
<file path=[Content_Types].xml><?xml version="1.0" encoding="utf-8"?>
<Types xmlns="http://schemas.openxmlformats.org/package/2006/content-types">
  <Default Extension="bin" ContentType="application/vnd.openxmlformats-officedocument.oleObject"/>
  <Default Extension="emf" ContentType="image/x-emf"/>
  <Default Extension="gif" ContentType="image/gif"/>
  <Default Extension="jpeg" ContentType="image/jpeg"/>
  <Default Extension="jpg" ContentType="image/jpeg"/>
  <Default Extension="png" ContentType="image/png"/>
  <Default Extension="rels" ContentType="application/vnd.openxmlformats-package.relationships+xml"/>
  <Default Extension="vml" ContentType="application/vnd.openxmlformats-officedocument.vmlDrawing"/>
  <Default Extension="wmf" ContentType="image/x-wmf"/>
  <Default Extension="xml" ContentType="application/xml"/>
  <Override PartName="/ppt/presentation.xml" ContentType="application/vnd.openxmlformats-officedocument.presentationml.presentation.main+xml"/>
  <Override PartName="/ppt/slideMasters/slideMaster1.xml" ContentType="application/vnd.openxmlformats-officedocument.presentationml.slideMaster+xml"/>
  <Override PartName="/ppt/slides/slide1.xml" ContentType="application/vnd.openxmlformats-officedocument.presentationml.slide+xml"/>
  <Override PartName="/ppt/slides/slide2.xml" ContentType="application/vnd.openxmlformats-officedocument.presentationml.slide+xml"/>
  <Override PartName="/ppt/slides/slide3.xml" ContentType="application/vnd.openxmlformats-officedocument.presentationml.slide+xml"/>
  <Override PartName="/ppt/slides/slide4.xml" ContentType="application/vnd.openxmlformats-officedocument.presentationml.slide+xml"/>
  <Override PartName="/ppt/slides/slide5.xml" ContentType="application/vnd.openxmlformats-officedocument.presentationml.slide+xml"/>
  <Override PartName="/ppt/slides/slide6.xml" ContentType="application/vnd.openxmlformats-officedocument.presentationml.slide+xml"/>
  <Override PartName="/ppt/slides/slide7.xml" ContentType="application/vnd.openxmlformats-officedocument.presentationml.slide+xml"/>
  <Override PartName="/ppt/slides/slide8.xml" ContentType="application/vnd.openxmlformats-officedocument.presentationml.slide+xml"/>
  <Override PartName="/ppt/slides/slide9.xml" ContentType="application/vnd.openxmlformats-officedocument.presentationml.slide+xml"/>
  <Override PartName="/ppt/slides/slide10.xml" ContentType="application/vnd.openxmlformats-officedocument.presentationml.slide+xml"/>
  <Override PartName="/ppt/slides/slide11.xml" ContentType="application/vnd.openxmlformats-officedocument.presentationml.slide+xml"/>
  <Override PartName="/ppt/slides/slide12.xml" ContentType="application/vnd.openxmlformats-officedocument.presentationml.slide+xml"/>
  <Override PartName="/ppt/slides/slide13.xml" ContentType="application/vnd.openxmlformats-officedocument.presentationml.slide+xml"/>
  <Override PartName="/ppt/slides/slide14.xml" ContentType="application/vnd.openxmlformats-officedocument.presentationml.slide+xml"/>
  <Override PartName="/ppt/slides/slide15.xml" ContentType="application/vnd.openxmlformats-officedocument.presentationml.slide+xml"/>
  <Override PartName="/ppt/slides/slide16.xml" ContentType="application/vnd.openxmlformats-officedocument.presentationml.slide+xml"/>
  <Override PartName="/ppt/slides/slide17.xml" ContentType="application/vnd.openxmlformats-officedocument.presentationml.slide+xml"/>
  <Override PartName="/ppt/slides/slide18.xml" ContentType="application/vnd.openxmlformats-officedocument.presentationml.slide+xml"/>
  <Override PartName="/ppt/slides/slide19.xml" ContentType="application/vnd.openxmlformats-officedocument.presentationml.slide+xml"/>
  <Override PartName="/ppt/slides/slide20.xml" ContentType="application/vnd.openxmlformats-officedocument.presentationml.slide+xml"/>
  <Override PartName="/ppt/slides/slide21.xml" ContentType="application/vnd.openxmlformats-officedocument.presentationml.slide+xml"/>
  <Override PartName="/ppt/slides/slide22.xml" ContentType="application/vnd.openxmlformats-officedocument.presentationml.slide+xml"/>
  <Override PartName="/ppt/slides/slide23.xml" ContentType="application/vnd.openxmlformats-officedocument.presentationml.slide+xml"/>
  <Override PartName="/ppt/slides/slide24.xml" ContentType="application/vnd.openxmlformats-officedocument.presentationml.slide+xml"/>
  <Override PartName="/ppt/slides/slide25.xml" ContentType="application/vnd.openxmlformats-officedocument.presentationml.slide+xml"/>
  <Override PartName="/ppt/slides/slide26.xml" ContentType="application/vnd.openxmlformats-officedocument.presentationml.slide+xml"/>
  <Override PartName="/ppt/notesMasters/notesMaster1.xml" ContentType="application/vnd.openxmlformats-officedocument.presentationml.notesMaster+xml"/>
  <Override PartName="/ppt/presProps.xml" ContentType="application/vnd.openxmlformats-officedocument.presentationml.presProps+xml"/>
  <Override PartName="/ppt/viewProps.xml" ContentType="application/vnd.openxmlformats-officedocument.presentationml.viewProps+xml"/>
  <Override PartName="/ppt/theme/theme1.xml" ContentType="application/vnd.openxmlformats-officedocument.theme+xml"/>
  <Override PartName="/ppt/tableStyles.xml" ContentType="application/vnd.openxmlformats-officedocument.presentationml.tableStyles+xml"/>
  <Override PartName="/ppt/slideLayouts/slideLayout1.xml" ContentType="application/vnd.openxmlformats-officedocument.presentationml.slideLayout+xml"/>
  <Override PartName="/ppt/slideLayouts/slideLayout2.xml" ContentType="application/vnd.openxmlformats-officedocument.presentationml.slideLayout+xml"/>
  <Override PartName="/ppt/slideLayouts/slideLayout3.xml" ContentType="application/vnd.openxmlformats-officedocument.presentationml.slideLayout+xml"/>
  <Override PartName="/ppt/slideLayouts/slideLayout4.xml" ContentType="application/vnd.openxmlformats-officedocument.presentationml.slideLayout+xml"/>
  <Override PartName="/ppt/slideLayouts/slideLayout5.xml" ContentType="application/vnd.openxmlformats-officedocument.presentationml.slideLayout+xml"/>
  <Override PartName="/ppt/slideLayouts/slideLayout6.xml" ContentType="application/vnd.openxmlformats-officedocument.presentationml.slideLayout+xml"/>
  <Override PartName="/ppt/slideLayouts/slideLayout7.xml" ContentType="application/vnd.openxmlformats-officedocument.presentationml.slideLayout+xml"/>
  <Override PartName="/ppt/slideLayouts/slideLayout8.xml" ContentType="application/vnd.openxmlformats-officedocument.presentationml.slideLayout+xml"/>
  <Override PartName="/ppt/slideLayouts/slideLayout9.xml" ContentType="application/vnd.openxmlformats-officedocument.presentationml.slideLayout+xml"/>
  <Override PartName="/ppt/slideLayouts/slideLayout10.xml" ContentType="application/vnd.openxmlformats-officedocument.presentationml.slideLayout+xml"/>
  <Override PartName="/ppt/slideLayouts/slideLayout11.xml" ContentType="application/vnd.openxmlformats-officedocument.presentationml.slideLayout+xml"/>
  <Override PartName="/ppt/slideLayouts/slideLayout12.xml" ContentType="application/vnd.openxmlformats-officedocument.presentationml.slideLayout+xml"/>
  <Override PartName="/ppt/slideLayouts/slideLayout13.xml" ContentType="application/vnd.openxmlformats-officedocument.presentationml.slideLayout+xml"/>
  <Override PartName="/ppt/slideLayouts/slideLayout14.xml" ContentType="application/vnd.openxmlformats-officedocument.presentationml.slideLayout+xml"/>
  <Override PartName="/ppt/slideLayouts/slideLayout15.xml" ContentType="application/vnd.openxmlformats-officedocument.presentationml.slideLayout+xml"/>
  <Override PartName="/ppt/slideLayouts/slideLayout16.xml" ContentType="application/vnd.openxmlformats-officedocument.presentationml.slideLayout+xml"/>
  <Override PartName="/ppt/slideLayouts/slideLayout17.xml" ContentType="application/vnd.openxmlformats-officedocument.presentationml.slideLayout+xml"/>
  <Override PartName="/ppt/slideLayouts/slideLayout18.xml" ContentType="application/vnd.openxmlformats-officedocument.presentationml.slideLayout+xml"/>
  <Override PartName="/ppt/slideLayouts/slideLayout19.xml" ContentType="application/vnd.openxmlformats-officedocument.presentationml.slideLayout+xml"/>
  <Override PartName="/ppt/slideLayouts/slideLayout20.xml" ContentType="application/vnd.openxmlformats-officedocument.presentationml.slideLayout+xml"/>
  <Override PartName="/ppt/slideLayouts/slideLayout21.xml" ContentType="application/vnd.openxmlformats-officedocument.presentationml.slideLayout+xml"/>
  <Override PartName="/ppt/slideLayouts/slideLayout22.xml" ContentType="application/vnd.openxmlformats-officedocument.presentationml.slideLayout+xml"/>
  <Override PartName="/ppt/slideLayouts/slideLayout23.xml" ContentType="application/vnd.openxmlformats-officedocument.presentationml.slideLayout+xml"/>
  <Override PartName="/ppt/slideLayouts/slideLayout24.xml" ContentType="application/vnd.openxmlformats-officedocument.presentationml.slideLayout+xml"/>
  <Override PartName="/ppt/slideLayouts/slideLayout25.xml" ContentType="application/vnd.openxmlformats-officedocument.presentationml.slideLayout+xml"/>
  <Override PartName="/ppt/slideLayouts/slideLayout26.xml" ContentType="application/vnd.openxmlformats-officedocument.presentationml.slideLayout+xml"/>
  <Override PartName="/ppt/slideLayouts/slideLayout27.xml" ContentType="application/vnd.openxmlformats-officedocument.presentationml.slideLayout+xml"/>
  <Override PartName="/ppt/tags/tag1.xml" ContentType="application/vnd.openxmlformats-officedocument.presentationml.tags+xml"/>
  <Override PartName="/ppt/tags/tag2.xml" ContentType="application/vnd.openxmlformats-officedocument.presentationml.tags+xml"/>
  <Override PartName="/ppt/tags/tag3.xml" ContentType="application/vnd.openxmlformats-officedocument.presentationml.tags+xml"/>
  <Override PartName="/ppt/tags/tag4.xml" ContentType="application/vnd.openxmlformats-officedocument.presentationml.tags+xml"/>
  <Override PartName="/ppt/tags/tag5.xml" ContentType="application/vnd.openxmlformats-officedocument.presentationml.tags+xml"/>
  <Override PartName="/ppt/theme/theme2.xml" ContentType="application/vnd.openxmlformats-officedocument.theme+xml"/>
  <Override PartName="/ppt/tags/tag6.xml" ContentType="application/vnd.openxmlformats-officedocument.presentationml.tags+xml"/>
  <Override PartName="/ppt/notesSlides/notesSlide1.xml" ContentType="application/vnd.openxmlformats-officedocument.presentationml.notesSlide+xml"/>
  <Override PartName="/ppt/tags/tag7.xml" ContentType="application/vnd.openxmlformats-officedocument.presentationml.tags+xml"/>
  <Override PartName="/ppt/tags/tag8.xml" ContentType="application/vnd.openxmlformats-officedocument.presentationml.tags+xml"/>
  <Override PartName="/ppt/tags/tag9.xml" ContentType="application/vnd.openxmlformats-officedocument.presentationml.tags+xml"/>
  <Override PartName="/ppt/tags/tag10.xml" ContentType="application/vnd.openxmlformats-officedocument.presentationml.tags+xml"/>
  <Override PartName="/ppt/tags/tag11.xml" ContentType="application/vnd.openxmlformats-officedocument.presentationml.tags+xml"/>
  <Override PartName="/ppt/tags/tag12.xml" ContentType="application/vnd.openxmlformats-officedocument.presentationml.tags+xml"/>
  <Override PartName="/ppt/tags/tag13.xml" ContentType="application/vnd.openxmlformats-officedocument.presentationml.tags+xml"/>
  <Override PartName="/ppt/tags/tag14.xml" ContentType="application/vnd.openxmlformats-officedocument.presentationml.tags+xml"/>
  <Override PartName="/ppt/tags/tag15.xml" ContentType="application/vnd.openxmlformats-officedocument.presentationml.tags+xml"/>
  <Override PartName="/ppt/tags/tag16.xml" ContentType="application/vnd.openxmlformats-officedocument.presentationml.tags+xml"/>
  <Override PartName="/ppt/tags/tag17.xml" ContentType="application/vnd.openxmlformats-officedocument.presentationml.tags+xml"/>
  <Override PartName="/ppt/tags/tag18.xml" ContentType="application/vnd.openxmlformats-officedocument.presentationml.tags+xml"/>
  <Override PartName="/ppt/tags/tag19.xml" ContentType="application/vnd.openxmlformats-officedocument.presentationml.tags+xml"/>
  <Override PartName="/ppt/tags/tag20.xml" ContentType="application/vnd.openxmlformats-officedocument.presentationml.tags+xml"/>
  <Override PartName="/ppt/tags/tag21.xml" ContentType="application/vnd.openxmlformats-officedocument.presentationml.tags+xml"/>
  <Override PartName="/ppt/tags/tag22.xml" ContentType="application/vnd.openxmlformats-officedocument.presentationml.tags+xml"/>
  <Override PartName="/ppt/tags/tag23.xml" ContentType="application/vnd.openxmlformats-officedocument.presentationml.tags+xml"/>
  <Override PartName="/ppt/tags/tag24.xml" ContentType="application/vnd.openxmlformats-officedocument.presentationml.tags+xml"/>
  <Override PartName="/ppt/tags/tag25.xml" ContentType="application/vnd.openxmlformats-officedocument.presentationml.tags+xml"/>
  <Override PartName="/ppt/tags/tag26.xml" ContentType="application/vnd.openxmlformats-officedocument.presentationml.tags+xml"/>
  <Override PartName="/ppt/tags/tag27.xml" ContentType="application/vnd.openxmlformats-officedocument.presentationml.tags+xml"/>
  <Override PartName="/ppt/tags/tag28.xml" ContentType="application/vnd.openxmlformats-officedocument.presentationml.tags+xml"/>
  <Override PartName="/ppt/tags/tag29.xml" ContentType="application/vnd.openxmlformats-officedocument.presentationml.tags+xml"/>
  <Override PartName="/ppt/tags/tag30.xml" ContentType="application/vnd.openxmlformats-officedocument.presentationml.tags+xml"/>
  <Override PartName="/ppt/tags/tag31.xml" ContentType="application/vnd.openxmlformats-officedocument.presentationml.tags+xml"/>
  <Override PartName="/ppt/tags/tag32.xml" ContentType="application/vnd.openxmlformats-officedocument.presentationml.tags+xml"/>
  <Override PartName="/ppt/tags/tag33.xml" ContentType="application/vnd.openxmlformats-officedocument.presentationml.tags+xml"/>
  <Override PartName="/ppt/tags/tag34.xml" ContentType="application/vnd.openxmlformats-officedocument.presentationml.tags+xml"/>
  <Override PartName="/ppt/tags/tag35.xml" ContentType="application/vnd.openxmlformats-officedocument.presentationml.tags+xml"/>
  <Override PartName="/ppt/tags/tag36.xml" ContentType="application/vnd.openxmlformats-officedocument.presentationml.tags+xml"/>
  <Override PartName="/ppt/tags/tag37.xml" ContentType="application/vnd.openxmlformats-officedocument.presentationml.tags+xml"/>
  <Override PartName="/ppt/tags/tag38.xml" ContentType="application/vnd.openxmlformats-officedocument.presentationml.tags+xml"/>
  <Override PartName="/ppt/tags/tag39.xml" ContentType="application/vnd.openxmlformats-officedocument.presentationml.tags+xml"/>
  <Override PartName="/ppt/tags/tag40.xml" ContentType="application/vnd.openxmlformats-officedocument.presentationml.tags+xml"/>
  <Override PartName="/ppt/tags/tag41.xml" ContentType="application/vnd.openxmlformats-officedocument.presentationml.tags+xml"/>
  <Override PartName="/ppt/tags/tag42.xml" ContentType="application/vnd.openxmlformats-officedocument.presentationml.tags+xml"/>
  <Override PartName="/ppt/tags/tag43.xml" ContentType="application/vnd.openxmlformats-officedocument.presentationml.tags+xml"/>
  <Override PartName="/ppt/tags/tag44.xml" ContentType="application/vnd.openxmlformats-officedocument.presentationml.tags+xml"/>
  <Override PartName="/ppt/tags/tag45.xml" ContentType="application/vnd.openxmlformats-officedocument.presentationml.tags+xml"/>
  <Override PartName="/ppt/tags/tag46.xml" ContentType="application/vnd.openxmlformats-officedocument.presentationml.tags+xml"/>
  <Override PartName="/ppt/tags/tag47.xml" ContentType="application/vnd.openxmlformats-officedocument.presentationml.tags+xml"/>
  <Override PartName="/ppt/tags/tag48.xml" ContentType="application/vnd.openxmlformats-officedocument.presentationml.tags+xml"/>
  <Override PartName="/ppt/tags/tag49.xml" ContentType="application/vnd.openxmlformats-officedocument.presentationml.tags+xml"/>
  <Override PartName="/ppt/tags/tag50.xml" ContentType="application/vnd.openxmlformats-officedocument.presentationml.tags+xml"/>
  <Override PartName="/ppt/tags/tag51.xml" ContentType="application/vnd.openxmlformats-officedocument.presentationml.tags+xml"/>
  <Override PartName="/ppt/tags/tag52.xml" ContentType="application/vnd.openxmlformats-officedocument.presentationml.tags+xml"/>
  <Override PartName="/ppt/tags/tag53.xml" ContentType="application/vnd.openxmlformats-officedocument.presentationml.tags+xml"/>
  <Override PartName="/ppt/tags/tag54.xml" ContentType="application/vnd.openxmlformats-officedocument.presentationml.tags+xml"/>
  <Override PartName="/ppt/tags/tag55.xml" ContentType="application/vnd.openxmlformats-officedocument.presentationml.tags+xml"/>
  <Override PartName="/ppt/tags/tag56.xml" ContentType="application/vnd.openxmlformats-officedocument.presentationml.tags+xml"/>
  <Override PartName="/ppt/tags/tag57.xml" ContentType="application/vnd.openxmlformats-officedocument.presentationml.tags+xml"/>
  <Override PartName="/ppt/tags/tag58.xml" ContentType="application/vnd.openxmlformats-officedocument.presentationml.tags+xml"/>
  <Override PartName="/ppt/tags/tag59.xml" ContentType="application/vnd.openxmlformats-officedocument.presentationml.tags+xml"/>
  <Override PartName="/ppt/notesSlides/notesSlide2.xml" ContentType="application/vnd.openxmlformats-officedocument.presentationml.notesSlide+xml"/>
  <Override PartName="/ppt/notesSlides/notesSlide3.xml" ContentType="application/vnd.openxmlformats-officedocument.presentationml.notesSlide+xml"/>
  <Override PartName="/ppt/diagrams/data1.xml" ContentType="application/vnd.openxmlformats-officedocument.drawingml.diagramData+xml"/>
  <Override PartName="/ppt/diagrams/layout1.xml" ContentType="application/vnd.openxmlformats-officedocument.drawingml.diagramLayout+xml"/>
  <Override PartName="/ppt/diagrams/quickStyle1.xml" ContentType="application/vnd.openxmlformats-officedocument.drawingml.diagramStyle+xml"/>
  <Override PartName="/ppt/diagrams/colors1.xml" ContentType="application/vnd.openxmlformats-officedocument.drawingml.diagramColors+xml"/>
  <Override PartName="/ppt/diagrams/drawing1.xml" ContentType="application/vnd.ms-office.drawingml.diagramDrawing+xml"/>
  <Override PartName="/ppt/diagrams/data2.xml" ContentType="application/vnd.openxmlformats-officedocument.drawingml.diagramData+xml"/>
  <Override PartName="/ppt/diagrams/layout2.xml" ContentType="application/vnd.openxmlformats-officedocument.drawingml.diagramLayout+xml"/>
  <Override PartName="/ppt/diagrams/quickStyle2.xml" ContentType="application/vnd.openxmlformats-officedocument.drawingml.diagramStyle+xml"/>
  <Override PartName="/ppt/diagrams/colors2.xml" ContentType="application/vnd.openxmlformats-officedocument.drawingml.diagramColors+xml"/>
  <Override PartName="/ppt/diagrams/drawing2.xml" ContentType="application/vnd.ms-office.drawingml.diagramDrawing+xml"/>
  <Override PartName="/ppt/notesSlides/notesSlide4.xml" ContentType="application/vnd.openxmlformats-officedocument.presentationml.notesSlide+xml"/>
  <Override PartName="/ppt/tags/tag60.xml" ContentType="application/vnd.openxmlformats-officedocument.presentationml.tags+xml"/>
  <Override PartName="/ppt/tags/tag61.xml" ContentType="application/vnd.openxmlformats-officedocument.presentationml.tags+xml"/>
  <Override PartName="/ppt/tags/tag62.xml" ContentType="application/vnd.openxmlformats-officedocument.presentationml.tags+xml"/>
  <Override PartName="/ppt/tags/tag63.xml" ContentType="application/vnd.openxmlformats-officedocument.presentationml.tags+xml"/>
  <Override PartName="/ppt/tags/tag64.xml" ContentType="application/vnd.openxmlformats-officedocument.presentationml.tags+xml"/>
  <Override PartName="/ppt/tags/tag65.xml" ContentType="application/vnd.openxmlformats-officedocument.presentationml.tags+xml"/>
  <Override PartName="/ppt/tags/tag66.xml" ContentType="application/vnd.openxmlformats-officedocument.presentationml.tags+xml"/>
  <Override PartName="/ppt/tags/tag67.xml" ContentType="application/vnd.openxmlformats-officedocument.presentationml.tags+xml"/>
  <Override PartName="/ppt/tags/tag68.xml" ContentType="application/vnd.openxmlformats-officedocument.presentationml.tags+xml"/>
  <Override PartName="/ppt/tags/tag69.xml" ContentType="application/vnd.openxmlformats-officedocument.presentationml.tags+xml"/>
  <Override PartName="/ppt/tags/tag70.xml" ContentType="application/vnd.openxmlformats-officedocument.presentationml.tags+xml"/>
  <Override PartName="/ppt/tags/tag71.xml" ContentType="application/vnd.openxmlformats-officedocument.presentationml.tags+xml"/>
  <Override PartName="/ppt/tags/tag72.xml" ContentType="application/vnd.openxmlformats-officedocument.presentationml.tags+xml"/>
  <Override PartName="/ppt/notesSlides/notesSlide5.xml" ContentType="application/vnd.openxmlformats-officedocument.presentationml.notesSlide+xml"/>
  <Override PartName="/ppt/notesSlides/notesSlide6.xml" ContentType="application/vnd.openxmlformats-officedocument.presentationml.notesSlide+xml"/>
  <Override PartName="/docProps/core.xml" ContentType="application/vnd.openxmlformats-package.core-properties+xml"/>
  <Override PartName="/docProps/app.xml" ContentType="application/vnd.openxmlformats-officedocument.extended-properties+xml"/>
</Types>
</file>

<file path=_rels/.rels><?xml version="1.0" encoding="UTF-8" standalone="yes"?>
<Relationships xmlns="http://schemas.openxmlformats.org/package/2006/relationships"><Relationship Id="rId3" Type="http://schemas.openxmlformats.org/package/2006/relationships/metadata/core-properties" Target="docProps/core.xml"/><Relationship Id="rId2" Type="http://schemas.openxmlformats.org/package/2006/relationships/metadata/thumbnail" Target="docProps/thumbnail.jpeg"/><Relationship Id="rId1" Type="http://schemas.openxmlformats.org/officeDocument/2006/relationships/officeDocument" Target="ppt/presentation.xml"/><Relationship Id="rId4" Type="http://schemas.openxmlformats.org/officeDocument/2006/relationships/extended-properties" Target="docProps/app.xml"/></Relationships>
</file>

<file path=ppt/presentation.xml><?xml version="1.0" encoding="utf-8"?>
<p:presentation xmlns:a="http://schemas.openxmlformats.org/drawingml/2006/main" xmlns:r="http://schemas.openxmlformats.org/officeDocument/2006/relationships" xmlns:p="http://schemas.openxmlformats.org/presentationml/2006/main" saveSubsetFonts="1" autoCompressPictures="0">
  <p:sldMasterIdLst>
    <p:sldMasterId id="2147483660" r:id="rId1"/>
  </p:sldMasterIdLst>
  <p:notesMasterIdLst>
    <p:notesMasterId r:id="rId28"/>
  </p:notesMasterIdLst>
  <p:sldIdLst>
    <p:sldId id="293" r:id="rId2"/>
    <p:sldId id="294" r:id="rId3"/>
    <p:sldId id="295" r:id="rId4"/>
    <p:sldId id="296" r:id="rId5"/>
    <p:sldId id="297" r:id="rId6"/>
    <p:sldId id="298" r:id="rId7"/>
    <p:sldId id="299" r:id="rId8"/>
    <p:sldId id="300" r:id="rId9"/>
    <p:sldId id="291" r:id="rId10"/>
    <p:sldId id="301" r:id="rId11"/>
    <p:sldId id="290" r:id="rId12"/>
    <p:sldId id="289" r:id="rId13"/>
    <p:sldId id="261" r:id="rId14"/>
    <p:sldId id="302" r:id="rId15"/>
    <p:sldId id="266" r:id="rId16"/>
    <p:sldId id="312" r:id="rId17"/>
    <p:sldId id="311" r:id="rId18"/>
    <p:sldId id="313" r:id="rId19"/>
    <p:sldId id="314" r:id="rId20"/>
    <p:sldId id="315" r:id="rId21"/>
    <p:sldId id="304" r:id="rId22"/>
    <p:sldId id="305" r:id="rId23"/>
    <p:sldId id="306" r:id="rId24"/>
    <p:sldId id="307" r:id="rId25"/>
    <p:sldId id="308" r:id="rId26"/>
    <p:sldId id="288" r:id="rId27"/>
  </p:sldIdLst>
  <p:sldSz cx="12192000" cy="6858000"/>
  <p:notesSz cx="6858000" cy="9144000"/>
  <p:defaultTextStyle>
    <a:defPPr>
      <a:defRPr lang="es-ES_tradnl"/>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defaultTextStyle>
  <p:extLst>
    <p:ext uri="{EFAFB233-063F-42B5-8137-9DF3F51BA10A}">
      <p15:sldGuideLst xmlns:p15="http://schemas.microsoft.com/office/powerpoint/2012/main">
        <p15:guide id="1" orient="horz" pos="2160">
          <p15:clr>
            <a:srgbClr val="A4A3A4"/>
          </p15:clr>
        </p15:guide>
        <p15:guide id="2" pos="3840">
          <p15:clr>
            <a:srgbClr val="A4A3A4"/>
          </p15:clr>
        </p15:guide>
      </p15:sldGuideLst>
    </p:ext>
  </p:extLst>
</p:presentation>
</file>

<file path=ppt/presProps.xml><?xml version="1.0" encoding="utf-8"?>
<p:presentationPr xmlns:a="http://schemas.openxmlformats.org/drawingml/2006/main" xmlns:r="http://schemas.openxmlformats.org/officeDocument/2006/relationships" xmlns:p="http://schemas.openxmlformats.org/presentationml/2006/main">
  <p:extLst>
    <p:ext uri="{E76CE94A-603C-4142-B9EB-6D1370010A27}">
      <p14:discardImageEditData xmlns:p14="http://schemas.microsoft.com/office/powerpoint/2010/main" val="0"/>
    </p:ext>
    <p:ext uri="{D31A062A-798A-4329-ABDD-BBA856620510}">
      <p14:defaultImageDpi xmlns:p14="http://schemas.microsoft.com/office/powerpoint/2010/main" val="32767"/>
    </p:ext>
    <p:ext uri="{FD5EFAAD-0ECE-453E-9831-46B23BE46B34}">
      <p15:chartTrackingRefBased xmlns:p15="http://schemas.microsoft.com/office/powerpoint/2012/main" val="0"/>
    </p:ext>
  </p:extLst>
</p:presentationPr>
</file>

<file path=ppt/tableStyles.xml><?xml version="1.0" encoding="utf-8"?>
<a:tblStyleLst xmlns:a="http://schemas.openxmlformats.org/drawingml/2006/main" def="{5C22544A-7EE6-4342-B048-85BDC9FD1C3A}">
  <a:tblStyle styleId="{5C22544A-7EE6-4342-B048-85BDC9FD1C3A}" styleName="Estilo medio 2 - Énfasis 1">
    <a:wholeTbl>
      <a:tcTxStyle>
        <a:fontRef idx="minor">
          <a:prstClr val="black"/>
        </a:fontRef>
        <a:schemeClr val="dk1"/>
      </a:tcTxStyle>
      <a:tcStyle>
        <a:tcBdr>
          <a:left>
            <a:ln w="12700" cmpd="sng">
              <a:solidFill>
                <a:schemeClr val="lt1"/>
              </a:solidFill>
            </a:ln>
          </a:left>
          <a:right>
            <a:ln w="12700" cmpd="sng">
              <a:solidFill>
                <a:schemeClr val="lt1"/>
              </a:solidFill>
            </a:ln>
          </a:right>
          <a:top>
            <a:ln w="12700" cmpd="sng">
              <a:solidFill>
                <a:schemeClr val="lt1"/>
              </a:solidFill>
            </a:ln>
          </a:top>
          <a:bottom>
            <a:ln w="12700" cmpd="sng">
              <a:solidFill>
                <a:schemeClr val="lt1"/>
              </a:solidFill>
            </a:ln>
          </a:bottom>
          <a:insideH>
            <a:ln w="12700" cmpd="sng">
              <a:solidFill>
                <a:schemeClr val="lt1"/>
              </a:solidFill>
            </a:ln>
          </a:insideH>
          <a:insideV>
            <a:ln w="12700" cmpd="sng">
              <a:solidFill>
                <a:schemeClr val="lt1"/>
              </a:solidFill>
            </a:ln>
          </a:insideV>
        </a:tcBdr>
        <a:fill>
          <a:solidFill>
            <a:schemeClr val="accent1">
              <a:tint val="20000"/>
            </a:schemeClr>
          </a:solidFill>
        </a:fill>
      </a:tcStyle>
    </a:wholeTbl>
    <a:band1H>
      <a:tcStyle>
        <a:tcBdr/>
        <a:fill>
          <a:solidFill>
            <a:schemeClr val="accent1">
              <a:tint val="40000"/>
            </a:schemeClr>
          </a:solidFill>
        </a:fill>
      </a:tcStyle>
    </a:band1H>
    <a:band2H>
      <a:tcStyle>
        <a:tcBdr/>
      </a:tcStyle>
    </a:band2H>
    <a:band1V>
      <a:tcStyle>
        <a:tcBdr/>
        <a:fill>
          <a:solidFill>
            <a:schemeClr val="accent1">
              <a:tint val="40000"/>
            </a:schemeClr>
          </a:solidFill>
        </a:fill>
      </a:tcStyle>
    </a:band1V>
    <a:band2V>
      <a:tcStyle>
        <a:tcBdr/>
      </a:tcStyle>
    </a:band2V>
    <a:lastCol>
      <a:tcTxStyle b="on">
        <a:fontRef idx="minor">
          <a:prstClr val="black"/>
        </a:fontRef>
        <a:schemeClr val="lt1"/>
      </a:tcTxStyle>
      <a:tcStyle>
        <a:tcBdr/>
        <a:fill>
          <a:solidFill>
            <a:schemeClr val="accent1"/>
          </a:solidFill>
        </a:fill>
      </a:tcStyle>
    </a:lastCol>
    <a:firstCol>
      <a:tcTxStyle b="on">
        <a:fontRef idx="minor">
          <a:prstClr val="black"/>
        </a:fontRef>
        <a:schemeClr val="lt1"/>
      </a:tcTxStyle>
      <a:tcStyle>
        <a:tcBdr/>
        <a:fill>
          <a:solidFill>
            <a:schemeClr val="accent1"/>
          </a:solidFill>
        </a:fill>
      </a:tcStyle>
    </a:firstCol>
    <a:lastRow>
      <a:tcTxStyle b="on">
        <a:fontRef idx="minor">
          <a:prstClr val="black"/>
        </a:fontRef>
        <a:schemeClr val="lt1"/>
      </a:tcTxStyle>
      <a:tcStyle>
        <a:tcBdr>
          <a:top>
            <a:ln w="38100" cmpd="sng">
              <a:solidFill>
                <a:schemeClr val="lt1"/>
              </a:solidFill>
            </a:ln>
          </a:top>
        </a:tcBdr>
        <a:fill>
          <a:solidFill>
            <a:schemeClr val="accent1"/>
          </a:solidFill>
        </a:fill>
      </a:tcStyle>
    </a:lastRow>
    <a:firstRow>
      <a:tcTxStyle b="on">
        <a:fontRef idx="minor">
          <a:prstClr val="black"/>
        </a:fontRef>
        <a:schemeClr val="lt1"/>
      </a:tcTxStyle>
      <a:tcStyle>
        <a:tcBdr>
          <a:bottom>
            <a:ln w="38100" cmpd="sng">
              <a:solidFill>
                <a:schemeClr val="lt1"/>
              </a:solidFill>
            </a:ln>
          </a:bottom>
        </a:tcBdr>
        <a:fill>
          <a:solidFill>
            <a:schemeClr val="accent1"/>
          </a:solidFill>
        </a:fill>
      </a:tcStyle>
    </a:firstRow>
  </a:tblStyle>
</a:tblStyleLst>
</file>

<file path=ppt/viewProps.xml><?xml version="1.0" encoding="utf-8"?>
<p:viewPr xmlns:a="http://schemas.openxmlformats.org/drawingml/2006/main" xmlns:r="http://schemas.openxmlformats.org/officeDocument/2006/relationships" xmlns:p="http://schemas.openxmlformats.org/presentationml/2006/main" lastView="sldThumbnailView">
  <p:normalViewPr horzBarState="maximized">
    <p:restoredLeft sz="18075"/>
    <p:restoredTop sz="94682"/>
  </p:normalViewPr>
  <p:slideViewPr>
    <p:cSldViewPr snapToGrid="0" snapToObjects="1">
      <p:cViewPr varScale="1">
        <p:scale>
          <a:sx n="85" d="100"/>
          <a:sy n="85" d="100"/>
        </p:scale>
        <p:origin x="1208" y="168"/>
      </p:cViewPr>
      <p:guideLst>
        <p:guide orient="horz" pos="2160"/>
        <p:guide pos="3840"/>
      </p:guideLst>
    </p:cSldViewPr>
  </p:slideViewPr>
  <p:notesTextViewPr>
    <p:cViewPr>
      <p:scale>
        <a:sx n="1" d="1"/>
        <a:sy n="1" d="1"/>
      </p:scale>
      <p:origin x="0" y="0"/>
    </p:cViewPr>
  </p:notesTextViewPr>
  <p:sorterViewPr>
    <p:cViewPr varScale="1">
      <p:scale>
        <a:sx n="100" d="100"/>
        <a:sy n="100" d="100"/>
      </p:scale>
      <p:origin x="0" y="0"/>
    </p:cViewPr>
  </p:sorterViewPr>
  <p:gridSpacing cx="72008" cy="72008"/>
</p:viewPr>
</file>

<file path=ppt/_rels/presentation.xml.rels><?xml version="1.0" encoding="UTF-8" standalone="yes"?>
<Relationships xmlns="http://schemas.openxmlformats.org/package/2006/relationships"><Relationship Id="rId8" Type="http://schemas.openxmlformats.org/officeDocument/2006/relationships/slide" Target="slides/slide7.xml"/><Relationship Id="rId13" Type="http://schemas.openxmlformats.org/officeDocument/2006/relationships/slide" Target="slides/slide12.xml"/><Relationship Id="rId18" Type="http://schemas.openxmlformats.org/officeDocument/2006/relationships/slide" Target="slides/slide17.xml"/><Relationship Id="rId26" Type="http://schemas.openxmlformats.org/officeDocument/2006/relationships/slide" Target="slides/slide25.xml"/><Relationship Id="rId3" Type="http://schemas.openxmlformats.org/officeDocument/2006/relationships/slide" Target="slides/slide2.xml"/><Relationship Id="rId21" Type="http://schemas.openxmlformats.org/officeDocument/2006/relationships/slide" Target="slides/slide20.xml"/><Relationship Id="rId7" Type="http://schemas.openxmlformats.org/officeDocument/2006/relationships/slide" Target="slides/slide6.xml"/><Relationship Id="rId12" Type="http://schemas.openxmlformats.org/officeDocument/2006/relationships/slide" Target="slides/slide11.xml"/><Relationship Id="rId17" Type="http://schemas.openxmlformats.org/officeDocument/2006/relationships/slide" Target="slides/slide16.xml"/><Relationship Id="rId25" Type="http://schemas.openxmlformats.org/officeDocument/2006/relationships/slide" Target="slides/slide24.xml"/><Relationship Id="rId2" Type="http://schemas.openxmlformats.org/officeDocument/2006/relationships/slide" Target="slides/slide1.xml"/><Relationship Id="rId16" Type="http://schemas.openxmlformats.org/officeDocument/2006/relationships/slide" Target="slides/slide15.xml"/><Relationship Id="rId20" Type="http://schemas.openxmlformats.org/officeDocument/2006/relationships/slide" Target="slides/slide19.xml"/><Relationship Id="rId29" Type="http://schemas.openxmlformats.org/officeDocument/2006/relationships/presProps" Target="presProps.xml"/><Relationship Id="rId1" Type="http://schemas.openxmlformats.org/officeDocument/2006/relationships/slideMaster" Target="slideMasters/slideMaster1.xml"/><Relationship Id="rId6" Type="http://schemas.openxmlformats.org/officeDocument/2006/relationships/slide" Target="slides/slide5.xml"/><Relationship Id="rId11" Type="http://schemas.openxmlformats.org/officeDocument/2006/relationships/slide" Target="slides/slide10.xml"/><Relationship Id="rId24" Type="http://schemas.openxmlformats.org/officeDocument/2006/relationships/slide" Target="slides/slide23.xml"/><Relationship Id="rId32" Type="http://schemas.openxmlformats.org/officeDocument/2006/relationships/tableStyles" Target="tableStyles.xml"/><Relationship Id="rId5" Type="http://schemas.openxmlformats.org/officeDocument/2006/relationships/slide" Target="slides/slide4.xml"/><Relationship Id="rId15" Type="http://schemas.openxmlformats.org/officeDocument/2006/relationships/slide" Target="slides/slide14.xml"/><Relationship Id="rId23" Type="http://schemas.openxmlformats.org/officeDocument/2006/relationships/slide" Target="slides/slide22.xml"/><Relationship Id="rId28" Type="http://schemas.openxmlformats.org/officeDocument/2006/relationships/notesMaster" Target="notesMasters/notesMaster1.xml"/><Relationship Id="rId10" Type="http://schemas.openxmlformats.org/officeDocument/2006/relationships/slide" Target="slides/slide9.xml"/><Relationship Id="rId19" Type="http://schemas.openxmlformats.org/officeDocument/2006/relationships/slide" Target="slides/slide18.xml"/><Relationship Id="rId31" Type="http://schemas.openxmlformats.org/officeDocument/2006/relationships/theme" Target="theme/theme1.xml"/><Relationship Id="rId4" Type="http://schemas.openxmlformats.org/officeDocument/2006/relationships/slide" Target="slides/slide3.xml"/><Relationship Id="rId9" Type="http://schemas.openxmlformats.org/officeDocument/2006/relationships/slide" Target="slides/slide8.xml"/><Relationship Id="rId14" Type="http://schemas.openxmlformats.org/officeDocument/2006/relationships/slide" Target="slides/slide13.xml"/><Relationship Id="rId22" Type="http://schemas.openxmlformats.org/officeDocument/2006/relationships/slide" Target="slides/slide21.xml"/><Relationship Id="rId27" Type="http://schemas.openxmlformats.org/officeDocument/2006/relationships/slide" Target="slides/slide26.xml"/><Relationship Id="rId30" Type="http://schemas.openxmlformats.org/officeDocument/2006/relationships/viewProps" Target="viewProps.xml"/></Relationships>
</file>

<file path=ppt/diagrams/_rels/data1.xml.rels><?xml version="1.0" encoding="UTF-8" standalone="yes"?>
<Relationships xmlns="http://schemas.openxmlformats.org/package/2006/relationships"><Relationship Id="rId1" Type="http://schemas.openxmlformats.org/officeDocument/2006/relationships/image" Target="../media/image40.png"/></Relationships>
</file>

<file path=ppt/diagrams/_rels/drawing1.xml.rels><?xml version="1.0" encoding="UTF-8" standalone="yes"?>
<Relationships xmlns="http://schemas.openxmlformats.org/package/2006/relationships"><Relationship Id="rId1" Type="http://schemas.openxmlformats.org/officeDocument/2006/relationships/image" Target="../media/image40.png"/></Relationships>
</file>

<file path=ppt/diagrams/colors1.xml><?xml version="1.0" encoding="utf-8"?>
<dgm:colorsDef xmlns:dgm="http://schemas.openxmlformats.org/drawingml/2006/diagram" xmlns:a="http://schemas.openxmlformats.org/drawingml/2006/main" uniqueId="urn:microsoft.com/office/officeart/2005/8/colors/accent0_3">
  <dgm:title val=""/>
  <dgm:desc val=""/>
  <dgm:catLst>
    <dgm:cat type="mainScheme" pri="10300"/>
  </dgm:catLst>
  <dgm:styleLbl name="node0">
    <dgm:fillClrLst meth="repeat">
      <a:schemeClr val="dk2"/>
    </dgm:fillClrLst>
    <dgm:linClrLst meth="repeat">
      <a:schemeClr val="lt2"/>
    </dgm:linClrLst>
    <dgm:effectClrLst/>
    <dgm:txLinClrLst/>
    <dgm:txFillClrLst/>
    <dgm:txEffectClrLst/>
  </dgm:styleLbl>
  <dgm:styleLbl name="alignNode1">
    <dgm:fillClrLst meth="repeat">
      <a:schemeClr val="dk2"/>
    </dgm:fillClrLst>
    <dgm:linClrLst meth="repeat">
      <a:schemeClr val="dk2"/>
    </dgm:linClrLst>
    <dgm:effectClrLst/>
    <dgm:txLinClrLst/>
    <dgm:txFillClrLst/>
    <dgm:txEffectClrLst/>
  </dgm:styleLbl>
  <dgm:styleLbl name="node1">
    <dgm:fillClrLst meth="repeat">
      <a:schemeClr val="dk2"/>
    </dgm:fillClrLst>
    <dgm:linClrLst meth="repeat">
      <a:schemeClr val="lt2"/>
    </dgm:linClrLst>
    <dgm:effectClrLst/>
    <dgm:txLinClrLst/>
    <dgm:txFillClrLst/>
    <dgm:txEffectClrLst/>
  </dgm:styleLbl>
  <dgm:styleLbl name="lnNode1">
    <dgm:fillClrLst meth="repeat">
      <a:schemeClr val="dk2"/>
    </dgm:fillClrLst>
    <dgm:linClrLst meth="repeat">
      <a:schemeClr val="lt2"/>
    </dgm:linClrLst>
    <dgm:effectClrLst/>
    <dgm:txLinClrLst/>
    <dgm:txFillClrLst/>
    <dgm:txEffectClrLst/>
  </dgm:styleLbl>
  <dgm:styleLbl name="vennNode1">
    <dgm:fillClrLst meth="repeat">
      <a:schemeClr val="dk2">
        <a:alpha val="50000"/>
      </a:schemeClr>
    </dgm:fillClrLst>
    <dgm:linClrLst meth="repeat">
      <a:schemeClr val="lt2"/>
    </dgm:linClrLst>
    <dgm:effectClrLst/>
    <dgm:txLinClrLst/>
    <dgm:txFillClrLst/>
    <dgm:txEffectClrLst/>
  </dgm:styleLbl>
  <dgm:styleLbl name="node2">
    <dgm:fillClrLst meth="repeat">
      <a:schemeClr val="dk2"/>
    </dgm:fillClrLst>
    <dgm:linClrLst meth="repeat">
      <a:schemeClr val="lt2"/>
    </dgm:linClrLst>
    <dgm:effectClrLst/>
    <dgm:txLinClrLst/>
    <dgm:txFillClrLst/>
    <dgm:txEffectClrLst/>
  </dgm:styleLbl>
  <dgm:styleLbl name="node3">
    <dgm:fillClrLst meth="repeat">
      <a:schemeClr val="dk2"/>
    </dgm:fillClrLst>
    <dgm:linClrLst meth="repeat">
      <a:schemeClr val="lt2"/>
    </dgm:linClrLst>
    <dgm:effectClrLst/>
    <dgm:txLinClrLst/>
    <dgm:txFillClrLst/>
    <dgm:txEffectClrLst/>
  </dgm:styleLbl>
  <dgm:styleLbl name="node4">
    <dgm:fillClrLst meth="repeat">
      <a:schemeClr val="dk2"/>
    </dgm:fillClrLst>
    <dgm:linClrLst meth="repeat">
      <a:schemeClr val="lt2"/>
    </dgm:linClrLst>
    <dgm:effectClrLst/>
    <dgm:txLinClrLst/>
    <dgm:txFillClrLst/>
    <dgm:txEffectClrLst/>
  </dgm:styleLbl>
  <dgm:styleLbl name="fgImgPlace1">
    <dgm:fillClrLst meth="repeat">
      <a:schemeClr val="dk2">
        <a:tint val="50000"/>
      </a:schemeClr>
    </dgm:fillClrLst>
    <dgm:linClrLst meth="repeat">
      <a:schemeClr val="lt2"/>
    </dgm:linClrLst>
    <dgm:effectClrLst/>
    <dgm:txLinClrLst/>
    <dgm:txFillClrLst meth="repeat">
      <a:schemeClr val="lt2"/>
    </dgm:txFillClrLst>
    <dgm:txEffectClrLst/>
  </dgm:styleLbl>
  <dgm:styleLbl name="alignImgPlace1">
    <dgm:fillClrLst meth="repeat">
      <a:schemeClr val="dk2">
        <a:tint val="50000"/>
      </a:schemeClr>
    </dgm:fillClrLst>
    <dgm:linClrLst meth="repeat">
      <a:schemeClr val="dk2">
        <a:shade val="80000"/>
      </a:schemeClr>
    </dgm:linClrLst>
    <dgm:effectClrLst/>
    <dgm:txLinClrLst/>
    <dgm:txFillClrLst meth="repeat">
      <a:schemeClr val="lt2"/>
    </dgm:txFillClrLst>
    <dgm:txEffectClrLst/>
  </dgm:styleLbl>
  <dgm:styleLbl name="bgImgPlace1">
    <dgm:fillClrLst meth="repeat">
      <a:schemeClr val="dk2">
        <a:tint val="50000"/>
      </a:schemeClr>
    </dgm:fillClrLst>
    <dgm:linClrLst meth="repeat">
      <a:schemeClr val="dk2">
        <a:shade val="80000"/>
      </a:schemeClr>
    </dgm:linClrLst>
    <dgm:effectClrLst/>
    <dgm:txLinClrLst/>
    <dgm:txFillClrLst meth="repeat">
      <a:schemeClr val="lt2"/>
    </dgm:txFillClrLst>
    <dgm:txEffectClrLst/>
  </dgm:styleLbl>
  <dgm:styleLbl name="sibTrans2D1">
    <dgm:fillClrLst meth="repeat">
      <a:schemeClr val="dk2">
        <a:tint val="60000"/>
      </a:schemeClr>
    </dgm:fillClrLst>
    <dgm:linClrLst meth="repeat">
      <a:schemeClr val="dk2">
        <a:tint val="60000"/>
      </a:schemeClr>
    </dgm:linClrLst>
    <dgm:effectClrLst/>
    <dgm:txLinClrLst/>
    <dgm:txFillClrLst/>
    <dgm:txEffectClrLst/>
  </dgm:styleLbl>
  <dgm:styleLbl name="fgSibTrans2D1">
    <dgm:fillClrLst meth="repeat">
      <a:schemeClr val="dk2">
        <a:tint val="60000"/>
      </a:schemeClr>
    </dgm:fillClrLst>
    <dgm:linClrLst meth="repeat">
      <a:schemeClr val="dk2">
        <a:tint val="60000"/>
      </a:schemeClr>
    </dgm:linClrLst>
    <dgm:effectClrLst/>
    <dgm:txLinClrLst/>
    <dgm:txFillClrLst/>
    <dgm:txEffectClrLst/>
  </dgm:styleLbl>
  <dgm:styleLbl name="bgSibTrans2D1">
    <dgm:fillClrLst meth="repeat">
      <a:schemeClr val="dk2">
        <a:tint val="60000"/>
      </a:schemeClr>
    </dgm:fillClrLst>
    <dgm:linClrLst meth="repeat">
      <a:schemeClr val="dk2">
        <a:tint val="60000"/>
      </a:schemeClr>
    </dgm:linClrLst>
    <dgm:effectClrLst/>
    <dgm:txLinClrLst/>
    <dgm:txFillClrLst/>
    <dgm:txEffectClrLst/>
  </dgm:styleLbl>
  <dgm:styleLbl name="sibTrans1D1">
    <dgm:fillClrLst meth="repeat">
      <a:schemeClr val="dk2"/>
    </dgm:fillClrLst>
    <dgm:linClrLst meth="repeat">
      <a:schemeClr val="dk2"/>
    </dgm:linClrLst>
    <dgm:effectClrLst/>
    <dgm:txLinClrLst/>
    <dgm:txFillClrLst meth="repeat">
      <a:schemeClr val="lt2"/>
    </dgm:txFillClrLst>
    <dgm:txEffectClrLst/>
  </dgm:styleLbl>
  <dgm:styleLbl name="callout">
    <dgm:fillClrLst meth="repeat">
      <a:schemeClr val="dk2"/>
    </dgm:fillClrLst>
    <dgm:linClrLst meth="repeat">
      <a:schemeClr val="dk2">
        <a:tint val="50000"/>
      </a:schemeClr>
    </dgm:linClrLst>
    <dgm:effectClrLst/>
    <dgm:txLinClrLst/>
    <dgm:txFillClrLst meth="repeat">
      <a:schemeClr val="lt2"/>
    </dgm:txFillClrLst>
    <dgm:txEffectClrLst/>
  </dgm:styleLbl>
  <dgm:styleLbl name="asst0">
    <dgm:fillClrLst meth="repeat">
      <a:schemeClr val="dk2"/>
    </dgm:fillClrLst>
    <dgm:linClrLst meth="repeat">
      <a:schemeClr val="lt2"/>
    </dgm:linClrLst>
    <dgm:effectClrLst/>
    <dgm:txLinClrLst/>
    <dgm:txFillClrLst/>
    <dgm:txEffectClrLst/>
  </dgm:styleLbl>
  <dgm:styleLbl name="asst1">
    <dgm:fillClrLst meth="repeat">
      <a:schemeClr val="dk2"/>
    </dgm:fillClrLst>
    <dgm:linClrLst meth="repeat">
      <a:schemeClr val="lt2"/>
    </dgm:linClrLst>
    <dgm:effectClrLst/>
    <dgm:txLinClrLst/>
    <dgm:txFillClrLst/>
    <dgm:txEffectClrLst/>
  </dgm:styleLbl>
  <dgm:styleLbl name="asst2">
    <dgm:fillClrLst meth="repeat">
      <a:schemeClr val="dk2"/>
    </dgm:fillClrLst>
    <dgm:linClrLst meth="repeat">
      <a:schemeClr val="lt2"/>
    </dgm:linClrLst>
    <dgm:effectClrLst/>
    <dgm:txLinClrLst/>
    <dgm:txFillClrLst/>
    <dgm:txEffectClrLst/>
  </dgm:styleLbl>
  <dgm:styleLbl name="asst3">
    <dgm:fillClrLst meth="repeat">
      <a:schemeClr val="dk2"/>
    </dgm:fillClrLst>
    <dgm:linClrLst meth="repeat">
      <a:schemeClr val="lt2"/>
    </dgm:linClrLst>
    <dgm:effectClrLst/>
    <dgm:txLinClrLst/>
    <dgm:txFillClrLst/>
    <dgm:txEffectClrLst/>
  </dgm:styleLbl>
  <dgm:styleLbl name="asst4">
    <dgm:fillClrLst meth="repeat">
      <a:schemeClr val="dk2"/>
    </dgm:fillClrLst>
    <dgm:linClrLst meth="repeat">
      <a:schemeClr val="lt2"/>
    </dgm:linClrLst>
    <dgm:effectClrLst/>
    <dgm:txLinClrLst/>
    <dgm:txFillClrLst/>
    <dgm:txEffectClrLst/>
  </dgm:styleLbl>
  <dgm:styleLbl name="parChTrans2D1">
    <dgm:fillClrLst meth="repeat">
      <a:schemeClr val="dk2">
        <a:tint val="60000"/>
      </a:schemeClr>
    </dgm:fillClrLst>
    <dgm:linClrLst meth="repeat">
      <a:schemeClr val="dk2">
        <a:tint val="60000"/>
      </a:schemeClr>
    </dgm:linClrLst>
    <dgm:effectClrLst/>
    <dgm:txLinClrLst/>
    <dgm:txFillClrLst meth="repeat">
      <a:schemeClr val="lt2"/>
    </dgm:txFillClrLst>
    <dgm:txEffectClrLst/>
  </dgm:styleLbl>
  <dgm:styleLbl name="parChTrans2D2">
    <dgm:fillClrLst meth="repeat">
      <a:schemeClr val="dk2"/>
    </dgm:fillClrLst>
    <dgm:linClrLst meth="repeat">
      <a:schemeClr val="dk2"/>
    </dgm:linClrLst>
    <dgm:effectClrLst/>
    <dgm:txLinClrLst/>
    <dgm:txFillClrLst meth="repeat">
      <a:schemeClr val="lt2"/>
    </dgm:txFillClrLst>
    <dgm:txEffectClrLst/>
  </dgm:styleLbl>
  <dgm:styleLbl name="parChTrans2D3">
    <dgm:fillClrLst meth="repeat">
      <a:schemeClr val="dk2"/>
    </dgm:fillClrLst>
    <dgm:linClrLst meth="repeat">
      <a:schemeClr val="dk2"/>
    </dgm:linClrLst>
    <dgm:effectClrLst/>
    <dgm:txLinClrLst/>
    <dgm:txFillClrLst meth="repeat">
      <a:schemeClr val="lt2"/>
    </dgm:txFillClrLst>
    <dgm:txEffectClrLst/>
  </dgm:styleLbl>
  <dgm:styleLbl name="parChTrans2D4">
    <dgm:fillClrLst meth="repeat">
      <a:schemeClr val="dk2"/>
    </dgm:fillClrLst>
    <dgm:linClrLst meth="repeat">
      <a:schemeClr val="dk2"/>
    </dgm:linClrLst>
    <dgm:effectClrLst/>
    <dgm:txLinClrLst/>
    <dgm:txFillClrLst meth="repeat">
      <a:schemeClr val="lt2"/>
    </dgm:txFillClrLst>
    <dgm:txEffectClrLst/>
  </dgm:styleLbl>
  <dgm:styleLbl name="parChTrans1D1">
    <dgm:fillClrLst meth="repeat">
      <a:schemeClr val="dk2"/>
    </dgm:fillClrLst>
    <dgm:linClrLst meth="repeat">
      <a:schemeClr val="dk2">
        <a:shade val="60000"/>
      </a:schemeClr>
    </dgm:linClrLst>
    <dgm:effectClrLst/>
    <dgm:txLinClrLst/>
    <dgm:txFillClrLst meth="repeat">
      <a:schemeClr val="tx1"/>
    </dgm:txFillClrLst>
    <dgm:txEffectClrLst/>
  </dgm:styleLbl>
  <dgm:styleLbl name="parChTrans1D2">
    <dgm:fillClrLst meth="repeat">
      <a:schemeClr val="dk2"/>
    </dgm:fillClrLst>
    <dgm:linClrLst meth="repeat">
      <a:schemeClr val="dk2">
        <a:shade val="60000"/>
      </a:schemeClr>
    </dgm:linClrLst>
    <dgm:effectClrLst/>
    <dgm:txLinClrLst/>
    <dgm:txFillClrLst meth="repeat">
      <a:schemeClr val="tx1"/>
    </dgm:txFillClrLst>
    <dgm:txEffectClrLst/>
  </dgm:styleLbl>
  <dgm:styleLbl name="parChTrans1D3">
    <dgm:fillClrLst meth="repeat">
      <a:schemeClr val="dk2"/>
    </dgm:fillClrLst>
    <dgm:linClrLst meth="repeat">
      <a:schemeClr val="dk2">
        <a:shade val="80000"/>
      </a:schemeClr>
    </dgm:linClrLst>
    <dgm:effectClrLst/>
    <dgm:txLinClrLst/>
    <dgm:txFillClrLst meth="repeat">
      <a:schemeClr val="tx1"/>
    </dgm:txFillClrLst>
    <dgm:txEffectClrLst/>
  </dgm:styleLbl>
  <dgm:styleLbl name="parChTrans1D4">
    <dgm:fillClrLst meth="repeat">
      <a:schemeClr val="dk2"/>
    </dgm:fillClrLst>
    <dgm:linClrLst meth="repeat">
      <a:schemeClr val="dk2">
        <a:shade val="80000"/>
      </a:schemeClr>
    </dgm:linClrLst>
    <dgm:effectClrLst/>
    <dgm:txLinClrLst/>
    <dgm:txFillClrLst meth="repeat">
      <a:schemeClr val="tx1"/>
    </dgm:txFillClrLst>
    <dgm:txEffectClrLst/>
  </dgm:styleLbl>
  <dgm:styleLbl name="fgAcc1">
    <dgm:fillClrLst meth="repeat">
      <a:schemeClr val="lt2">
        <a:alpha val="90000"/>
      </a:schemeClr>
    </dgm:fillClrLst>
    <dgm:linClrLst meth="repeat">
      <a:schemeClr val="dk2"/>
    </dgm:linClrLst>
    <dgm:effectClrLst/>
    <dgm:txLinClrLst/>
    <dgm:txFillClrLst meth="repeat">
      <a:schemeClr val="dk1"/>
    </dgm:txFillClrLst>
    <dgm:txEffectClrLst/>
  </dgm:styleLbl>
  <dgm:styleLbl name="conFgAcc1">
    <dgm:fillClrLst meth="repeat">
      <a:schemeClr val="lt2">
        <a:alpha val="90000"/>
      </a:schemeClr>
    </dgm:fillClrLst>
    <dgm:linClrLst meth="repeat">
      <a:schemeClr val="dk2"/>
    </dgm:linClrLst>
    <dgm:effectClrLst/>
    <dgm:txLinClrLst/>
    <dgm:txFillClrLst meth="repeat">
      <a:schemeClr val="dk1"/>
    </dgm:txFillClrLst>
    <dgm:txEffectClrLst/>
  </dgm:styleLbl>
  <dgm:styleLbl name="alignAcc1">
    <dgm:fillClrLst meth="repeat">
      <a:schemeClr val="lt2">
        <a:alpha val="90000"/>
      </a:schemeClr>
    </dgm:fillClrLst>
    <dgm:linClrLst meth="repeat">
      <a:schemeClr val="dk2"/>
    </dgm:linClrLst>
    <dgm:effectClrLst/>
    <dgm:txLinClrLst/>
    <dgm:txFillClrLst meth="repeat">
      <a:schemeClr val="dk1"/>
    </dgm:txFillClrLst>
    <dgm:txEffectClrLst/>
  </dgm:styleLbl>
  <dgm:styleLbl name="trAlignAcc1">
    <dgm:fillClrLst meth="repeat">
      <a:schemeClr val="lt2">
        <a:alpha val="40000"/>
      </a:schemeClr>
    </dgm:fillClrLst>
    <dgm:linClrLst meth="repeat">
      <a:schemeClr val="dk2"/>
    </dgm:linClrLst>
    <dgm:effectClrLst/>
    <dgm:txLinClrLst/>
    <dgm:txFillClrLst meth="repeat">
      <a:schemeClr val="dk1"/>
    </dgm:txFillClrLst>
    <dgm:txEffectClrLst/>
  </dgm:styleLbl>
  <dgm:styleLbl name="bgAcc1">
    <dgm:fillClrLst meth="repeat">
      <a:schemeClr val="lt2">
        <a:alpha val="90000"/>
      </a:schemeClr>
    </dgm:fillClrLst>
    <dgm:linClrLst meth="repeat">
      <a:schemeClr val="dk2"/>
    </dgm:linClrLst>
    <dgm:effectClrLst/>
    <dgm:txLinClrLst/>
    <dgm:txFillClrLst meth="repeat">
      <a:schemeClr val="dk1"/>
    </dgm:txFillClrLst>
    <dgm:txEffectClrLst/>
  </dgm:styleLbl>
  <dgm:styleLbl name="solidFgAcc1">
    <dgm:fillClrLst meth="repeat">
      <a:schemeClr val="lt2"/>
    </dgm:fillClrLst>
    <dgm:linClrLst meth="repeat">
      <a:schemeClr val="dk2"/>
    </dgm:linClrLst>
    <dgm:effectClrLst/>
    <dgm:txLinClrLst/>
    <dgm:txFillClrLst meth="repeat">
      <a:schemeClr val="dk1"/>
    </dgm:txFillClrLst>
    <dgm:txEffectClrLst/>
  </dgm:styleLbl>
  <dgm:styleLbl name="solidAlignAcc1">
    <dgm:fillClrLst meth="repeat">
      <a:schemeClr val="lt2"/>
    </dgm:fillClrLst>
    <dgm:linClrLst meth="repeat">
      <a:schemeClr val="dk2"/>
    </dgm:linClrLst>
    <dgm:effectClrLst/>
    <dgm:txLinClrLst/>
    <dgm:txFillClrLst meth="repeat">
      <a:schemeClr val="dk1"/>
    </dgm:txFillClrLst>
    <dgm:txEffectClrLst/>
  </dgm:styleLbl>
  <dgm:styleLbl name="solidBgAcc1">
    <dgm:fillClrLst meth="repeat">
      <a:schemeClr val="lt2"/>
    </dgm:fillClrLst>
    <dgm:linClrLst meth="repeat">
      <a:schemeClr val="dk2"/>
    </dgm:linClrLst>
    <dgm:effectClrLst/>
    <dgm:txLinClrLst/>
    <dgm:txFillClrLst meth="repeat">
      <a:schemeClr val="dk1"/>
    </dgm:txFillClrLst>
    <dgm:txEffectClrLst/>
  </dgm:styleLbl>
  <dgm:styleLbl name="fgAccFollowNode1">
    <dgm:fillClrLst meth="repeat">
      <a:schemeClr val="dk2">
        <a:alpha val="90000"/>
        <a:tint val="40000"/>
      </a:schemeClr>
    </dgm:fillClrLst>
    <dgm:linClrLst meth="repeat">
      <a:schemeClr val="dk2">
        <a:alpha val="90000"/>
        <a:tint val="40000"/>
      </a:schemeClr>
    </dgm:linClrLst>
    <dgm:effectClrLst/>
    <dgm:txLinClrLst/>
    <dgm:txFillClrLst meth="repeat">
      <a:schemeClr val="dk1"/>
    </dgm:txFillClrLst>
    <dgm:txEffectClrLst/>
  </dgm:styleLbl>
  <dgm:styleLbl name="alignAccFollowNode1">
    <dgm:fillClrLst meth="repeat">
      <a:schemeClr val="dk2">
        <a:alpha val="90000"/>
        <a:tint val="40000"/>
      </a:schemeClr>
    </dgm:fillClrLst>
    <dgm:linClrLst meth="repeat">
      <a:schemeClr val="dk2">
        <a:alpha val="90000"/>
        <a:tint val="40000"/>
      </a:schemeClr>
    </dgm:linClrLst>
    <dgm:effectClrLst/>
    <dgm:txLinClrLst/>
    <dgm:txFillClrLst meth="repeat">
      <a:schemeClr val="dk1"/>
    </dgm:txFillClrLst>
    <dgm:txEffectClrLst/>
  </dgm:styleLbl>
  <dgm:styleLbl name="bgAccFollowNode1">
    <dgm:fillClrLst meth="repeat">
      <a:schemeClr val="dk2">
        <a:alpha val="90000"/>
        <a:tint val="40000"/>
      </a:schemeClr>
    </dgm:fillClrLst>
    <dgm:linClrLst meth="repeat">
      <a:schemeClr val="dk2">
        <a:alpha val="90000"/>
        <a:tint val="40000"/>
      </a:schemeClr>
    </dgm:linClrLst>
    <dgm:effectClrLst/>
    <dgm:txLinClrLst/>
    <dgm:txFillClrLst meth="repeat">
      <a:schemeClr val="dk1"/>
    </dgm:txFillClrLst>
    <dgm:txEffectClrLst/>
  </dgm:styleLbl>
  <dgm:styleLbl name="fgAcc0">
    <dgm:fillClrLst meth="repeat">
      <a:schemeClr val="lt2">
        <a:alpha val="90000"/>
      </a:schemeClr>
    </dgm:fillClrLst>
    <dgm:linClrLst meth="repeat">
      <a:schemeClr val="dk2"/>
    </dgm:linClrLst>
    <dgm:effectClrLst/>
    <dgm:txLinClrLst/>
    <dgm:txFillClrLst meth="repeat">
      <a:schemeClr val="dk1"/>
    </dgm:txFillClrLst>
    <dgm:txEffectClrLst/>
  </dgm:styleLbl>
  <dgm:styleLbl name="fgAcc2">
    <dgm:fillClrLst meth="repeat">
      <a:schemeClr val="lt2">
        <a:alpha val="90000"/>
      </a:schemeClr>
    </dgm:fillClrLst>
    <dgm:linClrLst meth="repeat">
      <a:schemeClr val="dk2"/>
    </dgm:linClrLst>
    <dgm:effectClrLst/>
    <dgm:txLinClrLst/>
    <dgm:txFillClrLst meth="repeat">
      <a:schemeClr val="dk1"/>
    </dgm:txFillClrLst>
    <dgm:txEffectClrLst/>
  </dgm:styleLbl>
  <dgm:styleLbl name="fgAcc3">
    <dgm:fillClrLst meth="repeat">
      <a:schemeClr val="lt2">
        <a:alpha val="90000"/>
      </a:schemeClr>
    </dgm:fillClrLst>
    <dgm:linClrLst meth="repeat">
      <a:schemeClr val="dk2"/>
    </dgm:linClrLst>
    <dgm:effectClrLst/>
    <dgm:txLinClrLst/>
    <dgm:txFillClrLst meth="repeat">
      <a:schemeClr val="dk1"/>
    </dgm:txFillClrLst>
    <dgm:txEffectClrLst/>
  </dgm:styleLbl>
  <dgm:styleLbl name="fgAcc4">
    <dgm:fillClrLst meth="repeat">
      <a:schemeClr val="lt2">
        <a:alpha val="90000"/>
      </a:schemeClr>
    </dgm:fillClrLst>
    <dgm:linClrLst meth="repeat">
      <a:schemeClr val="dk2"/>
    </dgm:linClrLst>
    <dgm:effectClrLst/>
    <dgm:txLinClrLst/>
    <dgm:txFillClrLst meth="repeat">
      <a:schemeClr val="dk1"/>
    </dgm:txFillClrLst>
    <dgm:txEffectClrLst/>
  </dgm:styleLbl>
  <dgm:styleLbl name="bgShp">
    <dgm:fillClrLst meth="repeat">
      <a:schemeClr val="dk2">
        <a:tint val="40000"/>
      </a:schemeClr>
    </dgm:fillClrLst>
    <dgm:linClrLst meth="repeat">
      <a:schemeClr val="dk2"/>
    </dgm:linClrLst>
    <dgm:effectClrLst/>
    <dgm:txLinClrLst/>
    <dgm:txFillClrLst meth="repeat">
      <a:schemeClr val="dk1"/>
    </dgm:txFillClrLst>
    <dgm:txEffectClrLst/>
  </dgm:styleLbl>
  <dgm:styleLbl name="dkBgShp">
    <dgm:fillClrLst meth="repeat">
      <a:schemeClr val="dk2">
        <a:shade val="80000"/>
      </a:schemeClr>
    </dgm:fillClrLst>
    <dgm:linClrLst meth="repeat">
      <a:schemeClr val="dk2"/>
    </dgm:linClrLst>
    <dgm:effectClrLst/>
    <dgm:txLinClrLst/>
    <dgm:txFillClrLst meth="repeat">
      <a:schemeClr val="lt1"/>
    </dgm:txFillClrLst>
    <dgm:txEffectClrLst/>
  </dgm:styleLbl>
  <dgm:styleLbl name="trBgShp">
    <dgm:fillClrLst meth="repeat">
      <a:schemeClr val="dk2">
        <a:tint val="50000"/>
        <a:alpha val="40000"/>
      </a:schemeClr>
    </dgm:fillClrLst>
    <dgm:linClrLst meth="repeat">
      <a:schemeClr val="dk2"/>
    </dgm:linClrLst>
    <dgm:effectClrLst/>
    <dgm:txLinClrLst/>
    <dgm:txFillClrLst meth="repeat">
      <a:schemeClr val="lt1"/>
    </dgm:txFillClrLst>
    <dgm:txEffectClrLst/>
  </dgm:styleLbl>
  <dgm:styleLbl name="fgShp">
    <dgm:fillClrLst meth="repeat">
      <a:schemeClr val="dk2">
        <a:tint val="60000"/>
      </a:schemeClr>
    </dgm:fillClrLst>
    <dgm:linClrLst meth="repeat">
      <a:schemeClr val="lt2"/>
    </dgm:linClrLst>
    <dgm:effectClrLst/>
    <dgm:txLinClrLst/>
    <dgm:txFillClrLst meth="repeat">
      <a:schemeClr val="dk1"/>
    </dgm:txFillClrLst>
    <dgm:txEffectClrLst/>
  </dgm:styleLbl>
  <dgm:styleLbl name="revTx">
    <dgm:fillClrLst meth="repeat">
      <a:schemeClr val="lt2">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2.xml><?xml version="1.0" encoding="utf-8"?>
<dgm:colorsDef xmlns:dgm="http://schemas.openxmlformats.org/drawingml/2006/diagram" xmlns:a="http://schemas.openxmlformats.org/drawingml/2006/main" uniqueId="urn:microsoft.com/office/officeart/2005/8/colors/colorful3">
  <dgm:title val=""/>
  <dgm:desc val=""/>
  <dgm:catLst>
    <dgm:cat type="colorful" pri="10300"/>
  </dgm:catLst>
  <dgm:styleLbl name="node0">
    <dgm:fillClrLst meth="repeat">
      <a:schemeClr val="accent2"/>
    </dgm:fillClrLst>
    <dgm:linClrLst meth="repeat">
      <a:schemeClr val="lt1"/>
    </dgm:linClrLst>
    <dgm:effectClrLst/>
    <dgm:txLinClrLst/>
    <dgm:txFillClrLst/>
    <dgm:txEffectClrLst/>
  </dgm:styleLbl>
  <dgm:styleLbl name="node1">
    <dgm:fillClrLst>
      <a:schemeClr val="accent3"/>
      <a:schemeClr val="accent4"/>
    </dgm:fillClrLst>
    <dgm:linClrLst meth="repeat">
      <a:schemeClr val="lt1"/>
    </dgm:linClrLst>
    <dgm:effectClrLst/>
    <dgm:txLinClrLst/>
    <dgm:txFillClrLst/>
    <dgm:txEffectClrLst/>
  </dgm:styleLbl>
  <dgm:styleLbl name="alignNode1">
    <dgm:fillClrLst>
      <a:schemeClr val="accent3"/>
      <a:schemeClr val="accent4"/>
    </dgm:fillClrLst>
    <dgm:linClrLst>
      <a:schemeClr val="accent3"/>
      <a:schemeClr val="accent4"/>
    </dgm:linClrLst>
    <dgm:effectClrLst/>
    <dgm:txLinClrLst/>
    <dgm:txFillClrLst/>
    <dgm:txEffectClrLst/>
  </dgm:styleLbl>
  <dgm:styleLbl name="lnNode1">
    <dgm:fillClrLst>
      <a:schemeClr val="accent3"/>
      <a:schemeClr val="accent4"/>
    </dgm:fillClrLst>
    <dgm:linClrLst meth="repeat">
      <a:schemeClr val="lt1"/>
    </dgm:linClrLst>
    <dgm:effectClrLst/>
    <dgm:txLinClrLst/>
    <dgm:txFillClrLst/>
    <dgm:txEffectClrLst/>
  </dgm:styleLbl>
  <dgm:styleLbl name="vennNode1">
    <dgm:fillClrLst>
      <a:schemeClr val="accent3">
        <a:alpha val="50000"/>
      </a:schemeClr>
      <a:schemeClr val="accent4">
        <a:alpha val="50000"/>
      </a:schemeClr>
    </dgm:fillClrLst>
    <dgm:linClrLst meth="repeat">
      <a:schemeClr val="lt1"/>
    </dgm:linClrLst>
    <dgm:effectClrLst/>
    <dgm:txLinClrLst/>
    <dgm:txFillClrLst/>
    <dgm:txEffectClrLst/>
  </dgm:styleLbl>
  <dgm:styleLbl name="node2">
    <dgm:fillClrLst>
      <a:schemeClr val="accent4"/>
    </dgm:fillClrLst>
    <dgm:linClrLst meth="repeat">
      <a:schemeClr val="lt1"/>
    </dgm:linClrLst>
    <dgm:effectClrLst/>
    <dgm:txLinClrLst/>
    <dgm:txFillClrLst/>
    <dgm:txEffectClrLst/>
  </dgm:styleLbl>
  <dgm:styleLbl name="node3">
    <dgm:fillClrLst>
      <a:schemeClr val="accent5"/>
    </dgm:fillClrLst>
    <dgm:linClrLst meth="repeat">
      <a:schemeClr val="lt1"/>
    </dgm:linClrLst>
    <dgm:effectClrLst/>
    <dgm:txLinClrLst/>
    <dgm:txFillClrLst/>
    <dgm:txEffectClrLst/>
  </dgm:styleLbl>
  <dgm:styleLbl name="node4">
    <dgm:fillClrLst>
      <a:schemeClr val="accent6"/>
    </dgm:fillClrLst>
    <dgm:linClrLst meth="repeat">
      <a:schemeClr val="lt1"/>
    </dgm:linClrLst>
    <dgm:effectClrLst/>
    <dgm:txLinClrLst/>
    <dgm:txFillClrLst/>
    <dgm:txEffectClrLst/>
  </dgm:styleLbl>
  <dgm:styleLbl name="fgImgPlace1">
    <dgm:fillClrLst>
      <a:schemeClr val="accent3">
        <a:tint val="50000"/>
      </a:schemeClr>
      <a:schemeClr val="accent4">
        <a:tint val="50000"/>
      </a:schemeClr>
    </dgm:fillClrLst>
    <dgm:linClrLst meth="repeat">
      <a:schemeClr val="lt1"/>
    </dgm:linClrLst>
    <dgm:effectClrLst/>
    <dgm:txLinClrLst/>
    <dgm:txFillClrLst meth="repeat">
      <a:schemeClr val="lt1"/>
    </dgm:txFillClrLst>
    <dgm:txEffectClrLst/>
  </dgm:styleLbl>
  <dgm:styleLbl name="alignImgPlace1">
    <dgm:fillClrLst>
      <a:schemeClr val="accent3">
        <a:tint val="50000"/>
      </a:schemeClr>
      <a:schemeClr val="accent4">
        <a:tint val="20000"/>
      </a:schemeClr>
    </dgm:fillClrLst>
    <dgm:linClrLst meth="repeat">
      <a:schemeClr val="lt1"/>
    </dgm:linClrLst>
    <dgm:effectClrLst/>
    <dgm:txLinClrLst/>
    <dgm:txFillClrLst meth="repeat">
      <a:schemeClr val="lt1"/>
    </dgm:txFillClrLst>
    <dgm:txEffectClrLst/>
  </dgm:styleLbl>
  <dgm:styleLbl name="bgImgPlace1">
    <dgm:fillClrLst>
      <a:schemeClr val="accent3">
        <a:tint val="50000"/>
      </a:schemeClr>
      <a:schemeClr val="accent4">
        <a:tint val="20000"/>
      </a:schemeClr>
    </dgm:fillClrLst>
    <dgm:linClrLst meth="repeat">
      <a:schemeClr val="lt1"/>
    </dgm:linClrLst>
    <dgm:effectClrLst/>
    <dgm:txLinClrLst/>
    <dgm:txFillClrLst meth="repeat">
      <a:schemeClr val="lt1"/>
    </dgm:txFillClrLst>
    <dgm:txEffectClrLst/>
  </dgm:styleLbl>
  <dgm:styleLbl name="sibTrans2D1">
    <dgm:fillClrLst>
      <a:schemeClr val="accent3"/>
      <a:schemeClr val="accent4"/>
    </dgm:fillClrLst>
    <dgm:linClrLst meth="repeat">
      <a:schemeClr val="lt1"/>
    </dgm:linClrLst>
    <dgm:effectClrLst/>
    <dgm:txLinClrLst/>
    <dgm:txFillClrLst/>
    <dgm:txEffectClrLst/>
  </dgm:styleLbl>
  <dgm:styleLbl name="fgSibTrans2D1">
    <dgm:fillClrLst>
      <a:schemeClr val="accent3"/>
      <a:schemeClr val="accent4"/>
    </dgm:fillClrLst>
    <dgm:linClrLst meth="repeat">
      <a:schemeClr val="lt1"/>
    </dgm:linClrLst>
    <dgm:effectClrLst/>
    <dgm:txLinClrLst/>
    <dgm:txFillClrLst meth="repeat">
      <a:schemeClr val="lt1"/>
    </dgm:txFillClrLst>
    <dgm:txEffectClrLst/>
  </dgm:styleLbl>
  <dgm:styleLbl name="bgSibTrans2D1">
    <dgm:fillClrLst>
      <a:schemeClr val="accent3"/>
      <a:schemeClr val="accent4"/>
    </dgm:fillClrLst>
    <dgm:linClrLst meth="repeat">
      <a:schemeClr val="lt1"/>
    </dgm:linClrLst>
    <dgm:effectClrLst/>
    <dgm:txLinClrLst/>
    <dgm:txFillClrLst meth="repeat">
      <a:schemeClr val="lt1"/>
    </dgm:txFillClrLst>
    <dgm:txEffectClrLst/>
  </dgm:styleLbl>
  <dgm:styleLbl name="sibTrans1D1">
    <dgm:fillClrLst/>
    <dgm:linClrLst>
      <a:schemeClr val="accent3"/>
      <a:schemeClr val="accent4"/>
    </dgm:linClrLst>
    <dgm:effectClrLst/>
    <dgm:txLinClrLst/>
    <dgm:txFillClrLst meth="repeat">
      <a:schemeClr val="tx1"/>
    </dgm:txFillClrLst>
    <dgm:txEffectClrLst/>
  </dgm:styleLbl>
  <dgm:styleLbl name="callout">
    <dgm:fillClrLst meth="repeat">
      <a:schemeClr val="accent3"/>
    </dgm:fillClrLst>
    <dgm:linClrLst meth="repeat">
      <a:schemeClr val="accent3">
        <a:tint val="50000"/>
      </a:schemeClr>
    </dgm:linClrLst>
    <dgm:effectClrLst/>
    <dgm:txLinClrLst/>
    <dgm:txFillClrLst meth="repeat">
      <a:schemeClr val="tx1"/>
    </dgm:txFillClrLst>
    <dgm:txEffectClrLst/>
  </dgm:styleLbl>
  <dgm:styleLbl name="asst0">
    <dgm:fillClrLst meth="repeat">
      <a:schemeClr val="accent3"/>
    </dgm:fillClrLst>
    <dgm:linClrLst meth="repeat">
      <a:schemeClr val="lt1">
        <a:shade val="80000"/>
      </a:schemeClr>
    </dgm:linClrLst>
    <dgm:effectClrLst/>
    <dgm:txLinClrLst/>
    <dgm:txFillClrLst/>
    <dgm:txEffectClrLst/>
  </dgm:styleLbl>
  <dgm:styleLbl name="asst1">
    <dgm:fillClrLst meth="repeat">
      <a:schemeClr val="accent4"/>
    </dgm:fillClrLst>
    <dgm:linClrLst meth="repeat">
      <a:schemeClr val="lt1">
        <a:shade val="80000"/>
      </a:schemeClr>
    </dgm:linClrLst>
    <dgm:effectClrLst/>
    <dgm:txLinClrLst/>
    <dgm:txFillClrLst/>
    <dgm:txEffectClrLst/>
  </dgm:styleLbl>
  <dgm:styleLbl name="asst2">
    <dgm:fillClrLst>
      <a:schemeClr val="accent5"/>
    </dgm:fillClrLst>
    <dgm:linClrLst meth="repeat">
      <a:schemeClr val="lt1"/>
    </dgm:linClrLst>
    <dgm:effectClrLst/>
    <dgm:txLinClrLst/>
    <dgm:txFillClrLst/>
    <dgm:txEffectClrLst/>
  </dgm:styleLbl>
  <dgm:styleLbl name="asst3">
    <dgm:fillClrLst>
      <a:schemeClr val="accent6"/>
    </dgm:fillClrLst>
    <dgm:linClrLst meth="repeat">
      <a:schemeClr val="lt1"/>
    </dgm:linClrLst>
    <dgm:effectClrLst/>
    <dgm:txLinClrLst/>
    <dgm:txFillClrLst/>
    <dgm:txEffectClrLst/>
  </dgm:styleLbl>
  <dgm:styleLbl name="asst4">
    <dgm:fillClrLst>
      <a:schemeClr val="accent1"/>
    </dgm:fillClrLst>
    <dgm:linClrLst meth="repeat">
      <a:schemeClr val="lt1"/>
    </dgm:linClrLst>
    <dgm:effectClrLst/>
    <dgm:txLinClrLst/>
    <dgm:txFillClrLst/>
    <dgm:txEffectClrLst/>
  </dgm:styleLbl>
  <dgm:styleLbl name="parChTrans2D1">
    <dgm:fillClrLst meth="repeat">
      <a:schemeClr val="accent2"/>
    </dgm:fillClrLst>
    <dgm:linClrLst meth="repeat">
      <a:schemeClr val="lt1"/>
    </dgm:linClrLst>
    <dgm:effectClrLst/>
    <dgm:txLinClrLst/>
    <dgm:txFillClrLst meth="repeat">
      <a:schemeClr val="lt1"/>
    </dgm:txFillClrLst>
    <dgm:txEffectClrLst/>
  </dgm:styleLbl>
  <dgm:styleLbl name="parChTrans2D2">
    <dgm:fillClrLst meth="repeat">
      <a:schemeClr val="accent3"/>
    </dgm:fillClrLst>
    <dgm:linClrLst meth="repeat">
      <a:schemeClr val="lt1"/>
    </dgm:linClrLst>
    <dgm:effectClrLst/>
    <dgm:txLinClrLst/>
    <dgm:txFillClrLst/>
    <dgm:txEffectClrLst/>
  </dgm:styleLbl>
  <dgm:styleLbl name="parChTrans2D3">
    <dgm:fillClrLst meth="repeat">
      <a:schemeClr val="accent4"/>
    </dgm:fillClrLst>
    <dgm:linClrLst meth="repeat">
      <a:schemeClr val="lt1"/>
    </dgm:linClrLst>
    <dgm:effectClrLst/>
    <dgm:txLinClrLst/>
    <dgm:txFillClrLst/>
    <dgm:txEffectClrLst/>
  </dgm:styleLbl>
  <dgm:styleLbl name="parChTrans2D4">
    <dgm:fillClrLst meth="repeat">
      <a:schemeClr val="accent5"/>
    </dgm:fillClrLst>
    <dgm:linClrLst meth="repeat">
      <a:schemeClr val="lt1"/>
    </dgm:linClrLst>
    <dgm:effectClrLst/>
    <dgm:txLinClrLst/>
    <dgm:txFillClrLst meth="repeat">
      <a:schemeClr val="lt1"/>
    </dgm:txFillClrLst>
    <dgm:txEffectClrLst/>
  </dgm:styleLbl>
  <dgm:styleLbl name="parChTrans1D1">
    <dgm:fillClrLst meth="repeat">
      <a:schemeClr val="accent3"/>
    </dgm:fillClrLst>
    <dgm:linClrLst meth="repeat">
      <a:schemeClr val="accent3"/>
    </dgm:linClrLst>
    <dgm:effectClrLst/>
    <dgm:txLinClrLst/>
    <dgm:txFillClrLst meth="repeat">
      <a:schemeClr val="tx1"/>
    </dgm:txFillClrLst>
    <dgm:txEffectClrLst/>
  </dgm:styleLbl>
  <dgm:styleLbl name="parChTrans1D2">
    <dgm:fillClrLst meth="repeat">
      <a:schemeClr val="accent2">
        <a:tint val="90000"/>
      </a:schemeClr>
    </dgm:fillClrLst>
    <dgm:linClrLst meth="repeat">
      <a:schemeClr val="accent4"/>
    </dgm:linClrLst>
    <dgm:effectClrLst/>
    <dgm:txLinClrLst/>
    <dgm:txFillClrLst meth="repeat">
      <a:schemeClr val="tx1"/>
    </dgm:txFillClrLst>
    <dgm:txEffectClrLst/>
  </dgm:styleLbl>
  <dgm:styleLbl name="parChTrans1D3">
    <dgm:fillClrLst meth="repeat">
      <a:schemeClr val="accent2">
        <a:tint val="70000"/>
      </a:schemeClr>
    </dgm:fillClrLst>
    <dgm:linClrLst meth="repeat">
      <a:schemeClr val="accent5"/>
    </dgm:linClrLst>
    <dgm:effectClrLst/>
    <dgm:txLinClrLst/>
    <dgm:txFillClrLst meth="repeat">
      <a:schemeClr val="tx1"/>
    </dgm:txFillClrLst>
    <dgm:txEffectClrLst/>
  </dgm:styleLbl>
  <dgm:styleLbl name="parChTrans1D4">
    <dgm:fillClrLst meth="repeat">
      <a:schemeClr val="accent6">
        <a:tint val="50000"/>
      </a:schemeClr>
    </dgm:fillClrLst>
    <dgm:linClrLst meth="repeat">
      <a:schemeClr val="accent6"/>
    </dgm:linClrLst>
    <dgm:effectClrLst/>
    <dgm:txLinClrLst/>
    <dgm:txFillClrLst meth="repeat">
      <a:schemeClr val="tx1"/>
    </dgm:txFillClrLst>
    <dgm:txEffectClrLst/>
  </dgm:styleLbl>
  <dgm:styleLbl name="fgAcc1">
    <dgm:fillClrLst meth="repeat">
      <a:schemeClr val="lt1">
        <a:alpha val="90000"/>
      </a:schemeClr>
    </dgm:fillClrLst>
    <dgm:linClrLst>
      <a:schemeClr val="accent3"/>
      <a:schemeClr val="accent4"/>
    </dgm:linClrLst>
    <dgm:effectClrLst/>
    <dgm:txLinClrLst/>
    <dgm:txFillClrLst meth="repeat">
      <a:schemeClr val="dk1"/>
    </dgm:txFillClrLst>
    <dgm:txEffectClrLst/>
  </dgm:styleLbl>
  <dgm:styleLbl name="conFgAcc1">
    <dgm:fillClrLst meth="repeat">
      <a:schemeClr val="lt1">
        <a:alpha val="90000"/>
      </a:schemeClr>
    </dgm:fillClrLst>
    <dgm:linClrLst>
      <a:schemeClr val="accent3"/>
      <a:schemeClr val="accent4"/>
    </dgm:linClrLst>
    <dgm:effectClrLst/>
    <dgm:txLinClrLst/>
    <dgm:txFillClrLst meth="repeat">
      <a:schemeClr val="dk1"/>
    </dgm:txFillClrLst>
    <dgm:txEffectClrLst/>
  </dgm:styleLbl>
  <dgm:styleLbl name="alignAcc1">
    <dgm:fillClrLst meth="repeat">
      <a:schemeClr val="lt1">
        <a:alpha val="90000"/>
      </a:schemeClr>
    </dgm:fillClrLst>
    <dgm:linClrLst>
      <a:schemeClr val="accent3"/>
      <a:schemeClr val="accent4"/>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2"/>
    </dgm:linClrLst>
    <dgm:effectClrLst/>
    <dgm:txLinClrLst/>
    <dgm:txFillClrLst meth="repeat">
      <a:schemeClr val="dk1"/>
    </dgm:txFillClrLst>
    <dgm:txEffectClrLst/>
  </dgm:styleLbl>
  <dgm:styleLbl name="bgAcc1">
    <dgm:fillClrLst meth="repeat">
      <a:schemeClr val="lt1">
        <a:alpha val="90000"/>
      </a:schemeClr>
    </dgm:fillClrLst>
    <dgm:linClrLst>
      <a:schemeClr val="accent3"/>
      <a:schemeClr val="accent4"/>
    </dgm:linClrLst>
    <dgm:effectClrLst/>
    <dgm:txLinClrLst/>
    <dgm:txFillClrLst meth="repeat">
      <a:schemeClr val="dk1"/>
    </dgm:txFillClrLst>
    <dgm:txEffectClrLst/>
  </dgm:styleLbl>
  <dgm:styleLbl name="solidFgAcc1">
    <dgm:fillClrLst meth="repeat">
      <a:schemeClr val="lt1"/>
    </dgm:fillClrLst>
    <dgm:linClrLst>
      <a:schemeClr val="accent3"/>
      <a:schemeClr val="accent4"/>
    </dgm:linClrLst>
    <dgm:effectClrLst/>
    <dgm:txLinClrLst/>
    <dgm:txFillClrLst meth="repeat">
      <a:schemeClr val="dk1"/>
    </dgm:txFillClrLst>
    <dgm:txEffectClrLst/>
  </dgm:styleLbl>
  <dgm:styleLbl name="solidAlignAcc1">
    <dgm:fillClrLst meth="repeat">
      <a:schemeClr val="lt1"/>
    </dgm:fillClrLst>
    <dgm:linClrLst>
      <a:schemeClr val="accent3"/>
      <a:schemeClr val="accent4"/>
    </dgm:linClrLst>
    <dgm:effectClrLst/>
    <dgm:txLinClrLst/>
    <dgm:txFillClrLst meth="repeat">
      <a:schemeClr val="dk1"/>
    </dgm:txFillClrLst>
    <dgm:txEffectClrLst/>
  </dgm:styleLbl>
  <dgm:styleLbl name="solidBgAcc1">
    <dgm:fillClrLst meth="repeat">
      <a:schemeClr val="lt1"/>
    </dgm:fillClrLst>
    <dgm:linClrLst>
      <a:schemeClr val="accent3"/>
      <a:schemeClr val="accent4"/>
    </dgm:linClrLst>
    <dgm:effectClrLst/>
    <dgm:txLinClrLst/>
    <dgm:txFillClrLst meth="repeat">
      <a:schemeClr val="dk1"/>
    </dgm:txFillClrLst>
    <dgm:txEffectClrLst/>
  </dgm:styleLbl>
  <dgm:styleLbl name="fgAccFollowNode1">
    <dgm:fillClrLst>
      <a:schemeClr val="accent3">
        <a:tint val="40000"/>
        <a:alpha val="90000"/>
      </a:schemeClr>
      <a:schemeClr val="accent4">
        <a:tint val="40000"/>
        <a:alpha val="90000"/>
      </a:schemeClr>
    </dgm:fillClrLst>
    <dgm:linClrLst>
      <a:schemeClr val="accent3">
        <a:tint val="40000"/>
        <a:alpha val="90000"/>
      </a:schemeClr>
      <a:schemeClr val="accent4">
        <a:tint val="40000"/>
        <a:alpha val="90000"/>
      </a:schemeClr>
    </dgm:linClrLst>
    <dgm:effectClrLst/>
    <dgm:txLinClrLst/>
    <dgm:txFillClrLst meth="repeat">
      <a:schemeClr val="dk1"/>
    </dgm:txFillClrLst>
    <dgm:txEffectClrLst/>
  </dgm:styleLbl>
  <dgm:styleLbl name="alignAccFollowNode1">
    <dgm:fillClrLst>
      <a:schemeClr val="accent3">
        <a:tint val="40000"/>
        <a:alpha val="90000"/>
      </a:schemeClr>
      <a:schemeClr val="accent4">
        <a:tint val="40000"/>
        <a:alpha val="90000"/>
      </a:schemeClr>
    </dgm:fillClrLst>
    <dgm:linClrLst>
      <a:schemeClr val="accent3">
        <a:tint val="40000"/>
        <a:alpha val="90000"/>
      </a:schemeClr>
      <a:schemeClr val="accent4">
        <a:tint val="40000"/>
        <a:alpha val="90000"/>
      </a:schemeClr>
    </dgm:linClrLst>
    <dgm:effectClrLst/>
    <dgm:txLinClrLst/>
    <dgm:txFillClrLst meth="repeat">
      <a:schemeClr val="dk1"/>
    </dgm:txFillClrLst>
    <dgm:txEffectClrLst/>
  </dgm:styleLbl>
  <dgm:styleLbl name="bgAccFollowNode1">
    <dgm:fillClrLst>
      <a:schemeClr val="accent3">
        <a:tint val="40000"/>
        <a:alpha val="90000"/>
      </a:schemeClr>
      <a:schemeClr val="accent4">
        <a:tint val="40000"/>
        <a:alpha val="90000"/>
      </a:schemeClr>
    </dgm:fillClrLst>
    <dgm:linClrLst>
      <a:schemeClr val="accent3">
        <a:tint val="40000"/>
        <a:alpha val="90000"/>
      </a:schemeClr>
      <a:schemeClr val="accent4">
        <a:tint val="40000"/>
        <a:alpha val="90000"/>
      </a:schemeClr>
    </dgm:linClrLst>
    <dgm:effectClrLst/>
    <dgm:txLinClrLst/>
    <dgm:txFillClrLst meth="repeat">
      <a:schemeClr val="dk1"/>
    </dgm:txFillClrLst>
    <dgm:txEffectClrLst/>
  </dgm:styleLbl>
  <dgm:styleLbl name="fgAcc0">
    <dgm:fillClrLst meth="repeat">
      <a:schemeClr val="lt1">
        <a:alpha val="90000"/>
      </a:schemeClr>
    </dgm:fillClrLst>
    <dgm:linClrLst>
      <a:schemeClr val="accent2"/>
    </dgm:linClrLst>
    <dgm:effectClrLst/>
    <dgm:txLinClrLst/>
    <dgm:txFillClrLst meth="repeat">
      <a:schemeClr val="dk1"/>
    </dgm:txFillClrLst>
    <dgm:txEffectClrLst/>
  </dgm:styleLbl>
  <dgm:styleLbl name="fgAcc2">
    <dgm:fillClrLst meth="repeat">
      <a:schemeClr val="lt1">
        <a:alpha val="90000"/>
      </a:schemeClr>
    </dgm:fillClrLst>
    <dgm:linClrLst>
      <a:schemeClr val="accent4"/>
    </dgm:linClrLst>
    <dgm:effectClrLst/>
    <dgm:txLinClrLst/>
    <dgm:txFillClrLst meth="repeat">
      <a:schemeClr val="dk1"/>
    </dgm:txFillClrLst>
    <dgm:txEffectClrLst/>
  </dgm:styleLbl>
  <dgm:styleLbl name="fgAcc3">
    <dgm:fillClrLst meth="repeat">
      <a:schemeClr val="lt1">
        <a:alpha val="90000"/>
      </a:schemeClr>
    </dgm:fillClrLst>
    <dgm:linClrLst>
      <a:schemeClr val="accent5"/>
    </dgm:linClrLst>
    <dgm:effectClrLst/>
    <dgm:txLinClrLst/>
    <dgm:txFillClrLst meth="repeat">
      <a:schemeClr val="dk1"/>
    </dgm:txFillClrLst>
    <dgm:txEffectClrLst/>
  </dgm:styleLbl>
  <dgm:styleLbl name="fgAcc4">
    <dgm:fillClrLst meth="repeat">
      <a:schemeClr val="lt1">
        <a:alpha val="90000"/>
      </a:schemeClr>
    </dgm:fillClrLst>
    <dgm:linClrLst>
      <a:schemeClr val="accent6"/>
    </dgm:linClrLst>
    <dgm:effectClrLst/>
    <dgm:txLinClrLst/>
    <dgm:txFillClrLst meth="repeat">
      <a:schemeClr val="dk1"/>
    </dgm:txFillClrLst>
    <dgm:txEffectClrLst/>
  </dgm:styleLbl>
  <dgm:styleLbl name="bgShp">
    <dgm:fillClrLst meth="repeat">
      <a:schemeClr val="accent3">
        <a:tint val="40000"/>
      </a:schemeClr>
    </dgm:fillClrLst>
    <dgm:linClrLst meth="repeat">
      <a:schemeClr val="dk1"/>
    </dgm:linClrLst>
    <dgm:effectClrLst/>
    <dgm:txLinClrLst/>
    <dgm:txFillClrLst meth="repeat">
      <a:schemeClr val="dk1"/>
    </dgm:txFillClrLst>
    <dgm:txEffectClrLst/>
  </dgm:styleLbl>
  <dgm:styleLbl name="dkBgShp">
    <dgm:fillClrLst meth="repeat">
      <a:schemeClr val="accent3">
        <a:shade val="90000"/>
      </a:schemeClr>
    </dgm:fillClrLst>
    <dgm:linClrLst meth="repeat">
      <a:schemeClr val="dk1"/>
    </dgm:linClrLst>
    <dgm:effectClrLst/>
    <dgm:txLinClrLst/>
    <dgm:txFillClrLst meth="repeat">
      <a:schemeClr val="lt1"/>
    </dgm:txFillClrLst>
    <dgm:txEffectClrLst/>
  </dgm:styleLbl>
  <dgm:styleLbl name="trBgShp">
    <dgm:fillClrLst meth="repeat">
      <a:schemeClr val="accent2">
        <a:tint val="50000"/>
        <a:alpha val="40000"/>
      </a:schemeClr>
    </dgm:fillClrLst>
    <dgm:linClrLst meth="repeat">
      <a:schemeClr val="accent3"/>
    </dgm:linClrLst>
    <dgm:effectClrLst/>
    <dgm:txLinClrLst/>
    <dgm:txFillClrLst meth="repeat">
      <a:schemeClr val="lt1"/>
    </dgm:txFillClrLst>
    <dgm:txEffectClrLst/>
  </dgm:styleLbl>
  <dgm:styleLbl name="fgShp">
    <dgm:fillClrLst meth="repeat">
      <a:schemeClr val="accent3">
        <a:tint val="4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data1.xml><?xml version="1.0" encoding="utf-8"?>
<dgm:dataModel xmlns:dgm="http://schemas.openxmlformats.org/drawingml/2006/diagram" xmlns:a="http://schemas.openxmlformats.org/drawingml/2006/main">
  <dgm:ptLst>
    <dgm:pt modelId="{D34C3755-E1BF-D440-8F39-D430CA4BD793}" type="doc">
      <dgm:prSet loTypeId="urn:microsoft.com/office/officeart/2005/8/layout/radial2" loCatId="" qsTypeId="urn:microsoft.com/office/officeart/2005/8/quickstyle/simple1" qsCatId="simple" csTypeId="urn:microsoft.com/office/officeart/2005/8/colors/accent0_3" csCatId="mainScheme" phldr="1"/>
      <dgm:spPr/>
      <dgm:t>
        <a:bodyPr/>
        <a:lstStyle/>
        <a:p>
          <a:endParaRPr lang="es-MX"/>
        </a:p>
      </dgm:t>
    </dgm:pt>
    <dgm:pt modelId="{1DA614C5-582E-CD49-940B-11F640E0D116}">
      <dgm:prSet phldrT="[Texto]"/>
      <dgm:spPr/>
      <dgm:t>
        <a:bodyPr/>
        <a:lstStyle/>
        <a:p>
          <a:r>
            <a:rPr lang="es-MX" dirty="0"/>
            <a:t>Consultoría 24/7</a:t>
          </a:r>
        </a:p>
      </dgm:t>
    </dgm:pt>
    <dgm:pt modelId="{81C43361-C572-C246-B1B7-B0D7F2B95F1D}" type="parTrans" cxnId="{78D4C909-464C-134D-A873-CF17082D8321}">
      <dgm:prSet/>
      <dgm:spPr/>
      <dgm:t>
        <a:bodyPr/>
        <a:lstStyle/>
        <a:p>
          <a:endParaRPr lang="es-MX"/>
        </a:p>
      </dgm:t>
    </dgm:pt>
    <dgm:pt modelId="{8FD9441C-74A5-AF48-AC39-286365C42100}" type="sibTrans" cxnId="{78D4C909-464C-134D-A873-CF17082D8321}">
      <dgm:prSet/>
      <dgm:spPr/>
      <dgm:t>
        <a:bodyPr/>
        <a:lstStyle/>
        <a:p>
          <a:endParaRPr lang="es-MX"/>
        </a:p>
      </dgm:t>
    </dgm:pt>
    <dgm:pt modelId="{597BEDB9-D26F-7E44-A120-BDB1DD345929}">
      <dgm:prSet phldrT="[Texto]"/>
      <dgm:spPr/>
      <dgm:t>
        <a:bodyPr/>
        <a:lstStyle/>
        <a:p>
          <a:r>
            <a:rPr lang="es-MX" dirty="0"/>
            <a:t>Consultoría sobre la aplicación del geomarketing a tu negocio.</a:t>
          </a:r>
        </a:p>
      </dgm:t>
    </dgm:pt>
    <dgm:pt modelId="{23B43FC0-9E07-2D4F-BE9A-06F2A2424010}" type="parTrans" cxnId="{6F3CF6AC-CDAB-8D40-B7F6-D6F20E09C41A}">
      <dgm:prSet/>
      <dgm:spPr/>
      <dgm:t>
        <a:bodyPr/>
        <a:lstStyle/>
        <a:p>
          <a:endParaRPr lang="es-MX"/>
        </a:p>
      </dgm:t>
    </dgm:pt>
    <dgm:pt modelId="{D80A90E0-49F7-5B41-AFC3-AB303750F582}" type="sibTrans" cxnId="{6F3CF6AC-CDAB-8D40-B7F6-D6F20E09C41A}">
      <dgm:prSet/>
      <dgm:spPr/>
      <dgm:t>
        <a:bodyPr/>
        <a:lstStyle/>
        <a:p>
          <a:endParaRPr lang="es-MX"/>
        </a:p>
      </dgm:t>
    </dgm:pt>
    <dgm:pt modelId="{0298B677-2AA8-D04C-93BC-9ABD5B9C14B1}">
      <dgm:prSet phldrT="[Texto]"/>
      <dgm:spPr/>
      <dgm:t>
        <a:bodyPr/>
        <a:lstStyle/>
        <a:p>
          <a:r>
            <a:rPr lang="es-MX" dirty="0"/>
            <a:t>Soporte técnico ilimitado.</a:t>
          </a:r>
        </a:p>
      </dgm:t>
    </dgm:pt>
    <dgm:pt modelId="{A8C850C3-A1AB-7C47-BE39-BEB230302DA7}" type="parTrans" cxnId="{E5899907-56AB-4747-8E2C-84EDAB75A397}">
      <dgm:prSet/>
      <dgm:spPr/>
      <dgm:t>
        <a:bodyPr/>
        <a:lstStyle/>
        <a:p>
          <a:endParaRPr lang="es-MX"/>
        </a:p>
      </dgm:t>
    </dgm:pt>
    <dgm:pt modelId="{9429F741-E2FE-A048-8E9D-6381A7E74CEA}" type="sibTrans" cxnId="{E5899907-56AB-4747-8E2C-84EDAB75A397}">
      <dgm:prSet/>
      <dgm:spPr/>
      <dgm:t>
        <a:bodyPr/>
        <a:lstStyle/>
        <a:p>
          <a:endParaRPr lang="es-MX"/>
        </a:p>
      </dgm:t>
    </dgm:pt>
    <dgm:pt modelId="{2ADDC065-B35D-EC43-9E3A-8B2C133ADB71}">
      <dgm:prSet phldrT="[Texto]"/>
      <dgm:spPr/>
      <dgm:t>
        <a:bodyPr/>
        <a:lstStyle/>
        <a:p>
          <a:r>
            <a:rPr lang="es-MX" dirty="0"/>
            <a:t>Data</a:t>
          </a:r>
        </a:p>
      </dgm:t>
    </dgm:pt>
    <dgm:pt modelId="{2384E69E-26EB-4E4F-AC02-80A20D1264E1}" type="parTrans" cxnId="{E323DF27-AA36-7D44-9D3F-6401DD04CD74}">
      <dgm:prSet/>
      <dgm:spPr/>
      <dgm:t>
        <a:bodyPr/>
        <a:lstStyle/>
        <a:p>
          <a:endParaRPr lang="es-MX"/>
        </a:p>
      </dgm:t>
    </dgm:pt>
    <dgm:pt modelId="{F4F82D42-2CC3-CD42-A01D-3DFD1A1C51CA}" type="sibTrans" cxnId="{E323DF27-AA36-7D44-9D3F-6401DD04CD74}">
      <dgm:prSet/>
      <dgm:spPr/>
      <dgm:t>
        <a:bodyPr/>
        <a:lstStyle/>
        <a:p>
          <a:endParaRPr lang="es-MX"/>
        </a:p>
      </dgm:t>
    </dgm:pt>
    <dgm:pt modelId="{FEDA022E-3756-8D45-9FD5-ABD14CF0626D}">
      <dgm:prSet phldrT="[Texto]"/>
      <dgm:spPr/>
      <dgm:t>
        <a:bodyPr/>
        <a:lstStyle/>
        <a:p>
          <a:r>
            <a:rPr lang="es-MX" dirty="0"/>
            <a:t>Producción de data: limpieza/homologación de bbdd.</a:t>
          </a:r>
        </a:p>
      </dgm:t>
    </dgm:pt>
    <dgm:pt modelId="{0B160F53-F6A4-0048-B0BB-060B5136374A}" type="parTrans" cxnId="{26AB8B8E-6921-3A46-8423-52BB9F69B811}">
      <dgm:prSet/>
      <dgm:spPr/>
      <dgm:t>
        <a:bodyPr/>
        <a:lstStyle/>
        <a:p>
          <a:endParaRPr lang="es-MX"/>
        </a:p>
      </dgm:t>
    </dgm:pt>
    <dgm:pt modelId="{EAB74C8F-4ACB-C44C-81AA-B7DB2E7E37E9}" type="sibTrans" cxnId="{26AB8B8E-6921-3A46-8423-52BB9F69B811}">
      <dgm:prSet/>
      <dgm:spPr/>
      <dgm:t>
        <a:bodyPr/>
        <a:lstStyle/>
        <a:p>
          <a:endParaRPr lang="es-MX"/>
        </a:p>
      </dgm:t>
    </dgm:pt>
    <dgm:pt modelId="{8DEAFA03-312A-F84E-AFC2-74A9A008631E}">
      <dgm:prSet phldrT="[Texto]"/>
      <dgm:spPr/>
      <dgm:t>
        <a:bodyPr/>
        <a:lstStyle/>
        <a:p>
          <a:r>
            <a:rPr lang="es-MX" dirty="0"/>
            <a:t>GIS online</a:t>
          </a:r>
        </a:p>
      </dgm:t>
    </dgm:pt>
    <dgm:pt modelId="{1D955DF8-FC93-B648-B1CD-22957AE2BBDE}" type="parTrans" cxnId="{EE771AD6-60A3-DD48-B788-4911ED424514}">
      <dgm:prSet/>
      <dgm:spPr/>
      <dgm:t>
        <a:bodyPr/>
        <a:lstStyle/>
        <a:p>
          <a:endParaRPr lang="es-MX"/>
        </a:p>
      </dgm:t>
    </dgm:pt>
    <dgm:pt modelId="{C161E0CE-8E37-5946-A266-4AA13E317BF5}" type="sibTrans" cxnId="{EE771AD6-60A3-DD48-B788-4911ED424514}">
      <dgm:prSet/>
      <dgm:spPr/>
      <dgm:t>
        <a:bodyPr/>
        <a:lstStyle/>
        <a:p>
          <a:endParaRPr lang="es-MX"/>
        </a:p>
      </dgm:t>
    </dgm:pt>
    <dgm:pt modelId="{52CE41BA-8372-D946-969F-A50754715216}">
      <dgm:prSet phldrT="[Texto]"/>
      <dgm:spPr/>
      <dgm:t>
        <a:bodyPr/>
        <a:lstStyle/>
        <a:p>
          <a:r>
            <a:rPr lang="es-MX" dirty="0"/>
            <a:t>Entregado en forma de SaaS (software as a service).</a:t>
          </a:r>
        </a:p>
      </dgm:t>
    </dgm:pt>
    <dgm:pt modelId="{752CE556-A341-DF40-A727-862F27532271}" type="parTrans" cxnId="{ABBF5856-DAB3-8D4E-BF66-240DCDBF0C6E}">
      <dgm:prSet/>
      <dgm:spPr/>
      <dgm:t>
        <a:bodyPr/>
        <a:lstStyle/>
        <a:p>
          <a:endParaRPr lang="es-MX"/>
        </a:p>
      </dgm:t>
    </dgm:pt>
    <dgm:pt modelId="{96AF5FCF-88E9-7140-AB08-437D3E7390BD}" type="sibTrans" cxnId="{ABBF5856-DAB3-8D4E-BF66-240DCDBF0C6E}">
      <dgm:prSet/>
      <dgm:spPr/>
      <dgm:t>
        <a:bodyPr/>
        <a:lstStyle/>
        <a:p>
          <a:endParaRPr lang="es-MX"/>
        </a:p>
      </dgm:t>
    </dgm:pt>
    <dgm:pt modelId="{EE72547D-3098-CA44-8145-E0D8ED4E6F0C}">
      <dgm:prSet phldrT="[Texto]"/>
      <dgm:spPr/>
      <dgm:t>
        <a:bodyPr/>
        <a:lstStyle/>
        <a:p>
          <a:r>
            <a:rPr lang="es-MX" dirty="0"/>
            <a:t>Usuarios ilimitados.</a:t>
          </a:r>
        </a:p>
      </dgm:t>
    </dgm:pt>
    <dgm:pt modelId="{0D84315E-D414-A145-A0D4-023C0383B5BC}" type="parTrans" cxnId="{56EA74EC-55EE-5F48-A11F-A7739BCCAE46}">
      <dgm:prSet/>
      <dgm:spPr/>
      <dgm:t>
        <a:bodyPr/>
        <a:lstStyle/>
        <a:p>
          <a:endParaRPr lang="es-MX"/>
        </a:p>
      </dgm:t>
    </dgm:pt>
    <dgm:pt modelId="{8A4FEF58-7768-2A4F-91B9-198ED14211BD}" type="sibTrans" cxnId="{56EA74EC-55EE-5F48-A11F-A7739BCCAE46}">
      <dgm:prSet/>
      <dgm:spPr/>
      <dgm:t>
        <a:bodyPr/>
        <a:lstStyle/>
        <a:p>
          <a:endParaRPr lang="es-MX"/>
        </a:p>
      </dgm:t>
    </dgm:pt>
    <dgm:pt modelId="{00CAA9C0-2E4F-F04D-B9BD-7B5E013E55C9}">
      <dgm:prSet phldrT="[Texto]"/>
      <dgm:spPr/>
      <dgm:t>
        <a:bodyPr/>
        <a:lstStyle/>
        <a:p>
          <a:r>
            <a:rPr lang="es-MX" dirty="0"/>
            <a:t>Producción de mapas combinando fuentes de información y de análisis geoespaciales complejos (Polígonos de Thyessen, p. ej.)</a:t>
          </a:r>
        </a:p>
      </dgm:t>
    </dgm:pt>
    <dgm:pt modelId="{82618043-A958-374D-9395-8BD9DC3DC50E}" type="parTrans" cxnId="{DBF979D7-4799-5A4B-87D9-E94B6D5AC228}">
      <dgm:prSet/>
      <dgm:spPr/>
      <dgm:t>
        <a:bodyPr/>
        <a:lstStyle/>
        <a:p>
          <a:endParaRPr lang="es-MX"/>
        </a:p>
      </dgm:t>
    </dgm:pt>
    <dgm:pt modelId="{38C9EF87-7423-7B4B-A8FB-905FA5EB75E8}" type="sibTrans" cxnId="{DBF979D7-4799-5A4B-87D9-E94B6D5AC228}">
      <dgm:prSet/>
      <dgm:spPr/>
      <dgm:t>
        <a:bodyPr/>
        <a:lstStyle/>
        <a:p>
          <a:endParaRPr lang="es-MX"/>
        </a:p>
      </dgm:t>
    </dgm:pt>
    <dgm:pt modelId="{82069A7F-55F1-8D46-BDDA-89DF10036DDE}">
      <dgm:prSet phldrT="[Texto]"/>
      <dgm:spPr/>
      <dgm:t>
        <a:bodyPr/>
        <a:lstStyle/>
        <a:p>
          <a:r>
            <a:rPr lang="es-MX" dirty="0"/>
            <a:t>Funcional en devices móviles.</a:t>
          </a:r>
        </a:p>
      </dgm:t>
    </dgm:pt>
    <dgm:pt modelId="{65AAF36F-6052-3343-8D6E-D60F56815521}" type="parTrans" cxnId="{DD12ABC6-E3EB-E245-B318-E354BC893C20}">
      <dgm:prSet/>
      <dgm:spPr/>
      <dgm:t>
        <a:bodyPr/>
        <a:lstStyle/>
        <a:p>
          <a:endParaRPr lang="es-MX"/>
        </a:p>
      </dgm:t>
    </dgm:pt>
    <dgm:pt modelId="{6ACB408F-46A4-C141-A71E-BC7E1962E029}" type="sibTrans" cxnId="{DD12ABC6-E3EB-E245-B318-E354BC893C20}">
      <dgm:prSet/>
      <dgm:spPr/>
      <dgm:t>
        <a:bodyPr/>
        <a:lstStyle/>
        <a:p>
          <a:endParaRPr lang="es-MX"/>
        </a:p>
      </dgm:t>
    </dgm:pt>
    <dgm:pt modelId="{D5830814-72E2-BE45-A9D0-5F4193D2F0F8}" type="pres">
      <dgm:prSet presAssocID="{D34C3755-E1BF-D440-8F39-D430CA4BD793}" presName="composite" presStyleCnt="0">
        <dgm:presLayoutVars>
          <dgm:chMax val="5"/>
          <dgm:dir/>
          <dgm:animLvl val="ctr"/>
          <dgm:resizeHandles val="exact"/>
        </dgm:presLayoutVars>
      </dgm:prSet>
      <dgm:spPr/>
    </dgm:pt>
    <dgm:pt modelId="{B5FA97DD-5FA2-2948-AFB6-BAC34E0C4943}" type="pres">
      <dgm:prSet presAssocID="{D34C3755-E1BF-D440-8F39-D430CA4BD793}" presName="cycle" presStyleCnt="0"/>
      <dgm:spPr/>
    </dgm:pt>
    <dgm:pt modelId="{D8A4E479-83C4-6440-BCF4-CDC0CE2F9A64}" type="pres">
      <dgm:prSet presAssocID="{D34C3755-E1BF-D440-8F39-D430CA4BD793}" presName="centerShape" presStyleCnt="0"/>
      <dgm:spPr/>
    </dgm:pt>
    <dgm:pt modelId="{13929F02-6872-2C4B-A47F-03AA0914E96A}" type="pres">
      <dgm:prSet presAssocID="{D34C3755-E1BF-D440-8F39-D430CA4BD793}" presName="connSite" presStyleLbl="node1" presStyleIdx="0" presStyleCnt="4"/>
      <dgm:spPr/>
    </dgm:pt>
    <dgm:pt modelId="{E5744A9C-274E-F14A-AFF5-2D61E12C2728}" type="pres">
      <dgm:prSet presAssocID="{D34C3755-E1BF-D440-8F39-D430CA4BD793}" presName="visible" presStyleLbl="node1" presStyleIdx="0" presStyleCnt="4"/>
      <dgm:spPr>
        <a:blipFill>
          <a:blip xmlns:r="http://schemas.openxmlformats.org/officeDocument/2006/relationships" r:embed="rId1">
            <a:extLst>
              <a:ext uri="{28A0092B-C50C-407E-A947-70E740481C1C}">
                <a14:useLocalDpi xmlns:a14="http://schemas.microsoft.com/office/drawing/2010/main" val="0"/>
              </a:ext>
            </a:extLst>
          </a:blip>
          <a:srcRect/>
          <a:stretch>
            <a:fillRect l="-23000" r="-23000"/>
          </a:stretch>
        </a:blipFill>
      </dgm:spPr>
    </dgm:pt>
    <dgm:pt modelId="{11F17692-7746-6F41-853B-6135EC43196B}" type="pres">
      <dgm:prSet presAssocID="{81C43361-C572-C246-B1B7-B0D7F2B95F1D}" presName="Name25" presStyleLbl="parChTrans1D1" presStyleIdx="0" presStyleCnt="3"/>
      <dgm:spPr/>
    </dgm:pt>
    <dgm:pt modelId="{2ABDC211-C662-BF4F-8AAC-6C3188D91193}" type="pres">
      <dgm:prSet presAssocID="{1DA614C5-582E-CD49-940B-11F640E0D116}" presName="node" presStyleCnt="0"/>
      <dgm:spPr/>
    </dgm:pt>
    <dgm:pt modelId="{716EB685-B8AF-034C-B26A-621DB20719DC}" type="pres">
      <dgm:prSet presAssocID="{1DA614C5-582E-CD49-940B-11F640E0D116}" presName="parentNode" presStyleLbl="node1" presStyleIdx="1" presStyleCnt="4" custLinFactNeighborY="-1288">
        <dgm:presLayoutVars>
          <dgm:chMax val="1"/>
          <dgm:bulletEnabled val="1"/>
        </dgm:presLayoutVars>
      </dgm:prSet>
      <dgm:spPr/>
    </dgm:pt>
    <dgm:pt modelId="{91C46352-1F8B-1542-8D3E-3CC0389C8013}" type="pres">
      <dgm:prSet presAssocID="{1DA614C5-582E-CD49-940B-11F640E0D116}" presName="childNode" presStyleLbl="revTx" presStyleIdx="0" presStyleCnt="3">
        <dgm:presLayoutVars>
          <dgm:bulletEnabled val="1"/>
        </dgm:presLayoutVars>
      </dgm:prSet>
      <dgm:spPr/>
    </dgm:pt>
    <dgm:pt modelId="{8CE64C54-DDEF-C443-AAA7-C33D378194E2}" type="pres">
      <dgm:prSet presAssocID="{2384E69E-26EB-4E4F-AC02-80A20D1264E1}" presName="Name25" presStyleLbl="parChTrans1D1" presStyleIdx="1" presStyleCnt="3"/>
      <dgm:spPr/>
    </dgm:pt>
    <dgm:pt modelId="{DEB4539D-E1A9-3049-AE64-7F5C69C99C9C}" type="pres">
      <dgm:prSet presAssocID="{2ADDC065-B35D-EC43-9E3A-8B2C133ADB71}" presName="node" presStyleCnt="0"/>
      <dgm:spPr/>
    </dgm:pt>
    <dgm:pt modelId="{B03D7180-26D4-224D-9034-0370A919E2C6}" type="pres">
      <dgm:prSet presAssocID="{2ADDC065-B35D-EC43-9E3A-8B2C133ADB71}" presName="parentNode" presStyleLbl="node1" presStyleIdx="2" presStyleCnt="4">
        <dgm:presLayoutVars>
          <dgm:chMax val="1"/>
          <dgm:bulletEnabled val="1"/>
        </dgm:presLayoutVars>
      </dgm:prSet>
      <dgm:spPr/>
    </dgm:pt>
    <dgm:pt modelId="{5F150D01-EF9A-7C47-B8F5-635D91EFCA1F}" type="pres">
      <dgm:prSet presAssocID="{2ADDC065-B35D-EC43-9E3A-8B2C133ADB71}" presName="childNode" presStyleLbl="revTx" presStyleIdx="1" presStyleCnt="3">
        <dgm:presLayoutVars>
          <dgm:bulletEnabled val="1"/>
        </dgm:presLayoutVars>
      </dgm:prSet>
      <dgm:spPr/>
    </dgm:pt>
    <dgm:pt modelId="{17BB4565-20BD-714B-9977-4AFD965A540B}" type="pres">
      <dgm:prSet presAssocID="{1D955DF8-FC93-B648-B1CD-22957AE2BBDE}" presName="Name25" presStyleLbl="parChTrans1D1" presStyleIdx="2" presStyleCnt="3"/>
      <dgm:spPr/>
    </dgm:pt>
    <dgm:pt modelId="{D4D32248-1AC0-504C-B6A5-CE53AB183D1D}" type="pres">
      <dgm:prSet presAssocID="{8DEAFA03-312A-F84E-AFC2-74A9A008631E}" presName="node" presStyleCnt="0"/>
      <dgm:spPr/>
    </dgm:pt>
    <dgm:pt modelId="{DC5019F1-1E31-0B4E-944D-03789EE9077B}" type="pres">
      <dgm:prSet presAssocID="{8DEAFA03-312A-F84E-AFC2-74A9A008631E}" presName="parentNode" presStyleLbl="node1" presStyleIdx="3" presStyleCnt="4">
        <dgm:presLayoutVars>
          <dgm:chMax val="1"/>
          <dgm:bulletEnabled val="1"/>
        </dgm:presLayoutVars>
      </dgm:prSet>
      <dgm:spPr/>
    </dgm:pt>
    <dgm:pt modelId="{FEDBA1A3-1DC4-6B47-882E-5B97F64BE76A}" type="pres">
      <dgm:prSet presAssocID="{8DEAFA03-312A-F84E-AFC2-74A9A008631E}" presName="childNode" presStyleLbl="revTx" presStyleIdx="2" presStyleCnt="3">
        <dgm:presLayoutVars>
          <dgm:bulletEnabled val="1"/>
        </dgm:presLayoutVars>
      </dgm:prSet>
      <dgm:spPr/>
    </dgm:pt>
  </dgm:ptLst>
  <dgm:cxnLst>
    <dgm:cxn modelId="{72E40000-D288-954C-A43B-7FA5D9967250}" type="presOf" srcId="{0298B677-2AA8-D04C-93BC-9ABD5B9C14B1}" destId="{91C46352-1F8B-1542-8D3E-3CC0389C8013}" srcOrd="0" destOrd="1" presId="urn:microsoft.com/office/officeart/2005/8/layout/radial2"/>
    <dgm:cxn modelId="{E5899907-56AB-4747-8E2C-84EDAB75A397}" srcId="{1DA614C5-582E-CD49-940B-11F640E0D116}" destId="{0298B677-2AA8-D04C-93BC-9ABD5B9C14B1}" srcOrd="1" destOrd="0" parTransId="{A8C850C3-A1AB-7C47-BE39-BEB230302DA7}" sibTransId="{9429F741-E2FE-A048-8E9D-6381A7E74CEA}"/>
    <dgm:cxn modelId="{78D4C909-464C-134D-A873-CF17082D8321}" srcId="{D34C3755-E1BF-D440-8F39-D430CA4BD793}" destId="{1DA614C5-582E-CD49-940B-11F640E0D116}" srcOrd="0" destOrd="0" parTransId="{81C43361-C572-C246-B1B7-B0D7F2B95F1D}" sibTransId="{8FD9441C-74A5-AF48-AC39-286365C42100}"/>
    <dgm:cxn modelId="{E323DF27-AA36-7D44-9D3F-6401DD04CD74}" srcId="{D34C3755-E1BF-D440-8F39-D430CA4BD793}" destId="{2ADDC065-B35D-EC43-9E3A-8B2C133ADB71}" srcOrd="1" destOrd="0" parTransId="{2384E69E-26EB-4E4F-AC02-80A20D1264E1}" sibTransId="{F4F82D42-2CC3-CD42-A01D-3DFD1A1C51CA}"/>
    <dgm:cxn modelId="{52A9A243-6F08-DF44-B909-D7DA0278FE64}" type="presOf" srcId="{52CE41BA-8372-D946-969F-A50754715216}" destId="{FEDBA1A3-1DC4-6B47-882E-5B97F64BE76A}" srcOrd="0" destOrd="0" presId="urn:microsoft.com/office/officeart/2005/8/layout/radial2"/>
    <dgm:cxn modelId="{23435E46-DCEE-684F-A826-640D1C772174}" type="presOf" srcId="{81C43361-C572-C246-B1B7-B0D7F2B95F1D}" destId="{11F17692-7746-6F41-853B-6135EC43196B}" srcOrd="0" destOrd="0" presId="urn:microsoft.com/office/officeart/2005/8/layout/radial2"/>
    <dgm:cxn modelId="{74F1684B-3495-AE48-98F0-D5FCED86157F}" type="presOf" srcId="{00CAA9C0-2E4F-F04D-B9BD-7B5E013E55C9}" destId="{5F150D01-EF9A-7C47-B8F5-635D91EFCA1F}" srcOrd="0" destOrd="1" presId="urn:microsoft.com/office/officeart/2005/8/layout/radial2"/>
    <dgm:cxn modelId="{7A9D7853-D3E8-E944-ADE4-1D044E8894F0}" type="presOf" srcId="{8DEAFA03-312A-F84E-AFC2-74A9A008631E}" destId="{DC5019F1-1E31-0B4E-944D-03789EE9077B}" srcOrd="0" destOrd="0" presId="urn:microsoft.com/office/officeart/2005/8/layout/radial2"/>
    <dgm:cxn modelId="{ABBF5856-DAB3-8D4E-BF66-240DCDBF0C6E}" srcId="{8DEAFA03-312A-F84E-AFC2-74A9A008631E}" destId="{52CE41BA-8372-D946-969F-A50754715216}" srcOrd="0" destOrd="0" parTransId="{752CE556-A341-DF40-A727-862F27532271}" sibTransId="{96AF5FCF-88E9-7140-AB08-437D3E7390BD}"/>
    <dgm:cxn modelId="{9737E05B-934C-CA40-98A4-DABB4255DF33}" type="presOf" srcId="{2384E69E-26EB-4E4F-AC02-80A20D1264E1}" destId="{8CE64C54-DDEF-C443-AAA7-C33D378194E2}" srcOrd="0" destOrd="0" presId="urn:microsoft.com/office/officeart/2005/8/layout/radial2"/>
    <dgm:cxn modelId="{BA63C578-805D-C54E-A384-11C56F8A97E6}" type="presOf" srcId="{82069A7F-55F1-8D46-BDDA-89DF10036DDE}" destId="{FEDBA1A3-1DC4-6B47-882E-5B97F64BE76A}" srcOrd="0" destOrd="2" presId="urn:microsoft.com/office/officeart/2005/8/layout/radial2"/>
    <dgm:cxn modelId="{17535C89-CE15-8942-990D-A3AB8F353C2D}" type="presOf" srcId="{D34C3755-E1BF-D440-8F39-D430CA4BD793}" destId="{D5830814-72E2-BE45-A9D0-5F4193D2F0F8}" srcOrd="0" destOrd="0" presId="urn:microsoft.com/office/officeart/2005/8/layout/radial2"/>
    <dgm:cxn modelId="{26AB8B8E-6921-3A46-8423-52BB9F69B811}" srcId="{2ADDC065-B35D-EC43-9E3A-8B2C133ADB71}" destId="{FEDA022E-3756-8D45-9FD5-ABD14CF0626D}" srcOrd="0" destOrd="0" parTransId="{0B160F53-F6A4-0048-B0BB-060B5136374A}" sibTransId="{EAB74C8F-4ACB-C44C-81AA-B7DB2E7E37E9}"/>
    <dgm:cxn modelId="{6F3CF6AC-CDAB-8D40-B7F6-D6F20E09C41A}" srcId="{1DA614C5-582E-CD49-940B-11F640E0D116}" destId="{597BEDB9-D26F-7E44-A120-BDB1DD345929}" srcOrd="0" destOrd="0" parTransId="{23B43FC0-9E07-2D4F-BE9A-06F2A2424010}" sibTransId="{D80A90E0-49F7-5B41-AFC3-AB303750F582}"/>
    <dgm:cxn modelId="{799100B6-3D28-CE48-9EA2-E85EB8B1CEE0}" type="presOf" srcId="{2ADDC065-B35D-EC43-9E3A-8B2C133ADB71}" destId="{B03D7180-26D4-224D-9034-0370A919E2C6}" srcOrd="0" destOrd="0" presId="urn:microsoft.com/office/officeart/2005/8/layout/radial2"/>
    <dgm:cxn modelId="{DD12ABC6-E3EB-E245-B318-E354BC893C20}" srcId="{8DEAFA03-312A-F84E-AFC2-74A9A008631E}" destId="{82069A7F-55F1-8D46-BDDA-89DF10036DDE}" srcOrd="2" destOrd="0" parTransId="{65AAF36F-6052-3343-8D6E-D60F56815521}" sibTransId="{6ACB408F-46A4-C141-A71E-BC7E1962E029}"/>
    <dgm:cxn modelId="{2E87AACC-4466-714E-8BFE-12A97881FD24}" type="presOf" srcId="{EE72547D-3098-CA44-8145-E0D8ED4E6F0C}" destId="{FEDBA1A3-1DC4-6B47-882E-5B97F64BE76A}" srcOrd="0" destOrd="1" presId="urn:microsoft.com/office/officeart/2005/8/layout/radial2"/>
    <dgm:cxn modelId="{EE771AD6-60A3-DD48-B788-4911ED424514}" srcId="{D34C3755-E1BF-D440-8F39-D430CA4BD793}" destId="{8DEAFA03-312A-F84E-AFC2-74A9A008631E}" srcOrd="2" destOrd="0" parTransId="{1D955DF8-FC93-B648-B1CD-22957AE2BBDE}" sibTransId="{C161E0CE-8E37-5946-A266-4AA13E317BF5}"/>
    <dgm:cxn modelId="{DBF979D7-4799-5A4B-87D9-E94B6D5AC228}" srcId="{2ADDC065-B35D-EC43-9E3A-8B2C133ADB71}" destId="{00CAA9C0-2E4F-F04D-B9BD-7B5E013E55C9}" srcOrd="1" destOrd="0" parTransId="{82618043-A958-374D-9395-8BD9DC3DC50E}" sibTransId="{38C9EF87-7423-7B4B-A8FB-905FA5EB75E8}"/>
    <dgm:cxn modelId="{119BE5E3-1A4C-4642-8E0B-6A5A51926C51}" type="presOf" srcId="{1D955DF8-FC93-B648-B1CD-22957AE2BBDE}" destId="{17BB4565-20BD-714B-9977-4AFD965A540B}" srcOrd="0" destOrd="0" presId="urn:microsoft.com/office/officeart/2005/8/layout/radial2"/>
    <dgm:cxn modelId="{BFA606E5-C95D-DC42-9F1E-1368C6DCCB93}" type="presOf" srcId="{597BEDB9-D26F-7E44-A120-BDB1DD345929}" destId="{91C46352-1F8B-1542-8D3E-3CC0389C8013}" srcOrd="0" destOrd="0" presId="urn:microsoft.com/office/officeart/2005/8/layout/radial2"/>
    <dgm:cxn modelId="{0AC67AEA-05B1-4948-8A31-A62D7646F529}" type="presOf" srcId="{1DA614C5-582E-CD49-940B-11F640E0D116}" destId="{716EB685-B8AF-034C-B26A-621DB20719DC}" srcOrd="0" destOrd="0" presId="urn:microsoft.com/office/officeart/2005/8/layout/radial2"/>
    <dgm:cxn modelId="{56EA74EC-55EE-5F48-A11F-A7739BCCAE46}" srcId="{8DEAFA03-312A-F84E-AFC2-74A9A008631E}" destId="{EE72547D-3098-CA44-8145-E0D8ED4E6F0C}" srcOrd="1" destOrd="0" parTransId="{0D84315E-D414-A145-A0D4-023C0383B5BC}" sibTransId="{8A4FEF58-7768-2A4F-91B9-198ED14211BD}"/>
    <dgm:cxn modelId="{2189CDFE-2E6D-9244-ABD9-02ACF487B9C4}" type="presOf" srcId="{FEDA022E-3756-8D45-9FD5-ABD14CF0626D}" destId="{5F150D01-EF9A-7C47-B8F5-635D91EFCA1F}" srcOrd="0" destOrd="0" presId="urn:microsoft.com/office/officeart/2005/8/layout/radial2"/>
    <dgm:cxn modelId="{61E4FA7C-7960-8248-BA4E-CF84C9E293A2}" type="presParOf" srcId="{D5830814-72E2-BE45-A9D0-5F4193D2F0F8}" destId="{B5FA97DD-5FA2-2948-AFB6-BAC34E0C4943}" srcOrd="0" destOrd="0" presId="urn:microsoft.com/office/officeart/2005/8/layout/radial2"/>
    <dgm:cxn modelId="{3604B058-0705-6746-92CB-AA9ECB8121A0}" type="presParOf" srcId="{B5FA97DD-5FA2-2948-AFB6-BAC34E0C4943}" destId="{D8A4E479-83C4-6440-BCF4-CDC0CE2F9A64}" srcOrd="0" destOrd="0" presId="urn:microsoft.com/office/officeart/2005/8/layout/radial2"/>
    <dgm:cxn modelId="{288217B0-9BDF-3845-9DE5-94EFAE3DC79F}" type="presParOf" srcId="{D8A4E479-83C4-6440-BCF4-CDC0CE2F9A64}" destId="{13929F02-6872-2C4B-A47F-03AA0914E96A}" srcOrd="0" destOrd="0" presId="urn:microsoft.com/office/officeart/2005/8/layout/radial2"/>
    <dgm:cxn modelId="{89854FF9-C5AF-BD41-94B3-42CB90E88EB0}" type="presParOf" srcId="{D8A4E479-83C4-6440-BCF4-CDC0CE2F9A64}" destId="{E5744A9C-274E-F14A-AFF5-2D61E12C2728}" srcOrd="1" destOrd="0" presId="urn:microsoft.com/office/officeart/2005/8/layout/radial2"/>
    <dgm:cxn modelId="{8DA2390C-2862-0A45-A70E-0B1594C619FC}" type="presParOf" srcId="{B5FA97DD-5FA2-2948-AFB6-BAC34E0C4943}" destId="{11F17692-7746-6F41-853B-6135EC43196B}" srcOrd="1" destOrd="0" presId="urn:microsoft.com/office/officeart/2005/8/layout/radial2"/>
    <dgm:cxn modelId="{8FE28E45-D352-A540-A5D8-1FAA6F49AB46}" type="presParOf" srcId="{B5FA97DD-5FA2-2948-AFB6-BAC34E0C4943}" destId="{2ABDC211-C662-BF4F-8AAC-6C3188D91193}" srcOrd="2" destOrd="0" presId="urn:microsoft.com/office/officeart/2005/8/layout/radial2"/>
    <dgm:cxn modelId="{E9EA4469-D21B-CC4D-AD67-9F90011F561C}" type="presParOf" srcId="{2ABDC211-C662-BF4F-8AAC-6C3188D91193}" destId="{716EB685-B8AF-034C-B26A-621DB20719DC}" srcOrd="0" destOrd="0" presId="urn:microsoft.com/office/officeart/2005/8/layout/radial2"/>
    <dgm:cxn modelId="{BA56BE78-A5C1-2741-B6EF-EA6F321AA34A}" type="presParOf" srcId="{2ABDC211-C662-BF4F-8AAC-6C3188D91193}" destId="{91C46352-1F8B-1542-8D3E-3CC0389C8013}" srcOrd="1" destOrd="0" presId="urn:microsoft.com/office/officeart/2005/8/layout/radial2"/>
    <dgm:cxn modelId="{56E74ABF-5BF1-3C4E-AEAB-DB4C6D0E6DEE}" type="presParOf" srcId="{B5FA97DD-5FA2-2948-AFB6-BAC34E0C4943}" destId="{8CE64C54-DDEF-C443-AAA7-C33D378194E2}" srcOrd="3" destOrd="0" presId="urn:microsoft.com/office/officeart/2005/8/layout/radial2"/>
    <dgm:cxn modelId="{F2A12F54-0124-524D-AA0A-4ECD3BA9DA94}" type="presParOf" srcId="{B5FA97DD-5FA2-2948-AFB6-BAC34E0C4943}" destId="{DEB4539D-E1A9-3049-AE64-7F5C69C99C9C}" srcOrd="4" destOrd="0" presId="urn:microsoft.com/office/officeart/2005/8/layout/radial2"/>
    <dgm:cxn modelId="{0E0D6137-75BB-4B46-8948-E3AC5CEEA082}" type="presParOf" srcId="{DEB4539D-E1A9-3049-AE64-7F5C69C99C9C}" destId="{B03D7180-26D4-224D-9034-0370A919E2C6}" srcOrd="0" destOrd="0" presId="urn:microsoft.com/office/officeart/2005/8/layout/radial2"/>
    <dgm:cxn modelId="{7E3B4EB8-1558-864D-B420-6D891ACEC52D}" type="presParOf" srcId="{DEB4539D-E1A9-3049-AE64-7F5C69C99C9C}" destId="{5F150D01-EF9A-7C47-B8F5-635D91EFCA1F}" srcOrd="1" destOrd="0" presId="urn:microsoft.com/office/officeart/2005/8/layout/radial2"/>
    <dgm:cxn modelId="{A296B559-80A5-744F-8080-4C9FB1EC460D}" type="presParOf" srcId="{B5FA97DD-5FA2-2948-AFB6-BAC34E0C4943}" destId="{17BB4565-20BD-714B-9977-4AFD965A540B}" srcOrd="5" destOrd="0" presId="urn:microsoft.com/office/officeart/2005/8/layout/radial2"/>
    <dgm:cxn modelId="{BF315AEE-A756-D644-9847-5858C1203719}" type="presParOf" srcId="{B5FA97DD-5FA2-2948-AFB6-BAC34E0C4943}" destId="{D4D32248-1AC0-504C-B6A5-CE53AB183D1D}" srcOrd="6" destOrd="0" presId="urn:microsoft.com/office/officeart/2005/8/layout/radial2"/>
    <dgm:cxn modelId="{B4CBDFCE-E422-264C-A380-82BF669761E9}" type="presParOf" srcId="{D4D32248-1AC0-504C-B6A5-CE53AB183D1D}" destId="{DC5019F1-1E31-0B4E-944D-03789EE9077B}" srcOrd="0" destOrd="0" presId="urn:microsoft.com/office/officeart/2005/8/layout/radial2"/>
    <dgm:cxn modelId="{A70CB972-80DA-3C4E-88D4-5891BB7902AB}" type="presParOf" srcId="{D4D32248-1AC0-504C-B6A5-CE53AB183D1D}" destId="{FEDBA1A3-1DC4-6B47-882E-5B97F64BE76A}" srcOrd="1" destOrd="0" presId="urn:microsoft.com/office/officeart/2005/8/layout/radial2"/>
  </dgm:cxnLst>
  <dgm:bg/>
  <dgm:whole/>
  <dgm:extLst>
    <a:ext uri="http://schemas.microsoft.com/office/drawing/2008/diagram">
      <dsp:dataModelExt xmlns:dsp="http://schemas.microsoft.com/office/drawing/2008/diagram" relId="rId6" minVer="http://schemas.openxmlformats.org/drawingml/2006/diagram"/>
    </a:ext>
  </dgm:extLst>
</dgm:dataModel>
</file>

<file path=ppt/diagrams/data2.xml><?xml version="1.0" encoding="utf-8"?>
<dgm:dataModel xmlns:dgm="http://schemas.openxmlformats.org/drawingml/2006/diagram" xmlns:a="http://schemas.openxmlformats.org/drawingml/2006/main">
  <dgm:ptLst>
    <dgm:pt modelId="{1D7C6AAA-DCF5-2B48-AA3A-4114FD198CF0}" type="doc">
      <dgm:prSet loTypeId="urn:microsoft.com/office/officeart/2005/8/layout/hierarchy4" loCatId="" qsTypeId="urn:microsoft.com/office/officeart/2005/8/quickstyle/simple1" qsCatId="simple" csTypeId="urn:microsoft.com/office/officeart/2005/8/colors/colorful3" csCatId="colorful" phldr="1"/>
      <dgm:spPr/>
      <dgm:t>
        <a:bodyPr/>
        <a:lstStyle/>
        <a:p>
          <a:endParaRPr lang="es-MX"/>
        </a:p>
      </dgm:t>
    </dgm:pt>
    <dgm:pt modelId="{3158F0BB-18DA-EF46-9FC3-3F21E9B91503}">
      <dgm:prSet phldrT="[Texto]"/>
      <dgm:spPr/>
      <dgm:t>
        <a:bodyPr/>
        <a:lstStyle/>
        <a:p>
          <a:r>
            <a:rPr lang="es-MX" dirty="0"/>
            <a:t>Un super-administrador que añade nueva data y mapas a la plataforma como resultado de procesos de geoanálisis y adecuación de bbdd: </a:t>
          </a:r>
        </a:p>
        <a:p>
          <a:r>
            <a:rPr lang="es-MX" dirty="0"/>
            <a:t>GfK MapsMind </a:t>
          </a:r>
        </a:p>
      </dgm:t>
    </dgm:pt>
    <dgm:pt modelId="{8646D218-6CD6-654A-A01A-D799A0693510}" type="parTrans" cxnId="{829B19E8-AFDE-1645-9B16-690F47EFAE94}">
      <dgm:prSet/>
      <dgm:spPr/>
      <dgm:t>
        <a:bodyPr/>
        <a:lstStyle/>
        <a:p>
          <a:endParaRPr lang="es-MX"/>
        </a:p>
      </dgm:t>
    </dgm:pt>
    <dgm:pt modelId="{33BDD7F5-55E4-5946-B9A9-661156158BCB}" type="sibTrans" cxnId="{829B19E8-AFDE-1645-9B16-690F47EFAE94}">
      <dgm:prSet/>
      <dgm:spPr/>
      <dgm:t>
        <a:bodyPr/>
        <a:lstStyle/>
        <a:p>
          <a:endParaRPr lang="es-MX"/>
        </a:p>
      </dgm:t>
    </dgm:pt>
    <dgm:pt modelId="{848EFC1E-2EAC-5945-B612-1C869088AB81}">
      <dgm:prSet phldrT="[Texto]"/>
      <dgm:spPr/>
      <dgm:t>
        <a:bodyPr/>
        <a:lstStyle/>
        <a:p>
          <a:r>
            <a:rPr lang="es-MX" dirty="0"/>
            <a:t>Un administrador que añade nueva data interna, crea mapas y otorga accesos a nuevos usuarios</a:t>
          </a:r>
        </a:p>
      </dgm:t>
    </dgm:pt>
    <dgm:pt modelId="{EFD045B6-72C3-0F47-ABE4-A34AFE7BCE50}" type="parTrans" cxnId="{3DCAFBFC-444B-9B4A-81D3-A8D133B38979}">
      <dgm:prSet/>
      <dgm:spPr/>
      <dgm:t>
        <a:bodyPr/>
        <a:lstStyle/>
        <a:p>
          <a:endParaRPr lang="es-MX"/>
        </a:p>
      </dgm:t>
    </dgm:pt>
    <dgm:pt modelId="{20F70DEF-3520-A14F-BF60-E75BCB4CB91B}" type="sibTrans" cxnId="{3DCAFBFC-444B-9B4A-81D3-A8D133B38979}">
      <dgm:prSet/>
      <dgm:spPr/>
      <dgm:t>
        <a:bodyPr/>
        <a:lstStyle/>
        <a:p>
          <a:endParaRPr lang="es-MX"/>
        </a:p>
      </dgm:t>
    </dgm:pt>
    <dgm:pt modelId="{81809031-B882-BB4D-B3FD-CC410ACBA6F4}">
      <dgm:prSet phldrT="[Texto]"/>
      <dgm:spPr/>
      <dgm:t>
        <a:bodyPr/>
        <a:lstStyle/>
        <a:p>
          <a:r>
            <a:rPr lang="es-MX" dirty="0"/>
            <a:t>Usuarios internos ILIMITADOS con capacidades de análisis pero no de edición</a:t>
          </a:r>
        </a:p>
      </dgm:t>
    </dgm:pt>
    <dgm:pt modelId="{8127B8E9-E110-B847-AE59-E16D9840C226}" type="parTrans" cxnId="{04064615-5030-B74C-B327-ACF637FCC923}">
      <dgm:prSet/>
      <dgm:spPr/>
      <dgm:t>
        <a:bodyPr/>
        <a:lstStyle/>
        <a:p>
          <a:endParaRPr lang="es-MX"/>
        </a:p>
      </dgm:t>
    </dgm:pt>
    <dgm:pt modelId="{4D00BF77-697D-3442-BD12-50F025B0509B}" type="sibTrans" cxnId="{04064615-5030-B74C-B327-ACF637FCC923}">
      <dgm:prSet/>
      <dgm:spPr/>
      <dgm:t>
        <a:bodyPr/>
        <a:lstStyle/>
        <a:p>
          <a:endParaRPr lang="es-MX"/>
        </a:p>
      </dgm:t>
    </dgm:pt>
    <dgm:pt modelId="{1CA49C46-CACA-4147-A030-70EC11AEDC64}">
      <dgm:prSet phldrT="[Texto]"/>
      <dgm:spPr/>
      <dgm:t>
        <a:bodyPr/>
        <a:lstStyle/>
        <a:p>
          <a:r>
            <a:rPr lang="es-MX" dirty="0"/>
            <a:t>Usuario interno</a:t>
          </a:r>
        </a:p>
      </dgm:t>
    </dgm:pt>
    <dgm:pt modelId="{73630BD8-9F78-EA4C-B918-5FF99618B443}" type="parTrans" cxnId="{376130C4-7239-A540-AE2C-42887D592C60}">
      <dgm:prSet/>
      <dgm:spPr/>
      <dgm:t>
        <a:bodyPr/>
        <a:lstStyle/>
        <a:p>
          <a:endParaRPr lang="es-MX"/>
        </a:p>
      </dgm:t>
    </dgm:pt>
    <dgm:pt modelId="{63187D62-D318-F643-805A-7F096C5D124D}" type="sibTrans" cxnId="{376130C4-7239-A540-AE2C-42887D592C60}">
      <dgm:prSet/>
      <dgm:spPr/>
      <dgm:t>
        <a:bodyPr/>
        <a:lstStyle/>
        <a:p>
          <a:endParaRPr lang="es-MX"/>
        </a:p>
      </dgm:t>
    </dgm:pt>
    <dgm:pt modelId="{A3403CB1-3101-964E-BE72-404EB76FC6CA}">
      <dgm:prSet phldrT="[Texto]"/>
      <dgm:spPr/>
      <dgm:t>
        <a:bodyPr/>
        <a:lstStyle/>
        <a:p>
          <a:r>
            <a:rPr lang="es-MX" dirty="0"/>
            <a:t>Un sub-administrador que realiza funciones analíticas</a:t>
          </a:r>
          <a:endParaRPr lang="es-MX" dirty="0">
            <a:solidFill>
              <a:schemeClr val="accent6">
                <a:lumMod val="50000"/>
              </a:schemeClr>
            </a:solidFill>
          </a:endParaRPr>
        </a:p>
      </dgm:t>
    </dgm:pt>
    <dgm:pt modelId="{0E922A16-899B-9343-AFE5-385788528197}" type="parTrans" cxnId="{6D03A8E1-0ABE-2044-9081-F8AB5FA27FFF}">
      <dgm:prSet/>
      <dgm:spPr/>
      <dgm:t>
        <a:bodyPr/>
        <a:lstStyle/>
        <a:p>
          <a:endParaRPr lang="es-MX"/>
        </a:p>
      </dgm:t>
    </dgm:pt>
    <dgm:pt modelId="{32A650B9-04F6-454E-BEA6-A71E221DB169}" type="sibTrans" cxnId="{6D03A8E1-0ABE-2044-9081-F8AB5FA27FFF}">
      <dgm:prSet/>
      <dgm:spPr/>
      <dgm:t>
        <a:bodyPr/>
        <a:lstStyle/>
        <a:p>
          <a:endParaRPr lang="es-MX"/>
        </a:p>
      </dgm:t>
    </dgm:pt>
    <dgm:pt modelId="{2829C628-EC08-E347-AC7A-97235FC5E4B1}">
      <dgm:prSet phldrT="[Texto]"/>
      <dgm:spPr/>
      <dgm:t>
        <a:bodyPr/>
        <a:lstStyle/>
        <a:p>
          <a:r>
            <a:rPr lang="es-MX" dirty="0"/>
            <a:t>Usuario interno</a:t>
          </a:r>
        </a:p>
      </dgm:t>
    </dgm:pt>
    <dgm:pt modelId="{9E4FBD83-D511-5F44-9E84-80321681B389}" type="parTrans" cxnId="{10BD926A-9F66-2C47-AE3B-4614D777AAC9}">
      <dgm:prSet/>
      <dgm:spPr/>
      <dgm:t>
        <a:bodyPr/>
        <a:lstStyle/>
        <a:p>
          <a:endParaRPr lang="es-MX"/>
        </a:p>
      </dgm:t>
    </dgm:pt>
    <dgm:pt modelId="{7C753FC5-3BE2-414C-B113-E3A126D02D5B}" type="sibTrans" cxnId="{10BD926A-9F66-2C47-AE3B-4614D777AAC9}">
      <dgm:prSet/>
      <dgm:spPr/>
      <dgm:t>
        <a:bodyPr/>
        <a:lstStyle/>
        <a:p>
          <a:endParaRPr lang="es-MX"/>
        </a:p>
      </dgm:t>
    </dgm:pt>
    <dgm:pt modelId="{90BE86FB-17D8-D24B-A22E-8BBD9928A6B1}" type="pres">
      <dgm:prSet presAssocID="{1D7C6AAA-DCF5-2B48-AA3A-4114FD198CF0}" presName="Name0" presStyleCnt="0">
        <dgm:presLayoutVars>
          <dgm:chPref val="1"/>
          <dgm:dir/>
          <dgm:animOne val="branch"/>
          <dgm:animLvl val="lvl"/>
          <dgm:resizeHandles/>
        </dgm:presLayoutVars>
      </dgm:prSet>
      <dgm:spPr/>
    </dgm:pt>
    <dgm:pt modelId="{3DF2F5B2-D848-E044-AC16-566718C87EF3}" type="pres">
      <dgm:prSet presAssocID="{3158F0BB-18DA-EF46-9FC3-3F21E9B91503}" presName="vertOne" presStyleCnt="0"/>
      <dgm:spPr/>
    </dgm:pt>
    <dgm:pt modelId="{D67F0E95-CE24-C842-A7BD-B9863FC325CD}" type="pres">
      <dgm:prSet presAssocID="{3158F0BB-18DA-EF46-9FC3-3F21E9B91503}" presName="txOne" presStyleLbl="node0" presStyleIdx="0" presStyleCnt="1">
        <dgm:presLayoutVars>
          <dgm:chPref val="3"/>
        </dgm:presLayoutVars>
      </dgm:prSet>
      <dgm:spPr/>
    </dgm:pt>
    <dgm:pt modelId="{E0DA25E5-ED27-BA45-B0A1-5826504AF88D}" type="pres">
      <dgm:prSet presAssocID="{3158F0BB-18DA-EF46-9FC3-3F21E9B91503}" presName="parTransOne" presStyleCnt="0"/>
      <dgm:spPr/>
    </dgm:pt>
    <dgm:pt modelId="{CD4D1A82-8A58-8843-970A-B23F27FE3A0B}" type="pres">
      <dgm:prSet presAssocID="{3158F0BB-18DA-EF46-9FC3-3F21E9B91503}" presName="horzOne" presStyleCnt="0"/>
      <dgm:spPr/>
    </dgm:pt>
    <dgm:pt modelId="{D3A86FE4-01C2-E649-8376-24959C526D67}" type="pres">
      <dgm:prSet presAssocID="{848EFC1E-2EAC-5945-B612-1C869088AB81}" presName="vertTwo" presStyleCnt="0"/>
      <dgm:spPr/>
    </dgm:pt>
    <dgm:pt modelId="{F3A18657-92F1-F24C-B3A9-E505E63716FF}" type="pres">
      <dgm:prSet presAssocID="{848EFC1E-2EAC-5945-B612-1C869088AB81}" presName="txTwo" presStyleLbl="node2" presStyleIdx="0" presStyleCnt="2">
        <dgm:presLayoutVars>
          <dgm:chPref val="3"/>
        </dgm:presLayoutVars>
      </dgm:prSet>
      <dgm:spPr/>
    </dgm:pt>
    <dgm:pt modelId="{A1BF09B7-5551-9040-BD6A-10CD9BC8FDD4}" type="pres">
      <dgm:prSet presAssocID="{848EFC1E-2EAC-5945-B612-1C869088AB81}" presName="parTransTwo" presStyleCnt="0"/>
      <dgm:spPr/>
    </dgm:pt>
    <dgm:pt modelId="{D7DDB4F7-3960-2440-ABC6-04EBEF34CB31}" type="pres">
      <dgm:prSet presAssocID="{848EFC1E-2EAC-5945-B612-1C869088AB81}" presName="horzTwo" presStyleCnt="0"/>
      <dgm:spPr/>
    </dgm:pt>
    <dgm:pt modelId="{B71F65EE-E4CC-6C41-8EFC-92515E777134}" type="pres">
      <dgm:prSet presAssocID="{81809031-B882-BB4D-B3FD-CC410ACBA6F4}" presName="vertThree" presStyleCnt="0"/>
      <dgm:spPr/>
    </dgm:pt>
    <dgm:pt modelId="{EF41B6EB-46D9-FC44-B464-579A2F43C738}" type="pres">
      <dgm:prSet presAssocID="{81809031-B882-BB4D-B3FD-CC410ACBA6F4}" presName="txThree" presStyleLbl="node3" presStyleIdx="0" presStyleCnt="3">
        <dgm:presLayoutVars>
          <dgm:chPref val="3"/>
        </dgm:presLayoutVars>
      </dgm:prSet>
      <dgm:spPr/>
    </dgm:pt>
    <dgm:pt modelId="{18E0F6BA-39C1-1548-98EA-4C6B188D172A}" type="pres">
      <dgm:prSet presAssocID="{81809031-B882-BB4D-B3FD-CC410ACBA6F4}" presName="horzThree" presStyleCnt="0"/>
      <dgm:spPr/>
    </dgm:pt>
    <dgm:pt modelId="{EFED0DD5-F394-FA4F-98D9-BF819C024E0D}" type="pres">
      <dgm:prSet presAssocID="{4D00BF77-697D-3442-BD12-50F025B0509B}" presName="sibSpaceThree" presStyleCnt="0"/>
      <dgm:spPr/>
    </dgm:pt>
    <dgm:pt modelId="{E7B7737F-0583-E74C-99F6-12C94584CAC7}" type="pres">
      <dgm:prSet presAssocID="{1CA49C46-CACA-4147-A030-70EC11AEDC64}" presName="vertThree" presStyleCnt="0"/>
      <dgm:spPr/>
    </dgm:pt>
    <dgm:pt modelId="{AA9E4A50-584D-5543-848A-FFE6983491D8}" type="pres">
      <dgm:prSet presAssocID="{1CA49C46-CACA-4147-A030-70EC11AEDC64}" presName="txThree" presStyleLbl="node3" presStyleIdx="1" presStyleCnt="3">
        <dgm:presLayoutVars>
          <dgm:chPref val="3"/>
        </dgm:presLayoutVars>
      </dgm:prSet>
      <dgm:spPr/>
    </dgm:pt>
    <dgm:pt modelId="{BC2EDEFD-20D7-1C44-9F00-1DF88EEEDC04}" type="pres">
      <dgm:prSet presAssocID="{1CA49C46-CACA-4147-A030-70EC11AEDC64}" presName="horzThree" presStyleCnt="0"/>
      <dgm:spPr/>
    </dgm:pt>
    <dgm:pt modelId="{3A03B83E-470C-C845-9090-D0D08D334AAC}" type="pres">
      <dgm:prSet presAssocID="{20F70DEF-3520-A14F-BF60-E75BCB4CB91B}" presName="sibSpaceTwo" presStyleCnt="0"/>
      <dgm:spPr/>
    </dgm:pt>
    <dgm:pt modelId="{9B7755CE-4535-5544-B2AA-DB736F176185}" type="pres">
      <dgm:prSet presAssocID="{A3403CB1-3101-964E-BE72-404EB76FC6CA}" presName="vertTwo" presStyleCnt="0"/>
      <dgm:spPr/>
    </dgm:pt>
    <dgm:pt modelId="{0470D841-3054-E74F-8857-A5AC445F8503}" type="pres">
      <dgm:prSet presAssocID="{A3403CB1-3101-964E-BE72-404EB76FC6CA}" presName="txTwo" presStyleLbl="node2" presStyleIdx="1" presStyleCnt="2">
        <dgm:presLayoutVars>
          <dgm:chPref val="3"/>
        </dgm:presLayoutVars>
      </dgm:prSet>
      <dgm:spPr/>
    </dgm:pt>
    <dgm:pt modelId="{89EE6598-4C4F-F949-AE1F-213D62096344}" type="pres">
      <dgm:prSet presAssocID="{A3403CB1-3101-964E-BE72-404EB76FC6CA}" presName="parTransTwo" presStyleCnt="0"/>
      <dgm:spPr/>
    </dgm:pt>
    <dgm:pt modelId="{EAB2F452-21CC-B64B-B667-1610029E0F42}" type="pres">
      <dgm:prSet presAssocID="{A3403CB1-3101-964E-BE72-404EB76FC6CA}" presName="horzTwo" presStyleCnt="0"/>
      <dgm:spPr/>
    </dgm:pt>
    <dgm:pt modelId="{5AEDF96C-CC84-9146-8045-3358FCFA6909}" type="pres">
      <dgm:prSet presAssocID="{2829C628-EC08-E347-AC7A-97235FC5E4B1}" presName="vertThree" presStyleCnt="0"/>
      <dgm:spPr/>
    </dgm:pt>
    <dgm:pt modelId="{89DF4513-8EC1-A449-9F03-69D408D53360}" type="pres">
      <dgm:prSet presAssocID="{2829C628-EC08-E347-AC7A-97235FC5E4B1}" presName="txThree" presStyleLbl="node3" presStyleIdx="2" presStyleCnt="3">
        <dgm:presLayoutVars>
          <dgm:chPref val="3"/>
        </dgm:presLayoutVars>
      </dgm:prSet>
      <dgm:spPr/>
    </dgm:pt>
    <dgm:pt modelId="{7471835F-124A-7648-BAA5-57EF72FC911F}" type="pres">
      <dgm:prSet presAssocID="{2829C628-EC08-E347-AC7A-97235FC5E4B1}" presName="horzThree" presStyleCnt="0"/>
      <dgm:spPr/>
    </dgm:pt>
  </dgm:ptLst>
  <dgm:cxnLst>
    <dgm:cxn modelId="{04064615-5030-B74C-B327-ACF637FCC923}" srcId="{848EFC1E-2EAC-5945-B612-1C869088AB81}" destId="{81809031-B882-BB4D-B3FD-CC410ACBA6F4}" srcOrd="0" destOrd="0" parTransId="{8127B8E9-E110-B847-AE59-E16D9840C226}" sibTransId="{4D00BF77-697D-3442-BD12-50F025B0509B}"/>
    <dgm:cxn modelId="{C035511A-862B-EB4E-8F92-C29D649C5185}" type="presOf" srcId="{848EFC1E-2EAC-5945-B612-1C869088AB81}" destId="{F3A18657-92F1-F24C-B3A9-E505E63716FF}" srcOrd="0" destOrd="0" presId="urn:microsoft.com/office/officeart/2005/8/layout/hierarchy4"/>
    <dgm:cxn modelId="{DF36C831-5841-3744-8C51-00A80DB4F801}" type="presOf" srcId="{A3403CB1-3101-964E-BE72-404EB76FC6CA}" destId="{0470D841-3054-E74F-8857-A5AC445F8503}" srcOrd="0" destOrd="0" presId="urn:microsoft.com/office/officeart/2005/8/layout/hierarchy4"/>
    <dgm:cxn modelId="{59190245-03AA-9844-B8DE-BA2FBA1B8D65}" type="presOf" srcId="{3158F0BB-18DA-EF46-9FC3-3F21E9B91503}" destId="{D67F0E95-CE24-C842-A7BD-B9863FC325CD}" srcOrd="0" destOrd="0" presId="urn:microsoft.com/office/officeart/2005/8/layout/hierarchy4"/>
    <dgm:cxn modelId="{10BD926A-9F66-2C47-AE3B-4614D777AAC9}" srcId="{A3403CB1-3101-964E-BE72-404EB76FC6CA}" destId="{2829C628-EC08-E347-AC7A-97235FC5E4B1}" srcOrd="0" destOrd="0" parTransId="{9E4FBD83-D511-5F44-9E84-80321681B389}" sibTransId="{7C753FC5-3BE2-414C-B113-E3A126D02D5B}"/>
    <dgm:cxn modelId="{4F7B1B94-981E-4C45-92B1-8CC1B1DAFF89}" type="presOf" srcId="{1D7C6AAA-DCF5-2B48-AA3A-4114FD198CF0}" destId="{90BE86FB-17D8-D24B-A22E-8BBD9928A6B1}" srcOrd="0" destOrd="0" presId="urn:microsoft.com/office/officeart/2005/8/layout/hierarchy4"/>
    <dgm:cxn modelId="{005928A7-89DE-4542-8086-3F99E50510A1}" type="presOf" srcId="{81809031-B882-BB4D-B3FD-CC410ACBA6F4}" destId="{EF41B6EB-46D9-FC44-B464-579A2F43C738}" srcOrd="0" destOrd="0" presId="urn:microsoft.com/office/officeart/2005/8/layout/hierarchy4"/>
    <dgm:cxn modelId="{CF029AB9-D884-7D42-B331-1DEEC72E6123}" type="presOf" srcId="{1CA49C46-CACA-4147-A030-70EC11AEDC64}" destId="{AA9E4A50-584D-5543-848A-FFE6983491D8}" srcOrd="0" destOrd="0" presId="urn:microsoft.com/office/officeart/2005/8/layout/hierarchy4"/>
    <dgm:cxn modelId="{376130C4-7239-A540-AE2C-42887D592C60}" srcId="{848EFC1E-2EAC-5945-B612-1C869088AB81}" destId="{1CA49C46-CACA-4147-A030-70EC11AEDC64}" srcOrd="1" destOrd="0" parTransId="{73630BD8-9F78-EA4C-B918-5FF99618B443}" sibTransId="{63187D62-D318-F643-805A-7F096C5D124D}"/>
    <dgm:cxn modelId="{BFE673D7-745A-C048-A05D-6BDE1F0B28D4}" type="presOf" srcId="{2829C628-EC08-E347-AC7A-97235FC5E4B1}" destId="{89DF4513-8EC1-A449-9F03-69D408D53360}" srcOrd="0" destOrd="0" presId="urn:microsoft.com/office/officeart/2005/8/layout/hierarchy4"/>
    <dgm:cxn modelId="{6D03A8E1-0ABE-2044-9081-F8AB5FA27FFF}" srcId="{3158F0BB-18DA-EF46-9FC3-3F21E9B91503}" destId="{A3403CB1-3101-964E-BE72-404EB76FC6CA}" srcOrd="1" destOrd="0" parTransId="{0E922A16-899B-9343-AFE5-385788528197}" sibTransId="{32A650B9-04F6-454E-BEA6-A71E221DB169}"/>
    <dgm:cxn modelId="{829B19E8-AFDE-1645-9B16-690F47EFAE94}" srcId="{1D7C6AAA-DCF5-2B48-AA3A-4114FD198CF0}" destId="{3158F0BB-18DA-EF46-9FC3-3F21E9B91503}" srcOrd="0" destOrd="0" parTransId="{8646D218-6CD6-654A-A01A-D799A0693510}" sibTransId="{33BDD7F5-55E4-5946-B9A9-661156158BCB}"/>
    <dgm:cxn modelId="{3DCAFBFC-444B-9B4A-81D3-A8D133B38979}" srcId="{3158F0BB-18DA-EF46-9FC3-3F21E9B91503}" destId="{848EFC1E-2EAC-5945-B612-1C869088AB81}" srcOrd="0" destOrd="0" parTransId="{EFD045B6-72C3-0F47-ABE4-A34AFE7BCE50}" sibTransId="{20F70DEF-3520-A14F-BF60-E75BCB4CB91B}"/>
    <dgm:cxn modelId="{5A0749EE-D871-D24B-A79A-4A5822724EF1}" type="presParOf" srcId="{90BE86FB-17D8-D24B-A22E-8BBD9928A6B1}" destId="{3DF2F5B2-D848-E044-AC16-566718C87EF3}" srcOrd="0" destOrd="0" presId="urn:microsoft.com/office/officeart/2005/8/layout/hierarchy4"/>
    <dgm:cxn modelId="{A5BF08D6-D277-EE41-8E7A-D4EC0E760708}" type="presParOf" srcId="{3DF2F5B2-D848-E044-AC16-566718C87EF3}" destId="{D67F0E95-CE24-C842-A7BD-B9863FC325CD}" srcOrd="0" destOrd="0" presId="urn:microsoft.com/office/officeart/2005/8/layout/hierarchy4"/>
    <dgm:cxn modelId="{3699BDF3-D1AF-3243-B216-8135ED4DBB8F}" type="presParOf" srcId="{3DF2F5B2-D848-E044-AC16-566718C87EF3}" destId="{E0DA25E5-ED27-BA45-B0A1-5826504AF88D}" srcOrd="1" destOrd="0" presId="urn:microsoft.com/office/officeart/2005/8/layout/hierarchy4"/>
    <dgm:cxn modelId="{767A3681-FD64-754E-917A-80F5FB6B5E13}" type="presParOf" srcId="{3DF2F5B2-D848-E044-AC16-566718C87EF3}" destId="{CD4D1A82-8A58-8843-970A-B23F27FE3A0B}" srcOrd="2" destOrd="0" presId="urn:microsoft.com/office/officeart/2005/8/layout/hierarchy4"/>
    <dgm:cxn modelId="{0F877C76-EBA4-3444-BC52-43EB36F69E22}" type="presParOf" srcId="{CD4D1A82-8A58-8843-970A-B23F27FE3A0B}" destId="{D3A86FE4-01C2-E649-8376-24959C526D67}" srcOrd="0" destOrd="0" presId="urn:microsoft.com/office/officeart/2005/8/layout/hierarchy4"/>
    <dgm:cxn modelId="{03222E3A-EFD4-5C4E-BB3B-0A708920B0C0}" type="presParOf" srcId="{D3A86FE4-01C2-E649-8376-24959C526D67}" destId="{F3A18657-92F1-F24C-B3A9-E505E63716FF}" srcOrd="0" destOrd="0" presId="urn:microsoft.com/office/officeart/2005/8/layout/hierarchy4"/>
    <dgm:cxn modelId="{3E4BB146-A5B3-5843-8E93-008665765152}" type="presParOf" srcId="{D3A86FE4-01C2-E649-8376-24959C526D67}" destId="{A1BF09B7-5551-9040-BD6A-10CD9BC8FDD4}" srcOrd="1" destOrd="0" presId="urn:microsoft.com/office/officeart/2005/8/layout/hierarchy4"/>
    <dgm:cxn modelId="{106E036C-ADCE-3441-9111-AF6D74E3E1C2}" type="presParOf" srcId="{D3A86FE4-01C2-E649-8376-24959C526D67}" destId="{D7DDB4F7-3960-2440-ABC6-04EBEF34CB31}" srcOrd="2" destOrd="0" presId="urn:microsoft.com/office/officeart/2005/8/layout/hierarchy4"/>
    <dgm:cxn modelId="{3DC1A346-7DCF-664C-BDCC-B511A759F5E9}" type="presParOf" srcId="{D7DDB4F7-3960-2440-ABC6-04EBEF34CB31}" destId="{B71F65EE-E4CC-6C41-8EFC-92515E777134}" srcOrd="0" destOrd="0" presId="urn:microsoft.com/office/officeart/2005/8/layout/hierarchy4"/>
    <dgm:cxn modelId="{49A2A283-0D03-A643-929E-6074FBDF96E5}" type="presParOf" srcId="{B71F65EE-E4CC-6C41-8EFC-92515E777134}" destId="{EF41B6EB-46D9-FC44-B464-579A2F43C738}" srcOrd="0" destOrd="0" presId="urn:microsoft.com/office/officeart/2005/8/layout/hierarchy4"/>
    <dgm:cxn modelId="{A896CE51-DC3C-7640-A76E-7DD1B8DA5D6E}" type="presParOf" srcId="{B71F65EE-E4CC-6C41-8EFC-92515E777134}" destId="{18E0F6BA-39C1-1548-98EA-4C6B188D172A}" srcOrd="1" destOrd="0" presId="urn:microsoft.com/office/officeart/2005/8/layout/hierarchy4"/>
    <dgm:cxn modelId="{B9C1B193-1238-DB4B-A1B2-33DE4126B0DA}" type="presParOf" srcId="{D7DDB4F7-3960-2440-ABC6-04EBEF34CB31}" destId="{EFED0DD5-F394-FA4F-98D9-BF819C024E0D}" srcOrd="1" destOrd="0" presId="urn:microsoft.com/office/officeart/2005/8/layout/hierarchy4"/>
    <dgm:cxn modelId="{BD1C6321-1118-B84D-B5CD-C03E014A45D9}" type="presParOf" srcId="{D7DDB4F7-3960-2440-ABC6-04EBEF34CB31}" destId="{E7B7737F-0583-E74C-99F6-12C94584CAC7}" srcOrd="2" destOrd="0" presId="urn:microsoft.com/office/officeart/2005/8/layout/hierarchy4"/>
    <dgm:cxn modelId="{488DAF0C-E7C9-2E41-8077-0171BFEA9F6F}" type="presParOf" srcId="{E7B7737F-0583-E74C-99F6-12C94584CAC7}" destId="{AA9E4A50-584D-5543-848A-FFE6983491D8}" srcOrd="0" destOrd="0" presId="urn:microsoft.com/office/officeart/2005/8/layout/hierarchy4"/>
    <dgm:cxn modelId="{891017F9-FE24-B349-A11B-E651F7598E5A}" type="presParOf" srcId="{E7B7737F-0583-E74C-99F6-12C94584CAC7}" destId="{BC2EDEFD-20D7-1C44-9F00-1DF88EEEDC04}" srcOrd="1" destOrd="0" presId="urn:microsoft.com/office/officeart/2005/8/layout/hierarchy4"/>
    <dgm:cxn modelId="{9A5C8040-184B-8941-AD6C-9A78F977F7FA}" type="presParOf" srcId="{CD4D1A82-8A58-8843-970A-B23F27FE3A0B}" destId="{3A03B83E-470C-C845-9090-D0D08D334AAC}" srcOrd="1" destOrd="0" presId="urn:microsoft.com/office/officeart/2005/8/layout/hierarchy4"/>
    <dgm:cxn modelId="{B9140FCF-CC45-394D-972F-EA38EF1F5197}" type="presParOf" srcId="{CD4D1A82-8A58-8843-970A-B23F27FE3A0B}" destId="{9B7755CE-4535-5544-B2AA-DB736F176185}" srcOrd="2" destOrd="0" presId="urn:microsoft.com/office/officeart/2005/8/layout/hierarchy4"/>
    <dgm:cxn modelId="{2EC1DE06-FDAF-5C4D-8C7B-B2D65D656513}" type="presParOf" srcId="{9B7755CE-4535-5544-B2AA-DB736F176185}" destId="{0470D841-3054-E74F-8857-A5AC445F8503}" srcOrd="0" destOrd="0" presId="urn:microsoft.com/office/officeart/2005/8/layout/hierarchy4"/>
    <dgm:cxn modelId="{244574D8-38D2-C34F-94D6-786E69112E0E}" type="presParOf" srcId="{9B7755CE-4535-5544-B2AA-DB736F176185}" destId="{89EE6598-4C4F-F949-AE1F-213D62096344}" srcOrd="1" destOrd="0" presId="urn:microsoft.com/office/officeart/2005/8/layout/hierarchy4"/>
    <dgm:cxn modelId="{EE440611-AADF-8540-8A7D-6E85834BCFBA}" type="presParOf" srcId="{9B7755CE-4535-5544-B2AA-DB736F176185}" destId="{EAB2F452-21CC-B64B-B667-1610029E0F42}" srcOrd="2" destOrd="0" presId="urn:microsoft.com/office/officeart/2005/8/layout/hierarchy4"/>
    <dgm:cxn modelId="{D154F168-0F9B-FA4C-8F95-43224D5BB2D0}" type="presParOf" srcId="{EAB2F452-21CC-B64B-B667-1610029E0F42}" destId="{5AEDF96C-CC84-9146-8045-3358FCFA6909}" srcOrd="0" destOrd="0" presId="urn:microsoft.com/office/officeart/2005/8/layout/hierarchy4"/>
    <dgm:cxn modelId="{AD3EC641-4198-CA4D-8947-E2E5E411C3D6}" type="presParOf" srcId="{5AEDF96C-CC84-9146-8045-3358FCFA6909}" destId="{89DF4513-8EC1-A449-9F03-69D408D53360}" srcOrd="0" destOrd="0" presId="urn:microsoft.com/office/officeart/2005/8/layout/hierarchy4"/>
    <dgm:cxn modelId="{8E4A2A46-93E4-084F-8FCE-B962492E1F7E}" type="presParOf" srcId="{5AEDF96C-CC84-9146-8045-3358FCFA6909}" destId="{7471835F-124A-7648-BAA5-57EF72FC911F}" srcOrd="1" destOrd="0" presId="urn:microsoft.com/office/officeart/2005/8/layout/hierarchy4"/>
  </dgm:cxnLst>
  <dgm:bg/>
  <dgm:whole/>
  <dgm:extLst>
    <a:ext uri="http://schemas.microsoft.com/office/drawing/2008/diagram">
      <dsp:dataModelExt xmlns:dsp="http://schemas.microsoft.com/office/drawing/2008/diagram" relId="rId6" minVer="http://schemas.openxmlformats.org/drawingml/2006/diagram"/>
    </a:ext>
  </dgm:extLst>
</dgm:dataModel>
</file>

<file path=ppt/diagrams/drawing1.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17BB4565-20BD-714B-9977-4AFD965A540B}">
      <dsp:nvSpPr>
        <dsp:cNvPr id="0" name=""/>
        <dsp:cNvSpPr/>
      </dsp:nvSpPr>
      <dsp:spPr>
        <a:xfrm rot="2562813">
          <a:off x="4385690" y="3226193"/>
          <a:ext cx="702963" cy="35551"/>
        </a:xfrm>
        <a:custGeom>
          <a:avLst/>
          <a:gdLst/>
          <a:ahLst/>
          <a:cxnLst/>
          <a:rect l="0" t="0" r="0" b="0"/>
          <a:pathLst>
            <a:path>
              <a:moveTo>
                <a:pt x="0" y="17775"/>
              </a:moveTo>
              <a:lnTo>
                <a:pt x="702963" y="17775"/>
              </a:lnTo>
            </a:path>
          </a:pathLst>
        </a:custGeom>
        <a:noFill/>
        <a:ln w="25400" cap="flat" cmpd="sng" algn="ctr">
          <a:solidFill>
            <a:schemeClr val="dk2">
              <a:shade val="60000"/>
              <a:hueOff val="0"/>
              <a:satOff val="0"/>
              <a:lumOff val="0"/>
              <a:alphaOff val="0"/>
            </a:schemeClr>
          </a:solidFill>
          <a:prstDash val="solid"/>
        </a:ln>
        <a:effectLst/>
      </dsp:spPr>
      <dsp:style>
        <a:lnRef idx="2">
          <a:scrgbClr r="0" g="0" b="0"/>
        </a:lnRef>
        <a:fillRef idx="0">
          <a:scrgbClr r="0" g="0" b="0"/>
        </a:fillRef>
        <a:effectRef idx="0">
          <a:scrgbClr r="0" g="0" b="0"/>
        </a:effectRef>
        <a:fontRef idx="minor"/>
      </dsp:style>
    </dsp:sp>
    <dsp:sp modelId="{8CE64C54-DDEF-C443-AAA7-C33D378194E2}">
      <dsp:nvSpPr>
        <dsp:cNvPr id="0" name=""/>
        <dsp:cNvSpPr/>
      </dsp:nvSpPr>
      <dsp:spPr>
        <a:xfrm>
          <a:off x="4478919" y="2264791"/>
          <a:ext cx="781957" cy="35551"/>
        </a:xfrm>
        <a:custGeom>
          <a:avLst/>
          <a:gdLst/>
          <a:ahLst/>
          <a:cxnLst/>
          <a:rect l="0" t="0" r="0" b="0"/>
          <a:pathLst>
            <a:path>
              <a:moveTo>
                <a:pt x="0" y="17775"/>
              </a:moveTo>
              <a:lnTo>
                <a:pt x="781957" y="17775"/>
              </a:lnTo>
            </a:path>
          </a:pathLst>
        </a:custGeom>
        <a:noFill/>
        <a:ln w="25400" cap="flat" cmpd="sng" algn="ctr">
          <a:solidFill>
            <a:schemeClr val="dk2">
              <a:shade val="60000"/>
              <a:hueOff val="0"/>
              <a:satOff val="0"/>
              <a:lumOff val="0"/>
              <a:alphaOff val="0"/>
            </a:schemeClr>
          </a:solidFill>
          <a:prstDash val="solid"/>
        </a:ln>
        <a:effectLst/>
      </dsp:spPr>
      <dsp:style>
        <a:lnRef idx="2">
          <a:scrgbClr r="0" g="0" b="0"/>
        </a:lnRef>
        <a:fillRef idx="0">
          <a:scrgbClr r="0" g="0" b="0"/>
        </a:fillRef>
        <a:effectRef idx="0">
          <a:scrgbClr r="0" g="0" b="0"/>
        </a:effectRef>
        <a:fontRef idx="minor"/>
      </dsp:style>
    </dsp:sp>
    <dsp:sp modelId="{11F17692-7746-6F41-853B-6135EC43196B}">
      <dsp:nvSpPr>
        <dsp:cNvPr id="0" name=""/>
        <dsp:cNvSpPr/>
      </dsp:nvSpPr>
      <dsp:spPr>
        <a:xfrm rot="19103299">
          <a:off x="4375407" y="1296810"/>
          <a:ext cx="820426" cy="35551"/>
        </a:xfrm>
        <a:custGeom>
          <a:avLst/>
          <a:gdLst/>
          <a:ahLst/>
          <a:cxnLst/>
          <a:rect l="0" t="0" r="0" b="0"/>
          <a:pathLst>
            <a:path>
              <a:moveTo>
                <a:pt x="0" y="17775"/>
              </a:moveTo>
              <a:lnTo>
                <a:pt x="820426" y="17775"/>
              </a:lnTo>
            </a:path>
          </a:pathLst>
        </a:custGeom>
        <a:noFill/>
        <a:ln w="25400" cap="flat" cmpd="sng" algn="ctr">
          <a:solidFill>
            <a:schemeClr val="dk2">
              <a:shade val="60000"/>
              <a:hueOff val="0"/>
              <a:satOff val="0"/>
              <a:lumOff val="0"/>
              <a:alphaOff val="0"/>
            </a:schemeClr>
          </a:solidFill>
          <a:prstDash val="solid"/>
        </a:ln>
        <a:effectLst/>
      </dsp:spPr>
      <dsp:style>
        <a:lnRef idx="2">
          <a:scrgbClr r="0" g="0" b="0"/>
        </a:lnRef>
        <a:fillRef idx="0">
          <a:scrgbClr r="0" g="0" b="0"/>
        </a:fillRef>
        <a:effectRef idx="0">
          <a:scrgbClr r="0" g="0" b="0"/>
        </a:effectRef>
        <a:fontRef idx="minor"/>
      </dsp:style>
    </dsp:sp>
    <dsp:sp modelId="{E5744A9C-274E-F14A-AFF5-2D61E12C2728}">
      <dsp:nvSpPr>
        <dsp:cNvPr id="0" name=""/>
        <dsp:cNvSpPr/>
      </dsp:nvSpPr>
      <dsp:spPr>
        <a:xfrm>
          <a:off x="2577070" y="1163832"/>
          <a:ext cx="2237469" cy="2237469"/>
        </a:xfrm>
        <a:prstGeom prst="ellipse">
          <a:avLst/>
        </a:prstGeom>
        <a:blipFill>
          <a:blip xmlns:r="http://schemas.openxmlformats.org/officeDocument/2006/relationships" r:embed="rId1">
            <a:extLst>
              <a:ext uri="{28A0092B-C50C-407E-A947-70E740481C1C}">
                <a14:useLocalDpi xmlns:a14="http://schemas.microsoft.com/office/drawing/2010/main" val="0"/>
              </a:ext>
            </a:extLst>
          </a:blip>
          <a:srcRect/>
          <a:stretch>
            <a:fillRect l="-23000" r="-23000"/>
          </a:stretch>
        </a:blipFill>
        <a:ln w="25400" cap="flat" cmpd="sng" algn="ctr">
          <a:solidFill>
            <a:schemeClr val="lt2">
              <a:hueOff val="0"/>
              <a:satOff val="0"/>
              <a:lumOff val="0"/>
              <a:alphaOff val="0"/>
            </a:schemeClr>
          </a:solidFill>
          <a:prstDash val="solid"/>
        </a:ln>
        <a:effectLst/>
      </dsp:spPr>
      <dsp:style>
        <a:lnRef idx="2">
          <a:scrgbClr r="0" g="0" b="0"/>
        </a:lnRef>
        <a:fillRef idx="1">
          <a:scrgbClr r="0" g="0" b="0"/>
        </a:fillRef>
        <a:effectRef idx="0">
          <a:scrgbClr r="0" g="0" b="0"/>
        </a:effectRef>
        <a:fontRef idx="minor">
          <a:schemeClr val="lt1"/>
        </a:fontRef>
      </dsp:style>
    </dsp:sp>
    <dsp:sp modelId="{716EB685-B8AF-034C-B26A-621DB20719DC}">
      <dsp:nvSpPr>
        <dsp:cNvPr id="0" name=""/>
        <dsp:cNvSpPr/>
      </dsp:nvSpPr>
      <dsp:spPr>
        <a:xfrm>
          <a:off x="4934289" y="0"/>
          <a:ext cx="1252552" cy="1252552"/>
        </a:xfrm>
        <a:prstGeom prst="ellipse">
          <a:avLst/>
        </a:prstGeom>
        <a:solidFill>
          <a:schemeClr val="dk2">
            <a:hueOff val="0"/>
            <a:satOff val="0"/>
            <a:lumOff val="0"/>
            <a:alphaOff val="0"/>
          </a:schemeClr>
        </a:solidFill>
        <a:ln w="25400" cap="flat" cmpd="sng" algn="ctr">
          <a:solidFill>
            <a:schemeClr val="lt2">
              <a:hueOff val="0"/>
              <a:satOff val="0"/>
              <a:lumOff val="0"/>
              <a:alphaOff val="0"/>
            </a:schemeClr>
          </a:solidFill>
          <a:prstDash val="solid"/>
        </a:ln>
        <a:effectLst/>
      </dsp:spPr>
      <dsp:style>
        <a:lnRef idx="2">
          <a:scrgbClr r="0" g="0" b="0"/>
        </a:lnRef>
        <a:fillRef idx="1">
          <a:scrgbClr r="0" g="0" b="0"/>
        </a:fillRef>
        <a:effectRef idx="0">
          <a:scrgbClr r="0" g="0" b="0"/>
        </a:effectRef>
        <a:fontRef idx="minor">
          <a:schemeClr val="lt1"/>
        </a:fontRef>
      </dsp:style>
      <dsp:txBody>
        <a:bodyPr spcFirstLastPara="0" vert="horz" wrap="square" lIns="8255" tIns="8255" rIns="8255" bIns="8255" numCol="1" spcCol="1270" anchor="ctr" anchorCtr="0">
          <a:noAutofit/>
        </a:bodyPr>
        <a:lstStyle/>
        <a:p>
          <a:pPr marL="0" lvl="0" indent="0" algn="ctr" defTabSz="577850">
            <a:lnSpc>
              <a:spcPct val="90000"/>
            </a:lnSpc>
            <a:spcBef>
              <a:spcPct val="0"/>
            </a:spcBef>
            <a:spcAft>
              <a:spcPct val="35000"/>
            </a:spcAft>
            <a:buNone/>
          </a:pPr>
          <a:r>
            <a:rPr lang="es-MX" sz="1300" kern="1200" dirty="0"/>
            <a:t>Consultoría 24/7</a:t>
          </a:r>
        </a:p>
      </dsp:txBody>
      <dsp:txXfrm>
        <a:off x="5117721" y="183432"/>
        <a:ext cx="885688" cy="885688"/>
      </dsp:txXfrm>
    </dsp:sp>
    <dsp:sp modelId="{91C46352-1F8B-1542-8D3E-3CC0389C8013}">
      <dsp:nvSpPr>
        <dsp:cNvPr id="0" name=""/>
        <dsp:cNvSpPr/>
      </dsp:nvSpPr>
      <dsp:spPr>
        <a:xfrm>
          <a:off x="6312096" y="0"/>
          <a:ext cx="1878828" cy="1252552"/>
        </a:xfrm>
        <a:prstGeom prst="rect">
          <a:avLst/>
        </a:prstGeom>
        <a:noFill/>
        <a:ln>
          <a:noFill/>
        </a:ln>
        <a:effectLst/>
      </dsp:spPr>
      <dsp:style>
        <a:lnRef idx="0">
          <a:scrgbClr r="0" g="0" b="0"/>
        </a:lnRef>
        <a:fillRef idx="0">
          <a:scrgbClr r="0" g="0" b="0"/>
        </a:fillRef>
        <a:effectRef idx="0">
          <a:scrgbClr r="0" g="0" b="0"/>
        </a:effectRef>
        <a:fontRef idx="minor"/>
      </dsp:style>
      <dsp:txBody>
        <a:bodyPr spcFirstLastPara="0" vert="horz" wrap="square" lIns="0" tIns="0" rIns="0" bIns="0" numCol="1" spcCol="1270" anchor="ctr" anchorCtr="0">
          <a:noAutofit/>
        </a:bodyPr>
        <a:lstStyle/>
        <a:p>
          <a:pPr marL="57150" lvl="1" indent="-57150" algn="l" defTabSz="488950">
            <a:lnSpc>
              <a:spcPct val="90000"/>
            </a:lnSpc>
            <a:spcBef>
              <a:spcPct val="0"/>
            </a:spcBef>
            <a:spcAft>
              <a:spcPct val="15000"/>
            </a:spcAft>
            <a:buChar char="•"/>
          </a:pPr>
          <a:r>
            <a:rPr lang="es-MX" sz="1100" kern="1200" dirty="0"/>
            <a:t>Consultoría sobre la aplicación del geomarketing a tu negocio.</a:t>
          </a:r>
        </a:p>
        <a:p>
          <a:pPr marL="57150" lvl="1" indent="-57150" algn="l" defTabSz="488950">
            <a:lnSpc>
              <a:spcPct val="90000"/>
            </a:lnSpc>
            <a:spcBef>
              <a:spcPct val="0"/>
            </a:spcBef>
            <a:spcAft>
              <a:spcPct val="15000"/>
            </a:spcAft>
            <a:buChar char="•"/>
          </a:pPr>
          <a:r>
            <a:rPr lang="es-MX" sz="1100" kern="1200" dirty="0"/>
            <a:t>Soporte técnico ilimitado.</a:t>
          </a:r>
        </a:p>
      </dsp:txBody>
      <dsp:txXfrm>
        <a:off x="6312096" y="0"/>
        <a:ext cx="1878828" cy="1252552"/>
      </dsp:txXfrm>
    </dsp:sp>
    <dsp:sp modelId="{B03D7180-26D4-224D-9034-0370A919E2C6}">
      <dsp:nvSpPr>
        <dsp:cNvPr id="0" name=""/>
        <dsp:cNvSpPr/>
      </dsp:nvSpPr>
      <dsp:spPr>
        <a:xfrm>
          <a:off x="5260876" y="1611326"/>
          <a:ext cx="1342481" cy="1342481"/>
        </a:xfrm>
        <a:prstGeom prst="ellipse">
          <a:avLst/>
        </a:prstGeom>
        <a:solidFill>
          <a:schemeClr val="dk2">
            <a:hueOff val="0"/>
            <a:satOff val="0"/>
            <a:lumOff val="0"/>
            <a:alphaOff val="0"/>
          </a:schemeClr>
        </a:solidFill>
        <a:ln w="25400" cap="flat" cmpd="sng" algn="ctr">
          <a:solidFill>
            <a:schemeClr val="lt2">
              <a:hueOff val="0"/>
              <a:satOff val="0"/>
              <a:lumOff val="0"/>
              <a:alphaOff val="0"/>
            </a:schemeClr>
          </a:solidFill>
          <a:prstDash val="solid"/>
        </a:ln>
        <a:effectLst/>
      </dsp:spPr>
      <dsp:style>
        <a:lnRef idx="2">
          <a:scrgbClr r="0" g="0" b="0"/>
        </a:lnRef>
        <a:fillRef idx="1">
          <a:scrgbClr r="0" g="0" b="0"/>
        </a:fillRef>
        <a:effectRef idx="0">
          <a:scrgbClr r="0" g="0" b="0"/>
        </a:effectRef>
        <a:fontRef idx="minor">
          <a:schemeClr val="lt1"/>
        </a:fontRef>
      </dsp:style>
      <dsp:txBody>
        <a:bodyPr spcFirstLastPara="0" vert="horz" wrap="square" lIns="8255" tIns="8255" rIns="8255" bIns="8255" numCol="1" spcCol="1270" anchor="ctr" anchorCtr="0">
          <a:noAutofit/>
        </a:bodyPr>
        <a:lstStyle/>
        <a:p>
          <a:pPr marL="0" lvl="0" indent="0" algn="ctr" defTabSz="577850">
            <a:lnSpc>
              <a:spcPct val="90000"/>
            </a:lnSpc>
            <a:spcBef>
              <a:spcPct val="0"/>
            </a:spcBef>
            <a:spcAft>
              <a:spcPct val="35000"/>
            </a:spcAft>
            <a:buNone/>
          </a:pPr>
          <a:r>
            <a:rPr lang="es-MX" sz="1300" kern="1200" dirty="0"/>
            <a:t>Data</a:t>
          </a:r>
        </a:p>
      </dsp:txBody>
      <dsp:txXfrm>
        <a:off x="5457478" y="1807928"/>
        <a:ext cx="949277" cy="949277"/>
      </dsp:txXfrm>
    </dsp:sp>
    <dsp:sp modelId="{5F150D01-EF9A-7C47-B8F5-635D91EFCA1F}">
      <dsp:nvSpPr>
        <dsp:cNvPr id="0" name=""/>
        <dsp:cNvSpPr/>
      </dsp:nvSpPr>
      <dsp:spPr>
        <a:xfrm>
          <a:off x="6737606" y="1611326"/>
          <a:ext cx="2013722" cy="1342481"/>
        </a:xfrm>
        <a:prstGeom prst="rect">
          <a:avLst/>
        </a:prstGeom>
        <a:noFill/>
        <a:ln>
          <a:noFill/>
        </a:ln>
        <a:effectLst/>
      </dsp:spPr>
      <dsp:style>
        <a:lnRef idx="0">
          <a:scrgbClr r="0" g="0" b="0"/>
        </a:lnRef>
        <a:fillRef idx="0">
          <a:scrgbClr r="0" g="0" b="0"/>
        </a:fillRef>
        <a:effectRef idx="0">
          <a:scrgbClr r="0" g="0" b="0"/>
        </a:effectRef>
        <a:fontRef idx="minor"/>
      </dsp:style>
      <dsp:txBody>
        <a:bodyPr spcFirstLastPara="0" vert="horz" wrap="square" lIns="0" tIns="0" rIns="0" bIns="0" numCol="1" spcCol="1270" anchor="ctr" anchorCtr="0">
          <a:noAutofit/>
        </a:bodyPr>
        <a:lstStyle/>
        <a:p>
          <a:pPr marL="57150" lvl="1" indent="-57150" algn="l" defTabSz="488950">
            <a:lnSpc>
              <a:spcPct val="90000"/>
            </a:lnSpc>
            <a:spcBef>
              <a:spcPct val="0"/>
            </a:spcBef>
            <a:spcAft>
              <a:spcPct val="15000"/>
            </a:spcAft>
            <a:buChar char="•"/>
          </a:pPr>
          <a:r>
            <a:rPr lang="es-MX" sz="1100" kern="1200" dirty="0"/>
            <a:t>Producción de data: limpieza/homologación de bbdd.</a:t>
          </a:r>
        </a:p>
        <a:p>
          <a:pPr marL="57150" lvl="1" indent="-57150" algn="l" defTabSz="488950">
            <a:lnSpc>
              <a:spcPct val="90000"/>
            </a:lnSpc>
            <a:spcBef>
              <a:spcPct val="0"/>
            </a:spcBef>
            <a:spcAft>
              <a:spcPct val="15000"/>
            </a:spcAft>
            <a:buChar char="•"/>
          </a:pPr>
          <a:r>
            <a:rPr lang="es-MX" sz="1100" kern="1200" dirty="0"/>
            <a:t>Producción de mapas combinando fuentes de información y de análisis geoespaciales complejos (Polígonos de Thyessen, p. ej.)</a:t>
          </a:r>
        </a:p>
      </dsp:txBody>
      <dsp:txXfrm>
        <a:off x="6737606" y="1611326"/>
        <a:ext cx="2013722" cy="1342481"/>
      </dsp:txXfrm>
    </dsp:sp>
    <dsp:sp modelId="{DC5019F1-1E31-0B4E-944D-03789EE9077B}">
      <dsp:nvSpPr>
        <dsp:cNvPr id="0" name=""/>
        <dsp:cNvSpPr/>
      </dsp:nvSpPr>
      <dsp:spPr>
        <a:xfrm>
          <a:off x="4817381" y="3266475"/>
          <a:ext cx="1342481" cy="1342481"/>
        </a:xfrm>
        <a:prstGeom prst="ellipse">
          <a:avLst/>
        </a:prstGeom>
        <a:solidFill>
          <a:schemeClr val="dk2">
            <a:hueOff val="0"/>
            <a:satOff val="0"/>
            <a:lumOff val="0"/>
            <a:alphaOff val="0"/>
          </a:schemeClr>
        </a:solidFill>
        <a:ln w="25400" cap="flat" cmpd="sng" algn="ctr">
          <a:solidFill>
            <a:schemeClr val="lt2">
              <a:hueOff val="0"/>
              <a:satOff val="0"/>
              <a:lumOff val="0"/>
              <a:alphaOff val="0"/>
            </a:schemeClr>
          </a:solidFill>
          <a:prstDash val="solid"/>
        </a:ln>
        <a:effectLst/>
      </dsp:spPr>
      <dsp:style>
        <a:lnRef idx="2">
          <a:scrgbClr r="0" g="0" b="0"/>
        </a:lnRef>
        <a:fillRef idx="1">
          <a:scrgbClr r="0" g="0" b="0"/>
        </a:fillRef>
        <a:effectRef idx="0">
          <a:scrgbClr r="0" g="0" b="0"/>
        </a:effectRef>
        <a:fontRef idx="minor">
          <a:schemeClr val="lt1"/>
        </a:fontRef>
      </dsp:style>
      <dsp:txBody>
        <a:bodyPr spcFirstLastPara="0" vert="horz" wrap="square" lIns="8255" tIns="8255" rIns="8255" bIns="8255" numCol="1" spcCol="1270" anchor="ctr" anchorCtr="0">
          <a:noAutofit/>
        </a:bodyPr>
        <a:lstStyle/>
        <a:p>
          <a:pPr marL="0" lvl="0" indent="0" algn="ctr" defTabSz="577850">
            <a:lnSpc>
              <a:spcPct val="90000"/>
            </a:lnSpc>
            <a:spcBef>
              <a:spcPct val="0"/>
            </a:spcBef>
            <a:spcAft>
              <a:spcPct val="35000"/>
            </a:spcAft>
            <a:buNone/>
          </a:pPr>
          <a:r>
            <a:rPr lang="es-MX" sz="1300" kern="1200" dirty="0"/>
            <a:t>GIS online</a:t>
          </a:r>
        </a:p>
      </dsp:txBody>
      <dsp:txXfrm>
        <a:off x="5013983" y="3463077"/>
        <a:ext cx="949277" cy="949277"/>
      </dsp:txXfrm>
    </dsp:sp>
    <dsp:sp modelId="{FEDBA1A3-1DC4-6B47-882E-5B97F64BE76A}">
      <dsp:nvSpPr>
        <dsp:cNvPr id="0" name=""/>
        <dsp:cNvSpPr/>
      </dsp:nvSpPr>
      <dsp:spPr>
        <a:xfrm>
          <a:off x="6294111" y="3266475"/>
          <a:ext cx="2013722" cy="1342481"/>
        </a:xfrm>
        <a:prstGeom prst="rect">
          <a:avLst/>
        </a:prstGeom>
        <a:noFill/>
        <a:ln>
          <a:noFill/>
        </a:ln>
        <a:effectLst/>
      </dsp:spPr>
      <dsp:style>
        <a:lnRef idx="0">
          <a:scrgbClr r="0" g="0" b="0"/>
        </a:lnRef>
        <a:fillRef idx="0">
          <a:scrgbClr r="0" g="0" b="0"/>
        </a:fillRef>
        <a:effectRef idx="0">
          <a:scrgbClr r="0" g="0" b="0"/>
        </a:effectRef>
        <a:fontRef idx="minor"/>
      </dsp:style>
      <dsp:txBody>
        <a:bodyPr spcFirstLastPara="0" vert="horz" wrap="square" lIns="0" tIns="0" rIns="0" bIns="0" numCol="1" spcCol="1270" anchor="ctr" anchorCtr="0">
          <a:noAutofit/>
        </a:bodyPr>
        <a:lstStyle/>
        <a:p>
          <a:pPr marL="57150" lvl="1" indent="-57150" algn="l" defTabSz="488950">
            <a:lnSpc>
              <a:spcPct val="90000"/>
            </a:lnSpc>
            <a:spcBef>
              <a:spcPct val="0"/>
            </a:spcBef>
            <a:spcAft>
              <a:spcPct val="15000"/>
            </a:spcAft>
            <a:buChar char="•"/>
          </a:pPr>
          <a:r>
            <a:rPr lang="es-MX" sz="1100" kern="1200" dirty="0"/>
            <a:t>Entregado en forma de SaaS (software as a service).</a:t>
          </a:r>
        </a:p>
        <a:p>
          <a:pPr marL="57150" lvl="1" indent="-57150" algn="l" defTabSz="488950">
            <a:lnSpc>
              <a:spcPct val="90000"/>
            </a:lnSpc>
            <a:spcBef>
              <a:spcPct val="0"/>
            </a:spcBef>
            <a:spcAft>
              <a:spcPct val="15000"/>
            </a:spcAft>
            <a:buChar char="•"/>
          </a:pPr>
          <a:r>
            <a:rPr lang="es-MX" sz="1100" kern="1200" dirty="0"/>
            <a:t>Usuarios ilimitados.</a:t>
          </a:r>
        </a:p>
        <a:p>
          <a:pPr marL="57150" lvl="1" indent="-57150" algn="l" defTabSz="488950">
            <a:lnSpc>
              <a:spcPct val="90000"/>
            </a:lnSpc>
            <a:spcBef>
              <a:spcPct val="0"/>
            </a:spcBef>
            <a:spcAft>
              <a:spcPct val="15000"/>
            </a:spcAft>
            <a:buChar char="•"/>
          </a:pPr>
          <a:r>
            <a:rPr lang="es-MX" sz="1100" kern="1200" dirty="0"/>
            <a:t>Funcional en devices móviles.</a:t>
          </a:r>
        </a:p>
      </dsp:txBody>
      <dsp:txXfrm>
        <a:off x="6294111" y="3266475"/>
        <a:ext cx="2013722" cy="1342481"/>
      </dsp:txXfrm>
    </dsp:sp>
  </dsp:spTree>
</dsp:drawing>
</file>

<file path=ppt/diagrams/drawing2.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D67F0E95-CE24-C842-A7BD-B9863FC325CD}">
      <dsp:nvSpPr>
        <dsp:cNvPr id="0" name=""/>
        <dsp:cNvSpPr/>
      </dsp:nvSpPr>
      <dsp:spPr>
        <a:xfrm>
          <a:off x="1299" y="1113"/>
          <a:ext cx="11325800" cy="1565136"/>
        </a:xfrm>
        <a:prstGeom prst="roundRect">
          <a:avLst>
            <a:gd name="adj" fmla="val 10000"/>
          </a:avLst>
        </a:prstGeom>
        <a:solidFill>
          <a:schemeClr val="accent2">
            <a:hueOff val="0"/>
            <a:satOff val="0"/>
            <a:lumOff val="0"/>
            <a:alphaOff val="0"/>
          </a:schemeClr>
        </a:solidFill>
        <a:ln w="25400" cap="flat" cmpd="sng" algn="ctr">
          <a:solidFill>
            <a:schemeClr val="lt1">
              <a:hueOff val="0"/>
              <a:satOff val="0"/>
              <a:lumOff val="0"/>
              <a:alphaOff val="0"/>
            </a:schemeClr>
          </a:solidFill>
          <a:prstDash val="solid"/>
        </a:ln>
        <a:effectLst/>
      </dsp:spPr>
      <dsp:style>
        <a:lnRef idx="2">
          <a:scrgbClr r="0" g="0" b="0"/>
        </a:lnRef>
        <a:fillRef idx="1">
          <a:scrgbClr r="0" g="0" b="0"/>
        </a:fillRef>
        <a:effectRef idx="0">
          <a:scrgbClr r="0" g="0" b="0"/>
        </a:effectRef>
        <a:fontRef idx="minor">
          <a:schemeClr val="lt1"/>
        </a:fontRef>
      </dsp:style>
      <dsp:txBody>
        <a:bodyPr spcFirstLastPara="0" vert="horz" wrap="square" lIns="102870" tIns="102870" rIns="102870" bIns="102870" numCol="1" spcCol="1270" anchor="ctr" anchorCtr="0">
          <a:noAutofit/>
        </a:bodyPr>
        <a:lstStyle/>
        <a:p>
          <a:pPr marL="0" lvl="0" indent="0" algn="ctr" defTabSz="1200150">
            <a:lnSpc>
              <a:spcPct val="90000"/>
            </a:lnSpc>
            <a:spcBef>
              <a:spcPct val="0"/>
            </a:spcBef>
            <a:spcAft>
              <a:spcPct val="35000"/>
            </a:spcAft>
            <a:buNone/>
          </a:pPr>
          <a:r>
            <a:rPr lang="es-MX" sz="2700" kern="1200" dirty="0"/>
            <a:t>Un super-administrador que añade nueva data y mapas a la plataforma como resultado de procesos de geoanálisis y adecuación de bbdd: </a:t>
          </a:r>
        </a:p>
        <a:p>
          <a:pPr marL="0" lvl="0" indent="0" algn="ctr" defTabSz="1200150">
            <a:lnSpc>
              <a:spcPct val="90000"/>
            </a:lnSpc>
            <a:spcBef>
              <a:spcPct val="0"/>
            </a:spcBef>
            <a:spcAft>
              <a:spcPct val="35000"/>
            </a:spcAft>
            <a:buNone/>
          </a:pPr>
          <a:r>
            <a:rPr lang="es-MX" sz="2700" kern="1200" dirty="0"/>
            <a:t>GfK MapsMind </a:t>
          </a:r>
        </a:p>
      </dsp:txBody>
      <dsp:txXfrm>
        <a:off x="47140" y="46954"/>
        <a:ext cx="11234118" cy="1473454"/>
      </dsp:txXfrm>
    </dsp:sp>
    <dsp:sp modelId="{F3A18657-92F1-F24C-B3A9-E505E63716FF}">
      <dsp:nvSpPr>
        <dsp:cNvPr id="0" name=""/>
        <dsp:cNvSpPr/>
      </dsp:nvSpPr>
      <dsp:spPr>
        <a:xfrm>
          <a:off x="1299" y="1761400"/>
          <a:ext cx="7398363" cy="1565136"/>
        </a:xfrm>
        <a:prstGeom prst="roundRect">
          <a:avLst>
            <a:gd name="adj" fmla="val 10000"/>
          </a:avLst>
        </a:prstGeom>
        <a:solidFill>
          <a:schemeClr val="accent4">
            <a:hueOff val="0"/>
            <a:satOff val="0"/>
            <a:lumOff val="0"/>
            <a:alphaOff val="0"/>
          </a:schemeClr>
        </a:solidFill>
        <a:ln w="25400" cap="flat" cmpd="sng" algn="ctr">
          <a:solidFill>
            <a:schemeClr val="lt1">
              <a:hueOff val="0"/>
              <a:satOff val="0"/>
              <a:lumOff val="0"/>
              <a:alphaOff val="0"/>
            </a:schemeClr>
          </a:solidFill>
          <a:prstDash val="solid"/>
        </a:ln>
        <a:effectLst/>
      </dsp:spPr>
      <dsp:style>
        <a:lnRef idx="2">
          <a:scrgbClr r="0" g="0" b="0"/>
        </a:lnRef>
        <a:fillRef idx="1">
          <a:scrgbClr r="0" g="0" b="0"/>
        </a:fillRef>
        <a:effectRef idx="0">
          <a:scrgbClr r="0" g="0" b="0"/>
        </a:effectRef>
        <a:fontRef idx="minor">
          <a:schemeClr val="lt1"/>
        </a:fontRef>
      </dsp:style>
      <dsp:txBody>
        <a:bodyPr spcFirstLastPara="0" vert="horz" wrap="square" lIns="102870" tIns="102870" rIns="102870" bIns="102870" numCol="1" spcCol="1270" anchor="ctr" anchorCtr="0">
          <a:noAutofit/>
        </a:bodyPr>
        <a:lstStyle/>
        <a:p>
          <a:pPr marL="0" lvl="0" indent="0" algn="ctr" defTabSz="1200150">
            <a:lnSpc>
              <a:spcPct val="90000"/>
            </a:lnSpc>
            <a:spcBef>
              <a:spcPct val="0"/>
            </a:spcBef>
            <a:spcAft>
              <a:spcPct val="35000"/>
            </a:spcAft>
            <a:buNone/>
          </a:pPr>
          <a:r>
            <a:rPr lang="es-MX" sz="2700" kern="1200" dirty="0"/>
            <a:t>Un administrador que añade nueva data interna, crea mapas y otorga accesos a nuevos usuarios</a:t>
          </a:r>
        </a:p>
      </dsp:txBody>
      <dsp:txXfrm>
        <a:off x="47140" y="1807241"/>
        <a:ext cx="7306681" cy="1473454"/>
      </dsp:txXfrm>
    </dsp:sp>
    <dsp:sp modelId="{EF41B6EB-46D9-FC44-B464-579A2F43C738}">
      <dsp:nvSpPr>
        <dsp:cNvPr id="0" name=""/>
        <dsp:cNvSpPr/>
      </dsp:nvSpPr>
      <dsp:spPr>
        <a:xfrm>
          <a:off x="1299" y="3521686"/>
          <a:ext cx="3623096" cy="1565136"/>
        </a:xfrm>
        <a:prstGeom prst="roundRect">
          <a:avLst>
            <a:gd name="adj" fmla="val 10000"/>
          </a:avLst>
        </a:prstGeom>
        <a:solidFill>
          <a:schemeClr val="accent5">
            <a:hueOff val="0"/>
            <a:satOff val="0"/>
            <a:lumOff val="0"/>
            <a:alphaOff val="0"/>
          </a:schemeClr>
        </a:solidFill>
        <a:ln w="25400" cap="flat" cmpd="sng" algn="ctr">
          <a:solidFill>
            <a:schemeClr val="lt1">
              <a:hueOff val="0"/>
              <a:satOff val="0"/>
              <a:lumOff val="0"/>
              <a:alphaOff val="0"/>
            </a:schemeClr>
          </a:solidFill>
          <a:prstDash val="solid"/>
        </a:ln>
        <a:effectLst/>
      </dsp:spPr>
      <dsp:style>
        <a:lnRef idx="2">
          <a:scrgbClr r="0" g="0" b="0"/>
        </a:lnRef>
        <a:fillRef idx="1">
          <a:scrgbClr r="0" g="0" b="0"/>
        </a:fillRef>
        <a:effectRef idx="0">
          <a:scrgbClr r="0" g="0" b="0"/>
        </a:effectRef>
        <a:fontRef idx="minor">
          <a:schemeClr val="lt1"/>
        </a:fontRef>
      </dsp:style>
      <dsp:txBody>
        <a:bodyPr spcFirstLastPara="0" vert="horz" wrap="square" lIns="91440" tIns="91440" rIns="91440" bIns="91440" numCol="1" spcCol="1270" anchor="ctr" anchorCtr="0">
          <a:noAutofit/>
        </a:bodyPr>
        <a:lstStyle/>
        <a:p>
          <a:pPr marL="0" lvl="0" indent="0" algn="ctr" defTabSz="1066800">
            <a:lnSpc>
              <a:spcPct val="90000"/>
            </a:lnSpc>
            <a:spcBef>
              <a:spcPct val="0"/>
            </a:spcBef>
            <a:spcAft>
              <a:spcPct val="35000"/>
            </a:spcAft>
            <a:buNone/>
          </a:pPr>
          <a:r>
            <a:rPr lang="es-MX" sz="2400" kern="1200" dirty="0"/>
            <a:t>Usuarios internos ILIMITADOS con capacidades de análisis pero no de edición</a:t>
          </a:r>
        </a:p>
      </dsp:txBody>
      <dsp:txXfrm>
        <a:off x="47140" y="3567527"/>
        <a:ext cx="3531414" cy="1473454"/>
      </dsp:txXfrm>
    </dsp:sp>
    <dsp:sp modelId="{AA9E4A50-584D-5543-848A-FFE6983491D8}">
      <dsp:nvSpPr>
        <dsp:cNvPr id="0" name=""/>
        <dsp:cNvSpPr/>
      </dsp:nvSpPr>
      <dsp:spPr>
        <a:xfrm>
          <a:off x="3776566" y="3521686"/>
          <a:ext cx="3623096" cy="1565136"/>
        </a:xfrm>
        <a:prstGeom prst="roundRect">
          <a:avLst>
            <a:gd name="adj" fmla="val 10000"/>
          </a:avLst>
        </a:prstGeom>
        <a:solidFill>
          <a:schemeClr val="accent5">
            <a:hueOff val="0"/>
            <a:satOff val="0"/>
            <a:lumOff val="0"/>
            <a:alphaOff val="0"/>
          </a:schemeClr>
        </a:solidFill>
        <a:ln w="25400" cap="flat" cmpd="sng" algn="ctr">
          <a:solidFill>
            <a:schemeClr val="lt1">
              <a:hueOff val="0"/>
              <a:satOff val="0"/>
              <a:lumOff val="0"/>
              <a:alphaOff val="0"/>
            </a:schemeClr>
          </a:solidFill>
          <a:prstDash val="solid"/>
        </a:ln>
        <a:effectLst/>
      </dsp:spPr>
      <dsp:style>
        <a:lnRef idx="2">
          <a:scrgbClr r="0" g="0" b="0"/>
        </a:lnRef>
        <a:fillRef idx="1">
          <a:scrgbClr r="0" g="0" b="0"/>
        </a:fillRef>
        <a:effectRef idx="0">
          <a:scrgbClr r="0" g="0" b="0"/>
        </a:effectRef>
        <a:fontRef idx="minor">
          <a:schemeClr val="lt1"/>
        </a:fontRef>
      </dsp:style>
      <dsp:txBody>
        <a:bodyPr spcFirstLastPara="0" vert="horz" wrap="square" lIns="91440" tIns="91440" rIns="91440" bIns="91440" numCol="1" spcCol="1270" anchor="ctr" anchorCtr="0">
          <a:noAutofit/>
        </a:bodyPr>
        <a:lstStyle/>
        <a:p>
          <a:pPr marL="0" lvl="0" indent="0" algn="ctr" defTabSz="1066800">
            <a:lnSpc>
              <a:spcPct val="90000"/>
            </a:lnSpc>
            <a:spcBef>
              <a:spcPct val="0"/>
            </a:spcBef>
            <a:spcAft>
              <a:spcPct val="35000"/>
            </a:spcAft>
            <a:buNone/>
          </a:pPr>
          <a:r>
            <a:rPr lang="es-MX" sz="2400" kern="1200" dirty="0"/>
            <a:t>Usuario interno</a:t>
          </a:r>
        </a:p>
      </dsp:txBody>
      <dsp:txXfrm>
        <a:off x="3822407" y="3567527"/>
        <a:ext cx="3531414" cy="1473454"/>
      </dsp:txXfrm>
    </dsp:sp>
    <dsp:sp modelId="{0470D841-3054-E74F-8857-A5AC445F8503}">
      <dsp:nvSpPr>
        <dsp:cNvPr id="0" name=""/>
        <dsp:cNvSpPr/>
      </dsp:nvSpPr>
      <dsp:spPr>
        <a:xfrm>
          <a:off x="7704003" y="1761400"/>
          <a:ext cx="3623096" cy="1565136"/>
        </a:xfrm>
        <a:prstGeom prst="roundRect">
          <a:avLst>
            <a:gd name="adj" fmla="val 10000"/>
          </a:avLst>
        </a:prstGeom>
        <a:solidFill>
          <a:schemeClr val="accent4">
            <a:hueOff val="0"/>
            <a:satOff val="0"/>
            <a:lumOff val="0"/>
            <a:alphaOff val="0"/>
          </a:schemeClr>
        </a:solidFill>
        <a:ln w="25400" cap="flat" cmpd="sng" algn="ctr">
          <a:solidFill>
            <a:schemeClr val="lt1">
              <a:hueOff val="0"/>
              <a:satOff val="0"/>
              <a:lumOff val="0"/>
              <a:alphaOff val="0"/>
            </a:schemeClr>
          </a:solidFill>
          <a:prstDash val="solid"/>
        </a:ln>
        <a:effectLst/>
      </dsp:spPr>
      <dsp:style>
        <a:lnRef idx="2">
          <a:scrgbClr r="0" g="0" b="0"/>
        </a:lnRef>
        <a:fillRef idx="1">
          <a:scrgbClr r="0" g="0" b="0"/>
        </a:fillRef>
        <a:effectRef idx="0">
          <a:scrgbClr r="0" g="0" b="0"/>
        </a:effectRef>
        <a:fontRef idx="minor">
          <a:schemeClr val="lt1"/>
        </a:fontRef>
      </dsp:style>
      <dsp:txBody>
        <a:bodyPr spcFirstLastPara="0" vert="horz" wrap="square" lIns="102870" tIns="102870" rIns="102870" bIns="102870" numCol="1" spcCol="1270" anchor="ctr" anchorCtr="0">
          <a:noAutofit/>
        </a:bodyPr>
        <a:lstStyle/>
        <a:p>
          <a:pPr marL="0" lvl="0" indent="0" algn="ctr" defTabSz="1200150">
            <a:lnSpc>
              <a:spcPct val="90000"/>
            </a:lnSpc>
            <a:spcBef>
              <a:spcPct val="0"/>
            </a:spcBef>
            <a:spcAft>
              <a:spcPct val="35000"/>
            </a:spcAft>
            <a:buNone/>
          </a:pPr>
          <a:r>
            <a:rPr lang="es-MX" sz="2700" kern="1200" dirty="0"/>
            <a:t>Un sub-administrador que realiza funciones analíticas</a:t>
          </a:r>
          <a:endParaRPr lang="es-MX" sz="2700" kern="1200" dirty="0">
            <a:solidFill>
              <a:schemeClr val="accent6">
                <a:lumMod val="50000"/>
              </a:schemeClr>
            </a:solidFill>
          </a:endParaRPr>
        </a:p>
      </dsp:txBody>
      <dsp:txXfrm>
        <a:off x="7749844" y="1807241"/>
        <a:ext cx="3531414" cy="1473454"/>
      </dsp:txXfrm>
    </dsp:sp>
    <dsp:sp modelId="{89DF4513-8EC1-A449-9F03-69D408D53360}">
      <dsp:nvSpPr>
        <dsp:cNvPr id="0" name=""/>
        <dsp:cNvSpPr/>
      </dsp:nvSpPr>
      <dsp:spPr>
        <a:xfrm>
          <a:off x="7704003" y="3521686"/>
          <a:ext cx="3623096" cy="1565136"/>
        </a:xfrm>
        <a:prstGeom prst="roundRect">
          <a:avLst>
            <a:gd name="adj" fmla="val 10000"/>
          </a:avLst>
        </a:prstGeom>
        <a:solidFill>
          <a:schemeClr val="accent5">
            <a:hueOff val="0"/>
            <a:satOff val="0"/>
            <a:lumOff val="0"/>
            <a:alphaOff val="0"/>
          </a:schemeClr>
        </a:solidFill>
        <a:ln w="25400" cap="flat" cmpd="sng" algn="ctr">
          <a:solidFill>
            <a:schemeClr val="lt1">
              <a:hueOff val="0"/>
              <a:satOff val="0"/>
              <a:lumOff val="0"/>
              <a:alphaOff val="0"/>
            </a:schemeClr>
          </a:solidFill>
          <a:prstDash val="solid"/>
        </a:ln>
        <a:effectLst/>
      </dsp:spPr>
      <dsp:style>
        <a:lnRef idx="2">
          <a:scrgbClr r="0" g="0" b="0"/>
        </a:lnRef>
        <a:fillRef idx="1">
          <a:scrgbClr r="0" g="0" b="0"/>
        </a:fillRef>
        <a:effectRef idx="0">
          <a:scrgbClr r="0" g="0" b="0"/>
        </a:effectRef>
        <a:fontRef idx="minor">
          <a:schemeClr val="lt1"/>
        </a:fontRef>
      </dsp:style>
      <dsp:txBody>
        <a:bodyPr spcFirstLastPara="0" vert="horz" wrap="square" lIns="91440" tIns="91440" rIns="91440" bIns="91440" numCol="1" spcCol="1270" anchor="ctr" anchorCtr="0">
          <a:noAutofit/>
        </a:bodyPr>
        <a:lstStyle/>
        <a:p>
          <a:pPr marL="0" lvl="0" indent="0" algn="ctr" defTabSz="1066800">
            <a:lnSpc>
              <a:spcPct val="90000"/>
            </a:lnSpc>
            <a:spcBef>
              <a:spcPct val="0"/>
            </a:spcBef>
            <a:spcAft>
              <a:spcPct val="35000"/>
            </a:spcAft>
            <a:buNone/>
          </a:pPr>
          <a:r>
            <a:rPr lang="es-MX" sz="2400" kern="1200" dirty="0"/>
            <a:t>Usuario interno</a:t>
          </a:r>
        </a:p>
      </dsp:txBody>
      <dsp:txXfrm>
        <a:off x="7749844" y="3567527"/>
        <a:ext cx="3531414" cy="1473454"/>
      </dsp:txXfrm>
    </dsp:sp>
  </dsp:spTree>
</dsp:drawing>
</file>

<file path=ppt/diagrams/layout1.xml><?xml version="1.0" encoding="utf-8"?>
<dgm:layoutDef xmlns:dgm="http://schemas.openxmlformats.org/drawingml/2006/diagram" xmlns:a="http://schemas.openxmlformats.org/drawingml/2006/main" uniqueId="urn:microsoft.com/office/officeart/2005/8/layout/radial2">
  <dgm:title val=""/>
  <dgm:desc val=""/>
  <dgm:catLst>
    <dgm:cat type="relationship" pri="20000"/>
    <dgm:cat type="convert" pri="9000"/>
  </dgm:catLst>
  <dgm:sampData>
    <dgm:dataModel>
      <dgm:ptLst>
        <dgm:pt modelId="0" type="doc"/>
        <dgm:pt modelId="1">
          <dgm:prSet phldr="1"/>
        </dgm:pt>
        <dgm:pt modelId="11">
          <dgm:prSet phldr="1"/>
        </dgm:pt>
        <dgm:pt modelId="12">
          <dgm:prSet phldr="1"/>
        </dgm:pt>
        <dgm:pt modelId="2">
          <dgm:prSet phldr="1"/>
        </dgm:pt>
        <dgm:pt modelId="21">
          <dgm:prSet phldr="1"/>
        </dgm:pt>
        <dgm:pt modelId="22">
          <dgm:prSet phldr="1"/>
        </dgm:pt>
        <dgm:pt modelId="3">
          <dgm:prSet phldr="1"/>
        </dgm:pt>
        <dgm:pt modelId="31">
          <dgm:prSet phldr="1"/>
        </dgm:pt>
        <dgm:pt modelId="32">
          <dgm:prSet phldr="1"/>
        </dgm:pt>
      </dgm:ptLst>
      <dgm:cxnLst>
        <dgm:cxn modelId="4" srcId="0" destId="1" srcOrd="0" destOrd="0"/>
        <dgm:cxn modelId="5" srcId="0" destId="2" srcOrd="1" destOrd="0"/>
        <dgm:cxn modelId="6" srcId="0" destId="3" srcOrd="2" destOrd="0"/>
        <dgm:cxn modelId="13" srcId="1" destId="11" srcOrd="0" destOrd="0"/>
        <dgm:cxn modelId="14" srcId="1" destId="12" srcOrd="1" destOrd="0"/>
        <dgm:cxn modelId="23" srcId="2" destId="21" srcOrd="0" destOrd="0"/>
        <dgm:cxn modelId="24" srcId="2" destId="22" srcOrd="1" destOrd="0"/>
        <dgm:cxn modelId="33" srcId="3" destId="31" srcOrd="0" destOrd="0"/>
        <dgm:cxn modelId="34" srcId="3" destId="32" srcOrd="1" destOrd="0"/>
      </dgm:cxnLst>
      <dgm:bg/>
      <dgm:whole/>
    </dgm:dataModel>
  </dgm:sampData>
  <dgm:styleData>
    <dgm:dataModel>
      <dgm:ptLst>
        <dgm:pt modelId="0" type="doc"/>
        <dgm:pt modelId="1"/>
        <dgm:pt modelId="2"/>
      </dgm:ptLst>
      <dgm:cxnLst>
        <dgm:cxn modelId="3" srcId="0" destId="1" srcOrd="0" destOrd="0"/>
        <dgm:cxn modelId="4" srcId="0" destId="2" srcOrd="1" destOrd="0"/>
      </dgm:cxnLst>
      <dgm:bg/>
      <dgm:whole/>
    </dgm:dataModel>
  </dgm:styleData>
  <dgm:clrData>
    <dgm:dataModel>
      <dgm:ptLst>
        <dgm:pt modelId="0" type="doc"/>
        <dgm:pt modelId="1"/>
        <dgm:pt modelId="2"/>
        <dgm:pt modelId="3"/>
        <dgm:pt modelId="4"/>
      </dgm:ptLst>
      <dgm:cxnLst>
        <dgm:cxn modelId="5" srcId="0" destId="1" srcOrd="0" destOrd="0"/>
        <dgm:cxn modelId="6" srcId="0" destId="2" srcOrd="1" destOrd="0"/>
        <dgm:cxn modelId="7" srcId="0" destId="3" srcOrd="2" destOrd="0"/>
        <dgm:cxn modelId="8" srcId="0" destId="4" srcOrd="3" destOrd="0"/>
      </dgm:cxnLst>
      <dgm:bg/>
      <dgm:whole/>
    </dgm:dataModel>
  </dgm:clrData>
  <dgm:layoutNode name="composite">
    <dgm:varLst>
      <dgm:chMax val="5"/>
      <dgm:dir/>
      <dgm:animLvl val="ctr"/>
      <dgm:resizeHandles val="exact"/>
    </dgm:varLst>
    <dgm:alg type="composite"/>
    <dgm:shape xmlns:r="http://schemas.openxmlformats.org/officeDocument/2006/relationships" r:blip="">
      <dgm:adjLst/>
    </dgm:shape>
    <dgm:presOf/>
    <dgm:constrLst>
      <dgm:constr type="w" for="ch" forName="cycle" refType="w"/>
      <dgm:constr type="h" for="ch" forName="cycle" refType="h"/>
    </dgm:constrLst>
    <dgm:ruleLst/>
    <dgm:layoutNode name="cycle">
      <dgm:choose name="Name0">
        <dgm:if name="Name1" func="var" arg="dir" op="equ" val="norm">
          <dgm:choose name="Name2">
            <dgm:if name="Name3" axis="ch" ptType="node" func="cnt" op="lte" val="1">
              <dgm:alg type="cycle">
                <dgm:param type="stAng" val="90"/>
                <dgm:param type="spanAng" val="360"/>
                <dgm:param type="ctrShpMap" val="fNode"/>
              </dgm:alg>
            </dgm:if>
            <dgm:if name="Name4" axis="ch" ptType="node" func="cnt" op="equ" val="2">
              <dgm:alg type="cycle">
                <dgm:param type="stAng" val="70"/>
                <dgm:param type="spanAng" val="40"/>
                <dgm:param type="ctrShpMap" val="fNode"/>
              </dgm:alg>
            </dgm:if>
            <dgm:if name="Name5" axis="ch" ptType="node" func="cnt" op="equ" val="3">
              <dgm:alg type="cycle">
                <dgm:param type="stAng" val="60"/>
                <dgm:param type="spanAng" val="60"/>
                <dgm:param type="ctrShpMap" val="fNode"/>
              </dgm:alg>
            </dgm:if>
            <dgm:else name="Name6">
              <dgm:alg type="cycle">
                <dgm:param type="stAng" val="45"/>
                <dgm:param type="spanAng" val="90"/>
                <dgm:param type="ctrShpMap" val="fNode"/>
              </dgm:alg>
            </dgm:else>
          </dgm:choose>
        </dgm:if>
        <dgm:else name="Name7">
          <dgm:choose name="Name8">
            <dgm:if name="Name9" axis="ch" ptType="node" func="cnt" op="lte" val="1">
              <dgm:alg type="cycle">
                <dgm:param type="stAng" val="-90"/>
                <dgm:param type="spanAng" val="-360"/>
                <dgm:param type="ctrShpMap" val="fNode"/>
              </dgm:alg>
            </dgm:if>
            <dgm:if name="Name10" axis="ch" ptType="node" func="cnt" op="equ" val="2">
              <dgm:alg type="cycle">
                <dgm:param type="stAng" val="-70"/>
                <dgm:param type="spanAng" val="-40"/>
                <dgm:param type="ctrShpMap" val="fNode"/>
              </dgm:alg>
            </dgm:if>
            <dgm:if name="Name11" axis="ch" ptType="node" func="cnt" op="equ" val="3">
              <dgm:alg type="cycle">
                <dgm:param type="stAng" val="-60"/>
                <dgm:param type="spanAng" val="-60"/>
                <dgm:param type="ctrShpMap" val="fNode"/>
              </dgm:alg>
            </dgm:if>
            <dgm:else name="Name12">
              <dgm:alg type="cycle">
                <dgm:param type="stAng" val="-45"/>
                <dgm:param type="spanAng" val="-90"/>
                <dgm:param type="ctrShpMap" val="fNode"/>
              </dgm:alg>
            </dgm:else>
          </dgm:choose>
        </dgm:else>
      </dgm:choose>
      <dgm:shape xmlns:r="http://schemas.openxmlformats.org/officeDocument/2006/relationships" r:blip="">
        <dgm:adjLst/>
      </dgm:shape>
      <dgm:presOf/>
      <dgm:constrLst>
        <dgm:constr type="sp" val="20"/>
        <dgm:constr type="w" for="ch" forName="centerShape" refType="w"/>
        <dgm:constr type="w" for="ch" forName="node" refType="w" refFor="ch" refForName="centerShape" fact="1.5"/>
        <dgm:constr type="sibSp" refType="w" refFor="ch" refForName="centerShape" op="equ" fact="0.08"/>
        <dgm:constr type="primFontSz" for="des" forName="parentNode" op="equ" val="65"/>
        <dgm:constr type="secFontSz" for="des" forName="childNode" op="equ" val="65"/>
      </dgm:constrLst>
      <dgm:ruleLst/>
      <dgm:choose name="Name13">
        <dgm:if name="Name14" axis="ch" ptType="node" hideLastTrans="0" func="cnt" op="gte" val="1">
          <dgm:layoutNode name="centerShape" styleLbl="node0">
            <dgm:alg type="composite"/>
            <dgm:shape xmlns:r="http://schemas.openxmlformats.org/officeDocument/2006/relationships" r:blip="">
              <dgm:adjLst/>
            </dgm:shape>
            <dgm:presOf axis="ch" ptType="node" cnt="1"/>
            <dgm:constrLst>
              <dgm:constr type="w" for="ch" forName="connSite" refType="w" fact="0.7"/>
              <dgm:constr type="h" for="ch" forName="connSite" refType="w" fact="0.7"/>
              <dgm:constr type="ctrX" for="ch" forName="connSite" refType="w" fact="0.5"/>
              <dgm:constr type="ctrY" for="ch" forName="connSite" refType="h" fact="0.5"/>
              <dgm:constr type="w" for="ch" forName="visible" refType="w"/>
              <dgm:constr type="h" for="ch" forName="visible" refType="w"/>
              <dgm:constr type="ctrX" for="ch" forName="visible" refType="w" fact="0.5"/>
              <dgm:constr type="ctrY" for="ch" forName="visible" refType="h" fact="0.5"/>
            </dgm:constrLst>
            <dgm:ruleLst/>
            <dgm:layoutNode name="connSite">
              <dgm:alg type="sp"/>
              <dgm:shape xmlns:r="http://schemas.openxmlformats.org/officeDocument/2006/relationships" type="ellipse" r:blip="" hideGeom="1">
                <dgm:adjLst/>
              </dgm:shape>
              <dgm:presOf/>
              <dgm:constrLst/>
              <dgm:ruleLst/>
            </dgm:layoutNode>
            <dgm:layoutNode name="visible">
              <dgm:alg type="sp"/>
              <dgm:shape xmlns:r="http://schemas.openxmlformats.org/officeDocument/2006/relationships" type="ellipse" r:blip="" blipPhldr="1">
                <dgm:adjLst/>
              </dgm:shape>
              <dgm:presOf/>
              <dgm:constrLst/>
              <dgm:ruleLst/>
            </dgm:layoutNode>
          </dgm:layoutNode>
        </dgm:if>
        <dgm:else name="Name15"/>
      </dgm:choose>
      <dgm:forEach name="Name16" axis="ch">
        <dgm:forEach name="Name17" axis="self" ptType="node">
          <dgm:layoutNode name="node">
            <dgm:alg type="composite"/>
            <dgm:shape xmlns:r="http://schemas.openxmlformats.org/officeDocument/2006/relationships" r:blip="">
              <dgm:adjLst/>
            </dgm:shape>
            <dgm:presOf/>
            <dgm:choose name="Name18">
              <dgm:if name="Name19" func="var" arg="dir" op="equ" val="norm">
                <dgm:constrLst>
                  <dgm:constr type="t" for="ch" forName="parentNode"/>
                  <dgm:constr type="l" for="ch" forName="parentNode"/>
                  <dgm:constr type="w" for="ch" forName="parentNode" refType="w" fact="0.4"/>
                  <dgm:constr type="h" for="ch" forName="parentNode" refType="w" refFor="ch" refForName="parentNode" op="equ"/>
                  <dgm:constr type="ctrY" for="ch" forName="childNode" refType="h" refFor="ch" refForName="parentNode" fact="0.5"/>
                  <dgm:constr type="l" for="ch" forName="childNode" refType="w" refFor="ch" refForName="parentNode" op="equ" fact="1.1"/>
                  <dgm:constr type="w" for="ch" forName="childNode" refType="w" fact="0.6"/>
                  <dgm:constr type="h" for="ch" forName="childNode" refType="h" refFor="ch" refForName="parentNode"/>
                </dgm:constrLst>
              </dgm:if>
              <dgm:else name="Name20">
                <dgm:constrLst>
                  <dgm:constr type="t" for="ch" forName="parentNode"/>
                  <dgm:constr type="r" for="ch" forName="parentNode" refType="w"/>
                  <dgm:constr type="w" for="ch" forName="parentNode" refType="w" fact="0.4"/>
                  <dgm:constr type="h" for="ch" forName="parentNode" refType="w" refFor="ch" refForName="parentNode" op="equ"/>
                  <dgm:constr type="ctrY" for="ch" forName="childNode" refType="h" refFor="ch" refForName="parentNode" fact="0.5"/>
                  <dgm:constr type="l" for="ch" forName="childNode"/>
                  <dgm:constr type="w" for="ch" forName="childNode" refType="w" fact="0.6"/>
                  <dgm:constr type="h" for="ch" forName="childNode" refType="h" refFor="ch" refForName="parentNode"/>
                </dgm:constrLst>
              </dgm:else>
            </dgm:choose>
            <dgm:ruleLst/>
            <dgm:layoutNode name="parentNode" styleLbl="node1">
              <dgm:varLst>
                <dgm:chMax val="1"/>
                <dgm:bulletEnabled val="1"/>
              </dgm:varLst>
              <dgm:alg type="tx"/>
              <dgm:shape xmlns:r="http://schemas.openxmlformats.org/officeDocument/2006/relationships" type="ellipse" r:blip="">
                <dgm:adjLst/>
              </dgm:shape>
              <dgm:presOf axis="self"/>
              <dgm:constrLst>
                <dgm:constr type="tMarg" refType="primFontSz" fact="0.05"/>
                <dgm:constr type="bMarg" refType="primFontSz" fact="0.05"/>
                <dgm:constr type="lMarg" refType="primFontSz" fact="0.05"/>
                <dgm:constr type="rMarg" refType="primFontSz" fact="0.05"/>
              </dgm:constrLst>
              <dgm:ruleLst>
                <dgm:rule type="primFontSz" val="5" fact="NaN" max="NaN"/>
              </dgm:ruleLst>
            </dgm:layoutNode>
            <dgm:layoutNode name="childNode" styleLbl="revTx" moveWith="parentNode">
              <dgm:varLst>
                <dgm:bulletEnabled val="1"/>
              </dgm:varLst>
              <dgm:alg type="tx">
                <dgm:param type="txAnchorVertCh" val="mid"/>
                <dgm:param type="stBulletLvl" val="1"/>
              </dgm:alg>
              <dgm:choose name="Name21">
                <dgm:if name="Name22" axis="ch" ptType="node" func="cnt" op="gte" val="1">
                  <dgm:shape xmlns:r="http://schemas.openxmlformats.org/officeDocument/2006/relationships" type="rect" r:blip="">
                    <dgm:adjLst/>
                  </dgm:shape>
                </dgm:if>
                <dgm:else name="Name23">
                  <dgm:shape xmlns:r="http://schemas.openxmlformats.org/officeDocument/2006/relationships" type="rect" r:blip="" hideGeom="1">
                    <dgm:adjLst/>
                  </dgm:shape>
                </dgm:else>
              </dgm:choose>
              <dgm:presOf axis="des" ptType="node"/>
              <dgm:constrLst>
                <dgm:constr type="tMarg"/>
                <dgm:constr type="bMarg"/>
                <dgm:constr type="lMarg"/>
                <dgm:constr type="rMarg"/>
              </dgm:constrLst>
              <dgm:ruleLst>
                <dgm:rule type="secFontSz" val="5" fact="NaN" max="NaN"/>
              </dgm:ruleLst>
            </dgm:layoutNode>
          </dgm:layoutNode>
        </dgm:forEach>
        <dgm:forEach name="Name24" axis="self" ptType="parTrans" cnt="1">
          <dgm:layoutNode name="Name25">
            <dgm:alg type="conn">
              <dgm:param type="dim" val="1D"/>
              <dgm:param type="endSty" val="noArr"/>
              <dgm:param type="begPts" val="auto"/>
              <dgm:param type="endPts" val="auto"/>
              <dgm:param type="srcNode" val="connSite"/>
              <dgm:param type="dstNode" val="parentNode"/>
            </dgm:alg>
            <dgm:shape xmlns:r="http://schemas.openxmlformats.org/officeDocument/2006/relationships" type="conn" r:blip="" zOrderOff="-99">
              <dgm:adjLst/>
            </dgm:shape>
            <dgm:presOf axis="self"/>
            <dgm:constrLst>
              <dgm:constr type="connDist"/>
              <dgm:constr type="w" val="1"/>
              <dgm:constr type="h" val="5"/>
              <dgm:constr type="begPad"/>
              <dgm:constr type="endPad"/>
            </dgm:constrLst>
            <dgm:ruleLst/>
          </dgm:layoutNode>
        </dgm:forEach>
      </dgm:forEach>
    </dgm:layoutNode>
  </dgm:layoutNode>
</dgm:layoutDef>
</file>

<file path=ppt/diagrams/layout2.xml><?xml version="1.0" encoding="utf-8"?>
<dgm:layoutDef xmlns:dgm="http://schemas.openxmlformats.org/drawingml/2006/diagram" xmlns:a="http://schemas.openxmlformats.org/drawingml/2006/main" uniqueId="urn:microsoft.com/office/officeart/2005/8/layout/hierarchy4">
  <dgm:title val=""/>
  <dgm:desc val=""/>
  <dgm:catLst>
    <dgm:cat type="hierarchy" pri="4000"/>
    <dgm:cat type="list" pri="24000"/>
    <dgm:cat type="relationship" pri="10000"/>
  </dgm:catLst>
  <dgm:sampData>
    <dgm:dataModel>
      <dgm:ptLst>
        <dgm:pt modelId="0" type="doc"/>
        <dgm:pt modelId="1">
          <dgm:prSet phldr="1"/>
        </dgm:pt>
        <dgm:pt modelId="2">
          <dgm:prSet phldr="1"/>
        </dgm:pt>
        <dgm:pt modelId="21">
          <dgm:prSet phldr="1"/>
        </dgm:pt>
        <dgm:pt modelId="22">
          <dgm:prSet phldr="1"/>
        </dgm:pt>
        <dgm:pt modelId="3">
          <dgm:prSet phldr="1"/>
        </dgm:pt>
        <dgm:pt modelId="31">
          <dgm:prSet phldr="1"/>
        </dgm:pt>
      </dgm:ptLst>
      <dgm:cxnLst>
        <dgm:cxn modelId="4" srcId="0" destId="1" srcOrd="0" destOrd="0"/>
        <dgm:cxn modelId="5" srcId="1" destId="2" srcOrd="0" destOrd="0"/>
        <dgm:cxn modelId="6" srcId="1" destId="3" srcOrd="1" destOrd="0"/>
        <dgm:cxn modelId="23" srcId="2" destId="21" srcOrd="0" destOrd="0"/>
        <dgm:cxn modelId="24" srcId="2" destId="22" srcOrd="1" destOrd="0"/>
        <dgm:cxn modelId="33" srcId="3" destId="31" srcOrd="0" destOrd="0"/>
      </dgm:cxnLst>
      <dgm:bg/>
      <dgm:whole/>
    </dgm:dataModel>
  </dgm:sampData>
  <dgm:styleData>
    <dgm:dataModel>
      <dgm:ptLst>
        <dgm:pt modelId="0" type="doc"/>
        <dgm:pt modelId="1"/>
        <dgm:pt modelId="11"/>
        <dgm:pt modelId="12"/>
      </dgm:ptLst>
      <dgm:cxnLst>
        <dgm:cxn modelId="2" srcId="0" destId="1" srcOrd="0" destOrd="0"/>
        <dgm:cxn modelId="13" srcId="1" destId="11" srcOrd="0" destOrd="0"/>
        <dgm:cxn modelId="14" srcId="1" destId="12" srcOrd="1" destOrd="0"/>
      </dgm:cxnLst>
      <dgm:bg/>
      <dgm:whole/>
    </dgm:dataModel>
  </dgm:styleData>
  <dgm:clrData>
    <dgm:dataModel>
      <dgm:ptLst>
        <dgm:pt modelId="0" type="doc"/>
        <dgm:pt modelId="1"/>
        <dgm:pt modelId="2"/>
        <dgm:pt modelId="21"/>
        <dgm:pt modelId="211"/>
        <dgm:pt modelId="3"/>
        <dgm:pt modelId="31"/>
        <dgm:pt modelId="311"/>
      </dgm:ptLst>
      <dgm:cxnLst>
        <dgm:cxn modelId="4" srcId="0" destId="1" srcOrd="0" destOrd="0"/>
        <dgm:cxn modelId="5" srcId="1" destId="2" srcOrd="0" destOrd="0"/>
        <dgm:cxn modelId="6" srcId="1" destId="3" srcOrd="1" destOrd="0"/>
        <dgm:cxn modelId="23" srcId="2" destId="21" srcOrd="0" destOrd="0"/>
        <dgm:cxn modelId="24" srcId="21" destId="211" srcOrd="0" destOrd="0"/>
        <dgm:cxn modelId="33" srcId="3" destId="31" srcOrd="0" destOrd="0"/>
        <dgm:cxn modelId="34" srcId="31" destId="311" srcOrd="0" destOrd="0"/>
      </dgm:cxnLst>
      <dgm:bg/>
      <dgm:whole/>
    </dgm:dataModel>
  </dgm:clrData>
  <dgm:layoutNode name="Name0">
    <dgm:varLst>
      <dgm:chPref val="1"/>
      <dgm:dir/>
      <dgm:animOne val="branch"/>
      <dgm:animLvl val="lvl"/>
      <dgm:resizeHandles/>
    </dgm:varLst>
    <dgm:choose name="Name1">
      <dgm:if name="Name2" func="var" arg="dir" op="equ" val="norm">
        <dgm:alg type="lin">
          <dgm:param type="linDir" val="fromL"/>
          <dgm:param type="nodeVertAlign" val="t"/>
        </dgm:alg>
      </dgm:if>
      <dgm:else name="Name3">
        <dgm:alg type="lin">
          <dgm:param type="linDir" val="fromR"/>
          <dgm:param type="nodeVertAlign" val="t"/>
        </dgm:alg>
      </dgm:else>
    </dgm:choose>
    <dgm:shape xmlns:r="http://schemas.openxmlformats.org/officeDocument/2006/relationships" r:blip="">
      <dgm:adjLst/>
    </dgm:shape>
    <dgm:presOf/>
    <dgm:constrLst>
      <dgm:constr type="w" for="ch" forName="vertOne" refType="w"/>
      <dgm:constr type="w" for="des" forName="horzOne" refType="w"/>
      <dgm:constr type="w" for="des" forName="txOne" refType="w"/>
      <dgm:constr type="w" for="des" forName="vertTwo" refType="w"/>
      <dgm:constr type="w" for="des" forName="horzTwo" refType="w"/>
      <dgm:constr type="w" for="des" forName="txTwo" refType="w"/>
      <dgm:constr type="w" for="des" forName="vertThree" refType="w"/>
      <dgm:constr type="w" for="des" forName="horzThree" refType="w"/>
      <dgm:constr type="w" for="des" forName="txThree" refType="w"/>
      <dgm:constr type="w" for="des" forName="vertFour" refType="w"/>
      <dgm:constr type="w" for="des" forName="horzFour" refType="w"/>
      <dgm:constr type="w" for="des" forName="txFour" refType="w"/>
      <dgm:constr type="h" for="des" ptType="node" op="equ"/>
      <dgm:constr type="h" for="des" forName="txOne" refType="h"/>
      <dgm:constr type="userH" for="des" ptType="node" refType="h" refFor="des" refForName="txOne"/>
      <dgm:constr type="primFontSz" for="des" forName="txOne" val="65"/>
      <dgm:constr type="primFontSz" for="des" forName="txTwo" val="65"/>
      <dgm:constr type="primFontSz" for="des" forName="txTwo" refType="primFontSz" refFor="des" refForName="txOne" op="lte"/>
      <dgm:constr type="primFontSz" for="des" forName="txThree" val="65"/>
      <dgm:constr type="primFontSz" for="des" forName="txThree" refType="primFontSz" refFor="des" refForName="txOne" op="lte"/>
      <dgm:constr type="primFontSz" for="des" forName="txThree" refType="primFontSz" refFor="des" refForName="txTwo" op="lte"/>
      <dgm:constr type="primFontSz" for="des" forName="txFour" val="65"/>
      <dgm:constr type="primFontSz" for="des" forName="txFour" refType="primFontSz" refFor="des" refForName="txOne" op="lte"/>
      <dgm:constr type="primFontSz" for="des" forName="txFour" refType="primFontSz" refFor="des" refForName="txTwo" op="lte"/>
      <dgm:constr type="primFontSz" for="des" forName="txFour" refType="primFontSz" refFor="des" refForName="txThree" op="lte"/>
      <dgm:constr type="w" for="des" forName="sibSpaceOne" refType="w" fact="0.168"/>
      <dgm:constr type="w" for="des" forName="sibSpaceTwo" refType="w" refFor="des" refForName="sibSpaceOne" op="equ" fact="0.5"/>
      <dgm:constr type="w" for="des" forName="sibSpaceThree" refType="w" refFor="des" refForName="sibSpaceTwo" op="equ" fact="0.5"/>
      <dgm:constr type="w" for="des" forName="sibSpaceFour" refType="w" refFor="des" refForName="sibSpaceThree" op="equ" fact="0.5"/>
      <dgm:constr type="h" for="des" forName="parTransOne" refType="w" fact="0.056"/>
      <dgm:constr type="h" for="des" forName="parTransTwo" refType="h" refFor="des" refForName="parTransOne" op="equ"/>
      <dgm:constr type="h" for="des" forName="parTransThree" refType="h" refFor="des" refForName="parTransTwo" op="equ"/>
      <dgm:constr type="h" for="des" forName="parTransFour" refType="h" refFor="des" refForName="parTransThree" op="equ"/>
    </dgm:constrLst>
    <dgm:ruleLst/>
    <dgm:forEach name="Name4" axis="ch" ptType="node">
      <dgm:layoutNode name="vertOne">
        <dgm:alg type="lin">
          <dgm:param type="linDir" val="fromT"/>
        </dgm:alg>
        <dgm:shape xmlns:r="http://schemas.openxmlformats.org/officeDocument/2006/relationships" r:blip="">
          <dgm:adjLst/>
        </dgm:shape>
        <dgm:presOf/>
        <dgm:constrLst>
          <dgm:constr type="w" for="ch" forName="txOne" refType="w" refFor="ch" refForName="horzOne" op="gte"/>
        </dgm:constrLst>
        <dgm:ruleLst/>
        <dgm:layoutNode name="txOne" styleLbl="node0">
          <dgm:varLst>
            <dgm:chPref val="3"/>
          </dgm:varLst>
          <dgm:alg type="tx"/>
          <dgm:shape xmlns:r="http://schemas.openxmlformats.org/officeDocument/2006/relationships" type="roundRect" r:blip="">
            <dgm:adjLst>
              <dgm:adj idx="1" val="0.1"/>
            </dgm:adjLst>
          </dgm:shape>
          <dgm:presOf axis="self"/>
          <dgm:constrLst>
            <dgm:constr type="tMarg" refType="primFontSz" fact="0.3"/>
            <dgm:constr type="bMarg" refType="primFontSz" fact="0.3"/>
            <dgm:constr type="lMarg" refType="primFontSz" fact="0.3"/>
            <dgm:constr type="rMarg" refType="primFontSz" fact="0.3"/>
          </dgm:constrLst>
          <dgm:ruleLst>
            <dgm:rule type="primFontSz" val="5" fact="NaN" max="NaN"/>
          </dgm:ruleLst>
        </dgm:layoutNode>
        <dgm:choose name="Name5">
          <dgm:if name="Name6" axis="des" ptType="node" func="cnt" op="gt" val="0">
            <dgm:layoutNode name="parTransOne">
              <dgm:alg type="sp"/>
              <dgm:shape xmlns:r="http://schemas.openxmlformats.org/officeDocument/2006/relationships" r:blip="">
                <dgm:adjLst/>
              </dgm:shape>
              <dgm:presOf/>
              <dgm:constrLst/>
              <dgm:ruleLst/>
            </dgm:layoutNode>
          </dgm:if>
          <dgm:else name="Name7"/>
        </dgm:choose>
        <dgm:layoutNode name="horzOne">
          <dgm:choose name="Name8">
            <dgm:if name="Name9" func="var" arg="dir" op="equ" val="norm">
              <dgm:alg type="lin">
                <dgm:param type="linDir" val="fromL"/>
                <dgm:param type="nodeVertAlign" val="t"/>
              </dgm:alg>
            </dgm:if>
            <dgm:else name="Name10">
              <dgm:alg type="lin">
                <dgm:param type="linDir" val="fromR"/>
                <dgm:param type="nodeVertAlign" val="t"/>
              </dgm:alg>
            </dgm:else>
          </dgm:choose>
          <dgm:shape xmlns:r="http://schemas.openxmlformats.org/officeDocument/2006/relationships" r:blip="">
            <dgm:adjLst/>
          </dgm:shape>
          <dgm:presOf/>
          <dgm:constrLst/>
          <dgm:ruleLst>
            <dgm:rule type="w" val="INF" fact="NaN" max="NaN"/>
          </dgm:ruleLst>
          <dgm:forEach name="Name11" axis="ch" ptType="node">
            <dgm:layoutNode name="vertTwo">
              <dgm:alg type="lin">
                <dgm:param type="linDir" val="fromT"/>
              </dgm:alg>
              <dgm:shape xmlns:r="http://schemas.openxmlformats.org/officeDocument/2006/relationships" r:blip="">
                <dgm:adjLst/>
              </dgm:shape>
              <dgm:presOf/>
              <dgm:constrLst>
                <dgm:constr type="w" for="ch" forName="txTwo" refType="w" refFor="ch" refForName="horzTwo" op="gte"/>
              </dgm:constrLst>
              <dgm:ruleLst/>
              <dgm:layoutNode name="txTwo">
                <dgm:varLst>
                  <dgm:chPref val="3"/>
                </dgm:varLst>
                <dgm:alg type="tx"/>
                <dgm:shape xmlns:r="http://schemas.openxmlformats.org/officeDocument/2006/relationships" type="roundRect" r:blip="">
                  <dgm:adjLst>
                    <dgm:adj idx="1" val="0.1"/>
                  </dgm:adjLst>
                </dgm:shape>
                <dgm:presOf axis="self"/>
                <dgm:constrLst>
                  <dgm:constr type="userH"/>
                  <dgm:constr type="h" refType="userH"/>
                  <dgm:constr type="tMarg" refType="primFontSz" fact="0.3"/>
                  <dgm:constr type="bMarg" refType="primFontSz" fact="0.3"/>
                  <dgm:constr type="lMarg" refType="primFontSz" fact="0.3"/>
                  <dgm:constr type="rMarg" refType="primFontSz" fact="0.3"/>
                </dgm:constrLst>
                <dgm:ruleLst>
                  <dgm:rule type="primFontSz" val="5" fact="NaN" max="NaN"/>
                </dgm:ruleLst>
              </dgm:layoutNode>
              <dgm:choose name="Name12">
                <dgm:if name="Name13" axis="des" ptType="node" func="cnt" op="gt" val="0">
                  <dgm:layoutNode name="parTransTwo">
                    <dgm:alg type="sp"/>
                    <dgm:shape xmlns:r="http://schemas.openxmlformats.org/officeDocument/2006/relationships" r:blip="">
                      <dgm:adjLst/>
                    </dgm:shape>
                    <dgm:presOf/>
                    <dgm:constrLst/>
                    <dgm:ruleLst/>
                  </dgm:layoutNode>
                </dgm:if>
                <dgm:else name="Name14"/>
              </dgm:choose>
              <dgm:layoutNode name="horzTwo">
                <dgm:choose name="Name15">
                  <dgm:if name="Name16" func="var" arg="dir" op="equ" val="norm">
                    <dgm:alg type="lin">
                      <dgm:param type="linDir" val="fromL"/>
                      <dgm:param type="nodeVertAlign" val="t"/>
                    </dgm:alg>
                  </dgm:if>
                  <dgm:else name="Name17">
                    <dgm:alg type="lin">
                      <dgm:param type="linDir" val="fromR"/>
                      <dgm:param type="nodeVertAlign" val="t"/>
                    </dgm:alg>
                  </dgm:else>
                </dgm:choose>
                <dgm:shape xmlns:r="http://schemas.openxmlformats.org/officeDocument/2006/relationships" r:blip="">
                  <dgm:adjLst/>
                </dgm:shape>
                <dgm:presOf/>
                <dgm:constrLst/>
                <dgm:ruleLst>
                  <dgm:rule type="w" val="INF" fact="NaN" max="NaN"/>
                </dgm:ruleLst>
                <dgm:forEach name="Name18" axis="ch" ptType="node">
                  <dgm:layoutNode name="vertThree">
                    <dgm:alg type="lin">
                      <dgm:param type="linDir" val="fromT"/>
                    </dgm:alg>
                    <dgm:shape xmlns:r="http://schemas.openxmlformats.org/officeDocument/2006/relationships" r:blip="">
                      <dgm:adjLst/>
                    </dgm:shape>
                    <dgm:presOf/>
                    <dgm:constrLst>
                      <dgm:constr type="w" for="ch" forName="txThree" refType="w" refFor="ch" refForName="horzThree" op="gte"/>
                    </dgm:constrLst>
                    <dgm:ruleLst/>
                    <dgm:layoutNode name="txThree">
                      <dgm:varLst>
                        <dgm:chPref val="3"/>
                      </dgm:varLst>
                      <dgm:alg type="tx"/>
                      <dgm:shape xmlns:r="http://schemas.openxmlformats.org/officeDocument/2006/relationships" type="roundRect" r:blip="">
                        <dgm:adjLst>
                          <dgm:adj idx="1" val="0.1"/>
                        </dgm:adjLst>
                      </dgm:shape>
                      <dgm:presOf axis="self"/>
                      <dgm:constrLst>
                        <dgm:constr type="userH"/>
                        <dgm:constr type="h" refType="userH"/>
                        <dgm:constr type="tMarg" refType="primFontSz" fact="0.3"/>
                        <dgm:constr type="bMarg" refType="primFontSz" fact="0.3"/>
                        <dgm:constr type="lMarg" refType="primFontSz" fact="0.3"/>
                        <dgm:constr type="rMarg" refType="primFontSz" fact="0.3"/>
                      </dgm:constrLst>
                      <dgm:ruleLst>
                        <dgm:rule type="primFontSz" val="5" fact="NaN" max="NaN"/>
                      </dgm:ruleLst>
                    </dgm:layoutNode>
                    <dgm:choose name="Name19">
                      <dgm:if name="Name20" axis="des" ptType="node" func="cnt" op="gt" val="0">
                        <dgm:layoutNode name="parTransThree">
                          <dgm:alg type="sp"/>
                          <dgm:shape xmlns:r="http://schemas.openxmlformats.org/officeDocument/2006/relationships" r:blip="">
                            <dgm:adjLst/>
                          </dgm:shape>
                          <dgm:presOf/>
                          <dgm:constrLst/>
                          <dgm:ruleLst/>
                        </dgm:layoutNode>
                      </dgm:if>
                      <dgm:else name="Name21"/>
                    </dgm:choose>
                    <dgm:layoutNode name="horzThree">
                      <dgm:choose name="Name22">
                        <dgm:if name="Name23" func="var" arg="dir" op="equ" val="norm">
                          <dgm:alg type="lin">
                            <dgm:param type="linDir" val="fromL"/>
                            <dgm:param type="nodeVertAlign" val="t"/>
                          </dgm:alg>
                        </dgm:if>
                        <dgm:else name="Name24">
                          <dgm:alg type="lin">
                            <dgm:param type="linDir" val="fromR"/>
                            <dgm:param type="nodeVertAlign" val="t"/>
                          </dgm:alg>
                        </dgm:else>
                      </dgm:choose>
                      <dgm:shape xmlns:r="http://schemas.openxmlformats.org/officeDocument/2006/relationships" r:blip="">
                        <dgm:adjLst/>
                      </dgm:shape>
                      <dgm:presOf/>
                      <dgm:constrLst/>
                      <dgm:ruleLst>
                        <dgm:rule type="w" val="INF" fact="NaN" max="NaN"/>
                      </dgm:ruleLst>
                      <dgm:forEach name="repeat" axis="ch" ptType="node">
                        <dgm:layoutNode name="vertFour">
                          <dgm:varLst>
                            <dgm:chPref val="3"/>
                          </dgm:varLst>
                          <dgm:alg type="lin">
                            <dgm:param type="linDir" val="fromT"/>
                          </dgm:alg>
                          <dgm:shape xmlns:r="http://schemas.openxmlformats.org/officeDocument/2006/relationships" r:blip="">
                            <dgm:adjLst/>
                          </dgm:shape>
                          <dgm:presOf/>
                          <dgm:constrLst>
                            <dgm:constr type="w" for="ch" forName="txFour" refType="w" refFor="ch" refForName="horzFour" op="gte"/>
                          </dgm:constrLst>
                          <dgm:ruleLst/>
                          <dgm:layoutNode name="txFour">
                            <dgm:varLst>
                              <dgm:chPref val="3"/>
                            </dgm:varLst>
                            <dgm:alg type="tx"/>
                            <dgm:shape xmlns:r="http://schemas.openxmlformats.org/officeDocument/2006/relationships" type="roundRect" r:blip="">
                              <dgm:adjLst>
                                <dgm:adj idx="1" val="0.1"/>
                              </dgm:adjLst>
                            </dgm:shape>
                            <dgm:presOf axis="self"/>
                            <dgm:constrLst>
                              <dgm:constr type="userH"/>
                              <dgm:constr type="h" refType="userH"/>
                              <dgm:constr type="tMarg" refType="primFontSz" fact="0.3"/>
                              <dgm:constr type="bMarg" refType="primFontSz" fact="0.3"/>
                              <dgm:constr type="lMarg" refType="primFontSz" fact="0.3"/>
                              <dgm:constr type="rMarg" refType="primFontSz" fact="0.3"/>
                            </dgm:constrLst>
                            <dgm:ruleLst>
                              <dgm:rule type="primFontSz" val="5" fact="NaN" max="NaN"/>
                            </dgm:ruleLst>
                          </dgm:layoutNode>
                          <dgm:choose name="Name25">
                            <dgm:if name="Name26" axis="des" ptType="node" func="cnt" op="gt" val="0">
                              <dgm:layoutNode name="parTransFour">
                                <dgm:alg type="sp"/>
                                <dgm:shape xmlns:r="http://schemas.openxmlformats.org/officeDocument/2006/relationships" r:blip="">
                                  <dgm:adjLst/>
                                </dgm:shape>
                                <dgm:presOf/>
                                <dgm:constrLst/>
                                <dgm:ruleLst/>
                              </dgm:layoutNode>
                            </dgm:if>
                            <dgm:else name="Name27"/>
                          </dgm:choose>
                          <dgm:layoutNode name="horzFour">
                            <dgm:choose name="Name28">
                              <dgm:if name="Name29" func="var" arg="dir" op="equ" val="norm">
                                <dgm:alg type="lin">
                                  <dgm:param type="linDir" val="fromL"/>
                                  <dgm:param type="nodeVertAlign" val="t"/>
                                </dgm:alg>
                              </dgm:if>
                              <dgm:else name="Name30">
                                <dgm:alg type="lin">
                                  <dgm:param type="linDir" val="fromR"/>
                                  <dgm:param type="nodeVertAlign" val="t"/>
                                </dgm:alg>
                              </dgm:else>
                            </dgm:choose>
                            <dgm:shape xmlns:r="http://schemas.openxmlformats.org/officeDocument/2006/relationships" r:blip="">
                              <dgm:adjLst/>
                            </dgm:shape>
                            <dgm:presOf/>
                            <dgm:constrLst/>
                            <dgm:ruleLst>
                              <dgm:rule type="w" val="INF" fact="NaN" max="NaN"/>
                            </dgm:ruleLst>
                            <dgm:forEach name="Name31" ref="repeat"/>
                          </dgm:layoutNode>
                        </dgm:layoutNode>
                        <dgm:choose name="Name32">
                          <dgm:if name="Name33" axis="self" ptType="node" func="revPos" op="gte" val="2">
                            <dgm:forEach name="Name34" axis="followSib" ptType="sibTrans" cnt="1">
                              <dgm:layoutNode name="sibSpaceFour">
                                <dgm:alg type="sp"/>
                                <dgm:shape xmlns:r="http://schemas.openxmlformats.org/officeDocument/2006/relationships" r:blip="">
                                  <dgm:adjLst/>
                                </dgm:shape>
                                <dgm:presOf/>
                                <dgm:constrLst/>
                                <dgm:ruleLst/>
                              </dgm:layoutNode>
                            </dgm:forEach>
                          </dgm:if>
                          <dgm:else name="Name35"/>
                        </dgm:choose>
                      </dgm:forEach>
                    </dgm:layoutNode>
                  </dgm:layoutNode>
                  <dgm:choose name="Name36">
                    <dgm:if name="Name37" axis="self" ptType="node" func="revPos" op="gte" val="2">
                      <dgm:forEach name="Name38" axis="followSib" ptType="sibTrans" cnt="1">
                        <dgm:layoutNode name="sibSpaceThree">
                          <dgm:alg type="sp"/>
                          <dgm:shape xmlns:r="http://schemas.openxmlformats.org/officeDocument/2006/relationships" r:blip="">
                            <dgm:adjLst/>
                          </dgm:shape>
                          <dgm:presOf/>
                          <dgm:constrLst/>
                          <dgm:ruleLst/>
                        </dgm:layoutNode>
                      </dgm:forEach>
                    </dgm:if>
                    <dgm:else name="Name39"/>
                  </dgm:choose>
                </dgm:forEach>
              </dgm:layoutNode>
            </dgm:layoutNode>
            <dgm:choose name="Name40">
              <dgm:if name="Name41" axis="self" ptType="node" func="revPos" op="gte" val="2">
                <dgm:forEach name="Name42" axis="followSib" ptType="sibTrans" cnt="1">
                  <dgm:layoutNode name="sibSpaceTwo">
                    <dgm:alg type="sp"/>
                    <dgm:shape xmlns:r="http://schemas.openxmlformats.org/officeDocument/2006/relationships" r:blip="">
                      <dgm:adjLst/>
                    </dgm:shape>
                    <dgm:presOf/>
                    <dgm:constrLst/>
                    <dgm:ruleLst/>
                  </dgm:layoutNode>
                </dgm:forEach>
              </dgm:if>
              <dgm:else name="Name43"/>
            </dgm:choose>
          </dgm:forEach>
        </dgm:layoutNode>
      </dgm:layoutNode>
      <dgm:choose name="Name44">
        <dgm:if name="Name45" axis="self" ptType="node" func="revPos" op="gte" val="2">
          <dgm:forEach name="Name46" axis="followSib" ptType="sibTrans" cnt="1">
            <dgm:layoutNode name="sibSpaceOne">
              <dgm:alg type="sp"/>
              <dgm:shape xmlns:r="http://schemas.openxmlformats.org/officeDocument/2006/relationships" r:blip="">
                <dgm:adjLst/>
              </dgm:shape>
              <dgm:presOf/>
              <dgm:constrLst/>
              <dgm:ruleLst/>
            </dgm:layoutNode>
          </dgm:forEach>
        </dgm:if>
        <dgm:else name="Name47"/>
      </dgm:choose>
    </dgm:forEach>
  </dgm:layoutNode>
</dgm:layoutDef>
</file>

<file path=ppt/diagrams/quickStyle1.xml><?xml version="1.0" encoding="utf-8"?>
<dgm:styleDef xmlns:dgm="http://schemas.openxmlformats.org/drawingml/2006/diagram" xmlns:a="http://schemas.openxmlformats.org/drawingml/2006/main" uniqueId="urn:microsoft.com/office/officeart/2005/8/quickstyle/simple1">
  <dgm:title val=""/>
  <dgm:desc val=""/>
  <dgm:catLst>
    <dgm:cat type="simple" pri="10100"/>
  </dgm:catLst>
  <dgm:scene3d>
    <a:camera prst="orthographicFront"/>
    <a:lightRig rig="threePt" dir="t"/>
  </dgm:scene3d>
  <dgm:styleLbl name="node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l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vennNode1">
    <dgm:scene3d>
      <a:camera prst="orthographicFront"/>
      <a:lightRig rig="threePt" dir="t"/>
    </dgm:scene3d>
    <dgm:sp3d/>
    <dgm:txPr/>
    <dgm:style>
      <a:lnRef idx="2">
        <a:scrgbClr r="0" g="0" b="0"/>
      </a:lnRef>
      <a:fillRef idx="1">
        <a:scrgbClr r="0" g="0" b="0"/>
      </a:fillRef>
      <a:effectRef idx="0">
        <a:scrgbClr r="0" g="0" b="0"/>
      </a:effectRef>
      <a:fontRef idx="minor">
        <a:schemeClr val="tx1"/>
      </a:fontRef>
    </dgm:style>
  </dgm:styleLbl>
  <dgm:styleLbl name="alig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f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f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b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sst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1D1">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con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0">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2">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3">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4">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2.xml><?xml version="1.0" encoding="utf-8"?>
<dgm:styleDef xmlns:dgm="http://schemas.openxmlformats.org/drawingml/2006/diagram" xmlns:a="http://schemas.openxmlformats.org/drawingml/2006/main" uniqueId="urn:microsoft.com/office/officeart/2005/8/quickstyle/simple1">
  <dgm:title val=""/>
  <dgm:desc val=""/>
  <dgm:catLst>
    <dgm:cat type="simple" pri="10100"/>
  </dgm:catLst>
  <dgm:scene3d>
    <a:camera prst="orthographicFront"/>
    <a:lightRig rig="threePt" dir="t"/>
  </dgm:scene3d>
  <dgm:styleLbl name="node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l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vennNode1">
    <dgm:scene3d>
      <a:camera prst="orthographicFront"/>
      <a:lightRig rig="threePt" dir="t"/>
    </dgm:scene3d>
    <dgm:sp3d/>
    <dgm:txPr/>
    <dgm:style>
      <a:lnRef idx="2">
        <a:scrgbClr r="0" g="0" b="0"/>
      </a:lnRef>
      <a:fillRef idx="1">
        <a:scrgbClr r="0" g="0" b="0"/>
      </a:fillRef>
      <a:effectRef idx="0">
        <a:scrgbClr r="0" g="0" b="0"/>
      </a:effectRef>
      <a:fontRef idx="minor">
        <a:schemeClr val="tx1"/>
      </a:fontRef>
    </dgm:style>
  </dgm:styleLbl>
  <dgm:styleLbl name="alig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f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f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b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sst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1D1">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con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0">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2">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3">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4">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rawings/_rels/vmlDrawing1.vml.rels><?xml version="1.0" encoding="UTF-8" standalone="yes"?>
<Relationships xmlns="http://schemas.openxmlformats.org/package/2006/relationships"><Relationship Id="rId1" Type="http://schemas.openxmlformats.org/officeDocument/2006/relationships/image" Target="../media/image1.emf"/></Relationships>
</file>

<file path=ppt/drawings/_rels/vmlDrawing2.vml.rels><?xml version="1.0" encoding="UTF-8" standalone="yes"?>
<Relationships xmlns="http://schemas.openxmlformats.org/package/2006/relationships"><Relationship Id="rId1" Type="http://schemas.openxmlformats.org/officeDocument/2006/relationships/image" Target="../media/image1.emf"/></Relationships>
</file>

<file path=ppt/drawings/_rels/vmlDrawing3.vml.rels><?xml version="1.0" encoding="UTF-8" standalone="yes"?>
<Relationships xmlns="http://schemas.openxmlformats.org/package/2006/relationships"><Relationship Id="rId1" Type="http://schemas.openxmlformats.org/officeDocument/2006/relationships/image" Target="../media/image1.emf"/></Relationships>
</file>

<file path=ppt/notesMasters/_rels/notesMaster1.xml.rels><?xml version="1.0" encoding="UTF-8" standalone="yes"?>
<Relationships xmlns="http://schemas.openxmlformats.org/package/2006/relationships"><Relationship Id="rId1" Type="http://schemas.openxmlformats.org/officeDocument/2006/relationships/theme" Target="../theme/theme2.xml"/></Relationships>
</file>

<file path=ppt/notesMasters/notesMaster1.xml><?xml version="1.0" encoding="utf-8"?>
<p:notesMaster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2" name="Marcador de encabezado 1"/>
          <p:cNvSpPr>
            <a:spLocks noGrp="1"/>
          </p:cNvSpPr>
          <p:nvPr>
            <p:ph type="hdr" sz="quarter"/>
          </p:nvPr>
        </p:nvSpPr>
        <p:spPr>
          <a:xfrm>
            <a:off x="0" y="0"/>
            <a:ext cx="2971800" cy="458788"/>
          </a:xfrm>
          <a:prstGeom prst="rect">
            <a:avLst/>
          </a:prstGeom>
        </p:spPr>
        <p:txBody>
          <a:bodyPr vert="horz" lIns="91440" tIns="45720" rIns="91440" bIns="45720" rtlCol="0"/>
          <a:lstStyle>
            <a:lvl1pPr algn="l">
              <a:defRPr sz="1200"/>
            </a:lvl1pPr>
          </a:lstStyle>
          <a:p>
            <a:endParaRPr lang="es-ES_tradnl"/>
          </a:p>
        </p:txBody>
      </p:sp>
      <p:sp>
        <p:nvSpPr>
          <p:cNvPr id="3" name="Marcador de fecha 2"/>
          <p:cNvSpPr>
            <a:spLocks noGrp="1"/>
          </p:cNvSpPr>
          <p:nvPr>
            <p:ph type="dt" idx="1"/>
          </p:nvPr>
        </p:nvSpPr>
        <p:spPr>
          <a:xfrm>
            <a:off x="3884613" y="0"/>
            <a:ext cx="2971800" cy="458788"/>
          </a:xfrm>
          <a:prstGeom prst="rect">
            <a:avLst/>
          </a:prstGeom>
        </p:spPr>
        <p:txBody>
          <a:bodyPr vert="horz" lIns="91440" tIns="45720" rIns="91440" bIns="45720" rtlCol="0"/>
          <a:lstStyle>
            <a:lvl1pPr algn="r">
              <a:defRPr sz="1200"/>
            </a:lvl1pPr>
          </a:lstStyle>
          <a:p>
            <a:fld id="{B2E0A91E-AB71-A247-9682-96DFC20274B6}" type="datetimeFigureOut">
              <a:rPr lang="es-ES_tradnl" smtClean="0"/>
              <a:t>20/1/20</a:t>
            </a:fld>
            <a:endParaRPr lang="es-ES_tradnl"/>
          </a:p>
        </p:txBody>
      </p:sp>
      <p:sp>
        <p:nvSpPr>
          <p:cNvPr id="4" name="Marcador de imagen de diapositiva 3"/>
          <p:cNvSpPr>
            <a:spLocks noGrp="1" noRot="1" noChangeAspect="1"/>
          </p:cNvSpPr>
          <p:nvPr>
            <p:ph type="sldImg" idx="2"/>
          </p:nvPr>
        </p:nvSpPr>
        <p:spPr>
          <a:xfrm>
            <a:off x="685800" y="1143000"/>
            <a:ext cx="5486400" cy="3086100"/>
          </a:xfrm>
          <a:prstGeom prst="rect">
            <a:avLst/>
          </a:prstGeom>
          <a:noFill/>
          <a:ln w="12700">
            <a:solidFill>
              <a:prstClr val="black"/>
            </a:solidFill>
          </a:ln>
        </p:spPr>
        <p:txBody>
          <a:bodyPr vert="horz" lIns="91440" tIns="45720" rIns="91440" bIns="45720" rtlCol="0" anchor="ctr"/>
          <a:lstStyle/>
          <a:p>
            <a:endParaRPr lang="es-ES_tradnl"/>
          </a:p>
        </p:txBody>
      </p:sp>
      <p:sp>
        <p:nvSpPr>
          <p:cNvPr id="5" name="Marcador de notas 4"/>
          <p:cNvSpPr>
            <a:spLocks noGrp="1"/>
          </p:cNvSpPr>
          <p:nvPr>
            <p:ph type="body" sz="quarter" idx="3"/>
          </p:nvPr>
        </p:nvSpPr>
        <p:spPr>
          <a:xfrm>
            <a:off x="685800" y="4400550"/>
            <a:ext cx="5486400" cy="3600450"/>
          </a:xfrm>
          <a:prstGeom prst="rect">
            <a:avLst/>
          </a:prstGeom>
        </p:spPr>
        <p:txBody>
          <a:bodyPr vert="horz" lIns="91440" tIns="45720" rIns="91440" bIns="45720" rtlCol="0"/>
          <a:lstStyle/>
          <a:p>
            <a:pPr lvl="0"/>
            <a:r>
              <a:rPr lang="es-ES_tradnl"/>
              <a:t>Haga clic para modificar el estilo de texto del patrón</a:t>
            </a:r>
          </a:p>
          <a:p>
            <a:pPr lvl="1"/>
            <a:r>
              <a:rPr lang="es-ES_tradnl"/>
              <a:t>Segundo nivel</a:t>
            </a:r>
          </a:p>
          <a:p>
            <a:pPr lvl="2"/>
            <a:r>
              <a:rPr lang="es-ES_tradnl"/>
              <a:t>Tercer nivel</a:t>
            </a:r>
          </a:p>
          <a:p>
            <a:pPr lvl="3"/>
            <a:r>
              <a:rPr lang="es-ES_tradnl"/>
              <a:t>Cuarto nivel</a:t>
            </a:r>
          </a:p>
          <a:p>
            <a:pPr lvl="4"/>
            <a:r>
              <a:rPr lang="es-ES_tradnl"/>
              <a:t>Quinto nivel</a:t>
            </a:r>
          </a:p>
        </p:txBody>
      </p:sp>
      <p:sp>
        <p:nvSpPr>
          <p:cNvPr id="6" name="Marcador de pie de página 5"/>
          <p:cNvSpPr>
            <a:spLocks noGrp="1"/>
          </p:cNvSpPr>
          <p:nvPr>
            <p:ph type="ftr" sz="quarter" idx="4"/>
          </p:nvPr>
        </p:nvSpPr>
        <p:spPr>
          <a:xfrm>
            <a:off x="0" y="8685213"/>
            <a:ext cx="2971800" cy="458787"/>
          </a:xfrm>
          <a:prstGeom prst="rect">
            <a:avLst/>
          </a:prstGeom>
        </p:spPr>
        <p:txBody>
          <a:bodyPr vert="horz" lIns="91440" tIns="45720" rIns="91440" bIns="45720" rtlCol="0" anchor="b"/>
          <a:lstStyle>
            <a:lvl1pPr algn="l">
              <a:defRPr sz="1200"/>
            </a:lvl1pPr>
          </a:lstStyle>
          <a:p>
            <a:endParaRPr lang="es-ES_tradnl"/>
          </a:p>
        </p:txBody>
      </p:sp>
      <p:sp>
        <p:nvSpPr>
          <p:cNvPr id="7" name="Marcador de número de diapositiva 6"/>
          <p:cNvSpPr>
            <a:spLocks noGrp="1"/>
          </p:cNvSpPr>
          <p:nvPr>
            <p:ph type="sldNum" sz="quarter" idx="5"/>
          </p:nvPr>
        </p:nvSpPr>
        <p:spPr>
          <a:xfrm>
            <a:off x="3884613" y="8685213"/>
            <a:ext cx="2971800" cy="458787"/>
          </a:xfrm>
          <a:prstGeom prst="rect">
            <a:avLst/>
          </a:prstGeom>
        </p:spPr>
        <p:txBody>
          <a:bodyPr vert="horz" lIns="91440" tIns="45720" rIns="91440" bIns="45720" rtlCol="0" anchor="b"/>
          <a:lstStyle>
            <a:lvl1pPr algn="r">
              <a:defRPr sz="1200"/>
            </a:lvl1pPr>
          </a:lstStyle>
          <a:p>
            <a:fld id="{7BC8B414-FDE7-C649-94F8-519932AD7DD0}" type="slidenum">
              <a:rPr lang="es-ES_tradnl" smtClean="0"/>
              <a:t>‹Nº›</a:t>
            </a:fld>
            <a:endParaRPr lang="es-ES_tradnl"/>
          </a:p>
        </p:txBody>
      </p:sp>
    </p:spTree>
    <p:extLst>
      <p:ext uri="{BB962C8B-B14F-4D97-AF65-F5344CB8AC3E}">
        <p14:creationId xmlns:p14="http://schemas.microsoft.com/office/powerpoint/2010/main" val="1840960128"/>
      </p:ext>
    </p:extLst>
  </p:cSld>
  <p:clrMap bg1="lt1" tx1="dk1" bg2="lt2" tx2="dk2" accent1="accent1" accent2="accent2" accent3="accent3" accent4="accent4" accent5="accent5" accent6="accent6" hlink="hlink" folHlink="folHlink"/>
  <p:notesStyle>
    <a:lvl1pPr marL="0" algn="l" defTabSz="914400" rtl="0" eaLnBrk="1" latinLnBrk="0" hangingPunct="1">
      <a:defRPr sz="1200" kern="1200">
        <a:solidFill>
          <a:schemeClr val="tx1"/>
        </a:solidFill>
        <a:latin typeface="+mn-lt"/>
        <a:ea typeface="+mn-ea"/>
        <a:cs typeface="+mn-cs"/>
      </a:defRPr>
    </a:lvl1pPr>
    <a:lvl2pPr marL="457200" algn="l" defTabSz="914400" rtl="0" eaLnBrk="1" latinLnBrk="0" hangingPunct="1">
      <a:defRPr sz="1200" kern="1200">
        <a:solidFill>
          <a:schemeClr val="tx1"/>
        </a:solidFill>
        <a:latin typeface="+mn-lt"/>
        <a:ea typeface="+mn-ea"/>
        <a:cs typeface="+mn-cs"/>
      </a:defRPr>
    </a:lvl2pPr>
    <a:lvl3pPr marL="914400" algn="l" defTabSz="914400" rtl="0" eaLnBrk="1" latinLnBrk="0" hangingPunct="1">
      <a:defRPr sz="1200" kern="1200">
        <a:solidFill>
          <a:schemeClr val="tx1"/>
        </a:solidFill>
        <a:latin typeface="+mn-lt"/>
        <a:ea typeface="+mn-ea"/>
        <a:cs typeface="+mn-cs"/>
      </a:defRPr>
    </a:lvl3pPr>
    <a:lvl4pPr marL="1371600" algn="l" defTabSz="914400" rtl="0" eaLnBrk="1" latinLnBrk="0" hangingPunct="1">
      <a:defRPr sz="1200" kern="1200">
        <a:solidFill>
          <a:schemeClr val="tx1"/>
        </a:solidFill>
        <a:latin typeface="+mn-lt"/>
        <a:ea typeface="+mn-ea"/>
        <a:cs typeface="+mn-cs"/>
      </a:defRPr>
    </a:lvl4pPr>
    <a:lvl5pPr marL="1828800" algn="l" defTabSz="914400" rtl="0" eaLnBrk="1" latinLnBrk="0" hangingPunct="1">
      <a:defRPr sz="1200" kern="1200">
        <a:solidFill>
          <a:schemeClr val="tx1"/>
        </a:solidFill>
        <a:latin typeface="+mn-lt"/>
        <a:ea typeface="+mn-ea"/>
        <a:cs typeface="+mn-cs"/>
      </a:defRPr>
    </a:lvl5pPr>
    <a:lvl6pPr marL="2286000" algn="l" defTabSz="914400" rtl="0" eaLnBrk="1" latinLnBrk="0" hangingPunct="1">
      <a:defRPr sz="1200" kern="1200">
        <a:solidFill>
          <a:schemeClr val="tx1"/>
        </a:solidFill>
        <a:latin typeface="+mn-lt"/>
        <a:ea typeface="+mn-ea"/>
        <a:cs typeface="+mn-cs"/>
      </a:defRPr>
    </a:lvl6pPr>
    <a:lvl7pPr marL="2743200" algn="l" defTabSz="914400" rtl="0" eaLnBrk="1" latinLnBrk="0" hangingPunct="1">
      <a:defRPr sz="1200" kern="1200">
        <a:solidFill>
          <a:schemeClr val="tx1"/>
        </a:solidFill>
        <a:latin typeface="+mn-lt"/>
        <a:ea typeface="+mn-ea"/>
        <a:cs typeface="+mn-cs"/>
      </a:defRPr>
    </a:lvl7pPr>
    <a:lvl8pPr marL="3200400" algn="l" defTabSz="914400" rtl="0" eaLnBrk="1" latinLnBrk="0" hangingPunct="1">
      <a:defRPr sz="1200" kern="1200">
        <a:solidFill>
          <a:schemeClr val="tx1"/>
        </a:solidFill>
        <a:latin typeface="+mn-lt"/>
        <a:ea typeface="+mn-ea"/>
        <a:cs typeface="+mn-cs"/>
      </a:defRPr>
    </a:lvl8pPr>
    <a:lvl9pPr marL="3657600" algn="l" defTabSz="914400" rtl="0" eaLnBrk="1" latinLnBrk="0" hangingPunct="1">
      <a:defRPr sz="1200" kern="1200">
        <a:solidFill>
          <a:schemeClr val="tx1"/>
        </a:solidFill>
        <a:latin typeface="+mn-lt"/>
        <a:ea typeface="+mn-ea"/>
        <a:cs typeface="+mn-cs"/>
      </a:defRPr>
    </a:lvl9pPr>
  </p:notesStyle>
</p:notesMaster>
</file>

<file path=ppt/notesSlides/_rels/notesSlide1.xml.rels><?xml version="1.0" encoding="UTF-8" standalone="yes"?>
<Relationships xmlns="http://schemas.openxmlformats.org/package/2006/relationships"><Relationship Id="rId2" Type="http://schemas.openxmlformats.org/officeDocument/2006/relationships/slide" Target="../slides/slide1.xml"/><Relationship Id="rId1" Type="http://schemas.openxmlformats.org/officeDocument/2006/relationships/notesMaster" Target="../notesMasters/notesMaster1.xml"/></Relationships>
</file>

<file path=ppt/notesSlides/_rels/notesSlide2.xml.rels><?xml version="1.0" encoding="UTF-8" standalone="yes"?>
<Relationships xmlns="http://schemas.openxmlformats.org/package/2006/relationships"><Relationship Id="rId2" Type="http://schemas.openxmlformats.org/officeDocument/2006/relationships/slide" Target="../slides/slide11.xml"/><Relationship Id="rId1" Type="http://schemas.openxmlformats.org/officeDocument/2006/relationships/notesMaster" Target="../notesMasters/notesMaster1.xml"/></Relationships>
</file>

<file path=ppt/notesSlides/_rels/notesSlide3.xml.rels><?xml version="1.0" encoding="UTF-8" standalone="yes"?>
<Relationships xmlns="http://schemas.openxmlformats.org/package/2006/relationships"><Relationship Id="rId2" Type="http://schemas.openxmlformats.org/officeDocument/2006/relationships/slide" Target="../slides/slide12.xml"/><Relationship Id="rId1" Type="http://schemas.openxmlformats.org/officeDocument/2006/relationships/notesMaster" Target="../notesMasters/notesMaster1.xml"/></Relationships>
</file>

<file path=ppt/notesSlides/_rels/notesSlide4.xml.rels><?xml version="1.0" encoding="UTF-8" standalone="yes"?>
<Relationships xmlns="http://schemas.openxmlformats.org/package/2006/relationships"><Relationship Id="rId2" Type="http://schemas.openxmlformats.org/officeDocument/2006/relationships/slide" Target="../slides/slide21.xml"/><Relationship Id="rId1" Type="http://schemas.openxmlformats.org/officeDocument/2006/relationships/notesMaster" Target="../notesMasters/notesMaster1.xml"/></Relationships>
</file>

<file path=ppt/notesSlides/_rels/notesSlide5.xml.rels><?xml version="1.0" encoding="UTF-8" standalone="yes"?>
<Relationships xmlns="http://schemas.openxmlformats.org/package/2006/relationships"><Relationship Id="rId2" Type="http://schemas.openxmlformats.org/officeDocument/2006/relationships/slide" Target="../slides/slide24.xml"/><Relationship Id="rId1" Type="http://schemas.openxmlformats.org/officeDocument/2006/relationships/notesMaster" Target="../notesMasters/notesMaster1.xml"/></Relationships>
</file>

<file path=ppt/notesSlides/_rels/notesSlide6.xml.rels><?xml version="1.0" encoding="UTF-8" standalone="yes"?>
<Relationships xmlns="http://schemas.openxmlformats.org/package/2006/relationships"><Relationship Id="rId2" Type="http://schemas.openxmlformats.org/officeDocument/2006/relationships/slide" Target="../slides/slide25.xml"/><Relationship Id="rId1" Type="http://schemas.openxmlformats.org/officeDocument/2006/relationships/notesMaster" Target="../notesMasters/notesMaster1.xml"/></Relationships>
</file>

<file path=ppt/notesSlides/notesSlide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1 Marcador de imagen de diapositiva"/>
          <p:cNvSpPr>
            <a:spLocks noGrp="1" noRot="1" noChangeAspect="1"/>
          </p:cNvSpPr>
          <p:nvPr>
            <p:ph type="sldImg"/>
          </p:nvPr>
        </p:nvSpPr>
        <p:spPr/>
      </p:sp>
      <p:sp>
        <p:nvSpPr>
          <p:cNvPr id="3" name="2 Marcador de notas"/>
          <p:cNvSpPr>
            <a:spLocks noGrp="1"/>
          </p:cNvSpPr>
          <p:nvPr>
            <p:ph type="body" idx="1"/>
          </p:nvPr>
        </p:nvSpPr>
        <p:spPr/>
        <p:txBody>
          <a:bodyPr/>
          <a:lstStyle/>
          <a:p>
            <a:endParaRPr lang="es-MX" dirty="0"/>
          </a:p>
        </p:txBody>
      </p:sp>
      <p:sp>
        <p:nvSpPr>
          <p:cNvPr id="4" name="3 Marcador de número de diapositiva"/>
          <p:cNvSpPr>
            <a:spLocks noGrp="1"/>
          </p:cNvSpPr>
          <p:nvPr>
            <p:ph type="sldNum" sz="quarter" idx="10"/>
          </p:nvPr>
        </p:nvSpPr>
        <p:spPr/>
        <p:txBody>
          <a:bodyPr/>
          <a:lstStyle/>
          <a:p>
            <a:r>
              <a:rPr lang="en-US" sz="800">
                <a:solidFill>
                  <a:schemeClr val="bg2"/>
                </a:solidFill>
              </a:rPr>
              <a:t>Page </a:t>
            </a:r>
            <a:fld id="{631115FC-FCCC-412E-8B45-85A3F482063D}" type="slidenum">
              <a:rPr lang="en-US" sz="800" smtClean="0">
                <a:solidFill>
                  <a:schemeClr val="bg2"/>
                </a:solidFill>
              </a:rPr>
              <a:t>1</a:t>
            </a:fld>
            <a:endParaRPr lang="en-US" sz="800" dirty="0">
              <a:solidFill>
                <a:schemeClr val="bg2"/>
              </a:solidFill>
            </a:endParaRPr>
          </a:p>
        </p:txBody>
      </p:sp>
    </p:spTree>
    <p:extLst>
      <p:ext uri="{BB962C8B-B14F-4D97-AF65-F5344CB8AC3E}">
        <p14:creationId xmlns:p14="http://schemas.microsoft.com/office/powerpoint/2010/main" val="2429144516"/>
      </p:ext>
    </p:extLst>
  </p:cSld>
  <p:clrMapOvr>
    <a:masterClrMapping/>
  </p:clrMapOvr>
</p:notes>
</file>

<file path=ppt/notesSlides/notesSlide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Marcador de imagen de diapositiva 1"/>
          <p:cNvSpPr>
            <a:spLocks noGrp="1" noRot="1" noChangeAspect="1"/>
          </p:cNvSpPr>
          <p:nvPr>
            <p:ph type="sldImg"/>
          </p:nvPr>
        </p:nvSpPr>
        <p:spPr>
          <a:xfrm>
            <a:off x="446088" y="787400"/>
            <a:ext cx="5905500" cy="3322638"/>
          </a:xfrm>
        </p:spPr>
      </p:sp>
      <p:sp>
        <p:nvSpPr>
          <p:cNvPr id="3" name="Marcador de notas 2"/>
          <p:cNvSpPr>
            <a:spLocks noGrp="1"/>
          </p:cNvSpPr>
          <p:nvPr>
            <p:ph type="body" idx="1"/>
          </p:nvPr>
        </p:nvSpPr>
        <p:spPr/>
        <p:txBody>
          <a:bodyPr/>
          <a:lstStyle/>
          <a:p>
            <a:endParaRPr lang="es-ES_tradnl" dirty="0"/>
          </a:p>
        </p:txBody>
      </p:sp>
      <p:sp>
        <p:nvSpPr>
          <p:cNvPr id="4" name="Marcador de número de diapositiva 3"/>
          <p:cNvSpPr>
            <a:spLocks noGrp="1"/>
          </p:cNvSpPr>
          <p:nvPr>
            <p:ph type="sldNum" sz="quarter" idx="10"/>
          </p:nvPr>
        </p:nvSpPr>
        <p:spPr>
          <a:xfrm>
            <a:off x="3850443" y="9428583"/>
            <a:ext cx="2945659" cy="496332"/>
          </a:xfrm>
          <a:prstGeom prst="rect">
            <a:avLst/>
          </a:prstGeom>
        </p:spPr>
        <p:txBody>
          <a:bodyPr/>
          <a:lstStyle/>
          <a:p>
            <a:fld id="{259A7EF0-789E-4D44-95A4-576B08EA3E62}" type="slidenum">
              <a:rPr lang="es-ES" smtClean="0">
                <a:solidFill>
                  <a:prstClr val="black"/>
                </a:solidFill>
              </a:rPr>
              <a:pPr/>
              <a:t>11</a:t>
            </a:fld>
            <a:endParaRPr lang="es-ES">
              <a:solidFill>
                <a:prstClr val="black"/>
              </a:solidFill>
            </a:endParaRPr>
          </a:p>
        </p:txBody>
      </p:sp>
    </p:spTree>
    <p:extLst>
      <p:ext uri="{BB962C8B-B14F-4D97-AF65-F5344CB8AC3E}">
        <p14:creationId xmlns:p14="http://schemas.microsoft.com/office/powerpoint/2010/main" val="941580277"/>
      </p:ext>
    </p:extLst>
  </p:cSld>
  <p:clrMapOvr>
    <a:masterClrMapping/>
  </p:clrMapOvr>
</p:notes>
</file>

<file path=ppt/notesSlides/notesSlide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Marcador de imagen de diapositiva 1"/>
          <p:cNvSpPr>
            <a:spLocks noGrp="1" noRot="1" noChangeAspect="1"/>
          </p:cNvSpPr>
          <p:nvPr>
            <p:ph type="sldImg"/>
          </p:nvPr>
        </p:nvSpPr>
        <p:spPr>
          <a:xfrm>
            <a:off x="446088" y="787400"/>
            <a:ext cx="5905500" cy="3322638"/>
          </a:xfrm>
        </p:spPr>
      </p:sp>
      <p:sp>
        <p:nvSpPr>
          <p:cNvPr id="3" name="Marcador de notas 2"/>
          <p:cNvSpPr>
            <a:spLocks noGrp="1"/>
          </p:cNvSpPr>
          <p:nvPr>
            <p:ph type="body" idx="1"/>
          </p:nvPr>
        </p:nvSpPr>
        <p:spPr/>
        <p:txBody>
          <a:bodyPr/>
          <a:lstStyle/>
          <a:p>
            <a:endParaRPr lang="es-ES" dirty="0"/>
          </a:p>
        </p:txBody>
      </p:sp>
      <p:sp>
        <p:nvSpPr>
          <p:cNvPr id="4" name="Marcador de número de diapositiva 3"/>
          <p:cNvSpPr>
            <a:spLocks noGrp="1"/>
          </p:cNvSpPr>
          <p:nvPr>
            <p:ph type="sldNum" sz="quarter" idx="10"/>
          </p:nvPr>
        </p:nvSpPr>
        <p:spPr>
          <a:xfrm>
            <a:off x="3850443" y="9428583"/>
            <a:ext cx="2945659" cy="496332"/>
          </a:xfrm>
          <a:prstGeom prst="rect">
            <a:avLst/>
          </a:prstGeom>
        </p:spPr>
        <p:txBody>
          <a:bodyPr/>
          <a:lstStyle/>
          <a:p>
            <a:fld id="{259A7EF0-789E-4D44-95A4-576B08EA3E62}" type="slidenum">
              <a:rPr lang="es-ES" smtClean="0"/>
              <a:t>12</a:t>
            </a:fld>
            <a:endParaRPr lang="es-ES"/>
          </a:p>
        </p:txBody>
      </p:sp>
    </p:spTree>
    <p:extLst>
      <p:ext uri="{BB962C8B-B14F-4D97-AF65-F5344CB8AC3E}">
        <p14:creationId xmlns:p14="http://schemas.microsoft.com/office/powerpoint/2010/main" val="2481426111"/>
      </p:ext>
    </p:extLst>
  </p:cSld>
  <p:clrMapOvr>
    <a:masterClrMapping/>
  </p:clrMapOvr>
</p:notes>
</file>

<file path=ppt/notesSlides/notesSlide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Folienbildplatzhalter 1"/>
          <p:cNvSpPr>
            <a:spLocks noGrp="1" noRot="1" noChangeAspect="1"/>
          </p:cNvSpPr>
          <p:nvPr>
            <p:ph type="sldImg"/>
          </p:nvPr>
        </p:nvSpPr>
        <p:spPr>
          <a:xfrm>
            <a:off x="446088" y="787400"/>
            <a:ext cx="5905500" cy="3322638"/>
          </a:xfrm>
        </p:spPr>
      </p:sp>
      <p:sp>
        <p:nvSpPr>
          <p:cNvPr id="3" name="Notizenplatzhalter 2"/>
          <p:cNvSpPr>
            <a:spLocks noGrp="1"/>
          </p:cNvSpPr>
          <p:nvPr>
            <p:ph type="body" idx="1"/>
          </p:nvPr>
        </p:nvSpPr>
        <p:spPr/>
        <p:txBody>
          <a:bodyPr/>
          <a:lstStyle/>
          <a:p>
            <a:r>
              <a:rPr lang="en-US" dirty="0"/>
              <a:t>Countries: Argentina, Australia, Austria, Brazil, Canada, Chile, China, Czech Republic, Denmark, Finland, France, Germany, Hong Kong, Hungary, Ireland, Italy, Japan, Mexico, Netherlands, Norway, Peru, Poland, Portugal, Russia, Singapore, Slovakia, Spain, Sweden, Switzerland, United Kingdom, United States	</a:t>
            </a:r>
          </a:p>
        </p:txBody>
      </p:sp>
      <p:sp>
        <p:nvSpPr>
          <p:cNvPr id="4" name="Foliennummernplatzhalter 3"/>
          <p:cNvSpPr>
            <a:spLocks noGrp="1"/>
          </p:cNvSpPr>
          <p:nvPr>
            <p:ph type="sldNum" sz="quarter" idx="10"/>
          </p:nvPr>
        </p:nvSpPr>
        <p:spPr>
          <a:xfrm>
            <a:off x="3850750" y="9429305"/>
            <a:ext cx="2945405" cy="495793"/>
          </a:xfrm>
          <a:prstGeom prst="rect">
            <a:avLst/>
          </a:prstGeom>
        </p:spPr>
        <p:txBody>
          <a:bodyPr lIns="88194" tIns="44097" rIns="88194" bIns="44097"/>
          <a:lstStyle/>
          <a:p>
            <a:pPr>
              <a:defRPr/>
            </a:pPr>
            <a:r>
              <a:rPr lang="en-US">
                <a:solidFill>
                  <a:srgbClr val="000000"/>
                </a:solidFill>
                <a:latin typeface="Arial"/>
              </a:rPr>
              <a:t>Page </a:t>
            </a:r>
            <a:fld id="{12150BCA-22CA-4AF8-9D88-CCDC98FCE1C2}" type="slidenum">
              <a:rPr lang="en-US">
                <a:solidFill>
                  <a:srgbClr val="000000"/>
                </a:solidFill>
                <a:latin typeface="Arial"/>
              </a:rPr>
              <a:pPr>
                <a:defRPr/>
              </a:pPr>
              <a:t>21</a:t>
            </a:fld>
            <a:endParaRPr lang="en-US">
              <a:solidFill>
                <a:srgbClr val="000000"/>
              </a:solidFill>
              <a:latin typeface="Arial"/>
            </a:endParaRPr>
          </a:p>
        </p:txBody>
      </p:sp>
    </p:spTree>
    <p:extLst>
      <p:ext uri="{BB962C8B-B14F-4D97-AF65-F5344CB8AC3E}">
        <p14:creationId xmlns:p14="http://schemas.microsoft.com/office/powerpoint/2010/main" val="2601956210"/>
      </p:ext>
    </p:extLst>
  </p:cSld>
  <p:clrMapOvr>
    <a:masterClrMapping/>
  </p:clrMapOvr>
</p:notes>
</file>

<file path=ppt/notesSlides/notesSlide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0962" name="Rectangle 7"/>
          <p:cNvSpPr>
            <a:spLocks noGrp="1" noChangeArrowheads="1"/>
          </p:cNvSpPr>
          <p:nvPr>
            <p:ph type="sldNum" sz="quarter" idx="5"/>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defTabSz="943745" eaLnBrk="0" hangingPunct="0">
              <a:defRPr>
                <a:solidFill>
                  <a:schemeClr val="tx1"/>
                </a:solidFill>
                <a:latin typeface="Tahoma" pitchFamily="34" charset="0"/>
              </a:defRPr>
            </a:lvl1pPr>
            <a:lvl2pPr marL="770807" indent="-296463" defTabSz="943745" eaLnBrk="0" hangingPunct="0">
              <a:defRPr>
                <a:solidFill>
                  <a:schemeClr val="tx1"/>
                </a:solidFill>
                <a:latin typeface="Tahoma" pitchFamily="34" charset="0"/>
              </a:defRPr>
            </a:lvl2pPr>
            <a:lvl3pPr marL="1185858" indent="-237171" defTabSz="943745" eaLnBrk="0" hangingPunct="0">
              <a:defRPr>
                <a:solidFill>
                  <a:schemeClr val="tx1"/>
                </a:solidFill>
                <a:latin typeface="Tahoma" pitchFamily="34" charset="0"/>
              </a:defRPr>
            </a:lvl3pPr>
            <a:lvl4pPr marL="1660201" indent="-237171" defTabSz="943745" eaLnBrk="0" hangingPunct="0">
              <a:defRPr>
                <a:solidFill>
                  <a:schemeClr val="tx1"/>
                </a:solidFill>
                <a:latin typeface="Tahoma" pitchFamily="34" charset="0"/>
              </a:defRPr>
            </a:lvl4pPr>
            <a:lvl5pPr marL="2134542" indent="-237171" defTabSz="943745" eaLnBrk="0" hangingPunct="0">
              <a:defRPr>
                <a:solidFill>
                  <a:schemeClr val="tx1"/>
                </a:solidFill>
                <a:latin typeface="Tahoma" pitchFamily="34" charset="0"/>
              </a:defRPr>
            </a:lvl5pPr>
            <a:lvl6pPr marL="2608885" indent="-237171" defTabSz="943745" eaLnBrk="0" fontAlgn="base" hangingPunct="0">
              <a:spcBef>
                <a:spcPct val="0"/>
              </a:spcBef>
              <a:spcAft>
                <a:spcPct val="0"/>
              </a:spcAft>
              <a:defRPr>
                <a:solidFill>
                  <a:schemeClr val="tx1"/>
                </a:solidFill>
                <a:latin typeface="Tahoma" pitchFamily="34" charset="0"/>
              </a:defRPr>
            </a:lvl6pPr>
            <a:lvl7pPr marL="3083229" indent="-237171" defTabSz="943745" eaLnBrk="0" fontAlgn="base" hangingPunct="0">
              <a:spcBef>
                <a:spcPct val="0"/>
              </a:spcBef>
              <a:spcAft>
                <a:spcPct val="0"/>
              </a:spcAft>
              <a:defRPr>
                <a:solidFill>
                  <a:schemeClr val="tx1"/>
                </a:solidFill>
                <a:latin typeface="Tahoma" pitchFamily="34" charset="0"/>
              </a:defRPr>
            </a:lvl7pPr>
            <a:lvl8pPr marL="3557574" indent="-237171" defTabSz="943745" eaLnBrk="0" fontAlgn="base" hangingPunct="0">
              <a:spcBef>
                <a:spcPct val="0"/>
              </a:spcBef>
              <a:spcAft>
                <a:spcPct val="0"/>
              </a:spcAft>
              <a:defRPr>
                <a:solidFill>
                  <a:schemeClr val="tx1"/>
                </a:solidFill>
                <a:latin typeface="Tahoma" pitchFamily="34" charset="0"/>
              </a:defRPr>
            </a:lvl8pPr>
            <a:lvl9pPr marL="4031916" indent="-237171" defTabSz="943745" eaLnBrk="0" fontAlgn="base" hangingPunct="0">
              <a:spcBef>
                <a:spcPct val="0"/>
              </a:spcBef>
              <a:spcAft>
                <a:spcPct val="0"/>
              </a:spcAft>
              <a:defRPr>
                <a:solidFill>
                  <a:schemeClr val="tx1"/>
                </a:solidFill>
                <a:latin typeface="Tahoma" pitchFamily="34" charset="0"/>
              </a:defRPr>
            </a:lvl9pPr>
          </a:lstStyle>
          <a:p>
            <a:pPr eaLnBrk="1" hangingPunct="1"/>
            <a:fld id="{25D526C4-8C71-4FEF-8BC3-D15DA6BF97A7}" type="slidenum">
              <a:rPr lang="de-DE" smtClean="0">
                <a:solidFill>
                  <a:prstClr val="black"/>
                </a:solidFill>
                <a:latin typeface="Arial" pitchFamily="34" charset="0"/>
              </a:rPr>
              <a:pPr eaLnBrk="1" hangingPunct="1"/>
              <a:t>24</a:t>
            </a:fld>
            <a:endParaRPr lang="de-DE">
              <a:solidFill>
                <a:prstClr val="black"/>
              </a:solidFill>
              <a:latin typeface="Arial" pitchFamily="34" charset="0"/>
            </a:endParaRPr>
          </a:p>
        </p:txBody>
      </p:sp>
      <p:sp>
        <p:nvSpPr>
          <p:cNvPr id="40963" name="Rectangle 2"/>
          <p:cNvSpPr>
            <a:spLocks noGrp="1" noRot="1" noChangeAspect="1" noChangeArrowheads="1" noTextEdit="1"/>
          </p:cNvSpPr>
          <p:nvPr>
            <p:ph type="sldImg"/>
          </p:nvPr>
        </p:nvSpPr>
        <p:spPr>
          <a:xfrm>
            <a:off x="468313" y="715963"/>
            <a:ext cx="6408737" cy="3605212"/>
          </a:xfrm>
          <a:ln/>
        </p:spPr>
      </p:sp>
      <p:sp>
        <p:nvSpPr>
          <p:cNvPr id="40964" name="Rectangle 3"/>
          <p:cNvSpPr>
            <a:spLocks noGrp="1" noChangeArrowheads="1"/>
          </p:cNvSpPr>
          <p:nvPr>
            <p:ph type="body" idx="1"/>
          </p:nvPr>
        </p:nvSpPr>
        <p:spPr>
          <a:xfrm>
            <a:off x="975476" y="4558256"/>
            <a:ext cx="5364252" cy="4326715"/>
          </a:xfrm>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101807" tIns="50902" rIns="101807" bIns="50902"/>
          <a:lstStyle/>
          <a:p>
            <a:pPr eaLnBrk="1" hangingPunct="1"/>
            <a:r>
              <a:rPr lang="en-GB" dirty="0"/>
              <a:t>In</a:t>
            </a:r>
            <a:r>
              <a:rPr lang="en-GB" baseline="0" dirty="0"/>
              <a:t> more than 100 countries across the world</a:t>
            </a:r>
            <a:endParaRPr lang="en-GB" dirty="0"/>
          </a:p>
        </p:txBody>
      </p:sp>
    </p:spTree>
    <p:extLst>
      <p:ext uri="{BB962C8B-B14F-4D97-AF65-F5344CB8AC3E}">
        <p14:creationId xmlns:p14="http://schemas.microsoft.com/office/powerpoint/2010/main" val="2178648302"/>
      </p:ext>
    </p:extLst>
  </p:cSld>
  <p:clrMapOvr>
    <a:masterClrMapping/>
  </p:clrMapOvr>
</p:notes>
</file>

<file path=ppt/notesSlides/notesSlide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Folienbildplatzhalter 1"/>
          <p:cNvSpPr>
            <a:spLocks noGrp="1" noRot="1" noChangeAspect="1"/>
          </p:cNvSpPr>
          <p:nvPr>
            <p:ph type="sldImg"/>
          </p:nvPr>
        </p:nvSpPr>
        <p:spPr/>
      </p:sp>
      <p:sp>
        <p:nvSpPr>
          <p:cNvPr id="3" name="Notizenplatzhalter 2"/>
          <p:cNvSpPr>
            <a:spLocks noGrp="1"/>
          </p:cNvSpPr>
          <p:nvPr>
            <p:ph type="body" idx="1"/>
          </p:nvPr>
        </p:nvSpPr>
        <p:spPr/>
        <p:txBody>
          <a:bodyPr/>
          <a:lstStyle/>
          <a:p>
            <a:r>
              <a:rPr lang="en-US" dirty="0"/>
              <a:t>The opening of the first subsidiary outside Germany in 1961 started the process of the internationalization of GfK. When the company went public in 1999, GfK was already represented in 37 countries worldwide, including Australia and China.</a:t>
            </a:r>
          </a:p>
          <a:p>
            <a:endParaRPr lang="en-US" dirty="0"/>
          </a:p>
          <a:p>
            <a:r>
              <a:rPr lang="en-US" dirty="0"/>
              <a:t>Today, GfK belongs</a:t>
            </a:r>
            <a:r>
              <a:rPr lang="en-US" baseline="0" dirty="0"/>
              <a:t> to the top ten market research companies in the world. </a:t>
            </a:r>
            <a:endParaRPr lang="en-US" dirty="0"/>
          </a:p>
          <a:p>
            <a:endParaRPr lang="en-US" dirty="0"/>
          </a:p>
          <a:p>
            <a:endParaRPr lang="en-US" dirty="0"/>
          </a:p>
          <a:p>
            <a:endParaRPr lang="de-DE" dirty="0"/>
          </a:p>
        </p:txBody>
      </p:sp>
      <p:sp>
        <p:nvSpPr>
          <p:cNvPr id="4" name="Foliennummernplatzhalter 3"/>
          <p:cNvSpPr>
            <a:spLocks noGrp="1"/>
          </p:cNvSpPr>
          <p:nvPr>
            <p:ph type="sldNum" sz="quarter" idx="10"/>
          </p:nvPr>
        </p:nvSpPr>
        <p:spPr/>
        <p:txBody>
          <a:bodyPr/>
          <a:lstStyle/>
          <a:p>
            <a:fld id="{DB59715C-94BD-44DE-8C64-A99B034112EE}" type="slidenum">
              <a:rPr lang="de-DE" smtClean="0"/>
              <a:pPr/>
              <a:t>25</a:t>
            </a:fld>
            <a:endParaRPr lang="de-DE" dirty="0"/>
          </a:p>
        </p:txBody>
      </p:sp>
    </p:spTree>
    <p:extLst>
      <p:ext uri="{BB962C8B-B14F-4D97-AF65-F5344CB8AC3E}">
        <p14:creationId xmlns:p14="http://schemas.microsoft.com/office/powerpoint/2010/main" val="799795856"/>
      </p:ext>
    </p:extLst>
  </p:cSld>
  <p:clrMapOvr>
    <a:masterClrMapping/>
  </p:clrMapOvr>
</p:notes>
</file>

<file path=ppt/slideLayouts/_rels/slideLayout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4.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5.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6.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7.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8.xml.rels><?xml version="1.0" encoding="UTF-8" standalone="yes"?>
<Relationships xmlns="http://schemas.openxmlformats.org/package/2006/relationships"><Relationship Id="rId3" Type="http://schemas.openxmlformats.org/officeDocument/2006/relationships/slideMaster" Target="../slideMasters/slideMaster1.xml"/><Relationship Id="rId2" Type="http://schemas.openxmlformats.org/officeDocument/2006/relationships/tags" Target="../tags/tag4.xml"/><Relationship Id="rId1" Type="http://schemas.openxmlformats.org/officeDocument/2006/relationships/vmlDrawing" Target="../drawings/vmlDrawing2.vml"/><Relationship Id="rId5" Type="http://schemas.openxmlformats.org/officeDocument/2006/relationships/image" Target="../media/image1.emf"/><Relationship Id="rId4" Type="http://schemas.openxmlformats.org/officeDocument/2006/relationships/oleObject" Target="../embeddings/oleObject2.bin"/></Relationships>
</file>

<file path=ppt/slideLayouts/_rels/slideLayout9.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0.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1.xml.rels><?xml version="1.0" encoding="UTF-8" standalone="yes"?>
<Relationships xmlns="http://schemas.openxmlformats.org/package/2006/relationships"><Relationship Id="rId3" Type="http://schemas.openxmlformats.org/officeDocument/2006/relationships/slideMaster" Target="../slideMasters/slideMaster1.xml"/><Relationship Id="rId2" Type="http://schemas.openxmlformats.org/officeDocument/2006/relationships/tags" Target="../tags/tag5.xml"/><Relationship Id="rId1" Type="http://schemas.openxmlformats.org/officeDocument/2006/relationships/vmlDrawing" Target="../drawings/vmlDrawing3.vml"/><Relationship Id="rId5" Type="http://schemas.openxmlformats.org/officeDocument/2006/relationships/image" Target="../media/image1.emf"/><Relationship Id="rId4" Type="http://schemas.openxmlformats.org/officeDocument/2006/relationships/oleObject" Target="../embeddings/oleObject3.bin"/></Relationships>
</file>

<file path=ppt/slideLayouts/_rels/slideLayout1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4.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5.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6.xml.rels><?xml version="1.0" encoding="UTF-8" standalone="yes"?>
<Relationships xmlns="http://schemas.openxmlformats.org/package/2006/relationships"><Relationship Id="rId2" Type="http://schemas.openxmlformats.org/officeDocument/2006/relationships/image" Target="../media/image3.jpeg"/><Relationship Id="rId1" Type="http://schemas.openxmlformats.org/officeDocument/2006/relationships/slideMaster" Target="../slideMasters/slideMaster1.xml"/></Relationships>
</file>

<file path=ppt/slideLayouts/_rels/slideLayout17.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8.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9.xml.rels><?xml version="1.0" encoding="UTF-8" standalone="yes"?>
<Relationships xmlns="http://schemas.openxmlformats.org/package/2006/relationships"><Relationship Id="rId2" Type="http://schemas.openxmlformats.org/officeDocument/2006/relationships/image" Target="../media/image3.jpeg"/><Relationship Id="rId1" Type="http://schemas.openxmlformats.org/officeDocument/2006/relationships/slideMaster" Target="../slideMasters/slideMaster1.xml"/></Relationships>
</file>

<file path=ppt/slideLayouts/_rels/slideLayout20.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3.xml.rels><?xml version="1.0" encoding="UTF-8" standalone="yes"?>
<Relationships xmlns="http://schemas.openxmlformats.org/package/2006/relationships"><Relationship Id="rId2" Type="http://schemas.openxmlformats.org/officeDocument/2006/relationships/image" Target="../media/image4.jpeg"/><Relationship Id="rId1" Type="http://schemas.openxmlformats.org/officeDocument/2006/relationships/slideMaster" Target="../slideMasters/slideMaster1.xml"/></Relationships>
</file>

<file path=ppt/slideLayouts/_rels/slideLayout24.xml.rels><?xml version="1.0" encoding="UTF-8" standalone="yes"?>
<Relationships xmlns="http://schemas.openxmlformats.org/package/2006/relationships"><Relationship Id="rId2" Type="http://schemas.openxmlformats.org/officeDocument/2006/relationships/image" Target="../media/image5.png"/><Relationship Id="rId1" Type="http://schemas.openxmlformats.org/officeDocument/2006/relationships/slideMaster" Target="../slideMasters/slideMaster1.xml"/></Relationships>
</file>

<file path=ppt/slideLayouts/_rels/slideLayout25.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6.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7.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slideLayout1.xml><?xml version="1.0" encoding="utf-8"?>
<p:sldLayout xmlns:a="http://schemas.openxmlformats.org/drawingml/2006/main" xmlns:r="http://schemas.openxmlformats.org/officeDocument/2006/relationships" xmlns:p="http://schemas.openxmlformats.org/presentationml/2006/main" preserve="1">
  <p:cSld name="Diapositiva de título">
    <p:spTree>
      <p:nvGrpSpPr>
        <p:cNvPr id="1" name=""/>
        <p:cNvGrpSpPr/>
        <p:nvPr/>
      </p:nvGrpSpPr>
      <p:grpSpPr>
        <a:xfrm>
          <a:off x="0" y="0"/>
          <a:ext cx="0" cy="0"/>
          <a:chOff x="0" y="0"/>
          <a:chExt cx="0" cy="0"/>
        </a:xfrm>
      </p:grpSpPr>
      <p:sp>
        <p:nvSpPr>
          <p:cNvPr id="2" name="Title 1"/>
          <p:cNvSpPr>
            <a:spLocks noGrp="1"/>
          </p:cNvSpPr>
          <p:nvPr>
            <p:ph type="ctrTitle" hasCustomPrompt="1"/>
          </p:nvPr>
        </p:nvSpPr>
        <p:spPr bwMode="gray">
          <a:xfrm>
            <a:off x="431800" y="2372784"/>
            <a:ext cx="11328401" cy="1344257"/>
          </a:xfrm>
        </p:spPr>
        <p:txBody>
          <a:bodyPr anchor="b"/>
          <a:lstStyle>
            <a:lvl1pPr>
              <a:defRPr sz="4800" b="0" cap="none" baseline="0">
                <a:solidFill>
                  <a:schemeClr val="tx2"/>
                </a:solidFill>
                <a:latin typeface="Arial" pitchFamily="34" charset="0"/>
              </a:defRPr>
            </a:lvl1pPr>
          </a:lstStyle>
          <a:p>
            <a:r>
              <a:rPr lang="en-US" dirty="0"/>
              <a:t>Click to add title of presentation</a:t>
            </a:r>
          </a:p>
        </p:txBody>
      </p:sp>
      <p:sp>
        <p:nvSpPr>
          <p:cNvPr id="3" name="Subtitle 2"/>
          <p:cNvSpPr>
            <a:spLocks noGrp="1"/>
          </p:cNvSpPr>
          <p:nvPr>
            <p:ph type="subTitle" idx="1" hasCustomPrompt="1"/>
          </p:nvPr>
        </p:nvSpPr>
        <p:spPr bwMode="gray">
          <a:xfrm>
            <a:off x="431799" y="3813054"/>
            <a:ext cx="11328403" cy="1535764"/>
          </a:xfrm>
        </p:spPr>
        <p:txBody>
          <a:bodyPr/>
          <a:lstStyle>
            <a:lvl1pPr marL="0" indent="0" algn="l">
              <a:spcBef>
                <a:spcPts val="800"/>
              </a:spcBef>
              <a:spcAft>
                <a:spcPts val="0"/>
              </a:spcAft>
              <a:buNone/>
              <a:defRPr sz="2667" baseline="0">
                <a:solidFill>
                  <a:schemeClr val="tx2"/>
                </a:solidFill>
              </a:defRPr>
            </a:lvl1pPr>
            <a:lvl2pPr marL="0" indent="0" algn="l">
              <a:spcBef>
                <a:spcPts val="800"/>
              </a:spcBef>
              <a:spcAft>
                <a:spcPts val="0"/>
              </a:spcAft>
              <a:buNone/>
              <a:defRPr sz="2667">
                <a:solidFill>
                  <a:schemeClr val="tx2"/>
                </a:solidFill>
              </a:defRPr>
            </a:lvl2pPr>
            <a:lvl3pPr marL="0" indent="0" algn="l">
              <a:spcBef>
                <a:spcPts val="800"/>
              </a:spcBef>
              <a:spcAft>
                <a:spcPts val="0"/>
              </a:spcAft>
              <a:buNone/>
              <a:defRPr sz="2667">
                <a:solidFill>
                  <a:schemeClr val="tx2"/>
                </a:solidFill>
              </a:defRPr>
            </a:lvl3pPr>
            <a:lvl4pPr marL="0" indent="0" algn="l">
              <a:spcBef>
                <a:spcPts val="800"/>
              </a:spcBef>
              <a:spcAft>
                <a:spcPts val="0"/>
              </a:spcAft>
              <a:buNone/>
              <a:defRPr sz="2667">
                <a:solidFill>
                  <a:schemeClr val="tx2"/>
                </a:solidFill>
              </a:defRPr>
            </a:lvl4pPr>
            <a:lvl5pPr marL="0" indent="0" algn="l">
              <a:spcBef>
                <a:spcPts val="800"/>
              </a:spcBef>
              <a:spcAft>
                <a:spcPts val="0"/>
              </a:spcAft>
              <a:buNone/>
              <a:defRPr sz="2667">
                <a:solidFill>
                  <a:schemeClr val="tx2"/>
                </a:solidFill>
              </a:defRPr>
            </a:lvl5pPr>
            <a:lvl6pPr marL="0" indent="0" algn="l">
              <a:spcBef>
                <a:spcPts val="800"/>
              </a:spcBef>
              <a:spcAft>
                <a:spcPts val="0"/>
              </a:spcAft>
              <a:buNone/>
              <a:defRPr sz="2667">
                <a:solidFill>
                  <a:schemeClr val="tx2"/>
                </a:solidFill>
              </a:defRPr>
            </a:lvl6pPr>
            <a:lvl7pPr marL="0" indent="0" algn="l">
              <a:spcBef>
                <a:spcPts val="800"/>
              </a:spcBef>
              <a:spcAft>
                <a:spcPts val="0"/>
              </a:spcAft>
              <a:buNone/>
              <a:defRPr sz="2667">
                <a:solidFill>
                  <a:schemeClr val="tx2"/>
                </a:solidFill>
              </a:defRPr>
            </a:lvl7pPr>
            <a:lvl8pPr marL="0" indent="0" algn="l">
              <a:spcAft>
                <a:spcPts val="0"/>
              </a:spcAft>
              <a:buNone/>
              <a:defRPr sz="2667">
                <a:solidFill>
                  <a:schemeClr val="tx2"/>
                </a:solidFill>
              </a:defRPr>
            </a:lvl8pPr>
            <a:lvl9pPr marL="0" indent="0" algn="l">
              <a:spcBef>
                <a:spcPts val="800"/>
              </a:spcBef>
              <a:spcAft>
                <a:spcPts val="0"/>
              </a:spcAft>
              <a:buNone/>
              <a:defRPr sz="2667">
                <a:solidFill>
                  <a:schemeClr val="tx2"/>
                </a:solidFill>
              </a:defRPr>
            </a:lvl9pPr>
          </a:lstStyle>
          <a:p>
            <a:pPr lvl="0"/>
            <a:r>
              <a:rPr lang="en-US" noProof="0" dirty="0"/>
              <a:t>Click to add subtitle of presentation</a:t>
            </a:r>
          </a:p>
        </p:txBody>
      </p:sp>
      <p:sp>
        <p:nvSpPr>
          <p:cNvPr id="4" name="Rechteck 3"/>
          <p:cNvSpPr/>
          <p:nvPr/>
        </p:nvSpPr>
        <p:spPr bwMode="gray">
          <a:xfrm>
            <a:off x="0" y="6570171"/>
            <a:ext cx="12192000" cy="287829"/>
          </a:xfrm>
          <a:prstGeom prst="rect">
            <a:avLst/>
          </a:prstGeom>
          <a:solidFill>
            <a:schemeClr val="bg1"/>
          </a:solidFill>
          <a:ln w="9525">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21920" tIns="60960" rIns="121920" bIns="60960" numCol="1" spcCol="0" rtlCol="0" fromWordArt="0" anchor="ctr" anchorCtr="0" forceAA="0" compatLnSpc="1">
            <a:prstTxWarp prst="textNoShape">
              <a:avLst/>
            </a:prstTxWarp>
            <a:noAutofit/>
          </a:bodyPr>
          <a:lstStyle/>
          <a:p>
            <a:pPr marL="0" indent="0" algn="ctr">
              <a:buFont typeface="Courier New" pitchFamily="49" charset="0"/>
              <a:buNone/>
            </a:pPr>
            <a:endParaRPr lang="en-US" sz="2133" dirty="0">
              <a:solidFill>
                <a:schemeClr val="tx1"/>
              </a:solidFill>
              <a:latin typeface="Arial" pitchFamily="34" charset="0"/>
            </a:endParaRPr>
          </a:p>
        </p:txBody>
      </p:sp>
      <p:sp>
        <p:nvSpPr>
          <p:cNvPr id="6" name="Text Placeholder 10"/>
          <p:cNvSpPr>
            <a:spLocks noGrp="1"/>
          </p:cNvSpPr>
          <p:nvPr>
            <p:ph type="body" sz="quarter" idx="10" hasCustomPrompt="1"/>
          </p:nvPr>
        </p:nvSpPr>
        <p:spPr bwMode="gray">
          <a:xfrm>
            <a:off x="431800" y="6117413"/>
            <a:ext cx="11328400" cy="288000"/>
          </a:xfrm>
        </p:spPr>
        <p:txBody>
          <a:bodyPr tIns="0" anchor="b" anchorCtr="0"/>
          <a:lstStyle>
            <a:lvl1pPr marL="0" indent="0">
              <a:lnSpc>
                <a:spcPct val="100000"/>
              </a:lnSpc>
              <a:spcBef>
                <a:spcPts val="0"/>
              </a:spcBef>
              <a:spcAft>
                <a:spcPts val="0"/>
              </a:spcAft>
              <a:buFontTx/>
              <a:buNone/>
              <a:defRPr sz="1600">
                <a:solidFill>
                  <a:schemeClr val="tx2"/>
                </a:solidFill>
              </a:defRPr>
            </a:lvl1pPr>
            <a:lvl2pPr marL="0" indent="0">
              <a:lnSpc>
                <a:spcPct val="100000"/>
              </a:lnSpc>
              <a:spcBef>
                <a:spcPts val="0"/>
              </a:spcBef>
              <a:spcAft>
                <a:spcPts val="0"/>
              </a:spcAft>
              <a:buFontTx/>
              <a:buNone/>
              <a:defRPr sz="1600">
                <a:solidFill>
                  <a:schemeClr val="tx2"/>
                </a:solidFill>
              </a:defRPr>
            </a:lvl2pPr>
            <a:lvl3pPr marL="0" indent="0">
              <a:lnSpc>
                <a:spcPct val="100000"/>
              </a:lnSpc>
              <a:spcBef>
                <a:spcPts val="0"/>
              </a:spcBef>
              <a:spcAft>
                <a:spcPts val="0"/>
              </a:spcAft>
              <a:buFontTx/>
              <a:buNone/>
              <a:defRPr sz="1600">
                <a:solidFill>
                  <a:schemeClr val="tx2"/>
                </a:solidFill>
              </a:defRPr>
            </a:lvl3pPr>
            <a:lvl4pPr marL="0" indent="0">
              <a:lnSpc>
                <a:spcPct val="100000"/>
              </a:lnSpc>
              <a:spcBef>
                <a:spcPts val="0"/>
              </a:spcBef>
              <a:spcAft>
                <a:spcPts val="0"/>
              </a:spcAft>
              <a:buFontTx/>
              <a:buNone/>
              <a:defRPr sz="1600">
                <a:solidFill>
                  <a:schemeClr val="tx2"/>
                </a:solidFill>
              </a:defRPr>
            </a:lvl4pPr>
            <a:lvl5pPr marL="0" indent="0">
              <a:lnSpc>
                <a:spcPct val="100000"/>
              </a:lnSpc>
              <a:spcBef>
                <a:spcPts val="0"/>
              </a:spcBef>
              <a:spcAft>
                <a:spcPts val="0"/>
              </a:spcAft>
              <a:buFontTx/>
              <a:buNone/>
              <a:defRPr sz="1600">
                <a:solidFill>
                  <a:schemeClr val="tx2"/>
                </a:solidFill>
              </a:defRPr>
            </a:lvl5pPr>
            <a:lvl6pPr marL="0" indent="0">
              <a:lnSpc>
                <a:spcPct val="100000"/>
              </a:lnSpc>
              <a:spcBef>
                <a:spcPts val="0"/>
              </a:spcBef>
              <a:spcAft>
                <a:spcPts val="0"/>
              </a:spcAft>
              <a:buFontTx/>
              <a:buNone/>
              <a:defRPr sz="1600">
                <a:solidFill>
                  <a:schemeClr val="tx2"/>
                </a:solidFill>
              </a:defRPr>
            </a:lvl6pPr>
            <a:lvl7pPr marL="0" indent="0">
              <a:lnSpc>
                <a:spcPct val="100000"/>
              </a:lnSpc>
              <a:spcBef>
                <a:spcPts val="0"/>
              </a:spcBef>
              <a:spcAft>
                <a:spcPts val="0"/>
              </a:spcAft>
              <a:buFontTx/>
              <a:buNone/>
              <a:defRPr sz="1600">
                <a:solidFill>
                  <a:schemeClr val="tx2"/>
                </a:solidFill>
              </a:defRPr>
            </a:lvl7pPr>
            <a:lvl8pPr marL="0" indent="0">
              <a:lnSpc>
                <a:spcPct val="100000"/>
              </a:lnSpc>
              <a:spcBef>
                <a:spcPts val="0"/>
              </a:spcBef>
              <a:spcAft>
                <a:spcPts val="0"/>
              </a:spcAft>
              <a:buFontTx/>
              <a:buNone/>
              <a:defRPr sz="1600">
                <a:solidFill>
                  <a:schemeClr val="bg1"/>
                </a:solidFill>
              </a:defRPr>
            </a:lvl8pPr>
            <a:lvl9pPr marL="0" indent="0">
              <a:lnSpc>
                <a:spcPct val="100000"/>
              </a:lnSpc>
              <a:spcBef>
                <a:spcPts val="0"/>
              </a:spcBef>
              <a:spcAft>
                <a:spcPts val="0"/>
              </a:spcAft>
              <a:buFontTx/>
              <a:buNone/>
              <a:defRPr sz="1600">
                <a:solidFill>
                  <a:schemeClr val="tx2"/>
                </a:solidFill>
              </a:defRPr>
            </a:lvl9pPr>
          </a:lstStyle>
          <a:p>
            <a:pPr lvl="0"/>
            <a:r>
              <a:rPr lang="en-US" noProof="0" dirty="0"/>
              <a:t>Click to add additional text, e.g. author, location, date</a:t>
            </a:r>
          </a:p>
        </p:txBody>
      </p:sp>
    </p:spTree>
  </p:cSld>
  <p:clrMapOvr>
    <a:masterClrMapping/>
  </p:clrMapOvr>
</p:sldLayout>
</file>

<file path=ppt/slideLayouts/slideLayout2.xml><?xml version="1.0" encoding="utf-8"?>
<p:sldLayout xmlns:a="http://schemas.openxmlformats.org/drawingml/2006/main" xmlns:r="http://schemas.openxmlformats.org/officeDocument/2006/relationships" xmlns:p="http://schemas.openxmlformats.org/presentationml/2006/main" preserve="1">
  <p:cSld name="Diapositiva de título con imagen">
    <p:spTree>
      <p:nvGrpSpPr>
        <p:cNvPr id="1" name=""/>
        <p:cNvGrpSpPr/>
        <p:nvPr/>
      </p:nvGrpSpPr>
      <p:grpSpPr>
        <a:xfrm>
          <a:off x="0" y="0"/>
          <a:ext cx="0" cy="0"/>
          <a:chOff x="0" y="0"/>
          <a:chExt cx="0" cy="0"/>
        </a:xfrm>
      </p:grpSpPr>
      <p:sp>
        <p:nvSpPr>
          <p:cNvPr id="6" name="Picture Placeholder 5"/>
          <p:cNvSpPr>
            <a:spLocks noGrp="1"/>
          </p:cNvSpPr>
          <p:nvPr>
            <p:ph type="pic" sz="quarter" idx="11" hasCustomPrompt="1"/>
          </p:nvPr>
        </p:nvSpPr>
        <p:spPr bwMode="gray">
          <a:xfrm>
            <a:off x="431213" y="1316707"/>
            <a:ext cx="11328987" cy="5280943"/>
          </a:xfrm>
        </p:spPr>
        <p:txBody>
          <a:bodyPr/>
          <a:lstStyle/>
          <a:p>
            <a:r>
              <a:rPr lang="en-US" dirty="0"/>
              <a:t>Click to the symbol to add a picture</a:t>
            </a:r>
          </a:p>
        </p:txBody>
      </p:sp>
      <p:sp>
        <p:nvSpPr>
          <p:cNvPr id="2" name="Title 1"/>
          <p:cNvSpPr>
            <a:spLocks noGrp="1"/>
          </p:cNvSpPr>
          <p:nvPr>
            <p:ph type="ctrTitle" hasCustomPrompt="1"/>
          </p:nvPr>
        </p:nvSpPr>
        <p:spPr bwMode="gray">
          <a:xfrm>
            <a:off x="623240" y="2372785"/>
            <a:ext cx="10945520" cy="1344257"/>
          </a:xfrm>
        </p:spPr>
        <p:txBody>
          <a:bodyPr anchor="b"/>
          <a:lstStyle>
            <a:lvl1pPr>
              <a:defRPr sz="4800" cap="none" baseline="0">
                <a:solidFill>
                  <a:schemeClr val="tx2"/>
                </a:solidFill>
              </a:defRPr>
            </a:lvl1pPr>
          </a:lstStyle>
          <a:p>
            <a:r>
              <a:rPr lang="en-US" dirty="0"/>
              <a:t>Click to add title of presentation</a:t>
            </a:r>
          </a:p>
        </p:txBody>
      </p:sp>
      <p:sp>
        <p:nvSpPr>
          <p:cNvPr id="3" name="Subtitle 2"/>
          <p:cNvSpPr>
            <a:spLocks noGrp="1"/>
          </p:cNvSpPr>
          <p:nvPr>
            <p:ph type="subTitle" idx="1" hasCustomPrompt="1"/>
          </p:nvPr>
        </p:nvSpPr>
        <p:spPr bwMode="gray">
          <a:xfrm>
            <a:off x="622495" y="3813054"/>
            <a:ext cx="10946245" cy="1536213"/>
          </a:xfrm>
        </p:spPr>
        <p:txBody>
          <a:bodyPr/>
          <a:lstStyle>
            <a:lvl1pPr marL="0" indent="0" algn="l">
              <a:spcBef>
                <a:spcPts val="800"/>
              </a:spcBef>
              <a:spcAft>
                <a:spcPts val="0"/>
              </a:spcAft>
              <a:buNone/>
              <a:defRPr sz="2667">
                <a:solidFill>
                  <a:schemeClr val="tx2"/>
                </a:solidFill>
              </a:defRPr>
            </a:lvl1pPr>
            <a:lvl2pPr marL="0" indent="0" algn="l">
              <a:spcBef>
                <a:spcPts val="800"/>
              </a:spcBef>
              <a:spcAft>
                <a:spcPts val="0"/>
              </a:spcAft>
              <a:buNone/>
              <a:defRPr sz="2667">
                <a:solidFill>
                  <a:schemeClr val="tx2"/>
                </a:solidFill>
              </a:defRPr>
            </a:lvl2pPr>
            <a:lvl3pPr marL="0" indent="0" algn="l">
              <a:spcBef>
                <a:spcPts val="800"/>
              </a:spcBef>
              <a:spcAft>
                <a:spcPts val="0"/>
              </a:spcAft>
              <a:buNone/>
              <a:defRPr sz="2667">
                <a:solidFill>
                  <a:schemeClr val="tx2"/>
                </a:solidFill>
              </a:defRPr>
            </a:lvl3pPr>
            <a:lvl4pPr marL="0" indent="0" algn="l">
              <a:spcBef>
                <a:spcPts val="800"/>
              </a:spcBef>
              <a:spcAft>
                <a:spcPts val="0"/>
              </a:spcAft>
              <a:buNone/>
              <a:defRPr sz="2667">
                <a:solidFill>
                  <a:schemeClr val="tx2"/>
                </a:solidFill>
              </a:defRPr>
            </a:lvl4pPr>
            <a:lvl5pPr marL="0" indent="0" algn="l">
              <a:spcBef>
                <a:spcPts val="800"/>
              </a:spcBef>
              <a:spcAft>
                <a:spcPts val="0"/>
              </a:spcAft>
              <a:buNone/>
              <a:defRPr sz="2667">
                <a:solidFill>
                  <a:schemeClr val="tx2"/>
                </a:solidFill>
              </a:defRPr>
            </a:lvl5pPr>
            <a:lvl6pPr marL="0" indent="0" algn="l">
              <a:spcBef>
                <a:spcPts val="800"/>
              </a:spcBef>
              <a:spcAft>
                <a:spcPts val="0"/>
              </a:spcAft>
              <a:buNone/>
              <a:defRPr sz="2667">
                <a:solidFill>
                  <a:schemeClr val="tx2"/>
                </a:solidFill>
              </a:defRPr>
            </a:lvl6pPr>
            <a:lvl7pPr marL="0" indent="0" algn="l">
              <a:spcBef>
                <a:spcPts val="800"/>
              </a:spcBef>
              <a:spcAft>
                <a:spcPts val="0"/>
              </a:spcAft>
              <a:buNone/>
              <a:defRPr sz="2667">
                <a:solidFill>
                  <a:schemeClr val="tx2"/>
                </a:solidFill>
              </a:defRPr>
            </a:lvl7pPr>
            <a:lvl8pPr marL="0" indent="0" algn="l">
              <a:spcAft>
                <a:spcPts val="0"/>
              </a:spcAft>
              <a:buNone/>
              <a:defRPr sz="2667">
                <a:solidFill>
                  <a:schemeClr val="bg1"/>
                </a:solidFill>
              </a:defRPr>
            </a:lvl8pPr>
            <a:lvl9pPr marL="0" indent="0" algn="l">
              <a:spcBef>
                <a:spcPts val="800"/>
              </a:spcBef>
              <a:spcAft>
                <a:spcPts val="0"/>
              </a:spcAft>
              <a:buNone/>
              <a:defRPr sz="2667">
                <a:solidFill>
                  <a:schemeClr val="tx2"/>
                </a:solidFill>
              </a:defRPr>
            </a:lvl9pPr>
          </a:lstStyle>
          <a:p>
            <a:pPr lvl="0"/>
            <a:r>
              <a:rPr lang="en-US" noProof="0" dirty="0"/>
              <a:t>Click to add subtitle of presentation</a:t>
            </a:r>
          </a:p>
        </p:txBody>
      </p:sp>
      <p:sp>
        <p:nvSpPr>
          <p:cNvPr id="7" name="Rechteck 6"/>
          <p:cNvSpPr/>
          <p:nvPr/>
        </p:nvSpPr>
        <p:spPr bwMode="gray">
          <a:xfrm>
            <a:off x="0" y="6570171"/>
            <a:ext cx="12192000" cy="287829"/>
          </a:xfrm>
          <a:prstGeom prst="rect">
            <a:avLst/>
          </a:prstGeom>
          <a:solidFill>
            <a:schemeClr val="bg1"/>
          </a:solidFill>
          <a:ln w="9525">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21920" tIns="60960" rIns="121920" bIns="60960" numCol="1" spcCol="0" rtlCol="0" fromWordArt="0" anchor="ctr" anchorCtr="0" forceAA="0" compatLnSpc="1">
            <a:prstTxWarp prst="textNoShape">
              <a:avLst/>
            </a:prstTxWarp>
            <a:noAutofit/>
          </a:bodyPr>
          <a:lstStyle/>
          <a:p>
            <a:pPr marL="0" indent="0" algn="ctr">
              <a:buFont typeface="Courier New" pitchFamily="49" charset="0"/>
              <a:buNone/>
            </a:pPr>
            <a:endParaRPr lang="en-US" sz="2133" dirty="0">
              <a:solidFill>
                <a:schemeClr val="tx1"/>
              </a:solidFill>
              <a:latin typeface="Arial" pitchFamily="34" charset="0"/>
            </a:endParaRPr>
          </a:p>
        </p:txBody>
      </p:sp>
      <p:sp>
        <p:nvSpPr>
          <p:cNvPr id="8" name="Text Placeholder 10"/>
          <p:cNvSpPr>
            <a:spLocks noGrp="1"/>
          </p:cNvSpPr>
          <p:nvPr>
            <p:ph type="body" sz="quarter" idx="10" hasCustomPrompt="1"/>
          </p:nvPr>
        </p:nvSpPr>
        <p:spPr bwMode="gray">
          <a:xfrm>
            <a:off x="623241" y="6117373"/>
            <a:ext cx="10945520" cy="288000"/>
          </a:xfrm>
        </p:spPr>
        <p:txBody>
          <a:bodyPr tIns="0" anchor="b" anchorCtr="0"/>
          <a:lstStyle>
            <a:lvl1pPr marL="0" indent="0">
              <a:lnSpc>
                <a:spcPct val="100000"/>
              </a:lnSpc>
              <a:spcBef>
                <a:spcPts val="0"/>
              </a:spcBef>
              <a:spcAft>
                <a:spcPts val="0"/>
              </a:spcAft>
              <a:buFontTx/>
              <a:buNone/>
              <a:defRPr sz="1600">
                <a:solidFill>
                  <a:schemeClr val="tx2"/>
                </a:solidFill>
              </a:defRPr>
            </a:lvl1pPr>
            <a:lvl2pPr marL="0" indent="0">
              <a:lnSpc>
                <a:spcPct val="100000"/>
              </a:lnSpc>
              <a:spcBef>
                <a:spcPts val="0"/>
              </a:spcBef>
              <a:spcAft>
                <a:spcPts val="0"/>
              </a:spcAft>
              <a:buFontTx/>
              <a:buNone/>
              <a:defRPr sz="1600">
                <a:solidFill>
                  <a:schemeClr val="tx2"/>
                </a:solidFill>
              </a:defRPr>
            </a:lvl2pPr>
            <a:lvl3pPr marL="0" indent="0">
              <a:lnSpc>
                <a:spcPct val="100000"/>
              </a:lnSpc>
              <a:spcBef>
                <a:spcPts val="0"/>
              </a:spcBef>
              <a:spcAft>
                <a:spcPts val="0"/>
              </a:spcAft>
              <a:buFontTx/>
              <a:buNone/>
              <a:defRPr sz="1600">
                <a:solidFill>
                  <a:schemeClr val="tx2"/>
                </a:solidFill>
              </a:defRPr>
            </a:lvl3pPr>
            <a:lvl4pPr marL="0" indent="0">
              <a:lnSpc>
                <a:spcPct val="100000"/>
              </a:lnSpc>
              <a:spcBef>
                <a:spcPts val="0"/>
              </a:spcBef>
              <a:spcAft>
                <a:spcPts val="0"/>
              </a:spcAft>
              <a:buFontTx/>
              <a:buNone/>
              <a:defRPr sz="1600">
                <a:solidFill>
                  <a:schemeClr val="tx2"/>
                </a:solidFill>
              </a:defRPr>
            </a:lvl4pPr>
            <a:lvl5pPr marL="0" indent="0">
              <a:lnSpc>
                <a:spcPct val="100000"/>
              </a:lnSpc>
              <a:spcBef>
                <a:spcPts val="0"/>
              </a:spcBef>
              <a:spcAft>
                <a:spcPts val="0"/>
              </a:spcAft>
              <a:buFontTx/>
              <a:buNone/>
              <a:defRPr sz="1600">
                <a:solidFill>
                  <a:schemeClr val="tx2"/>
                </a:solidFill>
              </a:defRPr>
            </a:lvl5pPr>
            <a:lvl6pPr marL="0" indent="0">
              <a:lnSpc>
                <a:spcPct val="100000"/>
              </a:lnSpc>
              <a:spcBef>
                <a:spcPts val="0"/>
              </a:spcBef>
              <a:spcAft>
                <a:spcPts val="0"/>
              </a:spcAft>
              <a:buFontTx/>
              <a:buNone/>
              <a:defRPr sz="1600">
                <a:solidFill>
                  <a:schemeClr val="tx2"/>
                </a:solidFill>
              </a:defRPr>
            </a:lvl6pPr>
            <a:lvl7pPr marL="0" indent="0">
              <a:lnSpc>
                <a:spcPct val="100000"/>
              </a:lnSpc>
              <a:spcBef>
                <a:spcPts val="0"/>
              </a:spcBef>
              <a:spcAft>
                <a:spcPts val="0"/>
              </a:spcAft>
              <a:buFontTx/>
              <a:buNone/>
              <a:defRPr sz="1600">
                <a:solidFill>
                  <a:schemeClr val="tx2"/>
                </a:solidFill>
              </a:defRPr>
            </a:lvl7pPr>
            <a:lvl8pPr marL="0" indent="0">
              <a:lnSpc>
                <a:spcPct val="100000"/>
              </a:lnSpc>
              <a:spcBef>
                <a:spcPts val="0"/>
              </a:spcBef>
              <a:spcAft>
                <a:spcPts val="0"/>
              </a:spcAft>
              <a:buFontTx/>
              <a:buNone/>
              <a:defRPr sz="1600">
                <a:solidFill>
                  <a:schemeClr val="bg1"/>
                </a:solidFill>
              </a:defRPr>
            </a:lvl8pPr>
            <a:lvl9pPr marL="0" indent="0">
              <a:lnSpc>
                <a:spcPct val="100000"/>
              </a:lnSpc>
              <a:spcBef>
                <a:spcPts val="0"/>
              </a:spcBef>
              <a:spcAft>
                <a:spcPts val="0"/>
              </a:spcAft>
              <a:buFontTx/>
              <a:buNone/>
              <a:defRPr sz="1600">
                <a:solidFill>
                  <a:schemeClr val="tx2"/>
                </a:solidFill>
              </a:defRPr>
            </a:lvl9pPr>
          </a:lstStyle>
          <a:p>
            <a:pPr lvl="0"/>
            <a:r>
              <a:rPr lang="en-US" noProof="0" dirty="0"/>
              <a:t>Click to add additional text, e.g. author, location, date</a:t>
            </a:r>
          </a:p>
        </p:txBody>
      </p:sp>
    </p:spTree>
  </p:cSld>
  <p:clrMapOvr>
    <a:masterClrMapping/>
  </p:clrMapOvr>
</p:sldLayout>
</file>

<file path=ppt/slideLayouts/slideLayout3.xml><?xml version="1.0" encoding="utf-8"?>
<p:sldLayout xmlns:a="http://schemas.openxmlformats.org/drawingml/2006/main" xmlns:r="http://schemas.openxmlformats.org/officeDocument/2006/relationships" xmlns:p="http://schemas.openxmlformats.org/presentationml/2006/main" preserve="1">
  <p:cSld name="Title Slide with picture V2">
    <p:spTree>
      <p:nvGrpSpPr>
        <p:cNvPr id="1" name=""/>
        <p:cNvGrpSpPr/>
        <p:nvPr/>
      </p:nvGrpSpPr>
      <p:grpSpPr>
        <a:xfrm>
          <a:off x="0" y="0"/>
          <a:ext cx="0" cy="0"/>
          <a:chOff x="0" y="0"/>
          <a:chExt cx="0" cy="0"/>
        </a:xfrm>
      </p:grpSpPr>
      <p:sp>
        <p:nvSpPr>
          <p:cNvPr id="6" name="Picture Placeholder 5"/>
          <p:cNvSpPr>
            <a:spLocks noGrp="1"/>
          </p:cNvSpPr>
          <p:nvPr>
            <p:ph type="pic" sz="quarter" idx="11" hasCustomPrompt="1"/>
          </p:nvPr>
        </p:nvSpPr>
        <p:spPr bwMode="gray">
          <a:xfrm>
            <a:off x="431214" y="3429000"/>
            <a:ext cx="11329573" cy="2880400"/>
          </a:xfrm>
        </p:spPr>
        <p:txBody>
          <a:bodyPr/>
          <a:lstStyle>
            <a:lvl1pPr>
              <a:defRPr/>
            </a:lvl1pPr>
          </a:lstStyle>
          <a:p>
            <a:r>
              <a:rPr lang="de-DE" dirty="0"/>
              <a:t>Click </a:t>
            </a:r>
            <a:r>
              <a:rPr lang="de-DE" dirty="0" err="1"/>
              <a:t>to</a:t>
            </a:r>
            <a:r>
              <a:rPr lang="de-DE" dirty="0"/>
              <a:t> </a:t>
            </a:r>
            <a:r>
              <a:rPr lang="de-DE" dirty="0" err="1"/>
              <a:t>the</a:t>
            </a:r>
            <a:r>
              <a:rPr lang="de-DE" dirty="0"/>
              <a:t> </a:t>
            </a:r>
            <a:r>
              <a:rPr lang="de-DE" dirty="0" err="1"/>
              <a:t>symbol</a:t>
            </a:r>
            <a:r>
              <a:rPr lang="de-DE" dirty="0"/>
              <a:t> </a:t>
            </a:r>
            <a:r>
              <a:rPr lang="de-DE" dirty="0" err="1"/>
              <a:t>to</a:t>
            </a:r>
            <a:r>
              <a:rPr lang="de-DE" dirty="0"/>
              <a:t> </a:t>
            </a:r>
            <a:r>
              <a:rPr lang="de-DE" dirty="0" err="1"/>
              <a:t>add</a:t>
            </a:r>
            <a:r>
              <a:rPr lang="de-DE" dirty="0"/>
              <a:t> a </a:t>
            </a:r>
            <a:r>
              <a:rPr lang="de-DE" dirty="0" err="1"/>
              <a:t>picture</a:t>
            </a:r>
            <a:endParaRPr lang="en-GB" dirty="0"/>
          </a:p>
        </p:txBody>
      </p:sp>
      <p:sp>
        <p:nvSpPr>
          <p:cNvPr id="2" name="Title 1"/>
          <p:cNvSpPr>
            <a:spLocks noGrp="1"/>
          </p:cNvSpPr>
          <p:nvPr>
            <p:ph type="ctrTitle" hasCustomPrompt="1"/>
          </p:nvPr>
        </p:nvSpPr>
        <p:spPr bwMode="gray">
          <a:xfrm>
            <a:off x="431214" y="1220693"/>
            <a:ext cx="11329573" cy="1344187"/>
          </a:xfrm>
        </p:spPr>
        <p:txBody>
          <a:bodyPr anchor="b"/>
          <a:lstStyle>
            <a:lvl1pPr>
              <a:defRPr sz="4800" cap="none" baseline="0">
                <a:solidFill>
                  <a:schemeClr val="tx2"/>
                </a:solidFill>
              </a:defRPr>
            </a:lvl1pPr>
          </a:lstStyle>
          <a:p>
            <a:r>
              <a:rPr lang="en-US" dirty="0"/>
              <a:t>Click to add title of presentation</a:t>
            </a:r>
          </a:p>
        </p:txBody>
      </p:sp>
      <p:sp>
        <p:nvSpPr>
          <p:cNvPr id="3" name="Subtitle 2"/>
          <p:cNvSpPr>
            <a:spLocks noGrp="1"/>
          </p:cNvSpPr>
          <p:nvPr>
            <p:ph type="subTitle" idx="1" hasCustomPrompt="1"/>
          </p:nvPr>
        </p:nvSpPr>
        <p:spPr bwMode="gray">
          <a:xfrm>
            <a:off x="431214" y="2660893"/>
            <a:ext cx="11329573" cy="576080"/>
          </a:xfrm>
        </p:spPr>
        <p:txBody>
          <a:bodyPr tIns="0"/>
          <a:lstStyle>
            <a:lvl1pPr marL="0" indent="0" algn="l">
              <a:spcBef>
                <a:spcPts val="800"/>
              </a:spcBef>
              <a:spcAft>
                <a:spcPts val="0"/>
              </a:spcAft>
              <a:buNone/>
              <a:defRPr sz="2667">
                <a:solidFill>
                  <a:schemeClr val="tx2"/>
                </a:solidFill>
              </a:defRPr>
            </a:lvl1pPr>
            <a:lvl2pPr marL="0" indent="0" algn="l">
              <a:spcBef>
                <a:spcPts val="800"/>
              </a:spcBef>
              <a:spcAft>
                <a:spcPts val="0"/>
              </a:spcAft>
              <a:buNone/>
              <a:defRPr sz="2667">
                <a:solidFill>
                  <a:schemeClr val="tx2"/>
                </a:solidFill>
              </a:defRPr>
            </a:lvl2pPr>
            <a:lvl3pPr marL="0" indent="0" algn="l">
              <a:spcBef>
                <a:spcPts val="800"/>
              </a:spcBef>
              <a:spcAft>
                <a:spcPts val="0"/>
              </a:spcAft>
              <a:buNone/>
              <a:defRPr sz="2667">
                <a:solidFill>
                  <a:schemeClr val="tx2"/>
                </a:solidFill>
              </a:defRPr>
            </a:lvl3pPr>
            <a:lvl4pPr marL="0" indent="0" algn="l">
              <a:spcBef>
                <a:spcPts val="800"/>
              </a:spcBef>
              <a:spcAft>
                <a:spcPts val="0"/>
              </a:spcAft>
              <a:buNone/>
              <a:defRPr sz="2667">
                <a:solidFill>
                  <a:schemeClr val="tx2"/>
                </a:solidFill>
              </a:defRPr>
            </a:lvl4pPr>
            <a:lvl5pPr marL="0" indent="0" algn="l">
              <a:spcBef>
                <a:spcPts val="800"/>
              </a:spcBef>
              <a:spcAft>
                <a:spcPts val="0"/>
              </a:spcAft>
              <a:buNone/>
              <a:defRPr sz="2667">
                <a:solidFill>
                  <a:schemeClr val="tx2"/>
                </a:solidFill>
              </a:defRPr>
            </a:lvl5pPr>
            <a:lvl6pPr marL="0" indent="0" algn="l">
              <a:spcBef>
                <a:spcPts val="800"/>
              </a:spcBef>
              <a:spcAft>
                <a:spcPts val="0"/>
              </a:spcAft>
              <a:buNone/>
              <a:defRPr sz="2667">
                <a:solidFill>
                  <a:schemeClr val="tx2"/>
                </a:solidFill>
              </a:defRPr>
            </a:lvl6pPr>
            <a:lvl7pPr marL="0" indent="0" algn="l">
              <a:spcBef>
                <a:spcPts val="800"/>
              </a:spcBef>
              <a:spcAft>
                <a:spcPts val="0"/>
              </a:spcAft>
              <a:buNone/>
              <a:defRPr sz="2667">
                <a:solidFill>
                  <a:schemeClr val="tx2"/>
                </a:solidFill>
              </a:defRPr>
            </a:lvl7pPr>
            <a:lvl8pPr marL="0" indent="0" algn="l">
              <a:spcAft>
                <a:spcPts val="0"/>
              </a:spcAft>
              <a:buNone/>
              <a:defRPr sz="2667">
                <a:solidFill>
                  <a:schemeClr val="bg1"/>
                </a:solidFill>
              </a:defRPr>
            </a:lvl8pPr>
            <a:lvl9pPr marL="0" indent="0" algn="l">
              <a:spcBef>
                <a:spcPts val="800"/>
              </a:spcBef>
              <a:spcAft>
                <a:spcPts val="0"/>
              </a:spcAft>
              <a:buNone/>
              <a:defRPr sz="2667">
                <a:solidFill>
                  <a:schemeClr val="tx2"/>
                </a:solidFill>
              </a:defRPr>
            </a:lvl9pPr>
          </a:lstStyle>
          <a:p>
            <a:pPr lvl="0"/>
            <a:r>
              <a:rPr lang="en-US" noProof="0" dirty="0"/>
              <a:t>Click to add subtitle of presentation</a:t>
            </a:r>
          </a:p>
        </p:txBody>
      </p:sp>
      <p:sp>
        <p:nvSpPr>
          <p:cNvPr id="7" name="Rechteck 6"/>
          <p:cNvSpPr/>
          <p:nvPr/>
        </p:nvSpPr>
        <p:spPr bwMode="gray">
          <a:xfrm>
            <a:off x="0" y="6570171"/>
            <a:ext cx="12192000" cy="287829"/>
          </a:xfrm>
          <a:prstGeom prst="rect">
            <a:avLst/>
          </a:prstGeom>
          <a:solidFill>
            <a:schemeClr val="bg1"/>
          </a:solidFill>
          <a:ln w="9525">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21920" tIns="60960" rIns="121920" bIns="60960" numCol="1" spcCol="0" rtlCol="0" fromWordArt="0" anchor="ctr" anchorCtr="0" forceAA="0" compatLnSpc="1">
            <a:prstTxWarp prst="textNoShape">
              <a:avLst/>
            </a:prstTxWarp>
            <a:noAutofit/>
          </a:bodyPr>
          <a:lstStyle/>
          <a:p>
            <a:pPr marL="0" indent="0" algn="ctr">
              <a:buFont typeface="Courier New" pitchFamily="49" charset="0"/>
              <a:buNone/>
            </a:pPr>
            <a:endParaRPr lang="en-US" sz="2133" dirty="0">
              <a:solidFill>
                <a:schemeClr val="tx1"/>
              </a:solidFill>
              <a:latin typeface="Arial" pitchFamily="34" charset="0"/>
            </a:endParaRPr>
          </a:p>
        </p:txBody>
      </p:sp>
      <p:sp>
        <p:nvSpPr>
          <p:cNvPr id="8" name="Text Placeholder 10"/>
          <p:cNvSpPr>
            <a:spLocks noGrp="1"/>
          </p:cNvSpPr>
          <p:nvPr>
            <p:ph type="body" sz="quarter" idx="10" hasCustomPrompt="1"/>
          </p:nvPr>
        </p:nvSpPr>
        <p:spPr bwMode="gray">
          <a:xfrm>
            <a:off x="431371" y="6309400"/>
            <a:ext cx="11328829" cy="288000"/>
          </a:xfrm>
        </p:spPr>
        <p:txBody>
          <a:bodyPr tIns="0" anchor="b" anchorCtr="0"/>
          <a:lstStyle>
            <a:lvl1pPr marL="0" indent="0">
              <a:lnSpc>
                <a:spcPct val="100000"/>
              </a:lnSpc>
              <a:spcBef>
                <a:spcPts val="0"/>
              </a:spcBef>
              <a:spcAft>
                <a:spcPts val="0"/>
              </a:spcAft>
              <a:buFontTx/>
              <a:buNone/>
              <a:defRPr sz="1600">
                <a:solidFill>
                  <a:schemeClr val="tx2"/>
                </a:solidFill>
              </a:defRPr>
            </a:lvl1pPr>
            <a:lvl2pPr marL="0" indent="0">
              <a:lnSpc>
                <a:spcPct val="100000"/>
              </a:lnSpc>
              <a:spcBef>
                <a:spcPts val="0"/>
              </a:spcBef>
              <a:spcAft>
                <a:spcPts val="0"/>
              </a:spcAft>
              <a:buFontTx/>
              <a:buNone/>
              <a:defRPr sz="1600">
                <a:solidFill>
                  <a:schemeClr val="tx2"/>
                </a:solidFill>
              </a:defRPr>
            </a:lvl2pPr>
            <a:lvl3pPr marL="0" indent="0">
              <a:lnSpc>
                <a:spcPct val="100000"/>
              </a:lnSpc>
              <a:spcBef>
                <a:spcPts val="0"/>
              </a:spcBef>
              <a:spcAft>
                <a:spcPts val="0"/>
              </a:spcAft>
              <a:buFontTx/>
              <a:buNone/>
              <a:defRPr sz="1600">
                <a:solidFill>
                  <a:schemeClr val="tx2"/>
                </a:solidFill>
              </a:defRPr>
            </a:lvl3pPr>
            <a:lvl4pPr marL="0" indent="0">
              <a:lnSpc>
                <a:spcPct val="100000"/>
              </a:lnSpc>
              <a:spcBef>
                <a:spcPts val="0"/>
              </a:spcBef>
              <a:spcAft>
                <a:spcPts val="0"/>
              </a:spcAft>
              <a:buFontTx/>
              <a:buNone/>
              <a:defRPr sz="1600">
                <a:solidFill>
                  <a:schemeClr val="tx2"/>
                </a:solidFill>
              </a:defRPr>
            </a:lvl4pPr>
            <a:lvl5pPr marL="0" indent="0">
              <a:lnSpc>
                <a:spcPct val="100000"/>
              </a:lnSpc>
              <a:spcBef>
                <a:spcPts val="0"/>
              </a:spcBef>
              <a:spcAft>
                <a:spcPts val="0"/>
              </a:spcAft>
              <a:buFontTx/>
              <a:buNone/>
              <a:defRPr sz="1600">
                <a:solidFill>
                  <a:schemeClr val="tx2"/>
                </a:solidFill>
              </a:defRPr>
            </a:lvl5pPr>
            <a:lvl6pPr marL="0" indent="0">
              <a:lnSpc>
                <a:spcPct val="100000"/>
              </a:lnSpc>
              <a:spcBef>
                <a:spcPts val="0"/>
              </a:spcBef>
              <a:spcAft>
                <a:spcPts val="0"/>
              </a:spcAft>
              <a:buFontTx/>
              <a:buNone/>
              <a:defRPr sz="1600">
                <a:solidFill>
                  <a:schemeClr val="tx2"/>
                </a:solidFill>
              </a:defRPr>
            </a:lvl6pPr>
            <a:lvl7pPr marL="0" indent="0">
              <a:lnSpc>
                <a:spcPct val="100000"/>
              </a:lnSpc>
              <a:spcBef>
                <a:spcPts val="0"/>
              </a:spcBef>
              <a:spcAft>
                <a:spcPts val="0"/>
              </a:spcAft>
              <a:buFontTx/>
              <a:buNone/>
              <a:defRPr sz="1600">
                <a:solidFill>
                  <a:schemeClr val="tx2"/>
                </a:solidFill>
              </a:defRPr>
            </a:lvl7pPr>
            <a:lvl8pPr marL="0" indent="0">
              <a:lnSpc>
                <a:spcPct val="100000"/>
              </a:lnSpc>
              <a:spcBef>
                <a:spcPts val="0"/>
              </a:spcBef>
              <a:spcAft>
                <a:spcPts val="0"/>
              </a:spcAft>
              <a:buFontTx/>
              <a:buNone/>
              <a:defRPr sz="1600">
                <a:solidFill>
                  <a:schemeClr val="bg1"/>
                </a:solidFill>
              </a:defRPr>
            </a:lvl8pPr>
            <a:lvl9pPr marL="0" indent="0">
              <a:lnSpc>
                <a:spcPct val="100000"/>
              </a:lnSpc>
              <a:spcBef>
                <a:spcPts val="0"/>
              </a:spcBef>
              <a:spcAft>
                <a:spcPts val="0"/>
              </a:spcAft>
              <a:buFontTx/>
              <a:buNone/>
              <a:defRPr sz="1600">
                <a:solidFill>
                  <a:schemeClr val="tx2"/>
                </a:solidFill>
              </a:defRPr>
            </a:lvl9pPr>
          </a:lstStyle>
          <a:p>
            <a:pPr lvl="0"/>
            <a:r>
              <a:rPr lang="en-US" noProof="0" dirty="0"/>
              <a:t>Click to add additional text, e.g. author, location, date</a:t>
            </a:r>
          </a:p>
        </p:txBody>
      </p:sp>
    </p:spTree>
  </p:cSld>
  <p:clrMapOvr>
    <a:masterClrMapping/>
  </p:clrMapOvr>
</p:sldLayout>
</file>

<file path=ppt/slideLayouts/slideLayout4.xml><?xml version="1.0" encoding="utf-8"?>
<p:sldLayout xmlns:a="http://schemas.openxmlformats.org/drawingml/2006/main" xmlns:r="http://schemas.openxmlformats.org/officeDocument/2006/relationships" xmlns:p="http://schemas.openxmlformats.org/presentationml/2006/main" preserve="1">
  <p:cSld name="Agenda">
    <p:bg bwMode="gray">
      <p:bgRef idx="1001">
        <a:schemeClr val="bg1"/>
      </p:bgRef>
    </p:bg>
    <p:spTree>
      <p:nvGrpSpPr>
        <p:cNvPr id="1" name=""/>
        <p:cNvGrpSpPr/>
        <p:nvPr/>
      </p:nvGrpSpPr>
      <p:grpSpPr>
        <a:xfrm>
          <a:off x="0" y="0"/>
          <a:ext cx="0" cy="0"/>
          <a:chOff x="0" y="0"/>
          <a:chExt cx="0" cy="0"/>
        </a:xfrm>
      </p:grpSpPr>
      <p:sp>
        <p:nvSpPr>
          <p:cNvPr id="2" name="Title 1"/>
          <p:cNvSpPr>
            <a:spLocks noGrp="1"/>
          </p:cNvSpPr>
          <p:nvPr>
            <p:ph type="title" hasCustomPrompt="1"/>
          </p:nvPr>
        </p:nvSpPr>
        <p:spPr bwMode="gray"/>
        <p:txBody>
          <a:bodyPr/>
          <a:lstStyle/>
          <a:p>
            <a:r>
              <a:rPr lang="en-US" dirty="0"/>
              <a:t>Click to add headline</a:t>
            </a:r>
          </a:p>
        </p:txBody>
      </p:sp>
      <p:sp>
        <p:nvSpPr>
          <p:cNvPr id="3" name="Content Placeholder 2"/>
          <p:cNvSpPr>
            <a:spLocks noGrp="1"/>
          </p:cNvSpPr>
          <p:nvPr>
            <p:ph idx="1" hasCustomPrompt="1"/>
          </p:nvPr>
        </p:nvSpPr>
        <p:spPr bwMode="gray"/>
        <p:txBody>
          <a:bodyPr/>
          <a:lstStyle>
            <a:lvl1pPr marL="479988" indent="-479988">
              <a:spcBef>
                <a:spcPts val="1600"/>
              </a:spcBef>
              <a:spcAft>
                <a:spcPts val="0"/>
              </a:spcAft>
              <a:buClr>
                <a:schemeClr val="tx2"/>
              </a:buClr>
              <a:buFont typeface="+mj-lt"/>
              <a:buAutoNum type="arabicPeriod"/>
              <a:tabLst>
                <a:tab pos="11327717" algn="r"/>
              </a:tabLst>
              <a:defRPr sz="2400">
                <a:solidFill>
                  <a:schemeClr val="tx1"/>
                </a:solidFill>
              </a:defRPr>
            </a:lvl1pPr>
            <a:lvl2pPr marL="478355" indent="0">
              <a:spcBef>
                <a:spcPts val="1600"/>
              </a:spcBef>
              <a:spcAft>
                <a:spcPts val="0"/>
              </a:spcAft>
              <a:buClr>
                <a:schemeClr val="bg2"/>
              </a:buClr>
              <a:buFont typeface="+mj-lt"/>
              <a:buNone/>
              <a:tabLst>
                <a:tab pos="11039724" algn="r"/>
              </a:tabLst>
              <a:defRPr sz="2400">
                <a:solidFill>
                  <a:schemeClr val="bg2"/>
                </a:solidFill>
              </a:defRPr>
            </a:lvl2pPr>
            <a:lvl3pPr marL="479988" indent="0">
              <a:spcBef>
                <a:spcPts val="1600"/>
              </a:spcBef>
              <a:spcAft>
                <a:spcPts val="0"/>
              </a:spcAft>
              <a:buFontTx/>
              <a:buNone/>
              <a:defRPr sz="2400">
                <a:solidFill>
                  <a:schemeClr val="bg2"/>
                </a:solidFill>
              </a:defRPr>
            </a:lvl3pPr>
            <a:lvl4pPr marL="479988" indent="0">
              <a:spcBef>
                <a:spcPts val="1600"/>
              </a:spcBef>
              <a:spcAft>
                <a:spcPts val="0"/>
              </a:spcAft>
              <a:buFontTx/>
              <a:buNone/>
              <a:defRPr sz="2400">
                <a:solidFill>
                  <a:schemeClr val="bg2"/>
                </a:solidFill>
              </a:defRPr>
            </a:lvl4pPr>
            <a:lvl5pPr marL="479988" indent="0">
              <a:spcBef>
                <a:spcPts val="1600"/>
              </a:spcBef>
              <a:spcAft>
                <a:spcPts val="0"/>
              </a:spcAft>
              <a:buFontTx/>
              <a:buNone/>
              <a:defRPr sz="2400">
                <a:solidFill>
                  <a:schemeClr val="bg2"/>
                </a:solidFill>
              </a:defRPr>
            </a:lvl5pPr>
            <a:lvl6pPr marL="479988" indent="0">
              <a:spcBef>
                <a:spcPts val="1600"/>
              </a:spcBef>
              <a:spcAft>
                <a:spcPts val="0"/>
              </a:spcAft>
              <a:buFontTx/>
              <a:buNone/>
              <a:defRPr sz="2400">
                <a:solidFill>
                  <a:schemeClr val="bg2"/>
                </a:solidFill>
              </a:defRPr>
            </a:lvl6pPr>
            <a:lvl7pPr marL="479988" indent="0">
              <a:spcBef>
                <a:spcPts val="1600"/>
              </a:spcBef>
              <a:spcAft>
                <a:spcPts val="0"/>
              </a:spcAft>
              <a:buFontTx/>
              <a:buNone/>
              <a:defRPr sz="2400">
                <a:solidFill>
                  <a:schemeClr val="bg2"/>
                </a:solidFill>
              </a:defRPr>
            </a:lvl7pPr>
            <a:lvl8pPr marL="479988" indent="0">
              <a:spcBef>
                <a:spcPts val="1600"/>
              </a:spcBef>
              <a:spcAft>
                <a:spcPts val="0"/>
              </a:spcAft>
              <a:buFontTx/>
              <a:buNone/>
              <a:defRPr sz="2400">
                <a:solidFill>
                  <a:schemeClr val="bg2"/>
                </a:solidFill>
              </a:defRPr>
            </a:lvl8pPr>
            <a:lvl9pPr marL="479988" indent="0">
              <a:spcBef>
                <a:spcPts val="1600"/>
              </a:spcBef>
              <a:spcAft>
                <a:spcPts val="0"/>
              </a:spcAft>
              <a:buFontTx/>
              <a:buNone/>
              <a:defRPr sz="2400">
                <a:solidFill>
                  <a:schemeClr val="bg2"/>
                </a:solidFill>
              </a:defRPr>
            </a:lvl9pPr>
          </a:lstStyle>
          <a:p>
            <a:pPr lvl="0"/>
            <a:r>
              <a:rPr lang="en-US" dirty="0"/>
              <a:t>Click to add agenda</a:t>
            </a:r>
          </a:p>
        </p:txBody>
      </p:sp>
    </p:spTree>
  </p:cSld>
  <p:clrMapOvr>
    <a:masterClrMapping/>
  </p:clrMapOvr>
</p:sldLayout>
</file>

<file path=ppt/slideLayouts/slideLayout5.xml><?xml version="1.0" encoding="utf-8"?>
<p:sldLayout xmlns:a="http://schemas.openxmlformats.org/drawingml/2006/main" xmlns:r="http://schemas.openxmlformats.org/officeDocument/2006/relationships" xmlns:p="http://schemas.openxmlformats.org/presentationml/2006/main" preserve="1">
  <p:cSld name="Divider Slide for presentation">
    <p:bg>
      <p:bgPr>
        <a:solidFill>
          <a:schemeClr val="bg1"/>
        </a:solidFill>
        <a:effectLst/>
      </p:bgPr>
    </p:bg>
    <p:spTree>
      <p:nvGrpSpPr>
        <p:cNvPr id="1" name=""/>
        <p:cNvGrpSpPr/>
        <p:nvPr/>
      </p:nvGrpSpPr>
      <p:grpSpPr>
        <a:xfrm>
          <a:off x="0" y="0"/>
          <a:ext cx="0" cy="0"/>
          <a:chOff x="0" y="0"/>
          <a:chExt cx="0" cy="0"/>
        </a:xfrm>
      </p:grpSpPr>
      <p:sp>
        <p:nvSpPr>
          <p:cNvPr id="2" name="Titel 1"/>
          <p:cNvSpPr>
            <a:spLocks noGrp="1"/>
          </p:cNvSpPr>
          <p:nvPr>
            <p:ph type="title" hasCustomPrompt="1"/>
          </p:nvPr>
        </p:nvSpPr>
        <p:spPr bwMode="gray">
          <a:xfrm>
            <a:off x="431214" y="2372883"/>
            <a:ext cx="11329573" cy="1919747"/>
          </a:xfrm>
          <a:gradFill>
            <a:gsLst>
              <a:gs pos="2000">
                <a:schemeClr val="accent6"/>
              </a:gs>
              <a:gs pos="100000">
                <a:srgbClr val="F9B200"/>
              </a:gs>
            </a:gsLst>
            <a:lin ang="0" scaled="0"/>
          </a:gradFill>
          <a:ln w="9525">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324000" tIns="0" rIns="324000" bIns="0" numCol="1" spcCol="0" rtlCol="0" fromWordArt="0" anchor="ctr" anchorCtr="0" forceAA="0" compatLnSpc="1">
            <a:prstTxWarp prst="textNoShape">
              <a:avLst/>
            </a:prstTxWarp>
            <a:noAutofit/>
          </a:bodyPr>
          <a:lstStyle>
            <a:lvl1pPr>
              <a:defRPr lang="de-DE" sz="4000" kern="1200" dirty="0">
                <a:solidFill>
                  <a:schemeClr val="bg1"/>
                </a:solidFill>
                <a:latin typeface="Arial" pitchFamily="34" charset="0"/>
                <a:ea typeface="+mn-ea"/>
                <a:cs typeface="+mn-cs"/>
              </a:defRPr>
            </a:lvl1pPr>
          </a:lstStyle>
          <a:p>
            <a:pPr lvl="0"/>
            <a:r>
              <a:rPr lang="en-US" dirty="0"/>
              <a:t>Click to add text for divider slide</a:t>
            </a:r>
          </a:p>
        </p:txBody>
      </p:sp>
      <p:sp>
        <p:nvSpPr>
          <p:cNvPr id="3" name="Rechteck 2"/>
          <p:cNvSpPr/>
          <p:nvPr/>
        </p:nvSpPr>
        <p:spPr bwMode="gray">
          <a:xfrm>
            <a:off x="0" y="1"/>
            <a:ext cx="12192000" cy="2180167"/>
          </a:xfrm>
          <a:prstGeom prst="rect">
            <a:avLst/>
          </a:prstGeom>
          <a:solidFill>
            <a:schemeClr val="bg1"/>
          </a:solidFill>
          <a:ln w="9525">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21920" tIns="60960" rIns="121920" bIns="60960" numCol="1" spcCol="0" rtlCol="0" fromWordArt="0" anchor="ctr" anchorCtr="0" forceAA="0" compatLnSpc="1">
            <a:prstTxWarp prst="textNoShape">
              <a:avLst/>
            </a:prstTxWarp>
            <a:noAutofit/>
          </a:bodyPr>
          <a:lstStyle/>
          <a:p>
            <a:pPr marL="0" indent="0" algn="ctr">
              <a:buFont typeface="Courier New" pitchFamily="49" charset="0"/>
              <a:buNone/>
            </a:pPr>
            <a:endParaRPr lang="en-US" sz="2133" dirty="0">
              <a:solidFill>
                <a:schemeClr val="tx1"/>
              </a:solidFill>
              <a:latin typeface="Arial" pitchFamily="34" charset="0"/>
            </a:endParaRPr>
          </a:p>
        </p:txBody>
      </p:sp>
    </p:spTree>
  </p:cSld>
  <p:clrMapOvr>
    <a:masterClrMapping/>
  </p:clrMapOvr>
</p:sldLayout>
</file>

<file path=ppt/slideLayouts/slideLayout6.xml><?xml version="1.0" encoding="utf-8"?>
<p:sldLayout xmlns:a="http://schemas.openxmlformats.org/drawingml/2006/main" xmlns:r="http://schemas.openxmlformats.org/officeDocument/2006/relationships" xmlns:p="http://schemas.openxmlformats.org/presentationml/2006/main" preserve="1">
  <p:cSld name="Divider Slide for print">
    <p:bg>
      <p:bgPr>
        <a:solidFill>
          <a:schemeClr val="bg1"/>
        </a:solidFill>
        <a:effectLst/>
      </p:bgPr>
    </p:bg>
    <p:spTree>
      <p:nvGrpSpPr>
        <p:cNvPr id="1" name=""/>
        <p:cNvGrpSpPr/>
        <p:nvPr/>
      </p:nvGrpSpPr>
      <p:grpSpPr>
        <a:xfrm>
          <a:off x="0" y="0"/>
          <a:ext cx="0" cy="0"/>
          <a:chOff x="0" y="0"/>
          <a:chExt cx="0" cy="0"/>
        </a:xfrm>
      </p:grpSpPr>
      <p:sp>
        <p:nvSpPr>
          <p:cNvPr id="3" name="Rechteck 2"/>
          <p:cNvSpPr/>
          <p:nvPr/>
        </p:nvSpPr>
        <p:spPr bwMode="gray">
          <a:xfrm>
            <a:off x="0" y="99"/>
            <a:ext cx="12192000" cy="2180068"/>
          </a:xfrm>
          <a:prstGeom prst="rect">
            <a:avLst/>
          </a:prstGeom>
          <a:solidFill>
            <a:schemeClr val="bg1"/>
          </a:solidFill>
          <a:ln w="9525">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21920" tIns="60960" rIns="121920" bIns="60960" numCol="1" spcCol="0" rtlCol="0" fromWordArt="0" anchor="ctr" anchorCtr="0" forceAA="0" compatLnSpc="1">
            <a:prstTxWarp prst="textNoShape">
              <a:avLst/>
            </a:prstTxWarp>
            <a:noAutofit/>
          </a:bodyPr>
          <a:lstStyle/>
          <a:p>
            <a:pPr marL="0" indent="0" algn="ctr">
              <a:buFont typeface="Courier New" pitchFamily="49" charset="0"/>
              <a:buNone/>
            </a:pPr>
            <a:endParaRPr lang="en-US" sz="2133" dirty="0">
              <a:solidFill>
                <a:schemeClr val="tx1"/>
              </a:solidFill>
              <a:latin typeface="Arial" pitchFamily="34" charset="0"/>
            </a:endParaRPr>
          </a:p>
        </p:txBody>
      </p:sp>
      <p:sp>
        <p:nvSpPr>
          <p:cNvPr id="2" name="Titel 1"/>
          <p:cNvSpPr>
            <a:spLocks noGrp="1"/>
          </p:cNvSpPr>
          <p:nvPr>
            <p:ph type="title" hasCustomPrompt="1"/>
          </p:nvPr>
        </p:nvSpPr>
        <p:spPr bwMode="gray">
          <a:xfrm>
            <a:off x="431214" y="2372784"/>
            <a:ext cx="11328557" cy="1919816"/>
          </a:xfrm>
          <a:noFill/>
          <a:ln w="9525">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324000" tIns="0" rIns="324000" bIns="0" numCol="1" spcCol="0" rtlCol="0" fromWordArt="0" anchor="ctr" anchorCtr="0" forceAA="0" compatLnSpc="1">
            <a:prstTxWarp prst="textNoShape">
              <a:avLst/>
            </a:prstTxWarp>
            <a:noAutofit/>
          </a:bodyPr>
          <a:lstStyle>
            <a:lvl1pPr>
              <a:defRPr lang="de-DE" sz="4000" kern="1200" dirty="0">
                <a:solidFill>
                  <a:schemeClr val="tx1"/>
                </a:solidFill>
                <a:latin typeface="Arial" pitchFamily="34" charset="0"/>
                <a:ea typeface="+mn-ea"/>
                <a:cs typeface="+mn-cs"/>
              </a:defRPr>
            </a:lvl1pPr>
          </a:lstStyle>
          <a:p>
            <a:pPr lvl="0"/>
            <a:r>
              <a:rPr lang="en-US" dirty="0"/>
              <a:t>Click to add text for divider slide</a:t>
            </a:r>
          </a:p>
        </p:txBody>
      </p:sp>
      <p:sp>
        <p:nvSpPr>
          <p:cNvPr id="59" name="Rechteck 58"/>
          <p:cNvSpPr/>
          <p:nvPr/>
        </p:nvSpPr>
        <p:spPr bwMode="gray">
          <a:xfrm>
            <a:off x="431213" y="2372883"/>
            <a:ext cx="11329512" cy="96000"/>
          </a:xfrm>
          <a:prstGeom prst="rect">
            <a:avLst/>
          </a:prstGeom>
          <a:gradFill>
            <a:gsLst>
              <a:gs pos="2000">
                <a:schemeClr val="accent6"/>
              </a:gs>
              <a:gs pos="100000">
                <a:srgbClr val="F9B200"/>
              </a:gs>
            </a:gsLst>
            <a:lin ang="0" scaled="0"/>
          </a:gradFill>
          <a:ln w="9525">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21920" tIns="60960" rIns="121920" bIns="60960" numCol="1" spcCol="0" rtlCol="0" fromWordArt="0" anchor="ctr" anchorCtr="0" forceAA="0" compatLnSpc="1">
            <a:prstTxWarp prst="textNoShape">
              <a:avLst/>
            </a:prstTxWarp>
            <a:noAutofit/>
          </a:bodyPr>
          <a:lstStyle/>
          <a:p>
            <a:pPr algn="ctr"/>
            <a:endParaRPr lang="en-US" sz="2133" dirty="0" err="1">
              <a:solidFill>
                <a:schemeClr val="tx1"/>
              </a:solidFill>
              <a:latin typeface="Arial" pitchFamily="34" charset="0"/>
            </a:endParaRPr>
          </a:p>
        </p:txBody>
      </p:sp>
      <p:sp>
        <p:nvSpPr>
          <p:cNvPr id="60" name="Rechteck 59"/>
          <p:cNvSpPr/>
          <p:nvPr/>
        </p:nvSpPr>
        <p:spPr bwMode="gray">
          <a:xfrm>
            <a:off x="431214" y="4197085"/>
            <a:ext cx="11328157" cy="96000"/>
          </a:xfrm>
          <a:prstGeom prst="rect">
            <a:avLst/>
          </a:prstGeom>
          <a:gradFill>
            <a:gsLst>
              <a:gs pos="2000">
                <a:schemeClr val="accent6"/>
              </a:gs>
              <a:gs pos="100000">
                <a:srgbClr val="F9B200"/>
              </a:gs>
            </a:gsLst>
            <a:lin ang="0" scaled="0"/>
          </a:gradFill>
          <a:ln w="9525">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21920" tIns="60960" rIns="121920" bIns="60960" numCol="1" spcCol="0" rtlCol="0" fromWordArt="0" anchor="ctr" anchorCtr="0" forceAA="0" compatLnSpc="1">
            <a:prstTxWarp prst="textNoShape">
              <a:avLst/>
            </a:prstTxWarp>
            <a:noAutofit/>
          </a:bodyPr>
          <a:lstStyle/>
          <a:p>
            <a:pPr algn="ctr"/>
            <a:endParaRPr lang="en-US" sz="2133" dirty="0" err="1">
              <a:solidFill>
                <a:schemeClr val="tx1"/>
              </a:solidFill>
              <a:latin typeface="Arial" pitchFamily="34" charset="0"/>
            </a:endParaRPr>
          </a:p>
        </p:txBody>
      </p:sp>
    </p:spTree>
  </p:cSld>
  <p:clrMapOvr>
    <a:masterClrMapping/>
  </p:clrMapOvr>
</p:sldLayout>
</file>

<file path=ppt/slideLayouts/slideLayout7.xml><?xml version="1.0" encoding="utf-8"?>
<p:sldLayout xmlns:a="http://schemas.openxmlformats.org/drawingml/2006/main" xmlns:r="http://schemas.openxmlformats.org/officeDocument/2006/relationships" xmlns:p="http://schemas.openxmlformats.org/presentationml/2006/main" preserve="1">
  <p:cSld name="Headline only">
    <p:spTree>
      <p:nvGrpSpPr>
        <p:cNvPr id="1" name=""/>
        <p:cNvGrpSpPr/>
        <p:nvPr/>
      </p:nvGrpSpPr>
      <p:grpSpPr>
        <a:xfrm>
          <a:off x="0" y="0"/>
          <a:ext cx="0" cy="0"/>
          <a:chOff x="0" y="0"/>
          <a:chExt cx="0" cy="0"/>
        </a:xfrm>
      </p:grpSpPr>
      <p:sp>
        <p:nvSpPr>
          <p:cNvPr id="3" name="Textplatzhalter 2"/>
          <p:cNvSpPr>
            <a:spLocks noGrp="1"/>
          </p:cNvSpPr>
          <p:nvPr>
            <p:ph type="body" sz="quarter" idx="10" hasCustomPrompt="1"/>
          </p:nvPr>
        </p:nvSpPr>
        <p:spPr bwMode="gray">
          <a:xfrm>
            <a:off x="431213" y="1220755"/>
            <a:ext cx="11328987" cy="384340"/>
          </a:xfrm>
        </p:spPr>
        <p:txBody>
          <a:bodyPr>
            <a:noAutofit/>
          </a:bodyPr>
          <a:lstStyle>
            <a:lvl1pPr marL="0" indent="0">
              <a:lnSpc>
                <a:spcPct val="100000"/>
              </a:lnSpc>
              <a:spcBef>
                <a:spcPts val="800"/>
              </a:spcBef>
              <a:buFont typeface="Arial" panose="020B0604020202020204" pitchFamily="34" charset="0"/>
              <a:buNone/>
              <a:defRPr lang="en-GB" sz="2400" kern="1200" noProof="0" smtClean="0">
                <a:solidFill>
                  <a:schemeClr val="tx2"/>
                </a:solidFill>
                <a:latin typeface="Arial" pitchFamily="34" charset="0"/>
                <a:ea typeface="+mn-ea"/>
                <a:cs typeface="Arial" pitchFamily="34" charset="0"/>
              </a:defRPr>
            </a:lvl1pPr>
            <a:lvl2pPr marL="0" indent="0">
              <a:lnSpc>
                <a:spcPct val="100000"/>
              </a:lnSpc>
              <a:spcBef>
                <a:spcPts val="800"/>
              </a:spcBef>
              <a:buFont typeface="Arial" panose="020B0604020202020204" pitchFamily="34" charset="0"/>
              <a:buNone/>
              <a:defRPr lang="en-GB" sz="2400" kern="1200" noProof="0" smtClean="0">
                <a:solidFill>
                  <a:schemeClr val="tx2"/>
                </a:solidFill>
                <a:latin typeface="Arial" pitchFamily="34" charset="0"/>
                <a:ea typeface="+mn-ea"/>
                <a:cs typeface="Arial" pitchFamily="34" charset="0"/>
              </a:defRPr>
            </a:lvl2pPr>
            <a:lvl3pPr marL="0" indent="0">
              <a:lnSpc>
                <a:spcPct val="100000"/>
              </a:lnSpc>
              <a:spcBef>
                <a:spcPts val="800"/>
              </a:spcBef>
              <a:buFont typeface="Arial" panose="020B0604020202020204" pitchFamily="34" charset="0"/>
              <a:buNone/>
              <a:defRPr lang="en-GB" sz="2400" kern="1200" noProof="0" smtClean="0">
                <a:solidFill>
                  <a:schemeClr val="tx2"/>
                </a:solidFill>
                <a:latin typeface="Arial" pitchFamily="34" charset="0"/>
                <a:ea typeface="+mn-ea"/>
                <a:cs typeface="Arial" pitchFamily="34" charset="0"/>
              </a:defRPr>
            </a:lvl3pPr>
            <a:lvl4pPr marL="0" indent="0">
              <a:lnSpc>
                <a:spcPct val="100000"/>
              </a:lnSpc>
              <a:spcBef>
                <a:spcPts val="800"/>
              </a:spcBef>
              <a:buFont typeface="Arial" panose="020B0604020202020204" pitchFamily="34" charset="0"/>
              <a:buNone/>
              <a:defRPr lang="en-GB" sz="2400" kern="1200" noProof="0" smtClean="0">
                <a:solidFill>
                  <a:schemeClr val="tx2"/>
                </a:solidFill>
                <a:latin typeface="Arial" pitchFamily="34" charset="0"/>
                <a:ea typeface="+mn-ea"/>
                <a:cs typeface="Arial" pitchFamily="34" charset="0"/>
              </a:defRPr>
            </a:lvl4pPr>
            <a:lvl5pPr marL="0" indent="0">
              <a:lnSpc>
                <a:spcPct val="100000"/>
              </a:lnSpc>
              <a:spcBef>
                <a:spcPts val="800"/>
              </a:spcBef>
              <a:buFont typeface="Arial" panose="020B0604020202020204" pitchFamily="34" charset="0"/>
              <a:buNone/>
              <a:defRPr lang="en-GB" sz="2400" kern="1200" noProof="0" smtClean="0">
                <a:solidFill>
                  <a:schemeClr val="tx2"/>
                </a:solidFill>
                <a:latin typeface="Arial" pitchFamily="34" charset="0"/>
                <a:ea typeface="+mn-ea"/>
                <a:cs typeface="Arial" pitchFamily="34" charset="0"/>
              </a:defRPr>
            </a:lvl5pPr>
            <a:lvl6pPr marL="0" indent="0">
              <a:lnSpc>
                <a:spcPct val="100000"/>
              </a:lnSpc>
              <a:spcBef>
                <a:spcPts val="800"/>
              </a:spcBef>
              <a:buNone/>
              <a:defRPr lang="en-GB" sz="2400" kern="1200" noProof="0" smtClean="0">
                <a:solidFill>
                  <a:schemeClr val="tx2"/>
                </a:solidFill>
                <a:latin typeface="Arial" pitchFamily="34" charset="0"/>
                <a:ea typeface="+mn-ea"/>
                <a:cs typeface="Arial" pitchFamily="34" charset="0"/>
              </a:defRPr>
            </a:lvl6pPr>
            <a:lvl7pPr marL="0" indent="0">
              <a:lnSpc>
                <a:spcPct val="100000"/>
              </a:lnSpc>
              <a:spcBef>
                <a:spcPts val="800"/>
              </a:spcBef>
              <a:buNone/>
              <a:defRPr lang="en-GB" sz="2400" kern="1200" noProof="0" smtClean="0">
                <a:solidFill>
                  <a:schemeClr val="tx2"/>
                </a:solidFill>
                <a:latin typeface="Arial" pitchFamily="34" charset="0"/>
                <a:ea typeface="+mn-ea"/>
                <a:cs typeface="Arial" pitchFamily="34" charset="0"/>
              </a:defRPr>
            </a:lvl7pPr>
            <a:lvl8pPr marL="0" indent="0">
              <a:lnSpc>
                <a:spcPct val="100000"/>
              </a:lnSpc>
              <a:spcBef>
                <a:spcPts val="800"/>
              </a:spcBef>
              <a:buNone/>
              <a:defRPr lang="en-GB" sz="2400" kern="1200" noProof="0" smtClean="0">
                <a:solidFill>
                  <a:schemeClr val="tx2"/>
                </a:solidFill>
                <a:latin typeface="Arial" pitchFamily="34" charset="0"/>
                <a:ea typeface="+mn-ea"/>
                <a:cs typeface="Arial" pitchFamily="34" charset="0"/>
              </a:defRPr>
            </a:lvl8pPr>
            <a:lvl9pPr marL="0" indent="0">
              <a:lnSpc>
                <a:spcPct val="100000"/>
              </a:lnSpc>
              <a:spcBef>
                <a:spcPts val="800"/>
              </a:spcBef>
              <a:buNone/>
              <a:defRPr lang="de-DE" sz="2400" kern="1200" noProof="0" smtClean="0">
                <a:solidFill>
                  <a:schemeClr val="tx2"/>
                </a:solidFill>
                <a:latin typeface="Arial" pitchFamily="34" charset="0"/>
                <a:ea typeface="+mn-ea"/>
                <a:cs typeface="Arial" pitchFamily="34" charset="0"/>
              </a:defRPr>
            </a:lvl9pPr>
          </a:lstStyle>
          <a:p>
            <a:pPr lvl="0"/>
            <a:r>
              <a:rPr lang="en-US" dirty="0"/>
              <a:t>Click to add </a:t>
            </a:r>
            <a:r>
              <a:rPr lang="en-US" dirty="0" err="1"/>
              <a:t>subheadline</a:t>
            </a:r>
            <a:endParaRPr lang="en-US" dirty="0"/>
          </a:p>
        </p:txBody>
      </p:sp>
      <p:sp>
        <p:nvSpPr>
          <p:cNvPr id="4" name="Textplatzhalter 3"/>
          <p:cNvSpPr>
            <a:spLocks noGrp="1"/>
          </p:cNvSpPr>
          <p:nvPr>
            <p:ph type="body" sz="quarter" idx="11" hasCustomPrompt="1"/>
          </p:nvPr>
        </p:nvSpPr>
        <p:spPr bwMode="gray">
          <a:xfrm>
            <a:off x="431371" y="6404736"/>
            <a:ext cx="11328400" cy="192616"/>
          </a:xfrm>
        </p:spPr>
        <p:txBody>
          <a:bodyPr tIns="0" bIns="36000" anchor="b" anchorCtr="0">
            <a:noAutofit/>
          </a:bodyPr>
          <a:lstStyle>
            <a:lvl1pPr marL="0" marR="0" indent="0" algn="l" defTabSz="1219170" rtl="0" eaLnBrk="1" fontAlgn="auto" latinLnBrk="0" hangingPunct="1">
              <a:lnSpc>
                <a:spcPct val="100000"/>
              </a:lnSpc>
              <a:spcBef>
                <a:spcPts val="0"/>
              </a:spcBef>
              <a:spcAft>
                <a:spcPts val="0"/>
              </a:spcAft>
              <a:buClrTx/>
              <a:buSzTx/>
              <a:buFont typeface="Arial" pitchFamily="34" charset="0"/>
              <a:buNone/>
              <a:tabLst/>
              <a:defRPr lang="de-DE" sz="1067" kern="1200" baseline="0" noProof="0" smtClean="0">
                <a:solidFill>
                  <a:schemeClr val="bg2"/>
                </a:solidFill>
                <a:latin typeface="Arial" pitchFamily="34" charset="0"/>
                <a:ea typeface="+mn-ea"/>
                <a:cs typeface="Arial" pitchFamily="34" charset="0"/>
              </a:defRPr>
            </a:lvl1pPr>
            <a:lvl2pPr marL="0" indent="0">
              <a:lnSpc>
                <a:spcPct val="100000"/>
              </a:lnSpc>
              <a:spcBef>
                <a:spcPts val="0"/>
              </a:spcBef>
              <a:buFont typeface="Arial" panose="020B0604020202020204" pitchFamily="34" charset="0"/>
              <a:buNone/>
              <a:defRPr lang="de-DE" sz="1067" kern="1200" baseline="0" noProof="0" smtClean="0">
                <a:solidFill>
                  <a:schemeClr val="bg2"/>
                </a:solidFill>
                <a:latin typeface="Arial" pitchFamily="34" charset="0"/>
                <a:ea typeface="+mn-ea"/>
                <a:cs typeface="Arial" pitchFamily="34" charset="0"/>
              </a:defRPr>
            </a:lvl2pPr>
            <a:lvl3pPr marL="0" indent="0">
              <a:lnSpc>
                <a:spcPct val="100000"/>
              </a:lnSpc>
              <a:spcBef>
                <a:spcPts val="0"/>
              </a:spcBef>
              <a:buNone/>
              <a:defRPr lang="de-DE" sz="1067" kern="1200" baseline="0" noProof="0" smtClean="0">
                <a:solidFill>
                  <a:schemeClr val="bg2"/>
                </a:solidFill>
                <a:latin typeface="Arial" pitchFamily="34" charset="0"/>
                <a:ea typeface="+mn-ea"/>
                <a:cs typeface="Arial" pitchFamily="34" charset="0"/>
              </a:defRPr>
            </a:lvl3pPr>
            <a:lvl4pPr marL="0" indent="0">
              <a:lnSpc>
                <a:spcPct val="100000"/>
              </a:lnSpc>
              <a:spcBef>
                <a:spcPts val="0"/>
              </a:spcBef>
              <a:buNone/>
              <a:defRPr lang="de-DE" sz="1067" kern="1200" baseline="0" noProof="0" smtClean="0">
                <a:solidFill>
                  <a:schemeClr val="bg2"/>
                </a:solidFill>
                <a:latin typeface="Arial" pitchFamily="34" charset="0"/>
                <a:ea typeface="+mn-ea"/>
                <a:cs typeface="Arial" pitchFamily="34" charset="0"/>
              </a:defRPr>
            </a:lvl4pPr>
            <a:lvl5pPr marL="0" indent="0">
              <a:lnSpc>
                <a:spcPct val="100000"/>
              </a:lnSpc>
              <a:spcBef>
                <a:spcPts val="0"/>
              </a:spcBef>
              <a:buNone/>
              <a:defRPr lang="de-DE" sz="1067" kern="1200" baseline="0" noProof="0" smtClean="0">
                <a:solidFill>
                  <a:schemeClr val="bg2"/>
                </a:solidFill>
                <a:latin typeface="Arial" pitchFamily="34" charset="0"/>
                <a:ea typeface="+mn-ea"/>
                <a:cs typeface="Arial" pitchFamily="34" charset="0"/>
              </a:defRPr>
            </a:lvl5pPr>
            <a:lvl6pPr marL="0" indent="0">
              <a:lnSpc>
                <a:spcPct val="100000"/>
              </a:lnSpc>
              <a:spcBef>
                <a:spcPts val="0"/>
              </a:spcBef>
              <a:buNone/>
              <a:defRPr lang="de-DE" sz="1067" kern="1200" baseline="0" noProof="0" smtClean="0">
                <a:solidFill>
                  <a:schemeClr val="bg2"/>
                </a:solidFill>
                <a:latin typeface="Arial" pitchFamily="34" charset="0"/>
                <a:ea typeface="+mn-ea"/>
                <a:cs typeface="Arial" pitchFamily="34" charset="0"/>
              </a:defRPr>
            </a:lvl6pPr>
            <a:lvl7pPr marL="0" indent="0">
              <a:lnSpc>
                <a:spcPct val="100000"/>
              </a:lnSpc>
              <a:spcBef>
                <a:spcPts val="0"/>
              </a:spcBef>
              <a:buNone/>
              <a:defRPr lang="de-DE" sz="1067" kern="1200" baseline="0" noProof="0" dirty="0" smtClean="0">
                <a:solidFill>
                  <a:schemeClr val="bg2"/>
                </a:solidFill>
                <a:latin typeface="Arial" pitchFamily="34" charset="0"/>
                <a:ea typeface="+mn-ea"/>
                <a:cs typeface="Arial" pitchFamily="34" charset="0"/>
              </a:defRPr>
            </a:lvl7pPr>
            <a:lvl8pPr marL="0" indent="0">
              <a:lnSpc>
                <a:spcPct val="100000"/>
              </a:lnSpc>
              <a:spcBef>
                <a:spcPts val="0"/>
              </a:spcBef>
              <a:buNone/>
              <a:defRPr lang="de-DE" sz="1067" kern="1200" baseline="0" noProof="0" smtClean="0">
                <a:solidFill>
                  <a:schemeClr val="bg2"/>
                </a:solidFill>
                <a:latin typeface="Arial" pitchFamily="34" charset="0"/>
                <a:ea typeface="+mn-ea"/>
                <a:cs typeface="Arial" pitchFamily="34" charset="0"/>
              </a:defRPr>
            </a:lvl8pPr>
            <a:lvl9pPr marL="0" indent="0">
              <a:lnSpc>
                <a:spcPct val="100000"/>
              </a:lnSpc>
              <a:spcBef>
                <a:spcPts val="0"/>
              </a:spcBef>
              <a:buNone/>
              <a:defRPr lang="de-DE" sz="1067" kern="1200" baseline="0" noProof="0" smtClean="0">
                <a:solidFill>
                  <a:schemeClr val="bg2"/>
                </a:solidFill>
                <a:latin typeface="Arial" pitchFamily="34" charset="0"/>
                <a:ea typeface="+mn-ea"/>
                <a:cs typeface="Arial" pitchFamily="34" charset="0"/>
              </a:defRPr>
            </a:lvl9pPr>
          </a:lstStyle>
          <a:p>
            <a:pPr lvl="0"/>
            <a:r>
              <a:rPr lang="en-US" dirty="0"/>
              <a:t>Click to add source information</a:t>
            </a:r>
          </a:p>
        </p:txBody>
      </p:sp>
      <p:sp>
        <p:nvSpPr>
          <p:cNvPr id="5" name="Title 4"/>
          <p:cNvSpPr>
            <a:spLocks noGrp="1"/>
          </p:cNvSpPr>
          <p:nvPr>
            <p:ph type="title" hasCustomPrompt="1"/>
          </p:nvPr>
        </p:nvSpPr>
        <p:spPr/>
        <p:txBody>
          <a:bodyPr/>
          <a:lstStyle/>
          <a:p>
            <a:r>
              <a:rPr lang="en-US" dirty="0"/>
              <a:t>Click to add headline</a:t>
            </a:r>
          </a:p>
        </p:txBody>
      </p:sp>
    </p:spTree>
  </p:cSld>
  <p:clrMapOvr>
    <a:masterClrMapping/>
  </p:clrMapOvr>
</p:sldLayout>
</file>

<file path=ppt/slideLayouts/slideLayout8.xml><?xml version="1.0" encoding="utf-8"?>
<p:sldLayout xmlns:a="http://schemas.openxmlformats.org/drawingml/2006/main" xmlns:r="http://schemas.openxmlformats.org/officeDocument/2006/relationships" xmlns:p="http://schemas.openxmlformats.org/presentationml/2006/main" preserve="1">
  <p:cSld name="One content">
    <p:spTree>
      <p:nvGrpSpPr>
        <p:cNvPr id="1" name=""/>
        <p:cNvGrpSpPr/>
        <p:nvPr/>
      </p:nvGrpSpPr>
      <p:grpSpPr>
        <a:xfrm>
          <a:off x="0" y="0"/>
          <a:ext cx="0" cy="0"/>
          <a:chOff x="0" y="0"/>
          <a:chExt cx="0" cy="0"/>
        </a:xfrm>
      </p:grpSpPr>
      <p:graphicFrame>
        <p:nvGraphicFramePr>
          <p:cNvPr id="10" name="Object 9" hidden="1"/>
          <p:cNvGraphicFramePr>
            <a:graphicFrameLocks noChangeAspect="1"/>
          </p:cNvGraphicFramePr>
          <p:nvPr>
            <p:custDataLst>
              <p:tags r:id="rId2"/>
            </p:custDataLst>
            <p:extLst>
              <p:ext uri="{D42A27DB-BD31-4B8C-83A1-F6EECF244321}">
                <p14:modId xmlns:p14="http://schemas.microsoft.com/office/powerpoint/2010/main" val="626863052"/>
              </p:ext>
            </p:extLst>
          </p:nvPr>
        </p:nvGraphicFramePr>
        <p:xfrm>
          <a:off x="2118" y="2118"/>
          <a:ext cx="2116" cy="2116"/>
        </p:xfrm>
        <a:graphic>
          <a:graphicData uri="http://schemas.openxmlformats.org/presentationml/2006/ole">
            <mc:AlternateContent xmlns:mc="http://schemas.openxmlformats.org/markup-compatibility/2006">
              <mc:Choice xmlns:v="urn:schemas-microsoft-com:vml" Requires="v">
                <p:oleObj spid="_x0000_s2087" name="think-cell Slide" r:id="rId4" imgW="353" imgH="353" progId="TCLayout.ActiveDocument.1">
                  <p:embed/>
                </p:oleObj>
              </mc:Choice>
              <mc:Fallback>
                <p:oleObj name="think-cell Slide" r:id="rId4" imgW="353" imgH="353" progId="TCLayout.ActiveDocument.1">
                  <p:embed/>
                  <p:pic>
                    <p:nvPicPr>
                      <p:cNvPr id="0" name=""/>
                      <p:cNvPicPr/>
                      <p:nvPr/>
                    </p:nvPicPr>
                    <p:blipFill>
                      <a:blip r:embed="rId5"/>
                      <a:stretch>
                        <a:fillRect/>
                      </a:stretch>
                    </p:blipFill>
                    <p:spPr>
                      <a:xfrm>
                        <a:off x="2118" y="2118"/>
                        <a:ext cx="2116" cy="2116"/>
                      </a:xfrm>
                      <a:prstGeom prst="rect">
                        <a:avLst/>
                      </a:prstGeom>
                    </p:spPr>
                  </p:pic>
                </p:oleObj>
              </mc:Fallback>
            </mc:AlternateContent>
          </a:graphicData>
        </a:graphic>
      </p:graphicFrame>
      <p:sp>
        <p:nvSpPr>
          <p:cNvPr id="9" name="Content Placeholder 8"/>
          <p:cNvSpPr>
            <a:spLocks noGrp="1"/>
          </p:cNvSpPr>
          <p:nvPr>
            <p:ph sz="quarter" idx="12" hasCustomPrompt="1"/>
          </p:nvPr>
        </p:nvSpPr>
        <p:spPr>
          <a:xfrm>
            <a:off x="431213" y="1700760"/>
            <a:ext cx="11328987" cy="4609024"/>
          </a:xfrm>
        </p:spPr>
        <p:txBody>
          <a:bodyPr/>
          <a:lstStyle/>
          <a:p>
            <a:pPr lvl="0"/>
            <a:r>
              <a:rPr lang="en-US" noProof="0" dirty="0"/>
              <a:t>Click to add text</a:t>
            </a:r>
          </a:p>
          <a:p>
            <a:pPr lvl="1"/>
            <a:r>
              <a:rPr lang="en-US" noProof="0" dirty="0"/>
              <a:t>Second level</a:t>
            </a:r>
          </a:p>
          <a:p>
            <a:pPr lvl="2"/>
            <a:r>
              <a:rPr lang="en-US" noProof="0" dirty="0"/>
              <a:t>Third level</a:t>
            </a:r>
          </a:p>
          <a:p>
            <a:pPr lvl="3"/>
            <a:r>
              <a:rPr lang="en-US" noProof="0" dirty="0"/>
              <a:t>Fourth level</a:t>
            </a:r>
          </a:p>
          <a:p>
            <a:pPr lvl="4"/>
            <a:r>
              <a:rPr lang="en-US" noProof="0" dirty="0"/>
              <a:t>Fifth level</a:t>
            </a:r>
          </a:p>
        </p:txBody>
      </p:sp>
      <p:sp>
        <p:nvSpPr>
          <p:cNvPr id="2" name="Title 1"/>
          <p:cNvSpPr>
            <a:spLocks noGrp="1"/>
          </p:cNvSpPr>
          <p:nvPr>
            <p:ph type="title" hasCustomPrompt="1"/>
          </p:nvPr>
        </p:nvSpPr>
        <p:spPr bwMode="gray"/>
        <p:txBody>
          <a:bodyPr/>
          <a:lstStyle/>
          <a:p>
            <a:r>
              <a:rPr lang="en-US" dirty="0"/>
              <a:t>Click to add headline</a:t>
            </a:r>
          </a:p>
        </p:txBody>
      </p:sp>
      <p:sp>
        <p:nvSpPr>
          <p:cNvPr id="4" name="Textplatzhalter 2"/>
          <p:cNvSpPr>
            <a:spLocks noGrp="1"/>
          </p:cNvSpPr>
          <p:nvPr>
            <p:ph type="body" sz="quarter" idx="10" hasCustomPrompt="1"/>
          </p:nvPr>
        </p:nvSpPr>
        <p:spPr bwMode="gray">
          <a:xfrm>
            <a:off x="431214" y="1220695"/>
            <a:ext cx="11329573" cy="384053"/>
          </a:xfrm>
        </p:spPr>
        <p:txBody>
          <a:bodyPr>
            <a:noAutofit/>
          </a:bodyPr>
          <a:lstStyle>
            <a:lvl1pPr marL="0" indent="0">
              <a:lnSpc>
                <a:spcPct val="100000"/>
              </a:lnSpc>
              <a:spcBef>
                <a:spcPts val="800"/>
              </a:spcBef>
              <a:buFont typeface="Arial" panose="020B0604020202020204" pitchFamily="34" charset="0"/>
              <a:buNone/>
              <a:defRPr lang="en-GB" sz="2400" kern="1200" noProof="0" smtClean="0">
                <a:solidFill>
                  <a:schemeClr val="tx2"/>
                </a:solidFill>
                <a:latin typeface="Arial" pitchFamily="34" charset="0"/>
                <a:ea typeface="+mn-ea"/>
                <a:cs typeface="Arial" pitchFamily="34" charset="0"/>
              </a:defRPr>
            </a:lvl1pPr>
            <a:lvl2pPr marL="0" indent="0">
              <a:lnSpc>
                <a:spcPct val="100000"/>
              </a:lnSpc>
              <a:spcBef>
                <a:spcPts val="800"/>
              </a:spcBef>
              <a:buFont typeface="Arial" panose="020B0604020202020204" pitchFamily="34" charset="0"/>
              <a:buNone/>
              <a:defRPr lang="en-GB" sz="2400" kern="1200" noProof="0" smtClean="0">
                <a:solidFill>
                  <a:schemeClr val="tx2"/>
                </a:solidFill>
                <a:latin typeface="Arial" pitchFamily="34" charset="0"/>
                <a:ea typeface="+mn-ea"/>
                <a:cs typeface="Arial" pitchFamily="34" charset="0"/>
              </a:defRPr>
            </a:lvl2pPr>
            <a:lvl3pPr marL="0" indent="0">
              <a:lnSpc>
                <a:spcPct val="100000"/>
              </a:lnSpc>
              <a:spcBef>
                <a:spcPts val="800"/>
              </a:spcBef>
              <a:buFont typeface="Arial" panose="020B0604020202020204" pitchFamily="34" charset="0"/>
              <a:buNone/>
              <a:defRPr lang="en-GB" sz="2400" kern="1200" noProof="0" smtClean="0">
                <a:solidFill>
                  <a:schemeClr val="tx2"/>
                </a:solidFill>
                <a:latin typeface="Arial" pitchFamily="34" charset="0"/>
                <a:ea typeface="+mn-ea"/>
                <a:cs typeface="Arial" pitchFamily="34" charset="0"/>
              </a:defRPr>
            </a:lvl3pPr>
            <a:lvl4pPr marL="0" indent="0">
              <a:lnSpc>
                <a:spcPct val="100000"/>
              </a:lnSpc>
              <a:spcBef>
                <a:spcPts val="800"/>
              </a:spcBef>
              <a:buFont typeface="Arial" panose="020B0604020202020204" pitchFamily="34" charset="0"/>
              <a:buNone/>
              <a:defRPr lang="en-GB" sz="2400" kern="1200" noProof="0" smtClean="0">
                <a:solidFill>
                  <a:schemeClr val="tx2"/>
                </a:solidFill>
                <a:latin typeface="Arial" pitchFamily="34" charset="0"/>
                <a:ea typeface="+mn-ea"/>
                <a:cs typeface="Arial" pitchFamily="34" charset="0"/>
              </a:defRPr>
            </a:lvl4pPr>
            <a:lvl5pPr marL="0" indent="0">
              <a:lnSpc>
                <a:spcPct val="100000"/>
              </a:lnSpc>
              <a:spcBef>
                <a:spcPts val="800"/>
              </a:spcBef>
              <a:buFont typeface="Arial" panose="020B0604020202020204" pitchFamily="34" charset="0"/>
              <a:buNone/>
              <a:defRPr lang="en-GB" sz="2400" kern="1200" noProof="0" smtClean="0">
                <a:solidFill>
                  <a:schemeClr val="tx2"/>
                </a:solidFill>
                <a:latin typeface="Arial" pitchFamily="34" charset="0"/>
                <a:ea typeface="+mn-ea"/>
                <a:cs typeface="Arial" pitchFamily="34" charset="0"/>
              </a:defRPr>
            </a:lvl5pPr>
            <a:lvl6pPr marL="0" indent="0">
              <a:lnSpc>
                <a:spcPct val="100000"/>
              </a:lnSpc>
              <a:spcBef>
                <a:spcPts val="800"/>
              </a:spcBef>
              <a:buNone/>
              <a:defRPr lang="en-GB" sz="2400" kern="1200" noProof="0" smtClean="0">
                <a:solidFill>
                  <a:schemeClr val="tx2"/>
                </a:solidFill>
                <a:latin typeface="Arial" pitchFamily="34" charset="0"/>
                <a:ea typeface="+mn-ea"/>
                <a:cs typeface="Arial" pitchFamily="34" charset="0"/>
              </a:defRPr>
            </a:lvl6pPr>
            <a:lvl7pPr marL="0" indent="0">
              <a:lnSpc>
                <a:spcPct val="100000"/>
              </a:lnSpc>
              <a:spcBef>
                <a:spcPts val="800"/>
              </a:spcBef>
              <a:buNone/>
              <a:defRPr lang="en-GB" sz="2400" kern="1200" noProof="0" smtClean="0">
                <a:solidFill>
                  <a:schemeClr val="tx2"/>
                </a:solidFill>
                <a:latin typeface="Arial" pitchFamily="34" charset="0"/>
                <a:ea typeface="+mn-ea"/>
                <a:cs typeface="Arial" pitchFamily="34" charset="0"/>
              </a:defRPr>
            </a:lvl7pPr>
            <a:lvl8pPr marL="0" indent="0">
              <a:lnSpc>
                <a:spcPct val="100000"/>
              </a:lnSpc>
              <a:spcBef>
                <a:spcPts val="800"/>
              </a:spcBef>
              <a:buNone/>
              <a:defRPr lang="en-GB" sz="2400" kern="1200" noProof="0" smtClean="0">
                <a:solidFill>
                  <a:schemeClr val="tx2"/>
                </a:solidFill>
                <a:latin typeface="Arial" pitchFamily="34" charset="0"/>
                <a:ea typeface="+mn-ea"/>
                <a:cs typeface="Arial" pitchFamily="34" charset="0"/>
              </a:defRPr>
            </a:lvl8pPr>
            <a:lvl9pPr marL="0" indent="0">
              <a:lnSpc>
                <a:spcPct val="100000"/>
              </a:lnSpc>
              <a:spcBef>
                <a:spcPts val="800"/>
              </a:spcBef>
              <a:buNone/>
              <a:defRPr lang="de-DE" sz="2400" kern="1200" noProof="0" smtClean="0">
                <a:solidFill>
                  <a:schemeClr val="tx2"/>
                </a:solidFill>
                <a:latin typeface="Arial" pitchFamily="34" charset="0"/>
                <a:ea typeface="+mn-ea"/>
                <a:cs typeface="Arial" pitchFamily="34" charset="0"/>
              </a:defRPr>
            </a:lvl9pPr>
          </a:lstStyle>
          <a:p>
            <a:pPr lvl="0"/>
            <a:r>
              <a:rPr lang="en-US" dirty="0"/>
              <a:t>Click to add </a:t>
            </a:r>
            <a:r>
              <a:rPr lang="en-US" dirty="0" err="1"/>
              <a:t>subheadline</a:t>
            </a:r>
            <a:endParaRPr lang="en-US" dirty="0"/>
          </a:p>
        </p:txBody>
      </p:sp>
      <p:sp>
        <p:nvSpPr>
          <p:cNvPr id="5" name="Textplatzhalter 3"/>
          <p:cNvSpPr>
            <a:spLocks noGrp="1"/>
          </p:cNvSpPr>
          <p:nvPr>
            <p:ph type="body" sz="quarter" idx="11" hasCustomPrompt="1"/>
          </p:nvPr>
        </p:nvSpPr>
        <p:spPr bwMode="gray">
          <a:xfrm>
            <a:off x="431214" y="6404736"/>
            <a:ext cx="11328557" cy="192616"/>
          </a:xfrm>
        </p:spPr>
        <p:txBody>
          <a:bodyPr tIns="0" bIns="36000" anchor="b" anchorCtr="0">
            <a:noAutofit/>
          </a:bodyPr>
          <a:lstStyle>
            <a:lvl1pPr marL="0" marR="0" indent="0" algn="l" defTabSz="1219170" rtl="0" eaLnBrk="1" fontAlgn="auto" latinLnBrk="0" hangingPunct="1">
              <a:lnSpc>
                <a:spcPct val="100000"/>
              </a:lnSpc>
              <a:spcBef>
                <a:spcPts val="0"/>
              </a:spcBef>
              <a:spcAft>
                <a:spcPts val="0"/>
              </a:spcAft>
              <a:buClrTx/>
              <a:buSzTx/>
              <a:buFont typeface="Arial" pitchFamily="34" charset="0"/>
              <a:buNone/>
              <a:tabLst/>
              <a:defRPr lang="de-DE" sz="1067" kern="1200" baseline="0" noProof="0" smtClean="0">
                <a:solidFill>
                  <a:schemeClr val="bg2"/>
                </a:solidFill>
                <a:latin typeface="Arial" pitchFamily="34" charset="0"/>
                <a:ea typeface="+mn-ea"/>
                <a:cs typeface="Arial" pitchFamily="34" charset="0"/>
              </a:defRPr>
            </a:lvl1pPr>
            <a:lvl2pPr marL="0" indent="0">
              <a:lnSpc>
                <a:spcPct val="100000"/>
              </a:lnSpc>
              <a:spcBef>
                <a:spcPts val="0"/>
              </a:spcBef>
              <a:buFont typeface="Arial" panose="020B0604020202020204" pitchFamily="34" charset="0"/>
              <a:buNone/>
              <a:defRPr lang="de-DE" sz="1067" kern="1200" baseline="0" noProof="0" smtClean="0">
                <a:solidFill>
                  <a:schemeClr val="bg2"/>
                </a:solidFill>
                <a:latin typeface="Arial" pitchFamily="34" charset="0"/>
                <a:ea typeface="+mn-ea"/>
                <a:cs typeface="Arial" pitchFamily="34" charset="0"/>
              </a:defRPr>
            </a:lvl2pPr>
            <a:lvl3pPr marL="0" indent="0">
              <a:lnSpc>
                <a:spcPct val="100000"/>
              </a:lnSpc>
              <a:spcBef>
                <a:spcPts val="0"/>
              </a:spcBef>
              <a:buNone/>
              <a:defRPr lang="de-DE" sz="1067" kern="1200" baseline="0" noProof="0" smtClean="0">
                <a:solidFill>
                  <a:schemeClr val="bg2"/>
                </a:solidFill>
                <a:latin typeface="Arial" pitchFamily="34" charset="0"/>
                <a:ea typeface="+mn-ea"/>
                <a:cs typeface="Arial" pitchFamily="34" charset="0"/>
              </a:defRPr>
            </a:lvl3pPr>
            <a:lvl4pPr marL="0" indent="0">
              <a:lnSpc>
                <a:spcPct val="100000"/>
              </a:lnSpc>
              <a:spcBef>
                <a:spcPts val="0"/>
              </a:spcBef>
              <a:buNone/>
              <a:defRPr lang="de-DE" sz="1067" kern="1200" baseline="0" noProof="0" smtClean="0">
                <a:solidFill>
                  <a:schemeClr val="bg2"/>
                </a:solidFill>
                <a:latin typeface="Arial" pitchFamily="34" charset="0"/>
                <a:ea typeface="+mn-ea"/>
                <a:cs typeface="Arial" pitchFamily="34" charset="0"/>
              </a:defRPr>
            </a:lvl4pPr>
            <a:lvl5pPr marL="0" indent="0">
              <a:lnSpc>
                <a:spcPct val="100000"/>
              </a:lnSpc>
              <a:spcBef>
                <a:spcPts val="0"/>
              </a:spcBef>
              <a:buNone/>
              <a:defRPr lang="de-DE" sz="1067" kern="1200" baseline="0" noProof="0" smtClean="0">
                <a:solidFill>
                  <a:schemeClr val="bg2"/>
                </a:solidFill>
                <a:latin typeface="Arial" pitchFamily="34" charset="0"/>
                <a:ea typeface="+mn-ea"/>
                <a:cs typeface="Arial" pitchFamily="34" charset="0"/>
              </a:defRPr>
            </a:lvl5pPr>
            <a:lvl6pPr marL="0" indent="0">
              <a:lnSpc>
                <a:spcPct val="100000"/>
              </a:lnSpc>
              <a:spcBef>
                <a:spcPts val="0"/>
              </a:spcBef>
              <a:buNone/>
              <a:defRPr lang="de-DE" sz="1067" kern="1200" baseline="0" noProof="0" smtClean="0">
                <a:solidFill>
                  <a:schemeClr val="bg2"/>
                </a:solidFill>
                <a:latin typeface="Arial" pitchFamily="34" charset="0"/>
                <a:ea typeface="+mn-ea"/>
                <a:cs typeface="Arial" pitchFamily="34" charset="0"/>
              </a:defRPr>
            </a:lvl6pPr>
            <a:lvl7pPr marL="0" indent="0">
              <a:lnSpc>
                <a:spcPct val="100000"/>
              </a:lnSpc>
              <a:spcBef>
                <a:spcPts val="0"/>
              </a:spcBef>
              <a:buNone/>
              <a:defRPr lang="de-DE" sz="1067" kern="1200" baseline="0" noProof="0" dirty="0" smtClean="0">
                <a:solidFill>
                  <a:schemeClr val="bg2"/>
                </a:solidFill>
                <a:latin typeface="Arial" pitchFamily="34" charset="0"/>
                <a:ea typeface="+mn-ea"/>
                <a:cs typeface="Arial" pitchFamily="34" charset="0"/>
              </a:defRPr>
            </a:lvl7pPr>
            <a:lvl8pPr marL="0" indent="0">
              <a:lnSpc>
                <a:spcPct val="100000"/>
              </a:lnSpc>
              <a:spcBef>
                <a:spcPts val="0"/>
              </a:spcBef>
              <a:buNone/>
              <a:defRPr lang="de-DE" sz="1067" kern="1200" baseline="0" noProof="0" smtClean="0">
                <a:solidFill>
                  <a:schemeClr val="bg2"/>
                </a:solidFill>
                <a:latin typeface="Arial" pitchFamily="34" charset="0"/>
                <a:ea typeface="+mn-ea"/>
                <a:cs typeface="Arial" pitchFamily="34" charset="0"/>
              </a:defRPr>
            </a:lvl8pPr>
            <a:lvl9pPr marL="0" indent="0">
              <a:lnSpc>
                <a:spcPct val="100000"/>
              </a:lnSpc>
              <a:spcBef>
                <a:spcPts val="0"/>
              </a:spcBef>
              <a:buNone/>
              <a:defRPr lang="de-DE" sz="1067" kern="1200" baseline="0" noProof="0" smtClean="0">
                <a:solidFill>
                  <a:schemeClr val="bg2"/>
                </a:solidFill>
                <a:latin typeface="Arial" pitchFamily="34" charset="0"/>
                <a:ea typeface="+mn-ea"/>
                <a:cs typeface="Arial" pitchFamily="34" charset="0"/>
              </a:defRPr>
            </a:lvl9pPr>
          </a:lstStyle>
          <a:p>
            <a:pPr lvl="0"/>
            <a:r>
              <a:rPr lang="en-US" dirty="0"/>
              <a:t>Click to add source information</a:t>
            </a:r>
          </a:p>
        </p:txBody>
      </p:sp>
    </p:spTree>
  </p:cSld>
  <p:clrMapOvr>
    <a:masterClrMapping/>
  </p:clrMapOvr>
</p:sldLayout>
</file>

<file path=ppt/slideLayouts/slideLayout9.xml><?xml version="1.0" encoding="utf-8"?>
<p:sldLayout xmlns:a="http://schemas.openxmlformats.org/drawingml/2006/main" xmlns:r="http://schemas.openxmlformats.org/officeDocument/2006/relationships" xmlns:p="http://schemas.openxmlformats.org/presentationml/2006/main" preserve="1">
  <p:cSld name="Two contents">
    <p:spTree>
      <p:nvGrpSpPr>
        <p:cNvPr id="1" name=""/>
        <p:cNvGrpSpPr/>
        <p:nvPr/>
      </p:nvGrpSpPr>
      <p:grpSpPr>
        <a:xfrm>
          <a:off x="0" y="0"/>
          <a:ext cx="0" cy="0"/>
          <a:chOff x="0" y="0"/>
          <a:chExt cx="0" cy="0"/>
        </a:xfrm>
      </p:grpSpPr>
      <p:sp>
        <p:nvSpPr>
          <p:cNvPr id="2" name="Title 1"/>
          <p:cNvSpPr>
            <a:spLocks noGrp="1"/>
          </p:cNvSpPr>
          <p:nvPr>
            <p:ph type="title" hasCustomPrompt="1"/>
          </p:nvPr>
        </p:nvSpPr>
        <p:spPr bwMode="gray"/>
        <p:txBody>
          <a:bodyPr/>
          <a:lstStyle/>
          <a:p>
            <a:r>
              <a:rPr lang="en-US" dirty="0"/>
              <a:t>Click to add headline</a:t>
            </a:r>
          </a:p>
        </p:txBody>
      </p:sp>
      <p:sp>
        <p:nvSpPr>
          <p:cNvPr id="7" name="Textplatzhalter 2"/>
          <p:cNvSpPr>
            <a:spLocks noGrp="1"/>
          </p:cNvSpPr>
          <p:nvPr>
            <p:ph type="body" sz="quarter" idx="11" hasCustomPrompt="1"/>
          </p:nvPr>
        </p:nvSpPr>
        <p:spPr bwMode="gray">
          <a:xfrm>
            <a:off x="431213" y="1220755"/>
            <a:ext cx="11328987" cy="384340"/>
          </a:xfrm>
        </p:spPr>
        <p:txBody>
          <a:bodyPr>
            <a:noAutofit/>
          </a:bodyPr>
          <a:lstStyle>
            <a:lvl1pPr marL="0" indent="0">
              <a:lnSpc>
                <a:spcPct val="100000"/>
              </a:lnSpc>
              <a:spcBef>
                <a:spcPts val="800"/>
              </a:spcBef>
              <a:buFont typeface="Arial" panose="020B0604020202020204" pitchFamily="34" charset="0"/>
              <a:buNone/>
              <a:defRPr lang="en-GB" sz="2400" kern="1200" noProof="0" smtClean="0">
                <a:solidFill>
                  <a:schemeClr val="tx2"/>
                </a:solidFill>
                <a:latin typeface="Arial" pitchFamily="34" charset="0"/>
                <a:ea typeface="+mn-ea"/>
                <a:cs typeface="Arial" pitchFamily="34" charset="0"/>
              </a:defRPr>
            </a:lvl1pPr>
            <a:lvl2pPr marL="0" indent="0">
              <a:lnSpc>
                <a:spcPct val="100000"/>
              </a:lnSpc>
              <a:spcBef>
                <a:spcPts val="800"/>
              </a:spcBef>
              <a:buFont typeface="Arial" panose="020B0604020202020204" pitchFamily="34" charset="0"/>
              <a:buNone/>
              <a:defRPr lang="en-GB" sz="2400" kern="1200" noProof="0" smtClean="0">
                <a:solidFill>
                  <a:schemeClr val="tx2"/>
                </a:solidFill>
                <a:latin typeface="Arial" pitchFamily="34" charset="0"/>
                <a:ea typeface="+mn-ea"/>
                <a:cs typeface="Arial" pitchFamily="34" charset="0"/>
              </a:defRPr>
            </a:lvl2pPr>
            <a:lvl3pPr marL="0" indent="0">
              <a:lnSpc>
                <a:spcPct val="100000"/>
              </a:lnSpc>
              <a:spcBef>
                <a:spcPts val="800"/>
              </a:spcBef>
              <a:buFont typeface="Arial" panose="020B0604020202020204" pitchFamily="34" charset="0"/>
              <a:buNone/>
              <a:defRPr lang="en-GB" sz="2400" kern="1200" noProof="0" smtClean="0">
                <a:solidFill>
                  <a:schemeClr val="tx2"/>
                </a:solidFill>
                <a:latin typeface="Arial" pitchFamily="34" charset="0"/>
                <a:ea typeface="+mn-ea"/>
                <a:cs typeface="Arial" pitchFamily="34" charset="0"/>
              </a:defRPr>
            </a:lvl3pPr>
            <a:lvl4pPr marL="0" indent="0">
              <a:lnSpc>
                <a:spcPct val="100000"/>
              </a:lnSpc>
              <a:spcBef>
                <a:spcPts val="800"/>
              </a:spcBef>
              <a:buFont typeface="Arial" panose="020B0604020202020204" pitchFamily="34" charset="0"/>
              <a:buNone/>
              <a:defRPr lang="en-GB" sz="2400" kern="1200" noProof="0" smtClean="0">
                <a:solidFill>
                  <a:schemeClr val="tx2"/>
                </a:solidFill>
                <a:latin typeface="Arial" pitchFamily="34" charset="0"/>
                <a:ea typeface="+mn-ea"/>
                <a:cs typeface="Arial" pitchFamily="34" charset="0"/>
              </a:defRPr>
            </a:lvl4pPr>
            <a:lvl5pPr marL="0" indent="0">
              <a:lnSpc>
                <a:spcPct val="100000"/>
              </a:lnSpc>
              <a:spcBef>
                <a:spcPts val="800"/>
              </a:spcBef>
              <a:buFont typeface="Arial" panose="020B0604020202020204" pitchFamily="34" charset="0"/>
              <a:buNone/>
              <a:defRPr lang="en-GB" sz="2400" kern="1200" noProof="0" smtClean="0">
                <a:solidFill>
                  <a:schemeClr val="tx2"/>
                </a:solidFill>
                <a:latin typeface="Arial" pitchFamily="34" charset="0"/>
                <a:ea typeface="+mn-ea"/>
                <a:cs typeface="Arial" pitchFamily="34" charset="0"/>
              </a:defRPr>
            </a:lvl5pPr>
            <a:lvl6pPr marL="0" indent="0">
              <a:lnSpc>
                <a:spcPct val="100000"/>
              </a:lnSpc>
              <a:spcBef>
                <a:spcPts val="800"/>
              </a:spcBef>
              <a:buNone/>
              <a:defRPr lang="en-GB" sz="2400" kern="1200" noProof="0" smtClean="0">
                <a:solidFill>
                  <a:schemeClr val="tx2"/>
                </a:solidFill>
                <a:latin typeface="Arial" pitchFamily="34" charset="0"/>
                <a:ea typeface="+mn-ea"/>
                <a:cs typeface="Arial" pitchFamily="34" charset="0"/>
              </a:defRPr>
            </a:lvl6pPr>
            <a:lvl7pPr marL="0" indent="0">
              <a:lnSpc>
                <a:spcPct val="100000"/>
              </a:lnSpc>
              <a:spcBef>
                <a:spcPts val="800"/>
              </a:spcBef>
              <a:buNone/>
              <a:defRPr lang="en-GB" sz="2400" kern="1200" noProof="0" smtClean="0">
                <a:solidFill>
                  <a:schemeClr val="tx2"/>
                </a:solidFill>
                <a:latin typeface="Arial" pitchFamily="34" charset="0"/>
                <a:ea typeface="+mn-ea"/>
                <a:cs typeface="Arial" pitchFamily="34" charset="0"/>
              </a:defRPr>
            </a:lvl7pPr>
            <a:lvl8pPr marL="0" indent="0">
              <a:lnSpc>
                <a:spcPct val="100000"/>
              </a:lnSpc>
              <a:spcBef>
                <a:spcPts val="800"/>
              </a:spcBef>
              <a:buNone/>
              <a:defRPr lang="en-GB" sz="2400" kern="1200" noProof="0" smtClean="0">
                <a:solidFill>
                  <a:schemeClr val="tx2"/>
                </a:solidFill>
                <a:latin typeface="Arial" pitchFamily="34" charset="0"/>
                <a:ea typeface="+mn-ea"/>
                <a:cs typeface="Arial" pitchFamily="34" charset="0"/>
              </a:defRPr>
            </a:lvl8pPr>
            <a:lvl9pPr marL="0" indent="0">
              <a:lnSpc>
                <a:spcPct val="100000"/>
              </a:lnSpc>
              <a:spcBef>
                <a:spcPts val="800"/>
              </a:spcBef>
              <a:buNone/>
              <a:defRPr lang="de-DE" sz="2400" kern="1200" noProof="0" smtClean="0">
                <a:solidFill>
                  <a:schemeClr val="tx2"/>
                </a:solidFill>
                <a:latin typeface="Arial" pitchFamily="34" charset="0"/>
                <a:ea typeface="+mn-ea"/>
                <a:cs typeface="Arial" pitchFamily="34" charset="0"/>
              </a:defRPr>
            </a:lvl9pPr>
          </a:lstStyle>
          <a:p>
            <a:pPr lvl="0"/>
            <a:r>
              <a:rPr lang="en-US" dirty="0"/>
              <a:t>Click to add </a:t>
            </a:r>
            <a:r>
              <a:rPr lang="en-US" dirty="0" err="1"/>
              <a:t>subheadline</a:t>
            </a:r>
            <a:endParaRPr lang="en-US" dirty="0"/>
          </a:p>
        </p:txBody>
      </p:sp>
      <p:sp>
        <p:nvSpPr>
          <p:cNvPr id="9" name="Textplatzhalter 3"/>
          <p:cNvSpPr>
            <a:spLocks noGrp="1"/>
          </p:cNvSpPr>
          <p:nvPr>
            <p:ph type="body" sz="quarter" idx="12" hasCustomPrompt="1"/>
          </p:nvPr>
        </p:nvSpPr>
        <p:spPr bwMode="gray">
          <a:xfrm>
            <a:off x="431371" y="6404736"/>
            <a:ext cx="11328400" cy="192616"/>
          </a:xfrm>
        </p:spPr>
        <p:txBody>
          <a:bodyPr tIns="0" bIns="36000" anchor="b" anchorCtr="0">
            <a:noAutofit/>
          </a:bodyPr>
          <a:lstStyle>
            <a:lvl1pPr marL="0" marR="0" indent="0" algn="l" defTabSz="1219170" rtl="0" eaLnBrk="1" fontAlgn="auto" latinLnBrk="0" hangingPunct="1">
              <a:lnSpc>
                <a:spcPct val="100000"/>
              </a:lnSpc>
              <a:spcBef>
                <a:spcPts val="0"/>
              </a:spcBef>
              <a:spcAft>
                <a:spcPts val="0"/>
              </a:spcAft>
              <a:buClrTx/>
              <a:buSzTx/>
              <a:buFont typeface="Arial" pitchFamily="34" charset="0"/>
              <a:buNone/>
              <a:tabLst/>
              <a:defRPr lang="de-DE" sz="1067" kern="1200" baseline="0" noProof="0" smtClean="0">
                <a:solidFill>
                  <a:schemeClr val="bg2"/>
                </a:solidFill>
                <a:latin typeface="Arial" pitchFamily="34" charset="0"/>
                <a:ea typeface="+mn-ea"/>
                <a:cs typeface="Arial" pitchFamily="34" charset="0"/>
              </a:defRPr>
            </a:lvl1pPr>
            <a:lvl2pPr marL="0" indent="0">
              <a:lnSpc>
                <a:spcPct val="100000"/>
              </a:lnSpc>
              <a:spcBef>
                <a:spcPts val="0"/>
              </a:spcBef>
              <a:buFont typeface="Arial" panose="020B0604020202020204" pitchFamily="34" charset="0"/>
              <a:buNone/>
              <a:defRPr lang="de-DE" sz="1067" kern="1200" baseline="0" noProof="0" smtClean="0">
                <a:solidFill>
                  <a:schemeClr val="bg2"/>
                </a:solidFill>
                <a:latin typeface="Arial" pitchFamily="34" charset="0"/>
                <a:ea typeface="+mn-ea"/>
                <a:cs typeface="Arial" pitchFamily="34" charset="0"/>
              </a:defRPr>
            </a:lvl2pPr>
            <a:lvl3pPr marL="0" indent="0">
              <a:lnSpc>
                <a:spcPct val="100000"/>
              </a:lnSpc>
              <a:spcBef>
                <a:spcPts val="0"/>
              </a:spcBef>
              <a:buNone/>
              <a:defRPr lang="de-DE" sz="1067" kern="1200" baseline="0" noProof="0" smtClean="0">
                <a:solidFill>
                  <a:schemeClr val="bg2"/>
                </a:solidFill>
                <a:latin typeface="Arial" pitchFamily="34" charset="0"/>
                <a:ea typeface="+mn-ea"/>
                <a:cs typeface="Arial" pitchFamily="34" charset="0"/>
              </a:defRPr>
            </a:lvl3pPr>
            <a:lvl4pPr marL="0" indent="0">
              <a:lnSpc>
                <a:spcPct val="100000"/>
              </a:lnSpc>
              <a:spcBef>
                <a:spcPts val="0"/>
              </a:spcBef>
              <a:buNone/>
              <a:defRPr lang="de-DE" sz="1067" kern="1200" baseline="0" noProof="0" smtClean="0">
                <a:solidFill>
                  <a:schemeClr val="bg2"/>
                </a:solidFill>
                <a:latin typeface="Arial" pitchFamily="34" charset="0"/>
                <a:ea typeface="+mn-ea"/>
                <a:cs typeface="Arial" pitchFamily="34" charset="0"/>
              </a:defRPr>
            </a:lvl4pPr>
            <a:lvl5pPr marL="0" indent="0">
              <a:lnSpc>
                <a:spcPct val="100000"/>
              </a:lnSpc>
              <a:spcBef>
                <a:spcPts val="0"/>
              </a:spcBef>
              <a:buNone/>
              <a:defRPr lang="de-DE" sz="1067" kern="1200" baseline="0" noProof="0" smtClean="0">
                <a:solidFill>
                  <a:schemeClr val="bg2"/>
                </a:solidFill>
                <a:latin typeface="Arial" pitchFamily="34" charset="0"/>
                <a:ea typeface="+mn-ea"/>
                <a:cs typeface="Arial" pitchFamily="34" charset="0"/>
              </a:defRPr>
            </a:lvl5pPr>
            <a:lvl6pPr marL="0" indent="0">
              <a:lnSpc>
                <a:spcPct val="100000"/>
              </a:lnSpc>
              <a:spcBef>
                <a:spcPts val="0"/>
              </a:spcBef>
              <a:buNone/>
              <a:defRPr lang="de-DE" sz="1067" kern="1200" baseline="0" noProof="0" smtClean="0">
                <a:solidFill>
                  <a:schemeClr val="bg2"/>
                </a:solidFill>
                <a:latin typeface="Arial" pitchFamily="34" charset="0"/>
                <a:ea typeface="+mn-ea"/>
                <a:cs typeface="Arial" pitchFamily="34" charset="0"/>
              </a:defRPr>
            </a:lvl6pPr>
            <a:lvl7pPr marL="0" indent="0">
              <a:lnSpc>
                <a:spcPct val="100000"/>
              </a:lnSpc>
              <a:spcBef>
                <a:spcPts val="0"/>
              </a:spcBef>
              <a:buNone/>
              <a:defRPr lang="de-DE" sz="1067" kern="1200" baseline="0" noProof="0" dirty="0" smtClean="0">
                <a:solidFill>
                  <a:schemeClr val="bg2"/>
                </a:solidFill>
                <a:latin typeface="Arial" pitchFamily="34" charset="0"/>
                <a:ea typeface="+mn-ea"/>
                <a:cs typeface="Arial" pitchFamily="34" charset="0"/>
              </a:defRPr>
            </a:lvl7pPr>
            <a:lvl8pPr marL="0" indent="0">
              <a:lnSpc>
                <a:spcPct val="100000"/>
              </a:lnSpc>
              <a:spcBef>
                <a:spcPts val="0"/>
              </a:spcBef>
              <a:buNone/>
              <a:defRPr lang="de-DE" sz="1067" kern="1200" baseline="0" noProof="0" smtClean="0">
                <a:solidFill>
                  <a:schemeClr val="bg2"/>
                </a:solidFill>
                <a:latin typeface="Arial" pitchFamily="34" charset="0"/>
                <a:ea typeface="+mn-ea"/>
                <a:cs typeface="Arial" pitchFamily="34" charset="0"/>
              </a:defRPr>
            </a:lvl8pPr>
            <a:lvl9pPr marL="0" indent="0">
              <a:lnSpc>
                <a:spcPct val="100000"/>
              </a:lnSpc>
              <a:spcBef>
                <a:spcPts val="0"/>
              </a:spcBef>
              <a:buNone/>
              <a:defRPr lang="de-DE" sz="1067" kern="1200" baseline="0" noProof="0" smtClean="0">
                <a:solidFill>
                  <a:schemeClr val="bg2"/>
                </a:solidFill>
                <a:latin typeface="Arial" pitchFamily="34" charset="0"/>
                <a:ea typeface="+mn-ea"/>
                <a:cs typeface="Arial" pitchFamily="34" charset="0"/>
              </a:defRPr>
            </a:lvl9pPr>
          </a:lstStyle>
          <a:p>
            <a:pPr lvl="0"/>
            <a:r>
              <a:rPr lang="en-US" dirty="0"/>
              <a:t>Click to add source information</a:t>
            </a:r>
          </a:p>
        </p:txBody>
      </p:sp>
      <p:sp>
        <p:nvSpPr>
          <p:cNvPr id="4" name="Content Placeholder 3"/>
          <p:cNvSpPr>
            <a:spLocks noGrp="1"/>
          </p:cNvSpPr>
          <p:nvPr>
            <p:ph sz="quarter" idx="13" hasCustomPrompt="1"/>
          </p:nvPr>
        </p:nvSpPr>
        <p:spPr>
          <a:xfrm>
            <a:off x="431215" y="1700760"/>
            <a:ext cx="5568773" cy="4609024"/>
          </a:xfrm>
        </p:spPr>
        <p:txBody>
          <a:bodyPr/>
          <a:lstStyle/>
          <a:p>
            <a:pPr lvl="0"/>
            <a:r>
              <a:rPr lang="en-US" noProof="0" dirty="0"/>
              <a:t>Click to add text</a:t>
            </a:r>
          </a:p>
          <a:p>
            <a:pPr lvl="1"/>
            <a:r>
              <a:rPr lang="en-US" noProof="0" dirty="0"/>
              <a:t>Second level</a:t>
            </a:r>
          </a:p>
          <a:p>
            <a:pPr lvl="2"/>
            <a:r>
              <a:rPr lang="en-US" noProof="0" dirty="0"/>
              <a:t>Third level</a:t>
            </a:r>
          </a:p>
          <a:p>
            <a:pPr lvl="3"/>
            <a:r>
              <a:rPr lang="en-US" noProof="0" dirty="0"/>
              <a:t>Fourth level</a:t>
            </a:r>
          </a:p>
          <a:p>
            <a:pPr lvl="4"/>
            <a:r>
              <a:rPr lang="en-US" noProof="0" dirty="0"/>
              <a:t>Fifth level</a:t>
            </a:r>
          </a:p>
        </p:txBody>
      </p:sp>
      <p:sp>
        <p:nvSpPr>
          <p:cNvPr id="10" name="Content Placeholder 9"/>
          <p:cNvSpPr>
            <a:spLocks noGrp="1"/>
          </p:cNvSpPr>
          <p:nvPr>
            <p:ph sz="quarter" idx="14" hasCustomPrompt="1"/>
          </p:nvPr>
        </p:nvSpPr>
        <p:spPr>
          <a:xfrm>
            <a:off x="6192014" y="1700760"/>
            <a:ext cx="5568773" cy="4609024"/>
          </a:xfrm>
        </p:spPr>
        <p:txBody>
          <a:bodyPr/>
          <a:lstStyle/>
          <a:p>
            <a:pPr lvl="0"/>
            <a:r>
              <a:rPr lang="en-US" noProof="0" dirty="0"/>
              <a:t>Click to add text</a:t>
            </a:r>
          </a:p>
          <a:p>
            <a:pPr lvl="1"/>
            <a:r>
              <a:rPr lang="en-US" noProof="0" dirty="0"/>
              <a:t>Second level</a:t>
            </a:r>
          </a:p>
          <a:p>
            <a:pPr lvl="2"/>
            <a:r>
              <a:rPr lang="en-US" noProof="0" dirty="0"/>
              <a:t>Third level</a:t>
            </a:r>
          </a:p>
          <a:p>
            <a:pPr lvl="3"/>
            <a:r>
              <a:rPr lang="en-US" noProof="0" dirty="0"/>
              <a:t>Fourth level</a:t>
            </a:r>
          </a:p>
          <a:p>
            <a:pPr lvl="4"/>
            <a:r>
              <a:rPr lang="en-US" noProof="0" dirty="0"/>
              <a:t>Fifth level</a:t>
            </a:r>
          </a:p>
        </p:txBody>
      </p:sp>
    </p:spTree>
  </p:cSld>
  <p:clrMapOvr>
    <a:masterClrMapping/>
  </p:clrMapOvr>
</p:sldLayout>
</file>

<file path=ppt/slideLayouts/slideLayout10.xml><?xml version="1.0" encoding="utf-8"?>
<p:sldLayout xmlns:a="http://schemas.openxmlformats.org/drawingml/2006/main" xmlns:r="http://schemas.openxmlformats.org/officeDocument/2006/relationships" xmlns:p="http://schemas.openxmlformats.org/presentationml/2006/main" preserve="1">
  <p:cSld name="Three contents">
    <p:spTree>
      <p:nvGrpSpPr>
        <p:cNvPr id="1" name=""/>
        <p:cNvGrpSpPr/>
        <p:nvPr/>
      </p:nvGrpSpPr>
      <p:grpSpPr>
        <a:xfrm>
          <a:off x="0" y="0"/>
          <a:ext cx="0" cy="0"/>
          <a:chOff x="0" y="0"/>
          <a:chExt cx="0" cy="0"/>
        </a:xfrm>
      </p:grpSpPr>
      <p:sp>
        <p:nvSpPr>
          <p:cNvPr id="2" name="Title 1"/>
          <p:cNvSpPr>
            <a:spLocks noGrp="1"/>
          </p:cNvSpPr>
          <p:nvPr>
            <p:ph type="title" hasCustomPrompt="1"/>
          </p:nvPr>
        </p:nvSpPr>
        <p:spPr bwMode="gray"/>
        <p:txBody>
          <a:bodyPr/>
          <a:lstStyle/>
          <a:p>
            <a:r>
              <a:rPr lang="en-US" dirty="0"/>
              <a:t>Click to add headline</a:t>
            </a:r>
          </a:p>
        </p:txBody>
      </p:sp>
      <p:sp>
        <p:nvSpPr>
          <p:cNvPr id="7" name="Textplatzhalter 2"/>
          <p:cNvSpPr>
            <a:spLocks noGrp="1"/>
          </p:cNvSpPr>
          <p:nvPr>
            <p:ph type="body" sz="quarter" idx="11" hasCustomPrompt="1"/>
          </p:nvPr>
        </p:nvSpPr>
        <p:spPr bwMode="gray">
          <a:xfrm>
            <a:off x="431214" y="1220694"/>
            <a:ext cx="11329573" cy="384055"/>
          </a:xfrm>
        </p:spPr>
        <p:txBody>
          <a:bodyPr>
            <a:noAutofit/>
          </a:bodyPr>
          <a:lstStyle>
            <a:lvl1pPr marL="0" indent="0">
              <a:lnSpc>
                <a:spcPct val="100000"/>
              </a:lnSpc>
              <a:spcBef>
                <a:spcPts val="800"/>
              </a:spcBef>
              <a:buFont typeface="Arial" panose="020B0604020202020204" pitchFamily="34" charset="0"/>
              <a:buNone/>
              <a:defRPr lang="en-GB" sz="2400" kern="1200" noProof="0" smtClean="0">
                <a:solidFill>
                  <a:schemeClr val="tx2"/>
                </a:solidFill>
                <a:latin typeface="Arial" pitchFamily="34" charset="0"/>
                <a:ea typeface="+mn-ea"/>
                <a:cs typeface="Arial" pitchFamily="34" charset="0"/>
              </a:defRPr>
            </a:lvl1pPr>
            <a:lvl2pPr marL="0" indent="0">
              <a:lnSpc>
                <a:spcPct val="100000"/>
              </a:lnSpc>
              <a:spcBef>
                <a:spcPts val="800"/>
              </a:spcBef>
              <a:buFont typeface="Arial" panose="020B0604020202020204" pitchFamily="34" charset="0"/>
              <a:buNone/>
              <a:defRPr lang="en-GB" sz="2400" kern="1200" noProof="0" smtClean="0">
                <a:solidFill>
                  <a:schemeClr val="tx2"/>
                </a:solidFill>
                <a:latin typeface="Arial" pitchFamily="34" charset="0"/>
                <a:ea typeface="+mn-ea"/>
                <a:cs typeface="Arial" pitchFamily="34" charset="0"/>
              </a:defRPr>
            </a:lvl2pPr>
            <a:lvl3pPr marL="0" indent="0">
              <a:lnSpc>
                <a:spcPct val="100000"/>
              </a:lnSpc>
              <a:spcBef>
                <a:spcPts val="800"/>
              </a:spcBef>
              <a:buFont typeface="Arial" panose="020B0604020202020204" pitchFamily="34" charset="0"/>
              <a:buNone/>
              <a:defRPr lang="en-GB" sz="2400" kern="1200" noProof="0" smtClean="0">
                <a:solidFill>
                  <a:schemeClr val="tx2"/>
                </a:solidFill>
                <a:latin typeface="Arial" pitchFamily="34" charset="0"/>
                <a:ea typeface="+mn-ea"/>
                <a:cs typeface="Arial" pitchFamily="34" charset="0"/>
              </a:defRPr>
            </a:lvl3pPr>
            <a:lvl4pPr marL="0" indent="0">
              <a:lnSpc>
                <a:spcPct val="100000"/>
              </a:lnSpc>
              <a:spcBef>
                <a:spcPts val="800"/>
              </a:spcBef>
              <a:buFont typeface="Arial" panose="020B0604020202020204" pitchFamily="34" charset="0"/>
              <a:buNone/>
              <a:defRPr lang="en-GB" sz="2400" kern="1200" noProof="0" smtClean="0">
                <a:solidFill>
                  <a:schemeClr val="tx2"/>
                </a:solidFill>
                <a:latin typeface="Arial" pitchFamily="34" charset="0"/>
                <a:ea typeface="+mn-ea"/>
                <a:cs typeface="Arial" pitchFamily="34" charset="0"/>
              </a:defRPr>
            </a:lvl4pPr>
            <a:lvl5pPr marL="0" indent="0">
              <a:lnSpc>
                <a:spcPct val="100000"/>
              </a:lnSpc>
              <a:spcBef>
                <a:spcPts val="800"/>
              </a:spcBef>
              <a:buFont typeface="Arial" panose="020B0604020202020204" pitchFamily="34" charset="0"/>
              <a:buNone/>
              <a:defRPr lang="en-GB" sz="2400" kern="1200" noProof="0" smtClean="0">
                <a:solidFill>
                  <a:schemeClr val="tx2"/>
                </a:solidFill>
                <a:latin typeface="Arial" pitchFamily="34" charset="0"/>
                <a:ea typeface="+mn-ea"/>
                <a:cs typeface="Arial" pitchFamily="34" charset="0"/>
              </a:defRPr>
            </a:lvl5pPr>
            <a:lvl6pPr marL="0" indent="0">
              <a:lnSpc>
                <a:spcPct val="100000"/>
              </a:lnSpc>
              <a:spcBef>
                <a:spcPts val="800"/>
              </a:spcBef>
              <a:buNone/>
              <a:defRPr lang="en-GB" sz="2400" kern="1200" noProof="0" smtClean="0">
                <a:solidFill>
                  <a:schemeClr val="tx2"/>
                </a:solidFill>
                <a:latin typeface="Arial" pitchFamily="34" charset="0"/>
                <a:ea typeface="+mn-ea"/>
                <a:cs typeface="Arial" pitchFamily="34" charset="0"/>
              </a:defRPr>
            </a:lvl6pPr>
            <a:lvl7pPr marL="0" indent="0">
              <a:lnSpc>
                <a:spcPct val="100000"/>
              </a:lnSpc>
              <a:spcBef>
                <a:spcPts val="800"/>
              </a:spcBef>
              <a:buNone/>
              <a:defRPr lang="en-GB" sz="2400" kern="1200" noProof="0" smtClean="0">
                <a:solidFill>
                  <a:schemeClr val="tx2"/>
                </a:solidFill>
                <a:latin typeface="Arial" pitchFamily="34" charset="0"/>
                <a:ea typeface="+mn-ea"/>
                <a:cs typeface="Arial" pitchFamily="34" charset="0"/>
              </a:defRPr>
            </a:lvl7pPr>
            <a:lvl8pPr marL="0" indent="0">
              <a:lnSpc>
                <a:spcPct val="100000"/>
              </a:lnSpc>
              <a:spcBef>
                <a:spcPts val="800"/>
              </a:spcBef>
              <a:buNone/>
              <a:defRPr lang="en-GB" sz="2400" kern="1200" noProof="0" smtClean="0">
                <a:solidFill>
                  <a:schemeClr val="tx2"/>
                </a:solidFill>
                <a:latin typeface="Arial" pitchFamily="34" charset="0"/>
                <a:ea typeface="+mn-ea"/>
                <a:cs typeface="Arial" pitchFamily="34" charset="0"/>
              </a:defRPr>
            </a:lvl8pPr>
            <a:lvl9pPr marL="0" indent="0">
              <a:lnSpc>
                <a:spcPct val="100000"/>
              </a:lnSpc>
              <a:spcBef>
                <a:spcPts val="800"/>
              </a:spcBef>
              <a:buNone/>
              <a:defRPr lang="de-DE" sz="2400" kern="1200" noProof="0" smtClean="0">
                <a:solidFill>
                  <a:schemeClr val="tx2"/>
                </a:solidFill>
                <a:latin typeface="Arial" pitchFamily="34" charset="0"/>
                <a:ea typeface="+mn-ea"/>
                <a:cs typeface="Arial" pitchFamily="34" charset="0"/>
              </a:defRPr>
            </a:lvl9pPr>
          </a:lstStyle>
          <a:p>
            <a:pPr lvl="0"/>
            <a:r>
              <a:rPr lang="en-US" dirty="0"/>
              <a:t>Click to add </a:t>
            </a:r>
            <a:r>
              <a:rPr lang="en-US" dirty="0" err="1"/>
              <a:t>subheadline</a:t>
            </a:r>
            <a:endParaRPr lang="en-US" dirty="0"/>
          </a:p>
        </p:txBody>
      </p:sp>
      <p:sp>
        <p:nvSpPr>
          <p:cNvPr id="8" name="Textplatzhalter 3"/>
          <p:cNvSpPr>
            <a:spLocks noGrp="1"/>
          </p:cNvSpPr>
          <p:nvPr>
            <p:ph type="body" sz="quarter" idx="12" hasCustomPrompt="1"/>
          </p:nvPr>
        </p:nvSpPr>
        <p:spPr bwMode="gray">
          <a:xfrm>
            <a:off x="431371" y="6404736"/>
            <a:ext cx="11328400" cy="192616"/>
          </a:xfrm>
        </p:spPr>
        <p:txBody>
          <a:bodyPr tIns="0" bIns="36000" anchor="b" anchorCtr="0">
            <a:noAutofit/>
          </a:bodyPr>
          <a:lstStyle>
            <a:lvl1pPr marL="0" marR="0" indent="0" algn="l" defTabSz="1219170" rtl="0" eaLnBrk="1" fontAlgn="auto" latinLnBrk="0" hangingPunct="1">
              <a:lnSpc>
                <a:spcPct val="100000"/>
              </a:lnSpc>
              <a:spcBef>
                <a:spcPts val="0"/>
              </a:spcBef>
              <a:spcAft>
                <a:spcPts val="0"/>
              </a:spcAft>
              <a:buClrTx/>
              <a:buSzTx/>
              <a:buFont typeface="Arial" pitchFamily="34" charset="0"/>
              <a:buNone/>
              <a:tabLst/>
              <a:defRPr lang="de-DE" sz="1067" kern="1200" baseline="0" noProof="0" smtClean="0">
                <a:solidFill>
                  <a:schemeClr val="bg2"/>
                </a:solidFill>
                <a:latin typeface="Arial" pitchFamily="34" charset="0"/>
                <a:ea typeface="+mn-ea"/>
                <a:cs typeface="Arial" pitchFamily="34" charset="0"/>
              </a:defRPr>
            </a:lvl1pPr>
            <a:lvl2pPr marL="0" indent="0">
              <a:lnSpc>
                <a:spcPct val="100000"/>
              </a:lnSpc>
              <a:spcBef>
                <a:spcPts val="0"/>
              </a:spcBef>
              <a:buFont typeface="Arial" panose="020B0604020202020204" pitchFamily="34" charset="0"/>
              <a:buNone/>
              <a:defRPr lang="de-DE" sz="1067" kern="1200" baseline="0" noProof="0" smtClean="0">
                <a:solidFill>
                  <a:schemeClr val="bg2"/>
                </a:solidFill>
                <a:latin typeface="Arial" pitchFamily="34" charset="0"/>
                <a:ea typeface="+mn-ea"/>
                <a:cs typeface="Arial" pitchFamily="34" charset="0"/>
              </a:defRPr>
            </a:lvl2pPr>
            <a:lvl3pPr marL="0" indent="0">
              <a:lnSpc>
                <a:spcPct val="100000"/>
              </a:lnSpc>
              <a:spcBef>
                <a:spcPts val="0"/>
              </a:spcBef>
              <a:buNone/>
              <a:defRPr lang="de-DE" sz="1067" kern="1200" baseline="0" noProof="0" smtClean="0">
                <a:solidFill>
                  <a:schemeClr val="bg2"/>
                </a:solidFill>
                <a:latin typeface="Arial" pitchFamily="34" charset="0"/>
                <a:ea typeface="+mn-ea"/>
                <a:cs typeface="Arial" pitchFamily="34" charset="0"/>
              </a:defRPr>
            </a:lvl3pPr>
            <a:lvl4pPr marL="0" indent="0">
              <a:lnSpc>
                <a:spcPct val="100000"/>
              </a:lnSpc>
              <a:spcBef>
                <a:spcPts val="0"/>
              </a:spcBef>
              <a:buNone/>
              <a:defRPr lang="de-DE" sz="1067" kern="1200" baseline="0" noProof="0" smtClean="0">
                <a:solidFill>
                  <a:schemeClr val="bg2"/>
                </a:solidFill>
                <a:latin typeface="Arial" pitchFamily="34" charset="0"/>
                <a:ea typeface="+mn-ea"/>
                <a:cs typeface="Arial" pitchFamily="34" charset="0"/>
              </a:defRPr>
            </a:lvl4pPr>
            <a:lvl5pPr marL="0" indent="0">
              <a:lnSpc>
                <a:spcPct val="100000"/>
              </a:lnSpc>
              <a:spcBef>
                <a:spcPts val="0"/>
              </a:spcBef>
              <a:buNone/>
              <a:defRPr lang="de-DE" sz="1067" kern="1200" baseline="0" noProof="0" smtClean="0">
                <a:solidFill>
                  <a:schemeClr val="bg2"/>
                </a:solidFill>
                <a:latin typeface="Arial" pitchFamily="34" charset="0"/>
                <a:ea typeface="+mn-ea"/>
                <a:cs typeface="Arial" pitchFamily="34" charset="0"/>
              </a:defRPr>
            </a:lvl5pPr>
            <a:lvl6pPr marL="0" indent="0">
              <a:lnSpc>
                <a:spcPct val="100000"/>
              </a:lnSpc>
              <a:spcBef>
                <a:spcPts val="0"/>
              </a:spcBef>
              <a:buNone/>
              <a:defRPr lang="de-DE" sz="1067" kern="1200" baseline="0" noProof="0" smtClean="0">
                <a:solidFill>
                  <a:schemeClr val="bg2"/>
                </a:solidFill>
                <a:latin typeface="Arial" pitchFamily="34" charset="0"/>
                <a:ea typeface="+mn-ea"/>
                <a:cs typeface="Arial" pitchFamily="34" charset="0"/>
              </a:defRPr>
            </a:lvl6pPr>
            <a:lvl7pPr marL="0" indent="0">
              <a:lnSpc>
                <a:spcPct val="100000"/>
              </a:lnSpc>
              <a:spcBef>
                <a:spcPts val="0"/>
              </a:spcBef>
              <a:buNone/>
              <a:defRPr lang="de-DE" sz="1067" kern="1200" baseline="0" noProof="0" dirty="0" smtClean="0">
                <a:solidFill>
                  <a:schemeClr val="bg2"/>
                </a:solidFill>
                <a:latin typeface="Arial" pitchFamily="34" charset="0"/>
                <a:ea typeface="+mn-ea"/>
                <a:cs typeface="Arial" pitchFamily="34" charset="0"/>
              </a:defRPr>
            </a:lvl7pPr>
            <a:lvl8pPr marL="0" indent="0">
              <a:lnSpc>
                <a:spcPct val="100000"/>
              </a:lnSpc>
              <a:spcBef>
                <a:spcPts val="0"/>
              </a:spcBef>
              <a:buNone/>
              <a:defRPr lang="de-DE" sz="1067" kern="1200" baseline="0" noProof="0" smtClean="0">
                <a:solidFill>
                  <a:schemeClr val="bg2"/>
                </a:solidFill>
                <a:latin typeface="Arial" pitchFamily="34" charset="0"/>
                <a:ea typeface="+mn-ea"/>
                <a:cs typeface="Arial" pitchFamily="34" charset="0"/>
              </a:defRPr>
            </a:lvl8pPr>
            <a:lvl9pPr marL="0" indent="0">
              <a:lnSpc>
                <a:spcPct val="100000"/>
              </a:lnSpc>
              <a:spcBef>
                <a:spcPts val="0"/>
              </a:spcBef>
              <a:buNone/>
              <a:defRPr lang="de-DE" sz="1067" kern="1200" baseline="0" noProof="0" smtClean="0">
                <a:solidFill>
                  <a:schemeClr val="bg2"/>
                </a:solidFill>
                <a:latin typeface="Arial" pitchFamily="34" charset="0"/>
                <a:ea typeface="+mn-ea"/>
                <a:cs typeface="Arial" pitchFamily="34" charset="0"/>
              </a:defRPr>
            </a:lvl9pPr>
          </a:lstStyle>
          <a:p>
            <a:pPr lvl="0"/>
            <a:r>
              <a:rPr lang="en-US" dirty="0"/>
              <a:t>Click to add source information</a:t>
            </a:r>
          </a:p>
        </p:txBody>
      </p:sp>
      <p:sp>
        <p:nvSpPr>
          <p:cNvPr id="4" name="Content Placeholder 3"/>
          <p:cNvSpPr>
            <a:spLocks noGrp="1"/>
          </p:cNvSpPr>
          <p:nvPr>
            <p:ph sz="quarter" idx="13" hasCustomPrompt="1"/>
          </p:nvPr>
        </p:nvSpPr>
        <p:spPr>
          <a:xfrm>
            <a:off x="431214" y="1700760"/>
            <a:ext cx="3647604" cy="4609024"/>
          </a:xfrm>
        </p:spPr>
        <p:txBody>
          <a:bodyPr/>
          <a:lstStyle/>
          <a:p>
            <a:pPr lvl="0"/>
            <a:r>
              <a:rPr lang="en-US" noProof="0" dirty="0"/>
              <a:t>Click to add text</a:t>
            </a:r>
          </a:p>
          <a:p>
            <a:pPr lvl="1"/>
            <a:r>
              <a:rPr lang="en-US" noProof="0" dirty="0"/>
              <a:t>Second level</a:t>
            </a:r>
          </a:p>
          <a:p>
            <a:pPr lvl="2"/>
            <a:r>
              <a:rPr lang="en-US" noProof="0" dirty="0"/>
              <a:t>Third level</a:t>
            </a:r>
          </a:p>
          <a:p>
            <a:pPr lvl="3"/>
            <a:r>
              <a:rPr lang="en-US" noProof="0" dirty="0"/>
              <a:t>Fourth level</a:t>
            </a:r>
          </a:p>
          <a:p>
            <a:pPr lvl="4"/>
            <a:r>
              <a:rPr lang="en-US" noProof="0" dirty="0"/>
              <a:t>Fifth level</a:t>
            </a:r>
          </a:p>
        </p:txBody>
      </p:sp>
      <p:sp>
        <p:nvSpPr>
          <p:cNvPr id="11" name="Content Placeholder 10"/>
          <p:cNvSpPr>
            <a:spLocks noGrp="1"/>
          </p:cNvSpPr>
          <p:nvPr>
            <p:ph sz="quarter" idx="14" hasCustomPrompt="1"/>
          </p:nvPr>
        </p:nvSpPr>
        <p:spPr>
          <a:xfrm>
            <a:off x="4271746" y="1701800"/>
            <a:ext cx="3648508" cy="4607984"/>
          </a:xfrm>
        </p:spPr>
        <p:txBody>
          <a:bodyPr/>
          <a:lstStyle/>
          <a:p>
            <a:pPr lvl="0"/>
            <a:r>
              <a:rPr lang="en-US" noProof="0" dirty="0"/>
              <a:t>Click to add text</a:t>
            </a:r>
          </a:p>
          <a:p>
            <a:pPr lvl="1"/>
            <a:r>
              <a:rPr lang="en-US" noProof="0" dirty="0"/>
              <a:t>Second level</a:t>
            </a:r>
          </a:p>
          <a:p>
            <a:pPr lvl="2"/>
            <a:r>
              <a:rPr lang="en-US" noProof="0" dirty="0"/>
              <a:t>Third level</a:t>
            </a:r>
          </a:p>
          <a:p>
            <a:pPr lvl="3"/>
            <a:r>
              <a:rPr lang="en-US" noProof="0" dirty="0"/>
              <a:t>Fourth level</a:t>
            </a:r>
          </a:p>
          <a:p>
            <a:pPr lvl="4"/>
            <a:r>
              <a:rPr lang="en-US" noProof="0" dirty="0"/>
              <a:t>Fifth level</a:t>
            </a:r>
          </a:p>
        </p:txBody>
      </p:sp>
      <p:sp>
        <p:nvSpPr>
          <p:cNvPr id="13" name="Content Placeholder 12"/>
          <p:cNvSpPr>
            <a:spLocks noGrp="1"/>
          </p:cNvSpPr>
          <p:nvPr>
            <p:ph sz="quarter" idx="15" hasCustomPrompt="1"/>
          </p:nvPr>
        </p:nvSpPr>
        <p:spPr>
          <a:xfrm>
            <a:off x="8112280" y="1701800"/>
            <a:ext cx="3648507" cy="4607984"/>
          </a:xfrm>
        </p:spPr>
        <p:txBody>
          <a:bodyPr/>
          <a:lstStyle/>
          <a:p>
            <a:pPr lvl="0"/>
            <a:r>
              <a:rPr lang="en-US" noProof="0" dirty="0"/>
              <a:t>Click to add text</a:t>
            </a:r>
          </a:p>
          <a:p>
            <a:pPr lvl="1"/>
            <a:r>
              <a:rPr lang="en-US" noProof="0" dirty="0"/>
              <a:t>Second level</a:t>
            </a:r>
          </a:p>
          <a:p>
            <a:pPr lvl="2"/>
            <a:r>
              <a:rPr lang="en-US" noProof="0" dirty="0"/>
              <a:t>Third level</a:t>
            </a:r>
          </a:p>
          <a:p>
            <a:pPr lvl="3"/>
            <a:r>
              <a:rPr lang="en-US" noProof="0" dirty="0"/>
              <a:t>Fourth level</a:t>
            </a:r>
          </a:p>
          <a:p>
            <a:pPr lvl="4"/>
            <a:r>
              <a:rPr lang="en-US" noProof="0" dirty="0"/>
              <a:t>Fifth level</a:t>
            </a:r>
          </a:p>
        </p:txBody>
      </p:sp>
    </p:spTree>
  </p:cSld>
  <p:clrMapOvr>
    <a:masterClrMapping/>
  </p:clrMapOvr>
</p:sldLayout>
</file>

<file path=ppt/slideLayouts/slideLayout11.xml><?xml version="1.0" encoding="utf-8"?>
<p:sldLayout xmlns:a="http://schemas.openxmlformats.org/drawingml/2006/main" xmlns:r="http://schemas.openxmlformats.org/officeDocument/2006/relationships" xmlns:p="http://schemas.openxmlformats.org/presentationml/2006/main" preserve="1">
  <p:cSld name="Four contents">
    <p:spTree>
      <p:nvGrpSpPr>
        <p:cNvPr id="1" name=""/>
        <p:cNvGrpSpPr/>
        <p:nvPr/>
      </p:nvGrpSpPr>
      <p:grpSpPr>
        <a:xfrm>
          <a:off x="0" y="0"/>
          <a:ext cx="0" cy="0"/>
          <a:chOff x="0" y="0"/>
          <a:chExt cx="0" cy="0"/>
        </a:xfrm>
      </p:grpSpPr>
      <p:graphicFrame>
        <p:nvGraphicFramePr>
          <p:cNvPr id="5" name="Object 4" hidden="1"/>
          <p:cNvGraphicFramePr>
            <a:graphicFrameLocks noChangeAspect="1"/>
          </p:cNvGraphicFramePr>
          <p:nvPr>
            <p:custDataLst>
              <p:tags r:id="rId2"/>
            </p:custDataLst>
            <p:extLst>
              <p:ext uri="{D42A27DB-BD31-4B8C-83A1-F6EECF244321}">
                <p14:modId xmlns:p14="http://schemas.microsoft.com/office/powerpoint/2010/main" val="132542782"/>
              </p:ext>
            </p:extLst>
          </p:nvPr>
        </p:nvGraphicFramePr>
        <p:xfrm>
          <a:off x="2118" y="2118"/>
          <a:ext cx="2116" cy="2116"/>
        </p:xfrm>
        <a:graphic>
          <a:graphicData uri="http://schemas.openxmlformats.org/presentationml/2006/ole">
            <mc:AlternateContent xmlns:mc="http://schemas.openxmlformats.org/markup-compatibility/2006">
              <mc:Choice xmlns:v="urn:schemas-microsoft-com:vml" Requires="v">
                <p:oleObj spid="_x0000_s3111" name="think-cell Slide" r:id="rId4" imgW="353" imgH="353" progId="TCLayout.ActiveDocument.1">
                  <p:embed/>
                </p:oleObj>
              </mc:Choice>
              <mc:Fallback>
                <p:oleObj name="think-cell Slide" r:id="rId4" imgW="353" imgH="353" progId="TCLayout.ActiveDocument.1">
                  <p:embed/>
                  <p:pic>
                    <p:nvPicPr>
                      <p:cNvPr id="0" name=""/>
                      <p:cNvPicPr/>
                      <p:nvPr/>
                    </p:nvPicPr>
                    <p:blipFill>
                      <a:blip r:embed="rId5"/>
                      <a:stretch>
                        <a:fillRect/>
                      </a:stretch>
                    </p:blipFill>
                    <p:spPr>
                      <a:xfrm>
                        <a:off x="2118" y="2118"/>
                        <a:ext cx="2116" cy="2116"/>
                      </a:xfrm>
                      <a:prstGeom prst="rect">
                        <a:avLst/>
                      </a:prstGeom>
                    </p:spPr>
                  </p:pic>
                </p:oleObj>
              </mc:Fallback>
            </mc:AlternateContent>
          </a:graphicData>
        </a:graphic>
      </p:graphicFrame>
      <p:sp>
        <p:nvSpPr>
          <p:cNvPr id="4" name="Content Placeholder 3"/>
          <p:cNvSpPr>
            <a:spLocks noGrp="1"/>
          </p:cNvSpPr>
          <p:nvPr>
            <p:ph sz="quarter" idx="16" hasCustomPrompt="1"/>
          </p:nvPr>
        </p:nvSpPr>
        <p:spPr>
          <a:xfrm>
            <a:off x="431215" y="1700760"/>
            <a:ext cx="2688373" cy="4609024"/>
          </a:xfrm>
        </p:spPr>
        <p:txBody>
          <a:bodyPr/>
          <a:lstStyle/>
          <a:p>
            <a:pPr lvl="0"/>
            <a:r>
              <a:rPr lang="en-US" noProof="0" dirty="0"/>
              <a:t>Click to add text</a:t>
            </a:r>
          </a:p>
          <a:p>
            <a:pPr lvl="1"/>
            <a:r>
              <a:rPr lang="en-US" noProof="0" dirty="0"/>
              <a:t>Second level</a:t>
            </a:r>
          </a:p>
          <a:p>
            <a:pPr lvl="2"/>
            <a:r>
              <a:rPr lang="en-US" noProof="0" dirty="0"/>
              <a:t>Third level</a:t>
            </a:r>
          </a:p>
          <a:p>
            <a:pPr lvl="3"/>
            <a:r>
              <a:rPr lang="en-US" noProof="0" dirty="0"/>
              <a:t>Fourth level</a:t>
            </a:r>
          </a:p>
          <a:p>
            <a:pPr lvl="4"/>
            <a:r>
              <a:rPr lang="en-US" noProof="0" dirty="0"/>
              <a:t>Fifth level</a:t>
            </a:r>
          </a:p>
        </p:txBody>
      </p:sp>
      <p:sp>
        <p:nvSpPr>
          <p:cNvPr id="12" name="Content Placeholder 3"/>
          <p:cNvSpPr>
            <a:spLocks noGrp="1"/>
          </p:cNvSpPr>
          <p:nvPr>
            <p:ph sz="quarter" idx="17" hasCustomPrompt="1"/>
          </p:nvPr>
        </p:nvSpPr>
        <p:spPr>
          <a:xfrm>
            <a:off x="3311615" y="1700760"/>
            <a:ext cx="2688372" cy="4607984"/>
          </a:xfrm>
        </p:spPr>
        <p:txBody>
          <a:bodyPr/>
          <a:lstStyle/>
          <a:p>
            <a:pPr lvl="0"/>
            <a:r>
              <a:rPr lang="en-US" noProof="0" dirty="0"/>
              <a:t>Click to add text</a:t>
            </a:r>
          </a:p>
          <a:p>
            <a:pPr lvl="1"/>
            <a:r>
              <a:rPr lang="en-US" noProof="0" dirty="0"/>
              <a:t>Second level</a:t>
            </a:r>
          </a:p>
          <a:p>
            <a:pPr lvl="2"/>
            <a:r>
              <a:rPr lang="en-US" noProof="0" dirty="0"/>
              <a:t>Third level</a:t>
            </a:r>
          </a:p>
          <a:p>
            <a:pPr lvl="3"/>
            <a:r>
              <a:rPr lang="en-US" noProof="0" dirty="0"/>
              <a:t>Fourth level</a:t>
            </a:r>
          </a:p>
          <a:p>
            <a:pPr lvl="4"/>
            <a:r>
              <a:rPr lang="en-US" noProof="0" dirty="0"/>
              <a:t>Fifth level</a:t>
            </a:r>
          </a:p>
        </p:txBody>
      </p:sp>
      <p:sp>
        <p:nvSpPr>
          <p:cNvPr id="13" name="Content Placeholder 3"/>
          <p:cNvSpPr>
            <a:spLocks noGrp="1"/>
          </p:cNvSpPr>
          <p:nvPr>
            <p:ph sz="quarter" idx="18" hasCustomPrompt="1"/>
          </p:nvPr>
        </p:nvSpPr>
        <p:spPr>
          <a:xfrm>
            <a:off x="6192014" y="1700760"/>
            <a:ext cx="2688373" cy="4606944"/>
          </a:xfrm>
        </p:spPr>
        <p:txBody>
          <a:bodyPr/>
          <a:lstStyle/>
          <a:p>
            <a:pPr lvl="0"/>
            <a:r>
              <a:rPr lang="en-US" noProof="0" dirty="0"/>
              <a:t>Click to add text</a:t>
            </a:r>
          </a:p>
          <a:p>
            <a:pPr lvl="1"/>
            <a:r>
              <a:rPr lang="en-US" noProof="0" dirty="0"/>
              <a:t>Second level</a:t>
            </a:r>
          </a:p>
          <a:p>
            <a:pPr lvl="2"/>
            <a:r>
              <a:rPr lang="en-US" noProof="0" dirty="0"/>
              <a:t>Third level</a:t>
            </a:r>
          </a:p>
          <a:p>
            <a:pPr lvl="3"/>
            <a:r>
              <a:rPr lang="en-US" noProof="0" dirty="0"/>
              <a:t>Fourth level</a:t>
            </a:r>
          </a:p>
          <a:p>
            <a:pPr lvl="4"/>
            <a:r>
              <a:rPr lang="en-US" noProof="0" dirty="0"/>
              <a:t>Fifth level</a:t>
            </a:r>
          </a:p>
        </p:txBody>
      </p:sp>
      <p:sp>
        <p:nvSpPr>
          <p:cNvPr id="14" name="Content Placeholder 3"/>
          <p:cNvSpPr>
            <a:spLocks noGrp="1"/>
          </p:cNvSpPr>
          <p:nvPr>
            <p:ph sz="quarter" idx="19" hasCustomPrompt="1"/>
          </p:nvPr>
        </p:nvSpPr>
        <p:spPr>
          <a:xfrm>
            <a:off x="9072414" y="1700760"/>
            <a:ext cx="2688373" cy="4605904"/>
          </a:xfrm>
        </p:spPr>
        <p:txBody>
          <a:bodyPr/>
          <a:lstStyle/>
          <a:p>
            <a:pPr lvl="0"/>
            <a:r>
              <a:rPr lang="en-US" noProof="0" dirty="0"/>
              <a:t>Click to add text</a:t>
            </a:r>
          </a:p>
          <a:p>
            <a:pPr lvl="1"/>
            <a:r>
              <a:rPr lang="en-US" noProof="0" dirty="0"/>
              <a:t>Second level</a:t>
            </a:r>
          </a:p>
          <a:p>
            <a:pPr lvl="2"/>
            <a:r>
              <a:rPr lang="en-US" noProof="0" dirty="0"/>
              <a:t>Third level</a:t>
            </a:r>
          </a:p>
          <a:p>
            <a:pPr lvl="3"/>
            <a:r>
              <a:rPr lang="en-US" noProof="0" dirty="0"/>
              <a:t>Fourth level</a:t>
            </a:r>
          </a:p>
          <a:p>
            <a:pPr lvl="4"/>
            <a:r>
              <a:rPr lang="en-US" noProof="0" dirty="0"/>
              <a:t>Fifth level</a:t>
            </a:r>
          </a:p>
        </p:txBody>
      </p:sp>
      <p:sp>
        <p:nvSpPr>
          <p:cNvPr id="2" name="Title 1"/>
          <p:cNvSpPr>
            <a:spLocks noGrp="1"/>
          </p:cNvSpPr>
          <p:nvPr>
            <p:ph type="title" hasCustomPrompt="1"/>
          </p:nvPr>
        </p:nvSpPr>
        <p:spPr bwMode="gray"/>
        <p:txBody>
          <a:bodyPr/>
          <a:lstStyle/>
          <a:p>
            <a:r>
              <a:rPr lang="en-US" dirty="0"/>
              <a:t>Click to add headline</a:t>
            </a:r>
          </a:p>
        </p:txBody>
      </p:sp>
      <p:sp>
        <p:nvSpPr>
          <p:cNvPr id="7" name="Textplatzhalter 2"/>
          <p:cNvSpPr>
            <a:spLocks noGrp="1"/>
          </p:cNvSpPr>
          <p:nvPr>
            <p:ph type="body" sz="quarter" idx="11" hasCustomPrompt="1"/>
          </p:nvPr>
        </p:nvSpPr>
        <p:spPr bwMode="gray">
          <a:xfrm>
            <a:off x="431213" y="1220755"/>
            <a:ext cx="11328987" cy="384340"/>
          </a:xfrm>
        </p:spPr>
        <p:txBody>
          <a:bodyPr>
            <a:noAutofit/>
          </a:bodyPr>
          <a:lstStyle>
            <a:lvl1pPr marL="0" indent="0">
              <a:lnSpc>
                <a:spcPct val="100000"/>
              </a:lnSpc>
              <a:spcBef>
                <a:spcPts val="800"/>
              </a:spcBef>
              <a:buFont typeface="Arial" panose="020B0604020202020204" pitchFamily="34" charset="0"/>
              <a:buNone/>
              <a:defRPr lang="en-GB" sz="2400" kern="1200" noProof="0" smtClean="0">
                <a:solidFill>
                  <a:schemeClr val="tx2"/>
                </a:solidFill>
                <a:latin typeface="Arial" pitchFamily="34" charset="0"/>
                <a:ea typeface="+mn-ea"/>
                <a:cs typeface="Arial" pitchFamily="34" charset="0"/>
              </a:defRPr>
            </a:lvl1pPr>
            <a:lvl2pPr marL="0" indent="0">
              <a:lnSpc>
                <a:spcPct val="100000"/>
              </a:lnSpc>
              <a:spcBef>
                <a:spcPts val="800"/>
              </a:spcBef>
              <a:buFont typeface="Arial" panose="020B0604020202020204" pitchFamily="34" charset="0"/>
              <a:buNone/>
              <a:defRPr lang="en-GB" sz="2400" kern="1200" noProof="0" smtClean="0">
                <a:solidFill>
                  <a:schemeClr val="tx2"/>
                </a:solidFill>
                <a:latin typeface="Arial" pitchFamily="34" charset="0"/>
                <a:ea typeface="+mn-ea"/>
                <a:cs typeface="Arial" pitchFamily="34" charset="0"/>
              </a:defRPr>
            </a:lvl2pPr>
            <a:lvl3pPr marL="0" indent="0">
              <a:lnSpc>
                <a:spcPct val="100000"/>
              </a:lnSpc>
              <a:spcBef>
                <a:spcPts val="800"/>
              </a:spcBef>
              <a:buFont typeface="Arial" panose="020B0604020202020204" pitchFamily="34" charset="0"/>
              <a:buNone/>
              <a:defRPr lang="en-GB" sz="2400" kern="1200" noProof="0" smtClean="0">
                <a:solidFill>
                  <a:schemeClr val="tx2"/>
                </a:solidFill>
                <a:latin typeface="Arial" pitchFamily="34" charset="0"/>
                <a:ea typeface="+mn-ea"/>
                <a:cs typeface="Arial" pitchFamily="34" charset="0"/>
              </a:defRPr>
            </a:lvl3pPr>
            <a:lvl4pPr marL="0" indent="0">
              <a:lnSpc>
                <a:spcPct val="100000"/>
              </a:lnSpc>
              <a:spcBef>
                <a:spcPts val="800"/>
              </a:spcBef>
              <a:buFont typeface="Arial" panose="020B0604020202020204" pitchFamily="34" charset="0"/>
              <a:buNone/>
              <a:defRPr lang="en-GB" sz="2400" kern="1200" noProof="0" smtClean="0">
                <a:solidFill>
                  <a:schemeClr val="tx2"/>
                </a:solidFill>
                <a:latin typeface="Arial" pitchFamily="34" charset="0"/>
                <a:ea typeface="+mn-ea"/>
                <a:cs typeface="Arial" pitchFamily="34" charset="0"/>
              </a:defRPr>
            </a:lvl4pPr>
            <a:lvl5pPr marL="0" indent="0">
              <a:lnSpc>
                <a:spcPct val="100000"/>
              </a:lnSpc>
              <a:spcBef>
                <a:spcPts val="800"/>
              </a:spcBef>
              <a:buFont typeface="Arial" panose="020B0604020202020204" pitchFamily="34" charset="0"/>
              <a:buNone/>
              <a:defRPr lang="en-GB" sz="2400" kern="1200" noProof="0" smtClean="0">
                <a:solidFill>
                  <a:schemeClr val="tx2"/>
                </a:solidFill>
                <a:latin typeface="Arial" pitchFamily="34" charset="0"/>
                <a:ea typeface="+mn-ea"/>
                <a:cs typeface="Arial" pitchFamily="34" charset="0"/>
              </a:defRPr>
            </a:lvl5pPr>
            <a:lvl6pPr marL="0" indent="0">
              <a:lnSpc>
                <a:spcPct val="100000"/>
              </a:lnSpc>
              <a:spcBef>
                <a:spcPts val="800"/>
              </a:spcBef>
              <a:buNone/>
              <a:defRPr lang="en-GB" sz="2400" kern="1200" noProof="0" smtClean="0">
                <a:solidFill>
                  <a:schemeClr val="tx2"/>
                </a:solidFill>
                <a:latin typeface="Arial" pitchFamily="34" charset="0"/>
                <a:ea typeface="+mn-ea"/>
                <a:cs typeface="Arial" pitchFamily="34" charset="0"/>
              </a:defRPr>
            </a:lvl6pPr>
            <a:lvl7pPr marL="0" indent="0">
              <a:lnSpc>
                <a:spcPct val="100000"/>
              </a:lnSpc>
              <a:spcBef>
                <a:spcPts val="800"/>
              </a:spcBef>
              <a:buNone/>
              <a:defRPr lang="en-GB" sz="2400" kern="1200" noProof="0" smtClean="0">
                <a:solidFill>
                  <a:schemeClr val="tx2"/>
                </a:solidFill>
                <a:latin typeface="Arial" pitchFamily="34" charset="0"/>
                <a:ea typeface="+mn-ea"/>
                <a:cs typeface="Arial" pitchFamily="34" charset="0"/>
              </a:defRPr>
            </a:lvl7pPr>
            <a:lvl8pPr marL="0" indent="0">
              <a:lnSpc>
                <a:spcPct val="100000"/>
              </a:lnSpc>
              <a:spcBef>
                <a:spcPts val="800"/>
              </a:spcBef>
              <a:buNone/>
              <a:defRPr lang="en-GB" sz="2400" kern="1200" noProof="0" smtClean="0">
                <a:solidFill>
                  <a:schemeClr val="tx2"/>
                </a:solidFill>
                <a:latin typeface="Arial" pitchFamily="34" charset="0"/>
                <a:ea typeface="+mn-ea"/>
                <a:cs typeface="Arial" pitchFamily="34" charset="0"/>
              </a:defRPr>
            </a:lvl8pPr>
            <a:lvl9pPr marL="0" indent="0">
              <a:lnSpc>
                <a:spcPct val="100000"/>
              </a:lnSpc>
              <a:spcBef>
                <a:spcPts val="800"/>
              </a:spcBef>
              <a:buNone/>
              <a:defRPr lang="de-DE" sz="2400" kern="1200" noProof="0" smtClean="0">
                <a:solidFill>
                  <a:schemeClr val="tx2"/>
                </a:solidFill>
                <a:latin typeface="Arial" pitchFamily="34" charset="0"/>
                <a:ea typeface="+mn-ea"/>
                <a:cs typeface="Arial" pitchFamily="34" charset="0"/>
              </a:defRPr>
            </a:lvl9pPr>
          </a:lstStyle>
          <a:p>
            <a:pPr lvl="0"/>
            <a:r>
              <a:rPr lang="en-US" dirty="0"/>
              <a:t>Click to add </a:t>
            </a:r>
            <a:r>
              <a:rPr lang="en-US" dirty="0" err="1"/>
              <a:t>subheadline</a:t>
            </a:r>
            <a:endParaRPr lang="en-US" dirty="0"/>
          </a:p>
        </p:txBody>
      </p:sp>
      <p:sp>
        <p:nvSpPr>
          <p:cNvPr id="8" name="Textplatzhalter 3"/>
          <p:cNvSpPr>
            <a:spLocks noGrp="1"/>
          </p:cNvSpPr>
          <p:nvPr>
            <p:ph type="body" sz="quarter" idx="12" hasCustomPrompt="1"/>
          </p:nvPr>
        </p:nvSpPr>
        <p:spPr bwMode="gray">
          <a:xfrm>
            <a:off x="431371" y="6404736"/>
            <a:ext cx="11328400" cy="192616"/>
          </a:xfrm>
        </p:spPr>
        <p:txBody>
          <a:bodyPr tIns="0" bIns="36000" anchor="b" anchorCtr="0">
            <a:noAutofit/>
          </a:bodyPr>
          <a:lstStyle>
            <a:lvl1pPr marL="0" marR="0" indent="0" algn="l" defTabSz="1219170" rtl="0" eaLnBrk="1" fontAlgn="auto" latinLnBrk="0" hangingPunct="1">
              <a:lnSpc>
                <a:spcPct val="100000"/>
              </a:lnSpc>
              <a:spcBef>
                <a:spcPts val="0"/>
              </a:spcBef>
              <a:spcAft>
                <a:spcPts val="0"/>
              </a:spcAft>
              <a:buClrTx/>
              <a:buSzTx/>
              <a:buFont typeface="Arial" pitchFamily="34" charset="0"/>
              <a:buNone/>
              <a:tabLst/>
              <a:defRPr lang="de-DE" sz="1067" kern="1200" baseline="0" noProof="0" smtClean="0">
                <a:solidFill>
                  <a:schemeClr val="bg2"/>
                </a:solidFill>
                <a:latin typeface="Arial" pitchFamily="34" charset="0"/>
                <a:ea typeface="+mn-ea"/>
                <a:cs typeface="Arial" pitchFamily="34" charset="0"/>
              </a:defRPr>
            </a:lvl1pPr>
            <a:lvl2pPr marL="0" indent="0">
              <a:lnSpc>
                <a:spcPct val="100000"/>
              </a:lnSpc>
              <a:spcBef>
                <a:spcPts val="0"/>
              </a:spcBef>
              <a:buFont typeface="Arial" panose="020B0604020202020204" pitchFamily="34" charset="0"/>
              <a:buNone/>
              <a:defRPr lang="de-DE" sz="1067" kern="1200" baseline="0" noProof="0" smtClean="0">
                <a:solidFill>
                  <a:schemeClr val="bg2"/>
                </a:solidFill>
                <a:latin typeface="Arial" pitchFamily="34" charset="0"/>
                <a:ea typeface="+mn-ea"/>
                <a:cs typeface="Arial" pitchFamily="34" charset="0"/>
              </a:defRPr>
            </a:lvl2pPr>
            <a:lvl3pPr marL="0" indent="0">
              <a:lnSpc>
                <a:spcPct val="100000"/>
              </a:lnSpc>
              <a:spcBef>
                <a:spcPts val="0"/>
              </a:spcBef>
              <a:buNone/>
              <a:defRPr lang="de-DE" sz="1067" kern="1200" baseline="0" noProof="0" smtClean="0">
                <a:solidFill>
                  <a:schemeClr val="bg2"/>
                </a:solidFill>
                <a:latin typeface="Arial" pitchFamily="34" charset="0"/>
                <a:ea typeface="+mn-ea"/>
                <a:cs typeface="Arial" pitchFamily="34" charset="0"/>
              </a:defRPr>
            </a:lvl3pPr>
            <a:lvl4pPr marL="0" indent="0">
              <a:lnSpc>
                <a:spcPct val="100000"/>
              </a:lnSpc>
              <a:spcBef>
                <a:spcPts val="0"/>
              </a:spcBef>
              <a:buNone/>
              <a:defRPr lang="de-DE" sz="1067" kern="1200" baseline="0" noProof="0" smtClean="0">
                <a:solidFill>
                  <a:schemeClr val="bg2"/>
                </a:solidFill>
                <a:latin typeface="Arial" pitchFamily="34" charset="0"/>
                <a:ea typeface="+mn-ea"/>
                <a:cs typeface="Arial" pitchFamily="34" charset="0"/>
              </a:defRPr>
            </a:lvl4pPr>
            <a:lvl5pPr marL="0" indent="0">
              <a:lnSpc>
                <a:spcPct val="100000"/>
              </a:lnSpc>
              <a:spcBef>
                <a:spcPts val="0"/>
              </a:spcBef>
              <a:buNone/>
              <a:defRPr lang="de-DE" sz="1067" kern="1200" baseline="0" noProof="0" smtClean="0">
                <a:solidFill>
                  <a:schemeClr val="bg2"/>
                </a:solidFill>
                <a:latin typeface="Arial" pitchFamily="34" charset="0"/>
                <a:ea typeface="+mn-ea"/>
                <a:cs typeface="Arial" pitchFamily="34" charset="0"/>
              </a:defRPr>
            </a:lvl5pPr>
            <a:lvl6pPr marL="0" indent="0">
              <a:lnSpc>
                <a:spcPct val="100000"/>
              </a:lnSpc>
              <a:spcBef>
                <a:spcPts val="0"/>
              </a:spcBef>
              <a:buNone/>
              <a:defRPr lang="de-DE" sz="1067" kern="1200" baseline="0" noProof="0" smtClean="0">
                <a:solidFill>
                  <a:schemeClr val="bg2"/>
                </a:solidFill>
                <a:latin typeface="Arial" pitchFamily="34" charset="0"/>
                <a:ea typeface="+mn-ea"/>
                <a:cs typeface="Arial" pitchFamily="34" charset="0"/>
              </a:defRPr>
            </a:lvl6pPr>
            <a:lvl7pPr marL="0" indent="0">
              <a:lnSpc>
                <a:spcPct val="100000"/>
              </a:lnSpc>
              <a:spcBef>
                <a:spcPts val="0"/>
              </a:spcBef>
              <a:buNone/>
              <a:defRPr lang="de-DE" sz="1067" kern="1200" baseline="0" noProof="0" dirty="0" smtClean="0">
                <a:solidFill>
                  <a:schemeClr val="bg2"/>
                </a:solidFill>
                <a:latin typeface="Arial" pitchFamily="34" charset="0"/>
                <a:ea typeface="+mn-ea"/>
                <a:cs typeface="Arial" pitchFamily="34" charset="0"/>
              </a:defRPr>
            </a:lvl7pPr>
            <a:lvl8pPr marL="0" indent="0">
              <a:lnSpc>
                <a:spcPct val="100000"/>
              </a:lnSpc>
              <a:spcBef>
                <a:spcPts val="0"/>
              </a:spcBef>
              <a:buNone/>
              <a:defRPr lang="de-DE" sz="1067" kern="1200" baseline="0" noProof="0" smtClean="0">
                <a:solidFill>
                  <a:schemeClr val="bg2"/>
                </a:solidFill>
                <a:latin typeface="Arial" pitchFamily="34" charset="0"/>
                <a:ea typeface="+mn-ea"/>
                <a:cs typeface="Arial" pitchFamily="34" charset="0"/>
              </a:defRPr>
            </a:lvl8pPr>
            <a:lvl9pPr marL="0" indent="0">
              <a:lnSpc>
                <a:spcPct val="100000"/>
              </a:lnSpc>
              <a:spcBef>
                <a:spcPts val="0"/>
              </a:spcBef>
              <a:buNone/>
              <a:defRPr lang="de-DE" sz="1067" kern="1200" baseline="0" noProof="0" smtClean="0">
                <a:solidFill>
                  <a:schemeClr val="bg2"/>
                </a:solidFill>
                <a:latin typeface="Arial" pitchFamily="34" charset="0"/>
                <a:ea typeface="+mn-ea"/>
                <a:cs typeface="Arial" pitchFamily="34" charset="0"/>
              </a:defRPr>
            </a:lvl9pPr>
          </a:lstStyle>
          <a:p>
            <a:pPr lvl="0"/>
            <a:r>
              <a:rPr lang="en-US" dirty="0"/>
              <a:t>Click to add source information</a:t>
            </a:r>
          </a:p>
        </p:txBody>
      </p:sp>
    </p:spTree>
  </p:cSld>
  <p:clrMapOvr>
    <a:masterClrMapping/>
  </p:clrMapOvr>
</p:sldLayout>
</file>

<file path=ppt/slideLayouts/slideLayout12.xml><?xml version="1.0" encoding="utf-8"?>
<p:sldLayout xmlns:a="http://schemas.openxmlformats.org/drawingml/2006/main" xmlns:r="http://schemas.openxmlformats.org/officeDocument/2006/relationships" xmlns:p="http://schemas.openxmlformats.org/presentationml/2006/main" preserve="1">
  <p:cSld name="Four contents (2)">
    <p:spTree>
      <p:nvGrpSpPr>
        <p:cNvPr id="1" name=""/>
        <p:cNvGrpSpPr/>
        <p:nvPr/>
      </p:nvGrpSpPr>
      <p:grpSpPr>
        <a:xfrm>
          <a:off x="0" y="0"/>
          <a:ext cx="0" cy="0"/>
          <a:chOff x="0" y="0"/>
          <a:chExt cx="0" cy="0"/>
        </a:xfrm>
      </p:grpSpPr>
      <p:sp>
        <p:nvSpPr>
          <p:cNvPr id="2" name="Title 1"/>
          <p:cNvSpPr>
            <a:spLocks noGrp="1"/>
          </p:cNvSpPr>
          <p:nvPr>
            <p:ph type="title" hasCustomPrompt="1"/>
          </p:nvPr>
        </p:nvSpPr>
        <p:spPr bwMode="gray"/>
        <p:txBody>
          <a:bodyPr/>
          <a:lstStyle/>
          <a:p>
            <a:r>
              <a:rPr lang="en-US" dirty="0"/>
              <a:t>Click to add headline</a:t>
            </a:r>
          </a:p>
        </p:txBody>
      </p:sp>
      <p:sp>
        <p:nvSpPr>
          <p:cNvPr id="7" name="Textplatzhalter 2"/>
          <p:cNvSpPr>
            <a:spLocks noGrp="1"/>
          </p:cNvSpPr>
          <p:nvPr>
            <p:ph type="body" sz="quarter" idx="11" hasCustomPrompt="1"/>
          </p:nvPr>
        </p:nvSpPr>
        <p:spPr bwMode="gray">
          <a:xfrm>
            <a:off x="431213" y="1220755"/>
            <a:ext cx="11328987" cy="384340"/>
          </a:xfrm>
        </p:spPr>
        <p:txBody>
          <a:bodyPr>
            <a:noAutofit/>
          </a:bodyPr>
          <a:lstStyle>
            <a:lvl1pPr marL="0" indent="0">
              <a:lnSpc>
                <a:spcPct val="100000"/>
              </a:lnSpc>
              <a:spcBef>
                <a:spcPts val="800"/>
              </a:spcBef>
              <a:buFont typeface="Arial" panose="020B0604020202020204" pitchFamily="34" charset="0"/>
              <a:buNone/>
              <a:defRPr lang="en-GB" sz="2400" kern="1200" noProof="0" smtClean="0">
                <a:solidFill>
                  <a:schemeClr val="tx2"/>
                </a:solidFill>
                <a:latin typeface="Arial" pitchFamily="34" charset="0"/>
                <a:ea typeface="+mn-ea"/>
                <a:cs typeface="Arial" pitchFamily="34" charset="0"/>
              </a:defRPr>
            </a:lvl1pPr>
            <a:lvl2pPr marL="0" indent="0">
              <a:lnSpc>
                <a:spcPct val="100000"/>
              </a:lnSpc>
              <a:spcBef>
                <a:spcPts val="800"/>
              </a:spcBef>
              <a:buFont typeface="Arial" panose="020B0604020202020204" pitchFamily="34" charset="0"/>
              <a:buNone/>
              <a:defRPr lang="en-GB" sz="2400" kern="1200" noProof="0" smtClean="0">
                <a:solidFill>
                  <a:schemeClr val="tx2"/>
                </a:solidFill>
                <a:latin typeface="Arial" pitchFamily="34" charset="0"/>
                <a:ea typeface="+mn-ea"/>
                <a:cs typeface="Arial" pitchFamily="34" charset="0"/>
              </a:defRPr>
            </a:lvl2pPr>
            <a:lvl3pPr marL="0" indent="0">
              <a:lnSpc>
                <a:spcPct val="100000"/>
              </a:lnSpc>
              <a:spcBef>
                <a:spcPts val="800"/>
              </a:spcBef>
              <a:buFont typeface="Arial" panose="020B0604020202020204" pitchFamily="34" charset="0"/>
              <a:buNone/>
              <a:defRPr lang="en-GB" sz="2400" kern="1200" noProof="0" smtClean="0">
                <a:solidFill>
                  <a:schemeClr val="tx2"/>
                </a:solidFill>
                <a:latin typeface="Arial" pitchFamily="34" charset="0"/>
                <a:ea typeface="+mn-ea"/>
                <a:cs typeface="Arial" pitchFamily="34" charset="0"/>
              </a:defRPr>
            </a:lvl3pPr>
            <a:lvl4pPr marL="0" indent="0">
              <a:lnSpc>
                <a:spcPct val="100000"/>
              </a:lnSpc>
              <a:spcBef>
                <a:spcPts val="800"/>
              </a:spcBef>
              <a:buFont typeface="Arial" panose="020B0604020202020204" pitchFamily="34" charset="0"/>
              <a:buNone/>
              <a:defRPr lang="en-GB" sz="2400" kern="1200" noProof="0" smtClean="0">
                <a:solidFill>
                  <a:schemeClr val="tx2"/>
                </a:solidFill>
                <a:latin typeface="Arial" pitchFamily="34" charset="0"/>
                <a:ea typeface="+mn-ea"/>
                <a:cs typeface="Arial" pitchFamily="34" charset="0"/>
              </a:defRPr>
            </a:lvl4pPr>
            <a:lvl5pPr marL="0" indent="0">
              <a:lnSpc>
                <a:spcPct val="100000"/>
              </a:lnSpc>
              <a:spcBef>
                <a:spcPts val="800"/>
              </a:spcBef>
              <a:buFont typeface="Arial" panose="020B0604020202020204" pitchFamily="34" charset="0"/>
              <a:buNone/>
              <a:defRPr lang="en-GB" sz="2400" kern="1200" noProof="0" smtClean="0">
                <a:solidFill>
                  <a:schemeClr val="tx2"/>
                </a:solidFill>
                <a:latin typeface="Arial" pitchFamily="34" charset="0"/>
                <a:ea typeface="+mn-ea"/>
                <a:cs typeface="Arial" pitchFamily="34" charset="0"/>
              </a:defRPr>
            </a:lvl5pPr>
            <a:lvl6pPr marL="0" indent="0">
              <a:lnSpc>
                <a:spcPct val="100000"/>
              </a:lnSpc>
              <a:spcBef>
                <a:spcPts val="800"/>
              </a:spcBef>
              <a:buNone/>
              <a:defRPr lang="en-GB" sz="2400" kern="1200" noProof="0" smtClean="0">
                <a:solidFill>
                  <a:schemeClr val="tx2"/>
                </a:solidFill>
                <a:latin typeface="Arial" pitchFamily="34" charset="0"/>
                <a:ea typeface="+mn-ea"/>
                <a:cs typeface="Arial" pitchFamily="34" charset="0"/>
              </a:defRPr>
            </a:lvl6pPr>
            <a:lvl7pPr marL="0" indent="0">
              <a:lnSpc>
                <a:spcPct val="100000"/>
              </a:lnSpc>
              <a:spcBef>
                <a:spcPts val="800"/>
              </a:spcBef>
              <a:buNone/>
              <a:defRPr lang="en-GB" sz="2400" kern="1200" noProof="0" smtClean="0">
                <a:solidFill>
                  <a:schemeClr val="tx2"/>
                </a:solidFill>
                <a:latin typeface="Arial" pitchFamily="34" charset="0"/>
                <a:ea typeface="+mn-ea"/>
                <a:cs typeface="Arial" pitchFamily="34" charset="0"/>
              </a:defRPr>
            </a:lvl7pPr>
            <a:lvl8pPr marL="0" indent="0">
              <a:lnSpc>
                <a:spcPct val="100000"/>
              </a:lnSpc>
              <a:spcBef>
                <a:spcPts val="800"/>
              </a:spcBef>
              <a:buNone/>
              <a:defRPr lang="en-GB" sz="2400" kern="1200" noProof="0" smtClean="0">
                <a:solidFill>
                  <a:schemeClr val="tx2"/>
                </a:solidFill>
                <a:latin typeface="Arial" pitchFamily="34" charset="0"/>
                <a:ea typeface="+mn-ea"/>
                <a:cs typeface="Arial" pitchFamily="34" charset="0"/>
              </a:defRPr>
            </a:lvl8pPr>
            <a:lvl9pPr marL="0" indent="0">
              <a:lnSpc>
                <a:spcPct val="100000"/>
              </a:lnSpc>
              <a:spcBef>
                <a:spcPts val="800"/>
              </a:spcBef>
              <a:buNone/>
              <a:defRPr lang="de-DE" sz="2400" kern="1200" noProof="0" smtClean="0">
                <a:solidFill>
                  <a:schemeClr val="tx2"/>
                </a:solidFill>
                <a:latin typeface="Arial" pitchFamily="34" charset="0"/>
                <a:ea typeface="+mn-ea"/>
                <a:cs typeface="Arial" pitchFamily="34" charset="0"/>
              </a:defRPr>
            </a:lvl9pPr>
          </a:lstStyle>
          <a:p>
            <a:pPr lvl="0"/>
            <a:r>
              <a:rPr lang="en-US" dirty="0"/>
              <a:t>Click to add </a:t>
            </a:r>
            <a:r>
              <a:rPr lang="en-US" dirty="0" err="1"/>
              <a:t>subheadline</a:t>
            </a:r>
            <a:endParaRPr lang="en-US" dirty="0"/>
          </a:p>
        </p:txBody>
      </p:sp>
      <p:sp>
        <p:nvSpPr>
          <p:cNvPr id="8" name="Textplatzhalter 3"/>
          <p:cNvSpPr>
            <a:spLocks noGrp="1"/>
          </p:cNvSpPr>
          <p:nvPr>
            <p:ph type="body" sz="quarter" idx="12" hasCustomPrompt="1"/>
          </p:nvPr>
        </p:nvSpPr>
        <p:spPr bwMode="gray">
          <a:xfrm>
            <a:off x="431371" y="6404736"/>
            <a:ext cx="11328400" cy="192616"/>
          </a:xfrm>
        </p:spPr>
        <p:txBody>
          <a:bodyPr tIns="0" bIns="36000" anchor="b" anchorCtr="0">
            <a:noAutofit/>
          </a:bodyPr>
          <a:lstStyle>
            <a:lvl1pPr marL="0" marR="0" indent="0" algn="l" defTabSz="1219170" rtl="0" eaLnBrk="1" fontAlgn="auto" latinLnBrk="0" hangingPunct="1">
              <a:lnSpc>
                <a:spcPct val="100000"/>
              </a:lnSpc>
              <a:spcBef>
                <a:spcPts val="0"/>
              </a:spcBef>
              <a:spcAft>
                <a:spcPts val="0"/>
              </a:spcAft>
              <a:buClrTx/>
              <a:buSzTx/>
              <a:buFont typeface="Arial" pitchFamily="34" charset="0"/>
              <a:buNone/>
              <a:tabLst/>
              <a:defRPr lang="de-DE" sz="1067" kern="1200" baseline="0" noProof="0" smtClean="0">
                <a:solidFill>
                  <a:schemeClr val="bg2"/>
                </a:solidFill>
                <a:latin typeface="Arial" pitchFamily="34" charset="0"/>
                <a:ea typeface="+mn-ea"/>
                <a:cs typeface="Arial" pitchFamily="34" charset="0"/>
              </a:defRPr>
            </a:lvl1pPr>
            <a:lvl2pPr marL="0" indent="0">
              <a:lnSpc>
                <a:spcPct val="100000"/>
              </a:lnSpc>
              <a:spcBef>
                <a:spcPts val="0"/>
              </a:spcBef>
              <a:buFont typeface="Arial" panose="020B0604020202020204" pitchFamily="34" charset="0"/>
              <a:buNone/>
              <a:defRPr lang="de-DE" sz="1067" kern="1200" baseline="0" noProof="0" smtClean="0">
                <a:solidFill>
                  <a:schemeClr val="bg2"/>
                </a:solidFill>
                <a:latin typeface="Arial" pitchFamily="34" charset="0"/>
                <a:ea typeface="+mn-ea"/>
                <a:cs typeface="Arial" pitchFamily="34" charset="0"/>
              </a:defRPr>
            </a:lvl2pPr>
            <a:lvl3pPr marL="0" indent="0">
              <a:lnSpc>
                <a:spcPct val="100000"/>
              </a:lnSpc>
              <a:spcBef>
                <a:spcPts val="0"/>
              </a:spcBef>
              <a:buNone/>
              <a:defRPr lang="de-DE" sz="1067" kern="1200" baseline="0" noProof="0" smtClean="0">
                <a:solidFill>
                  <a:schemeClr val="bg2"/>
                </a:solidFill>
                <a:latin typeface="Arial" pitchFamily="34" charset="0"/>
                <a:ea typeface="+mn-ea"/>
                <a:cs typeface="Arial" pitchFamily="34" charset="0"/>
              </a:defRPr>
            </a:lvl3pPr>
            <a:lvl4pPr marL="0" indent="0">
              <a:lnSpc>
                <a:spcPct val="100000"/>
              </a:lnSpc>
              <a:spcBef>
                <a:spcPts val="0"/>
              </a:spcBef>
              <a:buNone/>
              <a:defRPr lang="de-DE" sz="1067" kern="1200" baseline="0" noProof="0" smtClean="0">
                <a:solidFill>
                  <a:schemeClr val="bg2"/>
                </a:solidFill>
                <a:latin typeface="Arial" pitchFamily="34" charset="0"/>
                <a:ea typeface="+mn-ea"/>
                <a:cs typeface="Arial" pitchFamily="34" charset="0"/>
              </a:defRPr>
            </a:lvl4pPr>
            <a:lvl5pPr marL="0" indent="0">
              <a:lnSpc>
                <a:spcPct val="100000"/>
              </a:lnSpc>
              <a:spcBef>
                <a:spcPts val="0"/>
              </a:spcBef>
              <a:buNone/>
              <a:defRPr lang="de-DE" sz="1067" kern="1200" baseline="0" noProof="0" smtClean="0">
                <a:solidFill>
                  <a:schemeClr val="bg2"/>
                </a:solidFill>
                <a:latin typeface="Arial" pitchFamily="34" charset="0"/>
                <a:ea typeface="+mn-ea"/>
                <a:cs typeface="Arial" pitchFamily="34" charset="0"/>
              </a:defRPr>
            </a:lvl5pPr>
            <a:lvl6pPr marL="0" indent="0">
              <a:lnSpc>
                <a:spcPct val="100000"/>
              </a:lnSpc>
              <a:spcBef>
                <a:spcPts val="0"/>
              </a:spcBef>
              <a:buNone/>
              <a:defRPr lang="de-DE" sz="1067" kern="1200" baseline="0" noProof="0" smtClean="0">
                <a:solidFill>
                  <a:schemeClr val="bg2"/>
                </a:solidFill>
                <a:latin typeface="Arial" pitchFamily="34" charset="0"/>
                <a:ea typeface="+mn-ea"/>
                <a:cs typeface="Arial" pitchFamily="34" charset="0"/>
              </a:defRPr>
            </a:lvl6pPr>
            <a:lvl7pPr marL="0" indent="0">
              <a:lnSpc>
                <a:spcPct val="100000"/>
              </a:lnSpc>
              <a:spcBef>
                <a:spcPts val="0"/>
              </a:spcBef>
              <a:buNone/>
              <a:defRPr lang="de-DE" sz="1067" kern="1200" baseline="0" noProof="0" dirty="0" smtClean="0">
                <a:solidFill>
                  <a:schemeClr val="bg2"/>
                </a:solidFill>
                <a:latin typeface="Arial" pitchFamily="34" charset="0"/>
                <a:ea typeface="+mn-ea"/>
                <a:cs typeface="Arial" pitchFamily="34" charset="0"/>
              </a:defRPr>
            </a:lvl7pPr>
            <a:lvl8pPr marL="0" indent="0">
              <a:lnSpc>
                <a:spcPct val="100000"/>
              </a:lnSpc>
              <a:spcBef>
                <a:spcPts val="0"/>
              </a:spcBef>
              <a:buNone/>
              <a:defRPr lang="de-DE" sz="1067" kern="1200" baseline="0" noProof="0" smtClean="0">
                <a:solidFill>
                  <a:schemeClr val="bg2"/>
                </a:solidFill>
                <a:latin typeface="Arial" pitchFamily="34" charset="0"/>
                <a:ea typeface="+mn-ea"/>
                <a:cs typeface="Arial" pitchFamily="34" charset="0"/>
              </a:defRPr>
            </a:lvl8pPr>
            <a:lvl9pPr marL="0" indent="0">
              <a:lnSpc>
                <a:spcPct val="100000"/>
              </a:lnSpc>
              <a:spcBef>
                <a:spcPts val="0"/>
              </a:spcBef>
              <a:buNone/>
              <a:defRPr lang="de-DE" sz="1067" kern="1200" baseline="0" noProof="0" smtClean="0">
                <a:solidFill>
                  <a:schemeClr val="bg2"/>
                </a:solidFill>
                <a:latin typeface="Arial" pitchFamily="34" charset="0"/>
                <a:ea typeface="+mn-ea"/>
                <a:cs typeface="Arial" pitchFamily="34" charset="0"/>
              </a:defRPr>
            </a:lvl9pPr>
          </a:lstStyle>
          <a:p>
            <a:pPr lvl="0"/>
            <a:r>
              <a:rPr lang="en-US" dirty="0"/>
              <a:t>Click to add source information</a:t>
            </a:r>
          </a:p>
        </p:txBody>
      </p:sp>
      <p:sp>
        <p:nvSpPr>
          <p:cNvPr id="4" name="Content Placeholder 3"/>
          <p:cNvSpPr>
            <a:spLocks noGrp="1"/>
          </p:cNvSpPr>
          <p:nvPr>
            <p:ph sz="quarter" idx="13" hasCustomPrompt="1"/>
          </p:nvPr>
        </p:nvSpPr>
        <p:spPr>
          <a:xfrm>
            <a:off x="431215" y="1700760"/>
            <a:ext cx="5568773" cy="2208307"/>
          </a:xfrm>
        </p:spPr>
        <p:txBody>
          <a:bodyPr/>
          <a:lstStyle/>
          <a:p>
            <a:pPr lvl="0"/>
            <a:r>
              <a:rPr lang="en-US" noProof="0" dirty="0"/>
              <a:t>Click to add text</a:t>
            </a:r>
          </a:p>
          <a:p>
            <a:pPr lvl="1"/>
            <a:r>
              <a:rPr lang="en-US" noProof="0" dirty="0"/>
              <a:t>Second level</a:t>
            </a:r>
          </a:p>
          <a:p>
            <a:pPr lvl="2"/>
            <a:r>
              <a:rPr lang="en-US" noProof="0" dirty="0"/>
              <a:t>Third level</a:t>
            </a:r>
          </a:p>
          <a:p>
            <a:pPr lvl="3"/>
            <a:r>
              <a:rPr lang="en-US" noProof="0" dirty="0"/>
              <a:t>Fourth level</a:t>
            </a:r>
          </a:p>
          <a:p>
            <a:pPr lvl="4"/>
            <a:r>
              <a:rPr lang="en-US" noProof="0" dirty="0"/>
              <a:t>Fifth level</a:t>
            </a:r>
          </a:p>
        </p:txBody>
      </p:sp>
      <p:sp>
        <p:nvSpPr>
          <p:cNvPr id="11" name="Content Placeholder 3"/>
          <p:cNvSpPr>
            <a:spLocks noGrp="1"/>
          </p:cNvSpPr>
          <p:nvPr>
            <p:ph sz="quarter" idx="14" hasCustomPrompt="1"/>
          </p:nvPr>
        </p:nvSpPr>
        <p:spPr>
          <a:xfrm>
            <a:off x="6192014" y="1700760"/>
            <a:ext cx="5568773" cy="2208307"/>
          </a:xfrm>
        </p:spPr>
        <p:txBody>
          <a:bodyPr/>
          <a:lstStyle/>
          <a:p>
            <a:pPr lvl="0"/>
            <a:r>
              <a:rPr lang="en-US" noProof="0" dirty="0"/>
              <a:t>Click to add text</a:t>
            </a:r>
          </a:p>
          <a:p>
            <a:pPr lvl="1"/>
            <a:r>
              <a:rPr lang="en-US" noProof="0" dirty="0"/>
              <a:t>Second level</a:t>
            </a:r>
          </a:p>
          <a:p>
            <a:pPr lvl="2"/>
            <a:r>
              <a:rPr lang="en-US" noProof="0" dirty="0"/>
              <a:t>Third level</a:t>
            </a:r>
          </a:p>
          <a:p>
            <a:pPr lvl="3"/>
            <a:r>
              <a:rPr lang="en-US" noProof="0" dirty="0"/>
              <a:t>Fourth level</a:t>
            </a:r>
          </a:p>
          <a:p>
            <a:pPr lvl="4"/>
            <a:r>
              <a:rPr lang="en-US" noProof="0" dirty="0"/>
              <a:t>Fifth level</a:t>
            </a:r>
          </a:p>
        </p:txBody>
      </p:sp>
      <p:sp>
        <p:nvSpPr>
          <p:cNvPr id="13" name="Content Placeholder 3"/>
          <p:cNvSpPr>
            <a:spLocks noGrp="1"/>
          </p:cNvSpPr>
          <p:nvPr>
            <p:ph sz="quarter" idx="15" hasCustomPrompt="1"/>
          </p:nvPr>
        </p:nvSpPr>
        <p:spPr>
          <a:xfrm>
            <a:off x="431215" y="4101093"/>
            <a:ext cx="5568773" cy="2208307"/>
          </a:xfrm>
        </p:spPr>
        <p:txBody>
          <a:bodyPr/>
          <a:lstStyle/>
          <a:p>
            <a:pPr lvl="0"/>
            <a:r>
              <a:rPr lang="en-US" noProof="0" dirty="0"/>
              <a:t>Click to add text</a:t>
            </a:r>
          </a:p>
          <a:p>
            <a:pPr lvl="1"/>
            <a:r>
              <a:rPr lang="en-US" noProof="0" dirty="0"/>
              <a:t>Second level</a:t>
            </a:r>
          </a:p>
          <a:p>
            <a:pPr lvl="2"/>
            <a:r>
              <a:rPr lang="en-US" noProof="0" dirty="0"/>
              <a:t>Third level</a:t>
            </a:r>
          </a:p>
          <a:p>
            <a:pPr lvl="3"/>
            <a:r>
              <a:rPr lang="en-US" noProof="0" dirty="0"/>
              <a:t>Fourth level</a:t>
            </a:r>
          </a:p>
          <a:p>
            <a:pPr lvl="4"/>
            <a:r>
              <a:rPr lang="en-US" noProof="0" dirty="0"/>
              <a:t>Fifth level</a:t>
            </a:r>
          </a:p>
        </p:txBody>
      </p:sp>
      <p:sp>
        <p:nvSpPr>
          <p:cNvPr id="15" name="Content Placeholder 3"/>
          <p:cNvSpPr>
            <a:spLocks noGrp="1"/>
          </p:cNvSpPr>
          <p:nvPr>
            <p:ph sz="quarter" idx="16" hasCustomPrompt="1"/>
          </p:nvPr>
        </p:nvSpPr>
        <p:spPr>
          <a:xfrm>
            <a:off x="6192014" y="4101093"/>
            <a:ext cx="5568773" cy="2208307"/>
          </a:xfrm>
        </p:spPr>
        <p:txBody>
          <a:bodyPr/>
          <a:lstStyle/>
          <a:p>
            <a:pPr lvl="0"/>
            <a:r>
              <a:rPr lang="en-US" noProof="0" dirty="0"/>
              <a:t>Click to add text</a:t>
            </a:r>
          </a:p>
          <a:p>
            <a:pPr lvl="1"/>
            <a:r>
              <a:rPr lang="en-US" noProof="0" dirty="0"/>
              <a:t>Second level</a:t>
            </a:r>
          </a:p>
          <a:p>
            <a:pPr lvl="2"/>
            <a:r>
              <a:rPr lang="en-US" noProof="0" dirty="0"/>
              <a:t>Third level</a:t>
            </a:r>
          </a:p>
          <a:p>
            <a:pPr lvl="3"/>
            <a:r>
              <a:rPr lang="en-US" noProof="0" dirty="0"/>
              <a:t>Fourth level</a:t>
            </a:r>
          </a:p>
          <a:p>
            <a:pPr lvl="4"/>
            <a:r>
              <a:rPr lang="en-US" noProof="0" dirty="0"/>
              <a:t>Fifth level</a:t>
            </a:r>
          </a:p>
        </p:txBody>
      </p:sp>
    </p:spTree>
  </p:cSld>
  <p:clrMapOvr>
    <a:masterClrMapping/>
  </p:clrMapOvr>
</p:sldLayout>
</file>

<file path=ppt/slideLayouts/slideLayout13.xml><?xml version="1.0" encoding="utf-8"?>
<p:sldLayout xmlns:a="http://schemas.openxmlformats.org/drawingml/2006/main" xmlns:r="http://schemas.openxmlformats.org/officeDocument/2006/relationships" xmlns:p="http://schemas.openxmlformats.org/presentationml/2006/main" type="blank" preserve="1">
  <p:cSld name="Empty">
    <p:spTree>
      <p:nvGrpSpPr>
        <p:cNvPr id="1" name=""/>
        <p:cNvGrpSpPr/>
        <p:nvPr/>
      </p:nvGrpSpPr>
      <p:grpSpPr>
        <a:xfrm>
          <a:off x="0" y="0"/>
          <a:ext cx="0" cy="0"/>
          <a:chOff x="0" y="0"/>
          <a:chExt cx="0" cy="0"/>
        </a:xfrm>
      </p:grpSpPr>
      <p:sp>
        <p:nvSpPr>
          <p:cNvPr id="5" name="Rectangle 4"/>
          <p:cNvSpPr/>
          <p:nvPr/>
        </p:nvSpPr>
        <p:spPr bwMode="gray">
          <a:xfrm>
            <a:off x="0" y="0"/>
            <a:ext cx="12192000" cy="6858000"/>
          </a:xfrm>
          <a:prstGeom prst="rect">
            <a:avLst/>
          </a:prstGeom>
          <a:solidFill>
            <a:schemeClr val="bg1"/>
          </a:solidFill>
          <a:ln w="9525">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21920" tIns="60960" rIns="121920" bIns="60960" numCol="1" spcCol="0" rtlCol="0" fromWordArt="0" anchor="ctr" anchorCtr="0" forceAA="0" compatLnSpc="1">
            <a:prstTxWarp prst="textNoShape">
              <a:avLst/>
            </a:prstTxWarp>
            <a:noAutofit/>
          </a:bodyPr>
          <a:lstStyle/>
          <a:p>
            <a:pPr marL="0" indent="0" algn="ctr">
              <a:spcBef>
                <a:spcPts val="400"/>
              </a:spcBef>
              <a:buFont typeface="Courier New" pitchFamily="49" charset="0"/>
              <a:buNone/>
            </a:pPr>
            <a:endParaRPr lang="en-US" sz="2133" dirty="0">
              <a:solidFill>
                <a:schemeClr val="tx1"/>
              </a:solidFill>
              <a:latin typeface="Arial" pitchFamily="34" charset="0"/>
              <a:cs typeface="Arial" pitchFamily="34" charset="0"/>
            </a:endParaRPr>
          </a:p>
        </p:txBody>
      </p:sp>
    </p:spTree>
  </p:cSld>
  <p:clrMapOvr>
    <a:masterClrMapping/>
  </p:clrMapOvr>
</p:sldLayout>
</file>

<file path=ppt/slideLayouts/slideLayout14.xml><?xml version="1.0" encoding="utf-8"?>
<p:sldLayout xmlns:a="http://schemas.openxmlformats.org/drawingml/2006/main" xmlns:r="http://schemas.openxmlformats.org/officeDocument/2006/relationships" xmlns:p="http://schemas.openxmlformats.org/presentationml/2006/main" preserve="1">
  <p:cSld name="Pure White and text">
    <p:spTree>
      <p:nvGrpSpPr>
        <p:cNvPr id="1" name=""/>
        <p:cNvGrpSpPr/>
        <p:nvPr/>
      </p:nvGrpSpPr>
      <p:grpSpPr>
        <a:xfrm>
          <a:off x="0" y="0"/>
          <a:ext cx="0" cy="0"/>
          <a:chOff x="0" y="0"/>
          <a:chExt cx="0" cy="0"/>
        </a:xfrm>
      </p:grpSpPr>
      <p:sp>
        <p:nvSpPr>
          <p:cNvPr id="62" name="Rechteck 61"/>
          <p:cNvSpPr/>
          <p:nvPr/>
        </p:nvSpPr>
        <p:spPr bwMode="gray">
          <a:xfrm>
            <a:off x="0" y="0"/>
            <a:ext cx="12192000" cy="6858000"/>
          </a:xfrm>
          <a:prstGeom prst="rect">
            <a:avLst/>
          </a:prstGeom>
          <a:solidFill>
            <a:schemeClr val="bg1"/>
          </a:solidFill>
          <a:ln w="9525">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21920" tIns="60960" rIns="121920" bIns="60960" numCol="1" spcCol="0" rtlCol="0" fromWordArt="0" anchor="ctr" anchorCtr="0" forceAA="0" compatLnSpc="1">
            <a:prstTxWarp prst="textNoShape">
              <a:avLst/>
            </a:prstTxWarp>
            <a:noAutofit/>
          </a:bodyPr>
          <a:lstStyle/>
          <a:p>
            <a:pPr marL="0" indent="0" algn="ctr">
              <a:buFont typeface="Courier New" pitchFamily="49" charset="0"/>
              <a:buNone/>
            </a:pPr>
            <a:endParaRPr lang="en-US" sz="2133" dirty="0">
              <a:solidFill>
                <a:schemeClr val="tx1"/>
              </a:solidFill>
              <a:latin typeface="Arial" pitchFamily="34" charset="0"/>
            </a:endParaRPr>
          </a:p>
        </p:txBody>
      </p:sp>
      <p:sp>
        <p:nvSpPr>
          <p:cNvPr id="2" name="Titel 1"/>
          <p:cNvSpPr>
            <a:spLocks noGrp="1"/>
          </p:cNvSpPr>
          <p:nvPr>
            <p:ph type="title" hasCustomPrompt="1"/>
          </p:nvPr>
        </p:nvSpPr>
        <p:spPr bwMode="gray">
          <a:xfrm>
            <a:off x="431801" y="1221319"/>
            <a:ext cx="11328399" cy="2685635"/>
          </a:xfrm>
        </p:spPr>
        <p:txBody>
          <a:bodyPr vert="horz" lIns="0" tIns="18000" rIns="0" bIns="0" rtlCol="0" anchor="b" anchorCtr="0">
            <a:noAutofit/>
          </a:bodyPr>
          <a:lstStyle>
            <a:lvl1pPr>
              <a:defRPr lang="de-DE" sz="4800" cap="none" baseline="0">
                <a:solidFill>
                  <a:schemeClr val="tx2"/>
                </a:solidFill>
                <a:latin typeface="Arial" pitchFamily="34" charset="0"/>
                <a:ea typeface="+mn-ea"/>
                <a:cs typeface="+mn-cs"/>
              </a:defRPr>
            </a:lvl1pPr>
          </a:lstStyle>
          <a:p>
            <a:pPr lvl="0"/>
            <a:r>
              <a:rPr lang="en-US" dirty="0"/>
              <a:t>Click to add text</a:t>
            </a:r>
          </a:p>
        </p:txBody>
      </p:sp>
    </p:spTree>
  </p:cSld>
  <p:clrMapOvr>
    <a:masterClrMapping/>
  </p:clrMapOvr>
</p:sldLayout>
</file>

<file path=ppt/slideLayouts/slideLayout15.xml><?xml version="1.0" encoding="utf-8"?>
<p:sldLayout xmlns:a="http://schemas.openxmlformats.org/drawingml/2006/main" xmlns:r="http://schemas.openxmlformats.org/officeDocument/2006/relationships" xmlns:p="http://schemas.openxmlformats.org/presentationml/2006/main" preserve="1">
  <p:cSld name="Pure Black and text">
    <p:bg bwMode="gray">
      <p:bgPr>
        <a:solidFill>
          <a:schemeClr val="bg1"/>
        </a:solidFill>
        <a:effectLst/>
      </p:bgPr>
    </p:bg>
    <p:spTree>
      <p:nvGrpSpPr>
        <p:cNvPr id="1" name=""/>
        <p:cNvGrpSpPr/>
        <p:nvPr/>
      </p:nvGrpSpPr>
      <p:grpSpPr>
        <a:xfrm>
          <a:off x="0" y="0"/>
          <a:ext cx="0" cy="0"/>
          <a:chOff x="0" y="0"/>
          <a:chExt cx="0" cy="0"/>
        </a:xfrm>
      </p:grpSpPr>
      <p:sp>
        <p:nvSpPr>
          <p:cNvPr id="3" name="Rechteck 2"/>
          <p:cNvSpPr/>
          <p:nvPr/>
        </p:nvSpPr>
        <p:spPr bwMode="gray">
          <a:xfrm>
            <a:off x="0" y="0"/>
            <a:ext cx="12192000" cy="6858000"/>
          </a:xfrm>
          <a:prstGeom prst="rect">
            <a:avLst/>
          </a:prstGeom>
          <a:solidFill>
            <a:schemeClr val="tx1"/>
          </a:solidFill>
          <a:ln w="9525">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21920" tIns="60960" rIns="121920" bIns="60960" numCol="1" spcCol="0" rtlCol="0" fromWordArt="0" anchor="ctr" anchorCtr="0" forceAA="0" compatLnSpc="1">
            <a:prstTxWarp prst="textNoShape">
              <a:avLst/>
            </a:prstTxWarp>
            <a:noAutofit/>
          </a:bodyPr>
          <a:lstStyle/>
          <a:p>
            <a:pPr marL="0" indent="0" algn="ctr">
              <a:buFont typeface="Courier New" pitchFamily="49" charset="0"/>
              <a:buNone/>
            </a:pPr>
            <a:endParaRPr lang="en-US" sz="2133" dirty="0">
              <a:solidFill>
                <a:schemeClr val="tx1"/>
              </a:solidFill>
              <a:latin typeface="Arial" pitchFamily="34" charset="0"/>
            </a:endParaRPr>
          </a:p>
        </p:txBody>
      </p:sp>
      <p:sp>
        <p:nvSpPr>
          <p:cNvPr id="2" name="Titel 1"/>
          <p:cNvSpPr>
            <a:spLocks noGrp="1"/>
          </p:cNvSpPr>
          <p:nvPr>
            <p:ph type="title" hasCustomPrompt="1"/>
          </p:nvPr>
        </p:nvSpPr>
        <p:spPr bwMode="gray">
          <a:xfrm>
            <a:off x="431802" y="1221319"/>
            <a:ext cx="11328399" cy="2688168"/>
          </a:xfrm>
        </p:spPr>
        <p:txBody>
          <a:bodyPr vert="horz" lIns="0" tIns="18000" rIns="0" bIns="0" rtlCol="0" anchor="b" anchorCtr="0">
            <a:noAutofit/>
          </a:bodyPr>
          <a:lstStyle>
            <a:lvl1pPr>
              <a:defRPr lang="de-DE" sz="4800" cap="none" baseline="0">
                <a:solidFill>
                  <a:schemeClr val="bg1"/>
                </a:solidFill>
                <a:latin typeface="Arial" pitchFamily="34" charset="0"/>
                <a:ea typeface="+mn-ea"/>
                <a:cs typeface="+mn-cs"/>
              </a:defRPr>
            </a:lvl1pPr>
          </a:lstStyle>
          <a:p>
            <a:pPr lvl="0"/>
            <a:r>
              <a:rPr lang="en-US" dirty="0"/>
              <a:t>Click to add text</a:t>
            </a:r>
          </a:p>
        </p:txBody>
      </p:sp>
    </p:spTree>
  </p:cSld>
  <p:clrMapOvr>
    <a:masterClrMapping/>
  </p:clrMapOvr>
</p:sldLayout>
</file>

<file path=ppt/slideLayouts/slideLayout16.xml><?xml version="1.0" encoding="utf-8"?>
<p:sldLayout xmlns:a="http://schemas.openxmlformats.org/drawingml/2006/main" xmlns:r="http://schemas.openxmlformats.org/officeDocument/2006/relationships" xmlns:p="http://schemas.openxmlformats.org/presentationml/2006/main" preserve="1">
  <p:cSld name="Pure Orange and text">
    <p:spTree>
      <p:nvGrpSpPr>
        <p:cNvPr id="1" name=""/>
        <p:cNvGrpSpPr/>
        <p:nvPr/>
      </p:nvGrpSpPr>
      <p:grpSpPr>
        <a:xfrm>
          <a:off x="0" y="0"/>
          <a:ext cx="0" cy="0"/>
          <a:chOff x="0" y="0"/>
          <a:chExt cx="0" cy="0"/>
        </a:xfrm>
      </p:grpSpPr>
      <p:pic>
        <p:nvPicPr>
          <p:cNvPr id="2" name="Picture 1"/>
          <p:cNvPicPr>
            <a:picLocks noChangeAspect="1"/>
          </p:cNvPicPr>
          <p:nvPr/>
        </p:nvPicPr>
        <p:blipFill rotWithShape="1">
          <a:blip r:embed="rId2" cstate="email">
            <a:extLst>
              <a:ext uri="{28A0092B-C50C-407E-A947-70E740481C1C}">
                <a14:useLocalDpi xmlns:a14="http://schemas.microsoft.com/office/drawing/2010/main"/>
              </a:ext>
            </a:extLst>
          </a:blip>
          <a:srcRect/>
          <a:stretch/>
        </p:blipFill>
        <p:spPr bwMode="gray">
          <a:xfrm>
            <a:off x="0" y="0"/>
            <a:ext cx="12192000" cy="6858000"/>
          </a:xfrm>
          <a:prstGeom prst="rect">
            <a:avLst/>
          </a:prstGeom>
          <a:noFill/>
          <a:ln>
            <a:noFill/>
          </a:ln>
        </p:spPr>
      </p:pic>
      <p:sp>
        <p:nvSpPr>
          <p:cNvPr id="3" name="Titel 2"/>
          <p:cNvSpPr>
            <a:spLocks noGrp="1"/>
          </p:cNvSpPr>
          <p:nvPr>
            <p:ph type="title" hasCustomPrompt="1"/>
          </p:nvPr>
        </p:nvSpPr>
        <p:spPr bwMode="gray">
          <a:xfrm>
            <a:off x="431801" y="1221318"/>
            <a:ext cx="11328400" cy="2688167"/>
          </a:xfrm>
        </p:spPr>
        <p:txBody>
          <a:bodyPr vert="horz" lIns="0" tIns="18000" rIns="0" bIns="0" rtlCol="0" anchor="b" anchorCtr="0">
            <a:noAutofit/>
          </a:bodyPr>
          <a:lstStyle>
            <a:lvl1pPr>
              <a:defRPr lang="de-DE" sz="4800" cap="none" baseline="0">
                <a:solidFill>
                  <a:schemeClr val="bg1"/>
                </a:solidFill>
                <a:latin typeface="Arial" pitchFamily="34" charset="0"/>
                <a:ea typeface="+mn-ea"/>
                <a:cs typeface="+mn-cs"/>
              </a:defRPr>
            </a:lvl1pPr>
          </a:lstStyle>
          <a:p>
            <a:pPr lvl="0"/>
            <a:r>
              <a:rPr lang="en-US" dirty="0"/>
              <a:t>Click to add text</a:t>
            </a:r>
          </a:p>
        </p:txBody>
      </p:sp>
    </p:spTree>
  </p:cSld>
  <p:clrMapOvr>
    <a:masterClrMapping/>
  </p:clrMapOvr>
</p:sldLayout>
</file>

<file path=ppt/slideLayouts/slideLayout17.xml><?xml version="1.0" encoding="utf-8"?>
<p:sldLayout xmlns:a="http://schemas.openxmlformats.org/drawingml/2006/main" xmlns:r="http://schemas.openxmlformats.org/officeDocument/2006/relationships" xmlns:p="http://schemas.openxmlformats.org/presentationml/2006/main" preserve="1">
  <p:cSld name="Two contacts">
    <p:spTree>
      <p:nvGrpSpPr>
        <p:cNvPr id="1" name=""/>
        <p:cNvGrpSpPr/>
        <p:nvPr/>
      </p:nvGrpSpPr>
      <p:grpSpPr>
        <a:xfrm>
          <a:off x="0" y="0"/>
          <a:ext cx="0" cy="0"/>
          <a:chOff x="0" y="0"/>
          <a:chExt cx="0" cy="0"/>
        </a:xfrm>
      </p:grpSpPr>
      <p:sp>
        <p:nvSpPr>
          <p:cNvPr id="2" name="Title 1"/>
          <p:cNvSpPr>
            <a:spLocks noGrp="1"/>
          </p:cNvSpPr>
          <p:nvPr>
            <p:ph type="title" hasCustomPrompt="1"/>
          </p:nvPr>
        </p:nvSpPr>
        <p:spPr bwMode="gray"/>
        <p:txBody>
          <a:bodyPr/>
          <a:lstStyle/>
          <a:p>
            <a:r>
              <a:rPr lang="en-US" dirty="0"/>
              <a:t>Click to add headline</a:t>
            </a:r>
          </a:p>
        </p:txBody>
      </p:sp>
      <p:sp>
        <p:nvSpPr>
          <p:cNvPr id="24" name="Textplatzhalter 2"/>
          <p:cNvSpPr>
            <a:spLocks noGrp="1"/>
          </p:cNvSpPr>
          <p:nvPr>
            <p:ph type="body" sz="quarter" idx="11" hasCustomPrompt="1"/>
          </p:nvPr>
        </p:nvSpPr>
        <p:spPr bwMode="gray">
          <a:xfrm>
            <a:off x="431800" y="1220755"/>
            <a:ext cx="11328400" cy="384340"/>
          </a:xfrm>
        </p:spPr>
        <p:txBody>
          <a:bodyPr>
            <a:noAutofit/>
          </a:bodyPr>
          <a:lstStyle>
            <a:lvl1pPr marL="0" indent="0">
              <a:lnSpc>
                <a:spcPct val="100000"/>
              </a:lnSpc>
              <a:spcBef>
                <a:spcPts val="800"/>
              </a:spcBef>
              <a:buFont typeface="Arial" panose="020B0604020202020204" pitchFamily="34" charset="0"/>
              <a:buNone/>
              <a:defRPr lang="en-GB" sz="2400" kern="1200" noProof="0" smtClean="0">
                <a:solidFill>
                  <a:schemeClr val="tx2"/>
                </a:solidFill>
                <a:latin typeface="Arial" pitchFamily="34" charset="0"/>
                <a:ea typeface="+mn-ea"/>
                <a:cs typeface="Arial" pitchFamily="34" charset="0"/>
              </a:defRPr>
            </a:lvl1pPr>
            <a:lvl2pPr marL="0" indent="0">
              <a:lnSpc>
                <a:spcPct val="100000"/>
              </a:lnSpc>
              <a:spcBef>
                <a:spcPts val="800"/>
              </a:spcBef>
              <a:buFont typeface="Arial" panose="020B0604020202020204" pitchFamily="34" charset="0"/>
              <a:buNone/>
              <a:defRPr lang="en-GB" sz="2400" kern="1200" noProof="0" smtClean="0">
                <a:solidFill>
                  <a:schemeClr val="tx2"/>
                </a:solidFill>
                <a:latin typeface="Arial" pitchFamily="34" charset="0"/>
                <a:ea typeface="+mn-ea"/>
                <a:cs typeface="Arial" pitchFamily="34" charset="0"/>
              </a:defRPr>
            </a:lvl2pPr>
            <a:lvl3pPr marL="0" indent="0">
              <a:lnSpc>
                <a:spcPct val="100000"/>
              </a:lnSpc>
              <a:spcBef>
                <a:spcPts val="800"/>
              </a:spcBef>
              <a:buFont typeface="Arial" panose="020B0604020202020204" pitchFamily="34" charset="0"/>
              <a:buNone/>
              <a:defRPr lang="en-GB" sz="2400" kern="1200" noProof="0" smtClean="0">
                <a:solidFill>
                  <a:schemeClr val="tx2"/>
                </a:solidFill>
                <a:latin typeface="Arial" pitchFamily="34" charset="0"/>
                <a:ea typeface="+mn-ea"/>
                <a:cs typeface="Arial" pitchFamily="34" charset="0"/>
              </a:defRPr>
            </a:lvl3pPr>
            <a:lvl4pPr marL="0" indent="0">
              <a:lnSpc>
                <a:spcPct val="100000"/>
              </a:lnSpc>
              <a:spcBef>
                <a:spcPts val="800"/>
              </a:spcBef>
              <a:buFont typeface="Arial" panose="020B0604020202020204" pitchFamily="34" charset="0"/>
              <a:buNone/>
              <a:defRPr lang="en-GB" sz="2400" kern="1200" noProof="0" smtClean="0">
                <a:solidFill>
                  <a:schemeClr val="tx2"/>
                </a:solidFill>
                <a:latin typeface="Arial" pitchFamily="34" charset="0"/>
                <a:ea typeface="+mn-ea"/>
                <a:cs typeface="Arial" pitchFamily="34" charset="0"/>
              </a:defRPr>
            </a:lvl4pPr>
            <a:lvl5pPr marL="0" indent="0">
              <a:lnSpc>
                <a:spcPct val="100000"/>
              </a:lnSpc>
              <a:spcBef>
                <a:spcPts val="800"/>
              </a:spcBef>
              <a:buFont typeface="Arial" panose="020B0604020202020204" pitchFamily="34" charset="0"/>
              <a:buNone/>
              <a:defRPr lang="en-GB" sz="2400" kern="1200" noProof="0" smtClean="0">
                <a:solidFill>
                  <a:schemeClr val="tx2"/>
                </a:solidFill>
                <a:latin typeface="Arial" pitchFamily="34" charset="0"/>
                <a:ea typeface="+mn-ea"/>
                <a:cs typeface="Arial" pitchFamily="34" charset="0"/>
              </a:defRPr>
            </a:lvl5pPr>
            <a:lvl6pPr marL="0" indent="0">
              <a:lnSpc>
                <a:spcPct val="100000"/>
              </a:lnSpc>
              <a:spcBef>
                <a:spcPts val="800"/>
              </a:spcBef>
              <a:buNone/>
              <a:defRPr lang="en-GB" sz="2400" kern="1200" noProof="0" smtClean="0">
                <a:solidFill>
                  <a:schemeClr val="tx2"/>
                </a:solidFill>
                <a:latin typeface="Arial" pitchFamily="34" charset="0"/>
                <a:ea typeface="+mn-ea"/>
                <a:cs typeface="Arial" pitchFamily="34" charset="0"/>
              </a:defRPr>
            </a:lvl6pPr>
            <a:lvl7pPr marL="0" indent="0">
              <a:lnSpc>
                <a:spcPct val="100000"/>
              </a:lnSpc>
              <a:spcBef>
                <a:spcPts val="800"/>
              </a:spcBef>
              <a:buNone/>
              <a:defRPr lang="en-GB" sz="2400" kern="1200" noProof="0" smtClean="0">
                <a:solidFill>
                  <a:schemeClr val="tx2"/>
                </a:solidFill>
                <a:latin typeface="Arial" pitchFamily="34" charset="0"/>
                <a:ea typeface="+mn-ea"/>
                <a:cs typeface="Arial" pitchFamily="34" charset="0"/>
              </a:defRPr>
            </a:lvl7pPr>
            <a:lvl8pPr marL="0" indent="0">
              <a:lnSpc>
                <a:spcPct val="100000"/>
              </a:lnSpc>
              <a:spcBef>
                <a:spcPts val="800"/>
              </a:spcBef>
              <a:buNone/>
              <a:defRPr lang="en-GB" sz="2400" kern="1200" noProof="0" smtClean="0">
                <a:solidFill>
                  <a:schemeClr val="tx2"/>
                </a:solidFill>
                <a:latin typeface="Arial" pitchFamily="34" charset="0"/>
                <a:ea typeface="+mn-ea"/>
                <a:cs typeface="Arial" pitchFamily="34" charset="0"/>
              </a:defRPr>
            </a:lvl8pPr>
            <a:lvl9pPr marL="0" indent="0">
              <a:lnSpc>
                <a:spcPct val="100000"/>
              </a:lnSpc>
              <a:spcBef>
                <a:spcPts val="800"/>
              </a:spcBef>
              <a:buNone/>
              <a:defRPr lang="de-DE" sz="2400" kern="1200" noProof="0" smtClean="0">
                <a:solidFill>
                  <a:schemeClr val="tx2"/>
                </a:solidFill>
                <a:latin typeface="Arial" pitchFamily="34" charset="0"/>
                <a:ea typeface="+mn-ea"/>
                <a:cs typeface="Arial" pitchFamily="34" charset="0"/>
              </a:defRPr>
            </a:lvl9pPr>
          </a:lstStyle>
          <a:p>
            <a:pPr lvl="0"/>
            <a:r>
              <a:rPr lang="en-US" dirty="0"/>
              <a:t>Click to add </a:t>
            </a:r>
            <a:r>
              <a:rPr lang="en-US" dirty="0" err="1"/>
              <a:t>subheadline</a:t>
            </a:r>
            <a:endParaRPr lang="en-US" dirty="0"/>
          </a:p>
        </p:txBody>
      </p:sp>
      <p:sp>
        <p:nvSpPr>
          <p:cNvPr id="25" name="Picture Placeholder 4"/>
          <p:cNvSpPr>
            <a:spLocks noGrp="1"/>
          </p:cNvSpPr>
          <p:nvPr>
            <p:ph type="pic" sz="quarter" idx="34" hasCustomPrompt="1"/>
          </p:nvPr>
        </p:nvSpPr>
        <p:spPr bwMode="gray">
          <a:xfrm>
            <a:off x="431371" y="1700810"/>
            <a:ext cx="1728192" cy="2208245"/>
          </a:xfrm>
        </p:spPr>
        <p:txBody>
          <a:bodyPr/>
          <a:lstStyle>
            <a:lvl1pPr marL="0" indent="0">
              <a:buNone/>
              <a:defRPr/>
            </a:lvl1pPr>
          </a:lstStyle>
          <a:p>
            <a:r>
              <a:rPr lang="de-DE" dirty="0"/>
              <a:t>Picture</a:t>
            </a:r>
            <a:endParaRPr lang="en-US" dirty="0"/>
          </a:p>
        </p:txBody>
      </p:sp>
      <p:sp>
        <p:nvSpPr>
          <p:cNvPr id="26" name="Text Placeholder 3"/>
          <p:cNvSpPr>
            <a:spLocks noGrp="1"/>
          </p:cNvSpPr>
          <p:nvPr>
            <p:ph type="body" sz="quarter" idx="35" hasCustomPrompt="1"/>
          </p:nvPr>
        </p:nvSpPr>
        <p:spPr bwMode="gray">
          <a:xfrm>
            <a:off x="2351586" y="3046305"/>
            <a:ext cx="3648404" cy="288032"/>
          </a:xfrm>
        </p:spPr>
        <p:txBody>
          <a:bodyPr tIns="0" anchor="b" anchorCtr="0"/>
          <a:lstStyle>
            <a:lvl1pPr marL="0" indent="0">
              <a:spcBef>
                <a:spcPts val="0"/>
              </a:spcBef>
              <a:spcAft>
                <a:spcPts val="0"/>
              </a:spcAft>
              <a:buNone/>
              <a:defRPr sz="1600">
                <a:solidFill>
                  <a:schemeClr val="tx1"/>
                </a:solidFill>
              </a:defRPr>
            </a:lvl1pPr>
            <a:lvl2pPr marL="0" indent="0">
              <a:spcBef>
                <a:spcPts val="0"/>
              </a:spcBef>
              <a:spcAft>
                <a:spcPts val="0"/>
              </a:spcAft>
              <a:buNone/>
              <a:defRPr sz="1600"/>
            </a:lvl2pPr>
            <a:lvl3pPr marL="0" indent="0" algn="l">
              <a:spcBef>
                <a:spcPts val="0"/>
              </a:spcBef>
              <a:spcAft>
                <a:spcPts val="0"/>
              </a:spcAft>
              <a:buFontTx/>
              <a:buNone/>
              <a:tabLst>
                <a:tab pos="840296" algn="l"/>
              </a:tabLst>
              <a:defRPr sz="1600"/>
            </a:lvl3pPr>
            <a:lvl4pPr marL="0" indent="0" algn="l">
              <a:spcBef>
                <a:spcPts val="0"/>
              </a:spcBef>
              <a:spcAft>
                <a:spcPts val="0"/>
              </a:spcAft>
              <a:buFontTx/>
              <a:buNone/>
              <a:defRPr sz="1600">
                <a:solidFill>
                  <a:schemeClr val="tx1"/>
                </a:solidFill>
              </a:defRPr>
            </a:lvl4pPr>
            <a:lvl5pPr marL="0" indent="0" algn="l">
              <a:spcBef>
                <a:spcPts val="0"/>
              </a:spcBef>
              <a:spcAft>
                <a:spcPts val="0"/>
              </a:spcAft>
              <a:buFontTx/>
              <a:buNone/>
              <a:defRPr sz="1600"/>
            </a:lvl5pPr>
            <a:lvl6pPr marL="0" indent="0" algn="l">
              <a:spcBef>
                <a:spcPts val="0"/>
              </a:spcBef>
              <a:spcAft>
                <a:spcPts val="0"/>
              </a:spcAft>
              <a:buFontTx/>
              <a:buNone/>
              <a:defRPr sz="1600"/>
            </a:lvl6pPr>
            <a:lvl7pPr marL="0" indent="0" algn="l">
              <a:spcBef>
                <a:spcPts val="0"/>
              </a:spcBef>
              <a:spcAft>
                <a:spcPts val="0"/>
              </a:spcAft>
              <a:buFontTx/>
              <a:buNone/>
              <a:defRPr sz="1600"/>
            </a:lvl7pPr>
            <a:lvl8pPr marL="0" indent="0" algn="l">
              <a:spcBef>
                <a:spcPts val="0"/>
              </a:spcBef>
              <a:spcAft>
                <a:spcPts val="0"/>
              </a:spcAft>
              <a:buFontTx/>
              <a:buNone/>
              <a:defRPr sz="1600"/>
            </a:lvl8pPr>
            <a:lvl9pPr marL="0" indent="0" algn="l">
              <a:spcBef>
                <a:spcPts val="0"/>
              </a:spcBef>
              <a:spcAft>
                <a:spcPts val="0"/>
              </a:spcAft>
              <a:buFontTx/>
              <a:buNone/>
              <a:defRPr sz="1600"/>
            </a:lvl9pPr>
          </a:lstStyle>
          <a:p>
            <a:pPr lvl="4"/>
            <a:r>
              <a:rPr lang="en-US" dirty="0"/>
              <a:t>[phone number]</a:t>
            </a:r>
          </a:p>
        </p:txBody>
      </p:sp>
      <p:sp>
        <p:nvSpPr>
          <p:cNvPr id="27" name="Text Placeholder 3"/>
          <p:cNvSpPr>
            <a:spLocks noGrp="1"/>
          </p:cNvSpPr>
          <p:nvPr>
            <p:ph type="body" sz="quarter" idx="36" hasCustomPrompt="1"/>
          </p:nvPr>
        </p:nvSpPr>
        <p:spPr bwMode="gray">
          <a:xfrm>
            <a:off x="2351584" y="2470241"/>
            <a:ext cx="3648405" cy="576000"/>
          </a:xfrm>
        </p:spPr>
        <p:txBody>
          <a:bodyPr tIns="36000" anchor="t" anchorCtr="0"/>
          <a:lstStyle>
            <a:lvl1pPr marL="0" indent="0">
              <a:spcBef>
                <a:spcPts val="0"/>
              </a:spcBef>
              <a:spcAft>
                <a:spcPts val="0"/>
              </a:spcAft>
              <a:buNone/>
              <a:defRPr sz="1600">
                <a:solidFill>
                  <a:schemeClr val="tx1"/>
                </a:solidFill>
              </a:defRPr>
            </a:lvl1pPr>
            <a:lvl2pPr marL="0" indent="0">
              <a:spcBef>
                <a:spcPts val="0"/>
              </a:spcBef>
              <a:spcAft>
                <a:spcPts val="0"/>
              </a:spcAft>
              <a:buNone/>
              <a:defRPr sz="1600"/>
            </a:lvl2pPr>
            <a:lvl3pPr marL="0" indent="0" algn="l">
              <a:spcBef>
                <a:spcPts val="0"/>
              </a:spcBef>
              <a:spcAft>
                <a:spcPts val="0"/>
              </a:spcAft>
              <a:buFontTx/>
              <a:buNone/>
              <a:tabLst>
                <a:tab pos="840296" algn="l"/>
              </a:tabLst>
              <a:defRPr sz="1600"/>
            </a:lvl3pPr>
            <a:lvl4pPr marL="0" indent="0" algn="l">
              <a:spcBef>
                <a:spcPts val="0"/>
              </a:spcBef>
              <a:spcAft>
                <a:spcPts val="0"/>
              </a:spcAft>
              <a:buFontTx/>
              <a:buNone/>
              <a:defRPr sz="1600">
                <a:solidFill>
                  <a:schemeClr val="tx1"/>
                </a:solidFill>
              </a:defRPr>
            </a:lvl4pPr>
            <a:lvl5pPr marL="0" indent="0" algn="l">
              <a:spcBef>
                <a:spcPts val="0"/>
              </a:spcBef>
              <a:spcAft>
                <a:spcPts val="0"/>
              </a:spcAft>
              <a:buFontTx/>
              <a:buNone/>
              <a:defRPr sz="1600"/>
            </a:lvl5pPr>
            <a:lvl6pPr marL="0" indent="0" algn="l">
              <a:spcBef>
                <a:spcPts val="0"/>
              </a:spcBef>
              <a:spcAft>
                <a:spcPts val="0"/>
              </a:spcAft>
              <a:buFontTx/>
              <a:buNone/>
              <a:defRPr sz="1600"/>
            </a:lvl6pPr>
            <a:lvl7pPr marL="0" indent="0" algn="l">
              <a:spcBef>
                <a:spcPts val="0"/>
              </a:spcBef>
              <a:spcAft>
                <a:spcPts val="0"/>
              </a:spcAft>
              <a:buFontTx/>
              <a:buNone/>
              <a:defRPr sz="1600"/>
            </a:lvl7pPr>
            <a:lvl8pPr marL="0" indent="0" algn="l">
              <a:spcBef>
                <a:spcPts val="0"/>
              </a:spcBef>
              <a:spcAft>
                <a:spcPts val="0"/>
              </a:spcAft>
              <a:buFontTx/>
              <a:buNone/>
              <a:defRPr sz="1600"/>
            </a:lvl8pPr>
            <a:lvl9pPr marL="0" indent="0" algn="l">
              <a:spcBef>
                <a:spcPts val="0"/>
              </a:spcBef>
              <a:spcAft>
                <a:spcPts val="0"/>
              </a:spcAft>
              <a:buFontTx/>
              <a:buNone/>
              <a:defRPr sz="1600"/>
            </a:lvl9pPr>
          </a:lstStyle>
          <a:p>
            <a:pPr lvl="4"/>
            <a:r>
              <a:rPr lang="en-US" dirty="0"/>
              <a:t>[title]</a:t>
            </a:r>
          </a:p>
        </p:txBody>
      </p:sp>
      <p:sp>
        <p:nvSpPr>
          <p:cNvPr id="28" name="Text Placeholder 3"/>
          <p:cNvSpPr>
            <a:spLocks noGrp="1"/>
          </p:cNvSpPr>
          <p:nvPr>
            <p:ph type="body" sz="quarter" idx="37" hasCustomPrompt="1"/>
          </p:nvPr>
        </p:nvSpPr>
        <p:spPr bwMode="gray">
          <a:xfrm>
            <a:off x="2351584" y="1701800"/>
            <a:ext cx="3648405" cy="768440"/>
          </a:xfrm>
        </p:spPr>
        <p:txBody>
          <a:bodyPr tIns="0" bIns="36000" anchor="b" anchorCtr="0"/>
          <a:lstStyle>
            <a:lvl1pPr marL="0" indent="0">
              <a:spcBef>
                <a:spcPts val="0"/>
              </a:spcBef>
              <a:spcAft>
                <a:spcPts val="0"/>
              </a:spcAft>
              <a:buFontTx/>
              <a:buNone/>
              <a:defRPr sz="1867">
                <a:solidFill>
                  <a:schemeClr val="tx2"/>
                </a:solidFill>
              </a:defRPr>
            </a:lvl1pPr>
            <a:lvl2pPr marL="0" indent="0">
              <a:spcBef>
                <a:spcPts val="0"/>
              </a:spcBef>
              <a:spcAft>
                <a:spcPts val="0"/>
              </a:spcAft>
              <a:buNone/>
              <a:defRPr sz="1867">
                <a:solidFill>
                  <a:schemeClr val="tx2"/>
                </a:solidFill>
              </a:defRPr>
            </a:lvl2pPr>
            <a:lvl3pPr marL="0" indent="0" algn="l">
              <a:spcBef>
                <a:spcPts val="0"/>
              </a:spcBef>
              <a:spcAft>
                <a:spcPts val="0"/>
              </a:spcAft>
              <a:buFontTx/>
              <a:buNone/>
              <a:tabLst>
                <a:tab pos="840296" algn="l"/>
              </a:tabLst>
              <a:defRPr sz="1867">
                <a:solidFill>
                  <a:schemeClr val="tx2"/>
                </a:solidFill>
              </a:defRPr>
            </a:lvl3pPr>
            <a:lvl4pPr marL="0" indent="0" algn="l">
              <a:spcBef>
                <a:spcPts val="0"/>
              </a:spcBef>
              <a:spcAft>
                <a:spcPts val="0"/>
              </a:spcAft>
              <a:buFontTx/>
              <a:buNone/>
              <a:defRPr sz="1867">
                <a:solidFill>
                  <a:schemeClr val="tx2"/>
                </a:solidFill>
              </a:defRPr>
            </a:lvl4pPr>
            <a:lvl5pPr marL="0" indent="0" algn="l">
              <a:spcBef>
                <a:spcPts val="0"/>
              </a:spcBef>
              <a:spcAft>
                <a:spcPts val="0"/>
              </a:spcAft>
              <a:buFontTx/>
              <a:buNone/>
              <a:defRPr sz="1867" b="0">
                <a:solidFill>
                  <a:schemeClr val="tx2"/>
                </a:solidFill>
              </a:defRPr>
            </a:lvl5pPr>
            <a:lvl6pPr marL="0" indent="0" algn="l">
              <a:spcBef>
                <a:spcPts val="0"/>
              </a:spcBef>
              <a:spcAft>
                <a:spcPts val="0"/>
              </a:spcAft>
              <a:buFontTx/>
              <a:buNone/>
              <a:defRPr sz="1867">
                <a:solidFill>
                  <a:schemeClr val="tx2"/>
                </a:solidFill>
              </a:defRPr>
            </a:lvl6pPr>
            <a:lvl7pPr marL="0" indent="0" algn="l">
              <a:spcBef>
                <a:spcPts val="0"/>
              </a:spcBef>
              <a:spcAft>
                <a:spcPts val="0"/>
              </a:spcAft>
              <a:buFontTx/>
              <a:buNone/>
              <a:defRPr sz="1867">
                <a:solidFill>
                  <a:schemeClr val="tx2"/>
                </a:solidFill>
              </a:defRPr>
            </a:lvl7pPr>
            <a:lvl8pPr marL="0" indent="0" algn="l">
              <a:spcBef>
                <a:spcPts val="0"/>
              </a:spcBef>
              <a:spcAft>
                <a:spcPts val="0"/>
              </a:spcAft>
              <a:buFontTx/>
              <a:buNone/>
              <a:defRPr sz="1867"/>
            </a:lvl8pPr>
            <a:lvl9pPr marL="0" indent="0" algn="l">
              <a:spcBef>
                <a:spcPts val="0"/>
              </a:spcBef>
              <a:spcAft>
                <a:spcPts val="0"/>
              </a:spcAft>
              <a:buFontTx/>
              <a:buNone/>
              <a:defRPr sz="1867">
                <a:solidFill>
                  <a:schemeClr val="tx2"/>
                </a:solidFill>
              </a:defRPr>
            </a:lvl9pPr>
          </a:lstStyle>
          <a:p>
            <a:pPr lvl="0"/>
            <a:r>
              <a:rPr lang="en-US" noProof="0" dirty="0"/>
              <a:t>[name]</a:t>
            </a:r>
          </a:p>
        </p:txBody>
      </p:sp>
      <p:sp>
        <p:nvSpPr>
          <p:cNvPr id="29" name="Text Placeholder 3"/>
          <p:cNvSpPr>
            <a:spLocks noGrp="1"/>
          </p:cNvSpPr>
          <p:nvPr>
            <p:ph type="body" sz="quarter" idx="38" hasCustomPrompt="1"/>
          </p:nvPr>
        </p:nvSpPr>
        <p:spPr bwMode="gray">
          <a:xfrm>
            <a:off x="2351584" y="3334336"/>
            <a:ext cx="3648405" cy="288032"/>
          </a:xfrm>
        </p:spPr>
        <p:txBody>
          <a:bodyPr tIns="0" anchor="b" anchorCtr="0"/>
          <a:lstStyle>
            <a:lvl1pPr marL="0" indent="0">
              <a:spcBef>
                <a:spcPts val="0"/>
              </a:spcBef>
              <a:spcAft>
                <a:spcPts val="0"/>
              </a:spcAft>
              <a:buNone/>
              <a:defRPr sz="1600">
                <a:solidFill>
                  <a:schemeClr val="tx1"/>
                </a:solidFill>
              </a:defRPr>
            </a:lvl1pPr>
            <a:lvl2pPr marL="0" indent="0">
              <a:spcBef>
                <a:spcPts val="0"/>
              </a:spcBef>
              <a:spcAft>
                <a:spcPts val="0"/>
              </a:spcAft>
              <a:buNone/>
              <a:defRPr sz="1600"/>
            </a:lvl2pPr>
            <a:lvl3pPr marL="0" indent="0" algn="l">
              <a:spcBef>
                <a:spcPts val="0"/>
              </a:spcBef>
              <a:spcAft>
                <a:spcPts val="0"/>
              </a:spcAft>
              <a:buFontTx/>
              <a:buNone/>
              <a:tabLst>
                <a:tab pos="840296" algn="l"/>
              </a:tabLst>
              <a:defRPr sz="1600"/>
            </a:lvl3pPr>
            <a:lvl4pPr marL="0" indent="0" algn="l">
              <a:spcBef>
                <a:spcPts val="0"/>
              </a:spcBef>
              <a:spcAft>
                <a:spcPts val="0"/>
              </a:spcAft>
              <a:buFontTx/>
              <a:buNone/>
              <a:defRPr sz="1600">
                <a:solidFill>
                  <a:schemeClr val="tx1"/>
                </a:solidFill>
              </a:defRPr>
            </a:lvl4pPr>
            <a:lvl5pPr marL="0" indent="0" algn="l">
              <a:spcBef>
                <a:spcPts val="0"/>
              </a:spcBef>
              <a:spcAft>
                <a:spcPts val="0"/>
              </a:spcAft>
              <a:buFontTx/>
              <a:buNone/>
              <a:defRPr sz="1600"/>
            </a:lvl5pPr>
            <a:lvl6pPr marL="0" indent="0" algn="l">
              <a:spcBef>
                <a:spcPts val="0"/>
              </a:spcBef>
              <a:spcAft>
                <a:spcPts val="0"/>
              </a:spcAft>
              <a:buFontTx/>
              <a:buNone/>
              <a:defRPr sz="1600"/>
            </a:lvl6pPr>
            <a:lvl7pPr marL="0" indent="0" algn="l">
              <a:spcBef>
                <a:spcPts val="0"/>
              </a:spcBef>
              <a:spcAft>
                <a:spcPts val="0"/>
              </a:spcAft>
              <a:buFontTx/>
              <a:buNone/>
              <a:defRPr sz="1600"/>
            </a:lvl7pPr>
            <a:lvl8pPr marL="0" indent="0" algn="l">
              <a:spcBef>
                <a:spcPts val="0"/>
              </a:spcBef>
              <a:spcAft>
                <a:spcPts val="0"/>
              </a:spcAft>
              <a:buFontTx/>
              <a:buNone/>
              <a:defRPr sz="1600"/>
            </a:lvl8pPr>
            <a:lvl9pPr marL="0" indent="0" algn="l">
              <a:spcBef>
                <a:spcPts val="0"/>
              </a:spcBef>
              <a:spcAft>
                <a:spcPts val="0"/>
              </a:spcAft>
              <a:buFontTx/>
              <a:buNone/>
              <a:defRPr sz="1600"/>
            </a:lvl9pPr>
          </a:lstStyle>
          <a:p>
            <a:pPr lvl="4"/>
            <a:r>
              <a:rPr lang="en-US" dirty="0"/>
              <a:t>[email address]</a:t>
            </a:r>
          </a:p>
        </p:txBody>
      </p:sp>
      <p:sp>
        <p:nvSpPr>
          <p:cNvPr id="30" name="Text Placeholder 3"/>
          <p:cNvSpPr>
            <a:spLocks noGrp="1"/>
          </p:cNvSpPr>
          <p:nvPr>
            <p:ph type="body" sz="quarter" idx="39" hasCustomPrompt="1"/>
          </p:nvPr>
        </p:nvSpPr>
        <p:spPr bwMode="gray">
          <a:xfrm>
            <a:off x="2351690" y="3622368"/>
            <a:ext cx="3648301" cy="286685"/>
          </a:xfrm>
        </p:spPr>
        <p:txBody>
          <a:bodyPr tIns="0" anchor="b" anchorCtr="0"/>
          <a:lstStyle>
            <a:lvl1pPr marL="0" indent="0">
              <a:spcBef>
                <a:spcPts val="0"/>
              </a:spcBef>
              <a:spcAft>
                <a:spcPts val="0"/>
              </a:spcAft>
              <a:buNone/>
              <a:defRPr sz="1600">
                <a:solidFill>
                  <a:schemeClr val="tx1"/>
                </a:solidFill>
              </a:defRPr>
            </a:lvl1pPr>
            <a:lvl2pPr marL="0" indent="0">
              <a:spcBef>
                <a:spcPts val="0"/>
              </a:spcBef>
              <a:spcAft>
                <a:spcPts val="0"/>
              </a:spcAft>
              <a:buNone/>
              <a:defRPr sz="1600"/>
            </a:lvl2pPr>
            <a:lvl3pPr marL="0" indent="0" algn="l">
              <a:spcBef>
                <a:spcPts val="0"/>
              </a:spcBef>
              <a:spcAft>
                <a:spcPts val="0"/>
              </a:spcAft>
              <a:buFontTx/>
              <a:buNone/>
              <a:tabLst>
                <a:tab pos="840296" algn="l"/>
              </a:tabLst>
              <a:defRPr sz="1600"/>
            </a:lvl3pPr>
            <a:lvl4pPr marL="0" indent="0" algn="l">
              <a:spcBef>
                <a:spcPts val="0"/>
              </a:spcBef>
              <a:spcAft>
                <a:spcPts val="0"/>
              </a:spcAft>
              <a:buFontTx/>
              <a:buNone/>
              <a:defRPr sz="1600">
                <a:solidFill>
                  <a:schemeClr val="tx1"/>
                </a:solidFill>
              </a:defRPr>
            </a:lvl4pPr>
            <a:lvl5pPr marL="0" indent="0" algn="l">
              <a:spcBef>
                <a:spcPts val="0"/>
              </a:spcBef>
              <a:spcAft>
                <a:spcPts val="0"/>
              </a:spcAft>
              <a:buFontTx/>
              <a:buNone/>
              <a:defRPr sz="1600"/>
            </a:lvl5pPr>
            <a:lvl6pPr marL="0" indent="0" algn="l">
              <a:spcBef>
                <a:spcPts val="0"/>
              </a:spcBef>
              <a:spcAft>
                <a:spcPts val="0"/>
              </a:spcAft>
              <a:buFontTx/>
              <a:buNone/>
              <a:defRPr sz="1600"/>
            </a:lvl6pPr>
            <a:lvl7pPr marL="0" indent="0" algn="l">
              <a:spcBef>
                <a:spcPts val="0"/>
              </a:spcBef>
              <a:spcAft>
                <a:spcPts val="0"/>
              </a:spcAft>
              <a:buFontTx/>
              <a:buNone/>
              <a:defRPr sz="1600"/>
            </a:lvl7pPr>
            <a:lvl8pPr marL="0" indent="0" algn="l">
              <a:spcBef>
                <a:spcPts val="0"/>
              </a:spcBef>
              <a:spcAft>
                <a:spcPts val="0"/>
              </a:spcAft>
              <a:buFontTx/>
              <a:buNone/>
              <a:defRPr sz="1600"/>
            </a:lvl8pPr>
            <a:lvl9pPr marL="0" indent="0" algn="l">
              <a:spcBef>
                <a:spcPts val="0"/>
              </a:spcBef>
              <a:spcAft>
                <a:spcPts val="0"/>
              </a:spcAft>
              <a:buFontTx/>
              <a:buNone/>
              <a:defRPr sz="1600"/>
            </a:lvl9pPr>
          </a:lstStyle>
          <a:p>
            <a:pPr lvl="4"/>
            <a:r>
              <a:rPr lang="en-US" dirty="0"/>
              <a:t>[country]</a:t>
            </a:r>
          </a:p>
        </p:txBody>
      </p:sp>
      <p:sp>
        <p:nvSpPr>
          <p:cNvPr id="31" name="Picture Placeholder 4"/>
          <p:cNvSpPr>
            <a:spLocks noGrp="1"/>
          </p:cNvSpPr>
          <p:nvPr>
            <p:ph type="pic" sz="quarter" idx="40" hasCustomPrompt="1"/>
          </p:nvPr>
        </p:nvSpPr>
        <p:spPr bwMode="gray">
          <a:xfrm>
            <a:off x="6192971" y="1701800"/>
            <a:ext cx="1728192" cy="2208000"/>
          </a:xfrm>
        </p:spPr>
        <p:txBody>
          <a:bodyPr/>
          <a:lstStyle>
            <a:lvl1pPr marL="0" indent="0">
              <a:buNone/>
              <a:defRPr/>
            </a:lvl1pPr>
          </a:lstStyle>
          <a:p>
            <a:r>
              <a:rPr lang="de-DE" dirty="0"/>
              <a:t>Picture</a:t>
            </a:r>
            <a:endParaRPr lang="en-US" dirty="0"/>
          </a:p>
        </p:txBody>
      </p:sp>
      <p:sp>
        <p:nvSpPr>
          <p:cNvPr id="32" name="Text Placeholder 3"/>
          <p:cNvSpPr>
            <a:spLocks noGrp="1"/>
          </p:cNvSpPr>
          <p:nvPr>
            <p:ph type="body" sz="quarter" idx="41" hasCustomPrompt="1"/>
          </p:nvPr>
        </p:nvSpPr>
        <p:spPr bwMode="gray">
          <a:xfrm>
            <a:off x="8113186" y="3046305"/>
            <a:ext cx="3648404" cy="288032"/>
          </a:xfrm>
        </p:spPr>
        <p:txBody>
          <a:bodyPr tIns="0" anchor="b" anchorCtr="0"/>
          <a:lstStyle>
            <a:lvl1pPr marL="0" indent="0">
              <a:spcBef>
                <a:spcPts val="0"/>
              </a:spcBef>
              <a:spcAft>
                <a:spcPts val="0"/>
              </a:spcAft>
              <a:buNone/>
              <a:defRPr sz="1600">
                <a:solidFill>
                  <a:schemeClr val="tx1"/>
                </a:solidFill>
              </a:defRPr>
            </a:lvl1pPr>
            <a:lvl2pPr marL="0" indent="0">
              <a:spcBef>
                <a:spcPts val="0"/>
              </a:spcBef>
              <a:spcAft>
                <a:spcPts val="0"/>
              </a:spcAft>
              <a:buNone/>
              <a:defRPr sz="1600"/>
            </a:lvl2pPr>
            <a:lvl3pPr marL="0" indent="0" algn="l">
              <a:spcBef>
                <a:spcPts val="0"/>
              </a:spcBef>
              <a:spcAft>
                <a:spcPts val="0"/>
              </a:spcAft>
              <a:buFontTx/>
              <a:buNone/>
              <a:tabLst>
                <a:tab pos="840296" algn="l"/>
              </a:tabLst>
              <a:defRPr sz="1600"/>
            </a:lvl3pPr>
            <a:lvl4pPr marL="0" indent="0" algn="l">
              <a:spcBef>
                <a:spcPts val="0"/>
              </a:spcBef>
              <a:spcAft>
                <a:spcPts val="0"/>
              </a:spcAft>
              <a:buFontTx/>
              <a:buNone/>
              <a:defRPr sz="1600">
                <a:solidFill>
                  <a:schemeClr val="tx1"/>
                </a:solidFill>
              </a:defRPr>
            </a:lvl4pPr>
            <a:lvl5pPr marL="0" indent="0" algn="l">
              <a:spcBef>
                <a:spcPts val="0"/>
              </a:spcBef>
              <a:spcAft>
                <a:spcPts val="0"/>
              </a:spcAft>
              <a:buFontTx/>
              <a:buNone/>
              <a:defRPr sz="1600"/>
            </a:lvl5pPr>
            <a:lvl6pPr marL="0" indent="0" algn="l">
              <a:spcBef>
                <a:spcPts val="0"/>
              </a:spcBef>
              <a:spcAft>
                <a:spcPts val="0"/>
              </a:spcAft>
              <a:buFontTx/>
              <a:buNone/>
              <a:defRPr sz="1600"/>
            </a:lvl6pPr>
            <a:lvl7pPr marL="0" indent="0" algn="l">
              <a:spcBef>
                <a:spcPts val="0"/>
              </a:spcBef>
              <a:spcAft>
                <a:spcPts val="0"/>
              </a:spcAft>
              <a:buFontTx/>
              <a:buNone/>
              <a:defRPr sz="1600"/>
            </a:lvl7pPr>
            <a:lvl8pPr marL="0" indent="0" algn="l">
              <a:spcBef>
                <a:spcPts val="0"/>
              </a:spcBef>
              <a:spcAft>
                <a:spcPts val="0"/>
              </a:spcAft>
              <a:buFontTx/>
              <a:buNone/>
              <a:defRPr sz="1600"/>
            </a:lvl8pPr>
            <a:lvl9pPr marL="0" indent="0" algn="l">
              <a:spcBef>
                <a:spcPts val="0"/>
              </a:spcBef>
              <a:spcAft>
                <a:spcPts val="0"/>
              </a:spcAft>
              <a:buFontTx/>
              <a:buNone/>
              <a:defRPr sz="1600"/>
            </a:lvl9pPr>
          </a:lstStyle>
          <a:p>
            <a:pPr lvl="4"/>
            <a:r>
              <a:rPr lang="en-US" dirty="0"/>
              <a:t>[phone number]</a:t>
            </a:r>
          </a:p>
        </p:txBody>
      </p:sp>
      <p:sp>
        <p:nvSpPr>
          <p:cNvPr id="33" name="Text Placeholder 3"/>
          <p:cNvSpPr>
            <a:spLocks noGrp="1"/>
          </p:cNvSpPr>
          <p:nvPr>
            <p:ph type="body" sz="quarter" idx="42" hasCustomPrompt="1"/>
          </p:nvPr>
        </p:nvSpPr>
        <p:spPr bwMode="gray">
          <a:xfrm>
            <a:off x="8113184" y="2470241"/>
            <a:ext cx="3648405" cy="576000"/>
          </a:xfrm>
        </p:spPr>
        <p:txBody>
          <a:bodyPr tIns="36000" anchor="t" anchorCtr="0"/>
          <a:lstStyle>
            <a:lvl1pPr marL="0" indent="0">
              <a:spcBef>
                <a:spcPts val="0"/>
              </a:spcBef>
              <a:spcAft>
                <a:spcPts val="0"/>
              </a:spcAft>
              <a:buNone/>
              <a:defRPr sz="1600">
                <a:solidFill>
                  <a:schemeClr val="tx1"/>
                </a:solidFill>
              </a:defRPr>
            </a:lvl1pPr>
            <a:lvl2pPr marL="0" indent="0">
              <a:spcBef>
                <a:spcPts val="0"/>
              </a:spcBef>
              <a:spcAft>
                <a:spcPts val="0"/>
              </a:spcAft>
              <a:buNone/>
              <a:defRPr sz="1600"/>
            </a:lvl2pPr>
            <a:lvl3pPr marL="0" indent="0" algn="l">
              <a:spcBef>
                <a:spcPts val="0"/>
              </a:spcBef>
              <a:spcAft>
                <a:spcPts val="0"/>
              </a:spcAft>
              <a:buFontTx/>
              <a:buNone/>
              <a:tabLst>
                <a:tab pos="840296" algn="l"/>
              </a:tabLst>
              <a:defRPr sz="1600"/>
            </a:lvl3pPr>
            <a:lvl4pPr marL="0" indent="0" algn="l">
              <a:spcBef>
                <a:spcPts val="0"/>
              </a:spcBef>
              <a:spcAft>
                <a:spcPts val="0"/>
              </a:spcAft>
              <a:buFontTx/>
              <a:buNone/>
              <a:defRPr sz="1600">
                <a:solidFill>
                  <a:schemeClr val="tx1"/>
                </a:solidFill>
              </a:defRPr>
            </a:lvl4pPr>
            <a:lvl5pPr marL="0" indent="0" algn="l">
              <a:spcBef>
                <a:spcPts val="0"/>
              </a:spcBef>
              <a:spcAft>
                <a:spcPts val="0"/>
              </a:spcAft>
              <a:buFontTx/>
              <a:buNone/>
              <a:defRPr sz="1600"/>
            </a:lvl5pPr>
            <a:lvl6pPr marL="0" indent="0" algn="l">
              <a:spcBef>
                <a:spcPts val="0"/>
              </a:spcBef>
              <a:spcAft>
                <a:spcPts val="0"/>
              </a:spcAft>
              <a:buFontTx/>
              <a:buNone/>
              <a:defRPr sz="1600"/>
            </a:lvl6pPr>
            <a:lvl7pPr marL="0" indent="0" algn="l">
              <a:spcBef>
                <a:spcPts val="0"/>
              </a:spcBef>
              <a:spcAft>
                <a:spcPts val="0"/>
              </a:spcAft>
              <a:buFontTx/>
              <a:buNone/>
              <a:defRPr sz="1600"/>
            </a:lvl7pPr>
            <a:lvl8pPr marL="0" indent="0" algn="l">
              <a:spcBef>
                <a:spcPts val="0"/>
              </a:spcBef>
              <a:spcAft>
                <a:spcPts val="0"/>
              </a:spcAft>
              <a:buFontTx/>
              <a:buNone/>
              <a:defRPr sz="1600"/>
            </a:lvl8pPr>
            <a:lvl9pPr marL="0" indent="0" algn="l">
              <a:spcBef>
                <a:spcPts val="0"/>
              </a:spcBef>
              <a:spcAft>
                <a:spcPts val="0"/>
              </a:spcAft>
              <a:buFontTx/>
              <a:buNone/>
              <a:defRPr sz="1600"/>
            </a:lvl9pPr>
          </a:lstStyle>
          <a:p>
            <a:pPr lvl="4"/>
            <a:r>
              <a:rPr lang="en-US" dirty="0"/>
              <a:t>[title]</a:t>
            </a:r>
          </a:p>
        </p:txBody>
      </p:sp>
      <p:sp>
        <p:nvSpPr>
          <p:cNvPr id="34" name="Text Placeholder 3"/>
          <p:cNvSpPr>
            <a:spLocks noGrp="1"/>
          </p:cNvSpPr>
          <p:nvPr>
            <p:ph type="body" sz="quarter" idx="43" hasCustomPrompt="1"/>
          </p:nvPr>
        </p:nvSpPr>
        <p:spPr bwMode="gray">
          <a:xfrm>
            <a:off x="8113184" y="1702432"/>
            <a:ext cx="3648405" cy="768000"/>
          </a:xfrm>
        </p:spPr>
        <p:txBody>
          <a:bodyPr tIns="0" bIns="36000" anchor="b" anchorCtr="0"/>
          <a:lstStyle>
            <a:lvl1pPr marL="0" indent="0">
              <a:spcBef>
                <a:spcPts val="0"/>
              </a:spcBef>
              <a:spcAft>
                <a:spcPts val="0"/>
              </a:spcAft>
              <a:buFontTx/>
              <a:buNone/>
              <a:defRPr sz="1867">
                <a:solidFill>
                  <a:schemeClr val="tx2"/>
                </a:solidFill>
              </a:defRPr>
            </a:lvl1pPr>
            <a:lvl2pPr marL="0" indent="0">
              <a:spcBef>
                <a:spcPts val="0"/>
              </a:spcBef>
              <a:spcAft>
                <a:spcPts val="0"/>
              </a:spcAft>
              <a:buNone/>
              <a:defRPr sz="1867">
                <a:solidFill>
                  <a:schemeClr val="tx2"/>
                </a:solidFill>
              </a:defRPr>
            </a:lvl2pPr>
            <a:lvl3pPr marL="0" indent="0" algn="l">
              <a:spcBef>
                <a:spcPts val="0"/>
              </a:spcBef>
              <a:spcAft>
                <a:spcPts val="0"/>
              </a:spcAft>
              <a:buFontTx/>
              <a:buNone/>
              <a:tabLst>
                <a:tab pos="840296" algn="l"/>
              </a:tabLst>
              <a:defRPr sz="1867">
                <a:solidFill>
                  <a:schemeClr val="tx2"/>
                </a:solidFill>
              </a:defRPr>
            </a:lvl3pPr>
            <a:lvl4pPr marL="0" indent="0" algn="l">
              <a:spcBef>
                <a:spcPts val="0"/>
              </a:spcBef>
              <a:spcAft>
                <a:spcPts val="0"/>
              </a:spcAft>
              <a:buFontTx/>
              <a:buNone/>
              <a:defRPr sz="1867">
                <a:solidFill>
                  <a:schemeClr val="tx2"/>
                </a:solidFill>
              </a:defRPr>
            </a:lvl4pPr>
            <a:lvl5pPr marL="0" indent="0" algn="l">
              <a:spcBef>
                <a:spcPts val="0"/>
              </a:spcBef>
              <a:spcAft>
                <a:spcPts val="0"/>
              </a:spcAft>
              <a:buFontTx/>
              <a:buNone/>
              <a:defRPr sz="1867" b="0">
                <a:solidFill>
                  <a:schemeClr val="tx2"/>
                </a:solidFill>
              </a:defRPr>
            </a:lvl5pPr>
            <a:lvl6pPr marL="0" indent="0" algn="l">
              <a:spcBef>
                <a:spcPts val="0"/>
              </a:spcBef>
              <a:spcAft>
                <a:spcPts val="0"/>
              </a:spcAft>
              <a:buFontTx/>
              <a:buNone/>
              <a:defRPr sz="1867">
                <a:solidFill>
                  <a:schemeClr val="tx2"/>
                </a:solidFill>
              </a:defRPr>
            </a:lvl6pPr>
            <a:lvl7pPr marL="0" indent="0" algn="l">
              <a:spcBef>
                <a:spcPts val="0"/>
              </a:spcBef>
              <a:spcAft>
                <a:spcPts val="0"/>
              </a:spcAft>
              <a:buFontTx/>
              <a:buNone/>
              <a:defRPr sz="1867">
                <a:solidFill>
                  <a:schemeClr val="tx2"/>
                </a:solidFill>
              </a:defRPr>
            </a:lvl7pPr>
            <a:lvl8pPr marL="0" indent="0" algn="l">
              <a:spcBef>
                <a:spcPts val="0"/>
              </a:spcBef>
              <a:spcAft>
                <a:spcPts val="0"/>
              </a:spcAft>
              <a:buFontTx/>
              <a:buNone/>
              <a:defRPr sz="1867"/>
            </a:lvl8pPr>
            <a:lvl9pPr marL="0" indent="0" algn="l">
              <a:spcBef>
                <a:spcPts val="0"/>
              </a:spcBef>
              <a:spcAft>
                <a:spcPts val="0"/>
              </a:spcAft>
              <a:buFontTx/>
              <a:buNone/>
              <a:defRPr sz="1867">
                <a:solidFill>
                  <a:schemeClr val="tx2"/>
                </a:solidFill>
              </a:defRPr>
            </a:lvl9pPr>
          </a:lstStyle>
          <a:p>
            <a:pPr lvl="0"/>
            <a:r>
              <a:rPr lang="en-US" dirty="0"/>
              <a:t>[name]</a:t>
            </a:r>
          </a:p>
        </p:txBody>
      </p:sp>
      <p:sp>
        <p:nvSpPr>
          <p:cNvPr id="35" name="Text Placeholder 3"/>
          <p:cNvSpPr>
            <a:spLocks noGrp="1"/>
          </p:cNvSpPr>
          <p:nvPr>
            <p:ph type="body" sz="quarter" idx="44" hasCustomPrompt="1"/>
          </p:nvPr>
        </p:nvSpPr>
        <p:spPr bwMode="gray">
          <a:xfrm>
            <a:off x="8113184" y="3334336"/>
            <a:ext cx="3648405" cy="288032"/>
          </a:xfrm>
        </p:spPr>
        <p:txBody>
          <a:bodyPr tIns="0" anchor="b" anchorCtr="0"/>
          <a:lstStyle>
            <a:lvl1pPr marL="0" indent="0">
              <a:spcBef>
                <a:spcPts val="0"/>
              </a:spcBef>
              <a:spcAft>
                <a:spcPts val="0"/>
              </a:spcAft>
              <a:buNone/>
              <a:defRPr sz="1600">
                <a:solidFill>
                  <a:schemeClr val="tx1"/>
                </a:solidFill>
              </a:defRPr>
            </a:lvl1pPr>
            <a:lvl2pPr marL="0" indent="0">
              <a:spcBef>
                <a:spcPts val="0"/>
              </a:spcBef>
              <a:spcAft>
                <a:spcPts val="0"/>
              </a:spcAft>
              <a:buNone/>
              <a:defRPr sz="1600"/>
            </a:lvl2pPr>
            <a:lvl3pPr marL="0" indent="0" algn="l">
              <a:spcBef>
                <a:spcPts val="0"/>
              </a:spcBef>
              <a:spcAft>
                <a:spcPts val="0"/>
              </a:spcAft>
              <a:buFontTx/>
              <a:buNone/>
              <a:tabLst>
                <a:tab pos="840296" algn="l"/>
              </a:tabLst>
              <a:defRPr sz="1600"/>
            </a:lvl3pPr>
            <a:lvl4pPr marL="0" indent="0" algn="l">
              <a:spcBef>
                <a:spcPts val="0"/>
              </a:spcBef>
              <a:spcAft>
                <a:spcPts val="0"/>
              </a:spcAft>
              <a:buFontTx/>
              <a:buNone/>
              <a:defRPr sz="1600">
                <a:solidFill>
                  <a:schemeClr val="tx1"/>
                </a:solidFill>
              </a:defRPr>
            </a:lvl4pPr>
            <a:lvl5pPr marL="0" indent="0" algn="l">
              <a:spcBef>
                <a:spcPts val="0"/>
              </a:spcBef>
              <a:spcAft>
                <a:spcPts val="0"/>
              </a:spcAft>
              <a:buFontTx/>
              <a:buNone/>
              <a:defRPr sz="1600"/>
            </a:lvl5pPr>
            <a:lvl6pPr marL="0" indent="0" algn="l">
              <a:spcBef>
                <a:spcPts val="0"/>
              </a:spcBef>
              <a:spcAft>
                <a:spcPts val="0"/>
              </a:spcAft>
              <a:buFontTx/>
              <a:buNone/>
              <a:defRPr sz="1600"/>
            </a:lvl6pPr>
            <a:lvl7pPr marL="0" indent="0" algn="l">
              <a:spcBef>
                <a:spcPts val="0"/>
              </a:spcBef>
              <a:spcAft>
                <a:spcPts val="0"/>
              </a:spcAft>
              <a:buFontTx/>
              <a:buNone/>
              <a:defRPr sz="1600"/>
            </a:lvl7pPr>
            <a:lvl8pPr marL="0" indent="0" algn="l">
              <a:spcBef>
                <a:spcPts val="0"/>
              </a:spcBef>
              <a:spcAft>
                <a:spcPts val="0"/>
              </a:spcAft>
              <a:buFontTx/>
              <a:buNone/>
              <a:defRPr sz="1600"/>
            </a:lvl8pPr>
            <a:lvl9pPr marL="0" indent="0" algn="l">
              <a:spcBef>
                <a:spcPts val="0"/>
              </a:spcBef>
              <a:spcAft>
                <a:spcPts val="0"/>
              </a:spcAft>
              <a:buFontTx/>
              <a:buNone/>
              <a:defRPr sz="1600"/>
            </a:lvl9pPr>
          </a:lstStyle>
          <a:p>
            <a:pPr lvl="4"/>
            <a:r>
              <a:rPr lang="en-US" dirty="0"/>
              <a:t>[email address]</a:t>
            </a:r>
          </a:p>
        </p:txBody>
      </p:sp>
      <p:sp>
        <p:nvSpPr>
          <p:cNvPr id="36" name="Text Placeholder 3"/>
          <p:cNvSpPr>
            <a:spLocks noGrp="1"/>
          </p:cNvSpPr>
          <p:nvPr>
            <p:ph type="body" sz="quarter" idx="45" hasCustomPrompt="1"/>
          </p:nvPr>
        </p:nvSpPr>
        <p:spPr bwMode="gray">
          <a:xfrm>
            <a:off x="8113290" y="3622368"/>
            <a:ext cx="3648301" cy="286685"/>
          </a:xfrm>
        </p:spPr>
        <p:txBody>
          <a:bodyPr tIns="0" anchor="b" anchorCtr="0"/>
          <a:lstStyle>
            <a:lvl1pPr marL="0" indent="0">
              <a:spcBef>
                <a:spcPts val="0"/>
              </a:spcBef>
              <a:spcAft>
                <a:spcPts val="0"/>
              </a:spcAft>
              <a:buNone/>
              <a:defRPr sz="1600">
                <a:solidFill>
                  <a:schemeClr val="tx1"/>
                </a:solidFill>
              </a:defRPr>
            </a:lvl1pPr>
            <a:lvl2pPr marL="0" indent="0">
              <a:spcBef>
                <a:spcPts val="0"/>
              </a:spcBef>
              <a:spcAft>
                <a:spcPts val="0"/>
              </a:spcAft>
              <a:buNone/>
              <a:defRPr sz="1600"/>
            </a:lvl2pPr>
            <a:lvl3pPr marL="0" indent="0" algn="l">
              <a:spcBef>
                <a:spcPts val="0"/>
              </a:spcBef>
              <a:spcAft>
                <a:spcPts val="0"/>
              </a:spcAft>
              <a:buFontTx/>
              <a:buNone/>
              <a:tabLst>
                <a:tab pos="840296" algn="l"/>
              </a:tabLst>
              <a:defRPr sz="1600"/>
            </a:lvl3pPr>
            <a:lvl4pPr marL="0" indent="0" algn="l">
              <a:spcBef>
                <a:spcPts val="0"/>
              </a:spcBef>
              <a:spcAft>
                <a:spcPts val="0"/>
              </a:spcAft>
              <a:buFontTx/>
              <a:buNone/>
              <a:defRPr sz="1600">
                <a:solidFill>
                  <a:schemeClr val="tx1"/>
                </a:solidFill>
              </a:defRPr>
            </a:lvl4pPr>
            <a:lvl5pPr marL="0" indent="0" algn="l">
              <a:spcBef>
                <a:spcPts val="0"/>
              </a:spcBef>
              <a:spcAft>
                <a:spcPts val="0"/>
              </a:spcAft>
              <a:buFontTx/>
              <a:buNone/>
              <a:defRPr sz="1600"/>
            </a:lvl5pPr>
            <a:lvl6pPr marL="0" indent="0" algn="l">
              <a:spcBef>
                <a:spcPts val="0"/>
              </a:spcBef>
              <a:spcAft>
                <a:spcPts val="0"/>
              </a:spcAft>
              <a:buFontTx/>
              <a:buNone/>
              <a:defRPr sz="1600"/>
            </a:lvl6pPr>
            <a:lvl7pPr marL="0" indent="0" algn="l">
              <a:spcBef>
                <a:spcPts val="0"/>
              </a:spcBef>
              <a:spcAft>
                <a:spcPts val="0"/>
              </a:spcAft>
              <a:buFontTx/>
              <a:buNone/>
              <a:defRPr sz="1600"/>
            </a:lvl7pPr>
            <a:lvl8pPr marL="0" indent="0" algn="l">
              <a:spcBef>
                <a:spcPts val="0"/>
              </a:spcBef>
              <a:spcAft>
                <a:spcPts val="0"/>
              </a:spcAft>
              <a:buFontTx/>
              <a:buNone/>
              <a:defRPr sz="1600"/>
            </a:lvl8pPr>
            <a:lvl9pPr marL="0" indent="0" algn="l">
              <a:spcBef>
                <a:spcPts val="0"/>
              </a:spcBef>
              <a:spcAft>
                <a:spcPts val="0"/>
              </a:spcAft>
              <a:buFontTx/>
              <a:buNone/>
              <a:defRPr sz="1600"/>
            </a:lvl9pPr>
          </a:lstStyle>
          <a:p>
            <a:pPr lvl="4"/>
            <a:r>
              <a:rPr lang="en-US" dirty="0"/>
              <a:t>[country]</a:t>
            </a:r>
          </a:p>
        </p:txBody>
      </p:sp>
    </p:spTree>
  </p:cSld>
  <p:clrMapOvr>
    <a:masterClrMapping/>
  </p:clrMapOvr>
</p:sldLayout>
</file>

<file path=ppt/slideLayouts/slideLayout18.xml><?xml version="1.0" encoding="utf-8"?>
<p:sldLayout xmlns:a="http://schemas.openxmlformats.org/drawingml/2006/main" xmlns:r="http://schemas.openxmlformats.org/officeDocument/2006/relationships" xmlns:p="http://schemas.openxmlformats.org/presentationml/2006/main" preserve="1">
  <p:cSld name="Four contacts">
    <p:spTree>
      <p:nvGrpSpPr>
        <p:cNvPr id="1" name=""/>
        <p:cNvGrpSpPr/>
        <p:nvPr/>
      </p:nvGrpSpPr>
      <p:grpSpPr>
        <a:xfrm>
          <a:off x="0" y="0"/>
          <a:ext cx="0" cy="0"/>
          <a:chOff x="0" y="0"/>
          <a:chExt cx="0" cy="0"/>
        </a:xfrm>
      </p:grpSpPr>
      <p:sp>
        <p:nvSpPr>
          <p:cNvPr id="2" name="Title 1"/>
          <p:cNvSpPr>
            <a:spLocks noGrp="1"/>
          </p:cNvSpPr>
          <p:nvPr>
            <p:ph type="title" hasCustomPrompt="1"/>
          </p:nvPr>
        </p:nvSpPr>
        <p:spPr bwMode="gray"/>
        <p:txBody>
          <a:bodyPr/>
          <a:lstStyle/>
          <a:p>
            <a:r>
              <a:rPr lang="en-US" dirty="0"/>
              <a:t>Click to add headline</a:t>
            </a:r>
          </a:p>
        </p:txBody>
      </p:sp>
      <p:sp>
        <p:nvSpPr>
          <p:cNvPr id="13" name="Picture Placeholder 4"/>
          <p:cNvSpPr>
            <a:spLocks noGrp="1"/>
          </p:cNvSpPr>
          <p:nvPr>
            <p:ph type="pic" sz="quarter" idx="15" hasCustomPrompt="1"/>
          </p:nvPr>
        </p:nvSpPr>
        <p:spPr bwMode="gray">
          <a:xfrm>
            <a:off x="431371" y="4101320"/>
            <a:ext cx="1728192" cy="2208000"/>
          </a:xfrm>
        </p:spPr>
        <p:txBody>
          <a:bodyPr/>
          <a:lstStyle>
            <a:lvl1pPr marL="0" indent="0">
              <a:buNone/>
              <a:defRPr/>
            </a:lvl1pPr>
          </a:lstStyle>
          <a:p>
            <a:r>
              <a:rPr lang="de-DE" dirty="0"/>
              <a:t>Picture</a:t>
            </a:r>
            <a:endParaRPr lang="en-US" dirty="0"/>
          </a:p>
        </p:txBody>
      </p:sp>
      <p:sp>
        <p:nvSpPr>
          <p:cNvPr id="14" name="Text Placeholder 3"/>
          <p:cNvSpPr>
            <a:spLocks noGrp="1"/>
          </p:cNvSpPr>
          <p:nvPr>
            <p:ph type="body" sz="quarter" idx="18" hasCustomPrompt="1"/>
          </p:nvPr>
        </p:nvSpPr>
        <p:spPr bwMode="gray">
          <a:xfrm>
            <a:off x="2351586" y="5445305"/>
            <a:ext cx="3648404" cy="288032"/>
          </a:xfrm>
        </p:spPr>
        <p:txBody>
          <a:bodyPr tIns="0" anchor="b" anchorCtr="0"/>
          <a:lstStyle>
            <a:lvl1pPr marL="0" indent="0">
              <a:spcBef>
                <a:spcPts val="0"/>
              </a:spcBef>
              <a:spcAft>
                <a:spcPts val="0"/>
              </a:spcAft>
              <a:buNone/>
              <a:defRPr sz="1600">
                <a:solidFill>
                  <a:schemeClr val="tx1"/>
                </a:solidFill>
              </a:defRPr>
            </a:lvl1pPr>
            <a:lvl2pPr marL="0" indent="0">
              <a:spcBef>
                <a:spcPts val="0"/>
              </a:spcBef>
              <a:spcAft>
                <a:spcPts val="0"/>
              </a:spcAft>
              <a:buNone/>
              <a:defRPr sz="1600"/>
            </a:lvl2pPr>
            <a:lvl3pPr marL="0" indent="0" algn="l">
              <a:spcBef>
                <a:spcPts val="0"/>
              </a:spcBef>
              <a:spcAft>
                <a:spcPts val="0"/>
              </a:spcAft>
              <a:buFontTx/>
              <a:buNone/>
              <a:tabLst>
                <a:tab pos="840296" algn="l"/>
              </a:tabLst>
              <a:defRPr sz="1600"/>
            </a:lvl3pPr>
            <a:lvl4pPr marL="0" indent="0" algn="l">
              <a:spcBef>
                <a:spcPts val="0"/>
              </a:spcBef>
              <a:spcAft>
                <a:spcPts val="0"/>
              </a:spcAft>
              <a:buFontTx/>
              <a:buNone/>
              <a:defRPr sz="1600">
                <a:solidFill>
                  <a:schemeClr val="tx1"/>
                </a:solidFill>
              </a:defRPr>
            </a:lvl4pPr>
            <a:lvl5pPr marL="0" indent="0" algn="l">
              <a:spcBef>
                <a:spcPts val="0"/>
              </a:spcBef>
              <a:spcAft>
                <a:spcPts val="0"/>
              </a:spcAft>
              <a:buFontTx/>
              <a:buNone/>
              <a:defRPr sz="1600"/>
            </a:lvl5pPr>
            <a:lvl6pPr marL="0" indent="0" algn="l">
              <a:spcBef>
                <a:spcPts val="0"/>
              </a:spcBef>
              <a:spcAft>
                <a:spcPts val="0"/>
              </a:spcAft>
              <a:buFontTx/>
              <a:buNone/>
              <a:defRPr sz="1600"/>
            </a:lvl6pPr>
            <a:lvl7pPr marL="0" indent="0" algn="l">
              <a:spcBef>
                <a:spcPts val="0"/>
              </a:spcBef>
              <a:spcAft>
                <a:spcPts val="0"/>
              </a:spcAft>
              <a:buFontTx/>
              <a:buNone/>
              <a:defRPr sz="1600"/>
            </a:lvl7pPr>
            <a:lvl8pPr marL="0" indent="0" algn="l">
              <a:spcBef>
                <a:spcPts val="0"/>
              </a:spcBef>
              <a:spcAft>
                <a:spcPts val="0"/>
              </a:spcAft>
              <a:buFontTx/>
              <a:buNone/>
              <a:defRPr sz="1600"/>
            </a:lvl8pPr>
            <a:lvl9pPr marL="0" indent="0" algn="l">
              <a:spcBef>
                <a:spcPts val="0"/>
              </a:spcBef>
              <a:spcAft>
                <a:spcPts val="0"/>
              </a:spcAft>
              <a:buFontTx/>
              <a:buNone/>
              <a:defRPr sz="1600"/>
            </a:lvl9pPr>
          </a:lstStyle>
          <a:p>
            <a:pPr lvl="4"/>
            <a:r>
              <a:rPr lang="en-US" dirty="0"/>
              <a:t>[phone number]</a:t>
            </a:r>
          </a:p>
        </p:txBody>
      </p:sp>
      <p:sp>
        <p:nvSpPr>
          <p:cNvPr id="17" name="Text Placeholder 3"/>
          <p:cNvSpPr>
            <a:spLocks noGrp="1"/>
          </p:cNvSpPr>
          <p:nvPr>
            <p:ph type="body" sz="quarter" idx="19" hasCustomPrompt="1"/>
          </p:nvPr>
        </p:nvSpPr>
        <p:spPr bwMode="gray">
          <a:xfrm>
            <a:off x="2351584" y="4869241"/>
            <a:ext cx="3648405" cy="576000"/>
          </a:xfrm>
        </p:spPr>
        <p:txBody>
          <a:bodyPr tIns="36000" anchor="t" anchorCtr="0"/>
          <a:lstStyle>
            <a:lvl1pPr marL="0" indent="0">
              <a:spcBef>
                <a:spcPts val="0"/>
              </a:spcBef>
              <a:spcAft>
                <a:spcPts val="0"/>
              </a:spcAft>
              <a:buNone/>
              <a:defRPr sz="1600">
                <a:solidFill>
                  <a:schemeClr val="tx1"/>
                </a:solidFill>
              </a:defRPr>
            </a:lvl1pPr>
            <a:lvl2pPr marL="0" indent="0">
              <a:spcBef>
                <a:spcPts val="0"/>
              </a:spcBef>
              <a:spcAft>
                <a:spcPts val="0"/>
              </a:spcAft>
              <a:buNone/>
              <a:defRPr sz="1600"/>
            </a:lvl2pPr>
            <a:lvl3pPr marL="0" indent="0" algn="l">
              <a:spcBef>
                <a:spcPts val="0"/>
              </a:spcBef>
              <a:spcAft>
                <a:spcPts val="0"/>
              </a:spcAft>
              <a:buFontTx/>
              <a:buNone/>
              <a:tabLst>
                <a:tab pos="840296" algn="l"/>
              </a:tabLst>
              <a:defRPr sz="1600"/>
            </a:lvl3pPr>
            <a:lvl4pPr marL="0" indent="0" algn="l">
              <a:spcBef>
                <a:spcPts val="0"/>
              </a:spcBef>
              <a:spcAft>
                <a:spcPts val="0"/>
              </a:spcAft>
              <a:buFontTx/>
              <a:buNone/>
              <a:defRPr sz="1600">
                <a:solidFill>
                  <a:schemeClr val="tx1"/>
                </a:solidFill>
              </a:defRPr>
            </a:lvl4pPr>
            <a:lvl5pPr marL="0" indent="0" algn="l">
              <a:spcBef>
                <a:spcPts val="0"/>
              </a:spcBef>
              <a:spcAft>
                <a:spcPts val="0"/>
              </a:spcAft>
              <a:buFontTx/>
              <a:buNone/>
              <a:defRPr sz="1600"/>
            </a:lvl5pPr>
            <a:lvl6pPr marL="0" indent="0" algn="l">
              <a:spcBef>
                <a:spcPts val="0"/>
              </a:spcBef>
              <a:spcAft>
                <a:spcPts val="0"/>
              </a:spcAft>
              <a:buFontTx/>
              <a:buNone/>
              <a:defRPr sz="1600"/>
            </a:lvl6pPr>
            <a:lvl7pPr marL="0" indent="0" algn="l">
              <a:spcBef>
                <a:spcPts val="0"/>
              </a:spcBef>
              <a:spcAft>
                <a:spcPts val="0"/>
              </a:spcAft>
              <a:buFontTx/>
              <a:buNone/>
              <a:defRPr sz="1600"/>
            </a:lvl7pPr>
            <a:lvl8pPr marL="0" indent="0" algn="l">
              <a:spcBef>
                <a:spcPts val="0"/>
              </a:spcBef>
              <a:spcAft>
                <a:spcPts val="0"/>
              </a:spcAft>
              <a:buFontTx/>
              <a:buNone/>
              <a:defRPr sz="1600"/>
            </a:lvl8pPr>
            <a:lvl9pPr marL="0" indent="0" algn="l">
              <a:spcBef>
                <a:spcPts val="0"/>
              </a:spcBef>
              <a:spcAft>
                <a:spcPts val="0"/>
              </a:spcAft>
              <a:buFontTx/>
              <a:buNone/>
              <a:defRPr sz="1600"/>
            </a:lvl9pPr>
          </a:lstStyle>
          <a:p>
            <a:pPr lvl="4"/>
            <a:r>
              <a:rPr lang="en-US" dirty="0"/>
              <a:t>[title]</a:t>
            </a:r>
          </a:p>
        </p:txBody>
      </p:sp>
      <p:sp>
        <p:nvSpPr>
          <p:cNvPr id="19" name="Text Placeholder 3"/>
          <p:cNvSpPr>
            <a:spLocks noGrp="1"/>
          </p:cNvSpPr>
          <p:nvPr>
            <p:ph type="body" sz="quarter" idx="26" hasCustomPrompt="1"/>
          </p:nvPr>
        </p:nvSpPr>
        <p:spPr bwMode="gray">
          <a:xfrm>
            <a:off x="2351584" y="5733336"/>
            <a:ext cx="3648405" cy="288032"/>
          </a:xfrm>
        </p:spPr>
        <p:txBody>
          <a:bodyPr tIns="0" anchor="b" anchorCtr="0"/>
          <a:lstStyle>
            <a:lvl1pPr marL="0" indent="0">
              <a:spcBef>
                <a:spcPts val="0"/>
              </a:spcBef>
              <a:spcAft>
                <a:spcPts val="0"/>
              </a:spcAft>
              <a:buNone/>
              <a:defRPr sz="1600">
                <a:solidFill>
                  <a:schemeClr val="tx1"/>
                </a:solidFill>
              </a:defRPr>
            </a:lvl1pPr>
            <a:lvl2pPr marL="0" indent="0">
              <a:spcBef>
                <a:spcPts val="0"/>
              </a:spcBef>
              <a:spcAft>
                <a:spcPts val="0"/>
              </a:spcAft>
              <a:buNone/>
              <a:defRPr sz="1600"/>
            </a:lvl2pPr>
            <a:lvl3pPr marL="0" indent="0" algn="l">
              <a:spcBef>
                <a:spcPts val="0"/>
              </a:spcBef>
              <a:spcAft>
                <a:spcPts val="0"/>
              </a:spcAft>
              <a:buFontTx/>
              <a:buNone/>
              <a:tabLst>
                <a:tab pos="840296" algn="l"/>
              </a:tabLst>
              <a:defRPr sz="1600"/>
            </a:lvl3pPr>
            <a:lvl4pPr marL="0" indent="0" algn="l">
              <a:spcBef>
                <a:spcPts val="0"/>
              </a:spcBef>
              <a:spcAft>
                <a:spcPts val="0"/>
              </a:spcAft>
              <a:buFontTx/>
              <a:buNone/>
              <a:defRPr sz="1600">
                <a:solidFill>
                  <a:schemeClr val="tx1"/>
                </a:solidFill>
              </a:defRPr>
            </a:lvl4pPr>
            <a:lvl5pPr marL="0" indent="0" algn="l">
              <a:spcBef>
                <a:spcPts val="0"/>
              </a:spcBef>
              <a:spcAft>
                <a:spcPts val="0"/>
              </a:spcAft>
              <a:buFontTx/>
              <a:buNone/>
              <a:defRPr sz="1600"/>
            </a:lvl5pPr>
            <a:lvl6pPr marL="0" indent="0" algn="l">
              <a:spcBef>
                <a:spcPts val="0"/>
              </a:spcBef>
              <a:spcAft>
                <a:spcPts val="0"/>
              </a:spcAft>
              <a:buFontTx/>
              <a:buNone/>
              <a:defRPr sz="1600"/>
            </a:lvl6pPr>
            <a:lvl7pPr marL="0" indent="0" algn="l">
              <a:spcBef>
                <a:spcPts val="0"/>
              </a:spcBef>
              <a:spcAft>
                <a:spcPts val="0"/>
              </a:spcAft>
              <a:buFontTx/>
              <a:buNone/>
              <a:defRPr sz="1600"/>
            </a:lvl7pPr>
            <a:lvl8pPr marL="0" indent="0" algn="l">
              <a:spcBef>
                <a:spcPts val="0"/>
              </a:spcBef>
              <a:spcAft>
                <a:spcPts val="0"/>
              </a:spcAft>
              <a:buFontTx/>
              <a:buNone/>
              <a:defRPr sz="1600"/>
            </a:lvl8pPr>
            <a:lvl9pPr marL="0" indent="0" algn="l">
              <a:spcBef>
                <a:spcPts val="0"/>
              </a:spcBef>
              <a:spcAft>
                <a:spcPts val="0"/>
              </a:spcAft>
              <a:buFontTx/>
              <a:buNone/>
              <a:defRPr sz="1600"/>
            </a:lvl9pPr>
          </a:lstStyle>
          <a:p>
            <a:pPr lvl="4"/>
            <a:r>
              <a:rPr lang="en-US" dirty="0"/>
              <a:t>[email address]</a:t>
            </a:r>
          </a:p>
        </p:txBody>
      </p:sp>
      <p:sp>
        <p:nvSpPr>
          <p:cNvPr id="26" name="Text Placeholder 3"/>
          <p:cNvSpPr>
            <a:spLocks noGrp="1"/>
          </p:cNvSpPr>
          <p:nvPr>
            <p:ph type="body" sz="quarter" idx="27" hasCustomPrompt="1"/>
          </p:nvPr>
        </p:nvSpPr>
        <p:spPr bwMode="gray">
          <a:xfrm>
            <a:off x="2351690" y="6021368"/>
            <a:ext cx="3648301" cy="286685"/>
          </a:xfrm>
        </p:spPr>
        <p:txBody>
          <a:bodyPr tIns="0" anchor="b" anchorCtr="0"/>
          <a:lstStyle>
            <a:lvl1pPr marL="0" indent="0">
              <a:spcBef>
                <a:spcPts val="0"/>
              </a:spcBef>
              <a:spcAft>
                <a:spcPts val="0"/>
              </a:spcAft>
              <a:buNone/>
              <a:defRPr sz="1600">
                <a:solidFill>
                  <a:schemeClr val="tx1"/>
                </a:solidFill>
              </a:defRPr>
            </a:lvl1pPr>
            <a:lvl2pPr marL="0" indent="0">
              <a:spcBef>
                <a:spcPts val="0"/>
              </a:spcBef>
              <a:spcAft>
                <a:spcPts val="0"/>
              </a:spcAft>
              <a:buNone/>
              <a:defRPr sz="1600"/>
            </a:lvl2pPr>
            <a:lvl3pPr marL="0" indent="0" algn="l">
              <a:spcBef>
                <a:spcPts val="0"/>
              </a:spcBef>
              <a:spcAft>
                <a:spcPts val="0"/>
              </a:spcAft>
              <a:buFontTx/>
              <a:buNone/>
              <a:tabLst>
                <a:tab pos="840296" algn="l"/>
              </a:tabLst>
              <a:defRPr sz="1600"/>
            </a:lvl3pPr>
            <a:lvl4pPr marL="0" indent="0" algn="l">
              <a:spcBef>
                <a:spcPts val="0"/>
              </a:spcBef>
              <a:spcAft>
                <a:spcPts val="0"/>
              </a:spcAft>
              <a:buFontTx/>
              <a:buNone/>
              <a:defRPr sz="1600">
                <a:solidFill>
                  <a:schemeClr val="tx1"/>
                </a:solidFill>
              </a:defRPr>
            </a:lvl4pPr>
            <a:lvl5pPr marL="0" indent="0" algn="l">
              <a:spcBef>
                <a:spcPts val="0"/>
              </a:spcBef>
              <a:spcAft>
                <a:spcPts val="0"/>
              </a:spcAft>
              <a:buFontTx/>
              <a:buNone/>
              <a:defRPr sz="1600"/>
            </a:lvl5pPr>
            <a:lvl6pPr marL="0" indent="0" algn="l">
              <a:spcBef>
                <a:spcPts val="0"/>
              </a:spcBef>
              <a:spcAft>
                <a:spcPts val="0"/>
              </a:spcAft>
              <a:buFontTx/>
              <a:buNone/>
              <a:defRPr sz="1600"/>
            </a:lvl6pPr>
            <a:lvl7pPr marL="0" indent="0" algn="l">
              <a:spcBef>
                <a:spcPts val="0"/>
              </a:spcBef>
              <a:spcAft>
                <a:spcPts val="0"/>
              </a:spcAft>
              <a:buFontTx/>
              <a:buNone/>
              <a:defRPr sz="1600"/>
            </a:lvl7pPr>
            <a:lvl8pPr marL="0" indent="0" algn="l">
              <a:spcBef>
                <a:spcPts val="0"/>
              </a:spcBef>
              <a:spcAft>
                <a:spcPts val="0"/>
              </a:spcAft>
              <a:buFontTx/>
              <a:buNone/>
              <a:defRPr sz="1600"/>
            </a:lvl8pPr>
            <a:lvl9pPr marL="0" indent="0" algn="l">
              <a:spcBef>
                <a:spcPts val="0"/>
              </a:spcBef>
              <a:spcAft>
                <a:spcPts val="0"/>
              </a:spcAft>
              <a:buFontTx/>
              <a:buNone/>
              <a:defRPr sz="1600"/>
            </a:lvl9pPr>
          </a:lstStyle>
          <a:p>
            <a:pPr lvl="4"/>
            <a:r>
              <a:rPr lang="en-US" dirty="0"/>
              <a:t>[country]</a:t>
            </a:r>
          </a:p>
        </p:txBody>
      </p:sp>
      <p:sp>
        <p:nvSpPr>
          <p:cNvPr id="27" name="Picture Placeholder 4"/>
          <p:cNvSpPr>
            <a:spLocks noGrp="1"/>
          </p:cNvSpPr>
          <p:nvPr>
            <p:ph type="pic" sz="quarter" idx="28" hasCustomPrompt="1"/>
          </p:nvPr>
        </p:nvSpPr>
        <p:spPr bwMode="gray">
          <a:xfrm>
            <a:off x="6192971" y="4101320"/>
            <a:ext cx="1728192" cy="2208000"/>
          </a:xfrm>
        </p:spPr>
        <p:txBody>
          <a:bodyPr/>
          <a:lstStyle>
            <a:lvl1pPr marL="0" indent="0">
              <a:buNone/>
              <a:defRPr/>
            </a:lvl1pPr>
          </a:lstStyle>
          <a:p>
            <a:r>
              <a:rPr lang="de-DE" dirty="0"/>
              <a:t>Picture</a:t>
            </a:r>
            <a:endParaRPr lang="en-US" dirty="0"/>
          </a:p>
        </p:txBody>
      </p:sp>
      <p:sp>
        <p:nvSpPr>
          <p:cNvPr id="28" name="Text Placeholder 3"/>
          <p:cNvSpPr>
            <a:spLocks noGrp="1"/>
          </p:cNvSpPr>
          <p:nvPr>
            <p:ph type="body" sz="quarter" idx="29" hasCustomPrompt="1"/>
          </p:nvPr>
        </p:nvSpPr>
        <p:spPr bwMode="gray">
          <a:xfrm>
            <a:off x="8113186" y="5445305"/>
            <a:ext cx="3648404" cy="288032"/>
          </a:xfrm>
        </p:spPr>
        <p:txBody>
          <a:bodyPr tIns="0" anchor="b" anchorCtr="0"/>
          <a:lstStyle>
            <a:lvl1pPr marL="0" indent="0">
              <a:spcBef>
                <a:spcPts val="0"/>
              </a:spcBef>
              <a:spcAft>
                <a:spcPts val="0"/>
              </a:spcAft>
              <a:buNone/>
              <a:defRPr sz="1600">
                <a:solidFill>
                  <a:schemeClr val="tx1"/>
                </a:solidFill>
              </a:defRPr>
            </a:lvl1pPr>
            <a:lvl2pPr marL="0" indent="0">
              <a:spcBef>
                <a:spcPts val="0"/>
              </a:spcBef>
              <a:spcAft>
                <a:spcPts val="0"/>
              </a:spcAft>
              <a:buNone/>
              <a:defRPr sz="1600"/>
            </a:lvl2pPr>
            <a:lvl3pPr marL="0" indent="0" algn="l">
              <a:spcBef>
                <a:spcPts val="0"/>
              </a:spcBef>
              <a:spcAft>
                <a:spcPts val="0"/>
              </a:spcAft>
              <a:buFontTx/>
              <a:buNone/>
              <a:tabLst>
                <a:tab pos="840296" algn="l"/>
              </a:tabLst>
              <a:defRPr sz="1600"/>
            </a:lvl3pPr>
            <a:lvl4pPr marL="0" indent="0" algn="l">
              <a:spcBef>
                <a:spcPts val="0"/>
              </a:spcBef>
              <a:spcAft>
                <a:spcPts val="0"/>
              </a:spcAft>
              <a:buFontTx/>
              <a:buNone/>
              <a:defRPr sz="1600">
                <a:solidFill>
                  <a:schemeClr val="tx1"/>
                </a:solidFill>
              </a:defRPr>
            </a:lvl4pPr>
            <a:lvl5pPr marL="0" indent="0" algn="l">
              <a:spcBef>
                <a:spcPts val="0"/>
              </a:spcBef>
              <a:spcAft>
                <a:spcPts val="0"/>
              </a:spcAft>
              <a:buFontTx/>
              <a:buNone/>
              <a:defRPr sz="1600"/>
            </a:lvl5pPr>
            <a:lvl6pPr marL="0" indent="0" algn="l">
              <a:spcBef>
                <a:spcPts val="0"/>
              </a:spcBef>
              <a:spcAft>
                <a:spcPts val="0"/>
              </a:spcAft>
              <a:buFontTx/>
              <a:buNone/>
              <a:defRPr sz="1600"/>
            </a:lvl6pPr>
            <a:lvl7pPr marL="0" indent="0" algn="l">
              <a:spcBef>
                <a:spcPts val="0"/>
              </a:spcBef>
              <a:spcAft>
                <a:spcPts val="0"/>
              </a:spcAft>
              <a:buFontTx/>
              <a:buNone/>
              <a:defRPr sz="1600"/>
            </a:lvl7pPr>
            <a:lvl8pPr marL="0" indent="0" algn="l">
              <a:spcBef>
                <a:spcPts val="0"/>
              </a:spcBef>
              <a:spcAft>
                <a:spcPts val="0"/>
              </a:spcAft>
              <a:buFontTx/>
              <a:buNone/>
              <a:defRPr sz="1600"/>
            </a:lvl8pPr>
            <a:lvl9pPr marL="0" indent="0" algn="l">
              <a:spcBef>
                <a:spcPts val="0"/>
              </a:spcBef>
              <a:spcAft>
                <a:spcPts val="0"/>
              </a:spcAft>
              <a:buFontTx/>
              <a:buNone/>
              <a:defRPr sz="1600"/>
            </a:lvl9pPr>
          </a:lstStyle>
          <a:p>
            <a:pPr lvl="4"/>
            <a:r>
              <a:rPr lang="en-US" dirty="0"/>
              <a:t>[phone number]</a:t>
            </a:r>
          </a:p>
        </p:txBody>
      </p:sp>
      <p:sp>
        <p:nvSpPr>
          <p:cNvPr id="29" name="Text Placeholder 3"/>
          <p:cNvSpPr>
            <a:spLocks noGrp="1"/>
          </p:cNvSpPr>
          <p:nvPr>
            <p:ph type="body" sz="quarter" idx="30" hasCustomPrompt="1"/>
          </p:nvPr>
        </p:nvSpPr>
        <p:spPr bwMode="gray">
          <a:xfrm>
            <a:off x="8113184" y="4869241"/>
            <a:ext cx="3648405" cy="576000"/>
          </a:xfrm>
        </p:spPr>
        <p:txBody>
          <a:bodyPr tIns="36000" anchor="t" anchorCtr="0"/>
          <a:lstStyle>
            <a:lvl1pPr marL="0" indent="0">
              <a:spcBef>
                <a:spcPts val="0"/>
              </a:spcBef>
              <a:spcAft>
                <a:spcPts val="0"/>
              </a:spcAft>
              <a:buNone/>
              <a:defRPr sz="1600">
                <a:solidFill>
                  <a:schemeClr val="tx1"/>
                </a:solidFill>
              </a:defRPr>
            </a:lvl1pPr>
            <a:lvl2pPr marL="0" indent="0">
              <a:spcBef>
                <a:spcPts val="0"/>
              </a:spcBef>
              <a:spcAft>
                <a:spcPts val="0"/>
              </a:spcAft>
              <a:buNone/>
              <a:defRPr sz="1600"/>
            </a:lvl2pPr>
            <a:lvl3pPr marL="0" indent="0" algn="l">
              <a:spcBef>
                <a:spcPts val="0"/>
              </a:spcBef>
              <a:spcAft>
                <a:spcPts val="0"/>
              </a:spcAft>
              <a:buFontTx/>
              <a:buNone/>
              <a:tabLst>
                <a:tab pos="840296" algn="l"/>
              </a:tabLst>
              <a:defRPr sz="1600"/>
            </a:lvl3pPr>
            <a:lvl4pPr marL="0" indent="0" algn="l">
              <a:spcBef>
                <a:spcPts val="0"/>
              </a:spcBef>
              <a:spcAft>
                <a:spcPts val="0"/>
              </a:spcAft>
              <a:buFontTx/>
              <a:buNone/>
              <a:defRPr sz="1600">
                <a:solidFill>
                  <a:schemeClr val="tx1"/>
                </a:solidFill>
              </a:defRPr>
            </a:lvl4pPr>
            <a:lvl5pPr marL="0" indent="0" algn="l">
              <a:spcBef>
                <a:spcPts val="0"/>
              </a:spcBef>
              <a:spcAft>
                <a:spcPts val="0"/>
              </a:spcAft>
              <a:buFontTx/>
              <a:buNone/>
              <a:defRPr sz="1600"/>
            </a:lvl5pPr>
            <a:lvl6pPr marL="0" indent="0" algn="l">
              <a:spcBef>
                <a:spcPts val="0"/>
              </a:spcBef>
              <a:spcAft>
                <a:spcPts val="0"/>
              </a:spcAft>
              <a:buFontTx/>
              <a:buNone/>
              <a:defRPr sz="1600"/>
            </a:lvl6pPr>
            <a:lvl7pPr marL="0" indent="0" algn="l">
              <a:spcBef>
                <a:spcPts val="0"/>
              </a:spcBef>
              <a:spcAft>
                <a:spcPts val="0"/>
              </a:spcAft>
              <a:buFontTx/>
              <a:buNone/>
              <a:defRPr sz="1600"/>
            </a:lvl7pPr>
            <a:lvl8pPr marL="0" indent="0" algn="l">
              <a:spcBef>
                <a:spcPts val="0"/>
              </a:spcBef>
              <a:spcAft>
                <a:spcPts val="0"/>
              </a:spcAft>
              <a:buFontTx/>
              <a:buNone/>
              <a:defRPr sz="1600"/>
            </a:lvl8pPr>
            <a:lvl9pPr marL="0" indent="0" algn="l">
              <a:spcBef>
                <a:spcPts val="0"/>
              </a:spcBef>
              <a:spcAft>
                <a:spcPts val="0"/>
              </a:spcAft>
              <a:buFontTx/>
              <a:buNone/>
              <a:defRPr sz="1600"/>
            </a:lvl9pPr>
          </a:lstStyle>
          <a:p>
            <a:pPr lvl="4"/>
            <a:r>
              <a:rPr lang="en-US" dirty="0"/>
              <a:t>[title]</a:t>
            </a:r>
          </a:p>
        </p:txBody>
      </p:sp>
      <p:sp>
        <p:nvSpPr>
          <p:cNvPr id="31" name="Text Placeholder 3"/>
          <p:cNvSpPr>
            <a:spLocks noGrp="1"/>
          </p:cNvSpPr>
          <p:nvPr>
            <p:ph type="body" sz="quarter" idx="32" hasCustomPrompt="1"/>
          </p:nvPr>
        </p:nvSpPr>
        <p:spPr bwMode="gray">
          <a:xfrm>
            <a:off x="8113184" y="5733336"/>
            <a:ext cx="3648405" cy="288032"/>
          </a:xfrm>
        </p:spPr>
        <p:txBody>
          <a:bodyPr tIns="0" anchor="b" anchorCtr="0"/>
          <a:lstStyle>
            <a:lvl1pPr marL="0" indent="0">
              <a:spcBef>
                <a:spcPts val="0"/>
              </a:spcBef>
              <a:spcAft>
                <a:spcPts val="0"/>
              </a:spcAft>
              <a:buNone/>
              <a:defRPr sz="1600">
                <a:solidFill>
                  <a:schemeClr val="tx1"/>
                </a:solidFill>
              </a:defRPr>
            </a:lvl1pPr>
            <a:lvl2pPr marL="0" indent="0">
              <a:spcBef>
                <a:spcPts val="0"/>
              </a:spcBef>
              <a:spcAft>
                <a:spcPts val="0"/>
              </a:spcAft>
              <a:buNone/>
              <a:defRPr sz="1600"/>
            </a:lvl2pPr>
            <a:lvl3pPr marL="0" indent="0" algn="l">
              <a:spcBef>
                <a:spcPts val="0"/>
              </a:spcBef>
              <a:spcAft>
                <a:spcPts val="0"/>
              </a:spcAft>
              <a:buFontTx/>
              <a:buNone/>
              <a:tabLst>
                <a:tab pos="840296" algn="l"/>
              </a:tabLst>
              <a:defRPr sz="1600"/>
            </a:lvl3pPr>
            <a:lvl4pPr marL="0" indent="0" algn="l">
              <a:spcBef>
                <a:spcPts val="0"/>
              </a:spcBef>
              <a:spcAft>
                <a:spcPts val="0"/>
              </a:spcAft>
              <a:buFontTx/>
              <a:buNone/>
              <a:defRPr sz="1600">
                <a:solidFill>
                  <a:schemeClr val="tx1"/>
                </a:solidFill>
              </a:defRPr>
            </a:lvl4pPr>
            <a:lvl5pPr marL="0" indent="0" algn="l">
              <a:spcBef>
                <a:spcPts val="0"/>
              </a:spcBef>
              <a:spcAft>
                <a:spcPts val="0"/>
              </a:spcAft>
              <a:buFontTx/>
              <a:buNone/>
              <a:defRPr sz="1600"/>
            </a:lvl5pPr>
            <a:lvl6pPr marL="0" indent="0" algn="l">
              <a:spcBef>
                <a:spcPts val="0"/>
              </a:spcBef>
              <a:spcAft>
                <a:spcPts val="0"/>
              </a:spcAft>
              <a:buFontTx/>
              <a:buNone/>
              <a:defRPr sz="1600"/>
            </a:lvl6pPr>
            <a:lvl7pPr marL="0" indent="0" algn="l">
              <a:spcBef>
                <a:spcPts val="0"/>
              </a:spcBef>
              <a:spcAft>
                <a:spcPts val="0"/>
              </a:spcAft>
              <a:buFontTx/>
              <a:buNone/>
              <a:defRPr sz="1600"/>
            </a:lvl7pPr>
            <a:lvl8pPr marL="0" indent="0" algn="l">
              <a:spcBef>
                <a:spcPts val="0"/>
              </a:spcBef>
              <a:spcAft>
                <a:spcPts val="0"/>
              </a:spcAft>
              <a:buFontTx/>
              <a:buNone/>
              <a:defRPr sz="1600"/>
            </a:lvl8pPr>
            <a:lvl9pPr marL="0" indent="0" algn="l">
              <a:spcBef>
                <a:spcPts val="0"/>
              </a:spcBef>
              <a:spcAft>
                <a:spcPts val="0"/>
              </a:spcAft>
              <a:buFontTx/>
              <a:buNone/>
              <a:defRPr sz="1600"/>
            </a:lvl9pPr>
          </a:lstStyle>
          <a:p>
            <a:pPr lvl="4"/>
            <a:r>
              <a:rPr lang="en-US" dirty="0"/>
              <a:t>[email address]</a:t>
            </a:r>
          </a:p>
        </p:txBody>
      </p:sp>
      <p:sp>
        <p:nvSpPr>
          <p:cNvPr id="32" name="Text Placeholder 3"/>
          <p:cNvSpPr>
            <a:spLocks noGrp="1"/>
          </p:cNvSpPr>
          <p:nvPr>
            <p:ph type="body" sz="quarter" idx="33" hasCustomPrompt="1"/>
          </p:nvPr>
        </p:nvSpPr>
        <p:spPr bwMode="gray">
          <a:xfrm>
            <a:off x="8113290" y="6021368"/>
            <a:ext cx="3648301" cy="286685"/>
          </a:xfrm>
        </p:spPr>
        <p:txBody>
          <a:bodyPr tIns="0" anchor="b" anchorCtr="0"/>
          <a:lstStyle>
            <a:lvl1pPr marL="0" indent="0">
              <a:spcBef>
                <a:spcPts val="0"/>
              </a:spcBef>
              <a:spcAft>
                <a:spcPts val="0"/>
              </a:spcAft>
              <a:buNone/>
              <a:defRPr sz="1600">
                <a:solidFill>
                  <a:schemeClr val="tx1"/>
                </a:solidFill>
              </a:defRPr>
            </a:lvl1pPr>
            <a:lvl2pPr marL="0" indent="0">
              <a:spcBef>
                <a:spcPts val="0"/>
              </a:spcBef>
              <a:spcAft>
                <a:spcPts val="0"/>
              </a:spcAft>
              <a:buNone/>
              <a:defRPr sz="1600"/>
            </a:lvl2pPr>
            <a:lvl3pPr marL="0" indent="0" algn="l">
              <a:spcBef>
                <a:spcPts val="0"/>
              </a:spcBef>
              <a:spcAft>
                <a:spcPts val="0"/>
              </a:spcAft>
              <a:buFontTx/>
              <a:buNone/>
              <a:tabLst>
                <a:tab pos="840296" algn="l"/>
              </a:tabLst>
              <a:defRPr sz="1600"/>
            </a:lvl3pPr>
            <a:lvl4pPr marL="0" indent="0" algn="l">
              <a:spcBef>
                <a:spcPts val="0"/>
              </a:spcBef>
              <a:spcAft>
                <a:spcPts val="0"/>
              </a:spcAft>
              <a:buFontTx/>
              <a:buNone/>
              <a:defRPr sz="1600">
                <a:solidFill>
                  <a:schemeClr val="tx1"/>
                </a:solidFill>
              </a:defRPr>
            </a:lvl4pPr>
            <a:lvl5pPr marL="0" indent="0" algn="l">
              <a:spcBef>
                <a:spcPts val="0"/>
              </a:spcBef>
              <a:spcAft>
                <a:spcPts val="0"/>
              </a:spcAft>
              <a:buFontTx/>
              <a:buNone/>
              <a:defRPr sz="1600"/>
            </a:lvl5pPr>
            <a:lvl6pPr marL="0" indent="0" algn="l">
              <a:spcBef>
                <a:spcPts val="0"/>
              </a:spcBef>
              <a:spcAft>
                <a:spcPts val="0"/>
              </a:spcAft>
              <a:buFontTx/>
              <a:buNone/>
              <a:defRPr sz="1600"/>
            </a:lvl6pPr>
            <a:lvl7pPr marL="0" indent="0" algn="l">
              <a:spcBef>
                <a:spcPts val="0"/>
              </a:spcBef>
              <a:spcAft>
                <a:spcPts val="0"/>
              </a:spcAft>
              <a:buFontTx/>
              <a:buNone/>
              <a:defRPr sz="1600"/>
            </a:lvl7pPr>
            <a:lvl8pPr marL="0" indent="0" algn="l">
              <a:spcBef>
                <a:spcPts val="0"/>
              </a:spcBef>
              <a:spcAft>
                <a:spcPts val="0"/>
              </a:spcAft>
              <a:buFontTx/>
              <a:buNone/>
              <a:defRPr sz="1600"/>
            </a:lvl8pPr>
            <a:lvl9pPr marL="0" indent="0" algn="l">
              <a:spcBef>
                <a:spcPts val="0"/>
              </a:spcBef>
              <a:spcAft>
                <a:spcPts val="0"/>
              </a:spcAft>
              <a:buFontTx/>
              <a:buNone/>
              <a:defRPr sz="1600"/>
            </a:lvl9pPr>
          </a:lstStyle>
          <a:p>
            <a:pPr lvl="4"/>
            <a:r>
              <a:rPr lang="en-US" dirty="0"/>
              <a:t>[country]</a:t>
            </a:r>
          </a:p>
        </p:txBody>
      </p:sp>
      <p:sp>
        <p:nvSpPr>
          <p:cNvPr id="33" name="Picture Placeholder 4"/>
          <p:cNvSpPr>
            <a:spLocks noGrp="1"/>
          </p:cNvSpPr>
          <p:nvPr>
            <p:ph type="pic" sz="quarter" idx="34" hasCustomPrompt="1"/>
          </p:nvPr>
        </p:nvSpPr>
        <p:spPr bwMode="gray">
          <a:xfrm>
            <a:off x="431371" y="1700810"/>
            <a:ext cx="1728192" cy="2208245"/>
          </a:xfrm>
        </p:spPr>
        <p:txBody>
          <a:bodyPr/>
          <a:lstStyle>
            <a:lvl1pPr marL="0" indent="0">
              <a:buNone/>
              <a:defRPr/>
            </a:lvl1pPr>
          </a:lstStyle>
          <a:p>
            <a:r>
              <a:rPr lang="de-DE" dirty="0"/>
              <a:t>Picture</a:t>
            </a:r>
            <a:endParaRPr lang="en-US" dirty="0"/>
          </a:p>
        </p:txBody>
      </p:sp>
      <p:sp>
        <p:nvSpPr>
          <p:cNvPr id="34" name="Text Placeholder 3"/>
          <p:cNvSpPr>
            <a:spLocks noGrp="1"/>
          </p:cNvSpPr>
          <p:nvPr>
            <p:ph type="body" sz="quarter" idx="35" hasCustomPrompt="1"/>
          </p:nvPr>
        </p:nvSpPr>
        <p:spPr bwMode="gray">
          <a:xfrm>
            <a:off x="2351586" y="3046305"/>
            <a:ext cx="3648404" cy="288032"/>
          </a:xfrm>
        </p:spPr>
        <p:txBody>
          <a:bodyPr tIns="0" anchor="b" anchorCtr="0"/>
          <a:lstStyle>
            <a:lvl1pPr marL="0" indent="0">
              <a:spcBef>
                <a:spcPts val="0"/>
              </a:spcBef>
              <a:spcAft>
                <a:spcPts val="0"/>
              </a:spcAft>
              <a:buNone/>
              <a:defRPr sz="1600">
                <a:solidFill>
                  <a:schemeClr val="tx1"/>
                </a:solidFill>
              </a:defRPr>
            </a:lvl1pPr>
            <a:lvl2pPr marL="0" indent="0">
              <a:spcBef>
                <a:spcPts val="0"/>
              </a:spcBef>
              <a:spcAft>
                <a:spcPts val="0"/>
              </a:spcAft>
              <a:buNone/>
              <a:defRPr sz="1600"/>
            </a:lvl2pPr>
            <a:lvl3pPr marL="0" indent="0" algn="l">
              <a:spcBef>
                <a:spcPts val="0"/>
              </a:spcBef>
              <a:spcAft>
                <a:spcPts val="0"/>
              </a:spcAft>
              <a:buFontTx/>
              <a:buNone/>
              <a:tabLst>
                <a:tab pos="840296" algn="l"/>
              </a:tabLst>
              <a:defRPr sz="1600"/>
            </a:lvl3pPr>
            <a:lvl4pPr marL="0" indent="0" algn="l">
              <a:spcBef>
                <a:spcPts val="0"/>
              </a:spcBef>
              <a:spcAft>
                <a:spcPts val="0"/>
              </a:spcAft>
              <a:buFontTx/>
              <a:buNone/>
              <a:defRPr sz="1600">
                <a:solidFill>
                  <a:schemeClr val="tx1"/>
                </a:solidFill>
              </a:defRPr>
            </a:lvl4pPr>
            <a:lvl5pPr marL="0" indent="0" algn="l">
              <a:spcBef>
                <a:spcPts val="0"/>
              </a:spcBef>
              <a:spcAft>
                <a:spcPts val="0"/>
              </a:spcAft>
              <a:buFontTx/>
              <a:buNone/>
              <a:defRPr sz="1600"/>
            </a:lvl5pPr>
            <a:lvl6pPr marL="0" indent="0" algn="l">
              <a:spcBef>
                <a:spcPts val="0"/>
              </a:spcBef>
              <a:spcAft>
                <a:spcPts val="0"/>
              </a:spcAft>
              <a:buFontTx/>
              <a:buNone/>
              <a:defRPr sz="1600"/>
            </a:lvl6pPr>
            <a:lvl7pPr marL="0" indent="0" algn="l">
              <a:spcBef>
                <a:spcPts val="0"/>
              </a:spcBef>
              <a:spcAft>
                <a:spcPts val="0"/>
              </a:spcAft>
              <a:buFontTx/>
              <a:buNone/>
              <a:defRPr sz="1600"/>
            </a:lvl7pPr>
            <a:lvl8pPr marL="0" indent="0" algn="l">
              <a:spcBef>
                <a:spcPts val="0"/>
              </a:spcBef>
              <a:spcAft>
                <a:spcPts val="0"/>
              </a:spcAft>
              <a:buFontTx/>
              <a:buNone/>
              <a:defRPr sz="1600"/>
            </a:lvl8pPr>
            <a:lvl9pPr marL="0" indent="0" algn="l">
              <a:spcBef>
                <a:spcPts val="0"/>
              </a:spcBef>
              <a:spcAft>
                <a:spcPts val="0"/>
              </a:spcAft>
              <a:buFontTx/>
              <a:buNone/>
              <a:defRPr sz="1600"/>
            </a:lvl9pPr>
          </a:lstStyle>
          <a:p>
            <a:pPr lvl="4"/>
            <a:r>
              <a:rPr lang="en-US" dirty="0"/>
              <a:t>[phone number]</a:t>
            </a:r>
          </a:p>
        </p:txBody>
      </p:sp>
      <p:sp>
        <p:nvSpPr>
          <p:cNvPr id="35" name="Text Placeholder 3"/>
          <p:cNvSpPr>
            <a:spLocks noGrp="1"/>
          </p:cNvSpPr>
          <p:nvPr>
            <p:ph type="body" sz="quarter" idx="36" hasCustomPrompt="1"/>
          </p:nvPr>
        </p:nvSpPr>
        <p:spPr bwMode="gray">
          <a:xfrm>
            <a:off x="2351584" y="2470241"/>
            <a:ext cx="3648405" cy="576000"/>
          </a:xfrm>
        </p:spPr>
        <p:txBody>
          <a:bodyPr tIns="36000" anchor="t" anchorCtr="0"/>
          <a:lstStyle>
            <a:lvl1pPr marL="0" indent="0">
              <a:spcBef>
                <a:spcPts val="0"/>
              </a:spcBef>
              <a:spcAft>
                <a:spcPts val="0"/>
              </a:spcAft>
              <a:buNone/>
              <a:defRPr sz="1600">
                <a:solidFill>
                  <a:schemeClr val="tx1"/>
                </a:solidFill>
              </a:defRPr>
            </a:lvl1pPr>
            <a:lvl2pPr marL="0" indent="0">
              <a:spcBef>
                <a:spcPts val="0"/>
              </a:spcBef>
              <a:spcAft>
                <a:spcPts val="0"/>
              </a:spcAft>
              <a:buNone/>
              <a:defRPr sz="1600"/>
            </a:lvl2pPr>
            <a:lvl3pPr marL="0" indent="0" algn="l">
              <a:spcBef>
                <a:spcPts val="0"/>
              </a:spcBef>
              <a:spcAft>
                <a:spcPts val="0"/>
              </a:spcAft>
              <a:buFontTx/>
              <a:buNone/>
              <a:tabLst>
                <a:tab pos="840296" algn="l"/>
              </a:tabLst>
              <a:defRPr sz="1600"/>
            </a:lvl3pPr>
            <a:lvl4pPr marL="0" indent="0" algn="l">
              <a:spcBef>
                <a:spcPts val="0"/>
              </a:spcBef>
              <a:spcAft>
                <a:spcPts val="0"/>
              </a:spcAft>
              <a:buFontTx/>
              <a:buNone/>
              <a:defRPr sz="1600">
                <a:solidFill>
                  <a:schemeClr val="tx1"/>
                </a:solidFill>
              </a:defRPr>
            </a:lvl4pPr>
            <a:lvl5pPr marL="0" indent="0" algn="l">
              <a:spcBef>
                <a:spcPts val="0"/>
              </a:spcBef>
              <a:spcAft>
                <a:spcPts val="0"/>
              </a:spcAft>
              <a:buFontTx/>
              <a:buNone/>
              <a:defRPr sz="1600"/>
            </a:lvl5pPr>
            <a:lvl6pPr marL="0" indent="0" algn="l">
              <a:spcBef>
                <a:spcPts val="0"/>
              </a:spcBef>
              <a:spcAft>
                <a:spcPts val="0"/>
              </a:spcAft>
              <a:buFontTx/>
              <a:buNone/>
              <a:defRPr sz="1600"/>
            </a:lvl6pPr>
            <a:lvl7pPr marL="0" indent="0" algn="l">
              <a:spcBef>
                <a:spcPts val="0"/>
              </a:spcBef>
              <a:spcAft>
                <a:spcPts val="0"/>
              </a:spcAft>
              <a:buFontTx/>
              <a:buNone/>
              <a:defRPr sz="1600"/>
            </a:lvl7pPr>
            <a:lvl8pPr marL="0" indent="0" algn="l">
              <a:spcBef>
                <a:spcPts val="0"/>
              </a:spcBef>
              <a:spcAft>
                <a:spcPts val="0"/>
              </a:spcAft>
              <a:buFontTx/>
              <a:buNone/>
              <a:defRPr sz="1600"/>
            </a:lvl8pPr>
            <a:lvl9pPr marL="0" indent="0" algn="l">
              <a:spcBef>
                <a:spcPts val="0"/>
              </a:spcBef>
              <a:spcAft>
                <a:spcPts val="0"/>
              </a:spcAft>
              <a:buFontTx/>
              <a:buNone/>
              <a:defRPr sz="1600"/>
            </a:lvl9pPr>
          </a:lstStyle>
          <a:p>
            <a:pPr lvl="4"/>
            <a:r>
              <a:rPr lang="en-US" dirty="0"/>
              <a:t>[title]</a:t>
            </a:r>
          </a:p>
        </p:txBody>
      </p:sp>
      <p:sp>
        <p:nvSpPr>
          <p:cNvPr id="37" name="Text Placeholder 3"/>
          <p:cNvSpPr>
            <a:spLocks noGrp="1"/>
          </p:cNvSpPr>
          <p:nvPr>
            <p:ph type="body" sz="quarter" idx="38" hasCustomPrompt="1"/>
          </p:nvPr>
        </p:nvSpPr>
        <p:spPr bwMode="gray">
          <a:xfrm>
            <a:off x="2351584" y="3334336"/>
            <a:ext cx="3648405" cy="288032"/>
          </a:xfrm>
        </p:spPr>
        <p:txBody>
          <a:bodyPr tIns="0" anchor="b" anchorCtr="0"/>
          <a:lstStyle>
            <a:lvl1pPr marL="0" indent="0">
              <a:spcBef>
                <a:spcPts val="0"/>
              </a:spcBef>
              <a:spcAft>
                <a:spcPts val="0"/>
              </a:spcAft>
              <a:buNone/>
              <a:defRPr sz="1600">
                <a:solidFill>
                  <a:schemeClr val="tx1"/>
                </a:solidFill>
              </a:defRPr>
            </a:lvl1pPr>
            <a:lvl2pPr marL="0" indent="0">
              <a:spcBef>
                <a:spcPts val="0"/>
              </a:spcBef>
              <a:spcAft>
                <a:spcPts val="0"/>
              </a:spcAft>
              <a:buNone/>
              <a:defRPr sz="1600"/>
            </a:lvl2pPr>
            <a:lvl3pPr marL="0" indent="0" algn="l">
              <a:spcBef>
                <a:spcPts val="0"/>
              </a:spcBef>
              <a:spcAft>
                <a:spcPts val="0"/>
              </a:spcAft>
              <a:buFontTx/>
              <a:buNone/>
              <a:tabLst>
                <a:tab pos="840296" algn="l"/>
              </a:tabLst>
              <a:defRPr sz="1600"/>
            </a:lvl3pPr>
            <a:lvl4pPr marL="0" indent="0" algn="l">
              <a:spcBef>
                <a:spcPts val="0"/>
              </a:spcBef>
              <a:spcAft>
                <a:spcPts val="0"/>
              </a:spcAft>
              <a:buFontTx/>
              <a:buNone/>
              <a:defRPr sz="1600">
                <a:solidFill>
                  <a:schemeClr val="tx1"/>
                </a:solidFill>
              </a:defRPr>
            </a:lvl4pPr>
            <a:lvl5pPr marL="0" indent="0" algn="l">
              <a:spcBef>
                <a:spcPts val="0"/>
              </a:spcBef>
              <a:spcAft>
                <a:spcPts val="0"/>
              </a:spcAft>
              <a:buFontTx/>
              <a:buNone/>
              <a:defRPr sz="1600"/>
            </a:lvl5pPr>
            <a:lvl6pPr marL="0" indent="0" algn="l">
              <a:spcBef>
                <a:spcPts val="0"/>
              </a:spcBef>
              <a:spcAft>
                <a:spcPts val="0"/>
              </a:spcAft>
              <a:buFontTx/>
              <a:buNone/>
              <a:defRPr sz="1600"/>
            </a:lvl6pPr>
            <a:lvl7pPr marL="0" indent="0" algn="l">
              <a:spcBef>
                <a:spcPts val="0"/>
              </a:spcBef>
              <a:spcAft>
                <a:spcPts val="0"/>
              </a:spcAft>
              <a:buFontTx/>
              <a:buNone/>
              <a:defRPr sz="1600"/>
            </a:lvl7pPr>
            <a:lvl8pPr marL="0" indent="0" algn="l">
              <a:spcBef>
                <a:spcPts val="0"/>
              </a:spcBef>
              <a:spcAft>
                <a:spcPts val="0"/>
              </a:spcAft>
              <a:buFontTx/>
              <a:buNone/>
              <a:defRPr sz="1600"/>
            </a:lvl8pPr>
            <a:lvl9pPr marL="0" indent="0" algn="l">
              <a:spcBef>
                <a:spcPts val="0"/>
              </a:spcBef>
              <a:spcAft>
                <a:spcPts val="0"/>
              </a:spcAft>
              <a:buFontTx/>
              <a:buNone/>
              <a:defRPr sz="1600"/>
            </a:lvl9pPr>
          </a:lstStyle>
          <a:p>
            <a:pPr lvl="4"/>
            <a:r>
              <a:rPr lang="en-US" dirty="0"/>
              <a:t>[email address]</a:t>
            </a:r>
          </a:p>
        </p:txBody>
      </p:sp>
      <p:sp>
        <p:nvSpPr>
          <p:cNvPr id="38" name="Text Placeholder 3"/>
          <p:cNvSpPr>
            <a:spLocks noGrp="1"/>
          </p:cNvSpPr>
          <p:nvPr>
            <p:ph type="body" sz="quarter" idx="39" hasCustomPrompt="1"/>
          </p:nvPr>
        </p:nvSpPr>
        <p:spPr bwMode="gray">
          <a:xfrm>
            <a:off x="2351690" y="3622368"/>
            <a:ext cx="3648301" cy="286685"/>
          </a:xfrm>
        </p:spPr>
        <p:txBody>
          <a:bodyPr tIns="0" anchor="b" anchorCtr="0"/>
          <a:lstStyle>
            <a:lvl1pPr marL="0" indent="0">
              <a:spcBef>
                <a:spcPts val="0"/>
              </a:spcBef>
              <a:spcAft>
                <a:spcPts val="0"/>
              </a:spcAft>
              <a:buNone/>
              <a:defRPr sz="1600">
                <a:solidFill>
                  <a:schemeClr val="tx1"/>
                </a:solidFill>
              </a:defRPr>
            </a:lvl1pPr>
            <a:lvl2pPr marL="0" indent="0">
              <a:spcBef>
                <a:spcPts val="0"/>
              </a:spcBef>
              <a:spcAft>
                <a:spcPts val="0"/>
              </a:spcAft>
              <a:buNone/>
              <a:defRPr sz="1600"/>
            </a:lvl2pPr>
            <a:lvl3pPr marL="0" indent="0" algn="l">
              <a:spcBef>
                <a:spcPts val="0"/>
              </a:spcBef>
              <a:spcAft>
                <a:spcPts val="0"/>
              </a:spcAft>
              <a:buFontTx/>
              <a:buNone/>
              <a:tabLst>
                <a:tab pos="840296" algn="l"/>
              </a:tabLst>
              <a:defRPr sz="1600"/>
            </a:lvl3pPr>
            <a:lvl4pPr marL="0" indent="0" algn="l">
              <a:spcBef>
                <a:spcPts val="0"/>
              </a:spcBef>
              <a:spcAft>
                <a:spcPts val="0"/>
              </a:spcAft>
              <a:buFontTx/>
              <a:buNone/>
              <a:defRPr sz="1600">
                <a:solidFill>
                  <a:schemeClr val="tx1"/>
                </a:solidFill>
              </a:defRPr>
            </a:lvl4pPr>
            <a:lvl5pPr marL="0" indent="0" algn="l">
              <a:spcBef>
                <a:spcPts val="0"/>
              </a:spcBef>
              <a:spcAft>
                <a:spcPts val="0"/>
              </a:spcAft>
              <a:buFontTx/>
              <a:buNone/>
              <a:defRPr sz="1600"/>
            </a:lvl5pPr>
            <a:lvl6pPr marL="0" indent="0" algn="l">
              <a:spcBef>
                <a:spcPts val="0"/>
              </a:spcBef>
              <a:spcAft>
                <a:spcPts val="0"/>
              </a:spcAft>
              <a:buFontTx/>
              <a:buNone/>
              <a:defRPr sz="1600"/>
            </a:lvl6pPr>
            <a:lvl7pPr marL="0" indent="0" algn="l">
              <a:spcBef>
                <a:spcPts val="0"/>
              </a:spcBef>
              <a:spcAft>
                <a:spcPts val="0"/>
              </a:spcAft>
              <a:buFontTx/>
              <a:buNone/>
              <a:defRPr sz="1600"/>
            </a:lvl7pPr>
            <a:lvl8pPr marL="0" indent="0" algn="l">
              <a:spcBef>
                <a:spcPts val="0"/>
              </a:spcBef>
              <a:spcAft>
                <a:spcPts val="0"/>
              </a:spcAft>
              <a:buFontTx/>
              <a:buNone/>
              <a:defRPr sz="1600"/>
            </a:lvl8pPr>
            <a:lvl9pPr marL="0" indent="0" algn="l">
              <a:spcBef>
                <a:spcPts val="0"/>
              </a:spcBef>
              <a:spcAft>
                <a:spcPts val="0"/>
              </a:spcAft>
              <a:buFontTx/>
              <a:buNone/>
              <a:defRPr sz="1600"/>
            </a:lvl9pPr>
          </a:lstStyle>
          <a:p>
            <a:pPr lvl="4"/>
            <a:r>
              <a:rPr lang="en-US" dirty="0"/>
              <a:t>[country]</a:t>
            </a:r>
          </a:p>
        </p:txBody>
      </p:sp>
      <p:sp>
        <p:nvSpPr>
          <p:cNvPr id="39" name="Picture Placeholder 4"/>
          <p:cNvSpPr>
            <a:spLocks noGrp="1"/>
          </p:cNvSpPr>
          <p:nvPr>
            <p:ph type="pic" sz="quarter" idx="40" hasCustomPrompt="1"/>
          </p:nvPr>
        </p:nvSpPr>
        <p:spPr bwMode="gray">
          <a:xfrm>
            <a:off x="6192971" y="1701800"/>
            <a:ext cx="1728192" cy="2208000"/>
          </a:xfrm>
        </p:spPr>
        <p:txBody>
          <a:bodyPr/>
          <a:lstStyle>
            <a:lvl1pPr marL="0" indent="0">
              <a:buNone/>
              <a:defRPr/>
            </a:lvl1pPr>
          </a:lstStyle>
          <a:p>
            <a:r>
              <a:rPr lang="de-DE" dirty="0"/>
              <a:t>Picture</a:t>
            </a:r>
            <a:endParaRPr lang="en-US" dirty="0"/>
          </a:p>
        </p:txBody>
      </p:sp>
      <p:sp>
        <p:nvSpPr>
          <p:cNvPr id="40" name="Text Placeholder 3"/>
          <p:cNvSpPr>
            <a:spLocks noGrp="1"/>
          </p:cNvSpPr>
          <p:nvPr>
            <p:ph type="body" sz="quarter" idx="41" hasCustomPrompt="1"/>
          </p:nvPr>
        </p:nvSpPr>
        <p:spPr bwMode="gray">
          <a:xfrm>
            <a:off x="8113186" y="3046305"/>
            <a:ext cx="3648404" cy="288032"/>
          </a:xfrm>
        </p:spPr>
        <p:txBody>
          <a:bodyPr tIns="0" anchor="b" anchorCtr="0"/>
          <a:lstStyle>
            <a:lvl1pPr marL="0" indent="0">
              <a:spcBef>
                <a:spcPts val="0"/>
              </a:spcBef>
              <a:spcAft>
                <a:spcPts val="0"/>
              </a:spcAft>
              <a:buNone/>
              <a:defRPr sz="1600">
                <a:solidFill>
                  <a:schemeClr val="tx1"/>
                </a:solidFill>
              </a:defRPr>
            </a:lvl1pPr>
            <a:lvl2pPr marL="0" indent="0">
              <a:spcBef>
                <a:spcPts val="0"/>
              </a:spcBef>
              <a:spcAft>
                <a:spcPts val="0"/>
              </a:spcAft>
              <a:buNone/>
              <a:defRPr sz="1600"/>
            </a:lvl2pPr>
            <a:lvl3pPr marL="0" indent="0" algn="l">
              <a:spcBef>
                <a:spcPts val="0"/>
              </a:spcBef>
              <a:spcAft>
                <a:spcPts val="0"/>
              </a:spcAft>
              <a:buFontTx/>
              <a:buNone/>
              <a:tabLst>
                <a:tab pos="840296" algn="l"/>
              </a:tabLst>
              <a:defRPr sz="1600"/>
            </a:lvl3pPr>
            <a:lvl4pPr marL="0" indent="0" algn="l">
              <a:spcBef>
                <a:spcPts val="0"/>
              </a:spcBef>
              <a:spcAft>
                <a:spcPts val="0"/>
              </a:spcAft>
              <a:buFontTx/>
              <a:buNone/>
              <a:defRPr sz="1600">
                <a:solidFill>
                  <a:schemeClr val="tx1"/>
                </a:solidFill>
              </a:defRPr>
            </a:lvl4pPr>
            <a:lvl5pPr marL="0" indent="0" algn="l">
              <a:spcBef>
                <a:spcPts val="0"/>
              </a:spcBef>
              <a:spcAft>
                <a:spcPts val="0"/>
              </a:spcAft>
              <a:buFontTx/>
              <a:buNone/>
              <a:defRPr sz="1600"/>
            </a:lvl5pPr>
            <a:lvl6pPr marL="0" indent="0" algn="l">
              <a:spcBef>
                <a:spcPts val="0"/>
              </a:spcBef>
              <a:spcAft>
                <a:spcPts val="0"/>
              </a:spcAft>
              <a:buFontTx/>
              <a:buNone/>
              <a:defRPr sz="1600"/>
            </a:lvl6pPr>
            <a:lvl7pPr marL="0" indent="0" algn="l">
              <a:spcBef>
                <a:spcPts val="0"/>
              </a:spcBef>
              <a:spcAft>
                <a:spcPts val="0"/>
              </a:spcAft>
              <a:buFontTx/>
              <a:buNone/>
              <a:defRPr sz="1600"/>
            </a:lvl7pPr>
            <a:lvl8pPr marL="0" indent="0" algn="l">
              <a:spcBef>
                <a:spcPts val="0"/>
              </a:spcBef>
              <a:spcAft>
                <a:spcPts val="0"/>
              </a:spcAft>
              <a:buFontTx/>
              <a:buNone/>
              <a:defRPr sz="1600"/>
            </a:lvl8pPr>
            <a:lvl9pPr marL="0" indent="0" algn="l">
              <a:spcBef>
                <a:spcPts val="0"/>
              </a:spcBef>
              <a:spcAft>
                <a:spcPts val="0"/>
              </a:spcAft>
              <a:buFontTx/>
              <a:buNone/>
              <a:defRPr sz="1600"/>
            </a:lvl9pPr>
          </a:lstStyle>
          <a:p>
            <a:pPr lvl="4"/>
            <a:r>
              <a:rPr lang="en-US" dirty="0"/>
              <a:t>[phone number]</a:t>
            </a:r>
          </a:p>
        </p:txBody>
      </p:sp>
      <p:sp>
        <p:nvSpPr>
          <p:cNvPr id="41" name="Text Placeholder 3"/>
          <p:cNvSpPr>
            <a:spLocks noGrp="1"/>
          </p:cNvSpPr>
          <p:nvPr>
            <p:ph type="body" sz="quarter" idx="42" hasCustomPrompt="1"/>
          </p:nvPr>
        </p:nvSpPr>
        <p:spPr bwMode="gray">
          <a:xfrm>
            <a:off x="8113184" y="2470241"/>
            <a:ext cx="3648405" cy="576000"/>
          </a:xfrm>
        </p:spPr>
        <p:txBody>
          <a:bodyPr tIns="36000" anchor="t" anchorCtr="0"/>
          <a:lstStyle>
            <a:lvl1pPr marL="0" indent="0">
              <a:spcBef>
                <a:spcPts val="0"/>
              </a:spcBef>
              <a:spcAft>
                <a:spcPts val="0"/>
              </a:spcAft>
              <a:buNone/>
              <a:defRPr sz="1600">
                <a:solidFill>
                  <a:schemeClr val="tx1"/>
                </a:solidFill>
              </a:defRPr>
            </a:lvl1pPr>
            <a:lvl2pPr marL="0" indent="0">
              <a:spcBef>
                <a:spcPts val="0"/>
              </a:spcBef>
              <a:spcAft>
                <a:spcPts val="0"/>
              </a:spcAft>
              <a:buNone/>
              <a:defRPr sz="1600"/>
            </a:lvl2pPr>
            <a:lvl3pPr marL="0" indent="0" algn="l">
              <a:spcBef>
                <a:spcPts val="0"/>
              </a:spcBef>
              <a:spcAft>
                <a:spcPts val="0"/>
              </a:spcAft>
              <a:buFontTx/>
              <a:buNone/>
              <a:tabLst>
                <a:tab pos="840296" algn="l"/>
              </a:tabLst>
              <a:defRPr sz="1600"/>
            </a:lvl3pPr>
            <a:lvl4pPr marL="0" indent="0" algn="l">
              <a:spcBef>
                <a:spcPts val="0"/>
              </a:spcBef>
              <a:spcAft>
                <a:spcPts val="0"/>
              </a:spcAft>
              <a:buFontTx/>
              <a:buNone/>
              <a:defRPr sz="1600">
                <a:solidFill>
                  <a:schemeClr val="tx1"/>
                </a:solidFill>
              </a:defRPr>
            </a:lvl4pPr>
            <a:lvl5pPr marL="0" indent="0" algn="l">
              <a:spcBef>
                <a:spcPts val="0"/>
              </a:spcBef>
              <a:spcAft>
                <a:spcPts val="0"/>
              </a:spcAft>
              <a:buFontTx/>
              <a:buNone/>
              <a:defRPr sz="1600"/>
            </a:lvl5pPr>
            <a:lvl6pPr marL="0" indent="0" algn="l">
              <a:spcBef>
                <a:spcPts val="0"/>
              </a:spcBef>
              <a:spcAft>
                <a:spcPts val="0"/>
              </a:spcAft>
              <a:buFontTx/>
              <a:buNone/>
              <a:defRPr sz="1600"/>
            </a:lvl6pPr>
            <a:lvl7pPr marL="0" indent="0" algn="l">
              <a:spcBef>
                <a:spcPts val="0"/>
              </a:spcBef>
              <a:spcAft>
                <a:spcPts val="0"/>
              </a:spcAft>
              <a:buFontTx/>
              <a:buNone/>
              <a:defRPr sz="1600"/>
            </a:lvl7pPr>
            <a:lvl8pPr marL="0" indent="0" algn="l">
              <a:spcBef>
                <a:spcPts val="0"/>
              </a:spcBef>
              <a:spcAft>
                <a:spcPts val="0"/>
              </a:spcAft>
              <a:buFontTx/>
              <a:buNone/>
              <a:defRPr sz="1600"/>
            </a:lvl8pPr>
            <a:lvl9pPr marL="0" indent="0" algn="l">
              <a:spcBef>
                <a:spcPts val="0"/>
              </a:spcBef>
              <a:spcAft>
                <a:spcPts val="0"/>
              </a:spcAft>
              <a:buFontTx/>
              <a:buNone/>
              <a:defRPr sz="1600"/>
            </a:lvl9pPr>
          </a:lstStyle>
          <a:p>
            <a:pPr lvl="4"/>
            <a:r>
              <a:rPr lang="en-US" dirty="0"/>
              <a:t>[title]</a:t>
            </a:r>
          </a:p>
        </p:txBody>
      </p:sp>
      <p:sp>
        <p:nvSpPr>
          <p:cNvPr id="43" name="Text Placeholder 3"/>
          <p:cNvSpPr>
            <a:spLocks noGrp="1"/>
          </p:cNvSpPr>
          <p:nvPr>
            <p:ph type="body" sz="quarter" idx="44" hasCustomPrompt="1"/>
          </p:nvPr>
        </p:nvSpPr>
        <p:spPr bwMode="gray">
          <a:xfrm>
            <a:off x="8113184" y="3334336"/>
            <a:ext cx="3648405" cy="288032"/>
          </a:xfrm>
        </p:spPr>
        <p:txBody>
          <a:bodyPr tIns="0" anchor="b" anchorCtr="0"/>
          <a:lstStyle>
            <a:lvl1pPr marL="0" indent="0">
              <a:spcBef>
                <a:spcPts val="0"/>
              </a:spcBef>
              <a:spcAft>
                <a:spcPts val="0"/>
              </a:spcAft>
              <a:buNone/>
              <a:defRPr sz="1600">
                <a:solidFill>
                  <a:schemeClr val="tx1"/>
                </a:solidFill>
              </a:defRPr>
            </a:lvl1pPr>
            <a:lvl2pPr marL="0" indent="0">
              <a:spcBef>
                <a:spcPts val="0"/>
              </a:spcBef>
              <a:spcAft>
                <a:spcPts val="0"/>
              </a:spcAft>
              <a:buNone/>
              <a:defRPr sz="1600"/>
            </a:lvl2pPr>
            <a:lvl3pPr marL="0" indent="0" algn="l">
              <a:spcBef>
                <a:spcPts val="0"/>
              </a:spcBef>
              <a:spcAft>
                <a:spcPts val="0"/>
              </a:spcAft>
              <a:buFontTx/>
              <a:buNone/>
              <a:tabLst>
                <a:tab pos="840296" algn="l"/>
              </a:tabLst>
              <a:defRPr sz="1600"/>
            </a:lvl3pPr>
            <a:lvl4pPr marL="0" indent="0" algn="l">
              <a:spcBef>
                <a:spcPts val="0"/>
              </a:spcBef>
              <a:spcAft>
                <a:spcPts val="0"/>
              </a:spcAft>
              <a:buFontTx/>
              <a:buNone/>
              <a:defRPr sz="1600">
                <a:solidFill>
                  <a:schemeClr val="tx1"/>
                </a:solidFill>
              </a:defRPr>
            </a:lvl4pPr>
            <a:lvl5pPr marL="0" indent="0" algn="l">
              <a:spcBef>
                <a:spcPts val="0"/>
              </a:spcBef>
              <a:spcAft>
                <a:spcPts val="0"/>
              </a:spcAft>
              <a:buFontTx/>
              <a:buNone/>
              <a:defRPr sz="1600"/>
            </a:lvl5pPr>
            <a:lvl6pPr marL="0" indent="0" algn="l">
              <a:spcBef>
                <a:spcPts val="0"/>
              </a:spcBef>
              <a:spcAft>
                <a:spcPts val="0"/>
              </a:spcAft>
              <a:buFontTx/>
              <a:buNone/>
              <a:defRPr sz="1600"/>
            </a:lvl6pPr>
            <a:lvl7pPr marL="0" indent="0" algn="l">
              <a:spcBef>
                <a:spcPts val="0"/>
              </a:spcBef>
              <a:spcAft>
                <a:spcPts val="0"/>
              </a:spcAft>
              <a:buFontTx/>
              <a:buNone/>
              <a:defRPr sz="1600"/>
            </a:lvl7pPr>
            <a:lvl8pPr marL="0" indent="0" algn="l">
              <a:spcBef>
                <a:spcPts val="0"/>
              </a:spcBef>
              <a:spcAft>
                <a:spcPts val="0"/>
              </a:spcAft>
              <a:buFontTx/>
              <a:buNone/>
              <a:defRPr sz="1600"/>
            </a:lvl8pPr>
            <a:lvl9pPr marL="0" indent="0" algn="l">
              <a:spcBef>
                <a:spcPts val="0"/>
              </a:spcBef>
              <a:spcAft>
                <a:spcPts val="0"/>
              </a:spcAft>
              <a:buFontTx/>
              <a:buNone/>
              <a:defRPr sz="1600"/>
            </a:lvl9pPr>
          </a:lstStyle>
          <a:p>
            <a:pPr lvl="4"/>
            <a:r>
              <a:rPr lang="en-US" dirty="0"/>
              <a:t>[email address]</a:t>
            </a:r>
          </a:p>
        </p:txBody>
      </p:sp>
      <p:sp>
        <p:nvSpPr>
          <p:cNvPr id="44" name="Text Placeholder 3"/>
          <p:cNvSpPr>
            <a:spLocks noGrp="1"/>
          </p:cNvSpPr>
          <p:nvPr>
            <p:ph type="body" sz="quarter" idx="45" hasCustomPrompt="1"/>
          </p:nvPr>
        </p:nvSpPr>
        <p:spPr bwMode="gray">
          <a:xfrm>
            <a:off x="8113290" y="3622368"/>
            <a:ext cx="3648301" cy="286685"/>
          </a:xfrm>
        </p:spPr>
        <p:txBody>
          <a:bodyPr tIns="0" anchor="b" anchorCtr="0"/>
          <a:lstStyle>
            <a:lvl1pPr marL="0" indent="0">
              <a:spcBef>
                <a:spcPts val="0"/>
              </a:spcBef>
              <a:spcAft>
                <a:spcPts val="0"/>
              </a:spcAft>
              <a:buNone/>
              <a:defRPr sz="1600">
                <a:solidFill>
                  <a:schemeClr val="tx1"/>
                </a:solidFill>
              </a:defRPr>
            </a:lvl1pPr>
            <a:lvl2pPr marL="0" indent="0">
              <a:spcBef>
                <a:spcPts val="0"/>
              </a:spcBef>
              <a:spcAft>
                <a:spcPts val="0"/>
              </a:spcAft>
              <a:buNone/>
              <a:defRPr sz="1600"/>
            </a:lvl2pPr>
            <a:lvl3pPr marL="0" indent="0" algn="l">
              <a:spcBef>
                <a:spcPts val="0"/>
              </a:spcBef>
              <a:spcAft>
                <a:spcPts val="0"/>
              </a:spcAft>
              <a:buFontTx/>
              <a:buNone/>
              <a:tabLst>
                <a:tab pos="840296" algn="l"/>
              </a:tabLst>
              <a:defRPr sz="1600"/>
            </a:lvl3pPr>
            <a:lvl4pPr marL="0" indent="0" algn="l">
              <a:spcBef>
                <a:spcPts val="0"/>
              </a:spcBef>
              <a:spcAft>
                <a:spcPts val="0"/>
              </a:spcAft>
              <a:buFontTx/>
              <a:buNone/>
              <a:defRPr sz="1600">
                <a:solidFill>
                  <a:schemeClr val="tx1"/>
                </a:solidFill>
              </a:defRPr>
            </a:lvl4pPr>
            <a:lvl5pPr marL="0" indent="0" algn="l">
              <a:spcBef>
                <a:spcPts val="0"/>
              </a:spcBef>
              <a:spcAft>
                <a:spcPts val="0"/>
              </a:spcAft>
              <a:buFontTx/>
              <a:buNone/>
              <a:defRPr sz="1600"/>
            </a:lvl5pPr>
            <a:lvl6pPr marL="0" indent="0" algn="l">
              <a:spcBef>
                <a:spcPts val="0"/>
              </a:spcBef>
              <a:spcAft>
                <a:spcPts val="0"/>
              </a:spcAft>
              <a:buFontTx/>
              <a:buNone/>
              <a:defRPr sz="1600"/>
            </a:lvl6pPr>
            <a:lvl7pPr marL="0" indent="0" algn="l">
              <a:spcBef>
                <a:spcPts val="0"/>
              </a:spcBef>
              <a:spcAft>
                <a:spcPts val="0"/>
              </a:spcAft>
              <a:buFontTx/>
              <a:buNone/>
              <a:defRPr sz="1600"/>
            </a:lvl7pPr>
            <a:lvl8pPr marL="0" indent="0" algn="l">
              <a:spcBef>
                <a:spcPts val="0"/>
              </a:spcBef>
              <a:spcAft>
                <a:spcPts val="0"/>
              </a:spcAft>
              <a:buFontTx/>
              <a:buNone/>
              <a:defRPr sz="1600"/>
            </a:lvl8pPr>
            <a:lvl9pPr marL="0" indent="0" algn="l">
              <a:spcBef>
                <a:spcPts val="0"/>
              </a:spcBef>
              <a:spcAft>
                <a:spcPts val="0"/>
              </a:spcAft>
              <a:buFontTx/>
              <a:buNone/>
              <a:defRPr sz="1600"/>
            </a:lvl9pPr>
          </a:lstStyle>
          <a:p>
            <a:pPr lvl="4"/>
            <a:r>
              <a:rPr lang="en-US" dirty="0"/>
              <a:t>[country]</a:t>
            </a:r>
          </a:p>
        </p:txBody>
      </p:sp>
      <p:sp>
        <p:nvSpPr>
          <p:cNvPr id="45" name="Textplatzhalter 2"/>
          <p:cNvSpPr>
            <a:spLocks noGrp="1"/>
          </p:cNvSpPr>
          <p:nvPr>
            <p:ph type="body" sz="quarter" idx="11" hasCustomPrompt="1"/>
          </p:nvPr>
        </p:nvSpPr>
        <p:spPr bwMode="gray">
          <a:xfrm>
            <a:off x="431800" y="1220755"/>
            <a:ext cx="11328400" cy="384340"/>
          </a:xfrm>
        </p:spPr>
        <p:txBody>
          <a:bodyPr>
            <a:noAutofit/>
          </a:bodyPr>
          <a:lstStyle>
            <a:lvl1pPr marL="0" indent="0">
              <a:lnSpc>
                <a:spcPct val="100000"/>
              </a:lnSpc>
              <a:spcBef>
                <a:spcPts val="800"/>
              </a:spcBef>
              <a:buFont typeface="Arial" panose="020B0604020202020204" pitchFamily="34" charset="0"/>
              <a:buNone/>
              <a:defRPr lang="en-GB" sz="2400" kern="1200" noProof="0" smtClean="0">
                <a:solidFill>
                  <a:schemeClr val="tx2"/>
                </a:solidFill>
                <a:latin typeface="Arial" pitchFamily="34" charset="0"/>
                <a:ea typeface="+mn-ea"/>
                <a:cs typeface="Arial" pitchFamily="34" charset="0"/>
              </a:defRPr>
            </a:lvl1pPr>
            <a:lvl2pPr marL="0" indent="0">
              <a:lnSpc>
                <a:spcPct val="100000"/>
              </a:lnSpc>
              <a:spcBef>
                <a:spcPts val="800"/>
              </a:spcBef>
              <a:buFont typeface="Arial" panose="020B0604020202020204" pitchFamily="34" charset="0"/>
              <a:buNone/>
              <a:defRPr lang="en-GB" sz="2400" kern="1200" noProof="0" smtClean="0">
                <a:solidFill>
                  <a:schemeClr val="tx2"/>
                </a:solidFill>
                <a:latin typeface="Arial" pitchFamily="34" charset="0"/>
                <a:ea typeface="+mn-ea"/>
                <a:cs typeface="Arial" pitchFamily="34" charset="0"/>
              </a:defRPr>
            </a:lvl2pPr>
            <a:lvl3pPr marL="0" indent="0">
              <a:lnSpc>
                <a:spcPct val="100000"/>
              </a:lnSpc>
              <a:spcBef>
                <a:spcPts val="800"/>
              </a:spcBef>
              <a:buFont typeface="Arial" panose="020B0604020202020204" pitchFamily="34" charset="0"/>
              <a:buNone/>
              <a:defRPr lang="en-GB" sz="2400" kern="1200" noProof="0" smtClean="0">
                <a:solidFill>
                  <a:schemeClr val="tx2"/>
                </a:solidFill>
                <a:latin typeface="Arial" pitchFamily="34" charset="0"/>
                <a:ea typeface="+mn-ea"/>
                <a:cs typeface="Arial" pitchFamily="34" charset="0"/>
              </a:defRPr>
            </a:lvl3pPr>
            <a:lvl4pPr marL="0" indent="0">
              <a:lnSpc>
                <a:spcPct val="100000"/>
              </a:lnSpc>
              <a:spcBef>
                <a:spcPts val="800"/>
              </a:spcBef>
              <a:buFont typeface="Arial" panose="020B0604020202020204" pitchFamily="34" charset="0"/>
              <a:buNone/>
              <a:defRPr lang="en-GB" sz="2400" kern="1200" noProof="0" smtClean="0">
                <a:solidFill>
                  <a:schemeClr val="tx2"/>
                </a:solidFill>
                <a:latin typeface="Arial" pitchFamily="34" charset="0"/>
                <a:ea typeface="+mn-ea"/>
                <a:cs typeface="Arial" pitchFamily="34" charset="0"/>
              </a:defRPr>
            </a:lvl4pPr>
            <a:lvl5pPr marL="0" indent="0">
              <a:lnSpc>
                <a:spcPct val="100000"/>
              </a:lnSpc>
              <a:spcBef>
                <a:spcPts val="800"/>
              </a:spcBef>
              <a:buFont typeface="Arial" panose="020B0604020202020204" pitchFamily="34" charset="0"/>
              <a:buNone/>
              <a:defRPr lang="en-GB" sz="2400" kern="1200" noProof="0" smtClean="0">
                <a:solidFill>
                  <a:schemeClr val="tx2"/>
                </a:solidFill>
                <a:latin typeface="Arial" pitchFamily="34" charset="0"/>
                <a:ea typeface="+mn-ea"/>
                <a:cs typeface="Arial" pitchFamily="34" charset="0"/>
              </a:defRPr>
            </a:lvl5pPr>
            <a:lvl6pPr marL="0" indent="0">
              <a:lnSpc>
                <a:spcPct val="100000"/>
              </a:lnSpc>
              <a:spcBef>
                <a:spcPts val="800"/>
              </a:spcBef>
              <a:buNone/>
              <a:defRPr lang="en-GB" sz="2400" kern="1200" noProof="0" smtClean="0">
                <a:solidFill>
                  <a:schemeClr val="tx2"/>
                </a:solidFill>
                <a:latin typeface="Arial" pitchFamily="34" charset="0"/>
                <a:ea typeface="+mn-ea"/>
                <a:cs typeface="Arial" pitchFamily="34" charset="0"/>
              </a:defRPr>
            </a:lvl6pPr>
            <a:lvl7pPr marL="0" indent="0">
              <a:lnSpc>
                <a:spcPct val="100000"/>
              </a:lnSpc>
              <a:spcBef>
                <a:spcPts val="800"/>
              </a:spcBef>
              <a:buNone/>
              <a:defRPr lang="en-GB" sz="2400" kern="1200" noProof="0" smtClean="0">
                <a:solidFill>
                  <a:schemeClr val="tx2"/>
                </a:solidFill>
                <a:latin typeface="Arial" pitchFamily="34" charset="0"/>
                <a:ea typeface="+mn-ea"/>
                <a:cs typeface="Arial" pitchFamily="34" charset="0"/>
              </a:defRPr>
            </a:lvl7pPr>
            <a:lvl8pPr marL="0" indent="0">
              <a:lnSpc>
                <a:spcPct val="100000"/>
              </a:lnSpc>
              <a:spcBef>
                <a:spcPts val="800"/>
              </a:spcBef>
              <a:buNone/>
              <a:defRPr lang="en-GB" sz="2400" kern="1200" noProof="0" smtClean="0">
                <a:solidFill>
                  <a:schemeClr val="tx2"/>
                </a:solidFill>
                <a:latin typeface="Arial" pitchFamily="34" charset="0"/>
                <a:ea typeface="+mn-ea"/>
                <a:cs typeface="Arial" pitchFamily="34" charset="0"/>
              </a:defRPr>
            </a:lvl8pPr>
            <a:lvl9pPr marL="0" indent="0">
              <a:lnSpc>
                <a:spcPct val="100000"/>
              </a:lnSpc>
              <a:spcBef>
                <a:spcPts val="800"/>
              </a:spcBef>
              <a:buNone/>
              <a:defRPr lang="de-DE" sz="2400" kern="1200" noProof="0" smtClean="0">
                <a:solidFill>
                  <a:schemeClr val="tx2"/>
                </a:solidFill>
                <a:latin typeface="Arial" pitchFamily="34" charset="0"/>
                <a:ea typeface="+mn-ea"/>
                <a:cs typeface="Arial" pitchFamily="34" charset="0"/>
              </a:defRPr>
            </a:lvl9pPr>
          </a:lstStyle>
          <a:p>
            <a:pPr lvl="0"/>
            <a:r>
              <a:rPr lang="en-US" dirty="0"/>
              <a:t>Click to add </a:t>
            </a:r>
            <a:r>
              <a:rPr lang="en-US" dirty="0" err="1"/>
              <a:t>subheadline</a:t>
            </a:r>
            <a:endParaRPr lang="en-US" dirty="0"/>
          </a:p>
        </p:txBody>
      </p:sp>
      <p:sp>
        <p:nvSpPr>
          <p:cNvPr id="46" name="Text Placeholder 3"/>
          <p:cNvSpPr>
            <a:spLocks noGrp="1"/>
          </p:cNvSpPr>
          <p:nvPr>
            <p:ph type="body" sz="quarter" idx="37" hasCustomPrompt="1"/>
          </p:nvPr>
        </p:nvSpPr>
        <p:spPr bwMode="gray">
          <a:xfrm>
            <a:off x="2351584" y="1701800"/>
            <a:ext cx="3648405" cy="768440"/>
          </a:xfrm>
        </p:spPr>
        <p:txBody>
          <a:bodyPr tIns="0" bIns="36000" anchor="b" anchorCtr="0"/>
          <a:lstStyle>
            <a:lvl1pPr marL="0" indent="0">
              <a:spcBef>
                <a:spcPts val="0"/>
              </a:spcBef>
              <a:spcAft>
                <a:spcPts val="0"/>
              </a:spcAft>
              <a:buFontTx/>
              <a:buNone/>
              <a:defRPr sz="1867">
                <a:solidFill>
                  <a:schemeClr val="tx2"/>
                </a:solidFill>
              </a:defRPr>
            </a:lvl1pPr>
            <a:lvl2pPr marL="0" indent="0">
              <a:spcBef>
                <a:spcPts val="0"/>
              </a:spcBef>
              <a:spcAft>
                <a:spcPts val="0"/>
              </a:spcAft>
              <a:buNone/>
              <a:defRPr sz="1867">
                <a:solidFill>
                  <a:schemeClr val="tx2"/>
                </a:solidFill>
              </a:defRPr>
            </a:lvl2pPr>
            <a:lvl3pPr marL="0" indent="0" algn="l">
              <a:spcBef>
                <a:spcPts val="0"/>
              </a:spcBef>
              <a:spcAft>
                <a:spcPts val="0"/>
              </a:spcAft>
              <a:buFontTx/>
              <a:buNone/>
              <a:tabLst>
                <a:tab pos="840296" algn="l"/>
              </a:tabLst>
              <a:defRPr sz="1867">
                <a:solidFill>
                  <a:schemeClr val="tx2"/>
                </a:solidFill>
              </a:defRPr>
            </a:lvl3pPr>
            <a:lvl4pPr marL="0" indent="0" algn="l">
              <a:spcBef>
                <a:spcPts val="0"/>
              </a:spcBef>
              <a:spcAft>
                <a:spcPts val="0"/>
              </a:spcAft>
              <a:buFontTx/>
              <a:buNone/>
              <a:defRPr sz="1867">
                <a:solidFill>
                  <a:schemeClr val="tx2"/>
                </a:solidFill>
              </a:defRPr>
            </a:lvl4pPr>
            <a:lvl5pPr marL="0" indent="0" algn="l">
              <a:spcBef>
                <a:spcPts val="0"/>
              </a:spcBef>
              <a:spcAft>
                <a:spcPts val="0"/>
              </a:spcAft>
              <a:buFontTx/>
              <a:buNone/>
              <a:defRPr sz="1867" b="0">
                <a:solidFill>
                  <a:schemeClr val="tx2"/>
                </a:solidFill>
              </a:defRPr>
            </a:lvl5pPr>
            <a:lvl6pPr marL="0" indent="0" algn="l">
              <a:spcBef>
                <a:spcPts val="0"/>
              </a:spcBef>
              <a:spcAft>
                <a:spcPts val="0"/>
              </a:spcAft>
              <a:buFontTx/>
              <a:buNone/>
              <a:defRPr sz="1867">
                <a:solidFill>
                  <a:schemeClr val="tx2"/>
                </a:solidFill>
              </a:defRPr>
            </a:lvl6pPr>
            <a:lvl7pPr marL="0" indent="0" algn="l">
              <a:spcBef>
                <a:spcPts val="0"/>
              </a:spcBef>
              <a:spcAft>
                <a:spcPts val="0"/>
              </a:spcAft>
              <a:buFontTx/>
              <a:buNone/>
              <a:defRPr sz="1867">
                <a:solidFill>
                  <a:schemeClr val="tx2"/>
                </a:solidFill>
              </a:defRPr>
            </a:lvl7pPr>
            <a:lvl8pPr marL="0" indent="0" algn="l">
              <a:spcBef>
                <a:spcPts val="0"/>
              </a:spcBef>
              <a:spcAft>
                <a:spcPts val="0"/>
              </a:spcAft>
              <a:buFontTx/>
              <a:buNone/>
              <a:defRPr sz="1867"/>
            </a:lvl8pPr>
            <a:lvl9pPr marL="0" indent="0" algn="l">
              <a:spcBef>
                <a:spcPts val="0"/>
              </a:spcBef>
              <a:spcAft>
                <a:spcPts val="0"/>
              </a:spcAft>
              <a:buFontTx/>
              <a:buNone/>
              <a:defRPr sz="1867">
                <a:solidFill>
                  <a:schemeClr val="tx2"/>
                </a:solidFill>
              </a:defRPr>
            </a:lvl9pPr>
          </a:lstStyle>
          <a:p>
            <a:pPr lvl="0"/>
            <a:r>
              <a:rPr lang="en-US" noProof="0" dirty="0"/>
              <a:t>[name]</a:t>
            </a:r>
          </a:p>
        </p:txBody>
      </p:sp>
      <p:sp>
        <p:nvSpPr>
          <p:cNvPr id="47" name="Text Placeholder 3"/>
          <p:cNvSpPr>
            <a:spLocks noGrp="1"/>
          </p:cNvSpPr>
          <p:nvPr>
            <p:ph type="body" sz="quarter" idx="43" hasCustomPrompt="1"/>
          </p:nvPr>
        </p:nvSpPr>
        <p:spPr bwMode="gray">
          <a:xfrm>
            <a:off x="8113184" y="1702432"/>
            <a:ext cx="3648405" cy="768000"/>
          </a:xfrm>
        </p:spPr>
        <p:txBody>
          <a:bodyPr tIns="0" bIns="36000" anchor="b" anchorCtr="0"/>
          <a:lstStyle>
            <a:lvl1pPr marL="0" indent="0">
              <a:spcBef>
                <a:spcPts val="0"/>
              </a:spcBef>
              <a:spcAft>
                <a:spcPts val="0"/>
              </a:spcAft>
              <a:buFontTx/>
              <a:buNone/>
              <a:defRPr sz="1867">
                <a:solidFill>
                  <a:schemeClr val="tx2"/>
                </a:solidFill>
              </a:defRPr>
            </a:lvl1pPr>
            <a:lvl2pPr marL="0" indent="0">
              <a:spcBef>
                <a:spcPts val="0"/>
              </a:spcBef>
              <a:spcAft>
                <a:spcPts val="0"/>
              </a:spcAft>
              <a:buNone/>
              <a:defRPr sz="1867">
                <a:solidFill>
                  <a:schemeClr val="tx2"/>
                </a:solidFill>
              </a:defRPr>
            </a:lvl2pPr>
            <a:lvl3pPr marL="0" indent="0" algn="l">
              <a:spcBef>
                <a:spcPts val="0"/>
              </a:spcBef>
              <a:spcAft>
                <a:spcPts val="0"/>
              </a:spcAft>
              <a:buFontTx/>
              <a:buNone/>
              <a:tabLst>
                <a:tab pos="840296" algn="l"/>
              </a:tabLst>
              <a:defRPr sz="1867">
                <a:solidFill>
                  <a:schemeClr val="tx2"/>
                </a:solidFill>
              </a:defRPr>
            </a:lvl3pPr>
            <a:lvl4pPr marL="0" indent="0" algn="l">
              <a:spcBef>
                <a:spcPts val="0"/>
              </a:spcBef>
              <a:spcAft>
                <a:spcPts val="0"/>
              </a:spcAft>
              <a:buFontTx/>
              <a:buNone/>
              <a:defRPr sz="1867">
                <a:solidFill>
                  <a:schemeClr val="tx2"/>
                </a:solidFill>
              </a:defRPr>
            </a:lvl4pPr>
            <a:lvl5pPr marL="0" indent="0" algn="l">
              <a:spcBef>
                <a:spcPts val="0"/>
              </a:spcBef>
              <a:spcAft>
                <a:spcPts val="0"/>
              </a:spcAft>
              <a:buFontTx/>
              <a:buNone/>
              <a:defRPr sz="1867" b="0">
                <a:solidFill>
                  <a:schemeClr val="tx2"/>
                </a:solidFill>
              </a:defRPr>
            </a:lvl5pPr>
            <a:lvl6pPr marL="0" indent="0" algn="l">
              <a:spcBef>
                <a:spcPts val="0"/>
              </a:spcBef>
              <a:spcAft>
                <a:spcPts val="0"/>
              </a:spcAft>
              <a:buFontTx/>
              <a:buNone/>
              <a:defRPr sz="1867">
                <a:solidFill>
                  <a:schemeClr val="tx2"/>
                </a:solidFill>
              </a:defRPr>
            </a:lvl6pPr>
            <a:lvl7pPr marL="0" indent="0" algn="l">
              <a:spcBef>
                <a:spcPts val="0"/>
              </a:spcBef>
              <a:spcAft>
                <a:spcPts val="0"/>
              </a:spcAft>
              <a:buFontTx/>
              <a:buNone/>
              <a:defRPr sz="1867">
                <a:solidFill>
                  <a:schemeClr val="tx2"/>
                </a:solidFill>
              </a:defRPr>
            </a:lvl7pPr>
            <a:lvl8pPr marL="0" indent="0" algn="l">
              <a:spcBef>
                <a:spcPts val="0"/>
              </a:spcBef>
              <a:spcAft>
                <a:spcPts val="0"/>
              </a:spcAft>
              <a:buFontTx/>
              <a:buNone/>
              <a:defRPr sz="1867"/>
            </a:lvl8pPr>
            <a:lvl9pPr marL="0" indent="0" algn="l">
              <a:spcBef>
                <a:spcPts val="0"/>
              </a:spcBef>
              <a:spcAft>
                <a:spcPts val="0"/>
              </a:spcAft>
              <a:buFontTx/>
              <a:buNone/>
              <a:defRPr sz="1867">
                <a:solidFill>
                  <a:schemeClr val="tx2"/>
                </a:solidFill>
              </a:defRPr>
            </a:lvl9pPr>
          </a:lstStyle>
          <a:p>
            <a:pPr lvl="0"/>
            <a:r>
              <a:rPr lang="en-US" dirty="0"/>
              <a:t>[name]</a:t>
            </a:r>
          </a:p>
        </p:txBody>
      </p:sp>
      <p:sp>
        <p:nvSpPr>
          <p:cNvPr id="48" name="Text Placeholder 3"/>
          <p:cNvSpPr>
            <a:spLocks noGrp="1"/>
          </p:cNvSpPr>
          <p:nvPr>
            <p:ph type="body" sz="quarter" idx="46" hasCustomPrompt="1"/>
          </p:nvPr>
        </p:nvSpPr>
        <p:spPr bwMode="gray">
          <a:xfrm>
            <a:off x="2351584" y="4101093"/>
            <a:ext cx="3648405" cy="768440"/>
          </a:xfrm>
        </p:spPr>
        <p:txBody>
          <a:bodyPr tIns="0" bIns="36000" anchor="b" anchorCtr="0"/>
          <a:lstStyle>
            <a:lvl1pPr marL="0" indent="0">
              <a:spcBef>
                <a:spcPts val="0"/>
              </a:spcBef>
              <a:spcAft>
                <a:spcPts val="0"/>
              </a:spcAft>
              <a:buFontTx/>
              <a:buNone/>
              <a:defRPr sz="1867">
                <a:solidFill>
                  <a:schemeClr val="tx2"/>
                </a:solidFill>
              </a:defRPr>
            </a:lvl1pPr>
            <a:lvl2pPr marL="0" indent="0">
              <a:spcBef>
                <a:spcPts val="0"/>
              </a:spcBef>
              <a:spcAft>
                <a:spcPts val="0"/>
              </a:spcAft>
              <a:buNone/>
              <a:defRPr sz="1867">
                <a:solidFill>
                  <a:schemeClr val="tx2"/>
                </a:solidFill>
              </a:defRPr>
            </a:lvl2pPr>
            <a:lvl3pPr marL="0" indent="0" algn="l">
              <a:spcBef>
                <a:spcPts val="0"/>
              </a:spcBef>
              <a:spcAft>
                <a:spcPts val="0"/>
              </a:spcAft>
              <a:buFontTx/>
              <a:buNone/>
              <a:tabLst>
                <a:tab pos="840296" algn="l"/>
              </a:tabLst>
              <a:defRPr sz="1867">
                <a:solidFill>
                  <a:schemeClr val="tx2"/>
                </a:solidFill>
              </a:defRPr>
            </a:lvl3pPr>
            <a:lvl4pPr marL="0" indent="0" algn="l">
              <a:spcBef>
                <a:spcPts val="0"/>
              </a:spcBef>
              <a:spcAft>
                <a:spcPts val="0"/>
              </a:spcAft>
              <a:buFontTx/>
              <a:buNone/>
              <a:defRPr sz="1867">
                <a:solidFill>
                  <a:schemeClr val="tx2"/>
                </a:solidFill>
              </a:defRPr>
            </a:lvl4pPr>
            <a:lvl5pPr marL="0" indent="0" algn="l">
              <a:spcBef>
                <a:spcPts val="0"/>
              </a:spcBef>
              <a:spcAft>
                <a:spcPts val="0"/>
              </a:spcAft>
              <a:buFontTx/>
              <a:buNone/>
              <a:defRPr sz="1867" b="0">
                <a:solidFill>
                  <a:schemeClr val="tx2"/>
                </a:solidFill>
              </a:defRPr>
            </a:lvl5pPr>
            <a:lvl6pPr marL="0" indent="0" algn="l">
              <a:spcBef>
                <a:spcPts val="0"/>
              </a:spcBef>
              <a:spcAft>
                <a:spcPts val="0"/>
              </a:spcAft>
              <a:buFontTx/>
              <a:buNone/>
              <a:defRPr sz="1867">
                <a:solidFill>
                  <a:schemeClr val="tx2"/>
                </a:solidFill>
              </a:defRPr>
            </a:lvl6pPr>
            <a:lvl7pPr marL="0" indent="0" algn="l">
              <a:spcBef>
                <a:spcPts val="0"/>
              </a:spcBef>
              <a:spcAft>
                <a:spcPts val="0"/>
              </a:spcAft>
              <a:buFontTx/>
              <a:buNone/>
              <a:defRPr sz="1867">
                <a:solidFill>
                  <a:schemeClr val="tx2"/>
                </a:solidFill>
              </a:defRPr>
            </a:lvl7pPr>
            <a:lvl8pPr marL="0" indent="0" algn="l">
              <a:spcBef>
                <a:spcPts val="0"/>
              </a:spcBef>
              <a:spcAft>
                <a:spcPts val="0"/>
              </a:spcAft>
              <a:buFontTx/>
              <a:buNone/>
              <a:defRPr sz="1867"/>
            </a:lvl8pPr>
            <a:lvl9pPr marL="0" indent="0" algn="l">
              <a:spcBef>
                <a:spcPts val="0"/>
              </a:spcBef>
              <a:spcAft>
                <a:spcPts val="0"/>
              </a:spcAft>
              <a:buFontTx/>
              <a:buNone/>
              <a:defRPr sz="1867">
                <a:solidFill>
                  <a:schemeClr val="tx2"/>
                </a:solidFill>
              </a:defRPr>
            </a:lvl9pPr>
          </a:lstStyle>
          <a:p>
            <a:pPr lvl="0"/>
            <a:r>
              <a:rPr lang="en-US" noProof="0" dirty="0"/>
              <a:t>[name]</a:t>
            </a:r>
          </a:p>
        </p:txBody>
      </p:sp>
      <p:sp>
        <p:nvSpPr>
          <p:cNvPr id="49" name="Text Placeholder 3"/>
          <p:cNvSpPr>
            <a:spLocks noGrp="1"/>
          </p:cNvSpPr>
          <p:nvPr>
            <p:ph type="body" sz="quarter" idx="47" hasCustomPrompt="1"/>
          </p:nvPr>
        </p:nvSpPr>
        <p:spPr bwMode="gray">
          <a:xfrm>
            <a:off x="8113184" y="4101725"/>
            <a:ext cx="3648405" cy="768000"/>
          </a:xfrm>
        </p:spPr>
        <p:txBody>
          <a:bodyPr tIns="0" bIns="36000" anchor="b" anchorCtr="0"/>
          <a:lstStyle>
            <a:lvl1pPr marL="0" indent="0">
              <a:spcBef>
                <a:spcPts val="0"/>
              </a:spcBef>
              <a:spcAft>
                <a:spcPts val="0"/>
              </a:spcAft>
              <a:buFontTx/>
              <a:buNone/>
              <a:defRPr sz="1867">
                <a:solidFill>
                  <a:schemeClr val="tx2"/>
                </a:solidFill>
              </a:defRPr>
            </a:lvl1pPr>
            <a:lvl2pPr marL="0" indent="0">
              <a:spcBef>
                <a:spcPts val="0"/>
              </a:spcBef>
              <a:spcAft>
                <a:spcPts val="0"/>
              </a:spcAft>
              <a:buNone/>
              <a:defRPr sz="1867">
                <a:solidFill>
                  <a:schemeClr val="tx2"/>
                </a:solidFill>
              </a:defRPr>
            </a:lvl2pPr>
            <a:lvl3pPr marL="0" indent="0" algn="l">
              <a:spcBef>
                <a:spcPts val="0"/>
              </a:spcBef>
              <a:spcAft>
                <a:spcPts val="0"/>
              </a:spcAft>
              <a:buFontTx/>
              <a:buNone/>
              <a:tabLst>
                <a:tab pos="840296" algn="l"/>
              </a:tabLst>
              <a:defRPr sz="1867">
                <a:solidFill>
                  <a:schemeClr val="tx2"/>
                </a:solidFill>
              </a:defRPr>
            </a:lvl3pPr>
            <a:lvl4pPr marL="0" indent="0" algn="l">
              <a:spcBef>
                <a:spcPts val="0"/>
              </a:spcBef>
              <a:spcAft>
                <a:spcPts val="0"/>
              </a:spcAft>
              <a:buFontTx/>
              <a:buNone/>
              <a:defRPr sz="1867">
                <a:solidFill>
                  <a:schemeClr val="tx2"/>
                </a:solidFill>
              </a:defRPr>
            </a:lvl4pPr>
            <a:lvl5pPr marL="0" indent="0" algn="l">
              <a:spcBef>
                <a:spcPts val="0"/>
              </a:spcBef>
              <a:spcAft>
                <a:spcPts val="0"/>
              </a:spcAft>
              <a:buFontTx/>
              <a:buNone/>
              <a:defRPr sz="1867" b="0">
                <a:solidFill>
                  <a:schemeClr val="tx2"/>
                </a:solidFill>
              </a:defRPr>
            </a:lvl5pPr>
            <a:lvl6pPr marL="0" indent="0" algn="l">
              <a:spcBef>
                <a:spcPts val="0"/>
              </a:spcBef>
              <a:spcAft>
                <a:spcPts val="0"/>
              </a:spcAft>
              <a:buFontTx/>
              <a:buNone/>
              <a:defRPr sz="1867">
                <a:solidFill>
                  <a:schemeClr val="tx2"/>
                </a:solidFill>
              </a:defRPr>
            </a:lvl6pPr>
            <a:lvl7pPr marL="0" indent="0" algn="l">
              <a:spcBef>
                <a:spcPts val="0"/>
              </a:spcBef>
              <a:spcAft>
                <a:spcPts val="0"/>
              </a:spcAft>
              <a:buFontTx/>
              <a:buNone/>
              <a:defRPr sz="1867">
                <a:solidFill>
                  <a:schemeClr val="tx2"/>
                </a:solidFill>
              </a:defRPr>
            </a:lvl7pPr>
            <a:lvl8pPr marL="0" indent="0" algn="l">
              <a:spcBef>
                <a:spcPts val="0"/>
              </a:spcBef>
              <a:spcAft>
                <a:spcPts val="0"/>
              </a:spcAft>
              <a:buFontTx/>
              <a:buNone/>
              <a:defRPr sz="1867"/>
            </a:lvl8pPr>
            <a:lvl9pPr marL="0" indent="0" algn="l">
              <a:spcBef>
                <a:spcPts val="0"/>
              </a:spcBef>
              <a:spcAft>
                <a:spcPts val="0"/>
              </a:spcAft>
              <a:buFontTx/>
              <a:buNone/>
              <a:defRPr sz="1867">
                <a:solidFill>
                  <a:schemeClr val="tx2"/>
                </a:solidFill>
              </a:defRPr>
            </a:lvl9pPr>
          </a:lstStyle>
          <a:p>
            <a:pPr lvl="0"/>
            <a:r>
              <a:rPr lang="en-US" dirty="0"/>
              <a:t>[name]</a:t>
            </a:r>
          </a:p>
        </p:txBody>
      </p:sp>
    </p:spTree>
  </p:cSld>
  <p:clrMapOvr>
    <a:masterClrMapping/>
  </p:clrMapOvr>
</p:sldLayout>
</file>

<file path=ppt/slideLayouts/slideLayout19.xml><?xml version="1.0" encoding="utf-8"?>
<p:sldLayout xmlns:a="http://schemas.openxmlformats.org/drawingml/2006/main" xmlns:r="http://schemas.openxmlformats.org/officeDocument/2006/relationships" xmlns:p="http://schemas.openxmlformats.org/presentationml/2006/main" preserve="1">
  <p:cSld name="End Slide">
    <p:spTree>
      <p:nvGrpSpPr>
        <p:cNvPr id="1" name=""/>
        <p:cNvGrpSpPr/>
        <p:nvPr/>
      </p:nvGrpSpPr>
      <p:grpSpPr>
        <a:xfrm>
          <a:off x="0" y="0"/>
          <a:ext cx="0" cy="0"/>
          <a:chOff x="0" y="0"/>
          <a:chExt cx="0" cy="0"/>
        </a:xfrm>
      </p:grpSpPr>
      <p:pic>
        <p:nvPicPr>
          <p:cNvPr id="7" name="Picture 1"/>
          <p:cNvPicPr>
            <a:picLocks noChangeAspect="1"/>
          </p:cNvPicPr>
          <p:nvPr/>
        </p:nvPicPr>
        <p:blipFill rotWithShape="1">
          <a:blip r:embed="rId2" cstate="email">
            <a:extLst>
              <a:ext uri="{28A0092B-C50C-407E-A947-70E740481C1C}">
                <a14:useLocalDpi xmlns:a14="http://schemas.microsoft.com/office/drawing/2010/main"/>
              </a:ext>
            </a:extLst>
          </a:blip>
          <a:srcRect/>
          <a:stretch/>
        </p:blipFill>
        <p:spPr bwMode="gray">
          <a:xfrm>
            <a:off x="0" y="0"/>
            <a:ext cx="12192000" cy="6858000"/>
          </a:xfrm>
          <a:prstGeom prst="rect">
            <a:avLst/>
          </a:prstGeom>
          <a:noFill/>
          <a:ln>
            <a:noFill/>
          </a:ln>
        </p:spPr>
      </p:pic>
      <p:sp>
        <p:nvSpPr>
          <p:cNvPr id="3" name="Title 2"/>
          <p:cNvSpPr>
            <a:spLocks noGrp="1"/>
          </p:cNvSpPr>
          <p:nvPr>
            <p:ph type="title" hasCustomPrompt="1"/>
          </p:nvPr>
        </p:nvSpPr>
        <p:spPr bwMode="gray">
          <a:xfrm>
            <a:off x="431214" y="1316567"/>
            <a:ext cx="11329573" cy="2592917"/>
          </a:xfrm>
        </p:spPr>
        <p:txBody>
          <a:bodyPr anchor="b"/>
          <a:lstStyle>
            <a:lvl1pPr>
              <a:defRPr sz="4800" cap="none" baseline="0">
                <a:solidFill>
                  <a:schemeClr val="bg1"/>
                </a:solidFill>
                <a:latin typeface="Arial" pitchFamily="34" charset="0"/>
              </a:defRPr>
            </a:lvl1pPr>
          </a:lstStyle>
          <a:p>
            <a:r>
              <a:rPr lang="en-US" dirty="0"/>
              <a:t>Thank you</a:t>
            </a:r>
          </a:p>
        </p:txBody>
      </p:sp>
      <p:sp>
        <p:nvSpPr>
          <p:cNvPr id="8" name="Text Placeholder 5"/>
          <p:cNvSpPr>
            <a:spLocks noGrp="1"/>
          </p:cNvSpPr>
          <p:nvPr>
            <p:ph type="body" sz="quarter" idx="10" hasCustomPrompt="1"/>
          </p:nvPr>
        </p:nvSpPr>
        <p:spPr bwMode="gray">
          <a:xfrm>
            <a:off x="431371" y="6309408"/>
            <a:ext cx="11329259" cy="288032"/>
          </a:xfrm>
        </p:spPr>
        <p:txBody>
          <a:bodyPr anchor="b"/>
          <a:lstStyle>
            <a:lvl1pPr marL="0" indent="0">
              <a:spcBef>
                <a:spcPts val="0"/>
              </a:spcBef>
              <a:spcAft>
                <a:spcPts val="0"/>
              </a:spcAft>
              <a:buFontTx/>
              <a:buNone/>
              <a:defRPr sz="1600" baseline="0">
                <a:solidFill>
                  <a:schemeClr val="bg1"/>
                </a:solidFill>
              </a:defRPr>
            </a:lvl1pPr>
            <a:lvl2pPr marL="0" indent="0">
              <a:spcBef>
                <a:spcPts val="0"/>
              </a:spcBef>
              <a:spcAft>
                <a:spcPts val="0"/>
              </a:spcAft>
              <a:buFontTx/>
              <a:buNone/>
              <a:defRPr sz="1600">
                <a:solidFill>
                  <a:schemeClr val="bg1"/>
                </a:solidFill>
              </a:defRPr>
            </a:lvl2pPr>
            <a:lvl3pPr marL="0" indent="0">
              <a:spcBef>
                <a:spcPts val="0"/>
              </a:spcBef>
              <a:spcAft>
                <a:spcPts val="0"/>
              </a:spcAft>
              <a:buFontTx/>
              <a:buNone/>
              <a:defRPr sz="1600">
                <a:solidFill>
                  <a:schemeClr val="bg1"/>
                </a:solidFill>
              </a:defRPr>
            </a:lvl3pPr>
            <a:lvl4pPr marL="0" indent="0">
              <a:spcBef>
                <a:spcPts val="0"/>
              </a:spcBef>
              <a:spcAft>
                <a:spcPts val="0"/>
              </a:spcAft>
              <a:buFontTx/>
              <a:buNone/>
              <a:defRPr sz="1600">
                <a:solidFill>
                  <a:schemeClr val="bg1"/>
                </a:solidFill>
              </a:defRPr>
            </a:lvl4pPr>
            <a:lvl5pPr marL="0" indent="0">
              <a:spcBef>
                <a:spcPts val="0"/>
              </a:spcBef>
              <a:spcAft>
                <a:spcPts val="0"/>
              </a:spcAft>
              <a:buFontTx/>
              <a:buNone/>
              <a:defRPr sz="1600">
                <a:solidFill>
                  <a:schemeClr val="bg1"/>
                </a:solidFill>
              </a:defRPr>
            </a:lvl5pPr>
            <a:lvl6pPr marL="0" indent="0">
              <a:spcBef>
                <a:spcPts val="0"/>
              </a:spcBef>
              <a:spcAft>
                <a:spcPts val="0"/>
              </a:spcAft>
              <a:buFontTx/>
              <a:buNone/>
              <a:defRPr sz="1600">
                <a:solidFill>
                  <a:schemeClr val="bg1"/>
                </a:solidFill>
              </a:defRPr>
            </a:lvl6pPr>
            <a:lvl7pPr marL="0" indent="0">
              <a:spcBef>
                <a:spcPts val="0"/>
              </a:spcBef>
              <a:spcAft>
                <a:spcPts val="0"/>
              </a:spcAft>
              <a:buFontTx/>
              <a:buNone/>
              <a:defRPr sz="1600">
                <a:solidFill>
                  <a:schemeClr val="bg1"/>
                </a:solidFill>
              </a:defRPr>
            </a:lvl7pPr>
            <a:lvl8pPr marL="0" indent="0">
              <a:spcBef>
                <a:spcPts val="0"/>
              </a:spcBef>
              <a:spcAft>
                <a:spcPts val="0"/>
              </a:spcAft>
              <a:buFontTx/>
              <a:buNone/>
              <a:defRPr sz="1600">
                <a:solidFill>
                  <a:schemeClr val="bg1"/>
                </a:solidFill>
              </a:defRPr>
            </a:lvl8pPr>
            <a:lvl9pPr marL="0" indent="0">
              <a:spcBef>
                <a:spcPts val="0"/>
              </a:spcBef>
              <a:spcAft>
                <a:spcPts val="0"/>
              </a:spcAft>
              <a:buFontTx/>
              <a:buNone/>
              <a:defRPr sz="1600">
                <a:solidFill>
                  <a:schemeClr val="bg1"/>
                </a:solidFill>
              </a:defRPr>
            </a:lvl9pPr>
          </a:lstStyle>
          <a:p>
            <a:pPr lvl="0"/>
            <a:r>
              <a:rPr lang="en-US" noProof="0" dirty="0"/>
              <a:t>Click to add additional text, e.g. author, location, date</a:t>
            </a:r>
          </a:p>
        </p:txBody>
      </p:sp>
    </p:spTree>
  </p:cSld>
  <p:clrMapOvr>
    <a:masterClrMapping/>
  </p:clrMapOvr>
</p:sldLayout>
</file>

<file path=ppt/slideLayouts/slideLayout20.xml><?xml version="1.0" encoding="utf-8"?>
<p:sldLayout xmlns:a="http://schemas.openxmlformats.org/drawingml/2006/main" xmlns:r="http://schemas.openxmlformats.org/officeDocument/2006/relationships" xmlns:p="http://schemas.openxmlformats.org/presentationml/2006/main" type="title">
  <p:cSld name="1_Diapositiva de título">
    <p:spTree>
      <p:nvGrpSpPr>
        <p:cNvPr id="1" name=""/>
        <p:cNvGrpSpPr/>
        <p:nvPr/>
      </p:nvGrpSpPr>
      <p:grpSpPr>
        <a:xfrm>
          <a:off x="0" y="0"/>
          <a:ext cx="0" cy="0"/>
          <a:chOff x="0" y="0"/>
          <a:chExt cx="0" cy="0"/>
        </a:xfrm>
      </p:grpSpPr>
      <p:sp>
        <p:nvSpPr>
          <p:cNvPr id="2" name="Título 1"/>
          <p:cNvSpPr>
            <a:spLocks noGrp="1"/>
          </p:cNvSpPr>
          <p:nvPr>
            <p:ph type="ctrTitle"/>
          </p:nvPr>
        </p:nvSpPr>
        <p:spPr>
          <a:xfrm>
            <a:off x="1524000" y="1122363"/>
            <a:ext cx="9144000" cy="2387600"/>
          </a:xfrm>
        </p:spPr>
        <p:txBody>
          <a:bodyPr anchor="b"/>
          <a:lstStyle>
            <a:lvl1pPr algn="ctr">
              <a:defRPr sz="6000"/>
            </a:lvl1pPr>
          </a:lstStyle>
          <a:p>
            <a:r>
              <a:rPr lang="es-ES_tradnl"/>
              <a:t>Clic para editar título</a:t>
            </a:r>
          </a:p>
        </p:txBody>
      </p:sp>
      <p:sp>
        <p:nvSpPr>
          <p:cNvPr id="3" name="Subtítulo 2"/>
          <p:cNvSpPr>
            <a:spLocks noGrp="1"/>
          </p:cNvSpPr>
          <p:nvPr>
            <p:ph type="subTitle" idx="1"/>
          </p:nvPr>
        </p:nvSpPr>
        <p:spPr>
          <a:xfrm>
            <a:off x="1524000" y="3602038"/>
            <a:ext cx="9144000" cy="1655762"/>
          </a:xfrm>
        </p:spPr>
        <p:txBody>
          <a:bodyPr/>
          <a:lstStyle>
            <a:lvl1pPr marL="0" indent="0" algn="ctr">
              <a:buNone/>
              <a:defRPr sz="2400"/>
            </a:lvl1pPr>
            <a:lvl2pPr marL="457200" indent="0" algn="ctr">
              <a:buNone/>
              <a:defRPr sz="2000"/>
            </a:lvl2pPr>
            <a:lvl3pPr marL="914400" indent="0" algn="ctr">
              <a:buNone/>
              <a:defRPr sz="1800"/>
            </a:lvl3pPr>
            <a:lvl4pPr marL="1371600" indent="0" algn="ctr">
              <a:buNone/>
              <a:defRPr sz="1600"/>
            </a:lvl4pPr>
            <a:lvl5pPr marL="1828800" indent="0" algn="ctr">
              <a:buNone/>
              <a:defRPr sz="1600"/>
            </a:lvl5pPr>
            <a:lvl6pPr marL="2286000" indent="0" algn="ctr">
              <a:buNone/>
              <a:defRPr sz="1600"/>
            </a:lvl6pPr>
            <a:lvl7pPr marL="2743200" indent="0" algn="ctr">
              <a:buNone/>
              <a:defRPr sz="1600"/>
            </a:lvl7pPr>
            <a:lvl8pPr marL="3200400" indent="0" algn="ctr">
              <a:buNone/>
              <a:defRPr sz="1600"/>
            </a:lvl8pPr>
            <a:lvl9pPr marL="3657600" indent="0" algn="ctr">
              <a:buNone/>
              <a:defRPr sz="1600"/>
            </a:lvl9pPr>
          </a:lstStyle>
          <a:p>
            <a:r>
              <a:rPr lang="es-ES_tradnl"/>
              <a:t>Haga clic para modificar el estilo de subtítulo del patrón</a:t>
            </a:r>
          </a:p>
        </p:txBody>
      </p:sp>
      <p:sp>
        <p:nvSpPr>
          <p:cNvPr id="4" name="Marcador de fecha 3"/>
          <p:cNvSpPr>
            <a:spLocks noGrp="1"/>
          </p:cNvSpPr>
          <p:nvPr>
            <p:ph type="dt" sz="half" idx="10"/>
          </p:nvPr>
        </p:nvSpPr>
        <p:spPr>
          <a:xfrm>
            <a:off x="838200" y="6356350"/>
            <a:ext cx="2743200" cy="365125"/>
          </a:xfrm>
          <a:prstGeom prst="rect">
            <a:avLst/>
          </a:prstGeom>
        </p:spPr>
        <p:txBody>
          <a:bodyPr/>
          <a:lstStyle/>
          <a:p>
            <a:fld id="{399822D9-F51B-6146-95DB-48F492A95D27}" type="datetimeFigureOut">
              <a:rPr lang="es-ES_tradnl" smtClean="0"/>
              <a:t>20/1/20</a:t>
            </a:fld>
            <a:endParaRPr lang="es-ES_tradnl"/>
          </a:p>
        </p:txBody>
      </p:sp>
      <p:sp>
        <p:nvSpPr>
          <p:cNvPr id="5" name="Marcador de pie de página 4"/>
          <p:cNvSpPr>
            <a:spLocks noGrp="1"/>
          </p:cNvSpPr>
          <p:nvPr>
            <p:ph type="ftr" sz="quarter" idx="11"/>
          </p:nvPr>
        </p:nvSpPr>
        <p:spPr>
          <a:xfrm>
            <a:off x="4038600" y="6356350"/>
            <a:ext cx="4114800" cy="365125"/>
          </a:xfrm>
          <a:prstGeom prst="rect">
            <a:avLst/>
          </a:prstGeom>
        </p:spPr>
        <p:txBody>
          <a:bodyPr/>
          <a:lstStyle/>
          <a:p>
            <a:endParaRPr lang="es-ES_tradnl"/>
          </a:p>
        </p:txBody>
      </p:sp>
      <p:sp>
        <p:nvSpPr>
          <p:cNvPr id="6" name="Marcador de número de diapositiva 5"/>
          <p:cNvSpPr>
            <a:spLocks noGrp="1"/>
          </p:cNvSpPr>
          <p:nvPr>
            <p:ph type="sldNum" sz="quarter" idx="12"/>
          </p:nvPr>
        </p:nvSpPr>
        <p:spPr>
          <a:xfrm>
            <a:off x="8610600" y="6356350"/>
            <a:ext cx="2743200" cy="365125"/>
          </a:xfrm>
          <a:prstGeom prst="rect">
            <a:avLst/>
          </a:prstGeom>
        </p:spPr>
        <p:txBody>
          <a:bodyPr/>
          <a:lstStyle/>
          <a:p>
            <a:fld id="{49A73B17-1A06-324A-AD00-00BD3423DD5A}" type="slidenum">
              <a:rPr lang="es-ES_tradnl" smtClean="0"/>
              <a:t>‹Nº›</a:t>
            </a:fld>
            <a:endParaRPr lang="es-ES_tradnl"/>
          </a:p>
        </p:txBody>
      </p:sp>
    </p:spTree>
    <p:extLst>
      <p:ext uri="{BB962C8B-B14F-4D97-AF65-F5344CB8AC3E}">
        <p14:creationId xmlns:p14="http://schemas.microsoft.com/office/powerpoint/2010/main" val="705995135"/>
      </p:ext>
    </p:extLst>
  </p:cSld>
  <p:clrMapOvr>
    <a:masterClrMapping/>
  </p:clrMapOvr>
</p:sldLayout>
</file>

<file path=ppt/slideLayouts/slideLayout21.xml><?xml version="1.0" encoding="utf-8"?>
<p:sldLayout xmlns:a="http://schemas.openxmlformats.org/drawingml/2006/main" xmlns:r="http://schemas.openxmlformats.org/officeDocument/2006/relationships" xmlns:p="http://schemas.openxmlformats.org/presentationml/2006/main" type="titleOnly">
  <p:cSld name="Sólo el título">
    <p:spTree>
      <p:nvGrpSpPr>
        <p:cNvPr id="1" name=""/>
        <p:cNvGrpSpPr/>
        <p:nvPr/>
      </p:nvGrpSpPr>
      <p:grpSpPr>
        <a:xfrm>
          <a:off x="0" y="0"/>
          <a:ext cx="0" cy="0"/>
          <a:chOff x="0" y="0"/>
          <a:chExt cx="0" cy="0"/>
        </a:xfrm>
      </p:grpSpPr>
      <p:sp>
        <p:nvSpPr>
          <p:cNvPr id="2" name="1 Título"/>
          <p:cNvSpPr>
            <a:spLocks noGrp="1"/>
          </p:cNvSpPr>
          <p:nvPr>
            <p:ph type="title"/>
          </p:nvPr>
        </p:nvSpPr>
        <p:spPr/>
        <p:txBody>
          <a:bodyPr/>
          <a:lstStyle/>
          <a:p>
            <a:r>
              <a:rPr lang="es-ES"/>
              <a:t>Haga clic para modificar el estilo de título del patrón</a:t>
            </a:r>
            <a:endParaRPr lang="es-PE"/>
          </a:p>
        </p:txBody>
      </p:sp>
      <p:sp>
        <p:nvSpPr>
          <p:cNvPr id="3" name="2 Marcador de número de diapositiva"/>
          <p:cNvSpPr>
            <a:spLocks noGrp="1"/>
          </p:cNvSpPr>
          <p:nvPr>
            <p:ph type="sldNum" sz="quarter" idx="10"/>
          </p:nvPr>
        </p:nvSpPr>
        <p:spPr>
          <a:xfrm>
            <a:off x="11684000" y="1524000"/>
            <a:ext cx="508000" cy="228600"/>
          </a:xfrm>
          <a:prstGeom prst="rect">
            <a:avLst/>
          </a:prstGeom>
        </p:spPr>
        <p:txBody>
          <a:bodyPr/>
          <a:lstStyle>
            <a:lvl1pPr>
              <a:defRPr>
                <a:latin typeface="Arial" panose="020B0604020202020204" pitchFamily="34" charset="0"/>
              </a:defRPr>
            </a:lvl1pPr>
          </a:lstStyle>
          <a:p>
            <a:pPr>
              <a:defRPr/>
            </a:pPr>
            <a:fld id="{5CB6E0AA-C8B1-4927-BB4E-D68A6ED6A462}" type="slidenum">
              <a:rPr lang="en-US" smtClean="0">
                <a:solidFill>
                  <a:srgbClr val="000000"/>
                </a:solidFill>
              </a:rPr>
              <a:pPr>
                <a:defRPr/>
              </a:pPr>
              <a:t>‹Nº›</a:t>
            </a:fld>
            <a:endParaRPr lang="en-US" dirty="0">
              <a:solidFill>
                <a:srgbClr val="E95E0F"/>
              </a:solidFill>
            </a:endParaRPr>
          </a:p>
        </p:txBody>
      </p:sp>
    </p:spTree>
    <p:extLst>
      <p:ext uri="{BB962C8B-B14F-4D97-AF65-F5344CB8AC3E}">
        <p14:creationId xmlns:p14="http://schemas.microsoft.com/office/powerpoint/2010/main" val="2915839652"/>
      </p:ext>
    </p:extLst>
  </p:cSld>
  <p:clrMapOvr>
    <a:masterClrMapping/>
  </p:clrMapOvr>
  <p:transition>
    <p:wipe dir="r"/>
  </p:transition>
</p:sldLayout>
</file>

<file path=ppt/slideLayouts/slideLayout22.xml><?xml version="1.0" encoding="utf-8"?>
<p:sldLayout xmlns:a="http://schemas.openxmlformats.org/drawingml/2006/main" xmlns:r="http://schemas.openxmlformats.org/officeDocument/2006/relationships" xmlns:p="http://schemas.openxmlformats.org/presentationml/2006/main" userDrawn="1">
  <p:cSld name="Nur Titel">
    <p:spTree>
      <p:nvGrpSpPr>
        <p:cNvPr id="1" name=""/>
        <p:cNvGrpSpPr/>
        <p:nvPr/>
      </p:nvGrpSpPr>
      <p:grpSpPr>
        <a:xfrm>
          <a:off x="0" y="0"/>
          <a:ext cx="0" cy="0"/>
          <a:chOff x="0" y="0"/>
          <a:chExt cx="0" cy="0"/>
        </a:xfrm>
      </p:grpSpPr>
      <p:sp>
        <p:nvSpPr>
          <p:cNvPr id="5" name="Textplatzhalter 6"/>
          <p:cNvSpPr>
            <a:spLocks noGrp="1"/>
          </p:cNvSpPr>
          <p:nvPr>
            <p:ph type="body" sz="quarter" idx="12" hasCustomPrompt="1"/>
          </p:nvPr>
        </p:nvSpPr>
        <p:spPr bwMode="gray">
          <a:xfrm>
            <a:off x="431800" y="6453189"/>
            <a:ext cx="11328400" cy="144463"/>
          </a:xfrm>
        </p:spPr>
        <p:txBody>
          <a:bodyPr tIns="0" bIns="36000" anchor="b" anchorCtr="0"/>
          <a:lstStyle>
            <a:lvl1pPr marL="0" marR="0" indent="0" algn="l" defTabSz="1219170" rtl="0" eaLnBrk="1" fontAlgn="auto" latinLnBrk="0" hangingPunct="1">
              <a:lnSpc>
                <a:spcPct val="100000"/>
              </a:lnSpc>
              <a:spcBef>
                <a:spcPts val="0"/>
              </a:spcBef>
              <a:spcAft>
                <a:spcPts val="0"/>
              </a:spcAft>
              <a:buClrTx/>
              <a:buSzTx/>
              <a:buFont typeface="Arial" pitchFamily="34" charset="0"/>
              <a:buNone/>
              <a:tabLst/>
              <a:defRPr sz="1067">
                <a:solidFill>
                  <a:schemeClr val="bg2"/>
                </a:solidFill>
              </a:defRPr>
            </a:lvl1pPr>
            <a:lvl2pPr marL="0" indent="0">
              <a:spcBef>
                <a:spcPts val="400"/>
              </a:spcBef>
              <a:spcAft>
                <a:spcPts val="0"/>
              </a:spcAft>
              <a:buFont typeface="Arial" pitchFamily="34" charset="0"/>
              <a:buNone/>
              <a:defRPr sz="1200">
                <a:solidFill>
                  <a:schemeClr val="bg2"/>
                </a:solidFill>
              </a:defRPr>
            </a:lvl2pPr>
            <a:lvl3pPr marL="0" indent="0">
              <a:spcBef>
                <a:spcPts val="400"/>
              </a:spcBef>
              <a:spcAft>
                <a:spcPts val="0"/>
              </a:spcAft>
              <a:buFont typeface="Arial" pitchFamily="34" charset="0"/>
              <a:buNone/>
              <a:defRPr sz="1200">
                <a:solidFill>
                  <a:schemeClr val="bg2"/>
                </a:solidFill>
              </a:defRPr>
            </a:lvl3pPr>
            <a:lvl4pPr marL="0" indent="0">
              <a:spcBef>
                <a:spcPts val="400"/>
              </a:spcBef>
              <a:spcAft>
                <a:spcPts val="0"/>
              </a:spcAft>
              <a:buNone/>
              <a:defRPr sz="1200">
                <a:solidFill>
                  <a:schemeClr val="bg2"/>
                </a:solidFill>
              </a:defRPr>
            </a:lvl4pPr>
            <a:lvl5pPr marL="0" indent="0">
              <a:spcBef>
                <a:spcPts val="400"/>
              </a:spcBef>
              <a:spcAft>
                <a:spcPts val="0"/>
              </a:spcAft>
              <a:buNone/>
              <a:defRPr sz="1200" b="0">
                <a:solidFill>
                  <a:schemeClr val="bg2"/>
                </a:solidFill>
              </a:defRPr>
            </a:lvl5pPr>
            <a:lvl6pPr marL="0" indent="0">
              <a:spcBef>
                <a:spcPts val="400"/>
              </a:spcBef>
              <a:buFont typeface="Arial" pitchFamily="34" charset="0"/>
              <a:buNone/>
              <a:defRPr sz="1200">
                <a:solidFill>
                  <a:schemeClr val="bg2"/>
                </a:solidFill>
              </a:defRPr>
            </a:lvl6pPr>
            <a:lvl7pPr marL="0" indent="0">
              <a:spcBef>
                <a:spcPts val="400"/>
              </a:spcBef>
              <a:buFont typeface="Arial" pitchFamily="34" charset="0"/>
              <a:buNone/>
              <a:defRPr sz="1200">
                <a:solidFill>
                  <a:schemeClr val="bg2"/>
                </a:solidFill>
              </a:defRPr>
            </a:lvl7pPr>
            <a:lvl8pPr marL="0" indent="0">
              <a:spcBef>
                <a:spcPts val="400"/>
              </a:spcBef>
              <a:buFont typeface="Arial" pitchFamily="34" charset="0"/>
              <a:buNone/>
              <a:defRPr sz="1200">
                <a:solidFill>
                  <a:schemeClr val="bg2"/>
                </a:solidFill>
              </a:defRPr>
            </a:lvl8pPr>
            <a:lvl9pPr marL="0" indent="0">
              <a:spcBef>
                <a:spcPts val="400"/>
              </a:spcBef>
              <a:buFont typeface="Arial" pitchFamily="34" charset="0"/>
              <a:buNone/>
              <a:defRPr sz="1200">
                <a:solidFill>
                  <a:schemeClr val="bg2"/>
                </a:solidFill>
              </a:defRPr>
            </a:lvl9pPr>
          </a:lstStyle>
          <a:p>
            <a:pPr lvl="0"/>
            <a:r>
              <a:rPr lang="en-US" noProof="0" dirty="0"/>
              <a:t>[Source information]</a:t>
            </a:r>
          </a:p>
        </p:txBody>
      </p:sp>
      <p:sp>
        <p:nvSpPr>
          <p:cNvPr id="6" name="Title 5"/>
          <p:cNvSpPr>
            <a:spLocks noGrp="1"/>
          </p:cNvSpPr>
          <p:nvPr>
            <p:ph type="title" hasCustomPrompt="1"/>
          </p:nvPr>
        </p:nvSpPr>
        <p:spPr bwMode="gray"/>
        <p:txBody>
          <a:bodyPr/>
          <a:lstStyle>
            <a:lvl1pPr>
              <a:defRPr>
                <a:latin typeface="Arial" pitchFamily="34" charset="0"/>
              </a:defRPr>
            </a:lvl1pPr>
          </a:lstStyle>
          <a:p>
            <a:r>
              <a:rPr lang="en-US" dirty="0"/>
              <a:t>Click to add text</a:t>
            </a:r>
            <a:endParaRPr lang="en-GB" dirty="0"/>
          </a:p>
        </p:txBody>
      </p:sp>
    </p:spTree>
    <p:extLst>
      <p:ext uri="{BB962C8B-B14F-4D97-AF65-F5344CB8AC3E}">
        <p14:creationId xmlns:p14="http://schemas.microsoft.com/office/powerpoint/2010/main" val="3740693256"/>
      </p:ext>
    </p:extLst>
  </p:cSld>
  <p:clrMapOvr>
    <a:masterClrMapping/>
  </p:clrMapOvr>
</p:sldLayout>
</file>

<file path=ppt/slideLayouts/slideLayout23.xml><?xml version="1.0" encoding="utf-8"?>
<p:sldLayout xmlns:a="http://schemas.openxmlformats.org/drawingml/2006/main" xmlns:r="http://schemas.openxmlformats.org/officeDocument/2006/relationships" xmlns:p="http://schemas.openxmlformats.org/presentationml/2006/main" userDrawn="1">
  <p:cSld name="Pure Orange">
    <p:spTree>
      <p:nvGrpSpPr>
        <p:cNvPr id="1" name=""/>
        <p:cNvGrpSpPr/>
        <p:nvPr/>
      </p:nvGrpSpPr>
      <p:grpSpPr>
        <a:xfrm>
          <a:off x="0" y="0"/>
          <a:ext cx="0" cy="0"/>
          <a:chOff x="0" y="0"/>
          <a:chExt cx="0" cy="0"/>
        </a:xfrm>
      </p:grpSpPr>
      <p:pic>
        <p:nvPicPr>
          <p:cNvPr id="2" name="Picture 1"/>
          <p:cNvPicPr>
            <a:picLocks noChangeAspect="1"/>
          </p:cNvPicPr>
          <p:nvPr userDrawn="1"/>
        </p:nvPicPr>
        <p:blipFill rotWithShape="1">
          <a:blip r:embed="rId2" cstate="email">
            <a:extLst>
              <a:ext uri="{28A0092B-C50C-407E-A947-70E740481C1C}">
                <a14:useLocalDpi xmlns:a14="http://schemas.microsoft.com/office/drawing/2010/main"/>
              </a:ext>
            </a:extLst>
          </a:blip>
          <a:srcRect/>
          <a:stretch/>
        </p:blipFill>
        <p:spPr bwMode="gray">
          <a:xfrm>
            <a:off x="0" y="0"/>
            <a:ext cx="12192000" cy="6858000"/>
          </a:xfrm>
          <a:prstGeom prst="rect">
            <a:avLst/>
          </a:prstGeom>
        </p:spPr>
      </p:pic>
      <p:grpSp>
        <p:nvGrpSpPr>
          <p:cNvPr id="3" name="Gruppieren 5"/>
          <p:cNvGrpSpPr/>
          <p:nvPr userDrawn="1"/>
        </p:nvGrpSpPr>
        <p:grpSpPr bwMode="gray">
          <a:xfrm>
            <a:off x="-432907" y="-315520"/>
            <a:ext cx="13057813" cy="7489040"/>
            <a:chOff x="-324680" y="-315520"/>
            <a:chExt cx="9793360" cy="7489040"/>
          </a:xfrm>
        </p:grpSpPr>
        <p:grpSp>
          <p:nvGrpSpPr>
            <p:cNvPr id="4" name="Gruppieren 6"/>
            <p:cNvGrpSpPr/>
            <p:nvPr/>
          </p:nvGrpSpPr>
          <p:grpSpPr bwMode="gray">
            <a:xfrm>
              <a:off x="-324680" y="908650"/>
              <a:ext cx="216030" cy="5688790"/>
              <a:chOff x="-540710" y="908650"/>
              <a:chExt cx="432060" cy="5688790"/>
            </a:xfrm>
          </p:grpSpPr>
          <p:cxnSp>
            <p:nvCxnSpPr>
              <p:cNvPr id="60" name="Gerade Verbindung 59"/>
              <p:cNvCxnSpPr/>
              <p:nvPr userDrawn="1"/>
            </p:nvCxnSpPr>
            <p:spPr bwMode="gray">
              <a:xfrm>
                <a:off x="-540710" y="1124680"/>
                <a:ext cx="432060"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1" name="Gerade Verbindung 60"/>
              <p:cNvCxnSpPr/>
              <p:nvPr userDrawn="1"/>
            </p:nvCxnSpPr>
            <p:spPr bwMode="gray">
              <a:xfrm>
                <a:off x="-540710" y="908650"/>
                <a:ext cx="432060"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2" name="Gerade Verbindung 61"/>
              <p:cNvCxnSpPr/>
              <p:nvPr userDrawn="1"/>
            </p:nvCxnSpPr>
            <p:spPr bwMode="gray">
              <a:xfrm>
                <a:off x="-540710" y="6597440"/>
                <a:ext cx="432060"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3" name="Gerade Verbindung 62"/>
              <p:cNvCxnSpPr/>
              <p:nvPr userDrawn="1"/>
            </p:nvCxnSpPr>
            <p:spPr bwMode="gray">
              <a:xfrm>
                <a:off x="-540710" y="6453420"/>
                <a:ext cx="432060"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4" name="Gerade Verbindung 63"/>
              <p:cNvCxnSpPr/>
              <p:nvPr userDrawn="1"/>
            </p:nvCxnSpPr>
            <p:spPr bwMode="gray">
              <a:xfrm>
                <a:off x="-540710" y="6381410"/>
                <a:ext cx="432060"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5" name="Gruppieren 7"/>
            <p:cNvGrpSpPr/>
            <p:nvPr/>
          </p:nvGrpSpPr>
          <p:grpSpPr bwMode="gray">
            <a:xfrm>
              <a:off x="323850" y="-315520"/>
              <a:ext cx="8496740" cy="216030"/>
              <a:chOff x="323850" y="-531550"/>
              <a:chExt cx="8496740" cy="432060"/>
            </a:xfrm>
          </p:grpSpPr>
          <p:cxnSp>
            <p:nvCxnSpPr>
              <p:cNvPr id="48" name="Gerade Verbindung 47"/>
              <p:cNvCxnSpPr/>
              <p:nvPr userDrawn="1"/>
            </p:nvCxnSpPr>
            <p:spPr bwMode="gray">
              <a:xfrm rot="5400000">
                <a:off x="107820" y="-315520"/>
                <a:ext cx="432060"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9" name="Gerade Verbindung 48"/>
              <p:cNvCxnSpPr/>
              <p:nvPr userDrawn="1"/>
            </p:nvCxnSpPr>
            <p:spPr bwMode="gray">
              <a:xfrm rot="5400000">
                <a:off x="1403560" y="-315520"/>
                <a:ext cx="432060"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0" name="Gerade Verbindung 49"/>
              <p:cNvCxnSpPr/>
              <p:nvPr userDrawn="1"/>
            </p:nvCxnSpPr>
            <p:spPr bwMode="gray">
              <a:xfrm rot="5400000">
                <a:off x="1547580" y="-315520"/>
                <a:ext cx="432060"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1" name="Gerade Verbindung 50"/>
              <p:cNvCxnSpPr/>
              <p:nvPr userDrawn="1"/>
            </p:nvCxnSpPr>
            <p:spPr bwMode="gray">
              <a:xfrm rot="5400000">
                <a:off x="2843760" y="-315520"/>
                <a:ext cx="432060"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2" name="Gerade Verbindung 51"/>
              <p:cNvCxnSpPr/>
              <p:nvPr userDrawn="1"/>
            </p:nvCxnSpPr>
            <p:spPr bwMode="gray">
              <a:xfrm rot="5400000">
                <a:off x="2987780" y="-315520"/>
                <a:ext cx="432060"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3" name="Gerade Verbindung 52"/>
              <p:cNvCxnSpPr/>
              <p:nvPr userDrawn="1"/>
            </p:nvCxnSpPr>
            <p:spPr bwMode="gray">
              <a:xfrm rot="5400000">
                <a:off x="4283960" y="-315520"/>
                <a:ext cx="432060"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4" name="Gerade Verbindung 53"/>
              <p:cNvCxnSpPr/>
              <p:nvPr userDrawn="1"/>
            </p:nvCxnSpPr>
            <p:spPr bwMode="gray">
              <a:xfrm rot="5400000">
                <a:off x="4427980" y="-315520"/>
                <a:ext cx="432060"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5" name="Gerade Verbindung 54"/>
              <p:cNvCxnSpPr/>
              <p:nvPr userDrawn="1"/>
            </p:nvCxnSpPr>
            <p:spPr bwMode="gray">
              <a:xfrm rot="5400000">
                <a:off x="5724160" y="-315520"/>
                <a:ext cx="432060"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6" name="Gerade Verbindung 55"/>
              <p:cNvCxnSpPr/>
              <p:nvPr userDrawn="1"/>
            </p:nvCxnSpPr>
            <p:spPr bwMode="gray">
              <a:xfrm rot="5400000">
                <a:off x="5868180" y="-315520"/>
                <a:ext cx="432060"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7" name="Gerade Verbindung 56"/>
              <p:cNvCxnSpPr/>
              <p:nvPr userDrawn="1"/>
            </p:nvCxnSpPr>
            <p:spPr bwMode="gray">
              <a:xfrm rot="5400000">
                <a:off x="7164360" y="-315520"/>
                <a:ext cx="432060"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8" name="Gerade Verbindung 57"/>
              <p:cNvCxnSpPr/>
              <p:nvPr userDrawn="1"/>
            </p:nvCxnSpPr>
            <p:spPr bwMode="gray">
              <a:xfrm rot="5400000">
                <a:off x="7308380" y="-315520"/>
                <a:ext cx="432060"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9" name="Gerade Verbindung 58"/>
              <p:cNvCxnSpPr/>
              <p:nvPr userDrawn="1"/>
            </p:nvCxnSpPr>
            <p:spPr bwMode="gray">
              <a:xfrm rot="5400000">
                <a:off x="8604560" y="-315520"/>
                <a:ext cx="432060"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6" name="Gruppieren 8"/>
            <p:cNvGrpSpPr/>
            <p:nvPr/>
          </p:nvGrpSpPr>
          <p:grpSpPr bwMode="gray">
            <a:xfrm>
              <a:off x="323410" y="6957490"/>
              <a:ext cx="8496740" cy="216030"/>
              <a:chOff x="323850" y="-531550"/>
              <a:chExt cx="8496740" cy="432060"/>
            </a:xfrm>
          </p:grpSpPr>
          <p:cxnSp>
            <p:nvCxnSpPr>
              <p:cNvPr id="36" name="Gerade Verbindung 35"/>
              <p:cNvCxnSpPr/>
              <p:nvPr userDrawn="1"/>
            </p:nvCxnSpPr>
            <p:spPr bwMode="gray">
              <a:xfrm rot="5400000">
                <a:off x="107820" y="-315520"/>
                <a:ext cx="432060"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7" name="Gerade Verbindung 36"/>
              <p:cNvCxnSpPr/>
              <p:nvPr userDrawn="1"/>
            </p:nvCxnSpPr>
            <p:spPr bwMode="gray">
              <a:xfrm rot="5400000">
                <a:off x="1403560" y="-315520"/>
                <a:ext cx="432060"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8" name="Gerade Verbindung 37"/>
              <p:cNvCxnSpPr/>
              <p:nvPr userDrawn="1"/>
            </p:nvCxnSpPr>
            <p:spPr bwMode="gray">
              <a:xfrm rot="5400000">
                <a:off x="1547580" y="-315520"/>
                <a:ext cx="432060"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9" name="Gerade Verbindung 38"/>
              <p:cNvCxnSpPr/>
              <p:nvPr userDrawn="1"/>
            </p:nvCxnSpPr>
            <p:spPr bwMode="gray">
              <a:xfrm rot="5400000">
                <a:off x="2843760" y="-315520"/>
                <a:ext cx="432060"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0" name="Gerade Verbindung 39"/>
              <p:cNvCxnSpPr/>
              <p:nvPr userDrawn="1"/>
            </p:nvCxnSpPr>
            <p:spPr bwMode="gray">
              <a:xfrm rot="5400000">
                <a:off x="2987780" y="-315520"/>
                <a:ext cx="432060"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1" name="Gerade Verbindung 40"/>
              <p:cNvCxnSpPr/>
              <p:nvPr userDrawn="1"/>
            </p:nvCxnSpPr>
            <p:spPr bwMode="gray">
              <a:xfrm rot="5400000">
                <a:off x="4283960" y="-315520"/>
                <a:ext cx="432060"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2" name="Gerade Verbindung 41"/>
              <p:cNvCxnSpPr/>
              <p:nvPr userDrawn="1"/>
            </p:nvCxnSpPr>
            <p:spPr bwMode="gray">
              <a:xfrm rot="5400000">
                <a:off x="4427980" y="-315520"/>
                <a:ext cx="432060"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3" name="Gerade Verbindung 42"/>
              <p:cNvCxnSpPr/>
              <p:nvPr userDrawn="1"/>
            </p:nvCxnSpPr>
            <p:spPr bwMode="gray">
              <a:xfrm rot="5400000">
                <a:off x="5724160" y="-315520"/>
                <a:ext cx="432060"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4" name="Gerade Verbindung 43"/>
              <p:cNvCxnSpPr/>
              <p:nvPr userDrawn="1"/>
            </p:nvCxnSpPr>
            <p:spPr bwMode="gray">
              <a:xfrm rot="5400000">
                <a:off x="5868180" y="-315520"/>
                <a:ext cx="432060"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5" name="Gerade Verbindung 44"/>
              <p:cNvCxnSpPr/>
              <p:nvPr userDrawn="1"/>
            </p:nvCxnSpPr>
            <p:spPr bwMode="gray">
              <a:xfrm rot="5400000">
                <a:off x="7164360" y="-315520"/>
                <a:ext cx="432060"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6" name="Gerade Verbindung 45"/>
              <p:cNvCxnSpPr/>
              <p:nvPr userDrawn="1"/>
            </p:nvCxnSpPr>
            <p:spPr bwMode="gray">
              <a:xfrm rot="5400000">
                <a:off x="7308380" y="-315520"/>
                <a:ext cx="432060"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7" name="Gerade Verbindung 46"/>
              <p:cNvCxnSpPr/>
              <p:nvPr userDrawn="1"/>
            </p:nvCxnSpPr>
            <p:spPr bwMode="gray">
              <a:xfrm rot="5400000">
                <a:off x="8604560" y="-315520"/>
                <a:ext cx="432060"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7" name="Gruppieren 9"/>
            <p:cNvGrpSpPr/>
            <p:nvPr/>
          </p:nvGrpSpPr>
          <p:grpSpPr bwMode="gray">
            <a:xfrm>
              <a:off x="9252650" y="908650"/>
              <a:ext cx="216030" cy="5688790"/>
              <a:chOff x="-540710" y="908650"/>
              <a:chExt cx="432060" cy="5688790"/>
            </a:xfrm>
          </p:grpSpPr>
          <p:cxnSp>
            <p:nvCxnSpPr>
              <p:cNvPr id="23" name="Gerade Verbindung 22"/>
              <p:cNvCxnSpPr/>
              <p:nvPr userDrawn="1"/>
            </p:nvCxnSpPr>
            <p:spPr bwMode="gray">
              <a:xfrm>
                <a:off x="-540710" y="1124680"/>
                <a:ext cx="432060"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4" name="Gerade Verbindung 23"/>
              <p:cNvCxnSpPr/>
              <p:nvPr userDrawn="1"/>
            </p:nvCxnSpPr>
            <p:spPr bwMode="gray">
              <a:xfrm>
                <a:off x="-540710" y="908650"/>
                <a:ext cx="432060"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5" name="Gerade Verbindung 24"/>
              <p:cNvCxnSpPr/>
              <p:nvPr userDrawn="1"/>
            </p:nvCxnSpPr>
            <p:spPr bwMode="gray">
              <a:xfrm>
                <a:off x="-540710" y="6597440"/>
                <a:ext cx="432060"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6" name="Gerade Verbindung 25"/>
              <p:cNvCxnSpPr/>
              <p:nvPr userDrawn="1"/>
            </p:nvCxnSpPr>
            <p:spPr bwMode="gray">
              <a:xfrm>
                <a:off x="-540710" y="6453420"/>
                <a:ext cx="432060"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7" name="Gerade Verbindung 26"/>
              <p:cNvCxnSpPr/>
              <p:nvPr userDrawn="1"/>
            </p:nvCxnSpPr>
            <p:spPr bwMode="gray">
              <a:xfrm>
                <a:off x="-540710" y="5445280"/>
                <a:ext cx="432060"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8" name="Gerade Verbindung 27"/>
              <p:cNvCxnSpPr/>
              <p:nvPr userDrawn="1"/>
            </p:nvCxnSpPr>
            <p:spPr bwMode="gray">
              <a:xfrm>
                <a:off x="-540710" y="5301260"/>
                <a:ext cx="432060"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9" name="Gerade Verbindung 28"/>
              <p:cNvCxnSpPr/>
              <p:nvPr userDrawn="1"/>
            </p:nvCxnSpPr>
            <p:spPr bwMode="gray">
              <a:xfrm>
                <a:off x="-540710" y="4365130"/>
                <a:ext cx="432060"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0" name="Gerade Verbindung 29"/>
              <p:cNvCxnSpPr/>
              <p:nvPr userDrawn="1"/>
            </p:nvCxnSpPr>
            <p:spPr bwMode="gray">
              <a:xfrm>
                <a:off x="-540710" y="4221110"/>
                <a:ext cx="432060"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1" name="Gerade Verbindung 30"/>
              <p:cNvCxnSpPr/>
              <p:nvPr userDrawn="1"/>
            </p:nvCxnSpPr>
            <p:spPr bwMode="gray">
              <a:xfrm>
                <a:off x="-540710" y="3284980"/>
                <a:ext cx="432060"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2" name="Gerade Verbindung 31"/>
              <p:cNvCxnSpPr/>
              <p:nvPr userDrawn="1"/>
            </p:nvCxnSpPr>
            <p:spPr bwMode="gray">
              <a:xfrm>
                <a:off x="-540710" y="3140960"/>
                <a:ext cx="432060"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3" name="Gerade Verbindung 32"/>
              <p:cNvCxnSpPr/>
              <p:nvPr userDrawn="1"/>
            </p:nvCxnSpPr>
            <p:spPr bwMode="gray">
              <a:xfrm>
                <a:off x="-540710" y="2204830"/>
                <a:ext cx="432060"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4" name="Gerade Verbindung 33"/>
              <p:cNvCxnSpPr/>
              <p:nvPr userDrawn="1"/>
            </p:nvCxnSpPr>
            <p:spPr bwMode="gray">
              <a:xfrm>
                <a:off x="-540710" y="2060810"/>
                <a:ext cx="432060"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5" name="Gerade Verbindung 34"/>
              <p:cNvCxnSpPr/>
              <p:nvPr userDrawn="1"/>
            </p:nvCxnSpPr>
            <p:spPr bwMode="gray">
              <a:xfrm>
                <a:off x="-540710" y="6381410"/>
                <a:ext cx="432060"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grpSp>
      <p:sp>
        <p:nvSpPr>
          <p:cNvPr id="65" name="Title 64"/>
          <p:cNvSpPr>
            <a:spLocks noGrp="1"/>
          </p:cNvSpPr>
          <p:nvPr>
            <p:ph type="title" hasCustomPrompt="1"/>
          </p:nvPr>
        </p:nvSpPr>
        <p:spPr bwMode="gray">
          <a:xfrm>
            <a:off x="431800" y="1123951"/>
            <a:ext cx="11328829" cy="2665413"/>
          </a:xfrm>
        </p:spPr>
        <p:txBody>
          <a:bodyPr/>
          <a:lstStyle>
            <a:lvl1pPr>
              <a:defRPr sz="5067" cap="all" baseline="0">
                <a:solidFill>
                  <a:schemeClr val="bg1"/>
                </a:solidFill>
                <a:latin typeface="Arial" pitchFamily="34" charset="0"/>
              </a:defRPr>
            </a:lvl1pPr>
          </a:lstStyle>
          <a:p>
            <a:r>
              <a:rPr lang="en-US" dirty="0"/>
              <a:t>CLICK TO ADD TEXT</a:t>
            </a:r>
            <a:endParaRPr lang="en-GB" dirty="0"/>
          </a:p>
        </p:txBody>
      </p:sp>
    </p:spTree>
    <p:extLst>
      <p:ext uri="{BB962C8B-B14F-4D97-AF65-F5344CB8AC3E}">
        <p14:creationId xmlns:p14="http://schemas.microsoft.com/office/powerpoint/2010/main" val="1099218907"/>
      </p:ext>
    </p:extLst>
  </p:cSld>
  <p:clrMapOvr>
    <a:masterClrMapping/>
  </p:clrMapOvr>
</p:sldLayout>
</file>

<file path=ppt/slideLayouts/slideLayout24.xml><?xml version="1.0" encoding="utf-8"?>
<p:sldLayout xmlns:a="http://schemas.openxmlformats.org/drawingml/2006/main" xmlns:r="http://schemas.openxmlformats.org/officeDocument/2006/relationships" xmlns:p="http://schemas.openxmlformats.org/presentationml/2006/main" userDrawn="1">
  <p:cSld name="4_En blanco">
    <p:spTree>
      <p:nvGrpSpPr>
        <p:cNvPr id="1" name=""/>
        <p:cNvGrpSpPr/>
        <p:nvPr/>
      </p:nvGrpSpPr>
      <p:grpSpPr>
        <a:xfrm>
          <a:off x="0" y="0"/>
          <a:ext cx="0" cy="0"/>
          <a:chOff x="0" y="0"/>
          <a:chExt cx="0" cy="0"/>
        </a:xfrm>
      </p:grpSpPr>
      <p:sp>
        <p:nvSpPr>
          <p:cNvPr id="8" name="Rectángulo 7"/>
          <p:cNvSpPr/>
          <p:nvPr userDrawn="1"/>
        </p:nvSpPr>
        <p:spPr>
          <a:xfrm>
            <a:off x="0" y="0"/>
            <a:ext cx="12192000" cy="6858000"/>
          </a:xfrm>
          <a:prstGeom prst="rect">
            <a:avLst/>
          </a:prstGeom>
          <a:noFill/>
          <a:ln>
            <a:noFill/>
          </a:ln>
        </p:spPr>
        <p:style>
          <a:lnRef idx="1">
            <a:schemeClr val="accent1"/>
          </a:lnRef>
          <a:fillRef idx="3">
            <a:schemeClr val="accent1"/>
          </a:fillRef>
          <a:effectRef idx="2">
            <a:schemeClr val="accent1"/>
          </a:effectRef>
          <a:fontRef idx="minor">
            <a:schemeClr val="lt1"/>
          </a:fontRef>
        </p:style>
        <p:txBody>
          <a:bodyPr rtlCol="0" anchor="ctr"/>
          <a:lstStyle/>
          <a:p>
            <a:pPr algn="ctr"/>
            <a:endParaRPr lang="es-ES" sz="2400">
              <a:solidFill>
                <a:srgbClr val="2DCCD3"/>
              </a:solidFill>
            </a:endParaRPr>
          </a:p>
        </p:txBody>
      </p:sp>
      <p:sp>
        <p:nvSpPr>
          <p:cNvPr id="9" name="Marcador de texto 16"/>
          <p:cNvSpPr>
            <a:spLocks noGrp="1"/>
          </p:cNvSpPr>
          <p:nvPr>
            <p:ph type="body" sz="quarter" idx="18" hasCustomPrompt="1"/>
          </p:nvPr>
        </p:nvSpPr>
        <p:spPr>
          <a:xfrm>
            <a:off x="335360" y="1892800"/>
            <a:ext cx="6336704" cy="3936467"/>
          </a:xfrm>
          <a:prstGeom prst="rect">
            <a:avLst/>
          </a:prstGeom>
        </p:spPr>
        <p:txBody>
          <a:bodyPr>
            <a:normAutofit/>
          </a:bodyPr>
          <a:lstStyle>
            <a:lvl1pPr>
              <a:defRPr sz="2667" baseline="0">
                <a:solidFill>
                  <a:schemeClr val="accent6">
                    <a:lumMod val="50000"/>
                    <a:lumOff val="50000"/>
                  </a:schemeClr>
                </a:solidFill>
              </a:defRPr>
            </a:lvl1pPr>
          </a:lstStyle>
          <a:p>
            <a:pPr lvl="0"/>
            <a:r>
              <a:rPr lang="es-ES" dirty="0" err="1"/>
              <a:t>Bullet</a:t>
            </a:r>
            <a:r>
              <a:rPr lang="es-ES" dirty="0"/>
              <a:t> </a:t>
            </a:r>
            <a:r>
              <a:rPr lang="es-ES" dirty="0" err="1"/>
              <a:t>points</a:t>
            </a:r>
            <a:r>
              <a:rPr lang="es-ES" dirty="0"/>
              <a:t> </a:t>
            </a:r>
            <a:r>
              <a:rPr lang="es-ES" dirty="0" err="1"/>
              <a:t>list</a:t>
            </a:r>
            <a:endParaRPr lang="es-ES" dirty="0"/>
          </a:p>
        </p:txBody>
      </p:sp>
      <p:sp>
        <p:nvSpPr>
          <p:cNvPr id="10" name="Marcador de texto 8"/>
          <p:cNvSpPr>
            <a:spLocks noGrp="1"/>
          </p:cNvSpPr>
          <p:nvPr>
            <p:ph type="body" sz="quarter" idx="13" hasCustomPrompt="1"/>
          </p:nvPr>
        </p:nvSpPr>
        <p:spPr>
          <a:xfrm>
            <a:off x="335360" y="1028734"/>
            <a:ext cx="4608512" cy="385233"/>
          </a:xfrm>
          <a:prstGeom prst="rect">
            <a:avLst/>
          </a:prstGeom>
        </p:spPr>
        <p:txBody>
          <a:bodyPr/>
          <a:lstStyle>
            <a:lvl1pPr marL="0" indent="0">
              <a:buNone/>
              <a:defRPr sz="2667">
                <a:solidFill>
                  <a:srgbClr val="2DCCD3"/>
                </a:solidFill>
                <a:latin typeface="+mn-lt"/>
              </a:defRPr>
            </a:lvl1pPr>
            <a:lvl2pPr marL="609585" indent="0">
              <a:buNone/>
              <a:defRPr/>
            </a:lvl2pPr>
          </a:lstStyle>
          <a:p>
            <a:pPr lvl="0"/>
            <a:r>
              <a:rPr lang="es-ES" dirty="0" err="1"/>
              <a:t>Title</a:t>
            </a:r>
            <a:endParaRPr lang="es-ES" dirty="0"/>
          </a:p>
        </p:txBody>
      </p:sp>
      <p:sp>
        <p:nvSpPr>
          <p:cNvPr id="11" name="1 Título"/>
          <p:cNvSpPr>
            <a:spLocks noGrp="1"/>
          </p:cNvSpPr>
          <p:nvPr>
            <p:ph type="title" hasCustomPrompt="1"/>
          </p:nvPr>
        </p:nvSpPr>
        <p:spPr>
          <a:xfrm>
            <a:off x="335360" y="619919"/>
            <a:ext cx="4608512" cy="370052"/>
          </a:xfrm>
          <a:prstGeom prst="rect">
            <a:avLst/>
          </a:prstGeom>
        </p:spPr>
        <p:txBody>
          <a:bodyPr>
            <a:noAutofit/>
          </a:bodyPr>
          <a:lstStyle>
            <a:lvl1pPr algn="l">
              <a:defRPr sz="2133" b="0">
                <a:solidFill>
                  <a:schemeClr val="accent6">
                    <a:lumMod val="50000"/>
                    <a:lumOff val="50000"/>
                  </a:schemeClr>
                </a:solidFill>
                <a:latin typeface="+mn-lt"/>
              </a:defRPr>
            </a:lvl1pPr>
          </a:lstStyle>
          <a:p>
            <a:r>
              <a:rPr lang="es-ES" dirty="0" err="1"/>
              <a:t>Section</a:t>
            </a:r>
            <a:endParaRPr lang="es-ES" dirty="0"/>
          </a:p>
        </p:txBody>
      </p:sp>
      <p:pic>
        <p:nvPicPr>
          <p:cNvPr id="14" name="Imagen 13"/>
          <p:cNvPicPr>
            <a:picLocks noChangeAspect="1"/>
          </p:cNvPicPr>
          <p:nvPr userDrawn="1"/>
        </p:nvPicPr>
        <p:blipFill>
          <a:blip r:embed="rId2" cstate="print">
            <a:extLst>
              <a:ext uri="{28A0092B-C50C-407E-A947-70E740481C1C}">
                <a14:useLocalDpi xmlns:a14="http://schemas.microsoft.com/office/drawing/2010/main"/>
              </a:ext>
            </a:extLst>
          </a:blip>
          <a:stretch>
            <a:fillRect/>
          </a:stretch>
        </p:blipFill>
        <p:spPr>
          <a:xfrm>
            <a:off x="431371" y="6021288"/>
            <a:ext cx="768085" cy="384043"/>
          </a:xfrm>
          <a:prstGeom prst="rect">
            <a:avLst/>
          </a:prstGeom>
        </p:spPr>
      </p:pic>
    </p:spTree>
    <p:extLst>
      <p:ext uri="{BB962C8B-B14F-4D97-AF65-F5344CB8AC3E}">
        <p14:creationId xmlns:p14="http://schemas.microsoft.com/office/powerpoint/2010/main" val="156803357"/>
      </p:ext>
    </p:extLst>
  </p:cSld>
  <p:clrMapOvr>
    <a:masterClrMapping/>
  </p:clrMapOvr>
</p:sldLayout>
</file>

<file path=ppt/slideLayouts/slideLayout25.xml><?xml version="1.0" encoding="utf-8"?>
<p:sldLayout xmlns:a="http://schemas.openxmlformats.org/drawingml/2006/main" xmlns:r="http://schemas.openxmlformats.org/officeDocument/2006/relationships" xmlns:p="http://schemas.openxmlformats.org/presentationml/2006/main" userDrawn="1">
  <p:cSld name="7_Title Slide">
    <p:spTree>
      <p:nvGrpSpPr>
        <p:cNvPr id="1" name=""/>
        <p:cNvGrpSpPr/>
        <p:nvPr/>
      </p:nvGrpSpPr>
      <p:grpSpPr>
        <a:xfrm>
          <a:off x="0" y="0"/>
          <a:ext cx="0" cy="0"/>
          <a:chOff x="0" y="0"/>
          <a:chExt cx="0" cy="0"/>
        </a:xfrm>
      </p:grpSpPr>
      <p:sp>
        <p:nvSpPr>
          <p:cNvPr id="2" name="Title 1"/>
          <p:cNvSpPr>
            <a:spLocks noGrp="1"/>
          </p:cNvSpPr>
          <p:nvPr>
            <p:ph type="ctrTitle" hasCustomPrompt="1"/>
          </p:nvPr>
        </p:nvSpPr>
        <p:spPr bwMode="gray">
          <a:xfrm>
            <a:off x="431800" y="2372784"/>
            <a:ext cx="11328401" cy="1344257"/>
          </a:xfrm>
        </p:spPr>
        <p:txBody>
          <a:bodyPr anchor="b"/>
          <a:lstStyle>
            <a:lvl1pPr>
              <a:defRPr sz="4800" b="0" cap="none" baseline="0">
                <a:solidFill>
                  <a:schemeClr val="tx2"/>
                </a:solidFill>
                <a:latin typeface="Arial" pitchFamily="34" charset="0"/>
              </a:defRPr>
            </a:lvl1pPr>
          </a:lstStyle>
          <a:p>
            <a:r>
              <a:rPr lang="en-US" dirty="0"/>
              <a:t>Click to add title of presentation</a:t>
            </a:r>
          </a:p>
        </p:txBody>
      </p:sp>
      <p:sp>
        <p:nvSpPr>
          <p:cNvPr id="3" name="Subtitle 2"/>
          <p:cNvSpPr>
            <a:spLocks noGrp="1"/>
          </p:cNvSpPr>
          <p:nvPr>
            <p:ph type="subTitle" idx="1" hasCustomPrompt="1"/>
          </p:nvPr>
        </p:nvSpPr>
        <p:spPr bwMode="gray">
          <a:xfrm>
            <a:off x="431799" y="3813054"/>
            <a:ext cx="11328403" cy="1535764"/>
          </a:xfrm>
        </p:spPr>
        <p:txBody>
          <a:bodyPr/>
          <a:lstStyle>
            <a:lvl1pPr marL="0" indent="0" algn="l">
              <a:spcBef>
                <a:spcPts val="800"/>
              </a:spcBef>
              <a:spcAft>
                <a:spcPts val="0"/>
              </a:spcAft>
              <a:buNone/>
              <a:defRPr sz="2667" baseline="0">
                <a:solidFill>
                  <a:schemeClr val="tx2"/>
                </a:solidFill>
              </a:defRPr>
            </a:lvl1pPr>
            <a:lvl2pPr marL="0" indent="0" algn="l">
              <a:spcBef>
                <a:spcPts val="800"/>
              </a:spcBef>
              <a:spcAft>
                <a:spcPts val="0"/>
              </a:spcAft>
              <a:buNone/>
              <a:defRPr sz="2667">
                <a:solidFill>
                  <a:schemeClr val="tx2"/>
                </a:solidFill>
              </a:defRPr>
            </a:lvl2pPr>
            <a:lvl3pPr marL="0" indent="0" algn="l">
              <a:spcBef>
                <a:spcPts val="800"/>
              </a:spcBef>
              <a:spcAft>
                <a:spcPts val="0"/>
              </a:spcAft>
              <a:buNone/>
              <a:defRPr sz="2667">
                <a:solidFill>
                  <a:schemeClr val="tx2"/>
                </a:solidFill>
              </a:defRPr>
            </a:lvl3pPr>
            <a:lvl4pPr marL="0" indent="0" algn="l">
              <a:spcBef>
                <a:spcPts val="800"/>
              </a:spcBef>
              <a:spcAft>
                <a:spcPts val="0"/>
              </a:spcAft>
              <a:buNone/>
              <a:defRPr sz="2667">
                <a:solidFill>
                  <a:schemeClr val="tx2"/>
                </a:solidFill>
              </a:defRPr>
            </a:lvl4pPr>
            <a:lvl5pPr marL="0" indent="0" algn="l">
              <a:spcBef>
                <a:spcPts val="800"/>
              </a:spcBef>
              <a:spcAft>
                <a:spcPts val="0"/>
              </a:spcAft>
              <a:buNone/>
              <a:defRPr sz="2667">
                <a:solidFill>
                  <a:schemeClr val="tx2"/>
                </a:solidFill>
              </a:defRPr>
            </a:lvl5pPr>
            <a:lvl6pPr marL="0" indent="0" algn="l">
              <a:spcBef>
                <a:spcPts val="800"/>
              </a:spcBef>
              <a:spcAft>
                <a:spcPts val="0"/>
              </a:spcAft>
              <a:buNone/>
              <a:defRPr sz="2667">
                <a:solidFill>
                  <a:schemeClr val="tx2"/>
                </a:solidFill>
              </a:defRPr>
            </a:lvl6pPr>
            <a:lvl7pPr marL="0" indent="0" algn="l">
              <a:spcBef>
                <a:spcPts val="800"/>
              </a:spcBef>
              <a:spcAft>
                <a:spcPts val="0"/>
              </a:spcAft>
              <a:buNone/>
              <a:defRPr sz="2667">
                <a:solidFill>
                  <a:schemeClr val="tx2"/>
                </a:solidFill>
              </a:defRPr>
            </a:lvl7pPr>
            <a:lvl8pPr marL="0" indent="0" algn="l">
              <a:spcAft>
                <a:spcPts val="0"/>
              </a:spcAft>
              <a:buNone/>
              <a:defRPr sz="2667">
                <a:solidFill>
                  <a:schemeClr val="tx2"/>
                </a:solidFill>
              </a:defRPr>
            </a:lvl8pPr>
            <a:lvl9pPr marL="0" indent="0" algn="l">
              <a:spcBef>
                <a:spcPts val="800"/>
              </a:spcBef>
              <a:spcAft>
                <a:spcPts val="0"/>
              </a:spcAft>
              <a:buNone/>
              <a:defRPr sz="2667">
                <a:solidFill>
                  <a:schemeClr val="tx2"/>
                </a:solidFill>
              </a:defRPr>
            </a:lvl9pPr>
          </a:lstStyle>
          <a:p>
            <a:pPr lvl="0"/>
            <a:r>
              <a:rPr lang="en-US" noProof="0" dirty="0"/>
              <a:t>Click to add subtitle of presentation</a:t>
            </a:r>
          </a:p>
        </p:txBody>
      </p:sp>
      <p:sp>
        <p:nvSpPr>
          <p:cNvPr id="4" name="Rechteck 3"/>
          <p:cNvSpPr/>
          <p:nvPr userDrawn="1"/>
        </p:nvSpPr>
        <p:spPr bwMode="gray">
          <a:xfrm>
            <a:off x="0" y="6570171"/>
            <a:ext cx="12192000" cy="287829"/>
          </a:xfrm>
          <a:prstGeom prst="rect">
            <a:avLst/>
          </a:prstGeom>
          <a:solidFill>
            <a:schemeClr val="bg1"/>
          </a:solidFill>
          <a:ln w="9525">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21920" tIns="60960" rIns="121920" bIns="60960" numCol="1" spcCol="0" rtlCol="0" fromWordArt="0" anchor="ctr" anchorCtr="0" forceAA="0" compatLnSpc="1">
            <a:prstTxWarp prst="textNoShape">
              <a:avLst/>
            </a:prstTxWarp>
            <a:noAutofit/>
          </a:bodyPr>
          <a:lstStyle/>
          <a:p>
            <a:pPr marL="0" indent="0" algn="ctr">
              <a:buFont typeface="Courier New" pitchFamily="49" charset="0"/>
              <a:buNone/>
            </a:pPr>
            <a:endParaRPr lang="en-US" sz="2133" dirty="0">
              <a:solidFill>
                <a:schemeClr val="tx1"/>
              </a:solidFill>
              <a:latin typeface="Arial" pitchFamily="34" charset="0"/>
            </a:endParaRPr>
          </a:p>
        </p:txBody>
      </p:sp>
      <p:sp>
        <p:nvSpPr>
          <p:cNvPr id="6" name="Text Placeholder 10"/>
          <p:cNvSpPr>
            <a:spLocks noGrp="1"/>
          </p:cNvSpPr>
          <p:nvPr>
            <p:ph type="body" sz="quarter" idx="10" hasCustomPrompt="1"/>
          </p:nvPr>
        </p:nvSpPr>
        <p:spPr bwMode="gray">
          <a:xfrm>
            <a:off x="431800" y="6117413"/>
            <a:ext cx="11328400" cy="288000"/>
          </a:xfrm>
        </p:spPr>
        <p:txBody>
          <a:bodyPr tIns="0" anchor="b" anchorCtr="0"/>
          <a:lstStyle>
            <a:lvl1pPr marL="0" indent="0">
              <a:lnSpc>
                <a:spcPct val="100000"/>
              </a:lnSpc>
              <a:spcBef>
                <a:spcPts val="0"/>
              </a:spcBef>
              <a:spcAft>
                <a:spcPts val="0"/>
              </a:spcAft>
              <a:buFontTx/>
              <a:buNone/>
              <a:defRPr sz="1600">
                <a:solidFill>
                  <a:schemeClr val="tx2"/>
                </a:solidFill>
              </a:defRPr>
            </a:lvl1pPr>
            <a:lvl2pPr marL="0" indent="0">
              <a:lnSpc>
                <a:spcPct val="100000"/>
              </a:lnSpc>
              <a:spcBef>
                <a:spcPts val="0"/>
              </a:spcBef>
              <a:spcAft>
                <a:spcPts val="0"/>
              </a:spcAft>
              <a:buFontTx/>
              <a:buNone/>
              <a:defRPr sz="1600">
                <a:solidFill>
                  <a:schemeClr val="tx2"/>
                </a:solidFill>
              </a:defRPr>
            </a:lvl2pPr>
            <a:lvl3pPr marL="0" indent="0">
              <a:lnSpc>
                <a:spcPct val="100000"/>
              </a:lnSpc>
              <a:spcBef>
                <a:spcPts val="0"/>
              </a:spcBef>
              <a:spcAft>
                <a:spcPts val="0"/>
              </a:spcAft>
              <a:buFontTx/>
              <a:buNone/>
              <a:defRPr sz="1600">
                <a:solidFill>
                  <a:schemeClr val="tx2"/>
                </a:solidFill>
              </a:defRPr>
            </a:lvl3pPr>
            <a:lvl4pPr marL="0" indent="0">
              <a:lnSpc>
                <a:spcPct val="100000"/>
              </a:lnSpc>
              <a:spcBef>
                <a:spcPts val="0"/>
              </a:spcBef>
              <a:spcAft>
                <a:spcPts val="0"/>
              </a:spcAft>
              <a:buFontTx/>
              <a:buNone/>
              <a:defRPr sz="1600">
                <a:solidFill>
                  <a:schemeClr val="tx2"/>
                </a:solidFill>
              </a:defRPr>
            </a:lvl4pPr>
            <a:lvl5pPr marL="0" indent="0">
              <a:lnSpc>
                <a:spcPct val="100000"/>
              </a:lnSpc>
              <a:spcBef>
                <a:spcPts val="0"/>
              </a:spcBef>
              <a:spcAft>
                <a:spcPts val="0"/>
              </a:spcAft>
              <a:buFontTx/>
              <a:buNone/>
              <a:defRPr sz="1600">
                <a:solidFill>
                  <a:schemeClr val="tx2"/>
                </a:solidFill>
              </a:defRPr>
            </a:lvl5pPr>
            <a:lvl6pPr marL="0" indent="0">
              <a:lnSpc>
                <a:spcPct val="100000"/>
              </a:lnSpc>
              <a:spcBef>
                <a:spcPts val="0"/>
              </a:spcBef>
              <a:spcAft>
                <a:spcPts val="0"/>
              </a:spcAft>
              <a:buFontTx/>
              <a:buNone/>
              <a:defRPr sz="1600">
                <a:solidFill>
                  <a:schemeClr val="tx2"/>
                </a:solidFill>
              </a:defRPr>
            </a:lvl6pPr>
            <a:lvl7pPr marL="0" indent="0">
              <a:lnSpc>
                <a:spcPct val="100000"/>
              </a:lnSpc>
              <a:spcBef>
                <a:spcPts val="0"/>
              </a:spcBef>
              <a:spcAft>
                <a:spcPts val="0"/>
              </a:spcAft>
              <a:buFontTx/>
              <a:buNone/>
              <a:defRPr sz="1600">
                <a:solidFill>
                  <a:schemeClr val="tx2"/>
                </a:solidFill>
              </a:defRPr>
            </a:lvl7pPr>
            <a:lvl8pPr marL="0" indent="0">
              <a:lnSpc>
                <a:spcPct val="100000"/>
              </a:lnSpc>
              <a:spcBef>
                <a:spcPts val="0"/>
              </a:spcBef>
              <a:spcAft>
                <a:spcPts val="0"/>
              </a:spcAft>
              <a:buFontTx/>
              <a:buNone/>
              <a:defRPr sz="1600">
                <a:solidFill>
                  <a:schemeClr val="bg1"/>
                </a:solidFill>
              </a:defRPr>
            </a:lvl8pPr>
            <a:lvl9pPr marL="0" indent="0">
              <a:lnSpc>
                <a:spcPct val="100000"/>
              </a:lnSpc>
              <a:spcBef>
                <a:spcPts val="0"/>
              </a:spcBef>
              <a:spcAft>
                <a:spcPts val="0"/>
              </a:spcAft>
              <a:buFontTx/>
              <a:buNone/>
              <a:defRPr sz="1600">
                <a:solidFill>
                  <a:schemeClr val="tx2"/>
                </a:solidFill>
              </a:defRPr>
            </a:lvl9pPr>
          </a:lstStyle>
          <a:p>
            <a:pPr lvl="0"/>
            <a:r>
              <a:rPr lang="en-US" noProof="0" dirty="0"/>
              <a:t>Click to add additional text, e.g. author, location, date</a:t>
            </a:r>
          </a:p>
        </p:txBody>
      </p:sp>
    </p:spTree>
    <p:extLst>
      <p:ext uri="{BB962C8B-B14F-4D97-AF65-F5344CB8AC3E}">
        <p14:creationId xmlns:p14="http://schemas.microsoft.com/office/powerpoint/2010/main" val="3030809776"/>
      </p:ext>
    </p:extLst>
  </p:cSld>
  <p:clrMapOvr>
    <a:masterClrMapping/>
  </p:clrMapOvr>
</p:sldLayout>
</file>

<file path=ppt/slideLayouts/slideLayout26.xml><?xml version="1.0" encoding="utf-8"?>
<p:sldLayout xmlns:a="http://schemas.openxmlformats.org/drawingml/2006/main" xmlns:r="http://schemas.openxmlformats.org/officeDocument/2006/relationships" xmlns:p="http://schemas.openxmlformats.org/presentationml/2006/main" userDrawn="1">
  <p:cSld name="Titel und Inhalt">
    <p:spTree>
      <p:nvGrpSpPr>
        <p:cNvPr id="1" name=""/>
        <p:cNvGrpSpPr/>
        <p:nvPr/>
      </p:nvGrpSpPr>
      <p:grpSpPr>
        <a:xfrm>
          <a:off x="0" y="0"/>
          <a:ext cx="0" cy="0"/>
          <a:chOff x="0" y="0"/>
          <a:chExt cx="0" cy="0"/>
        </a:xfrm>
      </p:grpSpPr>
      <p:sp>
        <p:nvSpPr>
          <p:cNvPr id="5" name="Content Placeholder 4"/>
          <p:cNvSpPr>
            <a:spLocks noGrp="1"/>
          </p:cNvSpPr>
          <p:nvPr>
            <p:ph sz="quarter" idx="13" hasCustomPrompt="1"/>
          </p:nvPr>
        </p:nvSpPr>
        <p:spPr/>
        <p:txBody>
          <a:bodyPr/>
          <a:lstStyle/>
          <a:p>
            <a:pPr lvl="0"/>
            <a:r>
              <a:rPr lang="en-US" dirty="0"/>
              <a:t>Click to add text</a:t>
            </a:r>
          </a:p>
          <a:p>
            <a:pPr lvl="1"/>
            <a:r>
              <a:rPr lang="en-US" dirty="0"/>
              <a:t>Second level</a:t>
            </a:r>
          </a:p>
          <a:p>
            <a:pPr lvl="2"/>
            <a:r>
              <a:rPr lang="en-US" dirty="0"/>
              <a:t>Third level</a:t>
            </a:r>
          </a:p>
          <a:p>
            <a:pPr lvl="3"/>
            <a:r>
              <a:rPr lang="en-US" dirty="0"/>
              <a:t>Fourth level</a:t>
            </a:r>
          </a:p>
          <a:p>
            <a:pPr lvl="4"/>
            <a:r>
              <a:rPr lang="en-US" dirty="0"/>
              <a:t>Fifth level</a:t>
            </a:r>
          </a:p>
          <a:p>
            <a:pPr lvl="5"/>
            <a:r>
              <a:rPr lang="en-US" dirty="0"/>
              <a:t>Sixth level</a:t>
            </a:r>
          </a:p>
          <a:p>
            <a:pPr lvl="6"/>
            <a:r>
              <a:rPr lang="en-US" dirty="0"/>
              <a:t>Seventh level</a:t>
            </a:r>
          </a:p>
          <a:p>
            <a:pPr lvl="7"/>
            <a:r>
              <a:rPr lang="en-US" dirty="0"/>
              <a:t>Eighth level</a:t>
            </a:r>
          </a:p>
          <a:p>
            <a:pPr lvl="8"/>
            <a:r>
              <a:rPr lang="en-US" dirty="0"/>
              <a:t>Ninth level</a:t>
            </a:r>
          </a:p>
        </p:txBody>
      </p:sp>
      <p:sp>
        <p:nvSpPr>
          <p:cNvPr id="6" name="Textplatzhalter 6"/>
          <p:cNvSpPr>
            <a:spLocks noGrp="1"/>
          </p:cNvSpPr>
          <p:nvPr>
            <p:ph type="body" sz="quarter" idx="12" hasCustomPrompt="1"/>
          </p:nvPr>
        </p:nvSpPr>
        <p:spPr bwMode="gray">
          <a:xfrm>
            <a:off x="431800" y="6453190"/>
            <a:ext cx="11328400" cy="144463"/>
          </a:xfrm>
        </p:spPr>
        <p:txBody>
          <a:bodyPr tIns="0" bIns="36000" anchor="b" anchorCtr="0"/>
          <a:lstStyle>
            <a:lvl1pPr marL="0" indent="0">
              <a:spcBef>
                <a:spcPts val="0"/>
              </a:spcBef>
              <a:spcAft>
                <a:spcPts val="0"/>
              </a:spcAft>
              <a:buFont typeface="Arial" pitchFamily="34" charset="0"/>
              <a:buNone/>
              <a:defRPr sz="1067" baseline="0">
                <a:solidFill>
                  <a:srgbClr val="000000"/>
                </a:solidFill>
              </a:defRPr>
            </a:lvl1pPr>
            <a:lvl2pPr marL="0" indent="0">
              <a:spcBef>
                <a:spcPts val="0"/>
              </a:spcBef>
              <a:spcAft>
                <a:spcPts val="0"/>
              </a:spcAft>
              <a:buFont typeface="Arial" pitchFamily="34" charset="0"/>
              <a:buNone/>
              <a:defRPr sz="1067">
                <a:solidFill>
                  <a:schemeClr val="bg2"/>
                </a:solidFill>
              </a:defRPr>
            </a:lvl2pPr>
            <a:lvl3pPr marL="0" indent="0">
              <a:spcBef>
                <a:spcPts val="0"/>
              </a:spcBef>
              <a:spcAft>
                <a:spcPts val="0"/>
              </a:spcAft>
              <a:buFont typeface="Arial" pitchFamily="34" charset="0"/>
              <a:buNone/>
              <a:defRPr sz="1067">
                <a:solidFill>
                  <a:schemeClr val="bg2"/>
                </a:solidFill>
              </a:defRPr>
            </a:lvl3pPr>
            <a:lvl4pPr marL="0" indent="0">
              <a:spcBef>
                <a:spcPts val="0"/>
              </a:spcBef>
              <a:spcAft>
                <a:spcPts val="0"/>
              </a:spcAft>
              <a:buNone/>
              <a:defRPr sz="1067">
                <a:solidFill>
                  <a:schemeClr val="bg2"/>
                </a:solidFill>
              </a:defRPr>
            </a:lvl4pPr>
            <a:lvl5pPr marL="0" indent="0">
              <a:spcBef>
                <a:spcPts val="400"/>
              </a:spcBef>
              <a:spcAft>
                <a:spcPts val="0"/>
              </a:spcAft>
              <a:buNone/>
              <a:defRPr sz="1200" b="0">
                <a:solidFill>
                  <a:schemeClr val="bg2"/>
                </a:solidFill>
              </a:defRPr>
            </a:lvl5pPr>
            <a:lvl6pPr marL="0" indent="0">
              <a:spcBef>
                <a:spcPts val="0"/>
              </a:spcBef>
              <a:buFont typeface="Arial" pitchFamily="34" charset="0"/>
              <a:buNone/>
              <a:defRPr sz="1067">
                <a:solidFill>
                  <a:schemeClr val="bg2"/>
                </a:solidFill>
              </a:defRPr>
            </a:lvl6pPr>
            <a:lvl7pPr marL="0" indent="0">
              <a:spcBef>
                <a:spcPts val="0"/>
              </a:spcBef>
              <a:buFont typeface="Arial" pitchFamily="34" charset="0"/>
              <a:buNone/>
              <a:defRPr sz="1067">
                <a:solidFill>
                  <a:schemeClr val="bg2"/>
                </a:solidFill>
              </a:defRPr>
            </a:lvl7pPr>
            <a:lvl8pPr marL="0" indent="0">
              <a:spcBef>
                <a:spcPts val="0"/>
              </a:spcBef>
              <a:buFont typeface="Arial" pitchFamily="34" charset="0"/>
              <a:buNone/>
              <a:defRPr sz="1067">
                <a:solidFill>
                  <a:schemeClr val="bg2"/>
                </a:solidFill>
              </a:defRPr>
            </a:lvl8pPr>
            <a:lvl9pPr marL="0" indent="0">
              <a:spcBef>
                <a:spcPts val="0"/>
              </a:spcBef>
              <a:buFont typeface="Arial" pitchFamily="34" charset="0"/>
              <a:buNone/>
              <a:defRPr sz="1067">
                <a:solidFill>
                  <a:schemeClr val="bg2"/>
                </a:solidFill>
              </a:defRPr>
            </a:lvl9pPr>
          </a:lstStyle>
          <a:p>
            <a:pPr lvl="0"/>
            <a:r>
              <a:rPr lang="en-US" noProof="0" dirty="0"/>
              <a:t>[Source information]</a:t>
            </a:r>
          </a:p>
        </p:txBody>
      </p:sp>
      <p:sp>
        <p:nvSpPr>
          <p:cNvPr id="4" name="Title 3"/>
          <p:cNvSpPr>
            <a:spLocks noGrp="1"/>
          </p:cNvSpPr>
          <p:nvPr>
            <p:ph type="title" hasCustomPrompt="1"/>
          </p:nvPr>
        </p:nvSpPr>
        <p:spPr bwMode="gray"/>
        <p:txBody>
          <a:bodyPr/>
          <a:lstStyle>
            <a:lvl1pPr>
              <a:defRPr>
                <a:latin typeface="Arial" pitchFamily="34" charset="0"/>
              </a:defRPr>
            </a:lvl1pPr>
          </a:lstStyle>
          <a:p>
            <a:r>
              <a:rPr lang="en-US" dirty="0"/>
              <a:t>Click to add text</a:t>
            </a:r>
            <a:endParaRPr lang="en-GB" dirty="0"/>
          </a:p>
        </p:txBody>
      </p:sp>
    </p:spTree>
    <p:extLst>
      <p:ext uri="{BB962C8B-B14F-4D97-AF65-F5344CB8AC3E}">
        <p14:creationId xmlns:p14="http://schemas.microsoft.com/office/powerpoint/2010/main" val="73312316"/>
      </p:ext>
    </p:extLst>
  </p:cSld>
  <p:clrMapOvr>
    <a:masterClrMapping/>
  </p:clrMapOvr>
</p:sldLayout>
</file>

<file path=ppt/slideLayouts/slideLayout27.xml><?xml version="1.0" encoding="utf-8"?>
<p:sldLayout xmlns:a="http://schemas.openxmlformats.org/drawingml/2006/main" xmlns:r="http://schemas.openxmlformats.org/officeDocument/2006/relationships" xmlns:p="http://schemas.openxmlformats.org/presentationml/2006/main" userDrawn="1">
  <p:cSld name="Title Only">
    <p:spTree>
      <p:nvGrpSpPr>
        <p:cNvPr id="1" name=""/>
        <p:cNvGrpSpPr/>
        <p:nvPr/>
      </p:nvGrpSpPr>
      <p:grpSpPr>
        <a:xfrm>
          <a:off x="0" y="0"/>
          <a:ext cx="0" cy="0"/>
          <a:chOff x="0" y="0"/>
          <a:chExt cx="0" cy="0"/>
        </a:xfrm>
      </p:grpSpPr>
      <p:sp>
        <p:nvSpPr>
          <p:cNvPr id="2" name="Title 1"/>
          <p:cNvSpPr>
            <a:spLocks noGrp="1"/>
          </p:cNvSpPr>
          <p:nvPr>
            <p:ph type="title" hasCustomPrompt="1"/>
          </p:nvPr>
        </p:nvSpPr>
        <p:spPr bwMode="gray"/>
        <p:txBody>
          <a:bodyPr/>
          <a:lstStyle/>
          <a:p>
            <a:r>
              <a:rPr lang="en-US" dirty="0"/>
              <a:t>Click to add text</a:t>
            </a:r>
          </a:p>
        </p:txBody>
      </p:sp>
      <p:sp>
        <p:nvSpPr>
          <p:cNvPr id="5" name="Textplatzhalter 6"/>
          <p:cNvSpPr>
            <a:spLocks noGrp="1"/>
          </p:cNvSpPr>
          <p:nvPr>
            <p:ph type="body" sz="quarter" idx="12" hasCustomPrompt="1"/>
          </p:nvPr>
        </p:nvSpPr>
        <p:spPr bwMode="gray">
          <a:xfrm>
            <a:off x="431800" y="6405033"/>
            <a:ext cx="11328400" cy="192616"/>
          </a:xfrm>
        </p:spPr>
        <p:txBody>
          <a:bodyPr tIns="0" bIns="36000" anchor="b" anchorCtr="0"/>
          <a:lstStyle>
            <a:lvl1pPr marL="0" marR="0" indent="0" algn="l" defTabSz="1219170" rtl="0" eaLnBrk="1" fontAlgn="auto" latinLnBrk="0" hangingPunct="1">
              <a:lnSpc>
                <a:spcPct val="100000"/>
              </a:lnSpc>
              <a:spcBef>
                <a:spcPts val="0"/>
              </a:spcBef>
              <a:spcAft>
                <a:spcPts val="0"/>
              </a:spcAft>
              <a:buClrTx/>
              <a:buSzTx/>
              <a:buFont typeface="Arial" pitchFamily="34" charset="0"/>
              <a:buNone/>
              <a:tabLst/>
              <a:defRPr sz="1067">
                <a:solidFill>
                  <a:schemeClr val="bg2"/>
                </a:solidFill>
              </a:defRPr>
            </a:lvl1pPr>
            <a:lvl2pPr marL="0" indent="0">
              <a:spcBef>
                <a:spcPts val="400"/>
              </a:spcBef>
              <a:spcAft>
                <a:spcPts val="0"/>
              </a:spcAft>
              <a:buFont typeface="Arial" pitchFamily="34" charset="0"/>
              <a:buNone/>
              <a:defRPr sz="1200">
                <a:solidFill>
                  <a:schemeClr val="bg2"/>
                </a:solidFill>
              </a:defRPr>
            </a:lvl2pPr>
            <a:lvl3pPr marL="0" indent="0">
              <a:spcBef>
                <a:spcPts val="400"/>
              </a:spcBef>
              <a:spcAft>
                <a:spcPts val="0"/>
              </a:spcAft>
              <a:buFont typeface="Arial" pitchFamily="34" charset="0"/>
              <a:buNone/>
              <a:defRPr sz="1200">
                <a:solidFill>
                  <a:schemeClr val="bg2"/>
                </a:solidFill>
              </a:defRPr>
            </a:lvl3pPr>
            <a:lvl4pPr marL="0" indent="0">
              <a:spcBef>
                <a:spcPts val="400"/>
              </a:spcBef>
              <a:spcAft>
                <a:spcPts val="0"/>
              </a:spcAft>
              <a:buNone/>
              <a:defRPr sz="1200">
                <a:solidFill>
                  <a:schemeClr val="bg2"/>
                </a:solidFill>
              </a:defRPr>
            </a:lvl4pPr>
            <a:lvl5pPr marL="0" indent="0">
              <a:spcBef>
                <a:spcPts val="400"/>
              </a:spcBef>
              <a:spcAft>
                <a:spcPts val="0"/>
              </a:spcAft>
              <a:buNone/>
              <a:defRPr sz="1200" b="0">
                <a:solidFill>
                  <a:schemeClr val="bg2"/>
                </a:solidFill>
              </a:defRPr>
            </a:lvl5pPr>
            <a:lvl6pPr marL="0" indent="0">
              <a:spcBef>
                <a:spcPts val="400"/>
              </a:spcBef>
              <a:buFont typeface="Arial" pitchFamily="34" charset="0"/>
              <a:buNone/>
              <a:defRPr sz="1200">
                <a:solidFill>
                  <a:schemeClr val="bg2"/>
                </a:solidFill>
              </a:defRPr>
            </a:lvl6pPr>
            <a:lvl7pPr marL="0" indent="0">
              <a:spcBef>
                <a:spcPts val="400"/>
              </a:spcBef>
              <a:buFont typeface="Arial" pitchFamily="34" charset="0"/>
              <a:buNone/>
              <a:defRPr sz="1200">
                <a:solidFill>
                  <a:schemeClr val="bg2"/>
                </a:solidFill>
              </a:defRPr>
            </a:lvl7pPr>
            <a:lvl8pPr marL="0" indent="0">
              <a:spcBef>
                <a:spcPts val="400"/>
              </a:spcBef>
              <a:buFont typeface="Arial" pitchFamily="34" charset="0"/>
              <a:buNone/>
              <a:defRPr sz="1200">
                <a:solidFill>
                  <a:schemeClr val="bg2"/>
                </a:solidFill>
              </a:defRPr>
            </a:lvl8pPr>
            <a:lvl9pPr marL="0" indent="0">
              <a:spcBef>
                <a:spcPts val="400"/>
              </a:spcBef>
              <a:buFont typeface="Arial" pitchFamily="34" charset="0"/>
              <a:buNone/>
              <a:defRPr sz="1200">
                <a:solidFill>
                  <a:schemeClr val="bg2"/>
                </a:solidFill>
              </a:defRPr>
            </a:lvl9pPr>
          </a:lstStyle>
          <a:p>
            <a:pPr lvl="0"/>
            <a:r>
              <a:rPr lang="en-US" noProof="0" dirty="0"/>
              <a:t>[Source information]</a:t>
            </a:r>
          </a:p>
        </p:txBody>
      </p:sp>
    </p:spTree>
    <p:extLst>
      <p:ext uri="{BB962C8B-B14F-4D97-AF65-F5344CB8AC3E}">
        <p14:creationId xmlns:p14="http://schemas.microsoft.com/office/powerpoint/2010/main" val="3406776054"/>
      </p:ext>
    </p:extLst>
  </p:cSld>
  <p:clrMapOvr>
    <a:masterClrMapping/>
  </p:clrMapOvr>
</p:sldLayout>
</file>

<file path=ppt/slideMasters/_rels/slideMaster1.xml.rels><?xml version="1.0" encoding="UTF-8" standalone="yes"?>
<Relationships xmlns="http://schemas.openxmlformats.org/package/2006/relationships"><Relationship Id="rId13" Type="http://schemas.openxmlformats.org/officeDocument/2006/relationships/slideLayout" Target="../slideLayouts/slideLayout13.xml"/><Relationship Id="rId18" Type="http://schemas.openxmlformats.org/officeDocument/2006/relationships/slideLayout" Target="../slideLayouts/slideLayout18.xml"/><Relationship Id="rId26" Type="http://schemas.openxmlformats.org/officeDocument/2006/relationships/slideLayout" Target="../slideLayouts/slideLayout26.xml"/><Relationship Id="rId3" Type="http://schemas.openxmlformats.org/officeDocument/2006/relationships/slideLayout" Target="../slideLayouts/slideLayout3.xml"/><Relationship Id="rId21" Type="http://schemas.openxmlformats.org/officeDocument/2006/relationships/slideLayout" Target="../slideLayouts/slideLayout21.xml"/><Relationship Id="rId34" Type="http://schemas.openxmlformats.org/officeDocument/2006/relationships/image" Target="../media/image1.emf"/><Relationship Id="rId7" Type="http://schemas.openxmlformats.org/officeDocument/2006/relationships/slideLayout" Target="../slideLayouts/slideLayout7.xml"/><Relationship Id="rId12" Type="http://schemas.openxmlformats.org/officeDocument/2006/relationships/slideLayout" Target="../slideLayouts/slideLayout12.xml"/><Relationship Id="rId17" Type="http://schemas.openxmlformats.org/officeDocument/2006/relationships/slideLayout" Target="../slideLayouts/slideLayout17.xml"/><Relationship Id="rId25" Type="http://schemas.openxmlformats.org/officeDocument/2006/relationships/slideLayout" Target="../slideLayouts/slideLayout25.xml"/><Relationship Id="rId33" Type="http://schemas.openxmlformats.org/officeDocument/2006/relationships/oleObject" Target="../embeddings/oleObject1.bin"/><Relationship Id="rId2" Type="http://schemas.openxmlformats.org/officeDocument/2006/relationships/slideLayout" Target="../slideLayouts/slideLayout2.xml"/><Relationship Id="rId16" Type="http://schemas.openxmlformats.org/officeDocument/2006/relationships/slideLayout" Target="../slideLayouts/slideLayout16.xml"/><Relationship Id="rId20" Type="http://schemas.openxmlformats.org/officeDocument/2006/relationships/slideLayout" Target="../slideLayouts/slideLayout20.xml"/><Relationship Id="rId29" Type="http://schemas.openxmlformats.org/officeDocument/2006/relationships/vmlDrawing" Target="../drawings/vmlDrawing1.vml"/><Relationship Id="rId1" Type="http://schemas.openxmlformats.org/officeDocument/2006/relationships/slideLayout" Target="../slideLayouts/slideLayout1.xml"/><Relationship Id="rId6" Type="http://schemas.openxmlformats.org/officeDocument/2006/relationships/slideLayout" Target="../slideLayouts/slideLayout6.xml"/><Relationship Id="rId11" Type="http://schemas.openxmlformats.org/officeDocument/2006/relationships/slideLayout" Target="../slideLayouts/slideLayout11.xml"/><Relationship Id="rId24" Type="http://schemas.openxmlformats.org/officeDocument/2006/relationships/slideLayout" Target="../slideLayouts/slideLayout24.xml"/><Relationship Id="rId32" Type="http://schemas.openxmlformats.org/officeDocument/2006/relationships/tags" Target="../tags/tag3.xml"/><Relationship Id="rId5" Type="http://schemas.openxmlformats.org/officeDocument/2006/relationships/slideLayout" Target="../slideLayouts/slideLayout5.xml"/><Relationship Id="rId15" Type="http://schemas.openxmlformats.org/officeDocument/2006/relationships/slideLayout" Target="../slideLayouts/slideLayout15.xml"/><Relationship Id="rId23" Type="http://schemas.openxmlformats.org/officeDocument/2006/relationships/slideLayout" Target="../slideLayouts/slideLayout23.xml"/><Relationship Id="rId28" Type="http://schemas.openxmlformats.org/officeDocument/2006/relationships/theme" Target="../theme/theme1.xml"/><Relationship Id="rId10" Type="http://schemas.openxmlformats.org/officeDocument/2006/relationships/slideLayout" Target="../slideLayouts/slideLayout10.xml"/><Relationship Id="rId19" Type="http://schemas.openxmlformats.org/officeDocument/2006/relationships/slideLayout" Target="../slideLayouts/slideLayout19.xml"/><Relationship Id="rId31" Type="http://schemas.openxmlformats.org/officeDocument/2006/relationships/tags" Target="../tags/tag2.xml"/><Relationship Id="rId4" Type="http://schemas.openxmlformats.org/officeDocument/2006/relationships/slideLayout" Target="../slideLayouts/slideLayout4.xml"/><Relationship Id="rId9" Type="http://schemas.openxmlformats.org/officeDocument/2006/relationships/slideLayout" Target="../slideLayouts/slideLayout9.xml"/><Relationship Id="rId14" Type="http://schemas.openxmlformats.org/officeDocument/2006/relationships/slideLayout" Target="../slideLayouts/slideLayout14.xml"/><Relationship Id="rId22" Type="http://schemas.openxmlformats.org/officeDocument/2006/relationships/slideLayout" Target="../slideLayouts/slideLayout22.xml"/><Relationship Id="rId27" Type="http://schemas.openxmlformats.org/officeDocument/2006/relationships/slideLayout" Target="../slideLayouts/slideLayout27.xml"/><Relationship Id="rId30" Type="http://schemas.openxmlformats.org/officeDocument/2006/relationships/tags" Target="../tags/tag1.xml"/><Relationship Id="rId35" Type="http://schemas.openxmlformats.org/officeDocument/2006/relationships/image" Target="../media/image2.wmf"/><Relationship Id="rId8" Type="http://schemas.openxmlformats.org/officeDocument/2006/relationships/slideLayout" Target="../slideLayouts/slideLayout8.xml"/></Relationships>
</file>

<file path=ppt/slideMasters/slideMaster1.xml><?xml version="1.0" encoding="utf-8"?>
<p:sldMaster xmlns:a="http://schemas.openxmlformats.org/drawingml/2006/main" xmlns:r="http://schemas.openxmlformats.org/officeDocument/2006/relationships" xmlns:p="http://schemas.openxmlformats.org/presentationml/2006/main" preserve="1">
  <p:cSld>
    <p:bg>
      <p:bgRef idx="1001">
        <a:schemeClr val="bg1"/>
      </p:bgRef>
    </p:bg>
    <p:spTree>
      <p:nvGrpSpPr>
        <p:cNvPr id="1" name=""/>
        <p:cNvGrpSpPr/>
        <p:nvPr/>
      </p:nvGrpSpPr>
      <p:grpSpPr>
        <a:xfrm>
          <a:off x="0" y="0"/>
          <a:ext cx="0" cy="0"/>
          <a:chOff x="0" y="0"/>
          <a:chExt cx="0" cy="0"/>
        </a:xfrm>
      </p:grpSpPr>
      <p:graphicFrame>
        <p:nvGraphicFramePr>
          <p:cNvPr id="5" name="Object 4" hidden="1"/>
          <p:cNvGraphicFramePr>
            <a:graphicFrameLocks noChangeAspect="1"/>
          </p:cNvGraphicFramePr>
          <p:nvPr>
            <p:custDataLst>
              <p:tags r:id="rId30"/>
            </p:custDataLst>
            <p:extLst>
              <p:ext uri="{D42A27DB-BD31-4B8C-83A1-F6EECF244321}">
                <p14:modId xmlns:p14="http://schemas.microsoft.com/office/powerpoint/2010/main" val="244495234"/>
              </p:ext>
            </p:extLst>
          </p:nvPr>
        </p:nvGraphicFramePr>
        <p:xfrm>
          <a:off x="2118" y="2118"/>
          <a:ext cx="2116" cy="2116"/>
        </p:xfrm>
        <a:graphic>
          <a:graphicData uri="http://schemas.openxmlformats.org/presentationml/2006/ole">
            <mc:AlternateContent xmlns:mc="http://schemas.openxmlformats.org/markup-compatibility/2006">
              <mc:Choice xmlns:v="urn:schemas-microsoft-com:vml" Requires="v">
                <p:oleObj spid="_x0000_s1066" name="think-cell Slide" r:id="rId33" imgW="353" imgH="353" progId="TCLayout.ActiveDocument.1">
                  <p:embed/>
                </p:oleObj>
              </mc:Choice>
              <mc:Fallback>
                <p:oleObj name="think-cell Slide" r:id="rId33" imgW="353" imgH="353" progId="TCLayout.ActiveDocument.1">
                  <p:embed/>
                  <p:pic>
                    <p:nvPicPr>
                      <p:cNvPr id="0" name=""/>
                      <p:cNvPicPr/>
                      <p:nvPr/>
                    </p:nvPicPr>
                    <p:blipFill>
                      <a:blip r:embed="rId34"/>
                      <a:stretch>
                        <a:fillRect/>
                      </a:stretch>
                    </p:blipFill>
                    <p:spPr>
                      <a:xfrm>
                        <a:off x="2118" y="2118"/>
                        <a:ext cx="2116" cy="2116"/>
                      </a:xfrm>
                      <a:prstGeom prst="rect">
                        <a:avLst/>
                      </a:prstGeom>
                    </p:spPr>
                  </p:pic>
                </p:oleObj>
              </mc:Fallback>
            </mc:AlternateContent>
          </a:graphicData>
        </a:graphic>
      </p:graphicFrame>
      <p:sp>
        <p:nvSpPr>
          <p:cNvPr id="2" name="Title Placeholder 1"/>
          <p:cNvSpPr>
            <a:spLocks noGrp="1"/>
          </p:cNvSpPr>
          <p:nvPr>
            <p:ph type="title"/>
          </p:nvPr>
        </p:nvSpPr>
        <p:spPr bwMode="gray">
          <a:xfrm>
            <a:off x="431216" y="260560"/>
            <a:ext cx="8545185" cy="768107"/>
          </a:xfrm>
          <a:prstGeom prst="rect">
            <a:avLst/>
          </a:prstGeom>
        </p:spPr>
        <p:txBody>
          <a:bodyPr vert="horz" lIns="0" tIns="0" rIns="0" bIns="0" rtlCol="0" anchor="b" anchorCtr="0">
            <a:noAutofit/>
          </a:bodyPr>
          <a:lstStyle/>
          <a:p>
            <a:r>
              <a:rPr lang="en-US" dirty="0"/>
              <a:t>Click to add headline</a:t>
            </a:r>
            <a:endParaRPr lang="en-US" noProof="0" dirty="0"/>
          </a:p>
        </p:txBody>
      </p:sp>
      <p:sp>
        <p:nvSpPr>
          <p:cNvPr id="3" name="Text Placeholder 2"/>
          <p:cNvSpPr>
            <a:spLocks noGrp="1"/>
          </p:cNvSpPr>
          <p:nvPr>
            <p:ph type="body" idx="1"/>
            <p:custDataLst>
              <p:tags r:id="rId31"/>
            </p:custDataLst>
          </p:nvPr>
        </p:nvSpPr>
        <p:spPr bwMode="gray">
          <a:xfrm>
            <a:off x="431214" y="1220695"/>
            <a:ext cx="11329573" cy="5088707"/>
          </a:xfrm>
          <a:prstGeom prst="rect">
            <a:avLst/>
          </a:prstGeom>
        </p:spPr>
        <p:txBody>
          <a:bodyPr vert="horz" lIns="0" tIns="18000" rIns="0" bIns="0" rtlCol="0" anchor="t" anchorCtr="0">
            <a:noAutofit/>
          </a:bodyPr>
          <a:lstStyle/>
          <a:p>
            <a:pPr lvl="0"/>
            <a:r>
              <a:rPr lang="en-US" noProof="0" dirty="0"/>
              <a:t>Click to add text</a:t>
            </a:r>
          </a:p>
          <a:p>
            <a:pPr lvl="1"/>
            <a:r>
              <a:rPr lang="en-US" noProof="0" dirty="0"/>
              <a:t>Second level</a:t>
            </a:r>
          </a:p>
          <a:p>
            <a:pPr lvl="2"/>
            <a:r>
              <a:rPr lang="en-US" noProof="0" dirty="0"/>
              <a:t>Third level</a:t>
            </a:r>
          </a:p>
          <a:p>
            <a:pPr lvl="3"/>
            <a:r>
              <a:rPr lang="en-US" noProof="0" dirty="0"/>
              <a:t>Fourth level</a:t>
            </a:r>
          </a:p>
          <a:p>
            <a:pPr lvl="4"/>
            <a:r>
              <a:rPr lang="en-US" noProof="0" dirty="0"/>
              <a:t>Fifth level</a:t>
            </a:r>
          </a:p>
          <a:p>
            <a:pPr lvl="5"/>
            <a:r>
              <a:rPr lang="en-US" noProof="0" dirty="0"/>
              <a:t>Sixth level</a:t>
            </a:r>
          </a:p>
          <a:p>
            <a:pPr lvl="6"/>
            <a:r>
              <a:rPr lang="en-US" noProof="0" dirty="0"/>
              <a:t>Seventh level</a:t>
            </a:r>
          </a:p>
          <a:p>
            <a:pPr lvl="6"/>
            <a:r>
              <a:rPr lang="en-US" noProof="0" dirty="0"/>
              <a:t>Eighth level</a:t>
            </a:r>
          </a:p>
          <a:p>
            <a:pPr lvl="8"/>
            <a:r>
              <a:rPr lang="en-US" noProof="0" dirty="0"/>
              <a:t>Ninth level</a:t>
            </a:r>
          </a:p>
        </p:txBody>
      </p:sp>
      <p:grpSp>
        <p:nvGrpSpPr>
          <p:cNvPr id="15" name="Gruppieren 14"/>
          <p:cNvGrpSpPr/>
          <p:nvPr/>
        </p:nvGrpSpPr>
        <p:grpSpPr bwMode="gray">
          <a:xfrm>
            <a:off x="431800" y="-420693"/>
            <a:ext cx="11328987" cy="288040"/>
            <a:chOff x="323850" y="-531550"/>
            <a:chExt cx="8496740" cy="432060"/>
          </a:xfrm>
        </p:grpSpPr>
        <p:cxnSp>
          <p:nvCxnSpPr>
            <p:cNvPr id="16" name="Gerade Verbindung 15"/>
            <p:cNvCxnSpPr/>
            <p:nvPr/>
          </p:nvCxnSpPr>
          <p:spPr bwMode="gray">
            <a:xfrm rot="5400000">
              <a:off x="107820" y="-315520"/>
              <a:ext cx="432060"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7" name="Gerade Verbindung 16"/>
            <p:cNvCxnSpPr/>
            <p:nvPr/>
          </p:nvCxnSpPr>
          <p:spPr bwMode="gray">
            <a:xfrm rot="5400000">
              <a:off x="1403560" y="-315520"/>
              <a:ext cx="432060"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8" name="Gerade Verbindung 17"/>
            <p:cNvCxnSpPr/>
            <p:nvPr/>
          </p:nvCxnSpPr>
          <p:spPr bwMode="gray">
            <a:xfrm rot="5400000">
              <a:off x="1547580" y="-315520"/>
              <a:ext cx="432060"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9" name="Gerade Verbindung 18"/>
            <p:cNvCxnSpPr/>
            <p:nvPr/>
          </p:nvCxnSpPr>
          <p:spPr bwMode="gray">
            <a:xfrm rot="5400000">
              <a:off x="2843760" y="-315520"/>
              <a:ext cx="432060"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0" name="Gerade Verbindung 19"/>
            <p:cNvCxnSpPr/>
            <p:nvPr/>
          </p:nvCxnSpPr>
          <p:spPr bwMode="gray">
            <a:xfrm rot="5400000">
              <a:off x="2987780" y="-315520"/>
              <a:ext cx="432060"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1" name="Gerade Verbindung 20"/>
            <p:cNvCxnSpPr/>
            <p:nvPr/>
          </p:nvCxnSpPr>
          <p:spPr bwMode="gray">
            <a:xfrm rot="5400000">
              <a:off x="4283960" y="-315520"/>
              <a:ext cx="432060"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2" name="Gerade Verbindung 21"/>
            <p:cNvCxnSpPr/>
            <p:nvPr/>
          </p:nvCxnSpPr>
          <p:spPr bwMode="gray">
            <a:xfrm rot="5400000">
              <a:off x="4427980" y="-315520"/>
              <a:ext cx="432060"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3" name="Gerade Verbindung 22"/>
            <p:cNvCxnSpPr/>
            <p:nvPr/>
          </p:nvCxnSpPr>
          <p:spPr bwMode="gray">
            <a:xfrm rot="5400000">
              <a:off x="5724160" y="-315520"/>
              <a:ext cx="432060"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4" name="Gerade Verbindung 23"/>
            <p:cNvCxnSpPr/>
            <p:nvPr/>
          </p:nvCxnSpPr>
          <p:spPr bwMode="gray">
            <a:xfrm rot="5400000">
              <a:off x="5868180" y="-315520"/>
              <a:ext cx="432060"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5" name="Gerade Verbindung 24"/>
            <p:cNvCxnSpPr/>
            <p:nvPr/>
          </p:nvCxnSpPr>
          <p:spPr bwMode="gray">
            <a:xfrm rot="5400000">
              <a:off x="7164360" y="-315520"/>
              <a:ext cx="432060"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6" name="Gerade Verbindung 25"/>
            <p:cNvCxnSpPr/>
            <p:nvPr/>
          </p:nvCxnSpPr>
          <p:spPr bwMode="gray">
            <a:xfrm rot="5400000">
              <a:off x="7308380" y="-315520"/>
              <a:ext cx="432060"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7" name="Gerade Verbindung 26"/>
            <p:cNvCxnSpPr/>
            <p:nvPr/>
          </p:nvCxnSpPr>
          <p:spPr bwMode="gray">
            <a:xfrm rot="5400000">
              <a:off x="8604560" y="-315520"/>
              <a:ext cx="432060"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8" name="Gruppieren 27"/>
          <p:cNvGrpSpPr/>
          <p:nvPr/>
        </p:nvGrpSpPr>
        <p:grpSpPr bwMode="gray">
          <a:xfrm>
            <a:off x="431800" y="6981493"/>
            <a:ext cx="11328987" cy="288040"/>
            <a:chOff x="323850" y="-531550"/>
            <a:chExt cx="8496740" cy="432060"/>
          </a:xfrm>
        </p:grpSpPr>
        <p:cxnSp>
          <p:nvCxnSpPr>
            <p:cNvPr id="29" name="Gerade Verbindung 28"/>
            <p:cNvCxnSpPr/>
            <p:nvPr/>
          </p:nvCxnSpPr>
          <p:spPr bwMode="gray">
            <a:xfrm rot="5400000">
              <a:off x="107820" y="-315520"/>
              <a:ext cx="432060"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0" name="Gerade Verbindung 29"/>
            <p:cNvCxnSpPr/>
            <p:nvPr/>
          </p:nvCxnSpPr>
          <p:spPr bwMode="gray">
            <a:xfrm rot="5400000">
              <a:off x="1403560" y="-315520"/>
              <a:ext cx="432060"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1" name="Gerade Verbindung 30"/>
            <p:cNvCxnSpPr/>
            <p:nvPr/>
          </p:nvCxnSpPr>
          <p:spPr bwMode="gray">
            <a:xfrm rot="5400000">
              <a:off x="1547580" y="-315520"/>
              <a:ext cx="432060"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2" name="Gerade Verbindung 31"/>
            <p:cNvCxnSpPr/>
            <p:nvPr/>
          </p:nvCxnSpPr>
          <p:spPr bwMode="gray">
            <a:xfrm rot="5400000">
              <a:off x="2843760" y="-315520"/>
              <a:ext cx="432060"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3" name="Gerade Verbindung 32"/>
            <p:cNvCxnSpPr/>
            <p:nvPr/>
          </p:nvCxnSpPr>
          <p:spPr bwMode="gray">
            <a:xfrm rot="5400000">
              <a:off x="2987780" y="-315520"/>
              <a:ext cx="432060"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4" name="Gerade Verbindung 33"/>
            <p:cNvCxnSpPr/>
            <p:nvPr/>
          </p:nvCxnSpPr>
          <p:spPr bwMode="gray">
            <a:xfrm rot="5400000">
              <a:off x="4283960" y="-315520"/>
              <a:ext cx="432060"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5" name="Gerade Verbindung 34"/>
            <p:cNvCxnSpPr/>
            <p:nvPr/>
          </p:nvCxnSpPr>
          <p:spPr bwMode="gray">
            <a:xfrm rot="5400000">
              <a:off x="4427980" y="-315520"/>
              <a:ext cx="432060"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6" name="Gerade Verbindung 35"/>
            <p:cNvCxnSpPr/>
            <p:nvPr/>
          </p:nvCxnSpPr>
          <p:spPr bwMode="gray">
            <a:xfrm rot="5400000">
              <a:off x="5724160" y="-315520"/>
              <a:ext cx="432060"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7" name="Gerade Verbindung 36"/>
            <p:cNvCxnSpPr/>
            <p:nvPr/>
          </p:nvCxnSpPr>
          <p:spPr bwMode="gray">
            <a:xfrm rot="5400000">
              <a:off x="5868180" y="-315520"/>
              <a:ext cx="432060"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8" name="Gerade Verbindung 37"/>
            <p:cNvCxnSpPr/>
            <p:nvPr/>
          </p:nvCxnSpPr>
          <p:spPr bwMode="gray">
            <a:xfrm rot="5400000">
              <a:off x="7164360" y="-315520"/>
              <a:ext cx="432060"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9" name="Gerade Verbindung 38"/>
            <p:cNvCxnSpPr/>
            <p:nvPr/>
          </p:nvCxnSpPr>
          <p:spPr bwMode="gray">
            <a:xfrm rot="5400000">
              <a:off x="7308380" y="-315520"/>
              <a:ext cx="432060"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0" name="Gerade Verbindung 39"/>
            <p:cNvCxnSpPr/>
            <p:nvPr/>
          </p:nvCxnSpPr>
          <p:spPr bwMode="gray">
            <a:xfrm rot="5400000">
              <a:off x="8604560" y="-315520"/>
              <a:ext cx="432060"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8" name="Gruppieren 7"/>
          <p:cNvGrpSpPr/>
          <p:nvPr/>
        </p:nvGrpSpPr>
        <p:grpSpPr bwMode="gray">
          <a:xfrm>
            <a:off x="12336686" y="260648"/>
            <a:ext cx="288221" cy="6336792"/>
            <a:chOff x="9252514" y="195486"/>
            <a:chExt cx="216166" cy="4752594"/>
          </a:xfrm>
        </p:grpSpPr>
        <p:cxnSp>
          <p:nvCxnSpPr>
            <p:cNvPr id="48" name="Gerade Verbindung 47"/>
            <p:cNvCxnSpPr/>
            <p:nvPr/>
          </p:nvCxnSpPr>
          <p:spPr bwMode="gray">
            <a:xfrm>
              <a:off x="9252650" y="915566"/>
              <a:ext cx="216030"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9" name="Gerade Verbindung 48"/>
            <p:cNvCxnSpPr/>
            <p:nvPr/>
          </p:nvCxnSpPr>
          <p:spPr bwMode="gray">
            <a:xfrm>
              <a:off x="9252650" y="771500"/>
              <a:ext cx="216030"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0" name="Gerade Verbindung 49"/>
            <p:cNvCxnSpPr/>
            <p:nvPr/>
          </p:nvCxnSpPr>
          <p:spPr bwMode="gray">
            <a:xfrm>
              <a:off x="9252650" y="4948080"/>
              <a:ext cx="216030"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1" name="Gerade Verbindung 50"/>
            <p:cNvCxnSpPr/>
            <p:nvPr/>
          </p:nvCxnSpPr>
          <p:spPr bwMode="gray">
            <a:xfrm>
              <a:off x="9252650" y="4804060"/>
              <a:ext cx="216030"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2" name="Gerade Verbindung 51"/>
            <p:cNvCxnSpPr/>
            <p:nvPr/>
          </p:nvCxnSpPr>
          <p:spPr bwMode="gray">
            <a:xfrm>
              <a:off x="9252650" y="4155970"/>
              <a:ext cx="216030"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3" name="Gerade Verbindung 52"/>
            <p:cNvCxnSpPr/>
            <p:nvPr/>
          </p:nvCxnSpPr>
          <p:spPr bwMode="gray">
            <a:xfrm>
              <a:off x="9252650" y="4011950"/>
              <a:ext cx="216030"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4" name="Gerade Verbindung 53"/>
            <p:cNvCxnSpPr/>
            <p:nvPr/>
          </p:nvCxnSpPr>
          <p:spPr bwMode="gray">
            <a:xfrm>
              <a:off x="9252650" y="3363860"/>
              <a:ext cx="216030"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5" name="Gerade Verbindung 54"/>
            <p:cNvCxnSpPr/>
            <p:nvPr/>
          </p:nvCxnSpPr>
          <p:spPr bwMode="gray">
            <a:xfrm>
              <a:off x="9252650" y="3219840"/>
              <a:ext cx="216030"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6" name="Gerade Verbindung 55"/>
            <p:cNvCxnSpPr/>
            <p:nvPr/>
          </p:nvCxnSpPr>
          <p:spPr bwMode="gray">
            <a:xfrm>
              <a:off x="9252650" y="2571750"/>
              <a:ext cx="216030"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7" name="Gerade Verbindung 56"/>
            <p:cNvCxnSpPr/>
            <p:nvPr/>
          </p:nvCxnSpPr>
          <p:spPr bwMode="gray">
            <a:xfrm>
              <a:off x="9252650" y="2427730"/>
              <a:ext cx="216030"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8" name="Gerade Verbindung 57"/>
            <p:cNvCxnSpPr/>
            <p:nvPr/>
          </p:nvCxnSpPr>
          <p:spPr bwMode="gray">
            <a:xfrm>
              <a:off x="9252650" y="1779640"/>
              <a:ext cx="216030"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9" name="Gerade Verbindung 58"/>
            <p:cNvCxnSpPr/>
            <p:nvPr/>
          </p:nvCxnSpPr>
          <p:spPr bwMode="gray">
            <a:xfrm>
              <a:off x="9252650" y="1635620"/>
              <a:ext cx="216030"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0" name="Gerade Verbindung 59"/>
            <p:cNvCxnSpPr/>
            <p:nvPr/>
          </p:nvCxnSpPr>
          <p:spPr bwMode="gray">
            <a:xfrm>
              <a:off x="9252650" y="4732050"/>
              <a:ext cx="216030"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82" name="Gerade Verbindung 81"/>
            <p:cNvCxnSpPr/>
            <p:nvPr/>
          </p:nvCxnSpPr>
          <p:spPr bwMode="gray">
            <a:xfrm>
              <a:off x="9252514" y="1275606"/>
              <a:ext cx="216030"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83" name="Gerade Verbindung 82"/>
            <p:cNvCxnSpPr/>
            <p:nvPr/>
          </p:nvCxnSpPr>
          <p:spPr bwMode="gray">
            <a:xfrm>
              <a:off x="9252520" y="195486"/>
              <a:ext cx="216030"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86" name="Gerade Verbindung 85"/>
            <p:cNvCxnSpPr/>
            <p:nvPr/>
          </p:nvCxnSpPr>
          <p:spPr bwMode="gray">
            <a:xfrm>
              <a:off x="9252650" y="1419225"/>
              <a:ext cx="216030"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64" name="Gruppieren 63"/>
          <p:cNvGrpSpPr/>
          <p:nvPr/>
        </p:nvGrpSpPr>
        <p:grpSpPr bwMode="gray">
          <a:xfrm>
            <a:off x="-432907" y="260648"/>
            <a:ext cx="288221" cy="6336792"/>
            <a:chOff x="9252650" y="195486"/>
            <a:chExt cx="216166" cy="4752594"/>
          </a:xfrm>
        </p:grpSpPr>
        <p:cxnSp>
          <p:nvCxnSpPr>
            <p:cNvPr id="65" name="Gerade Verbindung 64"/>
            <p:cNvCxnSpPr/>
            <p:nvPr/>
          </p:nvCxnSpPr>
          <p:spPr bwMode="gray">
            <a:xfrm>
              <a:off x="9252650" y="915566"/>
              <a:ext cx="216030"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7" name="Gerade Verbindung 66"/>
            <p:cNvCxnSpPr/>
            <p:nvPr/>
          </p:nvCxnSpPr>
          <p:spPr bwMode="gray">
            <a:xfrm>
              <a:off x="9252650" y="771500"/>
              <a:ext cx="216030"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8" name="Gerade Verbindung 67"/>
            <p:cNvCxnSpPr/>
            <p:nvPr/>
          </p:nvCxnSpPr>
          <p:spPr bwMode="gray">
            <a:xfrm>
              <a:off x="9252650" y="4948080"/>
              <a:ext cx="216030"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9" name="Gerade Verbindung 68"/>
            <p:cNvCxnSpPr/>
            <p:nvPr/>
          </p:nvCxnSpPr>
          <p:spPr bwMode="gray">
            <a:xfrm>
              <a:off x="9252650" y="4804060"/>
              <a:ext cx="216030"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70" name="Gerade Verbindung 69"/>
            <p:cNvCxnSpPr/>
            <p:nvPr/>
          </p:nvCxnSpPr>
          <p:spPr bwMode="gray">
            <a:xfrm>
              <a:off x="9252650" y="4155970"/>
              <a:ext cx="216030"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71" name="Gerade Verbindung 70"/>
            <p:cNvCxnSpPr/>
            <p:nvPr/>
          </p:nvCxnSpPr>
          <p:spPr bwMode="gray">
            <a:xfrm>
              <a:off x="9252650" y="4011950"/>
              <a:ext cx="216030"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72" name="Gerade Verbindung 71"/>
            <p:cNvCxnSpPr/>
            <p:nvPr/>
          </p:nvCxnSpPr>
          <p:spPr bwMode="gray">
            <a:xfrm>
              <a:off x="9252650" y="3363860"/>
              <a:ext cx="216030"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73" name="Gerade Verbindung 72"/>
            <p:cNvCxnSpPr/>
            <p:nvPr/>
          </p:nvCxnSpPr>
          <p:spPr bwMode="gray">
            <a:xfrm>
              <a:off x="9252650" y="3219840"/>
              <a:ext cx="216030"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74" name="Gerade Verbindung 73"/>
            <p:cNvCxnSpPr/>
            <p:nvPr/>
          </p:nvCxnSpPr>
          <p:spPr bwMode="gray">
            <a:xfrm>
              <a:off x="9252650" y="2571750"/>
              <a:ext cx="216030"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75" name="Gerade Verbindung 74"/>
            <p:cNvCxnSpPr/>
            <p:nvPr/>
          </p:nvCxnSpPr>
          <p:spPr bwMode="gray">
            <a:xfrm>
              <a:off x="9252650" y="2427730"/>
              <a:ext cx="216030"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76" name="Gerade Verbindung 75"/>
            <p:cNvCxnSpPr/>
            <p:nvPr/>
          </p:nvCxnSpPr>
          <p:spPr bwMode="gray">
            <a:xfrm>
              <a:off x="9252650" y="1779640"/>
              <a:ext cx="216030"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77" name="Gerade Verbindung 76"/>
            <p:cNvCxnSpPr/>
            <p:nvPr/>
          </p:nvCxnSpPr>
          <p:spPr bwMode="gray">
            <a:xfrm>
              <a:off x="9252650" y="1635620"/>
              <a:ext cx="216030"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78" name="Gerade Verbindung 77"/>
            <p:cNvCxnSpPr/>
            <p:nvPr/>
          </p:nvCxnSpPr>
          <p:spPr bwMode="gray">
            <a:xfrm>
              <a:off x="9252650" y="4732050"/>
              <a:ext cx="216030"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81" name="Gerade Verbindung 80"/>
            <p:cNvCxnSpPr/>
            <p:nvPr/>
          </p:nvCxnSpPr>
          <p:spPr bwMode="gray">
            <a:xfrm>
              <a:off x="9252786" y="1275606"/>
              <a:ext cx="216030"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84" name="Gerade Verbindung 83"/>
            <p:cNvCxnSpPr/>
            <p:nvPr/>
          </p:nvCxnSpPr>
          <p:spPr bwMode="gray">
            <a:xfrm>
              <a:off x="9252786" y="195486"/>
              <a:ext cx="216030"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85" name="Gerade Verbindung 84"/>
            <p:cNvCxnSpPr/>
            <p:nvPr/>
          </p:nvCxnSpPr>
          <p:spPr bwMode="gray">
            <a:xfrm>
              <a:off x="9252786" y="1413738"/>
              <a:ext cx="216030"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66" name="Rechteck 65"/>
          <p:cNvSpPr/>
          <p:nvPr/>
        </p:nvSpPr>
        <p:spPr bwMode="gray">
          <a:xfrm>
            <a:off x="10033000" y="6597440"/>
            <a:ext cx="1727787" cy="192000"/>
          </a:xfrm>
          <a:prstGeom prst="rect">
            <a:avLst/>
          </a:prstGeom>
          <a:solidFill>
            <a:schemeClr val="bg1"/>
          </a:solidFill>
          <a:ln w="9525">
            <a:noFill/>
          </a:ln>
        </p:spPr>
        <p:txBody>
          <a:bodyPr rot="0" spcFirstLastPara="0" vertOverflow="overflow" horzOverflow="overflow" vert="horz" wrap="square" lIns="0" tIns="0" rIns="0" bIns="0" numCol="1" spcCol="0" rtlCol="0" fromWordArt="0" anchor="ctr" anchorCtr="0" forceAA="0" compatLnSpc="1">
            <a:prstTxWarp prst="textNoShape">
              <a:avLst/>
            </a:prstTxWarp>
            <a:noAutofit/>
          </a:bodyPr>
          <a:lstStyle/>
          <a:p>
            <a:pPr lvl="0" algn="r"/>
            <a:fld id="{FCBC2E87-33EB-478A-988F-F7C865AFDA8A}" type="slidenum">
              <a:rPr lang="en-US" sz="1067" smtClean="0">
                <a:solidFill>
                  <a:schemeClr val="bg2"/>
                </a:solidFill>
                <a:latin typeface="Arial" pitchFamily="34" charset="0"/>
              </a:rPr>
              <a:t>‹Nº›</a:t>
            </a:fld>
            <a:endParaRPr lang="en-US" sz="1067" dirty="0">
              <a:solidFill>
                <a:schemeClr val="bg2"/>
              </a:solidFill>
              <a:latin typeface="Arial" pitchFamily="34" charset="0"/>
            </a:endParaRPr>
          </a:p>
        </p:txBody>
      </p:sp>
      <p:sp>
        <p:nvSpPr>
          <p:cNvPr id="79" name="Rechteck 13"/>
          <p:cNvSpPr/>
          <p:nvPr/>
        </p:nvSpPr>
        <p:spPr bwMode="gray">
          <a:xfrm>
            <a:off x="432520" y="6597440"/>
            <a:ext cx="9408000" cy="192000"/>
          </a:xfrm>
          <a:prstGeom prst="rect">
            <a:avLst/>
          </a:prstGeom>
          <a:solidFill>
            <a:schemeClr val="bg1"/>
          </a:solidFill>
          <a:ln w="9525">
            <a:noFill/>
          </a:ln>
        </p:spPr>
        <p:txBody>
          <a:bodyPr rot="0" spcFirstLastPara="0" vertOverflow="overflow" horzOverflow="overflow" vert="horz" wrap="square" lIns="0" tIns="0" rIns="0" bIns="0" numCol="1" spcCol="0" rtlCol="0" fromWordArt="0" anchor="ctr" anchorCtr="0" forceAA="0" compatLnSpc="1">
            <a:prstTxWarp prst="textNoShape">
              <a:avLst/>
            </a:prstTxWarp>
            <a:noAutofit/>
          </a:bodyPr>
          <a:lstStyle/>
          <a:p>
            <a:pPr marL="0" lvl="8" indent="0">
              <a:tabLst/>
            </a:pPr>
            <a:r>
              <a:rPr lang="en-US" sz="1067" noProof="0" dirty="0">
                <a:solidFill>
                  <a:schemeClr val="bg2"/>
                </a:solidFill>
                <a:latin typeface="Arial" pitchFamily="34" charset="0"/>
              </a:rPr>
              <a:t>© GfK </a:t>
            </a:r>
            <a:fld id="{C5F468E3-E2B5-4048-B5A0-A2E0E1BF2E6A}" type="datetime4">
              <a:rPr lang="en-US" sz="1067" noProof="0" smtClean="0">
                <a:solidFill>
                  <a:schemeClr val="bg2"/>
                </a:solidFill>
                <a:latin typeface="Arial" pitchFamily="34" charset="0"/>
              </a:rPr>
              <a:pPr marL="0" lvl="8" indent="0">
                <a:tabLst/>
              </a:pPr>
              <a:t>January 20, 2020</a:t>
            </a:fld>
            <a:r>
              <a:rPr lang="en-US" sz="1067" noProof="0" dirty="0">
                <a:solidFill>
                  <a:schemeClr val="bg2"/>
                </a:solidFill>
                <a:latin typeface="Arial" pitchFamily="34" charset="0"/>
              </a:rPr>
              <a:t> | Proyecto Journey’s para </a:t>
            </a:r>
            <a:r>
              <a:rPr lang="en-US" sz="1067" noProof="0" dirty="0" err="1">
                <a:solidFill>
                  <a:schemeClr val="bg2"/>
                </a:solidFill>
                <a:latin typeface="Arial" pitchFamily="34" charset="0"/>
              </a:rPr>
              <a:t>OMD</a:t>
            </a:r>
            <a:endParaRPr lang="en-US" sz="1067" noProof="0" dirty="0">
              <a:solidFill>
                <a:schemeClr val="bg2"/>
              </a:solidFill>
              <a:latin typeface="Arial" pitchFamily="34" charset="0"/>
            </a:endParaRPr>
          </a:p>
        </p:txBody>
      </p:sp>
      <p:pic>
        <p:nvPicPr>
          <p:cNvPr id="80" name="Grafik 75"/>
          <p:cNvPicPr>
            <a:picLocks noChangeAspect="1"/>
          </p:cNvPicPr>
          <p:nvPr/>
        </p:nvPicPr>
        <p:blipFill>
          <a:blip r:embed="rId35" cstate="email">
            <a:extLst>
              <a:ext uri="{28A0092B-C50C-407E-A947-70E740481C1C}">
                <a14:useLocalDpi xmlns:a14="http://schemas.microsoft.com/office/drawing/2010/main"/>
              </a:ext>
            </a:extLst>
          </a:blip>
          <a:stretch>
            <a:fillRect/>
          </a:stretch>
        </p:blipFill>
        <p:spPr bwMode="gray">
          <a:xfrm>
            <a:off x="10992254" y="260560"/>
            <a:ext cx="770129" cy="768000"/>
          </a:xfrm>
          <a:prstGeom prst="rect">
            <a:avLst/>
          </a:prstGeom>
        </p:spPr>
      </p:pic>
      <p:sp>
        <p:nvSpPr>
          <p:cNvPr id="4" name="VCT_Marker_ID_4" hidden="1"/>
          <p:cNvSpPr/>
          <p:nvPr>
            <p:custDataLst>
              <p:tags r:id="rId32"/>
            </p:custDataLst>
          </p:nvPr>
        </p:nvSpPr>
        <p:spPr bwMode="gray">
          <a:xfrm>
            <a:off x="1693334" y="169334"/>
            <a:ext cx="169333" cy="169333"/>
          </a:xfrm>
          <a:prstGeom prst="rect">
            <a:avLst/>
          </a:prstGeom>
          <a:noFill/>
          <a:ln w="9525" cap="flat" cmpd="sng" algn="ctr">
            <a:noFill/>
            <a:prstDash val="solid"/>
          </a:ln>
          <a:effectLst/>
          <a:extLst>
            <a:ext uri="{909E8E84-426E-40DD-AFC4-6F175D3DCCD1}">
              <a14:hiddenFill xmlns:a14="http://schemas.microsoft.com/office/drawing/2010/main">
                <a:solidFill>
                  <a:schemeClr val="bg1"/>
                </a:solidFill>
              </a14:hiddenFill>
            </a:ext>
            <a:ext uri="{91240B29-F687-4F45-9708-019B960494DF}">
              <a14:hiddenLine xmlns:a14="http://schemas.microsoft.com/office/drawing/2010/main" w="9525" cap="flat" cmpd="sng" algn="ctr">
                <a:solidFill>
                  <a:schemeClr val="tx1"/>
                </a:solidFill>
                <a:prstDash val="solid"/>
              </a14:hiddenLine>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21920" tIns="60960" rIns="121920" bIns="60960" numCol="1" spcCol="0" rtlCol="0" fromWordArt="0" anchor="ctr" anchorCtr="0" forceAA="0" compatLnSpc="1">
            <a:prstTxWarp prst="textNoShape">
              <a:avLst/>
            </a:prstTxWarp>
            <a:noAutofit/>
          </a:bodyPr>
          <a:lstStyle/>
          <a:p>
            <a:pPr marL="0" indent="0" algn="ctr">
              <a:spcBef>
                <a:spcPts val="400"/>
              </a:spcBef>
              <a:buFont typeface="Courier New" pitchFamily="49" charset="0"/>
              <a:buNone/>
            </a:pPr>
            <a:endParaRPr lang="en-US" sz="2133" dirty="0">
              <a:solidFill>
                <a:schemeClr val="tx1"/>
              </a:solidFill>
              <a:latin typeface="Arial" pitchFamily="34" charset="0"/>
              <a:cs typeface="Arial" pitchFamily="34" charset="0"/>
            </a:endParaRPr>
          </a:p>
        </p:txBody>
      </p:sp>
    </p:spTree>
    <p:extLst>
      <p:ext uri="{BB962C8B-B14F-4D97-AF65-F5344CB8AC3E}">
        <p14:creationId xmlns:p14="http://schemas.microsoft.com/office/powerpoint/2010/main" val="1095181127"/>
      </p:ext>
    </p:extLst>
  </p:cSld>
  <p:clrMap bg1="lt1" tx1="dk1" bg2="lt2" tx2="dk2" accent1="accent1" accent2="accent2" accent3="accent3" accent4="accent4" accent5="accent5" accent6="accent6" hlink="hlink" folHlink="folHlink"/>
  <p:sldLayoutIdLst>
    <p:sldLayoutId id="2147483661" r:id="rId1"/>
    <p:sldLayoutId id="2147483662" r:id="rId2"/>
    <p:sldLayoutId id="2147483663" r:id="rId3"/>
    <p:sldLayoutId id="2147483664" r:id="rId4"/>
    <p:sldLayoutId id="2147483665" r:id="rId5"/>
    <p:sldLayoutId id="2147483666" r:id="rId6"/>
    <p:sldLayoutId id="2147483667" r:id="rId7"/>
    <p:sldLayoutId id="2147483668" r:id="rId8"/>
    <p:sldLayoutId id="2147483669" r:id="rId9"/>
    <p:sldLayoutId id="2147483670" r:id="rId10"/>
    <p:sldLayoutId id="2147483671" r:id="rId11"/>
    <p:sldLayoutId id="2147483672" r:id="rId12"/>
    <p:sldLayoutId id="2147483673" r:id="rId13"/>
    <p:sldLayoutId id="2147483674" r:id="rId14"/>
    <p:sldLayoutId id="2147483675" r:id="rId15"/>
    <p:sldLayoutId id="2147483676" r:id="rId16"/>
    <p:sldLayoutId id="2147483677" r:id="rId17"/>
    <p:sldLayoutId id="2147483678" r:id="rId18"/>
    <p:sldLayoutId id="2147483679" r:id="rId19"/>
    <p:sldLayoutId id="2147483680" r:id="rId20"/>
    <p:sldLayoutId id="2147483683" r:id="rId21"/>
    <p:sldLayoutId id="2147483686" r:id="rId22"/>
    <p:sldLayoutId id="2147483687" r:id="rId23"/>
    <p:sldLayoutId id="2147483688" r:id="rId24"/>
    <p:sldLayoutId id="2147483689" r:id="rId25"/>
    <p:sldLayoutId id="2147483690" r:id="rId26"/>
    <p:sldLayoutId id="2147483691" r:id="rId27"/>
  </p:sldLayoutIdLst>
  <p:txStyles>
    <p:titleStyle>
      <a:lvl1pPr algn="l" defTabSz="1219170" rtl="0" eaLnBrk="1" latinLnBrk="0" hangingPunct="1">
        <a:spcBef>
          <a:spcPct val="0"/>
        </a:spcBef>
        <a:buNone/>
        <a:defRPr sz="2400" kern="1200">
          <a:solidFill>
            <a:schemeClr val="tx1"/>
          </a:solidFill>
          <a:latin typeface="Arial" pitchFamily="34" charset="0"/>
          <a:ea typeface="+mj-ea"/>
          <a:cs typeface="+mj-cs"/>
        </a:defRPr>
      </a:lvl1pPr>
    </p:titleStyle>
    <p:bodyStyle>
      <a:lvl1pPr marL="0" marR="0" indent="0" algn="l" defTabSz="1219170" rtl="0" eaLnBrk="1" fontAlgn="auto" latinLnBrk="0" hangingPunct="1">
        <a:lnSpc>
          <a:spcPct val="100000"/>
        </a:lnSpc>
        <a:spcBef>
          <a:spcPts val="400"/>
        </a:spcBef>
        <a:spcAft>
          <a:spcPts val="0"/>
        </a:spcAft>
        <a:buClrTx/>
        <a:buSzTx/>
        <a:buFont typeface="Arial" pitchFamily="34" charset="0"/>
        <a:buNone/>
        <a:tabLst/>
        <a:defRPr sz="2133" kern="1200">
          <a:solidFill>
            <a:schemeClr val="tx1"/>
          </a:solidFill>
          <a:latin typeface="Arial" pitchFamily="34" charset="0"/>
          <a:ea typeface="+mn-ea"/>
          <a:cs typeface="Arial" pitchFamily="34" charset="0"/>
        </a:defRPr>
      </a:lvl1pPr>
      <a:lvl2pPr marL="239994" marR="0" indent="-239994" algn="l" defTabSz="1219170" rtl="0" eaLnBrk="1" fontAlgn="auto" latinLnBrk="0" hangingPunct="1">
        <a:lnSpc>
          <a:spcPct val="100000"/>
        </a:lnSpc>
        <a:spcBef>
          <a:spcPts val="400"/>
        </a:spcBef>
        <a:spcAft>
          <a:spcPts val="0"/>
        </a:spcAft>
        <a:buClrTx/>
        <a:buSzTx/>
        <a:buFont typeface="Wingdings" panose="05000000000000000000" pitchFamily="2" charset="2"/>
        <a:buChar char="§"/>
        <a:tabLst/>
        <a:defRPr sz="2133" kern="1200">
          <a:solidFill>
            <a:schemeClr val="tx1"/>
          </a:solidFill>
          <a:latin typeface="Arial" pitchFamily="34" charset="0"/>
          <a:ea typeface="+mn-ea"/>
          <a:cs typeface="Arial" pitchFamily="34" charset="0"/>
        </a:defRPr>
      </a:lvl2pPr>
      <a:lvl3pPr marL="479988" marR="0" indent="-241294" algn="l" defTabSz="1219170" rtl="0" eaLnBrk="1" fontAlgn="auto" latinLnBrk="0" hangingPunct="1">
        <a:lnSpc>
          <a:spcPct val="100000"/>
        </a:lnSpc>
        <a:spcBef>
          <a:spcPts val="400"/>
        </a:spcBef>
        <a:spcAft>
          <a:spcPts val="0"/>
        </a:spcAft>
        <a:buClrTx/>
        <a:buSzTx/>
        <a:buFont typeface="Wingdings" panose="05000000000000000000" pitchFamily="2" charset="2"/>
        <a:buChar char="§"/>
        <a:tabLst/>
        <a:defRPr sz="2133" kern="1200">
          <a:solidFill>
            <a:schemeClr val="tx1"/>
          </a:solidFill>
          <a:latin typeface="Arial" pitchFamily="34" charset="0"/>
          <a:ea typeface="+mn-ea"/>
          <a:cs typeface="Arial" pitchFamily="34" charset="0"/>
        </a:defRPr>
      </a:lvl3pPr>
      <a:lvl4pPr marL="719982" marR="0" indent="-241294" algn="l" defTabSz="1219170" rtl="0" eaLnBrk="1" fontAlgn="auto" latinLnBrk="0" hangingPunct="1">
        <a:lnSpc>
          <a:spcPct val="100000"/>
        </a:lnSpc>
        <a:spcBef>
          <a:spcPts val="400"/>
        </a:spcBef>
        <a:spcAft>
          <a:spcPts val="0"/>
        </a:spcAft>
        <a:buClrTx/>
        <a:buSzTx/>
        <a:buFont typeface="Wingdings" panose="05000000000000000000" pitchFamily="2" charset="2"/>
        <a:buChar char="§"/>
        <a:tabLst/>
        <a:defRPr sz="2133" kern="1200">
          <a:solidFill>
            <a:schemeClr val="tx1"/>
          </a:solidFill>
          <a:latin typeface="Arial" pitchFamily="34" charset="0"/>
          <a:ea typeface="+mn-ea"/>
          <a:cs typeface="Arial" pitchFamily="34" charset="0"/>
        </a:defRPr>
      </a:lvl4pPr>
      <a:lvl5pPr marL="959976" marR="0" indent="-241294" algn="l" defTabSz="1219170" rtl="0" eaLnBrk="1" fontAlgn="auto" latinLnBrk="0" hangingPunct="1">
        <a:lnSpc>
          <a:spcPct val="100000"/>
        </a:lnSpc>
        <a:spcBef>
          <a:spcPts val="400"/>
        </a:spcBef>
        <a:spcAft>
          <a:spcPts val="0"/>
        </a:spcAft>
        <a:buClrTx/>
        <a:buSzTx/>
        <a:buFont typeface="Wingdings" panose="05000000000000000000" pitchFamily="2" charset="2"/>
        <a:buChar char="§"/>
        <a:tabLst/>
        <a:defRPr sz="2133" kern="1200">
          <a:solidFill>
            <a:schemeClr val="tx1"/>
          </a:solidFill>
          <a:latin typeface="Arial" pitchFamily="34" charset="0"/>
          <a:ea typeface="+mn-ea"/>
          <a:cs typeface="Arial" pitchFamily="34" charset="0"/>
        </a:defRPr>
      </a:lvl5pPr>
      <a:lvl6pPr marL="959976" marR="0" indent="-241294" algn="l" defTabSz="1219170" rtl="0" eaLnBrk="1" fontAlgn="auto" latinLnBrk="0" hangingPunct="1">
        <a:lnSpc>
          <a:spcPct val="100000"/>
        </a:lnSpc>
        <a:spcBef>
          <a:spcPts val="400"/>
        </a:spcBef>
        <a:spcAft>
          <a:spcPts val="0"/>
        </a:spcAft>
        <a:buClrTx/>
        <a:buSzTx/>
        <a:buFont typeface="Wingdings" panose="05000000000000000000" pitchFamily="2" charset="2"/>
        <a:buChar char="§"/>
        <a:tabLst/>
        <a:defRPr sz="2133" kern="1200">
          <a:solidFill>
            <a:schemeClr val="tx1"/>
          </a:solidFill>
          <a:latin typeface="Arial" pitchFamily="34" charset="0"/>
          <a:ea typeface="+mn-ea"/>
          <a:cs typeface="Arial" pitchFamily="34" charset="0"/>
        </a:defRPr>
      </a:lvl6pPr>
      <a:lvl7pPr marL="959976" marR="0" indent="-241294" algn="l" defTabSz="1219170" rtl="0" eaLnBrk="1" fontAlgn="auto" latinLnBrk="0" hangingPunct="1">
        <a:lnSpc>
          <a:spcPct val="100000"/>
        </a:lnSpc>
        <a:spcBef>
          <a:spcPts val="400"/>
        </a:spcBef>
        <a:spcAft>
          <a:spcPts val="0"/>
        </a:spcAft>
        <a:buClrTx/>
        <a:buSzTx/>
        <a:buFont typeface="Wingdings" panose="05000000000000000000" pitchFamily="2" charset="2"/>
        <a:buChar char="§"/>
        <a:tabLst/>
        <a:defRPr sz="2133" kern="1200">
          <a:solidFill>
            <a:schemeClr val="tx1"/>
          </a:solidFill>
          <a:latin typeface="Arial" pitchFamily="34" charset="0"/>
          <a:ea typeface="+mn-ea"/>
          <a:cs typeface="Arial" pitchFamily="34" charset="0"/>
        </a:defRPr>
      </a:lvl7pPr>
      <a:lvl8pPr marL="719982" indent="-239994" algn="l" defTabSz="1219170" rtl="0" eaLnBrk="1" latinLnBrk="0" hangingPunct="1">
        <a:spcBef>
          <a:spcPts val="400"/>
        </a:spcBef>
        <a:spcAft>
          <a:spcPts val="0"/>
        </a:spcAft>
        <a:buFont typeface="Arial" pitchFamily="34" charset="0"/>
        <a:buChar char="•"/>
        <a:defRPr sz="2133" kern="1200">
          <a:solidFill>
            <a:schemeClr val="tx1"/>
          </a:solidFill>
          <a:latin typeface="Arial" pitchFamily="34" charset="0"/>
          <a:ea typeface="+mn-ea"/>
          <a:cs typeface="Arial" pitchFamily="34" charset="0"/>
        </a:defRPr>
      </a:lvl8pPr>
      <a:lvl9pPr marL="959976" marR="0" indent="-241294" algn="l" defTabSz="1219170" rtl="0" eaLnBrk="1" fontAlgn="auto" latinLnBrk="0" hangingPunct="1">
        <a:lnSpc>
          <a:spcPct val="100000"/>
        </a:lnSpc>
        <a:spcBef>
          <a:spcPts val="400"/>
        </a:spcBef>
        <a:spcAft>
          <a:spcPts val="0"/>
        </a:spcAft>
        <a:buClrTx/>
        <a:buSzTx/>
        <a:buFont typeface="Wingdings" panose="05000000000000000000" pitchFamily="2" charset="2"/>
        <a:buChar char="§"/>
        <a:tabLst/>
        <a:defRPr sz="2133" kern="1200">
          <a:solidFill>
            <a:schemeClr val="tx1"/>
          </a:solidFill>
          <a:latin typeface="Arial" pitchFamily="34" charset="0"/>
          <a:ea typeface="+mn-ea"/>
          <a:cs typeface="Arial" pitchFamily="34" charset="0"/>
        </a:defRPr>
      </a:lvl9pPr>
    </p:bodyStyle>
    <p:otherStyle>
      <a:defPPr>
        <a:defRPr lang="en-US"/>
      </a:defPPr>
      <a:lvl1pPr marL="0" algn="l" defTabSz="1219170" rtl="0" eaLnBrk="1" latinLnBrk="0" hangingPunct="1">
        <a:defRPr sz="2400" kern="1200">
          <a:solidFill>
            <a:schemeClr val="tx1"/>
          </a:solidFill>
          <a:latin typeface="+mn-lt"/>
          <a:ea typeface="+mn-ea"/>
          <a:cs typeface="+mn-cs"/>
        </a:defRPr>
      </a:lvl1pPr>
      <a:lvl2pPr marL="609585" algn="l" defTabSz="1219170" rtl="0" eaLnBrk="1" latinLnBrk="0" hangingPunct="1">
        <a:defRPr sz="2400" kern="1200">
          <a:solidFill>
            <a:schemeClr val="tx1"/>
          </a:solidFill>
          <a:latin typeface="+mn-lt"/>
          <a:ea typeface="+mn-ea"/>
          <a:cs typeface="+mn-cs"/>
        </a:defRPr>
      </a:lvl2pPr>
      <a:lvl3pPr marL="1219170" algn="l" defTabSz="1219170" rtl="0" eaLnBrk="1" latinLnBrk="0" hangingPunct="1">
        <a:defRPr sz="2400" kern="1200">
          <a:solidFill>
            <a:schemeClr val="tx1"/>
          </a:solidFill>
          <a:latin typeface="+mn-lt"/>
          <a:ea typeface="+mn-ea"/>
          <a:cs typeface="+mn-cs"/>
        </a:defRPr>
      </a:lvl3pPr>
      <a:lvl4pPr marL="1828754" algn="l" defTabSz="1219170" rtl="0" eaLnBrk="1" latinLnBrk="0" hangingPunct="1">
        <a:defRPr sz="2400" kern="1200">
          <a:solidFill>
            <a:schemeClr val="tx1"/>
          </a:solidFill>
          <a:latin typeface="+mn-lt"/>
          <a:ea typeface="+mn-ea"/>
          <a:cs typeface="+mn-cs"/>
        </a:defRPr>
      </a:lvl4pPr>
      <a:lvl5pPr marL="2438339" algn="l" defTabSz="1219170" rtl="0" eaLnBrk="1" latinLnBrk="0" hangingPunct="1">
        <a:defRPr sz="2400" kern="1200">
          <a:solidFill>
            <a:schemeClr val="tx1"/>
          </a:solidFill>
          <a:latin typeface="+mn-lt"/>
          <a:ea typeface="+mn-ea"/>
          <a:cs typeface="+mn-cs"/>
        </a:defRPr>
      </a:lvl5pPr>
      <a:lvl6pPr marL="3047924" algn="l" defTabSz="1219170" rtl="0" eaLnBrk="1" latinLnBrk="0" hangingPunct="1">
        <a:defRPr sz="2400" kern="1200">
          <a:solidFill>
            <a:schemeClr val="tx1"/>
          </a:solidFill>
          <a:latin typeface="+mn-lt"/>
          <a:ea typeface="+mn-ea"/>
          <a:cs typeface="+mn-cs"/>
        </a:defRPr>
      </a:lvl6pPr>
      <a:lvl7pPr marL="3657509" algn="l" defTabSz="1219170" rtl="0" eaLnBrk="1" latinLnBrk="0" hangingPunct="1">
        <a:defRPr sz="2400" kern="1200">
          <a:solidFill>
            <a:schemeClr val="tx1"/>
          </a:solidFill>
          <a:latin typeface="+mn-lt"/>
          <a:ea typeface="+mn-ea"/>
          <a:cs typeface="+mn-cs"/>
        </a:defRPr>
      </a:lvl7pPr>
      <a:lvl8pPr marL="4267093" algn="l" defTabSz="1219170" rtl="0" eaLnBrk="1" latinLnBrk="0" hangingPunct="1">
        <a:defRPr sz="2400" kern="1200">
          <a:solidFill>
            <a:schemeClr val="tx1"/>
          </a:solidFill>
          <a:latin typeface="+mn-lt"/>
          <a:ea typeface="+mn-ea"/>
          <a:cs typeface="+mn-cs"/>
        </a:defRPr>
      </a:lvl8pPr>
      <a:lvl9pPr marL="4876678" algn="l" defTabSz="1219170" rtl="0" eaLnBrk="1" latinLnBrk="0" hangingPunct="1">
        <a:defRPr sz="2400" kern="1200">
          <a:solidFill>
            <a:schemeClr val="tx1"/>
          </a:solidFill>
          <a:latin typeface="+mn-lt"/>
          <a:ea typeface="+mn-ea"/>
          <a:cs typeface="+mn-cs"/>
        </a:defRPr>
      </a:lvl9pPr>
    </p:otherStyle>
  </p:txStyles>
</p:sldMaster>
</file>

<file path=ppt/slides/_rels/slide1.xml.rels><?xml version="1.0" encoding="UTF-8" standalone="yes"?>
<Relationships xmlns="http://schemas.openxmlformats.org/package/2006/relationships"><Relationship Id="rId3" Type="http://schemas.openxmlformats.org/officeDocument/2006/relationships/notesSlide" Target="../notesSlides/notesSlide1.xml"/><Relationship Id="rId2" Type="http://schemas.openxmlformats.org/officeDocument/2006/relationships/slideLayout" Target="../slideLayouts/slideLayout25.xml"/><Relationship Id="rId1" Type="http://schemas.openxmlformats.org/officeDocument/2006/relationships/tags" Target="../tags/tag6.xml"/><Relationship Id="rId5" Type="http://schemas.openxmlformats.org/officeDocument/2006/relationships/image" Target="../media/image7.gif"/><Relationship Id="rId4" Type="http://schemas.openxmlformats.org/officeDocument/2006/relationships/image" Target="../media/image6.jpeg"/></Relationships>
</file>

<file path=ppt/slides/_rels/slide2.xml.rels><?xml version="1.0" encoding="UTF-8" standalone="yes"?>
<Relationships xmlns="http://schemas.openxmlformats.org/package/2006/relationships"><Relationship Id="rId1" Type="http://schemas.openxmlformats.org/officeDocument/2006/relationships/slideLayout" Target="../slideLayouts/slideLayout6.xml"/></Relationships>
</file>

<file path=ppt/slides/_rels/slide3.xml.rels><?xml version="1.0" encoding="UTF-8" standalone="yes"?>
<Relationships xmlns="http://schemas.openxmlformats.org/package/2006/relationships"><Relationship Id="rId3" Type="http://schemas.openxmlformats.org/officeDocument/2006/relationships/tags" Target="../tags/tag9.xml"/><Relationship Id="rId7" Type="http://schemas.openxmlformats.org/officeDocument/2006/relationships/image" Target="../media/image7.gif"/><Relationship Id="rId2" Type="http://schemas.openxmlformats.org/officeDocument/2006/relationships/tags" Target="../tags/tag8.xml"/><Relationship Id="rId1" Type="http://schemas.openxmlformats.org/officeDocument/2006/relationships/tags" Target="../tags/tag7.xml"/><Relationship Id="rId6" Type="http://schemas.openxmlformats.org/officeDocument/2006/relationships/slideLayout" Target="../slideLayouts/slideLayout7.xml"/><Relationship Id="rId5" Type="http://schemas.openxmlformats.org/officeDocument/2006/relationships/tags" Target="../tags/tag11.xml"/><Relationship Id="rId4" Type="http://schemas.openxmlformats.org/officeDocument/2006/relationships/tags" Target="../tags/tag10.xml"/></Relationships>
</file>

<file path=ppt/slides/_rels/slide4.xml.rels><?xml version="1.0" encoding="UTF-8" standalone="yes"?>
<Relationships xmlns="http://schemas.openxmlformats.org/package/2006/relationships"><Relationship Id="rId3" Type="http://schemas.openxmlformats.org/officeDocument/2006/relationships/image" Target="../media/image7.gif"/><Relationship Id="rId2" Type="http://schemas.openxmlformats.org/officeDocument/2006/relationships/image" Target="../media/image8.png"/><Relationship Id="rId1" Type="http://schemas.openxmlformats.org/officeDocument/2006/relationships/slideLayout" Target="../slideLayouts/slideLayout8.xml"/></Relationships>
</file>

<file path=ppt/slides/_rels/slide5.xml.rels><?xml version="1.0" encoding="UTF-8" standalone="yes"?>
<Relationships xmlns="http://schemas.openxmlformats.org/package/2006/relationships"><Relationship Id="rId3" Type="http://schemas.openxmlformats.org/officeDocument/2006/relationships/image" Target="../media/image7.gif"/><Relationship Id="rId2" Type="http://schemas.openxmlformats.org/officeDocument/2006/relationships/image" Target="../media/image9.jpeg"/><Relationship Id="rId1" Type="http://schemas.openxmlformats.org/officeDocument/2006/relationships/slideLayout" Target="../slideLayouts/slideLayout8.xml"/></Relationships>
</file>

<file path=ppt/slides/_rels/slide6.xml.rels><?xml version="1.0" encoding="UTF-8" standalone="yes"?>
<Relationships xmlns="http://schemas.openxmlformats.org/package/2006/relationships"><Relationship Id="rId3" Type="http://schemas.openxmlformats.org/officeDocument/2006/relationships/image" Target="../media/image7.gif"/><Relationship Id="rId2" Type="http://schemas.openxmlformats.org/officeDocument/2006/relationships/image" Target="../media/image10.png"/><Relationship Id="rId1" Type="http://schemas.openxmlformats.org/officeDocument/2006/relationships/slideLayout" Target="../slideLayouts/slideLayout26.xml"/></Relationships>
</file>

<file path=ppt/slides/_rels/slide7.xml.rels><?xml version="1.0" encoding="UTF-8" standalone="yes"?>
<Relationships xmlns="http://schemas.openxmlformats.org/package/2006/relationships"><Relationship Id="rId8" Type="http://schemas.openxmlformats.org/officeDocument/2006/relationships/image" Target="../media/image15.png"/><Relationship Id="rId13" Type="http://schemas.openxmlformats.org/officeDocument/2006/relationships/image" Target="../media/image20.png"/><Relationship Id="rId18" Type="http://schemas.openxmlformats.org/officeDocument/2006/relationships/image" Target="../media/image25.png"/><Relationship Id="rId3" Type="http://schemas.openxmlformats.org/officeDocument/2006/relationships/image" Target="../media/image11.png"/><Relationship Id="rId7" Type="http://schemas.openxmlformats.org/officeDocument/2006/relationships/image" Target="../media/image14.png"/><Relationship Id="rId12" Type="http://schemas.openxmlformats.org/officeDocument/2006/relationships/image" Target="../media/image19.png"/><Relationship Id="rId17" Type="http://schemas.openxmlformats.org/officeDocument/2006/relationships/image" Target="../media/image24.png"/><Relationship Id="rId2" Type="http://schemas.openxmlformats.org/officeDocument/2006/relationships/slideLayout" Target="../slideLayouts/slideLayout7.xml"/><Relationship Id="rId16" Type="http://schemas.openxmlformats.org/officeDocument/2006/relationships/image" Target="../media/image23.png"/><Relationship Id="rId20" Type="http://schemas.openxmlformats.org/officeDocument/2006/relationships/image" Target="../media/image7.gif"/><Relationship Id="rId1" Type="http://schemas.openxmlformats.org/officeDocument/2006/relationships/tags" Target="../tags/tag12.xml"/><Relationship Id="rId6" Type="http://schemas.openxmlformats.org/officeDocument/2006/relationships/image" Target="../media/image13.png"/><Relationship Id="rId11" Type="http://schemas.openxmlformats.org/officeDocument/2006/relationships/image" Target="../media/image18.png"/><Relationship Id="rId5" Type="http://schemas.openxmlformats.org/officeDocument/2006/relationships/image" Target="../media/image12.png"/><Relationship Id="rId15" Type="http://schemas.openxmlformats.org/officeDocument/2006/relationships/image" Target="../media/image22.png"/><Relationship Id="rId10" Type="http://schemas.openxmlformats.org/officeDocument/2006/relationships/image" Target="../media/image17.png"/><Relationship Id="rId19" Type="http://schemas.openxmlformats.org/officeDocument/2006/relationships/image" Target="../media/image26.jpeg"/><Relationship Id="rId4" Type="http://schemas.openxmlformats.org/officeDocument/2006/relationships/image" Target="../media/image2.wmf"/><Relationship Id="rId9" Type="http://schemas.openxmlformats.org/officeDocument/2006/relationships/image" Target="../media/image16.png"/><Relationship Id="rId14" Type="http://schemas.openxmlformats.org/officeDocument/2006/relationships/image" Target="../media/image21.png"/></Relationships>
</file>

<file path=ppt/slides/_rels/slide8.xml.rels><?xml version="1.0" encoding="UTF-8" standalone="yes"?>
<Relationships xmlns="http://schemas.openxmlformats.org/package/2006/relationships"><Relationship Id="rId13" Type="http://schemas.openxmlformats.org/officeDocument/2006/relationships/tags" Target="../tags/tag25.xml"/><Relationship Id="rId18" Type="http://schemas.openxmlformats.org/officeDocument/2006/relationships/tags" Target="../tags/tag30.xml"/><Relationship Id="rId26" Type="http://schemas.openxmlformats.org/officeDocument/2006/relationships/tags" Target="../tags/tag38.xml"/><Relationship Id="rId21" Type="http://schemas.openxmlformats.org/officeDocument/2006/relationships/tags" Target="../tags/tag33.xml"/><Relationship Id="rId34" Type="http://schemas.openxmlformats.org/officeDocument/2006/relationships/image" Target="../media/image28.png"/><Relationship Id="rId7" Type="http://schemas.openxmlformats.org/officeDocument/2006/relationships/tags" Target="../tags/tag19.xml"/><Relationship Id="rId12" Type="http://schemas.openxmlformats.org/officeDocument/2006/relationships/tags" Target="../tags/tag24.xml"/><Relationship Id="rId17" Type="http://schemas.openxmlformats.org/officeDocument/2006/relationships/tags" Target="../tags/tag29.xml"/><Relationship Id="rId25" Type="http://schemas.openxmlformats.org/officeDocument/2006/relationships/tags" Target="../tags/tag37.xml"/><Relationship Id="rId33" Type="http://schemas.openxmlformats.org/officeDocument/2006/relationships/image" Target="../media/image27.png"/><Relationship Id="rId38" Type="http://schemas.openxmlformats.org/officeDocument/2006/relationships/image" Target="../media/image7.gif"/><Relationship Id="rId2" Type="http://schemas.openxmlformats.org/officeDocument/2006/relationships/tags" Target="../tags/tag14.xml"/><Relationship Id="rId16" Type="http://schemas.openxmlformats.org/officeDocument/2006/relationships/tags" Target="../tags/tag28.xml"/><Relationship Id="rId20" Type="http://schemas.openxmlformats.org/officeDocument/2006/relationships/tags" Target="../tags/tag32.xml"/><Relationship Id="rId29" Type="http://schemas.openxmlformats.org/officeDocument/2006/relationships/tags" Target="../tags/tag41.xml"/><Relationship Id="rId1" Type="http://schemas.openxmlformats.org/officeDocument/2006/relationships/tags" Target="../tags/tag13.xml"/><Relationship Id="rId6" Type="http://schemas.openxmlformats.org/officeDocument/2006/relationships/tags" Target="../tags/tag18.xml"/><Relationship Id="rId11" Type="http://schemas.openxmlformats.org/officeDocument/2006/relationships/tags" Target="../tags/tag23.xml"/><Relationship Id="rId24" Type="http://schemas.openxmlformats.org/officeDocument/2006/relationships/tags" Target="../tags/tag36.xml"/><Relationship Id="rId32" Type="http://schemas.openxmlformats.org/officeDocument/2006/relationships/slideLayout" Target="../slideLayouts/slideLayout8.xml"/><Relationship Id="rId37" Type="http://schemas.openxmlformats.org/officeDocument/2006/relationships/image" Target="../media/image31.png"/><Relationship Id="rId5" Type="http://schemas.openxmlformats.org/officeDocument/2006/relationships/tags" Target="../tags/tag17.xml"/><Relationship Id="rId15" Type="http://schemas.openxmlformats.org/officeDocument/2006/relationships/tags" Target="../tags/tag27.xml"/><Relationship Id="rId23" Type="http://schemas.openxmlformats.org/officeDocument/2006/relationships/tags" Target="../tags/tag35.xml"/><Relationship Id="rId28" Type="http://schemas.openxmlformats.org/officeDocument/2006/relationships/tags" Target="../tags/tag40.xml"/><Relationship Id="rId36" Type="http://schemas.openxmlformats.org/officeDocument/2006/relationships/image" Target="../media/image30.png"/><Relationship Id="rId10" Type="http://schemas.openxmlformats.org/officeDocument/2006/relationships/tags" Target="../tags/tag22.xml"/><Relationship Id="rId19" Type="http://schemas.openxmlformats.org/officeDocument/2006/relationships/tags" Target="../tags/tag31.xml"/><Relationship Id="rId31" Type="http://schemas.openxmlformats.org/officeDocument/2006/relationships/tags" Target="../tags/tag43.xml"/><Relationship Id="rId4" Type="http://schemas.openxmlformats.org/officeDocument/2006/relationships/tags" Target="../tags/tag16.xml"/><Relationship Id="rId9" Type="http://schemas.openxmlformats.org/officeDocument/2006/relationships/tags" Target="../tags/tag21.xml"/><Relationship Id="rId14" Type="http://schemas.openxmlformats.org/officeDocument/2006/relationships/tags" Target="../tags/tag26.xml"/><Relationship Id="rId22" Type="http://schemas.openxmlformats.org/officeDocument/2006/relationships/tags" Target="../tags/tag34.xml"/><Relationship Id="rId27" Type="http://schemas.openxmlformats.org/officeDocument/2006/relationships/tags" Target="../tags/tag39.xml"/><Relationship Id="rId30" Type="http://schemas.openxmlformats.org/officeDocument/2006/relationships/tags" Target="../tags/tag42.xml"/><Relationship Id="rId35" Type="http://schemas.openxmlformats.org/officeDocument/2006/relationships/image" Target="../media/image29.png"/><Relationship Id="rId8" Type="http://schemas.openxmlformats.org/officeDocument/2006/relationships/tags" Target="../tags/tag20.xml"/><Relationship Id="rId3" Type="http://schemas.openxmlformats.org/officeDocument/2006/relationships/tags" Target="../tags/tag15.xml"/></Relationships>
</file>

<file path=ppt/slides/_rels/slide9.xml.rels><?xml version="1.0" encoding="UTF-8" standalone="yes"?>
<Relationships xmlns="http://schemas.openxmlformats.org/package/2006/relationships"><Relationship Id="rId8" Type="http://schemas.openxmlformats.org/officeDocument/2006/relationships/tags" Target="../tags/tag51.xml"/><Relationship Id="rId13" Type="http://schemas.openxmlformats.org/officeDocument/2006/relationships/tags" Target="../tags/tag56.xml"/><Relationship Id="rId18" Type="http://schemas.openxmlformats.org/officeDocument/2006/relationships/image" Target="../media/image7.gif"/><Relationship Id="rId3" Type="http://schemas.openxmlformats.org/officeDocument/2006/relationships/tags" Target="../tags/tag46.xml"/><Relationship Id="rId7" Type="http://schemas.openxmlformats.org/officeDocument/2006/relationships/tags" Target="../tags/tag50.xml"/><Relationship Id="rId12" Type="http://schemas.openxmlformats.org/officeDocument/2006/relationships/tags" Target="../tags/tag55.xml"/><Relationship Id="rId17" Type="http://schemas.openxmlformats.org/officeDocument/2006/relationships/slideLayout" Target="../slideLayouts/slideLayout8.xml"/><Relationship Id="rId2" Type="http://schemas.openxmlformats.org/officeDocument/2006/relationships/tags" Target="../tags/tag45.xml"/><Relationship Id="rId16" Type="http://schemas.openxmlformats.org/officeDocument/2006/relationships/tags" Target="../tags/tag59.xml"/><Relationship Id="rId1" Type="http://schemas.openxmlformats.org/officeDocument/2006/relationships/tags" Target="../tags/tag44.xml"/><Relationship Id="rId6" Type="http://schemas.openxmlformats.org/officeDocument/2006/relationships/tags" Target="../tags/tag49.xml"/><Relationship Id="rId11" Type="http://schemas.openxmlformats.org/officeDocument/2006/relationships/tags" Target="../tags/tag54.xml"/><Relationship Id="rId5" Type="http://schemas.openxmlformats.org/officeDocument/2006/relationships/tags" Target="../tags/tag48.xml"/><Relationship Id="rId15" Type="http://schemas.openxmlformats.org/officeDocument/2006/relationships/tags" Target="../tags/tag58.xml"/><Relationship Id="rId10" Type="http://schemas.openxmlformats.org/officeDocument/2006/relationships/tags" Target="../tags/tag53.xml"/><Relationship Id="rId4" Type="http://schemas.openxmlformats.org/officeDocument/2006/relationships/tags" Target="../tags/tag47.xml"/><Relationship Id="rId9" Type="http://schemas.openxmlformats.org/officeDocument/2006/relationships/tags" Target="../tags/tag52.xml"/><Relationship Id="rId14" Type="http://schemas.openxmlformats.org/officeDocument/2006/relationships/tags" Target="../tags/tag57.xml"/></Relationships>
</file>

<file path=ppt/slides/_rels/slide10.xml.rels><?xml version="1.0" encoding="UTF-8" standalone="yes"?>
<Relationships xmlns="http://schemas.openxmlformats.org/package/2006/relationships"><Relationship Id="rId3" Type="http://schemas.openxmlformats.org/officeDocument/2006/relationships/image" Target="../media/image33.png"/><Relationship Id="rId2" Type="http://schemas.openxmlformats.org/officeDocument/2006/relationships/image" Target="../media/image32.jpeg"/><Relationship Id="rId1" Type="http://schemas.openxmlformats.org/officeDocument/2006/relationships/slideLayout" Target="../slideLayouts/slideLayout8.xml"/><Relationship Id="rId4" Type="http://schemas.openxmlformats.org/officeDocument/2006/relationships/image" Target="../media/image7.gif"/></Relationships>
</file>

<file path=ppt/slides/_rels/slide11.xml.rels><?xml version="1.0" encoding="UTF-8" standalone="yes"?>
<Relationships xmlns="http://schemas.openxmlformats.org/package/2006/relationships"><Relationship Id="rId3" Type="http://schemas.openxmlformats.org/officeDocument/2006/relationships/image" Target="../media/image34.jpeg"/><Relationship Id="rId2" Type="http://schemas.openxmlformats.org/officeDocument/2006/relationships/notesSlide" Target="../notesSlides/notesSlide2.xml"/><Relationship Id="rId1" Type="http://schemas.openxmlformats.org/officeDocument/2006/relationships/slideLayout" Target="../slideLayouts/slideLayout24.xml"/><Relationship Id="rId4" Type="http://schemas.openxmlformats.org/officeDocument/2006/relationships/image" Target="../media/image35.png"/></Relationships>
</file>

<file path=ppt/slides/_rels/slide12.xml.rels><?xml version="1.0" encoding="UTF-8" standalone="yes"?>
<Relationships xmlns="http://schemas.openxmlformats.org/package/2006/relationships"><Relationship Id="rId3" Type="http://schemas.openxmlformats.org/officeDocument/2006/relationships/image" Target="../media/image36.jpg"/><Relationship Id="rId2" Type="http://schemas.openxmlformats.org/officeDocument/2006/relationships/notesSlide" Target="../notesSlides/notesSlide3.xml"/><Relationship Id="rId1" Type="http://schemas.openxmlformats.org/officeDocument/2006/relationships/slideLayout" Target="../slideLayouts/slideLayout21.xml"/><Relationship Id="rId4" Type="http://schemas.openxmlformats.org/officeDocument/2006/relationships/image" Target="../media/image7.gif"/></Relationships>
</file>

<file path=ppt/slides/_rels/slide13.xml.rels><?xml version="1.0" encoding="UTF-8" standalone="yes"?>
<Relationships xmlns="http://schemas.openxmlformats.org/package/2006/relationships"><Relationship Id="rId3" Type="http://schemas.openxmlformats.org/officeDocument/2006/relationships/image" Target="../media/image7.gif"/><Relationship Id="rId2" Type="http://schemas.openxmlformats.org/officeDocument/2006/relationships/image" Target="../media/image37.png"/><Relationship Id="rId1" Type="http://schemas.openxmlformats.org/officeDocument/2006/relationships/slideLayout" Target="../slideLayouts/slideLayout7.xml"/></Relationships>
</file>

<file path=ppt/slides/_rels/slide14.xml.rels><?xml version="1.0" encoding="UTF-8" standalone="yes"?>
<Relationships xmlns="http://schemas.openxmlformats.org/package/2006/relationships"><Relationship Id="rId3" Type="http://schemas.openxmlformats.org/officeDocument/2006/relationships/image" Target="../media/image7.gif"/><Relationship Id="rId2" Type="http://schemas.openxmlformats.org/officeDocument/2006/relationships/image" Target="../media/image38.png"/><Relationship Id="rId1" Type="http://schemas.openxmlformats.org/officeDocument/2006/relationships/slideLayout" Target="../slideLayouts/slideLayout26.xml"/></Relationships>
</file>

<file path=ppt/slides/_rels/slide15.xml.rels><?xml version="1.0" encoding="UTF-8" standalone="yes"?>
<Relationships xmlns="http://schemas.openxmlformats.org/package/2006/relationships"><Relationship Id="rId3" Type="http://schemas.openxmlformats.org/officeDocument/2006/relationships/image" Target="../media/image7.gif"/><Relationship Id="rId2" Type="http://schemas.openxmlformats.org/officeDocument/2006/relationships/image" Target="../media/image39.jpeg"/><Relationship Id="rId1" Type="http://schemas.openxmlformats.org/officeDocument/2006/relationships/slideLayout" Target="../slideLayouts/slideLayout9.xml"/></Relationships>
</file>

<file path=ppt/slides/_rels/slide16.xml.rels><?xml version="1.0" encoding="UTF-8" standalone="yes"?>
<Relationships xmlns="http://schemas.openxmlformats.org/package/2006/relationships"><Relationship Id="rId1" Type="http://schemas.openxmlformats.org/officeDocument/2006/relationships/slideLayout" Target="../slideLayouts/slideLayout6.xml"/></Relationships>
</file>

<file path=ppt/slides/_rels/slide17.xml.rels><?xml version="1.0" encoding="UTF-8" standalone="yes"?>
<Relationships xmlns="http://schemas.openxmlformats.org/package/2006/relationships"><Relationship Id="rId3" Type="http://schemas.openxmlformats.org/officeDocument/2006/relationships/diagramLayout" Target="../diagrams/layout1.xml"/><Relationship Id="rId7" Type="http://schemas.openxmlformats.org/officeDocument/2006/relationships/image" Target="../media/image7.gif"/><Relationship Id="rId2" Type="http://schemas.openxmlformats.org/officeDocument/2006/relationships/diagramData" Target="../diagrams/data1.xml"/><Relationship Id="rId1" Type="http://schemas.openxmlformats.org/officeDocument/2006/relationships/slideLayout" Target="../slideLayouts/slideLayout8.xml"/><Relationship Id="rId6" Type="http://schemas.microsoft.com/office/2007/relationships/diagramDrawing" Target="../diagrams/drawing1.xml"/><Relationship Id="rId5" Type="http://schemas.openxmlformats.org/officeDocument/2006/relationships/diagramColors" Target="../diagrams/colors1.xml"/><Relationship Id="rId4" Type="http://schemas.openxmlformats.org/officeDocument/2006/relationships/diagramQuickStyle" Target="../diagrams/quickStyle1.xml"/></Relationships>
</file>

<file path=ppt/slides/_rels/slide18.xml.rels><?xml version="1.0" encoding="UTF-8" standalone="yes"?>
<Relationships xmlns="http://schemas.openxmlformats.org/package/2006/relationships"><Relationship Id="rId3" Type="http://schemas.openxmlformats.org/officeDocument/2006/relationships/diagramLayout" Target="../diagrams/layout2.xml"/><Relationship Id="rId7" Type="http://schemas.openxmlformats.org/officeDocument/2006/relationships/image" Target="../media/image7.gif"/><Relationship Id="rId2" Type="http://schemas.openxmlformats.org/officeDocument/2006/relationships/diagramData" Target="../diagrams/data2.xml"/><Relationship Id="rId1" Type="http://schemas.openxmlformats.org/officeDocument/2006/relationships/slideLayout" Target="../slideLayouts/slideLayout26.xml"/><Relationship Id="rId6" Type="http://schemas.microsoft.com/office/2007/relationships/diagramDrawing" Target="../diagrams/drawing2.xml"/><Relationship Id="rId5" Type="http://schemas.openxmlformats.org/officeDocument/2006/relationships/diagramColors" Target="../diagrams/colors2.xml"/><Relationship Id="rId4" Type="http://schemas.openxmlformats.org/officeDocument/2006/relationships/diagramQuickStyle" Target="../diagrams/quickStyle2.xml"/></Relationships>
</file>

<file path=ppt/slides/_rels/slide19.xml.rels><?xml version="1.0" encoding="UTF-8" standalone="yes"?>
<Relationships xmlns="http://schemas.openxmlformats.org/package/2006/relationships"><Relationship Id="rId2" Type="http://schemas.openxmlformats.org/officeDocument/2006/relationships/image" Target="../media/image7.gif"/><Relationship Id="rId1" Type="http://schemas.openxmlformats.org/officeDocument/2006/relationships/slideLayout" Target="../slideLayouts/slideLayout9.xml"/></Relationships>
</file>

<file path=ppt/slides/_rels/slide20.xml.rels><?xml version="1.0" encoding="UTF-8" standalone="yes"?>
<Relationships xmlns="http://schemas.openxmlformats.org/package/2006/relationships"><Relationship Id="rId3" Type="http://schemas.openxmlformats.org/officeDocument/2006/relationships/image" Target="../media/image7.gif"/><Relationship Id="rId2" Type="http://schemas.openxmlformats.org/officeDocument/2006/relationships/hyperlink" Target="https://mangomap.com/mapsmind10824/maps/4e167984-6243-11e7-a81d-06c182e4d011/nse-saltillo?preview=true" TargetMode="External"/><Relationship Id="rId1" Type="http://schemas.openxmlformats.org/officeDocument/2006/relationships/slideLayout" Target="../slideLayouts/slideLayout7.xml"/></Relationships>
</file>

<file path=ppt/slides/_rels/slide21.xml.rels><?xml version="1.0" encoding="UTF-8" standalone="yes"?>
<Relationships xmlns="http://schemas.openxmlformats.org/package/2006/relationships"><Relationship Id="rId3" Type="http://schemas.openxmlformats.org/officeDocument/2006/relationships/image" Target="../media/image7.gif"/><Relationship Id="rId2" Type="http://schemas.openxmlformats.org/officeDocument/2006/relationships/notesSlide" Target="../notesSlides/notesSlide4.xml"/><Relationship Id="rId1" Type="http://schemas.openxmlformats.org/officeDocument/2006/relationships/slideLayout" Target="../slideLayouts/slideLayout7.xml"/></Relationships>
</file>

<file path=ppt/slides/_rels/slide22.xml.rels><?xml version="1.0" encoding="UTF-8" standalone="yes"?>
<Relationships xmlns="http://schemas.openxmlformats.org/package/2006/relationships"><Relationship Id="rId1" Type="http://schemas.openxmlformats.org/officeDocument/2006/relationships/slideLayout" Target="../slideLayouts/slideLayout6.xml"/></Relationships>
</file>

<file path=ppt/slides/_rels/slide23.xml.rels><?xml version="1.0" encoding="UTF-8" standalone="yes"?>
<Relationships xmlns="http://schemas.openxmlformats.org/package/2006/relationships"><Relationship Id="rId8" Type="http://schemas.openxmlformats.org/officeDocument/2006/relationships/image" Target="../media/image47.png"/><Relationship Id="rId13" Type="http://schemas.openxmlformats.org/officeDocument/2006/relationships/image" Target="../media/image52.jpeg"/><Relationship Id="rId3" Type="http://schemas.openxmlformats.org/officeDocument/2006/relationships/image" Target="../media/image42.jpeg"/><Relationship Id="rId7" Type="http://schemas.openxmlformats.org/officeDocument/2006/relationships/image" Target="../media/image46.jpeg"/><Relationship Id="rId12" Type="http://schemas.openxmlformats.org/officeDocument/2006/relationships/image" Target="../media/image51.png"/><Relationship Id="rId2" Type="http://schemas.openxmlformats.org/officeDocument/2006/relationships/image" Target="../media/image41.jpeg"/><Relationship Id="rId1" Type="http://schemas.openxmlformats.org/officeDocument/2006/relationships/slideLayout" Target="../slideLayouts/slideLayout4.xml"/><Relationship Id="rId6" Type="http://schemas.openxmlformats.org/officeDocument/2006/relationships/image" Target="../media/image45.jpeg"/><Relationship Id="rId11" Type="http://schemas.openxmlformats.org/officeDocument/2006/relationships/image" Target="../media/image50.jpeg"/><Relationship Id="rId5" Type="http://schemas.openxmlformats.org/officeDocument/2006/relationships/image" Target="../media/image44.jpeg"/><Relationship Id="rId10" Type="http://schemas.openxmlformats.org/officeDocument/2006/relationships/image" Target="../media/image49.jpeg"/><Relationship Id="rId4" Type="http://schemas.openxmlformats.org/officeDocument/2006/relationships/image" Target="../media/image43.jpeg"/><Relationship Id="rId9" Type="http://schemas.openxmlformats.org/officeDocument/2006/relationships/image" Target="../media/image48.jpeg"/><Relationship Id="rId14" Type="http://schemas.openxmlformats.org/officeDocument/2006/relationships/image" Target="../media/image7.gif"/></Relationships>
</file>

<file path=ppt/slides/_rels/slide24.xml.rels><?xml version="1.0" encoding="UTF-8" standalone="yes"?>
<Relationships xmlns="http://schemas.openxmlformats.org/package/2006/relationships"><Relationship Id="rId8" Type="http://schemas.openxmlformats.org/officeDocument/2006/relationships/tags" Target="../tags/tag67.xml"/><Relationship Id="rId13" Type="http://schemas.openxmlformats.org/officeDocument/2006/relationships/tags" Target="../tags/tag72.xml"/><Relationship Id="rId3" Type="http://schemas.openxmlformats.org/officeDocument/2006/relationships/tags" Target="../tags/tag62.xml"/><Relationship Id="rId7" Type="http://schemas.openxmlformats.org/officeDocument/2006/relationships/tags" Target="../tags/tag66.xml"/><Relationship Id="rId12" Type="http://schemas.openxmlformats.org/officeDocument/2006/relationships/tags" Target="../tags/tag71.xml"/><Relationship Id="rId17" Type="http://schemas.openxmlformats.org/officeDocument/2006/relationships/image" Target="../media/image7.gif"/><Relationship Id="rId2" Type="http://schemas.openxmlformats.org/officeDocument/2006/relationships/tags" Target="../tags/tag61.xml"/><Relationship Id="rId16" Type="http://schemas.openxmlformats.org/officeDocument/2006/relationships/image" Target="../media/image53.emf"/><Relationship Id="rId1" Type="http://schemas.openxmlformats.org/officeDocument/2006/relationships/tags" Target="../tags/tag60.xml"/><Relationship Id="rId6" Type="http://schemas.openxmlformats.org/officeDocument/2006/relationships/tags" Target="../tags/tag65.xml"/><Relationship Id="rId11" Type="http://schemas.openxmlformats.org/officeDocument/2006/relationships/tags" Target="../tags/tag70.xml"/><Relationship Id="rId5" Type="http://schemas.openxmlformats.org/officeDocument/2006/relationships/tags" Target="../tags/tag64.xml"/><Relationship Id="rId15" Type="http://schemas.openxmlformats.org/officeDocument/2006/relationships/notesSlide" Target="../notesSlides/notesSlide5.xml"/><Relationship Id="rId10" Type="http://schemas.openxmlformats.org/officeDocument/2006/relationships/tags" Target="../tags/tag69.xml"/><Relationship Id="rId4" Type="http://schemas.openxmlformats.org/officeDocument/2006/relationships/tags" Target="../tags/tag63.xml"/><Relationship Id="rId9" Type="http://schemas.openxmlformats.org/officeDocument/2006/relationships/tags" Target="../tags/tag68.xml"/><Relationship Id="rId14" Type="http://schemas.openxmlformats.org/officeDocument/2006/relationships/slideLayout" Target="../slideLayouts/slideLayout27.xml"/></Relationships>
</file>

<file path=ppt/slides/_rels/slide25.xml.rels><?xml version="1.0" encoding="UTF-8" standalone="yes"?>
<Relationships xmlns="http://schemas.openxmlformats.org/package/2006/relationships"><Relationship Id="rId8" Type="http://schemas.openxmlformats.org/officeDocument/2006/relationships/image" Target="../media/image7.gif"/><Relationship Id="rId3" Type="http://schemas.openxmlformats.org/officeDocument/2006/relationships/image" Target="../media/image54.emf"/><Relationship Id="rId7" Type="http://schemas.openxmlformats.org/officeDocument/2006/relationships/image" Target="../media/image58.emf"/><Relationship Id="rId2" Type="http://schemas.openxmlformats.org/officeDocument/2006/relationships/notesSlide" Target="../notesSlides/notesSlide6.xml"/><Relationship Id="rId1" Type="http://schemas.openxmlformats.org/officeDocument/2006/relationships/slideLayout" Target="../slideLayouts/slideLayout22.xml"/><Relationship Id="rId6" Type="http://schemas.openxmlformats.org/officeDocument/2006/relationships/image" Target="../media/image57.emf"/><Relationship Id="rId5" Type="http://schemas.openxmlformats.org/officeDocument/2006/relationships/image" Target="../media/image56.emf"/><Relationship Id="rId4" Type="http://schemas.openxmlformats.org/officeDocument/2006/relationships/image" Target="../media/image55.emf"/></Relationships>
</file>

<file path=ppt/slides/_rels/slide26.xml.rels><?xml version="1.0" encoding="UTF-8" standalone="yes"?>
<Relationships xmlns="http://schemas.openxmlformats.org/package/2006/relationships"><Relationship Id="rId2" Type="http://schemas.openxmlformats.org/officeDocument/2006/relationships/hyperlink" Target="mailto:clientes@mapsmind.com" TargetMode="External"/><Relationship Id="rId1" Type="http://schemas.openxmlformats.org/officeDocument/2006/relationships/slideLayout" Target="../slideLayouts/slideLayout23.xml"/></Relationships>
</file>

<file path=ppt/slides/slide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4098" name="Picture 2" descr="Resultado de imagen para geomarketing"/>
          <p:cNvPicPr>
            <a:picLocks noChangeAspect="1" noChangeArrowheads="1"/>
          </p:cNvPicPr>
          <p:nvPr/>
        </p:nvPicPr>
        <p:blipFill rotWithShape="1">
          <a:blip r:embed="rId4">
            <a:extLst>
              <a:ext uri="{28A0092B-C50C-407E-A947-70E740481C1C}">
                <a14:useLocalDpi xmlns:a14="http://schemas.microsoft.com/office/drawing/2010/main" val="0"/>
              </a:ext>
            </a:extLst>
          </a:blip>
          <a:srcRect t="17929" b="12896"/>
          <a:stretch/>
        </p:blipFill>
        <p:spPr bwMode="auto">
          <a:xfrm>
            <a:off x="0" y="1106905"/>
            <a:ext cx="12192000" cy="5614737"/>
          </a:xfrm>
          <a:prstGeom prst="rect">
            <a:avLst/>
          </a:prstGeom>
          <a:noFill/>
          <a:extLst>
            <a:ext uri="{909E8E84-426E-40DD-AFC4-6F175D3DCCD1}">
              <a14:hiddenFill xmlns:a14="http://schemas.microsoft.com/office/drawing/2010/main">
                <a:solidFill>
                  <a:srgbClr val="FFFFFF"/>
                </a:solidFill>
              </a14:hiddenFill>
            </a:ext>
          </a:extLst>
        </p:spPr>
      </p:pic>
      <p:sp>
        <p:nvSpPr>
          <p:cNvPr id="2" name="AutoShape 2" descr="Resultado de imagen para claro colombia"/>
          <p:cNvSpPr>
            <a:spLocks noChangeAspect="1" noChangeArrowheads="1"/>
          </p:cNvSpPr>
          <p:nvPr/>
        </p:nvSpPr>
        <p:spPr bwMode="auto">
          <a:xfrm>
            <a:off x="207433" y="-192617"/>
            <a:ext cx="406400" cy="406401"/>
          </a:xfrm>
          <a:prstGeom prst="rect">
            <a:avLst/>
          </a:prstGeom>
          <a:noFill/>
          <a:extLst>
            <a:ext uri="{909E8E84-426E-40DD-AFC4-6F175D3DCCD1}">
              <a14:hiddenFill xmlns:a14="http://schemas.microsoft.com/office/drawing/2010/main">
                <a:solidFill>
                  <a:srgbClr val="FFFFFF"/>
                </a:solidFill>
              </a14:hiddenFill>
            </a:ext>
          </a:extLst>
        </p:spPr>
        <p:txBody>
          <a:bodyPr vert="horz" wrap="square" lIns="121920" tIns="60960" rIns="121920" bIns="60960" numCol="1" anchor="t" anchorCtr="0" compatLnSpc="1">
            <a:prstTxWarp prst="textNoShape">
              <a:avLst/>
            </a:prstTxWarp>
          </a:bodyPr>
          <a:lstStyle/>
          <a:p>
            <a:endParaRPr lang="es-MX" sz="2400"/>
          </a:p>
        </p:txBody>
      </p:sp>
      <p:sp>
        <p:nvSpPr>
          <p:cNvPr id="11" name="Textplatzhalter 1"/>
          <p:cNvSpPr txBox="1">
            <a:spLocks/>
          </p:cNvSpPr>
          <p:nvPr/>
        </p:nvSpPr>
        <p:spPr bwMode="gray">
          <a:xfrm>
            <a:off x="575318" y="5637307"/>
            <a:ext cx="3984469" cy="659989"/>
          </a:xfrm>
          <a:prstGeom prst="rect">
            <a:avLst/>
          </a:prstGeom>
        </p:spPr>
        <p:txBody>
          <a:bodyPr vert="horz" lIns="0" tIns="0" rIns="0" bIns="0" rtlCol="0" anchor="b" anchorCtr="0">
            <a:noAutofit/>
          </a:bodyPr>
          <a:lstStyle>
            <a:lvl1pPr marL="0" marR="0" indent="0" algn="l" defTabSz="914400" rtl="0" eaLnBrk="1" fontAlgn="auto" latinLnBrk="0" hangingPunct="1">
              <a:lnSpc>
                <a:spcPct val="100000"/>
              </a:lnSpc>
              <a:spcBef>
                <a:spcPts val="0"/>
              </a:spcBef>
              <a:spcAft>
                <a:spcPts val="0"/>
              </a:spcAft>
              <a:buClrTx/>
              <a:buSzTx/>
              <a:buFontTx/>
              <a:buNone/>
              <a:tabLst/>
              <a:defRPr sz="1200" kern="1200">
                <a:solidFill>
                  <a:schemeClr val="tx2"/>
                </a:solidFill>
                <a:latin typeface="Arial" pitchFamily="34" charset="0"/>
                <a:ea typeface="+mn-ea"/>
                <a:cs typeface="Arial" pitchFamily="34" charset="0"/>
              </a:defRPr>
            </a:lvl1pPr>
            <a:lvl2pPr marL="0" marR="0" indent="0" algn="l" defTabSz="914400" rtl="0" eaLnBrk="1" fontAlgn="auto" latinLnBrk="0" hangingPunct="1">
              <a:lnSpc>
                <a:spcPct val="100000"/>
              </a:lnSpc>
              <a:spcBef>
                <a:spcPts val="0"/>
              </a:spcBef>
              <a:spcAft>
                <a:spcPts val="0"/>
              </a:spcAft>
              <a:buClrTx/>
              <a:buSzTx/>
              <a:buFontTx/>
              <a:buNone/>
              <a:tabLst/>
              <a:defRPr sz="1200" kern="1200">
                <a:solidFill>
                  <a:schemeClr val="tx2"/>
                </a:solidFill>
                <a:latin typeface="Arial" pitchFamily="34" charset="0"/>
                <a:ea typeface="+mn-ea"/>
                <a:cs typeface="Arial" pitchFamily="34" charset="0"/>
              </a:defRPr>
            </a:lvl2pPr>
            <a:lvl3pPr marL="0" marR="0" indent="0" algn="l" defTabSz="914400" rtl="0" eaLnBrk="1" fontAlgn="auto" latinLnBrk="0" hangingPunct="1">
              <a:lnSpc>
                <a:spcPct val="100000"/>
              </a:lnSpc>
              <a:spcBef>
                <a:spcPts val="0"/>
              </a:spcBef>
              <a:spcAft>
                <a:spcPts val="0"/>
              </a:spcAft>
              <a:buClrTx/>
              <a:buSzTx/>
              <a:buFontTx/>
              <a:buNone/>
              <a:tabLst/>
              <a:defRPr sz="1200" kern="1200">
                <a:solidFill>
                  <a:schemeClr val="tx2"/>
                </a:solidFill>
                <a:latin typeface="Arial" pitchFamily="34" charset="0"/>
                <a:ea typeface="+mn-ea"/>
                <a:cs typeface="Arial" pitchFamily="34" charset="0"/>
              </a:defRPr>
            </a:lvl3pPr>
            <a:lvl4pPr marL="0" marR="0" indent="0" algn="l" defTabSz="914400" rtl="0" eaLnBrk="1" fontAlgn="auto" latinLnBrk="0" hangingPunct="1">
              <a:lnSpc>
                <a:spcPct val="100000"/>
              </a:lnSpc>
              <a:spcBef>
                <a:spcPts val="0"/>
              </a:spcBef>
              <a:spcAft>
                <a:spcPts val="0"/>
              </a:spcAft>
              <a:buClrTx/>
              <a:buSzTx/>
              <a:buFontTx/>
              <a:buNone/>
              <a:tabLst/>
              <a:defRPr sz="1200" kern="1200">
                <a:solidFill>
                  <a:schemeClr val="tx2"/>
                </a:solidFill>
                <a:latin typeface="Arial" pitchFamily="34" charset="0"/>
                <a:ea typeface="+mn-ea"/>
                <a:cs typeface="Arial" pitchFamily="34" charset="0"/>
              </a:defRPr>
            </a:lvl4pPr>
            <a:lvl5pPr marL="0" marR="0" indent="0" algn="l" defTabSz="914400" rtl="0" eaLnBrk="1" fontAlgn="auto" latinLnBrk="0" hangingPunct="1">
              <a:lnSpc>
                <a:spcPct val="100000"/>
              </a:lnSpc>
              <a:spcBef>
                <a:spcPts val="0"/>
              </a:spcBef>
              <a:spcAft>
                <a:spcPts val="0"/>
              </a:spcAft>
              <a:buClrTx/>
              <a:buSzTx/>
              <a:buFontTx/>
              <a:buNone/>
              <a:tabLst/>
              <a:defRPr sz="1200" kern="1200">
                <a:solidFill>
                  <a:schemeClr val="tx2"/>
                </a:solidFill>
                <a:latin typeface="Arial" pitchFamily="34" charset="0"/>
                <a:ea typeface="+mn-ea"/>
                <a:cs typeface="Arial" pitchFamily="34" charset="0"/>
              </a:defRPr>
            </a:lvl5pPr>
            <a:lvl6pPr marL="0" marR="0" indent="0" algn="l" defTabSz="914400" rtl="0" eaLnBrk="1" fontAlgn="auto" latinLnBrk="0" hangingPunct="1">
              <a:lnSpc>
                <a:spcPct val="100000"/>
              </a:lnSpc>
              <a:spcBef>
                <a:spcPts val="0"/>
              </a:spcBef>
              <a:spcAft>
                <a:spcPts val="0"/>
              </a:spcAft>
              <a:buClrTx/>
              <a:buSzTx/>
              <a:buFontTx/>
              <a:buNone/>
              <a:tabLst/>
              <a:defRPr sz="1200" kern="1200">
                <a:solidFill>
                  <a:schemeClr val="tx2"/>
                </a:solidFill>
                <a:latin typeface="Arial" pitchFamily="34" charset="0"/>
                <a:ea typeface="+mn-ea"/>
                <a:cs typeface="Arial" pitchFamily="34" charset="0"/>
              </a:defRPr>
            </a:lvl6pPr>
            <a:lvl7pPr marL="0" marR="0" indent="0" algn="l" defTabSz="914400" rtl="0" eaLnBrk="1" fontAlgn="auto" latinLnBrk="0" hangingPunct="1">
              <a:lnSpc>
                <a:spcPct val="100000"/>
              </a:lnSpc>
              <a:spcBef>
                <a:spcPts val="0"/>
              </a:spcBef>
              <a:spcAft>
                <a:spcPts val="0"/>
              </a:spcAft>
              <a:buClrTx/>
              <a:buSzTx/>
              <a:buFontTx/>
              <a:buNone/>
              <a:tabLst/>
              <a:defRPr sz="1200" kern="1200">
                <a:solidFill>
                  <a:schemeClr val="tx2"/>
                </a:solidFill>
                <a:latin typeface="Arial" pitchFamily="34" charset="0"/>
                <a:ea typeface="+mn-ea"/>
                <a:cs typeface="Arial" pitchFamily="34" charset="0"/>
              </a:defRPr>
            </a:lvl7pPr>
            <a:lvl8pPr marL="0" indent="0" algn="l" defTabSz="914400" rtl="0" eaLnBrk="1" latinLnBrk="0" hangingPunct="1">
              <a:lnSpc>
                <a:spcPct val="100000"/>
              </a:lnSpc>
              <a:spcBef>
                <a:spcPts val="0"/>
              </a:spcBef>
              <a:spcAft>
                <a:spcPts val="0"/>
              </a:spcAft>
              <a:buFontTx/>
              <a:buNone/>
              <a:defRPr sz="1200" kern="1200">
                <a:solidFill>
                  <a:schemeClr val="bg1"/>
                </a:solidFill>
                <a:latin typeface="Arial" pitchFamily="34" charset="0"/>
                <a:ea typeface="+mn-ea"/>
                <a:cs typeface="Arial" pitchFamily="34" charset="0"/>
              </a:defRPr>
            </a:lvl8pPr>
            <a:lvl9pPr marL="0" marR="0" indent="0" algn="l" defTabSz="914400" rtl="0" eaLnBrk="1" fontAlgn="auto" latinLnBrk="0" hangingPunct="1">
              <a:lnSpc>
                <a:spcPct val="100000"/>
              </a:lnSpc>
              <a:spcBef>
                <a:spcPts val="0"/>
              </a:spcBef>
              <a:spcAft>
                <a:spcPts val="0"/>
              </a:spcAft>
              <a:buClrTx/>
              <a:buSzTx/>
              <a:buFontTx/>
              <a:buNone/>
              <a:tabLst/>
              <a:defRPr sz="1200" kern="1200">
                <a:solidFill>
                  <a:schemeClr val="tx2"/>
                </a:solidFill>
                <a:latin typeface="Arial" pitchFamily="34" charset="0"/>
                <a:ea typeface="+mn-ea"/>
                <a:cs typeface="Arial" pitchFamily="34" charset="0"/>
              </a:defRPr>
            </a:lvl9pPr>
          </a:lstStyle>
          <a:p>
            <a:r>
              <a:rPr lang="es-MX" sz="1800" b="1" dirty="0">
                <a:solidFill>
                  <a:schemeClr val="tx1"/>
                </a:solidFill>
              </a:rPr>
              <a:t>Enero 2020</a:t>
            </a:r>
          </a:p>
        </p:txBody>
      </p:sp>
      <p:sp>
        <p:nvSpPr>
          <p:cNvPr id="4" name="Title 3"/>
          <p:cNvSpPr>
            <a:spLocks noGrp="1"/>
          </p:cNvSpPr>
          <p:nvPr>
            <p:ph type="ctrTitle"/>
            <p:custDataLst>
              <p:tags r:id="rId1"/>
            </p:custDataLst>
          </p:nvPr>
        </p:nvSpPr>
        <p:spPr>
          <a:xfrm>
            <a:off x="410633" y="4148930"/>
            <a:ext cx="11781367" cy="1358605"/>
          </a:xfrm>
          <a:solidFill>
            <a:schemeClr val="bg1">
              <a:alpha val="68000"/>
            </a:schemeClr>
          </a:solidFill>
        </p:spPr>
        <p:txBody>
          <a:bodyPr anchor="ctr"/>
          <a:lstStyle/>
          <a:p>
            <a:pPr marL="265113"/>
            <a:r>
              <a:rPr lang="en-US" b="1" dirty="0">
                <a:effectLst>
                  <a:outerShdw blurRad="38100" dist="38100" dir="2700000" algn="tl">
                    <a:srgbClr val="000000">
                      <a:alpha val="43137"/>
                    </a:srgbClr>
                  </a:outerShdw>
                </a:effectLst>
              </a:rPr>
              <a:t>GfK</a:t>
            </a:r>
            <a:r>
              <a:rPr lang="en-US" sz="5400" b="1" dirty="0">
                <a:effectLst>
                  <a:outerShdw blurRad="38100" dist="38100" dir="2700000" algn="tl">
                    <a:srgbClr val="000000">
                      <a:alpha val="43137"/>
                    </a:srgbClr>
                  </a:outerShdw>
                </a:effectLst>
              </a:rPr>
              <a:t> </a:t>
            </a:r>
            <a:r>
              <a:rPr lang="es-MX" sz="5333" b="1" dirty="0">
                <a:solidFill>
                  <a:schemeClr val="tx1"/>
                </a:solidFill>
                <a:effectLst>
                  <a:outerShdw blurRad="38100" dist="38100" dir="2700000" algn="tl">
                    <a:srgbClr val="000000">
                      <a:alpha val="43137"/>
                    </a:srgbClr>
                  </a:outerShdw>
                </a:effectLst>
              </a:rPr>
              <a:t>MapsMind</a:t>
            </a:r>
            <a:endParaRPr lang="en-US" sz="4267" b="1" baseline="30000" dirty="0">
              <a:effectLst>
                <a:outerShdw blurRad="38100" dist="38100" dir="2700000" algn="tl">
                  <a:srgbClr val="000000">
                    <a:alpha val="43137"/>
                  </a:srgbClr>
                </a:outerShdw>
              </a:effectLst>
            </a:endParaRPr>
          </a:p>
        </p:txBody>
      </p:sp>
      <p:sp>
        <p:nvSpPr>
          <p:cNvPr id="10" name="9 Rectángulo"/>
          <p:cNvSpPr/>
          <p:nvPr/>
        </p:nvSpPr>
        <p:spPr>
          <a:xfrm>
            <a:off x="6829402" y="5925278"/>
            <a:ext cx="5045623" cy="666593"/>
          </a:xfrm>
          <a:prstGeom prst="rect">
            <a:avLst/>
          </a:prstGeom>
          <a:solidFill>
            <a:schemeClr val="bg1">
              <a:alpha val="68000"/>
            </a:schemeClr>
          </a:solidFill>
        </p:spPr>
        <p:txBody>
          <a:bodyPr wrap="square">
            <a:spAutoFit/>
          </a:bodyPr>
          <a:lstStyle/>
          <a:p>
            <a:pPr algn="r"/>
            <a:r>
              <a:rPr lang="en-US" sz="933" dirty="0">
                <a:solidFill>
                  <a:schemeClr val="bg1">
                    <a:lumMod val="50000"/>
                  </a:schemeClr>
                </a:solidFill>
              </a:rPr>
              <a:t>GfK – Proprietary &amp; Confidential</a:t>
            </a:r>
          </a:p>
          <a:p>
            <a:pPr algn="r"/>
            <a:r>
              <a:rPr lang="en-US" sz="933" dirty="0">
                <a:solidFill>
                  <a:schemeClr val="bg1">
                    <a:lumMod val="50000"/>
                  </a:schemeClr>
                </a:solidFill>
              </a:rPr>
              <a:t>This document contains proprietary information of GfK and its contents may not be disclosed or used except in accordance with applicable agreements.</a:t>
            </a:r>
          </a:p>
          <a:p>
            <a:pPr algn="r"/>
            <a:r>
              <a:rPr lang="en-US" sz="933" dirty="0">
                <a:solidFill>
                  <a:schemeClr val="tx2"/>
                </a:solidFill>
              </a:rPr>
              <a:t>© 2018, </a:t>
            </a:r>
            <a:r>
              <a:rPr lang="en-US" sz="933" dirty="0">
                <a:solidFill>
                  <a:schemeClr val="bg1">
                    <a:lumMod val="50000"/>
                  </a:schemeClr>
                </a:solidFill>
              </a:rPr>
              <a:t>GfK Unpublished and Not for Publication. All Rights Reserved</a:t>
            </a:r>
          </a:p>
        </p:txBody>
      </p:sp>
      <p:pic>
        <p:nvPicPr>
          <p:cNvPr id="5" name="Imagen 4">
            <a:extLst>
              <a:ext uri="{FF2B5EF4-FFF2-40B4-BE49-F238E27FC236}">
                <a16:creationId xmlns:a16="http://schemas.microsoft.com/office/drawing/2014/main" id="{C82ADAE5-0245-324C-91FA-CE90115729E9}"/>
              </a:ext>
            </a:extLst>
          </p:cNvPr>
          <p:cNvPicPr>
            <a:picLocks noChangeAspect="1"/>
          </p:cNvPicPr>
          <p:nvPr/>
        </p:nvPicPr>
        <p:blipFill>
          <a:blip r:embed="rId5"/>
          <a:stretch>
            <a:fillRect/>
          </a:stretch>
        </p:blipFill>
        <p:spPr>
          <a:xfrm>
            <a:off x="356571" y="116866"/>
            <a:ext cx="640813" cy="990039"/>
          </a:xfrm>
          <a:prstGeom prst="rect">
            <a:avLst/>
          </a:prstGeom>
        </p:spPr>
      </p:pic>
    </p:spTree>
    <p:extLst>
      <p:ext uri="{BB962C8B-B14F-4D97-AF65-F5344CB8AC3E}">
        <p14:creationId xmlns:p14="http://schemas.microsoft.com/office/powerpoint/2010/main" val="3469992281"/>
      </p:ext>
    </p:extLst>
  </p:cSld>
  <p:clrMapOvr>
    <a:masterClrMapping/>
  </p:clrMapOvr>
</p:sld>
</file>

<file path=ppt/slides/slide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el 1"/>
          <p:cNvSpPr>
            <a:spLocks noGrp="1"/>
          </p:cNvSpPr>
          <p:nvPr>
            <p:ph type="title"/>
          </p:nvPr>
        </p:nvSpPr>
        <p:spPr/>
        <p:txBody>
          <a:bodyPr/>
          <a:lstStyle/>
          <a:p>
            <a:r>
              <a:rPr lang="es-MX" dirty="0" err="1"/>
              <a:t>Geomarketing</a:t>
            </a:r>
            <a:br>
              <a:rPr lang="es-MX" dirty="0"/>
            </a:br>
            <a:r>
              <a:rPr lang="es-MX" dirty="0"/>
              <a:t>Crecimiento basado en información</a:t>
            </a:r>
          </a:p>
        </p:txBody>
      </p:sp>
    </p:spTree>
    <p:extLst>
      <p:ext uri="{BB962C8B-B14F-4D97-AF65-F5344CB8AC3E}">
        <p14:creationId xmlns:p14="http://schemas.microsoft.com/office/powerpoint/2010/main" val="2789955303"/>
      </p:ext>
    </p:extLst>
  </p:cSld>
  <p:clrMapOvr>
    <a:masterClrMapping/>
  </p:clrMapOvr>
</p:sld>
</file>

<file path=ppt/slides/slide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3" name="Rechteck 32"/>
          <p:cNvSpPr/>
          <p:nvPr/>
        </p:nvSpPr>
        <p:spPr bwMode="gray">
          <a:xfrm>
            <a:off x="6191251" y="1701801"/>
            <a:ext cx="5568949" cy="4607984"/>
          </a:xfrm>
          <a:prstGeom prst="rect">
            <a:avLst/>
          </a:prstGeom>
          <a:solidFill>
            <a:schemeClr val="bg2">
              <a:lumMod val="20000"/>
              <a:lumOff val="80000"/>
            </a:schemeClr>
          </a:solidFill>
          <a:ln w="9525">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21920" tIns="60960" rIns="121920" bIns="60960" numCol="1" spcCol="0" rtlCol="0" fromWordArt="0" anchor="ctr" anchorCtr="0" forceAA="0" compatLnSpc="1">
            <a:prstTxWarp prst="textNoShape">
              <a:avLst/>
            </a:prstTxWarp>
            <a:noAutofit/>
          </a:bodyPr>
          <a:lstStyle/>
          <a:p>
            <a:pPr algn="ctr">
              <a:spcBef>
                <a:spcPts val="400"/>
              </a:spcBef>
            </a:pPr>
            <a:endParaRPr lang="en-US" sz="2133" dirty="0">
              <a:solidFill>
                <a:srgbClr val="000000"/>
              </a:solidFill>
              <a:cs typeface="Arial" pitchFamily="34" charset="0"/>
            </a:endParaRPr>
          </a:p>
        </p:txBody>
      </p:sp>
      <p:sp>
        <p:nvSpPr>
          <p:cNvPr id="24" name="Rechteck 23"/>
          <p:cNvSpPr/>
          <p:nvPr/>
        </p:nvSpPr>
        <p:spPr bwMode="gray">
          <a:xfrm>
            <a:off x="0" y="3429000"/>
            <a:ext cx="11760200" cy="1056833"/>
          </a:xfrm>
          <a:prstGeom prst="rect">
            <a:avLst/>
          </a:prstGeom>
          <a:solidFill>
            <a:schemeClr val="bg2">
              <a:lumMod val="20000"/>
              <a:lumOff val="80000"/>
            </a:schemeClr>
          </a:solidFill>
          <a:ln w="9525">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21920" tIns="60960" rIns="121920" bIns="60960" numCol="1" spcCol="0" rtlCol="0" fromWordArt="0" anchor="ctr" anchorCtr="0" forceAA="0" compatLnSpc="1">
            <a:prstTxWarp prst="textNoShape">
              <a:avLst/>
            </a:prstTxWarp>
            <a:noAutofit/>
          </a:bodyPr>
          <a:lstStyle/>
          <a:p>
            <a:pPr algn="ctr">
              <a:spcBef>
                <a:spcPts val="400"/>
              </a:spcBef>
            </a:pPr>
            <a:endParaRPr lang="en-US" sz="2133" dirty="0">
              <a:solidFill>
                <a:srgbClr val="000000"/>
              </a:solidFill>
              <a:cs typeface="Arial" pitchFamily="34" charset="0"/>
            </a:endParaRPr>
          </a:p>
        </p:txBody>
      </p:sp>
      <p:grpSp>
        <p:nvGrpSpPr>
          <p:cNvPr id="5" name="Gruppieren 4"/>
          <p:cNvGrpSpPr/>
          <p:nvPr/>
        </p:nvGrpSpPr>
        <p:grpSpPr>
          <a:xfrm>
            <a:off x="2159564" y="2565620"/>
            <a:ext cx="4512501" cy="2688299"/>
            <a:chOff x="4644008" y="1924215"/>
            <a:chExt cx="4506267" cy="2016224"/>
          </a:xfrm>
        </p:grpSpPr>
        <p:sp>
          <p:nvSpPr>
            <p:cNvPr id="36" name="Rechteck 5"/>
            <p:cNvSpPr/>
            <p:nvPr>
              <p:custDataLst>
                <p:tags r:id="rId3"/>
              </p:custDataLst>
            </p:nvPr>
          </p:nvSpPr>
          <p:spPr bwMode="gray">
            <a:xfrm>
              <a:off x="4644008" y="1924215"/>
              <a:ext cx="4500562" cy="864096"/>
            </a:xfrm>
            <a:custGeom>
              <a:avLst/>
              <a:gdLst/>
              <a:ahLst/>
              <a:cxnLst/>
              <a:rect l="l" t="t" r="r" b="b"/>
              <a:pathLst>
                <a:path w="4162878" h="864096">
                  <a:moveTo>
                    <a:pt x="3730830" y="0"/>
                  </a:moveTo>
                  <a:lnTo>
                    <a:pt x="4162878" y="432048"/>
                  </a:lnTo>
                  <a:lnTo>
                    <a:pt x="3730830" y="864096"/>
                  </a:lnTo>
                  <a:lnTo>
                    <a:pt x="3730830" y="697919"/>
                  </a:lnTo>
                  <a:lnTo>
                    <a:pt x="0" y="697919"/>
                  </a:lnTo>
                  <a:lnTo>
                    <a:pt x="0" y="172457"/>
                  </a:lnTo>
                  <a:lnTo>
                    <a:pt x="1442982" y="172457"/>
                  </a:lnTo>
                  <a:lnTo>
                    <a:pt x="1443009" y="172322"/>
                  </a:lnTo>
                  <a:lnTo>
                    <a:pt x="3730830" y="172322"/>
                  </a:lnTo>
                  <a:close/>
                </a:path>
              </a:pathLst>
            </a:custGeom>
            <a:solidFill>
              <a:schemeClr val="accent1"/>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2400">
                <a:solidFill>
                  <a:srgbClr val="000000"/>
                </a:solidFill>
              </a:endParaRPr>
            </a:p>
          </p:txBody>
        </p:sp>
        <p:sp>
          <p:nvSpPr>
            <p:cNvPr id="38" name="Rechteck 5"/>
            <p:cNvSpPr/>
            <p:nvPr>
              <p:custDataLst>
                <p:tags r:id="rId4"/>
              </p:custDataLst>
            </p:nvPr>
          </p:nvSpPr>
          <p:spPr bwMode="gray">
            <a:xfrm>
              <a:off x="4644578" y="2500279"/>
              <a:ext cx="4500562" cy="864096"/>
            </a:xfrm>
            <a:custGeom>
              <a:avLst/>
              <a:gdLst/>
              <a:ahLst/>
              <a:cxnLst/>
              <a:rect l="l" t="t" r="r" b="b"/>
              <a:pathLst>
                <a:path w="4162878" h="864096">
                  <a:moveTo>
                    <a:pt x="3730830" y="0"/>
                  </a:moveTo>
                  <a:lnTo>
                    <a:pt x="4162878" y="432048"/>
                  </a:lnTo>
                  <a:lnTo>
                    <a:pt x="3730830" y="864096"/>
                  </a:lnTo>
                  <a:lnTo>
                    <a:pt x="3730830" y="697919"/>
                  </a:lnTo>
                  <a:lnTo>
                    <a:pt x="0" y="697919"/>
                  </a:lnTo>
                  <a:lnTo>
                    <a:pt x="0" y="172457"/>
                  </a:lnTo>
                  <a:lnTo>
                    <a:pt x="1442982" y="172457"/>
                  </a:lnTo>
                  <a:lnTo>
                    <a:pt x="1443009" y="172322"/>
                  </a:lnTo>
                  <a:lnTo>
                    <a:pt x="3730830" y="172322"/>
                  </a:lnTo>
                  <a:close/>
                </a:path>
              </a:pathLst>
            </a:custGeom>
            <a:solidFill>
              <a:schemeClr val="accent2"/>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2400">
                <a:solidFill>
                  <a:srgbClr val="000000"/>
                </a:solidFill>
              </a:endParaRPr>
            </a:p>
          </p:txBody>
        </p:sp>
        <p:sp>
          <p:nvSpPr>
            <p:cNvPr id="40" name="Rechteck 5"/>
            <p:cNvSpPr/>
            <p:nvPr>
              <p:custDataLst>
                <p:tags r:id="rId5"/>
              </p:custDataLst>
            </p:nvPr>
          </p:nvSpPr>
          <p:spPr bwMode="gray">
            <a:xfrm>
              <a:off x="4649713" y="3076343"/>
              <a:ext cx="4500562" cy="864096"/>
            </a:xfrm>
            <a:custGeom>
              <a:avLst/>
              <a:gdLst/>
              <a:ahLst/>
              <a:cxnLst/>
              <a:rect l="l" t="t" r="r" b="b"/>
              <a:pathLst>
                <a:path w="4162878" h="864096">
                  <a:moveTo>
                    <a:pt x="3730830" y="0"/>
                  </a:moveTo>
                  <a:lnTo>
                    <a:pt x="4162878" y="432048"/>
                  </a:lnTo>
                  <a:lnTo>
                    <a:pt x="3730830" y="864096"/>
                  </a:lnTo>
                  <a:lnTo>
                    <a:pt x="3730830" y="697919"/>
                  </a:lnTo>
                  <a:lnTo>
                    <a:pt x="0" y="697919"/>
                  </a:lnTo>
                  <a:lnTo>
                    <a:pt x="0" y="172457"/>
                  </a:lnTo>
                  <a:lnTo>
                    <a:pt x="1442982" y="172457"/>
                  </a:lnTo>
                  <a:lnTo>
                    <a:pt x="1443009" y="172322"/>
                  </a:lnTo>
                  <a:lnTo>
                    <a:pt x="3730830" y="172322"/>
                  </a:lnTo>
                  <a:close/>
                </a:path>
              </a:pathLst>
            </a:custGeom>
            <a:solidFill>
              <a:schemeClr val="accent3"/>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2400">
                <a:solidFill>
                  <a:srgbClr val="000000"/>
                </a:solidFill>
              </a:endParaRPr>
            </a:p>
          </p:txBody>
        </p:sp>
      </p:grpSp>
      <p:sp>
        <p:nvSpPr>
          <p:cNvPr id="2" name="Textplatzhalter 1"/>
          <p:cNvSpPr>
            <a:spLocks noGrp="1"/>
          </p:cNvSpPr>
          <p:nvPr>
            <p:ph type="body" sz="quarter" idx="10"/>
          </p:nvPr>
        </p:nvSpPr>
        <p:spPr/>
        <p:txBody>
          <a:bodyPr/>
          <a:lstStyle/>
          <a:p>
            <a:r>
              <a:rPr lang="de-DE"/>
              <a:t>  </a:t>
            </a:r>
            <a:endParaRPr lang="de-DE" dirty="0"/>
          </a:p>
        </p:txBody>
      </p:sp>
      <p:sp>
        <p:nvSpPr>
          <p:cNvPr id="3" name="Textplatzhalter 2"/>
          <p:cNvSpPr>
            <a:spLocks noGrp="1"/>
          </p:cNvSpPr>
          <p:nvPr>
            <p:ph type="body" sz="quarter" idx="11"/>
          </p:nvPr>
        </p:nvSpPr>
        <p:spPr/>
        <p:txBody>
          <a:bodyPr/>
          <a:lstStyle/>
          <a:p>
            <a:endParaRPr lang="de-DE" dirty="0"/>
          </a:p>
        </p:txBody>
      </p:sp>
      <p:sp>
        <p:nvSpPr>
          <p:cNvPr id="4" name="Titel 3"/>
          <p:cNvSpPr>
            <a:spLocks noGrp="1"/>
          </p:cNvSpPr>
          <p:nvPr>
            <p:ph type="title"/>
          </p:nvPr>
        </p:nvSpPr>
        <p:spPr/>
        <p:txBody>
          <a:bodyPr vert="horz" lIns="0" tIns="0" rIns="0" bIns="0" rtlCol="0" anchor="b" anchorCtr="0">
            <a:noAutofit/>
          </a:bodyPr>
          <a:lstStyle/>
          <a:p>
            <a:r>
              <a:rPr lang="en-US" dirty="0" err="1"/>
              <a:t>Nuestros</a:t>
            </a:r>
            <a:r>
              <a:rPr lang="en-US" dirty="0"/>
              <a:t> </a:t>
            </a:r>
            <a:r>
              <a:rPr lang="en-US" dirty="0" err="1"/>
              <a:t>expertos</a:t>
            </a:r>
            <a:r>
              <a:rPr lang="en-US" dirty="0"/>
              <a:t> </a:t>
            </a:r>
            <a:r>
              <a:rPr lang="en-US" dirty="0" err="1"/>
              <a:t>conectan</a:t>
            </a:r>
            <a:r>
              <a:rPr lang="en-US" dirty="0"/>
              <a:t> </a:t>
            </a:r>
            <a:r>
              <a:rPr lang="en-US" dirty="0" err="1"/>
              <a:t>los</a:t>
            </a:r>
            <a:r>
              <a:rPr lang="en-US" dirty="0"/>
              <a:t> </a:t>
            </a:r>
            <a:r>
              <a:rPr lang="en-US" dirty="0" err="1"/>
              <a:t>puntos</a:t>
            </a:r>
            <a:r>
              <a:rPr lang="en-US" dirty="0"/>
              <a:t> </a:t>
            </a:r>
            <a:r>
              <a:rPr lang="en-US" dirty="0" err="1"/>
              <a:t>relevantes</a:t>
            </a:r>
            <a:endParaRPr lang="en-US" dirty="0"/>
          </a:p>
        </p:txBody>
      </p:sp>
      <p:sp>
        <p:nvSpPr>
          <p:cNvPr id="46" name="Rechteck 45"/>
          <p:cNvSpPr/>
          <p:nvPr/>
        </p:nvSpPr>
        <p:spPr bwMode="gray">
          <a:xfrm>
            <a:off x="6858158" y="2044039"/>
            <a:ext cx="4704523" cy="4116129"/>
          </a:xfrm>
          <a:prstGeom prst="rect">
            <a:avLst/>
          </a:prstGeom>
          <a:noFill/>
          <a:ln w="9525">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0" tIns="0" rIns="0" bIns="0" numCol="1" spcCol="0" rtlCol="0" fromWordArt="0" anchor="t" anchorCtr="0" forceAA="0" compatLnSpc="1">
            <a:prstTxWarp prst="textNoShape">
              <a:avLst/>
            </a:prstTxWarp>
            <a:noAutofit/>
          </a:bodyPr>
          <a:lstStyle/>
          <a:p>
            <a:pPr>
              <a:spcBef>
                <a:spcPts val="1600"/>
              </a:spcBef>
            </a:pPr>
            <a:r>
              <a:rPr lang="es-MX" sz="1867" dirty="0">
                <a:solidFill>
                  <a:srgbClr val="264283"/>
                </a:solidFill>
              </a:rPr>
              <a:t>Somos la ÚNICA agencia de investigación que ofrece </a:t>
            </a:r>
            <a:r>
              <a:rPr lang="es-MX" sz="1867" dirty="0" err="1">
                <a:solidFill>
                  <a:srgbClr val="264283"/>
                </a:solidFill>
              </a:rPr>
              <a:t>insights</a:t>
            </a:r>
            <a:r>
              <a:rPr lang="es-MX" sz="1867" dirty="0">
                <a:solidFill>
                  <a:srgbClr val="264283"/>
                </a:solidFill>
              </a:rPr>
              <a:t> relacionados a la ubicación a través de métodos innovadores y un </a:t>
            </a:r>
            <a:r>
              <a:rPr lang="es-MX" sz="1867" dirty="0" err="1">
                <a:solidFill>
                  <a:srgbClr val="264283"/>
                </a:solidFill>
              </a:rPr>
              <a:t>pull</a:t>
            </a:r>
            <a:r>
              <a:rPr lang="es-MX" sz="1867" dirty="0">
                <a:solidFill>
                  <a:srgbClr val="264283"/>
                </a:solidFill>
              </a:rPr>
              <a:t> de expertos locales.</a:t>
            </a:r>
          </a:p>
          <a:p>
            <a:pPr>
              <a:spcBef>
                <a:spcPts val="1600"/>
              </a:spcBef>
            </a:pPr>
            <a:r>
              <a:rPr lang="es-MX" sz="1867" dirty="0">
                <a:solidFill>
                  <a:srgbClr val="007DC3"/>
                </a:solidFill>
              </a:rPr>
              <a:t>Proporcionamos </a:t>
            </a:r>
            <a:r>
              <a:rPr lang="es-MX" sz="1867" dirty="0" err="1">
                <a:solidFill>
                  <a:srgbClr val="007DC3"/>
                </a:solidFill>
              </a:rPr>
              <a:t>insights</a:t>
            </a:r>
            <a:r>
              <a:rPr lang="es-MX" sz="1867" dirty="0">
                <a:solidFill>
                  <a:srgbClr val="007DC3"/>
                </a:solidFill>
              </a:rPr>
              <a:t> relevantes, objetivos y actualizados para cualquier </a:t>
            </a:r>
            <a:r>
              <a:rPr lang="es-MX" sz="1867" i="1" dirty="0">
                <a:solidFill>
                  <a:srgbClr val="007DC3"/>
                </a:solidFill>
              </a:rPr>
              <a:t>target</a:t>
            </a:r>
            <a:r>
              <a:rPr lang="es-MX" sz="1867" dirty="0">
                <a:solidFill>
                  <a:srgbClr val="007DC3"/>
                </a:solidFill>
              </a:rPr>
              <a:t> y ubicación en cualquier parte del mundo.</a:t>
            </a:r>
          </a:p>
          <a:p>
            <a:pPr>
              <a:spcBef>
                <a:spcPts val="1600"/>
              </a:spcBef>
            </a:pPr>
            <a:r>
              <a:rPr lang="es-MX" sz="1867" dirty="0">
                <a:solidFill>
                  <a:srgbClr val="A2AD00"/>
                </a:solidFill>
              </a:rPr>
              <a:t>Descubrimos la relación entre </a:t>
            </a:r>
            <a:r>
              <a:rPr lang="es-MX" sz="1867" dirty="0" err="1">
                <a:solidFill>
                  <a:srgbClr val="A2AD00"/>
                </a:solidFill>
              </a:rPr>
              <a:t>insights</a:t>
            </a:r>
            <a:r>
              <a:rPr lang="es-MX" sz="1867" dirty="0">
                <a:solidFill>
                  <a:srgbClr val="A2AD00"/>
                </a:solidFill>
              </a:rPr>
              <a:t>, mercados, compañías y consumidores a través de una profunda experiencia y conocimiento de los mercados locales</a:t>
            </a:r>
          </a:p>
        </p:txBody>
      </p:sp>
      <p:sp>
        <p:nvSpPr>
          <p:cNvPr id="20" name="Oval 53"/>
          <p:cNvSpPr/>
          <p:nvPr/>
        </p:nvSpPr>
        <p:spPr bwMode="gray">
          <a:xfrm>
            <a:off x="3833398" y="1892047"/>
            <a:ext cx="1632000" cy="1632000"/>
          </a:xfrm>
          <a:prstGeom prst="ellipse">
            <a:avLst/>
          </a:prstGeom>
          <a:solidFill>
            <a:schemeClr val="accent1"/>
          </a:solidFill>
          <a:ln w="28575">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0" tIns="0" rIns="0" bIns="0" numCol="1" spcCol="0" rtlCol="0" fromWordArt="0" anchor="ctr" anchorCtr="0" forceAA="0" compatLnSpc="1">
            <a:prstTxWarp prst="textNoShape">
              <a:avLst/>
            </a:prstTxWarp>
            <a:noAutofit/>
          </a:bodyPr>
          <a:lstStyle/>
          <a:p>
            <a:pPr algn="ctr">
              <a:lnSpc>
                <a:spcPct val="85000"/>
              </a:lnSpc>
              <a:spcBef>
                <a:spcPts val="400"/>
              </a:spcBef>
            </a:pPr>
            <a:r>
              <a:rPr lang="en-GB" sz="1867" b="1" dirty="0">
                <a:solidFill>
                  <a:srgbClr val="FFFFFF"/>
                </a:solidFill>
              </a:rPr>
              <a:t>Location-</a:t>
            </a:r>
            <a:br>
              <a:rPr lang="en-GB" sz="1867" b="1" dirty="0">
                <a:solidFill>
                  <a:srgbClr val="FFFFFF"/>
                </a:solidFill>
              </a:rPr>
            </a:br>
            <a:r>
              <a:rPr lang="en-GB" sz="1867" b="1" dirty="0">
                <a:solidFill>
                  <a:srgbClr val="FFFFFF"/>
                </a:solidFill>
              </a:rPr>
              <a:t>intelligent</a:t>
            </a:r>
          </a:p>
        </p:txBody>
      </p:sp>
      <p:sp>
        <p:nvSpPr>
          <p:cNvPr id="21" name="Oval 53"/>
          <p:cNvSpPr/>
          <p:nvPr/>
        </p:nvSpPr>
        <p:spPr bwMode="gray">
          <a:xfrm>
            <a:off x="3837897" y="3131959"/>
            <a:ext cx="1632000" cy="1632000"/>
          </a:xfrm>
          <a:prstGeom prst="ellipse">
            <a:avLst/>
          </a:prstGeom>
          <a:solidFill>
            <a:schemeClr val="accent2"/>
          </a:solidFill>
          <a:ln w="28575">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0" tIns="0" rIns="0" bIns="0" numCol="1" spcCol="0" rtlCol="0" fromWordArt="0" anchor="ctr" anchorCtr="0" forceAA="0" compatLnSpc="1">
            <a:prstTxWarp prst="textNoShape">
              <a:avLst/>
            </a:prstTxWarp>
            <a:noAutofit/>
          </a:bodyPr>
          <a:lstStyle/>
          <a:p>
            <a:pPr algn="ctr">
              <a:lnSpc>
                <a:spcPct val="85000"/>
              </a:lnSpc>
              <a:spcBef>
                <a:spcPts val="400"/>
              </a:spcBef>
            </a:pPr>
            <a:r>
              <a:rPr lang="en-GB" sz="1867" b="1" dirty="0" err="1">
                <a:solidFill>
                  <a:srgbClr val="FFFFFF"/>
                </a:solidFill>
              </a:rPr>
              <a:t>Globales</a:t>
            </a:r>
            <a:endParaRPr lang="en-GB" sz="1867" b="1" dirty="0">
              <a:solidFill>
                <a:srgbClr val="FFFFFF"/>
              </a:solidFill>
            </a:endParaRPr>
          </a:p>
        </p:txBody>
      </p:sp>
      <p:sp>
        <p:nvSpPr>
          <p:cNvPr id="22" name="Oval 53"/>
          <p:cNvSpPr>
            <a:spLocks noChangeAspect="1"/>
          </p:cNvSpPr>
          <p:nvPr/>
        </p:nvSpPr>
        <p:spPr bwMode="gray">
          <a:xfrm>
            <a:off x="3787860" y="4373811"/>
            <a:ext cx="1732075" cy="1632000"/>
          </a:xfrm>
          <a:prstGeom prst="ellipse">
            <a:avLst/>
          </a:prstGeom>
          <a:solidFill>
            <a:schemeClr val="accent3"/>
          </a:solidFill>
          <a:ln w="28575">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0" tIns="0" rIns="0" bIns="0" numCol="1" spcCol="0" rtlCol="0" fromWordArt="0" anchor="ctr" anchorCtr="0" forceAA="0" compatLnSpc="1">
            <a:prstTxWarp prst="textNoShape">
              <a:avLst/>
            </a:prstTxWarp>
            <a:noAutofit/>
          </a:bodyPr>
          <a:lstStyle/>
          <a:p>
            <a:pPr algn="ctr">
              <a:lnSpc>
                <a:spcPct val="85000"/>
              </a:lnSpc>
              <a:spcBef>
                <a:spcPts val="400"/>
              </a:spcBef>
            </a:pPr>
            <a:r>
              <a:rPr lang="en-GB" sz="1867" b="1">
                <a:solidFill>
                  <a:srgbClr val="FFFFFF"/>
                </a:solidFill>
              </a:rPr>
              <a:t>Integrados</a:t>
            </a:r>
            <a:endParaRPr lang="en-GB" sz="1867" b="1" dirty="0">
              <a:solidFill>
                <a:srgbClr val="FFFFFF"/>
              </a:solidFill>
            </a:endParaRPr>
          </a:p>
        </p:txBody>
      </p:sp>
      <p:grpSp>
        <p:nvGrpSpPr>
          <p:cNvPr id="28" name="Gruppieren 27"/>
          <p:cNvGrpSpPr/>
          <p:nvPr/>
        </p:nvGrpSpPr>
        <p:grpSpPr>
          <a:xfrm>
            <a:off x="284709" y="2100329"/>
            <a:ext cx="3315015" cy="3297127"/>
            <a:chOff x="611560" y="1575246"/>
            <a:chExt cx="2486261" cy="2472845"/>
          </a:xfrm>
        </p:grpSpPr>
        <p:sp>
          <p:nvSpPr>
            <p:cNvPr id="29" name="Ellipse 28"/>
            <p:cNvSpPr/>
            <p:nvPr/>
          </p:nvSpPr>
          <p:spPr bwMode="gray">
            <a:xfrm>
              <a:off x="611560" y="1816562"/>
              <a:ext cx="2231529" cy="2231529"/>
            </a:xfrm>
            <a:prstGeom prst="ellipse">
              <a:avLst/>
            </a:prstGeom>
            <a:solidFill>
              <a:schemeClr val="bg1"/>
            </a:solidFill>
            <a:ln w="9525">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21920" tIns="60960" rIns="121920" bIns="60960" numCol="1" spcCol="0" rtlCol="0" fromWordArt="0" anchor="ctr" anchorCtr="0" forceAA="0" compatLnSpc="1">
              <a:prstTxWarp prst="textNoShape">
                <a:avLst/>
              </a:prstTxWarp>
              <a:noAutofit/>
            </a:bodyPr>
            <a:lstStyle/>
            <a:p>
              <a:pPr algn="ctr">
                <a:spcBef>
                  <a:spcPts val="400"/>
                </a:spcBef>
              </a:pPr>
              <a:endParaRPr lang="de-DE" sz="2133" dirty="0">
                <a:solidFill>
                  <a:srgbClr val="000000"/>
                </a:solidFill>
                <a:cs typeface="Arial" pitchFamily="34" charset="0"/>
              </a:endParaRPr>
            </a:p>
          </p:txBody>
        </p:sp>
        <p:sp>
          <p:nvSpPr>
            <p:cNvPr id="30" name="Ellipse 29"/>
            <p:cNvSpPr/>
            <p:nvPr/>
          </p:nvSpPr>
          <p:spPr bwMode="gray">
            <a:xfrm>
              <a:off x="2341821" y="1575246"/>
              <a:ext cx="756000" cy="756000"/>
            </a:xfrm>
            <a:prstGeom prst="ellipse">
              <a:avLst/>
            </a:prstGeom>
            <a:solidFill>
              <a:schemeClr val="tx2"/>
            </a:solidFill>
            <a:ln w="7620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21920" tIns="60960" rIns="121920" bIns="60960" numCol="1" spcCol="0" rtlCol="0" fromWordArt="0" anchor="ctr" anchorCtr="0" forceAA="0" compatLnSpc="1">
              <a:prstTxWarp prst="textNoShape">
                <a:avLst/>
              </a:prstTxWarp>
              <a:noAutofit/>
            </a:bodyPr>
            <a:lstStyle/>
            <a:p>
              <a:pPr algn="ctr">
                <a:spcBef>
                  <a:spcPts val="400"/>
                </a:spcBef>
              </a:pPr>
              <a:endParaRPr lang="de-DE" sz="2133" dirty="0">
                <a:solidFill>
                  <a:srgbClr val="000000"/>
                </a:solidFill>
                <a:cs typeface="Arial" pitchFamily="34" charset="0"/>
              </a:endParaRPr>
            </a:p>
          </p:txBody>
        </p:sp>
        <p:sp>
          <p:nvSpPr>
            <p:cNvPr id="31" name="Freeform 17"/>
            <p:cNvSpPr>
              <a:spLocks noChangeAspect="1" noEditPoints="1"/>
            </p:cNvSpPr>
            <p:nvPr>
              <p:custDataLst>
                <p:tags r:id="rId2"/>
              </p:custDataLst>
            </p:nvPr>
          </p:nvSpPr>
          <p:spPr bwMode="auto">
            <a:xfrm>
              <a:off x="719213" y="1923678"/>
              <a:ext cx="2016224" cy="2016224"/>
            </a:xfrm>
            <a:custGeom>
              <a:avLst/>
              <a:gdLst>
                <a:gd name="T0" fmla="*/ 2080 w 2080"/>
                <a:gd name="T1" fmla="*/ 1040 h 2080"/>
                <a:gd name="T2" fmla="*/ 0 w 2080"/>
                <a:gd name="T3" fmla="*/ 1040 h 2080"/>
                <a:gd name="T4" fmla="*/ 1104 w 2080"/>
                <a:gd name="T5" fmla="*/ 690 h 2080"/>
                <a:gd name="T6" fmla="*/ 990 w 2080"/>
                <a:gd name="T7" fmla="*/ 855 h 2080"/>
                <a:gd name="T8" fmla="*/ 1135 w 2080"/>
                <a:gd name="T9" fmla="*/ 1158 h 2080"/>
                <a:gd name="T10" fmla="*/ 1358 w 2080"/>
                <a:gd name="T11" fmla="*/ 1163 h 2080"/>
                <a:gd name="T12" fmla="*/ 1450 w 2080"/>
                <a:gd name="T13" fmla="*/ 1388 h 2080"/>
                <a:gd name="T14" fmla="*/ 1489 w 2080"/>
                <a:gd name="T15" fmla="*/ 1717 h 2080"/>
                <a:gd name="T16" fmla="*/ 1784 w 2080"/>
                <a:gd name="T17" fmla="*/ 1402 h 2080"/>
                <a:gd name="T18" fmla="*/ 1887 w 2080"/>
                <a:gd name="T19" fmla="*/ 970 h 2080"/>
                <a:gd name="T20" fmla="*/ 1976 w 2080"/>
                <a:gd name="T21" fmla="*/ 848 h 2080"/>
                <a:gd name="T22" fmla="*/ 1656 w 2080"/>
                <a:gd name="T23" fmla="*/ 304 h 2080"/>
                <a:gd name="T24" fmla="*/ 1480 w 2080"/>
                <a:gd name="T25" fmla="*/ 200 h 2080"/>
                <a:gd name="T26" fmla="*/ 1312 w 2080"/>
                <a:gd name="T27" fmla="*/ 285 h 2080"/>
                <a:gd name="T28" fmla="*/ 1260 w 2080"/>
                <a:gd name="T29" fmla="*/ 417 h 2080"/>
                <a:gd name="T30" fmla="*/ 1122 w 2080"/>
                <a:gd name="T31" fmla="*/ 588 h 2080"/>
                <a:gd name="T32" fmla="*/ 1308 w 2080"/>
                <a:gd name="T33" fmla="*/ 505 h 2080"/>
                <a:gd name="T34" fmla="*/ 1479 w 2080"/>
                <a:gd name="T35" fmla="*/ 594 h 2080"/>
                <a:gd name="T36" fmla="*/ 1442 w 2080"/>
                <a:gd name="T37" fmla="*/ 519 h 2080"/>
                <a:gd name="T38" fmla="*/ 1558 w 2080"/>
                <a:gd name="T39" fmla="*/ 606 h 2080"/>
                <a:gd name="T40" fmla="*/ 1710 w 2080"/>
                <a:gd name="T41" fmla="*/ 724 h 2080"/>
                <a:gd name="T42" fmla="*/ 1520 w 2080"/>
                <a:gd name="T43" fmla="*/ 720 h 2080"/>
                <a:gd name="T44" fmla="*/ 1290 w 2080"/>
                <a:gd name="T45" fmla="*/ 606 h 2080"/>
                <a:gd name="T46" fmla="*/ 1135 w 2080"/>
                <a:gd name="T47" fmla="*/ 85 h 2080"/>
                <a:gd name="T48" fmla="*/ 638 w 2080"/>
                <a:gd name="T49" fmla="*/ 168 h 2080"/>
                <a:gd name="T50" fmla="*/ 736 w 2080"/>
                <a:gd name="T51" fmla="*/ 298 h 2080"/>
                <a:gd name="T52" fmla="*/ 1015 w 2080"/>
                <a:gd name="T53" fmla="*/ 193 h 2080"/>
                <a:gd name="T54" fmla="*/ 1135 w 2080"/>
                <a:gd name="T55" fmla="*/ 85 h 2080"/>
                <a:gd name="T56" fmla="*/ 109 w 2080"/>
                <a:gd name="T57" fmla="*/ 806 h 2080"/>
                <a:gd name="T58" fmla="*/ 279 w 2080"/>
                <a:gd name="T59" fmla="*/ 617 h 2080"/>
                <a:gd name="T60" fmla="*/ 461 w 2080"/>
                <a:gd name="T61" fmla="*/ 448 h 2080"/>
                <a:gd name="T62" fmla="*/ 538 w 2080"/>
                <a:gd name="T63" fmla="*/ 323 h 2080"/>
                <a:gd name="T64" fmla="*/ 547 w 2080"/>
                <a:gd name="T65" fmla="*/ 216 h 2080"/>
                <a:gd name="T66" fmla="*/ 81 w 2080"/>
                <a:gd name="T67" fmla="*/ 992 h 2080"/>
                <a:gd name="T68" fmla="*/ 166 w 2080"/>
                <a:gd name="T69" fmla="*/ 1271 h 2080"/>
                <a:gd name="T70" fmla="*/ 320 w 2080"/>
                <a:gd name="T71" fmla="*/ 1640 h 2080"/>
                <a:gd name="T72" fmla="*/ 539 w 2080"/>
                <a:gd name="T73" fmla="*/ 1859 h 2080"/>
                <a:gd name="T74" fmla="*/ 637 w 2080"/>
                <a:gd name="T75" fmla="*/ 1571 h 2080"/>
                <a:gd name="T76" fmla="*/ 685 w 2080"/>
                <a:gd name="T77" fmla="*/ 1324 h 2080"/>
                <a:gd name="T78" fmla="*/ 373 w 2080"/>
                <a:gd name="T79" fmla="*/ 1113 h 2080"/>
                <a:gd name="T80" fmla="*/ 158 w 2080"/>
                <a:gd name="T81" fmla="*/ 1026 h 20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2080" h="2080">
                  <a:moveTo>
                    <a:pt x="1040" y="0"/>
                  </a:moveTo>
                  <a:cubicBezTo>
                    <a:pt x="1614" y="0"/>
                    <a:pt x="2080" y="466"/>
                    <a:pt x="2080" y="1040"/>
                  </a:cubicBezTo>
                  <a:cubicBezTo>
                    <a:pt x="2080" y="1614"/>
                    <a:pt x="1614" y="2080"/>
                    <a:pt x="1040" y="2080"/>
                  </a:cubicBezTo>
                  <a:cubicBezTo>
                    <a:pt x="466" y="2080"/>
                    <a:pt x="0" y="1614"/>
                    <a:pt x="0" y="1040"/>
                  </a:cubicBezTo>
                  <a:cubicBezTo>
                    <a:pt x="0" y="466"/>
                    <a:pt x="466" y="0"/>
                    <a:pt x="1040" y="0"/>
                  </a:cubicBezTo>
                  <a:close/>
                  <a:moveTo>
                    <a:pt x="1104" y="690"/>
                  </a:moveTo>
                  <a:cubicBezTo>
                    <a:pt x="1096" y="705"/>
                    <a:pt x="1048" y="736"/>
                    <a:pt x="1024" y="770"/>
                  </a:cubicBezTo>
                  <a:cubicBezTo>
                    <a:pt x="1007" y="794"/>
                    <a:pt x="992" y="823"/>
                    <a:pt x="990" y="855"/>
                  </a:cubicBezTo>
                  <a:cubicBezTo>
                    <a:pt x="988" y="876"/>
                    <a:pt x="977" y="973"/>
                    <a:pt x="978" y="980"/>
                  </a:cubicBezTo>
                  <a:cubicBezTo>
                    <a:pt x="994" y="1056"/>
                    <a:pt x="1063" y="1129"/>
                    <a:pt x="1135" y="1158"/>
                  </a:cubicBezTo>
                  <a:cubicBezTo>
                    <a:pt x="1171" y="1172"/>
                    <a:pt x="1238" y="1138"/>
                    <a:pt x="1283" y="1123"/>
                  </a:cubicBezTo>
                  <a:cubicBezTo>
                    <a:pt x="1334" y="1106"/>
                    <a:pt x="1337" y="1125"/>
                    <a:pt x="1358" y="1163"/>
                  </a:cubicBezTo>
                  <a:cubicBezTo>
                    <a:pt x="1396" y="1228"/>
                    <a:pt x="1386" y="1168"/>
                    <a:pt x="1403" y="1260"/>
                  </a:cubicBezTo>
                  <a:cubicBezTo>
                    <a:pt x="1409" y="1293"/>
                    <a:pt x="1451" y="1351"/>
                    <a:pt x="1450" y="1388"/>
                  </a:cubicBezTo>
                  <a:cubicBezTo>
                    <a:pt x="1449" y="1444"/>
                    <a:pt x="1427" y="1454"/>
                    <a:pt x="1421" y="1503"/>
                  </a:cubicBezTo>
                  <a:cubicBezTo>
                    <a:pt x="1420" y="1509"/>
                    <a:pt x="1482" y="1708"/>
                    <a:pt x="1489" y="1717"/>
                  </a:cubicBezTo>
                  <a:cubicBezTo>
                    <a:pt x="1527" y="1764"/>
                    <a:pt x="1635" y="1650"/>
                    <a:pt x="1690" y="1568"/>
                  </a:cubicBezTo>
                  <a:cubicBezTo>
                    <a:pt x="1698" y="1555"/>
                    <a:pt x="1783" y="1406"/>
                    <a:pt x="1784" y="1402"/>
                  </a:cubicBezTo>
                  <a:cubicBezTo>
                    <a:pt x="1820" y="1296"/>
                    <a:pt x="1730" y="1323"/>
                    <a:pt x="1887" y="1122"/>
                  </a:cubicBezTo>
                  <a:cubicBezTo>
                    <a:pt x="1939" y="1056"/>
                    <a:pt x="1851" y="1017"/>
                    <a:pt x="1887" y="970"/>
                  </a:cubicBezTo>
                  <a:cubicBezTo>
                    <a:pt x="1892" y="962"/>
                    <a:pt x="1925" y="960"/>
                    <a:pt x="1940" y="935"/>
                  </a:cubicBezTo>
                  <a:cubicBezTo>
                    <a:pt x="1958" y="905"/>
                    <a:pt x="1959" y="853"/>
                    <a:pt x="1976" y="848"/>
                  </a:cubicBezTo>
                  <a:cubicBezTo>
                    <a:pt x="1977" y="848"/>
                    <a:pt x="1979" y="848"/>
                    <a:pt x="1981" y="848"/>
                  </a:cubicBezTo>
                  <a:cubicBezTo>
                    <a:pt x="1937" y="631"/>
                    <a:pt x="1819" y="440"/>
                    <a:pt x="1656" y="304"/>
                  </a:cubicBezTo>
                  <a:cubicBezTo>
                    <a:pt x="1632" y="296"/>
                    <a:pt x="1609" y="284"/>
                    <a:pt x="1582" y="267"/>
                  </a:cubicBezTo>
                  <a:cubicBezTo>
                    <a:pt x="1548" y="246"/>
                    <a:pt x="1515" y="221"/>
                    <a:pt x="1480" y="200"/>
                  </a:cubicBezTo>
                  <a:cubicBezTo>
                    <a:pt x="1454" y="185"/>
                    <a:pt x="1422" y="227"/>
                    <a:pt x="1398" y="238"/>
                  </a:cubicBezTo>
                  <a:cubicBezTo>
                    <a:pt x="1374" y="251"/>
                    <a:pt x="1326" y="256"/>
                    <a:pt x="1312" y="285"/>
                  </a:cubicBezTo>
                  <a:cubicBezTo>
                    <a:pt x="1295" y="319"/>
                    <a:pt x="1347" y="353"/>
                    <a:pt x="1315" y="374"/>
                  </a:cubicBezTo>
                  <a:cubicBezTo>
                    <a:pt x="1288" y="393"/>
                    <a:pt x="1278" y="412"/>
                    <a:pt x="1260" y="417"/>
                  </a:cubicBezTo>
                  <a:cubicBezTo>
                    <a:pt x="1216" y="430"/>
                    <a:pt x="1178" y="407"/>
                    <a:pt x="1132" y="444"/>
                  </a:cubicBezTo>
                  <a:cubicBezTo>
                    <a:pt x="1085" y="482"/>
                    <a:pt x="1086" y="570"/>
                    <a:pt x="1122" y="588"/>
                  </a:cubicBezTo>
                  <a:cubicBezTo>
                    <a:pt x="1160" y="606"/>
                    <a:pt x="1215" y="615"/>
                    <a:pt x="1239" y="579"/>
                  </a:cubicBezTo>
                  <a:cubicBezTo>
                    <a:pt x="1254" y="558"/>
                    <a:pt x="1289" y="514"/>
                    <a:pt x="1308" y="505"/>
                  </a:cubicBezTo>
                  <a:cubicBezTo>
                    <a:pt x="1347" y="487"/>
                    <a:pt x="1372" y="520"/>
                    <a:pt x="1397" y="534"/>
                  </a:cubicBezTo>
                  <a:cubicBezTo>
                    <a:pt x="1446" y="559"/>
                    <a:pt x="1487" y="572"/>
                    <a:pt x="1479" y="594"/>
                  </a:cubicBezTo>
                  <a:cubicBezTo>
                    <a:pt x="1463" y="634"/>
                    <a:pt x="1522" y="604"/>
                    <a:pt x="1516" y="582"/>
                  </a:cubicBezTo>
                  <a:cubicBezTo>
                    <a:pt x="1511" y="562"/>
                    <a:pt x="1470" y="556"/>
                    <a:pt x="1442" y="519"/>
                  </a:cubicBezTo>
                  <a:cubicBezTo>
                    <a:pt x="1433" y="507"/>
                    <a:pt x="1487" y="496"/>
                    <a:pt x="1505" y="522"/>
                  </a:cubicBezTo>
                  <a:cubicBezTo>
                    <a:pt x="1522" y="546"/>
                    <a:pt x="1545" y="592"/>
                    <a:pt x="1558" y="606"/>
                  </a:cubicBezTo>
                  <a:cubicBezTo>
                    <a:pt x="1574" y="624"/>
                    <a:pt x="1680" y="600"/>
                    <a:pt x="1726" y="649"/>
                  </a:cubicBezTo>
                  <a:cubicBezTo>
                    <a:pt x="1744" y="669"/>
                    <a:pt x="1734" y="712"/>
                    <a:pt x="1710" y="724"/>
                  </a:cubicBezTo>
                  <a:cubicBezTo>
                    <a:pt x="1669" y="744"/>
                    <a:pt x="1647" y="728"/>
                    <a:pt x="1600" y="720"/>
                  </a:cubicBezTo>
                  <a:cubicBezTo>
                    <a:pt x="1591" y="718"/>
                    <a:pt x="1529" y="722"/>
                    <a:pt x="1520" y="720"/>
                  </a:cubicBezTo>
                  <a:cubicBezTo>
                    <a:pt x="1444" y="707"/>
                    <a:pt x="1474" y="626"/>
                    <a:pt x="1400" y="600"/>
                  </a:cubicBezTo>
                  <a:cubicBezTo>
                    <a:pt x="1385" y="595"/>
                    <a:pt x="1317" y="596"/>
                    <a:pt x="1290" y="606"/>
                  </a:cubicBezTo>
                  <a:cubicBezTo>
                    <a:pt x="1171" y="648"/>
                    <a:pt x="1170" y="574"/>
                    <a:pt x="1104" y="690"/>
                  </a:cubicBezTo>
                  <a:close/>
                  <a:moveTo>
                    <a:pt x="1135" y="85"/>
                  </a:moveTo>
                  <a:cubicBezTo>
                    <a:pt x="1104" y="82"/>
                    <a:pt x="1072" y="80"/>
                    <a:pt x="1040" y="80"/>
                  </a:cubicBezTo>
                  <a:cubicBezTo>
                    <a:pt x="896" y="80"/>
                    <a:pt x="760" y="112"/>
                    <a:pt x="638" y="168"/>
                  </a:cubicBezTo>
                  <a:cubicBezTo>
                    <a:pt x="684" y="158"/>
                    <a:pt x="733" y="154"/>
                    <a:pt x="744" y="169"/>
                  </a:cubicBezTo>
                  <a:cubicBezTo>
                    <a:pt x="758" y="188"/>
                    <a:pt x="687" y="310"/>
                    <a:pt x="736" y="298"/>
                  </a:cubicBezTo>
                  <a:cubicBezTo>
                    <a:pt x="766" y="292"/>
                    <a:pt x="812" y="245"/>
                    <a:pt x="865" y="222"/>
                  </a:cubicBezTo>
                  <a:cubicBezTo>
                    <a:pt x="917" y="200"/>
                    <a:pt x="964" y="212"/>
                    <a:pt x="1015" y="193"/>
                  </a:cubicBezTo>
                  <a:cubicBezTo>
                    <a:pt x="1085" y="168"/>
                    <a:pt x="1098" y="126"/>
                    <a:pt x="1119" y="114"/>
                  </a:cubicBezTo>
                  <a:cubicBezTo>
                    <a:pt x="1133" y="105"/>
                    <a:pt x="1137" y="95"/>
                    <a:pt x="1135" y="85"/>
                  </a:cubicBezTo>
                  <a:close/>
                  <a:moveTo>
                    <a:pt x="547" y="216"/>
                  </a:moveTo>
                  <a:cubicBezTo>
                    <a:pt x="332" y="345"/>
                    <a:pt x="171" y="556"/>
                    <a:pt x="109" y="806"/>
                  </a:cubicBezTo>
                  <a:cubicBezTo>
                    <a:pt x="122" y="790"/>
                    <a:pt x="168" y="762"/>
                    <a:pt x="210" y="733"/>
                  </a:cubicBezTo>
                  <a:cubicBezTo>
                    <a:pt x="244" y="708"/>
                    <a:pt x="262" y="631"/>
                    <a:pt x="279" y="617"/>
                  </a:cubicBezTo>
                  <a:cubicBezTo>
                    <a:pt x="325" y="581"/>
                    <a:pt x="365" y="534"/>
                    <a:pt x="426" y="526"/>
                  </a:cubicBezTo>
                  <a:cubicBezTo>
                    <a:pt x="444" y="523"/>
                    <a:pt x="434" y="462"/>
                    <a:pt x="461" y="448"/>
                  </a:cubicBezTo>
                  <a:cubicBezTo>
                    <a:pt x="506" y="424"/>
                    <a:pt x="508" y="509"/>
                    <a:pt x="561" y="453"/>
                  </a:cubicBezTo>
                  <a:cubicBezTo>
                    <a:pt x="585" y="427"/>
                    <a:pt x="533" y="349"/>
                    <a:pt x="538" y="323"/>
                  </a:cubicBezTo>
                  <a:cubicBezTo>
                    <a:pt x="550" y="268"/>
                    <a:pt x="607" y="269"/>
                    <a:pt x="605" y="251"/>
                  </a:cubicBezTo>
                  <a:cubicBezTo>
                    <a:pt x="605" y="249"/>
                    <a:pt x="558" y="233"/>
                    <a:pt x="547" y="216"/>
                  </a:cubicBezTo>
                  <a:close/>
                  <a:moveTo>
                    <a:pt x="94" y="879"/>
                  </a:moveTo>
                  <a:cubicBezTo>
                    <a:pt x="87" y="916"/>
                    <a:pt x="83" y="954"/>
                    <a:pt x="81" y="992"/>
                  </a:cubicBezTo>
                  <a:cubicBezTo>
                    <a:pt x="120" y="1042"/>
                    <a:pt x="158" y="1108"/>
                    <a:pt x="157" y="1122"/>
                  </a:cubicBezTo>
                  <a:cubicBezTo>
                    <a:pt x="152" y="1167"/>
                    <a:pt x="158" y="1217"/>
                    <a:pt x="166" y="1271"/>
                  </a:cubicBezTo>
                  <a:cubicBezTo>
                    <a:pt x="176" y="1330"/>
                    <a:pt x="230" y="1405"/>
                    <a:pt x="281" y="1462"/>
                  </a:cubicBezTo>
                  <a:cubicBezTo>
                    <a:pt x="306" y="1490"/>
                    <a:pt x="299" y="1590"/>
                    <a:pt x="320" y="1640"/>
                  </a:cubicBezTo>
                  <a:cubicBezTo>
                    <a:pt x="333" y="1672"/>
                    <a:pt x="371" y="1720"/>
                    <a:pt x="414" y="1768"/>
                  </a:cubicBezTo>
                  <a:cubicBezTo>
                    <a:pt x="453" y="1801"/>
                    <a:pt x="495" y="1832"/>
                    <a:pt x="539" y="1859"/>
                  </a:cubicBezTo>
                  <a:cubicBezTo>
                    <a:pt x="500" y="1760"/>
                    <a:pt x="557" y="1754"/>
                    <a:pt x="552" y="1688"/>
                  </a:cubicBezTo>
                  <a:cubicBezTo>
                    <a:pt x="547" y="1629"/>
                    <a:pt x="579" y="1595"/>
                    <a:pt x="637" y="1571"/>
                  </a:cubicBezTo>
                  <a:cubicBezTo>
                    <a:pt x="673" y="1556"/>
                    <a:pt x="644" y="1490"/>
                    <a:pt x="654" y="1451"/>
                  </a:cubicBezTo>
                  <a:cubicBezTo>
                    <a:pt x="667" y="1401"/>
                    <a:pt x="710" y="1372"/>
                    <a:pt x="685" y="1324"/>
                  </a:cubicBezTo>
                  <a:cubicBezTo>
                    <a:pt x="674" y="1302"/>
                    <a:pt x="545" y="1263"/>
                    <a:pt x="498" y="1235"/>
                  </a:cubicBezTo>
                  <a:cubicBezTo>
                    <a:pt x="438" y="1199"/>
                    <a:pt x="517" y="1189"/>
                    <a:pt x="373" y="1113"/>
                  </a:cubicBezTo>
                  <a:cubicBezTo>
                    <a:pt x="338" y="1094"/>
                    <a:pt x="313" y="1044"/>
                    <a:pt x="254" y="1026"/>
                  </a:cubicBezTo>
                  <a:cubicBezTo>
                    <a:pt x="217" y="1015"/>
                    <a:pt x="190" y="1055"/>
                    <a:pt x="158" y="1026"/>
                  </a:cubicBezTo>
                  <a:cubicBezTo>
                    <a:pt x="143" y="1013"/>
                    <a:pt x="98" y="947"/>
                    <a:pt x="94" y="879"/>
                  </a:cubicBezTo>
                  <a:close/>
                </a:path>
              </a:pathLst>
            </a:custGeom>
            <a:solidFill>
              <a:schemeClr val="bg2">
                <a:lumMod val="40000"/>
                <a:lumOff val="60000"/>
              </a:schemeClr>
            </a:solidFill>
            <a:ln>
              <a:noFill/>
            </a:ln>
          </p:spPr>
          <p:txBody>
            <a:bodyPr vert="horz" wrap="square" lIns="121920" tIns="60960" rIns="121920" bIns="60960" numCol="1" anchor="t" anchorCtr="0" compatLnSpc="1">
              <a:prstTxWarp prst="textNoShape">
                <a:avLst/>
              </a:prstTxWarp>
            </a:bodyPr>
            <a:lstStyle/>
            <a:p>
              <a:endParaRPr lang="en-US" sz="2400" dirty="0">
                <a:solidFill>
                  <a:srgbClr val="000000"/>
                </a:solidFill>
              </a:endParaRPr>
            </a:p>
          </p:txBody>
        </p:sp>
        <p:cxnSp>
          <p:nvCxnSpPr>
            <p:cNvPr id="32" name="Gerade Verbindung 31"/>
            <p:cNvCxnSpPr/>
            <p:nvPr/>
          </p:nvCxnSpPr>
          <p:spPr>
            <a:xfrm flipH="1">
              <a:off x="2283352" y="2104800"/>
              <a:ext cx="272424" cy="270963"/>
            </a:xfrm>
            <a:prstGeom prst="line">
              <a:avLst/>
            </a:prstGeom>
            <a:ln w="88900" cap="rnd">
              <a:solidFill>
                <a:schemeClr val="tx2"/>
              </a:solidFill>
              <a:tailEnd type="none"/>
            </a:ln>
          </p:spPr>
          <p:style>
            <a:lnRef idx="1">
              <a:schemeClr val="accent1"/>
            </a:lnRef>
            <a:fillRef idx="0">
              <a:schemeClr val="accent1"/>
            </a:fillRef>
            <a:effectRef idx="0">
              <a:schemeClr val="accent1"/>
            </a:effectRef>
            <a:fontRef idx="minor">
              <a:schemeClr val="tx1"/>
            </a:fontRef>
          </p:style>
        </p:cxnSp>
      </p:grpSp>
      <p:sp>
        <p:nvSpPr>
          <p:cNvPr id="27" name="Freeform 6"/>
          <p:cNvSpPr>
            <a:spLocks noChangeAspect="1" noEditPoints="1"/>
          </p:cNvSpPr>
          <p:nvPr>
            <p:custDataLst>
              <p:tags r:id="rId1"/>
            </p:custDataLst>
          </p:nvPr>
        </p:nvSpPr>
        <p:spPr bwMode="auto">
          <a:xfrm>
            <a:off x="1263440" y="3484252"/>
            <a:ext cx="996080" cy="960000"/>
          </a:xfrm>
          <a:custGeom>
            <a:avLst/>
            <a:gdLst>
              <a:gd name="T0" fmla="*/ 1288 w 2080"/>
              <a:gd name="T1" fmla="*/ 997 h 2005"/>
              <a:gd name="T2" fmla="*/ 798 w 2080"/>
              <a:gd name="T3" fmla="*/ 1231 h 2005"/>
              <a:gd name="T4" fmla="*/ 900 w 2080"/>
              <a:gd name="T5" fmla="*/ 1590 h 2005"/>
              <a:gd name="T6" fmla="*/ 660 w 2080"/>
              <a:gd name="T7" fmla="*/ 1759 h 2005"/>
              <a:gd name="T8" fmla="*/ 1384 w 2080"/>
              <a:gd name="T9" fmla="*/ 1973 h 2005"/>
              <a:gd name="T10" fmla="*/ 1360 w 2080"/>
              <a:gd name="T11" fmla="*/ 1629 h 2005"/>
              <a:gd name="T12" fmla="*/ 1307 w 2080"/>
              <a:gd name="T13" fmla="*/ 1408 h 2005"/>
              <a:gd name="T14" fmla="*/ 1628 w 2080"/>
              <a:gd name="T15" fmla="*/ 90 h 2005"/>
              <a:gd name="T16" fmla="*/ 1812 w 2080"/>
              <a:gd name="T17" fmla="*/ 428 h 2005"/>
              <a:gd name="T18" fmla="*/ 1628 w 2080"/>
              <a:gd name="T19" fmla="*/ 353 h 2005"/>
              <a:gd name="T20" fmla="*/ 400 w 2080"/>
              <a:gd name="T21" fmla="*/ 800 h 2005"/>
              <a:gd name="T22" fmla="*/ 666 w 2080"/>
              <a:gd name="T23" fmla="*/ 1178 h 2005"/>
              <a:gd name="T24" fmla="*/ 595 w 2080"/>
              <a:gd name="T25" fmla="*/ 1400 h 2005"/>
              <a:gd name="T26" fmla="*/ 786 w 2080"/>
              <a:gd name="T27" fmla="*/ 1549 h 2005"/>
              <a:gd name="T28" fmla="*/ 400 w 2080"/>
              <a:gd name="T29" fmla="*/ 1765 h 2005"/>
              <a:gd name="T30" fmla="*/ 69 w 2080"/>
              <a:gd name="T31" fmla="*/ 1460 h 2005"/>
              <a:gd name="T32" fmla="*/ 81 w 2080"/>
              <a:gd name="T33" fmla="*/ 1310 h 2005"/>
              <a:gd name="T34" fmla="*/ 177 w 2080"/>
              <a:gd name="T35" fmla="*/ 869 h 2005"/>
              <a:gd name="T36" fmla="*/ 1887 w 2080"/>
              <a:gd name="T37" fmla="*/ 1232 h 2005"/>
              <a:gd name="T38" fmla="*/ 1930 w 2080"/>
              <a:gd name="T39" fmla="*/ 1441 h 2005"/>
              <a:gd name="T40" fmla="*/ 1954 w 2080"/>
              <a:gd name="T41" fmla="*/ 1760 h 2005"/>
              <a:gd name="T42" fmla="*/ 1343 w 2080"/>
              <a:gd name="T43" fmla="*/ 1540 h 2005"/>
              <a:gd name="T44" fmla="*/ 1527 w 2080"/>
              <a:gd name="T45" fmla="*/ 1385 h 2005"/>
              <a:gd name="T46" fmla="*/ 1444 w 2080"/>
              <a:gd name="T47" fmla="*/ 1200 h 2005"/>
              <a:gd name="T48" fmla="*/ 1426 w 2080"/>
              <a:gd name="T49" fmla="*/ 968 h 2005"/>
              <a:gd name="T50" fmla="*/ 1733 w 2080"/>
              <a:gd name="T51" fmla="*/ 828 h 2005"/>
              <a:gd name="T52" fmla="*/ 1936 w 2080"/>
              <a:gd name="T53" fmla="*/ 1003 h 2005"/>
              <a:gd name="T54" fmla="*/ 1651 w 2080"/>
              <a:gd name="T55" fmla="*/ 486 h 2005"/>
              <a:gd name="T56" fmla="*/ 1854 w 2080"/>
              <a:gd name="T57" fmla="*/ 760 h 2005"/>
              <a:gd name="T58" fmla="*/ 1632 w 2080"/>
              <a:gd name="T59" fmla="*/ 726 h 2005"/>
              <a:gd name="T60" fmla="*/ 1334 w 2080"/>
              <a:gd name="T61" fmla="*/ 877 h 2005"/>
              <a:gd name="T62" fmla="*/ 1183 w 2080"/>
              <a:gd name="T63" fmla="*/ 622 h 2005"/>
              <a:gd name="T64" fmla="*/ 908 w 2080"/>
              <a:gd name="T65" fmla="*/ 894 h 2005"/>
              <a:gd name="T66" fmla="*/ 730 w 2080"/>
              <a:gd name="T67" fmla="*/ 886 h 2005"/>
              <a:gd name="T68" fmla="*/ 858 w 2080"/>
              <a:gd name="T69" fmla="*/ 594 h 2005"/>
              <a:gd name="T70" fmla="*/ 214 w 2080"/>
              <a:gd name="T71" fmla="*/ 516 h 2005"/>
              <a:gd name="T72" fmla="*/ 658 w 2080"/>
              <a:gd name="T73" fmla="*/ 670 h 2005"/>
              <a:gd name="T74" fmla="*/ 400 w 2080"/>
              <a:gd name="T75" fmla="*/ 716 h 2005"/>
              <a:gd name="T76" fmla="*/ 170 w 2080"/>
              <a:gd name="T77" fmla="*/ 706 h 2005"/>
              <a:gd name="T78" fmla="*/ 1091 w 2080"/>
              <a:gd name="T79" fmla="*/ 487 h 2005"/>
              <a:gd name="T80" fmla="*/ 1343 w 2080"/>
              <a:gd name="T81" fmla="*/ 206 h 2005"/>
              <a:gd name="T82" fmla="*/ 1455 w 2080"/>
              <a:gd name="T83" fmla="*/ 416 h 2005"/>
              <a:gd name="T84" fmla="*/ 1040 w 2080"/>
              <a:gd name="T85" fmla="*/ 17 h 2005"/>
              <a:gd name="T86" fmla="*/ 1172 w 2080"/>
              <a:gd name="T87" fmla="*/ 166 h 2005"/>
              <a:gd name="T88" fmla="*/ 808 w 2080"/>
              <a:gd name="T89" fmla="*/ 170 h 2005"/>
              <a:gd name="T90" fmla="*/ 294 w 2080"/>
              <a:gd name="T91" fmla="*/ 330 h 2005"/>
              <a:gd name="T92" fmla="*/ 544 w 2080"/>
              <a:gd name="T93" fmla="*/ 40 h 2005"/>
              <a:gd name="T94" fmla="*/ 695 w 2080"/>
              <a:gd name="T95" fmla="*/ 152 h 2005"/>
              <a:gd name="T96" fmla="*/ 514 w 2080"/>
              <a:gd name="T97" fmla="*/ 338 h 2005"/>
              <a:gd name="T98" fmla="*/ 836 w 2080"/>
              <a:gd name="T99" fmla="*/ 249 h 2005"/>
              <a:gd name="T100" fmla="*/ 980 w 2080"/>
              <a:gd name="T101" fmla="*/ 475 h 2005"/>
              <a:gd name="T102" fmla="*/ 514 w 2080"/>
              <a:gd name="T103" fmla="*/ 338 h 20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2080" h="2005">
                <a:moveTo>
                  <a:pt x="1307" y="1408"/>
                </a:moveTo>
                <a:cubicBezTo>
                  <a:pt x="1346" y="1379"/>
                  <a:pt x="1362" y="1326"/>
                  <a:pt x="1353" y="1278"/>
                </a:cubicBezTo>
                <a:cubicBezTo>
                  <a:pt x="1366" y="1220"/>
                  <a:pt x="1368" y="1168"/>
                  <a:pt x="1358" y="1124"/>
                </a:cubicBezTo>
                <a:cubicBezTo>
                  <a:pt x="1347" y="1074"/>
                  <a:pt x="1323" y="1032"/>
                  <a:pt x="1288" y="997"/>
                </a:cubicBezTo>
                <a:cubicBezTo>
                  <a:pt x="1246" y="955"/>
                  <a:pt x="1176" y="931"/>
                  <a:pt x="1110" y="926"/>
                </a:cubicBezTo>
                <a:cubicBezTo>
                  <a:pt x="1046" y="922"/>
                  <a:pt x="982" y="936"/>
                  <a:pt x="942" y="968"/>
                </a:cubicBezTo>
                <a:cubicBezTo>
                  <a:pt x="878" y="980"/>
                  <a:pt x="832" y="1016"/>
                  <a:pt x="808" y="1077"/>
                </a:cubicBezTo>
                <a:cubicBezTo>
                  <a:pt x="791" y="1124"/>
                  <a:pt x="790" y="1178"/>
                  <a:pt x="798" y="1231"/>
                </a:cubicBezTo>
                <a:cubicBezTo>
                  <a:pt x="800" y="1247"/>
                  <a:pt x="803" y="1263"/>
                  <a:pt x="806" y="1278"/>
                </a:cubicBezTo>
                <a:cubicBezTo>
                  <a:pt x="797" y="1326"/>
                  <a:pt x="813" y="1379"/>
                  <a:pt x="852" y="1408"/>
                </a:cubicBezTo>
                <a:cubicBezTo>
                  <a:pt x="863" y="1447"/>
                  <a:pt x="874" y="1488"/>
                  <a:pt x="900" y="1521"/>
                </a:cubicBezTo>
                <a:cubicBezTo>
                  <a:pt x="901" y="1534"/>
                  <a:pt x="907" y="1586"/>
                  <a:pt x="900" y="1590"/>
                </a:cubicBezTo>
                <a:cubicBezTo>
                  <a:pt x="895" y="1593"/>
                  <a:pt x="891" y="1596"/>
                  <a:pt x="886" y="1598"/>
                </a:cubicBezTo>
                <a:cubicBezTo>
                  <a:pt x="861" y="1612"/>
                  <a:pt x="830" y="1618"/>
                  <a:pt x="804" y="1628"/>
                </a:cubicBezTo>
                <a:cubicBezTo>
                  <a:pt x="772" y="1639"/>
                  <a:pt x="739" y="1651"/>
                  <a:pt x="715" y="1674"/>
                </a:cubicBezTo>
                <a:cubicBezTo>
                  <a:pt x="691" y="1698"/>
                  <a:pt x="672" y="1727"/>
                  <a:pt x="660" y="1759"/>
                </a:cubicBezTo>
                <a:cubicBezTo>
                  <a:pt x="646" y="1792"/>
                  <a:pt x="640" y="1828"/>
                  <a:pt x="640" y="1861"/>
                </a:cubicBezTo>
                <a:cubicBezTo>
                  <a:pt x="640" y="1918"/>
                  <a:pt x="697" y="1952"/>
                  <a:pt x="776" y="1973"/>
                </a:cubicBezTo>
                <a:cubicBezTo>
                  <a:pt x="871" y="1998"/>
                  <a:pt x="1002" y="2005"/>
                  <a:pt x="1080" y="2005"/>
                </a:cubicBezTo>
                <a:cubicBezTo>
                  <a:pt x="1157" y="2005"/>
                  <a:pt x="1288" y="1998"/>
                  <a:pt x="1384" y="1973"/>
                </a:cubicBezTo>
                <a:cubicBezTo>
                  <a:pt x="1462" y="1952"/>
                  <a:pt x="1520" y="1918"/>
                  <a:pt x="1520" y="1861"/>
                </a:cubicBezTo>
                <a:cubicBezTo>
                  <a:pt x="1520" y="1828"/>
                  <a:pt x="1513" y="1792"/>
                  <a:pt x="1500" y="1759"/>
                </a:cubicBezTo>
                <a:cubicBezTo>
                  <a:pt x="1487" y="1727"/>
                  <a:pt x="1468" y="1698"/>
                  <a:pt x="1444" y="1674"/>
                </a:cubicBezTo>
                <a:cubicBezTo>
                  <a:pt x="1420" y="1651"/>
                  <a:pt x="1387" y="1639"/>
                  <a:pt x="1360" y="1629"/>
                </a:cubicBezTo>
                <a:cubicBezTo>
                  <a:pt x="1340" y="1622"/>
                  <a:pt x="1260" y="1601"/>
                  <a:pt x="1257" y="1586"/>
                </a:cubicBezTo>
                <a:cubicBezTo>
                  <a:pt x="1255" y="1576"/>
                  <a:pt x="1256" y="1557"/>
                  <a:pt x="1258" y="1540"/>
                </a:cubicBezTo>
                <a:cubicBezTo>
                  <a:pt x="1258" y="1533"/>
                  <a:pt x="1259" y="1527"/>
                  <a:pt x="1259" y="1521"/>
                </a:cubicBezTo>
                <a:cubicBezTo>
                  <a:pt x="1285" y="1488"/>
                  <a:pt x="1297" y="1448"/>
                  <a:pt x="1307" y="1408"/>
                </a:cubicBezTo>
                <a:close/>
                <a:moveTo>
                  <a:pt x="1430" y="141"/>
                </a:moveTo>
                <a:cubicBezTo>
                  <a:pt x="1456" y="117"/>
                  <a:pt x="1490" y="98"/>
                  <a:pt x="1531" y="90"/>
                </a:cubicBezTo>
                <a:cubicBezTo>
                  <a:pt x="1546" y="87"/>
                  <a:pt x="1562" y="85"/>
                  <a:pt x="1580" y="85"/>
                </a:cubicBezTo>
                <a:cubicBezTo>
                  <a:pt x="1597" y="85"/>
                  <a:pt x="1613" y="87"/>
                  <a:pt x="1628" y="90"/>
                </a:cubicBezTo>
                <a:cubicBezTo>
                  <a:pt x="1692" y="103"/>
                  <a:pt x="1738" y="140"/>
                  <a:pt x="1768" y="187"/>
                </a:cubicBezTo>
                <a:cubicBezTo>
                  <a:pt x="1797" y="232"/>
                  <a:pt x="1810" y="284"/>
                  <a:pt x="1810" y="330"/>
                </a:cubicBezTo>
                <a:cubicBezTo>
                  <a:pt x="1810" y="340"/>
                  <a:pt x="1809" y="349"/>
                  <a:pt x="1808" y="358"/>
                </a:cubicBezTo>
                <a:cubicBezTo>
                  <a:pt x="1816" y="381"/>
                  <a:pt x="1817" y="406"/>
                  <a:pt x="1812" y="428"/>
                </a:cubicBezTo>
                <a:cubicBezTo>
                  <a:pt x="1811" y="434"/>
                  <a:pt x="1810" y="439"/>
                  <a:pt x="1808" y="445"/>
                </a:cubicBezTo>
                <a:cubicBezTo>
                  <a:pt x="1788" y="432"/>
                  <a:pt x="1767" y="422"/>
                  <a:pt x="1744" y="416"/>
                </a:cubicBezTo>
                <a:cubicBezTo>
                  <a:pt x="1708" y="406"/>
                  <a:pt x="1671" y="403"/>
                  <a:pt x="1635" y="408"/>
                </a:cubicBezTo>
                <a:cubicBezTo>
                  <a:pt x="1634" y="389"/>
                  <a:pt x="1632" y="371"/>
                  <a:pt x="1628" y="353"/>
                </a:cubicBezTo>
                <a:cubicBezTo>
                  <a:pt x="1616" y="297"/>
                  <a:pt x="1589" y="249"/>
                  <a:pt x="1548" y="208"/>
                </a:cubicBezTo>
                <a:cubicBezTo>
                  <a:pt x="1517" y="177"/>
                  <a:pt x="1475" y="155"/>
                  <a:pt x="1430" y="141"/>
                </a:cubicBezTo>
                <a:close/>
                <a:moveTo>
                  <a:pt x="348" y="787"/>
                </a:moveTo>
                <a:cubicBezTo>
                  <a:pt x="366" y="789"/>
                  <a:pt x="383" y="793"/>
                  <a:pt x="400" y="800"/>
                </a:cubicBezTo>
                <a:cubicBezTo>
                  <a:pt x="416" y="793"/>
                  <a:pt x="434" y="789"/>
                  <a:pt x="451" y="787"/>
                </a:cubicBezTo>
                <a:cubicBezTo>
                  <a:pt x="521" y="779"/>
                  <a:pt x="583" y="810"/>
                  <a:pt x="622" y="869"/>
                </a:cubicBezTo>
                <a:cubicBezTo>
                  <a:pt x="646" y="905"/>
                  <a:pt x="659" y="949"/>
                  <a:pt x="655" y="991"/>
                </a:cubicBezTo>
                <a:cubicBezTo>
                  <a:pt x="652" y="1023"/>
                  <a:pt x="653" y="1103"/>
                  <a:pt x="666" y="1178"/>
                </a:cubicBezTo>
                <a:cubicBezTo>
                  <a:pt x="673" y="1223"/>
                  <a:pt x="684" y="1265"/>
                  <a:pt x="702" y="1287"/>
                </a:cubicBezTo>
                <a:cubicBezTo>
                  <a:pt x="718" y="1310"/>
                  <a:pt x="718" y="1310"/>
                  <a:pt x="718" y="1310"/>
                </a:cubicBezTo>
                <a:cubicBezTo>
                  <a:pt x="703" y="1333"/>
                  <a:pt x="703" y="1333"/>
                  <a:pt x="703" y="1333"/>
                </a:cubicBezTo>
                <a:cubicBezTo>
                  <a:pt x="675" y="1375"/>
                  <a:pt x="636" y="1392"/>
                  <a:pt x="595" y="1400"/>
                </a:cubicBezTo>
                <a:cubicBezTo>
                  <a:pt x="614" y="1407"/>
                  <a:pt x="634" y="1412"/>
                  <a:pt x="653" y="1419"/>
                </a:cubicBezTo>
                <a:cubicBezTo>
                  <a:pt x="678" y="1428"/>
                  <a:pt x="708" y="1439"/>
                  <a:pt x="730" y="1460"/>
                </a:cubicBezTo>
                <a:cubicBezTo>
                  <a:pt x="753" y="1482"/>
                  <a:pt x="770" y="1509"/>
                  <a:pt x="781" y="1538"/>
                </a:cubicBezTo>
                <a:cubicBezTo>
                  <a:pt x="783" y="1542"/>
                  <a:pt x="784" y="1545"/>
                  <a:pt x="786" y="1549"/>
                </a:cubicBezTo>
                <a:cubicBezTo>
                  <a:pt x="740" y="1565"/>
                  <a:pt x="694" y="1583"/>
                  <a:pt x="660" y="1617"/>
                </a:cubicBezTo>
                <a:cubicBezTo>
                  <a:pt x="627" y="1648"/>
                  <a:pt x="602" y="1688"/>
                  <a:pt x="586" y="1729"/>
                </a:cubicBezTo>
                <a:cubicBezTo>
                  <a:pt x="582" y="1738"/>
                  <a:pt x="579" y="1746"/>
                  <a:pt x="577" y="1754"/>
                </a:cubicBezTo>
                <a:cubicBezTo>
                  <a:pt x="512" y="1762"/>
                  <a:pt x="445" y="1765"/>
                  <a:pt x="400" y="1765"/>
                </a:cubicBezTo>
                <a:cubicBezTo>
                  <a:pt x="330" y="1765"/>
                  <a:pt x="211" y="1758"/>
                  <a:pt x="125" y="1736"/>
                </a:cubicBezTo>
                <a:cubicBezTo>
                  <a:pt x="52" y="1717"/>
                  <a:pt x="0" y="1684"/>
                  <a:pt x="0" y="1632"/>
                </a:cubicBezTo>
                <a:cubicBezTo>
                  <a:pt x="0" y="1601"/>
                  <a:pt x="6" y="1568"/>
                  <a:pt x="18" y="1538"/>
                </a:cubicBezTo>
                <a:cubicBezTo>
                  <a:pt x="30" y="1509"/>
                  <a:pt x="46" y="1482"/>
                  <a:pt x="69" y="1460"/>
                </a:cubicBezTo>
                <a:cubicBezTo>
                  <a:pt x="91" y="1439"/>
                  <a:pt x="121" y="1428"/>
                  <a:pt x="146" y="1419"/>
                </a:cubicBezTo>
                <a:cubicBezTo>
                  <a:pt x="166" y="1412"/>
                  <a:pt x="185" y="1407"/>
                  <a:pt x="204" y="1400"/>
                </a:cubicBezTo>
                <a:cubicBezTo>
                  <a:pt x="164" y="1392"/>
                  <a:pt x="124" y="1375"/>
                  <a:pt x="96" y="1333"/>
                </a:cubicBezTo>
                <a:cubicBezTo>
                  <a:pt x="81" y="1310"/>
                  <a:pt x="81" y="1310"/>
                  <a:pt x="81" y="1310"/>
                </a:cubicBezTo>
                <a:cubicBezTo>
                  <a:pt x="98" y="1287"/>
                  <a:pt x="98" y="1287"/>
                  <a:pt x="98" y="1287"/>
                </a:cubicBezTo>
                <a:cubicBezTo>
                  <a:pt x="115" y="1265"/>
                  <a:pt x="126" y="1223"/>
                  <a:pt x="134" y="1178"/>
                </a:cubicBezTo>
                <a:cubicBezTo>
                  <a:pt x="146" y="1103"/>
                  <a:pt x="147" y="1023"/>
                  <a:pt x="144" y="991"/>
                </a:cubicBezTo>
                <a:cubicBezTo>
                  <a:pt x="140" y="949"/>
                  <a:pt x="153" y="905"/>
                  <a:pt x="177" y="869"/>
                </a:cubicBezTo>
                <a:cubicBezTo>
                  <a:pt x="216" y="810"/>
                  <a:pt x="278" y="779"/>
                  <a:pt x="348" y="787"/>
                </a:cubicBezTo>
                <a:close/>
                <a:moveTo>
                  <a:pt x="1936" y="1003"/>
                </a:moveTo>
                <a:cubicBezTo>
                  <a:pt x="1929" y="1109"/>
                  <a:pt x="1929" y="1109"/>
                  <a:pt x="1929" y="1109"/>
                </a:cubicBezTo>
                <a:cubicBezTo>
                  <a:pt x="1939" y="1154"/>
                  <a:pt x="1924" y="1204"/>
                  <a:pt x="1887" y="1232"/>
                </a:cubicBezTo>
                <a:cubicBezTo>
                  <a:pt x="1880" y="1253"/>
                  <a:pt x="1870" y="1278"/>
                  <a:pt x="1859" y="1300"/>
                </a:cubicBezTo>
                <a:cubicBezTo>
                  <a:pt x="1850" y="1318"/>
                  <a:pt x="1840" y="1335"/>
                  <a:pt x="1828" y="1350"/>
                </a:cubicBezTo>
                <a:cubicBezTo>
                  <a:pt x="1829" y="1364"/>
                  <a:pt x="1831" y="1400"/>
                  <a:pt x="1845" y="1409"/>
                </a:cubicBezTo>
                <a:cubicBezTo>
                  <a:pt x="1871" y="1426"/>
                  <a:pt x="1900" y="1430"/>
                  <a:pt x="1930" y="1441"/>
                </a:cubicBezTo>
                <a:cubicBezTo>
                  <a:pt x="1958" y="1452"/>
                  <a:pt x="1988" y="1462"/>
                  <a:pt x="2010" y="1484"/>
                </a:cubicBezTo>
                <a:cubicBezTo>
                  <a:pt x="2033" y="1506"/>
                  <a:pt x="2050" y="1533"/>
                  <a:pt x="2061" y="1562"/>
                </a:cubicBezTo>
                <a:cubicBezTo>
                  <a:pt x="2074" y="1592"/>
                  <a:pt x="2080" y="1624"/>
                  <a:pt x="2080" y="1655"/>
                </a:cubicBezTo>
                <a:cubicBezTo>
                  <a:pt x="2080" y="1708"/>
                  <a:pt x="2027" y="1741"/>
                  <a:pt x="1954" y="1760"/>
                </a:cubicBezTo>
                <a:cubicBezTo>
                  <a:pt x="1868" y="1782"/>
                  <a:pt x="1749" y="1789"/>
                  <a:pt x="1680" y="1789"/>
                </a:cubicBezTo>
                <a:cubicBezTo>
                  <a:pt x="1655" y="1789"/>
                  <a:pt x="1624" y="1788"/>
                  <a:pt x="1591" y="1786"/>
                </a:cubicBezTo>
                <a:cubicBezTo>
                  <a:pt x="1577" y="1723"/>
                  <a:pt x="1546" y="1662"/>
                  <a:pt x="1500" y="1617"/>
                </a:cubicBezTo>
                <a:cubicBezTo>
                  <a:pt x="1459" y="1578"/>
                  <a:pt x="1397" y="1556"/>
                  <a:pt x="1343" y="1540"/>
                </a:cubicBezTo>
                <a:cubicBezTo>
                  <a:pt x="1358" y="1515"/>
                  <a:pt x="1367" y="1490"/>
                  <a:pt x="1374" y="1466"/>
                </a:cubicBezTo>
                <a:cubicBezTo>
                  <a:pt x="1400" y="1450"/>
                  <a:pt x="1435" y="1439"/>
                  <a:pt x="1464" y="1430"/>
                </a:cubicBezTo>
                <a:cubicBezTo>
                  <a:pt x="1481" y="1425"/>
                  <a:pt x="1496" y="1420"/>
                  <a:pt x="1513" y="1410"/>
                </a:cubicBezTo>
                <a:cubicBezTo>
                  <a:pt x="1522" y="1404"/>
                  <a:pt x="1524" y="1395"/>
                  <a:pt x="1527" y="1385"/>
                </a:cubicBezTo>
                <a:cubicBezTo>
                  <a:pt x="1530" y="1374"/>
                  <a:pt x="1531" y="1361"/>
                  <a:pt x="1531" y="1350"/>
                </a:cubicBezTo>
                <a:cubicBezTo>
                  <a:pt x="1520" y="1335"/>
                  <a:pt x="1509" y="1318"/>
                  <a:pt x="1500" y="1300"/>
                </a:cubicBezTo>
                <a:cubicBezTo>
                  <a:pt x="1489" y="1278"/>
                  <a:pt x="1479" y="1253"/>
                  <a:pt x="1472" y="1232"/>
                </a:cubicBezTo>
                <a:cubicBezTo>
                  <a:pt x="1460" y="1224"/>
                  <a:pt x="1451" y="1212"/>
                  <a:pt x="1444" y="1200"/>
                </a:cubicBezTo>
                <a:cubicBezTo>
                  <a:pt x="1445" y="1167"/>
                  <a:pt x="1442" y="1136"/>
                  <a:pt x="1436" y="1106"/>
                </a:cubicBezTo>
                <a:cubicBezTo>
                  <a:pt x="1434" y="1097"/>
                  <a:pt x="1431" y="1087"/>
                  <a:pt x="1428" y="1078"/>
                </a:cubicBezTo>
                <a:cubicBezTo>
                  <a:pt x="1424" y="1005"/>
                  <a:pt x="1424" y="1005"/>
                  <a:pt x="1424" y="1005"/>
                </a:cubicBezTo>
                <a:cubicBezTo>
                  <a:pt x="1424" y="1005"/>
                  <a:pt x="1426" y="971"/>
                  <a:pt x="1426" y="968"/>
                </a:cubicBezTo>
                <a:cubicBezTo>
                  <a:pt x="1434" y="917"/>
                  <a:pt x="1463" y="876"/>
                  <a:pt x="1501" y="848"/>
                </a:cubicBezTo>
                <a:cubicBezTo>
                  <a:pt x="1538" y="821"/>
                  <a:pt x="1586" y="806"/>
                  <a:pt x="1634" y="806"/>
                </a:cubicBezTo>
                <a:cubicBezTo>
                  <a:pt x="1648" y="805"/>
                  <a:pt x="1662" y="806"/>
                  <a:pt x="1677" y="808"/>
                </a:cubicBezTo>
                <a:cubicBezTo>
                  <a:pt x="1698" y="812"/>
                  <a:pt x="1715" y="818"/>
                  <a:pt x="1733" y="828"/>
                </a:cubicBezTo>
                <a:cubicBezTo>
                  <a:pt x="1750" y="823"/>
                  <a:pt x="1766" y="822"/>
                  <a:pt x="1782" y="824"/>
                </a:cubicBezTo>
                <a:cubicBezTo>
                  <a:pt x="1812" y="826"/>
                  <a:pt x="1840" y="839"/>
                  <a:pt x="1864" y="857"/>
                </a:cubicBezTo>
                <a:cubicBezTo>
                  <a:pt x="1887" y="875"/>
                  <a:pt x="1907" y="898"/>
                  <a:pt x="1920" y="924"/>
                </a:cubicBezTo>
                <a:cubicBezTo>
                  <a:pt x="1932" y="949"/>
                  <a:pt x="1938" y="976"/>
                  <a:pt x="1936" y="1003"/>
                </a:cubicBezTo>
                <a:close/>
                <a:moveTo>
                  <a:pt x="1477" y="492"/>
                </a:moveTo>
                <a:cubicBezTo>
                  <a:pt x="1500" y="486"/>
                  <a:pt x="1524" y="484"/>
                  <a:pt x="1548" y="486"/>
                </a:cubicBezTo>
                <a:cubicBezTo>
                  <a:pt x="1566" y="488"/>
                  <a:pt x="1583" y="492"/>
                  <a:pt x="1600" y="499"/>
                </a:cubicBezTo>
                <a:cubicBezTo>
                  <a:pt x="1616" y="492"/>
                  <a:pt x="1634" y="488"/>
                  <a:pt x="1651" y="486"/>
                </a:cubicBezTo>
                <a:cubicBezTo>
                  <a:pt x="1675" y="484"/>
                  <a:pt x="1699" y="486"/>
                  <a:pt x="1722" y="492"/>
                </a:cubicBezTo>
                <a:cubicBezTo>
                  <a:pt x="1763" y="504"/>
                  <a:pt x="1798" y="533"/>
                  <a:pt x="1822" y="568"/>
                </a:cubicBezTo>
                <a:cubicBezTo>
                  <a:pt x="1846" y="604"/>
                  <a:pt x="1859" y="648"/>
                  <a:pt x="1855" y="690"/>
                </a:cubicBezTo>
                <a:cubicBezTo>
                  <a:pt x="1854" y="705"/>
                  <a:pt x="1853" y="730"/>
                  <a:pt x="1854" y="760"/>
                </a:cubicBezTo>
                <a:cubicBezTo>
                  <a:pt x="1834" y="752"/>
                  <a:pt x="1812" y="746"/>
                  <a:pt x="1789" y="744"/>
                </a:cubicBezTo>
                <a:cubicBezTo>
                  <a:pt x="1774" y="743"/>
                  <a:pt x="1760" y="743"/>
                  <a:pt x="1745" y="745"/>
                </a:cubicBezTo>
                <a:cubicBezTo>
                  <a:pt x="1728" y="738"/>
                  <a:pt x="1711" y="733"/>
                  <a:pt x="1690" y="730"/>
                </a:cubicBezTo>
                <a:cubicBezTo>
                  <a:pt x="1671" y="727"/>
                  <a:pt x="1652" y="725"/>
                  <a:pt x="1632" y="726"/>
                </a:cubicBezTo>
                <a:cubicBezTo>
                  <a:pt x="1568" y="727"/>
                  <a:pt x="1504" y="747"/>
                  <a:pt x="1454" y="783"/>
                </a:cubicBezTo>
                <a:cubicBezTo>
                  <a:pt x="1402" y="821"/>
                  <a:pt x="1363" y="876"/>
                  <a:pt x="1349" y="945"/>
                </a:cubicBezTo>
                <a:cubicBezTo>
                  <a:pt x="1341" y="937"/>
                  <a:pt x="1333" y="930"/>
                  <a:pt x="1324" y="922"/>
                </a:cubicBezTo>
                <a:cubicBezTo>
                  <a:pt x="1328" y="908"/>
                  <a:pt x="1331" y="893"/>
                  <a:pt x="1334" y="877"/>
                </a:cubicBezTo>
                <a:cubicBezTo>
                  <a:pt x="1346" y="803"/>
                  <a:pt x="1347" y="722"/>
                  <a:pt x="1344" y="690"/>
                </a:cubicBezTo>
                <a:cubicBezTo>
                  <a:pt x="1340" y="648"/>
                  <a:pt x="1353" y="604"/>
                  <a:pt x="1377" y="568"/>
                </a:cubicBezTo>
                <a:cubicBezTo>
                  <a:pt x="1401" y="533"/>
                  <a:pt x="1436" y="504"/>
                  <a:pt x="1477" y="492"/>
                </a:cubicBezTo>
                <a:close/>
                <a:moveTo>
                  <a:pt x="1183" y="622"/>
                </a:moveTo>
                <a:cubicBezTo>
                  <a:pt x="1216" y="655"/>
                  <a:pt x="1239" y="694"/>
                  <a:pt x="1249" y="741"/>
                </a:cubicBezTo>
                <a:cubicBezTo>
                  <a:pt x="1258" y="781"/>
                  <a:pt x="1257" y="826"/>
                  <a:pt x="1246" y="877"/>
                </a:cubicBezTo>
                <a:cubicBezTo>
                  <a:pt x="1205" y="860"/>
                  <a:pt x="1159" y="850"/>
                  <a:pt x="1115" y="847"/>
                </a:cubicBezTo>
                <a:cubicBezTo>
                  <a:pt x="1040" y="842"/>
                  <a:pt x="964" y="857"/>
                  <a:pt x="908" y="894"/>
                </a:cubicBezTo>
                <a:cubicBezTo>
                  <a:pt x="839" y="912"/>
                  <a:pt x="791" y="948"/>
                  <a:pt x="760" y="996"/>
                </a:cubicBezTo>
                <a:cubicBezTo>
                  <a:pt x="748" y="984"/>
                  <a:pt x="740" y="969"/>
                  <a:pt x="734" y="953"/>
                </a:cubicBezTo>
                <a:cubicBezTo>
                  <a:pt x="733" y="940"/>
                  <a:pt x="731" y="927"/>
                  <a:pt x="728" y="914"/>
                </a:cubicBezTo>
                <a:cubicBezTo>
                  <a:pt x="728" y="904"/>
                  <a:pt x="728" y="895"/>
                  <a:pt x="730" y="886"/>
                </a:cubicBezTo>
                <a:cubicBezTo>
                  <a:pt x="727" y="872"/>
                  <a:pt x="724" y="857"/>
                  <a:pt x="722" y="842"/>
                </a:cubicBezTo>
                <a:cubicBezTo>
                  <a:pt x="715" y="793"/>
                  <a:pt x="716" y="741"/>
                  <a:pt x="732" y="698"/>
                </a:cubicBezTo>
                <a:cubicBezTo>
                  <a:pt x="750" y="649"/>
                  <a:pt x="786" y="612"/>
                  <a:pt x="848" y="596"/>
                </a:cubicBezTo>
                <a:cubicBezTo>
                  <a:pt x="851" y="596"/>
                  <a:pt x="854" y="595"/>
                  <a:pt x="858" y="594"/>
                </a:cubicBezTo>
                <a:cubicBezTo>
                  <a:pt x="895" y="564"/>
                  <a:pt x="954" y="552"/>
                  <a:pt x="1014" y="556"/>
                </a:cubicBezTo>
                <a:cubicBezTo>
                  <a:pt x="1077" y="560"/>
                  <a:pt x="1143" y="582"/>
                  <a:pt x="1183" y="622"/>
                </a:cubicBezTo>
                <a:close/>
                <a:moveTo>
                  <a:pt x="168" y="673"/>
                </a:moveTo>
                <a:cubicBezTo>
                  <a:pt x="168" y="624"/>
                  <a:pt x="182" y="565"/>
                  <a:pt x="214" y="516"/>
                </a:cubicBezTo>
                <a:cubicBezTo>
                  <a:pt x="261" y="443"/>
                  <a:pt x="334" y="405"/>
                  <a:pt x="420" y="405"/>
                </a:cubicBezTo>
                <a:cubicBezTo>
                  <a:pt x="506" y="405"/>
                  <a:pt x="580" y="443"/>
                  <a:pt x="626" y="516"/>
                </a:cubicBezTo>
                <a:cubicBezTo>
                  <a:pt x="651" y="555"/>
                  <a:pt x="666" y="599"/>
                  <a:pt x="670" y="640"/>
                </a:cubicBezTo>
                <a:cubicBezTo>
                  <a:pt x="666" y="650"/>
                  <a:pt x="661" y="660"/>
                  <a:pt x="658" y="670"/>
                </a:cubicBezTo>
                <a:cubicBezTo>
                  <a:pt x="646" y="701"/>
                  <a:pt x="640" y="734"/>
                  <a:pt x="638" y="768"/>
                </a:cubicBezTo>
                <a:cubicBezTo>
                  <a:pt x="611" y="744"/>
                  <a:pt x="579" y="726"/>
                  <a:pt x="544" y="716"/>
                </a:cubicBezTo>
                <a:cubicBezTo>
                  <a:pt x="511" y="706"/>
                  <a:pt x="477" y="704"/>
                  <a:pt x="443" y="708"/>
                </a:cubicBezTo>
                <a:cubicBezTo>
                  <a:pt x="428" y="709"/>
                  <a:pt x="414" y="712"/>
                  <a:pt x="400" y="716"/>
                </a:cubicBezTo>
                <a:cubicBezTo>
                  <a:pt x="385" y="712"/>
                  <a:pt x="371" y="709"/>
                  <a:pt x="356" y="707"/>
                </a:cubicBezTo>
                <a:cubicBezTo>
                  <a:pt x="322" y="704"/>
                  <a:pt x="288" y="706"/>
                  <a:pt x="255" y="716"/>
                </a:cubicBezTo>
                <a:cubicBezTo>
                  <a:pt x="221" y="726"/>
                  <a:pt x="190" y="744"/>
                  <a:pt x="163" y="766"/>
                </a:cubicBezTo>
                <a:cubicBezTo>
                  <a:pt x="161" y="746"/>
                  <a:pt x="163" y="725"/>
                  <a:pt x="170" y="706"/>
                </a:cubicBezTo>
                <a:cubicBezTo>
                  <a:pt x="169" y="696"/>
                  <a:pt x="168" y="685"/>
                  <a:pt x="168" y="673"/>
                </a:cubicBezTo>
                <a:close/>
                <a:moveTo>
                  <a:pt x="1274" y="605"/>
                </a:moveTo>
                <a:cubicBezTo>
                  <a:pt x="1263" y="591"/>
                  <a:pt x="1252" y="578"/>
                  <a:pt x="1240" y="566"/>
                </a:cubicBezTo>
                <a:cubicBezTo>
                  <a:pt x="1202" y="527"/>
                  <a:pt x="1148" y="501"/>
                  <a:pt x="1091" y="487"/>
                </a:cubicBezTo>
                <a:cubicBezTo>
                  <a:pt x="1089" y="478"/>
                  <a:pt x="1088" y="468"/>
                  <a:pt x="1086" y="459"/>
                </a:cubicBezTo>
                <a:cubicBezTo>
                  <a:pt x="1080" y="416"/>
                  <a:pt x="1080" y="370"/>
                  <a:pt x="1095" y="332"/>
                </a:cubicBezTo>
                <a:cubicBezTo>
                  <a:pt x="1114" y="281"/>
                  <a:pt x="1152" y="251"/>
                  <a:pt x="1206" y="240"/>
                </a:cubicBezTo>
                <a:cubicBezTo>
                  <a:pt x="1239" y="214"/>
                  <a:pt x="1291" y="203"/>
                  <a:pt x="1343" y="206"/>
                </a:cubicBezTo>
                <a:cubicBezTo>
                  <a:pt x="1398" y="210"/>
                  <a:pt x="1456" y="230"/>
                  <a:pt x="1492" y="265"/>
                </a:cubicBezTo>
                <a:cubicBezTo>
                  <a:pt x="1522" y="294"/>
                  <a:pt x="1541" y="329"/>
                  <a:pt x="1550" y="370"/>
                </a:cubicBezTo>
                <a:cubicBezTo>
                  <a:pt x="1552" y="382"/>
                  <a:pt x="1554" y="394"/>
                  <a:pt x="1555" y="407"/>
                </a:cubicBezTo>
                <a:cubicBezTo>
                  <a:pt x="1521" y="404"/>
                  <a:pt x="1488" y="406"/>
                  <a:pt x="1455" y="416"/>
                </a:cubicBezTo>
                <a:cubicBezTo>
                  <a:pt x="1396" y="432"/>
                  <a:pt x="1345" y="473"/>
                  <a:pt x="1311" y="524"/>
                </a:cubicBezTo>
                <a:cubicBezTo>
                  <a:pt x="1295" y="549"/>
                  <a:pt x="1282" y="576"/>
                  <a:pt x="1274" y="605"/>
                </a:cubicBezTo>
                <a:close/>
                <a:moveTo>
                  <a:pt x="994" y="6"/>
                </a:moveTo>
                <a:cubicBezTo>
                  <a:pt x="1010" y="8"/>
                  <a:pt x="1025" y="12"/>
                  <a:pt x="1040" y="17"/>
                </a:cubicBezTo>
                <a:cubicBezTo>
                  <a:pt x="1054" y="12"/>
                  <a:pt x="1070" y="8"/>
                  <a:pt x="1085" y="6"/>
                </a:cubicBezTo>
                <a:cubicBezTo>
                  <a:pt x="1149" y="0"/>
                  <a:pt x="1205" y="28"/>
                  <a:pt x="1241" y="81"/>
                </a:cubicBezTo>
                <a:cubicBezTo>
                  <a:pt x="1251" y="96"/>
                  <a:pt x="1259" y="114"/>
                  <a:pt x="1265" y="131"/>
                </a:cubicBezTo>
                <a:cubicBezTo>
                  <a:pt x="1231" y="138"/>
                  <a:pt x="1199" y="149"/>
                  <a:pt x="1172" y="166"/>
                </a:cubicBezTo>
                <a:cubicBezTo>
                  <a:pt x="1099" y="186"/>
                  <a:pt x="1053" y="230"/>
                  <a:pt x="1027" y="288"/>
                </a:cubicBezTo>
                <a:cubicBezTo>
                  <a:pt x="1010" y="261"/>
                  <a:pt x="988" y="237"/>
                  <a:pt x="964" y="218"/>
                </a:cubicBezTo>
                <a:cubicBezTo>
                  <a:pt x="930" y="192"/>
                  <a:pt x="888" y="174"/>
                  <a:pt x="844" y="170"/>
                </a:cubicBezTo>
                <a:cubicBezTo>
                  <a:pt x="832" y="169"/>
                  <a:pt x="820" y="168"/>
                  <a:pt x="808" y="170"/>
                </a:cubicBezTo>
                <a:cubicBezTo>
                  <a:pt x="810" y="138"/>
                  <a:pt x="821" y="108"/>
                  <a:pt x="838" y="81"/>
                </a:cubicBezTo>
                <a:cubicBezTo>
                  <a:pt x="874" y="28"/>
                  <a:pt x="930" y="0"/>
                  <a:pt x="994" y="6"/>
                </a:cubicBezTo>
                <a:close/>
                <a:moveTo>
                  <a:pt x="292" y="350"/>
                </a:moveTo>
                <a:cubicBezTo>
                  <a:pt x="293" y="343"/>
                  <a:pt x="293" y="336"/>
                  <a:pt x="294" y="330"/>
                </a:cubicBezTo>
                <a:cubicBezTo>
                  <a:pt x="292" y="318"/>
                  <a:pt x="290" y="306"/>
                  <a:pt x="288" y="293"/>
                </a:cubicBezTo>
                <a:cubicBezTo>
                  <a:pt x="282" y="250"/>
                  <a:pt x="282" y="204"/>
                  <a:pt x="297" y="166"/>
                </a:cubicBezTo>
                <a:cubicBezTo>
                  <a:pt x="316" y="115"/>
                  <a:pt x="354" y="85"/>
                  <a:pt x="407" y="74"/>
                </a:cubicBezTo>
                <a:cubicBezTo>
                  <a:pt x="441" y="48"/>
                  <a:pt x="493" y="37"/>
                  <a:pt x="544" y="40"/>
                </a:cubicBezTo>
                <a:cubicBezTo>
                  <a:pt x="600" y="44"/>
                  <a:pt x="658" y="64"/>
                  <a:pt x="694" y="99"/>
                </a:cubicBezTo>
                <a:cubicBezTo>
                  <a:pt x="708" y="113"/>
                  <a:pt x="720" y="129"/>
                  <a:pt x="730" y="146"/>
                </a:cubicBezTo>
                <a:cubicBezTo>
                  <a:pt x="730" y="149"/>
                  <a:pt x="729" y="151"/>
                  <a:pt x="729" y="154"/>
                </a:cubicBezTo>
                <a:cubicBezTo>
                  <a:pt x="718" y="152"/>
                  <a:pt x="706" y="152"/>
                  <a:pt x="695" y="152"/>
                </a:cubicBezTo>
                <a:cubicBezTo>
                  <a:pt x="632" y="153"/>
                  <a:pt x="572" y="173"/>
                  <a:pt x="523" y="208"/>
                </a:cubicBezTo>
                <a:cubicBezTo>
                  <a:pt x="483" y="237"/>
                  <a:pt x="450" y="277"/>
                  <a:pt x="432" y="325"/>
                </a:cubicBezTo>
                <a:cubicBezTo>
                  <a:pt x="385" y="324"/>
                  <a:pt x="337" y="332"/>
                  <a:pt x="292" y="350"/>
                </a:cubicBezTo>
                <a:close/>
                <a:moveTo>
                  <a:pt x="514" y="338"/>
                </a:moveTo>
                <a:cubicBezTo>
                  <a:pt x="527" y="312"/>
                  <a:pt x="546" y="290"/>
                  <a:pt x="570" y="273"/>
                </a:cubicBezTo>
                <a:cubicBezTo>
                  <a:pt x="605" y="247"/>
                  <a:pt x="650" y="233"/>
                  <a:pt x="696" y="232"/>
                </a:cubicBezTo>
                <a:cubicBezTo>
                  <a:pt x="729" y="231"/>
                  <a:pt x="762" y="237"/>
                  <a:pt x="791" y="253"/>
                </a:cubicBezTo>
                <a:cubicBezTo>
                  <a:pt x="806" y="249"/>
                  <a:pt x="821" y="248"/>
                  <a:pt x="836" y="249"/>
                </a:cubicBezTo>
                <a:cubicBezTo>
                  <a:pt x="865" y="252"/>
                  <a:pt x="892" y="264"/>
                  <a:pt x="915" y="281"/>
                </a:cubicBezTo>
                <a:cubicBezTo>
                  <a:pt x="937" y="298"/>
                  <a:pt x="956" y="321"/>
                  <a:pt x="968" y="346"/>
                </a:cubicBezTo>
                <a:cubicBezTo>
                  <a:pt x="980" y="369"/>
                  <a:pt x="986" y="395"/>
                  <a:pt x="984" y="420"/>
                </a:cubicBezTo>
                <a:cubicBezTo>
                  <a:pt x="980" y="475"/>
                  <a:pt x="980" y="475"/>
                  <a:pt x="980" y="475"/>
                </a:cubicBezTo>
                <a:cubicBezTo>
                  <a:pt x="923" y="477"/>
                  <a:pt x="867" y="492"/>
                  <a:pt x="824" y="520"/>
                </a:cubicBezTo>
                <a:cubicBezTo>
                  <a:pt x="789" y="530"/>
                  <a:pt x="759" y="544"/>
                  <a:pt x="735" y="562"/>
                </a:cubicBezTo>
                <a:cubicBezTo>
                  <a:pt x="725" y="532"/>
                  <a:pt x="712" y="502"/>
                  <a:pt x="694" y="473"/>
                </a:cubicBezTo>
                <a:cubicBezTo>
                  <a:pt x="654" y="412"/>
                  <a:pt x="596" y="361"/>
                  <a:pt x="514" y="338"/>
                </a:cubicBezTo>
                <a:close/>
              </a:path>
            </a:pathLst>
          </a:custGeom>
          <a:solidFill>
            <a:schemeClr val="tx2"/>
          </a:solidFill>
          <a:ln>
            <a:noFill/>
          </a:ln>
        </p:spPr>
        <p:txBody>
          <a:bodyPr vert="horz" wrap="square" lIns="121920" tIns="60960" rIns="121920" bIns="60960" numCol="1" anchor="t" anchorCtr="0" compatLnSpc="1">
            <a:prstTxWarp prst="textNoShape">
              <a:avLst/>
            </a:prstTxWarp>
          </a:bodyPr>
          <a:lstStyle/>
          <a:p>
            <a:endParaRPr lang="en-US" sz="2400" noProof="1">
              <a:solidFill>
                <a:srgbClr val="000000"/>
              </a:solidFill>
            </a:endParaRPr>
          </a:p>
        </p:txBody>
      </p:sp>
      <p:pic>
        <p:nvPicPr>
          <p:cNvPr id="23" name="Imagen 22">
            <a:extLst>
              <a:ext uri="{FF2B5EF4-FFF2-40B4-BE49-F238E27FC236}">
                <a16:creationId xmlns:a16="http://schemas.microsoft.com/office/drawing/2014/main" id="{86EBD55F-71C6-1D4B-BA58-4F947D0CA342}"/>
              </a:ext>
            </a:extLst>
          </p:cNvPr>
          <p:cNvPicPr>
            <a:picLocks noChangeAspect="1"/>
          </p:cNvPicPr>
          <p:nvPr/>
        </p:nvPicPr>
        <p:blipFill>
          <a:blip r:embed="rId7"/>
          <a:stretch>
            <a:fillRect/>
          </a:stretch>
        </p:blipFill>
        <p:spPr>
          <a:xfrm>
            <a:off x="10220099" y="184150"/>
            <a:ext cx="640813" cy="990039"/>
          </a:xfrm>
          <a:prstGeom prst="rect">
            <a:avLst/>
          </a:prstGeom>
        </p:spPr>
      </p:pic>
    </p:spTree>
    <p:extLst>
      <p:ext uri="{BB962C8B-B14F-4D97-AF65-F5344CB8AC3E}">
        <p14:creationId xmlns:p14="http://schemas.microsoft.com/office/powerpoint/2010/main" val="94776089"/>
      </p:ext>
    </p:extLst>
  </p:cSld>
  <p:clrMapOvr>
    <a:masterClrMapping/>
  </p:clrMapOvr>
</p:sld>
</file>

<file path=ppt/slides/slide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8194" name="Picture 2" descr="Resultado de imagen para geomarketing"/>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1776792" y="1700760"/>
            <a:ext cx="10021468" cy="4760198"/>
          </a:xfrm>
          <a:prstGeom prst="rect">
            <a:avLst/>
          </a:prstGeom>
          <a:noFill/>
          <a:extLst>
            <a:ext uri="{909E8E84-426E-40DD-AFC4-6F175D3DCCD1}">
              <a14:hiddenFill xmlns:a14="http://schemas.microsoft.com/office/drawing/2010/main">
                <a:solidFill>
                  <a:srgbClr val="FFFFFF"/>
                </a:solidFill>
              </a14:hiddenFill>
            </a:ext>
          </a:extLst>
        </p:spPr>
      </p:pic>
      <p:sp>
        <p:nvSpPr>
          <p:cNvPr id="2" name="Marcador de contenido 1"/>
          <p:cNvSpPr>
            <a:spLocks noGrp="1"/>
          </p:cNvSpPr>
          <p:nvPr>
            <p:ph sz="quarter" idx="12"/>
          </p:nvPr>
        </p:nvSpPr>
        <p:spPr>
          <a:xfrm>
            <a:off x="431213" y="1700760"/>
            <a:ext cx="7208839" cy="4760198"/>
          </a:xfrm>
          <a:solidFill>
            <a:schemeClr val="bg1">
              <a:alpha val="62000"/>
            </a:schemeClr>
          </a:solidFill>
        </p:spPr>
        <p:txBody>
          <a:bodyPr/>
          <a:lstStyle/>
          <a:p>
            <a:pPr marL="342900" indent="-342900">
              <a:lnSpc>
                <a:spcPct val="150000"/>
              </a:lnSpc>
              <a:buFont typeface="Arial" charset="0"/>
              <a:buChar char="•"/>
            </a:pPr>
            <a:r>
              <a:rPr lang="es-ES_tradnl" sz="1800" dirty="0"/>
              <a:t>Selección óptima para nuevas ubicaciones.</a:t>
            </a:r>
          </a:p>
          <a:p>
            <a:pPr marL="342900" indent="-342900">
              <a:lnSpc>
                <a:spcPct val="150000"/>
              </a:lnSpc>
              <a:buFont typeface="Arial" charset="0"/>
              <a:buChar char="•"/>
            </a:pPr>
            <a:r>
              <a:rPr lang="es-ES_tradnl" sz="1800" dirty="0"/>
              <a:t>Estimaciones de tamaños de mercado.</a:t>
            </a:r>
          </a:p>
          <a:p>
            <a:pPr marL="342900" indent="-342900">
              <a:lnSpc>
                <a:spcPct val="150000"/>
              </a:lnSpc>
              <a:buFont typeface="Arial" charset="0"/>
              <a:buChar char="•"/>
            </a:pPr>
            <a:r>
              <a:rPr lang="es-ES_tradnl" sz="1800" dirty="0"/>
              <a:t>Determinación de zonas blancas (potenciales) para el crecimiento de la red de tiendas.</a:t>
            </a:r>
          </a:p>
          <a:p>
            <a:pPr marL="342900" indent="-342900">
              <a:lnSpc>
                <a:spcPct val="150000"/>
              </a:lnSpc>
              <a:buFont typeface="Arial" charset="0"/>
              <a:buChar char="•"/>
            </a:pPr>
            <a:r>
              <a:rPr lang="es-ES_tradnl" sz="1800" dirty="0"/>
              <a:t>Medición de KPI, expresados en mapas, a lo largo del tiempo, para evaluar el desempeño de las unidades de la marca.</a:t>
            </a:r>
          </a:p>
          <a:p>
            <a:pPr marL="342900" indent="-342900">
              <a:lnSpc>
                <a:spcPct val="150000"/>
              </a:lnSpc>
              <a:buFont typeface="Arial" charset="0"/>
              <a:buChar char="•"/>
            </a:pPr>
            <a:r>
              <a:rPr lang="es-ES_tradnl" sz="1800" dirty="0"/>
              <a:t>Creación de zonas/territorios de ventas.</a:t>
            </a:r>
          </a:p>
          <a:p>
            <a:pPr marL="342900" indent="-342900">
              <a:lnSpc>
                <a:spcPct val="150000"/>
              </a:lnSpc>
              <a:buFont typeface="Arial" charset="0"/>
              <a:buChar char="•"/>
            </a:pPr>
            <a:r>
              <a:rPr lang="es-ES_tradnl" sz="1800" dirty="0"/>
              <a:t>Representación en de nuestros resultados en plataformas online interactivas para “darle vida” a los resultados de nuestros estudios de </a:t>
            </a:r>
            <a:r>
              <a:rPr lang="es-ES_tradnl" sz="1800" dirty="0" err="1"/>
              <a:t>geomarketing</a:t>
            </a:r>
            <a:r>
              <a:rPr lang="es-ES_tradnl" sz="1800" dirty="0"/>
              <a:t>.</a:t>
            </a:r>
          </a:p>
        </p:txBody>
      </p:sp>
      <p:sp>
        <p:nvSpPr>
          <p:cNvPr id="3" name="Título 2"/>
          <p:cNvSpPr>
            <a:spLocks noGrp="1"/>
          </p:cNvSpPr>
          <p:nvPr>
            <p:ph type="title"/>
          </p:nvPr>
        </p:nvSpPr>
        <p:spPr/>
        <p:txBody>
          <a:bodyPr vert="horz" lIns="0" tIns="0" rIns="0" bIns="0" rtlCol="0" anchor="b" anchorCtr="0">
            <a:noAutofit/>
          </a:bodyPr>
          <a:lstStyle/>
          <a:p>
            <a:r>
              <a:rPr lang="es-ES_tradnl" dirty="0"/>
              <a:t>Algunos ejemplos de nuestro trabajo</a:t>
            </a:r>
          </a:p>
        </p:txBody>
      </p:sp>
      <p:pic>
        <p:nvPicPr>
          <p:cNvPr id="5" name="Imagen 4">
            <a:extLst>
              <a:ext uri="{FF2B5EF4-FFF2-40B4-BE49-F238E27FC236}">
                <a16:creationId xmlns:a16="http://schemas.microsoft.com/office/drawing/2014/main" id="{607440FA-1D71-AB40-8C5E-8EADA04E0638}"/>
              </a:ext>
            </a:extLst>
          </p:cNvPr>
          <p:cNvPicPr>
            <a:picLocks noChangeAspect="1"/>
          </p:cNvPicPr>
          <p:nvPr/>
        </p:nvPicPr>
        <p:blipFill>
          <a:blip r:embed="rId3"/>
          <a:stretch>
            <a:fillRect/>
          </a:stretch>
        </p:blipFill>
        <p:spPr>
          <a:xfrm>
            <a:off x="10220099" y="184150"/>
            <a:ext cx="640813" cy="990039"/>
          </a:xfrm>
          <a:prstGeom prst="rect">
            <a:avLst/>
          </a:prstGeom>
        </p:spPr>
      </p:pic>
    </p:spTree>
    <p:extLst>
      <p:ext uri="{BB962C8B-B14F-4D97-AF65-F5344CB8AC3E}">
        <p14:creationId xmlns:p14="http://schemas.microsoft.com/office/powerpoint/2010/main" val="3312199666"/>
      </p:ext>
    </p:extLst>
  </p:cSld>
  <p:clrMapOvr>
    <a:masterClrMapping/>
  </p:clrMapOvr>
</p:sld>
</file>

<file path=ppt/slides/slide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Título 2"/>
          <p:cNvSpPr>
            <a:spLocks noGrp="1"/>
          </p:cNvSpPr>
          <p:nvPr>
            <p:ph type="title"/>
          </p:nvPr>
        </p:nvSpPr>
        <p:spPr/>
        <p:txBody>
          <a:bodyPr vert="horz" lIns="0" tIns="0" rIns="0" bIns="0" rtlCol="0" anchor="b" anchorCtr="0">
            <a:noAutofit/>
          </a:bodyPr>
          <a:lstStyle/>
          <a:p>
            <a:r>
              <a:rPr lang="es-ES_tradnl" dirty="0"/>
              <a:t>Cómo lo hacemos</a:t>
            </a:r>
          </a:p>
        </p:txBody>
      </p:sp>
      <p:pic>
        <p:nvPicPr>
          <p:cNvPr id="5122" name="Picture 2" descr="Resultado de imagen para geomarketing"/>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6479216" y="1817474"/>
            <a:ext cx="5695110" cy="3476421"/>
          </a:xfrm>
          <a:prstGeom prst="rect">
            <a:avLst/>
          </a:prstGeom>
          <a:noFill/>
          <a:extLst>
            <a:ext uri="{909E8E84-426E-40DD-AFC4-6F175D3DCCD1}">
              <a14:hiddenFill xmlns:a14="http://schemas.microsoft.com/office/drawing/2010/main">
                <a:solidFill>
                  <a:srgbClr val="FFFFFF"/>
                </a:solidFill>
              </a14:hiddenFill>
            </a:ext>
          </a:extLst>
        </p:spPr>
      </p:pic>
      <p:sp>
        <p:nvSpPr>
          <p:cNvPr id="9" name="Título 2"/>
          <p:cNvSpPr txBox="1">
            <a:spLocks/>
          </p:cNvSpPr>
          <p:nvPr/>
        </p:nvSpPr>
        <p:spPr bwMode="gray">
          <a:xfrm>
            <a:off x="373274" y="1335505"/>
            <a:ext cx="6105942" cy="4153697"/>
          </a:xfrm>
          <a:prstGeom prst="rect">
            <a:avLst/>
          </a:prstGeom>
        </p:spPr>
        <p:txBody>
          <a:bodyPr vert="horz" lIns="0" tIns="0" rIns="0" bIns="0" rtlCol="0" anchor="ctr" anchorCtr="0">
            <a:noAutofit/>
          </a:bodyPr>
          <a:lstStyle>
            <a:lvl1pPr algn="l" defTabSz="1219170" rtl="0" eaLnBrk="1" latinLnBrk="0" hangingPunct="1">
              <a:spcBef>
                <a:spcPct val="0"/>
              </a:spcBef>
              <a:buNone/>
              <a:defRPr sz="2400" kern="1200">
                <a:solidFill>
                  <a:schemeClr val="tx1"/>
                </a:solidFill>
                <a:latin typeface="Arial" pitchFamily="34" charset="0"/>
                <a:ea typeface="+mj-ea"/>
                <a:cs typeface="+mj-cs"/>
              </a:defRPr>
            </a:lvl1pPr>
          </a:lstStyle>
          <a:p>
            <a:pPr algn="just">
              <a:lnSpc>
                <a:spcPct val="200000"/>
              </a:lnSpc>
            </a:pPr>
            <a:r>
              <a:rPr lang="es-MX" sz="1800" dirty="0"/>
              <a:t>A través de la integración de diferentes datos  (obtenidos de fuentes como el INEGI, el Panel de </a:t>
            </a:r>
            <a:r>
              <a:rPr lang="es-MX" sz="1800" dirty="0" err="1"/>
              <a:t>Netquest</a:t>
            </a:r>
            <a:r>
              <a:rPr lang="es-MX" sz="1800" dirty="0"/>
              <a:t>, </a:t>
            </a:r>
            <a:r>
              <a:rPr lang="es-MX" sz="1800" dirty="0" err="1"/>
              <a:t>Wakoopa</a:t>
            </a:r>
            <a:r>
              <a:rPr lang="es-MX" sz="1800" dirty="0"/>
              <a:t> </a:t>
            </a:r>
            <a:r>
              <a:rPr lang="es-MX" sz="1800" dirty="0" err="1"/>
              <a:t>etc</a:t>
            </a:r>
            <a:r>
              <a:rPr lang="es-MX" sz="1800" dirty="0"/>
              <a:t>), logramos desarrollar una plataforma, que de forma visual, nos muestra las características demográficas y actitudinales de un área en especifico. </a:t>
            </a:r>
          </a:p>
        </p:txBody>
      </p:sp>
      <p:pic>
        <p:nvPicPr>
          <p:cNvPr id="5" name="Imagen 4">
            <a:extLst>
              <a:ext uri="{FF2B5EF4-FFF2-40B4-BE49-F238E27FC236}">
                <a16:creationId xmlns:a16="http://schemas.microsoft.com/office/drawing/2014/main" id="{71CE9B79-D409-CB43-A302-D4C9903943D5}"/>
              </a:ext>
            </a:extLst>
          </p:cNvPr>
          <p:cNvPicPr>
            <a:picLocks noChangeAspect="1"/>
          </p:cNvPicPr>
          <p:nvPr/>
        </p:nvPicPr>
        <p:blipFill>
          <a:blip r:embed="rId3"/>
          <a:stretch>
            <a:fillRect/>
          </a:stretch>
        </p:blipFill>
        <p:spPr>
          <a:xfrm>
            <a:off x="10220099" y="184150"/>
            <a:ext cx="640813" cy="990039"/>
          </a:xfrm>
          <a:prstGeom prst="rect">
            <a:avLst/>
          </a:prstGeom>
        </p:spPr>
      </p:pic>
    </p:spTree>
    <p:extLst>
      <p:ext uri="{BB962C8B-B14F-4D97-AF65-F5344CB8AC3E}">
        <p14:creationId xmlns:p14="http://schemas.microsoft.com/office/powerpoint/2010/main" val="643307045"/>
      </p:ext>
    </p:extLst>
  </p:cSld>
  <p:clrMapOvr>
    <a:masterClrMapping/>
  </p:clrMapOvr>
</p:sld>
</file>

<file path=ppt/slides/slide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6" name="Marcador de contenido 5">
            <a:extLst>
              <a:ext uri="{FF2B5EF4-FFF2-40B4-BE49-F238E27FC236}">
                <a16:creationId xmlns:a16="http://schemas.microsoft.com/office/drawing/2014/main" id="{134D6AF5-EEF5-C04D-8E23-C97ECCCDF9E5}"/>
              </a:ext>
            </a:extLst>
          </p:cNvPr>
          <p:cNvPicPr>
            <a:picLocks noGrp="1" noChangeAspect="1"/>
          </p:cNvPicPr>
          <p:nvPr>
            <p:ph sz="quarter" idx="13"/>
          </p:nvPr>
        </p:nvPicPr>
        <p:blipFill rotWithShape="1">
          <a:blip r:embed="rId2"/>
          <a:srcRect l="3872" t="12471" r="4604" b="2358"/>
          <a:stretch/>
        </p:blipFill>
        <p:spPr>
          <a:xfrm>
            <a:off x="4223085" y="1667318"/>
            <a:ext cx="7644412" cy="3999557"/>
          </a:xfrm>
          <a:prstGeom prst="rect">
            <a:avLst/>
          </a:prstGeom>
          <a:ln>
            <a:noFill/>
          </a:ln>
          <a:effectLst>
            <a:outerShdw blurRad="292100" dist="139700" dir="2700000" algn="tl" rotWithShape="0">
              <a:srgbClr val="333333">
                <a:alpha val="65000"/>
              </a:srgbClr>
            </a:outerShdw>
          </a:effectLst>
        </p:spPr>
      </p:pic>
      <p:sp>
        <p:nvSpPr>
          <p:cNvPr id="3" name="Marcador de texto 2">
            <a:extLst>
              <a:ext uri="{FF2B5EF4-FFF2-40B4-BE49-F238E27FC236}">
                <a16:creationId xmlns:a16="http://schemas.microsoft.com/office/drawing/2014/main" id="{6793F784-1467-7C48-974A-C7CB3F8B6D69}"/>
              </a:ext>
            </a:extLst>
          </p:cNvPr>
          <p:cNvSpPr>
            <a:spLocks noGrp="1"/>
          </p:cNvSpPr>
          <p:nvPr>
            <p:ph type="body" sz="quarter" idx="12"/>
          </p:nvPr>
        </p:nvSpPr>
        <p:spPr/>
        <p:txBody>
          <a:bodyPr/>
          <a:lstStyle/>
          <a:p>
            <a:endParaRPr lang="es-MX"/>
          </a:p>
        </p:txBody>
      </p:sp>
      <p:sp>
        <p:nvSpPr>
          <p:cNvPr id="4" name="Título 3">
            <a:extLst>
              <a:ext uri="{FF2B5EF4-FFF2-40B4-BE49-F238E27FC236}">
                <a16:creationId xmlns:a16="http://schemas.microsoft.com/office/drawing/2014/main" id="{869AFA4F-D74F-CC4F-864C-609DD5250353}"/>
              </a:ext>
            </a:extLst>
          </p:cNvPr>
          <p:cNvSpPr>
            <a:spLocks noGrp="1"/>
          </p:cNvSpPr>
          <p:nvPr>
            <p:ph type="title"/>
          </p:nvPr>
        </p:nvSpPr>
        <p:spPr/>
        <p:txBody>
          <a:bodyPr vert="horz" lIns="0" tIns="0" rIns="0" bIns="0" rtlCol="0" anchor="b" anchorCtr="0">
            <a:noAutofit/>
          </a:bodyPr>
          <a:lstStyle/>
          <a:p>
            <a:r>
              <a:rPr lang="es-MX" dirty="0"/>
              <a:t>Mapa de poder de compra</a:t>
            </a:r>
          </a:p>
        </p:txBody>
      </p:sp>
      <p:sp>
        <p:nvSpPr>
          <p:cNvPr id="7" name="Rectángulo redondeado 6">
            <a:extLst>
              <a:ext uri="{FF2B5EF4-FFF2-40B4-BE49-F238E27FC236}">
                <a16:creationId xmlns:a16="http://schemas.microsoft.com/office/drawing/2014/main" id="{B5DA4147-6EEC-464F-B539-007F81229EC2}"/>
              </a:ext>
            </a:extLst>
          </p:cNvPr>
          <p:cNvSpPr/>
          <p:nvPr/>
        </p:nvSpPr>
        <p:spPr bwMode="gray">
          <a:xfrm>
            <a:off x="190323" y="4368757"/>
            <a:ext cx="3918461" cy="1277657"/>
          </a:xfrm>
          <a:prstGeom prst="roundRect">
            <a:avLst/>
          </a:prstGeom>
          <a:solidFill>
            <a:schemeClr val="tx2">
              <a:lumMod val="60000"/>
              <a:lumOff val="40000"/>
            </a:schemeClr>
          </a:solidFill>
          <a:ln w="9525">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indent="0" algn="ctr">
              <a:spcBef>
                <a:spcPts val="300"/>
              </a:spcBef>
              <a:buFont typeface="Courier New" pitchFamily="49" charset="0"/>
              <a:buNone/>
            </a:pPr>
            <a:r>
              <a:rPr lang="es-MX" sz="1600" dirty="0">
                <a:solidFill>
                  <a:schemeClr val="tx1"/>
                </a:solidFill>
                <a:latin typeface="Arial" pitchFamily="34" charset="0"/>
                <a:cs typeface="Arial" pitchFamily="34" charset="0"/>
              </a:rPr>
              <a:t>Las zonas en azul oscuro son aquellas en la que los hogares presentan una mayor capacidad de gasto-consumo</a:t>
            </a:r>
          </a:p>
        </p:txBody>
      </p:sp>
      <p:sp>
        <p:nvSpPr>
          <p:cNvPr id="2" name="Rectángulo 1"/>
          <p:cNvSpPr/>
          <p:nvPr/>
        </p:nvSpPr>
        <p:spPr>
          <a:xfrm>
            <a:off x="397859" y="1635771"/>
            <a:ext cx="3596625" cy="2585323"/>
          </a:xfrm>
          <a:prstGeom prst="rect">
            <a:avLst/>
          </a:prstGeom>
        </p:spPr>
        <p:txBody>
          <a:bodyPr wrap="square">
            <a:spAutoFit/>
          </a:bodyPr>
          <a:lstStyle/>
          <a:p>
            <a:pPr algn="just">
              <a:lnSpc>
                <a:spcPct val="150000"/>
              </a:lnSpc>
            </a:pPr>
            <a:r>
              <a:rPr lang="es-ES_tradnl" dirty="0"/>
              <a:t>A través de la integración de los datos en el INEGI podemos identificar, por ejemplo, los diferentes niveles socioeconómicos, por </a:t>
            </a:r>
            <a:r>
              <a:rPr lang="es-ES_tradnl" dirty="0" err="1"/>
              <a:t>AGEB</a:t>
            </a:r>
            <a:r>
              <a:rPr lang="es-ES_tradnl" dirty="0"/>
              <a:t>, en una demarcación específica</a:t>
            </a:r>
            <a:endParaRPr lang="es-MX" dirty="0"/>
          </a:p>
        </p:txBody>
      </p:sp>
      <p:pic>
        <p:nvPicPr>
          <p:cNvPr id="8" name="Imagen 7">
            <a:extLst>
              <a:ext uri="{FF2B5EF4-FFF2-40B4-BE49-F238E27FC236}">
                <a16:creationId xmlns:a16="http://schemas.microsoft.com/office/drawing/2014/main" id="{A8377CF2-0974-2E4F-827B-D10C2BA44664}"/>
              </a:ext>
            </a:extLst>
          </p:cNvPr>
          <p:cNvPicPr>
            <a:picLocks noChangeAspect="1"/>
          </p:cNvPicPr>
          <p:nvPr/>
        </p:nvPicPr>
        <p:blipFill>
          <a:blip r:embed="rId3"/>
          <a:stretch>
            <a:fillRect/>
          </a:stretch>
        </p:blipFill>
        <p:spPr>
          <a:xfrm>
            <a:off x="10220099" y="184150"/>
            <a:ext cx="640813" cy="990039"/>
          </a:xfrm>
          <a:prstGeom prst="rect">
            <a:avLst/>
          </a:prstGeom>
        </p:spPr>
      </p:pic>
    </p:spTree>
    <p:extLst>
      <p:ext uri="{BB962C8B-B14F-4D97-AF65-F5344CB8AC3E}">
        <p14:creationId xmlns:p14="http://schemas.microsoft.com/office/powerpoint/2010/main" val="3622987904"/>
      </p:ext>
    </p:extLst>
  </p:cSld>
  <p:clrMapOvr>
    <a:masterClrMapping/>
  </p:clrMapOvr>
</p:sld>
</file>

<file path=ppt/slides/slide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845" name="Picture 2"/>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623393" y="3044958"/>
            <a:ext cx="1343863" cy="39183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graphicFrame>
        <p:nvGraphicFramePr>
          <p:cNvPr id="839" name="Inhaltsplatzhalter 4"/>
          <p:cNvGraphicFramePr>
            <a:graphicFrameLocks/>
          </p:cNvGraphicFramePr>
          <p:nvPr>
            <p:custDataLst>
              <p:tags r:id="rId1"/>
            </p:custDataLst>
          </p:nvPr>
        </p:nvGraphicFramePr>
        <p:xfrm>
          <a:off x="959101" y="5089536"/>
          <a:ext cx="10801123" cy="1518240"/>
        </p:xfrm>
        <a:graphic>
          <a:graphicData uri="http://schemas.openxmlformats.org/drawingml/2006/table">
            <a:tbl>
              <a:tblPr firstRow="1" bandRow="1">
                <a:tableStyleId>{D27102A9-8310-4765-A935-A1911B00CA55}</a:tableStyleId>
              </a:tblPr>
              <a:tblGrid>
                <a:gridCol w="641053">
                  <a:extLst>
                    <a:ext uri="{9D8B030D-6E8A-4147-A177-3AD203B41FA5}">
                      <a16:colId xmlns:a16="http://schemas.microsoft.com/office/drawing/2014/main" val="20000"/>
                    </a:ext>
                  </a:extLst>
                </a:gridCol>
                <a:gridCol w="1016007">
                  <a:extLst>
                    <a:ext uri="{9D8B030D-6E8A-4147-A177-3AD203B41FA5}">
                      <a16:colId xmlns:a16="http://schemas.microsoft.com/office/drawing/2014/main" val="20001"/>
                    </a:ext>
                  </a:extLst>
                </a:gridCol>
                <a:gridCol w="1016007">
                  <a:extLst>
                    <a:ext uri="{9D8B030D-6E8A-4147-A177-3AD203B41FA5}">
                      <a16:colId xmlns:a16="http://schemas.microsoft.com/office/drawing/2014/main" val="20002"/>
                    </a:ext>
                  </a:extLst>
                </a:gridCol>
                <a:gridCol w="1016007">
                  <a:extLst>
                    <a:ext uri="{9D8B030D-6E8A-4147-A177-3AD203B41FA5}">
                      <a16:colId xmlns:a16="http://schemas.microsoft.com/office/drawing/2014/main" val="20003"/>
                    </a:ext>
                  </a:extLst>
                </a:gridCol>
                <a:gridCol w="1016007">
                  <a:extLst>
                    <a:ext uri="{9D8B030D-6E8A-4147-A177-3AD203B41FA5}">
                      <a16:colId xmlns:a16="http://schemas.microsoft.com/office/drawing/2014/main" val="20004"/>
                    </a:ext>
                  </a:extLst>
                </a:gridCol>
                <a:gridCol w="1016007">
                  <a:extLst>
                    <a:ext uri="{9D8B030D-6E8A-4147-A177-3AD203B41FA5}">
                      <a16:colId xmlns:a16="http://schemas.microsoft.com/office/drawing/2014/main" val="20005"/>
                    </a:ext>
                  </a:extLst>
                </a:gridCol>
                <a:gridCol w="1016007">
                  <a:extLst>
                    <a:ext uri="{9D8B030D-6E8A-4147-A177-3AD203B41FA5}">
                      <a16:colId xmlns:a16="http://schemas.microsoft.com/office/drawing/2014/main" val="20006"/>
                    </a:ext>
                  </a:extLst>
                </a:gridCol>
                <a:gridCol w="1016007">
                  <a:extLst>
                    <a:ext uri="{9D8B030D-6E8A-4147-A177-3AD203B41FA5}">
                      <a16:colId xmlns:a16="http://schemas.microsoft.com/office/drawing/2014/main" val="20007"/>
                    </a:ext>
                  </a:extLst>
                </a:gridCol>
                <a:gridCol w="1016007">
                  <a:extLst>
                    <a:ext uri="{9D8B030D-6E8A-4147-A177-3AD203B41FA5}">
                      <a16:colId xmlns:a16="http://schemas.microsoft.com/office/drawing/2014/main" val="20008"/>
                    </a:ext>
                  </a:extLst>
                </a:gridCol>
                <a:gridCol w="1016007">
                  <a:extLst>
                    <a:ext uri="{9D8B030D-6E8A-4147-A177-3AD203B41FA5}">
                      <a16:colId xmlns:a16="http://schemas.microsoft.com/office/drawing/2014/main" val="20009"/>
                    </a:ext>
                  </a:extLst>
                </a:gridCol>
                <a:gridCol w="1016007">
                  <a:extLst>
                    <a:ext uri="{9D8B030D-6E8A-4147-A177-3AD203B41FA5}">
                      <a16:colId xmlns:a16="http://schemas.microsoft.com/office/drawing/2014/main" val="20010"/>
                    </a:ext>
                  </a:extLst>
                </a:gridCol>
              </a:tblGrid>
              <a:tr h="360000">
                <a:tc>
                  <a:txBody>
                    <a:bodyPr/>
                    <a:lstStyle/>
                    <a:p>
                      <a:pPr algn="l"/>
                      <a:endParaRPr lang="en-US" sz="1200" b="0" noProof="0" dirty="0">
                        <a:solidFill>
                          <a:schemeClr val="tx2"/>
                        </a:solidFill>
                      </a:endParaRPr>
                    </a:p>
                  </a:txBody>
                  <a:tcPr marL="121920" marR="12192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gridSpan="3">
                  <a:txBody>
                    <a:bodyPr/>
                    <a:lstStyle/>
                    <a:p>
                      <a:pPr algn="l"/>
                      <a:endParaRPr lang="en-US" sz="1200" b="0" noProof="0" dirty="0">
                        <a:solidFill>
                          <a:schemeClr val="tx2"/>
                        </a:solidFill>
                      </a:endParaRPr>
                    </a:p>
                  </a:txBody>
                  <a:tcPr marL="121920" marR="12192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endParaRPr lang="en-US" sz="1100" noProof="0" dirty="0"/>
                    </a:p>
                  </a:txBody>
                  <a:tcPr anchor="ctr">
                    <a:lnL>
                      <a:noFill/>
                    </a:lnL>
                    <a:lnR>
                      <a:noFill/>
                    </a:lnR>
                    <a:lnT w="12700" cmpd="sng">
                      <a:noFill/>
                    </a:lnT>
                    <a:lnB w="12700" cmpd="sng">
                      <a:noFill/>
                    </a:lnB>
                    <a:lnTlToBr w="12700" cmpd="sng">
                      <a:noFill/>
                      <a:prstDash val="solid"/>
                    </a:lnTlToBr>
                    <a:lnBlToTr w="12700" cmpd="sng">
                      <a:noFill/>
                      <a:prstDash val="solid"/>
                    </a:lnBlToTr>
                    <a:solidFill>
                      <a:schemeClr val="bg1"/>
                    </a:solidFill>
                  </a:tcPr>
                </a:tc>
                <a:tc hMerge="1">
                  <a:txBody>
                    <a:bodyPr/>
                    <a:lstStyle/>
                    <a:p>
                      <a:endParaRPr lang="en-US" sz="1100" noProof="0" dirty="0"/>
                    </a:p>
                  </a:txBody>
                  <a:tcPr anchor="ctr">
                    <a:lnL>
                      <a:noFill/>
                    </a:lnL>
                    <a:lnR>
                      <a:noFill/>
                    </a:lnR>
                    <a:lnT w="12700" cmpd="sng">
                      <a:noFill/>
                    </a:lnT>
                    <a:lnB w="12700" cmpd="sng">
                      <a:noFill/>
                    </a:lnB>
                    <a:lnTlToBr w="12700" cmpd="sng">
                      <a:noFill/>
                      <a:prstDash val="solid"/>
                    </a:lnTlToBr>
                    <a:lnBlToTr w="12700" cmpd="sng">
                      <a:noFill/>
                      <a:prstDash val="solid"/>
                    </a:lnBlToTr>
                    <a:solidFill>
                      <a:schemeClr val="bg1"/>
                    </a:solidFill>
                  </a:tcPr>
                </a:tc>
                <a:tc gridSpan="4">
                  <a:txBody>
                    <a:bodyPr/>
                    <a:lstStyle/>
                    <a:p>
                      <a:pPr algn="l"/>
                      <a:endParaRPr lang="en-US" sz="1200" b="0" noProof="0" dirty="0">
                        <a:solidFill>
                          <a:schemeClr val="tx2"/>
                        </a:solidFill>
                      </a:endParaRPr>
                    </a:p>
                  </a:txBody>
                  <a:tcPr marL="121920" marR="12192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algn="l"/>
                      <a:endParaRPr lang="en-US" sz="1100" noProof="0" dirty="0"/>
                    </a:p>
                  </a:txBody>
                  <a:tcPr anchor="ctr">
                    <a:lnL w="12700" cap="flat" cmpd="sng" algn="ctr">
                      <a:noFill/>
                      <a:prstDash val="solid"/>
                      <a:round/>
                      <a:headEnd type="none" w="med" len="med"/>
                      <a:tailEnd type="none" w="med" len="med"/>
                    </a:lnL>
                    <a:lnR>
                      <a:noFill/>
                    </a:lnR>
                    <a:lnT w="12700" cmpd="sng">
                      <a:noFill/>
                    </a:lnT>
                    <a:lnB w="12700" cap="flat" cmpd="sng" algn="ctr">
                      <a:solidFill>
                        <a:schemeClr val="bg2"/>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hMerge="1">
                  <a:txBody>
                    <a:bodyPr/>
                    <a:lstStyle/>
                    <a:p>
                      <a:pPr algn="ctr"/>
                      <a:endParaRPr lang="en-US" sz="1100" noProof="0" dirty="0"/>
                    </a:p>
                  </a:txBody>
                  <a:tcPr anchor="ctr">
                    <a:lnL>
                      <a:noFill/>
                    </a:lnL>
                    <a:lnR>
                      <a:noFill/>
                    </a:lnR>
                    <a:lnT w="12700" cmpd="sng">
                      <a:noFill/>
                    </a:lnT>
                    <a:lnB w="12700" cmpd="sng">
                      <a:noFill/>
                    </a:lnB>
                    <a:lnTlToBr w="12700" cmpd="sng">
                      <a:noFill/>
                      <a:prstDash val="solid"/>
                    </a:lnTlToBr>
                    <a:lnBlToTr w="12700" cmpd="sng">
                      <a:noFill/>
                      <a:prstDash val="solid"/>
                    </a:lnBlToTr>
                    <a:solidFill>
                      <a:schemeClr val="bg1"/>
                    </a:solidFill>
                  </a:tcPr>
                </a:tc>
                <a:tc hMerge="1">
                  <a:txBody>
                    <a:bodyPr/>
                    <a:lstStyle/>
                    <a:p>
                      <a:endParaRPr lang="en-US" sz="1100" noProof="0" dirty="0"/>
                    </a:p>
                  </a:txBody>
                  <a:tcPr anchor="ctr">
                    <a:lnL>
                      <a:noFill/>
                    </a:lnL>
                    <a:lnR>
                      <a:noFill/>
                    </a:lnR>
                    <a:lnT w="12700" cmpd="sng">
                      <a:noFill/>
                    </a:lnT>
                    <a:lnB w="12700" cmpd="sng">
                      <a:noFill/>
                    </a:lnB>
                    <a:lnTlToBr w="12700" cmpd="sng">
                      <a:noFill/>
                      <a:prstDash val="solid"/>
                    </a:lnTlToBr>
                    <a:lnBlToTr w="12700" cmpd="sng">
                      <a:noFill/>
                      <a:prstDash val="solid"/>
                    </a:lnBlToTr>
                    <a:solidFill>
                      <a:schemeClr val="bg1"/>
                    </a:solidFill>
                  </a:tcPr>
                </a:tc>
                <a:tc gridSpan="3">
                  <a:txBody>
                    <a:bodyPr/>
                    <a:lstStyle/>
                    <a:p>
                      <a:pPr algn="l"/>
                      <a:endParaRPr lang="en-US" sz="1200" b="0" noProof="0" dirty="0">
                        <a:solidFill>
                          <a:schemeClr val="tx2"/>
                        </a:solidFill>
                      </a:endParaRPr>
                    </a:p>
                  </a:txBody>
                  <a:tcPr marL="121920" marR="12192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endParaRPr lang="en-US" sz="1100" noProof="0" dirty="0"/>
                    </a:p>
                  </a:txBody>
                  <a:tcPr anchor="ctr">
                    <a:lnL>
                      <a:noFill/>
                    </a:lnL>
                    <a:lnR>
                      <a:noFill/>
                    </a:lnR>
                    <a:lnT w="12700" cmpd="sng">
                      <a:noFill/>
                    </a:lnT>
                    <a:lnB w="12700" cmpd="sng">
                      <a:noFill/>
                    </a:lnB>
                    <a:lnTlToBr w="12700" cmpd="sng">
                      <a:noFill/>
                      <a:prstDash val="solid"/>
                    </a:lnTlToBr>
                    <a:lnBlToTr w="12700" cmpd="sng">
                      <a:noFill/>
                      <a:prstDash val="solid"/>
                    </a:lnBlToTr>
                    <a:solidFill>
                      <a:schemeClr val="bg1"/>
                    </a:solidFill>
                  </a:tcPr>
                </a:tc>
                <a:tc hMerge="1">
                  <a:txBody>
                    <a:bodyPr/>
                    <a:lstStyle/>
                    <a:p>
                      <a:endParaRPr lang="en-GB"/>
                    </a:p>
                  </a:txBody>
                  <a:tcPr/>
                </a:tc>
                <a:extLst>
                  <a:ext uri="{0D108BD9-81ED-4DB2-BD59-A6C34878D82A}">
                    <a16:rowId xmlns:a16="http://schemas.microsoft.com/office/drawing/2014/main" val="10000"/>
                  </a:ext>
                </a:extLst>
              </a:tr>
              <a:tr h="579120">
                <a:tc>
                  <a:txBody>
                    <a:bodyPr/>
                    <a:lstStyle/>
                    <a:p>
                      <a:endParaRPr lang="en-US" sz="1200" noProof="0" dirty="0"/>
                    </a:p>
                  </a:txBody>
                  <a:tcPr marL="121920" marR="12192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endParaRPr lang="de-DE" sz="1200" dirty="0"/>
                    </a:p>
                  </a:txBody>
                  <a:tcPr marL="121920" marR="12192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endParaRPr lang="en-US" sz="1200" noProof="0" dirty="0"/>
                    </a:p>
                  </a:txBody>
                  <a:tcPr marL="121920" marR="12192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endParaRPr lang="en-US" sz="1200" noProof="0" dirty="0"/>
                    </a:p>
                  </a:txBody>
                  <a:tcPr marL="121920" marR="12192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endParaRPr lang="en-US" sz="1200" noProof="0" dirty="0"/>
                    </a:p>
                  </a:txBody>
                  <a:tcPr marL="121920" marR="12192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l"/>
                      <a:endParaRPr lang="en-US" sz="1200" noProof="0" dirty="0"/>
                    </a:p>
                  </a:txBody>
                  <a:tcPr marL="121920" marR="12192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a:endParaRPr lang="en-US" sz="1200" noProof="0" dirty="0"/>
                    </a:p>
                  </a:txBody>
                  <a:tcPr marL="121920" marR="12192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endParaRPr lang="en-US" sz="1200" noProof="0" dirty="0"/>
                    </a:p>
                  </a:txBody>
                  <a:tcPr marL="121920" marR="12192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endParaRPr lang="en-US" sz="1200" noProof="0" dirty="0"/>
                    </a:p>
                  </a:txBody>
                  <a:tcPr marL="121920" marR="12192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endParaRPr lang="en-US" sz="1200" noProof="0" dirty="0"/>
                    </a:p>
                  </a:txBody>
                  <a:tcPr marL="121920" marR="12192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endParaRPr lang="en-US" sz="1200" noProof="0" dirty="0"/>
                    </a:p>
                  </a:txBody>
                  <a:tcPr marL="121920" marR="12192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10001"/>
                  </a:ext>
                </a:extLst>
              </a:tr>
              <a:tr h="579120">
                <a:tc>
                  <a:txBody>
                    <a:bodyPr/>
                    <a:lstStyle/>
                    <a:p>
                      <a:endParaRPr lang="en-US" sz="1200" noProof="0" dirty="0"/>
                    </a:p>
                  </a:txBody>
                  <a:tcPr marL="121920" marR="12192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endParaRPr lang="de-DE" sz="1200" dirty="0"/>
                    </a:p>
                  </a:txBody>
                  <a:tcPr marL="0" marR="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a:r>
                        <a:rPr lang="en-US" sz="1200" noProof="0" dirty="0"/>
                        <a:t>US</a:t>
                      </a:r>
                    </a:p>
                  </a:txBody>
                  <a:tcPr marL="0" marR="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a:r>
                        <a:rPr lang="en-US" sz="1200" noProof="0" dirty="0"/>
                        <a:t>UK</a:t>
                      </a:r>
                    </a:p>
                  </a:txBody>
                  <a:tcPr marL="0" marR="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a:r>
                        <a:rPr lang="en-US" sz="1200" noProof="0" dirty="0"/>
                        <a:t>NL</a:t>
                      </a:r>
                    </a:p>
                  </a:txBody>
                  <a:tcPr marL="0" marR="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a:r>
                        <a:rPr lang="en-US" sz="1200" noProof="0" dirty="0"/>
                        <a:t>Italy</a:t>
                      </a:r>
                    </a:p>
                  </a:txBody>
                  <a:tcPr marL="0" marR="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a:r>
                        <a:rPr lang="en-US" sz="1200" noProof="0" dirty="0"/>
                        <a:t>Germany</a:t>
                      </a:r>
                    </a:p>
                  </a:txBody>
                  <a:tcPr marL="0" marR="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a:r>
                        <a:rPr lang="en-US" sz="1200" noProof="0" dirty="0"/>
                        <a:t>Poland</a:t>
                      </a:r>
                    </a:p>
                  </a:txBody>
                  <a:tcPr marL="0" marR="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a:r>
                        <a:rPr lang="en-US" sz="1200" noProof="0" dirty="0"/>
                        <a:t>Turkey</a:t>
                      </a:r>
                    </a:p>
                  </a:txBody>
                  <a:tcPr marL="0" marR="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a:r>
                        <a:rPr lang="en-US" sz="1200" noProof="0" dirty="0"/>
                        <a:t>Russia</a:t>
                      </a:r>
                    </a:p>
                  </a:txBody>
                  <a:tcPr marL="0" marR="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a:r>
                        <a:rPr lang="de-DE" sz="1200" kern="1200" dirty="0">
                          <a:solidFill>
                            <a:schemeClr val="tx1"/>
                          </a:solidFill>
                          <a:latin typeface="+mn-lt"/>
                          <a:ea typeface="+mn-ea"/>
                          <a:cs typeface="+mn-cs"/>
                        </a:rPr>
                        <a:t>  Indonesia</a:t>
                      </a:r>
                    </a:p>
                  </a:txBody>
                  <a:tcPr marL="0" marR="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10002"/>
                  </a:ext>
                </a:extLst>
              </a:tr>
            </a:tbl>
          </a:graphicData>
        </a:graphic>
      </p:graphicFrame>
      <p:sp>
        <p:nvSpPr>
          <p:cNvPr id="4" name="Titel 3"/>
          <p:cNvSpPr>
            <a:spLocks noGrp="1"/>
          </p:cNvSpPr>
          <p:nvPr>
            <p:ph type="title"/>
          </p:nvPr>
        </p:nvSpPr>
        <p:spPr>
          <a:xfrm>
            <a:off x="431215" y="457323"/>
            <a:ext cx="8543831" cy="643744"/>
          </a:xfrm>
        </p:spPr>
        <p:txBody>
          <a:bodyPr/>
          <a:lstStyle/>
          <a:p>
            <a:r>
              <a:rPr lang="en-US" dirty="0" err="1"/>
              <a:t>Paneles</a:t>
            </a:r>
            <a:r>
              <a:rPr lang="en-US" dirty="0"/>
              <a:t> de </a:t>
            </a:r>
            <a:r>
              <a:rPr lang="en-US" dirty="0" err="1"/>
              <a:t>medición</a:t>
            </a:r>
            <a:r>
              <a:rPr lang="en-US" dirty="0"/>
              <a:t> de </a:t>
            </a:r>
            <a:r>
              <a:rPr lang="en-US" dirty="0" err="1"/>
              <a:t>audiencia</a:t>
            </a:r>
            <a:r>
              <a:rPr lang="en-US" dirty="0"/>
              <a:t> que </a:t>
            </a:r>
            <a:r>
              <a:rPr lang="en-US" dirty="0" err="1"/>
              <a:t>permite</a:t>
            </a:r>
            <a:r>
              <a:rPr lang="en-US" dirty="0"/>
              <a:t> </a:t>
            </a:r>
            <a:r>
              <a:rPr lang="en-US" dirty="0" err="1"/>
              <a:t>conocer</a:t>
            </a:r>
            <a:r>
              <a:rPr lang="en-US" dirty="0"/>
              <a:t> el </a:t>
            </a:r>
            <a:r>
              <a:rPr lang="en-US" dirty="0" err="1"/>
              <a:t>comportamiento</a:t>
            </a:r>
            <a:r>
              <a:rPr lang="en-US" dirty="0"/>
              <a:t> “</a:t>
            </a:r>
            <a:r>
              <a:rPr lang="en-US" u="sng" dirty="0"/>
              <a:t>no </a:t>
            </a:r>
            <a:r>
              <a:rPr lang="en-US" u="sng" dirty="0" err="1"/>
              <a:t>declarado</a:t>
            </a:r>
            <a:r>
              <a:rPr lang="en-US" dirty="0"/>
              <a:t>” de </a:t>
            </a:r>
            <a:r>
              <a:rPr lang="en-US" dirty="0" err="1"/>
              <a:t>los</a:t>
            </a:r>
            <a:r>
              <a:rPr lang="en-US" dirty="0"/>
              <a:t> </a:t>
            </a:r>
            <a:r>
              <a:rPr lang="en-US" dirty="0" err="1"/>
              <a:t>panelistas</a:t>
            </a:r>
            <a:endParaRPr lang="es-CL" dirty="0"/>
          </a:p>
        </p:txBody>
      </p:sp>
      <p:grpSp>
        <p:nvGrpSpPr>
          <p:cNvPr id="838" name="Group 837"/>
          <p:cNvGrpSpPr/>
          <p:nvPr/>
        </p:nvGrpSpPr>
        <p:grpSpPr>
          <a:xfrm>
            <a:off x="1876010" y="1529366"/>
            <a:ext cx="9884620" cy="4239076"/>
            <a:chOff x="251441" y="1137617"/>
            <a:chExt cx="8380941" cy="3594215"/>
          </a:xfrm>
        </p:grpSpPr>
        <p:sp>
          <p:nvSpPr>
            <p:cNvPr id="6" name="Rectangle 7"/>
            <p:cNvSpPr>
              <a:spLocks noChangeArrowheads="1"/>
            </p:cNvSpPr>
            <p:nvPr/>
          </p:nvSpPr>
          <p:spPr bwMode="gray">
            <a:xfrm>
              <a:off x="6275226" y="2724624"/>
              <a:ext cx="3118" cy="2317"/>
            </a:xfrm>
            <a:prstGeom prst="rect">
              <a:avLst/>
            </a:prstGeom>
            <a:solidFill>
              <a:schemeClr val="bg2">
                <a:lumMod val="60000"/>
                <a:lumOff val="40000"/>
              </a:schemeClr>
            </a:solidFill>
            <a:ln w="3175">
              <a:solidFill>
                <a:schemeClr val="bg1"/>
              </a:solidFill>
              <a:miter lim="800000"/>
              <a:headEnd/>
              <a:tailEnd/>
            </a:ln>
          </p:spPr>
          <p:txBody>
            <a:bodyPr lIns="121908" tIns="60953" rIns="121908" bIns="60953"/>
            <a:lstStyle/>
            <a:p>
              <a:pPr>
                <a:spcBef>
                  <a:spcPct val="15000"/>
                </a:spcBef>
                <a:spcAft>
                  <a:spcPct val="15000"/>
                </a:spcAft>
                <a:buClr>
                  <a:srgbClr val="263F8F"/>
                </a:buClr>
                <a:buFont typeface="Wingdings" pitchFamily="2" charset="2"/>
                <a:buNone/>
              </a:pPr>
              <a:endParaRPr kumimoji="1" lang="es-CL" sz="1867" dirty="0">
                <a:solidFill>
                  <a:srgbClr val="000000"/>
                </a:solidFill>
              </a:endParaRPr>
            </a:p>
          </p:txBody>
        </p:sp>
        <p:sp>
          <p:nvSpPr>
            <p:cNvPr id="7" name="Rectangle 8"/>
            <p:cNvSpPr>
              <a:spLocks noChangeArrowheads="1"/>
            </p:cNvSpPr>
            <p:nvPr/>
          </p:nvSpPr>
          <p:spPr bwMode="gray">
            <a:xfrm>
              <a:off x="6275226" y="2724624"/>
              <a:ext cx="3118" cy="2317"/>
            </a:xfrm>
            <a:prstGeom prst="rect">
              <a:avLst/>
            </a:prstGeom>
            <a:solidFill>
              <a:schemeClr val="bg2">
                <a:lumMod val="60000"/>
                <a:lumOff val="40000"/>
              </a:schemeClr>
            </a:solidFill>
            <a:ln w="3175">
              <a:solidFill>
                <a:schemeClr val="bg1"/>
              </a:solidFill>
              <a:miter lim="800000"/>
              <a:headEnd/>
              <a:tailEnd/>
            </a:ln>
          </p:spPr>
          <p:txBody>
            <a:bodyPr lIns="121908" tIns="60953" rIns="121908" bIns="60953"/>
            <a:lstStyle/>
            <a:p>
              <a:pPr>
                <a:spcBef>
                  <a:spcPct val="15000"/>
                </a:spcBef>
                <a:spcAft>
                  <a:spcPct val="15000"/>
                </a:spcAft>
                <a:buClr>
                  <a:srgbClr val="263F8F"/>
                </a:buClr>
                <a:buFont typeface="Wingdings" pitchFamily="2" charset="2"/>
                <a:buNone/>
              </a:pPr>
              <a:endParaRPr kumimoji="1" lang="es-CL" sz="1867" dirty="0">
                <a:solidFill>
                  <a:srgbClr val="000000"/>
                </a:solidFill>
              </a:endParaRPr>
            </a:p>
          </p:txBody>
        </p:sp>
        <p:sp>
          <p:nvSpPr>
            <p:cNvPr id="8" name="Freeform 9"/>
            <p:cNvSpPr>
              <a:spLocks/>
            </p:cNvSpPr>
            <p:nvPr/>
          </p:nvSpPr>
          <p:spPr bwMode="gray">
            <a:xfrm>
              <a:off x="5791954" y="1859332"/>
              <a:ext cx="4677" cy="2317"/>
            </a:xfrm>
            <a:custGeom>
              <a:avLst/>
              <a:gdLst>
                <a:gd name="T0" fmla="*/ 0 w 3"/>
                <a:gd name="T1" fmla="*/ 0 h 2"/>
                <a:gd name="T2" fmla="*/ 3 w 3"/>
                <a:gd name="T3" fmla="*/ 0 h 2"/>
                <a:gd name="T4" fmla="*/ 2 w 3"/>
                <a:gd name="T5" fmla="*/ 2 h 2"/>
                <a:gd name="T6" fmla="*/ 0 w 3"/>
                <a:gd name="T7" fmla="*/ 0 h 2"/>
                <a:gd name="T8" fmla="*/ 0 60000 65536"/>
                <a:gd name="T9" fmla="*/ 0 60000 65536"/>
                <a:gd name="T10" fmla="*/ 0 60000 65536"/>
                <a:gd name="T11" fmla="*/ 0 60000 65536"/>
                <a:gd name="T12" fmla="*/ 0 w 3"/>
                <a:gd name="T13" fmla="*/ 0 h 2"/>
                <a:gd name="T14" fmla="*/ 3 w 3"/>
                <a:gd name="T15" fmla="*/ 2 h 2"/>
              </a:gdLst>
              <a:ahLst/>
              <a:cxnLst>
                <a:cxn ang="T8">
                  <a:pos x="T0" y="T1"/>
                </a:cxn>
                <a:cxn ang="T9">
                  <a:pos x="T2" y="T3"/>
                </a:cxn>
                <a:cxn ang="T10">
                  <a:pos x="T4" y="T5"/>
                </a:cxn>
                <a:cxn ang="T11">
                  <a:pos x="T6" y="T7"/>
                </a:cxn>
              </a:cxnLst>
              <a:rect l="T12" t="T13" r="T14" b="T15"/>
              <a:pathLst>
                <a:path w="3" h="2">
                  <a:moveTo>
                    <a:pt x="0" y="0"/>
                  </a:moveTo>
                  <a:lnTo>
                    <a:pt x="3" y="0"/>
                  </a:lnTo>
                  <a:lnTo>
                    <a:pt x="2" y="2"/>
                  </a:lnTo>
                  <a:lnTo>
                    <a:pt x="0" y="0"/>
                  </a:lnTo>
                  <a:close/>
                </a:path>
              </a:pathLst>
            </a:custGeom>
            <a:solidFill>
              <a:schemeClr val="bg2">
                <a:lumMod val="60000"/>
                <a:lumOff val="40000"/>
              </a:schemeClr>
            </a:solidFill>
            <a:ln w="3175" cmpd="sng">
              <a:solidFill>
                <a:schemeClr val="bg1"/>
              </a:solidFill>
              <a:round/>
              <a:headEnd/>
              <a:tailEnd/>
            </a:ln>
          </p:spPr>
          <p:txBody>
            <a:bodyPr lIns="121908" tIns="60953" rIns="121908" bIns="60953"/>
            <a:lstStyle/>
            <a:p>
              <a:endParaRPr lang="es-CL" sz="2400" dirty="0">
                <a:solidFill>
                  <a:srgbClr val="000000"/>
                </a:solidFill>
              </a:endParaRPr>
            </a:p>
          </p:txBody>
        </p:sp>
        <p:sp>
          <p:nvSpPr>
            <p:cNvPr id="9" name="Freeform 10"/>
            <p:cNvSpPr>
              <a:spLocks/>
            </p:cNvSpPr>
            <p:nvPr/>
          </p:nvSpPr>
          <p:spPr bwMode="gray">
            <a:xfrm>
              <a:off x="4999996" y="2699140"/>
              <a:ext cx="3118" cy="3475"/>
            </a:xfrm>
            <a:custGeom>
              <a:avLst/>
              <a:gdLst>
                <a:gd name="T0" fmla="*/ 0 w 2"/>
                <a:gd name="T1" fmla="*/ 3 h 3"/>
                <a:gd name="T2" fmla="*/ 2 w 2"/>
                <a:gd name="T3" fmla="*/ 0 h 3"/>
                <a:gd name="T4" fmla="*/ 2 w 2"/>
                <a:gd name="T5" fmla="*/ 1 h 3"/>
                <a:gd name="T6" fmla="*/ 0 w 2"/>
                <a:gd name="T7" fmla="*/ 3 h 3"/>
                <a:gd name="T8" fmla="*/ 0 60000 65536"/>
                <a:gd name="T9" fmla="*/ 0 60000 65536"/>
                <a:gd name="T10" fmla="*/ 0 60000 65536"/>
                <a:gd name="T11" fmla="*/ 0 60000 65536"/>
                <a:gd name="T12" fmla="*/ 0 w 2"/>
                <a:gd name="T13" fmla="*/ 0 h 3"/>
                <a:gd name="T14" fmla="*/ 2 w 2"/>
                <a:gd name="T15" fmla="*/ 3 h 3"/>
              </a:gdLst>
              <a:ahLst/>
              <a:cxnLst>
                <a:cxn ang="T8">
                  <a:pos x="T0" y="T1"/>
                </a:cxn>
                <a:cxn ang="T9">
                  <a:pos x="T2" y="T3"/>
                </a:cxn>
                <a:cxn ang="T10">
                  <a:pos x="T4" y="T5"/>
                </a:cxn>
                <a:cxn ang="T11">
                  <a:pos x="T6" y="T7"/>
                </a:cxn>
              </a:cxnLst>
              <a:rect l="T12" t="T13" r="T14" b="T15"/>
              <a:pathLst>
                <a:path w="2" h="3">
                  <a:moveTo>
                    <a:pt x="0" y="3"/>
                  </a:moveTo>
                  <a:lnTo>
                    <a:pt x="2" y="0"/>
                  </a:lnTo>
                  <a:lnTo>
                    <a:pt x="2" y="1"/>
                  </a:lnTo>
                  <a:lnTo>
                    <a:pt x="0" y="3"/>
                  </a:lnTo>
                  <a:close/>
                </a:path>
              </a:pathLst>
            </a:custGeom>
            <a:solidFill>
              <a:schemeClr val="bg2">
                <a:lumMod val="60000"/>
                <a:lumOff val="40000"/>
              </a:schemeClr>
            </a:solidFill>
            <a:ln w="3175" cmpd="sng">
              <a:solidFill>
                <a:schemeClr val="bg1"/>
              </a:solidFill>
              <a:round/>
              <a:headEnd/>
              <a:tailEnd/>
            </a:ln>
          </p:spPr>
          <p:txBody>
            <a:bodyPr lIns="121908" tIns="60953" rIns="121908" bIns="60953"/>
            <a:lstStyle/>
            <a:p>
              <a:endParaRPr lang="es-CL" sz="2400" dirty="0">
                <a:solidFill>
                  <a:srgbClr val="000000"/>
                </a:solidFill>
              </a:endParaRPr>
            </a:p>
          </p:txBody>
        </p:sp>
        <p:sp>
          <p:nvSpPr>
            <p:cNvPr id="10" name="Freeform 11"/>
            <p:cNvSpPr>
              <a:spLocks/>
            </p:cNvSpPr>
            <p:nvPr/>
          </p:nvSpPr>
          <p:spPr bwMode="gray">
            <a:xfrm>
              <a:off x="5528484" y="2695662"/>
              <a:ext cx="1559" cy="1158"/>
            </a:xfrm>
            <a:custGeom>
              <a:avLst/>
              <a:gdLst>
                <a:gd name="T0" fmla="*/ 1 w 1"/>
                <a:gd name="T1" fmla="*/ 0 h 1"/>
                <a:gd name="T2" fmla="*/ 1 w 1"/>
                <a:gd name="T3" fmla="*/ 1 h 1"/>
                <a:gd name="T4" fmla="*/ 0 w 1"/>
                <a:gd name="T5" fmla="*/ 1 h 1"/>
                <a:gd name="T6" fmla="*/ 1 w 1"/>
                <a:gd name="T7" fmla="*/ 0 h 1"/>
                <a:gd name="T8" fmla="*/ 0 60000 65536"/>
                <a:gd name="T9" fmla="*/ 0 60000 65536"/>
                <a:gd name="T10" fmla="*/ 0 60000 65536"/>
                <a:gd name="T11" fmla="*/ 0 60000 65536"/>
                <a:gd name="T12" fmla="*/ 0 w 1"/>
                <a:gd name="T13" fmla="*/ 0 h 1"/>
                <a:gd name="T14" fmla="*/ 1 w 1"/>
                <a:gd name="T15" fmla="*/ 1 h 1"/>
              </a:gdLst>
              <a:ahLst/>
              <a:cxnLst>
                <a:cxn ang="T8">
                  <a:pos x="T0" y="T1"/>
                </a:cxn>
                <a:cxn ang="T9">
                  <a:pos x="T2" y="T3"/>
                </a:cxn>
                <a:cxn ang="T10">
                  <a:pos x="T4" y="T5"/>
                </a:cxn>
                <a:cxn ang="T11">
                  <a:pos x="T6" y="T7"/>
                </a:cxn>
              </a:cxnLst>
              <a:rect l="T12" t="T13" r="T14" b="T15"/>
              <a:pathLst>
                <a:path w="1" h="1">
                  <a:moveTo>
                    <a:pt x="1" y="0"/>
                  </a:moveTo>
                  <a:lnTo>
                    <a:pt x="1" y="1"/>
                  </a:lnTo>
                  <a:lnTo>
                    <a:pt x="0" y="1"/>
                  </a:lnTo>
                  <a:lnTo>
                    <a:pt x="1" y="0"/>
                  </a:lnTo>
                  <a:close/>
                </a:path>
              </a:pathLst>
            </a:custGeom>
            <a:solidFill>
              <a:schemeClr val="bg2">
                <a:lumMod val="60000"/>
                <a:lumOff val="40000"/>
              </a:schemeClr>
            </a:solidFill>
            <a:ln w="3175" cmpd="sng">
              <a:solidFill>
                <a:schemeClr val="bg1"/>
              </a:solidFill>
              <a:round/>
              <a:headEnd/>
              <a:tailEnd/>
            </a:ln>
          </p:spPr>
          <p:txBody>
            <a:bodyPr lIns="121908" tIns="60953" rIns="121908" bIns="60953"/>
            <a:lstStyle/>
            <a:p>
              <a:endParaRPr lang="es-CL" sz="2400" dirty="0">
                <a:solidFill>
                  <a:srgbClr val="000000"/>
                </a:solidFill>
              </a:endParaRPr>
            </a:p>
          </p:txBody>
        </p:sp>
        <p:sp>
          <p:nvSpPr>
            <p:cNvPr id="11" name="Freeform 12"/>
            <p:cNvSpPr>
              <a:spLocks/>
            </p:cNvSpPr>
            <p:nvPr/>
          </p:nvSpPr>
          <p:spPr bwMode="gray">
            <a:xfrm>
              <a:off x="5528484" y="2695662"/>
              <a:ext cx="1559" cy="1158"/>
            </a:xfrm>
            <a:custGeom>
              <a:avLst/>
              <a:gdLst>
                <a:gd name="T0" fmla="*/ 0 w 1"/>
                <a:gd name="T1" fmla="*/ 1 h 1"/>
                <a:gd name="T2" fmla="*/ 0 w 1"/>
                <a:gd name="T3" fmla="*/ 0 h 1"/>
                <a:gd name="T4" fmla="*/ 1 w 1"/>
                <a:gd name="T5" fmla="*/ 0 h 1"/>
                <a:gd name="T6" fmla="*/ 0 w 1"/>
                <a:gd name="T7" fmla="*/ 1 h 1"/>
                <a:gd name="T8" fmla="*/ 0 60000 65536"/>
                <a:gd name="T9" fmla="*/ 0 60000 65536"/>
                <a:gd name="T10" fmla="*/ 0 60000 65536"/>
                <a:gd name="T11" fmla="*/ 0 60000 65536"/>
                <a:gd name="T12" fmla="*/ 0 w 1"/>
                <a:gd name="T13" fmla="*/ 0 h 1"/>
                <a:gd name="T14" fmla="*/ 1 w 1"/>
                <a:gd name="T15" fmla="*/ 1 h 1"/>
              </a:gdLst>
              <a:ahLst/>
              <a:cxnLst>
                <a:cxn ang="T8">
                  <a:pos x="T0" y="T1"/>
                </a:cxn>
                <a:cxn ang="T9">
                  <a:pos x="T2" y="T3"/>
                </a:cxn>
                <a:cxn ang="T10">
                  <a:pos x="T4" y="T5"/>
                </a:cxn>
                <a:cxn ang="T11">
                  <a:pos x="T6" y="T7"/>
                </a:cxn>
              </a:cxnLst>
              <a:rect l="T12" t="T13" r="T14" b="T15"/>
              <a:pathLst>
                <a:path w="1" h="1">
                  <a:moveTo>
                    <a:pt x="0" y="1"/>
                  </a:moveTo>
                  <a:lnTo>
                    <a:pt x="0" y="0"/>
                  </a:lnTo>
                  <a:lnTo>
                    <a:pt x="1" y="0"/>
                  </a:lnTo>
                  <a:lnTo>
                    <a:pt x="0" y="1"/>
                  </a:lnTo>
                  <a:close/>
                </a:path>
              </a:pathLst>
            </a:custGeom>
            <a:solidFill>
              <a:schemeClr val="bg2">
                <a:lumMod val="60000"/>
                <a:lumOff val="40000"/>
              </a:schemeClr>
            </a:solidFill>
            <a:ln w="3175" cmpd="sng">
              <a:solidFill>
                <a:schemeClr val="bg1"/>
              </a:solidFill>
              <a:round/>
              <a:headEnd/>
              <a:tailEnd/>
            </a:ln>
          </p:spPr>
          <p:txBody>
            <a:bodyPr lIns="121908" tIns="60953" rIns="121908" bIns="60953"/>
            <a:lstStyle/>
            <a:p>
              <a:endParaRPr lang="es-CL" sz="2400" dirty="0">
                <a:solidFill>
                  <a:srgbClr val="000000"/>
                </a:solidFill>
              </a:endParaRPr>
            </a:p>
          </p:txBody>
        </p:sp>
        <p:grpSp>
          <p:nvGrpSpPr>
            <p:cNvPr id="12" name="Group 13"/>
            <p:cNvGrpSpPr>
              <a:grpSpLocks/>
            </p:cNvGrpSpPr>
            <p:nvPr/>
          </p:nvGrpSpPr>
          <p:grpSpPr bwMode="gray">
            <a:xfrm>
              <a:off x="251441" y="1137617"/>
              <a:ext cx="3652695" cy="2181121"/>
              <a:chOff x="1384" y="1159"/>
              <a:chExt cx="1511" cy="1214"/>
            </a:xfrm>
            <a:solidFill>
              <a:schemeClr val="bg2">
                <a:lumMod val="60000"/>
                <a:lumOff val="40000"/>
              </a:schemeClr>
            </a:solidFill>
          </p:grpSpPr>
          <p:sp>
            <p:nvSpPr>
              <p:cNvPr id="627" name="Freeform 14"/>
              <p:cNvSpPr>
                <a:spLocks/>
              </p:cNvSpPr>
              <p:nvPr/>
            </p:nvSpPr>
            <p:spPr bwMode="gray">
              <a:xfrm>
                <a:off x="1701" y="1445"/>
                <a:ext cx="791" cy="539"/>
              </a:xfrm>
              <a:custGeom>
                <a:avLst/>
                <a:gdLst>
                  <a:gd name="T0" fmla="*/ 136 w 791"/>
                  <a:gd name="T1" fmla="*/ 405 h 539"/>
                  <a:gd name="T2" fmla="*/ 113 w 791"/>
                  <a:gd name="T3" fmla="*/ 367 h 539"/>
                  <a:gd name="T4" fmla="*/ 104 w 791"/>
                  <a:gd name="T5" fmla="*/ 319 h 539"/>
                  <a:gd name="T6" fmla="*/ 21 w 791"/>
                  <a:gd name="T7" fmla="*/ 237 h 539"/>
                  <a:gd name="T8" fmla="*/ 32 w 791"/>
                  <a:gd name="T9" fmla="*/ 55 h 539"/>
                  <a:gd name="T10" fmla="*/ 61 w 791"/>
                  <a:gd name="T11" fmla="*/ 44 h 539"/>
                  <a:gd name="T12" fmla="*/ 101 w 791"/>
                  <a:gd name="T13" fmla="*/ 36 h 539"/>
                  <a:gd name="T14" fmla="*/ 73 w 791"/>
                  <a:gd name="T15" fmla="*/ 58 h 539"/>
                  <a:gd name="T16" fmla="*/ 119 w 791"/>
                  <a:gd name="T17" fmla="*/ 33 h 539"/>
                  <a:gd name="T18" fmla="*/ 148 w 791"/>
                  <a:gd name="T19" fmla="*/ 43 h 539"/>
                  <a:gd name="T20" fmla="*/ 168 w 791"/>
                  <a:gd name="T21" fmla="*/ 44 h 539"/>
                  <a:gd name="T22" fmla="*/ 233 w 791"/>
                  <a:gd name="T23" fmla="*/ 54 h 539"/>
                  <a:gd name="T24" fmla="*/ 268 w 791"/>
                  <a:gd name="T25" fmla="*/ 76 h 539"/>
                  <a:gd name="T26" fmla="*/ 312 w 791"/>
                  <a:gd name="T27" fmla="*/ 92 h 539"/>
                  <a:gd name="T28" fmla="*/ 331 w 791"/>
                  <a:gd name="T29" fmla="*/ 62 h 539"/>
                  <a:gd name="T30" fmla="*/ 388 w 791"/>
                  <a:gd name="T31" fmla="*/ 74 h 539"/>
                  <a:gd name="T32" fmla="*/ 417 w 791"/>
                  <a:gd name="T33" fmla="*/ 79 h 539"/>
                  <a:gd name="T34" fmla="*/ 440 w 791"/>
                  <a:gd name="T35" fmla="*/ 55 h 539"/>
                  <a:gd name="T36" fmla="*/ 427 w 791"/>
                  <a:gd name="T37" fmla="*/ 41 h 539"/>
                  <a:gd name="T38" fmla="*/ 419 w 791"/>
                  <a:gd name="T39" fmla="*/ 10 h 539"/>
                  <a:gd name="T40" fmla="*/ 445 w 791"/>
                  <a:gd name="T41" fmla="*/ 5 h 539"/>
                  <a:gd name="T42" fmla="*/ 458 w 791"/>
                  <a:gd name="T43" fmla="*/ 44 h 539"/>
                  <a:gd name="T44" fmla="*/ 478 w 791"/>
                  <a:gd name="T45" fmla="*/ 58 h 539"/>
                  <a:gd name="T46" fmla="*/ 502 w 791"/>
                  <a:gd name="T47" fmla="*/ 83 h 539"/>
                  <a:gd name="T48" fmla="*/ 519 w 791"/>
                  <a:gd name="T49" fmla="*/ 41 h 539"/>
                  <a:gd name="T50" fmla="*/ 553 w 791"/>
                  <a:gd name="T51" fmla="*/ 49 h 539"/>
                  <a:gd name="T52" fmla="*/ 552 w 791"/>
                  <a:gd name="T53" fmla="*/ 85 h 539"/>
                  <a:gd name="T54" fmla="*/ 531 w 791"/>
                  <a:gd name="T55" fmla="*/ 95 h 539"/>
                  <a:gd name="T56" fmla="*/ 513 w 791"/>
                  <a:gd name="T57" fmla="*/ 109 h 539"/>
                  <a:gd name="T58" fmla="*/ 499 w 791"/>
                  <a:gd name="T59" fmla="*/ 127 h 539"/>
                  <a:gd name="T60" fmla="*/ 465 w 791"/>
                  <a:gd name="T61" fmla="*/ 161 h 539"/>
                  <a:gd name="T62" fmla="*/ 450 w 791"/>
                  <a:gd name="T63" fmla="*/ 190 h 539"/>
                  <a:gd name="T64" fmla="*/ 436 w 791"/>
                  <a:gd name="T65" fmla="*/ 263 h 539"/>
                  <a:gd name="T66" fmla="*/ 475 w 791"/>
                  <a:gd name="T67" fmla="*/ 296 h 539"/>
                  <a:gd name="T68" fmla="*/ 527 w 791"/>
                  <a:gd name="T69" fmla="*/ 330 h 539"/>
                  <a:gd name="T70" fmla="*/ 552 w 791"/>
                  <a:gd name="T71" fmla="*/ 383 h 539"/>
                  <a:gd name="T72" fmla="*/ 581 w 791"/>
                  <a:gd name="T73" fmla="*/ 379 h 539"/>
                  <a:gd name="T74" fmla="*/ 588 w 791"/>
                  <a:gd name="T75" fmla="*/ 327 h 539"/>
                  <a:gd name="T76" fmla="*/ 588 w 791"/>
                  <a:gd name="T77" fmla="*/ 247 h 539"/>
                  <a:gd name="T78" fmla="*/ 583 w 791"/>
                  <a:gd name="T79" fmla="*/ 189 h 539"/>
                  <a:gd name="T80" fmla="*/ 630 w 791"/>
                  <a:gd name="T81" fmla="*/ 197 h 539"/>
                  <a:gd name="T82" fmla="*/ 664 w 791"/>
                  <a:gd name="T83" fmla="*/ 225 h 539"/>
                  <a:gd name="T84" fmla="*/ 657 w 791"/>
                  <a:gd name="T85" fmla="*/ 253 h 539"/>
                  <a:gd name="T86" fmla="*/ 675 w 791"/>
                  <a:gd name="T87" fmla="*/ 274 h 539"/>
                  <a:gd name="T88" fmla="*/ 700 w 791"/>
                  <a:gd name="T89" fmla="*/ 245 h 539"/>
                  <a:gd name="T90" fmla="*/ 726 w 791"/>
                  <a:gd name="T91" fmla="*/ 271 h 539"/>
                  <a:gd name="T92" fmla="*/ 743 w 791"/>
                  <a:gd name="T93" fmla="*/ 318 h 539"/>
                  <a:gd name="T94" fmla="*/ 755 w 791"/>
                  <a:gd name="T95" fmla="*/ 355 h 539"/>
                  <a:gd name="T96" fmla="*/ 774 w 791"/>
                  <a:gd name="T97" fmla="*/ 358 h 539"/>
                  <a:gd name="T98" fmla="*/ 769 w 791"/>
                  <a:gd name="T99" fmla="*/ 396 h 539"/>
                  <a:gd name="T100" fmla="*/ 698 w 791"/>
                  <a:gd name="T101" fmla="*/ 416 h 539"/>
                  <a:gd name="T102" fmla="*/ 647 w 791"/>
                  <a:gd name="T103" fmla="*/ 468 h 539"/>
                  <a:gd name="T104" fmla="*/ 701 w 791"/>
                  <a:gd name="T105" fmla="*/ 429 h 539"/>
                  <a:gd name="T106" fmla="*/ 699 w 791"/>
                  <a:gd name="T107" fmla="*/ 455 h 539"/>
                  <a:gd name="T108" fmla="*/ 733 w 791"/>
                  <a:gd name="T109" fmla="*/ 487 h 539"/>
                  <a:gd name="T110" fmla="*/ 706 w 791"/>
                  <a:gd name="T111" fmla="*/ 510 h 539"/>
                  <a:gd name="T112" fmla="*/ 709 w 791"/>
                  <a:gd name="T113" fmla="*/ 488 h 539"/>
                  <a:gd name="T114" fmla="*/ 676 w 791"/>
                  <a:gd name="T115" fmla="*/ 478 h 539"/>
                  <a:gd name="T116" fmla="*/ 575 w 791"/>
                  <a:gd name="T117" fmla="*/ 516 h 539"/>
                  <a:gd name="T118" fmla="*/ 470 w 791"/>
                  <a:gd name="T119" fmla="*/ 449 h 539"/>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w 791"/>
                  <a:gd name="T181" fmla="*/ 0 h 539"/>
                  <a:gd name="T182" fmla="*/ 791 w 791"/>
                  <a:gd name="T183" fmla="*/ 539 h 539"/>
                </a:gdLst>
                <a:ahLst/>
                <a:cxnLst>
                  <a:cxn ang="T120">
                    <a:pos x="T0" y="T1"/>
                  </a:cxn>
                  <a:cxn ang="T121">
                    <a:pos x="T2" y="T3"/>
                  </a:cxn>
                  <a:cxn ang="T122">
                    <a:pos x="T4" y="T5"/>
                  </a:cxn>
                  <a:cxn ang="T123">
                    <a:pos x="T6" y="T7"/>
                  </a:cxn>
                  <a:cxn ang="T124">
                    <a:pos x="T8" y="T9"/>
                  </a:cxn>
                  <a:cxn ang="T125">
                    <a:pos x="T10" y="T11"/>
                  </a:cxn>
                  <a:cxn ang="T126">
                    <a:pos x="T12" y="T13"/>
                  </a:cxn>
                  <a:cxn ang="T127">
                    <a:pos x="T14" y="T15"/>
                  </a:cxn>
                  <a:cxn ang="T128">
                    <a:pos x="T16" y="T17"/>
                  </a:cxn>
                  <a:cxn ang="T129">
                    <a:pos x="T18" y="T19"/>
                  </a:cxn>
                  <a:cxn ang="T130">
                    <a:pos x="T20" y="T21"/>
                  </a:cxn>
                  <a:cxn ang="T131">
                    <a:pos x="T22" y="T23"/>
                  </a:cxn>
                  <a:cxn ang="T132">
                    <a:pos x="T24" y="T25"/>
                  </a:cxn>
                  <a:cxn ang="T133">
                    <a:pos x="T26" y="T27"/>
                  </a:cxn>
                  <a:cxn ang="T134">
                    <a:pos x="T28" y="T29"/>
                  </a:cxn>
                  <a:cxn ang="T135">
                    <a:pos x="T30" y="T31"/>
                  </a:cxn>
                  <a:cxn ang="T136">
                    <a:pos x="T32" y="T33"/>
                  </a:cxn>
                  <a:cxn ang="T137">
                    <a:pos x="T34" y="T35"/>
                  </a:cxn>
                  <a:cxn ang="T138">
                    <a:pos x="T36" y="T37"/>
                  </a:cxn>
                  <a:cxn ang="T139">
                    <a:pos x="T38" y="T39"/>
                  </a:cxn>
                  <a:cxn ang="T140">
                    <a:pos x="T40" y="T41"/>
                  </a:cxn>
                  <a:cxn ang="T141">
                    <a:pos x="T42" y="T43"/>
                  </a:cxn>
                  <a:cxn ang="T142">
                    <a:pos x="T44" y="T45"/>
                  </a:cxn>
                  <a:cxn ang="T143">
                    <a:pos x="T46" y="T47"/>
                  </a:cxn>
                  <a:cxn ang="T144">
                    <a:pos x="T48" y="T49"/>
                  </a:cxn>
                  <a:cxn ang="T145">
                    <a:pos x="T50" y="T51"/>
                  </a:cxn>
                  <a:cxn ang="T146">
                    <a:pos x="T52" y="T53"/>
                  </a:cxn>
                  <a:cxn ang="T147">
                    <a:pos x="T54" y="T55"/>
                  </a:cxn>
                  <a:cxn ang="T148">
                    <a:pos x="T56" y="T57"/>
                  </a:cxn>
                  <a:cxn ang="T149">
                    <a:pos x="T58" y="T59"/>
                  </a:cxn>
                  <a:cxn ang="T150">
                    <a:pos x="T60" y="T61"/>
                  </a:cxn>
                  <a:cxn ang="T151">
                    <a:pos x="T62" y="T63"/>
                  </a:cxn>
                  <a:cxn ang="T152">
                    <a:pos x="T64" y="T65"/>
                  </a:cxn>
                  <a:cxn ang="T153">
                    <a:pos x="T66" y="T67"/>
                  </a:cxn>
                  <a:cxn ang="T154">
                    <a:pos x="T68" y="T69"/>
                  </a:cxn>
                  <a:cxn ang="T155">
                    <a:pos x="T70" y="T71"/>
                  </a:cxn>
                  <a:cxn ang="T156">
                    <a:pos x="T72" y="T73"/>
                  </a:cxn>
                  <a:cxn ang="T157">
                    <a:pos x="T74" y="T75"/>
                  </a:cxn>
                  <a:cxn ang="T158">
                    <a:pos x="T76" y="T77"/>
                  </a:cxn>
                  <a:cxn ang="T159">
                    <a:pos x="T78" y="T79"/>
                  </a:cxn>
                  <a:cxn ang="T160">
                    <a:pos x="T80" y="T81"/>
                  </a:cxn>
                  <a:cxn ang="T161">
                    <a:pos x="T82" y="T83"/>
                  </a:cxn>
                  <a:cxn ang="T162">
                    <a:pos x="T84" y="T85"/>
                  </a:cxn>
                  <a:cxn ang="T163">
                    <a:pos x="T86" y="T87"/>
                  </a:cxn>
                  <a:cxn ang="T164">
                    <a:pos x="T88" y="T89"/>
                  </a:cxn>
                  <a:cxn ang="T165">
                    <a:pos x="T90" y="T91"/>
                  </a:cxn>
                  <a:cxn ang="T166">
                    <a:pos x="T92" y="T93"/>
                  </a:cxn>
                  <a:cxn ang="T167">
                    <a:pos x="T94" y="T95"/>
                  </a:cxn>
                  <a:cxn ang="T168">
                    <a:pos x="T96" y="T97"/>
                  </a:cxn>
                  <a:cxn ang="T169">
                    <a:pos x="T98" y="T99"/>
                  </a:cxn>
                  <a:cxn ang="T170">
                    <a:pos x="T100" y="T101"/>
                  </a:cxn>
                  <a:cxn ang="T171">
                    <a:pos x="T102" y="T103"/>
                  </a:cxn>
                  <a:cxn ang="T172">
                    <a:pos x="T104" y="T105"/>
                  </a:cxn>
                  <a:cxn ang="T173">
                    <a:pos x="T106" y="T107"/>
                  </a:cxn>
                  <a:cxn ang="T174">
                    <a:pos x="T108" y="T109"/>
                  </a:cxn>
                  <a:cxn ang="T175">
                    <a:pos x="T110" y="T111"/>
                  </a:cxn>
                  <a:cxn ang="T176">
                    <a:pos x="T112" y="T113"/>
                  </a:cxn>
                  <a:cxn ang="T177">
                    <a:pos x="T114" y="T115"/>
                  </a:cxn>
                  <a:cxn ang="T178">
                    <a:pos x="T116" y="T117"/>
                  </a:cxn>
                  <a:cxn ang="T179">
                    <a:pos x="T118" y="T119"/>
                  </a:cxn>
                </a:cxnLst>
                <a:rect l="T180" t="T181" r="T182" b="T183"/>
                <a:pathLst>
                  <a:path w="791" h="539">
                    <a:moveTo>
                      <a:pt x="174" y="437"/>
                    </a:moveTo>
                    <a:lnTo>
                      <a:pt x="169" y="434"/>
                    </a:lnTo>
                    <a:lnTo>
                      <a:pt x="164" y="426"/>
                    </a:lnTo>
                    <a:lnTo>
                      <a:pt x="161" y="426"/>
                    </a:lnTo>
                    <a:lnTo>
                      <a:pt x="159" y="421"/>
                    </a:lnTo>
                    <a:lnTo>
                      <a:pt x="153" y="419"/>
                    </a:lnTo>
                    <a:lnTo>
                      <a:pt x="150" y="413"/>
                    </a:lnTo>
                    <a:lnTo>
                      <a:pt x="146" y="411"/>
                    </a:lnTo>
                    <a:lnTo>
                      <a:pt x="140" y="411"/>
                    </a:lnTo>
                    <a:lnTo>
                      <a:pt x="136" y="405"/>
                    </a:lnTo>
                    <a:lnTo>
                      <a:pt x="128" y="403"/>
                    </a:lnTo>
                    <a:lnTo>
                      <a:pt x="123" y="399"/>
                    </a:lnTo>
                    <a:lnTo>
                      <a:pt x="122" y="391"/>
                    </a:lnTo>
                    <a:lnTo>
                      <a:pt x="122" y="383"/>
                    </a:lnTo>
                    <a:lnTo>
                      <a:pt x="120" y="379"/>
                    </a:lnTo>
                    <a:lnTo>
                      <a:pt x="119" y="374"/>
                    </a:lnTo>
                    <a:lnTo>
                      <a:pt x="115" y="375"/>
                    </a:lnTo>
                    <a:lnTo>
                      <a:pt x="110" y="374"/>
                    </a:lnTo>
                    <a:lnTo>
                      <a:pt x="110" y="369"/>
                    </a:lnTo>
                    <a:lnTo>
                      <a:pt x="113" y="367"/>
                    </a:lnTo>
                    <a:lnTo>
                      <a:pt x="112" y="360"/>
                    </a:lnTo>
                    <a:lnTo>
                      <a:pt x="109" y="360"/>
                    </a:lnTo>
                    <a:lnTo>
                      <a:pt x="107" y="363"/>
                    </a:lnTo>
                    <a:lnTo>
                      <a:pt x="103" y="360"/>
                    </a:lnTo>
                    <a:lnTo>
                      <a:pt x="101" y="355"/>
                    </a:lnTo>
                    <a:lnTo>
                      <a:pt x="100" y="346"/>
                    </a:lnTo>
                    <a:lnTo>
                      <a:pt x="101" y="340"/>
                    </a:lnTo>
                    <a:lnTo>
                      <a:pt x="103" y="336"/>
                    </a:lnTo>
                    <a:lnTo>
                      <a:pt x="102" y="328"/>
                    </a:lnTo>
                    <a:lnTo>
                      <a:pt x="104" y="319"/>
                    </a:lnTo>
                    <a:lnTo>
                      <a:pt x="92" y="310"/>
                    </a:lnTo>
                    <a:lnTo>
                      <a:pt x="85" y="303"/>
                    </a:lnTo>
                    <a:lnTo>
                      <a:pt x="73" y="273"/>
                    </a:lnTo>
                    <a:lnTo>
                      <a:pt x="67" y="268"/>
                    </a:lnTo>
                    <a:lnTo>
                      <a:pt x="60" y="255"/>
                    </a:lnTo>
                    <a:lnTo>
                      <a:pt x="53" y="249"/>
                    </a:lnTo>
                    <a:lnTo>
                      <a:pt x="46" y="251"/>
                    </a:lnTo>
                    <a:lnTo>
                      <a:pt x="39" y="260"/>
                    </a:lnTo>
                    <a:lnTo>
                      <a:pt x="35" y="260"/>
                    </a:lnTo>
                    <a:lnTo>
                      <a:pt x="21" y="237"/>
                    </a:lnTo>
                    <a:lnTo>
                      <a:pt x="17" y="231"/>
                    </a:lnTo>
                    <a:lnTo>
                      <a:pt x="13" y="234"/>
                    </a:lnTo>
                    <a:lnTo>
                      <a:pt x="11" y="240"/>
                    </a:lnTo>
                    <a:lnTo>
                      <a:pt x="0" y="233"/>
                    </a:lnTo>
                    <a:lnTo>
                      <a:pt x="0" y="45"/>
                    </a:lnTo>
                    <a:lnTo>
                      <a:pt x="3" y="45"/>
                    </a:lnTo>
                    <a:lnTo>
                      <a:pt x="5" y="46"/>
                    </a:lnTo>
                    <a:lnTo>
                      <a:pt x="17" y="46"/>
                    </a:lnTo>
                    <a:lnTo>
                      <a:pt x="24" y="51"/>
                    </a:lnTo>
                    <a:lnTo>
                      <a:pt x="32" y="55"/>
                    </a:lnTo>
                    <a:lnTo>
                      <a:pt x="39" y="55"/>
                    </a:lnTo>
                    <a:lnTo>
                      <a:pt x="45" y="58"/>
                    </a:lnTo>
                    <a:lnTo>
                      <a:pt x="54" y="60"/>
                    </a:lnTo>
                    <a:lnTo>
                      <a:pt x="56" y="59"/>
                    </a:lnTo>
                    <a:lnTo>
                      <a:pt x="56" y="57"/>
                    </a:lnTo>
                    <a:lnTo>
                      <a:pt x="50" y="55"/>
                    </a:lnTo>
                    <a:lnTo>
                      <a:pt x="48" y="52"/>
                    </a:lnTo>
                    <a:lnTo>
                      <a:pt x="53" y="49"/>
                    </a:lnTo>
                    <a:lnTo>
                      <a:pt x="56" y="49"/>
                    </a:lnTo>
                    <a:lnTo>
                      <a:pt x="61" y="44"/>
                    </a:lnTo>
                    <a:lnTo>
                      <a:pt x="68" y="45"/>
                    </a:lnTo>
                    <a:lnTo>
                      <a:pt x="67" y="47"/>
                    </a:lnTo>
                    <a:lnTo>
                      <a:pt x="73" y="47"/>
                    </a:lnTo>
                    <a:lnTo>
                      <a:pt x="74" y="45"/>
                    </a:lnTo>
                    <a:lnTo>
                      <a:pt x="81" y="42"/>
                    </a:lnTo>
                    <a:lnTo>
                      <a:pt x="86" y="42"/>
                    </a:lnTo>
                    <a:lnTo>
                      <a:pt x="91" y="38"/>
                    </a:lnTo>
                    <a:lnTo>
                      <a:pt x="94" y="38"/>
                    </a:lnTo>
                    <a:lnTo>
                      <a:pt x="99" y="35"/>
                    </a:lnTo>
                    <a:lnTo>
                      <a:pt x="101" y="36"/>
                    </a:lnTo>
                    <a:lnTo>
                      <a:pt x="106" y="35"/>
                    </a:lnTo>
                    <a:lnTo>
                      <a:pt x="106" y="37"/>
                    </a:lnTo>
                    <a:lnTo>
                      <a:pt x="94" y="43"/>
                    </a:lnTo>
                    <a:lnTo>
                      <a:pt x="89" y="43"/>
                    </a:lnTo>
                    <a:lnTo>
                      <a:pt x="81" y="47"/>
                    </a:lnTo>
                    <a:lnTo>
                      <a:pt x="80" y="50"/>
                    </a:lnTo>
                    <a:lnTo>
                      <a:pt x="75" y="52"/>
                    </a:lnTo>
                    <a:lnTo>
                      <a:pt x="75" y="53"/>
                    </a:lnTo>
                    <a:lnTo>
                      <a:pt x="72" y="55"/>
                    </a:lnTo>
                    <a:lnTo>
                      <a:pt x="73" y="58"/>
                    </a:lnTo>
                    <a:lnTo>
                      <a:pt x="79" y="57"/>
                    </a:lnTo>
                    <a:lnTo>
                      <a:pt x="81" y="53"/>
                    </a:lnTo>
                    <a:lnTo>
                      <a:pt x="92" y="47"/>
                    </a:lnTo>
                    <a:lnTo>
                      <a:pt x="94" y="48"/>
                    </a:lnTo>
                    <a:lnTo>
                      <a:pt x="99" y="43"/>
                    </a:lnTo>
                    <a:lnTo>
                      <a:pt x="109" y="40"/>
                    </a:lnTo>
                    <a:lnTo>
                      <a:pt x="113" y="38"/>
                    </a:lnTo>
                    <a:lnTo>
                      <a:pt x="113" y="41"/>
                    </a:lnTo>
                    <a:lnTo>
                      <a:pt x="119" y="37"/>
                    </a:lnTo>
                    <a:lnTo>
                      <a:pt x="119" y="33"/>
                    </a:lnTo>
                    <a:lnTo>
                      <a:pt x="122" y="33"/>
                    </a:lnTo>
                    <a:lnTo>
                      <a:pt x="123" y="32"/>
                    </a:lnTo>
                    <a:lnTo>
                      <a:pt x="120" y="30"/>
                    </a:lnTo>
                    <a:lnTo>
                      <a:pt x="120" y="26"/>
                    </a:lnTo>
                    <a:lnTo>
                      <a:pt x="132" y="35"/>
                    </a:lnTo>
                    <a:lnTo>
                      <a:pt x="132" y="41"/>
                    </a:lnTo>
                    <a:lnTo>
                      <a:pt x="140" y="47"/>
                    </a:lnTo>
                    <a:lnTo>
                      <a:pt x="145" y="49"/>
                    </a:lnTo>
                    <a:lnTo>
                      <a:pt x="146" y="43"/>
                    </a:lnTo>
                    <a:lnTo>
                      <a:pt x="148" y="43"/>
                    </a:lnTo>
                    <a:lnTo>
                      <a:pt x="147" y="37"/>
                    </a:lnTo>
                    <a:lnTo>
                      <a:pt x="155" y="34"/>
                    </a:lnTo>
                    <a:lnTo>
                      <a:pt x="156" y="38"/>
                    </a:lnTo>
                    <a:lnTo>
                      <a:pt x="154" y="39"/>
                    </a:lnTo>
                    <a:lnTo>
                      <a:pt x="153" y="41"/>
                    </a:lnTo>
                    <a:lnTo>
                      <a:pt x="158" y="43"/>
                    </a:lnTo>
                    <a:lnTo>
                      <a:pt x="155" y="47"/>
                    </a:lnTo>
                    <a:lnTo>
                      <a:pt x="155" y="48"/>
                    </a:lnTo>
                    <a:lnTo>
                      <a:pt x="162" y="49"/>
                    </a:lnTo>
                    <a:lnTo>
                      <a:pt x="168" y="44"/>
                    </a:lnTo>
                    <a:lnTo>
                      <a:pt x="168" y="40"/>
                    </a:lnTo>
                    <a:lnTo>
                      <a:pt x="178" y="39"/>
                    </a:lnTo>
                    <a:lnTo>
                      <a:pt x="193" y="48"/>
                    </a:lnTo>
                    <a:lnTo>
                      <a:pt x="197" y="48"/>
                    </a:lnTo>
                    <a:lnTo>
                      <a:pt x="206" y="50"/>
                    </a:lnTo>
                    <a:lnTo>
                      <a:pt x="215" y="54"/>
                    </a:lnTo>
                    <a:lnTo>
                      <a:pt x="220" y="54"/>
                    </a:lnTo>
                    <a:lnTo>
                      <a:pt x="226" y="55"/>
                    </a:lnTo>
                    <a:lnTo>
                      <a:pt x="232" y="55"/>
                    </a:lnTo>
                    <a:lnTo>
                      <a:pt x="233" y="54"/>
                    </a:lnTo>
                    <a:lnTo>
                      <a:pt x="239" y="54"/>
                    </a:lnTo>
                    <a:lnTo>
                      <a:pt x="253" y="64"/>
                    </a:lnTo>
                    <a:lnTo>
                      <a:pt x="245" y="66"/>
                    </a:lnTo>
                    <a:lnTo>
                      <a:pt x="244" y="67"/>
                    </a:lnTo>
                    <a:lnTo>
                      <a:pt x="240" y="69"/>
                    </a:lnTo>
                    <a:lnTo>
                      <a:pt x="238" y="71"/>
                    </a:lnTo>
                    <a:lnTo>
                      <a:pt x="240" y="73"/>
                    </a:lnTo>
                    <a:lnTo>
                      <a:pt x="249" y="74"/>
                    </a:lnTo>
                    <a:lnTo>
                      <a:pt x="253" y="75"/>
                    </a:lnTo>
                    <a:lnTo>
                      <a:pt x="268" y="76"/>
                    </a:lnTo>
                    <a:lnTo>
                      <a:pt x="276" y="75"/>
                    </a:lnTo>
                    <a:lnTo>
                      <a:pt x="288" y="71"/>
                    </a:lnTo>
                    <a:lnTo>
                      <a:pt x="291" y="73"/>
                    </a:lnTo>
                    <a:lnTo>
                      <a:pt x="296" y="74"/>
                    </a:lnTo>
                    <a:lnTo>
                      <a:pt x="300" y="78"/>
                    </a:lnTo>
                    <a:lnTo>
                      <a:pt x="302" y="78"/>
                    </a:lnTo>
                    <a:lnTo>
                      <a:pt x="307" y="82"/>
                    </a:lnTo>
                    <a:lnTo>
                      <a:pt x="304" y="86"/>
                    </a:lnTo>
                    <a:lnTo>
                      <a:pt x="306" y="89"/>
                    </a:lnTo>
                    <a:lnTo>
                      <a:pt x="312" y="92"/>
                    </a:lnTo>
                    <a:lnTo>
                      <a:pt x="312" y="87"/>
                    </a:lnTo>
                    <a:lnTo>
                      <a:pt x="316" y="85"/>
                    </a:lnTo>
                    <a:lnTo>
                      <a:pt x="312" y="82"/>
                    </a:lnTo>
                    <a:lnTo>
                      <a:pt x="308" y="75"/>
                    </a:lnTo>
                    <a:lnTo>
                      <a:pt x="310" y="70"/>
                    </a:lnTo>
                    <a:lnTo>
                      <a:pt x="318" y="70"/>
                    </a:lnTo>
                    <a:lnTo>
                      <a:pt x="326" y="64"/>
                    </a:lnTo>
                    <a:lnTo>
                      <a:pt x="326" y="62"/>
                    </a:lnTo>
                    <a:lnTo>
                      <a:pt x="329" y="61"/>
                    </a:lnTo>
                    <a:lnTo>
                      <a:pt x="331" y="62"/>
                    </a:lnTo>
                    <a:lnTo>
                      <a:pt x="332" y="64"/>
                    </a:lnTo>
                    <a:lnTo>
                      <a:pt x="339" y="69"/>
                    </a:lnTo>
                    <a:lnTo>
                      <a:pt x="343" y="69"/>
                    </a:lnTo>
                    <a:lnTo>
                      <a:pt x="352" y="69"/>
                    </a:lnTo>
                    <a:lnTo>
                      <a:pt x="355" y="73"/>
                    </a:lnTo>
                    <a:lnTo>
                      <a:pt x="364" y="75"/>
                    </a:lnTo>
                    <a:lnTo>
                      <a:pt x="367" y="73"/>
                    </a:lnTo>
                    <a:lnTo>
                      <a:pt x="372" y="74"/>
                    </a:lnTo>
                    <a:lnTo>
                      <a:pt x="383" y="72"/>
                    </a:lnTo>
                    <a:lnTo>
                      <a:pt x="388" y="74"/>
                    </a:lnTo>
                    <a:lnTo>
                      <a:pt x="392" y="74"/>
                    </a:lnTo>
                    <a:lnTo>
                      <a:pt x="395" y="64"/>
                    </a:lnTo>
                    <a:lnTo>
                      <a:pt x="401" y="64"/>
                    </a:lnTo>
                    <a:lnTo>
                      <a:pt x="404" y="62"/>
                    </a:lnTo>
                    <a:lnTo>
                      <a:pt x="408" y="64"/>
                    </a:lnTo>
                    <a:lnTo>
                      <a:pt x="415" y="67"/>
                    </a:lnTo>
                    <a:lnTo>
                      <a:pt x="419" y="68"/>
                    </a:lnTo>
                    <a:lnTo>
                      <a:pt x="419" y="72"/>
                    </a:lnTo>
                    <a:lnTo>
                      <a:pt x="416" y="74"/>
                    </a:lnTo>
                    <a:lnTo>
                      <a:pt x="417" y="79"/>
                    </a:lnTo>
                    <a:lnTo>
                      <a:pt x="425" y="81"/>
                    </a:lnTo>
                    <a:lnTo>
                      <a:pt x="427" y="78"/>
                    </a:lnTo>
                    <a:lnTo>
                      <a:pt x="422" y="73"/>
                    </a:lnTo>
                    <a:lnTo>
                      <a:pt x="423" y="70"/>
                    </a:lnTo>
                    <a:lnTo>
                      <a:pt x="428" y="68"/>
                    </a:lnTo>
                    <a:lnTo>
                      <a:pt x="432" y="68"/>
                    </a:lnTo>
                    <a:lnTo>
                      <a:pt x="436" y="65"/>
                    </a:lnTo>
                    <a:lnTo>
                      <a:pt x="440" y="62"/>
                    </a:lnTo>
                    <a:lnTo>
                      <a:pt x="443" y="58"/>
                    </a:lnTo>
                    <a:lnTo>
                      <a:pt x="440" y="55"/>
                    </a:lnTo>
                    <a:lnTo>
                      <a:pt x="438" y="56"/>
                    </a:lnTo>
                    <a:lnTo>
                      <a:pt x="434" y="58"/>
                    </a:lnTo>
                    <a:lnTo>
                      <a:pt x="431" y="56"/>
                    </a:lnTo>
                    <a:lnTo>
                      <a:pt x="434" y="49"/>
                    </a:lnTo>
                    <a:lnTo>
                      <a:pt x="441" y="46"/>
                    </a:lnTo>
                    <a:lnTo>
                      <a:pt x="440" y="44"/>
                    </a:lnTo>
                    <a:lnTo>
                      <a:pt x="436" y="45"/>
                    </a:lnTo>
                    <a:lnTo>
                      <a:pt x="431" y="44"/>
                    </a:lnTo>
                    <a:lnTo>
                      <a:pt x="430" y="41"/>
                    </a:lnTo>
                    <a:lnTo>
                      <a:pt x="427" y="41"/>
                    </a:lnTo>
                    <a:lnTo>
                      <a:pt x="423" y="40"/>
                    </a:lnTo>
                    <a:lnTo>
                      <a:pt x="417" y="37"/>
                    </a:lnTo>
                    <a:lnTo>
                      <a:pt x="413" y="34"/>
                    </a:lnTo>
                    <a:lnTo>
                      <a:pt x="415" y="26"/>
                    </a:lnTo>
                    <a:lnTo>
                      <a:pt x="419" y="26"/>
                    </a:lnTo>
                    <a:lnTo>
                      <a:pt x="419" y="24"/>
                    </a:lnTo>
                    <a:lnTo>
                      <a:pt x="417" y="24"/>
                    </a:lnTo>
                    <a:lnTo>
                      <a:pt x="413" y="21"/>
                    </a:lnTo>
                    <a:lnTo>
                      <a:pt x="417" y="11"/>
                    </a:lnTo>
                    <a:lnTo>
                      <a:pt x="419" y="10"/>
                    </a:lnTo>
                    <a:lnTo>
                      <a:pt x="421" y="11"/>
                    </a:lnTo>
                    <a:lnTo>
                      <a:pt x="425" y="8"/>
                    </a:lnTo>
                    <a:lnTo>
                      <a:pt x="421" y="6"/>
                    </a:lnTo>
                    <a:lnTo>
                      <a:pt x="424" y="3"/>
                    </a:lnTo>
                    <a:lnTo>
                      <a:pt x="427" y="3"/>
                    </a:lnTo>
                    <a:lnTo>
                      <a:pt x="429" y="0"/>
                    </a:lnTo>
                    <a:lnTo>
                      <a:pt x="433" y="1"/>
                    </a:lnTo>
                    <a:lnTo>
                      <a:pt x="436" y="3"/>
                    </a:lnTo>
                    <a:lnTo>
                      <a:pt x="440" y="4"/>
                    </a:lnTo>
                    <a:lnTo>
                      <a:pt x="445" y="5"/>
                    </a:lnTo>
                    <a:lnTo>
                      <a:pt x="447" y="10"/>
                    </a:lnTo>
                    <a:lnTo>
                      <a:pt x="449" y="11"/>
                    </a:lnTo>
                    <a:lnTo>
                      <a:pt x="449" y="20"/>
                    </a:lnTo>
                    <a:lnTo>
                      <a:pt x="460" y="30"/>
                    </a:lnTo>
                    <a:lnTo>
                      <a:pt x="460" y="34"/>
                    </a:lnTo>
                    <a:lnTo>
                      <a:pt x="455" y="34"/>
                    </a:lnTo>
                    <a:lnTo>
                      <a:pt x="453" y="34"/>
                    </a:lnTo>
                    <a:lnTo>
                      <a:pt x="454" y="37"/>
                    </a:lnTo>
                    <a:lnTo>
                      <a:pt x="451" y="40"/>
                    </a:lnTo>
                    <a:lnTo>
                      <a:pt x="458" y="44"/>
                    </a:lnTo>
                    <a:lnTo>
                      <a:pt x="465" y="43"/>
                    </a:lnTo>
                    <a:lnTo>
                      <a:pt x="470" y="46"/>
                    </a:lnTo>
                    <a:lnTo>
                      <a:pt x="471" y="48"/>
                    </a:lnTo>
                    <a:lnTo>
                      <a:pt x="466" y="48"/>
                    </a:lnTo>
                    <a:lnTo>
                      <a:pt x="464" y="50"/>
                    </a:lnTo>
                    <a:lnTo>
                      <a:pt x="471" y="55"/>
                    </a:lnTo>
                    <a:lnTo>
                      <a:pt x="471" y="63"/>
                    </a:lnTo>
                    <a:lnTo>
                      <a:pt x="473" y="65"/>
                    </a:lnTo>
                    <a:lnTo>
                      <a:pt x="477" y="64"/>
                    </a:lnTo>
                    <a:lnTo>
                      <a:pt x="478" y="58"/>
                    </a:lnTo>
                    <a:lnTo>
                      <a:pt x="478" y="54"/>
                    </a:lnTo>
                    <a:lnTo>
                      <a:pt x="483" y="51"/>
                    </a:lnTo>
                    <a:lnTo>
                      <a:pt x="485" y="53"/>
                    </a:lnTo>
                    <a:lnTo>
                      <a:pt x="494" y="58"/>
                    </a:lnTo>
                    <a:lnTo>
                      <a:pt x="496" y="62"/>
                    </a:lnTo>
                    <a:lnTo>
                      <a:pt x="497" y="65"/>
                    </a:lnTo>
                    <a:lnTo>
                      <a:pt x="492" y="66"/>
                    </a:lnTo>
                    <a:lnTo>
                      <a:pt x="491" y="75"/>
                    </a:lnTo>
                    <a:lnTo>
                      <a:pt x="500" y="83"/>
                    </a:lnTo>
                    <a:lnTo>
                      <a:pt x="502" y="83"/>
                    </a:lnTo>
                    <a:lnTo>
                      <a:pt x="502" y="79"/>
                    </a:lnTo>
                    <a:lnTo>
                      <a:pt x="507" y="78"/>
                    </a:lnTo>
                    <a:lnTo>
                      <a:pt x="509" y="75"/>
                    </a:lnTo>
                    <a:lnTo>
                      <a:pt x="513" y="69"/>
                    </a:lnTo>
                    <a:lnTo>
                      <a:pt x="515" y="63"/>
                    </a:lnTo>
                    <a:lnTo>
                      <a:pt x="516" y="58"/>
                    </a:lnTo>
                    <a:lnTo>
                      <a:pt x="521" y="55"/>
                    </a:lnTo>
                    <a:lnTo>
                      <a:pt x="521" y="52"/>
                    </a:lnTo>
                    <a:lnTo>
                      <a:pt x="519" y="51"/>
                    </a:lnTo>
                    <a:lnTo>
                      <a:pt x="519" y="41"/>
                    </a:lnTo>
                    <a:lnTo>
                      <a:pt x="521" y="40"/>
                    </a:lnTo>
                    <a:lnTo>
                      <a:pt x="527" y="39"/>
                    </a:lnTo>
                    <a:lnTo>
                      <a:pt x="531" y="41"/>
                    </a:lnTo>
                    <a:lnTo>
                      <a:pt x="536" y="42"/>
                    </a:lnTo>
                    <a:lnTo>
                      <a:pt x="544" y="42"/>
                    </a:lnTo>
                    <a:lnTo>
                      <a:pt x="547" y="43"/>
                    </a:lnTo>
                    <a:lnTo>
                      <a:pt x="544" y="45"/>
                    </a:lnTo>
                    <a:lnTo>
                      <a:pt x="546" y="47"/>
                    </a:lnTo>
                    <a:lnTo>
                      <a:pt x="549" y="49"/>
                    </a:lnTo>
                    <a:lnTo>
                      <a:pt x="553" y="49"/>
                    </a:lnTo>
                    <a:lnTo>
                      <a:pt x="554" y="52"/>
                    </a:lnTo>
                    <a:lnTo>
                      <a:pt x="551" y="56"/>
                    </a:lnTo>
                    <a:lnTo>
                      <a:pt x="555" y="59"/>
                    </a:lnTo>
                    <a:lnTo>
                      <a:pt x="553" y="64"/>
                    </a:lnTo>
                    <a:lnTo>
                      <a:pt x="548" y="64"/>
                    </a:lnTo>
                    <a:lnTo>
                      <a:pt x="546" y="65"/>
                    </a:lnTo>
                    <a:lnTo>
                      <a:pt x="548" y="70"/>
                    </a:lnTo>
                    <a:lnTo>
                      <a:pt x="552" y="72"/>
                    </a:lnTo>
                    <a:lnTo>
                      <a:pt x="557" y="78"/>
                    </a:lnTo>
                    <a:lnTo>
                      <a:pt x="552" y="85"/>
                    </a:lnTo>
                    <a:lnTo>
                      <a:pt x="552" y="89"/>
                    </a:lnTo>
                    <a:lnTo>
                      <a:pt x="544" y="92"/>
                    </a:lnTo>
                    <a:lnTo>
                      <a:pt x="540" y="95"/>
                    </a:lnTo>
                    <a:lnTo>
                      <a:pt x="535" y="94"/>
                    </a:lnTo>
                    <a:lnTo>
                      <a:pt x="532" y="90"/>
                    </a:lnTo>
                    <a:lnTo>
                      <a:pt x="529" y="88"/>
                    </a:lnTo>
                    <a:lnTo>
                      <a:pt x="525" y="87"/>
                    </a:lnTo>
                    <a:lnTo>
                      <a:pt x="523" y="88"/>
                    </a:lnTo>
                    <a:lnTo>
                      <a:pt x="525" y="90"/>
                    </a:lnTo>
                    <a:lnTo>
                      <a:pt x="531" y="95"/>
                    </a:lnTo>
                    <a:lnTo>
                      <a:pt x="531" y="99"/>
                    </a:lnTo>
                    <a:lnTo>
                      <a:pt x="525" y="101"/>
                    </a:lnTo>
                    <a:lnTo>
                      <a:pt x="521" y="101"/>
                    </a:lnTo>
                    <a:lnTo>
                      <a:pt x="517" y="99"/>
                    </a:lnTo>
                    <a:lnTo>
                      <a:pt x="515" y="94"/>
                    </a:lnTo>
                    <a:lnTo>
                      <a:pt x="508" y="94"/>
                    </a:lnTo>
                    <a:lnTo>
                      <a:pt x="507" y="98"/>
                    </a:lnTo>
                    <a:lnTo>
                      <a:pt x="510" y="101"/>
                    </a:lnTo>
                    <a:lnTo>
                      <a:pt x="514" y="101"/>
                    </a:lnTo>
                    <a:lnTo>
                      <a:pt x="513" y="109"/>
                    </a:lnTo>
                    <a:lnTo>
                      <a:pt x="506" y="115"/>
                    </a:lnTo>
                    <a:lnTo>
                      <a:pt x="500" y="121"/>
                    </a:lnTo>
                    <a:lnTo>
                      <a:pt x="492" y="120"/>
                    </a:lnTo>
                    <a:lnTo>
                      <a:pt x="485" y="113"/>
                    </a:lnTo>
                    <a:lnTo>
                      <a:pt x="477" y="110"/>
                    </a:lnTo>
                    <a:lnTo>
                      <a:pt x="474" y="112"/>
                    </a:lnTo>
                    <a:lnTo>
                      <a:pt x="478" y="115"/>
                    </a:lnTo>
                    <a:lnTo>
                      <a:pt x="487" y="124"/>
                    </a:lnTo>
                    <a:lnTo>
                      <a:pt x="496" y="125"/>
                    </a:lnTo>
                    <a:lnTo>
                      <a:pt x="499" y="127"/>
                    </a:lnTo>
                    <a:lnTo>
                      <a:pt x="501" y="131"/>
                    </a:lnTo>
                    <a:lnTo>
                      <a:pt x="499" y="139"/>
                    </a:lnTo>
                    <a:lnTo>
                      <a:pt x="498" y="144"/>
                    </a:lnTo>
                    <a:lnTo>
                      <a:pt x="493" y="149"/>
                    </a:lnTo>
                    <a:lnTo>
                      <a:pt x="489" y="157"/>
                    </a:lnTo>
                    <a:lnTo>
                      <a:pt x="482" y="158"/>
                    </a:lnTo>
                    <a:lnTo>
                      <a:pt x="479" y="155"/>
                    </a:lnTo>
                    <a:lnTo>
                      <a:pt x="474" y="162"/>
                    </a:lnTo>
                    <a:lnTo>
                      <a:pt x="468" y="162"/>
                    </a:lnTo>
                    <a:lnTo>
                      <a:pt x="465" y="161"/>
                    </a:lnTo>
                    <a:lnTo>
                      <a:pt x="461" y="162"/>
                    </a:lnTo>
                    <a:lnTo>
                      <a:pt x="466" y="167"/>
                    </a:lnTo>
                    <a:lnTo>
                      <a:pt x="470" y="172"/>
                    </a:lnTo>
                    <a:lnTo>
                      <a:pt x="470" y="176"/>
                    </a:lnTo>
                    <a:lnTo>
                      <a:pt x="462" y="179"/>
                    </a:lnTo>
                    <a:lnTo>
                      <a:pt x="458" y="179"/>
                    </a:lnTo>
                    <a:lnTo>
                      <a:pt x="456" y="177"/>
                    </a:lnTo>
                    <a:lnTo>
                      <a:pt x="454" y="180"/>
                    </a:lnTo>
                    <a:lnTo>
                      <a:pt x="456" y="188"/>
                    </a:lnTo>
                    <a:lnTo>
                      <a:pt x="450" y="190"/>
                    </a:lnTo>
                    <a:lnTo>
                      <a:pt x="448" y="197"/>
                    </a:lnTo>
                    <a:lnTo>
                      <a:pt x="444" y="198"/>
                    </a:lnTo>
                    <a:lnTo>
                      <a:pt x="443" y="203"/>
                    </a:lnTo>
                    <a:lnTo>
                      <a:pt x="438" y="208"/>
                    </a:lnTo>
                    <a:lnTo>
                      <a:pt x="436" y="219"/>
                    </a:lnTo>
                    <a:lnTo>
                      <a:pt x="431" y="227"/>
                    </a:lnTo>
                    <a:lnTo>
                      <a:pt x="430" y="243"/>
                    </a:lnTo>
                    <a:lnTo>
                      <a:pt x="430" y="245"/>
                    </a:lnTo>
                    <a:lnTo>
                      <a:pt x="430" y="256"/>
                    </a:lnTo>
                    <a:lnTo>
                      <a:pt x="436" y="263"/>
                    </a:lnTo>
                    <a:lnTo>
                      <a:pt x="443" y="264"/>
                    </a:lnTo>
                    <a:lnTo>
                      <a:pt x="447" y="266"/>
                    </a:lnTo>
                    <a:lnTo>
                      <a:pt x="450" y="281"/>
                    </a:lnTo>
                    <a:lnTo>
                      <a:pt x="454" y="288"/>
                    </a:lnTo>
                    <a:lnTo>
                      <a:pt x="452" y="296"/>
                    </a:lnTo>
                    <a:lnTo>
                      <a:pt x="452" y="298"/>
                    </a:lnTo>
                    <a:lnTo>
                      <a:pt x="461" y="294"/>
                    </a:lnTo>
                    <a:lnTo>
                      <a:pt x="468" y="294"/>
                    </a:lnTo>
                    <a:lnTo>
                      <a:pt x="471" y="296"/>
                    </a:lnTo>
                    <a:lnTo>
                      <a:pt x="475" y="296"/>
                    </a:lnTo>
                    <a:lnTo>
                      <a:pt x="485" y="303"/>
                    </a:lnTo>
                    <a:lnTo>
                      <a:pt x="490" y="307"/>
                    </a:lnTo>
                    <a:lnTo>
                      <a:pt x="493" y="307"/>
                    </a:lnTo>
                    <a:lnTo>
                      <a:pt x="495" y="308"/>
                    </a:lnTo>
                    <a:lnTo>
                      <a:pt x="496" y="315"/>
                    </a:lnTo>
                    <a:lnTo>
                      <a:pt x="502" y="319"/>
                    </a:lnTo>
                    <a:lnTo>
                      <a:pt x="511" y="320"/>
                    </a:lnTo>
                    <a:lnTo>
                      <a:pt x="516" y="327"/>
                    </a:lnTo>
                    <a:lnTo>
                      <a:pt x="523" y="327"/>
                    </a:lnTo>
                    <a:lnTo>
                      <a:pt x="527" y="330"/>
                    </a:lnTo>
                    <a:lnTo>
                      <a:pt x="535" y="331"/>
                    </a:lnTo>
                    <a:lnTo>
                      <a:pt x="543" y="329"/>
                    </a:lnTo>
                    <a:lnTo>
                      <a:pt x="548" y="333"/>
                    </a:lnTo>
                    <a:lnTo>
                      <a:pt x="547" y="347"/>
                    </a:lnTo>
                    <a:lnTo>
                      <a:pt x="549" y="354"/>
                    </a:lnTo>
                    <a:lnTo>
                      <a:pt x="548" y="367"/>
                    </a:lnTo>
                    <a:lnTo>
                      <a:pt x="546" y="370"/>
                    </a:lnTo>
                    <a:lnTo>
                      <a:pt x="546" y="374"/>
                    </a:lnTo>
                    <a:lnTo>
                      <a:pt x="552" y="380"/>
                    </a:lnTo>
                    <a:lnTo>
                      <a:pt x="552" y="383"/>
                    </a:lnTo>
                    <a:lnTo>
                      <a:pt x="557" y="385"/>
                    </a:lnTo>
                    <a:lnTo>
                      <a:pt x="562" y="393"/>
                    </a:lnTo>
                    <a:lnTo>
                      <a:pt x="561" y="397"/>
                    </a:lnTo>
                    <a:lnTo>
                      <a:pt x="566" y="397"/>
                    </a:lnTo>
                    <a:lnTo>
                      <a:pt x="569" y="398"/>
                    </a:lnTo>
                    <a:lnTo>
                      <a:pt x="571" y="392"/>
                    </a:lnTo>
                    <a:lnTo>
                      <a:pt x="575" y="396"/>
                    </a:lnTo>
                    <a:lnTo>
                      <a:pt x="576" y="390"/>
                    </a:lnTo>
                    <a:lnTo>
                      <a:pt x="580" y="384"/>
                    </a:lnTo>
                    <a:lnTo>
                      <a:pt x="581" y="379"/>
                    </a:lnTo>
                    <a:lnTo>
                      <a:pt x="578" y="375"/>
                    </a:lnTo>
                    <a:lnTo>
                      <a:pt x="576" y="369"/>
                    </a:lnTo>
                    <a:lnTo>
                      <a:pt x="576" y="358"/>
                    </a:lnTo>
                    <a:lnTo>
                      <a:pt x="574" y="349"/>
                    </a:lnTo>
                    <a:lnTo>
                      <a:pt x="570" y="343"/>
                    </a:lnTo>
                    <a:lnTo>
                      <a:pt x="572" y="339"/>
                    </a:lnTo>
                    <a:lnTo>
                      <a:pt x="578" y="339"/>
                    </a:lnTo>
                    <a:lnTo>
                      <a:pt x="578" y="335"/>
                    </a:lnTo>
                    <a:lnTo>
                      <a:pt x="583" y="333"/>
                    </a:lnTo>
                    <a:lnTo>
                      <a:pt x="588" y="327"/>
                    </a:lnTo>
                    <a:lnTo>
                      <a:pt x="590" y="324"/>
                    </a:lnTo>
                    <a:lnTo>
                      <a:pt x="595" y="319"/>
                    </a:lnTo>
                    <a:lnTo>
                      <a:pt x="598" y="302"/>
                    </a:lnTo>
                    <a:lnTo>
                      <a:pt x="594" y="284"/>
                    </a:lnTo>
                    <a:lnTo>
                      <a:pt x="587" y="276"/>
                    </a:lnTo>
                    <a:lnTo>
                      <a:pt x="580" y="268"/>
                    </a:lnTo>
                    <a:lnTo>
                      <a:pt x="579" y="262"/>
                    </a:lnTo>
                    <a:lnTo>
                      <a:pt x="583" y="257"/>
                    </a:lnTo>
                    <a:lnTo>
                      <a:pt x="583" y="253"/>
                    </a:lnTo>
                    <a:lnTo>
                      <a:pt x="588" y="247"/>
                    </a:lnTo>
                    <a:lnTo>
                      <a:pt x="590" y="240"/>
                    </a:lnTo>
                    <a:lnTo>
                      <a:pt x="588" y="235"/>
                    </a:lnTo>
                    <a:lnTo>
                      <a:pt x="586" y="228"/>
                    </a:lnTo>
                    <a:lnTo>
                      <a:pt x="583" y="223"/>
                    </a:lnTo>
                    <a:lnTo>
                      <a:pt x="581" y="219"/>
                    </a:lnTo>
                    <a:lnTo>
                      <a:pt x="584" y="219"/>
                    </a:lnTo>
                    <a:lnTo>
                      <a:pt x="588" y="216"/>
                    </a:lnTo>
                    <a:lnTo>
                      <a:pt x="588" y="209"/>
                    </a:lnTo>
                    <a:lnTo>
                      <a:pt x="583" y="202"/>
                    </a:lnTo>
                    <a:lnTo>
                      <a:pt x="583" y="189"/>
                    </a:lnTo>
                    <a:lnTo>
                      <a:pt x="586" y="187"/>
                    </a:lnTo>
                    <a:lnTo>
                      <a:pt x="592" y="187"/>
                    </a:lnTo>
                    <a:lnTo>
                      <a:pt x="594" y="189"/>
                    </a:lnTo>
                    <a:lnTo>
                      <a:pt x="601" y="194"/>
                    </a:lnTo>
                    <a:lnTo>
                      <a:pt x="609" y="195"/>
                    </a:lnTo>
                    <a:lnTo>
                      <a:pt x="613" y="195"/>
                    </a:lnTo>
                    <a:lnTo>
                      <a:pt x="615" y="191"/>
                    </a:lnTo>
                    <a:lnTo>
                      <a:pt x="623" y="190"/>
                    </a:lnTo>
                    <a:lnTo>
                      <a:pt x="628" y="193"/>
                    </a:lnTo>
                    <a:lnTo>
                      <a:pt x="630" y="197"/>
                    </a:lnTo>
                    <a:lnTo>
                      <a:pt x="635" y="199"/>
                    </a:lnTo>
                    <a:lnTo>
                      <a:pt x="638" y="206"/>
                    </a:lnTo>
                    <a:lnTo>
                      <a:pt x="642" y="207"/>
                    </a:lnTo>
                    <a:lnTo>
                      <a:pt x="641" y="212"/>
                    </a:lnTo>
                    <a:lnTo>
                      <a:pt x="644" y="217"/>
                    </a:lnTo>
                    <a:lnTo>
                      <a:pt x="654" y="218"/>
                    </a:lnTo>
                    <a:lnTo>
                      <a:pt x="657" y="220"/>
                    </a:lnTo>
                    <a:lnTo>
                      <a:pt x="660" y="219"/>
                    </a:lnTo>
                    <a:lnTo>
                      <a:pt x="664" y="220"/>
                    </a:lnTo>
                    <a:lnTo>
                      <a:pt x="664" y="225"/>
                    </a:lnTo>
                    <a:lnTo>
                      <a:pt x="661" y="228"/>
                    </a:lnTo>
                    <a:lnTo>
                      <a:pt x="661" y="237"/>
                    </a:lnTo>
                    <a:lnTo>
                      <a:pt x="657" y="241"/>
                    </a:lnTo>
                    <a:lnTo>
                      <a:pt x="661" y="245"/>
                    </a:lnTo>
                    <a:lnTo>
                      <a:pt x="662" y="250"/>
                    </a:lnTo>
                    <a:lnTo>
                      <a:pt x="660" y="251"/>
                    </a:lnTo>
                    <a:lnTo>
                      <a:pt x="658" y="252"/>
                    </a:lnTo>
                    <a:lnTo>
                      <a:pt x="657" y="252"/>
                    </a:lnTo>
                    <a:lnTo>
                      <a:pt x="656" y="252"/>
                    </a:lnTo>
                    <a:lnTo>
                      <a:pt x="657" y="253"/>
                    </a:lnTo>
                    <a:lnTo>
                      <a:pt x="658" y="255"/>
                    </a:lnTo>
                    <a:lnTo>
                      <a:pt x="662" y="255"/>
                    </a:lnTo>
                    <a:lnTo>
                      <a:pt x="664" y="257"/>
                    </a:lnTo>
                    <a:lnTo>
                      <a:pt x="662" y="260"/>
                    </a:lnTo>
                    <a:lnTo>
                      <a:pt x="655" y="264"/>
                    </a:lnTo>
                    <a:lnTo>
                      <a:pt x="656" y="266"/>
                    </a:lnTo>
                    <a:lnTo>
                      <a:pt x="662" y="265"/>
                    </a:lnTo>
                    <a:lnTo>
                      <a:pt x="667" y="260"/>
                    </a:lnTo>
                    <a:lnTo>
                      <a:pt x="675" y="269"/>
                    </a:lnTo>
                    <a:lnTo>
                      <a:pt x="675" y="274"/>
                    </a:lnTo>
                    <a:lnTo>
                      <a:pt x="680" y="278"/>
                    </a:lnTo>
                    <a:lnTo>
                      <a:pt x="683" y="273"/>
                    </a:lnTo>
                    <a:lnTo>
                      <a:pt x="687" y="271"/>
                    </a:lnTo>
                    <a:lnTo>
                      <a:pt x="687" y="265"/>
                    </a:lnTo>
                    <a:lnTo>
                      <a:pt x="690" y="264"/>
                    </a:lnTo>
                    <a:lnTo>
                      <a:pt x="693" y="265"/>
                    </a:lnTo>
                    <a:lnTo>
                      <a:pt x="694" y="268"/>
                    </a:lnTo>
                    <a:lnTo>
                      <a:pt x="696" y="265"/>
                    </a:lnTo>
                    <a:lnTo>
                      <a:pt x="701" y="253"/>
                    </a:lnTo>
                    <a:lnTo>
                      <a:pt x="700" y="245"/>
                    </a:lnTo>
                    <a:lnTo>
                      <a:pt x="703" y="242"/>
                    </a:lnTo>
                    <a:lnTo>
                      <a:pt x="703" y="238"/>
                    </a:lnTo>
                    <a:lnTo>
                      <a:pt x="706" y="232"/>
                    </a:lnTo>
                    <a:lnTo>
                      <a:pt x="709" y="234"/>
                    </a:lnTo>
                    <a:lnTo>
                      <a:pt x="711" y="243"/>
                    </a:lnTo>
                    <a:lnTo>
                      <a:pt x="715" y="247"/>
                    </a:lnTo>
                    <a:lnTo>
                      <a:pt x="718" y="259"/>
                    </a:lnTo>
                    <a:lnTo>
                      <a:pt x="721" y="259"/>
                    </a:lnTo>
                    <a:lnTo>
                      <a:pt x="721" y="268"/>
                    </a:lnTo>
                    <a:lnTo>
                      <a:pt x="726" y="271"/>
                    </a:lnTo>
                    <a:lnTo>
                      <a:pt x="725" y="278"/>
                    </a:lnTo>
                    <a:lnTo>
                      <a:pt x="731" y="284"/>
                    </a:lnTo>
                    <a:lnTo>
                      <a:pt x="733" y="295"/>
                    </a:lnTo>
                    <a:lnTo>
                      <a:pt x="737" y="296"/>
                    </a:lnTo>
                    <a:lnTo>
                      <a:pt x="738" y="301"/>
                    </a:lnTo>
                    <a:lnTo>
                      <a:pt x="733" y="304"/>
                    </a:lnTo>
                    <a:lnTo>
                      <a:pt x="734" y="312"/>
                    </a:lnTo>
                    <a:lnTo>
                      <a:pt x="739" y="314"/>
                    </a:lnTo>
                    <a:lnTo>
                      <a:pt x="739" y="316"/>
                    </a:lnTo>
                    <a:lnTo>
                      <a:pt x="743" y="318"/>
                    </a:lnTo>
                    <a:lnTo>
                      <a:pt x="748" y="326"/>
                    </a:lnTo>
                    <a:lnTo>
                      <a:pt x="748" y="331"/>
                    </a:lnTo>
                    <a:lnTo>
                      <a:pt x="753" y="335"/>
                    </a:lnTo>
                    <a:lnTo>
                      <a:pt x="757" y="333"/>
                    </a:lnTo>
                    <a:lnTo>
                      <a:pt x="764" y="336"/>
                    </a:lnTo>
                    <a:lnTo>
                      <a:pt x="768" y="339"/>
                    </a:lnTo>
                    <a:lnTo>
                      <a:pt x="776" y="341"/>
                    </a:lnTo>
                    <a:lnTo>
                      <a:pt x="775" y="345"/>
                    </a:lnTo>
                    <a:lnTo>
                      <a:pt x="766" y="348"/>
                    </a:lnTo>
                    <a:lnTo>
                      <a:pt x="755" y="355"/>
                    </a:lnTo>
                    <a:lnTo>
                      <a:pt x="749" y="359"/>
                    </a:lnTo>
                    <a:lnTo>
                      <a:pt x="745" y="358"/>
                    </a:lnTo>
                    <a:lnTo>
                      <a:pt x="746" y="364"/>
                    </a:lnTo>
                    <a:lnTo>
                      <a:pt x="751" y="365"/>
                    </a:lnTo>
                    <a:lnTo>
                      <a:pt x="758" y="358"/>
                    </a:lnTo>
                    <a:lnTo>
                      <a:pt x="761" y="358"/>
                    </a:lnTo>
                    <a:lnTo>
                      <a:pt x="762" y="356"/>
                    </a:lnTo>
                    <a:lnTo>
                      <a:pt x="770" y="350"/>
                    </a:lnTo>
                    <a:lnTo>
                      <a:pt x="775" y="351"/>
                    </a:lnTo>
                    <a:lnTo>
                      <a:pt x="774" y="358"/>
                    </a:lnTo>
                    <a:lnTo>
                      <a:pt x="774" y="361"/>
                    </a:lnTo>
                    <a:lnTo>
                      <a:pt x="780" y="356"/>
                    </a:lnTo>
                    <a:lnTo>
                      <a:pt x="788" y="360"/>
                    </a:lnTo>
                    <a:lnTo>
                      <a:pt x="790" y="369"/>
                    </a:lnTo>
                    <a:lnTo>
                      <a:pt x="787" y="375"/>
                    </a:lnTo>
                    <a:lnTo>
                      <a:pt x="791" y="382"/>
                    </a:lnTo>
                    <a:lnTo>
                      <a:pt x="789" y="387"/>
                    </a:lnTo>
                    <a:lnTo>
                      <a:pt x="787" y="387"/>
                    </a:lnTo>
                    <a:lnTo>
                      <a:pt x="780" y="394"/>
                    </a:lnTo>
                    <a:lnTo>
                      <a:pt x="769" y="396"/>
                    </a:lnTo>
                    <a:lnTo>
                      <a:pt x="762" y="400"/>
                    </a:lnTo>
                    <a:lnTo>
                      <a:pt x="756" y="413"/>
                    </a:lnTo>
                    <a:lnTo>
                      <a:pt x="750" y="417"/>
                    </a:lnTo>
                    <a:lnTo>
                      <a:pt x="740" y="417"/>
                    </a:lnTo>
                    <a:lnTo>
                      <a:pt x="734" y="416"/>
                    </a:lnTo>
                    <a:lnTo>
                      <a:pt x="726" y="417"/>
                    </a:lnTo>
                    <a:lnTo>
                      <a:pt x="721" y="414"/>
                    </a:lnTo>
                    <a:lnTo>
                      <a:pt x="714" y="416"/>
                    </a:lnTo>
                    <a:lnTo>
                      <a:pt x="700" y="418"/>
                    </a:lnTo>
                    <a:lnTo>
                      <a:pt x="698" y="416"/>
                    </a:lnTo>
                    <a:lnTo>
                      <a:pt x="692" y="416"/>
                    </a:lnTo>
                    <a:lnTo>
                      <a:pt x="687" y="423"/>
                    </a:lnTo>
                    <a:lnTo>
                      <a:pt x="683" y="426"/>
                    </a:lnTo>
                    <a:lnTo>
                      <a:pt x="682" y="430"/>
                    </a:lnTo>
                    <a:lnTo>
                      <a:pt x="670" y="433"/>
                    </a:lnTo>
                    <a:lnTo>
                      <a:pt x="665" y="443"/>
                    </a:lnTo>
                    <a:lnTo>
                      <a:pt x="658" y="449"/>
                    </a:lnTo>
                    <a:lnTo>
                      <a:pt x="656" y="452"/>
                    </a:lnTo>
                    <a:lnTo>
                      <a:pt x="648" y="459"/>
                    </a:lnTo>
                    <a:lnTo>
                      <a:pt x="647" y="468"/>
                    </a:lnTo>
                    <a:lnTo>
                      <a:pt x="649" y="469"/>
                    </a:lnTo>
                    <a:lnTo>
                      <a:pt x="654" y="463"/>
                    </a:lnTo>
                    <a:lnTo>
                      <a:pt x="658" y="461"/>
                    </a:lnTo>
                    <a:lnTo>
                      <a:pt x="658" y="457"/>
                    </a:lnTo>
                    <a:lnTo>
                      <a:pt x="669" y="446"/>
                    </a:lnTo>
                    <a:lnTo>
                      <a:pt x="671" y="446"/>
                    </a:lnTo>
                    <a:lnTo>
                      <a:pt x="677" y="439"/>
                    </a:lnTo>
                    <a:lnTo>
                      <a:pt x="686" y="436"/>
                    </a:lnTo>
                    <a:lnTo>
                      <a:pt x="690" y="430"/>
                    </a:lnTo>
                    <a:lnTo>
                      <a:pt x="701" y="429"/>
                    </a:lnTo>
                    <a:lnTo>
                      <a:pt x="708" y="436"/>
                    </a:lnTo>
                    <a:lnTo>
                      <a:pt x="710" y="437"/>
                    </a:lnTo>
                    <a:lnTo>
                      <a:pt x="711" y="441"/>
                    </a:lnTo>
                    <a:lnTo>
                      <a:pt x="703" y="449"/>
                    </a:lnTo>
                    <a:lnTo>
                      <a:pt x="699" y="446"/>
                    </a:lnTo>
                    <a:lnTo>
                      <a:pt x="693" y="445"/>
                    </a:lnTo>
                    <a:lnTo>
                      <a:pt x="689" y="448"/>
                    </a:lnTo>
                    <a:lnTo>
                      <a:pt x="689" y="450"/>
                    </a:lnTo>
                    <a:lnTo>
                      <a:pt x="695" y="452"/>
                    </a:lnTo>
                    <a:lnTo>
                      <a:pt x="699" y="455"/>
                    </a:lnTo>
                    <a:lnTo>
                      <a:pt x="705" y="453"/>
                    </a:lnTo>
                    <a:lnTo>
                      <a:pt x="705" y="458"/>
                    </a:lnTo>
                    <a:lnTo>
                      <a:pt x="703" y="461"/>
                    </a:lnTo>
                    <a:lnTo>
                      <a:pt x="704" y="471"/>
                    </a:lnTo>
                    <a:lnTo>
                      <a:pt x="714" y="478"/>
                    </a:lnTo>
                    <a:lnTo>
                      <a:pt x="716" y="481"/>
                    </a:lnTo>
                    <a:lnTo>
                      <a:pt x="721" y="485"/>
                    </a:lnTo>
                    <a:lnTo>
                      <a:pt x="727" y="485"/>
                    </a:lnTo>
                    <a:lnTo>
                      <a:pt x="732" y="483"/>
                    </a:lnTo>
                    <a:lnTo>
                      <a:pt x="733" y="487"/>
                    </a:lnTo>
                    <a:lnTo>
                      <a:pt x="737" y="486"/>
                    </a:lnTo>
                    <a:lnTo>
                      <a:pt x="737" y="492"/>
                    </a:lnTo>
                    <a:lnTo>
                      <a:pt x="732" y="497"/>
                    </a:lnTo>
                    <a:lnTo>
                      <a:pt x="727" y="497"/>
                    </a:lnTo>
                    <a:lnTo>
                      <a:pt x="722" y="498"/>
                    </a:lnTo>
                    <a:lnTo>
                      <a:pt x="720" y="501"/>
                    </a:lnTo>
                    <a:lnTo>
                      <a:pt x="718" y="500"/>
                    </a:lnTo>
                    <a:lnTo>
                      <a:pt x="715" y="497"/>
                    </a:lnTo>
                    <a:lnTo>
                      <a:pt x="707" y="507"/>
                    </a:lnTo>
                    <a:lnTo>
                      <a:pt x="706" y="510"/>
                    </a:lnTo>
                    <a:lnTo>
                      <a:pt x="702" y="513"/>
                    </a:lnTo>
                    <a:lnTo>
                      <a:pt x="697" y="514"/>
                    </a:lnTo>
                    <a:lnTo>
                      <a:pt x="693" y="510"/>
                    </a:lnTo>
                    <a:lnTo>
                      <a:pt x="695" y="502"/>
                    </a:lnTo>
                    <a:lnTo>
                      <a:pt x="698" y="501"/>
                    </a:lnTo>
                    <a:lnTo>
                      <a:pt x="704" y="493"/>
                    </a:lnTo>
                    <a:lnTo>
                      <a:pt x="708" y="493"/>
                    </a:lnTo>
                    <a:lnTo>
                      <a:pt x="711" y="489"/>
                    </a:lnTo>
                    <a:lnTo>
                      <a:pt x="711" y="487"/>
                    </a:lnTo>
                    <a:lnTo>
                      <a:pt x="709" y="488"/>
                    </a:lnTo>
                    <a:lnTo>
                      <a:pt x="707" y="487"/>
                    </a:lnTo>
                    <a:lnTo>
                      <a:pt x="708" y="484"/>
                    </a:lnTo>
                    <a:lnTo>
                      <a:pt x="706" y="482"/>
                    </a:lnTo>
                    <a:lnTo>
                      <a:pt x="701" y="486"/>
                    </a:lnTo>
                    <a:lnTo>
                      <a:pt x="696" y="490"/>
                    </a:lnTo>
                    <a:lnTo>
                      <a:pt x="690" y="491"/>
                    </a:lnTo>
                    <a:lnTo>
                      <a:pt x="687" y="496"/>
                    </a:lnTo>
                    <a:lnTo>
                      <a:pt x="683" y="498"/>
                    </a:lnTo>
                    <a:lnTo>
                      <a:pt x="682" y="488"/>
                    </a:lnTo>
                    <a:lnTo>
                      <a:pt x="676" y="478"/>
                    </a:lnTo>
                    <a:lnTo>
                      <a:pt x="676" y="465"/>
                    </a:lnTo>
                    <a:lnTo>
                      <a:pt x="665" y="460"/>
                    </a:lnTo>
                    <a:lnTo>
                      <a:pt x="660" y="463"/>
                    </a:lnTo>
                    <a:lnTo>
                      <a:pt x="647" y="489"/>
                    </a:lnTo>
                    <a:lnTo>
                      <a:pt x="630" y="492"/>
                    </a:lnTo>
                    <a:lnTo>
                      <a:pt x="625" y="491"/>
                    </a:lnTo>
                    <a:lnTo>
                      <a:pt x="616" y="491"/>
                    </a:lnTo>
                    <a:lnTo>
                      <a:pt x="611" y="496"/>
                    </a:lnTo>
                    <a:lnTo>
                      <a:pt x="599" y="507"/>
                    </a:lnTo>
                    <a:lnTo>
                      <a:pt x="575" y="516"/>
                    </a:lnTo>
                    <a:lnTo>
                      <a:pt x="572" y="524"/>
                    </a:lnTo>
                    <a:lnTo>
                      <a:pt x="546" y="539"/>
                    </a:lnTo>
                    <a:lnTo>
                      <a:pt x="543" y="530"/>
                    </a:lnTo>
                    <a:lnTo>
                      <a:pt x="548" y="512"/>
                    </a:lnTo>
                    <a:lnTo>
                      <a:pt x="547" y="499"/>
                    </a:lnTo>
                    <a:lnTo>
                      <a:pt x="530" y="480"/>
                    </a:lnTo>
                    <a:lnTo>
                      <a:pt x="523" y="466"/>
                    </a:lnTo>
                    <a:lnTo>
                      <a:pt x="494" y="449"/>
                    </a:lnTo>
                    <a:lnTo>
                      <a:pt x="477" y="451"/>
                    </a:lnTo>
                    <a:lnTo>
                      <a:pt x="470" y="449"/>
                    </a:lnTo>
                    <a:lnTo>
                      <a:pt x="458" y="449"/>
                    </a:lnTo>
                    <a:lnTo>
                      <a:pt x="450" y="445"/>
                    </a:lnTo>
                    <a:lnTo>
                      <a:pt x="438" y="443"/>
                    </a:lnTo>
                    <a:lnTo>
                      <a:pt x="430" y="437"/>
                    </a:lnTo>
                    <a:lnTo>
                      <a:pt x="174" y="437"/>
                    </a:lnTo>
                    <a:close/>
                  </a:path>
                </a:pathLst>
              </a:custGeom>
              <a:grpFill/>
              <a:ln w="3175" cmpd="sng">
                <a:solidFill>
                  <a:schemeClr val="bg1"/>
                </a:solidFill>
                <a:round/>
                <a:headEnd/>
                <a:tailEnd/>
              </a:ln>
            </p:spPr>
            <p:txBody>
              <a:bodyPr/>
              <a:lstStyle/>
              <a:p>
                <a:endParaRPr lang="es-CL" sz="2400" dirty="0">
                  <a:solidFill>
                    <a:srgbClr val="000000"/>
                  </a:solidFill>
                </a:endParaRPr>
              </a:p>
            </p:txBody>
          </p:sp>
          <p:sp>
            <p:nvSpPr>
              <p:cNvPr id="628" name="Freeform 15"/>
              <p:cNvSpPr>
                <a:spLocks noEditPoints="1"/>
              </p:cNvSpPr>
              <p:nvPr/>
            </p:nvSpPr>
            <p:spPr bwMode="gray">
              <a:xfrm>
                <a:off x="2017" y="1398"/>
                <a:ext cx="155" cy="45"/>
              </a:xfrm>
              <a:custGeom>
                <a:avLst/>
                <a:gdLst>
                  <a:gd name="T0" fmla="*/ 3 w 155"/>
                  <a:gd name="T1" fmla="*/ 11 h 45"/>
                  <a:gd name="T2" fmla="*/ 15 w 155"/>
                  <a:gd name="T3" fmla="*/ 10 h 45"/>
                  <a:gd name="T4" fmla="*/ 21 w 155"/>
                  <a:gd name="T5" fmla="*/ 12 h 45"/>
                  <a:gd name="T6" fmla="*/ 23 w 155"/>
                  <a:gd name="T7" fmla="*/ 14 h 45"/>
                  <a:gd name="T8" fmla="*/ 19 w 155"/>
                  <a:gd name="T9" fmla="*/ 24 h 45"/>
                  <a:gd name="T10" fmla="*/ 16 w 155"/>
                  <a:gd name="T11" fmla="*/ 24 h 45"/>
                  <a:gd name="T12" fmla="*/ 8 w 155"/>
                  <a:gd name="T13" fmla="*/ 19 h 45"/>
                  <a:gd name="T14" fmla="*/ 0 w 155"/>
                  <a:gd name="T15" fmla="*/ 16 h 45"/>
                  <a:gd name="T16" fmla="*/ 3 w 155"/>
                  <a:gd name="T17" fmla="*/ 11 h 45"/>
                  <a:gd name="T18" fmla="*/ 128 w 155"/>
                  <a:gd name="T19" fmla="*/ 30 h 45"/>
                  <a:gd name="T20" fmla="*/ 123 w 155"/>
                  <a:gd name="T21" fmla="*/ 29 h 45"/>
                  <a:gd name="T22" fmla="*/ 119 w 155"/>
                  <a:gd name="T23" fmla="*/ 30 h 45"/>
                  <a:gd name="T24" fmla="*/ 125 w 155"/>
                  <a:gd name="T25" fmla="*/ 36 h 45"/>
                  <a:gd name="T26" fmla="*/ 119 w 155"/>
                  <a:gd name="T27" fmla="*/ 45 h 45"/>
                  <a:gd name="T28" fmla="*/ 114 w 155"/>
                  <a:gd name="T29" fmla="*/ 45 h 45"/>
                  <a:gd name="T30" fmla="*/ 111 w 155"/>
                  <a:gd name="T31" fmla="*/ 45 h 45"/>
                  <a:gd name="T32" fmla="*/ 110 w 155"/>
                  <a:gd name="T33" fmla="*/ 35 h 45"/>
                  <a:gd name="T34" fmla="*/ 106 w 155"/>
                  <a:gd name="T35" fmla="*/ 28 h 45"/>
                  <a:gd name="T36" fmla="*/ 107 w 155"/>
                  <a:gd name="T37" fmla="*/ 26 h 45"/>
                  <a:gd name="T38" fmla="*/ 106 w 155"/>
                  <a:gd name="T39" fmla="*/ 10 h 45"/>
                  <a:gd name="T40" fmla="*/ 109 w 155"/>
                  <a:gd name="T41" fmla="*/ 9 h 45"/>
                  <a:gd name="T42" fmla="*/ 113 w 155"/>
                  <a:gd name="T43" fmla="*/ 10 h 45"/>
                  <a:gd name="T44" fmla="*/ 113 w 155"/>
                  <a:gd name="T45" fmla="*/ 8 h 45"/>
                  <a:gd name="T46" fmla="*/ 108 w 155"/>
                  <a:gd name="T47" fmla="*/ 5 h 45"/>
                  <a:gd name="T48" fmla="*/ 116 w 155"/>
                  <a:gd name="T49" fmla="*/ 1 h 45"/>
                  <a:gd name="T50" fmla="*/ 122 w 155"/>
                  <a:gd name="T51" fmla="*/ 2 h 45"/>
                  <a:gd name="T52" fmla="*/ 131 w 155"/>
                  <a:gd name="T53" fmla="*/ 0 h 45"/>
                  <a:gd name="T54" fmla="*/ 138 w 155"/>
                  <a:gd name="T55" fmla="*/ 4 h 45"/>
                  <a:gd name="T56" fmla="*/ 142 w 155"/>
                  <a:gd name="T57" fmla="*/ 3 h 45"/>
                  <a:gd name="T58" fmla="*/ 155 w 155"/>
                  <a:gd name="T59" fmla="*/ 4 h 45"/>
                  <a:gd name="T60" fmla="*/ 155 w 155"/>
                  <a:gd name="T61" fmla="*/ 9 h 45"/>
                  <a:gd name="T62" fmla="*/ 139 w 155"/>
                  <a:gd name="T63" fmla="*/ 31 h 45"/>
                  <a:gd name="T64" fmla="*/ 134 w 155"/>
                  <a:gd name="T65" fmla="*/ 30 h 45"/>
                  <a:gd name="T66" fmla="*/ 128 w 155"/>
                  <a:gd name="T67" fmla="*/ 30 h 45"/>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w 155"/>
                  <a:gd name="T103" fmla="*/ 0 h 45"/>
                  <a:gd name="T104" fmla="*/ 155 w 155"/>
                  <a:gd name="T105" fmla="*/ 45 h 45"/>
                </a:gdLst>
                <a:ahLst/>
                <a:cxnLst>
                  <a:cxn ang="T68">
                    <a:pos x="T0" y="T1"/>
                  </a:cxn>
                  <a:cxn ang="T69">
                    <a:pos x="T2" y="T3"/>
                  </a:cxn>
                  <a:cxn ang="T70">
                    <a:pos x="T4" y="T5"/>
                  </a:cxn>
                  <a:cxn ang="T71">
                    <a:pos x="T6" y="T7"/>
                  </a:cxn>
                  <a:cxn ang="T72">
                    <a:pos x="T8" y="T9"/>
                  </a:cxn>
                  <a:cxn ang="T73">
                    <a:pos x="T10" y="T11"/>
                  </a:cxn>
                  <a:cxn ang="T74">
                    <a:pos x="T12" y="T13"/>
                  </a:cxn>
                  <a:cxn ang="T75">
                    <a:pos x="T14" y="T15"/>
                  </a:cxn>
                  <a:cxn ang="T76">
                    <a:pos x="T16" y="T17"/>
                  </a:cxn>
                  <a:cxn ang="T77">
                    <a:pos x="T18" y="T19"/>
                  </a:cxn>
                  <a:cxn ang="T78">
                    <a:pos x="T20" y="T21"/>
                  </a:cxn>
                  <a:cxn ang="T79">
                    <a:pos x="T22" y="T23"/>
                  </a:cxn>
                  <a:cxn ang="T80">
                    <a:pos x="T24" y="T25"/>
                  </a:cxn>
                  <a:cxn ang="T81">
                    <a:pos x="T26" y="T27"/>
                  </a:cxn>
                  <a:cxn ang="T82">
                    <a:pos x="T28" y="T29"/>
                  </a:cxn>
                  <a:cxn ang="T83">
                    <a:pos x="T30" y="T31"/>
                  </a:cxn>
                  <a:cxn ang="T84">
                    <a:pos x="T32" y="T33"/>
                  </a:cxn>
                  <a:cxn ang="T85">
                    <a:pos x="T34" y="T35"/>
                  </a:cxn>
                  <a:cxn ang="T86">
                    <a:pos x="T36" y="T37"/>
                  </a:cxn>
                  <a:cxn ang="T87">
                    <a:pos x="T38" y="T39"/>
                  </a:cxn>
                  <a:cxn ang="T88">
                    <a:pos x="T40" y="T41"/>
                  </a:cxn>
                  <a:cxn ang="T89">
                    <a:pos x="T42" y="T43"/>
                  </a:cxn>
                  <a:cxn ang="T90">
                    <a:pos x="T44" y="T45"/>
                  </a:cxn>
                  <a:cxn ang="T91">
                    <a:pos x="T46" y="T47"/>
                  </a:cxn>
                  <a:cxn ang="T92">
                    <a:pos x="T48" y="T49"/>
                  </a:cxn>
                  <a:cxn ang="T93">
                    <a:pos x="T50" y="T51"/>
                  </a:cxn>
                  <a:cxn ang="T94">
                    <a:pos x="T52" y="T53"/>
                  </a:cxn>
                  <a:cxn ang="T95">
                    <a:pos x="T54" y="T55"/>
                  </a:cxn>
                  <a:cxn ang="T96">
                    <a:pos x="T56" y="T57"/>
                  </a:cxn>
                  <a:cxn ang="T97">
                    <a:pos x="T58" y="T59"/>
                  </a:cxn>
                  <a:cxn ang="T98">
                    <a:pos x="T60" y="T61"/>
                  </a:cxn>
                  <a:cxn ang="T99">
                    <a:pos x="T62" y="T63"/>
                  </a:cxn>
                  <a:cxn ang="T100">
                    <a:pos x="T64" y="T65"/>
                  </a:cxn>
                  <a:cxn ang="T101">
                    <a:pos x="T66" y="T67"/>
                  </a:cxn>
                </a:cxnLst>
                <a:rect l="T102" t="T103" r="T104" b="T105"/>
                <a:pathLst>
                  <a:path w="155" h="45">
                    <a:moveTo>
                      <a:pt x="3" y="11"/>
                    </a:moveTo>
                    <a:lnTo>
                      <a:pt x="15" y="10"/>
                    </a:lnTo>
                    <a:lnTo>
                      <a:pt x="21" y="12"/>
                    </a:lnTo>
                    <a:lnTo>
                      <a:pt x="23" y="14"/>
                    </a:lnTo>
                    <a:lnTo>
                      <a:pt x="19" y="24"/>
                    </a:lnTo>
                    <a:lnTo>
                      <a:pt x="16" y="24"/>
                    </a:lnTo>
                    <a:lnTo>
                      <a:pt x="8" y="19"/>
                    </a:lnTo>
                    <a:lnTo>
                      <a:pt x="0" y="16"/>
                    </a:lnTo>
                    <a:lnTo>
                      <a:pt x="3" y="11"/>
                    </a:lnTo>
                    <a:close/>
                    <a:moveTo>
                      <a:pt x="128" y="30"/>
                    </a:moveTo>
                    <a:lnTo>
                      <a:pt x="123" y="29"/>
                    </a:lnTo>
                    <a:lnTo>
                      <a:pt x="119" y="30"/>
                    </a:lnTo>
                    <a:lnTo>
                      <a:pt x="125" y="36"/>
                    </a:lnTo>
                    <a:lnTo>
                      <a:pt x="119" y="45"/>
                    </a:lnTo>
                    <a:lnTo>
                      <a:pt x="114" y="45"/>
                    </a:lnTo>
                    <a:lnTo>
                      <a:pt x="111" y="45"/>
                    </a:lnTo>
                    <a:lnTo>
                      <a:pt x="110" y="35"/>
                    </a:lnTo>
                    <a:lnTo>
                      <a:pt x="106" y="28"/>
                    </a:lnTo>
                    <a:lnTo>
                      <a:pt x="107" y="26"/>
                    </a:lnTo>
                    <a:lnTo>
                      <a:pt x="106" y="10"/>
                    </a:lnTo>
                    <a:lnTo>
                      <a:pt x="109" y="9"/>
                    </a:lnTo>
                    <a:lnTo>
                      <a:pt x="113" y="10"/>
                    </a:lnTo>
                    <a:lnTo>
                      <a:pt x="113" y="8"/>
                    </a:lnTo>
                    <a:lnTo>
                      <a:pt x="108" y="5"/>
                    </a:lnTo>
                    <a:lnTo>
                      <a:pt x="116" y="1"/>
                    </a:lnTo>
                    <a:lnTo>
                      <a:pt x="122" y="2"/>
                    </a:lnTo>
                    <a:lnTo>
                      <a:pt x="131" y="0"/>
                    </a:lnTo>
                    <a:lnTo>
                      <a:pt x="138" y="4"/>
                    </a:lnTo>
                    <a:lnTo>
                      <a:pt x="142" y="3"/>
                    </a:lnTo>
                    <a:lnTo>
                      <a:pt x="155" y="4"/>
                    </a:lnTo>
                    <a:lnTo>
                      <a:pt x="155" y="9"/>
                    </a:lnTo>
                    <a:lnTo>
                      <a:pt x="139" y="31"/>
                    </a:lnTo>
                    <a:lnTo>
                      <a:pt x="134" y="30"/>
                    </a:lnTo>
                    <a:lnTo>
                      <a:pt x="128" y="30"/>
                    </a:lnTo>
                    <a:close/>
                  </a:path>
                </a:pathLst>
              </a:custGeom>
              <a:grpFill/>
              <a:ln w="3175" cmpd="sng">
                <a:solidFill>
                  <a:schemeClr val="bg1"/>
                </a:solidFill>
                <a:round/>
                <a:headEnd/>
                <a:tailEnd/>
              </a:ln>
            </p:spPr>
            <p:txBody>
              <a:bodyPr/>
              <a:lstStyle/>
              <a:p>
                <a:endParaRPr lang="es-CL" sz="2400" dirty="0">
                  <a:solidFill>
                    <a:srgbClr val="000000"/>
                  </a:solidFill>
                </a:endParaRPr>
              </a:p>
            </p:txBody>
          </p:sp>
          <p:sp>
            <p:nvSpPr>
              <p:cNvPr id="629" name="Freeform 16"/>
              <p:cNvSpPr>
                <a:spLocks/>
              </p:cNvSpPr>
              <p:nvPr/>
            </p:nvSpPr>
            <p:spPr bwMode="gray">
              <a:xfrm>
                <a:off x="2328" y="1159"/>
                <a:ext cx="567" cy="529"/>
              </a:xfrm>
              <a:custGeom>
                <a:avLst/>
                <a:gdLst>
                  <a:gd name="T0" fmla="*/ 406 w 567"/>
                  <a:gd name="T1" fmla="*/ 350 h 529"/>
                  <a:gd name="T2" fmla="*/ 368 w 567"/>
                  <a:gd name="T3" fmla="*/ 366 h 529"/>
                  <a:gd name="T4" fmla="*/ 323 w 567"/>
                  <a:gd name="T5" fmla="*/ 399 h 529"/>
                  <a:gd name="T6" fmla="*/ 302 w 567"/>
                  <a:gd name="T7" fmla="*/ 448 h 529"/>
                  <a:gd name="T8" fmla="*/ 283 w 567"/>
                  <a:gd name="T9" fmla="*/ 500 h 529"/>
                  <a:gd name="T10" fmla="*/ 252 w 567"/>
                  <a:gd name="T11" fmla="*/ 506 h 529"/>
                  <a:gd name="T12" fmla="*/ 212 w 567"/>
                  <a:gd name="T13" fmla="*/ 468 h 529"/>
                  <a:gd name="T14" fmla="*/ 207 w 567"/>
                  <a:gd name="T15" fmla="*/ 421 h 529"/>
                  <a:gd name="T16" fmla="*/ 182 w 567"/>
                  <a:gd name="T17" fmla="*/ 387 h 529"/>
                  <a:gd name="T18" fmla="*/ 207 w 567"/>
                  <a:gd name="T19" fmla="*/ 359 h 529"/>
                  <a:gd name="T20" fmla="*/ 195 w 567"/>
                  <a:gd name="T21" fmla="*/ 353 h 529"/>
                  <a:gd name="T22" fmla="*/ 204 w 567"/>
                  <a:gd name="T23" fmla="*/ 323 h 529"/>
                  <a:gd name="T24" fmla="*/ 204 w 567"/>
                  <a:gd name="T25" fmla="*/ 308 h 529"/>
                  <a:gd name="T26" fmla="*/ 168 w 567"/>
                  <a:gd name="T27" fmla="*/ 294 h 529"/>
                  <a:gd name="T28" fmla="*/ 161 w 567"/>
                  <a:gd name="T29" fmla="*/ 246 h 529"/>
                  <a:gd name="T30" fmla="*/ 114 w 567"/>
                  <a:gd name="T31" fmla="*/ 203 h 529"/>
                  <a:gd name="T32" fmla="*/ 74 w 567"/>
                  <a:gd name="T33" fmla="*/ 201 h 529"/>
                  <a:gd name="T34" fmla="*/ 40 w 567"/>
                  <a:gd name="T35" fmla="*/ 200 h 529"/>
                  <a:gd name="T36" fmla="*/ 34 w 567"/>
                  <a:gd name="T37" fmla="*/ 178 h 529"/>
                  <a:gd name="T38" fmla="*/ 61 w 567"/>
                  <a:gd name="T39" fmla="*/ 175 h 529"/>
                  <a:gd name="T40" fmla="*/ 15 w 567"/>
                  <a:gd name="T41" fmla="*/ 166 h 529"/>
                  <a:gd name="T42" fmla="*/ 29 w 567"/>
                  <a:gd name="T43" fmla="*/ 144 h 529"/>
                  <a:gd name="T44" fmla="*/ 82 w 567"/>
                  <a:gd name="T45" fmla="*/ 116 h 529"/>
                  <a:gd name="T46" fmla="*/ 71 w 567"/>
                  <a:gd name="T47" fmla="*/ 99 h 529"/>
                  <a:gd name="T48" fmla="*/ 112 w 567"/>
                  <a:gd name="T49" fmla="*/ 74 h 529"/>
                  <a:gd name="T50" fmla="*/ 131 w 567"/>
                  <a:gd name="T51" fmla="*/ 62 h 529"/>
                  <a:gd name="T52" fmla="*/ 177 w 567"/>
                  <a:gd name="T53" fmla="*/ 73 h 529"/>
                  <a:gd name="T54" fmla="*/ 203 w 567"/>
                  <a:gd name="T55" fmla="*/ 46 h 529"/>
                  <a:gd name="T56" fmla="*/ 264 w 567"/>
                  <a:gd name="T57" fmla="*/ 65 h 529"/>
                  <a:gd name="T58" fmla="*/ 252 w 567"/>
                  <a:gd name="T59" fmla="*/ 32 h 529"/>
                  <a:gd name="T60" fmla="*/ 302 w 567"/>
                  <a:gd name="T61" fmla="*/ 46 h 529"/>
                  <a:gd name="T62" fmla="*/ 263 w 567"/>
                  <a:gd name="T63" fmla="*/ 20 h 529"/>
                  <a:gd name="T64" fmla="*/ 309 w 567"/>
                  <a:gd name="T65" fmla="*/ 28 h 529"/>
                  <a:gd name="T66" fmla="*/ 328 w 567"/>
                  <a:gd name="T67" fmla="*/ 18 h 529"/>
                  <a:gd name="T68" fmla="*/ 328 w 567"/>
                  <a:gd name="T69" fmla="*/ 4 h 529"/>
                  <a:gd name="T70" fmla="*/ 389 w 567"/>
                  <a:gd name="T71" fmla="*/ 2 h 529"/>
                  <a:gd name="T72" fmla="*/ 412 w 567"/>
                  <a:gd name="T73" fmla="*/ 19 h 529"/>
                  <a:gd name="T74" fmla="*/ 350 w 567"/>
                  <a:gd name="T75" fmla="*/ 29 h 529"/>
                  <a:gd name="T76" fmla="*/ 441 w 567"/>
                  <a:gd name="T77" fmla="*/ 18 h 529"/>
                  <a:gd name="T78" fmla="*/ 474 w 567"/>
                  <a:gd name="T79" fmla="*/ 42 h 529"/>
                  <a:gd name="T80" fmla="*/ 371 w 567"/>
                  <a:gd name="T81" fmla="*/ 61 h 529"/>
                  <a:gd name="T82" fmla="*/ 431 w 567"/>
                  <a:gd name="T83" fmla="*/ 68 h 529"/>
                  <a:gd name="T84" fmla="*/ 473 w 567"/>
                  <a:gd name="T85" fmla="*/ 75 h 529"/>
                  <a:gd name="T86" fmla="*/ 477 w 567"/>
                  <a:gd name="T87" fmla="*/ 79 h 529"/>
                  <a:gd name="T88" fmla="*/ 522 w 567"/>
                  <a:gd name="T89" fmla="*/ 64 h 529"/>
                  <a:gd name="T90" fmla="*/ 528 w 567"/>
                  <a:gd name="T91" fmla="*/ 96 h 529"/>
                  <a:gd name="T92" fmla="*/ 510 w 567"/>
                  <a:gd name="T93" fmla="*/ 102 h 529"/>
                  <a:gd name="T94" fmla="*/ 500 w 567"/>
                  <a:gd name="T95" fmla="*/ 114 h 529"/>
                  <a:gd name="T96" fmla="*/ 495 w 567"/>
                  <a:gd name="T97" fmla="*/ 141 h 529"/>
                  <a:gd name="T98" fmla="*/ 491 w 567"/>
                  <a:gd name="T99" fmla="*/ 166 h 529"/>
                  <a:gd name="T100" fmla="*/ 479 w 567"/>
                  <a:gd name="T101" fmla="*/ 185 h 529"/>
                  <a:gd name="T102" fmla="*/ 494 w 567"/>
                  <a:gd name="T103" fmla="*/ 203 h 529"/>
                  <a:gd name="T104" fmla="*/ 478 w 567"/>
                  <a:gd name="T105" fmla="*/ 221 h 529"/>
                  <a:gd name="T106" fmla="*/ 477 w 567"/>
                  <a:gd name="T107" fmla="*/ 231 h 529"/>
                  <a:gd name="T108" fmla="*/ 469 w 567"/>
                  <a:gd name="T109" fmla="*/ 251 h 529"/>
                  <a:gd name="T110" fmla="*/ 427 w 567"/>
                  <a:gd name="T111" fmla="*/ 264 h 529"/>
                  <a:gd name="T112" fmla="*/ 454 w 567"/>
                  <a:gd name="T113" fmla="*/ 276 h 529"/>
                  <a:gd name="T114" fmla="*/ 460 w 567"/>
                  <a:gd name="T115" fmla="*/ 309 h 529"/>
                  <a:gd name="T116" fmla="*/ 441 w 567"/>
                  <a:gd name="T117" fmla="*/ 299 h 529"/>
                  <a:gd name="T118" fmla="*/ 424 w 567"/>
                  <a:gd name="T119" fmla="*/ 317 h 529"/>
                  <a:gd name="T120" fmla="*/ 474 w 567"/>
                  <a:gd name="T121" fmla="*/ 319 h 529"/>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w 567"/>
                  <a:gd name="T184" fmla="*/ 0 h 529"/>
                  <a:gd name="T185" fmla="*/ 567 w 567"/>
                  <a:gd name="T186" fmla="*/ 529 h 529"/>
                </a:gdLst>
                <a:ahLst/>
                <a:cxnLst>
                  <a:cxn ang="T122">
                    <a:pos x="T0" y="T1"/>
                  </a:cxn>
                  <a:cxn ang="T123">
                    <a:pos x="T2" y="T3"/>
                  </a:cxn>
                  <a:cxn ang="T124">
                    <a:pos x="T4" y="T5"/>
                  </a:cxn>
                  <a:cxn ang="T125">
                    <a:pos x="T6" y="T7"/>
                  </a:cxn>
                  <a:cxn ang="T126">
                    <a:pos x="T8" y="T9"/>
                  </a:cxn>
                  <a:cxn ang="T127">
                    <a:pos x="T10" y="T11"/>
                  </a:cxn>
                  <a:cxn ang="T128">
                    <a:pos x="T12" y="T13"/>
                  </a:cxn>
                  <a:cxn ang="T129">
                    <a:pos x="T14" y="T15"/>
                  </a:cxn>
                  <a:cxn ang="T130">
                    <a:pos x="T16" y="T17"/>
                  </a:cxn>
                  <a:cxn ang="T131">
                    <a:pos x="T18" y="T19"/>
                  </a:cxn>
                  <a:cxn ang="T132">
                    <a:pos x="T20" y="T21"/>
                  </a:cxn>
                  <a:cxn ang="T133">
                    <a:pos x="T22" y="T23"/>
                  </a:cxn>
                  <a:cxn ang="T134">
                    <a:pos x="T24" y="T25"/>
                  </a:cxn>
                  <a:cxn ang="T135">
                    <a:pos x="T26" y="T27"/>
                  </a:cxn>
                  <a:cxn ang="T136">
                    <a:pos x="T28" y="T29"/>
                  </a:cxn>
                  <a:cxn ang="T137">
                    <a:pos x="T30" y="T31"/>
                  </a:cxn>
                  <a:cxn ang="T138">
                    <a:pos x="T32" y="T33"/>
                  </a:cxn>
                  <a:cxn ang="T139">
                    <a:pos x="T34" y="T35"/>
                  </a:cxn>
                  <a:cxn ang="T140">
                    <a:pos x="T36" y="T37"/>
                  </a:cxn>
                  <a:cxn ang="T141">
                    <a:pos x="T38" y="T39"/>
                  </a:cxn>
                  <a:cxn ang="T142">
                    <a:pos x="T40" y="T41"/>
                  </a:cxn>
                  <a:cxn ang="T143">
                    <a:pos x="T42" y="T43"/>
                  </a:cxn>
                  <a:cxn ang="T144">
                    <a:pos x="T44" y="T45"/>
                  </a:cxn>
                  <a:cxn ang="T145">
                    <a:pos x="T46" y="T47"/>
                  </a:cxn>
                  <a:cxn ang="T146">
                    <a:pos x="T48" y="T49"/>
                  </a:cxn>
                  <a:cxn ang="T147">
                    <a:pos x="T50" y="T51"/>
                  </a:cxn>
                  <a:cxn ang="T148">
                    <a:pos x="T52" y="T53"/>
                  </a:cxn>
                  <a:cxn ang="T149">
                    <a:pos x="T54" y="T55"/>
                  </a:cxn>
                  <a:cxn ang="T150">
                    <a:pos x="T56" y="T57"/>
                  </a:cxn>
                  <a:cxn ang="T151">
                    <a:pos x="T58" y="T59"/>
                  </a:cxn>
                  <a:cxn ang="T152">
                    <a:pos x="T60" y="T61"/>
                  </a:cxn>
                  <a:cxn ang="T153">
                    <a:pos x="T62" y="T63"/>
                  </a:cxn>
                  <a:cxn ang="T154">
                    <a:pos x="T64" y="T65"/>
                  </a:cxn>
                  <a:cxn ang="T155">
                    <a:pos x="T66" y="T67"/>
                  </a:cxn>
                  <a:cxn ang="T156">
                    <a:pos x="T68" y="T69"/>
                  </a:cxn>
                  <a:cxn ang="T157">
                    <a:pos x="T70" y="T71"/>
                  </a:cxn>
                  <a:cxn ang="T158">
                    <a:pos x="T72" y="T73"/>
                  </a:cxn>
                  <a:cxn ang="T159">
                    <a:pos x="T74" y="T75"/>
                  </a:cxn>
                  <a:cxn ang="T160">
                    <a:pos x="T76" y="T77"/>
                  </a:cxn>
                  <a:cxn ang="T161">
                    <a:pos x="T78" y="T79"/>
                  </a:cxn>
                  <a:cxn ang="T162">
                    <a:pos x="T80" y="T81"/>
                  </a:cxn>
                  <a:cxn ang="T163">
                    <a:pos x="T82" y="T83"/>
                  </a:cxn>
                  <a:cxn ang="T164">
                    <a:pos x="T84" y="T85"/>
                  </a:cxn>
                  <a:cxn ang="T165">
                    <a:pos x="T86" y="T87"/>
                  </a:cxn>
                  <a:cxn ang="T166">
                    <a:pos x="T88" y="T89"/>
                  </a:cxn>
                  <a:cxn ang="T167">
                    <a:pos x="T90" y="T91"/>
                  </a:cxn>
                  <a:cxn ang="T168">
                    <a:pos x="T92" y="T93"/>
                  </a:cxn>
                  <a:cxn ang="T169">
                    <a:pos x="T94" y="T95"/>
                  </a:cxn>
                  <a:cxn ang="T170">
                    <a:pos x="T96" y="T97"/>
                  </a:cxn>
                  <a:cxn ang="T171">
                    <a:pos x="T98" y="T99"/>
                  </a:cxn>
                  <a:cxn ang="T172">
                    <a:pos x="T100" y="T101"/>
                  </a:cxn>
                  <a:cxn ang="T173">
                    <a:pos x="T102" y="T103"/>
                  </a:cxn>
                  <a:cxn ang="T174">
                    <a:pos x="T104" y="T105"/>
                  </a:cxn>
                  <a:cxn ang="T175">
                    <a:pos x="T106" y="T107"/>
                  </a:cxn>
                  <a:cxn ang="T176">
                    <a:pos x="T108" y="T109"/>
                  </a:cxn>
                  <a:cxn ang="T177">
                    <a:pos x="T110" y="T111"/>
                  </a:cxn>
                  <a:cxn ang="T178">
                    <a:pos x="T112" y="T113"/>
                  </a:cxn>
                  <a:cxn ang="T179">
                    <a:pos x="T114" y="T115"/>
                  </a:cxn>
                  <a:cxn ang="T180">
                    <a:pos x="T116" y="T117"/>
                  </a:cxn>
                  <a:cxn ang="T181">
                    <a:pos x="T118" y="T119"/>
                  </a:cxn>
                  <a:cxn ang="T182">
                    <a:pos x="T120" y="T121"/>
                  </a:cxn>
                </a:cxnLst>
                <a:rect l="T183" t="T184" r="T185" b="T186"/>
                <a:pathLst>
                  <a:path w="567" h="529">
                    <a:moveTo>
                      <a:pt x="459" y="328"/>
                    </a:moveTo>
                    <a:lnTo>
                      <a:pt x="455" y="328"/>
                    </a:lnTo>
                    <a:lnTo>
                      <a:pt x="452" y="334"/>
                    </a:lnTo>
                    <a:lnTo>
                      <a:pt x="449" y="333"/>
                    </a:lnTo>
                    <a:lnTo>
                      <a:pt x="445" y="338"/>
                    </a:lnTo>
                    <a:lnTo>
                      <a:pt x="442" y="338"/>
                    </a:lnTo>
                    <a:lnTo>
                      <a:pt x="437" y="343"/>
                    </a:lnTo>
                    <a:lnTo>
                      <a:pt x="430" y="343"/>
                    </a:lnTo>
                    <a:lnTo>
                      <a:pt x="423" y="347"/>
                    </a:lnTo>
                    <a:lnTo>
                      <a:pt x="419" y="345"/>
                    </a:lnTo>
                    <a:lnTo>
                      <a:pt x="410" y="350"/>
                    </a:lnTo>
                    <a:lnTo>
                      <a:pt x="406" y="350"/>
                    </a:lnTo>
                    <a:lnTo>
                      <a:pt x="403" y="349"/>
                    </a:lnTo>
                    <a:lnTo>
                      <a:pt x="399" y="351"/>
                    </a:lnTo>
                    <a:lnTo>
                      <a:pt x="395" y="350"/>
                    </a:lnTo>
                    <a:lnTo>
                      <a:pt x="391" y="352"/>
                    </a:lnTo>
                    <a:lnTo>
                      <a:pt x="388" y="352"/>
                    </a:lnTo>
                    <a:lnTo>
                      <a:pt x="380" y="347"/>
                    </a:lnTo>
                    <a:lnTo>
                      <a:pt x="374" y="346"/>
                    </a:lnTo>
                    <a:lnTo>
                      <a:pt x="377" y="349"/>
                    </a:lnTo>
                    <a:lnTo>
                      <a:pt x="382" y="352"/>
                    </a:lnTo>
                    <a:lnTo>
                      <a:pt x="381" y="358"/>
                    </a:lnTo>
                    <a:lnTo>
                      <a:pt x="372" y="359"/>
                    </a:lnTo>
                    <a:lnTo>
                      <a:pt x="368" y="366"/>
                    </a:lnTo>
                    <a:lnTo>
                      <a:pt x="364" y="373"/>
                    </a:lnTo>
                    <a:lnTo>
                      <a:pt x="357" y="384"/>
                    </a:lnTo>
                    <a:lnTo>
                      <a:pt x="349" y="383"/>
                    </a:lnTo>
                    <a:lnTo>
                      <a:pt x="348" y="390"/>
                    </a:lnTo>
                    <a:lnTo>
                      <a:pt x="341" y="394"/>
                    </a:lnTo>
                    <a:lnTo>
                      <a:pt x="337" y="392"/>
                    </a:lnTo>
                    <a:lnTo>
                      <a:pt x="332" y="394"/>
                    </a:lnTo>
                    <a:lnTo>
                      <a:pt x="330" y="391"/>
                    </a:lnTo>
                    <a:lnTo>
                      <a:pt x="331" y="383"/>
                    </a:lnTo>
                    <a:lnTo>
                      <a:pt x="326" y="382"/>
                    </a:lnTo>
                    <a:lnTo>
                      <a:pt x="325" y="385"/>
                    </a:lnTo>
                    <a:lnTo>
                      <a:pt x="323" y="399"/>
                    </a:lnTo>
                    <a:lnTo>
                      <a:pt x="306" y="403"/>
                    </a:lnTo>
                    <a:lnTo>
                      <a:pt x="305" y="405"/>
                    </a:lnTo>
                    <a:lnTo>
                      <a:pt x="308" y="409"/>
                    </a:lnTo>
                    <a:lnTo>
                      <a:pt x="308" y="413"/>
                    </a:lnTo>
                    <a:lnTo>
                      <a:pt x="299" y="414"/>
                    </a:lnTo>
                    <a:lnTo>
                      <a:pt x="298" y="421"/>
                    </a:lnTo>
                    <a:lnTo>
                      <a:pt x="302" y="425"/>
                    </a:lnTo>
                    <a:lnTo>
                      <a:pt x="300" y="430"/>
                    </a:lnTo>
                    <a:lnTo>
                      <a:pt x="293" y="430"/>
                    </a:lnTo>
                    <a:lnTo>
                      <a:pt x="294" y="436"/>
                    </a:lnTo>
                    <a:lnTo>
                      <a:pt x="302" y="437"/>
                    </a:lnTo>
                    <a:lnTo>
                      <a:pt x="302" y="448"/>
                    </a:lnTo>
                    <a:lnTo>
                      <a:pt x="294" y="446"/>
                    </a:lnTo>
                    <a:lnTo>
                      <a:pt x="298" y="453"/>
                    </a:lnTo>
                    <a:lnTo>
                      <a:pt x="297" y="456"/>
                    </a:lnTo>
                    <a:lnTo>
                      <a:pt x="294" y="457"/>
                    </a:lnTo>
                    <a:lnTo>
                      <a:pt x="292" y="466"/>
                    </a:lnTo>
                    <a:lnTo>
                      <a:pt x="288" y="465"/>
                    </a:lnTo>
                    <a:lnTo>
                      <a:pt x="285" y="469"/>
                    </a:lnTo>
                    <a:lnTo>
                      <a:pt x="287" y="473"/>
                    </a:lnTo>
                    <a:lnTo>
                      <a:pt x="285" y="481"/>
                    </a:lnTo>
                    <a:lnTo>
                      <a:pt x="289" y="491"/>
                    </a:lnTo>
                    <a:lnTo>
                      <a:pt x="287" y="498"/>
                    </a:lnTo>
                    <a:lnTo>
                      <a:pt x="283" y="500"/>
                    </a:lnTo>
                    <a:lnTo>
                      <a:pt x="283" y="504"/>
                    </a:lnTo>
                    <a:lnTo>
                      <a:pt x="280" y="509"/>
                    </a:lnTo>
                    <a:lnTo>
                      <a:pt x="281" y="513"/>
                    </a:lnTo>
                    <a:lnTo>
                      <a:pt x="274" y="514"/>
                    </a:lnTo>
                    <a:lnTo>
                      <a:pt x="279" y="520"/>
                    </a:lnTo>
                    <a:lnTo>
                      <a:pt x="275" y="529"/>
                    </a:lnTo>
                    <a:lnTo>
                      <a:pt x="271" y="525"/>
                    </a:lnTo>
                    <a:lnTo>
                      <a:pt x="266" y="528"/>
                    </a:lnTo>
                    <a:lnTo>
                      <a:pt x="264" y="524"/>
                    </a:lnTo>
                    <a:lnTo>
                      <a:pt x="264" y="518"/>
                    </a:lnTo>
                    <a:lnTo>
                      <a:pt x="255" y="513"/>
                    </a:lnTo>
                    <a:lnTo>
                      <a:pt x="252" y="506"/>
                    </a:lnTo>
                    <a:lnTo>
                      <a:pt x="238" y="507"/>
                    </a:lnTo>
                    <a:lnTo>
                      <a:pt x="235" y="512"/>
                    </a:lnTo>
                    <a:lnTo>
                      <a:pt x="232" y="511"/>
                    </a:lnTo>
                    <a:lnTo>
                      <a:pt x="232" y="503"/>
                    </a:lnTo>
                    <a:lnTo>
                      <a:pt x="226" y="499"/>
                    </a:lnTo>
                    <a:lnTo>
                      <a:pt x="226" y="496"/>
                    </a:lnTo>
                    <a:lnTo>
                      <a:pt x="221" y="491"/>
                    </a:lnTo>
                    <a:lnTo>
                      <a:pt x="219" y="484"/>
                    </a:lnTo>
                    <a:lnTo>
                      <a:pt x="218" y="479"/>
                    </a:lnTo>
                    <a:lnTo>
                      <a:pt x="211" y="475"/>
                    </a:lnTo>
                    <a:lnTo>
                      <a:pt x="209" y="472"/>
                    </a:lnTo>
                    <a:lnTo>
                      <a:pt x="212" y="468"/>
                    </a:lnTo>
                    <a:lnTo>
                      <a:pt x="211" y="466"/>
                    </a:lnTo>
                    <a:lnTo>
                      <a:pt x="211" y="462"/>
                    </a:lnTo>
                    <a:lnTo>
                      <a:pt x="206" y="456"/>
                    </a:lnTo>
                    <a:lnTo>
                      <a:pt x="205" y="454"/>
                    </a:lnTo>
                    <a:lnTo>
                      <a:pt x="201" y="450"/>
                    </a:lnTo>
                    <a:lnTo>
                      <a:pt x="201" y="441"/>
                    </a:lnTo>
                    <a:lnTo>
                      <a:pt x="208" y="440"/>
                    </a:lnTo>
                    <a:lnTo>
                      <a:pt x="208" y="434"/>
                    </a:lnTo>
                    <a:lnTo>
                      <a:pt x="211" y="429"/>
                    </a:lnTo>
                    <a:lnTo>
                      <a:pt x="214" y="431"/>
                    </a:lnTo>
                    <a:lnTo>
                      <a:pt x="215" y="427"/>
                    </a:lnTo>
                    <a:lnTo>
                      <a:pt x="207" y="421"/>
                    </a:lnTo>
                    <a:lnTo>
                      <a:pt x="204" y="424"/>
                    </a:lnTo>
                    <a:lnTo>
                      <a:pt x="199" y="434"/>
                    </a:lnTo>
                    <a:lnTo>
                      <a:pt x="195" y="432"/>
                    </a:lnTo>
                    <a:lnTo>
                      <a:pt x="196" y="423"/>
                    </a:lnTo>
                    <a:lnTo>
                      <a:pt x="194" y="413"/>
                    </a:lnTo>
                    <a:lnTo>
                      <a:pt x="196" y="409"/>
                    </a:lnTo>
                    <a:lnTo>
                      <a:pt x="186" y="402"/>
                    </a:lnTo>
                    <a:lnTo>
                      <a:pt x="188" y="400"/>
                    </a:lnTo>
                    <a:lnTo>
                      <a:pt x="193" y="400"/>
                    </a:lnTo>
                    <a:lnTo>
                      <a:pt x="191" y="395"/>
                    </a:lnTo>
                    <a:lnTo>
                      <a:pt x="186" y="394"/>
                    </a:lnTo>
                    <a:lnTo>
                      <a:pt x="182" y="387"/>
                    </a:lnTo>
                    <a:lnTo>
                      <a:pt x="184" y="380"/>
                    </a:lnTo>
                    <a:lnTo>
                      <a:pt x="188" y="380"/>
                    </a:lnTo>
                    <a:lnTo>
                      <a:pt x="191" y="374"/>
                    </a:lnTo>
                    <a:lnTo>
                      <a:pt x="185" y="373"/>
                    </a:lnTo>
                    <a:lnTo>
                      <a:pt x="181" y="375"/>
                    </a:lnTo>
                    <a:lnTo>
                      <a:pt x="179" y="373"/>
                    </a:lnTo>
                    <a:lnTo>
                      <a:pt x="182" y="365"/>
                    </a:lnTo>
                    <a:lnTo>
                      <a:pt x="194" y="361"/>
                    </a:lnTo>
                    <a:lnTo>
                      <a:pt x="200" y="362"/>
                    </a:lnTo>
                    <a:lnTo>
                      <a:pt x="206" y="365"/>
                    </a:lnTo>
                    <a:lnTo>
                      <a:pt x="209" y="364"/>
                    </a:lnTo>
                    <a:lnTo>
                      <a:pt x="207" y="359"/>
                    </a:lnTo>
                    <a:lnTo>
                      <a:pt x="196" y="359"/>
                    </a:lnTo>
                    <a:lnTo>
                      <a:pt x="192" y="359"/>
                    </a:lnTo>
                    <a:lnTo>
                      <a:pt x="184" y="363"/>
                    </a:lnTo>
                    <a:lnTo>
                      <a:pt x="181" y="362"/>
                    </a:lnTo>
                    <a:lnTo>
                      <a:pt x="181" y="359"/>
                    </a:lnTo>
                    <a:lnTo>
                      <a:pt x="190" y="355"/>
                    </a:lnTo>
                    <a:lnTo>
                      <a:pt x="199" y="355"/>
                    </a:lnTo>
                    <a:lnTo>
                      <a:pt x="208" y="357"/>
                    </a:lnTo>
                    <a:lnTo>
                      <a:pt x="210" y="353"/>
                    </a:lnTo>
                    <a:lnTo>
                      <a:pt x="205" y="353"/>
                    </a:lnTo>
                    <a:lnTo>
                      <a:pt x="203" y="351"/>
                    </a:lnTo>
                    <a:lnTo>
                      <a:pt x="195" y="353"/>
                    </a:lnTo>
                    <a:lnTo>
                      <a:pt x="190" y="352"/>
                    </a:lnTo>
                    <a:lnTo>
                      <a:pt x="191" y="349"/>
                    </a:lnTo>
                    <a:lnTo>
                      <a:pt x="199" y="347"/>
                    </a:lnTo>
                    <a:lnTo>
                      <a:pt x="207" y="346"/>
                    </a:lnTo>
                    <a:lnTo>
                      <a:pt x="207" y="344"/>
                    </a:lnTo>
                    <a:lnTo>
                      <a:pt x="204" y="342"/>
                    </a:lnTo>
                    <a:lnTo>
                      <a:pt x="205" y="335"/>
                    </a:lnTo>
                    <a:lnTo>
                      <a:pt x="212" y="332"/>
                    </a:lnTo>
                    <a:lnTo>
                      <a:pt x="209" y="328"/>
                    </a:lnTo>
                    <a:lnTo>
                      <a:pt x="212" y="326"/>
                    </a:lnTo>
                    <a:lnTo>
                      <a:pt x="211" y="322"/>
                    </a:lnTo>
                    <a:lnTo>
                      <a:pt x="204" y="323"/>
                    </a:lnTo>
                    <a:lnTo>
                      <a:pt x="192" y="322"/>
                    </a:lnTo>
                    <a:lnTo>
                      <a:pt x="185" y="316"/>
                    </a:lnTo>
                    <a:lnTo>
                      <a:pt x="177" y="315"/>
                    </a:lnTo>
                    <a:lnTo>
                      <a:pt x="172" y="308"/>
                    </a:lnTo>
                    <a:lnTo>
                      <a:pt x="175" y="307"/>
                    </a:lnTo>
                    <a:lnTo>
                      <a:pt x="183" y="308"/>
                    </a:lnTo>
                    <a:lnTo>
                      <a:pt x="190" y="310"/>
                    </a:lnTo>
                    <a:lnTo>
                      <a:pt x="195" y="310"/>
                    </a:lnTo>
                    <a:lnTo>
                      <a:pt x="206" y="317"/>
                    </a:lnTo>
                    <a:lnTo>
                      <a:pt x="209" y="315"/>
                    </a:lnTo>
                    <a:lnTo>
                      <a:pt x="203" y="311"/>
                    </a:lnTo>
                    <a:lnTo>
                      <a:pt x="204" y="308"/>
                    </a:lnTo>
                    <a:lnTo>
                      <a:pt x="200" y="304"/>
                    </a:lnTo>
                    <a:lnTo>
                      <a:pt x="204" y="301"/>
                    </a:lnTo>
                    <a:lnTo>
                      <a:pt x="199" y="300"/>
                    </a:lnTo>
                    <a:lnTo>
                      <a:pt x="190" y="295"/>
                    </a:lnTo>
                    <a:lnTo>
                      <a:pt x="194" y="292"/>
                    </a:lnTo>
                    <a:lnTo>
                      <a:pt x="186" y="287"/>
                    </a:lnTo>
                    <a:lnTo>
                      <a:pt x="185" y="284"/>
                    </a:lnTo>
                    <a:lnTo>
                      <a:pt x="180" y="284"/>
                    </a:lnTo>
                    <a:lnTo>
                      <a:pt x="180" y="288"/>
                    </a:lnTo>
                    <a:lnTo>
                      <a:pt x="177" y="289"/>
                    </a:lnTo>
                    <a:lnTo>
                      <a:pt x="176" y="295"/>
                    </a:lnTo>
                    <a:lnTo>
                      <a:pt x="168" y="294"/>
                    </a:lnTo>
                    <a:lnTo>
                      <a:pt x="162" y="290"/>
                    </a:lnTo>
                    <a:lnTo>
                      <a:pt x="169" y="287"/>
                    </a:lnTo>
                    <a:lnTo>
                      <a:pt x="165" y="284"/>
                    </a:lnTo>
                    <a:lnTo>
                      <a:pt x="167" y="280"/>
                    </a:lnTo>
                    <a:lnTo>
                      <a:pt x="165" y="275"/>
                    </a:lnTo>
                    <a:lnTo>
                      <a:pt x="166" y="274"/>
                    </a:lnTo>
                    <a:lnTo>
                      <a:pt x="173" y="275"/>
                    </a:lnTo>
                    <a:lnTo>
                      <a:pt x="171" y="265"/>
                    </a:lnTo>
                    <a:lnTo>
                      <a:pt x="164" y="264"/>
                    </a:lnTo>
                    <a:lnTo>
                      <a:pt x="166" y="257"/>
                    </a:lnTo>
                    <a:lnTo>
                      <a:pt x="159" y="251"/>
                    </a:lnTo>
                    <a:lnTo>
                      <a:pt x="161" y="246"/>
                    </a:lnTo>
                    <a:lnTo>
                      <a:pt x="156" y="243"/>
                    </a:lnTo>
                    <a:lnTo>
                      <a:pt x="154" y="235"/>
                    </a:lnTo>
                    <a:lnTo>
                      <a:pt x="158" y="233"/>
                    </a:lnTo>
                    <a:lnTo>
                      <a:pt x="154" y="230"/>
                    </a:lnTo>
                    <a:lnTo>
                      <a:pt x="149" y="228"/>
                    </a:lnTo>
                    <a:lnTo>
                      <a:pt x="138" y="214"/>
                    </a:lnTo>
                    <a:lnTo>
                      <a:pt x="133" y="213"/>
                    </a:lnTo>
                    <a:lnTo>
                      <a:pt x="135" y="207"/>
                    </a:lnTo>
                    <a:lnTo>
                      <a:pt x="127" y="204"/>
                    </a:lnTo>
                    <a:lnTo>
                      <a:pt x="122" y="205"/>
                    </a:lnTo>
                    <a:lnTo>
                      <a:pt x="120" y="202"/>
                    </a:lnTo>
                    <a:lnTo>
                      <a:pt x="114" y="203"/>
                    </a:lnTo>
                    <a:lnTo>
                      <a:pt x="110" y="200"/>
                    </a:lnTo>
                    <a:lnTo>
                      <a:pt x="111" y="199"/>
                    </a:lnTo>
                    <a:lnTo>
                      <a:pt x="102" y="198"/>
                    </a:lnTo>
                    <a:lnTo>
                      <a:pt x="97" y="200"/>
                    </a:lnTo>
                    <a:lnTo>
                      <a:pt x="95" y="196"/>
                    </a:lnTo>
                    <a:lnTo>
                      <a:pt x="91" y="196"/>
                    </a:lnTo>
                    <a:lnTo>
                      <a:pt x="89" y="199"/>
                    </a:lnTo>
                    <a:lnTo>
                      <a:pt x="84" y="199"/>
                    </a:lnTo>
                    <a:lnTo>
                      <a:pt x="84" y="196"/>
                    </a:lnTo>
                    <a:lnTo>
                      <a:pt x="81" y="196"/>
                    </a:lnTo>
                    <a:lnTo>
                      <a:pt x="80" y="200"/>
                    </a:lnTo>
                    <a:lnTo>
                      <a:pt x="74" y="201"/>
                    </a:lnTo>
                    <a:lnTo>
                      <a:pt x="71" y="200"/>
                    </a:lnTo>
                    <a:lnTo>
                      <a:pt x="70" y="197"/>
                    </a:lnTo>
                    <a:lnTo>
                      <a:pt x="66" y="198"/>
                    </a:lnTo>
                    <a:lnTo>
                      <a:pt x="63" y="200"/>
                    </a:lnTo>
                    <a:lnTo>
                      <a:pt x="60" y="197"/>
                    </a:lnTo>
                    <a:lnTo>
                      <a:pt x="55" y="197"/>
                    </a:lnTo>
                    <a:lnTo>
                      <a:pt x="56" y="200"/>
                    </a:lnTo>
                    <a:lnTo>
                      <a:pt x="61" y="201"/>
                    </a:lnTo>
                    <a:lnTo>
                      <a:pt x="61" y="203"/>
                    </a:lnTo>
                    <a:lnTo>
                      <a:pt x="55" y="203"/>
                    </a:lnTo>
                    <a:lnTo>
                      <a:pt x="51" y="202"/>
                    </a:lnTo>
                    <a:lnTo>
                      <a:pt x="40" y="200"/>
                    </a:lnTo>
                    <a:lnTo>
                      <a:pt x="31" y="195"/>
                    </a:lnTo>
                    <a:lnTo>
                      <a:pt x="42" y="192"/>
                    </a:lnTo>
                    <a:lnTo>
                      <a:pt x="48" y="192"/>
                    </a:lnTo>
                    <a:lnTo>
                      <a:pt x="47" y="189"/>
                    </a:lnTo>
                    <a:lnTo>
                      <a:pt x="31" y="187"/>
                    </a:lnTo>
                    <a:lnTo>
                      <a:pt x="33" y="182"/>
                    </a:lnTo>
                    <a:lnTo>
                      <a:pt x="28" y="182"/>
                    </a:lnTo>
                    <a:lnTo>
                      <a:pt x="26" y="185"/>
                    </a:lnTo>
                    <a:lnTo>
                      <a:pt x="20" y="185"/>
                    </a:lnTo>
                    <a:lnTo>
                      <a:pt x="16" y="181"/>
                    </a:lnTo>
                    <a:lnTo>
                      <a:pt x="25" y="177"/>
                    </a:lnTo>
                    <a:lnTo>
                      <a:pt x="34" y="178"/>
                    </a:lnTo>
                    <a:lnTo>
                      <a:pt x="40" y="180"/>
                    </a:lnTo>
                    <a:lnTo>
                      <a:pt x="48" y="179"/>
                    </a:lnTo>
                    <a:lnTo>
                      <a:pt x="50" y="179"/>
                    </a:lnTo>
                    <a:lnTo>
                      <a:pt x="59" y="181"/>
                    </a:lnTo>
                    <a:lnTo>
                      <a:pt x="62" y="181"/>
                    </a:lnTo>
                    <a:lnTo>
                      <a:pt x="62" y="179"/>
                    </a:lnTo>
                    <a:lnTo>
                      <a:pt x="51" y="176"/>
                    </a:lnTo>
                    <a:lnTo>
                      <a:pt x="41" y="177"/>
                    </a:lnTo>
                    <a:lnTo>
                      <a:pt x="42" y="176"/>
                    </a:lnTo>
                    <a:lnTo>
                      <a:pt x="52" y="174"/>
                    </a:lnTo>
                    <a:lnTo>
                      <a:pt x="56" y="174"/>
                    </a:lnTo>
                    <a:lnTo>
                      <a:pt x="61" y="175"/>
                    </a:lnTo>
                    <a:lnTo>
                      <a:pt x="67" y="172"/>
                    </a:lnTo>
                    <a:lnTo>
                      <a:pt x="64" y="169"/>
                    </a:lnTo>
                    <a:lnTo>
                      <a:pt x="57" y="168"/>
                    </a:lnTo>
                    <a:lnTo>
                      <a:pt x="53" y="170"/>
                    </a:lnTo>
                    <a:lnTo>
                      <a:pt x="47" y="171"/>
                    </a:lnTo>
                    <a:lnTo>
                      <a:pt x="43" y="170"/>
                    </a:lnTo>
                    <a:lnTo>
                      <a:pt x="38" y="173"/>
                    </a:lnTo>
                    <a:lnTo>
                      <a:pt x="27" y="171"/>
                    </a:lnTo>
                    <a:lnTo>
                      <a:pt x="27" y="168"/>
                    </a:lnTo>
                    <a:lnTo>
                      <a:pt x="24" y="168"/>
                    </a:lnTo>
                    <a:lnTo>
                      <a:pt x="23" y="166"/>
                    </a:lnTo>
                    <a:lnTo>
                      <a:pt x="15" y="166"/>
                    </a:lnTo>
                    <a:lnTo>
                      <a:pt x="15" y="165"/>
                    </a:lnTo>
                    <a:lnTo>
                      <a:pt x="8" y="164"/>
                    </a:lnTo>
                    <a:lnTo>
                      <a:pt x="0" y="159"/>
                    </a:lnTo>
                    <a:lnTo>
                      <a:pt x="1" y="158"/>
                    </a:lnTo>
                    <a:lnTo>
                      <a:pt x="3" y="156"/>
                    </a:lnTo>
                    <a:lnTo>
                      <a:pt x="1" y="155"/>
                    </a:lnTo>
                    <a:lnTo>
                      <a:pt x="2" y="153"/>
                    </a:lnTo>
                    <a:lnTo>
                      <a:pt x="7" y="151"/>
                    </a:lnTo>
                    <a:lnTo>
                      <a:pt x="10" y="149"/>
                    </a:lnTo>
                    <a:lnTo>
                      <a:pt x="16" y="148"/>
                    </a:lnTo>
                    <a:lnTo>
                      <a:pt x="20" y="149"/>
                    </a:lnTo>
                    <a:lnTo>
                      <a:pt x="29" y="144"/>
                    </a:lnTo>
                    <a:lnTo>
                      <a:pt x="38" y="144"/>
                    </a:lnTo>
                    <a:lnTo>
                      <a:pt x="40" y="143"/>
                    </a:lnTo>
                    <a:lnTo>
                      <a:pt x="36" y="141"/>
                    </a:lnTo>
                    <a:lnTo>
                      <a:pt x="43" y="140"/>
                    </a:lnTo>
                    <a:lnTo>
                      <a:pt x="47" y="137"/>
                    </a:lnTo>
                    <a:lnTo>
                      <a:pt x="61" y="137"/>
                    </a:lnTo>
                    <a:lnTo>
                      <a:pt x="64" y="138"/>
                    </a:lnTo>
                    <a:lnTo>
                      <a:pt x="79" y="127"/>
                    </a:lnTo>
                    <a:lnTo>
                      <a:pt x="74" y="122"/>
                    </a:lnTo>
                    <a:lnTo>
                      <a:pt x="83" y="120"/>
                    </a:lnTo>
                    <a:lnTo>
                      <a:pt x="79" y="118"/>
                    </a:lnTo>
                    <a:lnTo>
                      <a:pt x="82" y="116"/>
                    </a:lnTo>
                    <a:lnTo>
                      <a:pt x="84" y="114"/>
                    </a:lnTo>
                    <a:lnTo>
                      <a:pt x="81" y="112"/>
                    </a:lnTo>
                    <a:lnTo>
                      <a:pt x="76" y="114"/>
                    </a:lnTo>
                    <a:lnTo>
                      <a:pt x="72" y="114"/>
                    </a:lnTo>
                    <a:lnTo>
                      <a:pt x="68" y="116"/>
                    </a:lnTo>
                    <a:lnTo>
                      <a:pt x="55" y="114"/>
                    </a:lnTo>
                    <a:lnTo>
                      <a:pt x="55" y="112"/>
                    </a:lnTo>
                    <a:lnTo>
                      <a:pt x="53" y="110"/>
                    </a:lnTo>
                    <a:lnTo>
                      <a:pt x="53" y="105"/>
                    </a:lnTo>
                    <a:lnTo>
                      <a:pt x="61" y="103"/>
                    </a:lnTo>
                    <a:lnTo>
                      <a:pt x="66" y="100"/>
                    </a:lnTo>
                    <a:lnTo>
                      <a:pt x="71" y="99"/>
                    </a:lnTo>
                    <a:lnTo>
                      <a:pt x="71" y="96"/>
                    </a:lnTo>
                    <a:lnTo>
                      <a:pt x="85" y="86"/>
                    </a:lnTo>
                    <a:lnTo>
                      <a:pt x="87" y="86"/>
                    </a:lnTo>
                    <a:lnTo>
                      <a:pt x="89" y="92"/>
                    </a:lnTo>
                    <a:lnTo>
                      <a:pt x="93" y="91"/>
                    </a:lnTo>
                    <a:lnTo>
                      <a:pt x="92" y="84"/>
                    </a:lnTo>
                    <a:lnTo>
                      <a:pt x="98" y="85"/>
                    </a:lnTo>
                    <a:lnTo>
                      <a:pt x="101" y="87"/>
                    </a:lnTo>
                    <a:lnTo>
                      <a:pt x="110" y="84"/>
                    </a:lnTo>
                    <a:lnTo>
                      <a:pt x="110" y="80"/>
                    </a:lnTo>
                    <a:lnTo>
                      <a:pt x="107" y="78"/>
                    </a:lnTo>
                    <a:lnTo>
                      <a:pt x="112" y="74"/>
                    </a:lnTo>
                    <a:lnTo>
                      <a:pt x="106" y="72"/>
                    </a:lnTo>
                    <a:lnTo>
                      <a:pt x="106" y="69"/>
                    </a:lnTo>
                    <a:lnTo>
                      <a:pt x="104" y="67"/>
                    </a:lnTo>
                    <a:lnTo>
                      <a:pt x="105" y="65"/>
                    </a:lnTo>
                    <a:lnTo>
                      <a:pt x="111" y="64"/>
                    </a:lnTo>
                    <a:lnTo>
                      <a:pt x="124" y="64"/>
                    </a:lnTo>
                    <a:lnTo>
                      <a:pt x="127" y="66"/>
                    </a:lnTo>
                    <a:lnTo>
                      <a:pt x="127" y="69"/>
                    </a:lnTo>
                    <a:lnTo>
                      <a:pt x="143" y="75"/>
                    </a:lnTo>
                    <a:lnTo>
                      <a:pt x="142" y="71"/>
                    </a:lnTo>
                    <a:lnTo>
                      <a:pt x="133" y="66"/>
                    </a:lnTo>
                    <a:lnTo>
                      <a:pt x="131" y="62"/>
                    </a:lnTo>
                    <a:lnTo>
                      <a:pt x="124" y="58"/>
                    </a:lnTo>
                    <a:lnTo>
                      <a:pt x="125" y="57"/>
                    </a:lnTo>
                    <a:lnTo>
                      <a:pt x="140" y="54"/>
                    </a:lnTo>
                    <a:lnTo>
                      <a:pt x="147" y="54"/>
                    </a:lnTo>
                    <a:lnTo>
                      <a:pt x="154" y="51"/>
                    </a:lnTo>
                    <a:lnTo>
                      <a:pt x="162" y="52"/>
                    </a:lnTo>
                    <a:lnTo>
                      <a:pt x="161" y="49"/>
                    </a:lnTo>
                    <a:lnTo>
                      <a:pt x="170" y="47"/>
                    </a:lnTo>
                    <a:lnTo>
                      <a:pt x="173" y="49"/>
                    </a:lnTo>
                    <a:lnTo>
                      <a:pt x="176" y="55"/>
                    </a:lnTo>
                    <a:lnTo>
                      <a:pt x="175" y="72"/>
                    </a:lnTo>
                    <a:lnTo>
                      <a:pt x="177" y="73"/>
                    </a:lnTo>
                    <a:lnTo>
                      <a:pt x="179" y="72"/>
                    </a:lnTo>
                    <a:lnTo>
                      <a:pt x="185" y="62"/>
                    </a:lnTo>
                    <a:lnTo>
                      <a:pt x="183" y="61"/>
                    </a:lnTo>
                    <a:lnTo>
                      <a:pt x="185" y="59"/>
                    </a:lnTo>
                    <a:lnTo>
                      <a:pt x="192" y="61"/>
                    </a:lnTo>
                    <a:lnTo>
                      <a:pt x="213" y="72"/>
                    </a:lnTo>
                    <a:lnTo>
                      <a:pt x="215" y="70"/>
                    </a:lnTo>
                    <a:lnTo>
                      <a:pt x="201" y="62"/>
                    </a:lnTo>
                    <a:lnTo>
                      <a:pt x="214" y="62"/>
                    </a:lnTo>
                    <a:lnTo>
                      <a:pt x="210" y="59"/>
                    </a:lnTo>
                    <a:lnTo>
                      <a:pt x="202" y="54"/>
                    </a:lnTo>
                    <a:lnTo>
                      <a:pt x="203" y="46"/>
                    </a:lnTo>
                    <a:lnTo>
                      <a:pt x="200" y="44"/>
                    </a:lnTo>
                    <a:lnTo>
                      <a:pt x="202" y="42"/>
                    </a:lnTo>
                    <a:lnTo>
                      <a:pt x="213" y="42"/>
                    </a:lnTo>
                    <a:lnTo>
                      <a:pt x="219" y="45"/>
                    </a:lnTo>
                    <a:lnTo>
                      <a:pt x="220" y="48"/>
                    </a:lnTo>
                    <a:lnTo>
                      <a:pt x="229" y="50"/>
                    </a:lnTo>
                    <a:lnTo>
                      <a:pt x="230" y="53"/>
                    </a:lnTo>
                    <a:lnTo>
                      <a:pt x="237" y="53"/>
                    </a:lnTo>
                    <a:lnTo>
                      <a:pt x="244" y="57"/>
                    </a:lnTo>
                    <a:lnTo>
                      <a:pt x="256" y="67"/>
                    </a:lnTo>
                    <a:lnTo>
                      <a:pt x="263" y="67"/>
                    </a:lnTo>
                    <a:lnTo>
                      <a:pt x="264" y="65"/>
                    </a:lnTo>
                    <a:lnTo>
                      <a:pt x="257" y="61"/>
                    </a:lnTo>
                    <a:lnTo>
                      <a:pt x="259" y="59"/>
                    </a:lnTo>
                    <a:lnTo>
                      <a:pt x="257" y="52"/>
                    </a:lnTo>
                    <a:lnTo>
                      <a:pt x="260" y="50"/>
                    </a:lnTo>
                    <a:lnTo>
                      <a:pt x="268" y="51"/>
                    </a:lnTo>
                    <a:lnTo>
                      <a:pt x="275" y="51"/>
                    </a:lnTo>
                    <a:lnTo>
                      <a:pt x="279" y="50"/>
                    </a:lnTo>
                    <a:lnTo>
                      <a:pt x="264" y="47"/>
                    </a:lnTo>
                    <a:lnTo>
                      <a:pt x="268" y="46"/>
                    </a:lnTo>
                    <a:lnTo>
                      <a:pt x="253" y="36"/>
                    </a:lnTo>
                    <a:lnTo>
                      <a:pt x="246" y="34"/>
                    </a:lnTo>
                    <a:lnTo>
                      <a:pt x="252" y="32"/>
                    </a:lnTo>
                    <a:lnTo>
                      <a:pt x="266" y="33"/>
                    </a:lnTo>
                    <a:lnTo>
                      <a:pt x="279" y="33"/>
                    </a:lnTo>
                    <a:lnTo>
                      <a:pt x="282" y="34"/>
                    </a:lnTo>
                    <a:lnTo>
                      <a:pt x="281" y="40"/>
                    </a:lnTo>
                    <a:lnTo>
                      <a:pt x="283" y="42"/>
                    </a:lnTo>
                    <a:lnTo>
                      <a:pt x="287" y="41"/>
                    </a:lnTo>
                    <a:lnTo>
                      <a:pt x="285" y="36"/>
                    </a:lnTo>
                    <a:lnTo>
                      <a:pt x="288" y="34"/>
                    </a:lnTo>
                    <a:lnTo>
                      <a:pt x="292" y="37"/>
                    </a:lnTo>
                    <a:lnTo>
                      <a:pt x="297" y="41"/>
                    </a:lnTo>
                    <a:lnTo>
                      <a:pt x="297" y="44"/>
                    </a:lnTo>
                    <a:lnTo>
                      <a:pt x="302" y="46"/>
                    </a:lnTo>
                    <a:lnTo>
                      <a:pt x="302" y="43"/>
                    </a:lnTo>
                    <a:lnTo>
                      <a:pt x="298" y="36"/>
                    </a:lnTo>
                    <a:lnTo>
                      <a:pt x="292" y="33"/>
                    </a:lnTo>
                    <a:lnTo>
                      <a:pt x="275" y="29"/>
                    </a:lnTo>
                    <a:lnTo>
                      <a:pt x="259" y="31"/>
                    </a:lnTo>
                    <a:lnTo>
                      <a:pt x="258" y="28"/>
                    </a:lnTo>
                    <a:lnTo>
                      <a:pt x="266" y="28"/>
                    </a:lnTo>
                    <a:lnTo>
                      <a:pt x="264" y="26"/>
                    </a:lnTo>
                    <a:lnTo>
                      <a:pt x="259" y="26"/>
                    </a:lnTo>
                    <a:lnTo>
                      <a:pt x="250" y="22"/>
                    </a:lnTo>
                    <a:lnTo>
                      <a:pt x="253" y="20"/>
                    </a:lnTo>
                    <a:lnTo>
                      <a:pt x="263" y="20"/>
                    </a:lnTo>
                    <a:lnTo>
                      <a:pt x="269" y="22"/>
                    </a:lnTo>
                    <a:lnTo>
                      <a:pt x="274" y="21"/>
                    </a:lnTo>
                    <a:lnTo>
                      <a:pt x="273" y="19"/>
                    </a:lnTo>
                    <a:lnTo>
                      <a:pt x="264" y="18"/>
                    </a:lnTo>
                    <a:lnTo>
                      <a:pt x="266" y="16"/>
                    </a:lnTo>
                    <a:lnTo>
                      <a:pt x="275" y="15"/>
                    </a:lnTo>
                    <a:lnTo>
                      <a:pt x="284" y="18"/>
                    </a:lnTo>
                    <a:lnTo>
                      <a:pt x="285" y="22"/>
                    </a:lnTo>
                    <a:lnTo>
                      <a:pt x="290" y="22"/>
                    </a:lnTo>
                    <a:lnTo>
                      <a:pt x="296" y="27"/>
                    </a:lnTo>
                    <a:lnTo>
                      <a:pt x="304" y="26"/>
                    </a:lnTo>
                    <a:lnTo>
                      <a:pt x="309" y="28"/>
                    </a:lnTo>
                    <a:lnTo>
                      <a:pt x="312" y="33"/>
                    </a:lnTo>
                    <a:lnTo>
                      <a:pt x="316" y="33"/>
                    </a:lnTo>
                    <a:lnTo>
                      <a:pt x="317" y="30"/>
                    </a:lnTo>
                    <a:lnTo>
                      <a:pt x="310" y="27"/>
                    </a:lnTo>
                    <a:lnTo>
                      <a:pt x="313" y="25"/>
                    </a:lnTo>
                    <a:lnTo>
                      <a:pt x="322" y="25"/>
                    </a:lnTo>
                    <a:lnTo>
                      <a:pt x="325" y="23"/>
                    </a:lnTo>
                    <a:lnTo>
                      <a:pt x="315" y="23"/>
                    </a:lnTo>
                    <a:lnTo>
                      <a:pt x="315" y="21"/>
                    </a:lnTo>
                    <a:lnTo>
                      <a:pt x="320" y="20"/>
                    </a:lnTo>
                    <a:lnTo>
                      <a:pt x="328" y="19"/>
                    </a:lnTo>
                    <a:lnTo>
                      <a:pt x="328" y="18"/>
                    </a:lnTo>
                    <a:lnTo>
                      <a:pt x="317" y="18"/>
                    </a:lnTo>
                    <a:lnTo>
                      <a:pt x="311" y="16"/>
                    </a:lnTo>
                    <a:lnTo>
                      <a:pt x="314" y="13"/>
                    </a:lnTo>
                    <a:lnTo>
                      <a:pt x="311" y="9"/>
                    </a:lnTo>
                    <a:lnTo>
                      <a:pt x="313" y="8"/>
                    </a:lnTo>
                    <a:lnTo>
                      <a:pt x="317" y="9"/>
                    </a:lnTo>
                    <a:lnTo>
                      <a:pt x="320" y="8"/>
                    </a:lnTo>
                    <a:lnTo>
                      <a:pt x="318" y="6"/>
                    </a:lnTo>
                    <a:lnTo>
                      <a:pt x="323" y="6"/>
                    </a:lnTo>
                    <a:lnTo>
                      <a:pt x="330" y="10"/>
                    </a:lnTo>
                    <a:lnTo>
                      <a:pt x="334" y="9"/>
                    </a:lnTo>
                    <a:lnTo>
                      <a:pt x="328" y="4"/>
                    </a:lnTo>
                    <a:lnTo>
                      <a:pt x="332" y="2"/>
                    </a:lnTo>
                    <a:lnTo>
                      <a:pt x="336" y="4"/>
                    </a:lnTo>
                    <a:lnTo>
                      <a:pt x="342" y="1"/>
                    </a:lnTo>
                    <a:lnTo>
                      <a:pt x="345" y="2"/>
                    </a:lnTo>
                    <a:lnTo>
                      <a:pt x="350" y="3"/>
                    </a:lnTo>
                    <a:lnTo>
                      <a:pt x="353" y="3"/>
                    </a:lnTo>
                    <a:lnTo>
                      <a:pt x="355" y="1"/>
                    </a:lnTo>
                    <a:lnTo>
                      <a:pt x="366" y="0"/>
                    </a:lnTo>
                    <a:lnTo>
                      <a:pt x="369" y="2"/>
                    </a:lnTo>
                    <a:lnTo>
                      <a:pt x="374" y="1"/>
                    </a:lnTo>
                    <a:lnTo>
                      <a:pt x="380" y="1"/>
                    </a:lnTo>
                    <a:lnTo>
                      <a:pt x="389" y="2"/>
                    </a:lnTo>
                    <a:lnTo>
                      <a:pt x="394" y="2"/>
                    </a:lnTo>
                    <a:lnTo>
                      <a:pt x="398" y="4"/>
                    </a:lnTo>
                    <a:lnTo>
                      <a:pt x="405" y="3"/>
                    </a:lnTo>
                    <a:lnTo>
                      <a:pt x="407" y="5"/>
                    </a:lnTo>
                    <a:lnTo>
                      <a:pt x="402" y="7"/>
                    </a:lnTo>
                    <a:lnTo>
                      <a:pt x="405" y="9"/>
                    </a:lnTo>
                    <a:lnTo>
                      <a:pt x="411" y="8"/>
                    </a:lnTo>
                    <a:lnTo>
                      <a:pt x="414" y="5"/>
                    </a:lnTo>
                    <a:lnTo>
                      <a:pt x="435" y="10"/>
                    </a:lnTo>
                    <a:lnTo>
                      <a:pt x="438" y="14"/>
                    </a:lnTo>
                    <a:lnTo>
                      <a:pt x="427" y="17"/>
                    </a:lnTo>
                    <a:lnTo>
                      <a:pt x="412" y="19"/>
                    </a:lnTo>
                    <a:lnTo>
                      <a:pt x="397" y="18"/>
                    </a:lnTo>
                    <a:lnTo>
                      <a:pt x="383" y="19"/>
                    </a:lnTo>
                    <a:lnTo>
                      <a:pt x="374" y="22"/>
                    </a:lnTo>
                    <a:lnTo>
                      <a:pt x="367" y="21"/>
                    </a:lnTo>
                    <a:lnTo>
                      <a:pt x="361" y="21"/>
                    </a:lnTo>
                    <a:lnTo>
                      <a:pt x="364" y="23"/>
                    </a:lnTo>
                    <a:lnTo>
                      <a:pt x="353" y="26"/>
                    </a:lnTo>
                    <a:lnTo>
                      <a:pt x="341" y="28"/>
                    </a:lnTo>
                    <a:lnTo>
                      <a:pt x="344" y="30"/>
                    </a:lnTo>
                    <a:lnTo>
                      <a:pt x="342" y="32"/>
                    </a:lnTo>
                    <a:lnTo>
                      <a:pt x="346" y="32"/>
                    </a:lnTo>
                    <a:lnTo>
                      <a:pt x="350" y="29"/>
                    </a:lnTo>
                    <a:lnTo>
                      <a:pt x="355" y="29"/>
                    </a:lnTo>
                    <a:lnTo>
                      <a:pt x="355" y="33"/>
                    </a:lnTo>
                    <a:lnTo>
                      <a:pt x="359" y="32"/>
                    </a:lnTo>
                    <a:lnTo>
                      <a:pt x="360" y="27"/>
                    </a:lnTo>
                    <a:lnTo>
                      <a:pt x="376" y="27"/>
                    </a:lnTo>
                    <a:lnTo>
                      <a:pt x="377" y="24"/>
                    </a:lnTo>
                    <a:lnTo>
                      <a:pt x="390" y="20"/>
                    </a:lnTo>
                    <a:lnTo>
                      <a:pt x="399" y="20"/>
                    </a:lnTo>
                    <a:lnTo>
                      <a:pt x="409" y="22"/>
                    </a:lnTo>
                    <a:lnTo>
                      <a:pt x="426" y="22"/>
                    </a:lnTo>
                    <a:lnTo>
                      <a:pt x="429" y="20"/>
                    </a:lnTo>
                    <a:lnTo>
                      <a:pt x="441" y="18"/>
                    </a:lnTo>
                    <a:lnTo>
                      <a:pt x="445" y="22"/>
                    </a:lnTo>
                    <a:lnTo>
                      <a:pt x="443" y="27"/>
                    </a:lnTo>
                    <a:lnTo>
                      <a:pt x="439" y="30"/>
                    </a:lnTo>
                    <a:lnTo>
                      <a:pt x="440" y="33"/>
                    </a:lnTo>
                    <a:lnTo>
                      <a:pt x="451" y="28"/>
                    </a:lnTo>
                    <a:lnTo>
                      <a:pt x="455" y="28"/>
                    </a:lnTo>
                    <a:lnTo>
                      <a:pt x="454" y="32"/>
                    </a:lnTo>
                    <a:lnTo>
                      <a:pt x="462" y="30"/>
                    </a:lnTo>
                    <a:lnTo>
                      <a:pt x="474" y="32"/>
                    </a:lnTo>
                    <a:lnTo>
                      <a:pt x="480" y="38"/>
                    </a:lnTo>
                    <a:lnTo>
                      <a:pt x="480" y="41"/>
                    </a:lnTo>
                    <a:lnTo>
                      <a:pt x="474" y="42"/>
                    </a:lnTo>
                    <a:lnTo>
                      <a:pt x="473" y="46"/>
                    </a:lnTo>
                    <a:lnTo>
                      <a:pt x="462" y="49"/>
                    </a:lnTo>
                    <a:lnTo>
                      <a:pt x="455" y="48"/>
                    </a:lnTo>
                    <a:lnTo>
                      <a:pt x="447" y="53"/>
                    </a:lnTo>
                    <a:lnTo>
                      <a:pt x="426" y="53"/>
                    </a:lnTo>
                    <a:lnTo>
                      <a:pt x="416" y="53"/>
                    </a:lnTo>
                    <a:lnTo>
                      <a:pt x="396" y="54"/>
                    </a:lnTo>
                    <a:lnTo>
                      <a:pt x="391" y="53"/>
                    </a:lnTo>
                    <a:lnTo>
                      <a:pt x="380" y="53"/>
                    </a:lnTo>
                    <a:lnTo>
                      <a:pt x="387" y="55"/>
                    </a:lnTo>
                    <a:lnTo>
                      <a:pt x="386" y="56"/>
                    </a:lnTo>
                    <a:lnTo>
                      <a:pt x="371" y="61"/>
                    </a:lnTo>
                    <a:lnTo>
                      <a:pt x="365" y="66"/>
                    </a:lnTo>
                    <a:lnTo>
                      <a:pt x="368" y="71"/>
                    </a:lnTo>
                    <a:lnTo>
                      <a:pt x="374" y="69"/>
                    </a:lnTo>
                    <a:lnTo>
                      <a:pt x="374" y="67"/>
                    </a:lnTo>
                    <a:lnTo>
                      <a:pt x="393" y="61"/>
                    </a:lnTo>
                    <a:lnTo>
                      <a:pt x="397" y="62"/>
                    </a:lnTo>
                    <a:lnTo>
                      <a:pt x="413" y="57"/>
                    </a:lnTo>
                    <a:lnTo>
                      <a:pt x="417" y="58"/>
                    </a:lnTo>
                    <a:lnTo>
                      <a:pt x="439" y="59"/>
                    </a:lnTo>
                    <a:lnTo>
                      <a:pt x="441" y="60"/>
                    </a:lnTo>
                    <a:lnTo>
                      <a:pt x="441" y="65"/>
                    </a:lnTo>
                    <a:lnTo>
                      <a:pt x="431" y="68"/>
                    </a:lnTo>
                    <a:lnTo>
                      <a:pt x="426" y="71"/>
                    </a:lnTo>
                    <a:lnTo>
                      <a:pt x="419" y="74"/>
                    </a:lnTo>
                    <a:lnTo>
                      <a:pt x="422" y="74"/>
                    </a:lnTo>
                    <a:lnTo>
                      <a:pt x="424" y="76"/>
                    </a:lnTo>
                    <a:lnTo>
                      <a:pt x="431" y="74"/>
                    </a:lnTo>
                    <a:lnTo>
                      <a:pt x="436" y="72"/>
                    </a:lnTo>
                    <a:lnTo>
                      <a:pt x="452" y="67"/>
                    </a:lnTo>
                    <a:lnTo>
                      <a:pt x="453" y="59"/>
                    </a:lnTo>
                    <a:lnTo>
                      <a:pt x="454" y="58"/>
                    </a:lnTo>
                    <a:lnTo>
                      <a:pt x="471" y="57"/>
                    </a:lnTo>
                    <a:lnTo>
                      <a:pt x="473" y="59"/>
                    </a:lnTo>
                    <a:lnTo>
                      <a:pt x="473" y="75"/>
                    </a:lnTo>
                    <a:lnTo>
                      <a:pt x="467" y="79"/>
                    </a:lnTo>
                    <a:lnTo>
                      <a:pt x="462" y="83"/>
                    </a:lnTo>
                    <a:lnTo>
                      <a:pt x="462" y="88"/>
                    </a:lnTo>
                    <a:lnTo>
                      <a:pt x="457" y="92"/>
                    </a:lnTo>
                    <a:lnTo>
                      <a:pt x="458" y="95"/>
                    </a:lnTo>
                    <a:lnTo>
                      <a:pt x="454" y="97"/>
                    </a:lnTo>
                    <a:lnTo>
                      <a:pt x="454" y="100"/>
                    </a:lnTo>
                    <a:lnTo>
                      <a:pt x="456" y="100"/>
                    </a:lnTo>
                    <a:lnTo>
                      <a:pt x="461" y="98"/>
                    </a:lnTo>
                    <a:lnTo>
                      <a:pt x="461" y="93"/>
                    </a:lnTo>
                    <a:lnTo>
                      <a:pt x="473" y="87"/>
                    </a:lnTo>
                    <a:lnTo>
                      <a:pt x="477" y="79"/>
                    </a:lnTo>
                    <a:lnTo>
                      <a:pt x="488" y="73"/>
                    </a:lnTo>
                    <a:lnTo>
                      <a:pt x="488" y="71"/>
                    </a:lnTo>
                    <a:lnTo>
                      <a:pt x="494" y="71"/>
                    </a:lnTo>
                    <a:lnTo>
                      <a:pt x="494" y="73"/>
                    </a:lnTo>
                    <a:lnTo>
                      <a:pt x="499" y="73"/>
                    </a:lnTo>
                    <a:lnTo>
                      <a:pt x="504" y="74"/>
                    </a:lnTo>
                    <a:lnTo>
                      <a:pt x="511" y="73"/>
                    </a:lnTo>
                    <a:lnTo>
                      <a:pt x="513" y="69"/>
                    </a:lnTo>
                    <a:lnTo>
                      <a:pt x="516" y="67"/>
                    </a:lnTo>
                    <a:lnTo>
                      <a:pt x="515" y="62"/>
                    </a:lnTo>
                    <a:lnTo>
                      <a:pt x="518" y="62"/>
                    </a:lnTo>
                    <a:lnTo>
                      <a:pt x="522" y="64"/>
                    </a:lnTo>
                    <a:lnTo>
                      <a:pt x="529" y="59"/>
                    </a:lnTo>
                    <a:lnTo>
                      <a:pt x="547" y="61"/>
                    </a:lnTo>
                    <a:lnTo>
                      <a:pt x="566" y="71"/>
                    </a:lnTo>
                    <a:lnTo>
                      <a:pt x="567" y="73"/>
                    </a:lnTo>
                    <a:lnTo>
                      <a:pt x="551" y="85"/>
                    </a:lnTo>
                    <a:lnTo>
                      <a:pt x="542" y="84"/>
                    </a:lnTo>
                    <a:lnTo>
                      <a:pt x="539" y="86"/>
                    </a:lnTo>
                    <a:lnTo>
                      <a:pt x="544" y="90"/>
                    </a:lnTo>
                    <a:lnTo>
                      <a:pt x="541" y="91"/>
                    </a:lnTo>
                    <a:lnTo>
                      <a:pt x="534" y="92"/>
                    </a:lnTo>
                    <a:lnTo>
                      <a:pt x="532" y="95"/>
                    </a:lnTo>
                    <a:lnTo>
                      <a:pt x="528" y="96"/>
                    </a:lnTo>
                    <a:lnTo>
                      <a:pt x="520" y="96"/>
                    </a:lnTo>
                    <a:lnTo>
                      <a:pt x="511" y="94"/>
                    </a:lnTo>
                    <a:lnTo>
                      <a:pt x="509" y="96"/>
                    </a:lnTo>
                    <a:lnTo>
                      <a:pt x="505" y="95"/>
                    </a:lnTo>
                    <a:lnTo>
                      <a:pt x="494" y="96"/>
                    </a:lnTo>
                    <a:lnTo>
                      <a:pt x="490" y="98"/>
                    </a:lnTo>
                    <a:lnTo>
                      <a:pt x="486" y="98"/>
                    </a:lnTo>
                    <a:lnTo>
                      <a:pt x="486" y="101"/>
                    </a:lnTo>
                    <a:lnTo>
                      <a:pt x="494" y="101"/>
                    </a:lnTo>
                    <a:lnTo>
                      <a:pt x="495" y="98"/>
                    </a:lnTo>
                    <a:lnTo>
                      <a:pt x="501" y="98"/>
                    </a:lnTo>
                    <a:lnTo>
                      <a:pt x="510" y="102"/>
                    </a:lnTo>
                    <a:lnTo>
                      <a:pt x="515" y="101"/>
                    </a:lnTo>
                    <a:lnTo>
                      <a:pt x="520" y="98"/>
                    </a:lnTo>
                    <a:lnTo>
                      <a:pt x="532" y="102"/>
                    </a:lnTo>
                    <a:lnTo>
                      <a:pt x="522" y="108"/>
                    </a:lnTo>
                    <a:lnTo>
                      <a:pt x="517" y="109"/>
                    </a:lnTo>
                    <a:lnTo>
                      <a:pt x="509" y="107"/>
                    </a:lnTo>
                    <a:lnTo>
                      <a:pt x="497" y="107"/>
                    </a:lnTo>
                    <a:lnTo>
                      <a:pt x="492" y="112"/>
                    </a:lnTo>
                    <a:lnTo>
                      <a:pt x="492" y="118"/>
                    </a:lnTo>
                    <a:lnTo>
                      <a:pt x="497" y="119"/>
                    </a:lnTo>
                    <a:lnTo>
                      <a:pt x="499" y="115"/>
                    </a:lnTo>
                    <a:lnTo>
                      <a:pt x="500" y="114"/>
                    </a:lnTo>
                    <a:lnTo>
                      <a:pt x="497" y="112"/>
                    </a:lnTo>
                    <a:lnTo>
                      <a:pt x="501" y="109"/>
                    </a:lnTo>
                    <a:lnTo>
                      <a:pt x="506" y="110"/>
                    </a:lnTo>
                    <a:lnTo>
                      <a:pt x="507" y="113"/>
                    </a:lnTo>
                    <a:lnTo>
                      <a:pt x="513" y="110"/>
                    </a:lnTo>
                    <a:lnTo>
                      <a:pt x="517" y="113"/>
                    </a:lnTo>
                    <a:lnTo>
                      <a:pt x="513" y="120"/>
                    </a:lnTo>
                    <a:lnTo>
                      <a:pt x="500" y="120"/>
                    </a:lnTo>
                    <a:lnTo>
                      <a:pt x="495" y="132"/>
                    </a:lnTo>
                    <a:lnTo>
                      <a:pt x="501" y="132"/>
                    </a:lnTo>
                    <a:lnTo>
                      <a:pt x="501" y="134"/>
                    </a:lnTo>
                    <a:lnTo>
                      <a:pt x="495" y="141"/>
                    </a:lnTo>
                    <a:lnTo>
                      <a:pt x="488" y="141"/>
                    </a:lnTo>
                    <a:lnTo>
                      <a:pt x="482" y="148"/>
                    </a:lnTo>
                    <a:lnTo>
                      <a:pt x="485" y="148"/>
                    </a:lnTo>
                    <a:lnTo>
                      <a:pt x="476" y="163"/>
                    </a:lnTo>
                    <a:lnTo>
                      <a:pt x="478" y="167"/>
                    </a:lnTo>
                    <a:lnTo>
                      <a:pt x="483" y="167"/>
                    </a:lnTo>
                    <a:lnTo>
                      <a:pt x="485" y="162"/>
                    </a:lnTo>
                    <a:lnTo>
                      <a:pt x="489" y="161"/>
                    </a:lnTo>
                    <a:lnTo>
                      <a:pt x="501" y="166"/>
                    </a:lnTo>
                    <a:lnTo>
                      <a:pt x="502" y="169"/>
                    </a:lnTo>
                    <a:lnTo>
                      <a:pt x="495" y="168"/>
                    </a:lnTo>
                    <a:lnTo>
                      <a:pt x="491" y="166"/>
                    </a:lnTo>
                    <a:lnTo>
                      <a:pt x="490" y="168"/>
                    </a:lnTo>
                    <a:lnTo>
                      <a:pt x="493" y="172"/>
                    </a:lnTo>
                    <a:lnTo>
                      <a:pt x="503" y="176"/>
                    </a:lnTo>
                    <a:lnTo>
                      <a:pt x="505" y="174"/>
                    </a:lnTo>
                    <a:lnTo>
                      <a:pt x="512" y="175"/>
                    </a:lnTo>
                    <a:lnTo>
                      <a:pt x="513" y="178"/>
                    </a:lnTo>
                    <a:lnTo>
                      <a:pt x="510" y="184"/>
                    </a:lnTo>
                    <a:lnTo>
                      <a:pt x="502" y="184"/>
                    </a:lnTo>
                    <a:lnTo>
                      <a:pt x="488" y="181"/>
                    </a:lnTo>
                    <a:lnTo>
                      <a:pt x="484" y="182"/>
                    </a:lnTo>
                    <a:lnTo>
                      <a:pt x="487" y="185"/>
                    </a:lnTo>
                    <a:lnTo>
                      <a:pt x="479" y="185"/>
                    </a:lnTo>
                    <a:lnTo>
                      <a:pt x="476" y="185"/>
                    </a:lnTo>
                    <a:lnTo>
                      <a:pt x="475" y="187"/>
                    </a:lnTo>
                    <a:lnTo>
                      <a:pt x="478" y="192"/>
                    </a:lnTo>
                    <a:lnTo>
                      <a:pt x="478" y="195"/>
                    </a:lnTo>
                    <a:lnTo>
                      <a:pt x="482" y="197"/>
                    </a:lnTo>
                    <a:lnTo>
                      <a:pt x="488" y="195"/>
                    </a:lnTo>
                    <a:lnTo>
                      <a:pt x="496" y="196"/>
                    </a:lnTo>
                    <a:lnTo>
                      <a:pt x="496" y="200"/>
                    </a:lnTo>
                    <a:lnTo>
                      <a:pt x="489" y="200"/>
                    </a:lnTo>
                    <a:lnTo>
                      <a:pt x="476" y="200"/>
                    </a:lnTo>
                    <a:lnTo>
                      <a:pt x="481" y="202"/>
                    </a:lnTo>
                    <a:lnTo>
                      <a:pt x="494" y="203"/>
                    </a:lnTo>
                    <a:lnTo>
                      <a:pt x="503" y="207"/>
                    </a:lnTo>
                    <a:lnTo>
                      <a:pt x="504" y="211"/>
                    </a:lnTo>
                    <a:lnTo>
                      <a:pt x="497" y="216"/>
                    </a:lnTo>
                    <a:lnTo>
                      <a:pt x="492" y="212"/>
                    </a:lnTo>
                    <a:lnTo>
                      <a:pt x="486" y="211"/>
                    </a:lnTo>
                    <a:lnTo>
                      <a:pt x="482" y="208"/>
                    </a:lnTo>
                    <a:lnTo>
                      <a:pt x="478" y="209"/>
                    </a:lnTo>
                    <a:lnTo>
                      <a:pt x="489" y="214"/>
                    </a:lnTo>
                    <a:lnTo>
                      <a:pt x="488" y="216"/>
                    </a:lnTo>
                    <a:lnTo>
                      <a:pt x="479" y="217"/>
                    </a:lnTo>
                    <a:lnTo>
                      <a:pt x="475" y="219"/>
                    </a:lnTo>
                    <a:lnTo>
                      <a:pt x="478" y="221"/>
                    </a:lnTo>
                    <a:lnTo>
                      <a:pt x="486" y="220"/>
                    </a:lnTo>
                    <a:lnTo>
                      <a:pt x="489" y="222"/>
                    </a:lnTo>
                    <a:lnTo>
                      <a:pt x="486" y="226"/>
                    </a:lnTo>
                    <a:lnTo>
                      <a:pt x="486" y="229"/>
                    </a:lnTo>
                    <a:lnTo>
                      <a:pt x="496" y="230"/>
                    </a:lnTo>
                    <a:lnTo>
                      <a:pt x="499" y="229"/>
                    </a:lnTo>
                    <a:lnTo>
                      <a:pt x="502" y="231"/>
                    </a:lnTo>
                    <a:lnTo>
                      <a:pt x="499" y="236"/>
                    </a:lnTo>
                    <a:lnTo>
                      <a:pt x="495" y="237"/>
                    </a:lnTo>
                    <a:lnTo>
                      <a:pt x="490" y="231"/>
                    </a:lnTo>
                    <a:lnTo>
                      <a:pt x="479" y="230"/>
                    </a:lnTo>
                    <a:lnTo>
                      <a:pt x="477" y="231"/>
                    </a:lnTo>
                    <a:lnTo>
                      <a:pt x="475" y="235"/>
                    </a:lnTo>
                    <a:lnTo>
                      <a:pt x="478" y="241"/>
                    </a:lnTo>
                    <a:lnTo>
                      <a:pt x="480" y="250"/>
                    </a:lnTo>
                    <a:lnTo>
                      <a:pt x="482" y="249"/>
                    </a:lnTo>
                    <a:lnTo>
                      <a:pt x="481" y="245"/>
                    </a:lnTo>
                    <a:lnTo>
                      <a:pt x="492" y="245"/>
                    </a:lnTo>
                    <a:lnTo>
                      <a:pt x="492" y="253"/>
                    </a:lnTo>
                    <a:lnTo>
                      <a:pt x="483" y="254"/>
                    </a:lnTo>
                    <a:lnTo>
                      <a:pt x="473" y="257"/>
                    </a:lnTo>
                    <a:lnTo>
                      <a:pt x="461" y="252"/>
                    </a:lnTo>
                    <a:lnTo>
                      <a:pt x="458" y="251"/>
                    </a:lnTo>
                    <a:lnTo>
                      <a:pt x="469" y="251"/>
                    </a:lnTo>
                    <a:lnTo>
                      <a:pt x="460" y="247"/>
                    </a:lnTo>
                    <a:lnTo>
                      <a:pt x="452" y="248"/>
                    </a:lnTo>
                    <a:lnTo>
                      <a:pt x="445" y="243"/>
                    </a:lnTo>
                    <a:lnTo>
                      <a:pt x="441" y="244"/>
                    </a:lnTo>
                    <a:lnTo>
                      <a:pt x="450" y="251"/>
                    </a:lnTo>
                    <a:lnTo>
                      <a:pt x="445" y="256"/>
                    </a:lnTo>
                    <a:lnTo>
                      <a:pt x="440" y="257"/>
                    </a:lnTo>
                    <a:lnTo>
                      <a:pt x="430" y="254"/>
                    </a:lnTo>
                    <a:lnTo>
                      <a:pt x="428" y="256"/>
                    </a:lnTo>
                    <a:lnTo>
                      <a:pt x="432" y="259"/>
                    </a:lnTo>
                    <a:lnTo>
                      <a:pt x="424" y="260"/>
                    </a:lnTo>
                    <a:lnTo>
                      <a:pt x="427" y="264"/>
                    </a:lnTo>
                    <a:lnTo>
                      <a:pt x="432" y="262"/>
                    </a:lnTo>
                    <a:lnTo>
                      <a:pt x="435" y="263"/>
                    </a:lnTo>
                    <a:lnTo>
                      <a:pt x="439" y="260"/>
                    </a:lnTo>
                    <a:lnTo>
                      <a:pt x="445" y="263"/>
                    </a:lnTo>
                    <a:lnTo>
                      <a:pt x="443" y="266"/>
                    </a:lnTo>
                    <a:lnTo>
                      <a:pt x="432" y="267"/>
                    </a:lnTo>
                    <a:lnTo>
                      <a:pt x="435" y="271"/>
                    </a:lnTo>
                    <a:lnTo>
                      <a:pt x="445" y="268"/>
                    </a:lnTo>
                    <a:lnTo>
                      <a:pt x="449" y="273"/>
                    </a:lnTo>
                    <a:lnTo>
                      <a:pt x="441" y="275"/>
                    </a:lnTo>
                    <a:lnTo>
                      <a:pt x="445" y="278"/>
                    </a:lnTo>
                    <a:lnTo>
                      <a:pt x="454" y="276"/>
                    </a:lnTo>
                    <a:lnTo>
                      <a:pt x="462" y="281"/>
                    </a:lnTo>
                    <a:lnTo>
                      <a:pt x="469" y="284"/>
                    </a:lnTo>
                    <a:lnTo>
                      <a:pt x="474" y="288"/>
                    </a:lnTo>
                    <a:lnTo>
                      <a:pt x="477" y="294"/>
                    </a:lnTo>
                    <a:lnTo>
                      <a:pt x="479" y="293"/>
                    </a:lnTo>
                    <a:lnTo>
                      <a:pt x="483" y="296"/>
                    </a:lnTo>
                    <a:lnTo>
                      <a:pt x="482" y="311"/>
                    </a:lnTo>
                    <a:lnTo>
                      <a:pt x="478" y="311"/>
                    </a:lnTo>
                    <a:lnTo>
                      <a:pt x="474" y="307"/>
                    </a:lnTo>
                    <a:lnTo>
                      <a:pt x="472" y="309"/>
                    </a:lnTo>
                    <a:lnTo>
                      <a:pt x="471" y="312"/>
                    </a:lnTo>
                    <a:lnTo>
                      <a:pt x="460" y="309"/>
                    </a:lnTo>
                    <a:lnTo>
                      <a:pt x="452" y="299"/>
                    </a:lnTo>
                    <a:lnTo>
                      <a:pt x="452" y="295"/>
                    </a:lnTo>
                    <a:lnTo>
                      <a:pt x="439" y="290"/>
                    </a:lnTo>
                    <a:lnTo>
                      <a:pt x="429" y="290"/>
                    </a:lnTo>
                    <a:lnTo>
                      <a:pt x="424" y="283"/>
                    </a:lnTo>
                    <a:lnTo>
                      <a:pt x="416" y="281"/>
                    </a:lnTo>
                    <a:lnTo>
                      <a:pt x="412" y="283"/>
                    </a:lnTo>
                    <a:lnTo>
                      <a:pt x="420" y="287"/>
                    </a:lnTo>
                    <a:lnTo>
                      <a:pt x="420" y="291"/>
                    </a:lnTo>
                    <a:lnTo>
                      <a:pt x="428" y="293"/>
                    </a:lnTo>
                    <a:lnTo>
                      <a:pt x="441" y="294"/>
                    </a:lnTo>
                    <a:lnTo>
                      <a:pt x="441" y="299"/>
                    </a:lnTo>
                    <a:lnTo>
                      <a:pt x="430" y="302"/>
                    </a:lnTo>
                    <a:lnTo>
                      <a:pt x="416" y="302"/>
                    </a:lnTo>
                    <a:lnTo>
                      <a:pt x="418" y="305"/>
                    </a:lnTo>
                    <a:lnTo>
                      <a:pt x="414" y="310"/>
                    </a:lnTo>
                    <a:lnTo>
                      <a:pt x="409" y="310"/>
                    </a:lnTo>
                    <a:lnTo>
                      <a:pt x="410" y="312"/>
                    </a:lnTo>
                    <a:lnTo>
                      <a:pt x="418" y="315"/>
                    </a:lnTo>
                    <a:lnTo>
                      <a:pt x="425" y="314"/>
                    </a:lnTo>
                    <a:lnTo>
                      <a:pt x="428" y="312"/>
                    </a:lnTo>
                    <a:lnTo>
                      <a:pt x="433" y="312"/>
                    </a:lnTo>
                    <a:lnTo>
                      <a:pt x="433" y="317"/>
                    </a:lnTo>
                    <a:lnTo>
                      <a:pt x="424" y="317"/>
                    </a:lnTo>
                    <a:lnTo>
                      <a:pt x="416" y="318"/>
                    </a:lnTo>
                    <a:lnTo>
                      <a:pt x="418" y="321"/>
                    </a:lnTo>
                    <a:lnTo>
                      <a:pt x="427" y="321"/>
                    </a:lnTo>
                    <a:lnTo>
                      <a:pt x="433" y="319"/>
                    </a:lnTo>
                    <a:lnTo>
                      <a:pt x="438" y="319"/>
                    </a:lnTo>
                    <a:lnTo>
                      <a:pt x="441" y="314"/>
                    </a:lnTo>
                    <a:lnTo>
                      <a:pt x="447" y="314"/>
                    </a:lnTo>
                    <a:lnTo>
                      <a:pt x="449" y="318"/>
                    </a:lnTo>
                    <a:lnTo>
                      <a:pt x="465" y="318"/>
                    </a:lnTo>
                    <a:lnTo>
                      <a:pt x="468" y="319"/>
                    </a:lnTo>
                    <a:lnTo>
                      <a:pt x="472" y="317"/>
                    </a:lnTo>
                    <a:lnTo>
                      <a:pt x="474" y="319"/>
                    </a:lnTo>
                    <a:lnTo>
                      <a:pt x="473" y="321"/>
                    </a:lnTo>
                    <a:lnTo>
                      <a:pt x="459" y="328"/>
                    </a:lnTo>
                    <a:close/>
                  </a:path>
                </a:pathLst>
              </a:custGeom>
              <a:grpFill/>
              <a:ln w="3175" cmpd="sng">
                <a:solidFill>
                  <a:schemeClr val="bg1"/>
                </a:solidFill>
                <a:round/>
                <a:headEnd/>
                <a:tailEnd/>
              </a:ln>
            </p:spPr>
            <p:txBody>
              <a:bodyPr/>
              <a:lstStyle/>
              <a:p>
                <a:endParaRPr lang="es-CL" sz="2400" dirty="0">
                  <a:solidFill>
                    <a:srgbClr val="000000"/>
                  </a:solidFill>
                </a:endParaRPr>
              </a:p>
            </p:txBody>
          </p:sp>
          <p:sp>
            <p:nvSpPr>
              <p:cNvPr id="630" name="Freeform 17"/>
              <p:cNvSpPr>
                <a:spLocks noEditPoints="1"/>
              </p:cNvSpPr>
              <p:nvPr/>
            </p:nvSpPr>
            <p:spPr bwMode="gray">
              <a:xfrm>
                <a:off x="2749" y="1427"/>
                <a:ext cx="58" cy="43"/>
              </a:xfrm>
              <a:custGeom>
                <a:avLst/>
                <a:gdLst>
                  <a:gd name="T0" fmla="*/ 58 w 58"/>
                  <a:gd name="T1" fmla="*/ 5 h 43"/>
                  <a:gd name="T2" fmla="*/ 58 w 58"/>
                  <a:gd name="T3" fmla="*/ 7 h 43"/>
                  <a:gd name="T4" fmla="*/ 55 w 58"/>
                  <a:gd name="T5" fmla="*/ 9 h 43"/>
                  <a:gd name="T6" fmla="*/ 55 w 58"/>
                  <a:gd name="T7" fmla="*/ 11 h 43"/>
                  <a:gd name="T8" fmla="*/ 54 w 58"/>
                  <a:gd name="T9" fmla="*/ 13 h 43"/>
                  <a:gd name="T10" fmla="*/ 42 w 58"/>
                  <a:gd name="T11" fmla="*/ 9 h 43"/>
                  <a:gd name="T12" fmla="*/ 34 w 58"/>
                  <a:gd name="T13" fmla="*/ 2 h 43"/>
                  <a:gd name="T14" fmla="*/ 36 w 58"/>
                  <a:gd name="T15" fmla="*/ 0 h 43"/>
                  <a:gd name="T16" fmla="*/ 46 w 58"/>
                  <a:gd name="T17" fmla="*/ 0 h 43"/>
                  <a:gd name="T18" fmla="*/ 52 w 58"/>
                  <a:gd name="T19" fmla="*/ 4 h 43"/>
                  <a:gd name="T20" fmla="*/ 58 w 58"/>
                  <a:gd name="T21" fmla="*/ 5 h 43"/>
                  <a:gd name="T22" fmla="*/ 0 w 58"/>
                  <a:gd name="T23" fmla="*/ 41 h 43"/>
                  <a:gd name="T24" fmla="*/ 7 w 58"/>
                  <a:gd name="T25" fmla="*/ 37 h 43"/>
                  <a:gd name="T26" fmla="*/ 23 w 58"/>
                  <a:gd name="T27" fmla="*/ 34 h 43"/>
                  <a:gd name="T28" fmla="*/ 26 w 58"/>
                  <a:gd name="T29" fmla="*/ 37 h 43"/>
                  <a:gd name="T30" fmla="*/ 25 w 58"/>
                  <a:gd name="T31" fmla="*/ 41 h 43"/>
                  <a:gd name="T32" fmla="*/ 21 w 58"/>
                  <a:gd name="T33" fmla="*/ 41 h 43"/>
                  <a:gd name="T34" fmla="*/ 16 w 58"/>
                  <a:gd name="T35" fmla="*/ 41 h 43"/>
                  <a:gd name="T36" fmla="*/ 0 w 58"/>
                  <a:gd name="T37" fmla="*/ 43 h 43"/>
                  <a:gd name="T38" fmla="*/ 0 w 58"/>
                  <a:gd name="T39" fmla="*/ 41 h 43"/>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58"/>
                  <a:gd name="T61" fmla="*/ 0 h 43"/>
                  <a:gd name="T62" fmla="*/ 58 w 58"/>
                  <a:gd name="T63" fmla="*/ 43 h 43"/>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58" h="43">
                    <a:moveTo>
                      <a:pt x="58" y="5"/>
                    </a:moveTo>
                    <a:lnTo>
                      <a:pt x="58" y="7"/>
                    </a:lnTo>
                    <a:lnTo>
                      <a:pt x="55" y="9"/>
                    </a:lnTo>
                    <a:lnTo>
                      <a:pt x="55" y="11"/>
                    </a:lnTo>
                    <a:lnTo>
                      <a:pt x="54" y="13"/>
                    </a:lnTo>
                    <a:lnTo>
                      <a:pt x="42" y="9"/>
                    </a:lnTo>
                    <a:lnTo>
                      <a:pt x="34" y="2"/>
                    </a:lnTo>
                    <a:lnTo>
                      <a:pt x="36" y="0"/>
                    </a:lnTo>
                    <a:lnTo>
                      <a:pt x="46" y="0"/>
                    </a:lnTo>
                    <a:lnTo>
                      <a:pt x="52" y="4"/>
                    </a:lnTo>
                    <a:lnTo>
                      <a:pt x="58" y="5"/>
                    </a:lnTo>
                    <a:close/>
                    <a:moveTo>
                      <a:pt x="0" y="41"/>
                    </a:moveTo>
                    <a:lnTo>
                      <a:pt x="7" y="37"/>
                    </a:lnTo>
                    <a:lnTo>
                      <a:pt x="23" y="34"/>
                    </a:lnTo>
                    <a:lnTo>
                      <a:pt x="26" y="37"/>
                    </a:lnTo>
                    <a:lnTo>
                      <a:pt x="25" y="41"/>
                    </a:lnTo>
                    <a:lnTo>
                      <a:pt x="21" y="41"/>
                    </a:lnTo>
                    <a:lnTo>
                      <a:pt x="16" y="41"/>
                    </a:lnTo>
                    <a:lnTo>
                      <a:pt x="0" y="43"/>
                    </a:lnTo>
                    <a:lnTo>
                      <a:pt x="0" y="41"/>
                    </a:lnTo>
                    <a:close/>
                  </a:path>
                </a:pathLst>
              </a:custGeom>
              <a:grpFill/>
              <a:ln w="3175" cmpd="sng">
                <a:solidFill>
                  <a:schemeClr val="bg1"/>
                </a:solidFill>
                <a:round/>
                <a:headEnd/>
                <a:tailEnd/>
              </a:ln>
            </p:spPr>
            <p:txBody>
              <a:bodyPr/>
              <a:lstStyle/>
              <a:p>
                <a:endParaRPr lang="es-CL" sz="2400" dirty="0">
                  <a:solidFill>
                    <a:srgbClr val="000000"/>
                  </a:solidFill>
                </a:endParaRPr>
              </a:p>
            </p:txBody>
          </p:sp>
          <p:sp>
            <p:nvSpPr>
              <p:cNvPr id="631" name="Freeform 18"/>
              <p:cNvSpPr>
                <a:spLocks/>
              </p:cNvSpPr>
              <p:nvPr/>
            </p:nvSpPr>
            <p:spPr bwMode="gray">
              <a:xfrm>
                <a:off x="1455" y="1682"/>
                <a:ext cx="16" cy="13"/>
              </a:xfrm>
              <a:custGeom>
                <a:avLst/>
                <a:gdLst>
                  <a:gd name="T0" fmla="*/ 10 w 16"/>
                  <a:gd name="T1" fmla="*/ 0 h 13"/>
                  <a:gd name="T2" fmla="*/ 16 w 16"/>
                  <a:gd name="T3" fmla="*/ 3 h 13"/>
                  <a:gd name="T4" fmla="*/ 16 w 16"/>
                  <a:gd name="T5" fmla="*/ 10 h 13"/>
                  <a:gd name="T6" fmla="*/ 13 w 16"/>
                  <a:gd name="T7" fmla="*/ 11 h 13"/>
                  <a:gd name="T8" fmla="*/ 9 w 16"/>
                  <a:gd name="T9" fmla="*/ 13 h 13"/>
                  <a:gd name="T10" fmla="*/ 4 w 16"/>
                  <a:gd name="T11" fmla="*/ 8 h 13"/>
                  <a:gd name="T12" fmla="*/ 1 w 16"/>
                  <a:gd name="T13" fmla="*/ 7 h 13"/>
                  <a:gd name="T14" fmla="*/ 0 w 16"/>
                  <a:gd name="T15" fmla="*/ 3 h 13"/>
                  <a:gd name="T16" fmla="*/ 6 w 16"/>
                  <a:gd name="T17" fmla="*/ 2 h 13"/>
                  <a:gd name="T18" fmla="*/ 10 w 16"/>
                  <a:gd name="T19" fmla="*/ 0 h 13"/>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16"/>
                  <a:gd name="T31" fmla="*/ 0 h 13"/>
                  <a:gd name="T32" fmla="*/ 16 w 16"/>
                  <a:gd name="T33" fmla="*/ 13 h 13"/>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16" h="13">
                    <a:moveTo>
                      <a:pt x="10" y="0"/>
                    </a:moveTo>
                    <a:lnTo>
                      <a:pt x="16" y="3"/>
                    </a:lnTo>
                    <a:lnTo>
                      <a:pt x="16" y="10"/>
                    </a:lnTo>
                    <a:lnTo>
                      <a:pt x="13" y="11"/>
                    </a:lnTo>
                    <a:lnTo>
                      <a:pt x="9" y="13"/>
                    </a:lnTo>
                    <a:lnTo>
                      <a:pt x="4" y="8"/>
                    </a:lnTo>
                    <a:lnTo>
                      <a:pt x="1" y="7"/>
                    </a:lnTo>
                    <a:lnTo>
                      <a:pt x="0" y="3"/>
                    </a:lnTo>
                    <a:lnTo>
                      <a:pt x="6" y="2"/>
                    </a:lnTo>
                    <a:lnTo>
                      <a:pt x="10" y="0"/>
                    </a:lnTo>
                    <a:close/>
                  </a:path>
                </a:pathLst>
              </a:custGeom>
              <a:grpFill/>
              <a:ln w="3175" cmpd="sng">
                <a:solidFill>
                  <a:schemeClr val="bg1"/>
                </a:solidFill>
                <a:round/>
                <a:headEnd/>
                <a:tailEnd/>
              </a:ln>
            </p:spPr>
            <p:txBody>
              <a:bodyPr/>
              <a:lstStyle/>
              <a:p>
                <a:endParaRPr lang="es-CL" sz="2400" dirty="0">
                  <a:solidFill>
                    <a:srgbClr val="000000"/>
                  </a:solidFill>
                </a:endParaRPr>
              </a:p>
            </p:txBody>
          </p:sp>
          <p:sp>
            <p:nvSpPr>
              <p:cNvPr id="632" name="Freeform 19"/>
              <p:cNvSpPr>
                <a:spLocks/>
              </p:cNvSpPr>
              <p:nvPr/>
            </p:nvSpPr>
            <p:spPr bwMode="gray">
              <a:xfrm>
                <a:off x="1412" y="1612"/>
                <a:ext cx="32" cy="14"/>
              </a:xfrm>
              <a:custGeom>
                <a:avLst/>
                <a:gdLst>
                  <a:gd name="T0" fmla="*/ 1 w 32"/>
                  <a:gd name="T1" fmla="*/ 0 h 14"/>
                  <a:gd name="T2" fmla="*/ 8 w 32"/>
                  <a:gd name="T3" fmla="*/ 1 h 14"/>
                  <a:gd name="T4" fmla="*/ 18 w 32"/>
                  <a:gd name="T5" fmla="*/ 1 h 14"/>
                  <a:gd name="T6" fmla="*/ 26 w 32"/>
                  <a:gd name="T7" fmla="*/ 7 h 14"/>
                  <a:gd name="T8" fmla="*/ 32 w 32"/>
                  <a:gd name="T9" fmla="*/ 8 h 14"/>
                  <a:gd name="T10" fmla="*/ 31 w 32"/>
                  <a:gd name="T11" fmla="*/ 10 h 14"/>
                  <a:gd name="T12" fmla="*/ 25 w 32"/>
                  <a:gd name="T13" fmla="*/ 12 h 14"/>
                  <a:gd name="T14" fmla="*/ 21 w 32"/>
                  <a:gd name="T15" fmla="*/ 14 h 14"/>
                  <a:gd name="T16" fmla="*/ 11 w 32"/>
                  <a:gd name="T17" fmla="*/ 8 h 14"/>
                  <a:gd name="T18" fmla="*/ 3 w 32"/>
                  <a:gd name="T19" fmla="*/ 10 h 14"/>
                  <a:gd name="T20" fmla="*/ 0 w 32"/>
                  <a:gd name="T21" fmla="*/ 5 h 14"/>
                  <a:gd name="T22" fmla="*/ 1 w 32"/>
                  <a:gd name="T23" fmla="*/ 0 h 14"/>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32"/>
                  <a:gd name="T37" fmla="*/ 0 h 14"/>
                  <a:gd name="T38" fmla="*/ 32 w 32"/>
                  <a:gd name="T39" fmla="*/ 14 h 14"/>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32" h="14">
                    <a:moveTo>
                      <a:pt x="1" y="0"/>
                    </a:moveTo>
                    <a:lnTo>
                      <a:pt x="8" y="1"/>
                    </a:lnTo>
                    <a:lnTo>
                      <a:pt x="18" y="1"/>
                    </a:lnTo>
                    <a:lnTo>
                      <a:pt x="26" y="7"/>
                    </a:lnTo>
                    <a:lnTo>
                      <a:pt x="32" y="8"/>
                    </a:lnTo>
                    <a:lnTo>
                      <a:pt x="31" y="10"/>
                    </a:lnTo>
                    <a:lnTo>
                      <a:pt x="25" y="12"/>
                    </a:lnTo>
                    <a:lnTo>
                      <a:pt x="21" y="14"/>
                    </a:lnTo>
                    <a:lnTo>
                      <a:pt x="11" y="8"/>
                    </a:lnTo>
                    <a:lnTo>
                      <a:pt x="3" y="10"/>
                    </a:lnTo>
                    <a:lnTo>
                      <a:pt x="0" y="5"/>
                    </a:lnTo>
                    <a:lnTo>
                      <a:pt x="1" y="0"/>
                    </a:lnTo>
                    <a:close/>
                  </a:path>
                </a:pathLst>
              </a:custGeom>
              <a:grpFill/>
              <a:ln w="3175" cmpd="sng">
                <a:solidFill>
                  <a:schemeClr val="bg1"/>
                </a:solidFill>
                <a:round/>
                <a:headEnd/>
                <a:tailEnd/>
              </a:ln>
            </p:spPr>
            <p:txBody>
              <a:bodyPr/>
              <a:lstStyle/>
              <a:p>
                <a:endParaRPr lang="es-CL" sz="2400" dirty="0">
                  <a:solidFill>
                    <a:srgbClr val="000000"/>
                  </a:solidFill>
                </a:endParaRPr>
              </a:p>
            </p:txBody>
          </p:sp>
          <p:sp>
            <p:nvSpPr>
              <p:cNvPr id="633" name="Freeform 20"/>
              <p:cNvSpPr>
                <a:spLocks/>
              </p:cNvSpPr>
              <p:nvPr/>
            </p:nvSpPr>
            <p:spPr bwMode="gray">
              <a:xfrm>
                <a:off x="1528" y="2219"/>
                <a:ext cx="3" cy="4"/>
              </a:xfrm>
              <a:custGeom>
                <a:avLst/>
                <a:gdLst>
                  <a:gd name="T0" fmla="*/ 0 w 3"/>
                  <a:gd name="T1" fmla="*/ 2 h 4"/>
                  <a:gd name="T2" fmla="*/ 2 w 3"/>
                  <a:gd name="T3" fmla="*/ 0 h 4"/>
                  <a:gd name="T4" fmla="*/ 3 w 3"/>
                  <a:gd name="T5" fmla="*/ 2 h 4"/>
                  <a:gd name="T6" fmla="*/ 0 w 3"/>
                  <a:gd name="T7" fmla="*/ 4 h 4"/>
                  <a:gd name="T8" fmla="*/ 0 w 3"/>
                  <a:gd name="T9" fmla="*/ 2 h 4"/>
                  <a:gd name="T10" fmla="*/ 0 60000 65536"/>
                  <a:gd name="T11" fmla="*/ 0 60000 65536"/>
                  <a:gd name="T12" fmla="*/ 0 60000 65536"/>
                  <a:gd name="T13" fmla="*/ 0 60000 65536"/>
                  <a:gd name="T14" fmla="*/ 0 60000 65536"/>
                  <a:gd name="T15" fmla="*/ 0 w 3"/>
                  <a:gd name="T16" fmla="*/ 0 h 4"/>
                  <a:gd name="T17" fmla="*/ 3 w 3"/>
                  <a:gd name="T18" fmla="*/ 4 h 4"/>
                </a:gdLst>
                <a:ahLst/>
                <a:cxnLst>
                  <a:cxn ang="T10">
                    <a:pos x="T0" y="T1"/>
                  </a:cxn>
                  <a:cxn ang="T11">
                    <a:pos x="T2" y="T3"/>
                  </a:cxn>
                  <a:cxn ang="T12">
                    <a:pos x="T4" y="T5"/>
                  </a:cxn>
                  <a:cxn ang="T13">
                    <a:pos x="T6" y="T7"/>
                  </a:cxn>
                  <a:cxn ang="T14">
                    <a:pos x="T8" y="T9"/>
                  </a:cxn>
                </a:cxnLst>
                <a:rect l="T15" t="T16" r="T17" b="T18"/>
                <a:pathLst>
                  <a:path w="3" h="4">
                    <a:moveTo>
                      <a:pt x="0" y="2"/>
                    </a:moveTo>
                    <a:lnTo>
                      <a:pt x="2" y="0"/>
                    </a:lnTo>
                    <a:lnTo>
                      <a:pt x="3" y="2"/>
                    </a:lnTo>
                    <a:lnTo>
                      <a:pt x="0" y="4"/>
                    </a:lnTo>
                    <a:lnTo>
                      <a:pt x="0" y="2"/>
                    </a:lnTo>
                    <a:close/>
                  </a:path>
                </a:pathLst>
              </a:custGeom>
              <a:grpFill/>
              <a:ln w="3175" cmpd="sng">
                <a:solidFill>
                  <a:schemeClr val="bg1"/>
                </a:solidFill>
                <a:round/>
                <a:headEnd/>
                <a:tailEnd/>
              </a:ln>
            </p:spPr>
            <p:txBody>
              <a:bodyPr/>
              <a:lstStyle/>
              <a:p>
                <a:endParaRPr lang="es-CL" sz="2400" dirty="0">
                  <a:solidFill>
                    <a:srgbClr val="000000"/>
                  </a:solidFill>
                </a:endParaRPr>
              </a:p>
            </p:txBody>
          </p:sp>
          <p:sp>
            <p:nvSpPr>
              <p:cNvPr id="634" name="Freeform 21"/>
              <p:cNvSpPr>
                <a:spLocks/>
              </p:cNvSpPr>
              <p:nvPr/>
            </p:nvSpPr>
            <p:spPr bwMode="gray">
              <a:xfrm>
                <a:off x="1447" y="2188"/>
                <a:ext cx="4" cy="3"/>
              </a:xfrm>
              <a:custGeom>
                <a:avLst/>
                <a:gdLst>
                  <a:gd name="T0" fmla="*/ 0 w 4"/>
                  <a:gd name="T1" fmla="*/ 1 h 3"/>
                  <a:gd name="T2" fmla="*/ 2 w 4"/>
                  <a:gd name="T3" fmla="*/ 0 h 3"/>
                  <a:gd name="T4" fmla="*/ 4 w 4"/>
                  <a:gd name="T5" fmla="*/ 1 h 3"/>
                  <a:gd name="T6" fmla="*/ 2 w 4"/>
                  <a:gd name="T7" fmla="*/ 3 h 3"/>
                  <a:gd name="T8" fmla="*/ 0 w 4"/>
                  <a:gd name="T9" fmla="*/ 1 h 3"/>
                  <a:gd name="T10" fmla="*/ 0 60000 65536"/>
                  <a:gd name="T11" fmla="*/ 0 60000 65536"/>
                  <a:gd name="T12" fmla="*/ 0 60000 65536"/>
                  <a:gd name="T13" fmla="*/ 0 60000 65536"/>
                  <a:gd name="T14" fmla="*/ 0 60000 65536"/>
                  <a:gd name="T15" fmla="*/ 0 w 4"/>
                  <a:gd name="T16" fmla="*/ 0 h 3"/>
                  <a:gd name="T17" fmla="*/ 4 w 4"/>
                  <a:gd name="T18" fmla="*/ 3 h 3"/>
                </a:gdLst>
                <a:ahLst/>
                <a:cxnLst>
                  <a:cxn ang="T10">
                    <a:pos x="T0" y="T1"/>
                  </a:cxn>
                  <a:cxn ang="T11">
                    <a:pos x="T2" y="T3"/>
                  </a:cxn>
                  <a:cxn ang="T12">
                    <a:pos x="T4" y="T5"/>
                  </a:cxn>
                  <a:cxn ang="T13">
                    <a:pos x="T6" y="T7"/>
                  </a:cxn>
                  <a:cxn ang="T14">
                    <a:pos x="T8" y="T9"/>
                  </a:cxn>
                </a:cxnLst>
                <a:rect l="T15" t="T16" r="T17" b="T18"/>
                <a:pathLst>
                  <a:path w="4" h="3">
                    <a:moveTo>
                      <a:pt x="0" y="1"/>
                    </a:moveTo>
                    <a:lnTo>
                      <a:pt x="2" y="0"/>
                    </a:lnTo>
                    <a:lnTo>
                      <a:pt x="4" y="1"/>
                    </a:lnTo>
                    <a:lnTo>
                      <a:pt x="2" y="3"/>
                    </a:lnTo>
                    <a:lnTo>
                      <a:pt x="0" y="1"/>
                    </a:lnTo>
                    <a:close/>
                  </a:path>
                </a:pathLst>
              </a:custGeom>
              <a:grpFill/>
              <a:ln w="3175" cmpd="sng">
                <a:solidFill>
                  <a:schemeClr val="bg1"/>
                </a:solidFill>
                <a:round/>
                <a:headEnd/>
                <a:tailEnd/>
              </a:ln>
            </p:spPr>
            <p:txBody>
              <a:bodyPr/>
              <a:lstStyle/>
              <a:p>
                <a:endParaRPr lang="es-CL" sz="2400" dirty="0">
                  <a:solidFill>
                    <a:srgbClr val="000000"/>
                  </a:solidFill>
                </a:endParaRPr>
              </a:p>
            </p:txBody>
          </p:sp>
          <p:sp>
            <p:nvSpPr>
              <p:cNvPr id="635" name="Freeform 22"/>
              <p:cNvSpPr>
                <a:spLocks/>
              </p:cNvSpPr>
              <p:nvPr/>
            </p:nvSpPr>
            <p:spPr bwMode="gray">
              <a:xfrm>
                <a:off x="1500" y="1537"/>
                <a:ext cx="6" cy="6"/>
              </a:xfrm>
              <a:custGeom>
                <a:avLst/>
                <a:gdLst>
                  <a:gd name="T0" fmla="*/ 4 w 6"/>
                  <a:gd name="T1" fmla="*/ 0 h 6"/>
                  <a:gd name="T2" fmla="*/ 4 w 6"/>
                  <a:gd name="T3" fmla="*/ 2 h 6"/>
                  <a:gd name="T4" fmla="*/ 6 w 6"/>
                  <a:gd name="T5" fmla="*/ 4 h 6"/>
                  <a:gd name="T6" fmla="*/ 5 w 6"/>
                  <a:gd name="T7" fmla="*/ 6 h 6"/>
                  <a:gd name="T8" fmla="*/ 0 w 6"/>
                  <a:gd name="T9" fmla="*/ 1 h 6"/>
                  <a:gd name="T10" fmla="*/ 4 w 6"/>
                  <a:gd name="T11" fmla="*/ 0 h 6"/>
                  <a:gd name="T12" fmla="*/ 0 60000 65536"/>
                  <a:gd name="T13" fmla="*/ 0 60000 65536"/>
                  <a:gd name="T14" fmla="*/ 0 60000 65536"/>
                  <a:gd name="T15" fmla="*/ 0 60000 65536"/>
                  <a:gd name="T16" fmla="*/ 0 60000 65536"/>
                  <a:gd name="T17" fmla="*/ 0 60000 65536"/>
                  <a:gd name="T18" fmla="*/ 0 w 6"/>
                  <a:gd name="T19" fmla="*/ 0 h 6"/>
                  <a:gd name="T20" fmla="*/ 6 w 6"/>
                  <a:gd name="T21" fmla="*/ 6 h 6"/>
                </a:gdLst>
                <a:ahLst/>
                <a:cxnLst>
                  <a:cxn ang="T12">
                    <a:pos x="T0" y="T1"/>
                  </a:cxn>
                  <a:cxn ang="T13">
                    <a:pos x="T2" y="T3"/>
                  </a:cxn>
                  <a:cxn ang="T14">
                    <a:pos x="T4" y="T5"/>
                  </a:cxn>
                  <a:cxn ang="T15">
                    <a:pos x="T6" y="T7"/>
                  </a:cxn>
                  <a:cxn ang="T16">
                    <a:pos x="T8" y="T9"/>
                  </a:cxn>
                  <a:cxn ang="T17">
                    <a:pos x="T10" y="T11"/>
                  </a:cxn>
                </a:cxnLst>
                <a:rect l="T18" t="T19" r="T20" b="T21"/>
                <a:pathLst>
                  <a:path w="6" h="6">
                    <a:moveTo>
                      <a:pt x="4" y="0"/>
                    </a:moveTo>
                    <a:lnTo>
                      <a:pt x="4" y="2"/>
                    </a:lnTo>
                    <a:lnTo>
                      <a:pt x="6" y="4"/>
                    </a:lnTo>
                    <a:lnTo>
                      <a:pt x="5" y="6"/>
                    </a:lnTo>
                    <a:lnTo>
                      <a:pt x="0" y="1"/>
                    </a:lnTo>
                    <a:lnTo>
                      <a:pt x="4" y="0"/>
                    </a:lnTo>
                    <a:close/>
                  </a:path>
                </a:pathLst>
              </a:custGeom>
              <a:grpFill/>
              <a:ln w="3175" cmpd="sng">
                <a:solidFill>
                  <a:schemeClr val="bg1"/>
                </a:solidFill>
                <a:round/>
                <a:headEnd/>
                <a:tailEnd/>
              </a:ln>
            </p:spPr>
            <p:txBody>
              <a:bodyPr/>
              <a:lstStyle/>
              <a:p>
                <a:endParaRPr lang="es-CL" sz="2400" dirty="0">
                  <a:solidFill>
                    <a:srgbClr val="000000"/>
                  </a:solidFill>
                </a:endParaRPr>
              </a:p>
            </p:txBody>
          </p:sp>
          <p:sp>
            <p:nvSpPr>
              <p:cNvPr id="636" name="Freeform 23"/>
              <p:cNvSpPr>
                <a:spLocks/>
              </p:cNvSpPr>
              <p:nvPr/>
            </p:nvSpPr>
            <p:spPr bwMode="gray">
              <a:xfrm>
                <a:off x="1457" y="1803"/>
                <a:ext cx="9" cy="8"/>
              </a:xfrm>
              <a:custGeom>
                <a:avLst/>
                <a:gdLst>
                  <a:gd name="T0" fmla="*/ 9 w 9"/>
                  <a:gd name="T1" fmla="*/ 3 h 8"/>
                  <a:gd name="T2" fmla="*/ 3 w 9"/>
                  <a:gd name="T3" fmla="*/ 8 h 8"/>
                  <a:gd name="T4" fmla="*/ 0 w 9"/>
                  <a:gd name="T5" fmla="*/ 8 h 8"/>
                  <a:gd name="T6" fmla="*/ 0 w 9"/>
                  <a:gd name="T7" fmla="*/ 6 h 8"/>
                  <a:gd name="T8" fmla="*/ 7 w 9"/>
                  <a:gd name="T9" fmla="*/ 0 h 8"/>
                  <a:gd name="T10" fmla="*/ 9 w 9"/>
                  <a:gd name="T11" fmla="*/ 1 h 8"/>
                  <a:gd name="T12" fmla="*/ 9 w 9"/>
                  <a:gd name="T13" fmla="*/ 3 h 8"/>
                  <a:gd name="T14" fmla="*/ 0 60000 65536"/>
                  <a:gd name="T15" fmla="*/ 0 60000 65536"/>
                  <a:gd name="T16" fmla="*/ 0 60000 65536"/>
                  <a:gd name="T17" fmla="*/ 0 60000 65536"/>
                  <a:gd name="T18" fmla="*/ 0 60000 65536"/>
                  <a:gd name="T19" fmla="*/ 0 60000 65536"/>
                  <a:gd name="T20" fmla="*/ 0 60000 65536"/>
                  <a:gd name="T21" fmla="*/ 0 w 9"/>
                  <a:gd name="T22" fmla="*/ 0 h 8"/>
                  <a:gd name="T23" fmla="*/ 9 w 9"/>
                  <a:gd name="T24" fmla="*/ 8 h 8"/>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9" h="8">
                    <a:moveTo>
                      <a:pt x="9" y="3"/>
                    </a:moveTo>
                    <a:lnTo>
                      <a:pt x="3" y="8"/>
                    </a:lnTo>
                    <a:lnTo>
                      <a:pt x="0" y="8"/>
                    </a:lnTo>
                    <a:lnTo>
                      <a:pt x="0" y="6"/>
                    </a:lnTo>
                    <a:lnTo>
                      <a:pt x="7" y="0"/>
                    </a:lnTo>
                    <a:lnTo>
                      <a:pt x="9" y="1"/>
                    </a:lnTo>
                    <a:lnTo>
                      <a:pt x="9" y="3"/>
                    </a:lnTo>
                    <a:close/>
                  </a:path>
                </a:pathLst>
              </a:custGeom>
              <a:grpFill/>
              <a:ln w="3175" cmpd="sng">
                <a:solidFill>
                  <a:schemeClr val="bg1"/>
                </a:solidFill>
                <a:round/>
                <a:headEnd/>
                <a:tailEnd/>
              </a:ln>
            </p:spPr>
            <p:txBody>
              <a:bodyPr/>
              <a:lstStyle/>
              <a:p>
                <a:endParaRPr lang="es-CL" sz="2400" dirty="0">
                  <a:solidFill>
                    <a:srgbClr val="000000"/>
                  </a:solidFill>
                </a:endParaRPr>
              </a:p>
            </p:txBody>
          </p:sp>
          <p:sp>
            <p:nvSpPr>
              <p:cNvPr id="637" name="Freeform 24"/>
              <p:cNvSpPr>
                <a:spLocks/>
              </p:cNvSpPr>
              <p:nvPr/>
            </p:nvSpPr>
            <p:spPr bwMode="gray">
              <a:xfrm>
                <a:off x="1443" y="1809"/>
                <a:ext cx="10" cy="10"/>
              </a:xfrm>
              <a:custGeom>
                <a:avLst/>
                <a:gdLst>
                  <a:gd name="T0" fmla="*/ 10 w 10"/>
                  <a:gd name="T1" fmla="*/ 1 h 10"/>
                  <a:gd name="T2" fmla="*/ 1 w 10"/>
                  <a:gd name="T3" fmla="*/ 10 h 10"/>
                  <a:gd name="T4" fmla="*/ 0 w 10"/>
                  <a:gd name="T5" fmla="*/ 9 h 10"/>
                  <a:gd name="T6" fmla="*/ 2 w 10"/>
                  <a:gd name="T7" fmla="*/ 5 h 10"/>
                  <a:gd name="T8" fmla="*/ 3 w 10"/>
                  <a:gd name="T9" fmla="*/ 1 h 10"/>
                  <a:gd name="T10" fmla="*/ 7 w 10"/>
                  <a:gd name="T11" fmla="*/ 0 h 10"/>
                  <a:gd name="T12" fmla="*/ 10 w 10"/>
                  <a:gd name="T13" fmla="*/ 1 h 10"/>
                  <a:gd name="T14" fmla="*/ 0 60000 65536"/>
                  <a:gd name="T15" fmla="*/ 0 60000 65536"/>
                  <a:gd name="T16" fmla="*/ 0 60000 65536"/>
                  <a:gd name="T17" fmla="*/ 0 60000 65536"/>
                  <a:gd name="T18" fmla="*/ 0 60000 65536"/>
                  <a:gd name="T19" fmla="*/ 0 60000 65536"/>
                  <a:gd name="T20" fmla="*/ 0 60000 65536"/>
                  <a:gd name="T21" fmla="*/ 0 w 10"/>
                  <a:gd name="T22" fmla="*/ 0 h 10"/>
                  <a:gd name="T23" fmla="*/ 10 w 10"/>
                  <a:gd name="T24" fmla="*/ 10 h 10"/>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10" h="10">
                    <a:moveTo>
                      <a:pt x="10" y="1"/>
                    </a:moveTo>
                    <a:lnTo>
                      <a:pt x="1" y="10"/>
                    </a:lnTo>
                    <a:lnTo>
                      <a:pt x="0" y="9"/>
                    </a:lnTo>
                    <a:lnTo>
                      <a:pt x="2" y="5"/>
                    </a:lnTo>
                    <a:lnTo>
                      <a:pt x="3" y="1"/>
                    </a:lnTo>
                    <a:lnTo>
                      <a:pt x="7" y="0"/>
                    </a:lnTo>
                    <a:lnTo>
                      <a:pt x="10" y="1"/>
                    </a:lnTo>
                    <a:close/>
                  </a:path>
                </a:pathLst>
              </a:custGeom>
              <a:grpFill/>
              <a:ln w="3175" cmpd="sng">
                <a:solidFill>
                  <a:schemeClr val="bg1"/>
                </a:solidFill>
                <a:round/>
                <a:headEnd/>
                <a:tailEnd/>
              </a:ln>
            </p:spPr>
            <p:txBody>
              <a:bodyPr/>
              <a:lstStyle/>
              <a:p>
                <a:endParaRPr lang="es-CL" sz="2400" dirty="0">
                  <a:solidFill>
                    <a:srgbClr val="000000"/>
                  </a:solidFill>
                </a:endParaRPr>
              </a:p>
            </p:txBody>
          </p:sp>
          <p:sp>
            <p:nvSpPr>
              <p:cNvPr id="638" name="Freeform 25"/>
              <p:cNvSpPr>
                <a:spLocks/>
              </p:cNvSpPr>
              <p:nvPr/>
            </p:nvSpPr>
            <p:spPr bwMode="gray">
              <a:xfrm>
                <a:off x="1384" y="1828"/>
                <a:ext cx="10" cy="8"/>
              </a:xfrm>
              <a:custGeom>
                <a:avLst/>
                <a:gdLst>
                  <a:gd name="T0" fmla="*/ 10 w 10"/>
                  <a:gd name="T1" fmla="*/ 1 h 8"/>
                  <a:gd name="T2" fmla="*/ 10 w 10"/>
                  <a:gd name="T3" fmla="*/ 3 h 8"/>
                  <a:gd name="T4" fmla="*/ 3 w 10"/>
                  <a:gd name="T5" fmla="*/ 8 h 8"/>
                  <a:gd name="T6" fmla="*/ 0 w 10"/>
                  <a:gd name="T7" fmla="*/ 7 h 8"/>
                  <a:gd name="T8" fmla="*/ 1 w 10"/>
                  <a:gd name="T9" fmla="*/ 5 h 8"/>
                  <a:gd name="T10" fmla="*/ 7 w 10"/>
                  <a:gd name="T11" fmla="*/ 1 h 8"/>
                  <a:gd name="T12" fmla="*/ 8 w 10"/>
                  <a:gd name="T13" fmla="*/ 0 h 8"/>
                  <a:gd name="T14" fmla="*/ 10 w 10"/>
                  <a:gd name="T15" fmla="*/ 1 h 8"/>
                  <a:gd name="T16" fmla="*/ 0 60000 65536"/>
                  <a:gd name="T17" fmla="*/ 0 60000 65536"/>
                  <a:gd name="T18" fmla="*/ 0 60000 65536"/>
                  <a:gd name="T19" fmla="*/ 0 60000 65536"/>
                  <a:gd name="T20" fmla="*/ 0 60000 65536"/>
                  <a:gd name="T21" fmla="*/ 0 60000 65536"/>
                  <a:gd name="T22" fmla="*/ 0 60000 65536"/>
                  <a:gd name="T23" fmla="*/ 0 60000 65536"/>
                  <a:gd name="T24" fmla="*/ 0 w 10"/>
                  <a:gd name="T25" fmla="*/ 0 h 8"/>
                  <a:gd name="T26" fmla="*/ 10 w 10"/>
                  <a:gd name="T27" fmla="*/ 8 h 8"/>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10" h="8">
                    <a:moveTo>
                      <a:pt x="10" y="1"/>
                    </a:moveTo>
                    <a:lnTo>
                      <a:pt x="10" y="3"/>
                    </a:lnTo>
                    <a:lnTo>
                      <a:pt x="3" y="8"/>
                    </a:lnTo>
                    <a:lnTo>
                      <a:pt x="0" y="7"/>
                    </a:lnTo>
                    <a:lnTo>
                      <a:pt x="1" y="5"/>
                    </a:lnTo>
                    <a:lnTo>
                      <a:pt x="7" y="1"/>
                    </a:lnTo>
                    <a:lnTo>
                      <a:pt x="8" y="0"/>
                    </a:lnTo>
                    <a:lnTo>
                      <a:pt x="10" y="1"/>
                    </a:lnTo>
                    <a:close/>
                  </a:path>
                </a:pathLst>
              </a:custGeom>
              <a:grpFill/>
              <a:ln w="3175" cmpd="sng">
                <a:solidFill>
                  <a:schemeClr val="bg1"/>
                </a:solidFill>
                <a:round/>
                <a:headEnd/>
                <a:tailEnd/>
              </a:ln>
            </p:spPr>
            <p:txBody>
              <a:bodyPr/>
              <a:lstStyle/>
              <a:p>
                <a:endParaRPr lang="es-CL" sz="2400" dirty="0">
                  <a:solidFill>
                    <a:srgbClr val="000000"/>
                  </a:solidFill>
                </a:endParaRPr>
              </a:p>
            </p:txBody>
          </p:sp>
          <p:sp>
            <p:nvSpPr>
              <p:cNvPr id="639" name="Freeform 26"/>
              <p:cNvSpPr>
                <a:spLocks/>
              </p:cNvSpPr>
              <p:nvPr/>
            </p:nvSpPr>
            <p:spPr bwMode="gray">
              <a:xfrm>
                <a:off x="1394" y="1833"/>
                <a:ext cx="8" cy="2"/>
              </a:xfrm>
              <a:custGeom>
                <a:avLst/>
                <a:gdLst>
                  <a:gd name="T0" fmla="*/ 0 w 8"/>
                  <a:gd name="T1" fmla="*/ 2 h 2"/>
                  <a:gd name="T2" fmla="*/ 1 w 8"/>
                  <a:gd name="T3" fmla="*/ 0 h 2"/>
                  <a:gd name="T4" fmla="*/ 8 w 8"/>
                  <a:gd name="T5" fmla="*/ 0 h 2"/>
                  <a:gd name="T6" fmla="*/ 8 w 8"/>
                  <a:gd name="T7" fmla="*/ 2 h 2"/>
                  <a:gd name="T8" fmla="*/ 0 w 8"/>
                  <a:gd name="T9" fmla="*/ 2 h 2"/>
                  <a:gd name="T10" fmla="*/ 0 60000 65536"/>
                  <a:gd name="T11" fmla="*/ 0 60000 65536"/>
                  <a:gd name="T12" fmla="*/ 0 60000 65536"/>
                  <a:gd name="T13" fmla="*/ 0 60000 65536"/>
                  <a:gd name="T14" fmla="*/ 0 60000 65536"/>
                  <a:gd name="T15" fmla="*/ 0 w 8"/>
                  <a:gd name="T16" fmla="*/ 0 h 2"/>
                  <a:gd name="T17" fmla="*/ 8 w 8"/>
                  <a:gd name="T18" fmla="*/ 2 h 2"/>
                </a:gdLst>
                <a:ahLst/>
                <a:cxnLst>
                  <a:cxn ang="T10">
                    <a:pos x="T0" y="T1"/>
                  </a:cxn>
                  <a:cxn ang="T11">
                    <a:pos x="T2" y="T3"/>
                  </a:cxn>
                  <a:cxn ang="T12">
                    <a:pos x="T4" y="T5"/>
                  </a:cxn>
                  <a:cxn ang="T13">
                    <a:pos x="T6" y="T7"/>
                  </a:cxn>
                  <a:cxn ang="T14">
                    <a:pos x="T8" y="T9"/>
                  </a:cxn>
                </a:cxnLst>
                <a:rect l="T15" t="T16" r="T17" b="T18"/>
                <a:pathLst>
                  <a:path w="8" h="2">
                    <a:moveTo>
                      <a:pt x="0" y="2"/>
                    </a:moveTo>
                    <a:lnTo>
                      <a:pt x="1" y="0"/>
                    </a:lnTo>
                    <a:lnTo>
                      <a:pt x="8" y="0"/>
                    </a:lnTo>
                    <a:lnTo>
                      <a:pt x="8" y="2"/>
                    </a:lnTo>
                    <a:lnTo>
                      <a:pt x="0" y="2"/>
                    </a:lnTo>
                    <a:close/>
                  </a:path>
                </a:pathLst>
              </a:custGeom>
              <a:grpFill/>
              <a:ln w="3175" cmpd="sng">
                <a:solidFill>
                  <a:schemeClr val="bg1"/>
                </a:solidFill>
                <a:round/>
                <a:headEnd/>
                <a:tailEnd/>
              </a:ln>
            </p:spPr>
            <p:txBody>
              <a:bodyPr/>
              <a:lstStyle/>
              <a:p>
                <a:endParaRPr lang="es-CL" sz="2400" dirty="0">
                  <a:solidFill>
                    <a:srgbClr val="000000"/>
                  </a:solidFill>
                </a:endParaRPr>
              </a:p>
            </p:txBody>
          </p:sp>
          <p:sp>
            <p:nvSpPr>
              <p:cNvPr id="640" name="Freeform 27"/>
              <p:cNvSpPr>
                <a:spLocks/>
              </p:cNvSpPr>
              <p:nvPr/>
            </p:nvSpPr>
            <p:spPr bwMode="gray">
              <a:xfrm>
                <a:off x="1517" y="1777"/>
                <a:ext cx="4" cy="5"/>
              </a:xfrm>
              <a:custGeom>
                <a:avLst/>
                <a:gdLst>
                  <a:gd name="T0" fmla="*/ 1 w 4"/>
                  <a:gd name="T1" fmla="*/ 5 h 5"/>
                  <a:gd name="T2" fmla="*/ 0 w 4"/>
                  <a:gd name="T3" fmla="*/ 1 h 5"/>
                  <a:gd name="T4" fmla="*/ 2 w 4"/>
                  <a:gd name="T5" fmla="*/ 0 h 5"/>
                  <a:gd name="T6" fmla="*/ 4 w 4"/>
                  <a:gd name="T7" fmla="*/ 2 h 5"/>
                  <a:gd name="T8" fmla="*/ 1 w 4"/>
                  <a:gd name="T9" fmla="*/ 5 h 5"/>
                  <a:gd name="T10" fmla="*/ 0 60000 65536"/>
                  <a:gd name="T11" fmla="*/ 0 60000 65536"/>
                  <a:gd name="T12" fmla="*/ 0 60000 65536"/>
                  <a:gd name="T13" fmla="*/ 0 60000 65536"/>
                  <a:gd name="T14" fmla="*/ 0 60000 65536"/>
                  <a:gd name="T15" fmla="*/ 0 w 4"/>
                  <a:gd name="T16" fmla="*/ 0 h 5"/>
                  <a:gd name="T17" fmla="*/ 4 w 4"/>
                  <a:gd name="T18" fmla="*/ 5 h 5"/>
                </a:gdLst>
                <a:ahLst/>
                <a:cxnLst>
                  <a:cxn ang="T10">
                    <a:pos x="T0" y="T1"/>
                  </a:cxn>
                  <a:cxn ang="T11">
                    <a:pos x="T2" y="T3"/>
                  </a:cxn>
                  <a:cxn ang="T12">
                    <a:pos x="T4" y="T5"/>
                  </a:cxn>
                  <a:cxn ang="T13">
                    <a:pos x="T6" y="T7"/>
                  </a:cxn>
                  <a:cxn ang="T14">
                    <a:pos x="T8" y="T9"/>
                  </a:cxn>
                </a:cxnLst>
                <a:rect l="T15" t="T16" r="T17" b="T18"/>
                <a:pathLst>
                  <a:path w="4" h="5">
                    <a:moveTo>
                      <a:pt x="1" y="5"/>
                    </a:moveTo>
                    <a:lnTo>
                      <a:pt x="0" y="1"/>
                    </a:lnTo>
                    <a:lnTo>
                      <a:pt x="2" y="0"/>
                    </a:lnTo>
                    <a:lnTo>
                      <a:pt x="4" y="2"/>
                    </a:lnTo>
                    <a:lnTo>
                      <a:pt x="1" y="5"/>
                    </a:lnTo>
                    <a:close/>
                  </a:path>
                </a:pathLst>
              </a:custGeom>
              <a:grpFill/>
              <a:ln w="3175" cmpd="sng">
                <a:solidFill>
                  <a:schemeClr val="bg1"/>
                </a:solidFill>
                <a:round/>
                <a:headEnd/>
                <a:tailEnd/>
              </a:ln>
            </p:spPr>
            <p:txBody>
              <a:bodyPr/>
              <a:lstStyle/>
              <a:p>
                <a:endParaRPr lang="es-CL" sz="2400" dirty="0">
                  <a:solidFill>
                    <a:srgbClr val="000000"/>
                  </a:solidFill>
                </a:endParaRPr>
              </a:p>
            </p:txBody>
          </p:sp>
          <p:sp>
            <p:nvSpPr>
              <p:cNvPr id="641" name="Freeform 28"/>
              <p:cNvSpPr>
                <a:spLocks/>
              </p:cNvSpPr>
              <p:nvPr/>
            </p:nvSpPr>
            <p:spPr bwMode="gray">
              <a:xfrm>
                <a:off x="1523" y="1780"/>
                <a:ext cx="4" cy="5"/>
              </a:xfrm>
              <a:custGeom>
                <a:avLst/>
                <a:gdLst>
                  <a:gd name="T0" fmla="*/ 0 w 4"/>
                  <a:gd name="T1" fmla="*/ 2 h 5"/>
                  <a:gd name="T2" fmla="*/ 2 w 4"/>
                  <a:gd name="T3" fmla="*/ 0 h 5"/>
                  <a:gd name="T4" fmla="*/ 4 w 4"/>
                  <a:gd name="T5" fmla="*/ 1 h 5"/>
                  <a:gd name="T6" fmla="*/ 1 w 4"/>
                  <a:gd name="T7" fmla="*/ 5 h 5"/>
                  <a:gd name="T8" fmla="*/ 0 w 4"/>
                  <a:gd name="T9" fmla="*/ 2 h 5"/>
                  <a:gd name="T10" fmla="*/ 0 60000 65536"/>
                  <a:gd name="T11" fmla="*/ 0 60000 65536"/>
                  <a:gd name="T12" fmla="*/ 0 60000 65536"/>
                  <a:gd name="T13" fmla="*/ 0 60000 65536"/>
                  <a:gd name="T14" fmla="*/ 0 60000 65536"/>
                  <a:gd name="T15" fmla="*/ 0 w 4"/>
                  <a:gd name="T16" fmla="*/ 0 h 5"/>
                  <a:gd name="T17" fmla="*/ 4 w 4"/>
                  <a:gd name="T18" fmla="*/ 5 h 5"/>
                </a:gdLst>
                <a:ahLst/>
                <a:cxnLst>
                  <a:cxn ang="T10">
                    <a:pos x="T0" y="T1"/>
                  </a:cxn>
                  <a:cxn ang="T11">
                    <a:pos x="T2" y="T3"/>
                  </a:cxn>
                  <a:cxn ang="T12">
                    <a:pos x="T4" y="T5"/>
                  </a:cxn>
                  <a:cxn ang="T13">
                    <a:pos x="T6" y="T7"/>
                  </a:cxn>
                  <a:cxn ang="T14">
                    <a:pos x="T8" y="T9"/>
                  </a:cxn>
                </a:cxnLst>
                <a:rect l="T15" t="T16" r="T17" b="T18"/>
                <a:pathLst>
                  <a:path w="4" h="5">
                    <a:moveTo>
                      <a:pt x="0" y="2"/>
                    </a:moveTo>
                    <a:lnTo>
                      <a:pt x="2" y="0"/>
                    </a:lnTo>
                    <a:lnTo>
                      <a:pt x="4" y="1"/>
                    </a:lnTo>
                    <a:lnTo>
                      <a:pt x="1" y="5"/>
                    </a:lnTo>
                    <a:lnTo>
                      <a:pt x="0" y="2"/>
                    </a:lnTo>
                    <a:close/>
                  </a:path>
                </a:pathLst>
              </a:custGeom>
              <a:grpFill/>
              <a:ln w="3175" cmpd="sng">
                <a:solidFill>
                  <a:schemeClr val="bg1"/>
                </a:solidFill>
                <a:round/>
                <a:headEnd/>
                <a:tailEnd/>
              </a:ln>
            </p:spPr>
            <p:txBody>
              <a:bodyPr/>
              <a:lstStyle/>
              <a:p>
                <a:endParaRPr lang="es-CL" sz="2400" dirty="0">
                  <a:solidFill>
                    <a:srgbClr val="000000"/>
                  </a:solidFill>
                </a:endParaRPr>
              </a:p>
            </p:txBody>
          </p:sp>
          <p:sp>
            <p:nvSpPr>
              <p:cNvPr id="642" name="Freeform 29"/>
              <p:cNvSpPr>
                <a:spLocks/>
              </p:cNvSpPr>
              <p:nvPr/>
            </p:nvSpPr>
            <p:spPr bwMode="gray">
              <a:xfrm>
                <a:off x="1562" y="2242"/>
                <a:ext cx="10" cy="13"/>
              </a:xfrm>
              <a:custGeom>
                <a:avLst/>
                <a:gdLst>
                  <a:gd name="T0" fmla="*/ 3 w 10"/>
                  <a:gd name="T1" fmla="*/ 13 h 13"/>
                  <a:gd name="T2" fmla="*/ 1 w 10"/>
                  <a:gd name="T3" fmla="*/ 9 h 13"/>
                  <a:gd name="T4" fmla="*/ 0 w 10"/>
                  <a:gd name="T5" fmla="*/ 3 h 13"/>
                  <a:gd name="T6" fmla="*/ 2 w 10"/>
                  <a:gd name="T7" fmla="*/ 0 h 13"/>
                  <a:gd name="T8" fmla="*/ 4 w 10"/>
                  <a:gd name="T9" fmla="*/ 0 h 13"/>
                  <a:gd name="T10" fmla="*/ 7 w 10"/>
                  <a:gd name="T11" fmla="*/ 4 h 13"/>
                  <a:gd name="T12" fmla="*/ 9 w 10"/>
                  <a:gd name="T13" fmla="*/ 5 h 13"/>
                  <a:gd name="T14" fmla="*/ 10 w 10"/>
                  <a:gd name="T15" fmla="*/ 8 h 13"/>
                  <a:gd name="T16" fmla="*/ 3 w 10"/>
                  <a:gd name="T17" fmla="*/ 13 h 13"/>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10"/>
                  <a:gd name="T28" fmla="*/ 0 h 13"/>
                  <a:gd name="T29" fmla="*/ 10 w 10"/>
                  <a:gd name="T30" fmla="*/ 13 h 13"/>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10" h="13">
                    <a:moveTo>
                      <a:pt x="3" y="13"/>
                    </a:moveTo>
                    <a:lnTo>
                      <a:pt x="1" y="9"/>
                    </a:lnTo>
                    <a:lnTo>
                      <a:pt x="0" y="3"/>
                    </a:lnTo>
                    <a:lnTo>
                      <a:pt x="2" y="0"/>
                    </a:lnTo>
                    <a:lnTo>
                      <a:pt x="4" y="0"/>
                    </a:lnTo>
                    <a:lnTo>
                      <a:pt x="7" y="4"/>
                    </a:lnTo>
                    <a:lnTo>
                      <a:pt x="9" y="5"/>
                    </a:lnTo>
                    <a:lnTo>
                      <a:pt x="10" y="8"/>
                    </a:lnTo>
                    <a:lnTo>
                      <a:pt x="3" y="13"/>
                    </a:lnTo>
                    <a:close/>
                  </a:path>
                </a:pathLst>
              </a:custGeom>
              <a:grpFill/>
              <a:ln w="3175" cmpd="sng">
                <a:solidFill>
                  <a:schemeClr val="bg1"/>
                </a:solidFill>
                <a:round/>
                <a:headEnd/>
                <a:tailEnd/>
              </a:ln>
            </p:spPr>
            <p:txBody>
              <a:bodyPr/>
              <a:lstStyle/>
              <a:p>
                <a:endParaRPr lang="es-CL" sz="2400" dirty="0">
                  <a:solidFill>
                    <a:srgbClr val="000000"/>
                  </a:solidFill>
                </a:endParaRPr>
              </a:p>
            </p:txBody>
          </p:sp>
          <p:sp>
            <p:nvSpPr>
              <p:cNvPr id="643" name="Freeform 30"/>
              <p:cNvSpPr>
                <a:spLocks/>
              </p:cNvSpPr>
              <p:nvPr/>
            </p:nvSpPr>
            <p:spPr bwMode="gray">
              <a:xfrm>
                <a:off x="1557" y="2234"/>
                <a:ext cx="5" cy="3"/>
              </a:xfrm>
              <a:custGeom>
                <a:avLst/>
                <a:gdLst>
                  <a:gd name="T0" fmla="*/ 3 w 5"/>
                  <a:gd name="T1" fmla="*/ 3 h 3"/>
                  <a:gd name="T2" fmla="*/ 0 w 5"/>
                  <a:gd name="T3" fmla="*/ 1 h 3"/>
                  <a:gd name="T4" fmla="*/ 3 w 5"/>
                  <a:gd name="T5" fmla="*/ 0 h 3"/>
                  <a:gd name="T6" fmla="*/ 4 w 5"/>
                  <a:gd name="T7" fmla="*/ 1 h 3"/>
                  <a:gd name="T8" fmla="*/ 5 w 5"/>
                  <a:gd name="T9" fmla="*/ 3 h 3"/>
                  <a:gd name="T10" fmla="*/ 3 w 5"/>
                  <a:gd name="T11" fmla="*/ 3 h 3"/>
                  <a:gd name="T12" fmla="*/ 0 60000 65536"/>
                  <a:gd name="T13" fmla="*/ 0 60000 65536"/>
                  <a:gd name="T14" fmla="*/ 0 60000 65536"/>
                  <a:gd name="T15" fmla="*/ 0 60000 65536"/>
                  <a:gd name="T16" fmla="*/ 0 60000 65536"/>
                  <a:gd name="T17" fmla="*/ 0 60000 65536"/>
                  <a:gd name="T18" fmla="*/ 0 w 5"/>
                  <a:gd name="T19" fmla="*/ 0 h 3"/>
                  <a:gd name="T20" fmla="*/ 5 w 5"/>
                  <a:gd name="T21" fmla="*/ 3 h 3"/>
                </a:gdLst>
                <a:ahLst/>
                <a:cxnLst>
                  <a:cxn ang="T12">
                    <a:pos x="T0" y="T1"/>
                  </a:cxn>
                  <a:cxn ang="T13">
                    <a:pos x="T2" y="T3"/>
                  </a:cxn>
                  <a:cxn ang="T14">
                    <a:pos x="T4" y="T5"/>
                  </a:cxn>
                  <a:cxn ang="T15">
                    <a:pos x="T6" y="T7"/>
                  </a:cxn>
                  <a:cxn ang="T16">
                    <a:pos x="T8" y="T9"/>
                  </a:cxn>
                  <a:cxn ang="T17">
                    <a:pos x="T10" y="T11"/>
                  </a:cxn>
                </a:cxnLst>
                <a:rect l="T18" t="T19" r="T20" b="T21"/>
                <a:pathLst>
                  <a:path w="5" h="3">
                    <a:moveTo>
                      <a:pt x="3" y="3"/>
                    </a:moveTo>
                    <a:lnTo>
                      <a:pt x="0" y="1"/>
                    </a:lnTo>
                    <a:lnTo>
                      <a:pt x="3" y="0"/>
                    </a:lnTo>
                    <a:lnTo>
                      <a:pt x="4" y="1"/>
                    </a:lnTo>
                    <a:lnTo>
                      <a:pt x="5" y="3"/>
                    </a:lnTo>
                    <a:lnTo>
                      <a:pt x="3" y="3"/>
                    </a:lnTo>
                    <a:close/>
                  </a:path>
                </a:pathLst>
              </a:custGeom>
              <a:grpFill/>
              <a:ln w="3175" cmpd="sng">
                <a:solidFill>
                  <a:schemeClr val="bg1"/>
                </a:solidFill>
                <a:round/>
                <a:headEnd/>
                <a:tailEnd/>
              </a:ln>
            </p:spPr>
            <p:txBody>
              <a:bodyPr/>
              <a:lstStyle/>
              <a:p>
                <a:endParaRPr lang="es-CL" sz="2400" dirty="0">
                  <a:solidFill>
                    <a:srgbClr val="000000"/>
                  </a:solidFill>
                </a:endParaRPr>
              </a:p>
            </p:txBody>
          </p:sp>
          <p:sp>
            <p:nvSpPr>
              <p:cNvPr id="644" name="Freeform 31"/>
              <p:cNvSpPr>
                <a:spLocks/>
              </p:cNvSpPr>
              <p:nvPr/>
            </p:nvSpPr>
            <p:spPr bwMode="gray">
              <a:xfrm>
                <a:off x="1552" y="2231"/>
                <a:ext cx="2" cy="1"/>
              </a:xfrm>
              <a:custGeom>
                <a:avLst/>
                <a:gdLst>
                  <a:gd name="T0" fmla="*/ 0 w 2"/>
                  <a:gd name="T1" fmla="*/ 0 h 1"/>
                  <a:gd name="T2" fmla="*/ 1 w 2"/>
                  <a:gd name="T3" fmla="*/ 0 h 1"/>
                  <a:gd name="T4" fmla="*/ 2 w 2"/>
                  <a:gd name="T5" fmla="*/ 0 h 1"/>
                  <a:gd name="T6" fmla="*/ 1 w 2"/>
                  <a:gd name="T7" fmla="*/ 1 h 1"/>
                  <a:gd name="T8" fmla="*/ 0 w 2"/>
                  <a:gd name="T9" fmla="*/ 0 h 1"/>
                  <a:gd name="T10" fmla="*/ 0 60000 65536"/>
                  <a:gd name="T11" fmla="*/ 0 60000 65536"/>
                  <a:gd name="T12" fmla="*/ 0 60000 65536"/>
                  <a:gd name="T13" fmla="*/ 0 60000 65536"/>
                  <a:gd name="T14" fmla="*/ 0 60000 65536"/>
                  <a:gd name="T15" fmla="*/ 0 w 2"/>
                  <a:gd name="T16" fmla="*/ 0 h 1"/>
                  <a:gd name="T17" fmla="*/ 2 w 2"/>
                  <a:gd name="T18" fmla="*/ 1 h 1"/>
                </a:gdLst>
                <a:ahLst/>
                <a:cxnLst>
                  <a:cxn ang="T10">
                    <a:pos x="T0" y="T1"/>
                  </a:cxn>
                  <a:cxn ang="T11">
                    <a:pos x="T2" y="T3"/>
                  </a:cxn>
                  <a:cxn ang="T12">
                    <a:pos x="T4" y="T5"/>
                  </a:cxn>
                  <a:cxn ang="T13">
                    <a:pos x="T6" y="T7"/>
                  </a:cxn>
                  <a:cxn ang="T14">
                    <a:pos x="T8" y="T9"/>
                  </a:cxn>
                </a:cxnLst>
                <a:rect l="T15" t="T16" r="T17" b="T18"/>
                <a:pathLst>
                  <a:path w="2" h="1">
                    <a:moveTo>
                      <a:pt x="0" y="0"/>
                    </a:moveTo>
                    <a:lnTo>
                      <a:pt x="1" y="0"/>
                    </a:lnTo>
                    <a:lnTo>
                      <a:pt x="2" y="0"/>
                    </a:lnTo>
                    <a:lnTo>
                      <a:pt x="1" y="1"/>
                    </a:lnTo>
                    <a:lnTo>
                      <a:pt x="0" y="0"/>
                    </a:lnTo>
                    <a:close/>
                  </a:path>
                </a:pathLst>
              </a:custGeom>
              <a:grpFill/>
              <a:ln w="3175" cmpd="sng">
                <a:solidFill>
                  <a:schemeClr val="bg1"/>
                </a:solidFill>
                <a:round/>
                <a:headEnd/>
                <a:tailEnd/>
              </a:ln>
            </p:spPr>
            <p:txBody>
              <a:bodyPr/>
              <a:lstStyle/>
              <a:p>
                <a:endParaRPr lang="es-CL" sz="2400" dirty="0">
                  <a:solidFill>
                    <a:srgbClr val="000000"/>
                  </a:solidFill>
                </a:endParaRPr>
              </a:p>
            </p:txBody>
          </p:sp>
          <p:sp>
            <p:nvSpPr>
              <p:cNvPr id="645" name="Freeform 32"/>
              <p:cNvSpPr>
                <a:spLocks/>
              </p:cNvSpPr>
              <p:nvPr/>
            </p:nvSpPr>
            <p:spPr bwMode="gray">
              <a:xfrm>
                <a:off x="1542" y="2228"/>
                <a:ext cx="3" cy="2"/>
              </a:xfrm>
              <a:custGeom>
                <a:avLst/>
                <a:gdLst>
                  <a:gd name="T0" fmla="*/ 0 w 3"/>
                  <a:gd name="T1" fmla="*/ 1 h 2"/>
                  <a:gd name="T2" fmla="*/ 1 w 3"/>
                  <a:gd name="T3" fmla="*/ 0 h 2"/>
                  <a:gd name="T4" fmla="*/ 3 w 3"/>
                  <a:gd name="T5" fmla="*/ 2 h 2"/>
                  <a:gd name="T6" fmla="*/ 1 w 3"/>
                  <a:gd name="T7" fmla="*/ 2 h 2"/>
                  <a:gd name="T8" fmla="*/ 0 w 3"/>
                  <a:gd name="T9" fmla="*/ 1 h 2"/>
                  <a:gd name="T10" fmla="*/ 0 60000 65536"/>
                  <a:gd name="T11" fmla="*/ 0 60000 65536"/>
                  <a:gd name="T12" fmla="*/ 0 60000 65536"/>
                  <a:gd name="T13" fmla="*/ 0 60000 65536"/>
                  <a:gd name="T14" fmla="*/ 0 60000 65536"/>
                  <a:gd name="T15" fmla="*/ 0 w 3"/>
                  <a:gd name="T16" fmla="*/ 0 h 2"/>
                  <a:gd name="T17" fmla="*/ 3 w 3"/>
                  <a:gd name="T18" fmla="*/ 2 h 2"/>
                </a:gdLst>
                <a:ahLst/>
                <a:cxnLst>
                  <a:cxn ang="T10">
                    <a:pos x="T0" y="T1"/>
                  </a:cxn>
                  <a:cxn ang="T11">
                    <a:pos x="T2" y="T3"/>
                  </a:cxn>
                  <a:cxn ang="T12">
                    <a:pos x="T4" y="T5"/>
                  </a:cxn>
                  <a:cxn ang="T13">
                    <a:pos x="T6" y="T7"/>
                  </a:cxn>
                  <a:cxn ang="T14">
                    <a:pos x="T8" y="T9"/>
                  </a:cxn>
                </a:cxnLst>
                <a:rect l="T15" t="T16" r="T17" b="T18"/>
                <a:pathLst>
                  <a:path w="3" h="2">
                    <a:moveTo>
                      <a:pt x="0" y="1"/>
                    </a:moveTo>
                    <a:lnTo>
                      <a:pt x="1" y="0"/>
                    </a:lnTo>
                    <a:lnTo>
                      <a:pt x="3" y="2"/>
                    </a:lnTo>
                    <a:lnTo>
                      <a:pt x="1" y="2"/>
                    </a:lnTo>
                    <a:lnTo>
                      <a:pt x="0" y="1"/>
                    </a:lnTo>
                    <a:close/>
                  </a:path>
                </a:pathLst>
              </a:custGeom>
              <a:grpFill/>
              <a:ln w="3175" cmpd="sng">
                <a:solidFill>
                  <a:schemeClr val="bg1"/>
                </a:solidFill>
                <a:round/>
                <a:headEnd/>
                <a:tailEnd/>
              </a:ln>
            </p:spPr>
            <p:txBody>
              <a:bodyPr/>
              <a:lstStyle/>
              <a:p>
                <a:endParaRPr lang="es-CL" sz="2400" dirty="0">
                  <a:solidFill>
                    <a:srgbClr val="000000"/>
                  </a:solidFill>
                </a:endParaRPr>
              </a:p>
            </p:txBody>
          </p:sp>
          <p:sp>
            <p:nvSpPr>
              <p:cNvPr id="646" name="Freeform 33"/>
              <p:cNvSpPr>
                <a:spLocks/>
              </p:cNvSpPr>
              <p:nvPr/>
            </p:nvSpPr>
            <p:spPr bwMode="gray">
              <a:xfrm>
                <a:off x="1637" y="1682"/>
                <a:ext cx="9" cy="10"/>
              </a:xfrm>
              <a:custGeom>
                <a:avLst/>
                <a:gdLst>
                  <a:gd name="T0" fmla="*/ 9 w 9"/>
                  <a:gd name="T1" fmla="*/ 0 h 10"/>
                  <a:gd name="T2" fmla="*/ 9 w 9"/>
                  <a:gd name="T3" fmla="*/ 3 h 10"/>
                  <a:gd name="T4" fmla="*/ 4 w 9"/>
                  <a:gd name="T5" fmla="*/ 10 h 10"/>
                  <a:gd name="T6" fmla="*/ 0 w 9"/>
                  <a:gd name="T7" fmla="*/ 10 h 10"/>
                  <a:gd name="T8" fmla="*/ 0 w 9"/>
                  <a:gd name="T9" fmla="*/ 8 h 10"/>
                  <a:gd name="T10" fmla="*/ 6 w 9"/>
                  <a:gd name="T11" fmla="*/ 0 h 10"/>
                  <a:gd name="T12" fmla="*/ 9 w 9"/>
                  <a:gd name="T13" fmla="*/ 0 h 10"/>
                  <a:gd name="T14" fmla="*/ 0 60000 65536"/>
                  <a:gd name="T15" fmla="*/ 0 60000 65536"/>
                  <a:gd name="T16" fmla="*/ 0 60000 65536"/>
                  <a:gd name="T17" fmla="*/ 0 60000 65536"/>
                  <a:gd name="T18" fmla="*/ 0 60000 65536"/>
                  <a:gd name="T19" fmla="*/ 0 60000 65536"/>
                  <a:gd name="T20" fmla="*/ 0 60000 65536"/>
                  <a:gd name="T21" fmla="*/ 0 w 9"/>
                  <a:gd name="T22" fmla="*/ 0 h 10"/>
                  <a:gd name="T23" fmla="*/ 9 w 9"/>
                  <a:gd name="T24" fmla="*/ 10 h 10"/>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9" h="10">
                    <a:moveTo>
                      <a:pt x="9" y="0"/>
                    </a:moveTo>
                    <a:lnTo>
                      <a:pt x="9" y="3"/>
                    </a:lnTo>
                    <a:lnTo>
                      <a:pt x="4" y="10"/>
                    </a:lnTo>
                    <a:lnTo>
                      <a:pt x="0" y="10"/>
                    </a:lnTo>
                    <a:lnTo>
                      <a:pt x="0" y="8"/>
                    </a:lnTo>
                    <a:lnTo>
                      <a:pt x="6" y="0"/>
                    </a:lnTo>
                    <a:lnTo>
                      <a:pt x="9" y="0"/>
                    </a:lnTo>
                    <a:close/>
                  </a:path>
                </a:pathLst>
              </a:custGeom>
              <a:grpFill/>
              <a:ln w="3175" cmpd="sng">
                <a:solidFill>
                  <a:schemeClr val="bg1"/>
                </a:solidFill>
                <a:round/>
                <a:headEnd/>
                <a:tailEnd/>
              </a:ln>
            </p:spPr>
            <p:txBody>
              <a:bodyPr/>
              <a:lstStyle/>
              <a:p>
                <a:endParaRPr lang="es-CL" sz="2400" dirty="0">
                  <a:solidFill>
                    <a:srgbClr val="000000"/>
                  </a:solidFill>
                </a:endParaRPr>
              </a:p>
            </p:txBody>
          </p:sp>
          <p:sp>
            <p:nvSpPr>
              <p:cNvPr id="647" name="Freeform 34"/>
              <p:cNvSpPr>
                <a:spLocks/>
              </p:cNvSpPr>
              <p:nvPr/>
            </p:nvSpPr>
            <p:spPr bwMode="gray">
              <a:xfrm>
                <a:off x="1648" y="1677"/>
                <a:ext cx="5" cy="6"/>
              </a:xfrm>
              <a:custGeom>
                <a:avLst/>
                <a:gdLst>
                  <a:gd name="T0" fmla="*/ 0 w 5"/>
                  <a:gd name="T1" fmla="*/ 3 h 6"/>
                  <a:gd name="T2" fmla="*/ 0 w 5"/>
                  <a:gd name="T3" fmla="*/ 1 h 6"/>
                  <a:gd name="T4" fmla="*/ 5 w 5"/>
                  <a:gd name="T5" fmla="*/ 0 h 6"/>
                  <a:gd name="T6" fmla="*/ 5 w 5"/>
                  <a:gd name="T7" fmla="*/ 4 h 6"/>
                  <a:gd name="T8" fmla="*/ 2 w 5"/>
                  <a:gd name="T9" fmla="*/ 6 h 6"/>
                  <a:gd name="T10" fmla="*/ 0 w 5"/>
                  <a:gd name="T11" fmla="*/ 3 h 6"/>
                  <a:gd name="T12" fmla="*/ 0 60000 65536"/>
                  <a:gd name="T13" fmla="*/ 0 60000 65536"/>
                  <a:gd name="T14" fmla="*/ 0 60000 65536"/>
                  <a:gd name="T15" fmla="*/ 0 60000 65536"/>
                  <a:gd name="T16" fmla="*/ 0 60000 65536"/>
                  <a:gd name="T17" fmla="*/ 0 60000 65536"/>
                  <a:gd name="T18" fmla="*/ 0 w 5"/>
                  <a:gd name="T19" fmla="*/ 0 h 6"/>
                  <a:gd name="T20" fmla="*/ 5 w 5"/>
                  <a:gd name="T21" fmla="*/ 6 h 6"/>
                </a:gdLst>
                <a:ahLst/>
                <a:cxnLst>
                  <a:cxn ang="T12">
                    <a:pos x="T0" y="T1"/>
                  </a:cxn>
                  <a:cxn ang="T13">
                    <a:pos x="T2" y="T3"/>
                  </a:cxn>
                  <a:cxn ang="T14">
                    <a:pos x="T4" y="T5"/>
                  </a:cxn>
                  <a:cxn ang="T15">
                    <a:pos x="T6" y="T7"/>
                  </a:cxn>
                  <a:cxn ang="T16">
                    <a:pos x="T8" y="T9"/>
                  </a:cxn>
                  <a:cxn ang="T17">
                    <a:pos x="T10" y="T11"/>
                  </a:cxn>
                </a:cxnLst>
                <a:rect l="T18" t="T19" r="T20" b="T21"/>
                <a:pathLst>
                  <a:path w="5" h="6">
                    <a:moveTo>
                      <a:pt x="0" y="3"/>
                    </a:moveTo>
                    <a:lnTo>
                      <a:pt x="0" y="1"/>
                    </a:lnTo>
                    <a:lnTo>
                      <a:pt x="5" y="0"/>
                    </a:lnTo>
                    <a:lnTo>
                      <a:pt x="5" y="4"/>
                    </a:lnTo>
                    <a:lnTo>
                      <a:pt x="2" y="6"/>
                    </a:lnTo>
                    <a:lnTo>
                      <a:pt x="0" y="3"/>
                    </a:lnTo>
                    <a:close/>
                  </a:path>
                </a:pathLst>
              </a:custGeom>
              <a:grpFill/>
              <a:ln w="3175" cmpd="sng">
                <a:solidFill>
                  <a:schemeClr val="bg1"/>
                </a:solidFill>
                <a:round/>
                <a:headEnd/>
                <a:tailEnd/>
              </a:ln>
            </p:spPr>
            <p:txBody>
              <a:bodyPr/>
              <a:lstStyle/>
              <a:p>
                <a:endParaRPr lang="es-CL" sz="2400" dirty="0">
                  <a:solidFill>
                    <a:srgbClr val="000000"/>
                  </a:solidFill>
                </a:endParaRPr>
              </a:p>
            </p:txBody>
          </p:sp>
          <p:sp>
            <p:nvSpPr>
              <p:cNvPr id="648" name="Freeform 35"/>
              <p:cNvSpPr>
                <a:spLocks/>
              </p:cNvSpPr>
              <p:nvPr/>
            </p:nvSpPr>
            <p:spPr bwMode="gray">
              <a:xfrm>
                <a:off x="1587" y="1720"/>
                <a:ext cx="13" cy="7"/>
              </a:xfrm>
              <a:custGeom>
                <a:avLst/>
                <a:gdLst>
                  <a:gd name="T0" fmla="*/ 0 w 13"/>
                  <a:gd name="T1" fmla="*/ 7 h 7"/>
                  <a:gd name="T2" fmla="*/ 0 w 13"/>
                  <a:gd name="T3" fmla="*/ 3 h 7"/>
                  <a:gd name="T4" fmla="*/ 1 w 13"/>
                  <a:gd name="T5" fmla="*/ 0 h 7"/>
                  <a:gd name="T6" fmla="*/ 9 w 13"/>
                  <a:gd name="T7" fmla="*/ 0 h 7"/>
                  <a:gd name="T8" fmla="*/ 13 w 13"/>
                  <a:gd name="T9" fmla="*/ 4 h 7"/>
                  <a:gd name="T10" fmla="*/ 12 w 13"/>
                  <a:gd name="T11" fmla="*/ 6 h 7"/>
                  <a:gd name="T12" fmla="*/ 0 w 13"/>
                  <a:gd name="T13" fmla="*/ 7 h 7"/>
                  <a:gd name="T14" fmla="*/ 0 60000 65536"/>
                  <a:gd name="T15" fmla="*/ 0 60000 65536"/>
                  <a:gd name="T16" fmla="*/ 0 60000 65536"/>
                  <a:gd name="T17" fmla="*/ 0 60000 65536"/>
                  <a:gd name="T18" fmla="*/ 0 60000 65536"/>
                  <a:gd name="T19" fmla="*/ 0 60000 65536"/>
                  <a:gd name="T20" fmla="*/ 0 60000 65536"/>
                  <a:gd name="T21" fmla="*/ 0 w 13"/>
                  <a:gd name="T22" fmla="*/ 0 h 7"/>
                  <a:gd name="T23" fmla="*/ 13 w 13"/>
                  <a:gd name="T24" fmla="*/ 7 h 7"/>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13" h="7">
                    <a:moveTo>
                      <a:pt x="0" y="7"/>
                    </a:moveTo>
                    <a:lnTo>
                      <a:pt x="0" y="3"/>
                    </a:lnTo>
                    <a:lnTo>
                      <a:pt x="1" y="0"/>
                    </a:lnTo>
                    <a:lnTo>
                      <a:pt x="9" y="0"/>
                    </a:lnTo>
                    <a:lnTo>
                      <a:pt x="13" y="4"/>
                    </a:lnTo>
                    <a:lnTo>
                      <a:pt x="12" y="6"/>
                    </a:lnTo>
                    <a:lnTo>
                      <a:pt x="0" y="7"/>
                    </a:lnTo>
                    <a:close/>
                  </a:path>
                </a:pathLst>
              </a:custGeom>
              <a:grpFill/>
              <a:ln w="3175" cmpd="sng">
                <a:solidFill>
                  <a:schemeClr val="bg1"/>
                </a:solidFill>
                <a:round/>
                <a:headEnd/>
                <a:tailEnd/>
              </a:ln>
            </p:spPr>
            <p:txBody>
              <a:bodyPr/>
              <a:lstStyle/>
              <a:p>
                <a:endParaRPr lang="es-CL" sz="2400" dirty="0">
                  <a:solidFill>
                    <a:srgbClr val="000000"/>
                  </a:solidFill>
                </a:endParaRPr>
              </a:p>
            </p:txBody>
          </p:sp>
          <p:sp>
            <p:nvSpPr>
              <p:cNvPr id="649" name="Freeform 36"/>
              <p:cNvSpPr>
                <a:spLocks/>
              </p:cNvSpPr>
              <p:nvPr/>
            </p:nvSpPr>
            <p:spPr bwMode="gray">
              <a:xfrm>
                <a:off x="1573" y="1731"/>
                <a:ext cx="25" cy="17"/>
              </a:xfrm>
              <a:custGeom>
                <a:avLst/>
                <a:gdLst>
                  <a:gd name="T0" fmla="*/ 3 w 25"/>
                  <a:gd name="T1" fmla="*/ 4 h 17"/>
                  <a:gd name="T2" fmla="*/ 8 w 25"/>
                  <a:gd name="T3" fmla="*/ 4 h 17"/>
                  <a:gd name="T4" fmla="*/ 13 w 25"/>
                  <a:gd name="T5" fmla="*/ 1 h 17"/>
                  <a:gd name="T6" fmla="*/ 23 w 25"/>
                  <a:gd name="T7" fmla="*/ 0 h 17"/>
                  <a:gd name="T8" fmla="*/ 25 w 25"/>
                  <a:gd name="T9" fmla="*/ 3 h 17"/>
                  <a:gd name="T10" fmla="*/ 23 w 25"/>
                  <a:gd name="T11" fmla="*/ 7 h 17"/>
                  <a:gd name="T12" fmla="*/ 16 w 25"/>
                  <a:gd name="T13" fmla="*/ 11 h 17"/>
                  <a:gd name="T14" fmla="*/ 16 w 25"/>
                  <a:gd name="T15" fmla="*/ 14 h 17"/>
                  <a:gd name="T16" fmla="*/ 10 w 25"/>
                  <a:gd name="T17" fmla="*/ 14 h 17"/>
                  <a:gd name="T18" fmla="*/ 8 w 25"/>
                  <a:gd name="T19" fmla="*/ 17 h 17"/>
                  <a:gd name="T20" fmla="*/ 4 w 25"/>
                  <a:gd name="T21" fmla="*/ 15 h 17"/>
                  <a:gd name="T22" fmla="*/ 4 w 25"/>
                  <a:gd name="T23" fmla="*/ 13 h 17"/>
                  <a:gd name="T24" fmla="*/ 1 w 25"/>
                  <a:gd name="T25" fmla="*/ 10 h 17"/>
                  <a:gd name="T26" fmla="*/ 0 w 25"/>
                  <a:gd name="T27" fmla="*/ 5 h 17"/>
                  <a:gd name="T28" fmla="*/ 3 w 25"/>
                  <a:gd name="T29" fmla="*/ 4 h 17"/>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25"/>
                  <a:gd name="T46" fmla="*/ 0 h 17"/>
                  <a:gd name="T47" fmla="*/ 25 w 25"/>
                  <a:gd name="T48" fmla="*/ 17 h 17"/>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25" h="17">
                    <a:moveTo>
                      <a:pt x="3" y="4"/>
                    </a:moveTo>
                    <a:lnTo>
                      <a:pt x="8" y="4"/>
                    </a:lnTo>
                    <a:lnTo>
                      <a:pt x="13" y="1"/>
                    </a:lnTo>
                    <a:lnTo>
                      <a:pt x="23" y="0"/>
                    </a:lnTo>
                    <a:lnTo>
                      <a:pt x="25" y="3"/>
                    </a:lnTo>
                    <a:lnTo>
                      <a:pt x="23" y="7"/>
                    </a:lnTo>
                    <a:lnTo>
                      <a:pt x="16" y="11"/>
                    </a:lnTo>
                    <a:lnTo>
                      <a:pt x="16" y="14"/>
                    </a:lnTo>
                    <a:lnTo>
                      <a:pt x="10" y="14"/>
                    </a:lnTo>
                    <a:lnTo>
                      <a:pt x="8" y="17"/>
                    </a:lnTo>
                    <a:lnTo>
                      <a:pt x="4" y="15"/>
                    </a:lnTo>
                    <a:lnTo>
                      <a:pt x="4" y="13"/>
                    </a:lnTo>
                    <a:lnTo>
                      <a:pt x="1" y="10"/>
                    </a:lnTo>
                    <a:lnTo>
                      <a:pt x="0" y="5"/>
                    </a:lnTo>
                    <a:lnTo>
                      <a:pt x="3" y="4"/>
                    </a:lnTo>
                    <a:close/>
                  </a:path>
                </a:pathLst>
              </a:custGeom>
              <a:grpFill/>
              <a:ln w="3175" cmpd="sng">
                <a:solidFill>
                  <a:schemeClr val="bg1"/>
                </a:solidFill>
                <a:round/>
                <a:headEnd/>
                <a:tailEnd/>
              </a:ln>
            </p:spPr>
            <p:txBody>
              <a:bodyPr/>
              <a:lstStyle/>
              <a:p>
                <a:endParaRPr lang="es-CL" sz="2400" dirty="0">
                  <a:solidFill>
                    <a:srgbClr val="000000"/>
                  </a:solidFill>
                </a:endParaRPr>
              </a:p>
            </p:txBody>
          </p:sp>
          <p:sp>
            <p:nvSpPr>
              <p:cNvPr id="650" name="Freeform 37"/>
              <p:cNvSpPr>
                <a:spLocks/>
              </p:cNvSpPr>
              <p:nvPr/>
            </p:nvSpPr>
            <p:spPr bwMode="gray">
              <a:xfrm>
                <a:off x="1636" y="1678"/>
                <a:ext cx="3" cy="4"/>
              </a:xfrm>
              <a:custGeom>
                <a:avLst/>
                <a:gdLst>
                  <a:gd name="T0" fmla="*/ 3 w 3"/>
                  <a:gd name="T1" fmla="*/ 3 h 4"/>
                  <a:gd name="T2" fmla="*/ 2 w 3"/>
                  <a:gd name="T3" fmla="*/ 4 h 4"/>
                  <a:gd name="T4" fmla="*/ 0 w 3"/>
                  <a:gd name="T5" fmla="*/ 2 h 4"/>
                  <a:gd name="T6" fmla="*/ 2 w 3"/>
                  <a:gd name="T7" fmla="*/ 0 h 4"/>
                  <a:gd name="T8" fmla="*/ 3 w 3"/>
                  <a:gd name="T9" fmla="*/ 3 h 4"/>
                  <a:gd name="T10" fmla="*/ 0 60000 65536"/>
                  <a:gd name="T11" fmla="*/ 0 60000 65536"/>
                  <a:gd name="T12" fmla="*/ 0 60000 65536"/>
                  <a:gd name="T13" fmla="*/ 0 60000 65536"/>
                  <a:gd name="T14" fmla="*/ 0 60000 65536"/>
                  <a:gd name="T15" fmla="*/ 0 w 3"/>
                  <a:gd name="T16" fmla="*/ 0 h 4"/>
                  <a:gd name="T17" fmla="*/ 3 w 3"/>
                  <a:gd name="T18" fmla="*/ 4 h 4"/>
                </a:gdLst>
                <a:ahLst/>
                <a:cxnLst>
                  <a:cxn ang="T10">
                    <a:pos x="T0" y="T1"/>
                  </a:cxn>
                  <a:cxn ang="T11">
                    <a:pos x="T2" y="T3"/>
                  </a:cxn>
                  <a:cxn ang="T12">
                    <a:pos x="T4" y="T5"/>
                  </a:cxn>
                  <a:cxn ang="T13">
                    <a:pos x="T6" y="T7"/>
                  </a:cxn>
                  <a:cxn ang="T14">
                    <a:pos x="T8" y="T9"/>
                  </a:cxn>
                </a:cxnLst>
                <a:rect l="T15" t="T16" r="T17" b="T18"/>
                <a:pathLst>
                  <a:path w="3" h="4">
                    <a:moveTo>
                      <a:pt x="3" y="3"/>
                    </a:moveTo>
                    <a:lnTo>
                      <a:pt x="2" y="4"/>
                    </a:lnTo>
                    <a:lnTo>
                      <a:pt x="0" y="2"/>
                    </a:lnTo>
                    <a:lnTo>
                      <a:pt x="2" y="0"/>
                    </a:lnTo>
                    <a:lnTo>
                      <a:pt x="3" y="3"/>
                    </a:lnTo>
                    <a:close/>
                  </a:path>
                </a:pathLst>
              </a:custGeom>
              <a:grpFill/>
              <a:ln w="3175" cmpd="sng">
                <a:solidFill>
                  <a:schemeClr val="bg1"/>
                </a:solidFill>
                <a:round/>
                <a:headEnd/>
                <a:tailEnd/>
              </a:ln>
            </p:spPr>
            <p:txBody>
              <a:bodyPr/>
              <a:lstStyle/>
              <a:p>
                <a:endParaRPr lang="es-CL" sz="2400" dirty="0">
                  <a:solidFill>
                    <a:srgbClr val="000000"/>
                  </a:solidFill>
                </a:endParaRPr>
              </a:p>
            </p:txBody>
          </p:sp>
          <p:sp>
            <p:nvSpPr>
              <p:cNvPr id="651" name="Freeform 38"/>
              <p:cNvSpPr>
                <a:spLocks/>
              </p:cNvSpPr>
              <p:nvPr/>
            </p:nvSpPr>
            <p:spPr bwMode="gray">
              <a:xfrm>
                <a:off x="1634" y="1684"/>
                <a:ext cx="3" cy="3"/>
              </a:xfrm>
              <a:custGeom>
                <a:avLst/>
                <a:gdLst>
                  <a:gd name="T0" fmla="*/ 3 w 3"/>
                  <a:gd name="T1" fmla="*/ 1 h 3"/>
                  <a:gd name="T2" fmla="*/ 2 w 3"/>
                  <a:gd name="T3" fmla="*/ 3 h 3"/>
                  <a:gd name="T4" fmla="*/ 0 w 3"/>
                  <a:gd name="T5" fmla="*/ 2 h 3"/>
                  <a:gd name="T6" fmla="*/ 1 w 3"/>
                  <a:gd name="T7" fmla="*/ 0 h 3"/>
                  <a:gd name="T8" fmla="*/ 3 w 3"/>
                  <a:gd name="T9" fmla="*/ 1 h 3"/>
                  <a:gd name="T10" fmla="*/ 0 60000 65536"/>
                  <a:gd name="T11" fmla="*/ 0 60000 65536"/>
                  <a:gd name="T12" fmla="*/ 0 60000 65536"/>
                  <a:gd name="T13" fmla="*/ 0 60000 65536"/>
                  <a:gd name="T14" fmla="*/ 0 60000 65536"/>
                  <a:gd name="T15" fmla="*/ 0 w 3"/>
                  <a:gd name="T16" fmla="*/ 0 h 3"/>
                  <a:gd name="T17" fmla="*/ 3 w 3"/>
                  <a:gd name="T18" fmla="*/ 3 h 3"/>
                </a:gdLst>
                <a:ahLst/>
                <a:cxnLst>
                  <a:cxn ang="T10">
                    <a:pos x="T0" y="T1"/>
                  </a:cxn>
                  <a:cxn ang="T11">
                    <a:pos x="T2" y="T3"/>
                  </a:cxn>
                  <a:cxn ang="T12">
                    <a:pos x="T4" y="T5"/>
                  </a:cxn>
                  <a:cxn ang="T13">
                    <a:pos x="T6" y="T7"/>
                  </a:cxn>
                  <a:cxn ang="T14">
                    <a:pos x="T8" y="T9"/>
                  </a:cxn>
                </a:cxnLst>
                <a:rect l="T15" t="T16" r="T17" b="T18"/>
                <a:pathLst>
                  <a:path w="3" h="3">
                    <a:moveTo>
                      <a:pt x="3" y="1"/>
                    </a:moveTo>
                    <a:lnTo>
                      <a:pt x="2" y="3"/>
                    </a:lnTo>
                    <a:lnTo>
                      <a:pt x="0" y="2"/>
                    </a:lnTo>
                    <a:lnTo>
                      <a:pt x="1" y="0"/>
                    </a:lnTo>
                    <a:lnTo>
                      <a:pt x="3" y="1"/>
                    </a:lnTo>
                    <a:close/>
                  </a:path>
                </a:pathLst>
              </a:custGeom>
              <a:grpFill/>
              <a:ln w="3175" cmpd="sng">
                <a:solidFill>
                  <a:schemeClr val="bg1"/>
                </a:solidFill>
                <a:round/>
                <a:headEnd/>
                <a:tailEnd/>
              </a:ln>
            </p:spPr>
            <p:txBody>
              <a:bodyPr/>
              <a:lstStyle/>
              <a:p>
                <a:endParaRPr lang="es-CL" sz="2400" dirty="0">
                  <a:solidFill>
                    <a:srgbClr val="000000"/>
                  </a:solidFill>
                </a:endParaRPr>
              </a:p>
            </p:txBody>
          </p:sp>
          <p:sp>
            <p:nvSpPr>
              <p:cNvPr id="652" name="Freeform 39"/>
              <p:cNvSpPr>
                <a:spLocks/>
              </p:cNvSpPr>
              <p:nvPr/>
            </p:nvSpPr>
            <p:spPr bwMode="gray">
              <a:xfrm>
                <a:off x="1776" y="1796"/>
                <a:ext cx="11" cy="15"/>
              </a:xfrm>
              <a:custGeom>
                <a:avLst/>
                <a:gdLst>
                  <a:gd name="T0" fmla="*/ 1 w 11"/>
                  <a:gd name="T1" fmla="*/ 1 h 15"/>
                  <a:gd name="T2" fmla="*/ 5 w 11"/>
                  <a:gd name="T3" fmla="*/ 0 h 15"/>
                  <a:gd name="T4" fmla="*/ 7 w 11"/>
                  <a:gd name="T5" fmla="*/ 2 h 15"/>
                  <a:gd name="T6" fmla="*/ 8 w 11"/>
                  <a:gd name="T7" fmla="*/ 4 h 15"/>
                  <a:gd name="T8" fmla="*/ 11 w 11"/>
                  <a:gd name="T9" fmla="*/ 2 h 15"/>
                  <a:gd name="T10" fmla="*/ 10 w 11"/>
                  <a:gd name="T11" fmla="*/ 8 h 15"/>
                  <a:gd name="T12" fmla="*/ 9 w 11"/>
                  <a:gd name="T13" fmla="*/ 15 h 15"/>
                  <a:gd name="T14" fmla="*/ 4 w 11"/>
                  <a:gd name="T15" fmla="*/ 15 h 15"/>
                  <a:gd name="T16" fmla="*/ 0 w 11"/>
                  <a:gd name="T17" fmla="*/ 8 h 15"/>
                  <a:gd name="T18" fmla="*/ 1 w 11"/>
                  <a:gd name="T19" fmla="*/ 1 h 15"/>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11"/>
                  <a:gd name="T31" fmla="*/ 0 h 15"/>
                  <a:gd name="T32" fmla="*/ 11 w 11"/>
                  <a:gd name="T33" fmla="*/ 15 h 15"/>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11" h="15">
                    <a:moveTo>
                      <a:pt x="1" y="1"/>
                    </a:moveTo>
                    <a:lnTo>
                      <a:pt x="5" y="0"/>
                    </a:lnTo>
                    <a:lnTo>
                      <a:pt x="7" y="2"/>
                    </a:lnTo>
                    <a:lnTo>
                      <a:pt x="8" y="4"/>
                    </a:lnTo>
                    <a:lnTo>
                      <a:pt x="11" y="2"/>
                    </a:lnTo>
                    <a:lnTo>
                      <a:pt x="10" y="8"/>
                    </a:lnTo>
                    <a:lnTo>
                      <a:pt x="9" y="15"/>
                    </a:lnTo>
                    <a:lnTo>
                      <a:pt x="4" y="15"/>
                    </a:lnTo>
                    <a:lnTo>
                      <a:pt x="0" y="8"/>
                    </a:lnTo>
                    <a:lnTo>
                      <a:pt x="1" y="1"/>
                    </a:lnTo>
                    <a:close/>
                  </a:path>
                </a:pathLst>
              </a:custGeom>
              <a:grpFill/>
              <a:ln w="3175" cmpd="sng">
                <a:solidFill>
                  <a:schemeClr val="bg1"/>
                </a:solidFill>
                <a:round/>
                <a:headEnd/>
                <a:tailEnd/>
              </a:ln>
            </p:spPr>
            <p:txBody>
              <a:bodyPr/>
              <a:lstStyle/>
              <a:p>
                <a:endParaRPr lang="es-CL" sz="2400" dirty="0">
                  <a:solidFill>
                    <a:srgbClr val="000000"/>
                  </a:solidFill>
                </a:endParaRPr>
              </a:p>
            </p:txBody>
          </p:sp>
          <p:sp>
            <p:nvSpPr>
              <p:cNvPr id="653" name="Freeform 40"/>
              <p:cNvSpPr>
                <a:spLocks/>
              </p:cNvSpPr>
              <p:nvPr/>
            </p:nvSpPr>
            <p:spPr bwMode="gray">
              <a:xfrm>
                <a:off x="1773" y="1761"/>
                <a:ext cx="12" cy="23"/>
              </a:xfrm>
              <a:custGeom>
                <a:avLst/>
                <a:gdLst>
                  <a:gd name="T0" fmla="*/ 0 w 12"/>
                  <a:gd name="T1" fmla="*/ 0 h 23"/>
                  <a:gd name="T2" fmla="*/ 2 w 12"/>
                  <a:gd name="T3" fmla="*/ 0 h 23"/>
                  <a:gd name="T4" fmla="*/ 8 w 12"/>
                  <a:gd name="T5" fmla="*/ 8 h 23"/>
                  <a:gd name="T6" fmla="*/ 12 w 12"/>
                  <a:gd name="T7" fmla="*/ 21 h 23"/>
                  <a:gd name="T8" fmla="*/ 11 w 12"/>
                  <a:gd name="T9" fmla="*/ 23 h 23"/>
                  <a:gd name="T10" fmla="*/ 1 w 12"/>
                  <a:gd name="T11" fmla="*/ 11 h 23"/>
                  <a:gd name="T12" fmla="*/ 0 w 12"/>
                  <a:gd name="T13" fmla="*/ 0 h 23"/>
                  <a:gd name="T14" fmla="*/ 0 60000 65536"/>
                  <a:gd name="T15" fmla="*/ 0 60000 65536"/>
                  <a:gd name="T16" fmla="*/ 0 60000 65536"/>
                  <a:gd name="T17" fmla="*/ 0 60000 65536"/>
                  <a:gd name="T18" fmla="*/ 0 60000 65536"/>
                  <a:gd name="T19" fmla="*/ 0 60000 65536"/>
                  <a:gd name="T20" fmla="*/ 0 60000 65536"/>
                  <a:gd name="T21" fmla="*/ 0 w 12"/>
                  <a:gd name="T22" fmla="*/ 0 h 23"/>
                  <a:gd name="T23" fmla="*/ 12 w 12"/>
                  <a:gd name="T24" fmla="*/ 23 h 23"/>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12" h="23">
                    <a:moveTo>
                      <a:pt x="0" y="0"/>
                    </a:moveTo>
                    <a:lnTo>
                      <a:pt x="2" y="0"/>
                    </a:lnTo>
                    <a:lnTo>
                      <a:pt x="8" y="8"/>
                    </a:lnTo>
                    <a:lnTo>
                      <a:pt x="12" y="21"/>
                    </a:lnTo>
                    <a:lnTo>
                      <a:pt x="11" y="23"/>
                    </a:lnTo>
                    <a:lnTo>
                      <a:pt x="1" y="11"/>
                    </a:lnTo>
                    <a:lnTo>
                      <a:pt x="0" y="0"/>
                    </a:lnTo>
                    <a:close/>
                  </a:path>
                </a:pathLst>
              </a:custGeom>
              <a:grpFill/>
              <a:ln w="3175" cmpd="sng">
                <a:solidFill>
                  <a:schemeClr val="bg1"/>
                </a:solidFill>
                <a:round/>
                <a:headEnd/>
                <a:tailEnd/>
              </a:ln>
            </p:spPr>
            <p:txBody>
              <a:bodyPr/>
              <a:lstStyle/>
              <a:p>
                <a:endParaRPr lang="es-CL" sz="2400" dirty="0">
                  <a:solidFill>
                    <a:srgbClr val="000000"/>
                  </a:solidFill>
                </a:endParaRPr>
              </a:p>
            </p:txBody>
          </p:sp>
          <p:sp>
            <p:nvSpPr>
              <p:cNvPr id="654" name="Freeform 41"/>
              <p:cNvSpPr>
                <a:spLocks/>
              </p:cNvSpPr>
              <p:nvPr/>
            </p:nvSpPr>
            <p:spPr bwMode="gray">
              <a:xfrm>
                <a:off x="1774" y="1777"/>
                <a:ext cx="5" cy="8"/>
              </a:xfrm>
              <a:custGeom>
                <a:avLst/>
                <a:gdLst>
                  <a:gd name="T0" fmla="*/ 2 w 5"/>
                  <a:gd name="T1" fmla="*/ 0 h 8"/>
                  <a:gd name="T2" fmla="*/ 5 w 5"/>
                  <a:gd name="T3" fmla="*/ 7 h 8"/>
                  <a:gd name="T4" fmla="*/ 3 w 5"/>
                  <a:gd name="T5" fmla="*/ 8 h 8"/>
                  <a:gd name="T6" fmla="*/ 0 w 5"/>
                  <a:gd name="T7" fmla="*/ 1 h 8"/>
                  <a:gd name="T8" fmla="*/ 2 w 5"/>
                  <a:gd name="T9" fmla="*/ 0 h 8"/>
                  <a:gd name="T10" fmla="*/ 0 60000 65536"/>
                  <a:gd name="T11" fmla="*/ 0 60000 65536"/>
                  <a:gd name="T12" fmla="*/ 0 60000 65536"/>
                  <a:gd name="T13" fmla="*/ 0 60000 65536"/>
                  <a:gd name="T14" fmla="*/ 0 60000 65536"/>
                  <a:gd name="T15" fmla="*/ 0 w 5"/>
                  <a:gd name="T16" fmla="*/ 0 h 8"/>
                  <a:gd name="T17" fmla="*/ 5 w 5"/>
                  <a:gd name="T18" fmla="*/ 8 h 8"/>
                </a:gdLst>
                <a:ahLst/>
                <a:cxnLst>
                  <a:cxn ang="T10">
                    <a:pos x="T0" y="T1"/>
                  </a:cxn>
                  <a:cxn ang="T11">
                    <a:pos x="T2" y="T3"/>
                  </a:cxn>
                  <a:cxn ang="T12">
                    <a:pos x="T4" y="T5"/>
                  </a:cxn>
                  <a:cxn ang="T13">
                    <a:pos x="T6" y="T7"/>
                  </a:cxn>
                  <a:cxn ang="T14">
                    <a:pos x="T8" y="T9"/>
                  </a:cxn>
                </a:cxnLst>
                <a:rect l="T15" t="T16" r="T17" b="T18"/>
                <a:pathLst>
                  <a:path w="5" h="8">
                    <a:moveTo>
                      <a:pt x="2" y="0"/>
                    </a:moveTo>
                    <a:lnTo>
                      <a:pt x="5" y="7"/>
                    </a:lnTo>
                    <a:lnTo>
                      <a:pt x="3" y="8"/>
                    </a:lnTo>
                    <a:lnTo>
                      <a:pt x="0" y="1"/>
                    </a:lnTo>
                    <a:lnTo>
                      <a:pt x="2" y="0"/>
                    </a:lnTo>
                    <a:close/>
                  </a:path>
                </a:pathLst>
              </a:custGeom>
              <a:grpFill/>
              <a:ln w="3175" cmpd="sng">
                <a:solidFill>
                  <a:schemeClr val="bg1"/>
                </a:solidFill>
                <a:round/>
                <a:headEnd/>
                <a:tailEnd/>
              </a:ln>
            </p:spPr>
            <p:txBody>
              <a:bodyPr/>
              <a:lstStyle/>
              <a:p>
                <a:endParaRPr lang="es-CL" sz="2400" dirty="0">
                  <a:solidFill>
                    <a:srgbClr val="000000"/>
                  </a:solidFill>
                </a:endParaRPr>
              </a:p>
            </p:txBody>
          </p:sp>
          <p:sp>
            <p:nvSpPr>
              <p:cNvPr id="655" name="Freeform 42"/>
              <p:cNvSpPr>
                <a:spLocks/>
              </p:cNvSpPr>
              <p:nvPr/>
            </p:nvSpPr>
            <p:spPr bwMode="gray">
              <a:xfrm>
                <a:off x="1764" y="1747"/>
                <a:ext cx="3" cy="15"/>
              </a:xfrm>
              <a:custGeom>
                <a:avLst/>
                <a:gdLst>
                  <a:gd name="T0" fmla="*/ 0 w 3"/>
                  <a:gd name="T1" fmla="*/ 2 h 15"/>
                  <a:gd name="T2" fmla="*/ 2 w 3"/>
                  <a:gd name="T3" fmla="*/ 0 h 15"/>
                  <a:gd name="T4" fmla="*/ 3 w 3"/>
                  <a:gd name="T5" fmla="*/ 2 h 15"/>
                  <a:gd name="T6" fmla="*/ 3 w 3"/>
                  <a:gd name="T7" fmla="*/ 15 h 15"/>
                  <a:gd name="T8" fmla="*/ 2 w 3"/>
                  <a:gd name="T9" fmla="*/ 14 h 15"/>
                  <a:gd name="T10" fmla="*/ 0 w 3"/>
                  <a:gd name="T11" fmla="*/ 2 h 15"/>
                  <a:gd name="T12" fmla="*/ 0 60000 65536"/>
                  <a:gd name="T13" fmla="*/ 0 60000 65536"/>
                  <a:gd name="T14" fmla="*/ 0 60000 65536"/>
                  <a:gd name="T15" fmla="*/ 0 60000 65536"/>
                  <a:gd name="T16" fmla="*/ 0 60000 65536"/>
                  <a:gd name="T17" fmla="*/ 0 60000 65536"/>
                  <a:gd name="T18" fmla="*/ 0 w 3"/>
                  <a:gd name="T19" fmla="*/ 0 h 15"/>
                  <a:gd name="T20" fmla="*/ 3 w 3"/>
                  <a:gd name="T21" fmla="*/ 15 h 15"/>
                </a:gdLst>
                <a:ahLst/>
                <a:cxnLst>
                  <a:cxn ang="T12">
                    <a:pos x="T0" y="T1"/>
                  </a:cxn>
                  <a:cxn ang="T13">
                    <a:pos x="T2" y="T3"/>
                  </a:cxn>
                  <a:cxn ang="T14">
                    <a:pos x="T4" y="T5"/>
                  </a:cxn>
                  <a:cxn ang="T15">
                    <a:pos x="T6" y="T7"/>
                  </a:cxn>
                  <a:cxn ang="T16">
                    <a:pos x="T8" y="T9"/>
                  </a:cxn>
                  <a:cxn ang="T17">
                    <a:pos x="T10" y="T11"/>
                  </a:cxn>
                </a:cxnLst>
                <a:rect l="T18" t="T19" r="T20" b="T21"/>
                <a:pathLst>
                  <a:path w="3" h="15">
                    <a:moveTo>
                      <a:pt x="0" y="2"/>
                    </a:moveTo>
                    <a:lnTo>
                      <a:pt x="2" y="0"/>
                    </a:lnTo>
                    <a:lnTo>
                      <a:pt x="3" y="2"/>
                    </a:lnTo>
                    <a:lnTo>
                      <a:pt x="3" y="15"/>
                    </a:lnTo>
                    <a:lnTo>
                      <a:pt x="2" y="14"/>
                    </a:lnTo>
                    <a:lnTo>
                      <a:pt x="0" y="2"/>
                    </a:lnTo>
                    <a:close/>
                  </a:path>
                </a:pathLst>
              </a:custGeom>
              <a:grpFill/>
              <a:ln w="3175" cmpd="sng">
                <a:solidFill>
                  <a:schemeClr val="bg1"/>
                </a:solidFill>
                <a:round/>
                <a:headEnd/>
                <a:tailEnd/>
              </a:ln>
            </p:spPr>
            <p:txBody>
              <a:bodyPr/>
              <a:lstStyle/>
              <a:p>
                <a:endParaRPr lang="es-CL" sz="2400" dirty="0">
                  <a:solidFill>
                    <a:srgbClr val="000000"/>
                  </a:solidFill>
                </a:endParaRPr>
              </a:p>
            </p:txBody>
          </p:sp>
          <p:sp>
            <p:nvSpPr>
              <p:cNvPr id="656" name="Freeform 43"/>
              <p:cNvSpPr>
                <a:spLocks/>
              </p:cNvSpPr>
              <p:nvPr/>
            </p:nvSpPr>
            <p:spPr bwMode="gray">
              <a:xfrm>
                <a:off x="1756" y="1745"/>
                <a:ext cx="5" cy="13"/>
              </a:xfrm>
              <a:custGeom>
                <a:avLst/>
                <a:gdLst>
                  <a:gd name="T0" fmla="*/ 3 w 5"/>
                  <a:gd name="T1" fmla="*/ 0 h 13"/>
                  <a:gd name="T2" fmla="*/ 5 w 5"/>
                  <a:gd name="T3" fmla="*/ 5 h 13"/>
                  <a:gd name="T4" fmla="*/ 5 w 5"/>
                  <a:gd name="T5" fmla="*/ 12 h 13"/>
                  <a:gd name="T6" fmla="*/ 3 w 5"/>
                  <a:gd name="T7" fmla="*/ 13 h 13"/>
                  <a:gd name="T8" fmla="*/ 0 w 5"/>
                  <a:gd name="T9" fmla="*/ 6 h 13"/>
                  <a:gd name="T10" fmla="*/ 3 w 5"/>
                  <a:gd name="T11" fmla="*/ 0 h 13"/>
                  <a:gd name="T12" fmla="*/ 0 60000 65536"/>
                  <a:gd name="T13" fmla="*/ 0 60000 65536"/>
                  <a:gd name="T14" fmla="*/ 0 60000 65536"/>
                  <a:gd name="T15" fmla="*/ 0 60000 65536"/>
                  <a:gd name="T16" fmla="*/ 0 60000 65536"/>
                  <a:gd name="T17" fmla="*/ 0 60000 65536"/>
                  <a:gd name="T18" fmla="*/ 0 w 5"/>
                  <a:gd name="T19" fmla="*/ 0 h 13"/>
                  <a:gd name="T20" fmla="*/ 5 w 5"/>
                  <a:gd name="T21" fmla="*/ 13 h 13"/>
                </a:gdLst>
                <a:ahLst/>
                <a:cxnLst>
                  <a:cxn ang="T12">
                    <a:pos x="T0" y="T1"/>
                  </a:cxn>
                  <a:cxn ang="T13">
                    <a:pos x="T2" y="T3"/>
                  </a:cxn>
                  <a:cxn ang="T14">
                    <a:pos x="T4" y="T5"/>
                  </a:cxn>
                  <a:cxn ang="T15">
                    <a:pos x="T6" y="T7"/>
                  </a:cxn>
                  <a:cxn ang="T16">
                    <a:pos x="T8" y="T9"/>
                  </a:cxn>
                  <a:cxn ang="T17">
                    <a:pos x="T10" y="T11"/>
                  </a:cxn>
                </a:cxnLst>
                <a:rect l="T18" t="T19" r="T20" b="T21"/>
                <a:pathLst>
                  <a:path w="5" h="13">
                    <a:moveTo>
                      <a:pt x="3" y="0"/>
                    </a:moveTo>
                    <a:lnTo>
                      <a:pt x="5" y="5"/>
                    </a:lnTo>
                    <a:lnTo>
                      <a:pt x="5" y="12"/>
                    </a:lnTo>
                    <a:lnTo>
                      <a:pt x="3" y="13"/>
                    </a:lnTo>
                    <a:lnTo>
                      <a:pt x="0" y="6"/>
                    </a:lnTo>
                    <a:lnTo>
                      <a:pt x="3" y="0"/>
                    </a:lnTo>
                    <a:close/>
                  </a:path>
                </a:pathLst>
              </a:custGeom>
              <a:grpFill/>
              <a:ln w="3175" cmpd="sng">
                <a:solidFill>
                  <a:schemeClr val="bg1"/>
                </a:solidFill>
                <a:round/>
                <a:headEnd/>
                <a:tailEnd/>
              </a:ln>
            </p:spPr>
            <p:txBody>
              <a:bodyPr/>
              <a:lstStyle/>
              <a:p>
                <a:endParaRPr lang="es-CL" sz="2400" dirty="0">
                  <a:solidFill>
                    <a:srgbClr val="000000"/>
                  </a:solidFill>
                </a:endParaRPr>
              </a:p>
            </p:txBody>
          </p:sp>
          <p:sp>
            <p:nvSpPr>
              <p:cNvPr id="657" name="Freeform 44"/>
              <p:cNvSpPr>
                <a:spLocks/>
              </p:cNvSpPr>
              <p:nvPr/>
            </p:nvSpPr>
            <p:spPr bwMode="gray">
              <a:xfrm>
                <a:off x="1762" y="1725"/>
                <a:ext cx="5" cy="18"/>
              </a:xfrm>
              <a:custGeom>
                <a:avLst/>
                <a:gdLst>
                  <a:gd name="T0" fmla="*/ 1 w 5"/>
                  <a:gd name="T1" fmla="*/ 0 h 18"/>
                  <a:gd name="T2" fmla="*/ 5 w 5"/>
                  <a:gd name="T3" fmla="*/ 5 h 18"/>
                  <a:gd name="T4" fmla="*/ 5 w 5"/>
                  <a:gd name="T5" fmla="*/ 16 h 18"/>
                  <a:gd name="T6" fmla="*/ 3 w 5"/>
                  <a:gd name="T7" fmla="*/ 18 h 18"/>
                  <a:gd name="T8" fmla="*/ 0 w 5"/>
                  <a:gd name="T9" fmla="*/ 18 h 18"/>
                  <a:gd name="T10" fmla="*/ 0 w 5"/>
                  <a:gd name="T11" fmla="*/ 2 h 18"/>
                  <a:gd name="T12" fmla="*/ 1 w 5"/>
                  <a:gd name="T13" fmla="*/ 0 h 18"/>
                  <a:gd name="T14" fmla="*/ 0 60000 65536"/>
                  <a:gd name="T15" fmla="*/ 0 60000 65536"/>
                  <a:gd name="T16" fmla="*/ 0 60000 65536"/>
                  <a:gd name="T17" fmla="*/ 0 60000 65536"/>
                  <a:gd name="T18" fmla="*/ 0 60000 65536"/>
                  <a:gd name="T19" fmla="*/ 0 60000 65536"/>
                  <a:gd name="T20" fmla="*/ 0 60000 65536"/>
                  <a:gd name="T21" fmla="*/ 0 w 5"/>
                  <a:gd name="T22" fmla="*/ 0 h 18"/>
                  <a:gd name="T23" fmla="*/ 5 w 5"/>
                  <a:gd name="T24" fmla="*/ 18 h 18"/>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5" h="18">
                    <a:moveTo>
                      <a:pt x="1" y="0"/>
                    </a:moveTo>
                    <a:lnTo>
                      <a:pt x="5" y="5"/>
                    </a:lnTo>
                    <a:lnTo>
                      <a:pt x="5" y="16"/>
                    </a:lnTo>
                    <a:lnTo>
                      <a:pt x="3" y="18"/>
                    </a:lnTo>
                    <a:lnTo>
                      <a:pt x="0" y="18"/>
                    </a:lnTo>
                    <a:lnTo>
                      <a:pt x="0" y="2"/>
                    </a:lnTo>
                    <a:lnTo>
                      <a:pt x="1" y="0"/>
                    </a:lnTo>
                    <a:close/>
                  </a:path>
                </a:pathLst>
              </a:custGeom>
              <a:grpFill/>
              <a:ln w="3175" cmpd="sng">
                <a:solidFill>
                  <a:schemeClr val="bg1"/>
                </a:solidFill>
                <a:round/>
                <a:headEnd/>
                <a:tailEnd/>
              </a:ln>
            </p:spPr>
            <p:txBody>
              <a:bodyPr/>
              <a:lstStyle/>
              <a:p>
                <a:endParaRPr lang="es-CL" sz="2400" dirty="0">
                  <a:solidFill>
                    <a:srgbClr val="000000"/>
                  </a:solidFill>
                </a:endParaRPr>
              </a:p>
            </p:txBody>
          </p:sp>
          <p:sp>
            <p:nvSpPr>
              <p:cNvPr id="658" name="Freeform 45"/>
              <p:cNvSpPr>
                <a:spLocks/>
              </p:cNvSpPr>
              <p:nvPr/>
            </p:nvSpPr>
            <p:spPr bwMode="gray">
              <a:xfrm>
                <a:off x="1744" y="1721"/>
                <a:ext cx="15" cy="17"/>
              </a:xfrm>
              <a:custGeom>
                <a:avLst/>
                <a:gdLst>
                  <a:gd name="T0" fmla="*/ 6 w 15"/>
                  <a:gd name="T1" fmla="*/ 16 h 17"/>
                  <a:gd name="T2" fmla="*/ 3 w 15"/>
                  <a:gd name="T3" fmla="*/ 12 h 17"/>
                  <a:gd name="T4" fmla="*/ 0 w 15"/>
                  <a:gd name="T5" fmla="*/ 6 h 17"/>
                  <a:gd name="T6" fmla="*/ 0 w 15"/>
                  <a:gd name="T7" fmla="*/ 4 h 17"/>
                  <a:gd name="T8" fmla="*/ 7 w 15"/>
                  <a:gd name="T9" fmla="*/ 0 h 17"/>
                  <a:gd name="T10" fmla="*/ 11 w 15"/>
                  <a:gd name="T11" fmla="*/ 3 h 17"/>
                  <a:gd name="T12" fmla="*/ 15 w 15"/>
                  <a:gd name="T13" fmla="*/ 4 h 17"/>
                  <a:gd name="T14" fmla="*/ 15 w 15"/>
                  <a:gd name="T15" fmla="*/ 6 h 17"/>
                  <a:gd name="T16" fmla="*/ 11 w 15"/>
                  <a:gd name="T17" fmla="*/ 5 h 17"/>
                  <a:gd name="T18" fmla="*/ 11 w 15"/>
                  <a:gd name="T19" fmla="*/ 8 h 17"/>
                  <a:gd name="T20" fmla="*/ 14 w 15"/>
                  <a:gd name="T21" fmla="*/ 12 h 17"/>
                  <a:gd name="T22" fmla="*/ 12 w 15"/>
                  <a:gd name="T23" fmla="*/ 14 h 17"/>
                  <a:gd name="T24" fmla="*/ 8 w 15"/>
                  <a:gd name="T25" fmla="*/ 9 h 17"/>
                  <a:gd name="T26" fmla="*/ 7 w 15"/>
                  <a:gd name="T27" fmla="*/ 10 h 17"/>
                  <a:gd name="T28" fmla="*/ 8 w 15"/>
                  <a:gd name="T29" fmla="*/ 17 h 17"/>
                  <a:gd name="T30" fmla="*/ 6 w 15"/>
                  <a:gd name="T31" fmla="*/ 16 h 17"/>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15"/>
                  <a:gd name="T49" fmla="*/ 0 h 17"/>
                  <a:gd name="T50" fmla="*/ 15 w 15"/>
                  <a:gd name="T51" fmla="*/ 17 h 17"/>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15" h="17">
                    <a:moveTo>
                      <a:pt x="6" y="16"/>
                    </a:moveTo>
                    <a:lnTo>
                      <a:pt x="3" y="12"/>
                    </a:lnTo>
                    <a:lnTo>
                      <a:pt x="0" y="6"/>
                    </a:lnTo>
                    <a:lnTo>
                      <a:pt x="0" y="4"/>
                    </a:lnTo>
                    <a:lnTo>
                      <a:pt x="7" y="0"/>
                    </a:lnTo>
                    <a:lnTo>
                      <a:pt x="11" y="3"/>
                    </a:lnTo>
                    <a:lnTo>
                      <a:pt x="15" y="4"/>
                    </a:lnTo>
                    <a:lnTo>
                      <a:pt x="15" y="6"/>
                    </a:lnTo>
                    <a:lnTo>
                      <a:pt x="11" y="5"/>
                    </a:lnTo>
                    <a:lnTo>
                      <a:pt x="11" y="8"/>
                    </a:lnTo>
                    <a:lnTo>
                      <a:pt x="14" y="12"/>
                    </a:lnTo>
                    <a:lnTo>
                      <a:pt x="12" y="14"/>
                    </a:lnTo>
                    <a:lnTo>
                      <a:pt x="8" y="9"/>
                    </a:lnTo>
                    <a:lnTo>
                      <a:pt x="7" y="10"/>
                    </a:lnTo>
                    <a:lnTo>
                      <a:pt x="8" y="17"/>
                    </a:lnTo>
                    <a:lnTo>
                      <a:pt x="6" y="16"/>
                    </a:lnTo>
                    <a:close/>
                  </a:path>
                </a:pathLst>
              </a:custGeom>
              <a:grpFill/>
              <a:ln w="3175" cmpd="sng">
                <a:solidFill>
                  <a:schemeClr val="bg1"/>
                </a:solidFill>
                <a:round/>
                <a:headEnd/>
                <a:tailEnd/>
              </a:ln>
            </p:spPr>
            <p:txBody>
              <a:bodyPr/>
              <a:lstStyle/>
              <a:p>
                <a:endParaRPr lang="es-CL" sz="2400" dirty="0">
                  <a:solidFill>
                    <a:srgbClr val="000000"/>
                  </a:solidFill>
                </a:endParaRPr>
              </a:p>
            </p:txBody>
          </p:sp>
          <p:sp>
            <p:nvSpPr>
              <p:cNvPr id="659" name="Freeform 46"/>
              <p:cNvSpPr>
                <a:spLocks/>
              </p:cNvSpPr>
              <p:nvPr/>
            </p:nvSpPr>
            <p:spPr bwMode="gray">
              <a:xfrm>
                <a:off x="1768" y="1745"/>
                <a:ext cx="9" cy="9"/>
              </a:xfrm>
              <a:custGeom>
                <a:avLst/>
                <a:gdLst>
                  <a:gd name="T0" fmla="*/ 3 w 9"/>
                  <a:gd name="T1" fmla="*/ 9 h 9"/>
                  <a:gd name="T2" fmla="*/ 0 w 9"/>
                  <a:gd name="T3" fmla="*/ 2 h 9"/>
                  <a:gd name="T4" fmla="*/ 2 w 9"/>
                  <a:gd name="T5" fmla="*/ 0 h 9"/>
                  <a:gd name="T6" fmla="*/ 6 w 9"/>
                  <a:gd name="T7" fmla="*/ 2 h 9"/>
                  <a:gd name="T8" fmla="*/ 9 w 9"/>
                  <a:gd name="T9" fmla="*/ 5 h 9"/>
                  <a:gd name="T10" fmla="*/ 9 w 9"/>
                  <a:gd name="T11" fmla="*/ 7 h 9"/>
                  <a:gd name="T12" fmla="*/ 5 w 9"/>
                  <a:gd name="T13" fmla="*/ 5 h 9"/>
                  <a:gd name="T14" fmla="*/ 6 w 9"/>
                  <a:gd name="T15" fmla="*/ 8 h 9"/>
                  <a:gd name="T16" fmla="*/ 3 w 9"/>
                  <a:gd name="T17" fmla="*/ 9 h 9"/>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9"/>
                  <a:gd name="T28" fmla="*/ 0 h 9"/>
                  <a:gd name="T29" fmla="*/ 9 w 9"/>
                  <a:gd name="T30" fmla="*/ 9 h 9"/>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9" h="9">
                    <a:moveTo>
                      <a:pt x="3" y="9"/>
                    </a:moveTo>
                    <a:lnTo>
                      <a:pt x="0" y="2"/>
                    </a:lnTo>
                    <a:lnTo>
                      <a:pt x="2" y="0"/>
                    </a:lnTo>
                    <a:lnTo>
                      <a:pt x="6" y="2"/>
                    </a:lnTo>
                    <a:lnTo>
                      <a:pt x="9" y="5"/>
                    </a:lnTo>
                    <a:lnTo>
                      <a:pt x="9" y="7"/>
                    </a:lnTo>
                    <a:lnTo>
                      <a:pt x="5" y="5"/>
                    </a:lnTo>
                    <a:lnTo>
                      <a:pt x="6" y="8"/>
                    </a:lnTo>
                    <a:lnTo>
                      <a:pt x="3" y="9"/>
                    </a:lnTo>
                    <a:close/>
                  </a:path>
                </a:pathLst>
              </a:custGeom>
              <a:grpFill/>
              <a:ln w="3175" cmpd="sng">
                <a:solidFill>
                  <a:schemeClr val="bg1"/>
                </a:solidFill>
                <a:round/>
                <a:headEnd/>
                <a:tailEnd/>
              </a:ln>
            </p:spPr>
            <p:txBody>
              <a:bodyPr/>
              <a:lstStyle/>
              <a:p>
                <a:endParaRPr lang="es-CL" sz="2400" dirty="0">
                  <a:solidFill>
                    <a:srgbClr val="000000"/>
                  </a:solidFill>
                </a:endParaRPr>
              </a:p>
            </p:txBody>
          </p:sp>
          <p:sp>
            <p:nvSpPr>
              <p:cNvPr id="660" name="Freeform 47"/>
              <p:cNvSpPr>
                <a:spLocks/>
              </p:cNvSpPr>
              <p:nvPr/>
            </p:nvSpPr>
            <p:spPr bwMode="gray">
              <a:xfrm>
                <a:off x="1783" y="1813"/>
                <a:ext cx="5" cy="2"/>
              </a:xfrm>
              <a:custGeom>
                <a:avLst/>
                <a:gdLst>
                  <a:gd name="T0" fmla="*/ 0 w 5"/>
                  <a:gd name="T1" fmla="*/ 1 h 2"/>
                  <a:gd name="T2" fmla="*/ 2 w 5"/>
                  <a:gd name="T3" fmla="*/ 0 h 2"/>
                  <a:gd name="T4" fmla="*/ 5 w 5"/>
                  <a:gd name="T5" fmla="*/ 0 h 2"/>
                  <a:gd name="T6" fmla="*/ 5 w 5"/>
                  <a:gd name="T7" fmla="*/ 2 h 2"/>
                  <a:gd name="T8" fmla="*/ 2 w 5"/>
                  <a:gd name="T9" fmla="*/ 2 h 2"/>
                  <a:gd name="T10" fmla="*/ 0 w 5"/>
                  <a:gd name="T11" fmla="*/ 1 h 2"/>
                  <a:gd name="T12" fmla="*/ 0 60000 65536"/>
                  <a:gd name="T13" fmla="*/ 0 60000 65536"/>
                  <a:gd name="T14" fmla="*/ 0 60000 65536"/>
                  <a:gd name="T15" fmla="*/ 0 60000 65536"/>
                  <a:gd name="T16" fmla="*/ 0 60000 65536"/>
                  <a:gd name="T17" fmla="*/ 0 60000 65536"/>
                  <a:gd name="T18" fmla="*/ 0 w 5"/>
                  <a:gd name="T19" fmla="*/ 0 h 2"/>
                  <a:gd name="T20" fmla="*/ 5 w 5"/>
                  <a:gd name="T21" fmla="*/ 2 h 2"/>
                </a:gdLst>
                <a:ahLst/>
                <a:cxnLst>
                  <a:cxn ang="T12">
                    <a:pos x="T0" y="T1"/>
                  </a:cxn>
                  <a:cxn ang="T13">
                    <a:pos x="T2" y="T3"/>
                  </a:cxn>
                  <a:cxn ang="T14">
                    <a:pos x="T4" y="T5"/>
                  </a:cxn>
                  <a:cxn ang="T15">
                    <a:pos x="T6" y="T7"/>
                  </a:cxn>
                  <a:cxn ang="T16">
                    <a:pos x="T8" y="T9"/>
                  </a:cxn>
                  <a:cxn ang="T17">
                    <a:pos x="T10" y="T11"/>
                  </a:cxn>
                </a:cxnLst>
                <a:rect l="T18" t="T19" r="T20" b="T21"/>
                <a:pathLst>
                  <a:path w="5" h="2">
                    <a:moveTo>
                      <a:pt x="0" y="1"/>
                    </a:moveTo>
                    <a:lnTo>
                      <a:pt x="2" y="0"/>
                    </a:lnTo>
                    <a:lnTo>
                      <a:pt x="5" y="0"/>
                    </a:lnTo>
                    <a:lnTo>
                      <a:pt x="5" y="2"/>
                    </a:lnTo>
                    <a:lnTo>
                      <a:pt x="2" y="2"/>
                    </a:lnTo>
                    <a:lnTo>
                      <a:pt x="0" y="1"/>
                    </a:lnTo>
                    <a:close/>
                  </a:path>
                </a:pathLst>
              </a:custGeom>
              <a:grpFill/>
              <a:ln w="3175" cmpd="sng">
                <a:solidFill>
                  <a:schemeClr val="bg1"/>
                </a:solidFill>
                <a:round/>
                <a:headEnd/>
                <a:tailEnd/>
              </a:ln>
            </p:spPr>
            <p:txBody>
              <a:bodyPr/>
              <a:lstStyle/>
              <a:p>
                <a:endParaRPr lang="es-CL" sz="2400" dirty="0">
                  <a:solidFill>
                    <a:srgbClr val="000000"/>
                  </a:solidFill>
                </a:endParaRPr>
              </a:p>
            </p:txBody>
          </p:sp>
          <p:sp>
            <p:nvSpPr>
              <p:cNvPr id="661" name="Freeform 48"/>
              <p:cNvSpPr>
                <a:spLocks/>
              </p:cNvSpPr>
              <p:nvPr/>
            </p:nvSpPr>
            <p:spPr bwMode="gray">
              <a:xfrm>
                <a:off x="1785" y="1819"/>
                <a:ext cx="6" cy="2"/>
              </a:xfrm>
              <a:custGeom>
                <a:avLst/>
                <a:gdLst>
                  <a:gd name="T0" fmla="*/ 0 w 6"/>
                  <a:gd name="T1" fmla="*/ 1 h 2"/>
                  <a:gd name="T2" fmla="*/ 1 w 6"/>
                  <a:gd name="T3" fmla="*/ 0 h 2"/>
                  <a:gd name="T4" fmla="*/ 6 w 6"/>
                  <a:gd name="T5" fmla="*/ 0 h 2"/>
                  <a:gd name="T6" fmla="*/ 6 w 6"/>
                  <a:gd name="T7" fmla="*/ 2 h 2"/>
                  <a:gd name="T8" fmla="*/ 1 w 6"/>
                  <a:gd name="T9" fmla="*/ 2 h 2"/>
                  <a:gd name="T10" fmla="*/ 0 w 6"/>
                  <a:gd name="T11" fmla="*/ 1 h 2"/>
                  <a:gd name="T12" fmla="*/ 0 60000 65536"/>
                  <a:gd name="T13" fmla="*/ 0 60000 65536"/>
                  <a:gd name="T14" fmla="*/ 0 60000 65536"/>
                  <a:gd name="T15" fmla="*/ 0 60000 65536"/>
                  <a:gd name="T16" fmla="*/ 0 60000 65536"/>
                  <a:gd name="T17" fmla="*/ 0 60000 65536"/>
                  <a:gd name="T18" fmla="*/ 0 w 6"/>
                  <a:gd name="T19" fmla="*/ 0 h 2"/>
                  <a:gd name="T20" fmla="*/ 6 w 6"/>
                  <a:gd name="T21" fmla="*/ 2 h 2"/>
                </a:gdLst>
                <a:ahLst/>
                <a:cxnLst>
                  <a:cxn ang="T12">
                    <a:pos x="T0" y="T1"/>
                  </a:cxn>
                  <a:cxn ang="T13">
                    <a:pos x="T2" y="T3"/>
                  </a:cxn>
                  <a:cxn ang="T14">
                    <a:pos x="T4" y="T5"/>
                  </a:cxn>
                  <a:cxn ang="T15">
                    <a:pos x="T6" y="T7"/>
                  </a:cxn>
                  <a:cxn ang="T16">
                    <a:pos x="T8" y="T9"/>
                  </a:cxn>
                  <a:cxn ang="T17">
                    <a:pos x="T10" y="T11"/>
                  </a:cxn>
                </a:cxnLst>
                <a:rect l="T18" t="T19" r="T20" b="T21"/>
                <a:pathLst>
                  <a:path w="6" h="2">
                    <a:moveTo>
                      <a:pt x="0" y="1"/>
                    </a:moveTo>
                    <a:lnTo>
                      <a:pt x="1" y="0"/>
                    </a:lnTo>
                    <a:lnTo>
                      <a:pt x="6" y="0"/>
                    </a:lnTo>
                    <a:lnTo>
                      <a:pt x="6" y="2"/>
                    </a:lnTo>
                    <a:lnTo>
                      <a:pt x="1" y="2"/>
                    </a:lnTo>
                    <a:lnTo>
                      <a:pt x="0" y="1"/>
                    </a:lnTo>
                    <a:close/>
                  </a:path>
                </a:pathLst>
              </a:custGeom>
              <a:grpFill/>
              <a:ln w="3175" cmpd="sng">
                <a:solidFill>
                  <a:schemeClr val="bg1"/>
                </a:solidFill>
                <a:round/>
                <a:headEnd/>
                <a:tailEnd/>
              </a:ln>
            </p:spPr>
            <p:txBody>
              <a:bodyPr/>
              <a:lstStyle/>
              <a:p>
                <a:endParaRPr lang="es-CL" sz="2400" dirty="0">
                  <a:solidFill>
                    <a:srgbClr val="000000"/>
                  </a:solidFill>
                </a:endParaRPr>
              </a:p>
            </p:txBody>
          </p:sp>
          <p:sp>
            <p:nvSpPr>
              <p:cNvPr id="662" name="Freeform 49"/>
              <p:cNvSpPr>
                <a:spLocks/>
              </p:cNvSpPr>
              <p:nvPr/>
            </p:nvSpPr>
            <p:spPr bwMode="gray">
              <a:xfrm>
                <a:off x="1791" y="1824"/>
                <a:ext cx="3" cy="4"/>
              </a:xfrm>
              <a:custGeom>
                <a:avLst/>
                <a:gdLst>
                  <a:gd name="T0" fmla="*/ 0 w 3"/>
                  <a:gd name="T1" fmla="*/ 3 h 4"/>
                  <a:gd name="T2" fmla="*/ 0 w 3"/>
                  <a:gd name="T3" fmla="*/ 0 h 4"/>
                  <a:gd name="T4" fmla="*/ 1 w 3"/>
                  <a:gd name="T5" fmla="*/ 1 h 4"/>
                  <a:gd name="T6" fmla="*/ 3 w 3"/>
                  <a:gd name="T7" fmla="*/ 3 h 4"/>
                  <a:gd name="T8" fmla="*/ 3 w 3"/>
                  <a:gd name="T9" fmla="*/ 4 h 4"/>
                  <a:gd name="T10" fmla="*/ 0 w 3"/>
                  <a:gd name="T11" fmla="*/ 3 h 4"/>
                  <a:gd name="T12" fmla="*/ 0 60000 65536"/>
                  <a:gd name="T13" fmla="*/ 0 60000 65536"/>
                  <a:gd name="T14" fmla="*/ 0 60000 65536"/>
                  <a:gd name="T15" fmla="*/ 0 60000 65536"/>
                  <a:gd name="T16" fmla="*/ 0 60000 65536"/>
                  <a:gd name="T17" fmla="*/ 0 60000 65536"/>
                  <a:gd name="T18" fmla="*/ 0 w 3"/>
                  <a:gd name="T19" fmla="*/ 0 h 4"/>
                  <a:gd name="T20" fmla="*/ 3 w 3"/>
                  <a:gd name="T21" fmla="*/ 4 h 4"/>
                </a:gdLst>
                <a:ahLst/>
                <a:cxnLst>
                  <a:cxn ang="T12">
                    <a:pos x="T0" y="T1"/>
                  </a:cxn>
                  <a:cxn ang="T13">
                    <a:pos x="T2" y="T3"/>
                  </a:cxn>
                  <a:cxn ang="T14">
                    <a:pos x="T4" y="T5"/>
                  </a:cxn>
                  <a:cxn ang="T15">
                    <a:pos x="T6" y="T7"/>
                  </a:cxn>
                  <a:cxn ang="T16">
                    <a:pos x="T8" y="T9"/>
                  </a:cxn>
                  <a:cxn ang="T17">
                    <a:pos x="T10" y="T11"/>
                  </a:cxn>
                </a:cxnLst>
                <a:rect l="T18" t="T19" r="T20" b="T21"/>
                <a:pathLst>
                  <a:path w="3" h="4">
                    <a:moveTo>
                      <a:pt x="0" y="3"/>
                    </a:moveTo>
                    <a:lnTo>
                      <a:pt x="0" y="0"/>
                    </a:lnTo>
                    <a:lnTo>
                      <a:pt x="1" y="1"/>
                    </a:lnTo>
                    <a:lnTo>
                      <a:pt x="3" y="3"/>
                    </a:lnTo>
                    <a:lnTo>
                      <a:pt x="3" y="4"/>
                    </a:lnTo>
                    <a:lnTo>
                      <a:pt x="0" y="3"/>
                    </a:lnTo>
                    <a:close/>
                  </a:path>
                </a:pathLst>
              </a:custGeom>
              <a:grpFill/>
              <a:ln w="3175" cmpd="sng">
                <a:solidFill>
                  <a:schemeClr val="bg1"/>
                </a:solidFill>
                <a:round/>
                <a:headEnd/>
                <a:tailEnd/>
              </a:ln>
            </p:spPr>
            <p:txBody>
              <a:bodyPr/>
              <a:lstStyle/>
              <a:p>
                <a:endParaRPr lang="es-CL" sz="2400" dirty="0">
                  <a:solidFill>
                    <a:srgbClr val="000000"/>
                  </a:solidFill>
                </a:endParaRPr>
              </a:p>
            </p:txBody>
          </p:sp>
          <p:sp>
            <p:nvSpPr>
              <p:cNvPr id="663" name="Freeform 50"/>
              <p:cNvSpPr>
                <a:spLocks/>
              </p:cNvSpPr>
              <p:nvPr/>
            </p:nvSpPr>
            <p:spPr bwMode="gray">
              <a:xfrm>
                <a:off x="1796" y="1798"/>
                <a:ext cx="4" cy="3"/>
              </a:xfrm>
              <a:custGeom>
                <a:avLst/>
                <a:gdLst>
                  <a:gd name="T0" fmla="*/ 2 w 4"/>
                  <a:gd name="T1" fmla="*/ 2 h 3"/>
                  <a:gd name="T2" fmla="*/ 0 w 4"/>
                  <a:gd name="T3" fmla="*/ 1 h 3"/>
                  <a:gd name="T4" fmla="*/ 1 w 4"/>
                  <a:gd name="T5" fmla="*/ 0 h 3"/>
                  <a:gd name="T6" fmla="*/ 4 w 4"/>
                  <a:gd name="T7" fmla="*/ 1 h 3"/>
                  <a:gd name="T8" fmla="*/ 4 w 4"/>
                  <a:gd name="T9" fmla="*/ 3 h 3"/>
                  <a:gd name="T10" fmla="*/ 2 w 4"/>
                  <a:gd name="T11" fmla="*/ 2 h 3"/>
                  <a:gd name="T12" fmla="*/ 0 60000 65536"/>
                  <a:gd name="T13" fmla="*/ 0 60000 65536"/>
                  <a:gd name="T14" fmla="*/ 0 60000 65536"/>
                  <a:gd name="T15" fmla="*/ 0 60000 65536"/>
                  <a:gd name="T16" fmla="*/ 0 60000 65536"/>
                  <a:gd name="T17" fmla="*/ 0 60000 65536"/>
                  <a:gd name="T18" fmla="*/ 0 w 4"/>
                  <a:gd name="T19" fmla="*/ 0 h 3"/>
                  <a:gd name="T20" fmla="*/ 4 w 4"/>
                  <a:gd name="T21" fmla="*/ 3 h 3"/>
                </a:gdLst>
                <a:ahLst/>
                <a:cxnLst>
                  <a:cxn ang="T12">
                    <a:pos x="T0" y="T1"/>
                  </a:cxn>
                  <a:cxn ang="T13">
                    <a:pos x="T2" y="T3"/>
                  </a:cxn>
                  <a:cxn ang="T14">
                    <a:pos x="T4" y="T5"/>
                  </a:cxn>
                  <a:cxn ang="T15">
                    <a:pos x="T6" y="T7"/>
                  </a:cxn>
                  <a:cxn ang="T16">
                    <a:pos x="T8" y="T9"/>
                  </a:cxn>
                  <a:cxn ang="T17">
                    <a:pos x="T10" y="T11"/>
                  </a:cxn>
                </a:cxnLst>
                <a:rect l="T18" t="T19" r="T20" b="T21"/>
                <a:pathLst>
                  <a:path w="4" h="3">
                    <a:moveTo>
                      <a:pt x="2" y="2"/>
                    </a:moveTo>
                    <a:lnTo>
                      <a:pt x="0" y="1"/>
                    </a:lnTo>
                    <a:lnTo>
                      <a:pt x="1" y="0"/>
                    </a:lnTo>
                    <a:lnTo>
                      <a:pt x="4" y="1"/>
                    </a:lnTo>
                    <a:lnTo>
                      <a:pt x="4" y="3"/>
                    </a:lnTo>
                    <a:lnTo>
                      <a:pt x="2" y="2"/>
                    </a:lnTo>
                    <a:close/>
                  </a:path>
                </a:pathLst>
              </a:custGeom>
              <a:grpFill/>
              <a:ln w="3175" cmpd="sng">
                <a:solidFill>
                  <a:schemeClr val="bg1"/>
                </a:solidFill>
                <a:round/>
                <a:headEnd/>
                <a:tailEnd/>
              </a:ln>
            </p:spPr>
            <p:txBody>
              <a:bodyPr/>
              <a:lstStyle/>
              <a:p>
                <a:endParaRPr lang="es-CL" sz="2400" dirty="0">
                  <a:solidFill>
                    <a:srgbClr val="000000"/>
                  </a:solidFill>
                </a:endParaRPr>
              </a:p>
            </p:txBody>
          </p:sp>
          <p:sp>
            <p:nvSpPr>
              <p:cNvPr id="664" name="Freeform 51"/>
              <p:cNvSpPr>
                <a:spLocks/>
              </p:cNvSpPr>
              <p:nvPr/>
            </p:nvSpPr>
            <p:spPr bwMode="gray">
              <a:xfrm>
                <a:off x="1800" y="1806"/>
                <a:ext cx="7" cy="5"/>
              </a:xfrm>
              <a:custGeom>
                <a:avLst/>
                <a:gdLst>
                  <a:gd name="T0" fmla="*/ 0 w 7"/>
                  <a:gd name="T1" fmla="*/ 2 h 5"/>
                  <a:gd name="T2" fmla="*/ 1 w 7"/>
                  <a:gd name="T3" fmla="*/ 0 h 5"/>
                  <a:gd name="T4" fmla="*/ 3 w 7"/>
                  <a:gd name="T5" fmla="*/ 2 h 5"/>
                  <a:gd name="T6" fmla="*/ 7 w 7"/>
                  <a:gd name="T7" fmla="*/ 4 h 5"/>
                  <a:gd name="T8" fmla="*/ 4 w 7"/>
                  <a:gd name="T9" fmla="*/ 5 h 5"/>
                  <a:gd name="T10" fmla="*/ 0 w 7"/>
                  <a:gd name="T11" fmla="*/ 2 h 5"/>
                  <a:gd name="T12" fmla="*/ 0 60000 65536"/>
                  <a:gd name="T13" fmla="*/ 0 60000 65536"/>
                  <a:gd name="T14" fmla="*/ 0 60000 65536"/>
                  <a:gd name="T15" fmla="*/ 0 60000 65536"/>
                  <a:gd name="T16" fmla="*/ 0 60000 65536"/>
                  <a:gd name="T17" fmla="*/ 0 60000 65536"/>
                  <a:gd name="T18" fmla="*/ 0 w 7"/>
                  <a:gd name="T19" fmla="*/ 0 h 5"/>
                  <a:gd name="T20" fmla="*/ 7 w 7"/>
                  <a:gd name="T21" fmla="*/ 5 h 5"/>
                </a:gdLst>
                <a:ahLst/>
                <a:cxnLst>
                  <a:cxn ang="T12">
                    <a:pos x="T0" y="T1"/>
                  </a:cxn>
                  <a:cxn ang="T13">
                    <a:pos x="T2" y="T3"/>
                  </a:cxn>
                  <a:cxn ang="T14">
                    <a:pos x="T4" y="T5"/>
                  </a:cxn>
                  <a:cxn ang="T15">
                    <a:pos x="T6" y="T7"/>
                  </a:cxn>
                  <a:cxn ang="T16">
                    <a:pos x="T8" y="T9"/>
                  </a:cxn>
                  <a:cxn ang="T17">
                    <a:pos x="T10" y="T11"/>
                  </a:cxn>
                </a:cxnLst>
                <a:rect l="T18" t="T19" r="T20" b="T21"/>
                <a:pathLst>
                  <a:path w="7" h="5">
                    <a:moveTo>
                      <a:pt x="0" y="2"/>
                    </a:moveTo>
                    <a:lnTo>
                      <a:pt x="1" y="0"/>
                    </a:lnTo>
                    <a:lnTo>
                      <a:pt x="3" y="2"/>
                    </a:lnTo>
                    <a:lnTo>
                      <a:pt x="7" y="4"/>
                    </a:lnTo>
                    <a:lnTo>
                      <a:pt x="4" y="5"/>
                    </a:lnTo>
                    <a:lnTo>
                      <a:pt x="0" y="2"/>
                    </a:lnTo>
                    <a:close/>
                  </a:path>
                </a:pathLst>
              </a:custGeom>
              <a:grpFill/>
              <a:ln w="3175" cmpd="sng">
                <a:solidFill>
                  <a:schemeClr val="bg1"/>
                </a:solidFill>
                <a:round/>
                <a:headEnd/>
                <a:tailEnd/>
              </a:ln>
            </p:spPr>
            <p:txBody>
              <a:bodyPr/>
              <a:lstStyle/>
              <a:p>
                <a:endParaRPr lang="es-CL" sz="2400" dirty="0">
                  <a:solidFill>
                    <a:srgbClr val="000000"/>
                  </a:solidFill>
                </a:endParaRPr>
              </a:p>
            </p:txBody>
          </p:sp>
          <p:sp>
            <p:nvSpPr>
              <p:cNvPr id="665" name="Freeform 52"/>
              <p:cNvSpPr>
                <a:spLocks/>
              </p:cNvSpPr>
              <p:nvPr/>
            </p:nvSpPr>
            <p:spPr bwMode="gray">
              <a:xfrm>
                <a:off x="1451" y="1459"/>
                <a:ext cx="354" cy="336"/>
              </a:xfrm>
              <a:custGeom>
                <a:avLst/>
                <a:gdLst>
                  <a:gd name="T0" fmla="*/ 266 w 354"/>
                  <a:gd name="T1" fmla="*/ 217 h 336"/>
                  <a:gd name="T2" fmla="*/ 303 w 354"/>
                  <a:gd name="T3" fmla="*/ 235 h 336"/>
                  <a:gd name="T4" fmla="*/ 342 w 354"/>
                  <a:gd name="T5" fmla="*/ 296 h 336"/>
                  <a:gd name="T6" fmla="*/ 347 w 354"/>
                  <a:gd name="T7" fmla="*/ 325 h 336"/>
                  <a:gd name="T8" fmla="*/ 334 w 354"/>
                  <a:gd name="T9" fmla="*/ 311 h 336"/>
                  <a:gd name="T10" fmla="*/ 322 w 354"/>
                  <a:gd name="T11" fmla="*/ 285 h 336"/>
                  <a:gd name="T12" fmla="*/ 305 w 354"/>
                  <a:gd name="T13" fmla="*/ 249 h 336"/>
                  <a:gd name="T14" fmla="*/ 293 w 354"/>
                  <a:gd name="T15" fmla="*/ 255 h 336"/>
                  <a:gd name="T16" fmla="*/ 265 w 354"/>
                  <a:gd name="T17" fmla="*/ 240 h 336"/>
                  <a:gd name="T18" fmla="*/ 238 w 354"/>
                  <a:gd name="T19" fmla="*/ 230 h 336"/>
                  <a:gd name="T20" fmla="*/ 214 w 354"/>
                  <a:gd name="T21" fmla="*/ 218 h 336"/>
                  <a:gd name="T22" fmla="*/ 188 w 354"/>
                  <a:gd name="T23" fmla="*/ 210 h 336"/>
                  <a:gd name="T24" fmla="*/ 182 w 354"/>
                  <a:gd name="T25" fmla="*/ 216 h 336"/>
                  <a:gd name="T26" fmla="*/ 156 w 354"/>
                  <a:gd name="T27" fmla="*/ 243 h 336"/>
                  <a:gd name="T28" fmla="*/ 152 w 354"/>
                  <a:gd name="T29" fmla="*/ 235 h 336"/>
                  <a:gd name="T30" fmla="*/ 163 w 354"/>
                  <a:gd name="T31" fmla="*/ 207 h 336"/>
                  <a:gd name="T32" fmla="*/ 158 w 354"/>
                  <a:gd name="T33" fmla="*/ 201 h 336"/>
                  <a:gd name="T34" fmla="*/ 127 w 354"/>
                  <a:gd name="T35" fmla="*/ 244 h 336"/>
                  <a:gd name="T36" fmla="*/ 127 w 354"/>
                  <a:gd name="T37" fmla="*/ 266 h 336"/>
                  <a:gd name="T38" fmla="*/ 102 w 354"/>
                  <a:gd name="T39" fmla="*/ 290 h 336"/>
                  <a:gd name="T40" fmla="*/ 66 w 354"/>
                  <a:gd name="T41" fmla="*/ 317 h 336"/>
                  <a:gd name="T42" fmla="*/ 47 w 354"/>
                  <a:gd name="T43" fmla="*/ 325 h 336"/>
                  <a:gd name="T44" fmla="*/ 29 w 354"/>
                  <a:gd name="T45" fmla="*/ 333 h 336"/>
                  <a:gd name="T46" fmla="*/ 50 w 354"/>
                  <a:gd name="T47" fmla="*/ 315 h 336"/>
                  <a:gd name="T48" fmla="*/ 71 w 354"/>
                  <a:gd name="T49" fmla="*/ 302 h 336"/>
                  <a:gd name="T50" fmla="*/ 97 w 354"/>
                  <a:gd name="T51" fmla="*/ 269 h 336"/>
                  <a:gd name="T52" fmla="*/ 90 w 354"/>
                  <a:gd name="T53" fmla="*/ 254 h 336"/>
                  <a:gd name="T54" fmla="*/ 73 w 354"/>
                  <a:gd name="T55" fmla="*/ 252 h 336"/>
                  <a:gd name="T56" fmla="*/ 55 w 354"/>
                  <a:gd name="T57" fmla="*/ 239 h 336"/>
                  <a:gd name="T58" fmla="*/ 43 w 354"/>
                  <a:gd name="T59" fmla="*/ 233 h 336"/>
                  <a:gd name="T60" fmla="*/ 25 w 354"/>
                  <a:gd name="T61" fmla="*/ 208 h 336"/>
                  <a:gd name="T62" fmla="*/ 23 w 354"/>
                  <a:gd name="T63" fmla="*/ 181 h 336"/>
                  <a:gd name="T64" fmla="*/ 48 w 354"/>
                  <a:gd name="T65" fmla="*/ 162 h 336"/>
                  <a:gd name="T66" fmla="*/ 61 w 354"/>
                  <a:gd name="T67" fmla="*/ 134 h 336"/>
                  <a:gd name="T68" fmla="*/ 56 w 354"/>
                  <a:gd name="T69" fmla="*/ 127 h 336"/>
                  <a:gd name="T70" fmla="*/ 26 w 354"/>
                  <a:gd name="T71" fmla="*/ 132 h 336"/>
                  <a:gd name="T72" fmla="*/ 14 w 354"/>
                  <a:gd name="T73" fmla="*/ 114 h 336"/>
                  <a:gd name="T74" fmla="*/ 9 w 354"/>
                  <a:gd name="T75" fmla="*/ 100 h 336"/>
                  <a:gd name="T76" fmla="*/ 36 w 354"/>
                  <a:gd name="T77" fmla="*/ 87 h 336"/>
                  <a:gd name="T78" fmla="*/ 60 w 354"/>
                  <a:gd name="T79" fmla="*/ 94 h 336"/>
                  <a:gd name="T80" fmla="*/ 75 w 354"/>
                  <a:gd name="T81" fmla="*/ 81 h 336"/>
                  <a:gd name="T82" fmla="*/ 60 w 354"/>
                  <a:gd name="T83" fmla="*/ 75 h 336"/>
                  <a:gd name="T84" fmla="*/ 36 w 354"/>
                  <a:gd name="T85" fmla="*/ 73 h 336"/>
                  <a:gd name="T86" fmla="*/ 10 w 354"/>
                  <a:gd name="T87" fmla="*/ 52 h 336"/>
                  <a:gd name="T88" fmla="*/ 46 w 354"/>
                  <a:gd name="T89" fmla="*/ 28 h 336"/>
                  <a:gd name="T90" fmla="*/ 83 w 354"/>
                  <a:gd name="T91" fmla="*/ 8 h 336"/>
                  <a:gd name="T92" fmla="*/ 108 w 354"/>
                  <a:gd name="T93" fmla="*/ 6 h 336"/>
                  <a:gd name="T94" fmla="*/ 129 w 354"/>
                  <a:gd name="T95" fmla="*/ 9 h 336"/>
                  <a:gd name="T96" fmla="*/ 146 w 354"/>
                  <a:gd name="T97" fmla="*/ 16 h 336"/>
                  <a:gd name="T98" fmla="*/ 182 w 354"/>
                  <a:gd name="T99" fmla="*/ 19 h 336"/>
                  <a:gd name="T100" fmla="*/ 225 w 354"/>
                  <a:gd name="T101" fmla="*/ 23 h 3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w 354"/>
                  <a:gd name="T154" fmla="*/ 0 h 336"/>
                  <a:gd name="T155" fmla="*/ 354 w 354"/>
                  <a:gd name="T156" fmla="*/ 336 h 336"/>
                </a:gdLst>
                <a:ahLst/>
                <a:cxnLst>
                  <a:cxn ang="T102">
                    <a:pos x="T0" y="T1"/>
                  </a:cxn>
                  <a:cxn ang="T103">
                    <a:pos x="T2" y="T3"/>
                  </a:cxn>
                  <a:cxn ang="T104">
                    <a:pos x="T4" y="T5"/>
                  </a:cxn>
                  <a:cxn ang="T105">
                    <a:pos x="T6" y="T7"/>
                  </a:cxn>
                  <a:cxn ang="T106">
                    <a:pos x="T8" y="T9"/>
                  </a:cxn>
                  <a:cxn ang="T107">
                    <a:pos x="T10" y="T11"/>
                  </a:cxn>
                  <a:cxn ang="T108">
                    <a:pos x="T12" y="T13"/>
                  </a:cxn>
                  <a:cxn ang="T109">
                    <a:pos x="T14" y="T15"/>
                  </a:cxn>
                  <a:cxn ang="T110">
                    <a:pos x="T16" y="T17"/>
                  </a:cxn>
                  <a:cxn ang="T111">
                    <a:pos x="T18" y="T19"/>
                  </a:cxn>
                  <a:cxn ang="T112">
                    <a:pos x="T20" y="T21"/>
                  </a:cxn>
                  <a:cxn ang="T113">
                    <a:pos x="T22" y="T23"/>
                  </a:cxn>
                  <a:cxn ang="T114">
                    <a:pos x="T24" y="T25"/>
                  </a:cxn>
                  <a:cxn ang="T115">
                    <a:pos x="T26" y="T27"/>
                  </a:cxn>
                  <a:cxn ang="T116">
                    <a:pos x="T28" y="T29"/>
                  </a:cxn>
                  <a:cxn ang="T117">
                    <a:pos x="T30" y="T31"/>
                  </a:cxn>
                  <a:cxn ang="T118">
                    <a:pos x="T32" y="T33"/>
                  </a:cxn>
                  <a:cxn ang="T119">
                    <a:pos x="T34" y="T35"/>
                  </a:cxn>
                  <a:cxn ang="T120">
                    <a:pos x="T36" y="T37"/>
                  </a:cxn>
                  <a:cxn ang="T121">
                    <a:pos x="T38" y="T39"/>
                  </a:cxn>
                  <a:cxn ang="T122">
                    <a:pos x="T40" y="T41"/>
                  </a:cxn>
                  <a:cxn ang="T123">
                    <a:pos x="T42" y="T43"/>
                  </a:cxn>
                  <a:cxn ang="T124">
                    <a:pos x="T44" y="T45"/>
                  </a:cxn>
                  <a:cxn ang="T125">
                    <a:pos x="T46" y="T47"/>
                  </a:cxn>
                  <a:cxn ang="T126">
                    <a:pos x="T48" y="T49"/>
                  </a:cxn>
                  <a:cxn ang="T127">
                    <a:pos x="T50" y="T51"/>
                  </a:cxn>
                  <a:cxn ang="T128">
                    <a:pos x="T52" y="T53"/>
                  </a:cxn>
                  <a:cxn ang="T129">
                    <a:pos x="T54" y="T55"/>
                  </a:cxn>
                  <a:cxn ang="T130">
                    <a:pos x="T56" y="T57"/>
                  </a:cxn>
                  <a:cxn ang="T131">
                    <a:pos x="T58" y="T59"/>
                  </a:cxn>
                  <a:cxn ang="T132">
                    <a:pos x="T60" y="T61"/>
                  </a:cxn>
                  <a:cxn ang="T133">
                    <a:pos x="T62" y="T63"/>
                  </a:cxn>
                  <a:cxn ang="T134">
                    <a:pos x="T64" y="T65"/>
                  </a:cxn>
                  <a:cxn ang="T135">
                    <a:pos x="T66" y="T67"/>
                  </a:cxn>
                  <a:cxn ang="T136">
                    <a:pos x="T68" y="T69"/>
                  </a:cxn>
                  <a:cxn ang="T137">
                    <a:pos x="T70" y="T71"/>
                  </a:cxn>
                  <a:cxn ang="T138">
                    <a:pos x="T72" y="T73"/>
                  </a:cxn>
                  <a:cxn ang="T139">
                    <a:pos x="T74" y="T75"/>
                  </a:cxn>
                  <a:cxn ang="T140">
                    <a:pos x="T76" y="T77"/>
                  </a:cxn>
                  <a:cxn ang="T141">
                    <a:pos x="T78" y="T79"/>
                  </a:cxn>
                  <a:cxn ang="T142">
                    <a:pos x="T80" y="T81"/>
                  </a:cxn>
                  <a:cxn ang="T143">
                    <a:pos x="T82" y="T83"/>
                  </a:cxn>
                  <a:cxn ang="T144">
                    <a:pos x="T84" y="T85"/>
                  </a:cxn>
                  <a:cxn ang="T145">
                    <a:pos x="T86" y="T87"/>
                  </a:cxn>
                  <a:cxn ang="T146">
                    <a:pos x="T88" y="T89"/>
                  </a:cxn>
                  <a:cxn ang="T147">
                    <a:pos x="T90" y="T91"/>
                  </a:cxn>
                  <a:cxn ang="T148">
                    <a:pos x="T92" y="T93"/>
                  </a:cxn>
                  <a:cxn ang="T149">
                    <a:pos x="T94" y="T95"/>
                  </a:cxn>
                  <a:cxn ang="T150">
                    <a:pos x="T96" y="T97"/>
                  </a:cxn>
                  <a:cxn ang="T151">
                    <a:pos x="T98" y="T99"/>
                  </a:cxn>
                  <a:cxn ang="T152">
                    <a:pos x="T100" y="T101"/>
                  </a:cxn>
                </a:cxnLst>
                <a:rect l="T153" t="T154" r="T155" b="T156"/>
                <a:pathLst>
                  <a:path w="354" h="336">
                    <a:moveTo>
                      <a:pt x="250" y="31"/>
                    </a:moveTo>
                    <a:lnTo>
                      <a:pt x="250" y="219"/>
                    </a:lnTo>
                    <a:lnTo>
                      <a:pt x="261" y="226"/>
                    </a:lnTo>
                    <a:lnTo>
                      <a:pt x="263" y="220"/>
                    </a:lnTo>
                    <a:lnTo>
                      <a:pt x="266" y="217"/>
                    </a:lnTo>
                    <a:lnTo>
                      <a:pt x="271" y="223"/>
                    </a:lnTo>
                    <a:lnTo>
                      <a:pt x="285" y="245"/>
                    </a:lnTo>
                    <a:lnTo>
                      <a:pt x="289" y="245"/>
                    </a:lnTo>
                    <a:lnTo>
                      <a:pt x="296" y="237"/>
                    </a:lnTo>
                    <a:lnTo>
                      <a:pt x="303" y="235"/>
                    </a:lnTo>
                    <a:lnTo>
                      <a:pt x="310" y="241"/>
                    </a:lnTo>
                    <a:lnTo>
                      <a:pt x="317" y="254"/>
                    </a:lnTo>
                    <a:lnTo>
                      <a:pt x="323" y="259"/>
                    </a:lnTo>
                    <a:lnTo>
                      <a:pt x="335" y="288"/>
                    </a:lnTo>
                    <a:lnTo>
                      <a:pt x="342" y="296"/>
                    </a:lnTo>
                    <a:lnTo>
                      <a:pt x="354" y="305"/>
                    </a:lnTo>
                    <a:lnTo>
                      <a:pt x="352" y="314"/>
                    </a:lnTo>
                    <a:lnTo>
                      <a:pt x="353" y="322"/>
                    </a:lnTo>
                    <a:lnTo>
                      <a:pt x="351" y="325"/>
                    </a:lnTo>
                    <a:lnTo>
                      <a:pt x="347" y="325"/>
                    </a:lnTo>
                    <a:lnTo>
                      <a:pt x="345" y="325"/>
                    </a:lnTo>
                    <a:lnTo>
                      <a:pt x="343" y="317"/>
                    </a:lnTo>
                    <a:lnTo>
                      <a:pt x="338" y="315"/>
                    </a:lnTo>
                    <a:lnTo>
                      <a:pt x="336" y="312"/>
                    </a:lnTo>
                    <a:lnTo>
                      <a:pt x="334" y="311"/>
                    </a:lnTo>
                    <a:lnTo>
                      <a:pt x="334" y="306"/>
                    </a:lnTo>
                    <a:lnTo>
                      <a:pt x="330" y="300"/>
                    </a:lnTo>
                    <a:lnTo>
                      <a:pt x="330" y="292"/>
                    </a:lnTo>
                    <a:lnTo>
                      <a:pt x="326" y="290"/>
                    </a:lnTo>
                    <a:lnTo>
                      <a:pt x="322" y="285"/>
                    </a:lnTo>
                    <a:lnTo>
                      <a:pt x="321" y="275"/>
                    </a:lnTo>
                    <a:lnTo>
                      <a:pt x="315" y="261"/>
                    </a:lnTo>
                    <a:lnTo>
                      <a:pt x="311" y="258"/>
                    </a:lnTo>
                    <a:lnTo>
                      <a:pt x="307" y="256"/>
                    </a:lnTo>
                    <a:lnTo>
                      <a:pt x="305" y="249"/>
                    </a:lnTo>
                    <a:lnTo>
                      <a:pt x="303" y="258"/>
                    </a:lnTo>
                    <a:lnTo>
                      <a:pt x="301" y="258"/>
                    </a:lnTo>
                    <a:lnTo>
                      <a:pt x="297" y="253"/>
                    </a:lnTo>
                    <a:lnTo>
                      <a:pt x="294" y="253"/>
                    </a:lnTo>
                    <a:lnTo>
                      <a:pt x="293" y="255"/>
                    </a:lnTo>
                    <a:lnTo>
                      <a:pt x="296" y="259"/>
                    </a:lnTo>
                    <a:lnTo>
                      <a:pt x="285" y="260"/>
                    </a:lnTo>
                    <a:lnTo>
                      <a:pt x="279" y="253"/>
                    </a:lnTo>
                    <a:lnTo>
                      <a:pt x="277" y="245"/>
                    </a:lnTo>
                    <a:lnTo>
                      <a:pt x="265" y="240"/>
                    </a:lnTo>
                    <a:lnTo>
                      <a:pt x="264" y="231"/>
                    </a:lnTo>
                    <a:lnTo>
                      <a:pt x="259" y="234"/>
                    </a:lnTo>
                    <a:lnTo>
                      <a:pt x="249" y="232"/>
                    </a:lnTo>
                    <a:lnTo>
                      <a:pt x="247" y="230"/>
                    </a:lnTo>
                    <a:lnTo>
                      <a:pt x="238" y="230"/>
                    </a:lnTo>
                    <a:lnTo>
                      <a:pt x="234" y="228"/>
                    </a:lnTo>
                    <a:lnTo>
                      <a:pt x="229" y="228"/>
                    </a:lnTo>
                    <a:lnTo>
                      <a:pt x="217" y="228"/>
                    </a:lnTo>
                    <a:lnTo>
                      <a:pt x="216" y="220"/>
                    </a:lnTo>
                    <a:lnTo>
                      <a:pt x="214" y="218"/>
                    </a:lnTo>
                    <a:lnTo>
                      <a:pt x="209" y="219"/>
                    </a:lnTo>
                    <a:lnTo>
                      <a:pt x="199" y="213"/>
                    </a:lnTo>
                    <a:lnTo>
                      <a:pt x="197" y="208"/>
                    </a:lnTo>
                    <a:lnTo>
                      <a:pt x="192" y="210"/>
                    </a:lnTo>
                    <a:lnTo>
                      <a:pt x="188" y="210"/>
                    </a:lnTo>
                    <a:lnTo>
                      <a:pt x="189" y="206"/>
                    </a:lnTo>
                    <a:lnTo>
                      <a:pt x="186" y="205"/>
                    </a:lnTo>
                    <a:lnTo>
                      <a:pt x="180" y="213"/>
                    </a:lnTo>
                    <a:lnTo>
                      <a:pt x="183" y="214"/>
                    </a:lnTo>
                    <a:lnTo>
                      <a:pt x="182" y="216"/>
                    </a:lnTo>
                    <a:lnTo>
                      <a:pt x="183" y="221"/>
                    </a:lnTo>
                    <a:lnTo>
                      <a:pt x="180" y="229"/>
                    </a:lnTo>
                    <a:lnTo>
                      <a:pt x="171" y="229"/>
                    </a:lnTo>
                    <a:lnTo>
                      <a:pt x="166" y="236"/>
                    </a:lnTo>
                    <a:lnTo>
                      <a:pt x="156" y="243"/>
                    </a:lnTo>
                    <a:lnTo>
                      <a:pt x="148" y="243"/>
                    </a:lnTo>
                    <a:lnTo>
                      <a:pt x="150" y="240"/>
                    </a:lnTo>
                    <a:lnTo>
                      <a:pt x="152" y="239"/>
                    </a:lnTo>
                    <a:lnTo>
                      <a:pt x="154" y="236"/>
                    </a:lnTo>
                    <a:lnTo>
                      <a:pt x="152" y="235"/>
                    </a:lnTo>
                    <a:lnTo>
                      <a:pt x="150" y="236"/>
                    </a:lnTo>
                    <a:lnTo>
                      <a:pt x="150" y="233"/>
                    </a:lnTo>
                    <a:lnTo>
                      <a:pt x="155" y="218"/>
                    </a:lnTo>
                    <a:lnTo>
                      <a:pt x="154" y="214"/>
                    </a:lnTo>
                    <a:lnTo>
                      <a:pt x="163" y="207"/>
                    </a:lnTo>
                    <a:lnTo>
                      <a:pt x="169" y="208"/>
                    </a:lnTo>
                    <a:lnTo>
                      <a:pt x="171" y="197"/>
                    </a:lnTo>
                    <a:lnTo>
                      <a:pt x="168" y="197"/>
                    </a:lnTo>
                    <a:lnTo>
                      <a:pt x="165" y="201"/>
                    </a:lnTo>
                    <a:lnTo>
                      <a:pt x="158" y="201"/>
                    </a:lnTo>
                    <a:lnTo>
                      <a:pt x="141" y="224"/>
                    </a:lnTo>
                    <a:lnTo>
                      <a:pt x="142" y="231"/>
                    </a:lnTo>
                    <a:lnTo>
                      <a:pt x="138" y="236"/>
                    </a:lnTo>
                    <a:lnTo>
                      <a:pt x="132" y="236"/>
                    </a:lnTo>
                    <a:lnTo>
                      <a:pt x="127" y="244"/>
                    </a:lnTo>
                    <a:lnTo>
                      <a:pt x="128" y="247"/>
                    </a:lnTo>
                    <a:lnTo>
                      <a:pt x="133" y="247"/>
                    </a:lnTo>
                    <a:lnTo>
                      <a:pt x="133" y="256"/>
                    </a:lnTo>
                    <a:lnTo>
                      <a:pt x="129" y="257"/>
                    </a:lnTo>
                    <a:lnTo>
                      <a:pt x="127" y="266"/>
                    </a:lnTo>
                    <a:lnTo>
                      <a:pt x="120" y="270"/>
                    </a:lnTo>
                    <a:lnTo>
                      <a:pt x="114" y="275"/>
                    </a:lnTo>
                    <a:lnTo>
                      <a:pt x="106" y="282"/>
                    </a:lnTo>
                    <a:lnTo>
                      <a:pt x="106" y="287"/>
                    </a:lnTo>
                    <a:lnTo>
                      <a:pt x="102" y="290"/>
                    </a:lnTo>
                    <a:lnTo>
                      <a:pt x="87" y="302"/>
                    </a:lnTo>
                    <a:lnTo>
                      <a:pt x="87" y="305"/>
                    </a:lnTo>
                    <a:lnTo>
                      <a:pt x="81" y="307"/>
                    </a:lnTo>
                    <a:lnTo>
                      <a:pt x="75" y="311"/>
                    </a:lnTo>
                    <a:lnTo>
                      <a:pt x="66" y="317"/>
                    </a:lnTo>
                    <a:lnTo>
                      <a:pt x="62" y="317"/>
                    </a:lnTo>
                    <a:lnTo>
                      <a:pt x="60" y="315"/>
                    </a:lnTo>
                    <a:lnTo>
                      <a:pt x="57" y="314"/>
                    </a:lnTo>
                    <a:lnTo>
                      <a:pt x="55" y="320"/>
                    </a:lnTo>
                    <a:lnTo>
                      <a:pt x="47" y="325"/>
                    </a:lnTo>
                    <a:lnTo>
                      <a:pt x="44" y="325"/>
                    </a:lnTo>
                    <a:lnTo>
                      <a:pt x="42" y="329"/>
                    </a:lnTo>
                    <a:lnTo>
                      <a:pt x="36" y="334"/>
                    </a:lnTo>
                    <a:lnTo>
                      <a:pt x="29" y="336"/>
                    </a:lnTo>
                    <a:lnTo>
                      <a:pt x="29" y="333"/>
                    </a:lnTo>
                    <a:lnTo>
                      <a:pt x="31" y="328"/>
                    </a:lnTo>
                    <a:lnTo>
                      <a:pt x="36" y="324"/>
                    </a:lnTo>
                    <a:lnTo>
                      <a:pt x="40" y="325"/>
                    </a:lnTo>
                    <a:lnTo>
                      <a:pt x="46" y="321"/>
                    </a:lnTo>
                    <a:lnTo>
                      <a:pt x="50" y="315"/>
                    </a:lnTo>
                    <a:lnTo>
                      <a:pt x="57" y="308"/>
                    </a:lnTo>
                    <a:lnTo>
                      <a:pt x="63" y="307"/>
                    </a:lnTo>
                    <a:lnTo>
                      <a:pt x="67" y="309"/>
                    </a:lnTo>
                    <a:lnTo>
                      <a:pt x="70" y="307"/>
                    </a:lnTo>
                    <a:lnTo>
                      <a:pt x="71" y="302"/>
                    </a:lnTo>
                    <a:lnTo>
                      <a:pt x="75" y="297"/>
                    </a:lnTo>
                    <a:lnTo>
                      <a:pt x="84" y="290"/>
                    </a:lnTo>
                    <a:lnTo>
                      <a:pt x="90" y="282"/>
                    </a:lnTo>
                    <a:lnTo>
                      <a:pt x="97" y="279"/>
                    </a:lnTo>
                    <a:lnTo>
                      <a:pt x="97" y="269"/>
                    </a:lnTo>
                    <a:lnTo>
                      <a:pt x="102" y="254"/>
                    </a:lnTo>
                    <a:lnTo>
                      <a:pt x="101" y="250"/>
                    </a:lnTo>
                    <a:lnTo>
                      <a:pt x="97" y="254"/>
                    </a:lnTo>
                    <a:lnTo>
                      <a:pt x="92" y="255"/>
                    </a:lnTo>
                    <a:lnTo>
                      <a:pt x="90" y="254"/>
                    </a:lnTo>
                    <a:lnTo>
                      <a:pt x="85" y="251"/>
                    </a:lnTo>
                    <a:lnTo>
                      <a:pt x="83" y="260"/>
                    </a:lnTo>
                    <a:lnTo>
                      <a:pt x="80" y="259"/>
                    </a:lnTo>
                    <a:lnTo>
                      <a:pt x="77" y="253"/>
                    </a:lnTo>
                    <a:lnTo>
                      <a:pt x="73" y="252"/>
                    </a:lnTo>
                    <a:lnTo>
                      <a:pt x="70" y="249"/>
                    </a:lnTo>
                    <a:lnTo>
                      <a:pt x="60" y="255"/>
                    </a:lnTo>
                    <a:lnTo>
                      <a:pt x="55" y="257"/>
                    </a:lnTo>
                    <a:lnTo>
                      <a:pt x="56" y="249"/>
                    </a:lnTo>
                    <a:lnTo>
                      <a:pt x="55" y="239"/>
                    </a:lnTo>
                    <a:lnTo>
                      <a:pt x="53" y="232"/>
                    </a:lnTo>
                    <a:lnTo>
                      <a:pt x="53" y="225"/>
                    </a:lnTo>
                    <a:lnTo>
                      <a:pt x="50" y="226"/>
                    </a:lnTo>
                    <a:lnTo>
                      <a:pt x="50" y="231"/>
                    </a:lnTo>
                    <a:lnTo>
                      <a:pt x="43" y="233"/>
                    </a:lnTo>
                    <a:lnTo>
                      <a:pt x="35" y="234"/>
                    </a:lnTo>
                    <a:lnTo>
                      <a:pt x="21" y="219"/>
                    </a:lnTo>
                    <a:lnTo>
                      <a:pt x="25" y="218"/>
                    </a:lnTo>
                    <a:lnTo>
                      <a:pt x="27" y="211"/>
                    </a:lnTo>
                    <a:lnTo>
                      <a:pt x="25" y="208"/>
                    </a:lnTo>
                    <a:lnTo>
                      <a:pt x="22" y="208"/>
                    </a:lnTo>
                    <a:lnTo>
                      <a:pt x="18" y="202"/>
                    </a:lnTo>
                    <a:lnTo>
                      <a:pt x="17" y="196"/>
                    </a:lnTo>
                    <a:lnTo>
                      <a:pt x="19" y="193"/>
                    </a:lnTo>
                    <a:lnTo>
                      <a:pt x="23" y="181"/>
                    </a:lnTo>
                    <a:lnTo>
                      <a:pt x="27" y="179"/>
                    </a:lnTo>
                    <a:lnTo>
                      <a:pt x="28" y="171"/>
                    </a:lnTo>
                    <a:lnTo>
                      <a:pt x="34" y="162"/>
                    </a:lnTo>
                    <a:lnTo>
                      <a:pt x="38" y="166"/>
                    </a:lnTo>
                    <a:lnTo>
                      <a:pt x="48" y="162"/>
                    </a:lnTo>
                    <a:lnTo>
                      <a:pt x="54" y="159"/>
                    </a:lnTo>
                    <a:lnTo>
                      <a:pt x="59" y="161"/>
                    </a:lnTo>
                    <a:lnTo>
                      <a:pt x="68" y="150"/>
                    </a:lnTo>
                    <a:lnTo>
                      <a:pt x="67" y="142"/>
                    </a:lnTo>
                    <a:lnTo>
                      <a:pt x="61" y="134"/>
                    </a:lnTo>
                    <a:lnTo>
                      <a:pt x="62" y="132"/>
                    </a:lnTo>
                    <a:lnTo>
                      <a:pt x="67" y="132"/>
                    </a:lnTo>
                    <a:lnTo>
                      <a:pt x="67" y="126"/>
                    </a:lnTo>
                    <a:lnTo>
                      <a:pt x="59" y="123"/>
                    </a:lnTo>
                    <a:lnTo>
                      <a:pt x="56" y="127"/>
                    </a:lnTo>
                    <a:lnTo>
                      <a:pt x="51" y="128"/>
                    </a:lnTo>
                    <a:lnTo>
                      <a:pt x="47" y="133"/>
                    </a:lnTo>
                    <a:lnTo>
                      <a:pt x="38" y="132"/>
                    </a:lnTo>
                    <a:lnTo>
                      <a:pt x="32" y="129"/>
                    </a:lnTo>
                    <a:lnTo>
                      <a:pt x="26" y="132"/>
                    </a:lnTo>
                    <a:lnTo>
                      <a:pt x="17" y="132"/>
                    </a:lnTo>
                    <a:lnTo>
                      <a:pt x="8" y="118"/>
                    </a:lnTo>
                    <a:lnTo>
                      <a:pt x="14" y="118"/>
                    </a:lnTo>
                    <a:lnTo>
                      <a:pt x="17" y="117"/>
                    </a:lnTo>
                    <a:lnTo>
                      <a:pt x="14" y="114"/>
                    </a:lnTo>
                    <a:lnTo>
                      <a:pt x="8" y="113"/>
                    </a:lnTo>
                    <a:lnTo>
                      <a:pt x="5" y="113"/>
                    </a:lnTo>
                    <a:lnTo>
                      <a:pt x="0" y="108"/>
                    </a:lnTo>
                    <a:lnTo>
                      <a:pt x="6" y="102"/>
                    </a:lnTo>
                    <a:lnTo>
                      <a:pt x="9" y="100"/>
                    </a:lnTo>
                    <a:lnTo>
                      <a:pt x="11" y="94"/>
                    </a:lnTo>
                    <a:lnTo>
                      <a:pt x="17" y="94"/>
                    </a:lnTo>
                    <a:lnTo>
                      <a:pt x="20" y="89"/>
                    </a:lnTo>
                    <a:lnTo>
                      <a:pt x="28" y="87"/>
                    </a:lnTo>
                    <a:lnTo>
                      <a:pt x="36" y="87"/>
                    </a:lnTo>
                    <a:lnTo>
                      <a:pt x="36" y="92"/>
                    </a:lnTo>
                    <a:lnTo>
                      <a:pt x="35" y="96"/>
                    </a:lnTo>
                    <a:lnTo>
                      <a:pt x="45" y="94"/>
                    </a:lnTo>
                    <a:lnTo>
                      <a:pt x="56" y="98"/>
                    </a:lnTo>
                    <a:lnTo>
                      <a:pt x="60" y="94"/>
                    </a:lnTo>
                    <a:lnTo>
                      <a:pt x="64" y="94"/>
                    </a:lnTo>
                    <a:lnTo>
                      <a:pt x="66" y="88"/>
                    </a:lnTo>
                    <a:lnTo>
                      <a:pt x="75" y="87"/>
                    </a:lnTo>
                    <a:lnTo>
                      <a:pt x="77" y="84"/>
                    </a:lnTo>
                    <a:lnTo>
                      <a:pt x="75" y="81"/>
                    </a:lnTo>
                    <a:lnTo>
                      <a:pt x="67" y="82"/>
                    </a:lnTo>
                    <a:lnTo>
                      <a:pt x="62" y="84"/>
                    </a:lnTo>
                    <a:lnTo>
                      <a:pt x="56" y="80"/>
                    </a:lnTo>
                    <a:lnTo>
                      <a:pt x="58" y="77"/>
                    </a:lnTo>
                    <a:lnTo>
                      <a:pt x="60" y="75"/>
                    </a:lnTo>
                    <a:lnTo>
                      <a:pt x="56" y="73"/>
                    </a:lnTo>
                    <a:lnTo>
                      <a:pt x="54" y="74"/>
                    </a:lnTo>
                    <a:lnTo>
                      <a:pt x="45" y="74"/>
                    </a:lnTo>
                    <a:lnTo>
                      <a:pt x="40" y="73"/>
                    </a:lnTo>
                    <a:lnTo>
                      <a:pt x="36" y="73"/>
                    </a:lnTo>
                    <a:lnTo>
                      <a:pt x="36" y="67"/>
                    </a:lnTo>
                    <a:lnTo>
                      <a:pt x="27" y="60"/>
                    </a:lnTo>
                    <a:lnTo>
                      <a:pt x="19" y="56"/>
                    </a:lnTo>
                    <a:lnTo>
                      <a:pt x="14" y="55"/>
                    </a:lnTo>
                    <a:lnTo>
                      <a:pt x="10" y="52"/>
                    </a:lnTo>
                    <a:lnTo>
                      <a:pt x="13" y="51"/>
                    </a:lnTo>
                    <a:lnTo>
                      <a:pt x="14" y="45"/>
                    </a:lnTo>
                    <a:lnTo>
                      <a:pt x="33" y="44"/>
                    </a:lnTo>
                    <a:lnTo>
                      <a:pt x="43" y="39"/>
                    </a:lnTo>
                    <a:lnTo>
                      <a:pt x="46" y="28"/>
                    </a:lnTo>
                    <a:lnTo>
                      <a:pt x="51" y="22"/>
                    </a:lnTo>
                    <a:lnTo>
                      <a:pt x="60" y="19"/>
                    </a:lnTo>
                    <a:lnTo>
                      <a:pt x="63" y="19"/>
                    </a:lnTo>
                    <a:lnTo>
                      <a:pt x="81" y="8"/>
                    </a:lnTo>
                    <a:lnTo>
                      <a:pt x="83" y="8"/>
                    </a:lnTo>
                    <a:lnTo>
                      <a:pt x="93" y="8"/>
                    </a:lnTo>
                    <a:lnTo>
                      <a:pt x="105" y="0"/>
                    </a:lnTo>
                    <a:lnTo>
                      <a:pt x="110" y="2"/>
                    </a:lnTo>
                    <a:lnTo>
                      <a:pt x="114" y="2"/>
                    </a:lnTo>
                    <a:lnTo>
                      <a:pt x="108" y="6"/>
                    </a:lnTo>
                    <a:lnTo>
                      <a:pt x="112" y="8"/>
                    </a:lnTo>
                    <a:lnTo>
                      <a:pt x="115" y="8"/>
                    </a:lnTo>
                    <a:lnTo>
                      <a:pt x="117" y="5"/>
                    </a:lnTo>
                    <a:lnTo>
                      <a:pt x="121" y="5"/>
                    </a:lnTo>
                    <a:lnTo>
                      <a:pt x="129" y="9"/>
                    </a:lnTo>
                    <a:lnTo>
                      <a:pt x="135" y="7"/>
                    </a:lnTo>
                    <a:lnTo>
                      <a:pt x="144" y="7"/>
                    </a:lnTo>
                    <a:lnTo>
                      <a:pt x="141" y="11"/>
                    </a:lnTo>
                    <a:lnTo>
                      <a:pt x="150" y="14"/>
                    </a:lnTo>
                    <a:lnTo>
                      <a:pt x="146" y="16"/>
                    </a:lnTo>
                    <a:lnTo>
                      <a:pt x="151" y="18"/>
                    </a:lnTo>
                    <a:lnTo>
                      <a:pt x="157" y="16"/>
                    </a:lnTo>
                    <a:lnTo>
                      <a:pt x="167" y="15"/>
                    </a:lnTo>
                    <a:lnTo>
                      <a:pt x="176" y="16"/>
                    </a:lnTo>
                    <a:lnTo>
                      <a:pt x="182" y="19"/>
                    </a:lnTo>
                    <a:lnTo>
                      <a:pt x="194" y="22"/>
                    </a:lnTo>
                    <a:lnTo>
                      <a:pt x="196" y="21"/>
                    </a:lnTo>
                    <a:lnTo>
                      <a:pt x="203" y="21"/>
                    </a:lnTo>
                    <a:lnTo>
                      <a:pt x="213" y="25"/>
                    </a:lnTo>
                    <a:lnTo>
                      <a:pt x="225" y="23"/>
                    </a:lnTo>
                    <a:lnTo>
                      <a:pt x="234" y="23"/>
                    </a:lnTo>
                    <a:lnTo>
                      <a:pt x="236" y="25"/>
                    </a:lnTo>
                    <a:lnTo>
                      <a:pt x="239" y="26"/>
                    </a:lnTo>
                    <a:lnTo>
                      <a:pt x="250" y="31"/>
                    </a:lnTo>
                    <a:close/>
                  </a:path>
                </a:pathLst>
              </a:custGeom>
              <a:pattFill prst="dkHorz">
                <a:fgClr>
                  <a:schemeClr val="bg2">
                    <a:lumMod val="60000"/>
                    <a:lumOff val="40000"/>
                  </a:schemeClr>
                </a:fgClr>
                <a:bgClr>
                  <a:schemeClr val="tx2"/>
                </a:bgClr>
              </a:pattFill>
              <a:ln w="3175" cmpd="sng">
                <a:solidFill>
                  <a:schemeClr val="bg1"/>
                </a:solidFill>
                <a:round/>
                <a:headEnd/>
                <a:tailEnd/>
              </a:ln>
            </p:spPr>
            <p:txBody>
              <a:bodyPr/>
              <a:lstStyle/>
              <a:p>
                <a:endParaRPr lang="es-CL" sz="2400" dirty="0">
                  <a:solidFill>
                    <a:srgbClr val="000000"/>
                  </a:solidFill>
                </a:endParaRPr>
              </a:p>
            </p:txBody>
          </p:sp>
          <p:sp>
            <p:nvSpPr>
              <p:cNvPr id="666" name="Freeform 53"/>
              <p:cNvSpPr>
                <a:spLocks/>
              </p:cNvSpPr>
              <p:nvPr/>
            </p:nvSpPr>
            <p:spPr bwMode="gray">
              <a:xfrm>
                <a:off x="1867" y="1331"/>
                <a:ext cx="70" cy="35"/>
              </a:xfrm>
              <a:custGeom>
                <a:avLst/>
                <a:gdLst>
                  <a:gd name="T0" fmla="*/ 15 w 70"/>
                  <a:gd name="T1" fmla="*/ 31 h 35"/>
                  <a:gd name="T2" fmla="*/ 11 w 70"/>
                  <a:gd name="T3" fmla="*/ 31 h 35"/>
                  <a:gd name="T4" fmla="*/ 8 w 70"/>
                  <a:gd name="T5" fmla="*/ 32 h 35"/>
                  <a:gd name="T6" fmla="*/ 4 w 70"/>
                  <a:gd name="T7" fmla="*/ 32 h 35"/>
                  <a:gd name="T8" fmla="*/ 4 w 70"/>
                  <a:gd name="T9" fmla="*/ 28 h 35"/>
                  <a:gd name="T10" fmla="*/ 0 w 70"/>
                  <a:gd name="T11" fmla="*/ 26 h 35"/>
                  <a:gd name="T12" fmla="*/ 4 w 70"/>
                  <a:gd name="T13" fmla="*/ 24 h 35"/>
                  <a:gd name="T14" fmla="*/ 9 w 70"/>
                  <a:gd name="T15" fmla="*/ 23 h 35"/>
                  <a:gd name="T16" fmla="*/ 15 w 70"/>
                  <a:gd name="T17" fmla="*/ 22 h 35"/>
                  <a:gd name="T18" fmla="*/ 17 w 70"/>
                  <a:gd name="T19" fmla="*/ 18 h 35"/>
                  <a:gd name="T20" fmla="*/ 21 w 70"/>
                  <a:gd name="T21" fmla="*/ 18 h 35"/>
                  <a:gd name="T22" fmla="*/ 22 w 70"/>
                  <a:gd name="T23" fmla="*/ 14 h 35"/>
                  <a:gd name="T24" fmla="*/ 32 w 70"/>
                  <a:gd name="T25" fmla="*/ 9 h 35"/>
                  <a:gd name="T26" fmla="*/ 32 w 70"/>
                  <a:gd name="T27" fmla="*/ 6 h 35"/>
                  <a:gd name="T28" fmla="*/ 38 w 70"/>
                  <a:gd name="T29" fmla="*/ 4 h 35"/>
                  <a:gd name="T30" fmla="*/ 49 w 70"/>
                  <a:gd name="T31" fmla="*/ 4 h 35"/>
                  <a:gd name="T32" fmla="*/ 51 w 70"/>
                  <a:gd name="T33" fmla="*/ 4 h 35"/>
                  <a:gd name="T34" fmla="*/ 56 w 70"/>
                  <a:gd name="T35" fmla="*/ 4 h 35"/>
                  <a:gd name="T36" fmla="*/ 60 w 70"/>
                  <a:gd name="T37" fmla="*/ 4 h 35"/>
                  <a:gd name="T38" fmla="*/ 56 w 70"/>
                  <a:gd name="T39" fmla="*/ 2 h 35"/>
                  <a:gd name="T40" fmla="*/ 56 w 70"/>
                  <a:gd name="T41" fmla="*/ 1 h 35"/>
                  <a:gd name="T42" fmla="*/ 64 w 70"/>
                  <a:gd name="T43" fmla="*/ 0 h 35"/>
                  <a:gd name="T44" fmla="*/ 70 w 70"/>
                  <a:gd name="T45" fmla="*/ 4 h 35"/>
                  <a:gd name="T46" fmla="*/ 69 w 70"/>
                  <a:gd name="T47" fmla="*/ 6 h 35"/>
                  <a:gd name="T48" fmla="*/ 66 w 70"/>
                  <a:gd name="T49" fmla="*/ 6 h 35"/>
                  <a:gd name="T50" fmla="*/ 64 w 70"/>
                  <a:gd name="T51" fmla="*/ 9 h 35"/>
                  <a:gd name="T52" fmla="*/ 67 w 70"/>
                  <a:gd name="T53" fmla="*/ 11 h 35"/>
                  <a:gd name="T54" fmla="*/ 63 w 70"/>
                  <a:gd name="T55" fmla="*/ 13 h 35"/>
                  <a:gd name="T56" fmla="*/ 66 w 70"/>
                  <a:gd name="T57" fmla="*/ 18 h 35"/>
                  <a:gd name="T58" fmla="*/ 57 w 70"/>
                  <a:gd name="T59" fmla="*/ 20 h 35"/>
                  <a:gd name="T60" fmla="*/ 55 w 70"/>
                  <a:gd name="T61" fmla="*/ 26 h 35"/>
                  <a:gd name="T62" fmla="*/ 46 w 70"/>
                  <a:gd name="T63" fmla="*/ 22 h 35"/>
                  <a:gd name="T64" fmla="*/ 48 w 70"/>
                  <a:gd name="T65" fmla="*/ 17 h 35"/>
                  <a:gd name="T66" fmla="*/ 42 w 70"/>
                  <a:gd name="T67" fmla="*/ 17 h 35"/>
                  <a:gd name="T68" fmla="*/ 40 w 70"/>
                  <a:gd name="T69" fmla="*/ 24 h 35"/>
                  <a:gd name="T70" fmla="*/ 36 w 70"/>
                  <a:gd name="T71" fmla="*/ 26 h 35"/>
                  <a:gd name="T72" fmla="*/ 34 w 70"/>
                  <a:gd name="T73" fmla="*/ 23 h 35"/>
                  <a:gd name="T74" fmla="*/ 30 w 70"/>
                  <a:gd name="T75" fmla="*/ 24 h 35"/>
                  <a:gd name="T76" fmla="*/ 32 w 70"/>
                  <a:gd name="T77" fmla="*/ 32 h 35"/>
                  <a:gd name="T78" fmla="*/ 24 w 70"/>
                  <a:gd name="T79" fmla="*/ 33 h 35"/>
                  <a:gd name="T80" fmla="*/ 25 w 70"/>
                  <a:gd name="T81" fmla="*/ 29 h 35"/>
                  <a:gd name="T82" fmla="*/ 21 w 70"/>
                  <a:gd name="T83" fmla="*/ 29 h 35"/>
                  <a:gd name="T84" fmla="*/ 21 w 70"/>
                  <a:gd name="T85" fmla="*/ 35 h 35"/>
                  <a:gd name="T86" fmla="*/ 18 w 70"/>
                  <a:gd name="T87" fmla="*/ 35 h 35"/>
                  <a:gd name="T88" fmla="*/ 15 w 70"/>
                  <a:gd name="T89" fmla="*/ 31 h 35"/>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w 70"/>
                  <a:gd name="T136" fmla="*/ 0 h 35"/>
                  <a:gd name="T137" fmla="*/ 70 w 70"/>
                  <a:gd name="T138" fmla="*/ 35 h 35"/>
                </a:gdLst>
                <a:ahLst/>
                <a:cxnLst>
                  <a:cxn ang="T90">
                    <a:pos x="T0" y="T1"/>
                  </a:cxn>
                  <a:cxn ang="T91">
                    <a:pos x="T2" y="T3"/>
                  </a:cxn>
                  <a:cxn ang="T92">
                    <a:pos x="T4" y="T5"/>
                  </a:cxn>
                  <a:cxn ang="T93">
                    <a:pos x="T6" y="T7"/>
                  </a:cxn>
                  <a:cxn ang="T94">
                    <a:pos x="T8" y="T9"/>
                  </a:cxn>
                  <a:cxn ang="T95">
                    <a:pos x="T10" y="T11"/>
                  </a:cxn>
                  <a:cxn ang="T96">
                    <a:pos x="T12" y="T13"/>
                  </a:cxn>
                  <a:cxn ang="T97">
                    <a:pos x="T14" y="T15"/>
                  </a:cxn>
                  <a:cxn ang="T98">
                    <a:pos x="T16" y="T17"/>
                  </a:cxn>
                  <a:cxn ang="T99">
                    <a:pos x="T18" y="T19"/>
                  </a:cxn>
                  <a:cxn ang="T100">
                    <a:pos x="T20" y="T21"/>
                  </a:cxn>
                  <a:cxn ang="T101">
                    <a:pos x="T22" y="T23"/>
                  </a:cxn>
                  <a:cxn ang="T102">
                    <a:pos x="T24" y="T25"/>
                  </a:cxn>
                  <a:cxn ang="T103">
                    <a:pos x="T26" y="T27"/>
                  </a:cxn>
                  <a:cxn ang="T104">
                    <a:pos x="T28" y="T29"/>
                  </a:cxn>
                  <a:cxn ang="T105">
                    <a:pos x="T30" y="T31"/>
                  </a:cxn>
                  <a:cxn ang="T106">
                    <a:pos x="T32" y="T33"/>
                  </a:cxn>
                  <a:cxn ang="T107">
                    <a:pos x="T34" y="T35"/>
                  </a:cxn>
                  <a:cxn ang="T108">
                    <a:pos x="T36" y="T37"/>
                  </a:cxn>
                  <a:cxn ang="T109">
                    <a:pos x="T38" y="T39"/>
                  </a:cxn>
                  <a:cxn ang="T110">
                    <a:pos x="T40" y="T41"/>
                  </a:cxn>
                  <a:cxn ang="T111">
                    <a:pos x="T42" y="T43"/>
                  </a:cxn>
                  <a:cxn ang="T112">
                    <a:pos x="T44" y="T45"/>
                  </a:cxn>
                  <a:cxn ang="T113">
                    <a:pos x="T46" y="T47"/>
                  </a:cxn>
                  <a:cxn ang="T114">
                    <a:pos x="T48" y="T49"/>
                  </a:cxn>
                  <a:cxn ang="T115">
                    <a:pos x="T50" y="T51"/>
                  </a:cxn>
                  <a:cxn ang="T116">
                    <a:pos x="T52" y="T53"/>
                  </a:cxn>
                  <a:cxn ang="T117">
                    <a:pos x="T54" y="T55"/>
                  </a:cxn>
                  <a:cxn ang="T118">
                    <a:pos x="T56" y="T57"/>
                  </a:cxn>
                  <a:cxn ang="T119">
                    <a:pos x="T58" y="T59"/>
                  </a:cxn>
                  <a:cxn ang="T120">
                    <a:pos x="T60" y="T61"/>
                  </a:cxn>
                  <a:cxn ang="T121">
                    <a:pos x="T62" y="T63"/>
                  </a:cxn>
                  <a:cxn ang="T122">
                    <a:pos x="T64" y="T65"/>
                  </a:cxn>
                  <a:cxn ang="T123">
                    <a:pos x="T66" y="T67"/>
                  </a:cxn>
                  <a:cxn ang="T124">
                    <a:pos x="T68" y="T69"/>
                  </a:cxn>
                  <a:cxn ang="T125">
                    <a:pos x="T70" y="T71"/>
                  </a:cxn>
                  <a:cxn ang="T126">
                    <a:pos x="T72" y="T73"/>
                  </a:cxn>
                  <a:cxn ang="T127">
                    <a:pos x="T74" y="T75"/>
                  </a:cxn>
                  <a:cxn ang="T128">
                    <a:pos x="T76" y="T77"/>
                  </a:cxn>
                  <a:cxn ang="T129">
                    <a:pos x="T78" y="T79"/>
                  </a:cxn>
                  <a:cxn ang="T130">
                    <a:pos x="T80" y="T81"/>
                  </a:cxn>
                  <a:cxn ang="T131">
                    <a:pos x="T82" y="T83"/>
                  </a:cxn>
                  <a:cxn ang="T132">
                    <a:pos x="T84" y="T85"/>
                  </a:cxn>
                  <a:cxn ang="T133">
                    <a:pos x="T86" y="T87"/>
                  </a:cxn>
                  <a:cxn ang="T134">
                    <a:pos x="T88" y="T89"/>
                  </a:cxn>
                </a:cxnLst>
                <a:rect l="T135" t="T136" r="T137" b="T138"/>
                <a:pathLst>
                  <a:path w="70" h="35">
                    <a:moveTo>
                      <a:pt x="15" y="31"/>
                    </a:moveTo>
                    <a:lnTo>
                      <a:pt x="11" y="31"/>
                    </a:lnTo>
                    <a:lnTo>
                      <a:pt x="8" y="32"/>
                    </a:lnTo>
                    <a:lnTo>
                      <a:pt x="4" y="32"/>
                    </a:lnTo>
                    <a:lnTo>
                      <a:pt x="4" y="28"/>
                    </a:lnTo>
                    <a:lnTo>
                      <a:pt x="0" y="26"/>
                    </a:lnTo>
                    <a:lnTo>
                      <a:pt x="4" y="24"/>
                    </a:lnTo>
                    <a:lnTo>
                      <a:pt x="9" y="23"/>
                    </a:lnTo>
                    <a:lnTo>
                      <a:pt x="15" y="22"/>
                    </a:lnTo>
                    <a:lnTo>
                      <a:pt x="17" y="18"/>
                    </a:lnTo>
                    <a:lnTo>
                      <a:pt x="21" y="18"/>
                    </a:lnTo>
                    <a:lnTo>
                      <a:pt x="22" y="14"/>
                    </a:lnTo>
                    <a:lnTo>
                      <a:pt x="32" y="9"/>
                    </a:lnTo>
                    <a:lnTo>
                      <a:pt x="32" y="6"/>
                    </a:lnTo>
                    <a:lnTo>
                      <a:pt x="38" y="4"/>
                    </a:lnTo>
                    <a:lnTo>
                      <a:pt x="49" y="4"/>
                    </a:lnTo>
                    <a:lnTo>
                      <a:pt x="51" y="4"/>
                    </a:lnTo>
                    <a:lnTo>
                      <a:pt x="56" y="4"/>
                    </a:lnTo>
                    <a:lnTo>
                      <a:pt x="60" y="4"/>
                    </a:lnTo>
                    <a:lnTo>
                      <a:pt x="56" y="2"/>
                    </a:lnTo>
                    <a:lnTo>
                      <a:pt x="56" y="1"/>
                    </a:lnTo>
                    <a:lnTo>
                      <a:pt x="64" y="0"/>
                    </a:lnTo>
                    <a:lnTo>
                      <a:pt x="70" y="4"/>
                    </a:lnTo>
                    <a:lnTo>
                      <a:pt x="69" y="6"/>
                    </a:lnTo>
                    <a:lnTo>
                      <a:pt x="66" y="6"/>
                    </a:lnTo>
                    <a:lnTo>
                      <a:pt x="64" y="9"/>
                    </a:lnTo>
                    <a:lnTo>
                      <a:pt x="67" y="11"/>
                    </a:lnTo>
                    <a:lnTo>
                      <a:pt x="63" y="13"/>
                    </a:lnTo>
                    <a:lnTo>
                      <a:pt x="66" y="18"/>
                    </a:lnTo>
                    <a:lnTo>
                      <a:pt x="57" y="20"/>
                    </a:lnTo>
                    <a:lnTo>
                      <a:pt x="55" y="26"/>
                    </a:lnTo>
                    <a:lnTo>
                      <a:pt x="46" y="22"/>
                    </a:lnTo>
                    <a:lnTo>
                      <a:pt x="48" y="17"/>
                    </a:lnTo>
                    <a:lnTo>
                      <a:pt x="42" y="17"/>
                    </a:lnTo>
                    <a:lnTo>
                      <a:pt x="40" y="24"/>
                    </a:lnTo>
                    <a:lnTo>
                      <a:pt x="36" y="26"/>
                    </a:lnTo>
                    <a:lnTo>
                      <a:pt x="34" y="23"/>
                    </a:lnTo>
                    <a:lnTo>
                      <a:pt x="30" y="24"/>
                    </a:lnTo>
                    <a:lnTo>
                      <a:pt x="32" y="32"/>
                    </a:lnTo>
                    <a:lnTo>
                      <a:pt x="24" y="33"/>
                    </a:lnTo>
                    <a:lnTo>
                      <a:pt x="25" y="29"/>
                    </a:lnTo>
                    <a:lnTo>
                      <a:pt x="21" y="29"/>
                    </a:lnTo>
                    <a:lnTo>
                      <a:pt x="21" y="35"/>
                    </a:lnTo>
                    <a:lnTo>
                      <a:pt x="18" y="35"/>
                    </a:lnTo>
                    <a:lnTo>
                      <a:pt x="15" y="31"/>
                    </a:lnTo>
                    <a:close/>
                  </a:path>
                </a:pathLst>
              </a:custGeom>
              <a:grpFill/>
              <a:ln w="3175" cmpd="sng">
                <a:solidFill>
                  <a:schemeClr val="bg1"/>
                </a:solidFill>
                <a:round/>
                <a:headEnd/>
                <a:tailEnd/>
              </a:ln>
            </p:spPr>
            <p:txBody>
              <a:bodyPr/>
              <a:lstStyle/>
              <a:p>
                <a:endParaRPr lang="es-CL" sz="2400" dirty="0">
                  <a:solidFill>
                    <a:srgbClr val="000000"/>
                  </a:solidFill>
                </a:endParaRPr>
              </a:p>
            </p:txBody>
          </p:sp>
          <p:sp>
            <p:nvSpPr>
              <p:cNvPr id="667" name="Freeform 54"/>
              <p:cNvSpPr>
                <a:spLocks/>
              </p:cNvSpPr>
              <p:nvPr/>
            </p:nvSpPr>
            <p:spPr bwMode="gray">
              <a:xfrm>
                <a:off x="1958" y="1305"/>
                <a:ext cx="35" cy="11"/>
              </a:xfrm>
              <a:custGeom>
                <a:avLst/>
                <a:gdLst>
                  <a:gd name="T0" fmla="*/ 25 w 35"/>
                  <a:gd name="T1" fmla="*/ 0 h 11"/>
                  <a:gd name="T2" fmla="*/ 30 w 35"/>
                  <a:gd name="T3" fmla="*/ 4 h 11"/>
                  <a:gd name="T4" fmla="*/ 35 w 35"/>
                  <a:gd name="T5" fmla="*/ 5 h 11"/>
                  <a:gd name="T6" fmla="*/ 35 w 35"/>
                  <a:gd name="T7" fmla="*/ 9 h 11"/>
                  <a:gd name="T8" fmla="*/ 24 w 35"/>
                  <a:gd name="T9" fmla="*/ 11 h 11"/>
                  <a:gd name="T10" fmla="*/ 19 w 35"/>
                  <a:gd name="T11" fmla="*/ 8 h 11"/>
                  <a:gd name="T12" fmla="*/ 17 w 35"/>
                  <a:gd name="T13" fmla="*/ 10 h 11"/>
                  <a:gd name="T14" fmla="*/ 13 w 35"/>
                  <a:gd name="T15" fmla="*/ 10 h 11"/>
                  <a:gd name="T16" fmla="*/ 8 w 35"/>
                  <a:gd name="T17" fmla="*/ 9 h 11"/>
                  <a:gd name="T18" fmla="*/ 1 w 35"/>
                  <a:gd name="T19" fmla="*/ 10 h 11"/>
                  <a:gd name="T20" fmla="*/ 0 w 35"/>
                  <a:gd name="T21" fmla="*/ 8 h 11"/>
                  <a:gd name="T22" fmla="*/ 4 w 35"/>
                  <a:gd name="T23" fmla="*/ 7 h 11"/>
                  <a:gd name="T24" fmla="*/ 5 w 35"/>
                  <a:gd name="T25" fmla="*/ 4 h 11"/>
                  <a:gd name="T26" fmla="*/ 15 w 35"/>
                  <a:gd name="T27" fmla="*/ 4 h 11"/>
                  <a:gd name="T28" fmla="*/ 20 w 35"/>
                  <a:gd name="T29" fmla="*/ 1 h 11"/>
                  <a:gd name="T30" fmla="*/ 25 w 35"/>
                  <a:gd name="T31" fmla="*/ 0 h 11"/>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35"/>
                  <a:gd name="T49" fmla="*/ 0 h 11"/>
                  <a:gd name="T50" fmla="*/ 35 w 35"/>
                  <a:gd name="T51" fmla="*/ 11 h 11"/>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35" h="11">
                    <a:moveTo>
                      <a:pt x="25" y="0"/>
                    </a:moveTo>
                    <a:lnTo>
                      <a:pt x="30" y="4"/>
                    </a:lnTo>
                    <a:lnTo>
                      <a:pt x="35" y="5"/>
                    </a:lnTo>
                    <a:lnTo>
                      <a:pt x="35" y="9"/>
                    </a:lnTo>
                    <a:lnTo>
                      <a:pt x="24" y="11"/>
                    </a:lnTo>
                    <a:lnTo>
                      <a:pt x="19" y="8"/>
                    </a:lnTo>
                    <a:lnTo>
                      <a:pt x="17" y="10"/>
                    </a:lnTo>
                    <a:lnTo>
                      <a:pt x="13" y="10"/>
                    </a:lnTo>
                    <a:lnTo>
                      <a:pt x="8" y="9"/>
                    </a:lnTo>
                    <a:lnTo>
                      <a:pt x="1" y="10"/>
                    </a:lnTo>
                    <a:lnTo>
                      <a:pt x="0" y="8"/>
                    </a:lnTo>
                    <a:lnTo>
                      <a:pt x="4" y="7"/>
                    </a:lnTo>
                    <a:lnTo>
                      <a:pt x="5" y="4"/>
                    </a:lnTo>
                    <a:lnTo>
                      <a:pt x="15" y="4"/>
                    </a:lnTo>
                    <a:lnTo>
                      <a:pt x="20" y="1"/>
                    </a:lnTo>
                    <a:lnTo>
                      <a:pt x="25" y="0"/>
                    </a:lnTo>
                    <a:close/>
                  </a:path>
                </a:pathLst>
              </a:custGeom>
              <a:grpFill/>
              <a:ln w="3175" cmpd="sng">
                <a:solidFill>
                  <a:schemeClr val="bg1"/>
                </a:solidFill>
                <a:round/>
                <a:headEnd/>
                <a:tailEnd/>
              </a:ln>
            </p:spPr>
            <p:txBody>
              <a:bodyPr/>
              <a:lstStyle/>
              <a:p>
                <a:endParaRPr lang="es-CL" sz="2400" dirty="0">
                  <a:solidFill>
                    <a:srgbClr val="000000"/>
                  </a:solidFill>
                </a:endParaRPr>
              </a:p>
            </p:txBody>
          </p:sp>
          <p:sp>
            <p:nvSpPr>
              <p:cNvPr id="668" name="Freeform 55"/>
              <p:cNvSpPr>
                <a:spLocks/>
              </p:cNvSpPr>
              <p:nvPr/>
            </p:nvSpPr>
            <p:spPr bwMode="gray">
              <a:xfrm>
                <a:off x="1958" y="1320"/>
                <a:ext cx="34" cy="14"/>
              </a:xfrm>
              <a:custGeom>
                <a:avLst/>
                <a:gdLst>
                  <a:gd name="T0" fmla="*/ 34 w 34"/>
                  <a:gd name="T1" fmla="*/ 1 h 14"/>
                  <a:gd name="T2" fmla="*/ 34 w 34"/>
                  <a:gd name="T3" fmla="*/ 3 h 14"/>
                  <a:gd name="T4" fmla="*/ 22 w 34"/>
                  <a:gd name="T5" fmla="*/ 4 h 14"/>
                  <a:gd name="T6" fmla="*/ 22 w 34"/>
                  <a:gd name="T7" fmla="*/ 7 h 14"/>
                  <a:gd name="T8" fmla="*/ 29 w 34"/>
                  <a:gd name="T9" fmla="*/ 8 h 14"/>
                  <a:gd name="T10" fmla="*/ 30 w 34"/>
                  <a:gd name="T11" fmla="*/ 11 h 14"/>
                  <a:gd name="T12" fmla="*/ 26 w 34"/>
                  <a:gd name="T13" fmla="*/ 12 h 14"/>
                  <a:gd name="T14" fmla="*/ 10 w 34"/>
                  <a:gd name="T15" fmla="*/ 14 h 14"/>
                  <a:gd name="T16" fmla="*/ 1 w 34"/>
                  <a:gd name="T17" fmla="*/ 11 h 14"/>
                  <a:gd name="T18" fmla="*/ 0 w 34"/>
                  <a:gd name="T19" fmla="*/ 4 h 14"/>
                  <a:gd name="T20" fmla="*/ 16 w 34"/>
                  <a:gd name="T21" fmla="*/ 0 h 14"/>
                  <a:gd name="T22" fmla="*/ 24 w 34"/>
                  <a:gd name="T23" fmla="*/ 0 h 14"/>
                  <a:gd name="T24" fmla="*/ 34 w 34"/>
                  <a:gd name="T25" fmla="*/ 1 h 14"/>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34"/>
                  <a:gd name="T40" fmla="*/ 0 h 14"/>
                  <a:gd name="T41" fmla="*/ 34 w 34"/>
                  <a:gd name="T42" fmla="*/ 14 h 14"/>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34" h="14">
                    <a:moveTo>
                      <a:pt x="34" y="1"/>
                    </a:moveTo>
                    <a:lnTo>
                      <a:pt x="34" y="3"/>
                    </a:lnTo>
                    <a:lnTo>
                      <a:pt x="22" y="4"/>
                    </a:lnTo>
                    <a:lnTo>
                      <a:pt x="22" y="7"/>
                    </a:lnTo>
                    <a:lnTo>
                      <a:pt x="29" y="8"/>
                    </a:lnTo>
                    <a:lnTo>
                      <a:pt x="30" y="11"/>
                    </a:lnTo>
                    <a:lnTo>
                      <a:pt x="26" y="12"/>
                    </a:lnTo>
                    <a:lnTo>
                      <a:pt x="10" y="14"/>
                    </a:lnTo>
                    <a:lnTo>
                      <a:pt x="1" y="11"/>
                    </a:lnTo>
                    <a:lnTo>
                      <a:pt x="0" y="4"/>
                    </a:lnTo>
                    <a:lnTo>
                      <a:pt x="16" y="0"/>
                    </a:lnTo>
                    <a:lnTo>
                      <a:pt x="24" y="0"/>
                    </a:lnTo>
                    <a:lnTo>
                      <a:pt x="34" y="1"/>
                    </a:lnTo>
                    <a:close/>
                  </a:path>
                </a:pathLst>
              </a:custGeom>
              <a:grpFill/>
              <a:ln w="3175" cmpd="sng">
                <a:solidFill>
                  <a:schemeClr val="bg1"/>
                </a:solidFill>
                <a:round/>
                <a:headEnd/>
                <a:tailEnd/>
              </a:ln>
            </p:spPr>
            <p:txBody>
              <a:bodyPr/>
              <a:lstStyle/>
              <a:p>
                <a:endParaRPr lang="es-CL" sz="2400" dirty="0">
                  <a:solidFill>
                    <a:srgbClr val="000000"/>
                  </a:solidFill>
                </a:endParaRPr>
              </a:p>
            </p:txBody>
          </p:sp>
          <p:sp>
            <p:nvSpPr>
              <p:cNvPr id="669" name="Freeform 56"/>
              <p:cNvSpPr>
                <a:spLocks/>
              </p:cNvSpPr>
              <p:nvPr/>
            </p:nvSpPr>
            <p:spPr bwMode="gray">
              <a:xfrm>
                <a:off x="1940" y="1321"/>
                <a:ext cx="14" cy="6"/>
              </a:xfrm>
              <a:custGeom>
                <a:avLst/>
                <a:gdLst>
                  <a:gd name="T0" fmla="*/ 8 w 14"/>
                  <a:gd name="T1" fmla="*/ 1 h 6"/>
                  <a:gd name="T2" fmla="*/ 14 w 14"/>
                  <a:gd name="T3" fmla="*/ 3 h 6"/>
                  <a:gd name="T4" fmla="*/ 12 w 14"/>
                  <a:gd name="T5" fmla="*/ 5 h 6"/>
                  <a:gd name="T6" fmla="*/ 6 w 14"/>
                  <a:gd name="T7" fmla="*/ 6 h 6"/>
                  <a:gd name="T8" fmla="*/ 0 w 14"/>
                  <a:gd name="T9" fmla="*/ 1 h 6"/>
                  <a:gd name="T10" fmla="*/ 4 w 14"/>
                  <a:gd name="T11" fmla="*/ 0 h 6"/>
                  <a:gd name="T12" fmla="*/ 8 w 14"/>
                  <a:gd name="T13" fmla="*/ 1 h 6"/>
                  <a:gd name="T14" fmla="*/ 0 60000 65536"/>
                  <a:gd name="T15" fmla="*/ 0 60000 65536"/>
                  <a:gd name="T16" fmla="*/ 0 60000 65536"/>
                  <a:gd name="T17" fmla="*/ 0 60000 65536"/>
                  <a:gd name="T18" fmla="*/ 0 60000 65536"/>
                  <a:gd name="T19" fmla="*/ 0 60000 65536"/>
                  <a:gd name="T20" fmla="*/ 0 60000 65536"/>
                  <a:gd name="T21" fmla="*/ 0 w 14"/>
                  <a:gd name="T22" fmla="*/ 0 h 6"/>
                  <a:gd name="T23" fmla="*/ 14 w 14"/>
                  <a:gd name="T24" fmla="*/ 6 h 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14" h="6">
                    <a:moveTo>
                      <a:pt x="8" y="1"/>
                    </a:moveTo>
                    <a:lnTo>
                      <a:pt x="14" y="3"/>
                    </a:lnTo>
                    <a:lnTo>
                      <a:pt x="12" y="5"/>
                    </a:lnTo>
                    <a:lnTo>
                      <a:pt x="6" y="6"/>
                    </a:lnTo>
                    <a:lnTo>
                      <a:pt x="0" y="1"/>
                    </a:lnTo>
                    <a:lnTo>
                      <a:pt x="4" y="0"/>
                    </a:lnTo>
                    <a:lnTo>
                      <a:pt x="8" y="1"/>
                    </a:lnTo>
                    <a:close/>
                  </a:path>
                </a:pathLst>
              </a:custGeom>
              <a:grpFill/>
              <a:ln w="3175" cmpd="sng">
                <a:solidFill>
                  <a:schemeClr val="bg1"/>
                </a:solidFill>
                <a:round/>
                <a:headEnd/>
                <a:tailEnd/>
              </a:ln>
            </p:spPr>
            <p:txBody>
              <a:bodyPr/>
              <a:lstStyle/>
              <a:p>
                <a:endParaRPr lang="es-CL" sz="2400" dirty="0">
                  <a:solidFill>
                    <a:srgbClr val="000000"/>
                  </a:solidFill>
                </a:endParaRPr>
              </a:p>
            </p:txBody>
          </p:sp>
          <p:sp>
            <p:nvSpPr>
              <p:cNvPr id="670" name="Freeform 57"/>
              <p:cNvSpPr>
                <a:spLocks/>
              </p:cNvSpPr>
              <p:nvPr/>
            </p:nvSpPr>
            <p:spPr bwMode="gray">
              <a:xfrm>
                <a:off x="1943" y="1344"/>
                <a:ext cx="13" cy="4"/>
              </a:xfrm>
              <a:custGeom>
                <a:avLst/>
                <a:gdLst>
                  <a:gd name="T0" fmla="*/ 0 w 13"/>
                  <a:gd name="T1" fmla="*/ 0 h 4"/>
                  <a:gd name="T2" fmla="*/ 5 w 13"/>
                  <a:gd name="T3" fmla="*/ 0 h 4"/>
                  <a:gd name="T4" fmla="*/ 11 w 13"/>
                  <a:gd name="T5" fmla="*/ 0 h 4"/>
                  <a:gd name="T6" fmla="*/ 13 w 13"/>
                  <a:gd name="T7" fmla="*/ 2 h 4"/>
                  <a:gd name="T8" fmla="*/ 9 w 13"/>
                  <a:gd name="T9" fmla="*/ 4 h 4"/>
                  <a:gd name="T10" fmla="*/ 1 w 13"/>
                  <a:gd name="T11" fmla="*/ 2 h 4"/>
                  <a:gd name="T12" fmla="*/ 0 w 13"/>
                  <a:gd name="T13" fmla="*/ 0 h 4"/>
                  <a:gd name="T14" fmla="*/ 0 60000 65536"/>
                  <a:gd name="T15" fmla="*/ 0 60000 65536"/>
                  <a:gd name="T16" fmla="*/ 0 60000 65536"/>
                  <a:gd name="T17" fmla="*/ 0 60000 65536"/>
                  <a:gd name="T18" fmla="*/ 0 60000 65536"/>
                  <a:gd name="T19" fmla="*/ 0 60000 65536"/>
                  <a:gd name="T20" fmla="*/ 0 60000 65536"/>
                  <a:gd name="T21" fmla="*/ 0 w 13"/>
                  <a:gd name="T22" fmla="*/ 0 h 4"/>
                  <a:gd name="T23" fmla="*/ 13 w 13"/>
                  <a:gd name="T24" fmla="*/ 4 h 4"/>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13" h="4">
                    <a:moveTo>
                      <a:pt x="0" y="0"/>
                    </a:moveTo>
                    <a:lnTo>
                      <a:pt x="5" y="0"/>
                    </a:lnTo>
                    <a:lnTo>
                      <a:pt x="11" y="0"/>
                    </a:lnTo>
                    <a:lnTo>
                      <a:pt x="13" y="2"/>
                    </a:lnTo>
                    <a:lnTo>
                      <a:pt x="9" y="4"/>
                    </a:lnTo>
                    <a:lnTo>
                      <a:pt x="1" y="2"/>
                    </a:lnTo>
                    <a:lnTo>
                      <a:pt x="0" y="0"/>
                    </a:lnTo>
                    <a:close/>
                  </a:path>
                </a:pathLst>
              </a:custGeom>
              <a:grpFill/>
              <a:ln w="3175" cmpd="sng">
                <a:solidFill>
                  <a:schemeClr val="bg1"/>
                </a:solidFill>
                <a:round/>
                <a:headEnd/>
                <a:tailEnd/>
              </a:ln>
            </p:spPr>
            <p:txBody>
              <a:bodyPr/>
              <a:lstStyle/>
              <a:p>
                <a:endParaRPr lang="es-CL" sz="2400" dirty="0">
                  <a:solidFill>
                    <a:srgbClr val="000000"/>
                  </a:solidFill>
                </a:endParaRPr>
              </a:p>
            </p:txBody>
          </p:sp>
          <p:sp>
            <p:nvSpPr>
              <p:cNvPr id="671" name="Freeform 58"/>
              <p:cNvSpPr>
                <a:spLocks/>
              </p:cNvSpPr>
              <p:nvPr/>
            </p:nvSpPr>
            <p:spPr bwMode="gray">
              <a:xfrm>
                <a:off x="1903" y="1360"/>
                <a:ext cx="12" cy="9"/>
              </a:xfrm>
              <a:custGeom>
                <a:avLst/>
                <a:gdLst>
                  <a:gd name="T0" fmla="*/ 12 w 12"/>
                  <a:gd name="T1" fmla="*/ 0 h 9"/>
                  <a:gd name="T2" fmla="*/ 11 w 12"/>
                  <a:gd name="T3" fmla="*/ 4 h 9"/>
                  <a:gd name="T4" fmla="*/ 6 w 12"/>
                  <a:gd name="T5" fmla="*/ 9 h 9"/>
                  <a:gd name="T6" fmla="*/ 0 w 12"/>
                  <a:gd name="T7" fmla="*/ 8 h 9"/>
                  <a:gd name="T8" fmla="*/ 1 w 12"/>
                  <a:gd name="T9" fmla="*/ 6 h 9"/>
                  <a:gd name="T10" fmla="*/ 7 w 12"/>
                  <a:gd name="T11" fmla="*/ 2 h 9"/>
                  <a:gd name="T12" fmla="*/ 12 w 12"/>
                  <a:gd name="T13" fmla="*/ 0 h 9"/>
                  <a:gd name="T14" fmla="*/ 0 60000 65536"/>
                  <a:gd name="T15" fmla="*/ 0 60000 65536"/>
                  <a:gd name="T16" fmla="*/ 0 60000 65536"/>
                  <a:gd name="T17" fmla="*/ 0 60000 65536"/>
                  <a:gd name="T18" fmla="*/ 0 60000 65536"/>
                  <a:gd name="T19" fmla="*/ 0 60000 65536"/>
                  <a:gd name="T20" fmla="*/ 0 60000 65536"/>
                  <a:gd name="T21" fmla="*/ 0 w 12"/>
                  <a:gd name="T22" fmla="*/ 0 h 9"/>
                  <a:gd name="T23" fmla="*/ 12 w 12"/>
                  <a:gd name="T24" fmla="*/ 9 h 9"/>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12" h="9">
                    <a:moveTo>
                      <a:pt x="12" y="0"/>
                    </a:moveTo>
                    <a:lnTo>
                      <a:pt x="11" y="4"/>
                    </a:lnTo>
                    <a:lnTo>
                      <a:pt x="6" y="9"/>
                    </a:lnTo>
                    <a:lnTo>
                      <a:pt x="0" y="8"/>
                    </a:lnTo>
                    <a:lnTo>
                      <a:pt x="1" y="6"/>
                    </a:lnTo>
                    <a:lnTo>
                      <a:pt x="7" y="2"/>
                    </a:lnTo>
                    <a:lnTo>
                      <a:pt x="12" y="0"/>
                    </a:lnTo>
                    <a:close/>
                  </a:path>
                </a:pathLst>
              </a:custGeom>
              <a:grpFill/>
              <a:ln w="3175" cmpd="sng">
                <a:solidFill>
                  <a:schemeClr val="bg1"/>
                </a:solidFill>
                <a:round/>
                <a:headEnd/>
                <a:tailEnd/>
              </a:ln>
            </p:spPr>
            <p:txBody>
              <a:bodyPr/>
              <a:lstStyle/>
              <a:p>
                <a:endParaRPr lang="es-CL" sz="2400" dirty="0">
                  <a:solidFill>
                    <a:srgbClr val="000000"/>
                  </a:solidFill>
                </a:endParaRPr>
              </a:p>
            </p:txBody>
          </p:sp>
          <p:sp>
            <p:nvSpPr>
              <p:cNvPr id="672" name="Freeform 59"/>
              <p:cNvSpPr>
                <a:spLocks/>
              </p:cNvSpPr>
              <p:nvPr/>
            </p:nvSpPr>
            <p:spPr bwMode="gray">
              <a:xfrm>
                <a:off x="1819" y="1849"/>
                <a:ext cx="46" cy="38"/>
              </a:xfrm>
              <a:custGeom>
                <a:avLst/>
                <a:gdLst>
                  <a:gd name="T0" fmla="*/ 37 w 46"/>
                  <a:gd name="T1" fmla="*/ 36 h 38"/>
                  <a:gd name="T2" fmla="*/ 32 w 46"/>
                  <a:gd name="T3" fmla="*/ 35 h 38"/>
                  <a:gd name="T4" fmla="*/ 27 w 46"/>
                  <a:gd name="T5" fmla="*/ 32 h 38"/>
                  <a:gd name="T6" fmla="*/ 19 w 46"/>
                  <a:gd name="T7" fmla="*/ 23 h 38"/>
                  <a:gd name="T8" fmla="*/ 15 w 46"/>
                  <a:gd name="T9" fmla="*/ 19 h 38"/>
                  <a:gd name="T10" fmla="*/ 11 w 46"/>
                  <a:gd name="T11" fmla="*/ 19 h 38"/>
                  <a:gd name="T12" fmla="*/ 8 w 46"/>
                  <a:gd name="T13" fmla="*/ 16 h 38"/>
                  <a:gd name="T14" fmla="*/ 4 w 46"/>
                  <a:gd name="T15" fmla="*/ 15 h 38"/>
                  <a:gd name="T16" fmla="*/ 0 w 46"/>
                  <a:gd name="T17" fmla="*/ 3 h 38"/>
                  <a:gd name="T18" fmla="*/ 0 w 46"/>
                  <a:gd name="T19" fmla="*/ 1 h 38"/>
                  <a:gd name="T20" fmla="*/ 6 w 46"/>
                  <a:gd name="T21" fmla="*/ 0 h 38"/>
                  <a:gd name="T22" fmla="*/ 11 w 46"/>
                  <a:gd name="T23" fmla="*/ 9 h 38"/>
                  <a:gd name="T24" fmla="*/ 22 w 46"/>
                  <a:gd name="T25" fmla="*/ 12 h 38"/>
                  <a:gd name="T26" fmla="*/ 28 w 46"/>
                  <a:gd name="T27" fmla="*/ 12 h 38"/>
                  <a:gd name="T28" fmla="*/ 32 w 46"/>
                  <a:gd name="T29" fmla="*/ 16 h 38"/>
                  <a:gd name="T30" fmla="*/ 32 w 46"/>
                  <a:gd name="T31" fmla="*/ 21 h 38"/>
                  <a:gd name="T32" fmla="*/ 39 w 46"/>
                  <a:gd name="T33" fmla="*/ 27 h 38"/>
                  <a:gd name="T34" fmla="*/ 44 w 46"/>
                  <a:gd name="T35" fmla="*/ 30 h 38"/>
                  <a:gd name="T36" fmla="*/ 46 w 46"/>
                  <a:gd name="T37" fmla="*/ 37 h 38"/>
                  <a:gd name="T38" fmla="*/ 43 w 46"/>
                  <a:gd name="T39" fmla="*/ 38 h 38"/>
                  <a:gd name="T40" fmla="*/ 37 w 46"/>
                  <a:gd name="T41" fmla="*/ 36 h 38"/>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46"/>
                  <a:gd name="T64" fmla="*/ 0 h 38"/>
                  <a:gd name="T65" fmla="*/ 46 w 46"/>
                  <a:gd name="T66" fmla="*/ 38 h 38"/>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46" h="38">
                    <a:moveTo>
                      <a:pt x="37" y="36"/>
                    </a:moveTo>
                    <a:lnTo>
                      <a:pt x="32" y="35"/>
                    </a:lnTo>
                    <a:lnTo>
                      <a:pt x="27" y="32"/>
                    </a:lnTo>
                    <a:lnTo>
                      <a:pt x="19" y="23"/>
                    </a:lnTo>
                    <a:lnTo>
                      <a:pt x="15" y="19"/>
                    </a:lnTo>
                    <a:lnTo>
                      <a:pt x="11" y="19"/>
                    </a:lnTo>
                    <a:lnTo>
                      <a:pt x="8" y="16"/>
                    </a:lnTo>
                    <a:lnTo>
                      <a:pt x="4" y="15"/>
                    </a:lnTo>
                    <a:lnTo>
                      <a:pt x="0" y="3"/>
                    </a:lnTo>
                    <a:lnTo>
                      <a:pt x="0" y="1"/>
                    </a:lnTo>
                    <a:lnTo>
                      <a:pt x="6" y="0"/>
                    </a:lnTo>
                    <a:lnTo>
                      <a:pt x="11" y="9"/>
                    </a:lnTo>
                    <a:lnTo>
                      <a:pt x="22" y="12"/>
                    </a:lnTo>
                    <a:lnTo>
                      <a:pt x="28" y="12"/>
                    </a:lnTo>
                    <a:lnTo>
                      <a:pt x="32" y="16"/>
                    </a:lnTo>
                    <a:lnTo>
                      <a:pt x="32" y="21"/>
                    </a:lnTo>
                    <a:lnTo>
                      <a:pt x="39" y="27"/>
                    </a:lnTo>
                    <a:lnTo>
                      <a:pt x="44" y="30"/>
                    </a:lnTo>
                    <a:lnTo>
                      <a:pt x="46" y="37"/>
                    </a:lnTo>
                    <a:lnTo>
                      <a:pt x="43" y="38"/>
                    </a:lnTo>
                    <a:lnTo>
                      <a:pt x="37" y="36"/>
                    </a:lnTo>
                    <a:close/>
                  </a:path>
                </a:pathLst>
              </a:custGeom>
              <a:grpFill/>
              <a:ln w="3175" cmpd="sng">
                <a:solidFill>
                  <a:schemeClr val="bg1"/>
                </a:solidFill>
                <a:round/>
                <a:headEnd/>
                <a:tailEnd/>
              </a:ln>
            </p:spPr>
            <p:txBody>
              <a:bodyPr/>
              <a:lstStyle/>
              <a:p>
                <a:endParaRPr lang="es-CL" sz="2400" dirty="0">
                  <a:solidFill>
                    <a:srgbClr val="000000"/>
                  </a:solidFill>
                </a:endParaRPr>
              </a:p>
            </p:txBody>
          </p:sp>
          <p:sp>
            <p:nvSpPr>
              <p:cNvPr id="673" name="Freeform 60"/>
              <p:cNvSpPr>
                <a:spLocks/>
              </p:cNvSpPr>
              <p:nvPr/>
            </p:nvSpPr>
            <p:spPr bwMode="gray">
              <a:xfrm>
                <a:off x="1843" y="1388"/>
                <a:ext cx="95" cy="73"/>
              </a:xfrm>
              <a:custGeom>
                <a:avLst/>
                <a:gdLst>
                  <a:gd name="T0" fmla="*/ 95 w 95"/>
                  <a:gd name="T1" fmla="*/ 25 h 73"/>
                  <a:gd name="T2" fmla="*/ 91 w 95"/>
                  <a:gd name="T3" fmla="*/ 26 h 73"/>
                  <a:gd name="T4" fmla="*/ 88 w 95"/>
                  <a:gd name="T5" fmla="*/ 28 h 73"/>
                  <a:gd name="T6" fmla="*/ 72 w 95"/>
                  <a:gd name="T7" fmla="*/ 36 h 73"/>
                  <a:gd name="T8" fmla="*/ 68 w 95"/>
                  <a:gd name="T9" fmla="*/ 39 h 73"/>
                  <a:gd name="T10" fmla="*/ 60 w 95"/>
                  <a:gd name="T11" fmla="*/ 44 h 73"/>
                  <a:gd name="T12" fmla="*/ 58 w 95"/>
                  <a:gd name="T13" fmla="*/ 49 h 73"/>
                  <a:gd name="T14" fmla="*/ 56 w 95"/>
                  <a:gd name="T15" fmla="*/ 51 h 73"/>
                  <a:gd name="T16" fmla="*/ 54 w 95"/>
                  <a:gd name="T17" fmla="*/ 49 h 73"/>
                  <a:gd name="T18" fmla="*/ 49 w 95"/>
                  <a:gd name="T19" fmla="*/ 52 h 73"/>
                  <a:gd name="T20" fmla="*/ 49 w 95"/>
                  <a:gd name="T21" fmla="*/ 62 h 73"/>
                  <a:gd name="T22" fmla="*/ 42 w 95"/>
                  <a:gd name="T23" fmla="*/ 66 h 73"/>
                  <a:gd name="T24" fmla="*/ 39 w 95"/>
                  <a:gd name="T25" fmla="*/ 64 h 73"/>
                  <a:gd name="T26" fmla="*/ 32 w 95"/>
                  <a:gd name="T27" fmla="*/ 70 h 73"/>
                  <a:gd name="T28" fmla="*/ 27 w 95"/>
                  <a:gd name="T29" fmla="*/ 73 h 73"/>
                  <a:gd name="T30" fmla="*/ 22 w 95"/>
                  <a:gd name="T31" fmla="*/ 73 h 73"/>
                  <a:gd name="T32" fmla="*/ 20 w 95"/>
                  <a:gd name="T33" fmla="*/ 64 h 73"/>
                  <a:gd name="T34" fmla="*/ 5 w 95"/>
                  <a:gd name="T35" fmla="*/ 56 h 73"/>
                  <a:gd name="T36" fmla="*/ 0 w 95"/>
                  <a:gd name="T37" fmla="*/ 56 h 73"/>
                  <a:gd name="T38" fmla="*/ 1 w 95"/>
                  <a:gd name="T39" fmla="*/ 49 h 73"/>
                  <a:gd name="T40" fmla="*/ 9 w 95"/>
                  <a:gd name="T41" fmla="*/ 44 h 73"/>
                  <a:gd name="T42" fmla="*/ 8 w 95"/>
                  <a:gd name="T43" fmla="*/ 42 h 73"/>
                  <a:gd name="T44" fmla="*/ 5 w 95"/>
                  <a:gd name="T45" fmla="*/ 40 h 73"/>
                  <a:gd name="T46" fmla="*/ 5 w 95"/>
                  <a:gd name="T47" fmla="*/ 36 h 73"/>
                  <a:gd name="T48" fmla="*/ 9 w 95"/>
                  <a:gd name="T49" fmla="*/ 36 h 73"/>
                  <a:gd name="T50" fmla="*/ 12 w 95"/>
                  <a:gd name="T51" fmla="*/ 34 h 73"/>
                  <a:gd name="T52" fmla="*/ 8 w 95"/>
                  <a:gd name="T53" fmla="*/ 31 h 73"/>
                  <a:gd name="T54" fmla="*/ 8 w 95"/>
                  <a:gd name="T55" fmla="*/ 28 h 73"/>
                  <a:gd name="T56" fmla="*/ 16 w 95"/>
                  <a:gd name="T57" fmla="*/ 20 h 73"/>
                  <a:gd name="T58" fmla="*/ 10 w 95"/>
                  <a:gd name="T59" fmla="*/ 4 h 73"/>
                  <a:gd name="T60" fmla="*/ 30 w 95"/>
                  <a:gd name="T61" fmla="*/ 3 h 73"/>
                  <a:gd name="T62" fmla="*/ 35 w 95"/>
                  <a:gd name="T63" fmla="*/ 0 h 73"/>
                  <a:gd name="T64" fmla="*/ 43 w 95"/>
                  <a:gd name="T65" fmla="*/ 1 h 73"/>
                  <a:gd name="T66" fmla="*/ 53 w 95"/>
                  <a:gd name="T67" fmla="*/ 9 h 73"/>
                  <a:gd name="T68" fmla="*/ 55 w 95"/>
                  <a:gd name="T69" fmla="*/ 11 h 73"/>
                  <a:gd name="T70" fmla="*/ 58 w 95"/>
                  <a:gd name="T71" fmla="*/ 9 h 73"/>
                  <a:gd name="T72" fmla="*/ 60 w 95"/>
                  <a:gd name="T73" fmla="*/ 9 h 73"/>
                  <a:gd name="T74" fmla="*/ 61 w 95"/>
                  <a:gd name="T75" fmla="*/ 13 h 73"/>
                  <a:gd name="T76" fmla="*/ 64 w 95"/>
                  <a:gd name="T77" fmla="*/ 12 h 73"/>
                  <a:gd name="T78" fmla="*/ 64 w 95"/>
                  <a:gd name="T79" fmla="*/ 9 h 73"/>
                  <a:gd name="T80" fmla="*/ 75 w 95"/>
                  <a:gd name="T81" fmla="*/ 8 h 73"/>
                  <a:gd name="T82" fmla="*/ 94 w 95"/>
                  <a:gd name="T83" fmla="*/ 22 h 73"/>
                  <a:gd name="T84" fmla="*/ 95 w 95"/>
                  <a:gd name="T85" fmla="*/ 25 h 73"/>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w 95"/>
                  <a:gd name="T130" fmla="*/ 0 h 73"/>
                  <a:gd name="T131" fmla="*/ 95 w 95"/>
                  <a:gd name="T132" fmla="*/ 73 h 73"/>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T129" t="T130" r="T131" b="T132"/>
                <a:pathLst>
                  <a:path w="95" h="73">
                    <a:moveTo>
                      <a:pt x="95" y="25"/>
                    </a:moveTo>
                    <a:lnTo>
                      <a:pt x="91" y="26"/>
                    </a:lnTo>
                    <a:lnTo>
                      <a:pt x="88" y="28"/>
                    </a:lnTo>
                    <a:lnTo>
                      <a:pt x="72" y="36"/>
                    </a:lnTo>
                    <a:lnTo>
                      <a:pt x="68" y="39"/>
                    </a:lnTo>
                    <a:lnTo>
                      <a:pt x="60" y="44"/>
                    </a:lnTo>
                    <a:lnTo>
                      <a:pt x="58" y="49"/>
                    </a:lnTo>
                    <a:lnTo>
                      <a:pt x="56" y="51"/>
                    </a:lnTo>
                    <a:lnTo>
                      <a:pt x="54" y="49"/>
                    </a:lnTo>
                    <a:lnTo>
                      <a:pt x="49" y="52"/>
                    </a:lnTo>
                    <a:lnTo>
                      <a:pt x="49" y="62"/>
                    </a:lnTo>
                    <a:lnTo>
                      <a:pt x="42" y="66"/>
                    </a:lnTo>
                    <a:lnTo>
                      <a:pt x="39" y="64"/>
                    </a:lnTo>
                    <a:lnTo>
                      <a:pt x="32" y="70"/>
                    </a:lnTo>
                    <a:lnTo>
                      <a:pt x="27" y="73"/>
                    </a:lnTo>
                    <a:lnTo>
                      <a:pt x="22" y="73"/>
                    </a:lnTo>
                    <a:lnTo>
                      <a:pt x="20" y="64"/>
                    </a:lnTo>
                    <a:lnTo>
                      <a:pt x="5" y="56"/>
                    </a:lnTo>
                    <a:lnTo>
                      <a:pt x="0" y="56"/>
                    </a:lnTo>
                    <a:lnTo>
                      <a:pt x="1" y="49"/>
                    </a:lnTo>
                    <a:lnTo>
                      <a:pt x="9" y="44"/>
                    </a:lnTo>
                    <a:lnTo>
                      <a:pt x="8" y="42"/>
                    </a:lnTo>
                    <a:lnTo>
                      <a:pt x="5" y="40"/>
                    </a:lnTo>
                    <a:lnTo>
                      <a:pt x="5" y="36"/>
                    </a:lnTo>
                    <a:lnTo>
                      <a:pt x="9" y="36"/>
                    </a:lnTo>
                    <a:lnTo>
                      <a:pt x="12" y="34"/>
                    </a:lnTo>
                    <a:lnTo>
                      <a:pt x="8" y="31"/>
                    </a:lnTo>
                    <a:lnTo>
                      <a:pt x="8" y="28"/>
                    </a:lnTo>
                    <a:lnTo>
                      <a:pt x="16" y="20"/>
                    </a:lnTo>
                    <a:lnTo>
                      <a:pt x="10" y="4"/>
                    </a:lnTo>
                    <a:lnTo>
                      <a:pt x="30" y="3"/>
                    </a:lnTo>
                    <a:lnTo>
                      <a:pt x="35" y="0"/>
                    </a:lnTo>
                    <a:lnTo>
                      <a:pt x="43" y="1"/>
                    </a:lnTo>
                    <a:lnTo>
                      <a:pt x="53" y="9"/>
                    </a:lnTo>
                    <a:lnTo>
                      <a:pt x="55" y="11"/>
                    </a:lnTo>
                    <a:lnTo>
                      <a:pt x="58" y="9"/>
                    </a:lnTo>
                    <a:lnTo>
                      <a:pt x="60" y="9"/>
                    </a:lnTo>
                    <a:lnTo>
                      <a:pt x="61" y="13"/>
                    </a:lnTo>
                    <a:lnTo>
                      <a:pt x="64" y="12"/>
                    </a:lnTo>
                    <a:lnTo>
                      <a:pt x="64" y="9"/>
                    </a:lnTo>
                    <a:lnTo>
                      <a:pt x="75" y="8"/>
                    </a:lnTo>
                    <a:lnTo>
                      <a:pt x="94" y="22"/>
                    </a:lnTo>
                    <a:lnTo>
                      <a:pt x="95" y="25"/>
                    </a:lnTo>
                    <a:close/>
                  </a:path>
                </a:pathLst>
              </a:custGeom>
              <a:grpFill/>
              <a:ln w="3175" cmpd="sng">
                <a:solidFill>
                  <a:schemeClr val="bg1"/>
                </a:solidFill>
                <a:round/>
                <a:headEnd/>
                <a:tailEnd/>
              </a:ln>
            </p:spPr>
            <p:txBody>
              <a:bodyPr/>
              <a:lstStyle/>
              <a:p>
                <a:endParaRPr lang="es-CL" sz="2400" dirty="0">
                  <a:solidFill>
                    <a:srgbClr val="000000"/>
                  </a:solidFill>
                </a:endParaRPr>
              </a:p>
            </p:txBody>
          </p:sp>
          <p:sp>
            <p:nvSpPr>
              <p:cNvPr id="674" name="Freeform 61"/>
              <p:cNvSpPr>
                <a:spLocks/>
              </p:cNvSpPr>
              <p:nvPr/>
            </p:nvSpPr>
            <p:spPr bwMode="gray">
              <a:xfrm>
                <a:off x="2059" y="1405"/>
                <a:ext cx="59" cy="52"/>
              </a:xfrm>
              <a:custGeom>
                <a:avLst/>
                <a:gdLst>
                  <a:gd name="T0" fmla="*/ 45 w 59"/>
                  <a:gd name="T1" fmla="*/ 1 h 52"/>
                  <a:gd name="T2" fmla="*/ 53 w 59"/>
                  <a:gd name="T3" fmla="*/ 1 h 52"/>
                  <a:gd name="T4" fmla="*/ 51 w 59"/>
                  <a:gd name="T5" fmla="*/ 6 h 52"/>
                  <a:gd name="T6" fmla="*/ 47 w 59"/>
                  <a:gd name="T7" fmla="*/ 8 h 52"/>
                  <a:gd name="T8" fmla="*/ 47 w 59"/>
                  <a:gd name="T9" fmla="*/ 9 h 52"/>
                  <a:gd name="T10" fmla="*/ 41 w 59"/>
                  <a:gd name="T11" fmla="*/ 17 h 52"/>
                  <a:gd name="T12" fmla="*/ 39 w 59"/>
                  <a:gd name="T13" fmla="*/ 20 h 52"/>
                  <a:gd name="T14" fmla="*/ 47 w 59"/>
                  <a:gd name="T15" fmla="*/ 20 h 52"/>
                  <a:gd name="T16" fmla="*/ 49 w 59"/>
                  <a:gd name="T17" fmla="*/ 21 h 52"/>
                  <a:gd name="T18" fmla="*/ 49 w 59"/>
                  <a:gd name="T19" fmla="*/ 25 h 52"/>
                  <a:gd name="T20" fmla="*/ 55 w 59"/>
                  <a:gd name="T21" fmla="*/ 26 h 52"/>
                  <a:gd name="T22" fmla="*/ 56 w 59"/>
                  <a:gd name="T23" fmla="*/ 27 h 52"/>
                  <a:gd name="T24" fmla="*/ 59 w 59"/>
                  <a:gd name="T25" fmla="*/ 30 h 52"/>
                  <a:gd name="T26" fmla="*/ 55 w 59"/>
                  <a:gd name="T27" fmla="*/ 33 h 52"/>
                  <a:gd name="T28" fmla="*/ 57 w 59"/>
                  <a:gd name="T29" fmla="*/ 39 h 52"/>
                  <a:gd name="T30" fmla="*/ 55 w 59"/>
                  <a:gd name="T31" fmla="*/ 44 h 52"/>
                  <a:gd name="T32" fmla="*/ 44 w 59"/>
                  <a:gd name="T33" fmla="*/ 46 h 52"/>
                  <a:gd name="T34" fmla="*/ 38 w 59"/>
                  <a:gd name="T35" fmla="*/ 43 h 52"/>
                  <a:gd name="T36" fmla="*/ 38 w 59"/>
                  <a:gd name="T37" fmla="*/ 46 h 52"/>
                  <a:gd name="T38" fmla="*/ 42 w 59"/>
                  <a:gd name="T39" fmla="*/ 47 h 52"/>
                  <a:gd name="T40" fmla="*/ 42 w 59"/>
                  <a:gd name="T41" fmla="*/ 50 h 52"/>
                  <a:gd name="T42" fmla="*/ 32 w 59"/>
                  <a:gd name="T43" fmla="*/ 52 h 52"/>
                  <a:gd name="T44" fmla="*/ 26 w 59"/>
                  <a:gd name="T45" fmla="*/ 41 h 52"/>
                  <a:gd name="T46" fmla="*/ 21 w 59"/>
                  <a:gd name="T47" fmla="*/ 39 h 52"/>
                  <a:gd name="T48" fmla="*/ 18 w 59"/>
                  <a:gd name="T49" fmla="*/ 36 h 52"/>
                  <a:gd name="T50" fmla="*/ 11 w 59"/>
                  <a:gd name="T51" fmla="*/ 35 h 52"/>
                  <a:gd name="T52" fmla="*/ 9 w 59"/>
                  <a:gd name="T53" fmla="*/ 32 h 52"/>
                  <a:gd name="T54" fmla="*/ 2 w 59"/>
                  <a:gd name="T55" fmla="*/ 29 h 52"/>
                  <a:gd name="T56" fmla="*/ 0 w 59"/>
                  <a:gd name="T57" fmla="*/ 24 h 52"/>
                  <a:gd name="T58" fmla="*/ 1 w 59"/>
                  <a:gd name="T59" fmla="*/ 19 h 52"/>
                  <a:gd name="T60" fmla="*/ 7 w 59"/>
                  <a:gd name="T61" fmla="*/ 19 h 52"/>
                  <a:gd name="T62" fmla="*/ 17 w 59"/>
                  <a:gd name="T63" fmla="*/ 26 h 52"/>
                  <a:gd name="T64" fmla="*/ 19 w 59"/>
                  <a:gd name="T65" fmla="*/ 25 h 52"/>
                  <a:gd name="T66" fmla="*/ 24 w 59"/>
                  <a:gd name="T67" fmla="*/ 23 h 52"/>
                  <a:gd name="T68" fmla="*/ 21 w 59"/>
                  <a:gd name="T69" fmla="*/ 16 h 52"/>
                  <a:gd name="T70" fmla="*/ 23 w 59"/>
                  <a:gd name="T71" fmla="*/ 15 h 52"/>
                  <a:gd name="T72" fmla="*/ 22 w 59"/>
                  <a:gd name="T73" fmla="*/ 14 h 52"/>
                  <a:gd name="T74" fmla="*/ 17 w 59"/>
                  <a:gd name="T75" fmla="*/ 14 h 52"/>
                  <a:gd name="T76" fmla="*/ 15 w 59"/>
                  <a:gd name="T77" fmla="*/ 11 h 52"/>
                  <a:gd name="T78" fmla="*/ 15 w 59"/>
                  <a:gd name="T79" fmla="*/ 8 h 52"/>
                  <a:gd name="T80" fmla="*/ 19 w 59"/>
                  <a:gd name="T81" fmla="*/ 8 h 52"/>
                  <a:gd name="T82" fmla="*/ 16 w 59"/>
                  <a:gd name="T83" fmla="*/ 5 h 52"/>
                  <a:gd name="T84" fmla="*/ 15 w 59"/>
                  <a:gd name="T85" fmla="*/ 1 h 52"/>
                  <a:gd name="T86" fmla="*/ 19 w 59"/>
                  <a:gd name="T87" fmla="*/ 0 h 52"/>
                  <a:gd name="T88" fmla="*/ 21 w 59"/>
                  <a:gd name="T89" fmla="*/ 2 h 52"/>
                  <a:gd name="T90" fmla="*/ 27 w 59"/>
                  <a:gd name="T91" fmla="*/ 1 h 52"/>
                  <a:gd name="T92" fmla="*/ 32 w 59"/>
                  <a:gd name="T93" fmla="*/ 3 h 52"/>
                  <a:gd name="T94" fmla="*/ 38 w 59"/>
                  <a:gd name="T95" fmla="*/ 4 h 52"/>
                  <a:gd name="T96" fmla="*/ 42 w 59"/>
                  <a:gd name="T97" fmla="*/ 2 h 52"/>
                  <a:gd name="T98" fmla="*/ 45 w 59"/>
                  <a:gd name="T99" fmla="*/ 1 h 52"/>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w 59"/>
                  <a:gd name="T151" fmla="*/ 0 h 52"/>
                  <a:gd name="T152" fmla="*/ 59 w 59"/>
                  <a:gd name="T153" fmla="*/ 52 h 52"/>
                </a:gdLst>
                <a:ahLst/>
                <a:cxnLst>
                  <a:cxn ang="T100">
                    <a:pos x="T0" y="T1"/>
                  </a:cxn>
                  <a:cxn ang="T101">
                    <a:pos x="T2" y="T3"/>
                  </a:cxn>
                  <a:cxn ang="T102">
                    <a:pos x="T4" y="T5"/>
                  </a:cxn>
                  <a:cxn ang="T103">
                    <a:pos x="T6" y="T7"/>
                  </a:cxn>
                  <a:cxn ang="T104">
                    <a:pos x="T8" y="T9"/>
                  </a:cxn>
                  <a:cxn ang="T105">
                    <a:pos x="T10" y="T11"/>
                  </a:cxn>
                  <a:cxn ang="T106">
                    <a:pos x="T12" y="T13"/>
                  </a:cxn>
                  <a:cxn ang="T107">
                    <a:pos x="T14" y="T15"/>
                  </a:cxn>
                  <a:cxn ang="T108">
                    <a:pos x="T16" y="T17"/>
                  </a:cxn>
                  <a:cxn ang="T109">
                    <a:pos x="T18" y="T19"/>
                  </a:cxn>
                  <a:cxn ang="T110">
                    <a:pos x="T20" y="T21"/>
                  </a:cxn>
                  <a:cxn ang="T111">
                    <a:pos x="T22" y="T23"/>
                  </a:cxn>
                  <a:cxn ang="T112">
                    <a:pos x="T24" y="T25"/>
                  </a:cxn>
                  <a:cxn ang="T113">
                    <a:pos x="T26" y="T27"/>
                  </a:cxn>
                  <a:cxn ang="T114">
                    <a:pos x="T28" y="T29"/>
                  </a:cxn>
                  <a:cxn ang="T115">
                    <a:pos x="T30" y="T31"/>
                  </a:cxn>
                  <a:cxn ang="T116">
                    <a:pos x="T32" y="T33"/>
                  </a:cxn>
                  <a:cxn ang="T117">
                    <a:pos x="T34" y="T35"/>
                  </a:cxn>
                  <a:cxn ang="T118">
                    <a:pos x="T36" y="T37"/>
                  </a:cxn>
                  <a:cxn ang="T119">
                    <a:pos x="T38" y="T39"/>
                  </a:cxn>
                  <a:cxn ang="T120">
                    <a:pos x="T40" y="T41"/>
                  </a:cxn>
                  <a:cxn ang="T121">
                    <a:pos x="T42" y="T43"/>
                  </a:cxn>
                  <a:cxn ang="T122">
                    <a:pos x="T44" y="T45"/>
                  </a:cxn>
                  <a:cxn ang="T123">
                    <a:pos x="T46" y="T47"/>
                  </a:cxn>
                  <a:cxn ang="T124">
                    <a:pos x="T48" y="T49"/>
                  </a:cxn>
                  <a:cxn ang="T125">
                    <a:pos x="T50" y="T51"/>
                  </a:cxn>
                  <a:cxn ang="T126">
                    <a:pos x="T52" y="T53"/>
                  </a:cxn>
                  <a:cxn ang="T127">
                    <a:pos x="T54" y="T55"/>
                  </a:cxn>
                  <a:cxn ang="T128">
                    <a:pos x="T56" y="T57"/>
                  </a:cxn>
                  <a:cxn ang="T129">
                    <a:pos x="T58" y="T59"/>
                  </a:cxn>
                  <a:cxn ang="T130">
                    <a:pos x="T60" y="T61"/>
                  </a:cxn>
                  <a:cxn ang="T131">
                    <a:pos x="T62" y="T63"/>
                  </a:cxn>
                  <a:cxn ang="T132">
                    <a:pos x="T64" y="T65"/>
                  </a:cxn>
                  <a:cxn ang="T133">
                    <a:pos x="T66" y="T67"/>
                  </a:cxn>
                  <a:cxn ang="T134">
                    <a:pos x="T68" y="T69"/>
                  </a:cxn>
                  <a:cxn ang="T135">
                    <a:pos x="T70" y="T71"/>
                  </a:cxn>
                  <a:cxn ang="T136">
                    <a:pos x="T72" y="T73"/>
                  </a:cxn>
                  <a:cxn ang="T137">
                    <a:pos x="T74" y="T75"/>
                  </a:cxn>
                  <a:cxn ang="T138">
                    <a:pos x="T76" y="T77"/>
                  </a:cxn>
                  <a:cxn ang="T139">
                    <a:pos x="T78" y="T79"/>
                  </a:cxn>
                  <a:cxn ang="T140">
                    <a:pos x="T80" y="T81"/>
                  </a:cxn>
                  <a:cxn ang="T141">
                    <a:pos x="T82" y="T83"/>
                  </a:cxn>
                  <a:cxn ang="T142">
                    <a:pos x="T84" y="T85"/>
                  </a:cxn>
                  <a:cxn ang="T143">
                    <a:pos x="T86" y="T87"/>
                  </a:cxn>
                  <a:cxn ang="T144">
                    <a:pos x="T88" y="T89"/>
                  </a:cxn>
                  <a:cxn ang="T145">
                    <a:pos x="T90" y="T91"/>
                  </a:cxn>
                  <a:cxn ang="T146">
                    <a:pos x="T92" y="T93"/>
                  </a:cxn>
                  <a:cxn ang="T147">
                    <a:pos x="T94" y="T95"/>
                  </a:cxn>
                  <a:cxn ang="T148">
                    <a:pos x="T96" y="T97"/>
                  </a:cxn>
                  <a:cxn ang="T149">
                    <a:pos x="T98" y="T99"/>
                  </a:cxn>
                </a:cxnLst>
                <a:rect l="T150" t="T151" r="T152" b="T153"/>
                <a:pathLst>
                  <a:path w="59" h="52">
                    <a:moveTo>
                      <a:pt x="45" y="1"/>
                    </a:moveTo>
                    <a:lnTo>
                      <a:pt x="53" y="1"/>
                    </a:lnTo>
                    <a:lnTo>
                      <a:pt x="51" y="6"/>
                    </a:lnTo>
                    <a:lnTo>
                      <a:pt x="47" y="8"/>
                    </a:lnTo>
                    <a:lnTo>
                      <a:pt x="47" y="9"/>
                    </a:lnTo>
                    <a:lnTo>
                      <a:pt x="41" y="17"/>
                    </a:lnTo>
                    <a:lnTo>
                      <a:pt x="39" y="20"/>
                    </a:lnTo>
                    <a:lnTo>
                      <a:pt x="47" y="20"/>
                    </a:lnTo>
                    <a:lnTo>
                      <a:pt x="49" y="21"/>
                    </a:lnTo>
                    <a:lnTo>
                      <a:pt x="49" y="25"/>
                    </a:lnTo>
                    <a:lnTo>
                      <a:pt x="55" y="26"/>
                    </a:lnTo>
                    <a:lnTo>
                      <a:pt x="56" y="27"/>
                    </a:lnTo>
                    <a:lnTo>
                      <a:pt x="59" y="30"/>
                    </a:lnTo>
                    <a:lnTo>
                      <a:pt x="55" y="33"/>
                    </a:lnTo>
                    <a:lnTo>
                      <a:pt x="57" y="39"/>
                    </a:lnTo>
                    <a:lnTo>
                      <a:pt x="55" y="44"/>
                    </a:lnTo>
                    <a:lnTo>
                      <a:pt x="44" y="46"/>
                    </a:lnTo>
                    <a:lnTo>
                      <a:pt x="38" y="43"/>
                    </a:lnTo>
                    <a:lnTo>
                      <a:pt x="38" y="46"/>
                    </a:lnTo>
                    <a:lnTo>
                      <a:pt x="42" y="47"/>
                    </a:lnTo>
                    <a:lnTo>
                      <a:pt x="42" y="50"/>
                    </a:lnTo>
                    <a:lnTo>
                      <a:pt x="32" y="52"/>
                    </a:lnTo>
                    <a:lnTo>
                      <a:pt x="26" y="41"/>
                    </a:lnTo>
                    <a:lnTo>
                      <a:pt x="21" y="39"/>
                    </a:lnTo>
                    <a:lnTo>
                      <a:pt x="18" y="36"/>
                    </a:lnTo>
                    <a:lnTo>
                      <a:pt x="11" y="35"/>
                    </a:lnTo>
                    <a:lnTo>
                      <a:pt x="9" y="32"/>
                    </a:lnTo>
                    <a:lnTo>
                      <a:pt x="2" y="29"/>
                    </a:lnTo>
                    <a:lnTo>
                      <a:pt x="0" y="24"/>
                    </a:lnTo>
                    <a:lnTo>
                      <a:pt x="1" y="19"/>
                    </a:lnTo>
                    <a:lnTo>
                      <a:pt x="7" y="19"/>
                    </a:lnTo>
                    <a:lnTo>
                      <a:pt x="17" y="26"/>
                    </a:lnTo>
                    <a:lnTo>
                      <a:pt x="19" y="25"/>
                    </a:lnTo>
                    <a:lnTo>
                      <a:pt x="24" y="23"/>
                    </a:lnTo>
                    <a:lnTo>
                      <a:pt x="21" y="16"/>
                    </a:lnTo>
                    <a:lnTo>
                      <a:pt x="23" y="15"/>
                    </a:lnTo>
                    <a:lnTo>
                      <a:pt x="22" y="14"/>
                    </a:lnTo>
                    <a:lnTo>
                      <a:pt x="17" y="14"/>
                    </a:lnTo>
                    <a:lnTo>
                      <a:pt x="15" y="11"/>
                    </a:lnTo>
                    <a:lnTo>
                      <a:pt x="15" y="8"/>
                    </a:lnTo>
                    <a:lnTo>
                      <a:pt x="19" y="8"/>
                    </a:lnTo>
                    <a:lnTo>
                      <a:pt x="16" y="5"/>
                    </a:lnTo>
                    <a:lnTo>
                      <a:pt x="15" y="1"/>
                    </a:lnTo>
                    <a:lnTo>
                      <a:pt x="19" y="0"/>
                    </a:lnTo>
                    <a:lnTo>
                      <a:pt x="21" y="2"/>
                    </a:lnTo>
                    <a:lnTo>
                      <a:pt x="27" y="1"/>
                    </a:lnTo>
                    <a:lnTo>
                      <a:pt x="32" y="3"/>
                    </a:lnTo>
                    <a:lnTo>
                      <a:pt x="38" y="4"/>
                    </a:lnTo>
                    <a:lnTo>
                      <a:pt x="42" y="2"/>
                    </a:lnTo>
                    <a:lnTo>
                      <a:pt x="45" y="1"/>
                    </a:lnTo>
                    <a:close/>
                  </a:path>
                </a:pathLst>
              </a:custGeom>
              <a:grpFill/>
              <a:ln w="3175" cmpd="sng">
                <a:solidFill>
                  <a:schemeClr val="bg1"/>
                </a:solidFill>
                <a:round/>
                <a:headEnd/>
                <a:tailEnd/>
              </a:ln>
            </p:spPr>
            <p:txBody>
              <a:bodyPr/>
              <a:lstStyle/>
              <a:p>
                <a:endParaRPr lang="es-CL" sz="2400" dirty="0">
                  <a:solidFill>
                    <a:srgbClr val="000000"/>
                  </a:solidFill>
                </a:endParaRPr>
              </a:p>
            </p:txBody>
          </p:sp>
          <p:sp>
            <p:nvSpPr>
              <p:cNvPr id="675" name="Freeform 62"/>
              <p:cNvSpPr>
                <a:spLocks/>
              </p:cNvSpPr>
              <p:nvPr/>
            </p:nvSpPr>
            <p:spPr bwMode="gray">
              <a:xfrm>
                <a:off x="2017" y="1408"/>
                <a:ext cx="23" cy="14"/>
              </a:xfrm>
              <a:custGeom>
                <a:avLst/>
                <a:gdLst>
                  <a:gd name="T0" fmla="*/ 0 w 23"/>
                  <a:gd name="T1" fmla="*/ 6 h 14"/>
                  <a:gd name="T2" fmla="*/ 3 w 23"/>
                  <a:gd name="T3" fmla="*/ 1 h 14"/>
                  <a:gd name="T4" fmla="*/ 15 w 23"/>
                  <a:gd name="T5" fmla="*/ 0 h 14"/>
                  <a:gd name="T6" fmla="*/ 21 w 23"/>
                  <a:gd name="T7" fmla="*/ 2 h 14"/>
                  <a:gd name="T8" fmla="*/ 23 w 23"/>
                  <a:gd name="T9" fmla="*/ 4 h 14"/>
                  <a:gd name="T10" fmla="*/ 19 w 23"/>
                  <a:gd name="T11" fmla="*/ 14 h 14"/>
                  <a:gd name="T12" fmla="*/ 16 w 23"/>
                  <a:gd name="T13" fmla="*/ 14 h 14"/>
                  <a:gd name="T14" fmla="*/ 8 w 23"/>
                  <a:gd name="T15" fmla="*/ 9 h 14"/>
                  <a:gd name="T16" fmla="*/ 0 w 23"/>
                  <a:gd name="T17" fmla="*/ 6 h 14"/>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23"/>
                  <a:gd name="T28" fmla="*/ 0 h 14"/>
                  <a:gd name="T29" fmla="*/ 23 w 23"/>
                  <a:gd name="T30" fmla="*/ 14 h 14"/>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23" h="14">
                    <a:moveTo>
                      <a:pt x="0" y="6"/>
                    </a:moveTo>
                    <a:lnTo>
                      <a:pt x="3" y="1"/>
                    </a:lnTo>
                    <a:lnTo>
                      <a:pt x="15" y="0"/>
                    </a:lnTo>
                    <a:lnTo>
                      <a:pt x="21" y="2"/>
                    </a:lnTo>
                    <a:lnTo>
                      <a:pt x="23" y="4"/>
                    </a:lnTo>
                    <a:lnTo>
                      <a:pt x="19" y="14"/>
                    </a:lnTo>
                    <a:lnTo>
                      <a:pt x="16" y="14"/>
                    </a:lnTo>
                    <a:lnTo>
                      <a:pt x="8" y="9"/>
                    </a:lnTo>
                    <a:lnTo>
                      <a:pt x="0" y="6"/>
                    </a:lnTo>
                    <a:close/>
                  </a:path>
                </a:pathLst>
              </a:custGeom>
              <a:grpFill/>
              <a:ln w="3175" cmpd="sng">
                <a:solidFill>
                  <a:schemeClr val="bg1"/>
                </a:solidFill>
                <a:round/>
                <a:headEnd/>
                <a:tailEnd/>
              </a:ln>
            </p:spPr>
            <p:txBody>
              <a:bodyPr/>
              <a:lstStyle/>
              <a:p>
                <a:endParaRPr lang="es-CL" sz="2400" dirty="0">
                  <a:solidFill>
                    <a:srgbClr val="000000"/>
                  </a:solidFill>
                </a:endParaRPr>
              </a:p>
            </p:txBody>
          </p:sp>
          <p:sp>
            <p:nvSpPr>
              <p:cNvPr id="676" name="Freeform 63"/>
              <p:cNvSpPr>
                <a:spLocks/>
              </p:cNvSpPr>
              <p:nvPr/>
            </p:nvSpPr>
            <p:spPr bwMode="gray">
              <a:xfrm>
                <a:off x="2028" y="1290"/>
                <a:ext cx="61" cy="34"/>
              </a:xfrm>
              <a:custGeom>
                <a:avLst/>
                <a:gdLst>
                  <a:gd name="T0" fmla="*/ 1 w 61"/>
                  <a:gd name="T1" fmla="*/ 1 h 34"/>
                  <a:gd name="T2" fmla="*/ 11 w 61"/>
                  <a:gd name="T3" fmla="*/ 2 h 34"/>
                  <a:gd name="T4" fmla="*/ 18 w 61"/>
                  <a:gd name="T5" fmla="*/ 0 h 34"/>
                  <a:gd name="T6" fmla="*/ 25 w 61"/>
                  <a:gd name="T7" fmla="*/ 6 h 34"/>
                  <a:gd name="T8" fmla="*/ 27 w 61"/>
                  <a:gd name="T9" fmla="*/ 12 h 34"/>
                  <a:gd name="T10" fmla="*/ 31 w 61"/>
                  <a:gd name="T11" fmla="*/ 12 h 34"/>
                  <a:gd name="T12" fmla="*/ 31 w 61"/>
                  <a:gd name="T13" fmla="*/ 9 h 34"/>
                  <a:gd name="T14" fmla="*/ 37 w 61"/>
                  <a:gd name="T15" fmla="*/ 7 h 34"/>
                  <a:gd name="T16" fmla="*/ 44 w 61"/>
                  <a:gd name="T17" fmla="*/ 9 h 34"/>
                  <a:gd name="T18" fmla="*/ 42 w 61"/>
                  <a:gd name="T19" fmla="*/ 14 h 34"/>
                  <a:gd name="T20" fmla="*/ 52 w 61"/>
                  <a:gd name="T21" fmla="*/ 17 h 34"/>
                  <a:gd name="T22" fmla="*/ 52 w 61"/>
                  <a:gd name="T23" fmla="*/ 20 h 34"/>
                  <a:gd name="T24" fmla="*/ 61 w 61"/>
                  <a:gd name="T25" fmla="*/ 27 h 34"/>
                  <a:gd name="T26" fmla="*/ 58 w 61"/>
                  <a:gd name="T27" fmla="*/ 33 h 34"/>
                  <a:gd name="T28" fmla="*/ 50 w 61"/>
                  <a:gd name="T29" fmla="*/ 34 h 34"/>
                  <a:gd name="T30" fmla="*/ 44 w 61"/>
                  <a:gd name="T31" fmla="*/ 29 h 34"/>
                  <a:gd name="T32" fmla="*/ 44 w 61"/>
                  <a:gd name="T33" fmla="*/ 27 h 34"/>
                  <a:gd name="T34" fmla="*/ 38 w 61"/>
                  <a:gd name="T35" fmla="*/ 27 h 34"/>
                  <a:gd name="T36" fmla="*/ 32 w 61"/>
                  <a:gd name="T37" fmla="*/ 24 h 34"/>
                  <a:gd name="T38" fmla="*/ 27 w 61"/>
                  <a:gd name="T39" fmla="*/ 26 h 34"/>
                  <a:gd name="T40" fmla="*/ 23 w 61"/>
                  <a:gd name="T41" fmla="*/ 24 h 34"/>
                  <a:gd name="T42" fmla="*/ 12 w 61"/>
                  <a:gd name="T43" fmla="*/ 25 h 34"/>
                  <a:gd name="T44" fmla="*/ 8 w 61"/>
                  <a:gd name="T45" fmla="*/ 22 h 34"/>
                  <a:gd name="T46" fmla="*/ 9 w 61"/>
                  <a:gd name="T47" fmla="*/ 19 h 34"/>
                  <a:gd name="T48" fmla="*/ 21 w 61"/>
                  <a:gd name="T49" fmla="*/ 19 h 34"/>
                  <a:gd name="T50" fmla="*/ 17 w 61"/>
                  <a:gd name="T51" fmla="*/ 16 h 34"/>
                  <a:gd name="T52" fmla="*/ 18 w 61"/>
                  <a:gd name="T53" fmla="*/ 14 h 34"/>
                  <a:gd name="T54" fmla="*/ 15 w 61"/>
                  <a:gd name="T55" fmla="*/ 13 h 34"/>
                  <a:gd name="T56" fmla="*/ 15 w 61"/>
                  <a:gd name="T57" fmla="*/ 11 h 34"/>
                  <a:gd name="T58" fmla="*/ 13 w 61"/>
                  <a:gd name="T59" fmla="*/ 11 h 34"/>
                  <a:gd name="T60" fmla="*/ 11 w 61"/>
                  <a:gd name="T61" fmla="*/ 14 h 34"/>
                  <a:gd name="T62" fmla="*/ 7 w 61"/>
                  <a:gd name="T63" fmla="*/ 13 h 34"/>
                  <a:gd name="T64" fmla="*/ 6 w 61"/>
                  <a:gd name="T65" fmla="*/ 9 h 34"/>
                  <a:gd name="T66" fmla="*/ 0 w 61"/>
                  <a:gd name="T67" fmla="*/ 8 h 34"/>
                  <a:gd name="T68" fmla="*/ 1 w 61"/>
                  <a:gd name="T69" fmla="*/ 1 h 34"/>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w 61"/>
                  <a:gd name="T106" fmla="*/ 0 h 34"/>
                  <a:gd name="T107" fmla="*/ 61 w 61"/>
                  <a:gd name="T108" fmla="*/ 34 h 34"/>
                </a:gdLst>
                <a:ahLst/>
                <a:cxnLst>
                  <a:cxn ang="T70">
                    <a:pos x="T0" y="T1"/>
                  </a:cxn>
                  <a:cxn ang="T71">
                    <a:pos x="T2" y="T3"/>
                  </a:cxn>
                  <a:cxn ang="T72">
                    <a:pos x="T4" y="T5"/>
                  </a:cxn>
                  <a:cxn ang="T73">
                    <a:pos x="T6" y="T7"/>
                  </a:cxn>
                  <a:cxn ang="T74">
                    <a:pos x="T8" y="T9"/>
                  </a:cxn>
                  <a:cxn ang="T75">
                    <a:pos x="T10" y="T11"/>
                  </a:cxn>
                  <a:cxn ang="T76">
                    <a:pos x="T12" y="T13"/>
                  </a:cxn>
                  <a:cxn ang="T77">
                    <a:pos x="T14" y="T15"/>
                  </a:cxn>
                  <a:cxn ang="T78">
                    <a:pos x="T16" y="T17"/>
                  </a:cxn>
                  <a:cxn ang="T79">
                    <a:pos x="T18" y="T19"/>
                  </a:cxn>
                  <a:cxn ang="T80">
                    <a:pos x="T20" y="T21"/>
                  </a:cxn>
                  <a:cxn ang="T81">
                    <a:pos x="T22" y="T23"/>
                  </a:cxn>
                  <a:cxn ang="T82">
                    <a:pos x="T24" y="T25"/>
                  </a:cxn>
                  <a:cxn ang="T83">
                    <a:pos x="T26" y="T27"/>
                  </a:cxn>
                  <a:cxn ang="T84">
                    <a:pos x="T28" y="T29"/>
                  </a:cxn>
                  <a:cxn ang="T85">
                    <a:pos x="T30" y="T31"/>
                  </a:cxn>
                  <a:cxn ang="T86">
                    <a:pos x="T32" y="T33"/>
                  </a:cxn>
                  <a:cxn ang="T87">
                    <a:pos x="T34" y="T35"/>
                  </a:cxn>
                  <a:cxn ang="T88">
                    <a:pos x="T36" y="T37"/>
                  </a:cxn>
                  <a:cxn ang="T89">
                    <a:pos x="T38" y="T39"/>
                  </a:cxn>
                  <a:cxn ang="T90">
                    <a:pos x="T40" y="T41"/>
                  </a:cxn>
                  <a:cxn ang="T91">
                    <a:pos x="T42" y="T43"/>
                  </a:cxn>
                  <a:cxn ang="T92">
                    <a:pos x="T44" y="T45"/>
                  </a:cxn>
                  <a:cxn ang="T93">
                    <a:pos x="T46" y="T47"/>
                  </a:cxn>
                  <a:cxn ang="T94">
                    <a:pos x="T48" y="T49"/>
                  </a:cxn>
                  <a:cxn ang="T95">
                    <a:pos x="T50" y="T51"/>
                  </a:cxn>
                  <a:cxn ang="T96">
                    <a:pos x="T52" y="T53"/>
                  </a:cxn>
                  <a:cxn ang="T97">
                    <a:pos x="T54" y="T55"/>
                  </a:cxn>
                  <a:cxn ang="T98">
                    <a:pos x="T56" y="T57"/>
                  </a:cxn>
                  <a:cxn ang="T99">
                    <a:pos x="T58" y="T59"/>
                  </a:cxn>
                  <a:cxn ang="T100">
                    <a:pos x="T60" y="T61"/>
                  </a:cxn>
                  <a:cxn ang="T101">
                    <a:pos x="T62" y="T63"/>
                  </a:cxn>
                  <a:cxn ang="T102">
                    <a:pos x="T64" y="T65"/>
                  </a:cxn>
                  <a:cxn ang="T103">
                    <a:pos x="T66" y="T67"/>
                  </a:cxn>
                  <a:cxn ang="T104">
                    <a:pos x="T68" y="T69"/>
                  </a:cxn>
                </a:cxnLst>
                <a:rect l="T105" t="T106" r="T107" b="T108"/>
                <a:pathLst>
                  <a:path w="61" h="34">
                    <a:moveTo>
                      <a:pt x="1" y="1"/>
                    </a:moveTo>
                    <a:lnTo>
                      <a:pt x="11" y="2"/>
                    </a:lnTo>
                    <a:lnTo>
                      <a:pt x="18" y="0"/>
                    </a:lnTo>
                    <a:lnTo>
                      <a:pt x="25" y="6"/>
                    </a:lnTo>
                    <a:lnTo>
                      <a:pt x="27" y="12"/>
                    </a:lnTo>
                    <a:lnTo>
                      <a:pt x="31" y="12"/>
                    </a:lnTo>
                    <a:lnTo>
                      <a:pt x="31" y="9"/>
                    </a:lnTo>
                    <a:lnTo>
                      <a:pt x="37" y="7"/>
                    </a:lnTo>
                    <a:lnTo>
                      <a:pt x="44" y="9"/>
                    </a:lnTo>
                    <a:lnTo>
                      <a:pt x="42" y="14"/>
                    </a:lnTo>
                    <a:lnTo>
                      <a:pt x="52" y="17"/>
                    </a:lnTo>
                    <a:lnTo>
                      <a:pt x="52" y="20"/>
                    </a:lnTo>
                    <a:lnTo>
                      <a:pt x="61" y="27"/>
                    </a:lnTo>
                    <a:lnTo>
                      <a:pt x="58" y="33"/>
                    </a:lnTo>
                    <a:lnTo>
                      <a:pt x="50" y="34"/>
                    </a:lnTo>
                    <a:lnTo>
                      <a:pt x="44" y="29"/>
                    </a:lnTo>
                    <a:lnTo>
                      <a:pt x="44" y="27"/>
                    </a:lnTo>
                    <a:lnTo>
                      <a:pt x="38" y="27"/>
                    </a:lnTo>
                    <a:lnTo>
                      <a:pt x="32" y="24"/>
                    </a:lnTo>
                    <a:lnTo>
                      <a:pt x="27" y="26"/>
                    </a:lnTo>
                    <a:lnTo>
                      <a:pt x="23" y="24"/>
                    </a:lnTo>
                    <a:lnTo>
                      <a:pt x="12" y="25"/>
                    </a:lnTo>
                    <a:lnTo>
                      <a:pt x="8" y="22"/>
                    </a:lnTo>
                    <a:lnTo>
                      <a:pt x="9" y="19"/>
                    </a:lnTo>
                    <a:lnTo>
                      <a:pt x="21" y="19"/>
                    </a:lnTo>
                    <a:lnTo>
                      <a:pt x="17" y="16"/>
                    </a:lnTo>
                    <a:lnTo>
                      <a:pt x="18" y="14"/>
                    </a:lnTo>
                    <a:lnTo>
                      <a:pt x="15" y="13"/>
                    </a:lnTo>
                    <a:lnTo>
                      <a:pt x="15" y="11"/>
                    </a:lnTo>
                    <a:lnTo>
                      <a:pt x="13" y="11"/>
                    </a:lnTo>
                    <a:lnTo>
                      <a:pt x="11" y="14"/>
                    </a:lnTo>
                    <a:lnTo>
                      <a:pt x="7" y="13"/>
                    </a:lnTo>
                    <a:lnTo>
                      <a:pt x="6" y="9"/>
                    </a:lnTo>
                    <a:lnTo>
                      <a:pt x="0" y="8"/>
                    </a:lnTo>
                    <a:lnTo>
                      <a:pt x="1" y="1"/>
                    </a:lnTo>
                    <a:close/>
                  </a:path>
                </a:pathLst>
              </a:custGeom>
              <a:grpFill/>
              <a:ln w="3175" cmpd="sng">
                <a:solidFill>
                  <a:schemeClr val="bg1"/>
                </a:solidFill>
                <a:round/>
                <a:headEnd/>
                <a:tailEnd/>
              </a:ln>
            </p:spPr>
            <p:txBody>
              <a:bodyPr/>
              <a:lstStyle/>
              <a:p>
                <a:endParaRPr lang="es-CL" sz="2400" dirty="0">
                  <a:solidFill>
                    <a:srgbClr val="000000"/>
                  </a:solidFill>
                </a:endParaRPr>
              </a:p>
            </p:txBody>
          </p:sp>
          <p:sp>
            <p:nvSpPr>
              <p:cNvPr id="677" name="Freeform 64"/>
              <p:cNvSpPr>
                <a:spLocks/>
              </p:cNvSpPr>
              <p:nvPr/>
            </p:nvSpPr>
            <p:spPr bwMode="gray">
              <a:xfrm>
                <a:off x="2055" y="1346"/>
                <a:ext cx="51" cy="33"/>
              </a:xfrm>
              <a:custGeom>
                <a:avLst/>
                <a:gdLst>
                  <a:gd name="T0" fmla="*/ 13 w 51"/>
                  <a:gd name="T1" fmla="*/ 17 h 33"/>
                  <a:gd name="T2" fmla="*/ 10 w 51"/>
                  <a:gd name="T3" fmla="*/ 15 h 33"/>
                  <a:gd name="T4" fmla="*/ 9 w 51"/>
                  <a:gd name="T5" fmla="*/ 13 h 33"/>
                  <a:gd name="T6" fmla="*/ 9 w 51"/>
                  <a:gd name="T7" fmla="*/ 8 h 33"/>
                  <a:gd name="T8" fmla="*/ 12 w 51"/>
                  <a:gd name="T9" fmla="*/ 7 h 33"/>
                  <a:gd name="T10" fmla="*/ 17 w 51"/>
                  <a:gd name="T11" fmla="*/ 11 h 33"/>
                  <a:gd name="T12" fmla="*/ 22 w 51"/>
                  <a:gd name="T13" fmla="*/ 13 h 33"/>
                  <a:gd name="T14" fmla="*/ 30 w 51"/>
                  <a:gd name="T15" fmla="*/ 16 h 33"/>
                  <a:gd name="T16" fmla="*/ 32 w 51"/>
                  <a:gd name="T17" fmla="*/ 15 h 33"/>
                  <a:gd name="T18" fmla="*/ 27 w 51"/>
                  <a:gd name="T19" fmla="*/ 13 h 33"/>
                  <a:gd name="T20" fmla="*/ 26 w 51"/>
                  <a:gd name="T21" fmla="*/ 11 h 33"/>
                  <a:gd name="T22" fmla="*/ 22 w 51"/>
                  <a:gd name="T23" fmla="*/ 9 h 33"/>
                  <a:gd name="T24" fmla="*/ 18 w 51"/>
                  <a:gd name="T25" fmla="*/ 4 h 33"/>
                  <a:gd name="T26" fmla="*/ 32 w 51"/>
                  <a:gd name="T27" fmla="*/ 3 h 33"/>
                  <a:gd name="T28" fmla="*/ 36 w 51"/>
                  <a:gd name="T29" fmla="*/ 5 h 33"/>
                  <a:gd name="T30" fmla="*/ 40 w 51"/>
                  <a:gd name="T31" fmla="*/ 4 h 33"/>
                  <a:gd name="T32" fmla="*/ 36 w 51"/>
                  <a:gd name="T33" fmla="*/ 2 h 33"/>
                  <a:gd name="T34" fmla="*/ 40 w 51"/>
                  <a:gd name="T35" fmla="*/ 0 h 33"/>
                  <a:gd name="T36" fmla="*/ 44 w 51"/>
                  <a:gd name="T37" fmla="*/ 0 h 33"/>
                  <a:gd name="T38" fmla="*/ 44 w 51"/>
                  <a:gd name="T39" fmla="*/ 4 h 33"/>
                  <a:gd name="T40" fmla="*/ 46 w 51"/>
                  <a:gd name="T41" fmla="*/ 6 h 33"/>
                  <a:gd name="T42" fmla="*/ 48 w 51"/>
                  <a:gd name="T43" fmla="*/ 18 h 33"/>
                  <a:gd name="T44" fmla="*/ 49 w 51"/>
                  <a:gd name="T45" fmla="*/ 20 h 33"/>
                  <a:gd name="T46" fmla="*/ 51 w 51"/>
                  <a:gd name="T47" fmla="*/ 25 h 33"/>
                  <a:gd name="T48" fmla="*/ 47 w 51"/>
                  <a:gd name="T49" fmla="*/ 22 h 33"/>
                  <a:gd name="T50" fmla="*/ 45 w 51"/>
                  <a:gd name="T51" fmla="*/ 22 h 33"/>
                  <a:gd name="T52" fmla="*/ 44 w 51"/>
                  <a:gd name="T53" fmla="*/ 23 h 33"/>
                  <a:gd name="T54" fmla="*/ 47 w 51"/>
                  <a:gd name="T55" fmla="*/ 27 h 33"/>
                  <a:gd name="T56" fmla="*/ 44 w 51"/>
                  <a:gd name="T57" fmla="*/ 30 h 33"/>
                  <a:gd name="T58" fmla="*/ 24 w 51"/>
                  <a:gd name="T59" fmla="*/ 33 h 33"/>
                  <a:gd name="T60" fmla="*/ 23 w 51"/>
                  <a:gd name="T61" fmla="*/ 27 h 33"/>
                  <a:gd name="T62" fmla="*/ 19 w 51"/>
                  <a:gd name="T63" fmla="*/ 26 h 33"/>
                  <a:gd name="T64" fmla="*/ 21 w 51"/>
                  <a:gd name="T65" fmla="*/ 24 h 33"/>
                  <a:gd name="T66" fmla="*/ 25 w 51"/>
                  <a:gd name="T67" fmla="*/ 23 h 33"/>
                  <a:gd name="T68" fmla="*/ 31 w 51"/>
                  <a:gd name="T69" fmla="*/ 22 h 33"/>
                  <a:gd name="T70" fmla="*/ 28 w 51"/>
                  <a:gd name="T71" fmla="*/ 19 h 33"/>
                  <a:gd name="T72" fmla="*/ 25 w 51"/>
                  <a:gd name="T73" fmla="*/ 20 h 33"/>
                  <a:gd name="T74" fmla="*/ 22 w 51"/>
                  <a:gd name="T75" fmla="*/ 21 h 33"/>
                  <a:gd name="T76" fmla="*/ 11 w 51"/>
                  <a:gd name="T77" fmla="*/ 22 h 33"/>
                  <a:gd name="T78" fmla="*/ 9 w 51"/>
                  <a:gd name="T79" fmla="*/ 22 h 33"/>
                  <a:gd name="T80" fmla="*/ 2 w 51"/>
                  <a:gd name="T81" fmla="*/ 22 h 33"/>
                  <a:gd name="T82" fmla="*/ 0 w 51"/>
                  <a:gd name="T83" fmla="*/ 21 h 33"/>
                  <a:gd name="T84" fmla="*/ 2 w 51"/>
                  <a:gd name="T85" fmla="*/ 19 h 33"/>
                  <a:gd name="T86" fmla="*/ 11 w 51"/>
                  <a:gd name="T87" fmla="*/ 19 h 33"/>
                  <a:gd name="T88" fmla="*/ 13 w 51"/>
                  <a:gd name="T89" fmla="*/ 17 h 33"/>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w 51"/>
                  <a:gd name="T136" fmla="*/ 0 h 33"/>
                  <a:gd name="T137" fmla="*/ 51 w 51"/>
                  <a:gd name="T138" fmla="*/ 33 h 33"/>
                </a:gdLst>
                <a:ahLst/>
                <a:cxnLst>
                  <a:cxn ang="T90">
                    <a:pos x="T0" y="T1"/>
                  </a:cxn>
                  <a:cxn ang="T91">
                    <a:pos x="T2" y="T3"/>
                  </a:cxn>
                  <a:cxn ang="T92">
                    <a:pos x="T4" y="T5"/>
                  </a:cxn>
                  <a:cxn ang="T93">
                    <a:pos x="T6" y="T7"/>
                  </a:cxn>
                  <a:cxn ang="T94">
                    <a:pos x="T8" y="T9"/>
                  </a:cxn>
                  <a:cxn ang="T95">
                    <a:pos x="T10" y="T11"/>
                  </a:cxn>
                  <a:cxn ang="T96">
                    <a:pos x="T12" y="T13"/>
                  </a:cxn>
                  <a:cxn ang="T97">
                    <a:pos x="T14" y="T15"/>
                  </a:cxn>
                  <a:cxn ang="T98">
                    <a:pos x="T16" y="T17"/>
                  </a:cxn>
                  <a:cxn ang="T99">
                    <a:pos x="T18" y="T19"/>
                  </a:cxn>
                  <a:cxn ang="T100">
                    <a:pos x="T20" y="T21"/>
                  </a:cxn>
                  <a:cxn ang="T101">
                    <a:pos x="T22" y="T23"/>
                  </a:cxn>
                  <a:cxn ang="T102">
                    <a:pos x="T24" y="T25"/>
                  </a:cxn>
                  <a:cxn ang="T103">
                    <a:pos x="T26" y="T27"/>
                  </a:cxn>
                  <a:cxn ang="T104">
                    <a:pos x="T28" y="T29"/>
                  </a:cxn>
                  <a:cxn ang="T105">
                    <a:pos x="T30" y="T31"/>
                  </a:cxn>
                  <a:cxn ang="T106">
                    <a:pos x="T32" y="T33"/>
                  </a:cxn>
                  <a:cxn ang="T107">
                    <a:pos x="T34" y="T35"/>
                  </a:cxn>
                  <a:cxn ang="T108">
                    <a:pos x="T36" y="T37"/>
                  </a:cxn>
                  <a:cxn ang="T109">
                    <a:pos x="T38" y="T39"/>
                  </a:cxn>
                  <a:cxn ang="T110">
                    <a:pos x="T40" y="T41"/>
                  </a:cxn>
                  <a:cxn ang="T111">
                    <a:pos x="T42" y="T43"/>
                  </a:cxn>
                  <a:cxn ang="T112">
                    <a:pos x="T44" y="T45"/>
                  </a:cxn>
                  <a:cxn ang="T113">
                    <a:pos x="T46" y="T47"/>
                  </a:cxn>
                  <a:cxn ang="T114">
                    <a:pos x="T48" y="T49"/>
                  </a:cxn>
                  <a:cxn ang="T115">
                    <a:pos x="T50" y="T51"/>
                  </a:cxn>
                  <a:cxn ang="T116">
                    <a:pos x="T52" y="T53"/>
                  </a:cxn>
                  <a:cxn ang="T117">
                    <a:pos x="T54" y="T55"/>
                  </a:cxn>
                  <a:cxn ang="T118">
                    <a:pos x="T56" y="T57"/>
                  </a:cxn>
                  <a:cxn ang="T119">
                    <a:pos x="T58" y="T59"/>
                  </a:cxn>
                  <a:cxn ang="T120">
                    <a:pos x="T60" y="T61"/>
                  </a:cxn>
                  <a:cxn ang="T121">
                    <a:pos x="T62" y="T63"/>
                  </a:cxn>
                  <a:cxn ang="T122">
                    <a:pos x="T64" y="T65"/>
                  </a:cxn>
                  <a:cxn ang="T123">
                    <a:pos x="T66" y="T67"/>
                  </a:cxn>
                  <a:cxn ang="T124">
                    <a:pos x="T68" y="T69"/>
                  </a:cxn>
                  <a:cxn ang="T125">
                    <a:pos x="T70" y="T71"/>
                  </a:cxn>
                  <a:cxn ang="T126">
                    <a:pos x="T72" y="T73"/>
                  </a:cxn>
                  <a:cxn ang="T127">
                    <a:pos x="T74" y="T75"/>
                  </a:cxn>
                  <a:cxn ang="T128">
                    <a:pos x="T76" y="T77"/>
                  </a:cxn>
                  <a:cxn ang="T129">
                    <a:pos x="T78" y="T79"/>
                  </a:cxn>
                  <a:cxn ang="T130">
                    <a:pos x="T80" y="T81"/>
                  </a:cxn>
                  <a:cxn ang="T131">
                    <a:pos x="T82" y="T83"/>
                  </a:cxn>
                  <a:cxn ang="T132">
                    <a:pos x="T84" y="T85"/>
                  </a:cxn>
                  <a:cxn ang="T133">
                    <a:pos x="T86" y="T87"/>
                  </a:cxn>
                  <a:cxn ang="T134">
                    <a:pos x="T88" y="T89"/>
                  </a:cxn>
                </a:cxnLst>
                <a:rect l="T135" t="T136" r="T137" b="T138"/>
                <a:pathLst>
                  <a:path w="51" h="33">
                    <a:moveTo>
                      <a:pt x="13" y="17"/>
                    </a:moveTo>
                    <a:lnTo>
                      <a:pt x="10" y="15"/>
                    </a:lnTo>
                    <a:lnTo>
                      <a:pt x="9" y="13"/>
                    </a:lnTo>
                    <a:lnTo>
                      <a:pt x="9" y="8"/>
                    </a:lnTo>
                    <a:lnTo>
                      <a:pt x="12" y="7"/>
                    </a:lnTo>
                    <a:lnTo>
                      <a:pt x="17" y="11"/>
                    </a:lnTo>
                    <a:lnTo>
                      <a:pt x="22" y="13"/>
                    </a:lnTo>
                    <a:lnTo>
                      <a:pt x="30" y="16"/>
                    </a:lnTo>
                    <a:lnTo>
                      <a:pt x="32" y="15"/>
                    </a:lnTo>
                    <a:lnTo>
                      <a:pt x="27" y="13"/>
                    </a:lnTo>
                    <a:lnTo>
                      <a:pt x="26" y="11"/>
                    </a:lnTo>
                    <a:lnTo>
                      <a:pt x="22" y="9"/>
                    </a:lnTo>
                    <a:lnTo>
                      <a:pt x="18" y="4"/>
                    </a:lnTo>
                    <a:lnTo>
                      <a:pt x="32" y="3"/>
                    </a:lnTo>
                    <a:lnTo>
                      <a:pt x="36" y="5"/>
                    </a:lnTo>
                    <a:lnTo>
                      <a:pt x="40" y="4"/>
                    </a:lnTo>
                    <a:lnTo>
                      <a:pt x="36" y="2"/>
                    </a:lnTo>
                    <a:lnTo>
                      <a:pt x="40" y="0"/>
                    </a:lnTo>
                    <a:lnTo>
                      <a:pt x="44" y="0"/>
                    </a:lnTo>
                    <a:lnTo>
                      <a:pt x="44" y="4"/>
                    </a:lnTo>
                    <a:lnTo>
                      <a:pt x="46" y="6"/>
                    </a:lnTo>
                    <a:lnTo>
                      <a:pt x="48" y="18"/>
                    </a:lnTo>
                    <a:lnTo>
                      <a:pt x="49" y="20"/>
                    </a:lnTo>
                    <a:lnTo>
                      <a:pt x="51" y="25"/>
                    </a:lnTo>
                    <a:lnTo>
                      <a:pt x="47" y="22"/>
                    </a:lnTo>
                    <a:lnTo>
                      <a:pt x="45" y="22"/>
                    </a:lnTo>
                    <a:lnTo>
                      <a:pt x="44" y="23"/>
                    </a:lnTo>
                    <a:lnTo>
                      <a:pt x="47" y="27"/>
                    </a:lnTo>
                    <a:lnTo>
                      <a:pt x="44" y="30"/>
                    </a:lnTo>
                    <a:lnTo>
                      <a:pt x="24" y="33"/>
                    </a:lnTo>
                    <a:lnTo>
                      <a:pt x="23" y="27"/>
                    </a:lnTo>
                    <a:lnTo>
                      <a:pt x="19" y="26"/>
                    </a:lnTo>
                    <a:lnTo>
                      <a:pt x="21" y="24"/>
                    </a:lnTo>
                    <a:lnTo>
                      <a:pt x="25" y="23"/>
                    </a:lnTo>
                    <a:lnTo>
                      <a:pt x="31" y="22"/>
                    </a:lnTo>
                    <a:lnTo>
                      <a:pt x="28" y="19"/>
                    </a:lnTo>
                    <a:lnTo>
                      <a:pt x="25" y="20"/>
                    </a:lnTo>
                    <a:lnTo>
                      <a:pt x="22" y="21"/>
                    </a:lnTo>
                    <a:lnTo>
                      <a:pt x="11" y="22"/>
                    </a:lnTo>
                    <a:lnTo>
                      <a:pt x="9" y="22"/>
                    </a:lnTo>
                    <a:lnTo>
                      <a:pt x="2" y="22"/>
                    </a:lnTo>
                    <a:lnTo>
                      <a:pt x="0" y="21"/>
                    </a:lnTo>
                    <a:lnTo>
                      <a:pt x="2" y="19"/>
                    </a:lnTo>
                    <a:lnTo>
                      <a:pt x="11" y="19"/>
                    </a:lnTo>
                    <a:lnTo>
                      <a:pt x="13" y="17"/>
                    </a:lnTo>
                    <a:close/>
                  </a:path>
                </a:pathLst>
              </a:custGeom>
              <a:grpFill/>
              <a:ln w="3175" cmpd="sng">
                <a:solidFill>
                  <a:schemeClr val="bg1"/>
                </a:solidFill>
                <a:round/>
                <a:headEnd/>
                <a:tailEnd/>
              </a:ln>
            </p:spPr>
            <p:txBody>
              <a:bodyPr/>
              <a:lstStyle/>
              <a:p>
                <a:endParaRPr lang="es-CL" sz="2400" dirty="0">
                  <a:solidFill>
                    <a:srgbClr val="000000"/>
                  </a:solidFill>
                </a:endParaRPr>
              </a:p>
            </p:txBody>
          </p:sp>
          <p:sp>
            <p:nvSpPr>
              <p:cNvPr id="678" name="Freeform 65"/>
              <p:cNvSpPr>
                <a:spLocks/>
              </p:cNvSpPr>
              <p:nvPr/>
            </p:nvSpPr>
            <p:spPr bwMode="gray">
              <a:xfrm>
                <a:off x="2115" y="1367"/>
                <a:ext cx="27" cy="19"/>
              </a:xfrm>
              <a:custGeom>
                <a:avLst/>
                <a:gdLst>
                  <a:gd name="T0" fmla="*/ 20 w 27"/>
                  <a:gd name="T1" fmla="*/ 1 h 19"/>
                  <a:gd name="T2" fmla="*/ 22 w 27"/>
                  <a:gd name="T3" fmla="*/ 3 h 19"/>
                  <a:gd name="T4" fmla="*/ 26 w 27"/>
                  <a:gd name="T5" fmla="*/ 6 h 19"/>
                  <a:gd name="T6" fmla="*/ 24 w 27"/>
                  <a:gd name="T7" fmla="*/ 8 h 19"/>
                  <a:gd name="T8" fmla="*/ 27 w 27"/>
                  <a:gd name="T9" fmla="*/ 10 h 19"/>
                  <a:gd name="T10" fmla="*/ 27 w 27"/>
                  <a:gd name="T11" fmla="*/ 15 h 19"/>
                  <a:gd name="T12" fmla="*/ 24 w 27"/>
                  <a:gd name="T13" fmla="*/ 19 h 19"/>
                  <a:gd name="T14" fmla="*/ 18 w 27"/>
                  <a:gd name="T15" fmla="*/ 18 h 19"/>
                  <a:gd name="T16" fmla="*/ 11 w 27"/>
                  <a:gd name="T17" fmla="*/ 16 h 19"/>
                  <a:gd name="T18" fmla="*/ 3 w 27"/>
                  <a:gd name="T19" fmla="*/ 14 h 19"/>
                  <a:gd name="T20" fmla="*/ 0 w 27"/>
                  <a:gd name="T21" fmla="*/ 8 h 19"/>
                  <a:gd name="T22" fmla="*/ 2 w 27"/>
                  <a:gd name="T23" fmla="*/ 5 h 19"/>
                  <a:gd name="T24" fmla="*/ 7 w 27"/>
                  <a:gd name="T25" fmla="*/ 3 h 19"/>
                  <a:gd name="T26" fmla="*/ 10 w 27"/>
                  <a:gd name="T27" fmla="*/ 1 h 19"/>
                  <a:gd name="T28" fmla="*/ 14 w 27"/>
                  <a:gd name="T29" fmla="*/ 0 h 19"/>
                  <a:gd name="T30" fmla="*/ 20 w 27"/>
                  <a:gd name="T31" fmla="*/ 1 h 19"/>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27"/>
                  <a:gd name="T49" fmla="*/ 0 h 19"/>
                  <a:gd name="T50" fmla="*/ 27 w 27"/>
                  <a:gd name="T51" fmla="*/ 19 h 19"/>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27" h="19">
                    <a:moveTo>
                      <a:pt x="20" y="1"/>
                    </a:moveTo>
                    <a:lnTo>
                      <a:pt x="22" y="3"/>
                    </a:lnTo>
                    <a:lnTo>
                      <a:pt x="26" y="6"/>
                    </a:lnTo>
                    <a:lnTo>
                      <a:pt x="24" y="8"/>
                    </a:lnTo>
                    <a:lnTo>
                      <a:pt x="27" y="10"/>
                    </a:lnTo>
                    <a:lnTo>
                      <a:pt x="27" y="15"/>
                    </a:lnTo>
                    <a:lnTo>
                      <a:pt x="24" y="19"/>
                    </a:lnTo>
                    <a:lnTo>
                      <a:pt x="18" y="18"/>
                    </a:lnTo>
                    <a:lnTo>
                      <a:pt x="11" y="16"/>
                    </a:lnTo>
                    <a:lnTo>
                      <a:pt x="3" y="14"/>
                    </a:lnTo>
                    <a:lnTo>
                      <a:pt x="0" y="8"/>
                    </a:lnTo>
                    <a:lnTo>
                      <a:pt x="2" y="5"/>
                    </a:lnTo>
                    <a:lnTo>
                      <a:pt x="7" y="3"/>
                    </a:lnTo>
                    <a:lnTo>
                      <a:pt x="10" y="1"/>
                    </a:lnTo>
                    <a:lnTo>
                      <a:pt x="14" y="0"/>
                    </a:lnTo>
                    <a:lnTo>
                      <a:pt x="20" y="1"/>
                    </a:lnTo>
                    <a:close/>
                  </a:path>
                </a:pathLst>
              </a:custGeom>
              <a:grpFill/>
              <a:ln w="3175" cmpd="sng">
                <a:solidFill>
                  <a:schemeClr val="bg1"/>
                </a:solidFill>
                <a:round/>
                <a:headEnd/>
                <a:tailEnd/>
              </a:ln>
            </p:spPr>
            <p:txBody>
              <a:bodyPr/>
              <a:lstStyle/>
              <a:p>
                <a:endParaRPr lang="es-CL" sz="2400" dirty="0">
                  <a:solidFill>
                    <a:srgbClr val="000000"/>
                  </a:solidFill>
                </a:endParaRPr>
              </a:p>
            </p:txBody>
          </p:sp>
          <p:sp>
            <p:nvSpPr>
              <p:cNvPr id="679" name="Freeform 66"/>
              <p:cNvSpPr>
                <a:spLocks/>
              </p:cNvSpPr>
              <p:nvPr/>
            </p:nvSpPr>
            <p:spPr bwMode="gray">
              <a:xfrm>
                <a:off x="2099" y="1301"/>
                <a:ext cx="32" cy="24"/>
              </a:xfrm>
              <a:custGeom>
                <a:avLst/>
                <a:gdLst>
                  <a:gd name="T0" fmla="*/ 14 w 32"/>
                  <a:gd name="T1" fmla="*/ 1 h 24"/>
                  <a:gd name="T2" fmla="*/ 16 w 32"/>
                  <a:gd name="T3" fmla="*/ 5 h 24"/>
                  <a:gd name="T4" fmla="*/ 29 w 32"/>
                  <a:gd name="T5" fmla="*/ 9 h 24"/>
                  <a:gd name="T6" fmla="*/ 32 w 32"/>
                  <a:gd name="T7" fmla="*/ 12 h 24"/>
                  <a:gd name="T8" fmla="*/ 32 w 32"/>
                  <a:gd name="T9" fmla="*/ 13 h 24"/>
                  <a:gd name="T10" fmla="*/ 28 w 32"/>
                  <a:gd name="T11" fmla="*/ 13 h 24"/>
                  <a:gd name="T12" fmla="*/ 28 w 32"/>
                  <a:gd name="T13" fmla="*/ 14 h 24"/>
                  <a:gd name="T14" fmla="*/ 32 w 32"/>
                  <a:gd name="T15" fmla="*/ 18 h 24"/>
                  <a:gd name="T16" fmla="*/ 29 w 32"/>
                  <a:gd name="T17" fmla="*/ 20 h 24"/>
                  <a:gd name="T18" fmla="*/ 24 w 32"/>
                  <a:gd name="T19" fmla="*/ 21 h 24"/>
                  <a:gd name="T20" fmla="*/ 16 w 32"/>
                  <a:gd name="T21" fmla="*/ 22 h 24"/>
                  <a:gd name="T22" fmla="*/ 14 w 32"/>
                  <a:gd name="T23" fmla="*/ 24 h 24"/>
                  <a:gd name="T24" fmla="*/ 11 w 32"/>
                  <a:gd name="T25" fmla="*/ 24 h 24"/>
                  <a:gd name="T26" fmla="*/ 10 w 32"/>
                  <a:gd name="T27" fmla="*/ 21 h 24"/>
                  <a:gd name="T28" fmla="*/ 4 w 32"/>
                  <a:gd name="T29" fmla="*/ 18 h 24"/>
                  <a:gd name="T30" fmla="*/ 4 w 32"/>
                  <a:gd name="T31" fmla="*/ 17 h 24"/>
                  <a:gd name="T32" fmla="*/ 10 w 32"/>
                  <a:gd name="T33" fmla="*/ 18 h 24"/>
                  <a:gd name="T34" fmla="*/ 12 w 32"/>
                  <a:gd name="T35" fmla="*/ 16 h 24"/>
                  <a:gd name="T36" fmla="*/ 9 w 32"/>
                  <a:gd name="T37" fmla="*/ 14 h 24"/>
                  <a:gd name="T38" fmla="*/ 4 w 32"/>
                  <a:gd name="T39" fmla="*/ 14 h 24"/>
                  <a:gd name="T40" fmla="*/ 1 w 32"/>
                  <a:gd name="T41" fmla="*/ 7 h 24"/>
                  <a:gd name="T42" fmla="*/ 2 w 32"/>
                  <a:gd name="T43" fmla="*/ 5 h 24"/>
                  <a:gd name="T44" fmla="*/ 0 w 32"/>
                  <a:gd name="T45" fmla="*/ 2 h 24"/>
                  <a:gd name="T46" fmla="*/ 3 w 32"/>
                  <a:gd name="T47" fmla="*/ 0 h 24"/>
                  <a:gd name="T48" fmla="*/ 14 w 32"/>
                  <a:gd name="T49" fmla="*/ 1 h 24"/>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32"/>
                  <a:gd name="T76" fmla="*/ 0 h 24"/>
                  <a:gd name="T77" fmla="*/ 32 w 32"/>
                  <a:gd name="T78" fmla="*/ 24 h 24"/>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32" h="24">
                    <a:moveTo>
                      <a:pt x="14" y="1"/>
                    </a:moveTo>
                    <a:lnTo>
                      <a:pt x="16" y="5"/>
                    </a:lnTo>
                    <a:lnTo>
                      <a:pt x="29" y="9"/>
                    </a:lnTo>
                    <a:lnTo>
                      <a:pt x="32" y="12"/>
                    </a:lnTo>
                    <a:lnTo>
                      <a:pt x="32" y="13"/>
                    </a:lnTo>
                    <a:lnTo>
                      <a:pt x="28" y="13"/>
                    </a:lnTo>
                    <a:lnTo>
                      <a:pt x="28" y="14"/>
                    </a:lnTo>
                    <a:lnTo>
                      <a:pt x="32" y="18"/>
                    </a:lnTo>
                    <a:lnTo>
                      <a:pt x="29" y="20"/>
                    </a:lnTo>
                    <a:lnTo>
                      <a:pt x="24" y="21"/>
                    </a:lnTo>
                    <a:lnTo>
                      <a:pt x="16" y="22"/>
                    </a:lnTo>
                    <a:lnTo>
                      <a:pt x="14" y="24"/>
                    </a:lnTo>
                    <a:lnTo>
                      <a:pt x="11" y="24"/>
                    </a:lnTo>
                    <a:lnTo>
                      <a:pt x="10" y="21"/>
                    </a:lnTo>
                    <a:lnTo>
                      <a:pt x="4" y="18"/>
                    </a:lnTo>
                    <a:lnTo>
                      <a:pt x="4" y="17"/>
                    </a:lnTo>
                    <a:lnTo>
                      <a:pt x="10" y="18"/>
                    </a:lnTo>
                    <a:lnTo>
                      <a:pt x="12" y="16"/>
                    </a:lnTo>
                    <a:lnTo>
                      <a:pt x="9" y="14"/>
                    </a:lnTo>
                    <a:lnTo>
                      <a:pt x="4" y="14"/>
                    </a:lnTo>
                    <a:lnTo>
                      <a:pt x="1" y="7"/>
                    </a:lnTo>
                    <a:lnTo>
                      <a:pt x="2" y="5"/>
                    </a:lnTo>
                    <a:lnTo>
                      <a:pt x="0" y="2"/>
                    </a:lnTo>
                    <a:lnTo>
                      <a:pt x="3" y="0"/>
                    </a:lnTo>
                    <a:lnTo>
                      <a:pt x="14" y="1"/>
                    </a:lnTo>
                    <a:close/>
                  </a:path>
                </a:pathLst>
              </a:custGeom>
              <a:grpFill/>
              <a:ln w="3175" cmpd="sng">
                <a:solidFill>
                  <a:schemeClr val="bg1"/>
                </a:solidFill>
                <a:round/>
                <a:headEnd/>
                <a:tailEnd/>
              </a:ln>
            </p:spPr>
            <p:txBody>
              <a:bodyPr/>
              <a:lstStyle/>
              <a:p>
                <a:endParaRPr lang="es-CL" sz="2400" dirty="0">
                  <a:solidFill>
                    <a:srgbClr val="000000"/>
                  </a:solidFill>
                </a:endParaRPr>
              </a:p>
            </p:txBody>
          </p:sp>
          <p:sp>
            <p:nvSpPr>
              <p:cNvPr id="680" name="Freeform 67"/>
              <p:cNvSpPr>
                <a:spLocks/>
              </p:cNvSpPr>
              <p:nvPr/>
            </p:nvSpPr>
            <p:spPr bwMode="gray">
              <a:xfrm>
                <a:off x="2124" y="1255"/>
                <a:ext cx="8" cy="2"/>
              </a:xfrm>
              <a:custGeom>
                <a:avLst/>
                <a:gdLst>
                  <a:gd name="T0" fmla="*/ 5 w 8"/>
                  <a:gd name="T1" fmla="*/ 1 h 2"/>
                  <a:gd name="T2" fmla="*/ 8 w 8"/>
                  <a:gd name="T3" fmla="*/ 1 h 2"/>
                  <a:gd name="T4" fmla="*/ 5 w 8"/>
                  <a:gd name="T5" fmla="*/ 2 h 2"/>
                  <a:gd name="T6" fmla="*/ 0 w 8"/>
                  <a:gd name="T7" fmla="*/ 2 h 2"/>
                  <a:gd name="T8" fmla="*/ 0 w 8"/>
                  <a:gd name="T9" fmla="*/ 0 h 2"/>
                  <a:gd name="T10" fmla="*/ 5 w 8"/>
                  <a:gd name="T11" fmla="*/ 1 h 2"/>
                  <a:gd name="T12" fmla="*/ 0 60000 65536"/>
                  <a:gd name="T13" fmla="*/ 0 60000 65536"/>
                  <a:gd name="T14" fmla="*/ 0 60000 65536"/>
                  <a:gd name="T15" fmla="*/ 0 60000 65536"/>
                  <a:gd name="T16" fmla="*/ 0 60000 65536"/>
                  <a:gd name="T17" fmla="*/ 0 60000 65536"/>
                  <a:gd name="T18" fmla="*/ 0 w 8"/>
                  <a:gd name="T19" fmla="*/ 0 h 2"/>
                  <a:gd name="T20" fmla="*/ 8 w 8"/>
                  <a:gd name="T21" fmla="*/ 2 h 2"/>
                </a:gdLst>
                <a:ahLst/>
                <a:cxnLst>
                  <a:cxn ang="T12">
                    <a:pos x="T0" y="T1"/>
                  </a:cxn>
                  <a:cxn ang="T13">
                    <a:pos x="T2" y="T3"/>
                  </a:cxn>
                  <a:cxn ang="T14">
                    <a:pos x="T4" y="T5"/>
                  </a:cxn>
                  <a:cxn ang="T15">
                    <a:pos x="T6" y="T7"/>
                  </a:cxn>
                  <a:cxn ang="T16">
                    <a:pos x="T8" y="T9"/>
                  </a:cxn>
                  <a:cxn ang="T17">
                    <a:pos x="T10" y="T11"/>
                  </a:cxn>
                </a:cxnLst>
                <a:rect l="T18" t="T19" r="T20" b="T21"/>
                <a:pathLst>
                  <a:path w="8" h="2">
                    <a:moveTo>
                      <a:pt x="5" y="1"/>
                    </a:moveTo>
                    <a:lnTo>
                      <a:pt x="8" y="1"/>
                    </a:lnTo>
                    <a:lnTo>
                      <a:pt x="5" y="2"/>
                    </a:lnTo>
                    <a:lnTo>
                      <a:pt x="0" y="2"/>
                    </a:lnTo>
                    <a:lnTo>
                      <a:pt x="0" y="0"/>
                    </a:lnTo>
                    <a:lnTo>
                      <a:pt x="5" y="1"/>
                    </a:lnTo>
                    <a:close/>
                  </a:path>
                </a:pathLst>
              </a:custGeom>
              <a:grpFill/>
              <a:ln w="3175" cmpd="sng">
                <a:solidFill>
                  <a:schemeClr val="bg1"/>
                </a:solidFill>
                <a:round/>
                <a:headEnd/>
                <a:tailEnd/>
              </a:ln>
            </p:spPr>
            <p:txBody>
              <a:bodyPr/>
              <a:lstStyle/>
              <a:p>
                <a:endParaRPr lang="es-CL" sz="2400" dirty="0">
                  <a:solidFill>
                    <a:srgbClr val="000000"/>
                  </a:solidFill>
                </a:endParaRPr>
              </a:p>
            </p:txBody>
          </p:sp>
          <p:sp>
            <p:nvSpPr>
              <p:cNvPr id="681" name="Freeform 68"/>
              <p:cNvSpPr>
                <a:spLocks/>
              </p:cNvSpPr>
              <p:nvPr/>
            </p:nvSpPr>
            <p:spPr bwMode="gray">
              <a:xfrm>
                <a:off x="2085" y="1273"/>
                <a:ext cx="12" cy="10"/>
              </a:xfrm>
              <a:custGeom>
                <a:avLst/>
                <a:gdLst>
                  <a:gd name="T0" fmla="*/ 12 w 12"/>
                  <a:gd name="T1" fmla="*/ 0 h 10"/>
                  <a:gd name="T2" fmla="*/ 10 w 12"/>
                  <a:gd name="T3" fmla="*/ 10 h 10"/>
                  <a:gd name="T4" fmla="*/ 6 w 12"/>
                  <a:gd name="T5" fmla="*/ 8 h 10"/>
                  <a:gd name="T6" fmla="*/ 4 w 12"/>
                  <a:gd name="T7" fmla="*/ 5 h 10"/>
                  <a:gd name="T8" fmla="*/ 0 w 12"/>
                  <a:gd name="T9" fmla="*/ 4 h 10"/>
                  <a:gd name="T10" fmla="*/ 5 w 12"/>
                  <a:gd name="T11" fmla="*/ 0 h 10"/>
                  <a:gd name="T12" fmla="*/ 12 w 12"/>
                  <a:gd name="T13" fmla="*/ 0 h 10"/>
                  <a:gd name="T14" fmla="*/ 0 60000 65536"/>
                  <a:gd name="T15" fmla="*/ 0 60000 65536"/>
                  <a:gd name="T16" fmla="*/ 0 60000 65536"/>
                  <a:gd name="T17" fmla="*/ 0 60000 65536"/>
                  <a:gd name="T18" fmla="*/ 0 60000 65536"/>
                  <a:gd name="T19" fmla="*/ 0 60000 65536"/>
                  <a:gd name="T20" fmla="*/ 0 60000 65536"/>
                  <a:gd name="T21" fmla="*/ 0 w 12"/>
                  <a:gd name="T22" fmla="*/ 0 h 10"/>
                  <a:gd name="T23" fmla="*/ 12 w 12"/>
                  <a:gd name="T24" fmla="*/ 10 h 10"/>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12" h="10">
                    <a:moveTo>
                      <a:pt x="12" y="0"/>
                    </a:moveTo>
                    <a:lnTo>
                      <a:pt x="10" y="10"/>
                    </a:lnTo>
                    <a:lnTo>
                      <a:pt x="6" y="8"/>
                    </a:lnTo>
                    <a:lnTo>
                      <a:pt x="4" y="5"/>
                    </a:lnTo>
                    <a:lnTo>
                      <a:pt x="0" y="4"/>
                    </a:lnTo>
                    <a:lnTo>
                      <a:pt x="5" y="0"/>
                    </a:lnTo>
                    <a:lnTo>
                      <a:pt x="12" y="0"/>
                    </a:lnTo>
                    <a:close/>
                  </a:path>
                </a:pathLst>
              </a:custGeom>
              <a:grpFill/>
              <a:ln w="3175" cmpd="sng">
                <a:solidFill>
                  <a:schemeClr val="bg1"/>
                </a:solidFill>
                <a:round/>
                <a:headEnd/>
                <a:tailEnd/>
              </a:ln>
            </p:spPr>
            <p:txBody>
              <a:bodyPr/>
              <a:lstStyle/>
              <a:p>
                <a:endParaRPr lang="es-CL" sz="2400" dirty="0">
                  <a:solidFill>
                    <a:srgbClr val="000000"/>
                  </a:solidFill>
                </a:endParaRPr>
              </a:p>
            </p:txBody>
          </p:sp>
          <p:sp>
            <p:nvSpPr>
              <p:cNvPr id="682" name="Freeform 69"/>
              <p:cNvSpPr>
                <a:spLocks/>
              </p:cNvSpPr>
              <p:nvPr/>
            </p:nvSpPr>
            <p:spPr bwMode="gray">
              <a:xfrm>
                <a:off x="2004" y="1502"/>
                <a:ext cx="25" cy="9"/>
              </a:xfrm>
              <a:custGeom>
                <a:avLst/>
                <a:gdLst>
                  <a:gd name="T0" fmla="*/ 22 w 25"/>
                  <a:gd name="T1" fmla="*/ 0 h 9"/>
                  <a:gd name="T2" fmla="*/ 25 w 25"/>
                  <a:gd name="T3" fmla="*/ 1 h 9"/>
                  <a:gd name="T4" fmla="*/ 25 w 25"/>
                  <a:gd name="T5" fmla="*/ 3 h 9"/>
                  <a:gd name="T6" fmla="*/ 20 w 25"/>
                  <a:gd name="T7" fmla="*/ 4 h 9"/>
                  <a:gd name="T8" fmla="*/ 16 w 25"/>
                  <a:gd name="T9" fmla="*/ 8 h 9"/>
                  <a:gd name="T10" fmla="*/ 6 w 25"/>
                  <a:gd name="T11" fmla="*/ 9 h 9"/>
                  <a:gd name="T12" fmla="*/ 0 w 25"/>
                  <a:gd name="T13" fmla="*/ 6 h 9"/>
                  <a:gd name="T14" fmla="*/ 4 w 25"/>
                  <a:gd name="T15" fmla="*/ 2 h 9"/>
                  <a:gd name="T16" fmla="*/ 13 w 25"/>
                  <a:gd name="T17" fmla="*/ 2 h 9"/>
                  <a:gd name="T18" fmla="*/ 22 w 25"/>
                  <a:gd name="T19" fmla="*/ 0 h 9"/>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25"/>
                  <a:gd name="T31" fmla="*/ 0 h 9"/>
                  <a:gd name="T32" fmla="*/ 25 w 25"/>
                  <a:gd name="T33" fmla="*/ 9 h 9"/>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25" h="9">
                    <a:moveTo>
                      <a:pt x="22" y="0"/>
                    </a:moveTo>
                    <a:lnTo>
                      <a:pt x="25" y="1"/>
                    </a:lnTo>
                    <a:lnTo>
                      <a:pt x="25" y="3"/>
                    </a:lnTo>
                    <a:lnTo>
                      <a:pt x="20" y="4"/>
                    </a:lnTo>
                    <a:lnTo>
                      <a:pt x="16" y="8"/>
                    </a:lnTo>
                    <a:lnTo>
                      <a:pt x="6" y="9"/>
                    </a:lnTo>
                    <a:lnTo>
                      <a:pt x="0" y="6"/>
                    </a:lnTo>
                    <a:lnTo>
                      <a:pt x="4" y="2"/>
                    </a:lnTo>
                    <a:lnTo>
                      <a:pt x="13" y="2"/>
                    </a:lnTo>
                    <a:lnTo>
                      <a:pt x="22" y="0"/>
                    </a:lnTo>
                    <a:close/>
                  </a:path>
                </a:pathLst>
              </a:custGeom>
              <a:grpFill/>
              <a:ln w="3175" cmpd="sng">
                <a:solidFill>
                  <a:schemeClr val="bg1"/>
                </a:solidFill>
                <a:round/>
                <a:headEnd/>
                <a:tailEnd/>
              </a:ln>
            </p:spPr>
            <p:txBody>
              <a:bodyPr/>
              <a:lstStyle/>
              <a:p>
                <a:endParaRPr lang="es-CL" sz="2400" dirty="0">
                  <a:solidFill>
                    <a:srgbClr val="000000"/>
                  </a:solidFill>
                </a:endParaRPr>
              </a:p>
            </p:txBody>
          </p:sp>
          <p:sp>
            <p:nvSpPr>
              <p:cNvPr id="683" name="Freeform 70"/>
              <p:cNvSpPr>
                <a:spLocks/>
              </p:cNvSpPr>
              <p:nvPr/>
            </p:nvSpPr>
            <p:spPr bwMode="gray">
              <a:xfrm>
                <a:off x="2086" y="1485"/>
                <a:ext cx="39" cy="21"/>
              </a:xfrm>
              <a:custGeom>
                <a:avLst/>
                <a:gdLst>
                  <a:gd name="T0" fmla="*/ 12 w 39"/>
                  <a:gd name="T1" fmla="*/ 3 h 21"/>
                  <a:gd name="T2" fmla="*/ 16 w 39"/>
                  <a:gd name="T3" fmla="*/ 0 h 21"/>
                  <a:gd name="T4" fmla="*/ 19 w 39"/>
                  <a:gd name="T5" fmla="*/ 1 h 21"/>
                  <a:gd name="T6" fmla="*/ 24 w 39"/>
                  <a:gd name="T7" fmla="*/ 4 h 21"/>
                  <a:gd name="T8" fmla="*/ 26 w 39"/>
                  <a:gd name="T9" fmla="*/ 6 h 21"/>
                  <a:gd name="T10" fmla="*/ 30 w 39"/>
                  <a:gd name="T11" fmla="*/ 8 h 21"/>
                  <a:gd name="T12" fmla="*/ 30 w 39"/>
                  <a:gd name="T13" fmla="*/ 9 h 21"/>
                  <a:gd name="T14" fmla="*/ 39 w 39"/>
                  <a:gd name="T15" fmla="*/ 16 h 21"/>
                  <a:gd name="T16" fmla="*/ 35 w 39"/>
                  <a:gd name="T17" fmla="*/ 18 h 21"/>
                  <a:gd name="T18" fmla="*/ 29 w 39"/>
                  <a:gd name="T19" fmla="*/ 21 h 21"/>
                  <a:gd name="T20" fmla="*/ 25 w 39"/>
                  <a:gd name="T21" fmla="*/ 21 h 21"/>
                  <a:gd name="T22" fmla="*/ 18 w 39"/>
                  <a:gd name="T23" fmla="*/ 18 h 21"/>
                  <a:gd name="T24" fmla="*/ 8 w 39"/>
                  <a:gd name="T25" fmla="*/ 16 h 21"/>
                  <a:gd name="T26" fmla="*/ 2 w 39"/>
                  <a:gd name="T27" fmla="*/ 16 h 21"/>
                  <a:gd name="T28" fmla="*/ 0 w 39"/>
                  <a:gd name="T29" fmla="*/ 12 h 21"/>
                  <a:gd name="T30" fmla="*/ 11 w 39"/>
                  <a:gd name="T31" fmla="*/ 8 h 21"/>
                  <a:gd name="T32" fmla="*/ 12 w 39"/>
                  <a:gd name="T33" fmla="*/ 3 h 21"/>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39"/>
                  <a:gd name="T52" fmla="*/ 0 h 21"/>
                  <a:gd name="T53" fmla="*/ 39 w 39"/>
                  <a:gd name="T54" fmla="*/ 21 h 21"/>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39" h="21">
                    <a:moveTo>
                      <a:pt x="12" y="3"/>
                    </a:moveTo>
                    <a:lnTo>
                      <a:pt x="16" y="0"/>
                    </a:lnTo>
                    <a:lnTo>
                      <a:pt x="19" y="1"/>
                    </a:lnTo>
                    <a:lnTo>
                      <a:pt x="24" y="4"/>
                    </a:lnTo>
                    <a:lnTo>
                      <a:pt x="26" y="6"/>
                    </a:lnTo>
                    <a:lnTo>
                      <a:pt x="30" y="8"/>
                    </a:lnTo>
                    <a:lnTo>
                      <a:pt x="30" y="9"/>
                    </a:lnTo>
                    <a:lnTo>
                      <a:pt x="39" y="16"/>
                    </a:lnTo>
                    <a:lnTo>
                      <a:pt x="35" y="18"/>
                    </a:lnTo>
                    <a:lnTo>
                      <a:pt x="29" y="21"/>
                    </a:lnTo>
                    <a:lnTo>
                      <a:pt x="25" y="21"/>
                    </a:lnTo>
                    <a:lnTo>
                      <a:pt x="18" y="18"/>
                    </a:lnTo>
                    <a:lnTo>
                      <a:pt x="8" y="16"/>
                    </a:lnTo>
                    <a:lnTo>
                      <a:pt x="2" y="16"/>
                    </a:lnTo>
                    <a:lnTo>
                      <a:pt x="0" y="12"/>
                    </a:lnTo>
                    <a:lnTo>
                      <a:pt x="11" y="8"/>
                    </a:lnTo>
                    <a:lnTo>
                      <a:pt x="12" y="3"/>
                    </a:lnTo>
                    <a:close/>
                  </a:path>
                </a:pathLst>
              </a:custGeom>
              <a:grpFill/>
              <a:ln w="3175" cmpd="sng">
                <a:solidFill>
                  <a:schemeClr val="bg1"/>
                </a:solidFill>
                <a:round/>
                <a:headEnd/>
                <a:tailEnd/>
              </a:ln>
            </p:spPr>
            <p:txBody>
              <a:bodyPr/>
              <a:lstStyle/>
              <a:p>
                <a:endParaRPr lang="es-CL" sz="2400" dirty="0">
                  <a:solidFill>
                    <a:srgbClr val="000000"/>
                  </a:solidFill>
                </a:endParaRPr>
              </a:p>
            </p:txBody>
          </p:sp>
          <p:sp>
            <p:nvSpPr>
              <p:cNvPr id="684" name="Freeform 71"/>
              <p:cNvSpPr>
                <a:spLocks/>
              </p:cNvSpPr>
              <p:nvPr/>
            </p:nvSpPr>
            <p:spPr bwMode="gray">
              <a:xfrm>
                <a:off x="2076" y="1499"/>
                <a:ext cx="4" cy="4"/>
              </a:xfrm>
              <a:custGeom>
                <a:avLst/>
                <a:gdLst>
                  <a:gd name="T0" fmla="*/ 0 w 4"/>
                  <a:gd name="T1" fmla="*/ 3 h 4"/>
                  <a:gd name="T2" fmla="*/ 2 w 4"/>
                  <a:gd name="T3" fmla="*/ 1 h 4"/>
                  <a:gd name="T4" fmla="*/ 4 w 4"/>
                  <a:gd name="T5" fmla="*/ 0 h 4"/>
                  <a:gd name="T6" fmla="*/ 4 w 4"/>
                  <a:gd name="T7" fmla="*/ 3 h 4"/>
                  <a:gd name="T8" fmla="*/ 2 w 4"/>
                  <a:gd name="T9" fmla="*/ 4 h 4"/>
                  <a:gd name="T10" fmla="*/ 0 w 4"/>
                  <a:gd name="T11" fmla="*/ 3 h 4"/>
                  <a:gd name="T12" fmla="*/ 0 60000 65536"/>
                  <a:gd name="T13" fmla="*/ 0 60000 65536"/>
                  <a:gd name="T14" fmla="*/ 0 60000 65536"/>
                  <a:gd name="T15" fmla="*/ 0 60000 65536"/>
                  <a:gd name="T16" fmla="*/ 0 60000 65536"/>
                  <a:gd name="T17" fmla="*/ 0 60000 65536"/>
                  <a:gd name="T18" fmla="*/ 0 w 4"/>
                  <a:gd name="T19" fmla="*/ 0 h 4"/>
                  <a:gd name="T20" fmla="*/ 4 w 4"/>
                  <a:gd name="T21" fmla="*/ 4 h 4"/>
                </a:gdLst>
                <a:ahLst/>
                <a:cxnLst>
                  <a:cxn ang="T12">
                    <a:pos x="T0" y="T1"/>
                  </a:cxn>
                  <a:cxn ang="T13">
                    <a:pos x="T2" y="T3"/>
                  </a:cxn>
                  <a:cxn ang="T14">
                    <a:pos x="T4" y="T5"/>
                  </a:cxn>
                  <a:cxn ang="T15">
                    <a:pos x="T6" y="T7"/>
                  </a:cxn>
                  <a:cxn ang="T16">
                    <a:pos x="T8" y="T9"/>
                  </a:cxn>
                  <a:cxn ang="T17">
                    <a:pos x="T10" y="T11"/>
                  </a:cxn>
                </a:cxnLst>
                <a:rect l="T18" t="T19" r="T20" b="T21"/>
                <a:pathLst>
                  <a:path w="4" h="4">
                    <a:moveTo>
                      <a:pt x="0" y="3"/>
                    </a:moveTo>
                    <a:lnTo>
                      <a:pt x="2" y="1"/>
                    </a:lnTo>
                    <a:lnTo>
                      <a:pt x="4" y="0"/>
                    </a:lnTo>
                    <a:lnTo>
                      <a:pt x="4" y="3"/>
                    </a:lnTo>
                    <a:lnTo>
                      <a:pt x="2" y="4"/>
                    </a:lnTo>
                    <a:lnTo>
                      <a:pt x="0" y="3"/>
                    </a:lnTo>
                    <a:close/>
                  </a:path>
                </a:pathLst>
              </a:custGeom>
              <a:grpFill/>
              <a:ln w="3175" cmpd="sng">
                <a:solidFill>
                  <a:schemeClr val="bg1"/>
                </a:solidFill>
                <a:round/>
                <a:headEnd/>
                <a:tailEnd/>
              </a:ln>
            </p:spPr>
            <p:txBody>
              <a:bodyPr/>
              <a:lstStyle/>
              <a:p>
                <a:endParaRPr lang="es-CL" sz="2400" dirty="0">
                  <a:solidFill>
                    <a:srgbClr val="000000"/>
                  </a:solidFill>
                </a:endParaRPr>
              </a:p>
            </p:txBody>
          </p:sp>
          <p:sp>
            <p:nvSpPr>
              <p:cNvPr id="685" name="Freeform 72"/>
              <p:cNvSpPr>
                <a:spLocks/>
              </p:cNvSpPr>
              <p:nvPr/>
            </p:nvSpPr>
            <p:spPr bwMode="gray">
              <a:xfrm>
                <a:off x="2062" y="1502"/>
                <a:ext cx="6" cy="4"/>
              </a:xfrm>
              <a:custGeom>
                <a:avLst/>
                <a:gdLst>
                  <a:gd name="T0" fmla="*/ 0 w 6"/>
                  <a:gd name="T1" fmla="*/ 3 h 4"/>
                  <a:gd name="T2" fmla="*/ 0 w 6"/>
                  <a:gd name="T3" fmla="*/ 1 h 4"/>
                  <a:gd name="T4" fmla="*/ 3 w 6"/>
                  <a:gd name="T5" fmla="*/ 0 h 4"/>
                  <a:gd name="T6" fmla="*/ 6 w 6"/>
                  <a:gd name="T7" fmla="*/ 0 h 4"/>
                  <a:gd name="T8" fmla="*/ 6 w 6"/>
                  <a:gd name="T9" fmla="*/ 2 h 4"/>
                  <a:gd name="T10" fmla="*/ 2 w 6"/>
                  <a:gd name="T11" fmla="*/ 4 h 4"/>
                  <a:gd name="T12" fmla="*/ 0 w 6"/>
                  <a:gd name="T13" fmla="*/ 3 h 4"/>
                  <a:gd name="T14" fmla="*/ 0 60000 65536"/>
                  <a:gd name="T15" fmla="*/ 0 60000 65536"/>
                  <a:gd name="T16" fmla="*/ 0 60000 65536"/>
                  <a:gd name="T17" fmla="*/ 0 60000 65536"/>
                  <a:gd name="T18" fmla="*/ 0 60000 65536"/>
                  <a:gd name="T19" fmla="*/ 0 60000 65536"/>
                  <a:gd name="T20" fmla="*/ 0 60000 65536"/>
                  <a:gd name="T21" fmla="*/ 0 w 6"/>
                  <a:gd name="T22" fmla="*/ 0 h 4"/>
                  <a:gd name="T23" fmla="*/ 6 w 6"/>
                  <a:gd name="T24" fmla="*/ 4 h 4"/>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6" h="4">
                    <a:moveTo>
                      <a:pt x="0" y="3"/>
                    </a:moveTo>
                    <a:lnTo>
                      <a:pt x="0" y="1"/>
                    </a:lnTo>
                    <a:lnTo>
                      <a:pt x="3" y="0"/>
                    </a:lnTo>
                    <a:lnTo>
                      <a:pt x="6" y="0"/>
                    </a:lnTo>
                    <a:lnTo>
                      <a:pt x="6" y="2"/>
                    </a:lnTo>
                    <a:lnTo>
                      <a:pt x="2" y="4"/>
                    </a:lnTo>
                    <a:lnTo>
                      <a:pt x="0" y="3"/>
                    </a:lnTo>
                    <a:close/>
                  </a:path>
                </a:pathLst>
              </a:custGeom>
              <a:grpFill/>
              <a:ln w="3175" cmpd="sng">
                <a:solidFill>
                  <a:schemeClr val="bg1"/>
                </a:solidFill>
                <a:round/>
                <a:headEnd/>
                <a:tailEnd/>
              </a:ln>
            </p:spPr>
            <p:txBody>
              <a:bodyPr/>
              <a:lstStyle/>
              <a:p>
                <a:endParaRPr lang="es-CL" sz="2400" dirty="0">
                  <a:solidFill>
                    <a:srgbClr val="000000"/>
                  </a:solidFill>
                </a:endParaRPr>
              </a:p>
            </p:txBody>
          </p:sp>
          <p:sp>
            <p:nvSpPr>
              <p:cNvPr id="686" name="Freeform 73"/>
              <p:cNvSpPr>
                <a:spLocks/>
              </p:cNvSpPr>
              <p:nvPr/>
            </p:nvSpPr>
            <p:spPr bwMode="gray">
              <a:xfrm>
                <a:off x="2036" y="1506"/>
                <a:ext cx="7" cy="2"/>
              </a:xfrm>
              <a:custGeom>
                <a:avLst/>
                <a:gdLst>
                  <a:gd name="T0" fmla="*/ 0 w 7"/>
                  <a:gd name="T1" fmla="*/ 2 h 2"/>
                  <a:gd name="T2" fmla="*/ 0 w 7"/>
                  <a:gd name="T3" fmla="*/ 1 h 2"/>
                  <a:gd name="T4" fmla="*/ 5 w 7"/>
                  <a:gd name="T5" fmla="*/ 0 h 2"/>
                  <a:gd name="T6" fmla="*/ 7 w 7"/>
                  <a:gd name="T7" fmla="*/ 2 h 2"/>
                  <a:gd name="T8" fmla="*/ 4 w 7"/>
                  <a:gd name="T9" fmla="*/ 2 h 2"/>
                  <a:gd name="T10" fmla="*/ 0 w 7"/>
                  <a:gd name="T11" fmla="*/ 2 h 2"/>
                  <a:gd name="T12" fmla="*/ 0 60000 65536"/>
                  <a:gd name="T13" fmla="*/ 0 60000 65536"/>
                  <a:gd name="T14" fmla="*/ 0 60000 65536"/>
                  <a:gd name="T15" fmla="*/ 0 60000 65536"/>
                  <a:gd name="T16" fmla="*/ 0 60000 65536"/>
                  <a:gd name="T17" fmla="*/ 0 60000 65536"/>
                  <a:gd name="T18" fmla="*/ 0 w 7"/>
                  <a:gd name="T19" fmla="*/ 0 h 2"/>
                  <a:gd name="T20" fmla="*/ 7 w 7"/>
                  <a:gd name="T21" fmla="*/ 2 h 2"/>
                </a:gdLst>
                <a:ahLst/>
                <a:cxnLst>
                  <a:cxn ang="T12">
                    <a:pos x="T0" y="T1"/>
                  </a:cxn>
                  <a:cxn ang="T13">
                    <a:pos x="T2" y="T3"/>
                  </a:cxn>
                  <a:cxn ang="T14">
                    <a:pos x="T4" y="T5"/>
                  </a:cxn>
                  <a:cxn ang="T15">
                    <a:pos x="T6" y="T7"/>
                  </a:cxn>
                  <a:cxn ang="T16">
                    <a:pos x="T8" y="T9"/>
                  </a:cxn>
                  <a:cxn ang="T17">
                    <a:pos x="T10" y="T11"/>
                  </a:cxn>
                </a:cxnLst>
                <a:rect l="T18" t="T19" r="T20" b="T21"/>
                <a:pathLst>
                  <a:path w="7" h="2">
                    <a:moveTo>
                      <a:pt x="0" y="2"/>
                    </a:moveTo>
                    <a:lnTo>
                      <a:pt x="0" y="1"/>
                    </a:lnTo>
                    <a:lnTo>
                      <a:pt x="5" y="0"/>
                    </a:lnTo>
                    <a:lnTo>
                      <a:pt x="7" y="2"/>
                    </a:lnTo>
                    <a:lnTo>
                      <a:pt x="4" y="2"/>
                    </a:lnTo>
                    <a:lnTo>
                      <a:pt x="0" y="2"/>
                    </a:lnTo>
                    <a:close/>
                  </a:path>
                </a:pathLst>
              </a:custGeom>
              <a:grpFill/>
              <a:ln w="3175" cmpd="sng">
                <a:solidFill>
                  <a:schemeClr val="bg1"/>
                </a:solidFill>
                <a:round/>
                <a:headEnd/>
                <a:tailEnd/>
              </a:ln>
            </p:spPr>
            <p:txBody>
              <a:bodyPr/>
              <a:lstStyle/>
              <a:p>
                <a:endParaRPr lang="es-CL" sz="2400" dirty="0">
                  <a:solidFill>
                    <a:srgbClr val="000000"/>
                  </a:solidFill>
                </a:endParaRPr>
              </a:p>
            </p:txBody>
          </p:sp>
          <p:sp>
            <p:nvSpPr>
              <p:cNvPr id="687" name="Freeform 74"/>
              <p:cNvSpPr>
                <a:spLocks/>
              </p:cNvSpPr>
              <p:nvPr/>
            </p:nvSpPr>
            <p:spPr bwMode="gray">
              <a:xfrm>
                <a:off x="2091" y="1401"/>
                <a:ext cx="13" cy="6"/>
              </a:xfrm>
              <a:custGeom>
                <a:avLst/>
                <a:gdLst>
                  <a:gd name="T0" fmla="*/ 0 w 13"/>
                  <a:gd name="T1" fmla="*/ 5 h 6"/>
                  <a:gd name="T2" fmla="*/ 0 w 13"/>
                  <a:gd name="T3" fmla="*/ 3 h 6"/>
                  <a:gd name="T4" fmla="*/ 6 w 13"/>
                  <a:gd name="T5" fmla="*/ 0 h 6"/>
                  <a:gd name="T6" fmla="*/ 12 w 13"/>
                  <a:gd name="T7" fmla="*/ 0 h 6"/>
                  <a:gd name="T8" fmla="*/ 13 w 13"/>
                  <a:gd name="T9" fmla="*/ 1 h 6"/>
                  <a:gd name="T10" fmla="*/ 10 w 13"/>
                  <a:gd name="T11" fmla="*/ 4 h 6"/>
                  <a:gd name="T12" fmla="*/ 6 w 13"/>
                  <a:gd name="T13" fmla="*/ 6 h 6"/>
                  <a:gd name="T14" fmla="*/ 0 w 13"/>
                  <a:gd name="T15" fmla="*/ 5 h 6"/>
                  <a:gd name="T16" fmla="*/ 0 60000 65536"/>
                  <a:gd name="T17" fmla="*/ 0 60000 65536"/>
                  <a:gd name="T18" fmla="*/ 0 60000 65536"/>
                  <a:gd name="T19" fmla="*/ 0 60000 65536"/>
                  <a:gd name="T20" fmla="*/ 0 60000 65536"/>
                  <a:gd name="T21" fmla="*/ 0 60000 65536"/>
                  <a:gd name="T22" fmla="*/ 0 60000 65536"/>
                  <a:gd name="T23" fmla="*/ 0 60000 65536"/>
                  <a:gd name="T24" fmla="*/ 0 w 13"/>
                  <a:gd name="T25" fmla="*/ 0 h 6"/>
                  <a:gd name="T26" fmla="*/ 13 w 13"/>
                  <a:gd name="T27" fmla="*/ 6 h 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13" h="6">
                    <a:moveTo>
                      <a:pt x="0" y="5"/>
                    </a:moveTo>
                    <a:lnTo>
                      <a:pt x="0" y="3"/>
                    </a:lnTo>
                    <a:lnTo>
                      <a:pt x="6" y="0"/>
                    </a:lnTo>
                    <a:lnTo>
                      <a:pt x="12" y="0"/>
                    </a:lnTo>
                    <a:lnTo>
                      <a:pt x="13" y="1"/>
                    </a:lnTo>
                    <a:lnTo>
                      <a:pt x="10" y="4"/>
                    </a:lnTo>
                    <a:lnTo>
                      <a:pt x="6" y="6"/>
                    </a:lnTo>
                    <a:lnTo>
                      <a:pt x="0" y="5"/>
                    </a:lnTo>
                    <a:close/>
                  </a:path>
                </a:pathLst>
              </a:custGeom>
              <a:grpFill/>
              <a:ln w="3175" cmpd="sng">
                <a:solidFill>
                  <a:schemeClr val="bg1"/>
                </a:solidFill>
                <a:round/>
                <a:headEnd/>
                <a:tailEnd/>
              </a:ln>
            </p:spPr>
            <p:txBody>
              <a:bodyPr/>
              <a:lstStyle/>
              <a:p>
                <a:endParaRPr lang="es-CL" sz="2400" dirty="0">
                  <a:solidFill>
                    <a:srgbClr val="000000"/>
                  </a:solidFill>
                </a:endParaRPr>
              </a:p>
            </p:txBody>
          </p:sp>
          <p:sp>
            <p:nvSpPr>
              <p:cNvPr id="688" name="Freeform 75"/>
              <p:cNvSpPr>
                <a:spLocks/>
              </p:cNvSpPr>
              <p:nvPr/>
            </p:nvSpPr>
            <p:spPr bwMode="gray">
              <a:xfrm>
                <a:off x="2110" y="1421"/>
                <a:ext cx="6" cy="5"/>
              </a:xfrm>
              <a:custGeom>
                <a:avLst/>
                <a:gdLst>
                  <a:gd name="T0" fmla="*/ 4 w 6"/>
                  <a:gd name="T1" fmla="*/ 5 h 5"/>
                  <a:gd name="T2" fmla="*/ 0 w 6"/>
                  <a:gd name="T3" fmla="*/ 4 h 5"/>
                  <a:gd name="T4" fmla="*/ 0 w 6"/>
                  <a:gd name="T5" fmla="*/ 1 h 5"/>
                  <a:gd name="T6" fmla="*/ 2 w 6"/>
                  <a:gd name="T7" fmla="*/ 0 h 5"/>
                  <a:gd name="T8" fmla="*/ 6 w 6"/>
                  <a:gd name="T9" fmla="*/ 2 h 5"/>
                  <a:gd name="T10" fmla="*/ 4 w 6"/>
                  <a:gd name="T11" fmla="*/ 5 h 5"/>
                  <a:gd name="T12" fmla="*/ 0 60000 65536"/>
                  <a:gd name="T13" fmla="*/ 0 60000 65536"/>
                  <a:gd name="T14" fmla="*/ 0 60000 65536"/>
                  <a:gd name="T15" fmla="*/ 0 60000 65536"/>
                  <a:gd name="T16" fmla="*/ 0 60000 65536"/>
                  <a:gd name="T17" fmla="*/ 0 60000 65536"/>
                  <a:gd name="T18" fmla="*/ 0 w 6"/>
                  <a:gd name="T19" fmla="*/ 0 h 5"/>
                  <a:gd name="T20" fmla="*/ 6 w 6"/>
                  <a:gd name="T21" fmla="*/ 5 h 5"/>
                </a:gdLst>
                <a:ahLst/>
                <a:cxnLst>
                  <a:cxn ang="T12">
                    <a:pos x="T0" y="T1"/>
                  </a:cxn>
                  <a:cxn ang="T13">
                    <a:pos x="T2" y="T3"/>
                  </a:cxn>
                  <a:cxn ang="T14">
                    <a:pos x="T4" y="T5"/>
                  </a:cxn>
                  <a:cxn ang="T15">
                    <a:pos x="T6" y="T7"/>
                  </a:cxn>
                  <a:cxn ang="T16">
                    <a:pos x="T8" y="T9"/>
                  </a:cxn>
                  <a:cxn ang="T17">
                    <a:pos x="T10" y="T11"/>
                  </a:cxn>
                </a:cxnLst>
                <a:rect l="T18" t="T19" r="T20" b="T21"/>
                <a:pathLst>
                  <a:path w="6" h="5">
                    <a:moveTo>
                      <a:pt x="4" y="5"/>
                    </a:moveTo>
                    <a:lnTo>
                      <a:pt x="0" y="4"/>
                    </a:lnTo>
                    <a:lnTo>
                      <a:pt x="0" y="1"/>
                    </a:lnTo>
                    <a:lnTo>
                      <a:pt x="2" y="0"/>
                    </a:lnTo>
                    <a:lnTo>
                      <a:pt x="6" y="2"/>
                    </a:lnTo>
                    <a:lnTo>
                      <a:pt x="4" y="5"/>
                    </a:lnTo>
                    <a:close/>
                  </a:path>
                </a:pathLst>
              </a:custGeom>
              <a:grpFill/>
              <a:ln w="3175" cmpd="sng">
                <a:solidFill>
                  <a:schemeClr val="bg1"/>
                </a:solidFill>
                <a:round/>
                <a:headEnd/>
                <a:tailEnd/>
              </a:ln>
            </p:spPr>
            <p:txBody>
              <a:bodyPr/>
              <a:lstStyle/>
              <a:p>
                <a:endParaRPr lang="es-CL" sz="2400" dirty="0">
                  <a:solidFill>
                    <a:srgbClr val="000000"/>
                  </a:solidFill>
                </a:endParaRPr>
              </a:p>
            </p:txBody>
          </p:sp>
          <p:sp>
            <p:nvSpPr>
              <p:cNvPr id="689" name="Freeform 76"/>
              <p:cNvSpPr>
                <a:spLocks/>
              </p:cNvSpPr>
              <p:nvPr/>
            </p:nvSpPr>
            <p:spPr bwMode="gray">
              <a:xfrm>
                <a:off x="2122" y="1388"/>
                <a:ext cx="4" cy="3"/>
              </a:xfrm>
              <a:custGeom>
                <a:avLst/>
                <a:gdLst>
                  <a:gd name="T0" fmla="*/ 2 w 4"/>
                  <a:gd name="T1" fmla="*/ 3 h 3"/>
                  <a:gd name="T2" fmla="*/ 0 w 4"/>
                  <a:gd name="T3" fmla="*/ 1 h 3"/>
                  <a:gd name="T4" fmla="*/ 1 w 4"/>
                  <a:gd name="T5" fmla="*/ 0 h 3"/>
                  <a:gd name="T6" fmla="*/ 4 w 4"/>
                  <a:gd name="T7" fmla="*/ 1 h 3"/>
                  <a:gd name="T8" fmla="*/ 2 w 4"/>
                  <a:gd name="T9" fmla="*/ 3 h 3"/>
                  <a:gd name="T10" fmla="*/ 0 60000 65536"/>
                  <a:gd name="T11" fmla="*/ 0 60000 65536"/>
                  <a:gd name="T12" fmla="*/ 0 60000 65536"/>
                  <a:gd name="T13" fmla="*/ 0 60000 65536"/>
                  <a:gd name="T14" fmla="*/ 0 60000 65536"/>
                  <a:gd name="T15" fmla="*/ 0 w 4"/>
                  <a:gd name="T16" fmla="*/ 0 h 3"/>
                  <a:gd name="T17" fmla="*/ 4 w 4"/>
                  <a:gd name="T18" fmla="*/ 3 h 3"/>
                </a:gdLst>
                <a:ahLst/>
                <a:cxnLst>
                  <a:cxn ang="T10">
                    <a:pos x="T0" y="T1"/>
                  </a:cxn>
                  <a:cxn ang="T11">
                    <a:pos x="T2" y="T3"/>
                  </a:cxn>
                  <a:cxn ang="T12">
                    <a:pos x="T4" y="T5"/>
                  </a:cxn>
                  <a:cxn ang="T13">
                    <a:pos x="T6" y="T7"/>
                  </a:cxn>
                  <a:cxn ang="T14">
                    <a:pos x="T8" y="T9"/>
                  </a:cxn>
                </a:cxnLst>
                <a:rect l="T15" t="T16" r="T17" b="T18"/>
                <a:pathLst>
                  <a:path w="4" h="3">
                    <a:moveTo>
                      <a:pt x="2" y="3"/>
                    </a:moveTo>
                    <a:lnTo>
                      <a:pt x="0" y="1"/>
                    </a:lnTo>
                    <a:lnTo>
                      <a:pt x="1" y="0"/>
                    </a:lnTo>
                    <a:lnTo>
                      <a:pt x="4" y="1"/>
                    </a:lnTo>
                    <a:lnTo>
                      <a:pt x="2" y="3"/>
                    </a:lnTo>
                    <a:close/>
                  </a:path>
                </a:pathLst>
              </a:custGeom>
              <a:grpFill/>
              <a:ln w="3175" cmpd="sng">
                <a:solidFill>
                  <a:schemeClr val="bg1"/>
                </a:solidFill>
                <a:round/>
                <a:headEnd/>
                <a:tailEnd/>
              </a:ln>
            </p:spPr>
            <p:txBody>
              <a:bodyPr/>
              <a:lstStyle/>
              <a:p>
                <a:endParaRPr lang="es-CL" sz="2400" dirty="0">
                  <a:solidFill>
                    <a:srgbClr val="000000"/>
                  </a:solidFill>
                </a:endParaRPr>
              </a:p>
            </p:txBody>
          </p:sp>
          <p:sp>
            <p:nvSpPr>
              <p:cNvPr id="690" name="Freeform 77"/>
              <p:cNvSpPr>
                <a:spLocks/>
              </p:cNvSpPr>
              <p:nvPr/>
            </p:nvSpPr>
            <p:spPr bwMode="gray">
              <a:xfrm>
                <a:off x="2057" y="1322"/>
                <a:ext cx="13" cy="4"/>
              </a:xfrm>
              <a:custGeom>
                <a:avLst/>
                <a:gdLst>
                  <a:gd name="T0" fmla="*/ 0 w 13"/>
                  <a:gd name="T1" fmla="*/ 1 h 4"/>
                  <a:gd name="T2" fmla="*/ 5 w 13"/>
                  <a:gd name="T3" fmla="*/ 0 h 4"/>
                  <a:gd name="T4" fmla="*/ 11 w 13"/>
                  <a:gd name="T5" fmla="*/ 0 h 4"/>
                  <a:gd name="T6" fmla="*/ 13 w 13"/>
                  <a:gd name="T7" fmla="*/ 3 h 4"/>
                  <a:gd name="T8" fmla="*/ 5 w 13"/>
                  <a:gd name="T9" fmla="*/ 4 h 4"/>
                  <a:gd name="T10" fmla="*/ 0 w 13"/>
                  <a:gd name="T11" fmla="*/ 1 h 4"/>
                  <a:gd name="T12" fmla="*/ 0 60000 65536"/>
                  <a:gd name="T13" fmla="*/ 0 60000 65536"/>
                  <a:gd name="T14" fmla="*/ 0 60000 65536"/>
                  <a:gd name="T15" fmla="*/ 0 60000 65536"/>
                  <a:gd name="T16" fmla="*/ 0 60000 65536"/>
                  <a:gd name="T17" fmla="*/ 0 60000 65536"/>
                  <a:gd name="T18" fmla="*/ 0 w 13"/>
                  <a:gd name="T19" fmla="*/ 0 h 4"/>
                  <a:gd name="T20" fmla="*/ 13 w 13"/>
                  <a:gd name="T21" fmla="*/ 4 h 4"/>
                </a:gdLst>
                <a:ahLst/>
                <a:cxnLst>
                  <a:cxn ang="T12">
                    <a:pos x="T0" y="T1"/>
                  </a:cxn>
                  <a:cxn ang="T13">
                    <a:pos x="T2" y="T3"/>
                  </a:cxn>
                  <a:cxn ang="T14">
                    <a:pos x="T4" y="T5"/>
                  </a:cxn>
                  <a:cxn ang="T15">
                    <a:pos x="T6" y="T7"/>
                  </a:cxn>
                  <a:cxn ang="T16">
                    <a:pos x="T8" y="T9"/>
                  </a:cxn>
                  <a:cxn ang="T17">
                    <a:pos x="T10" y="T11"/>
                  </a:cxn>
                </a:cxnLst>
                <a:rect l="T18" t="T19" r="T20" b="T21"/>
                <a:pathLst>
                  <a:path w="13" h="4">
                    <a:moveTo>
                      <a:pt x="0" y="1"/>
                    </a:moveTo>
                    <a:lnTo>
                      <a:pt x="5" y="0"/>
                    </a:lnTo>
                    <a:lnTo>
                      <a:pt x="11" y="0"/>
                    </a:lnTo>
                    <a:lnTo>
                      <a:pt x="13" y="3"/>
                    </a:lnTo>
                    <a:lnTo>
                      <a:pt x="5" y="4"/>
                    </a:lnTo>
                    <a:lnTo>
                      <a:pt x="0" y="1"/>
                    </a:lnTo>
                    <a:close/>
                  </a:path>
                </a:pathLst>
              </a:custGeom>
              <a:grpFill/>
              <a:ln w="3175" cmpd="sng">
                <a:solidFill>
                  <a:schemeClr val="bg1"/>
                </a:solidFill>
                <a:round/>
                <a:headEnd/>
                <a:tailEnd/>
              </a:ln>
            </p:spPr>
            <p:txBody>
              <a:bodyPr/>
              <a:lstStyle/>
              <a:p>
                <a:endParaRPr lang="es-CL" sz="2400" dirty="0">
                  <a:solidFill>
                    <a:srgbClr val="000000"/>
                  </a:solidFill>
                </a:endParaRPr>
              </a:p>
            </p:txBody>
          </p:sp>
          <p:sp>
            <p:nvSpPr>
              <p:cNvPr id="691" name="Freeform 78"/>
              <p:cNvSpPr>
                <a:spLocks/>
              </p:cNvSpPr>
              <p:nvPr/>
            </p:nvSpPr>
            <p:spPr bwMode="gray">
              <a:xfrm>
                <a:off x="2048" y="1316"/>
                <a:ext cx="5" cy="2"/>
              </a:xfrm>
              <a:custGeom>
                <a:avLst/>
                <a:gdLst>
                  <a:gd name="T0" fmla="*/ 0 w 5"/>
                  <a:gd name="T1" fmla="*/ 1 h 2"/>
                  <a:gd name="T2" fmla="*/ 2 w 5"/>
                  <a:gd name="T3" fmla="*/ 0 h 2"/>
                  <a:gd name="T4" fmla="*/ 5 w 5"/>
                  <a:gd name="T5" fmla="*/ 1 h 2"/>
                  <a:gd name="T6" fmla="*/ 4 w 5"/>
                  <a:gd name="T7" fmla="*/ 2 h 2"/>
                  <a:gd name="T8" fmla="*/ 1 w 5"/>
                  <a:gd name="T9" fmla="*/ 2 h 2"/>
                  <a:gd name="T10" fmla="*/ 0 w 5"/>
                  <a:gd name="T11" fmla="*/ 1 h 2"/>
                  <a:gd name="T12" fmla="*/ 0 60000 65536"/>
                  <a:gd name="T13" fmla="*/ 0 60000 65536"/>
                  <a:gd name="T14" fmla="*/ 0 60000 65536"/>
                  <a:gd name="T15" fmla="*/ 0 60000 65536"/>
                  <a:gd name="T16" fmla="*/ 0 60000 65536"/>
                  <a:gd name="T17" fmla="*/ 0 60000 65536"/>
                  <a:gd name="T18" fmla="*/ 0 w 5"/>
                  <a:gd name="T19" fmla="*/ 0 h 2"/>
                  <a:gd name="T20" fmla="*/ 5 w 5"/>
                  <a:gd name="T21" fmla="*/ 2 h 2"/>
                </a:gdLst>
                <a:ahLst/>
                <a:cxnLst>
                  <a:cxn ang="T12">
                    <a:pos x="T0" y="T1"/>
                  </a:cxn>
                  <a:cxn ang="T13">
                    <a:pos x="T2" y="T3"/>
                  </a:cxn>
                  <a:cxn ang="T14">
                    <a:pos x="T4" y="T5"/>
                  </a:cxn>
                  <a:cxn ang="T15">
                    <a:pos x="T6" y="T7"/>
                  </a:cxn>
                  <a:cxn ang="T16">
                    <a:pos x="T8" y="T9"/>
                  </a:cxn>
                  <a:cxn ang="T17">
                    <a:pos x="T10" y="T11"/>
                  </a:cxn>
                </a:cxnLst>
                <a:rect l="T18" t="T19" r="T20" b="T21"/>
                <a:pathLst>
                  <a:path w="5" h="2">
                    <a:moveTo>
                      <a:pt x="0" y="1"/>
                    </a:moveTo>
                    <a:lnTo>
                      <a:pt x="2" y="0"/>
                    </a:lnTo>
                    <a:lnTo>
                      <a:pt x="5" y="1"/>
                    </a:lnTo>
                    <a:lnTo>
                      <a:pt x="4" y="2"/>
                    </a:lnTo>
                    <a:lnTo>
                      <a:pt x="1" y="2"/>
                    </a:lnTo>
                    <a:lnTo>
                      <a:pt x="0" y="1"/>
                    </a:lnTo>
                    <a:close/>
                  </a:path>
                </a:pathLst>
              </a:custGeom>
              <a:grpFill/>
              <a:ln w="3175" cmpd="sng">
                <a:solidFill>
                  <a:schemeClr val="bg1"/>
                </a:solidFill>
                <a:round/>
                <a:headEnd/>
                <a:tailEnd/>
              </a:ln>
            </p:spPr>
            <p:txBody>
              <a:bodyPr/>
              <a:lstStyle/>
              <a:p>
                <a:endParaRPr lang="es-CL" sz="2400" dirty="0">
                  <a:solidFill>
                    <a:srgbClr val="000000"/>
                  </a:solidFill>
                </a:endParaRPr>
              </a:p>
            </p:txBody>
          </p:sp>
          <p:sp>
            <p:nvSpPr>
              <p:cNvPr id="692" name="Freeform 79"/>
              <p:cNvSpPr>
                <a:spLocks/>
              </p:cNvSpPr>
              <p:nvPr/>
            </p:nvSpPr>
            <p:spPr bwMode="gray">
              <a:xfrm>
                <a:off x="2026" y="1326"/>
                <a:ext cx="16" cy="13"/>
              </a:xfrm>
              <a:custGeom>
                <a:avLst/>
                <a:gdLst>
                  <a:gd name="T0" fmla="*/ 0 w 16"/>
                  <a:gd name="T1" fmla="*/ 0 h 13"/>
                  <a:gd name="T2" fmla="*/ 5 w 16"/>
                  <a:gd name="T3" fmla="*/ 0 h 13"/>
                  <a:gd name="T4" fmla="*/ 15 w 16"/>
                  <a:gd name="T5" fmla="*/ 7 h 13"/>
                  <a:gd name="T6" fmla="*/ 16 w 16"/>
                  <a:gd name="T7" fmla="*/ 13 h 13"/>
                  <a:gd name="T8" fmla="*/ 8 w 16"/>
                  <a:gd name="T9" fmla="*/ 13 h 13"/>
                  <a:gd name="T10" fmla="*/ 2 w 16"/>
                  <a:gd name="T11" fmla="*/ 5 h 13"/>
                  <a:gd name="T12" fmla="*/ 0 w 16"/>
                  <a:gd name="T13" fmla="*/ 0 h 13"/>
                  <a:gd name="T14" fmla="*/ 0 60000 65536"/>
                  <a:gd name="T15" fmla="*/ 0 60000 65536"/>
                  <a:gd name="T16" fmla="*/ 0 60000 65536"/>
                  <a:gd name="T17" fmla="*/ 0 60000 65536"/>
                  <a:gd name="T18" fmla="*/ 0 60000 65536"/>
                  <a:gd name="T19" fmla="*/ 0 60000 65536"/>
                  <a:gd name="T20" fmla="*/ 0 60000 65536"/>
                  <a:gd name="T21" fmla="*/ 0 w 16"/>
                  <a:gd name="T22" fmla="*/ 0 h 13"/>
                  <a:gd name="T23" fmla="*/ 16 w 16"/>
                  <a:gd name="T24" fmla="*/ 13 h 13"/>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16" h="13">
                    <a:moveTo>
                      <a:pt x="0" y="0"/>
                    </a:moveTo>
                    <a:lnTo>
                      <a:pt x="5" y="0"/>
                    </a:lnTo>
                    <a:lnTo>
                      <a:pt x="15" y="7"/>
                    </a:lnTo>
                    <a:lnTo>
                      <a:pt x="16" y="13"/>
                    </a:lnTo>
                    <a:lnTo>
                      <a:pt x="8" y="13"/>
                    </a:lnTo>
                    <a:lnTo>
                      <a:pt x="2" y="5"/>
                    </a:lnTo>
                    <a:lnTo>
                      <a:pt x="0" y="0"/>
                    </a:lnTo>
                    <a:close/>
                  </a:path>
                </a:pathLst>
              </a:custGeom>
              <a:grpFill/>
              <a:ln w="3175" cmpd="sng">
                <a:solidFill>
                  <a:schemeClr val="bg1"/>
                </a:solidFill>
                <a:round/>
                <a:headEnd/>
                <a:tailEnd/>
              </a:ln>
            </p:spPr>
            <p:txBody>
              <a:bodyPr/>
              <a:lstStyle/>
              <a:p>
                <a:endParaRPr lang="es-CL" sz="2400" dirty="0">
                  <a:solidFill>
                    <a:srgbClr val="000000"/>
                  </a:solidFill>
                </a:endParaRPr>
              </a:p>
            </p:txBody>
          </p:sp>
          <p:sp>
            <p:nvSpPr>
              <p:cNvPr id="693" name="Freeform 80"/>
              <p:cNvSpPr>
                <a:spLocks/>
              </p:cNvSpPr>
              <p:nvPr/>
            </p:nvSpPr>
            <p:spPr bwMode="gray">
              <a:xfrm>
                <a:off x="2034" y="1371"/>
                <a:ext cx="13" cy="7"/>
              </a:xfrm>
              <a:custGeom>
                <a:avLst/>
                <a:gdLst>
                  <a:gd name="T0" fmla="*/ 7 w 13"/>
                  <a:gd name="T1" fmla="*/ 0 h 7"/>
                  <a:gd name="T2" fmla="*/ 13 w 13"/>
                  <a:gd name="T3" fmla="*/ 2 h 7"/>
                  <a:gd name="T4" fmla="*/ 9 w 13"/>
                  <a:gd name="T5" fmla="*/ 6 h 7"/>
                  <a:gd name="T6" fmla="*/ 4 w 13"/>
                  <a:gd name="T7" fmla="*/ 7 h 7"/>
                  <a:gd name="T8" fmla="*/ 0 w 13"/>
                  <a:gd name="T9" fmla="*/ 5 h 7"/>
                  <a:gd name="T10" fmla="*/ 7 w 13"/>
                  <a:gd name="T11" fmla="*/ 0 h 7"/>
                  <a:gd name="T12" fmla="*/ 0 60000 65536"/>
                  <a:gd name="T13" fmla="*/ 0 60000 65536"/>
                  <a:gd name="T14" fmla="*/ 0 60000 65536"/>
                  <a:gd name="T15" fmla="*/ 0 60000 65536"/>
                  <a:gd name="T16" fmla="*/ 0 60000 65536"/>
                  <a:gd name="T17" fmla="*/ 0 60000 65536"/>
                  <a:gd name="T18" fmla="*/ 0 w 13"/>
                  <a:gd name="T19" fmla="*/ 0 h 7"/>
                  <a:gd name="T20" fmla="*/ 13 w 13"/>
                  <a:gd name="T21" fmla="*/ 7 h 7"/>
                </a:gdLst>
                <a:ahLst/>
                <a:cxnLst>
                  <a:cxn ang="T12">
                    <a:pos x="T0" y="T1"/>
                  </a:cxn>
                  <a:cxn ang="T13">
                    <a:pos x="T2" y="T3"/>
                  </a:cxn>
                  <a:cxn ang="T14">
                    <a:pos x="T4" y="T5"/>
                  </a:cxn>
                  <a:cxn ang="T15">
                    <a:pos x="T6" y="T7"/>
                  </a:cxn>
                  <a:cxn ang="T16">
                    <a:pos x="T8" y="T9"/>
                  </a:cxn>
                  <a:cxn ang="T17">
                    <a:pos x="T10" y="T11"/>
                  </a:cxn>
                </a:cxnLst>
                <a:rect l="T18" t="T19" r="T20" b="T21"/>
                <a:pathLst>
                  <a:path w="13" h="7">
                    <a:moveTo>
                      <a:pt x="7" y="0"/>
                    </a:moveTo>
                    <a:lnTo>
                      <a:pt x="13" y="2"/>
                    </a:lnTo>
                    <a:lnTo>
                      <a:pt x="9" y="6"/>
                    </a:lnTo>
                    <a:lnTo>
                      <a:pt x="4" y="7"/>
                    </a:lnTo>
                    <a:lnTo>
                      <a:pt x="0" y="5"/>
                    </a:lnTo>
                    <a:lnTo>
                      <a:pt x="7" y="0"/>
                    </a:lnTo>
                    <a:close/>
                  </a:path>
                </a:pathLst>
              </a:custGeom>
              <a:grpFill/>
              <a:ln w="3175" cmpd="sng">
                <a:solidFill>
                  <a:schemeClr val="bg1"/>
                </a:solidFill>
                <a:round/>
                <a:headEnd/>
                <a:tailEnd/>
              </a:ln>
            </p:spPr>
            <p:txBody>
              <a:bodyPr/>
              <a:lstStyle/>
              <a:p>
                <a:endParaRPr lang="es-CL" sz="2400" dirty="0">
                  <a:solidFill>
                    <a:srgbClr val="000000"/>
                  </a:solidFill>
                </a:endParaRPr>
              </a:p>
            </p:txBody>
          </p:sp>
          <p:sp>
            <p:nvSpPr>
              <p:cNvPr id="694" name="Freeform 81"/>
              <p:cNvSpPr>
                <a:spLocks/>
              </p:cNvSpPr>
              <p:nvPr/>
            </p:nvSpPr>
            <p:spPr bwMode="gray">
              <a:xfrm>
                <a:off x="2043" y="1356"/>
                <a:ext cx="16" cy="3"/>
              </a:xfrm>
              <a:custGeom>
                <a:avLst/>
                <a:gdLst>
                  <a:gd name="T0" fmla="*/ 0 w 16"/>
                  <a:gd name="T1" fmla="*/ 1 h 3"/>
                  <a:gd name="T2" fmla="*/ 11 w 16"/>
                  <a:gd name="T3" fmla="*/ 0 h 3"/>
                  <a:gd name="T4" fmla="*/ 16 w 16"/>
                  <a:gd name="T5" fmla="*/ 1 h 3"/>
                  <a:gd name="T6" fmla="*/ 16 w 16"/>
                  <a:gd name="T7" fmla="*/ 2 h 3"/>
                  <a:gd name="T8" fmla="*/ 6 w 16"/>
                  <a:gd name="T9" fmla="*/ 3 h 3"/>
                  <a:gd name="T10" fmla="*/ 0 w 16"/>
                  <a:gd name="T11" fmla="*/ 1 h 3"/>
                  <a:gd name="T12" fmla="*/ 0 60000 65536"/>
                  <a:gd name="T13" fmla="*/ 0 60000 65536"/>
                  <a:gd name="T14" fmla="*/ 0 60000 65536"/>
                  <a:gd name="T15" fmla="*/ 0 60000 65536"/>
                  <a:gd name="T16" fmla="*/ 0 60000 65536"/>
                  <a:gd name="T17" fmla="*/ 0 60000 65536"/>
                  <a:gd name="T18" fmla="*/ 0 w 16"/>
                  <a:gd name="T19" fmla="*/ 0 h 3"/>
                  <a:gd name="T20" fmla="*/ 16 w 16"/>
                  <a:gd name="T21" fmla="*/ 3 h 3"/>
                </a:gdLst>
                <a:ahLst/>
                <a:cxnLst>
                  <a:cxn ang="T12">
                    <a:pos x="T0" y="T1"/>
                  </a:cxn>
                  <a:cxn ang="T13">
                    <a:pos x="T2" y="T3"/>
                  </a:cxn>
                  <a:cxn ang="T14">
                    <a:pos x="T4" y="T5"/>
                  </a:cxn>
                  <a:cxn ang="T15">
                    <a:pos x="T6" y="T7"/>
                  </a:cxn>
                  <a:cxn ang="T16">
                    <a:pos x="T8" y="T9"/>
                  </a:cxn>
                  <a:cxn ang="T17">
                    <a:pos x="T10" y="T11"/>
                  </a:cxn>
                </a:cxnLst>
                <a:rect l="T18" t="T19" r="T20" b="T21"/>
                <a:pathLst>
                  <a:path w="16" h="3">
                    <a:moveTo>
                      <a:pt x="0" y="1"/>
                    </a:moveTo>
                    <a:lnTo>
                      <a:pt x="11" y="0"/>
                    </a:lnTo>
                    <a:lnTo>
                      <a:pt x="16" y="1"/>
                    </a:lnTo>
                    <a:lnTo>
                      <a:pt x="16" y="2"/>
                    </a:lnTo>
                    <a:lnTo>
                      <a:pt x="6" y="3"/>
                    </a:lnTo>
                    <a:lnTo>
                      <a:pt x="0" y="1"/>
                    </a:lnTo>
                    <a:close/>
                  </a:path>
                </a:pathLst>
              </a:custGeom>
              <a:grpFill/>
              <a:ln w="3175" cmpd="sng">
                <a:solidFill>
                  <a:schemeClr val="bg1"/>
                </a:solidFill>
                <a:round/>
                <a:headEnd/>
                <a:tailEnd/>
              </a:ln>
            </p:spPr>
            <p:txBody>
              <a:bodyPr/>
              <a:lstStyle/>
              <a:p>
                <a:endParaRPr lang="es-CL" sz="2400" dirty="0">
                  <a:solidFill>
                    <a:srgbClr val="000000"/>
                  </a:solidFill>
                </a:endParaRPr>
              </a:p>
            </p:txBody>
          </p:sp>
          <p:sp>
            <p:nvSpPr>
              <p:cNvPr id="695" name="Freeform 82"/>
              <p:cNvSpPr>
                <a:spLocks/>
              </p:cNvSpPr>
              <p:nvPr/>
            </p:nvSpPr>
            <p:spPr bwMode="gray">
              <a:xfrm>
                <a:off x="2046" y="1359"/>
                <a:ext cx="14" cy="4"/>
              </a:xfrm>
              <a:custGeom>
                <a:avLst/>
                <a:gdLst>
                  <a:gd name="T0" fmla="*/ 0 w 14"/>
                  <a:gd name="T1" fmla="*/ 2 h 4"/>
                  <a:gd name="T2" fmla="*/ 14 w 14"/>
                  <a:gd name="T3" fmla="*/ 0 h 4"/>
                  <a:gd name="T4" fmla="*/ 14 w 14"/>
                  <a:gd name="T5" fmla="*/ 1 h 4"/>
                  <a:gd name="T6" fmla="*/ 1 w 14"/>
                  <a:gd name="T7" fmla="*/ 4 h 4"/>
                  <a:gd name="T8" fmla="*/ 0 w 14"/>
                  <a:gd name="T9" fmla="*/ 2 h 4"/>
                  <a:gd name="T10" fmla="*/ 0 60000 65536"/>
                  <a:gd name="T11" fmla="*/ 0 60000 65536"/>
                  <a:gd name="T12" fmla="*/ 0 60000 65536"/>
                  <a:gd name="T13" fmla="*/ 0 60000 65536"/>
                  <a:gd name="T14" fmla="*/ 0 60000 65536"/>
                  <a:gd name="T15" fmla="*/ 0 w 14"/>
                  <a:gd name="T16" fmla="*/ 0 h 4"/>
                  <a:gd name="T17" fmla="*/ 14 w 14"/>
                  <a:gd name="T18" fmla="*/ 4 h 4"/>
                </a:gdLst>
                <a:ahLst/>
                <a:cxnLst>
                  <a:cxn ang="T10">
                    <a:pos x="T0" y="T1"/>
                  </a:cxn>
                  <a:cxn ang="T11">
                    <a:pos x="T2" y="T3"/>
                  </a:cxn>
                  <a:cxn ang="T12">
                    <a:pos x="T4" y="T5"/>
                  </a:cxn>
                  <a:cxn ang="T13">
                    <a:pos x="T6" y="T7"/>
                  </a:cxn>
                  <a:cxn ang="T14">
                    <a:pos x="T8" y="T9"/>
                  </a:cxn>
                </a:cxnLst>
                <a:rect l="T15" t="T16" r="T17" b="T18"/>
                <a:pathLst>
                  <a:path w="14" h="4">
                    <a:moveTo>
                      <a:pt x="0" y="2"/>
                    </a:moveTo>
                    <a:lnTo>
                      <a:pt x="14" y="0"/>
                    </a:lnTo>
                    <a:lnTo>
                      <a:pt x="14" y="1"/>
                    </a:lnTo>
                    <a:lnTo>
                      <a:pt x="1" y="4"/>
                    </a:lnTo>
                    <a:lnTo>
                      <a:pt x="0" y="2"/>
                    </a:lnTo>
                    <a:close/>
                  </a:path>
                </a:pathLst>
              </a:custGeom>
              <a:grpFill/>
              <a:ln w="3175" cmpd="sng">
                <a:solidFill>
                  <a:schemeClr val="bg1"/>
                </a:solidFill>
                <a:round/>
                <a:headEnd/>
                <a:tailEnd/>
              </a:ln>
            </p:spPr>
            <p:txBody>
              <a:bodyPr/>
              <a:lstStyle/>
              <a:p>
                <a:endParaRPr lang="es-CL" sz="2400" dirty="0">
                  <a:solidFill>
                    <a:srgbClr val="000000"/>
                  </a:solidFill>
                </a:endParaRPr>
              </a:p>
            </p:txBody>
          </p:sp>
          <p:sp>
            <p:nvSpPr>
              <p:cNvPr id="696" name="Freeform 83"/>
              <p:cNvSpPr>
                <a:spLocks/>
              </p:cNvSpPr>
              <p:nvPr/>
            </p:nvSpPr>
            <p:spPr bwMode="gray">
              <a:xfrm>
                <a:off x="2051" y="1362"/>
                <a:ext cx="9" cy="3"/>
              </a:xfrm>
              <a:custGeom>
                <a:avLst/>
                <a:gdLst>
                  <a:gd name="T0" fmla="*/ 0 w 9"/>
                  <a:gd name="T1" fmla="*/ 1 h 3"/>
                  <a:gd name="T2" fmla="*/ 5 w 9"/>
                  <a:gd name="T3" fmla="*/ 0 h 3"/>
                  <a:gd name="T4" fmla="*/ 9 w 9"/>
                  <a:gd name="T5" fmla="*/ 0 h 3"/>
                  <a:gd name="T6" fmla="*/ 9 w 9"/>
                  <a:gd name="T7" fmla="*/ 1 h 3"/>
                  <a:gd name="T8" fmla="*/ 2 w 9"/>
                  <a:gd name="T9" fmla="*/ 3 h 3"/>
                  <a:gd name="T10" fmla="*/ 0 w 9"/>
                  <a:gd name="T11" fmla="*/ 1 h 3"/>
                  <a:gd name="T12" fmla="*/ 0 60000 65536"/>
                  <a:gd name="T13" fmla="*/ 0 60000 65536"/>
                  <a:gd name="T14" fmla="*/ 0 60000 65536"/>
                  <a:gd name="T15" fmla="*/ 0 60000 65536"/>
                  <a:gd name="T16" fmla="*/ 0 60000 65536"/>
                  <a:gd name="T17" fmla="*/ 0 60000 65536"/>
                  <a:gd name="T18" fmla="*/ 0 w 9"/>
                  <a:gd name="T19" fmla="*/ 0 h 3"/>
                  <a:gd name="T20" fmla="*/ 9 w 9"/>
                  <a:gd name="T21" fmla="*/ 3 h 3"/>
                </a:gdLst>
                <a:ahLst/>
                <a:cxnLst>
                  <a:cxn ang="T12">
                    <a:pos x="T0" y="T1"/>
                  </a:cxn>
                  <a:cxn ang="T13">
                    <a:pos x="T2" y="T3"/>
                  </a:cxn>
                  <a:cxn ang="T14">
                    <a:pos x="T4" y="T5"/>
                  </a:cxn>
                  <a:cxn ang="T15">
                    <a:pos x="T6" y="T7"/>
                  </a:cxn>
                  <a:cxn ang="T16">
                    <a:pos x="T8" y="T9"/>
                  </a:cxn>
                  <a:cxn ang="T17">
                    <a:pos x="T10" y="T11"/>
                  </a:cxn>
                </a:cxnLst>
                <a:rect l="T18" t="T19" r="T20" b="T21"/>
                <a:pathLst>
                  <a:path w="9" h="3">
                    <a:moveTo>
                      <a:pt x="0" y="1"/>
                    </a:moveTo>
                    <a:lnTo>
                      <a:pt x="5" y="0"/>
                    </a:lnTo>
                    <a:lnTo>
                      <a:pt x="9" y="0"/>
                    </a:lnTo>
                    <a:lnTo>
                      <a:pt x="9" y="1"/>
                    </a:lnTo>
                    <a:lnTo>
                      <a:pt x="2" y="3"/>
                    </a:lnTo>
                    <a:lnTo>
                      <a:pt x="0" y="1"/>
                    </a:lnTo>
                    <a:close/>
                  </a:path>
                </a:pathLst>
              </a:custGeom>
              <a:grpFill/>
              <a:ln w="3175" cmpd="sng">
                <a:solidFill>
                  <a:schemeClr val="bg1"/>
                </a:solidFill>
                <a:round/>
                <a:headEnd/>
                <a:tailEnd/>
              </a:ln>
            </p:spPr>
            <p:txBody>
              <a:bodyPr/>
              <a:lstStyle/>
              <a:p>
                <a:endParaRPr lang="es-CL" sz="2400" dirty="0">
                  <a:solidFill>
                    <a:srgbClr val="000000"/>
                  </a:solidFill>
                </a:endParaRPr>
              </a:p>
            </p:txBody>
          </p:sp>
          <p:sp>
            <p:nvSpPr>
              <p:cNvPr id="697" name="Freeform 84"/>
              <p:cNvSpPr>
                <a:spLocks/>
              </p:cNvSpPr>
              <p:nvPr/>
            </p:nvSpPr>
            <p:spPr bwMode="gray">
              <a:xfrm>
                <a:off x="2132" y="1315"/>
                <a:ext cx="3" cy="3"/>
              </a:xfrm>
              <a:custGeom>
                <a:avLst/>
                <a:gdLst>
                  <a:gd name="T0" fmla="*/ 0 w 3"/>
                  <a:gd name="T1" fmla="*/ 0 h 3"/>
                  <a:gd name="T2" fmla="*/ 3 w 3"/>
                  <a:gd name="T3" fmla="*/ 0 h 3"/>
                  <a:gd name="T4" fmla="*/ 3 w 3"/>
                  <a:gd name="T5" fmla="*/ 3 h 3"/>
                  <a:gd name="T6" fmla="*/ 1 w 3"/>
                  <a:gd name="T7" fmla="*/ 2 h 3"/>
                  <a:gd name="T8" fmla="*/ 0 w 3"/>
                  <a:gd name="T9" fmla="*/ 0 h 3"/>
                  <a:gd name="T10" fmla="*/ 0 60000 65536"/>
                  <a:gd name="T11" fmla="*/ 0 60000 65536"/>
                  <a:gd name="T12" fmla="*/ 0 60000 65536"/>
                  <a:gd name="T13" fmla="*/ 0 60000 65536"/>
                  <a:gd name="T14" fmla="*/ 0 60000 65536"/>
                  <a:gd name="T15" fmla="*/ 0 w 3"/>
                  <a:gd name="T16" fmla="*/ 0 h 3"/>
                  <a:gd name="T17" fmla="*/ 3 w 3"/>
                  <a:gd name="T18" fmla="*/ 3 h 3"/>
                </a:gdLst>
                <a:ahLst/>
                <a:cxnLst>
                  <a:cxn ang="T10">
                    <a:pos x="T0" y="T1"/>
                  </a:cxn>
                  <a:cxn ang="T11">
                    <a:pos x="T2" y="T3"/>
                  </a:cxn>
                  <a:cxn ang="T12">
                    <a:pos x="T4" y="T5"/>
                  </a:cxn>
                  <a:cxn ang="T13">
                    <a:pos x="T6" y="T7"/>
                  </a:cxn>
                  <a:cxn ang="T14">
                    <a:pos x="T8" y="T9"/>
                  </a:cxn>
                </a:cxnLst>
                <a:rect l="T15" t="T16" r="T17" b="T18"/>
                <a:pathLst>
                  <a:path w="3" h="3">
                    <a:moveTo>
                      <a:pt x="0" y="0"/>
                    </a:moveTo>
                    <a:lnTo>
                      <a:pt x="3" y="0"/>
                    </a:lnTo>
                    <a:lnTo>
                      <a:pt x="3" y="3"/>
                    </a:lnTo>
                    <a:lnTo>
                      <a:pt x="1" y="2"/>
                    </a:lnTo>
                    <a:lnTo>
                      <a:pt x="0" y="0"/>
                    </a:lnTo>
                    <a:close/>
                  </a:path>
                </a:pathLst>
              </a:custGeom>
              <a:grpFill/>
              <a:ln w="3175" cmpd="sng">
                <a:solidFill>
                  <a:schemeClr val="bg1"/>
                </a:solidFill>
                <a:round/>
                <a:headEnd/>
                <a:tailEnd/>
              </a:ln>
            </p:spPr>
            <p:txBody>
              <a:bodyPr/>
              <a:lstStyle/>
              <a:p>
                <a:endParaRPr lang="es-CL" sz="2400" dirty="0">
                  <a:solidFill>
                    <a:srgbClr val="000000"/>
                  </a:solidFill>
                </a:endParaRPr>
              </a:p>
            </p:txBody>
          </p:sp>
          <p:sp>
            <p:nvSpPr>
              <p:cNvPr id="698" name="Freeform 85"/>
              <p:cNvSpPr>
                <a:spLocks/>
              </p:cNvSpPr>
              <p:nvPr/>
            </p:nvSpPr>
            <p:spPr bwMode="gray">
              <a:xfrm>
                <a:off x="2109" y="1365"/>
                <a:ext cx="9" cy="4"/>
              </a:xfrm>
              <a:custGeom>
                <a:avLst/>
                <a:gdLst>
                  <a:gd name="T0" fmla="*/ 0 w 9"/>
                  <a:gd name="T1" fmla="*/ 4 h 4"/>
                  <a:gd name="T2" fmla="*/ 0 w 9"/>
                  <a:gd name="T3" fmla="*/ 3 h 4"/>
                  <a:gd name="T4" fmla="*/ 4 w 9"/>
                  <a:gd name="T5" fmla="*/ 0 h 4"/>
                  <a:gd name="T6" fmla="*/ 9 w 9"/>
                  <a:gd name="T7" fmla="*/ 0 h 4"/>
                  <a:gd name="T8" fmla="*/ 9 w 9"/>
                  <a:gd name="T9" fmla="*/ 2 h 4"/>
                  <a:gd name="T10" fmla="*/ 5 w 9"/>
                  <a:gd name="T11" fmla="*/ 4 h 4"/>
                  <a:gd name="T12" fmla="*/ 4 w 9"/>
                  <a:gd name="T13" fmla="*/ 3 h 4"/>
                  <a:gd name="T14" fmla="*/ 0 w 9"/>
                  <a:gd name="T15" fmla="*/ 4 h 4"/>
                  <a:gd name="T16" fmla="*/ 0 60000 65536"/>
                  <a:gd name="T17" fmla="*/ 0 60000 65536"/>
                  <a:gd name="T18" fmla="*/ 0 60000 65536"/>
                  <a:gd name="T19" fmla="*/ 0 60000 65536"/>
                  <a:gd name="T20" fmla="*/ 0 60000 65536"/>
                  <a:gd name="T21" fmla="*/ 0 60000 65536"/>
                  <a:gd name="T22" fmla="*/ 0 60000 65536"/>
                  <a:gd name="T23" fmla="*/ 0 60000 65536"/>
                  <a:gd name="T24" fmla="*/ 0 w 9"/>
                  <a:gd name="T25" fmla="*/ 0 h 4"/>
                  <a:gd name="T26" fmla="*/ 9 w 9"/>
                  <a:gd name="T27" fmla="*/ 4 h 4"/>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9" h="4">
                    <a:moveTo>
                      <a:pt x="0" y="4"/>
                    </a:moveTo>
                    <a:lnTo>
                      <a:pt x="0" y="3"/>
                    </a:lnTo>
                    <a:lnTo>
                      <a:pt x="4" y="0"/>
                    </a:lnTo>
                    <a:lnTo>
                      <a:pt x="9" y="0"/>
                    </a:lnTo>
                    <a:lnTo>
                      <a:pt x="9" y="2"/>
                    </a:lnTo>
                    <a:lnTo>
                      <a:pt x="5" y="4"/>
                    </a:lnTo>
                    <a:lnTo>
                      <a:pt x="4" y="3"/>
                    </a:lnTo>
                    <a:lnTo>
                      <a:pt x="0" y="4"/>
                    </a:lnTo>
                    <a:close/>
                  </a:path>
                </a:pathLst>
              </a:custGeom>
              <a:grpFill/>
              <a:ln w="3175" cmpd="sng">
                <a:solidFill>
                  <a:schemeClr val="bg1"/>
                </a:solidFill>
                <a:round/>
                <a:headEnd/>
                <a:tailEnd/>
              </a:ln>
            </p:spPr>
            <p:txBody>
              <a:bodyPr/>
              <a:lstStyle/>
              <a:p>
                <a:endParaRPr lang="es-CL" sz="2400" dirty="0">
                  <a:solidFill>
                    <a:srgbClr val="000000"/>
                  </a:solidFill>
                </a:endParaRPr>
              </a:p>
            </p:txBody>
          </p:sp>
          <p:sp>
            <p:nvSpPr>
              <p:cNvPr id="699" name="Freeform 86"/>
              <p:cNvSpPr>
                <a:spLocks/>
              </p:cNvSpPr>
              <p:nvPr/>
            </p:nvSpPr>
            <p:spPr bwMode="gray">
              <a:xfrm>
                <a:off x="2130" y="1362"/>
                <a:ext cx="5" cy="3"/>
              </a:xfrm>
              <a:custGeom>
                <a:avLst/>
                <a:gdLst>
                  <a:gd name="T0" fmla="*/ 0 w 5"/>
                  <a:gd name="T1" fmla="*/ 0 h 3"/>
                  <a:gd name="T2" fmla="*/ 4 w 5"/>
                  <a:gd name="T3" fmla="*/ 0 h 3"/>
                  <a:gd name="T4" fmla="*/ 5 w 5"/>
                  <a:gd name="T5" fmla="*/ 2 h 3"/>
                  <a:gd name="T6" fmla="*/ 4 w 5"/>
                  <a:gd name="T7" fmla="*/ 3 h 3"/>
                  <a:gd name="T8" fmla="*/ 3 w 5"/>
                  <a:gd name="T9" fmla="*/ 3 h 3"/>
                  <a:gd name="T10" fmla="*/ 0 w 5"/>
                  <a:gd name="T11" fmla="*/ 0 h 3"/>
                  <a:gd name="T12" fmla="*/ 0 60000 65536"/>
                  <a:gd name="T13" fmla="*/ 0 60000 65536"/>
                  <a:gd name="T14" fmla="*/ 0 60000 65536"/>
                  <a:gd name="T15" fmla="*/ 0 60000 65536"/>
                  <a:gd name="T16" fmla="*/ 0 60000 65536"/>
                  <a:gd name="T17" fmla="*/ 0 60000 65536"/>
                  <a:gd name="T18" fmla="*/ 0 w 5"/>
                  <a:gd name="T19" fmla="*/ 0 h 3"/>
                  <a:gd name="T20" fmla="*/ 5 w 5"/>
                  <a:gd name="T21" fmla="*/ 3 h 3"/>
                </a:gdLst>
                <a:ahLst/>
                <a:cxnLst>
                  <a:cxn ang="T12">
                    <a:pos x="T0" y="T1"/>
                  </a:cxn>
                  <a:cxn ang="T13">
                    <a:pos x="T2" y="T3"/>
                  </a:cxn>
                  <a:cxn ang="T14">
                    <a:pos x="T4" y="T5"/>
                  </a:cxn>
                  <a:cxn ang="T15">
                    <a:pos x="T6" y="T7"/>
                  </a:cxn>
                  <a:cxn ang="T16">
                    <a:pos x="T8" y="T9"/>
                  </a:cxn>
                  <a:cxn ang="T17">
                    <a:pos x="T10" y="T11"/>
                  </a:cxn>
                </a:cxnLst>
                <a:rect l="T18" t="T19" r="T20" b="T21"/>
                <a:pathLst>
                  <a:path w="5" h="3">
                    <a:moveTo>
                      <a:pt x="0" y="0"/>
                    </a:moveTo>
                    <a:lnTo>
                      <a:pt x="4" y="0"/>
                    </a:lnTo>
                    <a:lnTo>
                      <a:pt x="5" y="2"/>
                    </a:lnTo>
                    <a:lnTo>
                      <a:pt x="4" y="3"/>
                    </a:lnTo>
                    <a:lnTo>
                      <a:pt x="3" y="3"/>
                    </a:lnTo>
                    <a:lnTo>
                      <a:pt x="0" y="0"/>
                    </a:lnTo>
                    <a:close/>
                  </a:path>
                </a:pathLst>
              </a:custGeom>
              <a:grpFill/>
              <a:ln w="3175" cmpd="sng">
                <a:solidFill>
                  <a:schemeClr val="bg1"/>
                </a:solidFill>
                <a:round/>
                <a:headEnd/>
                <a:tailEnd/>
              </a:ln>
            </p:spPr>
            <p:txBody>
              <a:bodyPr/>
              <a:lstStyle/>
              <a:p>
                <a:endParaRPr lang="es-CL" sz="2400" dirty="0">
                  <a:solidFill>
                    <a:srgbClr val="000000"/>
                  </a:solidFill>
                </a:endParaRPr>
              </a:p>
            </p:txBody>
          </p:sp>
          <p:sp>
            <p:nvSpPr>
              <p:cNvPr id="700" name="Freeform 87"/>
              <p:cNvSpPr>
                <a:spLocks/>
              </p:cNvSpPr>
              <p:nvPr/>
            </p:nvSpPr>
            <p:spPr bwMode="gray">
              <a:xfrm>
                <a:off x="2126" y="1358"/>
                <a:ext cx="4" cy="1"/>
              </a:xfrm>
              <a:custGeom>
                <a:avLst/>
                <a:gdLst>
                  <a:gd name="T0" fmla="*/ 0 w 4"/>
                  <a:gd name="T1" fmla="*/ 0 h 1"/>
                  <a:gd name="T2" fmla="*/ 1 w 4"/>
                  <a:gd name="T3" fmla="*/ 0 h 1"/>
                  <a:gd name="T4" fmla="*/ 4 w 4"/>
                  <a:gd name="T5" fmla="*/ 1 h 1"/>
                  <a:gd name="T6" fmla="*/ 1 w 4"/>
                  <a:gd name="T7" fmla="*/ 1 h 1"/>
                  <a:gd name="T8" fmla="*/ 0 w 4"/>
                  <a:gd name="T9" fmla="*/ 0 h 1"/>
                  <a:gd name="T10" fmla="*/ 0 60000 65536"/>
                  <a:gd name="T11" fmla="*/ 0 60000 65536"/>
                  <a:gd name="T12" fmla="*/ 0 60000 65536"/>
                  <a:gd name="T13" fmla="*/ 0 60000 65536"/>
                  <a:gd name="T14" fmla="*/ 0 60000 65536"/>
                  <a:gd name="T15" fmla="*/ 0 w 4"/>
                  <a:gd name="T16" fmla="*/ 0 h 1"/>
                  <a:gd name="T17" fmla="*/ 4 w 4"/>
                  <a:gd name="T18" fmla="*/ 1 h 1"/>
                </a:gdLst>
                <a:ahLst/>
                <a:cxnLst>
                  <a:cxn ang="T10">
                    <a:pos x="T0" y="T1"/>
                  </a:cxn>
                  <a:cxn ang="T11">
                    <a:pos x="T2" y="T3"/>
                  </a:cxn>
                  <a:cxn ang="T12">
                    <a:pos x="T4" y="T5"/>
                  </a:cxn>
                  <a:cxn ang="T13">
                    <a:pos x="T6" y="T7"/>
                  </a:cxn>
                  <a:cxn ang="T14">
                    <a:pos x="T8" y="T9"/>
                  </a:cxn>
                </a:cxnLst>
                <a:rect l="T15" t="T16" r="T17" b="T18"/>
                <a:pathLst>
                  <a:path w="4" h="1">
                    <a:moveTo>
                      <a:pt x="0" y="0"/>
                    </a:moveTo>
                    <a:lnTo>
                      <a:pt x="1" y="0"/>
                    </a:lnTo>
                    <a:lnTo>
                      <a:pt x="4" y="1"/>
                    </a:lnTo>
                    <a:lnTo>
                      <a:pt x="1" y="1"/>
                    </a:lnTo>
                    <a:lnTo>
                      <a:pt x="0" y="0"/>
                    </a:lnTo>
                    <a:close/>
                  </a:path>
                </a:pathLst>
              </a:custGeom>
              <a:grpFill/>
              <a:ln w="3175" cmpd="sng">
                <a:solidFill>
                  <a:schemeClr val="bg1"/>
                </a:solidFill>
                <a:round/>
                <a:headEnd/>
                <a:tailEnd/>
              </a:ln>
            </p:spPr>
            <p:txBody>
              <a:bodyPr/>
              <a:lstStyle/>
              <a:p>
                <a:endParaRPr lang="es-CL" sz="2400" dirty="0">
                  <a:solidFill>
                    <a:srgbClr val="000000"/>
                  </a:solidFill>
                </a:endParaRPr>
              </a:p>
            </p:txBody>
          </p:sp>
          <p:sp>
            <p:nvSpPr>
              <p:cNvPr id="701" name="Freeform 88"/>
              <p:cNvSpPr>
                <a:spLocks/>
              </p:cNvSpPr>
              <p:nvPr/>
            </p:nvSpPr>
            <p:spPr bwMode="gray">
              <a:xfrm>
                <a:off x="2081" y="1345"/>
                <a:ext cx="5" cy="1"/>
              </a:xfrm>
              <a:custGeom>
                <a:avLst/>
                <a:gdLst>
                  <a:gd name="T0" fmla="*/ 0 w 5"/>
                  <a:gd name="T1" fmla="*/ 1 h 1"/>
                  <a:gd name="T2" fmla="*/ 2 w 5"/>
                  <a:gd name="T3" fmla="*/ 0 h 1"/>
                  <a:gd name="T4" fmla="*/ 4 w 5"/>
                  <a:gd name="T5" fmla="*/ 0 h 1"/>
                  <a:gd name="T6" fmla="*/ 5 w 5"/>
                  <a:gd name="T7" fmla="*/ 1 h 1"/>
                  <a:gd name="T8" fmla="*/ 0 w 5"/>
                  <a:gd name="T9" fmla="*/ 1 h 1"/>
                  <a:gd name="T10" fmla="*/ 0 60000 65536"/>
                  <a:gd name="T11" fmla="*/ 0 60000 65536"/>
                  <a:gd name="T12" fmla="*/ 0 60000 65536"/>
                  <a:gd name="T13" fmla="*/ 0 60000 65536"/>
                  <a:gd name="T14" fmla="*/ 0 60000 65536"/>
                  <a:gd name="T15" fmla="*/ 0 w 5"/>
                  <a:gd name="T16" fmla="*/ 0 h 1"/>
                  <a:gd name="T17" fmla="*/ 5 w 5"/>
                  <a:gd name="T18" fmla="*/ 1 h 1"/>
                </a:gdLst>
                <a:ahLst/>
                <a:cxnLst>
                  <a:cxn ang="T10">
                    <a:pos x="T0" y="T1"/>
                  </a:cxn>
                  <a:cxn ang="T11">
                    <a:pos x="T2" y="T3"/>
                  </a:cxn>
                  <a:cxn ang="T12">
                    <a:pos x="T4" y="T5"/>
                  </a:cxn>
                  <a:cxn ang="T13">
                    <a:pos x="T6" y="T7"/>
                  </a:cxn>
                  <a:cxn ang="T14">
                    <a:pos x="T8" y="T9"/>
                  </a:cxn>
                </a:cxnLst>
                <a:rect l="T15" t="T16" r="T17" b="T18"/>
                <a:pathLst>
                  <a:path w="5" h="1">
                    <a:moveTo>
                      <a:pt x="0" y="1"/>
                    </a:moveTo>
                    <a:lnTo>
                      <a:pt x="2" y="0"/>
                    </a:lnTo>
                    <a:lnTo>
                      <a:pt x="4" y="0"/>
                    </a:lnTo>
                    <a:lnTo>
                      <a:pt x="5" y="1"/>
                    </a:lnTo>
                    <a:lnTo>
                      <a:pt x="0" y="1"/>
                    </a:lnTo>
                    <a:close/>
                  </a:path>
                </a:pathLst>
              </a:custGeom>
              <a:grpFill/>
              <a:ln w="3175" cmpd="sng">
                <a:solidFill>
                  <a:schemeClr val="bg1"/>
                </a:solidFill>
                <a:round/>
                <a:headEnd/>
                <a:tailEnd/>
              </a:ln>
            </p:spPr>
            <p:txBody>
              <a:bodyPr/>
              <a:lstStyle/>
              <a:p>
                <a:endParaRPr lang="es-CL" sz="2400" dirty="0">
                  <a:solidFill>
                    <a:srgbClr val="000000"/>
                  </a:solidFill>
                </a:endParaRPr>
              </a:p>
            </p:txBody>
          </p:sp>
          <p:sp>
            <p:nvSpPr>
              <p:cNvPr id="702" name="Freeform 89"/>
              <p:cNvSpPr>
                <a:spLocks/>
              </p:cNvSpPr>
              <p:nvPr/>
            </p:nvSpPr>
            <p:spPr bwMode="gray">
              <a:xfrm>
                <a:off x="2067" y="1346"/>
                <a:ext cx="10" cy="4"/>
              </a:xfrm>
              <a:custGeom>
                <a:avLst/>
                <a:gdLst>
                  <a:gd name="T0" fmla="*/ 3 w 10"/>
                  <a:gd name="T1" fmla="*/ 4 h 4"/>
                  <a:gd name="T2" fmla="*/ 2 w 10"/>
                  <a:gd name="T3" fmla="*/ 4 h 4"/>
                  <a:gd name="T4" fmla="*/ 0 w 10"/>
                  <a:gd name="T5" fmla="*/ 3 h 4"/>
                  <a:gd name="T6" fmla="*/ 1 w 10"/>
                  <a:gd name="T7" fmla="*/ 2 h 4"/>
                  <a:gd name="T8" fmla="*/ 7 w 10"/>
                  <a:gd name="T9" fmla="*/ 0 h 4"/>
                  <a:gd name="T10" fmla="*/ 10 w 10"/>
                  <a:gd name="T11" fmla="*/ 0 h 4"/>
                  <a:gd name="T12" fmla="*/ 4 w 10"/>
                  <a:gd name="T13" fmla="*/ 3 h 4"/>
                  <a:gd name="T14" fmla="*/ 3 w 10"/>
                  <a:gd name="T15" fmla="*/ 4 h 4"/>
                  <a:gd name="T16" fmla="*/ 0 60000 65536"/>
                  <a:gd name="T17" fmla="*/ 0 60000 65536"/>
                  <a:gd name="T18" fmla="*/ 0 60000 65536"/>
                  <a:gd name="T19" fmla="*/ 0 60000 65536"/>
                  <a:gd name="T20" fmla="*/ 0 60000 65536"/>
                  <a:gd name="T21" fmla="*/ 0 60000 65536"/>
                  <a:gd name="T22" fmla="*/ 0 60000 65536"/>
                  <a:gd name="T23" fmla="*/ 0 60000 65536"/>
                  <a:gd name="T24" fmla="*/ 0 w 10"/>
                  <a:gd name="T25" fmla="*/ 0 h 4"/>
                  <a:gd name="T26" fmla="*/ 10 w 10"/>
                  <a:gd name="T27" fmla="*/ 4 h 4"/>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10" h="4">
                    <a:moveTo>
                      <a:pt x="3" y="4"/>
                    </a:moveTo>
                    <a:lnTo>
                      <a:pt x="2" y="4"/>
                    </a:lnTo>
                    <a:lnTo>
                      <a:pt x="0" y="3"/>
                    </a:lnTo>
                    <a:lnTo>
                      <a:pt x="1" y="2"/>
                    </a:lnTo>
                    <a:lnTo>
                      <a:pt x="7" y="0"/>
                    </a:lnTo>
                    <a:lnTo>
                      <a:pt x="10" y="0"/>
                    </a:lnTo>
                    <a:lnTo>
                      <a:pt x="4" y="3"/>
                    </a:lnTo>
                    <a:lnTo>
                      <a:pt x="3" y="4"/>
                    </a:lnTo>
                    <a:close/>
                  </a:path>
                </a:pathLst>
              </a:custGeom>
              <a:grpFill/>
              <a:ln w="3175" cmpd="sng">
                <a:solidFill>
                  <a:schemeClr val="bg1"/>
                </a:solidFill>
                <a:round/>
                <a:headEnd/>
                <a:tailEnd/>
              </a:ln>
            </p:spPr>
            <p:txBody>
              <a:bodyPr/>
              <a:lstStyle/>
              <a:p>
                <a:endParaRPr lang="es-CL" sz="2400" dirty="0">
                  <a:solidFill>
                    <a:srgbClr val="000000"/>
                  </a:solidFill>
                </a:endParaRPr>
              </a:p>
            </p:txBody>
          </p:sp>
          <p:sp>
            <p:nvSpPr>
              <p:cNvPr id="703" name="Freeform 90"/>
              <p:cNvSpPr>
                <a:spLocks/>
              </p:cNvSpPr>
              <p:nvPr/>
            </p:nvSpPr>
            <p:spPr bwMode="gray">
              <a:xfrm>
                <a:off x="2042" y="1349"/>
                <a:ext cx="11" cy="5"/>
              </a:xfrm>
              <a:custGeom>
                <a:avLst/>
                <a:gdLst>
                  <a:gd name="T0" fmla="*/ 2 w 11"/>
                  <a:gd name="T1" fmla="*/ 5 h 5"/>
                  <a:gd name="T2" fmla="*/ 0 w 11"/>
                  <a:gd name="T3" fmla="*/ 4 h 5"/>
                  <a:gd name="T4" fmla="*/ 0 w 11"/>
                  <a:gd name="T5" fmla="*/ 0 h 5"/>
                  <a:gd name="T6" fmla="*/ 3 w 11"/>
                  <a:gd name="T7" fmla="*/ 0 h 5"/>
                  <a:gd name="T8" fmla="*/ 11 w 11"/>
                  <a:gd name="T9" fmla="*/ 3 h 5"/>
                  <a:gd name="T10" fmla="*/ 11 w 11"/>
                  <a:gd name="T11" fmla="*/ 5 h 5"/>
                  <a:gd name="T12" fmla="*/ 2 w 11"/>
                  <a:gd name="T13" fmla="*/ 5 h 5"/>
                  <a:gd name="T14" fmla="*/ 0 60000 65536"/>
                  <a:gd name="T15" fmla="*/ 0 60000 65536"/>
                  <a:gd name="T16" fmla="*/ 0 60000 65536"/>
                  <a:gd name="T17" fmla="*/ 0 60000 65536"/>
                  <a:gd name="T18" fmla="*/ 0 60000 65536"/>
                  <a:gd name="T19" fmla="*/ 0 60000 65536"/>
                  <a:gd name="T20" fmla="*/ 0 60000 65536"/>
                  <a:gd name="T21" fmla="*/ 0 w 11"/>
                  <a:gd name="T22" fmla="*/ 0 h 5"/>
                  <a:gd name="T23" fmla="*/ 11 w 11"/>
                  <a:gd name="T24" fmla="*/ 5 h 5"/>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11" h="5">
                    <a:moveTo>
                      <a:pt x="2" y="5"/>
                    </a:moveTo>
                    <a:lnTo>
                      <a:pt x="0" y="4"/>
                    </a:lnTo>
                    <a:lnTo>
                      <a:pt x="0" y="0"/>
                    </a:lnTo>
                    <a:lnTo>
                      <a:pt x="3" y="0"/>
                    </a:lnTo>
                    <a:lnTo>
                      <a:pt x="11" y="3"/>
                    </a:lnTo>
                    <a:lnTo>
                      <a:pt x="11" y="5"/>
                    </a:lnTo>
                    <a:lnTo>
                      <a:pt x="2" y="5"/>
                    </a:lnTo>
                    <a:close/>
                  </a:path>
                </a:pathLst>
              </a:custGeom>
              <a:grpFill/>
              <a:ln w="3175" cmpd="sng">
                <a:solidFill>
                  <a:schemeClr val="bg1"/>
                </a:solidFill>
                <a:round/>
                <a:headEnd/>
                <a:tailEnd/>
              </a:ln>
            </p:spPr>
            <p:txBody>
              <a:bodyPr/>
              <a:lstStyle/>
              <a:p>
                <a:endParaRPr lang="es-CL" sz="2400" dirty="0">
                  <a:solidFill>
                    <a:srgbClr val="000000"/>
                  </a:solidFill>
                </a:endParaRPr>
              </a:p>
            </p:txBody>
          </p:sp>
          <p:sp>
            <p:nvSpPr>
              <p:cNvPr id="704" name="Freeform 91"/>
              <p:cNvSpPr>
                <a:spLocks/>
              </p:cNvSpPr>
              <p:nvPr/>
            </p:nvSpPr>
            <p:spPr bwMode="gray">
              <a:xfrm>
                <a:off x="1908" y="1416"/>
                <a:ext cx="166" cy="91"/>
              </a:xfrm>
              <a:custGeom>
                <a:avLst/>
                <a:gdLst>
                  <a:gd name="T0" fmla="*/ 118 w 166"/>
                  <a:gd name="T1" fmla="*/ 4 h 91"/>
                  <a:gd name="T2" fmla="*/ 126 w 166"/>
                  <a:gd name="T3" fmla="*/ 10 h 91"/>
                  <a:gd name="T4" fmla="*/ 129 w 166"/>
                  <a:gd name="T5" fmla="*/ 30 h 91"/>
                  <a:gd name="T6" fmla="*/ 133 w 166"/>
                  <a:gd name="T7" fmla="*/ 45 h 91"/>
                  <a:gd name="T8" fmla="*/ 148 w 166"/>
                  <a:gd name="T9" fmla="*/ 51 h 91"/>
                  <a:gd name="T10" fmla="*/ 154 w 166"/>
                  <a:gd name="T11" fmla="*/ 58 h 91"/>
                  <a:gd name="T12" fmla="*/ 166 w 166"/>
                  <a:gd name="T13" fmla="*/ 68 h 91"/>
                  <a:gd name="T14" fmla="*/ 161 w 166"/>
                  <a:gd name="T15" fmla="*/ 69 h 91"/>
                  <a:gd name="T16" fmla="*/ 154 w 166"/>
                  <a:gd name="T17" fmla="*/ 69 h 91"/>
                  <a:gd name="T18" fmla="*/ 145 w 166"/>
                  <a:gd name="T19" fmla="*/ 70 h 91"/>
                  <a:gd name="T20" fmla="*/ 145 w 166"/>
                  <a:gd name="T21" fmla="*/ 77 h 91"/>
                  <a:gd name="T22" fmla="*/ 154 w 166"/>
                  <a:gd name="T23" fmla="*/ 76 h 91"/>
                  <a:gd name="T24" fmla="*/ 150 w 166"/>
                  <a:gd name="T25" fmla="*/ 83 h 91"/>
                  <a:gd name="T26" fmla="*/ 134 w 166"/>
                  <a:gd name="T27" fmla="*/ 85 h 91"/>
                  <a:gd name="T28" fmla="*/ 126 w 166"/>
                  <a:gd name="T29" fmla="*/ 82 h 91"/>
                  <a:gd name="T30" fmla="*/ 116 w 166"/>
                  <a:gd name="T31" fmla="*/ 76 h 91"/>
                  <a:gd name="T32" fmla="*/ 111 w 166"/>
                  <a:gd name="T33" fmla="*/ 81 h 91"/>
                  <a:gd name="T34" fmla="*/ 94 w 166"/>
                  <a:gd name="T35" fmla="*/ 84 h 91"/>
                  <a:gd name="T36" fmla="*/ 78 w 166"/>
                  <a:gd name="T37" fmla="*/ 89 h 91"/>
                  <a:gd name="T38" fmla="*/ 48 w 166"/>
                  <a:gd name="T39" fmla="*/ 86 h 91"/>
                  <a:gd name="T40" fmla="*/ 45 w 166"/>
                  <a:gd name="T41" fmla="*/ 77 h 91"/>
                  <a:gd name="T42" fmla="*/ 23 w 166"/>
                  <a:gd name="T43" fmla="*/ 76 h 91"/>
                  <a:gd name="T44" fmla="*/ 12 w 166"/>
                  <a:gd name="T45" fmla="*/ 65 h 91"/>
                  <a:gd name="T46" fmla="*/ 42 w 166"/>
                  <a:gd name="T47" fmla="*/ 60 h 91"/>
                  <a:gd name="T48" fmla="*/ 64 w 166"/>
                  <a:gd name="T49" fmla="*/ 60 h 91"/>
                  <a:gd name="T50" fmla="*/ 55 w 166"/>
                  <a:gd name="T51" fmla="*/ 54 h 91"/>
                  <a:gd name="T52" fmla="*/ 42 w 166"/>
                  <a:gd name="T53" fmla="*/ 51 h 91"/>
                  <a:gd name="T54" fmla="*/ 20 w 166"/>
                  <a:gd name="T55" fmla="*/ 55 h 91"/>
                  <a:gd name="T56" fmla="*/ 5 w 166"/>
                  <a:gd name="T57" fmla="*/ 45 h 91"/>
                  <a:gd name="T58" fmla="*/ 24 w 166"/>
                  <a:gd name="T59" fmla="*/ 42 h 91"/>
                  <a:gd name="T60" fmla="*/ 25 w 166"/>
                  <a:gd name="T61" fmla="*/ 36 h 91"/>
                  <a:gd name="T62" fmla="*/ 9 w 166"/>
                  <a:gd name="T63" fmla="*/ 39 h 91"/>
                  <a:gd name="T64" fmla="*/ 7 w 166"/>
                  <a:gd name="T65" fmla="*/ 35 h 91"/>
                  <a:gd name="T66" fmla="*/ 0 w 166"/>
                  <a:gd name="T67" fmla="*/ 27 h 91"/>
                  <a:gd name="T68" fmla="*/ 7 w 166"/>
                  <a:gd name="T69" fmla="*/ 21 h 91"/>
                  <a:gd name="T70" fmla="*/ 5 w 166"/>
                  <a:gd name="T71" fmla="*/ 13 h 91"/>
                  <a:gd name="T72" fmla="*/ 16 w 166"/>
                  <a:gd name="T73" fmla="*/ 10 h 91"/>
                  <a:gd name="T74" fmla="*/ 36 w 166"/>
                  <a:gd name="T75" fmla="*/ 0 h 91"/>
                  <a:gd name="T76" fmla="*/ 44 w 166"/>
                  <a:gd name="T77" fmla="*/ 6 h 91"/>
                  <a:gd name="T78" fmla="*/ 40 w 166"/>
                  <a:gd name="T79" fmla="*/ 15 h 91"/>
                  <a:gd name="T80" fmla="*/ 47 w 166"/>
                  <a:gd name="T81" fmla="*/ 14 h 91"/>
                  <a:gd name="T82" fmla="*/ 50 w 166"/>
                  <a:gd name="T83" fmla="*/ 9 h 91"/>
                  <a:gd name="T84" fmla="*/ 68 w 166"/>
                  <a:gd name="T85" fmla="*/ 12 h 91"/>
                  <a:gd name="T86" fmla="*/ 64 w 166"/>
                  <a:gd name="T87" fmla="*/ 20 h 91"/>
                  <a:gd name="T88" fmla="*/ 70 w 166"/>
                  <a:gd name="T89" fmla="*/ 21 h 91"/>
                  <a:gd name="T90" fmla="*/ 75 w 166"/>
                  <a:gd name="T91" fmla="*/ 16 h 91"/>
                  <a:gd name="T92" fmla="*/ 81 w 166"/>
                  <a:gd name="T93" fmla="*/ 16 h 91"/>
                  <a:gd name="T94" fmla="*/ 78 w 166"/>
                  <a:gd name="T95" fmla="*/ 8 h 91"/>
                  <a:gd name="T96" fmla="*/ 92 w 166"/>
                  <a:gd name="T97" fmla="*/ 15 h 91"/>
                  <a:gd name="T98" fmla="*/ 96 w 166"/>
                  <a:gd name="T99" fmla="*/ 32 h 91"/>
                  <a:gd name="T100" fmla="*/ 107 w 166"/>
                  <a:gd name="T101" fmla="*/ 27 h 91"/>
                  <a:gd name="T102" fmla="*/ 101 w 166"/>
                  <a:gd name="T103" fmla="*/ 16 h 91"/>
                  <a:gd name="T104" fmla="*/ 100 w 166"/>
                  <a:gd name="T105" fmla="*/ 6 h 91"/>
                  <a:gd name="T106" fmla="*/ 103 w 166"/>
                  <a:gd name="T107" fmla="*/ 1 h 91"/>
                  <a:gd name="T108" fmla="*/ 110 w 166"/>
                  <a:gd name="T109" fmla="*/ 3 h 91"/>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w 166"/>
                  <a:gd name="T166" fmla="*/ 0 h 91"/>
                  <a:gd name="T167" fmla="*/ 166 w 166"/>
                  <a:gd name="T168" fmla="*/ 91 h 91"/>
                </a:gdLst>
                <a:ahLst/>
                <a:cxnLst>
                  <a:cxn ang="T110">
                    <a:pos x="T0" y="T1"/>
                  </a:cxn>
                  <a:cxn ang="T111">
                    <a:pos x="T2" y="T3"/>
                  </a:cxn>
                  <a:cxn ang="T112">
                    <a:pos x="T4" y="T5"/>
                  </a:cxn>
                  <a:cxn ang="T113">
                    <a:pos x="T6" y="T7"/>
                  </a:cxn>
                  <a:cxn ang="T114">
                    <a:pos x="T8" y="T9"/>
                  </a:cxn>
                  <a:cxn ang="T115">
                    <a:pos x="T10" y="T11"/>
                  </a:cxn>
                  <a:cxn ang="T116">
                    <a:pos x="T12" y="T13"/>
                  </a:cxn>
                  <a:cxn ang="T117">
                    <a:pos x="T14" y="T15"/>
                  </a:cxn>
                  <a:cxn ang="T118">
                    <a:pos x="T16" y="T17"/>
                  </a:cxn>
                  <a:cxn ang="T119">
                    <a:pos x="T18" y="T19"/>
                  </a:cxn>
                  <a:cxn ang="T120">
                    <a:pos x="T20" y="T21"/>
                  </a:cxn>
                  <a:cxn ang="T121">
                    <a:pos x="T22" y="T23"/>
                  </a:cxn>
                  <a:cxn ang="T122">
                    <a:pos x="T24" y="T25"/>
                  </a:cxn>
                  <a:cxn ang="T123">
                    <a:pos x="T26" y="T27"/>
                  </a:cxn>
                  <a:cxn ang="T124">
                    <a:pos x="T28" y="T29"/>
                  </a:cxn>
                  <a:cxn ang="T125">
                    <a:pos x="T30" y="T31"/>
                  </a:cxn>
                  <a:cxn ang="T126">
                    <a:pos x="T32" y="T33"/>
                  </a:cxn>
                  <a:cxn ang="T127">
                    <a:pos x="T34" y="T35"/>
                  </a:cxn>
                  <a:cxn ang="T128">
                    <a:pos x="T36" y="T37"/>
                  </a:cxn>
                  <a:cxn ang="T129">
                    <a:pos x="T38" y="T39"/>
                  </a:cxn>
                  <a:cxn ang="T130">
                    <a:pos x="T40" y="T41"/>
                  </a:cxn>
                  <a:cxn ang="T131">
                    <a:pos x="T42" y="T43"/>
                  </a:cxn>
                  <a:cxn ang="T132">
                    <a:pos x="T44" y="T45"/>
                  </a:cxn>
                  <a:cxn ang="T133">
                    <a:pos x="T46" y="T47"/>
                  </a:cxn>
                  <a:cxn ang="T134">
                    <a:pos x="T48" y="T49"/>
                  </a:cxn>
                  <a:cxn ang="T135">
                    <a:pos x="T50" y="T51"/>
                  </a:cxn>
                  <a:cxn ang="T136">
                    <a:pos x="T52" y="T53"/>
                  </a:cxn>
                  <a:cxn ang="T137">
                    <a:pos x="T54" y="T55"/>
                  </a:cxn>
                  <a:cxn ang="T138">
                    <a:pos x="T56" y="T57"/>
                  </a:cxn>
                  <a:cxn ang="T139">
                    <a:pos x="T58" y="T59"/>
                  </a:cxn>
                  <a:cxn ang="T140">
                    <a:pos x="T60" y="T61"/>
                  </a:cxn>
                  <a:cxn ang="T141">
                    <a:pos x="T62" y="T63"/>
                  </a:cxn>
                  <a:cxn ang="T142">
                    <a:pos x="T64" y="T65"/>
                  </a:cxn>
                  <a:cxn ang="T143">
                    <a:pos x="T66" y="T67"/>
                  </a:cxn>
                  <a:cxn ang="T144">
                    <a:pos x="T68" y="T69"/>
                  </a:cxn>
                  <a:cxn ang="T145">
                    <a:pos x="T70" y="T71"/>
                  </a:cxn>
                  <a:cxn ang="T146">
                    <a:pos x="T72" y="T73"/>
                  </a:cxn>
                  <a:cxn ang="T147">
                    <a:pos x="T74" y="T75"/>
                  </a:cxn>
                  <a:cxn ang="T148">
                    <a:pos x="T76" y="T77"/>
                  </a:cxn>
                  <a:cxn ang="T149">
                    <a:pos x="T78" y="T79"/>
                  </a:cxn>
                  <a:cxn ang="T150">
                    <a:pos x="T80" y="T81"/>
                  </a:cxn>
                  <a:cxn ang="T151">
                    <a:pos x="T82" y="T83"/>
                  </a:cxn>
                  <a:cxn ang="T152">
                    <a:pos x="T84" y="T85"/>
                  </a:cxn>
                  <a:cxn ang="T153">
                    <a:pos x="T86" y="T87"/>
                  </a:cxn>
                  <a:cxn ang="T154">
                    <a:pos x="T88" y="T89"/>
                  </a:cxn>
                  <a:cxn ang="T155">
                    <a:pos x="T90" y="T91"/>
                  </a:cxn>
                  <a:cxn ang="T156">
                    <a:pos x="T92" y="T93"/>
                  </a:cxn>
                  <a:cxn ang="T157">
                    <a:pos x="T94" y="T95"/>
                  </a:cxn>
                  <a:cxn ang="T158">
                    <a:pos x="T96" y="T97"/>
                  </a:cxn>
                  <a:cxn ang="T159">
                    <a:pos x="T98" y="T99"/>
                  </a:cxn>
                  <a:cxn ang="T160">
                    <a:pos x="T100" y="T101"/>
                  </a:cxn>
                  <a:cxn ang="T161">
                    <a:pos x="T102" y="T103"/>
                  </a:cxn>
                  <a:cxn ang="T162">
                    <a:pos x="T104" y="T105"/>
                  </a:cxn>
                  <a:cxn ang="T163">
                    <a:pos x="T106" y="T107"/>
                  </a:cxn>
                  <a:cxn ang="T164">
                    <a:pos x="T108" y="T109"/>
                  </a:cxn>
                </a:cxnLst>
                <a:rect l="T165" t="T166" r="T167" b="T168"/>
                <a:pathLst>
                  <a:path w="166" h="91">
                    <a:moveTo>
                      <a:pt x="115" y="2"/>
                    </a:moveTo>
                    <a:lnTo>
                      <a:pt x="118" y="4"/>
                    </a:lnTo>
                    <a:lnTo>
                      <a:pt x="118" y="6"/>
                    </a:lnTo>
                    <a:lnTo>
                      <a:pt x="126" y="10"/>
                    </a:lnTo>
                    <a:lnTo>
                      <a:pt x="126" y="22"/>
                    </a:lnTo>
                    <a:lnTo>
                      <a:pt x="129" y="30"/>
                    </a:lnTo>
                    <a:lnTo>
                      <a:pt x="135" y="36"/>
                    </a:lnTo>
                    <a:lnTo>
                      <a:pt x="133" y="45"/>
                    </a:lnTo>
                    <a:lnTo>
                      <a:pt x="145" y="52"/>
                    </a:lnTo>
                    <a:lnTo>
                      <a:pt x="148" y="51"/>
                    </a:lnTo>
                    <a:lnTo>
                      <a:pt x="153" y="52"/>
                    </a:lnTo>
                    <a:lnTo>
                      <a:pt x="154" y="58"/>
                    </a:lnTo>
                    <a:lnTo>
                      <a:pt x="166" y="65"/>
                    </a:lnTo>
                    <a:lnTo>
                      <a:pt x="166" y="68"/>
                    </a:lnTo>
                    <a:lnTo>
                      <a:pt x="165" y="69"/>
                    </a:lnTo>
                    <a:lnTo>
                      <a:pt x="161" y="69"/>
                    </a:lnTo>
                    <a:lnTo>
                      <a:pt x="158" y="70"/>
                    </a:lnTo>
                    <a:lnTo>
                      <a:pt x="154" y="69"/>
                    </a:lnTo>
                    <a:lnTo>
                      <a:pt x="151" y="72"/>
                    </a:lnTo>
                    <a:lnTo>
                      <a:pt x="145" y="70"/>
                    </a:lnTo>
                    <a:lnTo>
                      <a:pt x="143" y="72"/>
                    </a:lnTo>
                    <a:lnTo>
                      <a:pt x="145" y="77"/>
                    </a:lnTo>
                    <a:lnTo>
                      <a:pt x="151" y="75"/>
                    </a:lnTo>
                    <a:lnTo>
                      <a:pt x="154" y="76"/>
                    </a:lnTo>
                    <a:lnTo>
                      <a:pt x="156" y="82"/>
                    </a:lnTo>
                    <a:lnTo>
                      <a:pt x="150" y="83"/>
                    </a:lnTo>
                    <a:lnTo>
                      <a:pt x="142" y="86"/>
                    </a:lnTo>
                    <a:lnTo>
                      <a:pt x="134" y="85"/>
                    </a:lnTo>
                    <a:lnTo>
                      <a:pt x="129" y="86"/>
                    </a:lnTo>
                    <a:lnTo>
                      <a:pt x="126" y="82"/>
                    </a:lnTo>
                    <a:lnTo>
                      <a:pt x="118" y="80"/>
                    </a:lnTo>
                    <a:lnTo>
                      <a:pt x="116" y="76"/>
                    </a:lnTo>
                    <a:lnTo>
                      <a:pt x="112" y="76"/>
                    </a:lnTo>
                    <a:lnTo>
                      <a:pt x="111" y="81"/>
                    </a:lnTo>
                    <a:lnTo>
                      <a:pt x="105" y="84"/>
                    </a:lnTo>
                    <a:lnTo>
                      <a:pt x="94" y="84"/>
                    </a:lnTo>
                    <a:lnTo>
                      <a:pt x="84" y="89"/>
                    </a:lnTo>
                    <a:lnTo>
                      <a:pt x="78" y="89"/>
                    </a:lnTo>
                    <a:lnTo>
                      <a:pt x="54" y="91"/>
                    </a:lnTo>
                    <a:lnTo>
                      <a:pt x="48" y="86"/>
                    </a:lnTo>
                    <a:lnTo>
                      <a:pt x="48" y="80"/>
                    </a:lnTo>
                    <a:lnTo>
                      <a:pt x="45" y="77"/>
                    </a:lnTo>
                    <a:lnTo>
                      <a:pt x="32" y="77"/>
                    </a:lnTo>
                    <a:lnTo>
                      <a:pt x="23" y="76"/>
                    </a:lnTo>
                    <a:lnTo>
                      <a:pt x="12" y="69"/>
                    </a:lnTo>
                    <a:lnTo>
                      <a:pt x="12" y="65"/>
                    </a:lnTo>
                    <a:lnTo>
                      <a:pt x="21" y="62"/>
                    </a:lnTo>
                    <a:lnTo>
                      <a:pt x="42" y="60"/>
                    </a:lnTo>
                    <a:lnTo>
                      <a:pt x="53" y="61"/>
                    </a:lnTo>
                    <a:lnTo>
                      <a:pt x="64" y="60"/>
                    </a:lnTo>
                    <a:lnTo>
                      <a:pt x="65" y="58"/>
                    </a:lnTo>
                    <a:lnTo>
                      <a:pt x="55" y="54"/>
                    </a:lnTo>
                    <a:lnTo>
                      <a:pt x="51" y="54"/>
                    </a:lnTo>
                    <a:lnTo>
                      <a:pt x="42" y="51"/>
                    </a:lnTo>
                    <a:lnTo>
                      <a:pt x="29" y="55"/>
                    </a:lnTo>
                    <a:lnTo>
                      <a:pt x="20" y="55"/>
                    </a:lnTo>
                    <a:lnTo>
                      <a:pt x="10" y="52"/>
                    </a:lnTo>
                    <a:lnTo>
                      <a:pt x="5" y="45"/>
                    </a:lnTo>
                    <a:lnTo>
                      <a:pt x="13" y="42"/>
                    </a:lnTo>
                    <a:lnTo>
                      <a:pt x="24" y="42"/>
                    </a:lnTo>
                    <a:lnTo>
                      <a:pt x="29" y="37"/>
                    </a:lnTo>
                    <a:lnTo>
                      <a:pt x="25" y="36"/>
                    </a:lnTo>
                    <a:lnTo>
                      <a:pt x="12" y="37"/>
                    </a:lnTo>
                    <a:lnTo>
                      <a:pt x="9" y="39"/>
                    </a:lnTo>
                    <a:lnTo>
                      <a:pt x="7" y="38"/>
                    </a:lnTo>
                    <a:lnTo>
                      <a:pt x="7" y="35"/>
                    </a:lnTo>
                    <a:lnTo>
                      <a:pt x="1" y="34"/>
                    </a:lnTo>
                    <a:lnTo>
                      <a:pt x="0" y="27"/>
                    </a:lnTo>
                    <a:lnTo>
                      <a:pt x="7" y="24"/>
                    </a:lnTo>
                    <a:lnTo>
                      <a:pt x="7" y="21"/>
                    </a:lnTo>
                    <a:lnTo>
                      <a:pt x="1" y="19"/>
                    </a:lnTo>
                    <a:lnTo>
                      <a:pt x="5" y="13"/>
                    </a:lnTo>
                    <a:lnTo>
                      <a:pt x="12" y="11"/>
                    </a:lnTo>
                    <a:lnTo>
                      <a:pt x="16" y="10"/>
                    </a:lnTo>
                    <a:lnTo>
                      <a:pt x="29" y="3"/>
                    </a:lnTo>
                    <a:lnTo>
                      <a:pt x="36" y="0"/>
                    </a:lnTo>
                    <a:lnTo>
                      <a:pt x="42" y="2"/>
                    </a:lnTo>
                    <a:lnTo>
                      <a:pt x="44" y="6"/>
                    </a:lnTo>
                    <a:lnTo>
                      <a:pt x="39" y="11"/>
                    </a:lnTo>
                    <a:lnTo>
                      <a:pt x="40" y="15"/>
                    </a:lnTo>
                    <a:lnTo>
                      <a:pt x="44" y="12"/>
                    </a:lnTo>
                    <a:lnTo>
                      <a:pt x="47" y="14"/>
                    </a:lnTo>
                    <a:lnTo>
                      <a:pt x="50" y="12"/>
                    </a:lnTo>
                    <a:lnTo>
                      <a:pt x="50" y="9"/>
                    </a:lnTo>
                    <a:lnTo>
                      <a:pt x="53" y="7"/>
                    </a:lnTo>
                    <a:lnTo>
                      <a:pt x="68" y="12"/>
                    </a:lnTo>
                    <a:lnTo>
                      <a:pt x="69" y="17"/>
                    </a:lnTo>
                    <a:lnTo>
                      <a:pt x="64" y="20"/>
                    </a:lnTo>
                    <a:lnTo>
                      <a:pt x="64" y="21"/>
                    </a:lnTo>
                    <a:lnTo>
                      <a:pt x="70" y="21"/>
                    </a:lnTo>
                    <a:lnTo>
                      <a:pt x="72" y="18"/>
                    </a:lnTo>
                    <a:lnTo>
                      <a:pt x="75" y="16"/>
                    </a:lnTo>
                    <a:lnTo>
                      <a:pt x="80" y="18"/>
                    </a:lnTo>
                    <a:lnTo>
                      <a:pt x="81" y="16"/>
                    </a:lnTo>
                    <a:lnTo>
                      <a:pt x="79" y="11"/>
                    </a:lnTo>
                    <a:lnTo>
                      <a:pt x="78" y="8"/>
                    </a:lnTo>
                    <a:lnTo>
                      <a:pt x="84" y="8"/>
                    </a:lnTo>
                    <a:lnTo>
                      <a:pt x="92" y="15"/>
                    </a:lnTo>
                    <a:lnTo>
                      <a:pt x="94" y="22"/>
                    </a:lnTo>
                    <a:lnTo>
                      <a:pt x="96" y="32"/>
                    </a:lnTo>
                    <a:lnTo>
                      <a:pt x="100" y="34"/>
                    </a:lnTo>
                    <a:lnTo>
                      <a:pt x="107" y="27"/>
                    </a:lnTo>
                    <a:lnTo>
                      <a:pt x="103" y="24"/>
                    </a:lnTo>
                    <a:lnTo>
                      <a:pt x="101" y="16"/>
                    </a:lnTo>
                    <a:lnTo>
                      <a:pt x="102" y="12"/>
                    </a:lnTo>
                    <a:lnTo>
                      <a:pt x="100" y="6"/>
                    </a:lnTo>
                    <a:lnTo>
                      <a:pt x="100" y="1"/>
                    </a:lnTo>
                    <a:lnTo>
                      <a:pt x="103" y="1"/>
                    </a:lnTo>
                    <a:lnTo>
                      <a:pt x="106" y="3"/>
                    </a:lnTo>
                    <a:lnTo>
                      <a:pt x="110" y="3"/>
                    </a:lnTo>
                    <a:lnTo>
                      <a:pt x="115" y="2"/>
                    </a:lnTo>
                    <a:close/>
                  </a:path>
                </a:pathLst>
              </a:custGeom>
              <a:grpFill/>
              <a:ln w="3175" cmpd="sng">
                <a:solidFill>
                  <a:schemeClr val="bg1"/>
                </a:solidFill>
                <a:round/>
                <a:headEnd/>
                <a:tailEnd/>
              </a:ln>
            </p:spPr>
            <p:txBody>
              <a:bodyPr/>
              <a:lstStyle/>
              <a:p>
                <a:endParaRPr lang="es-CL" sz="2400" dirty="0">
                  <a:solidFill>
                    <a:srgbClr val="000000"/>
                  </a:solidFill>
                </a:endParaRPr>
              </a:p>
            </p:txBody>
          </p:sp>
          <p:sp>
            <p:nvSpPr>
              <p:cNvPr id="705" name="Freeform 92"/>
              <p:cNvSpPr>
                <a:spLocks/>
              </p:cNvSpPr>
              <p:nvPr/>
            </p:nvSpPr>
            <p:spPr bwMode="gray">
              <a:xfrm>
                <a:off x="1917" y="1346"/>
                <a:ext cx="114" cy="46"/>
              </a:xfrm>
              <a:custGeom>
                <a:avLst/>
                <a:gdLst>
                  <a:gd name="T0" fmla="*/ 79 w 114"/>
                  <a:gd name="T1" fmla="*/ 0 h 46"/>
                  <a:gd name="T2" fmla="*/ 85 w 114"/>
                  <a:gd name="T3" fmla="*/ 6 h 46"/>
                  <a:gd name="T4" fmla="*/ 88 w 114"/>
                  <a:gd name="T5" fmla="*/ 13 h 46"/>
                  <a:gd name="T6" fmla="*/ 94 w 114"/>
                  <a:gd name="T7" fmla="*/ 18 h 46"/>
                  <a:gd name="T8" fmla="*/ 100 w 114"/>
                  <a:gd name="T9" fmla="*/ 17 h 46"/>
                  <a:gd name="T10" fmla="*/ 103 w 114"/>
                  <a:gd name="T11" fmla="*/ 20 h 46"/>
                  <a:gd name="T12" fmla="*/ 106 w 114"/>
                  <a:gd name="T13" fmla="*/ 15 h 46"/>
                  <a:gd name="T14" fmla="*/ 113 w 114"/>
                  <a:gd name="T15" fmla="*/ 23 h 46"/>
                  <a:gd name="T16" fmla="*/ 97 w 114"/>
                  <a:gd name="T17" fmla="*/ 34 h 46"/>
                  <a:gd name="T18" fmla="*/ 91 w 114"/>
                  <a:gd name="T19" fmla="*/ 34 h 46"/>
                  <a:gd name="T20" fmla="*/ 86 w 114"/>
                  <a:gd name="T21" fmla="*/ 32 h 46"/>
                  <a:gd name="T22" fmla="*/ 79 w 114"/>
                  <a:gd name="T23" fmla="*/ 34 h 46"/>
                  <a:gd name="T24" fmla="*/ 62 w 114"/>
                  <a:gd name="T25" fmla="*/ 43 h 46"/>
                  <a:gd name="T26" fmla="*/ 40 w 114"/>
                  <a:gd name="T27" fmla="*/ 46 h 46"/>
                  <a:gd name="T28" fmla="*/ 41 w 114"/>
                  <a:gd name="T29" fmla="*/ 38 h 46"/>
                  <a:gd name="T30" fmla="*/ 48 w 114"/>
                  <a:gd name="T31" fmla="*/ 35 h 46"/>
                  <a:gd name="T32" fmla="*/ 61 w 114"/>
                  <a:gd name="T33" fmla="*/ 30 h 46"/>
                  <a:gd name="T34" fmla="*/ 54 w 114"/>
                  <a:gd name="T35" fmla="*/ 30 h 46"/>
                  <a:gd name="T36" fmla="*/ 45 w 114"/>
                  <a:gd name="T37" fmla="*/ 30 h 46"/>
                  <a:gd name="T38" fmla="*/ 35 w 114"/>
                  <a:gd name="T39" fmla="*/ 31 h 46"/>
                  <a:gd name="T40" fmla="*/ 40 w 114"/>
                  <a:gd name="T41" fmla="*/ 27 h 46"/>
                  <a:gd name="T42" fmla="*/ 28 w 114"/>
                  <a:gd name="T43" fmla="*/ 28 h 46"/>
                  <a:gd name="T44" fmla="*/ 26 w 114"/>
                  <a:gd name="T45" fmla="*/ 33 h 46"/>
                  <a:gd name="T46" fmla="*/ 20 w 114"/>
                  <a:gd name="T47" fmla="*/ 33 h 46"/>
                  <a:gd name="T48" fmla="*/ 12 w 114"/>
                  <a:gd name="T49" fmla="*/ 28 h 46"/>
                  <a:gd name="T50" fmla="*/ 0 w 114"/>
                  <a:gd name="T51" fmla="*/ 27 h 46"/>
                  <a:gd name="T52" fmla="*/ 15 w 114"/>
                  <a:gd name="T53" fmla="*/ 23 h 46"/>
                  <a:gd name="T54" fmla="*/ 20 w 114"/>
                  <a:gd name="T55" fmla="*/ 20 h 46"/>
                  <a:gd name="T56" fmla="*/ 7 w 114"/>
                  <a:gd name="T57" fmla="*/ 19 h 46"/>
                  <a:gd name="T58" fmla="*/ 18 w 114"/>
                  <a:gd name="T59" fmla="*/ 17 h 46"/>
                  <a:gd name="T60" fmla="*/ 20 w 114"/>
                  <a:gd name="T61" fmla="*/ 15 h 46"/>
                  <a:gd name="T62" fmla="*/ 11 w 114"/>
                  <a:gd name="T63" fmla="*/ 13 h 46"/>
                  <a:gd name="T64" fmla="*/ 19 w 114"/>
                  <a:gd name="T65" fmla="*/ 10 h 46"/>
                  <a:gd name="T66" fmla="*/ 25 w 114"/>
                  <a:gd name="T67" fmla="*/ 10 h 46"/>
                  <a:gd name="T68" fmla="*/ 24 w 114"/>
                  <a:gd name="T69" fmla="*/ 6 h 46"/>
                  <a:gd name="T70" fmla="*/ 34 w 114"/>
                  <a:gd name="T71" fmla="*/ 10 h 46"/>
                  <a:gd name="T72" fmla="*/ 57 w 114"/>
                  <a:gd name="T73" fmla="*/ 18 h 46"/>
                  <a:gd name="T74" fmla="*/ 69 w 114"/>
                  <a:gd name="T75" fmla="*/ 22 h 46"/>
                  <a:gd name="T76" fmla="*/ 82 w 114"/>
                  <a:gd name="T77" fmla="*/ 23 h 46"/>
                  <a:gd name="T78" fmla="*/ 73 w 114"/>
                  <a:gd name="T79" fmla="*/ 19 h 46"/>
                  <a:gd name="T80" fmla="*/ 79 w 114"/>
                  <a:gd name="T81" fmla="*/ 14 h 46"/>
                  <a:gd name="T82" fmla="*/ 68 w 114"/>
                  <a:gd name="T83" fmla="*/ 10 h 46"/>
                  <a:gd name="T84" fmla="*/ 69 w 114"/>
                  <a:gd name="T85" fmla="*/ 7 h 46"/>
                  <a:gd name="T86" fmla="*/ 76 w 114"/>
                  <a:gd name="T87" fmla="*/ 2 h 4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w 114"/>
                  <a:gd name="T133" fmla="*/ 0 h 46"/>
                  <a:gd name="T134" fmla="*/ 114 w 114"/>
                  <a:gd name="T135" fmla="*/ 46 h 46"/>
                </a:gdLst>
                <a:ahLst/>
                <a:cxnLst>
                  <a:cxn ang="T88">
                    <a:pos x="T0" y="T1"/>
                  </a:cxn>
                  <a:cxn ang="T89">
                    <a:pos x="T2" y="T3"/>
                  </a:cxn>
                  <a:cxn ang="T90">
                    <a:pos x="T4" y="T5"/>
                  </a:cxn>
                  <a:cxn ang="T91">
                    <a:pos x="T6" y="T7"/>
                  </a:cxn>
                  <a:cxn ang="T92">
                    <a:pos x="T8" y="T9"/>
                  </a:cxn>
                  <a:cxn ang="T93">
                    <a:pos x="T10" y="T11"/>
                  </a:cxn>
                  <a:cxn ang="T94">
                    <a:pos x="T12" y="T13"/>
                  </a:cxn>
                  <a:cxn ang="T95">
                    <a:pos x="T14" y="T15"/>
                  </a:cxn>
                  <a:cxn ang="T96">
                    <a:pos x="T16" y="T17"/>
                  </a:cxn>
                  <a:cxn ang="T97">
                    <a:pos x="T18" y="T19"/>
                  </a:cxn>
                  <a:cxn ang="T98">
                    <a:pos x="T20" y="T21"/>
                  </a:cxn>
                  <a:cxn ang="T99">
                    <a:pos x="T22" y="T23"/>
                  </a:cxn>
                  <a:cxn ang="T100">
                    <a:pos x="T24" y="T25"/>
                  </a:cxn>
                  <a:cxn ang="T101">
                    <a:pos x="T26" y="T27"/>
                  </a:cxn>
                  <a:cxn ang="T102">
                    <a:pos x="T28" y="T29"/>
                  </a:cxn>
                  <a:cxn ang="T103">
                    <a:pos x="T30" y="T31"/>
                  </a:cxn>
                  <a:cxn ang="T104">
                    <a:pos x="T32" y="T33"/>
                  </a:cxn>
                  <a:cxn ang="T105">
                    <a:pos x="T34" y="T35"/>
                  </a:cxn>
                  <a:cxn ang="T106">
                    <a:pos x="T36" y="T37"/>
                  </a:cxn>
                  <a:cxn ang="T107">
                    <a:pos x="T38" y="T39"/>
                  </a:cxn>
                  <a:cxn ang="T108">
                    <a:pos x="T40" y="T41"/>
                  </a:cxn>
                  <a:cxn ang="T109">
                    <a:pos x="T42" y="T43"/>
                  </a:cxn>
                  <a:cxn ang="T110">
                    <a:pos x="T44" y="T45"/>
                  </a:cxn>
                  <a:cxn ang="T111">
                    <a:pos x="T46" y="T47"/>
                  </a:cxn>
                  <a:cxn ang="T112">
                    <a:pos x="T48" y="T49"/>
                  </a:cxn>
                  <a:cxn ang="T113">
                    <a:pos x="T50" y="T51"/>
                  </a:cxn>
                  <a:cxn ang="T114">
                    <a:pos x="T52" y="T53"/>
                  </a:cxn>
                  <a:cxn ang="T115">
                    <a:pos x="T54" y="T55"/>
                  </a:cxn>
                  <a:cxn ang="T116">
                    <a:pos x="T56" y="T57"/>
                  </a:cxn>
                  <a:cxn ang="T117">
                    <a:pos x="T58" y="T59"/>
                  </a:cxn>
                  <a:cxn ang="T118">
                    <a:pos x="T60" y="T61"/>
                  </a:cxn>
                  <a:cxn ang="T119">
                    <a:pos x="T62" y="T63"/>
                  </a:cxn>
                  <a:cxn ang="T120">
                    <a:pos x="T64" y="T65"/>
                  </a:cxn>
                  <a:cxn ang="T121">
                    <a:pos x="T66" y="T67"/>
                  </a:cxn>
                  <a:cxn ang="T122">
                    <a:pos x="T68" y="T69"/>
                  </a:cxn>
                  <a:cxn ang="T123">
                    <a:pos x="T70" y="T71"/>
                  </a:cxn>
                  <a:cxn ang="T124">
                    <a:pos x="T72" y="T73"/>
                  </a:cxn>
                  <a:cxn ang="T125">
                    <a:pos x="T74" y="T75"/>
                  </a:cxn>
                  <a:cxn ang="T126">
                    <a:pos x="T76" y="T77"/>
                  </a:cxn>
                  <a:cxn ang="T127">
                    <a:pos x="T78" y="T79"/>
                  </a:cxn>
                  <a:cxn ang="T128">
                    <a:pos x="T80" y="T81"/>
                  </a:cxn>
                  <a:cxn ang="T129">
                    <a:pos x="T82" y="T83"/>
                  </a:cxn>
                  <a:cxn ang="T130">
                    <a:pos x="T84" y="T85"/>
                  </a:cxn>
                  <a:cxn ang="T131">
                    <a:pos x="T86" y="T87"/>
                  </a:cxn>
                </a:cxnLst>
                <a:rect l="T132" t="T133" r="T134" b="T135"/>
                <a:pathLst>
                  <a:path w="114" h="46">
                    <a:moveTo>
                      <a:pt x="76" y="2"/>
                    </a:moveTo>
                    <a:lnTo>
                      <a:pt x="79" y="0"/>
                    </a:lnTo>
                    <a:lnTo>
                      <a:pt x="85" y="0"/>
                    </a:lnTo>
                    <a:lnTo>
                      <a:pt x="85" y="6"/>
                    </a:lnTo>
                    <a:lnTo>
                      <a:pt x="89" y="8"/>
                    </a:lnTo>
                    <a:lnTo>
                      <a:pt x="88" y="13"/>
                    </a:lnTo>
                    <a:lnTo>
                      <a:pt x="92" y="13"/>
                    </a:lnTo>
                    <a:lnTo>
                      <a:pt x="94" y="18"/>
                    </a:lnTo>
                    <a:lnTo>
                      <a:pt x="96" y="17"/>
                    </a:lnTo>
                    <a:lnTo>
                      <a:pt x="100" y="17"/>
                    </a:lnTo>
                    <a:lnTo>
                      <a:pt x="100" y="20"/>
                    </a:lnTo>
                    <a:lnTo>
                      <a:pt x="103" y="20"/>
                    </a:lnTo>
                    <a:lnTo>
                      <a:pt x="102" y="15"/>
                    </a:lnTo>
                    <a:lnTo>
                      <a:pt x="106" y="15"/>
                    </a:lnTo>
                    <a:lnTo>
                      <a:pt x="114" y="18"/>
                    </a:lnTo>
                    <a:lnTo>
                      <a:pt x="113" y="23"/>
                    </a:lnTo>
                    <a:lnTo>
                      <a:pt x="109" y="31"/>
                    </a:lnTo>
                    <a:lnTo>
                      <a:pt x="97" y="34"/>
                    </a:lnTo>
                    <a:lnTo>
                      <a:pt x="94" y="32"/>
                    </a:lnTo>
                    <a:lnTo>
                      <a:pt x="91" y="34"/>
                    </a:lnTo>
                    <a:lnTo>
                      <a:pt x="86" y="34"/>
                    </a:lnTo>
                    <a:lnTo>
                      <a:pt x="86" y="32"/>
                    </a:lnTo>
                    <a:lnTo>
                      <a:pt x="81" y="31"/>
                    </a:lnTo>
                    <a:lnTo>
                      <a:pt x="79" y="34"/>
                    </a:lnTo>
                    <a:lnTo>
                      <a:pt x="65" y="39"/>
                    </a:lnTo>
                    <a:lnTo>
                      <a:pt x="62" y="43"/>
                    </a:lnTo>
                    <a:lnTo>
                      <a:pt x="47" y="46"/>
                    </a:lnTo>
                    <a:lnTo>
                      <a:pt x="40" y="46"/>
                    </a:lnTo>
                    <a:lnTo>
                      <a:pt x="32" y="39"/>
                    </a:lnTo>
                    <a:lnTo>
                      <a:pt x="41" y="38"/>
                    </a:lnTo>
                    <a:lnTo>
                      <a:pt x="44" y="35"/>
                    </a:lnTo>
                    <a:lnTo>
                      <a:pt x="48" y="35"/>
                    </a:lnTo>
                    <a:lnTo>
                      <a:pt x="58" y="34"/>
                    </a:lnTo>
                    <a:lnTo>
                      <a:pt x="61" y="30"/>
                    </a:lnTo>
                    <a:lnTo>
                      <a:pt x="61" y="29"/>
                    </a:lnTo>
                    <a:lnTo>
                      <a:pt x="54" y="30"/>
                    </a:lnTo>
                    <a:lnTo>
                      <a:pt x="50" y="31"/>
                    </a:lnTo>
                    <a:lnTo>
                      <a:pt x="45" y="30"/>
                    </a:lnTo>
                    <a:lnTo>
                      <a:pt x="40" y="32"/>
                    </a:lnTo>
                    <a:lnTo>
                      <a:pt x="35" y="31"/>
                    </a:lnTo>
                    <a:lnTo>
                      <a:pt x="35" y="28"/>
                    </a:lnTo>
                    <a:lnTo>
                      <a:pt x="40" y="27"/>
                    </a:lnTo>
                    <a:lnTo>
                      <a:pt x="37" y="26"/>
                    </a:lnTo>
                    <a:lnTo>
                      <a:pt x="28" y="28"/>
                    </a:lnTo>
                    <a:lnTo>
                      <a:pt x="32" y="31"/>
                    </a:lnTo>
                    <a:lnTo>
                      <a:pt x="26" y="33"/>
                    </a:lnTo>
                    <a:lnTo>
                      <a:pt x="22" y="31"/>
                    </a:lnTo>
                    <a:lnTo>
                      <a:pt x="20" y="33"/>
                    </a:lnTo>
                    <a:lnTo>
                      <a:pt x="15" y="32"/>
                    </a:lnTo>
                    <a:lnTo>
                      <a:pt x="12" y="28"/>
                    </a:lnTo>
                    <a:lnTo>
                      <a:pt x="5" y="29"/>
                    </a:lnTo>
                    <a:lnTo>
                      <a:pt x="0" y="27"/>
                    </a:lnTo>
                    <a:lnTo>
                      <a:pt x="3" y="24"/>
                    </a:lnTo>
                    <a:lnTo>
                      <a:pt x="15" y="23"/>
                    </a:lnTo>
                    <a:lnTo>
                      <a:pt x="22" y="21"/>
                    </a:lnTo>
                    <a:lnTo>
                      <a:pt x="20" y="20"/>
                    </a:lnTo>
                    <a:lnTo>
                      <a:pt x="11" y="21"/>
                    </a:lnTo>
                    <a:lnTo>
                      <a:pt x="7" y="19"/>
                    </a:lnTo>
                    <a:lnTo>
                      <a:pt x="12" y="17"/>
                    </a:lnTo>
                    <a:lnTo>
                      <a:pt x="18" y="17"/>
                    </a:lnTo>
                    <a:lnTo>
                      <a:pt x="23" y="16"/>
                    </a:lnTo>
                    <a:lnTo>
                      <a:pt x="20" y="15"/>
                    </a:lnTo>
                    <a:lnTo>
                      <a:pt x="12" y="15"/>
                    </a:lnTo>
                    <a:lnTo>
                      <a:pt x="11" y="13"/>
                    </a:lnTo>
                    <a:lnTo>
                      <a:pt x="14" y="10"/>
                    </a:lnTo>
                    <a:lnTo>
                      <a:pt x="19" y="10"/>
                    </a:lnTo>
                    <a:lnTo>
                      <a:pt x="25" y="11"/>
                    </a:lnTo>
                    <a:lnTo>
                      <a:pt x="25" y="10"/>
                    </a:lnTo>
                    <a:lnTo>
                      <a:pt x="20" y="7"/>
                    </a:lnTo>
                    <a:lnTo>
                      <a:pt x="24" y="6"/>
                    </a:lnTo>
                    <a:lnTo>
                      <a:pt x="32" y="7"/>
                    </a:lnTo>
                    <a:lnTo>
                      <a:pt x="34" y="10"/>
                    </a:lnTo>
                    <a:lnTo>
                      <a:pt x="46" y="10"/>
                    </a:lnTo>
                    <a:lnTo>
                      <a:pt x="57" y="18"/>
                    </a:lnTo>
                    <a:lnTo>
                      <a:pt x="59" y="21"/>
                    </a:lnTo>
                    <a:lnTo>
                      <a:pt x="69" y="22"/>
                    </a:lnTo>
                    <a:lnTo>
                      <a:pt x="77" y="25"/>
                    </a:lnTo>
                    <a:lnTo>
                      <a:pt x="82" y="23"/>
                    </a:lnTo>
                    <a:lnTo>
                      <a:pt x="81" y="19"/>
                    </a:lnTo>
                    <a:lnTo>
                      <a:pt x="73" y="19"/>
                    </a:lnTo>
                    <a:lnTo>
                      <a:pt x="71" y="17"/>
                    </a:lnTo>
                    <a:lnTo>
                      <a:pt x="79" y="14"/>
                    </a:lnTo>
                    <a:lnTo>
                      <a:pt x="77" y="11"/>
                    </a:lnTo>
                    <a:lnTo>
                      <a:pt x="68" y="10"/>
                    </a:lnTo>
                    <a:lnTo>
                      <a:pt x="67" y="8"/>
                    </a:lnTo>
                    <a:lnTo>
                      <a:pt x="69" y="7"/>
                    </a:lnTo>
                    <a:lnTo>
                      <a:pt x="76" y="6"/>
                    </a:lnTo>
                    <a:lnTo>
                      <a:pt x="76" y="2"/>
                    </a:lnTo>
                    <a:close/>
                  </a:path>
                </a:pathLst>
              </a:custGeom>
              <a:grpFill/>
              <a:ln w="3175" cmpd="sng">
                <a:solidFill>
                  <a:schemeClr val="bg1"/>
                </a:solidFill>
                <a:round/>
                <a:headEnd/>
                <a:tailEnd/>
              </a:ln>
            </p:spPr>
            <p:txBody>
              <a:bodyPr/>
              <a:lstStyle/>
              <a:p>
                <a:endParaRPr lang="es-CL" sz="2400" dirty="0">
                  <a:solidFill>
                    <a:srgbClr val="000000"/>
                  </a:solidFill>
                </a:endParaRPr>
              </a:p>
            </p:txBody>
          </p:sp>
          <p:sp>
            <p:nvSpPr>
              <p:cNvPr id="706" name="Freeform 93"/>
              <p:cNvSpPr>
                <a:spLocks/>
              </p:cNvSpPr>
              <p:nvPr/>
            </p:nvSpPr>
            <p:spPr bwMode="gray">
              <a:xfrm>
                <a:off x="2269" y="1753"/>
                <a:ext cx="7" cy="12"/>
              </a:xfrm>
              <a:custGeom>
                <a:avLst/>
                <a:gdLst>
                  <a:gd name="T0" fmla="*/ 4 w 7"/>
                  <a:gd name="T1" fmla="*/ 1 h 12"/>
                  <a:gd name="T2" fmla="*/ 7 w 7"/>
                  <a:gd name="T3" fmla="*/ 0 h 12"/>
                  <a:gd name="T4" fmla="*/ 7 w 7"/>
                  <a:gd name="T5" fmla="*/ 3 h 12"/>
                  <a:gd name="T6" fmla="*/ 5 w 7"/>
                  <a:gd name="T7" fmla="*/ 9 h 12"/>
                  <a:gd name="T8" fmla="*/ 2 w 7"/>
                  <a:gd name="T9" fmla="*/ 12 h 12"/>
                  <a:gd name="T10" fmla="*/ 0 w 7"/>
                  <a:gd name="T11" fmla="*/ 9 h 12"/>
                  <a:gd name="T12" fmla="*/ 3 w 7"/>
                  <a:gd name="T13" fmla="*/ 6 h 12"/>
                  <a:gd name="T14" fmla="*/ 4 w 7"/>
                  <a:gd name="T15" fmla="*/ 1 h 12"/>
                  <a:gd name="T16" fmla="*/ 0 60000 65536"/>
                  <a:gd name="T17" fmla="*/ 0 60000 65536"/>
                  <a:gd name="T18" fmla="*/ 0 60000 65536"/>
                  <a:gd name="T19" fmla="*/ 0 60000 65536"/>
                  <a:gd name="T20" fmla="*/ 0 60000 65536"/>
                  <a:gd name="T21" fmla="*/ 0 60000 65536"/>
                  <a:gd name="T22" fmla="*/ 0 60000 65536"/>
                  <a:gd name="T23" fmla="*/ 0 60000 65536"/>
                  <a:gd name="T24" fmla="*/ 0 w 7"/>
                  <a:gd name="T25" fmla="*/ 0 h 12"/>
                  <a:gd name="T26" fmla="*/ 7 w 7"/>
                  <a:gd name="T27" fmla="*/ 12 h 12"/>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7" h="12">
                    <a:moveTo>
                      <a:pt x="4" y="1"/>
                    </a:moveTo>
                    <a:lnTo>
                      <a:pt x="7" y="0"/>
                    </a:lnTo>
                    <a:lnTo>
                      <a:pt x="7" y="3"/>
                    </a:lnTo>
                    <a:lnTo>
                      <a:pt x="5" y="9"/>
                    </a:lnTo>
                    <a:lnTo>
                      <a:pt x="2" y="12"/>
                    </a:lnTo>
                    <a:lnTo>
                      <a:pt x="0" y="9"/>
                    </a:lnTo>
                    <a:lnTo>
                      <a:pt x="3" y="6"/>
                    </a:lnTo>
                    <a:lnTo>
                      <a:pt x="4" y="1"/>
                    </a:lnTo>
                    <a:close/>
                  </a:path>
                </a:pathLst>
              </a:custGeom>
              <a:grpFill/>
              <a:ln w="3175" cmpd="sng">
                <a:solidFill>
                  <a:schemeClr val="bg1"/>
                </a:solidFill>
                <a:round/>
                <a:headEnd/>
                <a:tailEnd/>
              </a:ln>
            </p:spPr>
            <p:txBody>
              <a:bodyPr/>
              <a:lstStyle/>
              <a:p>
                <a:endParaRPr lang="es-CL" sz="2400" dirty="0">
                  <a:solidFill>
                    <a:srgbClr val="000000"/>
                  </a:solidFill>
                </a:endParaRPr>
              </a:p>
            </p:txBody>
          </p:sp>
          <p:sp>
            <p:nvSpPr>
              <p:cNvPr id="707" name="Freeform 94"/>
              <p:cNvSpPr>
                <a:spLocks/>
              </p:cNvSpPr>
              <p:nvPr/>
            </p:nvSpPr>
            <p:spPr bwMode="gray">
              <a:xfrm>
                <a:off x="2251" y="1811"/>
                <a:ext cx="10" cy="8"/>
              </a:xfrm>
              <a:custGeom>
                <a:avLst/>
                <a:gdLst>
                  <a:gd name="T0" fmla="*/ 0 w 10"/>
                  <a:gd name="T1" fmla="*/ 2 h 8"/>
                  <a:gd name="T2" fmla="*/ 3 w 10"/>
                  <a:gd name="T3" fmla="*/ 0 h 8"/>
                  <a:gd name="T4" fmla="*/ 7 w 10"/>
                  <a:gd name="T5" fmla="*/ 0 h 8"/>
                  <a:gd name="T6" fmla="*/ 10 w 10"/>
                  <a:gd name="T7" fmla="*/ 4 h 8"/>
                  <a:gd name="T8" fmla="*/ 10 w 10"/>
                  <a:gd name="T9" fmla="*/ 8 h 8"/>
                  <a:gd name="T10" fmla="*/ 6 w 10"/>
                  <a:gd name="T11" fmla="*/ 8 h 8"/>
                  <a:gd name="T12" fmla="*/ 4 w 10"/>
                  <a:gd name="T13" fmla="*/ 5 h 8"/>
                  <a:gd name="T14" fmla="*/ 0 w 10"/>
                  <a:gd name="T15" fmla="*/ 4 h 8"/>
                  <a:gd name="T16" fmla="*/ 0 w 10"/>
                  <a:gd name="T17" fmla="*/ 2 h 8"/>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10"/>
                  <a:gd name="T28" fmla="*/ 0 h 8"/>
                  <a:gd name="T29" fmla="*/ 10 w 10"/>
                  <a:gd name="T30" fmla="*/ 8 h 8"/>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10" h="8">
                    <a:moveTo>
                      <a:pt x="0" y="2"/>
                    </a:moveTo>
                    <a:lnTo>
                      <a:pt x="3" y="0"/>
                    </a:lnTo>
                    <a:lnTo>
                      <a:pt x="7" y="0"/>
                    </a:lnTo>
                    <a:lnTo>
                      <a:pt x="10" y="4"/>
                    </a:lnTo>
                    <a:lnTo>
                      <a:pt x="10" y="8"/>
                    </a:lnTo>
                    <a:lnTo>
                      <a:pt x="6" y="8"/>
                    </a:lnTo>
                    <a:lnTo>
                      <a:pt x="4" y="5"/>
                    </a:lnTo>
                    <a:lnTo>
                      <a:pt x="0" y="4"/>
                    </a:lnTo>
                    <a:lnTo>
                      <a:pt x="0" y="2"/>
                    </a:lnTo>
                    <a:close/>
                  </a:path>
                </a:pathLst>
              </a:custGeom>
              <a:grpFill/>
              <a:ln w="3175" cmpd="sng">
                <a:solidFill>
                  <a:schemeClr val="bg1"/>
                </a:solidFill>
                <a:round/>
                <a:headEnd/>
                <a:tailEnd/>
              </a:ln>
            </p:spPr>
            <p:txBody>
              <a:bodyPr/>
              <a:lstStyle/>
              <a:p>
                <a:endParaRPr lang="es-CL" sz="2400" dirty="0">
                  <a:solidFill>
                    <a:srgbClr val="000000"/>
                  </a:solidFill>
                </a:endParaRPr>
              </a:p>
            </p:txBody>
          </p:sp>
          <p:sp>
            <p:nvSpPr>
              <p:cNvPr id="708" name="Freeform 95"/>
              <p:cNvSpPr>
                <a:spLocks/>
              </p:cNvSpPr>
              <p:nvPr/>
            </p:nvSpPr>
            <p:spPr bwMode="gray">
              <a:xfrm>
                <a:off x="2123" y="1326"/>
                <a:ext cx="26" cy="5"/>
              </a:xfrm>
              <a:custGeom>
                <a:avLst/>
                <a:gdLst>
                  <a:gd name="T0" fmla="*/ 0 w 26"/>
                  <a:gd name="T1" fmla="*/ 1 h 5"/>
                  <a:gd name="T2" fmla="*/ 4 w 26"/>
                  <a:gd name="T3" fmla="*/ 0 h 5"/>
                  <a:gd name="T4" fmla="*/ 14 w 26"/>
                  <a:gd name="T5" fmla="*/ 1 h 5"/>
                  <a:gd name="T6" fmla="*/ 21 w 26"/>
                  <a:gd name="T7" fmla="*/ 0 h 5"/>
                  <a:gd name="T8" fmla="*/ 26 w 26"/>
                  <a:gd name="T9" fmla="*/ 0 h 5"/>
                  <a:gd name="T10" fmla="*/ 21 w 26"/>
                  <a:gd name="T11" fmla="*/ 5 h 5"/>
                  <a:gd name="T12" fmla="*/ 4 w 26"/>
                  <a:gd name="T13" fmla="*/ 4 h 5"/>
                  <a:gd name="T14" fmla="*/ 0 w 26"/>
                  <a:gd name="T15" fmla="*/ 4 h 5"/>
                  <a:gd name="T16" fmla="*/ 0 w 26"/>
                  <a:gd name="T17" fmla="*/ 1 h 5"/>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26"/>
                  <a:gd name="T28" fmla="*/ 0 h 5"/>
                  <a:gd name="T29" fmla="*/ 26 w 26"/>
                  <a:gd name="T30" fmla="*/ 5 h 5"/>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26" h="5">
                    <a:moveTo>
                      <a:pt x="0" y="1"/>
                    </a:moveTo>
                    <a:lnTo>
                      <a:pt x="4" y="0"/>
                    </a:lnTo>
                    <a:lnTo>
                      <a:pt x="14" y="1"/>
                    </a:lnTo>
                    <a:lnTo>
                      <a:pt x="21" y="0"/>
                    </a:lnTo>
                    <a:lnTo>
                      <a:pt x="26" y="0"/>
                    </a:lnTo>
                    <a:lnTo>
                      <a:pt x="21" y="5"/>
                    </a:lnTo>
                    <a:lnTo>
                      <a:pt x="4" y="4"/>
                    </a:lnTo>
                    <a:lnTo>
                      <a:pt x="0" y="4"/>
                    </a:lnTo>
                    <a:lnTo>
                      <a:pt x="0" y="1"/>
                    </a:lnTo>
                    <a:close/>
                  </a:path>
                </a:pathLst>
              </a:custGeom>
              <a:grpFill/>
              <a:ln w="3175" cmpd="sng">
                <a:solidFill>
                  <a:schemeClr val="bg1"/>
                </a:solidFill>
                <a:round/>
                <a:headEnd/>
                <a:tailEnd/>
              </a:ln>
            </p:spPr>
            <p:txBody>
              <a:bodyPr/>
              <a:lstStyle/>
              <a:p>
                <a:endParaRPr lang="es-CL" sz="2400" dirty="0">
                  <a:solidFill>
                    <a:srgbClr val="000000"/>
                  </a:solidFill>
                </a:endParaRPr>
              </a:p>
            </p:txBody>
          </p:sp>
          <p:sp>
            <p:nvSpPr>
              <p:cNvPr id="709" name="Freeform 96"/>
              <p:cNvSpPr>
                <a:spLocks/>
              </p:cNvSpPr>
              <p:nvPr/>
            </p:nvSpPr>
            <p:spPr bwMode="gray">
              <a:xfrm>
                <a:off x="2277" y="1486"/>
                <a:ext cx="11" cy="4"/>
              </a:xfrm>
              <a:custGeom>
                <a:avLst/>
                <a:gdLst>
                  <a:gd name="T0" fmla="*/ 8 w 11"/>
                  <a:gd name="T1" fmla="*/ 0 h 4"/>
                  <a:gd name="T2" fmla="*/ 11 w 11"/>
                  <a:gd name="T3" fmla="*/ 1 h 4"/>
                  <a:gd name="T4" fmla="*/ 3 w 11"/>
                  <a:gd name="T5" fmla="*/ 4 h 4"/>
                  <a:gd name="T6" fmla="*/ 0 w 11"/>
                  <a:gd name="T7" fmla="*/ 4 h 4"/>
                  <a:gd name="T8" fmla="*/ 0 w 11"/>
                  <a:gd name="T9" fmla="*/ 3 h 4"/>
                  <a:gd name="T10" fmla="*/ 8 w 11"/>
                  <a:gd name="T11" fmla="*/ 0 h 4"/>
                  <a:gd name="T12" fmla="*/ 0 60000 65536"/>
                  <a:gd name="T13" fmla="*/ 0 60000 65536"/>
                  <a:gd name="T14" fmla="*/ 0 60000 65536"/>
                  <a:gd name="T15" fmla="*/ 0 60000 65536"/>
                  <a:gd name="T16" fmla="*/ 0 60000 65536"/>
                  <a:gd name="T17" fmla="*/ 0 60000 65536"/>
                  <a:gd name="T18" fmla="*/ 0 w 11"/>
                  <a:gd name="T19" fmla="*/ 0 h 4"/>
                  <a:gd name="T20" fmla="*/ 11 w 11"/>
                  <a:gd name="T21" fmla="*/ 4 h 4"/>
                </a:gdLst>
                <a:ahLst/>
                <a:cxnLst>
                  <a:cxn ang="T12">
                    <a:pos x="T0" y="T1"/>
                  </a:cxn>
                  <a:cxn ang="T13">
                    <a:pos x="T2" y="T3"/>
                  </a:cxn>
                  <a:cxn ang="T14">
                    <a:pos x="T4" y="T5"/>
                  </a:cxn>
                  <a:cxn ang="T15">
                    <a:pos x="T6" y="T7"/>
                  </a:cxn>
                  <a:cxn ang="T16">
                    <a:pos x="T8" y="T9"/>
                  </a:cxn>
                  <a:cxn ang="T17">
                    <a:pos x="T10" y="T11"/>
                  </a:cxn>
                </a:cxnLst>
                <a:rect l="T18" t="T19" r="T20" b="T21"/>
                <a:pathLst>
                  <a:path w="11" h="4">
                    <a:moveTo>
                      <a:pt x="8" y="0"/>
                    </a:moveTo>
                    <a:lnTo>
                      <a:pt x="11" y="1"/>
                    </a:lnTo>
                    <a:lnTo>
                      <a:pt x="3" y="4"/>
                    </a:lnTo>
                    <a:lnTo>
                      <a:pt x="0" y="4"/>
                    </a:lnTo>
                    <a:lnTo>
                      <a:pt x="0" y="3"/>
                    </a:lnTo>
                    <a:lnTo>
                      <a:pt x="8" y="0"/>
                    </a:lnTo>
                    <a:close/>
                  </a:path>
                </a:pathLst>
              </a:custGeom>
              <a:grpFill/>
              <a:ln w="3175" cmpd="sng">
                <a:solidFill>
                  <a:schemeClr val="bg1"/>
                </a:solidFill>
                <a:round/>
                <a:headEnd/>
                <a:tailEnd/>
              </a:ln>
            </p:spPr>
            <p:txBody>
              <a:bodyPr/>
              <a:lstStyle/>
              <a:p>
                <a:endParaRPr lang="es-CL" sz="2400" dirty="0">
                  <a:solidFill>
                    <a:srgbClr val="000000"/>
                  </a:solidFill>
                </a:endParaRPr>
              </a:p>
            </p:txBody>
          </p:sp>
          <p:sp>
            <p:nvSpPr>
              <p:cNvPr id="710" name="Freeform 97"/>
              <p:cNvSpPr>
                <a:spLocks/>
              </p:cNvSpPr>
              <p:nvPr/>
            </p:nvSpPr>
            <p:spPr bwMode="gray">
              <a:xfrm>
                <a:off x="2264" y="1486"/>
                <a:ext cx="9" cy="4"/>
              </a:xfrm>
              <a:custGeom>
                <a:avLst/>
                <a:gdLst>
                  <a:gd name="T0" fmla="*/ 9 w 9"/>
                  <a:gd name="T1" fmla="*/ 0 h 4"/>
                  <a:gd name="T2" fmla="*/ 9 w 9"/>
                  <a:gd name="T3" fmla="*/ 2 h 4"/>
                  <a:gd name="T4" fmla="*/ 3 w 9"/>
                  <a:gd name="T5" fmla="*/ 4 h 4"/>
                  <a:gd name="T6" fmla="*/ 0 w 9"/>
                  <a:gd name="T7" fmla="*/ 3 h 4"/>
                  <a:gd name="T8" fmla="*/ 2 w 9"/>
                  <a:gd name="T9" fmla="*/ 1 h 4"/>
                  <a:gd name="T10" fmla="*/ 9 w 9"/>
                  <a:gd name="T11" fmla="*/ 0 h 4"/>
                  <a:gd name="T12" fmla="*/ 0 60000 65536"/>
                  <a:gd name="T13" fmla="*/ 0 60000 65536"/>
                  <a:gd name="T14" fmla="*/ 0 60000 65536"/>
                  <a:gd name="T15" fmla="*/ 0 60000 65536"/>
                  <a:gd name="T16" fmla="*/ 0 60000 65536"/>
                  <a:gd name="T17" fmla="*/ 0 60000 65536"/>
                  <a:gd name="T18" fmla="*/ 0 w 9"/>
                  <a:gd name="T19" fmla="*/ 0 h 4"/>
                  <a:gd name="T20" fmla="*/ 9 w 9"/>
                  <a:gd name="T21" fmla="*/ 4 h 4"/>
                </a:gdLst>
                <a:ahLst/>
                <a:cxnLst>
                  <a:cxn ang="T12">
                    <a:pos x="T0" y="T1"/>
                  </a:cxn>
                  <a:cxn ang="T13">
                    <a:pos x="T2" y="T3"/>
                  </a:cxn>
                  <a:cxn ang="T14">
                    <a:pos x="T4" y="T5"/>
                  </a:cxn>
                  <a:cxn ang="T15">
                    <a:pos x="T6" y="T7"/>
                  </a:cxn>
                  <a:cxn ang="T16">
                    <a:pos x="T8" y="T9"/>
                  </a:cxn>
                  <a:cxn ang="T17">
                    <a:pos x="T10" y="T11"/>
                  </a:cxn>
                </a:cxnLst>
                <a:rect l="T18" t="T19" r="T20" b="T21"/>
                <a:pathLst>
                  <a:path w="9" h="4">
                    <a:moveTo>
                      <a:pt x="9" y="0"/>
                    </a:moveTo>
                    <a:lnTo>
                      <a:pt x="9" y="2"/>
                    </a:lnTo>
                    <a:lnTo>
                      <a:pt x="3" y="4"/>
                    </a:lnTo>
                    <a:lnTo>
                      <a:pt x="0" y="3"/>
                    </a:lnTo>
                    <a:lnTo>
                      <a:pt x="2" y="1"/>
                    </a:lnTo>
                    <a:lnTo>
                      <a:pt x="9" y="0"/>
                    </a:lnTo>
                    <a:close/>
                  </a:path>
                </a:pathLst>
              </a:custGeom>
              <a:grpFill/>
              <a:ln w="3175" cmpd="sng">
                <a:solidFill>
                  <a:schemeClr val="bg1"/>
                </a:solidFill>
                <a:round/>
                <a:headEnd/>
                <a:tailEnd/>
              </a:ln>
            </p:spPr>
            <p:txBody>
              <a:bodyPr/>
              <a:lstStyle/>
              <a:p>
                <a:endParaRPr lang="es-CL" sz="2400" dirty="0">
                  <a:solidFill>
                    <a:srgbClr val="000000"/>
                  </a:solidFill>
                </a:endParaRPr>
              </a:p>
            </p:txBody>
          </p:sp>
          <p:sp>
            <p:nvSpPr>
              <p:cNvPr id="711" name="Freeform 98"/>
              <p:cNvSpPr>
                <a:spLocks/>
              </p:cNvSpPr>
              <p:nvPr/>
            </p:nvSpPr>
            <p:spPr bwMode="gray">
              <a:xfrm>
                <a:off x="2291" y="1491"/>
                <a:ext cx="5" cy="5"/>
              </a:xfrm>
              <a:custGeom>
                <a:avLst/>
                <a:gdLst>
                  <a:gd name="T0" fmla="*/ 1 w 5"/>
                  <a:gd name="T1" fmla="*/ 5 h 5"/>
                  <a:gd name="T2" fmla="*/ 0 w 5"/>
                  <a:gd name="T3" fmla="*/ 2 h 5"/>
                  <a:gd name="T4" fmla="*/ 1 w 5"/>
                  <a:gd name="T5" fmla="*/ 0 h 5"/>
                  <a:gd name="T6" fmla="*/ 3 w 5"/>
                  <a:gd name="T7" fmla="*/ 1 h 5"/>
                  <a:gd name="T8" fmla="*/ 5 w 5"/>
                  <a:gd name="T9" fmla="*/ 2 h 5"/>
                  <a:gd name="T10" fmla="*/ 1 w 5"/>
                  <a:gd name="T11" fmla="*/ 5 h 5"/>
                  <a:gd name="T12" fmla="*/ 0 60000 65536"/>
                  <a:gd name="T13" fmla="*/ 0 60000 65536"/>
                  <a:gd name="T14" fmla="*/ 0 60000 65536"/>
                  <a:gd name="T15" fmla="*/ 0 60000 65536"/>
                  <a:gd name="T16" fmla="*/ 0 60000 65536"/>
                  <a:gd name="T17" fmla="*/ 0 60000 65536"/>
                  <a:gd name="T18" fmla="*/ 0 w 5"/>
                  <a:gd name="T19" fmla="*/ 0 h 5"/>
                  <a:gd name="T20" fmla="*/ 5 w 5"/>
                  <a:gd name="T21" fmla="*/ 5 h 5"/>
                </a:gdLst>
                <a:ahLst/>
                <a:cxnLst>
                  <a:cxn ang="T12">
                    <a:pos x="T0" y="T1"/>
                  </a:cxn>
                  <a:cxn ang="T13">
                    <a:pos x="T2" y="T3"/>
                  </a:cxn>
                  <a:cxn ang="T14">
                    <a:pos x="T4" y="T5"/>
                  </a:cxn>
                  <a:cxn ang="T15">
                    <a:pos x="T6" y="T7"/>
                  </a:cxn>
                  <a:cxn ang="T16">
                    <a:pos x="T8" y="T9"/>
                  </a:cxn>
                  <a:cxn ang="T17">
                    <a:pos x="T10" y="T11"/>
                  </a:cxn>
                </a:cxnLst>
                <a:rect l="T18" t="T19" r="T20" b="T21"/>
                <a:pathLst>
                  <a:path w="5" h="5">
                    <a:moveTo>
                      <a:pt x="1" y="5"/>
                    </a:moveTo>
                    <a:lnTo>
                      <a:pt x="0" y="2"/>
                    </a:lnTo>
                    <a:lnTo>
                      <a:pt x="1" y="0"/>
                    </a:lnTo>
                    <a:lnTo>
                      <a:pt x="3" y="1"/>
                    </a:lnTo>
                    <a:lnTo>
                      <a:pt x="5" y="2"/>
                    </a:lnTo>
                    <a:lnTo>
                      <a:pt x="1" y="5"/>
                    </a:lnTo>
                    <a:close/>
                  </a:path>
                </a:pathLst>
              </a:custGeom>
              <a:grpFill/>
              <a:ln w="3175" cmpd="sng">
                <a:solidFill>
                  <a:schemeClr val="bg1"/>
                </a:solidFill>
                <a:round/>
                <a:headEnd/>
                <a:tailEnd/>
              </a:ln>
            </p:spPr>
            <p:txBody>
              <a:bodyPr/>
              <a:lstStyle/>
              <a:p>
                <a:endParaRPr lang="es-CL" sz="2400" dirty="0">
                  <a:solidFill>
                    <a:srgbClr val="000000"/>
                  </a:solidFill>
                </a:endParaRPr>
              </a:p>
            </p:txBody>
          </p:sp>
          <p:sp>
            <p:nvSpPr>
              <p:cNvPr id="712" name="Freeform 99"/>
              <p:cNvSpPr>
                <a:spLocks/>
              </p:cNvSpPr>
              <p:nvPr/>
            </p:nvSpPr>
            <p:spPr bwMode="gray">
              <a:xfrm>
                <a:off x="2269" y="1493"/>
                <a:ext cx="14" cy="8"/>
              </a:xfrm>
              <a:custGeom>
                <a:avLst/>
                <a:gdLst>
                  <a:gd name="T0" fmla="*/ 6 w 14"/>
                  <a:gd name="T1" fmla="*/ 1 h 8"/>
                  <a:gd name="T2" fmla="*/ 10 w 14"/>
                  <a:gd name="T3" fmla="*/ 0 h 8"/>
                  <a:gd name="T4" fmla="*/ 13 w 14"/>
                  <a:gd name="T5" fmla="*/ 0 h 8"/>
                  <a:gd name="T6" fmla="*/ 14 w 14"/>
                  <a:gd name="T7" fmla="*/ 4 h 8"/>
                  <a:gd name="T8" fmla="*/ 7 w 14"/>
                  <a:gd name="T9" fmla="*/ 8 h 8"/>
                  <a:gd name="T10" fmla="*/ 0 w 14"/>
                  <a:gd name="T11" fmla="*/ 8 h 8"/>
                  <a:gd name="T12" fmla="*/ 0 w 14"/>
                  <a:gd name="T13" fmla="*/ 6 h 8"/>
                  <a:gd name="T14" fmla="*/ 6 w 14"/>
                  <a:gd name="T15" fmla="*/ 4 h 8"/>
                  <a:gd name="T16" fmla="*/ 6 w 14"/>
                  <a:gd name="T17" fmla="*/ 1 h 8"/>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14"/>
                  <a:gd name="T28" fmla="*/ 0 h 8"/>
                  <a:gd name="T29" fmla="*/ 14 w 14"/>
                  <a:gd name="T30" fmla="*/ 8 h 8"/>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14" h="8">
                    <a:moveTo>
                      <a:pt x="6" y="1"/>
                    </a:moveTo>
                    <a:lnTo>
                      <a:pt x="10" y="0"/>
                    </a:lnTo>
                    <a:lnTo>
                      <a:pt x="13" y="0"/>
                    </a:lnTo>
                    <a:lnTo>
                      <a:pt x="14" y="4"/>
                    </a:lnTo>
                    <a:lnTo>
                      <a:pt x="7" y="8"/>
                    </a:lnTo>
                    <a:lnTo>
                      <a:pt x="0" y="8"/>
                    </a:lnTo>
                    <a:lnTo>
                      <a:pt x="0" y="6"/>
                    </a:lnTo>
                    <a:lnTo>
                      <a:pt x="6" y="4"/>
                    </a:lnTo>
                    <a:lnTo>
                      <a:pt x="6" y="1"/>
                    </a:lnTo>
                    <a:close/>
                  </a:path>
                </a:pathLst>
              </a:custGeom>
              <a:grpFill/>
              <a:ln w="3175" cmpd="sng">
                <a:solidFill>
                  <a:schemeClr val="bg1"/>
                </a:solidFill>
                <a:round/>
                <a:headEnd/>
                <a:tailEnd/>
              </a:ln>
            </p:spPr>
            <p:txBody>
              <a:bodyPr/>
              <a:lstStyle/>
              <a:p>
                <a:endParaRPr lang="es-CL" sz="2400" dirty="0">
                  <a:solidFill>
                    <a:srgbClr val="000000"/>
                  </a:solidFill>
                </a:endParaRPr>
              </a:p>
            </p:txBody>
          </p:sp>
          <p:sp>
            <p:nvSpPr>
              <p:cNvPr id="713" name="Freeform 100"/>
              <p:cNvSpPr>
                <a:spLocks/>
              </p:cNvSpPr>
              <p:nvPr/>
            </p:nvSpPr>
            <p:spPr bwMode="gray">
              <a:xfrm>
                <a:off x="2276" y="1505"/>
                <a:ext cx="3" cy="4"/>
              </a:xfrm>
              <a:custGeom>
                <a:avLst/>
                <a:gdLst>
                  <a:gd name="T0" fmla="*/ 0 w 3"/>
                  <a:gd name="T1" fmla="*/ 3 h 4"/>
                  <a:gd name="T2" fmla="*/ 0 w 3"/>
                  <a:gd name="T3" fmla="*/ 0 h 4"/>
                  <a:gd name="T4" fmla="*/ 3 w 3"/>
                  <a:gd name="T5" fmla="*/ 0 h 4"/>
                  <a:gd name="T6" fmla="*/ 3 w 3"/>
                  <a:gd name="T7" fmla="*/ 4 h 4"/>
                  <a:gd name="T8" fmla="*/ 0 w 3"/>
                  <a:gd name="T9" fmla="*/ 3 h 4"/>
                  <a:gd name="T10" fmla="*/ 0 60000 65536"/>
                  <a:gd name="T11" fmla="*/ 0 60000 65536"/>
                  <a:gd name="T12" fmla="*/ 0 60000 65536"/>
                  <a:gd name="T13" fmla="*/ 0 60000 65536"/>
                  <a:gd name="T14" fmla="*/ 0 60000 65536"/>
                  <a:gd name="T15" fmla="*/ 0 w 3"/>
                  <a:gd name="T16" fmla="*/ 0 h 4"/>
                  <a:gd name="T17" fmla="*/ 3 w 3"/>
                  <a:gd name="T18" fmla="*/ 4 h 4"/>
                </a:gdLst>
                <a:ahLst/>
                <a:cxnLst>
                  <a:cxn ang="T10">
                    <a:pos x="T0" y="T1"/>
                  </a:cxn>
                  <a:cxn ang="T11">
                    <a:pos x="T2" y="T3"/>
                  </a:cxn>
                  <a:cxn ang="T12">
                    <a:pos x="T4" y="T5"/>
                  </a:cxn>
                  <a:cxn ang="T13">
                    <a:pos x="T6" y="T7"/>
                  </a:cxn>
                  <a:cxn ang="T14">
                    <a:pos x="T8" y="T9"/>
                  </a:cxn>
                </a:cxnLst>
                <a:rect l="T15" t="T16" r="T17" b="T18"/>
                <a:pathLst>
                  <a:path w="3" h="4">
                    <a:moveTo>
                      <a:pt x="0" y="3"/>
                    </a:moveTo>
                    <a:lnTo>
                      <a:pt x="0" y="0"/>
                    </a:lnTo>
                    <a:lnTo>
                      <a:pt x="3" y="0"/>
                    </a:lnTo>
                    <a:lnTo>
                      <a:pt x="3" y="4"/>
                    </a:lnTo>
                    <a:lnTo>
                      <a:pt x="0" y="3"/>
                    </a:lnTo>
                    <a:close/>
                  </a:path>
                </a:pathLst>
              </a:custGeom>
              <a:grpFill/>
              <a:ln w="3175" cmpd="sng">
                <a:solidFill>
                  <a:schemeClr val="bg1"/>
                </a:solidFill>
                <a:round/>
                <a:headEnd/>
                <a:tailEnd/>
              </a:ln>
            </p:spPr>
            <p:txBody>
              <a:bodyPr/>
              <a:lstStyle/>
              <a:p>
                <a:endParaRPr lang="es-CL" sz="2400" dirty="0">
                  <a:solidFill>
                    <a:srgbClr val="000000"/>
                  </a:solidFill>
                </a:endParaRPr>
              </a:p>
            </p:txBody>
          </p:sp>
          <p:sp>
            <p:nvSpPr>
              <p:cNvPr id="714" name="Freeform 101"/>
              <p:cNvSpPr>
                <a:spLocks/>
              </p:cNvSpPr>
              <p:nvPr/>
            </p:nvSpPr>
            <p:spPr bwMode="gray">
              <a:xfrm>
                <a:off x="2204" y="1514"/>
                <a:ext cx="5" cy="4"/>
              </a:xfrm>
              <a:custGeom>
                <a:avLst/>
                <a:gdLst>
                  <a:gd name="T0" fmla="*/ 4 w 5"/>
                  <a:gd name="T1" fmla="*/ 0 h 4"/>
                  <a:gd name="T2" fmla="*/ 5 w 5"/>
                  <a:gd name="T3" fmla="*/ 2 h 4"/>
                  <a:gd name="T4" fmla="*/ 2 w 5"/>
                  <a:gd name="T5" fmla="*/ 4 h 4"/>
                  <a:gd name="T6" fmla="*/ 0 w 5"/>
                  <a:gd name="T7" fmla="*/ 3 h 4"/>
                  <a:gd name="T8" fmla="*/ 0 w 5"/>
                  <a:gd name="T9" fmla="*/ 1 h 4"/>
                  <a:gd name="T10" fmla="*/ 4 w 5"/>
                  <a:gd name="T11" fmla="*/ 0 h 4"/>
                  <a:gd name="T12" fmla="*/ 0 60000 65536"/>
                  <a:gd name="T13" fmla="*/ 0 60000 65536"/>
                  <a:gd name="T14" fmla="*/ 0 60000 65536"/>
                  <a:gd name="T15" fmla="*/ 0 60000 65536"/>
                  <a:gd name="T16" fmla="*/ 0 60000 65536"/>
                  <a:gd name="T17" fmla="*/ 0 60000 65536"/>
                  <a:gd name="T18" fmla="*/ 0 w 5"/>
                  <a:gd name="T19" fmla="*/ 0 h 4"/>
                  <a:gd name="T20" fmla="*/ 5 w 5"/>
                  <a:gd name="T21" fmla="*/ 4 h 4"/>
                </a:gdLst>
                <a:ahLst/>
                <a:cxnLst>
                  <a:cxn ang="T12">
                    <a:pos x="T0" y="T1"/>
                  </a:cxn>
                  <a:cxn ang="T13">
                    <a:pos x="T2" y="T3"/>
                  </a:cxn>
                  <a:cxn ang="T14">
                    <a:pos x="T4" y="T5"/>
                  </a:cxn>
                  <a:cxn ang="T15">
                    <a:pos x="T6" y="T7"/>
                  </a:cxn>
                  <a:cxn ang="T16">
                    <a:pos x="T8" y="T9"/>
                  </a:cxn>
                  <a:cxn ang="T17">
                    <a:pos x="T10" y="T11"/>
                  </a:cxn>
                </a:cxnLst>
                <a:rect l="T18" t="T19" r="T20" b="T21"/>
                <a:pathLst>
                  <a:path w="5" h="4">
                    <a:moveTo>
                      <a:pt x="4" y="0"/>
                    </a:moveTo>
                    <a:lnTo>
                      <a:pt x="5" y="2"/>
                    </a:lnTo>
                    <a:lnTo>
                      <a:pt x="2" y="4"/>
                    </a:lnTo>
                    <a:lnTo>
                      <a:pt x="0" y="3"/>
                    </a:lnTo>
                    <a:lnTo>
                      <a:pt x="0" y="1"/>
                    </a:lnTo>
                    <a:lnTo>
                      <a:pt x="4" y="0"/>
                    </a:lnTo>
                    <a:close/>
                  </a:path>
                </a:pathLst>
              </a:custGeom>
              <a:grpFill/>
              <a:ln w="3175" cmpd="sng">
                <a:solidFill>
                  <a:schemeClr val="bg1"/>
                </a:solidFill>
                <a:round/>
                <a:headEnd/>
                <a:tailEnd/>
              </a:ln>
            </p:spPr>
            <p:txBody>
              <a:bodyPr/>
              <a:lstStyle/>
              <a:p>
                <a:endParaRPr lang="es-CL" sz="2400" dirty="0">
                  <a:solidFill>
                    <a:srgbClr val="000000"/>
                  </a:solidFill>
                </a:endParaRPr>
              </a:p>
            </p:txBody>
          </p:sp>
          <p:sp>
            <p:nvSpPr>
              <p:cNvPr id="715" name="Freeform 102"/>
              <p:cNvSpPr>
                <a:spLocks/>
              </p:cNvSpPr>
              <p:nvPr/>
            </p:nvSpPr>
            <p:spPr bwMode="gray">
              <a:xfrm>
                <a:off x="2228" y="1550"/>
                <a:ext cx="7" cy="7"/>
              </a:xfrm>
              <a:custGeom>
                <a:avLst/>
                <a:gdLst>
                  <a:gd name="T0" fmla="*/ 1 w 7"/>
                  <a:gd name="T1" fmla="*/ 0 h 7"/>
                  <a:gd name="T2" fmla="*/ 4 w 7"/>
                  <a:gd name="T3" fmla="*/ 3 h 7"/>
                  <a:gd name="T4" fmla="*/ 7 w 7"/>
                  <a:gd name="T5" fmla="*/ 4 h 7"/>
                  <a:gd name="T6" fmla="*/ 7 w 7"/>
                  <a:gd name="T7" fmla="*/ 7 h 7"/>
                  <a:gd name="T8" fmla="*/ 4 w 7"/>
                  <a:gd name="T9" fmla="*/ 7 h 7"/>
                  <a:gd name="T10" fmla="*/ 0 w 7"/>
                  <a:gd name="T11" fmla="*/ 2 h 7"/>
                  <a:gd name="T12" fmla="*/ 1 w 7"/>
                  <a:gd name="T13" fmla="*/ 0 h 7"/>
                  <a:gd name="T14" fmla="*/ 0 60000 65536"/>
                  <a:gd name="T15" fmla="*/ 0 60000 65536"/>
                  <a:gd name="T16" fmla="*/ 0 60000 65536"/>
                  <a:gd name="T17" fmla="*/ 0 60000 65536"/>
                  <a:gd name="T18" fmla="*/ 0 60000 65536"/>
                  <a:gd name="T19" fmla="*/ 0 60000 65536"/>
                  <a:gd name="T20" fmla="*/ 0 60000 65536"/>
                  <a:gd name="T21" fmla="*/ 0 w 7"/>
                  <a:gd name="T22" fmla="*/ 0 h 7"/>
                  <a:gd name="T23" fmla="*/ 7 w 7"/>
                  <a:gd name="T24" fmla="*/ 7 h 7"/>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7" h="7">
                    <a:moveTo>
                      <a:pt x="1" y="0"/>
                    </a:moveTo>
                    <a:lnTo>
                      <a:pt x="4" y="3"/>
                    </a:lnTo>
                    <a:lnTo>
                      <a:pt x="7" y="4"/>
                    </a:lnTo>
                    <a:lnTo>
                      <a:pt x="7" y="7"/>
                    </a:lnTo>
                    <a:lnTo>
                      <a:pt x="4" y="7"/>
                    </a:lnTo>
                    <a:lnTo>
                      <a:pt x="0" y="2"/>
                    </a:lnTo>
                    <a:lnTo>
                      <a:pt x="1" y="0"/>
                    </a:lnTo>
                    <a:close/>
                  </a:path>
                </a:pathLst>
              </a:custGeom>
              <a:grpFill/>
              <a:ln w="3175" cmpd="sng">
                <a:solidFill>
                  <a:schemeClr val="bg1"/>
                </a:solidFill>
                <a:round/>
                <a:headEnd/>
                <a:tailEnd/>
              </a:ln>
            </p:spPr>
            <p:txBody>
              <a:bodyPr/>
              <a:lstStyle/>
              <a:p>
                <a:endParaRPr lang="es-CL" sz="2400" dirty="0">
                  <a:solidFill>
                    <a:srgbClr val="000000"/>
                  </a:solidFill>
                </a:endParaRPr>
              </a:p>
            </p:txBody>
          </p:sp>
          <p:sp>
            <p:nvSpPr>
              <p:cNvPr id="716" name="Freeform 103"/>
              <p:cNvSpPr>
                <a:spLocks/>
              </p:cNvSpPr>
              <p:nvPr/>
            </p:nvSpPr>
            <p:spPr bwMode="gray">
              <a:xfrm>
                <a:off x="2222" y="1551"/>
                <a:ext cx="5" cy="10"/>
              </a:xfrm>
              <a:custGeom>
                <a:avLst/>
                <a:gdLst>
                  <a:gd name="T0" fmla="*/ 0 w 5"/>
                  <a:gd name="T1" fmla="*/ 2 h 10"/>
                  <a:gd name="T2" fmla="*/ 2 w 5"/>
                  <a:gd name="T3" fmla="*/ 0 h 10"/>
                  <a:gd name="T4" fmla="*/ 3 w 5"/>
                  <a:gd name="T5" fmla="*/ 2 h 10"/>
                  <a:gd name="T6" fmla="*/ 5 w 5"/>
                  <a:gd name="T7" fmla="*/ 10 h 10"/>
                  <a:gd name="T8" fmla="*/ 2 w 5"/>
                  <a:gd name="T9" fmla="*/ 10 h 10"/>
                  <a:gd name="T10" fmla="*/ 0 w 5"/>
                  <a:gd name="T11" fmla="*/ 2 h 10"/>
                  <a:gd name="T12" fmla="*/ 0 60000 65536"/>
                  <a:gd name="T13" fmla="*/ 0 60000 65536"/>
                  <a:gd name="T14" fmla="*/ 0 60000 65536"/>
                  <a:gd name="T15" fmla="*/ 0 60000 65536"/>
                  <a:gd name="T16" fmla="*/ 0 60000 65536"/>
                  <a:gd name="T17" fmla="*/ 0 60000 65536"/>
                  <a:gd name="T18" fmla="*/ 0 w 5"/>
                  <a:gd name="T19" fmla="*/ 0 h 10"/>
                  <a:gd name="T20" fmla="*/ 5 w 5"/>
                  <a:gd name="T21" fmla="*/ 10 h 10"/>
                </a:gdLst>
                <a:ahLst/>
                <a:cxnLst>
                  <a:cxn ang="T12">
                    <a:pos x="T0" y="T1"/>
                  </a:cxn>
                  <a:cxn ang="T13">
                    <a:pos x="T2" y="T3"/>
                  </a:cxn>
                  <a:cxn ang="T14">
                    <a:pos x="T4" y="T5"/>
                  </a:cxn>
                  <a:cxn ang="T15">
                    <a:pos x="T6" y="T7"/>
                  </a:cxn>
                  <a:cxn ang="T16">
                    <a:pos x="T8" y="T9"/>
                  </a:cxn>
                  <a:cxn ang="T17">
                    <a:pos x="T10" y="T11"/>
                  </a:cxn>
                </a:cxnLst>
                <a:rect l="T18" t="T19" r="T20" b="T21"/>
                <a:pathLst>
                  <a:path w="5" h="10">
                    <a:moveTo>
                      <a:pt x="0" y="2"/>
                    </a:moveTo>
                    <a:lnTo>
                      <a:pt x="2" y="0"/>
                    </a:lnTo>
                    <a:lnTo>
                      <a:pt x="3" y="2"/>
                    </a:lnTo>
                    <a:lnTo>
                      <a:pt x="5" y="10"/>
                    </a:lnTo>
                    <a:lnTo>
                      <a:pt x="2" y="10"/>
                    </a:lnTo>
                    <a:lnTo>
                      <a:pt x="0" y="2"/>
                    </a:lnTo>
                    <a:close/>
                  </a:path>
                </a:pathLst>
              </a:custGeom>
              <a:grpFill/>
              <a:ln w="3175" cmpd="sng">
                <a:solidFill>
                  <a:schemeClr val="bg1"/>
                </a:solidFill>
                <a:round/>
                <a:headEnd/>
                <a:tailEnd/>
              </a:ln>
            </p:spPr>
            <p:txBody>
              <a:bodyPr/>
              <a:lstStyle/>
              <a:p>
                <a:endParaRPr lang="es-CL" sz="2400" dirty="0">
                  <a:solidFill>
                    <a:srgbClr val="000000"/>
                  </a:solidFill>
                </a:endParaRPr>
              </a:p>
            </p:txBody>
          </p:sp>
          <p:sp>
            <p:nvSpPr>
              <p:cNvPr id="717" name="Freeform 104"/>
              <p:cNvSpPr>
                <a:spLocks/>
              </p:cNvSpPr>
              <p:nvPr/>
            </p:nvSpPr>
            <p:spPr bwMode="gray">
              <a:xfrm>
                <a:off x="2203" y="1557"/>
                <a:ext cx="60" cy="63"/>
              </a:xfrm>
              <a:custGeom>
                <a:avLst/>
                <a:gdLst>
                  <a:gd name="T0" fmla="*/ 10 w 60"/>
                  <a:gd name="T1" fmla="*/ 4 h 63"/>
                  <a:gd name="T2" fmla="*/ 12 w 60"/>
                  <a:gd name="T3" fmla="*/ 0 h 63"/>
                  <a:gd name="T4" fmla="*/ 15 w 60"/>
                  <a:gd name="T5" fmla="*/ 1 h 63"/>
                  <a:gd name="T6" fmla="*/ 17 w 60"/>
                  <a:gd name="T7" fmla="*/ 9 h 63"/>
                  <a:gd name="T8" fmla="*/ 21 w 60"/>
                  <a:gd name="T9" fmla="*/ 14 h 63"/>
                  <a:gd name="T10" fmla="*/ 24 w 60"/>
                  <a:gd name="T11" fmla="*/ 12 h 63"/>
                  <a:gd name="T12" fmla="*/ 32 w 60"/>
                  <a:gd name="T13" fmla="*/ 16 h 63"/>
                  <a:gd name="T14" fmla="*/ 36 w 60"/>
                  <a:gd name="T15" fmla="*/ 21 h 63"/>
                  <a:gd name="T16" fmla="*/ 47 w 60"/>
                  <a:gd name="T17" fmla="*/ 26 h 63"/>
                  <a:gd name="T18" fmla="*/ 49 w 60"/>
                  <a:gd name="T19" fmla="*/ 34 h 63"/>
                  <a:gd name="T20" fmla="*/ 47 w 60"/>
                  <a:gd name="T21" fmla="*/ 42 h 63"/>
                  <a:gd name="T22" fmla="*/ 59 w 60"/>
                  <a:gd name="T23" fmla="*/ 45 h 63"/>
                  <a:gd name="T24" fmla="*/ 60 w 60"/>
                  <a:gd name="T25" fmla="*/ 47 h 63"/>
                  <a:gd name="T26" fmla="*/ 59 w 60"/>
                  <a:gd name="T27" fmla="*/ 53 h 63"/>
                  <a:gd name="T28" fmla="*/ 47 w 60"/>
                  <a:gd name="T29" fmla="*/ 53 h 63"/>
                  <a:gd name="T30" fmla="*/ 42 w 60"/>
                  <a:gd name="T31" fmla="*/ 50 h 63"/>
                  <a:gd name="T32" fmla="*/ 41 w 60"/>
                  <a:gd name="T33" fmla="*/ 45 h 63"/>
                  <a:gd name="T34" fmla="*/ 38 w 60"/>
                  <a:gd name="T35" fmla="*/ 42 h 63"/>
                  <a:gd name="T36" fmla="*/ 34 w 60"/>
                  <a:gd name="T37" fmla="*/ 43 h 63"/>
                  <a:gd name="T38" fmla="*/ 30 w 60"/>
                  <a:gd name="T39" fmla="*/ 50 h 63"/>
                  <a:gd name="T40" fmla="*/ 26 w 60"/>
                  <a:gd name="T41" fmla="*/ 51 h 63"/>
                  <a:gd name="T42" fmla="*/ 19 w 60"/>
                  <a:gd name="T43" fmla="*/ 60 h 63"/>
                  <a:gd name="T44" fmla="*/ 14 w 60"/>
                  <a:gd name="T45" fmla="*/ 63 h 63"/>
                  <a:gd name="T46" fmla="*/ 13 w 60"/>
                  <a:gd name="T47" fmla="*/ 51 h 63"/>
                  <a:gd name="T48" fmla="*/ 1 w 60"/>
                  <a:gd name="T49" fmla="*/ 50 h 63"/>
                  <a:gd name="T50" fmla="*/ 0 w 60"/>
                  <a:gd name="T51" fmla="*/ 47 h 63"/>
                  <a:gd name="T52" fmla="*/ 9 w 60"/>
                  <a:gd name="T53" fmla="*/ 27 h 63"/>
                  <a:gd name="T54" fmla="*/ 9 w 60"/>
                  <a:gd name="T55" fmla="*/ 9 h 63"/>
                  <a:gd name="T56" fmla="*/ 10 w 60"/>
                  <a:gd name="T57" fmla="*/ 4 h 63"/>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60"/>
                  <a:gd name="T88" fmla="*/ 0 h 63"/>
                  <a:gd name="T89" fmla="*/ 60 w 60"/>
                  <a:gd name="T90" fmla="*/ 63 h 63"/>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60" h="63">
                    <a:moveTo>
                      <a:pt x="10" y="4"/>
                    </a:moveTo>
                    <a:lnTo>
                      <a:pt x="12" y="0"/>
                    </a:lnTo>
                    <a:lnTo>
                      <a:pt x="15" y="1"/>
                    </a:lnTo>
                    <a:lnTo>
                      <a:pt x="17" y="9"/>
                    </a:lnTo>
                    <a:lnTo>
                      <a:pt x="21" y="14"/>
                    </a:lnTo>
                    <a:lnTo>
                      <a:pt x="24" y="12"/>
                    </a:lnTo>
                    <a:lnTo>
                      <a:pt x="32" y="16"/>
                    </a:lnTo>
                    <a:lnTo>
                      <a:pt x="36" y="21"/>
                    </a:lnTo>
                    <a:lnTo>
                      <a:pt x="47" y="26"/>
                    </a:lnTo>
                    <a:lnTo>
                      <a:pt x="49" y="34"/>
                    </a:lnTo>
                    <a:lnTo>
                      <a:pt x="47" y="42"/>
                    </a:lnTo>
                    <a:lnTo>
                      <a:pt x="59" y="45"/>
                    </a:lnTo>
                    <a:lnTo>
                      <a:pt x="60" y="47"/>
                    </a:lnTo>
                    <a:lnTo>
                      <a:pt x="59" y="53"/>
                    </a:lnTo>
                    <a:lnTo>
                      <a:pt x="47" y="53"/>
                    </a:lnTo>
                    <a:lnTo>
                      <a:pt x="42" y="50"/>
                    </a:lnTo>
                    <a:lnTo>
                      <a:pt x="41" y="45"/>
                    </a:lnTo>
                    <a:lnTo>
                      <a:pt x="38" y="42"/>
                    </a:lnTo>
                    <a:lnTo>
                      <a:pt x="34" y="43"/>
                    </a:lnTo>
                    <a:lnTo>
                      <a:pt x="30" y="50"/>
                    </a:lnTo>
                    <a:lnTo>
                      <a:pt x="26" y="51"/>
                    </a:lnTo>
                    <a:lnTo>
                      <a:pt x="19" y="60"/>
                    </a:lnTo>
                    <a:lnTo>
                      <a:pt x="14" y="63"/>
                    </a:lnTo>
                    <a:lnTo>
                      <a:pt x="13" y="51"/>
                    </a:lnTo>
                    <a:lnTo>
                      <a:pt x="1" y="50"/>
                    </a:lnTo>
                    <a:lnTo>
                      <a:pt x="0" y="47"/>
                    </a:lnTo>
                    <a:lnTo>
                      <a:pt x="9" y="27"/>
                    </a:lnTo>
                    <a:lnTo>
                      <a:pt x="9" y="9"/>
                    </a:lnTo>
                    <a:lnTo>
                      <a:pt x="10" y="4"/>
                    </a:lnTo>
                    <a:close/>
                  </a:path>
                </a:pathLst>
              </a:custGeom>
              <a:grpFill/>
              <a:ln w="3175" cmpd="sng">
                <a:solidFill>
                  <a:schemeClr val="bg1"/>
                </a:solidFill>
                <a:round/>
                <a:headEnd/>
                <a:tailEnd/>
              </a:ln>
            </p:spPr>
            <p:txBody>
              <a:bodyPr/>
              <a:lstStyle/>
              <a:p>
                <a:endParaRPr lang="es-CL" sz="2400" dirty="0">
                  <a:solidFill>
                    <a:srgbClr val="000000"/>
                  </a:solidFill>
                </a:endParaRPr>
              </a:p>
            </p:txBody>
          </p:sp>
          <p:sp>
            <p:nvSpPr>
              <p:cNvPr id="718" name="Freeform 105"/>
              <p:cNvSpPr>
                <a:spLocks/>
              </p:cNvSpPr>
              <p:nvPr/>
            </p:nvSpPr>
            <p:spPr bwMode="gray">
              <a:xfrm>
                <a:off x="2235" y="1622"/>
                <a:ext cx="15" cy="14"/>
              </a:xfrm>
              <a:custGeom>
                <a:avLst/>
                <a:gdLst>
                  <a:gd name="T0" fmla="*/ 15 w 15"/>
                  <a:gd name="T1" fmla="*/ 0 h 14"/>
                  <a:gd name="T2" fmla="*/ 14 w 15"/>
                  <a:gd name="T3" fmla="*/ 5 h 14"/>
                  <a:gd name="T4" fmla="*/ 6 w 15"/>
                  <a:gd name="T5" fmla="*/ 13 h 14"/>
                  <a:gd name="T6" fmla="*/ 0 w 15"/>
                  <a:gd name="T7" fmla="*/ 14 h 14"/>
                  <a:gd name="T8" fmla="*/ 0 w 15"/>
                  <a:gd name="T9" fmla="*/ 5 h 14"/>
                  <a:gd name="T10" fmla="*/ 6 w 15"/>
                  <a:gd name="T11" fmla="*/ 0 h 14"/>
                  <a:gd name="T12" fmla="*/ 15 w 15"/>
                  <a:gd name="T13" fmla="*/ 0 h 14"/>
                  <a:gd name="T14" fmla="*/ 0 60000 65536"/>
                  <a:gd name="T15" fmla="*/ 0 60000 65536"/>
                  <a:gd name="T16" fmla="*/ 0 60000 65536"/>
                  <a:gd name="T17" fmla="*/ 0 60000 65536"/>
                  <a:gd name="T18" fmla="*/ 0 60000 65536"/>
                  <a:gd name="T19" fmla="*/ 0 60000 65536"/>
                  <a:gd name="T20" fmla="*/ 0 60000 65536"/>
                  <a:gd name="T21" fmla="*/ 0 w 15"/>
                  <a:gd name="T22" fmla="*/ 0 h 14"/>
                  <a:gd name="T23" fmla="*/ 15 w 15"/>
                  <a:gd name="T24" fmla="*/ 14 h 14"/>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15" h="14">
                    <a:moveTo>
                      <a:pt x="15" y="0"/>
                    </a:moveTo>
                    <a:lnTo>
                      <a:pt x="14" y="5"/>
                    </a:lnTo>
                    <a:lnTo>
                      <a:pt x="6" y="13"/>
                    </a:lnTo>
                    <a:lnTo>
                      <a:pt x="0" y="14"/>
                    </a:lnTo>
                    <a:lnTo>
                      <a:pt x="0" y="5"/>
                    </a:lnTo>
                    <a:lnTo>
                      <a:pt x="6" y="0"/>
                    </a:lnTo>
                    <a:lnTo>
                      <a:pt x="15" y="0"/>
                    </a:lnTo>
                    <a:close/>
                  </a:path>
                </a:pathLst>
              </a:custGeom>
              <a:grpFill/>
              <a:ln w="3175" cmpd="sng">
                <a:solidFill>
                  <a:schemeClr val="bg1"/>
                </a:solidFill>
                <a:round/>
                <a:headEnd/>
                <a:tailEnd/>
              </a:ln>
            </p:spPr>
            <p:txBody>
              <a:bodyPr/>
              <a:lstStyle/>
              <a:p>
                <a:endParaRPr lang="es-CL" sz="2400" dirty="0">
                  <a:solidFill>
                    <a:srgbClr val="000000"/>
                  </a:solidFill>
                </a:endParaRPr>
              </a:p>
            </p:txBody>
          </p:sp>
          <p:sp>
            <p:nvSpPr>
              <p:cNvPr id="719" name="Freeform 106"/>
              <p:cNvSpPr>
                <a:spLocks/>
              </p:cNvSpPr>
              <p:nvPr/>
            </p:nvSpPr>
            <p:spPr bwMode="gray">
              <a:xfrm>
                <a:off x="2266" y="1635"/>
                <a:ext cx="9" cy="17"/>
              </a:xfrm>
              <a:custGeom>
                <a:avLst/>
                <a:gdLst>
                  <a:gd name="T0" fmla="*/ 8 w 9"/>
                  <a:gd name="T1" fmla="*/ 0 h 17"/>
                  <a:gd name="T2" fmla="*/ 9 w 9"/>
                  <a:gd name="T3" fmla="*/ 7 h 17"/>
                  <a:gd name="T4" fmla="*/ 6 w 9"/>
                  <a:gd name="T5" fmla="*/ 12 h 17"/>
                  <a:gd name="T6" fmla="*/ 5 w 9"/>
                  <a:gd name="T7" fmla="*/ 17 h 17"/>
                  <a:gd name="T8" fmla="*/ 0 w 9"/>
                  <a:gd name="T9" fmla="*/ 13 h 17"/>
                  <a:gd name="T10" fmla="*/ 1 w 9"/>
                  <a:gd name="T11" fmla="*/ 4 h 17"/>
                  <a:gd name="T12" fmla="*/ 3 w 9"/>
                  <a:gd name="T13" fmla="*/ 1 h 17"/>
                  <a:gd name="T14" fmla="*/ 8 w 9"/>
                  <a:gd name="T15" fmla="*/ 0 h 17"/>
                  <a:gd name="T16" fmla="*/ 0 60000 65536"/>
                  <a:gd name="T17" fmla="*/ 0 60000 65536"/>
                  <a:gd name="T18" fmla="*/ 0 60000 65536"/>
                  <a:gd name="T19" fmla="*/ 0 60000 65536"/>
                  <a:gd name="T20" fmla="*/ 0 60000 65536"/>
                  <a:gd name="T21" fmla="*/ 0 60000 65536"/>
                  <a:gd name="T22" fmla="*/ 0 60000 65536"/>
                  <a:gd name="T23" fmla="*/ 0 60000 65536"/>
                  <a:gd name="T24" fmla="*/ 0 w 9"/>
                  <a:gd name="T25" fmla="*/ 0 h 17"/>
                  <a:gd name="T26" fmla="*/ 9 w 9"/>
                  <a:gd name="T27" fmla="*/ 17 h 17"/>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9" h="17">
                    <a:moveTo>
                      <a:pt x="8" y="0"/>
                    </a:moveTo>
                    <a:lnTo>
                      <a:pt x="9" y="7"/>
                    </a:lnTo>
                    <a:lnTo>
                      <a:pt x="6" y="12"/>
                    </a:lnTo>
                    <a:lnTo>
                      <a:pt x="5" y="17"/>
                    </a:lnTo>
                    <a:lnTo>
                      <a:pt x="0" y="13"/>
                    </a:lnTo>
                    <a:lnTo>
                      <a:pt x="1" y="4"/>
                    </a:lnTo>
                    <a:lnTo>
                      <a:pt x="3" y="1"/>
                    </a:lnTo>
                    <a:lnTo>
                      <a:pt x="8" y="0"/>
                    </a:lnTo>
                    <a:close/>
                  </a:path>
                </a:pathLst>
              </a:custGeom>
              <a:grpFill/>
              <a:ln w="3175" cmpd="sng">
                <a:solidFill>
                  <a:schemeClr val="bg1"/>
                </a:solidFill>
                <a:round/>
                <a:headEnd/>
                <a:tailEnd/>
              </a:ln>
            </p:spPr>
            <p:txBody>
              <a:bodyPr/>
              <a:lstStyle/>
              <a:p>
                <a:endParaRPr lang="es-CL" sz="2400" dirty="0">
                  <a:solidFill>
                    <a:srgbClr val="000000"/>
                  </a:solidFill>
                </a:endParaRPr>
              </a:p>
            </p:txBody>
          </p:sp>
          <p:sp>
            <p:nvSpPr>
              <p:cNvPr id="720" name="Freeform 107"/>
              <p:cNvSpPr>
                <a:spLocks/>
              </p:cNvSpPr>
              <p:nvPr/>
            </p:nvSpPr>
            <p:spPr bwMode="gray">
              <a:xfrm>
                <a:off x="2281" y="1614"/>
                <a:ext cx="8" cy="7"/>
              </a:xfrm>
              <a:custGeom>
                <a:avLst/>
                <a:gdLst>
                  <a:gd name="T0" fmla="*/ 0 w 8"/>
                  <a:gd name="T1" fmla="*/ 0 h 7"/>
                  <a:gd name="T2" fmla="*/ 5 w 8"/>
                  <a:gd name="T3" fmla="*/ 0 h 7"/>
                  <a:gd name="T4" fmla="*/ 8 w 8"/>
                  <a:gd name="T5" fmla="*/ 3 h 7"/>
                  <a:gd name="T6" fmla="*/ 5 w 8"/>
                  <a:gd name="T7" fmla="*/ 7 h 7"/>
                  <a:gd name="T8" fmla="*/ 2 w 8"/>
                  <a:gd name="T9" fmla="*/ 5 h 7"/>
                  <a:gd name="T10" fmla="*/ 0 w 8"/>
                  <a:gd name="T11" fmla="*/ 0 h 7"/>
                  <a:gd name="T12" fmla="*/ 0 60000 65536"/>
                  <a:gd name="T13" fmla="*/ 0 60000 65536"/>
                  <a:gd name="T14" fmla="*/ 0 60000 65536"/>
                  <a:gd name="T15" fmla="*/ 0 60000 65536"/>
                  <a:gd name="T16" fmla="*/ 0 60000 65536"/>
                  <a:gd name="T17" fmla="*/ 0 60000 65536"/>
                  <a:gd name="T18" fmla="*/ 0 w 8"/>
                  <a:gd name="T19" fmla="*/ 0 h 7"/>
                  <a:gd name="T20" fmla="*/ 8 w 8"/>
                  <a:gd name="T21" fmla="*/ 7 h 7"/>
                </a:gdLst>
                <a:ahLst/>
                <a:cxnLst>
                  <a:cxn ang="T12">
                    <a:pos x="T0" y="T1"/>
                  </a:cxn>
                  <a:cxn ang="T13">
                    <a:pos x="T2" y="T3"/>
                  </a:cxn>
                  <a:cxn ang="T14">
                    <a:pos x="T4" y="T5"/>
                  </a:cxn>
                  <a:cxn ang="T15">
                    <a:pos x="T6" y="T7"/>
                  </a:cxn>
                  <a:cxn ang="T16">
                    <a:pos x="T8" y="T9"/>
                  </a:cxn>
                  <a:cxn ang="T17">
                    <a:pos x="T10" y="T11"/>
                  </a:cxn>
                </a:cxnLst>
                <a:rect l="T18" t="T19" r="T20" b="T21"/>
                <a:pathLst>
                  <a:path w="8" h="7">
                    <a:moveTo>
                      <a:pt x="0" y="0"/>
                    </a:moveTo>
                    <a:lnTo>
                      <a:pt x="5" y="0"/>
                    </a:lnTo>
                    <a:lnTo>
                      <a:pt x="8" y="3"/>
                    </a:lnTo>
                    <a:lnTo>
                      <a:pt x="5" y="7"/>
                    </a:lnTo>
                    <a:lnTo>
                      <a:pt x="2" y="5"/>
                    </a:lnTo>
                    <a:lnTo>
                      <a:pt x="0" y="0"/>
                    </a:lnTo>
                    <a:close/>
                  </a:path>
                </a:pathLst>
              </a:custGeom>
              <a:grpFill/>
              <a:ln w="3175" cmpd="sng">
                <a:solidFill>
                  <a:schemeClr val="bg1"/>
                </a:solidFill>
                <a:round/>
                <a:headEnd/>
                <a:tailEnd/>
              </a:ln>
            </p:spPr>
            <p:txBody>
              <a:bodyPr/>
              <a:lstStyle/>
              <a:p>
                <a:endParaRPr lang="es-CL" sz="2400" dirty="0">
                  <a:solidFill>
                    <a:srgbClr val="000000"/>
                  </a:solidFill>
                </a:endParaRPr>
              </a:p>
            </p:txBody>
          </p:sp>
          <p:sp>
            <p:nvSpPr>
              <p:cNvPr id="721" name="Freeform 108"/>
              <p:cNvSpPr>
                <a:spLocks/>
              </p:cNvSpPr>
              <p:nvPr/>
            </p:nvSpPr>
            <p:spPr bwMode="gray">
              <a:xfrm>
                <a:off x="2290" y="1608"/>
                <a:ext cx="8" cy="7"/>
              </a:xfrm>
              <a:custGeom>
                <a:avLst/>
                <a:gdLst>
                  <a:gd name="T0" fmla="*/ 1 w 8"/>
                  <a:gd name="T1" fmla="*/ 4 h 7"/>
                  <a:gd name="T2" fmla="*/ 0 w 8"/>
                  <a:gd name="T3" fmla="*/ 2 h 7"/>
                  <a:gd name="T4" fmla="*/ 2 w 8"/>
                  <a:gd name="T5" fmla="*/ 0 h 7"/>
                  <a:gd name="T6" fmla="*/ 8 w 8"/>
                  <a:gd name="T7" fmla="*/ 4 h 7"/>
                  <a:gd name="T8" fmla="*/ 8 w 8"/>
                  <a:gd name="T9" fmla="*/ 7 h 7"/>
                  <a:gd name="T10" fmla="*/ 4 w 8"/>
                  <a:gd name="T11" fmla="*/ 7 h 7"/>
                  <a:gd name="T12" fmla="*/ 1 w 8"/>
                  <a:gd name="T13" fmla="*/ 4 h 7"/>
                  <a:gd name="T14" fmla="*/ 0 60000 65536"/>
                  <a:gd name="T15" fmla="*/ 0 60000 65536"/>
                  <a:gd name="T16" fmla="*/ 0 60000 65536"/>
                  <a:gd name="T17" fmla="*/ 0 60000 65536"/>
                  <a:gd name="T18" fmla="*/ 0 60000 65536"/>
                  <a:gd name="T19" fmla="*/ 0 60000 65536"/>
                  <a:gd name="T20" fmla="*/ 0 60000 65536"/>
                  <a:gd name="T21" fmla="*/ 0 w 8"/>
                  <a:gd name="T22" fmla="*/ 0 h 7"/>
                  <a:gd name="T23" fmla="*/ 8 w 8"/>
                  <a:gd name="T24" fmla="*/ 7 h 7"/>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 h="7">
                    <a:moveTo>
                      <a:pt x="1" y="4"/>
                    </a:moveTo>
                    <a:lnTo>
                      <a:pt x="0" y="2"/>
                    </a:lnTo>
                    <a:lnTo>
                      <a:pt x="2" y="0"/>
                    </a:lnTo>
                    <a:lnTo>
                      <a:pt x="8" y="4"/>
                    </a:lnTo>
                    <a:lnTo>
                      <a:pt x="8" y="7"/>
                    </a:lnTo>
                    <a:lnTo>
                      <a:pt x="4" y="7"/>
                    </a:lnTo>
                    <a:lnTo>
                      <a:pt x="1" y="4"/>
                    </a:lnTo>
                    <a:close/>
                  </a:path>
                </a:pathLst>
              </a:custGeom>
              <a:grpFill/>
              <a:ln w="3175" cmpd="sng">
                <a:solidFill>
                  <a:schemeClr val="bg1"/>
                </a:solidFill>
                <a:round/>
                <a:headEnd/>
                <a:tailEnd/>
              </a:ln>
            </p:spPr>
            <p:txBody>
              <a:bodyPr/>
              <a:lstStyle/>
              <a:p>
                <a:endParaRPr lang="es-CL" sz="2400" dirty="0">
                  <a:solidFill>
                    <a:srgbClr val="000000"/>
                  </a:solidFill>
                </a:endParaRPr>
              </a:p>
            </p:txBody>
          </p:sp>
          <p:sp>
            <p:nvSpPr>
              <p:cNvPr id="722" name="Freeform 109"/>
              <p:cNvSpPr>
                <a:spLocks/>
              </p:cNvSpPr>
              <p:nvPr/>
            </p:nvSpPr>
            <p:spPr bwMode="gray">
              <a:xfrm>
                <a:off x="2286" y="1599"/>
                <a:ext cx="4" cy="5"/>
              </a:xfrm>
              <a:custGeom>
                <a:avLst/>
                <a:gdLst>
                  <a:gd name="T0" fmla="*/ 4 w 4"/>
                  <a:gd name="T1" fmla="*/ 3 h 5"/>
                  <a:gd name="T2" fmla="*/ 2 w 4"/>
                  <a:gd name="T3" fmla="*/ 5 h 5"/>
                  <a:gd name="T4" fmla="*/ 0 w 4"/>
                  <a:gd name="T5" fmla="*/ 2 h 5"/>
                  <a:gd name="T6" fmla="*/ 2 w 4"/>
                  <a:gd name="T7" fmla="*/ 0 h 5"/>
                  <a:gd name="T8" fmla="*/ 4 w 4"/>
                  <a:gd name="T9" fmla="*/ 3 h 5"/>
                  <a:gd name="T10" fmla="*/ 0 60000 65536"/>
                  <a:gd name="T11" fmla="*/ 0 60000 65536"/>
                  <a:gd name="T12" fmla="*/ 0 60000 65536"/>
                  <a:gd name="T13" fmla="*/ 0 60000 65536"/>
                  <a:gd name="T14" fmla="*/ 0 60000 65536"/>
                  <a:gd name="T15" fmla="*/ 0 w 4"/>
                  <a:gd name="T16" fmla="*/ 0 h 5"/>
                  <a:gd name="T17" fmla="*/ 4 w 4"/>
                  <a:gd name="T18" fmla="*/ 5 h 5"/>
                </a:gdLst>
                <a:ahLst/>
                <a:cxnLst>
                  <a:cxn ang="T10">
                    <a:pos x="T0" y="T1"/>
                  </a:cxn>
                  <a:cxn ang="T11">
                    <a:pos x="T2" y="T3"/>
                  </a:cxn>
                  <a:cxn ang="T12">
                    <a:pos x="T4" y="T5"/>
                  </a:cxn>
                  <a:cxn ang="T13">
                    <a:pos x="T6" y="T7"/>
                  </a:cxn>
                  <a:cxn ang="T14">
                    <a:pos x="T8" y="T9"/>
                  </a:cxn>
                </a:cxnLst>
                <a:rect l="T15" t="T16" r="T17" b="T18"/>
                <a:pathLst>
                  <a:path w="4" h="5">
                    <a:moveTo>
                      <a:pt x="4" y="3"/>
                    </a:moveTo>
                    <a:lnTo>
                      <a:pt x="2" y="5"/>
                    </a:lnTo>
                    <a:lnTo>
                      <a:pt x="0" y="2"/>
                    </a:lnTo>
                    <a:lnTo>
                      <a:pt x="2" y="0"/>
                    </a:lnTo>
                    <a:lnTo>
                      <a:pt x="4" y="3"/>
                    </a:lnTo>
                    <a:close/>
                  </a:path>
                </a:pathLst>
              </a:custGeom>
              <a:grpFill/>
              <a:ln w="3175" cmpd="sng">
                <a:solidFill>
                  <a:schemeClr val="bg1"/>
                </a:solidFill>
                <a:round/>
                <a:headEnd/>
                <a:tailEnd/>
              </a:ln>
            </p:spPr>
            <p:txBody>
              <a:bodyPr/>
              <a:lstStyle/>
              <a:p>
                <a:endParaRPr lang="es-CL" sz="2400" dirty="0">
                  <a:solidFill>
                    <a:srgbClr val="000000"/>
                  </a:solidFill>
                </a:endParaRPr>
              </a:p>
            </p:txBody>
          </p:sp>
          <p:sp>
            <p:nvSpPr>
              <p:cNvPr id="723" name="Rectangle 110"/>
              <p:cNvSpPr>
                <a:spLocks noChangeArrowheads="1"/>
              </p:cNvSpPr>
              <p:nvPr/>
            </p:nvSpPr>
            <p:spPr bwMode="gray">
              <a:xfrm>
                <a:off x="2202" y="1479"/>
                <a:ext cx="6" cy="1"/>
              </a:xfrm>
              <a:prstGeom prst="rect">
                <a:avLst/>
              </a:prstGeom>
              <a:grpFill/>
              <a:ln w="3175">
                <a:solidFill>
                  <a:schemeClr val="bg1"/>
                </a:solidFill>
                <a:miter lim="800000"/>
                <a:headEnd/>
                <a:tailEnd/>
              </a:ln>
            </p:spPr>
            <p:txBody>
              <a:bodyPr/>
              <a:lstStyle/>
              <a:p>
                <a:pPr>
                  <a:spcBef>
                    <a:spcPct val="15000"/>
                  </a:spcBef>
                  <a:spcAft>
                    <a:spcPct val="15000"/>
                  </a:spcAft>
                  <a:buClr>
                    <a:srgbClr val="263F8F"/>
                  </a:buClr>
                  <a:buFont typeface="Wingdings" pitchFamily="2" charset="2"/>
                  <a:buNone/>
                </a:pPr>
                <a:endParaRPr kumimoji="1" lang="es-CL" sz="1867" dirty="0">
                  <a:solidFill>
                    <a:srgbClr val="000000"/>
                  </a:solidFill>
                </a:endParaRPr>
              </a:p>
            </p:txBody>
          </p:sp>
          <p:sp>
            <p:nvSpPr>
              <p:cNvPr id="724" name="Freeform 111"/>
              <p:cNvSpPr>
                <a:spLocks/>
              </p:cNvSpPr>
              <p:nvPr/>
            </p:nvSpPr>
            <p:spPr bwMode="gray">
              <a:xfrm>
                <a:off x="2172" y="1344"/>
                <a:ext cx="6" cy="7"/>
              </a:xfrm>
              <a:custGeom>
                <a:avLst/>
                <a:gdLst>
                  <a:gd name="T0" fmla="*/ 1 w 6"/>
                  <a:gd name="T1" fmla="*/ 0 h 7"/>
                  <a:gd name="T2" fmla="*/ 5 w 6"/>
                  <a:gd name="T3" fmla="*/ 0 h 7"/>
                  <a:gd name="T4" fmla="*/ 6 w 6"/>
                  <a:gd name="T5" fmla="*/ 6 h 7"/>
                  <a:gd name="T6" fmla="*/ 3 w 6"/>
                  <a:gd name="T7" fmla="*/ 7 h 7"/>
                  <a:gd name="T8" fmla="*/ 1 w 6"/>
                  <a:gd name="T9" fmla="*/ 7 h 7"/>
                  <a:gd name="T10" fmla="*/ 0 w 6"/>
                  <a:gd name="T11" fmla="*/ 1 h 7"/>
                  <a:gd name="T12" fmla="*/ 1 w 6"/>
                  <a:gd name="T13" fmla="*/ 0 h 7"/>
                  <a:gd name="T14" fmla="*/ 0 60000 65536"/>
                  <a:gd name="T15" fmla="*/ 0 60000 65536"/>
                  <a:gd name="T16" fmla="*/ 0 60000 65536"/>
                  <a:gd name="T17" fmla="*/ 0 60000 65536"/>
                  <a:gd name="T18" fmla="*/ 0 60000 65536"/>
                  <a:gd name="T19" fmla="*/ 0 60000 65536"/>
                  <a:gd name="T20" fmla="*/ 0 60000 65536"/>
                  <a:gd name="T21" fmla="*/ 0 w 6"/>
                  <a:gd name="T22" fmla="*/ 0 h 7"/>
                  <a:gd name="T23" fmla="*/ 6 w 6"/>
                  <a:gd name="T24" fmla="*/ 7 h 7"/>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6" h="7">
                    <a:moveTo>
                      <a:pt x="1" y="0"/>
                    </a:moveTo>
                    <a:lnTo>
                      <a:pt x="5" y="0"/>
                    </a:lnTo>
                    <a:lnTo>
                      <a:pt x="6" y="6"/>
                    </a:lnTo>
                    <a:lnTo>
                      <a:pt x="3" y="7"/>
                    </a:lnTo>
                    <a:lnTo>
                      <a:pt x="1" y="7"/>
                    </a:lnTo>
                    <a:lnTo>
                      <a:pt x="0" y="1"/>
                    </a:lnTo>
                    <a:lnTo>
                      <a:pt x="1" y="0"/>
                    </a:lnTo>
                    <a:close/>
                  </a:path>
                </a:pathLst>
              </a:custGeom>
              <a:grpFill/>
              <a:ln w="3175" cmpd="sng">
                <a:solidFill>
                  <a:schemeClr val="bg1"/>
                </a:solidFill>
                <a:round/>
                <a:headEnd/>
                <a:tailEnd/>
              </a:ln>
            </p:spPr>
            <p:txBody>
              <a:bodyPr/>
              <a:lstStyle/>
              <a:p>
                <a:endParaRPr lang="es-CL" sz="2400" dirty="0">
                  <a:solidFill>
                    <a:srgbClr val="000000"/>
                  </a:solidFill>
                </a:endParaRPr>
              </a:p>
            </p:txBody>
          </p:sp>
          <p:sp>
            <p:nvSpPr>
              <p:cNvPr id="725" name="Freeform 112"/>
              <p:cNvSpPr>
                <a:spLocks/>
              </p:cNvSpPr>
              <p:nvPr/>
            </p:nvSpPr>
            <p:spPr bwMode="gray">
              <a:xfrm>
                <a:off x="2169" y="1329"/>
                <a:ext cx="10" cy="8"/>
              </a:xfrm>
              <a:custGeom>
                <a:avLst/>
                <a:gdLst>
                  <a:gd name="T0" fmla="*/ 1 w 10"/>
                  <a:gd name="T1" fmla="*/ 0 h 8"/>
                  <a:gd name="T2" fmla="*/ 7 w 10"/>
                  <a:gd name="T3" fmla="*/ 2 h 8"/>
                  <a:gd name="T4" fmla="*/ 10 w 10"/>
                  <a:gd name="T5" fmla="*/ 6 h 8"/>
                  <a:gd name="T6" fmla="*/ 7 w 10"/>
                  <a:gd name="T7" fmla="*/ 8 h 8"/>
                  <a:gd name="T8" fmla="*/ 0 w 10"/>
                  <a:gd name="T9" fmla="*/ 5 h 8"/>
                  <a:gd name="T10" fmla="*/ 1 w 10"/>
                  <a:gd name="T11" fmla="*/ 0 h 8"/>
                  <a:gd name="T12" fmla="*/ 0 60000 65536"/>
                  <a:gd name="T13" fmla="*/ 0 60000 65536"/>
                  <a:gd name="T14" fmla="*/ 0 60000 65536"/>
                  <a:gd name="T15" fmla="*/ 0 60000 65536"/>
                  <a:gd name="T16" fmla="*/ 0 60000 65536"/>
                  <a:gd name="T17" fmla="*/ 0 60000 65536"/>
                  <a:gd name="T18" fmla="*/ 0 w 10"/>
                  <a:gd name="T19" fmla="*/ 0 h 8"/>
                  <a:gd name="T20" fmla="*/ 10 w 10"/>
                  <a:gd name="T21" fmla="*/ 8 h 8"/>
                </a:gdLst>
                <a:ahLst/>
                <a:cxnLst>
                  <a:cxn ang="T12">
                    <a:pos x="T0" y="T1"/>
                  </a:cxn>
                  <a:cxn ang="T13">
                    <a:pos x="T2" y="T3"/>
                  </a:cxn>
                  <a:cxn ang="T14">
                    <a:pos x="T4" y="T5"/>
                  </a:cxn>
                  <a:cxn ang="T15">
                    <a:pos x="T6" y="T7"/>
                  </a:cxn>
                  <a:cxn ang="T16">
                    <a:pos x="T8" y="T9"/>
                  </a:cxn>
                  <a:cxn ang="T17">
                    <a:pos x="T10" y="T11"/>
                  </a:cxn>
                </a:cxnLst>
                <a:rect l="T18" t="T19" r="T20" b="T21"/>
                <a:pathLst>
                  <a:path w="10" h="8">
                    <a:moveTo>
                      <a:pt x="1" y="0"/>
                    </a:moveTo>
                    <a:lnTo>
                      <a:pt x="7" y="2"/>
                    </a:lnTo>
                    <a:lnTo>
                      <a:pt x="10" y="6"/>
                    </a:lnTo>
                    <a:lnTo>
                      <a:pt x="7" y="8"/>
                    </a:lnTo>
                    <a:lnTo>
                      <a:pt x="0" y="5"/>
                    </a:lnTo>
                    <a:lnTo>
                      <a:pt x="1" y="0"/>
                    </a:lnTo>
                    <a:close/>
                  </a:path>
                </a:pathLst>
              </a:custGeom>
              <a:grpFill/>
              <a:ln w="3175" cmpd="sng">
                <a:solidFill>
                  <a:schemeClr val="bg1"/>
                </a:solidFill>
                <a:round/>
                <a:headEnd/>
                <a:tailEnd/>
              </a:ln>
            </p:spPr>
            <p:txBody>
              <a:bodyPr/>
              <a:lstStyle/>
              <a:p>
                <a:endParaRPr lang="es-CL" sz="2400" dirty="0">
                  <a:solidFill>
                    <a:srgbClr val="000000"/>
                  </a:solidFill>
                </a:endParaRPr>
              </a:p>
            </p:txBody>
          </p:sp>
          <p:sp>
            <p:nvSpPr>
              <p:cNvPr id="726" name="Freeform 113"/>
              <p:cNvSpPr>
                <a:spLocks/>
              </p:cNvSpPr>
              <p:nvPr/>
            </p:nvSpPr>
            <p:spPr bwMode="gray">
              <a:xfrm>
                <a:off x="2166" y="1335"/>
                <a:ext cx="5" cy="3"/>
              </a:xfrm>
              <a:custGeom>
                <a:avLst/>
                <a:gdLst>
                  <a:gd name="T0" fmla="*/ 0 w 5"/>
                  <a:gd name="T1" fmla="*/ 1 h 3"/>
                  <a:gd name="T2" fmla="*/ 3 w 5"/>
                  <a:gd name="T3" fmla="*/ 0 h 3"/>
                  <a:gd name="T4" fmla="*/ 5 w 5"/>
                  <a:gd name="T5" fmla="*/ 2 h 3"/>
                  <a:gd name="T6" fmla="*/ 3 w 5"/>
                  <a:gd name="T7" fmla="*/ 3 h 3"/>
                  <a:gd name="T8" fmla="*/ 0 w 5"/>
                  <a:gd name="T9" fmla="*/ 1 h 3"/>
                  <a:gd name="T10" fmla="*/ 0 60000 65536"/>
                  <a:gd name="T11" fmla="*/ 0 60000 65536"/>
                  <a:gd name="T12" fmla="*/ 0 60000 65536"/>
                  <a:gd name="T13" fmla="*/ 0 60000 65536"/>
                  <a:gd name="T14" fmla="*/ 0 60000 65536"/>
                  <a:gd name="T15" fmla="*/ 0 w 5"/>
                  <a:gd name="T16" fmla="*/ 0 h 3"/>
                  <a:gd name="T17" fmla="*/ 5 w 5"/>
                  <a:gd name="T18" fmla="*/ 3 h 3"/>
                </a:gdLst>
                <a:ahLst/>
                <a:cxnLst>
                  <a:cxn ang="T10">
                    <a:pos x="T0" y="T1"/>
                  </a:cxn>
                  <a:cxn ang="T11">
                    <a:pos x="T2" y="T3"/>
                  </a:cxn>
                  <a:cxn ang="T12">
                    <a:pos x="T4" y="T5"/>
                  </a:cxn>
                  <a:cxn ang="T13">
                    <a:pos x="T6" y="T7"/>
                  </a:cxn>
                  <a:cxn ang="T14">
                    <a:pos x="T8" y="T9"/>
                  </a:cxn>
                </a:cxnLst>
                <a:rect l="T15" t="T16" r="T17" b="T18"/>
                <a:pathLst>
                  <a:path w="5" h="3">
                    <a:moveTo>
                      <a:pt x="0" y="1"/>
                    </a:moveTo>
                    <a:lnTo>
                      <a:pt x="3" y="0"/>
                    </a:lnTo>
                    <a:lnTo>
                      <a:pt x="5" y="2"/>
                    </a:lnTo>
                    <a:lnTo>
                      <a:pt x="3" y="3"/>
                    </a:lnTo>
                    <a:lnTo>
                      <a:pt x="0" y="1"/>
                    </a:lnTo>
                    <a:close/>
                  </a:path>
                </a:pathLst>
              </a:custGeom>
              <a:grpFill/>
              <a:ln w="3175" cmpd="sng">
                <a:solidFill>
                  <a:schemeClr val="bg1"/>
                </a:solidFill>
                <a:round/>
                <a:headEnd/>
                <a:tailEnd/>
              </a:ln>
            </p:spPr>
            <p:txBody>
              <a:bodyPr/>
              <a:lstStyle/>
              <a:p>
                <a:endParaRPr lang="es-CL" sz="2400" dirty="0">
                  <a:solidFill>
                    <a:srgbClr val="000000"/>
                  </a:solidFill>
                </a:endParaRPr>
              </a:p>
            </p:txBody>
          </p:sp>
          <p:sp>
            <p:nvSpPr>
              <p:cNvPr id="727" name="Freeform 114"/>
              <p:cNvSpPr>
                <a:spLocks/>
              </p:cNvSpPr>
              <p:nvPr/>
            </p:nvSpPr>
            <p:spPr bwMode="gray">
              <a:xfrm>
                <a:off x="2208" y="1296"/>
                <a:ext cx="14" cy="4"/>
              </a:xfrm>
              <a:custGeom>
                <a:avLst/>
                <a:gdLst>
                  <a:gd name="T0" fmla="*/ 0 w 14"/>
                  <a:gd name="T1" fmla="*/ 4 h 4"/>
                  <a:gd name="T2" fmla="*/ 4 w 14"/>
                  <a:gd name="T3" fmla="*/ 2 h 4"/>
                  <a:gd name="T4" fmla="*/ 12 w 14"/>
                  <a:gd name="T5" fmla="*/ 0 h 4"/>
                  <a:gd name="T6" fmla="*/ 14 w 14"/>
                  <a:gd name="T7" fmla="*/ 1 h 4"/>
                  <a:gd name="T8" fmla="*/ 8 w 14"/>
                  <a:gd name="T9" fmla="*/ 4 h 4"/>
                  <a:gd name="T10" fmla="*/ 0 w 14"/>
                  <a:gd name="T11" fmla="*/ 4 h 4"/>
                  <a:gd name="T12" fmla="*/ 0 60000 65536"/>
                  <a:gd name="T13" fmla="*/ 0 60000 65536"/>
                  <a:gd name="T14" fmla="*/ 0 60000 65536"/>
                  <a:gd name="T15" fmla="*/ 0 60000 65536"/>
                  <a:gd name="T16" fmla="*/ 0 60000 65536"/>
                  <a:gd name="T17" fmla="*/ 0 60000 65536"/>
                  <a:gd name="T18" fmla="*/ 0 w 14"/>
                  <a:gd name="T19" fmla="*/ 0 h 4"/>
                  <a:gd name="T20" fmla="*/ 14 w 14"/>
                  <a:gd name="T21" fmla="*/ 4 h 4"/>
                </a:gdLst>
                <a:ahLst/>
                <a:cxnLst>
                  <a:cxn ang="T12">
                    <a:pos x="T0" y="T1"/>
                  </a:cxn>
                  <a:cxn ang="T13">
                    <a:pos x="T2" y="T3"/>
                  </a:cxn>
                  <a:cxn ang="T14">
                    <a:pos x="T4" y="T5"/>
                  </a:cxn>
                  <a:cxn ang="T15">
                    <a:pos x="T6" y="T7"/>
                  </a:cxn>
                  <a:cxn ang="T16">
                    <a:pos x="T8" y="T9"/>
                  </a:cxn>
                  <a:cxn ang="T17">
                    <a:pos x="T10" y="T11"/>
                  </a:cxn>
                </a:cxnLst>
                <a:rect l="T18" t="T19" r="T20" b="T21"/>
                <a:pathLst>
                  <a:path w="14" h="4">
                    <a:moveTo>
                      <a:pt x="0" y="4"/>
                    </a:moveTo>
                    <a:lnTo>
                      <a:pt x="4" y="2"/>
                    </a:lnTo>
                    <a:lnTo>
                      <a:pt x="12" y="0"/>
                    </a:lnTo>
                    <a:lnTo>
                      <a:pt x="14" y="1"/>
                    </a:lnTo>
                    <a:lnTo>
                      <a:pt x="8" y="4"/>
                    </a:lnTo>
                    <a:lnTo>
                      <a:pt x="0" y="4"/>
                    </a:lnTo>
                    <a:close/>
                  </a:path>
                </a:pathLst>
              </a:custGeom>
              <a:grpFill/>
              <a:ln w="3175" cmpd="sng">
                <a:solidFill>
                  <a:schemeClr val="bg1"/>
                </a:solidFill>
                <a:round/>
                <a:headEnd/>
                <a:tailEnd/>
              </a:ln>
            </p:spPr>
            <p:txBody>
              <a:bodyPr/>
              <a:lstStyle/>
              <a:p>
                <a:endParaRPr lang="es-CL" sz="2400" dirty="0">
                  <a:solidFill>
                    <a:srgbClr val="000000"/>
                  </a:solidFill>
                </a:endParaRPr>
              </a:p>
            </p:txBody>
          </p:sp>
          <p:sp>
            <p:nvSpPr>
              <p:cNvPr id="728" name="Freeform 115"/>
              <p:cNvSpPr>
                <a:spLocks/>
              </p:cNvSpPr>
              <p:nvPr/>
            </p:nvSpPr>
            <p:spPr bwMode="gray">
              <a:xfrm>
                <a:off x="2123" y="1398"/>
                <a:ext cx="49" cy="45"/>
              </a:xfrm>
              <a:custGeom>
                <a:avLst/>
                <a:gdLst>
                  <a:gd name="T0" fmla="*/ 5 w 49"/>
                  <a:gd name="T1" fmla="*/ 45 h 45"/>
                  <a:gd name="T2" fmla="*/ 4 w 49"/>
                  <a:gd name="T3" fmla="*/ 35 h 45"/>
                  <a:gd name="T4" fmla="*/ 0 w 49"/>
                  <a:gd name="T5" fmla="*/ 28 h 45"/>
                  <a:gd name="T6" fmla="*/ 1 w 49"/>
                  <a:gd name="T7" fmla="*/ 26 h 45"/>
                  <a:gd name="T8" fmla="*/ 0 w 49"/>
                  <a:gd name="T9" fmla="*/ 10 h 45"/>
                  <a:gd name="T10" fmla="*/ 3 w 49"/>
                  <a:gd name="T11" fmla="*/ 9 h 45"/>
                  <a:gd name="T12" fmla="*/ 7 w 49"/>
                  <a:gd name="T13" fmla="*/ 10 h 45"/>
                  <a:gd name="T14" fmla="*/ 7 w 49"/>
                  <a:gd name="T15" fmla="*/ 8 h 45"/>
                  <a:gd name="T16" fmla="*/ 2 w 49"/>
                  <a:gd name="T17" fmla="*/ 5 h 45"/>
                  <a:gd name="T18" fmla="*/ 10 w 49"/>
                  <a:gd name="T19" fmla="*/ 1 h 45"/>
                  <a:gd name="T20" fmla="*/ 16 w 49"/>
                  <a:gd name="T21" fmla="*/ 2 h 45"/>
                  <a:gd name="T22" fmla="*/ 25 w 49"/>
                  <a:gd name="T23" fmla="*/ 0 h 45"/>
                  <a:gd name="T24" fmla="*/ 32 w 49"/>
                  <a:gd name="T25" fmla="*/ 4 h 45"/>
                  <a:gd name="T26" fmla="*/ 36 w 49"/>
                  <a:gd name="T27" fmla="*/ 3 h 45"/>
                  <a:gd name="T28" fmla="*/ 49 w 49"/>
                  <a:gd name="T29" fmla="*/ 4 h 45"/>
                  <a:gd name="T30" fmla="*/ 49 w 49"/>
                  <a:gd name="T31" fmla="*/ 9 h 45"/>
                  <a:gd name="T32" fmla="*/ 33 w 49"/>
                  <a:gd name="T33" fmla="*/ 31 h 45"/>
                  <a:gd name="T34" fmla="*/ 28 w 49"/>
                  <a:gd name="T35" fmla="*/ 30 h 45"/>
                  <a:gd name="T36" fmla="*/ 22 w 49"/>
                  <a:gd name="T37" fmla="*/ 30 h 45"/>
                  <a:gd name="T38" fmla="*/ 17 w 49"/>
                  <a:gd name="T39" fmla="*/ 29 h 45"/>
                  <a:gd name="T40" fmla="*/ 13 w 49"/>
                  <a:gd name="T41" fmla="*/ 30 h 45"/>
                  <a:gd name="T42" fmla="*/ 19 w 49"/>
                  <a:gd name="T43" fmla="*/ 36 h 45"/>
                  <a:gd name="T44" fmla="*/ 13 w 49"/>
                  <a:gd name="T45" fmla="*/ 45 h 45"/>
                  <a:gd name="T46" fmla="*/ 8 w 49"/>
                  <a:gd name="T47" fmla="*/ 45 h 45"/>
                  <a:gd name="T48" fmla="*/ 5 w 49"/>
                  <a:gd name="T49" fmla="*/ 45 h 45"/>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49"/>
                  <a:gd name="T76" fmla="*/ 0 h 45"/>
                  <a:gd name="T77" fmla="*/ 49 w 49"/>
                  <a:gd name="T78" fmla="*/ 45 h 45"/>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49" h="45">
                    <a:moveTo>
                      <a:pt x="5" y="45"/>
                    </a:moveTo>
                    <a:lnTo>
                      <a:pt x="4" y="35"/>
                    </a:lnTo>
                    <a:lnTo>
                      <a:pt x="0" y="28"/>
                    </a:lnTo>
                    <a:lnTo>
                      <a:pt x="1" y="26"/>
                    </a:lnTo>
                    <a:lnTo>
                      <a:pt x="0" y="10"/>
                    </a:lnTo>
                    <a:lnTo>
                      <a:pt x="3" y="9"/>
                    </a:lnTo>
                    <a:lnTo>
                      <a:pt x="7" y="10"/>
                    </a:lnTo>
                    <a:lnTo>
                      <a:pt x="7" y="8"/>
                    </a:lnTo>
                    <a:lnTo>
                      <a:pt x="2" y="5"/>
                    </a:lnTo>
                    <a:lnTo>
                      <a:pt x="10" y="1"/>
                    </a:lnTo>
                    <a:lnTo>
                      <a:pt x="16" y="2"/>
                    </a:lnTo>
                    <a:lnTo>
                      <a:pt x="25" y="0"/>
                    </a:lnTo>
                    <a:lnTo>
                      <a:pt x="32" y="4"/>
                    </a:lnTo>
                    <a:lnTo>
                      <a:pt x="36" y="3"/>
                    </a:lnTo>
                    <a:lnTo>
                      <a:pt x="49" y="4"/>
                    </a:lnTo>
                    <a:lnTo>
                      <a:pt x="49" y="9"/>
                    </a:lnTo>
                    <a:lnTo>
                      <a:pt x="33" y="31"/>
                    </a:lnTo>
                    <a:lnTo>
                      <a:pt x="28" y="30"/>
                    </a:lnTo>
                    <a:lnTo>
                      <a:pt x="22" y="30"/>
                    </a:lnTo>
                    <a:lnTo>
                      <a:pt x="17" y="29"/>
                    </a:lnTo>
                    <a:lnTo>
                      <a:pt x="13" y="30"/>
                    </a:lnTo>
                    <a:lnTo>
                      <a:pt x="19" y="36"/>
                    </a:lnTo>
                    <a:lnTo>
                      <a:pt x="13" y="45"/>
                    </a:lnTo>
                    <a:lnTo>
                      <a:pt x="8" y="45"/>
                    </a:lnTo>
                    <a:lnTo>
                      <a:pt x="5" y="45"/>
                    </a:lnTo>
                    <a:close/>
                  </a:path>
                </a:pathLst>
              </a:custGeom>
              <a:grpFill/>
              <a:ln w="3175" cmpd="sng">
                <a:solidFill>
                  <a:schemeClr val="bg1"/>
                </a:solidFill>
                <a:round/>
                <a:headEnd/>
                <a:tailEnd/>
              </a:ln>
            </p:spPr>
            <p:txBody>
              <a:bodyPr/>
              <a:lstStyle/>
              <a:p>
                <a:endParaRPr lang="es-CL" sz="2400" dirty="0">
                  <a:solidFill>
                    <a:srgbClr val="000000"/>
                  </a:solidFill>
                </a:endParaRPr>
              </a:p>
            </p:txBody>
          </p:sp>
          <p:sp>
            <p:nvSpPr>
              <p:cNvPr id="729" name="Freeform 116"/>
              <p:cNvSpPr>
                <a:spLocks/>
              </p:cNvSpPr>
              <p:nvPr/>
            </p:nvSpPr>
            <p:spPr bwMode="gray">
              <a:xfrm>
                <a:off x="2110" y="1340"/>
                <a:ext cx="163" cy="52"/>
              </a:xfrm>
              <a:custGeom>
                <a:avLst/>
                <a:gdLst>
                  <a:gd name="T0" fmla="*/ 115 w 163"/>
                  <a:gd name="T1" fmla="*/ 27 h 52"/>
                  <a:gd name="T2" fmla="*/ 129 w 163"/>
                  <a:gd name="T3" fmla="*/ 24 h 52"/>
                  <a:gd name="T4" fmla="*/ 143 w 163"/>
                  <a:gd name="T5" fmla="*/ 23 h 52"/>
                  <a:gd name="T6" fmla="*/ 150 w 163"/>
                  <a:gd name="T7" fmla="*/ 27 h 52"/>
                  <a:gd name="T8" fmla="*/ 161 w 163"/>
                  <a:gd name="T9" fmla="*/ 29 h 52"/>
                  <a:gd name="T10" fmla="*/ 156 w 163"/>
                  <a:gd name="T11" fmla="*/ 35 h 52"/>
                  <a:gd name="T12" fmla="*/ 162 w 163"/>
                  <a:gd name="T13" fmla="*/ 38 h 52"/>
                  <a:gd name="T14" fmla="*/ 158 w 163"/>
                  <a:gd name="T15" fmla="*/ 43 h 52"/>
                  <a:gd name="T16" fmla="*/ 152 w 163"/>
                  <a:gd name="T17" fmla="*/ 42 h 52"/>
                  <a:gd name="T18" fmla="*/ 152 w 163"/>
                  <a:gd name="T19" fmla="*/ 49 h 52"/>
                  <a:gd name="T20" fmla="*/ 142 w 163"/>
                  <a:gd name="T21" fmla="*/ 52 h 52"/>
                  <a:gd name="T22" fmla="*/ 130 w 163"/>
                  <a:gd name="T23" fmla="*/ 42 h 52"/>
                  <a:gd name="T24" fmla="*/ 123 w 163"/>
                  <a:gd name="T25" fmla="*/ 50 h 52"/>
                  <a:gd name="T26" fmla="*/ 113 w 163"/>
                  <a:gd name="T27" fmla="*/ 45 h 52"/>
                  <a:gd name="T28" fmla="*/ 108 w 163"/>
                  <a:gd name="T29" fmla="*/ 48 h 52"/>
                  <a:gd name="T30" fmla="*/ 80 w 163"/>
                  <a:gd name="T31" fmla="*/ 50 h 52"/>
                  <a:gd name="T32" fmla="*/ 78 w 163"/>
                  <a:gd name="T33" fmla="*/ 43 h 52"/>
                  <a:gd name="T34" fmla="*/ 59 w 163"/>
                  <a:gd name="T35" fmla="*/ 44 h 52"/>
                  <a:gd name="T36" fmla="*/ 47 w 163"/>
                  <a:gd name="T37" fmla="*/ 44 h 52"/>
                  <a:gd name="T38" fmla="*/ 50 w 163"/>
                  <a:gd name="T39" fmla="*/ 36 h 52"/>
                  <a:gd name="T40" fmla="*/ 45 w 163"/>
                  <a:gd name="T41" fmla="*/ 30 h 52"/>
                  <a:gd name="T42" fmla="*/ 42 w 163"/>
                  <a:gd name="T43" fmla="*/ 23 h 52"/>
                  <a:gd name="T44" fmla="*/ 30 w 163"/>
                  <a:gd name="T45" fmla="*/ 16 h 52"/>
                  <a:gd name="T46" fmla="*/ 18 w 163"/>
                  <a:gd name="T47" fmla="*/ 15 h 52"/>
                  <a:gd name="T48" fmla="*/ 11 w 163"/>
                  <a:gd name="T49" fmla="*/ 11 h 52"/>
                  <a:gd name="T50" fmla="*/ 0 w 163"/>
                  <a:gd name="T51" fmla="*/ 4 h 52"/>
                  <a:gd name="T52" fmla="*/ 13 w 163"/>
                  <a:gd name="T53" fmla="*/ 0 h 52"/>
                  <a:gd name="T54" fmla="*/ 28 w 163"/>
                  <a:gd name="T55" fmla="*/ 1 h 52"/>
                  <a:gd name="T56" fmla="*/ 31 w 163"/>
                  <a:gd name="T57" fmla="*/ 12 h 52"/>
                  <a:gd name="T58" fmla="*/ 42 w 163"/>
                  <a:gd name="T59" fmla="*/ 8 h 52"/>
                  <a:gd name="T60" fmla="*/ 55 w 163"/>
                  <a:gd name="T61" fmla="*/ 6 h 52"/>
                  <a:gd name="T62" fmla="*/ 61 w 163"/>
                  <a:gd name="T63" fmla="*/ 10 h 52"/>
                  <a:gd name="T64" fmla="*/ 52 w 163"/>
                  <a:gd name="T65" fmla="*/ 11 h 52"/>
                  <a:gd name="T66" fmla="*/ 60 w 163"/>
                  <a:gd name="T67" fmla="*/ 12 h 52"/>
                  <a:gd name="T68" fmla="*/ 73 w 163"/>
                  <a:gd name="T69" fmla="*/ 15 h 52"/>
                  <a:gd name="T70" fmla="*/ 65 w 163"/>
                  <a:gd name="T71" fmla="*/ 18 h 52"/>
                  <a:gd name="T72" fmla="*/ 51 w 163"/>
                  <a:gd name="T73" fmla="*/ 16 h 52"/>
                  <a:gd name="T74" fmla="*/ 53 w 163"/>
                  <a:gd name="T75" fmla="*/ 23 h 52"/>
                  <a:gd name="T76" fmla="*/ 63 w 163"/>
                  <a:gd name="T77" fmla="*/ 22 h 52"/>
                  <a:gd name="T78" fmla="*/ 69 w 163"/>
                  <a:gd name="T79" fmla="*/ 27 h 52"/>
                  <a:gd name="T80" fmla="*/ 77 w 163"/>
                  <a:gd name="T81" fmla="*/ 31 h 52"/>
                  <a:gd name="T82" fmla="*/ 80 w 163"/>
                  <a:gd name="T83" fmla="*/ 26 h 52"/>
                  <a:gd name="T84" fmla="*/ 90 w 163"/>
                  <a:gd name="T85" fmla="*/ 30 h 52"/>
                  <a:gd name="T86" fmla="*/ 93 w 163"/>
                  <a:gd name="T87" fmla="*/ 27 h 52"/>
                  <a:gd name="T88" fmla="*/ 100 w 163"/>
                  <a:gd name="T89" fmla="*/ 32 h 52"/>
                  <a:gd name="T90" fmla="*/ 101 w 163"/>
                  <a:gd name="T91" fmla="*/ 28 h 52"/>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163"/>
                  <a:gd name="T139" fmla="*/ 0 h 52"/>
                  <a:gd name="T140" fmla="*/ 163 w 163"/>
                  <a:gd name="T141" fmla="*/ 52 h 52"/>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163" h="52">
                    <a:moveTo>
                      <a:pt x="111" y="29"/>
                    </a:moveTo>
                    <a:lnTo>
                      <a:pt x="115" y="27"/>
                    </a:lnTo>
                    <a:lnTo>
                      <a:pt x="126" y="22"/>
                    </a:lnTo>
                    <a:lnTo>
                      <a:pt x="129" y="24"/>
                    </a:lnTo>
                    <a:lnTo>
                      <a:pt x="134" y="23"/>
                    </a:lnTo>
                    <a:lnTo>
                      <a:pt x="143" y="23"/>
                    </a:lnTo>
                    <a:lnTo>
                      <a:pt x="149" y="25"/>
                    </a:lnTo>
                    <a:lnTo>
                      <a:pt x="150" y="27"/>
                    </a:lnTo>
                    <a:lnTo>
                      <a:pt x="157" y="26"/>
                    </a:lnTo>
                    <a:lnTo>
                      <a:pt x="161" y="29"/>
                    </a:lnTo>
                    <a:lnTo>
                      <a:pt x="161" y="33"/>
                    </a:lnTo>
                    <a:lnTo>
                      <a:pt x="156" y="35"/>
                    </a:lnTo>
                    <a:lnTo>
                      <a:pt x="155" y="37"/>
                    </a:lnTo>
                    <a:lnTo>
                      <a:pt x="162" y="38"/>
                    </a:lnTo>
                    <a:lnTo>
                      <a:pt x="163" y="42"/>
                    </a:lnTo>
                    <a:lnTo>
                      <a:pt x="158" y="43"/>
                    </a:lnTo>
                    <a:lnTo>
                      <a:pt x="155" y="40"/>
                    </a:lnTo>
                    <a:lnTo>
                      <a:pt x="152" y="42"/>
                    </a:lnTo>
                    <a:lnTo>
                      <a:pt x="155" y="46"/>
                    </a:lnTo>
                    <a:lnTo>
                      <a:pt x="152" y="49"/>
                    </a:lnTo>
                    <a:lnTo>
                      <a:pt x="145" y="48"/>
                    </a:lnTo>
                    <a:lnTo>
                      <a:pt x="142" y="52"/>
                    </a:lnTo>
                    <a:lnTo>
                      <a:pt x="132" y="49"/>
                    </a:lnTo>
                    <a:lnTo>
                      <a:pt x="130" y="42"/>
                    </a:lnTo>
                    <a:lnTo>
                      <a:pt x="126" y="42"/>
                    </a:lnTo>
                    <a:lnTo>
                      <a:pt x="123" y="50"/>
                    </a:lnTo>
                    <a:lnTo>
                      <a:pt x="115" y="49"/>
                    </a:lnTo>
                    <a:lnTo>
                      <a:pt x="113" y="45"/>
                    </a:lnTo>
                    <a:lnTo>
                      <a:pt x="109" y="44"/>
                    </a:lnTo>
                    <a:lnTo>
                      <a:pt x="108" y="48"/>
                    </a:lnTo>
                    <a:lnTo>
                      <a:pt x="99" y="50"/>
                    </a:lnTo>
                    <a:lnTo>
                      <a:pt x="80" y="50"/>
                    </a:lnTo>
                    <a:lnTo>
                      <a:pt x="82" y="46"/>
                    </a:lnTo>
                    <a:lnTo>
                      <a:pt x="78" y="43"/>
                    </a:lnTo>
                    <a:lnTo>
                      <a:pt x="68" y="48"/>
                    </a:lnTo>
                    <a:lnTo>
                      <a:pt x="59" y="44"/>
                    </a:lnTo>
                    <a:lnTo>
                      <a:pt x="51" y="46"/>
                    </a:lnTo>
                    <a:lnTo>
                      <a:pt x="47" y="44"/>
                    </a:lnTo>
                    <a:lnTo>
                      <a:pt x="46" y="37"/>
                    </a:lnTo>
                    <a:lnTo>
                      <a:pt x="50" y="36"/>
                    </a:lnTo>
                    <a:lnTo>
                      <a:pt x="49" y="33"/>
                    </a:lnTo>
                    <a:lnTo>
                      <a:pt x="45" y="30"/>
                    </a:lnTo>
                    <a:lnTo>
                      <a:pt x="48" y="26"/>
                    </a:lnTo>
                    <a:lnTo>
                      <a:pt x="42" y="23"/>
                    </a:lnTo>
                    <a:lnTo>
                      <a:pt x="38" y="16"/>
                    </a:lnTo>
                    <a:lnTo>
                      <a:pt x="30" y="16"/>
                    </a:lnTo>
                    <a:lnTo>
                      <a:pt x="27" y="16"/>
                    </a:lnTo>
                    <a:lnTo>
                      <a:pt x="18" y="15"/>
                    </a:lnTo>
                    <a:lnTo>
                      <a:pt x="16" y="12"/>
                    </a:lnTo>
                    <a:lnTo>
                      <a:pt x="11" y="11"/>
                    </a:lnTo>
                    <a:lnTo>
                      <a:pt x="8" y="8"/>
                    </a:lnTo>
                    <a:lnTo>
                      <a:pt x="0" y="4"/>
                    </a:lnTo>
                    <a:lnTo>
                      <a:pt x="5" y="0"/>
                    </a:lnTo>
                    <a:lnTo>
                      <a:pt x="13" y="0"/>
                    </a:lnTo>
                    <a:lnTo>
                      <a:pt x="25" y="2"/>
                    </a:lnTo>
                    <a:lnTo>
                      <a:pt x="28" y="1"/>
                    </a:lnTo>
                    <a:lnTo>
                      <a:pt x="32" y="1"/>
                    </a:lnTo>
                    <a:lnTo>
                      <a:pt x="31" y="12"/>
                    </a:lnTo>
                    <a:lnTo>
                      <a:pt x="35" y="12"/>
                    </a:lnTo>
                    <a:lnTo>
                      <a:pt x="42" y="8"/>
                    </a:lnTo>
                    <a:lnTo>
                      <a:pt x="50" y="9"/>
                    </a:lnTo>
                    <a:lnTo>
                      <a:pt x="55" y="6"/>
                    </a:lnTo>
                    <a:lnTo>
                      <a:pt x="60" y="8"/>
                    </a:lnTo>
                    <a:lnTo>
                      <a:pt x="61" y="10"/>
                    </a:lnTo>
                    <a:lnTo>
                      <a:pt x="55" y="10"/>
                    </a:lnTo>
                    <a:lnTo>
                      <a:pt x="52" y="11"/>
                    </a:lnTo>
                    <a:lnTo>
                      <a:pt x="55" y="13"/>
                    </a:lnTo>
                    <a:lnTo>
                      <a:pt x="60" y="12"/>
                    </a:lnTo>
                    <a:lnTo>
                      <a:pt x="64" y="14"/>
                    </a:lnTo>
                    <a:lnTo>
                      <a:pt x="73" y="15"/>
                    </a:lnTo>
                    <a:lnTo>
                      <a:pt x="73" y="17"/>
                    </a:lnTo>
                    <a:lnTo>
                      <a:pt x="65" y="18"/>
                    </a:lnTo>
                    <a:lnTo>
                      <a:pt x="59" y="16"/>
                    </a:lnTo>
                    <a:lnTo>
                      <a:pt x="51" y="16"/>
                    </a:lnTo>
                    <a:lnTo>
                      <a:pt x="57" y="19"/>
                    </a:lnTo>
                    <a:lnTo>
                      <a:pt x="53" y="23"/>
                    </a:lnTo>
                    <a:lnTo>
                      <a:pt x="56" y="24"/>
                    </a:lnTo>
                    <a:lnTo>
                      <a:pt x="63" y="22"/>
                    </a:lnTo>
                    <a:lnTo>
                      <a:pt x="68" y="22"/>
                    </a:lnTo>
                    <a:lnTo>
                      <a:pt x="69" y="27"/>
                    </a:lnTo>
                    <a:lnTo>
                      <a:pt x="73" y="30"/>
                    </a:lnTo>
                    <a:lnTo>
                      <a:pt x="77" y="31"/>
                    </a:lnTo>
                    <a:lnTo>
                      <a:pt x="76" y="26"/>
                    </a:lnTo>
                    <a:lnTo>
                      <a:pt x="80" y="26"/>
                    </a:lnTo>
                    <a:lnTo>
                      <a:pt x="83" y="29"/>
                    </a:lnTo>
                    <a:lnTo>
                      <a:pt x="90" y="30"/>
                    </a:lnTo>
                    <a:lnTo>
                      <a:pt x="89" y="27"/>
                    </a:lnTo>
                    <a:lnTo>
                      <a:pt x="93" y="27"/>
                    </a:lnTo>
                    <a:lnTo>
                      <a:pt x="95" y="30"/>
                    </a:lnTo>
                    <a:lnTo>
                      <a:pt x="100" y="32"/>
                    </a:lnTo>
                    <a:lnTo>
                      <a:pt x="103" y="31"/>
                    </a:lnTo>
                    <a:lnTo>
                      <a:pt x="101" y="28"/>
                    </a:lnTo>
                    <a:lnTo>
                      <a:pt x="111" y="29"/>
                    </a:lnTo>
                    <a:close/>
                  </a:path>
                </a:pathLst>
              </a:custGeom>
              <a:grpFill/>
              <a:ln w="3175" cmpd="sng">
                <a:solidFill>
                  <a:schemeClr val="bg1"/>
                </a:solidFill>
                <a:round/>
                <a:headEnd/>
                <a:tailEnd/>
              </a:ln>
            </p:spPr>
            <p:txBody>
              <a:bodyPr/>
              <a:lstStyle/>
              <a:p>
                <a:endParaRPr lang="es-CL" sz="2400" dirty="0">
                  <a:solidFill>
                    <a:srgbClr val="000000"/>
                  </a:solidFill>
                </a:endParaRPr>
              </a:p>
            </p:txBody>
          </p:sp>
          <p:sp>
            <p:nvSpPr>
              <p:cNvPr id="730" name="Freeform 117"/>
              <p:cNvSpPr>
                <a:spLocks/>
              </p:cNvSpPr>
              <p:nvPr/>
            </p:nvSpPr>
            <p:spPr bwMode="gray">
              <a:xfrm>
                <a:off x="2118" y="1238"/>
                <a:ext cx="105" cy="80"/>
              </a:xfrm>
              <a:custGeom>
                <a:avLst/>
                <a:gdLst>
                  <a:gd name="T0" fmla="*/ 39 w 105"/>
                  <a:gd name="T1" fmla="*/ 2 h 80"/>
                  <a:gd name="T2" fmla="*/ 47 w 105"/>
                  <a:gd name="T3" fmla="*/ 10 h 80"/>
                  <a:gd name="T4" fmla="*/ 56 w 105"/>
                  <a:gd name="T5" fmla="*/ 21 h 80"/>
                  <a:gd name="T6" fmla="*/ 67 w 105"/>
                  <a:gd name="T7" fmla="*/ 29 h 80"/>
                  <a:gd name="T8" fmla="*/ 75 w 105"/>
                  <a:gd name="T9" fmla="*/ 36 h 80"/>
                  <a:gd name="T10" fmla="*/ 71 w 105"/>
                  <a:gd name="T11" fmla="*/ 30 h 80"/>
                  <a:gd name="T12" fmla="*/ 82 w 105"/>
                  <a:gd name="T13" fmla="*/ 27 h 80"/>
                  <a:gd name="T14" fmla="*/ 81 w 105"/>
                  <a:gd name="T15" fmla="*/ 35 h 80"/>
                  <a:gd name="T16" fmla="*/ 86 w 105"/>
                  <a:gd name="T17" fmla="*/ 47 h 80"/>
                  <a:gd name="T18" fmla="*/ 104 w 105"/>
                  <a:gd name="T19" fmla="*/ 48 h 80"/>
                  <a:gd name="T20" fmla="*/ 98 w 105"/>
                  <a:gd name="T21" fmla="*/ 56 h 80"/>
                  <a:gd name="T22" fmla="*/ 83 w 105"/>
                  <a:gd name="T23" fmla="*/ 66 h 80"/>
                  <a:gd name="T24" fmla="*/ 78 w 105"/>
                  <a:gd name="T25" fmla="*/ 62 h 80"/>
                  <a:gd name="T26" fmla="*/ 79 w 105"/>
                  <a:gd name="T27" fmla="*/ 68 h 80"/>
                  <a:gd name="T28" fmla="*/ 73 w 105"/>
                  <a:gd name="T29" fmla="*/ 70 h 80"/>
                  <a:gd name="T30" fmla="*/ 73 w 105"/>
                  <a:gd name="T31" fmla="*/ 74 h 80"/>
                  <a:gd name="T32" fmla="*/ 62 w 105"/>
                  <a:gd name="T33" fmla="*/ 72 h 80"/>
                  <a:gd name="T34" fmla="*/ 57 w 105"/>
                  <a:gd name="T35" fmla="*/ 69 h 80"/>
                  <a:gd name="T36" fmla="*/ 62 w 105"/>
                  <a:gd name="T37" fmla="*/ 77 h 80"/>
                  <a:gd name="T38" fmla="*/ 54 w 105"/>
                  <a:gd name="T39" fmla="*/ 78 h 80"/>
                  <a:gd name="T40" fmla="*/ 35 w 105"/>
                  <a:gd name="T41" fmla="*/ 77 h 80"/>
                  <a:gd name="T42" fmla="*/ 29 w 105"/>
                  <a:gd name="T43" fmla="*/ 70 h 80"/>
                  <a:gd name="T44" fmla="*/ 29 w 105"/>
                  <a:gd name="T45" fmla="*/ 65 h 80"/>
                  <a:gd name="T46" fmla="*/ 19 w 105"/>
                  <a:gd name="T47" fmla="*/ 60 h 80"/>
                  <a:gd name="T48" fmla="*/ 41 w 105"/>
                  <a:gd name="T49" fmla="*/ 56 h 80"/>
                  <a:gd name="T50" fmla="*/ 37 w 105"/>
                  <a:gd name="T51" fmla="*/ 53 h 80"/>
                  <a:gd name="T52" fmla="*/ 48 w 105"/>
                  <a:gd name="T53" fmla="*/ 51 h 80"/>
                  <a:gd name="T54" fmla="*/ 36 w 105"/>
                  <a:gd name="T55" fmla="*/ 48 h 80"/>
                  <a:gd name="T56" fmla="*/ 9 w 105"/>
                  <a:gd name="T57" fmla="*/ 50 h 80"/>
                  <a:gd name="T58" fmla="*/ 20 w 105"/>
                  <a:gd name="T59" fmla="*/ 46 h 80"/>
                  <a:gd name="T60" fmla="*/ 15 w 105"/>
                  <a:gd name="T61" fmla="*/ 44 h 80"/>
                  <a:gd name="T62" fmla="*/ 4 w 105"/>
                  <a:gd name="T63" fmla="*/ 40 h 80"/>
                  <a:gd name="T64" fmla="*/ 5 w 105"/>
                  <a:gd name="T65" fmla="*/ 32 h 80"/>
                  <a:gd name="T66" fmla="*/ 21 w 105"/>
                  <a:gd name="T67" fmla="*/ 35 h 80"/>
                  <a:gd name="T68" fmla="*/ 13 w 105"/>
                  <a:gd name="T69" fmla="*/ 32 h 80"/>
                  <a:gd name="T70" fmla="*/ 11 w 105"/>
                  <a:gd name="T71" fmla="*/ 26 h 80"/>
                  <a:gd name="T72" fmla="*/ 7 w 105"/>
                  <a:gd name="T73" fmla="*/ 23 h 80"/>
                  <a:gd name="T74" fmla="*/ 15 w 105"/>
                  <a:gd name="T75" fmla="*/ 20 h 80"/>
                  <a:gd name="T76" fmla="*/ 27 w 105"/>
                  <a:gd name="T77" fmla="*/ 21 h 80"/>
                  <a:gd name="T78" fmla="*/ 15 w 105"/>
                  <a:gd name="T79" fmla="*/ 10 h 80"/>
                  <a:gd name="T80" fmla="*/ 21 w 105"/>
                  <a:gd name="T81" fmla="*/ 13 h 80"/>
                  <a:gd name="T82" fmla="*/ 21 w 105"/>
                  <a:gd name="T83" fmla="*/ 8 h 80"/>
                  <a:gd name="T84" fmla="*/ 29 w 105"/>
                  <a:gd name="T85" fmla="*/ 5 h 80"/>
                  <a:gd name="T86" fmla="*/ 18 w 105"/>
                  <a:gd name="T87" fmla="*/ 2 h 80"/>
                  <a:gd name="T88" fmla="*/ 31 w 105"/>
                  <a:gd name="T89" fmla="*/ 0 h 80"/>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w 105"/>
                  <a:gd name="T136" fmla="*/ 0 h 80"/>
                  <a:gd name="T137" fmla="*/ 105 w 105"/>
                  <a:gd name="T138" fmla="*/ 80 h 80"/>
                </a:gdLst>
                <a:ahLst/>
                <a:cxnLst>
                  <a:cxn ang="T90">
                    <a:pos x="T0" y="T1"/>
                  </a:cxn>
                  <a:cxn ang="T91">
                    <a:pos x="T2" y="T3"/>
                  </a:cxn>
                  <a:cxn ang="T92">
                    <a:pos x="T4" y="T5"/>
                  </a:cxn>
                  <a:cxn ang="T93">
                    <a:pos x="T6" y="T7"/>
                  </a:cxn>
                  <a:cxn ang="T94">
                    <a:pos x="T8" y="T9"/>
                  </a:cxn>
                  <a:cxn ang="T95">
                    <a:pos x="T10" y="T11"/>
                  </a:cxn>
                  <a:cxn ang="T96">
                    <a:pos x="T12" y="T13"/>
                  </a:cxn>
                  <a:cxn ang="T97">
                    <a:pos x="T14" y="T15"/>
                  </a:cxn>
                  <a:cxn ang="T98">
                    <a:pos x="T16" y="T17"/>
                  </a:cxn>
                  <a:cxn ang="T99">
                    <a:pos x="T18" y="T19"/>
                  </a:cxn>
                  <a:cxn ang="T100">
                    <a:pos x="T20" y="T21"/>
                  </a:cxn>
                  <a:cxn ang="T101">
                    <a:pos x="T22" y="T23"/>
                  </a:cxn>
                  <a:cxn ang="T102">
                    <a:pos x="T24" y="T25"/>
                  </a:cxn>
                  <a:cxn ang="T103">
                    <a:pos x="T26" y="T27"/>
                  </a:cxn>
                  <a:cxn ang="T104">
                    <a:pos x="T28" y="T29"/>
                  </a:cxn>
                  <a:cxn ang="T105">
                    <a:pos x="T30" y="T31"/>
                  </a:cxn>
                  <a:cxn ang="T106">
                    <a:pos x="T32" y="T33"/>
                  </a:cxn>
                  <a:cxn ang="T107">
                    <a:pos x="T34" y="T35"/>
                  </a:cxn>
                  <a:cxn ang="T108">
                    <a:pos x="T36" y="T37"/>
                  </a:cxn>
                  <a:cxn ang="T109">
                    <a:pos x="T38" y="T39"/>
                  </a:cxn>
                  <a:cxn ang="T110">
                    <a:pos x="T40" y="T41"/>
                  </a:cxn>
                  <a:cxn ang="T111">
                    <a:pos x="T42" y="T43"/>
                  </a:cxn>
                  <a:cxn ang="T112">
                    <a:pos x="T44" y="T45"/>
                  </a:cxn>
                  <a:cxn ang="T113">
                    <a:pos x="T46" y="T47"/>
                  </a:cxn>
                  <a:cxn ang="T114">
                    <a:pos x="T48" y="T49"/>
                  </a:cxn>
                  <a:cxn ang="T115">
                    <a:pos x="T50" y="T51"/>
                  </a:cxn>
                  <a:cxn ang="T116">
                    <a:pos x="T52" y="T53"/>
                  </a:cxn>
                  <a:cxn ang="T117">
                    <a:pos x="T54" y="T55"/>
                  </a:cxn>
                  <a:cxn ang="T118">
                    <a:pos x="T56" y="T57"/>
                  </a:cxn>
                  <a:cxn ang="T119">
                    <a:pos x="T58" y="T59"/>
                  </a:cxn>
                  <a:cxn ang="T120">
                    <a:pos x="T60" y="T61"/>
                  </a:cxn>
                  <a:cxn ang="T121">
                    <a:pos x="T62" y="T63"/>
                  </a:cxn>
                  <a:cxn ang="T122">
                    <a:pos x="T64" y="T65"/>
                  </a:cxn>
                  <a:cxn ang="T123">
                    <a:pos x="T66" y="T67"/>
                  </a:cxn>
                  <a:cxn ang="T124">
                    <a:pos x="T68" y="T69"/>
                  </a:cxn>
                  <a:cxn ang="T125">
                    <a:pos x="T70" y="T71"/>
                  </a:cxn>
                  <a:cxn ang="T126">
                    <a:pos x="T72" y="T73"/>
                  </a:cxn>
                  <a:cxn ang="T127">
                    <a:pos x="T74" y="T75"/>
                  </a:cxn>
                  <a:cxn ang="T128">
                    <a:pos x="T76" y="T77"/>
                  </a:cxn>
                  <a:cxn ang="T129">
                    <a:pos x="T78" y="T79"/>
                  </a:cxn>
                  <a:cxn ang="T130">
                    <a:pos x="T80" y="T81"/>
                  </a:cxn>
                  <a:cxn ang="T131">
                    <a:pos x="T82" y="T83"/>
                  </a:cxn>
                  <a:cxn ang="T132">
                    <a:pos x="T84" y="T85"/>
                  </a:cxn>
                  <a:cxn ang="T133">
                    <a:pos x="T86" y="T87"/>
                  </a:cxn>
                  <a:cxn ang="T134">
                    <a:pos x="T88" y="T89"/>
                  </a:cxn>
                </a:cxnLst>
                <a:rect l="T135" t="T136" r="T137" b="T138"/>
                <a:pathLst>
                  <a:path w="105" h="80">
                    <a:moveTo>
                      <a:pt x="31" y="0"/>
                    </a:moveTo>
                    <a:lnTo>
                      <a:pt x="39" y="2"/>
                    </a:lnTo>
                    <a:lnTo>
                      <a:pt x="46" y="6"/>
                    </a:lnTo>
                    <a:lnTo>
                      <a:pt x="47" y="10"/>
                    </a:lnTo>
                    <a:lnTo>
                      <a:pt x="50" y="15"/>
                    </a:lnTo>
                    <a:lnTo>
                      <a:pt x="56" y="21"/>
                    </a:lnTo>
                    <a:lnTo>
                      <a:pt x="67" y="24"/>
                    </a:lnTo>
                    <a:lnTo>
                      <a:pt x="67" y="29"/>
                    </a:lnTo>
                    <a:lnTo>
                      <a:pt x="69" y="33"/>
                    </a:lnTo>
                    <a:lnTo>
                      <a:pt x="75" y="36"/>
                    </a:lnTo>
                    <a:lnTo>
                      <a:pt x="77" y="33"/>
                    </a:lnTo>
                    <a:lnTo>
                      <a:pt x="71" y="30"/>
                    </a:lnTo>
                    <a:lnTo>
                      <a:pt x="74" y="26"/>
                    </a:lnTo>
                    <a:lnTo>
                      <a:pt x="82" y="27"/>
                    </a:lnTo>
                    <a:lnTo>
                      <a:pt x="83" y="32"/>
                    </a:lnTo>
                    <a:lnTo>
                      <a:pt x="81" y="35"/>
                    </a:lnTo>
                    <a:lnTo>
                      <a:pt x="87" y="37"/>
                    </a:lnTo>
                    <a:lnTo>
                      <a:pt x="86" y="47"/>
                    </a:lnTo>
                    <a:lnTo>
                      <a:pt x="98" y="47"/>
                    </a:lnTo>
                    <a:lnTo>
                      <a:pt x="104" y="48"/>
                    </a:lnTo>
                    <a:lnTo>
                      <a:pt x="105" y="55"/>
                    </a:lnTo>
                    <a:lnTo>
                      <a:pt x="98" y="56"/>
                    </a:lnTo>
                    <a:lnTo>
                      <a:pt x="87" y="61"/>
                    </a:lnTo>
                    <a:lnTo>
                      <a:pt x="83" y="66"/>
                    </a:lnTo>
                    <a:lnTo>
                      <a:pt x="80" y="66"/>
                    </a:lnTo>
                    <a:lnTo>
                      <a:pt x="78" y="62"/>
                    </a:lnTo>
                    <a:lnTo>
                      <a:pt x="75" y="63"/>
                    </a:lnTo>
                    <a:lnTo>
                      <a:pt x="79" y="68"/>
                    </a:lnTo>
                    <a:lnTo>
                      <a:pt x="77" y="72"/>
                    </a:lnTo>
                    <a:lnTo>
                      <a:pt x="73" y="70"/>
                    </a:lnTo>
                    <a:lnTo>
                      <a:pt x="71" y="71"/>
                    </a:lnTo>
                    <a:lnTo>
                      <a:pt x="73" y="74"/>
                    </a:lnTo>
                    <a:lnTo>
                      <a:pt x="68" y="79"/>
                    </a:lnTo>
                    <a:lnTo>
                      <a:pt x="62" y="72"/>
                    </a:lnTo>
                    <a:lnTo>
                      <a:pt x="61" y="70"/>
                    </a:lnTo>
                    <a:lnTo>
                      <a:pt x="57" y="69"/>
                    </a:lnTo>
                    <a:lnTo>
                      <a:pt x="56" y="72"/>
                    </a:lnTo>
                    <a:lnTo>
                      <a:pt x="62" y="77"/>
                    </a:lnTo>
                    <a:lnTo>
                      <a:pt x="54" y="75"/>
                    </a:lnTo>
                    <a:lnTo>
                      <a:pt x="54" y="78"/>
                    </a:lnTo>
                    <a:lnTo>
                      <a:pt x="52" y="80"/>
                    </a:lnTo>
                    <a:lnTo>
                      <a:pt x="35" y="77"/>
                    </a:lnTo>
                    <a:lnTo>
                      <a:pt x="35" y="74"/>
                    </a:lnTo>
                    <a:lnTo>
                      <a:pt x="29" y="70"/>
                    </a:lnTo>
                    <a:lnTo>
                      <a:pt x="23" y="64"/>
                    </a:lnTo>
                    <a:lnTo>
                      <a:pt x="29" y="65"/>
                    </a:lnTo>
                    <a:lnTo>
                      <a:pt x="28" y="62"/>
                    </a:lnTo>
                    <a:lnTo>
                      <a:pt x="19" y="60"/>
                    </a:lnTo>
                    <a:lnTo>
                      <a:pt x="29" y="54"/>
                    </a:lnTo>
                    <a:lnTo>
                      <a:pt x="41" y="56"/>
                    </a:lnTo>
                    <a:lnTo>
                      <a:pt x="51" y="55"/>
                    </a:lnTo>
                    <a:lnTo>
                      <a:pt x="37" y="53"/>
                    </a:lnTo>
                    <a:lnTo>
                      <a:pt x="48" y="52"/>
                    </a:lnTo>
                    <a:lnTo>
                      <a:pt x="48" y="51"/>
                    </a:lnTo>
                    <a:lnTo>
                      <a:pt x="39" y="50"/>
                    </a:lnTo>
                    <a:lnTo>
                      <a:pt x="36" y="48"/>
                    </a:lnTo>
                    <a:lnTo>
                      <a:pt x="19" y="50"/>
                    </a:lnTo>
                    <a:lnTo>
                      <a:pt x="9" y="50"/>
                    </a:lnTo>
                    <a:lnTo>
                      <a:pt x="9" y="47"/>
                    </a:lnTo>
                    <a:lnTo>
                      <a:pt x="20" y="46"/>
                    </a:lnTo>
                    <a:lnTo>
                      <a:pt x="22" y="42"/>
                    </a:lnTo>
                    <a:lnTo>
                      <a:pt x="15" y="44"/>
                    </a:lnTo>
                    <a:lnTo>
                      <a:pt x="7" y="44"/>
                    </a:lnTo>
                    <a:lnTo>
                      <a:pt x="4" y="40"/>
                    </a:lnTo>
                    <a:lnTo>
                      <a:pt x="2" y="33"/>
                    </a:lnTo>
                    <a:lnTo>
                      <a:pt x="5" y="32"/>
                    </a:lnTo>
                    <a:lnTo>
                      <a:pt x="10" y="35"/>
                    </a:lnTo>
                    <a:lnTo>
                      <a:pt x="21" y="35"/>
                    </a:lnTo>
                    <a:lnTo>
                      <a:pt x="21" y="32"/>
                    </a:lnTo>
                    <a:lnTo>
                      <a:pt x="13" y="32"/>
                    </a:lnTo>
                    <a:lnTo>
                      <a:pt x="0" y="26"/>
                    </a:lnTo>
                    <a:lnTo>
                      <a:pt x="11" y="26"/>
                    </a:lnTo>
                    <a:lnTo>
                      <a:pt x="11" y="25"/>
                    </a:lnTo>
                    <a:lnTo>
                      <a:pt x="7" y="23"/>
                    </a:lnTo>
                    <a:lnTo>
                      <a:pt x="7" y="21"/>
                    </a:lnTo>
                    <a:lnTo>
                      <a:pt x="15" y="20"/>
                    </a:lnTo>
                    <a:lnTo>
                      <a:pt x="23" y="22"/>
                    </a:lnTo>
                    <a:lnTo>
                      <a:pt x="27" y="21"/>
                    </a:lnTo>
                    <a:lnTo>
                      <a:pt x="13" y="15"/>
                    </a:lnTo>
                    <a:lnTo>
                      <a:pt x="15" y="10"/>
                    </a:lnTo>
                    <a:lnTo>
                      <a:pt x="19" y="10"/>
                    </a:lnTo>
                    <a:lnTo>
                      <a:pt x="21" y="13"/>
                    </a:lnTo>
                    <a:lnTo>
                      <a:pt x="26" y="12"/>
                    </a:lnTo>
                    <a:lnTo>
                      <a:pt x="21" y="8"/>
                    </a:lnTo>
                    <a:lnTo>
                      <a:pt x="33" y="7"/>
                    </a:lnTo>
                    <a:lnTo>
                      <a:pt x="29" y="5"/>
                    </a:lnTo>
                    <a:lnTo>
                      <a:pt x="19" y="5"/>
                    </a:lnTo>
                    <a:lnTo>
                      <a:pt x="18" y="2"/>
                    </a:lnTo>
                    <a:lnTo>
                      <a:pt x="26" y="0"/>
                    </a:lnTo>
                    <a:lnTo>
                      <a:pt x="31" y="0"/>
                    </a:lnTo>
                    <a:close/>
                  </a:path>
                </a:pathLst>
              </a:custGeom>
              <a:grpFill/>
              <a:ln w="3175" cmpd="sng">
                <a:solidFill>
                  <a:schemeClr val="bg1"/>
                </a:solidFill>
                <a:round/>
                <a:headEnd/>
                <a:tailEnd/>
              </a:ln>
            </p:spPr>
            <p:txBody>
              <a:bodyPr/>
              <a:lstStyle/>
              <a:p>
                <a:endParaRPr lang="es-CL" sz="2400" dirty="0">
                  <a:solidFill>
                    <a:srgbClr val="000000"/>
                  </a:solidFill>
                </a:endParaRPr>
              </a:p>
            </p:txBody>
          </p:sp>
          <p:sp>
            <p:nvSpPr>
              <p:cNvPr id="731" name="Freeform 118"/>
              <p:cNvSpPr>
                <a:spLocks/>
              </p:cNvSpPr>
              <p:nvPr/>
            </p:nvSpPr>
            <p:spPr bwMode="gray">
              <a:xfrm>
                <a:off x="2308" y="1504"/>
                <a:ext cx="3" cy="4"/>
              </a:xfrm>
              <a:custGeom>
                <a:avLst/>
                <a:gdLst>
                  <a:gd name="T0" fmla="*/ 3 w 3"/>
                  <a:gd name="T1" fmla="*/ 0 h 4"/>
                  <a:gd name="T2" fmla="*/ 3 w 3"/>
                  <a:gd name="T3" fmla="*/ 4 h 4"/>
                  <a:gd name="T4" fmla="*/ 0 w 3"/>
                  <a:gd name="T5" fmla="*/ 3 h 4"/>
                  <a:gd name="T6" fmla="*/ 0 w 3"/>
                  <a:gd name="T7" fmla="*/ 1 h 4"/>
                  <a:gd name="T8" fmla="*/ 3 w 3"/>
                  <a:gd name="T9" fmla="*/ 0 h 4"/>
                  <a:gd name="T10" fmla="*/ 0 60000 65536"/>
                  <a:gd name="T11" fmla="*/ 0 60000 65536"/>
                  <a:gd name="T12" fmla="*/ 0 60000 65536"/>
                  <a:gd name="T13" fmla="*/ 0 60000 65536"/>
                  <a:gd name="T14" fmla="*/ 0 60000 65536"/>
                  <a:gd name="T15" fmla="*/ 0 w 3"/>
                  <a:gd name="T16" fmla="*/ 0 h 4"/>
                  <a:gd name="T17" fmla="*/ 3 w 3"/>
                  <a:gd name="T18" fmla="*/ 4 h 4"/>
                </a:gdLst>
                <a:ahLst/>
                <a:cxnLst>
                  <a:cxn ang="T10">
                    <a:pos x="T0" y="T1"/>
                  </a:cxn>
                  <a:cxn ang="T11">
                    <a:pos x="T2" y="T3"/>
                  </a:cxn>
                  <a:cxn ang="T12">
                    <a:pos x="T4" y="T5"/>
                  </a:cxn>
                  <a:cxn ang="T13">
                    <a:pos x="T6" y="T7"/>
                  </a:cxn>
                  <a:cxn ang="T14">
                    <a:pos x="T8" y="T9"/>
                  </a:cxn>
                </a:cxnLst>
                <a:rect l="T15" t="T16" r="T17" b="T18"/>
                <a:pathLst>
                  <a:path w="3" h="4">
                    <a:moveTo>
                      <a:pt x="3" y="0"/>
                    </a:moveTo>
                    <a:lnTo>
                      <a:pt x="3" y="4"/>
                    </a:lnTo>
                    <a:lnTo>
                      <a:pt x="0" y="3"/>
                    </a:lnTo>
                    <a:lnTo>
                      <a:pt x="0" y="1"/>
                    </a:lnTo>
                    <a:lnTo>
                      <a:pt x="3" y="0"/>
                    </a:lnTo>
                    <a:close/>
                  </a:path>
                </a:pathLst>
              </a:custGeom>
              <a:grpFill/>
              <a:ln w="3175" cmpd="sng">
                <a:solidFill>
                  <a:schemeClr val="bg1"/>
                </a:solidFill>
                <a:round/>
                <a:headEnd/>
                <a:tailEnd/>
              </a:ln>
            </p:spPr>
            <p:txBody>
              <a:bodyPr/>
              <a:lstStyle/>
              <a:p>
                <a:endParaRPr lang="es-CL" sz="2400" dirty="0">
                  <a:solidFill>
                    <a:srgbClr val="000000"/>
                  </a:solidFill>
                </a:endParaRPr>
              </a:p>
            </p:txBody>
          </p:sp>
          <p:sp>
            <p:nvSpPr>
              <p:cNvPr id="732" name="Freeform 119"/>
              <p:cNvSpPr>
                <a:spLocks/>
              </p:cNvSpPr>
              <p:nvPr/>
            </p:nvSpPr>
            <p:spPr bwMode="gray">
              <a:xfrm>
                <a:off x="2317" y="1514"/>
                <a:ext cx="8" cy="4"/>
              </a:xfrm>
              <a:custGeom>
                <a:avLst/>
                <a:gdLst>
                  <a:gd name="T0" fmla="*/ 3 w 8"/>
                  <a:gd name="T1" fmla="*/ 4 h 4"/>
                  <a:gd name="T2" fmla="*/ 0 w 8"/>
                  <a:gd name="T3" fmla="*/ 2 h 4"/>
                  <a:gd name="T4" fmla="*/ 0 w 8"/>
                  <a:gd name="T5" fmla="*/ 0 h 4"/>
                  <a:gd name="T6" fmla="*/ 5 w 8"/>
                  <a:gd name="T7" fmla="*/ 0 h 4"/>
                  <a:gd name="T8" fmla="*/ 8 w 8"/>
                  <a:gd name="T9" fmla="*/ 4 h 4"/>
                  <a:gd name="T10" fmla="*/ 3 w 8"/>
                  <a:gd name="T11" fmla="*/ 4 h 4"/>
                  <a:gd name="T12" fmla="*/ 0 60000 65536"/>
                  <a:gd name="T13" fmla="*/ 0 60000 65536"/>
                  <a:gd name="T14" fmla="*/ 0 60000 65536"/>
                  <a:gd name="T15" fmla="*/ 0 60000 65536"/>
                  <a:gd name="T16" fmla="*/ 0 60000 65536"/>
                  <a:gd name="T17" fmla="*/ 0 60000 65536"/>
                  <a:gd name="T18" fmla="*/ 0 w 8"/>
                  <a:gd name="T19" fmla="*/ 0 h 4"/>
                  <a:gd name="T20" fmla="*/ 8 w 8"/>
                  <a:gd name="T21" fmla="*/ 4 h 4"/>
                </a:gdLst>
                <a:ahLst/>
                <a:cxnLst>
                  <a:cxn ang="T12">
                    <a:pos x="T0" y="T1"/>
                  </a:cxn>
                  <a:cxn ang="T13">
                    <a:pos x="T2" y="T3"/>
                  </a:cxn>
                  <a:cxn ang="T14">
                    <a:pos x="T4" y="T5"/>
                  </a:cxn>
                  <a:cxn ang="T15">
                    <a:pos x="T6" y="T7"/>
                  </a:cxn>
                  <a:cxn ang="T16">
                    <a:pos x="T8" y="T9"/>
                  </a:cxn>
                  <a:cxn ang="T17">
                    <a:pos x="T10" y="T11"/>
                  </a:cxn>
                </a:cxnLst>
                <a:rect l="T18" t="T19" r="T20" b="T21"/>
                <a:pathLst>
                  <a:path w="8" h="4">
                    <a:moveTo>
                      <a:pt x="3" y="4"/>
                    </a:moveTo>
                    <a:lnTo>
                      <a:pt x="0" y="2"/>
                    </a:lnTo>
                    <a:lnTo>
                      <a:pt x="0" y="0"/>
                    </a:lnTo>
                    <a:lnTo>
                      <a:pt x="5" y="0"/>
                    </a:lnTo>
                    <a:lnTo>
                      <a:pt x="8" y="4"/>
                    </a:lnTo>
                    <a:lnTo>
                      <a:pt x="3" y="4"/>
                    </a:lnTo>
                    <a:close/>
                  </a:path>
                </a:pathLst>
              </a:custGeom>
              <a:grpFill/>
              <a:ln w="3175" cmpd="sng">
                <a:solidFill>
                  <a:schemeClr val="bg1"/>
                </a:solidFill>
                <a:round/>
                <a:headEnd/>
                <a:tailEnd/>
              </a:ln>
            </p:spPr>
            <p:txBody>
              <a:bodyPr/>
              <a:lstStyle/>
              <a:p>
                <a:endParaRPr lang="es-CL" sz="2400" dirty="0">
                  <a:solidFill>
                    <a:srgbClr val="000000"/>
                  </a:solidFill>
                </a:endParaRPr>
              </a:p>
            </p:txBody>
          </p:sp>
          <p:sp>
            <p:nvSpPr>
              <p:cNvPr id="733" name="Freeform 120"/>
              <p:cNvSpPr>
                <a:spLocks/>
              </p:cNvSpPr>
              <p:nvPr/>
            </p:nvSpPr>
            <p:spPr bwMode="gray">
              <a:xfrm>
                <a:off x="2373" y="1674"/>
                <a:ext cx="5" cy="6"/>
              </a:xfrm>
              <a:custGeom>
                <a:avLst/>
                <a:gdLst>
                  <a:gd name="T0" fmla="*/ 0 w 5"/>
                  <a:gd name="T1" fmla="*/ 6 h 6"/>
                  <a:gd name="T2" fmla="*/ 0 w 5"/>
                  <a:gd name="T3" fmla="*/ 3 h 6"/>
                  <a:gd name="T4" fmla="*/ 4 w 5"/>
                  <a:gd name="T5" fmla="*/ 0 h 6"/>
                  <a:gd name="T6" fmla="*/ 5 w 5"/>
                  <a:gd name="T7" fmla="*/ 2 h 6"/>
                  <a:gd name="T8" fmla="*/ 4 w 5"/>
                  <a:gd name="T9" fmla="*/ 5 h 6"/>
                  <a:gd name="T10" fmla="*/ 0 w 5"/>
                  <a:gd name="T11" fmla="*/ 6 h 6"/>
                  <a:gd name="T12" fmla="*/ 0 60000 65536"/>
                  <a:gd name="T13" fmla="*/ 0 60000 65536"/>
                  <a:gd name="T14" fmla="*/ 0 60000 65536"/>
                  <a:gd name="T15" fmla="*/ 0 60000 65536"/>
                  <a:gd name="T16" fmla="*/ 0 60000 65536"/>
                  <a:gd name="T17" fmla="*/ 0 60000 65536"/>
                  <a:gd name="T18" fmla="*/ 0 w 5"/>
                  <a:gd name="T19" fmla="*/ 0 h 6"/>
                  <a:gd name="T20" fmla="*/ 5 w 5"/>
                  <a:gd name="T21" fmla="*/ 6 h 6"/>
                </a:gdLst>
                <a:ahLst/>
                <a:cxnLst>
                  <a:cxn ang="T12">
                    <a:pos x="T0" y="T1"/>
                  </a:cxn>
                  <a:cxn ang="T13">
                    <a:pos x="T2" y="T3"/>
                  </a:cxn>
                  <a:cxn ang="T14">
                    <a:pos x="T4" y="T5"/>
                  </a:cxn>
                  <a:cxn ang="T15">
                    <a:pos x="T6" y="T7"/>
                  </a:cxn>
                  <a:cxn ang="T16">
                    <a:pos x="T8" y="T9"/>
                  </a:cxn>
                  <a:cxn ang="T17">
                    <a:pos x="T10" y="T11"/>
                  </a:cxn>
                </a:cxnLst>
                <a:rect l="T18" t="T19" r="T20" b="T21"/>
                <a:pathLst>
                  <a:path w="5" h="6">
                    <a:moveTo>
                      <a:pt x="0" y="6"/>
                    </a:moveTo>
                    <a:lnTo>
                      <a:pt x="0" y="3"/>
                    </a:lnTo>
                    <a:lnTo>
                      <a:pt x="4" y="0"/>
                    </a:lnTo>
                    <a:lnTo>
                      <a:pt x="5" y="2"/>
                    </a:lnTo>
                    <a:lnTo>
                      <a:pt x="4" y="5"/>
                    </a:lnTo>
                    <a:lnTo>
                      <a:pt x="0" y="6"/>
                    </a:lnTo>
                    <a:close/>
                  </a:path>
                </a:pathLst>
              </a:custGeom>
              <a:grpFill/>
              <a:ln w="3175" cmpd="sng">
                <a:solidFill>
                  <a:schemeClr val="bg1"/>
                </a:solidFill>
                <a:round/>
                <a:headEnd/>
                <a:tailEnd/>
              </a:ln>
            </p:spPr>
            <p:txBody>
              <a:bodyPr/>
              <a:lstStyle/>
              <a:p>
                <a:endParaRPr lang="es-CL" sz="2400" dirty="0">
                  <a:solidFill>
                    <a:srgbClr val="000000"/>
                  </a:solidFill>
                </a:endParaRPr>
              </a:p>
            </p:txBody>
          </p:sp>
          <p:sp>
            <p:nvSpPr>
              <p:cNvPr id="734" name="Freeform 121"/>
              <p:cNvSpPr>
                <a:spLocks/>
              </p:cNvSpPr>
              <p:nvPr/>
            </p:nvSpPr>
            <p:spPr bwMode="gray">
              <a:xfrm>
                <a:off x="2335" y="1332"/>
                <a:ext cx="7" cy="3"/>
              </a:xfrm>
              <a:custGeom>
                <a:avLst/>
                <a:gdLst>
                  <a:gd name="T0" fmla="*/ 0 w 7"/>
                  <a:gd name="T1" fmla="*/ 1 h 3"/>
                  <a:gd name="T2" fmla="*/ 3 w 7"/>
                  <a:gd name="T3" fmla="*/ 0 h 3"/>
                  <a:gd name="T4" fmla="*/ 6 w 7"/>
                  <a:gd name="T5" fmla="*/ 0 h 3"/>
                  <a:gd name="T6" fmla="*/ 7 w 7"/>
                  <a:gd name="T7" fmla="*/ 2 h 3"/>
                  <a:gd name="T8" fmla="*/ 3 w 7"/>
                  <a:gd name="T9" fmla="*/ 3 h 3"/>
                  <a:gd name="T10" fmla="*/ 0 w 7"/>
                  <a:gd name="T11" fmla="*/ 1 h 3"/>
                  <a:gd name="T12" fmla="*/ 0 60000 65536"/>
                  <a:gd name="T13" fmla="*/ 0 60000 65536"/>
                  <a:gd name="T14" fmla="*/ 0 60000 65536"/>
                  <a:gd name="T15" fmla="*/ 0 60000 65536"/>
                  <a:gd name="T16" fmla="*/ 0 60000 65536"/>
                  <a:gd name="T17" fmla="*/ 0 60000 65536"/>
                  <a:gd name="T18" fmla="*/ 0 w 7"/>
                  <a:gd name="T19" fmla="*/ 0 h 3"/>
                  <a:gd name="T20" fmla="*/ 7 w 7"/>
                  <a:gd name="T21" fmla="*/ 3 h 3"/>
                </a:gdLst>
                <a:ahLst/>
                <a:cxnLst>
                  <a:cxn ang="T12">
                    <a:pos x="T0" y="T1"/>
                  </a:cxn>
                  <a:cxn ang="T13">
                    <a:pos x="T2" y="T3"/>
                  </a:cxn>
                  <a:cxn ang="T14">
                    <a:pos x="T4" y="T5"/>
                  </a:cxn>
                  <a:cxn ang="T15">
                    <a:pos x="T6" y="T7"/>
                  </a:cxn>
                  <a:cxn ang="T16">
                    <a:pos x="T8" y="T9"/>
                  </a:cxn>
                  <a:cxn ang="T17">
                    <a:pos x="T10" y="T11"/>
                  </a:cxn>
                </a:cxnLst>
                <a:rect l="T18" t="T19" r="T20" b="T21"/>
                <a:pathLst>
                  <a:path w="7" h="3">
                    <a:moveTo>
                      <a:pt x="0" y="1"/>
                    </a:moveTo>
                    <a:lnTo>
                      <a:pt x="3" y="0"/>
                    </a:lnTo>
                    <a:lnTo>
                      <a:pt x="6" y="0"/>
                    </a:lnTo>
                    <a:lnTo>
                      <a:pt x="7" y="2"/>
                    </a:lnTo>
                    <a:lnTo>
                      <a:pt x="3" y="3"/>
                    </a:lnTo>
                    <a:lnTo>
                      <a:pt x="0" y="1"/>
                    </a:lnTo>
                    <a:close/>
                  </a:path>
                </a:pathLst>
              </a:custGeom>
              <a:grpFill/>
              <a:ln w="3175" cmpd="sng">
                <a:solidFill>
                  <a:schemeClr val="bg1"/>
                </a:solidFill>
                <a:round/>
                <a:headEnd/>
                <a:tailEnd/>
              </a:ln>
            </p:spPr>
            <p:txBody>
              <a:bodyPr/>
              <a:lstStyle/>
              <a:p>
                <a:endParaRPr lang="es-CL" sz="2400" dirty="0">
                  <a:solidFill>
                    <a:srgbClr val="000000"/>
                  </a:solidFill>
                </a:endParaRPr>
              </a:p>
            </p:txBody>
          </p:sp>
          <p:sp>
            <p:nvSpPr>
              <p:cNvPr id="735" name="Freeform 122"/>
              <p:cNvSpPr>
                <a:spLocks/>
              </p:cNvSpPr>
              <p:nvPr/>
            </p:nvSpPr>
            <p:spPr bwMode="gray">
              <a:xfrm>
                <a:off x="2436" y="1908"/>
                <a:ext cx="10" cy="19"/>
              </a:xfrm>
              <a:custGeom>
                <a:avLst/>
                <a:gdLst>
                  <a:gd name="T0" fmla="*/ 1 w 10"/>
                  <a:gd name="T1" fmla="*/ 19 h 19"/>
                  <a:gd name="T2" fmla="*/ 0 w 10"/>
                  <a:gd name="T3" fmla="*/ 13 h 19"/>
                  <a:gd name="T4" fmla="*/ 4 w 10"/>
                  <a:gd name="T5" fmla="*/ 7 h 19"/>
                  <a:gd name="T6" fmla="*/ 6 w 10"/>
                  <a:gd name="T7" fmla="*/ 0 h 19"/>
                  <a:gd name="T8" fmla="*/ 10 w 10"/>
                  <a:gd name="T9" fmla="*/ 1 h 19"/>
                  <a:gd name="T10" fmla="*/ 9 w 10"/>
                  <a:gd name="T11" fmla="*/ 8 h 19"/>
                  <a:gd name="T12" fmla="*/ 4 w 10"/>
                  <a:gd name="T13" fmla="*/ 15 h 19"/>
                  <a:gd name="T14" fmla="*/ 1 w 10"/>
                  <a:gd name="T15" fmla="*/ 19 h 19"/>
                  <a:gd name="T16" fmla="*/ 0 60000 65536"/>
                  <a:gd name="T17" fmla="*/ 0 60000 65536"/>
                  <a:gd name="T18" fmla="*/ 0 60000 65536"/>
                  <a:gd name="T19" fmla="*/ 0 60000 65536"/>
                  <a:gd name="T20" fmla="*/ 0 60000 65536"/>
                  <a:gd name="T21" fmla="*/ 0 60000 65536"/>
                  <a:gd name="T22" fmla="*/ 0 60000 65536"/>
                  <a:gd name="T23" fmla="*/ 0 60000 65536"/>
                  <a:gd name="T24" fmla="*/ 0 w 10"/>
                  <a:gd name="T25" fmla="*/ 0 h 19"/>
                  <a:gd name="T26" fmla="*/ 10 w 10"/>
                  <a:gd name="T27" fmla="*/ 19 h 19"/>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10" h="19">
                    <a:moveTo>
                      <a:pt x="1" y="19"/>
                    </a:moveTo>
                    <a:lnTo>
                      <a:pt x="0" y="13"/>
                    </a:lnTo>
                    <a:lnTo>
                      <a:pt x="4" y="7"/>
                    </a:lnTo>
                    <a:lnTo>
                      <a:pt x="6" y="0"/>
                    </a:lnTo>
                    <a:lnTo>
                      <a:pt x="10" y="1"/>
                    </a:lnTo>
                    <a:lnTo>
                      <a:pt x="9" y="8"/>
                    </a:lnTo>
                    <a:lnTo>
                      <a:pt x="4" y="15"/>
                    </a:lnTo>
                    <a:lnTo>
                      <a:pt x="1" y="19"/>
                    </a:lnTo>
                    <a:close/>
                  </a:path>
                </a:pathLst>
              </a:custGeom>
              <a:grpFill/>
              <a:ln w="3175" cmpd="sng">
                <a:solidFill>
                  <a:schemeClr val="bg1"/>
                </a:solidFill>
                <a:round/>
                <a:headEnd/>
                <a:tailEnd/>
              </a:ln>
            </p:spPr>
            <p:txBody>
              <a:bodyPr/>
              <a:lstStyle/>
              <a:p>
                <a:endParaRPr lang="es-CL" sz="2400" dirty="0">
                  <a:solidFill>
                    <a:srgbClr val="000000"/>
                  </a:solidFill>
                </a:endParaRPr>
              </a:p>
            </p:txBody>
          </p:sp>
          <p:sp>
            <p:nvSpPr>
              <p:cNvPr id="736" name="Freeform 123"/>
              <p:cNvSpPr>
                <a:spLocks/>
              </p:cNvSpPr>
              <p:nvPr/>
            </p:nvSpPr>
            <p:spPr bwMode="gray">
              <a:xfrm>
                <a:off x="2442" y="1921"/>
                <a:ext cx="8" cy="8"/>
              </a:xfrm>
              <a:custGeom>
                <a:avLst/>
                <a:gdLst>
                  <a:gd name="T0" fmla="*/ 0 w 8"/>
                  <a:gd name="T1" fmla="*/ 8 h 8"/>
                  <a:gd name="T2" fmla="*/ 1 w 8"/>
                  <a:gd name="T3" fmla="*/ 5 h 8"/>
                  <a:gd name="T4" fmla="*/ 3 w 8"/>
                  <a:gd name="T5" fmla="*/ 0 h 8"/>
                  <a:gd name="T6" fmla="*/ 8 w 8"/>
                  <a:gd name="T7" fmla="*/ 0 h 8"/>
                  <a:gd name="T8" fmla="*/ 8 w 8"/>
                  <a:gd name="T9" fmla="*/ 4 h 8"/>
                  <a:gd name="T10" fmla="*/ 3 w 8"/>
                  <a:gd name="T11" fmla="*/ 8 h 8"/>
                  <a:gd name="T12" fmla="*/ 0 w 8"/>
                  <a:gd name="T13" fmla="*/ 8 h 8"/>
                  <a:gd name="T14" fmla="*/ 0 60000 65536"/>
                  <a:gd name="T15" fmla="*/ 0 60000 65536"/>
                  <a:gd name="T16" fmla="*/ 0 60000 65536"/>
                  <a:gd name="T17" fmla="*/ 0 60000 65536"/>
                  <a:gd name="T18" fmla="*/ 0 60000 65536"/>
                  <a:gd name="T19" fmla="*/ 0 60000 65536"/>
                  <a:gd name="T20" fmla="*/ 0 60000 65536"/>
                  <a:gd name="T21" fmla="*/ 0 w 8"/>
                  <a:gd name="T22" fmla="*/ 0 h 8"/>
                  <a:gd name="T23" fmla="*/ 8 w 8"/>
                  <a:gd name="T24" fmla="*/ 8 h 8"/>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 h="8">
                    <a:moveTo>
                      <a:pt x="0" y="8"/>
                    </a:moveTo>
                    <a:lnTo>
                      <a:pt x="1" y="5"/>
                    </a:lnTo>
                    <a:lnTo>
                      <a:pt x="3" y="0"/>
                    </a:lnTo>
                    <a:lnTo>
                      <a:pt x="8" y="0"/>
                    </a:lnTo>
                    <a:lnTo>
                      <a:pt x="8" y="4"/>
                    </a:lnTo>
                    <a:lnTo>
                      <a:pt x="3" y="8"/>
                    </a:lnTo>
                    <a:lnTo>
                      <a:pt x="0" y="8"/>
                    </a:lnTo>
                    <a:close/>
                  </a:path>
                </a:pathLst>
              </a:custGeom>
              <a:grpFill/>
              <a:ln w="3175" cmpd="sng">
                <a:solidFill>
                  <a:schemeClr val="bg1"/>
                </a:solidFill>
                <a:round/>
                <a:headEnd/>
                <a:tailEnd/>
              </a:ln>
            </p:spPr>
            <p:txBody>
              <a:bodyPr/>
              <a:lstStyle/>
              <a:p>
                <a:endParaRPr lang="es-CL" sz="2400" dirty="0">
                  <a:solidFill>
                    <a:srgbClr val="000000"/>
                  </a:solidFill>
                </a:endParaRPr>
              </a:p>
            </p:txBody>
          </p:sp>
          <p:sp>
            <p:nvSpPr>
              <p:cNvPr id="737" name="Freeform 124"/>
              <p:cNvSpPr>
                <a:spLocks/>
              </p:cNvSpPr>
              <p:nvPr/>
            </p:nvSpPr>
            <p:spPr bwMode="gray">
              <a:xfrm>
                <a:off x="2409" y="1909"/>
                <a:ext cx="20" cy="14"/>
              </a:xfrm>
              <a:custGeom>
                <a:avLst/>
                <a:gdLst>
                  <a:gd name="T0" fmla="*/ 20 w 20"/>
                  <a:gd name="T1" fmla="*/ 8 h 14"/>
                  <a:gd name="T2" fmla="*/ 18 w 20"/>
                  <a:gd name="T3" fmla="*/ 14 h 14"/>
                  <a:gd name="T4" fmla="*/ 10 w 20"/>
                  <a:gd name="T5" fmla="*/ 13 h 14"/>
                  <a:gd name="T6" fmla="*/ 0 w 20"/>
                  <a:gd name="T7" fmla="*/ 7 h 14"/>
                  <a:gd name="T8" fmla="*/ 0 w 20"/>
                  <a:gd name="T9" fmla="*/ 0 h 14"/>
                  <a:gd name="T10" fmla="*/ 4 w 20"/>
                  <a:gd name="T11" fmla="*/ 0 h 14"/>
                  <a:gd name="T12" fmla="*/ 4 w 20"/>
                  <a:gd name="T13" fmla="*/ 5 h 14"/>
                  <a:gd name="T14" fmla="*/ 7 w 20"/>
                  <a:gd name="T15" fmla="*/ 9 h 14"/>
                  <a:gd name="T16" fmla="*/ 20 w 20"/>
                  <a:gd name="T17" fmla="*/ 8 h 14"/>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20"/>
                  <a:gd name="T28" fmla="*/ 0 h 14"/>
                  <a:gd name="T29" fmla="*/ 20 w 20"/>
                  <a:gd name="T30" fmla="*/ 14 h 14"/>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20" h="14">
                    <a:moveTo>
                      <a:pt x="20" y="8"/>
                    </a:moveTo>
                    <a:lnTo>
                      <a:pt x="18" y="14"/>
                    </a:lnTo>
                    <a:lnTo>
                      <a:pt x="10" y="13"/>
                    </a:lnTo>
                    <a:lnTo>
                      <a:pt x="0" y="7"/>
                    </a:lnTo>
                    <a:lnTo>
                      <a:pt x="0" y="0"/>
                    </a:lnTo>
                    <a:lnTo>
                      <a:pt x="4" y="0"/>
                    </a:lnTo>
                    <a:lnTo>
                      <a:pt x="4" y="5"/>
                    </a:lnTo>
                    <a:lnTo>
                      <a:pt x="7" y="9"/>
                    </a:lnTo>
                    <a:lnTo>
                      <a:pt x="20" y="8"/>
                    </a:lnTo>
                    <a:close/>
                  </a:path>
                </a:pathLst>
              </a:custGeom>
              <a:grpFill/>
              <a:ln w="3175" cmpd="sng">
                <a:solidFill>
                  <a:schemeClr val="bg1"/>
                </a:solidFill>
                <a:round/>
                <a:headEnd/>
                <a:tailEnd/>
              </a:ln>
            </p:spPr>
            <p:txBody>
              <a:bodyPr/>
              <a:lstStyle/>
              <a:p>
                <a:endParaRPr lang="es-CL" sz="2400" dirty="0">
                  <a:solidFill>
                    <a:srgbClr val="000000"/>
                  </a:solidFill>
                </a:endParaRPr>
              </a:p>
            </p:txBody>
          </p:sp>
          <p:sp>
            <p:nvSpPr>
              <p:cNvPr id="738" name="Freeform 125"/>
              <p:cNvSpPr>
                <a:spLocks/>
              </p:cNvSpPr>
              <p:nvPr/>
            </p:nvSpPr>
            <p:spPr bwMode="gray">
              <a:xfrm>
                <a:off x="2431" y="1898"/>
                <a:ext cx="7" cy="7"/>
              </a:xfrm>
              <a:custGeom>
                <a:avLst/>
                <a:gdLst>
                  <a:gd name="T0" fmla="*/ 0 w 7"/>
                  <a:gd name="T1" fmla="*/ 7 h 7"/>
                  <a:gd name="T2" fmla="*/ 2 w 7"/>
                  <a:gd name="T3" fmla="*/ 3 h 7"/>
                  <a:gd name="T4" fmla="*/ 4 w 7"/>
                  <a:gd name="T5" fmla="*/ 0 h 7"/>
                  <a:gd name="T6" fmla="*/ 7 w 7"/>
                  <a:gd name="T7" fmla="*/ 0 h 7"/>
                  <a:gd name="T8" fmla="*/ 6 w 7"/>
                  <a:gd name="T9" fmla="*/ 3 h 7"/>
                  <a:gd name="T10" fmla="*/ 3 w 7"/>
                  <a:gd name="T11" fmla="*/ 4 h 7"/>
                  <a:gd name="T12" fmla="*/ 2 w 7"/>
                  <a:gd name="T13" fmla="*/ 7 h 7"/>
                  <a:gd name="T14" fmla="*/ 0 w 7"/>
                  <a:gd name="T15" fmla="*/ 7 h 7"/>
                  <a:gd name="T16" fmla="*/ 0 60000 65536"/>
                  <a:gd name="T17" fmla="*/ 0 60000 65536"/>
                  <a:gd name="T18" fmla="*/ 0 60000 65536"/>
                  <a:gd name="T19" fmla="*/ 0 60000 65536"/>
                  <a:gd name="T20" fmla="*/ 0 60000 65536"/>
                  <a:gd name="T21" fmla="*/ 0 60000 65536"/>
                  <a:gd name="T22" fmla="*/ 0 60000 65536"/>
                  <a:gd name="T23" fmla="*/ 0 60000 65536"/>
                  <a:gd name="T24" fmla="*/ 0 w 7"/>
                  <a:gd name="T25" fmla="*/ 0 h 7"/>
                  <a:gd name="T26" fmla="*/ 7 w 7"/>
                  <a:gd name="T27" fmla="*/ 7 h 7"/>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7" h="7">
                    <a:moveTo>
                      <a:pt x="0" y="7"/>
                    </a:moveTo>
                    <a:lnTo>
                      <a:pt x="2" y="3"/>
                    </a:lnTo>
                    <a:lnTo>
                      <a:pt x="4" y="0"/>
                    </a:lnTo>
                    <a:lnTo>
                      <a:pt x="7" y="0"/>
                    </a:lnTo>
                    <a:lnTo>
                      <a:pt x="6" y="3"/>
                    </a:lnTo>
                    <a:lnTo>
                      <a:pt x="3" y="4"/>
                    </a:lnTo>
                    <a:lnTo>
                      <a:pt x="2" y="7"/>
                    </a:lnTo>
                    <a:lnTo>
                      <a:pt x="0" y="7"/>
                    </a:lnTo>
                    <a:close/>
                  </a:path>
                </a:pathLst>
              </a:custGeom>
              <a:grpFill/>
              <a:ln w="3175" cmpd="sng">
                <a:solidFill>
                  <a:schemeClr val="bg1"/>
                </a:solidFill>
                <a:round/>
                <a:headEnd/>
                <a:tailEnd/>
              </a:ln>
            </p:spPr>
            <p:txBody>
              <a:bodyPr/>
              <a:lstStyle/>
              <a:p>
                <a:endParaRPr lang="es-CL" sz="2400" dirty="0">
                  <a:solidFill>
                    <a:srgbClr val="000000"/>
                  </a:solidFill>
                </a:endParaRPr>
              </a:p>
            </p:txBody>
          </p:sp>
          <p:sp>
            <p:nvSpPr>
              <p:cNvPr id="739" name="Freeform 126"/>
              <p:cNvSpPr>
                <a:spLocks/>
              </p:cNvSpPr>
              <p:nvPr/>
            </p:nvSpPr>
            <p:spPr bwMode="gray">
              <a:xfrm>
                <a:off x="2413" y="1864"/>
                <a:ext cx="22" cy="15"/>
              </a:xfrm>
              <a:custGeom>
                <a:avLst/>
                <a:gdLst>
                  <a:gd name="T0" fmla="*/ 0 w 22"/>
                  <a:gd name="T1" fmla="*/ 4 h 15"/>
                  <a:gd name="T2" fmla="*/ 4 w 22"/>
                  <a:gd name="T3" fmla="*/ 0 h 15"/>
                  <a:gd name="T4" fmla="*/ 8 w 22"/>
                  <a:gd name="T5" fmla="*/ 1 h 15"/>
                  <a:gd name="T6" fmla="*/ 22 w 22"/>
                  <a:gd name="T7" fmla="*/ 12 h 15"/>
                  <a:gd name="T8" fmla="*/ 20 w 22"/>
                  <a:gd name="T9" fmla="*/ 15 h 15"/>
                  <a:gd name="T10" fmla="*/ 10 w 22"/>
                  <a:gd name="T11" fmla="*/ 14 h 15"/>
                  <a:gd name="T12" fmla="*/ 3 w 22"/>
                  <a:gd name="T13" fmla="*/ 9 h 15"/>
                  <a:gd name="T14" fmla="*/ 0 w 22"/>
                  <a:gd name="T15" fmla="*/ 4 h 15"/>
                  <a:gd name="T16" fmla="*/ 0 60000 65536"/>
                  <a:gd name="T17" fmla="*/ 0 60000 65536"/>
                  <a:gd name="T18" fmla="*/ 0 60000 65536"/>
                  <a:gd name="T19" fmla="*/ 0 60000 65536"/>
                  <a:gd name="T20" fmla="*/ 0 60000 65536"/>
                  <a:gd name="T21" fmla="*/ 0 60000 65536"/>
                  <a:gd name="T22" fmla="*/ 0 60000 65536"/>
                  <a:gd name="T23" fmla="*/ 0 60000 65536"/>
                  <a:gd name="T24" fmla="*/ 0 w 22"/>
                  <a:gd name="T25" fmla="*/ 0 h 15"/>
                  <a:gd name="T26" fmla="*/ 22 w 22"/>
                  <a:gd name="T27" fmla="*/ 15 h 1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22" h="15">
                    <a:moveTo>
                      <a:pt x="0" y="4"/>
                    </a:moveTo>
                    <a:lnTo>
                      <a:pt x="4" y="0"/>
                    </a:lnTo>
                    <a:lnTo>
                      <a:pt x="8" y="1"/>
                    </a:lnTo>
                    <a:lnTo>
                      <a:pt x="22" y="12"/>
                    </a:lnTo>
                    <a:lnTo>
                      <a:pt x="20" y="15"/>
                    </a:lnTo>
                    <a:lnTo>
                      <a:pt x="10" y="14"/>
                    </a:lnTo>
                    <a:lnTo>
                      <a:pt x="3" y="9"/>
                    </a:lnTo>
                    <a:lnTo>
                      <a:pt x="0" y="4"/>
                    </a:lnTo>
                    <a:close/>
                  </a:path>
                </a:pathLst>
              </a:custGeom>
              <a:grpFill/>
              <a:ln w="3175" cmpd="sng">
                <a:solidFill>
                  <a:schemeClr val="bg1"/>
                </a:solidFill>
                <a:round/>
                <a:headEnd/>
                <a:tailEnd/>
              </a:ln>
            </p:spPr>
            <p:txBody>
              <a:bodyPr/>
              <a:lstStyle/>
              <a:p>
                <a:endParaRPr lang="es-CL" sz="2400" dirty="0">
                  <a:solidFill>
                    <a:srgbClr val="000000"/>
                  </a:solidFill>
                </a:endParaRPr>
              </a:p>
            </p:txBody>
          </p:sp>
          <p:sp>
            <p:nvSpPr>
              <p:cNvPr id="740" name="Freeform 127"/>
              <p:cNvSpPr>
                <a:spLocks/>
              </p:cNvSpPr>
              <p:nvPr/>
            </p:nvSpPr>
            <p:spPr bwMode="gray">
              <a:xfrm>
                <a:off x="2176" y="1405"/>
                <a:ext cx="261" cy="242"/>
              </a:xfrm>
              <a:custGeom>
                <a:avLst/>
                <a:gdLst>
                  <a:gd name="T0" fmla="*/ 33 w 261"/>
                  <a:gd name="T1" fmla="*/ 22 h 242"/>
                  <a:gd name="T2" fmla="*/ 47 w 261"/>
                  <a:gd name="T3" fmla="*/ 53 h 242"/>
                  <a:gd name="T4" fmla="*/ 53 w 261"/>
                  <a:gd name="T5" fmla="*/ 34 h 242"/>
                  <a:gd name="T6" fmla="*/ 49 w 261"/>
                  <a:gd name="T7" fmla="*/ 11 h 242"/>
                  <a:gd name="T8" fmla="*/ 76 w 261"/>
                  <a:gd name="T9" fmla="*/ 2 h 242"/>
                  <a:gd name="T10" fmla="*/ 86 w 261"/>
                  <a:gd name="T11" fmla="*/ 21 h 242"/>
                  <a:gd name="T12" fmla="*/ 87 w 261"/>
                  <a:gd name="T13" fmla="*/ 33 h 242"/>
                  <a:gd name="T14" fmla="*/ 107 w 261"/>
                  <a:gd name="T15" fmla="*/ 39 h 242"/>
                  <a:gd name="T16" fmla="*/ 109 w 261"/>
                  <a:gd name="T17" fmla="*/ 25 h 242"/>
                  <a:gd name="T18" fmla="*/ 133 w 261"/>
                  <a:gd name="T19" fmla="*/ 36 h 242"/>
                  <a:gd name="T20" fmla="*/ 137 w 261"/>
                  <a:gd name="T21" fmla="*/ 48 h 242"/>
                  <a:gd name="T22" fmla="*/ 149 w 261"/>
                  <a:gd name="T23" fmla="*/ 51 h 242"/>
                  <a:gd name="T24" fmla="*/ 166 w 261"/>
                  <a:gd name="T25" fmla="*/ 44 h 242"/>
                  <a:gd name="T26" fmla="*/ 172 w 261"/>
                  <a:gd name="T27" fmla="*/ 59 h 242"/>
                  <a:gd name="T28" fmla="*/ 178 w 261"/>
                  <a:gd name="T29" fmla="*/ 62 h 242"/>
                  <a:gd name="T30" fmla="*/ 190 w 261"/>
                  <a:gd name="T31" fmla="*/ 76 h 242"/>
                  <a:gd name="T32" fmla="*/ 207 w 261"/>
                  <a:gd name="T33" fmla="*/ 82 h 242"/>
                  <a:gd name="T34" fmla="*/ 198 w 261"/>
                  <a:gd name="T35" fmla="*/ 91 h 242"/>
                  <a:gd name="T36" fmla="*/ 201 w 261"/>
                  <a:gd name="T37" fmla="*/ 100 h 242"/>
                  <a:gd name="T38" fmla="*/ 227 w 261"/>
                  <a:gd name="T39" fmla="*/ 113 h 242"/>
                  <a:gd name="T40" fmla="*/ 246 w 261"/>
                  <a:gd name="T41" fmla="*/ 124 h 242"/>
                  <a:gd name="T42" fmla="*/ 257 w 261"/>
                  <a:gd name="T43" fmla="*/ 127 h 242"/>
                  <a:gd name="T44" fmla="*/ 247 w 261"/>
                  <a:gd name="T45" fmla="*/ 158 h 242"/>
                  <a:gd name="T46" fmla="*/ 237 w 261"/>
                  <a:gd name="T47" fmla="*/ 168 h 242"/>
                  <a:gd name="T48" fmla="*/ 227 w 261"/>
                  <a:gd name="T49" fmla="*/ 144 h 242"/>
                  <a:gd name="T50" fmla="*/ 206 w 261"/>
                  <a:gd name="T51" fmla="*/ 144 h 242"/>
                  <a:gd name="T52" fmla="*/ 203 w 261"/>
                  <a:gd name="T53" fmla="*/ 158 h 242"/>
                  <a:gd name="T54" fmla="*/ 227 w 261"/>
                  <a:gd name="T55" fmla="*/ 186 h 242"/>
                  <a:gd name="T56" fmla="*/ 234 w 261"/>
                  <a:gd name="T57" fmla="*/ 209 h 242"/>
                  <a:gd name="T58" fmla="*/ 229 w 261"/>
                  <a:gd name="T59" fmla="*/ 227 h 242"/>
                  <a:gd name="T60" fmla="*/ 203 w 261"/>
                  <a:gd name="T61" fmla="*/ 205 h 242"/>
                  <a:gd name="T62" fmla="*/ 201 w 261"/>
                  <a:gd name="T63" fmla="*/ 217 h 242"/>
                  <a:gd name="T64" fmla="*/ 199 w 261"/>
                  <a:gd name="T65" fmla="*/ 237 h 242"/>
                  <a:gd name="T66" fmla="*/ 177 w 261"/>
                  <a:gd name="T67" fmla="*/ 223 h 242"/>
                  <a:gd name="T68" fmla="*/ 166 w 261"/>
                  <a:gd name="T69" fmla="*/ 202 h 242"/>
                  <a:gd name="T70" fmla="*/ 143 w 261"/>
                  <a:gd name="T71" fmla="*/ 181 h 242"/>
                  <a:gd name="T72" fmla="*/ 128 w 261"/>
                  <a:gd name="T73" fmla="*/ 181 h 242"/>
                  <a:gd name="T74" fmla="*/ 112 w 261"/>
                  <a:gd name="T75" fmla="*/ 168 h 242"/>
                  <a:gd name="T76" fmla="*/ 135 w 261"/>
                  <a:gd name="T77" fmla="*/ 165 h 242"/>
                  <a:gd name="T78" fmla="*/ 139 w 261"/>
                  <a:gd name="T79" fmla="*/ 143 h 242"/>
                  <a:gd name="T80" fmla="*/ 157 w 261"/>
                  <a:gd name="T81" fmla="*/ 115 h 242"/>
                  <a:gd name="T82" fmla="*/ 141 w 261"/>
                  <a:gd name="T83" fmla="*/ 101 h 242"/>
                  <a:gd name="T84" fmla="*/ 125 w 261"/>
                  <a:gd name="T85" fmla="*/ 98 h 242"/>
                  <a:gd name="T86" fmla="*/ 120 w 261"/>
                  <a:gd name="T87" fmla="*/ 85 h 242"/>
                  <a:gd name="T88" fmla="*/ 105 w 261"/>
                  <a:gd name="T89" fmla="*/ 68 h 242"/>
                  <a:gd name="T90" fmla="*/ 102 w 261"/>
                  <a:gd name="T91" fmla="*/ 76 h 242"/>
                  <a:gd name="T92" fmla="*/ 82 w 261"/>
                  <a:gd name="T93" fmla="*/ 79 h 242"/>
                  <a:gd name="T94" fmla="*/ 69 w 261"/>
                  <a:gd name="T95" fmla="*/ 75 h 242"/>
                  <a:gd name="T96" fmla="*/ 59 w 261"/>
                  <a:gd name="T97" fmla="*/ 77 h 242"/>
                  <a:gd name="T98" fmla="*/ 34 w 261"/>
                  <a:gd name="T99" fmla="*/ 69 h 242"/>
                  <a:gd name="T100" fmla="*/ 6 w 261"/>
                  <a:gd name="T101" fmla="*/ 60 h 242"/>
                  <a:gd name="T102" fmla="*/ 25 w 261"/>
                  <a:gd name="T103" fmla="*/ 57 h 242"/>
                  <a:gd name="T104" fmla="*/ 2 w 261"/>
                  <a:gd name="T105" fmla="*/ 41 h 242"/>
                  <a:gd name="T106" fmla="*/ 7 w 261"/>
                  <a:gd name="T107" fmla="*/ 23 h 242"/>
                  <a:gd name="T108" fmla="*/ 36 w 261"/>
                  <a:gd name="T109" fmla="*/ 0 h 242"/>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w 261"/>
                  <a:gd name="T166" fmla="*/ 0 h 242"/>
                  <a:gd name="T167" fmla="*/ 261 w 261"/>
                  <a:gd name="T168" fmla="*/ 242 h 242"/>
                </a:gdLst>
                <a:ahLst/>
                <a:cxnLst>
                  <a:cxn ang="T110">
                    <a:pos x="T0" y="T1"/>
                  </a:cxn>
                  <a:cxn ang="T111">
                    <a:pos x="T2" y="T3"/>
                  </a:cxn>
                  <a:cxn ang="T112">
                    <a:pos x="T4" y="T5"/>
                  </a:cxn>
                  <a:cxn ang="T113">
                    <a:pos x="T6" y="T7"/>
                  </a:cxn>
                  <a:cxn ang="T114">
                    <a:pos x="T8" y="T9"/>
                  </a:cxn>
                  <a:cxn ang="T115">
                    <a:pos x="T10" y="T11"/>
                  </a:cxn>
                  <a:cxn ang="T116">
                    <a:pos x="T12" y="T13"/>
                  </a:cxn>
                  <a:cxn ang="T117">
                    <a:pos x="T14" y="T15"/>
                  </a:cxn>
                  <a:cxn ang="T118">
                    <a:pos x="T16" y="T17"/>
                  </a:cxn>
                  <a:cxn ang="T119">
                    <a:pos x="T18" y="T19"/>
                  </a:cxn>
                  <a:cxn ang="T120">
                    <a:pos x="T20" y="T21"/>
                  </a:cxn>
                  <a:cxn ang="T121">
                    <a:pos x="T22" y="T23"/>
                  </a:cxn>
                  <a:cxn ang="T122">
                    <a:pos x="T24" y="T25"/>
                  </a:cxn>
                  <a:cxn ang="T123">
                    <a:pos x="T26" y="T27"/>
                  </a:cxn>
                  <a:cxn ang="T124">
                    <a:pos x="T28" y="T29"/>
                  </a:cxn>
                  <a:cxn ang="T125">
                    <a:pos x="T30" y="T31"/>
                  </a:cxn>
                  <a:cxn ang="T126">
                    <a:pos x="T32" y="T33"/>
                  </a:cxn>
                  <a:cxn ang="T127">
                    <a:pos x="T34" y="T35"/>
                  </a:cxn>
                  <a:cxn ang="T128">
                    <a:pos x="T36" y="T37"/>
                  </a:cxn>
                  <a:cxn ang="T129">
                    <a:pos x="T38" y="T39"/>
                  </a:cxn>
                  <a:cxn ang="T130">
                    <a:pos x="T40" y="T41"/>
                  </a:cxn>
                  <a:cxn ang="T131">
                    <a:pos x="T42" y="T43"/>
                  </a:cxn>
                  <a:cxn ang="T132">
                    <a:pos x="T44" y="T45"/>
                  </a:cxn>
                  <a:cxn ang="T133">
                    <a:pos x="T46" y="T47"/>
                  </a:cxn>
                  <a:cxn ang="T134">
                    <a:pos x="T48" y="T49"/>
                  </a:cxn>
                  <a:cxn ang="T135">
                    <a:pos x="T50" y="T51"/>
                  </a:cxn>
                  <a:cxn ang="T136">
                    <a:pos x="T52" y="T53"/>
                  </a:cxn>
                  <a:cxn ang="T137">
                    <a:pos x="T54" y="T55"/>
                  </a:cxn>
                  <a:cxn ang="T138">
                    <a:pos x="T56" y="T57"/>
                  </a:cxn>
                  <a:cxn ang="T139">
                    <a:pos x="T58" y="T59"/>
                  </a:cxn>
                  <a:cxn ang="T140">
                    <a:pos x="T60" y="T61"/>
                  </a:cxn>
                  <a:cxn ang="T141">
                    <a:pos x="T62" y="T63"/>
                  </a:cxn>
                  <a:cxn ang="T142">
                    <a:pos x="T64" y="T65"/>
                  </a:cxn>
                  <a:cxn ang="T143">
                    <a:pos x="T66" y="T67"/>
                  </a:cxn>
                  <a:cxn ang="T144">
                    <a:pos x="T68" y="T69"/>
                  </a:cxn>
                  <a:cxn ang="T145">
                    <a:pos x="T70" y="T71"/>
                  </a:cxn>
                  <a:cxn ang="T146">
                    <a:pos x="T72" y="T73"/>
                  </a:cxn>
                  <a:cxn ang="T147">
                    <a:pos x="T74" y="T75"/>
                  </a:cxn>
                  <a:cxn ang="T148">
                    <a:pos x="T76" y="T77"/>
                  </a:cxn>
                  <a:cxn ang="T149">
                    <a:pos x="T78" y="T79"/>
                  </a:cxn>
                  <a:cxn ang="T150">
                    <a:pos x="T80" y="T81"/>
                  </a:cxn>
                  <a:cxn ang="T151">
                    <a:pos x="T82" y="T83"/>
                  </a:cxn>
                  <a:cxn ang="T152">
                    <a:pos x="T84" y="T85"/>
                  </a:cxn>
                  <a:cxn ang="T153">
                    <a:pos x="T86" y="T87"/>
                  </a:cxn>
                  <a:cxn ang="T154">
                    <a:pos x="T88" y="T89"/>
                  </a:cxn>
                  <a:cxn ang="T155">
                    <a:pos x="T90" y="T91"/>
                  </a:cxn>
                  <a:cxn ang="T156">
                    <a:pos x="T92" y="T93"/>
                  </a:cxn>
                  <a:cxn ang="T157">
                    <a:pos x="T94" y="T95"/>
                  </a:cxn>
                  <a:cxn ang="T158">
                    <a:pos x="T96" y="T97"/>
                  </a:cxn>
                  <a:cxn ang="T159">
                    <a:pos x="T98" y="T99"/>
                  </a:cxn>
                  <a:cxn ang="T160">
                    <a:pos x="T100" y="T101"/>
                  </a:cxn>
                  <a:cxn ang="T161">
                    <a:pos x="T102" y="T103"/>
                  </a:cxn>
                  <a:cxn ang="T162">
                    <a:pos x="T104" y="T105"/>
                  </a:cxn>
                  <a:cxn ang="T163">
                    <a:pos x="T106" y="T107"/>
                  </a:cxn>
                  <a:cxn ang="T164">
                    <a:pos x="T108" y="T109"/>
                  </a:cxn>
                </a:cxnLst>
                <a:rect l="T165" t="T166" r="T167" b="T168"/>
                <a:pathLst>
                  <a:path w="261" h="242">
                    <a:moveTo>
                      <a:pt x="46" y="2"/>
                    </a:moveTo>
                    <a:lnTo>
                      <a:pt x="49" y="3"/>
                    </a:lnTo>
                    <a:lnTo>
                      <a:pt x="44" y="9"/>
                    </a:lnTo>
                    <a:lnTo>
                      <a:pt x="42" y="11"/>
                    </a:lnTo>
                    <a:lnTo>
                      <a:pt x="33" y="22"/>
                    </a:lnTo>
                    <a:lnTo>
                      <a:pt x="34" y="24"/>
                    </a:lnTo>
                    <a:lnTo>
                      <a:pt x="34" y="40"/>
                    </a:lnTo>
                    <a:lnTo>
                      <a:pt x="42" y="44"/>
                    </a:lnTo>
                    <a:lnTo>
                      <a:pt x="42" y="53"/>
                    </a:lnTo>
                    <a:lnTo>
                      <a:pt x="47" y="53"/>
                    </a:lnTo>
                    <a:lnTo>
                      <a:pt x="48" y="47"/>
                    </a:lnTo>
                    <a:lnTo>
                      <a:pt x="43" y="41"/>
                    </a:lnTo>
                    <a:lnTo>
                      <a:pt x="42" y="34"/>
                    </a:lnTo>
                    <a:lnTo>
                      <a:pt x="46" y="32"/>
                    </a:lnTo>
                    <a:lnTo>
                      <a:pt x="53" y="34"/>
                    </a:lnTo>
                    <a:lnTo>
                      <a:pt x="54" y="32"/>
                    </a:lnTo>
                    <a:lnTo>
                      <a:pt x="46" y="28"/>
                    </a:lnTo>
                    <a:lnTo>
                      <a:pt x="44" y="17"/>
                    </a:lnTo>
                    <a:lnTo>
                      <a:pt x="52" y="14"/>
                    </a:lnTo>
                    <a:lnTo>
                      <a:pt x="49" y="11"/>
                    </a:lnTo>
                    <a:lnTo>
                      <a:pt x="53" y="9"/>
                    </a:lnTo>
                    <a:lnTo>
                      <a:pt x="57" y="11"/>
                    </a:lnTo>
                    <a:lnTo>
                      <a:pt x="57" y="7"/>
                    </a:lnTo>
                    <a:lnTo>
                      <a:pt x="71" y="2"/>
                    </a:lnTo>
                    <a:lnTo>
                      <a:pt x="76" y="2"/>
                    </a:lnTo>
                    <a:lnTo>
                      <a:pt x="80" y="4"/>
                    </a:lnTo>
                    <a:lnTo>
                      <a:pt x="80" y="8"/>
                    </a:lnTo>
                    <a:lnTo>
                      <a:pt x="84" y="12"/>
                    </a:lnTo>
                    <a:lnTo>
                      <a:pt x="85" y="18"/>
                    </a:lnTo>
                    <a:lnTo>
                      <a:pt x="86" y="21"/>
                    </a:lnTo>
                    <a:lnTo>
                      <a:pt x="88" y="25"/>
                    </a:lnTo>
                    <a:lnTo>
                      <a:pt x="84" y="28"/>
                    </a:lnTo>
                    <a:lnTo>
                      <a:pt x="83" y="37"/>
                    </a:lnTo>
                    <a:lnTo>
                      <a:pt x="86" y="37"/>
                    </a:lnTo>
                    <a:lnTo>
                      <a:pt x="87" y="33"/>
                    </a:lnTo>
                    <a:lnTo>
                      <a:pt x="92" y="31"/>
                    </a:lnTo>
                    <a:lnTo>
                      <a:pt x="98" y="31"/>
                    </a:lnTo>
                    <a:lnTo>
                      <a:pt x="99" y="35"/>
                    </a:lnTo>
                    <a:lnTo>
                      <a:pt x="102" y="39"/>
                    </a:lnTo>
                    <a:lnTo>
                      <a:pt x="107" y="39"/>
                    </a:lnTo>
                    <a:lnTo>
                      <a:pt x="108" y="33"/>
                    </a:lnTo>
                    <a:lnTo>
                      <a:pt x="111" y="33"/>
                    </a:lnTo>
                    <a:lnTo>
                      <a:pt x="112" y="31"/>
                    </a:lnTo>
                    <a:lnTo>
                      <a:pt x="105" y="29"/>
                    </a:lnTo>
                    <a:lnTo>
                      <a:pt x="109" y="25"/>
                    </a:lnTo>
                    <a:lnTo>
                      <a:pt x="120" y="25"/>
                    </a:lnTo>
                    <a:lnTo>
                      <a:pt x="124" y="26"/>
                    </a:lnTo>
                    <a:lnTo>
                      <a:pt x="128" y="26"/>
                    </a:lnTo>
                    <a:lnTo>
                      <a:pt x="137" y="29"/>
                    </a:lnTo>
                    <a:lnTo>
                      <a:pt x="133" y="36"/>
                    </a:lnTo>
                    <a:lnTo>
                      <a:pt x="136" y="40"/>
                    </a:lnTo>
                    <a:lnTo>
                      <a:pt x="141" y="36"/>
                    </a:lnTo>
                    <a:lnTo>
                      <a:pt x="145" y="37"/>
                    </a:lnTo>
                    <a:lnTo>
                      <a:pt x="138" y="43"/>
                    </a:lnTo>
                    <a:lnTo>
                      <a:pt x="137" y="48"/>
                    </a:lnTo>
                    <a:lnTo>
                      <a:pt x="141" y="49"/>
                    </a:lnTo>
                    <a:lnTo>
                      <a:pt x="145" y="44"/>
                    </a:lnTo>
                    <a:lnTo>
                      <a:pt x="149" y="45"/>
                    </a:lnTo>
                    <a:lnTo>
                      <a:pt x="146" y="49"/>
                    </a:lnTo>
                    <a:lnTo>
                      <a:pt x="149" y="51"/>
                    </a:lnTo>
                    <a:lnTo>
                      <a:pt x="151" y="50"/>
                    </a:lnTo>
                    <a:lnTo>
                      <a:pt x="153" y="51"/>
                    </a:lnTo>
                    <a:lnTo>
                      <a:pt x="157" y="49"/>
                    </a:lnTo>
                    <a:lnTo>
                      <a:pt x="158" y="44"/>
                    </a:lnTo>
                    <a:lnTo>
                      <a:pt x="166" y="44"/>
                    </a:lnTo>
                    <a:lnTo>
                      <a:pt x="171" y="48"/>
                    </a:lnTo>
                    <a:lnTo>
                      <a:pt x="173" y="56"/>
                    </a:lnTo>
                    <a:lnTo>
                      <a:pt x="162" y="59"/>
                    </a:lnTo>
                    <a:lnTo>
                      <a:pt x="165" y="63"/>
                    </a:lnTo>
                    <a:lnTo>
                      <a:pt x="172" y="59"/>
                    </a:lnTo>
                    <a:lnTo>
                      <a:pt x="173" y="61"/>
                    </a:lnTo>
                    <a:lnTo>
                      <a:pt x="170" y="64"/>
                    </a:lnTo>
                    <a:lnTo>
                      <a:pt x="169" y="69"/>
                    </a:lnTo>
                    <a:lnTo>
                      <a:pt x="173" y="69"/>
                    </a:lnTo>
                    <a:lnTo>
                      <a:pt x="178" y="62"/>
                    </a:lnTo>
                    <a:lnTo>
                      <a:pt x="186" y="61"/>
                    </a:lnTo>
                    <a:lnTo>
                      <a:pt x="196" y="66"/>
                    </a:lnTo>
                    <a:lnTo>
                      <a:pt x="190" y="72"/>
                    </a:lnTo>
                    <a:lnTo>
                      <a:pt x="181" y="74"/>
                    </a:lnTo>
                    <a:lnTo>
                      <a:pt x="190" y="76"/>
                    </a:lnTo>
                    <a:lnTo>
                      <a:pt x="190" y="78"/>
                    </a:lnTo>
                    <a:lnTo>
                      <a:pt x="196" y="76"/>
                    </a:lnTo>
                    <a:lnTo>
                      <a:pt x="200" y="72"/>
                    </a:lnTo>
                    <a:lnTo>
                      <a:pt x="209" y="79"/>
                    </a:lnTo>
                    <a:lnTo>
                      <a:pt x="207" y="82"/>
                    </a:lnTo>
                    <a:lnTo>
                      <a:pt x="203" y="82"/>
                    </a:lnTo>
                    <a:lnTo>
                      <a:pt x="199" y="84"/>
                    </a:lnTo>
                    <a:lnTo>
                      <a:pt x="211" y="87"/>
                    </a:lnTo>
                    <a:lnTo>
                      <a:pt x="213" y="90"/>
                    </a:lnTo>
                    <a:lnTo>
                      <a:pt x="198" y="91"/>
                    </a:lnTo>
                    <a:lnTo>
                      <a:pt x="202" y="93"/>
                    </a:lnTo>
                    <a:lnTo>
                      <a:pt x="201" y="97"/>
                    </a:lnTo>
                    <a:lnTo>
                      <a:pt x="190" y="94"/>
                    </a:lnTo>
                    <a:lnTo>
                      <a:pt x="189" y="97"/>
                    </a:lnTo>
                    <a:lnTo>
                      <a:pt x="201" y="100"/>
                    </a:lnTo>
                    <a:lnTo>
                      <a:pt x="209" y="105"/>
                    </a:lnTo>
                    <a:lnTo>
                      <a:pt x="214" y="113"/>
                    </a:lnTo>
                    <a:lnTo>
                      <a:pt x="220" y="110"/>
                    </a:lnTo>
                    <a:lnTo>
                      <a:pt x="227" y="110"/>
                    </a:lnTo>
                    <a:lnTo>
                      <a:pt x="227" y="113"/>
                    </a:lnTo>
                    <a:lnTo>
                      <a:pt x="231" y="114"/>
                    </a:lnTo>
                    <a:lnTo>
                      <a:pt x="235" y="117"/>
                    </a:lnTo>
                    <a:lnTo>
                      <a:pt x="234" y="122"/>
                    </a:lnTo>
                    <a:lnTo>
                      <a:pt x="243" y="121"/>
                    </a:lnTo>
                    <a:lnTo>
                      <a:pt x="246" y="124"/>
                    </a:lnTo>
                    <a:lnTo>
                      <a:pt x="243" y="126"/>
                    </a:lnTo>
                    <a:lnTo>
                      <a:pt x="244" y="128"/>
                    </a:lnTo>
                    <a:lnTo>
                      <a:pt x="253" y="123"/>
                    </a:lnTo>
                    <a:lnTo>
                      <a:pt x="258" y="125"/>
                    </a:lnTo>
                    <a:lnTo>
                      <a:pt x="257" y="127"/>
                    </a:lnTo>
                    <a:lnTo>
                      <a:pt x="261" y="129"/>
                    </a:lnTo>
                    <a:lnTo>
                      <a:pt x="260" y="138"/>
                    </a:lnTo>
                    <a:lnTo>
                      <a:pt x="252" y="139"/>
                    </a:lnTo>
                    <a:lnTo>
                      <a:pt x="254" y="153"/>
                    </a:lnTo>
                    <a:lnTo>
                      <a:pt x="247" y="158"/>
                    </a:lnTo>
                    <a:lnTo>
                      <a:pt x="242" y="153"/>
                    </a:lnTo>
                    <a:lnTo>
                      <a:pt x="242" y="159"/>
                    </a:lnTo>
                    <a:lnTo>
                      <a:pt x="245" y="168"/>
                    </a:lnTo>
                    <a:lnTo>
                      <a:pt x="242" y="174"/>
                    </a:lnTo>
                    <a:lnTo>
                      <a:pt x="237" y="168"/>
                    </a:lnTo>
                    <a:lnTo>
                      <a:pt x="234" y="167"/>
                    </a:lnTo>
                    <a:lnTo>
                      <a:pt x="230" y="164"/>
                    </a:lnTo>
                    <a:lnTo>
                      <a:pt x="224" y="155"/>
                    </a:lnTo>
                    <a:lnTo>
                      <a:pt x="228" y="147"/>
                    </a:lnTo>
                    <a:lnTo>
                      <a:pt x="227" y="144"/>
                    </a:lnTo>
                    <a:lnTo>
                      <a:pt x="219" y="144"/>
                    </a:lnTo>
                    <a:lnTo>
                      <a:pt x="217" y="140"/>
                    </a:lnTo>
                    <a:lnTo>
                      <a:pt x="211" y="132"/>
                    </a:lnTo>
                    <a:lnTo>
                      <a:pt x="203" y="136"/>
                    </a:lnTo>
                    <a:lnTo>
                      <a:pt x="206" y="144"/>
                    </a:lnTo>
                    <a:lnTo>
                      <a:pt x="208" y="148"/>
                    </a:lnTo>
                    <a:lnTo>
                      <a:pt x="204" y="151"/>
                    </a:lnTo>
                    <a:lnTo>
                      <a:pt x="198" y="145"/>
                    </a:lnTo>
                    <a:lnTo>
                      <a:pt x="196" y="150"/>
                    </a:lnTo>
                    <a:lnTo>
                      <a:pt x="203" y="158"/>
                    </a:lnTo>
                    <a:lnTo>
                      <a:pt x="207" y="161"/>
                    </a:lnTo>
                    <a:lnTo>
                      <a:pt x="209" y="166"/>
                    </a:lnTo>
                    <a:lnTo>
                      <a:pt x="215" y="175"/>
                    </a:lnTo>
                    <a:lnTo>
                      <a:pt x="220" y="176"/>
                    </a:lnTo>
                    <a:lnTo>
                      <a:pt x="227" y="186"/>
                    </a:lnTo>
                    <a:lnTo>
                      <a:pt x="227" y="190"/>
                    </a:lnTo>
                    <a:lnTo>
                      <a:pt x="230" y="193"/>
                    </a:lnTo>
                    <a:lnTo>
                      <a:pt x="230" y="197"/>
                    </a:lnTo>
                    <a:lnTo>
                      <a:pt x="234" y="203"/>
                    </a:lnTo>
                    <a:lnTo>
                      <a:pt x="234" y="209"/>
                    </a:lnTo>
                    <a:lnTo>
                      <a:pt x="228" y="208"/>
                    </a:lnTo>
                    <a:lnTo>
                      <a:pt x="227" y="211"/>
                    </a:lnTo>
                    <a:lnTo>
                      <a:pt x="232" y="215"/>
                    </a:lnTo>
                    <a:lnTo>
                      <a:pt x="229" y="220"/>
                    </a:lnTo>
                    <a:lnTo>
                      <a:pt x="229" y="227"/>
                    </a:lnTo>
                    <a:lnTo>
                      <a:pt x="225" y="227"/>
                    </a:lnTo>
                    <a:lnTo>
                      <a:pt x="219" y="217"/>
                    </a:lnTo>
                    <a:lnTo>
                      <a:pt x="213" y="209"/>
                    </a:lnTo>
                    <a:lnTo>
                      <a:pt x="207" y="210"/>
                    </a:lnTo>
                    <a:lnTo>
                      <a:pt x="203" y="205"/>
                    </a:lnTo>
                    <a:lnTo>
                      <a:pt x="200" y="205"/>
                    </a:lnTo>
                    <a:lnTo>
                      <a:pt x="195" y="198"/>
                    </a:lnTo>
                    <a:lnTo>
                      <a:pt x="192" y="199"/>
                    </a:lnTo>
                    <a:lnTo>
                      <a:pt x="191" y="204"/>
                    </a:lnTo>
                    <a:lnTo>
                      <a:pt x="201" y="217"/>
                    </a:lnTo>
                    <a:lnTo>
                      <a:pt x="206" y="225"/>
                    </a:lnTo>
                    <a:lnTo>
                      <a:pt x="216" y="232"/>
                    </a:lnTo>
                    <a:lnTo>
                      <a:pt x="219" y="240"/>
                    </a:lnTo>
                    <a:lnTo>
                      <a:pt x="214" y="242"/>
                    </a:lnTo>
                    <a:lnTo>
                      <a:pt x="199" y="237"/>
                    </a:lnTo>
                    <a:lnTo>
                      <a:pt x="194" y="237"/>
                    </a:lnTo>
                    <a:lnTo>
                      <a:pt x="186" y="231"/>
                    </a:lnTo>
                    <a:lnTo>
                      <a:pt x="187" y="223"/>
                    </a:lnTo>
                    <a:lnTo>
                      <a:pt x="182" y="222"/>
                    </a:lnTo>
                    <a:lnTo>
                      <a:pt x="177" y="223"/>
                    </a:lnTo>
                    <a:lnTo>
                      <a:pt x="169" y="215"/>
                    </a:lnTo>
                    <a:lnTo>
                      <a:pt x="165" y="213"/>
                    </a:lnTo>
                    <a:lnTo>
                      <a:pt x="164" y="207"/>
                    </a:lnTo>
                    <a:lnTo>
                      <a:pt x="168" y="207"/>
                    </a:lnTo>
                    <a:lnTo>
                      <a:pt x="166" y="202"/>
                    </a:lnTo>
                    <a:lnTo>
                      <a:pt x="160" y="201"/>
                    </a:lnTo>
                    <a:lnTo>
                      <a:pt x="153" y="194"/>
                    </a:lnTo>
                    <a:lnTo>
                      <a:pt x="152" y="183"/>
                    </a:lnTo>
                    <a:lnTo>
                      <a:pt x="145" y="183"/>
                    </a:lnTo>
                    <a:lnTo>
                      <a:pt x="143" y="181"/>
                    </a:lnTo>
                    <a:lnTo>
                      <a:pt x="139" y="180"/>
                    </a:lnTo>
                    <a:lnTo>
                      <a:pt x="140" y="185"/>
                    </a:lnTo>
                    <a:lnTo>
                      <a:pt x="138" y="188"/>
                    </a:lnTo>
                    <a:lnTo>
                      <a:pt x="131" y="180"/>
                    </a:lnTo>
                    <a:lnTo>
                      <a:pt x="128" y="181"/>
                    </a:lnTo>
                    <a:lnTo>
                      <a:pt x="123" y="189"/>
                    </a:lnTo>
                    <a:lnTo>
                      <a:pt x="114" y="188"/>
                    </a:lnTo>
                    <a:lnTo>
                      <a:pt x="106" y="182"/>
                    </a:lnTo>
                    <a:lnTo>
                      <a:pt x="107" y="173"/>
                    </a:lnTo>
                    <a:lnTo>
                      <a:pt x="112" y="168"/>
                    </a:lnTo>
                    <a:lnTo>
                      <a:pt x="112" y="164"/>
                    </a:lnTo>
                    <a:lnTo>
                      <a:pt x="116" y="161"/>
                    </a:lnTo>
                    <a:lnTo>
                      <a:pt x="120" y="163"/>
                    </a:lnTo>
                    <a:lnTo>
                      <a:pt x="124" y="166"/>
                    </a:lnTo>
                    <a:lnTo>
                      <a:pt x="135" y="165"/>
                    </a:lnTo>
                    <a:lnTo>
                      <a:pt x="143" y="160"/>
                    </a:lnTo>
                    <a:lnTo>
                      <a:pt x="147" y="162"/>
                    </a:lnTo>
                    <a:lnTo>
                      <a:pt x="147" y="156"/>
                    </a:lnTo>
                    <a:lnTo>
                      <a:pt x="141" y="150"/>
                    </a:lnTo>
                    <a:lnTo>
                      <a:pt x="139" y="143"/>
                    </a:lnTo>
                    <a:lnTo>
                      <a:pt x="152" y="132"/>
                    </a:lnTo>
                    <a:lnTo>
                      <a:pt x="155" y="127"/>
                    </a:lnTo>
                    <a:lnTo>
                      <a:pt x="160" y="126"/>
                    </a:lnTo>
                    <a:lnTo>
                      <a:pt x="160" y="118"/>
                    </a:lnTo>
                    <a:lnTo>
                      <a:pt x="157" y="115"/>
                    </a:lnTo>
                    <a:lnTo>
                      <a:pt x="156" y="112"/>
                    </a:lnTo>
                    <a:lnTo>
                      <a:pt x="155" y="109"/>
                    </a:lnTo>
                    <a:lnTo>
                      <a:pt x="149" y="105"/>
                    </a:lnTo>
                    <a:lnTo>
                      <a:pt x="147" y="100"/>
                    </a:lnTo>
                    <a:lnTo>
                      <a:pt x="141" y="101"/>
                    </a:lnTo>
                    <a:lnTo>
                      <a:pt x="137" y="96"/>
                    </a:lnTo>
                    <a:lnTo>
                      <a:pt x="139" y="93"/>
                    </a:lnTo>
                    <a:lnTo>
                      <a:pt x="135" y="93"/>
                    </a:lnTo>
                    <a:lnTo>
                      <a:pt x="129" y="97"/>
                    </a:lnTo>
                    <a:lnTo>
                      <a:pt x="125" y="98"/>
                    </a:lnTo>
                    <a:lnTo>
                      <a:pt x="120" y="98"/>
                    </a:lnTo>
                    <a:lnTo>
                      <a:pt x="120" y="94"/>
                    </a:lnTo>
                    <a:lnTo>
                      <a:pt x="131" y="91"/>
                    </a:lnTo>
                    <a:lnTo>
                      <a:pt x="130" y="89"/>
                    </a:lnTo>
                    <a:lnTo>
                      <a:pt x="120" y="85"/>
                    </a:lnTo>
                    <a:lnTo>
                      <a:pt x="117" y="80"/>
                    </a:lnTo>
                    <a:lnTo>
                      <a:pt x="113" y="78"/>
                    </a:lnTo>
                    <a:lnTo>
                      <a:pt x="114" y="73"/>
                    </a:lnTo>
                    <a:lnTo>
                      <a:pt x="109" y="68"/>
                    </a:lnTo>
                    <a:lnTo>
                      <a:pt x="105" y="68"/>
                    </a:lnTo>
                    <a:lnTo>
                      <a:pt x="101" y="63"/>
                    </a:lnTo>
                    <a:lnTo>
                      <a:pt x="96" y="65"/>
                    </a:lnTo>
                    <a:lnTo>
                      <a:pt x="96" y="68"/>
                    </a:lnTo>
                    <a:lnTo>
                      <a:pt x="104" y="73"/>
                    </a:lnTo>
                    <a:lnTo>
                      <a:pt x="102" y="76"/>
                    </a:lnTo>
                    <a:lnTo>
                      <a:pt x="94" y="77"/>
                    </a:lnTo>
                    <a:lnTo>
                      <a:pt x="87" y="73"/>
                    </a:lnTo>
                    <a:lnTo>
                      <a:pt x="82" y="75"/>
                    </a:lnTo>
                    <a:lnTo>
                      <a:pt x="84" y="76"/>
                    </a:lnTo>
                    <a:lnTo>
                      <a:pt x="82" y="79"/>
                    </a:lnTo>
                    <a:lnTo>
                      <a:pt x="76" y="76"/>
                    </a:lnTo>
                    <a:lnTo>
                      <a:pt x="72" y="73"/>
                    </a:lnTo>
                    <a:lnTo>
                      <a:pt x="69" y="71"/>
                    </a:lnTo>
                    <a:lnTo>
                      <a:pt x="67" y="73"/>
                    </a:lnTo>
                    <a:lnTo>
                      <a:pt x="69" y="75"/>
                    </a:lnTo>
                    <a:lnTo>
                      <a:pt x="72" y="77"/>
                    </a:lnTo>
                    <a:lnTo>
                      <a:pt x="72" y="80"/>
                    </a:lnTo>
                    <a:lnTo>
                      <a:pt x="67" y="78"/>
                    </a:lnTo>
                    <a:lnTo>
                      <a:pt x="63" y="77"/>
                    </a:lnTo>
                    <a:lnTo>
                      <a:pt x="59" y="77"/>
                    </a:lnTo>
                    <a:lnTo>
                      <a:pt x="53" y="74"/>
                    </a:lnTo>
                    <a:lnTo>
                      <a:pt x="47" y="74"/>
                    </a:lnTo>
                    <a:lnTo>
                      <a:pt x="40" y="75"/>
                    </a:lnTo>
                    <a:lnTo>
                      <a:pt x="35" y="73"/>
                    </a:lnTo>
                    <a:lnTo>
                      <a:pt x="34" y="69"/>
                    </a:lnTo>
                    <a:lnTo>
                      <a:pt x="31" y="68"/>
                    </a:lnTo>
                    <a:lnTo>
                      <a:pt x="26" y="72"/>
                    </a:lnTo>
                    <a:lnTo>
                      <a:pt x="21" y="72"/>
                    </a:lnTo>
                    <a:lnTo>
                      <a:pt x="17" y="68"/>
                    </a:lnTo>
                    <a:lnTo>
                      <a:pt x="6" y="60"/>
                    </a:lnTo>
                    <a:lnTo>
                      <a:pt x="5" y="55"/>
                    </a:lnTo>
                    <a:lnTo>
                      <a:pt x="9" y="54"/>
                    </a:lnTo>
                    <a:lnTo>
                      <a:pt x="15" y="56"/>
                    </a:lnTo>
                    <a:lnTo>
                      <a:pt x="20" y="56"/>
                    </a:lnTo>
                    <a:lnTo>
                      <a:pt x="25" y="57"/>
                    </a:lnTo>
                    <a:lnTo>
                      <a:pt x="24" y="54"/>
                    </a:lnTo>
                    <a:lnTo>
                      <a:pt x="15" y="52"/>
                    </a:lnTo>
                    <a:lnTo>
                      <a:pt x="4" y="50"/>
                    </a:lnTo>
                    <a:lnTo>
                      <a:pt x="0" y="45"/>
                    </a:lnTo>
                    <a:lnTo>
                      <a:pt x="2" y="41"/>
                    </a:lnTo>
                    <a:lnTo>
                      <a:pt x="1" y="36"/>
                    </a:lnTo>
                    <a:lnTo>
                      <a:pt x="4" y="33"/>
                    </a:lnTo>
                    <a:lnTo>
                      <a:pt x="0" y="30"/>
                    </a:lnTo>
                    <a:lnTo>
                      <a:pt x="2" y="27"/>
                    </a:lnTo>
                    <a:lnTo>
                      <a:pt x="7" y="23"/>
                    </a:lnTo>
                    <a:lnTo>
                      <a:pt x="7" y="16"/>
                    </a:lnTo>
                    <a:lnTo>
                      <a:pt x="15" y="8"/>
                    </a:lnTo>
                    <a:lnTo>
                      <a:pt x="17" y="8"/>
                    </a:lnTo>
                    <a:lnTo>
                      <a:pt x="28" y="0"/>
                    </a:lnTo>
                    <a:lnTo>
                      <a:pt x="36" y="0"/>
                    </a:lnTo>
                    <a:lnTo>
                      <a:pt x="39" y="1"/>
                    </a:lnTo>
                    <a:lnTo>
                      <a:pt x="46" y="2"/>
                    </a:lnTo>
                    <a:close/>
                  </a:path>
                </a:pathLst>
              </a:custGeom>
              <a:grpFill/>
              <a:ln w="3175" cmpd="sng">
                <a:solidFill>
                  <a:schemeClr val="bg1"/>
                </a:solidFill>
                <a:round/>
                <a:headEnd/>
                <a:tailEnd/>
              </a:ln>
            </p:spPr>
            <p:txBody>
              <a:bodyPr/>
              <a:lstStyle/>
              <a:p>
                <a:endParaRPr lang="es-CL" sz="2400" dirty="0">
                  <a:solidFill>
                    <a:srgbClr val="000000"/>
                  </a:solidFill>
                </a:endParaRPr>
              </a:p>
            </p:txBody>
          </p:sp>
          <p:sp>
            <p:nvSpPr>
              <p:cNvPr id="741" name="Freeform 128"/>
              <p:cNvSpPr>
                <a:spLocks/>
              </p:cNvSpPr>
              <p:nvPr/>
            </p:nvSpPr>
            <p:spPr bwMode="gray">
              <a:xfrm>
                <a:off x="2262" y="1408"/>
                <a:ext cx="44" cy="22"/>
              </a:xfrm>
              <a:custGeom>
                <a:avLst/>
                <a:gdLst>
                  <a:gd name="T0" fmla="*/ 0 w 44"/>
                  <a:gd name="T1" fmla="*/ 2 h 22"/>
                  <a:gd name="T2" fmla="*/ 6 w 44"/>
                  <a:gd name="T3" fmla="*/ 0 h 22"/>
                  <a:gd name="T4" fmla="*/ 8 w 44"/>
                  <a:gd name="T5" fmla="*/ 2 h 22"/>
                  <a:gd name="T6" fmla="*/ 21 w 44"/>
                  <a:gd name="T7" fmla="*/ 0 h 22"/>
                  <a:gd name="T8" fmla="*/ 30 w 44"/>
                  <a:gd name="T9" fmla="*/ 5 h 22"/>
                  <a:gd name="T10" fmla="*/ 34 w 44"/>
                  <a:gd name="T11" fmla="*/ 6 h 22"/>
                  <a:gd name="T12" fmla="*/ 38 w 44"/>
                  <a:gd name="T13" fmla="*/ 9 h 22"/>
                  <a:gd name="T14" fmla="*/ 37 w 44"/>
                  <a:gd name="T15" fmla="*/ 14 h 22"/>
                  <a:gd name="T16" fmla="*/ 44 w 44"/>
                  <a:gd name="T17" fmla="*/ 17 h 22"/>
                  <a:gd name="T18" fmla="*/ 42 w 44"/>
                  <a:gd name="T19" fmla="*/ 20 h 22"/>
                  <a:gd name="T20" fmla="*/ 30 w 44"/>
                  <a:gd name="T21" fmla="*/ 17 h 22"/>
                  <a:gd name="T22" fmla="*/ 15 w 44"/>
                  <a:gd name="T23" fmla="*/ 18 h 22"/>
                  <a:gd name="T24" fmla="*/ 14 w 44"/>
                  <a:gd name="T25" fmla="*/ 20 h 22"/>
                  <a:gd name="T26" fmla="*/ 10 w 44"/>
                  <a:gd name="T27" fmla="*/ 22 h 22"/>
                  <a:gd name="T28" fmla="*/ 6 w 44"/>
                  <a:gd name="T29" fmla="*/ 20 h 22"/>
                  <a:gd name="T30" fmla="*/ 4 w 44"/>
                  <a:gd name="T31" fmla="*/ 9 h 22"/>
                  <a:gd name="T32" fmla="*/ 2 w 44"/>
                  <a:gd name="T33" fmla="*/ 7 h 22"/>
                  <a:gd name="T34" fmla="*/ 0 w 44"/>
                  <a:gd name="T35" fmla="*/ 2 h 22"/>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44"/>
                  <a:gd name="T55" fmla="*/ 0 h 22"/>
                  <a:gd name="T56" fmla="*/ 44 w 44"/>
                  <a:gd name="T57" fmla="*/ 22 h 22"/>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44" h="22">
                    <a:moveTo>
                      <a:pt x="0" y="2"/>
                    </a:moveTo>
                    <a:lnTo>
                      <a:pt x="6" y="0"/>
                    </a:lnTo>
                    <a:lnTo>
                      <a:pt x="8" y="2"/>
                    </a:lnTo>
                    <a:lnTo>
                      <a:pt x="21" y="0"/>
                    </a:lnTo>
                    <a:lnTo>
                      <a:pt x="30" y="5"/>
                    </a:lnTo>
                    <a:lnTo>
                      <a:pt x="34" y="6"/>
                    </a:lnTo>
                    <a:lnTo>
                      <a:pt x="38" y="9"/>
                    </a:lnTo>
                    <a:lnTo>
                      <a:pt x="37" y="14"/>
                    </a:lnTo>
                    <a:lnTo>
                      <a:pt x="44" y="17"/>
                    </a:lnTo>
                    <a:lnTo>
                      <a:pt x="42" y="20"/>
                    </a:lnTo>
                    <a:lnTo>
                      <a:pt x="30" y="17"/>
                    </a:lnTo>
                    <a:lnTo>
                      <a:pt x="15" y="18"/>
                    </a:lnTo>
                    <a:lnTo>
                      <a:pt x="14" y="20"/>
                    </a:lnTo>
                    <a:lnTo>
                      <a:pt x="10" y="22"/>
                    </a:lnTo>
                    <a:lnTo>
                      <a:pt x="6" y="20"/>
                    </a:lnTo>
                    <a:lnTo>
                      <a:pt x="4" y="9"/>
                    </a:lnTo>
                    <a:lnTo>
                      <a:pt x="2" y="7"/>
                    </a:lnTo>
                    <a:lnTo>
                      <a:pt x="0" y="2"/>
                    </a:lnTo>
                    <a:close/>
                  </a:path>
                </a:pathLst>
              </a:custGeom>
              <a:grpFill/>
              <a:ln w="3175" cmpd="sng">
                <a:solidFill>
                  <a:schemeClr val="bg1"/>
                </a:solidFill>
                <a:round/>
                <a:headEnd/>
                <a:tailEnd/>
              </a:ln>
            </p:spPr>
            <p:txBody>
              <a:bodyPr/>
              <a:lstStyle/>
              <a:p>
                <a:endParaRPr lang="es-CL" sz="2400" dirty="0">
                  <a:solidFill>
                    <a:srgbClr val="000000"/>
                  </a:solidFill>
                </a:endParaRPr>
              </a:p>
            </p:txBody>
          </p:sp>
          <p:sp>
            <p:nvSpPr>
              <p:cNvPr id="742" name="Freeform 129"/>
              <p:cNvSpPr>
                <a:spLocks/>
              </p:cNvSpPr>
              <p:nvPr/>
            </p:nvSpPr>
            <p:spPr bwMode="gray">
              <a:xfrm>
                <a:off x="2292" y="1511"/>
                <a:ext cx="20" cy="17"/>
              </a:xfrm>
              <a:custGeom>
                <a:avLst/>
                <a:gdLst>
                  <a:gd name="T0" fmla="*/ 8 w 20"/>
                  <a:gd name="T1" fmla="*/ 0 h 17"/>
                  <a:gd name="T2" fmla="*/ 18 w 20"/>
                  <a:gd name="T3" fmla="*/ 1 h 17"/>
                  <a:gd name="T4" fmla="*/ 18 w 20"/>
                  <a:gd name="T5" fmla="*/ 6 h 17"/>
                  <a:gd name="T6" fmla="*/ 19 w 20"/>
                  <a:gd name="T7" fmla="*/ 8 h 17"/>
                  <a:gd name="T8" fmla="*/ 20 w 20"/>
                  <a:gd name="T9" fmla="*/ 11 h 17"/>
                  <a:gd name="T10" fmla="*/ 12 w 20"/>
                  <a:gd name="T11" fmla="*/ 16 h 17"/>
                  <a:gd name="T12" fmla="*/ 4 w 20"/>
                  <a:gd name="T13" fmla="*/ 17 h 17"/>
                  <a:gd name="T14" fmla="*/ 1 w 20"/>
                  <a:gd name="T15" fmla="*/ 15 h 17"/>
                  <a:gd name="T16" fmla="*/ 0 w 20"/>
                  <a:gd name="T17" fmla="*/ 6 h 17"/>
                  <a:gd name="T18" fmla="*/ 8 w 20"/>
                  <a:gd name="T19" fmla="*/ 0 h 17"/>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20"/>
                  <a:gd name="T31" fmla="*/ 0 h 17"/>
                  <a:gd name="T32" fmla="*/ 20 w 20"/>
                  <a:gd name="T33" fmla="*/ 17 h 17"/>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20" h="17">
                    <a:moveTo>
                      <a:pt x="8" y="0"/>
                    </a:moveTo>
                    <a:lnTo>
                      <a:pt x="18" y="1"/>
                    </a:lnTo>
                    <a:lnTo>
                      <a:pt x="18" y="6"/>
                    </a:lnTo>
                    <a:lnTo>
                      <a:pt x="19" y="8"/>
                    </a:lnTo>
                    <a:lnTo>
                      <a:pt x="20" y="11"/>
                    </a:lnTo>
                    <a:lnTo>
                      <a:pt x="12" y="16"/>
                    </a:lnTo>
                    <a:lnTo>
                      <a:pt x="4" y="17"/>
                    </a:lnTo>
                    <a:lnTo>
                      <a:pt x="1" y="15"/>
                    </a:lnTo>
                    <a:lnTo>
                      <a:pt x="0" y="6"/>
                    </a:lnTo>
                    <a:lnTo>
                      <a:pt x="8" y="0"/>
                    </a:lnTo>
                    <a:close/>
                  </a:path>
                </a:pathLst>
              </a:custGeom>
              <a:grpFill/>
              <a:ln w="3175" cmpd="sng">
                <a:solidFill>
                  <a:schemeClr val="bg1"/>
                </a:solidFill>
                <a:round/>
                <a:headEnd/>
                <a:tailEnd/>
              </a:ln>
            </p:spPr>
            <p:txBody>
              <a:bodyPr/>
              <a:lstStyle/>
              <a:p>
                <a:endParaRPr lang="es-CL" sz="2400" dirty="0">
                  <a:solidFill>
                    <a:srgbClr val="000000"/>
                  </a:solidFill>
                </a:endParaRPr>
              </a:p>
            </p:txBody>
          </p:sp>
          <p:sp>
            <p:nvSpPr>
              <p:cNvPr id="743" name="Freeform 130"/>
              <p:cNvSpPr>
                <a:spLocks/>
              </p:cNvSpPr>
              <p:nvPr/>
            </p:nvSpPr>
            <p:spPr bwMode="gray">
              <a:xfrm>
                <a:off x="2158" y="1180"/>
                <a:ext cx="286" cy="177"/>
              </a:xfrm>
              <a:custGeom>
                <a:avLst/>
                <a:gdLst>
                  <a:gd name="T0" fmla="*/ 55 w 286"/>
                  <a:gd name="T1" fmla="*/ 151 h 177"/>
                  <a:gd name="T2" fmla="*/ 85 w 286"/>
                  <a:gd name="T3" fmla="*/ 140 h 177"/>
                  <a:gd name="T4" fmla="*/ 70 w 286"/>
                  <a:gd name="T5" fmla="*/ 136 h 177"/>
                  <a:gd name="T6" fmla="*/ 54 w 286"/>
                  <a:gd name="T7" fmla="*/ 133 h 177"/>
                  <a:gd name="T8" fmla="*/ 62 w 286"/>
                  <a:gd name="T9" fmla="*/ 122 h 177"/>
                  <a:gd name="T10" fmla="*/ 87 w 286"/>
                  <a:gd name="T11" fmla="*/ 121 h 177"/>
                  <a:gd name="T12" fmla="*/ 69 w 286"/>
                  <a:gd name="T13" fmla="*/ 107 h 177"/>
                  <a:gd name="T14" fmla="*/ 66 w 286"/>
                  <a:gd name="T15" fmla="*/ 88 h 177"/>
                  <a:gd name="T16" fmla="*/ 102 w 286"/>
                  <a:gd name="T17" fmla="*/ 103 h 177"/>
                  <a:gd name="T18" fmla="*/ 102 w 286"/>
                  <a:gd name="T19" fmla="*/ 82 h 177"/>
                  <a:gd name="T20" fmla="*/ 133 w 286"/>
                  <a:gd name="T21" fmla="*/ 75 h 177"/>
                  <a:gd name="T22" fmla="*/ 129 w 286"/>
                  <a:gd name="T23" fmla="*/ 57 h 177"/>
                  <a:gd name="T24" fmla="*/ 95 w 286"/>
                  <a:gd name="T25" fmla="*/ 79 h 177"/>
                  <a:gd name="T26" fmla="*/ 75 w 286"/>
                  <a:gd name="T27" fmla="*/ 74 h 177"/>
                  <a:gd name="T28" fmla="*/ 63 w 286"/>
                  <a:gd name="T29" fmla="*/ 71 h 177"/>
                  <a:gd name="T30" fmla="*/ 44 w 286"/>
                  <a:gd name="T31" fmla="*/ 79 h 177"/>
                  <a:gd name="T32" fmla="*/ 66 w 286"/>
                  <a:gd name="T33" fmla="*/ 62 h 177"/>
                  <a:gd name="T34" fmla="*/ 23 w 286"/>
                  <a:gd name="T35" fmla="*/ 62 h 177"/>
                  <a:gd name="T36" fmla="*/ 15 w 286"/>
                  <a:gd name="T37" fmla="*/ 57 h 177"/>
                  <a:gd name="T38" fmla="*/ 8 w 286"/>
                  <a:gd name="T39" fmla="*/ 45 h 177"/>
                  <a:gd name="T40" fmla="*/ 46 w 286"/>
                  <a:gd name="T41" fmla="*/ 40 h 177"/>
                  <a:gd name="T42" fmla="*/ 52 w 286"/>
                  <a:gd name="T43" fmla="*/ 34 h 177"/>
                  <a:gd name="T44" fmla="*/ 76 w 286"/>
                  <a:gd name="T45" fmla="*/ 35 h 177"/>
                  <a:gd name="T46" fmla="*/ 103 w 286"/>
                  <a:gd name="T47" fmla="*/ 38 h 177"/>
                  <a:gd name="T48" fmla="*/ 90 w 286"/>
                  <a:gd name="T49" fmla="*/ 21 h 177"/>
                  <a:gd name="T50" fmla="*/ 102 w 286"/>
                  <a:gd name="T51" fmla="*/ 20 h 177"/>
                  <a:gd name="T52" fmla="*/ 115 w 286"/>
                  <a:gd name="T53" fmla="*/ 14 h 177"/>
                  <a:gd name="T54" fmla="*/ 129 w 286"/>
                  <a:gd name="T55" fmla="*/ 11 h 177"/>
                  <a:gd name="T56" fmla="*/ 130 w 286"/>
                  <a:gd name="T57" fmla="*/ 8 h 177"/>
                  <a:gd name="T58" fmla="*/ 175 w 286"/>
                  <a:gd name="T59" fmla="*/ 16 h 177"/>
                  <a:gd name="T60" fmla="*/ 176 w 286"/>
                  <a:gd name="T61" fmla="*/ 3 h 177"/>
                  <a:gd name="T62" fmla="*/ 200 w 286"/>
                  <a:gd name="T63" fmla="*/ 3 h 177"/>
                  <a:gd name="T64" fmla="*/ 212 w 286"/>
                  <a:gd name="T65" fmla="*/ 17 h 177"/>
                  <a:gd name="T66" fmla="*/ 248 w 286"/>
                  <a:gd name="T67" fmla="*/ 7 h 177"/>
                  <a:gd name="T68" fmla="*/ 259 w 286"/>
                  <a:gd name="T69" fmla="*/ 12 h 177"/>
                  <a:gd name="T70" fmla="*/ 278 w 286"/>
                  <a:gd name="T71" fmla="*/ 36 h 177"/>
                  <a:gd name="T72" fmla="*/ 241 w 286"/>
                  <a:gd name="T73" fmla="*/ 49 h 177"/>
                  <a:gd name="T74" fmla="*/ 221 w 286"/>
                  <a:gd name="T75" fmla="*/ 54 h 177"/>
                  <a:gd name="T76" fmla="*/ 197 w 286"/>
                  <a:gd name="T77" fmla="*/ 62 h 177"/>
                  <a:gd name="T78" fmla="*/ 236 w 286"/>
                  <a:gd name="T79" fmla="*/ 56 h 177"/>
                  <a:gd name="T80" fmla="*/ 242 w 286"/>
                  <a:gd name="T81" fmla="*/ 60 h 177"/>
                  <a:gd name="T82" fmla="*/ 201 w 286"/>
                  <a:gd name="T83" fmla="*/ 86 h 177"/>
                  <a:gd name="T84" fmla="*/ 190 w 286"/>
                  <a:gd name="T85" fmla="*/ 91 h 177"/>
                  <a:gd name="T86" fmla="*/ 192 w 286"/>
                  <a:gd name="T87" fmla="*/ 95 h 177"/>
                  <a:gd name="T88" fmla="*/ 158 w 286"/>
                  <a:gd name="T89" fmla="*/ 100 h 177"/>
                  <a:gd name="T90" fmla="*/ 149 w 286"/>
                  <a:gd name="T91" fmla="*/ 110 h 177"/>
                  <a:gd name="T92" fmla="*/ 131 w 286"/>
                  <a:gd name="T93" fmla="*/ 112 h 177"/>
                  <a:gd name="T94" fmla="*/ 138 w 286"/>
                  <a:gd name="T95" fmla="*/ 115 h 177"/>
                  <a:gd name="T96" fmla="*/ 131 w 286"/>
                  <a:gd name="T97" fmla="*/ 120 h 177"/>
                  <a:gd name="T98" fmla="*/ 144 w 286"/>
                  <a:gd name="T99" fmla="*/ 129 h 177"/>
                  <a:gd name="T100" fmla="*/ 145 w 286"/>
                  <a:gd name="T101" fmla="*/ 138 h 177"/>
                  <a:gd name="T102" fmla="*/ 121 w 286"/>
                  <a:gd name="T103" fmla="*/ 154 h 177"/>
                  <a:gd name="T104" fmla="*/ 107 w 286"/>
                  <a:gd name="T105" fmla="*/ 157 h 177"/>
                  <a:gd name="T106" fmla="*/ 120 w 286"/>
                  <a:gd name="T107" fmla="*/ 164 h 177"/>
                  <a:gd name="T108" fmla="*/ 107 w 286"/>
                  <a:gd name="T109" fmla="*/ 177 h 177"/>
                  <a:gd name="T110" fmla="*/ 92 w 286"/>
                  <a:gd name="T111" fmla="*/ 172 h 177"/>
                  <a:gd name="T112" fmla="*/ 77 w 286"/>
                  <a:gd name="T113" fmla="*/ 169 h 177"/>
                  <a:gd name="T114" fmla="*/ 66 w 286"/>
                  <a:gd name="T115" fmla="*/ 175 h 177"/>
                  <a:gd name="T116" fmla="*/ 41 w 286"/>
                  <a:gd name="T117" fmla="*/ 171 h 177"/>
                  <a:gd name="T118" fmla="*/ 29 w 286"/>
                  <a:gd name="T119" fmla="*/ 170 h 177"/>
                  <a:gd name="T120" fmla="*/ 43 w 286"/>
                  <a:gd name="T121" fmla="*/ 159 h 177"/>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w 286"/>
                  <a:gd name="T184" fmla="*/ 0 h 177"/>
                  <a:gd name="T185" fmla="*/ 286 w 286"/>
                  <a:gd name="T186" fmla="*/ 177 h 177"/>
                </a:gdLst>
                <a:ahLst/>
                <a:cxnLst>
                  <a:cxn ang="T122">
                    <a:pos x="T0" y="T1"/>
                  </a:cxn>
                  <a:cxn ang="T123">
                    <a:pos x="T2" y="T3"/>
                  </a:cxn>
                  <a:cxn ang="T124">
                    <a:pos x="T4" y="T5"/>
                  </a:cxn>
                  <a:cxn ang="T125">
                    <a:pos x="T6" y="T7"/>
                  </a:cxn>
                  <a:cxn ang="T126">
                    <a:pos x="T8" y="T9"/>
                  </a:cxn>
                  <a:cxn ang="T127">
                    <a:pos x="T10" y="T11"/>
                  </a:cxn>
                  <a:cxn ang="T128">
                    <a:pos x="T12" y="T13"/>
                  </a:cxn>
                  <a:cxn ang="T129">
                    <a:pos x="T14" y="T15"/>
                  </a:cxn>
                  <a:cxn ang="T130">
                    <a:pos x="T16" y="T17"/>
                  </a:cxn>
                  <a:cxn ang="T131">
                    <a:pos x="T18" y="T19"/>
                  </a:cxn>
                  <a:cxn ang="T132">
                    <a:pos x="T20" y="T21"/>
                  </a:cxn>
                  <a:cxn ang="T133">
                    <a:pos x="T22" y="T23"/>
                  </a:cxn>
                  <a:cxn ang="T134">
                    <a:pos x="T24" y="T25"/>
                  </a:cxn>
                  <a:cxn ang="T135">
                    <a:pos x="T26" y="T27"/>
                  </a:cxn>
                  <a:cxn ang="T136">
                    <a:pos x="T28" y="T29"/>
                  </a:cxn>
                  <a:cxn ang="T137">
                    <a:pos x="T30" y="T31"/>
                  </a:cxn>
                  <a:cxn ang="T138">
                    <a:pos x="T32" y="T33"/>
                  </a:cxn>
                  <a:cxn ang="T139">
                    <a:pos x="T34" y="T35"/>
                  </a:cxn>
                  <a:cxn ang="T140">
                    <a:pos x="T36" y="T37"/>
                  </a:cxn>
                  <a:cxn ang="T141">
                    <a:pos x="T38" y="T39"/>
                  </a:cxn>
                  <a:cxn ang="T142">
                    <a:pos x="T40" y="T41"/>
                  </a:cxn>
                  <a:cxn ang="T143">
                    <a:pos x="T42" y="T43"/>
                  </a:cxn>
                  <a:cxn ang="T144">
                    <a:pos x="T44" y="T45"/>
                  </a:cxn>
                  <a:cxn ang="T145">
                    <a:pos x="T46" y="T47"/>
                  </a:cxn>
                  <a:cxn ang="T146">
                    <a:pos x="T48" y="T49"/>
                  </a:cxn>
                  <a:cxn ang="T147">
                    <a:pos x="T50" y="T51"/>
                  </a:cxn>
                  <a:cxn ang="T148">
                    <a:pos x="T52" y="T53"/>
                  </a:cxn>
                  <a:cxn ang="T149">
                    <a:pos x="T54" y="T55"/>
                  </a:cxn>
                  <a:cxn ang="T150">
                    <a:pos x="T56" y="T57"/>
                  </a:cxn>
                  <a:cxn ang="T151">
                    <a:pos x="T58" y="T59"/>
                  </a:cxn>
                  <a:cxn ang="T152">
                    <a:pos x="T60" y="T61"/>
                  </a:cxn>
                  <a:cxn ang="T153">
                    <a:pos x="T62" y="T63"/>
                  </a:cxn>
                  <a:cxn ang="T154">
                    <a:pos x="T64" y="T65"/>
                  </a:cxn>
                  <a:cxn ang="T155">
                    <a:pos x="T66" y="T67"/>
                  </a:cxn>
                  <a:cxn ang="T156">
                    <a:pos x="T68" y="T69"/>
                  </a:cxn>
                  <a:cxn ang="T157">
                    <a:pos x="T70" y="T71"/>
                  </a:cxn>
                  <a:cxn ang="T158">
                    <a:pos x="T72" y="T73"/>
                  </a:cxn>
                  <a:cxn ang="T159">
                    <a:pos x="T74" y="T75"/>
                  </a:cxn>
                  <a:cxn ang="T160">
                    <a:pos x="T76" y="T77"/>
                  </a:cxn>
                  <a:cxn ang="T161">
                    <a:pos x="T78" y="T79"/>
                  </a:cxn>
                  <a:cxn ang="T162">
                    <a:pos x="T80" y="T81"/>
                  </a:cxn>
                  <a:cxn ang="T163">
                    <a:pos x="T82" y="T83"/>
                  </a:cxn>
                  <a:cxn ang="T164">
                    <a:pos x="T84" y="T85"/>
                  </a:cxn>
                  <a:cxn ang="T165">
                    <a:pos x="T86" y="T87"/>
                  </a:cxn>
                  <a:cxn ang="T166">
                    <a:pos x="T88" y="T89"/>
                  </a:cxn>
                  <a:cxn ang="T167">
                    <a:pos x="T90" y="T91"/>
                  </a:cxn>
                  <a:cxn ang="T168">
                    <a:pos x="T92" y="T93"/>
                  </a:cxn>
                  <a:cxn ang="T169">
                    <a:pos x="T94" y="T95"/>
                  </a:cxn>
                  <a:cxn ang="T170">
                    <a:pos x="T96" y="T97"/>
                  </a:cxn>
                  <a:cxn ang="T171">
                    <a:pos x="T98" y="T99"/>
                  </a:cxn>
                  <a:cxn ang="T172">
                    <a:pos x="T100" y="T101"/>
                  </a:cxn>
                  <a:cxn ang="T173">
                    <a:pos x="T102" y="T103"/>
                  </a:cxn>
                  <a:cxn ang="T174">
                    <a:pos x="T104" y="T105"/>
                  </a:cxn>
                  <a:cxn ang="T175">
                    <a:pos x="T106" y="T107"/>
                  </a:cxn>
                  <a:cxn ang="T176">
                    <a:pos x="T108" y="T109"/>
                  </a:cxn>
                  <a:cxn ang="T177">
                    <a:pos x="T110" y="T111"/>
                  </a:cxn>
                  <a:cxn ang="T178">
                    <a:pos x="T112" y="T113"/>
                  </a:cxn>
                  <a:cxn ang="T179">
                    <a:pos x="T114" y="T115"/>
                  </a:cxn>
                  <a:cxn ang="T180">
                    <a:pos x="T116" y="T117"/>
                  </a:cxn>
                  <a:cxn ang="T181">
                    <a:pos x="T118" y="T119"/>
                  </a:cxn>
                  <a:cxn ang="T182">
                    <a:pos x="T120" y="T121"/>
                  </a:cxn>
                </a:cxnLst>
                <a:rect l="T183" t="T184" r="T185" b="T186"/>
                <a:pathLst>
                  <a:path w="286" h="177">
                    <a:moveTo>
                      <a:pt x="47" y="154"/>
                    </a:moveTo>
                    <a:lnTo>
                      <a:pt x="36" y="152"/>
                    </a:lnTo>
                    <a:lnTo>
                      <a:pt x="33" y="145"/>
                    </a:lnTo>
                    <a:lnTo>
                      <a:pt x="39" y="144"/>
                    </a:lnTo>
                    <a:lnTo>
                      <a:pt x="45" y="142"/>
                    </a:lnTo>
                    <a:lnTo>
                      <a:pt x="52" y="145"/>
                    </a:lnTo>
                    <a:lnTo>
                      <a:pt x="55" y="151"/>
                    </a:lnTo>
                    <a:lnTo>
                      <a:pt x="67" y="154"/>
                    </a:lnTo>
                    <a:lnTo>
                      <a:pt x="73" y="153"/>
                    </a:lnTo>
                    <a:lnTo>
                      <a:pt x="77" y="153"/>
                    </a:lnTo>
                    <a:lnTo>
                      <a:pt x="86" y="144"/>
                    </a:lnTo>
                    <a:lnTo>
                      <a:pt x="91" y="142"/>
                    </a:lnTo>
                    <a:lnTo>
                      <a:pt x="89" y="139"/>
                    </a:lnTo>
                    <a:lnTo>
                      <a:pt x="85" y="140"/>
                    </a:lnTo>
                    <a:lnTo>
                      <a:pt x="79" y="148"/>
                    </a:lnTo>
                    <a:lnTo>
                      <a:pt x="70" y="150"/>
                    </a:lnTo>
                    <a:lnTo>
                      <a:pt x="62" y="147"/>
                    </a:lnTo>
                    <a:lnTo>
                      <a:pt x="60" y="142"/>
                    </a:lnTo>
                    <a:lnTo>
                      <a:pt x="66" y="141"/>
                    </a:lnTo>
                    <a:lnTo>
                      <a:pt x="66" y="138"/>
                    </a:lnTo>
                    <a:lnTo>
                      <a:pt x="70" y="136"/>
                    </a:lnTo>
                    <a:lnTo>
                      <a:pt x="68" y="130"/>
                    </a:lnTo>
                    <a:lnTo>
                      <a:pt x="64" y="130"/>
                    </a:lnTo>
                    <a:lnTo>
                      <a:pt x="64" y="133"/>
                    </a:lnTo>
                    <a:lnTo>
                      <a:pt x="60" y="137"/>
                    </a:lnTo>
                    <a:lnTo>
                      <a:pt x="54" y="138"/>
                    </a:lnTo>
                    <a:lnTo>
                      <a:pt x="56" y="134"/>
                    </a:lnTo>
                    <a:lnTo>
                      <a:pt x="54" y="133"/>
                    </a:lnTo>
                    <a:lnTo>
                      <a:pt x="51" y="137"/>
                    </a:lnTo>
                    <a:lnTo>
                      <a:pt x="43" y="137"/>
                    </a:lnTo>
                    <a:lnTo>
                      <a:pt x="43" y="131"/>
                    </a:lnTo>
                    <a:lnTo>
                      <a:pt x="48" y="123"/>
                    </a:lnTo>
                    <a:lnTo>
                      <a:pt x="51" y="122"/>
                    </a:lnTo>
                    <a:lnTo>
                      <a:pt x="55" y="123"/>
                    </a:lnTo>
                    <a:lnTo>
                      <a:pt x="62" y="122"/>
                    </a:lnTo>
                    <a:lnTo>
                      <a:pt x="69" y="123"/>
                    </a:lnTo>
                    <a:lnTo>
                      <a:pt x="79" y="123"/>
                    </a:lnTo>
                    <a:lnTo>
                      <a:pt x="88" y="126"/>
                    </a:lnTo>
                    <a:lnTo>
                      <a:pt x="90" y="124"/>
                    </a:lnTo>
                    <a:lnTo>
                      <a:pt x="98" y="123"/>
                    </a:lnTo>
                    <a:lnTo>
                      <a:pt x="98" y="120"/>
                    </a:lnTo>
                    <a:lnTo>
                      <a:pt x="87" y="121"/>
                    </a:lnTo>
                    <a:lnTo>
                      <a:pt x="75" y="121"/>
                    </a:lnTo>
                    <a:lnTo>
                      <a:pt x="66" y="119"/>
                    </a:lnTo>
                    <a:lnTo>
                      <a:pt x="69" y="117"/>
                    </a:lnTo>
                    <a:lnTo>
                      <a:pt x="76" y="118"/>
                    </a:lnTo>
                    <a:lnTo>
                      <a:pt x="77" y="115"/>
                    </a:lnTo>
                    <a:lnTo>
                      <a:pt x="70" y="111"/>
                    </a:lnTo>
                    <a:lnTo>
                      <a:pt x="69" y="107"/>
                    </a:lnTo>
                    <a:lnTo>
                      <a:pt x="62" y="102"/>
                    </a:lnTo>
                    <a:lnTo>
                      <a:pt x="50" y="98"/>
                    </a:lnTo>
                    <a:lnTo>
                      <a:pt x="50" y="97"/>
                    </a:lnTo>
                    <a:lnTo>
                      <a:pt x="58" y="96"/>
                    </a:lnTo>
                    <a:lnTo>
                      <a:pt x="50" y="91"/>
                    </a:lnTo>
                    <a:lnTo>
                      <a:pt x="52" y="87"/>
                    </a:lnTo>
                    <a:lnTo>
                      <a:pt x="66" y="88"/>
                    </a:lnTo>
                    <a:lnTo>
                      <a:pt x="77" y="89"/>
                    </a:lnTo>
                    <a:lnTo>
                      <a:pt x="89" y="99"/>
                    </a:lnTo>
                    <a:lnTo>
                      <a:pt x="94" y="106"/>
                    </a:lnTo>
                    <a:lnTo>
                      <a:pt x="106" y="106"/>
                    </a:lnTo>
                    <a:lnTo>
                      <a:pt x="111" y="103"/>
                    </a:lnTo>
                    <a:lnTo>
                      <a:pt x="108" y="102"/>
                    </a:lnTo>
                    <a:lnTo>
                      <a:pt x="102" y="103"/>
                    </a:lnTo>
                    <a:lnTo>
                      <a:pt x="97" y="102"/>
                    </a:lnTo>
                    <a:lnTo>
                      <a:pt x="94" y="96"/>
                    </a:lnTo>
                    <a:lnTo>
                      <a:pt x="89" y="91"/>
                    </a:lnTo>
                    <a:lnTo>
                      <a:pt x="82" y="88"/>
                    </a:lnTo>
                    <a:lnTo>
                      <a:pt x="82" y="85"/>
                    </a:lnTo>
                    <a:lnTo>
                      <a:pt x="94" y="85"/>
                    </a:lnTo>
                    <a:lnTo>
                      <a:pt x="102" y="82"/>
                    </a:lnTo>
                    <a:lnTo>
                      <a:pt x="109" y="82"/>
                    </a:lnTo>
                    <a:lnTo>
                      <a:pt x="118" y="80"/>
                    </a:lnTo>
                    <a:lnTo>
                      <a:pt x="119" y="79"/>
                    </a:lnTo>
                    <a:lnTo>
                      <a:pt x="112" y="79"/>
                    </a:lnTo>
                    <a:lnTo>
                      <a:pt x="108" y="78"/>
                    </a:lnTo>
                    <a:lnTo>
                      <a:pt x="121" y="74"/>
                    </a:lnTo>
                    <a:lnTo>
                      <a:pt x="133" y="75"/>
                    </a:lnTo>
                    <a:lnTo>
                      <a:pt x="142" y="72"/>
                    </a:lnTo>
                    <a:lnTo>
                      <a:pt x="140" y="70"/>
                    </a:lnTo>
                    <a:lnTo>
                      <a:pt x="129" y="70"/>
                    </a:lnTo>
                    <a:lnTo>
                      <a:pt x="119" y="72"/>
                    </a:lnTo>
                    <a:lnTo>
                      <a:pt x="122" y="65"/>
                    </a:lnTo>
                    <a:lnTo>
                      <a:pt x="130" y="59"/>
                    </a:lnTo>
                    <a:lnTo>
                      <a:pt x="129" y="57"/>
                    </a:lnTo>
                    <a:lnTo>
                      <a:pt x="125" y="58"/>
                    </a:lnTo>
                    <a:lnTo>
                      <a:pt x="119" y="60"/>
                    </a:lnTo>
                    <a:lnTo>
                      <a:pt x="117" y="64"/>
                    </a:lnTo>
                    <a:lnTo>
                      <a:pt x="109" y="65"/>
                    </a:lnTo>
                    <a:lnTo>
                      <a:pt x="114" y="70"/>
                    </a:lnTo>
                    <a:lnTo>
                      <a:pt x="102" y="77"/>
                    </a:lnTo>
                    <a:lnTo>
                      <a:pt x="95" y="79"/>
                    </a:lnTo>
                    <a:lnTo>
                      <a:pt x="82" y="81"/>
                    </a:lnTo>
                    <a:lnTo>
                      <a:pt x="80" y="79"/>
                    </a:lnTo>
                    <a:lnTo>
                      <a:pt x="88" y="77"/>
                    </a:lnTo>
                    <a:lnTo>
                      <a:pt x="89" y="75"/>
                    </a:lnTo>
                    <a:lnTo>
                      <a:pt x="82" y="75"/>
                    </a:lnTo>
                    <a:lnTo>
                      <a:pt x="76" y="78"/>
                    </a:lnTo>
                    <a:lnTo>
                      <a:pt x="75" y="74"/>
                    </a:lnTo>
                    <a:lnTo>
                      <a:pt x="71" y="75"/>
                    </a:lnTo>
                    <a:lnTo>
                      <a:pt x="71" y="80"/>
                    </a:lnTo>
                    <a:lnTo>
                      <a:pt x="67" y="82"/>
                    </a:lnTo>
                    <a:lnTo>
                      <a:pt x="53" y="81"/>
                    </a:lnTo>
                    <a:lnTo>
                      <a:pt x="53" y="79"/>
                    </a:lnTo>
                    <a:lnTo>
                      <a:pt x="56" y="75"/>
                    </a:lnTo>
                    <a:lnTo>
                      <a:pt x="63" y="71"/>
                    </a:lnTo>
                    <a:lnTo>
                      <a:pt x="85" y="67"/>
                    </a:lnTo>
                    <a:lnTo>
                      <a:pt x="84" y="65"/>
                    </a:lnTo>
                    <a:lnTo>
                      <a:pt x="71" y="66"/>
                    </a:lnTo>
                    <a:lnTo>
                      <a:pt x="59" y="70"/>
                    </a:lnTo>
                    <a:lnTo>
                      <a:pt x="51" y="74"/>
                    </a:lnTo>
                    <a:lnTo>
                      <a:pt x="47" y="78"/>
                    </a:lnTo>
                    <a:lnTo>
                      <a:pt x="44" y="79"/>
                    </a:lnTo>
                    <a:lnTo>
                      <a:pt x="36" y="76"/>
                    </a:lnTo>
                    <a:lnTo>
                      <a:pt x="27" y="75"/>
                    </a:lnTo>
                    <a:lnTo>
                      <a:pt x="24" y="72"/>
                    </a:lnTo>
                    <a:lnTo>
                      <a:pt x="36" y="69"/>
                    </a:lnTo>
                    <a:lnTo>
                      <a:pt x="49" y="69"/>
                    </a:lnTo>
                    <a:lnTo>
                      <a:pt x="57" y="67"/>
                    </a:lnTo>
                    <a:lnTo>
                      <a:pt x="66" y="62"/>
                    </a:lnTo>
                    <a:lnTo>
                      <a:pt x="64" y="61"/>
                    </a:lnTo>
                    <a:lnTo>
                      <a:pt x="60" y="61"/>
                    </a:lnTo>
                    <a:lnTo>
                      <a:pt x="49" y="67"/>
                    </a:lnTo>
                    <a:lnTo>
                      <a:pt x="35" y="68"/>
                    </a:lnTo>
                    <a:lnTo>
                      <a:pt x="21" y="67"/>
                    </a:lnTo>
                    <a:lnTo>
                      <a:pt x="19" y="63"/>
                    </a:lnTo>
                    <a:lnTo>
                      <a:pt x="23" y="62"/>
                    </a:lnTo>
                    <a:lnTo>
                      <a:pt x="23" y="60"/>
                    </a:lnTo>
                    <a:lnTo>
                      <a:pt x="30" y="57"/>
                    </a:lnTo>
                    <a:lnTo>
                      <a:pt x="41" y="54"/>
                    </a:lnTo>
                    <a:lnTo>
                      <a:pt x="43" y="53"/>
                    </a:lnTo>
                    <a:lnTo>
                      <a:pt x="35" y="52"/>
                    </a:lnTo>
                    <a:lnTo>
                      <a:pt x="26" y="56"/>
                    </a:lnTo>
                    <a:lnTo>
                      <a:pt x="15" y="57"/>
                    </a:lnTo>
                    <a:lnTo>
                      <a:pt x="14" y="54"/>
                    </a:lnTo>
                    <a:lnTo>
                      <a:pt x="20" y="52"/>
                    </a:lnTo>
                    <a:lnTo>
                      <a:pt x="20" y="51"/>
                    </a:lnTo>
                    <a:lnTo>
                      <a:pt x="13" y="52"/>
                    </a:lnTo>
                    <a:lnTo>
                      <a:pt x="5" y="51"/>
                    </a:lnTo>
                    <a:lnTo>
                      <a:pt x="0" y="49"/>
                    </a:lnTo>
                    <a:lnTo>
                      <a:pt x="8" y="45"/>
                    </a:lnTo>
                    <a:lnTo>
                      <a:pt x="12" y="40"/>
                    </a:lnTo>
                    <a:lnTo>
                      <a:pt x="22" y="43"/>
                    </a:lnTo>
                    <a:lnTo>
                      <a:pt x="24" y="38"/>
                    </a:lnTo>
                    <a:lnTo>
                      <a:pt x="31" y="35"/>
                    </a:lnTo>
                    <a:lnTo>
                      <a:pt x="38" y="35"/>
                    </a:lnTo>
                    <a:lnTo>
                      <a:pt x="41" y="38"/>
                    </a:lnTo>
                    <a:lnTo>
                      <a:pt x="46" y="40"/>
                    </a:lnTo>
                    <a:lnTo>
                      <a:pt x="45" y="38"/>
                    </a:lnTo>
                    <a:lnTo>
                      <a:pt x="47" y="37"/>
                    </a:lnTo>
                    <a:lnTo>
                      <a:pt x="52" y="39"/>
                    </a:lnTo>
                    <a:lnTo>
                      <a:pt x="58" y="40"/>
                    </a:lnTo>
                    <a:lnTo>
                      <a:pt x="64" y="38"/>
                    </a:lnTo>
                    <a:lnTo>
                      <a:pt x="62" y="35"/>
                    </a:lnTo>
                    <a:lnTo>
                      <a:pt x="52" y="34"/>
                    </a:lnTo>
                    <a:lnTo>
                      <a:pt x="46" y="31"/>
                    </a:lnTo>
                    <a:lnTo>
                      <a:pt x="47" y="29"/>
                    </a:lnTo>
                    <a:lnTo>
                      <a:pt x="55" y="29"/>
                    </a:lnTo>
                    <a:lnTo>
                      <a:pt x="52" y="23"/>
                    </a:lnTo>
                    <a:lnTo>
                      <a:pt x="57" y="22"/>
                    </a:lnTo>
                    <a:lnTo>
                      <a:pt x="66" y="26"/>
                    </a:lnTo>
                    <a:lnTo>
                      <a:pt x="76" y="35"/>
                    </a:lnTo>
                    <a:lnTo>
                      <a:pt x="83" y="35"/>
                    </a:lnTo>
                    <a:lnTo>
                      <a:pt x="78" y="32"/>
                    </a:lnTo>
                    <a:lnTo>
                      <a:pt x="77" y="30"/>
                    </a:lnTo>
                    <a:lnTo>
                      <a:pt x="80" y="30"/>
                    </a:lnTo>
                    <a:lnTo>
                      <a:pt x="86" y="33"/>
                    </a:lnTo>
                    <a:lnTo>
                      <a:pt x="99" y="38"/>
                    </a:lnTo>
                    <a:lnTo>
                      <a:pt x="103" y="38"/>
                    </a:lnTo>
                    <a:lnTo>
                      <a:pt x="102" y="36"/>
                    </a:lnTo>
                    <a:lnTo>
                      <a:pt x="98" y="32"/>
                    </a:lnTo>
                    <a:lnTo>
                      <a:pt x="85" y="29"/>
                    </a:lnTo>
                    <a:lnTo>
                      <a:pt x="81" y="25"/>
                    </a:lnTo>
                    <a:lnTo>
                      <a:pt x="83" y="22"/>
                    </a:lnTo>
                    <a:lnTo>
                      <a:pt x="89" y="22"/>
                    </a:lnTo>
                    <a:lnTo>
                      <a:pt x="90" y="21"/>
                    </a:lnTo>
                    <a:lnTo>
                      <a:pt x="88" y="19"/>
                    </a:lnTo>
                    <a:lnTo>
                      <a:pt x="83" y="19"/>
                    </a:lnTo>
                    <a:lnTo>
                      <a:pt x="80" y="18"/>
                    </a:lnTo>
                    <a:lnTo>
                      <a:pt x="81" y="16"/>
                    </a:lnTo>
                    <a:lnTo>
                      <a:pt x="90" y="16"/>
                    </a:lnTo>
                    <a:lnTo>
                      <a:pt x="98" y="20"/>
                    </a:lnTo>
                    <a:lnTo>
                      <a:pt x="102" y="20"/>
                    </a:lnTo>
                    <a:lnTo>
                      <a:pt x="100" y="17"/>
                    </a:lnTo>
                    <a:lnTo>
                      <a:pt x="88" y="11"/>
                    </a:lnTo>
                    <a:lnTo>
                      <a:pt x="91" y="10"/>
                    </a:lnTo>
                    <a:lnTo>
                      <a:pt x="96" y="10"/>
                    </a:lnTo>
                    <a:lnTo>
                      <a:pt x="105" y="16"/>
                    </a:lnTo>
                    <a:lnTo>
                      <a:pt x="112" y="16"/>
                    </a:lnTo>
                    <a:lnTo>
                      <a:pt x="115" y="14"/>
                    </a:lnTo>
                    <a:lnTo>
                      <a:pt x="106" y="12"/>
                    </a:lnTo>
                    <a:lnTo>
                      <a:pt x="102" y="8"/>
                    </a:lnTo>
                    <a:lnTo>
                      <a:pt x="106" y="7"/>
                    </a:lnTo>
                    <a:lnTo>
                      <a:pt x="116" y="7"/>
                    </a:lnTo>
                    <a:lnTo>
                      <a:pt x="119" y="9"/>
                    </a:lnTo>
                    <a:lnTo>
                      <a:pt x="123" y="7"/>
                    </a:lnTo>
                    <a:lnTo>
                      <a:pt x="129" y="11"/>
                    </a:lnTo>
                    <a:lnTo>
                      <a:pt x="138" y="18"/>
                    </a:lnTo>
                    <a:lnTo>
                      <a:pt x="139" y="24"/>
                    </a:lnTo>
                    <a:lnTo>
                      <a:pt x="146" y="21"/>
                    </a:lnTo>
                    <a:lnTo>
                      <a:pt x="148" y="18"/>
                    </a:lnTo>
                    <a:lnTo>
                      <a:pt x="144" y="15"/>
                    </a:lnTo>
                    <a:lnTo>
                      <a:pt x="140" y="11"/>
                    </a:lnTo>
                    <a:lnTo>
                      <a:pt x="130" y="8"/>
                    </a:lnTo>
                    <a:lnTo>
                      <a:pt x="129" y="4"/>
                    </a:lnTo>
                    <a:lnTo>
                      <a:pt x="132" y="3"/>
                    </a:lnTo>
                    <a:lnTo>
                      <a:pt x="151" y="3"/>
                    </a:lnTo>
                    <a:lnTo>
                      <a:pt x="158" y="10"/>
                    </a:lnTo>
                    <a:lnTo>
                      <a:pt x="164" y="13"/>
                    </a:lnTo>
                    <a:lnTo>
                      <a:pt x="170" y="17"/>
                    </a:lnTo>
                    <a:lnTo>
                      <a:pt x="175" y="16"/>
                    </a:lnTo>
                    <a:lnTo>
                      <a:pt x="174" y="13"/>
                    </a:lnTo>
                    <a:lnTo>
                      <a:pt x="163" y="7"/>
                    </a:lnTo>
                    <a:lnTo>
                      <a:pt x="162" y="5"/>
                    </a:lnTo>
                    <a:lnTo>
                      <a:pt x="164" y="2"/>
                    </a:lnTo>
                    <a:lnTo>
                      <a:pt x="168" y="1"/>
                    </a:lnTo>
                    <a:lnTo>
                      <a:pt x="176" y="1"/>
                    </a:lnTo>
                    <a:lnTo>
                      <a:pt x="176" y="3"/>
                    </a:lnTo>
                    <a:lnTo>
                      <a:pt x="186" y="7"/>
                    </a:lnTo>
                    <a:lnTo>
                      <a:pt x="189" y="6"/>
                    </a:lnTo>
                    <a:lnTo>
                      <a:pt x="182" y="3"/>
                    </a:lnTo>
                    <a:lnTo>
                      <a:pt x="182" y="1"/>
                    </a:lnTo>
                    <a:lnTo>
                      <a:pt x="191" y="0"/>
                    </a:lnTo>
                    <a:lnTo>
                      <a:pt x="193" y="2"/>
                    </a:lnTo>
                    <a:lnTo>
                      <a:pt x="200" y="3"/>
                    </a:lnTo>
                    <a:lnTo>
                      <a:pt x="201" y="5"/>
                    </a:lnTo>
                    <a:lnTo>
                      <a:pt x="210" y="4"/>
                    </a:lnTo>
                    <a:lnTo>
                      <a:pt x="216" y="5"/>
                    </a:lnTo>
                    <a:lnTo>
                      <a:pt x="226" y="5"/>
                    </a:lnTo>
                    <a:lnTo>
                      <a:pt x="227" y="10"/>
                    </a:lnTo>
                    <a:lnTo>
                      <a:pt x="212" y="16"/>
                    </a:lnTo>
                    <a:lnTo>
                      <a:pt x="212" y="17"/>
                    </a:lnTo>
                    <a:lnTo>
                      <a:pt x="221" y="16"/>
                    </a:lnTo>
                    <a:lnTo>
                      <a:pt x="233" y="9"/>
                    </a:lnTo>
                    <a:lnTo>
                      <a:pt x="237" y="9"/>
                    </a:lnTo>
                    <a:lnTo>
                      <a:pt x="240" y="12"/>
                    </a:lnTo>
                    <a:lnTo>
                      <a:pt x="243" y="11"/>
                    </a:lnTo>
                    <a:lnTo>
                      <a:pt x="245" y="7"/>
                    </a:lnTo>
                    <a:lnTo>
                      <a:pt x="248" y="7"/>
                    </a:lnTo>
                    <a:lnTo>
                      <a:pt x="248" y="10"/>
                    </a:lnTo>
                    <a:lnTo>
                      <a:pt x="250" y="10"/>
                    </a:lnTo>
                    <a:lnTo>
                      <a:pt x="253" y="9"/>
                    </a:lnTo>
                    <a:lnTo>
                      <a:pt x="259" y="8"/>
                    </a:lnTo>
                    <a:lnTo>
                      <a:pt x="263" y="8"/>
                    </a:lnTo>
                    <a:lnTo>
                      <a:pt x="261" y="11"/>
                    </a:lnTo>
                    <a:lnTo>
                      <a:pt x="259" y="12"/>
                    </a:lnTo>
                    <a:lnTo>
                      <a:pt x="263" y="14"/>
                    </a:lnTo>
                    <a:lnTo>
                      <a:pt x="264" y="20"/>
                    </a:lnTo>
                    <a:lnTo>
                      <a:pt x="278" y="20"/>
                    </a:lnTo>
                    <a:lnTo>
                      <a:pt x="286" y="24"/>
                    </a:lnTo>
                    <a:lnTo>
                      <a:pt x="285" y="30"/>
                    </a:lnTo>
                    <a:lnTo>
                      <a:pt x="277" y="34"/>
                    </a:lnTo>
                    <a:lnTo>
                      <a:pt x="278" y="36"/>
                    </a:lnTo>
                    <a:lnTo>
                      <a:pt x="274" y="37"/>
                    </a:lnTo>
                    <a:lnTo>
                      <a:pt x="272" y="40"/>
                    </a:lnTo>
                    <a:lnTo>
                      <a:pt x="265" y="43"/>
                    </a:lnTo>
                    <a:lnTo>
                      <a:pt x="260" y="44"/>
                    </a:lnTo>
                    <a:lnTo>
                      <a:pt x="255" y="46"/>
                    </a:lnTo>
                    <a:lnTo>
                      <a:pt x="247" y="46"/>
                    </a:lnTo>
                    <a:lnTo>
                      <a:pt x="241" y="49"/>
                    </a:lnTo>
                    <a:lnTo>
                      <a:pt x="229" y="50"/>
                    </a:lnTo>
                    <a:lnTo>
                      <a:pt x="225" y="50"/>
                    </a:lnTo>
                    <a:lnTo>
                      <a:pt x="217" y="50"/>
                    </a:lnTo>
                    <a:lnTo>
                      <a:pt x="212" y="49"/>
                    </a:lnTo>
                    <a:lnTo>
                      <a:pt x="211" y="49"/>
                    </a:lnTo>
                    <a:lnTo>
                      <a:pt x="212" y="53"/>
                    </a:lnTo>
                    <a:lnTo>
                      <a:pt x="221" y="54"/>
                    </a:lnTo>
                    <a:lnTo>
                      <a:pt x="224" y="53"/>
                    </a:lnTo>
                    <a:lnTo>
                      <a:pt x="234" y="52"/>
                    </a:lnTo>
                    <a:lnTo>
                      <a:pt x="235" y="55"/>
                    </a:lnTo>
                    <a:lnTo>
                      <a:pt x="225" y="57"/>
                    </a:lnTo>
                    <a:lnTo>
                      <a:pt x="214" y="60"/>
                    </a:lnTo>
                    <a:lnTo>
                      <a:pt x="207" y="62"/>
                    </a:lnTo>
                    <a:lnTo>
                      <a:pt x="197" y="62"/>
                    </a:lnTo>
                    <a:lnTo>
                      <a:pt x="194" y="64"/>
                    </a:lnTo>
                    <a:lnTo>
                      <a:pt x="203" y="65"/>
                    </a:lnTo>
                    <a:lnTo>
                      <a:pt x="205" y="63"/>
                    </a:lnTo>
                    <a:lnTo>
                      <a:pt x="209" y="63"/>
                    </a:lnTo>
                    <a:lnTo>
                      <a:pt x="217" y="61"/>
                    </a:lnTo>
                    <a:lnTo>
                      <a:pt x="231" y="57"/>
                    </a:lnTo>
                    <a:lnTo>
                      <a:pt x="236" y="56"/>
                    </a:lnTo>
                    <a:lnTo>
                      <a:pt x="242" y="54"/>
                    </a:lnTo>
                    <a:lnTo>
                      <a:pt x="248" y="53"/>
                    </a:lnTo>
                    <a:lnTo>
                      <a:pt x="253" y="53"/>
                    </a:lnTo>
                    <a:lnTo>
                      <a:pt x="254" y="54"/>
                    </a:lnTo>
                    <a:lnTo>
                      <a:pt x="251" y="55"/>
                    </a:lnTo>
                    <a:lnTo>
                      <a:pt x="246" y="60"/>
                    </a:lnTo>
                    <a:lnTo>
                      <a:pt x="242" y="60"/>
                    </a:lnTo>
                    <a:lnTo>
                      <a:pt x="235" y="66"/>
                    </a:lnTo>
                    <a:lnTo>
                      <a:pt x="232" y="67"/>
                    </a:lnTo>
                    <a:lnTo>
                      <a:pt x="225" y="72"/>
                    </a:lnTo>
                    <a:lnTo>
                      <a:pt x="222" y="74"/>
                    </a:lnTo>
                    <a:lnTo>
                      <a:pt x="212" y="79"/>
                    </a:lnTo>
                    <a:lnTo>
                      <a:pt x="209" y="84"/>
                    </a:lnTo>
                    <a:lnTo>
                      <a:pt x="201" y="86"/>
                    </a:lnTo>
                    <a:lnTo>
                      <a:pt x="198" y="85"/>
                    </a:lnTo>
                    <a:lnTo>
                      <a:pt x="197" y="83"/>
                    </a:lnTo>
                    <a:lnTo>
                      <a:pt x="192" y="82"/>
                    </a:lnTo>
                    <a:lnTo>
                      <a:pt x="193" y="85"/>
                    </a:lnTo>
                    <a:lnTo>
                      <a:pt x="197" y="87"/>
                    </a:lnTo>
                    <a:lnTo>
                      <a:pt x="200" y="90"/>
                    </a:lnTo>
                    <a:lnTo>
                      <a:pt x="190" y="91"/>
                    </a:lnTo>
                    <a:lnTo>
                      <a:pt x="187" y="92"/>
                    </a:lnTo>
                    <a:lnTo>
                      <a:pt x="182" y="91"/>
                    </a:lnTo>
                    <a:lnTo>
                      <a:pt x="178" y="92"/>
                    </a:lnTo>
                    <a:lnTo>
                      <a:pt x="178" y="95"/>
                    </a:lnTo>
                    <a:lnTo>
                      <a:pt x="180" y="95"/>
                    </a:lnTo>
                    <a:lnTo>
                      <a:pt x="189" y="94"/>
                    </a:lnTo>
                    <a:lnTo>
                      <a:pt x="192" y="95"/>
                    </a:lnTo>
                    <a:lnTo>
                      <a:pt x="189" y="97"/>
                    </a:lnTo>
                    <a:lnTo>
                      <a:pt x="190" y="99"/>
                    </a:lnTo>
                    <a:lnTo>
                      <a:pt x="183" y="102"/>
                    </a:lnTo>
                    <a:lnTo>
                      <a:pt x="175" y="103"/>
                    </a:lnTo>
                    <a:lnTo>
                      <a:pt x="172" y="102"/>
                    </a:lnTo>
                    <a:lnTo>
                      <a:pt x="164" y="99"/>
                    </a:lnTo>
                    <a:lnTo>
                      <a:pt x="158" y="100"/>
                    </a:lnTo>
                    <a:lnTo>
                      <a:pt x="159" y="102"/>
                    </a:lnTo>
                    <a:lnTo>
                      <a:pt x="169" y="103"/>
                    </a:lnTo>
                    <a:lnTo>
                      <a:pt x="170" y="106"/>
                    </a:lnTo>
                    <a:lnTo>
                      <a:pt x="164" y="107"/>
                    </a:lnTo>
                    <a:lnTo>
                      <a:pt x="156" y="107"/>
                    </a:lnTo>
                    <a:lnTo>
                      <a:pt x="156" y="110"/>
                    </a:lnTo>
                    <a:lnTo>
                      <a:pt x="149" y="110"/>
                    </a:lnTo>
                    <a:lnTo>
                      <a:pt x="148" y="109"/>
                    </a:lnTo>
                    <a:lnTo>
                      <a:pt x="145" y="108"/>
                    </a:lnTo>
                    <a:lnTo>
                      <a:pt x="137" y="110"/>
                    </a:lnTo>
                    <a:lnTo>
                      <a:pt x="144" y="111"/>
                    </a:lnTo>
                    <a:lnTo>
                      <a:pt x="135" y="111"/>
                    </a:lnTo>
                    <a:lnTo>
                      <a:pt x="136" y="112"/>
                    </a:lnTo>
                    <a:lnTo>
                      <a:pt x="131" y="112"/>
                    </a:lnTo>
                    <a:lnTo>
                      <a:pt x="130" y="114"/>
                    </a:lnTo>
                    <a:lnTo>
                      <a:pt x="145" y="113"/>
                    </a:lnTo>
                    <a:lnTo>
                      <a:pt x="159" y="114"/>
                    </a:lnTo>
                    <a:lnTo>
                      <a:pt x="158" y="118"/>
                    </a:lnTo>
                    <a:lnTo>
                      <a:pt x="151" y="118"/>
                    </a:lnTo>
                    <a:lnTo>
                      <a:pt x="146" y="116"/>
                    </a:lnTo>
                    <a:lnTo>
                      <a:pt x="138" y="115"/>
                    </a:lnTo>
                    <a:lnTo>
                      <a:pt x="130" y="116"/>
                    </a:lnTo>
                    <a:lnTo>
                      <a:pt x="130" y="117"/>
                    </a:lnTo>
                    <a:lnTo>
                      <a:pt x="141" y="117"/>
                    </a:lnTo>
                    <a:lnTo>
                      <a:pt x="141" y="118"/>
                    </a:lnTo>
                    <a:lnTo>
                      <a:pt x="135" y="118"/>
                    </a:lnTo>
                    <a:lnTo>
                      <a:pt x="129" y="119"/>
                    </a:lnTo>
                    <a:lnTo>
                      <a:pt x="131" y="120"/>
                    </a:lnTo>
                    <a:lnTo>
                      <a:pt x="140" y="119"/>
                    </a:lnTo>
                    <a:lnTo>
                      <a:pt x="146" y="122"/>
                    </a:lnTo>
                    <a:lnTo>
                      <a:pt x="153" y="122"/>
                    </a:lnTo>
                    <a:lnTo>
                      <a:pt x="158" y="128"/>
                    </a:lnTo>
                    <a:lnTo>
                      <a:pt x="153" y="129"/>
                    </a:lnTo>
                    <a:lnTo>
                      <a:pt x="146" y="129"/>
                    </a:lnTo>
                    <a:lnTo>
                      <a:pt x="144" y="129"/>
                    </a:lnTo>
                    <a:lnTo>
                      <a:pt x="153" y="131"/>
                    </a:lnTo>
                    <a:lnTo>
                      <a:pt x="154" y="135"/>
                    </a:lnTo>
                    <a:lnTo>
                      <a:pt x="152" y="136"/>
                    </a:lnTo>
                    <a:lnTo>
                      <a:pt x="143" y="136"/>
                    </a:lnTo>
                    <a:lnTo>
                      <a:pt x="137" y="137"/>
                    </a:lnTo>
                    <a:lnTo>
                      <a:pt x="138" y="138"/>
                    </a:lnTo>
                    <a:lnTo>
                      <a:pt x="145" y="138"/>
                    </a:lnTo>
                    <a:lnTo>
                      <a:pt x="149" y="140"/>
                    </a:lnTo>
                    <a:lnTo>
                      <a:pt x="139" y="143"/>
                    </a:lnTo>
                    <a:lnTo>
                      <a:pt x="127" y="142"/>
                    </a:lnTo>
                    <a:lnTo>
                      <a:pt x="125" y="144"/>
                    </a:lnTo>
                    <a:lnTo>
                      <a:pt x="127" y="145"/>
                    </a:lnTo>
                    <a:lnTo>
                      <a:pt x="130" y="150"/>
                    </a:lnTo>
                    <a:lnTo>
                      <a:pt x="121" y="154"/>
                    </a:lnTo>
                    <a:lnTo>
                      <a:pt x="105" y="154"/>
                    </a:lnTo>
                    <a:lnTo>
                      <a:pt x="98" y="149"/>
                    </a:lnTo>
                    <a:lnTo>
                      <a:pt x="96" y="150"/>
                    </a:lnTo>
                    <a:lnTo>
                      <a:pt x="99" y="153"/>
                    </a:lnTo>
                    <a:lnTo>
                      <a:pt x="93" y="156"/>
                    </a:lnTo>
                    <a:lnTo>
                      <a:pt x="94" y="157"/>
                    </a:lnTo>
                    <a:lnTo>
                      <a:pt x="107" y="157"/>
                    </a:lnTo>
                    <a:lnTo>
                      <a:pt x="110" y="158"/>
                    </a:lnTo>
                    <a:lnTo>
                      <a:pt x="114" y="156"/>
                    </a:lnTo>
                    <a:lnTo>
                      <a:pt x="117" y="156"/>
                    </a:lnTo>
                    <a:lnTo>
                      <a:pt x="118" y="158"/>
                    </a:lnTo>
                    <a:lnTo>
                      <a:pt x="116" y="160"/>
                    </a:lnTo>
                    <a:lnTo>
                      <a:pt x="116" y="163"/>
                    </a:lnTo>
                    <a:lnTo>
                      <a:pt x="120" y="164"/>
                    </a:lnTo>
                    <a:lnTo>
                      <a:pt x="124" y="160"/>
                    </a:lnTo>
                    <a:lnTo>
                      <a:pt x="128" y="161"/>
                    </a:lnTo>
                    <a:lnTo>
                      <a:pt x="130" y="168"/>
                    </a:lnTo>
                    <a:lnTo>
                      <a:pt x="127" y="171"/>
                    </a:lnTo>
                    <a:lnTo>
                      <a:pt x="120" y="171"/>
                    </a:lnTo>
                    <a:lnTo>
                      <a:pt x="119" y="173"/>
                    </a:lnTo>
                    <a:lnTo>
                      <a:pt x="107" y="177"/>
                    </a:lnTo>
                    <a:lnTo>
                      <a:pt x="103" y="177"/>
                    </a:lnTo>
                    <a:lnTo>
                      <a:pt x="104" y="173"/>
                    </a:lnTo>
                    <a:lnTo>
                      <a:pt x="103" y="172"/>
                    </a:lnTo>
                    <a:lnTo>
                      <a:pt x="99" y="171"/>
                    </a:lnTo>
                    <a:lnTo>
                      <a:pt x="96" y="169"/>
                    </a:lnTo>
                    <a:lnTo>
                      <a:pt x="90" y="169"/>
                    </a:lnTo>
                    <a:lnTo>
                      <a:pt x="92" y="172"/>
                    </a:lnTo>
                    <a:lnTo>
                      <a:pt x="89" y="173"/>
                    </a:lnTo>
                    <a:lnTo>
                      <a:pt x="85" y="173"/>
                    </a:lnTo>
                    <a:lnTo>
                      <a:pt x="84" y="169"/>
                    </a:lnTo>
                    <a:lnTo>
                      <a:pt x="79" y="169"/>
                    </a:lnTo>
                    <a:lnTo>
                      <a:pt x="81" y="171"/>
                    </a:lnTo>
                    <a:lnTo>
                      <a:pt x="78" y="172"/>
                    </a:lnTo>
                    <a:lnTo>
                      <a:pt x="77" y="169"/>
                    </a:lnTo>
                    <a:lnTo>
                      <a:pt x="71" y="170"/>
                    </a:lnTo>
                    <a:lnTo>
                      <a:pt x="71" y="171"/>
                    </a:lnTo>
                    <a:lnTo>
                      <a:pt x="69" y="172"/>
                    </a:lnTo>
                    <a:lnTo>
                      <a:pt x="67" y="171"/>
                    </a:lnTo>
                    <a:lnTo>
                      <a:pt x="63" y="170"/>
                    </a:lnTo>
                    <a:lnTo>
                      <a:pt x="60" y="171"/>
                    </a:lnTo>
                    <a:lnTo>
                      <a:pt x="66" y="175"/>
                    </a:lnTo>
                    <a:lnTo>
                      <a:pt x="58" y="174"/>
                    </a:lnTo>
                    <a:lnTo>
                      <a:pt x="52" y="173"/>
                    </a:lnTo>
                    <a:lnTo>
                      <a:pt x="53" y="170"/>
                    </a:lnTo>
                    <a:lnTo>
                      <a:pt x="49" y="170"/>
                    </a:lnTo>
                    <a:lnTo>
                      <a:pt x="48" y="172"/>
                    </a:lnTo>
                    <a:lnTo>
                      <a:pt x="44" y="173"/>
                    </a:lnTo>
                    <a:lnTo>
                      <a:pt x="41" y="171"/>
                    </a:lnTo>
                    <a:lnTo>
                      <a:pt x="39" y="171"/>
                    </a:lnTo>
                    <a:lnTo>
                      <a:pt x="40" y="172"/>
                    </a:lnTo>
                    <a:lnTo>
                      <a:pt x="38" y="173"/>
                    </a:lnTo>
                    <a:lnTo>
                      <a:pt x="33" y="173"/>
                    </a:lnTo>
                    <a:lnTo>
                      <a:pt x="32" y="170"/>
                    </a:lnTo>
                    <a:lnTo>
                      <a:pt x="30" y="169"/>
                    </a:lnTo>
                    <a:lnTo>
                      <a:pt x="29" y="170"/>
                    </a:lnTo>
                    <a:lnTo>
                      <a:pt x="28" y="172"/>
                    </a:lnTo>
                    <a:lnTo>
                      <a:pt x="23" y="172"/>
                    </a:lnTo>
                    <a:lnTo>
                      <a:pt x="22" y="163"/>
                    </a:lnTo>
                    <a:lnTo>
                      <a:pt x="28" y="163"/>
                    </a:lnTo>
                    <a:lnTo>
                      <a:pt x="33" y="159"/>
                    </a:lnTo>
                    <a:lnTo>
                      <a:pt x="37" y="159"/>
                    </a:lnTo>
                    <a:lnTo>
                      <a:pt x="43" y="159"/>
                    </a:lnTo>
                    <a:lnTo>
                      <a:pt x="47" y="157"/>
                    </a:lnTo>
                    <a:lnTo>
                      <a:pt x="47" y="154"/>
                    </a:lnTo>
                    <a:close/>
                  </a:path>
                </a:pathLst>
              </a:custGeom>
              <a:grpFill/>
              <a:ln w="3175" cmpd="sng">
                <a:solidFill>
                  <a:schemeClr val="bg1"/>
                </a:solidFill>
                <a:round/>
                <a:headEnd/>
                <a:tailEnd/>
              </a:ln>
            </p:spPr>
            <p:txBody>
              <a:bodyPr/>
              <a:lstStyle/>
              <a:p>
                <a:endParaRPr lang="es-CL" sz="2400" dirty="0">
                  <a:solidFill>
                    <a:srgbClr val="000000"/>
                  </a:solidFill>
                </a:endParaRPr>
              </a:p>
            </p:txBody>
          </p:sp>
          <p:sp>
            <p:nvSpPr>
              <p:cNvPr id="744" name="Freeform 131"/>
              <p:cNvSpPr>
                <a:spLocks/>
              </p:cNvSpPr>
              <p:nvPr/>
            </p:nvSpPr>
            <p:spPr bwMode="gray">
              <a:xfrm>
                <a:off x="2455" y="1838"/>
                <a:ext cx="62" cy="77"/>
              </a:xfrm>
              <a:custGeom>
                <a:avLst/>
                <a:gdLst>
                  <a:gd name="T0" fmla="*/ 37 w 62"/>
                  <a:gd name="T1" fmla="*/ 0 h 77"/>
                  <a:gd name="T2" fmla="*/ 23 w 62"/>
                  <a:gd name="T3" fmla="*/ 28 h 77"/>
                  <a:gd name="T4" fmla="*/ 24 w 62"/>
                  <a:gd name="T5" fmla="*/ 32 h 77"/>
                  <a:gd name="T6" fmla="*/ 29 w 62"/>
                  <a:gd name="T7" fmla="*/ 25 h 77"/>
                  <a:gd name="T8" fmla="*/ 34 w 62"/>
                  <a:gd name="T9" fmla="*/ 26 h 77"/>
                  <a:gd name="T10" fmla="*/ 33 w 62"/>
                  <a:gd name="T11" fmla="*/ 33 h 77"/>
                  <a:gd name="T12" fmla="*/ 38 w 62"/>
                  <a:gd name="T13" fmla="*/ 33 h 77"/>
                  <a:gd name="T14" fmla="*/ 38 w 62"/>
                  <a:gd name="T15" fmla="*/ 37 h 77"/>
                  <a:gd name="T16" fmla="*/ 45 w 62"/>
                  <a:gd name="T17" fmla="*/ 34 h 77"/>
                  <a:gd name="T18" fmla="*/ 53 w 62"/>
                  <a:gd name="T19" fmla="*/ 36 h 77"/>
                  <a:gd name="T20" fmla="*/ 51 w 62"/>
                  <a:gd name="T21" fmla="*/ 49 h 77"/>
                  <a:gd name="T22" fmla="*/ 62 w 62"/>
                  <a:gd name="T23" fmla="*/ 47 h 77"/>
                  <a:gd name="T24" fmla="*/ 60 w 62"/>
                  <a:gd name="T25" fmla="*/ 54 h 77"/>
                  <a:gd name="T26" fmla="*/ 56 w 62"/>
                  <a:gd name="T27" fmla="*/ 55 h 77"/>
                  <a:gd name="T28" fmla="*/ 62 w 62"/>
                  <a:gd name="T29" fmla="*/ 59 h 77"/>
                  <a:gd name="T30" fmla="*/ 61 w 62"/>
                  <a:gd name="T31" fmla="*/ 77 h 77"/>
                  <a:gd name="T32" fmla="*/ 55 w 62"/>
                  <a:gd name="T33" fmla="*/ 77 h 77"/>
                  <a:gd name="T34" fmla="*/ 53 w 62"/>
                  <a:gd name="T35" fmla="*/ 73 h 77"/>
                  <a:gd name="T36" fmla="*/ 49 w 62"/>
                  <a:gd name="T37" fmla="*/ 72 h 77"/>
                  <a:gd name="T38" fmla="*/ 51 w 62"/>
                  <a:gd name="T39" fmla="*/ 68 h 77"/>
                  <a:gd name="T40" fmla="*/ 49 w 62"/>
                  <a:gd name="T41" fmla="*/ 62 h 77"/>
                  <a:gd name="T42" fmla="*/ 44 w 62"/>
                  <a:gd name="T43" fmla="*/ 69 h 77"/>
                  <a:gd name="T44" fmla="*/ 40 w 62"/>
                  <a:gd name="T45" fmla="*/ 68 h 77"/>
                  <a:gd name="T46" fmla="*/ 39 w 62"/>
                  <a:gd name="T47" fmla="*/ 61 h 77"/>
                  <a:gd name="T48" fmla="*/ 33 w 62"/>
                  <a:gd name="T49" fmla="*/ 64 h 77"/>
                  <a:gd name="T50" fmla="*/ 30 w 62"/>
                  <a:gd name="T51" fmla="*/ 60 h 77"/>
                  <a:gd name="T52" fmla="*/ 23 w 62"/>
                  <a:gd name="T53" fmla="*/ 63 h 77"/>
                  <a:gd name="T54" fmla="*/ 17 w 62"/>
                  <a:gd name="T55" fmla="*/ 61 h 77"/>
                  <a:gd name="T56" fmla="*/ 5 w 62"/>
                  <a:gd name="T57" fmla="*/ 63 h 77"/>
                  <a:gd name="T58" fmla="*/ 0 w 62"/>
                  <a:gd name="T59" fmla="*/ 57 h 77"/>
                  <a:gd name="T60" fmla="*/ 6 w 62"/>
                  <a:gd name="T61" fmla="*/ 51 h 77"/>
                  <a:gd name="T62" fmla="*/ 1 w 62"/>
                  <a:gd name="T63" fmla="*/ 51 h 77"/>
                  <a:gd name="T64" fmla="*/ 0 w 62"/>
                  <a:gd name="T65" fmla="*/ 48 h 77"/>
                  <a:gd name="T66" fmla="*/ 9 w 62"/>
                  <a:gd name="T67" fmla="*/ 44 h 77"/>
                  <a:gd name="T68" fmla="*/ 9 w 62"/>
                  <a:gd name="T69" fmla="*/ 40 h 77"/>
                  <a:gd name="T70" fmla="*/ 13 w 62"/>
                  <a:gd name="T71" fmla="*/ 36 h 77"/>
                  <a:gd name="T72" fmla="*/ 15 w 62"/>
                  <a:gd name="T73" fmla="*/ 26 h 77"/>
                  <a:gd name="T74" fmla="*/ 21 w 62"/>
                  <a:gd name="T75" fmla="*/ 14 h 77"/>
                  <a:gd name="T76" fmla="*/ 27 w 62"/>
                  <a:gd name="T77" fmla="*/ 2 h 77"/>
                  <a:gd name="T78" fmla="*/ 37 w 62"/>
                  <a:gd name="T79" fmla="*/ 0 h 77"/>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w 62"/>
                  <a:gd name="T121" fmla="*/ 0 h 77"/>
                  <a:gd name="T122" fmla="*/ 62 w 62"/>
                  <a:gd name="T123" fmla="*/ 77 h 77"/>
                </a:gdLst>
                <a:ahLst/>
                <a:cxnLst>
                  <a:cxn ang="T80">
                    <a:pos x="T0" y="T1"/>
                  </a:cxn>
                  <a:cxn ang="T81">
                    <a:pos x="T2" y="T3"/>
                  </a:cxn>
                  <a:cxn ang="T82">
                    <a:pos x="T4" y="T5"/>
                  </a:cxn>
                  <a:cxn ang="T83">
                    <a:pos x="T6" y="T7"/>
                  </a:cxn>
                  <a:cxn ang="T84">
                    <a:pos x="T8" y="T9"/>
                  </a:cxn>
                  <a:cxn ang="T85">
                    <a:pos x="T10" y="T11"/>
                  </a:cxn>
                  <a:cxn ang="T86">
                    <a:pos x="T12" y="T13"/>
                  </a:cxn>
                  <a:cxn ang="T87">
                    <a:pos x="T14" y="T15"/>
                  </a:cxn>
                  <a:cxn ang="T88">
                    <a:pos x="T16" y="T17"/>
                  </a:cxn>
                  <a:cxn ang="T89">
                    <a:pos x="T18" y="T19"/>
                  </a:cxn>
                  <a:cxn ang="T90">
                    <a:pos x="T20" y="T21"/>
                  </a:cxn>
                  <a:cxn ang="T91">
                    <a:pos x="T22" y="T23"/>
                  </a:cxn>
                  <a:cxn ang="T92">
                    <a:pos x="T24" y="T25"/>
                  </a:cxn>
                  <a:cxn ang="T93">
                    <a:pos x="T26" y="T27"/>
                  </a:cxn>
                  <a:cxn ang="T94">
                    <a:pos x="T28" y="T29"/>
                  </a:cxn>
                  <a:cxn ang="T95">
                    <a:pos x="T30" y="T31"/>
                  </a:cxn>
                  <a:cxn ang="T96">
                    <a:pos x="T32" y="T33"/>
                  </a:cxn>
                  <a:cxn ang="T97">
                    <a:pos x="T34" y="T35"/>
                  </a:cxn>
                  <a:cxn ang="T98">
                    <a:pos x="T36" y="T37"/>
                  </a:cxn>
                  <a:cxn ang="T99">
                    <a:pos x="T38" y="T39"/>
                  </a:cxn>
                  <a:cxn ang="T100">
                    <a:pos x="T40" y="T41"/>
                  </a:cxn>
                  <a:cxn ang="T101">
                    <a:pos x="T42" y="T43"/>
                  </a:cxn>
                  <a:cxn ang="T102">
                    <a:pos x="T44" y="T45"/>
                  </a:cxn>
                  <a:cxn ang="T103">
                    <a:pos x="T46" y="T47"/>
                  </a:cxn>
                  <a:cxn ang="T104">
                    <a:pos x="T48" y="T49"/>
                  </a:cxn>
                  <a:cxn ang="T105">
                    <a:pos x="T50" y="T51"/>
                  </a:cxn>
                  <a:cxn ang="T106">
                    <a:pos x="T52" y="T53"/>
                  </a:cxn>
                  <a:cxn ang="T107">
                    <a:pos x="T54" y="T55"/>
                  </a:cxn>
                  <a:cxn ang="T108">
                    <a:pos x="T56" y="T57"/>
                  </a:cxn>
                  <a:cxn ang="T109">
                    <a:pos x="T58" y="T59"/>
                  </a:cxn>
                  <a:cxn ang="T110">
                    <a:pos x="T60" y="T61"/>
                  </a:cxn>
                  <a:cxn ang="T111">
                    <a:pos x="T62" y="T63"/>
                  </a:cxn>
                  <a:cxn ang="T112">
                    <a:pos x="T64" y="T65"/>
                  </a:cxn>
                  <a:cxn ang="T113">
                    <a:pos x="T66" y="T67"/>
                  </a:cxn>
                  <a:cxn ang="T114">
                    <a:pos x="T68" y="T69"/>
                  </a:cxn>
                  <a:cxn ang="T115">
                    <a:pos x="T70" y="T71"/>
                  </a:cxn>
                  <a:cxn ang="T116">
                    <a:pos x="T72" y="T73"/>
                  </a:cxn>
                  <a:cxn ang="T117">
                    <a:pos x="T74" y="T75"/>
                  </a:cxn>
                  <a:cxn ang="T118">
                    <a:pos x="T76" y="T77"/>
                  </a:cxn>
                  <a:cxn ang="T119">
                    <a:pos x="T78" y="T79"/>
                  </a:cxn>
                </a:cxnLst>
                <a:rect l="T120" t="T121" r="T122" b="T123"/>
                <a:pathLst>
                  <a:path w="62" h="77">
                    <a:moveTo>
                      <a:pt x="37" y="0"/>
                    </a:moveTo>
                    <a:lnTo>
                      <a:pt x="23" y="28"/>
                    </a:lnTo>
                    <a:lnTo>
                      <a:pt x="24" y="32"/>
                    </a:lnTo>
                    <a:lnTo>
                      <a:pt x="29" y="25"/>
                    </a:lnTo>
                    <a:lnTo>
                      <a:pt x="34" y="26"/>
                    </a:lnTo>
                    <a:lnTo>
                      <a:pt x="33" y="33"/>
                    </a:lnTo>
                    <a:lnTo>
                      <a:pt x="38" y="33"/>
                    </a:lnTo>
                    <a:lnTo>
                      <a:pt x="38" y="37"/>
                    </a:lnTo>
                    <a:lnTo>
                      <a:pt x="45" y="34"/>
                    </a:lnTo>
                    <a:lnTo>
                      <a:pt x="53" y="36"/>
                    </a:lnTo>
                    <a:lnTo>
                      <a:pt x="51" y="49"/>
                    </a:lnTo>
                    <a:lnTo>
                      <a:pt x="62" y="47"/>
                    </a:lnTo>
                    <a:lnTo>
                      <a:pt x="60" y="54"/>
                    </a:lnTo>
                    <a:lnTo>
                      <a:pt x="56" y="55"/>
                    </a:lnTo>
                    <a:lnTo>
                      <a:pt x="62" y="59"/>
                    </a:lnTo>
                    <a:lnTo>
                      <a:pt x="61" y="77"/>
                    </a:lnTo>
                    <a:lnTo>
                      <a:pt x="55" y="77"/>
                    </a:lnTo>
                    <a:lnTo>
                      <a:pt x="53" y="73"/>
                    </a:lnTo>
                    <a:lnTo>
                      <a:pt x="49" y="72"/>
                    </a:lnTo>
                    <a:lnTo>
                      <a:pt x="51" y="68"/>
                    </a:lnTo>
                    <a:lnTo>
                      <a:pt x="49" y="62"/>
                    </a:lnTo>
                    <a:lnTo>
                      <a:pt x="44" y="69"/>
                    </a:lnTo>
                    <a:lnTo>
                      <a:pt x="40" y="68"/>
                    </a:lnTo>
                    <a:lnTo>
                      <a:pt x="39" y="61"/>
                    </a:lnTo>
                    <a:lnTo>
                      <a:pt x="33" y="64"/>
                    </a:lnTo>
                    <a:lnTo>
                      <a:pt x="30" y="60"/>
                    </a:lnTo>
                    <a:lnTo>
                      <a:pt x="23" y="63"/>
                    </a:lnTo>
                    <a:lnTo>
                      <a:pt x="17" y="61"/>
                    </a:lnTo>
                    <a:lnTo>
                      <a:pt x="5" y="63"/>
                    </a:lnTo>
                    <a:lnTo>
                      <a:pt x="0" y="57"/>
                    </a:lnTo>
                    <a:lnTo>
                      <a:pt x="6" y="51"/>
                    </a:lnTo>
                    <a:lnTo>
                      <a:pt x="1" y="51"/>
                    </a:lnTo>
                    <a:lnTo>
                      <a:pt x="0" y="48"/>
                    </a:lnTo>
                    <a:lnTo>
                      <a:pt x="9" y="44"/>
                    </a:lnTo>
                    <a:lnTo>
                      <a:pt x="9" y="40"/>
                    </a:lnTo>
                    <a:lnTo>
                      <a:pt x="13" y="36"/>
                    </a:lnTo>
                    <a:lnTo>
                      <a:pt x="15" y="26"/>
                    </a:lnTo>
                    <a:lnTo>
                      <a:pt x="21" y="14"/>
                    </a:lnTo>
                    <a:lnTo>
                      <a:pt x="27" y="2"/>
                    </a:lnTo>
                    <a:lnTo>
                      <a:pt x="37" y="0"/>
                    </a:lnTo>
                    <a:close/>
                  </a:path>
                </a:pathLst>
              </a:custGeom>
              <a:grpFill/>
              <a:ln w="3175" cmpd="sng">
                <a:solidFill>
                  <a:schemeClr val="bg1"/>
                </a:solidFill>
                <a:round/>
                <a:headEnd/>
                <a:tailEnd/>
              </a:ln>
            </p:spPr>
            <p:txBody>
              <a:bodyPr/>
              <a:lstStyle/>
              <a:p>
                <a:endParaRPr lang="es-CL" sz="2400" dirty="0">
                  <a:solidFill>
                    <a:srgbClr val="000000"/>
                  </a:solidFill>
                </a:endParaRPr>
              </a:p>
            </p:txBody>
          </p:sp>
          <p:sp>
            <p:nvSpPr>
              <p:cNvPr id="745" name="Freeform 132"/>
              <p:cNvSpPr>
                <a:spLocks/>
              </p:cNvSpPr>
              <p:nvPr/>
            </p:nvSpPr>
            <p:spPr bwMode="gray">
              <a:xfrm>
                <a:off x="2749" y="1461"/>
                <a:ext cx="26" cy="9"/>
              </a:xfrm>
              <a:custGeom>
                <a:avLst/>
                <a:gdLst>
                  <a:gd name="T0" fmla="*/ 0 w 26"/>
                  <a:gd name="T1" fmla="*/ 9 h 9"/>
                  <a:gd name="T2" fmla="*/ 0 w 26"/>
                  <a:gd name="T3" fmla="*/ 7 h 9"/>
                  <a:gd name="T4" fmla="*/ 7 w 26"/>
                  <a:gd name="T5" fmla="*/ 3 h 9"/>
                  <a:gd name="T6" fmla="*/ 23 w 26"/>
                  <a:gd name="T7" fmla="*/ 0 h 9"/>
                  <a:gd name="T8" fmla="*/ 26 w 26"/>
                  <a:gd name="T9" fmla="*/ 3 h 9"/>
                  <a:gd name="T10" fmla="*/ 25 w 26"/>
                  <a:gd name="T11" fmla="*/ 7 h 9"/>
                  <a:gd name="T12" fmla="*/ 21 w 26"/>
                  <a:gd name="T13" fmla="*/ 7 h 9"/>
                  <a:gd name="T14" fmla="*/ 16 w 26"/>
                  <a:gd name="T15" fmla="*/ 7 h 9"/>
                  <a:gd name="T16" fmla="*/ 0 w 26"/>
                  <a:gd name="T17" fmla="*/ 9 h 9"/>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26"/>
                  <a:gd name="T28" fmla="*/ 0 h 9"/>
                  <a:gd name="T29" fmla="*/ 26 w 26"/>
                  <a:gd name="T30" fmla="*/ 9 h 9"/>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26" h="9">
                    <a:moveTo>
                      <a:pt x="0" y="9"/>
                    </a:moveTo>
                    <a:lnTo>
                      <a:pt x="0" y="7"/>
                    </a:lnTo>
                    <a:lnTo>
                      <a:pt x="7" y="3"/>
                    </a:lnTo>
                    <a:lnTo>
                      <a:pt x="23" y="0"/>
                    </a:lnTo>
                    <a:lnTo>
                      <a:pt x="26" y="3"/>
                    </a:lnTo>
                    <a:lnTo>
                      <a:pt x="25" y="7"/>
                    </a:lnTo>
                    <a:lnTo>
                      <a:pt x="21" y="7"/>
                    </a:lnTo>
                    <a:lnTo>
                      <a:pt x="16" y="7"/>
                    </a:lnTo>
                    <a:lnTo>
                      <a:pt x="0" y="9"/>
                    </a:lnTo>
                    <a:close/>
                  </a:path>
                </a:pathLst>
              </a:custGeom>
              <a:grpFill/>
              <a:ln w="3175" cmpd="sng">
                <a:solidFill>
                  <a:schemeClr val="bg1"/>
                </a:solidFill>
                <a:round/>
                <a:headEnd/>
                <a:tailEnd/>
              </a:ln>
            </p:spPr>
            <p:txBody>
              <a:bodyPr/>
              <a:lstStyle/>
              <a:p>
                <a:endParaRPr lang="es-CL" sz="2400" dirty="0">
                  <a:solidFill>
                    <a:srgbClr val="000000"/>
                  </a:solidFill>
                </a:endParaRPr>
              </a:p>
            </p:txBody>
          </p:sp>
          <p:sp>
            <p:nvSpPr>
              <p:cNvPr id="746" name="Freeform 133"/>
              <p:cNvSpPr>
                <a:spLocks/>
              </p:cNvSpPr>
              <p:nvPr/>
            </p:nvSpPr>
            <p:spPr bwMode="gray">
              <a:xfrm>
                <a:off x="2813" y="1213"/>
                <a:ext cx="12" cy="8"/>
              </a:xfrm>
              <a:custGeom>
                <a:avLst/>
                <a:gdLst>
                  <a:gd name="T0" fmla="*/ 3 w 12"/>
                  <a:gd name="T1" fmla="*/ 0 h 8"/>
                  <a:gd name="T2" fmla="*/ 7 w 12"/>
                  <a:gd name="T3" fmla="*/ 1 h 8"/>
                  <a:gd name="T4" fmla="*/ 12 w 12"/>
                  <a:gd name="T5" fmla="*/ 6 h 8"/>
                  <a:gd name="T6" fmla="*/ 10 w 12"/>
                  <a:gd name="T7" fmla="*/ 8 h 8"/>
                  <a:gd name="T8" fmla="*/ 3 w 12"/>
                  <a:gd name="T9" fmla="*/ 4 h 8"/>
                  <a:gd name="T10" fmla="*/ 0 w 12"/>
                  <a:gd name="T11" fmla="*/ 1 h 8"/>
                  <a:gd name="T12" fmla="*/ 3 w 12"/>
                  <a:gd name="T13" fmla="*/ 0 h 8"/>
                  <a:gd name="T14" fmla="*/ 0 60000 65536"/>
                  <a:gd name="T15" fmla="*/ 0 60000 65536"/>
                  <a:gd name="T16" fmla="*/ 0 60000 65536"/>
                  <a:gd name="T17" fmla="*/ 0 60000 65536"/>
                  <a:gd name="T18" fmla="*/ 0 60000 65536"/>
                  <a:gd name="T19" fmla="*/ 0 60000 65536"/>
                  <a:gd name="T20" fmla="*/ 0 60000 65536"/>
                  <a:gd name="T21" fmla="*/ 0 w 12"/>
                  <a:gd name="T22" fmla="*/ 0 h 8"/>
                  <a:gd name="T23" fmla="*/ 12 w 12"/>
                  <a:gd name="T24" fmla="*/ 8 h 8"/>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12" h="8">
                    <a:moveTo>
                      <a:pt x="3" y="0"/>
                    </a:moveTo>
                    <a:lnTo>
                      <a:pt x="7" y="1"/>
                    </a:lnTo>
                    <a:lnTo>
                      <a:pt x="12" y="6"/>
                    </a:lnTo>
                    <a:lnTo>
                      <a:pt x="10" y="8"/>
                    </a:lnTo>
                    <a:lnTo>
                      <a:pt x="3" y="4"/>
                    </a:lnTo>
                    <a:lnTo>
                      <a:pt x="0" y="1"/>
                    </a:lnTo>
                    <a:lnTo>
                      <a:pt x="3" y="0"/>
                    </a:lnTo>
                    <a:close/>
                  </a:path>
                </a:pathLst>
              </a:custGeom>
              <a:grpFill/>
              <a:ln w="3175" cmpd="sng">
                <a:solidFill>
                  <a:schemeClr val="bg1"/>
                </a:solidFill>
                <a:round/>
                <a:headEnd/>
                <a:tailEnd/>
              </a:ln>
            </p:spPr>
            <p:txBody>
              <a:bodyPr/>
              <a:lstStyle/>
              <a:p>
                <a:endParaRPr lang="es-CL" sz="2400" dirty="0">
                  <a:solidFill>
                    <a:srgbClr val="000000"/>
                  </a:solidFill>
                </a:endParaRPr>
              </a:p>
            </p:txBody>
          </p:sp>
          <p:sp>
            <p:nvSpPr>
              <p:cNvPr id="747" name="Freeform 134"/>
              <p:cNvSpPr>
                <a:spLocks/>
              </p:cNvSpPr>
              <p:nvPr/>
            </p:nvSpPr>
            <p:spPr bwMode="gray">
              <a:xfrm>
                <a:off x="2824" y="1211"/>
                <a:ext cx="6" cy="7"/>
              </a:xfrm>
              <a:custGeom>
                <a:avLst/>
                <a:gdLst>
                  <a:gd name="T0" fmla="*/ 0 w 6"/>
                  <a:gd name="T1" fmla="*/ 0 h 7"/>
                  <a:gd name="T2" fmla="*/ 4 w 6"/>
                  <a:gd name="T3" fmla="*/ 0 h 7"/>
                  <a:gd name="T4" fmla="*/ 6 w 6"/>
                  <a:gd name="T5" fmla="*/ 7 h 7"/>
                  <a:gd name="T6" fmla="*/ 1 w 6"/>
                  <a:gd name="T7" fmla="*/ 3 h 7"/>
                  <a:gd name="T8" fmla="*/ 0 w 6"/>
                  <a:gd name="T9" fmla="*/ 0 h 7"/>
                  <a:gd name="T10" fmla="*/ 0 60000 65536"/>
                  <a:gd name="T11" fmla="*/ 0 60000 65536"/>
                  <a:gd name="T12" fmla="*/ 0 60000 65536"/>
                  <a:gd name="T13" fmla="*/ 0 60000 65536"/>
                  <a:gd name="T14" fmla="*/ 0 60000 65536"/>
                  <a:gd name="T15" fmla="*/ 0 w 6"/>
                  <a:gd name="T16" fmla="*/ 0 h 7"/>
                  <a:gd name="T17" fmla="*/ 6 w 6"/>
                  <a:gd name="T18" fmla="*/ 7 h 7"/>
                </a:gdLst>
                <a:ahLst/>
                <a:cxnLst>
                  <a:cxn ang="T10">
                    <a:pos x="T0" y="T1"/>
                  </a:cxn>
                  <a:cxn ang="T11">
                    <a:pos x="T2" y="T3"/>
                  </a:cxn>
                  <a:cxn ang="T12">
                    <a:pos x="T4" y="T5"/>
                  </a:cxn>
                  <a:cxn ang="T13">
                    <a:pos x="T6" y="T7"/>
                  </a:cxn>
                  <a:cxn ang="T14">
                    <a:pos x="T8" y="T9"/>
                  </a:cxn>
                </a:cxnLst>
                <a:rect l="T15" t="T16" r="T17" b="T18"/>
                <a:pathLst>
                  <a:path w="6" h="7">
                    <a:moveTo>
                      <a:pt x="0" y="0"/>
                    </a:moveTo>
                    <a:lnTo>
                      <a:pt x="4" y="0"/>
                    </a:lnTo>
                    <a:lnTo>
                      <a:pt x="6" y="7"/>
                    </a:lnTo>
                    <a:lnTo>
                      <a:pt x="1" y="3"/>
                    </a:lnTo>
                    <a:lnTo>
                      <a:pt x="0" y="0"/>
                    </a:lnTo>
                    <a:close/>
                  </a:path>
                </a:pathLst>
              </a:custGeom>
              <a:grpFill/>
              <a:ln w="3175" cmpd="sng">
                <a:solidFill>
                  <a:schemeClr val="bg1"/>
                </a:solidFill>
                <a:round/>
                <a:headEnd/>
                <a:tailEnd/>
              </a:ln>
            </p:spPr>
            <p:txBody>
              <a:bodyPr/>
              <a:lstStyle/>
              <a:p>
                <a:endParaRPr lang="es-CL" sz="2400" dirty="0">
                  <a:solidFill>
                    <a:srgbClr val="000000"/>
                  </a:solidFill>
                </a:endParaRPr>
              </a:p>
            </p:txBody>
          </p:sp>
          <p:sp>
            <p:nvSpPr>
              <p:cNvPr id="748" name="Freeform 135"/>
              <p:cNvSpPr>
                <a:spLocks/>
              </p:cNvSpPr>
              <p:nvPr/>
            </p:nvSpPr>
            <p:spPr bwMode="gray">
              <a:xfrm>
                <a:off x="2827" y="1225"/>
                <a:ext cx="10" cy="3"/>
              </a:xfrm>
              <a:custGeom>
                <a:avLst/>
                <a:gdLst>
                  <a:gd name="T0" fmla="*/ 0 w 10"/>
                  <a:gd name="T1" fmla="*/ 0 h 3"/>
                  <a:gd name="T2" fmla="*/ 7 w 10"/>
                  <a:gd name="T3" fmla="*/ 1 h 3"/>
                  <a:gd name="T4" fmla="*/ 10 w 10"/>
                  <a:gd name="T5" fmla="*/ 3 h 3"/>
                  <a:gd name="T6" fmla="*/ 6 w 10"/>
                  <a:gd name="T7" fmla="*/ 3 h 3"/>
                  <a:gd name="T8" fmla="*/ 0 w 10"/>
                  <a:gd name="T9" fmla="*/ 0 h 3"/>
                  <a:gd name="T10" fmla="*/ 0 60000 65536"/>
                  <a:gd name="T11" fmla="*/ 0 60000 65536"/>
                  <a:gd name="T12" fmla="*/ 0 60000 65536"/>
                  <a:gd name="T13" fmla="*/ 0 60000 65536"/>
                  <a:gd name="T14" fmla="*/ 0 60000 65536"/>
                  <a:gd name="T15" fmla="*/ 0 w 10"/>
                  <a:gd name="T16" fmla="*/ 0 h 3"/>
                  <a:gd name="T17" fmla="*/ 10 w 10"/>
                  <a:gd name="T18" fmla="*/ 3 h 3"/>
                </a:gdLst>
                <a:ahLst/>
                <a:cxnLst>
                  <a:cxn ang="T10">
                    <a:pos x="T0" y="T1"/>
                  </a:cxn>
                  <a:cxn ang="T11">
                    <a:pos x="T2" y="T3"/>
                  </a:cxn>
                  <a:cxn ang="T12">
                    <a:pos x="T4" y="T5"/>
                  </a:cxn>
                  <a:cxn ang="T13">
                    <a:pos x="T6" y="T7"/>
                  </a:cxn>
                  <a:cxn ang="T14">
                    <a:pos x="T8" y="T9"/>
                  </a:cxn>
                </a:cxnLst>
                <a:rect l="T15" t="T16" r="T17" b="T18"/>
                <a:pathLst>
                  <a:path w="10" h="3">
                    <a:moveTo>
                      <a:pt x="0" y="0"/>
                    </a:moveTo>
                    <a:lnTo>
                      <a:pt x="7" y="1"/>
                    </a:lnTo>
                    <a:lnTo>
                      <a:pt x="10" y="3"/>
                    </a:lnTo>
                    <a:lnTo>
                      <a:pt x="6" y="3"/>
                    </a:lnTo>
                    <a:lnTo>
                      <a:pt x="0" y="0"/>
                    </a:lnTo>
                    <a:close/>
                  </a:path>
                </a:pathLst>
              </a:custGeom>
              <a:grpFill/>
              <a:ln w="3175" cmpd="sng">
                <a:solidFill>
                  <a:schemeClr val="bg1"/>
                </a:solidFill>
                <a:round/>
                <a:headEnd/>
                <a:tailEnd/>
              </a:ln>
            </p:spPr>
            <p:txBody>
              <a:bodyPr/>
              <a:lstStyle/>
              <a:p>
                <a:endParaRPr lang="es-CL" sz="2400" dirty="0">
                  <a:solidFill>
                    <a:srgbClr val="000000"/>
                  </a:solidFill>
                </a:endParaRPr>
              </a:p>
            </p:txBody>
          </p:sp>
          <p:sp>
            <p:nvSpPr>
              <p:cNvPr id="749" name="Freeform 136"/>
              <p:cNvSpPr>
                <a:spLocks/>
              </p:cNvSpPr>
              <p:nvPr/>
            </p:nvSpPr>
            <p:spPr bwMode="gray">
              <a:xfrm>
                <a:off x="2841" y="1295"/>
                <a:ext cx="5" cy="3"/>
              </a:xfrm>
              <a:custGeom>
                <a:avLst/>
                <a:gdLst>
                  <a:gd name="T0" fmla="*/ 1 w 5"/>
                  <a:gd name="T1" fmla="*/ 0 h 3"/>
                  <a:gd name="T2" fmla="*/ 5 w 5"/>
                  <a:gd name="T3" fmla="*/ 0 h 3"/>
                  <a:gd name="T4" fmla="*/ 3 w 5"/>
                  <a:gd name="T5" fmla="*/ 3 h 3"/>
                  <a:gd name="T6" fmla="*/ 0 w 5"/>
                  <a:gd name="T7" fmla="*/ 3 h 3"/>
                  <a:gd name="T8" fmla="*/ 1 w 5"/>
                  <a:gd name="T9" fmla="*/ 0 h 3"/>
                  <a:gd name="T10" fmla="*/ 0 60000 65536"/>
                  <a:gd name="T11" fmla="*/ 0 60000 65536"/>
                  <a:gd name="T12" fmla="*/ 0 60000 65536"/>
                  <a:gd name="T13" fmla="*/ 0 60000 65536"/>
                  <a:gd name="T14" fmla="*/ 0 60000 65536"/>
                  <a:gd name="T15" fmla="*/ 0 w 5"/>
                  <a:gd name="T16" fmla="*/ 0 h 3"/>
                  <a:gd name="T17" fmla="*/ 5 w 5"/>
                  <a:gd name="T18" fmla="*/ 3 h 3"/>
                </a:gdLst>
                <a:ahLst/>
                <a:cxnLst>
                  <a:cxn ang="T10">
                    <a:pos x="T0" y="T1"/>
                  </a:cxn>
                  <a:cxn ang="T11">
                    <a:pos x="T2" y="T3"/>
                  </a:cxn>
                  <a:cxn ang="T12">
                    <a:pos x="T4" y="T5"/>
                  </a:cxn>
                  <a:cxn ang="T13">
                    <a:pos x="T6" y="T7"/>
                  </a:cxn>
                  <a:cxn ang="T14">
                    <a:pos x="T8" y="T9"/>
                  </a:cxn>
                </a:cxnLst>
                <a:rect l="T15" t="T16" r="T17" b="T18"/>
                <a:pathLst>
                  <a:path w="5" h="3">
                    <a:moveTo>
                      <a:pt x="1" y="0"/>
                    </a:moveTo>
                    <a:lnTo>
                      <a:pt x="5" y="0"/>
                    </a:lnTo>
                    <a:lnTo>
                      <a:pt x="3" y="3"/>
                    </a:lnTo>
                    <a:lnTo>
                      <a:pt x="0" y="3"/>
                    </a:lnTo>
                    <a:lnTo>
                      <a:pt x="1" y="0"/>
                    </a:lnTo>
                    <a:close/>
                  </a:path>
                </a:pathLst>
              </a:custGeom>
              <a:grpFill/>
              <a:ln w="3175" cmpd="sng">
                <a:solidFill>
                  <a:schemeClr val="bg1"/>
                </a:solidFill>
                <a:round/>
                <a:headEnd/>
                <a:tailEnd/>
              </a:ln>
            </p:spPr>
            <p:txBody>
              <a:bodyPr/>
              <a:lstStyle/>
              <a:p>
                <a:endParaRPr lang="es-CL" sz="2400" dirty="0">
                  <a:solidFill>
                    <a:srgbClr val="000000"/>
                  </a:solidFill>
                </a:endParaRPr>
              </a:p>
            </p:txBody>
          </p:sp>
          <p:sp>
            <p:nvSpPr>
              <p:cNvPr id="750" name="Freeform 137"/>
              <p:cNvSpPr>
                <a:spLocks/>
              </p:cNvSpPr>
              <p:nvPr/>
            </p:nvSpPr>
            <p:spPr bwMode="gray">
              <a:xfrm>
                <a:off x="2833" y="1302"/>
                <a:ext cx="10" cy="6"/>
              </a:xfrm>
              <a:custGeom>
                <a:avLst/>
                <a:gdLst>
                  <a:gd name="T0" fmla="*/ 6 w 10"/>
                  <a:gd name="T1" fmla="*/ 0 h 6"/>
                  <a:gd name="T2" fmla="*/ 10 w 10"/>
                  <a:gd name="T3" fmla="*/ 0 h 6"/>
                  <a:gd name="T4" fmla="*/ 9 w 10"/>
                  <a:gd name="T5" fmla="*/ 3 h 6"/>
                  <a:gd name="T6" fmla="*/ 4 w 10"/>
                  <a:gd name="T7" fmla="*/ 6 h 6"/>
                  <a:gd name="T8" fmla="*/ 0 w 10"/>
                  <a:gd name="T9" fmla="*/ 5 h 6"/>
                  <a:gd name="T10" fmla="*/ 5 w 10"/>
                  <a:gd name="T11" fmla="*/ 3 h 6"/>
                  <a:gd name="T12" fmla="*/ 6 w 10"/>
                  <a:gd name="T13" fmla="*/ 0 h 6"/>
                  <a:gd name="T14" fmla="*/ 0 60000 65536"/>
                  <a:gd name="T15" fmla="*/ 0 60000 65536"/>
                  <a:gd name="T16" fmla="*/ 0 60000 65536"/>
                  <a:gd name="T17" fmla="*/ 0 60000 65536"/>
                  <a:gd name="T18" fmla="*/ 0 60000 65536"/>
                  <a:gd name="T19" fmla="*/ 0 60000 65536"/>
                  <a:gd name="T20" fmla="*/ 0 60000 65536"/>
                  <a:gd name="T21" fmla="*/ 0 w 10"/>
                  <a:gd name="T22" fmla="*/ 0 h 6"/>
                  <a:gd name="T23" fmla="*/ 10 w 10"/>
                  <a:gd name="T24" fmla="*/ 6 h 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10" h="6">
                    <a:moveTo>
                      <a:pt x="6" y="0"/>
                    </a:moveTo>
                    <a:lnTo>
                      <a:pt x="10" y="0"/>
                    </a:lnTo>
                    <a:lnTo>
                      <a:pt x="9" y="3"/>
                    </a:lnTo>
                    <a:lnTo>
                      <a:pt x="4" y="6"/>
                    </a:lnTo>
                    <a:lnTo>
                      <a:pt x="0" y="5"/>
                    </a:lnTo>
                    <a:lnTo>
                      <a:pt x="5" y="3"/>
                    </a:lnTo>
                    <a:lnTo>
                      <a:pt x="6" y="0"/>
                    </a:lnTo>
                    <a:close/>
                  </a:path>
                </a:pathLst>
              </a:custGeom>
              <a:grpFill/>
              <a:ln w="3175" cmpd="sng">
                <a:solidFill>
                  <a:schemeClr val="bg1"/>
                </a:solidFill>
                <a:round/>
                <a:headEnd/>
                <a:tailEnd/>
              </a:ln>
            </p:spPr>
            <p:txBody>
              <a:bodyPr/>
              <a:lstStyle/>
              <a:p>
                <a:endParaRPr lang="es-CL" sz="2400" dirty="0">
                  <a:solidFill>
                    <a:srgbClr val="000000"/>
                  </a:solidFill>
                </a:endParaRPr>
              </a:p>
            </p:txBody>
          </p:sp>
          <p:sp>
            <p:nvSpPr>
              <p:cNvPr id="751" name="Freeform 138"/>
              <p:cNvSpPr>
                <a:spLocks/>
              </p:cNvSpPr>
              <p:nvPr/>
            </p:nvSpPr>
            <p:spPr bwMode="gray">
              <a:xfrm>
                <a:off x="2839" y="1323"/>
                <a:ext cx="6" cy="5"/>
              </a:xfrm>
              <a:custGeom>
                <a:avLst/>
                <a:gdLst>
                  <a:gd name="T0" fmla="*/ 4 w 6"/>
                  <a:gd name="T1" fmla="*/ 0 h 5"/>
                  <a:gd name="T2" fmla="*/ 6 w 6"/>
                  <a:gd name="T3" fmla="*/ 0 h 5"/>
                  <a:gd name="T4" fmla="*/ 3 w 6"/>
                  <a:gd name="T5" fmla="*/ 5 h 5"/>
                  <a:gd name="T6" fmla="*/ 0 w 6"/>
                  <a:gd name="T7" fmla="*/ 4 h 5"/>
                  <a:gd name="T8" fmla="*/ 4 w 6"/>
                  <a:gd name="T9" fmla="*/ 0 h 5"/>
                  <a:gd name="T10" fmla="*/ 0 60000 65536"/>
                  <a:gd name="T11" fmla="*/ 0 60000 65536"/>
                  <a:gd name="T12" fmla="*/ 0 60000 65536"/>
                  <a:gd name="T13" fmla="*/ 0 60000 65536"/>
                  <a:gd name="T14" fmla="*/ 0 60000 65536"/>
                  <a:gd name="T15" fmla="*/ 0 w 6"/>
                  <a:gd name="T16" fmla="*/ 0 h 5"/>
                  <a:gd name="T17" fmla="*/ 6 w 6"/>
                  <a:gd name="T18" fmla="*/ 5 h 5"/>
                </a:gdLst>
                <a:ahLst/>
                <a:cxnLst>
                  <a:cxn ang="T10">
                    <a:pos x="T0" y="T1"/>
                  </a:cxn>
                  <a:cxn ang="T11">
                    <a:pos x="T2" y="T3"/>
                  </a:cxn>
                  <a:cxn ang="T12">
                    <a:pos x="T4" y="T5"/>
                  </a:cxn>
                  <a:cxn ang="T13">
                    <a:pos x="T6" y="T7"/>
                  </a:cxn>
                  <a:cxn ang="T14">
                    <a:pos x="T8" y="T9"/>
                  </a:cxn>
                </a:cxnLst>
                <a:rect l="T15" t="T16" r="T17" b="T18"/>
                <a:pathLst>
                  <a:path w="6" h="5">
                    <a:moveTo>
                      <a:pt x="4" y="0"/>
                    </a:moveTo>
                    <a:lnTo>
                      <a:pt x="6" y="0"/>
                    </a:lnTo>
                    <a:lnTo>
                      <a:pt x="3" y="5"/>
                    </a:lnTo>
                    <a:lnTo>
                      <a:pt x="0" y="4"/>
                    </a:lnTo>
                    <a:lnTo>
                      <a:pt x="4" y="0"/>
                    </a:lnTo>
                    <a:close/>
                  </a:path>
                </a:pathLst>
              </a:custGeom>
              <a:grpFill/>
              <a:ln w="3175" cmpd="sng">
                <a:solidFill>
                  <a:schemeClr val="bg1"/>
                </a:solidFill>
                <a:round/>
                <a:headEnd/>
                <a:tailEnd/>
              </a:ln>
            </p:spPr>
            <p:txBody>
              <a:bodyPr/>
              <a:lstStyle/>
              <a:p>
                <a:endParaRPr lang="es-CL" sz="2400" dirty="0">
                  <a:solidFill>
                    <a:srgbClr val="000000"/>
                  </a:solidFill>
                </a:endParaRPr>
              </a:p>
            </p:txBody>
          </p:sp>
          <p:sp>
            <p:nvSpPr>
              <p:cNvPr id="752" name="Freeform 139"/>
              <p:cNvSpPr>
                <a:spLocks/>
              </p:cNvSpPr>
              <p:nvPr/>
            </p:nvSpPr>
            <p:spPr bwMode="gray">
              <a:xfrm>
                <a:off x="2831" y="1346"/>
                <a:ext cx="6" cy="16"/>
              </a:xfrm>
              <a:custGeom>
                <a:avLst/>
                <a:gdLst>
                  <a:gd name="T0" fmla="*/ 1 w 6"/>
                  <a:gd name="T1" fmla="*/ 0 h 16"/>
                  <a:gd name="T2" fmla="*/ 6 w 6"/>
                  <a:gd name="T3" fmla="*/ 2 h 16"/>
                  <a:gd name="T4" fmla="*/ 4 w 6"/>
                  <a:gd name="T5" fmla="*/ 7 h 16"/>
                  <a:gd name="T6" fmla="*/ 4 w 6"/>
                  <a:gd name="T7" fmla="*/ 16 h 16"/>
                  <a:gd name="T8" fmla="*/ 0 w 6"/>
                  <a:gd name="T9" fmla="*/ 15 h 16"/>
                  <a:gd name="T10" fmla="*/ 0 w 6"/>
                  <a:gd name="T11" fmla="*/ 4 h 16"/>
                  <a:gd name="T12" fmla="*/ 1 w 6"/>
                  <a:gd name="T13" fmla="*/ 0 h 16"/>
                  <a:gd name="T14" fmla="*/ 0 60000 65536"/>
                  <a:gd name="T15" fmla="*/ 0 60000 65536"/>
                  <a:gd name="T16" fmla="*/ 0 60000 65536"/>
                  <a:gd name="T17" fmla="*/ 0 60000 65536"/>
                  <a:gd name="T18" fmla="*/ 0 60000 65536"/>
                  <a:gd name="T19" fmla="*/ 0 60000 65536"/>
                  <a:gd name="T20" fmla="*/ 0 60000 65536"/>
                  <a:gd name="T21" fmla="*/ 0 w 6"/>
                  <a:gd name="T22" fmla="*/ 0 h 16"/>
                  <a:gd name="T23" fmla="*/ 6 w 6"/>
                  <a:gd name="T24" fmla="*/ 16 h 1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6" h="16">
                    <a:moveTo>
                      <a:pt x="1" y="0"/>
                    </a:moveTo>
                    <a:lnTo>
                      <a:pt x="6" y="2"/>
                    </a:lnTo>
                    <a:lnTo>
                      <a:pt x="4" y="7"/>
                    </a:lnTo>
                    <a:lnTo>
                      <a:pt x="4" y="16"/>
                    </a:lnTo>
                    <a:lnTo>
                      <a:pt x="0" y="15"/>
                    </a:lnTo>
                    <a:lnTo>
                      <a:pt x="0" y="4"/>
                    </a:lnTo>
                    <a:lnTo>
                      <a:pt x="1" y="0"/>
                    </a:lnTo>
                    <a:close/>
                  </a:path>
                </a:pathLst>
              </a:custGeom>
              <a:grpFill/>
              <a:ln w="3175" cmpd="sng">
                <a:solidFill>
                  <a:schemeClr val="bg1"/>
                </a:solidFill>
                <a:round/>
                <a:headEnd/>
                <a:tailEnd/>
              </a:ln>
            </p:spPr>
            <p:txBody>
              <a:bodyPr/>
              <a:lstStyle/>
              <a:p>
                <a:endParaRPr lang="es-CL" sz="2400" dirty="0">
                  <a:solidFill>
                    <a:srgbClr val="000000"/>
                  </a:solidFill>
                </a:endParaRPr>
              </a:p>
            </p:txBody>
          </p:sp>
          <p:sp>
            <p:nvSpPr>
              <p:cNvPr id="753" name="Freeform 140"/>
              <p:cNvSpPr>
                <a:spLocks/>
              </p:cNvSpPr>
              <p:nvPr/>
            </p:nvSpPr>
            <p:spPr bwMode="gray">
              <a:xfrm>
                <a:off x="2832" y="1372"/>
                <a:ext cx="16" cy="7"/>
              </a:xfrm>
              <a:custGeom>
                <a:avLst/>
                <a:gdLst>
                  <a:gd name="T0" fmla="*/ 8 w 16"/>
                  <a:gd name="T1" fmla="*/ 0 h 7"/>
                  <a:gd name="T2" fmla="*/ 10 w 16"/>
                  <a:gd name="T3" fmla="*/ 4 h 7"/>
                  <a:gd name="T4" fmla="*/ 16 w 16"/>
                  <a:gd name="T5" fmla="*/ 5 h 7"/>
                  <a:gd name="T6" fmla="*/ 16 w 16"/>
                  <a:gd name="T7" fmla="*/ 7 h 7"/>
                  <a:gd name="T8" fmla="*/ 11 w 16"/>
                  <a:gd name="T9" fmla="*/ 7 h 7"/>
                  <a:gd name="T10" fmla="*/ 5 w 16"/>
                  <a:gd name="T11" fmla="*/ 7 h 7"/>
                  <a:gd name="T12" fmla="*/ 0 w 16"/>
                  <a:gd name="T13" fmla="*/ 3 h 7"/>
                  <a:gd name="T14" fmla="*/ 1 w 16"/>
                  <a:gd name="T15" fmla="*/ 0 h 7"/>
                  <a:gd name="T16" fmla="*/ 8 w 16"/>
                  <a:gd name="T17" fmla="*/ 0 h 7"/>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16"/>
                  <a:gd name="T28" fmla="*/ 0 h 7"/>
                  <a:gd name="T29" fmla="*/ 16 w 16"/>
                  <a:gd name="T30" fmla="*/ 7 h 7"/>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16" h="7">
                    <a:moveTo>
                      <a:pt x="8" y="0"/>
                    </a:moveTo>
                    <a:lnTo>
                      <a:pt x="10" y="4"/>
                    </a:lnTo>
                    <a:lnTo>
                      <a:pt x="16" y="5"/>
                    </a:lnTo>
                    <a:lnTo>
                      <a:pt x="16" y="7"/>
                    </a:lnTo>
                    <a:lnTo>
                      <a:pt x="11" y="7"/>
                    </a:lnTo>
                    <a:lnTo>
                      <a:pt x="5" y="7"/>
                    </a:lnTo>
                    <a:lnTo>
                      <a:pt x="0" y="3"/>
                    </a:lnTo>
                    <a:lnTo>
                      <a:pt x="1" y="0"/>
                    </a:lnTo>
                    <a:lnTo>
                      <a:pt x="8" y="0"/>
                    </a:lnTo>
                    <a:close/>
                  </a:path>
                </a:pathLst>
              </a:custGeom>
              <a:grpFill/>
              <a:ln w="3175" cmpd="sng">
                <a:solidFill>
                  <a:schemeClr val="bg1"/>
                </a:solidFill>
                <a:round/>
                <a:headEnd/>
                <a:tailEnd/>
              </a:ln>
            </p:spPr>
            <p:txBody>
              <a:bodyPr/>
              <a:lstStyle/>
              <a:p>
                <a:endParaRPr lang="es-CL" sz="2400" dirty="0">
                  <a:solidFill>
                    <a:srgbClr val="000000"/>
                  </a:solidFill>
                </a:endParaRPr>
              </a:p>
            </p:txBody>
          </p:sp>
          <p:sp>
            <p:nvSpPr>
              <p:cNvPr id="754" name="Freeform 141"/>
              <p:cNvSpPr>
                <a:spLocks/>
              </p:cNvSpPr>
              <p:nvPr/>
            </p:nvSpPr>
            <p:spPr bwMode="gray">
              <a:xfrm>
                <a:off x="2820" y="1379"/>
                <a:ext cx="6" cy="6"/>
              </a:xfrm>
              <a:custGeom>
                <a:avLst/>
                <a:gdLst>
                  <a:gd name="T0" fmla="*/ 2 w 6"/>
                  <a:gd name="T1" fmla="*/ 0 h 6"/>
                  <a:gd name="T2" fmla="*/ 6 w 6"/>
                  <a:gd name="T3" fmla="*/ 3 h 6"/>
                  <a:gd name="T4" fmla="*/ 6 w 6"/>
                  <a:gd name="T5" fmla="*/ 6 h 6"/>
                  <a:gd name="T6" fmla="*/ 3 w 6"/>
                  <a:gd name="T7" fmla="*/ 6 h 6"/>
                  <a:gd name="T8" fmla="*/ 1 w 6"/>
                  <a:gd name="T9" fmla="*/ 5 h 6"/>
                  <a:gd name="T10" fmla="*/ 0 w 6"/>
                  <a:gd name="T11" fmla="*/ 3 h 6"/>
                  <a:gd name="T12" fmla="*/ 2 w 6"/>
                  <a:gd name="T13" fmla="*/ 0 h 6"/>
                  <a:gd name="T14" fmla="*/ 0 60000 65536"/>
                  <a:gd name="T15" fmla="*/ 0 60000 65536"/>
                  <a:gd name="T16" fmla="*/ 0 60000 65536"/>
                  <a:gd name="T17" fmla="*/ 0 60000 65536"/>
                  <a:gd name="T18" fmla="*/ 0 60000 65536"/>
                  <a:gd name="T19" fmla="*/ 0 60000 65536"/>
                  <a:gd name="T20" fmla="*/ 0 60000 65536"/>
                  <a:gd name="T21" fmla="*/ 0 w 6"/>
                  <a:gd name="T22" fmla="*/ 0 h 6"/>
                  <a:gd name="T23" fmla="*/ 6 w 6"/>
                  <a:gd name="T24" fmla="*/ 6 h 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6" h="6">
                    <a:moveTo>
                      <a:pt x="2" y="0"/>
                    </a:moveTo>
                    <a:lnTo>
                      <a:pt x="6" y="3"/>
                    </a:lnTo>
                    <a:lnTo>
                      <a:pt x="6" y="6"/>
                    </a:lnTo>
                    <a:lnTo>
                      <a:pt x="3" y="6"/>
                    </a:lnTo>
                    <a:lnTo>
                      <a:pt x="1" y="5"/>
                    </a:lnTo>
                    <a:lnTo>
                      <a:pt x="0" y="3"/>
                    </a:lnTo>
                    <a:lnTo>
                      <a:pt x="2" y="0"/>
                    </a:lnTo>
                    <a:close/>
                  </a:path>
                </a:pathLst>
              </a:custGeom>
              <a:grpFill/>
              <a:ln w="3175" cmpd="sng">
                <a:solidFill>
                  <a:schemeClr val="bg1"/>
                </a:solidFill>
                <a:round/>
                <a:headEnd/>
                <a:tailEnd/>
              </a:ln>
            </p:spPr>
            <p:txBody>
              <a:bodyPr/>
              <a:lstStyle/>
              <a:p>
                <a:endParaRPr lang="es-CL" sz="2400" dirty="0">
                  <a:solidFill>
                    <a:srgbClr val="000000"/>
                  </a:solidFill>
                </a:endParaRPr>
              </a:p>
            </p:txBody>
          </p:sp>
          <p:sp>
            <p:nvSpPr>
              <p:cNvPr id="755" name="Freeform 142"/>
              <p:cNvSpPr>
                <a:spLocks/>
              </p:cNvSpPr>
              <p:nvPr/>
            </p:nvSpPr>
            <p:spPr bwMode="gray">
              <a:xfrm>
                <a:off x="2809" y="1392"/>
                <a:ext cx="11" cy="7"/>
              </a:xfrm>
              <a:custGeom>
                <a:avLst/>
                <a:gdLst>
                  <a:gd name="T0" fmla="*/ 0 w 11"/>
                  <a:gd name="T1" fmla="*/ 4 h 7"/>
                  <a:gd name="T2" fmla="*/ 0 w 11"/>
                  <a:gd name="T3" fmla="*/ 2 h 7"/>
                  <a:gd name="T4" fmla="*/ 5 w 11"/>
                  <a:gd name="T5" fmla="*/ 0 h 7"/>
                  <a:gd name="T6" fmla="*/ 9 w 11"/>
                  <a:gd name="T7" fmla="*/ 2 h 7"/>
                  <a:gd name="T8" fmla="*/ 11 w 11"/>
                  <a:gd name="T9" fmla="*/ 5 h 7"/>
                  <a:gd name="T10" fmla="*/ 5 w 11"/>
                  <a:gd name="T11" fmla="*/ 7 h 7"/>
                  <a:gd name="T12" fmla="*/ 0 w 11"/>
                  <a:gd name="T13" fmla="*/ 4 h 7"/>
                  <a:gd name="T14" fmla="*/ 0 60000 65536"/>
                  <a:gd name="T15" fmla="*/ 0 60000 65536"/>
                  <a:gd name="T16" fmla="*/ 0 60000 65536"/>
                  <a:gd name="T17" fmla="*/ 0 60000 65536"/>
                  <a:gd name="T18" fmla="*/ 0 60000 65536"/>
                  <a:gd name="T19" fmla="*/ 0 60000 65536"/>
                  <a:gd name="T20" fmla="*/ 0 60000 65536"/>
                  <a:gd name="T21" fmla="*/ 0 w 11"/>
                  <a:gd name="T22" fmla="*/ 0 h 7"/>
                  <a:gd name="T23" fmla="*/ 11 w 11"/>
                  <a:gd name="T24" fmla="*/ 7 h 7"/>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11" h="7">
                    <a:moveTo>
                      <a:pt x="0" y="4"/>
                    </a:moveTo>
                    <a:lnTo>
                      <a:pt x="0" y="2"/>
                    </a:lnTo>
                    <a:lnTo>
                      <a:pt x="5" y="0"/>
                    </a:lnTo>
                    <a:lnTo>
                      <a:pt x="9" y="2"/>
                    </a:lnTo>
                    <a:lnTo>
                      <a:pt x="11" y="5"/>
                    </a:lnTo>
                    <a:lnTo>
                      <a:pt x="5" y="7"/>
                    </a:lnTo>
                    <a:lnTo>
                      <a:pt x="0" y="4"/>
                    </a:lnTo>
                    <a:close/>
                  </a:path>
                </a:pathLst>
              </a:custGeom>
              <a:grpFill/>
              <a:ln w="3175" cmpd="sng">
                <a:solidFill>
                  <a:schemeClr val="bg1"/>
                </a:solidFill>
                <a:round/>
                <a:headEnd/>
                <a:tailEnd/>
              </a:ln>
            </p:spPr>
            <p:txBody>
              <a:bodyPr/>
              <a:lstStyle/>
              <a:p>
                <a:endParaRPr lang="es-CL" sz="2400" dirty="0">
                  <a:solidFill>
                    <a:srgbClr val="000000"/>
                  </a:solidFill>
                </a:endParaRPr>
              </a:p>
            </p:txBody>
          </p:sp>
          <p:sp>
            <p:nvSpPr>
              <p:cNvPr id="756" name="Freeform 143"/>
              <p:cNvSpPr>
                <a:spLocks/>
              </p:cNvSpPr>
              <p:nvPr/>
            </p:nvSpPr>
            <p:spPr bwMode="gray">
              <a:xfrm>
                <a:off x="2783" y="1427"/>
                <a:ext cx="24" cy="13"/>
              </a:xfrm>
              <a:custGeom>
                <a:avLst/>
                <a:gdLst>
                  <a:gd name="T0" fmla="*/ 0 w 24"/>
                  <a:gd name="T1" fmla="*/ 2 h 13"/>
                  <a:gd name="T2" fmla="*/ 2 w 24"/>
                  <a:gd name="T3" fmla="*/ 0 h 13"/>
                  <a:gd name="T4" fmla="*/ 12 w 24"/>
                  <a:gd name="T5" fmla="*/ 0 h 13"/>
                  <a:gd name="T6" fmla="*/ 18 w 24"/>
                  <a:gd name="T7" fmla="*/ 4 h 13"/>
                  <a:gd name="T8" fmla="*/ 24 w 24"/>
                  <a:gd name="T9" fmla="*/ 5 h 13"/>
                  <a:gd name="T10" fmla="*/ 24 w 24"/>
                  <a:gd name="T11" fmla="*/ 7 h 13"/>
                  <a:gd name="T12" fmla="*/ 21 w 24"/>
                  <a:gd name="T13" fmla="*/ 9 h 13"/>
                  <a:gd name="T14" fmla="*/ 21 w 24"/>
                  <a:gd name="T15" fmla="*/ 11 h 13"/>
                  <a:gd name="T16" fmla="*/ 20 w 24"/>
                  <a:gd name="T17" fmla="*/ 13 h 13"/>
                  <a:gd name="T18" fmla="*/ 8 w 24"/>
                  <a:gd name="T19" fmla="*/ 9 h 13"/>
                  <a:gd name="T20" fmla="*/ 0 w 24"/>
                  <a:gd name="T21" fmla="*/ 2 h 13"/>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24"/>
                  <a:gd name="T34" fmla="*/ 0 h 13"/>
                  <a:gd name="T35" fmla="*/ 24 w 24"/>
                  <a:gd name="T36" fmla="*/ 13 h 13"/>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24" h="13">
                    <a:moveTo>
                      <a:pt x="0" y="2"/>
                    </a:moveTo>
                    <a:lnTo>
                      <a:pt x="2" y="0"/>
                    </a:lnTo>
                    <a:lnTo>
                      <a:pt x="12" y="0"/>
                    </a:lnTo>
                    <a:lnTo>
                      <a:pt x="18" y="4"/>
                    </a:lnTo>
                    <a:lnTo>
                      <a:pt x="24" y="5"/>
                    </a:lnTo>
                    <a:lnTo>
                      <a:pt x="24" y="7"/>
                    </a:lnTo>
                    <a:lnTo>
                      <a:pt x="21" y="9"/>
                    </a:lnTo>
                    <a:lnTo>
                      <a:pt x="21" y="11"/>
                    </a:lnTo>
                    <a:lnTo>
                      <a:pt x="20" y="13"/>
                    </a:lnTo>
                    <a:lnTo>
                      <a:pt x="8" y="9"/>
                    </a:lnTo>
                    <a:lnTo>
                      <a:pt x="0" y="2"/>
                    </a:lnTo>
                    <a:close/>
                  </a:path>
                </a:pathLst>
              </a:custGeom>
              <a:grpFill/>
              <a:ln w="3175" cmpd="sng">
                <a:solidFill>
                  <a:schemeClr val="bg1"/>
                </a:solidFill>
                <a:round/>
                <a:headEnd/>
                <a:tailEnd/>
              </a:ln>
            </p:spPr>
            <p:txBody>
              <a:bodyPr/>
              <a:lstStyle/>
              <a:p>
                <a:endParaRPr lang="es-CL" sz="2400" dirty="0">
                  <a:solidFill>
                    <a:srgbClr val="000000"/>
                  </a:solidFill>
                </a:endParaRPr>
              </a:p>
            </p:txBody>
          </p:sp>
          <p:sp>
            <p:nvSpPr>
              <p:cNvPr id="757" name="Freeform 144"/>
              <p:cNvSpPr>
                <a:spLocks/>
              </p:cNvSpPr>
              <p:nvPr/>
            </p:nvSpPr>
            <p:spPr bwMode="gray">
              <a:xfrm>
                <a:off x="2775" y="1414"/>
                <a:ext cx="16" cy="7"/>
              </a:xfrm>
              <a:custGeom>
                <a:avLst/>
                <a:gdLst>
                  <a:gd name="T0" fmla="*/ 1 w 16"/>
                  <a:gd name="T1" fmla="*/ 5 h 7"/>
                  <a:gd name="T2" fmla="*/ 0 w 16"/>
                  <a:gd name="T3" fmla="*/ 3 h 7"/>
                  <a:gd name="T4" fmla="*/ 5 w 16"/>
                  <a:gd name="T5" fmla="*/ 1 h 7"/>
                  <a:gd name="T6" fmla="*/ 12 w 16"/>
                  <a:gd name="T7" fmla="*/ 0 h 7"/>
                  <a:gd name="T8" fmla="*/ 15 w 16"/>
                  <a:gd name="T9" fmla="*/ 1 h 7"/>
                  <a:gd name="T10" fmla="*/ 13 w 16"/>
                  <a:gd name="T11" fmla="*/ 3 h 7"/>
                  <a:gd name="T12" fmla="*/ 16 w 16"/>
                  <a:gd name="T13" fmla="*/ 4 h 7"/>
                  <a:gd name="T14" fmla="*/ 13 w 16"/>
                  <a:gd name="T15" fmla="*/ 7 h 7"/>
                  <a:gd name="T16" fmla="*/ 5 w 16"/>
                  <a:gd name="T17" fmla="*/ 7 h 7"/>
                  <a:gd name="T18" fmla="*/ 1 w 16"/>
                  <a:gd name="T19" fmla="*/ 5 h 7"/>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16"/>
                  <a:gd name="T31" fmla="*/ 0 h 7"/>
                  <a:gd name="T32" fmla="*/ 16 w 16"/>
                  <a:gd name="T33" fmla="*/ 7 h 7"/>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16" h="7">
                    <a:moveTo>
                      <a:pt x="1" y="5"/>
                    </a:moveTo>
                    <a:lnTo>
                      <a:pt x="0" y="3"/>
                    </a:lnTo>
                    <a:lnTo>
                      <a:pt x="5" y="1"/>
                    </a:lnTo>
                    <a:lnTo>
                      <a:pt x="12" y="0"/>
                    </a:lnTo>
                    <a:lnTo>
                      <a:pt x="15" y="1"/>
                    </a:lnTo>
                    <a:lnTo>
                      <a:pt x="13" y="3"/>
                    </a:lnTo>
                    <a:lnTo>
                      <a:pt x="16" y="4"/>
                    </a:lnTo>
                    <a:lnTo>
                      <a:pt x="13" y="7"/>
                    </a:lnTo>
                    <a:lnTo>
                      <a:pt x="5" y="7"/>
                    </a:lnTo>
                    <a:lnTo>
                      <a:pt x="1" y="5"/>
                    </a:lnTo>
                    <a:close/>
                  </a:path>
                </a:pathLst>
              </a:custGeom>
              <a:grpFill/>
              <a:ln w="3175" cmpd="sng">
                <a:solidFill>
                  <a:schemeClr val="bg1"/>
                </a:solidFill>
                <a:round/>
                <a:headEnd/>
                <a:tailEnd/>
              </a:ln>
            </p:spPr>
            <p:txBody>
              <a:bodyPr/>
              <a:lstStyle/>
              <a:p>
                <a:endParaRPr lang="es-CL" sz="2400" dirty="0">
                  <a:solidFill>
                    <a:srgbClr val="000000"/>
                  </a:solidFill>
                </a:endParaRPr>
              </a:p>
            </p:txBody>
          </p:sp>
          <p:sp>
            <p:nvSpPr>
              <p:cNvPr id="758" name="Freeform 145"/>
              <p:cNvSpPr>
                <a:spLocks/>
              </p:cNvSpPr>
              <p:nvPr/>
            </p:nvSpPr>
            <p:spPr bwMode="gray">
              <a:xfrm>
                <a:off x="2788" y="1421"/>
                <a:ext cx="19" cy="8"/>
              </a:xfrm>
              <a:custGeom>
                <a:avLst/>
                <a:gdLst>
                  <a:gd name="T0" fmla="*/ 0 w 19"/>
                  <a:gd name="T1" fmla="*/ 2 h 8"/>
                  <a:gd name="T2" fmla="*/ 8 w 19"/>
                  <a:gd name="T3" fmla="*/ 0 h 8"/>
                  <a:gd name="T4" fmla="*/ 16 w 19"/>
                  <a:gd name="T5" fmla="*/ 2 h 8"/>
                  <a:gd name="T6" fmla="*/ 19 w 19"/>
                  <a:gd name="T7" fmla="*/ 4 h 8"/>
                  <a:gd name="T8" fmla="*/ 17 w 19"/>
                  <a:gd name="T9" fmla="*/ 8 h 8"/>
                  <a:gd name="T10" fmla="*/ 7 w 19"/>
                  <a:gd name="T11" fmla="*/ 4 h 8"/>
                  <a:gd name="T12" fmla="*/ 0 w 19"/>
                  <a:gd name="T13" fmla="*/ 2 h 8"/>
                  <a:gd name="T14" fmla="*/ 0 60000 65536"/>
                  <a:gd name="T15" fmla="*/ 0 60000 65536"/>
                  <a:gd name="T16" fmla="*/ 0 60000 65536"/>
                  <a:gd name="T17" fmla="*/ 0 60000 65536"/>
                  <a:gd name="T18" fmla="*/ 0 60000 65536"/>
                  <a:gd name="T19" fmla="*/ 0 60000 65536"/>
                  <a:gd name="T20" fmla="*/ 0 60000 65536"/>
                  <a:gd name="T21" fmla="*/ 0 w 19"/>
                  <a:gd name="T22" fmla="*/ 0 h 8"/>
                  <a:gd name="T23" fmla="*/ 19 w 19"/>
                  <a:gd name="T24" fmla="*/ 8 h 8"/>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19" h="8">
                    <a:moveTo>
                      <a:pt x="0" y="2"/>
                    </a:moveTo>
                    <a:lnTo>
                      <a:pt x="8" y="0"/>
                    </a:lnTo>
                    <a:lnTo>
                      <a:pt x="16" y="2"/>
                    </a:lnTo>
                    <a:lnTo>
                      <a:pt x="19" y="4"/>
                    </a:lnTo>
                    <a:lnTo>
                      <a:pt x="17" y="8"/>
                    </a:lnTo>
                    <a:lnTo>
                      <a:pt x="7" y="4"/>
                    </a:lnTo>
                    <a:lnTo>
                      <a:pt x="0" y="2"/>
                    </a:lnTo>
                    <a:close/>
                  </a:path>
                </a:pathLst>
              </a:custGeom>
              <a:grpFill/>
              <a:ln w="3175" cmpd="sng">
                <a:solidFill>
                  <a:schemeClr val="bg1"/>
                </a:solidFill>
                <a:round/>
                <a:headEnd/>
                <a:tailEnd/>
              </a:ln>
            </p:spPr>
            <p:txBody>
              <a:bodyPr/>
              <a:lstStyle/>
              <a:p>
                <a:endParaRPr lang="es-CL" sz="2400" dirty="0">
                  <a:solidFill>
                    <a:srgbClr val="000000"/>
                  </a:solidFill>
                </a:endParaRPr>
              </a:p>
            </p:txBody>
          </p:sp>
          <p:sp>
            <p:nvSpPr>
              <p:cNvPr id="759" name="Freeform 146"/>
              <p:cNvSpPr>
                <a:spLocks/>
              </p:cNvSpPr>
              <p:nvPr/>
            </p:nvSpPr>
            <p:spPr bwMode="gray">
              <a:xfrm>
                <a:off x="1853" y="1882"/>
                <a:ext cx="531" cy="305"/>
              </a:xfrm>
              <a:custGeom>
                <a:avLst/>
                <a:gdLst>
                  <a:gd name="T0" fmla="*/ 66 w 531"/>
                  <a:gd name="T1" fmla="*/ 207 h 305"/>
                  <a:gd name="T2" fmla="*/ 53 w 531"/>
                  <a:gd name="T3" fmla="*/ 202 h 305"/>
                  <a:gd name="T4" fmla="*/ 39 w 531"/>
                  <a:gd name="T5" fmla="*/ 195 h 305"/>
                  <a:gd name="T6" fmla="*/ 28 w 531"/>
                  <a:gd name="T7" fmla="*/ 173 h 305"/>
                  <a:gd name="T8" fmla="*/ 23 w 531"/>
                  <a:gd name="T9" fmla="*/ 157 h 305"/>
                  <a:gd name="T10" fmla="*/ 17 w 531"/>
                  <a:gd name="T11" fmla="*/ 150 h 305"/>
                  <a:gd name="T12" fmla="*/ 8 w 531"/>
                  <a:gd name="T13" fmla="*/ 128 h 305"/>
                  <a:gd name="T14" fmla="*/ 6 w 531"/>
                  <a:gd name="T15" fmla="*/ 105 h 305"/>
                  <a:gd name="T16" fmla="*/ 6 w 531"/>
                  <a:gd name="T17" fmla="*/ 68 h 305"/>
                  <a:gd name="T18" fmla="*/ 6 w 531"/>
                  <a:gd name="T19" fmla="*/ 26 h 305"/>
                  <a:gd name="T20" fmla="*/ 6 w 531"/>
                  <a:gd name="T21" fmla="*/ 9 h 305"/>
                  <a:gd name="T22" fmla="*/ 20 w 531"/>
                  <a:gd name="T23" fmla="*/ 22 h 305"/>
                  <a:gd name="T24" fmla="*/ 22 w 531"/>
                  <a:gd name="T25" fmla="*/ 9 h 305"/>
                  <a:gd name="T26" fmla="*/ 286 w 531"/>
                  <a:gd name="T27" fmla="*/ 6 h 305"/>
                  <a:gd name="T28" fmla="*/ 317 w 531"/>
                  <a:gd name="T29" fmla="*/ 11 h 305"/>
                  <a:gd name="T30" fmla="*/ 371 w 531"/>
                  <a:gd name="T31" fmla="*/ 29 h 305"/>
                  <a:gd name="T32" fmla="*/ 395 w 531"/>
                  <a:gd name="T33" fmla="*/ 75 h 305"/>
                  <a:gd name="T34" fmla="*/ 420 w 531"/>
                  <a:gd name="T35" fmla="*/ 87 h 305"/>
                  <a:gd name="T36" fmla="*/ 459 w 531"/>
                  <a:gd name="T37" fmla="*/ 59 h 305"/>
                  <a:gd name="T38" fmla="*/ 478 w 531"/>
                  <a:gd name="T39" fmla="*/ 55 h 305"/>
                  <a:gd name="T40" fmla="*/ 513 w 531"/>
                  <a:gd name="T41" fmla="*/ 23 h 305"/>
                  <a:gd name="T42" fmla="*/ 530 w 531"/>
                  <a:gd name="T43" fmla="*/ 51 h 305"/>
                  <a:gd name="T44" fmla="*/ 519 w 531"/>
                  <a:gd name="T45" fmla="*/ 67 h 305"/>
                  <a:gd name="T46" fmla="*/ 514 w 531"/>
                  <a:gd name="T47" fmla="*/ 70 h 305"/>
                  <a:gd name="T48" fmla="*/ 503 w 531"/>
                  <a:gd name="T49" fmla="*/ 76 h 305"/>
                  <a:gd name="T50" fmla="*/ 494 w 531"/>
                  <a:gd name="T51" fmla="*/ 94 h 305"/>
                  <a:gd name="T52" fmla="*/ 502 w 531"/>
                  <a:gd name="T53" fmla="*/ 103 h 305"/>
                  <a:gd name="T54" fmla="*/ 491 w 531"/>
                  <a:gd name="T55" fmla="*/ 105 h 305"/>
                  <a:gd name="T56" fmla="*/ 477 w 531"/>
                  <a:gd name="T57" fmla="*/ 107 h 305"/>
                  <a:gd name="T58" fmla="*/ 468 w 531"/>
                  <a:gd name="T59" fmla="*/ 115 h 305"/>
                  <a:gd name="T60" fmla="*/ 467 w 531"/>
                  <a:gd name="T61" fmla="*/ 127 h 305"/>
                  <a:gd name="T62" fmla="*/ 457 w 531"/>
                  <a:gd name="T63" fmla="*/ 135 h 305"/>
                  <a:gd name="T64" fmla="*/ 457 w 531"/>
                  <a:gd name="T65" fmla="*/ 151 h 305"/>
                  <a:gd name="T66" fmla="*/ 449 w 531"/>
                  <a:gd name="T67" fmla="*/ 151 h 305"/>
                  <a:gd name="T68" fmla="*/ 444 w 531"/>
                  <a:gd name="T69" fmla="*/ 134 h 305"/>
                  <a:gd name="T70" fmla="*/ 445 w 531"/>
                  <a:gd name="T71" fmla="*/ 162 h 305"/>
                  <a:gd name="T72" fmla="*/ 446 w 531"/>
                  <a:gd name="T73" fmla="*/ 176 h 305"/>
                  <a:gd name="T74" fmla="*/ 443 w 531"/>
                  <a:gd name="T75" fmla="*/ 187 h 305"/>
                  <a:gd name="T76" fmla="*/ 433 w 531"/>
                  <a:gd name="T77" fmla="*/ 203 h 305"/>
                  <a:gd name="T78" fmla="*/ 409 w 531"/>
                  <a:gd name="T79" fmla="*/ 220 h 305"/>
                  <a:gd name="T80" fmla="*/ 402 w 531"/>
                  <a:gd name="T81" fmla="*/ 247 h 305"/>
                  <a:gd name="T82" fmla="*/ 414 w 531"/>
                  <a:gd name="T83" fmla="*/ 287 h 305"/>
                  <a:gd name="T84" fmla="*/ 404 w 531"/>
                  <a:gd name="T85" fmla="*/ 304 h 305"/>
                  <a:gd name="T86" fmla="*/ 394 w 531"/>
                  <a:gd name="T87" fmla="*/ 282 h 305"/>
                  <a:gd name="T88" fmla="*/ 392 w 531"/>
                  <a:gd name="T89" fmla="*/ 266 h 305"/>
                  <a:gd name="T90" fmla="*/ 384 w 531"/>
                  <a:gd name="T91" fmla="*/ 251 h 305"/>
                  <a:gd name="T92" fmla="*/ 373 w 531"/>
                  <a:gd name="T93" fmla="*/ 252 h 305"/>
                  <a:gd name="T94" fmla="*/ 362 w 531"/>
                  <a:gd name="T95" fmla="*/ 244 h 305"/>
                  <a:gd name="T96" fmla="*/ 345 w 531"/>
                  <a:gd name="T97" fmla="*/ 244 h 305"/>
                  <a:gd name="T98" fmla="*/ 329 w 531"/>
                  <a:gd name="T99" fmla="*/ 253 h 305"/>
                  <a:gd name="T100" fmla="*/ 329 w 531"/>
                  <a:gd name="T101" fmla="*/ 261 h 305"/>
                  <a:gd name="T102" fmla="*/ 309 w 531"/>
                  <a:gd name="T103" fmla="*/ 252 h 305"/>
                  <a:gd name="T104" fmla="*/ 289 w 531"/>
                  <a:gd name="T105" fmla="*/ 251 h 305"/>
                  <a:gd name="T106" fmla="*/ 268 w 531"/>
                  <a:gd name="T107" fmla="*/ 262 h 305"/>
                  <a:gd name="T108" fmla="*/ 255 w 531"/>
                  <a:gd name="T109" fmla="*/ 283 h 305"/>
                  <a:gd name="T110" fmla="*/ 247 w 531"/>
                  <a:gd name="T111" fmla="*/ 292 h 305"/>
                  <a:gd name="T112" fmla="*/ 223 w 531"/>
                  <a:gd name="T113" fmla="*/ 256 h 305"/>
                  <a:gd name="T114" fmla="*/ 205 w 531"/>
                  <a:gd name="T115" fmla="*/ 258 h 305"/>
                  <a:gd name="T116" fmla="*/ 189 w 531"/>
                  <a:gd name="T117" fmla="*/ 250 h 305"/>
                  <a:gd name="T118" fmla="*/ 182 w 531"/>
                  <a:gd name="T119" fmla="*/ 237 h 305"/>
                  <a:gd name="T120" fmla="*/ 156 w 531"/>
                  <a:gd name="T121" fmla="*/ 226 h 305"/>
                  <a:gd name="T122" fmla="*/ 125 w 531"/>
                  <a:gd name="T123" fmla="*/ 234 h 305"/>
                  <a:gd name="T124" fmla="*/ 93 w 531"/>
                  <a:gd name="T125" fmla="*/ 217 h 305"/>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60000 65536"/>
                  <a:gd name="T187" fmla="*/ 0 60000 65536"/>
                  <a:gd name="T188" fmla="*/ 0 60000 65536"/>
                  <a:gd name="T189" fmla="*/ 0 w 531"/>
                  <a:gd name="T190" fmla="*/ 0 h 305"/>
                  <a:gd name="T191" fmla="*/ 531 w 531"/>
                  <a:gd name="T192" fmla="*/ 305 h 305"/>
                </a:gdLst>
                <a:ahLst/>
                <a:cxnLst>
                  <a:cxn ang="T126">
                    <a:pos x="T0" y="T1"/>
                  </a:cxn>
                  <a:cxn ang="T127">
                    <a:pos x="T2" y="T3"/>
                  </a:cxn>
                  <a:cxn ang="T128">
                    <a:pos x="T4" y="T5"/>
                  </a:cxn>
                  <a:cxn ang="T129">
                    <a:pos x="T6" y="T7"/>
                  </a:cxn>
                  <a:cxn ang="T130">
                    <a:pos x="T8" y="T9"/>
                  </a:cxn>
                  <a:cxn ang="T131">
                    <a:pos x="T10" y="T11"/>
                  </a:cxn>
                  <a:cxn ang="T132">
                    <a:pos x="T12" y="T13"/>
                  </a:cxn>
                  <a:cxn ang="T133">
                    <a:pos x="T14" y="T15"/>
                  </a:cxn>
                  <a:cxn ang="T134">
                    <a:pos x="T16" y="T17"/>
                  </a:cxn>
                  <a:cxn ang="T135">
                    <a:pos x="T18" y="T19"/>
                  </a:cxn>
                  <a:cxn ang="T136">
                    <a:pos x="T20" y="T21"/>
                  </a:cxn>
                  <a:cxn ang="T137">
                    <a:pos x="T22" y="T23"/>
                  </a:cxn>
                  <a:cxn ang="T138">
                    <a:pos x="T24" y="T25"/>
                  </a:cxn>
                  <a:cxn ang="T139">
                    <a:pos x="T26" y="T27"/>
                  </a:cxn>
                  <a:cxn ang="T140">
                    <a:pos x="T28" y="T29"/>
                  </a:cxn>
                  <a:cxn ang="T141">
                    <a:pos x="T30" y="T31"/>
                  </a:cxn>
                  <a:cxn ang="T142">
                    <a:pos x="T32" y="T33"/>
                  </a:cxn>
                  <a:cxn ang="T143">
                    <a:pos x="T34" y="T35"/>
                  </a:cxn>
                  <a:cxn ang="T144">
                    <a:pos x="T36" y="T37"/>
                  </a:cxn>
                  <a:cxn ang="T145">
                    <a:pos x="T38" y="T39"/>
                  </a:cxn>
                  <a:cxn ang="T146">
                    <a:pos x="T40" y="T41"/>
                  </a:cxn>
                  <a:cxn ang="T147">
                    <a:pos x="T42" y="T43"/>
                  </a:cxn>
                  <a:cxn ang="T148">
                    <a:pos x="T44" y="T45"/>
                  </a:cxn>
                  <a:cxn ang="T149">
                    <a:pos x="T46" y="T47"/>
                  </a:cxn>
                  <a:cxn ang="T150">
                    <a:pos x="T48" y="T49"/>
                  </a:cxn>
                  <a:cxn ang="T151">
                    <a:pos x="T50" y="T51"/>
                  </a:cxn>
                  <a:cxn ang="T152">
                    <a:pos x="T52" y="T53"/>
                  </a:cxn>
                  <a:cxn ang="T153">
                    <a:pos x="T54" y="T55"/>
                  </a:cxn>
                  <a:cxn ang="T154">
                    <a:pos x="T56" y="T57"/>
                  </a:cxn>
                  <a:cxn ang="T155">
                    <a:pos x="T58" y="T59"/>
                  </a:cxn>
                  <a:cxn ang="T156">
                    <a:pos x="T60" y="T61"/>
                  </a:cxn>
                  <a:cxn ang="T157">
                    <a:pos x="T62" y="T63"/>
                  </a:cxn>
                  <a:cxn ang="T158">
                    <a:pos x="T64" y="T65"/>
                  </a:cxn>
                  <a:cxn ang="T159">
                    <a:pos x="T66" y="T67"/>
                  </a:cxn>
                  <a:cxn ang="T160">
                    <a:pos x="T68" y="T69"/>
                  </a:cxn>
                  <a:cxn ang="T161">
                    <a:pos x="T70" y="T71"/>
                  </a:cxn>
                  <a:cxn ang="T162">
                    <a:pos x="T72" y="T73"/>
                  </a:cxn>
                  <a:cxn ang="T163">
                    <a:pos x="T74" y="T75"/>
                  </a:cxn>
                  <a:cxn ang="T164">
                    <a:pos x="T76" y="T77"/>
                  </a:cxn>
                  <a:cxn ang="T165">
                    <a:pos x="T78" y="T79"/>
                  </a:cxn>
                  <a:cxn ang="T166">
                    <a:pos x="T80" y="T81"/>
                  </a:cxn>
                  <a:cxn ang="T167">
                    <a:pos x="T82" y="T83"/>
                  </a:cxn>
                  <a:cxn ang="T168">
                    <a:pos x="T84" y="T85"/>
                  </a:cxn>
                  <a:cxn ang="T169">
                    <a:pos x="T86" y="T87"/>
                  </a:cxn>
                  <a:cxn ang="T170">
                    <a:pos x="T88" y="T89"/>
                  </a:cxn>
                  <a:cxn ang="T171">
                    <a:pos x="T90" y="T91"/>
                  </a:cxn>
                  <a:cxn ang="T172">
                    <a:pos x="T92" y="T93"/>
                  </a:cxn>
                  <a:cxn ang="T173">
                    <a:pos x="T94" y="T95"/>
                  </a:cxn>
                  <a:cxn ang="T174">
                    <a:pos x="T96" y="T97"/>
                  </a:cxn>
                  <a:cxn ang="T175">
                    <a:pos x="T98" y="T99"/>
                  </a:cxn>
                  <a:cxn ang="T176">
                    <a:pos x="T100" y="T101"/>
                  </a:cxn>
                  <a:cxn ang="T177">
                    <a:pos x="T102" y="T103"/>
                  </a:cxn>
                  <a:cxn ang="T178">
                    <a:pos x="T104" y="T105"/>
                  </a:cxn>
                  <a:cxn ang="T179">
                    <a:pos x="T106" y="T107"/>
                  </a:cxn>
                  <a:cxn ang="T180">
                    <a:pos x="T108" y="T109"/>
                  </a:cxn>
                  <a:cxn ang="T181">
                    <a:pos x="T110" y="T111"/>
                  </a:cxn>
                  <a:cxn ang="T182">
                    <a:pos x="T112" y="T113"/>
                  </a:cxn>
                  <a:cxn ang="T183">
                    <a:pos x="T114" y="T115"/>
                  </a:cxn>
                  <a:cxn ang="T184">
                    <a:pos x="T116" y="T117"/>
                  </a:cxn>
                  <a:cxn ang="T185">
                    <a:pos x="T118" y="T119"/>
                  </a:cxn>
                  <a:cxn ang="T186">
                    <a:pos x="T120" y="T121"/>
                  </a:cxn>
                  <a:cxn ang="T187">
                    <a:pos x="T122" y="T123"/>
                  </a:cxn>
                  <a:cxn ang="T188">
                    <a:pos x="T124" y="T125"/>
                  </a:cxn>
                </a:cxnLst>
                <a:rect l="T189" t="T190" r="T191" b="T192"/>
                <a:pathLst>
                  <a:path w="531" h="305">
                    <a:moveTo>
                      <a:pt x="71" y="220"/>
                    </a:moveTo>
                    <a:lnTo>
                      <a:pt x="69" y="216"/>
                    </a:lnTo>
                    <a:lnTo>
                      <a:pt x="66" y="207"/>
                    </a:lnTo>
                    <a:lnTo>
                      <a:pt x="59" y="202"/>
                    </a:lnTo>
                    <a:lnTo>
                      <a:pt x="56" y="202"/>
                    </a:lnTo>
                    <a:lnTo>
                      <a:pt x="53" y="202"/>
                    </a:lnTo>
                    <a:lnTo>
                      <a:pt x="49" y="197"/>
                    </a:lnTo>
                    <a:lnTo>
                      <a:pt x="44" y="195"/>
                    </a:lnTo>
                    <a:lnTo>
                      <a:pt x="39" y="195"/>
                    </a:lnTo>
                    <a:lnTo>
                      <a:pt x="37" y="185"/>
                    </a:lnTo>
                    <a:lnTo>
                      <a:pt x="31" y="178"/>
                    </a:lnTo>
                    <a:lnTo>
                      <a:pt x="28" y="173"/>
                    </a:lnTo>
                    <a:lnTo>
                      <a:pt x="27" y="167"/>
                    </a:lnTo>
                    <a:lnTo>
                      <a:pt x="24" y="164"/>
                    </a:lnTo>
                    <a:lnTo>
                      <a:pt x="23" y="157"/>
                    </a:lnTo>
                    <a:lnTo>
                      <a:pt x="25" y="153"/>
                    </a:lnTo>
                    <a:lnTo>
                      <a:pt x="23" y="151"/>
                    </a:lnTo>
                    <a:lnTo>
                      <a:pt x="17" y="150"/>
                    </a:lnTo>
                    <a:lnTo>
                      <a:pt x="15" y="141"/>
                    </a:lnTo>
                    <a:lnTo>
                      <a:pt x="8" y="136"/>
                    </a:lnTo>
                    <a:lnTo>
                      <a:pt x="8" y="128"/>
                    </a:lnTo>
                    <a:lnTo>
                      <a:pt x="4" y="122"/>
                    </a:lnTo>
                    <a:lnTo>
                      <a:pt x="6" y="115"/>
                    </a:lnTo>
                    <a:lnTo>
                      <a:pt x="6" y="105"/>
                    </a:lnTo>
                    <a:lnTo>
                      <a:pt x="3" y="92"/>
                    </a:lnTo>
                    <a:lnTo>
                      <a:pt x="2" y="82"/>
                    </a:lnTo>
                    <a:lnTo>
                      <a:pt x="6" y="68"/>
                    </a:lnTo>
                    <a:lnTo>
                      <a:pt x="6" y="49"/>
                    </a:lnTo>
                    <a:lnTo>
                      <a:pt x="8" y="37"/>
                    </a:lnTo>
                    <a:lnTo>
                      <a:pt x="6" y="26"/>
                    </a:lnTo>
                    <a:lnTo>
                      <a:pt x="0" y="13"/>
                    </a:lnTo>
                    <a:lnTo>
                      <a:pt x="1" y="9"/>
                    </a:lnTo>
                    <a:lnTo>
                      <a:pt x="6" y="9"/>
                    </a:lnTo>
                    <a:lnTo>
                      <a:pt x="12" y="11"/>
                    </a:lnTo>
                    <a:lnTo>
                      <a:pt x="21" y="11"/>
                    </a:lnTo>
                    <a:lnTo>
                      <a:pt x="20" y="22"/>
                    </a:lnTo>
                    <a:lnTo>
                      <a:pt x="23" y="22"/>
                    </a:lnTo>
                    <a:lnTo>
                      <a:pt x="25" y="16"/>
                    </a:lnTo>
                    <a:lnTo>
                      <a:pt x="22" y="9"/>
                    </a:lnTo>
                    <a:lnTo>
                      <a:pt x="21" y="0"/>
                    </a:lnTo>
                    <a:lnTo>
                      <a:pt x="278" y="0"/>
                    </a:lnTo>
                    <a:lnTo>
                      <a:pt x="286" y="6"/>
                    </a:lnTo>
                    <a:lnTo>
                      <a:pt x="298" y="8"/>
                    </a:lnTo>
                    <a:lnTo>
                      <a:pt x="306" y="12"/>
                    </a:lnTo>
                    <a:lnTo>
                      <a:pt x="317" y="11"/>
                    </a:lnTo>
                    <a:lnTo>
                      <a:pt x="325" y="14"/>
                    </a:lnTo>
                    <a:lnTo>
                      <a:pt x="342" y="12"/>
                    </a:lnTo>
                    <a:lnTo>
                      <a:pt x="371" y="29"/>
                    </a:lnTo>
                    <a:lnTo>
                      <a:pt x="378" y="43"/>
                    </a:lnTo>
                    <a:lnTo>
                      <a:pt x="395" y="62"/>
                    </a:lnTo>
                    <a:lnTo>
                      <a:pt x="395" y="75"/>
                    </a:lnTo>
                    <a:lnTo>
                      <a:pt x="390" y="93"/>
                    </a:lnTo>
                    <a:lnTo>
                      <a:pt x="393" y="102"/>
                    </a:lnTo>
                    <a:lnTo>
                      <a:pt x="420" y="87"/>
                    </a:lnTo>
                    <a:lnTo>
                      <a:pt x="423" y="79"/>
                    </a:lnTo>
                    <a:lnTo>
                      <a:pt x="447" y="69"/>
                    </a:lnTo>
                    <a:lnTo>
                      <a:pt x="459" y="59"/>
                    </a:lnTo>
                    <a:lnTo>
                      <a:pt x="464" y="54"/>
                    </a:lnTo>
                    <a:lnTo>
                      <a:pt x="473" y="54"/>
                    </a:lnTo>
                    <a:lnTo>
                      <a:pt x="478" y="55"/>
                    </a:lnTo>
                    <a:lnTo>
                      <a:pt x="494" y="52"/>
                    </a:lnTo>
                    <a:lnTo>
                      <a:pt x="508" y="26"/>
                    </a:lnTo>
                    <a:lnTo>
                      <a:pt x="513" y="23"/>
                    </a:lnTo>
                    <a:lnTo>
                      <a:pt x="524" y="28"/>
                    </a:lnTo>
                    <a:lnTo>
                      <a:pt x="524" y="41"/>
                    </a:lnTo>
                    <a:lnTo>
                      <a:pt x="530" y="51"/>
                    </a:lnTo>
                    <a:lnTo>
                      <a:pt x="531" y="61"/>
                    </a:lnTo>
                    <a:lnTo>
                      <a:pt x="523" y="66"/>
                    </a:lnTo>
                    <a:lnTo>
                      <a:pt x="519" y="67"/>
                    </a:lnTo>
                    <a:lnTo>
                      <a:pt x="517" y="65"/>
                    </a:lnTo>
                    <a:lnTo>
                      <a:pt x="516" y="66"/>
                    </a:lnTo>
                    <a:lnTo>
                      <a:pt x="514" y="70"/>
                    </a:lnTo>
                    <a:lnTo>
                      <a:pt x="513" y="73"/>
                    </a:lnTo>
                    <a:lnTo>
                      <a:pt x="504" y="73"/>
                    </a:lnTo>
                    <a:lnTo>
                      <a:pt x="503" y="76"/>
                    </a:lnTo>
                    <a:lnTo>
                      <a:pt x="500" y="82"/>
                    </a:lnTo>
                    <a:lnTo>
                      <a:pt x="499" y="85"/>
                    </a:lnTo>
                    <a:lnTo>
                      <a:pt x="494" y="94"/>
                    </a:lnTo>
                    <a:lnTo>
                      <a:pt x="498" y="97"/>
                    </a:lnTo>
                    <a:lnTo>
                      <a:pt x="498" y="101"/>
                    </a:lnTo>
                    <a:lnTo>
                      <a:pt x="502" y="103"/>
                    </a:lnTo>
                    <a:lnTo>
                      <a:pt x="499" y="107"/>
                    </a:lnTo>
                    <a:lnTo>
                      <a:pt x="494" y="108"/>
                    </a:lnTo>
                    <a:lnTo>
                      <a:pt x="491" y="105"/>
                    </a:lnTo>
                    <a:lnTo>
                      <a:pt x="486" y="108"/>
                    </a:lnTo>
                    <a:lnTo>
                      <a:pt x="481" y="110"/>
                    </a:lnTo>
                    <a:lnTo>
                      <a:pt x="477" y="107"/>
                    </a:lnTo>
                    <a:lnTo>
                      <a:pt x="474" y="108"/>
                    </a:lnTo>
                    <a:lnTo>
                      <a:pt x="472" y="113"/>
                    </a:lnTo>
                    <a:lnTo>
                      <a:pt x="468" y="115"/>
                    </a:lnTo>
                    <a:lnTo>
                      <a:pt x="470" y="116"/>
                    </a:lnTo>
                    <a:lnTo>
                      <a:pt x="471" y="121"/>
                    </a:lnTo>
                    <a:lnTo>
                      <a:pt x="467" y="127"/>
                    </a:lnTo>
                    <a:lnTo>
                      <a:pt x="465" y="133"/>
                    </a:lnTo>
                    <a:lnTo>
                      <a:pt x="460" y="138"/>
                    </a:lnTo>
                    <a:lnTo>
                      <a:pt x="457" y="135"/>
                    </a:lnTo>
                    <a:lnTo>
                      <a:pt x="455" y="136"/>
                    </a:lnTo>
                    <a:lnTo>
                      <a:pt x="458" y="142"/>
                    </a:lnTo>
                    <a:lnTo>
                      <a:pt x="457" y="151"/>
                    </a:lnTo>
                    <a:lnTo>
                      <a:pt x="453" y="159"/>
                    </a:lnTo>
                    <a:lnTo>
                      <a:pt x="451" y="158"/>
                    </a:lnTo>
                    <a:lnTo>
                      <a:pt x="449" y="151"/>
                    </a:lnTo>
                    <a:lnTo>
                      <a:pt x="448" y="141"/>
                    </a:lnTo>
                    <a:lnTo>
                      <a:pt x="449" y="133"/>
                    </a:lnTo>
                    <a:lnTo>
                      <a:pt x="444" y="134"/>
                    </a:lnTo>
                    <a:lnTo>
                      <a:pt x="442" y="140"/>
                    </a:lnTo>
                    <a:lnTo>
                      <a:pt x="445" y="148"/>
                    </a:lnTo>
                    <a:lnTo>
                      <a:pt x="445" y="162"/>
                    </a:lnTo>
                    <a:lnTo>
                      <a:pt x="448" y="168"/>
                    </a:lnTo>
                    <a:lnTo>
                      <a:pt x="449" y="172"/>
                    </a:lnTo>
                    <a:lnTo>
                      <a:pt x="446" y="176"/>
                    </a:lnTo>
                    <a:lnTo>
                      <a:pt x="450" y="180"/>
                    </a:lnTo>
                    <a:lnTo>
                      <a:pt x="449" y="183"/>
                    </a:lnTo>
                    <a:lnTo>
                      <a:pt x="443" y="187"/>
                    </a:lnTo>
                    <a:lnTo>
                      <a:pt x="442" y="193"/>
                    </a:lnTo>
                    <a:lnTo>
                      <a:pt x="438" y="197"/>
                    </a:lnTo>
                    <a:lnTo>
                      <a:pt x="433" y="203"/>
                    </a:lnTo>
                    <a:lnTo>
                      <a:pt x="426" y="205"/>
                    </a:lnTo>
                    <a:lnTo>
                      <a:pt x="413" y="220"/>
                    </a:lnTo>
                    <a:lnTo>
                      <a:pt x="409" y="220"/>
                    </a:lnTo>
                    <a:lnTo>
                      <a:pt x="408" y="225"/>
                    </a:lnTo>
                    <a:lnTo>
                      <a:pt x="402" y="236"/>
                    </a:lnTo>
                    <a:lnTo>
                      <a:pt x="402" y="247"/>
                    </a:lnTo>
                    <a:lnTo>
                      <a:pt x="406" y="255"/>
                    </a:lnTo>
                    <a:lnTo>
                      <a:pt x="410" y="270"/>
                    </a:lnTo>
                    <a:lnTo>
                      <a:pt x="414" y="287"/>
                    </a:lnTo>
                    <a:lnTo>
                      <a:pt x="412" y="303"/>
                    </a:lnTo>
                    <a:lnTo>
                      <a:pt x="407" y="305"/>
                    </a:lnTo>
                    <a:lnTo>
                      <a:pt x="404" y="304"/>
                    </a:lnTo>
                    <a:lnTo>
                      <a:pt x="401" y="296"/>
                    </a:lnTo>
                    <a:lnTo>
                      <a:pt x="395" y="289"/>
                    </a:lnTo>
                    <a:lnTo>
                      <a:pt x="394" y="282"/>
                    </a:lnTo>
                    <a:lnTo>
                      <a:pt x="391" y="277"/>
                    </a:lnTo>
                    <a:lnTo>
                      <a:pt x="391" y="268"/>
                    </a:lnTo>
                    <a:lnTo>
                      <a:pt x="392" y="266"/>
                    </a:lnTo>
                    <a:lnTo>
                      <a:pt x="392" y="262"/>
                    </a:lnTo>
                    <a:lnTo>
                      <a:pt x="389" y="258"/>
                    </a:lnTo>
                    <a:lnTo>
                      <a:pt x="384" y="251"/>
                    </a:lnTo>
                    <a:lnTo>
                      <a:pt x="379" y="248"/>
                    </a:lnTo>
                    <a:lnTo>
                      <a:pt x="375" y="249"/>
                    </a:lnTo>
                    <a:lnTo>
                      <a:pt x="373" y="252"/>
                    </a:lnTo>
                    <a:lnTo>
                      <a:pt x="369" y="251"/>
                    </a:lnTo>
                    <a:lnTo>
                      <a:pt x="367" y="247"/>
                    </a:lnTo>
                    <a:lnTo>
                      <a:pt x="362" y="244"/>
                    </a:lnTo>
                    <a:lnTo>
                      <a:pt x="356" y="244"/>
                    </a:lnTo>
                    <a:lnTo>
                      <a:pt x="347" y="246"/>
                    </a:lnTo>
                    <a:lnTo>
                      <a:pt x="345" y="244"/>
                    </a:lnTo>
                    <a:lnTo>
                      <a:pt x="336" y="247"/>
                    </a:lnTo>
                    <a:lnTo>
                      <a:pt x="330" y="248"/>
                    </a:lnTo>
                    <a:lnTo>
                      <a:pt x="329" y="253"/>
                    </a:lnTo>
                    <a:lnTo>
                      <a:pt x="333" y="258"/>
                    </a:lnTo>
                    <a:lnTo>
                      <a:pt x="333" y="261"/>
                    </a:lnTo>
                    <a:lnTo>
                      <a:pt x="329" y="261"/>
                    </a:lnTo>
                    <a:lnTo>
                      <a:pt x="322" y="257"/>
                    </a:lnTo>
                    <a:lnTo>
                      <a:pt x="317" y="259"/>
                    </a:lnTo>
                    <a:lnTo>
                      <a:pt x="309" y="252"/>
                    </a:lnTo>
                    <a:lnTo>
                      <a:pt x="304" y="253"/>
                    </a:lnTo>
                    <a:lnTo>
                      <a:pt x="295" y="251"/>
                    </a:lnTo>
                    <a:lnTo>
                      <a:pt x="289" y="251"/>
                    </a:lnTo>
                    <a:lnTo>
                      <a:pt x="282" y="255"/>
                    </a:lnTo>
                    <a:lnTo>
                      <a:pt x="278" y="259"/>
                    </a:lnTo>
                    <a:lnTo>
                      <a:pt x="268" y="262"/>
                    </a:lnTo>
                    <a:lnTo>
                      <a:pt x="259" y="274"/>
                    </a:lnTo>
                    <a:lnTo>
                      <a:pt x="258" y="278"/>
                    </a:lnTo>
                    <a:lnTo>
                      <a:pt x="255" y="283"/>
                    </a:lnTo>
                    <a:lnTo>
                      <a:pt x="256" y="290"/>
                    </a:lnTo>
                    <a:lnTo>
                      <a:pt x="256" y="294"/>
                    </a:lnTo>
                    <a:lnTo>
                      <a:pt x="247" y="292"/>
                    </a:lnTo>
                    <a:lnTo>
                      <a:pt x="237" y="283"/>
                    </a:lnTo>
                    <a:lnTo>
                      <a:pt x="235" y="277"/>
                    </a:lnTo>
                    <a:lnTo>
                      <a:pt x="223" y="256"/>
                    </a:lnTo>
                    <a:lnTo>
                      <a:pt x="209" y="248"/>
                    </a:lnTo>
                    <a:lnTo>
                      <a:pt x="204" y="253"/>
                    </a:lnTo>
                    <a:lnTo>
                      <a:pt x="205" y="258"/>
                    </a:lnTo>
                    <a:lnTo>
                      <a:pt x="203" y="260"/>
                    </a:lnTo>
                    <a:lnTo>
                      <a:pt x="196" y="257"/>
                    </a:lnTo>
                    <a:lnTo>
                      <a:pt x="189" y="250"/>
                    </a:lnTo>
                    <a:lnTo>
                      <a:pt x="188" y="241"/>
                    </a:lnTo>
                    <a:lnTo>
                      <a:pt x="185" y="237"/>
                    </a:lnTo>
                    <a:lnTo>
                      <a:pt x="182" y="237"/>
                    </a:lnTo>
                    <a:lnTo>
                      <a:pt x="173" y="228"/>
                    </a:lnTo>
                    <a:lnTo>
                      <a:pt x="164" y="226"/>
                    </a:lnTo>
                    <a:lnTo>
                      <a:pt x="156" y="226"/>
                    </a:lnTo>
                    <a:lnTo>
                      <a:pt x="154" y="232"/>
                    </a:lnTo>
                    <a:lnTo>
                      <a:pt x="145" y="234"/>
                    </a:lnTo>
                    <a:lnTo>
                      <a:pt x="125" y="234"/>
                    </a:lnTo>
                    <a:lnTo>
                      <a:pt x="120" y="233"/>
                    </a:lnTo>
                    <a:lnTo>
                      <a:pt x="107" y="224"/>
                    </a:lnTo>
                    <a:lnTo>
                      <a:pt x="93" y="217"/>
                    </a:lnTo>
                    <a:lnTo>
                      <a:pt x="77" y="218"/>
                    </a:lnTo>
                    <a:lnTo>
                      <a:pt x="71" y="220"/>
                    </a:lnTo>
                    <a:close/>
                  </a:path>
                </a:pathLst>
              </a:custGeom>
              <a:pattFill prst="dkHorz">
                <a:fgClr>
                  <a:schemeClr val="bg2">
                    <a:lumMod val="60000"/>
                    <a:lumOff val="40000"/>
                  </a:schemeClr>
                </a:fgClr>
                <a:bgClr>
                  <a:schemeClr val="tx2"/>
                </a:bgClr>
              </a:pattFill>
              <a:ln w="3175" cmpd="sng">
                <a:solidFill>
                  <a:schemeClr val="bg1"/>
                </a:solidFill>
                <a:round/>
                <a:headEnd/>
                <a:tailEnd/>
              </a:ln>
            </p:spPr>
            <p:txBody>
              <a:bodyPr/>
              <a:lstStyle/>
              <a:p>
                <a:endParaRPr lang="es-CL" sz="2400" dirty="0">
                  <a:solidFill>
                    <a:srgbClr val="000000"/>
                  </a:solidFill>
                </a:endParaRPr>
              </a:p>
            </p:txBody>
          </p:sp>
          <p:sp>
            <p:nvSpPr>
              <p:cNvPr id="760" name="Freeform 147"/>
              <p:cNvSpPr>
                <a:spLocks/>
              </p:cNvSpPr>
              <p:nvPr/>
            </p:nvSpPr>
            <p:spPr bwMode="gray">
              <a:xfrm>
                <a:off x="2323" y="2228"/>
                <a:ext cx="6" cy="4"/>
              </a:xfrm>
              <a:custGeom>
                <a:avLst/>
                <a:gdLst>
                  <a:gd name="T0" fmla="*/ 0 w 6"/>
                  <a:gd name="T1" fmla="*/ 3 h 4"/>
                  <a:gd name="T2" fmla="*/ 4 w 6"/>
                  <a:gd name="T3" fmla="*/ 0 h 4"/>
                  <a:gd name="T4" fmla="*/ 6 w 6"/>
                  <a:gd name="T5" fmla="*/ 2 h 4"/>
                  <a:gd name="T6" fmla="*/ 4 w 6"/>
                  <a:gd name="T7" fmla="*/ 4 h 4"/>
                  <a:gd name="T8" fmla="*/ 0 w 6"/>
                  <a:gd name="T9" fmla="*/ 3 h 4"/>
                  <a:gd name="T10" fmla="*/ 0 60000 65536"/>
                  <a:gd name="T11" fmla="*/ 0 60000 65536"/>
                  <a:gd name="T12" fmla="*/ 0 60000 65536"/>
                  <a:gd name="T13" fmla="*/ 0 60000 65536"/>
                  <a:gd name="T14" fmla="*/ 0 60000 65536"/>
                  <a:gd name="T15" fmla="*/ 0 w 6"/>
                  <a:gd name="T16" fmla="*/ 0 h 4"/>
                  <a:gd name="T17" fmla="*/ 6 w 6"/>
                  <a:gd name="T18" fmla="*/ 4 h 4"/>
                </a:gdLst>
                <a:ahLst/>
                <a:cxnLst>
                  <a:cxn ang="T10">
                    <a:pos x="T0" y="T1"/>
                  </a:cxn>
                  <a:cxn ang="T11">
                    <a:pos x="T2" y="T3"/>
                  </a:cxn>
                  <a:cxn ang="T12">
                    <a:pos x="T4" y="T5"/>
                  </a:cxn>
                  <a:cxn ang="T13">
                    <a:pos x="T6" y="T7"/>
                  </a:cxn>
                  <a:cxn ang="T14">
                    <a:pos x="T8" y="T9"/>
                  </a:cxn>
                </a:cxnLst>
                <a:rect l="T15" t="T16" r="T17" b="T18"/>
                <a:pathLst>
                  <a:path w="6" h="4">
                    <a:moveTo>
                      <a:pt x="0" y="3"/>
                    </a:moveTo>
                    <a:lnTo>
                      <a:pt x="4" y="0"/>
                    </a:lnTo>
                    <a:lnTo>
                      <a:pt x="6" y="2"/>
                    </a:lnTo>
                    <a:lnTo>
                      <a:pt x="4" y="4"/>
                    </a:lnTo>
                    <a:lnTo>
                      <a:pt x="0" y="3"/>
                    </a:lnTo>
                    <a:close/>
                  </a:path>
                </a:pathLst>
              </a:custGeom>
              <a:grpFill/>
              <a:ln w="3175" cmpd="sng">
                <a:solidFill>
                  <a:schemeClr val="bg1"/>
                </a:solidFill>
                <a:round/>
                <a:headEnd/>
                <a:tailEnd/>
              </a:ln>
            </p:spPr>
            <p:txBody>
              <a:bodyPr/>
              <a:lstStyle/>
              <a:p>
                <a:endParaRPr lang="es-CL" sz="2400" dirty="0">
                  <a:solidFill>
                    <a:srgbClr val="000000"/>
                  </a:solidFill>
                </a:endParaRPr>
              </a:p>
            </p:txBody>
          </p:sp>
          <p:sp>
            <p:nvSpPr>
              <p:cNvPr id="761" name="Freeform 148"/>
              <p:cNvSpPr>
                <a:spLocks/>
              </p:cNvSpPr>
              <p:nvPr/>
            </p:nvSpPr>
            <p:spPr bwMode="gray">
              <a:xfrm>
                <a:off x="2329" y="2215"/>
                <a:ext cx="2" cy="2"/>
              </a:xfrm>
              <a:custGeom>
                <a:avLst/>
                <a:gdLst>
                  <a:gd name="T0" fmla="*/ 0 w 2"/>
                  <a:gd name="T1" fmla="*/ 0 h 2"/>
                  <a:gd name="T2" fmla="*/ 2 w 2"/>
                  <a:gd name="T3" fmla="*/ 0 h 2"/>
                  <a:gd name="T4" fmla="*/ 1 w 2"/>
                  <a:gd name="T5" fmla="*/ 2 h 2"/>
                  <a:gd name="T6" fmla="*/ 0 w 2"/>
                  <a:gd name="T7" fmla="*/ 2 h 2"/>
                  <a:gd name="T8" fmla="*/ 0 w 2"/>
                  <a:gd name="T9" fmla="*/ 0 h 2"/>
                  <a:gd name="T10" fmla="*/ 0 60000 65536"/>
                  <a:gd name="T11" fmla="*/ 0 60000 65536"/>
                  <a:gd name="T12" fmla="*/ 0 60000 65536"/>
                  <a:gd name="T13" fmla="*/ 0 60000 65536"/>
                  <a:gd name="T14" fmla="*/ 0 60000 65536"/>
                  <a:gd name="T15" fmla="*/ 0 w 2"/>
                  <a:gd name="T16" fmla="*/ 0 h 2"/>
                  <a:gd name="T17" fmla="*/ 2 w 2"/>
                  <a:gd name="T18" fmla="*/ 2 h 2"/>
                </a:gdLst>
                <a:ahLst/>
                <a:cxnLst>
                  <a:cxn ang="T10">
                    <a:pos x="T0" y="T1"/>
                  </a:cxn>
                  <a:cxn ang="T11">
                    <a:pos x="T2" y="T3"/>
                  </a:cxn>
                  <a:cxn ang="T12">
                    <a:pos x="T4" y="T5"/>
                  </a:cxn>
                  <a:cxn ang="T13">
                    <a:pos x="T6" y="T7"/>
                  </a:cxn>
                  <a:cxn ang="T14">
                    <a:pos x="T8" y="T9"/>
                  </a:cxn>
                </a:cxnLst>
                <a:rect l="T15" t="T16" r="T17" b="T18"/>
                <a:pathLst>
                  <a:path w="2" h="2">
                    <a:moveTo>
                      <a:pt x="0" y="0"/>
                    </a:moveTo>
                    <a:lnTo>
                      <a:pt x="2" y="0"/>
                    </a:lnTo>
                    <a:lnTo>
                      <a:pt x="1" y="2"/>
                    </a:lnTo>
                    <a:lnTo>
                      <a:pt x="0" y="2"/>
                    </a:lnTo>
                    <a:lnTo>
                      <a:pt x="0" y="0"/>
                    </a:lnTo>
                    <a:close/>
                  </a:path>
                </a:pathLst>
              </a:custGeom>
              <a:grpFill/>
              <a:ln w="3175" cmpd="sng">
                <a:solidFill>
                  <a:schemeClr val="bg1"/>
                </a:solidFill>
                <a:round/>
                <a:headEnd/>
                <a:tailEnd/>
              </a:ln>
            </p:spPr>
            <p:txBody>
              <a:bodyPr/>
              <a:lstStyle/>
              <a:p>
                <a:endParaRPr lang="es-CL" sz="2400" dirty="0">
                  <a:solidFill>
                    <a:srgbClr val="000000"/>
                  </a:solidFill>
                </a:endParaRPr>
              </a:p>
            </p:txBody>
          </p:sp>
          <p:sp>
            <p:nvSpPr>
              <p:cNvPr id="762" name="Freeform 149"/>
              <p:cNvSpPr>
                <a:spLocks/>
              </p:cNvSpPr>
              <p:nvPr/>
            </p:nvSpPr>
            <p:spPr bwMode="gray">
              <a:xfrm>
                <a:off x="2340" y="2221"/>
                <a:ext cx="4" cy="4"/>
              </a:xfrm>
              <a:custGeom>
                <a:avLst/>
                <a:gdLst>
                  <a:gd name="T0" fmla="*/ 0 w 4"/>
                  <a:gd name="T1" fmla="*/ 0 h 4"/>
                  <a:gd name="T2" fmla="*/ 4 w 4"/>
                  <a:gd name="T3" fmla="*/ 2 h 4"/>
                  <a:gd name="T4" fmla="*/ 2 w 4"/>
                  <a:gd name="T5" fmla="*/ 4 h 4"/>
                  <a:gd name="T6" fmla="*/ 0 w 4"/>
                  <a:gd name="T7" fmla="*/ 3 h 4"/>
                  <a:gd name="T8" fmla="*/ 0 w 4"/>
                  <a:gd name="T9" fmla="*/ 0 h 4"/>
                  <a:gd name="T10" fmla="*/ 0 60000 65536"/>
                  <a:gd name="T11" fmla="*/ 0 60000 65536"/>
                  <a:gd name="T12" fmla="*/ 0 60000 65536"/>
                  <a:gd name="T13" fmla="*/ 0 60000 65536"/>
                  <a:gd name="T14" fmla="*/ 0 60000 65536"/>
                  <a:gd name="T15" fmla="*/ 0 w 4"/>
                  <a:gd name="T16" fmla="*/ 0 h 4"/>
                  <a:gd name="T17" fmla="*/ 4 w 4"/>
                  <a:gd name="T18" fmla="*/ 4 h 4"/>
                </a:gdLst>
                <a:ahLst/>
                <a:cxnLst>
                  <a:cxn ang="T10">
                    <a:pos x="T0" y="T1"/>
                  </a:cxn>
                  <a:cxn ang="T11">
                    <a:pos x="T2" y="T3"/>
                  </a:cxn>
                  <a:cxn ang="T12">
                    <a:pos x="T4" y="T5"/>
                  </a:cxn>
                  <a:cxn ang="T13">
                    <a:pos x="T6" y="T7"/>
                  </a:cxn>
                  <a:cxn ang="T14">
                    <a:pos x="T8" y="T9"/>
                  </a:cxn>
                </a:cxnLst>
                <a:rect l="T15" t="T16" r="T17" b="T18"/>
                <a:pathLst>
                  <a:path w="4" h="4">
                    <a:moveTo>
                      <a:pt x="0" y="0"/>
                    </a:moveTo>
                    <a:lnTo>
                      <a:pt x="4" y="2"/>
                    </a:lnTo>
                    <a:lnTo>
                      <a:pt x="2" y="4"/>
                    </a:lnTo>
                    <a:lnTo>
                      <a:pt x="0" y="3"/>
                    </a:lnTo>
                    <a:lnTo>
                      <a:pt x="0" y="0"/>
                    </a:lnTo>
                    <a:close/>
                  </a:path>
                </a:pathLst>
              </a:custGeom>
              <a:grpFill/>
              <a:ln w="3175" cmpd="sng">
                <a:solidFill>
                  <a:schemeClr val="bg1"/>
                </a:solidFill>
                <a:round/>
                <a:headEnd/>
                <a:tailEnd/>
              </a:ln>
            </p:spPr>
            <p:txBody>
              <a:bodyPr/>
              <a:lstStyle/>
              <a:p>
                <a:endParaRPr lang="es-CL" sz="2400" dirty="0">
                  <a:solidFill>
                    <a:srgbClr val="000000"/>
                  </a:solidFill>
                </a:endParaRPr>
              </a:p>
            </p:txBody>
          </p:sp>
          <p:sp>
            <p:nvSpPr>
              <p:cNvPr id="763" name="Freeform 150"/>
              <p:cNvSpPr>
                <a:spLocks/>
              </p:cNvSpPr>
              <p:nvPr/>
            </p:nvSpPr>
            <p:spPr bwMode="gray">
              <a:xfrm>
                <a:off x="2384" y="2256"/>
                <a:ext cx="12" cy="5"/>
              </a:xfrm>
              <a:custGeom>
                <a:avLst/>
                <a:gdLst>
                  <a:gd name="T0" fmla="*/ 0 w 12"/>
                  <a:gd name="T1" fmla="*/ 2 h 5"/>
                  <a:gd name="T2" fmla="*/ 1 w 12"/>
                  <a:gd name="T3" fmla="*/ 0 h 5"/>
                  <a:gd name="T4" fmla="*/ 11 w 12"/>
                  <a:gd name="T5" fmla="*/ 1 h 5"/>
                  <a:gd name="T6" fmla="*/ 12 w 12"/>
                  <a:gd name="T7" fmla="*/ 3 h 5"/>
                  <a:gd name="T8" fmla="*/ 11 w 12"/>
                  <a:gd name="T9" fmla="*/ 5 h 5"/>
                  <a:gd name="T10" fmla="*/ 0 w 12"/>
                  <a:gd name="T11" fmla="*/ 5 h 5"/>
                  <a:gd name="T12" fmla="*/ 0 w 12"/>
                  <a:gd name="T13" fmla="*/ 2 h 5"/>
                  <a:gd name="T14" fmla="*/ 0 60000 65536"/>
                  <a:gd name="T15" fmla="*/ 0 60000 65536"/>
                  <a:gd name="T16" fmla="*/ 0 60000 65536"/>
                  <a:gd name="T17" fmla="*/ 0 60000 65536"/>
                  <a:gd name="T18" fmla="*/ 0 60000 65536"/>
                  <a:gd name="T19" fmla="*/ 0 60000 65536"/>
                  <a:gd name="T20" fmla="*/ 0 60000 65536"/>
                  <a:gd name="T21" fmla="*/ 0 w 12"/>
                  <a:gd name="T22" fmla="*/ 0 h 5"/>
                  <a:gd name="T23" fmla="*/ 12 w 12"/>
                  <a:gd name="T24" fmla="*/ 5 h 5"/>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12" h="5">
                    <a:moveTo>
                      <a:pt x="0" y="2"/>
                    </a:moveTo>
                    <a:lnTo>
                      <a:pt x="1" y="0"/>
                    </a:lnTo>
                    <a:lnTo>
                      <a:pt x="11" y="1"/>
                    </a:lnTo>
                    <a:lnTo>
                      <a:pt x="12" y="3"/>
                    </a:lnTo>
                    <a:lnTo>
                      <a:pt x="11" y="5"/>
                    </a:lnTo>
                    <a:lnTo>
                      <a:pt x="0" y="5"/>
                    </a:lnTo>
                    <a:lnTo>
                      <a:pt x="0" y="2"/>
                    </a:lnTo>
                    <a:close/>
                  </a:path>
                </a:pathLst>
              </a:custGeom>
              <a:grpFill/>
              <a:ln w="3175" cmpd="sng">
                <a:solidFill>
                  <a:schemeClr val="bg1"/>
                </a:solidFill>
                <a:round/>
                <a:headEnd/>
                <a:tailEnd/>
              </a:ln>
            </p:spPr>
            <p:txBody>
              <a:bodyPr/>
              <a:lstStyle/>
              <a:p>
                <a:endParaRPr lang="es-CL" sz="2400" dirty="0">
                  <a:solidFill>
                    <a:srgbClr val="000000"/>
                  </a:solidFill>
                </a:endParaRPr>
              </a:p>
            </p:txBody>
          </p:sp>
          <p:sp>
            <p:nvSpPr>
              <p:cNvPr id="764" name="Freeform 151"/>
              <p:cNvSpPr>
                <a:spLocks/>
              </p:cNvSpPr>
              <p:nvPr/>
            </p:nvSpPr>
            <p:spPr bwMode="gray">
              <a:xfrm>
                <a:off x="2437" y="2272"/>
                <a:ext cx="4" cy="6"/>
              </a:xfrm>
              <a:custGeom>
                <a:avLst/>
                <a:gdLst>
                  <a:gd name="T0" fmla="*/ 0 w 4"/>
                  <a:gd name="T1" fmla="*/ 3 h 6"/>
                  <a:gd name="T2" fmla="*/ 0 w 4"/>
                  <a:gd name="T3" fmla="*/ 2 h 6"/>
                  <a:gd name="T4" fmla="*/ 1 w 4"/>
                  <a:gd name="T5" fmla="*/ 1 h 6"/>
                  <a:gd name="T6" fmla="*/ 0 w 4"/>
                  <a:gd name="T7" fmla="*/ 1 h 6"/>
                  <a:gd name="T8" fmla="*/ 1 w 4"/>
                  <a:gd name="T9" fmla="*/ 1 h 6"/>
                  <a:gd name="T10" fmla="*/ 1 w 4"/>
                  <a:gd name="T11" fmla="*/ 0 h 6"/>
                  <a:gd name="T12" fmla="*/ 1 w 4"/>
                  <a:gd name="T13" fmla="*/ 1 h 6"/>
                  <a:gd name="T14" fmla="*/ 3 w 4"/>
                  <a:gd name="T15" fmla="*/ 1 h 6"/>
                  <a:gd name="T16" fmla="*/ 3 w 4"/>
                  <a:gd name="T17" fmla="*/ 2 h 6"/>
                  <a:gd name="T18" fmla="*/ 3 w 4"/>
                  <a:gd name="T19" fmla="*/ 4 h 6"/>
                  <a:gd name="T20" fmla="*/ 4 w 4"/>
                  <a:gd name="T21" fmla="*/ 5 h 6"/>
                  <a:gd name="T22" fmla="*/ 3 w 4"/>
                  <a:gd name="T23" fmla="*/ 6 h 6"/>
                  <a:gd name="T24" fmla="*/ 2 w 4"/>
                  <a:gd name="T25" fmla="*/ 6 h 6"/>
                  <a:gd name="T26" fmla="*/ 2 w 4"/>
                  <a:gd name="T27" fmla="*/ 5 h 6"/>
                  <a:gd name="T28" fmla="*/ 1 w 4"/>
                  <a:gd name="T29" fmla="*/ 4 h 6"/>
                  <a:gd name="T30" fmla="*/ 0 w 4"/>
                  <a:gd name="T31" fmla="*/ 3 h 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4"/>
                  <a:gd name="T49" fmla="*/ 0 h 6"/>
                  <a:gd name="T50" fmla="*/ 4 w 4"/>
                  <a:gd name="T51" fmla="*/ 6 h 6"/>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4" h="6">
                    <a:moveTo>
                      <a:pt x="0" y="3"/>
                    </a:moveTo>
                    <a:lnTo>
                      <a:pt x="0" y="2"/>
                    </a:lnTo>
                    <a:lnTo>
                      <a:pt x="1" y="1"/>
                    </a:lnTo>
                    <a:lnTo>
                      <a:pt x="0" y="1"/>
                    </a:lnTo>
                    <a:lnTo>
                      <a:pt x="1" y="1"/>
                    </a:lnTo>
                    <a:lnTo>
                      <a:pt x="1" y="0"/>
                    </a:lnTo>
                    <a:lnTo>
                      <a:pt x="1" y="1"/>
                    </a:lnTo>
                    <a:lnTo>
                      <a:pt x="3" y="1"/>
                    </a:lnTo>
                    <a:lnTo>
                      <a:pt x="3" y="2"/>
                    </a:lnTo>
                    <a:lnTo>
                      <a:pt x="3" y="4"/>
                    </a:lnTo>
                    <a:lnTo>
                      <a:pt x="4" y="5"/>
                    </a:lnTo>
                    <a:lnTo>
                      <a:pt x="3" y="6"/>
                    </a:lnTo>
                    <a:lnTo>
                      <a:pt x="2" y="6"/>
                    </a:lnTo>
                    <a:lnTo>
                      <a:pt x="2" y="5"/>
                    </a:lnTo>
                    <a:lnTo>
                      <a:pt x="1" y="4"/>
                    </a:lnTo>
                    <a:lnTo>
                      <a:pt x="0" y="3"/>
                    </a:lnTo>
                    <a:close/>
                  </a:path>
                </a:pathLst>
              </a:custGeom>
              <a:grpFill/>
              <a:ln w="3175" cmpd="sng">
                <a:solidFill>
                  <a:schemeClr val="bg1"/>
                </a:solidFill>
                <a:round/>
                <a:headEnd/>
                <a:tailEnd/>
              </a:ln>
            </p:spPr>
            <p:txBody>
              <a:bodyPr/>
              <a:lstStyle/>
              <a:p>
                <a:endParaRPr lang="es-CL" sz="2400" dirty="0">
                  <a:solidFill>
                    <a:srgbClr val="000000"/>
                  </a:solidFill>
                </a:endParaRPr>
              </a:p>
            </p:txBody>
          </p:sp>
          <p:sp>
            <p:nvSpPr>
              <p:cNvPr id="765" name="Freeform 152"/>
              <p:cNvSpPr>
                <a:spLocks/>
              </p:cNvSpPr>
              <p:nvPr/>
            </p:nvSpPr>
            <p:spPr bwMode="gray">
              <a:xfrm>
                <a:off x="2439" y="2282"/>
                <a:ext cx="6" cy="7"/>
              </a:xfrm>
              <a:custGeom>
                <a:avLst/>
                <a:gdLst>
                  <a:gd name="T0" fmla="*/ 0 w 6"/>
                  <a:gd name="T1" fmla="*/ 0 h 7"/>
                  <a:gd name="T2" fmla="*/ 1 w 6"/>
                  <a:gd name="T3" fmla="*/ 0 h 7"/>
                  <a:gd name="T4" fmla="*/ 2 w 6"/>
                  <a:gd name="T5" fmla="*/ 0 h 7"/>
                  <a:gd name="T6" fmla="*/ 3 w 6"/>
                  <a:gd name="T7" fmla="*/ 1 h 7"/>
                  <a:gd name="T8" fmla="*/ 4 w 6"/>
                  <a:gd name="T9" fmla="*/ 1 h 7"/>
                  <a:gd name="T10" fmla="*/ 4 w 6"/>
                  <a:gd name="T11" fmla="*/ 2 h 7"/>
                  <a:gd name="T12" fmla="*/ 5 w 6"/>
                  <a:gd name="T13" fmla="*/ 2 h 7"/>
                  <a:gd name="T14" fmla="*/ 6 w 6"/>
                  <a:gd name="T15" fmla="*/ 1 h 7"/>
                  <a:gd name="T16" fmla="*/ 6 w 6"/>
                  <a:gd name="T17" fmla="*/ 2 h 7"/>
                  <a:gd name="T18" fmla="*/ 5 w 6"/>
                  <a:gd name="T19" fmla="*/ 2 h 7"/>
                  <a:gd name="T20" fmla="*/ 5 w 6"/>
                  <a:gd name="T21" fmla="*/ 3 h 7"/>
                  <a:gd name="T22" fmla="*/ 5 w 6"/>
                  <a:gd name="T23" fmla="*/ 4 h 7"/>
                  <a:gd name="T24" fmla="*/ 5 w 6"/>
                  <a:gd name="T25" fmla="*/ 3 h 7"/>
                  <a:gd name="T26" fmla="*/ 6 w 6"/>
                  <a:gd name="T27" fmla="*/ 4 h 7"/>
                  <a:gd name="T28" fmla="*/ 6 w 6"/>
                  <a:gd name="T29" fmla="*/ 5 h 7"/>
                  <a:gd name="T30" fmla="*/ 6 w 6"/>
                  <a:gd name="T31" fmla="*/ 6 h 7"/>
                  <a:gd name="T32" fmla="*/ 5 w 6"/>
                  <a:gd name="T33" fmla="*/ 7 h 7"/>
                  <a:gd name="T34" fmla="*/ 5 w 6"/>
                  <a:gd name="T35" fmla="*/ 6 h 7"/>
                  <a:gd name="T36" fmla="*/ 4 w 6"/>
                  <a:gd name="T37" fmla="*/ 6 h 7"/>
                  <a:gd name="T38" fmla="*/ 3 w 6"/>
                  <a:gd name="T39" fmla="*/ 6 h 7"/>
                  <a:gd name="T40" fmla="*/ 2 w 6"/>
                  <a:gd name="T41" fmla="*/ 6 h 7"/>
                  <a:gd name="T42" fmla="*/ 2 w 6"/>
                  <a:gd name="T43" fmla="*/ 5 h 7"/>
                  <a:gd name="T44" fmla="*/ 3 w 6"/>
                  <a:gd name="T45" fmla="*/ 5 h 7"/>
                  <a:gd name="T46" fmla="*/ 3 w 6"/>
                  <a:gd name="T47" fmla="*/ 4 h 7"/>
                  <a:gd name="T48" fmla="*/ 2 w 6"/>
                  <a:gd name="T49" fmla="*/ 4 h 7"/>
                  <a:gd name="T50" fmla="*/ 1 w 6"/>
                  <a:gd name="T51" fmla="*/ 3 h 7"/>
                  <a:gd name="T52" fmla="*/ 1 w 6"/>
                  <a:gd name="T53" fmla="*/ 2 h 7"/>
                  <a:gd name="T54" fmla="*/ 0 w 6"/>
                  <a:gd name="T55" fmla="*/ 2 h 7"/>
                  <a:gd name="T56" fmla="*/ 0 w 6"/>
                  <a:gd name="T57" fmla="*/ 1 h 7"/>
                  <a:gd name="T58" fmla="*/ 0 w 6"/>
                  <a:gd name="T59" fmla="*/ 0 h 7"/>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w 6"/>
                  <a:gd name="T91" fmla="*/ 0 h 7"/>
                  <a:gd name="T92" fmla="*/ 6 w 6"/>
                  <a:gd name="T93" fmla="*/ 7 h 7"/>
                </a:gdLst>
                <a:ahLst/>
                <a:cxnLst>
                  <a:cxn ang="T60">
                    <a:pos x="T0" y="T1"/>
                  </a:cxn>
                  <a:cxn ang="T61">
                    <a:pos x="T2" y="T3"/>
                  </a:cxn>
                  <a:cxn ang="T62">
                    <a:pos x="T4" y="T5"/>
                  </a:cxn>
                  <a:cxn ang="T63">
                    <a:pos x="T6" y="T7"/>
                  </a:cxn>
                  <a:cxn ang="T64">
                    <a:pos x="T8" y="T9"/>
                  </a:cxn>
                  <a:cxn ang="T65">
                    <a:pos x="T10" y="T11"/>
                  </a:cxn>
                  <a:cxn ang="T66">
                    <a:pos x="T12" y="T13"/>
                  </a:cxn>
                  <a:cxn ang="T67">
                    <a:pos x="T14" y="T15"/>
                  </a:cxn>
                  <a:cxn ang="T68">
                    <a:pos x="T16" y="T17"/>
                  </a:cxn>
                  <a:cxn ang="T69">
                    <a:pos x="T18" y="T19"/>
                  </a:cxn>
                  <a:cxn ang="T70">
                    <a:pos x="T20" y="T21"/>
                  </a:cxn>
                  <a:cxn ang="T71">
                    <a:pos x="T22" y="T23"/>
                  </a:cxn>
                  <a:cxn ang="T72">
                    <a:pos x="T24" y="T25"/>
                  </a:cxn>
                  <a:cxn ang="T73">
                    <a:pos x="T26" y="T27"/>
                  </a:cxn>
                  <a:cxn ang="T74">
                    <a:pos x="T28" y="T29"/>
                  </a:cxn>
                  <a:cxn ang="T75">
                    <a:pos x="T30" y="T31"/>
                  </a:cxn>
                  <a:cxn ang="T76">
                    <a:pos x="T32" y="T33"/>
                  </a:cxn>
                  <a:cxn ang="T77">
                    <a:pos x="T34" y="T35"/>
                  </a:cxn>
                  <a:cxn ang="T78">
                    <a:pos x="T36" y="T37"/>
                  </a:cxn>
                  <a:cxn ang="T79">
                    <a:pos x="T38" y="T39"/>
                  </a:cxn>
                  <a:cxn ang="T80">
                    <a:pos x="T40" y="T41"/>
                  </a:cxn>
                  <a:cxn ang="T81">
                    <a:pos x="T42" y="T43"/>
                  </a:cxn>
                  <a:cxn ang="T82">
                    <a:pos x="T44" y="T45"/>
                  </a:cxn>
                  <a:cxn ang="T83">
                    <a:pos x="T46" y="T47"/>
                  </a:cxn>
                  <a:cxn ang="T84">
                    <a:pos x="T48" y="T49"/>
                  </a:cxn>
                  <a:cxn ang="T85">
                    <a:pos x="T50" y="T51"/>
                  </a:cxn>
                  <a:cxn ang="T86">
                    <a:pos x="T52" y="T53"/>
                  </a:cxn>
                  <a:cxn ang="T87">
                    <a:pos x="T54" y="T55"/>
                  </a:cxn>
                  <a:cxn ang="T88">
                    <a:pos x="T56" y="T57"/>
                  </a:cxn>
                  <a:cxn ang="T89">
                    <a:pos x="T58" y="T59"/>
                  </a:cxn>
                </a:cxnLst>
                <a:rect l="T90" t="T91" r="T92" b="T93"/>
                <a:pathLst>
                  <a:path w="6" h="7">
                    <a:moveTo>
                      <a:pt x="0" y="0"/>
                    </a:moveTo>
                    <a:lnTo>
                      <a:pt x="1" y="0"/>
                    </a:lnTo>
                    <a:lnTo>
                      <a:pt x="2" y="0"/>
                    </a:lnTo>
                    <a:lnTo>
                      <a:pt x="3" y="1"/>
                    </a:lnTo>
                    <a:lnTo>
                      <a:pt x="4" y="1"/>
                    </a:lnTo>
                    <a:lnTo>
                      <a:pt x="4" y="2"/>
                    </a:lnTo>
                    <a:lnTo>
                      <a:pt x="5" y="2"/>
                    </a:lnTo>
                    <a:lnTo>
                      <a:pt x="6" y="1"/>
                    </a:lnTo>
                    <a:lnTo>
                      <a:pt x="6" y="2"/>
                    </a:lnTo>
                    <a:lnTo>
                      <a:pt x="5" y="2"/>
                    </a:lnTo>
                    <a:lnTo>
                      <a:pt x="5" y="3"/>
                    </a:lnTo>
                    <a:lnTo>
                      <a:pt x="5" y="4"/>
                    </a:lnTo>
                    <a:lnTo>
                      <a:pt x="5" y="3"/>
                    </a:lnTo>
                    <a:lnTo>
                      <a:pt x="6" y="4"/>
                    </a:lnTo>
                    <a:lnTo>
                      <a:pt x="6" y="5"/>
                    </a:lnTo>
                    <a:lnTo>
                      <a:pt x="6" y="6"/>
                    </a:lnTo>
                    <a:lnTo>
                      <a:pt x="5" y="7"/>
                    </a:lnTo>
                    <a:lnTo>
                      <a:pt x="5" y="6"/>
                    </a:lnTo>
                    <a:lnTo>
                      <a:pt x="4" y="6"/>
                    </a:lnTo>
                    <a:lnTo>
                      <a:pt x="3" y="6"/>
                    </a:lnTo>
                    <a:lnTo>
                      <a:pt x="2" y="6"/>
                    </a:lnTo>
                    <a:lnTo>
                      <a:pt x="2" y="5"/>
                    </a:lnTo>
                    <a:lnTo>
                      <a:pt x="3" y="5"/>
                    </a:lnTo>
                    <a:lnTo>
                      <a:pt x="3" y="4"/>
                    </a:lnTo>
                    <a:lnTo>
                      <a:pt x="2" y="4"/>
                    </a:lnTo>
                    <a:lnTo>
                      <a:pt x="1" y="3"/>
                    </a:lnTo>
                    <a:lnTo>
                      <a:pt x="1" y="2"/>
                    </a:lnTo>
                    <a:lnTo>
                      <a:pt x="0" y="2"/>
                    </a:lnTo>
                    <a:lnTo>
                      <a:pt x="0" y="1"/>
                    </a:lnTo>
                    <a:lnTo>
                      <a:pt x="0" y="0"/>
                    </a:lnTo>
                    <a:close/>
                  </a:path>
                </a:pathLst>
              </a:custGeom>
              <a:grpFill/>
              <a:ln w="3175" cmpd="sng">
                <a:solidFill>
                  <a:schemeClr val="bg1"/>
                </a:solidFill>
                <a:round/>
                <a:headEnd/>
                <a:tailEnd/>
              </a:ln>
            </p:spPr>
            <p:txBody>
              <a:bodyPr/>
              <a:lstStyle/>
              <a:p>
                <a:endParaRPr lang="es-CL" sz="2400" dirty="0">
                  <a:solidFill>
                    <a:srgbClr val="000000"/>
                  </a:solidFill>
                </a:endParaRPr>
              </a:p>
            </p:txBody>
          </p:sp>
          <p:sp>
            <p:nvSpPr>
              <p:cNvPr id="766" name="Freeform 153"/>
              <p:cNvSpPr>
                <a:spLocks/>
              </p:cNvSpPr>
              <p:nvPr/>
            </p:nvSpPr>
            <p:spPr bwMode="gray">
              <a:xfrm>
                <a:off x="2421" y="2249"/>
                <a:ext cx="2" cy="3"/>
              </a:xfrm>
              <a:custGeom>
                <a:avLst/>
                <a:gdLst>
                  <a:gd name="T0" fmla="*/ 2 w 2"/>
                  <a:gd name="T1" fmla="*/ 3 h 3"/>
                  <a:gd name="T2" fmla="*/ 1 w 2"/>
                  <a:gd name="T3" fmla="*/ 3 h 3"/>
                  <a:gd name="T4" fmla="*/ 0 w 2"/>
                  <a:gd name="T5" fmla="*/ 3 h 3"/>
                  <a:gd name="T6" fmla="*/ 0 w 2"/>
                  <a:gd name="T7" fmla="*/ 2 h 3"/>
                  <a:gd name="T8" fmla="*/ 0 w 2"/>
                  <a:gd name="T9" fmla="*/ 1 h 3"/>
                  <a:gd name="T10" fmla="*/ 1 w 2"/>
                  <a:gd name="T11" fmla="*/ 0 h 3"/>
                  <a:gd name="T12" fmla="*/ 1 w 2"/>
                  <a:gd name="T13" fmla="*/ 1 h 3"/>
                  <a:gd name="T14" fmla="*/ 2 w 2"/>
                  <a:gd name="T15" fmla="*/ 2 h 3"/>
                  <a:gd name="T16" fmla="*/ 2 w 2"/>
                  <a:gd name="T17" fmla="*/ 3 h 3"/>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2"/>
                  <a:gd name="T28" fmla="*/ 0 h 3"/>
                  <a:gd name="T29" fmla="*/ 2 w 2"/>
                  <a:gd name="T30" fmla="*/ 3 h 3"/>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2" h="3">
                    <a:moveTo>
                      <a:pt x="2" y="3"/>
                    </a:moveTo>
                    <a:lnTo>
                      <a:pt x="1" y="3"/>
                    </a:lnTo>
                    <a:lnTo>
                      <a:pt x="0" y="3"/>
                    </a:lnTo>
                    <a:lnTo>
                      <a:pt x="0" y="2"/>
                    </a:lnTo>
                    <a:lnTo>
                      <a:pt x="0" y="1"/>
                    </a:lnTo>
                    <a:lnTo>
                      <a:pt x="1" y="0"/>
                    </a:lnTo>
                    <a:lnTo>
                      <a:pt x="1" y="1"/>
                    </a:lnTo>
                    <a:lnTo>
                      <a:pt x="2" y="2"/>
                    </a:lnTo>
                    <a:lnTo>
                      <a:pt x="2" y="3"/>
                    </a:lnTo>
                    <a:close/>
                  </a:path>
                </a:pathLst>
              </a:custGeom>
              <a:grpFill/>
              <a:ln w="3175" cmpd="sng">
                <a:solidFill>
                  <a:schemeClr val="bg1"/>
                </a:solidFill>
                <a:round/>
                <a:headEnd/>
                <a:tailEnd/>
              </a:ln>
            </p:spPr>
            <p:txBody>
              <a:bodyPr/>
              <a:lstStyle/>
              <a:p>
                <a:endParaRPr lang="es-CL" sz="2400" dirty="0">
                  <a:solidFill>
                    <a:srgbClr val="000000"/>
                  </a:solidFill>
                </a:endParaRPr>
              </a:p>
            </p:txBody>
          </p:sp>
          <p:sp>
            <p:nvSpPr>
              <p:cNvPr id="767" name="Freeform 154"/>
              <p:cNvSpPr>
                <a:spLocks/>
              </p:cNvSpPr>
              <p:nvPr/>
            </p:nvSpPr>
            <p:spPr bwMode="gray">
              <a:xfrm>
                <a:off x="2423" y="2252"/>
                <a:ext cx="2" cy="3"/>
              </a:xfrm>
              <a:custGeom>
                <a:avLst/>
                <a:gdLst>
                  <a:gd name="T0" fmla="*/ 2 w 2"/>
                  <a:gd name="T1" fmla="*/ 1 h 3"/>
                  <a:gd name="T2" fmla="*/ 2 w 2"/>
                  <a:gd name="T3" fmla="*/ 2 h 3"/>
                  <a:gd name="T4" fmla="*/ 1 w 2"/>
                  <a:gd name="T5" fmla="*/ 2 h 3"/>
                  <a:gd name="T6" fmla="*/ 0 w 2"/>
                  <a:gd name="T7" fmla="*/ 3 h 3"/>
                  <a:gd name="T8" fmla="*/ 0 w 2"/>
                  <a:gd name="T9" fmla="*/ 2 h 3"/>
                  <a:gd name="T10" fmla="*/ 0 w 2"/>
                  <a:gd name="T11" fmla="*/ 1 h 3"/>
                  <a:gd name="T12" fmla="*/ 1 w 2"/>
                  <a:gd name="T13" fmla="*/ 1 h 3"/>
                  <a:gd name="T14" fmla="*/ 1 w 2"/>
                  <a:gd name="T15" fmla="*/ 0 h 3"/>
                  <a:gd name="T16" fmla="*/ 2 w 2"/>
                  <a:gd name="T17" fmla="*/ 1 h 3"/>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2"/>
                  <a:gd name="T28" fmla="*/ 0 h 3"/>
                  <a:gd name="T29" fmla="*/ 2 w 2"/>
                  <a:gd name="T30" fmla="*/ 3 h 3"/>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2" h="3">
                    <a:moveTo>
                      <a:pt x="2" y="1"/>
                    </a:moveTo>
                    <a:lnTo>
                      <a:pt x="2" y="2"/>
                    </a:lnTo>
                    <a:lnTo>
                      <a:pt x="1" y="2"/>
                    </a:lnTo>
                    <a:lnTo>
                      <a:pt x="0" y="3"/>
                    </a:lnTo>
                    <a:lnTo>
                      <a:pt x="0" y="2"/>
                    </a:lnTo>
                    <a:lnTo>
                      <a:pt x="0" y="1"/>
                    </a:lnTo>
                    <a:lnTo>
                      <a:pt x="1" y="1"/>
                    </a:lnTo>
                    <a:lnTo>
                      <a:pt x="1" y="0"/>
                    </a:lnTo>
                    <a:lnTo>
                      <a:pt x="2" y="1"/>
                    </a:lnTo>
                    <a:close/>
                  </a:path>
                </a:pathLst>
              </a:custGeom>
              <a:grpFill/>
              <a:ln w="3175" cmpd="sng">
                <a:solidFill>
                  <a:schemeClr val="bg1"/>
                </a:solidFill>
                <a:round/>
                <a:headEnd/>
                <a:tailEnd/>
              </a:ln>
            </p:spPr>
            <p:txBody>
              <a:bodyPr/>
              <a:lstStyle/>
              <a:p>
                <a:endParaRPr lang="es-CL" sz="2400" dirty="0">
                  <a:solidFill>
                    <a:srgbClr val="000000"/>
                  </a:solidFill>
                </a:endParaRPr>
              </a:p>
            </p:txBody>
          </p:sp>
          <p:sp>
            <p:nvSpPr>
              <p:cNvPr id="768" name="Freeform 155"/>
              <p:cNvSpPr>
                <a:spLocks/>
              </p:cNvSpPr>
              <p:nvPr/>
            </p:nvSpPr>
            <p:spPr bwMode="gray">
              <a:xfrm>
                <a:off x="2432" y="2245"/>
                <a:ext cx="3" cy="4"/>
              </a:xfrm>
              <a:custGeom>
                <a:avLst/>
                <a:gdLst>
                  <a:gd name="T0" fmla="*/ 0 w 3"/>
                  <a:gd name="T1" fmla="*/ 1 h 4"/>
                  <a:gd name="T2" fmla="*/ 0 w 3"/>
                  <a:gd name="T3" fmla="*/ 2 h 4"/>
                  <a:gd name="T4" fmla="*/ 1 w 3"/>
                  <a:gd name="T5" fmla="*/ 2 h 4"/>
                  <a:gd name="T6" fmla="*/ 1 w 3"/>
                  <a:gd name="T7" fmla="*/ 1 h 4"/>
                  <a:gd name="T8" fmla="*/ 1 w 3"/>
                  <a:gd name="T9" fmla="*/ 0 h 4"/>
                  <a:gd name="T10" fmla="*/ 2 w 3"/>
                  <a:gd name="T11" fmla="*/ 1 h 4"/>
                  <a:gd name="T12" fmla="*/ 1 w 3"/>
                  <a:gd name="T13" fmla="*/ 2 h 4"/>
                  <a:gd name="T14" fmla="*/ 2 w 3"/>
                  <a:gd name="T15" fmla="*/ 2 h 4"/>
                  <a:gd name="T16" fmla="*/ 3 w 3"/>
                  <a:gd name="T17" fmla="*/ 2 h 4"/>
                  <a:gd name="T18" fmla="*/ 2 w 3"/>
                  <a:gd name="T19" fmla="*/ 4 h 4"/>
                  <a:gd name="T20" fmla="*/ 1 w 3"/>
                  <a:gd name="T21" fmla="*/ 4 h 4"/>
                  <a:gd name="T22" fmla="*/ 0 w 3"/>
                  <a:gd name="T23" fmla="*/ 3 h 4"/>
                  <a:gd name="T24" fmla="*/ 0 w 3"/>
                  <a:gd name="T25" fmla="*/ 4 h 4"/>
                  <a:gd name="T26" fmla="*/ 0 w 3"/>
                  <a:gd name="T27" fmla="*/ 2 h 4"/>
                  <a:gd name="T28" fmla="*/ 0 w 3"/>
                  <a:gd name="T29" fmla="*/ 1 h 4"/>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3"/>
                  <a:gd name="T46" fmla="*/ 0 h 4"/>
                  <a:gd name="T47" fmla="*/ 3 w 3"/>
                  <a:gd name="T48" fmla="*/ 4 h 4"/>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3" h="4">
                    <a:moveTo>
                      <a:pt x="0" y="1"/>
                    </a:moveTo>
                    <a:lnTo>
                      <a:pt x="0" y="2"/>
                    </a:lnTo>
                    <a:lnTo>
                      <a:pt x="1" y="2"/>
                    </a:lnTo>
                    <a:lnTo>
                      <a:pt x="1" y="1"/>
                    </a:lnTo>
                    <a:lnTo>
                      <a:pt x="1" y="0"/>
                    </a:lnTo>
                    <a:lnTo>
                      <a:pt x="2" y="1"/>
                    </a:lnTo>
                    <a:lnTo>
                      <a:pt x="1" y="2"/>
                    </a:lnTo>
                    <a:lnTo>
                      <a:pt x="2" y="2"/>
                    </a:lnTo>
                    <a:lnTo>
                      <a:pt x="3" y="2"/>
                    </a:lnTo>
                    <a:lnTo>
                      <a:pt x="2" y="4"/>
                    </a:lnTo>
                    <a:lnTo>
                      <a:pt x="1" y="4"/>
                    </a:lnTo>
                    <a:lnTo>
                      <a:pt x="0" y="3"/>
                    </a:lnTo>
                    <a:lnTo>
                      <a:pt x="0" y="4"/>
                    </a:lnTo>
                    <a:lnTo>
                      <a:pt x="0" y="2"/>
                    </a:lnTo>
                    <a:lnTo>
                      <a:pt x="0" y="1"/>
                    </a:lnTo>
                    <a:close/>
                  </a:path>
                </a:pathLst>
              </a:custGeom>
              <a:grpFill/>
              <a:ln w="3175" cmpd="sng">
                <a:solidFill>
                  <a:schemeClr val="bg1"/>
                </a:solidFill>
                <a:round/>
                <a:headEnd/>
                <a:tailEnd/>
              </a:ln>
            </p:spPr>
            <p:txBody>
              <a:bodyPr/>
              <a:lstStyle/>
              <a:p>
                <a:endParaRPr lang="es-CL" sz="2400" dirty="0">
                  <a:solidFill>
                    <a:srgbClr val="000000"/>
                  </a:solidFill>
                </a:endParaRPr>
              </a:p>
            </p:txBody>
          </p:sp>
          <p:sp>
            <p:nvSpPr>
              <p:cNvPr id="769" name="Freeform 156"/>
              <p:cNvSpPr>
                <a:spLocks/>
              </p:cNvSpPr>
              <p:nvPr/>
            </p:nvSpPr>
            <p:spPr bwMode="gray">
              <a:xfrm>
                <a:off x="2432" y="2252"/>
                <a:ext cx="4" cy="4"/>
              </a:xfrm>
              <a:custGeom>
                <a:avLst/>
                <a:gdLst>
                  <a:gd name="T0" fmla="*/ 2 w 4"/>
                  <a:gd name="T1" fmla="*/ 0 h 4"/>
                  <a:gd name="T2" fmla="*/ 2 w 4"/>
                  <a:gd name="T3" fmla="*/ 1 h 4"/>
                  <a:gd name="T4" fmla="*/ 3 w 4"/>
                  <a:gd name="T5" fmla="*/ 1 h 4"/>
                  <a:gd name="T6" fmla="*/ 3 w 4"/>
                  <a:gd name="T7" fmla="*/ 2 h 4"/>
                  <a:gd name="T8" fmla="*/ 4 w 4"/>
                  <a:gd name="T9" fmla="*/ 1 h 4"/>
                  <a:gd name="T10" fmla="*/ 3 w 4"/>
                  <a:gd name="T11" fmla="*/ 2 h 4"/>
                  <a:gd name="T12" fmla="*/ 4 w 4"/>
                  <a:gd name="T13" fmla="*/ 2 h 4"/>
                  <a:gd name="T14" fmla="*/ 3 w 4"/>
                  <a:gd name="T15" fmla="*/ 3 h 4"/>
                  <a:gd name="T16" fmla="*/ 3 w 4"/>
                  <a:gd name="T17" fmla="*/ 4 h 4"/>
                  <a:gd name="T18" fmla="*/ 2 w 4"/>
                  <a:gd name="T19" fmla="*/ 3 h 4"/>
                  <a:gd name="T20" fmla="*/ 1 w 4"/>
                  <a:gd name="T21" fmla="*/ 4 h 4"/>
                  <a:gd name="T22" fmla="*/ 0 w 4"/>
                  <a:gd name="T23" fmla="*/ 4 h 4"/>
                  <a:gd name="T24" fmla="*/ 0 w 4"/>
                  <a:gd name="T25" fmla="*/ 3 h 4"/>
                  <a:gd name="T26" fmla="*/ 1 w 4"/>
                  <a:gd name="T27" fmla="*/ 2 h 4"/>
                  <a:gd name="T28" fmla="*/ 0 w 4"/>
                  <a:gd name="T29" fmla="*/ 2 h 4"/>
                  <a:gd name="T30" fmla="*/ 0 w 4"/>
                  <a:gd name="T31" fmla="*/ 3 h 4"/>
                  <a:gd name="T32" fmla="*/ 0 w 4"/>
                  <a:gd name="T33" fmla="*/ 2 h 4"/>
                  <a:gd name="T34" fmla="*/ 1 w 4"/>
                  <a:gd name="T35" fmla="*/ 2 h 4"/>
                  <a:gd name="T36" fmla="*/ 1 w 4"/>
                  <a:gd name="T37" fmla="*/ 1 h 4"/>
                  <a:gd name="T38" fmla="*/ 1 w 4"/>
                  <a:gd name="T39" fmla="*/ 0 h 4"/>
                  <a:gd name="T40" fmla="*/ 2 w 4"/>
                  <a:gd name="T41" fmla="*/ 0 h 4"/>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4"/>
                  <a:gd name="T64" fmla="*/ 0 h 4"/>
                  <a:gd name="T65" fmla="*/ 4 w 4"/>
                  <a:gd name="T66" fmla="*/ 4 h 4"/>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4" h="4">
                    <a:moveTo>
                      <a:pt x="2" y="0"/>
                    </a:moveTo>
                    <a:lnTo>
                      <a:pt x="2" y="1"/>
                    </a:lnTo>
                    <a:lnTo>
                      <a:pt x="3" y="1"/>
                    </a:lnTo>
                    <a:lnTo>
                      <a:pt x="3" y="2"/>
                    </a:lnTo>
                    <a:lnTo>
                      <a:pt x="4" y="1"/>
                    </a:lnTo>
                    <a:lnTo>
                      <a:pt x="3" y="2"/>
                    </a:lnTo>
                    <a:lnTo>
                      <a:pt x="4" y="2"/>
                    </a:lnTo>
                    <a:lnTo>
                      <a:pt x="3" y="3"/>
                    </a:lnTo>
                    <a:lnTo>
                      <a:pt x="3" y="4"/>
                    </a:lnTo>
                    <a:lnTo>
                      <a:pt x="2" y="3"/>
                    </a:lnTo>
                    <a:lnTo>
                      <a:pt x="1" y="4"/>
                    </a:lnTo>
                    <a:lnTo>
                      <a:pt x="0" y="4"/>
                    </a:lnTo>
                    <a:lnTo>
                      <a:pt x="0" y="3"/>
                    </a:lnTo>
                    <a:lnTo>
                      <a:pt x="1" y="2"/>
                    </a:lnTo>
                    <a:lnTo>
                      <a:pt x="0" y="2"/>
                    </a:lnTo>
                    <a:lnTo>
                      <a:pt x="0" y="3"/>
                    </a:lnTo>
                    <a:lnTo>
                      <a:pt x="0" y="2"/>
                    </a:lnTo>
                    <a:lnTo>
                      <a:pt x="1" y="2"/>
                    </a:lnTo>
                    <a:lnTo>
                      <a:pt x="1" y="1"/>
                    </a:lnTo>
                    <a:lnTo>
                      <a:pt x="1" y="0"/>
                    </a:lnTo>
                    <a:lnTo>
                      <a:pt x="2" y="0"/>
                    </a:lnTo>
                    <a:close/>
                  </a:path>
                </a:pathLst>
              </a:custGeom>
              <a:grpFill/>
              <a:ln w="3175" cmpd="sng">
                <a:solidFill>
                  <a:schemeClr val="bg1"/>
                </a:solidFill>
                <a:round/>
                <a:headEnd/>
                <a:tailEnd/>
              </a:ln>
            </p:spPr>
            <p:txBody>
              <a:bodyPr/>
              <a:lstStyle/>
              <a:p>
                <a:endParaRPr lang="es-CL" sz="2400" dirty="0">
                  <a:solidFill>
                    <a:srgbClr val="000000"/>
                  </a:solidFill>
                </a:endParaRPr>
              </a:p>
            </p:txBody>
          </p:sp>
          <p:sp>
            <p:nvSpPr>
              <p:cNvPr id="770" name="Freeform 157"/>
              <p:cNvSpPr>
                <a:spLocks/>
              </p:cNvSpPr>
              <p:nvPr/>
            </p:nvSpPr>
            <p:spPr bwMode="gray">
              <a:xfrm>
                <a:off x="2428" y="2257"/>
                <a:ext cx="2" cy="3"/>
              </a:xfrm>
              <a:custGeom>
                <a:avLst/>
                <a:gdLst>
                  <a:gd name="T0" fmla="*/ 1 w 2"/>
                  <a:gd name="T1" fmla="*/ 1 h 3"/>
                  <a:gd name="T2" fmla="*/ 2 w 2"/>
                  <a:gd name="T3" fmla="*/ 2 h 3"/>
                  <a:gd name="T4" fmla="*/ 1 w 2"/>
                  <a:gd name="T5" fmla="*/ 2 h 3"/>
                  <a:gd name="T6" fmla="*/ 2 w 2"/>
                  <a:gd name="T7" fmla="*/ 2 h 3"/>
                  <a:gd name="T8" fmla="*/ 1 w 2"/>
                  <a:gd name="T9" fmla="*/ 3 h 3"/>
                  <a:gd name="T10" fmla="*/ 0 w 2"/>
                  <a:gd name="T11" fmla="*/ 2 h 3"/>
                  <a:gd name="T12" fmla="*/ 0 w 2"/>
                  <a:gd name="T13" fmla="*/ 0 h 3"/>
                  <a:gd name="T14" fmla="*/ 1 w 2"/>
                  <a:gd name="T15" fmla="*/ 1 h 3"/>
                  <a:gd name="T16" fmla="*/ 0 60000 65536"/>
                  <a:gd name="T17" fmla="*/ 0 60000 65536"/>
                  <a:gd name="T18" fmla="*/ 0 60000 65536"/>
                  <a:gd name="T19" fmla="*/ 0 60000 65536"/>
                  <a:gd name="T20" fmla="*/ 0 60000 65536"/>
                  <a:gd name="T21" fmla="*/ 0 60000 65536"/>
                  <a:gd name="T22" fmla="*/ 0 60000 65536"/>
                  <a:gd name="T23" fmla="*/ 0 60000 65536"/>
                  <a:gd name="T24" fmla="*/ 0 w 2"/>
                  <a:gd name="T25" fmla="*/ 0 h 3"/>
                  <a:gd name="T26" fmla="*/ 2 w 2"/>
                  <a:gd name="T27" fmla="*/ 3 h 3"/>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2" h="3">
                    <a:moveTo>
                      <a:pt x="1" y="1"/>
                    </a:moveTo>
                    <a:lnTo>
                      <a:pt x="2" y="2"/>
                    </a:lnTo>
                    <a:lnTo>
                      <a:pt x="1" y="2"/>
                    </a:lnTo>
                    <a:lnTo>
                      <a:pt x="2" y="2"/>
                    </a:lnTo>
                    <a:lnTo>
                      <a:pt x="1" y="3"/>
                    </a:lnTo>
                    <a:lnTo>
                      <a:pt x="0" y="2"/>
                    </a:lnTo>
                    <a:lnTo>
                      <a:pt x="0" y="0"/>
                    </a:lnTo>
                    <a:lnTo>
                      <a:pt x="1" y="1"/>
                    </a:lnTo>
                    <a:close/>
                  </a:path>
                </a:pathLst>
              </a:custGeom>
              <a:grpFill/>
              <a:ln w="3175" cmpd="sng">
                <a:solidFill>
                  <a:schemeClr val="bg1"/>
                </a:solidFill>
                <a:round/>
                <a:headEnd/>
                <a:tailEnd/>
              </a:ln>
            </p:spPr>
            <p:txBody>
              <a:bodyPr/>
              <a:lstStyle/>
              <a:p>
                <a:endParaRPr lang="es-CL" sz="2400" dirty="0">
                  <a:solidFill>
                    <a:srgbClr val="000000"/>
                  </a:solidFill>
                </a:endParaRPr>
              </a:p>
            </p:txBody>
          </p:sp>
          <p:sp>
            <p:nvSpPr>
              <p:cNvPr id="771" name="Freeform 158"/>
              <p:cNvSpPr>
                <a:spLocks/>
              </p:cNvSpPr>
              <p:nvPr/>
            </p:nvSpPr>
            <p:spPr bwMode="gray">
              <a:xfrm>
                <a:off x="2432" y="2261"/>
                <a:ext cx="8" cy="8"/>
              </a:xfrm>
              <a:custGeom>
                <a:avLst/>
                <a:gdLst>
                  <a:gd name="T0" fmla="*/ 4 w 8"/>
                  <a:gd name="T1" fmla="*/ 4 h 8"/>
                  <a:gd name="T2" fmla="*/ 4 w 8"/>
                  <a:gd name="T3" fmla="*/ 3 h 8"/>
                  <a:gd name="T4" fmla="*/ 4 w 8"/>
                  <a:gd name="T5" fmla="*/ 2 h 8"/>
                  <a:gd name="T6" fmla="*/ 4 w 8"/>
                  <a:gd name="T7" fmla="*/ 1 h 8"/>
                  <a:gd name="T8" fmla="*/ 4 w 8"/>
                  <a:gd name="T9" fmla="*/ 0 h 8"/>
                  <a:gd name="T10" fmla="*/ 5 w 8"/>
                  <a:gd name="T11" fmla="*/ 1 h 8"/>
                  <a:gd name="T12" fmla="*/ 5 w 8"/>
                  <a:gd name="T13" fmla="*/ 2 h 8"/>
                  <a:gd name="T14" fmla="*/ 6 w 8"/>
                  <a:gd name="T15" fmla="*/ 2 h 8"/>
                  <a:gd name="T16" fmla="*/ 7 w 8"/>
                  <a:gd name="T17" fmla="*/ 2 h 8"/>
                  <a:gd name="T18" fmla="*/ 7 w 8"/>
                  <a:gd name="T19" fmla="*/ 3 h 8"/>
                  <a:gd name="T20" fmla="*/ 8 w 8"/>
                  <a:gd name="T21" fmla="*/ 4 h 8"/>
                  <a:gd name="T22" fmla="*/ 7 w 8"/>
                  <a:gd name="T23" fmla="*/ 4 h 8"/>
                  <a:gd name="T24" fmla="*/ 6 w 8"/>
                  <a:gd name="T25" fmla="*/ 5 h 8"/>
                  <a:gd name="T26" fmla="*/ 5 w 8"/>
                  <a:gd name="T27" fmla="*/ 5 h 8"/>
                  <a:gd name="T28" fmla="*/ 5 w 8"/>
                  <a:gd name="T29" fmla="*/ 4 h 8"/>
                  <a:gd name="T30" fmla="*/ 4 w 8"/>
                  <a:gd name="T31" fmla="*/ 4 h 8"/>
                  <a:gd name="T32" fmla="*/ 4 w 8"/>
                  <a:gd name="T33" fmla="*/ 6 h 8"/>
                  <a:gd name="T34" fmla="*/ 3 w 8"/>
                  <a:gd name="T35" fmla="*/ 8 h 8"/>
                  <a:gd name="T36" fmla="*/ 2 w 8"/>
                  <a:gd name="T37" fmla="*/ 8 h 8"/>
                  <a:gd name="T38" fmla="*/ 1 w 8"/>
                  <a:gd name="T39" fmla="*/ 6 h 8"/>
                  <a:gd name="T40" fmla="*/ 1 w 8"/>
                  <a:gd name="T41" fmla="*/ 5 h 8"/>
                  <a:gd name="T42" fmla="*/ 1 w 8"/>
                  <a:gd name="T43" fmla="*/ 4 h 8"/>
                  <a:gd name="T44" fmla="*/ 0 w 8"/>
                  <a:gd name="T45" fmla="*/ 4 h 8"/>
                  <a:gd name="T46" fmla="*/ 0 w 8"/>
                  <a:gd name="T47" fmla="*/ 3 h 8"/>
                  <a:gd name="T48" fmla="*/ 1 w 8"/>
                  <a:gd name="T49" fmla="*/ 2 h 8"/>
                  <a:gd name="T50" fmla="*/ 2 w 8"/>
                  <a:gd name="T51" fmla="*/ 3 h 8"/>
                  <a:gd name="T52" fmla="*/ 3 w 8"/>
                  <a:gd name="T53" fmla="*/ 3 h 8"/>
                  <a:gd name="T54" fmla="*/ 3 w 8"/>
                  <a:gd name="T55" fmla="*/ 4 h 8"/>
                  <a:gd name="T56" fmla="*/ 4 w 8"/>
                  <a:gd name="T57" fmla="*/ 3 h 8"/>
                  <a:gd name="T58" fmla="*/ 4 w 8"/>
                  <a:gd name="T59" fmla="*/ 4 h 8"/>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w 8"/>
                  <a:gd name="T91" fmla="*/ 0 h 8"/>
                  <a:gd name="T92" fmla="*/ 8 w 8"/>
                  <a:gd name="T93" fmla="*/ 8 h 8"/>
                </a:gdLst>
                <a:ahLst/>
                <a:cxnLst>
                  <a:cxn ang="T60">
                    <a:pos x="T0" y="T1"/>
                  </a:cxn>
                  <a:cxn ang="T61">
                    <a:pos x="T2" y="T3"/>
                  </a:cxn>
                  <a:cxn ang="T62">
                    <a:pos x="T4" y="T5"/>
                  </a:cxn>
                  <a:cxn ang="T63">
                    <a:pos x="T6" y="T7"/>
                  </a:cxn>
                  <a:cxn ang="T64">
                    <a:pos x="T8" y="T9"/>
                  </a:cxn>
                  <a:cxn ang="T65">
                    <a:pos x="T10" y="T11"/>
                  </a:cxn>
                  <a:cxn ang="T66">
                    <a:pos x="T12" y="T13"/>
                  </a:cxn>
                  <a:cxn ang="T67">
                    <a:pos x="T14" y="T15"/>
                  </a:cxn>
                  <a:cxn ang="T68">
                    <a:pos x="T16" y="T17"/>
                  </a:cxn>
                  <a:cxn ang="T69">
                    <a:pos x="T18" y="T19"/>
                  </a:cxn>
                  <a:cxn ang="T70">
                    <a:pos x="T20" y="T21"/>
                  </a:cxn>
                  <a:cxn ang="T71">
                    <a:pos x="T22" y="T23"/>
                  </a:cxn>
                  <a:cxn ang="T72">
                    <a:pos x="T24" y="T25"/>
                  </a:cxn>
                  <a:cxn ang="T73">
                    <a:pos x="T26" y="T27"/>
                  </a:cxn>
                  <a:cxn ang="T74">
                    <a:pos x="T28" y="T29"/>
                  </a:cxn>
                  <a:cxn ang="T75">
                    <a:pos x="T30" y="T31"/>
                  </a:cxn>
                  <a:cxn ang="T76">
                    <a:pos x="T32" y="T33"/>
                  </a:cxn>
                  <a:cxn ang="T77">
                    <a:pos x="T34" y="T35"/>
                  </a:cxn>
                  <a:cxn ang="T78">
                    <a:pos x="T36" y="T37"/>
                  </a:cxn>
                  <a:cxn ang="T79">
                    <a:pos x="T38" y="T39"/>
                  </a:cxn>
                  <a:cxn ang="T80">
                    <a:pos x="T40" y="T41"/>
                  </a:cxn>
                  <a:cxn ang="T81">
                    <a:pos x="T42" y="T43"/>
                  </a:cxn>
                  <a:cxn ang="T82">
                    <a:pos x="T44" y="T45"/>
                  </a:cxn>
                  <a:cxn ang="T83">
                    <a:pos x="T46" y="T47"/>
                  </a:cxn>
                  <a:cxn ang="T84">
                    <a:pos x="T48" y="T49"/>
                  </a:cxn>
                  <a:cxn ang="T85">
                    <a:pos x="T50" y="T51"/>
                  </a:cxn>
                  <a:cxn ang="T86">
                    <a:pos x="T52" y="T53"/>
                  </a:cxn>
                  <a:cxn ang="T87">
                    <a:pos x="T54" y="T55"/>
                  </a:cxn>
                  <a:cxn ang="T88">
                    <a:pos x="T56" y="T57"/>
                  </a:cxn>
                  <a:cxn ang="T89">
                    <a:pos x="T58" y="T59"/>
                  </a:cxn>
                </a:cxnLst>
                <a:rect l="T90" t="T91" r="T92" b="T93"/>
                <a:pathLst>
                  <a:path w="8" h="8">
                    <a:moveTo>
                      <a:pt x="4" y="4"/>
                    </a:moveTo>
                    <a:lnTo>
                      <a:pt x="4" y="3"/>
                    </a:lnTo>
                    <a:lnTo>
                      <a:pt x="4" y="2"/>
                    </a:lnTo>
                    <a:lnTo>
                      <a:pt x="4" y="1"/>
                    </a:lnTo>
                    <a:lnTo>
                      <a:pt x="4" y="0"/>
                    </a:lnTo>
                    <a:lnTo>
                      <a:pt x="5" y="1"/>
                    </a:lnTo>
                    <a:lnTo>
                      <a:pt x="5" y="2"/>
                    </a:lnTo>
                    <a:lnTo>
                      <a:pt x="6" y="2"/>
                    </a:lnTo>
                    <a:lnTo>
                      <a:pt x="7" y="2"/>
                    </a:lnTo>
                    <a:lnTo>
                      <a:pt x="7" y="3"/>
                    </a:lnTo>
                    <a:lnTo>
                      <a:pt x="8" y="4"/>
                    </a:lnTo>
                    <a:lnTo>
                      <a:pt x="7" y="4"/>
                    </a:lnTo>
                    <a:lnTo>
                      <a:pt x="6" y="5"/>
                    </a:lnTo>
                    <a:lnTo>
                      <a:pt x="5" y="5"/>
                    </a:lnTo>
                    <a:lnTo>
                      <a:pt x="5" y="4"/>
                    </a:lnTo>
                    <a:lnTo>
                      <a:pt x="4" y="4"/>
                    </a:lnTo>
                    <a:lnTo>
                      <a:pt x="4" y="6"/>
                    </a:lnTo>
                    <a:lnTo>
                      <a:pt x="3" y="8"/>
                    </a:lnTo>
                    <a:lnTo>
                      <a:pt x="2" y="8"/>
                    </a:lnTo>
                    <a:lnTo>
                      <a:pt x="1" y="6"/>
                    </a:lnTo>
                    <a:lnTo>
                      <a:pt x="1" y="5"/>
                    </a:lnTo>
                    <a:lnTo>
                      <a:pt x="1" y="4"/>
                    </a:lnTo>
                    <a:lnTo>
                      <a:pt x="0" y="4"/>
                    </a:lnTo>
                    <a:lnTo>
                      <a:pt x="0" y="3"/>
                    </a:lnTo>
                    <a:lnTo>
                      <a:pt x="1" y="2"/>
                    </a:lnTo>
                    <a:lnTo>
                      <a:pt x="2" y="3"/>
                    </a:lnTo>
                    <a:lnTo>
                      <a:pt x="3" y="3"/>
                    </a:lnTo>
                    <a:lnTo>
                      <a:pt x="3" y="4"/>
                    </a:lnTo>
                    <a:lnTo>
                      <a:pt x="4" y="3"/>
                    </a:lnTo>
                    <a:lnTo>
                      <a:pt x="4" y="4"/>
                    </a:lnTo>
                    <a:close/>
                  </a:path>
                </a:pathLst>
              </a:custGeom>
              <a:grpFill/>
              <a:ln w="3175" cmpd="sng">
                <a:solidFill>
                  <a:schemeClr val="bg1"/>
                </a:solidFill>
                <a:round/>
                <a:headEnd/>
                <a:tailEnd/>
              </a:ln>
            </p:spPr>
            <p:txBody>
              <a:bodyPr/>
              <a:lstStyle/>
              <a:p>
                <a:endParaRPr lang="es-CL" sz="2400" dirty="0">
                  <a:solidFill>
                    <a:srgbClr val="000000"/>
                  </a:solidFill>
                </a:endParaRPr>
              </a:p>
            </p:txBody>
          </p:sp>
          <p:sp>
            <p:nvSpPr>
              <p:cNvPr id="772" name="Freeform 159"/>
              <p:cNvSpPr>
                <a:spLocks/>
              </p:cNvSpPr>
              <p:nvPr/>
            </p:nvSpPr>
            <p:spPr bwMode="gray">
              <a:xfrm>
                <a:off x="2438" y="2268"/>
                <a:ext cx="3" cy="2"/>
              </a:xfrm>
              <a:custGeom>
                <a:avLst/>
                <a:gdLst>
                  <a:gd name="T0" fmla="*/ 1 w 3"/>
                  <a:gd name="T1" fmla="*/ 0 h 2"/>
                  <a:gd name="T2" fmla="*/ 2 w 3"/>
                  <a:gd name="T3" fmla="*/ 0 h 2"/>
                  <a:gd name="T4" fmla="*/ 3 w 3"/>
                  <a:gd name="T5" fmla="*/ 1 h 2"/>
                  <a:gd name="T6" fmla="*/ 2 w 3"/>
                  <a:gd name="T7" fmla="*/ 2 h 2"/>
                  <a:gd name="T8" fmla="*/ 1 w 3"/>
                  <a:gd name="T9" fmla="*/ 2 h 2"/>
                  <a:gd name="T10" fmla="*/ 0 w 3"/>
                  <a:gd name="T11" fmla="*/ 1 h 2"/>
                  <a:gd name="T12" fmla="*/ 1 w 3"/>
                  <a:gd name="T13" fmla="*/ 1 h 2"/>
                  <a:gd name="T14" fmla="*/ 0 w 3"/>
                  <a:gd name="T15" fmla="*/ 0 h 2"/>
                  <a:gd name="T16" fmla="*/ 1 w 3"/>
                  <a:gd name="T17" fmla="*/ 0 h 2"/>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3"/>
                  <a:gd name="T28" fmla="*/ 0 h 2"/>
                  <a:gd name="T29" fmla="*/ 3 w 3"/>
                  <a:gd name="T30" fmla="*/ 2 h 2"/>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3" h="2">
                    <a:moveTo>
                      <a:pt x="1" y="0"/>
                    </a:moveTo>
                    <a:lnTo>
                      <a:pt x="2" y="0"/>
                    </a:lnTo>
                    <a:lnTo>
                      <a:pt x="3" y="1"/>
                    </a:lnTo>
                    <a:lnTo>
                      <a:pt x="2" y="2"/>
                    </a:lnTo>
                    <a:lnTo>
                      <a:pt x="1" y="2"/>
                    </a:lnTo>
                    <a:lnTo>
                      <a:pt x="0" y="1"/>
                    </a:lnTo>
                    <a:lnTo>
                      <a:pt x="1" y="1"/>
                    </a:lnTo>
                    <a:lnTo>
                      <a:pt x="0" y="0"/>
                    </a:lnTo>
                    <a:lnTo>
                      <a:pt x="1" y="0"/>
                    </a:lnTo>
                    <a:close/>
                  </a:path>
                </a:pathLst>
              </a:custGeom>
              <a:grpFill/>
              <a:ln w="3175" cmpd="sng">
                <a:solidFill>
                  <a:schemeClr val="bg1"/>
                </a:solidFill>
                <a:round/>
                <a:headEnd/>
                <a:tailEnd/>
              </a:ln>
            </p:spPr>
            <p:txBody>
              <a:bodyPr/>
              <a:lstStyle/>
              <a:p>
                <a:endParaRPr lang="es-CL" sz="2400" dirty="0">
                  <a:solidFill>
                    <a:srgbClr val="000000"/>
                  </a:solidFill>
                </a:endParaRPr>
              </a:p>
            </p:txBody>
          </p:sp>
          <p:sp>
            <p:nvSpPr>
              <p:cNvPr id="773" name="Freeform 160"/>
              <p:cNvSpPr>
                <a:spLocks/>
              </p:cNvSpPr>
              <p:nvPr/>
            </p:nvSpPr>
            <p:spPr bwMode="gray">
              <a:xfrm>
                <a:off x="2441" y="2292"/>
                <a:ext cx="4" cy="8"/>
              </a:xfrm>
              <a:custGeom>
                <a:avLst/>
                <a:gdLst>
                  <a:gd name="T0" fmla="*/ 2 w 4"/>
                  <a:gd name="T1" fmla="*/ 0 h 8"/>
                  <a:gd name="T2" fmla="*/ 2 w 4"/>
                  <a:gd name="T3" fmla="*/ 1 h 8"/>
                  <a:gd name="T4" fmla="*/ 3 w 4"/>
                  <a:gd name="T5" fmla="*/ 1 h 8"/>
                  <a:gd name="T6" fmla="*/ 3 w 4"/>
                  <a:gd name="T7" fmla="*/ 2 h 8"/>
                  <a:gd name="T8" fmla="*/ 4 w 4"/>
                  <a:gd name="T9" fmla="*/ 4 h 8"/>
                  <a:gd name="T10" fmla="*/ 3 w 4"/>
                  <a:gd name="T11" fmla="*/ 4 h 8"/>
                  <a:gd name="T12" fmla="*/ 3 w 4"/>
                  <a:gd name="T13" fmla="*/ 7 h 8"/>
                  <a:gd name="T14" fmla="*/ 2 w 4"/>
                  <a:gd name="T15" fmla="*/ 8 h 8"/>
                  <a:gd name="T16" fmla="*/ 3 w 4"/>
                  <a:gd name="T17" fmla="*/ 8 h 8"/>
                  <a:gd name="T18" fmla="*/ 2 w 4"/>
                  <a:gd name="T19" fmla="*/ 8 h 8"/>
                  <a:gd name="T20" fmla="*/ 1 w 4"/>
                  <a:gd name="T21" fmla="*/ 7 h 8"/>
                  <a:gd name="T22" fmla="*/ 1 w 4"/>
                  <a:gd name="T23" fmla="*/ 6 h 8"/>
                  <a:gd name="T24" fmla="*/ 1 w 4"/>
                  <a:gd name="T25" fmla="*/ 5 h 8"/>
                  <a:gd name="T26" fmla="*/ 0 w 4"/>
                  <a:gd name="T27" fmla="*/ 5 h 8"/>
                  <a:gd name="T28" fmla="*/ 0 w 4"/>
                  <a:gd name="T29" fmla="*/ 4 h 8"/>
                  <a:gd name="T30" fmla="*/ 1 w 4"/>
                  <a:gd name="T31" fmla="*/ 2 h 8"/>
                  <a:gd name="T32" fmla="*/ 1 w 4"/>
                  <a:gd name="T33" fmla="*/ 1 h 8"/>
                  <a:gd name="T34" fmla="*/ 2 w 4"/>
                  <a:gd name="T35" fmla="*/ 1 h 8"/>
                  <a:gd name="T36" fmla="*/ 1 w 4"/>
                  <a:gd name="T37" fmla="*/ 1 h 8"/>
                  <a:gd name="T38" fmla="*/ 2 w 4"/>
                  <a:gd name="T39" fmla="*/ 0 h 8"/>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4"/>
                  <a:gd name="T61" fmla="*/ 0 h 8"/>
                  <a:gd name="T62" fmla="*/ 4 w 4"/>
                  <a:gd name="T63" fmla="*/ 8 h 8"/>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4" h="8">
                    <a:moveTo>
                      <a:pt x="2" y="0"/>
                    </a:moveTo>
                    <a:lnTo>
                      <a:pt x="2" y="1"/>
                    </a:lnTo>
                    <a:lnTo>
                      <a:pt x="3" y="1"/>
                    </a:lnTo>
                    <a:lnTo>
                      <a:pt x="3" y="2"/>
                    </a:lnTo>
                    <a:lnTo>
                      <a:pt x="4" y="4"/>
                    </a:lnTo>
                    <a:lnTo>
                      <a:pt x="3" y="4"/>
                    </a:lnTo>
                    <a:lnTo>
                      <a:pt x="3" y="7"/>
                    </a:lnTo>
                    <a:lnTo>
                      <a:pt x="2" y="8"/>
                    </a:lnTo>
                    <a:lnTo>
                      <a:pt x="3" y="8"/>
                    </a:lnTo>
                    <a:lnTo>
                      <a:pt x="2" y="8"/>
                    </a:lnTo>
                    <a:lnTo>
                      <a:pt x="1" y="7"/>
                    </a:lnTo>
                    <a:lnTo>
                      <a:pt x="1" y="6"/>
                    </a:lnTo>
                    <a:lnTo>
                      <a:pt x="1" y="5"/>
                    </a:lnTo>
                    <a:lnTo>
                      <a:pt x="0" y="5"/>
                    </a:lnTo>
                    <a:lnTo>
                      <a:pt x="0" y="4"/>
                    </a:lnTo>
                    <a:lnTo>
                      <a:pt x="1" y="2"/>
                    </a:lnTo>
                    <a:lnTo>
                      <a:pt x="1" y="1"/>
                    </a:lnTo>
                    <a:lnTo>
                      <a:pt x="2" y="1"/>
                    </a:lnTo>
                    <a:lnTo>
                      <a:pt x="1" y="1"/>
                    </a:lnTo>
                    <a:lnTo>
                      <a:pt x="2" y="0"/>
                    </a:lnTo>
                    <a:close/>
                  </a:path>
                </a:pathLst>
              </a:custGeom>
              <a:grpFill/>
              <a:ln w="3175" cmpd="sng">
                <a:solidFill>
                  <a:schemeClr val="bg1"/>
                </a:solidFill>
                <a:round/>
                <a:headEnd/>
                <a:tailEnd/>
              </a:ln>
            </p:spPr>
            <p:txBody>
              <a:bodyPr/>
              <a:lstStyle/>
              <a:p>
                <a:endParaRPr lang="es-CL" sz="2400" dirty="0">
                  <a:solidFill>
                    <a:srgbClr val="000000"/>
                  </a:solidFill>
                </a:endParaRPr>
              </a:p>
            </p:txBody>
          </p:sp>
          <p:sp>
            <p:nvSpPr>
              <p:cNvPr id="774" name="Freeform 161"/>
              <p:cNvSpPr>
                <a:spLocks/>
              </p:cNvSpPr>
              <p:nvPr/>
            </p:nvSpPr>
            <p:spPr bwMode="gray">
              <a:xfrm>
                <a:off x="2440" y="2302"/>
                <a:ext cx="3" cy="5"/>
              </a:xfrm>
              <a:custGeom>
                <a:avLst/>
                <a:gdLst>
                  <a:gd name="T0" fmla="*/ 2 w 3"/>
                  <a:gd name="T1" fmla="*/ 0 h 5"/>
                  <a:gd name="T2" fmla="*/ 2 w 3"/>
                  <a:gd name="T3" fmla="*/ 1 h 5"/>
                  <a:gd name="T4" fmla="*/ 3 w 3"/>
                  <a:gd name="T5" fmla="*/ 2 h 5"/>
                  <a:gd name="T6" fmla="*/ 3 w 3"/>
                  <a:gd name="T7" fmla="*/ 3 h 5"/>
                  <a:gd name="T8" fmla="*/ 2 w 3"/>
                  <a:gd name="T9" fmla="*/ 4 h 5"/>
                  <a:gd name="T10" fmla="*/ 2 w 3"/>
                  <a:gd name="T11" fmla="*/ 5 h 5"/>
                  <a:gd name="T12" fmla="*/ 1 w 3"/>
                  <a:gd name="T13" fmla="*/ 4 h 5"/>
                  <a:gd name="T14" fmla="*/ 0 w 3"/>
                  <a:gd name="T15" fmla="*/ 4 h 5"/>
                  <a:gd name="T16" fmla="*/ 0 w 3"/>
                  <a:gd name="T17" fmla="*/ 3 h 5"/>
                  <a:gd name="T18" fmla="*/ 0 w 3"/>
                  <a:gd name="T19" fmla="*/ 2 h 5"/>
                  <a:gd name="T20" fmla="*/ 1 w 3"/>
                  <a:gd name="T21" fmla="*/ 2 h 5"/>
                  <a:gd name="T22" fmla="*/ 1 w 3"/>
                  <a:gd name="T23" fmla="*/ 1 h 5"/>
                  <a:gd name="T24" fmla="*/ 1 w 3"/>
                  <a:gd name="T25" fmla="*/ 0 h 5"/>
                  <a:gd name="T26" fmla="*/ 2 w 3"/>
                  <a:gd name="T27" fmla="*/ 0 h 5"/>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3"/>
                  <a:gd name="T43" fmla="*/ 0 h 5"/>
                  <a:gd name="T44" fmla="*/ 3 w 3"/>
                  <a:gd name="T45" fmla="*/ 5 h 5"/>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3" h="5">
                    <a:moveTo>
                      <a:pt x="2" y="0"/>
                    </a:moveTo>
                    <a:lnTo>
                      <a:pt x="2" y="1"/>
                    </a:lnTo>
                    <a:lnTo>
                      <a:pt x="3" y="2"/>
                    </a:lnTo>
                    <a:lnTo>
                      <a:pt x="3" y="3"/>
                    </a:lnTo>
                    <a:lnTo>
                      <a:pt x="2" y="4"/>
                    </a:lnTo>
                    <a:lnTo>
                      <a:pt x="2" y="5"/>
                    </a:lnTo>
                    <a:lnTo>
                      <a:pt x="1" y="4"/>
                    </a:lnTo>
                    <a:lnTo>
                      <a:pt x="0" y="4"/>
                    </a:lnTo>
                    <a:lnTo>
                      <a:pt x="0" y="3"/>
                    </a:lnTo>
                    <a:lnTo>
                      <a:pt x="0" y="2"/>
                    </a:lnTo>
                    <a:lnTo>
                      <a:pt x="1" y="2"/>
                    </a:lnTo>
                    <a:lnTo>
                      <a:pt x="1" y="1"/>
                    </a:lnTo>
                    <a:lnTo>
                      <a:pt x="1" y="0"/>
                    </a:lnTo>
                    <a:lnTo>
                      <a:pt x="2" y="0"/>
                    </a:lnTo>
                    <a:close/>
                  </a:path>
                </a:pathLst>
              </a:custGeom>
              <a:grpFill/>
              <a:ln w="3175" cmpd="sng">
                <a:solidFill>
                  <a:schemeClr val="bg1"/>
                </a:solidFill>
                <a:round/>
                <a:headEnd/>
                <a:tailEnd/>
              </a:ln>
            </p:spPr>
            <p:txBody>
              <a:bodyPr/>
              <a:lstStyle/>
              <a:p>
                <a:endParaRPr lang="es-CL" sz="2400" dirty="0">
                  <a:solidFill>
                    <a:srgbClr val="000000"/>
                  </a:solidFill>
                </a:endParaRPr>
              </a:p>
            </p:txBody>
          </p:sp>
          <p:sp>
            <p:nvSpPr>
              <p:cNvPr id="775" name="Freeform 162"/>
              <p:cNvSpPr>
                <a:spLocks/>
              </p:cNvSpPr>
              <p:nvPr/>
            </p:nvSpPr>
            <p:spPr bwMode="gray">
              <a:xfrm>
                <a:off x="2441" y="2308"/>
                <a:ext cx="1" cy="1"/>
              </a:xfrm>
              <a:custGeom>
                <a:avLst/>
                <a:gdLst>
                  <a:gd name="T0" fmla="*/ 0 w 1"/>
                  <a:gd name="T1" fmla="*/ 0 h 1"/>
                  <a:gd name="T2" fmla="*/ 0 w 1"/>
                  <a:gd name="T3" fmla="*/ 1 h 1"/>
                  <a:gd name="T4" fmla="*/ 0 w 1"/>
                  <a:gd name="T5" fmla="*/ 0 h 1"/>
                  <a:gd name="T6" fmla="*/ 0 60000 65536"/>
                  <a:gd name="T7" fmla="*/ 0 60000 65536"/>
                  <a:gd name="T8" fmla="*/ 0 60000 65536"/>
                  <a:gd name="T9" fmla="*/ 0 w 1"/>
                  <a:gd name="T10" fmla="*/ 0 h 1"/>
                  <a:gd name="T11" fmla="*/ 1 w 1"/>
                  <a:gd name="T12" fmla="*/ 1 h 1"/>
                </a:gdLst>
                <a:ahLst/>
                <a:cxnLst>
                  <a:cxn ang="T6">
                    <a:pos x="T0" y="T1"/>
                  </a:cxn>
                  <a:cxn ang="T7">
                    <a:pos x="T2" y="T3"/>
                  </a:cxn>
                  <a:cxn ang="T8">
                    <a:pos x="T4" y="T5"/>
                  </a:cxn>
                </a:cxnLst>
                <a:rect l="T9" t="T10" r="T11" b="T12"/>
                <a:pathLst>
                  <a:path w="1" h="1">
                    <a:moveTo>
                      <a:pt x="0" y="0"/>
                    </a:moveTo>
                    <a:lnTo>
                      <a:pt x="0" y="1"/>
                    </a:lnTo>
                    <a:lnTo>
                      <a:pt x="0" y="0"/>
                    </a:lnTo>
                    <a:close/>
                  </a:path>
                </a:pathLst>
              </a:custGeom>
              <a:grpFill/>
              <a:ln w="3175" cmpd="sng">
                <a:solidFill>
                  <a:schemeClr val="bg1"/>
                </a:solidFill>
                <a:round/>
                <a:headEnd/>
                <a:tailEnd/>
              </a:ln>
            </p:spPr>
            <p:txBody>
              <a:bodyPr/>
              <a:lstStyle/>
              <a:p>
                <a:endParaRPr lang="es-CL" sz="2400" dirty="0">
                  <a:solidFill>
                    <a:srgbClr val="000000"/>
                  </a:solidFill>
                </a:endParaRPr>
              </a:p>
            </p:txBody>
          </p:sp>
          <p:sp>
            <p:nvSpPr>
              <p:cNvPr id="776" name="Freeform 163"/>
              <p:cNvSpPr>
                <a:spLocks/>
              </p:cNvSpPr>
              <p:nvPr/>
            </p:nvSpPr>
            <p:spPr bwMode="gray">
              <a:xfrm>
                <a:off x="2456" y="2301"/>
                <a:ext cx="4" cy="5"/>
              </a:xfrm>
              <a:custGeom>
                <a:avLst/>
                <a:gdLst>
                  <a:gd name="T0" fmla="*/ 0 w 4"/>
                  <a:gd name="T1" fmla="*/ 0 h 5"/>
                  <a:gd name="T2" fmla="*/ 1 w 4"/>
                  <a:gd name="T3" fmla="*/ 0 h 5"/>
                  <a:gd name="T4" fmla="*/ 2 w 4"/>
                  <a:gd name="T5" fmla="*/ 1 h 5"/>
                  <a:gd name="T6" fmla="*/ 2 w 4"/>
                  <a:gd name="T7" fmla="*/ 2 h 5"/>
                  <a:gd name="T8" fmla="*/ 3 w 4"/>
                  <a:gd name="T9" fmla="*/ 3 h 5"/>
                  <a:gd name="T10" fmla="*/ 4 w 4"/>
                  <a:gd name="T11" fmla="*/ 3 h 5"/>
                  <a:gd name="T12" fmla="*/ 3 w 4"/>
                  <a:gd name="T13" fmla="*/ 4 h 5"/>
                  <a:gd name="T14" fmla="*/ 3 w 4"/>
                  <a:gd name="T15" fmla="*/ 5 h 5"/>
                  <a:gd name="T16" fmla="*/ 2 w 4"/>
                  <a:gd name="T17" fmla="*/ 5 h 5"/>
                  <a:gd name="T18" fmla="*/ 2 w 4"/>
                  <a:gd name="T19" fmla="*/ 4 h 5"/>
                  <a:gd name="T20" fmla="*/ 1 w 4"/>
                  <a:gd name="T21" fmla="*/ 4 h 5"/>
                  <a:gd name="T22" fmla="*/ 0 w 4"/>
                  <a:gd name="T23" fmla="*/ 3 h 5"/>
                  <a:gd name="T24" fmla="*/ 0 w 4"/>
                  <a:gd name="T25" fmla="*/ 2 h 5"/>
                  <a:gd name="T26" fmla="*/ 0 w 4"/>
                  <a:gd name="T27" fmla="*/ 0 h 5"/>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4"/>
                  <a:gd name="T43" fmla="*/ 0 h 5"/>
                  <a:gd name="T44" fmla="*/ 4 w 4"/>
                  <a:gd name="T45" fmla="*/ 5 h 5"/>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4" h="5">
                    <a:moveTo>
                      <a:pt x="0" y="0"/>
                    </a:moveTo>
                    <a:lnTo>
                      <a:pt x="1" y="0"/>
                    </a:lnTo>
                    <a:lnTo>
                      <a:pt x="2" y="1"/>
                    </a:lnTo>
                    <a:lnTo>
                      <a:pt x="2" y="2"/>
                    </a:lnTo>
                    <a:lnTo>
                      <a:pt x="3" y="3"/>
                    </a:lnTo>
                    <a:lnTo>
                      <a:pt x="4" y="3"/>
                    </a:lnTo>
                    <a:lnTo>
                      <a:pt x="3" y="4"/>
                    </a:lnTo>
                    <a:lnTo>
                      <a:pt x="3" y="5"/>
                    </a:lnTo>
                    <a:lnTo>
                      <a:pt x="2" y="5"/>
                    </a:lnTo>
                    <a:lnTo>
                      <a:pt x="2" y="4"/>
                    </a:lnTo>
                    <a:lnTo>
                      <a:pt x="1" y="4"/>
                    </a:lnTo>
                    <a:lnTo>
                      <a:pt x="0" y="3"/>
                    </a:lnTo>
                    <a:lnTo>
                      <a:pt x="0" y="2"/>
                    </a:lnTo>
                    <a:lnTo>
                      <a:pt x="0" y="0"/>
                    </a:lnTo>
                    <a:close/>
                  </a:path>
                </a:pathLst>
              </a:custGeom>
              <a:grpFill/>
              <a:ln w="3175" cmpd="sng">
                <a:solidFill>
                  <a:schemeClr val="bg1"/>
                </a:solidFill>
                <a:round/>
                <a:headEnd/>
                <a:tailEnd/>
              </a:ln>
            </p:spPr>
            <p:txBody>
              <a:bodyPr/>
              <a:lstStyle/>
              <a:p>
                <a:endParaRPr lang="es-CL" sz="2400" dirty="0">
                  <a:solidFill>
                    <a:srgbClr val="000000"/>
                  </a:solidFill>
                </a:endParaRPr>
              </a:p>
            </p:txBody>
          </p:sp>
          <p:sp>
            <p:nvSpPr>
              <p:cNvPr id="777" name="Freeform 164"/>
              <p:cNvSpPr>
                <a:spLocks/>
              </p:cNvSpPr>
              <p:nvPr/>
            </p:nvSpPr>
            <p:spPr bwMode="gray">
              <a:xfrm>
                <a:off x="2183" y="2256"/>
                <a:ext cx="14" cy="25"/>
              </a:xfrm>
              <a:custGeom>
                <a:avLst/>
                <a:gdLst>
                  <a:gd name="T0" fmla="*/ 4 w 14"/>
                  <a:gd name="T1" fmla="*/ 25 h 25"/>
                  <a:gd name="T2" fmla="*/ 0 w 14"/>
                  <a:gd name="T3" fmla="*/ 22 h 25"/>
                  <a:gd name="T4" fmla="*/ 1 w 14"/>
                  <a:gd name="T5" fmla="*/ 6 h 25"/>
                  <a:gd name="T6" fmla="*/ 5 w 14"/>
                  <a:gd name="T7" fmla="*/ 0 h 25"/>
                  <a:gd name="T8" fmla="*/ 14 w 14"/>
                  <a:gd name="T9" fmla="*/ 2 h 25"/>
                  <a:gd name="T10" fmla="*/ 11 w 14"/>
                  <a:gd name="T11" fmla="*/ 5 h 25"/>
                  <a:gd name="T12" fmla="*/ 10 w 14"/>
                  <a:gd name="T13" fmla="*/ 11 h 25"/>
                  <a:gd name="T14" fmla="*/ 4 w 14"/>
                  <a:gd name="T15" fmla="*/ 25 h 25"/>
                  <a:gd name="T16" fmla="*/ 0 60000 65536"/>
                  <a:gd name="T17" fmla="*/ 0 60000 65536"/>
                  <a:gd name="T18" fmla="*/ 0 60000 65536"/>
                  <a:gd name="T19" fmla="*/ 0 60000 65536"/>
                  <a:gd name="T20" fmla="*/ 0 60000 65536"/>
                  <a:gd name="T21" fmla="*/ 0 60000 65536"/>
                  <a:gd name="T22" fmla="*/ 0 60000 65536"/>
                  <a:gd name="T23" fmla="*/ 0 60000 65536"/>
                  <a:gd name="T24" fmla="*/ 0 w 14"/>
                  <a:gd name="T25" fmla="*/ 0 h 25"/>
                  <a:gd name="T26" fmla="*/ 14 w 14"/>
                  <a:gd name="T27" fmla="*/ 25 h 2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14" h="25">
                    <a:moveTo>
                      <a:pt x="4" y="25"/>
                    </a:moveTo>
                    <a:lnTo>
                      <a:pt x="0" y="22"/>
                    </a:lnTo>
                    <a:lnTo>
                      <a:pt x="1" y="6"/>
                    </a:lnTo>
                    <a:lnTo>
                      <a:pt x="5" y="0"/>
                    </a:lnTo>
                    <a:lnTo>
                      <a:pt x="14" y="2"/>
                    </a:lnTo>
                    <a:lnTo>
                      <a:pt x="11" y="5"/>
                    </a:lnTo>
                    <a:lnTo>
                      <a:pt x="10" y="11"/>
                    </a:lnTo>
                    <a:lnTo>
                      <a:pt x="4" y="25"/>
                    </a:lnTo>
                    <a:close/>
                  </a:path>
                </a:pathLst>
              </a:custGeom>
              <a:grpFill/>
              <a:ln w="3175" cmpd="sng">
                <a:solidFill>
                  <a:schemeClr val="bg1"/>
                </a:solidFill>
                <a:round/>
                <a:headEnd/>
                <a:tailEnd/>
              </a:ln>
            </p:spPr>
            <p:txBody>
              <a:bodyPr/>
              <a:lstStyle/>
              <a:p>
                <a:endParaRPr lang="es-CL" sz="2400" dirty="0">
                  <a:solidFill>
                    <a:srgbClr val="000000"/>
                  </a:solidFill>
                </a:endParaRPr>
              </a:p>
            </p:txBody>
          </p:sp>
          <p:sp>
            <p:nvSpPr>
              <p:cNvPr id="778" name="Freeform 165"/>
              <p:cNvSpPr>
                <a:spLocks/>
              </p:cNvSpPr>
              <p:nvPr/>
            </p:nvSpPr>
            <p:spPr bwMode="gray">
              <a:xfrm>
                <a:off x="2179" y="2283"/>
                <a:ext cx="59" cy="31"/>
              </a:xfrm>
              <a:custGeom>
                <a:avLst/>
                <a:gdLst>
                  <a:gd name="T0" fmla="*/ 20 w 59"/>
                  <a:gd name="T1" fmla="*/ 28 h 31"/>
                  <a:gd name="T2" fmla="*/ 17 w 59"/>
                  <a:gd name="T3" fmla="*/ 26 h 31"/>
                  <a:gd name="T4" fmla="*/ 12 w 59"/>
                  <a:gd name="T5" fmla="*/ 19 h 31"/>
                  <a:gd name="T6" fmla="*/ 0 w 59"/>
                  <a:gd name="T7" fmla="*/ 16 h 31"/>
                  <a:gd name="T8" fmla="*/ 13 w 59"/>
                  <a:gd name="T9" fmla="*/ 6 h 31"/>
                  <a:gd name="T10" fmla="*/ 15 w 59"/>
                  <a:gd name="T11" fmla="*/ 2 h 31"/>
                  <a:gd name="T12" fmla="*/ 16 w 59"/>
                  <a:gd name="T13" fmla="*/ 2 h 31"/>
                  <a:gd name="T14" fmla="*/ 33 w 59"/>
                  <a:gd name="T15" fmla="*/ 1 h 31"/>
                  <a:gd name="T16" fmla="*/ 49 w 59"/>
                  <a:gd name="T17" fmla="*/ 0 h 31"/>
                  <a:gd name="T18" fmla="*/ 56 w 59"/>
                  <a:gd name="T19" fmla="*/ 7 h 31"/>
                  <a:gd name="T20" fmla="*/ 59 w 59"/>
                  <a:gd name="T21" fmla="*/ 9 h 31"/>
                  <a:gd name="T22" fmla="*/ 52 w 59"/>
                  <a:gd name="T23" fmla="*/ 11 h 31"/>
                  <a:gd name="T24" fmla="*/ 44 w 59"/>
                  <a:gd name="T25" fmla="*/ 11 h 31"/>
                  <a:gd name="T26" fmla="*/ 38 w 59"/>
                  <a:gd name="T27" fmla="*/ 18 h 31"/>
                  <a:gd name="T28" fmla="*/ 34 w 59"/>
                  <a:gd name="T29" fmla="*/ 18 h 31"/>
                  <a:gd name="T30" fmla="*/ 26 w 59"/>
                  <a:gd name="T31" fmla="*/ 23 h 31"/>
                  <a:gd name="T32" fmla="*/ 26 w 59"/>
                  <a:gd name="T33" fmla="*/ 28 h 31"/>
                  <a:gd name="T34" fmla="*/ 24 w 59"/>
                  <a:gd name="T35" fmla="*/ 31 h 31"/>
                  <a:gd name="T36" fmla="*/ 20 w 59"/>
                  <a:gd name="T37" fmla="*/ 29 h 31"/>
                  <a:gd name="T38" fmla="*/ 20 w 59"/>
                  <a:gd name="T39" fmla="*/ 28 h 31"/>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59"/>
                  <a:gd name="T61" fmla="*/ 0 h 31"/>
                  <a:gd name="T62" fmla="*/ 59 w 59"/>
                  <a:gd name="T63" fmla="*/ 31 h 31"/>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59" h="31">
                    <a:moveTo>
                      <a:pt x="20" y="28"/>
                    </a:moveTo>
                    <a:lnTo>
                      <a:pt x="17" y="26"/>
                    </a:lnTo>
                    <a:lnTo>
                      <a:pt x="12" y="19"/>
                    </a:lnTo>
                    <a:lnTo>
                      <a:pt x="0" y="16"/>
                    </a:lnTo>
                    <a:lnTo>
                      <a:pt x="13" y="6"/>
                    </a:lnTo>
                    <a:lnTo>
                      <a:pt x="15" y="2"/>
                    </a:lnTo>
                    <a:lnTo>
                      <a:pt x="16" y="2"/>
                    </a:lnTo>
                    <a:lnTo>
                      <a:pt x="33" y="1"/>
                    </a:lnTo>
                    <a:lnTo>
                      <a:pt x="49" y="0"/>
                    </a:lnTo>
                    <a:lnTo>
                      <a:pt x="56" y="7"/>
                    </a:lnTo>
                    <a:lnTo>
                      <a:pt x="59" y="9"/>
                    </a:lnTo>
                    <a:lnTo>
                      <a:pt x="52" y="11"/>
                    </a:lnTo>
                    <a:lnTo>
                      <a:pt x="44" y="11"/>
                    </a:lnTo>
                    <a:lnTo>
                      <a:pt x="38" y="18"/>
                    </a:lnTo>
                    <a:lnTo>
                      <a:pt x="34" y="18"/>
                    </a:lnTo>
                    <a:lnTo>
                      <a:pt x="26" y="23"/>
                    </a:lnTo>
                    <a:lnTo>
                      <a:pt x="26" y="28"/>
                    </a:lnTo>
                    <a:lnTo>
                      <a:pt x="24" y="31"/>
                    </a:lnTo>
                    <a:lnTo>
                      <a:pt x="20" y="29"/>
                    </a:lnTo>
                    <a:lnTo>
                      <a:pt x="20" y="28"/>
                    </a:lnTo>
                    <a:close/>
                  </a:path>
                </a:pathLst>
              </a:custGeom>
              <a:grpFill/>
              <a:ln w="3175" cmpd="sng">
                <a:solidFill>
                  <a:schemeClr val="bg1"/>
                </a:solidFill>
                <a:round/>
                <a:headEnd/>
                <a:tailEnd/>
              </a:ln>
            </p:spPr>
            <p:txBody>
              <a:bodyPr/>
              <a:lstStyle/>
              <a:p>
                <a:endParaRPr lang="es-CL" sz="2400" dirty="0">
                  <a:solidFill>
                    <a:srgbClr val="000000"/>
                  </a:solidFill>
                </a:endParaRPr>
              </a:p>
            </p:txBody>
          </p:sp>
          <p:sp>
            <p:nvSpPr>
              <p:cNvPr id="779" name="Freeform 166"/>
              <p:cNvSpPr>
                <a:spLocks/>
              </p:cNvSpPr>
              <p:nvPr/>
            </p:nvSpPr>
            <p:spPr bwMode="gray">
              <a:xfrm>
                <a:off x="2175" y="2299"/>
                <a:ext cx="21" cy="13"/>
              </a:xfrm>
              <a:custGeom>
                <a:avLst/>
                <a:gdLst>
                  <a:gd name="T0" fmla="*/ 4 w 21"/>
                  <a:gd name="T1" fmla="*/ 0 h 13"/>
                  <a:gd name="T2" fmla="*/ 16 w 21"/>
                  <a:gd name="T3" fmla="*/ 3 h 13"/>
                  <a:gd name="T4" fmla="*/ 21 w 21"/>
                  <a:gd name="T5" fmla="*/ 10 h 13"/>
                  <a:gd name="T6" fmla="*/ 18 w 21"/>
                  <a:gd name="T7" fmla="*/ 12 h 13"/>
                  <a:gd name="T8" fmla="*/ 14 w 21"/>
                  <a:gd name="T9" fmla="*/ 13 h 13"/>
                  <a:gd name="T10" fmla="*/ 0 w 21"/>
                  <a:gd name="T11" fmla="*/ 5 h 13"/>
                  <a:gd name="T12" fmla="*/ 4 w 21"/>
                  <a:gd name="T13" fmla="*/ 0 h 13"/>
                  <a:gd name="T14" fmla="*/ 0 60000 65536"/>
                  <a:gd name="T15" fmla="*/ 0 60000 65536"/>
                  <a:gd name="T16" fmla="*/ 0 60000 65536"/>
                  <a:gd name="T17" fmla="*/ 0 60000 65536"/>
                  <a:gd name="T18" fmla="*/ 0 60000 65536"/>
                  <a:gd name="T19" fmla="*/ 0 60000 65536"/>
                  <a:gd name="T20" fmla="*/ 0 60000 65536"/>
                  <a:gd name="T21" fmla="*/ 0 w 21"/>
                  <a:gd name="T22" fmla="*/ 0 h 13"/>
                  <a:gd name="T23" fmla="*/ 21 w 21"/>
                  <a:gd name="T24" fmla="*/ 13 h 13"/>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21" h="13">
                    <a:moveTo>
                      <a:pt x="4" y="0"/>
                    </a:moveTo>
                    <a:lnTo>
                      <a:pt x="16" y="3"/>
                    </a:lnTo>
                    <a:lnTo>
                      <a:pt x="21" y="10"/>
                    </a:lnTo>
                    <a:lnTo>
                      <a:pt x="18" y="12"/>
                    </a:lnTo>
                    <a:lnTo>
                      <a:pt x="14" y="13"/>
                    </a:lnTo>
                    <a:lnTo>
                      <a:pt x="0" y="5"/>
                    </a:lnTo>
                    <a:lnTo>
                      <a:pt x="4" y="0"/>
                    </a:lnTo>
                    <a:close/>
                  </a:path>
                </a:pathLst>
              </a:custGeom>
              <a:grpFill/>
              <a:ln w="3175" cmpd="sng">
                <a:solidFill>
                  <a:schemeClr val="bg1"/>
                </a:solidFill>
                <a:round/>
                <a:headEnd/>
                <a:tailEnd/>
              </a:ln>
            </p:spPr>
            <p:txBody>
              <a:bodyPr/>
              <a:lstStyle/>
              <a:p>
                <a:endParaRPr lang="es-CL" sz="2400" dirty="0">
                  <a:solidFill>
                    <a:srgbClr val="000000"/>
                  </a:solidFill>
                </a:endParaRPr>
              </a:p>
            </p:txBody>
          </p:sp>
          <p:sp>
            <p:nvSpPr>
              <p:cNvPr id="780" name="Freeform 167"/>
              <p:cNvSpPr>
                <a:spLocks/>
              </p:cNvSpPr>
              <p:nvPr/>
            </p:nvSpPr>
            <p:spPr bwMode="gray">
              <a:xfrm>
                <a:off x="2230" y="2206"/>
                <a:ext cx="87" cy="36"/>
              </a:xfrm>
              <a:custGeom>
                <a:avLst/>
                <a:gdLst>
                  <a:gd name="T0" fmla="*/ 1 w 87"/>
                  <a:gd name="T1" fmla="*/ 5 h 36"/>
                  <a:gd name="T2" fmla="*/ 9 w 87"/>
                  <a:gd name="T3" fmla="*/ 0 h 36"/>
                  <a:gd name="T4" fmla="*/ 15 w 87"/>
                  <a:gd name="T5" fmla="*/ 0 h 36"/>
                  <a:gd name="T6" fmla="*/ 21 w 87"/>
                  <a:gd name="T7" fmla="*/ 0 h 36"/>
                  <a:gd name="T8" fmla="*/ 34 w 87"/>
                  <a:gd name="T9" fmla="*/ 1 h 36"/>
                  <a:gd name="T10" fmla="*/ 40 w 87"/>
                  <a:gd name="T11" fmla="*/ 4 h 36"/>
                  <a:gd name="T12" fmla="*/ 42 w 87"/>
                  <a:gd name="T13" fmla="*/ 8 h 36"/>
                  <a:gd name="T14" fmla="*/ 49 w 87"/>
                  <a:gd name="T15" fmla="*/ 8 h 36"/>
                  <a:gd name="T16" fmla="*/ 64 w 87"/>
                  <a:gd name="T17" fmla="*/ 18 h 36"/>
                  <a:gd name="T18" fmla="*/ 67 w 87"/>
                  <a:gd name="T19" fmla="*/ 22 h 36"/>
                  <a:gd name="T20" fmla="*/ 70 w 87"/>
                  <a:gd name="T21" fmla="*/ 22 h 36"/>
                  <a:gd name="T22" fmla="*/ 76 w 87"/>
                  <a:gd name="T23" fmla="*/ 27 h 36"/>
                  <a:gd name="T24" fmla="*/ 85 w 87"/>
                  <a:gd name="T25" fmla="*/ 28 h 36"/>
                  <a:gd name="T26" fmla="*/ 87 w 87"/>
                  <a:gd name="T27" fmla="*/ 32 h 36"/>
                  <a:gd name="T28" fmla="*/ 74 w 87"/>
                  <a:gd name="T29" fmla="*/ 34 h 36"/>
                  <a:gd name="T30" fmla="*/ 70 w 87"/>
                  <a:gd name="T31" fmla="*/ 33 h 36"/>
                  <a:gd name="T32" fmla="*/ 59 w 87"/>
                  <a:gd name="T33" fmla="*/ 36 h 36"/>
                  <a:gd name="T34" fmla="*/ 56 w 87"/>
                  <a:gd name="T35" fmla="*/ 34 h 36"/>
                  <a:gd name="T36" fmla="*/ 56 w 87"/>
                  <a:gd name="T37" fmla="*/ 31 h 36"/>
                  <a:gd name="T38" fmla="*/ 60 w 87"/>
                  <a:gd name="T39" fmla="*/ 27 h 36"/>
                  <a:gd name="T40" fmla="*/ 58 w 87"/>
                  <a:gd name="T41" fmla="*/ 25 h 36"/>
                  <a:gd name="T42" fmla="*/ 52 w 87"/>
                  <a:gd name="T43" fmla="*/ 24 h 36"/>
                  <a:gd name="T44" fmla="*/ 45 w 87"/>
                  <a:gd name="T45" fmla="*/ 18 h 36"/>
                  <a:gd name="T46" fmla="*/ 37 w 87"/>
                  <a:gd name="T47" fmla="*/ 15 h 36"/>
                  <a:gd name="T48" fmla="*/ 34 w 87"/>
                  <a:gd name="T49" fmla="*/ 11 h 36"/>
                  <a:gd name="T50" fmla="*/ 27 w 87"/>
                  <a:gd name="T51" fmla="*/ 11 h 36"/>
                  <a:gd name="T52" fmla="*/ 20 w 87"/>
                  <a:gd name="T53" fmla="*/ 6 h 36"/>
                  <a:gd name="T54" fmla="*/ 20 w 87"/>
                  <a:gd name="T55" fmla="*/ 4 h 36"/>
                  <a:gd name="T56" fmla="*/ 13 w 87"/>
                  <a:gd name="T57" fmla="*/ 4 h 36"/>
                  <a:gd name="T58" fmla="*/ 6 w 87"/>
                  <a:gd name="T59" fmla="*/ 10 h 36"/>
                  <a:gd name="T60" fmla="*/ 0 w 87"/>
                  <a:gd name="T61" fmla="*/ 9 h 36"/>
                  <a:gd name="T62" fmla="*/ 1 w 87"/>
                  <a:gd name="T63" fmla="*/ 5 h 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87"/>
                  <a:gd name="T97" fmla="*/ 0 h 36"/>
                  <a:gd name="T98" fmla="*/ 87 w 87"/>
                  <a:gd name="T99" fmla="*/ 36 h 36"/>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87" h="36">
                    <a:moveTo>
                      <a:pt x="1" y="5"/>
                    </a:moveTo>
                    <a:lnTo>
                      <a:pt x="9" y="0"/>
                    </a:lnTo>
                    <a:lnTo>
                      <a:pt x="15" y="0"/>
                    </a:lnTo>
                    <a:lnTo>
                      <a:pt x="21" y="0"/>
                    </a:lnTo>
                    <a:lnTo>
                      <a:pt x="34" y="1"/>
                    </a:lnTo>
                    <a:lnTo>
                      <a:pt x="40" y="4"/>
                    </a:lnTo>
                    <a:lnTo>
                      <a:pt x="42" y="8"/>
                    </a:lnTo>
                    <a:lnTo>
                      <a:pt x="49" y="8"/>
                    </a:lnTo>
                    <a:lnTo>
                      <a:pt x="64" y="18"/>
                    </a:lnTo>
                    <a:lnTo>
                      <a:pt x="67" y="22"/>
                    </a:lnTo>
                    <a:lnTo>
                      <a:pt x="70" y="22"/>
                    </a:lnTo>
                    <a:lnTo>
                      <a:pt x="76" y="27"/>
                    </a:lnTo>
                    <a:lnTo>
                      <a:pt x="85" y="28"/>
                    </a:lnTo>
                    <a:lnTo>
                      <a:pt x="87" y="32"/>
                    </a:lnTo>
                    <a:lnTo>
                      <a:pt x="74" y="34"/>
                    </a:lnTo>
                    <a:lnTo>
                      <a:pt x="70" y="33"/>
                    </a:lnTo>
                    <a:lnTo>
                      <a:pt x="59" y="36"/>
                    </a:lnTo>
                    <a:lnTo>
                      <a:pt x="56" y="34"/>
                    </a:lnTo>
                    <a:lnTo>
                      <a:pt x="56" y="31"/>
                    </a:lnTo>
                    <a:lnTo>
                      <a:pt x="60" y="27"/>
                    </a:lnTo>
                    <a:lnTo>
                      <a:pt x="58" y="25"/>
                    </a:lnTo>
                    <a:lnTo>
                      <a:pt x="52" y="24"/>
                    </a:lnTo>
                    <a:lnTo>
                      <a:pt x="45" y="18"/>
                    </a:lnTo>
                    <a:lnTo>
                      <a:pt x="37" y="15"/>
                    </a:lnTo>
                    <a:lnTo>
                      <a:pt x="34" y="11"/>
                    </a:lnTo>
                    <a:lnTo>
                      <a:pt x="27" y="11"/>
                    </a:lnTo>
                    <a:lnTo>
                      <a:pt x="20" y="6"/>
                    </a:lnTo>
                    <a:lnTo>
                      <a:pt x="20" y="4"/>
                    </a:lnTo>
                    <a:lnTo>
                      <a:pt x="13" y="4"/>
                    </a:lnTo>
                    <a:lnTo>
                      <a:pt x="6" y="10"/>
                    </a:lnTo>
                    <a:lnTo>
                      <a:pt x="0" y="9"/>
                    </a:lnTo>
                    <a:lnTo>
                      <a:pt x="1" y="5"/>
                    </a:lnTo>
                    <a:close/>
                  </a:path>
                </a:pathLst>
              </a:custGeom>
              <a:solidFill>
                <a:schemeClr val="bg2">
                  <a:lumMod val="40000"/>
                  <a:lumOff val="60000"/>
                </a:schemeClr>
              </a:solidFill>
              <a:ln w="3175" cmpd="sng">
                <a:solidFill>
                  <a:schemeClr val="bg1"/>
                </a:solidFill>
                <a:round/>
                <a:headEnd/>
                <a:tailEnd/>
              </a:ln>
            </p:spPr>
            <p:txBody>
              <a:bodyPr/>
              <a:lstStyle/>
              <a:p>
                <a:endParaRPr lang="es-CL" sz="2400" dirty="0">
                  <a:solidFill>
                    <a:srgbClr val="000000"/>
                  </a:solidFill>
                </a:endParaRPr>
              </a:p>
            </p:txBody>
          </p:sp>
          <p:sp>
            <p:nvSpPr>
              <p:cNvPr id="781" name="Freeform 168"/>
              <p:cNvSpPr>
                <a:spLocks/>
              </p:cNvSpPr>
              <p:nvPr/>
            </p:nvSpPr>
            <p:spPr bwMode="gray">
              <a:xfrm>
                <a:off x="2243" y="2214"/>
                <a:ext cx="2" cy="3"/>
              </a:xfrm>
              <a:custGeom>
                <a:avLst/>
                <a:gdLst>
                  <a:gd name="T0" fmla="*/ 0 w 2"/>
                  <a:gd name="T1" fmla="*/ 1 h 3"/>
                  <a:gd name="T2" fmla="*/ 2 w 2"/>
                  <a:gd name="T3" fmla="*/ 0 h 3"/>
                  <a:gd name="T4" fmla="*/ 2 w 2"/>
                  <a:gd name="T5" fmla="*/ 2 h 3"/>
                  <a:gd name="T6" fmla="*/ 0 w 2"/>
                  <a:gd name="T7" fmla="*/ 3 h 3"/>
                  <a:gd name="T8" fmla="*/ 0 w 2"/>
                  <a:gd name="T9" fmla="*/ 1 h 3"/>
                  <a:gd name="T10" fmla="*/ 0 60000 65536"/>
                  <a:gd name="T11" fmla="*/ 0 60000 65536"/>
                  <a:gd name="T12" fmla="*/ 0 60000 65536"/>
                  <a:gd name="T13" fmla="*/ 0 60000 65536"/>
                  <a:gd name="T14" fmla="*/ 0 60000 65536"/>
                  <a:gd name="T15" fmla="*/ 0 w 2"/>
                  <a:gd name="T16" fmla="*/ 0 h 3"/>
                  <a:gd name="T17" fmla="*/ 2 w 2"/>
                  <a:gd name="T18" fmla="*/ 3 h 3"/>
                </a:gdLst>
                <a:ahLst/>
                <a:cxnLst>
                  <a:cxn ang="T10">
                    <a:pos x="T0" y="T1"/>
                  </a:cxn>
                  <a:cxn ang="T11">
                    <a:pos x="T2" y="T3"/>
                  </a:cxn>
                  <a:cxn ang="T12">
                    <a:pos x="T4" y="T5"/>
                  </a:cxn>
                  <a:cxn ang="T13">
                    <a:pos x="T6" y="T7"/>
                  </a:cxn>
                  <a:cxn ang="T14">
                    <a:pos x="T8" y="T9"/>
                  </a:cxn>
                </a:cxnLst>
                <a:rect l="T15" t="T16" r="T17" b="T18"/>
                <a:pathLst>
                  <a:path w="2" h="3">
                    <a:moveTo>
                      <a:pt x="0" y="1"/>
                    </a:moveTo>
                    <a:lnTo>
                      <a:pt x="2" y="0"/>
                    </a:lnTo>
                    <a:lnTo>
                      <a:pt x="2" y="2"/>
                    </a:lnTo>
                    <a:lnTo>
                      <a:pt x="0" y="3"/>
                    </a:lnTo>
                    <a:lnTo>
                      <a:pt x="0" y="1"/>
                    </a:lnTo>
                    <a:close/>
                  </a:path>
                </a:pathLst>
              </a:custGeom>
              <a:grpFill/>
              <a:ln w="3175" cmpd="sng">
                <a:solidFill>
                  <a:schemeClr val="bg1"/>
                </a:solidFill>
                <a:round/>
                <a:headEnd/>
                <a:tailEnd/>
              </a:ln>
            </p:spPr>
            <p:txBody>
              <a:bodyPr/>
              <a:lstStyle/>
              <a:p>
                <a:endParaRPr lang="es-CL" sz="2400" dirty="0">
                  <a:solidFill>
                    <a:srgbClr val="000000"/>
                  </a:solidFill>
                </a:endParaRPr>
              </a:p>
            </p:txBody>
          </p:sp>
          <p:sp>
            <p:nvSpPr>
              <p:cNvPr id="782" name="Freeform 169"/>
              <p:cNvSpPr>
                <a:spLocks/>
              </p:cNvSpPr>
              <p:nvPr/>
            </p:nvSpPr>
            <p:spPr bwMode="gray">
              <a:xfrm>
                <a:off x="2282" y="2256"/>
                <a:ext cx="17" cy="9"/>
              </a:xfrm>
              <a:custGeom>
                <a:avLst/>
                <a:gdLst>
                  <a:gd name="T0" fmla="*/ 0 w 17"/>
                  <a:gd name="T1" fmla="*/ 3 h 9"/>
                  <a:gd name="T2" fmla="*/ 5 w 17"/>
                  <a:gd name="T3" fmla="*/ 0 h 9"/>
                  <a:gd name="T4" fmla="*/ 17 w 17"/>
                  <a:gd name="T5" fmla="*/ 6 h 9"/>
                  <a:gd name="T6" fmla="*/ 17 w 17"/>
                  <a:gd name="T7" fmla="*/ 9 h 9"/>
                  <a:gd name="T8" fmla="*/ 6 w 17"/>
                  <a:gd name="T9" fmla="*/ 8 h 9"/>
                  <a:gd name="T10" fmla="*/ 2 w 17"/>
                  <a:gd name="T11" fmla="*/ 6 h 9"/>
                  <a:gd name="T12" fmla="*/ 0 w 17"/>
                  <a:gd name="T13" fmla="*/ 3 h 9"/>
                  <a:gd name="T14" fmla="*/ 0 60000 65536"/>
                  <a:gd name="T15" fmla="*/ 0 60000 65536"/>
                  <a:gd name="T16" fmla="*/ 0 60000 65536"/>
                  <a:gd name="T17" fmla="*/ 0 60000 65536"/>
                  <a:gd name="T18" fmla="*/ 0 60000 65536"/>
                  <a:gd name="T19" fmla="*/ 0 60000 65536"/>
                  <a:gd name="T20" fmla="*/ 0 60000 65536"/>
                  <a:gd name="T21" fmla="*/ 0 w 17"/>
                  <a:gd name="T22" fmla="*/ 0 h 9"/>
                  <a:gd name="T23" fmla="*/ 17 w 17"/>
                  <a:gd name="T24" fmla="*/ 9 h 9"/>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17" h="9">
                    <a:moveTo>
                      <a:pt x="0" y="3"/>
                    </a:moveTo>
                    <a:lnTo>
                      <a:pt x="5" y="0"/>
                    </a:lnTo>
                    <a:lnTo>
                      <a:pt x="17" y="6"/>
                    </a:lnTo>
                    <a:lnTo>
                      <a:pt x="17" y="9"/>
                    </a:lnTo>
                    <a:lnTo>
                      <a:pt x="6" y="8"/>
                    </a:lnTo>
                    <a:lnTo>
                      <a:pt x="2" y="6"/>
                    </a:lnTo>
                    <a:lnTo>
                      <a:pt x="0" y="3"/>
                    </a:lnTo>
                    <a:close/>
                  </a:path>
                </a:pathLst>
              </a:custGeom>
              <a:grpFill/>
              <a:ln w="3175" cmpd="sng">
                <a:solidFill>
                  <a:schemeClr val="bg1"/>
                </a:solidFill>
                <a:round/>
                <a:headEnd/>
                <a:tailEnd/>
              </a:ln>
            </p:spPr>
            <p:txBody>
              <a:bodyPr/>
              <a:lstStyle/>
              <a:p>
                <a:endParaRPr lang="es-CL" sz="2400" dirty="0">
                  <a:solidFill>
                    <a:srgbClr val="000000"/>
                  </a:solidFill>
                </a:endParaRPr>
              </a:p>
            </p:txBody>
          </p:sp>
          <p:sp>
            <p:nvSpPr>
              <p:cNvPr id="783" name="Freeform 170"/>
              <p:cNvSpPr>
                <a:spLocks/>
              </p:cNvSpPr>
              <p:nvPr/>
            </p:nvSpPr>
            <p:spPr bwMode="gray">
              <a:xfrm>
                <a:off x="2286" y="2166"/>
                <a:ext cx="5" cy="13"/>
              </a:xfrm>
              <a:custGeom>
                <a:avLst/>
                <a:gdLst>
                  <a:gd name="T0" fmla="*/ 0 w 5"/>
                  <a:gd name="T1" fmla="*/ 1 h 13"/>
                  <a:gd name="T2" fmla="*/ 3 w 5"/>
                  <a:gd name="T3" fmla="*/ 0 h 13"/>
                  <a:gd name="T4" fmla="*/ 5 w 5"/>
                  <a:gd name="T5" fmla="*/ 4 h 13"/>
                  <a:gd name="T6" fmla="*/ 5 w 5"/>
                  <a:gd name="T7" fmla="*/ 13 h 13"/>
                  <a:gd name="T8" fmla="*/ 3 w 5"/>
                  <a:gd name="T9" fmla="*/ 12 h 13"/>
                  <a:gd name="T10" fmla="*/ 4 w 5"/>
                  <a:gd name="T11" fmla="*/ 7 h 13"/>
                  <a:gd name="T12" fmla="*/ 0 w 5"/>
                  <a:gd name="T13" fmla="*/ 1 h 13"/>
                  <a:gd name="T14" fmla="*/ 0 60000 65536"/>
                  <a:gd name="T15" fmla="*/ 0 60000 65536"/>
                  <a:gd name="T16" fmla="*/ 0 60000 65536"/>
                  <a:gd name="T17" fmla="*/ 0 60000 65536"/>
                  <a:gd name="T18" fmla="*/ 0 60000 65536"/>
                  <a:gd name="T19" fmla="*/ 0 60000 65536"/>
                  <a:gd name="T20" fmla="*/ 0 60000 65536"/>
                  <a:gd name="T21" fmla="*/ 0 w 5"/>
                  <a:gd name="T22" fmla="*/ 0 h 13"/>
                  <a:gd name="T23" fmla="*/ 5 w 5"/>
                  <a:gd name="T24" fmla="*/ 13 h 13"/>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5" h="13">
                    <a:moveTo>
                      <a:pt x="0" y="1"/>
                    </a:moveTo>
                    <a:lnTo>
                      <a:pt x="3" y="0"/>
                    </a:lnTo>
                    <a:lnTo>
                      <a:pt x="5" y="4"/>
                    </a:lnTo>
                    <a:lnTo>
                      <a:pt x="5" y="13"/>
                    </a:lnTo>
                    <a:lnTo>
                      <a:pt x="3" y="12"/>
                    </a:lnTo>
                    <a:lnTo>
                      <a:pt x="4" y="7"/>
                    </a:lnTo>
                    <a:lnTo>
                      <a:pt x="0" y="1"/>
                    </a:lnTo>
                    <a:close/>
                  </a:path>
                </a:pathLst>
              </a:custGeom>
              <a:grpFill/>
              <a:ln w="3175" cmpd="sng">
                <a:solidFill>
                  <a:schemeClr val="bg1"/>
                </a:solidFill>
                <a:round/>
                <a:headEnd/>
                <a:tailEnd/>
              </a:ln>
            </p:spPr>
            <p:txBody>
              <a:bodyPr/>
              <a:lstStyle/>
              <a:p>
                <a:endParaRPr lang="es-CL" sz="2400" dirty="0">
                  <a:solidFill>
                    <a:srgbClr val="000000"/>
                  </a:solidFill>
                </a:endParaRPr>
              </a:p>
            </p:txBody>
          </p:sp>
          <p:sp>
            <p:nvSpPr>
              <p:cNvPr id="784" name="Freeform 171"/>
              <p:cNvSpPr>
                <a:spLocks/>
              </p:cNvSpPr>
              <p:nvPr/>
            </p:nvSpPr>
            <p:spPr bwMode="gray">
              <a:xfrm>
                <a:off x="2296" y="2181"/>
                <a:ext cx="6" cy="11"/>
              </a:xfrm>
              <a:custGeom>
                <a:avLst/>
                <a:gdLst>
                  <a:gd name="T0" fmla="*/ 0 w 6"/>
                  <a:gd name="T1" fmla="*/ 1 h 11"/>
                  <a:gd name="T2" fmla="*/ 2 w 6"/>
                  <a:gd name="T3" fmla="*/ 0 h 11"/>
                  <a:gd name="T4" fmla="*/ 5 w 6"/>
                  <a:gd name="T5" fmla="*/ 4 h 11"/>
                  <a:gd name="T6" fmla="*/ 6 w 6"/>
                  <a:gd name="T7" fmla="*/ 11 h 11"/>
                  <a:gd name="T8" fmla="*/ 4 w 6"/>
                  <a:gd name="T9" fmla="*/ 11 h 11"/>
                  <a:gd name="T10" fmla="*/ 4 w 6"/>
                  <a:gd name="T11" fmla="*/ 5 h 11"/>
                  <a:gd name="T12" fmla="*/ 0 w 6"/>
                  <a:gd name="T13" fmla="*/ 1 h 11"/>
                  <a:gd name="T14" fmla="*/ 0 60000 65536"/>
                  <a:gd name="T15" fmla="*/ 0 60000 65536"/>
                  <a:gd name="T16" fmla="*/ 0 60000 65536"/>
                  <a:gd name="T17" fmla="*/ 0 60000 65536"/>
                  <a:gd name="T18" fmla="*/ 0 60000 65536"/>
                  <a:gd name="T19" fmla="*/ 0 60000 65536"/>
                  <a:gd name="T20" fmla="*/ 0 60000 65536"/>
                  <a:gd name="T21" fmla="*/ 0 w 6"/>
                  <a:gd name="T22" fmla="*/ 0 h 11"/>
                  <a:gd name="T23" fmla="*/ 6 w 6"/>
                  <a:gd name="T24" fmla="*/ 11 h 11"/>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6" h="11">
                    <a:moveTo>
                      <a:pt x="0" y="1"/>
                    </a:moveTo>
                    <a:lnTo>
                      <a:pt x="2" y="0"/>
                    </a:lnTo>
                    <a:lnTo>
                      <a:pt x="5" y="4"/>
                    </a:lnTo>
                    <a:lnTo>
                      <a:pt x="6" y="11"/>
                    </a:lnTo>
                    <a:lnTo>
                      <a:pt x="4" y="11"/>
                    </a:lnTo>
                    <a:lnTo>
                      <a:pt x="4" y="5"/>
                    </a:lnTo>
                    <a:lnTo>
                      <a:pt x="0" y="1"/>
                    </a:lnTo>
                    <a:close/>
                  </a:path>
                </a:pathLst>
              </a:custGeom>
              <a:grpFill/>
              <a:ln w="3175" cmpd="sng">
                <a:solidFill>
                  <a:schemeClr val="bg1"/>
                </a:solidFill>
                <a:round/>
                <a:headEnd/>
                <a:tailEnd/>
              </a:ln>
            </p:spPr>
            <p:txBody>
              <a:bodyPr/>
              <a:lstStyle/>
              <a:p>
                <a:endParaRPr lang="es-CL" sz="2400" dirty="0">
                  <a:solidFill>
                    <a:srgbClr val="000000"/>
                  </a:solidFill>
                </a:endParaRPr>
              </a:p>
            </p:txBody>
          </p:sp>
          <p:sp>
            <p:nvSpPr>
              <p:cNvPr id="785" name="Freeform 172"/>
              <p:cNvSpPr>
                <a:spLocks/>
              </p:cNvSpPr>
              <p:nvPr/>
            </p:nvSpPr>
            <p:spPr bwMode="gray">
              <a:xfrm>
                <a:off x="2304" y="2191"/>
                <a:ext cx="5" cy="7"/>
              </a:xfrm>
              <a:custGeom>
                <a:avLst/>
                <a:gdLst>
                  <a:gd name="T0" fmla="*/ 0 w 5"/>
                  <a:gd name="T1" fmla="*/ 0 h 7"/>
                  <a:gd name="T2" fmla="*/ 2 w 5"/>
                  <a:gd name="T3" fmla="*/ 1 h 7"/>
                  <a:gd name="T4" fmla="*/ 5 w 5"/>
                  <a:gd name="T5" fmla="*/ 7 h 7"/>
                  <a:gd name="T6" fmla="*/ 2 w 5"/>
                  <a:gd name="T7" fmla="*/ 7 h 7"/>
                  <a:gd name="T8" fmla="*/ 0 w 5"/>
                  <a:gd name="T9" fmla="*/ 0 h 7"/>
                  <a:gd name="T10" fmla="*/ 0 60000 65536"/>
                  <a:gd name="T11" fmla="*/ 0 60000 65536"/>
                  <a:gd name="T12" fmla="*/ 0 60000 65536"/>
                  <a:gd name="T13" fmla="*/ 0 60000 65536"/>
                  <a:gd name="T14" fmla="*/ 0 60000 65536"/>
                  <a:gd name="T15" fmla="*/ 0 w 5"/>
                  <a:gd name="T16" fmla="*/ 0 h 7"/>
                  <a:gd name="T17" fmla="*/ 5 w 5"/>
                  <a:gd name="T18" fmla="*/ 7 h 7"/>
                </a:gdLst>
                <a:ahLst/>
                <a:cxnLst>
                  <a:cxn ang="T10">
                    <a:pos x="T0" y="T1"/>
                  </a:cxn>
                  <a:cxn ang="T11">
                    <a:pos x="T2" y="T3"/>
                  </a:cxn>
                  <a:cxn ang="T12">
                    <a:pos x="T4" y="T5"/>
                  </a:cxn>
                  <a:cxn ang="T13">
                    <a:pos x="T6" y="T7"/>
                  </a:cxn>
                  <a:cxn ang="T14">
                    <a:pos x="T8" y="T9"/>
                  </a:cxn>
                </a:cxnLst>
                <a:rect l="T15" t="T16" r="T17" b="T18"/>
                <a:pathLst>
                  <a:path w="5" h="7">
                    <a:moveTo>
                      <a:pt x="0" y="0"/>
                    </a:moveTo>
                    <a:lnTo>
                      <a:pt x="2" y="1"/>
                    </a:lnTo>
                    <a:lnTo>
                      <a:pt x="5" y="7"/>
                    </a:lnTo>
                    <a:lnTo>
                      <a:pt x="2" y="7"/>
                    </a:lnTo>
                    <a:lnTo>
                      <a:pt x="0" y="0"/>
                    </a:lnTo>
                    <a:close/>
                  </a:path>
                </a:pathLst>
              </a:custGeom>
              <a:grpFill/>
              <a:ln w="3175" cmpd="sng">
                <a:solidFill>
                  <a:schemeClr val="bg1"/>
                </a:solidFill>
                <a:round/>
                <a:headEnd/>
                <a:tailEnd/>
              </a:ln>
            </p:spPr>
            <p:txBody>
              <a:bodyPr/>
              <a:lstStyle/>
              <a:p>
                <a:endParaRPr lang="es-CL" sz="2400" dirty="0">
                  <a:solidFill>
                    <a:srgbClr val="000000"/>
                  </a:solidFill>
                </a:endParaRPr>
              </a:p>
            </p:txBody>
          </p:sp>
          <p:sp>
            <p:nvSpPr>
              <p:cNvPr id="786" name="Freeform 173"/>
              <p:cNvSpPr>
                <a:spLocks/>
              </p:cNvSpPr>
              <p:nvPr/>
            </p:nvSpPr>
            <p:spPr bwMode="gray">
              <a:xfrm>
                <a:off x="2308" y="2203"/>
                <a:ext cx="4" cy="9"/>
              </a:xfrm>
              <a:custGeom>
                <a:avLst/>
                <a:gdLst>
                  <a:gd name="T0" fmla="*/ 0 w 4"/>
                  <a:gd name="T1" fmla="*/ 0 h 9"/>
                  <a:gd name="T2" fmla="*/ 2 w 4"/>
                  <a:gd name="T3" fmla="*/ 0 h 9"/>
                  <a:gd name="T4" fmla="*/ 3 w 4"/>
                  <a:gd name="T5" fmla="*/ 3 h 9"/>
                  <a:gd name="T6" fmla="*/ 4 w 4"/>
                  <a:gd name="T7" fmla="*/ 9 h 9"/>
                  <a:gd name="T8" fmla="*/ 3 w 4"/>
                  <a:gd name="T9" fmla="*/ 9 h 9"/>
                  <a:gd name="T10" fmla="*/ 0 w 4"/>
                  <a:gd name="T11" fmla="*/ 0 h 9"/>
                  <a:gd name="T12" fmla="*/ 0 60000 65536"/>
                  <a:gd name="T13" fmla="*/ 0 60000 65536"/>
                  <a:gd name="T14" fmla="*/ 0 60000 65536"/>
                  <a:gd name="T15" fmla="*/ 0 60000 65536"/>
                  <a:gd name="T16" fmla="*/ 0 60000 65536"/>
                  <a:gd name="T17" fmla="*/ 0 60000 65536"/>
                  <a:gd name="T18" fmla="*/ 0 w 4"/>
                  <a:gd name="T19" fmla="*/ 0 h 9"/>
                  <a:gd name="T20" fmla="*/ 4 w 4"/>
                  <a:gd name="T21" fmla="*/ 9 h 9"/>
                </a:gdLst>
                <a:ahLst/>
                <a:cxnLst>
                  <a:cxn ang="T12">
                    <a:pos x="T0" y="T1"/>
                  </a:cxn>
                  <a:cxn ang="T13">
                    <a:pos x="T2" y="T3"/>
                  </a:cxn>
                  <a:cxn ang="T14">
                    <a:pos x="T4" y="T5"/>
                  </a:cxn>
                  <a:cxn ang="T15">
                    <a:pos x="T6" y="T7"/>
                  </a:cxn>
                  <a:cxn ang="T16">
                    <a:pos x="T8" y="T9"/>
                  </a:cxn>
                  <a:cxn ang="T17">
                    <a:pos x="T10" y="T11"/>
                  </a:cxn>
                </a:cxnLst>
                <a:rect l="T18" t="T19" r="T20" b="T21"/>
                <a:pathLst>
                  <a:path w="4" h="9">
                    <a:moveTo>
                      <a:pt x="0" y="0"/>
                    </a:moveTo>
                    <a:lnTo>
                      <a:pt x="2" y="0"/>
                    </a:lnTo>
                    <a:lnTo>
                      <a:pt x="3" y="3"/>
                    </a:lnTo>
                    <a:lnTo>
                      <a:pt x="4" y="9"/>
                    </a:lnTo>
                    <a:lnTo>
                      <a:pt x="3" y="9"/>
                    </a:lnTo>
                    <a:lnTo>
                      <a:pt x="0" y="0"/>
                    </a:lnTo>
                    <a:close/>
                  </a:path>
                </a:pathLst>
              </a:custGeom>
              <a:grpFill/>
              <a:ln w="3175" cmpd="sng">
                <a:solidFill>
                  <a:schemeClr val="bg1"/>
                </a:solidFill>
                <a:round/>
                <a:headEnd/>
                <a:tailEnd/>
              </a:ln>
            </p:spPr>
            <p:txBody>
              <a:bodyPr/>
              <a:lstStyle/>
              <a:p>
                <a:endParaRPr lang="es-CL" sz="2400" dirty="0">
                  <a:solidFill>
                    <a:srgbClr val="000000"/>
                  </a:solidFill>
                </a:endParaRPr>
              </a:p>
            </p:txBody>
          </p:sp>
          <p:sp>
            <p:nvSpPr>
              <p:cNvPr id="787" name="Freeform 174"/>
              <p:cNvSpPr>
                <a:spLocks/>
              </p:cNvSpPr>
              <p:nvPr/>
            </p:nvSpPr>
            <p:spPr bwMode="gray">
              <a:xfrm>
                <a:off x="2317" y="2211"/>
                <a:ext cx="4" cy="10"/>
              </a:xfrm>
              <a:custGeom>
                <a:avLst/>
                <a:gdLst>
                  <a:gd name="T0" fmla="*/ 0 w 4"/>
                  <a:gd name="T1" fmla="*/ 1 h 10"/>
                  <a:gd name="T2" fmla="*/ 1 w 4"/>
                  <a:gd name="T3" fmla="*/ 0 h 10"/>
                  <a:gd name="T4" fmla="*/ 4 w 4"/>
                  <a:gd name="T5" fmla="*/ 2 h 10"/>
                  <a:gd name="T6" fmla="*/ 4 w 4"/>
                  <a:gd name="T7" fmla="*/ 5 h 10"/>
                  <a:gd name="T8" fmla="*/ 1 w 4"/>
                  <a:gd name="T9" fmla="*/ 10 h 10"/>
                  <a:gd name="T10" fmla="*/ 0 w 4"/>
                  <a:gd name="T11" fmla="*/ 8 h 10"/>
                  <a:gd name="T12" fmla="*/ 3 w 4"/>
                  <a:gd name="T13" fmla="*/ 5 h 10"/>
                  <a:gd name="T14" fmla="*/ 3 w 4"/>
                  <a:gd name="T15" fmla="*/ 3 h 10"/>
                  <a:gd name="T16" fmla="*/ 0 w 4"/>
                  <a:gd name="T17" fmla="*/ 1 h 10"/>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4"/>
                  <a:gd name="T28" fmla="*/ 0 h 10"/>
                  <a:gd name="T29" fmla="*/ 4 w 4"/>
                  <a:gd name="T30" fmla="*/ 10 h 10"/>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4" h="10">
                    <a:moveTo>
                      <a:pt x="0" y="1"/>
                    </a:moveTo>
                    <a:lnTo>
                      <a:pt x="1" y="0"/>
                    </a:lnTo>
                    <a:lnTo>
                      <a:pt x="4" y="2"/>
                    </a:lnTo>
                    <a:lnTo>
                      <a:pt x="4" y="5"/>
                    </a:lnTo>
                    <a:lnTo>
                      <a:pt x="1" y="10"/>
                    </a:lnTo>
                    <a:lnTo>
                      <a:pt x="0" y="8"/>
                    </a:lnTo>
                    <a:lnTo>
                      <a:pt x="3" y="5"/>
                    </a:lnTo>
                    <a:lnTo>
                      <a:pt x="3" y="3"/>
                    </a:lnTo>
                    <a:lnTo>
                      <a:pt x="0" y="1"/>
                    </a:lnTo>
                    <a:close/>
                  </a:path>
                </a:pathLst>
              </a:custGeom>
              <a:grpFill/>
              <a:ln w="3175" cmpd="sng">
                <a:solidFill>
                  <a:schemeClr val="bg1"/>
                </a:solidFill>
                <a:round/>
                <a:headEnd/>
                <a:tailEnd/>
              </a:ln>
            </p:spPr>
            <p:txBody>
              <a:bodyPr/>
              <a:lstStyle/>
              <a:p>
                <a:endParaRPr lang="es-CL" sz="2400" dirty="0">
                  <a:solidFill>
                    <a:srgbClr val="000000"/>
                  </a:solidFill>
                </a:endParaRPr>
              </a:p>
            </p:txBody>
          </p:sp>
          <p:sp>
            <p:nvSpPr>
              <p:cNvPr id="788" name="Freeform 175"/>
              <p:cNvSpPr>
                <a:spLocks/>
              </p:cNvSpPr>
              <p:nvPr/>
            </p:nvSpPr>
            <p:spPr bwMode="gray">
              <a:xfrm>
                <a:off x="2282" y="2187"/>
                <a:ext cx="5" cy="8"/>
              </a:xfrm>
              <a:custGeom>
                <a:avLst/>
                <a:gdLst>
                  <a:gd name="T0" fmla="*/ 2 w 5"/>
                  <a:gd name="T1" fmla="*/ 0 h 8"/>
                  <a:gd name="T2" fmla="*/ 4 w 5"/>
                  <a:gd name="T3" fmla="*/ 3 h 8"/>
                  <a:gd name="T4" fmla="*/ 5 w 5"/>
                  <a:gd name="T5" fmla="*/ 7 h 8"/>
                  <a:gd name="T6" fmla="*/ 1 w 5"/>
                  <a:gd name="T7" fmla="*/ 8 h 8"/>
                  <a:gd name="T8" fmla="*/ 0 w 5"/>
                  <a:gd name="T9" fmla="*/ 3 h 8"/>
                  <a:gd name="T10" fmla="*/ 2 w 5"/>
                  <a:gd name="T11" fmla="*/ 0 h 8"/>
                  <a:gd name="T12" fmla="*/ 0 60000 65536"/>
                  <a:gd name="T13" fmla="*/ 0 60000 65536"/>
                  <a:gd name="T14" fmla="*/ 0 60000 65536"/>
                  <a:gd name="T15" fmla="*/ 0 60000 65536"/>
                  <a:gd name="T16" fmla="*/ 0 60000 65536"/>
                  <a:gd name="T17" fmla="*/ 0 60000 65536"/>
                  <a:gd name="T18" fmla="*/ 0 w 5"/>
                  <a:gd name="T19" fmla="*/ 0 h 8"/>
                  <a:gd name="T20" fmla="*/ 5 w 5"/>
                  <a:gd name="T21" fmla="*/ 8 h 8"/>
                </a:gdLst>
                <a:ahLst/>
                <a:cxnLst>
                  <a:cxn ang="T12">
                    <a:pos x="T0" y="T1"/>
                  </a:cxn>
                  <a:cxn ang="T13">
                    <a:pos x="T2" y="T3"/>
                  </a:cxn>
                  <a:cxn ang="T14">
                    <a:pos x="T4" y="T5"/>
                  </a:cxn>
                  <a:cxn ang="T15">
                    <a:pos x="T6" y="T7"/>
                  </a:cxn>
                  <a:cxn ang="T16">
                    <a:pos x="T8" y="T9"/>
                  </a:cxn>
                  <a:cxn ang="T17">
                    <a:pos x="T10" y="T11"/>
                  </a:cxn>
                </a:cxnLst>
                <a:rect l="T18" t="T19" r="T20" b="T21"/>
                <a:pathLst>
                  <a:path w="5" h="8">
                    <a:moveTo>
                      <a:pt x="2" y="0"/>
                    </a:moveTo>
                    <a:lnTo>
                      <a:pt x="4" y="3"/>
                    </a:lnTo>
                    <a:lnTo>
                      <a:pt x="5" y="7"/>
                    </a:lnTo>
                    <a:lnTo>
                      <a:pt x="1" y="8"/>
                    </a:lnTo>
                    <a:lnTo>
                      <a:pt x="0" y="3"/>
                    </a:lnTo>
                    <a:lnTo>
                      <a:pt x="2" y="0"/>
                    </a:lnTo>
                    <a:close/>
                  </a:path>
                </a:pathLst>
              </a:custGeom>
              <a:grpFill/>
              <a:ln w="3175" cmpd="sng">
                <a:solidFill>
                  <a:schemeClr val="bg1"/>
                </a:solidFill>
                <a:round/>
                <a:headEnd/>
                <a:tailEnd/>
              </a:ln>
            </p:spPr>
            <p:txBody>
              <a:bodyPr/>
              <a:lstStyle/>
              <a:p>
                <a:endParaRPr lang="es-CL" sz="2400" dirty="0">
                  <a:solidFill>
                    <a:srgbClr val="000000"/>
                  </a:solidFill>
                </a:endParaRPr>
              </a:p>
            </p:txBody>
          </p:sp>
          <p:sp>
            <p:nvSpPr>
              <p:cNvPr id="789" name="Freeform 176"/>
              <p:cNvSpPr>
                <a:spLocks/>
              </p:cNvSpPr>
              <p:nvPr/>
            </p:nvSpPr>
            <p:spPr bwMode="gray">
              <a:xfrm>
                <a:off x="2278" y="2168"/>
                <a:ext cx="5" cy="2"/>
              </a:xfrm>
              <a:custGeom>
                <a:avLst/>
                <a:gdLst>
                  <a:gd name="T0" fmla="*/ 5 w 5"/>
                  <a:gd name="T1" fmla="*/ 0 h 2"/>
                  <a:gd name="T2" fmla="*/ 5 w 5"/>
                  <a:gd name="T3" fmla="*/ 2 h 2"/>
                  <a:gd name="T4" fmla="*/ 0 w 5"/>
                  <a:gd name="T5" fmla="*/ 2 h 2"/>
                  <a:gd name="T6" fmla="*/ 1 w 5"/>
                  <a:gd name="T7" fmla="*/ 0 h 2"/>
                  <a:gd name="T8" fmla="*/ 5 w 5"/>
                  <a:gd name="T9" fmla="*/ 0 h 2"/>
                  <a:gd name="T10" fmla="*/ 0 60000 65536"/>
                  <a:gd name="T11" fmla="*/ 0 60000 65536"/>
                  <a:gd name="T12" fmla="*/ 0 60000 65536"/>
                  <a:gd name="T13" fmla="*/ 0 60000 65536"/>
                  <a:gd name="T14" fmla="*/ 0 60000 65536"/>
                  <a:gd name="T15" fmla="*/ 0 w 5"/>
                  <a:gd name="T16" fmla="*/ 0 h 2"/>
                  <a:gd name="T17" fmla="*/ 5 w 5"/>
                  <a:gd name="T18" fmla="*/ 2 h 2"/>
                </a:gdLst>
                <a:ahLst/>
                <a:cxnLst>
                  <a:cxn ang="T10">
                    <a:pos x="T0" y="T1"/>
                  </a:cxn>
                  <a:cxn ang="T11">
                    <a:pos x="T2" y="T3"/>
                  </a:cxn>
                  <a:cxn ang="T12">
                    <a:pos x="T4" y="T5"/>
                  </a:cxn>
                  <a:cxn ang="T13">
                    <a:pos x="T6" y="T7"/>
                  </a:cxn>
                  <a:cxn ang="T14">
                    <a:pos x="T8" y="T9"/>
                  </a:cxn>
                </a:cxnLst>
                <a:rect l="T15" t="T16" r="T17" b="T18"/>
                <a:pathLst>
                  <a:path w="5" h="2">
                    <a:moveTo>
                      <a:pt x="5" y="0"/>
                    </a:moveTo>
                    <a:lnTo>
                      <a:pt x="5" y="2"/>
                    </a:lnTo>
                    <a:lnTo>
                      <a:pt x="0" y="2"/>
                    </a:lnTo>
                    <a:lnTo>
                      <a:pt x="1" y="0"/>
                    </a:lnTo>
                    <a:lnTo>
                      <a:pt x="5" y="0"/>
                    </a:lnTo>
                    <a:close/>
                  </a:path>
                </a:pathLst>
              </a:custGeom>
              <a:grpFill/>
              <a:ln w="3175" cmpd="sng">
                <a:solidFill>
                  <a:schemeClr val="bg1"/>
                </a:solidFill>
                <a:round/>
                <a:headEnd/>
                <a:tailEnd/>
              </a:ln>
            </p:spPr>
            <p:txBody>
              <a:bodyPr/>
              <a:lstStyle/>
              <a:p>
                <a:endParaRPr lang="es-CL" sz="2400" dirty="0">
                  <a:solidFill>
                    <a:srgbClr val="000000"/>
                  </a:solidFill>
                </a:endParaRPr>
              </a:p>
            </p:txBody>
          </p:sp>
          <p:sp>
            <p:nvSpPr>
              <p:cNvPr id="790" name="Freeform 177"/>
              <p:cNvSpPr>
                <a:spLocks/>
              </p:cNvSpPr>
              <p:nvPr/>
            </p:nvSpPr>
            <p:spPr bwMode="gray">
              <a:xfrm>
                <a:off x="2286" y="2197"/>
                <a:ext cx="2" cy="3"/>
              </a:xfrm>
              <a:custGeom>
                <a:avLst/>
                <a:gdLst>
                  <a:gd name="T0" fmla="*/ 0 w 2"/>
                  <a:gd name="T1" fmla="*/ 2 h 3"/>
                  <a:gd name="T2" fmla="*/ 2 w 2"/>
                  <a:gd name="T3" fmla="*/ 0 h 3"/>
                  <a:gd name="T4" fmla="*/ 2 w 2"/>
                  <a:gd name="T5" fmla="*/ 3 h 3"/>
                  <a:gd name="T6" fmla="*/ 0 w 2"/>
                  <a:gd name="T7" fmla="*/ 2 h 3"/>
                  <a:gd name="T8" fmla="*/ 0 60000 65536"/>
                  <a:gd name="T9" fmla="*/ 0 60000 65536"/>
                  <a:gd name="T10" fmla="*/ 0 60000 65536"/>
                  <a:gd name="T11" fmla="*/ 0 60000 65536"/>
                  <a:gd name="T12" fmla="*/ 0 w 2"/>
                  <a:gd name="T13" fmla="*/ 0 h 3"/>
                  <a:gd name="T14" fmla="*/ 2 w 2"/>
                  <a:gd name="T15" fmla="*/ 3 h 3"/>
                </a:gdLst>
                <a:ahLst/>
                <a:cxnLst>
                  <a:cxn ang="T8">
                    <a:pos x="T0" y="T1"/>
                  </a:cxn>
                  <a:cxn ang="T9">
                    <a:pos x="T2" y="T3"/>
                  </a:cxn>
                  <a:cxn ang="T10">
                    <a:pos x="T4" y="T5"/>
                  </a:cxn>
                  <a:cxn ang="T11">
                    <a:pos x="T6" y="T7"/>
                  </a:cxn>
                </a:cxnLst>
                <a:rect l="T12" t="T13" r="T14" b="T15"/>
                <a:pathLst>
                  <a:path w="2" h="3">
                    <a:moveTo>
                      <a:pt x="0" y="2"/>
                    </a:moveTo>
                    <a:lnTo>
                      <a:pt x="2" y="0"/>
                    </a:lnTo>
                    <a:lnTo>
                      <a:pt x="2" y="3"/>
                    </a:lnTo>
                    <a:lnTo>
                      <a:pt x="0" y="2"/>
                    </a:lnTo>
                    <a:close/>
                  </a:path>
                </a:pathLst>
              </a:custGeom>
              <a:grpFill/>
              <a:ln w="3175" cmpd="sng">
                <a:solidFill>
                  <a:schemeClr val="bg1"/>
                </a:solidFill>
                <a:round/>
                <a:headEnd/>
                <a:tailEnd/>
              </a:ln>
            </p:spPr>
            <p:txBody>
              <a:bodyPr/>
              <a:lstStyle/>
              <a:p>
                <a:endParaRPr lang="es-CL" sz="2400" dirty="0">
                  <a:solidFill>
                    <a:srgbClr val="000000"/>
                  </a:solidFill>
                </a:endParaRPr>
              </a:p>
            </p:txBody>
          </p:sp>
          <p:sp>
            <p:nvSpPr>
              <p:cNvPr id="791" name="Freeform 178"/>
              <p:cNvSpPr>
                <a:spLocks/>
              </p:cNvSpPr>
              <p:nvPr/>
            </p:nvSpPr>
            <p:spPr bwMode="gray">
              <a:xfrm>
                <a:off x="2317" y="2241"/>
                <a:ext cx="24" cy="20"/>
              </a:xfrm>
              <a:custGeom>
                <a:avLst/>
                <a:gdLst>
                  <a:gd name="T0" fmla="*/ 17 w 24"/>
                  <a:gd name="T1" fmla="*/ 1 h 20"/>
                  <a:gd name="T2" fmla="*/ 24 w 24"/>
                  <a:gd name="T3" fmla="*/ 2 h 20"/>
                  <a:gd name="T4" fmla="*/ 24 w 24"/>
                  <a:gd name="T5" fmla="*/ 12 h 20"/>
                  <a:gd name="T6" fmla="*/ 22 w 24"/>
                  <a:gd name="T7" fmla="*/ 19 h 20"/>
                  <a:gd name="T8" fmla="*/ 12 w 24"/>
                  <a:gd name="T9" fmla="*/ 20 h 20"/>
                  <a:gd name="T10" fmla="*/ 6 w 24"/>
                  <a:gd name="T11" fmla="*/ 19 h 20"/>
                  <a:gd name="T12" fmla="*/ 0 w 24"/>
                  <a:gd name="T13" fmla="*/ 16 h 20"/>
                  <a:gd name="T14" fmla="*/ 0 w 24"/>
                  <a:gd name="T15" fmla="*/ 14 h 20"/>
                  <a:gd name="T16" fmla="*/ 8 w 24"/>
                  <a:gd name="T17" fmla="*/ 13 h 20"/>
                  <a:gd name="T18" fmla="*/ 15 w 24"/>
                  <a:gd name="T19" fmla="*/ 14 h 20"/>
                  <a:gd name="T20" fmla="*/ 17 w 24"/>
                  <a:gd name="T21" fmla="*/ 11 h 20"/>
                  <a:gd name="T22" fmla="*/ 13 w 24"/>
                  <a:gd name="T23" fmla="*/ 10 h 20"/>
                  <a:gd name="T24" fmla="*/ 13 w 24"/>
                  <a:gd name="T25" fmla="*/ 6 h 20"/>
                  <a:gd name="T26" fmla="*/ 9 w 24"/>
                  <a:gd name="T27" fmla="*/ 5 h 20"/>
                  <a:gd name="T28" fmla="*/ 8 w 24"/>
                  <a:gd name="T29" fmla="*/ 2 h 20"/>
                  <a:gd name="T30" fmla="*/ 13 w 24"/>
                  <a:gd name="T31" fmla="*/ 0 h 20"/>
                  <a:gd name="T32" fmla="*/ 17 w 24"/>
                  <a:gd name="T33" fmla="*/ 1 h 20"/>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24"/>
                  <a:gd name="T52" fmla="*/ 0 h 20"/>
                  <a:gd name="T53" fmla="*/ 24 w 24"/>
                  <a:gd name="T54" fmla="*/ 20 h 20"/>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24" h="20">
                    <a:moveTo>
                      <a:pt x="17" y="1"/>
                    </a:moveTo>
                    <a:lnTo>
                      <a:pt x="24" y="2"/>
                    </a:lnTo>
                    <a:lnTo>
                      <a:pt x="24" y="12"/>
                    </a:lnTo>
                    <a:lnTo>
                      <a:pt x="22" y="19"/>
                    </a:lnTo>
                    <a:lnTo>
                      <a:pt x="12" y="20"/>
                    </a:lnTo>
                    <a:lnTo>
                      <a:pt x="6" y="19"/>
                    </a:lnTo>
                    <a:lnTo>
                      <a:pt x="0" y="16"/>
                    </a:lnTo>
                    <a:lnTo>
                      <a:pt x="0" y="14"/>
                    </a:lnTo>
                    <a:lnTo>
                      <a:pt x="8" y="13"/>
                    </a:lnTo>
                    <a:lnTo>
                      <a:pt x="15" y="14"/>
                    </a:lnTo>
                    <a:lnTo>
                      <a:pt x="17" y="11"/>
                    </a:lnTo>
                    <a:lnTo>
                      <a:pt x="13" y="10"/>
                    </a:lnTo>
                    <a:lnTo>
                      <a:pt x="13" y="6"/>
                    </a:lnTo>
                    <a:lnTo>
                      <a:pt x="9" y="5"/>
                    </a:lnTo>
                    <a:lnTo>
                      <a:pt x="8" y="2"/>
                    </a:lnTo>
                    <a:lnTo>
                      <a:pt x="13" y="0"/>
                    </a:lnTo>
                    <a:lnTo>
                      <a:pt x="17" y="1"/>
                    </a:lnTo>
                    <a:close/>
                  </a:path>
                </a:pathLst>
              </a:custGeom>
              <a:solidFill>
                <a:schemeClr val="bg2">
                  <a:lumMod val="20000"/>
                  <a:lumOff val="80000"/>
                </a:schemeClr>
              </a:solidFill>
              <a:ln w="3175" cmpd="sng">
                <a:solidFill>
                  <a:schemeClr val="bg1"/>
                </a:solidFill>
                <a:round/>
                <a:headEnd/>
                <a:tailEnd/>
              </a:ln>
            </p:spPr>
            <p:txBody>
              <a:bodyPr/>
              <a:lstStyle/>
              <a:p>
                <a:endParaRPr lang="es-CL" sz="2400" dirty="0">
                  <a:solidFill>
                    <a:srgbClr val="000000"/>
                  </a:solidFill>
                </a:endParaRPr>
              </a:p>
            </p:txBody>
          </p:sp>
          <p:sp>
            <p:nvSpPr>
              <p:cNvPr id="792" name="Freeform 179"/>
              <p:cNvSpPr>
                <a:spLocks/>
              </p:cNvSpPr>
              <p:nvPr/>
            </p:nvSpPr>
            <p:spPr bwMode="gray">
              <a:xfrm>
                <a:off x="2339" y="2241"/>
                <a:ext cx="32" cy="23"/>
              </a:xfrm>
              <a:custGeom>
                <a:avLst/>
                <a:gdLst>
                  <a:gd name="T0" fmla="*/ 1 w 32"/>
                  <a:gd name="T1" fmla="*/ 22 h 23"/>
                  <a:gd name="T2" fmla="*/ 0 w 32"/>
                  <a:gd name="T3" fmla="*/ 19 h 23"/>
                  <a:gd name="T4" fmla="*/ 2 w 32"/>
                  <a:gd name="T5" fmla="*/ 12 h 23"/>
                  <a:gd name="T6" fmla="*/ 2 w 32"/>
                  <a:gd name="T7" fmla="*/ 2 h 23"/>
                  <a:gd name="T8" fmla="*/ 3 w 32"/>
                  <a:gd name="T9" fmla="*/ 0 h 23"/>
                  <a:gd name="T10" fmla="*/ 12 w 32"/>
                  <a:gd name="T11" fmla="*/ 1 h 23"/>
                  <a:gd name="T12" fmla="*/ 20 w 32"/>
                  <a:gd name="T13" fmla="*/ 7 h 23"/>
                  <a:gd name="T14" fmla="*/ 26 w 32"/>
                  <a:gd name="T15" fmla="*/ 7 h 23"/>
                  <a:gd name="T16" fmla="*/ 31 w 32"/>
                  <a:gd name="T17" fmla="*/ 13 h 23"/>
                  <a:gd name="T18" fmla="*/ 32 w 32"/>
                  <a:gd name="T19" fmla="*/ 16 h 23"/>
                  <a:gd name="T20" fmla="*/ 29 w 32"/>
                  <a:gd name="T21" fmla="*/ 19 h 23"/>
                  <a:gd name="T22" fmla="*/ 25 w 32"/>
                  <a:gd name="T23" fmla="*/ 17 h 23"/>
                  <a:gd name="T24" fmla="*/ 18 w 32"/>
                  <a:gd name="T25" fmla="*/ 17 h 23"/>
                  <a:gd name="T26" fmla="*/ 10 w 32"/>
                  <a:gd name="T27" fmla="*/ 16 h 23"/>
                  <a:gd name="T28" fmla="*/ 9 w 32"/>
                  <a:gd name="T29" fmla="*/ 19 h 23"/>
                  <a:gd name="T30" fmla="*/ 3 w 32"/>
                  <a:gd name="T31" fmla="*/ 23 h 23"/>
                  <a:gd name="T32" fmla="*/ 1 w 32"/>
                  <a:gd name="T33" fmla="*/ 22 h 23"/>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32"/>
                  <a:gd name="T52" fmla="*/ 0 h 23"/>
                  <a:gd name="T53" fmla="*/ 32 w 32"/>
                  <a:gd name="T54" fmla="*/ 23 h 23"/>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32" h="23">
                    <a:moveTo>
                      <a:pt x="1" y="22"/>
                    </a:moveTo>
                    <a:lnTo>
                      <a:pt x="0" y="19"/>
                    </a:lnTo>
                    <a:lnTo>
                      <a:pt x="2" y="12"/>
                    </a:lnTo>
                    <a:lnTo>
                      <a:pt x="2" y="2"/>
                    </a:lnTo>
                    <a:lnTo>
                      <a:pt x="3" y="0"/>
                    </a:lnTo>
                    <a:lnTo>
                      <a:pt x="12" y="1"/>
                    </a:lnTo>
                    <a:lnTo>
                      <a:pt x="20" y="7"/>
                    </a:lnTo>
                    <a:lnTo>
                      <a:pt x="26" y="7"/>
                    </a:lnTo>
                    <a:lnTo>
                      <a:pt x="31" y="13"/>
                    </a:lnTo>
                    <a:lnTo>
                      <a:pt x="32" y="16"/>
                    </a:lnTo>
                    <a:lnTo>
                      <a:pt x="29" y="19"/>
                    </a:lnTo>
                    <a:lnTo>
                      <a:pt x="25" y="17"/>
                    </a:lnTo>
                    <a:lnTo>
                      <a:pt x="18" y="17"/>
                    </a:lnTo>
                    <a:lnTo>
                      <a:pt x="10" y="16"/>
                    </a:lnTo>
                    <a:lnTo>
                      <a:pt x="9" y="19"/>
                    </a:lnTo>
                    <a:lnTo>
                      <a:pt x="3" y="23"/>
                    </a:lnTo>
                    <a:lnTo>
                      <a:pt x="1" y="22"/>
                    </a:lnTo>
                    <a:close/>
                  </a:path>
                </a:pathLst>
              </a:custGeom>
              <a:grpFill/>
              <a:ln w="3175" cmpd="sng">
                <a:solidFill>
                  <a:schemeClr val="bg1"/>
                </a:solidFill>
                <a:round/>
                <a:headEnd/>
                <a:tailEnd/>
              </a:ln>
            </p:spPr>
            <p:txBody>
              <a:bodyPr/>
              <a:lstStyle/>
              <a:p>
                <a:endParaRPr lang="es-CL" sz="2400" dirty="0">
                  <a:solidFill>
                    <a:srgbClr val="000000"/>
                  </a:solidFill>
                </a:endParaRPr>
              </a:p>
            </p:txBody>
          </p:sp>
          <p:sp>
            <p:nvSpPr>
              <p:cNvPr id="793" name="Freeform 180"/>
              <p:cNvSpPr>
                <a:spLocks/>
              </p:cNvSpPr>
              <p:nvPr/>
            </p:nvSpPr>
            <p:spPr bwMode="gray">
              <a:xfrm>
                <a:off x="2154" y="2260"/>
                <a:ext cx="41" cy="44"/>
              </a:xfrm>
              <a:custGeom>
                <a:avLst/>
                <a:gdLst>
                  <a:gd name="T0" fmla="*/ 21 w 41"/>
                  <a:gd name="T1" fmla="*/ 44 h 44"/>
                  <a:gd name="T2" fmla="*/ 4 w 41"/>
                  <a:gd name="T3" fmla="*/ 41 h 44"/>
                  <a:gd name="T4" fmla="*/ 0 w 41"/>
                  <a:gd name="T5" fmla="*/ 36 h 44"/>
                  <a:gd name="T6" fmla="*/ 3 w 41"/>
                  <a:gd name="T7" fmla="*/ 22 h 44"/>
                  <a:gd name="T8" fmla="*/ 16 w 41"/>
                  <a:gd name="T9" fmla="*/ 22 h 44"/>
                  <a:gd name="T10" fmla="*/ 20 w 41"/>
                  <a:gd name="T11" fmla="*/ 20 h 44"/>
                  <a:gd name="T12" fmla="*/ 20 w 41"/>
                  <a:gd name="T13" fmla="*/ 16 h 44"/>
                  <a:gd name="T14" fmla="*/ 12 w 41"/>
                  <a:gd name="T15" fmla="*/ 9 h 44"/>
                  <a:gd name="T16" fmla="*/ 16 w 41"/>
                  <a:gd name="T17" fmla="*/ 6 h 44"/>
                  <a:gd name="T18" fmla="*/ 16 w 41"/>
                  <a:gd name="T19" fmla="*/ 0 h 44"/>
                  <a:gd name="T20" fmla="*/ 26 w 41"/>
                  <a:gd name="T21" fmla="*/ 0 h 44"/>
                  <a:gd name="T22" fmla="*/ 30 w 41"/>
                  <a:gd name="T23" fmla="*/ 2 h 44"/>
                  <a:gd name="T24" fmla="*/ 29 w 41"/>
                  <a:gd name="T25" fmla="*/ 18 h 44"/>
                  <a:gd name="T26" fmla="*/ 33 w 41"/>
                  <a:gd name="T27" fmla="*/ 21 h 44"/>
                  <a:gd name="T28" fmla="*/ 41 w 41"/>
                  <a:gd name="T29" fmla="*/ 25 h 44"/>
                  <a:gd name="T30" fmla="*/ 40 w 41"/>
                  <a:gd name="T31" fmla="*/ 25 h 44"/>
                  <a:gd name="T32" fmla="*/ 38 w 41"/>
                  <a:gd name="T33" fmla="*/ 29 h 44"/>
                  <a:gd name="T34" fmla="*/ 25 w 41"/>
                  <a:gd name="T35" fmla="*/ 39 h 44"/>
                  <a:gd name="T36" fmla="*/ 21 w 41"/>
                  <a:gd name="T37" fmla="*/ 44 h 44"/>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41"/>
                  <a:gd name="T58" fmla="*/ 0 h 44"/>
                  <a:gd name="T59" fmla="*/ 41 w 41"/>
                  <a:gd name="T60" fmla="*/ 44 h 44"/>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41" h="44">
                    <a:moveTo>
                      <a:pt x="21" y="44"/>
                    </a:moveTo>
                    <a:lnTo>
                      <a:pt x="4" y="41"/>
                    </a:lnTo>
                    <a:lnTo>
                      <a:pt x="0" y="36"/>
                    </a:lnTo>
                    <a:lnTo>
                      <a:pt x="3" y="22"/>
                    </a:lnTo>
                    <a:lnTo>
                      <a:pt x="16" y="22"/>
                    </a:lnTo>
                    <a:lnTo>
                      <a:pt x="20" y="20"/>
                    </a:lnTo>
                    <a:lnTo>
                      <a:pt x="20" y="16"/>
                    </a:lnTo>
                    <a:lnTo>
                      <a:pt x="12" y="9"/>
                    </a:lnTo>
                    <a:lnTo>
                      <a:pt x="16" y="6"/>
                    </a:lnTo>
                    <a:lnTo>
                      <a:pt x="16" y="0"/>
                    </a:lnTo>
                    <a:lnTo>
                      <a:pt x="26" y="0"/>
                    </a:lnTo>
                    <a:lnTo>
                      <a:pt x="30" y="2"/>
                    </a:lnTo>
                    <a:lnTo>
                      <a:pt x="29" y="18"/>
                    </a:lnTo>
                    <a:lnTo>
                      <a:pt x="33" y="21"/>
                    </a:lnTo>
                    <a:lnTo>
                      <a:pt x="41" y="25"/>
                    </a:lnTo>
                    <a:lnTo>
                      <a:pt x="40" y="25"/>
                    </a:lnTo>
                    <a:lnTo>
                      <a:pt x="38" y="29"/>
                    </a:lnTo>
                    <a:lnTo>
                      <a:pt x="25" y="39"/>
                    </a:lnTo>
                    <a:lnTo>
                      <a:pt x="21" y="44"/>
                    </a:lnTo>
                    <a:close/>
                  </a:path>
                </a:pathLst>
              </a:custGeom>
              <a:grpFill/>
              <a:ln w="3175" cmpd="sng">
                <a:solidFill>
                  <a:schemeClr val="bg1"/>
                </a:solidFill>
                <a:round/>
                <a:headEnd/>
                <a:tailEnd/>
              </a:ln>
            </p:spPr>
            <p:txBody>
              <a:bodyPr/>
              <a:lstStyle/>
              <a:p>
                <a:endParaRPr lang="es-CL" sz="2400" dirty="0">
                  <a:solidFill>
                    <a:srgbClr val="000000"/>
                  </a:solidFill>
                </a:endParaRPr>
              </a:p>
            </p:txBody>
          </p:sp>
          <p:sp>
            <p:nvSpPr>
              <p:cNvPr id="794" name="Freeform 181"/>
              <p:cNvSpPr>
                <a:spLocks/>
              </p:cNvSpPr>
              <p:nvPr/>
            </p:nvSpPr>
            <p:spPr bwMode="gray">
              <a:xfrm>
                <a:off x="1924" y="2099"/>
                <a:ext cx="283" cy="197"/>
              </a:xfrm>
              <a:custGeom>
                <a:avLst/>
                <a:gdLst>
                  <a:gd name="T0" fmla="*/ 246 w 283"/>
                  <a:gd name="T1" fmla="*/ 161 h 197"/>
                  <a:gd name="T2" fmla="*/ 250 w 283"/>
                  <a:gd name="T3" fmla="*/ 177 h 197"/>
                  <a:gd name="T4" fmla="*/ 233 w 283"/>
                  <a:gd name="T5" fmla="*/ 183 h 197"/>
                  <a:gd name="T6" fmla="*/ 220 w 283"/>
                  <a:gd name="T7" fmla="*/ 184 h 197"/>
                  <a:gd name="T8" fmla="*/ 207 w 283"/>
                  <a:gd name="T9" fmla="*/ 179 h 197"/>
                  <a:gd name="T10" fmla="*/ 185 w 283"/>
                  <a:gd name="T11" fmla="*/ 184 h 197"/>
                  <a:gd name="T12" fmla="*/ 173 w 283"/>
                  <a:gd name="T13" fmla="*/ 181 h 197"/>
                  <a:gd name="T14" fmla="*/ 158 w 283"/>
                  <a:gd name="T15" fmla="*/ 174 h 197"/>
                  <a:gd name="T16" fmla="*/ 146 w 283"/>
                  <a:gd name="T17" fmla="*/ 166 h 197"/>
                  <a:gd name="T18" fmla="*/ 130 w 283"/>
                  <a:gd name="T19" fmla="*/ 159 h 197"/>
                  <a:gd name="T20" fmla="*/ 119 w 283"/>
                  <a:gd name="T21" fmla="*/ 150 h 197"/>
                  <a:gd name="T22" fmla="*/ 109 w 283"/>
                  <a:gd name="T23" fmla="*/ 142 h 197"/>
                  <a:gd name="T24" fmla="*/ 110 w 283"/>
                  <a:gd name="T25" fmla="*/ 126 h 197"/>
                  <a:gd name="T26" fmla="*/ 96 w 283"/>
                  <a:gd name="T27" fmla="*/ 104 h 197"/>
                  <a:gd name="T28" fmla="*/ 86 w 283"/>
                  <a:gd name="T29" fmla="*/ 92 h 197"/>
                  <a:gd name="T30" fmla="*/ 78 w 283"/>
                  <a:gd name="T31" fmla="*/ 82 h 197"/>
                  <a:gd name="T32" fmla="*/ 75 w 283"/>
                  <a:gd name="T33" fmla="*/ 72 h 197"/>
                  <a:gd name="T34" fmla="*/ 62 w 283"/>
                  <a:gd name="T35" fmla="*/ 60 h 197"/>
                  <a:gd name="T36" fmla="*/ 50 w 283"/>
                  <a:gd name="T37" fmla="*/ 46 h 197"/>
                  <a:gd name="T38" fmla="*/ 41 w 283"/>
                  <a:gd name="T39" fmla="*/ 31 h 197"/>
                  <a:gd name="T40" fmla="*/ 37 w 283"/>
                  <a:gd name="T41" fmla="*/ 16 h 197"/>
                  <a:gd name="T42" fmla="*/ 31 w 283"/>
                  <a:gd name="T43" fmla="*/ 12 h 197"/>
                  <a:gd name="T44" fmla="*/ 22 w 283"/>
                  <a:gd name="T45" fmla="*/ 11 h 197"/>
                  <a:gd name="T46" fmla="*/ 39 w 283"/>
                  <a:gd name="T47" fmla="*/ 47 h 197"/>
                  <a:gd name="T48" fmla="*/ 43 w 283"/>
                  <a:gd name="T49" fmla="*/ 58 h 197"/>
                  <a:gd name="T50" fmla="*/ 57 w 283"/>
                  <a:gd name="T51" fmla="*/ 82 h 197"/>
                  <a:gd name="T52" fmla="*/ 65 w 283"/>
                  <a:gd name="T53" fmla="*/ 96 h 197"/>
                  <a:gd name="T54" fmla="*/ 71 w 283"/>
                  <a:gd name="T55" fmla="*/ 110 h 197"/>
                  <a:gd name="T56" fmla="*/ 57 w 283"/>
                  <a:gd name="T57" fmla="*/ 97 h 197"/>
                  <a:gd name="T58" fmla="*/ 47 w 283"/>
                  <a:gd name="T59" fmla="*/ 79 h 197"/>
                  <a:gd name="T60" fmla="*/ 31 w 283"/>
                  <a:gd name="T61" fmla="*/ 67 h 197"/>
                  <a:gd name="T62" fmla="*/ 22 w 283"/>
                  <a:gd name="T63" fmla="*/ 58 h 197"/>
                  <a:gd name="T64" fmla="*/ 29 w 283"/>
                  <a:gd name="T65" fmla="*/ 50 h 197"/>
                  <a:gd name="T66" fmla="*/ 19 w 283"/>
                  <a:gd name="T67" fmla="*/ 36 h 197"/>
                  <a:gd name="T68" fmla="*/ 4 w 283"/>
                  <a:gd name="T69" fmla="*/ 15 h 197"/>
                  <a:gd name="T70" fmla="*/ 6 w 283"/>
                  <a:gd name="T71" fmla="*/ 1 h 197"/>
                  <a:gd name="T72" fmla="*/ 49 w 283"/>
                  <a:gd name="T73" fmla="*/ 16 h 197"/>
                  <a:gd name="T74" fmla="*/ 83 w 283"/>
                  <a:gd name="T75" fmla="*/ 15 h 197"/>
                  <a:gd name="T76" fmla="*/ 102 w 283"/>
                  <a:gd name="T77" fmla="*/ 11 h 197"/>
                  <a:gd name="T78" fmla="*/ 118 w 283"/>
                  <a:gd name="T79" fmla="*/ 24 h 197"/>
                  <a:gd name="T80" fmla="*/ 132 w 283"/>
                  <a:gd name="T81" fmla="*/ 43 h 197"/>
                  <a:gd name="T82" fmla="*/ 139 w 283"/>
                  <a:gd name="T83" fmla="*/ 31 h 197"/>
                  <a:gd name="T84" fmla="*/ 166 w 283"/>
                  <a:gd name="T85" fmla="*/ 66 h 197"/>
                  <a:gd name="T86" fmla="*/ 185 w 283"/>
                  <a:gd name="T87" fmla="*/ 81 h 197"/>
                  <a:gd name="T88" fmla="*/ 179 w 283"/>
                  <a:gd name="T89" fmla="*/ 114 h 197"/>
                  <a:gd name="T90" fmla="*/ 191 w 283"/>
                  <a:gd name="T91" fmla="*/ 142 h 197"/>
                  <a:gd name="T92" fmla="*/ 201 w 283"/>
                  <a:gd name="T93" fmla="*/ 154 h 197"/>
                  <a:gd name="T94" fmla="*/ 213 w 283"/>
                  <a:gd name="T95" fmla="*/ 160 h 197"/>
                  <a:gd name="T96" fmla="*/ 241 w 283"/>
                  <a:gd name="T97" fmla="*/ 156 h 197"/>
                  <a:gd name="T98" fmla="*/ 249 w 283"/>
                  <a:gd name="T99" fmla="*/ 134 h 197"/>
                  <a:gd name="T100" fmla="*/ 264 w 283"/>
                  <a:gd name="T101" fmla="*/ 124 h 197"/>
                  <a:gd name="T102" fmla="*/ 279 w 283"/>
                  <a:gd name="T103" fmla="*/ 125 h 197"/>
                  <a:gd name="T104" fmla="*/ 275 w 283"/>
                  <a:gd name="T105" fmla="*/ 142 h 197"/>
                  <a:gd name="T106" fmla="*/ 273 w 283"/>
                  <a:gd name="T107" fmla="*/ 159 h 197"/>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w 283"/>
                  <a:gd name="T163" fmla="*/ 0 h 197"/>
                  <a:gd name="T164" fmla="*/ 283 w 283"/>
                  <a:gd name="T165" fmla="*/ 197 h 197"/>
                </a:gdLst>
                <a:ahLst/>
                <a:cxnLst>
                  <a:cxn ang="T108">
                    <a:pos x="T0" y="T1"/>
                  </a:cxn>
                  <a:cxn ang="T109">
                    <a:pos x="T2" y="T3"/>
                  </a:cxn>
                  <a:cxn ang="T110">
                    <a:pos x="T4" y="T5"/>
                  </a:cxn>
                  <a:cxn ang="T111">
                    <a:pos x="T6" y="T7"/>
                  </a:cxn>
                  <a:cxn ang="T112">
                    <a:pos x="T8" y="T9"/>
                  </a:cxn>
                  <a:cxn ang="T113">
                    <a:pos x="T10" y="T11"/>
                  </a:cxn>
                  <a:cxn ang="T114">
                    <a:pos x="T12" y="T13"/>
                  </a:cxn>
                  <a:cxn ang="T115">
                    <a:pos x="T14" y="T15"/>
                  </a:cxn>
                  <a:cxn ang="T116">
                    <a:pos x="T16" y="T17"/>
                  </a:cxn>
                  <a:cxn ang="T117">
                    <a:pos x="T18" y="T19"/>
                  </a:cxn>
                  <a:cxn ang="T118">
                    <a:pos x="T20" y="T21"/>
                  </a:cxn>
                  <a:cxn ang="T119">
                    <a:pos x="T22" y="T23"/>
                  </a:cxn>
                  <a:cxn ang="T120">
                    <a:pos x="T24" y="T25"/>
                  </a:cxn>
                  <a:cxn ang="T121">
                    <a:pos x="T26" y="T27"/>
                  </a:cxn>
                  <a:cxn ang="T122">
                    <a:pos x="T28" y="T29"/>
                  </a:cxn>
                  <a:cxn ang="T123">
                    <a:pos x="T30" y="T31"/>
                  </a:cxn>
                  <a:cxn ang="T124">
                    <a:pos x="T32" y="T33"/>
                  </a:cxn>
                  <a:cxn ang="T125">
                    <a:pos x="T34" y="T35"/>
                  </a:cxn>
                  <a:cxn ang="T126">
                    <a:pos x="T36" y="T37"/>
                  </a:cxn>
                  <a:cxn ang="T127">
                    <a:pos x="T38" y="T39"/>
                  </a:cxn>
                  <a:cxn ang="T128">
                    <a:pos x="T40" y="T41"/>
                  </a:cxn>
                  <a:cxn ang="T129">
                    <a:pos x="T42" y="T43"/>
                  </a:cxn>
                  <a:cxn ang="T130">
                    <a:pos x="T44" y="T45"/>
                  </a:cxn>
                  <a:cxn ang="T131">
                    <a:pos x="T46" y="T47"/>
                  </a:cxn>
                  <a:cxn ang="T132">
                    <a:pos x="T48" y="T49"/>
                  </a:cxn>
                  <a:cxn ang="T133">
                    <a:pos x="T50" y="T51"/>
                  </a:cxn>
                  <a:cxn ang="T134">
                    <a:pos x="T52" y="T53"/>
                  </a:cxn>
                  <a:cxn ang="T135">
                    <a:pos x="T54" y="T55"/>
                  </a:cxn>
                  <a:cxn ang="T136">
                    <a:pos x="T56" y="T57"/>
                  </a:cxn>
                  <a:cxn ang="T137">
                    <a:pos x="T58" y="T59"/>
                  </a:cxn>
                  <a:cxn ang="T138">
                    <a:pos x="T60" y="T61"/>
                  </a:cxn>
                  <a:cxn ang="T139">
                    <a:pos x="T62" y="T63"/>
                  </a:cxn>
                  <a:cxn ang="T140">
                    <a:pos x="T64" y="T65"/>
                  </a:cxn>
                  <a:cxn ang="T141">
                    <a:pos x="T66" y="T67"/>
                  </a:cxn>
                  <a:cxn ang="T142">
                    <a:pos x="T68" y="T69"/>
                  </a:cxn>
                  <a:cxn ang="T143">
                    <a:pos x="T70" y="T71"/>
                  </a:cxn>
                  <a:cxn ang="T144">
                    <a:pos x="T72" y="T73"/>
                  </a:cxn>
                  <a:cxn ang="T145">
                    <a:pos x="T74" y="T75"/>
                  </a:cxn>
                  <a:cxn ang="T146">
                    <a:pos x="T76" y="T77"/>
                  </a:cxn>
                  <a:cxn ang="T147">
                    <a:pos x="T78" y="T79"/>
                  </a:cxn>
                  <a:cxn ang="T148">
                    <a:pos x="T80" y="T81"/>
                  </a:cxn>
                  <a:cxn ang="T149">
                    <a:pos x="T82" y="T83"/>
                  </a:cxn>
                  <a:cxn ang="T150">
                    <a:pos x="T84" y="T85"/>
                  </a:cxn>
                  <a:cxn ang="T151">
                    <a:pos x="T86" y="T87"/>
                  </a:cxn>
                  <a:cxn ang="T152">
                    <a:pos x="T88" y="T89"/>
                  </a:cxn>
                  <a:cxn ang="T153">
                    <a:pos x="T90" y="T91"/>
                  </a:cxn>
                  <a:cxn ang="T154">
                    <a:pos x="T92" y="T93"/>
                  </a:cxn>
                  <a:cxn ang="T155">
                    <a:pos x="T94" y="T95"/>
                  </a:cxn>
                  <a:cxn ang="T156">
                    <a:pos x="T96" y="T97"/>
                  </a:cxn>
                  <a:cxn ang="T157">
                    <a:pos x="T98" y="T99"/>
                  </a:cxn>
                  <a:cxn ang="T158">
                    <a:pos x="T100" y="T101"/>
                  </a:cxn>
                  <a:cxn ang="T159">
                    <a:pos x="T102" y="T103"/>
                  </a:cxn>
                  <a:cxn ang="T160">
                    <a:pos x="T104" y="T105"/>
                  </a:cxn>
                  <a:cxn ang="T161">
                    <a:pos x="T106" y="T107"/>
                  </a:cxn>
                </a:cxnLst>
                <a:rect l="T162" t="T163" r="T164" b="T165"/>
                <a:pathLst>
                  <a:path w="283" h="197">
                    <a:moveTo>
                      <a:pt x="261" y="164"/>
                    </a:moveTo>
                    <a:lnTo>
                      <a:pt x="256" y="161"/>
                    </a:lnTo>
                    <a:lnTo>
                      <a:pt x="246" y="161"/>
                    </a:lnTo>
                    <a:lnTo>
                      <a:pt x="246" y="168"/>
                    </a:lnTo>
                    <a:lnTo>
                      <a:pt x="243" y="170"/>
                    </a:lnTo>
                    <a:lnTo>
                      <a:pt x="250" y="177"/>
                    </a:lnTo>
                    <a:lnTo>
                      <a:pt x="250" y="181"/>
                    </a:lnTo>
                    <a:lnTo>
                      <a:pt x="246" y="183"/>
                    </a:lnTo>
                    <a:lnTo>
                      <a:pt x="233" y="183"/>
                    </a:lnTo>
                    <a:lnTo>
                      <a:pt x="230" y="197"/>
                    </a:lnTo>
                    <a:lnTo>
                      <a:pt x="221" y="188"/>
                    </a:lnTo>
                    <a:lnTo>
                      <a:pt x="220" y="184"/>
                    </a:lnTo>
                    <a:lnTo>
                      <a:pt x="212" y="182"/>
                    </a:lnTo>
                    <a:lnTo>
                      <a:pt x="210" y="179"/>
                    </a:lnTo>
                    <a:lnTo>
                      <a:pt x="207" y="179"/>
                    </a:lnTo>
                    <a:lnTo>
                      <a:pt x="197" y="185"/>
                    </a:lnTo>
                    <a:lnTo>
                      <a:pt x="188" y="187"/>
                    </a:lnTo>
                    <a:lnTo>
                      <a:pt x="185" y="184"/>
                    </a:lnTo>
                    <a:lnTo>
                      <a:pt x="180" y="184"/>
                    </a:lnTo>
                    <a:lnTo>
                      <a:pt x="176" y="181"/>
                    </a:lnTo>
                    <a:lnTo>
                      <a:pt x="173" y="181"/>
                    </a:lnTo>
                    <a:lnTo>
                      <a:pt x="167" y="177"/>
                    </a:lnTo>
                    <a:lnTo>
                      <a:pt x="160" y="176"/>
                    </a:lnTo>
                    <a:lnTo>
                      <a:pt x="158" y="174"/>
                    </a:lnTo>
                    <a:lnTo>
                      <a:pt x="154" y="173"/>
                    </a:lnTo>
                    <a:lnTo>
                      <a:pt x="151" y="170"/>
                    </a:lnTo>
                    <a:lnTo>
                      <a:pt x="146" y="166"/>
                    </a:lnTo>
                    <a:lnTo>
                      <a:pt x="141" y="163"/>
                    </a:lnTo>
                    <a:lnTo>
                      <a:pt x="136" y="162"/>
                    </a:lnTo>
                    <a:lnTo>
                      <a:pt x="130" y="159"/>
                    </a:lnTo>
                    <a:lnTo>
                      <a:pt x="125" y="158"/>
                    </a:lnTo>
                    <a:lnTo>
                      <a:pt x="123" y="152"/>
                    </a:lnTo>
                    <a:lnTo>
                      <a:pt x="119" y="150"/>
                    </a:lnTo>
                    <a:lnTo>
                      <a:pt x="115" y="148"/>
                    </a:lnTo>
                    <a:lnTo>
                      <a:pt x="109" y="145"/>
                    </a:lnTo>
                    <a:lnTo>
                      <a:pt x="109" y="142"/>
                    </a:lnTo>
                    <a:lnTo>
                      <a:pt x="107" y="139"/>
                    </a:lnTo>
                    <a:lnTo>
                      <a:pt x="109" y="135"/>
                    </a:lnTo>
                    <a:lnTo>
                      <a:pt x="110" y="126"/>
                    </a:lnTo>
                    <a:lnTo>
                      <a:pt x="106" y="118"/>
                    </a:lnTo>
                    <a:lnTo>
                      <a:pt x="106" y="114"/>
                    </a:lnTo>
                    <a:lnTo>
                      <a:pt x="96" y="104"/>
                    </a:lnTo>
                    <a:lnTo>
                      <a:pt x="93" y="98"/>
                    </a:lnTo>
                    <a:lnTo>
                      <a:pt x="91" y="97"/>
                    </a:lnTo>
                    <a:lnTo>
                      <a:pt x="86" y="92"/>
                    </a:lnTo>
                    <a:lnTo>
                      <a:pt x="85" y="87"/>
                    </a:lnTo>
                    <a:lnTo>
                      <a:pt x="82" y="84"/>
                    </a:lnTo>
                    <a:lnTo>
                      <a:pt x="78" y="82"/>
                    </a:lnTo>
                    <a:lnTo>
                      <a:pt x="72" y="79"/>
                    </a:lnTo>
                    <a:lnTo>
                      <a:pt x="73" y="75"/>
                    </a:lnTo>
                    <a:lnTo>
                      <a:pt x="75" y="72"/>
                    </a:lnTo>
                    <a:lnTo>
                      <a:pt x="71" y="68"/>
                    </a:lnTo>
                    <a:lnTo>
                      <a:pt x="68" y="68"/>
                    </a:lnTo>
                    <a:lnTo>
                      <a:pt x="62" y="60"/>
                    </a:lnTo>
                    <a:lnTo>
                      <a:pt x="61" y="55"/>
                    </a:lnTo>
                    <a:lnTo>
                      <a:pt x="55" y="53"/>
                    </a:lnTo>
                    <a:lnTo>
                      <a:pt x="50" y="46"/>
                    </a:lnTo>
                    <a:lnTo>
                      <a:pt x="47" y="44"/>
                    </a:lnTo>
                    <a:lnTo>
                      <a:pt x="43" y="37"/>
                    </a:lnTo>
                    <a:lnTo>
                      <a:pt x="41" y="31"/>
                    </a:lnTo>
                    <a:lnTo>
                      <a:pt x="37" y="27"/>
                    </a:lnTo>
                    <a:lnTo>
                      <a:pt x="39" y="22"/>
                    </a:lnTo>
                    <a:lnTo>
                      <a:pt x="37" y="16"/>
                    </a:lnTo>
                    <a:lnTo>
                      <a:pt x="34" y="16"/>
                    </a:lnTo>
                    <a:lnTo>
                      <a:pt x="33" y="12"/>
                    </a:lnTo>
                    <a:lnTo>
                      <a:pt x="31" y="12"/>
                    </a:lnTo>
                    <a:lnTo>
                      <a:pt x="27" y="13"/>
                    </a:lnTo>
                    <a:lnTo>
                      <a:pt x="24" y="10"/>
                    </a:lnTo>
                    <a:lnTo>
                      <a:pt x="22" y="11"/>
                    </a:lnTo>
                    <a:lnTo>
                      <a:pt x="24" y="28"/>
                    </a:lnTo>
                    <a:lnTo>
                      <a:pt x="25" y="31"/>
                    </a:lnTo>
                    <a:lnTo>
                      <a:pt x="39" y="47"/>
                    </a:lnTo>
                    <a:lnTo>
                      <a:pt x="39" y="50"/>
                    </a:lnTo>
                    <a:lnTo>
                      <a:pt x="43" y="55"/>
                    </a:lnTo>
                    <a:lnTo>
                      <a:pt x="43" y="58"/>
                    </a:lnTo>
                    <a:lnTo>
                      <a:pt x="53" y="70"/>
                    </a:lnTo>
                    <a:lnTo>
                      <a:pt x="56" y="79"/>
                    </a:lnTo>
                    <a:lnTo>
                      <a:pt x="57" y="82"/>
                    </a:lnTo>
                    <a:lnTo>
                      <a:pt x="60" y="87"/>
                    </a:lnTo>
                    <a:lnTo>
                      <a:pt x="62" y="93"/>
                    </a:lnTo>
                    <a:lnTo>
                      <a:pt x="65" y="96"/>
                    </a:lnTo>
                    <a:lnTo>
                      <a:pt x="69" y="100"/>
                    </a:lnTo>
                    <a:lnTo>
                      <a:pt x="71" y="105"/>
                    </a:lnTo>
                    <a:lnTo>
                      <a:pt x="71" y="110"/>
                    </a:lnTo>
                    <a:lnTo>
                      <a:pt x="66" y="111"/>
                    </a:lnTo>
                    <a:lnTo>
                      <a:pt x="65" y="104"/>
                    </a:lnTo>
                    <a:lnTo>
                      <a:pt x="57" y="97"/>
                    </a:lnTo>
                    <a:lnTo>
                      <a:pt x="54" y="95"/>
                    </a:lnTo>
                    <a:lnTo>
                      <a:pt x="49" y="89"/>
                    </a:lnTo>
                    <a:lnTo>
                      <a:pt x="47" y="79"/>
                    </a:lnTo>
                    <a:lnTo>
                      <a:pt x="43" y="74"/>
                    </a:lnTo>
                    <a:lnTo>
                      <a:pt x="37" y="69"/>
                    </a:lnTo>
                    <a:lnTo>
                      <a:pt x="31" y="67"/>
                    </a:lnTo>
                    <a:lnTo>
                      <a:pt x="22" y="60"/>
                    </a:lnTo>
                    <a:lnTo>
                      <a:pt x="22" y="59"/>
                    </a:lnTo>
                    <a:lnTo>
                      <a:pt x="22" y="58"/>
                    </a:lnTo>
                    <a:lnTo>
                      <a:pt x="23" y="58"/>
                    </a:lnTo>
                    <a:lnTo>
                      <a:pt x="29" y="58"/>
                    </a:lnTo>
                    <a:lnTo>
                      <a:pt x="29" y="50"/>
                    </a:lnTo>
                    <a:lnTo>
                      <a:pt x="29" y="46"/>
                    </a:lnTo>
                    <a:lnTo>
                      <a:pt x="21" y="37"/>
                    </a:lnTo>
                    <a:lnTo>
                      <a:pt x="19" y="36"/>
                    </a:lnTo>
                    <a:lnTo>
                      <a:pt x="15" y="31"/>
                    </a:lnTo>
                    <a:lnTo>
                      <a:pt x="14" y="26"/>
                    </a:lnTo>
                    <a:lnTo>
                      <a:pt x="4" y="15"/>
                    </a:lnTo>
                    <a:lnTo>
                      <a:pt x="1" y="7"/>
                    </a:lnTo>
                    <a:lnTo>
                      <a:pt x="0" y="3"/>
                    </a:lnTo>
                    <a:lnTo>
                      <a:pt x="6" y="1"/>
                    </a:lnTo>
                    <a:lnTo>
                      <a:pt x="22" y="0"/>
                    </a:lnTo>
                    <a:lnTo>
                      <a:pt x="37" y="7"/>
                    </a:lnTo>
                    <a:lnTo>
                      <a:pt x="49" y="16"/>
                    </a:lnTo>
                    <a:lnTo>
                      <a:pt x="55" y="17"/>
                    </a:lnTo>
                    <a:lnTo>
                      <a:pt x="74" y="17"/>
                    </a:lnTo>
                    <a:lnTo>
                      <a:pt x="83" y="15"/>
                    </a:lnTo>
                    <a:lnTo>
                      <a:pt x="85" y="9"/>
                    </a:lnTo>
                    <a:lnTo>
                      <a:pt x="93" y="9"/>
                    </a:lnTo>
                    <a:lnTo>
                      <a:pt x="102" y="11"/>
                    </a:lnTo>
                    <a:lnTo>
                      <a:pt x="111" y="20"/>
                    </a:lnTo>
                    <a:lnTo>
                      <a:pt x="114" y="20"/>
                    </a:lnTo>
                    <a:lnTo>
                      <a:pt x="118" y="24"/>
                    </a:lnTo>
                    <a:lnTo>
                      <a:pt x="118" y="33"/>
                    </a:lnTo>
                    <a:lnTo>
                      <a:pt x="125" y="40"/>
                    </a:lnTo>
                    <a:lnTo>
                      <a:pt x="132" y="43"/>
                    </a:lnTo>
                    <a:lnTo>
                      <a:pt x="134" y="41"/>
                    </a:lnTo>
                    <a:lnTo>
                      <a:pt x="133" y="36"/>
                    </a:lnTo>
                    <a:lnTo>
                      <a:pt x="139" y="31"/>
                    </a:lnTo>
                    <a:lnTo>
                      <a:pt x="152" y="39"/>
                    </a:lnTo>
                    <a:lnTo>
                      <a:pt x="164" y="60"/>
                    </a:lnTo>
                    <a:lnTo>
                      <a:pt x="166" y="66"/>
                    </a:lnTo>
                    <a:lnTo>
                      <a:pt x="176" y="75"/>
                    </a:lnTo>
                    <a:lnTo>
                      <a:pt x="185" y="77"/>
                    </a:lnTo>
                    <a:lnTo>
                      <a:pt x="185" y="81"/>
                    </a:lnTo>
                    <a:lnTo>
                      <a:pt x="180" y="91"/>
                    </a:lnTo>
                    <a:lnTo>
                      <a:pt x="179" y="104"/>
                    </a:lnTo>
                    <a:lnTo>
                      <a:pt x="179" y="114"/>
                    </a:lnTo>
                    <a:lnTo>
                      <a:pt x="183" y="125"/>
                    </a:lnTo>
                    <a:lnTo>
                      <a:pt x="187" y="134"/>
                    </a:lnTo>
                    <a:lnTo>
                      <a:pt x="191" y="142"/>
                    </a:lnTo>
                    <a:lnTo>
                      <a:pt x="195" y="147"/>
                    </a:lnTo>
                    <a:lnTo>
                      <a:pt x="196" y="152"/>
                    </a:lnTo>
                    <a:lnTo>
                      <a:pt x="201" y="154"/>
                    </a:lnTo>
                    <a:lnTo>
                      <a:pt x="204" y="156"/>
                    </a:lnTo>
                    <a:lnTo>
                      <a:pt x="206" y="156"/>
                    </a:lnTo>
                    <a:lnTo>
                      <a:pt x="213" y="160"/>
                    </a:lnTo>
                    <a:lnTo>
                      <a:pt x="220" y="159"/>
                    </a:lnTo>
                    <a:lnTo>
                      <a:pt x="224" y="160"/>
                    </a:lnTo>
                    <a:lnTo>
                      <a:pt x="241" y="156"/>
                    </a:lnTo>
                    <a:lnTo>
                      <a:pt x="242" y="152"/>
                    </a:lnTo>
                    <a:lnTo>
                      <a:pt x="248" y="145"/>
                    </a:lnTo>
                    <a:lnTo>
                      <a:pt x="249" y="134"/>
                    </a:lnTo>
                    <a:lnTo>
                      <a:pt x="253" y="127"/>
                    </a:lnTo>
                    <a:lnTo>
                      <a:pt x="258" y="129"/>
                    </a:lnTo>
                    <a:lnTo>
                      <a:pt x="264" y="124"/>
                    </a:lnTo>
                    <a:lnTo>
                      <a:pt x="272" y="124"/>
                    </a:lnTo>
                    <a:lnTo>
                      <a:pt x="275" y="125"/>
                    </a:lnTo>
                    <a:lnTo>
                      <a:pt x="279" y="125"/>
                    </a:lnTo>
                    <a:lnTo>
                      <a:pt x="283" y="129"/>
                    </a:lnTo>
                    <a:lnTo>
                      <a:pt x="279" y="134"/>
                    </a:lnTo>
                    <a:lnTo>
                      <a:pt x="275" y="142"/>
                    </a:lnTo>
                    <a:lnTo>
                      <a:pt x="276" y="153"/>
                    </a:lnTo>
                    <a:lnTo>
                      <a:pt x="275" y="155"/>
                    </a:lnTo>
                    <a:lnTo>
                      <a:pt x="273" y="159"/>
                    </a:lnTo>
                    <a:lnTo>
                      <a:pt x="264" y="158"/>
                    </a:lnTo>
                    <a:lnTo>
                      <a:pt x="261" y="164"/>
                    </a:lnTo>
                    <a:close/>
                  </a:path>
                </a:pathLst>
              </a:custGeom>
              <a:pattFill prst="dkHorz">
                <a:fgClr>
                  <a:schemeClr val="tx2"/>
                </a:fgClr>
                <a:bgClr>
                  <a:schemeClr val="bg1">
                    <a:lumMod val="75000"/>
                  </a:schemeClr>
                </a:bgClr>
              </a:pattFill>
              <a:ln w="3175" cmpd="sng">
                <a:solidFill>
                  <a:schemeClr val="bg1"/>
                </a:solidFill>
                <a:round/>
                <a:headEnd/>
                <a:tailEnd/>
              </a:ln>
            </p:spPr>
            <p:txBody>
              <a:bodyPr/>
              <a:lstStyle/>
              <a:p>
                <a:endParaRPr lang="es-CL" sz="2400" dirty="0">
                  <a:solidFill>
                    <a:srgbClr val="000000"/>
                  </a:solidFill>
                </a:endParaRPr>
              </a:p>
            </p:txBody>
          </p:sp>
          <p:sp>
            <p:nvSpPr>
              <p:cNvPr id="795" name="Freeform 182"/>
              <p:cNvSpPr>
                <a:spLocks/>
              </p:cNvSpPr>
              <p:nvPr/>
            </p:nvSpPr>
            <p:spPr bwMode="gray">
              <a:xfrm>
                <a:off x="2433" y="2315"/>
                <a:ext cx="3" cy="5"/>
              </a:xfrm>
              <a:custGeom>
                <a:avLst/>
                <a:gdLst>
                  <a:gd name="T0" fmla="*/ 1 w 3"/>
                  <a:gd name="T1" fmla="*/ 2 h 5"/>
                  <a:gd name="T2" fmla="*/ 1 w 3"/>
                  <a:gd name="T3" fmla="*/ 1 h 5"/>
                  <a:gd name="T4" fmla="*/ 1 w 3"/>
                  <a:gd name="T5" fmla="*/ 0 h 5"/>
                  <a:gd name="T6" fmla="*/ 2 w 3"/>
                  <a:gd name="T7" fmla="*/ 0 h 5"/>
                  <a:gd name="T8" fmla="*/ 3 w 3"/>
                  <a:gd name="T9" fmla="*/ 0 h 5"/>
                  <a:gd name="T10" fmla="*/ 3 w 3"/>
                  <a:gd name="T11" fmla="*/ 1 h 5"/>
                  <a:gd name="T12" fmla="*/ 3 w 3"/>
                  <a:gd name="T13" fmla="*/ 2 h 5"/>
                  <a:gd name="T14" fmla="*/ 3 w 3"/>
                  <a:gd name="T15" fmla="*/ 3 h 5"/>
                  <a:gd name="T16" fmla="*/ 3 w 3"/>
                  <a:gd name="T17" fmla="*/ 2 h 5"/>
                  <a:gd name="T18" fmla="*/ 3 w 3"/>
                  <a:gd name="T19" fmla="*/ 3 h 5"/>
                  <a:gd name="T20" fmla="*/ 3 w 3"/>
                  <a:gd name="T21" fmla="*/ 4 h 5"/>
                  <a:gd name="T22" fmla="*/ 2 w 3"/>
                  <a:gd name="T23" fmla="*/ 5 h 5"/>
                  <a:gd name="T24" fmla="*/ 0 w 3"/>
                  <a:gd name="T25" fmla="*/ 5 h 5"/>
                  <a:gd name="T26" fmla="*/ 1 w 3"/>
                  <a:gd name="T27" fmla="*/ 4 h 5"/>
                  <a:gd name="T28" fmla="*/ 1 w 3"/>
                  <a:gd name="T29" fmla="*/ 2 h 5"/>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3"/>
                  <a:gd name="T46" fmla="*/ 0 h 5"/>
                  <a:gd name="T47" fmla="*/ 3 w 3"/>
                  <a:gd name="T48" fmla="*/ 5 h 5"/>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3" h="5">
                    <a:moveTo>
                      <a:pt x="1" y="2"/>
                    </a:moveTo>
                    <a:lnTo>
                      <a:pt x="1" y="1"/>
                    </a:lnTo>
                    <a:lnTo>
                      <a:pt x="1" y="0"/>
                    </a:lnTo>
                    <a:lnTo>
                      <a:pt x="2" y="0"/>
                    </a:lnTo>
                    <a:lnTo>
                      <a:pt x="3" y="0"/>
                    </a:lnTo>
                    <a:lnTo>
                      <a:pt x="3" y="1"/>
                    </a:lnTo>
                    <a:lnTo>
                      <a:pt x="3" y="2"/>
                    </a:lnTo>
                    <a:lnTo>
                      <a:pt x="3" y="3"/>
                    </a:lnTo>
                    <a:lnTo>
                      <a:pt x="3" y="2"/>
                    </a:lnTo>
                    <a:lnTo>
                      <a:pt x="3" y="3"/>
                    </a:lnTo>
                    <a:lnTo>
                      <a:pt x="3" y="4"/>
                    </a:lnTo>
                    <a:lnTo>
                      <a:pt x="2" y="5"/>
                    </a:lnTo>
                    <a:lnTo>
                      <a:pt x="0" y="5"/>
                    </a:lnTo>
                    <a:lnTo>
                      <a:pt x="1" y="4"/>
                    </a:lnTo>
                    <a:lnTo>
                      <a:pt x="1" y="2"/>
                    </a:lnTo>
                    <a:close/>
                  </a:path>
                </a:pathLst>
              </a:custGeom>
              <a:grpFill/>
              <a:ln w="3175" cmpd="sng">
                <a:solidFill>
                  <a:schemeClr val="bg1"/>
                </a:solidFill>
                <a:round/>
                <a:headEnd/>
                <a:tailEnd/>
              </a:ln>
            </p:spPr>
            <p:txBody>
              <a:bodyPr/>
              <a:lstStyle/>
              <a:p>
                <a:endParaRPr lang="es-CL" sz="2400" dirty="0">
                  <a:solidFill>
                    <a:srgbClr val="000000"/>
                  </a:solidFill>
                </a:endParaRPr>
              </a:p>
            </p:txBody>
          </p:sp>
          <p:sp>
            <p:nvSpPr>
              <p:cNvPr id="796" name="Freeform 183"/>
              <p:cNvSpPr>
                <a:spLocks/>
              </p:cNvSpPr>
              <p:nvPr/>
            </p:nvSpPr>
            <p:spPr bwMode="gray">
              <a:xfrm>
                <a:off x="2198" y="2292"/>
                <a:ext cx="40" cy="45"/>
              </a:xfrm>
              <a:custGeom>
                <a:avLst/>
                <a:gdLst>
                  <a:gd name="T0" fmla="*/ 40 w 40"/>
                  <a:gd name="T1" fmla="*/ 0 h 45"/>
                  <a:gd name="T2" fmla="*/ 40 w 40"/>
                  <a:gd name="T3" fmla="*/ 9 h 45"/>
                  <a:gd name="T4" fmla="*/ 37 w 40"/>
                  <a:gd name="T5" fmla="*/ 20 h 45"/>
                  <a:gd name="T6" fmla="*/ 37 w 40"/>
                  <a:gd name="T7" fmla="*/ 29 h 45"/>
                  <a:gd name="T8" fmla="*/ 38 w 40"/>
                  <a:gd name="T9" fmla="*/ 37 h 45"/>
                  <a:gd name="T10" fmla="*/ 37 w 40"/>
                  <a:gd name="T11" fmla="*/ 45 h 45"/>
                  <a:gd name="T12" fmla="*/ 33 w 40"/>
                  <a:gd name="T13" fmla="*/ 43 h 45"/>
                  <a:gd name="T14" fmla="*/ 26 w 40"/>
                  <a:gd name="T15" fmla="*/ 42 h 45"/>
                  <a:gd name="T16" fmla="*/ 17 w 40"/>
                  <a:gd name="T17" fmla="*/ 41 h 45"/>
                  <a:gd name="T18" fmla="*/ 12 w 40"/>
                  <a:gd name="T19" fmla="*/ 33 h 45"/>
                  <a:gd name="T20" fmla="*/ 6 w 40"/>
                  <a:gd name="T21" fmla="*/ 26 h 45"/>
                  <a:gd name="T22" fmla="*/ 0 w 40"/>
                  <a:gd name="T23" fmla="*/ 23 h 45"/>
                  <a:gd name="T24" fmla="*/ 1 w 40"/>
                  <a:gd name="T25" fmla="*/ 20 h 45"/>
                  <a:gd name="T26" fmla="*/ 5 w 40"/>
                  <a:gd name="T27" fmla="*/ 22 h 45"/>
                  <a:gd name="T28" fmla="*/ 7 w 40"/>
                  <a:gd name="T29" fmla="*/ 19 h 45"/>
                  <a:gd name="T30" fmla="*/ 7 w 40"/>
                  <a:gd name="T31" fmla="*/ 14 h 45"/>
                  <a:gd name="T32" fmla="*/ 15 w 40"/>
                  <a:gd name="T33" fmla="*/ 9 h 45"/>
                  <a:gd name="T34" fmla="*/ 19 w 40"/>
                  <a:gd name="T35" fmla="*/ 9 h 45"/>
                  <a:gd name="T36" fmla="*/ 25 w 40"/>
                  <a:gd name="T37" fmla="*/ 2 h 45"/>
                  <a:gd name="T38" fmla="*/ 33 w 40"/>
                  <a:gd name="T39" fmla="*/ 2 h 45"/>
                  <a:gd name="T40" fmla="*/ 40 w 40"/>
                  <a:gd name="T41" fmla="*/ 0 h 45"/>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40"/>
                  <a:gd name="T64" fmla="*/ 0 h 45"/>
                  <a:gd name="T65" fmla="*/ 40 w 40"/>
                  <a:gd name="T66" fmla="*/ 45 h 45"/>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40" h="45">
                    <a:moveTo>
                      <a:pt x="40" y="0"/>
                    </a:moveTo>
                    <a:lnTo>
                      <a:pt x="40" y="9"/>
                    </a:lnTo>
                    <a:lnTo>
                      <a:pt x="37" y="20"/>
                    </a:lnTo>
                    <a:lnTo>
                      <a:pt x="37" y="29"/>
                    </a:lnTo>
                    <a:lnTo>
                      <a:pt x="38" y="37"/>
                    </a:lnTo>
                    <a:lnTo>
                      <a:pt x="37" y="45"/>
                    </a:lnTo>
                    <a:lnTo>
                      <a:pt x="33" y="43"/>
                    </a:lnTo>
                    <a:lnTo>
                      <a:pt x="26" y="42"/>
                    </a:lnTo>
                    <a:lnTo>
                      <a:pt x="17" y="41"/>
                    </a:lnTo>
                    <a:lnTo>
                      <a:pt x="12" y="33"/>
                    </a:lnTo>
                    <a:lnTo>
                      <a:pt x="6" y="26"/>
                    </a:lnTo>
                    <a:lnTo>
                      <a:pt x="0" y="23"/>
                    </a:lnTo>
                    <a:lnTo>
                      <a:pt x="1" y="20"/>
                    </a:lnTo>
                    <a:lnTo>
                      <a:pt x="5" y="22"/>
                    </a:lnTo>
                    <a:lnTo>
                      <a:pt x="7" y="19"/>
                    </a:lnTo>
                    <a:lnTo>
                      <a:pt x="7" y="14"/>
                    </a:lnTo>
                    <a:lnTo>
                      <a:pt x="15" y="9"/>
                    </a:lnTo>
                    <a:lnTo>
                      <a:pt x="19" y="9"/>
                    </a:lnTo>
                    <a:lnTo>
                      <a:pt x="25" y="2"/>
                    </a:lnTo>
                    <a:lnTo>
                      <a:pt x="33" y="2"/>
                    </a:lnTo>
                    <a:lnTo>
                      <a:pt x="40" y="0"/>
                    </a:lnTo>
                    <a:close/>
                  </a:path>
                </a:pathLst>
              </a:custGeom>
              <a:grpFill/>
              <a:ln w="3175" cmpd="sng">
                <a:solidFill>
                  <a:schemeClr val="bg1"/>
                </a:solidFill>
                <a:round/>
                <a:headEnd/>
                <a:tailEnd/>
              </a:ln>
            </p:spPr>
            <p:txBody>
              <a:bodyPr/>
              <a:lstStyle/>
              <a:p>
                <a:endParaRPr lang="es-CL" sz="2400" dirty="0">
                  <a:solidFill>
                    <a:srgbClr val="000000"/>
                  </a:solidFill>
                </a:endParaRPr>
              </a:p>
            </p:txBody>
          </p:sp>
          <p:sp>
            <p:nvSpPr>
              <p:cNvPr id="797" name="Freeform 184"/>
              <p:cNvSpPr>
                <a:spLocks/>
              </p:cNvSpPr>
              <p:nvPr/>
            </p:nvSpPr>
            <p:spPr bwMode="gray">
              <a:xfrm>
                <a:off x="2215" y="2333"/>
                <a:ext cx="31" cy="28"/>
              </a:xfrm>
              <a:custGeom>
                <a:avLst/>
                <a:gdLst>
                  <a:gd name="T0" fmla="*/ 0 w 31"/>
                  <a:gd name="T1" fmla="*/ 0 h 28"/>
                  <a:gd name="T2" fmla="*/ 9 w 31"/>
                  <a:gd name="T3" fmla="*/ 1 h 28"/>
                  <a:gd name="T4" fmla="*/ 16 w 31"/>
                  <a:gd name="T5" fmla="*/ 2 h 28"/>
                  <a:gd name="T6" fmla="*/ 20 w 31"/>
                  <a:gd name="T7" fmla="*/ 4 h 28"/>
                  <a:gd name="T8" fmla="*/ 31 w 31"/>
                  <a:gd name="T9" fmla="*/ 13 h 28"/>
                  <a:gd name="T10" fmla="*/ 31 w 31"/>
                  <a:gd name="T11" fmla="*/ 17 h 28"/>
                  <a:gd name="T12" fmla="*/ 28 w 31"/>
                  <a:gd name="T13" fmla="*/ 22 h 28"/>
                  <a:gd name="T14" fmla="*/ 28 w 31"/>
                  <a:gd name="T15" fmla="*/ 27 h 28"/>
                  <a:gd name="T16" fmla="*/ 24 w 31"/>
                  <a:gd name="T17" fmla="*/ 28 h 28"/>
                  <a:gd name="T18" fmla="*/ 17 w 31"/>
                  <a:gd name="T19" fmla="*/ 21 h 28"/>
                  <a:gd name="T20" fmla="*/ 14 w 31"/>
                  <a:gd name="T21" fmla="*/ 13 h 28"/>
                  <a:gd name="T22" fmla="*/ 10 w 31"/>
                  <a:gd name="T23" fmla="*/ 10 h 28"/>
                  <a:gd name="T24" fmla="*/ 7 w 31"/>
                  <a:gd name="T25" fmla="*/ 11 h 28"/>
                  <a:gd name="T26" fmla="*/ 0 w 31"/>
                  <a:gd name="T27" fmla="*/ 7 h 28"/>
                  <a:gd name="T28" fmla="*/ 0 w 31"/>
                  <a:gd name="T29" fmla="*/ 0 h 28"/>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31"/>
                  <a:gd name="T46" fmla="*/ 0 h 28"/>
                  <a:gd name="T47" fmla="*/ 31 w 31"/>
                  <a:gd name="T48" fmla="*/ 28 h 28"/>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31" h="28">
                    <a:moveTo>
                      <a:pt x="0" y="0"/>
                    </a:moveTo>
                    <a:lnTo>
                      <a:pt x="9" y="1"/>
                    </a:lnTo>
                    <a:lnTo>
                      <a:pt x="16" y="2"/>
                    </a:lnTo>
                    <a:lnTo>
                      <a:pt x="20" y="4"/>
                    </a:lnTo>
                    <a:lnTo>
                      <a:pt x="31" y="13"/>
                    </a:lnTo>
                    <a:lnTo>
                      <a:pt x="31" y="17"/>
                    </a:lnTo>
                    <a:lnTo>
                      <a:pt x="28" y="22"/>
                    </a:lnTo>
                    <a:lnTo>
                      <a:pt x="28" y="27"/>
                    </a:lnTo>
                    <a:lnTo>
                      <a:pt x="24" y="28"/>
                    </a:lnTo>
                    <a:lnTo>
                      <a:pt x="17" y="21"/>
                    </a:lnTo>
                    <a:lnTo>
                      <a:pt x="14" y="13"/>
                    </a:lnTo>
                    <a:lnTo>
                      <a:pt x="10" y="10"/>
                    </a:lnTo>
                    <a:lnTo>
                      <a:pt x="7" y="11"/>
                    </a:lnTo>
                    <a:lnTo>
                      <a:pt x="0" y="7"/>
                    </a:lnTo>
                    <a:lnTo>
                      <a:pt x="0" y="0"/>
                    </a:lnTo>
                    <a:close/>
                  </a:path>
                </a:pathLst>
              </a:custGeom>
              <a:grpFill/>
              <a:ln w="3175" cmpd="sng">
                <a:solidFill>
                  <a:schemeClr val="bg1"/>
                </a:solidFill>
                <a:round/>
                <a:headEnd/>
                <a:tailEnd/>
              </a:ln>
            </p:spPr>
            <p:txBody>
              <a:bodyPr/>
              <a:lstStyle/>
              <a:p>
                <a:endParaRPr lang="es-CL" sz="2400" dirty="0">
                  <a:solidFill>
                    <a:srgbClr val="000000"/>
                  </a:solidFill>
                </a:endParaRPr>
              </a:p>
            </p:txBody>
          </p:sp>
          <p:sp>
            <p:nvSpPr>
              <p:cNvPr id="798" name="Freeform 185"/>
              <p:cNvSpPr>
                <a:spLocks/>
              </p:cNvSpPr>
              <p:nvPr/>
            </p:nvSpPr>
            <p:spPr bwMode="gray">
              <a:xfrm>
                <a:off x="2243" y="2350"/>
                <a:ext cx="51" cy="23"/>
              </a:xfrm>
              <a:custGeom>
                <a:avLst/>
                <a:gdLst>
                  <a:gd name="T0" fmla="*/ 51 w 51"/>
                  <a:gd name="T1" fmla="*/ 15 h 23"/>
                  <a:gd name="T2" fmla="*/ 48 w 51"/>
                  <a:gd name="T3" fmla="*/ 20 h 23"/>
                  <a:gd name="T4" fmla="*/ 43 w 51"/>
                  <a:gd name="T5" fmla="*/ 21 h 23"/>
                  <a:gd name="T6" fmla="*/ 39 w 51"/>
                  <a:gd name="T7" fmla="*/ 17 h 23"/>
                  <a:gd name="T8" fmla="*/ 37 w 51"/>
                  <a:gd name="T9" fmla="*/ 9 h 23"/>
                  <a:gd name="T10" fmla="*/ 31 w 51"/>
                  <a:gd name="T11" fmla="*/ 6 h 23"/>
                  <a:gd name="T12" fmla="*/ 27 w 51"/>
                  <a:gd name="T13" fmla="*/ 8 h 23"/>
                  <a:gd name="T14" fmla="*/ 23 w 51"/>
                  <a:gd name="T15" fmla="*/ 10 h 23"/>
                  <a:gd name="T16" fmla="*/ 21 w 51"/>
                  <a:gd name="T17" fmla="*/ 13 h 23"/>
                  <a:gd name="T18" fmla="*/ 23 w 51"/>
                  <a:gd name="T19" fmla="*/ 18 h 23"/>
                  <a:gd name="T20" fmla="*/ 17 w 51"/>
                  <a:gd name="T21" fmla="*/ 23 h 23"/>
                  <a:gd name="T22" fmla="*/ 14 w 51"/>
                  <a:gd name="T23" fmla="*/ 20 h 23"/>
                  <a:gd name="T24" fmla="*/ 8 w 51"/>
                  <a:gd name="T25" fmla="*/ 17 h 23"/>
                  <a:gd name="T26" fmla="*/ 8 w 51"/>
                  <a:gd name="T27" fmla="*/ 14 h 23"/>
                  <a:gd name="T28" fmla="*/ 0 w 51"/>
                  <a:gd name="T29" fmla="*/ 10 h 23"/>
                  <a:gd name="T30" fmla="*/ 0 w 51"/>
                  <a:gd name="T31" fmla="*/ 5 h 23"/>
                  <a:gd name="T32" fmla="*/ 3 w 51"/>
                  <a:gd name="T33" fmla="*/ 0 h 23"/>
                  <a:gd name="T34" fmla="*/ 10 w 51"/>
                  <a:gd name="T35" fmla="*/ 7 h 23"/>
                  <a:gd name="T36" fmla="*/ 14 w 51"/>
                  <a:gd name="T37" fmla="*/ 8 h 23"/>
                  <a:gd name="T38" fmla="*/ 22 w 51"/>
                  <a:gd name="T39" fmla="*/ 3 h 23"/>
                  <a:gd name="T40" fmla="*/ 27 w 51"/>
                  <a:gd name="T41" fmla="*/ 1 h 23"/>
                  <a:gd name="T42" fmla="*/ 34 w 51"/>
                  <a:gd name="T43" fmla="*/ 2 h 23"/>
                  <a:gd name="T44" fmla="*/ 41 w 51"/>
                  <a:gd name="T45" fmla="*/ 7 h 23"/>
                  <a:gd name="T46" fmla="*/ 46 w 51"/>
                  <a:gd name="T47" fmla="*/ 13 h 23"/>
                  <a:gd name="T48" fmla="*/ 51 w 51"/>
                  <a:gd name="T49" fmla="*/ 15 h 23"/>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51"/>
                  <a:gd name="T76" fmla="*/ 0 h 23"/>
                  <a:gd name="T77" fmla="*/ 51 w 51"/>
                  <a:gd name="T78" fmla="*/ 23 h 23"/>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51" h="23">
                    <a:moveTo>
                      <a:pt x="51" y="15"/>
                    </a:moveTo>
                    <a:lnTo>
                      <a:pt x="48" y="20"/>
                    </a:lnTo>
                    <a:lnTo>
                      <a:pt x="43" y="21"/>
                    </a:lnTo>
                    <a:lnTo>
                      <a:pt x="39" y="17"/>
                    </a:lnTo>
                    <a:lnTo>
                      <a:pt x="37" y="9"/>
                    </a:lnTo>
                    <a:lnTo>
                      <a:pt x="31" y="6"/>
                    </a:lnTo>
                    <a:lnTo>
                      <a:pt x="27" y="8"/>
                    </a:lnTo>
                    <a:lnTo>
                      <a:pt x="23" y="10"/>
                    </a:lnTo>
                    <a:lnTo>
                      <a:pt x="21" y="13"/>
                    </a:lnTo>
                    <a:lnTo>
                      <a:pt x="23" y="18"/>
                    </a:lnTo>
                    <a:lnTo>
                      <a:pt x="17" y="23"/>
                    </a:lnTo>
                    <a:lnTo>
                      <a:pt x="14" y="20"/>
                    </a:lnTo>
                    <a:lnTo>
                      <a:pt x="8" y="17"/>
                    </a:lnTo>
                    <a:lnTo>
                      <a:pt x="8" y="14"/>
                    </a:lnTo>
                    <a:lnTo>
                      <a:pt x="0" y="10"/>
                    </a:lnTo>
                    <a:lnTo>
                      <a:pt x="0" y="5"/>
                    </a:lnTo>
                    <a:lnTo>
                      <a:pt x="3" y="0"/>
                    </a:lnTo>
                    <a:lnTo>
                      <a:pt x="10" y="7"/>
                    </a:lnTo>
                    <a:lnTo>
                      <a:pt x="14" y="8"/>
                    </a:lnTo>
                    <a:lnTo>
                      <a:pt x="22" y="3"/>
                    </a:lnTo>
                    <a:lnTo>
                      <a:pt x="27" y="1"/>
                    </a:lnTo>
                    <a:lnTo>
                      <a:pt x="34" y="2"/>
                    </a:lnTo>
                    <a:lnTo>
                      <a:pt x="41" y="7"/>
                    </a:lnTo>
                    <a:lnTo>
                      <a:pt x="46" y="13"/>
                    </a:lnTo>
                    <a:lnTo>
                      <a:pt x="51" y="15"/>
                    </a:lnTo>
                    <a:close/>
                  </a:path>
                </a:pathLst>
              </a:custGeom>
              <a:grpFill/>
              <a:ln w="3175" cmpd="sng">
                <a:solidFill>
                  <a:schemeClr val="bg1"/>
                </a:solidFill>
                <a:round/>
                <a:headEnd/>
                <a:tailEnd/>
              </a:ln>
            </p:spPr>
            <p:txBody>
              <a:bodyPr/>
              <a:lstStyle/>
              <a:p>
                <a:endParaRPr lang="es-CL" sz="2400" dirty="0">
                  <a:solidFill>
                    <a:srgbClr val="000000"/>
                  </a:solidFill>
                </a:endParaRPr>
              </a:p>
            </p:txBody>
          </p:sp>
          <p:sp>
            <p:nvSpPr>
              <p:cNvPr id="799" name="Freeform 186"/>
              <p:cNvSpPr>
                <a:spLocks/>
              </p:cNvSpPr>
              <p:nvPr/>
            </p:nvSpPr>
            <p:spPr bwMode="gray">
              <a:xfrm>
                <a:off x="2401" y="1650"/>
                <a:ext cx="5" cy="8"/>
              </a:xfrm>
              <a:custGeom>
                <a:avLst/>
                <a:gdLst>
                  <a:gd name="T0" fmla="*/ 0 w 5"/>
                  <a:gd name="T1" fmla="*/ 4 h 8"/>
                  <a:gd name="T2" fmla="*/ 2 w 5"/>
                  <a:gd name="T3" fmla="*/ 0 h 8"/>
                  <a:gd name="T4" fmla="*/ 5 w 5"/>
                  <a:gd name="T5" fmla="*/ 2 h 8"/>
                  <a:gd name="T6" fmla="*/ 5 w 5"/>
                  <a:gd name="T7" fmla="*/ 7 h 8"/>
                  <a:gd name="T8" fmla="*/ 3 w 5"/>
                  <a:gd name="T9" fmla="*/ 8 h 8"/>
                  <a:gd name="T10" fmla="*/ 0 w 5"/>
                  <a:gd name="T11" fmla="*/ 4 h 8"/>
                  <a:gd name="T12" fmla="*/ 0 60000 65536"/>
                  <a:gd name="T13" fmla="*/ 0 60000 65536"/>
                  <a:gd name="T14" fmla="*/ 0 60000 65536"/>
                  <a:gd name="T15" fmla="*/ 0 60000 65536"/>
                  <a:gd name="T16" fmla="*/ 0 60000 65536"/>
                  <a:gd name="T17" fmla="*/ 0 60000 65536"/>
                  <a:gd name="T18" fmla="*/ 0 w 5"/>
                  <a:gd name="T19" fmla="*/ 0 h 8"/>
                  <a:gd name="T20" fmla="*/ 5 w 5"/>
                  <a:gd name="T21" fmla="*/ 8 h 8"/>
                </a:gdLst>
                <a:ahLst/>
                <a:cxnLst>
                  <a:cxn ang="T12">
                    <a:pos x="T0" y="T1"/>
                  </a:cxn>
                  <a:cxn ang="T13">
                    <a:pos x="T2" y="T3"/>
                  </a:cxn>
                  <a:cxn ang="T14">
                    <a:pos x="T4" y="T5"/>
                  </a:cxn>
                  <a:cxn ang="T15">
                    <a:pos x="T6" y="T7"/>
                  </a:cxn>
                  <a:cxn ang="T16">
                    <a:pos x="T8" y="T9"/>
                  </a:cxn>
                  <a:cxn ang="T17">
                    <a:pos x="T10" y="T11"/>
                  </a:cxn>
                </a:cxnLst>
                <a:rect l="T18" t="T19" r="T20" b="T21"/>
                <a:pathLst>
                  <a:path w="5" h="8">
                    <a:moveTo>
                      <a:pt x="0" y="4"/>
                    </a:moveTo>
                    <a:lnTo>
                      <a:pt x="2" y="0"/>
                    </a:lnTo>
                    <a:lnTo>
                      <a:pt x="5" y="2"/>
                    </a:lnTo>
                    <a:lnTo>
                      <a:pt x="5" y="7"/>
                    </a:lnTo>
                    <a:lnTo>
                      <a:pt x="3" y="8"/>
                    </a:lnTo>
                    <a:lnTo>
                      <a:pt x="0" y="4"/>
                    </a:lnTo>
                    <a:close/>
                  </a:path>
                </a:pathLst>
              </a:custGeom>
              <a:grpFill/>
              <a:ln w="3175" cmpd="sng">
                <a:solidFill>
                  <a:schemeClr val="bg1"/>
                </a:solidFill>
                <a:round/>
                <a:headEnd/>
                <a:tailEnd/>
              </a:ln>
            </p:spPr>
            <p:txBody>
              <a:bodyPr/>
              <a:lstStyle/>
              <a:p>
                <a:endParaRPr lang="es-CL" sz="2400" dirty="0">
                  <a:solidFill>
                    <a:srgbClr val="000000"/>
                  </a:solidFill>
                </a:endParaRPr>
              </a:p>
            </p:txBody>
          </p:sp>
          <p:sp>
            <p:nvSpPr>
              <p:cNvPr id="800" name="Freeform 187"/>
              <p:cNvSpPr>
                <a:spLocks/>
              </p:cNvSpPr>
              <p:nvPr/>
            </p:nvSpPr>
            <p:spPr bwMode="gray">
              <a:xfrm>
                <a:off x="2345" y="1331"/>
                <a:ext cx="7" cy="3"/>
              </a:xfrm>
              <a:custGeom>
                <a:avLst/>
                <a:gdLst>
                  <a:gd name="T0" fmla="*/ 2 w 7"/>
                  <a:gd name="T1" fmla="*/ 2 h 3"/>
                  <a:gd name="T2" fmla="*/ 0 w 7"/>
                  <a:gd name="T3" fmla="*/ 1 h 3"/>
                  <a:gd name="T4" fmla="*/ 2 w 7"/>
                  <a:gd name="T5" fmla="*/ 0 h 3"/>
                  <a:gd name="T6" fmla="*/ 7 w 7"/>
                  <a:gd name="T7" fmla="*/ 1 h 3"/>
                  <a:gd name="T8" fmla="*/ 7 w 7"/>
                  <a:gd name="T9" fmla="*/ 3 h 3"/>
                  <a:gd name="T10" fmla="*/ 2 w 7"/>
                  <a:gd name="T11" fmla="*/ 2 h 3"/>
                  <a:gd name="T12" fmla="*/ 0 60000 65536"/>
                  <a:gd name="T13" fmla="*/ 0 60000 65536"/>
                  <a:gd name="T14" fmla="*/ 0 60000 65536"/>
                  <a:gd name="T15" fmla="*/ 0 60000 65536"/>
                  <a:gd name="T16" fmla="*/ 0 60000 65536"/>
                  <a:gd name="T17" fmla="*/ 0 60000 65536"/>
                  <a:gd name="T18" fmla="*/ 0 w 7"/>
                  <a:gd name="T19" fmla="*/ 0 h 3"/>
                  <a:gd name="T20" fmla="*/ 7 w 7"/>
                  <a:gd name="T21" fmla="*/ 3 h 3"/>
                </a:gdLst>
                <a:ahLst/>
                <a:cxnLst>
                  <a:cxn ang="T12">
                    <a:pos x="T0" y="T1"/>
                  </a:cxn>
                  <a:cxn ang="T13">
                    <a:pos x="T2" y="T3"/>
                  </a:cxn>
                  <a:cxn ang="T14">
                    <a:pos x="T4" y="T5"/>
                  </a:cxn>
                  <a:cxn ang="T15">
                    <a:pos x="T6" y="T7"/>
                  </a:cxn>
                  <a:cxn ang="T16">
                    <a:pos x="T8" y="T9"/>
                  </a:cxn>
                  <a:cxn ang="T17">
                    <a:pos x="T10" y="T11"/>
                  </a:cxn>
                </a:cxnLst>
                <a:rect l="T18" t="T19" r="T20" b="T21"/>
                <a:pathLst>
                  <a:path w="7" h="3">
                    <a:moveTo>
                      <a:pt x="2" y="2"/>
                    </a:moveTo>
                    <a:lnTo>
                      <a:pt x="0" y="1"/>
                    </a:lnTo>
                    <a:lnTo>
                      <a:pt x="2" y="0"/>
                    </a:lnTo>
                    <a:lnTo>
                      <a:pt x="7" y="1"/>
                    </a:lnTo>
                    <a:lnTo>
                      <a:pt x="7" y="3"/>
                    </a:lnTo>
                    <a:lnTo>
                      <a:pt x="2" y="2"/>
                    </a:lnTo>
                    <a:close/>
                  </a:path>
                </a:pathLst>
              </a:custGeom>
              <a:grpFill/>
              <a:ln w="3175" cmpd="sng">
                <a:solidFill>
                  <a:schemeClr val="bg1"/>
                </a:solidFill>
                <a:round/>
                <a:headEnd/>
                <a:tailEnd/>
              </a:ln>
            </p:spPr>
            <p:txBody>
              <a:bodyPr/>
              <a:lstStyle/>
              <a:p>
                <a:endParaRPr lang="es-CL" sz="2400" dirty="0">
                  <a:solidFill>
                    <a:srgbClr val="000000"/>
                  </a:solidFill>
                </a:endParaRPr>
              </a:p>
            </p:txBody>
          </p:sp>
          <p:sp>
            <p:nvSpPr>
              <p:cNvPr id="801" name="Freeform 188"/>
              <p:cNvSpPr>
                <a:spLocks/>
              </p:cNvSpPr>
              <p:nvPr/>
            </p:nvSpPr>
            <p:spPr bwMode="gray">
              <a:xfrm>
                <a:off x="2491" y="1427"/>
                <a:ext cx="4" cy="4"/>
              </a:xfrm>
              <a:custGeom>
                <a:avLst/>
                <a:gdLst>
                  <a:gd name="T0" fmla="*/ 3 w 4"/>
                  <a:gd name="T1" fmla="*/ 0 h 4"/>
                  <a:gd name="T2" fmla="*/ 4 w 4"/>
                  <a:gd name="T3" fmla="*/ 2 h 4"/>
                  <a:gd name="T4" fmla="*/ 1 w 4"/>
                  <a:gd name="T5" fmla="*/ 4 h 4"/>
                  <a:gd name="T6" fmla="*/ 0 w 4"/>
                  <a:gd name="T7" fmla="*/ 0 h 4"/>
                  <a:gd name="T8" fmla="*/ 3 w 4"/>
                  <a:gd name="T9" fmla="*/ 0 h 4"/>
                  <a:gd name="T10" fmla="*/ 0 60000 65536"/>
                  <a:gd name="T11" fmla="*/ 0 60000 65536"/>
                  <a:gd name="T12" fmla="*/ 0 60000 65536"/>
                  <a:gd name="T13" fmla="*/ 0 60000 65536"/>
                  <a:gd name="T14" fmla="*/ 0 60000 65536"/>
                  <a:gd name="T15" fmla="*/ 0 w 4"/>
                  <a:gd name="T16" fmla="*/ 0 h 4"/>
                  <a:gd name="T17" fmla="*/ 4 w 4"/>
                  <a:gd name="T18" fmla="*/ 4 h 4"/>
                </a:gdLst>
                <a:ahLst/>
                <a:cxnLst>
                  <a:cxn ang="T10">
                    <a:pos x="T0" y="T1"/>
                  </a:cxn>
                  <a:cxn ang="T11">
                    <a:pos x="T2" y="T3"/>
                  </a:cxn>
                  <a:cxn ang="T12">
                    <a:pos x="T4" y="T5"/>
                  </a:cxn>
                  <a:cxn ang="T13">
                    <a:pos x="T6" y="T7"/>
                  </a:cxn>
                  <a:cxn ang="T14">
                    <a:pos x="T8" y="T9"/>
                  </a:cxn>
                </a:cxnLst>
                <a:rect l="T15" t="T16" r="T17" b="T18"/>
                <a:pathLst>
                  <a:path w="4" h="4">
                    <a:moveTo>
                      <a:pt x="3" y="0"/>
                    </a:moveTo>
                    <a:lnTo>
                      <a:pt x="4" y="2"/>
                    </a:lnTo>
                    <a:lnTo>
                      <a:pt x="1" y="4"/>
                    </a:lnTo>
                    <a:lnTo>
                      <a:pt x="0" y="0"/>
                    </a:lnTo>
                    <a:lnTo>
                      <a:pt x="3" y="0"/>
                    </a:lnTo>
                    <a:close/>
                  </a:path>
                </a:pathLst>
              </a:custGeom>
              <a:grpFill/>
              <a:ln w="3175" cmpd="sng">
                <a:solidFill>
                  <a:schemeClr val="bg1"/>
                </a:solidFill>
                <a:round/>
                <a:headEnd/>
                <a:tailEnd/>
              </a:ln>
            </p:spPr>
            <p:txBody>
              <a:bodyPr/>
              <a:lstStyle/>
              <a:p>
                <a:endParaRPr lang="es-CL" sz="2400" dirty="0">
                  <a:solidFill>
                    <a:srgbClr val="000000"/>
                  </a:solidFill>
                </a:endParaRPr>
              </a:p>
            </p:txBody>
          </p:sp>
          <p:sp>
            <p:nvSpPr>
              <p:cNvPr id="802" name="Freeform 189"/>
              <p:cNvSpPr>
                <a:spLocks/>
              </p:cNvSpPr>
              <p:nvPr/>
            </p:nvSpPr>
            <p:spPr bwMode="gray">
              <a:xfrm>
                <a:off x="2505" y="1456"/>
                <a:ext cx="7" cy="5"/>
              </a:xfrm>
              <a:custGeom>
                <a:avLst/>
                <a:gdLst>
                  <a:gd name="T0" fmla="*/ 0 w 7"/>
                  <a:gd name="T1" fmla="*/ 1 h 5"/>
                  <a:gd name="T2" fmla="*/ 4 w 7"/>
                  <a:gd name="T3" fmla="*/ 0 h 5"/>
                  <a:gd name="T4" fmla="*/ 7 w 7"/>
                  <a:gd name="T5" fmla="*/ 2 h 5"/>
                  <a:gd name="T6" fmla="*/ 1 w 7"/>
                  <a:gd name="T7" fmla="*/ 5 h 5"/>
                  <a:gd name="T8" fmla="*/ 0 w 7"/>
                  <a:gd name="T9" fmla="*/ 1 h 5"/>
                  <a:gd name="T10" fmla="*/ 0 60000 65536"/>
                  <a:gd name="T11" fmla="*/ 0 60000 65536"/>
                  <a:gd name="T12" fmla="*/ 0 60000 65536"/>
                  <a:gd name="T13" fmla="*/ 0 60000 65536"/>
                  <a:gd name="T14" fmla="*/ 0 60000 65536"/>
                  <a:gd name="T15" fmla="*/ 0 w 7"/>
                  <a:gd name="T16" fmla="*/ 0 h 5"/>
                  <a:gd name="T17" fmla="*/ 7 w 7"/>
                  <a:gd name="T18" fmla="*/ 5 h 5"/>
                </a:gdLst>
                <a:ahLst/>
                <a:cxnLst>
                  <a:cxn ang="T10">
                    <a:pos x="T0" y="T1"/>
                  </a:cxn>
                  <a:cxn ang="T11">
                    <a:pos x="T2" y="T3"/>
                  </a:cxn>
                  <a:cxn ang="T12">
                    <a:pos x="T4" y="T5"/>
                  </a:cxn>
                  <a:cxn ang="T13">
                    <a:pos x="T6" y="T7"/>
                  </a:cxn>
                  <a:cxn ang="T14">
                    <a:pos x="T8" y="T9"/>
                  </a:cxn>
                </a:cxnLst>
                <a:rect l="T15" t="T16" r="T17" b="T18"/>
                <a:pathLst>
                  <a:path w="7" h="5">
                    <a:moveTo>
                      <a:pt x="0" y="1"/>
                    </a:moveTo>
                    <a:lnTo>
                      <a:pt x="4" y="0"/>
                    </a:lnTo>
                    <a:lnTo>
                      <a:pt x="7" y="2"/>
                    </a:lnTo>
                    <a:lnTo>
                      <a:pt x="1" y="5"/>
                    </a:lnTo>
                    <a:lnTo>
                      <a:pt x="0" y="1"/>
                    </a:lnTo>
                    <a:close/>
                  </a:path>
                </a:pathLst>
              </a:custGeom>
              <a:grpFill/>
              <a:ln w="3175" cmpd="sng">
                <a:solidFill>
                  <a:schemeClr val="bg1"/>
                </a:solidFill>
                <a:round/>
                <a:headEnd/>
                <a:tailEnd/>
              </a:ln>
            </p:spPr>
            <p:txBody>
              <a:bodyPr/>
              <a:lstStyle/>
              <a:p>
                <a:endParaRPr lang="es-CL" sz="2400" dirty="0">
                  <a:solidFill>
                    <a:srgbClr val="000000"/>
                  </a:solidFill>
                </a:endParaRPr>
              </a:p>
            </p:txBody>
          </p:sp>
          <p:sp>
            <p:nvSpPr>
              <p:cNvPr id="803" name="Freeform 190"/>
              <p:cNvSpPr>
                <a:spLocks/>
              </p:cNvSpPr>
              <p:nvPr/>
            </p:nvSpPr>
            <p:spPr bwMode="gray">
              <a:xfrm>
                <a:off x="2514" y="1455"/>
                <a:ext cx="5" cy="4"/>
              </a:xfrm>
              <a:custGeom>
                <a:avLst/>
                <a:gdLst>
                  <a:gd name="T0" fmla="*/ 0 w 5"/>
                  <a:gd name="T1" fmla="*/ 1 h 4"/>
                  <a:gd name="T2" fmla="*/ 2 w 5"/>
                  <a:gd name="T3" fmla="*/ 0 h 4"/>
                  <a:gd name="T4" fmla="*/ 5 w 5"/>
                  <a:gd name="T5" fmla="*/ 2 h 4"/>
                  <a:gd name="T6" fmla="*/ 4 w 5"/>
                  <a:gd name="T7" fmla="*/ 4 h 4"/>
                  <a:gd name="T8" fmla="*/ 0 w 5"/>
                  <a:gd name="T9" fmla="*/ 1 h 4"/>
                  <a:gd name="T10" fmla="*/ 0 60000 65536"/>
                  <a:gd name="T11" fmla="*/ 0 60000 65536"/>
                  <a:gd name="T12" fmla="*/ 0 60000 65536"/>
                  <a:gd name="T13" fmla="*/ 0 60000 65536"/>
                  <a:gd name="T14" fmla="*/ 0 60000 65536"/>
                  <a:gd name="T15" fmla="*/ 0 w 5"/>
                  <a:gd name="T16" fmla="*/ 0 h 4"/>
                  <a:gd name="T17" fmla="*/ 5 w 5"/>
                  <a:gd name="T18" fmla="*/ 4 h 4"/>
                </a:gdLst>
                <a:ahLst/>
                <a:cxnLst>
                  <a:cxn ang="T10">
                    <a:pos x="T0" y="T1"/>
                  </a:cxn>
                  <a:cxn ang="T11">
                    <a:pos x="T2" y="T3"/>
                  </a:cxn>
                  <a:cxn ang="T12">
                    <a:pos x="T4" y="T5"/>
                  </a:cxn>
                  <a:cxn ang="T13">
                    <a:pos x="T6" y="T7"/>
                  </a:cxn>
                  <a:cxn ang="T14">
                    <a:pos x="T8" y="T9"/>
                  </a:cxn>
                </a:cxnLst>
                <a:rect l="T15" t="T16" r="T17" b="T18"/>
                <a:pathLst>
                  <a:path w="5" h="4">
                    <a:moveTo>
                      <a:pt x="0" y="1"/>
                    </a:moveTo>
                    <a:lnTo>
                      <a:pt x="2" y="0"/>
                    </a:lnTo>
                    <a:lnTo>
                      <a:pt x="5" y="2"/>
                    </a:lnTo>
                    <a:lnTo>
                      <a:pt x="4" y="4"/>
                    </a:lnTo>
                    <a:lnTo>
                      <a:pt x="0" y="1"/>
                    </a:lnTo>
                    <a:close/>
                  </a:path>
                </a:pathLst>
              </a:custGeom>
              <a:grpFill/>
              <a:ln w="3175" cmpd="sng">
                <a:solidFill>
                  <a:schemeClr val="bg1"/>
                </a:solidFill>
                <a:round/>
                <a:headEnd/>
                <a:tailEnd/>
              </a:ln>
            </p:spPr>
            <p:txBody>
              <a:bodyPr/>
              <a:lstStyle/>
              <a:p>
                <a:endParaRPr lang="es-CL" sz="2400" dirty="0">
                  <a:solidFill>
                    <a:srgbClr val="000000"/>
                  </a:solidFill>
                </a:endParaRPr>
              </a:p>
            </p:txBody>
          </p:sp>
          <p:sp>
            <p:nvSpPr>
              <p:cNvPr id="804" name="Freeform 191"/>
              <p:cNvSpPr>
                <a:spLocks/>
              </p:cNvSpPr>
              <p:nvPr/>
            </p:nvSpPr>
            <p:spPr bwMode="gray">
              <a:xfrm>
                <a:off x="2497" y="1475"/>
                <a:ext cx="26" cy="17"/>
              </a:xfrm>
              <a:custGeom>
                <a:avLst/>
                <a:gdLst>
                  <a:gd name="T0" fmla="*/ 3 w 26"/>
                  <a:gd name="T1" fmla="*/ 0 h 17"/>
                  <a:gd name="T2" fmla="*/ 6 w 26"/>
                  <a:gd name="T3" fmla="*/ 1 h 17"/>
                  <a:gd name="T4" fmla="*/ 14 w 26"/>
                  <a:gd name="T5" fmla="*/ 3 h 17"/>
                  <a:gd name="T6" fmla="*/ 18 w 26"/>
                  <a:gd name="T7" fmla="*/ 5 h 17"/>
                  <a:gd name="T8" fmla="*/ 26 w 26"/>
                  <a:gd name="T9" fmla="*/ 11 h 17"/>
                  <a:gd name="T10" fmla="*/ 25 w 26"/>
                  <a:gd name="T11" fmla="*/ 13 h 17"/>
                  <a:gd name="T12" fmla="*/ 19 w 26"/>
                  <a:gd name="T13" fmla="*/ 17 h 17"/>
                  <a:gd name="T14" fmla="*/ 14 w 26"/>
                  <a:gd name="T15" fmla="*/ 17 h 17"/>
                  <a:gd name="T16" fmla="*/ 8 w 26"/>
                  <a:gd name="T17" fmla="*/ 13 h 17"/>
                  <a:gd name="T18" fmla="*/ 2 w 26"/>
                  <a:gd name="T19" fmla="*/ 13 h 17"/>
                  <a:gd name="T20" fmla="*/ 0 w 26"/>
                  <a:gd name="T21" fmla="*/ 9 h 17"/>
                  <a:gd name="T22" fmla="*/ 2 w 26"/>
                  <a:gd name="T23" fmla="*/ 7 h 17"/>
                  <a:gd name="T24" fmla="*/ 0 w 26"/>
                  <a:gd name="T25" fmla="*/ 5 h 17"/>
                  <a:gd name="T26" fmla="*/ 3 w 26"/>
                  <a:gd name="T27" fmla="*/ 0 h 17"/>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26"/>
                  <a:gd name="T43" fmla="*/ 0 h 17"/>
                  <a:gd name="T44" fmla="*/ 26 w 26"/>
                  <a:gd name="T45" fmla="*/ 17 h 17"/>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26" h="17">
                    <a:moveTo>
                      <a:pt x="3" y="0"/>
                    </a:moveTo>
                    <a:lnTo>
                      <a:pt x="6" y="1"/>
                    </a:lnTo>
                    <a:lnTo>
                      <a:pt x="14" y="3"/>
                    </a:lnTo>
                    <a:lnTo>
                      <a:pt x="18" y="5"/>
                    </a:lnTo>
                    <a:lnTo>
                      <a:pt x="26" y="11"/>
                    </a:lnTo>
                    <a:lnTo>
                      <a:pt x="25" y="13"/>
                    </a:lnTo>
                    <a:lnTo>
                      <a:pt x="19" y="17"/>
                    </a:lnTo>
                    <a:lnTo>
                      <a:pt x="14" y="17"/>
                    </a:lnTo>
                    <a:lnTo>
                      <a:pt x="8" y="13"/>
                    </a:lnTo>
                    <a:lnTo>
                      <a:pt x="2" y="13"/>
                    </a:lnTo>
                    <a:lnTo>
                      <a:pt x="0" y="9"/>
                    </a:lnTo>
                    <a:lnTo>
                      <a:pt x="2" y="7"/>
                    </a:lnTo>
                    <a:lnTo>
                      <a:pt x="0" y="5"/>
                    </a:lnTo>
                    <a:lnTo>
                      <a:pt x="3" y="0"/>
                    </a:lnTo>
                    <a:close/>
                  </a:path>
                </a:pathLst>
              </a:custGeom>
              <a:grpFill/>
              <a:ln w="3175" cmpd="sng">
                <a:solidFill>
                  <a:schemeClr val="bg1"/>
                </a:solidFill>
                <a:round/>
                <a:headEnd/>
                <a:tailEnd/>
              </a:ln>
            </p:spPr>
            <p:txBody>
              <a:bodyPr/>
              <a:lstStyle/>
              <a:p>
                <a:endParaRPr lang="es-CL" sz="2400" dirty="0">
                  <a:solidFill>
                    <a:srgbClr val="000000"/>
                  </a:solidFill>
                </a:endParaRPr>
              </a:p>
            </p:txBody>
          </p:sp>
          <p:sp>
            <p:nvSpPr>
              <p:cNvPr id="805" name="Freeform 192"/>
              <p:cNvSpPr>
                <a:spLocks/>
              </p:cNvSpPr>
              <p:nvPr/>
            </p:nvSpPr>
            <p:spPr bwMode="gray">
              <a:xfrm>
                <a:off x="2507" y="1208"/>
                <a:ext cx="19" cy="11"/>
              </a:xfrm>
              <a:custGeom>
                <a:avLst/>
                <a:gdLst>
                  <a:gd name="T0" fmla="*/ 0 w 19"/>
                  <a:gd name="T1" fmla="*/ 4 h 11"/>
                  <a:gd name="T2" fmla="*/ 0 w 19"/>
                  <a:gd name="T3" fmla="*/ 1 h 11"/>
                  <a:gd name="T4" fmla="*/ 3 w 19"/>
                  <a:gd name="T5" fmla="*/ 0 h 11"/>
                  <a:gd name="T6" fmla="*/ 11 w 19"/>
                  <a:gd name="T7" fmla="*/ 2 h 11"/>
                  <a:gd name="T8" fmla="*/ 10 w 19"/>
                  <a:gd name="T9" fmla="*/ 4 h 11"/>
                  <a:gd name="T10" fmla="*/ 15 w 19"/>
                  <a:gd name="T11" fmla="*/ 5 h 11"/>
                  <a:gd name="T12" fmla="*/ 19 w 19"/>
                  <a:gd name="T13" fmla="*/ 11 h 11"/>
                  <a:gd name="T14" fmla="*/ 10 w 19"/>
                  <a:gd name="T15" fmla="*/ 10 h 11"/>
                  <a:gd name="T16" fmla="*/ 0 w 19"/>
                  <a:gd name="T17" fmla="*/ 4 h 11"/>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19"/>
                  <a:gd name="T28" fmla="*/ 0 h 11"/>
                  <a:gd name="T29" fmla="*/ 19 w 19"/>
                  <a:gd name="T30" fmla="*/ 11 h 11"/>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19" h="11">
                    <a:moveTo>
                      <a:pt x="0" y="4"/>
                    </a:moveTo>
                    <a:lnTo>
                      <a:pt x="0" y="1"/>
                    </a:lnTo>
                    <a:lnTo>
                      <a:pt x="3" y="0"/>
                    </a:lnTo>
                    <a:lnTo>
                      <a:pt x="11" y="2"/>
                    </a:lnTo>
                    <a:lnTo>
                      <a:pt x="10" y="4"/>
                    </a:lnTo>
                    <a:lnTo>
                      <a:pt x="15" y="5"/>
                    </a:lnTo>
                    <a:lnTo>
                      <a:pt x="19" y="11"/>
                    </a:lnTo>
                    <a:lnTo>
                      <a:pt x="10" y="10"/>
                    </a:lnTo>
                    <a:lnTo>
                      <a:pt x="0" y="4"/>
                    </a:lnTo>
                    <a:close/>
                  </a:path>
                </a:pathLst>
              </a:custGeom>
              <a:grpFill/>
              <a:ln w="3175" cmpd="sng">
                <a:solidFill>
                  <a:schemeClr val="bg1"/>
                </a:solidFill>
                <a:round/>
                <a:headEnd/>
                <a:tailEnd/>
              </a:ln>
            </p:spPr>
            <p:txBody>
              <a:bodyPr/>
              <a:lstStyle/>
              <a:p>
                <a:endParaRPr lang="es-CL" sz="2400" dirty="0">
                  <a:solidFill>
                    <a:srgbClr val="000000"/>
                  </a:solidFill>
                </a:endParaRPr>
              </a:p>
            </p:txBody>
          </p:sp>
          <p:sp>
            <p:nvSpPr>
              <p:cNvPr id="806" name="Freeform 193"/>
              <p:cNvSpPr>
                <a:spLocks/>
              </p:cNvSpPr>
              <p:nvPr/>
            </p:nvSpPr>
            <p:spPr bwMode="gray">
              <a:xfrm>
                <a:off x="2547" y="1200"/>
                <a:ext cx="7" cy="5"/>
              </a:xfrm>
              <a:custGeom>
                <a:avLst/>
                <a:gdLst>
                  <a:gd name="T0" fmla="*/ 0 w 7"/>
                  <a:gd name="T1" fmla="*/ 0 h 5"/>
                  <a:gd name="T2" fmla="*/ 3 w 7"/>
                  <a:gd name="T3" fmla="*/ 0 h 5"/>
                  <a:gd name="T4" fmla="*/ 7 w 7"/>
                  <a:gd name="T5" fmla="*/ 2 h 5"/>
                  <a:gd name="T6" fmla="*/ 7 w 7"/>
                  <a:gd name="T7" fmla="*/ 5 h 5"/>
                  <a:gd name="T8" fmla="*/ 4 w 7"/>
                  <a:gd name="T9" fmla="*/ 4 h 5"/>
                  <a:gd name="T10" fmla="*/ 4 w 7"/>
                  <a:gd name="T11" fmla="*/ 2 h 5"/>
                  <a:gd name="T12" fmla="*/ 0 w 7"/>
                  <a:gd name="T13" fmla="*/ 0 h 5"/>
                  <a:gd name="T14" fmla="*/ 0 60000 65536"/>
                  <a:gd name="T15" fmla="*/ 0 60000 65536"/>
                  <a:gd name="T16" fmla="*/ 0 60000 65536"/>
                  <a:gd name="T17" fmla="*/ 0 60000 65536"/>
                  <a:gd name="T18" fmla="*/ 0 60000 65536"/>
                  <a:gd name="T19" fmla="*/ 0 60000 65536"/>
                  <a:gd name="T20" fmla="*/ 0 60000 65536"/>
                  <a:gd name="T21" fmla="*/ 0 w 7"/>
                  <a:gd name="T22" fmla="*/ 0 h 5"/>
                  <a:gd name="T23" fmla="*/ 7 w 7"/>
                  <a:gd name="T24" fmla="*/ 5 h 5"/>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7" h="5">
                    <a:moveTo>
                      <a:pt x="0" y="0"/>
                    </a:moveTo>
                    <a:lnTo>
                      <a:pt x="3" y="0"/>
                    </a:lnTo>
                    <a:lnTo>
                      <a:pt x="7" y="2"/>
                    </a:lnTo>
                    <a:lnTo>
                      <a:pt x="7" y="5"/>
                    </a:lnTo>
                    <a:lnTo>
                      <a:pt x="4" y="4"/>
                    </a:lnTo>
                    <a:lnTo>
                      <a:pt x="4" y="2"/>
                    </a:lnTo>
                    <a:lnTo>
                      <a:pt x="0" y="0"/>
                    </a:lnTo>
                    <a:close/>
                  </a:path>
                </a:pathLst>
              </a:custGeom>
              <a:grpFill/>
              <a:ln w="3175" cmpd="sng">
                <a:solidFill>
                  <a:schemeClr val="bg1"/>
                </a:solidFill>
                <a:round/>
                <a:headEnd/>
                <a:tailEnd/>
              </a:ln>
            </p:spPr>
            <p:txBody>
              <a:bodyPr/>
              <a:lstStyle/>
              <a:p>
                <a:endParaRPr lang="es-CL" sz="2400" dirty="0">
                  <a:solidFill>
                    <a:srgbClr val="000000"/>
                  </a:solidFill>
                </a:endParaRPr>
              </a:p>
            </p:txBody>
          </p:sp>
          <p:sp>
            <p:nvSpPr>
              <p:cNvPr id="807" name="Freeform 194"/>
              <p:cNvSpPr>
                <a:spLocks/>
              </p:cNvSpPr>
              <p:nvPr/>
            </p:nvSpPr>
            <p:spPr bwMode="gray">
              <a:xfrm>
                <a:off x="2558" y="1196"/>
                <a:ext cx="30" cy="18"/>
              </a:xfrm>
              <a:custGeom>
                <a:avLst/>
                <a:gdLst>
                  <a:gd name="T0" fmla="*/ 0 w 30"/>
                  <a:gd name="T1" fmla="*/ 1 h 18"/>
                  <a:gd name="T2" fmla="*/ 12 w 30"/>
                  <a:gd name="T3" fmla="*/ 0 h 18"/>
                  <a:gd name="T4" fmla="*/ 30 w 30"/>
                  <a:gd name="T5" fmla="*/ 10 h 18"/>
                  <a:gd name="T6" fmla="*/ 23 w 30"/>
                  <a:gd name="T7" fmla="*/ 13 h 18"/>
                  <a:gd name="T8" fmla="*/ 24 w 30"/>
                  <a:gd name="T9" fmla="*/ 18 h 18"/>
                  <a:gd name="T10" fmla="*/ 20 w 30"/>
                  <a:gd name="T11" fmla="*/ 18 h 18"/>
                  <a:gd name="T12" fmla="*/ 20 w 30"/>
                  <a:gd name="T13" fmla="*/ 16 h 18"/>
                  <a:gd name="T14" fmla="*/ 17 w 30"/>
                  <a:gd name="T15" fmla="*/ 14 h 18"/>
                  <a:gd name="T16" fmla="*/ 5 w 30"/>
                  <a:gd name="T17" fmla="*/ 7 h 18"/>
                  <a:gd name="T18" fmla="*/ 0 w 30"/>
                  <a:gd name="T19" fmla="*/ 1 h 18"/>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30"/>
                  <a:gd name="T31" fmla="*/ 0 h 18"/>
                  <a:gd name="T32" fmla="*/ 30 w 30"/>
                  <a:gd name="T33" fmla="*/ 18 h 18"/>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30" h="18">
                    <a:moveTo>
                      <a:pt x="0" y="1"/>
                    </a:moveTo>
                    <a:lnTo>
                      <a:pt x="12" y="0"/>
                    </a:lnTo>
                    <a:lnTo>
                      <a:pt x="30" y="10"/>
                    </a:lnTo>
                    <a:lnTo>
                      <a:pt x="23" y="13"/>
                    </a:lnTo>
                    <a:lnTo>
                      <a:pt x="24" y="18"/>
                    </a:lnTo>
                    <a:lnTo>
                      <a:pt x="20" y="18"/>
                    </a:lnTo>
                    <a:lnTo>
                      <a:pt x="20" y="16"/>
                    </a:lnTo>
                    <a:lnTo>
                      <a:pt x="17" y="14"/>
                    </a:lnTo>
                    <a:lnTo>
                      <a:pt x="5" y="7"/>
                    </a:lnTo>
                    <a:lnTo>
                      <a:pt x="0" y="1"/>
                    </a:lnTo>
                    <a:close/>
                  </a:path>
                </a:pathLst>
              </a:custGeom>
              <a:grpFill/>
              <a:ln w="3175" cmpd="sng">
                <a:solidFill>
                  <a:schemeClr val="bg1"/>
                </a:solidFill>
                <a:round/>
                <a:headEnd/>
                <a:tailEnd/>
              </a:ln>
            </p:spPr>
            <p:txBody>
              <a:bodyPr/>
              <a:lstStyle/>
              <a:p>
                <a:endParaRPr lang="es-CL" sz="2400" dirty="0">
                  <a:solidFill>
                    <a:srgbClr val="000000"/>
                  </a:solidFill>
                </a:endParaRPr>
              </a:p>
            </p:txBody>
          </p:sp>
          <p:sp>
            <p:nvSpPr>
              <p:cNvPr id="808" name="Freeform 195"/>
              <p:cNvSpPr>
                <a:spLocks/>
              </p:cNvSpPr>
              <p:nvPr/>
            </p:nvSpPr>
            <p:spPr bwMode="gray">
              <a:xfrm>
                <a:off x="2550" y="1188"/>
                <a:ext cx="10" cy="4"/>
              </a:xfrm>
              <a:custGeom>
                <a:avLst/>
                <a:gdLst>
                  <a:gd name="T0" fmla="*/ 6 w 10"/>
                  <a:gd name="T1" fmla="*/ 0 h 4"/>
                  <a:gd name="T2" fmla="*/ 10 w 10"/>
                  <a:gd name="T3" fmla="*/ 3 h 4"/>
                  <a:gd name="T4" fmla="*/ 4 w 10"/>
                  <a:gd name="T5" fmla="*/ 4 h 4"/>
                  <a:gd name="T6" fmla="*/ 0 w 10"/>
                  <a:gd name="T7" fmla="*/ 3 h 4"/>
                  <a:gd name="T8" fmla="*/ 1 w 10"/>
                  <a:gd name="T9" fmla="*/ 1 h 4"/>
                  <a:gd name="T10" fmla="*/ 6 w 10"/>
                  <a:gd name="T11" fmla="*/ 0 h 4"/>
                  <a:gd name="T12" fmla="*/ 0 60000 65536"/>
                  <a:gd name="T13" fmla="*/ 0 60000 65536"/>
                  <a:gd name="T14" fmla="*/ 0 60000 65536"/>
                  <a:gd name="T15" fmla="*/ 0 60000 65536"/>
                  <a:gd name="T16" fmla="*/ 0 60000 65536"/>
                  <a:gd name="T17" fmla="*/ 0 60000 65536"/>
                  <a:gd name="T18" fmla="*/ 0 w 10"/>
                  <a:gd name="T19" fmla="*/ 0 h 4"/>
                  <a:gd name="T20" fmla="*/ 10 w 10"/>
                  <a:gd name="T21" fmla="*/ 4 h 4"/>
                </a:gdLst>
                <a:ahLst/>
                <a:cxnLst>
                  <a:cxn ang="T12">
                    <a:pos x="T0" y="T1"/>
                  </a:cxn>
                  <a:cxn ang="T13">
                    <a:pos x="T2" y="T3"/>
                  </a:cxn>
                  <a:cxn ang="T14">
                    <a:pos x="T4" y="T5"/>
                  </a:cxn>
                  <a:cxn ang="T15">
                    <a:pos x="T6" y="T7"/>
                  </a:cxn>
                  <a:cxn ang="T16">
                    <a:pos x="T8" y="T9"/>
                  </a:cxn>
                  <a:cxn ang="T17">
                    <a:pos x="T10" y="T11"/>
                  </a:cxn>
                </a:cxnLst>
                <a:rect l="T18" t="T19" r="T20" b="T21"/>
                <a:pathLst>
                  <a:path w="10" h="4">
                    <a:moveTo>
                      <a:pt x="6" y="0"/>
                    </a:moveTo>
                    <a:lnTo>
                      <a:pt x="10" y="3"/>
                    </a:lnTo>
                    <a:lnTo>
                      <a:pt x="4" y="4"/>
                    </a:lnTo>
                    <a:lnTo>
                      <a:pt x="0" y="3"/>
                    </a:lnTo>
                    <a:lnTo>
                      <a:pt x="1" y="1"/>
                    </a:lnTo>
                    <a:lnTo>
                      <a:pt x="6" y="0"/>
                    </a:lnTo>
                    <a:close/>
                  </a:path>
                </a:pathLst>
              </a:custGeom>
              <a:grpFill/>
              <a:ln w="3175" cmpd="sng">
                <a:solidFill>
                  <a:schemeClr val="bg1"/>
                </a:solidFill>
                <a:round/>
                <a:headEnd/>
                <a:tailEnd/>
              </a:ln>
            </p:spPr>
            <p:txBody>
              <a:bodyPr/>
              <a:lstStyle/>
              <a:p>
                <a:endParaRPr lang="es-CL" sz="2400" dirty="0">
                  <a:solidFill>
                    <a:srgbClr val="000000"/>
                  </a:solidFill>
                </a:endParaRPr>
              </a:p>
            </p:txBody>
          </p:sp>
          <p:sp>
            <p:nvSpPr>
              <p:cNvPr id="809" name="Freeform 196"/>
              <p:cNvSpPr>
                <a:spLocks/>
              </p:cNvSpPr>
              <p:nvPr/>
            </p:nvSpPr>
            <p:spPr bwMode="gray">
              <a:xfrm>
                <a:off x="2564" y="1182"/>
                <a:ext cx="16" cy="8"/>
              </a:xfrm>
              <a:custGeom>
                <a:avLst/>
                <a:gdLst>
                  <a:gd name="T0" fmla="*/ 6 w 16"/>
                  <a:gd name="T1" fmla="*/ 0 h 8"/>
                  <a:gd name="T2" fmla="*/ 12 w 16"/>
                  <a:gd name="T3" fmla="*/ 3 h 8"/>
                  <a:gd name="T4" fmla="*/ 16 w 16"/>
                  <a:gd name="T5" fmla="*/ 5 h 8"/>
                  <a:gd name="T6" fmla="*/ 16 w 16"/>
                  <a:gd name="T7" fmla="*/ 8 h 8"/>
                  <a:gd name="T8" fmla="*/ 6 w 16"/>
                  <a:gd name="T9" fmla="*/ 8 h 8"/>
                  <a:gd name="T10" fmla="*/ 2 w 16"/>
                  <a:gd name="T11" fmla="*/ 6 h 8"/>
                  <a:gd name="T12" fmla="*/ 0 w 16"/>
                  <a:gd name="T13" fmla="*/ 5 h 8"/>
                  <a:gd name="T14" fmla="*/ 4 w 16"/>
                  <a:gd name="T15" fmla="*/ 5 h 8"/>
                  <a:gd name="T16" fmla="*/ 4 w 16"/>
                  <a:gd name="T17" fmla="*/ 1 h 8"/>
                  <a:gd name="T18" fmla="*/ 6 w 16"/>
                  <a:gd name="T19" fmla="*/ 0 h 8"/>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16"/>
                  <a:gd name="T31" fmla="*/ 0 h 8"/>
                  <a:gd name="T32" fmla="*/ 16 w 16"/>
                  <a:gd name="T33" fmla="*/ 8 h 8"/>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16" h="8">
                    <a:moveTo>
                      <a:pt x="6" y="0"/>
                    </a:moveTo>
                    <a:lnTo>
                      <a:pt x="12" y="3"/>
                    </a:lnTo>
                    <a:lnTo>
                      <a:pt x="16" y="5"/>
                    </a:lnTo>
                    <a:lnTo>
                      <a:pt x="16" y="8"/>
                    </a:lnTo>
                    <a:lnTo>
                      <a:pt x="6" y="8"/>
                    </a:lnTo>
                    <a:lnTo>
                      <a:pt x="2" y="6"/>
                    </a:lnTo>
                    <a:lnTo>
                      <a:pt x="0" y="5"/>
                    </a:lnTo>
                    <a:lnTo>
                      <a:pt x="4" y="5"/>
                    </a:lnTo>
                    <a:lnTo>
                      <a:pt x="4" y="1"/>
                    </a:lnTo>
                    <a:lnTo>
                      <a:pt x="6" y="0"/>
                    </a:lnTo>
                    <a:close/>
                  </a:path>
                </a:pathLst>
              </a:custGeom>
              <a:grpFill/>
              <a:ln w="3175" cmpd="sng">
                <a:solidFill>
                  <a:schemeClr val="bg1"/>
                </a:solidFill>
                <a:round/>
                <a:headEnd/>
                <a:tailEnd/>
              </a:ln>
            </p:spPr>
            <p:txBody>
              <a:bodyPr/>
              <a:lstStyle/>
              <a:p>
                <a:endParaRPr lang="es-CL" sz="2400" dirty="0">
                  <a:solidFill>
                    <a:srgbClr val="000000"/>
                  </a:solidFill>
                </a:endParaRPr>
              </a:p>
            </p:txBody>
          </p:sp>
          <p:sp>
            <p:nvSpPr>
              <p:cNvPr id="810" name="Freeform 197"/>
              <p:cNvSpPr>
                <a:spLocks/>
              </p:cNvSpPr>
              <p:nvPr/>
            </p:nvSpPr>
            <p:spPr bwMode="gray">
              <a:xfrm>
                <a:off x="2623" y="1172"/>
                <a:ext cx="17" cy="8"/>
              </a:xfrm>
              <a:custGeom>
                <a:avLst/>
                <a:gdLst>
                  <a:gd name="T0" fmla="*/ 0 w 17"/>
                  <a:gd name="T1" fmla="*/ 0 h 8"/>
                  <a:gd name="T2" fmla="*/ 3 w 17"/>
                  <a:gd name="T3" fmla="*/ 0 h 8"/>
                  <a:gd name="T4" fmla="*/ 17 w 17"/>
                  <a:gd name="T5" fmla="*/ 6 h 8"/>
                  <a:gd name="T6" fmla="*/ 14 w 17"/>
                  <a:gd name="T7" fmla="*/ 8 h 8"/>
                  <a:gd name="T8" fmla="*/ 5 w 17"/>
                  <a:gd name="T9" fmla="*/ 4 h 8"/>
                  <a:gd name="T10" fmla="*/ 1 w 17"/>
                  <a:gd name="T11" fmla="*/ 3 h 8"/>
                  <a:gd name="T12" fmla="*/ 0 w 17"/>
                  <a:gd name="T13" fmla="*/ 0 h 8"/>
                  <a:gd name="T14" fmla="*/ 0 60000 65536"/>
                  <a:gd name="T15" fmla="*/ 0 60000 65536"/>
                  <a:gd name="T16" fmla="*/ 0 60000 65536"/>
                  <a:gd name="T17" fmla="*/ 0 60000 65536"/>
                  <a:gd name="T18" fmla="*/ 0 60000 65536"/>
                  <a:gd name="T19" fmla="*/ 0 60000 65536"/>
                  <a:gd name="T20" fmla="*/ 0 60000 65536"/>
                  <a:gd name="T21" fmla="*/ 0 w 17"/>
                  <a:gd name="T22" fmla="*/ 0 h 8"/>
                  <a:gd name="T23" fmla="*/ 17 w 17"/>
                  <a:gd name="T24" fmla="*/ 8 h 8"/>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17" h="8">
                    <a:moveTo>
                      <a:pt x="0" y="0"/>
                    </a:moveTo>
                    <a:lnTo>
                      <a:pt x="3" y="0"/>
                    </a:lnTo>
                    <a:lnTo>
                      <a:pt x="17" y="6"/>
                    </a:lnTo>
                    <a:lnTo>
                      <a:pt x="14" y="8"/>
                    </a:lnTo>
                    <a:lnTo>
                      <a:pt x="5" y="4"/>
                    </a:lnTo>
                    <a:lnTo>
                      <a:pt x="1" y="3"/>
                    </a:lnTo>
                    <a:lnTo>
                      <a:pt x="0" y="0"/>
                    </a:lnTo>
                    <a:close/>
                  </a:path>
                </a:pathLst>
              </a:custGeom>
              <a:grpFill/>
              <a:ln w="3175" cmpd="sng">
                <a:solidFill>
                  <a:schemeClr val="bg1"/>
                </a:solidFill>
                <a:round/>
                <a:headEnd/>
                <a:tailEnd/>
              </a:ln>
            </p:spPr>
            <p:txBody>
              <a:bodyPr/>
              <a:lstStyle/>
              <a:p>
                <a:endParaRPr lang="es-CL" sz="2400" dirty="0">
                  <a:solidFill>
                    <a:srgbClr val="000000"/>
                  </a:solidFill>
                </a:endParaRPr>
              </a:p>
            </p:txBody>
          </p:sp>
          <p:sp>
            <p:nvSpPr>
              <p:cNvPr id="811" name="Freeform 198"/>
              <p:cNvSpPr>
                <a:spLocks/>
              </p:cNvSpPr>
              <p:nvPr/>
            </p:nvSpPr>
            <p:spPr bwMode="gray">
              <a:xfrm>
                <a:off x="2626" y="1179"/>
                <a:ext cx="9" cy="4"/>
              </a:xfrm>
              <a:custGeom>
                <a:avLst/>
                <a:gdLst>
                  <a:gd name="T0" fmla="*/ 0 w 9"/>
                  <a:gd name="T1" fmla="*/ 0 h 4"/>
                  <a:gd name="T2" fmla="*/ 6 w 9"/>
                  <a:gd name="T3" fmla="*/ 1 h 4"/>
                  <a:gd name="T4" fmla="*/ 9 w 9"/>
                  <a:gd name="T5" fmla="*/ 3 h 4"/>
                  <a:gd name="T6" fmla="*/ 6 w 9"/>
                  <a:gd name="T7" fmla="*/ 4 h 4"/>
                  <a:gd name="T8" fmla="*/ 3 w 9"/>
                  <a:gd name="T9" fmla="*/ 3 h 4"/>
                  <a:gd name="T10" fmla="*/ 0 w 9"/>
                  <a:gd name="T11" fmla="*/ 0 h 4"/>
                  <a:gd name="T12" fmla="*/ 0 60000 65536"/>
                  <a:gd name="T13" fmla="*/ 0 60000 65536"/>
                  <a:gd name="T14" fmla="*/ 0 60000 65536"/>
                  <a:gd name="T15" fmla="*/ 0 60000 65536"/>
                  <a:gd name="T16" fmla="*/ 0 60000 65536"/>
                  <a:gd name="T17" fmla="*/ 0 60000 65536"/>
                  <a:gd name="T18" fmla="*/ 0 w 9"/>
                  <a:gd name="T19" fmla="*/ 0 h 4"/>
                  <a:gd name="T20" fmla="*/ 9 w 9"/>
                  <a:gd name="T21" fmla="*/ 4 h 4"/>
                </a:gdLst>
                <a:ahLst/>
                <a:cxnLst>
                  <a:cxn ang="T12">
                    <a:pos x="T0" y="T1"/>
                  </a:cxn>
                  <a:cxn ang="T13">
                    <a:pos x="T2" y="T3"/>
                  </a:cxn>
                  <a:cxn ang="T14">
                    <a:pos x="T4" y="T5"/>
                  </a:cxn>
                  <a:cxn ang="T15">
                    <a:pos x="T6" y="T7"/>
                  </a:cxn>
                  <a:cxn ang="T16">
                    <a:pos x="T8" y="T9"/>
                  </a:cxn>
                  <a:cxn ang="T17">
                    <a:pos x="T10" y="T11"/>
                  </a:cxn>
                </a:cxnLst>
                <a:rect l="T18" t="T19" r="T20" b="T21"/>
                <a:pathLst>
                  <a:path w="9" h="4">
                    <a:moveTo>
                      <a:pt x="0" y="0"/>
                    </a:moveTo>
                    <a:lnTo>
                      <a:pt x="6" y="1"/>
                    </a:lnTo>
                    <a:lnTo>
                      <a:pt x="9" y="3"/>
                    </a:lnTo>
                    <a:lnTo>
                      <a:pt x="6" y="4"/>
                    </a:lnTo>
                    <a:lnTo>
                      <a:pt x="3" y="3"/>
                    </a:lnTo>
                    <a:lnTo>
                      <a:pt x="0" y="0"/>
                    </a:lnTo>
                    <a:close/>
                  </a:path>
                </a:pathLst>
              </a:custGeom>
              <a:grpFill/>
              <a:ln w="3175" cmpd="sng">
                <a:solidFill>
                  <a:schemeClr val="bg1"/>
                </a:solidFill>
                <a:round/>
                <a:headEnd/>
                <a:tailEnd/>
              </a:ln>
            </p:spPr>
            <p:txBody>
              <a:bodyPr/>
              <a:lstStyle/>
              <a:p>
                <a:endParaRPr lang="es-CL" sz="2400" dirty="0">
                  <a:solidFill>
                    <a:srgbClr val="000000"/>
                  </a:solidFill>
                </a:endParaRPr>
              </a:p>
            </p:txBody>
          </p:sp>
          <p:sp>
            <p:nvSpPr>
              <p:cNvPr id="812" name="Freeform 199"/>
              <p:cNvSpPr>
                <a:spLocks/>
              </p:cNvSpPr>
              <p:nvPr/>
            </p:nvSpPr>
            <p:spPr bwMode="gray">
              <a:xfrm>
                <a:off x="2632" y="1169"/>
                <a:ext cx="5" cy="4"/>
              </a:xfrm>
              <a:custGeom>
                <a:avLst/>
                <a:gdLst>
                  <a:gd name="T0" fmla="*/ 0 w 5"/>
                  <a:gd name="T1" fmla="*/ 1 h 4"/>
                  <a:gd name="T2" fmla="*/ 2 w 5"/>
                  <a:gd name="T3" fmla="*/ 0 h 4"/>
                  <a:gd name="T4" fmla="*/ 5 w 5"/>
                  <a:gd name="T5" fmla="*/ 1 h 4"/>
                  <a:gd name="T6" fmla="*/ 2 w 5"/>
                  <a:gd name="T7" fmla="*/ 4 h 4"/>
                  <a:gd name="T8" fmla="*/ 0 w 5"/>
                  <a:gd name="T9" fmla="*/ 2 h 4"/>
                  <a:gd name="T10" fmla="*/ 0 w 5"/>
                  <a:gd name="T11" fmla="*/ 1 h 4"/>
                  <a:gd name="T12" fmla="*/ 0 60000 65536"/>
                  <a:gd name="T13" fmla="*/ 0 60000 65536"/>
                  <a:gd name="T14" fmla="*/ 0 60000 65536"/>
                  <a:gd name="T15" fmla="*/ 0 60000 65536"/>
                  <a:gd name="T16" fmla="*/ 0 60000 65536"/>
                  <a:gd name="T17" fmla="*/ 0 60000 65536"/>
                  <a:gd name="T18" fmla="*/ 0 w 5"/>
                  <a:gd name="T19" fmla="*/ 0 h 4"/>
                  <a:gd name="T20" fmla="*/ 5 w 5"/>
                  <a:gd name="T21" fmla="*/ 4 h 4"/>
                </a:gdLst>
                <a:ahLst/>
                <a:cxnLst>
                  <a:cxn ang="T12">
                    <a:pos x="T0" y="T1"/>
                  </a:cxn>
                  <a:cxn ang="T13">
                    <a:pos x="T2" y="T3"/>
                  </a:cxn>
                  <a:cxn ang="T14">
                    <a:pos x="T4" y="T5"/>
                  </a:cxn>
                  <a:cxn ang="T15">
                    <a:pos x="T6" y="T7"/>
                  </a:cxn>
                  <a:cxn ang="T16">
                    <a:pos x="T8" y="T9"/>
                  </a:cxn>
                  <a:cxn ang="T17">
                    <a:pos x="T10" y="T11"/>
                  </a:cxn>
                </a:cxnLst>
                <a:rect l="T18" t="T19" r="T20" b="T21"/>
                <a:pathLst>
                  <a:path w="5" h="4">
                    <a:moveTo>
                      <a:pt x="0" y="1"/>
                    </a:moveTo>
                    <a:lnTo>
                      <a:pt x="2" y="0"/>
                    </a:lnTo>
                    <a:lnTo>
                      <a:pt x="5" y="1"/>
                    </a:lnTo>
                    <a:lnTo>
                      <a:pt x="2" y="4"/>
                    </a:lnTo>
                    <a:lnTo>
                      <a:pt x="0" y="2"/>
                    </a:lnTo>
                    <a:lnTo>
                      <a:pt x="0" y="1"/>
                    </a:lnTo>
                    <a:close/>
                  </a:path>
                </a:pathLst>
              </a:custGeom>
              <a:grpFill/>
              <a:ln w="3175" cmpd="sng">
                <a:solidFill>
                  <a:schemeClr val="bg1"/>
                </a:solidFill>
                <a:round/>
                <a:headEnd/>
                <a:tailEnd/>
              </a:ln>
            </p:spPr>
            <p:txBody>
              <a:bodyPr/>
              <a:lstStyle/>
              <a:p>
                <a:endParaRPr lang="es-CL" sz="2400" dirty="0">
                  <a:solidFill>
                    <a:srgbClr val="000000"/>
                  </a:solidFill>
                </a:endParaRPr>
              </a:p>
            </p:txBody>
          </p:sp>
          <p:sp>
            <p:nvSpPr>
              <p:cNvPr id="813" name="Freeform 200"/>
              <p:cNvSpPr>
                <a:spLocks/>
              </p:cNvSpPr>
              <p:nvPr/>
            </p:nvSpPr>
            <p:spPr bwMode="gray">
              <a:xfrm>
                <a:off x="2618" y="1178"/>
                <a:ext cx="10" cy="6"/>
              </a:xfrm>
              <a:custGeom>
                <a:avLst/>
                <a:gdLst>
                  <a:gd name="T0" fmla="*/ 2 w 10"/>
                  <a:gd name="T1" fmla="*/ 0 h 6"/>
                  <a:gd name="T2" fmla="*/ 6 w 10"/>
                  <a:gd name="T3" fmla="*/ 4 h 6"/>
                  <a:gd name="T4" fmla="*/ 10 w 10"/>
                  <a:gd name="T5" fmla="*/ 6 h 6"/>
                  <a:gd name="T6" fmla="*/ 6 w 10"/>
                  <a:gd name="T7" fmla="*/ 5 h 6"/>
                  <a:gd name="T8" fmla="*/ 0 w 10"/>
                  <a:gd name="T9" fmla="*/ 0 h 6"/>
                  <a:gd name="T10" fmla="*/ 2 w 10"/>
                  <a:gd name="T11" fmla="*/ 0 h 6"/>
                  <a:gd name="T12" fmla="*/ 0 60000 65536"/>
                  <a:gd name="T13" fmla="*/ 0 60000 65536"/>
                  <a:gd name="T14" fmla="*/ 0 60000 65536"/>
                  <a:gd name="T15" fmla="*/ 0 60000 65536"/>
                  <a:gd name="T16" fmla="*/ 0 60000 65536"/>
                  <a:gd name="T17" fmla="*/ 0 60000 65536"/>
                  <a:gd name="T18" fmla="*/ 0 w 10"/>
                  <a:gd name="T19" fmla="*/ 0 h 6"/>
                  <a:gd name="T20" fmla="*/ 10 w 10"/>
                  <a:gd name="T21" fmla="*/ 6 h 6"/>
                </a:gdLst>
                <a:ahLst/>
                <a:cxnLst>
                  <a:cxn ang="T12">
                    <a:pos x="T0" y="T1"/>
                  </a:cxn>
                  <a:cxn ang="T13">
                    <a:pos x="T2" y="T3"/>
                  </a:cxn>
                  <a:cxn ang="T14">
                    <a:pos x="T4" y="T5"/>
                  </a:cxn>
                  <a:cxn ang="T15">
                    <a:pos x="T6" y="T7"/>
                  </a:cxn>
                  <a:cxn ang="T16">
                    <a:pos x="T8" y="T9"/>
                  </a:cxn>
                  <a:cxn ang="T17">
                    <a:pos x="T10" y="T11"/>
                  </a:cxn>
                </a:cxnLst>
                <a:rect l="T18" t="T19" r="T20" b="T21"/>
                <a:pathLst>
                  <a:path w="10" h="6">
                    <a:moveTo>
                      <a:pt x="2" y="0"/>
                    </a:moveTo>
                    <a:lnTo>
                      <a:pt x="6" y="4"/>
                    </a:lnTo>
                    <a:lnTo>
                      <a:pt x="10" y="6"/>
                    </a:lnTo>
                    <a:lnTo>
                      <a:pt x="6" y="5"/>
                    </a:lnTo>
                    <a:lnTo>
                      <a:pt x="0" y="0"/>
                    </a:lnTo>
                    <a:lnTo>
                      <a:pt x="2" y="0"/>
                    </a:lnTo>
                    <a:close/>
                  </a:path>
                </a:pathLst>
              </a:custGeom>
              <a:grpFill/>
              <a:ln w="3175" cmpd="sng">
                <a:solidFill>
                  <a:schemeClr val="bg1"/>
                </a:solidFill>
                <a:round/>
                <a:headEnd/>
                <a:tailEnd/>
              </a:ln>
            </p:spPr>
            <p:txBody>
              <a:bodyPr/>
              <a:lstStyle/>
              <a:p>
                <a:endParaRPr lang="es-CL" sz="2400" dirty="0">
                  <a:solidFill>
                    <a:srgbClr val="000000"/>
                  </a:solidFill>
                </a:endParaRPr>
              </a:p>
            </p:txBody>
          </p:sp>
        </p:grpSp>
        <p:grpSp>
          <p:nvGrpSpPr>
            <p:cNvPr id="13" name="Group 201"/>
            <p:cNvGrpSpPr>
              <a:grpSpLocks/>
            </p:cNvGrpSpPr>
            <p:nvPr/>
          </p:nvGrpSpPr>
          <p:grpSpPr bwMode="gray">
            <a:xfrm>
              <a:off x="2134690" y="3221396"/>
              <a:ext cx="1452970" cy="1510436"/>
              <a:chOff x="2163" y="2319"/>
              <a:chExt cx="601" cy="841"/>
            </a:xfrm>
            <a:solidFill>
              <a:schemeClr val="bg2">
                <a:lumMod val="60000"/>
                <a:lumOff val="40000"/>
              </a:schemeClr>
            </a:solidFill>
          </p:grpSpPr>
          <p:sp>
            <p:nvSpPr>
              <p:cNvPr id="566" name="Freeform 202"/>
              <p:cNvSpPr>
                <a:spLocks/>
              </p:cNvSpPr>
              <p:nvPr/>
            </p:nvSpPr>
            <p:spPr bwMode="gray">
              <a:xfrm>
                <a:off x="2325" y="2322"/>
                <a:ext cx="125" cy="116"/>
              </a:xfrm>
              <a:custGeom>
                <a:avLst/>
                <a:gdLst>
                  <a:gd name="T0" fmla="*/ 59 w 125"/>
                  <a:gd name="T1" fmla="*/ 103 h 116"/>
                  <a:gd name="T2" fmla="*/ 52 w 125"/>
                  <a:gd name="T3" fmla="*/ 95 h 116"/>
                  <a:gd name="T4" fmla="*/ 50 w 125"/>
                  <a:gd name="T5" fmla="*/ 80 h 116"/>
                  <a:gd name="T6" fmla="*/ 52 w 125"/>
                  <a:gd name="T7" fmla="*/ 65 h 116"/>
                  <a:gd name="T8" fmla="*/ 36 w 125"/>
                  <a:gd name="T9" fmla="*/ 59 h 116"/>
                  <a:gd name="T10" fmla="*/ 11 w 125"/>
                  <a:gd name="T11" fmla="*/ 52 h 116"/>
                  <a:gd name="T12" fmla="*/ 8 w 125"/>
                  <a:gd name="T13" fmla="*/ 40 h 116"/>
                  <a:gd name="T14" fmla="*/ 0 w 125"/>
                  <a:gd name="T15" fmla="*/ 30 h 116"/>
                  <a:gd name="T16" fmla="*/ 14 w 125"/>
                  <a:gd name="T17" fmla="*/ 4 h 116"/>
                  <a:gd name="T18" fmla="*/ 14 w 125"/>
                  <a:gd name="T19" fmla="*/ 7 h 116"/>
                  <a:gd name="T20" fmla="*/ 14 w 125"/>
                  <a:gd name="T21" fmla="*/ 16 h 116"/>
                  <a:gd name="T22" fmla="*/ 14 w 125"/>
                  <a:gd name="T23" fmla="*/ 32 h 116"/>
                  <a:gd name="T24" fmla="*/ 20 w 125"/>
                  <a:gd name="T25" fmla="*/ 22 h 116"/>
                  <a:gd name="T26" fmla="*/ 19 w 125"/>
                  <a:gd name="T27" fmla="*/ 10 h 116"/>
                  <a:gd name="T28" fmla="*/ 28 w 125"/>
                  <a:gd name="T29" fmla="*/ 0 h 116"/>
                  <a:gd name="T30" fmla="*/ 34 w 125"/>
                  <a:gd name="T31" fmla="*/ 5 h 116"/>
                  <a:gd name="T32" fmla="*/ 46 w 125"/>
                  <a:gd name="T33" fmla="*/ 8 h 116"/>
                  <a:gd name="T34" fmla="*/ 67 w 125"/>
                  <a:gd name="T35" fmla="*/ 16 h 116"/>
                  <a:gd name="T36" fmla="*/ 77 w 125"/>
                  <a:gd name="T37" fmla="*/ 20 h 116"/>
                  <a:gd name="T38" fmla="*/ 88 w 125"/>
                  <a:gd name="T39" fmla="*/ 14 h 116"/>
                  <a:gd name="T40" fmla="*/ 98 w 125"/>
                  <a:gd name="T41" fmla="*/ 15 h 116"/>
                  <a:gd name="T42" fmla="*/ 109 w 125"/>
                  <a:gd name="T43" fmla="*/ 22 h 116"/>
                  <a:gd name="T44" fmla="*/ 120 w 125"/>
                  <a:gd name="T45" fmla="*/ 33 h 116"/>
                  <a:gd name="T46" fmla="*/ 125 w 125"/>
                  <a:gd name="T47" fmla="*/ 45 h 116"/>
                  <a:gd name="T48" fmla="*/ 118 w 125"/>
                  <a:gd name="T49" fmla="*/ 52 h 116"/>
                  <a:gd name="T50" fmla="*/ 121 w 125"/>
                  <a:gd name="T51" fmla="*/ 56 h 116"/>
                  <a:gd name="T52" fmla="*/ 114 w 125"/>
                  <a:gd name="T53" fmla="*/ 69 h 116"/>
                  <a:gd name="T54" fmla="*/ 114 w 125"/>
                  <a:gd name="T55" fmla="*/ 80 h 116"/>
                  <a:gd name="T56" fmla="*/ 89 w 125"/>
                  <a:gd name="T57" fmla="*/ 79 h 116"/>
                  <a:gd name="T58" fmla="*/ 82 w 125"/>
                  <a:gd name="T59" fmla="*/ 85 h 116"/>
                  <a:gd name="T60" fmla="*/ 85 w 125"/>
                  <a:gd name="T61" fmla="*/ 99 h 116"/>
                  <a:gd name="T62" fmla="*/ 93 w 125"/>
                  <a:gd name="T63" fmla="*/ 101 h 116"/>
                  <a:gd name="T64" fmla="*/ 75 w 125"/>
                  <a:gd name="T65" fmla="*/ 114 h 116"/>
                  <a:gd name="T66" fmla="*/ 59 w 125"/>
                  <a:gd name="T67" fmla="*/ 112 h 11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w 125"/>
                  <a:gd name="T103" fmla="*/ 0 h 116"/>
                  <a:gd name="T104" fmla="*/ 125 w 125"/>
                  <a:gd name="T105" fmla="*/ 116 h 116"/>
                </a:gdLst>
                <a:ahLst/>
                <a:cxnLst>
                  <a:cxn ang="T68">
                    <a:pos x="T0" y="T1"/>
                  </a:cxn>
                  <a:cxn ang="T69">
                    <a:pos x="T2" y="T3"/>
                  </a:cxn>
                  <a:cxn ang="T70">
                    <a:pos x="T4" y="T5"/>
                  </a:cxn>
                  <a:cxn ang="T71">
                    <a:pos x="T6" y="T7"/>
                  </a:cxn>
                  <a:cxn ang="T72">
                    <a:pos x="T8" y="T9"/>
                  </a:cxn>
                  <a:cxn ang="T73">
                    <a:pos x="T10" y="T11"/>
                  </a:cxn>
                  <a:cxn ang="T74">
                    <a:pos x="T12" y="T13"/>
                  </a:cxn>
                  <a:cxn ang="T75">
                    <a:pos x="T14" y="T15"/>
                  </a:cxn>
                  <a:cxn ang="T76">
                    <a:pos x="T16" y="T17"/>
                  </a:cxn>
                  <a:cxn ang="T77">
                    <a:pos x="T18" y="T19"/>
                  </a:cxn>
                  <a:cxn ang="T78">
                    <a:pos x="T20" y="T21"/>
                  </a:cxn>
                  <a:cxn ang="T79">
                    <a:pos x="T22" y="T23"/>
                  </a:cxn>
                  <a:cxn ang="T80">
                    <a:pos x="T24" y="T25"/>
                  </a:cxn>
                  <a:cxn ang="T81">
                    <a:pos x="T26" y="T27"/>
                  </a:cxn>
                  <a:cxn ang="T82">
                    <a:pos x="T28" y="T29"/>
                  </a:cxn>
                  <a:cxn ang="T83">
                    <a:pos x="T30" y="T31"/>
                  </a:cxn>
                  <a:cxn ang="T84">
                    <a:pos x="T32" y="T33"/>
                  </a:cxn>
                  <a:cxn ang="T85">
                    <a:pos x="T34" y="T35"/>
                  </a:cxn>
                  <a:cxn ang="T86">
                    <a:pos x="T36" y="T37"/>
                  </a:cxn>
                  <a:cxn ang="T87">
                    <a:pos x="T38" y="T39"/>
                  </a:cxn>
                  <a:cxn ang="T88">
                    <a:pos x="T40" y="T41"/>
                  </a:cxn>
                  <a:cxn ang="T89">
                    <a:pos x="T42" y="T43"/>
                  </a:cxn>
                  <a:cxn ang="T90">
                    <a:pos x="T44" y="T45"/>
                  </a:cxn>
                  <a:cxn ang="T91">
                    <a:pos x="T46" y="T47"/>
                  </a:cxn>
                  <a:cxn ang="T92">
                    <a:pos x="T48" y="T49"/>
                  </a:cxn>
                  <a:cxn ang="T93">
                    <a:pos x="T50" y="T51"/>
                  </a:cxn>
                  <a:cxn ang="T94">
                    <a:pos x="T52" y="T53"/>
                  </a:cxn>
                  <a:cxn ang="T95">
                    <a:pos x="T54" y="T55"/>
                  </a:cxn>
                  <a:cxn ang="T96">
                    <a:pos x="T56" y="T57"/>
                  </a:cxn>
                  <a:cxn ang="T97">
                    <a:pos x="T58" y="T59"/>
                  </a:cxn>
                  <a:cxn ang="T98">
                    <a:pos x="T60" y="T61"/>
                  </a:cxn>
                  <a:cxn ang="T99">
                    <a:pos x="T62" y="T63"/>
                  </a:cxn>
                  <a:cxn ang="T100">
                    <a:pos x="T64" y="T65"/>
                  </a:cxn>
                  <a:cxn ang="T101">
                    <a:pos x="T66" y="T67"/>
                  </a:cxn>
                </a:cxnLst>
                <a:rect l="T102" t="T103" r="T104" b="T105"/>
                <a:pathLst>
                  <a:path w="125" h="116">
                    <a:moveTo>
                      <a:pt x="59" y="112"/>
                    </a:moveTo>
                    <a:lnTo>
                      <a:pt x="59" y="103"/>
                    </a:lnTo>
                    <a:lnTo>
                      <a:pt x="56" y="97"/>
                    </a:lnTo>
                    <a:lnTo>
                      <a:pt x="52" y="95"/>
                    </a:lnTo>
                    <a:lnTo>
                      <a:pt x="54" y="89"/>
                    </a:lnTo>
                    <a:lnTo>
                      <a:pt x="50" y="80"/>
                    </a:lnTo>
                    <a:lnTo>
                      <a:pt x="51" y="75"/>
                    </a:lnTo>
                    <a:lnTo>
                      <a:pt x="52" y="65"/>
                    </a:lnTo>
                    <a:lnTo>
                      <a:pt x="48" y="61"/>
                    </a:lnTo>
                    <a:lnTo>
                      <a:pt x="36" y="59"/>
                    </a:lnTo>
                    <a:lnTo>
                      <a:pt x="32" y="55"/>
                    </a:lnTo>
                    <a:lnTo>
                      <a:pt x="11" y="52"/>
                    </a:lnTo>
                    <a:lnTo>
                      <a:pt x="6" y="45"/>
                    </a:lnTo>
                    <a:lnTo>
                      <a:pt x="8" y="40"/>
                    </a:lnTo>
                    <a:lnTo>
                      <a:pt x="3" y="33"/>
                    </a:lnTo>
                    <a:lnTo>
                      <a:pt x="0" y="30"/>
                    </a:lnTo>
                    <a:lnTo>
                      <a:pt x="5" y="15"/>
                    </a:lnTo>
                    <a:lnTo>
                      <a:pt x="14" y="4"/>
                    </a:lnTo>
                    <a:lnTo>
                      <a:pt x="20" y="3"/>
                    </a:lnTo>
                    <a:lnTo>
                      <a:pt x="14" y="7"/>
                    </a:lnTo>
                    <a:lnTo>
                      <a:pt x="13" y="12"/>
                    </a:lnTo>
                    <a:lnTo>
                      <a:pt x="14" y="16"/>
                    </a:lnTo>
                    <a:lnTo>
                      <a:pt x="11" y="23"/>
                    </a:lnTo>
                    <a:lnTo>
                      <a:pt x="14" y="32"/>
                    </a:lnTo>
                    <a:lnTo>
                      <a:pt x="20" y="30"/>
                    </a:lnTo>
                    <a:lnTo>
                      <a:pt x="20" y="22"/>
                    </a:lnTo>
                    <a:lnTo>
                      <a:pt x="17" y="15"/>
                    </a:lnTo>
                    <a:lnTo>
                      <a:pt x="19" y="10"/>
                    </a:lnTo>
                    <a:lnTo>
                      <a:pt x="30" y="7"/>
                    </a:lnTo>
                    <a:lnTo>
                      <a:pt x="28" y="0"/>
                    </a:lnTo>
                    <a:lnTo>
                      <a:pt x="32" y="1"/>
                    </a:lnTo>
                    <a:lnTo>
                      <a:pt x="34" y="5"/>
                    </a:lnTo>
                    <a:lnTo>
                      <a:pt x="39" y="5"/>
                    </a:lnTo>
                    <a:lnTo>
                      <a:pt x="46" y="8"/>
                    </a:lnTo>
                    <a:lnTo>
                      <a:pt x="46" y="14"/>
                    </a:lnTo>
                    <a:lnTo>
                      <a:pt x="67" y="16"/>
                    </a:lnTo>
                    <a:lnTo>
                      <a:pt x="71" y="19"/>
                    </a:lnTo>
                    <a:lnTo>
                      <a:pt x="77" y="20"/>
                    </a:lnTo>
                    <a:lnTo>
                      <a:pt x="82" y="19"/>
                    </a:lnTo>
                    <a:lnTo>
                      <a:pt x="88" y="14"/>
                    </a:lnTo>
                    <a:lnTo>
                      <a:pt x="92" y="13"/>
                    </a:lnTo>
                    <a:lnTo>
                      <a:pt x="98" y="15"/>
                    </a:lnTo>
                    <a:lnTo>
                      <a:pt x="103" y="23"/>
                    </a:lnTo>
                    <a:lnTo>
                      <a:pt x="109" y="22"/>
                    </a:lnTo>
                    <a:lnTo>
                      <a:pt x="117" y="28"/>
                    </a:lnTo>
                    <a:lnTo>
                      <a:pt x="120" y="33"/>
                    </a:lnTo>
                    <a:lnTo>
                      <a:pt x="125" y="38"/>
                    </a:lnTo>
                    <a:lnTo>
                      <a:pt x="125" y="45"/>
                    </a:lnTo>
                    <a:lnTo>
                      <a:pt x="119" y="47"/>
                    </a:lnTo>
                    <a:lnTo>
                      <a:pt x="118" y="52"/>
                    </a:lnTo>
                    <a:lnTo>
                      <a:pt x="121" y="53"/>
                    </a:lnTo>
                    <a:lnTo>
                      <a:pt x="121" y="56"/>
                    </a:lnTo>
                    <a:lnTo>
                      <a:pt x="114" y="58"/>
                    </a:lnTo>
                    <a:lnTo>
                      <a:pt x="114" y="69"/>
                    </a:lnTo>
                    <a:lnTo>
                      <a:pt x="116" y="71"/>
                    </a:lnTo>
                    <a:lnTo>
                      <a:pt x="114" y="80"/>
                    </a:lnTo>
                    <a:lnTo>
                      <a:pt x="100" y="86"/>
                    </a:lnTo>
                    <a:lnTo>
                      <a:pt x="89" y="79"/>
                    </a:lnTo>
                    <a:lnTo>
                      <a:pt x="83" y="80"/>
                    </a:lnTo>
                    <a:lnTo>
                      <a:pt x="82" y="85"/>
                    </a:lnTo>
                    <a:lnTo>
                      <a:pt x="85" y="87"/>
                    </a:lnTo>
                    <a:lnTo>
                      <a:pt x="85" y="99"/>
                    </a:lnTo>
                    <a:lnTo>
                      <a:pt x="91" y="98"/>
                    </a:lnTo>
                    <a:lnTo>
                      <a:pt x="93" y="101"/>
                    </a:lnTo>
                    <a:lnTo>
                      <a:pt x="92" y="105"/>
                    </a:lnTo>
                    <a:lnTo>
                      <a:pt x="75" y="114"/>
                    </a:lnTo>
                    <a:lnTo>
                      <a:pt x="68" y="116"/>
                    </a:lnTo>
                    <a:lnTo>
                      <a:pt x="59" y="112"/>
                    </a:lnTo>
                    <a:close/>
                  </a:path>
                </a:pathLst>
              </a:custGeom>
              <a:grpFill/>
              <a:ln w="3175" cmpd="sng">
                <a:solidFill>
                  <a:schemeClr val="bg1"/>
                </a:solidFill>
                <a:round/>
                <a:headEnd/>
                <a:tailEnd/>
              </a:ln>
            </p:spPr>
            <p:txBody>
              <a:bodyPr/>
              <a:lstStyle/>
              <a:p>
                <a:endParaRPr lang="es-CL" sz="2400" dirty="0">
                  <a:solidFill>
                    <a:srgbClr val="000000"/>
                  </a:solidFill>
                </a:endParaRPr>
              </a:p>
            </p:txBody>
          </p:sp>
          <p:sp>
            <p:nvSpPr>
              <p:cNvPr id="567" name="Freeform 203"/>
              <p:cNvSpPr>
                <a:spLocks/>
              </p:cNvSpPr>
              <p:nvPr/>
            </p:nvSpPr>
            <p:spPr bwMode="gray">
              <a:xfrm>
                <a:off x="2432" y="2332"/>
                <a:ext cx="11" cy="10"/>
              </a:xfrm>
              <a:custGeom>
                <a:avLst/>
                <a:gdLst>
                  <a:gd name="T0" fmla="*/ 11 w 11"/>
                  <a:gd name="T1" fmla="*/ 0 h 10"/>
                  <a:gd name="T2" fmla="*/ 11 w 11"/>
                  <a:gd name="T3" fmla="*/ 1 h 10"/>
                  <a:gd name="T4" fmla="*/ 11 w 11"/>
                  <a:gd name="T5" fmla="*/ 2 h 10"/>
                  <a:gd name="T6" fmla="*/ 11 w 11"/>
                  <a:gd name="T7" fmla="*/ 3 h 10"/>
                  <a:gd name="T8" fmla="*/ 10 w 11"/>
                  <a:gd name="T9" fmla="*/ 2 h 10"/>
                  <a:gd name="T10" fmla="*/ 10 w 11"/>
                  <a:gd name="T11" fmla="*/ 3 h 10"/>
                  <a:gd name="T12" fmla="*/ 10 w 11"/>
                  <a:gd name="T13" fmla="*/ 5 h 10"/>
                  <a:gd name="T14" fmla="*/ 10 w 11"/>
                  <a:gd name="T15" fmla="*/ 7 h 10"/>
                  <a:gd name="T16" fmla="*/ 11 w 11"/>
                  <a:gd name="T17" fmla="*/ 7 h 10"/>
                  <a:gd name="T18" fmla="*/ 10 w 11"/>
                  <a:gd name="T19" fmla="*/ 7 h 10"/>
                  <a:gd name="T20" fmla="*/ 10 w 11"/>
                  <a:gd name="T21" fmla="*/ 9 h 10"/>
                  <a:gd name="T22" fmla="*/ 9 w 11"/>
                  <a:gd name="T23" fmla="*/ 10 h 10"/>
                  <a:gd name="T24" fmla="*/ 8 w 11"/>
                  <a:gd name="T25" fmla="*/ 10 h 10"/>
                  <a:gd name="T26" fmla="*/ 6 w 11"/>
                  <a:gd name="T27" fmla="*/ 10 h 10"/>
                  <a:gd name="T28" fmla="*/ 4 w 11"/>
                  <a:gd name="T29" fmla="*/ 10 h 10"/>
                  <a:gd name="T30" fmla="*/ 3 w 11"/>
                  <a:gd name="T31" fmla="*/ 10 h 10"/>
                  <a:gd name="T32" fmla="*/ 1 w 11"/>
                  <a:gd name="T33" fmla="*/ 10 h 10"/>
                  <a:gd name="T34" fmla="*/ 0 w 11"/>
                  <a:gd name="T35" fmla="*/ 10 h 10"/>
                  <a:gd name="T36" fmla="*/ 1 w 11"/>
                  <a:gd name="T37" fmla="*/ 10 h 10"/>
                  <a:gd name="T38" fmla="*/ 2 w 11"/>
                  <a:gd name="T39" fmla="*/ 9 h 10"/>
                  <a:gd name="T40" fmla="*/ 3 w 11"/>
                  <a:gd name="T41" fmla="*/ 8 h 10"/>
                  <a:gd name="T42" fmla="*/ 4 w 11"/>
                  <a:gd name="T43" fmla="*/ 8 h 10"/>
                  <a:gd name="T44" fmla="*/ 5 w 11"/>
                  <a:gd name="T45" fmla="*/ 7 h 10"/>
                  <a:gd name="T46" fmla="*/ 5 w 11"/>
                  <a:gd name="T47" fmla="*/ 6 h 10"/>
                  <a:gd name="T48" fmla="*/ 5 w 11"/>
                  <a:gd name="T49" fmla="*/ 5 h 10"/>
                  <a:gd name="T50" fmla="*/ 5 w 11"/>
                  <a:gd name="T51" fmla="*/ 4 h 10"/>
                  <a:gd name="T52" fmla="*/ 5 w 11"/>
                  <a:gd name="T53" fmla="*/ 3 h 10"/>
                  <a:gd name="T54" fmla="*/ 4 w 11"/>
                  <a:gd name="T55" fmla="*/ 2 h 10"/>
                  <a:gd name="T56" fmla="*/ 3 w 11"/>
                  <a:gd name="T57" fmla="*/ 2 h 10"/>
                  <a:gd name="T58" fmla="*/ 2 w 11"/>
                  <a:gd name="T59" fmla="*/ 3 h 10"/>
                  <a:gd name="T60" fmla="*/ 2 w 11"/>
                  <a:gd name="T61" fmla="*/ 2 h 10"/>
                  <a:gd name="T62" fmla="*/ 2 w 11"/>
                  <a:gd name="T63" fmla="*/ 3 h 10"/>
                  <a:gd name="T64" fmla="*/ 1 w 11"/>
                  <a:gd name="T65" fmla="*/ 2 h 10"/>
                  <a:gd name="T66" fmla="*/ 2 w 11"/>
                  <a:gd name="T67" fmla="*/ 2 h 10"/>
                  <a:gd name="T68" fmla="*/ 3 w 11"/>
                  <a:gd name="T69" fmla="*/ 1 h 10"/>
                  <a:gd name="T70" fmla="*/ 4 w 11"/>
                  <a:gd name="T71" fmla="*/ 1 h 10"/>
                  <a:gd name="T72" fmla="*/ 5 w 11"/>
                  <a:gd name="T73" fmla="*/ 1 h 10"/>
                  <a:gd name="T74" fmla="*/ 6 w 11"/>
                  <a:gd name="T75" fmla="*/ 1 h 10"/>
                  <a:gd name="T76" fmla="*/ 8 w 11"/>
                  <a:gd name="T77" fmla="*/ 1 h 10"/>
                  <a:gd name="T78" fmla="*/ 9 w 11"/>
                  <a:gd name="T79" fmla="*/ 1 h 10"/>
                  <a:gd name="T80" fmla="*/ 9 w 11"/>
                  <a:gd name="T81" fmla="*/ 0 h 10"/>
                  <a:gd name="T82" fmla="*/ 10 w 11"/>
                  <a:gd name="T83" fmla="*/ 0 h 10"/>
                  <a:gd name="T84" fmla="*/ 11 w 11"/>
                  <a:gd name="T85" fmla="*/ 0 h 10"/>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w 11"/>
                  <a:gd name="T130" fmla="*/ 0 h 10"/>
                  <a:gd name="T131" fmla="*/ 11 w 11"/>
                  <a:gd name="T132" fmla="*/ 10 h 10"/>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T129" t="T130" r="T131" b="T132"/>
                <a:pathLst>
                  <a:path w="11" h="10">
                    <a:moveTo>
                      <a:pt x="11" y="0"/>
                    </a:moveTo>
                    <a:lnTo>
                      <a:pt x="11" y="1"/>
                    </a:lnTo>
                    <a:lnTo>
                      <a:pt x="11" y="2"/>
                    </a:lnTo>
                    <a:lnTo>
                      <a:pt x="11" y="3"/>
                    </a:lnTo>
                    <a:lnTo>
                      <a:pt x="10" y="2"/>
                    </a:lnTo>
                    <a:lnTo>
                      <a:pt x="10" y="3"/>
                    </a:lnTo>
                    <a:lnTo>
                      <a:pt x="10" y="5"/>
                    </a:lnTo>
                    <a:lnTo>
                      <a:pt x="10" y="7"/>
                    </a:lnTo>
                    <a:lnTo>
                      <a:pt x="11" y="7"/>
                    </a:lnTo>
                    <a:lnTo>
                      <a:pt x="10" y="7"/>
                    </a:lnTo>
                    <a:lnTo>
                      <a:pt x="10" y="9"/>
                    </a:lnTo>
                    <a:lnTo>
                      <a:pt x="9" y="10"/>
                    </a:lnTo>
                    <a:lnTo>
                      <a:pt x="8" y="10"/>
                    </a:lnTo>
                    <a:lnTo>
                      <a:pt x="6" y="10"/>
                    </a:lnTo>
                    <a:lnTo>
                      <a:pt x="4" y="10"/>
                    </a:lnTo>
                    <a:lnTo>
                      <a:pt x="3" y="10"/>
                    </a:lnTo>
                    <a:lnTo>
                      <a:pt x="1" y="10"/>
                    </a:lnTo>
                    <a:lnTo>
                      <a:pt x="0" y="10"/>
                    </a:lnTo>
                    <a:lnTo>
                      <a:pt x="1" y="10"/>
                    </a:lnTo>
                    <a:lnTo>
                      <a:pt x="2" y="9"/>
                    </a:lnTo>
                    <a:lnTo>
                      <a:pt x="3" y="8"/>
                    </a:lnTo>
                    <a:lnTo>
                      <a:pt x="4" y="8"/>
                    </a:lnTo>
                    <a:lnTo>
                      <a:pt x="5" y="7"/>
                    </a:lnTo>
                    <a:lnTo>
                      <a:pt x="5" y="6"/>
                    </a:lnTo>
                    <a:lnTo>
                      <a:pt x="5" y="5"/>
                    </a:lnTo>
                    <a:lnTo>
                      <a:pt x="5" y="4"/>
                    </a:lnTo>
                    <a:lnTo>
                      <a:pt x="5" y="3"/>
                    </a:lnTo>
                    <a:lnTo>
                      <a:pt x="4" y="2"/>
                    </a:lnTo>
                    <a:lnTo>
                      <a:pt x="3" y="2"/>
                    </a:lnTo>
                    <a:lnTo>
                      <a:pt x="2" y="3"/>
                    </a:lnTo>
                    <a:lnTo>
                      <a:pt x="2" y="2"/>
                    </a:lnTo>
                    <a:lnTo>
                      <a:pt x="2" y="3"/>
                    </a:lnTo>
                    <a:lnTo>
                      <a:pt x="1" y="2"/>
                    </a:lnTo>
                    <a:lnTo>
                      <a:pt x="2" y="2"/>
                    </a:lnTo>
                    <a:lnTo>
                      <a:pt x="3" y="1"/>
                    </a:lnTo>
                    <a:lnTo>
                      <a:pt x="4" y="1"/>
                    </a:lnTo>
                    <a:lnTo>
                      <a:pt x="5" y="1"/>
                    </a:lnTo>
                    <a:lnTo>
                      <a:pt x="6" y="1"/>
                    </a:lnTo>
                    <a:lnTo>
                      <a:pt x="8" y="1"/>
                    </a:lnTo>
                    <a:lnTo>
                      <a:pt x="9" y="1"/>
                    </a:lnTo>
                    <a:lnTo>
                      <a:pt x="9" y="0"/>
                    </a:lnTo>
                    <a:lnTo>
                      <a:pt x="10" y="0"/>
                    </a:lnTo>
                    <a:lnTo>
                      <a:pt x="11" y="0"/>
                    </a:lnTo>
                    <a:close/>
                  </a:path>
                </a:pathLst>
              </a:custGeom>
              <a:grpFill/>
              <a:ln w="3175" cmpd="sng">
                <a:solidFill>
                  <a:schemeClr val="bg1"/>
                </a:solidFill>
                <a:round/>
                <a:headEnd/>
                <a:tailEnd/>
              </a:ln>
            </p:spPr>
            <p:txBody>
              <a:bodyPr/>
              <a:lstStyle/>
              <a:p>
                <a:endParaRPr lang="es-CL" sz="2400" dirty="0">
                  <a:solidFill>
                    <a:srgbClr val="000000"/>
                  </a:solidFill>
                </a:endParaRPr>
              </a:p>
            </p:txBody>
          </p:sp>
          <p:sp>
            <p:nvSpPr>
              <p:cNvPr id="568" name="Freeform 204"/>
              <p:cNvSpPr>
                <a:spLocks/>
              </p:cNvSpPr>
              <p:nvPr/>
            </p:nvSpPr>
            <p:spPr bwMode="gray">
              <a:xfrm>
                <a:off x="2469" y="2385"/>
                <a:ext cx="36" cy="39"/>
              </a:xfrm>
              <a:custGeom>
                <a:avLst/>
                <a:gdLst>
                  <a:gd name="T0" fmla="*/ 8 w 36"/>
                  <a:gd name="T1" fmla="*/ 38 h 39"/>
                  <a:gd name="T2" fmla="*/ 8 w 36"/>
                  <a:gd name="T3" fmla="*/ 29 h 39"/>
                  <a:gd name="T4" fmla="*/ 0 w 36"/>
                  <a:gd name="T5" fmla="*/ 25 h 39"/>
                  <a:gd name="T6" fmla="*/ 0 w 36"/>
                  <a:gd name="T7" fmla="*/ 17 h 39"/>
                  <a:gd name="T8" fmla="*/ 5 w 36"/>
                  <a:gd name="T9" fmla="*/ 10 h 39"/>
                  <a:gd name="T10" fmla="*/ 6 w 36"/>
                  <a:gd name="T11" fmla="*/ 2 h 39"/>
                  <a:gd name="T12" fmla="*/ 11 w 36"/>
                  <a:gd name="T13" fmla="*/ 0 h 39"/>
                  <a:gd name="T14" fmla="*/ 31 w 36"/>
                  <a:gd name="T15" fmla="*/ 0 h 39"/>
                  <a:gd name="T16" fmla="*/ 36 w 36"/>
                  <a:gd name="T17" fmla="*/ 3 h 39"/>
                  <a:gd name="T18" fmla="*/ 36 w 36"/>
                  <a:gd name="T19" fmla="*/ 6 h 39"/>
                  <a:gd name="T20" fmla="*/ 33 w 36"/>
                  <a:gd name="T21" fmla="*/ 8 h 39"/>
                  <a:gd name="T22" fmla="*/ 31 w 36"/>
                  <a:gd name="T23" fmla="*/ 17 h 39"/>
                  <a:gd name="T24" fmla="*/ 35 w 36"/>
                  <a:gd name="T25" fmla="*/ 29 h 39"/>
                  <a:gd name="T26" fmla="*/ 31 w 36"/>
                  <a:gd name="T27" fmla="*/ 37 h 39"/>
                  <a:gd name="T28" fmla="*/ 22 w 36"/>
                  <a:gd name="T29" fmla="*/ 37 h 39"/>
                  <a:gd name="T30" fmla="*/ 20 w 36"/>
                  <a:gd name="T31" fmla="*/ 35 h 39"/>
                  <a:gd name="T32" fmla="*/ 18 w 36"/>
                  <a:gd name="T33" fmla="*/ 35 h 39"/>
                  <a:gd name="T34" fmla="*/ 16 w 36"/>
                  <a:gd name="T35" fmla="*/ 39 h 39"/>
                  <a:gd name="T36" fmla="*/ 8 w 36"/>
                  <a:gd name="T37" fmla="*/ 38 h 39"/>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36"/>
                  <a:gd name="T58" fmla="*/ 0 h 39"/>
                  <a:gd name="T59" fmla="*/ 36 w 36"/>
                  <a:gd name="T60" fmla="*/ 39 h 39"/>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36" h="39">
                    <a:moveTo>
                      <a:pt x="8" y="38"/>
                    </a:moveTo>
                    <a:lnTo>
                      <a:pt x="8" y="29"/>
                    </a:lnTo>
                    <a:lnTo>
                      <a:pt x="0" y="25"/>
                    </a:lnTo>
                    <a:lnTo>
                      <a:pt x="0" y="17"/>
                    </a:lnTo>
                    <a:lnTo>
                      <a:pt x="5" y="10"/>
                    </a:lnTo>
                    <a:lnTo>
                      <a:pt x="6" y="2"/>
                    </a:lnTo>
                    <a:lnTo>
                      <a:pt x="11" y="0"/>
                    </a:lnTo>
                    <a:lnTo>
                      <a:pt x="31" y="0"/>
                    </a:lnTo>
                    <a:lnTo>
                      <a:pt x="36" y="3"/>
                    </a:lnTo>
                    <a:lnTo>
                      <a:pt x="36" y="6"/>
                    </a:lnTo>
                    <a:lnTo>
                      <a:pt x="33" y="8"/>
                    </a:lnTo>
                    <a:lnTo>
                      <a:pt x="31" y="17"/>
                    </a:lnTo>
                    <a:lnTo>
                      <a:pt x="35" y="29"/>
                    </a:lnTo>
                    <a:lnTo>
                      <a:pt x="31" y="37"/>
                    </a:lnTo>
                    <a:lnTo>
                      <a:pt x="22" y="37"/>
                    </a:lnTo>
                    <a:lnTo>
                      <a:pt x="20" y="35"/>
                    </a:lnTo>
                    <a:lnTo>
                      <a:pt x="18" y="35"/>
                    </a:lnTo>
                    <a:lnTo>
                      <a:pt x="16" y="39"/>
                    </a:lnTo>
                    <a:lnTo>
                      <a:pt x="8" y="38"/>
                    </a:lnTo>
                    <a:close/>
                  </a:path>
                </a:pathLst>
              </a:custGeom>
              <a:grpFill/>
              <a:ln w="3175" cmpd="sng">
                <a:solidFill>
                  <a:schemeClr val="bg1"/>
                </a:solidFill>
                <a:round/>
                <a:headEnd/>
                <a:tailEnd/>
              </a:ln>
            </p:spPr>
            <p:txBody>
              <a:bodyPr/>
              <a:lstStyle/>
              <a:p>
                <a:endParaRPr lang="es-CL" sz="2400" dirty="0">
                  <a:solidFill>
                    <a:srgbClr val="000000"/>
                  </a:solidFill>
                </a:endParaRPr>
              </a:p>
            </p:txBody>
          </p:sp>
          <p:sp>
            <p:nvSpPr>
              <p:cNvPr id="569" name="Freeform 205"/>
              <p:cNvSpPr>
                <a:spLocks/>
              </p:cNvSpPr>
              <p:nvPr/>
            </p:nvSpPr>
            <p:spPr bwMode="gray">
              <a:xfrm>
                <a:off x="2500" y="2388"/>
                <a:ext cx="27" cy="37"/>
              </a:xfrm>
              <a:custGeom>
                <a:avLst/>
                <a:gdLst>
                  <a:gd name="T0" fmla="*/ 0 w 27"/>
                  <a:gd name="T1" fmla="*/ 34 h 37"/>
                  <a:gd name="T2" fmla="*/ 4 w 27"/>
                  <a:gd name="T3" fmla="*/ 26 h 37"/>
                  <a:gd name="T4" fmla="*/ 0 w 27"/>
                  <a:gd name="T5" fmla="*/ 14 h 37"/>
                  <a:gd name="T6" fmla="*/ 2 w 27"/>
                  <a:gd name="T7" fmla="*/ 5 h 37"/>
                  <a:gd name="T8" fmla="*/ 5 w 27"/>
                  <a:gd name="T9" fmla="*/ 3 h 37"/>
                  <a:gd name="T10" fmla="*/ 5 w 27"/>
                  <a:gd name="T11" fmla="*/ 0 h 37"/>
                  <a:gd name="T12" fmla="*/ 12 w 27"/>
                  <a:gd name="T13" fmla="*/ 1 h 37"/>
                  <a:gd name="T14" fmla="*/ 16 w 27"/>
                  <a:gd name="T15" fmla="*/ 2 h 37"/>
                  <a:gd name="T16" fmla="*/ 27 w 27"/>
                  <a:gd name="T17" fmla="*/ 13 h 37"/>
                  <a:gd name="T18" fmla="*/ 25 w 27"/>
                  <a:gd name="T19" fmla="*/ 21 h 37"/>
                  <a:gd name="T20" fmla="*/ 20 w 27"/>
                  <a:gd name="T21" fmla="*/ 31 h 37"/>
                  <a:gd name="T22" fmla="*/ 16 w 27"/>
                  <a:gd name="T23" fmla="*/ 37 h 37"/>
                  <a:gd name="T24" fmla="*/ 5 w 27"/>
                  <a:gd name="T25" fmla="*/ 35 h 37"/>
                  <a:gd name="T26" fmla="*/ 0 w 27"/>
                  <a:gd name="T27" fmla="*/ 34 h 37"/>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27"/>
                  <a:gd name="T43" fmla="*/ 0 h 37"/>
                  <a:gd name="T44" fmla="*/ 27 w 27"/>
                  <a:gd name="T45" fmla="*/ 37 h 37"/>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27" h="37">
                    <a:moveTo>
                      <a:pt x="0" y="34"/>
                    </a:moveTo>
                    <a:lnTo>
                      <a:pt x="4" y="26"/>
                    </a:lnTo>
                    <a:lnTo>
                      <a:pt x="0" y="14"/>
                    </a:lnTo>
                    <a:lnTo>
                      <a:pt x="2" y="5"/>
                    </a:lnTo>
                    <a:lnTo>
                      <a:pt x="5" y="3"/>
                    </a:lnTo>
                    <a:lnTo>
                      <a:pt x="5" y="0"/>
                    </a:lnTo>
                    <a:lnTo>
                      <a:pt x="12" y="1"/>
                    </a:lnTo>
                    <a:lnTo>
                      <a:pt x="16" y="2"/>
                    </a:lnTo>
                    <a:lnTo>
                      <a:pt x="27" y="13"/>
                    </a:lnTo>
                    <a:lnTo>
                      <a:pt x="25" y="21"/>
                    </a:lnTo>
                    <a:lnTo>
                      <a:pt x="20" y="31"/>
                    </a:lnTo>
                    <a:lnTo>
                      <a:pt x="16" y="37"/>
                    </a:lnTo>
                    <a:lnTo>
                      <a:pt x="5" y="35"/>
                    </a:lnTo>
                    <a:lnTo>
                      <a:pt x="0" y="34"/>
                    </a:lnTo>
                    <a:close/>
                  </a:path>
                </a:pathLst>
              </a:custGeom>
              <a:grpFill/>
              <a:ln w="3175" cmpd="sng">
                <a:solidFill>
                  <a:schemeClr val="bg1"/>
                </a:solidFill>
                <a:round/>
                <a:headEnd/>
                <a:tailEnd/>
              </a:ln>
            </p:spPr>
            <p:txBody>
              <a:bodyPr/>
              <a:lstStyle/>
              <a:p>
                <a:endParaRPr lang="es-CL" sz="2400" dirty="0">
                  <a:solidFill>
                    <a:srgbClr val="000000"/>
                  </a:solidFill>
                </a:endParaRPr>
              </a:p>
            </p:txBody>
          </p:sp>
          <p:sp>
            <p:nvSpPr>
              <p:cNvPr id="570" name="Freeform 206"/>
              <p:cNvSpPr>
                <a:spLocks/>
              </p:cNvSpPr>
              <p:nvPr/>
            </p:nvSpPr>
            <p:spPr bwMode="gray">
              <a:xfrm>
                <a:off x="2439" y="2360"/>
                <a:ext cx="38" cy="73"/>
              </a:xfrm>
              <a:custGeom>
                <a:avLst/>
                <a:gdLst>
                  <a:gd name="T0" fmla="*/ 11 w 38"/>
                  <a:gd name="T1" fmla="*/ 0 h 73"/>
                  <a:gd name="T2" fmla="*/ 18 w 38"/>
                  <a:gd name="T3" fmla="*/ 3 h 73"/>
                  <a:gd name="T4" fmla="*/ 24 w 38"/>
                  <a:gd name="T5" fmla="*/ 8 h 73"/>
                  <a:gd name="T6" fmla="*/ 27 w 38"/>
                  <a:gd name="T7" fmla="*/ 15 h 73"/>
                  <a:gd name="T8" fmla="*/ 32 w 38"/>
                  <a:gd name="T9" fmla="*/ 16 h 73"/>
                  <a:gd name="T10" fmla="*/ 34 w 38"/>
                  <a:gd name="T11" fmla="*/ 21 h 73"/>
                  <a:gd name="T12" fmla="*/ 36 w 38"/>
                  <a:gd name="T13" fmla="*/ 27 h 73"/>
                  <a:gd name="T14" fmla="*/ 35 w 38"/>
                  <a:gd name="T15" fmla="*/ 35 h 73"/>
                  <a:gd name="T16" fmla="*/ 30 w 38"/>
                  <a:gd name="T17" fmla="*/ 42 h 73"/>
                  <a:gd name="T18" fmla="*/ 30 w 38"/>
                  <a:gd name="T19" fmla="*/ 50 h 73"/>
                  <a:gd name="T20" fmla="*/ 38 w 38"/>
                  <a:gd name="T21" fmla="*/ 54 h 73"/>
                  <a:gd name="T22" fmla="*/ 38 w 38"/>
                  <a:gd name="T23" fmla="*/ 63 h 73"/>
                  <a:gd name="T24" fmla="*/ 37 w 38"/>
                  <a:gd name="T25" fmla="*/ 67 h 73"/>
                  <a:gd name="T26" fmla="*/ 32 w 38"/>
                  <a:gd name="T27" fmla="*/ 68 h 73"/>
                  <a:gd name="T28" fmla="*/ 29 w 38"/>
                  <a:gd name="T29" fmla="*/ 73 h 73"/>
                  <a:gd name="T30" fmla="*/ 24 w 38"/>
                  <a:gd name="T31" fmla="*/ 73 h 73"/>
                  <a:gd name="T32" fmla="*/ 17 w 38"/>
                  <a:gd name="T33" fmla="*/ 71 h 73"/>
                  <a:gd name="T34" fmla="*/ 11 w 38"/>
                  <a:gd name="T35" fmla="*/ 66 h 73"/>
                  <a:gd name="T36" fmla="*/ 11 w 38"/>
                  <a:gd name="T37" fmla="*/ 55 h 73"/>
                  <a:gd name="T38" fmla="*/ 13 w 38"/>
                  <a:gd name="T39" fmla="*/ 47 h 73"/>
                  <a:gd name="T40" fmla="*/ 13 w 38"/>
                  <a:gd name="T41" fmla="*/ 40 h 73"/>
                  <a:gd name="T42" fmla="*/ 6 w 38"/>
                  <a:gd name="T43" fmla="*/ 34 h 73"/>
                  <a:gd name="T44" fmla="*/ 2 w 38"/>
                  <a:gd name="T45" fmla="*/ 33 h 73"/>
                  <a:gd name="T46" fmla="*/ 0 w 38"/>
                  <a:gd name="T47" fmla="*/ 31 h 73"/>
                  <a:gd name="T48" fmla="*/ 0 w 38"/>
                  <a:gd name="T49" fmla="*/ 20 h 73"/>
                  <a:gd name="T50" fmla="*/ 7 w 38"/>
                  <a:gd name="T51" fmla="*/ 18 h 73"/>
                  <a:gd name="T52" fmla="*/ 7 w 38"/>
                  <a:gd name="T53" fmla="*/ 15 h 73"/>
                  <a:gd name="T54" fmla="*/ 4 w 38"/>
                  <a:gd name="T55" fmla="*/ 14 h 73"/>
                  <a:gd name="T56" fmla="*/ 5 w 38"/>
                  <a:gd name="T57" fmla="*/ 9 h 73"/>
                  <a:gd name="T58" fmla="*/ 11 w 38"/>
                  <a:gd name="T59" fmla="*/ 7 h 73"/>
                  <a:gd name="T60" fmla="*/ 11 w 38"/>
                  <a:gd name="T61" fmla="*/ 0 h 73"/>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w 38"/>
                  <a:gd name="T94" fmla="*/ 0 h 73"/>
                  <a:gd name="T95" fmla="*/ 38 w 38"/>
                  <a:gd name="T96" fmla="*/ 73 h 73"/>
                </a:gdLst>
                <a:ahLst/>
                <a:cxnLst>
                  <a:cxn ang="T62">
                    <a:pos x="T0" y="T1"/>
                  </a:cxn>
                  <a:cxn ang="T63">
                    <a:pos x="T2" y="T3"/>
                  </a:cxn>
                  <a:cxn ang="T64">
                    <a:pos x="T4" y="T5"/>
                  </a:cxn>
                  <a:cxn ang="T65">
                    <a:pos x="T6" y="T7"/>
                  </a:cxn>
                  <a:cxn ang="T66">
                    <a:pos x="T8" y="T9"/>
                  </a:cxn>
                  <a:cxn ang="T67">
                    <a:pos x="T10" y="T11"/>
                  </a:cxn>
                  <a:cxn ang="T68">
                    <a:pos x="T12" y="T13"/>
                  </a:cxn>
                  <a:cxn ang="T69">
                    <a:pos x="T14" y="T15"/>
                  </a:cxn>
                  <a:cxn ang="T70">
                    <a:pos x="T16" y="T17"/>
                  </a:cxn>
                  <a:cxn ang="T71">
                    <a:pos x="T18" y="T19"/>
                  </a:cxn>
                  <a:cxn ang="T72">
                    <a:pos x="T20" y="T21"/>
                  </a:cxn>
                  <a:cxn ang="T73">
                    <a:pos x="T22" y="T23"/>
                  </a:cxn>
                  <a:cxn ang="T74">
                    <a:pos x="T24" y="T25"/>
                  </a:cxn>
                  <a:cxn ang="T75">
                    <a:pos x="T26" y="T27"/>
                  </a:cxn>
                  <a:cxn ang="T76">
                    <a:pos x="T28" y="T29"/>
                  </a:cxn>
                  <a:cxn ang="T77">
                    <a:pos x="T30" y="T31"/>
                  </a:cxn>
                  <a:cxn ang="T78">
                    <a:pos x="T32" y="T33"/>
                  </a:cxn>
                  <a:cxn ang="T79">
                    <a:pos x="T34" y="T35"/>
                  </a:cxn>
                  <a:cxn ang="T80">
                    <a:pos x="T36" y="T37"/>
                  </a:cxn>
                  <a:cxn ang="T81">
                    <a:pos x="T38" y="T39"/>
                  </a:cxn>
                  <a:cxn ang="T82">
                    <a:pos x="T40" y="T41"/>
                  </a:cxn>
                  <a:cxn ang="T83">
                    <a:pos x="T42" y="T43"/>
                  </a:cxn>
                  <a:cxn ang="T84">
                    <a:pos x="T44" y="T45"/>
                  </a:cxn>
                  <a:cxn ang="T85">
                    <a:pos x="T46" y="T47"/>
                  </a:cxn>
                  <a:cxn ang="T86">
                    <a:pos x="T48" y="T49"/>
                  </a:cxn>
                  <a:cxn ang="T87">
                    <a:pos x="T50" y="T51"/>
                  </a:cxn>
                  <a:cxn ang="T88">
                    <a:pos x="T52" y="T53"/>
                  </a:cxn>
                  <a:cxn ang="T89">
                    <a:pos x="T54" y="T55"/>
                  </a:cxn>
                  <a:cxn ang="T90">
                    <a:pos x="T56" y="T57"/>
                  </a:cxn>
                  <a:cxn ang="T91">
                    <a:pos x="T58" y="T59"/>
                  </a:cxn>
                  <a:cxn ang="T92">
                    <a:pos x="T60" y="T61"/>
                  </a:cxn>
                </a:cxnLst>
                <a:rect l="T93" t="T94" r="T95" b="T96"/>
                <a:pathLst>
                  <a:path w="38" h="73">
                    <a:moveTo>
                      <a:pt x="11" y="0"/>
                    </a:moveTo>
                    <a:lnTo>
                      <a:pt x="18" y="3"/>
                    </a:lnTo>
                    <a:lnTo>
                      <a:pt x="24" y="8"/>
                    </a:lnTo>
                    <a:lnTo>
                      <a:pt x="27" y="15"/>
                    </a:lnTo>
                    <a:lnTo>
                      <a:pt x="32" y="16"/>
                    </a:lnTo>
                    <a:lnTo>
                      <a:pt x="34" y="21"/>
                    </a:lnTo>
                    <a:lnTo>
                      <a:pt x="36" y="27"/>
                    </a:lnTo>
                    <a:lnTo>
                      <a:pt x="35" y="35"/>
                    </a:lnTo>
                    <a:lnTo>
                      <a:pt x="30" y="42"/>
                    </a:lnTo>
                    <a:lnTo>
                      <a:pt x="30" y="50"/>
                    </a:lnTo>
                    <a:lnTo>
                      <a:pt x="38" y="54"/>
                    </a:lnTo>
                    <a:lnTo>
                      <a:pt x="38" y="63"/>
                    </a:lnTo>
                    <a:lnTo>
                      <a:pt x="37" y="67"/>
                    </a:lnTo>
                    <a:lnTo>
                      <a:pt x="32" y="68"/>
                    </a:lnTo>
                    <a:lnTo>
                      <a:pt x="29" y="73"/>
                    </a:lnTo>
                    <a:lnTo>
                      <a:pt x="24" y="73"/>
                    </a:lnTo>
                    <a:lnTo>
                      <a:pt x="17" y="71"/>
                    </a:lnTo>
                    <a:lnTo>
                      <a:pt x="11" y="66"/>
                    </a:lnTo>
                    <a:lnTo>
                      <a:pt x="11" y="55"/>
                    </a:lnTo>
                    <a:lnTo>
                      <a:pt x="13" y="47"/>
                    </a:lnTo>
                    <a:lnTo>
                      <a:pt x="13" y="40"/>
                    </a:lnTo>
                    <a:lnTo>
                      <a:pt x="6" y="34"/>
                    </a:lnTo>
                    <a:lnTo>
                      <a:pt x="2" y="33"/>
                    </a:lnTo>
                    <a:lnTo>
                      <a:pt x="0" y="31"/>
                    </a:lnTo>
                    <a:lnTo>
                      <a:pt x="0" y="20"/>
                    </a:lnTo>
                    <a:lnTo>
                      <a:pt x="7" y="18"/>
                    </a:lnTo>
                    <a:lnTo>
                      <a:pt x="7" y="15"/>
                    </a:lnTo>
                    <a:lnTo>
                      <a:pt x="4" y="14"/>
                    </a:lnTo>
                    <a:lnTo>
                      <a:pt x="5" y="9"/>
                    </a:lnTo>
                    <a:lnTo>
                      <a:pt x="11" y="7"/>
                    </a:lnTo>
                    <a:lnTo>
                      <a:pt x="11" y="0"/>
                    </a:lnTo>
                    <a:close/>
                  </a:path>
                </a:pathLst>
              </a:custGeom>
              <a:grpFill/>
              <a:ln w="3175" cmpd="sng">
                <a:solidFill>
                  <a:schemeClr val="bg1"/>
                </a:solidFill>
                <a:round/>
                <a:headEnd/>
                <a:tailEnd/>
              </a:ln>
            </p:spPr>
            <p:txBody>
              <a:bodyPr/>
              <a:lstStyle/>
              <a:p>
                <a:endParaRPr lang="es-CL" sz="2400" dirty="0">
                  <a:solidFill>
                    <a:srgbClr val="000000"/>
                  </a:solidFill>
                </a:endParaRPr>
              </a:p>
            </p:txBody>
          </p:sp>
          <p:sp>
            <p:nvSpPr>
              <p:cNvPr id="571" name="Freeform 207"/>
              <p:cNvSpPr>
                <a:spLocks/>
              </p:cNvSpPr>
              <p:nvPr/>
            </p:nvSpPr>
            <p:spPr bwMode="gray">
              <a:xfrm>
                <a:off x="2364" y="2320"/>
                <a:ext cx="5" cy="3"/>
              </a:xfrm>
              <a:custGeom>
                <a:avLst/>
                <a:gdLst>
                  <a:gd name="T0" fmla="*/ 0 w 5"/>
                  <a:gd name="T1" fmla="*/ 2 h 3"/>
                  <a:gd name="T2" fmla="*/ 3 w 5"/>
                  <a:gd name="T3" fmla="*/ 0 h 3"/>
                  <a:gd name="T4" fmla="*/ 5 w 5"/>
                  <a:gd name="T5" fmla="*/ 3 h 3"/>
                  <a:gd name="T6" fmla="*/ 3 w 5"/>
                  <a:gd name="T7" fmla="*/ 3 h 3"/>
                  <a:gd name="T8" fmla="*/ 0 w 5"/>
                  <a:gd name="T9" fmla="*/ 2 h 3"/>
                  <a:gd name="T10" fmla="*/ 0 60000 65536"/>
                  <a:gd name="T11" fmla="*/ 0 60000 65536"/>
                  <a:gd name="T12" fmla="*/ 0 60000 65536"/>
                  <a:gd name="T13" fmla="*/ 0 60000 65536"/>
                  <a:gd name="T14" fmla="*/ 0 60000 65536"/>
                  <a:gd name="T15" fmla="*/ 0 w 5"/>
                  <a:gd name="T16" fmla="*/ 0 h 3"/>
                  <a:gd name="T17" fmla="*/ 5 w 5"/>
                  <a:gd name="T18" fmla="*/ 3 h 3"/>
                </a:gdLst>
                <a:ahLst/>
                <a:cxnLst>
                  <a:cxn ang="T10">
                    <a:pos x="T0" y="T1"/>
                  </a:cxn>
                  <a:cxn ang="T11">
                    <a:pos x="T2" y="T3"/>
                  </a:cxn>
                  <a:cxn ang="T12">
                    <a:pos x="T4" y="T5"/>
                  </a:cxn>
                  <a:cxn ang="T13">
                    <a:pos x="T6" y="T7"/>
                  </a:cxn>
                  <a:cxn ang="T14">
                    <a:pos x="T8" y="T9"/>
                  </a:cxn>
                </a:cxnLst>
                <a:rect l="T15" t="T16" r="T17" b="T18"/>
                <a:pathLst>
                  <a:path w="5" h="3">
                    <a:moveTo>
                      <a:pt x="0" y="2"/>
                    </a:moveTo>
                    <a:lnTo>
                      <a:pt x="3" y="0"/>
                    </a:lnTo>
                    <a:lnTo>
                      <a:pt x="5" y="3"/>
                    </a:lnTo>
                    <a:lnTo>
                      <a:pt x="3" y="3"/>
                    </a:lnTo>
                    <a:lnTo>
                      <a:pt x="0" y="2"/>
                    </a:lnTo>
                    <a:close/>
                  </a:path>
                </a:pathLst>
              </a:custGeom>
              <a:grpFill/>
              <a:ln w="3175" cmpd="sng">
                <a:solidFill>
                  <a:schemeClr val="bg1"/>
                </a:solidFill>
                <a:round/>
                <a:headEnd/>
                <a:tailEnd/>
              </a:ln>
            </p:spPr>
            <p:txBody>
              <a:bodyPr/>
              <a:lstStyle/>
              <a:p>
                <a:endParaRPr lang="es-CL" sz="2400" dirty="0">
                  <a:solidFill>
                    <a:srgbClr val="000000"/>
                  </a:solidFill>
                </a:endParaRPr>
              </a:p>
            </p:txBody>
          </p:sp>
          <p:sp>
            <p:nvSpPr>
              <p:cNvPr id="572" name="Freeform 208"/>
              <p:cNvSpPr>
                <a:spLocks/>
              </p:cNvSpPr>
              <p:nvPr/>
            </p:nvSpPr>
            <p:spPr bwMode="gray">
              <a:xfrm>
                <a:off x="2444" y="2325"/>
                <a:ext cx="4" cy="4"/>
              </a:xfrm>
              <a:custGeom>
                <a:avLst/>
                <a:gdLst>
                  <a:gd name="T0" fmla="*/ 2 w 4"/>
                  <a:gd name="T1" fmla="*/ 1 h 4"/>
                  <a:gd name="T2" fmla="*/ 3 w 4"/>
                  <a:gd name="T3" fmla="*/ 1 h 4"/>
                  <a:gd name="T4" fmla="*/ 3 w 4"/>
                  <a:gd name="T5" fmla="*/ 0 h 4"/>
                  <a:gd name="T6" fmla="*/ 4 w 4"/>
                  <a:gd name="T7" fmla="*/ 0 h 4"/>
                  <a:gd name="T8" fmla="*/ 3 w 4"/>
                  <a:gd name="T9" fmla="*/ 0 h 4"/>
                  <a:gd name="T10" fmla="*/ 3 w 4"/>
                  <a:gd name="T11" fmla="*/ 1 h 4"/>
                  <a:gd name="T12" fmla="*/ 4 w 4"/>
                  <a:gd name="T13" fmla="*/ 1 h 4"/>
                  <a:gd name="T14" fmla="*/ 4 w 4"/>
                  <a:gd name="T15" fmla="*/ 2 h 4"/>
                  <a:gd name="T16" fmla="*/ 3 w 4"/>
                  <a:gd name="T17" fmla="*/ 2 h 4"/>
                  <a:gd name="T18" fmla="*/ 2 w 4"/>
                  <a:gd name="T19" fmla="*/ 3 h 4"/>
                  <a:gd name="T20" fmla="*/ 1 w 4"/>
                  <a:gd name="T21" fmla="*/ 3 h 4"/>
                  <a:gd name="T22" fmla="*/ 1 w 4"/>
                  <a:gd name="T23" fmla="*/ 4 h 4"/>
                  <a:gd name="T24" fmla="*/ 0 w 4"/>
                  <a:gd name="T25" fmla="*/ 3 h 4"/>
                  <a:gd name="T26" fmla="*/ 0 w 4"/>
                  <a:gd name="T27" fmla="*/ 2 h 4"/>
                  <a:gd name="T28" fmla="*/ 2 w 4"/>
                  <a:gd name="T29" fmla="*/ 1 h 4"/>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4"/>
                  <a:gd name="T46" fmla="*/ 0 h 4"/>
                  <a:gd name="T47" fmla="*/ 4 w 4"/>
                  <a:gd name="T48" fmla="*/ 4 h 4"/>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4" h="4">
                    <a:moveTo>
                      <a:pt x="2" y="1"/>
                    </a:moveTo>
                    <a:lnTo>
                      <a:pt x="3" y="1"/>
                    </a:lnTo>
                    <a:lnTo>
                      <a:pt x="3" y="0"/>
                    </a:lnTo>
                    <a:lnTo>
                      <a:pt x="4" y="0"/>
                    </a:lnTo>
                    <a:lnTo>
                      <a:pt x="3" y="0"/>
                    </a:lnTo>
                    <a:lnTo>
                      <a:pt x="3" y="1"/>
                    </a:lnTo>
                    <a:lnTo>
                      <a:pt x="4" y="1"/>
                    </a:lnTo>
                    <a:lnTo>
                      <a:pt x="4" y="2"/>
                    </a:lnTo>
                    <a:lnTo>
                      <a:pt x="3" y="2"/>
                    </a:lnTo>
                    <a:lnTo>
                      <a:pt x="2" y="3"/>
                    </a:lnTo>
                    <a:lnTo>
                      <a:pt x="1" y="3"/>
                    </a:lnTo>
                    <a:lnTo>
                      <a:pt x="1" y="4"/>
                    </a:lnTo>
                    <a:lnTo>
                      <a:pt x="0" y="3"/>
                    </a:lnTo>
                    <a:lnTo>
                      <a:pt x="0" y="2"/>
                    </a:lnTo>
                    <a:lnTo>
                      <a:pt x="2" y="1"/>
                    </a:lnTo>
                    <a:close/>
                  </a:path>
                </a:pathLst>
              </a:custGeom>
              <a:grpFill/>
              <a:ln w="3175" cmpd="sng">
                <a:solidFill>
                  <a:schemeClr val="bg1"/>
                </a:solidFill>
                <a:round/>
                <a:headEnd/>
                <a:tailEnd/>
              </a:ln>
            </p:spPr>
            <p:txBody>
              <a:bodyPr/>
              <a:lstStyle/>
              <a:p>
                <a:endParaRPr lang="es-CL" sz="2400" dirty="0">
                  <a:solidFill>
                    <a:srgbClr val="000000"/>
                  </a:solidFill>
                </a:endParaRPr>
              </a:p>
            </p:txBody>
          </p:sp>
          <p:sp>
            <p:nvSpPr>
              <p:cNvPr id="573" name="Freeform 209"/>
              <p:cNvSpPr>
                <a:spLocks/>
              </p:cNvSpPr>
              <p:nvPr/>
            </p:nvSpPr>
            <p:spPr bwMode="gray">
              <a:xfrm>
                <a:off x="2372" y="2322"/>
                <a:ext cx="5" cy="4"/>
              </a:xfrm>
              <a:custGeom>
                <a:avLst/>
                <a:gdLst>
                  <a:gd name="T0" fmla="*/ 0 w 5"/>
                  <a:gd name="T1" fmla="*/ 2 h 4"/>
                  <a:gd name="T2" fmla="*/ 3 w 5"/>
                  <a:gd name="T3" fmla="*/ 0 h 4"/>
                  <a:gd name="T4" fmla="*/ 5 w 5"/>
                  <a:gd name="T5" fmla="*/ 3 h 4"/>
                  <a:gd name="T6" fmla="*/ 3 w 5"/>
                  <a:gd name="T7" fmla="*/ 4 h 4"/>
                  <a:gd name="T8" fmla="*/ 0 w 5"/>
                  <a:gd name="T9" fmla="*/ 2 h 4"/>
                  <a:gd name="T10" fmla="*/ 0 60000 65536"/>
                  <a:gd name="T11" fmla="*/ 0 60000 65536"/>
                  <a:gd name="T12" fmla="*/ 0 60000 65536"/>
                  <a:gd name="T13" fmla="*/ 0 60000 65536"/>
                  <a:gd name="T14" fmla="*/ 0 60000 65536"/>
                  <a:gd name="T15" fmla="*/ 0 w 5"/>
                  <a:gd name="T16" fmla="*/ 0 h 4"/>
                  <a:gd name="T17" fmla="*/ 5 w 5"/>
                  <a:gd name="T18" fmla="*/ 4 h 4"/>
                </a:gdLst>
                <a:ahLst/>
                <a:cxnLst>
                  <a:cxn ang="T10">
                    <a:pos x="T0" y="T1"/>
                  </a:cxn>
                  <a:cxn ang="T11">
                    <a:pos x="T2" y="T3"/>
                  </a:cxn>
                  <a:cxn ang="T12">
                    <a:pos x="T4" y="T5"/>
                  </a:cxn>
                  <a:cxn ang="T13">
                    <a:pos x="T6" y="T7"/>
                  </a:cxn>
                  <a:cxn ang="T14">
                    <a:pos x="T8" y="T9"/>
                  </a:cxn>
                </a:cxnLst>
                <a:rect l="T15" t="T16" r="T17" b="T18"/>
                <a:pathLst>
                  <a:path w="5" h="4">
                    <a:moveTo>
                      <a:pt x="0" y="2"/>
                    </a:moveTo>
                    <a:lnTo>
                      <a:pt x="3" y="0"/>
                    </a:lnTo>
                    <a:lnTo>
                      <a:pt x="5" y="3"/>
                    </a:lnTo>
                    <a:lnTo>
                      <a:pt x="3" y="4"/>
                    </a:lnTo>
                    <a:lnTo>
                      <a:pt x="0" y="2"/>
                    </a:lnTo>
                    <a:close/>
                  </a:path>
                </a:pathLst>
              </a:custGeom>
              <a:grpFill/>
              <a:ln w="3175" cmpd="sng">
                <a:solidFill>
                  <a:schemeClr val="bg1"/>
                </a:solidFill>
                <a:round/>
                <a:headEnd/>
                <a:tailEnd/>
              </a:ln>
            </p:spPr>
            <p:txBody>
              <a:bodyPr/>
              <a:lstStyle/>
              <a:p>
                <a:endParaRPr lang="es-CL" sz="2400" dirty="0">
                  <a:solidFill>
                    <a:srgbClr val="000000"/>
                  </a:solidFill>
                </a:endParaRPr>
              </a:p>
            </p:txBody>
          </p:sp>
          <p:sp>
            <p:nvSpPr>
              <p:cNvPr id="574" name="Freeform 210"/>
              <p:cNvSpPr>
                <a:spLocks/>
              </p:cNvSpPr>
              <p:nvPr/>
            </p:nvSpPr>
            <p:spPr bwMode="gray">
              <a:xfrm>
                <a:off x="2358" y="2319"/>
                <a:ext cx="4" cy="2"/>
              </a:xfrm>
              <a:custGeom>
                <a:avLst/>
                <a:gdLst>
                  <a:gd name="T0" fmla="*/ 0 w 4"/>
                  <a:gd name="T1" fmla="*/ 1 h 2"/>
                  <a:gd name="T2" fmla="*/ 3 w 4"/>
                  <a:gd name="T3" fmla="*/ 0 h 2"/>
                  <a:gd name="T4" fmla="*/ 4 w 4"/>
                  <a:gd name="T5" fmla="*/ 2 h 2"/>
                  <a:gd name="T6" fmla="*/ 3 w 4"/>
                  <a:gd name="T7" fmla="*/ 2 h 2"/>
                  <a:gd name="T8" fmla="*/ 0 w 4"/>
                  <a:gd name="T9" fmla="*/ 1 h 2"/>
                  <a:gd name="T10" fmla="*/ 0 60000 65536"/>
                  <a:gd name="T11" fmla="*/ 0 60000 65536"/>
                  <a:gd name="T12" fmla="*/ 0 60000 65536"/>
                  <a:gd name="T13" fmla="*/ 0 60000 65536"/>
                  <a:gd name="T14" fmla="*/ 0 60000 65536"/>
                  <a:gd name="T15" fmla="*/ 0 w 4"/>
                  <a:gd name="T16" fmla="*/ 0 h 2"/>
                  <a:gd name="T17" fmla="*/ 4 w 4"/>
                  <a:gd name="T18" fmla="*/ 2 h 2"/>
                </a:gdLst>
                <a:ahLst/>
                <a:cxnLst>
                  <a:cxn ang="T10">
                    <a:pos x="T0" y="T1"/>
                  </a:cxn>
                  <a:cxn ang="T11">
                    <a:pos x="T2" y="T3"/>
                  </a:cxn>
                  <a:cxn ang="T12">
                    <a:pos x="T4" y="T5"/>
                  </a:cxn>
                  <a:cxn ang="T13">
                    <a:pos x="T6" y="T7"/>
                  </a:cxn>
                  <a:cxn ang="T14">
                    <a:pos x="T8" y="T9"/>
                  </a:cxn>
                </a:cxnLst>
                <a:rect l="T15" t="T16" r="T17" b="T18"/>
                <a:pathLst>
                  <a:path w="4" h="2">
                    <a:moveTo>
                      <a:pt x="0" y="1"/>
                    </a:moveTo>
                    <a:lnTo>
                      <a:pt x="3" y="0"/>
                    </a:lnTo>
                    <a:lnTo>
                      <a:pt x="4" y="2"/>
                    </a:lnTo>
                    <a:lnTo>
                      <a:pt x="3" y="2"/>
                    </a:lnTo>
                    <a:lnTo>
                      <a:pt x="0" y="1"/>
                    </a:lnTo>
                    <a:close/>
                  </a:path>
                </a:pathLst>
              </a:custGeom>
              <a:grpFill/>
              <a:ln w="3175" cmpd="sng">
                <a:solidFill>
                  <a:schemeClr val="bg1"/>
                </a:solidFill>
                <a:round/>
                <a:headEnd/>
                <a:tailEnd/>
              </a:ln>
            </p:spPr>
            <p:txBody>
              <a:bodyPr/>
              <a:lstStyle/>
              <a:p>
                <a:endParaRPr lang="es-CL" sz="2400" dirty="0">
                  <a:solidFill>
                    <a:srgbClr val="000000"/>
                  </a:solidFill>
                </a:endParaRPr>
              </a:p>
            </p:txBody>
          </p:sp>
          <p:sp>
            <p:nvSpPr>
              <p:cNvPr id="575" name="Freeform 211"/>
              <p:cNvSpPr>
                <a:spLocks/>
              </p:cNvSpPr>
              <p:nvPr/>
            </p:nvSpPr>
            <p:spPr bwMode="gray">
              <a:xfrm>
                <a:off x="2274" y="2320"/>
                <a:ext cx="110" cy="162"/>
              </a:xfrm>
              <a:custGeom>
                <a:avLst/>
                <a:gdLst>
                  <a:gd name="T0" fmla="*/ 77 w 110"/>
                  <a:gd name="T1" fmla="*/ 162 h 162"/>
                  <a:gd name="T2" fmla="*/ 70 w 110"/>
                  <a:gd name="T3" fmla="*/ 147 h 162"/>
                  <a:gd name="T4" fmla="*/ 36 w 110"/>
                  <a:gd name="T5" fmla="*/ 126 h 162"/>
                  <a:gd name="T6" fmla="*/ 25 w 110"/>
                  <a:gd name="T7" fmla="*/ 127 h 162"/>
                  <a:gd name="T8" fmla="*/ 13 w 110"/>
                  <a:gd name="T9" fmla="*/ 125 h 162"/>
                  <a:gd name="T10" fmla="*/ 7 w 110"/>
                  <a:gd name="T11" fmla="*/ 124 h 162"/>
                  <a:gd name="T12" fmla="*/ 0 w 110"/>
                  <a:gd name="T13" fmla="*/ 114 h 162"/>
                  <a:gd name="T14" fmla="*/ 5 w 110"/>
                  <a:gd name="T15" fmla="*/ 98 h 162"/>
                  <a:gd name="T16" fmla="*/ 12 w 110"/>
                  <a:gd name="T17" fmla="*/ 94 h 162"/>
                  <a:gd name="T18" fmla="*/ 16 w 110"/>
                  <a:gd name="T19" fmla="*/ 86 h 162"/>
                  <a:gd name="T20" fmla="*/ 14 w 110"/>
                  <a:gd name="T21" fmla="*/ 69 h 162"/>
                  <a:gd name="T22" fmla="*/ 12 w 110"/>
                  <a:gd name="T23" fmla="*/ 51 h 162"/>
                  <a:gd name="T24" fmla="*/ 20 w 110"/>
                  <a:gd name="T25" fmla="*/ 45 h 162"/>
                  <a:gd name="T26" fmla="*/ 22 w 110"/>
                  <a:gd name="T27" fmla="*/ 37 h 162"/>
                  <a:gd name="T28" fmla="*/ 28 w 110"/>
                  <a:gd name="T29" fmla="*/ 25 h 162"/>
                  <a:gd name="T30" fmla="*/ 33 w 110"/>
                  <a:gd name="T31" fmla="*/ 17 h 162"/>
                  <a:gd name="T32" fmla="*/ 41 w 110"/>
                  <a:gd name="T33" fmla="*/ 14 h 162"/>
                  <a:gd name="T34" fmla="*/ 60 w 110"/>
                  <a:gd name="T35" fmla="*/ 5 h 162"/>
                  <a:gd name="T36" fmla="*/ 68 w 110"/>
                  <a:gd name="T37" fmla="*/ 0 h 162"/>
                  <a:gd name="T38" fmla="*/ 71 w 110"/>
                  <a:gd name="T39" fmla="*/ 5 h 162"/>
                  <a:gd name="T40" fmla="*/ 56 w 110"/>
                  <a:gd name="T41" fmla="*/ 17 h 162"/>
                  <a:gd name="T42" fmla="*/ 54 w 110"/>
                  <a:gd name="T43" fmla="*/ 35 h 162"/>
                  <a:gd name="T44" fmla="*/ 57 w 110"/>
                  <a:gd name="T45" fmla="*/ 47 h 162"/>
                  <a:gd name="T46" fmla="*/ 83 w 110"/>
                  <a:gd name="T47" fmla="*/ 57 h 162"/>
                  <a:gd name="T48" fmla="*/ 99 w 110"/>
                  <a:gd name="T49" fmla="*/ 63 h 162"/>
                  <a:gd name="T50" fmla="*/ 102 w 110"/>
                  <a:gd name="T51" fmla="*/ 77 h 162"/>
                  <a:gd name="T52" fmla="*/ 105 w 110"/>
                  <a:gd name="T53" fmla="*/ 91 h 162"/>
                  <a:gd name="T54" fmla="*/ 107 w 110"/>
                  <a:gd name="T55" fmla="*/ 99 h 162"/>
                  <a:gd name="T56" fmla="*/ 110 w 110"/>
                  <a:gd name="T57" fmla="*/ 114 h 162"/>
                  <a:gd name="T58" fmla="*/ 99 w 110"/>
                  <a:gd name="T59" fmla="*/ 106 h 162"/>
                  <a:gd name="T60" fmla="*/ 81 w 110"/>
                  <a:gd name="T61" fmla="*/ 111 h 162"/>
                  <a:gd name="T62" fmla="*/ 87 w 110"/>
                  <a:gd name="T63" fmla="*/ 122 h 162"/>
                  <a:gd name="T64" fmla="*/ 83 w 110"/>
                  <a:gd name="T65" fmla="*/ 132 h 162"/>
                  <a:gd name="T66" fmla="*/ 82 w 110"/>
                  <a:gd name="T67" fmla="*/ 162 h 162"/>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w 110"/>
                  <a:gd name="T103" fmla="*/ 0 h 162"/>
                  <a:gd name="T104" fmla="*/ 110 w 110"/>
                  <a:gd name="T105" fmla="*/ 162 h 162"/>
                </a:gdLst>
                <a:ahLst/>
                <a:cxnLst>
                  <a:cxn ang="T68">
                    <a:pos x="T0" y="T1"/>
                  </a:cxn>
                  <a:cxn ang="T69">
                    <a:pos x="T2" y="T3"/>
                  </a:cxn>
                  <a:cxn ang="T70">
                    <a:pos x="T4" y="T5"/>
                  </a:cxn>
                  <a:cxn ang="T71">
                    <a:pos x="T6" y="T7"/>
                  </a:cxn>
                  <a:cxn ang="T72">
                    <a:pos x="T8" y="T9"/>
                  </a:cxn>
                  <a:cxn ang="T73">
                    <a:pos x="T10" y="T11"/>
                  </a:cxn>
                  <a:cxn ang="T74">
                    <a:pos x="T12" y="T13"/>
                  </a:cxn>
                  <a:cxn ang="T75">
                    <a:pos x="T14" y="T15"/>
                  </a:cxn>
                  <a:cxn ang="T76">
                    <a:pos x="T16" y="T17"/>
                  </a:cxn>
                  <a:cxn ang="T77">
                    <a:pos x="T18" y="T19"/>
                  </a:cxn>
                  <a:cxn ang="T78">
                    <a:pos x="T20" y="T21"/>
                  </a:cxn>
                  <a:cxn ang="T79">
                    <a:pos x="T22" y="T23"/>
                  </a:cxn>
                  <a:cxn ang="T80">
                    <a:pos x="T24" y="T25"/>
                  </a:cxn>
                  <a:cxn ang="T81">
                    <a:pos x="T26" y="T27"/>
                  </a:cxn>
                  <a:cxn ang="T82">
                    <a:pos x="T28" y="T29"/>
                  </a:cxn>
                  <a:cxn ang="T83">
                    <a:pos x="T30" y="T31"/>
                  </a:cxn>
                  <a:cxn ang="T84">
                    <a:pos x="T32" y="T33"/>
                  </a:cxn>
                  <a:cxn ang="T85">
                    <a:pos x="T34" y="T35"/>
                  </a:cxn>
                  <a:cxn ang="T86">
                    <a:pos x="T36" y="T37"/>
                  </a:cxn>
                  <a:cxn ang="T87">
                    <a:pos x="T38" y="T39"/>
                  </a:cxn>
                  <a:cxn ang="T88">
                    <a:pos x="T40" y="T41"/>
                  </a:cxn>
                  <a:cxn ang="T89">
                    <a:pos x="T42" y="T43"/>
                  </a:cxn>
                  <a:cxn ang="T90">
                    <a:pos x="T44" y="T45"/>
                  </a:cxn>
                  <a:cxn ang="T91">
                    <a:pos x="T46" y="T47"/>
                  </a:cxn>
                  <a:cxn ang="T92">
                    <a:pos x="T48" y="T49"/>
                  </a:cxn>
                  <a:cxn ang="T93">
                    <a:pos x="T50" y="T51"/>
                  </a:cxn>
                  <a:cxn ang="T94">
                    <a:pos x="T52" y="T53"/>
                  </a:cxn>
                  <a:cxn ang="T95">
                    <a:pos x="T54" y="T55"/>
                  </a:cxn>
                  <a:cxn ang="T96">
                    <a:pos x="T56" y="T57"/>
                  </a:cxn>
                  <a:cxn ang="T97">
                    <a:pos x="T58" y="T59"/>
                  </a:cxn>
                  <a:cxn ang="T98">
                    <a:pos x="T60" y="T61"/>
                  </a:cxn>
                  <a:cxn ang="T99">
                    <a:pos x="T62" y="T63"/>
                  </a:cxn>
                  <a:cxn ang="T100">
                    <a:pos x="T64" y="T65"/>
                  </a:cxn>
                  <a:cxn ang="T101">
                    <a:pos x="T66" y="T67"/>
                  </a:cxn>
                </a:cxnLst>
                <a:rect l="T102" t="T103" r="T104" b="T105"/>
                <a:pathLst>
                  <a:path w="110" h="162">
                    <a:moveTo>
                      <a:pt x="82" y="162"/>
                    </a:moveTo>
                    <a:lnTo>
                      <a:pt x="77" y="162"/>
                    </a:lnTo>
                    <a:lnTo>
                      <a:pt x="79" y="151"/>
                    </a:lnTo>
                    <a:lnTo>
                      <a:pt x="70" y="147"/>
                    </a:lnTo>
                    <a:lnTo>
                      <a:pt x="51" y="148"/>
                    </a:lnTo>
                    <a:lnTo>
                      <a:pt x="36" y="126"/>
                    </a:lnTo>
                    <a:lnTo>
                      <a:pt x="28" y="125"/>
                    </a:lnTo>
                    <a:lnTo>
                      <a:pt x="25" y="127"/>
                    </a:lnTo>
                    <a:lnTo>
                      <a:pt x="20" y="125"/>
                    </a:lnTo>
                    <a:lnTo>
                      <a:pt x="13" y="125"/>
                    </a:lnTo>
                    <a:lnTo>
                      <a:pt x="10" y="126"/>
                    </a:lnTo>
                    <a:lnTo>
                      <a:pt x="7" y="124"/>
                    </a:lnTo>
                    <a:lnTo>
                      <a:pt x="7" y="119"/>
                    </a:lnTo>
                    <a:lnTo>
                      <a:pt x="0" y="114"/>
                    </a:lnTo>
                    <a:lnTo>
                      <a:pt x="0" y="105"/>
                    </a:lnTo>
                    <a:lnTo>
                      <a:pt x="5" y="98"/>
                    </a:lnTo>
                    <a:lnTo>
                      <a:pt x="10" y="97"/>
                    </a:lnTo>
                    <a:lnTo>
                      <a:pt x="12" y="94"/>
                    </a:lnTo>
                    <a:lnTo>
                      <a:pt x="12" y="91"/>
                    </a:lnTo>
                    <a:lnTo>
                      <a:pt x="16" y="86"/>
                    </a:lnTo>
                    <a:lnTo>
                      <a:pt x="15" y="79"/>
                    </a:lnTo>
                    <a:lnTo>
                      <a:pt x="14" y="69"/>
                    </a:lnTo>
                    <a:lnTo>
                      <a:pt x="14" y="58"/>
                    </a:lnTo>
                    <a:lnTo>
                      <a:pt x="12" y="51"/>
                    </a:lnTo>
                    <a:lnTo>
                      <a:pt x="17" y="50"/>
                    </a:lnTo>
                    <a:lnTo>
                      <a:pt x="20" y="45"/>
                    </a:lnTo>
                    <a:lnTo>
                      <a:pt x="23" y="42"/>
                    </a:lnTo>
                    <a:lnTo>
                      <a:pt x="22" y="37"/>
                    </a:lnTo>
                    <a:lnTo>
                      <a:pt x="28" y="31"/>
                    </a:lnTo>
                    <a:lnTo>
                      <a:pt x="28" y="25"/>
                    </a:lnTo>
                    <a:lnTo>
                      <a:pt x="32" y="23"/>
                    </a:lnTo>
                    <a:lnTo>
                      <a:pt x="33" y="17"/>
                    </a:lnTo>
                    <a:lnTo>
                      <a:pt x="36" y="12"/>
                    </a:lnTo>
                    <a:lnTo>
                      <a:pt x="41" y="14"/>
                    </a:lnTo>
                    <a:lnTo>
                      <a:pt x="43" y="12"/>
                    </a:lnTo>
                    <a:lnTo>
                      <a:pt x="60" y="5"/>
                    </a:lnTo>
                    <a:lnTo>
                      <a:pt x="62" y="0"/>
                    </a:lnTo>
                    <a:lnTo>
                      <a:pt x="68" y="0"/>
                    </a:lnTo>
                    <a:lnTo>
                      <a:pt x="72" y="2"/>
                    </a:lnTo>
                    <a:lnTo>
                      <a:pt x="71" y="5"/>
                    </a:lnTo>
                    <a:lnTo>
                      <a:pt x="65" y="6"/>
                    </a:lnTo>
                    <a:lnTo>
                      <a:pt x="56" y="17"/>
                    </a:lnTo>
                    <a:lnTo>
                      <a:pt x="51" y="32"/>
                    </a:lnTo>
                    <a:lnTo>
                      <a:pt x="54" y="35"/>
                    </a:lnTo>
                    <a:lnTo>
                      <a:pt x="59" y="42"/>
                    </a:lnTo>
                    <a:lnTo>
                      <a:pt x="57" y="47"/>
                    </a:lnTo>
                    <a:lnTo>
                      <a:pt x="62" y="54"/>
                    </a:lnTo>
                    <a:lnTo>
                      <a:pt x="83" y="57"/>
                    </a:lnTo>
                    <a:lnTo>
                      <a:pt x="87" y="61"/>
                    </a:lnTo>
                    <a:lnTo>
                      <a:pt x="99" y="63"/>
                    </a:lnTo>
                    <a:lnTo>
                      <a:pt x="103" y="67"/>
                    </a:lnTo>
                    <a:lnTo>
                      <a:pt x="102" y="77"/>
                    </a:lnTo>
                    <a:lnTo>
                      <a:pt x="101" y="82"/>
                    </a:lnTo>
                    <a:lnTo>
                      <a:pt x="105" y="91"/>
                    </a:lnTo>
                    <a:lnTo>
                      <a:pt x="103" y="97"/>
                    </a:lnTo>
                    <a:lnTo>
                      <a:pt x="107" y="99"/>
                    </a:lnTo>
                    <a:lnTo>
                      <a:pt x="110" y="105"/>
                    </a:lnTo>
                    <a:lnTo>
                      <a:pt x="110" y="114"/>
                    </a:lnTo>
                    <a:lnTo>
                      <a:pt x="104" y="112"/>
                    </a:lnTo>
                    <a:lnTo>
                      <a:pt x="99" y="106"/>
                    </a:lnTo>
                    <a:lnTo>
                      <a:pt x="82" y="108"/>
                    </a:lnTo>
                    <a:lnTo>
                      <a:pt x="81" y="111"/>
                    </a:lnTo>
                    <a:lnTo>
                      <a:pt x="89" y="117"/>
                    </a:lnTo>
                    <a:lnTo>
                      <a:pt x="87" y="122"/>
                    </a:lnTo>
                    <a:lnTo>
                      <a:pt x="82" y="121"/>
                    </a:lnTo>
                    <a:lnTo>
                      <a:pt x="83" y="132"/>
                    </a:lnTo>
                    <a:lnTo>
                      <a:pt x="88" y="136"/>
                    </a:lnTo>
                    <a:lnTo>
                      <a:pt x="82" y="162"/>
                    </a:lnTo>
                    <a:close/>
                  </a:path>
                </a:pathLst>
              </a:custGeom>
              <a:pattFill prst="dkHorz">
                <a:fgClr>
                  <a:schemeClr val="tx2"/>
                </a:fgClr>
                <a:bgClr>
                  <a:schemeClr val="bg1">
                    <a:lumMod val="75000"/>
                  </a:schemeClr>
                </a:bgClr>
              </a:pattFill>
              <a:ln w="3175" cmpd="sng">
                <a:solidFill>
                  <a:schemeClr val="bg1"/>
                </a:solidFill>
                <a:round/>
                <a:headEnd/>
                <a:tailEnd/>
              </a:ln>
            </p:spPr>
            <p:txBody>
              <a:bodyPr/>
              <a:lstStyle/>
              <a:p>
                <a:endParaRPr lang="es-CL" sz="2400" dirty="0">
                  <a:solidFill>
                    <a:srgbClr val="000000"/>
                  </a:solidFill>
                </a:endParaRPr>
              </a:p>
            </p:txBody>
          </p:sp>
          <p:sp>
            <p:nvSpPr>
              <p:cNvPr id="576" name="Freeform 212"/>
              <p:cNvSpPr>
                <a:spLocks/>
              </p:cNvSpPr>
              <p:nvPr/>
            </p:nvSpPr>
            <p:spPr bwMode="gray">
              <a:xfrm>
                <a:off x="2320" y="2393"/>
                <a:ext cx="364" cy="409"/>
              </a:xfrm>
              <a:custGeom>
                <a:avLst/>
                <a:gdLst>
                  <a:gd name="T0" fmla="*/ 132 w 364"/>
                  <a:gd name="T1" fmla="*/ 7 h 409"/>
                  <a:gd name="T2" fmla="*/ 130 w 364"/>
                  <a:gd name="T3" fmla="*/ 33 h 409"/>
                  <a:gd name="T4" fmla="*/ 148 w 364"/>
                  <a:gd name="T5" fmla="*/ 40 h 409"/>
                  <a:gd name="T6" fmla="*/ 157 w 364"/>
                  <a:gd name="T7" fmla="*/ 30 h 409"/>
                  <a:gd name="T8" fmla="*/ 169 w 364"/>
                  <a:gd name="T9" fmla="*/ 27 h 409"/>
                  <a:gd name="T10" fmla="*/ 185 w 364"/>
                  <a:gd name="T11" fmla="*/ 30 h 409"/>
                  <a:gd name="T12" fmla="*/ 205 w 364"/>
                  <a:gd name="T13" fmla="*/ 16 h 409"/>
                  <a:gd name="T14" fmla="*/ 212 w 364"/>
                  <a:gd name="T15" fmla="*/ 17 h 409"/>
                  <a:gd name="T16" fmla="*/ 223 w 364"/>
                  <a:gd name="T17" fmla="*/ 43 h 409"/>
                  <a:gd name="T18" fmla="*/ 219 w 364"/>
                  <a:gd name="T19" fmla="*/ 50 h 409"/>
                  <a:gd name="T20" fmla="*/ 231 w 364"/>
                  <a:gd name="T21" fmla="*/ 54 h 409"/>
                  <a:gd name="T22" fmla="*/ 225 w 364"/>
                  <a:gd name="T23" fmla="*/ 68 h 409"/>
                  <a:gd name="T24" fmla="*/ 238 w 364"/>
                  <a:gd name="T25" fmla="*/ 63 h 409"/>
                  <a:gd name="T26" fmla="*/ 260 w 364"/>
                  <a:gd name="T27" fmla="*/ 65 h 409"/>
                  <a:gd name="T28" fmla="*/ 270 w 364"/>
                  <a:gd name="T29" fmla="*/ 78 h 409"/>
                  <a:gd name="T30" fmla="*/ 283 w 364"/>
                  <a:gd name="T31" fmla="*/ 76 h 409"/>
                  <a:gd name="T32" fmla="*/ 317 w 364"/>
                  <a:gd name="T33" fmla="*/ 86 h 409"/>
                  <a:gd name="T34" fmla="*/ 361 w 364"/>
                  <a:gd name="T35" fmla="*/ 106 h 409"/>
                  <a:gd name="T36" fmla="*/ 358 w 364"/>
                  <a:gd name="T37" fmla="*/ 148 h 409"/>
                  <a:gd name="T38" fmla="*/ 346 w 364"/>
                  <a:gd name="T39" fmla="*/ 161 h 409"/>
                  <a:gd name="T40" fmla="*/ 337 w 364"/>
                  <a:gd name="T41" fmla="*/ 178 h 409"/>
                  <a:gd name="T42" fmla="*/ 324 w 364"/>
                  <a:gd name="T43" fmla="*/ 203 h 409"/>
                  <a:gd name="T44" fmla="*/ 326 w 364"/>
                  <a:gd name="T45" fmla="*/ 232 h 409"/>
                  <a:gd name="T46" fmla="*/ 316 w 364"/>
                  <a:gd name="T47" fmla="*/ 254 h 409"/>
                  <a:gd name="T48" fmla="*/ 308 w 364"/>
                  <a:gd name="T49" fmla="*/ 271 h 409"/>
                  <a:gd name="T50" fmla="*/ 299 w 364"/>
                  <a:gd name="T51" fmla="*/ 290 h 409"/>
                  <a:gd name="T52" fmla="*/ 285 w 364"/>
                  <a:gd name="T53" fmla="*/ 293 h 409"/>
                  <a:gd name="T54" fmla="*/ 268 w 364"/>
                  <a:gd name="T55" fmla="*/ 300 h 409"/>
                  <a:gd name="T56" fmla="*/ 249 w 364"/>
                  <a:gd name="T57" fmla="*/ 307 h 409"/>
                  <a:gd name="T58" fmla="*/ 242 w 364"/>
                  <a:gd name="T59" fmla="*/ 316 h 409"/>
                  <a:gd name="T60" fmla="*/ 237 w 364"/>
                  <a:gd name="T61" fmla="*/ 338 h 409"/>
                  <a:gd name="T62" fmla="*/ 224 w 364"/>
                  <a:gd name="T63" fmla="*/ 359 h 409"/>
                  <a:gd name="T64" fmla="*/ 212 w 364"/>
                  <a:gd name="T65" fmla="*/ 386 h 409"/>
                  <a:gd name="T66" fmla="*/ 211 w 364"/>
                  <a:gd name="T67" fmla="*/ 385 h 409"/>
                  <a:gd name="T68" fmla="*/ 213 w 364"/>
                  <a:gd name="T69" fmla="*/ 372 h 409"/>
                  <a:gd name="T70" fmla="*/ 200 w 364"/>
                  <a:gd name="T71" fmla="*/ 391 h 409"/>
                  <a:gd name="T72" fmla="*/ 193 w 364"/>
                  <a:gd name="T73" fmla="*/ 409 h 409"/>
                  <a:gd name="T74" fmla="*/ 183 w 364"/>
                  <a:gd name="T75" fmla="*/ 393 h 409"/>
                  <a:gd name="T76" fmla="*/ 171 w 364"/>
                  <a:gd name="T77" fmla="*/ 382 h 409"/>
                  <a:gd name="T78" fmla="*/ 152 w 364"/>
                  <a:gd name="T79" fmla="*/ 372 h 409"/>
                  <a:gd name="T80" fmla="*/ 168 w 364"/>
                  <a:gd name="T81" fmla="*/ 353 h 409"/>
                  <a:gd name="T82" fmla="*/ 187 w 364"/>
                  <a:gd name="T83" fmla="*/ 334 h 409"/>
                  <a:gd name="T84" fmla="*/ 179 w 364"/>
                  <a:gd name="T85" fmla="*/ 314 h 409"/>
                  <a:gd name="T86" fmla="*/ 175 w 364"/>
                  <a:gd name="T87" fmla="*/ 299 h 409"/>
                  <a:gd name="T88" fmla="*/ 157 w 364"/>
                  <a:gd name="T89" fmla="*/ 285 h 409"/>
                  <a:gd name="T90" fmla="*/ 149 w 364"/>
                  <a:gd name="T91" fmla="*/ 244 h 409"/>
                  <a:gd name="T92" fmla="*/ 142 w 364"/>
                  <a:gd name="T93" fmla="*/ 227 h 409"/>
                  <a:gd name="T94" fmla="*/ 121 w 364"/>
                  <a:gd name="T95" fmla="*/ 191 h 409"/>
                  <a:gd name="T96" fmla="*/ 86 w 364"/>
                  <a:gd name="T97" fmla="*/ 176 h 409"/>
                  <a:gd name="T98" fmla="*/ 73 w 364"/>
                  <a:gd name="T99" fmla="*/ 151 h 409"/>
                  <a:gd name="T100" fmla="*/ 41 w 364"/>
                  <a:gd name="T101" fmla="*/ 167 h 409"/>
                  <a:gd name="T102" fmla="*/ 28 w 364"/>
                  <a:gd name="T103" fmla="*/ 149 h 409"/>
                  <a:gd name="T104" fmla="*/ 5 w 364"/>
                  <a:gd name="T105" fmla="*/ 139 h 409"/>
                  <a:gd name="T106" fmla="*/ 3 w 364"/>
                  <a:gd name="T107" fmla="*/ 109 h 409"/>
                  <a:gd name="T108" fmla="*/ 36 w 364"/>
                  <a:gd name="T109" fmla="*/ 96 h 409"/>
                  <a:gd name="T110" fmla="*/ 37 w 364"/>
                  <a:gd name="T111" fmla="*/ 59 h 409"/>
                  <a:gd name="T112" fmla="*/ 43 w 364"/>
                  <a:gd name="T113" fmla="*/ 44 h 409"/>
                  <a:gd name="T114" fmla="*/ 53 w 364"/>
                  <a:gd name="T115" fmla="*/ 33 h 409"/>
                  <a:gd name="T116" fmla="*/ 73 w 364"/>
                  <a:gd name="T117" fmla="*/ 45 h 409"/>
                  <a:gd name="T118" fmla="*/ 98 w 364"/>
                  <a:gd name="T119" fmla="*/ 30 h 409"/>
                  <a:gd name="T120" fmla="*/ 90 w 364"/>
                  <a:gd name="T121" fmla="*/ 16 h 409"/>
                  <a:gd name="T122" fmla="*/ 94 w 364"/>
                  <a:gd name="T123" fmla="*/ 8 h 409"/>
                  <a:gd name="T124" fmla="*/ 121 w 364"/>
                  <a:gd name="T125" fmla="*/ 0 h 409"/>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60000 65536"/>
                  <a:gd name="T187" fmla="*/ 0 60000 65536"/>
                  <a:gd name="T188" fmla="*/ 0 60000 65536"/>
                  <a:gd name="T189" fmla="*/ 0 w 364"/>
                  <a:gd name="T190" fmla="*/ 0 h 409"/>
                  <a:gd name="T191" fmla="*/ 364 w 364"/>
                  <a:gd name="T192" fmla="*/ 409 h 409"/>
                </a:gdLst>
                <a:ahLst/>
                <a:cxnLst>
                  <a:cxn ang="T126">
                    <a:pos x="T0" y="T1"/>
                  </a:cxn>
                  <a:cxn ang="T127">
                    <a:pos x="T2" y="T3"/>
                  </a:cxn>
                  <a:cxn ang="T128">
                    <a:pos x="T4" y="T5"/>
                  </a:cxn>
                  <a:cxn ang="T129">
                    <a:pos x="T6" y="T7"/>
                  </a:cxn>
                  <a:cxn ang="T130">
                    <a:pos x="T8" y="T9"/>
                  </a:cxn>
                  <a:cxn ang="T131">
                    <a:pos x="T10" y="T11"/>
                  </a:cxn>
                  <a:cxn ang="T132">
                    <a:pos x="T12" y="T13"/>
                  </a:cxn>
                  <a:cxn ang="T133">
                    <a:pos x="T14" y="T15"/>
                  </a:cxn>
                  <a:cxn ang="T134">
                    <a:pos x="T16" y="T17"/>
                  </a:cxn>
                  <a:cxn ang="T135">
                    <a:pos x="T18" y="T19"/>
                  </a:cxn>
                  <a:cxn ang="T136">
                    <a:pos x="T20" y="T21"/>
                  </a:cxn>
                  <a:cxn ang="T137">
                    <a:pos x="T22" y="T23"/>
                  </a:cxn>
                  <a:cxn ang="T138">
                    <a:pos x="T24" y="T25"/>
                  </a:cxn>
                  <a:cxn ang="T139">
                    <a:pos x="T26" y="T27"/>
                  </a:cxn>
                  <a:cxn ang="T140">
                    <a:pos x="T28" y="T29"/>
                  </a:cxn>
                  <a:cxn ang="T141">
                    <a:pos x="T30" y="T31"/>
                  </a:cxn>
                  <a:cxn ang="T142">
                    <a:pos x="T32" y="T33"/>
                  </a:cxn>
                  <a:cxn ang="T143">
                    <a:pos x="T34" y="T35"/>
                  </a:cxn>
                  <a:cxn ang="T144">
                    <a:pos x="T36" y="T37"/>
                  </a:cxn>
                  <a:cxn ang="T145">
                    <a:pos x="T38" y="T39"/>
                  </a:cxn>
                  <a:cxn ang="T146">
                    <a:pos x="T40" y="T41"/>
                  </a:cxn>
                  <a:cxn ang="T147">
                    <a:pos x="T42" y="T43"/>
                  </a:cxn>
                  <a:cxn ang="T148">
                    <a:pos x="T44" y="T45"/>
                  </a:cxn>
                  <a:cxn ang="T149">
                    <a:pos x="T46" y="T47"/>
                  </a:cxn>
                  <a:cxn ang="T150">
                    <a:pos x="T48" y="T49"/>
                  </a:cxn>
                  <a:cxn ang="T151">
                    <a:pos x="T50" y="T51"/>
                  </a:cxn>
                  <a:cxn ang="T152">
                    <a:pos x="T52" y="T53"/>
                  </a:cxn>
                  <a:cxn ang="T153">
                    <a:pos x="T54" y="T55"/>
                  </a:cxn>
                  <a:cxn ang="T154">
                    <a:pos x="T56" y="T57"/>
                  </a:cxn>
                  <a:cxn ang="T155">
                    <a:pos x="T58" y="T59"/>
                  </a:cxn>
                  <a:cxn ang="T156">
                    <a:pos x="T60" y="T61"/>
                  </a:cxn>
                  <a:cxn ang="T157">
                    <a:pos x="T62" y="T63"/>
                  </a:cxn>
                  <a:cxn ang="T158">
                    <a:pos x="T64" y="T65"/>
                  </a:cxn>
                  <a:cxn ang="T159">
                    <a:pos x="T66" y="T67"/>
                  </a:cxn>
                  <a:cxn ang="T160">
                    <a:pos x="T68" y="T69"/>
                  </a:cxn>
                  <a:cxn ang="T161">
                    <a:pos x="T70" y="T71"/>
                  </a:cxn>
                  <a:cxn ang="T162">
                    <a:pos x="T72" y="T73"/>
                  </a:cxn>
                  <a:cxn ang="T163">
                    <a:pos x="T74" y="T75"/>
                  </a:cxn>
                  <a:cxn ang="T164">
                    <a:pos x="T76" y="T77"/>
                  </a:cxn>
                  <a:cxn ang="T165">
                    <a:pos x="T78" y="T79"/>
                  </a:cxn>
                  <a:cxn ang="T166">
                    <a:pos x="T80" y="T81"/>
                  </a:cxn>
                  <a:cxn ang="T167">
                    <a:pos x="T82" y="T83"/>
                  </a:cxn>
                  <a:cxn ang="T168">
                    <a:pos x="T84" y="T85"/>
                  </a:cxn>
                  <a:cxn ang="T169">
                    <a:pos x="T86" y="T87"/>
                  </a:cxn>
                  <a:cxn ang="T170">
                    <a:pos x="T88" y="T89"/>
                  </a:cxn>
                  <a:cxn ang="T171">
                    <a:pos x="T90" y="T91"/>
                  </a:cxn>
                  <a:cxn ang="T172">
                    <a:pos x="T92" y="T93"/>
                  </a:cxn>
                  <a:cxn ang="T173">
                    <a:pos x="T94" y="T95"/>
                  </a:cxn>
                  <a:cxn ang="T174">
                    <a:pos x="T96" y="T97"/>
                  </a:cxn>
                  <a:cxn ang="T175">
                    <a:pos x="T98" y="T99"/>
                  </a:cxn>
                  <a:cxn ang="T176">
                    <a:pos x="T100" y="T101"/>
                  </a:cxn>
                  <a:cxn ang="T177">
                    <a:pos x="T102" y="T103"/>
                  </a:cxn>
                  <a:cxn ang="T178">
                    <a:pos x="T104" y="T105"/>
                  </a:cxn>
                  <a:cxn ang="T179">
                    <a:pos x="T106" y="T107"/>
                  </a:cxn>
                  <a:cxn ang="T180">
                    <a:pos x="T108" y="T109"/>
                  </a:cxn>
                  <a:cxn ang="T181">
                    <a:pos x="T110" y="T111"/>
                  </a:cxn>
                  <a:cxn ang="T182">
                    <a:pos x="T112" y="T113"/>
                  </a:cxn>
                  <a:cxn ang="T183">
                    <a:pos x="T114" y="T115"/>
                  </a:cxn>
                  <a:cxn ang="T184">
                    <a:pos x="T116" y="T117"/>
                  </a:cxn>
                  <a:cxn ang="T185">
                    <a:pos x="T118" y="T119"/>
                  </a:cxn>
                  <a:cxn ang="T186">
                    <a:pos x="T120" y="T121"/>
                  </a:cxn>
                  <a:cxn ang="T187">
                    <a:pos x="T122" y="T123"/>
                  </a:cxn>
                  <a:cxn ang="T188">
                    <a:pos x="T124" y="T125"/>
                  </a:cxn>
                </a:cxnLst>
                <a:rect l="T189" t="T190" r="T191" b="T192"/>
                <a:pathLst>
                  <a:path w="364" h="409">
                    <a:moveTo>
                      <a:pt x="121" y="0"/>
                    </a:moveTo>
                    <a:lnTo>
                      <a:pt x="125" y="1"/>
                    </a:lnTo>
                    <a:lnTo>
                      <a:pt x="132" y="7"/>
                    </a:lnTo>
                    <a:lnTo>
                      <a:pt x="132" y="14"/>
                    </a:lnTo>
                    <a:lnTo>
                      <a:pt x="130" y="22"/>
                    </a:lnTo>
                    <a:lnTo>
                      <a:pt x="130" y="33"/>
                    </a:lnTo>
                    <a:lnTo>
                      <a:pt x="136" y="38"/>
                    </a:lnTo>
                    <a:lnTo>
                      <a:pt x="143" y="40"/>
                    </a:lnTo>
                    <a:lnTo>
                      <a:pt x="148" y="40"/>
                    </a:lnTo>
                    <a:lnTo>
                      <a:pt x="151" y="35"/>
                    </a:lnTo>
                    <a:lnTo>
                      <a:pt x="156" y="34"/>
                    </a:lnTo>
                    <a:lnTo>
                      <a:pt x="157" y="30"/>
                    </a:lnTo>
                    <a:lnTo>
                      <a:pt x="165" y="31"/>
                    </a:lnTo>
                    <a:lnTo>
                      <a:pt x="167" y="27"/>
                    </a:lnTo>
                    <a:lnTo>
                      <a:pt x="169" y="27"/>
                    </a:lnTo>
                    <a:lnTo>
                      <a:pt x="171" y="29"/>
                    </a:lnTo>
                    <a:lnTo>
                      <a:pt x="180" y="29"/>
                    </a:lnTo>
                    <a:lnTo>
                      <a:pt x="185" y="30"/>
                    </a:lnTo>
                    <a:lnTo>
                      <a:pt x="196" y="32"/>
                    </a:lnTo>
                    <a:lnTo>
                      <a:pt x="200" y="26"/>
                    </a:lnTo>
                    <a:lnTo>
                      <a:pt x="205" y="16"/>
                    </a:lnTo>
                    <a:lnTo>
                      <a:pt x="207" y="8"/>
                    </a:lnTo>
                    <a:lnTo>
                      <a:pt x="209" y="9"/>
                    </a:lnTo>
                    <a:lnTo>
                      <a:pt x="212" y="17"/>
                    </a:lnTo>
                    <a:lnTo>
                      <a:pt x="215" y="27"/>
                    </a:lnTo>
                    <a:lnTo>
                      <a:pt x="225" y="35"/>
                    </a:lnTo>
                    <a:lnTo>
                      <a:pt x="223" y="43"/>
                    </a:lnTo>
                    <a:lnTo>
                      <a:pt x="219" y="45"/>
                    </a:lnTo>
                    <a:lnTo>
                      <a:pt x="216" y="48"/>
                    </a:lnTo>
                    <a:lnTo>
                      <a:pt x="219" y="50"/>
                    </a:lnTo>
                    <a:lnTo>
                      <a:pt x="225" y="50"/>
                    </a:lnTo>
                    <a:lnTo>
                      <a:pt x="228" y="53"/>
                    </a:lnTo>
                    <a:lnTo>
                      <a:pt x="231" y="54"/>
                    </a:lnTo>
                    <a:lnTo>
                      <a:pt x="236" y="56"/>
                    </a:lnTo>
                    <a:lnTo>
                      <a:pt x="233" y="63"/>
                    </a:lnTo>
                    <a:lnTo>
                      <a:pt x="225" y="68"/>
                    </a:lnTo>
                    <a:lnTo>
                      <a:pt x="225" y="70"/>
                    </a:lnTo>
                    <a:lnTo>
                      <a:pt x="230" y="70"/>
                    </a:lnTo>
                    <a:lnTo>
                      <a:pt x="238" y="63"/>
                    </a:lnTo>
                    <a:lnTo>
                      <a:pt x="240" y="58"/>
                    </a:lnTo>
                    <a:lnTo>
                      <a:pt x="250" y="59"/>
                    </a:lnTo>
                    <a:lnTo>
                      <a:pt x="260" y="65"/>
                    </a:lnTo>
                    <a:lnTo>
                      <a:pt x="269" y="65"/>
                    </a:lnTo>
                    <a:lnTo>
                      <a:pt x="274" y="70"/>
                    </a:lnTo>
                    <a:lnTo>
                      <a:pt x="270" y="78"/>
                    </a:lnTo>
                    <a:lnTo>
                      <a:pt x="273" y="83"/>
                    </a:lnTo>
                    <a:lnTo>
                      <a:pt x="278" y="77"/>
                    </a:lnTo>
                    <a:lnTo>
                      <a:pt x="283" y="76"/>
                    </a:lnTo>
                    <a:lnTo>
                      <a:pt x="299" y="81"/>
                    </a:lnTo>
                    <a:lnTo>
                      <a:pt x="309" y="80"/>
                    </a:lnTo>
                    <a:lnTo>
                      <a:pt x="317" y="86"/>
                    </a:lnTo>
                    <a:lnTo>
                      <a:pt x="327" y="88"/>
                    </a:lnTo>
                    <a:lnTo>
                      <a:pt x="341" y="100"/>
                    </a:lnTo>
                    <a:lnTo>
                      <a:pt x="361" y="106"/>
                    </a:lnTo>
                    <a:lnTo>
                      <a:pt x="364" y="114"/>
                    </a:lnTo>
                    <a:lnTo>
                      <a:pt x="364" y="140"/>
                    </a:lnTo>
                    <a:lnTo>
                      <a:pt x="358" y="148"/>
                    </a:lnTo>
                    <a:lnTo>
                      <a:pt x="356" y="153"/>
                    </a:lnTo>
                    <a:lnTo>
                      <a:pt x="353" y="158"/>
                    </a:lnTo>
                    <a:lnTo>
                      <a:pt x="346" y="161"/>
                    </a:lnTo>
                    <a:lnTo>
                      <a:pt x="343" y="163"/>
                    </a:lnTo>
                    <a:lnTo>
                      <a:pt x="341" y="171"/>
                    </a:lnTo>
                    <a:lnTo>
                      <a:pt x="337" y="178"/>
                    </a:lnTo>
                    <a:lnTo>
                      <a:pt x="328" y="184"/>
                    </a:lnTo>
                    <a:lnTo>
                      <a:pt x="326" y="187"/>
                    </a:lnTo>
                    <a:lnTo>
                      <a:pt x="324" y="203"/>
                    </a:lnTo>
                    <a:lnTo>
                      <a:pt x="327" y="212"/>
                    </a:lnTo>
                    <a:lnTo>
                      <a:pt x="324" y="220"/>
                    </a:lnTo>
                    <a:lnTo>
                      <a:pt x="326" y="232"/>
                    </a:lnTo>
                    <a:lnTo>
                      <a:pt x="319" y="235"/>
                    </a:lnTo>
                    <a:lnTo>
                      <a:pt x="317" y="247"/>
                    </a:lnTo>
                    <a:lnTo>
                      <a:pt x="316" y="254"/>
                    </a:lnTo>
                    <a:lnTo>
                      <a:pt x="314" y="256"/>
                    </a:lnTo>
                    <a:lnTo>
                      <a:pt x="313" y="263"/>
                    </a:lnTo>
                    <a:lnTo>
                      <a:pt x="308" y="271"/>
                    </a:lnTo>
                    <a:lnTo>
                      <a:pt x="307" y="283"/>
                    </a:lnTo>
                    <a:lnTo>
                      <a:pt x="300" y="285"/>
                    </a:lnTo>
                    <a:lnTo>
                      <a:pt x="299" y="290"/>
                    </a:lnTo>
                    <a:lnTo>
                      <a:pt x="293" y="292"/>
                    </a:lnTo>
                    <a:lnTo>
                      <a:pt x="289" y="291"/>
                    </a:lnTo>
                    <a:lnTo>
                      <a:pt x="285" y="293"/>
                    </a:lnTo>
                    <a:lnTo>
                      <a:pt x="278" y="294"/>
                    </a:lnTo>
                    <a:lnTo>
                      <a:pt x="272" y="294"/>
                    </a:lnTo>
                    <a:lnTo>
                      <a:pt x="268" y="300"/>
                    </a:lnTo>
                    <a:lnTo>
                      <a:pt x="264" y="301"/>
                    </a:lnTo>
                    <a:lnTo>
                      <a:pt x="256" y="300"/>
                    </a:lnTo>
                    <a:lnTo>
                      <a:pt x="249" y="307"/>
                    </a:lnTo>
                    <a:lnTo>
                      <a:pt x="249" y="310"/>
                    </a:lnTo>
                    <a:lnTo>
                      <a:pt x="246" y="311"/>
                    </a:lnTo>
                    <a:lnTo>
                      <a:pt x="242" y="316"/>
                    </a:lnTo>
                    <a:lnTo>
                      <a:pt x="237" y="318"/>
                    </a:lnTo>
                    <a:lnTo>
                      <a:pt x="235" y="332"/>
                    </a:lnTo>
                    <a:lnTo>
                      <a:pt x="237" y="338"/>
                    </a:lnTo>
                    <a:lnTo>
                      <a:pt x="235" y="349"/>
                    </a:lnTo>
                    <a:lnTo>
                      <a:pt x="228" y="358"/>
                    </a:lnTo>
                    <a:lnTo>
                      <a:pt x="224" y="359"/>
                    </a:lnTo>
                    <a:lnTo>
                      <a:pt x="221" y="365"/>
                    </a:lnTo>
                    <a:lnTo>
                      <a:pt x="220" y="372"/>
                    </a:lnTo>
                    <a:lnTo>
                      <a:pt x="212" y="386"/>
                    </a:lnTo>
                    <a:lnTo>
                      <a:pt x="206" y="393"/>
                    </a:lnTo>
                    <a:lnTo>
                      <a:pt x="206" y="390"/>
                    </a:lnTo>
                    <a:lnTo>
                      <a:pt x="211" y="385"/>
                    </a:lnTo>
                    <a:lnTo>
                      <a:pt x="212" y="380"/>
                    </a:lnTo>
                    <a:lnTo>
                      <a:pt x="216" y="373"/>
                    </a:lnTo>
                    <a:lnTo>
                      <a:pt x="213" y="372"/>
                    </a:lnTo>
                    <a:lnTo>
                      <a:pt x="206" y="380"/>
                    </a:lnTo>
                    <a:lnTo>
                      <a:pt x="204" y="385"/>
                    </a:lnTo>
                    <a:lnTo>
                      <a:pt x="200" y="391"/>
                    </a:lnTo>
                    <a:lnTo>
                      <a:pt x="203" y="395"/>
                    </a:lnTo>
                    <a:lnTo>
                      <a:pt x="203" y="399"/>
                    </a:lnTo>
                    <a:lnTo>
                      <a:pt x="193" y="409"/>
                    </a:lnTo>
                    <a:lnTo>
                      <a:pt x="192" y="404"/>
                    </a:lnTo>
                    <a:lnTo>
                      <a:pt x="186" y="398"/>
                    </a:lnTo>
                    <a:lnTo>
                      <a:pt x="183" y="393"/>
                    </a:lnTo>
                    <a:lnTo>
                      <a:pt x="177" y="390"/>
                    </a:lnTo>
                    <a:lnTo>
                      <a:pt x="175" y="384"/>
                    </a:lnTo>
                    <a:lnTo>
                      <a:pt x="171" y="382"/>
                    </a:lnTo>
                    <a:lnTo>
                      <a:pt x="160" y="381"/>
                    </a:lnTo>
                    <a:lnTo>
                      <a:pt x="157" y="375"/>
                    </a:lnTo>
                    <a:lnTo>
                      <a:pt x="152" y="372"/>
                    </a:lnTo>
                    <a:lnTo>
                      <a:pt x="158" y="365"/>
                    </a:lnTo>
                    <a:lnTo>
                      <a:pt x="160" y="362"/>
                    </a:lnTo>
                    <a:lnTo>
                      <a:pt x="168" y="353"/>
                    </a:lnTo>
                    <a:lnTo>
                      <a:pt x="174" y="348"/>
                    </a:lnTo>
                    <a:lnTo>
                      <a:pt x="185" y="337"/>
                    </a:lnTo>
                    <a:lnTo>
                      <a:pt x="187" y="334"/>
                    </a:lnTo>
                    <a:lnTo>
                      <a:pt x="182" y="321"/>
                    </a:lnTo>
                    <a:lnTo>
                      <a:pt x="178" y="321"/>
                    </a:lnTo>
                    <a:lnTo>
                      <a:pt x="179" y="314"/>
                    </a:lnTo>
                    <a:lnTo>
                      <a:pt x="181" y="310"/>
                    </a:lnTo>
                    <a:lnTo>
                      <a:pt x="181" y="301"/>
                    </a:lnTo>
                    <a:lnTo>
                      <a:pt x="175" y="299"/>
                    </a:lnTo>
                    <a:lnTo>
                      <a:pt x="170" y="301"/>
                    </a:lnTo>
                    <a:lnTo>
                      <a:pt x="169" y="291"/>
                    </a:lnTo>
                    <a:lnTo>
                      <a:pt x="157" y="285"/>
                    </a:lnTo>
                    <a:lnTo>
                      <a:pt x="150" y="282"/>
                    </a:lnTo>
                    <a:lnTo>
                      <a:pt x="149" y="257"/>
                    </a:lnTo>
                    <a:lnTo>
                      <a:pt x="149" y="244"/>
                    </a:lnTo>
                    <a:lnTo>
                      <a:pt x="145" y="238"/>
                    </a:lnTo>
                    <a:lnTo>
                      <a:pt x="146" y="230"/>
                    </a:lnTo>
                    <a:lnTo>
                      <a:pt x="142" y="227"/>
                    </a:lnTo>
                    <a:lnTo>
                      <a:pt x="142" y="219"/>
                    </a:lnTo>
                    <a:lnTo>
                      <a:pt x="122" y="216"/>
                    </a:lnTo>
                    <a:lnTo>
                      <a:pt x="121" y="191"/>
                    </a:lnTo>
                    <a:lnTo>
                      <a:pt x="112" y="189"/>
                    </a:lnTo>
                    <a:lnTo>
                      <a:pt x="93" y="177"/>
                    </a:lnTo>
                    <a:lnTo>
                      <a:pt x="86" y="176"/>
                    </a:lnTo>
                    <a:lnTo>
                      <a:pt x="81" y="173"/>
                    </a:lnTo>
                    <a:lnTo>
                      <a:pt x="81" y="156"/>
                    </a:lnTo>
                    <a:lnTo>
                      <a:pt x="73" y="151"/>
                    </a:lnTo>
                    <a:lnTo>
                      <a:pt x="63" y="154"/>
                    </a:lnTo>
                    <a:lnTo>
                      <a:pt x="58" y="164"/>
                    </a:lnTo>
                    <a:lnTo>
                      <a:pt x="41" y="167"/>
                    </a:lnTo>
                    <a:lnTo>
                      <a:pt x="31" y="164"/>
                    </a:lnTo>
                    <a:lnTo>
                      <a:pt x="31" y="152"/>
                    </a:lnTo>
                    <a:lnTo>
                      <a:pt x="28" y="149"/>
                    </a:lnTo>
                    <a:lnTo>
                      <a:pt x="11" y="151"/>
                    </a:lnTo>
                    <a:lnTo>
                      <a:pt x="6" y="145"/>
                    </a:lnTo>
                    <a:lnTo>
                      <a:pt x="5" y="139"/>
                    </a:lnTo>
                    <a:lnTo>
                      <a:pt x="0" y="126"/>
                    </a:lnTo>
                    <a:lnTo>
                      <a:pt x="5" y="118"/>
                    </a:lnTo>
                    <a:lnTo>
                      <a:pt x="3" y="109"/>
                    </a:lnTo>
                    <a:lnTo>
                      <a:pt x="17" y="101"/>
                    </a:lnTo>
                    <a:lnTo>
                      <a:pt x="29" y="97"/>
                    </a:lnTo>
                    <a:lnTo>
                      <a:pt x="36" y="96"/>
                    </a:lnTo>
                    <a:lnTo>
                      <a:pt x="36" y="89"/>
                    </a:lnTo>
                    <a:lnTo>
                      <a:pt x="42" y="63"/>
                    </a:lnTo>
                    <a:lnTo>
                      <a:pt x="37" y="59"/>
                    </a:lnTo>
                    <a:lnTo>
                      <a:pt x="36" y="48"/>
                    </a:lnTo>
                    <a:lnTo>
                      <a:pt x="41" y="49"/>
                    </a:lnTo>
                    <a:lnTo>
                      <a:pt x="43" y="44"/>
                    </a:lnTo>
                    <a:lnTo>
                      <a:pt x="35" y="38"/>
                    </a:lnTo>
                    <a:lnTo>
                      <a:pt x="36" y="35"/>
                    </a:lnTo>
                    <a:lnTo>
                      <a:pt x="53" y="33"/>
                    </a:lnTo>
                    <a:lnTo>
                      <a:pt x="58" y="39"/>
                    </a:lnTo>
                    <a:lnTo>
                      <a:pt x="64" y="41"/>
                    </a:lnTo>
                    <a:lnTo>
                      <a:pt x="73" y="45"/>
                    </a:lnTo>
                    <a:lnTo>
                      <a:pt x="80" y="43"/>
                    </a:lnTo>
                    <a:lnTo>
                      <a:pt x="97" y="34"/>
                    </a:lnTo>
                    <a:lnTo>
                      <a:pt x="98" y="30"/>
                    </a:lnTo>
                    <a:lnTo>
                      <a:pt x="96" y="27"/>
                    </a:lnTo>
                    <a:lnTo>
                      <a:pt x="90" y="28"/>
                    </a:lnTo>
                    <a:lnTo>
                      <a:pt x="90" y="16"/>
                    </a:lnTo>
                    <a:lnTo>
                      <a:pt x="87" y="14"/>
                    </a:lnTo>
                    <a:lnTo>
                      <a:pt x="88" y="9"/>
                    </a:lnTo>
                    <a:lnTo>
                      <a:pt x="94" y="8"/>
                    </a:lnTo>
                    <a:lnTo>
                      <a:pt x="105" y="15"/>
                    </a:lnTo>
                    <a:lnTo>
                      <a:pt x="119" y="9"/>
                    </a:lnTo>
                    <a:lnTo>
                      <a:pt x="121" y="0"/>
                    </a:lnTo>
                    <a:close/>
                  </a:path>
                </a:pathLst>
              </a:custGeom>
              <a:solidFill>
                <a:srgbClr val="E55A00"/>
              </a:solidFill>
              <a:ln w="3175" cmpd="sng">
                <a:solidFill>
                  <a:schemeClr val="bg1"/>
                </a:solidFill>
                <a:round/>
                <a:headEnd/>
                <a:tailEnd/>
              </a:ln>
            </p:spPr>
            <p:txBody>
              <a:bodyPr/>
              <a:lstStyle/>
              <a:p>
                <a:endParaRPr lang="es-CL" sz="2400" dirty="0">
                  <a:solidFill>
                    <a:srgbClr val="000000"/>
                  </a:solidFill>
                </a:endParaRPr>
              </a:p>
            </p:txBody>
          </p:sp>
          <p:sp>
            <p:nvSpPr>
              <p:cNvPr id="577" name="Freeform 213"/>
              <p:cNvSpPr>
                <a:spLocks/>
              </p:cNvSpPr>
              <p:nvPr/>
            </p:nvSpPr>
            <p:spPr bwMode="gray">
              <a:xfrm>
                <a:off x="2355" y="3089"/>
                <a:ext cx="19" cy="9"/>
              </a:xfrm>
              <a:custGeom>
                <a:avLst/>
                <a:gdLst>
                  <a:gd name="T0" fmla="*/ 15 w 19"/>
                  <a:gd name="T1" fmla="*/ 9 h 9"/>
                  <a:gd name="T2" fmla="*/ 13 w 19"/>
                  <a:gd name="T3" fmla="*/ 6 h 9"/>
                  <a:gd name="T4" fmla="*/ 9 w 19"/>
                  <a:gd name="T5" fmla="*/ 4 h 9"/>
                  <a:gd name="T6" fmla="*/ 3 w 19"/>
                  <a:gd name="T7" fmla="*/ 4 h 9"/>
                  <a:gd name="T8" fmla="*/ 0 w 19"/>
                  <a:gd name="T9" fmla="*/ 3 h 9"/>
                  <a:gd name="T10" fmla="*/ 1 w 19"/>
                  <a:gd name="T11" fmla="*/ 1 h 9"/>
                  <a:gd name="T12" fmla="*/ 8 w 19"/>
                  <a:gd name="T13" fmla="*/ 0 h 9"/>
                  <a:gd name="T14" fmla="*/ 15 w 19"/>
                  <a:gd name="T15" fmla="*/ 1 h 9"/>
                  <a:gd name="T16" fmla="*/ 19 w 19"/>
                  <a:gd name="T17" fmla="*/ 6 h 9"/>
                  <a:gd name="T18" fmla="*/ 18 w 19"/>
                  <a:gd name="T19" fmla="*/ 9 h 9"/>
                  <a:gd name="T20" fmla="*/ 15 w 19"/>
                  <a:gd name="T21" fmla="*/ 9 h 9"/>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19"/>
                  <a:gd name="T34" fmla="*/ 0 h 9"/>
                  <a:gd name="T35" fmla="*/ 19 w 19"/>
                  <a:gd name="T36" fmla="*/ 9 h 9"/>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19" h="9">
                    <a:moveTo>
                      <a:pt x="15" y="9"/>
                    </a:moveTo>
                    <a:lnTo>
                      <a:pt x="13" y="6"/>
                    </a:lnTo>
                    <a:lnTo>
                      <a:pt x="9" y="4"/>
                    </a:lnTo>
                    <a:lnTo>
                      <a:pt x="3" y="4"/>
                    </a:lnTo>
                    <a:lnTo>
                      <a:pt x="0" y="3"/>
                    </a:lnTo>
                    <a:lnTo>
                      <a:pt x="1" y="1"/>
                    </a:lnTo>
                    <a:lnTo>
                      <a:pt x="8" y="0"/>
                    </a:lnTo>
                    <a:lnTo>
                      <a:pt x="15" y="1"/>
                    </a:lnTo>
                    <a:lnTo>
                      <a:pt x="19" y="6"/>
                    </a:lnTo>
                    <a:lnTo>
                      <a:pt x="18" y="9"/>
                    </a:lnTo>
                    <a:lnTo>
                      <a:pt x="15" y="9"/>
                    </a:lnTo>
                    <a:close/>
                  </a:path>
                </a:pathLst>
              </a:custGeom>
              <a:grpFill/>
              <a:ln w="3175" cmpd="sng">
                <a:solidFill>
                  <a:schemeClr val="bg1"/>
                </a:solidFill>
                <a:round/>
                <a:headEnd/>
                <a:tailEnd/>
              </a:ln>
            </p:spPr>
            <p:txBody>
              <a:bodyPr/>
              <a:lstStyle/>
              <a:p>
                <a:endParaRPr lang="es-CL" sz="2400" dirty="0">
                  <a:solidFill>
                    <a:srgbClr val="000000"/>
                  </a:solidFill>
                </a:endParaRPr>
              </a:p>
            </p:txBody>
          </p:sp>
          <p:sp>
            <p:nvSpPr>
              <p:cNvPr id="578" name="Freeform 214"/>
              <p:cNvSpPr>
                <a:spLocks/>
              </p:cNvSpPr>
              <p:nvPr/>
            </p:nvSpPr>
            <p:spPr bwMode="gray">
              <a:xfrm>
                <a:off x="2366" y="3053"/>
                <a:ext cx="34" cy="34"/>
              </a:xfrm>
              <a:custGeom>
                <a:avLst/>
                <a:gdLst>
                  <a:gd name="T0" fmla="*/ 0 w 34"/>
                  <a:gd name="T1" fmla="*/ 32 h 34"/>
                  <a:gd name="T2" fmla="*/ 1 w 34"/>
                  <a:gd name="T3" fmla="*/ 28 h 34"/>
                  <a:gd name="T4" fmla="*/ 6 w 34"/>
                  <a:gd name="T5" fmla="*/ 29 h 34"/>
                  <a:gd name="T6" fmla="*/ 6 w 34"/>
                  <a:gd name="T7" fmla="*/ 27 h 34"/>
                  <a:gd name="T8" fmla="*/ 1 w 34"/>
                  <a:gd name="T9" fmla="*/ 26 h 34"/>
                  <a:gd name="T10" fmla="*/ 0 w 34"/>
                  <a:gd name="T11" fmla="*/ 0 h 34"/>
                  <a:gd name="T12" fmla="*/ 4 w 34"/>
                  <a:gd name="T13" fmla="*/ 3 h 34"/>
                  <a:gd name="T14" fmla="*/ 9 w 34"/>
                  <a:gd name="T15" fmla="*/ 15 h 34"/>
                  <a:gd name="T16" fmla="*/ 11 w 34"/>
                  <a:gd name="T17" fmla="*/ 20 h 34"/>
                  <a:gd name="T18" fmla="*/ 19 w 34"/>
                  <a:gd name="T19" fmla="*/ 26 h 34"/>
                  <a:gd name="T20" fmla="*/ 24 w 34"/>
                  <a:gd name="T21" fmla="*/ 28 h 34"/>
                  <a:gd name="T22" fmla="*/ 34 w 34"/>
                  <a:gd name="T23" fmla="*/ 30 h 34"/>
                  <a:gd name="T24" fmla="*/ 34 w 34"/>
                  <a:gd name="T25" fmla="*/ 32 h 34"/>
                  <a:gd name="T26" fmla="*/ 31 w 34"/>
                  <a:gd name="T27" fmla="*/ 34 h 34"/>
                  <a:gd name="T28" fmla="*/ 24 w 34"/>
                  <a:gd name="T29" fmla="*/ 34 h 34"/>
                  <a:gd name="T30" fmla="*/ 21 w 34"/>
                  <a:gd name="T31" fmla="*/ 34 h 34"/>
                  <a:gd name="T32" fmla="*/ 13 w 34"/>
                  <a:gd name="T33" fmla="*/ 34 h 34"/>
                  <a:gd name="T34" fmla="*/ 5 w 34"/>
                  <a:gd name="T35" fmla="*/ 32 h 34"/>
                  <a:gd name="T36" fmla="*/ 0 w 34"/>
                  <a:gd name="T37" fmla="*/ 32 h 34"/>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34"/>
                  <a:gd name="T58" fmla="*/ 0 h 34"/>
                  <a:gd name="T59" fmla="*/ 34 w 34"/>
                  <a:gd name="T60" fmla="*/ 34 h 34"/>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34" h="34">
                    <a:moveTo>
                      <a:pt x="0" y="32"/>
                    </a:moveTo>
                    <a:lnTo>
                      <a:pt x="1" y="28"/>
                    </a:lnTo>
                    <a:lnTo>
                      <a:pt x="6" y="29"/>
                    </a:lnTo>
                    <a:lnTo>
                      <a:pt x="6" y="27"/>
                    </a:lnTo>
                    <a:lnTo>
                      <a:pt x="1" y="26"/>
                    </a:lnTo>
                    <a:lnTo>
                      <a:pt x="0" y="0"/>
                    </a:lnTo>
                    <a:lnTo>
                      <a:pt x="4" y="3"/>
                    </a:lnTo>
                    <a:lnTo>
                      <a:pt x="9" y="15"/>
                    </a:lnTo>
                    <a:lnTo>
                      <a:pt x="11" y="20"/>
                    </a:lnTo>
                    <a:lnTo>
                      <a:pt x="19" y="26"/>
                    </a:lnTo>
                    <a:lnTo>
                      <a:pt x="24" y="28"/>
                    </a:lnTo>
                    <a:lnTo>
                      <a:pt x="34" y="30"/>
                    </a:lnTo>
                    <a:lnTo>
                      <a:pt x="34" y="32"/>
                    </a:lnTo>
                    <a:lnTo>
                      <a:pt x="31" y="34"/>
                    </a:lnTo>
                    <a:lnTo>
                      <a:pt x="24" y="34"/>
                    </a:lnTo>
                    <a:lnTo>
                      <a:pt x="21" y="34"/>
                    </a:lnTo>
                    <a:lnTo>
                      <a:pt x="13" y="34"/>
                    </a:lnTo>
                    <a:lnTo>
                      <a:pt x="5" y="32"/>
                    </a:lnTo>
                    <a:lnTo>
                      <a:pt x="0" y="32"/>
                    </a:lnTo>
                    <a:close/>
                  </a:path>
                </a:pathLst>
              </a:custGeom>
              <a:grpFill/>
              <a:ln w="3175" cmpd="sng">
                <a:solidFill>
                  <a:schemeClr val="bg1"/>
                </a:solidFill>
                <a:round/>
                <a:headEnd/>
                <a:tailEnd/>
              </a:ln>
            </p:spPr>
            <p:txBody>
              <a:bodyPr/>
              <a:lstStyle/>
              <a:p>
                <a:endParaRPr lang="es-CL" sz="2400" dirty="0">
                  <a:solidFill>
                    <a:srgbClr val="000000"/>
                  </a:solidFill>
                </a:endParaRPr>
              </a:p>
            </p:txBody>
          </p:sp>
          <p:sp>
            <p:nvSpPr>
              <p:cNvPr id="579" name="Freeform 215"/>
              <p:cNvSpPr>
                <a:spLocks/>
              </p:cNvSpPr>
              <p:nvPr/>
            </p:nvSpPr>
            <p:spPr bwMode="gray">
              <a:xfrm>
                <a:off x="2375" y="3089"/>
                <a:ext cx="7" cy="4"/>
              </a:xfrm>
              <a:custGeom>
                <a:avLst/>
                <a:gdLst>
                  <a:gd name="T0" fmla="*/ 0 w 7"/>
                  <a:gd name="T1" fmla="*/ 3 h 4"/>
                  <a:gd name="T2" fmla="*/ 0 w 7"/>
                  <a:gd name="T3" fmla="*/ 1 h 4"/>
                  <a:gd name="T4" fmla="*/ 2 w 7"/>
                  <a:gd name="T5" fmla="*/ 0 h 4"/>
                  <a:gd name="T6" fmla="*/ 7 w 7"/>
                  <a:gd name="T7" fmla="*/ 1 h 4"/>
                  <a:gd name="T8" fmla="*/ 7 w 7"/>
                  <a:gd name="T9" fmla="*/ 4 h 4"/>
                  <a:gd name="T10" fmla="*/ 4 w 7"/>
                  <a:gd name="T11" fmla="*/ 4 h 4"/>
                  <a:gd name="T12" fmla="*/ 0 w 7"/>
                  <a:gd name="T13" fmla="*/ 3 h 4"/>
                  <a:gd name="T14" fmla="*/ 0 60000 65536"/>
                  <a:gd name="T15" fmla="*/ 0 60000 65536"/>
                  <a:gd name="T16" fmla="*/ 0 60000 65536"/>
                  <a:gd name="T17" fmla="*/ 0 60000 65536"/>
                  <a:gd name="T18" fmla="*/ 0 60000 65536"/>
                  <a:gd name="T19" fmla="*/ 0 60000 65536"/>
                  <a:gd name="T20" fmla="*/ 0 60000 65536"/>
                  <a:gd name="T21" fmla="*/ 0 w 7"/>
                  <a:gd name="T22" fmla="*/ 0 h 4"/>
                  <a:gd name="T23" fmla="*/ 7 w 7"/>
                  <a:gd name="T24" fmla="*/ 4 h 4"/>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7" h="4">
                    <a:moveTo>
                      <a:pt x="0" y="3"/>
                    </a:moveTo>
                    <a:lnTo>
                      <a:pt x="0" y="1"/>
                    </a:lnTo>
                    <a:lnTo>
                      <a:pt x="2" y="0"/>
                    </a:lnTo>
                    <a:lnTo>
                      <a:pt x="7" y="1"/>
                    </a:lnTo>
                    <a:lnTo>
                      <a:pt x="7" y="4"/>
                    </a:lnTo>
                    <a:lnTo>
                      <a:pt x="4" y="4"/>
                    </a:lnTo>
                    <a:lnTo>
                      <a:pt x="0" y="3"/>
                    </a:lnTo>
                    <a:close/>
                  </a:path>
                </a:pathLst>
              </a:custGeom>
              <a:grpFill/>
              <a:ln w="3175" cmpd="sng">
                <a:solidFill>
                  <a:schemeClr val="bg1"/>
                </a:solidFill>
                <a:round/>
                <a:headEnd/>
                <a:tailEnd/>
              </a:ln>
            </p:spPr>
            <p:txBody>
              <a:bodyPr/>
              <a:lstStyle/>
              <a:p>
                <a:endParaRPr lang="es-CL" sz="2400" dirty="0">
                  <a:solidFill>
                    <a:srgbClr val="000000"/>
                  </a:solidFill>
                </a:endParaRPr>
              </a:p>
            </p:txBody>
          </p:sp>
          <p:sp>
            <p:nvSpPr>
              <p:cNvPr id="580" name="Freeform 216"/>
              <p:cNvSpPr>
                <a:spLocks/>
              </p:cNvSpPr>
              <p:nvPr/>
            </p:nvSpPr>
            <p:spPr bwMode="gray">
              <a:xfrm>
                <a:off x="2374" y="3099"/>
                <a:ext cx="7" cy="3"/>
              </a:xfrm>
              <a:custGeom>
                <a:avLst/>
                <a:gdLst>
                  <a:gd name="T0" fmla="*/ 0 w 7"/>
                  <a:gd name="T1" fmla="*/ 1 h 3"/>
                  <a:gd name="T2" fmla="*/ 4 w 7"/>
                  <a:gd name="T3" fmla="*/ 0 h 3"/>
                  <a:gd name="T4" fmla="*/ 7 w 7"/>
                  <a:gd name="T5" fmla="*/ 1 h 3"/>
                  <a:gd name="T6" fmla="*/ 7 w 7"/>
                  <a:gd name="T7" fmla="*/ 3 h 3"/>
                  <a:gd name="T8" fmla="*/ 2 w 7"/>
                  <a:gd name="T9" fmla="*/ 2 h 3"/>
                  <a:gd name="T10" fmla="*/ 0 w 7"/>
                  <a:gd name="T11" fmla="*/ 1 h 3"/>
                  <a:gd name="T12" fmla="*/ 0 60000 65536"/>
                  <a:gd name="T13" fmla="*/ 0 60000 65536"/>
                  <a:gd name="T14" fmla="*/ 0 60000 65536"/>
                  <a:gd name="T15" fmla="*/ 0 60000 65536"/>
                  <a:gd name="T16" fmla="*/ 0 60000 65536"/>
                  <a:gd name="T17" fmla="*/ 0 60000 65536"/>
                  <a:gd name="T18" fmla="*/ 0 w 7"/>
                  <a:gd name="T19" fmla="*/ 0 h 3"/>
                  <a:gd name="T20" fmla="*/ 7 w 7"/>
                  <a:gd name="T21" fmla="*/ 3 h 3"/>
                </a:gdLst>
                <a:ahLst/>
                <a:cxnLst>
                  <a:cxn ang="T12">
                    <a:pos x="T0" y="T1"/>
                  </a:cxn>
                  <a:cxn ang="T13">
                    <a:pos x="T2" y="T3"/>
                  </a:cxn>
                  <a:cxn ang="T14">
                    <a:pos x="T4" y="T5"/>
                  </a:cxn>
                  <a:cxn ang="T15">
                    <a:pos x="T6" y="T7"/>
                  </a:cxn>
                  <a:cxn ang="T16">
                    <a:pos x="T8" y="T9"/>
                  </a:cxn>
                  <a:cxn ang="T17">
                    <a:pos x="T10" y="T11"/>
                  </a:cxn>
                </a:cxnLst>
                <a:rect l="T18" t="T19" r="T20" b="T21"/>
                <a:pathLst>
                  <a:path w="7" h="3">
                    <a:moveTo>
                      <a:pt x="0" y="1"/>
                    </a:moveTo>
                    <a:lnTo>
                      <a:pt x="4" y="0"/>
                    </a:lnTo>
                    <a:lnTo>
                      <a:pt x="7" y="1"/>
                    </a:lnTo>
                    <a:lnTo>
                      <a:pt x="7" y="3"/>
                    </a:lnTo>
                    <a:lnTo>
                      <a:pt x="2" y="2"/>
                    </a:lnTo>
                    <a:lnTo>
                      <a:pt x="0" y="1"/>
                    </a:lnTo>
                    <a:close/>
                  </a:path>
                </a:pathLst>
              </a:custGeom>
              <a:grpFill/>
              <a:ln w="3175" cmpd="sng">
                <a:solidFill>
                  <a:schemeClr val="bg1"/>
                </a:solidFill>
                <a:round/>
                <a:headEnd/>
                <a:tailEnd/>
              </a:ln>
            </p:spPr>
            <p:txBody>
              <a:bodyPr/>
              <a:lstStyle/>
              <a:p>
                <a:endParaRPr lang="es-CL" sz="2400" dirty="0">
                  <a:solidFill>
                    <a:srgbClr val="000000"/>
                  </a:solidFill>
                </a:endParaRPr>
              </a:p>
            </p:txBody>
          </p:sp>
          <p:sp>
            <p:nvSpPr>
              <p:cNvPr id="581" name="Freeform 217"/>
              <p:cNvSpPr>
                <a:spLocks/>
              </p:cNvSpPr>
              <p:nvPr/>
            </p:nvSpPr>
            <p:spPr bwMode="gray">
              <a:xfrm>
                <a:off x="2404" y="3083"/>
                <a:ext cx="8" cy="4"/>
              </a:xfrm>
              <a:custGeom>
                <a:avLst/>
                <a:gdLst>
                  <a:gd name="T0" fmla="*/ 8 w 8"/>
                  <a:gd name="T1" fmla="*/ 2 h 4"/>
                  <a:gd name="T2" fmla="*/ 0 w 8"/>
                  <a:gd name="T3" fmla="*/ 4 h 4"/>
                  <a:gd name="T4" fmla="*/ 0 w 8"/>
                  <a:gd name="T5" fmla="*/ 2 h 4"/>
                  <a:gd name="T6" fmla="*/ 5 w 8"/>
                  <a:gd name="T7" fmla="*/ 1 h 4"/>
                  <a:gd name="T8" fmla="*/ 6 w 8"/>
                  <a:gd name="T9" fmla="*/ 0 h 4"/>
                  <a:gd name="T10" fmla="*/ 8 w 8"/>
                  <a:gd name="T11" fmla="*/ 1 h 4"/>
                  <a:gd name="T12" fmla="*/ 8 w 8"/>
                  <a:gd name="T13" fmla="*/ 2 h 4"/>
                  <a:gd name="T14" fmla="*/ 0 60000 65536"/>
                  <a:gd name="T15" fmla="*/ 0 60000 65536"/>
                  <a:gd name="T16" fmla="*/ 0 60000 65536"/>
                  <a:gd name="T17" fmla="*/ 0 60000 65536"/>
                  <a:gd name="T18" fmla="*/ 0 60000 65536"/>
                  <a:gd name="T19" fmla="*/ 0 60000 65536"/>
                  <a:gd name="T20" fmla="*/ 0 60000 65536"/>
                  <a:gd name="T21" fmla="*/ 0 w 8"/>
                  <a:gd name="T22" fmla="*/ 0 h 4"/>
                  <a:gd name="T23" fmla="*/ 8 w 8"/>
                  <a:gd name="T24" fmla="*/ 4 h 4"/>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 h="4">
                    <a:moveTo>
                      <a:pt x="8" y="2"/>
                    </a:moveTo>
                    <a:lnTo>
                      <a:pt x="0" y="4"/>
                    </a:lnTo>
                    <a:lnTo>
                      <a:pt x="0" y="2"/>
                    </a:lnTo>
                    <a:lnTo>
                      <a:pt x="5" y="1"/>
                    </a:lnTo>
                    <a:lnTo>
                      <a:pt x="6" y="0"/>
                    </a:lnTo>
                    <a:lnTo>
                      <a:pt x="8" y="1"/>
                    </a:lnTo>
                    <a:lnTo>
                      <a:pt x="8" y="2"/>
                    </a:lnTo>
                    <a:close/>
                  </a:path>
                </a:pathLst>
              </a:custGeom>
              <a:grpFill/>
              <a:ln w="3175" cmpd="sng">
                <a:solidFill>
                  <a:schemeClr val="bg1"/>
                </a:solidFill>
                <a:round/>
                <a:headEnd/>
                <a:tailEnd/>
              </a:ln>
            </p:spPr>
            <p:txBody>
              <a:bodyPr/>
              <a:lstStyle/>
              <a:p>
                <a:endParaRPr lang="es-CL" sz="2400" dirty="0">
                  <a:solidFill>
                    <a:srgbClr val="000000"/>
                  </a:solidFill>
                </a:endParaRPr>
              </a:p>
            </p:txBody>
          </p:sp>
          <p:sp>
            <p:nvSpPr>
              <p:cNvPr id="582" name="Freeform 218"/>
              <p:cNvSpPr>
                <a:spLocks/>
              </p:cNvSpPr>
              <p:nvPr/>
            </p:nvSpPr>
            <p:spPr bwMode="gray">
              <a:xfrm>
                <a:off x="2439" y="3035"/>
                <a:ext cx="15" cy="13"/>
              </a:xfrm>
              <a:custGeom>
                <a:avLst/>
                <a:gdLst>
                  <a:gd name="T0" fmla="*/ 5 w 15"/>
                  <a:gd name="T1" fmla="*/ 13 h 13"/>
                  <a:gd name="T2" fmla="*/ 0 w 15"/>
                  <a:gd name="T3" fmla="*/ 11 h 13"/>
                  <a:gd name="T4" fmla="*/ 3 w 15"/>
                  <a:gd name="T5" fmla="*/ 8 h 13"/>
                  <a:gd name="T6" fmla="*/ 6 w 15"/>
                  <a:gd name="T7" fmla="*/ 7 h 13"/>
                  <a:gd name="T8" fmla="*/ 6 w 15"/>
                  <a:gd name="T9" fmla="*/ 3 h 13"/>
                  <a:gd name="T10" fmla="*/ 14 w 15"/>
                  <a:gd name="T11" fmla="*/ 0 h 13"/>
                  <a:gd name="T12" fmla="*/ 15 w 15"/>
                  <a:gd name="T13" fmla="*/ 5 h 13"/>
                  <a:gd name="T14" fmla="*/ 9 w 15"/>
                  <a:gd name="T15" fmla="*/ 7 h 13"/>
                  <a:gd name="T16" fmla="*/ 5 w 15"/>
                  <a:gd name="T17" fmla="*/ 13 h 13"/>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15"/>
                  <a:gd name="T28" fmla="*/ 0 h 13"/>
                  <a:gd name="T29" fmla="*/ 15 w 15"/>
                  <a:gd name="T30" fmla="*/ 13 h 13"/>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15" h="13">
                    <a:moveTo>
                      <a:pt x="5" y="13"/>
                    </a:moveTo>
                    <a:lnTo>
                      <a:pt x="0" y="11"/>
                    </a:lnTo>
                    <a:lnTo>
                      <a:pt x="3" y="8"/>
                    </a:lnTo>
                    <a:lnTo>
                      <a:pt x="6" y="7"/>
                    </a:lnTo>
                    <a:lnTo>
                      <a:pt x="6" y="3"/>
                    </a:lnTo>
                    <a:lnTo>
                      <a:pt x="14" y="0"/>
                    </a:lnTo>
                    <a:lnTo>
                      <a:pt x="15" y="5"/>
                    </a:lnTo>
                    <a:lnTo>
                      <a:pt x="9" y="7"/>
                    </a:lnTo>
                    <a:lnTo>
                      <a:pt x="5" y="13"/>
                    </a:lnTo>
                    <a:close/>
                  </a:path>
                </a:pathLst>
              </a:custGeom>
              <a:grpFill/>
              <a:ln w="3175" cmpd="sng">
                <a:solidFill>
                  <a:schemeClr val="bg1"/>
                </a:solidFill>
                <a:round/>
                <a:headEnd/>
                <a:tailEnd/>
              </a:ln>
            </p:spPr>
            <p:txBody>
              <a:bodyPr/>
              <a:lstStyle/>
              <a:p>
                <a:endParaRPr lang="es-CL" sz="2400" dirty="0">
                  <a:solidFill>
                    <a:srgbClr val="000000"/>
                  </a:solidFill>
                </a:endParaRPr>
              </a:p>
            </p:txBody>
          </p:sp>
          <p:sp>
            <p:nvSpPr>
              <p:cNvPr id="583" name="Freeform 219"/>
              <p:cNvSpPr>
                <a:spLocks/>
              </p:cNvSpPr>
              <p:nvPr/>
            </p:nvSpPr>
            <p:spPr bwMode="gray">
              <a:xfrm>
                <a:off x="2452" y="3037"/>
                <a:ext cx="14" cy="12"/>
              </a:xfrm>
              <a:custGeom>
                <a:avLst/>
                <a:gdLst>
                  <a:gd name="T0" fmla="*/ 2 w 14"/>
                  <a:gd name="T1" fmla="*/ 12 h 12"/>
                  <a:gd name="T2" fmla="*/ 0 w 14"/>
                  <a:gd name="T3" fmla="*/ 10 h 12"/>
                  <a:gd name="T4" fmla="*/ 3 w 14"/>
                  <a:gd name="T5" fmla="*/ 5 h 12"/>
                  <a:gd name="T6" fmla="*/ 8 w 14"/>
                  <a:gd name="T7" fmla="*/ 3 h 12"/>
                  <a:gd name="T8" fmla="*/ 8 w 14"/>
                  <a:gd name="T9" fmla="*/ 0 h 12"/>
                  <a:gd name="T10" fmla="*/ 11 w 14"/>
                  <a:gd name="T11" fmla="*/ 0 h 12"/>
                  <a:gd name="T12" fmla="*/ 14 w 14"/>
                  <a:gd name="T13" fmla="*/ 3 h 12"/>
                  <a:gd name="T14" fmla="*/ 8 w 14"/>
                  <a:gd name="T15" fmla="*/ 5 h 12"/>
                  <a:gd name="T16" fmla="*/ 8 w 14"/>
                  <a:gd name="T17" fmla="*/ 9 h 12"/>
                  <a:gd name="T18" fmla="*/ 2 w 14"/>
                  <a:gd name="T19" fmla="*/ 12 h 12"/>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14"/>
                  <a:gd name="T31" fmla="*/ 0 h 12"/>
                  <a:gd name="T32" fmla="*/ 14 w 14"/>
                  <a:gd name="T33" fmla="*/ 12 h 12"/>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14" h="12">
                    <a:moveTo>
                      <a:pt x="2" y="12"/>
                    </a:moveTo>
                    <a:lnTo>
                      <a:pt x="0" y="10"/>
                    </a:lnTo>
                    <a:lnTo>
                      <a:pt x="3" y="5"/>
                    </a:lnTo>
                    <a:lnTo>
                      <a:pt x="8" y="3"/>
                    </a:lnTo>
                    <a:lnTo>
                      <a:pt x="8" y="0"/>
                    </a:lnTo>
                    <a:lnTo>
                      <a:pt x="11" y="0"/>
                    </a:lnTo>
                    <a:lnTo>
                      <a:pt x="14" y="3"/>
                    </a:lnTo>
                    <a:lnTo>
                      <a:pt x="8" y="5"/>
                    </a:lnTo>
                    <a:lnTo>
                      <a:pt x="8" y="9"/>
                    </a:lnTo>
                    <a:lnTo>
                      <a:pt x="2" y="12"/>
                    </a:lnTo>
                    <a:close/>
                  </a:path>
                </a:pathLst>
              </a:custGeom>
              <a:grpFill/>
              <a:ln w="3175" cmpd="sng">
                <a:solidFill>
                  <a:schemeClr val="bg1"/>
                </a:solidFill>
                <a:round/>
                <a:headEnd/>
                <a:tailEnd/>
              </a:ln>
            </p:spPr>
            <p:txBody>
              <a:bodyPr/>
              <a:lstStyle/>
              <a:p>
                <a:endParaRPr lang="es-CL" sz="2400" dirty="0">
                  <a:solidFill>
                    <a:srgbClr val="000000"/>
                  </a:solidFill>
                </a:endParaRPr>
              </a:p>
            </p:txBody>
          </p:sp>
          <p:sp>
            <p:nvSpPr>
              <p:cNvPr id="584" name="Freeform 220"/>
              <p:cNvSpPr>
                <a:spLocks/>
              </p:cNvSpPr>
              <p:nvPr/>
            </p:nvSpPr>
            <p:spPr bwMode="gray">
              <a:xfrm>
                <a:off x="2350" y="3053"/>
                <a:ext cx="17" cy="26"/>
              </a:xfrm>
              <a:custGeom>
                <a:avLst/>
                <a:gdLst>
                  <a:gd name="T0" fmla="*/ 16 w 17"/>
                  <a:gd name="T1" fmla="*/ 0 h 26"/>
                  <a:gd name="T2" fmla="*/ 17 w 17"/>
                  <a:gd name="T3" fmla="*/ 26 h 26"/>
                  <a:gd name="T4" fmla="*/ 12 w 17"/>
                  <a:gd name="T5" fmla="*/ 25 h 26"/>
                  <a:gd name="T6" fmla="*/ 6 w 17"/>
                  <a:gd name="T7" fmla="*/ 22 h 26"/>
                  <a:gd name="T8" fmla="*/ 3 w 17"/>
                  <a:gd name="T9" fmla="*/ 18 h 26"/>
                  <a:gd name="T10" fmla="*/ 8 w 17"/>
                  <a:gd name="T11" fmla="*/ 15 h 26"/>
                  <a:gd name="T12" fmla="*/ 11 w 17"/>
                  <a:gd name="T13" fmla="*/ 12 h 26"/>
                  <a:gd name="T14" fmla="*/ 7 w 17"/>
                  <a:gd name="T15" fmla="*/ 10 h 26"/>
                  <a:gd name="T16" fmla="*/ 4 w 17"/>
                  <a:gd name="T17" fmla="*/ 11 h 26"/>
                  <a:gd name="T18" fmla="*/ 1 w 17"/>
                  <a:gd name="T19" fmla="*/ 13 h 26"/>
                  <a:gd name="T20" fmla="*/ 1 w 17"/>
                  <a:gd name="T21" fmla="*/ 9 h 26"/>
                  <a:gd name="T22" fmla="*/ 0 w 17"/>
                  <a:gd name="T23" fmla="*/ 6 h 26"/>
                  <a:gd name="T24" fmla="*/ 6 w 17"/>
                  <a:gd name="T25" fmla="*/ 2 h 26"/>
                  <a:gd name="T26" fmla="*/ 9 w 17"/>
                  <a:gd name="T27" fmla="*/ 0 h 26"/>
                  <a:gd name="T28" fmla="*/ 13 w 17"/>
                  <a:gd name="T29" fmla="*/ 1 h 26"/>
                  <a:gd name="T30" fmla="*/ 16 w 17"/>
                  <a:gd name="T31" fmla="*/ 0 h 2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17"/>
                  <a:gd name="T49" fmla="*/ 0 h 26"/>
                  <a:gd name="T50" fmla="*/ 17 w 17"/>
                  <a:gd name="T51" fmla="*/ 26 h 26"/>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17" h="26">
                    <a:moveTo>
                      <a:pt x="16" y="0"/>
                    </a:moveTo>
                    <a:lnTo>
                      <a:pt x="17" y="26"/>
                    </a:lnTo>
                    <a:lnTo>
                      <a:pt x="12" y="25"/>
                    </a:lnTo>
                    <a:lnTo>
                      <a:pt x="6" y="22"/>
                    </a:lnTo>
                    <a:lnTo>
                      <a:pt x="3" y="18"/>
                    </a:lnTo>
                    <a:lnTo>
                      <a:pt x="8" y="15"/>
                    </a:lnTo>
                    <a:lnTo>
                      <a:pt x="11" y="12"/>
                    </a:lnTo>
                    <a:lnTo>
                      <a:pt x="7" y="10"/>
                    </a:lnTo>
                    <a:lnTo>
                      <a:pt x="4" y="11"/>
                    </a:lnTo>
                    <a:lnTo>
                      <a:pt x="1" y="13"/>
                    </a:lnTo>
                    <a:lnTo>
                      <a:pt x="1" y="9"/>
                    </a:lnTo>
                    <a:lnTo>
                      <a:pt x="0" y="6"/>
                    </a:lnTo>
                    <a:lnTo>
                      <a:pt x="6" y="2"/>
                    </a:lnTo>
                    <a:lnTo>
                      <a:pt x="9" y="0"/>
                    </a:lnTo>
                    <a:lnTo>
                      <a:pt x="13" y="1"/>
                    </a:lnTo>
                    <a:lnTo>
                      <a:pt x="16" y="0"/>
                    </a:lnTo>
                    <a:close/>
                  </a:path>
                </a:pathLst>
              </a:custGeom>
              <a:grpFill/>
              <a:ln w="3175" cmpd="sng">
                <a:solidFill>
                  <a:schemeClr val="bg1"/>
                </a:solidFill>
                <a:round/>
                <a:headEnd/>
                <a:tailEnd/>
              </a:ln>
            </p:spPr>
            <p:txBody>
              <a:bodyPr/>
              <a:lstStyle/>
              <a:p>
                <a:endParaRPr lang="es-CL" sz="2400" dirty="0">
                  <a:solidFill>
                    <a:srgbClr val="000000"/>
                  </a:solidFill>
                </a:endParaRPr>
              </a:p>
            </p:txBody>
          </p:sp>
          <p:sp>
            <p:nvSpPr>
              <p:cNvPr id="585" name="Freeform 221"/>
              <p:cNvSpPr>
                <a:spLocks/>
              </p:cNvSpPr>
              <p:nvPr/>
            </p:nvSpPr>
            <p:spPr bwMode="gray">
              <a:xfrm>
                <a:off x="2339" y="3079"/>
                <a:ext cx="28" cy="6"/>
              </a:xfrm>
              <a:custGeom>
                <a:avLst/>
                <a:gdLst>
                  <a:gd name="T0" fmla="*/ 28 w 28"/>
                  <a:gd name="T1" fmla="*/ 2 h 6"/>
                  <a:gd name="T2" fmla="*/ 27 w 28"/>
                  <a:gd name="T3" fmla="*/ 6 h 6"/>
                  <a:gd name="T4" fmla="*/ 10 w 28"/>
                  <a:gd name="T5" fmla="*/ 6 h 6"/>
                  <a:gd name="T6" fmla="*/ 3 w 28"/>
                  <a:gd name="T7" fmla="*/ 4 h 6"/>
                  <a:gd name="T8" fmla="*/ 0 w 28"/>
                  <a:gd name="T9" fmla="*/ 4 h 6"/>
                  <a:gd name="T10" fmla="*/ 0 w 28"/>
                  <a:gd name="T11" fmla="*/ 2 h 6"/>
                  <a:gd name="T12" fmla="*/ 9 w 28"/>
                  <a:gd name="T13" fmla="*/ 1 h 6"/>
                  <a:gd name="T14" fmla="*/ 15 w 28"/>
                  <a:gd name="T15" fmla="*/ 0 h 6"/>
                  <a:gd name="T16" fmla="*/ 28 w 28"/>
                  <a:gd name="T17" fmla="*/ 2 h 6"/>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28"/>
                  <a:gd name="T28" fmla="*/ 0 h 6"/>
                  <a:gd name="T29" fmla="*/ 28 w 28"/>
                  <a:gd name="T30" fmla="*/ 6 h 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28" h="6">
                    <a:moveTo>
                      <a:pt x="28" y="2"/>
                    </a:moveTo>
                    <a:lnTo>
                      <a:pt x="27" y="6"/>
                    </a:lnTo>
                    <a:lnTo>
                      <a:pt x="10" y="6"/>
                    </a:lnTo>
                    <a:lnTo>
                      <a:pt x="3" y="4"/>
                    </a:lnTo>
                    <a:lnTo>
                      <a:pt x="0" y="4"/>
                    </a:lnTo>
                    <a:lnTo>
                      <a:pt x="0" y="2"/>
                    </a:lnTo>
                    <a:lnTo>
                      <a:pt x="9" y="1"/>
                    </a:lnTo>
                    <a:lnTo>
                      <a:pt x="15" y="0"/>
                    </a:lnTo>
                    <a:lnTo>
                      <a:pt x="28" y="2"/>
                    </a:lnTo>
                    <a:close/>
                  </a:path>
                </a:pathLst>
              </a:custGeom>
              <a:grpFill/>
              <a:ln w="3175" cmpd="sng">
                <a:solidFill>
                  <a:schemeClr val="bg1"/>
                </a:solidFill>
                <a:round/>
                <a:headEnd/>
                <a:tailEnd/>
              </a:ln>
            </p:spPr>
            <p:txBody>
              <a:bodyPr/>
              <a:lstStyle/>
              <a:p>
                <a:endParaRPr lang="es-CL" sz="2400" dirty="0">
                  <a:solidFill>
                    <a:srgbClr val="000000"/>
                  </a:solidFill>
                </a:endParaRPr>
              </a:p>
            </p:txBody>
          </p:sp>
          <p:sp>
            <p:nvSpPr>
              <p:cNvPr id="586" name="Freeform 222"/>
              <p:cNvSpPr>
                <a:spLocks/>
              </p:cNvSpPr>
              <p:nvPr/>
            </p:nvSpPr>
            <p:spPr bwMode="gray">
              <a:xfrm>
                <a:off x="2349" y="3070"/>
                <a:ext cx="3" cy="7"/>
              </a:xfrm>
              <a:custGeom>
                <a:avLst/>
                <a:gdLst>
                  <a:gd name="T0" fmla="*/ 1 w 3"/>
                  <a:gd name="T1" fmla="*/ 0 h 7"/>
                  <a:gd name="T2" fmla="*/ 3 w 3"/>
                  <a:gd name="T3" fmla="*/ 2 h 7"/>
                  <a:gd name="T4" fmla="*/ 3 w 3"/>
                  <a:gd name="T5" fmla="*/ 7 h 7"/>
                  <a:gd name="T6" fmla="*/ 1 w 3"/>
                  <a:gd name="T7" fmla="*/ 7 h 7"/>
                  <a:gd name="T8" fmla="*/ 0 w 3"/>
                  <a:gd name="T9" fmla="*/ 4 h 7"/>
                  <a:gd name="T10" fmla="*/ 1 w 3"/>
                  <a:gd name="T11" fmla="*/ 0 h 7"/>
                  <a:gd name="T12" fmla="*/ 0 60000 65536"/>
                  <a:gd name="T13" fmla="*/ 0 60000 65536"/>
                  <a:gd name="T14" fmla="*/ 0 60000 65536"/>
                  <a:gd name="T15" fmla="*/ 0 60000 65536"/>
                  <a:gd name="T16" fmla="*/ 0 60000 65536"/>
                  <a:gd name="T17" fmla="*/ 0 60000 65536"/>
                  <a:gd name="T18" fmla="*/ 0 w 3"/>
                  <a:gd name="T19" fmla="*/ 0 h 7"/>
                  <a:gd name="T20" fmla="*/ 3 w 3"/>
                  <a:gd name="T21" fmla="*/ 7 h 7"/>
                </a:gdLst>
                <a:ahLst/>
                <a:cxnLst>
                  <a:cxn ang="T12">
                    <a:pos x="T0" y="T1"/>
                  </a:cxn>
                  <a:cxn ang="T13">
                    <a:pos x="T2" y="T3"/>
                  </a:cxn>
                  <a:cxn ang="T14">
                    <a:pos x="T4" y="T5"/>
                  </a:cxn>
                  <a:cxn ang="T15">
                    <a:pos x="T6" y="T7"/>
                  </a:cxn>
                  <a:cxn ang="T16">
                    <a:pos x="T8" y="T9"/>
                  </a:cxn>
                  <a:cxn ang="T17">
                    <a:pos x="T10" y="T11"/>
                  </a:cxn>
                </a:cxnLst>
                <a:rect l="T18" t="T19" r="T20" b="T21"/>
                <a:pathLst>
                  <a:path w="3" h="7">
                    <a:moveTo>
                      <a:pt x="1" y="0"/>
                    </a:moveTo>
                    <a:lnTo>
                      <a:pt x="3" y="2"/>
                    </a:lnTo>
                    <a:lnTo>
                      <a:pt x="3" y="7"/>
                    </a:lnTo>
                    <a:lnTo>
                      <a:pt x="1" y="7"/>
                    </a:lnTo>
                    <a:lnTo>
                      <a:pt x="0" y="4"/>
                    </a:lnTo>
                    <a:lnTo>
                      <a:pt x="1" y="0"/>
                    </a:lnTo>
                    <a:close/>
                  </a:path>
                </a:pathLst>
              </a:custGeom>
              <a:grpFill/>
              <a:ln w="3175" cmpd="sng">
                <a:solidFill>
                  <a:schemeClr val="bg1"/>
                </a:solidFill>
                <a:round/>
                <a:headEnd/>
                <a:tailEnd/>
              </a:ln>
            </p:spPr>
            <p:txBody>
              <a:bodyPr/>
              <a:lstStyle/>
              <a:p>
                <a:endParaRPr lang="es-CL" sz="2400" dirty="0">
                  <a:solidFill>
                    <a:srgbClr val="000000"/>
                  </a:solidFill>
                </a:endParaRPr>
              </a:p>
            </p:txBody>
          </p:sp>
          <p:sp>
            <p:nvSpPr>
              <p:cNvPr id="587" name="Freeform 223"/>
              <p:cNvSpPr>
                <a:spLocks/>
              </p:cNvSpPr>
              <p:nvPr/>
            </p:nvSpPr>
            <p:spPr bwMode="gray">
              <a:xfrm>
                <a:off x="2345" y="3072"/>
                <a:ext cx="2" cy="6"/>
              </a:xfrm>
              <a:custGeom>
                <a:avLst/>
                <a:gdLst>
                  <a:gd name="T0" fmla="*/ 2 w 2"/>
                  <a:gd name="T1" fmla="*/ 0 h 6"/>
                  <a:gd name="T2" fmla="*/ 2 w 2"/>
                  <a:gd name="T3" fmla="*/ 3 h 6"/>
                  <a:gd name="T4" fmla="*/ 2 w 2"/>
                  <a:gd name="T5" fmla="*/ 5 h 6"/>
                  <a:gd name="T6" fmla="*/ 0 w 2"/>
                  <a:gd name="T7" fmla="*/ 6 h 6"/>
                  <a:gd name="T8" fmla="*/ 0 w 2"/>
                  <a:gd name="T9" fmla="*/ 0 h 6"/>
                  <a:gd name="T10" fmla="*/ 2 w 2"/>
                  <a:gd name="T11" fmla="*/ 0 h 6"/>
                  <a:gd name="T12" fmla="*/ 0 60000 65536"/>
                  <a:gd name="T13" fmla="*/ 0 60000 65536"/>
                  <a:gd name="T14" fmla="*/ 0 60000 65536"/>
                  <a:gd name="T15" fmla="*/ 0 60000 65536"/>
                  <a:gd name="T16" fmla="*/ 0 60000 65536"/>
                  <a:gd name="T17" fmla="*/ 0 60000 65536"/>
                  <a:gd name="T18" fmla="*/ 0 w 2"/>
                  <a:gd name="T19" fmla="*/ 0 h 6"/>
                  <a:gd name="T20" fmla="*/ 2 w 2"/>
                  <a:gd name="T21" fmla="*/ 6 h 6"/>
                </a:gdLst>
                <a:ahLst/>
                <a:cxnLst>
                  <a:cxn ang="T12">
                    <a:pos x="T0" y="T1"/>
                  </a:cxn>
                  <a:cxn ang="T13">
                    <a:pos x="T2" y="T3"/>
                  </a:cxn>
                  <a:cxn ang="T14">
                    <a:pos x="T4" y="T5"/>
                  </a:cxn>
                  <a:cxn ang="T15">
                    <a:pos x="T6" y="T7"/>
                  </a:cxn>
                  <a:cxn ang="T16">
                    <a:pos x="T8" y="T9"/>
                  </a:cxn>
                  <a:cxn ang="T17">
                    <a:pos x="T10" y="T11"/>
                  </a:cxn>
                </a:cxnLst>
                <a:rect l="T18" t="T19" r="T20" b="T21"/>
                <a:pathLst>
                  <a:path w="2" h="6">
                    <a:moveTo>
                      <a:pt x="2" y="0"/>
                    </a:moveTo>
                    <a:lnTo>
                      <a:pt x="2" y="3"/>
                    </a:lnTo>
                    <a:lnTo>
                      <a:pt x="2" y="5"/>
                    </a:lnTo>
                    <a:lnTo>
                      <a:pt x="0" y="6"/>
                    </a:lnTo>
                    <a:lnTo>
                      <a:pt x="0" y="0"/>
                    </a:lnTo>
                    <a:lnTo>
                      <a:pt x="2" y="0"/>
                    </a:lnTo>
                    <a:close/>
                  </a:path>
                </a:pathLst>
              </a:custGeom>
              <a:grpFill/>
              <a:ln w="3175" cmpd="sng">
                <a:solidFill>
                  <a:schemeClr val="bg1"/>
                </a:solidFill>
                <a:round/>
                <a:headEnd/>
                <a:tailEnd/>
              </a:ln>
            </p:spPr>
            <p:txBody>
              <a:bodyPr/>
              <a:lstStyle/>
              <a:p>
                <a:endParaRPr lang="es-CL" sz="2400" dirty="0">
                  <a:solidFill>
                    <a:srgbClr val="000000"/>
                  </a:solidFill>
                </a:endParaRPr>
              </a:p>
            </p:txBody>
          </p:sp>
          <p:sp>
            <p:nvSpPr>
              <p:cNvPr id="588" name="Freeform 224"/>
              <p:cNvSpPr>
                <a:spLocks/>
              </p:cNvSpPr>
              <p:nvPr/>
            </p:nvSpPr>
            <p:spPr bwMode="gray">
              <a:xfrm>
                <a:off x="2340" y="3072"/>
                <a:ext cx="3" cy="5"/>
              </a:xfrm>
              <a:custGeom>
                <a:avLst/>
                <a:gdLst>
                  <a:gd name="T0" fmla="*/ 3 w 3"/>
                  <a:gd name="T1" fmla="*/ 0 h 5"/>
                  <a:gd name="T2" fmla="*/ 3 w 3"/>
                  <a:gd name="T3" fmla="*/ 3 h 5"/>
                  <a:gd name="T4" fmla="*/ 2 w 3"/>
                  <a:gd name="T5" fmla="*/ 5 h 5"/>
                  <a:gd name="T6" fmla="*/ 0 w 3"/>
                  <a:gd name="T7" fmla="*/ 4 h 5"/>
                  <a:gd name="T8" fmla="*/ 1 w 3"/>
                  <a:gd name="T9" fmla="*/ 3 h 5"/>
                  <a:gd name="T10" fmla="*/ 3 w 3"/>
                  <a:gd name="T11" fmla="*/ 0 h 5"/>
                  <a:gd name="T12" fmla="*/ 0 60000 65536"/>
                  <a:gd name="T13" fmla="*/ 0 60000 65536"/>
                  <a:gd name="T14" fmla="*/ 0 60000 65536"/>
                  <a:gd name="T15" fmla="*/ 0 60000 65536"/>
                  <a:gd name="T16" fmla="*/ 0 60000 65536"/>
                  <a:gd name="T17" fmla="*/ 0 60000 65536"/>
                  <a:gd name="T18" fmla="*/ 0 w 3"/>
                  <a:gd name="T19" fmla="*/ 0 h 5"/>
                  <a:gd name="T20" fmla="*/ 3 w 3"/>
                  <a:gd name="T21" fmla="*/ 5 h 5"/>
                </a:gdLst>
                <a:ahLst/>
                <a:cxnLst>
                  <a:cxn ang="T12">
                    <a:pos x="T0" y="T1"/>
                  </a:cxn>
                  <a:cxn ang="T13">
                    <a:pos x="T2" y="T3"/>
                  </a:cxn>
                  <a:cxn ang="T14">
                    <a:pos x="T4" y="T5"/>
                  </a:cxn>
                  <a:cxn ang="T15">
                    <a:pos x="T6" y="T7"/>
                  </a:cxn>
                  <a:cxn ang="T16">
                    <a:pos x="T8" y="T9"/>
                  </a:cxn>
                  <a:cxn ang="T17">
                    <a:pos x="T10" y="T11"/>
                  </a:cxn>
                </a:cxnLst>
                <a:rect l="T18" t="T19" r="T20" b="T21"/>
                <a:pathLst>
                  <a:path w="3" h="5">
                    <a:moveTo>
                      <a:pt x="3" y="0"/>
                    </a:moveTo>
                    <a:lnTo>
                      <a:pt x="3" y="3"/>
                    </a:lnTo>
                    <a:lnTo>
                      <a:pt x="2" y="5"/>
                    </a:lnTo>
                    <a:lnTo>
                      <a:pt x="0" y="4"/>
                    </a:lnTo>
                    <a:lnTo>
                      <a:pt x="1" y="3"/>
                    </a:lnTo>
                    <a:lnTo>
                      <a:pt x="3" y="0"/>
                    </a:lnTo>
                    <a:close/>
                  </a:path>
                </a:pathLst>
              </a:custGeom>
              <a:grpFill/>
              <a:ln w="3175" cmpd="sng">
                <a:solidFill>
                  <a:schemeClr val="bg1"/>
                </a:solidFill>
                <a:round/>
                <a:headEnd/>
                <a:tailEnd/>
              </a:ln>
            </p:spPr>
            <p:txBody>
              <a:bodyPr/>
              <a:lstStyle/>
              <a:p>
                <a:endParaRPr lang="es-CL" sz="2400" dirty="0">
                  <a:solidFill>
                    <a:srgbClr val="000000"/>
                  </a:solidFill>
                </a:endParaRPr>
              </a:p>
            </p:txBody>
          </p:sp>
          <p:sp>
            <p:nvSpPr>
              <p:cNvPr id="589" name="Freeform 225"/>
              <p:cNvSpPr>
                <a:spLocks/>
              </p:cNvSpPr>
              <p:nvPr/>
            </p:nvSpPr>
            <p:spPr bwMode="gray">
              <a:xfrm>
                <a:off x="2336" y="3073"/>
                <a:ext cx="3" cy="4"/>
              </a:xfrm>
              <a:custGeom>
                <a:avLst/>
                <a:gdLst>
                  <a:gd name="T0" fmla="*/ 3 w 3"/>
                  <a:gd name="T1" fmla="*/ 0 h 4"/>
                  <a:gd name="T2" fmla="*/ 1 w 3"/>
                  <a:gd name="T3" fmla="*/ 2 h 4"/>
                  <a:gd name="T4" fmla="*/ 2 w 3"/>
                  <a:gd name="T5" fmla="*/ 4 h 4"/>
                  <a:gd name="T6" fmla="*/ 0 w 3"/>
                  <a:gd name="T7" fmla="*/ 4 h 4"/>
                  <a:gd name="T8" fmla="*/ 0 w 3"/>
                  <a:gd name="T9" fmla="*/ 1 h 4"/>
                  <a:gd name="T10" fmla="*/ 3 w 3"/>
                  <a:gd name="T11" fmla="*/ 0 h 4"/>
                  <a:gd name="T12" fmla="*/ 0 60000 65536"/>
                  <a:gd name="T13" fmla="*/ 0 60000 65536"/>
                  <a:gd name="T14" fmla="*/ 0 60000 65536"/>
                  <a:gd name="T15" fmla="*/ 0 60000 65536"/>
                  <a:gd name="T16" fmla="*/ 0 60000 65536"/>
                  <a:gd name="T17" fmla="*/ 0 60000 65536"/>
                  <a:gd name="T18" fmla="*/ 0 w 3"/>
                  <a:gd name="T19" fmla="*/ 0 h 4"/>
                  <a:gd name="T20" fmla="*/ 3 w 3"/>
                  <a:gd name="T21" fmla="*/ 4 h 4"/>
                </a:gdLst>
                <a:ahLst/>
                <a:cxnLst>
                  <a:cxn ang="T12">
                    <a:pos x="T0" y="T1"/>
                  </a:cxn>
                  <a:cxn ang="T13">
                    <a:pos x="T2" y="T3"/>
                  </a:cxn>
                  <a:cxn ang="T14">
                    <a:pos x="T4" y="T5"/>
                  </a:cxn>
                  <a:cxn ang="T15">
                    <a:pos x="T6" y="T7"/>
                  </a:cxn>
                  <a:cxn ang="T16">
                    <a:pos x="T8" y="T9"/>
                  </a:cxn>
                  <a:cxn ang="T17">
                    <a:pos x="T10" y="T11"/>
                  </a:cxn>
                </a:cxnLst>
                <a:rect l="T18" t="T19" r="T20" b="T21"/>
                <a:pathLst>
                  <a:path w="3" h="4">
                    <a:moveTo>
                      <a:pt x="3" y="0"/>
                    </a:moveTo>
                    <a:lnTo>
                      <a:pt x="1" y="2"/>
                    </a:lnTo>
                    <a:lnTo>
                      <a:pt x="2" y="4"/>
                    </a:lnTo>
                    <a:lnTo>
                      <a:pt x="0" y="4"/>
                    </a:lnTo>
                    <a:lnTo>
                      <a:pt x="0" y="1"/>
                    </a:lnTo>
                    <a:lnTo>
                      <a:pt x="3" y="0"/>
                    </a:lnTo>
                    <a:close/>
                  </a:path>
                </a:pathLst>
              </a:custGeom>
              <a:grpFill/>
              <a:ln w="3175" cmpd="sng">
                <a:solidFill>
                  <a:schemeClr val="bg1"/>
                </a:solidFill>
                <a:round/>
                <a:headEnd/>
                <a:tailEnd/>
              </a:ln>
            </p:spPr>
            <p:txBody>
              <a:bodyPr/>
              <a:lstStyle/>
              <a:p>
                <a:endParaRPr lang="es-CL" sz="2400" dirty="0">
                  <a:solidFill>
                    <a:srgbClr val="000000"/>
                  </a:solidFill>
                </a:endParaRPr>
              </a:p>
            </p:txBody>
          </p:sp>
          <p:sp>
            <p:nvSpPr>
              <p:cNvPr id="590" name="Freeform 226"/>
              <p:cNvSpPr>
                <a:spLocks/>
              </p:cNvSpPr>
              <p:nvPr/>
            </p:nvSpPr>
            <p:spPr bwMode="gray">
              <a:xfrm>
                <a:off x="2321" y="3067"/>
                <a:ext cx="12" cy="10"/>
              </a:xfrm>
              <a:custGeom>
                <a:avLst/>
                <a:gdLst>
                  <a:gd name="T0" fmla="*/ 12 w 12"/>
                  <a:gd name="T1" fmla="*/ 5 h 10"/>
                  <a:gd name="T2" fmla="*/ 11 w 12"/>
                  <a:gd name="T3" fmla="*/ 7 h 10"/>
                  <a:gd name="T4" fmla="*/ 9 w 12"/>
                  <a:gd name="T5" fmla="*/ 10 h 10"/>
                  <a:gd name="T6" fmla="*/ 4 w 12"/>
                  <a:gd name="T7" fmla="*/ 7 h 10"/>
                  <a:gd name="T8" fmla="*/ 1 w 12"/>
                  <a:gd name="T9" fmla="*/ 4 h 10"/>
                  <a:gd name="T10" fmla="*/ 0 w 12"/>
                  <a:gd name="T11" fmla="*/ 0 h 10"/>
                  <a:gd name="T12" fmla="*/ 7 w 12"/>
                  <a:gd name="T13" fmla="*/ 1 h 10"/>
                  <a:gd name="T14" fmla="*/ 12 w 12"/>
                  <a:gd name="T15" fmla="*/ 5 h 10"/>
                  <a:gd name="T16" fmla="*/ 0 60000 65536"/>
                  <a:gd name="T17" fmla="*/ 0 60000 65536"/>
                  <a:gd name="T18" fmla="*/ 0 60000 65536"/>
                  <a:gd name="T19" fmla="*/ 0 60000 65536"/>
                  <a:gd name="T20" fmla="*/ 0 60000 65536"/>
                  <a:gd name="T21" fmla="*/ 0 60000 65536"/>
                  <a:gd name="T22" fmla="*/ 0 60000 65536"/>
                  <a:gd name="T23" fmla="*/ 0 60000 65536"/>
                  <a:gd name="T24" fmla="*/ 0 w 12"/>
                  <a:gd name="T25" fmla="*/ 0 h 10"/>
                  <a:gd name="T26" fmla="*/ 12 w 12"/>
                  <a:gd name="T27" fmla="*/ 10 h 10"/>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12" h="10">
                    <a:moveTo>
                      <a:pt x="12" y="5"/>
                    </a:moveTo>
                    <a:lnTo>
                      <a:pt x="11" y="7"/>
                    </a:lnTo>
                    <a:lnTo>
                      <a:pt x="9" y="10"/>
                    </a:lnTo>
                    <a:lnTo>
                      <a:pt x="4" y="7"/>
                    </a:lnTo>
                    <a:lnTo>
                      <a:pt x="1" y="4"/>
                    </a:lnTo>
                    <a:lnTo>
                      <a:pt x="0" y="0"/>
                    </a:lnTo>
                    <a:lnTo>
                      <a:pt x="7" y="1"/>
                    </a:lnTo>
                    <a:lnTo>
                      <a:pt x="12" y="5"/>
                    </a:lnTo>
                    <a:close/>
                  </a:path>
                </a:pathLst>
              </a:custGeom>
              <a:grpFill/>
              <a:ln w="3175" cmpd="sng">
                <a:solidFill>
                  <a:schemeClr val="bg1"/>
                </a:solidFill>
                <a:round/>
                <a:headEnd/>
                <a:tailEnd/>
              </a:ln>
            </p:spPr>
            <p:txBody>
              <a:bodyPr/>
              <a:lstStyle/>
              <a:p>
                <a:endParaRPr lang="es-CL" sz="2400" dirty="0">
                  <a:solidFill>
                    <a:srgbClr val="000000"/>
                  </a:solidFill>
                </a:endParaRPr>
              </a:p>
            </p:txBody>
          </p:sp>
          <p:sp>
            <p:nvSpPr>
              <p:cNvPr id="591" name="Freeform 227"/>
              <p:cNvSpPr>
                <a:spLocks/>
              </p:cNvSpPr>
              <p:nvPr/>
            </p:nvSpPr>
            <p:spPr bwMode="gray">
              <a:xfrm>
                <a:off x="2310" y="3055"/>
                <a:ext cx="13" cy="11"/>
              </a:xfrm>
              <a:custGeom>
                <a:avLst/>
                <a:gdLst>
                  <a:gd name="T0" fmla="*/ 10 w 13"/>
                  <a:gd name="T1" fmla="*/ 11 h 11"/>
                  <a:gd name="T2" fmla="*/ 5 w 13"/>
                  <a:gd name="T3" fmla="*/ 5 h 11"/>
                  <a:gd name="T4" fmla="*/ 0 w 13"/>
                  <a:gd name="T5" fmla="*/ 2 h 11"/>
                  <a:gd name="T6" fmla="*/ 0 w 13"/>
                  <a:gd name="T7" fmla="*/ 0 h 11"/>
                  <a:gd name="T8" fmla="*/ 2 w 13"/>
                  <a:gd name="T9" fmla="*/ 0 h 11"/>
                  <a:gd name="T10" fmla="*/ 9 w 13"/>
                  <a:gd name="T11" fmla="*/ 6 h 11"/>
                  <a:gd name="T12" fmla="*/ 13 w 13"/>
                  <a:gd name="T13" fmla="*/ 11 h 11"/>
                  <a:gd name="T14" fmla="*/ 10 w 13"/>
                  <a:gd name="T15" fmla="*/ 11 h 11"/>
                  <a:gd name="T16" fmla="*/ 0 60000 65536"/>
                  <a:gd name="T17" fmla="*/ 0 60000 65536"/>
                  <a:gd name="T18" fmla="*/ 0 60000 65536"/>
                  <a:gd name="T19" fmla="*/ 0 60000 65536"/>
                  <a:gd name="T20" fmla="*/ 0 60000 65536"/>
                  <a:gd name="T21" fmla="*/ 0 60000 65536"/>
                  <a:gd name="T22" fmla="*/ 0 60000 65536"/>
                  <a:gd name="T23" fmla="*/ 0 60000 65536"/>
                  <a:gd name="T24" fmla="*/ 0 w 13"/>
                  <a:gd name="T25" fmla="*/ 0 h 11"/>
                  <a:gd name="T26" fmla="*/ 13 w 13"/>
                  <a:gd name="T27" fmla="*/ 11 h 11"/>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13" h="11">
                    <a:moveTo>
                      <a:pt x="10" y="11"/>
                    </a:moveTo>
                    <a:lnTo>
                      <a:pt x="5" y="5"/>
                    </a:lnTo>
                    <a:lnTo>
                      <a:pt x="0" y="2"/>
                    </a:lnTo>
                    <a:lnTo>
                      <a:pt x="0" y="0"/>
                    </a:lnTo>
                    <a:lnTo>
                      <a:pt x="2" y="0"/>
                    </a:lnTo>
                    <a:lnTo>
                      <a:pt x="9" y="6"/>
                    </a:lnTo>
                    <a:lnTo>
                      <a:pt x="13" y="11"/>
                    </a:lnTo>
                    <a:lnTo>
                      <a:pt x="10" y="11"/>
                    </a:lnTo>
                    <a:close/>
                  </a:path>
                </a:pathLst>
              </a:custGeom>
              <a:grpFill/>
              <a:ln w="3175" cmpd="sng">
                <a:solidFill>
                  <a:schemeClr val="bg1"/>
                </a:solidFill>
                <a:round/>
                <a:headEnd/>
                <a:tailEnd/>
              </a:ln>
            </p:spPr>
            <p:txBody>
              <a:bodyPr/>
              <a:lstStyle/>
              <a:p>
                <a:endParaRPr lang="es-CL" sz="2400" dirty="0">
                  <a:solidFill>
                    <a:srgbClr val="000000"/>
                  </a:solidFill>
                </a:endParaRPr>
              </a:p>
            </p:txBody>
          </p:sp>
          <p:sp>
            <p:nvSpPr>
              <p:cNvPr id="592" name="Freeform 228"/>
              <p:cNvSpPr>
                <a:spLocks/>
              </p:cNvSpPr>
              <p:nvPr/>
            </p:nvSpPr>
            <p:spPr bwMode="gray">
              <a:xfrm>
                <a:off x="2328" y="3055"/>
                <a:ext cx="9" cy="8"/>
              </a:xfrm>
              <a:custGeom>
                <a:avLst/>
                <a:gdLst>
                  <a:gd name="T0" fmla="*/ 0 w 9"/>
                  <a:gd name="T1" fmla="*/ 8 h 8"/>
                  <a:gd name="T2" fmla="*/ 0 w 9"/>
                  <a:gd name="T3" fmla="*/ 2 h 8"/>
                  <a:gd name="T4" fmla="*/ 4 w 9"/>
                  <a:gd name="T5" fmla="*/ 0 h 8"/>
                  <a:gd name="T6" fmla="*/ 9 w 9"/>
                  <a:gd name="T7" fmla="*/ 1 h 8"/>
                  <a:gd name="T8" fmla="*/ 8 w 9"/>
                  <a:gd name="T9" fmla="*/ 4 h 8"/>
                  <a:gd name="T10" fmla="*/ 3 w 9"/>
                  <a:gd name="T11" fmla="*/ 4 h 8"/>
                  <a:gd name="T12" fmla="*/ 0 w 9"/>
                  <a:gd name="T13" fmla="*/ 8 h 8"/>
                  <a:gd name="T14" fmla="*/ 0 60000 65536"/>
                  <a:gd name="T15" fmla="*/ 0 60000 65536"/>
                  <a:gd name="T16" fmla="*/ 0 60000 65536"/>
                  <a:gd name="T17" fmla="*/ 0 60000 65536"/>
                  <a:gd name="T18" fmla="*/ 0 60000 65536"/>
                  <a:gd name="T19" fmla="*/ 0 60000 65536"/>
                  <a:gd name="T20" fmla="*/ 0 60000 65536"/>
                  <a:gd name="T21" fmla="*/ 0 w 9"/>
                  <a:gd name="T22" fmla="*/ 0 h 8"/>
                  <a:gd name="T23" fmla="*/ 9 w 9"/>
                  <a:gd name="T24" fmla="*/ 8 h 8"/>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9" h="8">
                    <a:moveTo>
                      <a:pt x="0" y="8"/>
                    </a:moveTo>
                    <a:lnTo>
                      <a:pt x="0" y="2"/>
                    </a:lnTo>
                    <a:lnTo>
                      <a:pt x="4" y="0"/>
                    </a:lnTo>
                    <a:lnTo>
                      <a:pt x="9" y="1"/>
                    </a:lnTo>
                    <a:lnTo>
                      <a:pt x="8" y="4"/>
                    </a:lnTo>
                    <a:lnTo>
                      <a:pt x="3" y="4"/>
                    </a:lnTo>
                    <a:lnTo>
                      <a:pt x="0" y="8"/>
                    </a:lnTo>
                    <a:close/>
                  </a:path>
                </a:pathLst>
              </a:custGeom>
              <a:grpFill/>
              <a:ln w="3175" cmpd="sng">
                <a:solidFill>
                  <a:schemeClr val="bg1"/>
                </a:solidFill>
                <a:round/>
                <a:headEnd/>
                <a:tailEnd/>
              </a:ln>
            </p:spPr>
            <p:txBody>
              <a:bodyPr/>
              <a:lstStyle/>
              <a:p>
                <a:endParaRPr lang="es-CL" sz="2400" dirty="0">
                  <a:solidFill>
                    <a:srgbClr val="000000"/>
                  </a:solidFill>
                </a:endParaRPr>
              </a:p>
            </p:txBody>
          </p:sp>
          <p:sp>
            <p:nvSpPr>
              <p:cNvPr id="593" name="Freeform 229"/>
              <p:cNvSpPr>
                <a:spLocks/>
              </p:cNvSpPr>
              <p:nvPr/>
            </p:nvSpPr>
            <p:spPr bwMode="gray">
              <a:xfrm>
                <a:off x="2314" y="3040"/>
                <a:ext cx="4" cy="6"/>
              </a:xfrm>
              <a:custGeom>
                <a:avLst/>
                <a:gdLst>
                  <a:gd name="T0" fmla="*/ 2 w 4"/>
                  <a:gd name="T1" fmla="*/ 0 h 6"/>
                  <a:gd name="T2" fmla="*/ 2 w 4"/>
                  <a:gd name="T3" fmla="*/ 2 h 6"/>
                  <a:gd name="T4" fmla="*/ 4 w 4"/>
                  <a:gd name="T5" fmla="*/ 5 h 6"/>
                  <a:gd name="T6" fmla="*/ 2 w 4"/>
                  <a:gd name="T7" fmla="*/ 6 h 6"/>
                  <a:gd name="T8" fmla="*/ 0 w 4"/>
                  <a:gd name="T9" fmla="*/ 3 h 6"/>
                  <a:gd name="T10" fmla="*/ 0 w 4"/>
                  <a:gd name="T11" fmla="*/ 0 h 6"/>
                  <a:gd name="T12" fmla="*/ 2 w 4"/>
                  <a:gd name="T13" fmla="*/ 0 h 6"/>
                  <a:gd name="T14" fmla="*/ 0 60000 65536"/>
                  <a:gd name="T15" fmla="*/ 0 60000 65536"/>
                  <a:gd name="T16" fmla="*/ 0 60000 65536"/>
                  <a:gd name="T17" fmla="*/ 0 60000 65536"/>
                  <a:gd name="T18" fmla="*/ 0 60000 65536"/>
                  <a:gd name="T19" fmla="*/ 0 60000 65536"/>
                  <a:gd name="T20" fmla="*/ 0 60000 65536"/>
                  <a:gd name="T21" fmla="*/ 0 w 4"/>
                  <a:gd name="T22" fmla="*/ 0 h 6"/>
                  <a:gd name="T23" fmla="*/ 4 w 4"/>
                  <a:gd name="T24" fmla="*/ 6 h 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4" h="6">
                    <a:moveTo>
                      <a:pt x="2" y="0"/>
                    </a:moveTo>
                    <a:lnTo>
                      <a:pt x="2" y="2"/>
                    </a:lnTo>
                    <a:lnTo>
                      <a:pt x="4" y="5"/>
                    </a:lnTo>
                    <a:lnTo>
                      <a:pt x="2" y="6"/>
                    </a:lnTo>
                    <a:lnTo>
                      <a:pt x="0" y="3"/>
                    </a:lnTo>
                    <a:lnTo>
                      <a:pt x="0" y="0"/>
                    </a:lnTo>
                    <a:lnTo>
                      <a:pt x="2" y="0"/>
                    </a:lnTo>
                    <a:close/>
                  </a:path>
                </a:pathLst>
              </a:custGeom>
              <a:grpFill/>
              <a:ln w="3175" cmpd="sng">
                <a:solidFill>
                  <a:schemeClr val="bg1"/>
                </a:solidFill>
                <a:round/>
                <a:headEnd/>
                <a:tailEnd/>
              </a:ln>
            </p:spPr>
            <p:txBody>
              <a:bodyPr/>
              <a:lstStyle/>
              <a:p>
                <a:endParaRPr lang="es-CL" sz="2400" dirty="0">
                  <a:solidFill>
                    <a:srgbClr val="000000"/>
                  </a:solidFill>
                </a:endParaRPr>
              </a:p>
            </p:txBody>
          </p:sp>
          <p:sp>
            <p:nvSpPr>
              <p:cNvPr id="594" name="Freeform 230"/>
              <p:cNvSpPr>
                <a:spLocks/>
              </p:cNvSpPr>
              <p:nvPr/>
            </p:nvSpPr>
            <p:spPr bwMode="gray">
              <a:xfrm>
                <a:off x="2309" y="3046"/>
                <a:ext cx="3" cy="3"/>
              </a:xfrm>
              <a:custGeom>
                <a:avLst/>
                <a:gdLst>
                  <a:gd name="T0" fmla="*/ 0 w 3"/>
                  <a:gd name="T1" fmla="*/ 1 h 3"/>
                  <a:gd name="T2" fmla="*/ 2 w 3"/>
                  <a:gd name="T3" fmla="*/ 0 h 3"/>
                  <a:gd name="T4" fmla="*/ 3 w 3"/>
                  <a:gd name="T5" fmla="*/ 1 h 3"/>
                  <a:gd name="T6" fmla="*/ 1 w 3"/>
                  <a:gd name="T7" fmla="*/ 3 h 3"/>
                  <a:gd name="T8" fmla="*/ 0 w 3"/>
                  <a:gd name="T9" fmla="*/ 1 h 3"/>
                  <a:gd name="T10" fmla="*/ 0 60000 65536"/>
                  <a:gd name="T11" fmla="*/ 0 60000 65536"/>
                  <a:gd name="T12" fmla="*/ 0 60000 65536"/>
                  <a:gd name="T13" fmla="*/ 0 60000 65536"/>
                  <a:gd name="T14" fmla="*/ 0 60000 65536"/>
                  <a:gd name="T15" fmla="*/ 0 w 3"/>
                  <a:gd name="T16" fmla="*/ 0 h 3"/>
                  <a:gd name="T17" fmla="*/ 3 w 3"/>
                  <a:gd name="T18" fmla="*/ 3 h 3"/>
                </a:gdLst>
                <a:ahLst/>
                <a:cxnLst>
                  <a:cxn ang="T10">
                    <a:pos x="T0" y="T1"/>
                  </a:cxn>
                  <a:cxn ang="T11">
                    <a:pos x="T2" y="T3"/>
                  </a:cxn>
                  <a:cxn ang="T12">
                    <a:pos x="T4" y="T5"/>
                  </a:cxn>
                  <a:cxn ang="T13">
                    <a:pos x="T6" y="T7"/>
                  </a:cxn>
                  <a:cxn ang="T14">
                    <a:pos x="T8" y="T9"/>
                  </a:cxn>
                </a:cxnLst>
                <a:rect l="T15" t="T16" r="T17" b="T18"/>
                <a:pathLst>
                  <a:path w="3" h="3">
                    <a:moveTo>
                      <a:pt x="0" y="1"/>
                    </a:moveTo>
                    <a:lnTo>
                      <a:pt x="2" y="0"/>
                    </a:lnTo>
                    <a:lnTo>
                      <a:pt x="3" y="1"/>
                    </a:lnTo>
                    <a:lnTo>
                      <a:pt x="1" y="3"/>
                    </a:lnTo>
                    <a:lnTo>
                      <a:pt x="0" y="1"/>
                    </a:lnTo>
                    <a:close/>
                  </a:path>
                </a:pathLst>
              </a:custGeom>
              <a:grpFill/>
              <a:ln w="3175" cmpd="sng">
                <a:solidFill>
                  <a:schemeClr val="bg1"/>
                </a:solidFill>
                <a:round/>
                <a:headEnd/>
                <a:tailEnd/>
              </a:ln>
            </p:spPr>
            <p:txBody>
              <a:bodyPr/>
              <a:lstStyle/>
              <a:p>
                <a:endParaRPr lang="es-CL" sz="2400" dirty="0">
                  <a:solidFill>
                    <a:srgbClr val="000000"/>
                  </a:solidFill>
                </a:endParaRPr>
              </a:p>
            </p:txBody>
          </p:sp>
          <p:sp>
            <p:nvSpPr>
              <p:cNvPr id="595" name="Freeform 231"/>
              <p:cNvSpPr>
                <a:spLocks/>
              </p:cNvSpPr>
              <p:nvPr/>
            </p:nvSpPr>
            <p:spPr bwMode="gray">
              <a:xfrm>
                <a:off x="2315" y="3049"/>
                <a:ext cx="3" cy="4"/>
              </a:xfrm>
              <a:custGeom>
                <a:avLst/>
                <a:gdLst>
                  <a:gd name="T0" fmla="*/ 0 w 3"/>
                  <a:gd name="T1" fmla="*/ 1 h 4"/>
                  <a:gd name="T2" fmla="*/ 2 w 3"/>
                  <a:gd name="T3" fmla="*/ 0 h 4"/>
                  <a:gd name="T4" fmla="*/ 3 w 3"/>
                  <a:gd name="T5" fmla="*/ 3 h 4"/>
                  <a:gd name="T6" fmla="*/ 1 w 3"/>
                  <a:gd name="T7" fmla="*/ 4 h 4"/>
                  <a:gd name="T8" fmla="*/ 0 w 3"/>
                  <a:gd name="T9" fmla="*/ 1 h 4"/>
                  <a:gd name="T10" fmla="*/ 0 60000 65536"/>
                  <a:gd name="T11" fmla="*/ 0 60000 65536"/>
                  <a:gd name="T12" fmla="*/ 0 60000 65536"/>
                  <a:gd name="T13" fmla="*/ 0 60000 65536"/>
                  <a:gd name="T14" fmla="*/ 0 60000 65536"/>
                  <a:gd name="T15" fmla="*/ 0 w 3"/>
                  <a:gd name="T16" fmla="*/ 0 h 4"/>
                  <a:gd name="T17" fmla="*/ 3 w 3"/>
                  <a:gd name="T18" fmla="*/ 4 h 4"/>
                </a:gdLst>
                <a:ahLst/>
                <a:cxnLst>
                  <a:cxn ang="T10">
                    <a:pos x="T0" y="T1"/>
                  </a:cxn>
                  <a:cxn ang="T11">
                    <a:pos x="T2" y="T3"/>
                  </a:cxn>
                  <a:cxn ang="T12">
                    <a:pos x="T4" y="T5"/>
                  </a:cxn>
                  <a:cxn ang="T13">
                    <a:pos x="T6" y="T7"/>
                  </a:cxn>
                  <a:cxn ang="T14">
                    <a:pos x="T8" y="T9"/>
                  </a:cxn>
                </a:cxnLst>
                <a:rect l="T15" t="T16" r="T17" b="T18"/>
                <a:pathLst>
                  <a:path w="3" h="4">
                    <a:moveTo>
                      <a:pt x="0" y="1"/>
                    </a:moveTo>
                    <a:lnTo>
                      <a:pt x="2" y="0"/>
                    </a:lnTo>
                    <a:lnTo>
                      <a:pt x="3" y="3"/>
                    </a:lnTo>
                    <a:lnTo>
                      <a:pt x="1" y="4"/>
                    </a:lnTo>
                    <a:lnTo>
                      <a:pt x="0" y="1"/>
                    </a:lnTo>
                    <a:close/>
                  </a:path>
                </a:pathLst>
              </a:custGeom>
              <a:grpFill/>
              <a:ln w="3175" cmpd="sng">
                <a:solidFill>
                  <a:schemeClr val="bg1"/>
                </a:solidFill>
                <a:round/>
                <a:headEnd/>
                <a:tailEnd/>
              </a:ln>
            </p:spPr>
            <p:txBody>
              <a:bodyPr/>
              <a:lstStyle/>
              <a:p>
                <a:endParaRPr lang="es-CL" sz="2400" dirty="0">
                  <a:solidFill>
                    <a:srgbClr val="000000"/>
                  </a:solidFill>
                </a:endParaRPr>
              </a:p>
            </p:txBody>
          </p:sp>
          <p:sp>
            <p:nvSpPr>
              <p:cNvPr id="596" name="Freeform 232"/>
              <p:cNvSpPr>
                <a:spLocks/>
              </p:cNvSpPr>
              <p:nvPr/>
            </p:nvSpPr>
            <p:spPr bwMode="gray">
              <a:xfrm>
                <a:off x="2305" y="3036"/>
                <a:ext cx="4" cy="6"/>
              </a:xfrm>
              <a:custGeom>
                <a:avLst/>
                <a:gdLst>
                  <a:gd name="T0" fmla="*/ 2 w 4"/>
                  <a:gd name="T1" fmla="*/ 6 h 6"/>
                  <a:gd name="T2" fmla="*/ 0 w 4"/>
                  <a:gd name="T3" fmla="*/ 3 h 6"/>
                  <a:gd name="T4" fmla="*/ 0 w 4"/>
                  <a:gd name="T5" fmla="*/ 0 h 6"/>
                  <a:gd name="T6" fmla="*/ 2 w 4"/>
                  <a:gd name="T7" fmla="*/ 0 h 6"/>
                  <a:gd name="T8" fmla="*/ 4 w 4"/>
                  <a:gd name="T9" fmla="*/ 5 h 6"/>
                  <a:gd name="T10" fmla="*/ 2 w 4"/>
                  <a:gd name="T11" fmla="*/ 6 h 6"/>
                  <a:gd name="T12" fmla="*/ 0 60000 65536"/>
                  <a:gd name="T13" fmla="*/ 0 60000 65536"/>
                  <a:gd name="T14" fmla="*/ 0 60000 65536"/>
                  <a:gd name="T15" fmla="*/ 0 60000 65536"/>
                  <a:gd name="T16" fmla="*/ 0 60000 65536"/>
                  <a:gd name="T17" fmla="*/ 0 60000 65536"/>
                  <a:gd name="T18" fmla="*/ 0 w 4"/>
                  <a:gd name="T19" fmla="*/ 0 h 6"/>
                  <a:gd name="T20" fmla="*/ 4 w 4"/>
                  <a:gd name="T21" fmla="*/ 6 h 6"/>
                </a:gdLst>
                <a:ahLst/>
                <a:cxnLst>
                  <a:cxn ang="T12">
                    <a:pos x="T0" y="T1"/>
                  </a:cxn>
                  <a:cxn ang="T13">
                    <a:pos x="T2" y="T3"/>
                  </a:cxn>
                  <a:cxn ang="T14">
                    <a:pos x="T4" y="T5"/>
                  </a:cxn>
                  <a:cxn ang="T15">
                    <a:pos x="T6" y="T7"/>
                  </a:cxn>
                  <a:cxn ang="T16">
                    <a:pos x="T8" y="T9"/>
                  </a:cxn>
                  <a:cxn ang="T17">
                    <a:pos x="T10" y="T11"/>
                  </a:cxn>
                </a:cxnLst>
                <a:rect l="T18" t="T19" r="T20" b="T21"/>
                <a:pathLst>
                  <a:path w="4" h="6">
                    <a:moveTo>
                      <a:pt x="2" y="6"/>
                    </a:moveTo>
                    <a:lnTo>
                      <a:pt x="0" y="3"/>
                    </a:lnTo>
                    <a:lnTo>
                      <a:pt x="0" y="0"/>
                    </a:lnTo>
                    <a:lnTo>
                      <a:pt x="2" y="0"/>
                    </a:lnTo>
                    <a:lnTo>
                      <a:pt x="4" y="5"/>
                    </a:lnTo>
                    <a:lnTo>
                      <a:pt x="2" y="6"/>
                    </a:lnTo>
                    <a:close/>
                  </a:path>
                </a:pathLst>
              </a:custGeom>
              <a:grpFill/>
              <a:ln w="3175" cmpd="sng">
                <a:solidFill>
                  <a:schemeClr val="bg1"/>
                </a:solidFill>
                <a:round/>
                <a:headEnd/>
                <a:tailEnd/>
              </a:ln>
            </p:spPr>
            <p:txBody>
              <a:bodyPr/>
              <a:lstStyle/>
              <a:p>
                <a:endParaRPr lang="es-CL" sz="2400" dirty="0">
                  <a:solidFill>
                    <a:srgbClr val="000000"/>
                  </a:solidFill>
                </a:endParaRPr>
              </a:p>
            </p:txBody>
          </p:sp>
          <p:sp>
            <p:nvSpPr>
              <p:cNvPr id="597" name="Freeform 233"/>
              <p:cNvSpPr>
                <a:spLocks/>
              </p:cNvSpPr>
              <p:nvPr/>
            </p:nvSpPr>
            <p:spPr bwMode="gray">
              <a:xfrm>
                <a:off x="2306" y="3002"/>
                <a:ext cx="6" cy="14"/>
              </a:xfrm>
              <a:custGeom>
                <a:avLst/>
                <a:gdLst>
                  <a:gd name="T0" fmla="*/ 6 w 6"/>
                  <a:gd name="T1" fmla="*/ 14 h 14"/>
                  <a:gd name="T2" fmla="*/ 3 w 6"/>
                  <a:gd name="T3" fmla="*/ 12 h 14"/>
                  <a:gd name="T4" fmla="*/ 0 w 6"/>
                  <a:gd name="T5" fmla="*/ 8 h 14"/>
                  <a:gd name="T6" fmla="*/ 0 w 6"/>
                  <a:gd name="T7" fmla="*/ 6 h 14"/>
                  <a:gd name="T8" fmla="*/ 2 w 6"/>
                  <a:gd name="T9" fmla="*/ 4 h 14"/>
                  <a:gd name="T10" fmla="*/ 3 w 6"/>
                  <a:gd name="T11" fmla="*/ 0 h 14"/>
                  <a:gd name="T12" fmla="*/ 5 w 6"/>
                  <a:gd name="T13" fmla="*/ 0 h 14"/>
                  <a:gd name="T14" fmla="*/ 5 w 6"/>
                  <a:gd name="T15" fmla="*/ 4 h 14"/>
                  <a:gd name="T16" fmla="*/ 5 w 6"/>
                  <a:gd name="T17" fmla="*/ 10 h 14"/>
                  <a:gd name="T18" fmla="*/ 6 w 6"/>
                  <a:gd name="T19" fmla="*/ 14 h 14"/>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6"/>
                  <a:gd name="T31" fmla="*/ 0 h 14"/>
                  <a:gd name="T32" fmla="*/ 6 w 6"/>
                  <a:gd name="T33" fmla="*/ 14 h 14"/>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6" h="14">
                    <a:moveTo>
                      <a:pt x="6" y="14"/>
                    </a:moveTo>
                    <a:lnTo>
                      <a:pt x="3" y="12"/>
                    </a:lnTo>
                    <a:lnTo>
                      <a:pt x="0" y="8"/>
                    </a:lnTo>
                    <a:lnTo>
                      <a:pt x="0" y="6"/>
                    </a:lnTo>
                    <a:lnTo>
                      <a:pt x="2" y="4"/>
                    </a:lnTo>
                    <a:lnTo>
                      <a:pt x="3" y="0"/>
                    </a:lnTo>
                    <a:lnTo>
                      <a:pt x="5" y="0"/>
                    </a:lnTo>
                    <a:lnTo>
                      <a:pt x="5" y="4"/>
                    </a:lnTo>
                    <a:lnTo>
                      <a:pt x="5" y="10"/>
                    </a:lnTo>
                    <a:lnTo>
                      <a:pt x="6" y="14"/>
                    </a:lnTo>
                    <a:close/>
                  </a:path>
                </a:pathLst>
              </a:custGeom>
              <a:grpFill/>
              <a:ln w="3175" cmpd="sng">
                <a:solidFill>
                  <a:schemeClr val="bg1"/>
                </a:solidFill>
                <a:round/>
                <a:headEnd/>
                <a:tailEnd/>
              </a:ln>
            </p:spPr>
            <p:txBody>
              <a:bodyPr/>
              <a:lstStyle/>
              <a:p>
                <a:endParaRPr lang="es-CL" sz="2400" dirty="0">
                  <a:solidFill>
                    <a:srgbClr val="000000"/>
                  </a:solidFill>
                </a:endParaRPr>
              </a:p>
            </p:txBody>
          </p:sp>
          <p:sp>
            <p:nvSpPr>
              <p:cNvPr id="598" name="Freeform 234"/>
              <p:cNvSpPr>
                <a:spLocks/>
              </p:cNvSpPr>
              <p:nvPr/>
            </p:nvSpPr>
            <p:spPr bwMode="gray">
              <a:xfrm>
                <a:off x="2309" y="3030"/>
                <a:ext cx="3" cy="7"/>
              </a:xfrm>
              <a:custGeom>
                <a:avLst/>
                <a:gdLst>
                  <a:gd name="T0" fmla="*/ 0 w 3"/>
                  <a:gd name="T1" fmla="*/ 4 h 7"/>
                  <a:gd name="T2" fmla="*/ 0 w 3"/>
                  <a:gd name="T3" fmla="*/ 0 h 7"/>
                  <a:gd name="T4" fmla="*/ 3 w 3"/>
                  <a:gd name="T5" fmla="*/ 0 h 7"/>
                  <a:gd name="T6" fmla="*/ 2 w 3"/>
                  <a:gd name="T7" fmla="*/ 7 h 7"/>
                  <a:gd name="T8" fmla="*/ 0 w 3"/>
                  <a:gd name="T9" fmla="*/ 4 h 7"/>
                  <a:gd name="T10" fmla="*/ 0 60000 65536"/>
                  <a:gd name="T11" fmla="*/ 0 60000 65536"/>
                  <a:gd name="T12" fmla="*/ 0 60000 65536"/>
                  <a:gd name="T13" fmla="*/ 0 60000 65536"/>
                  <a:gd name="T14" fmla="*/ 0 60000 65536"/>
                  <a:gd name="T15" fmla="*/ 0 w 3"/>
                  <a:gd name="T16" fmla="*/ 0 h 7"/>
                  <a:gd name="T17" fmla="*/ 3 w 3"/>
                  <a:gd name="T18" fmla="*/ 7 h 7"/>
                </a:gdLst>
                <a:ahLst/>
                <a:cxnLst>
                  <a:cxn ang="T10">
                    <a:pos x="T0" y="T1"/>
                  </a:cxn>
                  <a:cxn ang="T11">
                    <a:pos x="T2" y="T3"/>
                  </a:cxn>
                  <a:cxn ang="T12">
                    <a:pos x="T4" y="T5"/>
                  </a:cxn>
                  <a:cxn ang="T13">
                    <a:pos x="T6" y="T7"/>
                  </a:cxn>
                  <a:cxn ang="T14">
                    <a:pos x="T8" y="T9"/>
                  </a:cxn>
                </a:cxnLst>
                <a:rect l="T15" t="T16" r="T17" b="T18"/>
                <a:pathLst>
                  <a:path w="3" h="7">
                    <a:moveTo>
                      <a:pt x="0" y="4"/>
                    </a:moveTo>
                    <a:lnTo>
                      <a:pt x="0" y="0"/>
                    </a:lnTo>
                    <a:lnTo>
                      <a:pt x="3" y="0"/>
                    </a:lnTo>
                    <a:lnTo>
                      <a:pt x="2" y="7"/>
                    </a:lnTo>
                    <a:lnTo>
                      <a:pt x="0" y="4"/>
                    </a:lnTo>
                    <a:close/>
                  </a:path>
                </a:pathLst>
              </a:custGeom>
              <a:grpFill/>
              <a:ln w="3175" cmpd="sng">
                <a:solidFill>
                  <a:schemeClr val="bg1"/>
                </a:solidFill>
                <a:round/>
                <a:headEnd/>
                <a:tailEnd/>
              </a:ln>
            </p:spPr>
            <p:txBody>
              <a:bodyPr/>
              <a:lstStyle/>
              <a:p>
                <a:endParaRPr lang="es-CL" sz="2400" dirty="0">
                  <a:solidFill>
                    <a:srgbClr val="000000"/>
                  </a:solidFill>
                </a:endParaRPr>
              </a:p>
            </p:txBody>
          </p:sp>
          <p:sp>
            <p:nvSpPr>
              <p:cNvPr id="599" name="Freeform 235"/>
              <p:cNvSpPr>
                <a:spLocks/>
              </p:cNvSpPr>
              <p:nvPr/>
            </p:nvSpPr>
            <p:spPr bwMode="gray">
              <a:xfrm>
                <a:off x="2308" y="3021"/>
                <a:ext cx="4" cy="5"/>
              </a:xfrm>
              <a:custGeom>
                <a:avLst/>
                <a:gdLst>
                  <a:gd name="T0" fmla="*/ 2 w 4"/>
                  <a:gd name="T1" fmla="*/ 4 h 5"/>
                  <a:gd name="T2" fmla="*/ 1 w 4"/>
                  <a:gd name="T3" fmla="*/ 5 h 5"/>
                  <a:gd name="T4" fmla="*/ 0 w 4"/>
                  <a:gd name="T5" fmla="*/ 3 h 5"/>
                  <a:gd name="T6" fmla="*/ 4 w 4"/>
                  <a:gd name="T7" fmla="*/ 0 h 5"/>
                  <a:gd name="T8" fmla="*/ 2 w 4"/>
                  <a:gd name="T9" fmla="*/ 4 h 5"/>
                  <a:gd name="T10" fmla="*/ 0 60000 65536"/>
                  <a:gd name="T11" fmla="*/ 0 60000 65536"/>
                  <a:gd name="T12" fmla="*/ 0 60000 65536"/>
                  <a:gd name="T13" fmla="*/ 0 60000 65536"/>
                  <a:gd name="T14" fmla="*/ 0 60000 65536"/>
                  <a:gd name="T15" fmla="*/ 0 w 4"/>
                  <a:gd name="T16" fmla="*/ 0 h 5"/>
                  <a:gd name="T17" fmla="*/ 4 w 4"/>
                  <a:gd name="T18" fmla="*/ 5 h 5"/>
                </a:gdLst>
                <a:ahLst/>
                <a:cxnLst>
                  <a:cxn ang="T10">
                    <a:pos x="T0" y="T1"/>
                  </a:cxn>
                  <a:cxn ang="T11">
                    <a:pos x="T2" y="T3"/>
                  </a:cxn>
                  <a:cxn ang="T12">
                    <a:pos x="T4" y="T5"/>
                  </a:cxn>
                  <a:cxn ang="T13">
                    <a:pos x="T6" y="T7"/>
                  </a:cxn>
                  <a:cxn ang="T14">
                    <a:pos x="T8" y="T9"/>
                  </a:cxn>
                </a:cxnLst>
                <a:rect l="T15" t="T16" r="T17" b="T18"/>
                <a:pathLst>
                  <a:path w="4" h="5">
                    <a:moveTo>
                      <a:pt x="2" y="4"/>
                    </a:moveTo>
                    <a:lnTo>
                      <a:pt x="1" y="5"/>
                    </a:lnTo>
                    <a:lnTo>
                      <a:pt x="0" y="3"/>
                    </a:lnTo>
                    <a:lnTo>
                      <a:pt x="4" y="0"/>
                    </a:lnTo>
                    <a:lnTo>
                      <a:pt x="2" y="4"/>
                    </a:lnTo>
                    <a:close/>
                  </a:path>
                </a:pathLst>
              </a:custGeom>
              <a:grpFill/>
              <a:ln w="3175" cmpd="sng">
                <a:solidFill>
                  <a:schemeClr val="bg1"/>
                </a:solidFill>
                <a:round/>
                <a:headEnd/>
                <a:tailEnd/>
              </a:ln>
            </p:spPr>
            <p:txBody>
              <a:bodyPr/>
              <a:lstStyle/>
              <a:p>
                <a:endParaRPr lang="es-CL" sz="2400" dirty="0">
                  <a:solidFill>
                    <a:srgbClr val="000000"/>
                  </a:solidFill>
                </a:endParaRPr>
              </a:p>
            </p:txBody>
          </p:sp>
          <p:sp>
            <p:nvSpPr>
              <p:cNvPr id="600" name="Freeform 236"/>
              <p:cNvSpPr>
                <a:spLocks/>
              </p:cNvSpPr>
              <p:nvPr/>
            </p:nvSpPr>
            <p:spPr bwMode="gray">
              <a:xfrm>
                <a:off x="2304" y="3024"/>
                <a:ext cx="2" cy="4"/>
              </a:xfrm>
              <a:custGeom>
                <a:avLst/>
                <a:gdLst>
                  <a:gd name="T0" fmla="*/ 0 w 2"/>
                  <a:gd name="T1" fmla="*/ 1 h 4"/>
                  <a:gd name="T2" fmla="*/ 1 w 2"/>
                  <a:gd name="T3" fmla="*/ 0 h 4"/>
                  <a:gd name="T4" fmla="*/ 2 w 2"/>
                  <a:gd name="T5" fmla="*/ 2 h 4"/>
                  <a:gd name="T6" fmla="*/ 0 w 2"/>
                  <a:gd name="T7" fmla="*/ 4 h 4"/>
                  <a:gd name="T8" fmla="*/ 0 w 2"/>
                  <a:gd name="T9" fmla="*/ 1 h 4"/>
                  <a:gd name="T10" fmla="*/ 0 60000 65536"/>
                  <a:gd name="T11" fmla="*/ 0 60000 65536"/>
                  <a:gd name="T12" fmla="*/ 0 60000 65536"/>
                  <a:gd name="T13" fmla="*/ 0 60000 65536"/>
                  <a:gd name="T14" fmla="*/ 0 60000 65536"/>
                  <a:gd name="T15" fmla="*/ 0 w 2"/>
                  <a:gd name="T16" fmla="*/ 0 h 4"/>
                  <a:gd name="T17" fmla="*/ 2 w 2"/>
                  <a:gd name="T18" fmla="*/ 4 h 4"/>
                </a:gdLst>
                <a:ahLst/>
                <a:cxnLst>
                  <a:cxn ang="T10">
                    <a:pos x="T0" y="T1"/>
                  </a:cxn>
                  <a:cxn ang="T11">
                    <a:pos x="T2" y="T3"/>
                  </a:cxn>
                  <a:cxn ang="T12">
                    <a:pos x="T4" y="T5"/>
                  </a:cxn>
                  <a:cxn ang="T13">
                    <a:pos x="T6" y="T7"/>
                  </a:cxn>
                  <a:cxn ang="T14">
                    <a:pos x="T8" y="T9"/>
                  </a:cxn>
                </a:cxnLst>
                <a:rect l="T15" t="T16" r="T17" b="T18"/>
                <a:pathLst>
                  <a:path w="2" h="4">
                    <a:moveTo>
                      <a:pt x="0" y="1"/>
                    </a:moveTo>
                    <a:lnTo>
                      <a:pt x="1" y="0"/>
                    </a:lnTo>
                    <a:lnTo>
                      <a:pt x="2" y="2"/>
                    </a:lnTo>
                    <a:lnTo>
                      <a:pt x="0" y="4"/>
                    </a:lnTo>
                    <a:lnTo>
                      <a:pt x="0" y="1"/>
                    </a:lnTo>
                    <a:close/>
                  </a:path>
                </a:pathLst>
              </a:custGeom>
              <a:grpFill/>
              <a:ln w="3175" cmpd="sng">
                <a:solidFill>
                  <a:schemeClr val="bg1"/>
                </a:solidFill>
                <a:round/>
                <a:headEnd/>
                <a:tailEnd/>
              </a:ln>
            </p:spPr>
            <p:txBody>
              <a:bodyPr/>
              <a:lstStyle/>
              <a:p>
                <a:endParaRPr lang="es-CL" sz="2400" dirty="0">
                  <a:solidFill>
                    <a:srgbClr val="000000"/>
                  </a:solidFill>
                </a:endParaRPr>
              </a:p>
            </p:txBody>
          </p:sp>
          <p:sp>
            <p:nvSpPr>
              <p:cNvPr id="601" name="Freeform 237"/>
              <p:cNvSpPr>
                <a:spLocks/>
              </p:cNvSpPr>
              <p:nvPr/>
            </p:nvSpPr>
            <p:spPr bwMode="gray">
              <a:xfrm>
                <a:off x="2305" y="3018"/>
                <a:ext cx="5" cy="4"/>
              </a:xfrm>
              <a:custGeom>
                <a:avLst/>
                <a:gdLst>
                  <a:gd name="T0" fmla="*/ 2 w 5"/>
                  <a:gd name="T1" fmla="*/ 4 h 4"/>
                  <a:gd name="T2" fmla="*/ 0 w 5"/>
                  <a:gd name="T3" fmla="*/ 3 h 4"/>
                  <a:gd name="T4" fmla="*/ 0 w 5"/>
                  <a:gd name="T5" fmla="*/ 1 h 4"/>
                  <a:gd name="T6" fmla="*/ 4 w 5"/>
                  <a:gd name="T7" fmla="*/ 0 h 4"/>
                  <a:gd name="T8" fmla="*/ 5 w 5"/>
                  <a:gd name="T9" fmla="*/ 2 h 4"/>
                  <a:gd name="T10" fmla="*/ 2 w 5"/>
                  <a:gd name="T11" fmla="*/ 4 h 4"/>
                  <a:gd name="T12" fmla="*/ 0 60000 65536"/>
                  <a:gd name="T13" fmla="*/ 0 60000 65536"/>
                  <a:gd name="T14" fmla="*/ 0 60000 65536"/>
                  <a:gd name="T15" fmla="*/ 0 60000 65536"/>
                  <a:gd name="T16" fmla="*/ 0 60000 65536"/>
                  <a:gd name="T17" fmla="*/ 0 60000 65536"/>
                  <a:gd name="T18" fmla="*/ 0 w 5"/>
                  <a:gd name="T19" fmla="*/ 0 h 4"/>
                  <a:gd name="T20" fmla="*/ 5 w 5"/>
                  <a:gd name="T21" fmla="*/ 4 h 4"/>
                </a:gdLst>
                <a:ahLst/>
                <a:cxnLst>
                  <a:cxn ang="T12">
                    <a:pos x="T0" y="T1"/>
                  </a:cxn>
                  <a:cxn ang="T13">
                    <a:pos x="T2" y="T3"/>
                  </a:cxn>
                  <a:cxn ang="T14">
                    <a:pos x="T4" y="T5"/>
                  </a:cxn>
                  <a:cxn ang="T15">
                    <a:pos x="T6" y="T7"/>
                  </a:cxn>
                  <a:cxn ang="T16">
                    <a:pos x="T8" y="T9"/>
                  </a:cxn>
                  <a:cxn ang="T17">
                    <a:pos x="T10" y="T11"/>
                  </a:cxn>
                </a:cxnLst>
                <a:rect l="T18" t="T19" r="T20" b="T21"/>
                <a:pathLst>
                  <a:path w="5" h="4">
                    <a:moveTo>
                      <a:pt x="2" y="4"/>
                    </a:moveTo>
                    <a:lnTo>
                      <a:pt x="0" y="3"/>
                    </a:lnTo>
                    <a:lnTo>
                      <a:pt x="0" y="1"/>
                    </a:lnTo>
                    <a:lnTo>
                      <a:pt x="4" y="0"/>
                    </a:lnTo>
                    <a:lnTo>
                      <a:pt x="5" y="2"/>
                    </a:lnTo>
                    <a:lnTo>
                      <a:pt x="2" y="4"/>
                    </a:lnTo>
                    <a:close/>
                  </a:path>
                </a:pathLst>
              </a:custGeom>
              <a:grpFill/>
              <a:ln w="3175" cmpd="sng">
                <a:solidFill>
                  <a:schemeClr val="bg1"/>
                </a:solidFill>
                <a:round/>
                <a:headEnd/>
                <a:tailEnd/>
              </a:ln>
            </p:spPr>
            <p:txBody>
              <a:bodyPr/>
              <a:lstStyle/>
              <a:p>
                <a:endParaRPr lang="es-CL" sz="2400" dirty="0">
                  <a:solidFill>
                    <a:srgbClr val="000000"/>
                  </a:solidFill>
                </a:endParaRPr>
              </a:p>
            </p:txBody>
          </p:sp>
          <p:sp>
            <p:nvSpPr>
              <p:cNvPr id="602" name="Freeform 238"/>
              <p:cNvSpPr>
                <a:spLocks/>
              </p:cNvSpPr>
              <p:nvPr/>
            </p:nvSpPr>
            <p:spPr bwMode="gray">
              <a:xfrm>
                <a:off x="2309" y="2989"/>
                <a:ext cx="2" cy="5"/>
              </a:xfrm>
              <a:custGeom>
                <a:avLst/>
                <a:gdLst>
                  <a:gd name="T0" fmla="*/ 0 w 2"/>
                  <a:gd name="T1" fmla="*/ 5 h 5"/>
                  <a:gd name="T2" fmla="*/ 0 w 2"/>
                  <a:gd name="T3" fmla="*/ 0 h 5"/>
                  <a:gd name="T4" fmla="*/ 2 w 2"/>
                  <a:gd name="T5" fmla="*/ 3 h 5"/>
                  <a:gd name="T6" fmla="*/ 2 w 2"/>
                  <a:gd name="T7" fmla="*/ 5 h 5"/>
                  <a:gd name="T8" fmla="*/ 0 w 2"/>
                  <a:gd name="T9" fmla="*/ 5 h 5"/>
                  <a:gd name="T10" fmla="*/ 0 60000 65536"/>
                  <a:gd name="T11" fmla="*/ 0 60000 65536"/>
                  <a:gd name="T12" fmla="*/ 0 60000 65536"/>
                  <a:gd name="T13" fmla="*/ 0 60000 65536"/>
                  <a:gd name="T14" fmla="*/ 0 60000 65536"/>
                  <a:gd name="T15" fmla="*/ 0 w 2"/>
                  <a:gd name="T16" fmla="*/ 0 h 5"/>
                  <a:gd name="T17" fmla="*/ 2 w 2"/>
                  <a:gd name="T18" fmla="*/ 5 h 5"/>
                </a:gdLst>
                <a:ahLst/>
                <a:cxnLst>
                  <a:cxn ang="T10">
                    <a:pos x="T0" y="T1"/>
                  </a:cxn>
                  <a:cxn ang="T11">
                    <a:pos x="T2" y="T3"/>
                  </a:cxn>
                  <a:cxn ang="T12">
                    <a:pos x="T4" y="T5"/>
                  </a:cxn>
                  <a:cxn ang="T13">
                    <a:pos x="T6" y="T7"/>
                  </a:cxn>
                  <a:cxn ang="T14">
                    <a:pos x="T8" y="T9"/>
                  </a:cxn>
                </a:cxnLst>
                <a:rect l="T15" t="T16" r="T17" b="T18"/>
                <a:pathLst>
                  <a:path w="2" h="5">
                    <a:moveTo>
                      <a:pt x="0" y="5"/>
                    </a:moveTo>
                    <a:lnTo>
                      <a:pt x="0" y="0"/>
                    </a:lnTo>
                    <a:lnTo>
                      <a:pt x="2" y="3"/>
                    </a:lnTo>
                    <a:lnTo>
                      <a:pt x="2" y="5"/>
                    </a:lnTo>
                    <a:lnTo>
                      <a:pt x="0" y="5"/>
                    </a:lnTo>
                    <a:close/>
                  </a:path>
                </a:pathLst>
              </a:custGeom>
              <a:grpFill/>
              <a:ln w="3175" cmpd="sng">
                <a:solidFill>
                  <a:schemeClr val="bg1"/>
                </a:solidFill>
                <a:round/>
                <a:headEnd/>
                <a:tailEnd/>
              </a:ln>
            </p:spPr>
            <p:txBody>
              <a:bodyPr/>
              <a:lstStyle/>
              <a:p>
                <a:endParaRPr lang="es-CL" sz="2400" dirty="0">
                  <a:solidFill>
                    <a:srgbClr val="000000"/>
                  </a:solidFill>
                </a:endParaRPr>
              </a:p>
            </p:txBody>
          </p:sp>
          <p:sp>
            <p:nvSpPr>
              <p:cNvPr id="603" name="Freeform 239"/>
              <p:cNvSpPr>
                <a:spLocks/>
              </p:cNvSpPr>
              <p:nvPr/>
            </p:nvSpPr>
            <p:spPr bwMode="gray">
              <a:xfrm>
                <a:off x="2302" y="3009"/>
                <a:ext cx="3" cy="5"/>
              </a:xfrm>
              <a:custGeom>
                <a:avLst/>
                <a:gdLst>
                  <a:gd name="T0" fmla="*/ 1 w 3"/>
                  <a:gd name="T1" fmla="*/ 0 h 5"/>
                  <a:gd name="T2" fmla="*/ 3 w 3"/>
                  <a:gd name="T3" fmla="*/ 4 h 5"/>
                  <a:gd name="T4" fmla="*/ 1 w 3"/>
                  <a:gd name="T5" fmla="*/ 5 h 5"/>
                  <a:gd name="T6" fmla="*/ 0 w 3"/>
                  <a:gd name="T7" fmla="*/ 4 h 5"/>
                  <a:gd name="T8" fmla="*/ 1 w 3"/>
                  <a:gd name="T9" fmla="*/ 0 h 5"/>
                  <a:gd name="T10" fmla="*/ 0 60000 65536"/>
                  <a:gd name="T11" fmla="*/ 0 60000 65536"/>
                  <a:gd name="T12" fmla="*/ 0 60000 65536"/>
                  <a:gd name="T13" fmla="*/ 0 60000 65536"/>
                  <a:gd name="T14" fmla="*/ 0 60000 65536"/>
                  <a:gd name="T15" fmla="*/ 0 w 3"/>
                  <a:gd name="T16" fmla="*/ 0 h 5"/>
                  <a:gd name="T17" fmla="*/ 3 w 3"/>
                  <a:gd name="T18" fmla="*/ 5 h 5"/>
                </a:gdLst>
                <a:ahLst/>
                <a:cxnLst>
                  <a:cxn ang="T10">
                    <a:pos x="T0" y="T1"/>
                  </a:cxn>
                  <a:cxn ang="T11">
                    <a:pos x="T2" y="T3"/>
                  </a:cxn>
                  <a:cxn ang="T12">
                    <a:pos x="T4" y="T5"/>
                  </a:cxn>
                  <a:cxn ang="T13">
                    <a:pos x="T6" y="T7"/>
                  </a:cxn>
                  <a:cxn ang="T14">
                    <a:pos x="T8" y="T9"/>
                  </a:cxn>
                </a:cxnLst>
                <a:rect l="T15" t="T16" r="T17" b="T18"/>
                <a:pathLst>
                  <a:path w="3" h="5">
                    <a:moveTo>
                      <a:pt x="1" y="0"/>
                    </a:moveTo>
                    <a:lnTo>
                      <a:pt x="3" y="4"/>
                    </a:lnTo>
                    <a:lnTo>
                      <a:pt x="1" y="5"/>
                    </a:lnTo>
                    <a:lnTo>
                      <a:pt x="0" y="4"/>
                    </a:lnTo>
                    <a:lnTo>
                      <a:pt x="1" y="0"/>
                    </a:lnTo>
                    <a:close/>
                  </a:path>
                </a:pathLst>
              </a:custGeom>
              <a:grpFill/>
              <a:ln w="3175" cmpd="sng">
                <a:solidFill>
                  <a:schemeClr val="bg1"/>
                </a:solidFill>
                <a:round/>
                <a:headEnd/>
                <a:tailEnd/>
              </a:ln>
            </p:spPr>
            <p:txBody>
              <a:bodyPr/>
              <a:lstStyle/>
              <a:p>
                <a:endParaRPr lang="es-CL" sz="2400" dirty="0">
                  <a:solidFill>
                    <a:srgbClr val="000000"/>
                  </a:solidFill>
                </a:endParaRPr>
              </a:p>
            </p:txBody>
          </p:sp>
          <p:sp>
            <p:nvSpPr>
              <p:cNvPr id="604" name="Freeform 240"/>
              <p:cNvSpPr>
                <a:spLocks/>
              </p:cNvSpPr>
              <p:nvPr/>
            </p:nvSpPr>
            <p:spPr bwMode="gray">
              <a:xfrm>
                <a:off x="2304" y="2992"/>
                <a:ext cx="2" cy="4"/>
              </a:xfrm>
              <a:custGeom>
                <a:avLst/>
                <a:gdLst>
                  <a:gd name="T0" fmla="*/ 0 w 2"/>
                  <a:gd name="T1" fmla="*/ 1 h 4"/>
                  <a:gd name="T2" fmla="*/ 1 w 2"/>
                  <a:gd name="T3" fmla="*/ 0 h 4"/>
                  <a:gd name="T4" fmla="*/ 2 w 2"/>
                  <a:gd name="T5" fmla="*/ 1 h 4"/>
                  <a:gd name="T6" fmla="*/ 1 w 2"/>
                  <a:gd name="T7" fmla="*/ 4 h 4"/>
                  <a:gd name="T8" fmla="*/ 0 w 2"/>
                  <a:gd name="T9" fmla="*/ 1 h 4"/>
                  <a:gd name="T10" fmla="*/ 0 60000 65536"/>
                  <a:gd name="T11" fmla="*/ 0 60000 65536"/>
                  <a:gd name="T12" fmla="*/ 0 60000 65536"/>
                  <a:gd name="T13" fmla="*/ 0 60000 65536"/>
                  <a:gd name="T14" fmla="*/ 0 60000 65536"/>
                  <a:gd name="T15" fmla="*/ 0 w 2"/>
                  <a:gd name="T16" fmla="*/ 0 h 4"/>
                  <a:gd name="T17" fmla="*/ 2 w 2"/>
                  <a:gd name="T18" fmla="*/ 4 h 4"/>
                </a:gdLst>
                <a:ahLst/>
                <a:cxnLst>
                  <a:cxn ang="T10">
                    <a:pos x="T0" y="T1"/>
                  </a:cxn>
                  <a:cxn ang="T11">
                    <a:pos x="T2" y="T3"/>
                  </a:cxn>
                  <a:cxn ang="T12">
                    <a:pos x="T4" y="T5"/>
                  </a:cxn>
                  <a:cxn ang="T13">
                    <a:pos x="T6" y="T7"/>
                  </a:cxn>
                  <a:cxn ang="T14">
                    <a:pos x="T8" y="T9"/>
                  </a:cxn>
                </a:cxnLst>
                <a:rect l="T15" t="T16" r="T17" b="T18"/>
                <a:pathLst>
                  <a:path w="2" h="4">
                    <a:moveTo>
                      <a:pt x="0" y="1"/>
                    </a:moveTo>
                    <a:lnTo>
                      <a:pt x="1" y="0"/>
                    </a:lnTo>
                    <a:lnTo>
                      <a:pt x="2" y="1"/>
                    </a:lnTo>
                    <a:lnTo>
                      <a:pt x="1" y="4"/>
                    </a:lnTo>
                    <a:lnTo>
                      <a:pt x="0" y="1"/>
                    </a:lnTo>
                    <a:close/>
                  </a:path>
                </a:pathLst>
              </a:custGeom>
              <a:grpFill/>
              <a:ln w="3175" cmpd="sng">
                <a:solidFill>
                  <a:schemeClr val="bg1"/>
                </a:solidFill>
                <a:round/>
                <a:headEnd/>
                <a:tailEnd/>
              </a:ln>
            </p:spPr>
            <p:txBody>
              <a:bodyPr/>
              <a:lstStyle/>
              <a:p>
                <a:endParaRPr lang="es-CL" sz="2400" dirty="0">
                  <a:solidFill>
                    <a:srgbClr val="000000"/>
                  </a:solidFill>
                </a:endParaRPr>
              </a:p>
            </p:txBody>
          </p:sp>
          <p:sp>
            <p:nvSpPr>
              <p:cNvPr id="605" name="Freeform 241"/>
              <p:cNvSpPr>
                <a:spLocks/>
              </p:cNvSpPr>
              <p:nvPr/>
            </p:nvSpPr>
            <p:spPr bwMode="gray">
              <a:xfrm>
                <a:off x="2311" y="2956"/>
                <a:ext cx="5" cy="5"/>
              </a:xfrm>
              <a:custGeom>
                <a:avLst/>
                <a:gdLst>
                  <a:gd name="T0" fmla="*/ 0 w 5"/>
                  <a:gd name="T1" fmla="*/ 5 h 5"/>
                  <a:gd name="T2" fmla="*/ 1 w 5"/>
                  <a:gd name="T3" fmla="*/ 2 h 5"/>
                  <a:gd name="T4" fmla="*/ 3 w 5"/>
                  <a:gd name="T5" fmla="*/ 0 h 5"/>
                  <a:gd name="T6" fmla="*/ 5 w 5"/>
                  <a:gd name="T7" fmla="*/ 4 h 5"/>
                  <a:gd name="T8" fmla="*/ 3 w 5"/>
                  <a:gd name="T9" fmla="*/ 5 h 5"/>
                  <a:gd name="T10" fmla="*/ 0 w 5"/>
                  <a:gd name="T11" fmla="*/ 5 h 5"/>
                  <a:gd name="T12" fmla="*/ 0 60000 65536"/>
                  <a:gd name="T13" fmla="*/ 0 60000 65536"/>
                  <a:gd name="T14" fmla="*/ 0 60000 65536"/>
                  <a:gd name="T15" fmla="*/ 0 60000 65536"/>
                  <a:gd name="T16" fmla="*/ 0 60000 65536"/>
                  <a:gd name="T17" fmla="*/ 0 60000 65536"/>
                  <a:gd name="T18" fmla="*/ 0 w 5"/>
                  <a:gd name="T19" fmla="*/ 0 h 5"/>
                  <a:gd name="T20" fmla="*/ 5 w 5"/>
                  <a:gd name="T21" fmla="*/ 5 h 5"/>
                </a:gdLst>
                <a:ahLst/>
                <a:cxnLst>
                  <a:cxn ang="T12">
                    <a:pos x="T0" y="T1"/>
                  </a:cxn>
                  <a:cxn ang="T13">
                    <a:pos x="T2" y="T3"/>
                  </a:cxn>
                  <a:cxn ang="T14">
                    <a:pos x="T4" y="T5"/>
                  </a:cxn>
                  <a:cxn ang="T15">
                    <a:pos x="T6" y="T7"/>
                  </a:cxn>
                  <a:cxn ang="T16">
                    <a:pos x="T8" y="T9"/>
                  </a:cxn>
                  <a:cxn ang="T17">
                    <a:pos x="T10" y="T11"/>
                  </a:cxn>
                </a:cxnLst>
                <a:rect l="T18" t="T19" r="T20" b="T21"/>
                <a:pathLst>
                  <a:path w="5" h="5">
                    <a:moveTo>
                      <a:pt x="0" y="5"/>
                    </a:moveTo>
                    <a:lnTo>
                      <a:pt x="1" y="2"/>
                    </a:lnTo>
                    <a:lnTo>
                      <a:pt x="3" y="0"/>
                    </a:lnTo>
                    <a:lnTo>
                      <a:pt x="5" y="4"/>
                    </a:lnTo>
                    <a:lnTo>
                      <a:pt x="3" y="5"/>
                    </a:lnTo>
                    <a:lnTo>
                      <a:pt x="0" y="5"/>
                    </a:lnTo>
                    <a:close/>
                  </a:path>
                </a:pathLst>
              </a:custGeom>
              <a:grpFill/>
              <a:ln w="3175" cmpd="sng">
                <a:solidFill>
                  <a:schemeClr val="bg1"/>
                </a:solidFill>
                <a:round/>
                <a:headEnd/>
                <a:tailEnd/>
              </a:ln>
            </p:spPr>
            <p:txBody>
              <a:bodyPr/>
              <a:lstStyle/>
              <a:p>
                <a:endParaRPr lang="es-CL" sz="2400" dirty="0">
                  <a:solidFill>
                    <a:srgbClr val="000000"/>
                  </a:solidFill>
                </a:endParaRPr>
              </a:p>
            </p:txBody>
          </p:sp>
          <p:sp>
            <p:nvSpPr>
              <p:cNvPr id="606" name="Freeform 242"/>
              <p:cNvSpPr>
                <a:spLocks/>
              </p:cNvSpPr>
              <p:nvPr/>
            </p:nvSpPr>
            <p:spPr bwMode="gray">
              <a:xfrm>
                <a:off x="2315" y="2951"/>
                <a:ext cx="4" cy="6"/>
              </a:xfrm>
              <a:custGeom>
                <a:avLst/>
                <a:gdLst>
                  <a:gd name="T0" fmla="*/ 0 w 4"/>
                  <a:gd name="T1" fmla="*/ 4 h 6"/>
                  <a:gd name="T2" fmla="*/ 1 w 4"/>
                  <a:gd name="T3" fmla="*/ 0 h 6"/>
                  <a:gd name="T4" fmla="*/ 4 w 4"/>
                  <a:gd name="T5" fmla="*/ 1 h 6"/>
                  <a:gd name="T6" fmla="*/ 4 w 4"/>
                  <a:gd name="T7" fmla="*/ 5 h 6"/>
                  <a:gd name="T8" fmla="*/ 3 w 4"/>
                  <a:gd name="T9" fmla="*/ 6 h 6"/>
                  <a:gd name="T10" fmla="*/ 0 w 4"/>
                  <a:gd name="T11" fmla="*/ 4 h 6"/>
                  <a:gd name="T12" fmla="*/ 0 60000 65536"/>
                  <a:gd name="T13" fmla="*/ 0 60000 65536"/>
                  <a:gd name="T14" fmla="*/ 0 60000 65536"/>
                  <a:gd name="T15" fmla="*/ 0 60000 65536"/>
                  <a:gd name="T16" fmla="*/ 0 60000 65536"/>
                  <a:gd name="T17" fmla="*/ 0 60000 65536"/>
                  <a:gd name="T18" fmla="*/ 0 w 4"/>
                  <a:gd name="T19" fmla="*/ 0 h 6"/>
                  <a:gd name="T20" fmla="*/ 4 w 4"/>
                  <a:gd name="T21" fmla="*/ 6 h 6"/>
                </a:gdLst>
                <a:ahLst/>
                <a:cxnLst>
                  <a:cxn ang="T12">
                    <a:pos x="T0" y="T1"/>
                  </a:cxn>
                  <a:cxn ang="T13">
                    <a:pos x="T2" y="T3"/>
                  </a:cxn>
                  <a:cxn ang="T14">
                    <a:pos x="T4" y="T5"/>
                  </a:cxn>
                  <a:cxn ang="T15">
                    <a:pos x="T6" y="T7"/>
                  </a:cxn>
                  <a:cxn ang="T16">
                    <a:pos x="T8" y="T9"/>
                  </a:cxn>
                  <a:cxn ang="T17">
                    <a:pos x="T10" y="T11"/>
                  </a:cxn>
                </a:cxnLst>
                <a:rect l="T18" t="T19" r="T20" b="T21"/>
                <a:pathLst>
                  <a:path w="4" h="6">
                    <a:moveTo>
                      <a:pt x="0" y="4"/>
                    </a:moveTo>
                    <a:lnTo>
                      <a:pt x="1" y="0"/>
                    </a:lnTo>
                    <a:lnTo>
                      <a:pt x="4" y="1"/>
                    </a:lnTo>
                    <a:lnTo>
                      <a:pt x="4" y="5"/>
                    </a:lnTo>
                    <a:lnTo>
                      <a:pt x="3" y="6"/>
                    </a:lnTo>
                    <a:lnTo>
                      <a:pt x="0" y="4"/>
                    </a:lnTo>
                    <a:close/>
                  </a:path>
                </a:pathLst>
              </a:custGeom>
              <a:grpFill/>
              <a:ln w="3175" cmpd="sng">
                <a:solidFill>
                  <a:schemeClr val="bg1"/>
                </a:solidFill>
                <a:round/>
                <a:headEnd/>
                <a:tailEnd/>
              </a:ln>
            </p:spPr>
            <p:txBody>
              <a:bodyPr/>
              <a:lstStyle/>
              <a:p>
                <a:endParaRPr lang="es-CL" sz="2400" dirty="0">
                  <a:solidFill>
                    <a:srgbClr val="000000"/>
                  </a:solidFill>
                </a:endParaRPr>
              </a:p>
            </p:txBody>
          </p:sp>
          <p:sp>
            <p:nvSpPr>
              <p:cNvPr id="607" name="Freeform 243"/>
              <p:cNvSpPr>
                <a:spLocks/>
              </p:cNvSpPr>
              <p:nvPr/>
            </p:nvSpPr>
            <p:spPr bwMode="gray">
              <a:xfrm>
                <a:off x="2322" y="2947"/>
                <a:ext cx="3" cy="5"/>
              </a:xfrm>
              <a:custGeom>
                <a:avLst/>
                <a:gdLst>
                  <a:gd name="T0" fmla="*/ 1 w 3"/>
                  <a:gd name="T1" fmla="*/ 5 h 5"/>
                  <a:gd name="T2" fmla="*/ 0 w 3"/>
                  <a:gd name="T3" fmla="*/ 2 h 5"/>
                  <a:gd name="T4" fmla="*/ 1 w 3"/>
                  <a:gd name="T5" fmla="*/ 0 h 5"/>
                  <a:gd name="T6" fmla="*/ 3 w 3"/>
                  <a:gd name="T7" fmla="*/ 2 h 5"/>
                  <a:gd name="T8" fmla="*/ 2 w 3"/>
                  <a:gd name="T9" fmla="*/ 3 h 5"/>
                  <a:gd name="T10" fmla="*/ 1 w 3"/>
                  <a:gd name="T11" fmla="*/ 5 h 5"/>
                  <a:gd name="T12" fmla="*/ 0 60000 65536"/>
                  <a:gd name="T13" fmla="*/ 0 60000 65536"/>
                  <a:gd name="T14" fmla="*/ 0 60000 65536"/>
                  <a:gd name="T15" fmla="*/ 0 60000 65536"/>
                  <a:gd name="T16" fmla="*/ 0 60000 65536"/>
                  <a:gd name="T17" fmla="*/ 0 60000 65536"/>
                  <a:gd name="T18" fmla="*/ 0 w 3"/>
                  <a:gd name="T19" fmla="*/ 0 h 5"/>
                  <a:gd name="T20" fmla="*/ 3 w 3"/>
                  <a:gd name="T21" fmla="*/ 5 h 5"/>
                </a:gdLst>
                <a:ahLst/>
                <a:cxnLst>
                  <a:cxn ang="T12">
                    <a:pos x="T0" y="T1"/>
                  </a:cxn>
                  <a:cxn ang="T13">
                    <a:pos x="T2" y="T3"/>
                  </a:cxn>
                  <a:cxn ang="T14">
                    <a:pos x="T4" y="T5"/>
                  </a:cxn>
                  <a:cxn ang="T15">
                    <a:pos x="T6" y="T7"/>
                  </a:cxn>
                  <a:cxn ang="T16">
                    <a:pos x="T8" y="T9"/>
                  </a:cxn>
                  <a:cxn ang="T17">
                    <a:pos x="T10" y="T11"/>
                  </a:cxn>
                </a:cxnLst>
                <a:rect l="T18" t="T19" r="T20" b="T21"/>
                <a:pathLst>
                  <a:path w="3" h="5">
                    <a:moveTo>
                      <a:pt x="1" y="5"/>
                    </a:moveTo>
                    <a:lnTo>
                      <a:pt x="0" y="2"/>
                    </a:lnTo>
                    <a:lnTo>
                      <a:pt x="1" y="0"/>
                    </a:lnTo>
                    <a:lnTo>
                      <a:pt x="3" y="2"/>
                    </a:lnTo>
                    <a:lnTo>
                      <a:pt x="2" y="3"/>
                    </a:lnTo>
                    <a:lnTo>
                      <a:pt x="1" y="5"/>
                    </a:lnTo>
                    <a:close/>
                  </a:path>
                </a:pathLst>
              </a:custGeom>
              <a:grpFill/>
              <a:ln w="3175" cmpd="sng">
                <a:solidFill>
                  <a:schemeClr val="bg1"/>
                </a:solidFill>
                <a:round/>
                <a:headEnd/>
                <a:tailEnd/>
              </a:ln>
            </p:spPr>
            <p:txBody>
              <a:bodyPr/>
              <a:lstStyle/>
              <a:p>
                <a:endParaRPr lang="es-CL" sz="2400" dirty="0">
                  <a:solidFill>
                    <a:srgbClr val="000000"/>
                  </a:solidFill>
                </a:endParaRPr>
              </a:p>
            </p:txBody>
          </p:sp>
          <p:sp>
            <p:nvSpPr>
              <p:cNvPr id="608" name="Freeform 244"/>
              <p:cNvSpPr>
                <a:spLocks/>
              </p:cNvSpPr>
              <p:nvPr/>
            </p:nvSpPr>
            <p:spPr bwMode="gray">
              <a:xfrm>
                <a:off x="2315" y="2910"/>
                <a:ext cx="8" cy="20"/>
              </a:xfrm>
              <a:custGeom>
                <a:avLst/>
                <a:gdLst>
                  <a:gd name="T0" fmla="*/ 1 w 8"/>
                  <a:gd name="T1" fmla="*/ 4 h 20"/>
                  <a:gd name="T2" fmla="*/ 1 w 8"/>
                  <a:gd name="T3" fmla="*/ 1 h 20"/>
                  <a:gd name="T4" fmla="*/ 3 w 8"/>
                  <a:gd name="T5" fmla="*/ 0 h 20"/>
                  <a:gd name="T6" fmla="*/ 8 w 8"/>
                  <a:gd name="T7" fmla="*/ 3 h 20"/>
                  <a:gd name="T8" fmla="*/ 8 w 8"/>
                  <a:gd name="T9" fmla="*/ 10 h 20"/>
                  <a:gd name="T10" fmla="*/ 4 w 8"/>
                  <a:gd name="T11" fmla="*/ 17 h 20"/>
                  <a:gd name="T12" fmla="*/ 4 w 8"/>
                  <a:gd name="T13" fmla="*/ 20 h 20"/>
                  <a:gd name="T14" fmla="*/ 0 w 8"/>
                  <a:gd name="T15" fmla="*/ 19 h 20"/>
                  <a:gd name="T16" fmla="*/ 1 w 8"/>
                  <a:gd name="T17" fmla="*/ 4 h 20"/>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8"/>
                  <a:gd name="T28" fmla="*/ 0 h 20"/>
                  <a:gd name="T29" fmla="*/ 8 w 8"/>
                  <a:gd name="T30" fmla="*/ 20 h 20"/>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8" h="20">
                    <a:moveTo>
                      <a:pt x="1" y="4"/>
                    </a:moveTo>
                    <a:lnTo>
                      <a:pt x="1" y="1"/>
                    </a:lnTo>
                    <a:lnTo>
                      <a:pt x="3" y="0"/>
                    </a:lnTo>
                    <a:lnTo>
                      <a:pt x="8" y="3"/>
                    </a:lnTo>
                    <a:lnTo>
                      <a:pt x="8" y="10"/>
                    </a:lnTo>
                    <a:lnTo>
                      <a:pt x="4" y="17"/>
                    </a:lnTo>
                    <a:lnTo>
                      <a:pt x="4" y="20"/>
                    </a:lnTo>
                    <a:lnTo>
                      <a:pt x="0" y="19"/>
                    </a:lnTo>
                    <a:lnTo>
                      <a:pt x="1" y="4"/>
                    </a:lnTo>
                    <a:close/>
                  </a:path>
                </a:pathLst>
              </a:custGeom>
              <a:grpFill/>
              <a:ln w="3175" cmpd="sng">
                <a:solidFill>
                  <a:schemeClr val="bg1"/>
                </a:solidFill>
                <a:round/>
                <a:headEnd/>
                <a:tailEnd/>
              </a:ln>
            </p:spPr>
            <p:txBody>
              <a:bodyPr/>
              <a:lstStyle/>
              <a:p>
                <a:endParaRPr lang="es-CL" sz="2400" dirty="0">
                  <a:solidFill>
                    <a:srgbClr val="000000"/>
                  </a:solidFill>
                </a:endParaRPr>
              </a:p>
            </p:txBody>
          </p:sp>
          <p:sp>
            <p:nvSpPr>
              <p:cNvPr id="609" name="Freeform 245"/>
              <p:cNvSpPr>
                <a:spLocks/>
              </p:cNvSpPr>
              <p:nvPr/>
            </p:nvSpPr>
            <p:spPr bwMode="gray">
              <a:xfrm>
                <a:off x="2424" y="2644"/>
                <a:ext cx="77" cy="88"/>
              </a:xfrm>
              <a:custGeom>
                <a:avLst/>
                <a:gdLst>
                  <a:gd name="T0" fmla="*/ 0 w 77"/>
                  <a:gd name="T1" fmla="*/ 33 h 88"/>
                  <a:gd name="T2" fmla="*/ 2 w 77"/>
                  <a:gd name="T3" fmla="*/ 24 h 88"/>
                  <a:gd name="T4" fmla="*/ 4 w 77"/>
                  <a:gd name="T5" fmla="*/ 11 h 88"/>
                  <a:gd name="T6" fmla="*/ 6 w 77"/>
                  <a:gd name="T7" fmla="*/ 5 h 88"/>
                  <a:gd name="T8" fmla="*/ 17 w 77"/>
                  <a:gd name="T9" fmla="*/ 1 h 88"/>
                  <a:gd name="T10" fmla="*/ 38 w 77"/>
                  <a:gd name="T11" fmla="*/ 0 h 88"/>
                  <a:gd name="T12" fmla="*/ 45 w 77"/>
                  <a:gd name="T13" fmla="*/ 6 h 88"/>
                  <a:gd name="T14" fmla="*/ 46 w 77"/>
                  <a:gd name="T15" fmla="*/ 31 h 88"/>
                  <a:gd name="T16" fmla="*/ 53 w 77"/>
                  <a:gd name="T17" fmla="*/ 34 h 88"/>
                  <a:gd name="T18" fmla="*/ 65 w 77"/>
                  <a:gd name="T19" fmla="*/ 40 h 88"/>
                  <a:gd name="T20" fmla="*/ 66 w 77"/>
                  <a:gd name="T21" fmla="*/ 50 h 88"/>
                  <a:gd name="T22" fmla="*/ 71 w 77"/>
                  <a:gd name="T23" fmla="*/ 48 h 88"/>
                  <a:gd name="T24" fmla="*/ 77 w 77"/>
                  <a:gd name="T25" fmla="*/ 50 h 88"/>
                  <a:gd name="T26" fmla="*/ 77 w 77"/>
                  <a:gd name="T27" fmla="*/ 59 h 88"/>
                  <a:gd name="T28" fmla="*/ 75 w 77"/>
                  <a:gd name="T29" fmla="*/ 63 h 88"/>
                  <a:gd name="T30" fmla="*/ 74 w 77"/>
                  <a:gd name="T31" fmla="*/ 70 h 88"/>
                  <a:gd name="T32" fmla="*/ 72 w 77"/>
                  <a:gd name="T33" fmla="*/ 80 h 88"/>
                  <a:gd name="T34" fmla="*/ 66 w 77"/>
                  <a:gd name="T35" fmla="*/ 86 h 88"/>
                  <a:gd name="T36" fmla="*/ 53 w 77"/>
                  <a:gd name="T37" fmla="*/ 88 h 88"/>
                  <a:gd name="T38" fmla="*/ 43 w 77"/>
                  <a:gd name="T39" fmla="*/ 87 h 88"/>
                  <a:gd name="T40" fmla="*/ 40 w 77"/>
                  <a:gd name="T41" fmla="*/ 86 h 88"/>
                  <a:gd name="T42" fmla="*/ 49 w 77"/>
                  <a:gd name="T43" fmla="*/ 69 h 88"/>
                  <a:gd name="T44" fmla="*/ 50 w 77"/>
                  <a:gd name="T45" fmla="*/ 65 h 88"/>
                  <a:gd name="T46" fmla="*/ 43 w 77"/>
                  <a:gd name="T47" fmla="*/ 59 h 88"/>
                  <a:gd name="T48" fmla="*/ 30 w 77"/>
                  <a:gd name="T49" fmla="*/ 55 h 88"/>
                  <a:gd name="T50" fmla="*/ 22 w 77"/>
                  <a:gd name="T51" fmla="*/ 49 h 88"/>
                  <a:gd name="T52" fmla="*/ 15 w 77"/>
                  <a:gd name="T53" fmla="*/ 50 h 88"/>
                  <a:gd name="T54" fmla="*/ 10 w 77"/>
                  <a:gd name="T55" fmla="*/ 43 h 88"/>
                  <a:gd name="T56" fmla="*/ 5 w 77"/>
                  <a:gd name="T57" fmla="*/ 35 h 88"/>
                  <a:gd name="T58" fmla="*/ 0 w 77"/>
                  <a:gd name="T59" fmla="*/ 33 h 88"/>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w 77"/>
                  <a:gd name="T91" fmla="*/ 0 h 88"/>
                  <a:gd name="T92" fmla="*/ 77 w 77"/>
                  <a:gd name="T93" fmla="*/ 88 h 88"/>
                </a:gdLst>
                <a:ahLst/>
                <a:cxnLst>
                  <a:cxn ang="T60">
                    <a:pos x="T0" y="T1"/>
                  </a:cxn>
                  <a:cxn ang="T61">
                    <a:pos x="T2" y="T3"/>
                  </a:cxn>
                  <a:cxn ang="T62">
                    <a:pos x="T4" y="T5"/>
                  </a:cxn>
                  <a:cxn ang="T63">
                    <a:pos x="T6" y="T7"/>
                  </a:cxn>
                  <a:cxn ang="T64">
                    <a:pos x="T8" y="T9"/>
                  </a:cxn>
                  <a:cxn ang="T65">
                    <a:pos x="T10" y="T11"/>
                  </a:cxn>
                  <a:cxn ang="T66">
                    <a:pos x="T12" y="T13"/>
                  </a:cxn>
                  <a:cxn ang="T67">
                    <a:pos x="T14" y="T15"/>
                  </a:cxn>
                  <a:cxn ang="T68">
                    <a:pos x="T16" y="T17"/>
                  </a:cxn>
                  <a:cxn ang="T69">
                    <a:pos x="T18" y="T19"/>
                  </a:cxn>
                  <a:cxn ang="T70">
                    <a:pos x="T20" y="T21"/>
                  </a:cxn>
                  <a:cxn ang="T71">
                    <a:pos x="T22" y="T23"/>
                  </a:cxn>
                  <a:cxn ang="T72">
                    <a:pos x="T24" y="T25"/>
                  </a:cxn>
                  <a:cxn ang="T73">
                    <a:pos x="T26" y="T27"/>
                  </a:cxn>
                  <a:cxn ang="T74">
                    <a:pos x="T28" y="T29"/>
                  </a:cxn>
                  <a:cxn ang="T75">
                    <a:pos x="T30" y="T31"/>
                  </a:cxn>
                  <a:cxn ang="T76">
                    <a:pos x="T32" y="T33"/>
                  </a:cxn>
                  <a:cxn ang="T77">
                    <a:pos x="T34" y="T35"/>
                  </a:cxn>
                  <a:cxn ang="T78">
                    <a:pos x="T36" y="T37"/>
                  </a:cxn>
                  <a:cxn ang="T79">
                    <a:pos x="T38" y="T39"/>
                  </a:cxn>
                  <a:cxn ang="T80">
                    <a:pos x="T40" y="T41"/>
                  </a:cxn>
                  <a:cxn ang="T81">
                    <a:pos x="T42" y="T43"/>
                  </a:cxn>
                  <a:cxn ang="T82">
                    <a:pos x="T44" y="T45"/>
                  </a:cxn>
                  <a:cxn ang="T83">
                    <a:pos x="T46" y="T47"/>
                  </a:cxn>
                  <a:cxn ang="T84">
                    <a:pos x="T48" y="T49"/>
                  </a:cxn>
                  <a:cxn ang="T85">
                    <a:pos x="T50" y="T51"/>
                  </a:cxn>
                  <a:cxn ang="T86">
                    <a:pos x="T52" y="T53"/>
                  </a:cxn>
                  <a:cxn ang="T87">
                    <a:pos x="T54" y="T55"/>
                  </a:cxn>
                  <a:cxn ang="T88">
                    <a:pos x="T56" y="T57"/>
                  </a:cxn>
                  <a:cxn ang="T89">
                    <a:pos x="T58" y="T59"/>
                  </a:cxn>
                </a:cxnLst>
                <a:rect l="T90" t="T91" r="T92" b="T93"/>
                <a:pathLst>
                  <a:path w="77" h="88">
                    <a:moveTo>
                      <a:pt x="0" y="33"/>
                    </a:moveTo>
                    <a:lnTo>
                      <a:pt x="2" y="24"/>
                    </a:lnTo>
                    <a:lnTo>
                      <a:pt x="4" y="11"/>
                    </a:lnTo>
                    <a:lnTo>
                      <a:pt x="6" y="5"/>
                    </a:lnTo>
                    <a:lnTo>
                      <a:pt x="17" y="1"/>
                    </a:lnTo>
                    <a:lnTo>
                      <a:pt x="38" y="0"/>
                    </a:lnTo>
                    <a:lnTo>
                      <a:pt x="45" y="6"/>
                    </a:lnTo>
                    <a:lnTo>
                      <a:pt x="46" y="31"/>
                    </a:lnTo>
                    <a:lnTo>
                      <a:pt x="53" y="34"/>
                    </a:lnTo>
                    <a:lnTo>
                      <a:pt x="65" y="40"/>
                    </a:lnTo>
                    <a:lnTo>
                      <a:pt x="66" y="50"/>
                    </a:lnTo>
                    <a:lnTo>
                      <a:pt x="71" y="48"/>
                    </a:lnTo>
                    <a:lnTo>
                      <a:pt x="77" y="50"/>
                    </a:lnTo>
                    <a:lnTo>
                      <a:pt x="77" y="59"/>
                    </a:lnTo>
                    <a:lnTo>
                      <a:pt x="75" y="63"/>
                    </a:lnTo>
                    <a:lnTo>
                      <a:pt x="74" y="70"/>
                    </a:lnTo>
                    <a:lnTo>
                      <a:pt x="72" y="80"/>
                    </a:lnTo>
                    <a:lnTo>
                      <a:pt x="66" y="86"/>
                    </a:lnTo>
                    <a:lnTo>
                      <a:pt x="53" y="88"/>
                    </a:lnTo>
                    <a:lnTo>
                      <a:pt x="43" y="87"/>
                    </a:lnTo>
                    <a:lnTo>
                      <a:pt x="40" y="86"/>
                    </a:lnTo>
                    <a:lnTo>
                      <a:pt x="49" y="69"/>
                    </a:lnTo>
                    <a:lnTo>
                      <a:pt x="50" y="65"/>
                    </a:lnTo>
                    <a:lnTo>
                      <a:pt x="43" y="59"/>
                    </a:lnTo>
                    <a:lnTo>
                      <a:pt x="30" y="55"/>
                    </a:lnTo>
                    <a:lnTo>
                      <a:pt x="22" y="49"/>
                    </a:lnTo>
                    <a:lnTo>
                      <a:pt x="15" y="50"/>
                    </a:lnTo>
                    <a:lnTo>
                      <a:pt x="10" y="43"/>
                    </a:lnTo>
                    <a:lnTo>
                      <a:pt x="5" y="35"/>
                    </a:lnTo>
                    <a:lnTo>
                      <a:pt x="0" y="33"/>
                    </a:lnTo>
                    <a:close/>
                  </a:path>
                </a:pathLst>
              </a:custGeom>
              <a:grpFill/>
              <a:ln w="3175" cmpd="sng">
                <a:solidFill>
                  <a:schemeClr val="bg1"/>
                </a:solidFill>
                <a:round/>
                <a:headEnd/>
                <a:tailEnd/>
              </a:ln>
            </p:spPr>
            <p:txBody>
              <a:bodyPr/>
              <a:lstStyle/>
              <a:p>
                <a:endParaRPr lang="es-CL" sz="2400" dirty="0">
                  <a:solidFill>
                    <a:srgbClr val="000000"/>
                  </a:solidFill>
                </a:endParaRPr>
              </a:p>
            </p:txBody>
          </p:sp>
          <p:sp>
            <p:nvSpPr>
              <p:cNvPr id="610" name="Freeform 246"/>
              <p:cNvSpPr>
                <a:spLocks/>
              </p:cNvSpPr>
              <p:nvPr/>
            </p:nvSpPr>
            <p:spPr bwMode="gray">
              <a:xfrm>
                <a:off x="2359" y="2544"/>
                <a:ext cx="110" cy="139"/>
              </a:xfrm>
              <a:custGeom>
                <a:avLst/>
                <a:gdLst>
                  <a:gd name="T0" fmla="*/ 65 w 110"/>
                  <a:gd name="T1" fmla="*/ 133 h 139"/>
                  <a:gd name="T2" fmla="*/ 58 w 110"/>
                  <a:gd name="T3" fmla="*/ 133 h 139"/>
                  <a:gd name="T4" fmla="*/ 53 w 110"/>
                  <a:gd name="T5" fmla="*/ 131 h 139"/>
                  <a:gd name="T6" fmla="*/ 50 w 110"/>
                  <a:gd name="T7" fmla="*/ 133 h 139"/>
                  <a:gd name="T8" fmla="*/ 50 w 110"/>
                  <a:gd name="T9" fmla="*/ 136 h 139"/>
                  <a:gd name="T10" fmla="*/ 49 w 110"/>
                  <a:gd name="T11" fmla="*/ 139 h 139"/>
                  <a:gd name="T12" fmla="*/ 44 w 110"/>
                  <a:gd name="T13" fmla="*/ 139 h 139"/>
                  <a:gd name="T14" fmla="*/ 40 w 110"/>
                  <a:gd name="T15" fmla="*/ 133 h 139"/>
                  <a:gd name="T16" fmla="*/ 32 w 110"/>
                  <a:gd name="T17" fmla="*/ 129 h 139"/>
                  <a:gd name="T18" fmla="*/ 28 w 110"/>
                  <a:gd name="T19" fmla="*/ 128 h 139"/>
                  <a:gd name="T20" fmla="*/ 19 w 110"/>
                  <a:gd name="T21" fmla="*/ 138 h 139"/>
                  <a:gd name="T22" fmla="*/ 16 w 110"/>
                  <a:gd name="T23" fmla="*/ 135 h 139"/>
                  <a:gd name="T24" fmla="*/ 10 w 110"/>
                  <a:gd name="T25" fmla="*/ 113 h 139"/>
                  <a:gd name="T26" fmla="*/ 9 w 110"/>
                  <a:gd name="T27" fmla="*/ 98 h 139"/>
                  <a:gd name="T28" fmla="*/ 5 w 110"/>
                  <a:gd name="T29" fmla="*/ 86 h 139"/>
                  <a:gd name="T30" fmla="*/ 0 w 110"/>
                  <a:gd name="T31" fmla="*/ 83 h 139"/>
                  <a:gd name="T32" fmla="*/ 6 w 110"/>
                  <a:gd name="T33" fmla="*/ 71 h 139"/>
                  <a:gd name="T34" fmla="*/ 2 w 110"/>
                  <a:gd name="T35" fmla="*/ 51 h 139"/>
                  <a:gd name="T36" fmla="*/ 8 w 110"/>
                  <a:gd name="T37" fmla="*/ 49 h 139"/>
                  <a:gd name="T38" fmla="*/ 6 w 110"/>
                  <a:gd name="T39" fmla="*/ 34 h 139"/>
                  <a:gd name="T40" fmla="*/ 11 w 110"/>
                  <a:gd name="T41" fmla="*/ 32 h 139"/>
                  <a:gd name="T42" fmla="*/ 10 w 110"/>
                  <a:gd name="T43" fmla="*/ 28 h 139"/>
                  <a:gd name="T44" fmla="*/ 2 w 110"/>
                  <a:gd name="T45" fmla="*/ 16 h 139"/>
                  <a:gd name="T46" fmla="*/ 19 w 110"/>
                  <a:gd name="T47" fmla="*/ 13 h 139"/>
                  <a:gd name="T48" fmla="*/ 24 w 110"/>
                  <a:gd name="T49" fmla="*/ 3 h 139"/>
                  <a:gd name="T50" fmla="*/ 34 w 110"/>
                  <a:gd name="T51" fmla="*/ 0 h 139"/>
                  <a:gd name="T52" fmla="*/ 42 w 110"/>
                  <a:gd name="T53" fmla="*/ 5 h 139"/>
                  <a:gd name="T54" fmla="*/ 42 w 110"/>
                  <a:gd name="T55" fmla="*/ 22 h 139"/>
                  <a:gd name="T56" fmla="*/ 47 w 110"/>
                  <a:gd name="T57" fmla="*/ 25 h 139"/>
                  <a:gd name="T58" fmla="*/ 54 w 110"/>
                  <a:gd name="T59" fmla="*/ 26 h 139"/>
                  <a:gd name="T60" fmla="*/ 73 w 110"/>
                  <a:gd name="T61" fmla="*/ 38 h 139"/>
                  <a:gd name="T62" fmla="*/ 82 w 110"/>
                  <a:gd name="T63" fmla="*/ 40 h 139"/>
                  <a:gd name="T64" fmla="*/ 83 w 110"/>
                  <a:gd name="T65" fmla="*/ 65 h 139"/>
                  <a:gd name="T66" fmla="*/ 103 w 110"/>
                  <a:gd name="T67" fmla="*/ 68 h 139"/>
                  <a:gd name="T68" fmla="*/ 103 w 110"/>
                  <a:gd name="T69" fmla="*/ 76 h 139"/>
                  <a:gd name="T70" fmla="*/ 107 w 110"/>
                  <a:gd name="T71" fmla="*/ 79 h 139"/>
                  <a:gd name="T72" fmla="*/ 106 w 110"/>
                  <a:gd name="T73" fmla="*/ 87 h 139"/>
                  <a:gd name="T74" fmla="*/ 110 w 110"/>
                  <a:gd name="T75" fmla="*/ 93 h 139"/>
                  <a:gd name="T76" fmla="*/ 110 w 110"/>
                  <a:gd name="T77" fmla="*/ 106 h 139"/>
                  <a:gd name="T78" fmla="*/ 103 w 110"/>
                  <a:gd name="T79" fmla="*/ 100 h 139"/>
                  <a:gd name="T80" fmla="*/ 82 w 110"/>
                  <a:gd name="T81" fmla="*/ 101 h 139"/>
                  <a:gd name="T82" fmla="*/ 71 w 110"/>
                  <a:gd name="T83" fmla="*/ 105 h 139"/>
                  <a:gd name="T84" fmla="*/ 69 w 110"/>
                  <a:gd name="T85" fmla="*/ 111 h 139"/>
                  <a:gd name="T86" fmla="*/ 67 w 110"/>
                  <a:gd name="T87" fmla="*/ 124 h 139"/>
                  <a:gd name="T88" fmla="*/ 65 w 110"/>
                  <a:gd name="T89" fmla="*/ 133 h 139"/>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w 110"/>
                  <a:gd name="T136" fmla="*/ 0 h 139"/>
                  <a:gd name="T137" fmla="*/ 110 w 110"/>
                  <a:gd name="T138" fmla="*/ 139 h 139"/>
                </a:gdLst>
                <a:ahLst/>
                <a:cxnLst>
                  <a:cxn ang="T90">
                    <a:pos x="T0" y="T1"/>
                  </a:cxn>
                  <a:cxn ang="T91">
                    <a:pos x="T2" y="T3"/>
                  </a:cxn>
                  <a:cxn ang="T92">
                    <a:pos x="T4" y="T5"/>
                  </a:cxn>
                  <a:cxn ang="T93">
                    <a:pos x="T6" y="T7"/>
                  </a:cxn>
                  <a:cxn ang="T94">
                    <a:pos x="T8" y="T9"/>
                  </a:cxn>
                  <a:cxn ang="T95">
                    <a:pos x="T10" y="T11"/>
                  </a:cxn>
                  <a:cxn ang="T96">
                    <a:pos x="T12" y="T13"/>
                  </a:cxn>
                  <a:cxn ang="T97">
                    <a:pos x="T14" y="T15"/>
                  </a:cxn>
                  <a:cxn ang="T98">
                    <a:pos x="T16" y="T17"/>
                  </a:cxn>
                  <a:cxn ang="T99">
                    <a:pos x="T18" y="T19"/>
                  </a:cxn>
                  <a:cxn ang="T100">
                    <a:pos x="T20" y="T21"/>
                  </a:cxn>
                  <a:cxn ang="T101">
                    <a:pos x="T22" y="T23"/>
                  </a:cxn>
                  <a:cxn ang="T102">
                    <a:pos x="T24" y="T25"/>
                  </a:cxn>
                  <a:cxn ang="T103">
                    <a:pos x="T26" y="T27"/>
                  </a:cxn>
                  <a:cxn ang="T104">
                    <a:pos x="T28" y="T29"/>
                  </a:cxn>
                  <a:cxn ang="T105">
                    <a:pos x="T30" y="T31"/>
                  </a:cxn>
                  <a:cxn ang="T106">
                    <a:pos x="T32" y="T33"/>
                  </a:cxn>
                  <a:cxn ang="T107">
                    <a:pos x="T34" y="T35"/>
                  </a:cxn>
                  <a:cxn ang="T108">
                    <a:pos x="T36" y="T37"/>
                  </a:cxn>
                  <a:cxn ang="T109">
                    <a:pos x="T38" y="T39"/>
                  </a:cxn>
                  <a:cxn ang="T110">
                    <a:pos x="T40" y="T41"/>
                  </a:cxn>
                  <a:cxn ang="T111">
                    <a:pos x="T42" y="T43"/>
                  </a:cxn>
                  <a:cxn ang="T112">
                    <a:pos x="T44" y="T45"/>
                  </a:cxn>
                  <a:cxn ang="T113">
                    <a:pos x="T46" y="T47"/>
                  </a:cxn>
                  <a:cxn ang="T114">
                    <a:pos x="T48" y="T49"/>
                  </a:cxn>
                  <a:cxn ang="T115">
                    <a:pos x="T50" y="T51"/>
                  </a:cxn>
                  <a:cxn ang="T116">
                    <a:pos x="T52" y="T53"/>
                  </a:cxn>
                  <a:cxn ang="T117">
                    <a:pos x="T54" y="T55"/>
                  </a:cxn>
                  <a:cxn ang="T118">
                    <a:pos x="T56" y="T57"/>
                  </a:cxn>
                  <a:cxn ang="T119">
                    <a:pos x="T58" y="T59"/>
                  </a:cxn>
                  <a:cxn ang="T120">
                    <a:pos x="T60" y="T61"/>
                  </a:cxn>
                  <a:cxn ang="T121">
                    <a:pos x="T62" y="T63"/>
                  </a:cxn>
                  <a:cxn ang="T122">
                    <a:pos x="T64" y="T65"/>
                  </a:cxn>
                  <a:cxn ang="T123">
                    <a:pos x="T66" y="T67"/>
                  </a:cxn>
                  <a:cxn ang="T124">
                    <a:pos x="T68" y="T69"/>
                  </a:cxn>
                  <a:cxn ang="T125">
                    <a:pos x="T70" y="T71"/>
                  </a:cxn>
                  <a:cxn ang="T126">
                    <a:pos x="T72" y="T73"/>
                  </a:cxn>
                  <a:cxn ang="T127">
                    <a:pos x="T74" y="T75"/>
                  </a:cxn>
                  <a:cxn ang="T128">
                    <a:pos x="T76" y="T77"/>
                  </a:cxn>
                  <a:cxn ang="T129">
                    <a:pos x="T78" y="T79"/>
                  </a:cxn>
                  <a:cxn ang="T130">
                    <a:pos x="T80" y="T81"/>
                  </a:cxn>
                  <a:cxn ang="T131">
                    <a:pos x="T82" y="T83"/>
                  </a:cxn>
                  <a:cxn ang="T132">
                    <a:pos x="T84" y="T85"/>
                  </a:cxn>
                  <a:cxn ang="T133">
                    <a:pos x="T86" y="T87"/>
                  </a:cxn>
                  <a:cxn ang="T134">
                    <a:pos x="T88" y="T89"/>
                  </a:cxn>
                </a:cxnLst>
                <a:rect l="T135" t="T136" r="T137" b="T138"/>
                <a:pathLst>
                  <a:path w="110" h="139">
                    <a:moveTo>
                      <a:pt x="65" y="133"/>
                    </a:moveTo>
                    <a:lnTo>
                      <a:pt x="58" y="133"/>
                    </a:lnTo>
                    <a:lnTo>
                      <a:pt x="53" y="131"/>
                    </a:lnTo>
                    <a:lnTo>
                      <a:pt x="50" y="133"/>
                    </a:lnTo>
                    <a:lnTo>
                      <a:pt x="50" y="136"/>
                    </a:lnTo>
                    <a:lnTo>
                      <a:pt x="49" y="139"/>
                    </a:lnTo>
                    <a:lnTo>
                      <a:pt x="44" y="139"/>
                    </a:lnTo>
                    <a:lnTo>
                      <a:pt x="40" y="133"/>
                    </a:lnTo>
                    <a:lnTo>
                      <a:pt x="32" y="129"/>
                    </a:lnTo>
                    <a:lnTo>
                      <a:pt x="28" y="128"/>
                    </a:lnTo>
                    <a:lnTo>
                      <a:pt x="19" y="138"/>
                    </a:lnTo>
                    <a:lnTo>
                      <a:pt x="16" y="135"/>
                    </a:lnTo>
                    <a:lnTo>
                      <a:pt x="10" y="113"/>
                    </a:lnTo>
                    <a:lnTo>
                      <a:pt x="9" y="98"/>
                    </a:lnTo>
                    <a:lnTo>
                      <a:pt x="5" y="86"/>
                    </a:lnTo>
                    <a:lnTo>
                      <a:pt x="0" y="83"/>
                    </a:lnTo>
                    <a:lnTo>
                      <a:pt x="6" y="71"/>
                    </a:lnTo>
                    <a:lnTo>
                      <a:pt x="2" y="51"/>
                    </a:lnTo>
                    <a:lnTo>
                      <a:pt x="8" y="49"/>
                    </a:lnTo>
                    <a:lnTo>
                      <a:pt x="6" y="34"/>
                    </a:lnTo>
                    <a:lnTo>
                      <a:pt x="11" y="32"/>
                    </a:lnTo>
                    <a:lnTo>
                      <a:pt x="10" y="28"/>
                    </a:lnTo>
                    <a:lnTo>
                      <a:pt x="2" y="16"/>
                    </a:lnTo>
                    <a:lnTo>
                      <a:pt x="19" y="13"/>
                    </a:lnTo>
                    <a:lnTo>
                      <a:pt x="24" y="3"/>
                    </a:lnTo>
                    <a:lnTo>
                      <a:pt x="34" y="0"/>
                    </a:lnTo>
                    <a:lnTo>
                      <a:pt x="42" y="5"/>
                    </a:lnTo>
                    <a:lnTo>
                      <a:pt x="42" y="22"/>
                    </a:lnTo>
                    <a:lnTo>
                      <a:pt x="47" y="25"/>
                    </a:lnTo>
                    <a:lnTo>
                      <a:pt x="54" y="26"/>
                    </a:lnTo>
                    <a:lnTo>
                      <a:pt x="73" y="38"/>
                    </a:lnTo>
                    <a:lnTo>
                      <a:pt x="82" y="40"/>
                    </a:lnTo>
                    <a:lnTo>
                      <a:pt x="83" y="65"/>
                    </a:lnTo>
                    <a:lnTo>
                      <a:pt x="103" y="68"/>
                    </a:lnTo>
                    <a:lnTo>
                      <a:pt x="103" y="76"/>
                    </a:lnTo>
                    <a:lnTo>
                      <a:pt x="107" y="79"/>
                    </a:lnTo>
                    <a:lnTo>
                      <a:pt x="106" y="87"/>
                    </a:lnTo>
                    <a:lnTo>
                      <a:pt x="110" y="93"/>
                    </a:lnTo>
                    <a:lnTo>
                      <a:pt x="110" y="106"/>
                    </a:lnTo>
                    <a:lnTo>
                      <a:pt x="103" y="100"/>
                    </a:lnTo>
                    <a:lnTo>
                      <a:pt x="82" y="101"/>
                    </a:lnTo>
                    <a:lnTo>
                      <a:pt x="71" y="105"/>
                    </a:lnTo>
                    <a:lnTo>
                      <a:pt x="69" y="111"/>
                    </a:lnTo>
                    <a:lnTo>
                      <a:pt x="67" y="124"/>
                    </a:lnTo>
                    <a:lnTo>
                      <a:pt x="65" y="133"/>
                    </a:lnTo>
                    <a:close/>
                  </a:path>
                </a:pathLst>
              </a:custGeom>
              <a:grpFill/>
              <a:ln w="3175" cmpd="sng">
                <a:solidFill>
                  <a:schemeClr val="bg1"/>
                </a:solidFill>
                <a:round/>
                <a:headEnd/>
                <a:tailEnd/>
              </a:ln>
            </p:spPr>
            <p:txBody>
              <a:bodyPr/>
              <a:lstStyle/>
              <a:p>
                <a:endParaRPr lang="es-CL" sz="2400" dirty="0">
                  <a:solidFill>
                    <a:srgbClr val="000000"/>
                  </a:solidFill>
                </a:endParaRPr>
              </a:p>
            </p:txBody>
          </p:sp>
          <p:sp>
            <p:nvSpPr>
              <p:cNvPr id="611" name="Freeform 247"/>
              <p:cNvSpPr>
                <a:spLocks/>
              </p:cNvSpPr>
              <p:nvPr/>
            </p:nvSpPr>
            <p:spPr bwMode="gray">
              <a:xfrm>
                <a:off x="2463" y="2765"/>
                <a:ext cx="50" cy="57"/>
              </a:xfrm>
              <a:custGeom>
                <a:avLst/>
                <a:gdLst>
                  <a:gd name="T0" fmla="*/ 50 w 50"/>
                  <a:gd name="T1" fmla="*/ 37 h 57"/>
                  <a:gd name="T2" fmla="*/ 50 w 50"/>
                  <a:gd name="T3" fmla="*/ 39 h 57"/>
                  <a:gd name="T4" fmla="*/ 44 w 50"/>
                  <a:gd name="T5" fmla="*/ 47 h 57"/>
                  <a:gd name="T6" fmla="*/ 44 w 50"/>
                  <a:gd name="T7" fmla="*/ 49 h 57"/>
                  <a:gd name="T8" fmla="*/ 38 w 50"/>
                  <a:gd name="T9" fmla="*/ 57 h 57"/>
                  <a:gd name="T10" fmla="*/ 30 w 50"/>
                  <a:gd name="T11" fmla="*/ 57 h 57"/>
                  <a:gd name="T12" fmla="*/ 23 w 50"/>
                  <a:gd name="T13" fmla="*/ 55 h 57"/>
                  <a:gd name="T14" fmla="*/ 15 w 50"/>
                  <a:gd name="T15" fmla="*/ 51 h 57"/>
                  <a:gd name="T16" fmla="*/ 10 w 50"/>
                  <a:gd name="T17" fmla="*/ 52 h 57"/>
                  <a:gd name="T18" fmla="*/ 5 w 50"/>
                  <a:gd name="T19" fmla="*/ 46 h 57"/>
                  <a:gd name="T20" fmla="*/ 1 w 50"/>
                  <a:gd name="T21" fmla="*/ 47 h 57"/>
                  <a:gd name="T22" fmla="*/ 0 w 50"/>
                  <a:gd name="T23" fmla="*/ 39 h 57"/>
                  <a:gd name="T24" fmla="*/ 4 w 50"/>
                  <a:gd name="T25" fmla="*/ 34 h 57"/>
                  <a:gd name="T26" fmla="*/ 5 w 50"/>
                  <a:gd name="T27" fmla="*/ 13 h 57"/>
                  <a:gd name="T28" fmla="*/ 5 w 50"/>
                  <a:gd name="T29" fmla="*/ 8 h 57"/>
                  <a:gd name="T30" fmla="*/ 9 w 50"/>
                  <a:gd name="T31" fmla="*/ 0 h 57"/>
                  <a:gd name="T32" fmla="*/ 14 w 50"/>
                  <a:gd name="T33" fmla="*/ 3 h 57"/>
                  <a:gd name="T34" fmla="*/ 17 w 50"/>
                  <a:gd name="T35" fmla="*/ 9 h 57"/>
                  <a:gd name="T36" fmla="*/ 28 w 50"/>
                  <a:gd name="T37" fmla="*/ 10 h 57"/>
                  <a:gd name="T38" fmla="*/ 32 w 50"/>
                  <a:gd name="T39" fmla="*/ 12 h 57"/>
                  <a:gd name="T40" fmla="*/ 34 w 50"/>
                  <a:gd name="T41" fmla="*/ 18 h 57"/>
                  <a:gd name="T42" fmla="*/ 40 w 50"/>
                  <a:gd name="T43" fmla="*/ 21 h 57"/>
                  <a:gd name="T44" fmla="*/ 43 w 50"/>
                  <a:gd name="T45" fmla="*/ 26 h 57"/>
                  <a:gd name="T46" fmla="*/ 49 w 50"/>
                  <a:gd name="T47" fmla="*/ 32 h 57"/>
                  <a:gd name="T48" fmla="*/ 50 w 50"/>
                  <a:gd name="T49" fmla="*/ 37 h 57"/>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50"/>
                  <a:gd name="T76" fmla="*/ 0 h 57"/>
                  <a:gd name="T77" fmla="*/ 50 w 50"/>
                  <a:gd name="T78" fmla="*/ 57 h 57"/>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50" h="57">
                    <a:moveTo>
                      <a:pt x="50" y="37"/>
                    </a:moveTo>
                    <a:lnTo>
                      <a:pt x="50" y="39"/>
                    </a:lnTo>
                    <a:lnTo>
                      <a:pt x="44" y="47"/>
                    </a:lnTo>
                    <a:lnTo>
                      <a:pt x="44" y="49"/>
                    </a:lnTo>
                    <a:lnTo>
                      <a:pt x="38" y="57"/>
                    </a:lnTo>
                    <a:lnTo>
                      <a:pt x="30" y="57"/>
                    </a:lnTo>
                    <a:lnTo>
                      <a:pt x="23" y="55"/>
                    </a:lnTo>
                    <a:lnTo>
                      <a:pt x="15" y="51"/>
                    </a:lnTo>
                    <a:lnTo>
                      <a:pt x="10" y="52"/>
                    </a:lnTo>
                    <a:lnTo>
                      <a:pt x="5" y="46"/>
                    </a:lnTo>
                    <a:lnTo>
                      <a:pt x="1" y="47"/>
                    </a:lnTo>
                    <a:lnTo>
                      <a:pt x="0" y="39"/>
                    </a:lnTo>
                    <a:lnTo>
                      <a:pt x="4" y="34"/>
                    </a:lnTo>
                    <a:lnTo>
                      <a:pt x="5" y="13"/>
                    </a:lnTo>
                    <a:lnTo>
                      <a:pt x="5" y="8"/>
                    </a:lnTo>
                    <a:lnTo>
                      <a:pt x="9" y="0"/>
                    </a:lnTo>
                    <a:lnTo>
                      <a:pt x="14" y="3"/>
                    </a:lnTo>
                    <a:lnTo>
                      <a:pt x="17" y="9"/>
                    </a:lnTo>
                    <a:lnTo>
                      <a:pt x="28" y="10"/>
                    </a:lnTo>
                    <a:lnTo>
                      <a:pt x="32" y="12"/>
                    </a:lnTo>
                    <a:lnTo>
                      <a:pt x="34" y="18"/>
                    </a:lnTo>
                    <a:lnTo>
                      <a:pt x="40" y="21"/>
                    </a:lnTo>
                    <a:lnTo>
                      <a:pt x="43" y="26"/>
                    </a:lnTo>
                    <a:lnTo>
                      <a:pt x="49" y="32"/>
                    </a:lnTo>
                    <a:lnTo>
                      <a:pt x="50" y="37"/>
                    </a:lnTo>
                    <a:close/>
                  </a:path>
                </a:pathLst>
              </a:custGeom>
              <a:grpFill/>
              <a:ln w="3175" cmpd="sng">
                <a:solidFill>
                  <a:schemeClr val="bg1"/>
                </a:solidFill>
                <a:round/>
                <a:headEnd/>
                <a:tailEnd/>
              </a:ln>
            </p:spPr>
            <p:txBody>
              <a:bodyPr/>
              <a:lstStyle/>
              <a:p>
                <a:endParaRPr lang="es-CL" sz="2400" dirty="0">
                  <a:solidFill>
                    <a:srgbClr val="000000"/>
                  </a:solidFill>
                </a:endParaRPr>
              </a:p>
            </p:txBody>
          </p:sp>
          <p:sp>
            <p:nvSpPr>
              <p:cNvPr id="612" name="Freeform 248"/>
              <p:cNvSpPr>
                <a:spLocks/>
              </p:cNvSpPr>
              <p:nvPr/>
            </p:nvSpPr>
            <p:spPr bwMode="gray">
              <a:xfrm>
                <a:off x="2254" y="2445"/>
                <a:ext cx="116" cy="191"/>
              </a:xfrm>
              <a:custGeom>
                <a:avLst/>
                <a:gdLst>
                  <a:gd name="T0" fmla="*/ 5 w 116"/>
                  <a:gd name="T1" fmla="*/ 45 h 191"/>
                  <a:gd name="T2" fmla="*/ 17 w 116"/>
                  <a:gd name="T3" fmla="*/ 49 h 191"/>
                  <a:gd name="T4" fmla="*/ 21 w 116"/>
                  <a:gd name="T5" fmla="*/ 43 h 191"/>
                  <a:gd name="T6" fmla="*/ 44 w 116"/>
                  <a:gd name="T7" fmla="*/ 23 h 191"/>
                  <a:gd name="T8" fmla="*/ 53 w 116"/>
                  <a:gd name="T9" fmla="*/ 8 h 191"/>
                  <a:gd name="T10" fmla="*/ 48 w 116"/>
                  <a:gd name="T11" fmla="*/ 0 h 191"/>
                  <a:gd name="T12" fmla="*/ 71 w 116"/>
                  <a:gd name="T13" fmla="*/ 23 h 191"/>
                  <a:gd name="T14" fmla="*/ 99 w 116"/>
                  <a:gd name="T15" fmla="*/ 26 h 191"/>
                  <a:gd name="T16" fmla="*/ 102 w 116"/>
                  <a:gd name="T17" fmla="*/ 37 h 191"/>
                  <a:gd name="T18" fmla="*/ 95 w 116"/>
                  <a:gd name="T19" fmla="*/ 45 h 191"/>
                  <a:gd name="T20" fmla="*/ 69 w 116"/>
                  <a:gd name="T21" fmla="*/ 57 h 191"/>
                  <a:gd name="T22" fmla="*/ 66 w 116"/>
                  <a:gd name="T23" fmla="*/ 74 h 191"/>
                  <a:gd name="T24" fmla="*/ 72 w 116"/>
                  <a:gd name="T25" fmla="*/ 93 h 191"/>
                  <a:gd name="T26" fmla="*/ 94 w 116"/>
                  <a:gd name="T27" fmla="*/ 97 h 191"/>
                  <a:gd name="T28" fmla="*/ 97 w 116"/>
                  <a:gd name="T29" fmla="*/ 112 h 191"/>
                  <a:gd name="T30" fmla="*/ 115 w 116"/>
                  <a:gd name="T31" fmla="*/ 127 h 191"/>
                  <a:gd name="T32" fmla="*/ 111 w 116"/>
                  <a:gd name="T33" fmla="*/ 133 h 191"/>
                  <a:gd name="T34" fmla="*/ 107 w 116"/>
                  <a:gd name="T35" fmla="*/ 150 h 191"/>
                  <a:gd name="T36" fmla="*/ 105 w 116"/>
                  <a:gd name="T37" fmla="*/ 182 h 191"/>
                  <a:gd name="T38" fmla="*/ 84 w 116"/>
                  <a:gd name="T39" fmla="*/ 176 h 191"/>
                  <a:gd name="T40" fmla="*/ 69 w 116"/>
                  <a:gd name="T41" fmla="*/ 164 h 191"/>
                  <a:gd name="T42" fmla="*/ 53 w 116"/>
                  <a:gd name="T43" fmla="*/ 156 h 191"/>
                  <a:gd name="T44" fmla="*/ 44 w 116"/>
                  <a:gd name="T45" fmla="*/ 150 h 191"/>
                  <a:gd name="T46" fmla="*/ 43 w 116"/>
                  <a:gd name="T47" fmla="*/ 135 h 191"/>
                  <a:gd name="T48" fmla="*/ 36 w 116"/>
                  <a:gd name="T49" fmla="*/ 124 h 191"/>
                  <a:gd name="T50" fmla="*/ 31 w 116"/>
                  <a:gd name="T51" fmla="*/ 115 h 191"/>
                  <a:gd name="T52" fmla="*/ 22 w 116"/>
                  <a:gd name="T53" fmla="*/ 88 h 191"/>
                  <a:gd name="T54" fmla="*/ 10 w 116"/>
                  <a:gd name="T55" fmla="*/ 67 h 191"/>
                  <a:gd name="T56" fmla="*/ 0 w 116"/>
                  <a:gd name="T57" fmla="*/ 60 h 191"/>
                  <a:gd name="T58" fmla="*/ 3 w 116"/>
                  <a:gd name="T59" fmla="*/ 56 h 191"/>
                  <a:gd name="T60" fmla="*/ 1 w 116"/>
                  <a:gd name="T61" fmla="*/ 50 h 191"/>
                  <a:gd name="T62" fmla="*/ 4 w 116"/>
                  <a:gd name="T63" fmla="*/ 40 h 191"/>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116"/>
                  <a:gd name="T97" fmla="*/ 0 h 191"/>
                  <a:gd name="T98" fmla="*/ 116 w 116"/>
                  <a:gd name="T99" fmla="*/ 191 h 191"/>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116" h="191">
                    <a:moveTo>
                      <a:pt x="4" y="40"/>
                    </a:moveTo>
                    <a:lnTo>
                      <a:pt x="5" y="45"/>
                    </a:lnTo>
                    <a:lnTo>
                      <a:pt x="13" y="45"/>
                    </a:lnTo>
                    <a:lnTo>
                      <a:pt x="17" y="49"/>
                    </a:lnTo>
                    <a:lnTo>
                      <a:pt x="22" y="49"/>
                    </a:lnTo>
                    <a:lnTo>
                      <a:pt x="21" y="43"/>
                    </a:lnTo>
                    <a:lnTo>
                      <a:pt x="33" y="29"/>
                    </a:lnTo>
                    <a:lnTo>
                      <a:pt x="44" y="23"/>
                    </a:lnTo>
                    <a:lnTo>
                      <a:pt x="52" y="13"/>
                    </a:lnTo>
                    <a:lnTo>
                      <a:pt x="53" y="8"/>
                    </a:lnTo>
                    <a:lnTo>
                      <a:pt x="45" y="2"/>
                    </a:lnTo>
                    <a:lnTo>
                      <a:pt x="48" y="0"/>
                    </a:lnTo>
                    <a:lnTo>
                      <a:pt x="56" y="1"/>
                    </a:lnTo>
                    <a:lnTo>
                      <a:pt x="71" y="23"/>
                    </a:lnTo>
                    <a:lnTo>
                      <a:pt x="90" y="22"/>
                    </a:lnTo>
                    <a:lnTo>
                      <a:pt x="99" y="26"/>
                    </a:lnTo>
                    <a:lnTo>
                      <a:pt x="97" y="37"/>
                    </a:lnTo>
                    <a:lnTo>
                      <a:pt x="102" y="37"/>
                    </a:lnTo>
                    <a:lnTo>
                      <a:pt x="102" y="44"/>
                    </a:lnTo>
                    <a:lnTo>
                      <a:pt x="95" y="45"/>
                    </a:lnTo>
                    <a:lnTo>
                      <a:pt x="83" y="49"/>
                    </a:lnTo>
                    <a:lnTo>
                      <a:pt x="69" y="57"/>
                    </a:lnTo>
                    <a:lnTo>
                      <a:pt x="71" y="66"/>
                    </a:lnTo>
                    <a:lnTo>
                      <a:pt x="66" y="74"/>
                    </a:lnTo>
                    <a:lnTo>
                      <a:pt x="71" y="87"/>
                    </a:lnTo>
                    <a:lnTo>
                      <a:pt x="72" y="93"/>
                    </a:lnTo>
                    <a:lnTo>
                      <a:pt x="77" y="99"/>
                    </a:lnTo>
                    <a:lnTo>
                      <a:pt x="94" y="97"/>
                    </a:lnTo>
                    <a:lnTo>
                      <a:pt x="97" y="100"/>
                    </a:lnTo>
                    <a:lnTo>
                      <a:pt x="97" y="112"/>
                    </a:lnTo>
                    <a:lnTo>
                      <a:pt x="107" y="115"/>
                    </a:lnTo>
                    <a:lnTo>
                      <a:pt x="115" y="127"/>
                    </a:lnTo>
                    <a:lnTo>
                      <a:pt x="116" y="131"/>
                    </a:lnTo>
                    <a:lnTo>
                      <a:pt x="111" y="133"/>
                    </a:lnTo>
                    <a:lnTo>
                      <a:pt x="113" y="148"/>
                    </a:lnTo>
                    <a:lnTo>
                      <a:pt x="107" y="150"/>
                    </a:lnTo>
                    <a:lnTo>
                      <a:pt x="111" y="170"/>
                    </a:lnTo>
                    <a:lnTo>
                      <a:pt x="105" y="182"/>
                    </a:lnTo>
                    <a:lnTo>
                      <a:pt x="98" y="191"/>
                    </a:lnTo>
                    <a:lnTo>
                      <a:pt x="84" y="176"/>
                    </a:lnTo>
                    <a:lnTo>
                      <a:pt x="78" y="176"/>
                    </a:lnTo>
                    <a:lnTo>
                      <a:pt x="69" y="164"/>
                    </a:lnTo>
                    <a:lnTo>
                      <a:pt x="62" y="164"/>
                    </a:lnTo>
                    <a:lnTo>
                      <a:pt x="53" y="156"/>
                    </a:lnTo>
                    <a:lnTo>
                      <a:pt x="51" y="154"/>
                    </a:lnTo>
                    <a:lnTo>
                      <a:pt x="44" y="150"/>
                    </a:lnTo>
                    <a:lnTo>
                      <a:pt x="42" y="140"/>
                    </a:lnTo>
                    <a:lnTo>
                      <a:pt x="43" y="135"/>
                    </a:lnTo>
                    <a:lnTo>
                      <a:pt x="37" y="128"/>
                    </a:lnTo>
                    <a:lnTo>
                      <a:pt x="36" y="124"/>
                    </a:lnTo>
                    <a:lnTo>
                      <a:pt x="32" y="119"/>
                    </a:lnTo>
                    <a:lnTo>
                      <a:pt x="31" y="115"/>
                    </a:lnTo>
                    <a:lnTo>
                      <a:pt x="26" y="104"/>
                    </a:lnTo>
                    <a:lnTo>
                      <a:pt x="22" y="88"/>
                    </a:lnTo>
                    <a:lnTo>
                      <a:pt x="16" y="81"/>
                    </a:lnTo>
                    <a:lnTo>
                      <a:pt x="10" y="67"/>
                    </a:lnTo>
                    <a:lnTo>
                      <a:pt x="4" y="66"/>
                    </a:lnTo>
                    <a:lnTo>
                      <a:pt x="0" y="60"/>
                    </a:lnTo>
                    <a:lnTo>
                      <a:pt x="3" y="58"/>
                    </a:lnTo>
                    <a:lnTo>
                      <a:pt x="3" y="56"/>
                    </a:lnTo>
                    <a:lnTo>
                      <a:pt x="0" y="54"/>
                    </a:lnTo>
                    <a:lnTo>
                      <a:pt x="1" y="50"/>
                    </a:lnTo>
                    <a:lnTo>
                      <a:pt x="0" y="43"/>
                    </a:lnTo>
                    <a:lnTo>
                      <a:pt x="4" y="40"/>
                    </a:lnTo>
                    <a:close/>
                  </a:path>
                </a:pathLst>
              </a:custGeom>
              <a:pattFill prst="dkHorz">
                <a:fgClr>
                  <a:schemeClr val="tx2"/>
                </a:fgClr>
                <a:bgClr>
                  <a:schemeClr val="bg1">
                    <a:lumMod val="75000"/>
                  </a:schemeClr>
                </a:bgClr>
              </a:pattFill>
              <a:ln w="3175" cmpd="sng">
                <a:solidFill>
                  <a:schemeClr val="bg1"/>
                </a:solidFill>
                <a:round/>
                <a:headEnd/>
                <a:tailEnd/>
              </a:ln>
            </p:spPr>
            <p:txBody>
              <a:bodyPr/>
              <a:lstStyle/>
              <a:p>
                <a:endParaRPr lang="es-CL" sz="2400" dirty="0">
                  <a:solidFill>
                    <a:srgbClr val="000000"/>
                  </a:solidFill>
                </a:endParaRPr>
              </a:p>
            </p:txBody>
          </p:sp>
          <p:sp>
            <p:nvSpPr>
              <p:cNvPr id="613" name="Freeform 249"/>
              <p:cNvSpPr>
                <a:spLocks/>
              </p:cNvSpPr>
              <p:nvPr/>
            </p:nvSpPr>
            <p:spPr bwMode="gray">
              <a:xfrm>
                <a:off x="2258" y="2434"/>
                <a:ext cx="49" cy="60"/>
              </a:xfrm>
              <a:custGeom>
                <a:avLst/>
                <a:gdLst>
                  <a:gd name="T0" fmla="*/ 41 w 49"/>
                  <a:gd name="T1" fmla="*/ 13 h 60"/>
                  <a:gd name="T2" fmla="*/ 49 w 49"/>
                  <a:gd name="T3" fmla="*/ 19 h 60"/>
                  <a:gd name="T4" fmla="*/ 48 w 49"/>
                  <a:gd name="T5" fmla="*/ 24 h 60"/>
                  <a:gd name="T6" fmla="*/ 40 w 49"/>
                  <a:gd name="T7" fmla="*/ 34 h 60"/>
                  <a:gd name="T8" fmla="*/ 29 w 49"/>
                  <a:gd name="T9" fmla="*/ 40 h 60"/>
                  <a:gd name="T10" fmla="*/ 17 w 49"/>
                  <a:gd name="T11" fmla="*/ 54 h 60"/>
                  <a:gd name="T12" fmla="*/ 18 w 49"/>
                  <a:gd name="T13" fmla="*/ 60 h 60"/>
                  <a:gd name="T14" fmla="*/ 13 w 49"/>
                  <a:gd name="T15" fmla="*/ 60 h 60"/>
                  <a:gd name="T16" fmla="*/ 9 w 49"/>
                  <a:gd name="T17" fmla="*/ 56 h 60"/>
                  <a:gd name="T18" fmla="*/ 1 w 49"/>
                  <a:gd name="T19" fmla="*/ 56 h 60"/>
                  <a:gd name="T20" fmla="*/ 0 w 49"/>
                  <a:gd name="T21" fmla="*/ 51 h 60"/>
                  <a:gd name="T22" fmla="*/ 0 w 49"/>
                  <a:gd name="T23" fmla="*/ 48 h 60"/>
                  <a:gd name="T24" fmla="*/ 5 w 49"/>
                  <a:gd name="T25" fmla="*/ 47 h 60"/>
                  <a:gd name="T26" fmla="*/ 10 w 49"/>
                  <a:gd name="T27" fmla="*/ 46 h 60"/>
                  <a:gd name="T28" fmla="*/ 11 w 49"/>
                  <a:gd name="T29" fmla="*/ 41 h 60"/>
                  <a:gd name="T30" fmla="*/ 9 w 49"/>
                  <a:gd name="T31" fmla="*/ 35 h 60"/>
                  <a:gd name="T32" fmla="*/ 7 w 49"/>
                  <a:gd name="T33" fmla="*/ 39 h 60"/>
                  <a:gd name="T34" fmla="*/ 3 w 49"/>
                  <a:gd name="T35" fmla="*/ 37 h 60"/>
                  <a:gd name="T36" fmla="*/ 0 w 49"/>
                  <a:gd name="T37" fmla="*/ 33 h 60"/>
                  <a:gd name="T38" fmla="*/ 0 w 49"/>
                  <a:gd name="T39" fmla="*/ 19 h 60"/>
                  <a:gd name="T40" fmla="*/ 5 w 49"/>
                  <a:gd name="T41" fmla="*/ 15 h 60"/>
                  <a:gd name="T42" fmla="*/ 5 w 49"/>
                  <a:gd name="T43" fmla="*/ 3 h 60"/>
                  <a:gd name="T44" fmla="*/ 9 w 49"/>
                  <a:gd name="T45" fmla="*/ 1 h 60"/>
                  <a:gd name="T46" fmla="*/ 13 w 49"/>
                  <a:gd name="T47" fmla="*/ 0 h 60"/>
                  <a:gd name="T48" fmla="*/ 16 w 49"/>
                  <a:gd name="T49" fmla="*/ 0 h 60"/>
                  <a:gd name="T50" fmla="*/ 23 w 49"/>
                  <a:gd name="T51" fmla="*/ 5 h 60"/>
                  <a:gd name="T52" fmla="*/ 23 w 49"/>
                  <a:gd name="T53" fmla="*/ 10 h 60"/>
                  <a:gd name="T54" fmla="*/ 26 w 49"/>
                  <a:gd name="T55" fmla="*/ 12 h 60"/>
                  <a:gd name="T56" fmla="*/ 29 w 49"/>
                  <a:gd name="T57" fmla="*/ 11 h 60"/>
                  <a:gd name="T58" fmla="*/ 36 w 49"/>
                  <a:gd name="T59" fmla="*/ 11 h 60"/>
                  <a:gd name="T60" fmla="*/ 41 w 49"/>
                  <a:gd name="T61" fmla="*/ 13 h 60"/>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w 49"/>
                  <a:gd name="T94" fmla="*/ 0 h 60"/>
                  <a:gd name="T95" fmla="*/ 49 w 49"/>
                  <a:gd name="T96" fmla="*/ 60 h 60"/>
                </a:gdLst>
                <a:ahLst/>
                <a:cxnLst>
                  <a:cxn ang="T62">
                    <a:pos x="T0" y="T1"/>
                  </a:cxn>
                  <a:cxn ang="T63">
                    <a:pos x="T2" y="T3"/>
                  </a:cxn>
                  <a:cxn ang="T64">
                    <a:pos x="T4" y="T5"/>
                  </a:cxn>
                  <a:cxn ang="T65">
                    <a:pos x="T6" y="T7"/>
                  </a:cxn>
                  <a:cxn ang="T66">
                    <a:pos x="T8" y="T9"/>
                  </a:cxn>
                  <a:cxn ang="T67">
                    <a:pos x="T10" y="T11"/>
                  </a:cxn>
                  <a:cxn ang="T68">
                    <a:pos x="T12" y="T13"/>
                  </a:cxn>
                  <a:cxn ang="T69">
                    <a:pos x="T14" y="T15"/>
                  </a:cxn>
                  <a:cxn ang="T70">
                    <a:pos x="T16" y="T17"/>
                  </a:cxn>
                  <a:cxn ang="T71">
                    <a:pos x="T18" y="T19"/>
                  </a:cxn>
                  <a:cxn ang="T72">
                    <a:pos x="T20" y="T21"/>
                  </a:cxn>
                  <a:cxn ang="T73">
                    <a:pos x="T22" y="T23"/>
                  </a:cxn>
                  <a:cxn ang="T74">
                    <a:pos x="T24" y="T25"/>
                  </a:cxn>
                  <a:cxn ang="T75">
                    <a:pos x="T26" y="T27"/>
                  </a:cxn>
                  <a:cxn ang="T76">
                    <a:pos x="T28" y="T29"/>
                  </a:cxn>
                  <a:cxn ang="T77">
                    <a:pos x="T30" y="T31"/>
                  </a:cxn>
                  <a:cxn ang="T78">
                    <a:pos x="T32" y="T33"/>
                  </a:cxn>
                  <a:cxn ang="T79">
                    <a:pos x="T34" y="T35"/>
                  </a:cxn>
                  <a:cxn ang="T80">
                    <a:pos x="T36" y="T37"/>
                  </a:cxn>
                  <a:cxn ang="T81">
                    <a:pos x="T38" y="T39"/>
                  </a:cxn>
                  <a:cxn ang="T82">
                    <a:pos x="T40" y="T41"/>
                  </a:cxn>
                  <a:cxn ang="T83">
                    <a:pos x="T42" y="T43"/>
                  </a:cxn>
                  <a:cxn ang="T84">
                    <a:pos x="T44" y="T45"/>
                  </a:cxn>
                  <a:cxn ang="T85">
                    <a:pos x="T46" y="T47"/>
                  </a:cxn>
                  <a:cxn ang="T86">
                    <a:pos x="T48" y="T49"/>
                  </a:cxn>
                  <a:cxn ang="T87">
                    <a:pos x="T50" y="T51"/>
                  </a:cxn>
                  <a:cxn ang="T88">
                    <a:pos x="T52" y="T53"/>
                  </a:cxn>
                  <a:cxn ang="T89">
                    <a:pos x="T54" y="T55"/>
                  </a:cxn>
                  <a:cxn ang="T90">
                    <a:pos x="T56" y="T57"/>
                  </a:cxn>
                  <a:cxn ang="T91">
                    <a:pos x="T58" y="T59"/>
                  </a:cxn>
                  <a:cxn ang="T92">
                    <a:pos x="T60" y="T61"/>
                  </a:cxn>
                </a:cxnLst>
                <a:rect l="T93" t="T94" r="T95" b="T96"/>
                <a:pathLst>
                  <a:path w="49" h="60">
                    <a:moveTo>
                      <a:pt x="41" y="13"/>
                    </a:moveTo>
                    <a:lnTo>
                      <a:pt x="49" y="19"/>
                    </a:lnTo>
                    <a:lnTo>
                      <a:pt x="48" y="24"/>
                    </a:lnTo>
                    <a:lnTo>
                      <a:pt x="40" y="34"/>
                    </a:lnTo>
                    <a:lnTo>
                      <a:pt x="29" y="40"/>
                    </a:lnTo>
                    <a:lnTo>
                      <a:pt x="17" y="54"/>
                    </a:lnTo>
                    <a:lnTo>
                      <a:pt x="18" y="60"/>
                    </a:lnTo>
                    <a:lnTo>
                      <a:pt x="13" y="60"/>
                    </a:lnTo>
                    <a:lnTo>
                      <a:pt x="9" y="56"/>
                    </a:lnTo>
                    <a:lnTo>
                      <a:pt x="1" y="56"/>
                    </a:lnTo>
                    <a:lnTo>
                      <a:pt x="0" y="51"/>
                    </a:lnTo>
                    <a:lnTo>
                      <a:pt x="0" y="48"/>
                    </a:lnTo>
                    <a:lnTo>
                      <a:pt x="5" y="47"/>
                    </a:lnTo>
                    <a:lnTo>
                      <a:pt x="10" y="46"/>
                    </a:lnTo>
                    <a:lnTo>
                      <a:pt x="11" y="41"/>
                    </a:lnTo>
                    <a:lnTo>
                      <a:pt x="9" y="35"/>
                    </a:lnTo>
                    <a:lnTo>
                      <a:pt x="7" y="39"/>
                    </a:lnTo>
                    <a:lnTo>
                      <a:pt x="3" y="37"/>
                    </a:lnTo>
                    <a:lnTo>
                      <a:pt x="0" y="33"/>
                    </a:lnTo>
                    <a:lnTo>
                      <a:pt x="0" y="19"/>
                    </a:lnTo>
                    <a:lnTo>
                      <a:pt x="5" y="15"/>
                    </a:lnTo>
                    <a:lnTo>
                      <a:pt x="5" y="3"/>
                    </a:lnTo>
                    <a:lnTo>
                      <a:pt x="9" y="1"/>
                    </a:lnTo>
                    <a:lnTo>
                      <a:pt x="13" y="0"/>
                    </a:lnTo>
                    <a:lnTo>
                      <a:pt x="16" y="0"/>
                    </a:lnTo>
                    <a:lnTo>
                      <a:pt x="23" y="5"/>
                    </a:lnTo>
                    <a:lnTo>
                      <a:pt x="23" y="10"/>
                    </a:lnTo>
                    <a:lnTo>
                      <a:pt x="26" y="12"/>
                    </a:lnTo>
                    <a:lnTo>
                      <a:pt x="29" y="11"/>
                    </a:lnTo>
                    <a:lnTo>
                      <a:pt x="36" y="11"/>
                    </a:lnTo>
                    <a:lnTo>
                      <a:pt x="41" y="13"/>
                    </a:lnTo>
                    <a:close/>
                  </a:path>
                </a:pathLst>
              </a:custGeom>
              <a:grpFill/>
              <a:ln w="3175" cmpd="sng">
                <a:solidFill>
                  <a:schemeClr val="bg1"/>
                </a:solidFill>
                <a:round/>
                <a:headEnd/>
                <a:tailEnd/>
              </a:ln>
            </p:spPr>
            <p:txBody>
              <a:bodyPr/>
              <a:lstStyle/>
              <a:p>
                <a:endParaRPr lang="es-CL" sz="2400" dirty="0">
                  <a:solidFill>
                    <a:srgbClr val="000000"/>
                  </a:solidFill>
                </a:endParaRPr>
              </a:p>
            </p:txBody>
          </p:sp>
          <p:sp>
            <p:nvSpPr>
              <p:cNvPr id="614" name="Freeform 250"/>
              <p:cNvSpPr>
                <a:spLocks/>
              </p:cNvSpPr>
              <p:nvPr/>
            </p:nvSpPr>
            <p:spPr bwMode="gray">
              <a:xfrm>
                <a:off x="2163" y="2443"/>
                <a:ext cx="6" cy="13"/>
              </a:xfrm>
              <a:custGeom>
                <a:avLst/>
                <a:gdLst>
                  <a:gd name="T0" fmla="*/ 0 w 6"/>
                  <a:gd name="T1" fmla="*/ 2 h 13"/>
                  <a:gd name="T2" fmla="*/ 1 w 6"/>
                  <a:gd name="T3" fmla="*/ 0 h 13"/>
                  <a:gd name="T4" fmla="*/ 6 w 6"/>
                  <a:gd name="T5" fmla="*/ 3 h 13"/>
                  <a:gd name="T6" fmla="*/ 6 w 6"/>
                  <a:gd name="T7" fmla="*/ 9 h 13"/>
                  <a:gd name="T8" fmla="*/ 0 w 6"/>
                  <a:gd name="T9" fmla="*/ 13 h 13"/>
                  <a:gd name="T10" fmla="*/ 2 w 6"/>
                  <a:gd name="T11" fmla="*/ 6 h 13"/>
                  <a:gd name="T12" fmla="*/ 0 w 6"/>
                  <a:gd name="T13" fmla="*/ 2 h 13"/>
                  <a:gd name="T14" fmla="*/ 0 60000 65536"/>
                  <a:gd name="T15" fmla="*/ 0 60000 65536"/>
                  <a:gd name="T16" fmla="*/ 0 60000 65536"/>
                  <a:gd name="T17" fmla="*/ 0 60000 65536"/>
                  <a:gd name="T18" fmla="*/ 0 60000 65536"/>
                  <a:gd name="T19" fmla="*/ 0 60000 65536"/>
                  <a:gd name="T20" fmla="*/ 0 60000 65536"/>
                  <a:gd name="T21" fmla="*/ 0 w 6"/>
                  <a:gd name="T22" fmla="*/ 0 h 13"/>
                  <a:gd name="T23" fmla="*/ 6 w 6"/>
                  <a:gd name="T24" fmla="*/ 13 h 13"/>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6" h="13">
                    <a:moveTo>
                      <a:pt x="0" y="2"/>
                    </a:moveTo>
                    <a:lnTo>
                      <a:pt x="1" y="0"/>
                    </a:lnTo>
                    <a:lnTo>
                      <a:pt x="6" y="3"/>
                    </a:lnTo>
                    <a:lnTo>
                      <a:pt x="6" y="9"/>
                    </a:lnTo>
                    <a:lnTo>
                      <a:pt x="0" y="13"/>
                    </a:lnTo>
                    <a:lnTo>
                      <a:pt x="2" y="6"/>
                    </a:lnTo>
                    <a:lnTo>
                      <a:pt x="0" y="2"/>
                    </a:lnTo>
                    <a:close/>
                  </a:path>
                </a:pathLst>
              </a:custGeom>
              <a:grpFill/>
              <a:ln w="3175" cmpd="sng">
                <a:solidFill>
                  <a:schemeClr val="bg1"/>
                </a:solidFill>
                <a:round/>
                <a:headEnd/>
                <a:tailEnd/>
              </a:ln>
            </p:spPr>
            <p:txBody>
              <a:bodyPr/>
              <a:lstStyle/>
              <a:p>
                <a:endParaRPr lang="es-CL" sz="2400" dirty="0">
                  <a:solidFill>
                    <a:srgbClr val="000000"/>
                  </a:solidFill>
                </a:endParaRPr>
              </a:p>
            </p:txBody>
          </p:sp>
          <p:sp>
            <p:nvSpPr>
              <p:cNvPr id="615" name="Freeform 251"/>
              <p:cNvSpPr>
                <a:spLocks/>
              </p:cNvSpPr>
              <p:nvPr/>
            </p:nvSpPr>
            <p:spPr bwMode="gray">
              <a:xfrm>
                <a:off x="2172" y="2448"/>
                <a:ext cx="5" cy="3"/>
              </a:xfrm>
              <a:custGeom>
                <a:avLst/>
                <a:gdLst>
                  <a:gd name="T0" fmla="*/ 0 w 5"/>
                  <a:gd name="T1" fmla="*/ 2 h 3"/>
                  <a:gd name="T2" fmla="*/ 3 w 5"/>
                  <a:gd name="T3" fmla="*/ 0 h 3"/>
                  <a:gd name="T4" fmla="*/ 5 w 5"/>
                  <a:gd name="T5" fmla="*/ 2 h 3"/>
                  <a:gd name="T6" fmla="*/ 1 w 5"/>
                  <a:gd name="T7" fmla="*/ 3 h 3"/>
                  <a:gd name="T8" fmla="*/ 0 w 5"/>
                  <a:gd name="T9" fmla="*/ 2 h 3"/>
                  <a:gd name="T10" fmla="*/ 0 60000 65536"/>
                  <a:gd name="T11" fmla="*/ 0 60000 65536"/>
                  <a:gd name="T12" fmla="*/ 0 60000 65536"/>
                  <a:gd name="T13" fmla="*/ 0 60000 65536"/>
                  <a:gd name="T14" fmla="*/ 0 60000 65536"/>
                  <a:gd name="T15" fmla="*/ 0 w 5"/>
                  <a:gd name="T16" fmla="*/ 0 h 3"/>
                  <a:gd name="T17" fmla="*/ 5 w 5"/>
                  <a:gd name="T18" fmla="*/ 3 h 3"/>
                </a:gdLst>
                <a:ahLst/>
                <a:cxnLst>
                  <a:cxn ang="T10">
                    <a:pos x="T0" y="T1"/>
                  </a:cxn>
                  <a:cxn ang="T11">
                    <a:pos x="T2" y="T3"/>
                  </a:cxn>
                  <a:cxn ang="T12">
                    <a:pos x="T4" y="T5"/>
                  </a:cxn>
                  <a:cxn ang="T13">
                    <a:pos x="T6" y="T7"/>
                  </a:cxn>
                  <a:cxn ang="T14">
                    <a:pos x="T8" y="T9"/>
                  </a:cxn>
                </a:cxnLst>
                <a:rect l="T15" t="T16" r="T17" b="T18"/>
                <a:pathLst>
                  <a:path w="5" h="3">
                    <a:moveTo>
                      <a:pt x="0" y="2"/>
                    </a:moveTo>
                    <a:lnTo>
                      <a:pt x="3" y="0"/>
                    </a:lnTo>
                    <a:lnTo>
                      <a:pt x="5" y="2"/>
                    </a:lnTo>
                    <a:lnTo>
                      <a:pt x="1" y="3"/>
                    </a:lnTo>
                    <a:lnTo>
                      <a:pt x="0" y="2"/>
                    </a:lnTo>
                    <a:close/>
                  </a:path>
                </a:pathLst>
              </a:custGeom>
              <a:grpFill/>
              <a:ln w="3175" cmpd="sng">
                <a:solidFill>
                  <a:schemeClr val="bg1"/>
                </a:solidFill>
                <a:round/>
                <a:headEnd/>
                <a:tailEnd/>
              </a:ln>
            </p:spPr>
            <p:txBody>
              <a:bodyPr/>
              <a:lstStyle/>
              <a:p>
                <a:endParaRPr lang="es-CL" sz="2400" dirty="0">
                  <a:solidFill>
                    <a:srgbClr val="000000"/>
                  </a:solidFill>
                </a:endParaRPr>
              </a:p>
            </p:txBody>
          </p:sp>
          <p:sp>
            <p:nvSpPr>
              <p:cNvPr id="616" name="Freeform 252"/>
              <p:cNvSpPr>
                <a:spLocks/>
              </p:cNvSpPr>
              <p:nvPr/>
            </p:nvSpPr>
            <p:spPr bwMode="gray">
              <a:xfrm>
                <a:off x="2303" y="2628"/>
                <a:ext cx="78" cy="442"/>
              </a:xfrm>
              <a:custGeom>
                <a:avLst/>
                <a:gdLst>
                  <a:gd name="T0" fmla="*/ 52 w 78"/>
                  <a:gd name="T1" fmla="*/ 425 h 442"/>
                  <a:gd name="T2" fmla="*/ 45 w 78"/>
                  <a:gd name="T3" fmla="*/ 432 h 442"/>
                  <a:gd name="T4" fmla="*/ 34 w 78"/>
                  <a:gd name="T5" fmla="*/ 442 h 442"/>
                  <a:gd name="T6" fmla="*/ 37 w 78"/>
                  <a:gd name="T7" fmla="*/ 436 h 442"/>
                  <a:gd name="T8" fmla="*/ 33 w 78"/>
                  <a:gd name="T9" fmla="*/ 424 h 442"/>
                  <a:gd name="T10" fmla="*/ 19 w 78"/>
                  <a:gd name="T11" fmla="*/ 430 h 442"/>
                  <a:gd name="T12" fmla="*/ 25 w 78"/>
                  <a:gd name="T13" fmla="*/ 415 h 442"/>
                  <a:gd name="T14" fmla="*/ 17 w 78"/>
                  <a:gd name="T15" fmla="*/ 415 h 442"/>
                  <a:gd name="T16" fmla="*/ 16 w 78"/>
                  <a:gd name="T17" fmla="*/ 402 h 442"/>
                  <a:gd name="T18" fmla="*/ 12 w 78"/>
                  <a:gd name="T19" fmla="*/ 392 h 442"/>
                  <a:gd name="T20" fmla="*/ 12 w 78"/>
                  <a:gd name="T21" fmla="*/ 370 h 442"/>
                  <a:gd name="T22" fmla="*/ 11 w 78"/>
                  <a:gd name="T23" fmla="*/ 364 h 442"/>
                  <a:gd name="T24" fmla="*/ 15 w 78"/>
                  <a:gd name="T25" fmla="*/ 368 h 442"/>
                  <a:gd name="T26" fmla="*/ 16 w 78"/>
                  <a:gd name="T27" fmla="*/ 358 h 442"/>
                  <a:gd name="T28" fmla="*/ 8 w 78"/>
                  <a:gd name="T29" fmla="*/ 360 h 442"/>
                  <a:gd name="T30" fmla="*/ 12 w 78"/>
                  <a:gd name="T31" fmla="*/ 350 h 442"/>
                  <a:gd name="T32" fmla="*/ 0 w 78"/>
                  <a:gd name="T33" fmla="*/ 348 h 442"/>
                  <a:gd name="T34" fmla="*/ 6 w 78"/>
                  <a:gd name="T35" fmla="*/ 336 h 442"/>
                  <a:gd name="T36" fmla="*/ 13 w 78"/>
                  <a:gd name="T37" fmla="*/ 347 h 442"/>
                  <a:gd name="T38" fmla="*/ 18 w 78"/>
                  <a:gd name="T39" fmla="*/ 334 h 442"/>
                  <a:gd name="T40" fmla="*/ 23 w 78"/>
                  <a:gd name="T41" fmla="*/ 325 h 442"/>
                  <a:gd name="T42" fmla="*/ 23 w 78"/>
                  <a:gd name="T43" fmla="*/ 317 h 442"/>
                  <a:gd name="T44" fmla="*/ 25 w 78"/>
                  <a:gd name="T45" fmla="*/ 293 h 442"/>
                  <a:gd name="T46" fmla="*/ 27 w 78"/>
                  <a:gd name="T47" fmla="*/ 280 h 442"/>
                  <a:gd name="T48" fmla="*/ 14 w 78"/>
                  <a:gd name="T49" fmla="*/ 274 h 442"/>
                  <a:gd name="T50" fmla="*/ 21 w 78"/>
                  <a:gd name="T51" fmla="*/ 252 h 442"/>
                  <a:gd name="T52" fmla="*/ 18 w 78"/>
                  <a:gd name="T53" fmla="*/ 220 h 442"/>
                  <a:gd name="T54" fmla="*/ 26 w 78"/>
                  <a:gd name="T55" fmla="*/ 203 h 442"/>
                  <a:gd name="T56" fmla="*/ 34 w 78"/>
                  <a:gd name="T57" fmla="*/ 178 h 442"/>
                  <a:gd name="T58" fmla="*/ 36 w 78"/>
                  <a:gd name="T59" fmla="*/ 138 h 442"/>
                  <a:gd name="T60" fmla="*/ 38 w 78"/>
                  <a:gd name="T61" fmla="*/ 121 h 442"/>
                  <a:gd name="T62" fmla="*/ 46 w 78"/>
                  <a:gd name="T63" fmla="*/ 57 h 442"/>
                  <a:gd name="T64" fmla="*/ 49 w 78"/>
                  <a:gd name="T65" fmla="*/ 24 h 442"/>
                  <a:gd name="T66" fmla="*/ 61 w 78"/>
                  <a:gd name="T67" fmla="*/ 2 h 442"/>
                  <a:gd name="T68" fmla="*/ 72 w 78"/>
                  <a:gd name="T69" fmla="*/ 52 h 442"/>
                  <a:gd name="T70" fmla="*/ 76 w 78"/>
                  <a:gd name="T71" fmla="*/ 69 h 442"/>
                  <a:gd name="T72" fmla="*/ 67 w 78"/>
                  <a:gd name="T73" fmla="*/ 96 h 442"/>
                  <a:gd name="T74" fmla="*/ 52 w 78"/>
                  <a:gd name="T75" fmla="*/ 127 h 442"/>
                  <a:gd name="T76" fmla="*/ 52 w 78"/>
                  <a:gd name="T77" fmla="*/ 172 h 442"/>
                  <a:gd name="T78" fmla="*/ 46 w 78"/>
                  <a:gd name="T79" fmla="*/ 207 h 442"/>
                  <a:gd name="T80" fmla="*/ 38 w 78"/>
                  <a:gd name="T81" fmla="*/ 249 h 442"/>
                  <a:gd name="T82" fmla="*/ 32 w 78"/>
                  <a:gd name="T83" fmla="*/ 293 h 442"/>
                  <a:gd name="T84" fmla="*/ 32 w 78"/>
                  <a:gd name="T85" fmla="*/ 323 h 442"/>
                  <a:gd name="T86" fmla="*/ 37 w 78"/>
                  <a:gd name="T87" fmla="*/ 348 h 442"/>
                  <a:gd name="T88" fmla="*/ 28 w 78"/>
                  <a:gd name="T89" fmla="*/ 360 h 442"/>
                  <a:gd name="T90" fmla="*/ 17 w 78"/>
                  <a:gd name="T91" fmla="*/ 388 h 442"/>
                  <a:gd name="T92" fmla="*/ 28 w 78"/>
                  <a:gd name="T93" fmla="*/ 401 h 442"/>
                  <a:gd name="T94" fmla="*/ 55 w 78"/>
                  <a:gd name="T95" fmla="*/ 417 h 442"/>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w 78"/>
                  <a:gd name="T145" fmla="*/ 0 h 442"/>
                  <a:gd name="T146" fmla="*/ 78 w 78"/>
                  <a:gd name="T147" fmla="*/ 442 h 442"/>
                </a:gdLst>
                <a:ahLst/>
                <a:cxnLst>
                  <a:cxn ang="T96">
                    <a:pos x="T0" y="T1"/>
                  </a:cxn>
                  <a:cxn ang="T97">
                    <a:pos x="T2" y="T3"/>
                  </a:cxn>
                  <a:cxn ang="T98">
                    <a:pos x="T4" y="T5"/>
                  </a:cxn>
                  <a:cxn ang="T99">
                    <a:pos x="T6" y="T7"/>
                  </a:cxn>
                  <a:cxn ang="T100">
                    <a:pos x="T8" y="T9"/>
                  </a:cxn>
                  <a:cxn ang="T101">
                    <a:pos x="T10" y="T11"/>
                  </a:cxn>
                  <a:cxn ang="T102">
                    <a:pos x="T12" y="T13"/>
                  </a:cxn>
                  <a:cxn ang="T103">
                    <a:pos x="T14" y="T15"/>
                  </a:cxn>
                  <a:cxn ang="T104">
                    <a:pos x="T16" y="T17"/>
                  </a:cxn>
                  <a:cxn ang="T105">
                    <a:pos x="T18" y="T19"/>
                  </a:cxn>
                  <a:cxn ang="T106">
                    <a:pos x="T20" y="T21"/>
                  </a:cxn>
                  <a:cxn ang="T107">
                    <a:pos x="T22" y="T23"/>
                  </a:cxn>
                  <a:cxn ang="T108">
                    <a:pos x="T24" y="T25"/>
                  </a:cxn>
                  <a:cxn ang="T109">
                    <a:pos x="T26" y="T27"/>
                  </a:cxn>
                  <a:cxn ang="T110">
                    <a:pos x="T28" y="T29"/>
                  </a:cxn>
                  <a:cxn ang="T111">
                    <a:pos x="T30" y="T31"/>
                  </a:cxn>
                  <a:cxn ang="T112">
                    <a:pos x="T32" y="T33"/>
                  </a:cxn>
                  <a:cxn ang="T113">
                    <a:pos x="T34" y="T35"/>
                  </a:cxn>
                  <a:cxn ang="T114">
                    <a:pos x="T36" y="T37"/>
                  </a:cxn>
                  <a:cxn ang="T115">
                    <a:pos x="T38" y="T39"/>
                  </a:cxn>
                  <a:cxn ang="T116">
                    <a:pos x="T40" y="T41"/>
                  </a:cxn>
                  <a:cxn ang="T117">
                    <a:pos x="T42" y="T43"/>
                  </a:cxn>
                  <a:cxn ang="T118">
                    <a:pos x="T44" y="T45"/>
                  </a:cxn>
                  <a:cxn ang="T119">
                    <a:pos x="T46" y="T47"/>
                  </a:cxn>
                  <a:cxn ang="T120">
                    <a:pos x="T48" y="T49"/>
                  </a:cxn>
                  <a:cxn ang="T121">
                    <a:pos x="T50" y="T51"/>
                  </a:cxn>
                  <a:cxn ang="T122">
                    <a:pos x="T52" y="T53"/>
                  </a:cxn>
                  <a:cxn ang="T123">
                    <a:pos x="T54" y="T55"/>
                  </a:cxn>
                  <a:cxn ang="T124">
                    <a:pos x="T56" y="T57"/>
                  </a:cxn>
                  <a:cxn ang="T125">
                    <a:pos x="T58" y="T59"/>
                  </a:cxn>
                  <a:cxn ang="T126">
                    <a:pos x="T60" y="T61"/>
                  </a:cxn>
                  <a:cxn ang="T127">
                    <a:pos x="T62" y="T63"/>
                  </a:cxn>
                  <a:cxn ang="T128">
                    <a:pos x="T64" y="T65"/>
                  </a:cxn>
                  <a:cxn ang="T129">
                    <a:pos x="T66" y="T67"/>
                  </a:cxn>
                  <a:cxn ang="T130">
                    <a:pos x="T68" y="T69"/>
                  </a:cxn>
                  <a:cxn ang="T131">
                    <a:pos x="T70" y="T71"/>
                  </a:cxn>
                  <a:cxn ang="T132">
                    <a:pos x="T72" y="T73"/>
                  </a:cxn>
                  <a:cxn ang="T133">
                    <a:pos x="T74" y="T75"/>
                  </a:cxn>
                  <a:cxn ang="T134">
                    <a:pos x="T76" y="T77"/>
                  </a:cxn>
                  <a:cxn ang="T135">
                    <a:pos x="T78" y="T79"/>
                  </a:cxn>
                  <a:cxn ang="T136">
                    <a:pos x="T80" y="T81"/>
                  </a:cxn>
                  <a:cxn ang="T137">
                    <a:pos x="T82" y="T83"/>
                  </a:cxn>
                  <a:cxn ang="T138">
                    <a:pos x="T84" y="T85"/>
                  </a:cxn>
                  <a:cxn ang="T139">
                    <a:pos x="T86" y="T87"/>
                  </a:cxn>
                  <a:cxn ang="T140">
                    <a:pos x="T88" y="T89"/>
                  </a:cxn>
                  <a:cxn ang="T141">
                    <a:pos x="T90" y="T91"/>
                  </a:cxn>
                  <a:cxn ang="T142">
                    <a:pos x="T92" y="T93"/>
                  </a:cxn>
                  <a:cxn ang="T143">
                    <a:pos x="T94" y="T95"/>
                  </a:cxn>
                </a:cxnLst>
                <a:rect l="T144" t="T145" r="T146" b="T147"/>
                <a:pathLst>
                  <a:path w="78" h="442">
                    <a:moveTo>
                      <a:pt x="56" y="419"/>
                    </a:moveTo>
                    <a:lnTo>
                      <a:pt x="55" y="423"/>
                    </a:lnTo>
                    <a:lnTo>
                      <a:pt x="52" y="425"/>
                    </a:lnTo>
                    <a:lnTo>
                      <a:pt x="47" y="425"/>
                    </a:lnTo>
                    <a:lnTo>
                      <a:pt x="43" y="428"/>
                    </a:lnTo>
                    <a:lnTo>
                      <a:pt x="45" y="432"/>
                    </a:lnTo>
                    <a:lnTo>
                      <a:pt x="42" y="436"/>
                    </a:lnTo>
                    <a:lnTo>
                      <a:pt x="42" y="442"/>
                    </a:lnTo>
                    <a:lnTo>
                      <a:pt x="34" y="442"/>
                    </a:lnTo>
                    <a:lnTo>
                      <a:pt x="29" y="439"/>
                    </a:lnTo>
                    <a:lnTo>
                      <a:pt x="29" y="436"/>
                    </a:lnTo>
                    <a:lnTo>
                      <a:pt x="37" y="436"/>
                    </a:lnTo>
                    <a:lnTo>
                      <a:pt x="38" y="433"/>
                    </a:lnTo>
                    <a:lnTo>
                      <a:pt x="38" y="428"/>
                    </a:lnTo>
                    <a:lnTo>
                      <a:pt x="33" y="424"/>
                    </a:lnTo>
                    <a:lnTo>
                      <a:pt x="26" y="425"/>
                    </a:lnTo>
                    <a:lnTo>
                      <a:pt x="22" y="430"/>
                    </a:lnTo>
                    <a:lnTo>
                      <a:pt x="19" y="430"/>
                    </a:lnTo>
                    <a:lnTo>
                      <a:pt x="18" y="421"/>
                    </a:lnTo>
                    <a:lnTo>
                      <a:pt x="26" y="419"/>
                    </a:lnTo>
                    <a:lnTo>
                      <a:pt x="25" y="415"/>
                    </a:lnTo>
                    <a:lnTo>
                      <a:pt x="23" y="415"/>
                    </a:lnTo>
                    <a:lnTo>
                      <a:pt x="21" y="417"/>
                    </a:lnTo>
                    <a:lnTo>
                      <a:pt x="17" y="415"/>
                    </a:lnTo>
                    <a:lnTo>
                      <a:pt x="17" y="408"/>
                    </a:lnTo>
                    <a:lnTo>
                      <a:pt x="13" y="404"/>
                    </a:lnTo>
                    <a:lnTo>
                      <a:pt x="16" y="402"/>
                    </a:lnTo>
                    <a:lnTo>
                      <a:pt x="14" y="397"/>
                    </a:lnTo>
                    <a:lnTo>
                      <a:pt x="10" y="396"/>
                    </a:lnTo>
                    <a:lnTo>
                      <a:pt x="12" y="392"/>
                    </a:lnTo>
                    <a:lnTo>
                      <a:pt x="10" y="383"/>
                    </a:lnTo>
                    <a:lnTo>
                      <a:pt x="11" y="376"/>
                    </a:lnTo>
                    <a:lnTo>
                      <a:pt x="12" y="370"/>
                    </a:lnTo>
                    <a:lnTo>
                      <a:pt x="10" y="366"/>
                    </a:lnTo>
                    <a:lnTo>
                      <a:pt x="10" y="365"/>
                    </a:lnTo>
                    <a:lnTo>
                      <a:pt x="11" y="364"/>
                    </a:lnTo>
                    <a:lnTo>
                      <a:pt x="12" y="364"/>
                    </a:lnTo>
                    <a:lnTo>
                      <a:pt x="14" y="366"/>
                    </a:lnTo>
                    <a:lnTo>
                      <a:pt x="15" y="368"/>
                    </a:lnTo>
                    <a:lnTo>
                      <a:pt x="18" y="366"/>
                    </a:lnTo>
                    <a:lnTo>
                      <a:pt x="18" y="361"/>
                    </a:lnTo>
                    <a:lnTo>
                      <a:pt x="16" y="358"/>
                    </a:lnTo>
                    <a:lnTo>
                      <a:pt x="13" y="361"/>
                    </a:lnTo>
                    <a:lnTo>
                      <a:pt x="10" y="361"/>
                    </a:lnTo>
                    <a:lnTo>
                      <a:pt x="8" y="360"/>
                    </a:lnTo>
                    <a:lnTo>
                      <a:pt x="10" y="357"/>
                    </a:lnTo>
                    <a:lnTo>
                      <a:pt x="13" y="353"/>
                    </a:lnTo>
                    <a:lnTo>
                      <a:pt x="12" y="350"/>
                    </a:lnTo>
                    <a:lnTo>
                      <a:pt x="7" y="349"/>
                    </a:lnTo>
                    <a:lnTo>
                      <a:pt x="6" y="347"/>
                    </a:lnTo>
                    <a:lnTo>
                      <a:pt x="0" y="348"/>
                    </a:lnTo>
                    <a:lnTo>
                      <a:pt x="0" y="346"/>
                    </a:lnTo>
                    <a:lnTo>
                      <a:pt x="5" y="341"/>
                    </a:lnTo>
                    <a:lnTo>
                      <a:pt x="6" y="336"/>
                    </a:lnTo>
                    <a:lnTo>
                      <a:pt x="12" y="337"/>
                    </a:lnTo>
                    <a:lnTo>
                      <a:pt x="12" y="343"/>
                    </a:lnTo>
                    <a:lnTo>
                      <a:pt x="13" y="347"/>
                    </a:lnTo>
                    <a:lnTo>
                      <a:pt x="16" y="346"/>
                    </a:lnTo>
                    <a:lnTo>
                      <a:pt x="18" y="340"/>
                    </a:lnTo>
                    <a:lnTo>
                      <a:pt x="18" y="334"/>
                    </a:lnTo>
                    <a:lnTo>
                      <a:pt x="20" y="332"/>
                    </a:lnTo>
                    <a:lnTo>
                      <a:pt x="23" y="330"/>
                    </a:lnTo>
                    <a:lnTo>
                      <a:pt x="23" y="325"/>
                    </a:lnTo>
                    <a:lnTo>
                      <a:pt x="27" y="322"/>
                    </a:lnTo>
                    <a:lnTo>
                      <a:pt x="26" y="319"/>
                    </a:lnTo>
                    <a:lnTo>
                      <a:pt x="23" y="317"/>
                    </a:lnTo>
                    <a:lnTo>
                      <a:pt x="21" y="311"/>
                    </a:lnTo>
                    <a:lnTo>
                      <a:pt x="26" y="303"/>
                    </a:lnTo>
                    <a:lnTo>
                      <a:pt x="25" y="293"/>
                    </a:lnTo>
                    <a:lnTo>
                      <a:pt x="28" y="289"/>
                    </a:lnTo>
                    <a:lnTo>
                      <a:pt x="26" y="283"/>
                    </a:lnTo>
                    <a:lnTo>
                      <a:pt x="27" y="280"/>
                    </a:lnTo>
                    <a:lnTo>
                      <a:pt x="24" y="279"/>
                    </a:lnTo>
                    <a:lnTo>
                      <a:pt x="20" y="282"/>
                    </a:lnTo>
                    <a:lnTo>
                      <a:pt x="14" y="274"/>
                    </a:lnTo>
                    <a:lnTo>
                      <a:pt x="16" y="267"/>
                    </a:lnTo>
                    <a:lnTo>
                      <a:pt x="17" y="257"/>
                    </a:lnTo>
                    <a:lnTo>
                      <a:pt x="21" y="252"/>
                    </a:lnTo>
                    <a:lnTo>
                      <a:pt x="21" y="242"/>
                    </a:lnTo>
                    <a:lnTo>
                      <a:pt x="18" y="231"/>
                    </a:lnTo>
                    <a:lnTo>
                      <a:pt x="18" y="220"/>
                    </a:lnTo>
                    <a:lnTo>
                      <a:pt x="21" y="217"/>
                    </a:lnTo>
                    <a:lnTo>
                      <a:pt x="22" y="209"/>
                    </a:lnTo>
                    <a:lnTo>
                      <a:pt x="26" y="203"/>
                    </a:lnTo>
                    <a:lnTo>
                      <a:pt x="29" y="196"/>
                    </a:lnTo>
                    <a:lnTo>
                      <a:pt x="31" y="188"/>
                    </a:lnTo>
                    <a:lnTo>
                      <a:pt x="34" y="178"/>
                    </a:lnTo>
                    <a:lnTo>
                      <a:pt x="39" y="170"/>
                    </a:lnTo>
                    <a:lnTo>
                      <a:pt x="39" y="153"/>
                    </a:lnTo>
                    <a:lnTo>
                      <a:pt x="36" y="138"/>
                    </a:lnTo>
                    <a:lnTo>
                      <a:pt x="40" y="134"/>
                    </a:lnTo>
                    <a:lnTo>
                      <a:pt x="39" y="124"/>
                    </a:lnTo>
                    <a:lnTo>
                      <a:pt x="38" y="121"/>
                    </a:lnTo>
                    <a:lnTo>
                      <a:pt x="45" y="92"/>
                    </a:lnTo>
                    <a:lnTo>
                      <a:pt x="47" y="82"/>
                    </a:lnTo>
                    <a:lnTo>
                      <a:pt x="46" y="57"/>
                    </a:lnTo>
                    <a:lnTo>
                      <a:pt x="49" y="54"/>
                    </a:lnTo>
                    <a:lnTo>
                      <a:pt x="51" y="27"/>
                    </a:lnTo>
                    <a:lnTo>
                      <a:pt x="49" y="24"/>
                    </a:lnTo>
                    <a:lnTo>
                      <a:pt x="49" y="8"/>
                    </a:lnTo>
                    <a:lnTo>
                      <a:pt x="56" y="0"/>
                    </a:lnTo>
                    <a:lnTo>
                      <a:pt x="61" y="2"/>
                    </a:lnTo>
                    <a:lnTo>
                      <a:pt x="65" y="14"/>
                    </a:lnTo>
                    <a:lnTo>
                      <a:pt x="66" y="29"/>
                    </a:lnTo>
                    <a:lnTo>
                      <a:pt x="72" y="52"/>
                    </a:lnTo>
                    <a:lnTo>
                      <a:pt x="75" y="54"/>
                    </a:lnTo>
                    <a:lnTo>
                      <a:pt x="78" y="62"/>
                    </a:lnTo>
                    <a:lnTo>
                      <a:pt x="76" y="69"/>
                    </a:lnTo>
                    <a:lnTo>
                      <a:pt x="71" y="71"/>
                    </a:lnTo>
                    <a:lnTo>
                      <a:pt x="67" y="74"/>
                    </a:lnTo>
                    <a:lnTo>
                      <a:pt x="67" y="96"/>
                    </a:lnTo>
                    <a:lnTo>
                      <a:pt x="68" y="101"/>
                    </a:lnTo>
                    <a:lnTo>
                      <a:pt x="60" y="110"/>
                    </a:lnTo>
                    <a:lnTo>
                      <a:pt x="52" y="127"/>
                    </a:lnTo>
                    <a:lnTo>
                      <a:pt x="51" y="134"/>
                    </a:lnTo>
                    <a:lnTo>
                      <a:pt x="48" y="152"/>
                    </a:lnTo>
                    <a:lnTo>
                      <a:pt x="52" y="172"/>
                    </a:lnTo>
                    <a:lnTo>
                      <a:pt x="52" y="188"/>
                    </a:lnTo>
                    <a:lnTo>
                      <a:pt x="45" y="197"/>
                    </a:lnTo>
                    <a:lnTo>
                      <a:pt x="46" y="207"/>
                    </a:lnTo>
                    <a:lnTo>
                      <a:pt x="41" y="221"/>
                    </a:lnTo>
                    <a:lnTo>
                      <a:pt x="42" y="240"/>
                    </a:lnTo>
                    <a:lnTo>
                      <a:pt x="38" y="249"/>
                    </a:lnTo>
                    <a:lnTo>
                      <a:pt x="33" y="267"/>
                    </a:lnTo>
                    <a:lnTo>
                      <a:pt x="35" y="289"/>
                    </a:lnTo>
                    <a:lnTo>
                      <a:pt x="32" y="293"/>
                    </a:lnTo>
                    <a:lnTo>
                      <a:pt x="33" y="304"/>
                    </a:lnTo>
                    <a:lnTo>
                      <a:pt x="37" y="319"/>
                    </a:lnTo>
                    <a:lnTo>
                      <a:pt x="32" y="323"/>
                    </a:lnTo>
                    <a:lnTo>
                      <a:pt x="34" y="328"/>
                    </a:lnTo>
                    <a:lnTo>
                      <a:pt x="35" y="328"/>
                    </a:lnTo>
                    <a:lnTo>
                      <a:pt x="37" y="348"/>
                    </a:lnTo>
                    <a:lnTo>
                      <a:pt x="33" y="353"/>
                    </a:lnTo>
                    <a:lnTo>
                      <a:pt x="34" y="357"/>
                    </a:lnTo>
                    <a:lnTo>
                      <a:pt x="28" y="360"/>
                    </a:lnTo>
                    <a:lnTo>
                      <a:pt x="29" y="371"/>
                    </a:lnTo>
                    <a:lnTo>
                      <a:pt x="19" y="381"/>
                    </a:lnTo>
                    <a:lnTo>
                      <a:pt x="17" y="388"/>
                    </a:lnTo>
                    <a:lnTo>
                      <a:pt x="21" y="399"/>
                    </a:lnTo>
                    <a:lnTo>
                      <a:pt x="25" y="399"/>
                    </a:lnTo>
                    <a:lnTo>
                      <a:pt x="28" y="401"/>
                    </a:lnTo>
                    <a:lnTo>
                      <a:pt x="29" y="412"/>
                    </a:lnTo>
                    <a:lnTo>
                      <a:pt x="35" y="417"/>
                    </a:lnTo>
                    <a:lnTo>
                      <a:pt x="55" y="417"/>
                    </a:lnTo>
                    <a:lnTo>
                      <a:pt x="56" y="419"/>
                    </a:lnTo>
                    <a:close/>
                  </a:path>
                </a:pathLst>
              </a:custGeom>
              <a:pattFill prst="dkHorz">
                <a:fgClr>
                  <a:schemeClr val="tx2"/>
                </a:fgClr>
                <a:bgClr>
                  <a:schemeClr val="bg1">
                    <a:lumMod val="75000"/>
                  </a:schemeClr>
                </a:bgClr>
              </a:pattFill>
              <a:ln w="3175" cmpd="sng">
                <a:solidFill>
                  <a:schemeClr val="bg1"/>
                </a:solidFill>
                <a:round/>
                <a:headEnd/>
                <a:tailEnd/>
              </a:ln>
            </p:spPr>
            <p:txBody>
              <a:bodyPr/>
              <a:lstStyle/>
              <a:p>
                <a:endParaRPr lang="es-CL" sz="2400" dirty="0">
                  <a:solidFill>
                    <a:srgbClr val="000000"/>
                  </a:solidFill>
                </a:endParaRPr>
              </a:p>
            </p:txBody>
          </p:sp>
          <p:sp>
            <p:nvSpPr>
              <p:cNvPr id="617" name="Freeform 253"/>
              <p:cNvSpPr>
                <a:spLocks/>
              </p:cNvSpPr>
              <p:nvPr/>
            </p:nvSpPr>
            <p:spPr bwMode="gray">
              <a:xfrm>
                <a:off x="2320" y="2672"/>
                <a:ext cx="187" cy="377"/>
              </a:xfrm>
              <a:custGeom>
                <a:avLst/>
                <a:gdLst>
                  <a:gd name="T0" fmla="*/ 17 w 187"/>
                  <a:gd name="T1" fmla="*/ 372 h 377"/>
                  <a:gd name="T2" fmla="*/ 8 w 187"/>
                  <a:gd name="T3" fmla="*/ 355 h 377"/>
                  <a:gd name="T4" fmla="*/ 2 w 187"/>
                  <a:gd name="T5" fmla="*/ 337 h 377"/>
                  <a:gd name="T6" fmla="*/ 17 w 187"/>
                  <a:gd name="T7" fmla="*/ 312 h 377"/>
                  <a:gd name="T8" fmla="*/ 18 w 187"/>
                  <a:gd name="T9" fmla="*/ 284 h 377"/>
                  <a:gd name="T10" fmla="*/ 20 w 187"/>
                  <a:gd name="T11" fmla="*/ 275 h 377"/>
                  <a:gd name="T12" fmla="*/ 17 w 187"/>
                  <a:gd name="T13" fmla="*/ 245 h 377"/>
                  <a:gd name="T14" fmla="*/ 25 w 187"/>
                  <a:gd name="T15" fmla="*/ 196 h 377"/>
                  <a:gd name="T16" fmla="*/ 28 w 187"/>
                  <a:gd name="T17" fmla="*/ 153 h 377"/>
                  <a:gd name="T18" fmla="*/ 31 w 187"/>
                  <a:gd name="T19" fmla="*/ 108 h 377"/>
                  <a:gd name="T20" fmla="*/ 43 w 187"/>
                  <a:gd name="T21" fmla="*/ 66 h 377"/>
                  <a:gd name="T22" fmla="*/ 49 w 187"/>
                  <a:gd name="T23" fmla="*/ 30 h 377"/>
                  <a:gd name="T24" fmla="*/ 61 w 187"/>
                  <a:gd name="T25" fmla="*/ 18 h 377"/>
                  <a:gd name="T26" fmla="*/ 71 w 187"/>
                  <a:gd name="T27" fmla="*/ 1 h 377"/>
                  <a:gd name="T28" fmla="*/ 88 w 187"/>
                  <a:gd name="T29" fmla="*/ 11 h 377"/>
                  <a:gd name="T30" fmla="*/ 92 w 187"/>
                  <a:gd name="T31" fmla="*/ 3 h 377"/>
                  <a:gd name="T32" fmla="*/ 109 w 187"/>
                  <a:gd name="T33" fmla="*/ 7 h 377"/>
                  <a:gd name="T34" fmla="*/ 126 w 187"/>
                  <a:gd name="T35" fmla="*/ 21 h 377"/>
                  <a:gd name="T36" fmla="*/ 154 w 187"/>
                  <a:gd name="T37" fmla="*/ 37 h 377"/>
                  <a:gd name="T38" fmla="*/ 147 w 187"/>
                  <a:gd name="T39" fmla="*/ 59 h 377"/>
                  <a:gd name="T40" fmla="*/ 176 w 187"/>
                  <a:gd name="T41" fmla="*/ 52 h 377"/>
                  <a:gd name="T42" fmla="*/ 187 w 187"/>
                  <a:gd name="T43" fmla="*/ 55 h 377"/>
                  <a:gd name="T44" fmla="*/ 168 w 187"/>
                  <a:gd name="T45" fmla="*/ 74 h 377"/>
                  <a:gd name="T46" fmla="*/ 152 w 187"/>
                  <a:gd name="T47" fmla="*/ 93 h 377"/>
                  <a:gd name="T48" fmla="*/ 147 w 187"/>
                  <a:gd name="T49" fmla="*/ 127 h 377"/>
                  <a:gd name="T50" fmla="*/ 144 w 187"/>
                  <a:gd name="T51" fmla="*/ 143 h 377"/>
                  <a:gd name="T52" fmla="*/ 157 w 187"/>
                  <a:gd name="T53" fmla="*/ 156 h 377"/>
                  <a:gd name="T54" fmla="*/ 160 w 187"/>
                  <a:gd name="T55" fmla="*/ 171 h 377"/>
                  <a:gd name="T56" fmla="*/ 146 w 187"/>
                  <a:gd name="T57" fmla="*/ 190 h 377"/>
                  <a:gd name="T58" fmla="*/ 123 w 187"/>
                  <a:gd name="T59" fmla="*/ 201 h 377"/>
                  <a:gd name="T60" fmla="*/ 106 w 187"/>
                  <a:gd name="T61" fmla="*/ 210 h 377"/>
                  <a:gd name="T62" fmla="*/ 95 w 187"/>
                  <a:gd name="T63" fmla="*/ 229 h 377"/>
                  <a:gd name="T64" fmla="*/ 80 w 187"/>
                  <a:gd name="T65" fmla="*/ 226 h 377"/>
                  <a:gd name="T66" fmla="*/ 89 w 187"/>
                  <a:gd name="T67" fmla="*/ 243 h 377"/>
                  <a:gd name="T68" fmla="*/ 90 w 187"/>
                  <a:gd name="T69" fmla="*/ 251 h 377"/>
                  <a:gd name="T70" fmla="*/ 87 w 187"/>
                  <a:gd name="T71" fmla="*/ 256 h 377"/>
                  <a:gd name="T72" fmla="*/ 78 w 187"/>
                  <a:gd name="T73" fmla="*/ 276 h 377"/>
                  <a:gd name="T74" fmla="*/ 66 w 187"/>
                  <a:gd name="T75" fmla="*/ 283 h 377"/>
                  <a:gd name="T76" fmla="*/ 58 w 187"/>
                  <a:gd name="T77" fmla="*/ 291 h 377"/>
                  <a:gd name="T78" fmla="*/ 65 w 187"/>
                  <a:gd name="T79" fmla="*/ 307 h 377"/>
                  <a:gd name="T80" fmla="*/ 73 w 187"/>
                  <a:gd name="T81" fmla="*/ 319 h 377"/>
                  <a:gd name="T82" fmla="*/ 61 w 187"/>
                  <a:gd name="T83" fmla="*/ 331 h 377"/>
                  <a:gd name="T84" fmla="*/ 53 w 187"/>
                  <a:gd name="T85" fmla="*/ 346 h 377"/>
                  <a:gd name="T86" fmla="*/ 44 w 187"/>
                  <a:gd name="T87" fmla="*/ 353 h 377"/>
                  <a:gd name="T88" fmla="*/ 43 w 187"/>
                  <a:gd name="T89" fmla="*/ 367 h 377"/>
                  <a:gd name="T90" fmla="*/ 47 w 187"/>
                  <a:gd name="T91" fmla="*/ 377 h 377"/>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187"/>
                  <a:gd name="T139" fmla="*/ 0 h 377"/>
                  <a:gd name="T140" fmla="*/ 187 w 187"/>
                  <a:gd name="T141" fmla="*/ 377 h 377"/>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187" h="377">
                    <a:moveTo>
                      <a:pt x="39" y="375"/>
                    </a:moveTo>
                    <a:lnTo>
                      <a:pt x="38" y="373"/>
                    </a:lnTo>
                    <a:lnTo>
                      <a:pt x="17" y="372"/>
                    </a:lnTo>
                    <a:lnTo>
                      <a:pt x="12" y="368"/>
                    </a:lnTo>
                    <a:lnTo>
                      <a:pt x="11" y="357"/>
                    </a:lnTo>
                    <a:lnTo>
                      <a:pt x="8" y="355"/>
                    </a:lnTo>
                    <a:lnTo>
                      <a:pt x="3" y="355"/>
                    </a:lnTo>
                    <a:lnTo>
                      <a:pt x="0" y="344"/>
                    </a:lnTo>
                    <a:lnTo>
                      <a:pt x="2" y="337"/>
                    </a:lnTo>
                    <a:lnTo>
                      <a:pt x="12" y="327"/>
                    </a:lnTo>
                    <a:lnTo>
                      <a:pt x="11" y="316"/>
                    </a:lnTo>
                    <a:lnTo>
                      <a:pt x="17" y="312"/>
                    </a:lnTo>
                    <a:lnTo>
                      <a:pt x="16" y="308"/>
                    </a:lnTo>
                    <a:lnTo>
                      <a:pt x="20" y="304"/>
                    </a:lnTo>
                    <a:lnTo>
                      <a:pt x="18" y="284"/>
                    </a:lnTo>
                    <a:lnTo>
                      <a:pt x="17" y="284"/>
                    </a:lnTo>
                    <a:lnTo>
                      <a:pt x="15" y="279"/>
                    </a:lnTo>
                    <a:lnTo>
                      <a:pt x="20" y="275"/>
                    </a:lnTo>
                    <a:lnTo>
                      <a:pt x="16" y="260"/>
                    </a:lnTo>
                    <a:lnTo>
                      <a:pt x="15" y="249"/>
                    </a:lnTo>
                    <a:lnTo>
                      <a:pt x="17" y="245"/>
                    </a:lnTo>
                    <a:lnTo>
                      <a:pt x="16" y="223"/>
                    </a:lnTo>
                    <a:lnTo>
                      <a:pt x="21" y="205"/>
                    </a:lnTo>
                    <a:lnTo>
                      <a:pt x="25" y="196"/>
                    </a:lnTo>
                    <a:lnTo>
                      <a:pt x="24" y="177"/>
                    </a:lnTo>
                    <a:lnTo>
                      <a:pt x="29" y="163"/>
                    </a:lnTo>
                    <a:lnTo>
                      <a:pt x="28" y="153"/>
                    </a:lnTo>
                    <a:lnTo>
                      <a:pt x="34" y="143"/>
                    </a:lnTo>
                    <a:lnTo>
                      <a:pt x="35" y="128"/>
                    </a:lnTo>
                    <a:lnTo>
                      <a:pt x="31" y="108"/>
                    </a:lnTo>
                    <a:lnTo>
                      <a:pt x="34" y="90"/>
                    </a:lnTo>
                    <a:lnTo>
                      <a:pt x="35" y="83"/>
                    </a:lnTo>
                    <a:lnTo>
                      <a:pt x="43" y="66"/>
                    </a:lnTo>
                    <a:lnTo>
                      <a:pt x="51" y="57"/>
                    </a:lnTo>
                    <a:lnTo>
                      <a:pt x="50" y="52"/>
                    </a:lnTo>
                    <a:lnTo>
                      <a:pt x="49" y="30"/>
                    </a:lnTo>
                    <a:lnTo>
                      <a:pt x="54" y="27"/>
                    </a:lnTo>
                    <a:lnTo>
                      <a:pt x="59" y="25"/>
                    </a:lnTo>
                    <a:lnTo>
                      <a:pt x="61" y="18"/>
                    </a:lnTo>
                    <a:lnTo>
                      <a:pt x="58" y="10"/>
                    </a:lnTo>
                    <a:lnTo>
                      <a:pt x="67" y="0"/>
                    </a:lnTo>
                    <a:lnTo>
                      <a:pt x="71" y="1"/>
                    </a:lnTo>
                    <a:lnTo>
                      <a:pt x="79" y="5"/>
                    </a:lnTo>
                    <a:lnTo>
                      <a:pt x="83" y="11"/>
                    </a:lnTo>
                    <a:lnTo>
                      <a:pt x="88" y="11"/>
                    </a:lnTo>
                    <a:lnTo>
                      <a:pt x="89" y="8"/>
                    </a:lnTo>
                    <a:lnTo>
                      <a:pt x="89" y="5"/>
                    </a:lnTo>
                    <a:lnTo>
                      <a:pt x="92" y="3"/>
                    </a:lnTo>
                    <a:lnTo>
                      <a:pt x="97" y="5"/>
                    </a:lnTo>
                    <a:lnTo>
                      <a:pt x="104" y="5"/>
                    </a:lnTo>
                    <a:lnTo>
                      <a:pt x="109" y="7"/>
                    </a:lnTo>
                    <a:lnTo>
                      <a:pt x="114" y="15"/>
                    </a:lnTo>
                    <a:lnTo>
                      <a:pt x="119" y="22"/>
                    </a:lnTo>
                    <a:lnTo>
                      <a:pt x="126" y="21"/>
                    </a:lnTo>
                    <a:lnTo>
                      <a:pt x="134" y="27"/>
                    </a:lnTo>
                    <a:lnTo>
                      <a:pt x="147" y="31"/>
                    </a:lnTo>
                    <a:lnTo>
                      <a:pt x="154" y="37"/>
                    </a:lnTo>
                    <a:lnTo>
                      <a:pt x="153" y="41"/>
                    </a:lnTo>
                    <a:lnTo>
                      <a:pt x="144" y="58"/>
                    </a:lnTo>
                    <a:lnTo>
                      <a:pt x="147" y="59"/>
                    </a:lnTo>
                    <a:lnTo>
                      <a:pt x="157" y="60"/>
                    </a:lnTo>
                    <a:lnTo>
                      <a:pt x="170" y="58"/>
                    </a:lnTo>
                    <a:lnTo>
                      <a:pt x="176" y="52"/>
                    </a:lnTo>
                    <a:lnTo>
                      <a:pt x="178" y="42"/>
                    </a:lnTo>
                    <a:lnTo>
                      <a:pt x="182" y="42"/>
                    </a:lnTo>
                    <a:lnTo>
                      <a:pt x="187" y="55"/>
                    </a:lnTo>
                    <a:lnTo>
                      <a:pt x="185" y="58"/>
                    </a:lnTo>
                    <a:lnTo>
                      <a:pt x="174" y="69"/>
                    </a:lnTo>
                    <a:lnTo>
                      <a:pt x="168" y="74"/>
                    </a:lnTo>
                    <a:lnTo>
                      <a:pt x="160" y="83"/>
                    </a:lnTo>
                    <a:lnTo>
                      <a:pt x="158" y="86"/>
                    </a:lnTo>
                    <a:lnTo>
                      <a:pt x="152" y="93"/>
                    </a:lnTo>
                    <a:lnTo>
                      <a:pt x="148" y="101"/>
                    </a:lnTo>
                    <a:lnTo>
                      <a:pt x="148" y="106"/>
                    </a:lnTo>
                    <a:lnTo>
                      <a:pt x="147" y="127"/>
                    </a:lnTo>
                    <a:lnTo>
                      <a:pt x="143" y="132"/>
                    </a:lnTo>
                    <a:lnTo>
                      <a:pt x="144" y="140"/>
                    </a:lnTo>
                    <a:lnTo>
                      <a:pt x="144" y="143"/>
                    </a:lnTo>
                    <a:lnTo>
                      <a:pt x="148" y="148"/>
                    </a:lnTo>
                    <a:lnTo>
                      <a:pt x="152" y="148"/>
                    </a:lnTo>
                    <a:lnTo>
                      <a:pt x="157" y="156"/>
                    </a:lnTo>
                    <a:lnTo>
                      <a:pt x="154" y="163"/>
                    </a:lnTo>
                    <a:lnTo>
                      <a:pt x="154" y="166"/>
                    </a:lnTo>
                    <a:lnTo>
                      <a:pt x="160" y="171"/>
                    </a:lnTo>
                    <a:lnTo>
                      <a:pt x="155" y="180"/>
                    </a:lnTo>
                    <a:lnTo>
                      <a:pt x="149" y="190"/>
                    </a:lnTo>
                    <a:lnTo>
                      <a:pt x="146" y="190"/>
                    </a:lnTo>
                    <a:lnTo>
                      <a:pt x="140" y="196"/>
                    </a:lnTo>
                    <a:lnTo>
                      <a:pt x="131" y="197"/>
                    </a:lnTo>
                    <a:lnTo>
                      <a:pt x="123" y="201"/>
                    </a:lnTo>
                    <a:lnTo>
                      <a:pt x="112" y="201"/>
                    </a:lnTo>
                    <a:lnTo>
                      <a:pt x="111" y="206"/>
                    </a:lnTo>
                    <a:lnTo>
                      <a:pt x="106" y="210"/>
                    </a:lnTo>
                    <a:lnTo>
                      <a:pt x="106" y="226"/>
                    </a:lnTo>
                    <a:lnTo>
                      <a:pt x="102" y="228"/>
                    </a:lnTo>
                    <a:lnTo>
                      <a:pt x="95" y="229"/>
                    </a:lnTo>
                    <a:lnTo>
                      <a:pt x="85" y="223"/>
                    </a:lnTo>
                    <a:lnTo>
                      <a:pt x="83" y="223"/>
                    </a:lnTo>
                    <a:lnTo>
                      <a:pt x="80" y="226"/>
                    </a:lnTo>
                    <a:lnTo>
                      <a:pt x="82" y="242"/>
                    </a:lnTo>
                    <a:lnTo>
                      <a:pt x="85" y="246"/>
                    </a:lnTo>
                    <a:lnTo>
                      <a:pt x="89" y="243"/>
                    </a:lnTo>
                    <a:lnTo>
                      <a:pt x="92" y="243"/>
                    </a:lnTo>
                    <a:lnTo>
                      <a:pt x="93" y="251"/>
                    </a:lnTo>
                    <a:lnTo>
                      <a:pt x="90" y="251"/>
                    </a:lnTo>
                    <a:lnTo>
                      <a:pt x="85" y="250"/>
                    </a:lnTo>
                    <a:lnTo>
                      <a:pt x="84" y="253"/>
                    </a:lnTo>
                    <a:lnTo>
                      <a:pt x="87" y="256"/>
                    </a:lnTo>
                    <a:lnTo>
                      <a:pt x="78" y="263"/>
                    </a:lnTo>
                    <a:lnTo>
                      <a:pt x="79" y="271"/>
                    </a:lnTo>
                    <a:lnTo>
                      <a:pt x="78" y="276"/>
                    </a:lnTo>
                    <a:lnTo>
                      <a:pt x="78" y="280"/>
                    </a:lnTo>
                    <a:lnTo>
                      <a:pt x="75" y="282"/>
                    </a:lnTo>
                    <a:lnTo>
                      <a:pt x="66" y="283"/>
                    </a:lnTo>
                    <a:lnTo>
                      <a:pt x="64" y="286"/>
                    </a:lnTo>
                    <a:lnTo>
                      <a:pt x="61" y="287"/>
                    </a:lnTo>
                    <a:lnTo>
                      <a:pt x="58" y="291"/>
                    </a:lnTo>
                    <a:lnTo>
                      <a:pt x="57" y="295"/>
                    </a:lnTo>
                    <a:lnTo>
                      <a:pt x="61" y="305"/>
                    </a:lnTo>
                    <a:lnTo>
                      <a:pt x="65" y="307"/>
                    </a:lnTo>
                    <a:lnTo>
                      <a:pt x="74" y="307"/>
                    </a:lnTo>
                    <a:lnTo>
                      <a:pt x="75" y="317"/>
                    </a:lnTo>
                    <a:lnTo>
                      <a:pt x="73" y="319"/>
                    </a:lnTo>
                    <a:lnTo>
                      <a:pt x="70" y="321"/>
                    </a:lnTo>
                    <a:lnTo>
                      <a:pt x="65" y="325"/>
                    </a:lnTo>
                    <a:lnTo>
                      <a:pt x="61" y="331"/>
                    </a:lnTo>
                    <a:lnTo>
                      <a:pt x="56" y="333"/>
                    </a:lnTo>
                    <a:lnTo>
                      <a:pt x="56" y="343"/>
                    </a:lnTo>
                    <a:lnTo>
                      <a:pt x="53" y="346"/>
                    </a:lnTo>
                    <a:lnTo>
                      <a:pt x="49" y="345"/>
                    </a:lnTo>
                    <a:lnTo>
                      <a:pt x="48" y="349"/>
                    </a:lnTo>
                    <a:lnTo>
                      <a:pt x="44" y="353"/>
                    </a:lnTo>
                    <a:lnTo>
                      <a:pt x="45" y="359"/>
                    </a:lnTo>
                    <a:lnTo>
                      <a:pt x="42" y="364"/>
                    </a:lnTo>
                    <a:lnTo>
                      <a:pt x="43" y="367"/>
                    </a:lnTo>
                    <a:lnTo>
                      <a:pt x="46" y="371"/>
                    </a:lnTo>
                    <a:lnTo>
                      <a:pt x="48" y="374"/>
                    </a:lnTo>
                    <a:lnTo>
                      <a:pt x="47" y="377"/>
                    </a:lnTo>
                    <a:lnTo>
                      <a:pt x="39" y="375"/>
                    </a:lnTo>
                    <a:close/>
                  </a:path>
                </a:pathLst>
              </a:custGeom>
              <a:pattFill prst="dkHorz">
                <a:fgClr>
                  <a:schemeClr val="tx2"/>
                </a:fgClr>
                <a:bgClr>
                  <a:schemeClr val="bg1">
                    <a:lumMod val="75000"/>
                  </a:schemeClr>
                </a:bgClr>
              </a:pattFill>
              <a:ln w="3175" cmpd="sng">
                <a:solidFill>
                  <a:schemeClr val="bg1"/>
                </a:solidFill>
                <a:round/>
                <a:headEnd/>
                <a:tailEnd/>
              </a:ln>
            </p:spPr>
            <p:txBody>
              <a:bodyPr/>
              <a:lstStyle/>
              <a:p>
                <a:endParaRPr lang="es-CL" sz="2400" dirty="0">
                  <a:solidFill>
                    <a:srgbClr val="000000"/>
                  </a:solidFill>
                </a:endParaRPr>
              </a:p>
            </p:txBody>
          </p:sp>
          <p:sp>
            <p:nvSpPr>
              <p:cNvPr id="618" name="Freeform 254"/>
              <p:cNvSpPr>
                <a:spLocks/>
              </p:cNvSpPr>
              <p:nvPr/>
            </p:nvSpPr>
            <p:spPr bwMode="gray">
              <a:xfrm>
                <a:off x="2655" y="3073"/>
                <a:ext cx="22" cy="14"/>
              </a:xfrm>
              <a:custGeom>
                <a:avLst/>
                <a:gdLst>
                  <a:gd name="T0" fmla="*/ 0 w 22"/>
                  <a:gd name="T1" fmla="*/ 3 h 14"/>
                  <a:gd name="T2" fmla="*/ 1 w 22"/>
                  <a:gd name="T3" fmla="*/ 0 h 14"/>
                  <a:gd name="T4" fmla="*/ 11 w 22"/>
                  <a:gd name="T5" fmla="*/ 2 h 14"/>
                  <a:gd name="T6" fmla="*/ 19 w 22"/>
                  <a:gd name="T7" fmla="*/ 8 h 14"/>
                  <a:gd name="T8" fmla="*/ 22 w 22"/>
                  <a:gd name="T9" fmla="*/ 14 h 14"/>
                  <a:gd name="T10" fmla="*/ 15 w 22"/>
                  <a:gd name="T11" fmla="*/ 13 h 14"/>
                  <a:gd name="T12" fmla="*/ 8 w 22"/>
                  <a:gd name="T13" fmla="*/ 6 h 14"/>
                  <a:gd name="T14" fmla="*/ 0 w 22"/>
                  <a:gd name="T15" fmla="*/ 3 h 14"/>
                  <a:gd name="T16" fmla="*/ 0 60000 65536"/>
                  <a:gd name="T17" fmla="*/ 0 60000 65536"/>
                  <a:gd name="T18" fmla="*/ 0 60000 65536"/>
                  <a:gd name="T19" fmla="*/ 0 60000 65536"/>
                  <a:gd name="T20" fmla="*/ 0 60000 65536"/>
                  <a:gd name="T21" fmla="*/ 0 60000 65536"/>
                  <a:gd name="T22" fmla="*/ 0 60000 65536"/>
                  <a:gd name="T23" fmla="*/ 0 60000 65536"/>
                  <a:gd name="T24" fmla="*/ 0 w 22"/>
                  <a:gd name="T25" fmla="*/ 0 h 14"/>
                  <a:gd name="T26" fmla="*/ 22 w 22"/>
                  <a:gd name="T27" fmla="*/ 14 h 14"/>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22" h="14">
                    <a:moveTo>
                      <a:pt x="0" y="3"/>
                    </a:moveTo>
                    <a:lnTo>
                      <a:pt x="1" y="0"/>
                    </a:lnTo>
                    <a:lnTo>
                      <a:pt x="11" y="2"/>
                    </a:lnTo>
                    <a:lnTo>
                      <a:pt x="19" y="8"/>
                    </a:lnTo>
                    <a:lnTo>
                      <a:pt x="22" y="14"/>
                    </a:lnTo>
                    <a:lnTo>
                      <a:pt x="15" y="13"/>
                    </a:lnTo>
                    <a:lnTo>
                      <a:pt x="8" y="6"/>
                    </a:lnTo>
                    <a:lnTo>
                      <a:pt x="0" y="3"/>
                    </a:lnTo>
                    <a:close/>
                  </a:path>
                </a:pathLst>
              </a:custGeom>
              <a:grpFill/>
              <a:ln w="3175" cmpd="sng">
                <a:solidFill>
                  <a:schemeClr val="bg1"/>
                </a:solidFill>
                <a:round/>
                <a:headEnd/>
                <a:tailEnd/>
              </a:ln>
            </p:spPr>
            <p:txBody>
              <a:bodyPr/>
              <a:lstStyle/>
              <a:p>
                <a:endParaRPr lang="es-CL" sz="2400" dirty="0">
                  <a:solidFill>
                    <a:srgbClr val="000000"/>
                  </a:solidFill>
                </a:endParaRPr>
              </a:p>
            </p:txBody>
          </p:sp>
          <p:sp>
            <p:nvSpPr>
              <p:cNvPr id="619" name="Freeform 255"/>
              <p:cNvSpPr>
                <a:spLocks/>
              </p:cNvSpPr>
              <p:nvPr/>
            </p:nvSpPr>
            <p:spPr bwMode="gray">
              <a:xfrm>
                <a:off x="2742" y="3112"/>
                <a:ext cx="4" cy="5"/>
              </a:xfrm>
              <a:custGeom>
                <a:avLst/>
                <a:gdLst>
                  <a:gd name="T0" fmla="*/ 0 w 4"/>
                  <a:gd name="T1" fmla="*/ 3 h 5"/>
                  <a:gd name="T2" fmla="*/ 2 w 4"/>
                  <a:gd name="T3" fmla="*/ 0 h 5"/>
                  <a:gd name="T4" fmla="*/ 4 w 4"/>
                  <a:gd name="T5" fmla="*/ 1 h 5"/>
                  <a:gd name="T6" fmla="*/ 4 w 4"/>
                  <a:gd name="T7" fmla="*/ 4 h 5"/>
                  <a:gd name="T8" fmla="*/ 2 w 4"/>
                  <a:gd name="T9" fmla="*/ 5 h 5"/>
                  <a:gd name="T10" fmla="*/ 0 w 4"/>
                  <a:gd name="T11" fmla="*/ 3 h 5"/>
                  <a:gd name="T12" fmla="*/ 0 60000 65536"/>
                  <a:gd name="T13" fmla="*/ 0 60000 65536"/>
                  <a:gd name="T14" fmla="*/ 0 60000 65536"/>
                  <a:gd name="T15" fmla="*/ 0 60000 65536"/>
                  <a:gd name="T16" fmla="*/ 0 60000 65536"/>
                  <a:gd name="T17" fmla="*/ 0 60000 65536"/>
                  <a:gd name="T18" fmla="*/ 0 w 4"/>
                  <a:gd name="T19" fmla="*/ 0 h 5"/>
                  <a:gd name="T20" fmla="*/ 4 w 4"/>
                  <a:gd name="T21" fmla="*/ 5 h 5"/>
                </a:gdLst>
                <a:ahLst/>
                <a:cxnLst>
                  <a:cxn ang="T12">
                    <a:pos x="T0" y="T1"/>
                  </a:cxn>
                  <a:cxn ang="T13">
                    <a:pos x="T2" y="T3"/>
                  </a:cxn>
                  <a:cxn ang="T14">
                    <a:pos x="T4" y="T5"/>
                  </a:cxn>
                  <a:cxn ang="T15">
                    <a:pos x="T6" y="T7"/>
                  </a:cxn>
                  <a:cxn ang="T16">
                    <a:pos x="T8" y="T9"/>
                  </a:cxn>
                  <a:cxn ang="T17">
                    <a:pos x="T10" y="T11"/>
                  </a:cxn>
                </a:cxnLst>
                <a:rect l="T18" t="T19" r="T20" b="T21"/>
                <a:pathLst>
                  <a:path w="4" h="5">
                    <a:moveTo>
                      <a:pt x="0" y="3"/>
                    </a:moveTo>
                    <a:lnTo>
                      <a:pt x="2" y="0"/>
                    </a:lnTo>
                    <a:lnTo>
                      <a:pt x="4" y="1"/>
                    </a:lnTo>
                    <a:lnTo>
                      <a:pt x="4" y="4"/>
                    </a:lnTo>
                    <a:lnTo>
                      <a:pt x="2" y="5"/>
                    </a:lnTo>
                    <a:lnTo>
                      <a:pt x="0" y="3"/>
                    </a:lnTo>
                    <a:close/>
                  </a:path>
                </a:pathLst>
              </a:custGeom>
              <a:grpFill/>
              <a:ln w="3175" cmpd="sng">
                <a:solidFill>
                  <a:schemeClr val="bg1"/>
                </a:solidFill>
                <a:round/>
                <a:headEnd/>
                <a:tailEnd/>
              </a:ln>
            </p:spPr>
            <p:txBody>
              <a:bodyPr/>
              <a:lstStyle/>
              <a:p>
                <a:endParaRPr lang="es-CL" sz="2400" dirty="0">
                  <a:solidFill>
                    <a:srgbClr val="000000"/>
                  </a:solidFill>
                </a:endParaRPr>
              </a:p>
            </p:txBody>
          </p:sp>
          <p:sp>
            <p:nvSpPr>
              <p:cNvPr id="620" name="Freeform 256"/>
              <p:cNvSpPr>
                <a:spLocks/>
              </p:cNvSpPr>
              <p:nvPr/>
            </p:nvSpPr>
            <p:spPr bwMode="gray">
              <a:xfrm>
                <a:off x="2747" y="3106"/>
                <a:ext cx="4" cy="3"/>
              </a:xfrm>
              <a:custGeom>
                <a:avLst/>
                <a:gdLst>
                  <a:gd name="T0" fmla="*/ 0 w 4"/>
                  <a:gd name="T1" fmla="*/ 1 h 3"/>
                  <a:gd name="T2" fmla="*/ 2 w 4"/>
                  <a:gd name="T3" fmla="*/ 0 h 3"/>
                  <a:gd name="T4" fmla="*/ 4 w 4"/>
                  <a:gd name="T5" fmla="*/ 2 h 3"/>
                  <a:gd name="T6" fmla="*/ 2 w 4"/>
                  <a:gd name="T7" fmla="*/ 3 h 3"/>
                  <a:gd name="T8" fmla="*/ 0 w 4"/>
                  <a:gd name="T9" fmla="*/ 1 h 3"/>
                  <a:gd name="T10" fmla="*/ 0 60000 65536"/>
                  <a:gd name="T11" fmla="*/ 0 60000 65536"/>
                  <a:gd name="T12" fmla="*/ 0 60000 65536"/>
                  <a:gd name="T13" fmla="*/ 0 60000 65536"/>
                  <a:gd name="T14" fmla="*/ 0 60000 65536"/>
                  <a:gd name="T15" fmla="*/ 0 w 4"/>
                  <a:gd name="T16" fmla="*/ 0 h 3"/>
                  <a:gd name="T17" fmla="*/ 4 w 4"/>
                  <a:gd name="T18" fmla="*/ 3 h 3"/>
                </a:gdLst>
                <a:ahLst/>
                <a:cxnLst>
                  <a:cxn ang="T10">
                    <a:pos x="T0" y="T1"/>
                  </a:cxn>
                  <a:cxn ang="T11">
                    <a:pos x="T2" y="T3"/>
                  </a:cxn>
                  <a:cxn ang="T12">
                    <a:pos x="T4" y="T5"/>
                  </a:cxn>
                  <a:cxn ang="T13">
                    <a:pos x="T6" y="T7"/>
                  </a:cxn>
                  <a:cxn ang="T14">
                    <a:pos x="T8" y="T9"/>
                  </a:cxn>
                </a:cxnLst>
                <a:rect l="T15" t="T16" r="T17" b="T18"/>
                <a:pathLst>
                  <a:path w="4" h="3">
                    <a:moveTo>
                      <a:pt x="0" y="1"/>
                    </a:moveTo>
                    <a:lnTo>
                      <a:pt x="2" y="0"/>
                    </a:lnTo>
                    <a:lnTo>
                      <a:pt x="4" y="2"/>
                    </a:lnTo>
                    <a:lnTo>
                      <a:pt x="2" y="3"/>
                    </a:lnTo>
                    <a:lnTo>
                      <a:pt x="0" y="1"/>
                    </a:lnTo>
                    <a:close/>
                  </a:path>
                </a:pathLst>
              </a:custGeom>
              <a:grpFill/>
              <a:ln w="3175" cmpd="sng">
                <a:solidFill>
                  <a:schemeClr val="bg1"/>
                </a:solidFill>
                <a:round/>
                <a:headEnd/>
                <a:tailEnd/>
              </a:ln>
            </p:spPr>
            <p:txBody>
              <a:bodyPr/>
              <a:lstStyle/>
              <a:p>
                <a:endParaRPr lang="es-CL" sz="2400" dirty="0">
                  <a:solidFill>
                    <a:srgbClr val="000000"/>
                  </a:solidFill>
                </a:endParaRPr>
              </a:p>
            </p:txBody>
          </p:sp>
          <p:sp>
            <p:nvSpPr>
              <p:cNvPr id="621" name="Freeform 257"/>
              <p:cNvSpPr>
                <a:spLocks/>
              </p:cNvSpPr>
              <p:nvPr/>
            </p:nvSpPr>
            <p:spPr bwMode="gray">
              <a:xfrm>
                <a:off x="2750" y="3112"/>
                <a:ext cx="5" cy="4"/>
              </a:xfrm>
              <a:custGeom>
                <a:avLst/>
                <a:gdLst>
                  <a:gd name="T0" fmla="*/ 0 w 5"/>
                  <a:gd name="T1" fmla="*/ 2 h 4"/>
                  <a:gd name="T2" fmla="*/ 2 w 5"/>
                  <a:gd name="T3" fmla="*/ 0 h 4"/>
                  <a:gd name="T4" fmla="*/ 5 w 5"/>
                  <a:gd name="T5" fmla="*/ 1 h 4"/>
                  <a:gd name="T6" fmla="*/ 3 w 5"/>
                  <a:gd name="T7" fmla="*/ 4 h 4"/>
                  <a:gd name="T8" fmla="*/ 0 w 5"/>
                  <a:gd name="T9" fmla="*/ 2 h 4"/>
                  <a:gd name="T10" fmla="*/ 0 60000 65536"/>
                  <a:gd name="T11" fmla="*/ 0 60000 65536"/>
                  <a:gd name="T12" fmla="*/ 0 60000 65536"/>
                  <a:gd name="T13" fmla="*/ 0 60000 65536"/>
                  <a:gd name="T14" fmla="*/ 0 60000 65536"/>
                  <a:gd name="T15" fmla="*/ 0 w 5"/>
                  <a:gd name="T16" fmla="*/ 0 h 4"/>
                  <a:gd name="T17" fmla="*/ 5 w 5"/>
                  <a:gd name="T18" fmla="*/ 4 h 4"/>
                </a:gdLst>
                <a:ahLst/>
                <a:cxnLst>
                  <a:cxn ang="T10">
                    <a:pos x="T0" y="T1"/>
                  </a:cxn>
                  <a:cxn ang="T11">
                    <a:pos x="T2" y="T3"/>
                  </a:cxn>
                  <a:cxn ang="T12">
                    <a:pos x="T4" y="T5"/>
                  </a:cxn>
                  <a:cxn ang="T13">
                    <a:pos x="T6" y="T7"/>
                  </a:cxn>
                  <a:cxn ang="T14">
                    <a:pos x="T8" y="T9"/>
                  </a:cxn>
                </a:cxnLst>
                <a:rect l="T15" t="T16" r="T17" b="T18"/>
                <a:pathLst>
                  <a:path w="5" h="4">
                    <a:moveTo>
                      <a:pt x="0" y="2"/>
                    </a:moveTo>
                    <a:lnTo>
                      <a:pt x="2" y="0"/>
                    </a:lnTo>
                    <a:lnTo>
                      <a:pt x="5" y="1"/>
                    </a:lnTo>
                    <a:lnTo>
                      <a:pt x="3" y="4"/>
                    </a:lnTo>
                    <a:lnTo>
                      <a:pt x="0" y="2"/>
                    </a:lnTo>
                    <a:close/>
                  </a:path>
                </a:pathLst>
              </a:custGeom>
              <a:grpFill/>
              <a:ln w="3175" cmpd="sng">
                <a:solidFill>
                  <a:schemeClr val="bg1"/>
                </a:solidFill>
                <a:round/>
                <a:headEnd/>
                <a:tailEnd/>
              </a:ln>
            </p:spPr>
            <p:txBody>
              <a:bodyPr/>
              <a:lstStyle/>
              <a:p>
                <a:endParaRPr lang="es-CL" sz="2400" dirty="0">
                  <a:solidFill>
                    <a:srgbClr val="000000"/>
                  </a:solidFill>
                </a:endParaRPr>
              </a:p>
            </p:txBody>
          </p:sp>
          <p:sp>
            <p:nvSpPr>
              <p:cNvPr id="622" name="Freeform 258"/>
              <p:cNvSpPr>
                <a:spLocks/>
              </p:cNvSpPr>
              <p:nvPr/>
            </p:nvSpPr>
            <p:spPr bwMode="gray">
              <a:xfrm>
                <a:off x="2758" y="3122"/>
                <a:ext cx="4" cy="4"/>
              </a:xfrm>
              <a:custGeom>
                <a:avLst/>
                <a:gdLst>
                  <a:gd name="T0" fmla="*/ 0 w 4"/>
                  <a:gd name="T1" fmla="*/ 2 h 4"/>
                  <a:gd name="T2" fmla="*/ 2 w 4"/>
                  <a:gd name="T3" fmla="*/ 0 h 4"/>
                  <a:gd name="T4" fmla="*/ 4 w 4"/>
                  <a:gd name="T5" fmla="*/ 2 h 4"/>
                  <a:gd name="T6" fmla="*/ 1 w 4"/>
                  <a:gd name="T7" fmla="*/ 4 h 4"/>
                  <a:gd name="T8" fmla="*/ 0 w 4"/>
                  <a:gd name="T9" fmla="*/ 2 h 4"/>
                  <a:gd name="T10" fmla="*/ 0 60000 65536"/>
                  <a:gd name="T11" fmla="*/ 0 60000 65536"/>
                  <a:gd name="T12" fmla="*/ 0 60000 65536"/>
                  <a:gd name="T13" fmla="*/ 0 60000 65536"/>
                  <a:gd name="T14" fmla="*/ 0 60000 65536"/>
                  <a:gd name="T15" fmla="*/ 0 w 4"/>
                  <a:gd name="T16" fmla="*/ 0 h 4"/>
                  <a:gd name="T17" fmla="*/ 4 w 4"/>
                  <a:gd name="T18" fmla="*/ 4 h 4"/>
                </a:gdLst>
                <a:ahLst/>
                <a:cxnLst>
                  <a:cxn ang="T10">
                    <a:pos x="T0" y="T1"/>
                  </a:cxn>
                  <a:cxn ang="T11">
                    <a:pos x="T2" y="T3"/>
                  </a:cxn>
                  <a:cxn ang="T12">
                    <a:pos x="T4" y="T5"/>
                  </a:cxn>
                  <a:cxn ang="T13">
                    <a:pos x="T6" y="T7"/>
                  </a:cxn>
                  <a:cxn ang="T14">
                    <a:pos x="T8" y="T9"/>
                  </a:cxn>
                </a:cxnLst>
                <a:rect l="T15" t="T16" r="T17" b="T18"/>
                <a:pathLst>
                  <a:path w="4" h="4">
                    <a:moveTo>
                      <a:pt x="0" y="2"/>
                    </a:moveTo>
                    <a:lnTo>
                      <a:pt x="2" y="0"/>
                    </a:lnTo>
                    <a:lnTo>
                      <a:pt x="4" y="2"/>
                    </a:lnTo>
                    <a:lnTo>
                      <a:pt x="1" y="4"/>
                    </a:lnTo>
                    <a:lnTo>
                      <a:pt x="0" y="2"/>
                    </a:lnTo>
                    <a:close/>
                  </a:path>
                </a:pathLst>
              </a:custGeom>
              <a:grpFill/>
              <a:ln w="3175" cmpd="sng">
                <a:solidFill>
                  <a:schemeClr val="bg1"/>
                </a:solidFill>
                <a:round/>
                <a:headEnd/>
                <a:tailEnd/>
              </a:ln>
            </p:spPr>
            <p:txBody>
              <a:bodyPr/>
              <a:lstStyle/>
              <a:p>
                <a:endParaRPr lang="es-CL" sz="2400" dirty="0">
                  <a:solidFill>
                    <a:srgbClr val="000000"/>
                  </a:solidFill>
                </a:endParaRPr>
              </a:p>
            </p:txBody>
          </p:sp>
          <p:sp>
            <p:nvSpPr>
              <p:cNvPr id="623" name="Freeform 259"/>
              <p:cNvSpPr>
                <a:spLocks/>
              </p:cNvSpPr>
              <p:nvPr/>
            </p:nvSpPr>
            <p:spPr bwMode="gray">
              <a:xfrm>
                <a:off x="2759" y="3133"/>
                <a:ext cx="3" cy="2"/>
              </a:xfrm>
              <a:custGeom>
                <a:avLst/>
                <a:gdLst>
                  <a:gd name="T0" fmla="*/ 1 w 3"/>
                  <a:gd name="T1" fmla="*/ 0 h 2"/>
                  <a:gd name="T2" fmla="*/ 3 w 3"/>
                  <a:gd name="T3" fmla="*/ 0 h 2"/>
                  <a:gd name="T4" fmla="*/ 3 w 3"/>
                  <a:gd name="T5" fmla="*/ 1 h 2"/>
                  <a:gd name="T6" fmla="*/ 0 w 3"/>
                  <a:gd name="T7" fmla="*/ 2 h 2"/>
                  <a:gd name="T8" fmla="*/ 1 w 3"/>
                  <a:gd name="T9" fmla="*/ 0 h 2"/>
                  <a:gd name="T10" fmla="*/ 0 60000 65536"/>
                  <a:gd name="T11" fmla="*/ 0 60000 65536"/>
                  <a:gd name="T12" fmla="*/ 0 60000 65536"/>
                  <a:gd name="T13" fmla="*/ 0 60000 65536"/>
                  <a:gd name="T14" fmla="*/ 0 60000 65536"/>
                  <a:gd name="T15" fmla="*/ 0 w 3"/>
                  <a:gd name="T16" fmla="*/ 0 h 2"/>
                  <a:gd name="T17" fmla="*/ 3 w 3"/>
                  <a:gd name="T18" fmla="*/ 2 h 2"/>
                </a:gdLst>
                <a:ahLst/>
                <a:cxnLst>
                  <a:cxn ang="T10">
                    <a:pos x="T0" y="T1"/>
                  </a:cxn>
                  <a:cxn ang="T11">
                    <a:pos x="T2" y="T3"/>
                  </a:cxn>
                  <a:cxn ang="T12">
                    <a:pos x="T4" y="T5"/>
                  </a:cxn>
                  <a:cxn ang="T13">
                    <a:pos x="T6" y="T7"/>
                  </a:cxn>
                  <a:cxn ang="T14">
                    <a:pos x="T8" y="T9"/>
                  </a:cxn>
                </a:cxnLst>
                <a:rect l="T15" t="T16" r="T17" b="T18"/>
                <a:pathLst>
                  <a:path w="3" h="2">
                    <a:moveTo>
                      <a:pt x="1" y="0"/>
                    </a:moveTo>
                    <a:lnTo>
                      <a:pt x="3" y="0"/>
                    </a:lnTo>
                    <a:lnTo>
                      <a:pt x="3" y="1"/>
                    </a:lnTo>
                    <a:lnTo>
                      <a:pt x="0" y="2"/>
                    </a:lnTo>
                    <a:lnTo>
                      <a:pt x="1" y="0"/>
                    </a:lnTo>
                    <a:close/>
                  </a:path>
                </a:pathLst>
              </a:custGeom>
              <a:grpFill/>
              <a:ln w="3175" cmpd="sng">
                <a:solidFill>
                  <a:schemeClr val="bg1"/>
                </a:solidFill>
                <a:round/>
                <a:headEnd/>
                <a:tailEnd/>
              </a:ln>
            </p:spPr>
            <p:txBody>
              <a:bodyPr/>
              <a:lstStyle/>
              <a:p>
                <a:endParaRPr lang="es-CL" sz="2400" dirty="0">
                  <a:solidFill>
                    <a:srgbClr val="000000"/>
                  </a:solidFill>
                </a:endParaRPr>
              </a:p>
            </p:txBody>
          </p:sp>
          <p:sp>
            <p:nvSpPr>
              <p:cNvPr id="624" name="Freeform 260"/>
              <p:cNvSpPr>
                <a:spLocks/>
              </p:cNvSpPr>
              <p:nvPr/>
            </p:nvSpPr>
            <p:spPr bwMode="gray">
              <a:xfrm>
                <a:off x="2760" y="3141"/>
                <a:ext cx="4" cy="3"/>
              </a:xfrm>
              <a:custGeom>
                <a:avLst/>
                <a:gdLst>
                  <a:gd name="T0" fmla="*/ 0 w 4"/>
                  <a:gd name="T1" fmla="*/ 1 h 3"/>
                  <a:gd name="T2" fmla="*/ 2 w 4"/>
                  <a:gd name="T3" fmla="*/ 0 h 3"/>
                  <a:gd name="T4" fmla="*/ 4 w 4"/>
                  <a:gd name="T5" fmla="*/ 2 h 3"/>
                  <a:gd name="T6" fmla="*/ 1 w 4"/>
                  <a:gd name="T7" fmla="*/ 3 h 3"/>
                  <a:gd name="T8" fmla="*/ 0 w 4"/>
                  <a:gd name="T9" fmla="*/ 1 h 3"/>
                  <a:gd name="T10" fmla="*/ 0 60000 65536"/>
                  <a:gd name="T11" fmla="*/ 0 60000 65536"/>
                  <a:gd name="T12" fmla="*/ 0 60000 65536"/>
                  <a:gd name="T13" fmla="*/ 0 60000 65536"/>
                  <a:gd name="T14" fmla="*/ 0 60000 65536"/>
                  <a:gd name="T15" fmla="*/ 0 w 4"/>
                  <a:gd name="T16" fmla="*/ 0 h 3"/>
                  <a:gd name="T17" fmla="*/ 4 w 4"/>
                  <a:gd name="T18" fmla="*/ 3 h 3"/>
                </a:gdLst>
                <a:ahLst/>
                <a:cxnLst>
                  <a:cxn ang="T10">
                    <a:pos x="T0" y="T1"/>
                  </a:cxn>
                  <a:cxn ang="T11">
                    <a:pos x="T2" y="T3"/>
                  </a:cxn>
                  <a:cxn ang="T12">
                    <a:pos x="T4" y="T5"/>
                  </a:cxn>
                  <a:cxn ang="T13">
                    <a:pos x="T6" y="T7"/>
                  </a:cxn>
                  <a:cxn ang="T14">
                    <a:pos x="T8" y="T9"/>
                  </a:cxn>
                </a:cxnLst>
                <a:rect l="T15" t="T16" r="T17" b="T18"/>
                <a:pathLst>
                  <a:path w="4" h="3">
                    <a:moveTo>
                      <a:pt x="0" y="1"/>
                    </a:moveTo>
                    <a:lnTo>
                      <a:pt x="2" y="0"/>
                    </a:lnTo>
                    <a:lnTo>
                      <a:pt x="4" y="2"/>
                    </a:lnTo>
                    <a:lnTo>
                      <a:pt x="1" y="3"/>
                    </a:lnTo>
                    <a:lnTo>
                      <a:pt x="0" y="1"/>
                    </a:lnTo>
                    <a:close/>
                  </a:path>
                </a:pathLst>
              </a:custGeom>
              <a:grpFill/>
              <a:ln w="3175" cmpd="sng">
                <a:solidFill>
                  <a:schemeClr val="bg1"/>
                </a:solidFill>
                <a:round/>
                <a:headEnd/>
                <a:tailEnd/>
              </a:ln>
            </p:spPr>
            <p:txBody>
              <a:bodyPr/>
              <a:lstStyle/>
              <a:p>
                <a:endParaRPr lang="es-CL" sz="2400" dirty="0">
                  <a:solidFill>
                    <a:srgbClr val="000000"/>
                  </a:solidFill>
                </a:endParaRPr>
              </a:p>
            </p:txBody>
          </p:sp>
          <p:sp>
            <p:nvSpPr>
              <p:cNvPr id="625" name="Freeform 261"/>
              <p:cNvSpPr>
                <a:spLocks/>
              </p:cNvSpPr>
              <p:nvPr/>
            </p:nvSpPr>
            <p:spPr bwMode="gray">
              <a:xfrm>
                <a:off x="2759" y="3152"/>
                <a:ext cx="3" cy="3"/>
              </a:xfrm>
              <a:custGeom>
                <a:avLst/>
                <a:gdLst>
                  <a:gd name="T0" fmla="*/ 0 w 3"/>
                  <a:gd name="T1" fmla="*/ 1 h 3"/>
                  <a:gd name="T2" fmla="*/ 2 w 3"/>
                  <a:gd name="T3" fmla="*/ 0 h 3"/>
                  <a:gd name="T4" fmla="*/ 3 w 3"/>
                  <a:gd name="T5" fmla="*/ 2 h 3"/>
                  <a:gd name="T6" fmla="*/ 1 w 3"/>
                  <a:gd name="T7" fmla="*/ 3 h 3"/>
                  <a:gd name="T8" fmla="*/ 0 w 3"/>
                  <a:gd name="T9" fmla="*/ 1 h 3"/>
                  <a:gd name="T10" fmla="*/ 0 60000 65536"/>
                  <a:gd name="T11" fmla="*/ 0 60000 65536"/>
                  <a:gd name="T12" fmla="*/ 0 60000 65536"/>
                  <a:gd name="T13" fmla="*/ 0 60000 65536"/>
                  <a:gd name="T14" fmla="*/ 0 60000 65536"/>
                  <a:gd name="T15" fmla="*/ 0 w 3"/>
                  <a:gd name="T16" fmla="*/ 0 h 3"/>
                  <a:gd name="T17" fmla="*/ 3 w 3"/>
                  <a:gd name="T18" fmla="*/ 3 h 3"/>
                </a:gdLst>
                <a:ahLst/>
                <a:cxnLst>
                  <a:cxn ang="T10">
                    <a:pos x="T0" y="T1"/>
                  </a:cxn>
                  <a:cxn ang="T11">
                    <a:pos x="T2" y="T3"/>
                  </a:cxn>
                  <a:cxn ang="T12">
                    <a:pos x="T4" y="T5"/>
                  </a:cxn>
                  <a:cxn ang="T13">
                    <a:pos x="T6" y="T7"/>
                  </a:cxn>
                  <a:cxn ang="T14">
                    <a:pos x="T8" y="T9"/>
                  </a:cxn>
                </a:cxnLst>
                <a:rect l="T15" t="T16" r="T17" b="T18"/>
                <a:pathLst>
                  <a:path w="3" h="3">
                    <a:moveTo>
                      <a:pt x="0" y="1"/>
                    </a:moveTo>
                    <a:lnTo>
                      <a:pt x="2" y="0"/>
                    </a:lnTo>
                    <a:lnTo>
                      <a:pt x="3" y="2"/>
                    </a:lnTo>
                    <a:lnTo>
                      <a:pt x="1" y="3"/>
                    </a:lnTo>
                    <a:lnTo>
                      <a:pt x="0" y="1"/>
                    </a:lnTo>
                    <a:close/>
                  </a:path>
                </a:pathLst>
              </a:custGeom>
              <a:grpFill/>
              <a:ln w="3175" cmpd="sng">
                <a:solidFill>
                  <a:schemeClr val="bg1"/>
                </a:solidFill>
                <a:round/>
                <a:headEnd/>
                <a:tailEnd/>
              </a:ln>
            </p:spPr>
            <p:txBody>
              <a:bodyPr/>
              <a:lstStyle/>
              <a:p>
                <a:endParaRPr lang="es-CL" sz="2400" dirty="0">
                  <a:solidFill>
                    <a:srgbClr val="000000"/>
                  </a:solidFill>
                </a:endParaRPr>
              </a:p>
            </p:txBody>
          </p:sp>
          <p:sp>
            <p:nvSpPr>
              <p:cNvPr id="626" name="Freeform 262"/>
              <p:cNvSpPr>
                <a:spLocks/>
              </p:cNvSpPr>
              <p:nvPr/>
            </p:nvSpPr>
            <p:spPr bwMode="gray">
              <a:xfrm>
                <a:off x="2753" y="3158"/>
                <a:ext cx="4" cy="2"/>
              </a:xfrm>
              <a:custGeom>
                <a:avLst/>
                <a:gdLst>
                  <a:gd name="T0" fmla="*/ 0 w 4"/>
                  <a:gd name="T1" fmla="*/ 2 h 2"/>
                  <a:gd name="T2" fmla="*/ 0 w 4"/>
                  <a:gd name="T3" fmla="*/ 0 h 2"/>
                  <a:gd name="T4" fmla="*/ 3 w 4"/>
                  <a:gd name="T5" fmla="*/ 0 h 2"/>
                  <a:gd name="T6" fmla="*/ 4 w 4"/>
                  <a:gd name="T7" fmla="*/ 1 h 2"/>
                  <a:gd name="T8" fmla="*/ 1 w 4"/>
                  <a:gd name="T9" fmla="*/ 2 h 2"/>
                  <a:gd name="T10" fmla="*/ 0 w 4"/>
                  <a:gd name="T11" fmla="*/ 2 h 2"/>
                  <a:gd name="T12" fmla="*/ 0 60000 65536"/>
                  <a:gd name="T13" fmla="*/ 0 60000 65536"/>
                  <a:gd name="T14" fmla="*/ 0 60000 65536"/>
                  <a:gd name="T15" fmla="*/ 0 60000 65536"/>
                  <a:gd name="T16" fmla="*/ 0 60000 65536"/>
                  <a:gd name="T17" fmla="*/ 0 60000 65536"/>
                  <a:gd name="T18" fmla="*/ 0 w 4"/>
                  <a:gd name="T19" fmla="*/ 0 h 2"/>
                  <a:gd name="T20" fmla="*/ 4 w 4"/>
                  <a:gd name="T21" fmla="*/ 2 h 2"/>
                </a:gdLst>
                <a:ahLst/>
                <a:cxnLst>
                  <a:cxn ang="T12">
                    <a:pos x="T0" y="T1"/>
                  </a:cxn>
                  <a:cxn ang="T13">
                    <a:pos x="T2" y="T3"/>
                  </a:cxn>
                  <a:cxn ang="T14">
                    <a:pos x="T4" y="T5"/>
                  </a:cxn>
                  <a:cxn ang="T15">
                    <a:pos x="T6" y="T7"/>
                  </a:cxn>
                  <a:cxn ang="T16">
                    <a:pos x="T8" y="T9"/>
                  </a:cxn>
                  <a:cxn ang="T17">
                    <a:pos x="T10" y="T11"/>
                  </a:cxn>
                </a:cxnLst>
                <a:rect l="T18" t="T19" r="T20" b="T21"/>
                <a:pathLst>
                  <a:path w="4" h="2">
                    <a:moveTo>
                      <a:pt x="0" y="2"/>
                    </a:moveTo>
                    <a:lnTo>
                      <a:pt x="0" y="0"/>
                    </a:lnTo>
                    <a:lnTo>
                      <a:pt x="3" y="0"/>
                    </a:lnTo>
                    <a:lnTo>
                      <a:pt x="4" y="1"/>
                    </a:lnTo>
                    <a:lnTo>
                      <a:pt x="1" y="2"/>
                    </a:lnTo>
                    <a:lnTo>
                      <a:pt x="0" y="2"/>
                    </a:lnTo>
                    <a:close/>
                  </a:path>
                </a:pathLst>
              </a:custGeom>
              <a:grpFill/>
              <a:ln w="3175" cmpd="sng">
                <a:solidFill>
                  <a:schemeClr val="bg1"/>
                </a:solidFill>
                <a:round/>
                <a:headEnd/>
                <a:tailEnd/>
              </a:ln>
            </p:spPr>
            <p:txBody>
              <a:bodyPr/>
              <a:lstStyle/>
              <a:p>
                <a:endParaRPr lang="es-CL" sz="2400" dirty="0">
                  <a:solidFill>
                    <a:srgbClr val="000000"/>
                  </a:solidFill>
                </a:endParaRPr>
              </a:p>
            </p:txBody>
          </p:sp>
        </p:grpSp>
        <p:grpSp>
          <p:nvGrpSpPr>
            <p:cNvPr id="14" name="Group 263"/>
            <p:cNvGrpSpPr>
              <a:grpSpLocks/>
            </p:cNvGrpSpPr>
            <p:nvPr/>
          </p:nvGrpSpPr>
          <p:grpSpPr bwMode="gray">
            <a:xfrm>
              <a:off x="3635908" y="1307953"/>
              <a:ext cx="1975206" cy="1620539"/>
              <a:chOff x="2507" y="867"/>
              <a:chExt cx="1267" cy="1399"/>
            </a:xfrm>
            <a:solidFill>
              <a:schemeClr val="bg2">
                <a:lumMod val="60000"/>
                <a:lumOff val="40000"/>
              </a:schemeClr>
            </a:solidFill>
          </p:grpSpPr>
          <p:sp>
            <p:nvSpPr>
              <p:cNvPr id="443" name="Freeform 264"/>
              <p:cNvSpPr>
                <a:spLocks/>
              </p:cNvSpPr>
              <p:nvPr/>
            </p:nvSpPr>
            <p:spPr bwMode="gray">
              <a:xfrm>
                <a:off x="2507" y="1306"/>
                <a:ext cx="157" cy="116"/>
              </a:xfrm>
              <a:custGeom>
                <a:avLst/>
                <a:gdLst>
                  <a:gd name="T0" fmla="*/ 179 w 101"/>
                  <a:gd name="T1" fmla="*/ 0 h 75"/>
                  <a:gd name="T2" fmla="*/ 201 w 101"/>
                  <a:gd name="T3" fmla="*/ 9 h 75"/>
                  <a:gd name="T4" fmla="*/ 222 w 101"/>
                  <a:gd name="T5" fmla="*/ 8 h 75"/>
                  <a:gd name="T6" fmla="*/ 215 w 101"/>
                  <a:gd name="T7" fmla="*/ 22 h 75"/>
                  <a:gd name="T8" fmla="*/ 218 w 101"/>
                  <a:gd name="T9" fmla="*/ 48 h 75"/>
                  <a:gd name="T10" fmla="*/ 230 w 101"/>
                  <a:gd name="T11" fmla="*/ 60 h 75"/>
                  <a:gd name="T12" fmla="*/ 244 w 101"/>
                  <a:gd name="T13" fmla="*/ 76 h 75"/>
                  <a:gd name="T14" fmla="*/ 215 w 101"/>
                  <a:gd name="T15" fmla="*/ 118 h 75"/>
                  <a:gd name="T16" fmla="*/ 188 w 101"/>
                  <a:gd name="T17" fmla="*/ 135 h 75"/>
                  <a:gd name="T18" fmla="*/ 157 w 101"/>
                  <a:gd name="T19" fmla="*/ 158 h 75"/>
                  <a:gd name="T20" fmla="*/ 99 w 101"/>
                  <a:gd name="T21" fmla="*/ 179 h 75"/>
                  <a:gd name="T22" fmla="*/ 51 w 101"/>
                  <a:gd name="T23" fmla="*/ 156 h 75"/>
                  <a:gd name="T24" fmla="*/ 40 w 101"/>
                  <a:gd name="T25" fmla="*/ 141 h 75"/>
                  <a:gd name="T26" fmla="*/ 58 w 101"/>
                  <a:gd name="T27" fmla="*/ 127 h 75"/>
                  <a:gd name="T28" fmla="*/ 48 w 101"/>
                  <a:gd name="T29" fmla="*/ 105 h 75"/>
                  <a:gd name="T30" fmla="*/ 9 w 101"/>
                  <a:gd name="T31" fmla="*/ 105 h 75"/>
                  <a:gd name="T32" fmla="*/ 30 w 101"/>
                  <a:gd name="T33" fmla="*/ 91 h 75"/>
                  <a:gd name="T34" fmla="*/ 58 w 101"/>
                  <a:gd name="T35" fmla="*/ 91 h 75"/>
                  <a:gd name="T36" fmla="*/ 44 w 101"/>
                  <a:gd name="T37" fmla="*/ 74 h 75"/>
                  <a:gd name="T38" fmla="*/ 48 w 101"/>
                  <a:gd name="T39" fmla="*/ 60 h 75"/>
                  <a:gd name="T40" fmla="*/ 0 w 101"/>
                  <a:gd name="T41" fmla="*/ 62 h 75"/>
                  <a:gd name="T42" fmla="*/ 19 w 101"/>
                  <a:gd name="T43" fmla="*/ 26 h 75"/>
                  <a:gd name="T44" fmla="*/ 31 w 101"/>
                  <a:gd name="T45" fmla="*/ 36 h 75"/>
                  <a:gd name="T46" fmla="*/ 34 w 101"/>
                  <a:gd name="T47" fmla="*/ 22 h 75"/>
                  <a:gd name="T48" fmla="*/ 44 w 101"/>
                  <a:gd name="T49" fmla="*/ 5 h 75"/>
                  <a:gd name="T50" fmla="*/ 61 w 101"/>
                  <a:gd name="T51" fmla="*/ 40 h 75"/>
                  <a:gd name="T52" fmla="*/ 75 w 101"/>
                  <a:gd name="T53" fmla="*/ 70 h 75"/>
                  <a:gd name="T54" fmla="*/ 78 w 101"/>
                  <a:gd name="T55" fmla="*/ 57 h 75"/>
                  <a:gd name="T56" fmla="*/ 95 w 101"/>
                  <a:gd name="T57" fmla="*/ 45 h 75"/>
                  <a:gd name="T58" fmla="*/ 92 w 101"/>
                  <a:gd name="T59" fmla="*/ 34 h 75"/>
                  <a:gd name="T60" fmla="*/ 109 w 101"/>
                  <a:gd name="T61" fmla="*/ 45 h 75"/>
                  <a:gd name="T62" fmla="*/ 127 w 101"/>
                  <a:gd name="T63" fmla="*/ 26 h 75"/>
                  <a:gd name="T64" fmla="*/ 140 w 101"/>
                  <a:gd name="T65" fmla="*/ 36 h 75"/>
                  <a:gd name="T66" fmla="*/ 149 w 101"/>
                  <a:gd name="T67" fmla="*/ 22 h 75"/>
                  <a:gd name="T68" fmla="*/ 179 w 101"/>
                  <a:gd name="T69" fmla="*/ 22 h 75"/>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w 101"/>
                  <a:gd name="T106" fmla="*/ 0 h 75"/>
                  <a:gd name="T107" fmla="*/ 101 w 101"/>
                  <a:gd name="T108" fmla="*/ 75 h 75"/>
                </a:gdLst>
                <a:ahLst/>
                <a:cxnLst>
                  <a:cxn ang="T70">
                    <a:pos x="T0" y="T1"/>
                  </a:cxn>
                  <a:cxn ang="T71">
                    <a:pos x="T2" y="T3"/>
                  </a:cxn>
                  <a:cxn ang="T72">
                    <a:pos x="T4" y="T5"/>
                  </a:cxn>
                  <a:cxn ang="T73">
                    <a:pos x="T6" y="T7"/>
                  </a:cxn>
                  <a:cxn ang="T74">
                    <a:pos x="T8" y="T9"/>
                  </a:cxn>
                  <a:cxn ang="T75">
                    <a:pos x="T10" y="T11"/>
                  </a:cxn>
                  <a:cxn ang="T76">
                    <a:pos x="T12" y="T13"/>
                  </a:cxn>
                  <a:cxn ang="T77">
                    <a:pos x="T14" y="T15"/>
                  </a:cxn>
                  <a:cxn ang="T78">
                    <a:pos x="T16" y="T17"/>
                  </a:cxn>
                  <a:cxn ang="T79">
                    <a:pos x="T18" y="T19"/>
                  </a:cxn>
                  <a:cxn ang="T80">
                    <a:pos x="T20" y="T21"/>
                  </a:cxn>
                  <a:cxn ang="T81">
                    <a:pos x="T22" y="T23"/>
                  </a:cxn>
                  <a:cxn ang="T82">
                    <a:pos x="T24" y="T25"/>
                  </a:cxn>
                  <a:cxn ang="T83">
                    <a:pos x="T26" y="T27"/>
                  </a:cxn>
                  <a:cxn ang="T84">
                    <a:pos x="T28" y="T29"/>
                  </a:cxn>
                  <a:cxn ang="T85">
                    <a:pos x="T30" y="T31"/>
                  </a:cxn>
                  <a:cxn ang="T86">
                    <a:pos x="T32" y="T33"/>
                  </a:cxn>
                  <a:cxn ang="T87">
                    <a:pos x="T34" y="T35"/>
                  </a:cxn>
                  <a:cxn ang="T88">
                    <a:pos x="T36" y="T37"/>
                  </a:cxn>
                  <a:cxn ang="T89">
                    <a:pos x="T38" y="T39"/>
                  </a:cxn>
                  <a:cxn ang="T90">
                    <a:pos x="T40" y="T41"/>
                  </a:cxn>
                  <a:cxn ang="T91">
                    <a:pos x="T42" y="T43"/>
                  </a:cxn>
                  <a:cxn ang="T92">
                    <a:pos x="T44" y="T45"/>
                  </a:cxn>
                  <a:cxn ang="T93">
                    <a:pos x="T46" y="T47"/>
                  </a:cxn>
                  <a:cxn ang="T94">
                    <a:pos x="T48" y="T49"/>
                  </a:cxn>
                  <a:cxn ang="T95">
                    <a:pos x="T50" y="T51"/>
                  </a:cxn>
                  <a:cxn ang="T96">
                    <a:pos x="T52" y="T53"/>
                  </a:cxn>
                  <a:cxn ang="T97">
                    <a:pos x="T54" y="T55"/>
                  </a:cxn>
                  <a:cxn ang="T98">
                    <a:pos x="T56" y="T57"/>
                  </a:cxn>
                  <a:cxn ang="T99">
                    <a:pos x="T58" y="T59"/>
                  </a:cxn>
                  <a:cxn ang="T100">
                    <a:pos x="T60" y="T61"/>
                  </a:cxn>
                  <a:cxn ang="T101">
                    <a:pos x="T62" y="T63"/>
                  </a:cxn>
                  <a:cxn ang="T102">
                    <a:pos x="T64" y="T65"/>
                  </a:cxn>
                  <a:cxn ang="T103">
                    <a:pos x="T66" y="T67"/>
                  </a:cxn>
                  <a:cxn ang="T104">
                    <a:pos x="T68" y="T69"/>
                  </a:cxn>
                </a:cxnLst>
                <a:rect l="T105" t="T106" r="T107" b="T108"/>
                <a:pathLst>
                  <a:path w="101" h="75">
                    <a:moveTo>
                      <a:pt x="74" y="9"/>
                    </a:moveTo>
                    <a:lnTo>
                      <a:pt x="74" y="0"/>
                    </a:lnTo>
                    <a:lnTo>
                      <a:pt x="81" y="0"/>
                    </a:lnTo>
                    <a:lnTo>
                      <a:pt x="83" y="4"/>
                    </a:lnTo>
                    <a:lnTo>
                      <a:pt x="89" y="4"/>
                    </a:lnTo>
                    <a:lnTo>
                      <a:pt x="92" y="3"/>
                    </a:lnTo>
                    <a:lnTo>
                      <a:pt x="93" y="6"/>
                    </a:lnTo>
                    <a:lnTo>
                      <a:pt x="89" y="9"/>
                    </a:lnTo>
                    <a:lnTo>
                      <a:pt x="91" y="13"/>
                    </a:lnTo>
                    <a:lnTo>
                      <a:pt x="90" y="20"/>
                    </a:lnTo>
                    <a:lnTo>
                      <a:pt x="93" y="21"/>
                    </a:lnTo>
                    <a:lnTo>
                      <a:pt x="95" y="25"/>
                    </a:lnTo>
                    <a:lnTo>
                      <a:pt x="99" y="25"/>
                    </a:lnTo>
                    <a:lnTo>
                      <a:pt x="101" y="32"/>
                    </a:lnTo>
                    <a:lnTo>
                      <a:pt x="97" y="43"/>
                    </a:lnTo>
                    <a:lnTo>
                      <a:pt x="89" y="49"/>
                    </a:lnTo>
                    <a:lnTo>
                      <a:pt x="87" y="56"/>
                    </a:lnTo>
                    <a:lnTo>
                      <a:pt x="78" y="56"/>
                    </a:lnTo>
                    <a:lnTo>
                      <a:pt x="72" y="65"/>
                    </a:lnTo>
                    <a:lnTo>
                      <a:pt x="65" y="66"/>
                    </a:lnTo>
                    <a:lnTo>
                      <a:pt x="58" y="74"/>
                    </a:lnTo>
                    <a:lnTo>
                      <a:pt x="41" y="75"/>
                    </a:lnTo>
                    <a:lnTo>
                      <a:pt x="31" y="67"/>
                    </a:lnTo>
                    <a:lnTo>
                      <a:pt x="21" y="65"/>
                    </a:lnTo>
                    <a:lnTo>
                      <a:pt x="16" y="63"/>
                    </a:lnTo>
                    <a:lnTo>
                      <a:pt x="17" y="59"/>
                    </a:lnTo>
                    <a:lnTo>
                      <a:pt x="23" y="59"/>
                    </a:lnTo>
                    <a:lnTo>
                      <a:pt x="24" y="53"/>
                    </a:lnTo>
                    <a:lnTo>
                      <a:pt x="20" y="47"/>
                    </a:lnTo>
                    <a:lnTo>
                      <a:pt x="20" y="44"/>
                    </a:lnTo>
                    <a:lnTo>
                      <a:pt x="16" y="42"/>
                    </a:lnTo>
                    <a:lnTo>
                      <a:pt x="4" y="44"/>
                    </a:lnTo>
                    <a:lnTo>
                      <a:pt x="5" y="39"/>
                    </a:lnTo>
                    <a:lnTo>
                      <a:pt x="12" y="38"/>
                    </a:lnTo>
                    <a:lnTo>
                      <a:pt x="19" y="37"/>
                    </a:lnTo>
                    <a:lnTo>
                      <a:pt x="24" y="38"/>
                    </a:lnTo>
                    <a:lnTo>
                      <a:pt x="26" y="36"/>
                    </a:lnTo>
                    <a:lnTo>
                      <a:pt x="18" y="31"/>
                    </a:lnTo>
                    <a:lnTo>
                      <a:pt x="22" y="29"/>
                    </a:lnTo>
                    <a:lnTo>
                      <a:pt x="20" y="25"/>
                    </a:lnTo>
                    <a:lnTo>
                      <a:pt x="6" y="25"/>
                    </a:lnTo>
                    <a:lnTo>
                      <a:pt x="0" y="26"/>
                    </a:lnTo>
                    <a:lnTo>
                      <a:pt x="0" y="22"/>
                    </a:lnTo>
                    <a:lnTo>
                      <a:pt x="8" y="11"/>
                    </a:lnTo>
                    <a:lnTo>
                      <a:pt x="11" y="12"/>
                    </a:lnTo>
                    <a:lnTo>
                      <a:pt x="13" y="15"/>
                    </a:lnTo>
                    <a:lnTo>
                      <a:pt x="17" y="14"/>
                    </a:lnTo>
                    <a:lnTo>
                      <a:pt x="14" y="9"/>
                    </a:lnTo>
                    <a:lnTo>
                      <a:pt x="11" y="2"/>
                    </a:lnTo>
                    <a:lnTo>
                      <a:pt x="18" y="2"/>
                    </a:lnTo>
                    <a:lnTo>
                      <a:pt x="26" y="10"/>
                    </a:lnTo>
                    <a:lnTo>
                      <a:pt x="25" y="17"/>
                    </a:lnTo>
                    <a:lnTo>
                      <a:pt x="28" y="26"/>
                    </a:lnTo>
                    <a:lnTo>
                      <a:pt x="31" y="29"/>
                    </a:lnTo>
                    <a:lnTo>
                      <a:pt x="33" y="26"/>
                    </a:lnTo>
                    <a:lnTo>
                      <a:pt x="32" y="24"/>
                    </a:lnTo>
                    <a:lnTo>
                      <a:pt x="37" y="22"/>
                    </a:lnTo>
                    <a:lnTo>
                      <a:pt x="39" y="19"/>
                    </a:lnTo>
                    <a:lnTo>
                      <a:pt x="35" y="16"/>
                    </a:lnTo>
                    <a:lnTo>
                      <a:pt x="38" y="14"/>
                    </a:lnTo>
                    <a:lnTo>
                      <a:pt x="41" y="14"/>
                    </a:lnTo>
                    <a:lnTo>
                      <a:pt x="45" y="19"/>
                    </a:lnTo>
                    <a:lnTo>
                      <a:pt x="45" y="13"/>
                    </a:lnTo>
                    <a:lnTo>
                      <a:pt x="53" y="11"/>
                    </a:lnTo>
                    <a:lnTo>
                      <a:pt x="55" y="16"/>
                    </a:lnTo>
                    <a:lnTo>
                      <a:pt x="58" y="15"/>
                    </a:lnTo>
                    <a:lnTo>
                      <a:pt x="57" y="11"/>
                    </a:lnTo>
                    <a:lnTo>
                      <a:pt x="62" y="9"/>
                    </a:lnTo>
                    <a:lnTo>
                      <a:pt x="66" y="13"/>
                    </a:lnTo>
                    <a:lnTo>
                      <a:pt x="74" y="9"/>
                    </a:lnTo>
                    <a:close/>
                  </a:path>
                </a:pathLst>
              </a:custGeom>
              <a:grpFill/>
              <a:ln w="3175" cmpd="sng">
                <a:solidFill>
                  <a:schemeClr val="bg1"/>
                </a:solidFill>
                <a:round/>
                <a:headEnd/>
                <a:tailEnd/>
              </a:ln>
            </p:spPr>
            <p:txBody>
              <a:bodyPr/>
              <a:lstStyle/>
              <a:p>
                <a:endParaRPr lang="es-CL" sz="2400" dirty="0">
                  <a:solidFill>
                    <a:srgbClr val="000000"/>
                  </a:solidFill>
                </a:endParaRPr>
              </a:p>
            </p:txBody>
          </p:sp>
          <p:sp>
            <p:nvSpPr>
              <p:cNvPr id="444" name="Freeform 265"/>
              <p:cNvSpPr>
                <a:spLocks/>
              </p:cNvSpPr>
              <p:nvPr/>
            </p:nvSpPr>
            <p:spPr bwMode="gray">
              <a:xfrm>
                <a:off x="3537" y="1230"/>
                <a:ext cx="32" cy="22"/>
              </a:xfrm>
              <a:custGeom>
                <a:avLst/>
                <a:gdLst>
                  <a:gd name="T0" fmla="*/ 8 w 21"/>
                  <a:gd name="T1" fmla="*/ 3 h 14"/>
                  <a:gd name="T2" fmla="*/ 26 w 21"/>
                  <a:gd name="T3" fmla="*/ 0 h 14"/>
                  <a:gd name="T4" fmla="*/ 35 w 21"/>
                  <a:gd name="T5" fmla="*/ 9 h 14"/>
                  <a:gd name="T6" fmla="*/ 49 w 21"/>
                  <a:gd name="T7" fmla="*/ 13 h 14"/>
                  <a:gd name="T8" fmla="*/ 44 w 21"/>
                  <a:gd name="T9" fmla="*/ 27 h 14"/>
                  <a:gd name="T10" fmla="*/ 27 w 21"/>
                  <a:gd name="T11" fmla="*/ 35 h 14"/>
                  <a:gd name="T12" fmla="*/ 0 w 21"/>
                  <a:gd name="T13" fmla="*/ 30 h 14"/>
                  <a:gd name="T14" fmla="*/ 0 w 21"/>
                  <a:gd name="T15" fmla="*/ 20 h 14"/>
                  <a:gd name="T16" fmla="*/ 8 w 21"/>
                  <a:gd name="T17" fmla="*/ 3 h 14"/>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21"/>
                  <a:gd name="T28" fmla="*/ 0 h 14"/>
                  <a:gd name="T29" fmla="*/ 21 w 21"/>
                  <a:gd name="T30" fmla="*/ 14 h 14"/>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21" h="14">
                    <a:moveTo>
                      <a:pt x="3" y="1"/>
                    </a:moveTo>
                    <a:lnTo>
                      <a:pt x="11" y="0"/>
                    </a:lnTo>
                    <a:lnTo>
                      <a:pt x="15" y="4"/>
                    </a:lnTo>
                    <a:lnTo>
                      <a:pt x="21" y="5"/>
                    </a:lnTo>
                    <a:lnTo>
                      <a:pt x="19" y="11"/>
                    </a:lnTo>
                    <a:lnTo>
                      <a:pt x="12" y="14"/>
                    </a:lnTo>
                    <a:lnTo>
                      <a:pt x="0" y="12"/>
                    </a:lnTo>
                    <a:lnTo>
                      <a:pt x="0" y="8"/>
                    </a:lnTo>
                    <a:lnTo>
                      <a:pt x="3" y="1"/>
                    </a:lnTo>
                    <a:close/>
                  </a:path>
                </a:pathLst>
              </a:custGeom>
              <a:grpFill/>
              <a:ln w="3175" cmpd="sng">
                <a:solidFill>
                  <a:schemeClr val="bg1"/>
                </a:solidFill>
                <a:round/>
                <a:headEnd/>
                <a:tailEnd/>
              </a:ln>
            </p:spPr>
            <p:txBody>
              <a:bodyPr/>
              <a:lstStyle/>
              <a:p>
                <a:endParaRPr lang="es-CL" sz="2400" dirty="0">
                  <a:solidFill>
                    <a:srgbClr val="000000"/>
                  </a:solidFill>
                </a:endParaRPr>
              </a:p>
            </p:txBody>
          </p:sp>
          <p:sp>
            <p:nvSpPr>
              <p:cNvPr id="445" name="Freeform 266"/>
              <p:cNvSpPr>
                <a:spLocks/>
              </p:cNvSpPr>
              <p:nvPr/>
            </p:nvSpPr>
            <p:spPr bwMode="gray">
              <a:xfrm>
                <a:off x="3690" y="1208"/>
                <a:ext cx="22" cy="14"/>
              </a:xfrm>
              <a:custGeom>
                <a:avLst/>
                <a:gdLst>
                  <a:gd name="T0" fmla="*/ 9 w 14"/>
                  <a:gd name="T1" fmla="*/ 0 h 9"/>
                  <a:gd name="T2" fmla="*/ 35 w 14"/>
                  <a:gd name="T3" fmla="*/ 12 h 9"/>
                  <a:gd name="T4" fmla="*/ 35 w 14"/>
                  <a:gd name="T5" fmla="*/ 22 h 9"/>
                  <a:gd name="T6" fmla="*/ 25 w 14"/>
                  <a:gd name="T7" fmla="*/ 22 h 9"/>
                  <a:gd name="T8" fmla="*/ 5 w 14"/>
                  <a:gd name="T9" fmla="*/ 12 h 9"/>
                  <a:gd name="T10" fmla="*/ 0 w 14"/>
                  <a:gd name="T11" fmla="*/ 5 h 9"/>
                  <a:gd name="T12" fmla="*/ 9 w 14"/>
                  <a:gd name="T13" fmla="*/ 0 h 9"/>
                  <a:gd name="T14" fmla="*/ 0 60000 65536"/>
                  <a:gd name="T15" fmla="*/ 0 60000 65536"/>
                  <a:gd name="T16" fmla="*/ 0 60000 65536"/>
                  <a:gd name="T17" fmla="*/ 0 60000 65536"/>
                  <a:gd name="T18" fmla="*/ 0 60000 65536"/>
                  <a:gd name="T19" fmla="*/ 0 60000 65536"/>
                  <a:gd name="T20" fmla="*/ 0 60000 65536"/>
                  <a:gd name="T21" fmla="*/ 0 w 14"/>
                  <a:gd name="T22" fmla="*/ 0 h 9"/>
                  <a:gd name="T23" fmla="*/ 14 w 14"/>
                  <a:gd name="T24" fmla="*/ 9 h 9"/>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14" h="9">
                    <a:moveTo>
                      <a:pt x="4" y="0"/>
                    </a:moveTo>
                    <a:lnTo>
                      <a:pt x="14" y="5"/>
                    </a:lnTo>
                    <a:lnTo>
                      <a:pt x="14" y="9"/>
                    </a:lnTo>
                    <a:lnTo>
                      <a:pt x="10" y="9"/>
                    </a:lnTo>
                    <a:lnTo>
                      <a:pt x="2" y="5"/>
                    </a:lnTo>
                    <a:lnTo>
                      <a:pt x="0" y="2"/>
                    </a:lnTo>
                    <a:lnTo>
                      <a:pt x="4" y="0"/>
                    </a:lnTo>
                    <a:close/>
                  </a:path>
                </a:pathLst>
              </a:custGeom>
              <a:grpFill/>
              <a:ln w="3175" cmpd="sng">
                <a:solidFill>
                  <a:schemeClr val="bg1"/>
                </a:solidFill>
                <a:round/>
                <a:headEnd/>
                <a:tailEnd/>
              </a:ln>
            </p:spPr>
            <p:txBody>
              <a:bodyPr/>
              <a:lstStyle/>
              <a:p>
                <a:endParaRPr lang="es-CL" sz="2400" dirty="0">
                  <a:solidFill>
                    <a:srgbClr val="000000"/>
                  </a:solidFill>
                </a:endParaRPr>
              </a:p>
            </p:txBody>
          </p:sp>
          <p:sp>
            <p:nvSpPr>
              <p:cNvPr id="446" name="Freeform 267"/>
              <p:cNvSpPr>
                <a:spLocks/>
              </p:cNvSpPr>
              <p:nvPr/>
            </p:nvSpPr>
            <p:spPr bwMode="gray">
              <a:xfrm>
                <a:off x="3172" y="1746"/>
                <a:ext cx="252" cy="187"/>
              </a:xfrm>
              <a:custGeom>
                <a:avLst/>
                <a:gdLst>
                  <a:gd name="T0" fmla="*/ 0 w 162"/>
                  <a:gd name="T1" fmla="*/ 148 h 120"/>
                  <a:gd name="T2" fmla="*/ 14 w 162"/>
                  <a:gd name="T3" fmla="*/ 117 h 120"/>
                  <a:gd name="T4" fmla="*/ 47 w 162"/>
                  <a:gd name="T5" fmla="*/ 73 h 120"/>
                  <a:gd name="T6" fmla="*/ 65 w 162"/>
                  <a:gd name="T7" fmla="*/ 14 h 120"/>
                  <a:gd name="T8" fmla="*/ 96 w 162"/>
                  <a:gd name="T9" fmla="*/ 19 h 120"/>
                  <a:gd name="T10" fmla="*/ 123 w 162"/>
                  <a:gd name="T11" fmla="*/ 25 h 120"/>
                  <a:gd name="T12" fmla="*/ 170 w 162"/>
                  <a:gd name="T13" fmla="*/ 34 h 120"/>
                  <a:gd name="T14" fmla="*/ 187 w 162"/>
                  <a:gd name="T15" fmla="*/ 14 h 120"/>
                  <a:gd name="T16" fmla="*/ 226 w 162"/>
                  <a:gd name="T17" fmla="*/ 0 h 120"/>
                  <a:gd name="T18" fmla="*/ 264 w 162"/>
                  <a:gd name="T19" fmla="*/ 44 h 120"/>
                  <a:gd name="T20" fmla="*/ 280 w 162"/>
                  <a:gd name="T21" fmla="*/ 61 h 120"/>
                  <a:gd name="T22" fmla="*/ 327 w 162"/>
                  <a:gd name="T23" fmla="*/ 73 h 120"/>
                  <a:gd name="T24" fmla="*/ 358 w 162"/>
                  <a:gd name="T25" fmla="*/ 90 h 120"/>
                  <a:gd name="T26" fmla="*/ 378 w 162"/>
                  <a:gd name="T27" fmla="*/ 139 h 120"/>
                  <a:gd name="T28" fmla="*/ 366 w 162"/>
                  <a:gd name="T29" fmla="*/ 165 h 120"/>
                  <a:gd name="T30" fmla="*/ 336 w 162"/>
                  <a:gd name="T31" fmla="*/ 209 h 120"/>
                  <a:gd name="T32" fmla="*/ 313 w 162"/>
                  <a:gd name="T33" fmla="*/ 218 h 120"/>
                  <a:gd name="T34" fmla="*/ 283 w 162"/>
                  <a:gd name="T35" fmla="*/ 228 h 120"/>
                  <a:gd name="T36" fmla="*/ 254 w 162"/>
                  <a:gd name="T37" fmla="*/ 238 h 120"/>
                  <a:gd name="T38" fmla="*/ 274 w 162"/>
                  <a:gd name="T39" fmla="*/ 251 h 120"/>
                  <a:gd name="T40" fmla="*/ 297 w 162"/>
                  <a:gd name="T41" fmla="*/ 262 h 120"/>
                  <a:gd name="T42" fmla="*/ 308 w 162"/>
                  <a:gd name="T43" fmla="*/ 273 h 120"/>
                  <a:gd name="T44" fmla="*/ 278 w 162"/>
                  <a:gd name="T45" fmla="*/ 279 h 120"/>
                  <a:gd name="T46" fmla="*/ 247 w 162"/>
                  <a:gd name="T47" fmla="*/ 291 h 120"/>
                  <a:gd name="T48" fmla="*/ 244 w 162"/>
                  <a:gd name="T49" fmla="*/ 266 h 120"/>
                  <a:gd name="T50" fmla="*/ 230 w 162"/>
                  <a:gd name="T51" fmla="*/ 256 h 120"/>
                  <a:gd name="T52" fmla="*/ 247 w 162"/>
                  <a:gd name="T53" fmla="*/ 245 h 120"/>
                  <a:gd name="T54" fmla="*/ 236 w 162"/>
                  <a:gd name="T55" fmla="*/ 234 h 120"/>
                  <a:gd name="T56" fmla="*/ 213 w 162"/>
                  <a:gd name="T57" fmla="*/ 231 h 120"/>
                  <a:gd name="T58" fmla="*/ 199 w 162"/>
                  <a:gd name="T59" fmla="*/ 218 h 120"/>
                  <a:gd name="T60" fmla="*/ 179 w 162"/>
                  <a:gd name="T61" fmla="*/ 228 h 120"/>
                  <a:gd name="T62" fmla="*/ 162 w 162"/>
                  <a:gd name="T63" fmla="*/ 257 h 120"/>
                  <a:gd name="T64" fmla="*/ 149 w 162"/>
                  <a:gd name="T65" fmla="*/ 238 h 120"/>
                  <a:gd name="T66" fmla="*/ 170 w 162"/>
                  <a:gd name="T67" fmla="*/ 223 h 120"/>
                  <a:gd name="T68" fmla="*/ 162 w 162"/>
                  <a:gd name="T69" fmla="*/ 204 h 120"/>
                  <a:gd name="T70" fmla="*/ 143 w 162"/>
                  <a:gd name="T71" fmla="*/ 156 h 120"/>
                  <a:gd name="T72" fmla="*/ 95 w 162"/>
                  <a:gd name="T73" fmla="*/ 165 h 120"/>
                  <a:gd name="T74" fmla="*/ 58 w 162"/>
                  <a:gd name="T75" fmla="*/ 179 h 120"/>
                  <a:gd name="T76" fmla="*/ 19 w 162"/>
                  <a:gd name="T77" fmla="*/ 165 h 120"/>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w 162"/>
                  <a:gd name="T118" fmla="*/ 0 h 120"/>
                  <a:gd name="T119" fmla="*/ 162 w 162"/>
                  <a:gd name="T120" fmla="*/ 120 h 120"/>
                </a:gdLst>
                <a:ahLst/>
                <a:cxnLst>
                  <a:cxn ang="T78">
                    <a:pos x="T0" y="T1"/>
                  </a:cxn>
                  <a:cxn ang="T79">
                    <a:pos x="T2" y="T3"/>
                  </a:cxn>
                  <a:cxn ang="T80">
                    <a:pos x="T4" y="T5"/>
                  </a:cxn>
                  <a:cxn ang="T81">
                    <a:pos x="T6" y="T7"/>
                  </a:cxn>
                  <a:cxn ang="T82">
                    <a:pos x="T8" y="T9"/>
                  </a:cxn>
                  <a:cxn ang="T83">
                    <a:pos x="T10" y="T11"/>
                  </a:cxn>
                  <a:cxn ang="T84">
                    <a:pos x="T12" y="T13"/>
                  </a:cxn>
                  <a:cxn ang="T85">
                    <a:pos x="T14" y="T15"/>
                  </a:cxn>
                  <a:cxn ang="T86">
                    <a:pos x="T16" y="T17"/>
                  </a:cxn>
                  <a:cxn ang="T87">
                    <a:pos x="T18" y="T19"/>
                  </a:cxn>
                  <a:cxn ang="T88">
                    <a:pos x="T20" y="T21"/>
                  </a:cxn>
                  <a:cxn ang="T89">
                    <a:pos x="T22" y="T23"/>
                  </a:cxn>
                  <a:cxn ang="T90">
                    <a:pos x="T24" y="T25"/>
                  </a:cxn>
                  <a:cxn ang="T91">
                    <a:pos x="T26" y="T27"/>
                  </a:cxn>
                  <a:cxn ang="T92">
                    <a:pos x="T28" y="T29"/>
                  </a:cxn>
                  <a:cxn ang="T93">
                    <a:pos x="T30" y="T31"/>
                  </a:cxn>
                  <a:cxn ang="T94">
                    <a:pos x="T32" y="T33"/>
                  </a:cxn>
                  <a:cxn ang="T95">
                    <a:pos x="T34" y="T35"/>
                  </a:cxn>
                  <a:cxn ang="T96">
                    <a:pos x="T36" y="T37"/>
                  </a:cxn>
                  <a:cxn ang="T97">
                    <a:pos x="T38" y="T39"/>
                  </a:cxn>
                  <a:cxn ang="T98">
                    <a:pos x="T40" y="T41"/>
                  </a:cxn>
                  <a:cxn ang="T99">
                    <a:pos x="T42" y="T43"/>
                  </a:cxn>
                  <a:cxn ang="T100">
                    <a:pos x="T44" y="T45"/>
                  </a:cxn>
                  <a:cxn ang="T101">
                    <a:pos x="T46" y="T47"/>
                  </a:cxn>
                  <a:cxn ang="T102">
                    <a:pos x="T48" y="T49"/>
                  </a:cxn>
                  <a:cxn ang="T103">
                    <a:pos x="T50" y="T51"/>
                  </a:cxn>
                  <a:cxn ang="T104">
                    <a:pos x="T52" y="T53"/>
                  </a:cxn>
                  <a:cxn ang="T105">
                    <a:pos x="T54" y="T55"/>
                  </a:cxn>
                  <a:cxn ang="T106">
                    <a:pos x="T56" y="T57"/>
                  </a:cxn>
                  <a:cxn ang="T107">
                    <a:pos x="T58" y="T59"/>
                  </a:cxn>
                  <a:cxn ang="T108">
                    <a:pos x="T60" y="T61"/>
                  </a:cxn>
                  <a:cxn ang="T109">
                    <a:pos x="T62" y="T63"/>
                  </a:cxn>
                  <a:cxn ang="T110">
                    <a:pos x="T64" y="T65"/>
                  </a:cxn>
                  <a:cxn ang="T111">
                    <a:pos x="T66" y="T67"/>
                  </a:cxn>
                  <a:cxn ang="T112">
                    <a:pos x="T68" y="T69"/>
                  </a:cxn>
                  <a:cxn ang="T113">
                    <a:pos x="T70" y="T71"/>
                  </a:cxn>
                  <a:cxn ang="T114">
                    <a:pos x="T72" y="T73"/>
                  </a:cxn>
                  <a:cxn ang="T115">
                    <a:pos x="T74" y="T75"/>
                  </a:cxn>
                  <a:cxn ang="T116">
                    <a:pos x="T76" y="T77"/>
                  </a:cxn>
                </a:cxnLst>
                <a:rect l="T117" t="T118" r="T119" b="T120"/>
                <a:pathLst>
                  <a:path w="162" h="120">
                    <a:moveTo>
                      <a:pt x="8" y="68"/>
                    </a:moveTo>
                    <a:lnTo>
                      <a:pt x="0" y="61"/>
                    </a:lnTo>
                    <a:lnTo>
                      <a:pt x="2" y="52"/>
                    </a:lnTo>
                    <a:lnTo>
                      <a:pt x="6" y="48"/>
                    </a:lnTo>
                    <a:lnTo>
                      <a:pt x="6" y="45"/>
                    </a:lnTo>
                    <a:lnTo>
                      <a:pt x="19" y="30"/>
                    </a:lnTo>
                    <a:lnTo>
                      <a:pt x="18" y="16"/>
                    </a:lnTo>
                    <a:lnTo>
                      <a:pt x="27" y="6"/>
                    </a:lnTo>
                    <a:lnTo>
                      <a:pt x="34" y="5"/>
                    </a:lnTo>
                    <a:lnTo>
                      <a:pt x="40" y="8"/>
                    </a:lnTo>
                    <a:lnTo>
                      <a:pt x="45" y="8"/>
                    </a:lnTo>
                    <a:lnTo>
                      <a:pt x="51" y="10"/>
                    </a:lnTo>
                    <a:lnTo>
                      <a:pt x="55" y="8"/>
                    </a:lnTo>
                    <a:lnTo>
                      <a:pt x="70" y="14"/>
                    </a:lnTo>
                    <a:lnTo>
                      <a:pt x="75" y="12"/>
                    </a:lnTo>
                    <a:lnTo>
                      <a:pt x="77" y="6"/>
                    </a:lnTo>
                    <a:lnTo>
                      <a:pt x="86" y="3"/>
                    </a:lnTo>
                    <a:lnTo>
                      <a:pt x="93" y="0"/>
                    </a:lnTo>
                    <a:lnTo>
                      <a:pt x="105" y="1"/>
                    </a:lnTo>
                    <a:lnTo>
                      <a:pt x="109" y="18"/>
                    </a:lnTo>
                    <a:lnTo>
                      <a:pt x="116" y="19"/>
                    </a:lnTo>
                    <a:lnTo>
                      <a:pt x="116" y="25"/>
                    </a:lnTo>
                    <a:lnTo>
                      <a:pt x="120" y="31"/>
                    </a:lnTo>
                    <a:lnTo>
                      <a:pt x="135" y="30"/>
                    </a:lnTo>
                    <a:lnTo>
                      <a:pt x="143" y="37"/>
                    </a:lnTo>
                    <a:lnTo>
                      <a:pt x="148" y="37"/>
                    </a:lnTo>
                    <a:lnTo>
                      <a:pt x="162" y="50"/>
                    </a:lnTo>
                    <a:lnTo>
                      <a:pt x="156" y="57"/>
                    </a:lnTo>
                    <a:lnTo>
                      <a:pt x="155" y="69"/>
                    </a:lnTo>
                    <a:lnTo>
                      <a:pt x="151" y="68"/>
                    </a:lnTo>
                    <a:lnTo>
                      <a:pt x="144" y="75"/>
                    </a:lnTo>
                    <a:lnTo>
                      <a:pt x="139" y="86"/>
                    </a:lnTo>
                    <a:lnTo>
                      <a:pt x="133" y="86"/>
                    </a:lnTo>
                    <a:lnTo>
                      <a:pt x="129" y="90"/>
                    </a:lnTo>
                    <a:lnTo>
                      <a:pt x="117" y="91"/>
                    </a:lnTo>
                    <a:lnTo>
                      <a:pt x="117" y="94"/>
                    </a:lnTo>
                    <a:lnTo>
                      <a:pt x="115" y="96"/>
                    </a:lnTo>
                    <a:lnTo>
                      <a:pt x="105" y="98"/>
                    </a:lnTo>
                    <a:lnTo>
                      <a:pt x="106" y="100"/>
                    </a:lnTo>
                    <a:lnTo>
                      <a:pt x="113" y="103"/>
                    </a:lnTo>
                    <a:lnTo>
                      <a:pt x="115" y="107"/>
                    </a:lnTo>
                    <a:lnTo>
                      <a:pt x="123" y="108"/>
                    </a:lnTo>
                    <a:lnTo>
                      <a:pt x="127" y="108"/>
                    </a:lnTo>
                    <a:lnTo>
                      <a:pt x="127" y="112"/>
                    </a:lnTo>
                    <a:lnTo>
                      <a:pt x="120" y="113"/>
                    </a:lnTo>
                    <a:lnTo>
                      <a:pt x="115" y="115"/>
                    </a:lnTo>
                    <a:lnTo>
                      <a:pt x="109" y="120"/>
                    </a:lnTo>
                    <a:lnTo>
                      <a:pt x="102" y="120"/>
                    </a:lnTo>
                    <a:lnTo>
                      <a:pt x="101" y="115"/>
                    </a:lnTo>
                    <a:lnTo>
                      <a:pt x="101" y="110"/>
                    </a:lnTo>
                    <a:lnTo>
                      <a:pt x="95" y="108"/>
                    </a:lnTo>
                    <a:lnTo>
                      <a:pt x="95" y="105"/>
                    </a:lnTo>
                    <a:lnTo>
                      <a:pt x="97" y="104"/>
                    </a:lnTo>
                    <a:lnTo>
                      <a:pt x="102" y="101"/>
                    </a:lnTo>
                    <a:lnTo>
                      <a:pt x="102" y="98"/>
                    </a:lnTo>
                    <a:lnTo>
                      <a:pt x="98" y="96"/>
                    </a:lnTo>
                    <a:lnTo>
                      <a:pt x="92" y="96"/>
                    </a:lnTo>
                    <a:lnTo>
                      <a:pt x="88" y="95"/>
                    </a:lnTo>
                    <a:lnTo>
                      <a:pt x="85" y="91"/>
                    </a:lnTo>
                    <a:lnTo>
                      <a:pt x="82" y="90"/>
                    </a:lnTo>
                    <a:lnTo>
                      <a:pt x="79" y="93"/>
                    </a:lnTo>
                    <a:lnTo>
                      <a:pt x="74" y="94"/>
                    </a:lnTo>
                    <a:lnTo>
                      <a:pt x="74" y="99"/>
                    </a:lnTo>
                    <a:lnTo>
                      <a:pt x="67" y="106"/>
                    </a:lnTo>
                    <a:lnTo>
                      <a:pt x="62" y="107"/>
                    </a:lnTo>
                    <a:lnTo>
                      <a:pt x="62" y="98"/>
                    </a:lnTo>
                    <a:lnTo>
                      <a:pt x="66" y="92"/>
                    </a:lnTo>
                    <a:lnTo>
                      <a:pt x="70" y="92"/>
                    </a:lnTo>
                    <a:lnTo>
                      <a:pt x="71" y="88"/>
                    </a:lnTo>
                    <a:lnTo>
                      <a:pt x="67" y="84"/>
                    </a:lnTo>
                    <a:lnTo>
                      <a:pt x="64" y="71"/>
                    </a:lnTo>
                    <a:lnTo>
                      <a:pt x="59" y="64"/>
                    </a:lnTo>
                    <a:lnTo>
                      <a:pt x="45" y="64"/>
                    </a:lnTo>
                    <a:lnTo>
                      <a:pt x="39" y="68"/>
                    </a:lnTo>
                    <a:lnTo>
                      <a:pt x="32" y="72"/>
                    </a:lnTo>
                    <a:lnTo>
                      <a:pt x="24" y="74"/>
                    </a:lnTo>
                    <a:lnTo>
                      <a:pt x="14" y="70"/>
                    </a:lnTo>
                    <a:lnTo>
                      <a:pt x="8" y="68"/>
                    </a:lnTo>
                    <a:close/>
                  </a:path>
                </a:pathLst>
              </a:custGeom>
              <a:grpFill/>
              <a:ln w="3175" cmpd="sng">
                <a:solidFill>
                  <a:schemeClr val="bg1"/>
                </a:solidFill>
                <a:round/>
                <a:headEnd/>
                <a:tailEnd/>
              </a:ln>
            </p:spPr>
            <p:txBody>
              <a:bodyPr/>
              <a:lstStyle/>
              <a:p>
                <a:endParaRPr lang="es-CL" sz="2400" dirty="0">
                  <a:solidFill>
                    <a:srgbClr val="000000"/>
                  </a:solidFill>
                </a:endParaRPr>
              </a:p>
            </p:txBody>
          </p:sp>
          <p:sp>
            <p:nvSpPr>
              <p:cNvPr id="447" name="Freeform 268"/>
              <p:cNvSpPr>
                <a:spLocks/>
              </p:cNvSpPr>
              <p:nvPr/>
            </p:nvSpPr>
            <p:spPr bwMode="gray">
              <a:xfrm>
                <a:off x="3177" y="1940"/>
                <a:ext cx="84" cy="62"/>
              </a:xfrm>
              <a:custGeom>
                <a:avLst/>
                <a:gdLst>
                  <a:gd name="T0" fmla="*/ 12 w 54"/>
                  <a:gd name="T1" fmla="*/ 96 h 40"/>
                  <a:gd name="T2" fmla="*/ 12 w 54"/>
                  <a:gd name="T3" fmla="*/ 74 h 40"/>
                  <a:gd name="T4" fmla="*/ 3 w 54"/>
                  <a:gd name="T5" fmla="*/ 51 h 40"/>
                  <a:gd name="T6" fmla="*/ 12 w 54"/>
                  <a:gd name="T7" fmla="*/ 31 h 40"/>
                  <a:gd name="T8" fmla="*/ 0 w 54"/>
                  <a:gd name="T9" fmla="*/ 17 h 40"/>
                  <a:gd name="T10" fmla="*/ 8 w 54"/>
                  <a:gd name="T11" fmla="*/ 0 h 40"/>
                  <a:gd name="T12" fmla="*/ 22 w 54"/>
                  <a:gd name="T13" fmla="*/ 9 h 40"/>
                  <a:gd name="T14" fmla="*/ 48 w 54"/>
                  <a:gd name="T15" fmla="*/ 17 h 40"/>
                  <a:gd name="T16" fmla="*/ 73 w 54"/>
                  <a:gd name="T17" fmla="*/ 12 h 40"/>
                  <a:gd name="T18" fmla="*/ 90 w 54"/>
                  <a:gd name="T19" fmla="*/ 0 h 40"/>
                  <a:gd name="T20" fmla="*/ 101 w 54"/>
                  <a:gd name="T21" fmla="*/ 0 h 40"/>
                  <a:gd name="T22" fmla="*/ 131 w 54"/>
                  <a:gd name="T23" fmla="*/ 12 h 40"/>
                  <a:gd name="T24" fmla="*/ 131 w 54"/>
                  <a:gd name="T25" fmla="*/ 26 h 40"/>
                  <a:gd name="T26" fmla="*/ 121 w 54"/>
                  <a:gd name="T27" fmla="*/ 34 h 40"/>
                  <a:gd name="T28" fmla="*/ 118 w 54"/>
                  <a:gd name="T29" fmla="*/ 60 h 40"/>
                  <a:gd name="T30" fmla="*/ 114 w 54"/>
                  <a:gd name="T31" fmla="*/ 74 h 40"/>
                  <a:gd name="T32" fmla="*/ 100 w 54"/>
                  <a:gd name="T33" fmla="*/ 70 h 40"/>
                  <a:gd name="T34" fmla="*/ 84 w 54"/>
                  <a:gd name="T35" fmla="*/ 74 h 40"/>
                  <a:gd name="T36" fmla="*/ 79 w 54"/>
                  <a:gd name="T37" fmla="*/ 93 h 40"/>
                  <a:gd name="T38" fmla="*/ 68 w 54"/>
                  <a:gd name="T39" fmla="*/ 96 h 40"/>
                  <a:gd name="T40" fmla="*/ 56 w 54"/>
                  <a:gd name="T41" fmla="*/ 88 h 40"/>
                  <a:gd name="T42" fmla="*/ 40 w 54"/>
                  <a:gd name="T43" fmla="*/ 87 h 40"/>
                  <a:gd name="T44" fmla="*/ 26 w 54"/>
                  <a:gd name="T45" fmla="*/ 91 h 40"/>
                  <a:gd name="T46" fmla="*/ 12 w 54"/>
                  <a:gd name="T47" fmla="*/ 96 h 40"/>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54"/>
                  <a:gd name="T73" fmla="*/ 0 h 40"/>
                  <a:gd name="T74" fmla="*/ 54 w 54"/>
                  <a:gd name="T75" fmla="*/ 40 h 40"/>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54" h="40">
                    <a:moveTo>
                      <a:pt x="5" y="40"/>
                    </a:moveTo>
                    <a:lnTo>
                      <a:pt x="5" y="31"/>
                    </a:lnTo>
                    <a:lnTo>
                      <a:pt x="1" y="21"/>
                    </a:lnTo>
                    <a:lnTo>
                      <a:pt x="5" y="13"/>
                    </a:lnTo>
                    <a:lnTo>
                      <a:pt x="0" y="7"/>
                    </a:lnTo>
                    <a:lnTo>
                      <a:pt x="3" y="0"/>
                    </a:lnTo>
                    <a:lnTo>
                      <a:pt x="9" y="4"/>
                    </a:lnTo>
                    <a:lnTo>
                      <a:pt x="20" y="7"/>
                    </a:lnTo>
                    <a:lnTo>
                      <a:pt x="30" y="5"/>
                    </a:lnTo>
                    <a:lnTo>
                      <a:pt x="37" y="0"/>
                    </a:lnTo>
                    <a:lnTo>
                      <a:pt x="42" y="0"/>
                    </a:lnTo>
                    <a:lnTo>
                      <a:pt x="54" y="5"/>
                    </a:lnTo>
                    <a:lnTo>
                      <a:pt x="54" y="11"/>
                    </a:lnTo>
                    <a:lnTo>
                      <a:pt x="50" y="14"/>
                    </a:lnTo>
                    <a:lnTo>
                      <a:pt x="49" y="25"/>
                    </a:lnTo>
                    <a:lnTo>
                      <a:pt x="47" y="31"/>
                    </a:lnTo>
                    <a:lnTo>
                      <a:pt x="41" y="29"/>
                    </a:lnTo>
                    <a:lnTo>
                      <a:pt x="35" y="31"/>
                    </a:lnTo>
                    <a:lnTo>
                      <a:pt x="33" y="39"/>
                    </a:lnTo>
                    <a:lnTo>
                      <a:pt x="28" y="40"/>
                    </a:lnTo>
                    <a:lnTo>
                      <a:pt x="23" y="37"/>
                    </a:lnTo>
                    <a:lnTo>
                      <a:pt x="17" y="36"/>
                    </a:lnTo>
                    <a:lnTo>
                      <a:pt x="11" y="38"/>
                    </a:lnTo>
                    <a:lnTo>
                      <a:pt x="5" y="40"/>
                    </a:lnTo>
                    <a:close/>
                  </a:path>
                </a:pathLst>
              </a:custGeom>
              <a:grpFill/>
              <a:ln w="3175" cmpd="sng">
                <a:solidFill>
                  <a:schemeClr val="bg1"/>
                </a:solidFill>
                <a:round/>
                <a:headEnd/>
                <a:tailEnd/>
              </a:ln>
            </p:spPr>
            <p:txBody>
              <a:bodyPr/>
              <a:lstStyle/>
              <a:p>
                <a:endParaRPr lang="es-CL" sz="2400" dirty="0">
                  <a:solidFill>
                    <a:srgbClr val="000000"/>
                  </a:solidFill>
                </a:endParaRPr>
              </a:p>
            </p:txBody>
          </p:sp>
          <p:sp>
            <p:nvSpPr>
              <p:cNvPr id="448" name="Freeform 269"/>
              <p:cNvSpPr>
                <a:spLocks/>
              </p:cNvSpPr>
              <p:nvPr/>
            </p:nvSpPr>
            <p:spPr bwMode="gray">
              <a:xfrm>
                <a:off x="3146" y="1852"/>
                <a:ext cx="132" cy="99"/>
              </a:xfrm>
              <a:custGeom>
                <a:avLst/>
                <a:gdLst>
                  <a:gd name="T0" fmla="*/ 56 w 85"/>
                  <a:gd name="T1" fmla="*/ 136 h 64"/>
                  <a:gd name="T2" fmla="*/ 43 w 85"/>
                  <a:gd name="T3" fmla="*/ 119 h 64"/>
                  <a:gd name="T4" fmla="*/ 14 w 85"/>
                  <a:gd name="T5" fmla="*/ 114 h 64"/>
                  <a:gd name="T6" fmla="*/ 12 w 85"/>
                  <a:gd name="T7" fmla="*/ 88 h 64"/>
                  <a:gd name="T8" fmla="*/ 0 w 85"/>
                  <a:gd name="T9" fmla="*/ 67 h 64"/>
                  <a:gd name="T10" fmla="*/ 19 w 85"/>
                  <a:gd name="T11" fmla="*/ 62 h 64"/>
                  <a:gd name="T12" fmla="*/ 25 w 85"/>
                  <a:gd name="T13" fmla="*/ 34 h 64"/>
                  <a:gd name="T14" fmla="*/ 40 w 85"/>
                  <a:gd name="T15" fmla="*/ 12 h 64"/>
                  <a:gd name="T16" fmla="*/ 61 w 85"/>
                  <a:gd name="T17" fmla="*/ 0 h 64"/>
                  <a:gd name="T18" fmla="*/ 75 w 85"/>
                  <a:gd name="T19" fmla="*/ 5 h 64"/>
                  <a:gd name="T20" fmla="*/ 99 w 85"/>
                  <a:gd name="T21" fmla="*/ 14 h 64"/>
                  <a:gd name="T22" fmla="*/ 118 w 85"/>
                  <a:gd name="T23" fmla="*/ 9 h 64"/>
                  <a:gd name="T24" fmla="*/ 135 w 85"/>
                  <a:gd name="T25" fmla="*/ 0 h 64"/>
                  <a:gd name="T26" fmla="*/ 149 w 85"/>
                  <a:gd name="T27" fmla="*/ 5 h 64"/>
                  <a:gd name="T28" fmla="*/ 162 w 85"/>
                  <a:gd name="T29" fmla="*/ 23 h 64"/>
                  <a:gd name="T30" fmla="*/ 171 w 85"/>
                  <a:gd name="T31" fmla="*/ 65 h 64"/>
                  <a:gd name="T32" fmla="*/ 179 w 85"/>
                  <a:gd name="T33" fmla="*/ 74 h 64"/>
                  <a:gd name="T34" fmla="*/ 179 w 85"/>
                  <a:gd name="T35" fmla="*/ 88 h 64"/>
                  <a:gd name="T36" fmla="*/ 191 w 85"/>
                  <a:gd name="T37" fmla="*/ 93 h 64"/>
                  <a:gd name="T38" fmla="*/ 202 w 85"/>
                  <a:gd name="T39" fmla="*/ 91 h 64"/>
                  <a:gd name="T40" fmla="*/ 205 w 85"/>
                  <a:gd name="T41" fmla="*/ 104 h 64"/>
                  <a:gd name="T42" fmla="*/ 183 w 85"/>
                  <a:gd name="T43" fmla="*/ 127 h 64"/>
                  <a:gd name="T44" fmla="*/ 179 w 85"/>
                  <a:gd name="T45" fmla="*/ 148 h 64"/>
                  <a:gd name="T46" fmla="*/ 149 w 85"/>
                  <a:gd name="T47" fmla="*/ 136 h 64"/>
                  <a:gd name="T48" fmla="*/ 138 w 85"/>
                  <a:gd name="T49" fmla="*/ 136 h 64"/>
                  <a:gd name="T50" fmla="*/ 121 w 85"/>
                  <a:gd name="T51" fmla="*/ 148 h 64"/>
                  <a:gd name="T52" fmla="*/ 96 w 85"/>
                  <a:gd name="T53" fmla="*/ 153 h 64"/>
                  <a:gd name="T54" fmla="*/ 70 w 85"/>
                  <a:gd name="T55" fmla="*/ 145 h 64"/>
                  <a:gd name="T56" fmla="*/ 56 w 85"/>
                  <a:gd name="T57" fmla="*/ 136 h 64"/>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85"/>
                  <a:gd name="T88" fmla="*/ 0 h 64"/>
                  <a:gd name="T89" fmla="*/ 85 w 85"/>
                  <a:gd name="T90" fmla="*/ 64 h 64"/>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85" h="64">
                    <a:moveTo>
                      <a:pt x="23" y="57"/>
                    </a:moveTo>
                    <a:lnTo>
                      <a:pt x="18" y="50"/>
                    </a:lnTo>
                    <a:lnTo>
                      <a:pt x="6" y="48"/>
                    </a:lnTo>
                    <a:lnTo>
                      <a:pt x="5" y="37"/>
                    </a:lnTo>
                    <a:lnTo>
                      <a:pt x="0" y="28"/>
                    </a:lnTo>
                    <a:lnTo>
                      <a:pt x="8" y="26"/>
                    </a:lnTo>
                    <a:lnTo>
                      <a:pt x="10" y="14"/>
                    </a:lnTo>
                    <a:lnTo>
                      <a:pt x="17" y="5"/>
                    </a:lnTo>
                    <a:lnTo>
                      <a:pt x="25" y="0"/>
                    </a:lnTo>
                    <a:lnTo>
                      <a:pt x="31" y="2"/>
                    </a:lnTo>
                    <a:lnTo>
                      <a:pt x="41" y="6"/>
                    </a:lnTo>
                    <a:lnTo>
                      <a:pt x="49" y="4"/>
                    </a:lnTo>
                    <a:lnTo>
                      <a:pt x="56" y="0"/>
                    </a:lnTo>
                    <a:lnTo>
                      <a:pt x="62" y="2"/>
                    </a:lnTo>
                    <a:lnTo>
                      <a:pt x="67" y="10"/>
                    </a:lnTo>
                    <a:lnTo>
                      <a:pt x="71" y="27"/>
                    </a:lnTo>
                    <a:lnTo>
                      <a:pt x="74" y="31"/>
                    </a:lnTo>
                    <a:lnTo>
                      <a:pt x="74" y="37"/>
                    </a:lnTo>
                    <a:lnTo>
                      <a:pt x="79" y="39"/>
                    </a:lnTo>
                    <a:lnTo>
                      <a:pt x="84" y="38"/>
                    </a:lnTo>
                    <a:lnTo>
                      <a:pt x="85" y="43"/>
                    </a:lnTo>
                    <a:lnTo>
                      <a:pt x="76" y="53"/>
                    </a:lnTo>
                    <a:lnTo>
                      <a:pt x="74" y="62"/>
                    </a:lnTo>
                    <a:lnTo>
                      <a:pt x="62" y="57"/>
                    </a:lnTo>
                    <a:lnTo>
                      <a:pt x="57" y="57"/>
                    </a:lnTo>
                    <a:lnTo>
                      <a:pt x="50" y="62"/>
                    </a:lnTo>
                    <a:lnTo>
                      <a:pt x="40" y="64"/>
                    </a:lnTo>
                    <a:lnTo>
                      <a:pt x="29" y="61"/>
                    </a:lnTo>
                    <a:lnTo>
                      <a:pt x="23" y="57"/>
                    </a:lnTo>
                    <a:close/>
                  </a:path>
                </a:pathLst>
              </a:custGeom>
              <a:grpFill/>
              <a:ln w="3175" cmpd="sng">
                <a:solidFill>
                  <a:schemeClr val="bg1"/>
                </a:solidFill>
                <a:round/>
                <a:headEnd/>
                <a:tailEnd/>
              </a:ln>
            </p:spPr>
            <p:txBody>
              <a:bodyPr/>
              <a:lstStyle/>
              <a:p>
                <a:endParaRPr lang="es-CL" sz="2400" dirty="0">
                  <a:solidFill>
                    <a:srgbClr val="000000"/>
                  </a:solidFill>
                </a:endParaRPr>
              </a:p>
            </p:txBody>
          </p:sp>
          <p:sp>
            <p:nvSpPr>
              <p:cNvPr id="449" name="Freeform 270"/>
              <p:cNvSpPr>
                <a:spLocks/>
              </p:cNvSpPr>
              <p:nvPr/>
            </p:nvSpPr>
            <p:spPr bwMode="gray">
              <a:xfrm>
                <a:off x="3031" y="2066"/>
                <a:ext cx="42" cy="28"/>
              </a:xfrm>
              <a:custGeom>
                <a:avLst/>
                <a:gdLst>
                  <a:gd name="T0" fmla="*/ 65 w 27"/>
                  <a:gd name="T1" fmla="*/ 0 h 18"/>
                  <a:gd name="T2" fmla="*/ 58 w 27"/>
                  <a:gd name="T3" fmla="*/ 17 h 18"/>
                  <a:gd name="T4" fmla="*/ 58 w 27"/>
                  <a:gd name="T5" fmla="*/ 44 h 18"/>
                  <a:gd name="T6" fmla="*/ 30 w 27"/>
                  <a:gd name="T7" fmla="*/ 30 h 18"/>
                  <a:gd name="T8" fmla="*/ 17 w 27"/>
                  <a:gd name="T9" fmla="*/ 19 h 18"/>
                  <a:gd name="T10" fmla="*/ 0 w 27"/>
                  <a:gd name="T11" fmla="*/ 14 h 18"/>
                  <a:gd name="T12" fmla="*/ 0 w 27"/>
                  <a:gd name="T13" fmla="*/ 9 h 18"/>
                  <a:gd name="T14" fmla="*/ 8 w 27"/>
                  <a:gd name="T15" fmla="*/ 3 h 18"/>
                  <a:gd name="T16" fmla="*/ 17 w 27"/>
                  <a:gd name="T17" fmla="*/ 3 h 18"/>
                  <a:gd name="T18" fmla="*/ 26 w 27"/>
                  <a:gd name="T19" fmla="*/ 5 h 18"/>
                  <a:gd name="T20" fmla="*/ 51 w 27"/>
                  <a:gd name="T21" fmla="*/ 5 h 18"/>
                  <a:gd name="T22" fmla="*/ 65 w 27"/>
                  <a:gd name="T23" fmla="*/ 0 h 18"/>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27"/>
                  <a:gd name="T37" fmla="*/ 0 h 18"/>
                  <a:gd name="T38" fmla="*/ 27 w 27"/>
                  <a:gd name="T39" fmla="*/ 18 h 18"/>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27" h="18">
                    <a:moveTo>
                      <a:pt x="27" y="0"/>
                    </a:moveTo>
                    <a:lnTo>
                      <a:pt x="24" y="7"/>
                    </a:lnTo>
                    <a:lnTo>
                      <a:pt x="24" y="18"/>
                    </a:lnTo>
                    <a:lnTo>
                      <a:pt x="12" y="12"/>
                    </a:lnTo>
                    <a:lnTo>
                      <a:pt x="7" y="8"/>
                    </a:lnTo>
                    <a:lnTo>
                      <a:pt x="0" y="6"/>
                    </a:lnTo>
                    <a:lnTo>
                      <a:pt x="0" y="4"/>
                    </a:lnTo>
                    <a:lnTo>
                      <a:pt x="3" y="1"/>
                    </a:lnTo>
                    <a:lnTo>
                      <a:pt x="7" y="1"/>
                    </a:lnTo>
                    <a:lnTo>
                      <a:pt x="11" y="2"/>
                    </a:lnTo>
                    <a:lnTo>
                      <a:pt x="21" y="2"/>
                    </a:lnTo>
                    <a:lnTo>
                      <a:pt x="27" y="0"/>
                    </a:lnTo>
                    <a:close/>
                  </a:path>
                </a:pathLst>
              </a:custGeom>
              <a:grpFill/>
              <a:ln w="3175" cmpd="sng">
                <a:solidFill>
                  <a:schemeClr val="bg1"/>
                </a:solidFill>
                <a:round/>
                <a:headEnd/>
                <a:tailEnd/>
              </a:ln>
            </p:spPr>
            <p:txBody>
              <a:bodyPr/>
              <a:lstStyle/>
              <a:p>
                <a:endParaRPr lang="es-CL" sz="2400" dirty="0">
                  <a:solidFill>
                    <a:srgbClr val="000000"/>
                  </a:solidFill>
                </a:endParaRPr>
              </a:p>
            </p:txBody>
          </p:sp>
          <p:sp>
            <p:nvSpPr>
              <p:cNvPr id="450" name="Freeform 271"/>
              <p:cNvSpPr>
                <a:spLocks/>
              </p:cNvSpPr>
              <p:nvPr/>
            </p:nvSpPr>
            <p:spPr bwMode="gray">
              <a:xfrm>
                <a:off x="3056" y="2100"/>
                <a:ext cx="8" cy="6"/>
              </a:xfrm>
              <a:custGeom>
                <a:avLst/>
                <a:gdLst>
                  <a:gd name="T0" fmla="*/ 8 w 5"/>
                  <a:gd name="T1" fmla="*/ 0 h 4"/>
                  <a:gd name="T2" fmla="*/ 13 w 5"/>
                  <a:gd name="T3" fmla="*/ 3 h 4"/>
                  <a:gd name="T4" fmla="*/ 13 w 5"/>
                  <a:gd name="T5" fmla="*/ 9 h 4"/>
                  <a:gd name="T6" fmla="*/ 0 w 5"/>
                  <a:gd name="T7" fmla="*/ 9 h 4"/>
                  <a:gd name="T8" fmla="*/ 0 w 5"/>
                  <a:gd name="T9" fmla="*/ 4 h 4"/>
                  <a:gd name="T10" fmla="*/ 8 w 5"/>
                  <a:gd name="T11" fmla="*/ 0 h 4"/>
                  <a:gd name="T12" fmla="*/ 0 60000 65536"/>
                  <a:gd name="T13" fmla="*/ 0 60000 65536"/>
                  <a:gd name="T14" fmla="*/ 0 60000 65536"/>
                  <a:gd name="T15" fmla="*/ 0 60000 65536"/>
                  <a:gd name="T16" fmla="*/ 0 60000 65536"/>
                  <a:gd name="T17" fmla="*/ 0 60000 65536"/>
                  <a:gd name="T18" fmla="*/ 0 w 5"/>
                  <a:gd name="T19" fmla="*/ 0 h 4"/>
                  <a:gd name="T20" fmla="*/ 5 w 5"/>
                  <a:gd name="T21" fmla="*/ 4 h 4"/>
                </a:gdLst>
                <a:ahLst/>
                <a:cxnLst>
                  <a:cxn ang="T12">
                    <a:pos x="T0" y="T1"/>
                  </a:cxn>
                  <a:cxn ang="T13">
                    <a:pos x="T2" y="T3"/>
                  </a:cxn>
                  <a:cxn ang="T14">
                    <a:pos x="T4" y="T5"/>
                  </a:cxn>
                  <a:cxn ang="T15">
                    <a:pos x="T6" y="T7"/>
                  </a:cxn>
                  <a:cxn ang="T16">
                    <a:pos x="T8" y="T9"/>
                  </a:cxn>
                  <a:cxn ang="T17">
                    <a:pos x="T10" y="T11"/>
                  </a:cxn>
                </a:cxnLst>
                <a:rect l="T18" t="T19" r="T20" b="T21"/>
                <a:pathLst>
                  <a:path w="5" h="4">
                    <a:moveTo>
                      <a:pt x="3" y="0"/>
                    </a:moveTo>
                    <a:lnTo>
                      <a:pt x="5" y="1"/>
                    </a:lnTo>
                    <a:lnTo>
                      <a:pt x="5" y="4"/>
                    </a:lnTo>
                    <a:lnTo>
                      <a:pt x="0" y="4"/>
                    </a:lnTo>
                    <a:lnTo>
                      <a:pt x="0" y="2"/>
                    </a:lnTo>
                    <a:lnTo>
                      <a:pt x="3" y="0"/>
                    </a:lnTo>
                    <a:close/>
                  </a:path>
                </a:pathLst>
              </a:custGeom>
              <a:grpFill/>
              <a:ln w="3175" cmpd="sng">
                <a:solidFill>
                  <a:schemeClr val="bg1"/>
                </a:solidFill>
                <a:round/>
                <a:headEnd/>
                <a:tailEnd/>
              </a:ln>
            </p:spPr>
            <p:txBody>
              <a:bodyPr/>
              <a:lstStyle/>
              <a:p>
                <a:endParaRPr lang="es-CL" sz="2400" dirty="0">
                  <a:solidFill>
                    <a:srgbClr val="000000"/>
                  </a:solidFill>
                </a:endParaRPr>
              </a:p>
            </p:txBody>
          </p:sp>
          <p:sp>
            <p:nvSpPr>
              <p:cNvPr id="451" name="Freeform 272"/>
              <p:cNvSpPr>
                <a:spLocks/>
              </p:cNvSpPr>
              <p:nvPr/>
            </p:nvSpPr>
            <p:spPr bwMode="gray">
              <a:xfrm>
                <a:off x="3228" y="1985"/>
                <a:ext cx="39" cy="39"/>
              </a:xfrm>
              <a:custGeom>
                <a:avLst/>
                <a:gdLst>
                  <a:gd name="T0" fmla="*/ 5 w 25"/>
                  <a:gd name="T1" fmla="*/ 5 h 25"/>
                  <a:gd name="T2" fmla="*/ 19 w 25"/>
                  <a:gd name="T3" fmla="*/ 0 h 25"/>
                  <a:gd name="T4" fmla="*/ 34 w 25"/>
                  <a:gd name="T5" fmla="*/ 5 h 25"/>
                  <a:gd name="T6" fmla="*/ 61 w 25"/>
                  <a:gd name="T7" fmla="*/ 30 h 25"/>
                  <a:gd name="T8" fmla="*/ 58 w 25"/>
                  <a:gd name="T9" fmla="*/ 39 h 25"/>
                  <a:gd name="T10" fmla="*/ 47 w 25"/>
                  <a:gd name="T11" fmla="*/ 39 h 25"/>
                  <a:gd name="T12" fmla="*/ 31 w 25"/>
                  <a:gd name="T13" fmla="*/ 36 h 25"/>
                  <a:gd name="T14" fmla="*/ 30 w 25"/>
                  <a:gd name="T15" fmla="*/ 47 h 25"/>
                  <a:gd name="T16" fmla="*/ 12 w 25"/>
                  <a:gd name="T17" fmla="*/ 48 h 25"/>
                  <a:gd name="T18" fmla="*/ 0 w 25"/>
                  <a:gd name="T19" fmla="*/ 61 h 25"/>
                  <a:gd name="T20" fmla="*/ 0 w 25"/>
                  <a:gd name="T21" fmla="*/ 56 h 25"/>
                  <a:gd name="T22" fmla="*/ 5 w 25"/>
                  <a:gd name="T23" fmla="*/ 48 h 25"/>
                  <a:gd name="T24" fmla="*/ 0 w 25"/>
                  <a:gd name="T25" fmla="*/ 47 h 25"/>
                  <a:gd name="T26" fmla="*/ 9 w 25"/>
                  <a:gd name="T27" fmla="*/ 31 h 25"/>
                  <a:gd name="T28" fmla="*/ 12 w 25"/>
                  <a:gd name="T29" fmla="*/ 17 h 25"/>
                  <a:gd name="T30" fmla="*/ 5 w 25"/>
                  <a:gd name="T31" fmla="*/ 5 h 25"/>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25"/>
                  <a:gd name="T49" fmla="*/ 0 h 25"/>
                  <a:gd name="T50" fmla="*/ 25 w 25"/>
                  <a:gd name="T51" fmla="*/ 25 h 25"/>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25" h="25">
                    <a:moveTo>
                      <a:pt x="2" y="2"/>
                    </a:moveTo>
                    <a:lnTo>
                      <a:pt x="8" y="0"/>
                    </a:lnTo>
                    <a:lnTo>
                      <a:pt x="14" y="2"/>
                    </a:lnTo>
                    <a:lnTo>
                      <a:pt x="25" y="12"/>
                    </a:lnTo>
                    <a:lnTo>
                      <a:pt x="24" y="16"/>
                    </a:lnTo>
                    <a:lnTo>
                      <a:pt x="19" y="16"/>
                    </a:lnTo>
                    <a:lnTo>
                      <a:pt x="13" y="15"/>
                    </a:lnTo>
                    <a:lnTo>
                      <a:pt x="12" y="19"/>
                    </a:lnTo>
                    <a:lnTo>
                      <a:pt x="5" y="20"/>
                    </a:lnTo>
                    <a:lnTo>
                      <a:pt x="0" y="25"/>
                    </a:lnTo>
                    <a:lnTo>
                      <a:pt x="0" y="23"/>
                    </a:lnTo>
                    <a:lnTo>
                      <a:pt x="2" y="20"/>
                    </a:lnTo>
                    <a:lnTo>
                      <a:pt x="0" y="19"/>
                    </a:lnTo>
                    <a:lnTo>
                      <a:pt x="4" y="13"/>
                    </a:lnTo>
                    <a:lnTo>
                      <a:pt x="5" y="7"/>
                    </a:lnTo>
                    <a:lnTo>
                      <a:pt x="2" y="2"/>
                    </a:lnTo>
                    <a:close/>
                  </a:path>
                </a:pathLst>
              </a:custGeom>
              <a:grpFill/>
              <a:ln w="3175" cmpd="sng">
                <a:solidFill>
                  <a:schemeClr val="bg1"/>
                </a:solidFill>
                <a:round/>
                <a:headEnd/>
                <a:tailEnd/>
              </a:ln>
            </p:spPr>
            <p:txBody>
              <a:bodyPr/>
              <a:lstStyle/>
              <a:p>
                <a:endParaRPr lang="es-CL" sz="2400" dirty="0">
                  <a:solidFill>
                    <a:srgbClr val="000000"/>
                  </a:solidFill>
                </a:endParaRPr>
              </a:p>
            </p:txBody>
          </p:sp>
          <p:sp>
            <p:nvSpPr>
              <p:cNvPr id="452" name="Freeform 273"/>
              <p:cNvSpPr>
                <a:spLocks/>
              </p:cNvSpPr>
              <p:nvPr/>
            </p:nvSpPr>
            <p:spPr bwMode="gray">
              <a:xfrm>
                <a:off x="3192" y="2117"/>
                <a:ext cx="36" cy="13"/>
              </a:xfrm>
              <a:custGeom>
                <a:avLst/>
                <a:gdLst>
                  <a:gd name="T0" fmla="*/ 0 w 23"/>
                  <a:gd name="T1" fmla="*/ 5 h 8"/>
                  <a:gd name="T2" fmla="*/ 3 w 23"/>
                  <a:gd name="T3" fmla="*/ 0 h 8"/>
                  <a:gd name="T4" fmla="*/ 17 w 23"/>
                  <a:gd name="T5" fmla="*/ 0 h 8"/>
                  <a:gd name="T6" fmla="*/ 22 w 23"/>
                  <a:gd name="T7" fmla="*/ 5 h 8"/>
                  <a:gd name="T8" fmla="*/ 31 w 23"/>
                  <a:gd name="T9" fmla="*/ 5 h 8"/>
                  <a:gd name="T10" fmla="*/ 36 w 23"/>
                  <a:gd name="T11" fmla="*/ 8 h 8"/>
                  <a:gd name="T12" fmla="*/ 42 w 23"/>
                  <a:gd name="T13" fmla="*/ 5 h 8"/>
                  <a:gd name="T14" fmla="*/ 49 w 23"/>
                  <a:gd name="T15" fmla="*/ 5 h 8"/>
                  <a:gd name="T16" fmla="*/ 56 w 23"/>
                  <a:gd name="T17" fmla="*/ 11 h 8"/>
                  <a:gd name="T18" fmla="*/ 56 w 23"/>
                  <a:gd name="T19" fmla="*/ 16 h 8"/>
                  <a:gd name="T20" fmla="*/ 52 w 23"/>
                  <a:gd name="T21" fmla="*/ 18 h 8"/>
                  <a:gd name="T22" fmla="*/ 47 w 23"/>
                  <a:gd name="T23" fmla="*/ 21 h 8"/>
                  <a:gd name="T24" fmla="*/ 30 w 23"/>
                  <a:gd name="T25" fmla="*/ 21 h 8"/>
                  <a:gd name="T26" fmla="*/ 17 w 23"/>
                  <a:gd name="T27" fmla="*/ 13 h 8"/>
                  <a:gd name="T28" fmla="*/ 3 w 23"/>
                  <a:gd name="T29" fmla="*/ 13 h 8"/>
                  <a:gd name="T30" fmla="*/ 0 w 23"/>
                  <a:gd name="T31" fmla="*/ 5 h 8"/>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23"/>
                  <a:gd name="T49" fmla="*/ 0 h 8"/>
                  <a:gd name="T50" fmla="*/ 23 w 23"/>
                  <a:gd name="T51" fmla="*/ 8 h 8"/>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23" h="8">
                    <a:moveTo>
                      <a:pt x="0" y="2"/>
                    </a:moveTo>
                    <a:lnTo>
                      <a:pt x="1" y="0"/>
                    </a:lnTo>
                    <a:lnTo>
                      <a:pt x="7" y="0"/>
                    </a:lnTo>
                    <a:lnTo>
                      <a:pt x="9" y="2"/>
                    </a:lnTo>
                    <a:lnTo>
                      <a:pt x="13" y="2"/>
                    </a:lnTo>
                    <a:lnTo>
                      <a:pt x="15" y="3"/>
                    </a:lnTo>
                    <a:lnTo>
                      <a:pt x="17" y="2"/>
                    </a:lnTo>
                    <a:lnTo>
                      <a:pt x="20" y="2"/>
                    </a:lnTo>
                    <a:lnTo>
                      <a:pt x="23" y="4"/>
                    </a:lnTo>
                    <a:lnTo>
                      <a:pt x="23" y="6"/>
                    </a:lnTo>
                    <a:lnTo>
                      <a:pt x="21" y="7"/>
                    </a:lnTo>
                    <a:lnTo>
                      <a:pt x="19" y="8"/>
                    </a:lnTo>
                    <a:lnTo>
                      <a:pt x="12" y="8"/>
                    </a:lnTo>
                    <a:lnTo>
                      <a:pt x="7" y="5"/>
                    </a:lnTo>
                    <a:lnTo>
                      <a:pt x="1" y="5"/>
                    </a:lnTo>
                    <a:lnTo>
                      <a:pt x="0" y="2"/>
                    </a:lnTo>
                    <a:close/>
                  </a:path>
                </a:pathLst>
              </a:custGeom>
              <a:grpFill/>
              <a:ln w="3175" cmpd="sng">
                <a:solidFill>
                  <a:schemeClr val="bg1"/>
                </a:solidFill>
                <a:round/>
                <a:headEnd/>
                <a:tailEnd/>
              </a:ln>
            </p:spPr>
            <p:txBody>
              <a:bodyPr/>
              <a:lstStyle/>
              <a:p>
                <a:endParaRPr lang="es-CL" sz="2400" dirty="0">
                  <a:solidFill>
                    <a:srgbClr val="000000"/>
                  </a:solidFill>
                </a:endParaRPr>
              </a:p>
            </p:txBody>
          </p:sp>
          <p:sp>
            <p:nvSpPr>
              <p:cNvPr id="453" name="Freeform 274"/>
              <p:cNvSpPr>
                <a:spLocks/>
              </p:cNvSpPr>
              <p:nvPr/>
            </p:nvSpPr>
            <p:spPr bwMode="gray">
              <a:xfrm>
                <a:off x="3216" y="2086"/>
                <a:ext cx="7" cy="5"/>
              </a:xfrm>
              <a:custGeom>
                <a:avLst/>
                <a:gdLst>
                  <a:gd name="T0" fmla="*/ 0 w 5"/>
                  <a:gd name="T1" fmla="*/ 3 h 3"/>
                  <a:gd name="T2" fmla="*/ 4 w 5"/>
                  <a:gd name="T3" fmla="*/ 0 h 3"/>
                  <a:gd name="T4" fmla="*/ 8 w 5"/>
                  <a:gd name="T5" fmla="*/ 0 h 3"/>
                  <a:gd name="T6" fmla="*/ 10 w 5"/>
                  <a:gd name="T7" fmla="*/ 5 h 3"/>
                  <a:gd name="T8" fmla="*/ 4 w 5"/>
                  <a:gd name="T9" fmla="*/ 8 h 3"/>
                  <a:gd name="T10" fmla="*/ 0 w 5"/>
                  <a:gd name="T11" fmla="*/ 3 h 3"/>
                  <a:gd name="T12" fmla="*/ 0 60000 65536"/>
                  <a:gd name="T13" fmla="*/ 0 60000 65536"/>
                  <a:gd name="T14" fmla="*/ 0 60000 65536"/>
                  <a:gd name="T15" fmla="*/ 0 60000 65536"/>
                  <a:gd name="T16" fmla="*/ 0 60000 65536"/>
                  <a:gd name="T17" fmla="*/ 0 60000 65536"/>
                  <a:gd name="T18" fmla="*/ 0 w 5"/>
                  <a:gd name="T19" fmla="*/ 0 h 3"/>
                  <a:gd name="T20" fmla="*/ 5 w 5"/>
                  <a:gd name="T21" fmla="*/ 3 h 3"/>
                </a:gdLst>
                <a:ahLst/>
                <a:cxnLst>
                  <a:cxn ang="T12">
                    <a:pos x="T0" y="T1"/>
                  </a:cxn>
                  <a:cxn ang="T13">
                    <a:pos x="T2" y="T3"/>
                  </a:cxn>
                  <a:cxn ang="T14">
                    <a:pos x="T4" y="T5"/>
                  </a:cxn>
                  <a:cxn ang="T15">
                    <a:pos x="T6" y="T7"/>
                  </a:cxn>
                  <a:cxn ang="T16">
                    <a:pos x="T8" y="T9"/>
                  </a:cxn>
                  <a:cxn ang="T17">
                    <a:pos x="T10" y="T11"/>
                  </a:cxn>
                </a:cxnLst>
                <a:rect l="T18" t="T19" r="T20" b="T21"/>
                <a:pathLst>
                  <a:path w="5" h="3">
                    <a:moveTo>
                      <a:pt x="0" y="1"/>
                    </a:moveTo>
                    <a:lnTo>
                      <a:pt x="2" y="0"/>
                    </a:lnTo>
                    <a:lnTo>
                      <a:pt x="4" y="0"/>
                    </a:lnTo>
                    <a:lnTo>
                      <a:pt x="5" y="2"/>
                    </a:lnTo>
                    <a:lnTo>
                      <a:pt x="2" y="3"/>
                    </a:lnTo>
                    <a:lnTo>
                      <a:pt x="0" y="1"/>
                    </a:lnTo>
                    <a:close/>
                  </a:path>
                </a:pathLst>
              </a:custGeom>
              <a:grpFill/>
              <a:ln w="3175" cmpd="sng">
                <a:solidFill>
                  <a:schemeClr val="bg1"/>
                </a:solidFill>
                <a:round/>
                <a:headEnd/>
                <a:tailEnd/>
              </a:ln>
            </p:spPr>
            <p:txBody>
              <a:bodyPr/>
              <a:lstStyle/>
              <a:p>
                <a:endParaRPr lang="es-CL" sz="2400" dirty="0">
                  <a:solidFill>
                    <a:srgbClr val="000000"/>
                  </a:solidFill>
                </a:endParaRPr>
              </a:p>
            </p:txBody>
          </p:sp>
          <p:sp>
            <p:nvSpPr>
              <p:cNvPr id="454" name="Freeform 275"/>
              <p:cNvSpPr>
                <a:spLocks/>
              </p:cNvSpPr>
              <p:nvPr/>
            </p:nvSpPr>
            <p:spPr bwMode="gray">
              <a:xfrm>
                <a:off x="3241" y="2112"/>
                <a:ext cx="6" cy="7"/>
              </a:xfrm>
              <a:custGeom>
                <a:avLst/>
                <a:gdLst>
                  <a:gd name="T0" fmla="*/ 0 w 4"/>
                  <a:gd name="T1" fmla="*/ 4 h 4"/>
                  <a:gd name="T2" fmla="*/ 4 w 4"/>
                  <a:gd name="T3" fmla="*/ 0 h 4"/>
                  <a:gd name="T4" fmla="*/ 6 w 4"/>
                  <a:gd name="T5" fmla="*/ 4 h 4"/>
                  <a:gd name="T6" fmla="*/ 9 w 4"/>
                  <a:gd name="T7" fmla="*/ 9 h 4"/>
                  <a:gd name="T8" fmla="*/ 3 w 4"/>
                  <a:gd name="T9" fmla="*/ 12 h 4"/>
                  <a:gd name="T10" fmla="*/ 0 w 4"/>
                  <a:gd name="T11" fmla="*/ 4 h 4"/>
                  <a:gd name="T12" fmla="*/ 0 60000 65536"/>
                  <a:gd name="T13" fmla="*/ 0 60000 65536"/>
                  <a:gd name="T14" fmla="*/ 0 60000 65536"/>
                  <a:gd name="T15" fmla="*/ 0 60000 65536"/>
                  <a:gd name="T16" fmla="*/ 0 60000 65536"/>
                  <a:gd name="T17" fmla="*/ 0 60000 65536"/>
                  <a:gd name="T18" fmla="*/ 0 w 4"/>
                  <a:gd name="T19" fmla="*/ 0 h 4"/>
                  <a:gd name="T20" fmla="*/ 4 w 4"/>
                  <a:gd name="T21" fmla="*/ 4 h 4"/>
                </a:gdLst>
                <a:ahLst/>
                <a:cxnLst>
                  <a:cxn ang="T12">
                    <a:pos x="T0" y="T1"/>
                  </a:cxn>
                  <a:cxn ang="T13">
                    <a:pos x="T2" y="T3"/>
                  </a:cxn>
                  <a:cxn ang="T14">
                    <a:pos x="T4" y="T5"/>
                  </a:cxn>
                  <a:cxn ang="T15">
                    <a:pos x="T6" y="T7"/>
                  </a:cxn>
                  <a:cxn ang="T16">
                    <a:pos x="T8" y="T9"/>
                  </a:cxn>
                  <a:cxn ang="T17">
                    <a:pos x="T10" y="T11"/>
                  </a:cxn>
                </a:cxnLst>
                <a:rect l="T18" t="T19" r="T20" b="T21"/>
                <a:pathLst>
                  <a:path w="4" h="4">
                    <a:moveTo>
                      <a:pt x="0" y="1"/>
                    </a:moveTo>
                    <a:lnTo>
                      <a:pt x="2" y="0"/>
                    </a:lnTo>
                    <a:lnTo>
                      <a:pt x="3" y="1"/>
                    </a:lnTo>
                    <a:lnTo>
                      <a:pt x="4" y="3"/>
                    </a:lnTo>
                    <a:lnTo>
                      <a:pt x="1" y="4"/>
                    </a:lnTo>
                    <a:lnTo>
                      <a:pt x="0" y="1"/>
                    </a:lnTo>
                    <a:close/>
                  </a:path>
                </a:pathLst>
              </a:custGeom>
              <a:grpFill/>
              <a:ln w="3175" cmpd="sng">
                <a:solidFill>
                  <a:schemeClr val="bg1"/>
                </a:solidFill>
                <a:round/>
                <a:headEnd/>
                <a:tailEnd/>
              </a:ln>
            </p:spPr>
            <p:txBody>
              <a:bodyPr/>
              <a:lstStyle/>
              <a:p>
                <a:endParaRPr lang="es-CL" sz="2400" dirty="0">
                  <a:solidFill>
                    <a:srgbClr val="000000"/>
                  </a:solidFill>
                </a:endParaRPr>
              </a:p>
            </p:txBody>
          </p:sp>
          <p:sp>
            <p:nvSpPr>
              <p:cNvPr id="455" name="Freeform 276"/>
              <p:cNvSpPr>
                <a:spLocks/>
              </p:cNvSpPr>
              <p:nvPr/>
            </p:nvSpPr>
            <p:spPr bwMode="gray">
              <a:xfrm>
                <a:off x="2872" y="1968"/>
                <a:ext cx="6" cy="5"/>
              </a:xfrm>
              <a:custGeom>
                <a:avLst/>
                <a:gdLst>
                  <a:gd name="T0" fmla="*/ 0 w 4"/>
                  <a:gd name="T1" fmla="*/ 5 h 3"/>
                  <a:gd name="T2" fmla="*/ 3 w 4"/>
                  <a:gd name="T3" fmla="*/ 3 h 3"/>
                  <a:gd name="T4" fmla="*/ 6 w 4"/>
                  <a:gd name="T5" fmla="*/ 0 h 3"/>
                  <a:gd name="T6" fmla="*/ 9 w 4"/>
                  <a:gd name="T7" fmla="*/ 3 h 3"/>
                  <a:gd name="T8" fmla="*/ 6 w 4"/>
                  <a:gd name="T9" fmla="*/ 8 h 3"/>
                  <a:gd name="T10" fmla="*/ 0 w 4"/>
                  <a:gd name="T11" fmla="*/ 5 h 3"/>
                  <a:gd name="T12" fmla="*/ 0 60000 65536"/>
                  <a:gd name="T13" fmla="*/ 0 60000 65536"/>
                  <a:gd name="T14" fmla="*/ 0 60000 65536"/>
                  <a:gd name="T15" fmla="*/ 0 60000 65536"/>
                  <a:gd name="T16" fmla="*/ 0 60000 65536"/>
                  <a:gd name="T17" fmla="*/ 0 60000 65536"/>
                  <a:gd name="T18" fmla="*/ 0 w 4"/>
                  <a:gd name="T19" fmla="*/ 0 h 3"/>
                  <a:gd name="T20" fmla="*/ 4 w 4"/>
                  <a:gd name="T21" fmla="*/ 3 h 3"/>
                </a:gdLst>
                <a:ahLst/>
                <a:cxnLst>
                  <a:cxn ang="T12">
                    <a:pos x="T0" y="T1"/>
                  </a:cxn>
                  <a:cxn ang="T13">
                    <a:pos x="T2" y="T3"/>
                  </a:cxn>
                  <a:cxn ang="T14">
                    <a:pos x="T4" y="T5"/>
                  </a:cxn>
                  <a:cxn ang="T15">
                    <a:pos x="T6" y="T7"/>
                  </a:cxn>
                  <a:cxn ang="T16">
                    <a:pos x="T8" y="T9"/>
                  </a:cxn>
                  <a:cxn ang="T17">
                    <a:pos x="T10" y="T11"/>
                  </a:cxn>
                </a:cxnLst>
                <a:rect l="T18" t="T19" r="T20" b="T21"/>
                <a:pathLst>
                  <a:path w="4" h="3">
                    <a:moveTo>
                      <a:pt x="0" y="2"/>
                    </a:moveTo>
                    <a:lnTo>
                      <a:pt x="1" y="1"/>
                    </a:lnTo>
                    <a:lnTo>
                      <a:pt x="3" y="0"/>
                    </a:lnTo>
                    <a:lnTo>
                      <a:pt x="4" y="1"/>
                    </a:lnTo>
                    <a:lnTo>
                      <a:pt x="3" y="3"/>
                    </a:lnTo>
                    <a:lnTo>
                      <a:pt x="0" y="2"/>
                    </a:lnTo>
                    <a:close/>
                  </a:path>
                </a:pathLst>
              </a:custGeom>
              <a:grpFill/>
              <a:ln w="3175" cmpd="sng">
                <a:solidFill>
                  <a:schemeClr val="bg1"/>
                </a:solidFill>
                <a:round/>
                <a:headEnd/>
                <a:tailEnd/>
              </a:ln>
            </p:spPr>
            <p:txBody>
              <a:bodyPr/>
              <a:lstStyle/>
              <a:p>
                <a:endParaRPr lang="es-CL" sz="2400" dirty="0">
                  <a:solidFill>
                    <a:srgbClr val="000000"/>
                  </a:solidFill>
                </a:endParaRPr>
              </a:p>
            </p:txBody>
          </p:sp>
          <p:sp>
            <p:nvSpPr>
              <p:cNvPr id="456" name="Freeform 277"/>
              <p:cNvSpPr>
                <a:spLocks/>
              </p:cNvSpPr>
              <p:nvPr/>
            </p:nvSpPr>
            <p:spPr bwMode="gray">
              <a:xfrm>
                <a:off x="3050" y="1886"/>
                <a:ext cx="79" cy="92"/>
              </a:xfrm>
              <a:custGeom>
                <a:avLst/>
                <a:gdLst>
                  <a:gd name="T0" fmla="*/ 104 w 51"/>
                  <a:gd name="T1" fmla="*/ 143 h 59"/>
                  <a:gd name="T2" fmla="*/ 88 w 51"/>
                  <a:gd name="T3" fmla="*/ 139 h 59"/>
                  <a:gd name="T4" fmla="*/ 84 w 51"/>
                  <a:gd name="T5" fmla="*/ 126 h 59"/>
                  <a:gd name="T6" fmla="*/ 65 w 51"/>
                  <a:gd name="T7" fmla="*/ 114 h 59"/>
                  <a:gd name="T8" fmla="*/ 48 w 51"/>
                  <a:gd name="T9" fmla="*/ 101 h 59"/>
                  <a:gd name="T10" fmla="*/ 36 w 51"/>
                  <a:gd name="T11" fmla="*/ 87 h 59"/>
                  <a:gd name="T12" fmla="*/ 34 w 51"/>
                  <a:gd name="T13" fmla="*/ 75 h 59"/>
                  <a:gd name="T14" fmla="*/ 26 w 51"/>
                  <a:gd name="T15" fmla="*/ 69 h 59"/>
                  <a:gd name="T16" fmla="*/ 19 w 51"/>
                  <a:gd name="T17" fmla="*/ 53 h 59"/>
                  <a:gd name="T18" fmla="*/ 12 w 51"/>
                  <a:gd name="T19" fmla="*/ 58 h 59"/>
                  <a:gd name="T20" fmla="*/ 8 w 51"/>
                  <a:gd name="T21" fmla="*/ 69 h 59"/>
                  <a:gd name="T22" fmla="*/ 0 w 51"/>
                  <a:gd name="T23" fmla="*/ 51 h 59"/>
                  <a:gd name="T24" fmla="*/ 5 w 51"/>
                  <a:gd name="T25" fmla="*/ 42 h 59"/>
                  <a:gd name="T26" fmla="*/ 8 w 51"/>
                  <a:gd name="T27" fmla="*/ 34 h 59"/>
                  <a:gd name="T28" fmla="*/ 43 w 51"/>
                  <a:gd name="T29" fmla="*/ 31 h 59"/>
                  <a:gd name="T30" fmla="*/ 53 w 51"/>
                  <a:gd name="T31" fmla="*/ 14 h 59"/>
                  <a:gd name="T32" fmla="*/ 53 w 51"/>
                  <a:gd name="T33" fmla="*/ 5 h 59"/>
                  <a:gd name="T34" fmla="*/ 62 w 51"/>
                  <a:gd name="T35" fmla="*/ 0 h 59"/>
                  <a:gd name="T36" fmla="*/ 74 w 51"/>
                  <a:gd name="T37" fmla="*/ 3 h 59"/>
                  <a:gd name="T38" fmla="*/ 84 w 51"/>
                  <a:gd name="T39" fmla="*/ 25 h 59"/>
                  <a:gd name="T40" fmla="*/ 115 w 51"/>
                  <a:gd name="T41" fmla="*/ 30 h 59"/>
                  <a:gd name="T42" fmla="*/ 122 w 51"/>
                  <a:gd name="T43" fmla="*/ 53 h 59"/>
                  <a:gd name="T44" fmla="*/ 93 w 51"/>
                  <a:gd name="T45" fmla="*/ 56 h 59"/>
                  <a:gd name="T46" fmla="*/ 77 w 51"/>
                  <a:gd name="T47" fmla="*/ 44 h 59"/>
                  <a:gd name="T48" fmla="*/ 67 w 51"/>
                  <a:gd name="T49" fmla="*/ 48 h 59"/>
                  <a:gd name="T50" fmla="*/ 65 w 51"/>
                  <a:gd name="T51" fmla="*/ 61 h 59"/>
                  <a:gd name="T52" fmla="*/ 57 w 51"/>
                  <a:gd name="T53" fmla="*/ 58 h 59"/>
                  <a:gd name="T54" fmla="*/ 51 w 51"/>
                  <a:gd name="T55" fmla="*/ 64 h 59"/>
                  <a:gd name="T56" fmla="*/ 56 w 51"/>
                  <a:gd name="T57" fmla="*/ 86 h 59"/>
                  <a:gd name="T58" fmla="*/ 71 w 51"/>
                  <a:gd name="T59" fmla="*/ 101 h 59"/>
                  <a:gd name="T60" fmla="*/ 91 w 51"/>
                  <a:gd name="T61" fmla="*/ 122 h 59"/>
                  <a:gd name="T62" fmla="*/ 93 w 51"/>
                  <a:gd name="T63" fmla="*/ 134 h 59"/>
                  <a:gd name="T64" fmla="*/ 104 w 51"/>
                  <a:gd name="T65" fmla="*/ 139 h 59"/>
                  <a:gd name="T66" fmla="*/ 104 w 51"/>
                  <a:gd name="T67" fmla="*/ 143 h 59"/>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w 51"/>
                  <a:gd name="T103" fmla="*/ 0 h 59"/>
                  <a:gd name="T104" fmla="*/ 51 w 51"/>
                  <a:gd name="T105" fmla="*/ 59 h 59"/>
                </a:gdLst>
                <a:ahLst/>
                <a:cxnLst>
                  <a:cxn ang="T68">
                    <a:pos x="T0" y="T1"/>
                  </a:cxn>
                  <a:cxn ang="T69">
                    <a:pos x="T2" y="T3"/>
                  </a:cxn>
                  <a:cxn ang="T70">
                    <a:pos x="T4" y="T5"/>
                  </a:cxn>
                  <a:cxn ang="T71">
                    <a:pos x="T6" y="T7"/>
                  </a:cxn>
                  <a:cxn ang="T72">
                    <a:pos x="T8" y="T9"/>
                  </a:cxn>
                  <a:cxn ang="T73">
                    <a:pos x="T10" y="T11"/>
                  </a:cxn>
                  <a:cxn ang="T74">
                    <a:pos x="T12" y="T13"/>
                  </a:cxn>
                  <a:cxn ang="T75">
                    <a:pos x="T14" y="T15"/>
                  </a:cxn>
                  <a:cxn ang="T76">
                    <a:pos x="T16" y="T17"/>
                  </a:cxn>
                  <a:cxn ang="T77">
                    <a:pos x="T18" y="T19"/>
                  </a:cxn>
                  <a:cxn ang="T78">
                    <a:pos x="T20" y="T21"/>
                  </a:cxn>
                  <a:cxn ang="T79">
                    <a:pos x="T22" y="T23"/>
                  </a:cxn>
                  <a:cxn ang="T80">
                    <a:pos x="T24" y="T25"/>
                  </a:cxn>
                  <a:cxn ang="T81">
                    <a:pos x="T26" y="T27"/>
                  </a:cxn>
                  <a:cxn ang="T82">
                    <a:pos x="T28" y="T29"/>
                  </a:cxn>
                  <a:cxn ang="T83">
                    <a:pos x="T30" y="T31"/>
                  </a:cxn>
                  <a:cxn ang="T84">
                    <a:pos x="T32" y="T33"/>
                  </a:cxn>
                  <a:cxn ang="T85">
                    <a:pos x="T34" y="T35"/>
                  </a:cxn>
                  <a:cxn ang="T86">
                    <a:pos x="T36" y="T37"/>
                  </a:cxn>
                  <a:cxn ang="T87">
                    <a:pos x="T38" y="T39"/>
                  </a:cxn>
                  <a:cxn ang="T88">
                    <a:pos x="T40" y="T41"/>
                  </a:cxn>
                  <a:cxn ang="T89">
                    <a:pos x="T42" y="T43"/>
                  </a:cxn>
                  <a:cxn ang="T90">
                    <a:pos x="T44" y="T45"/>
                  </a:cxn>
                  <a:cxn ang="T91">
                    <a:pos x="T46" y="T47"/>
                  </a:cxn>
                  <a:cxn ang="T92">
                    <a:pos x="T48" y="T49"/>
                  </a:cxn>
                  <a:cxn ang="T93">
                    <a:pos x="T50" y="T51"/>
                  </a:cxn>
                  <a:cxn ang="T94">
                    <a:pos x="T52" y="T53"/>
                  </a:cxn>
                  <a:cxn ang="T95">
                    <a:pos x="T54" y="T55"/>
                  </a:cxn>
                  <a:cxn ang="T96">
                    <a:pos x="T56" y="T57"/>
                  </a:cxn>
                  <a:cxn ang="T97">
                    <a:pos x="T58" y="T59"/>
                  </a:cxn>
                  <a:cxn ang="T98">
                    <a:pos x="T60" y="T61"/>
                  </a:cxn>
                  <a:cxn ang="T99">
                    <a:pos x="T62" y="T63"/>
                  </a:cxn>
                  <a:cxn ang="T100">
                    <a:pos x="T64" y="T65"/>
                  </a:cxn>
                  <a:cxn ang="T101">
                    <a:pos x="T66" y="T67"/>
                  </a:cxn>
                </a:cxnLst>
                <a:rect l="T102" t="T103" r="T104" b="T105"/>
                <a:pathLst>
                  <a:path w="51" h="59">
                    <a:moveTo>
                      <a:pt x="43" y="59"/>
                    </a:moveTo>
                    <a:lnTo>
                      <a:pt x="37" y="57"/>
                    </a:lnTo>
                    <a:lnTo>
                      <a:pt x="35" y="52"/>
                    </a:lnTo>
                    <a:lnTo>
                      <a:pt x="27" y="47"/>
                    </a:lnTo>
                    <a:lnTo>
                      <a:pt x="20" y="42"/>
                    </a:lnTo>
                    <a:lnTo>
                      <a:pt x="15" y="36"/>
                    </a:lnTo>
                    <a:lnTo>
                      <a:pt x="14" y="31"/>
                    </a:lnTo>
                    <a:lnTo>
                      <a:pt x="11" y="28"/>
                    </a:lnTo>
                    <a:lnTo>
                      <a:pt x="8" y="22"/>
                    </a:lnTo>
                    <a:lnTo>
                      <a:pt x="5" y="24"/>
                    </a:lnTo>
                    <a:lnTo>
                      <a:pt x="3" y="28"/>
                    </a:lnTo>
                    <a:lnTo>
                      <a:pt x="0" y="21"/>
                    </a:lnTo>
                    <a:lnTo>
                      <a:pt x="2" y="17"/>
                    </a:lnTo>
                    <a:lnTo>
                      <a:pt x="3" y="14"/>
                    </a:lnTo>
                    <a:lnTo>
                      <a:pt x="18" y="13"/>
                    </a:lnTo>
                    <a:lnTo>
                      <a:pt x="22" y="6"/>
                    </a:lnTo>
                    <a:lnTo>
                      <a:pt x="22" y="2"/>
                    </a:lnTo>
                    <a:lnTo>
                      <a:pt x="26" y="0"/>
                    </a:lnTo>
                    <a:lnTo>
                      <a:pt x="31" y="1"/>
                    </a:lnTo>
                    <a:lnTo>
                      <a:pt x="35" y="10"/>
                    </a:lnTo>
                    <a:lnTo>
                      <a:pt x="48" y="12"/>
                    </a:lnTo>
                    <a:lnTo>
                      <a:pt x="51" y="22"/>
                    </a:lnTo>
                    <a:lnTo>
                      <a:pt x="39" y="23"/>
                    </a:lnTo>
                    <a:lnTo>
                      <a:pt x="32" y="18"/>
                    </a:lnTo>
                    <a:lnTo>
                      <a:pt x="28" y="20"/>
                    </a:lnTo>
                    <a:lnTo>
                      <a:pt x="27" y="25"/>
                    </a:lnTo>
                    <a:lnTo>
                      <a:pt x="24" y="24"/>
                    </a:lnTo>
                    <a:lnTo>
                      <a:pt x="21" y="26"/>
                    </a:lnTo>
                    <a:lnTo>
                      <a:pt x="23" y="35"/>
                    </a:lnTo>
                    <a:lnTo>
                      <a:pt x="30" y="42"/>
                    </a:lnTo>
                    <a:lnTo>
                      <a:pt x="38" y="50"/>
                    </a:lnTo>
                    <a:lnTo>
                      <a:pt x="39" y="55"/>
                    </a:lnTo>
                    <a:lnTo>
                      <a:pt x="43" y="57"/>
                    </a:lnTo>
                    <a:lnTo>
                      <a:pt x="43" y="59"/>
                    </a:lnTo>
                    <a:close/>
                  </a:path>
                </a:pathLst>
              </a:custGeom>
              <a:grpFill/>
              <a:ln w="3175" cmpd="sng">
                <a:solidFill>
                  <a:schemeClr val="bg1"/>
                </a:solidFill>
                <a:round/>
                <a:headEnd/>
                <a:tailEnd/>
              </a:ln>
            </p:spPr>
            <p:txBody>
              <a:bodyPr/>
              <a:lstStyle/>
              <a:p>
                <a:endParaRPr lang="es-CL" sz="2400" dirty="0">
                  <a:solidFill>
                    <a:srgbClr val="000000"/>
                  </a:solidFill>
                </a:endParaRPr>
              </a:p>
            </p:txBody>
          </p:sp>
          <p:sp>
            <p:nvSpPr>
              <p:cNvPr id="457" name="Freeform 278"/>
              <p:cNvSpPr>
                <a:spLocks/>
              </p:cNvSpPr>
              <p:nvPr/>
            </p:nvSpPr>
            <p:spPr bwMode="gray">
              <a:xfrm>
                <a:off x="3082" y="1914"/>
                <a:ext cx="50" cy="60"/>
              </a:xfrm>
              <a:custGeom>
                <a:avLst/>
                <a:gdLst>
                  <a:gd name="T0" fmla="*/ 53 w 32"/>
                  <a:gd name="T1" fmla="*/ 92 h 39"/>
                  <a:gd name="T2" fmla="*/ 44 w 32"/>
                  <a:gd name="T3" fmla="*/ 88 h 39"/>
                  <a:gd name="T4" fmla="*/ 42 w 32"/>
                  <a:gd name="T5" fmla="*/ 75 h 39"/>
                  <a:gd name="T6" fmla="*/ 22 w 32"/>
                  <a:gd name="T7" fmla="*/ 57 h 39"/>
                  <a:gd name="T8" fmla="*/ 5 w 32"/>
                  <a:gd name="T9" fmla="*/ 40 h 39"/>
                  <a:gd name="T10" fmla="*/ 0 w 32"/>
                  <a:gd name="T11" fmla="*/ 18 h 39"/>
                  <a:gd name="T12" fmla="*/ 8 w 32"/>
                  <a:gd name="T13" fmla="*/ 14 h 39"/>
                  <a:gd name="T14" fmla="*/ 14 w 32"/>
                  <a:gd name="T15" fmla="*/ 17 h 39"/>
                  <a:gd name="T16" fmla="*/ 17 w 32"/>
                  <a:gd name="T17" fmla="*/ 5 h 39"/>
                  <a:gd name="T18" fmla="*/ 27 w 32"/>
                  <a:gd name="T19" fmla="*/ 0 h 39"/>
                  <a:gd name="T20" fmla="*/ 44 w 32"/>
                  <a:gd name="T21" fmla="*/ 12 h 39"/>
                  <a:gd name="T22" fmla="*/ 73 w 32"/>
                  <a:gd name="T23" fmla="*/ 9 h 39"/>
                  <a:gd name="T24" fmla="*/ 78 w 32"/>
                  <a:gd name="T25" fmla="*/ 28 h 39"/>
                  <a:gd name="T26" fmla="*/ 78 w 32"/>
                  <a:gd name="T27" fmla="*/ 58 h 39"/>
                  <a:gd name="T28" fmla="*/ 61 w 32"/>
                  <a:gd name="T29" fmla="*/ 83 h 39"/>
                  <a:gd name="T30" fmla="*/ 53 w 32"/>
                  <a:gd name="T31" fmla="*/ 92 h 39"/>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32"/>
                  <a:gd name="T49" fmla="*/ 0 h 39"/>
                  <a:gd name="T50" fmla="*/ 32 w 32"/>
                  <a:gd name="T51" fmla="*/ 39 h 39"/>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32" h="39">
                    <a:moveTo>
                      <a:pt x="22" y="39"/>
                    </a:moveTo>
                    <a:lnTo>
                      <a:pt x="18" y="37"/>
                    </a:lnTo>
                    <a:lnTo>
                      <a:pt x="17" y="32"/>
                    </a:lnTo>
                    <a:lnTo>
                      <a:pt x="9" y="24"/>
                    </a:lnTo>
                    <a:lnTo>
                      <a:pt x="2" y="17"/>
                    </a:lnTo>
                    <a:lnTo>
                      <a:pt x="0" y="8"/>
                    </a:lnTo>
                    <a:lnTo>
                      <a:pt x="3" y="6"/>
                    </a:lnTo>
                    <a:lnTo>
                      <a:pt x="6" y="7"/>
                    </a:lnTo>
                    <a:lnTo>
                      <a:pt x="7" y="2"/>
                    </a:lnTo>
                    <a:lnTo>
                      <a:pt x="11" y="0"/>
                    </a:lnTo>
                    <a:lnTo>
                      <a:pt x="18" y="5"/>
                    </a:lnTo>
                    <a:lnTo>
                      <a:pt x="30" y="4"/>
                    </a:lnTo>
                    <a:lnTo>
                      <a:pt x="32" y="12"/>
                    </a:lnTo>
                    <a:lnTo>
                      <a:pt x="32" y="25"/>
                    </a:lnTo>
                    <a:lnTo>
                      <a:pt x="25" y="35"/>
                    </a:lnTo>
                    <a:lnTo>
                      <a:pt x="22" y="39"/>
                    </a:lnTo>
                    <a:close/>
                  </a:path>
                </a:pathLst>
              </a:custGeom>
              <a:grpFill/>
              <a:ln w="3175" cmpd="sng">
                <a:solidFill>
                  <a:schemeClr val="bg1"/>
                </a:solidFill>
                <a:round/>
                <a:headEnd/>
                <a:tailEnd/>
              </a:ln>
            </p:spPr>
            <p:txBody>
              <a:bodyPr/>
              <a:lstStyle/>
              <a:p>
                <a:endParaRPr lang="es-CL" sz="2400" dirty="0">
                  <a:solidFill>
                    <a:srgbClr val="000000"/>
                  </a:solidFill>
                </a:endParaRPr>
              </a:p>
            </p:txBody>
          </p:sp>
          <p:sp>
            <p:nvSpPr>
              <p:cNvPr id="458" name="Freeform 279"/>
              <p:cNvSpPr>
                <a:spLocks/>
              </p:cNvSpPr>
              <p:nvPr/>
            </p:nvSpPr>
            <p:spPr bwMode="gray">
              <a:xfrm>
                <a:off x="3117" y="1894"/>
                <a:ext cx="68" cy="94"/>
              </a:xfrm>
              <a:custGeom>
                <a:avLst/>
                <a:gdLst>
                  <a:gd name="T0" fmla="*/ 45 w 44"/>
                  <a:gd name="T1" fmla="*/ 3 h 61"/>
                  <a:gd name="T2" fmla="*/ 57 w 44"/>
                  <a:gd name="T3" fmla="*/ 23 h 61"/>
                  <a:gd name="T4" fmla="*/ 60 w 44"/>
                  <a:gd name="T5" fmla="*/ 49 h 61"/>
                  <a:gd name="T6" fmla="*/ 88 w 44"/>
                  <a:gd name="T7" fmla="*/ 54 h 61"/>
                  <a:gd name="T8" fmla="*/ 100 w 44"/>
                  <a:gd name="T9" fmla="*/ 71 h 61"/>
                  <a:gd name="T10" fmla="*/ 93 w 44"/>
                  <a:gd name="T11" fmla="*/ 88 h 61"/>
                  <a:gd name="T12" fmla="*/ 105 w 44"/>
                  <a:gd name="T13" fmla="*/ 102 h 61"/>
                  <a:gd name="T14" fmla="*/ 96 w 44"/>
                  <a:gd name="T15" fmla="*/ 122 h 61"/>
                  <a:gd name="T16" fmla="*/ 74 w 44"/>
                  <a:gd name="T17" fmla="*/ 131 h 61"/>
                  <a:gd name="T18" fmla="*/ 56 w 44"/>
                  <a:gd name="T19" fmla="*/ 145 h 61"/>
                  <a:gd name="T20" fmla="*/ 48 w 44"/>
                  <a:gd name="T21" fmla="*/ 126 h 61"/>
                  <a:gd name="T22" fmla="*/ 34 w 44"/>
                  <a:gd name="T23" fmla="*/ 122 h 61"/>
                  <a:gd name="T24" fmla="*/ 23 w 44"/>
                  <a:gd name="T25" fmla="*/ 128 h 61"/>
                  <a:gd name="T26" fmla="*/ 19 w 44"/>
                  <a:gd name="T27" fmla="*/ 142 h 61"/>
                  <a:gd name="T28" fmla="*/ 0 w 44"/>
                  <a:gd name="T29" fmla="*/ 128 h 61"/>
                  <a:gd name="T30" fmla="*/ 0 w 44"/>
                  <a:gd name="T31" fmla="*/ 123 h 61"/>
                  <a:gd name="T32" fmla="*/ 8 w 44"/>
                  <a:gd name="T33" fmla="*/ 114 h 61"/>
                  <a:gd name="T34" fmla="*/ 23 w 44"/>
                  <a:gd name="T35" fmla="*/ 91 h 61"/>
                  <a:gd name="T36" fmla="*/ 23 w 44"/>
                  <a:gd name="T37" fmla="*/ 60 h 61"/>
                  <a:gd name="T38" fmla="*/ 19 w 44"/>
                  <a:gd name="T39" fmla="*/ 40 h 61"/>
                  <a:gd name="T40" fmla="*/ 12 w 44"/>
                  <a:gd name="T41" fmla="*/ 17 h 61"/>
                  <a:gd name="T42" fmla="*/ 14 w 44"/>
                  <a:gd name="T43" fmla="*/ 9 h 61"/>
                  <a:gd name="T44" fmla="*/ 40 w 44"/>
                  <a:gd name="T45" fmla="*/ 0 h 61"/>
                  <a:gd name="T46" fmla="*/ 45 w 44"/>
                  <a:gd name="T47" fmla="*/ 3 h 61"/>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44"/>
                  <a:gd name="T73" fmla="*/ 0 h 61"/>
                  <a:gd name="T74" fmla="*/ 44 w 44"/>
                  <a:gd name="T75" fmla="*/ 61 h 61"/>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44" h="61">
                    <a:moveTo>
                      <a:pt x="19" y="1"/>
                    </a:moveTo>
                    <a:lnTo>
                      <a:pt x="24" y="10"/>
                    </a:lnTo>
                    <a:lnTo>
                      <a:pt x="25" y="21"/>
                    </a:lnTo>
                    <a:lnTo>
                      <a:pt x="37" y="23"/>
                    </a:lnTo>
                    <a:lnTo>
                      <a:pt x="42" y="30"/>
                    </a:lnTo>
                    <a:lnTo>
                      <a:pt x="39" y="37"/>
                    </a:lnTo>
                    <a:lnTo>
                      <a:pt x="44" y="43"/>
                    </a:lnTo>
                    <a:lnTo>
                      <a:pt x="40" y="51"/>
                    </a:lnTo>
                    <a:lnTo>
                      <a:pt x="31" y="55"/>
                    </a:lnTo>
                    <a:lnTo>
                      <a:pt x="23" y="61"/>
                    </a:lnTo>
                    <a:lnTo>
                      <a:pt x="20" y="53"/>
                    </a:lnTo>
                    <a:lnTo>
                      <a:pt x="14" y="51"/>
                    </a:lnTo>
                    <a:lnTo>
                      <a:pt x="10" y="54"/>
                    </a:lnTo>
                    <a:lnTo>
                      <a:pt x="8" y="60"/>
                    </a:lnTo>
                    <a:lnTo>
                      <a:pt x="0" y="54"/>
                    </a:lnTo>
                    <a:lnTo>
                      <a:pt x="0" y="52"/>
                    </a:lnTo>
                    <a:lnTo>
                      <a:pt x="3" y="48"/>
                    </a:lnTo>
                    <a:lnTo>
                      <a:pt x="10" y="38"/>
                    </a:lnTo>
                    <a:lnTo>
                      <a:pt x="10" y="25"/>
                    </a:lnTo>
                    <a:lnTo>
                      <a:pt x="8" y="17"/>
                    </a:lnTo>
                    <a:lnTo>
                      <a:pt x="5" y="7"/>
                    </a:lnTo>
                    <a:lnTo>
                      <a:pt x="6" y="4"/>
                    </a:lnTo>
                    <a:lnTo>
                      <a:pt x="17" y="0"/>
                    </a:lnTo>
                    <a:lnTo>
                      <a:pt x="19" y="1"/>
                    </a:lnTo>
                    <a:close/>
                  </a:path>
                </a:pathLst>
              </a:custGeom>
              <a:grpFill/>
              <a:ln w="3175" cmpd="sng">
                <a:solidFill>
                  <a:schemeClr val="bg1"/>
                </a:solidFill>
                <a:round/>
                <a:headEnd/>
                <a:tailEnd/>
              </a:ln>
            </p:spPr>
            <p:txBody>
              <a:bodyPr/>
              <a:lstStyle/>
              <a:p>
                <a:endParaRPr lang="es-CL" sz="2400" dirty="0">
                  <a:solidFill>
                    <a:srgbClr val="000000"/>
                  </a:solidFill>
                </a:endParaRPr>
              </a:p>
            </p:txBody>
          </p:sp>
          <p:sp>
            <p:nvSpPr>
              <p:cNvPr id="459" name="Freeform 280"/>
              <p:cNvSpPr>
                <a:spLocks/>
              </p:cNvSpPr>
              <p:nvPr/>
            </p:nvSpPr>
            <p:spPr bwMode="gray">
              <a:xfrm>
                <a:off x="3149" y="1973"/>
                <a:ext cx="36" cy="37"/>
              </a:xfrm>
              <a:custGeom>
                <a:avLst/>
                <a:gdLst>
                  <a:gd name="T0" fmla="*/ 5 w 23"/>
                  <a:gd name="T1" fmla="*/ 23 h 24"/>
                  <a:gd name="T2" fmla="*/ 25 w 23"/>
                  <a:gd name="T3" fmla="*/ 9 h 24"/>
                  <a:gd name="T4" fmla="*/ 47 w 23"/>
                  <a:gd name="T5" fmla="*/ 0 h 24"/>
                  <a:gd name="T6" fmla="*/ 56 w 23"/>
                  <a:gd name="T7" fmla="*/ 23 h 24"/>
                  <a:gd name="T8" fmla="*/ 56 w 23"/>
                  <a:gd name="T9" fmla="*/ 45 h 24"/>
                  <a:gd name="T10" fmla="*/ 47 w 23"/>
                  <a:gd name="T11" fmla="*/ 45 h 24"/>
                  <a:gd name="T12" fmla="*/ 36 w 23"/>
                  <a:gd name="T13" fmla="*/ 57 h 24"/>
                  <a:gd name="T14" fmla="*/ 9 w 23"/>
                  <a:gd name="T15" fmla="*/ 57 h 24"/>
                  <a:gd name="T16" fmla="*/ 0 w 23"/>
                  <a:gd name="T17" fmla="*/ 40 h 24"/>
                  <a:gd name="T18" fmla="*/ 5 w 23"/>
                  <a:gd name="T19" fmla="*/ 23 h 24"/>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23"/>
                  <a:gd name="T31" fmla="*/ 0 h 24"/>
                  <a:gd name="T32" fmla="*/ 23 w 23"/>
                  <a:gd name="T33" fmla="*/ 24 h 24"/>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23" h="24">
                    <a:moveTo>
                      <a:pt x="2" y="10"/>
                    </a:moveTo>
                    <a:lnTo>
                      <a:pt x="10" y="4"/>
                    </a:lnTo>
                    <a:lnTo>
                      <a:pt x="19" y="0"/>
                    </a:lnTo>
                    <a:lnTo>
                      <a:pt x="23" y="10"/>
                    </a:lnTo>
                    <a:lnTo>
                      <a:pt x="23" y="19"/>
                    </a:lnTo>
                    <a:lnTo>
                      <a:pt x="19" y="19"/>
                    </a:lnTo>
                    <a:lnTo>
                      <a:pt x="15" y="24"/>
                    </a:lnTo>
                    <a:lnTo>
                      <a:pt x="4" y="24"/>
                    </a:lnTo>
                    <a:lnTo>
                      <a:pt x="0" y="17"/>
                    </a:lnTo>
                    <a:lnTo>
                      <a:pt x="2" y="10"/>
                    </a:lnTo>
                    <a:close/>
                  </a:path>
                </a:pathLst>
              </a:custGeom>
              <a:grpFill/>
              <a:ln w="3175" cmpd="sng">
                <a:solidFill>
                  <a:schemeClr val="bg1"/>
                </a:solidFill>
                <a:round/>
                <a:headEnd/>
                <a:tailEnd/>
              </a:ln>
            </p:spPr>
            <p:txBody>
              <a:bodyPr/>
              <a:lstStyle/>
              <a:p>
                <a:endParaRPr lang="es-CL" sz="2400" dirty="0">
                  <a:solidFill>
                    <a:srgbClr val="000000"/>
                  </a:solidFill>
                </a:endParaRPr>
              </a:p>
            </p:txBody>
          </p:sp>
          <p:sp>
            <p:nvSpPr>
              <p:cNvPr id="460" name="Freeform 281"/>
              <p:cNvSpPr>
                <a:spLocks/>
              </p:cNvSpPr>
              <p:nvPr/>
            </p:nvSpPr>
            <p:spPr bwMode="gray">
              <a:xfrm>
                <a:off x="2979" y="1964"/>
                <a:ext cx="10" cy="34"/>
              </a:xfrm>
              <a:custGeom>
                <a:avLst/>
                <a:gdLst>
                  <a:gd name="T0" fmla="*/ 13 w 7"/>
                  <a:gd name="T1" fmla="*/ 0 h 22"/>
                  <a:gd name="T2" fmla="*/ 13 w 7"/>
                  <a:gd name="T3" fmla="*/ 9 h 22"/>
                  <a:gd name="T4" fmla="*/ 14 w 7"/>
                  <a:gd name="T5" fmla="*/ 19 h 22"/>
                  <a:gd name="T6" fmla="*/ 10 w 7"/>
                  <a:gd name="T7" fmla="*/ 48 h 22"/>
                  <a:gd name="T8" fmla="*/ 4 w 7"/>
                  <a:gd name="T9" fmla="*/ 53 h 22"/>
                  <a:gd name="T10" fmla="*/ 0 w 7"/>
                  <a:gd name="T11" fmla="*/ 45 h 22"/>
                  <a:gd name="T12" fmla="*/ 0 w 7"/>
                  <a:gd name="T13" fmla="*/ 23 h 22"/>
                  <a:gd name="T14" fmla="*/ 1 w 7"/>
                  <a:gd name="T15" fmla="*/ 17 h 22"/>
                  <a:gd name="T16" fmla="*/ 10 w 7"/>
                  <a:gd name="T17" fmla="*/ 9 h 22"/>
                  <a:gd name="T18" fmla="*/ 10 w 7"/>
                  <a:gd name="T19" fmla="*/ 0 h 22"/>
                  <a:gd name="T20" fmla="*/ 13 w 7"/>
                  <a:gd name="T21" fmla="*/ 0 h 22"/>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7"/>
                  <a:gd name="T34" fmla="*/ 0 h 22"/>
                  <a:gd name="T35" fmla="*/ 7 w 7"/>
                  <a:gd name="T36" fmla="*/ 22 h 22"/>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7" h="22">
                    <a:moveTo>
                      <a:pt x="6" y="0"/>
                    </a:moveTo>
                    <a:lnTo>
                      <a:pt x="6" y="4"/>
                    </a:lnTo>
                    <a:lnTo>
                      <a:pt x="7" y="8"/>
                    </a:lnTo>
                    <a:lnTo>
                      <a:pt x="5" y="20"/>
                    </a:lnTo>
                    <a:lnTo>
                      <a:pt x="2" y="22"/>
                    </a:lnTo>
                    <a:lnTo>
                      <a:pt x="0" y="19"/>
                    </a:lnTo>
                    <a:lnTo>
                      <a:pt x="0" y="10"/>
                    </a:lnTo>
                    <a:lnTo>
                      <a:pt x="1" y="7"/>
                    </a:lnTo>
                    <a:lnTo>
                      <a:pt x="5" y="4"/>
                    </a:lnTo>
                    <a:lnTo>
                      <a:pt x="5" y="0"/>
                    </a:lnTo>
                    <a:lnTo>
                      <a:pt x="6" y="0"/>
                    </a:lnTo>
                    <a:close/>
                  </a:path>
                </a:pathLst>
              </a:custGeom>
              <a:grpFill/>
              <a:ln w="3175" cmpd="sng">
                <a:solidFill>
                  <a:schemeClr val="bg1"/>
                </a:solidFill>
                <a:round/>
                <a:headEnd/>
                <a:tailEnd/>
              </a:ln>
            </p:spPr>
            <p:txBody>
              <a:bodyPr/>
              <a:lstStyle/>
              <a:p>
                <a:endParaRPr lang="es-CL" sz="2400" dirty="0">
                  <a:solidFill>
                    <a:srgbClr val="000000"/>
                  </a:solidFill>
                </a:endParaRPr>
              </a:p>
            </p:txBody>
          </p:sp>
          <p:sp>
            <p:nvSpPr>
              <p:cNvPr id="461" name="Freeform 282"/>
              <p:cNvSpPr>
                <a:spLocks/>
              </p:cNvSpPr>
              <p:nvPr/>
            </p:nvSpPr>
            <p:spPr bwMode="gray">
              <a:xfrm>
                <a:off x="2875" y="2049"/>
                <a:ext cx="7" cy="6"/>
              </a:xfrm>
              <a:custGeom>
                <a:avLst/>
                <a:gdLst>
                  <a:gd name="T0" fmla="*/ 0 w 5"/>
                  <a:gd name="T1" fmla="*/ 9 h 4"/>
                  <a:gd name="T2" fmla="*/ 0 w 5"/>
                  <a:gd name="T3" fmla="*/ 6 h 4"/>
                  <a:gd name="T4" fmla="*/ 6 w 5"/>
                  <a:gd name="T5" fmla="*/ 0 h 4"/>
                  <a:gd name="T6" fmla="*/ 10 w 5"/>
                  <a:gd name="T7" fmla="*/ 0 h 4"/>
                  <a:gd name="T8" fmla="*/ 6 w 5"/>
                  <a:gd name="T9" fmla="*/ 6 h 4"/>
                  <a:gd name="T10" fmla="*/ 0 w 5"/>
                  <a:gd name="T11" fmla="*/ 9 h 4"/>
                  <a:gd name="T12" fmla="*/ 0 60000 65536"/>
                  <a:gd name="T13" fmla="*/ 0 60000 65536"/>
                  <a:gd name="T14" fmla="*/ 0 60000 65536"/>
                  <a:gd name="T15" fmla="*/ 0 60000 65536"/>
                  <a:gd name="T16" fmla="*/ 0 60000 65536"/>
                  <a:gd name="T17" fmla="*/ 0 60000 65536"/>
                  <a:gd name="T18" fmla="*/ 0 w 5"/>
                  <a:gd name="T19" fmla="*/ 0 h 4"/>
                  <a:gd name="T20" fmla="*/ 5 w 5"/>
                  <a:gd name="T21" fmla="*/ 4 h 4"/>
                </a:gdLst>
                <a:ahLst/>
                <a:cxnLst>
                  <a:cxn ang="T12">
                    <a:pos x="T0" y="T1"/>
                  </a:cxn>
                  <a:cxn ang="T13">
                    <a:pos x="T2" y="T3"/>
                  </a:cxn>
                  <a:cxn ang="T14">
                    <a:pos x="T4" y="T5"/>
                  </a:cxn>
                  <a:cxn ang="T15">
                    <a:pos x="T6" y="T7"/>
                  </a:cxn>
                  <a:cxn ang="T16">
                    <a:pos x="T8" y="T9"/>
                  </a:cxn>
                  <a:cxn ang="T17">
                    <a:pos x="T10" y="T11"/>
                  </a:cxn>
                </a:cxnLst>
                <a:rect l="T18" t="T19" r="T20" b="T21"/>
                <a:pathLst>
                  <a:path w="5" h="4">
                    <a:moveTo>
                      <a:pt x="0" y="4"/>
                    </a:moveTo>
                    <a:lnTo>
                      <a:pt x="0" y="3"/>
                    </a:lnTo>
                    <a:lnTo>
                      <a:pt x="3" y="0"/>
                    </a:lnTo>
                    <a:lnTo>
                      <a:pt x="5" y="0"/>
                    </a:lnTo>
                    <a:lnTo>
                      <a:pt x="3" y="3"/>
                    </a:lnTo>
                    <a:lnTo>
                      <a:pt x="0" y="4"/>
                    </a:lnTo>
                    <a:close/>
                  </a:path>
                </a:pathLst>
              </a:custGeom>
              <a:grpFill/>
              <a:ln w="3175" cmpd="sng">
                <a:solidFill>
                  <a:schemeClr val="bg1"/>
                </a:solidFill>
                <a:round/>
                <a:headEnd/>
                <a:tailEnd/>
              </a:ln>
            </p:spPr>
            <p:txBody>
              <a:bodyPr/>
              <a:lstStyle/>
              <a:p>
                <a:endParaRPr lang="es-CL" sz="2400" dirty="0">
                  <a:solidFill>
                    <a:srgbClr val="000000"/>
                  </a:solidFill>
                </a:endParaRPr>
              </a:p>
            </p:txBody>
          </p:sp>
          <p:sp>
            <p:nvSpPr>
              <p:cNvPr id="462" name="Freeform 283"/>
              <p:cNvSpPr>
                <a:spLocks/>
              </p:cNvSpPr>
              <p:nvPr/>
            </p:nvSpPr>
            <p:spPr bwMode="gray">
              <a:xfrm>
                <a:off x="2890" y="2038"/>
                <a:ext cx="13" cy="11"/>
              </a:xfrm>
              <a:custGeom>
                <a:avLst/>
                <a:gdLst>
                  <a:gd name="T0" fmla="*/ 0 w 8"/>
                  <a:gd name="T1" fmla="*/ 13 h 7"/>
                  <a:gd name="T2" fmla="*/ 0 w 8"/>
                  <a:gd name="T3" fmla="*/ 0 h 7"/>
                  <a:gd name="T4" fmla="*/ 16 w 8"/>
                  <a:gd name="T5" fmla="*/ 0 h 7"/>
                  <a:gd name="T6" fmla="*/ 21 w 8"/>
                  <a:gd name="T7" fmla="*/ 5 h 7"/>
                  <a:gd name="T8" fmla="*/ 18 w 8"/>
                  <a:gd name="T9" fmla="*/ 13 h 7"/>
                  <a:gd name="T10" fmla="*/ 5 w 8"/>
                  <a:gd name="T11" fmla="*/ 17 h 7"/>
                  <a:gd name="T12" fmla="*/ 0 w 8"/>
                  <a:gd name="T13" fmla="*/ 13 h 7"/>
                  <a:gd name="T14" fmla="*/ 0 60000 65536"/>
                  <a:gd name="T15" fmla="*/ 0 60000 65536"/>
                  <a:gd name="T16" fmla="*/ 0 60000 65536"/>
                  <a:gd name="T17" fmla="*/ 0 60000 65536"/>
                  <a:gd name="T18" fmla="*/ 0 60000 65536"/>
                  <a:gd name="T19" fmla="*/ 0 60000 65536"/>
                  <a:gd name="T20" fmla="*/ 0 60000 65536"/>
                  <a:gd name="T21" fmla="*/ 0 w 8"/>
                  <a:gd name="T22" fmla="*/ 0 h 7"/>
                  <a:gd name="T23" fmla="*/ 8 w 8"/>
                  <a:gd name="T24" fmla="*/ 7 h 7"/>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 h="7">
                    <a:moveTo>
                      <a:pt x="0" y="5"/>
                    </a:moveTo>
                    <a:lnTo>
                      <a:pt x="0" y="0"/>
                    </a:lnTo>
                    <a:lnTo>
                      <a:pt x="6" y="0"/>
                    </a:lnTo>
                    <a:lnTo>
                      <a:pt x="8" y="2"/>
                    </a:lnTo>
                    <a:lnTo>
                      <a:pt x="7" y="5"/>
                    </a:lnTo>
                    <a:lnTo>
                      <a:pt x="2" y="7"/>
                    </a:lnTo>
                    <a:lnTo>
                      <a:pt x="0" y="5"/>
                    </a:lnTo>
                    <a:close/>
                  </a:path>
                </a:pathLst>
              </a:custGeom>
              <a:grpFill/>
              <a:ln w="3175" cmpd="sng">
                <a:solidFill>
                  <a:schemeClr val="bg1"/>
                </a:solidFill>
                <a:round/>
                <a:headEnd/>
                <a:tailEnd/>
              </a:ln>
            </p:spPr>
            <p:txBody>
              <a:bodyPr/>
              <a:lstStyle/>
              <a:p>
                <a:endParaRPr lang="es-CL" sz="2400" dirty="0">
                  <a:solidFill>
                    <a:srgbClr val="000000"/>
                  </a:solidFill>
                </a:endParaRPr>
              </a:p>
            </p:txBody>
          </p:sp>
          <p:sp>
            <p:nvSpPr>
              <p:cNvPr id="463" name="Freeform 284"/>
              <p:cNvSpPr>
                <a:spLocks/>
              </p:cNvSpPr>
              <p:nvPr/>
            </p:nvSpPr>
            <p:spPr bwMode="gray">
              <a:xfrm>
                <a:off x="2907" y="2029"/>
                <a:ext cx="8" cy="6"/>
              </a:xfrm>
              <a:custGeom>
                <a:avLst/>
                <a:gdLst>
                  <a:gd name="T0" fmla="*/ 0 w 5"/>
                  <a:gd name="T1" fmla="*/ 9 h 4"/>
                  <a:gd name="T2" fmla="*/ 0 w 5"/>
                  <a:gd name="T3" fmla="*/ 4 h 4"/>
                  <a:gd name="T4" fmla="*/ 8 w 5"/>
                  <a:gd name="T5" fmla="*/ 0 h 4"/>
                  <a:gd name="T6" fmla="*/ 13 w 5"/>
                  <a:gd name="T7" fmla="*/ 3 h 4"/>
                  <a:gd name="T8" fmla="*/ 13 w 5"/>
                  <a:gd name="T9" fmla="*/ 9 h 4"/>
                  <a:gd name="T10" fmla="*/ 0 w 5"/>
                  <a:gd name="T11" fmla="*/ 9 h 4"/>
                  <a:gd name="T12" fmla="*/ 0 60000 65536"/>
                  <a:gd name="T13" fmla="*/ 0 60000 65536"/>
                  <a:gd name="T14" fmla="*/ 0 60000 65536"/>
                  <a:gd name="T15" fmla="*/ 0 60000 65536"/>
                  <a:gd name="T16" fmla="*/ 0 60000 65536"/>
                  <a:gd name="T17" fmla="*/ 0 60000 65536"/>
                  <a:gd name="T18" fmla="*/ 0 w 5"/>
                  <a:gd name="T19" fmla="*/ 0 h 4"/>
                  <a:gd name="T20" fmla="*/ 5 w 5"/>
                  <a:gd name="T21" fmla="*/ 4 h 4"/>
                </a:gdLst>
                <a:ahLst/>
                <a:cxnLst>
                  <a:cxn ang="T12">
                    <a:pos x="T0" y="T1"/>
                  </a:cxn>
                  <a:cxn ang="T13">
                    <a:pos x="T2" y="T3"/>
                  </a:cxn>
                  <a:cxn ang="T14">
                    <a:pos x="T4" y="T5"/>
                  </a:cxn>
                  <a:cxn ang="T15">
                    <a:pos x="T6" y="T7"/>
                  </a:cxn>
                  <a:cxn ang="T16">
                    <a:pos x="T8" y="T9"/>
                  </a:cxn>
                  <a:cxn ang="T17">
                    <a:pos x="T10" y="T11"/>
                  </a:cxn>
                </a:cxnLst>
                <a:rect l="T18" t="T19" r="T20" b="T21"/>
                <a:pathLst>
                  <a:path w="5" h="4">
                    <a:moveTo>
                      <a:pt x="0" y="4"/>
                    </a:moveTo>
                    <a:lnTo>
                      <a:pt x="0" y="2"/>
                    </a:lnTo>
                    <a:lnTo>
                      <a:pt x="3" y="0"/>
                    </a:lnTo>
                    <a:lnTo>
                      <a:pt x="5" y="1"/>
                    </a:lnTo>
                    <a:lnTo>
                      <a:pt x="5" y="4"/>
                    </a:lnTo>
                    <a:lnTo>
                      <a:pt x="0" y="4"/>
                    </a:lnTo>
                    <a:close/>
                  </a:path>
                </a:pathLst>
              </a:custGeom>
              <a:grpFill/>
              <a:ln w="3175" cmpd="sng">
                <a:solidFill>
                  <a:schemeClr val="bg1"/>
                </a:solidFill>
                <a:round/>
                <a:headEnd/>
                <a:tailEnd/>
              </a:ln>
            </p:spPr>
            <p:txBody>
              <a:bodyPr/>
              <a:lstStyle/>
              <a:p>
                <a:endParaRPr lang="es-CL" sz="2400" dirty="0">
                  <a:solidFill>
                    <a:srgbClr val="000000"/>
                  </a:solidFill>
                </a:endParaRPr>
              </a:p>
            </p:txBody>
          </p:sp>
          <p:sp>
            <p:nvSpPr>
              <p:cNvPr id="464" name="Freeform 285"/>
              <p:cNvSpPr>
                <a:spLocks/>
              </p:cNvSpPr>
              <p:nvPr/>
            </p:nvSpPr>
            <p:spPr bwMode="gray">
              <a:xfrm>
                <a:off x="2789" y="1782"/>
                <a:ext cx="185" cy="194"/>
              </a:xfrm>
              <a:custGeom>
                <a:avLst/>
                <a:gdLst>
                  <a:gd name="T0" fmla="*/ 145 w 119"/>
                  <a:gd name="T1" fmla="*/ 301 h 125"/>
                  <a:gd name="T2" fmla="*/ 138 w 119"/>
                  <a:gd name="T3" fmla="*/ 292 h 125"/>
                  <a:gd name="T4" fmla="*/ 131 w 119"/>
                  <a:gd name="T5" fmla="*/ 292 h 125"/>
                  <a:gd name="T6" fmla="*/ 99 w 119"/>
                  <a:gd name="T7" fmla="*/ 296 h 125"/>
                  <a:gd name="T8" fmla="*/ 84 w 119"/>
                  <a:gd name="T9" fmla="*/ 289 h 125"/>
                  <a:gd name="T10" fmla="*/ 75 w 119"/>
                  <a:gd name="T11" fmla="*/ 258 h 125"/>
                  <a:gd name="T12" fmla="*/ 79 w 119"/>
                  <a:gd name="T13" fmla="*/ 222 h 125"/>
                  <a:gd name="T14" fmla="*/ 84 w 119"/>
                  <a:gd name="T15" fmla="*/ 219 h 125"/>
                  <a:gd name="T16" fmla="*/ 75 w 119"/>
                  <a:gd name="T17" fmla="*/ 205 h 125"/>
                  <a:gd name="T18" fmla="*/ 78 w 119"/>
                  <a:gd name="T19" fmla="*/ 186 h 125"/>
                  <a:gd name="T20" fmla="*/ 56 w 119"/>
                  <a:gd name="T21" fmla="*/ 158 h 125"/>
                  <a:gd name="T22" fmla="*/ 51 w 119"/>
                  <a:gd name="T23" fmla="*/ 137 h 125"/>
                  <a:gd name="T24" fmla="*/ 39 w 119"/>
                  <a:gd name="T25" fmla="*/ 130 h 125"/>
                  <a:gd name="T26" fmla="*/ 14 w 119"/>
                  <a:gd name="T27" fmla="*/ 126 h 125"/>
                  <a:gd name="T28" fmla="*/ 5 w 119"/>
                  <a:gd name="T29" fmla="*/ 110 h 125"/>
                  <a:gd name="T30" fmla="*/ 5 w 119"/>
                  <a:gd name="T31" fmla="*/ 95 h 125"/>
                  <a:gd name="T32" fmla="*/ 26 w 119"/>
                  <a:gd name="T33" fmla="*/ 87 h 125"/>
                  <a:gd name="T34" fmla="*/ 48 w 119"/>
                  <a:gd name="T35" fmla="*/ 96 h 125"/>
                  <a:gd name="T36" fmla="*/ 65 w 119"/>
                  <a:gd name="T37" fmla="*/ 96 h 125"/>
                  <a:gd name="T38" fmla="*/ 68 w 119"/>
                  <a:gd name="T39" fmla="*/ 78 h 125"/>
                  <a:gd name="T40" fmla="*/ 58 w 119"/>
                  <a:gd name="T41" fmla="*/ 56 h 125"/>
                  <a:gd name="T42" fmla="*/ 79 w 119"/>
                  <a:gd name="T43" fmla="*/ 65 h 125"/>
                  <a:gd name="T44" fmla="*/ 99 w 119"/>
                  <a:gd name="T45" fmla="*/ 57 h 125"/>
                  <a:gd name="T46" fmla="*/ 134 w 119"/>
                  <a:gd name="T47" fmla="*/ 36 h 125"/>
                  <a:gd name="T48" fmla="*/ 157 w 119"/>
                  <a:gd name="T49" fmla="*/ 0 h 125"/>
                  <a:gd name="T50" fmla="*/ 193 w 119"/>
                  <a:gd name="T51" fmla="*/ 36 h 125"/>
                  <a:gd name="T52" fmla="*/ 218 w 119"/>
                  <a:gd name="T53" fmla="*/ 45 h 125"/>
                  <a:gd name="T54" fmla="*/ 249 w 119"/>
                  <a:gd name="T55" fmla="*/ 65 h 125"/>
                  <a:gd name="T56" fmla="*/ 288 w 119"/>
                  <a:gd name="T57" fmla="*/ 70 h 125"/>
                  <a:gd name="T58" fmla="*/ 269 w 119"/>
                  <a:gd name="T59" fmla="*/ 132 h 125"/>
                  <a:gd name="T60" fmla="*/ 252 w 119"/>
                  <a:gd name="T61" fmla="*/ 143 h 125"/>
                  <a:gd name="T62" fmla="*/ 244 w 119"/>
                  <a:gd name="T63" fmla="*/ 154 h 125"/>
                  <a:gd name="T64" fmla="*/ 230 w 119"/>
                  <a:gd name="T65" fmla="*/ 178 h 125"/>
                  <a:gd name="T66" fmla="*/ 244 w 119"/>
                  <a:gd name="T67" fmla="*/ 178 h 125"/>
                  <a:gd name="T68" fmla="*/ 249 w 119"/>
                  <a:gd name="T69" fmla="*/ 192 h 125"/>
                  <a:gd name="T70" fmla="*/ 257 w 119"/>
                  <a:gd name="T71" fmla="*/ 244 h 125"/>
                  <a:gd name="T72" fmla="*/ 278 w 119"/>
                  <a:gd name="T73" fmla="*/ 258 h 125"/>
                  <a:gd name="T74" fmla="*/ 253 w 119"/>
                  <a:gd name="T75" fmla="*/ 270 h 125"/>
                  <a:gd name="T76" fmla="*/ 232 w 119"/>
                  <a:gd name="T77" fmla="*/ 282 h 125"/>
                  <a:gd name="T78" fmla="*/ 208 w 119"/>
                  <a:gd name="T79" fmla="*/ 279 h 125"/>
                  <a:gd name="T80" fmla="*/ 174 w 119"/>
                  <a:gd name="T81" fmla="*/ 282 h 125"/>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119"/>
                  <a:gd name="T124" fmla="*/ 0 h 125"/>
                  <a:gd name="T125" fmla="*/ 119 w 119"/>
                  <a:gd name="T126" fmla="*/ 125 h 125"/>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119" h="125">
                    <a:moveTo>
                      <a:pt x="70" y="125"/>
                    </a:moveTo>
                    <a:lnTo>
                      <a:pt x="60" y="125"/>
                    </a:lnTo>
                    <a:lnTo>
                      <a:pt x="56" y="123"/>
                    </a:lnTo>
                    <a:lnTo>
                      <a:pt x="57" y="121"/>
                    </a:lnTo>
                    <a:lnTo>
                      <a:pt x="56" y="120"/>
                    </a:lnTo>
                    <a:lnTo>
                      <a:pt x="54" y="121"/>
                    </a:lnTo>
                    <a:lnTo>
                      <a:pt x="53" y="122"/>
                    </a:lnTo>
                    <a:lnTo>
                      <a:pt x="41" y="123"/>
                    </a:lnTo>
                    <a:lnTo>
                      <a:pt x="38" y="120"/>
                    </a:lnTo>
                    <a:lnTo>
                      <a:pt x="35" y="120"/>
                    </a:lnTo>
                    <a:lnTo>
                      <a:pt x="28" y="115"/>
                    </a:lnTo>
                    <a:lnTo>
                      <a:pt x="31" y="107"/>
                    </a:lnTo>
                    <a:lnTo>
                      <a:pt x="33" y="99"/>
                    </a:lnTo>
                    <a:lnTo>
                      <a:pt x="33" y="92"/>
                    </a:lnTo>
                    <a:lnTo>
                      <a:pt x="36" y="95"/>
                    </a:lnTo>
                    <a:lnTo>
                      <a:pt x="35" y="91"/>
                    </a:lnTo>
                    <a:lnTo>
                      <a:pt x="32" y="90"/>
                    </a:lnTo>
                    <a:lnTo>
                      <a:pt x="31" y="85"/>
                    </a:lnTo>
                    <a:lnTo>
                      <a:pt x="30" y="78"/>
                    </a:lnTo>
                    <a:lnTo>
                      <a:pt x="32" y="77"/>
                    </a:lnTo>
                    <a:lnTo>
                      <a:pt x="32" y="73"/>
                    </a:lnTo>
                    <a:lnTo>
                      <a:pt x="23" y="66"/>
                    </a:lnTo>
                    <a:lnTo>
                      <a:pt x="25" y="61"/>
                    </a:lnTo>
                    <a:lnTo>
                      <a:pt x="21" y="57"/>
                    </a:lnTo>
                    <a:lnTo>
                      <a:pt x="17" y="57"/>
                    </a:lnTo>
                    <a:lnTo>
                      <a:pt x="16" y="54"/>
                    </a:lnTo>
                    <a:lnTo>
                      <a:pt x="11" y="53"/>
                    </a:lnTo>
                    <a:lnTo>
                      <a:pt x="6" y="52"/>
                    </a:lnTo>
                    <a:lnTo>
                      <a:pt x="2" y="49"/>
                    </a:lnTo>
                    <a:lnTo>
                      <a:pt x="2" y="46"/>
                    </a:lnTo>
                    <a:lnTo>
                      <a:pt x="0" y="43"/>
                    </a:lnTo>
                    <a:lnTo>
                      <a:pt x="2" y="39"/>
                    </a:lnTo>
                    <a:lnTo>
                      <a:pt x="7" y="40"/>
                    </a:lnTo>
                    <a:lnTo>
                      <a:pt x="11" y="36"/>
                    </a:lnTo>
                    <a:lnTo>
                      <a:pt x="14" y="37"/>
                    </a:lnTo>
                    <a:lnTo>
                      <a:pt x="20" y="40"/>
                    </a:lnTo>
                    <a:lnTo>
                      <a:pt x="23" y="38"/>
                    </a:lnTo>
                    <a:lnTo>
                      <a:pt x="27" y="40"/>
                    </a:lnTo>
                    <a:lnTo>
                      <a:pt x="30" y="36"/>
                    </a:lnTo>
                    <a:lnTo>
                      <a:pt x="28" y="32"/>
                    </a:lnTo>
                    <a:lnTo>
                      <a:pt x="24" y="26"/>
                    </a:lnTo>
                    <a:lnTo>
                      <a:pt x="24" y="23"/>
                    </a:lnTo>
                    <a:lnTo>
                      <a:pt x="30" y="23"/>
                    </a:lnTo>
                    <a:lnTo>
                      <a:pt x="33" y="27"/>
                    </a:lnTo>
                    <a:lnTo>
                      <a:pt x="41" y="27"/>
                    </a:lnTo>
                    <a:lnTo>
                      <a:pt x="41" y="24"/>
                    </a:lnTo>
                    <a:lnTo>
                      <a:pt x="47" y="21"/>
                    </a:lnTo>
                    <a:lnTo>
                      <a:pt x="55" y="15"/>
                    </a:lnTo>
                    <a:lnTo>
                      <a:pt x="58" y="2"/>
                    </a:lnTo>
                    <a:lnTo>
                      <a:pt x="65" y="0"/>
                    </a:lnTo>
                    <a:lnTo>
                      <a:pt x="72" y="9"/>
                    </a:lnTo>
                    <a:lnTo>
                      <a:pt x="80" y="15"/>
                    </a:lnTo>
                    <a:lnTo>
                      <a:pt x="84" y="17"/>
                    </a:lnTo>
                    <a:lnTo>
                      <a:pt x="90" y="19"/>
                    </a:lnTo>
                    <a:lnTo>
                      <a:pt x="97" y="25"/>
                    </a:lnTo>
                    <a:lnTo>
                      <a:pt x="103" y="27"/>
                    </a:lnTo>
                    <a:lnTo>
                      <a:pt x="112" y="27"/>
                    </a:lnTo>
                    <a:lnTo>
                      <a:pt x="119" y="29"/>
                    </a:lnTo>
                    <a:lnTo>
                      <a:pt x="114" y="42"/>
                    </a:lnTo>
                    <a:lnTo>
                      <a:pt x="111" y="55"/>
                    </a:lnTo>
                    <a:lnTo>
                      <a:pt x="106" y="54"/>
                    </a:lnTo>
                    <a:lnTo>
                      <a:pt x="104" y="59"/>
                    </a:lnTo>
                    <a:lnTo>
                      <a:pt x="104" y="63"/>
                    </a:lnTo>
                    <a:lnTo>
                      <a:pt x="101" y="64"/>
                    </a:lnTo>
                    <a:lnTo>
                      <a:pt x="99" y="69"/>
                    </a:lnTo>
                    <a:lnTo>
                      <a:pt x="95" y="74"/>
                    </a:lnTo>
                    <a:lnTo>
                      <a:pt x="97" y="77"/>
                    </a:lnTo>
                    <a:lnTo>
                      <a:pt x="101" y="74"/>
                    </a:lnTo>
                    <a:lnTo>
                      <a:pt x="104" y="75"/>
                    </a:lnTo>
                    <a:lnTo>
                      <a:pt x="103" y="80"/>
                    </a:lnTo>
                    <a:lnTo>
                      <a:pt x="104" y="91"/>
                    </a:lnTo>
                    <a:lnTo>
                      <a:pt x="106" y="101"/>
                    </a:lnTo>
                    <a:lnTo>
                      <a:pt x="111" y="102"/>
                    </a:lnTo>
                    <a:lnTo>
                      <a:pt x="115" y="107"/>
                    </a:lnTo>
                    <a:lnTo>
                      <a:pt x="110" y="111"/>
                    </a:lnTo>
                    <a:lnTo>
                      <a:pt x="105" y="112"/>
                    </a:lnTo>
                    <a:lnTo>
                      <a:pt x="101" y="115"/>
                    </a:lnTo>
                    <a:lnTo>
                      <a:pt x="96" y="117"/>
                    </a:lnTo>
                    <a:lnTo>
                      <a:pt x="91" y="115"/>
                    </a:lnTo>
                    <a:lnTo>
                      <a:pt x="86" y="116"/>
                    </a:lnTo>
                    <a:lnTo>
                      <a:pt x="79" y="112"/>
                    </a:lnTo>
                    <a:lnTo>
                      <a:pt x="72" y="117"/>
                    </a:lnTo>
                    <a:lnTo>
                      <a:pt x="70" y="125"/>
                    </a:lnTo>
                    <a:close/>
                  </a:path>
                </a:pathLst>
              </a:custGeom>
              <a:grpFill/>
              <a:ln w="3175" cmpd="sng">
                <a:solidFill>
                  <a:schemeClr val="bg1"/>
                </a:solidFill>
                <a:round/>
                <a:headEnd/>
                <a:tailEnd/>
              </a:ln>
            </p:spPr>
            <p:txBody>
              <a:bodyPr/>
              <a:lstStyle/>
              <a:p>
                <a:endParaRPr lang="es-CL" sz="2400" dirty="0">
                  <a:solidFill>
                    <a:srgbClr val="000000"/>
                  </a:solidFill>
                </a:endParaRPr>
              </a:p>
            </p:txBody>
          </p:sp>
          <p:sp>
            <p:nvSpPr>
              <p:cNvPr id="465" name="Freeform 286"/>
              <p:cNvSpPr>
                <a:spLocks/>
              </p:cNvSpPr>
              <p:nvPr/>
            </p:nvSpPr>
            <p:spPr bwMode="gray">
              <a:xfrm>
                <a:off x="3168" y="1574"/>
                <a:ext cx="18" cy="17"/>
              </a:xfrm>
              <a:custGeom>
                <a:avLst/>
                <a:gdLst>
                  <a:gd name="T0" fmla="*/ 27 w 12"/>
                  <a:gd name="T1" fmla="*/ 9 h 11"/>
                  <a:gd name="T2" fmla="*/ 26 w 12"/>
                  <a:gd name="T3" fmla="*/ 5 h 11"/>
                  <a:gd name="T4" fmla="*/ 14 w 12"/>
                  <a:gd name="T5" fmla="*/ 0 h 11"/>
                  <a:gd name="T6" fmla="*/ 0 w 12"/>
                  <a:gd name="T7" fmla="*/ 9 h 11"/>
                  <a:gd name="T8" fmla="*/ 3 w 12"/>
                  <a:gd name="T9" fmla="*/ 26 h 11"/>
                  <a:gd name="T10" fmla="*/ 9 w 12"/>
                  <a:gd name="T11" fmla="*/ 26 h 11"/>
                  <a:gd name="T12" fmla="*/ 14 w 12"/>
                  <a:gd name="T13" fmla="*/ 19 h 11"/>
                  <a:gd name="T14" fmla="*/ 27 w 12"/>
                  <a:gd name="T15" fmla="*/ 9 h 11"/>
                  <a:gd name="T16" fmla="*/ 0 60000 65536"/>
                  <a:gd name="T17" fmla="*/ 0 60000 65536"/>
                  <a:gd name="T18" fmla="*/ 0 60000 65536"/>
                  <a:gd name="T19" fmla="*/ 0 60000 65536"/>
                  <a:gd name="T20" fmla="*/ 0 60000 65536"/>
                  <a:gd name="T21" fmla="*/ 0 60000 65536"/>
                  <a:gd name="T22" fmla="*/ 0 60000 65536"/>
                  <a:gd name="T23" fmla="*/ 0 60000 65536"/>
                  <a:gd name="T24" fmla="*/ 0 w 12"/>
                  <a:gd name="T25" fmla="*/ 0 h 11"/>
                  <a:gd name="T26" fmla="*/ 12 w 12"/>
                  <a:gd name="T27" fmla="*/ 11 h 11"/>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12" h="11">
                    <a:moveTo>
                      <a:pt x="12" y="4"/>
                    </a:moveTo>
                    <a:lnTo>
                      <a:pt x="11" y="2"/>
                    </a:lnTo>
                    <a:lnTo>
                      <a:pt x="6" y="0"/>
                    </a:lnTo>
                    <a:lnTo>
                      <a:pt x="0" y="4"/>
                    </a:lnTo>
                    <a:lnTo>
                      <a:pt x="1" y="11"/>
                    </a:lnTo>
                    <a:lnTo>
                      <a:pt x="4" y="11"/>
                    </a:lnTo>
                    <a:lnTo>
                      <a:pt x="6" y="8"/>
                    </a:lnTo>
                    <a:lnTo>
                      <a:pt x="12" y="4"/>
                    </a:lnTo>
                    <a:close/>
                  </a:path>
                </a:pathLst>
              </a:custGeom>
              <a:grpFill/>
              <a:ln w="3175" cmpd="sng">
                <a:solidFill>
                  <a:schemeClr val="bg1"/>
                </a:solidFill>
                <a:round/>
                <a:headEnd/>
                <a:tailEnd/>
              </a:ln>
            </p:spPr>
            <p:txBody>
              <a:bodyPr/>
              <a:lstStyle/>
              <a:p>
                <a:endParaRPr lang="es-CL" sz="2400" dirty="0">
                  <a:solidFill>
                    <a:srgbClr val="000000"/>
                  </a:solidFill>
                </a:endParaRPr>
              </a:p>
            </p:txBody>
          </p:sp>
          <p:sp>
            <p:nvSpPr>
              <p:cNvPr id="466" name="Freeform 287"/>
              <p:cNvSpPr>
                <a:spLocks noEditPoints="1"/>
              </p:cNvSpPr>
              <p:nvPr/>
            </p:nvSpPr>
            <p:spPr bwMode="gray">
              <a:xfrm>
                <a:off x="3168" y="1560"/>
                <a:ext cx="18" cy="31"/>
              </a:xfrm>
              <a:custGeom>
                <a:avLst/>
                <a:gdLst>
                  <a:gd name="T0" fmla="*/ 3 w 12"/>
                  <a:gd name="T1" fmla="*/ 48 h 20"/>
                  <a:gd name="T2" fmla="*/ 9 w 12"/>
                  <a:gd name="T3" fmla="*/ 48 h 20"/>
                  <a:gd name="T4" fmla="*/ 14 w 12"/>
                  <a:gd name="T5" fmla="*/ 40 h 20"/>
                  <a:gd name="T6" fmla="*/ 27 w 12"/>
                  <a:gd name="T7" fmla="*/ 31 h 20"/>
                  <a:gd name="T8" fmla="*/ 26 w 12"/>
                  <a:gd name="T9" fmla="*/ 26 h 20"/>
                  <a:gd name="T10" fmla="*/ 14 w 12"/>
                  <a:gd name="T11" fmla="*/ 22 h 20"/>
                  <a:gd name="T12" fmla="*/ 0 w 12"/>
                  <a:gd name="T13" fmla="*/ 31 h 20"/>
                  <a:gd name="T14" fmla="*/ 3 w 12"/>
                  <a:gd name="T15" fmla="*/ 48 h 20"/>
                  <a:gd name="T16" fmla="*/ 18 w 12"/>
                  <a:gd name="T17" fmla="*/ 0 h 20"/>
                  <a:gd name="T18" fmla="*/ 12 w 12"/>
                  <a:gd name="T19" fmla="*/ 0 h 20"/>
                  <a:gd name="T20" fmla="*/ 5 w 12"/>
                  <a:gd name="T21" fmla="*/ 5 h 20"/>
                  <a:gd name="T22" fmla="*/ 9 w 12"/>
                  <a:gd name="T23" fmla="*/ 12 h 20"/>
                  <a:gd name="T24" fmla="*/ 18 w 12"/>
                  <a:gd name="T25" fmla="*/ 8 h 20"/>
                  <a:gd name="T26" fmla="*/ 18 w 12"/>
                  <a:gd name="T27" fmla="*/ 0 h 20"/>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12"/>
                  <a:gd name="T43" fmla="*/ 0 h 20"/>
                  <a:gd name="T44" fmla="*/ 12 w 12"/>
                  <a:gd name="T45" fmla="*/ 20 h 20"/>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12" h="20">
                    <a:moveTo>
                      <a:pt x="1" y="20"/>
                    </a:moveTo>
                    <a:lnTo>
                      <a:pt x="4" y="20"/>
                    </a:lnTo>
                    <a:lnTo>
                      <a:pt x="6" y="17"/>
                    </a:lnTo>
                    <a:lnTo>
                      <a:pt x="12" y="13"/>
                    </a:lnTo>
                    <a:lnTo>
                      <a:pt x="11" y="11"/>
                    </a:lnTo>
                    <a:lnTo>
                      <a:pt x="6" y="9"/>
                    </a:lnTo>
                    <a:lnTo>
                      <a:pt x="0" y="13"/>
                    </a:lnTo>
                    <a:lnTo>
                      <a:pt x="1" y="20"/>
                    </a:lnTo>
                    <a:close/>
                    <a:moveTo>
                      <a:pt x="8" y="0"/>
                    </a:moveTo>
                    <a:lnTo>
                      <a:pt x="5" y="0"/>
                    </a:lnTo>
                    <a:lnTo>
                      <a:pt x="2" y="2"/>
                    </a:lnTo>
                    <a:lnTo>
                      <a:pt x="4" y="5"/>
                    </a:lnTo>
                    <a:lnTo>
                      <a:pt x="8" y="3"/>
                    </a:lnTo>
                    <a:lnTo>
                      <a:pt x="8" y="0"/>
                    </a:lnTo>
                    <a:close/>
                  </a:path>
                </a:pathLst>
              </a:custGeom>
              <a:grpFill/>
              <a:ln w="3175" cmpd="sng">
                <a:solidFill>
                  <a:schemeClr val="bg1"/>
                </a:solidFill>
                <a:round/>
                <a:headEnd/>
                <a:tailEnd/>
              </a:ln>
            </p:spPr>
            <p:txBody>
              <a:bodyPr/>
              <a:lstStyle/>
              <a:p>
                <a:endParaRPr lang="es-CL" sz="2400" dirty="0">
                  <a:solidFill>
                    <a:srgbClr val="000000"/>
                  </a:solidFill>
                </a:endParaRPr>
              </a:p>
            </p:txBody>
          </p:sp>
          <p:sp>
            <p:nvSpPr>
              <p:cNvPr id="467" name="Freeform 288"/>
              <p:cNvSpPr>
                <a:spLocks noEditPoints="1"/>
              </p:cNvSpPr>
              <p:nvPr/>
            </p:nvSpPr>
            <p:spPr bwMode="gray">
              <a:xfrm>
                <a:off x="2766" y="1579"/>
                <a:ext cx="298" cy="232"/>
              </a:xfrm>
              <a:custGeom>
                <a:avLst/>
                <a:gdLst>
                  <a:gd name="T0" fmla="*/ 359 w 192"/>
                  <a:gd name="T1" fmla="*/ 148 h 150"/>
                  <a:gd name="T2" fmla="*/ 379 w 192"/>
                  <a:gd name="T3" fmla="*/ 141 h 150"/>
                  <a:gd name="T4" fmla="*/ 363 w 192"/>
                  <a:gd name="T5" fmla="*/ 131 h 150"/>
                  <a:gd name="T6" fmla="*/ 455 w 192"/>
                  <a:gd name="T7" fmla="*/ 193 h 150"/>
                  <a:gd name="T8" fmla="*/ 458 w 192"/>
                  <a:gd name="T9" fmla="*/ 187 h 150"/>
                  <a:gd name="T10" fmla="*/ 14 w 192"/>
                  <a:gd name="T11" fmla="*/ 71 h 150"/>
                  <a:gd name="T12" fmla="*/ 0 w 192"/>
                  <a:gd name="T13" fmla="*/ 93 h 150"/>
                  <a:gd name="T14" fmla="*/ 5 w 192"/>
                  <a:gd name="T15" fmla="*/ 110 h 150"/>
                  <a:gd name="T16" fmla="*/ 12 w 192"/>
                  <a:gd name="T17" fmla="*/ 96 h 150"/>
                  <a:gd name="T18" fmla="*/ 22 w 192"/>
                  <a:gd name="T19" fmla="*/ 91 h 150"/>
                  <a:gd name="T20" fmla="*/ 14 w 192"/>
                  <a:gd name="T21" fmla="*/ 110 h 150"/>
                  <a:gd name="T22" fmla="*/ 12 w 192"/>
                  <a:gd name="T23" fmla="*/ 136 h 150"/>
                  <a:gd name="T24" fmla="*/ 19 w 192"/>
                  <a:gd name="T25" fmla="*/ 139 h 150"/>
                  <a:gd name="T26" fmla="*/ 29 w 192"/>
                  <a:gd name="T27" fmla="*/ 122 h 150"/>
                  <a:gd name="T28" fmla="*/ 31 w 192"/>
                  <a:gd name="T29" fmla="*/ 136 h 150"/>
                  <a:gd name="T30" fmla="*/ 34 w 192"/>
                  <a:gd name="T31" fmla="*/ 150 h 150"/>
                  <a:gd name="T32" fmla="*/ 26 w 192"/>
                  <a:gd name="T33" fmla="*/ 170 h 150"/>
                  <a:gd name="T34" fmla="*/ 53 w 192"/>
                  <a:gd name="T35" fmla="*/ 172 h 150"/>
                  <a:gd name="T36" fmla="*/ 62 w 192"/>
                  <a:gd name="T37" fmla="*/ 183 h 150"/>
                  <a:gd name="T38" fmla="*/ 70 w 192"/>
                  <a:gd name="T39" fmla="*/ 203 h 150"/>
                  <a:gd name="T40" fmla="*/ 75 w 192"/>
                  <a:gd name="T41" fmla="*/ 218 h 150"/>
                  <a:gd name="T42" fmla="*/ 57 w 192"/>
                  <a:gd name="T43" fmla="*/ 232 h 150"/>
                  <a:gd name="T44" fmla="*/ 40 w 192"/>
                  <a:gd name="T45" fmla="*/ 246 h 150"/>
                  <a:gd name="T46" fmla="*/ 43 w 192"/>
                  <a:gd name="T47" fmla="*/ 277 h 150"/>
                  <a:gd name="T48" fmla="*/ 26 w 192"/>
                  <a:gd name="T49" fmla="*/ 283 h 150"/>
                  <a:gd name="T50" fmla="*/ 26 w 192"/>
                  <a:gd name="T51" fmla="*/ 294 h 150"/>
                  <a:gd name="T52" fmla="*/ 57 w 192"/>
                  <a:gd name="T53" fmla="*/ 302 h 150"/>
                  <a:gd name="T54" fmla="*/ 70 w 192"/>
                  <a:gd name="T55" fmla="*/ 302 h 150"/>
                  <a:gd name="T56" fmla="*/ 73 w 192"/>
                  <a:gd name="T57" fmla="*/ 309 h 150"/>
                  <a:gd name="T58" fmla="*/ 48 w 192"/>
                  <a:gd name="T59" fmla="*/ 316 h 150"/>
                  <a:gd name="T60" fmla="*/ 39 w 192"/>
                  <a:gd name="T61" fmla="*/ 329 h 150"/>
                  <a:gd name="T62" fmla="*/ 22 w 192"/>
                  <a:gd name="T63" fmla="*/ 354 h 150"/>
                  <a:gd name="T64" fmla="*/ 31 w 192"/>
                  <a:gd name="T65" fmla="*/ 356 h 150"/>
                  <a:gd name="T66" fmla="*/ 62 w 192"/>
                  <a:gd name="T67" fmla="*/ 346 h 150"/>
                  <a:gd name="T68" fmla="*/ 82 w 192"/>
                  <a:gd name="T69" fmla="*/ 333 h 150"/>
                  <a:gd name="T70" fmla="*/ 116 w 192"/>
                  <a:gd name="T71" fmla="*/ 328 h 150"/>
                  <a:gd name="T72" fmla="*/ 147 w 192"/>
                  <a:gd name="T73" fmla="*/ 329 h 150"/>
                  <a:gd name="T74" fmla="*/ 166 w 192"/>
                  <a:gd name="T75" fmla="*/ 306 h 150"/>
                  <a:gd name="T76" fmla="*/ 143 w 192"/>
                  <a:gd name="T77" fmla="*/ 303 h 150"/>
                  <a:gd name="T78" fmla="*/ 157 w 192"/>
                  <a:gd name="T79" fmla="*/ 299 h 150"/>
                  <a:gd name="T80" fmla="*/ 174 w 192"/>
                  <a:gd name="T81" fmla="*/ 272 h 150"/>
                  <a:gd name="T82" fmla="*/ 152 w 192"/>
                  <a:gd name="T83" fmla="*/ 251 h 150"/>
                  <a:gd name="T84" fmla="*/ 137 w 192"/>
                  <a:gd name="T85" fmla="*/ 206 h 150"/>
                  <a:gd name="T86" fmla="*/ 118 w 192"/>
                  <a:gd name="T87" fmla="*/ 176 h 150"/>
                  <a:gd name="T88" fmla="*/ 106 w 192"/>
                  <a:gd name="T89" fmla="*/ 144 h 150"/>
                  <a:gd name="T90" fmla="*/ 84 w 192"/>
                  <a:gd name="T91" fmla="*/ 118 h 150"/>
                  <a:gd name="T92" fmla="*/ 70 w 192"/>
                  <a:gd name="T93" fmla="*/ 118 h 150"/>
                  <a:gd name="T94" fmla="*/ 79 w 192"/>
                  <a:gd name="T95" fmla="*/ 88 h 150"/>
                  <a:gd name="T96" fmla="*/ 95 w 192"/>
                  <a:gd name="T97" fmla="*/ 43 h 150"/>
                  <a:gd name="T98" fmla="*/ 51 w 192"/>
                  <a:gd name="T99" fmla="*/ 43 h 150"/>
                  <a:gd name="T100" fmla="*/ 70 w 192"/>
                  <a:gd name="T101" fmla="*/ 9 h 150"/>
                  <a:gd name="T102" fmla="*/ 61 w 192"/>
                  <a:gd name="T103" fmla="*/ 3 h 150"/>
                  <a:gd name="T104" fmla="*/ 25 w 192"/>
                  <a:gd name="T105" fmla="*/ 12 h 150"/>
                  <a:gd name="T106" fmla="*/ 9 w 192"/>
                  <a:gd name="T107" fmla="*/ 43 h 150"/>
                  <a:gd name="T108" fmla="*/ 14 w 192"/>
                  <a:gd name="T109" fmla="*/ 60 h 150"/>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w 192"/>
                  <a:gd name="T166" fmla="*/ 0 h 150"/>
                  <a:gd name="T167" fmla="*/ 192 w 192"/>
                  <a:gd name="T168" fmla="*/ 150 h 150"/>
                </a:gdLst>
                <a:ahLst/>
                <a:cxnLst>
                  <a:cxn ang="T110">
                    <a:pos x="T0" y="T1"/>
                  </a:cxn>
                  <a:cxn ang="T111">
                    <a:pos x="T2" y="T3"/>
                  </a:cxn>
                  <a:cxn ang="T112">
                    <a:pos x="T4" y="T5"/>
                  </a:cxn>
                  <a:cxn ang="T113">
                    <a:pos x="T6" y="T7"/>
                  </a:cxn>
                  <a:cxn ang="T114">
                    <a:pos x="T8" y="T9"/>
                  </a:cxn>
                  <a:cxn ang="T115">
                    <a:pos x="T10" y="T11"/>
                  </a:cxn>
                  <a:cxn ang="T116">
                    <a:pos x="T12" y="T13"/>
                  </a:cxn>
                  <a:cxn ang="T117">
                    <a:pos x="T14" y="T15"/>
                  </a:cxn>
                  <a:cxn ang="T118">
                    <a:pos x="T16" y="T17"/>
                  </a:cxn>
                  <a:cxn ang="T119">
                    <a:pos x="T18" y="T19"/>
                  </a:cxn>
                  <a:cxn ang="T120">
                    <a:pos x="T20" y="T21"/>
                  </a:cxn>
                  <a:cxn ang="T121">
                    <a:pos x="T22" y="T23"/>
                  </a:cxn>
                  <a:cxn ang="T122">
                    <a:pos x="T24" y="T25"/>
                  </a:cxn>
                  <a:cxn ang="T123">
                    <a:pos x="T26" y="T27"/>
                  </a:cxn>
                  <a:cxn ang="T124">
                    <a:pos x="T28" y="T29"/>
                  </a:cxn>
                  <a:cxn ang="T125">
                    <a:pos x="T30" y="T31"/>
                  </a:cxn>
                  <a:cxn ang="T126">
                    <a:pos x="T32" y="T33"/>
                  </a:cxn>
                  <a:cxn ang="T127">
                    <a:pos x="T34" y="T35"/>
                  </a:cxn>
                  <a:cxn ang="T128">
                    <a:pos x="T36" y="T37"/>
                  </a:cxn>
                  <a:cxn ang="T129">
                    <a:pos x="T38" y="T39"/>
                  </a:cxn>
                  <a:cxn ang="T130">
                    <a:pos x="T40" y="T41"/>
                  </a:cxn>
                  <a:cxn ang="T131">
                    <a:pos x="T42" y="T43"/>
                  </a:cxn>
                  <a:cxn ang="T132">
                    <a:pos x="T44" y="T45"/>
                  </a:cxn>
                  <a:cxn ang="T133">
                    <a:pos x="T46" y="T47"/>
                  </a:cxn>
                  <a:cxn ang="T134">
                    <a:pos x="T48" y="T49"/>
                  </a:cxn>
                  <a:cxn ang="T135">
                    <a:pos x="T50" y="T51"/>
                  </a:cxn>
                  <a:cxn ang="T136">
                    <a:pos x="T52" y="T53"/>
                  </a:cxn>
                  <a:cxn ang="T137">
                    <a:pos x="T54" y="T55"/>
                  </a:cxn>
                  <a:cxn ang="T138">
                    <a:pos x="T56" y="T57"/>
                  </a:cxn>
                  <a:cxn ang="T139">
                    <a:pos x="T58" y="T59"/>
                  </a:cxn>
                  <a:cxn ang="T140">
                    <a:pos x="T60" y="T61"/>
                  </a:cxn>
                  <a:cxn ang="T141">
                    <a:pos x="T62" y="T63"/>
                  </a:cxn>
                  <a:cxn ang="T142">
                    <a:pos x="T64" y="T65"/>
                  </a:cxn>
                  <a:cxn ang="T143">
                    <a:pos x="T66" y="T67"/>
                  </a:cxn>
                  <a:cxn ang="T144">
                    <a:pos x="T68" y="T69"/>
                  </a:cxn>
                  <a:cxn ang="T145">
                    <a:pos x="T70" y="T71"/>
                  </a:cxn>
                  <a:cxn ang="T146">
                    <a:pos x="T72" y="T73"/>
                  </a:cxn>
                  <a:cxn ang="T147">
                    <a:pos x="T74" y="T75"/>
                  </a:cxn>
                  <a:cxn ang="T148">
                    <a:pos x="T76" y="T77"/>
                  </a:cxn>
                  <a:cxn ang="T149">
                    <a:pos x="T78" y="T79"/>
                  </a:cxn>
                  <a:cxn ang="T150">
                    <a:pos x="T80" y="T81"/>
                  </a:cxn>
                  <a:cxn ang="T151">
                    <a:pos x="T82" y="T83"/>
                  </a:cxn>
                  <a:cxn ang="T152">
                    <a:pos x="T84" y="T85"/>
                  </a:cxn>
                  <a:cxn ang="T153">
                    <a:pos x="T86" y="T87"/>
                  </a:cxn>
                  <a:cxn ang="T154">
                    <a:pos x="T88" y="T89"/>
                  </a:cxn>
                  <a:cxn ang="T155">
                    <a:pos x="T90" y="T91"/>
                  </a:cxn>
                  <a:cxn ang="T156">
                    <a:pos x="T92" y="T93"/>
                  </a:cxn>
                  <a:cxn ang="T157">
                    <a:pos x="T94" y="T95"/>
                  </a:cxn>
                  <a:cxn ang="T158">
                    <a:pos x="T96" y="T97"/>
                  </a:cxn>
                  <a:cxn ang="T159">
                    <a:pos x="T98" y="T99"/>
                  </a:cxn>
                  <a:cxn ang="T160">
                    <a:pos x="T100" y="T101"/>
                  </a:cxn>
                  <a:cxn ang="T161">
                    <a:pos x="T102" y="T103"/>
                  </a:cxn>
                  <a:cxn ang="T162">
                    <a:pos x="T104" y="T105"/>
                  </a:cxn>
                  <a:cxn ang="T163">
                    <a:pos x="T106" y="T107"/>
                  </a:cxn>
                  <a:cxn ang="T164">
                    <a:pos x="T108" y="T109"/>
                  </a:cxn>
                </a:cxnLst>
                <a:rect l="T165" t="T166" r="T167" b="T168"/>
                <a:pathLst>
                  <a:path w="192" h="150">
                    <a:moveTo>
                      <a:pt x="147" y="57"/>
                    </a:moveTo>
                    <a:lnTo>
                      <a:pt x="149" y="62"/>
                    </a:lnTo>
                    <a:lnTo>
                      <a:pt x="154" y="63"/>
                    </a:lnTo>
                    <a:lnTo>
                      <a:pt x="157" y="59"/>
                    </a:lnTo>
                    <a:lnTo>
                      <a:pt x="156" y="56"/>
                    </a:lnTo>
                    <a:lnTo>
                      <a:pt x="151" y="55"/>
                    </a:lnTo>
                    <a:lnTo>
                      <a:pt x="147" y="57"/>
                    </a:lnTo>
                    <a:close/>
                    <a:moveTo>
                      <a:pt x="189" y="81"/>
                    </a:moveTo>
                    <a:lnTo>
                      <a:pt x="192" y="79"/>
                    </a:lnTo>
                    <a:lnTo>
                      <a:pt x="190" y="78"/>
                    </a:lnTo>
                    <a:lnTo>
                      <a:pt x="189" y="81"/>
                    </a:lnTo>
                    <a:close/>
                    <a:moveTo>
                      <a:pt x="6" y="30"/>
                    </a:moveTo>
                    <a:lnTo>
                      <a:pt x="2" y="35"/>
                    </a:lnTo>
                    <a:lnTo>
                      <a:pt x="0" y="39"/>
                    </a:lnTo>
                    <a:lnTo>
                      <a:pt x="1" y="44"/>
                    </a:lnTo>
                    <a:lnTo>
                      <a:pt x="2" y="46"/>
                    </a:lnTo>
                    <a:lnTo>
                      <a:pt x="4" y="43"/>
                    </a:lnTo>
                    <a:lnTo>
                      <a:pt x="5" y="40"/>
                    </a:lnTo>
                    <a:lnTo>
                      <a:pt x="8" y="37"/>
                    </a:lnTo>
                    <a:lnTo>
                      <a:pt x="9" y="38"/>
                    </a:lnTo>
                    <a:lnTo>
                      <a:pt x="8" y="41"/>
                    </a:lnTo>
                    <a:lnTo>
                      <a:pt x="6" y="46"/>
                    </a:lnTo>
                    <a:lnTo>
                      <a:pt x="5" y="51"/>
                    </a:lnTo>
                    <a:lnTo>
                      <a:pt x="5" y="57"/>
                    </a:lnTo>
                    <a:lnTo>
                      <a:pt x="6" y="61"/>
                    </a:lnTo>
                    <a:lnTo>
                      <a:pt x="8" y="58"/>
                    </a:lnTo>
                    <a:lnTo>
                      <a:pt x="8" y="53"/>
                    </a:lnTo>
                    <a:lnTo>
                      <a:pt x="12" y="51"/>
                    </a:lnTo>
                    <a:lnTo>
                      <a:pt x="13" y="53"/>
                    </a:lnTo>
                    <a:lnTo>
                      <a:pt x="13" y="57"/>
                    </a:lnTo>
                    <a:lnTo>
                      <a:pt x="14" y="60"/>
                    </a:lnTo>
                    <a:lnTo>
                      <a:pt x="14" y="63"/>
                    </a:lnTo>
                    <a:lnTo>
                      <a:pt x="11" y="66"/>
                    </a:lnTo>
                    <a:lnTo>
                      <a:pt x="11" y="71"/>
                    </a:lnTo>
                    <a:lnTo>
                      <a:pt x="12" y="72"/>
                    </a:lnTo>
                    <a:lnTo>
                      <a:pt x="22" y="72"/>
                    </a:lnTo>
                    <a:lnTo>
                      <a:pt x="26" y="70"/>
                    </a:lnTo>
                    <a:lnTo>
                      <a:pt x="26" y="76"/>
                    </a:lnTo>
                    <a:lnTo>
                      <a:pt x="27" y="81"/>
                    </a:lnTo>
                    <a:lnTo>
                      <a:pt x="29" y="85"/>
                    </a:lnTo>
                    <a:lnTo>
                      <a:pt x="31" y="86"/>
                    </a:lnTo>
                    <a:lnTo>
                      <a:pt x="31" y="91"/>
                    </a:lnTo>
                    <a:lnTo>
                      <a:pt x="29" y="94"/>
                    </a:lnTo>
                    <a:lnTo>
                      <a:pt x="24" y="97"/>
                    </a:lnTo>
                    <a:lnTo>
                      <a:pt x="18" y="98"/>
                    </a:lnTo>
                    <a:lnTo>
                      <a:pt x="17" y="103"/>
                    </a:lnTo>
                    <a:lnTo>
                      <a:pt x="19" y="104"/>
                    </a:lnTo>
                    <a:lnTo>
                      <a:pt x="18" y="116"/>
                    </a:lnTo>
                    <a:lnTo>
                      <a:pt x="14" y="116"/>
                    </a:lnTo>
                    <a:lnTo>
                      <a:pt x="11" y="118"/>
                    </a:lnTo>
                    <a:lnTo>
                      <a:pt x="10" y="121"/>
                    </a:lnTo>
                    <a:lnTo>
                      <a:pt x="11" y="123"/>
                    </a:lnTo>
                    <a:lnTo>
                      <a:pt x="21" y="124"/>
                    </a:lnTo>
                    <a:lnTo>
                      <a:pt x="24" y="126"/>
                    </a:lnTo>
                    <a:lnTo>
                      <a:pt x="28" y="127"/>
                    </a:lnTo>
                    <a:lnTo>
                      <a:pt x="29" y="126"/>
                    </a:lnTo>
                    <a:lnTo>
                      <a:pt x="32" y="126"/>
                    </a:lnTo>
                    <a:lnTo>
                      <a:pt x="30" y="129"/>
                    </a:lnTo>
                    <a:lnTo>
                      <a:pt x="26" y="130"/>
                    </a:lnTo>
                    <a:lnTo>
                      <a:pt x="20" y="132"/>
                    </a:lnTo>
                    <a:lnTo>
                      <a:pt x="19" y="136"/>
                    </a:lnTo>
                    <a:lnTo>
                      <a:pt x="16" y="138"/>
                    </a:lnTo>
                    <a:lnTo>
                      <a:pt x="14" y="143"/>
                    </a:lnTo>
                    <a:lnTo>
                      <a:pt x="9" y="148"/>
                    </a:lnTo>
                    <a:lnTo>
                      <a:pt x="10" y="150"/>
                    </a:lnTo>
                    <a:lnTo>
                      <a:pt x="13" y="149"/>
                    </a:lnTo>
                    <a:lnTo>
                      <a:pt x="16" y="145"/>
                    </a:lnTo>
                    <a:lnTo>
                      <a:pt x="26" y="145"/>
                    </a:lnTo>
                    <a:lnTo>
                      <a:pt x="27" y="142"/>
                    </a:lnTo>
                    <a:lnTo>
                      <a:pt x="34" y="139"/>
                    </a:lnTo>
                    <a:lnTo>
                      <a:pt x="35" y="141"/>
                    </a:lnTo>
                    <a:lnTo>
                      <a:pt x="48" y="137"/>
                    </a:lnTo>
                    <a:lnTo>
                      <a:pt x="53" y="138"/>
                    </a:lnTo>
                    <a:lnTo>
                      <a:pt x="61" y="138"/>
                    </a:lnTo>
                    <a:lnTo>
                      <a:pt x="69" y="131"/>
                    </a:lnTo>
                    <a:lnTo>
                      <a:pt x="69" y="128"/>
                    </a:lnTo>
                    <a:lnTo>
                      <a:pt x="64" y="128"/>
                    </a:lnTo>
                    <a:lnTo>
                      <a:pt x="59" y="127"/>
                    </a:lnTo>
                    <a:lnTo>
                      <a:pt x="61" y="125"/>
                    </a:lnTo>
                    <a:lnTo>
                      <a:pt x="65" y="125"/>
                    </a:lnTo>
                    <a:lnTo>
                      <a:pt x="70" y="119"/>
                    </a:lnTo>
                    <a:lnTo>
                      <a:pt x="72" y="114"/>
                    </a:lnTo>
                    <a:lnTo>
                      <a:pt x="71" y="104"/>
                    </a:lnTo>
                    <a:lnTo>
                      <a:pt x="63" y="105"/>
                    </a:lnTo>
                    <a:lnTo>
                      <a:pt x="58" y="103"/>
                    </a:lnTo>
                    <a:lnTo>
                      <a:pt x="57" y="86"/>
                    </a:lnTo>
                    <a:lnTo>
                      <a:pt x="55" y="82"/>
                    </a:lnTo>
                    <a:lnTo>
                      <a:pt x="49" y="74"/>
                    </a:lnTo>
                    <a:lnTo>
                      <a:pt x="46" y="72"/>
                    </a:lnTo>
                    <a:lnTo>
                      <a:pt x="44" y="60"/>
                    </a:lnTo>
                    <a:lnTo>
                      <a:pt x="40" y="51"/>
                    </a:lnTo>
                    <a:lnTo>
                      <a:pt x="35" y="49"/>
                    </a:lnTo>
                    <a:lnTo>
                      <a:pt x="30" y="51"/>
                    </a:lnTo>
                    <a:lnTo>
                      <a:pt x="29" y="49"/>
                    </a:lnTo>
                    <a:lnTo>
                      <a:pt x="33" y="45"/>
                    </a:lnTo>
                    <a:lnTo>
                      <a:pt x="33" y="37"/>
                    </a:lnTo>
                    <a:lnTo>
                      <a:pt x="40" y="23"/>
                    </a:lnTo>
                    <a:lnTo>
                      <a:pt x="39" y="18"/>
                    </a:lnTo>
                    <a:lnTo>
                      <a:pt x="30" y="17"/>
                    </a:lnTo>
                    <a:lnTo>
                      <a:pt x="21" y="18"/>
                    </a:lnTo>
                    <a:lnTo>
                      <a:pt x="23" y="10"/>
                    </a:lnTo>
                    <a:lnTo>
                      <a:pt x="29" y="4"/>
                    </a:lnTo>
                    <a:lnTo>
                      <a:pt x="30" y="0"/>
                    </a:lnTo>
                    <a:lnTo>
                      <a:pt x="25" y="1"/>
                    </a:lnTo>
                    <a:lnTo>
                      <a:pt x="13" y="1"/>
                    </a:lnTo>
                    <a:lnTo>
                      <a:pt x="10" y="5"/>
                    </a:lnTo>
                    <a:lnTo>
                      <a:pt x="9" y="14"/>
                    </a:lnTo>
                    <a:lnTo>
                      <a:pt x="4" y="18"/>
                    </a:lnTo>
                    <a:lnTo>
                      <a:pt x="4" y="23"/>
                    </a:lnTo>
                    <a:lnTo>
                      <a:pt x="6" y="25"/>
                    </a:lnTo>
                    <a:lnTo>
                      <a:pt x="6" y="30"/>
                    </a:lnTo>
                    <a:close/>
                  </a:path>
                </a:pathLst>
              </a:custGeom>
              <a:grpFill/>
              <a:ln w="3175" cmpd="sng">
                <a:solidFill>
                  <a:schemeClr val="bg1"/>
                </a:solidFill>
                <a:round/>
                <a:headEnd/>
                <a:tailEnd/>
              </a:ln>
            </p:spPr>
            <p:txBody>
              <a:bodyPr/>
              <a:lstStyle/>
              <a:p>
                <a:endParaRPr lang="es-CL" sz="2400" dirty="0">
                  <a:solidFill>
                    <a:srgbClr val="000000"/>
                  </a:solidFill>
                </a:endParaRPr>
              </a:p>
            </p:txBody>
          </p:sp>
          <p:sp>
            <p:nvSpPr>
              <p:cNvPr id="468" name="Freeform 289"/>
              <p:cNvSpPr>
                <a:spLocks/>
              </p:cNvSpPr>
              <p:nvPr/>
            </p:nvSpPr>
            <p:spPr bwMode="gray">
              <a:xfrm>
                <a:off x="2766" y="1579"/>
                <a:ext cx="112" cy="232"/>
              </a:xfrm>
              <a:custGeom>
                <a:avLst/>
                <a:gdLst>
                  <a:gd name="T0" fmla="*/ 70 w 72"/>
                  <a:gd name="T1" fmla="*/ 9 h 150"/>
                  <a:gd name="T2" fmla="*/ 51 w 72"/>
                  <a:gd name="T3" fmla="*/ 43 h 150"/>
                  <a:gd name="T4" fmla="*/ 95 w 72"/>
                  <a:gd name="T5" fmla="*/ 43 h 150"/>
                  <a:gd name="T6" fmla="*/ 79 w 72"/>
                  <a:gd name="T7" fmla="*/ 88 h 150"/>
                  <a:gd name="T8" fmla="*/ 70 w 72"/>
                  <a:gd name="T9" fmla="*/ 118 h 150"/>
                  <a:gd name="T10" fmla="*/ 84 w 72"/>
                  <a:gd name="T11" fmla="*/ 118 h 150"/>
                  <a:gd name="T12" fmla="*/ 106 w 72"/>
                  <a:gd name="T13" fmla="*/ 144 h 150"/>
                  <a:gd name="T14" fmla="*/ 118 w 72"/>
                  <a:gd name="T15" fmla="*/ 176 h 150"/>
                  <a:gd name="T16" fmla="*/ 138 w 72"/>
                  <a:gd name="T17" fmla="*/ 206 h 150"/>
                  <a:gd name="T18" fmla="*/ 152 w 72"/>
                  <a:gd name="T19" fmla="*/ 251 h 150"/>
                  <a:gd name="T20" fmla="*/ 174 w 72"/>
                  <a:gd name="T21" fmla="*/ 272 h 150"/>
                  <a:gd name="T22" fmla="*/ 157 w 72"/>
                  <a:gd name="T23" fmla="*/ 299 h 150"/>
                  <a:gd name="T24" fmla="*/ 143 w 72"/>
                  <a:gd name="T25" fmla="*/ 303 h 150"/>
                  <a:gd name="T26" fmla="*/ 166 w 72"/>
                  <a:gd name="T27" fmla="*/ 306 h 150"/>
                  <a:gd name="T28" fmla="*/ 148 w 72"/>
                  <a:gd name="T29" fmla="*/ 329 h 150"/>
                  <a:gd name="T30" fmla="*/ 117 w 72"/>
                  <a:gd name="T31" fmla="*/ 328 h 150"/>
                  <a:gd name="T32" fmla="*/ 82 w 72"/>
                  <a:gd name="T33" fmla="*/ 333 h 150"/>
                  <a:gd name="T34" fmla="*/ 62 w 72"/>
                  <a:gd name="T35" fmla="*/ 346 h 150"/>
                  <a:gd name="T36" fmla="*/ 31 w 72"/>
                  <a:gd name="T37" fmla="*/ 356 h 150"/>
                  <a:gd name="T38" fmla="*/ 22 w 72"/>
                  <a:gd name="T39" fmla="*/ 354 h 150"/>
                  <a:gd name="T40" fmla="*/ 39 w 72"/>
                  <a:gd name="T41" fmla="*/ 329 h 150"/>
                  <a:gd name="T42" fmla="*/ 48 w 72"/>
                  <a:gd name="T43" fmla="*/ 316 h 150"/>
                  <a:gd name="T44" fmla="*/ 73 w 72"/>
                  <a:gd name="T45" fmla="*/ 309 h 150"/>
                  <a:gd name="T46" fmla="*/ 70 w 72"/>
                  <a:gd name="T47" fmla="*/ 302 h 150"/>
                  <a:gd name="T48" fmla="*/ 58 w 72"/>
                  <a:gd name="T49" fmla="*/ 302 h 150"/>
                  <a:gd name="T50" fmla="*/ 26 w 72"/>
                  <a:gd name="T51" fmla="*/ 294 h 150"/>
                  <a:gd name="T52" fmla="*/ 26 w 72"/>
                  <a:gd name="T53" fmla="*/ 283 h 150"/>
                  <a:gd name="T54" fmla="*/ 44 w 72"/>
                  <a:gd name="T55" fmla="*/ 277 h 150"/>
                  <a:gd name="T56" fmla="*/ 40 w 72"/>
                  <a:gd name="T57" fmla="*/ 246 h 150"/>
                  <a:gd name="T58" fmla="*/ 58 w 72"/>
                  <a:gd name="T59" fmla="*/ 232 h 150"/>
                  <a:gd name="T60" fmla="*/ 75 w 72"/>
                  <a:gd name="T61" fmla="*/ 218 h 150"/>
                  <a:gd name="T62" fmla="*/ 70 w 72"/>
                  <a:gd name="T63" fmla="*/ 203 h 150"/>
                  <a:gd name="T64" fmla="*/ 62 w 72"/>
                  <a:gd name="T65" fmla="*/ 183 h 150"/>
                  <a:gd name="T66" fmla="*/ 53 w 72"/>
                  <a:gd name="T67" fmla="*/ 172 h 150"/>
                  <a:gd name="T68" fmla="*/ 26 w 72"/>
                  <a:gd name="T69" fmla="*/ 170 h 150"/>
                  <a:gd name="T70" fmla="*/ 34 w 72"/>
                  <a:gd name="T71" fmla="*/ 150 h 150"/>
                  <a:gd name="T72" fmla="*/ 31 w 72"/>
                  <a:gd name="T73" fmla="*/ 136 h 150"/>
                  <a:gd name="T74" fmla="*/ 30 w 72"/>
                  <a:gd name="T75" fmla="*/ 122 h 150"/>
                  <a:gd name="T76" fmla="*/ 19 w 72"/>
                  <a:gd name="T77" fmla="*/ 139 h 150"/>
                  <a:gd name="T78" fmla="*/ 12 w 72"/>
                  <a:gd name="T79" fmla="*/ 136 h 150"/>
                  <a:gd name="T80" fmla="*/ 14 w 72"/>
                  <a:gd name="T81" fmla="*/ 110 h 150"/>
                  <a:gd name="T82" fmla="*/ 22 w 72"/>
                  <a:gd name="T83" fmla="*/ 91 h 150"/>
                  <a:gd name="T84" fmla="*/ 12 w 72"/>
                  <a:gd name="T85" fmla="*/ 96 h 150"/>
                  <a:gd name="T86" fmla="*/ 5 w 72"/>
                  <a:gd name="T87" fmla="*/ 110 h 150"/>
                  <a:gd name="T88" fmla="*/ 0 w 72"/>
                  <a:gd name="T89" fmla="*/ 93 h 150"/>
                  <a:gd name="T90" fmla="*/ 14 w 72"/>
                  <a:gd name="T91" fmla="*/ 71 h 150"/>
                  <a:gd name="T92" fmla="*/ 9 w 72"/>
                  <a:gd name="T93" fmla="*/ 56 h 150"/>
                  <a:gd name="T94" fmla="*/ 22 w 72"/>
                  <a:gd name="T95" fmla="*/ 34 h 150"/>
                  <a:gd name="T96" fmla="*/ 31 w 72"/>
                  <a:gd name="T97" fmla="*/ 3 h 150"/>
                  <a:gd name="T98" fmla="*/ 73 w 72"/>
                  <a:gd name="T99" fmla="*/ 0 h 150"/>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w 72"/>
                  <a:gd name="T151" fmla="*/ 0 h 150"/>
                  <a:gd name="T152" fmla="*/ 72 w 72"/>
                  <a:gd name="T153" fmla="*/ 150 h 150"/>
                </a:gdLst>
                <a:ahLst/>
                <a:cxnLst>
                  <a:cxn ang="T100">
                    <a:pos x="T0" y="T1"/>
                  </a:cxn>
                  <a:cxn ang="T101">
                    <a:pos x="T2" y="T3"/>
                  </a:cxn>
                  <a:cxn ang="T102">
                    <a:pos x="T4" y="T5"/>
                  </a:cxn>
                  <a:cxn ang="T103">
                    <a:pos x="T6" y="T7"/>
                  </a:cxn>
                  <a:cxn ang="T104">
                    <a:pos x="T8" y="T9"/>
                  </a:cxn>
                  <a:cxn ang="T105">
                    <a:pos x="T10" y="T11"/>
                  </a:cxn>
                  <a:cxn ang="T106">
                    <a:pos x="T12" y="T13"/>
                  </a:cxn>
                  <a:cxn ang="T107">
                    <a:pos x="T14" y="T15"/>
                  </a:cxn>
                  <a:cxn ang="T108">
                    <a:pos x="T16" y="T17"/>
                  </a:cxn>
                  <a:cxn ang="T109">
                    <a:pos x="T18" y="T19"/>
                  </a:cxn>
                  <a:cxn ang="T110">
                    <a:pos x="T20" y="T21"/>
                  </a:cxn>
                  <a:cxn ang="T111">
                    <a:pos x="T22" y="T23"/>
                  </a:cxn>
                  <a:cxn ang="T112">
                    <a:pos x="T24" y="T25"/>
                  </a:cxn>
                  <a:cxn ang="T113">
                    <a:pos x="T26" y="T27"/>
                  </a:cxn>
                  <a:cxn ang="T114">
                    <a:pos x="T28" y="T29"/>
                  </a:cxn>
                  <a:cxn ang="T115">
                    <a:pos x="T30" y="T31"/>
                  </a:cxn>
                  <a:cxn ang="T116">
                    <a:pos x="T32" y="T33"/>
                  </a:cxn>
                  <a:cxn ang="T117">
                    <a:pos x="T34" y="T35"/>
                  </a:cxn>
                  <a:cxn ang="T118">
                    <a:pos x="T36" y="T37"/>
                  </a:cxn>
                  <a:cxn ang="T119">
                    <a:pos x="T38" y="T39"/>
                  </a:cxn>
                  <a:cxn ang="T120">
                    <a:pos x="T40" y="T41"/>
                  </a:cxn>
                  <a:cxn ang="T121">
                    <a:pos x="T42" y="T43"/>
                  </a:cxn>
                  <a:cxn ang="T122">
                    <a:pos x="T44" y="T45"/>
                  </a:cxn>
                  <a:cxn ang="T123">
                    <a:pos x="T46" y="T47"/>
                  </a:cxn>
                  <a:cxn ang="T124">
                    <a:pos x="T48" y="T49"/>
                  </a:cxn>
                  <a:cxn ang="T125">
                    <a:pos x="T50" y="T51"/>
                  </a:cxn>
                  <a:cxn ang="T126">
                    <a:pos x="T52" y="T53"/>
                  </a:cxn>
                  <a:cxn ang="T127">
                    <a:pos x="T54" y="T55"/>
                  </a:cxn>
                  <a:cxn ang="T128">
                    <a:pos x="T56" y="T57"/>
                  </a:cxn>
                  <a:cxn ang="T129">
                    <a:pos x="T58" y="T59"/>
                  </a:cxn>
                  <a:cxn ang="T130">
                    <a:pos x="T60" y="T61"/>
                  </a:cxn>
                  <a:cxn ang="T131">
                    <a:pos x="T62" y="T63"/>
                  </a:cxn>
                  <a:cxn ang="T132">
                    <a:pos x="T64" y="T65"/>
                  </a:cxn>
                  <a:cxn ang="T133">
                    <a:pos x="T66" y="T67"/>
                  </a:cxn>
                  <a:cxn ang="T134">
                    <a:pos x="T68" y="T69"/>
                  </a:cxn>
                  <a:cxn ang="T135">
                    <a:pos x="T70" y="T71"/>
                  </a:cxn>
                  <a:cxn ang="T136">
                    <a:pos x="T72" y="T73"/>
                  </a:cxn>
                  <a:cxn ang="T137">
                    <a:pos x="T74" y="T75"/>
                  </a:cxn>
                  <a:cxn ang="T138">
                    <a:pos x="T76" y="T77"/>
                  </a:cxn>
                  <a:cxn ang="T139">
                    <a:pos x="T78" y="T79"/>
                  </a:cxn>
                  <a:cxn ang="T140">
                    <a:pos x="T80" y="T81"/>
                  </a:cxn>
                  <a:cxn ang="T141">
                    <a:pos x="T82" y="T83"/>
                  </a:cxn>
                  <a:cxn ang="T142">
                    <a:pos x="T84" y="T85"/>
                  </a:cxn>
                  <a:cxn ang="T143">
                    <a:pos x="T86" y="T87"/>
                  </a:cxn>
                  <a:cxn ang="T144">
                    <a:pos x="T88" y="T89"/>
                  </a:cxn>
                  <a:cxn ang="T145">
                    <a:pos x="T90" y="T91"/>
                  </a:cxn>
                  <a:cxn ang="T146">
                    <a:pos x="T92" y="T93"/>
                  </a:cxn>
                  <a:cxn ang="T147">
                    <a:pos x="T94" y="T95"/>
                  </a:cxn>
                  <a:cxn ang="T148">
                    <a:pos x="T96" y="T97"/>
                  </a:cxn>
                  <a:cxn ang="T149">
                    <a:pos x="T98" y="T99"/>
                  </a:cxn>
                </a:cxnLst>
                <a:rect l="T150" t="T151" r="T152" b="T153"/>
                <a:pathLst>
                  <a:path w="72" h="150">
                    <a:moveTo>
                      <a:pt x="30" y="0"/>
                    </a:moveTo>
                    <a:lnTo>
                      <a:pt x="29" y="4"/>
                    </a:lnTo>
                    <a:lnTo>
                      <a:pt x="23" y="10"/>
                    </a:lnTo>
                    <a:lnTo>
                      <a:pt x="21" y="18"/>
                    </a:lnTo>
                    <a:lnTo>
                      <a:pt x="30" y="17"/>
                    </a:lnTo>
                    <a:lnTo>
                      <a:pt x="39" y="18"/>
                    </a:lnTo>
                    <a:lnTo>
                      <a:pt x="40" y="23"/>
                    </a:lnTo>
                    <a:lnTo>
                      <a:pt x="33" y="37"/>
                    </a:lnTo>
                    <a:lnTo>
                      <a:pt x="33" y="45"/>
                    </a:lnTo>
                    <a:lnTo>
                      <a:pt x="29" y="49"/>
                    </a:lnTo>
                    <a:lnTo>
                      <a:pt x="30" y="51"/>
                    </a:lnTo>
                    <a:lnTo>
                      <a:pt x="35" y="49"/>
                    </a:lnTo>
                    <a:lnTo>
                      <a:pt x="40" y="51"/>
                    </a:lnTo>
                    <a:lnTo>
                      <a:pt x="44" y="60"/>
                    </a:lnTo>
                    <a:lnTo>
                      <a:pt x="46" y="72"/>
                    </a:lnTo>
                    <a:lnTo>
                      <a:pt x="49" y="74"/>
                    </a:lnTo>
                    <a:lnTo>
                      <a:pt x="55" y="82"/>
                    </a:lnTo>
                    <a:lnTo>
                      <a:pt x="57" y="86"/>
                    </a:lnTo>
                    <a:lnTo>
                      <a:pt x="58" y="103"/>
                    </a:lnTo>
                    <a:lnTo>
                      <a:pt x="63" y="105"/>
                    </a:lnTo>
                    <a:lnTo>
                      <a:pt x="71" y="104"/>
                    </a:lnTo>
                    <a:lnTo>
                      <a:pt x="72" y="114"/>
                    </a:lnTo>
                    <a:lnTo>
                      <a:pt x="70" y="119"/>
                    </a:lnTo>
                    <a:lnTo>
                      <a:pt x="65" y="125"/>
                    </a:lnTo>
                    <a:lnTo>
                      <a:pt x="61" y="125"/>
                    </a:lnTo>
                    <a:lnTo>
                      <a:pt x="59" y="127"/>
                    </a:lnTo>
                    <a:lnTo>
                      <a:pt x="64" y="128"/>
                    </a:lnTo>
                    <a:lnTo>
                      <a:pt x="69" y="128"/>
                    </a:lnTo>
                    <a:lnTo>
                      <a:pt x="69" y="131"/>
                    </a:lnTo>
                    <a:lnTo>
                      <a:pt x="61" y="138"/>
                    </a:lnTo>
                    <a:lnTo>
                      <a:pt x="53" y="138"/>
                    </a:lnTo>
                    <a:lnTo>
                      <a:pt x="48" y="137"/>
                    </a:lnTo>
                    <a:lnTo>
                      <a:pt x="35" y="141"/>
                    </a:lnTo>
                    <a:lnTo>
                      <a:pt x="34" y="139"/>
                    </a:lnTo>
                    <a:lnTo>
                      <a:pt x="27" y="142"/>
                    </a:lnTo>
                    <a:lnTo>
                      <a:pt x="26" y="145"/>
                    </a:lnTo>
                    <a:lnTo>
                      <a:pt x="16" y="145"/>
                    </a:lnTo>
                    <a:lnTo>
                      <a:pt x="13" y="149"/>
                    </a:lnTo>
                    <a:lnTo>
                      <a:pt x="10" y="150"/>
                    </a:lnTo>
                    <a:lnTo>
                      <a:pt x="9" y="148"/>
                    </a:lnTo>
                    <a:lnTo>
                      <a:pt x="14" y="143"/>
                    </a:lnTo>
                    <a:lnTo>
                      <a:pt x="16" y="138"/>
                    </a:lnTo>
                    <a:lnTo>
                      <a:pt x="19" y="136"/>
                    </a:lnTo>
                    <a:lnTo>
                      <a:pt x="20" y="132"/>
                    </a:lnTo>
                    <a:lnTo>
                      <a:pt x="26" y="130"/>
                    </a:lnTo>
                    <a:lnTo>
                      <a:pt x="30" y="129"/>
                    </a:lnTo>
                    <a:lnTo>
                      <a:pt x="32" y="126"/>
                    </a:lnTo>
                    <a:lnTo>
                      <a:pt x="29" y="126"/>
                    </a:lnTo>
                    <a:lnTo>
                      <a:pt x="28" y="127"/>
                    </a:lnTo>
                    <a:lnTo>
                      <a:pt x="24" y="126"/>
                    </a:lnTo>
                    <a:lnTo>
                      <a:pt x="21" y="124"/>
                    </a:lnTo>
                    <a:lnTo>
                      <a:pt x="11" y="123"/>
                    </a:lnTo>
                    <a:lnTo>
                      <a:pt x="10" y="121"/>
                    </a:lnTo>
                    <a:lnTo>
                      <a:pt x="11" y="118"/>
                    </a:lnTo>
                    <a:lnTo>
                      <a:pt x="14" y="116"/>
                    </a:lnTo>
                    <a:lnTo>
                      <a:pt x="18" y="116"/>
                    </a:lnTo>
                    <a:lnTo>
                      <a:pt x="19" y="104"/>
                    </a:lnTo>
                    <a:lnTo>
                      <a:pt x="17" y="103"/>
                    </a:lnTo>
                    <a:lnTo>
                      <a:pt x="18" y="98"/>
                    </a:lnTo>
                    <a:lnTo>
                      <a:pt x="24" y="97"/>
                    </a:lnTo>
                    <a:lnTo>
                      <a:pt x="29" y="94"/>
                    </a:lnTo>
                    <a:lnTo>
                      <a:pt x="31" y="91"/>
                    </a:lnTo>
                    <a:lnTo>
                      <a:pt x="31" y="86"/>
                    </a:lnTo>
                    <a:lnTo>
                      <a:pt x="29" y="85"/>
                    </a:lnTo>
                    <a:lnTo>
                      <a:pt x="27" y="81"/>
                    </a:lnTo>
                    <a:lnTo>
                      <a:pt x="26" y="76"/>
                    </a:lnTo>
                    <a:lnTo>
                      <a:pt x="26" y="70"/>
                    </a:lnTo>
                    <a:lnTo>
                      <a:pt x="22" y="72"/>
                    </a:lnTo>
                    <a:lnTo>
                      <a:pt x="12" y="72"/>
                    </a:lnTo>
                    <a:lnTo>
                      <a:pt x="11" y="71"/>
                    </a:lnTo>
                    <a:lnTo>
                      <a:pt x="11" y="66"/>
                    </a:lnTo>
                    <a:lnTo>
                      <a:pt x="14" y="63"/>
                    </a:lnTo>
                    <a:lnTo>
                      <a:pt x="14" y="60"/>
                    </a:lnTo>
                    <a:lnTo>
                      <a:pt x="13" y="57"/>
                    </a:lnTo>
                    <a:lnTo>
                      <a:pt x="13" y="53"/>
                    </a:lnTo>
                    <a:lnTo>
                      <a:pt x="12" y="51"/>
                    </a:lnTo>
                    <a:lnTo>
                      <a:pt x="8" y="53"/>
                    </a:lnTo>
                    <a:lnTo>
                      <a:pt x="8" y="58"/>
                    </a:lnTo>
                    <a:lnTo>
                      <a:pt x="6" y="61"/>
                    </a:lnTo>
                    <a:lnTo>
                      <a:pt x="5" y="57"/>
                    </a:lnTo>
                    <a:lnTo>
                      <a:pt x="5" y="51"/>
                    </a:lnTo>
                    <a:lnTo>
                      <a:pt x="6" y="46"/>
                    </a:lnTo>
                    <a:lnTo>
                      <a:pt x="8" y="41"/>
                    </a:lnTo>
                    <a:lnTo>
                      <a:pt x="9" y="38"/>
                    </a:lnTo>
                    <a:lnTo>
                      <a:pt x="8" y="37"/>
                    </a:lnTo>
                    <a:lnTo>
                      <a:pt x="5" y="40"/>
                    </a:lnTo>
                    <a:lnTo>
                      <a:pt x="4" y="43"/>
                    </a:lnTo>
                    <a:lnTo>
                      <a:pt x="2" y="46"/>
                    </a:lnTo>
                    <a:lnTo>
                      <a:pt x="1" y="44"/>
                    </a:lnTo>
                    <a:lnTo>
                      <a:pt x="0" y="39"/>
                    </a:lnTo>
                    <a:lnTo>
                      <a:pt x="2" y="35"/>
                    </a:lnTo>
                    <a:lnTo>
                      <a:pt x="6" y="30"/>
                    </a:lnTo>
                    <a:lnTo>
                      <a:pt x="6" y="25"/>
                    </a:lnTo>
                    <a:lnTo>
                      <a:pt x="4" y="23"/>
                    </a:lnTo>
                    <a:lnTo>
                      <a:pt x="4" y="18"/>
                    </a:lnTo>
                    <a:lnTo>
                      <a:pt x="9" y="14"/>
                    </a:lnTo>
                    <a:lnTo>
                      <a:pt x="10" y="5"/>
                    </a:lnTo>
                    <a:lnTo>
                      <a:pt x="13" y="1"/>
                    </a:lnTo>
                    <a:lnTo>
                      <a:pt x="25" y="1"/>
                    </a:lnTo>
                    <a:lnTo>
                      <a:pt x="30" y="0"/>
                    </a:lnTo>
                    <a:close/>
                  </a:path>
                </a:pathLst>
              </a:custGeom>
              <a:solidFill>
                <a:srgbClr val="E55A00"/>
              </a:solidFill>
              <a:ln w="3175" cmpd="sng">
                <a:solidFill>
                  <a:schemeClr val="bg1"/>
                </a:solidFill>
                <a:round/>
                <a:headEnd/>
                <a:tailEnd/>
              </a:ln>
            </p:spPr>
            <p:txBody>
              <a:bodyPr/>
              <a:lstStyle/>
              <a:p>
                <a:endParaRPr lang="es-CL" sz="2400" dirty="0">
                  <a:solidFill>
                    <a:srgbClr val="000000"/>
                  </a:solidFill>
                </a:endParaRPr>
              </a:p>
            </p:txBody>
          </p:sp>
          <p:sp>
            <p:nvSpPr>
              <p:cNvPr id="469" name="Freeform 290"/>
              <p:cNvSpPr>
                <a:spLocks/>
              </p:cNvSpPr>
              <p:nvPr/>
            </p:nvSpPr>
            <p:spPr bwMode="gray">
              <a:xfrm>
                <a:off x="2740" y="1675"/>
                <a:ext cx="39" cy="34"/>
              </a:xfrm>
              <a:custGeom>
                <a:avLst/>
                <a:gdLst>
                  <a:gd name="T0" fmla="*/ 14 w 25"/>
                  <a:gd name="T1" fmla="*/ 3 h 22"/>
                  <a:gd name="T2" fmla="*/ 27 w 25"/>
                  <a:gd name="T3" fmla="*/ 0 h 22"/>
                  <a:gd name="T4" fmla="*/ 30 w 25"/>
                  <a:gd name="T5" fmla="*/ 5 h 22"/>
                  <a:gd name="T6" fmla="*/ 44 w 25"/>
                  <a:gd name="T7" fmla="*/ 8 h 22"/>
                  <a:gd name="T8" fmla="*/ 53 w 25"/>
                  <a:gd name="T9" fmla="*/ 26 h 22"/>
                  <a:gd name="T10" fmla="*/ 61 w 25"/>
                  <a:gd name="T11" fmla="*/ 29 h 22"/>
                  <a:gd name="T12" fmla="*/ 56 w 25"/>
                  <a:gd name="T13" fmla="*/ 45 h 22"/>
                  <a:gd name="T14" fmla="*/ 42 w 25"/>
                  <a:gd name="T15" fmla="*/ 53 h 22"/>
                  <a:gd name="T16" fmla="*/ 34 w 25"/>
                  <a:gd name="T17" fmla="*/ 48 h 22"/>
                  <a:gd name="T18" fmla="*/ 22 w 25"/>
                  <a:gd name="T19" fmla="*/ 43 h 22"/>
                  <a:gd name="T20" fmla="*/ 12 w 25"/>
                  <a:gd name="T21" fmla="*/ 49 h 22"/>
                  <a:gd name="T22" fmla="*/ 0 w 25"/>
                  <a:gd name="T23" fmla="*/ 40 h 22"/>
                  <a:gd name="T24" fmla="*/ 0 w 25"/>
                  <a:gd name="T25" fmla="*/ 34 h 22"/>
                  <a:gd name="T26" fmla="*/ 14 w 25"/>
                  <a:gd name="T27" fmla="*/ 19 h 22"/>
                  <a:gd name="T28" fmla="*/ 14 w 25"/>
                  <a:gd name="T29" fmla="*/ 3 h 22"/>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25"/>
                  <a:gd name="T46" fmla="*/ 0 h 22"/>
                  <a:gd name="T47" fmla="*/ 25 w 25"/>
                  <a:gd name="T48" fmla="*/ 22 h 22"/>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25" h="22">
                    <a:moveTo>
                      <a:pt x="6" y="1"/>
                    </a:moveTo>
                    <a:lnTo>
                      <a:pt x="11" y="0"/>
                    </a:lnTo>
                    <a:lnTo>
                      <a:pt x="12" y="2"/>
                    </a:lnTo>
                    <a:lnTo>
                      <a:pt x="18" y="3"/>
                    </a:lnTo>
                    <a:lnTo>
                      <a:pt x="22" y="11"/>
                    </a:lnTo>
                    <a:lnTo>
                      <a:pt x="25" y="12"/>
                    </a:lnTo>
                    <a:lnTo>
                      <a:pt x="23" y="19"/>
                    </a:lnTo>
                    <a:lnTo>
                      <a:pt x="17" y="22"/>
                    </a:lnTo>
                    <a:lnTo>
                      <a:pt x="14" y="20"/>
                    </a:lnTo>
                    <a:lnTo>
                      <a:pt x="9" y="18"/>
                    </a:lnTo>
                    <a:lnTo>
                      <a:pt x="5" y="21"/>
                    </a:lnTo>
                    <a:lnTo>
                      <a:pt x="0" y="17"/>
                    </a:lnTo>
                    <a:lnTo>
                      <a:pt x="0" y="14"/>
                    </a:lnTo>
                    <a:lnTo>
                      <a:pt x="6" y="8"/>
                    </a:lnTo>
                    <a:lnTo>
                      <a:pt x="6" y="1"/>
                    </a:lnTo>
                    <a:close/>
                  </a:path>
                </a:pathLst>
              </a:custGeom>
              <a:solidFill>
                <a:srgbClr val="E55A00"/>
              </a:solidFill>
              <a:ln w="3175" cmpd="sng">
                <a:solidFill>
                  <a:schemeClr val="bg1"/>
                </a:solidFill>
                <a:round/>
                <a:headEnd/>
                <a:tailEnd/>
              </a:ln>
            </p:spPr>
            <p:txBody>
              <a:bodyPr/>
              <a:lstStyle/>
              <a:p>
                <a:endParaRPr lang="es-CL" sz="2400" dirty="0">
                  <a:solidFill>
                    <a:srgbClr val="000000"/>
                  </a:solidFill>
                </a:endParaRPr>
              </a:p>
            </p:txBody>
          </p:sp>
          <p:sp>
            <p:nvSpPr>
              <p:cNvPr id="470" name="Freeform 291"/>
              <p:cNvSpPr>
                <a:spLocks/>
              </p:cNvSpPr>
              <p:nvPr/>
            </p:nvSpPr>
            <p:spPr bwMode="gray">
              <a:xfrm>
                <a:off x="2900" y="1721"/>
                <a:ext cx="57" cy="67"/>
              </a:xfrm>
              <a:custGeom>
                <a:avLst/>
                <a:gdLst>
                  <a:gd name="T0" fmla="*/ 62 w 37"/>
                  <a:gd name="T1" fmla="*/ 69 h 43"/>
                  <a:gd name="T2" fmla="*/ 66 w 37"/>
                  <a:gd name="T3" fmla="*/ 75 h 43"/>
                  <a:gd name="T4" fmla="*/ 60 w 37"/>
                  <a:gd name="T5" fmla="*/ 90 h 43"/>
                  <a:gd name="T6" fmla="*/ 60 w 37"/>
                  <a:gd name="T7" fmla="*/ 97 h 43"/>
                  <a:gd name="T8" fmla="*/ 57 w 37"/>
                  <a:gd name="T9" fmla="*/ 104 h 43"/>
                  <a:gd name="T10" fmla="*/ 52 w 37"/>
                  <a:gd name="T11" fmla="*/ 95 h 43"/>
                  <a:gd name="T12" fmla="*/ 49 w 37"/>
                  <a:gd name="T13" fmla="*/ 79 h 43"/>
                  <a:gd name="T14" fmla="*/ 39 w 37"/>
                  <a:gd name="T15" fmla="*/ 79 h 43"/>
                  <a:gd name="T16" fmla="*/ 31 w 37"/>
                  <a:gd name="T17" fmla="*/ 78 h 43"/>
                  <a:gd name="T18" fmla="*/ 22 w 37"/>
                  <a:gd name="T19" fmla="*/ 83 h 43"/>
                  <a:gd name="T20" fmla="*/ 9 w 37"/>
                  <a:gd name="T21" fmla="*/ 87 h 43"/>
                  <a:gd name="T22" fmla="*/ 0 w 37"/>
                  <a:gd name="T23" fmla="*/ 83 h 43"/>
                  <a:gd name="T24" fmla="*/ 9 w 37"/>
                  <a:gd name="T25" fmla="*/ 79 h 43"/>
                  <a:gd name="T26" fmla="*/ 14 w 37"/>
                  <a:gd name="T27" fmla="*/ 79 h 43"/>
                  <a:gd name="T28" fmla="*/ 18 w 37"/>
                  <a:gd name="T29" fmla="*/ 75 h 43"/>
                  <a:gd name="T30" fmla="*/ 17 w 37"/>
                  <a:gd name="T31" fmla="*/ 70 h 43"/>
                  <a:gd name="T32" fmla="*/ 18 w 37"/>
                  <a:gd name="T33" fmla="*/ 58 h 43"/>
                  <a:gd name="T34" fmla="*/ 28 w 37"/>
                  <a:gd name="T35" fmla="*/ 47 h 43"/>
                  <a:gd name="T36" fmla="*/ 35 w 37"/>
                  <a:gd name="T37" fmla="*/ 25 h 43"/>
                  <a:gd name="T38" fmla="*/ 45 w 37"/>
                  <a:gd name="T39" fmla="*/ 22 h 43"/>
                  <a:gd name="T40" fmla="*/ 48 w 37"/>
                  <a:gd name="T41" fmla="*/ 26 h 43"/>
                  <a:gd name="T42" fmla="*/ 43 w 37"/>
                  <a:gd name="T43" fmla="*/ 34 h 43"/>
                  <a:gd name="T44" fmla="*/ 45 w 37"/>
                  <a:gd name="T45" fmla="*/ 44 h 43"/>
                  <a:gd name="T46" fmla="*/ 54 w 37"/>
                  <a:gd name="T47" fmla="*/ 34 h 43"/>
                  <a:gd name="T48" fmla="*/ 57 w 37"/>
                  <a:gd name="T49" fmla="*/ 26 h 43"/>
                  <a:gd name="T50" fmla="*/ 48 w 37"/>
                  <a:gd name="T51" fmla="*/ 19 h 43"/>
                  <a:gd name="T52" fmla="*/ 49 w 37"/>
                  <a:gd name="T53" fmla="*/ 9 h 43"/>
                  <a:gd name="T54" fmla="*/ 62 w 37"/>
                  <a:gd name="T55" fmla="*/ 3 h 43"/>
                  <a:gd name="T56" fmla="*/ 83 w 37"/>
                  <a:gd name="T57" fmla="*/ 0 h 43"/>
                  <a:gd name="T58" fmla="*/ 88 w 37"/>
                  <a:gd name="T59" fmla="*/ 8 h 43"/>
                  <a:gd name="T60" fmla="*/ 80 w 37"/>
                  <a:gd name="T61" fmla="*/ 22 h 43"/>
                  <a:gd name="T62" fmla="*/ 85 w 37"/>
                  <a:gd name="T63" fmla="*/ 31 h 43"/>
                  <a:gd name="T64" fmla="*/ 83 w 37"/>
                  <a:gd name="T65" fmla="*/ 47 h 43"/>
                  <a:gd name="T66" fmla="*/ 66 w 37"/>
                  <a:gd name="T67" fmla="*/ 61 h 43"/>
                  <a:gd name="T68" fmla="*/ 62 w 37"/>
                  <a:gd name="T69" fmla="*/ 69 h 43"/>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w 37"/>
                  <a:gd name="T106" fmla="*/ 0 h 43"/>
                  <a:gd name="T107" fmla="*/ 37 w 37"/>
                  <a:gd name="T108" fmla="*/ 43 h 43"/>
                </a:gdLst>
                <a:ahLst/>
                <a:cxnLst>
                  <a:cxn ang="T70">
                    <a:pos x="T0" y="T1"/>
                  </a:cxn>
                  <a:cxn ang="T71">
                    <a:pos x="T2" y="T3"/>
                  </a:cxn>
                  <a:cxn ang="T72">
                    <a:pos x="T4" y="T5"/>
                  </a:cxn>
                  <a:cxn ang="T73">
                    <a:pos x="T6" y="T7"/>
                  </a:cxn>
                  <a:cxn ang="T74">
                    <a:pos x="T8" y="T9"/>
                  </a:cxn>
                  <a:cxn ang="T75">
                    <a:pos x="T10" y="T11"/>
                  </a:cxn>
                  <a:cxn ang="T76">
                    <a:pos x="T12" y="T13"/>
                  </a:cxn>
                  <a:cxn ang="T77">
                    <a:pos x="T14" y="T15"/>
                  </a:cxn>
                  <a:cxn ang="T78">
                    <a:pos x="T16" y="T17"/>
                  </a:cxn>
                  <a:cxn ang="T79">
                    <a:pos x="T18" y="T19"/>
                  </a:cxn>
                  <a:cxn ang="T80">
                    <a:pos x="T20" y="T21"/>
                  </a:cxn>
                  <a:cxn ang="T81">
                    <a:pos x="T22" y="T23"/>
                  </a:cxn>
                  <a:cxn ang="T82">
                    <a:pos x="T24" y="T25"/>
                  </a:cxn>
                  <a:cxn ang="T83">
                    <a:pos x="T26" y="T27"/>
                  </a:cxn>
                  <a:cxn ang="T84">
                    <a:pos x="T28" y="T29"/>
                  </a:cxn>
                  <a:cxn ang="T85">
                    <a:pos x="T30" y="T31"/>
                  </a:cxn>
                  <a:cxn ang="T86">
                    <a:pos x="T32" y="T33"/>
                  </a:cxn>
                  <a:cxn ang="T87">
                    <a:pos x="T34" y="T35"/>
                  </a:cxn>
                  <a:cxn ang="T88">
                    <a:pos x="T36" y="T37"/>
                  </a:cxn>
                  <a:cxn ang="T89">
                    <a:pos x="T38" y="T39"/>
                  </a:cxn>
                  <a:cxn ang="T90">
                    <a:pos x="T40" y="T41"/>
                  </a:cxn>
                  <a:cxn ang="T91">
                    <a:pos x="T42" y="T43"/>
                  </a:cxn>
                  <a:cxn ang="T92">
                    <a:pos x="T44" y="T45"/>
                  </a:cxn>
                  <a:cxn ang="T93">
                    <a:pos x="T46" y="T47"/>
                  </a:cxn>
                  <a:cxn ang="T94">
                    <a:pos x="T48" y="T49"/>
                  </a:cxn>
                  <a:cxn ang="T95">
                    <a:pos x="T50" y="T51"/>
                  </a:cxn>
                  <a:cxn ang="T96">
                    <a:pos x="T52" y="T53"/>
                  </a:cxn>
                  <a:cxn ang="T97">
                    <a:pos x="T54" y="T55"/>
                  </a:cxn>
                  <a:cxn ang="T98">
                    <a:pos x="T56" y="T57"/>
                  </a:cxn>
                  <a:cxn ang="T99">
                    <a:pos x="T58" y="T59"/>
                  </a:cxn>
                  <a:cxn ang="T100">
                    <a:pos x="T60" y="T61"/>
                  </a:cxn>
                  <a:cxn ang="T101">
                    <a:pos x="T62" y="T63"/>
                  </a:cxn>
                  <a:cxn ang="T102">
                    <a:pos x="T64" y="T65"/>
                  </a:cxn>
                  <a:cxn ang="T103">
                    <a:pos x="T66" y="T67"/>
                  </a:cxn>
                  <a:cxn ang="T104">
                    <a:pos x="T68" y="T69"/>
                  </a:cxn>
                </a:cxnLst>
                <a:rect l="T105" t="T106" r="T107" b="T108"/>
                <a:pathLst>
                  <a:path w="37" h="43">
                    <a:moveTo>
                      <a:pt x="26" y="28"/>
                    </a:moveTo>
                    <a:lnTo>
                      <a:pt x="28" y="31"/>
                    </a:lnTo>
                    <a:lnTo>
                      <a:pt x="25" y="37"/>
                    </a:lnTo>
                    <a:lnTo>
                      <a:pt x="25" y="40"/>
                    </a:lnTo>
                    <a:lnTo>
                      <a:pt x="24" y="43"/>
                    </a:lnTo>
                    <a:lnTo>
                      <a:pt x="22" y="39"/>
                    </a:lnTo>
                    <a:lnTo>
                      <a:pt x="21" y="33"/>
                    </a:lnTo>
                    <a:lnTo>
                      <a:pt x="16" y="33"/>
                    </a:lnTo>
                    <a:lnTo>
                      <a:pt x="13" y="32"/>
                    </a:lnTo>
                    <a:lnTo>
                      <a:pt x="9" y="34"/>
                    </a:lnTo>
                    <a:lnTo>
                      <a:pt x="4" y="36"/>
                    </a:lnTo>
                    <a:lnTo>
                      <a:pt x="0" y="34"/>
                    </a:lnTo>
                    <a:lnTo>
                      <a:pt x="4" y="33"/>
                    </a:lnTo>
                    <a:lnTo>
                      <a:pt x="6" y="33"/>
                    </a:lnTo>
                    <a:lnTo>
                      <a:pt x="8" y="31"/>
                    </a:lnTo>
                    <a:lnTo>
                      <a:pt x="7" y="29"/>
                    </a:lnTo>
                    <a:lnTo>
                      <a:pt x="8" y="24"/>
                    </a:lnTo>
                    <a:lnTo>
                      <a:pt x="12" y="19"/>
                    </a:lnTo>
                    <a:lnTo>
                      <a:pt x="15" y="10"/>
                    </a:lnTo>
                    <a:lnTo>
                      <a:pt x="19" y="9"/>
                    </a:lnTo>
                    <a:lnTo>
                      <a:pt x="20" y="11"/>
                    </a:lnTo>
                    <a:lnTo>
                      <a:pt x="18" y="14"/>
                    </a:lnTo>
                    <a:lnTo>
                      <a:pt x="19" y="18"/>
                    </a:lnTo>
                    <a:lnTo>
                      <a:pt x="23" y="14"/>
                    </a:lnTo>
                    <a:lnTo>
                      <a:pt x="24" y="11"/>
                    </a:lnTo>
                    <a:lnTo>
                      <a:pt x="20" y="8"/>
                    </a:lnTo>
                    <a:lnTo>
                      <a:pt x="21" y="4"/>
                    </a:lnTo>
                    <a:lnTo>
                      <a:pt x="26" y="1"/>
                    </a:lnTo>
                    <a:lnTo>
                      <a:pt x="35" y="0"/>
                    </a:lnTo>
                    <a:lnTo>
                      <a:pt x="37" y="3"/>
                    </a:lnTo>
                    <a:lnTo>
                      <a:pt x="34" y="9"/>
                    </a:lnTo>
                    <a:lnTo>
                      <a:pt x="36" y="13"/>
                    </a:lnTo>
                    <a:lnTo>
                      <a:pt x="35" y="19"/>
                    </a:lnTo>
                    <a:lnTo>
                      <a:pt x="28" y="25"/>
                    </a:lnTo>
                    <a:lnTo>
                      <a:pt x="26" y="28"/>
                    </a:lnTo>
                    <a:close/>
                  </a:path>
                </a:pathLst>
              </a:custGeom>
              <a:solidFill>
                <a:srgbClr val="E55A00"/>
              </a:solidFill>
              <a:ln w="3175" cmpd="sng">
                <a:solidFill>
                  <a:schemeClr val="bg1"/>
                </a:solidFill>
                <a:round/>
                <a:headEnd/>
                <a:tailEnd/>
              </a:ln>
            </p:spPr>
            <p:txBody>
              <a:bodyPr/>
              <a:lstStyle/>
              <a:p>
                <a:endParaRPr lang="es-CL" sz="2400" dirty="0">
                  <a:solidFill>
                    <a:srgbClr val="000000"/>
                  </a:solidFill>
                </a:endParaRPr>
              </a:p>
            </p:txBody>
          </p:sp>
          <p:sp>
            <p:nvSpPr>
              <p:cNvPr id="471" name="Freeform 292"/>
              <p:cNvSpPr>
                <a:spLocks/>
              </p:cNvSpPr>
              <p:nvPr/>
            </p:nvSpPr>
            <p:spPr bwMode="gray">
              <a:xfrm>
                <a:off x="2940" y="1800"/>
                <a:ext cx="9" cy="24"/>
              </a:xfrm>
              <a:custGeom>
                <a:avLst/>
                <a:gdLst>
                  <a:gd name="T0" fmla="*/ 14 w 6"/>
                  <a:gd name="T1" fmla="*/ 38 h 15"/>
                  <a:gd name="T2" fmla="*/ 0 w 6"/>
                  <a:gd name="T3" fmla="*/ 34 h 15"/>
                  <a:gd name="T4" fmla="*/ 0 w 6"/>
                  <a:gd name="T5" fmla="*/ 18 h 15"/>
                  <a:gd name="T6" fmla="*/ 0 w 6"/>
                  <a:gd name="T7" fmla="*/ 8 h 15"/>
                  <a:gd name="T8" fmla="*/ 5 w 6"/>
                  <a:gd name="T9" fmla="*/ 0 h 15"/>
                  <a:gd name="T10" fmla="*/ 12 w 6"/>
                  <a:gd name="T11" fmla="*/ 13 h 15"/>
                  <a:gd name="T12" fmla="*/ 14 w 6"/>
                  <a:gd name="T13" fmla="*/ 38 h 15"/>
                  <a:gd name="T14" fmla="*/ 0 60000 65536"/>
                  <a:gd name="T15" fmla="*/ 0 60000 65536"/>
                  <a:gd name="T16" fmla="*/ 0 60000 65536"/>
                  <a:gd name="T17" fmla="*/ 0 60000 65536"/>
                  <a:gd name="T18" fmla="*/ 0 60000 65536"/>
                  <a:gd name="T19" fmla="*/ 0 60000 65536"/>
                  <a:gd name="T20" fmla="*/ 0 60000 65536"/>
                  <a:gd name="T21" fmla="*/ 0 w 6"/>
                  <a:gd name="T22" fmla="*/ 0 h 15"/>
                  <a:gd name="T23" fmla="*/ 6 w 6"/>
                  <a:gd name="T24" fmla="*/ 15 h 15"/>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6" h="15">
                    <a:moveTo>
                      <a:pt x="6" y="15"/>
                    </a:moveTo>
                    <a:lnTo>
                      <a:pt x="0" y="13"/>
                    </a:lnTo>
                    <a:lnTo>
                      <a:pt x="0" y="7"/>
                    </a:lnTo>
                    <a:lnTo>
                      <a:pt x="0" y="3"/>
                    </a:lnTo>
                    <a:lnTo>
                      <a:pt x="2" y="0"/>
                    </a:lnTo>
                    <a:lnTo>
                      <a:pt x="5" y="5"/>
                    </a:lnTo>
                    <a:lnTo>
                      <a:pt x="6" y="15"/>
                    </a:lnTo>
                    <a:close/>
                  </a:path>
                </a:pathLst>
              </a:custGeom>
              <a:grpFill/>
              <a:ln w="3175" cmpd="sng">
                <a:solidFill>
                  <a:schemeClr val="bg1"/>
                </a:solidFill>
                <a:round/>
                <a:headEnd/>
                <a:tailEnd/>
              </a:ln>
            </p:spPr>
            <p:txBody>
              <a:bodyPr/>
              <a:lstStyle/>
              <a:p>
                <a:endParaRPr lang="es-CL" sz="2400" dirty="0">
                  <a:solidFill>
                    <a:srgbClr val="000000"/>
                  </a:solidFill>
                </a:endParaRPr>
              </a:p>
            </p:txBody>
          </p:sp>
          <p:sp>
            <p:nvSpPr>
              <p:cNvPr id="472" name="Freeform 293"/>
              <p:cNvSpPr>
                <a:spLocks/>
              </p:cNvSpPr>
              <p:nvPr/>
            </p:nvSpPr>
            <p:spPr bwMode="gray">
              <a:xfrm>
                <a:off x="2890" y="1771"/>
                <a:ext cx="53" cy="50"/>
              </a:xfrm>
              <a:custGeom>
                <a:avLst/>
                <a:gdLst>
                  <a:gd name="T0" fmla="*/ 83 w 34"/>
                  <a:gd name="T1" fmla="*/ 47 h 32"/>
                  <a:gd name="T2" fmla="*/ 78 w 34"/>
                  <a:gd name="T3" fmla="*/ 53 h 32"/>
                  <a:gd name="T4" fmla="*/ 78 w 34"/>
                  <a:gd name="T5" fmla="*/ 64 h 32"/>
                  <a:gd name="T6" fmla="*/ 78 w 34"/>
                  <a:gd name="T7" fmla="*/ 78 h 32"/>
                  <a:gd name="T8" fmla="*/ 61 w 34"/>
                  <a:gd name="T9" fmla="*/ 64 h 32"/>
                  <a:gd name="T10" fmla="*/ 47 w 34"/>
                  <a:gd name="T11" fmla="*/ 58 h 32"/>
                  <a:gd name="T12" fmla="*/ 36 w 34"/>
                  <a:gd name="T13" fmla="*/ 53 h 32"/>
                  <a:gd name="T14" fmla="*/ 17 w 34"/>
                  <a:gd name="T15" fmla="*/ 39 h 32"/>
                  <a:gd name="T16" fmla="*/ 0 w 34"/>
                  <a:gd name="T17" fmla="*/ 17 h 32"/>
                  <a:gd name="T18" fmla="*/ 9 w 34"/>
                  <a:gd name="T19" fmla="*/ 9 h 32"/>
                  <a:gd name="T20" fmla="*/ 14 w 34"/>
                  <a:gd name="T21" fmla="*/ 5 h 32"/>
                  <a:gd name="T22" fmla="*/ 25 w 34"/>
                  <a:gd name="T23" fmla="*/ 9 h 32"/>
                  <a:gd name="T24" fmla="*/ 36 w 34"/>
                  <a:gd name="T25" fmla="*/ 5 h 32"/>
                  <a:gd name="T26" fmla="*/ 47 w 34"/>
                  <a:gd name="T27" fmla="*/ 0 h 32"/>
                  <a:gd name="T28" fmla="*/ 53 w 34"/>
                  <a:gd name="T29" fmla="*/ 3 h 32"/>
                  <a:gd name="T30" fmla="*/ 65 w 34"/>
                  <a:gd name="T31" fmla="*/ 3 h 32"/>
                  <a:gd name="T32" fmla="*/ 69 w 34"/>
                  <a:gd name="T33" fmla="*/ 17 h 32"/>
                  <a:gd name="T34" fmla="*/ 73 w 34"/>
                  <a:gd name="T35" fmla="*/ 27 h 32"/>
                  <a:gd name="T36" fmla="*/ 75 w 34"/>
                  <a:gd name="T37" fmla="*/ 20 h 32"/>
                  <a:gd name="T38" fmla="*/ 79 w 34"/>
                  <a:gd name="T39" fmla="*/ 30 h 32"/>
                  <a:gd name="T40" fmla="*/ 83 w 34"/>
                  <a:gd name="T41" fmla="*/ 47 h 32"/>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34"/>
                  <a:gd name="T64" fmla="*/ 0 h 32"/>
                  <a:gd name="T65" fmla="*/ 34 w 34"/>
                  <a:gd name="T66" fmla="*/ 32 h 32"/>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34" h="32">
                    <a:moveTo>
                      <a:pt x="34" y="19"/>
                    </a:moveTo>
                    <a:lnTo>
                      <a:pt x="32" y="22"/>
                    </a:lnTo>
                    <a:lnTo>
                      <a:pt x="32" y="26"/>
                    </a:lnTo>
                    <a:lnTo>
                      <a:pt x="32" y="32"/>
                    </a:lnTo>
                    <a:lnTo>
                      <a:pt x="25" y="26"/>
                    </a:lnTo>
                    <a:lnTo>
                      <a:pt x="19" y="24"/>
                    </a:lnTo>
                    <a:lnTo>
                      <a:pt x="15" y="22"/>
                    </a:lnTo>
                    <a:lnTo>
                      <a:pt x="7" y="16"/>
                    </a:lnTo>
                    <a:lnTo>
                      <a:pt x="0" y="7"/>
                    </a:lnTo>
                    <a:lnTo>
                      <a:pt x="4" y="4"/>
                    </a:lnTo>
                    <a:lnTo>
                      <a:pt x="6" y="2"/>
                    </a:lnTo>
                    <a:lnTo>
                      <a:pt x="10" y="4"/>
                    </a:lnTo>
                    <a:lnTo>
                      <a:pt x="15" y="2"/>
                    </a:lnTo>
                    <a:lnTo>
                      <a:pt x="19" y="0"/>
                    </a:lnTo>
                    <a:lnTo>
                      <a:pt x="22" y="1"/>
                    </a:lnTo>
                    <a:lnTo>
                      <a:pt x="27" y="1"/>
                    </a:lnTo>
                    <a:lnTo>
                      <a:pt x="28" y="7"/>
                    </a:lnTo>
                    <a:lnTo>
                      <a:pt x="30" y="11"/>
                    </a:lnTo>
                    <a:lnTo>
                      <a:pt x="31" y="8"/>
                    </a:lnTo>
                    <a:lnTo>
                      <a:pt x="33" y="12"/>
                    </a:lnTo>
                    <a:lnTo>
                      <a:pt x="34" y="19"/>
                    </a:lnTo>
                    <a:close/>
                  </a:path>
                </a:pathLst>
              </a:custGeom>
              <a:grpFill/>
              <a:ln w="3175" cmpd="sng">
                <a:solidFill>
                  <a:schemeClr val="bg1"/>
                </a:solidFill>
                <a:round/>
                <a:headEnd/>
                <a:tailEnd/>
              </a:ln>
            </p:spPr>
            <p:txBody>
              <a:bodyPr/>
              <a:lstStyle/>
              <a:p>
                <a:endParaRPr lang="es-CL" sz="2400" dirty="0">
                  <a:solidFill>
                    <a:srgbClr val="000000"/>
                  </a:solidFill>
                </a:endParaRPr>
              </a:p>
            </p:txBody>
          </p:sp>
          <p:sp>
            <p:nvSpPr>
              <p:cNvPr id="473" name="Freeform 294"/>
              <p:cNvSpPr>
                <a:spLocks/>
              </p:cNvSpPr>
              <p:nvPr/>
            </p:nvSpPr>
            <p:spPr bwMode="gray">
              <a:xfrm>
                <a:off x="2791" y="1703"/>
                <a:ext cx="5" cy="9"/>
              </a:xfrm>
              <a:custGeom>
                <a:avLst/>
                <a:gdLst>
                  <a:gd name="T0" fmla="*/ 3 w 3"/>
                  <a:gd name="T1" fmla="*/ 14 h 6"/>
                  <a:gd name="T2" fmla="*/ 0 w 3"/>
                  <a:gd name="T3" fmla="*/ 9 h 6"/>
                  <a:gd name="T4" fmla="*/ 0 w 3"/>
                  <a:gd name="T5" fmla="*/ 5 h 6"/>
                  <a:gd name="T6" fmla="*/ 8 w 3"/>
                  <a:gd name="T7" fmla="*/ 0 h 6"/>
                  <a:gd name="T8" fmla="*/ 8 w 3"/>
                  <a:gd name="T9" fmla="*/ 5 h 6"/>
                  <a:gd name="T10" fmla="*/ 3 w 3"/>
                  <a:gd name="T11" fmla="*/ 14 h 6"/>
                  <a:gd name="T12" fmla="*/ 0 60000 65536"/>
                  <a:gd name="T13" fmla="*/ 0 60000 65536"/>
                  <a:gd name="T14" fmla="*/ 0 60000 65536"/>
                  <a:gd name="T15" fmla="*/ 0 60000 65536"/>
                  <a:gd name="T16" fmla="*/ 0 60000 65536"/>
                  <a:gd name="T17" fmla="*/ 0 60000 65536"/>
                  <a:gd name="T18" fmla="*/ 0 w 3"/>
                  <a:gd name="T19" fmla="*/ 0 h 6"/>
                  <a:gd name="T20" fmla="*/ 3 w 3"/>
                  <a:gd name="T21" fmla="*/ 6 h 6"/>
                </a:gdLst>
                <a:ahLst/>
                <a:cxnLst>
                  <a:cxn ang="T12">
                    <a:pos x="T0" y="T1"/>
                  </a:cxn>
                  <a:cxn ang="T13">
                    <a:pos x="T2" y="T3"/>
                  </a:cxn>
                  <a:cxn ang="T14">
                    <a:pos x="T4" y="T5"/>
                  </a:cxn>
                  <a:cxn ang="T15">
                    <a:pos x="T6" y="T7"/>
                  </a:cxn>
                  <a:cxn ang="T16">
                    <a:pos x="T8" y="T9"/>
                  </a:cxn>
                  <a:cxn ang="T17">
                    <a:pos x="T10" y="T11"/>
                  </a:cxn>
                </a:cxnLst>
                <a:rect l="T18" t="T19" r="T20" b="T21"/>
                <a:pathLst>
                  <a:path w="3" h="6">
                    <a:moveTo>
                      <a:pt x="1" y="6"/>
                    </a:moveTo>
                    <a:lnTo>
                      <a:pt x="0" y="4"/>
                    </a:lnTo>
                    <a:lnTo>
                      <a:pt x="0" y="2"/>
                    </a:lnTo>
                    <a:lnTo>
                      <a:pt x="3" y="0"/>
                    </a:lnTo>
                    <a:lnTo>
                      <a:pt x="3" y="2"/>
                    </a:lnTo>
                    <a:lnTo>
                      <a:pt x="1" y="6"/>
                    </a:lnTo>
                    <a:close/>
                  </a:path>
                </a:pathLst>
              </a:custGeom>
              <a:grpFill/>
              <a:ln w="3175" cmpd="sng">
                <a:solidFill>
                  <a:schemeClr val="bg1"/>
                </a:solidFill>
                <a:round/>
                <a:headEnd/>
                <a:tailEnd/>
              </a:ln>
            </p:spPr>
            <p:txBody>
              <a:bodyPr/>
              <a:lstStyle/>
              <a:p>
                <a:endParaRPr lang="es-CL" sz="2400" dirty="0">
                  <a:solidFill>
                    <a:srgbClr val="000000"/>
                  </a:solidFill>
                </a:endParaRPr>
              </a:p>
            </p:txBody>
          </p:sp>
          <p:sp>
            <p:nvSpPr>
              <p:cNvPr id="474" name="Freeform 295"/>
              <p:cNvSpPr>
                <a:spLocks/>
              </p:cNvSpPr>
              <p:nvPr/>
            </p:nvSpPr>
            <p:spPr bwMode="gray">
              <a:xfrm>
                <a:off x="2765" y="1659"/>
                <a:ext cx="5" cy="8"/>
              </a:xfrm>
              <a:custGeom>
                <a:avLst/>
                <a:gdLst>
                  <a:gd name="T0" fmla="*/ 8 w 3"/>
                  <a:gd name="T1" fmla="*/ 0 h 5"/>
                  <a:gd name="T2" fmla="*/ 8 w 3"/>
                  <a:gd name="T3" fmla="*/ 10 h 5"/>
                  <a:gd name="T4" fmla="*/ 0 w 3"/>
                  <a:gd name="T5" fmla="*/ 13 h 5"/>
                  <a:gd name="T6" fmla="*/ 3 w 3"/>
                  <a:gd name="T7" fmla="*/ 0 h 5"/>
                  <a:gd name="T8" fmla="*/ 8 w 3"/>
                  <a:gd name="T9" fmla="*/ 0 h 5"/>
                  <a:gd name="T10" fmla="*/ 0 60000 65536"/>
                  <a:gd name="T11" fmla="*/ 0 60000 65536"/>
                  <a:gd name="T12" fmla="*/ 0 60000 65536"/>
                  <a:gd name="T13" fmla="*/ 0 60000 65536"/>
                  <a:gd name="T14" fmla="*/ 0 60000 65536"/>
                  <a:gd name="T15" fmla="*/ 0 w 3"/>
                  <a:gd name="T16" fmla="*/ 0 h 5"/>
                  <a:gd name="T17" fmla="*/ 3 w 3"/>
                  <a:gd name="T18" fmla="*/ 5 h 5"/>
                </a:gdLst>
                <a:ahLst/>
                <a:cxnLst>
                  <a:cxn ang="T10">
                    <a:pos x="T0" y="T1"/>
                  </a:cxn>
                  <a:cxn ang="T11">
                    <a:pos x="T2" y="T3"/>
                  </a:cxn>
                  <a:cxn ang="T12">
                    <a:pos x="T4" y="T5"/>
                  </a:cxn>
                  <a:cxn ang="T13">
                    <a:pos x="T6" y="T7"/>
                  </a:cxn>
                  <a:cxn ang="T14">
                    <a:pos x="T8" y="T9"/>
                  </a:cxn>
                </a:cxnLst>
                <a:rect l="T15" t="T16" r="T17" b="T18"/>
                <a:pathLst>
                  <a:path w="3" h="5">
                    <a:moveTo>
                      <a:pt x="3" y="0"/>
                    </a:moveTo>
                    <a:lnTo>
                      <a:pt x="3" y="4"/>
                    </a:lnTo>
                    <a:lnTo>
                      <a:pt x="0" y="5"/>
                    </a:lnTo>
                    <a:lnTo>
                      <a:pt x="1" y="0"/>
                    </a:lnTo>
                    <a:lnTo>
                      <a:pt x="3" y="0"/>
                    </a:lnTo>
                    <a:close/>
                  </a:path>
                </a:pathLst>
              </a:custGeom>
              <a:grpFill/>
              <a:ln w="3175" cmpd="sng">
                <a:solidFill>
                  <a:schemeClr val="bg1"/>
                </a:solidFill>
                <a:round/>
                <a:headEnd/>
                <a:tailEnd/>
              </a:ln>
            </p:spPr>
            <p:txBody>
              <a:bodyPr/>
              <a:lstStyle/>
              <a:p>
                <a:endParaRPr lang="es-CL" sz="2400" dirty="0">
                  <a:solidFill>
                    <a:srgbClr val="000000"/>
                  </a:solidFill>
                </a:endParaRPr>
              </a:p>
            </p:txBody>
          </p:sp>
          <p:sp>
            <p:nvSpPr>
              <p:cNvPr id="475" name="Freeform 296"/>
              <p:cNvSpPr>
                <a:spLocks/>
              </p:cNvSpPr>
              <p:nvPr/>
            </p:nvSpPr>
            <p:spPr bwMode="gray">
              <a:xfrm>
                <a:off x="2762" y="1608"/>
                <a:ext cx="8" cy="8"/>
              </a:xfrm>
              <a:custGeom>
                <a:avLst/>
                <a:gdLst>
                  <a:gd name="T0" fmla="*/ 13 w 5"/>
                  <a:gd name="T1" fmla="*/ 0 h 5"/>
                  <a:gd name="T2" fmla="*/ 10 w 5"/>
                  <a:gd name="T3" fmla="*/ 13 h 5"/>
                  <a:gd name="T4" fmla="*/ 0 w 5"/>
                  <a:gd name="T5" fmla="*/ 13 h 5"/>
                  <a:gd name="T6" fmla="*/ 3 w 5"/>
                  <a:gd name="T7" fmla="*/ 3 h 5"/>
                  <a:gd name="T8" fmla="*/ 8 w 5"/>
                  <a:gd name="T9" fmla="*/ 0 h 5"/>
                  <a:gd name="T10" fmla="*/ 13 w 5"/>
                  <a:gd name="T11" fmla="*/ 0 h 5"/>
                  <a:gd name="T12" fmla="*/ 0 60000 65536"/>
                  <a:gd name="T13" fmla="*/ 0 60000 65536"/>
                  <a:gd name="T14" fmla="*/ 0 60000 65536"/>
                  <a:gd name="T15" fmla="*/ 0 60000 65536"/>
                  <a:gd name="T16" fmla="*/ 0 60000 65536"/>
                  <a:gd name="T17" fmla="*/ 0 60000 65536"/>
                  <a:gd name="T18" fmla="*/ 0 w 5"/>
                  <a:gd name="T19" fmla="*/ 0 h 5"/>
                  <a:gd name="T20" fmla="*/ 5 w 5"/>
                  <a:gd name="T21" fmla="*/ 5 h 5"/>
                </a:gdLst>
                <a:ahLst/>
                <a:cxnLst>
                  <a:cxn ang="T12">
                    <a:pos x="T0" y="T1"/>
                  </a:cxn>
                  <a:cxn ang="T13">
                    <a:pos x="T2" y="T3"/>
                  </a:cxn>
                  <a:cxn ang="T14">
                    <a:pos x="T4" y="T5"/>
                  </a:cxn>
                  <a:cxn ang="T15">
                    <a:pos x="T6" y="T7"/>
                  </a:cxn>
                  <a:cxn ang="T16">
                    <a:pos x="T8" y="T9"/>
                  </a:cxn>
                  <a:cxn ang="T17">
                    <a:pos x="T10" y="T11"/>
                  </a:cxn>
                </a:cxnLst>
                <a:rect l="T18" t="T19" r="T20" b="T21"/>
                <a:pathLst>
                  <a:path w="5" h="5">
                    <a:moveTo>
                      <a:pt x="5" y="0"/>
                    </a:moveTo>
                    <a:lnTo>
                      <a:pt x="4" y="5"/>
                    </a:lnTo>
                    <a:lnTo>
                      <a:pt x="0" y="5"/>
                    </a:lnTo>
                    <a:lnTo>
                      <a:pt x="1" y="1"/>
                    </a:lnTo>
                    <a:lnTo>
                      <a:pt x="3" y="0"/>
                    </a:lnTo>
                    <a:lnTo>
                      <a:pt x="5" y="0"/>
                    </a:lnTo>
                    <a:close/>
                  </a:path>
                </a:pathLst>
              </a:custGeom>
              <a:grpFill/>
              <a:ln w="3175" cmpd="sng">
                <a:solidFill>
                  <a:schemeClr val="bg1"/>
                </a:solidFill>
                <a:round/>
                <a:headEnd/>
                <a:tailEnd/>
              </a:ln>
            </p:spPr>
            <p:txBody>
              <a:bodyPr/>
              <a:lstStyle/>
              <a:p>
                <a:endParaRPr lang="es-CL" sz="2400" dirty="0">
                  <a:solidFill>
                    <a:srgbClr val="000000"/>
                  </a:solidFill>
                </a:endParaRPr>
              </a:p>
            </p:txBody>
          </p:sp>
          <p:sp>
            <p:nvSpPr>
              <p:cNvPr id="476" name="Freeform 297"/>
              <p:cNvSpPr>
                <a:spLocks/>
              </p:cNvSpPr>
              <p:nvPr/>
            </p:nvSpPr>
            <p:spPr bwMode="gray">
              <a:xfrm>
                <a:off x="2756" y="1583"/>
                <a:ext cx="10" cy="17"/>
              </a:xfrm>
              <a:custGeom>
                <a:avLst/>
                <a:gdLst>
                  <a:gd name="T0" fmla="*/ 14 w 7"/>
                  <a:gd name="T1" fmla="*/ 0 h 11"/>
                  <a:gd name="T2" fmla="*/ 14 w 7"/>
                  <a:gd name="T3" fmla="*/ 12 h 11"/>
                  <a:gd name="T4" fmla="*/ 9 w 7"/>
                  <a:gd name="T5" fmla="*/ 22 h 11"/>
                  <a:gd name="T6" fmla="*/ 0 w 7"/>
                  <a:gd name="T7" fmla="*/ 26 h 11"/>
                  <a:gd name="T8" fmla="*/ 0 w 7"/>
                  <a:gd name="T9" fmla="*/ 19 h 11"/>
                  <a:gd name="T10" fmla="*/ 9 w 7"/>
                  <a:gd name="T11" fmla="*/ 5 h 11"/>
                  <a:gd name="T12" fmla="*/ 14 w 7"/>
                  <a:gd name="T13" fmla="*/ 0 h 11"/>
                  <a:gd name="T14" fmla="*/ 0 60000 65536"/>
                  <a:gd name="T15" fmla="*/ 0 60000 65536"/>
                  <a:gd name="T16" fmla="*/ 0 60000 65536"/>
                  <a:gd name="T17" fmla="*/ 0 60000 65536"/>
                  <a:gd name="T18" fmla="*/ 0 60000 65536"/>
                  <a:gd name="T19" fmla="*/ 0 60000 65536"/>
                  <a:gd name="T20" fmla="*/ 0 60000 65536"/>
                  <a:gd name="T21" fmla="*/ 0 w 7"/>
                  <a:gd name="T22" fmla="*/ 0 h 11"/>
                  <a:gd name="T23" fmla="*/ 7 w 7"/>
                  <a:gd name="T24" fmla="*/ 11 h 11"/>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7" h="11">
                    <a:moveTo>
                      <a:pt x="7" y="0"/>
                    </a:moveTo>
                    <a:lnTo>
                      <a:pt x="7" y="5"/>
                    </a:lnTo>
                    <a:lnTo>
                      <a:pt x="4" y="9"/>
                    </a:lnTo>
                    <a:lnTo>
                      <a:pt x="0" y="11"/>
                    </a:lnTo>
                    <a:lnTo>
                      <a:pt x="0" y="8"/>
                    </a:lnTo>
                    <a:lnTo>
                      <a:pt x="4" y="2"/>
                    </a:lnTo>
                    <a:lnTo>
                      <a:pt x="7" y="0"/>
                    </a:lnTo>
                    <a:close/>
                  </a:path>
                </a:pathLst>
              </a:custGeom>
              <a:grpFill/>
              <a:ln w="3175" cmpd="sng">
                <a:solidFill>
                  <a:schemeClr val="bg1"/>
                </a:solidFill>
                <a:round/>
                <a:headEnd/>
                <a:tailEnd/>
              </a:ln>
            </p:spPr>
            <p:txBody>
              <a:bodyPr/>
              <a:lstStyle/>
              <a:p>
                <a:endParaRPr lang="es-CL" sz="2400" dirty="0">
                  <a:solidFill>
                    <a:srgbClr val="000000"/>
                  </a:solidFill>
                </a:endParaRPr>
              </a:p>
            </p:txBody>
          </p:sp>
          <p:sp>
            <p:nvSpPr>
              <p:cNvPr id="477" name="Freeform 298"/>
              <p:cNvSpPr>
                <a:spLocks/>
              </p:cNvSpPr>
              <p:nvPr/>
            </p:nvSpPr>
            <p:spPr bwMode="gray">
              <a:xfrm>
                <a:off x="2838" y="1793"/>
                <a:ext cx="6" cy="3"/>
              </a:xfrm>
              <a:custGeom>
                <a:avLst/>
                <a:gdLst>
                  <a:gd name="T0" fmla="*/ 0 w 4"/>
                  <a:gd name="T1" fmla="*/ 3 h 2"/>
                  <a:gd name="T2" fmla="*/ 6 w 4"/>
                  <a:gd name="T3" fmla="*/ 0 h 2"/>
                  <a:gd name="T4" fmla="*/ 9 w 4"/>
                  <a:gd name="T5" fmla="*/ 4 h 2"/>
                  <a:gd name="T6" fmla="*/ 4 w 4"/>
                  <a:gd name="T7" fmla="*/ 4 h 2"/>
                  <a:gd name="T8" fmla="*/ 0 w 4"/>
                  <a:gd name="T9" fmla="*/ 3 h 2"/>
                  <a:gd name="T10" fmla="*/ 0 60000 65536"/>
                  <a:gd name="T11" fmla="*/ 0 60000 65536"/>
                  <a:gd name="T12" fmla="*/ 0 60000 65536"/>
                  <a:gd name="T13" fmla="*/ 0 60000 65536"/>
                  <a:gd name="T14" fmla="*/ 0 60000 65536"/>
                  <a:gd name="T15" fmla="*/ 0 w 4"/>
                  <a:gd name="T16" fmla="*/ 0 h 2"/>
                  <a:gd name="T17" fmla="*/ 4 w 4"/>
                  <a:gd name="T18" fmla="*/ 2 h 2"/>
                </a:gdLst>
                <a:ahLst/>
                <a:cxnLst>
                  <a:cxn ang="T10">
                    <a:pos x="T0" y="T1"/>
                  </a:cxn>
                  <a:cxn ang="T11">
                    <a:pos x="T2" y="T3"/>
                  </a:cxn>
                  <a:cxn ang="T12">
                    <a:pos x="T4" y="T5"/>
                  </a:cxn>
                  <a:cxn ang="T13">
                    <a:pos x="T6" y="T7"/>
                  </a:cxn>
                  <a:cxn ang="T14">
                    <a:pos x="T8" y="T9"/>
                  </a:cxn>
                </a:cxnLst>
                <a:rect l="T15" t="T16" r="T17" b="T18"/>
                <a:pathLst>
                  <a:path w="4" h="2">
                    <a:moveTo>
                      <a:pt x="0" y="1"/>
                    </a:moveTo>
                    <a:lnTo>
                      <a:pt x="3" y="0"/>
                    </a:lnTo>
                    <a:lnTo>
                      <a:pt x="4" y="2"/>
                    </a:lnTo>
                    <a:lnTo>
                      <a:pt x="2" y="2"/>
                    </a:lnTo>
                    <a:lnTo>
                      <a:pt x="0" y="1"/>
                    </a:lnTo>
                    <a:close/>
                  </a:path>
                </a:pathLst>
              </a:custGeom>
              <a:grpFill/>
              <a:ln w="3175" cmpd="sng">
                <a:solidFill>
                  <a:schemeClr val="bg1"/>
                </a:solidFill>
                <a:round/>
                <a:headEnd/>
                <a:tailEnd/>
              </a:ln>
            </p:spPr>
            <p:txBody>
              <a:bodyPr/>
              <a:lstStyle/>
              <a:p>
                <a:endParaRPr lang="es-CL" sz="2400" dirty="0">
                  <a:solidFill>
                    <a:srgbClr val="000000"/>
                  </a:solidFill>
                </a:endParaRPr>
              </a:p>
            </p:txBody>
          </p:sp>
          <p:sp>
            <p:nvSpPr>
              <p:cNvPr id="478" name="Freeform 299"/>
              <p:cNvSpPr>
                <a:spLocks/>
              </p:cNvSpPr>
              <p:nvPr/>
            </p:nvSpPr>
            <p:spPr bwMode="gray">
              <a:xfrm>
                <a:off x="2706" y="1676"/>
                <a:ext cx="62" cy="100"/>
              </a:xfrm>
              <a:custGeom>
                <a:avLst/>
                <a:gdLst>
                  <a:gd name="T0" fmla="*/ 93 w 40"/>
                  <a:gd name="T1" fmla="*/ 52 h 64"/>
                  <a:gd name="T2" fmla="*/ 93 w 40"/>
                  <a:gd name="T3" fmla="*/ 73 h 64"/>
                  <a:gd name="T4" fmla="*/ 96 w 40"/>
                  <a:gd name="T5" fmla="*/ 83 h 64"/>
                  <a:gd name="T6" fmla="*/ 93 w 40"/>
                  <a:gd name="T7" fmla="*/ 97 h 64"/>
                  <a:gd name="T8" fmla="*/ 87 w 40"/>
                  <a:gd name="T9" fmla="*/ 127 h 64"/>
                  <a:gd name="T10" fmla="*/ 74 w 40"/>
                  <a:gd name="T11" fmla="*/ 130 h 64"/>
                  <a:gd name="T12" fmla="*/ 53 w 40"/>
                  <a:gd name="T13" fmla="*/ 139 h 64"/>
                  <a:gd name="T14" fmla="*/ 34 w 40"/>
                  <a:gd name="T15" fmla="*/ 148 h 64"/>
                  <a:gd name="T16" fmla="*/ 22 w 40"/>
                  <a:gd name="T17" fmla="*/ 156 h 64"/>
                  <a:gd name="T18" fmla="*/ 12 w 40"/>
                  <a:gd name="T19" fmla="*/ 153 h 64"/>
                  <a:gd name="T20" fmla="*/ 9 w 40"/>
                  <a:gd name="T21" fmla="*/ 147 h 64"/>
                  <a:gd name="T22" fmla="*/ 3 w 40"/>
                  <a:gd name="T23" fmla="*/ 142 h 64"/>
                  <a:gd name="T24" fmla="*/ 0 w 40"/>
                  <a:gd name="T25" fmla="*/ 127 h 64"/>
                  <a:gd name="T26" fmla="*/ 8 w 40"/>
                  <a:gd name="T27" fmla="*/ 122 h 64"/>
                  <a:gd name="T28" fmla="*/ 29 w 40"/>
                  <a:gd name="T29" fmla="*/ 112 h 64"/>
                  <a:gd name="T30" fmla="*/ 26 w 40"/>
                  <a:gd name="T31" fmla="*/ 109 h 64"/>
                  <a:gd name="T32" fmla="*/ 22 w 40"/>
                  <a:gd name="T33" fmla="*/ 108 h 64"/>
                  <a:gd name="T34" fmla="*/ 22 w 40"/>
                  <a:gd name="T35" fmla="*/ 95 h 64"/>
                  <a:gd name="T36" fmla="*/ 29 w 40"/>
                  <a:gd name="T37" fmla="*/ 81 h 64"/>
                  <a:gd name="T38" fmla="*/ 22 w 40"/>
                  <a:gd name="T39" fmla="*/ 78 h 64"/>
                  <a:gd name="T40" fmla="*/ 12 w 40"/>
                  <a:gd name="T41" fmla="*/ 83 h 64"/>
                  <a:gd name="T42" fmla="*/ 8 w 40"/>
                  <a:gd name="T43" fmla="*/ 78 h 64"/>
                  <a:gd name="T44" fmla="*/ 14 w 40"/>
                  <a:gd name="T45" fmla="*/ 73 h 64"/>
                  <a:gd name="T46" fmla="*/ 14 w 40"/>
                  <a:gd name="T47" fmla="*/ 66 h 64"/>
                  <a:gd name="T48" fmla="*/ 8 w 40"/>
                  <a:gd name="T49" fmla="*/ 53 h 64"/>
                  <a:gd name="T50" fmla="*/ 12 w 40"/>
                  <a:gd name="T51" fmla="*/ 42 h 64"/>
                  <a:gd name="T52" fmla="*/ 22 w 40"/>
                  <a:gd name="T53" fmla="*/ 39 h 64"/>
                  <a:gd name="T54" fmla="*/ 31 w 40"/>
                  <a:gd name="T55" fmla="*/ 44 h 64"/>
                  <a:gd name="T56" fmla="*/ 43 w 40"/>
                  <a:gd name="T57" fmla="*/ 36 h 64"/>
                  <a:gd name="T58" fmla="*/ 39 w 40"/>
                  <a:gd name="T59" fmla="*/ 27 h 64"/>
                  <a:gd name="T60" fmla="*/ 43 w 40"/>
                  <a:gd name="T61" fmla="*/ 9 h 64"/>
                  <a:gd name="T62" fmla="*/ 48 w 40"/>
                  <a:gd name="T63" fmla="*/ 3 h 64"/>
                  <a:gd name="T64" fmla="*/ 67 w 40"/>
                  <a:gd name="T65" fmla="*/ 0 h 64"/>
                  <a:gd name="T66" fmla="*/ 67 w 40"/>
                  <a:gd name="T67" fmla="*/ 17 h 64"/>
                  <a:gd name="T68" fmla="*/ 53 w 40"/>
                  <a:gd name="T69" fmla="*/ 31 h 64"/>
                  <a:gd name="T70" fmla="*/ 53 w 40"/>
                  <a:gd name="T71" fmla="*/ 39 h 64"/>
                  <a:gd name="T72" fmla="*/ 65 w 40"/>
                  <a:gd name="T73" fmla="*/ 48 h 64"/>
                  <a:gd name="T74" fmla="*/ 74 w 40"/>
                  <a:gd name="T75" fmla="*/ 42 h 64"/>
                  <a:gd name="T76" fmla="*/ 87 w 40"/>
                  <a:gd name="T77" fmla="*/ 47 h 64"/>
                  <a:gd name="T78" fmla="*/ 93 w 40"/>
                  <a:gd name="T79" fmla="*/ 52 h 64"/>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w 40"/>
                  <a:gd name="T121" fmla="*/ 0 h 64"/>
                  <a:gd name="T122" fmla="*/ 40 w 40"/>
                  <a:gd name="T123" fmla="*/ 64 h 64"/>
                </a:gdLst>
                <a:ahLst/>
                <a:cxnLst>
                  <a:cxn ang="T80">
                    <a:pos x="T0" y="T1"/>
                  </a:cxn>
                  <a:cxn ang="T81">
                    <a:pos x="T2" y="T3"/>
                  </a:cxn>
                  <a:cxn ang="T82">
                    <a:pos x="T4" y="T5"/>
                  </a:cxn>
                  <a:cxn ang="T83">
                    <a:pos x="T6" y="T7"/>
                  </a:cxn>
                  <a:cxn ang="T84">
                    <a:pos x="T8" y="T9"/>
                  </a:cxn>
                  <a:cxn ang="T85">
                    <a:pos x="T10" y="T11"/>
                  </a:cxn>
                  <a:cxn ang="T86">
                    <a:pos x="T12" y="T13"/>
                  </a:cxn>
                  <a:cxn ang="T87">
                    <a:pos x="T14" y="T15"/>
                  </a:cxn>
                  <a:cxn ang="T88">
                    <a:pos x="T16" y="T17"/>
                  </a:cxn>
                  <a:cxn ang="T89">
                    <a:pos x="T18" y="T19"/>
                  </a:cxn>
                  <a:cxn ang="T90">
                    <a:pos x="T20" y="T21"/>
                  </a:cxn>
                  <a:cxn ang="T91">
                    <a:pos x="T22" y="T23"/>
                  </a:cxn>
                  <a:cxn ang="T92">
                    <a:pos x="T24" y="T25"/>
                  </a:cxn>
                  <a:cxn ang="T93">
                    <a:pos x="T26" y="T27"/>
                  </a:cxn>
                  <a:cxn ang="T94">
                    <a:pos x="T28" y="T29"/>
                  </a:cxn>
                  <a:cxn ang="T95">
                    <a:pos x="T30" y="T31"/>
                  </a:cxn>
                  <a:cxn ang="T96">
                    <a:pos x="T32" y="T33"/>
                  </a:cxn>
                  <a:cxn ang="T97">
                    <a:pos x="T34" y="T35"/>
                  </a:cxn>
                  <a:cxn ang="T98">
                    <a:pos x="T36" y="T37"/>
                  </a:cxn>
                  <a:cxn ang="T99">
                    <a:pos x="T38" y="T39"/>
                  </a:cxn>
                  <a:cxn ang="T100">
                    <a:pos x="T40" y="T41"/>
                  </a:cxn>
                  <a:cxn ang="T101">
                    <a:pos x="T42" y="T43"/>
                  </a:cxn>
                  <a:cxn ang="T102">
                    <a:pos x="T44" y="T45"/>
                  </a:cxn>
                  <a:cxn ang="T103">
                    <a:pos x="T46" y="T47"/>
                  </a:cxn>
                  <a:cxn ang="T104">
                    <a:pos x="T48" y="T49"/>
                  </a:cxn>
                  <a:cxn ang="T105">
                    <a:pos x="T50" y="T51"/>
                  </a:cxn>
                  <a:cxn ang="T106">
                    <a:pos x="T52" y="T53"/>
                  </a:cxn>
                  <a:cxn ang="T107">
                    <a:pos x="T54" y="T55"/>
                  </a:cxn>
                  <a:cxn ang="T108">
                    <a:pos x="T56" y="T57"/>
                  </a:cxn>
                  <a:cxn ang="T109">
                    <a:pos x="T58" y="T59"/>
                  </a:cxn>
                  <a:cxn ang="T110">
                    <a:pos x="T60" y="T61"/>
                  </a:cxn>
                  <a:cxn ang="T111">
                    <a:pos x="T62" y="T63"/>
                  </a:cxn>
                  <a:cxn ang="T112">
                    <a:pos x="T64" y="T65"/>
                  </a:cxn>
                  <a:cxn ang="T113">
                    <a:pos x="T66" y="T67"/>
                  </a:cxn>
                  <a:cxn ang="T114">
                    <a:pos x="T68" y="T69"/>
                  </a:cxn>
                  <a:cxn ang="T115">
                    <a:pos x="T70" y="T71"/>
                  </a:cxn>
                  <a:cxn ang="T116">
                    <a:pos x="T72" y="T73"/>
                  </a:cxn>
                  <a:cxn ang="T117">
                    <a:pos x="T74" y="T75"/>
                  </a:cxn>
                  <a:cxn ang="T118">
                    <a:pos x="T76" y="T77"/>
                  </a:cxn>
                  <a:cxn ang="T119">
                    <a:pos x="T78" y="T79"/>
                  </a:cxn>
                </a:cxnLst>
                <a:rect l="T120" t="T121" r="T122" b="T123"/>
                <a:pathLst>
                  <a:path w="40" h="64">
                    <a:moveTo>
                      <a:pt x="39" y="21"/>
                    </a:moveTo>
                    <a:lnTo>
                      <a:pt x="39" y="30"/>
                    </a:lnTo>
                    <a:lnTo>
                      <a:pt x="40" y="34"/>
                    </a:lnTo>
                    <a:lnTo>
                      <a:pt x="39" y="40"/>
                    </a:lnTo>
                    <a:lnTo>
                      <a:pt x="36" y="52"/>
                    </a:lnTo>
                    <a:lnTo>
                      <a:pt x="31" y="53"/>
                    </a:lnTo>
                    <a:lnTo>
                      <a:pt x="22" y="57"/>
                    </a:lnTo>
                    <a:lnTo>
                      <a:pt x="14" y="61"/>
                    </a:lnTo>
                    <a:lnTo>
                      <a:pt x="9" y="64"/>
                    </a:lnTo>
                    <a:lnTo>
                      <a:pt x="5" y="63"/>
                    </a:lnTo>
                    <a:lnTo>
                      <a:pt x="4" y="60"/>
                    </a:lnTo>
                    <a:lnTo>
                      <a:pt x="1" y="58"/>
                    </a:lnTo>
                    <a:lnTo>
                      <a:pt x="0" y="52"/>
                    </a:lnTo>
                    <a:lnTo>
                      <a:pt x="3" y="50"/>
                    </a:lnTo>
                    <a:lnTo>
                      <a:pt x="12" y="46"/>
                    </a:lnTo>
                    <a:lnTo>
                      <a:pt x="11" y="45"/>
                    </a:lnTo>
                    <a:lnTo>
                      <a:pt x="9" y="44"/>
                    </a:lnTo>
                    <a:lnTo>
                      <a:pt x="9" y="39"/>
                    </a:lnTo>
                    <a:lnTo>
                      <a:pt x="12" y="33"/>
                    </a:lnTo>
                    <a:lnTo>
                      <a:pt x="9" y="32"/>
                    </a:lnTo>
                    <a:lnTo>
                      <a:pt x="5" y="34"/>
                    </a:lnTo>
                    <a:lnTo>
                      <a:pt x="3" y="32"/>
                    </a:lnTo>
                    <a:lnTo>
                      <a:pt x="6" y="30"/>
                    </a:lnTo>
                    <a:lnTo>
                      <a:pt x="6" y="27"/>
                    </a:lnTo>
                    <a:lnTo>
                      <a:pt x="3" y="22"/>
                    </a:lnTo>
                    <a:lnTo>
                      <a:pt x="5" y="17"/>
                    </a:lnTo>
                    <a:lnTo>
                      <a:pt x="9" y="16"/>
                    </a:lnTo>
                    <a:lnTo>
                      <a:pt x="13" y="18"/>
                    </a:lnTo>
                    <a:lnTo>
                      <a:pt x="18" y="15"/>
                    </a:lnTo>
                    <a:lnTo>
                      <a:pt x="16" y="11"/>
                    </a:lnTo>
                    <a:lnTo>
                      <a:pt x="18" y="4"/>
                    </a:lnTo>
                    <a:lnTo>
                      <a:pt x="20" y="1"/>
                    </a:lnTo>
                    <a:lnTo>
                      <a:pt x="28" y="0"/>
                    </a:lnTo>
                    <a:lnTo>
                      <a:pt x="28" y="7"/>
                    </a:lnTo>
                    <a:lnTo>
                      <a:pt x="22" y="13"/>
                    </a:lnTo>
                    <a:lnTo>
                      <a:pt x="22" y="16"/>
                    </a:lnTo>
                    <a:lnTo>
                      <a:pt x="27" y="20"/>
                    </a:lnTo>
                    <a:lnTo>
                      <a:pt x="31" y="17"/>
                    </a:lnTo>
                    <a:lnTo>
                      <a:pt x="36" y="19"/>
                    </a:lnTo>
                    <a:lnTo>
                      <a:pt x="39" y="21"/>
                    </a:lnTo>
                    <a:close/>
                  </a:path>
                </a:pathLst>
              </a:custGeom>
              <a:grpFill/>
              <a:ln w="3175" cmpd="sng">
                <a:solidFill>
                  <a:schemeClr val="bg1"/>
                </a:solidFill>
                <a:round/>
                <a:headEnd/>
                <a:tailEnd/>
              </a:ln>
            </p:spPr>
            <p:txBody>
              <a:bodyPr/>
              <a:lstStyle/>
              <a:p>
                <a:endParaRPr lang="es-CL" sz="2400" dirty="0">
                  <a:solidFill>
                    <a:srgbClr val="000000"/>
                  </a:solidFill>
                </a:endParaRPr>
              </a:p>
            </p:txBody>
          </p:sp>
          <p:sp>
            <p:nvSpPr>
              <p:cNvPr id="479" name="Freeform 300"/>
              <p:cNvSpPr>
                <a:spLocks/>
              </p:cNvSpPr>
              <p:nvPr/>
            </p:nvSpPr>
            <p:spPr bwMode="gray">
              <a:xfrm>
                <a:off x="3197" y="879"/>
                <a:ext cx="5" cy="2"/>
              </a:xfrm>
              <a:custGeom>
                <a:avLst/>
                <a:gdLst>
                  <a:gd name="T0" fmla="*/ 0 w 3"/>
                  <a:gd name="T1" fmla="*/ 0 h 1"/>
                  <a:gd name="T2" fmla="*/ 5 w 3"/>
                  <a:gd name="T3" fmla="*/ 0 h 1"/>
                  <a:gd name="T4" fmla="*/ 8 w 3"/>
                  <a:gd name="T5" fmla="*/ 4 h 1"/>
                  <a:gd name="T6" fmla="*/ 0 w 3"/>
                  <a:gd name="T7" fmla="*/ 4 h 1"/>
                  <a:gd name="T8" fmla="*/ 0 w 3"/>
                  <a:gd name="T9" fmla="*/ 0 h 1"/>
                  <a:gd name="T10" fmla="*/ 0 60000 65536"/>
                  <a:gd name="T11" fmla="*/ 0 60000 65536"/>
                  <a:gd name="T12" fmla="*/ 0 60000 65536"/>
                  <a:gd name="T13" fmla="*/ 0 60000 65536"/>
                  <a:gd name="T14" fmla="*/ 0 60000 65536"/>
                  <a:gd name="T15" fmla="*/ 0 w 3"/>
                  <a:gd name="T16" fmla="*/ 0 h 1"/>
                  <a:gd name="T17" fmla="*/ 3 w 3"/>
                  <a:gd name="T18" fmla="*/ 1 h 1"/>
                </a:gdLst>
                <a:ahLst/>
                <a:cxnLst>
                  <a:cxn ang="T10">
                    <a:pos x="T0" y="T1"/>
                  </a:cxn>
                  <a:cxn ang="T11">
                    <a:pos x="T2" y="T3"/>
                  </a:cxn>
                  <a:cxn ang="T12">
                    <a:pos x="T4" y="T5"/>
                  </a:cxn>
                  <a:cxn ang="T13">
                    <a:pos x="T6" y="T7"/>
                  </a:cxn>
                  <a:cxn ang="T14">
                    <a:pos x="T8" y="T9"/>
                  </a:cxn>
                </a:cxnLst>
                <a:rect l="T15" t="T16" r="T17" b="T18"/>
                <a:pathLst>
                  <a:path w="3" h="1">
                    <a:moveTo>
                      <a:pt x="0" y="0"/>
                    </a:moveTo>
                    <a:lnTo>
                      <a:pt x="2" y="0"/>
                    </a:lnTo>
                    <a:lnTo>
                      <a:pt x="3" y="1"/>
                    </a:lnTo>
                    <a:lnTo>
                      <a:pt x="0" y="1"/>
                    </a:lnTo>
                    <a:lnTo>
                      <a:pt x="0" y="0"/>
                    </a:lnTo>
                    <a:close/>
                  </a:path>
                </a:pathLst>
              </a:custGeom>
              <a:grpFill/>
              <a:ln w="3175" cmpd="sng">
                <a:solidFill>
                  <a:schemeClr val="bg1"/>
                </a:solidFill>
                <a:round/>
                <a:headEnd/>
                <a:tailEnd/>
              </a:ln>
            </p:spPr>
            <p:txBody>
              <a:bodyPr/>
              <a:lstStyle/>
              <a:p>
                <a:endParaRPr lang="es-CL" sz="2400" dirty="0">
                  <a:solidFill>
                    <a:srgbClr val="000000"/>
                  </a:solidFill>
                </a:endParaRPr>
              </a:p>
            </p:txBody>
          </p:sp>
          <p:sp>
            <p:nvSpPr>
              <p:cNvPr id="480" name="Freeform 301"/>
              <p:cNvSpPr>
                <a:spLocks/>
              </p:cNvSpPr>
              <p:nvPr/>
            </p:nvSpPr>
            <p:spPr bwMode="gray">
              <a:xfrm>
                <a:off x="3194" y="873"/>
                <a:ext cx="6" cy="3"/>
              </a:xfrm>
              <a:custGeom>
                <a:avLst/>
                <a:gdLst>
                  <a:gd name="T0" fmla="*/ 4 w 4"/>
                  <a:gd name="T1" fmla="*/ 4 h 2"/>
                  <a:gd name="T2" fmla="*/ 0 w 4"/>
                  <a:gd name="T3" fmla="*/ 3 h 2"/>
                  <a:gd name="T4" fmla="*/ 6 w 4"/>
                  <a:gd name="T5" fmla="*/ 0 h 2"/>
                  <a:gd name="T6" fmla="*/ 9 w 4"/>
                  <a:gd name="T7" fmla="*/ 3 h 2"/>
                  <a:gd name="T8" fmla="*/ 4 w 4"/>
                  <a:gd name="T9" fmla="*/ 4 h 2"/>
                  <a:gd name="T10" fmla="*/ 0 60000 65536"/>
                  <a:gd name="T11" fmla="*/ 0 60000 65536"/>
                  <a:gd name="T12" fmla="*/ 0 60000 65536"/>
                  <a:gd name="T13" fmla="*/ 0 60000 65536"/>
                  <a:gd name="T14" fmla="*/ 0 60000 65536"/>
                  <a:gd name="T15" fmla="*/ 0 w 4"/>
                  <a:gd name="T16" fmla="*/ 0 h 2"/>
                  <a:gd name="T17" fmla="*/ 4 w 4"/>
                  <a:gd name="T18" fmla="*/ 2 h 2"/>
                </a:gdLst>
                <a:ahLst/>
                <a:cxnLst>
                  <a:cxn ang="T10">
                    <a:pos x="T0" y="T1"/>
                  </a:cxn>
                  <a:cxn ang="T11">
                    <a:pos x="T2" y="T3"/>
                  </a:cxn>
                  <a:cxn ang="T12">
                    <a:pos x="T4" y="T5"/>
                  </a:cxn>
                  <a:cxn ang="T13">
                    <a:pos x="T6" y="T7"/>
                  </a:cxn>
                  <a:cxn ang="T14">
                    <a:pos x="T8" y="T9"/>
                  </a:cxn>
                </a:cxnLst>
                <a:rect l="T15" t="T16" r="T17" b="T18"/>
                <a:pathLst>
                  <a:path w="4" h="2">
                    <a:moveTo>
                      <a:pt x="2" y="2"/>
                    </a:moveTo>
                    <a:lnTo>
                      <a:pt x="0" y="1"/>
                    </a:lnTo>
                    <a:lnTo>
                      <a:pt x="3" y="0"/>
                    </a:lnTo>
                    <a:lnTo>
                      <a:pt x="4" y="1"/>
                    </a:lnTo>
                    <a:lnTo>
                      <a:pt x="2" y="2"/>
                    </a:lnTo>
                    <a:close/>
                  </a:path>
                </a:pathLst>
              </a:custGeom>
              <a:grpFill/>
              <a:ln w="3175" cmpd="sng">
                <a:solidFill>
                  <a:schemeClr val="bg1"/>
                </a:solidFill>
                <a:round/>
                <a:headEnd/>
                <a:tailEnd/>
              </a:ln>
            </p:spPr>
            <p:txBody>
              <a:bodyPr/>
              <a:lstStyle/>
              <a:p>
                <a:endParaRPr lang="es-CL" sz="2400" dirty="0">
                  <a:solidFill>
                    <a:srgbClr val="000000"/>
                  </a:solidFill>
                </a:endParaRPr>
              </a:p>
            </p:txBody>
          </p:sp>
          <p:sp>
            <p:nvSpPr>
              <p:cNvPr id="481" name="Freeform 302"/>
              <p:cNvSpPr>
                <a:spLocks/>
              </p:cNvSpPr>
              <p:nvPr/>
            </p:nvSpPr>
            <p:spPr bwMode="gray">
              <a:xfrm>
                <a:off x="3145" y="867"/>
                <a:ext cx="6" cy="2"/>
              </a:xfrm>
              <a:custGeom>
                <a:avLst/>
                <a:gdLst>
                  <a:gd name="T0" fmla="*/ 0 w 4"/>
                  <a:gd name="T1" fmla="*/ 4 h 1"/>
                  <a:gd name="T2" fmla="*/ 0 w 4"/>
                  <a:gd name="T3" fmla="*/ 0 h 1"/>
                  <a:gd name="T4" fmla="*/ 6 w 4"/>
                  <a:gd name="T5" fmla="*/ 0 h 1"/>
                  <a:gd name="T6" fmla="*/ 9 w 4"/>
                  <a:gd name="T7" fmla="*/ 4 h 1"/>
                  <a:gd name="T8" fmla="*/ 0 w 4"/>
                  <a:gd name="T9" fmla="*/ 4 h 1"/>
                  <a:gd name="T10" fmla="*/ 0 60000 65536"/>
                  <a:gd name="T11" fmla="*/ 0 60000 65536"/>
                  <a:gd name="T12" fmla="*/ 0 60000 65536"/>
                  <a:gd name="T13" fmla="*/ 0 60000 65536"/>
                  <a:gd name="T14" fmla="*/ 0 60000 65536"/>
                  <a:gd name="T15" fmla="*/ 0 w 4"/>
                  <a:gd name="T16" fmla="*/ 0 h 1"/>
                  <a:gd name="T17" fmla="*/ 4 w 4"/>
                  <a:gd name="T18" fmla="*/ 1 h 1"/>
                </a:gdLst>
                <a:ahLst/>
                <a:cxnLst>
                  <a:cxn ang="T10">
                    <a:pos x="T0" y="T1"/>
                  </a:cxn>
                  <a:cxn ang="T11">
                    <a:pos x="T2" y="T3"/>
                  </a:cxn>
                  <a:cxn ang="T12">
                    <a:pos x="T4" y="T5"/>
                  </a:cxn>
                  <a:cxn ang="T13">
                    <a:pos x="T6" y="T7"/>
                  </a:cxn>
                  <a:cxn ang="T14">
                    <a:pos x="T8" y="T9"/>
                  </a:cxn>
                </a:cxnLst>
                <a:rect l="T15" t="T16" r="T17" b="T18"/>
                <a:pathLst>
                  <a:path w="4" h="1">
                    <a:moveTo>
                      <a:pt x="0" y="1"/>
                    </a:moveTo>
                    <a:lnTo>
                      <a:pt x="0" y="0"/>
                    </a:lnTo>
                    <a:lnTo>
                      <a:pt x="3" y="0"/>
                    </a:lnTo>
                    <a:lnTo>
                      <a:pt x="4" y="1"/>
                    </a:lnTo>
                    <a:lnTo>
                      <a:pt x="0" y="1"/>
                    </a:lnTo>
                    <a:close/>
                  </a:path>
                </a:pathLst>
              </a:custGeom>
              <a:grpFill/>
              <a:ln w="3175" cmpd="sng">
                <a:solidFill>
                  <a:schemeClr val="bg1"/>
                </a:solidFill>
                <a:round/>
                <a:headEnd/>
                <a:tailEnd/>
              </a:ln>
            </p:spPr>
            <p:txBody>
              <a:bodyPr/>
              <a:lstStyle/>
              <a:p>
                <a:endParaRPr lang="es-CL" sz="2400" dirty="0">
                  <a:solidFill>
                    <a:srgbClr val="000000"/>
                  </a:solidFill>
                </a:endParaRPr>
              </a:p>
            </p:txBody>
          </p:sp>
          <p:sp>
            <p:nvSpPr>
              <p:cNvPr id="482" name="Freeform 303"/>
              <p:cNvSpPr>
                <a:spLocks/>
              </p:cNvSpPr>
              <p:nvPr/>
            </p:nvSpPr>
            <p:spPr bwMode="gray">
              <a:xfrm>
                <a:off x="3151" y="870"/>
                <a:ext cx="7" cy="3"/>
              </a:xfrm>
              <a:custGeom>
                <a:avLst/>
                <a:gdLst>
                  <a:gd name="T0" fmla="*/ 0 w 5"/>
                  <a:gd name="T1" fmla="*/ 0 h 2"/>
                  <a:gd name="T2" fmla="*/ 8 w 5"/>
                  <a:gd name="T3" fmla="*/ 0 h 2"/>
                  <a:gd name="T4" fmla="*/ 10 w 5"/>
                  <a:gd name="T5" fmla="*/ 4 h 2"/>
                  <a:gd name="T6" fmla="*/ 1 w 5"/>
                  <a:gd name="T7" fmla="*/ 3 h 2"/>
                  <a:gd name="T8" fmla="*/ 0 w 5"/>
                  <a:gd name="T9" fmla="*/ 0 h 2"/>
                  <a:gd name="T10" fmla="*/ 0 60000 65536"/>
                  <a:gd name="T11" fmla="*/ 0 60000 65536"/>
                  <a:gd name="T12" fmla="*/ 0 60000 65536"/>
                  <a:gd name="T13" fmla="*/ 0 60000 65536"/>
                  <a:gd name="T14" fmla="*/ 0 60000 65536"/>
                  <a:gd name="T15" fmla="*/ 0 w 5"/>
                  <a:gd name="T16" fmla="*/ 0 h 2"/>
                  <a:gd name="T17" fmla="*/ 5 w 5"/>
                  <a:gd name="T18" fmla="*/ 2 h 2"/>
                </a:gdLst>
                <a:ahLst/>
                <a:cxnLst>
                  <a:cxn ang="T10">
                    <a:pos x="T0" y="T1"/>
                  </a:cxn>
                  <a:cxn ang="T11">
                    <a:pos x="T2" y="T3"/>
                  </a:cxn>
                  <a:cxn ang="T12">
                    <a:pos x="T4" y="T5"/>
                  </a:cxn>
                  <a:cxn ang="T13">
                    <a:pos x="T6" y="T7"/>
                  </a:cxn>
                  <a:cxn ang="T14">
                    <a:pos x="T8" y="T9"/>
                  </a:cxn>
                </a:cxnLst>
                <a:rect l="T15" t="T16" r="T17" b="T18"/>
                <a:pathLst>
                  <a:path w="5" h="2">
                    <a:moveTo>
                      <a:pt x="0" y="0"/>
                    </a:moveTo>
                    <a:lnTo>
                      <a:pt x="4" y="0"/>
                    </a:lnTo>
                    <a:lnTo>
                      <a:pt x="5" y="2"/>
                    </a:lnTo>
                    <a:lnTo>
                      <a:pt x="1" y="1"/>
                    </a:lnTo>
                    <a:lnTo>
                      <a:pt x="0" y="0"/>
                    </a:lnTo>
                    <a:close/>
                  </a:path>
                </a:pathLst>
              </a:custGeom>
              <a:grpFill/>
              <a:ln w="3175" cmpd="sng">
                <a:solidFill>
                  <a:schemeClr val="bg1"/>
                </a:solidFill>
                <a:round/>
                <a:headEnd/>
                <a:tailEnd/>
              </a:ln>
            </p:spPr>
            <p:txBody>
              <a:bodyPr/>
              <a:lstStyle/>
              <a:p>
                <a:endParaRPr lang="es-CL" sz="2400" dirty="0">
                  <a:solidFill>
                    <a:srgbClr val="000000"/>
                  </a:solidFill>
                </a:endParaRPr>
              </a:p>
            </p:txBody>
          </p:sp>
          <p:sp>
            <p:nvSpPr>
              <p:cNvPr id="483" name="Freeform 304"/>
              <p:cNvSpPr>
                <a:spLocks/>
              </p:cNvSpPr>
              <p:nvPr/>
            </p:nvSpPr>
            <p:spPr bwMode="gray">
              <a:xfrm>
                <a:off x="3145" y="872"/>
                <a:ext cx="4" cy="3"/>
              </a:xfrm>
              <a:custGeom>
                <a:avLst/>
                <a:gdLst>
                  <a:gd name="T0" fmla="*/ 5 w 3"/>
                  <a:gd name="T1" fmla="*/ 0 h 2"/>
                  <a:gd name="T2" fmla="*/ 5 w 3"/>
                  <a:gd name="T3" fmla="*/ 4 h 2"/>
                  <a:gd name="T4" fmla="*/ 0 w 3"/>
                  <a:gd name="T5" fmla="*/ 3 h 2"/>
                  <a:gd name="T6" fmla="*/ 5 w 3"/>
                  <a:gd name="T7" fmla="*/ 0 h 2"/>
                  <a:gd name="T8" fmla="*/ 0 60000 65536"/>
                  <a:gd name="T9" fmla="*/ 0 60000 65536"/>
                  <a:gd name="T10" fmla="*/ 0 60000 65536"/>
                  <a:gd name="T11" fmla="*/ 0 60000 65536"/>
                  <a:gd name="T12" fmla="*/ 0 w 3"/>
                  <a:gd name="T13" fmla="*/ 0 h 2"/>
                  <a:gd name="T14" fmla="*/ 3 w 3"/>
                  <a:gd name="T15" fmla="*/ 2 h 2"/>
                </a:gdLst>
                <a:ahLst/>
                <a:cxnLst>
                  <a:cxn ang="T8">
                    <a:pos x="T0" y="T1"/>
                  </a:cxn>
                  <a:cxn ang="T9">
                    <a:pos x="T2" y="T3"/>
                  </a:cxn>
                  <a:cxn ang="T10">
                    <a:pos x="T4" y="T5"/>
                  </a:cxn>
                  <a:cxn ang="T11">
                    <a:pos x="T6" y="T7"/>
                  </a:cxn>
                </a:cxnLst>
                <a:rect l="T12" t="T13" r="T14" b="T15"/>
                <a:pathLst>
                  <a:path w="3" h="2">
                    <a:moveTo>
                      <a:pt x="3" y="0"/>
                    </a:moveTo>
                    <a:lnTo>
                      <a:pt x="3" y="2"/>
                    </a:lnTo>
                    <a:lnTo>
                      <a:pt x="0" y="1"/>
                    </a:lnTo>
                    <a:lnTo>
                      <a:pt x="3" y="0"/>
                    </a:lnTo>
                    <a:close/>
                  </a:path>
                </a:pathLst>
              </a:custGeom>
              <a:grpFill/>
              <a:ln w="3175" cmpd="sng">
                <a:solidFill>
                  <a:schemeClr val="bg1"/>
                </a:solidFill>
                <a:round/>
                <a:headEnd/>
                <a:tailEnd/>
              </a:ln>
            </p:spPr>
            <p:txBody>
              <a:bodyPr/>
              <a:lstStyle/>
              <a:p>
                <a:endParaRPr lang="es-CL" sz="2400" dirty="0">
                  <a:solidFill>
                    <a:srgbClr val="000000"/>
                  </a:solidFill>
                </a:endParaRPr>
              </a:p>
            </p:txBody>
          </p:sp>
          <p:sp>
            <p:nvSpPr>
              <p:cNvPr id="484" name="Freeform 305"/>
              <p:cNvSpPr>
                <a:spLocks/>
              </p:cNvSpPr>
              <p:nvPr/>
            </p:nvSpPr>
            <p:spPr bwMode="gray">
              <a:xfrm>
                <a:off x="3129" y="876"/>
                <a:ext cx="6" cy="2"/>
              </a:xfrm>
              <a:custGeom>
                <a:avLst/>
                <a:gdLst>
                  <a:gd name="T0" fmla="*/ 3 w 4"/>
                  <a:gd name="T1" fmla="*/ 0 h 1"/>
                  <a:gd name="T2" fmla="*/ 9 w 4"/>
                  <a:gd name="T3" fmla="*/ 0 h 1"/>
                  <a:gd name="T4" fmla="*/ 9 w 4"/>
                  <a:gd name="T5" fmla="*/ 4 h 1"/>
                  <a:gd name="T6" fmla="*/ 4 w 4"/>
                  <a:gd name="T7" fmla="*/ 4 h 1"/>
                  <a:gd name="T8" fmla="*/ 0 w 4"/>
                  <a:gd name="T9" fmla="*/ 4 h 1"/>
                  <a:gd name="T10" fmla="*/ 3 w 4"/>
                  <a:gd name="T11" fmla="*/ 0 h 1"/>
                  <a:gd name="T12" fmla="*/ 0 60000 65536"/>
                  <a:gd name="T13" fmla="*/ 0 60000 65536"/>
                  <a:gd name="T14" fmla="*/ 0 60000 65536"/>
                  <a:gd name="T15" fmla="*/ 0 60000 65536"/>
                  <a:gd name="T16" fmla="*/ 0 60000 65536"/>
                  <a:gd name="T17" fmla="*/ 0 60000 65536"/>
                  <a:gd name="T18" fmla="*/ 0 w 4"/>
                  <a:gd name="T19" fmla="*/ 0 h 1"/>
                  <a:gd name="T20" fmla="*/ 4 w 4"/>
                  <a:gd name="T21" fmla="*/ 1 h 1"/>
                </a:gdLst>
                <a:ahLst/>
                <a:cxnLst>
                  <a:cxn ang="T12">
                    <a:pos x="T0" y="T1"/>
                  </a:cxn>
                  <a:cxn ang="T13">
                    <a:pos x="T2" y="T3"/>
                  </a:cxn>
                  <a:cxn ang="T14">
                    <a:pos x="T4" y="T5"/>
                  </a:cxn>
                  <a:cxn ang="T15">
                    <a:pos x="T6" y="T7"/>
                  </a:cxn>
                  <a:cxn ang="T16">
                    <a:pos x="T8" y="T9"/>
                  </a:cxn>
                  <a:cxn ang="T17">
                    <a:pos x="T10" y="T11"/>
                  </a:cxn>
                </a:cxnLst>
                <a:rect l="T18" t="T19" r="T20" b="T21"/>
                <a:pathLst>
                  <a:path w="4" h="1">
                    <a:moveTo>
                      <a:pt x="1" y="0"/>
                    </a:moveTo>
                    <a:lnTo>
                      <a:pt x="4" y="0"/>
                    </a:lnTo>
                    <a:lnTo>
                      <a:pt x="4" y="1"/>
                    </a:lnTo>
                    <a:lnTo>
                      <a:pt x="2" y="1"/>
                    </a:lnTo>
                    <a:lnTo>
                      <a:pt x="0" y="1"/>
                    </a:lnTo>
                    <a:lnTo>
                      <a:pt x="1" y="0"/>
                    </a:lnTo>
                    <a:close/>
                  </a:path>
                </a:pathLst>
              </a:custGeom>
              <a:grpFill/>
              <a:ln w="3175" cmpd="sng">
                <a:solidFill>
                  <a:schemeClr val="bg1"/>
                </a:solidFill>
                <a:round/>
                <a:headEnd/>
                <a:tailEnd/>
              </a:ln>
            </p:spPr>
            <p:txBody>
              <a:bodyPr/>
              <a:lstStyle/>
              <a:p>
                <a:endParaRPr lang="es-CL" sz="2400" dirty="0">
                  <a:solidFill>
                    <a:srgbClr val="000000"/>
                  </a:solidFill>
                </a:endParaRPr>
              </a:p>
            </p:txBody>
          </p:sp>
          <p:sp>
            <p:nvSpPr>
              <p:cNvPr id="485" name="Freeform 306"/>
              <p:cNvSpPr>
                <a:spLocks/>
              </p:cNvSpPr>
              <p:nvPr/>
            </p:nvSpPr>
            <p:spPr bwMode="gray">
              <a:xfrm>
                <a:off x="3112" y="881"/>
                <a:ext cx="8" cy="5"/>
              </a:xfrm>
              <a:custGeom>
                <a:avLst/>
                <a:gdLst>
                  <a:gd name="T0" fmla="*/ 0 w 5"/>
                  <a:gd name="T1" fmla="*/ 5 h 3"/>
                  <a:gd name="T2" fmla="*/ 0 w 5"/>
                  <a:gd name="T3" fmla="*/ 3 h 3"/>
                  <a:gd name="T4" fmla="*/ 8 w 5"/>
                  <a:gd name="T5" fmla="*/ 0 h 3"/>
                  <a:gd name="T6" fmla="*/ 13 w 5"/>
                  <a:gd name="T7" fmla="*/ 3 h 3"/>
                  <a:gd name="T8" fmla="*/ 8 w 5"/>
                  <a:gd name="T9" fmla="*/ 8 h 3"/>
                  <a:gd name="T10" fmla="*/ 0 w 5"/>
                  <a:gd name="T11" fmla="*/ 5 h 3"/>
                  <a:gd name="T12" fmla="*/ 0 60000 65536"/>
                  <a:gd name="T13" fmla="*/ 0 60000 65536"/>
                  <a:gd name="T14" fmla="*/ 0 60000 65536"/>
                  <a:gd name="T15" fmla="*/ 0 60000 65536"/>
                  <a:gd name="T16" fmla="*/ 0 60000 65536"/>
                  <a:gd name="T17" fmla="*/ 0 60000 65536"/>
                  <a:gd name="T18" fmla="*/ 0 w 5"/>
                  <a:gd name="T19" fmla="*/ 0 h 3"/>
                  <a:gd name="T20" fmla="*/ 5 w 5"/>
                  <a:gd name="T21" fmla="*/ 3 h 3"/>
                </a:gdLst>
                <a:ahLst/>
                <a:cxnLst>
                  <a:cxn ang="T12">
                    <a:pos x="T0" y="T1"/>
                  </a:cxn>
                  <a:cxn ang="T13">
                    <a:pos x="T2" y="T3"/>
                  </a:cxn>
                  <a:cxn ang="T14">
                    <a:pos x="T4" y="T5"/>
                  </a:cxn>
                  <a:cxn ang="T15">
                    <a:pos x="T6" y="T7"/>
                  </a:cxn>
                  <a:cxn ang="T16">
                    <a:pos x="T8" y="T9"/>
                  </a:cxn>
                  <a:cxn ang="T17">
                    <a:pos x="T10" y="T11"/>
                  </a:cxn>
                </a:cxnLst>
                <a:rect l="T18" t="T19" r="T20" b="T21"/>
                <a:pathLst>
                  <a:path w="5" h="3">
                    <a:moveTo>
                      <a:pt x="0" y="2"/>
                    </a:moveTo>
                    <a:lnTo>
                      <a:pt x="0" y="1"/>
                    </a:lnTo>
                    <a:lnTo>
                      <a:pt x="3" y="0"/>
                    </a:lnTo>
                    <a:lnTo>
                      <a:pt x="5" y="1"/>
                    </a:lnTo>
                    <a:lnTo>
                      <a:pt x="3" y="3"/>
                    </a:lnTo>
                    <a:lnTo>
                      <a:pt x="0" y="2"/>
                    </a:lnTo>
                    <a:close/>
                  </a:path>
                </a:pathLst>
              </a:custGeom>
              <a:grpFill/>
              <a:ln w="3175" cmpd="sng">
                <a:solidFill>
                  <a:schemeClr val="bg1"/>
                </a:solidFill>
                <a:round/>
                <a:headEnd/>
                <a:tailEnd/>
              </a:ln>
            </p:spPr>
            <p:txBody>
              <a:bodyPr/>
              <a:lstStyle/>
              <a:p>
                <a:endParaRPr lang="es-CL" sz="2400" dirty="0">
                  <a:solidFill>
                    <a:srgbClr val="000000"/>
                  </a:solidFill>
                </a:endParaRPr>
              </a:p>
            </p:txBody>
          </p:sp>
          <p:sp>
            <p:nvSpPr>
              <p:cNvPr id="486" name="Freeform 307"/>
              <p:cNvSpPr>
                <a:spLocks/>
              </p:cNvSpPr>
              <p:nvPr/>
            </p:nvSpPr>
            <p:spPr bwMode="gray">
              <a:xfrm>
                <a:off x="3131" y="917"/>
                <a:ext cx="10" cy="4"/>
              </a:xfrm>
              <a:custGeom>
                <a:avLst/>
                <a:gdLst>
                  <a:gd name="T0" fmla="*/ 6 w 7"/>
                  <a:gd name="T1" fmla="*/ 0 h 3"/>
                  <a:gd name="T2" fmla="*/ 14 w 7"/>
                  <a:gd name="T3" fmla="*/ 5 h 3"/>
                  <a:gd name="T4" fmla="*/ 1 w 7"/>
                  <a:gd name="T5" fmla="*/ 5 h 3"/>
                  <a:gd name="T6" fmla="*/ 0 w 7"/>
                  <a:gd name="T7" fmla="*/ 1 h 3"/>
                  <a:gd name="T8" fmla="*/ 6 w 7"/>
                  <a:gd name="T9" fmla="*/ 0 h 3"/>
                  <a:gd name="T10" fmla="*/ 0 60000 65536"/>
                  <a:gd name="T11" fmla="*/ 0 60000 65536"/>
                  <a:gd name="T12" fmla="*/ 0 60000 65536"/>
                  <a:gd name="T13" fmla="*/ 0 60000 65536"/>
                  <a:gd name="T14" fmla="*/ 0 60000 65536"/>
                  <a:gd name="T15" fmla="*/ 0 w 7"/>
                  <a:gd name="T16" fmla="*/ 0 h 3"/>
                  <a:gd name="T17" fmla="*/ 7 w 7"/>
                  <a:gd name="T18" fmla="*/ 3 h 3"/>
                </a:gdLst>
                <a:ahLst/>
                <a:cxnLst>
                  <a:cxn ang="T10">
                    <a:pos x="T0" y="T1"/>
                  </a:cxn>
                  <a:cxn ang="T11">
                    <a:pos x="T2" y="T3"/>
                  </a:cxn>
                  <a:cxn ang="T12">
                    <a:pos x="T4" y="T5"/>
                  </a:cxn>
                  <a:cxn ang="T13">
                    <a:pos x="T6" y="T7"/>
                  </a:cxn>
                  <a:cxn ang="T14">
                    <a:pos x="T8" y="T9"/>
                  </a:cxn>
                </a:cxnLst>
                <a:rect l="T15" t="T16" r="T17" b="T18"/>
                <a:pathLst>
                  <a:path w="7" h="3">
                    <a:moveTo>
                      <a:pt x="3" y="0"/>
                    </a:moveTo>
                    <a:lnTo>
                      <a:pt x="7" y="3"/>
                    </a:lnTo>
                    <a:lnTo>
                      <a:pt x="1" y="3"/>
                    </a:lnTo>
                    <a:lnTo>
                      <a:pt x="0" y="1"/>
                    </a:lnTo>
                    <a:lnTo>
                      <a:pt x="3" y="0"/>
                    </a:lnTo>
                    <a:close/>
                  </a:path>
                </a:pathLst>
              </a:custGeom>
              <a:grpFill/>
              <a:ln w="3175" cmpd="sng">
                <a:solidFill>
                  <a:schemeClr val="bg1"/>
                </a:solidFill>
                <a:round/>
                <a:headEnd/>
                <a:tailEnd/>
              </a:ln>
            </p:spPr>
            <p:txBody>
              <a:bodyPr/>
              <a:lstStyle/>
              <a:p>
                <a:endParaRPr lang="es-CL" sz="2400" dirty="0">
                  <a:solidFill>
                    <a:srgbClr val="000000"/>
                  </a:solidFill>
                </a:endParaRPr>
              </a:p>
            </p:txBody>
          </p:sp>
          <p:sp>
            <p:nvSpPr>
              <p:cNvPr id="487" name="Freeform 308"/>
              <p:cNvSpPr>
                <a:spLocks/>
              </p:cNvSpPr>
              <p:nvPr/>
            </p:nvSpPr>
            <p:spPr bwMode="gray">
              <a:xfrm>
                <a:off x="3137" y="923"/>
                <a:ext cx="4" cy="3"/>
              </a:xfrm>
              <a:custGeom>
                <a:avLst/>
                <a:gdLst>
                  <a:gd name="T0" fmla="*/ 0 w 3"/>
                  <a:gd name="T1" fmla="*/ 3 h 2"/>
                  <a:gd name="T2" fmla="*/ 1 w 3"/>
                  <a:gd name="T3" fmla="*/ 0 h 2"/>
                  <a:gd name="T4" fmla="*/ 5 w 3"/>
                  <a:gd name="T5" fmla="*/ 0 h 2"/>
                  <a:gd name="T6" fmla="*/ 4 w 3"/>
                  <a:gd name="T7" fmla="*/ 3 h 2"/>
                  <a:gd name="T8" fmla="*/ 0 w 3"/>
                  <a:gd name="T9" fmla="*/ 4 h 2"/>
                  <a:gd name="T10" fmla="*/ 0 w 3"/>
                  <a:gd name="T11" fmla="*/ 3 h 2"/>
                  <a:gd name="T12" fmla="*/ 0 60000 65536"/>
                  <a:gd name="T13" fmla="*/ 0 60000 65536"/>
                  <a:gd name="T14" fmla="*/ 0 60000 65536"/>
                  <a:gd name="T15" fmla="*/ 0 60000 65536"/>
                  <a:gd name="T16" fmla="*/ 0 60000 65536"/>
                  <a:gd name="T17" fmla="*/ 0 60000 65536"/>
                  <a:gd name="T18" fmla="*/ 0 w 3"/>
                  <a:gd name="T19" fmla="*/ 0 h 2"/>
                  <a:gd name="T20" fmla="*/ 3 w 3"/>
                  <a:gd name="T21" fmla="*/ 2 h 2"/>
                </a:gdLst>
                <a:ahLst/>
                <a:cxnLst>
                  <a:cxn ang="T12">
                    <a:pos x="T0" y="T1"/>
                  </a:cxn>
                  <a:cxn ang="T13">
                    <a:pos x="T2" y="T3"/>
                  </a:cxn>
                  <a:cxn ang="T14">
                    <a:pos x="T4" y="T5"/>
                  </a:cxn>
                  <a:cxn ang="T15">
                    <a:pos x="T6" y="T7"/>
                  </a:cxn>
                  <a:cxn ang="T16">
                    <a:pos x="T8" y="T9"/>
                  </a:cxn>
                  <a:cxn ang="T17">
                    <a:pos x="T10" y="T11"/>
                  </a:cxn>
                </a:cxnLst>
                <a:rect l="T18" t="T19" r="T20" b="T21"/>
                <a:pathLst>
                  <a:path w="3" h="2">
                    <a:moveTo>
                      <a:pt x="0" y="1"/>
                    </a:moveTo>
                    <a:lnTo>
                      <a:pt x="1" y="0"/>
                    </a:lnTo>
                    <a:lnTo>
                      <a:pt x="3" y="0"/>
                    </a:lnTo>
                    <a:lnTo>
                      <a:pt x="2" y="1"/>
                    </a:lnTo>
                    <a:lnTo>
                      <a:pt x="0" y="2"/>
                    </a:lnTo>
                    <a:lnTo>
                      <a:pt x="0" y="1"/>
                    </a:lnTo>
                    <a:close/>
                  </a:path>
                </a:pathLst>
              </a:custGeom>
              <a:grpFill/>
              <a:ln w="3175" cmpd="sng">
                <a:solidFill>
                  <a:schemeClr val="bg1"/>
                </a:solidFill>
                <a:round/>
                <a:headEnd/>
                <a:tailEnd/>
              </a:ln>
            </p:spPr>
            <p:txBody>
              <a:bodyPr/>
              <a:lstStyle/>
              <a:p>
                <a:endParaRPr lang="es-CL" sz="2400" dirty="0">
                  <a:solidFill>
                    <a:srgbClr val="000000"/>
                  </a:solidFill>
                </a:endParaRPr>
              </a:p>
            </p:txBody>
          </p:sp>
          <p:sp>
            <p:nvSpPr>
              <p:cNvPr id="488" name="Freeform 309"/>
              <p:cNvSpPr>
                <a:spLocks/>
              </p:cNvSpPr>
              <p:nvPr/>
            </p:nvSpPr>
            <p:spPr bwMode="gray">
              <a:xfrm>
                <a:off x="3005" y="895"/>
                <a:ext cx="153" cy="118"/>
              </a:xfrm>
              <a:custGeom>
                <a:avLst/>
                <a:gdLst>
                  <a:gd name="T0" fmla="*/ 201 w 99"/>
                  <a:gd name="T1" fmla="*/ 57 h 76"/>
                  <a:gd name="T2" fmla="*/ 229 w 99"/>
                  <a:gd name="T3" fmla="*/ 73 h 76"/>
                  <a:gd name="T4" fmla="*/ 181 w 99"/>
                  <a:gd name="T5" fmla="*/ 92 h 76"/>
                  <a:gd name="T6" fmla="*/ 170 w 99"/>
                  <a:gd name="T7" fmla="*/ 118 h 76"/>
                  <a:gd name="T8" fmla="*/ 148 w 99"/>
                  <a:gd name="T9" fmla="*/ 158 h 76"/>
                  <a:gd name="T10" fmla="*/ 134 w 99"/>
                  <a:gd name="T11" fmla="*/ 179 h 76"/>
                  <a:gd name="T12" fmla="*/ 113 w 99"/>
                  <a:gd name="T13" fmla="*/ 169 h 76"/>
                  <a:gd name="T14" fmla="*/ 108 w 99"/>
                  <a:gd name="T15" fmla="*/ 161 h 76"/>
                  <a:gd name="T16" fmla="*/ 93 w 99"/>
                  <a:gd name="T17" fmla="*/ 158 h 76"/>
                  <a:gd name="T18" fmla="*/ 76 w 99"/>
                  <a:gd name="T19" fmla="*/ 144 h 76"/>
                  <a:gd name="T20" fmla="*/ 82 w 99"/>
                  <a:gd name="T21" fmla="*/ 132 h 76"/>
                  <a:gd name="T22" fmla="*/ 105 w 99"/>
                  <a:gd name="T23" fmla="*/ 132 h 76"/>
                  <a:gd name="T24" fmla="*/ 105 w 99"/>
                  <a:gd name="T25" fmla="*/ 127 h 76"/>
                  <a:gd name="T26" fmla="*/ 131 w 99"/>
                  <a:gd name="T27" fmla="*/ 118 h 76"/>
                  <a:gd name="T28" fmla="*/ 96 w 99"/>
                  <a:gd name="T29" fmla="*/ 121 h 76"/>
                  <a:gd name="T30" fmla="*/ 70 w 99"/>
                  <a:gd name="T31" fmla="*/ 127 h 76"/>
                  <a:gd name="T32" fmla="*/ 62 w 99"/>
                  <a:gd name="T33" fmla="*/ 116 h 76"/>
                  <a:gd name="T34" fmla="*/ 83 w 99"/>
                  <a:gd name="T35" fmla="*/ 104 h 76"/>
                  <a:gd name="T36" fmla="*/ 96 w 99"/>
                  <a:gd name="T37" fmla="*/ 96 h 76"/>
                  <a:gd name="T38" fmla="*/ 136 w 99"/>
                  <a:gd name="T39" fmla="*/ 92 h 76"/>
                  <a:gd name="T40" fmla="*/ 124 w 99"/>
                  <a:gd name="T41" fmla="*/ 88 h 76"/>
                  <a:gd name="T42" fmla="*/ 134 w 99"/>
                  <a:gd name="T43" fmla="*/ 79 h 76"/>
                  <a:gd name="T44" fmla="*/ 110 w 99"/>
                  <a:gd name="T45" fmla="*/ 87 h 76"/>
                  <a:gd name="T46" fmla="*/ 110 w 99"/>
                  <a:gd name="T47" fmla="*/ 75 h 76"/>
                  <a:gd name="T48" fmla="*/ 87 w 99"/>
                  <a:gd name="T49" fmla="*/ 75 h 76"/>
                  <a:gd name="T50" fmla="*/ 87 w 99"/>
                  <a:gd name="T51" fmla="*/ 95 h 76"/>
                  <a:gd name="T52" fmla="*/ 48 w 99"/>
                  <a:gd name="T53" fmla="*/ 99 h 76"/>
                  <a:gd name="T54" fmla="*/ 39 w 99"/>
                  <a:gd name="T55" fmla="*/ 87 h 76"/>
                  <a:gd name="T56" fmla="*/ 36 w 99"/>
                  <a:gd name="T57" fmla="*/ 84 h 76"/>
                  <a:gd name="T58" fmla="*/ 26 w 99"/>
                  <a:gd name="T59" fmla="*/ 73 h 76"/>
                  <a:gd name="T60" fmla="*/ 26 w 99"/>
                  <a:gd name="T61" fmla="*/ 62 h 76"/>
                  <a:gd name="T62" fmla="*/ 23 w 99"/>
                  <a:gd name="T63" fmla="*/ 61 h 76"/>
                  <a:gd name="T64" fmla="*/ 22 w 99"/>
                  <a:gd name="T65" fmla="*/ 43 h 76"/>
                  <a:gd name="T66" fmla="*/ 9 w 99"/>
                  <a:gd name="T67" fmla="*/ 53 h 76"/>
                  <a:gd name="T68" fmla="*/ 0 w 99"/>
                  <a:gd name="T69" fmla="*/ 43 h 76"/>
                  <a:gd name="T70" fmla="*/ 8 w 99"/>
                  <a:gd name="T71" fmla="*/ 19 h 76"/>
                  <a:gd name="T72" fmla="*/ 22 w 99"/>
                  <a:gd name="T73" fmla="*/ 14 h 76"/>
                  <a:gd name="T74" fmla="*/ 31 w 99"/>
                  <a:gd name="T75" fmla="*/ 14 h 76"/>
                  <a:gd name="T76" fmla="*/ 70 w 99"/>
                  <a:gd name="T77" fmla="*/ 14 h 76"/>
                  <a:gd name="T78" fmla="*/ 39 w 99"/>
                  <a:gd name="T79" fmla="*/ 26 h 76"/>
                  <a:gd name="T80" fmla="*/ 56 w 99"/>
                  <a:gd name="T81" fmla="*/ 31 h 76"/>
                  <a:gd name="T82" fmla="*/ 66 w 99"/>
                  <a:gd name="T83" fmla="*/ 43 h 76"/>
                  <a:gd name="T84" fmla="*/ 74 w 99"/>
                  <a:gd name="T85" fmla="*/ 39 h 76"/>
                  <a:gd name="T86" fmla="*/ 79 w 99"/>
                  <a:gd name="T87" fmla="*/ 22 h 76"/>
                  <a:gd name="T88" fmla="*/ 96 w 99"/>
                  <a:gd name="T89" fmla="*/ 25 h 76"/>
                  <a:gd name="T90" fmla="*/ 102 w 99"/>
                  <a:gd name="T91" fmla="*/ 40 h 76"/>
                  <a:gd name="T92" fmla="*/ 113 w 99"/>
                  <a:gd name="T93" fmla="*/ 62 h 76"/>
                  <a:gd name="T94" fmla="*/ 124 w 99"/>
                  <a:gd name="T95" fmla="*/ 56 h 76"/>
                  <a:gd name="T96" fmla="*/ 113 w 99"/>
                  <a:gd name="T97" fmla="*/ 30 h 76"/>
                  <a:gd name="T98" fmla="*/ 117 w 99"/>
                  <a:gd name="T99" fmla="*/ 0 h 76"/>
                  <a:gd name="T100" fmla="*/ 134 w 99"/>
                  <a:gd name="T101" fmla="*/ 9 h 76"/>
                  <a:gd name="T102" fmla="*/ 150 w 99"/>
                  <a:gd name="T103" fmla="*/ 25 h 76"/>
                  <a:gd name="T104" fmla="*/ 153 w 99"/>
                  <a:gd name="T105" fmla="*/ 34 h 76"/>
                  <a:gd name="T106" fmla="*/ 176 w 99"/>
                  <a:gd name="T107" fmla="*/ 39 h 7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w 99"/>
                  <a:gd name="T163" fmla="*/ 0 h 76"/>
                  <a:gd name="T164" fmla="*/ 99 w 99"/>
                  <a:gd name="T165" fmla="*/ 76 h 76"/>
                </a:gdLst>
                <a:ahLst/>
                <a:cxnLst>
                  <a:cxn ang="T108">
                    <a:pos x="T0" y="T1"/>
                  </a:cxn>
                  <a:cxn ang="T109">
                    <a:pos x="T2" y="T3"/>
                  </a:cxn>
                  <a:cxn ang="T110">
                    <a:pos x="T4" y="T5"/>
                  </a:cxn>
                  <a:cxn ang="T111">
                    <a:pos x="T6" y="T7"/>
                  </a:cxn>
                  <a:cxn ang="T112">
                    <a:pos x="T8" y="T9"/>
                  </a:cxn>
                  <a:cxn ang="T113">
                    <a:pos x="T10" y="T11"/>
                  </a:cxn>
                  <a:cxn ang="T114">
                    <a:pos x="T12" y="T13"/>
                  </a:cxn>
                  <a:cxn ang="T115">
                    <a:pos x="T14" y="T15"/>
                  </a:cxn>
                  <a:cxn ang="T116">
                    <a:pos x="T16" y="T17"/>
                  </a:cxn>
                  <a:cxn ang="T117">
                    <a:pos x="T18" y="T19"/>
                  </a:cxn>
                  <a:cxn ang="T118">
                    <a:pos x="T20" y="T21"/>
                  </a:cxn>
                  <a:cxn ang="T119">
                    <a:pos x="T22" y="T23"/>
                  </a:cxn>
                  <a:cxn ang="T120">
                    <a:pos x="T24" y="T25"/>
                  </a:cxn>
                  <a:cxn ang="T121">
                    <a:pos x="T26" y="T27"/>
                  </a:cxn>
                  <a:cxn ang="T122">
                    <a:pos x="T28" y="T29"/>
                  </a:cxn>
                  <a:cxn ang="T123">
                    <a:pos x="T30" y="T31"/>
                  </a:cxn>
                  <a:cxn ang="T124">
                    <a:pos x="T32" y="T33"/>
                  </a:cxn>
                  <a:cxn ang="T125">
                    <a:pos x="T34" y="T35"/>
                  </a:cxn>
                  <a:cxn ang="T126">
                    <a:pos x="T36" y="T37"/>
                  </a:cxn>
                  <a:cxn ang="T127">
                    <a:pos x="T38" y="T39"/>
                  </a:cxn>
                  <a:cxn ang="T128">
                    <a:pos x="T40" y="T41"/>
                  </a:cxn>
                  <a:cxn ang="T129">
                    <a:pos x="T42" y="T43"/>
                  </a:cxn>
                  <a:cxn ang="T130">
                    <a:pos x="T44" y="T45"/>
                  </a:cxn>
                  <a:cxn ang="T131">
                    <a:pos x="T46" y="T47"/>
                  </a:cxn>
                  <a:cxn ang="T132">
                    <a:pos x="T48" y="T49"/>
                  </a:cxn>
                  <a:cxn ang="T133">
                    <a:pos x="T50" y="T51"/>
                  </a:cxn>
                  <a:cxn ang="T134">
                    <a:pos x="T52" y="T53"/>
                  </a:cxn>
                  <a:cxn ang="T135">
                    <a:pos x="T54" y="T55"/>
                  </a:cxn>
                  <a:cxn ang="T136">
                    <a:pos x="T56" y="T57"/>
                  </a:cxn>
                  <a:cxn ang="T137">
                    <a:pos x="T58" y="T59"/>
                  </a:cxn>
                  <a:cxn ang="T138">
                    <a:pos x="T60" y="T61"/>
                  </a:cxn>
                  <a:cxn ang="T139">
                    <a:pos x="T62" y="T63"/>
                  </a:cxn>
                  <a:cxn ang="T140">
                    <a:pos x="T64" y="T65"/>
                  </a:cxn>
                  <a:cxn ang="T141">
                    <a:pos x="T66" y="T67"/>
                  </a:cxn>
                  <a:cxn ang="T142">
                    <a:pos x="T68" y="T69"/>
                  </a:cxn>
                  <a:cxn ang="T143">
                    <a:pos x="T70" y="T71"/>
                  </a:cxn>
                  <a:cxn ang="T144">
                    <a:pos x="T72" y="T73"/>
                  </a:cxn>
                  <a:cxn ang="T145">
                    <a:pos x="T74" y="T75"/>
                  </a:cxn>
                  <a:cxn ang="T146">
                    <a:pos x="T76" y="T77"/>
                  </a:cxn>
                  <a:cxn ang="T147">
                    <a:pos x="T78" y="T79"/>
                  </a:cxn>
                  <a:cxn ang="T148">
                    <a:pos x="T80" y="T81"/>
                  </a:cxn>
                  <a:cxn ang="T149">
                    <a:pos x="T82" y="T83"/>
                  </a:cxn>
                  <a:cxn ang="T150">
                    <a:pos x="T84" y="T85"/>
                  </a:cxn>
                  <a:cxn ang="T151">
                    <a:pos x="T86" y="T87"/>
                  </a:cxn>
                  <a:cxn ang="T152">
                    <a:pos x="T88" y="T89"/>
                  </a:cxn>
                  <a:cxn ang="T153">
                    <a:pos x="T90" y="T91"/>
                  </a:cxn>
                  <a:cxn ang="T154">
                    <a:pos x="T92" y="T93"/>
                  </a:cxn>
                  <a:cxn ang="T155">
                    <a:pos x="T94" y="T95"/>
                  </a:cxn>
                  <a:cxn ang="T156">
                    <a:pos x="T96" y="T97"/>
                  </a:cxn>
                  <a:cxn ang="T157">
                    <a:pos x="T98" y="T99"/>
                  </a:cxn>
                  <a:cxn ang="T158">
                    <a:pos x="T100" y="T101"/>
                  </a:cxn>
                  <a:cxn ang="T159">
                    <a:pos x="T102" y="T103"/>
                  </a:cxn>
                  <a:cxn ang="T160">
                    <a:pos x="T104" y="T105"/>
                  </a:cxn>
                  <a:cxn ang="T161">
                    <a:pos x="T106" y="T107"/>
                  </a:cxn>
                </a:cxnLst>
                <a:rect l="T162" t="T163" r="T164" b="T165"/>
                <a:pathLst>
                  <a:path w="99" h="76">
                    <a:moveTo>
                      <a:pt x="75" y="20"/>
                    </a:moveTo>
                    <a:lnTo>
                      <a:pt x="81" y="21"/>
                    </a:lnTo>
                    <a:lnTo>
                      <a:pt x="84" y="24"/>
                    </a:lnTo>
                    <a:lnTo>
                      <a:pt x="87" y="25"/>
                    </a:lnTo>
                    <a:lnTo>
                      <a:pt x="99" y="28"/>
                    </a:lnTo>
                    <a:lnTo>
                      <a:pt x="96" y="30"/>
                    </a:lnTo>
                    <a:lnTo>
                      <a:pt x="90" y="32"/>
                    </a:lnTo>
                    <a:lnTo>
                      <a:pt x="80" y="34"/>
                    </a:lnTo>
                    <a:lnTo>
                      <a:pt x="76" y="38"/>
                    </a:lnTo>
                    <a:lnTo>
                      <a:pt x="75" y="44"/>
                    </a:lnTo>
                    <a:lnTo>
                      <a:pt x="70" y="46"/>
                    </a:lnTo>
                    <a:lnTo>
                      <a:pt x="71" y="49"/>
                    </a:lnTo>
                    <a:lnTo>
                      <a:pt x="69" y="56"/>
                    </a:lnTo>
                    <a:lnTo>
                      <a:pt x="62" y="59"/>
                    </a:lnTo>
                    <a:lnTo>
                      <a:pt x="62" y="66"/>
                    </a:lnTo>
                    <a:lnTo>
                      <a:pt x="59" y="68"/>
                    </a:lnTo>
                    <a:lnTo>
                      <a:pt x="56" y="72"/>
                    </a:lnTo>
                    <a:lnTo>
                      <a:pt x="56" y="74"/>
                    </a:lnTo>
                    <a:lnTo>
                      <a:pt x="54" y="76"/>
                    </a:lnTo>
                    <a:lnTo>
                      <a:pt x="47" y="72"/>
                    </a:lnTo>
                    <a:lnTo>
                      <a:pt x="47" y="70"/>
                    </a:lnTo>
                    <a:lnTo>
                      <a:pt x="50" y="68"/>
                    </a:lnTo>
                    <a:lnTo>
                      <a:pt x="48" y="67"/>
                    </a:lnTo>
                    <a:lnTo>
                      <a:pt x="45" y="67"/>
                    </a:lnTo>
                    <a:lnTo>
                      <a:pt x="45" y="68"/>
                    </a:lnTo>
                    <a:lnTo>
                      <a:pt x="41" y="68"/>
                    </a:lnTo>
                    <a:lnTo>
                      <a:pt x="39" y="66"/>
                    </a:lnTo>
                    <a:lnTo>
                      <a:pt x="39" y="65"/>
                    </a:lnTo>
                    <a:lnTo>
                      <a:pt x="33" y="64"/>
                    </a:lnTo>
                    <a:lnTo>
                      <a:pt x="32" y="60"/>
                    </a:lnTo>
                    <a:lnTo>
                      <a:pt x="28" y="57"/>
                    </a:lnTo>
                    <a:lnTo>
                      <a:pt x="29" y="55"/>
                    </a:lnTo>
                    <a:lnTo>
                      <a:pt x="34" y="55"/>
                    </a:lnTo>
                    <a:lnTo>
                      <a:pt x="37" y="56"/>
                    </a:lnTo>
                    <a:lnTo>
                      <a:pt x="44" y="56"/>
                    </a:lnTo>
                    <a:lnTo>
                      <a:pt x="44" y="55"/>
                    </a:lnTo>
                    <a:lnTo>
                      <a:pt x="37" y="54"/>
                    </a:lnTo>
                    <a:lnTo>
                      <a:pt x="39" y="53"/>
                    </a:lnTo>
                    <a:lnTo>
                      <a:pt x="44" y="53"/>
                    </a:lnTo>
                    <a:lnTo>
                      <a:pt x="49" y="52"/>
                    </a:lnTo>
                    <a:lnTo>
                      <a:pt x="54" y="51"/>
                    </a:lnTo>
                    <a:lnTo>
                      <a:pt x="55" y="49"/>
                    </a:lnTo>
                    <a:lnTo>
                      <a:pt x="51" y="48"/>
                    </a:lnTo>
                    <a:lnTo>
                      <a:pt x="46" y="50"/>
                    </a:lnTo>
                    <a:lnTo>
                      <a:pt x="40" y="50"/>
                    </a:lnTo>
                    <a:lnTo>
                      <a:pt x="35" y="51"/>
                    </a:lnTo>
                    <a:lnTo>
                      <a:pt x="33" y="51"/>
                    </a:lnTo>
                    <a:lnTo>
                      <a:pt x="29" y="53"/>
                    </a:lnTo>
                    <a:lnTo>
                      <a:pt x="25" y="52"/>
                    </a:lnTo>
                    <a:lnTo>
                      <a:pt x="28" y="50"/>
                    </a:lnTo>
                    <a:lnTo>
                      <a:pt x="26" y="48"/>
                    </a:lnTo>
                    <a:lnTo>
                      <a:pt x="26" y="46"/>
                    </a:lnTo>
                    <a:lnTo>
                      <a:pt x="32" y="45"/>
                    </a:lnTo>
                    <a:lnTo>
                      <a:pt x="35" y="43"/>
                    </a:lnTo>
                    <a:lnTo>
                      <a:pt x="40" y="43"/>
                    </a:lnTo>
                    <a:lnTo>
                      <a:pt x="42" y="42"/>
                    </a:lnTo>
                    <a:lnTo>
                      <a:pt x="40" y="40"/>
                    </a:lnTo>
                    <a:lnTo>
                      <a:pt x="43" y="40"/>
                    </a:lnTo>
                    <a:lnTo>
                      <a:pt x="50" y="39"/>
                    </a:lnTo>
                    <a:lnTo>
                      <a:pt x="57" y="38"/>
                    </a:lnTo>
                    <a:lnTo>
                      <a:pt x="58" y="37"/>
                    </a:lnTo>
                    <a:lnTo>
                      <a:pt x="55" y="37"/>
                    </a:lnTo>
                    <a:lnTo>
                      <a:pt x="52" y="37"/>
                    </a:lnTo>
                    <a:lnTo>
                      <a:pt x="49" y="37"/>
                    </a:lnTo>
                    <a:lnTo>
                      <a:pt x="53" y="35"/>
                    </a:lnTo>
                    <a:lnTo>
                      <a:pt x="56" y="33"/>
                    </a:lnTo>
                    <a:lnTo>
                      <a:pt x="53" y="32"/>
                    </a:lnTo>
                    <a:lnTo>
                      <a:pt x="51" y="33"/>
                    </a:lnTo>
                    <a:lnTo>
                      <a:pt x="46" y="36"/>
                    </a:lnTo>
                    <a:lnTo>
                      <a:pt x="43" y="36"/>
                    </a:lnTo>
                    <a:lnTo>
                      <a:pt x="43" y="33"/>
                    </a:lnTo>
                    <a:lnTo>
                      <a:pt x="46" y="31"/>
                    </a:lnTo>
                    <a:lnTo>
                      <a:pt x="42" y="30"/>
                    </a:lnTo>
                    <a:lnTo>
                      <a:pt x="39" y="31"/>
                    </a:lnTo>
                    <a:lnTo>
                      <a:pt x="36" y="31"/>
                    </a:lnTo>
                    <a:lnTo>
                      <a:pt x="34" y="32"/>
                    </a:lnTo>
                    <a:lnTo>
                      <a:pt x="36" y="35"/>
                    </a:lnTo>
                    <a:lnTo>
                      <a:pt x="36" y="39"/>
                    </a:lnTo>
                    <a:lnTo>
                      <a:pt x="33" y="39"/>
                    </a:lnTo>
                    <a:lnTo>
                      <a:pt x="25" y="41"/>
                    </a:lnTo>
                    <a:lnTo>
                      <a:pt x="20" y="41"/>
                    </a:lnTo>
                    <a:lnTo>
                      <a:pt x="19" y="40"/>
                    </a:lnTo>
                    <a:lnTo>
                      <a:pt x="14" y="38"/>
                    </a:lnTo>
                    <a:lnTo>
                      <a:pt x="16" y="36"/>
                    </a:lnTo>
                    <a:lnTo>
                      <a:pt x="21" y="36"/>
                    </a:lnTo>
                    <a:lnTo>
                      <a:pt x="21" y="35"/>
                    </a:lnTo>
                    <a:lnTo>
                      <a:pt x="15" y="35"/>
                    </a:lnTo>
                    <a:lnTo>
                      <a:pt x="11" y="35"/>
                    </a:lnTo>
                    <a:lnTo>
                      <a:pt x="9" y="31"/>
                    </a:lnTo>
                    <a:lnTo>
                      <a:pt x="11" y="30"/>
                    </a:lnTo>
                    <a:lnTo>
                      <a:pt x="7" y="29"/>
                    </a:lnTo>
                    <a:lnTo>
                      <a:pt x="8" y="27"/>
                    </a:lnTo>
                    <a:lnTo>
                      <a:pt x="11" y="26"/>
                    </a:lnTo>
                    <a:lnTo>
                      <a:pt x="13" y="26"/>
                    </a:lnTo>
                    <a:lnTo>
                      <a:pt x="13" y="25"/>
                    </a:lnTo>
                    <a:lnTo>
                      <a:pt x="10" y="25"/>
                    </a:lnTo>
                    <a:lnTo>
                      <a:pt x="10" y="20"/>
                    </a:lnTo>
                    <a:lnTo>
                      <a:pt x="11" y="18"/>
                    </a:lnTo>
                    <a:lnTo>
                      <a:pt x="9" y="18"/>
                    </a:lnTo>
                    <a:lnTo>
                      <a:pt x="7" y="18"/>
                    </a:lnTo>
                    <a:lnTo>
                      <a:pt x="7" y="20"/>
                    </a:lnTo>
                    <a:lnTo>
                      <a:pt x="4" y="22"/>
                    </a:lnTo>
                    <a:lnTo>
                      <a:pt x="1" y="21"/>
                    </a:lnTo>
                    <a:lnTo>
                      <a:pt x="3" y="19"/>
                    </a:lnTo>
                    <a:lnTo>
                      <a:pt x="0" y="18"/>
                    </a:lnTo>
                    <a:lnTo>
                      <a:pt x="0" y="11"/>
                    </a:lnTo>
                    <a:lnTo>
                      <a:pt x="4" y="10"/>
                    </a:lnTo>
                    <a:lnTo>
                      <a:pt x="3" y="8"/>
                    </a:lnTo>
                    <a:lnTo>
                      <a:pt x="0" y="7"/>
                    </a:lnTo>
                    <a:lnTo>
                      <a:pt x="4" y="6"/>
                    </a:lnTo>
                    <a:lnTo>
                      <a:pt x="9" y="6"/>
                    </a:lnTo>
                    <a:lnTo>
                      <a:pt x="7" y="8"/>
                    </a:lnTo>
                    <a:lnTo>
                      <a:pt x="13" y="8"/>
                    </a:lnTo>
                    <a:lnTo>
                      <a:pt x="13" y="6"/>
                    </a:lnTo>
                    <a:lnTo>
                      <a:pt x="23" y="6"/>
                    </a:lnTo>
                    <a:lnTo>
                      <a:pt x="26" y="5"/>
                    </a:lnTo>
                    <a:lnTo>
                      <a:pt x="29" y="6"/>
                    </a:lnTo>
                    <a:lnTo>
                      <a:pt x="28" y="8"/>
                    </a:lnTo>
                    <a:lnTo>
                      <a:pt x="25" y="9"/>
                    </a:lnTo>
                    <a:lnTo>
                      <a:pt x="16" y="11"/>
                    </a:lnTo>
                    <a:lnTo>
                      <a:pt x="16" y="12"/>
                    </a:lnTo>
                    <a:lnTo>
                      <a:pt x="22" y="12"/>
                    </a:lnTo>
                    <a:lnTo>
                      <a:pt x="23" y="13"/>
                    </a:lnTo>
                    <a:lnTo>
                      <a:pt x="23" y="15"/>
                    </a:lnTo>
                    <a:lnTo>
                      <a:pt x="27" y="16"/>
                    </a:lnTo>
                    <a:lnTo>
                      <a:pt x="28" y="18"/>
                    </a:lnTo>
                    <a:lnTo>
                      <a:pt x="32" y="21"/>
                    </a:lnTo>
                    <a:lnTo>
                      <a:pt x="33" y="18"/>
                    </a:lnTo>
                    <a:lnTo>
                      <a:pt x="31" y="16"/>
                    </a:lnTo>
                    <a:lnTo>
                      <a:pt x="28" y="13"/>
                    </a:lnTo>
                    <a:lnTo>
                      <a:pt x="31" y="11"/>
                    </a:lnTo>
                    <a:lnTo>
                      <a:pt x="33" y="9"/>
                    </a:lnTo>
                    <a:lnTo>
                      <a:pt x="34" y="7"/>
                    </a:lnTo>
                    <a:lnTo>
                      <a:pt x="38" y="8"/>
                    </a:lnTo>
                    <a:lnTo>
                      <a:pt x="40" y="10"/>
                    </a:lnTo>
                    <a:lnTo>
                      <a:pt x="42" y="12"/>
                    </a:lnTo>
                    <a:lnTo>
                      <a:pt x="42" y="15"/>
                    </a:lnTo>
                    <a:lnTo>
                      <a:pt x="43" y="17"/>
                    </a:lnTo>
                    <a:lnTo>
                      <a:pt x="43" y="22"/>
                    </a:lnTo>
                    <a:lnTo>
                      <a:pt x="46" y="24"/>
                    </a:lnTo>
                    <a:lnTo>
                      <a:pt x="47" y="26"/>
                    </a:lnTo>
                    <a:lnTo>
                      <a:pt x="50" y="27"/>
                    </a:lnTo>
                    <a:lnTo>
                      <a:pt x="53" y="26"/>
                    </a:lnTo>
                    <a:lnTo>
                      <a:pt x="52" y="23"/>
                    </a:lnTo>
                    <a:lnTo>
                      <a:pt x="46" y="18"/>
                    </a:lnTo>
                    <a:lnTo>
                      <a:pt x="48" y="13"/>
                    </a:lnTo>
                    <a:lnTo>
                      <a:pt x="47" y="12"/>
                    </a:lnTo>
                    <a:lnTo>
                      <a:pt x="45" y="3"/>
                    </a:lnTo>
                    <a:lnTo>
                      <a:pt x="48" y="2"/>
                    </a:lnTo>
                    <a:lnTo>
                      <a:pt x="49" y="0"/>
                    </a:lnTo>
                    <a:lnTo>
                      <a:pt x="55" y="1"/>
                    </a:lnTo>
                    <a:lnTo>
                      <a:pt x="56" y="2"/>
                    </a:lnTo>
                    <a:lnTo>
                      <a:pt x="56" y="4"/>
                    </a:lnTo>
                    <a:lnTo>
                      <a:pt x="62" y="4"/>
                    </a:lnTo>
                    <a:lnTo>
                      <a:pt x="66" y="8"/>
                    </a:lnTo>
                    <a:lnTo>
                      <a:pt x="63" y="10"/>
                    </a:lnTo>
                    <a:lnTo>
                      <a:pt x="63" y="12"/>
                    </a:lnTo>
                    <a:lnTo>
                      <a:pt x="62" y="13"/>
                    </a:lnTo>
                    <a:lnTo>
                      <a:pt x="64" y="14"/>
                    </a:lnTo>
                    <a:lnTo>
                      <a:pt x="68" y="11"/>
                    </a:lnTo>
                    <a:lnTo>
                      <a:pt x="71" y="12"/>
                    </a:lnTo>
                    <a:lnTo>
                      <a:pt x="74" y="16"/>
                    </a:lnTo>
                    <a:lnTo>
                      <a:pt x="74" y="20"/>
                    </a:lnTo>
                    <a:lnTo>
                      <a:pt x="75" y="20"/>
                    </a:lnTo>
                    <a:close/>
                  </a:path>
                </a:pathLst>
              </a:custGeom>
              <a:grpFill/>
              <a:ln w="3175" cmpd="sng">
                <a:solidFill>
                  <a:schemeClr val="bg1"/>
                </a:solidFill>
                <a:round/>
                <a:headEnd/>
                <a:tailEnd/>
              </a:ln>
            </p:spPr>
            <p:txBody>
              <a:bodyPr/>
              <a:lstStyle/>
              <a:p>
                <a:endParaRPr lang="es-CL" sz="2400" dirty="0">
                  <a:solidFill>
                    <a:srgbClr val="000000"/>
                  </a:solidFill>
                </a:endParaRPr>
              </a:p>
            </p:txBody>
          </p:sp>
          <p:sp>
            <p:nvSpPr>
              <p:cNvPr id="489" name="Freeform 310"/>
              <p:cNvSpPr>
                <a:spLocks/>
              </p:cNvSpPr>
              <p:nvPr/>
            </p:nvSpPr>
            <p:spPr bwMode="gray">
              <a:xfrm>
                <a:off x="3146" y="948"/>
                <a:ext cx="22" cy="10"/>
              </a:xfrm>
              <a:custGeom>
                <a:avLst/>
                <a:gdLst>
                  <a:gd name="T0" fmla="*/ 35 w 14"/>
                  <a:gd name="T1" fmla="*/ 0 h 7"/>
                  <a:gd name="T2" fmla="*/ 35 w 14"/>
                  <a:gd name="T3" fmla="*/ 13 h 7"/>
                  <a:gd name="T4" fmla="*/ 8 w 14"/>
                  <a:gd name="T5" fmla="*/ 14 h 7"/>
                  <a:gd name="T6" fmla="*/ 0 w 14"/>
                  <a:gd name="T7" fmla="*/ 6 h 7"/>
                  <a:gd name="T8" fmla="*/ 5 w 14"/>
                  <a:gd name="T9" fmla="*/ 4 h 7"/>
                  <a:gd name="T10" fmla="*/ 13 w 14"/>
                  <a:gd name="T11" fmla="*/ 4 h 7"/>
                  <a:gd name="T12" fmla="*/ 22 w 14"/>
                  <a:gd name="T13" fmla="*/ 0 h 7"/>
                  <a:gd name="T14" fmla="*/ 35 w 14"/>
                  <a:gd name="T15" fmla="*/ 0 h 7"/>
                  <a:gd name="T16" fmla="*/ 0 60000 65536"/>
                  <a:gd name="T17" fmla="*/ 0 60000 65536"/>
                  <a:gd name="T18" fmla="*/ 0 60000 65536"/>
                  <a:gd name="T19" fmla="*/ 0 60000 65536"/>
                  <a:gd name="T20" fmla="*/ 0 60000 65536"/>
                  <a:gd name="T21" fmla="*/ 0 60000 65536"/>
                  <a:gd name="T22" fmla="*/ 0 60000 65536"/>
                  <a:gd name="T23" fmla="*/ 0 60000 65536"/>
                  <a:gd name="T24" fmla="*/ 0 w 14"/>
                  <a:gd name="T25" fmla="*/ 0 h 7"/>
                  <a:gd name="T26" fmla="*/ 14 w 14"/>
                  <a:gd name="T27" fmla="*/ 7 h 7"/>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14" h="7">
                    <a:moveTo>
                      <a:pt x="14" y="0"/>
                    </a:moveTo>
                    <a:lnTo>
                      <a:pt x="14" y="6"/>
                    </a:lnTo>
                    <a:lnTo>
                      <a:pt x="3" y="7"/>
                    </a:lnTo>
                    <a:lnTo>
                      <a:pt x="0" y="3"/>
                    </a:lnTo>
                    <a:lnTo>
                      <a:pt x="2" y="2"/>
                    </a:lnTo>
                    <a:lnTo>
                      <a:pt x="5" y="2"/>
                    </a:lnTo>
                    <a:lnTo>
                      <a:pt x="9" y="0"/>
                    </a:lnTo>
                    <a:lnTo>
                      <a:pt x="14" y="0"/>
                    </a:lnTo>
                    <a:close/>
                  </a:path>
                </a:pathLst>
              </a:custGeom>
              <a:grpFill/>
              <a:ln w="3175" cmpd="sng">
                <a:solidFill>
                  <a:schemeClr val="bg1"/>
                </a:solidFill>
                <a:round/>
                <a:headEnd/>
                <a:tailEnd/>
              </a:ln>
            </p:spPr>
            <p:txBody>
              <a:bodyPr/>
              <a:lstStyle/>
              <a:p>
                <a:endParaRPr lang="es-CL" sz="2400" dirty="0">
                  <a:solidFill>
                    <a:srgbClr val="000000"/>
                  </a:solidFill>
                </a:endParaRPr>
              </a:p>
            </p:txBody>
          </p:sp>
          <p:sp>
            <p:nvSpPr>
              <p:cNvPr id="490" name="Freeform 311"/>
              <p:cNvSpPr>
                <a:spLocks/>
              </p:cNvSpPr>
              <p:nvPr/>
            </p:nvSpPr>
            <p:spPr bwMode="gray">
              <a:xfrm>
                <a:off x="3149" y="958"/>
                <a:ext cx="59" cy="33"/>
              </a:xfrm>
              <a:custGeom>
                <a:avLst/>
                <a:gdLst>
                  <a:gd name="T0" fmla="*/ 47 w 38"/>
                  <a:gd name="T1" fmla="*/ 0 h 21"/>
                  <a:gd name="T2" fmla="*/ 56 w 38"/>
                  <a:gd name="T3" fmla="*/ 5 h 21"/>
                  <a:gd name="T4" fmla="*/ 48 w 38"/>
                  <a:gd name="T5" fmla="*/ 14 h 21"/>
                  <a:gd name="T6" fmla="*/ 56 w 38"/>
                  <a:gd name="T7" fmla="*/ 17 h 21"/>
                  <a:gd name="T8" fmla="*/ 61 w 38"/>
                  <a:gd name="T9" fmla="*/ 22 h 21"/>
                  <a:gd name="T10" fmla="*/ 70 w 38"/>
                  <a:gd name="T11" fmla="*/ 22 h 21"/>
                  <a:gd name="T12" fmla="*/ 75 w 38"/>
                  <a:gd name="T13" fmla="*/ 20 h 21"/>
                  <a:gd name="T14" fmla="*/ 88 w 38"/>
                  <a:gd name="T15" fmla="*/ 25 h 21"/>
                  <a:gd name="T16" fmla="*/ 92 w 38"/>
                  <a:gd name="T17" fmla="*/ 30 h 21"/>
                  <a:gd name="T18" fmla="*/ 70 w 38"/>
                  <a:gd name="T19" fmla="*/ 30 h 21"/>
                  <a:gd name="T20" fmla="*/ 61 w 38"/>
                  <a:gd name="T21" fmla="*/ 38 h 21"/>
                  <a:gd name="T22" fmla="*/ 61 w 38"/>
                  <a:gd name="T23" fmla="*/ 44 h 21"/>
                  <a:gd name="T24" fmla="*/ 53 w 38"/>
                  <a:gd name="T25" fmla="*/ 47 h 21"/>
                  <a:gd name="T26" fmla="*/ 39 w 38"/>
                  <a:gd name="T27" fmla="*/ 52 h 21"/>
                  <a:gd name="T28" fmla="*/ 36 w 38"/>
                  <a:gd name="T29" fmla="*/ 47 h 21"/>
                  <a:gd name="T30" fmla="*/ 43 w 38"/>
                  <a:gd name="T31" fmla="*/ 42 h 21"/>
                  <a:gd name="T32" fmla="*/ 47 w 38"/>
                  <a:gd name="T33" fmla="*/ 39 h 21"/>
                  <a:gd name="T34" fmla="*/ 31 w 38"/>
                  <a:gd name="T35" fmla="*/ 39 h 21"/>
                  <a:gd name="T36" fmla="*/ 5 w 38"/>
                  <a:gd name="T37" fmla="*/ 47 h 21"/>
                  <a:gd name="T38" fmla="*/ 0 w 38"/>
                  <a:gd name="T39" fmla="*/ 44 h 21"/>
                  <a:gd name="T40" fmla="*/ 0 w 38"/>
                  <a:gd name="T41" fmla="*/ 39 h 21"/>
                  <a:gd name="T42" fmla="*/ 9 w 38"/>
                  <a:gd name="T43" fmla="*/ 35 h 21"/>
                  <a:gd name="T44" fmla="*/ 9 w 38"/>
                  <a:gd name="T45" fmla="*/ 20 h 21"/>
                  <a:gd name="T46" fmla="*/ 17 w 38"/>
                  <a:gd name="T47" fmla="*/ 17 h 21"/>
                  <a:gd name="T48" fmla="*/ 0 w 38"/>
                  <a:gd name="T49" fmla="*/ 9 h 21"/>
                  <a:gd name="T50" fmla="*/ 3 w 38"/>
                  <a:gd name="T51" fmla="*/ 8 h 21"/>
                  <a:gd name="T52" fmla="*/ 14 w 38"/>
                  <a:gd name="T53" fmla="*/ 8 h 21"/>
                  <a:gd name="T54" fmla="*/ 19 w 38"/>
                  <a:gd name="T55" fmla="*/ 3 h 21"/>
                  <a:gd name="T56" fmla="*/ 39 w 38"/>
                  <a:gd name="T57" fmla="*/ 3 h 21"/>
                  <a:gd name="T58" fmla="*/ 47 w 38"/>
                  <a:gd name="T59" fmla="*/ 0 h 21"/>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w 38"/>
                  <a:gd name="T91" fmla="*/ 0 h 21"/>
                  <a:gd name="T92" fmla="*/ 38 w 38"/>
                  <a:gd name="T93" fmla="*/ 21 h 21"/>
                </a:gdLst>
                <a:ahLst/>
                <a:cxnLst>
                  <a:cxn ang="T60">
                    <a:pos x="T0" y="T1"/>
                  </a:cxn>
                  <a:cxn ang="T61">
                    <a:pos x="T2" y="T3"/>
                  </a:cxn>
                  <a:cxn ang="T62">
                    <a:pos x="T4" y="T5"/>
                  </a:cxn>
                  <a:cxn ang="T63">
                    <a:pos x="T6" y="T7"/>
                  </a:cxn>
                  <a:cxn ang="T64">
                    <a:pos x="T8" y="T9"/>
                  </a:cxn>
                  <a:cxn ang="T65">
                    <a:pos x="T10" y="T11"/>
                  </a:cxn>
                  <a:cxn ang="T66">
                    <a:pos x="T12" y="T13"/>
                  </a:cxn>
                  <a:cxn ang="T67">
                    <a:pos x="T14" y="T15"/>
                  </a:cxn>
                  <a:cxn ang="T68">
                    <a:pos x="T16" y="T17"/>
                  </a:cxn>
                  <a:cxn ang="T69">
                    <a:pos x="T18" y="T19"/>
                  </a:cxn>
                  <a:cxn ang="T70">
                    <a:pos x="T20" y="T21"/>
                  </a:cxn>
                  <a:cxn ang="T71">
                    <a:pos x="T22" y="T23"/>
                  </a:cxn>
                  <a:cxn ang="T72">
                    <a:pos x="T24" y="T25"/>
                  </a:cxn>
                  <a:cxn ang="T73">
                    <a:pos x="T26" y="T27"/>
                  </a:cxn>
                  <a:cxn ang="T74">
                    <a:pos x="T28" y="T29"/>
                  </a:cxn>
                  <a:cxn ang="T75">
                    <a:pos x="T30" y="T31"/>
                  </a:cxn>
                  <a:cxn ang="T76">
                    <a:pos x="T32" y="T33"/>
                  </a:cxn>
                  <a:cxn ang="T77">
                    <a:pos x="T34" y="T35"/>
                  </a:cxn>
                  <a:cxn ang="T78">
                    <a:pos x="T36" y="T37"/>
                  </a:cxn>
                  <a:cxn ang="T79">
                    <a:pos x="T38" y="T39"/>
                  </a:cxn>
                  <a:cxn ang="T80">
                    <a:pos x="T40" y="T41"/>
                  </a:cxn>
                  <a:cxn ang="T81">
                    <a:pos x="T42" y="T43"/>
                  </a:cxn>
                  <a:cxn ang="T82">
                    <a:pos x="T44" y="T45"/>
                  </a:cxn>
                  <a:cxn ang="T83">
                    <a:pos x="T46" y="T47"/>
                  </a:cxn>
                  <a:cxn ang="T84">
                    <a:pos x="T48" y="T49"/>
                  </a:cxn>
                  <a:cxn ang="T85">
                    <a:pos x="T50" y="T51"/>
                  </a:cxn>
                  <a:cxn ang="T86">
                    <a:pos x="T52" y="T53"/>
                  </a:cxn>
                  <a:cxn ang="T87">
                    <a:pos x="T54" y="T55"/>
                  </a:cxn>
                  <a:cxn ang="T88">
                    <a:pos x="T56" y="T57"/>
                  </a:cxn>
                  <a:cxn ang="T89">
                    <a:pos x="T58" y="T59"/>
                  </a:cxn>
                </a:cxnLst>
                <a:rect l="T90" t="T91" r="T92" b="T93"/>
                <a:pathLst>
                  <a:path w="38" h="21">
                    <a:moveTo>
                      <a:pt x="19" y="0"/>
                    </a:moveTo>
                    <a:lnTo>
                      <a:pt x="23" y="2"/>
                    </a:lnTo>
                    <a:lnTo>
                      <a:pt x="20" y="6"/>
                    </a:lnTo>
                    <a:lnTo>
                      <a:pt x="23" y="7"/>
                    </a:lnTo>
                    <a:lnTo>
                      <a:pt x="25" y="9"/>
                    </a:lnTo>
                    <a:lnTo>
                      <a:pt x="29" y="9"/>
                    </a:lnTo>
                    <a:lnTo>
                      <a:pt x="31" y="8"/>
                    </a:lnTo>
                    <a:lnTo>
                      <a:pt x="37" y="10"/>
                    </a:lnTo>
                    <a:lnTo>
                      <a:pt x="38" y="12"/>
                    </a:lnTo>
                    <a:lnTo>
                      <a:pt x="29" y="12"/>
                    </a:lnTo>
                    <a:lnTo>
                      <a:pt x="25" y="15"/>
                    </a:lnTo>
                    <a:lnTo>
                      <a:pt x="25" y="18"/>
                    </a:lnTo>
                    <a:lnTo>
                      <a:pt x="22" y="19"/>
                    </a:lnTo>
                    <a:lnTo>
                      <a:pt x="16" y="21"/>
                    </a:lnTo>
                    <a:lnTo>
                      <a:pt x="15" y="19"/>
                    </a:lnTo>
                    <a:lnTo>
                      <a:pt x="18" y="17"/>
                    </a:lnTo>
                    <a:lnTo>
                      <a:pt x="19" y="16"/>
                    </a:lnTo>
                    <a:lnTo>
                      <a:pt x="13" y="16"/>
                    </a:lnTo>
                    <a:lnTo>
                      <a:pt x="2" y="19"/>
                    </a:lnTo>
                    <a:lnTo>
                      <a:pt x="0" y="18"/>
                    </a:lnTo>
                    <a:lnTo>
                      <a:pt x="0" y="16"/>
                    </a:lnTo>
                    <a:lnTo>
                      <a:pt x="4" y="14"/>
                    </a:lnTo>
                    <a:lnTo>
                      <a:pt x="4" y="8"/>
                    </a:lnTo>
                    <a:lnTo>
                      <a:pt x="7" y="7"/>
                    </a:lnTo>
                    <a:lnTo>
                      <a:pt x="0" y="4"/>
                    </a:lnTo>
                    <a:lnTo>
                      <a:pt x="1" y="3"/>
                    </a:lnTo>
                    <a:lnTo>
                      <a:pt x="6" y="3"/>
                    </a:lnTo>
                    <a:lnTo>
                      <a:pt x="8" y="1"/>
                    </a:lnTo>
                    <a:lnTo>
                      <a:pt x="16" y="1"/>
                    </a:lnTo>
                    <a:lnTo>
                      <a:pt x="19" y="0"/>
                    </a:lnTo>
                    <a:close/>
                  </a:path>
                </a:pathLst>
              </a:custGeom>
              <a:grpFill/>
              <a:ln w="3175" cmpd="sng">
                <a:solidFill>
                  <a:schemeClr val="bg1"/>
                </a:solidFill>
                <a:round/>
                <a:headEnd/>
                <a:tailEnd/>
              </a:ln>
            </p:spPr>
            <p:txBody>
              <a:bodyPr/>
              <a:lstStyle/>
              <a:p>
                <a:endParaRPr lang="es-CL" sz="2400" dirty="0">
                  <a:solidFill>
                    <a:srgbClr val="000000"/>
                  </a:solidFill>
                </a:endParaRPr>
              </a:p>
            </p:txBody>
          </p:sp>
          <p:sp>
            <p:nvSpPr>
              <p:cNvPr id="491" name="Freeform 312"/>
              <p:cNvSpPr>
                <a:spLocks/>
              </p:cNvSpPr>
              <p:nvPr/>
            </p:nvSpPr>
            <p:spPr bwMode="gray">
              <a:xfrm>
                <a:off x="3141" y="929"/>
                <a:ext cx="8" cy="5"/>
              </a:xfrm>
              <a:custGeom>
                <a:avLst/>
                <a:gdLst>
                  <a:gd name="T0" fmla="*/ 0 w 5"/>
                  <a:gd name="T1" fmla="*/ 5 h 3"/>
                  <a:gd name="T2" fmla="*/ 0 w 5"/>
                  <a:gd name="T3" fmla="*/ 0 h 3"/>
                  <a:gd name="T4" fmla="*/ 5 w 5"/>
                  <a:gd name="T5" fmla="*/ 0 h 3"/>
                  <a:gd name="T6" fmla="*/ 13 w 5"/>
                  <a:gd name="T7" fmla="*/ 3 h 3"/>
                  <a:gd name="T8" fmla="*/ 10 w 5"/>
                  <a:gd name="T9" fmla="*/ 8 h 3"/>
                  <a:gd name="T10" fmla="*/ 0 w 5"/>
                  <a:gd name="T11" fmla="*/ 5 h 3"/>
                  <a:gd name="T12" fmla="*/ 0 60000 65536"/>
                  <a:gd name="T13" fmla="*/ 0 60000 65536"/>
                  <a:gd name="T14" fmla="*/ 0 60000 65536"/>
                  <a:gd name="T15" fmla="*/ 0 60000 65536"/>
                  <a:gd name="T16" fmla="*/ 0 60000 65536"/>
                  <a:gd name="T17" fmla="*/ 0 60000 65536"/>
                  <a:gd name="T18" fmla="*/ 0 w 5"/>
                  <a:gd name="T19" fmla="*/ 0 h 3"/>
                  <a:gd name="T20" fmla="*/ 5 w 5"/>
                  <a:gd name="T21" fmla="*/ 3 h 3"/>
                </a:gdLst>
                <a:ahLst/>
                <a:cxnLst>
                  <a:cxn ang="T12">
                    <a:pos x="T0" y="T1"/>
                  </a:cxn>
                  <a:cxn ang="T13">
                    <a:pos x="T2" y="T3"/>
                  </a:cxn>
                  <a:cxn ang="T14">
                    <a:pos x="T4" y="T5"/>
                  </a:cxn>
                  <a:cxn ang="T15">
                    <a:pos x="T6" y="T7"/>
                  </a:cxn>
                  <a:cxn ang="T16">
                    <a:pos x="T8" y="T9"/>
                  </a:cxn>
                  <a:cxn ang="T17">
                    <a:pos x="T10" y="T11"/>
                  </a:cxn>
                </a:cxnLst>
                <a:rect l="T18" t="T19" r="T20" b="T21"/>
                <a:pathLst>
                  <a:path w="5" h="3">
                    <a:moveTo>
                      <a:pt x="0" y="2"/>
                    </a:moveTo>
                    <a:lnTo>
                      <a:pt x="0" y="0"/>
                    </a:lnTo>
                    <a:lnTo>
                      <a:pt x="2" y="0"/>
                    </a:lnTo>
                    <a:lnTo>
                      <a:pt x="5" y="1"/>
                    </a:lnTo>
                    <a:lnTo>
                      <a:pt x="4" y="3"/>
                    </a:lnTo>
                    <a:lnTo>
                      <a:pt x="0" y="2"/>
                    </a:lnTo>
                    <a:close/>
                  </a:path>
                </a:pathLst>
              </a:custGeom>
              <a:grpFill/>
              <a:ln w="3175" cmpd="sng">
                <a:solidFill>
                  <a:schemeClr val="bg1"/>
                </a:solidFill>
                <a:round/>
                <a:headEnd/>
                <a:tailEnd/>
              </a:ln>
            </p:spPr>
            <p:txBody>
              <a:bodyPr/>
              <a:lstStyle/>
              <a:p>
                <a:endParaRPr lang="es-CL" sz="2400" dirty="0">
                  <a:solidFill>
                    <a:srgbClr val="000000"/>
                  </a:solidFill>
                </a:endParaRPr>
              </a:p>
            </p:txBody>
          </p:sp>
          <p:sp>
            <p:nvSpPr>
              <p:cNvPr id="492" name="Freeform 313"/>
              <p:cNvSpPr>
                <a:spLocks/>
              </p:cNvSpPr>
              <p:nvPr/>
            </p:nvSpPr>
            <p:spPr bwMode="gray">
              <a:xfrm>
                <a:off x="3000" y="938"/>
                <a:ext cx="27" cy="24"/>
              </a:xfrm>
              <a:custGeom>
                <a:avLst/>
                <a:gdLst>
                  <a:gd name="T0" fmla="*/ 10 w 17"/>
                  <a:gd name="T1" fmla="*/ 21 h 15"/>
                  <a:gd name="T2" fmla="*/ 8 w 17"/>
                  <a:gd name="T3" fmla="*/ 8 h 15"/>
                  <a:gd name="T4" fmla="*/ 0 w 17"/>
                  <a:gd name="T5" fmla="*/ 3 h 15"/>
                  <a:gd name="T6" fmla="*/ 8 w 17"/>
                  <a:gd name="T7" fmla="*/ 0 h 15"/>
                  <a:gd name="T8" fmla="*/ 17 w 17"/>
                  <a:gd name="T9" fmla="*/ 5 h 15"/>
                  <a:gd name="T10" fmla="*/ 22 w 17"/>
                  <a:gd name="T11" fmla="*/ 18 h 15"/>
                  <a:gd name="T12" fmla="*/ 35 w 17"/>
                  <a:gd name="T13" fmla="*/ 29 h 15"/>
                  <a:gd name="T14" fmla="*/ 43 w 17"/>
                  <a:gd name="T15" fmla="*/ 34 h 15"/>
                  <a:gd name="T16" fmla="*/ 35 w 17"/>
                  <a:gd name="T17" fmla="*/ 38 h 15"/>
                  <a:gd name="T18" fmla="*/ 25 w 17"/>
                  <a:gd name="T19" fmla="*/ 35 h 15"/>
                  <a:gd name="T20" fmla="*/ 22 w 17"/>
                  <a:gd name="T21" fmla="*/ 29 h 15"/>
                  <a:gd name="T22" fmla="*/ 13 w 17"/>
                  <a:gd name="T23" fmla="*/ 22 h 15"/>
                  <a:gd name="T24" fmla="*/ 10 w 17"/>
                  <a:gd name="T25" fmla="*/ 21 h 15"/>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17"/>
                  <a:gd name="T40" fmla="*/ 0 h 15"/>
                  <a:gd name="T41" fmla="*/ 17 w 17"/>
                  <a:gd name="T42" fmla="*/ 15 h 15"/>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17" h="15">
                    <a:moveTo>
                      <a:pt x="4" y="8"/>
                    </a:moveTo>
                    <a:lnTo>
                      <a:pt x="3" y="3"/>
                    </a:lnTo>
                    <a:lnTo>
                      <a:pt x="0" y="1"/>
                    </a:lnTo>
                    <a:lnTo>
                      <a:pt x="3" y="0"/>
                    </a:lnTo>
                    <a:lnTo>
                      <a:pt x="7" y="2"/>
                    </a:lnTo>
                    <a:lnTo>
                      <a:pt x="9" y="7"/>
                    </a:lnTo>
                    <a:lnTo>
                      <a:pt x="14" y="11"/>
                    </a:lnTo>
                    <a:lnTo>
                      <a:pt x="17" y="13"/>
                    </a:lnTo>
                    <a:lnTo>
                      <a:pt x="14" y="15"/>
                    </a:lnTo>
                    <a:lnTo>
                      <a:pt x="10" y="14"/>
                    </a:lnTo>
                    <a:lnTo>
                      <a:pt x="9" y="11"/>
                    </a:lnTo>
                    <a:lnTo>
                      <a:pt x="5" y="9"/>
                    </a:lnTo>
                    <a:lnTo>
                      <a:pt x="4" y="8"/>
                    </a:lnTo>
                    <a:close/>
                  </a:path>
                </a:pathLst>
              </a:custGeom>
              <a:grpFill/>
              <a:ln w="3175" cmpd="sng">
                <a:solidFill>
                  <a:schemeClr val="bg1"/>
                </a:solidFill>
                <a:round/>
                <a:headEnd/>
                <a:tailEnd/>
              </a:ln>
            </p:spPr>
            <p:txBody>
              <a:bodyPr/>
              <a:lstStyle/>
              <a:p>
                <a:endParaRPr lang="es-CL" sz="2400" dirty="0">
                  <a:solidFill>
                    <a:srgbClr val="000000"/>
                  </a:solidFill>
                </a:endParaRPr>
              </a:p>
            </p:txBody>
          </p:sp>
          <p:sp>
            <p:nvSpPr>
              <p:cNvPr id="493" name="Freeform 314"/>
              <p:cNvSpPr>
                <a:spLocks/>
              </p:cNvSpPr>
              <p:nvPr/>
            </p:nvSpPr>
            <p:spPr bwMode="gray">
              <a:xfrm>
                <a:off x="3171" y="1560"/>
                <a:ext cx="9" cy="8"/>
              </a:xfrm>
              <a:custGeom>
                <a:avLst/>
                <a:gdLst>
                  <a:gd name="T0" fmla="*/ 8 w 6"/>
                  <a:gd name="T1" fmla="*/ 0 h 5"/>
                  <a:gd name="T2" fmla="*/ 14 w 6"/>
                  <a:gd name="T3" fmla="*/ 0 h 5"/>
                  <a:gd name="T4" fmla="*/ 14 w 6"/>
                  <a:gd name="T5" fmla="*/ 8 h 5"/>
                  <a:gd name="T6" fmla="*/ 5 w 6"/>
                  <a:gd name="T7" fmla="*/ 13 h 5"/>
                  <a:gd name="T8" fmla="*/ 0 w 6"/>
                  <a:gd name="T9" fmla="*/ 5 h 5"/>
                  <a:gd name="T10" fmla="*/ 8 w 6"/>
                  <a:gd name="T11" fmla="*/ 0 h 5"/>
                  <a:gd name="T12" fmla="*/ 0 60000 65536"/>
                  <a:gd name="T13" fmla="*/ 0 60000 65536"/>
                  <a:gd name="T14" fmla="*/ 0 60000 65536"/>
                  <a:gd name="T15" fmla="*/ 0 60000 65536"/>
                  <a:gd name="T16" fmla="*/ 0 60000 65536"/>
                  <a:gd name="T17" fmla="*/ 0 60000 65536"/>
                  <a:gd name="T18" fmla="*/ 0 w 6"/>
                  <a:gd name="T19" fmla="*/ 0 h 5"/>
                  <a:gd name="T20" fmla="*/ 6 w 6"/>
                  <a:gd name="T21" fmla="*/ 5 h 5"/>
                </a:gdLst>
                <a:ahLst/>
                <a:cxnLst>
                  <a:cxn ang="T12">
                    <a:pos x="T0" y="T1"/>
                  </a:cxn>
                  <a:cxn ang="T13">
                    <a:pos x="T2" y="T3"/>
                  </a:cxn>
                  <a:cxn ang="T14">
                    <a:pos x="T4" y="T5"/>
                  </a:cxn>
                  <a:cxn ang="T15">
                    <a:pos x="T6" y="T7"/>
                  </a:cxn>
                  <a:cxn ang="T16">
                    <a:pos x="T8" y="T9"/>
                  </a:cxn>
                  <a:cxn ang="T17">
                    <a:pos x="T10" y="T11"/>
                  </a:cxn>
                </a:cxnLst>
                <a:rect l="T18" t="T19" r="T20" b="T21"/>
                <a:pathLst>
                  <a:path w="6" h="5">
                    <a:moveTo>
                      <a:pt x="3" y="0"/>
                    </a:moveTo>
                    <a:lnTo>
                      <a:pt x="6" y="0"/>
                    </a:lnTo>
                    <a:lnTo>
                      <a:pt x="6" y="3"/>
                    </a:lnTo>
                    <a:lnTo>
                      <a:pt x="2" y="5"/>
                    </a:lnTo>
                    <a:lnTo>
                      <a:pt x="0" y="2"/>
                    </a:lnTo>
                    <a:lnTo>
                      <a:pt x="3" y="0"/>
                    </a:lnTo>
                    <a:close/>
                  </a:path>
                </a:pathLst>
              </a:custGeom>
              <a:grpFill/>
              <a:ln w="3175" cmpd="sng">
                <a:solidFill>
                  <a:schemeClr val="bg1"/>
                </a:solidFill>
                <a:round/>
                <a:headEnd/>
                <a:tailEnd/>
              </a:ln>
            </p:spPr>
            <p:txBody>
              <a:bodyPr/>
              <a:lstStyle/>
              <a:p>
                <a:endParaRPr lang="es-CL" sz="2400" dirty="0">
                  <a:solidFill>
                    <a:srgbClr val="000000"/>
                  </a:solidFill>
                </a:endParaRPr>
              </a:p>
            </p:txBody>
          </p:sp>
          <p:sp>
            <p:nvSpPr>
              <p:cNvPr id="494" name="Freeform 315"/>
              <p:cNvSpPr>
                <a:spLocks/>
              </p:cNvSpPr>
              <p:nvPr/>
            </p:nvSpPr>
            <p:spPr bwMode="gray">
              <a:xfrm>
                <a:off x="3191" y="1185"/>
                <a:ext cx="9" cy="4"/>
              </a:xfrm>
              <a:custGeom>
                <a:avLst/>
                <a:gdLst>
                  <a:gd name="T0" fmla="*/ 14 w 6"/>
                  <a:gd name="T1" fmla="*/ 0 h 3"/>
                  <a:gd name="T2" fmla="*/ 14 w 6"/>
                  <a:gd name="T3" fmla="*/ 1 h 3"/>
                  <a:gd name="T4" fmla="*/ 9 w 6"/>
                  <a:gd name="T5" fmla="*/ 5 h 3"/>
                  <a:gd name="T6" fmla="*/ 0 w 6"/>
                  <a:gd name="T7" fmla="*/ 4 h 3"/>
                  <a:gd name="T8" fmla="*/ 5 w 6"/>
                  <a:gd name="T9" fmla="*/ 0 h 3"/>
                  <a:gd name="T10" fmla="*/ 14 w 6"/>
                  <a:gd name="T11" fmla="*/ 0 h 3"/>
                  <a:gd name="T12" fmla="*/ 0 60000 65536"/>
                  <a:gd name="T13" fmla="*/ 0 60000 65536"/>
                  <a:gd name="T14" fmla="*/ 0 60000 65536"/>
                  <a:gd name="T15" fmla="*/ 0 60000 65536"/>
                  <a:gd name="T16" fmla="*/ 0 60000 65536"/>
                  <a:gd name="T17" fmla="*/ 0 60000 65536"/>
                  <a:gd name="T18" fmla="*/ 0 w 6"/>
                  <a:gd name="T19" fmla="*/ 0 h 3"/>
                  <a:gd name="T20" fmla="*/ 6 w 6"/>
                  <a:gd name="T21" fmla="*/ 3 h 3"/>
                </a:gdLst>
                <a:ahLst/>
                <a:cxnLst>
                  <a:cxn ang="T12">
                    <a:pos x="T0" y="T1"/>
                  </a:cxn>
                  <a:cxn ang="T13">
                    <a:pos x="T2" y="T3"/>
                  </a:cxn>
                  <a:cxn ang="T14">
                    <a:pos x="T4" y="T5"/>
                  </a:cxn>
                  <a:cxn ang="T15">
                    <a:pos x="T6" y="T7"/>
                  </a:cxn>
                  <a:cxn ang="T16">
                    <a:pos x="T8" y="T9"/>
                  </a:cxn>
                  <a:cxn ang="T17">
                    <a:pos x="T10" y="T11"/>
                  </a:cxn>
                </a:cxnLst>
                <a:rect l="T18" t="T19" r="T20" b="T21"/>
                <a:pathLst>
                  <a:path w="6" h="3">
                    <a:moveTo>
                      <a:pt x="6" y="0"/>
                    </a:moveTo>
                    <a:lnTo>
                      <a:pt x="6" y="1"/>
                    </a:lnTo>
                    <a:lnTo>
                      <a:pt x="4" y="3"/>
                    </a:lnTo>
                    <a:lnTo>
                      <a:pt x="0" y="2"/>
                    </a:lnTo>
                    <a:lnTo>
                      <a:pt x="2" y="0"/>
                    </a:lnTo>
                    <a:lnTo>
                      <a:pt x="6" y="0"/>
                    </a:lnTo>
                    <a:close/>
                  </a:path>
                </a:pathLst>
              </a:custGeom>
              <a:grpFill/>
              <a:ln w="3175" cmpd="sng">
                <a:solidFill>
                  <a:schemeClr val="bg1"/>
                </a:solidFill>
                <a:round/>
                <a:headEnd/>
                <a:tailEnd/>
              </a:ln>
            </p:spPr>
            <p:txBody>
              <a:bodyPr/>
              <a:lstStyle/>
              <a:p>
                <a:endParaRPr lang="es-CL" sz="2400" dirty="0">
                  <a:solidFill>
                    <a:srgbClr val="000000"/>
                  </a:solidFill>
                </a:endParaRPr>
              </a:p>
            </p:txBody>
          </p:sp>
          <p:sp>
            <p:nvSpPr>
              <p:cNvPr id="495" name="Freeform 316"/>
              <p:cNvSpPr>
                <a:spLocks/>
              </p:cNvSpPr>
              <p:nvPr/>
            </p:nvSpPr>
            <p:spPr bwMode="gray">
              <a:xfrm>
                <a:off x="3194" y="1194"/>
                <a:ext cx="8" cy="3"/>
              </a:xfrm>
              <a:custGeom>
                <a:avLst/>
                <a:gdLst>
                  <a:gd name="T0" fmla="*/ 5 w 5"/>
                  <a:gd name="T1" fmla="*/ 4 h 2"/>
                  <a:gd name="T2" fmla="*/ 0 w 5"/>
                  <a:gd name="T3" fmla="*/ 3 h 2"/>
                  <a:gd name="T4" fmla="*/ 8 w 5"/>
                  <a:gd name="T5" fmla="*/ 0 h 2"/>
                  <a:gd name="T6" fmla="*/ 13 w 5"/>
                  <a:gd name="T7" fmla="*/ 0 h 2"/>
                  <a:gd name="T8" fmla="*/ 10 w 5"/>
                  <a:gd name="T9" fmla="*/ 4 h 2"/>
                  <a:gd name="T10" fmla="*/ 5 w 5"/>
                  <a:gd name="T11" fmla="*/ 4 h 2"/>
                  <a:gd name="T12" fmla="*/ 0 60000 65536"/>
                  <a:gd name="T13" fmla="*/ 0 60000 65536"/>
                  <a:gd name="T14" fmla="*/ 0 60000 65536"/>
                  <a:gd name="T15" fmla="*/ 0 60000 65536"/>
                  <a:gd name="T16" fmla="*/ 0 60000 65536"/>
                  <a:gd name="T17" fmla="*/ 0 60000 65536"/>
                  <a:gd name="T18" fmla="*/ 0 w 5"/>
                  <a:gd name="T19" fmla="*/ 0 h 2"/>
                  <a:gd name="T20" fmla="*/ 5 w 5"/>
                  <a:gd name="T21" fmla="*/ 2 h 2"/>
                </a:gdLst>
                <a:ahLst/>
                <a:cxnLst>
                  <a:cxn ang="T12">
                    <a:pos x="T0" y="T1"/>
                  </a:cxn>
                  <a:cxn ang="T13">
                    <a:pos x="T2" y="T3"/>
                  </a:cxn>
                  <a:cxn ang="T14">
                    <a:pos x="T4" y="T5"/>
                  </a:cxn>
                  <a:cxn ang="T15">
                    <a:pos x="T6" y="T7"/>
                  </a:cxn>
                  <a:cxn ang="T16">
                    <a:pos x="T8" y="T9"/>
                  </a:cxn>
                  <a:cxn ang="T17">
                    <a:pos x="T10" y="T11"/>
                  </a:cxn>
                </a:cxnLst>
                <a:rect l="T18" t="T19" r="T20" b="T21"/>
                <a:pathLst>
                  <a:path w="5" h="2">
                    <a:moveTo>
                      <a:pt x="2" y="2"/>
                    </a:moveTo>
                    <a:lnTo>
                      <a:pt x="0" y="1"/>
                    </a:lnTo>
                    <a:lnTo>
                      <a:pt x="3" y="0"/>
                    </a:lnTo>
                    <a:lnTo>
                      <a:pt x="5" y="0"/>
                    </a:lnTo>
                    <a:lnTo>
                      <a:pt x="4" y="2"/>
                    </a:lnTo>
                    <a:lnTo>
                      <a:pt x="2" y="2"/>
                    </a:lnTo>
                    <a:close/>
                  </a:path>
                </a:pathLst>
              </a:custGeom>
              <a:grpFill/>
              <a:ln w="3175" cmpd="sng">
                <a:solidFill>
                  <a:schemeClr val="bg1"/>
                </a:solidFill>
                <a:round/>
                <a:headEnd/>
                <a:tailEnd/>
              </a:ln>
            </p:spPr>
            <p:txBody>
              <a:bodyPr/>
              <a:lstStyle/>
              <a:p>
                <a:endParaRPr lang="es-CL" sz="2400" dirty="0">
                  <a:solidFill>
                    <a:srgbClr val="000000"/>
                  </a:solidFill>
                </a:endParaRPr>
              </a:p>
            </p:txBody>
          </p:sp>
          <p:sp>
            <p:nvSpPr>
              <p:cNvPr id="496" name="Freeform 317"/>
              <p:cNvSpPr>
                <a:spLocks/>
              </p:cNvSpPr>
              <p:nvPr/>
            </p:nvSpPr>
            <p:spPr bwMode="gray">
              <a:xfrm>
                <a:off x="3177" y="1203"/>
                <a:ext cx="5" cy="5"/>
              </a:xfrm>
              <a:custGeom>
                <a:avLst/>
                <a:gdLst>
                  <a:gd name="T0" fmla="*/ 3 w 3"/>
                  <a:gd name="T1" fmla="*/ 8 h 3"/>
                  <a:gd name="T2" fmla="*/ 0 w 3"/>
                  <a:gd name="T3" fmla="*/ 5 h 3"/>
                  <a:gd name="T4" fmla="*/ 5 w 3"/>
                  <a:gd name="T5" fmla="*/ 0 h 3"/>
                  <a:gd name="T6" fmla="*/ 8 w 3"/>
                  <a:gd name="T7" fmla="*/ 0 h 3"/>
                  <a:gd name="T8" fmla="*/ 8 w 3"/>
                  <a:gd name="T9" fmla="*/ 8 h 3"/>
                  <a:gd name="T10" fmla="*/ 3 w 3"/>
                  <a:gd name="T11" fmla="*/ 8 h 3"/>
                  <a:gd name="T12" fmla="*/ 0 60000 65536"/>
                  <a:gd name="T13" fmla="*/ 0 60000 65536"/>
                  <a:gd name="T14" fmla="*/ 0 60000 65536"/>
                  <a:gd name="T15" fmla="*/ 0 60000 65536"/>
                  <a:gd name="T16" fmla="*/ 0 60000 65536"/>
                  <a:gd name="T17" fmla="*/ 0 60000 65536"/>
                  <a:gd name="T18" fmla="*/ 0 w 3"/>
                  <a:gd name="T19" fmla="*/ 0 h 3"/>
                  <a:gd name="T20" fmla="*/ 3 w 3"/>
                  <a:gd name="T21" fmla="*/ 3 h 3"/>
                </a:gdLst>
                <a:ahLst/>
                <a:cxnLst>
                  <a:cxn ang="T12">
                    <a:pos x="T0" y="T1"/>
                  </a:cxn>
                  <a:cxn ang="T13">
                    <a:pos x="T2" y="T3"/>
                  </a:cxn>
                  <a:cxn ang="T14">
                    <a:pos x="T4" y="T5"/>
                  </a:cxn>
                  <a:cxn ang="T15">
                    <a:pos x="T6" y="T7"/>
                  </a:cxn>
                  <a:cxn ang="T16">
                    <a:pos x="T8" y="T9"/>
                  </a:cxn>
                  <a:cxn ang="T17">
                    <a:pos x="T10" y="T11"/>
                  </a:cxn>
                </a:cxnLst>
                <a:rect l="T18" t="T19" r="T20" b="T21"/>
                <a:pathLst>
                  <a:path w="3" h="3">
                    <a:moveTo>
                      <a:pt x="1" y="3"/>
                    </a:moveTo>
                    <a:lnTo>
                      <a:pt x="0" y="2"/>
                    </a:lnTo>
                    <a:lnTo>
                      <a:pt x="2" y="0"/>
                    </a:lnTo>
                    <a:lnTo>
                      <a:pt x="3" y="0"/>
                    </a:lnTo>
                    <a:lnTo>
                      <a:pt x="3" y="3"/>
                    </a:lnTo>
                    <a:lnTo>
                      <a:pt x="1" y="3"/>
                    </a:lnTo>
                    <a:close/>
                  </a:path>
                </a:pathLst>
              </a:custGeom>
              <a:grpFill/>
              <a:ln w="3175" cmpd="sng">
                <a:solidFill>
                  <a:schemeClr val="bg1"/>
                </a:solidFill>
                <a:round/>
                <a:headEnd/>
                <a:tailEnd/>
              </a:ln>
            </p:spPr>
            <p:txBody>
              <a:bodyPr/>
              <a:lstStyle/>
              <a:p>
                <a:endParaRPr lang="es-CL" sz="2400" dirty="0">
                  <a:solidFill>
                    <a:srgbClr val="000000"/>
                  </a:solidFill>
                </a:endParaRPr>
              </a:p>
            </p:txBody>
          </p:sp>
          <p:sp>
            <p:nvSpPr>
              <p:cNvPr id="497" name="Freeform 318"/>
              <p:cNvSpPr>
                <a:spLocks/>
              </p:cNvSpPr>
              <p:nvPr/>
            </p:nvSpPr>
            <p:spPr bwMode="gray">
              <a:xfrm>
                <a:off x="3188" y="1199"/>
                <a:ext cx="5" cy="4"/>
              </a:xfrm>
              <a:custGeom>
                <a:avLst/>
                <a:gdLst>
                  <a:gd name="T0" fmla="*/ 0 w 3"/>
                  <a:gd name="T1" fmla="*/ 4 h 3"/>
                  <a:gd name="T2" fmla="*/ 0 w 3"/>
                  <a:gd name="T3" fmla="*/ 1 h 3"/>
                  <a:gd name="T4" fmla="*/ 5 w 3"/>
                  <a:gd name="T5" fmla="*/ 0 h 3"/>
                  <a:gd name="T6" fmla="*/ 8 w 3"/>
                  <a:gd name="T7" fmla="*/ 1 h 3"/>
                  <a:gd name="T8" fmla="*/ 3 w 3"/>
                  <a:gd name="T9" fmla="*/ 5 h 3"/>
                  <a:gd name="T10" fmla="*/ 0 w 3"/>
                  <a:gd name="T11" fmla="*/ 4 h 3"/>
                  <a:gd name="T12" fmla="*/ 0 60000 65536"/>
                  <a:gd name="T13" fmla="*/ 0 60000 65536"/>
                  <a:gd name="T14" fmla="*/ 0 60000 65536"/>
                  <a:gd name="T15" fmla="*/ 0 60000 65536"/>
                  <a:gd name="T16" fmla="*/ 0 60000 65536"/>
                  <a:gd name="T17" fmla="*/ 0 60000 65536"/>
                  <a:gd name="T18" fmla="*/ 0 w 3"/>
                  <a:gd name="T19" fmla="*/ 0 h 3"/>
                  <a:gd name="T20" fmla="*/ 3 w 3"/>
                  <a:gd name="T21" fmla="*/ 3 h 3"/>
                </a:gdLst>
                <a:ahLst/>
                <a:cxnLst>
                  <a:cxn ang="T12">
                    <a:pos x="T0" y="T1"/>
                  </a:cxn>
                  <a:cxn ang="T13">
                    <a:pos x="T2" y="T3"/>
                  </a:cxn>
                  <a:cxn ang="T14">
                    <a:pos x="T4" y="T5"/>
                  </a:cxn>
                  <a:cxn ang="T15">
                    <a:pos x="T6" y="T7"/>
                  </a:cxn>
                  <a:cxn ang="T16">
                    <a:pos x="T8" y="T9"/>
                  </a:cxn>
                  <a:cxn ang="T17">
                    <a:pos x="T10" y="T11"/>
                  </a:cxn>
                </a:cxnLst>
                <a:rect l="T18" t="T19" r="T20" b="T21"/>
                <a:pathLst>
                  <a:path w="3" h="3">
                    <a:moveTo>
                      <a:pt x="0" y="2"/>
                    </a:moveTo>
                    <a:lnTo>
                      <a:pt x="0" y="1"/>
                    </a:lnTo>
                    <a:lnTo>
                      <a:pt x="2" y="0"/>
                    </a:lnTo>
                    <a:lnTo>
                      <a:pt x="3" y="1"/>
                    </a:lnTo>
                    <a:lnTo>
                      <a:pt x="1" y="3"/>
                    </a:lnTo>
                    <a:lnTo>
                      <a:pt x="0" y="2"/>
                    </a:lnTo>
                    <a:close/>
                  </a:path>
                </a:pathLst>
              </a:custGeom>
              <a:grpFill/>
              <a:ln w="3175" cmpd="sng">
                <a:solidFill>
                  <a:schemeClr val="bg1"/>
                </a:solidFill>
                <a:round/>
                <a:headEnd/>
                <a:tailEnd/>
              </a:ln>
            </p:spPr>
            <p:txBody>
              <a:bodyPr/>
              <a:lstStyle/>
              <a:p>
                <a:endParaRPr lang="es-CL" sz="2400" dirty="0">
                  <a:solidFill>
                    <a:srgbClr val="000000"/>
                  </a:solidFill>
                </a:endParaRPr>
              </a:p>
            </p:txBody>
          </p:sp>
          <p:sp>
            <p:nvSpPr>
              <p:cNvPr id="498" name="Freeform 319"/>
              <p:cNvSpPr>
                <a:spLocks/>
              </p:cNvSpPr>
              <p:nvPr/>
            </p:nvSpPr>
            <p:spPr bwMode="gray">
              <a:xfrm>
                <a:off x="3165" y="1193"/>
                <a:ext cx="20" cy="7"/>
              </a:xfrm>
              <a:custGeom>
                <a:avLst/>
                <a:gdLst>
                  <a:gd name="T0" fmla="*/ 0 w 13"/>
                  <a:gd name="T1" fmla="*/ 6 h 5"/>
                  <a:gd name="T2" fmla="*/ 5 w 13"/>
                  <a:gd name="T3" fmla="*/ 10 h 5"/>
                  <a:gd name="T4" fmla="*/ 9 w 13"/>
                  <a:gd name="T5" fmla="*/ 10 h 5"/>
                  <a:gd name="T6" fmla="*/ 28 w 13"/>
                  <a:gd name="T7" fmla="*/ 4 h 5"/>
                  <a:gd name="T8" fmla="*/ 31 w 13"/>
                  <a:gd name="T9" fmla="*/ 0 h 5"/>
                  <a:gd name="T10" fmla="*/ 23 w 13"/>
                  <a:gd name="T11" fmla="*/ 0 h 5"/>
                  <a:gd name="T12" fmla="*/ 14 w 13"/>
                  <a:gd name="T13" fmla="*/ 4 h 5"/>
                  <a:gd name="T14" fmla="*/ 0 w 13"/>
                  <a:gd name="T15" fmla="*/ 6 h 5"/>
                  <a:gd name="T16" fmla="*/ 0 60000 65536"/>
                  <a:gd name="T17" fmla="*/ 0 60000 65536"/>
                  <a:gd name="T18" fmla="*/ 0 60000 65536"/>
                  <a:gd name="T19" fmla="*/ 0 60000 65536"/>
                  <a:gd name="T20" fmla="*/ 0 60000 65536"/>
                  <a:gd name="T21" fmla="*/ 0 60000 65536"/>
                  <a:gd name="T22" fmla="*/ 0 60000 65536"/>
                  <a:gd name="T23" fmla="*/ 0 60000 65536"/>
                  <a:gd name="T24" fmla="*/ 0 w 13"/>
                  <a:gd name="T25" fmla="*/ 0 h 5"/>
                  <a:gd name="T26" fmla="*/ 13 w 13"/>
                  <a:gd name="T27" fmla="*/ 5 h 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13" h="5">
                    <a:moveTo>
                      <a:pt x="0" y="3"/>
                    </a:moveTo>
                    <a:lnTo>
                      <a:pt x="2" y="5"/>
                    </a:lnTo>
                    <a:lnTo>
                      <a:pt x="4" y="5"/>
                    </a:lnTo>
                    <a:lnTo>
                      <a:pt x="12" y="2"/>
                    </a:lnTo>
                    <a:lnTo>
                      <a:pt x="13" y="0"/>
                    </a:lnTo>
                    <a:lnTo>
                      <a:pt x="10" y="0"/>
                    </a:lnTo>
                    <a:lnTo>
                      <a:pt x="6" y="2"/>
                    </a:lnTo>
                    <a:lnTo>
                      <a:pt x="0" y="3"/>
                    </a:lnTo>
                    <a:close/>
                  </a:path>
                </a:pathLst>
              </a:custGeom>
              <a:grpFill/>
              <a:ln w="3175" cmpd="sng">
                <a:solidFill>
                  <a:schemeClr val="bg1"/>
                </a:solidFill>
                <a:round/>
                <a:headEnd/>
                <a:tailEnd/>
              </a:ln>
            </p:spPr>
            <p:txBody>
              <a:bodyPr/>
              <a:lstStyle/>
              <a:p>
                <a:endParaRPr lang="es-CL" sz="2400" dirty="0">
                  <a:solidFill>
                    <a:srgbClr val="000000"/>
                  </a:solidFill>
                </a:endParaRPr>
              </a:p>
            </p:txBody>
          </p:sp>
          <p:sp>
            <p:nvSpPr>
              <p:cNvPr id="499" name="Freeform 320"/>
              <p:cNvSpPr>
                <a:spLocks/>
              </p:cNvSpPr>
              <p:nvPr/>
            </p:nvSpPr>
            <p:spPr bwMode="gray">
              <a:xfrm>
                <a:off x="3145" y="1210"/>
                <a:ext cx="6" cy="4"/>
              </a:xfrm>
              <a:custGeom>
                <a:avLst/>
                <a:gdLst>
                  <a:gd name="T0" fmla="*/ 0 w 4"/>
                  <a:gd name="T1" fmla="*/ 4 h 3"/>
                  <a:gd name="T2" fmla="*/ 0 w 4"/>
                  <a:gd name="T3" fmla="*/ 5 h 3"/>
                  <a:gd name="T4" fmla="*/ 4 w 4"/>
                  <a:gd name="T5" fmla="*/ 5 h 3"/>
                  <a:gd name="T6" fmla="*/ 9 w 4"/>
                  <a:gd name="T7" fmla="*/ 1 h 3"/>
                  <a:gd name="T8" fmla="*/ 6 w 4"/>
                  <a:gd name="T9" fmla="*/ 0 h 3"/>
                  <a:gd name="T10" fmla="*/ 0 w 4"/>
                  <a:gd name="T11" fmla="*/ 4 h 3"/>
                  <a:gd name="T12" fmla="*/ 0 60000 65536"/>
                  <a:gd name="T13" fmla="*/ 0 60000 65536"/>
                  <a:gd name="T14" fmla="*/ 0 60000 65536"/>
                  <a:gd name="T15" fmla="*/ 0 60000 65536"/>
                  <a:gd name="T16" fmla="*/ 0 60000 65536"/>
                  <a:gd name="T17" fmla="*/ 0 60000 65536"/>
                  <a:gd name="T18" fmla="*/ 0 w 4"/>
                  <a:gd name="T19" fmla="*/ 0 h 3"/>
                  <a:gd name="T20" fmla="*/ 4 w 4"/>
                  <a:gd name="T21" fmla="*/ 3 h 3"/>
                </a:gdLst>
                <a:ahLst/>
                <a:cxnLst>
                  <a:cxn ang="T12">
                    <a:pos x="T0" y="T1"/>
                  </a:cxn>
                  <a:cxn ang="T13">
                    <a:pos x="T2" y="T3"/>
                  </a:cxn>
                  <a:cxn ang="T14">
                    <a:pos x="T4" y="T5"/>
                  </a:cxn>
                  <a:cxn ang="T15">
                    <a:pos x="T6" y="T7"/>
                  </a:cxn>
                  <a:cxn ang="T16">
                    <a:pos x="T8" y="T9"/>
                  </a:cxn>
                  <a:cxn ang="T17">
                    <a:pos x="T10" y="T11"/>
                  </a:cxn>
                </a:cxnLst>
                <a:rect l="T18" t="T19" r="T20" b="T21"/>
                <a:pathLst>
                  <a:path w="4" h="3">
                    <a:moveTo>
                      <a:pt x="0" y="2"/>
                    </a:moveTo>
                    <a:lnTo>
                      <a:pt x="0" y="3"/>
                    </a:lnTo>
                    <a:lnTo>
                      <a:pt x="2" y="3"/>
                    </a:lnTo>
                    <a:lnTo>
                      <a:pt x="4" y="1"/>
                    </a:lnTo>
                    <a:lnTo>
                      <a:pt x="3" y="0"/>
                    </a:lnTo>
                    <a:lnTo>
                      <a:pt x="0" y="2"/>
                    </a:lnTo>
                    <a:close/>
                  </a:path>
                </a:pathLst>
              </a:custGeom>
              <a:grpFill/>
              <a:ln w="3175" cmpd="sng">
                <a:solidFill>
                  <a:schemeClr val="bg1"/>
                </a:solidFill>
                <a:round/>
                <a:headEnd/>
                <a:tailEnd/>
              </a:ln>
            </p:spPr>
            <p:txBody>
              <a:bodyPr/>
              <a:lstStyle/>
              <a:p>
                <a:endParaRPr lang="es-CL" sz="2400" dirty="0">
                  <a:solidFill>
                    <a:srgbClr val="000000"/>
                  </a:solidFill>
                </a:endParaRPr>
              </a:p>
            </p:txBody>
          </p:sp>
          <p:sp>
            <p:nvSpPr>
              <p:cNvPr id="500" name="Freeform 321"/>
              <p:cNvSpPr>
                <a:spLocks/>
              </p:cNvSpPr>
              <p:nvPr/>
            </p:nvSpPr>
            <p:spPr bwMode="gray">
              <a:xfrm>
                <a:off x="3132" y="1208"/>
                <a:ext cx="5" cy="8"/>
              </a:xfrm>
              <a:custGeom>
                <a:avLst/>
                <a:gdLst>
                  <a:gd name="T0" fmla="*/ 5 w 3"/>
                  <a:gd name="T1" fmla="*/ 0 h 5"/>
                  <a:gd name="T2" fmla="*/ 8 w 3"/>
                  <a:gd name="T3" fmla="*/ 5 h 5"/>
                  <a:gd name="T4" fmla="*/ 8 w 3"/>
                  <a:gd name="T5" fmla="*/ 10 h 5"/>
                  <a:gd name="T6" fmla="*/ 3 w 3"/>
                  <a:gd name="T7" fmla="*/ 13 h 5"/>
                  <a:gd name="T8" fmla="*/ 0 w 3"/>
                  <a:gd name="T9" fmla="*/ 5 h 5"/>
                  <a:gd name="T10" fmla="*/ 5 w 3"/>
                  <a:gd name="T11" fmla="*/ 0 h 5"/>
                  <a:gd name="T12" fmla="*/ 0 60000 65536"/>
                  <a:gd name="T13" fmla="*/ 0 60000 65536"/>
                  <a:gd name="T14" fmla="*/ 0 60000 65536"/>
                  <a:gd name="T15" fmla="*/ 0 60000 65536"/>
                  <a:gd name="T16" fmla="*/ 0 60000 65536"/>
                  <a:gd name="T17" fmla="*/ 0 60000 65536"/>
                  <a:gd name="T18" fmla="*/ 0 w 3"/>
                  <a:gd name="T19" fmla="*/ 0 h 5"/>
                  <a:gd name="T20" fmla="*/ 3 w 3"/>
                  <a:gd name="T21" fmla="*/ 5 h 5"/>
                </a:gdLst>
                <a:ahLst/>
                <a:cxnLst>
                  <a:cxn ang="T12">
                    <a:pos x="T0" y="T1"/>
                  </a:cxn>
                  <a:cxn ang="T13">
                    <a:pos x="T2" y="T3"/>
                  </a:cxn>
                  <a:cxn ang="T14">
                    <a:pos x="T4" y="T5"/>
                  </a:cxn>
                  <a:cxn ang="T15">
                    <a:pos x="T6" y="T7"/>
                  </a:cxn>
                  <a:cxn ang="T16">
                    <a:pos x="T8" y="T9"/>
                  </a:cxn>
                  <a:cxn ang="T17">
                    <a:pos x="T10" y="T11"/>
                  </a:cxn>
                </a:cxnLst>
                <a:rect l="T18" t="T19" r="T20" b="T21"/>
                <a:pathLst>
                  <a:path w="3" h="5">
                    <a:moveTo>
                      <a:pt x="2" y="0"/>
                    </a:moveTo>
                    <a:lnTo>
                      <a:pt x="3" y="2"/>
                    </a:lnTo>
                    <a:lnTo>
                      <a:pt x="3" y="4"/>
                    </a:lnTo>
                    <a:lnTo>
                      <a:pt x="1" y="5"/>
                    </a:lnTo>
                    <a:lnTo>
                      <a:pt x="0" y="2"/>
                    </a:lnTo>
                    <a:lnTo>
                      <a:pt x="2" y="0"/>
                    </a:lnTo>
                    <a:close/>
                  </a:path>
                </a:pathLst>
              </a:custGeom>
              <a:grpFill/>
              <a:ln w="3175" cmpd="sng">
                <a:solidFill>
                  <a:schemeClr val="bg1"/>
                </a:solidFill>
                <a:round/>
                <a:headEnd/>
                <a:tailEnd/>
              </a:ln>
            </p:spPr>
            <p:txBody>
              <a:bodyPr/>
              <a:lstStyle/>
              <a:p>
                <a:endParaRPr lang="es-CL" sz="2400" dirty="0">
                  <a:solidFill>
                    <a:srgbClr val="000000"/>
                  </a:solidFill>
                </a:endParaRPr>
              </a:p>
            </p:txBody>
          </p:sp>
          <p:sp>
            <p:nvSpPr>
              <p:cNvPr id="501" name="Freeform 322"/>
              <p:cNvSpPr>
                <a:spLocks/>
              </p:cNvSpPr>
              <p:nvPr/>
            </p:nvSpPr>
            <p:spPr bwMode="gray">
              <a:xfrm>
                <a:off x="3123" y="1210"/>
                <a:ext cx="6" cy="3"/>
              </a:xfrm>
              <a:custGeom>
                <a:avLst/>
                <a:gdLst>
                  <a:gd name="T0" fmla="*/ 9 w 4"/>
                  <a:gd name="T1" fmla="*/ 0 h 2"/>
                  <a:gd name="T2" fmla="*/ 9 w 4"/>
                  <a:gd name="T3" fmla="*/ 4 h 2"/>
                  <a:gd name="T4" fmla="*/ 0 w 4"/>
                  <a:gd name="T5" fmla="*/ 4 h 2"/>
                  <a:gd name="T6" fmla="*/ 0 w 4"/>
                  <a:gd name="T7" fmla="*/ 3 h 2"/>
                  <a:gd name="T8" fmla="*/ 9 w 4"/>
                  <a:gd name="T9" fmla="*/ 0 h 2"/>
                  <a:gd name="T10" fmla="*/ 0 60000 65536"/>
                  <a:gd name="T11" fmla="*/ 0 60000 65536"/>
                  <a:gd name="T12" fmla="*/ 0 60000 65536"/>
                  <a:gd name="T13" fmla="*/ 0 60000 65536"/>
                  <a:gd name="T14" fmla="*/ 0 60000 65536"/>
                  <a:gd name="T15" fmla="*/ 0 w 4"/>
                  <a:gd name="T16" fmla="*/ 0 h 2"/>
                  <a:gd name="T17" fmla="*/ 4 w 4"/>
                  <a:gd name="T18" fmla="*/ 2 h 2"/>
                </a:gdLst>
                <a:ahLst/>
                <a:cxnLst>
                  <a:cxn ang="T10">
                    <a:pos x="T0" y="T1"/>
                  </a:cxn>
                  <a:cxn ang="T11">
                    <a:pos x="T2" y="T3"/>
                  </a:cxn>
                  <a:cxn ang="T12">
                    <a:pos x="T4" y="T5"/>
                  </a:cxn>
                  <a:cxn ang="T13">
                    <a:pos x="T6" y="T7"/>
                  </a:cxn>
                  <a:cxn ang="T14">
                    <a:pos x="T8" y="T9"/>
                  </a:cxn>
                </a:cxnLst>
                <a:rect l="T15" t="T16" r="T17" b="T18"/>
                <a:pathLst>
                  <a:path w="4" h="2">
                    <a:moveTo>
                      <a:pt x="4" y="0"/>
                    </a:moveTo>
                    <a:lnTo>
                      <a:pt x="4" y="2"/>
                    </a:lnTo>
                    <a:lnTo>
                      <a:pt x="0" y="2"/>
                    </a:lnTo>
                    <a:lnTo>
                      <a:pt x="0" y="1"/>
                    </a:lnTo>
                    <a:lnTo>
                      <a:pt x="4" y="0"/>
                    </a:lnTo>
                    <a:close/>
                  </a:path>
                </a:pathLst>
              </a:custGeom>
              <a:grpFill/>
              <a:ln w="3175" cmpd="sng">
                <a:solidFill>
                  <a:schemeClr val="bg1"/>
                </a:solidFill>
                <a:round/>
                <a:headEnd/>
                <a:tailEnd/>
              </a:ln>
            </p:spPr>
            <p:txBody>
              <a:bodyPr/>
              <a:lstStyle/>
              <a:p>
                <a:endParaRPr lang="es-CL" sz="2400" dirty="0">
                  <a:solidFill>
                    <a:srgbClr val="000000"/>
                  </a:solidFill>
                </a:endParaRPr>
              </a:p>
            </p:txBody>
          </p:sp>
          <p:sp>
            <p:nvSpPr>
              <p:cNvPr id="502" name="Freeform 323"/>
              <p:cNvSpPr>
                <a:spLocks/>
              </p:cNvSpPr>
              <p:nvPr/>
            </p:nvSpPr>
            <p:spPr bwMode="gray">
              <a:xfrm>
                <a:off x="3120" y="1216"/>
                <a:ext cx="11" cy="5"/>
              </a:xfrm>
              <a:custGeom>
                <a:avLst/>
                <a:gdLst>
                  <a:gd name="T0" fmla="*/ 3 w 7"/>
                  <a:gd name="T1" fmla="*/ 8 h 3"/>
                  <a:gd name="T2" fmla="*/ 0 w 7"/>
                  <a:gd name="T3" fmla="*/ 5 h 3"/>
                  <a:gd name="T4" fmla="*/ 3 w 7"/>
                  <a:gd name="T5" fmla="*/ 0 h 3"/>
                  <a:gd name="T6" fmla="*/ 14 w 7"/>
                  <a:gd name="T7" fmla="*/ 0 h 3"/>
                  <a:gd name="T8" fmla="*/ 17 w 7"/>
                  <a:gd name="T9" fmla="*/ 8 h 3"/>
                  <a:gd name="T10" fmla="*/ 3 w 7"/>
                  <a:gd name="T11" fmla="*/ 8 h 3"/>
                  <a:gd name="T12" fmla="*/ 0 60000 65536"/>
                  <a:gd name="T13" fmla="*/ 0 60000 65536"/>
                  <a:gd name="T14" fmla="*/ 0 60000 65536"/>
                  <a:gd name="T15" fmla="*/ 0 60000 65536"/>
                  <a:gd name="T16" fmla="*/ 0 60000 65536"/>
                  <a:gd name="T17" fmla="*/ 0 60000 65536"/>
                  <a:gd name="T18" fmla="*/ 0 w 7"/>
                  <a:gd name="T19" fmla="*/ 0 h 3"/>
                  <a:gd name="T20" fmla="*/ 7 w 7"/>
                  <a:gd name="T21" fmla="*/ 3 h 3"/>
                </a:gdLst>
                <a:ahLst/>
                <a:cxnLst>
                  <a:cxn ang="T12">
                    <a:pos x="T0" y="T1"/>
                  </a:cxn>
                  <a:cxn ang="T13">
                    <a:pos x="T2" y="T3"/>
                  </a:cxn>
                  <a:cxn ang="T14">
                    <a:pos x="T4" y="T5"/>
                  </a:cxn>
                  <a:cxn ang="T15">
                    <a:pos x="T6" y="T7"/>
                  </a:cxn>
                  <a:cxn ang="T16">
                    <a:pos x="T8" y="T9"/>
                  </a:cxn>
                  <a:cxn ang="T17">
                    <a:pos x="T10" y="T11"/>
                  </a:cxn>
                </a:cxnLst>
                <a:rect l="T18" t="T19" r="T20" b="T21"/>
                <a:pathLst>
                  <a:path w="7" h="3">
                    <a:moveTo>
                      <a:pt x="1" y="3"/>
                    </a:moveTo>
                    <a:lnTo>
                      <a:pt x="0" y="2"/>
                    </a:lnTo>
                    <a:lnTo>
                      <a:pt x="1" y="0"/>
                    </a:lnTo>
                    <a:lnTo>
                      <a:pt x="6" y="0"/>
                    </a:lnTo>
                    <a:lnTo>
                      <a:pt x="7" y="3"/>
                    </a:lnTo>
                    <a:lnTo>
                      <a:pt x="1" y="3"/>
                    </a:lnTo>
                    <a:close/>
                  </a:path>
                </a:pathLst>
              </a:custGeom>
              <a:grpFill/>
              <a:ln w="3175" cmpd="sng">
                <a:solidFill>
                  <a:schemeClr val="bg1"/>
                </a:solidFill>
                <a:round/>
                <a:headEnd/>
                <a:tailEnd/>
              </a:ln>
            </p:spPr>
            <p:txBody>
              <a:bodyPr/>
              <a:lstStyle/>
              <a:p>
                <a:endParaRPr lang="es-CL" sz="2400" dirty="0">
                  <a:solidFill>
                    <a:srgbClr val="000000"/>
                  </a:solidFill>
                </a:endParaRPr>
              </a:p>
            </p:txBody>
          </p:sp>
          <p:sp>
            <p:nvSpPr>
              <p:cNvPr id="503" name="Freeform 324"/>
              <p:cNvSpPr>
                <a:spLocks/>
              </p:cNvSpPr>
              <p:nvPr/>
            </p:nvSpPr>
            <p:spPr bwMode="gray">
              <a:xfrm>
                <a:off x="3107" y="1224"/>
                <a:ext cx="14" cy="6"/>
              </a:xfrm>
              <a:custGeom>
                <a:avLst/>
                <a:gdLst>
                  <a:gd name="T0" fmla="*/ 0 w 9"/>
                  <a:gd name="T1" fmla="*/ 9 h 4"/>
                  <a:gd name="T2" fmla="*/ 5 w 9"/>
                  <a:gd name="T3" fmla="*/ 3 h 4"/>
                  <a:gd name="T4" fmla="*/ 14 w 9"/>
                  <a:gd name="T5" fmla="*/ 0 h 4"/>
                  <a:gd name="T6" fmla="*/ 22 w 9"/>
                  <a:gd name="T7" fmla="*/ 0 h 4"/>
                  <a:gd name="T8" fmla="*/ 22 w 9"/>
                  <a:gd name="T9" fmla="*/ 4 h 4"/>
                  <a:gd name="T10" fmla="*/ 14 w 9"/>
                  <a:gd name="T11" fmla="*/ 9 h 4"/>
                  <a:gd name="T12" fmla="*/ 0 w 9"/>
                  <a:gd name="T13" fmla="*/ 9 h 4"/>
                  <a:gd name="T14" fmla="*/ 0 60000 65536"/>
                  <a:gd name="T15" fmla="*/ 0 60000 65536"/>
                  <a:gd name="T16" fmla="*/ 0 60000 65536"/>
                  <a:gd name="T17" fmla="*/ 0 60000 65536"/>
                  <a:gd name="T18" fmla="*/ 0 60000 65536"/>
                  <a:gd name="T19" fmla="*/ 0 60000 65536"/>
                  <a:gd name="T20" fmla="*/ 0 60000 65536"/>
                  <a:gd name="T21" fmla="*/ 0 w 9"/>
                  <a:gd name="T22" fmla="*/ 0 h 4"/>
                  <a:gd name="T23" fmla="*/ 9 w 9"/>
                  <a:gd name="T24" fmla="*/ 4 h 4"/>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9" h="4">
                    <a:moveTo>
                      <a:pt x="0" y="4"/>
                    </a:moveTo>
                    <a:lnTo>
                      <a:pt x="2" y="1"/>
                    </a:lnTo>
                    <a:lnTo>
                      <a:pt x="6" y="0"/>
                    </a:lnTo>
                    <a:lnTo>
                      <a:pt x="9" y="0"/>
                    </a:lnTo>
                    <a:lnTo>
                      <a:pt x="9" y="2"/>
                    </a:lnTo>
                    <a:lnTo>
                      <a:pt x="6" y="4"/>
                    </a:lnTo>
                    <a:lnTo>
                      <a:pt x="0" y="4"/>
                    </a:lnTo>
                    <a:close/>
                  </a:path>
                </a:pathLst>
              </a:custGeom>
              <a:grpFill/>
              <a:ln w="3175" cmpd="sng">
                <a:solidFill>
                  <a:schemeClr val="bg1"/>
                </a:solidFill>
                <a:round/>
                <a:headEnd/>
                <a:tailEnd/>
              </a:ln>
            </p:spPr>
            <p:txBody>
              <a:bodyPr/>
              <a:lstStyle/>
              <a:p>
                <a:endParaRPr lang="es-CL" sz="2400" dirty="0">
                  <a:solidFill>
                    <a:srgbClr val="000000"/>
                  </a:solidFill>
                </a:endParaRPr>
              </a:p>
            </p:txBody>
          </p:sp>
          <p:sp>
            <p:nvSpPr>
              <p:cNvPr id="504" name="Freeform 325"/>
              <p:cNvSpPr>
                <a:spLocks/>
              </p:cNvSpPr>
              <p:nvPr/>
            </p:nvSpPr>
            <p:spPr bwMode="gray">
              <a:xfrm>
                <a:off x="3092" y="1231"/>
                <a:ext cx="17" cy="11"/>
              </a:xfrm>
              <a:custGeom>
                <a:avLst/>
                <a:gdLst>
                  <a:gd name="T0" fmla="*/ 17 w 11"/>
                  <a:gd name="T1" fmla="*/ 0 h 7"/>
                  <a:gd name="T2" fmla="*/ 26 w 11"/>
                  <a:gd name="T3" fmla="*/ 3 h 7"/>
                  <a:gd name="T4" fmla="*/ 19 w 11"/>
                  <a:gd name="T5" fmla="*/ 8 h 7"/>
                  <a:gd name="T6" fmla="*/ 14 w 11"/>
                  <a:gd name="T7" fmla="*/ 14 h 7"/>
                  <a:gd name="T8" fmla="*/ 5 w 11"/>
                  <a:gd name="T9" fmla="*/ 17 h 7"/>
                  <a:gd name="T10" fmla="*/ 0 w 11"/>
                  <a:gd name="T11" fmla="*/ 14 h 7"/>
                  <a:gd name="T12" fmla="*/ 3 w 11"/>
                  <a:gd name="T13" fmla="*/ 8 h 7"/>
                  <a:gd name="T14" fmla="*/ 17 w 11"/>
                  <a:gd name="T15" fmla="*/ 0 h 7"/>
                  <a:gd name="T16" fmla="*/ 0 60000 65536"/>
                  <a:gd name="T17" fmla="*/ 0 60000 65536"/>
                  <a:gd name="T18" fmla="*/ 0 60000 65536"/>
                  <a:gd name="T19" fmla="*/ 0 60000 65536"/>
                  <a:gd name="T20" fmla="*/ 0 60000 65536"/>
                  <a:gd name="T21" fmla="*/ 0 60000 65536"/>
                  <a:gd name="T22" fmla="*/ 0 60000 65536"/>
                  <a:gd name="T23" fmla="*/ 0 60000 65536"/>
                  <a:gd name="T24" fmla="*/ 0 w 11"/>
                  <a:gd name="T25" fmla="*/ 0 h 7"/>
                  <a:gd name="T26" fmla="*/ 11 w 11"/>
                  <a:gd name="T27" fmla="*/ 7 h 7"/>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11" h="7">
                    <a:moveTo>
                      <a:pt x="7" y="0"/>
                    </a:moveTo>
                    <a:lnTo>
                      <a:pt x="11" y="1"/>
                    </a:lnTo>
                    <a:lnTo>
                      <a:pt x="8" y="3"/>
                    </a:lnTo>
                    <a:lnTo>
                      <a:pt x="6" y="6"/>
                    </a:lnTo>
                    <a:lnTo>
                      <a:pt x="2" y="7"/>
                    </a:lnTo>
                    <a:lnTo>
                      <a:pt x="0" y="6"/>
                    </a:lnTo>
                    <a:lnTo>
                      <a:pt x="1" y="3"/>
                    </a:lnTo>
                    <a:lnTo>
                      <a:pt x="7" y="0"/>
                    </a:lnTo>
                    <a:close/>
                  </a:path>
                </a:pathLst>
              </a:custGeom>
              <a:grpFill/>
              <a:ln w="3175" cmpd="sng">
                <a:solidFill>
                  <a:schemeClr val="bg1"/>
                </a:solidFill>
                <a:round/>
                <a:headEnd/>
                <a:tailEnd/>
              </a:ln>
            </p:spPr>
            <p:txBody>
              <a:bodyPr/>
              <a:lstStyle/>
              <a:p>
                <a:endParaRPr lang="es-CL" sz="2400" dirty="0">
                  <a:solidFill>
                    <a:srgbClr val="000000"/>
                  </a:solidFill>
                </a:endParaRPr>
              </a:p>
            </p:txBody>
          </p:sp>
          <p:sp>
            <p:nvSpPr>
              <p:cNvPr id="505" name="Freeform 326"/>
              <p:cNvSpPr>
                <a:spLocks/>
              </p:cNvSpPr>
              <p:nvPr/>
            </p:nvSpPr>
            <p:spPr bwMode="gray">
              <a:xfrm>
                <a:off x="3070" y="1236"/>
                <a:ext cx="17" cy="9"/>
              </a:xfrm>
              <a:custGeom>
                <a:avLst/>
                <a:gdLst>
                  <a:gd name="T0" fmla="*/ 26 w 11"/>
                  <a:gd name="T1" fmla="*/ 0 h 6"/>
                  <a:gd name="T2" fmla="*/ 17 w 11"/>
                  <a:gd name="T3" fmla="*/ 3 h 6"/>
                  <a:gd name="T4" fmla="*/ 5 w 11"/>
                  <a:gd name="T5" fmla="*/ 8 h 6"/>
                  <a:gd name="T6" fmla="*/ 0 w 11"/>
                  <a:gd name="T7" fmla="*/ 12 h 6"/>
                  <a:gd name="T8" fmla="*/ 8 w 11"/>
                  <a:gd name="T9" fmla="*/ 14 h 6"/>
                  <a:gd name="T10" fmla="*/ 14 w 11"/>
                  <a:gd name="T11" fmla="*/ 12 h 6"/>
                  <a:gd name="T12" fmla="*/ 26 w 11"/>
                  <a:gd name="T13" fmla="*/ 0 h 6"/>
                  <a:gd name="T14" fmla="*/ 0 60000 65536"/>
                  <a:gd name="T15" fmla="*/ 0 60000 65536"/>
                  <a:gd name="T16" fmla="*/ 0 60000 65536"/>
                  <a:gd name="T17" fmla="*/ 0 60000 65536"/>
                  <a:gd name="T18" fmla="*/ 0 60000 65536"/>
                  <a:gd name="T19" fmla="*/ 0 60000 65536"/>
                  <a:gd name="T20" fmla="*/ 0 60000 65536"/>
                  <a:gd name="T21" fmla="*/ 0 w 11"/>
                  <a:gd name="T22" fmla="*/ 0 h 6"/>
                  <a:gd name="T23" fmla="*/ 11 w 11"/>
                  <a:gd name="T24" fmla="*/ 6 h 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11" h="6">
                    <a:moveTo>
                      <a:pt x="11" y="0"/>
                    </a:moveTo>
                    <a:lnTo>
                      <a:pt x="7" y="1"/>
                    </a:lnTo>
                    <a:lnTo>
                      <a:pt x="2" y="3"/>
                    </a:lnTo>
                    <a:lnTo>
                      <a:pt x="0" y="5"/>
                    </a:lnTo>
                    <a:lnTo>
                      <a:pt x="3" y="6"/>
                    </a:lnTo>
                    <a:lnTo>
                      <a:pt x="6" y="5"/>
                    </a:lnTo>
                    <a:lnTo>
                      <a:pt x="11" y="0"/>
                    </a:lnTo>
                    <a:close/>
                  </a:path>
                </a:pathLst>
              </a:custGeom>
              <a:grpFill/>
              <a:ln w="3175" cmpd="sng">
                <a:solidFill>
                  <a:schemeClr val="bg1"/>
                </a:solidFill>
                <a:round/>
                <a:headEnd/>
                <a:tailEnd/>
              </a:ln>
            </p:spPr>
            <p:txBody>
              <a:bodyPr/>
              <a:lstStyle/>
              <a:p>
                <a:endParaRPr lang="es-CL" sz="2400" dirty="0">
                  <a:solidFill>
                    <a:srgbClr val="000000"/>
                  </a:solidFill>
                </a:endParaRPr>
              </a:p>
            </p:txBody>
          </p:sp>
          <p:sp>
            <p:nvSpPr>
              <p:cNvPr id="506" name="Freeform 327"/>
              <p:cNvSpPr>
                <a:spLocks/>
              </p:cNvSpPr>
              <p:nvPr/>
            </p:nvSpPr>
            <p:spPr bwMode="gray">
              <a:xfrm>
                <a:off x="3072" y="1248"/>
                <a:ext cx="18" cy="14"/>
              </a:xfrm>
              <a:custGeom>
                <a:avLst/>
                <a:gdLst>
                  <a:gd name="T0" fmla="*/ 8 w 12"/>
                  <a:gd name="T1" fmla="*/ 0 h 9"/>
                  <a:gd name="T2" fmla="*/ 8 w 12"/>
                  <a:gd name="T3" fmla="*/ 9 h 9"/>
                  <a:gd name="T4" fmla="*/ 0 w 12"/>
                  <a:gd name="T5" fmla="*/ 17 h 9"/>
                  <a:gd name="T6" fmla="*/ 5 w 12"/>
                  <a:gd name="T7" fmla="*/ 22 h 9"/>
                  <a:gd name="T8" fmla="*/ 12 w 12"/>
                  <a:gd name="T9" fmla="*/ 17 h 9"/>
                  <a:gd name="T10" fmla="*/ 18 w 12"/>
                  <a:gd name="T11" fmla="*/ 8 h 9"/>
                  <a:gd name="T12" fmla="*/ 27 w 12"/>
                  <a:gd name="T13" fmla="*/ 3 h 9"/>
                  <a:gd name="T14" fmla="*/ 22 w 12"/>
                  <a:gd name="T15" fmla="*/ 0 h 9"/>
                  <a:gd name="T16" fmla="*/ 14 w 12"/>
                  <a:gd name="T17" fmla="*/ 3 h 9"/>
                  <a:gd name="T18" fmla="*/ 8 w 12"/>
                  <a:gd name="T19" fmla="*/ 0 h 9"/>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12"/>
                  <a:gd name="T31" fmla="*/ 0 h 9"/>
                  <a:gd name="T32" fmla="*/ 12 w 12"/>
                  <a:gd name="T33" fmla="*/ 9 h 9"/>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12" h="9">
                    <a:moveTo>
                      <a:pt x="3" y="0"/>
                    </a:moveTo>
                    <a:lnTo>
                      <a:pt x="3" y="4"/>
                    </a:lnTo>
                    <a:lnTo>
                      <a:pt x="0" y="7"/>
                    </a:lnTo>
                    <a:lnTo>
                      <a:pt x="2" y="9"/>
                    </a:lnTo>
                    <a:lnTo>
                      <a:pt x="5" y="7"/>
                    </a:lnTo>
                    <a:lnTo>
                      <a:pt x="8" y="3"/>
                    </a:lnTo>
                    <a:lnTo>
                      <a:pt x="12" y="1"/>
                    </a:lnTo>
                    <a:lnTo>
                      <a:pt x="10" y="0"/>
                    </a:lnTo>
                    <a:lnTo>
                      <a:pt x="6" y="1"/>
                    </a:lnTo>
                    <a:lnTo>
                      <a:pt x="3" y="0"/>
                    </a:lnTo>
                    <a:close/>
                  </a:path>
                </a:pathLst>
              </a:custGeom>
              <a:grpFill/>
              <a:ln w="3175" cmpd="sng">
                <a:solidFill>
                  <a:schemeClr val="bg1"/>
                </a:solidFill>
                <a:round/>
                <a:headEnd/>
                <a:tailEnd/>
              </a:ln>
            </p:spPr>
            <p:txBody>
              <a:bodyPr/>
              <a:lstStyle/>
              <a:p>
                <a:endParaRPr lang="es-CL" sz="2400" dirty="0">
                  <a:solidFill>
                    <a:srgbClr val="000000"/>
                  </a:solidFill>
                </a:endParaRPr>
              </a:p>
            </p:txBody>
          </p:sp>
          <p:sp>
            <p:nvSpPr>
              <p:cNvPr id="507" name="Freeform 328"/>
              <p:cNvSpPr>
                <a:spLocks/>
              </p:cNvSpPr>
              <p:nvPr/>
            </p:nvSpPr>
            <p:spPr bwMode="gray">
              <a:xfrm>
                <a:off x="3059" y="1248"/>
                <a:ext cx="10" cy="5"/>
              </a:xfrm>
              <a:custGeom>
                <a:avLst/>
                <a:gdLst>
                  <a:gd name="T0" fmla="*/ 0 w 6"/>
                  <a:gd name="T1" fmla="*/ 5 h 3"/>
                  <a:gd name="T2" fmla="*/ 5 w 6"/>
                  <a:gd name="T3" fmla="*/ 0 h 3"/>
                  <a:gd name="T4" fmla="*/ 17 w 6"/>
                  <a:gd name="T5" fmla="*/ 0 h 3"/>
                  <a:gd name="T6" fmla="*/ 17 w 6"/>
                  <a:gd name="T7" fmla="*/ 5 h 3"/>
                  <a:gd name="T8" fmla="*/ 5 w 6"/>
                  <a:gd name="T9" fmla="*/ 8 h 3"/>
                  <a:gd name="T10" fmla="*/ 0 w 6"/>
                  <a:gd name="T11" fmla="*/ 5 h 3"/>
                  <a:gd name="T12" fmla="*/ 0 60000 65536"/>
                  <a:gd name="T13" fmla="*/ 0 60000 65536"/>
                  <a:gd name="T14" fmla="*/ 0 60000 65536"/>
                  <a:gd name="T15" fmla="*/ 0 60000 65536"/>
                  <a:gd name="T16" fmla="*/ 0 60000 65536"/>
                  <a:gd name="T17" fmla="*/ 0 60000 65536"/>
                  <a:gd name="T18" fmla="*/ 0 w 6"/>
                  <a:gd name="T19" fmla="*/ 0 h 3"/>
                  <a:gd name="T20" fmla="*/ 6 w 6"/>
                  <a:gd name="T21" fmla="*/ 3 h 3"/>
                </a:gdLst>
                <a:ahLst/>
                <a:cxnLst>
                  <a:cxn ang="T12">
                    <a:pos x="T0" y="T1"/>
                  </a:cxn>
                  <a:cxn ang="T13">
                    <a:pos x="T2" y="T3"/>
                  </a:cxn>
                  <a:cxn ang="T14">
                    <a:pos x="T4" y="T5"/>
                  </a:cxn>
                  <a:cxn ang="T15">
                    <a:pos x="T6" y="T7"/>
                  </a:cxn>
                  <a:cxn ang="T16">
                    <a:pos x="T8" y="T9"/>
                  </a:cxn>
                  <a:cxn ang="T17">
                    <a:pos x="T10" y="T11"/>
                  </a:cxn>
                </a:cxnLst>
                <a:rect l="T18" t="T19" r="T20" b="T21"/>
                <a:pathLst>
                  <a:path w="6" h="3">
                    <a:moveTo>
                      <a:pt x="0" y="2"/>
                    </a:moveTo>
                    <a:lnTo>
                      <a:pt x="2" y="0"/>
                    </a:lnTo>
                    <a:lnTo>
                      <a:pt x="6" y="0"/>
                    </a:lnTo>
                    <a:lnTo>
                      <a:pt x="6" y="2"/>
                    </a:lnTo>
                    <a:lnTo>
                      <a:pt x="2" y="3"/>
                    </a:lnTo>
                    <a:lnTo>
                      <a:pt x="0" y="2"/>
                    </a:lnTo>
                    <a:close/>
                  </a:path>
                </a:pathLst>
              </a:custGeom>
              <a:grpFill/>
              <a:ln w="3175" cmpd="sng">
                <a:solidFill>
                  <a:schemeClr val="bg1"/>
                </a:solidFill>
                <a:round/>
                <a:headEnd/>
                <a:tailEnd/>
              </a:ln>
            </p:spPr>
            <p:txBody>
              <a:bodyPr/>
              <a:lstStyle/>
              <a:p>
                <a:endParaRPr lang="es-CL" sz="2400" dirty="0">
                  <a:solidFill>
                    <a:srgbClr val="000000"/>
                  </a:solidFill>
                </a:endParaRPr>
              </a:p>
            </p:txBody>
          </p:sp>
          <p:sp>
            <p:nvSpPr>
              <p:cNvPr id="508" name="Freeform 329"/>
              <p:cNvSpPr>
                <a:spLocks/>
              </p:cNvSpPr>
              <p:nvPr/>
            </p:nvSpPr>
            <p:spPr bwMode="gray">
              <a:xfrm>
                <a:off x="3059" y="1258"/>
                <a:ext cx="8" cy="6"/>
              </a:xfrm>
              <a:custGeom>
                <a:avLst/>
                <a:gdLst>
                  <a:gd name="T0" fmla="*/ 3 w 5"/>
                  <a:gd name="T1" fmla="*/ 9 h 4"/>
                  <a:gd name="T2" fmla="*/ 0 w 5"/>
                  <a:gd name="T3" fmla="*/ 4 h 4"/>
                  <a:gd name="T4" fmla="*/ 5 w 5"/>
                  <a:gd name="T5" fmla="*/ 0 h 4"/>
                  <a:gd name="T6" fmla="*/ 13 w 5"/>
                  <a:gd name="T7" fmla="*/ 0 h 4"/>
                  <a:gd name="T8" fmla="*/ 10 w 5"/>
                  <a:gd name="T9" fmla="*/ 4 h 4"/>
                  <a:gd name="T10" fmla="*/ 3 w 5"/>
                  <a:gd name="T11" fmla="*/ 9 h 4"/>
                  <a:gd name="T12" fmla="*/ 0 60000 65536"/>
                  <a:gd name="T13" fmla="*/ 0 60000 65536"/>
                  <a:gd name="T14" fmla="*/ 0 60000 65536"/>
                  <a:gd name="T15" fmla="*/ 0 60000 65536"/>
                  <a:gd name="T16" fmla="*/ 0 60000 65536"/>
                  <a:gd name="T17" fmla="*/ 0 60000 65536"/>
                  <a:gd name="T18" fmla="*/ 0 w 5"/>
                  <a:gd name="T19" fmla="*/ 0 h 4"/>
                  <a:gd name="T20" fmla="*/ 5 w 5"/>
                  <a:gd name="T21" fmla="*/ 4 h 4"/>
                </a:gdLst>
                <a:ahLst/>
                <a:cxnLst>
                  <a:cxn ang="T12">
                    <a:pos x="T0" y="T1"/>
                  </a:cxn>
                  <a:cxn ang="T13">
                    <a:pos x="T2" y="T3"/>
                  </a:cxn>
                  <a:cxn ang="T14">
                    <a:pos x="T4" y="T5"/>
                  </a:cxn>
                  <a:cxn ang="T15">
                    <a:pos x="T6" y="T7"/>
                  </a:cxn>
                  <a:cxn ang="T16">
                    <a:pos x="T8" y="T9"/>
                  </a:cxn>
                  <a:cxn ang="T17">
                    <a:pos x="T10" y="T11"/>
                  </a:cxn>
                </a:cxnLst>
                <a:rect l="T18" t="T19" r="T20" b="T21"/>
                <a:pathLst>
                  <a:path w="5" h="4">
                    <a:moveTo>
                      <a:pt x="1" y="4"/>
                    </a:moveTo>
                    <a:lnTo>
                      <a:pt x="0" y="2"/>
                    </a:lnTo>
                    <a:lnTo>
                      <a:pt x="2" y="0"/>
                    </a:lnTo>
                    <a:lnTo>
                      <a:pt x="5" y="0"/>
                    </a:lnTo>
                    <a:lnTo>
                      <a:pt x="4" y="2"/>
                    </a:lnTo>
                    <a:lnTo>
                      <a:pt x="1" y="4"/>
                    </a:lnTo>
                    <a:close/>
                  </a:path>
                </a:pathLst>
              </a:custGeom>
              <a:grpFill/>
              <a:ln w="3175" cmpd="sng">
                <a:solidFill>
                  <a:schemeClr val="bg1"/>
                </a:solidFill>
                <a:round/>
                <a:headEnd/>
                <a:tailEnd/>
              </a:ln>
            </p:spPr>
            <p:txBody>
              <a:bodyPr/>
              <a:lstStyle/>
              <a:p>
                <a:endParaRPr lang="es-CL" sz="2400" dirty="0">
                  <a:solidFill>
                    <a:srgbClr val="000000"/>
                  </a:solidFill>
                </a:endParaRPr>
              </a:p>
            </p:txBody>
          </p:sp>
          <p:sp>
            <p:nvSpPr>
              <p:cNvPr id="509" name="Freeform 330"/>
              <p:cNvSpPr>
                <a:spLocks/>
              </p:cNvSpPr>
              <p:nvPr/>
            </p:nvSpPr>
            <p:spPr bwMode="gray">
              <a:xfrm>
                <a:off x="3038" y="1264"/>
                <a:ext cx="14" cy="9"/>
              </a:xfrm>
              <a:custGeom>
                <a:avLst/>
                <a:gdLst>
                  <a:gd name="T0" fmla="*/ 22 w 9"/>
                  <a:gd name="T1" fmla="*/ 0 h 6"/>
                  <a:gd name="T2" fmla="*/ 14 w 9"/>
                  <a:gd name="T3" fmla="*/ 0 h 6"/>
                  <a:gd name="T4" fmla="*/ 0 w 9"/>
                  <a:gd name="T5" fmla="*/ 8 h 6"/>
                  <a:gd name="T6" fmla="*/ 0 w 9"/>
                  <a:gd name="T7" fmla="*/ 14 h 6"/>
                  <a:gd name="T8" fmla="*/ 3 w 9"/>
                  <a:gd name="T9" fmla="*/ 9 h 6"/>
                  <a:gd name="T10" fmla="*/ 14 w 9"/>
                  <a:gd name="T11" fmla="*/ 5 h 6"/>
                  <a:gd name="T12" fmla="*/ 22 w 9"/>
                  <a:gd name="T13" fmla="*/ 0 h 6"/>
                  <a:gd name="T14" fmla="*/ 0 60000 65536"/>
                  <a:gd name="T15" fmla="*/ 0 60000 65536"/>
                  <a:gd name="T16" fmla="*/ 0 60000 65536"/>
                  <a:gd name="T17" fmla="*/ 0 60000 65536"/>
                  <a:gd name="T18" fmla="*/ 0 60000 65536"/>
                  <a:gd name="T19" fmla="*/ 0 60000 65536"/>
                  <a:gd name="T20" fmla="*/ 0 60000 65536"/>
                  <a:gd name="T21" fmla="*/ 0 w 9"/>
                  <a:gd name="T22" fmla="*/ 0 h 6"/>
                  <a:gd name="T23" fmla="*/ 9 w 9"/>
                  <a:gd name="T24" fmla="*/ 6 h 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9" h="6">
                    <a:moveTo>
                      <a:pt x="9" y="0"/>
                    </a:moveTo>
                    <a:lnTo>
                      <a:pt x="6" y="0"/>
                    </a:lnTo>
                    <a:lnTo>
                      <a:pt x="0" y="3"/>
                    </a:lnTo>
                    <a:lnTo>
                      <a:pt x="0" y="6"/>
                    </a:lnTo>
                    <a:lnTo>
                      <a:pt x="1" y="4"/>
                    </a:lnTo>
                    <a:lnTo>
                      <a:pt x="6" y="2"/>
                    </a:lnTo>
                    <a:lnTo>
                      <a:pt x="9" y="0"/>
                    </a:lnTo>
                    <a:close/>
                  </a:path>
                </a:pathLst>
              </a:custGeom>
              <a:grpFill/>
              <a:ln w="3175" cmpd="sng">
                <a:solidFill>
                  <a:schemeClr val="bg1"/>
                </a:solidFill>
                <a:round/>
                <a:headEnd/>
                <a:tailEnd/>
              </a:ln>
            </p:spPr>
            <p:txBody>
              <a:bodyPr/>
              <a:lstStyle/>
              <a:p>
                <a:endParaRPr lang="es-CL" sz="2400" dirty="0">
                  <a:solidFill>
                    <a:srgbClr val="000000"/>
                  </a:solidFill>
                </a:endParaRPr>
              </a:p>
            </p:txBody>
          </p:sp>
          <p:sp>
            <p:nvSpPr>
              <p:cNvPr id="510" name="Freeform 331"/>
              <p:cNvSpPr>
                <a:spLocks/>
              </p:cNvSpPr>
              <p:nvPr/>
            </p:nvSpPr>
            <p:spPr bwMode="gray">
              <a:xfrm>
                <a:off x="3135" y="1520"/>
                <a:ext cx="5" cy="7"/>
              </a:xfrm>
              <a:custGeom>
                <a:avLst/>
                <a:gdLst>
                  <a:gd name="T0" fmla="*/ 5 w 3"/>
                  <a:gd name="T1" fmla="*/ 10 h 5"/>
                  <a:gd name="T2" fmla="*/ 0 w 3"/>
                  <a:gd name="T3" fmla="*/ 6 h 5"/>
                  <a:gd name="T4" fmla="*/ 0 w 3"/>
                  <a:gd name="T5" fmla="*/ 0 h 5"/>
                  <a:gd name="T6" fmla="*/ 8 w 3"/>
                  <a:gd name="T7" fmla="*/ 0 h 5"/>
                  <a:gd name="T8" fmla="*/ 5 w 3"/>
                  <a:gd name="T9" fmla="*/ 10 h 5"/>
                  <a:gd name="T10" fmla="*/ 0 60000 65536"/>
                  <a:gd name="T11" fmla="*/ 0 60000 65536"/>
                  <a:gd name="T12" fmla="*/ 0 60000 65536"/>
                  <a:gd name="T13" fmla="*/ 0 60000 65536"/>
                  <a:gd name="T14" fmla="*/ 0 60000 65536"/>
                  <a:gd name="T15" fmla="*/ 0 w 3"/>
                  <a:gd name="T16" fmla="*/ 0 h 5"/>
                  <a:gd name="T17" fmla="*/ 3 w 3"/>
                  <a:gd name="T18" fmla="*/ 5 h 5"/>
                </a:gdLst>
                <a:ahLst/>
                <a:cxnLst>
                  <a:cxn ang="T10">
                    <a:pos x="T0" y="T1"/>
                  </a:cxn>
                  <a:cxn ang="T11">
                    <a:pos x="T2" y="T3"/>
                  </a:cxn>
                  <a:cxn ang="T12">
                    <a:pos x="T4" y="T5"/>
                  </a:cxn>
                  <a:cxn ang="T13">
                    <a:pos x="T6" y="T7"/>
                  </a:cxn>
                  <a:cxn ang="T14">
                    <a:pos x="T8" y="T9"/>
                  </a:cxn>
                </a:cxnLst>
                <a:rect l="T15" t="T16" r="T17" b="T18"/>
                <a:pathLst>
                  <a:path w="3" h="5">
                    <a:moveTo>
                      <a:pt x="2" y="5"/>
                    </a:moveTo>
                    <a:lnTo>
                      <a:pt x="0" y="3"/>
                    </a:lnTo>
                    <a:lnTo>
                      <a:pt x="0" y="0"/>
                    </a:lnTo>
                    <a:lnTo>
                      <a:pt x="3" y="0"/>
                    </a:lnTo>
                    <a:lnTo>
                      <a:pt x="2" y="5"/>
                    </a:lnTo>
                    <a:close/>
                  </a:path>
                </a:pathLst>
              </a:custGeom>
              <a:grpFill/>
              <a:ln w="3175" cmpd="sng">
                <a:solidFill>
                  <a:schemeClr val="bg1"/>
                </a:solidFill>
                <a:round/>
                <a:headEnd/>
                <a:tailEnd/>
              </a:ln>
            </p:spPr>
            <p:txBody>
              <a:bodyPr/>
              <a:lstStyle/>
              <a:p>
                <a:endParaRPr lang="es-CL" sz="2400" dirty="0">
                  <a:solidFill>
                    <a:srgbClr val="000000"/>
                  </a:solidFill>
                </a:endParaRPr>
              </a:p>
            </p:txBody>
          </p:sp>
          <p:sp>
            <p:nvSpPr>
              <p:cNvPr id="511" name="Freeform 332"/>
              <p:cNvSpPr>
                <a:spLocks/>
              </p:cNvSpPr>
              <p:nvPr/>
            </p:nvSpPr>
            <p:spPr bwMode="gray">
              <a:xfrm>
                <a:off x="2994" y="1664"/>
                <a:ext cx="16" cy="12"/>
              </a:xfrm>
              <a:custGeom>
                <a:avLst/>
                <a:gdLst>
                  <a:gd name="T0" fmla="*/ 0 w 10"/>
                  <a:gd name="T1" fmla="*/ 4 h 8"/>
                  <a:gd name="T2" fmla="*/ 10 w 10"/>
                  <a:gd name="T3" fmla="*/ 0 h 8"/>
                  <a:gd name="T4" fmla="*/ 22 w 10"/>
                  <a:gd name="T5" fmla="*/ 3 h 8"/>
                  <a:gd name="T6" fmla="*/ 26 w 10"/>
                  <a:gd name="T7" fmla="*/ 9 h 8"/>
                  <a:gd name="T8" fmla="*/ 18 w 10"/>
                  <a:gd name="T9" fmla="*/ 18 h 8"/>
                  <a:gd name="T10" fmla="*/ 5 w 10"/>
                  <a:gd name="T11" fmla="*/ 15 h 8"/>
                  <a:gd name="T12" fmla="*/ 0 w 10"/>
                  <a:gd name="T13" fmla="*/ 4 h 8"/>
                  <a:gd name="T14" fmla="*/ 0 60000 65536"/>
                  <a:gd name="T15" fmla="*/ 0 60000 65536"/>
                  <a:gd name="T16" fmla="*/ 0 60000 65536"/>
                  <a:gd name="T17" fmla="*/ 0 60000 65536"/>
                  <a:gd name="T18" fmla="*/ 0 60000 65536"/>
                  <a:gd name="T19" fmla="*/ 0 60000 65536"/>
                  <a:gd name="T20" fmla="*/ 0 60000 65536"/>
                  <a:gd name="T21" fmla="*/ 0 w 10"/>
                  <a:gd name="T22" fmla="*/ 0 h 8"/>
                  <a:gd name="T23" fmla="*/ 10 w 10"/>
                  <a:gd name="T24" fmla="*/ 8 h 8"/>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10" h="8">
                    <a:moveTo>
                      <a:pt x="0" y="2"/>
                    </a:moveTo>
                    <a:lnTo>
                      <a:pt x="4" y="0"/>
                    </a:lnTo>
                    <a:lnTo>
                      <a:pt x="9" y="1"/>
                    </a:lnTo>
                    <a:lnTo>
                      <a:pt x="10" y="4"/>
                    </a:lnTo>
                    <a:lnTo>
                      <a:pt x="7" y="8"/>
                    </a:lnTo>
                    <a:lnTo>
                      <a:pt x="2" y="7"/>
                    </a:lnTo>
                    <a:lnTo>
                      <a:pt x="0" y="2"/>
                    </a:lnTo>
                    <a:close/>
                  </a:path>
                </a:pathLst>
              </a:custGeom>
              <a:grpFill/>
              <a:ln w="3175" cmpd="sng">
                <a:solidFill>
                  <a:schemeClr val="bg1"/>
                </a:solidFill>
                <a:round/>
                <a:headEnd/>
                <a:tailEnd/>
              </a:ln>
            </p:spPr>
            <p:txBody>
              <a:bodyPr/>
              <a:lstStyle/>
              <a:p>
                <a:endParaRPr lang="es-CL" sz="2400" dirty="0">
                  <a:solidFill>
                    <a:srgbClr val="000000"/>
                  </a:solidFill>
                </a:endParaRPr>
              </a:p>
            </p:txBody>
          </p:sp>
          <p:sp>
            <p:nvSpPr>
              <p:cNvPr id="512" name="Freeform 333"/>
              <p:cNvSpPr>
                <a:spLocks/>
              </p:cNvSpPr>
              <p:nvPr/>
            </p:nvSpPr>
            <p:spPr bwMode="gray">
              <a:xfrm>
                <a:off x="3059" y="1700"/>
                <a:ext cx="5" cy="4"/>
              </a:xfrm>
              <a:custGeom>
                <a:avLst/>
                <a:gdLst>
                  <a:gd name="T0" fmla="*/ 0 w 3"/>
                  <a:gd name="T1" fmla="*/ 5 h 3"/>
                  <a:gd name="T2" fmla="*/ 3 w 3"/>
                  <a:gd name="T3" fmla="*/ 0 h 3"/>
                  <a:gd name="T4" fmla="*/ 8 w 3"/>
                  <a:gd name="T5" fmla="*/ 1 h 3"/>
                  <a:gd name="T6" fmla="*/ 0 w 3"/>
                  <a:gd name="T7" fmla="*/ 5 h 3"/>
                  <a:gd name="T8" fmla="*/ 0 60000 65536"/>
                  <a:gd name="T9" fmla="*/ 0 60000 65536"/>
                  <a:gd name="T10" fmla="*/ 0 60000 65536"/>
                  <a:gd name="T11" fmla="*/ 0 60000 65536"/>
                  <a:gd name="T12" fmla="*/ 0 w 3"/>
                  <a:gd name="T13" fmla="*/ 0 h 3"/>
                  <a:gd name="T14" fmla="*/ 3 w 3"/>
                  <a:gd name="T15" fmla="*/ 3 h 3"/>
                </a:gdLst>
                <a:ahLst/>
                <a:cxnLst>
                  <a:cxn ang="T8">
                    <a:pos x="T0" y="T1"/>
                  </a:cxn>
                  <a:cxn ang="T9">
                    <a:pos x="T2" y="T3"/>
                  </a:cxn>
                  <a:cxn ang="T10">
                    <a:pos x="T4" y="T5"/>
                  </a:cxn>
                  <a:cxn ang="T11">
                    <a:pos x="T6" y="T7"/>
                  </a:cxn>
                </a:cxnLst>
                <a:rect l="T12" t="T13" r="T14" b="T15"/>
                <a:pathLst>
                  <a:path w="3" h="3">
                    <a:moveTo>
                      <a:pt x="0" y="3"/>
                    </a:moveTo>
                    <a:lnTo>
                      <a:pt x="1" y="0"/>
                    </a:lnTo>
                    <a:lnTo>
                      <a:pt x="3" y="1"/>
                    </a:lnTo>
                    <a:lnTo>
                      <a:pt x="0" y="3"/>
                    </a:lnTo>
                    <a:close/>
                  </a:path>
                </a:pathLst>
              </a:custGeom>
              <a:grpFill/>
              <a:ln w="3175" cmpd="sng">
                <a:solidFill>
                  <a:schemeClr val="bg1"/>
                </a:solidFill>
                <a:round/>
                <a:headEnd/>
                <a:tailEnd/>
              </a:ln>
            </p:spPr>
            <p:txBody>
              <a:bodyPr/>
              <a:lstStyle/>
              <a:p>
                <a:endParaRPr lang="es-CL" sz="2400" dirty="0">
                  <a:solidFill>
                    <a:srgbClr val="000000"/>
                  </a:solidFill>
                </a:endParaRPr>
              </a:p>
            </p:txBody>
          </p:sp>
          <p:sp>
            <p:nvSpPr>
              <p:cNvPr id="513" name="Freeform 334"/>
              <p:cNvSpPr>
                <a:spLocks/>
              </p:cNvSpPr>
              <p:nvPr/>
            </p:nvSpPr>
            <p:spPr bwMode="gray">
              <a:xfrm>
                <a:off x="3140" y="1673"/>
                <a:ext cx="42" cy="23"/>
              </a:xfrm>
              <a:custGeom>
                <a:avLst/>
                <a:gdLst>
                  <a:gd name="T0" fmla="*/ 65 w 27"/>
                  <a:gd name="T1" fmla="*/ 32 h 15"/>
                  <a:gd name="T2" fmla="*/ 31 w 27"/>
                  <a:gd name="T3" fmla="*/ 35 h 15"/>
                  <a:gd name="T4" fmla="*/ 12 w 27"/>
                  <a:gd name="T5" fmla="*/ 31 h 15"/>
                  <a:gd name="T6" fmla="*/ 0 w 27"/>
                  <a:gd name="T7" fmla="*/ 28 h 15"/>
                  <a:gd name="T8" fmla="*/ 3 w 27"/>
                  <a:gd name="T9" fmla="*/ 21 h 15"/>
                  <a:gd name="T10" fmla="*/ 0 w 27"/>
                  <a:gd name="T11" fmla="*/ 14 h 15"/>
                  <a:gd name="T12" fmla="*/ 0 w 27"/>
                  <a:gd name="T13" fmla="*/ 8 h 15"/>
                  <a:gd name="T14" fmla="*/ 26 w 27"/>
                  <a:gd name="T15" fmla="*/ 8 h 15"/>
                  <a:gd name="T16" fmla="*/ 30 w 27"/>
                  <a:gd name="T17" fmla="*/ 0 h 15"/>
                  <a:gd name="T18" fmla="*/ 47 w 27"/>
                  <a:gd name="T19" fmla="*/ 8 h 15"/>
                  <a:gd name="T20" fmla="*/ 56 w 27"/>
                  <a:gd name="T21" fmla="*/ 12 h 15"/>
                  <a:gd name="T22" fmla="*/ 65 w 27"/>
                  <a:gd name="T23" fmla="*/ 32 h 15"/>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27"/>
                  <a:gd name="T37" fmla="*/ 0 h 15"/>
                  <a:gd name="T38" fmla="*/ 27 w 27"/>
                  <a:gd name="T39" fmla="*/ 15 h 15"/>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27" h="15">
                    <a:moveTo>
                      <a:pt x="27" y="14"/>
                    </a:moveTo>
                    <a:lnTo>
                      <a:pt x="13" y="15"/>
                    </a:lnTo>
                    <a:lnTo>
                      <a:pt x="5" y="13"/>
                    </a:lnTo>
                    <a:lnTo>
                      <a:pt x="0" y="12"/>
                    </a:lnTo>
                    <a:lnTo>
                      <a:pt x="1" y="9"/>
                    </a:lnTo>
                    <a:lnTo>
                      <a:pt x="0" y="6"/>
                    </a:lnTo>
                    <a:lnTo>
                      <a:pt x="0" y="3"/>
                    </a:lnTo>
                    <a:lnTo>
                      <a:pt x="11" y="3"/>
                    </a:lnTo>
                    <a:lnTo>
                      <a:pt x="12" y="0"/>
                    </a:lnTo>
                    <a:lnTo>
                      <a:pt x="19" y="3"/>
                    </a:lnTo>
                    <a:lnTo>
                      <a:pt x="23" y="5"/>
                    </a:lnTo>
                    <a:lnTo>
                      <a:pt x="27" y="14"/>
                    </a:lnTo>
                    <a:close/>
                  </a:path>
                </a:pathLst>
              </a:custGeom>
              <a:grpFill/>
              <a:ln w="3175" cmpd="sng">
                <a:solidFill>
                  <a:schemeClr val="bg1"/>
                </a:solidFill>
                <a:round/>
                <a:headEnd/>
                <a:tailEnd/>
              </a:ln>
            </p:spPr>
            <p:txBody>
              <a:bodyPr/>
              <a:lstStyle/>
              <a:p>
                <a:endParaRPr lang="es-CL" sz="2400" dirty="0">
                  <a:solidFill>
                    <a:srgbClr val="000000"/>
                  </a:solidFill>
                </a:endParaRPr>
              </a:p>
            </p:txBody>
          </p:sp>
          <p:sp>
            <p:nvSpPr>
              <p:cNvPr id="514" name="Freeform 335"/>
              <p:cNvSpPr>
                <a:spLocks/>
              </p:cNvSpPr>
              <p:nvPr/>
            </p:nvSpPr>
            <p:spPr bwMode="gray">
              <a:xfrm>
                <a:off x="3058" y="1681"/>
                <a:ext cx="144" cy="146"/>
              </a:xfrm>
              <a:custGeom>
                <a:avLst/>
                <a:gdLst>
                  <a:gd name="T0" fmla="*/ 0 w 93"/>
                  <a:gd name="T1" fmla="*/ 40 h 94"/>
                  <a:gd name="T2" fmla="*/ 14 w 93"/>
                  <a:gd name="T3" fmla="*/ 34 h 94"/>
                  <a:gd name="T4" fmla="*/ 29 w 93"/>
                  <a:gd name="T5" fmla="*/ 31 h 94"/>
                  <a:gd name="T6" fmla="*/ 48 w 93"/>
                  <a:gd name="T7" fmla="*/ 17 h 94"/>
                  <a:gd name="T8" fmla="*/ 62 w 93"/>
                  <a:gd name="T9" fmla="*/ 9 h 94"/>
                  <a:gd name="T10" fmla="*/ 71 w 93"/>
                  <a:gd name="T11" fmla="*/ 0 h 94"/>
                  <a:gd name="T12" fmla="*/ 93 w 93"/>
                  <a:gd name="T13" fmla="*/ 5 h 94"/>
                  <a:gd name="T14" fmla="*/ 96 w 93"/>
                  <a:gd name="T15" fmla="*/ 22 h 94"/>
                  <a:gd name="T16" fmla="*/ 110 w 93"/>
                  <a:gd name="T17" fmla="*/ 25 h 94"/>
                  <a:gd name="T18" fmla="*/ 122 w 93"/>
                  <a:gd name="T19" fmla="*/ 17 h 94"/>
                  <a:gd name="T20" fmla="*/ 127 w 93"/>
                  <a:gd name="T21" fmla="*/ 17 h 94"/>
                  <a:gd name="T22" fmla="*/ 139 w 93"/>
                  <a:gd name="T23" fmla="*/ 19 h 94"/>
                  <a:gd name="T24" fmla="*/ 158 w 93"/>
                  <a:gd name="T25" fmla="*/ 25 h 94"/>
                  <a:gd name="T26" fmla="*/ 192 w 93"/>
                  <a:gd name="T27" fmla="*/ 22 h 94"/>
                  <a:gd name="T28" fmla="*/ 200 w 93"/>
                  <a:gd name="T29" fmla="*/ 19 h 94"/>
                  <a:gd name="T30" fmla="*/ 204 w 93"/>
                  <a:gd name="T31" fmla="*/ 30 h 94"/>
                  <a:gd name="T32" fmla="*/ 204 w 93"/>
                  <a:gd name="T33" fmla="*/ 56 h 94"/>
                  <a:gd name="T34" fmla="*/ 218 w 93"/>
                  <a:gd name="T35" fmla="*/ 79 h 94"/>
                  <a:gd name="T36" fmla="*/ 200 w 93"/>
                  <a:gd name="T37" fmla="*/ 99 h 94"/>
                  <a:gd name="T38" fmla="*/ 218 w 93"/>
                  <a:gd name="T39" fmla="*/ 118 h 94"/>
                  <a:gd name="T40" fmla="*/ 220 w 93"/>
                  <a:gd name="T41" fmla="*/ 140 h 94"/>
                  <a:gd name="T42" fmla="*/ 223 w 93"/>
                  <a:gd name="T43" fmla="*/ 174 h 94"/>
                  <a:gd name="T44" fmla="*/ 192 w 93"/>
                  <a:gd name="T45" fmla="*/ 210 h 94"/>
                  <a:gd name="T46" fmla="*/ 192 w 93"/>
                  <a:gd name="T47" fmla="*/ 217 h 94"/>
                  <a:gd name="T48" fmla="*/ 183 w 93"/>
                  <a:gd name="T49" fmla="*/ 227 h 94"/>
                  <a:gd name="T50" fmla="*/ 167 w 93"/>
                  <a:gd name="T51" fmla="*/ 214 h 94"/>
                  <a:gd name="T52" fmla="*/ 125 w 93"/>
                  <a:gd name="T53" fmla="*/ 222 h 94"/>
                  <a:gd name="T54" fmla="*/ 108 w 93"/>
                  <a:gd name="T55" fmla="*/ 213 h 94"/>
                  <a:gd name="T56" fmla="*/ 96 w 93"/>
                  <a:gd name="T57" fmla="*/ 213 h 94"/>
                  <a:gd name="T58" fmla="*/ 62 w 93"/>
                  <a:gd name="T59" fmla="*/ 179 h 94"/>
                  <a:gd name="T60" fmla="*/ 45 w 93"/>
                  <a:gd name="T61" fmla="*/ 183 h 94"/>
                  <a:gd name="T62" fmla="*/ 31 w 93"/>
                  <a:gd name="T63" fmla="*/ 157 h 94"/>
                  <a:gd name="T64" fmla="*/ 19 w 93"/>
                  <a:gd name="T65" fmla="*/ 152 h 94"/>
                  <a:gd name="T66" fmla="*/ 0 w 93"/>
                  <a:gd name="T67" fmla="*/ 89 h 94"/>
                  <a:gd name="T68" fmla="*/ 5 w 93"/>
                  <a:gd name="T69" fmla="*/ 61 h 94"/>
                  <a:gd name="T70" fmla="*/ 0 w 93"/>
                  <a:gd name="T71" fmla="*/ 40 h 94"/>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w 93"/>
                  <a:gd name="T109" fmla="*/ 0 h 94"/>
                  <a:gd name="T110" fmla="*/ 93 w 93"/>
                  <a:gd name="T111" fmla="*/ 94 h 94"/>
                </a:gdLst>
                <a:ahLst/>
                <a:cxnLst>
                  <a:cxn ang="T72">
                    <a:pos x="T0" y="T1"/>
                  </a:cxn>
                  <a:cxn ang="T73">
                    <a:pos x="T2" y="T3"/>
                  </a:cxn>
                  <a:cxn ang="T74">
                    <a:pos x="T4" y="T5"/>
                  </a:cxn>
                  <a:cxn ang="T75">
                    <a:pos x="T6" y="T7"/>
                  </a:cxn>
                  <a:cxn ang="T76">
                    <a:pos x="T8" y="T9"/>
                  </a:cxn>
                  <a:cxn ang="T77">
                    <a:pos x="T10" y="T11"/>
                  </a:cxn>
                  <a:cxn ang="T78">
                    <a:pos x="T12" y="T13"/>
                  </a:cxn>
                  <a:cxn ang="T79">
                    <a:pos x="T14" y="T15"/>
                  </a:cxn>
                  <a:cxn ang="T80">
                    <a:pos x="T16" y="T17"/>
                  </a:cxn>
                  <a:cxn ang="T81">
                    <a:pos x="T18" y="T19"/>
                  </a:cxn>
                  <a:cxn ang="T82">
                    <a:pos x="T20" y="T21"/>
                  </a:cxn>
                  <a:cxn ang="T83">
                    <a:pos x="T22" y="T23"/>
                  </a:cxn>
                  <a:cxn ang="T84">
                    <a:pos x="T24" y="T25"/>
                  </a:cxn>
                  <a:cxn ang="T85">
                    <a:pos x="T26" y="T27"/>
                  </a:cxn>
                  <a:cxn ang="T86">
                    <a:pos x="T28" y="T29"/>
                  </a:cxn>
                  <a:cxn ang="T87">
                    <a:pos x="T30" y="T31"/>
                  </a:cxn>
                  <a:cxn ang="T88">
                    <a:pos x="T32" y="T33"/>
                  </a:cxn>
                  <a:cxn ang="T89">
                    <a:pos x="T34" y="T35"/>
                  </a:cxn>
                  <a:cxn ang="T90">
                    <a:pos x="T36" y="T37"/>
                  </a:cxn>
                  <a:cxn ang="T91">
                    <a:pos x="T38" y="T39"/>
                  </a:cxn>
                  <a:cxn ang="T92">
                    <a:pos x="T40" y="T41"/>
                  </a:cxn>
                  <a:cxn ang="T93">
                    <a:pos x="T42" y="T43"/>
                  </a:cxn>
                  <a:cxn ang="T94">
                    <a:pos x="T44" y="T45"/>
                  </a:cxn>
                  <a:cxn ang="T95">
                    <a:pos x="T46" y="T47"/>
                  </a:cxn>
                  <a:cxn ang="T96">
                    <a:pos x="T48" y="T49"/>
                  </a:cxn>
                  <a:cxn ang="T97">
                    <a:pos x="T50" y="T51"/>
                  </a:cxn>
                  <a:cxn ang="T98">
                    <a:pos x="T52" y="T53"/>
                  </a:cxn>
                  <a:cxn ang="T99">
                    <a:pos x="T54" y="T55"/>
                  </a:cxn>
                  <a:cxn ang="T100">
                    <a:pos x="T56" y="T57"/>
                  </a:cxn>
                  <a:cxn ang="T101">
                    <a:pos x="T58" y="T59"/>
                  </a:cxn>
                  <a:cxn ang="T102">
                    <a:pos x="T60" y="T61"/>
                  </a:cxn>
                  <a:cxn ang="T103">
                    <a:pos x="T62" y="T63"/>
                  </a:cxn>
                  <a:cxn ang="T104">
                    <a:pos x="T64" y="T65"/>
                  </a:cxn>
                  <a:cxn ang="T105">
                    <a:pos x="T66" y="T67"/>
                  </a:cxn>
                  <a:cxn ang="T106">
                    <a:pos x="T68" y="T69"/>
                  </a:cxn>
                  <a:cxn ang="T107">
                    <a:pos x="T70" y="T71"/>
                  </a:cxn>
                </a:cxnLst>
                <a:rect l="T108" t="T109" r="T110" b="T111"/>
                <a:pathLst>
                  <a:path w="93" h="94">
                    <a:moveTo>
                      <a:pt x="0" y="17"/>
                    </a:moveTo>
                    <a:lnTo>
                      <a:pt x="6" y="14"/>
                    </a:lnTo>
                    <a:lnTo>
                      <a:pt x="12" y="13"/>
                    </a:lnTo>
                    <a:lnTo>
                      <a:pt x="20" y="7"/>
                    </a:lnTo>
                    <a:lnTo>
                      <a:pt x="26" y="4"/>
                    </a:lnTo>
                    <a:lnTo>
                      <a:pt x="30" y="0"/>
                    </a:lnTo>
                    <a:lnTo>
                      <a:pt x="39" y="2"/>
                    </a:lnTo>
                    <a:lnTo>
                      <a:pt x="40" y="9"/>
                    </a:lnTo>
                    <a:lnTo>
                      <a:pt x="46" y="10"/>
                    </a:lnTo>
                    <a:lnTo>
                      <a:pt x="51" y="7"/>
                    </a:lnTo>
                    <a:lnTo>
                      <a:pt x="53" y="7"/>
                    </a:lnTo>
                    <a:lnTo>
                      <a:pt x="58" y="8"/>
                    </a:lnTo>
                    <a:lnTo>
                      <a:pt x="66" y="10"/>
                    </a:lnTo>
                    <a:lnTo>
                      <a:pt x="80" y="9"/>
                    </a:lnTo>
                    <a:lnTo>
                      <a:pt x="83" y="8"/>
                    </a:lnTo>
                    <a:lnTo>
                      <a:pt x="85" y="12"/>
                    </a:lnTo>
                    <a:lnTo>
                      <a:pt x="85" y="23"/>
                    </a:lnTo>
                    <a:lnTo>
                      <a:pt x="91" y="33"/>
                    </a:lnTo>
                    <a:lnTo>
                      <a:pt x="83" y="41"/>
                    </a:lnTo>
                    <a:lnTo>
                      <a:pt x="91" y="49"/>
                    </a:lnTo>
                    <a:lnTo>
                      <a:pt x="92" y="58"/>
                    </a:lnTo>
                    <a:lnTo>
                      <a:pt x="93" y="72"/>
                    </a:lnTo>
                    <a:lnTo>
                      <a:pt x="80" y="87"/>
                    </a:lnTo>
                    <a:lnTo>
                      <a:pt x="80" y="90"/>
                    </a:lnTo>
                    <a:lnTo>
                      <a:pt x="76" y="94"/>
                    </a:lnTo>
                    <a:lnTo>
                      <a:pt x="70" y="89"/>
                    </a:lnTo>
                    <a:lnTo>
                      <a:pt x="52" y="92"/>
                    </a:lnTo>
                    <a:lnTo>
                      <a:pt x="45" y="88"/>
                    </a:lnTo>
                    <a:lnTo>
                      <a:pt x="40" y="88"/>
                    </a:lnTo>
                    <a:lnTo>
                      <a:pt x="26" y="74"/>
                    </a:lnTo>
                    <a:lnTo>
                      <a:pt x="19" y="76"/>
                    </a:lnTo>
                    <a:lnTo>
                      <a:pt x="13" y="65"/>
                    </a:lnTo>
                    <a:lnTo>
                      <a:pt x="8" y="63"/>
                    </a:lnTo>
                    <a:lnTo>
                      <a:pt x="0" y="37"/>
                    </a:lnTo>
                    <a:lnTo>
                      <a:pt x="2" y="25"/>
                    </a:lnTo>
                    <a:lnTo>
                      <a:pt x="0" y="17"/>
                    </a:lnTo>
                    <a:close/>
                  </a:path>
                </a:pathLst>
              </a:custGeom>
              <a:solidFill>
                <a:srgbClr val="E55A00"/>
              </a:solidFill>
              <a:ln w="3175" cmpd="sng">
                <a:solidFill>
                  <a:schemeClr val="bg1"/>
                </a:solidFill>
                <a:round/>
                <a:headEnd/>
                <a:tailEnd/>
              </a:ln>
            </p:spPr>
            <p:txBody>
              <a:bodyPr/>
              <a:lstStyle/>
              <a:p>
                <a:endParaRPr lang="es-CL" sz="2400" dirty="0">
                  <a:solidFill>
                    <a:srgbClr val="000000"/>
                  </a:solidFill>
                </a:endParaRPr>
              </a:p>
            </p:txBody>
          </p:sp>
          <p:sp>
            <p:nvSpPr>
              <p:cNvPr id="515" name="Freeform 336"/>
              <p:cNvSpPr>
                <a:spLocks/>
              </p:cNvSpPr>
              <p:nvPr/>
            </p:nvSpPr>
            <p:spPr bwMode="gray">
              <a:xfrm>
                <a:off x="3101" y="1817"/>
                <a:ext cx="75" cy="36"/>
              </a:xfrm>
              <a:custGeom>
                <a:avLst/>
                <a:gdLst>
                  <a:gd name="T0" fmla="*/ 117 w 48"/>
                  <a:gd name="T1" fmla="*/ 14 h 23"/>
                  <a:gd name="T2" fmla="*/ 113 w 48"/>
                  <a:gd name="T3" fmla="*/ 36 h 23"/>
                  <a:gd name="T4" fmla="*/ 105 w 48"/>
                  <a:gd name="T5" fmla="*/ 39 h 23"/>
                  <a:gd name="T6" fmla="*/ 92 w 48"/>
                  <a:gd name="T7" fmla="*/ 31 h 23"/>
                  <a:gd name="T8" fmla="*/ 66 w 48"/>
                  <a:gd name="T9" fmla="*/ 34 h 23"/>
                  <a:gd name="T10" fmla="*/ 56 w 48"/>
                  <a:gd name="T11" fmla="*/ 52 h 23"/>
                  <a:gd name="T12" fmla="*/ 39 w 48"/>
                  <a:gd name="T13" fmla="*/ 56 h 23"/>
                  <a:gd name="T14" fmla="*/ 17 w 48"/>
                  <a:gd name="T15" fmla="*/ 56 h 23"/>
                  <a:gd name="T16" fmla="*/ 9 w 48"/>
                  <a:gd name="T17" fmla="*/ 52 h 23"/>
                  <a:gd name="T18" fmla="*/ 0 w 48"/>
                  <a:gd name="T19" fmla="*/ 52 h 23"/>
                  <a:gd name="T20" fmla="*/ 3 w 48"/>
                  <a:gd name="T21" fmla="*/ 39 h 23"/>
                  <a:gd name="T22" fmla="*/ 14 w 48"/>
                  <a:gd name="T23" fmla="*/ 27 h 23"/>
                  <a:gd name="T24" fmla="*/ 22 w 48"/>
                  <a:gd name="T25" fmla="*/ 14 h 23"/>
                  <a:gd name="T26" fmla="*/ 36 w 48"/>
                  <a:gd name="T27" fmla="*/ 14 h 23"/>
                  <a:gd name="T28" fmla="*/ 42 w 48"/>
                  <a:gd name="T29" fmla="*/ 0 h 23"/>
                  <a:gd name="T30" fmla="*/ 59 w 48"/>
                  <a:gd name="T31" fmla="*/ 9 h 23"/>
                  <a:gd name="T32" fmla="*/ 103 w 48"/>
                  <a:gd name="T33" fmla="*/ 3 h 23"/>
                  <a:gd name="T34" fmla="*/ 117 w 48"/>
                  <a:gd name="T35" fmla="*/ 14 h 23"/>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48"/>
                  <a:gd name="T55" fmla="*/ 0 h 23"/>
                  <a:gd name="T56" fmla="*/ 48 w 48"/>
                  <a:gd name="T57" fmla="*/ 23 h 23"/>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48" h="23">
                    <a:moveTo>
                      <a:pt x="48" y="6"/>
                    </a:moveTo>
                    <a:lnTo>
                      <a:pt x="46" y="15"/>
                    </a:lnTo>
                    <a:lnTo>
                      <a:pt x="43" y="16"/>
                    </a:lnTo>
                    <a:lnTo>
                      <a:pt x="38" y="13"/>
                    </a:lnTo>
                    <a:lnTo>
                      <a:pt x="27" y="14"/>
                    </a:lnTo>
                    <a:lnTo>
                      <a:pt x="23" y="21"/>
                    </a:lnTo>
                    <a:lnTo>
                      <a:pt x="16" y="23"/>
                    </a:lnTo>
                    <a:lnTo>
                      <a:pt x="7" y="23"/>
                    </a:lnTo>
                    <a:lnTo>
                      <a:pt x="4" y="21"/>
                    </a:lnTo>
                    <a:lnTo>
                      <a:pt x="0" y="21"/>
                    </a:lnTo>
                    <a:lnTo>
                      <a:pt x="1" y="16"/>
                    </a:lnTo>
                    <a:lnTo>
                      <a:pt x="6" y="11"/>
                    </a:lnTo>
                    <a:lnTo>
                      <a:pt x="9" y="6"/>
                    </a:lnTo>
                    <a:lnTo>
                      <a:pt x="15" y="6"/>
                    </a:lnTo>
                    <a:lnTo>
                      <a:pt x="17" y="0"/>
                    </a:lnTo>
                    <a:lnTo>
                      <a:pt x="24" y="4"/>
                    </a:lnTo>
                    <a:lnTo>
                      <a:pt x="42" y="1"/>
                    </a:lnTo>
                    <a:lnTo>
                      <a:pt x="48" y="6"/>
                    </a:lnTo>
                    <a:close/>
                  </a:path>
                </a:pathLst>
              </a:custGeom>
              <a:grpFill/>
              <a:ln w="3175" cmpd="sng">
                <a:solidFill>
                  <a:schemeClr val="bg1"/>
                </a:solidFill>
                <a:round/>
                <a:headEnd/>
                <a:tailEnd/>
              </a:ln>
            </p:spPr>
            <p:txBody>
              <a:bodyPr/>
              <a:lstStyle/>
              <a:p>
                <a:endParaRPr lang="es-CL" sz="2400" dirty="0">
                  <a:solidFill>
                    <a:srgbClr val="000000"/>
                  </a:solidFill>
                </a:endParaRPr>
              </a:p>
            </p:txBody>
          </p:sp>
          <p:sp>
            <p:nvSpPr>
              <p:cNvPr id="516" name="Freeform 337"/>
              <p:cNvSpPr>
                <a:spLocks/>
              </p:cNvSpPr>
              <p:nvPr/>
            </p:nvSpPr>
            <p:spPr bwMode="gray">
              <a:xfrm>
                <a:off x="3087" y="1838"/>
                <a:ext cx="98" cy="66"/>
              </a:xfrm>
              <a:custGeom>
                <a:avLst/>
                <a:gdLst>
                  <a:gd name="T0" fmla="*/ 134 w 63"/>
                  <a:gd name="T1" fmla="*/ 5 h 43"/>
                  <a:gd name="T2" fmla="*/ 152 w 63"/>
                  <a:gd name="T3" fmla="*/ 21 h 43"/>
                  <a:gd name="T4" fmla="*/ 134 w 63"/>
                  <a:gd name="T5" fmla="*/ 32 h 43"/>
                  <a:gd name="T6" fmla="*/ 117 w 63"/>
                  <a:gd name="T7" fmla="*/ 54 h 43"/>
                  <a:gd name="T8" fmla="*/ 112 w 63"/>
                  <a:gd name="T9" fmla="*/ 83 h 43"/>
                  <a:gd name="T10" fmla="*/ 92 w 63"/>
                  <a:gd name="T11" fmla="*/ 87 h 43"/>
                  <a:gd name="T12" fmla="*/ 87 w 63"/>
                  <a:gd name="T13" fmla="*/ 84 h 43"/>
                  <a:gd name="T14" fmla="*/ 61 w 63"/>
                  <a:gd name="T15" fmla="*/ 94 h 43"/>
                  <a:gd name="T16" fmla="*/ 58 w 63"/>
                  <a:gd name="T17" fmla="*/ 101 h 43"/>
                  <a:gd name="T18" fmla="*/ 26 w 63"/>
                  <a:gd name="T19" fmla="*/ 97 h 43"/>
                  <a:gd name="T20" fmla="*/ 17 w 63"/>
                  <a:gd name="T21" fmla="*/ 75 h 43"/>
                  <a:gd name="T22" fmla="*/ 5 w 63"/>
                  <a:gd name="T23" fmla="*/ 74 h 43"/>
                  <a:gd name="T24" fmla="*/ 0 w 63"/>
                  <a:gd name="T25" fmla="*/ 63 h 43"/>
                  <a:gd name="T26" fmla="*/ 5 w 63"/>
                  <a:gd name="T27" fmla="*/ 54 h 43"/>
                  <a:gd name="T28" fmla="*/ 5 w 63"/>
                  <a:gd name="T29" fmla="*/ 40 h 43"/>
                  <a:gd name="T30" fmla="*/ 14 w 63"/>
                  <a:gd name="T31" fmla="*/ 32 h 43"/>
                  <a:gd name="T32" fmla="*/ 12 w 63"/>
                  <a:gd name="T33" fmla="*/ 17 h 43"/>
                  <a:gd name="T34" fmla="*/ 22 w 63"/>
                  <a:gd name="T35" fmla="*/ 18 h 43"/>
                  <a:gd name="T36" fmla="*/ 31 w 63"/>
                  <a:gd name="T37" fmla="*/ 18 h 43"/>
                  <a:gd name="T38" fmla="*/ 39 w 63"/>
                  <a:gd name="T39" fmla="*/ 23 h 43"/>
                  <a:gd name="T40" fmla="*/ 61 w 63"/>
                  <a:gd name="T41" fmla="*/ 23 h 43"/>
                  <a:gd name="T42" fmla="*/ 78 w 63"/>
                  <a:gd name="T43" fmla="*/ 18 h 43"/>
                  <a:gd name="T44" fmla="*/ 87 w 63"/>
                  <a:gd name="T45" fmla="*/ 3 h 43"/>
                  <a:gd name="T46" fmla="*/ 114 w 63"/>
                  <a:gd name="T47" fmla="*/ 0 h 43"/>
                  <a:gd name="T48" fmla="*/ 126 w 63"/>
                  <a:gd name="T49" fmla="*/ 8 h 43"/>
                  <a:gd name="T50" fmla="*/ 134 w 63"/>
                  <a:gd name="T51" fmla="*/ 5 h 43"/>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63"/>
                  <a:gd name="T79" fmla="*/ 0 h 43"/>
                  <a:gd name="T80" fmla="*/ 63 w 63"/>
                  <a:gd name="T81" fmla="*/ 43 h 43"/>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63" h="43">
                    <a:moveTo>
                      <a:pt x="55" y="2"/>
                    </a:moveTo>
                    <a:lnTo>
                      <a:pt x="63" y="9"/>
                    </a:lnTo>
                    <a:lnTo>
                      <a:pt x="55" y="14"/>
                    </a:lnTo>
                    <a:lnTo>
                      <a:pt x="48" y="23"/>
                    </a:lnTo>
                    <a:lnTo>
                      <a:pt x="46" y="35"/>
                    </a:lnTo>
                    <a:lnTo>
                      <a:pt x="38" y="37"/>
                    </a:lnTo>
                    <a:lnTo>
                      <a:pt x="36" y="36"/>
                    </a:lnTo>
                    <a:lnTo>
                      <a:pt x="25" y="40"/>
                    </a:lnTo>
                    <a:lnTo>
                      <a:pt x="24" y="43"/>
                    </a:lnTo>
                    <a:lnTo>
                      <a:pt x="11" y="41"/>
                    </a:lnTo>
                    <a:lnTo>
                      <a:pt x="7" y="32"/>
                    </a:lnTo>
                    <a:lnTo>
                      <a:pt x="2" y="31"/>
                    </a:lnTo>
                    <a:lnTo>
                      <a:pt x="0" y="27"/>
                    </a:lnTo>
                    <a:lnTo>
                      <a:pt x="2" y="23"/>
                    </a:lnTo>
                    <a:lnTo>
                      <a:pt x="2" y="17"/>
                    </a:lnTo>
                    <a:lnTo>
                      <a:pt x="6" y="14"/>
                    </a:lnTo>
                    <a:lnTo>
                      <a:pt x="5" y="7"/>
                    </a:lnTo>
                    <a:lnTo>
                      <a:pt x="9" y="8"/>
                    </a:lnTo>
                    <a:lnTo>
                      <a:pt x="13" y="8"/>
                    </a:lnTo>
                    <a:lnTo>
                      <a:pt x="16" y="10"/>
                    </a:lnTo>
                    <a:lnTo>
                      <a:pt x="25" y="10"/>
                    </a:lnTo>
                    <a:lnTo>
                      <a:pt x="32" y="8"/>
                    </a:lnTo>
                    <a:lnTo>
                      <a:pt x="36" y="1"/>
                    </a:lnTo>
                    <a:lnTo>
                      <a:pt x="47" y="0"/>
                    </a:lnTo>
                    <a:lnTo>
                      <a:pt x="52" y="3"/>
                    </a:lnTo>
                    <a:lnTo>
                      <a:pt x="55" y="2"/>
                    </a:lnTo>
                    <a:close/>
                  </a:path>
                </a:pathLst>
              </a:custGeom>
              <a:grpFill/>
              <a:ln w="3175" cmpd="sng">
                <a:solidFill>
                  <a:schemeClr val="bg1"/>
                </a:solidFill>
                <a:round/>
                <a:headEnd/>
                <a:tailEnd/>
              </a:ln>
            </p:spPr>
            <p:txBody>
              <a:bodyPr/>
              <a:lstStyle/>
              <a:p>
                <a:endParaRPr lang="es-CL" sz="2400" dirty="0">
                  <a:solidFill>
                    <a:srgbClr val="000000"/>
                  </a:solidFill>
                </a:endParaRPr>
              </a:p>
            </p:txBody>
          </p:sp>
          <p:sp>
            <p:nvSpPr>
              <p:cNvPr id="517" name="Freeform 338"/>
              <p:cNvSpPr>
                <a:spLocks/>
              </p:cNvSpPr>
              <p:nvPr/>
            </p:nvSpPr>
            <p:spPr bwMode="gray">
              <a:xfrm>
                <a:off x="3030" y="1779"/>
                <a:ext cx="98" cy="71"/>
              </a:xfrm>
              <a:custGeom>
                <a:avLst/>
                <a:gdLst>
                  <a:gd name="T0" fmla="*/ 112 w 63"/>
                  <a:gd name="T1" fmla="*/ 110 h 46"/>
                  <a:gd name="T2" fmla="*/ 101 w 63"/>
                  <a:gd name="T3" fmla="*/ 107 h 46"/>
                  <a:gd name="T4" fmla="*/ 95 w 63"/>
                  <a:gd name="T5" fmla="*/ 107 h 46"/>
                  <a:gd name="T6" fmla="*/ 90 w 63"/>
                  <a:gd name="T7" fmla="*/ 93 h 46"/>
                  <a:gd name="T8" fmla="*/ 68 w 63"/>
                  <a:gd name="T9" fmla="*/ 83 h 46"/>
                  <a:gd name="T10" fmla="*/ 36 w 63"/>
                  <a:gd name="T11" fmla="*/ 88 h 46"/>
                  <a:gd name="T12" fmla="*/ 5 w 63"/>
                  <a:gd name="T13" fmla="*/ 62 h 46"/>
                  <a:gd name="T14" fmla="*/ 0 w 63"/>
                  <a:gd name="T15" fmla="*/ 36 h 46"/>
                  <a:gd name="T16" fmla="*/ 34 w 63"/>
                  <a:gd name="T17" fmla="*/ 14 h 46"/>
                  <a:gd name="T18" fmla="*/ 40 w 63"/>
                  <a:gd name="T19" fmla="*/ 3 h 46"/>
                  <a:gd name="T20" fmla="*/ 62 w 63"/>
                  <a:gd name="T21" fmla="*/ 0 h 46"/>
                  <a:gd name="T22" fmla="*/ 75 w 63"/>
                  <a:gd name="T23" fmla="*/ 5 h 46"/>
                  <a:gd name="T24" fmla="*/ 90 w 63"/>
                  <a:gd name="T25" fmla="*/ 31 h 46"/>
                  <a:gd name="T26" fmla="*/ 106 w 63"/>
                  <a:gd name="T27" fmla="*/ 26 h 46"/>
                  <a:gd name="T28" fmla="*/ 140 w 63"/>
                  <a:gd name="T29" fmla="*/ 60 h 46"/>
                  <a:gd name="T30" fmla="*/ 152 w 63"/>
                  <a:gd name="T31" fmla="*/ 60 h 46"/>
                  <a:gd name="T32" fmla="*/ 148 w 63"/>
                  <a:gd name="T33" fmla="*/ 74 h 46"/>
                  <a:gd name="T34" fmla="*/ 134 w 63"/>
                  <a:gd name="T35" fmla="*/ 74 h 46"/>
                  <a:gd name="T36" fmla="*/ 126 w 63"/>
                  <a:gd name="T37" fmla="*/ 86 h 46"/>
                  <a:gd name="T38" fmla="*/ 114 w 63"/>
                  <a:gd name="T39" fmla="*/ 97 h 46"/>
                  <a:gd name="T40" fmla="*/ 112 w 63"/>
                  <a:gd name="T41" fmla="*/ 110 h 4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63"/>
                  <a:gd name="T64" fmla="*/ 0 h 46"/>
                  <a:gd name="T65" fmla="*/ 63 w 63"/>
                  <a:gd name="T66" fmla="*/ 46 h 46"/>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63" h="46">
                    <a:moveTo>
                      <a:pt x="46" y="46"/>
                    </a:moveTo>
                    <a:lnTo>
                      <a:pt x="42" y="45"/>
                    </a:lnTo>
                    <a:lnTo>
                      <a:pt x="39" y="45"/>
                    </a:lnTo>
                    <a:lnTo>
                      <a:pt x="37" y="39"/>
                    </a:lnTo>
                    <a:lnTo>
                      <a:pt x="28" y="35"/>
                    </a:lnTo>
                    <a:lnTo>
                      <a:pt x="15" y="37"/>
                    </a:lnTo>
                    <a:lnTo>
                      <a:pt x="2" y="26"/>
                    </a:lnTo>
                    <a:lnTo>
                      <a:pt x="0" y="15"/>
                    </a:lnTo>
                    <a:lnTo>
                      <a:pt x="14" y="6"/>
                    </a:lnTo>
                    <a:lnTo>
                      <a:pt x="17" y="1"/>
                    </a:lnTo>
                    <a:lnTo>
                      <a:pt x="26" y="0"/>
                    </a:lnTo>
                    <a:lnTo>
                      <a:pt x="31" y="2"/>
                    </a:lnTo>
                    <a:lnTo>
                      <a:pt x="37" y="13"/>
                    </a:lnTo>
                    <a:lnTo>
                      <a:pt x="44" y="11"/>
                    </a:lnTo>
                    <a:lnTo>
                      <a:pt x="58" y="25"/>
                    </a:lnTo>
                    <a:lnTo>
                      <a:pt x="63" y="25"/>
                    </a:lnTo>
                    <a:lnTo>
                      <a:pt x="61" y="31"/>
                    </a:lnTo>
                    <a:lnTo>
                      <a:pt x="55" y="31"/>
                    </a:lnTo>
                    <a:lnTo>
                      <a:pt x="52" y="36"/>
                    </a:lnTo>
                    <a:lnTo>
                      <a:pt x="47" y="41"/>
                    </a:lnTo>
                    <a:lnTo>
                      <a:pt x="46" y="46"/>
                    </a:lnTo>
                    <a:close/>
                  </a:path>
                </a:pathLst>
              </a:custGeom>
              <a:grpFill/>
              <a:ln w="3175" cmpd="sng">
                <a:solidFill>
                  <a:schemeClr val="bg1"/>
                </a:solidFill>
                <a:round/>
                <a:headEnd/>
                <a:tailEnd/>
              </a:ln>
            </p:spPr>
            <p:txBody>
              <a:bodyPr/>
              <a:lstStyle/>
              <a:p>
                <a:endParaRPr lang="es-CL" sz="2400" dirty="0">
                  <a:solidFill>
                    <a:srgbClr val="000000"/>
                  </a:solidFill>
                </a:endParaRPr>
              </a:p>
            </p:txBody>
          </p:sp>
          <p:sp>
            <p:nvSpPr>
              <p:cNvPr id="518" name="Freeform 339"/>
              <p:cNvSpPr>
                <a:spLocks/>
              </p:cNvSpPr>
              <p:nvPr/>
            </p:nvSpPr>
            <p:spPr bwMode="gray">
              <a:xfrm>
                <a:off x="3050" y="1879"/>
                <a:ext cx="40" cy="28"/>
              </a:xfrm>
              <a:custGeom>
                <a:avLst/>
                <a:gdLst>
                  <a:gd name="T0" fmla="*/ 57 w 26"/>
                  <a:gd name="T1" fmla="*/ 0 h 18"/>
                  <a:gd name="T2" fmla="*/ 62 w 26"/>
                  <a:gd name="T3" fmla="*/ 9 h 18"/>
                  <a:gd name="T4" fmla="*/ 52 w 26"/>
                  <a:gd name="T5" fmla="*/ 14 h 18"/>
                  <a:gd name="T6" fmla="*/ 52 w 26"/>
                  <a:gd name="T7" fmla="*/ 25 h 18"/>
                  <a:gd name="T8" fmla="*/ 43 w 26"/>
                  <a:gd name="T9" fmla="*/ 40 h 18"/>
                  <a:gd name="T10" fmla="*/ 8 w 26"/>
                  <a:gd name="T11" fmla="*/ 44 h 18"/>
                  <a:gd name="T12" fmla="*/ 8 w 26"/>
                  <a:gd name="T13" fmla="*/ 36 h 18"/>
                  <a:gd name="T14" fmla="*/ 0 w 26"/>
                  <a:gd name="T15" fmla="*/ 30 h 18"/>
                  <a:gd name="T16" fmla="*/ 0 w 26"/>
                  <a:gd name="T17" fmla="*/ 14 h 18"/>
                  <a:gd name="T18" fmla="*/ 17 w 26"/>
                  <a:gd name="T19" fmla="*/ 22 h 18"/>
                  <a:gd name="T20" fmla="*/ 38 w 26"/>
                  <a:gd name="T21" fmla="*/ 5 h 18"/>
                  <a:gd name="T22" fmla="*/ 57 w 26"/>
                  <a:gd name="T23" fmla="*/ 0 h 18"/>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26"/>
                  <a:gd name="T37" fmla="*/ 0 h 18"/>
                  <a:gd name="T38" fmla="*/ 26 w 26"/>
                  <a:gd name="T39" fmla="*/ 18 h 18"/>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26" h="18">
                    <a:moveTo>
                      <a:pt x="24" y="0"/>
                    </a:moveTo>
                    <a:lnTo>
                      <a:pt x="26" y="4"/>
                    </a:lnTo>
                    <a:lnTo>
                      <a:pt x="22" y="6"/>
                    </a:lnTo>
                    <a:lnTo>
                      <a:pt x="22" y="10"/>
                    </a:lnTo>
                    <a:lnTo>
                      <a:pt x="18" y="17"/>
                    </a:lnTo>
                    <a:lnTo>
                      <a:pt x="3" y="18"/>
                    </a:lnTo>
                    <a:lnTo>
                      <a:pt x="3" y="15"/>
                    </a:lnTo>
                    <a:lnTo>
                      <a:pt x="0" y="12"/>
                    </a:lnTo>
                    <a:lnTo>
                      <a:pt x="0" y="6"/>
                    </a:lnTo>
                    <a:lnTo>
                      <a:pt x="7" y="9"/>
                    </a:lnTo>
                    <a:lnTo>
                      <a:pt x="16" y="2"/>
                    </a:lnTo>
                    <a:lnTo>
                      <a:pt x="24" y="0"/>
                    </a:lnTo>
                    <a:close/>
                  </a:path>
                </a:pathLst>
              </a:custGeom>
              <a:grpFill/>
              <a:ln w="3175" cmpd="sng">
                <a:solidFill>
                  <a:schemeClr val="bg1"/>
                </a:solidFill>
                <a:round/>
                <a:headEnd/>
                <a:tailEnd/>
              </a:ln>
            </p:spPr>
            <p:txBody>
              <a:bodyPr/>
              <a:lstStyle/>
              <a:p>
                <a:endParaRPr lang="es-CL" sz="2400" dirty="0">
                  <a:solidFill>
                    <a:srgbClr val="000000"/>
                  </a:solidFill>
                </a:endParaRPr>
              </a:p>
            </p:txBody>
          </p:sp>
          <p:sp>
            <p:nvSpPr>
              <p:cNvPr id="519" name="Freeform 340"/>
              <p:cNvSpPr>
                <a:spLocks/>
              </p:cNvSpPr>
              <p:nvPr/>
            </p:nvSpPr>
            <p:spPr bwMode="gray">
              <a:xfrm>
                <a:off x="3115" y="1597"/>
                <a:ext cx="9" cy="17"/>
              </a:xfrm>
              <a:custGeom>
                <a:avLst/>
                <a:gdLst>
                  <a:gd name="T0" fmla="*/ 14 w 6"/>
                  <a:gd name="T1" fmla="*/ 22 h 11"/>
                  <a:gd name="T2" fmla="*/ 5 w 6"/>
                  <a:gd name="T3" fmla="*/ 26 h 11"/>
                  <a:gd name="T4" fmla="*/ 3 w 6"/>
                  <a:gd name="T5" fmla="*/ 17 h 11"/>
                  <a:gd name="T6" fmla="*/ 0 w 6"/>
                  <a:gd name="T7" fmla="*/ 8 h 11"/>
                  <a:gd name="T8" fmla="*/ 5 w 6"/>
                  <a:gd name="T9" fmla="*/ 0 h 11"/>
                  <a:gd name="T10" fmla="*/ 14 w 6"/>
                  <a:gd name="T11" fmla="*/ 3 h 11"/>
                  <a:gd name="T12" fmla="*/ 14 w 6"/>
                  <a:gd name="T13" fmla="*/ 22 h 11"/>
                  <a:gd name="T14" fmla="*/ 0 60000 65536"/>
                  <a:gd name="T15" fmla="*/ 0 60000 65536"/>
                  <a:gd name="T16" fmla="*/ 0 60000 65536"/>
                  <a:gd name="T17" fmla="*/ 0 60000 65536"/>
                  <a:gd name="T18" fmla="*/ 0 60000 65536"/>
                  <a:gd name="T19" fmla="*/ 0 60000 65536"/>
                  <a:gd name="T20" fmla="*/ 0 60000 65536"/>
                  <a:gd name="T21" fmla="*/ 0 w 6"/>
                  <a:gd name="T22" fmla="*/ 0 h 11"/>
                  <a:gd name="T23" fmla="*/ 6 w 6"/>
                  <a:gd name="T24" fmla="*/ 11 h 11"/>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6" h="11">
                    <a:moveTo>
                      <a:pt x="6" y="9"/>
                    </a:moveTo>
                    <a:lnTo>
                      <a:pt x="2" y="11"/>
                    </a:lnTo>
                    <a:lnTo>
                      <a:pt x="1" y="7"/>
                    </a:lnTo>
                    <a:lnTo>
                      <a:pt x="0" y="3"/>
                    </a:lnTo>
                    <a:lnTo>
                      <a:pt x="2" y="0"/>
                    </a:lnTo>
                    <a:lnTo>
                      <a:pt x="6" y="1"/>
                    </a:lnTo>
                    <a:lnTo>
                      <a:pt x="6" y="9"/>
                    </a:lnTo>
                    <a:close/>
                  </a:path>
                </a:pathLst>
              </a:custGeom>
              <a:grpFill/>
              <a:ln w="3175" cmpd="sng">
                <a:solidFill>
                  <a:schemeClr val="bg1"/>
                </a:solidFill>
                <a:round/>
                <a:headEnd/>
                <a:tailEnd/>
              </a:ln>
            </p:spPr>
            <p:txBody>
              <a:bodyPr/>
              <a:lstStyle/>
              <a:p>
                <a:endParaRPr lang="es-CL" sz="2400" dirty="0">
                  <a:solidFill>
                    <a:srgbClr val="000000"/>
                  </a:solidFill>
                </a:endParaRPr>
              </a:p>
            </p:txBody>
          </p:sp>
          <p:sp>
            <p:nvSpPr>
              <p:cNvPr id="520" name="Freeform 341"/>
              <p:cNvSpPr>
                <a:spLocks/>
              </p:cNvSpPr>
              <p:nvPr/>
            </p:nvSpPr>
            <p:spPr bwMode="gray">
              <a:xfrm>
                <a:off x="3087" y="1622"/>
                <a:ext cx="10" cy="20"/>
              </a:xfrm>
              <a:custGeom>
                <a:avLst/>
                <a:gdLst>
                  <a:gd name="T0" fmla="*/ 8 w 6"/>
                  <a:gd name="T1" fmla="*/ 12 h 13"/>
                  <a:gd name="T2" fmla="*/ 12 w 6"/>
                  <a:gd name="T3" fmla="*/ 3 h 13"/>
                  <a:gd name="T4" fmla="*/ 17 w 6"/>
                  <a:gd name="T5" fmla="*/ 0 h 13"/>
                  <a:gd name="T6" fmla="*/ 5 w 6"/>
                  <a:gd name="T7" fmla="*/ 28 h 13"/>
                  <a:gd name="T8" fmla="*/ 0 w 6"/>
                  <a:gd name="T9" fmla="*/ 31 h 13"/>
                  <a:gd name="T10" fmla="*/ 3 w 6"/>
                  <a:gd name="T11" fmla="*/ 26 h 13"/>
                  <a:gd name="T12" fmla="*/ 8 w 6"/>
                  <a:gd name="T13" fmla="*/ 12 h 13"/>
                  <a:gd name="T14" fmla="*/ 0 60000 65536"/>
                  <a:gd name="T15" fmla="*/ 0 60000 65536"/>
                  <a:gd name="T16" fmla="*/ 0 60000 65536"/>
                  <a:gd name="T17" fmla="*/ 0 60000 65536"/>
                  <a:gd name="T18" fmla="*/ 0 60000 65536"/>
                  <a:gd name="T19" fmla="*/ 0 60000 65536"/>
                  <a:gd name="T20" fmla="*/ 0 60000 65536"/>
                  <a:gd name="T21" fmla="*/ 0 w 6"/>
                  <a:gd name="T22" fmla="*/ 0 h 13"/>
                  <a:gd name="T23" fmla="*/ 6 w 6"/>
                  <a:gd name="T24" fmla="*/ 13 h 13"/>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6" h="13">
                    <a:moveTo>
                      <a:pt x="3" y="5"/>
                    </a:moveTo>
                    <a:lnTo>
                      <a:pt x="4" y="1"/>
                    </a:lnTo>
                    <a:lnTo>
                      <a:pt x="6" y="0"/>
                    </a:lnTo>
                    <a:lnTo>
                      <a:pt x="2" y="12"/>
                    </a:lnTo>
                    <a:lnTo>
                      <a:pt x="0" y="13"/>
                    </a:lnTo>
                    <a:lnTo>
                      <a:pt x="1" y="11"/>
                    </a:lnTo>
                    <a:lnTo>
                      <a:pt x="3" y="5"/>
                    </a:lnTo>
                    <a:close/>
                  </a:path>
                </a:pathLst>
              </a:custGeom>
              <a:grpFill/>
              <a:ln w="3175" cmpd="sng">
                <a:solidFill>
                  <a:schemeClr val="bg1"/>
                </a:solidFill>
                <a:round/>
                <a:headEnd/>
                <a:tailEnd/>
              </a:ln>
            </p:spPr>
            <p:txBody>
              <a:bodyPr/>
              <a:lstStyle/>
              <a:p>
                <a:endParaRPr lang="es-CL" sz="2400" dirty="0">
                  <a:solidFill>
                    <a:srgbClr val="000000"/>
                  </a:solidFill>
                </a:endParaRPr>
              </a:p>
            </p:txBody>
          </p:sp>
          <p:sp>
            <p:nvSpPr>
              <p:cNvPr id="521" name="Freeform 342"/>
              <p:cNvSpPr>
                <a:spLocks/>
              </p:cNvSpPr>
              <p:nvPr/>
            </p:nvSpPr>
            <p:spPr bwMode="gray">
              <a:xfrm>
                <a:off x="3093" y="1622"/>
                <a:ext cx="2" cy="2"/>
              </a:xfrm>
              <a:custGeom>
                <a:avLst/>
                <a:gdLst>
                  <a:gd name="T0" fmla="*/ 0 w 2"/>
                  <a:gd name="T1" fmla="*/ 4 h 1"/>
                  <a:gd name="T2" fmla="*/ 0 w 2"/>
                  <a:gd name="T3" fmla="*/ 0 h 1"/>
                  <a:gd name="T4" fmla="*/ 0 w 2"/>
                  <a:gd name="T5" fmla="*/ 4 h 1"/>
                  <a:gd name="T6" fmla="*/ 0 60000 65536"/>
                  <a:gd name="T7" fmla="*/ 0 60000 65536"/>
                  <a:gd name="T8" fmla="*/ 0 60000 65536"/>
                  <a:gd name="T9" fmla="*/ 0 w 2"/>
                  <a:gd name="T10" fmla="*/ 0 h 1"/>
                  <a:gd name="T11" fmla="*/ 2 w 2"/>
                  <a:gd name="T12" fmla="*/ 1 h 1"/>
                </a:gdLst>
                <a:ahLst/>
                <a:cxnLst>
                  <a:cxn ang="T6">
                    <a:pos x="T0" y="T1"/>
                  </a:cxn>
                  <a:cxn ang="T7">
                    <a:pos x="T2" y="T3"/>
                  </a:cxn>
                  <a:cxn ang="T8">
                    <a:pos x="T4" y="T5"/>
                  </a:cxn>
                </a:cxnLst>
                <a:rect l="T9" t="T10" r="T11" b="T12"/>
                <a:pathLst>
                  <a:path w="2" h="1">
                    <a:moveTo>
                      <a:pt x="0" y="1"/>
                    </a:moveTo>
                    <a:lnTo>
                      <a:pt x="0" y="0"/>
                    </a:lnTo>
                    <a:lnTo>
                      <a:pt x="0" y="1"/>
                    </a:lnTo>
                    <a:close/>
                  </a:path>
                </a:pathLst>
              </a:custGeom>
              <a:grpFill/>
              <a:ln w="3175" cmpd="sng">
                <a:solidFill>
                  <a:schemeClr val="bg1"/>
                </a:solidFill>
                <a:round/>
                <a:headEnd/>
                <a:tailEnd/>
              </a:ln>
            </p:spPr>
            <p:txBody>
              <a:bodyPr/>
              <a:lstStyle/>
              <a:p>
                <a:endParaRPr lang="es-CL" sz="2400" dirty="0">
                  <a:solidFill>
                    <a:srgbClr val="000000"/>
                  </a:solidFill>
                </a:endParaRPr>
              </a:p>
            </p:txBody>
          </p:sp>
          <p:sp>
            <p:nvSpPr>
              <p:cNvPr id="522" name="Freeform 343"/>
              <p:cNvSpPr>
                <a:spLocks/>
              </p:cNvSpPr>
              <p:nvPr/>
            </p:nvSpPr>
            <p:spPr bwMode="gray">
              <a:xfrm>
                <a:off x="3011" y="1653"/>
                <a:ext cx="22" cy="25"/>
              </a:xfrm>
              <a:custGeom>
                <a:avLst/>
                <a:gdLst>
                  <a:gd name="T0" fmla="*/ 13 w 14"/>
                  <a:gd name="T1" fmla="*/ 8 h 16"/>
                  <a:gd name="T2" fmla="*/ 0 w 14"/>
                  <a:gd name="T3" fmla="*/ 9 h 16"/>
                  <a:gd name="T4" fmla="*/ 0 w 14"/>
                  <a:gd name="T5" fmla="*/ 14 h 16"/>
                  <a:gd name="T6" fmla="*/ 8 w 14"/>
                  <a:gd name="T7" fmla="*/ 27 h 16"/>
                  <a:gd name="T8" fmla="*/ 13 w 14"/>
                  <a:gd name="T9" fmla="*/ 31 h 16"/>
                  <a:gd name="T10" fmla="*/ 20 w 14"/>
                  <a:gd name="T11" fmla="*/ 31 h 16"/>
                  <a:gd name="T12" fmla="*/ 22 w 14"/>
                  <a:gd name="T13" fmla="*/ 39 h 16"/>
                  <a:gd name="T14" fmla="*/ 31 w 14"/>
                  <a:gd name="T15" fmla="*/ 31 h 16"/>
                  <a:gd name="T16" fmla="*/ 35 w 14"/>
                  <a:gd name="T17" fmla="*/ 25 h 16"/>
                  <a:gd name="T18" fmla="*/ 30 w 14"/>
                  <a:gd name="T19" fmla="*/ 14 h 16"/>
                  <a:gd name="T20" fmla="*/ 31 w 14"/>
                  <a:gd name="T21" fmla="*/ 5 h 16"/>
                  <a:gd name="T22" fmla="*/ 22 w 14"/>
                  <a:gd name="T23" fmla="*/ 0 h 16"/>
                  <a:gd name="T24" fmla="*/ 13 w 14"/>
                  <a:gd name="T25" fmla="*/ 8 h 1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14"/>
                  <a:gd name="T40" fmla="*/ 0 h 16"/>
                  <a:gd name="T41" fmla="*/ 14 w 14"/>
                  <a:gd name="T42" fmla="*/ 16 h 16"/>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14" h="16">
                    <a:moveTo>
                      <a:pt x="5" y="3"/>
                    </a:moveTo>
                    <a:lnTo>
                      <a:pt x="0" y="4"/>
                    </a:lnTo>
                    <a:lnTo>
                      <a:pt x="0" y="6"/>
                    </a:lnTo>
                    <a:lnTo>
                      <a:pt x="3" y="11"/>
                    </a:lnTo>
                    <a:lnTo>
                      <a:pt x="5" y="13"/>
                    </a:lnTo>
                    <a:lnTo>
                      <a:pt x="8" y="13"/>
                    </a:lnTo>
                    <a:lnTo>
                      <a:pt x="9" y="16"/>
                    </a:lnTo>
                    <a:lnTo>
                      <a:pt x="13" y="13"/>
                    </a:lnTo>
                    <a:lnTo>
                      <a:pt x="14" y="10"/>
                    </a:lnTo>
                    <a:lnTo>
                      <a:pt x="12" y="6"/>
                    </a:lnTo>
                    <a:lnTo>
                      <a:pt x="13" y="2"/>
                    </a:lnTo>
                    <a:lnTo>
                      <a:pt x="9" y="0"/>
                    </a:lnTo>
                    <a:lnTo>
                      <a:pt x="5" y="3"/>
                    </a:lnTo>
                    <a:close/>
                  </a:path>
                </a:pathLst>
              </a:custGeom>
              <a:grpFill/>
              <a:ln w="3175" cmpd="sng">
                <a:solidFill>
                  <a:schemeClr val="bg1"/>
                </a:solidFill>
                <a:round/>
                <a:headEnd/>
                <a:tailEnd/>
              </a:ln>
            </p:spPr>
            <p:txBody>
              <a:bodyPr/>
              <a:lstStyle/>
              <a:p>
                <a:endParaRPr lang="es-CL" sz="2400" dirty="0">
                  <a:solidFill>
                    <a:srgbClr val="000000"/>
                  </a:solidFill>
                </a:endParaRPr>
              </a:p>
            </p:txBody>
          </p:sp>
          <p:sp>
            <p:nvSpPr>
              <p:cNvPr id="523" name="Freeform 344"/>
              <p:cNvSpPr>
                <a:spLocks/>
              </p:cNvSpPr>
              <p:nvPr/>
            </p:nvSpPr>
            <p:spPr bwMode="gray">
              <a:xfrm>
                <a:off x="3027" y="1678"/>
                <a:ext cx="9" cy="6"/>
              </a:xfrm>
              <a:custGeom>
                <a:avLst/>
                <a:gdLst>
                  <a:gd name="T0" fmla="*/ 0 w 6"/>
                  <a:gd name="T1" fmla="*/ 6 h 4"/>
                  <a:gd name="T2" fmla="*/ 9 w 6"/>
                  <a:gd name="T3" fmla="*/ 0 h 4"/>
                  <a:gd name="T4" fmla="*/ 14 w 6"/>
                  <a:gd name="T5" fmla="*/ 0 h 4"/>
                  <a:gd name="T6" fmla="*/ 12 w 6"/>
                  <a:gd name="T7" fmla="*/ 3 h 4"/>
                  <a:gd name="T8" fmla="*/ 3 w 6"/>
                  <a:gd name="T9" fmla="*/ 9 h 4"/>
                  <a:gd name="T10" fmla="*/ 0 w 6"/>
                  <a:gd name="T11" fmla="*/ 6 h 4"/>
                  <a:gd name="T12" fmla="*/ 0 60000 65536"/>
                  <a:gd name="T13" fmla="*/ 0 60000 65536"/>
                  <a:gd name="T14" fmla="*/ 0 60000 65536"/>
                  <a:gd name="T15" fmla="*/ 0 60000 65536"/>
                  <a:gd name="T16" fmla="*/ 0 60000 65536"/>
                  <a:gd name="T17" fmla="*/ 0 60000 65536"/>
                  <a:gd name="T18" fmla="*/ 0 w 6"/>
                  <a:gd name="T19" fmla="*/ 0 h 4"/>
                  <a:gd name="T20" fmla="*/ 6 w 6"/>
                  <a:gd name="T21" fmla="*/ 4 h 4"/>
                </a:gdLst>
                <a:ahLst/>
                <a:cxnLst>
                  <a:cxn ang="T12">
                    <a:pos x="T0" y="T1"/>
                  </a:cxn>
                  <a:cxn ang="T13">
                    <a:pos x="T2" y="T3"/>
                  </a:cxn>
                  <a:cxn ang="T14">
                    <a:pos x="T4" y="T5"/>
                  </a:cxn>
                  <a:cxn ang="T15">
                    <a:pos x="T6" y="T7"/>
                  </a:cxn>
                  <a:cxn ang="T16">
                    <a:pos x="T8" y="T9"/>
                  </a:cxn>
                  <a:cxn ang="T17">
                    <a:pos x="T10" y="T11"/>
                  </a:cxn>
                </a:cxnLst>
                <a:rect l="T18" t="T19" r="T20" b="T21"/>
                <a:pathLst>
                  <a:path w="6" h="4">
                    <a:moveTo>
                      <a:pt x="0" y="3"/>
                    </a:moveTo>
                    <a:lnTo>
                      <a:pt x="4" y="0"/>
                    </a:lnTo>
                    <a:lnTo>
                      <a:pt x="6" y="0"/>
                    </a:lnTo>
                    <a:lnTo>
                      <a:pt x="5" y="1"/>
                    </a:lnTo>
                    <a:lnTo>
                      <a:pt x="1" y="4"/>
                    </a:lnTo>
                    <a:lnTo>
                      <a:pt x="0" y="3"/>
                    </a:lnTo>
                    <a:close/>
                  </a:path>
                </a:pathLst>
              </a:custGeom>
              <a:grpFill/>
              <a:ln w="3175" cmpd="sng">
                <a:solidFill>
                  <a:schemeClr val="bg1"/>
                </a:solidFill>
                <a:round/>
                <a:headEnd/>
                <a:tailEnd/>
              </a:ln>
            </p:spPr>
            <p:txBody>
              <a:bodyPr/>
              <a:lstStyle/>
              <a:p>
                <a:endParaRPr lang="es-CL" sz="2400" dirty="0">
                  <a:solidFill>
                    <a:srgbClr val="000000"/>
                  </a:solidFill>
                </a:endParaRPr>
              </a:p>
            </p:txBody>
          </p:sp>
          <p:sp>
            <p:nvSpPr>
              <p:cNvPr id="524" name="Freeform 345"/>
              <p:cNvSpPr>
                <a:spLocks/>
              </p:cNvSpPr>
              <p:nvPr/>
            </p:nvSpPr>
            <p:spPr bwMode="gray">
              <a:xfrm>
                <a:off x="3013" y="1679"/>
                <a:ext cx="9" cy="8"/>
              </a:xfrm>
              <a:custGeom>
                <a:avLst/>
                <a:gdLst>
                  <a:gd name="T0" fmla="*/ 0 w 6"/>
                  <a:gd name="T1" fmla="*/ 5 h 5"/>
                  <a:gd name="T2" fmla="*/ 3 w 6"/>
                  <a:gd name="T3" fmla="*/ 0 h 5"/>
                  <a:gd name="T4" fmla="*/ 12 w 6"/>
                  <a:gd name="T5" fmla="*/ 5 h 5"/>
                  <a:gd name="T6" fmla="*/ 14 w 6"/>
                  <a:gd name="T7" fmla="*/ 13 h 5"/>
                  <a:gd name="T8" fmla="*/ 3 w 6"/>
                  <a:gd name="T9" fmla="*/ 10 h 5"/>
                  <a:gd name="T10" fmla="*/ 0 w 6"/>
                  <a:gd name="T11" fmla="*/ 5 h 5"/>
                  <a:gd name="T12" fmla="*/ 0 60000 65536"/>
                  <a:gd name="T13" fmla="*/ 0 60000 65536"/>
                  <a:gd name="T14" fmla="*/ 0 60000 65536"/>
                  <a:gd name="T15" fmla="*/ 0 60000 65536"/>
                  <a:gd name="T16" fmla="*/ 0 60000 65536"/>
                  <a:gd name="T17" fmla="*/ 0 60000 65536"/>
                  <a:gd name="T18" fmla="*/ 0 w 6"/>
                  <a:gd name="T19" fmla="*/ 0 h 5"/>
                  <a:gd name="T20" fmla="*/ 6 w 6"/>
                  <a:gd name="T21" fmla="*/ 5 h 5"/>
                </a:gdLst>
                <a:ahLst/>
                <a:cxnLst>
                  <a:cxn ang="T12">
                    <a:pos x="T0" y="T1"/>
                  </a:cxn>
                  <a:cxn ang="T13">
                    <a:pos x="T2" y="T3"/>
                  </a:cxn>
                  <a:cxn ang="T14">
                    <a:pos x="T4" y="T5"/>
                  </a:cxn>
                  <a:cxn ang="T15">
                    <a:pos x="T6" y="T7"/>
                  </a:cxn>
                  <a:cxn ang="T16">
                    <a:pos x="T8" y="T9"/>
                  </a:cxn>
                  <a:cxn ang="T17">
                    <a:pos x="T10" y="T11"/>
                  </a:cxn>
                </a:cxnLst>
                <a:rect l="T18" t="T19" r="T20" b="T21"/>
                <a:pathLst>
                  <a:path w="6" h="5">
                    <a:moveTo>
                      <a:pt x="0" y="2"/>
                    </a:moveTo>
                    <a:lnTo>
                      <a:pt x="1" y="0"/>
                    </a:lnTo>
                    <a:lnTo>
                      <a:pt x="5" y="2"/>
                    </a:lnTo>
                    <a:lnTo>
                      <a:pt x="6" y="5"/>
                    </a:lnTo>
                    <a:lnTo>
                      <a:pt x="1" y="4"/>
                    </a:lnTo>
                    <a:lnTo>
                      <a:pt x="0" y="2"/>
                    </a:lnTo>
                    <a:close/>
                  </a:path>
                </a:pathLst>
              </a:custGeom>
              <a:grpFill/>
              <a:ln w="3175" cmpd="sng">
                <a:solidFill>
                  <a:schemeClr val="bg1"/>
                </a:solidFill>
                <a:round/>
                <a:headEnd/>
                <a:tailEnd/>
              </a:ln>
            </p:spPr>
            <p:txBody>
              <a:bodyPr/>
              <a:lstStyle/>
              <a:p>
                <a:endParaRPr lang="es-CL" sz="2400" dirty="0">
                  <a:solidFill>
                    <a:srgbClr val="000000"/>
                  </a:solidFill>
                </a:endParaRPr>
              </a:p>
            </p:txBody>
          </p:sp>
          <p:sp>
            <p:nvSpPr>
              <p:cNvPr id="525" name="Freeform 346"/>
              <p:cNvSpPr>
                <a:spLocks/>
              </p:cNvSpPr>
              <p:nvPr/>
            </p:nvSpPr>
            <p:spPr bwMode="gray">
              <a:xfrm>
                <a:off x="2990" y="1833"/>
                <a:ext cx="107" cy="60"/>
              </a:xfrm>
              <a:custGeom>
                <a:avLst/>
                <a:gdLst>
                  <a:gd name="T0" fmla="*/ 152 w 69"/>
                  <a:gd name="T1" fmla="*/ 71 h 39"/>
                  <a:gd name="T2" fmla="*/ 132 w 69"/>
                  <a:gd name="T3" fmla="*/ 75 h 39"/>
                  <a:gd name="T4" fmla="*/ 110 w 69"/>
                  <a:gd name="T5" fmla="*/ 92 h 39"/>
                  <a:gd name="T6" fmla="*/ 93 w 69"/>
                  <a:gd name="T7" fmla="*/ 85 h 39"/>
                  <a:gd name="T8" fmla="*/ 74 w 69"/>
                  <a:gd name="T9" fmla="*/ 78 h 39"/>
                  <a:gd name="T10" fmla="*/ 65 w 69"/>
                  <a:gd name="T11" fmla="*/ 78 h 39"/>
                  <a:gd name="T12" fmla="*/ 60 w 69"/>
                  <a:gd name="T13" fmla="*/ 74 h 39"/>
                  <a:gd name="T14" fmla="*/ 48 w 69"/>
                  <a:gd name="T15" fmla="*/ 74 h 39"/>
                  <a:gd name="T16" fmla="*/ 40 w 69"/>
                  <a:gd name="T17" fmla="*/ 80 h 39"/>
                  <a:gd name="T18" fmla="*/ 19 w 69"/>
                  <a:gd name="T19" fmla="*/ 80 h 39"/>
                  <a:gd name="T20" fmla="*/ 5 w 69"/>
                  <a:gd name="T21" fmla="*/ 74 h 39"/>
                  <a:gd name="T22" fmla="*/ 0 w 69"/>
                  <a:gd name="T23" fmla="*/ 66 h 39"/>
                  <a:gd name="T24" fmla="*/ 5 w 69"/>
                  <a:gd name="T25" fmla="*/ 62 h 39"/>
                  <a:gd name="T26" fmla="*/ 8 w 69"/>
                  <a:gd name="T27" fmla="*/ 57 h 39"/>
                  <a:gd name="T28" fmla="*/ 26 w 69"/>
                  <a:gd name="T29" fmla="*/ 58 h 39"/>
                  <a:gd name="T30" fmla="*/ 51 w 69"/>
                  <a:gd name="T31" fmla="*/ 54 h 39"/>
                  <a:gd name="T32" fmla="*/ 65 w 69"/>
                  <a:gd name="T33" fmla="*/ 45 h 39"/>
                  <a:gd name="T34" fmla="*/ 79 w 69"/>
                  <a:gd name="T35" fmla="*/ 49 h 39"/>
                  <a:gd name="T36" fmla="*/ 87 w 69"/>
                  <a:gd name="T37" fmla="*/ 40 h 39"/>
                  <a:gd name="T38" fmla="*/ 84 w 69"/>
                  <a:gd name="T39" fmla="*/ 26 h 39"/>
                  <a:gd name="T40" fmla="*/ 96 w 69"/>
                  <a:gd name="T41" fmla="*/ 14 h 39"/>
                  <a:gd name="T42" fmla="*/ 99 w 69"/>
                  <a:gd name="T43" fmla="*/ 5 h 39"/>
                  <a:gd name="T44" fmla="*/ 130 w 69"/>
                  <a:gd name="T45" fmla="*/ 0 h 39"/>
                  <a:gd name="T46" fmla="*/ 152 w 69"/>
                  <a:gd name="T47" fmla="*/ 9 h 39"/>
                  <a:gd name="T48" fmla="*/ 157 w 69"/>
                  <a:gd name="T49" fmla="*/ 23 h 39"/>
                  <a:gd name="T50" fmla="*/ 163 w 69"/>
                  <a:gd name="T51" fmla="*/ 23 h 39"/>
                  <a:gd name="T52" fmla="*/ 166 w 69"/>
                  <a:gd name="T53" fmla="*/ 40 h 39"/>
                  <a:gd name="T54" fmla="*/ 157 w 69"/>
                  <a:gd name="T55" fmla="*/ 48 h 39"/>
                  <a:gd name="T56" fmla="*/ 157 w 69"/>
                  <a:gd name="T57" fmla="*/ 62 h 39"/>
                  <a:gd name="T58" fmla="*/ 152 w 69"/>
                  <a:gd name="T59" fmla="*/ 71 h 39"/>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w 69"/>
                  <a:gd name="T91" fmla="*/ 0 h 39"/>
                  <a:gd name="T92" fmla="*/ 69 w 69"/>
                  <a:gd name="T93" fmla="*/ 39 h 39"/>
                </a:gdLst>
                <a:ahLst/>
                <a:cxnLst>
                  <a:cxn ang="T60">
                    <a:pos x="T0" y="T1"/>
                  </a:cxn>
                  <a:cxn ang="T61">
                    <a:pos x="T2" y="T3"/>
                  </a:cxn>
                  <a:cxn ang="T62">
                    <a:pos x="T4" y="T5"/>
                  </a:cxn>
                  <a:cxn ang="T63">
                    <a:pos x="T6" y="T7"/>
                  </a:cxn>
                  <a:cxn ang="T64">
                    <a:pos x="T8" y="T9"/>
                  </a:cxn>
                  <a:cxn ang="T65">
                    <a:pos x="T10" y="T11"/>
                  </a:cxn>
                  <a:cxn ang="T66">
                    <a:pos x="T12" y="T13"/>
                  </a:cxn>
                  <a:cxn ang="T67">
                    <a:pos x="T14" y="T15"/>
                  </a:cxn>
                  <a:cxn ang="T68">
                    <a:pos x="T16" y="T17"/>
                  </a:cxn>
                  <a:cxn ang="T69">
                    <a:pos x="T18" y="T19"/>
                  </a:cxn>
                  <a:cxn ang="T70">
                    <a:pos x="T20" y="T21"/>
                  </a:cxn>
                  <a:cxn ang="T71">
                    <a:pos x="T22" y="T23"/>
                  </a:cxn>
                  <a:cxn ang="T72">
                    <a:pos x="T24" y="T25"/>
                  </a:cxn>
                  <a:cxn ang="T73">
                    <a:pos x="T26" y="T27"/>
                  </a:cxn>
                  <a:cxn ang="T74">
                    <a:pos x="T28" y="T29"/>
                  </a:cxn>
                  <a:cxn ang="T75">
                    <a:pos x="T30" y="T31"/>
                  </a:cxn>
                  <a:cxn ang="T76">
                    <a:pos x="T32" y="T33"/>
                  </a:cxn>
                  <a:cxn ang="T77">
                    <a:pos x="T34" y="T35"/>
                  </a:cxn>
                  <a:cxn ang="T78">
                    <a:pos x="T36" y="T37"/>
                  </a:cxn>
                  <a:cxn ang="T79">
                    <a:pos x="T38" y="T39"/>
                  </a:cxn>
                  <a:cxn ang="T80">
                    <a:pos x="T40" y="T41"/>
                  </a:cxn>
                  <a:cxn ang="T81">
                    <a:pos x="T42" y="T43"/>
                  </a:cxn>
                  <a:cxn ang="T82">
                    <a:pos x="T44" y="T45"/>
                  </a:cxn>
                  <a:cxn ang="T83">
                    <a:pos x="T46" y="T47"/>
                  </a:cxn>
                  <a:cxn ang="T84">
                    <a:pos x="T48" y="T49"/>
                  </a:cxn>
                  <a:cxn ang="T85">
                    <a:pos x="T50" y="T51"/>
                  </a:cxn>
                  <a:cxn ang="T86">
                    <a:pos x="T52" y="T53"/>
                  </a:cxn>
                  <a:cxn ang="T87">
                    <a:pos x="T54" y="T55"/>
                  </a:cxn>
                  <a:cxn ang="T88">
                    <a:pos x="T56" y="T57"/>
                  </a:cxn>
                  <a:cxn ang="T89">
                    <a:pos x="T58" y="T59"/>
                  </a:cxn>
                </a:cxnLst>
                <a:rect l="T90" t="T91" r="T92" b="T93"/>
                <a:pathLst>
                  <a:path w="69" h="39">
                    <a:moveTo>
                      <a:pt x="63" y="30"/>
                    </a:moveTo>
                    <a:lnTo>
                      <a:pt x="55" y="32"/>
                    </a:lnTo>
                    <a:lnTo>
                      <a:pt x="46" y="39"/>
                    </a:lnTo>
                    <a:lnTo>
                      <a:pt x="39" y="36"/>
                    </a:lnTo>
                    <a:lnTo>
                      <a:pt x="31" y="33"/>
                    </a:lnTo>
                    <a:lnTo>
                      <a:pt x="27" y="33"/>
                    </a:lnTo>
                    <a:lnTo>
                      <a:pt x="25" y="31"/>
                    </a:lnTo>
                    <a:lnTo>
                      <a:pt x="20" y="31"/>
                    </a:lnTo>
                    <a:lnTo>
                      <a:pt x="17" y="34"/>
                    </a:lnTo>
                    <a:lnTo>
                      <a:pt x="8" y="34"/>
                    </a:lnTo>
                    <a:lnTo>
                      <a:pt x="2" y="31"/>
                    </a:lnTo>
                    <a:lnTo>
                      <a:pt x="0" y="28"/>
                    </a:lnTo>
                    <a:lnTo>
                      <a:pt x="2" y="26"/>
                    </a:lnTo>
                    <a:lnTo>
                      <a:pt x="3" y="24"/>
                    </a:lnTo>
                    <a:lnTo>
                      <a:pt x="11" y="25"/>
                    </a:lnTo>
                    <a:lnTo>
                      <a:pt x="21" y="23"/>
                    </a:lnTo>
                    <a:lnTo>
                      <a:pt x="27" y="19"/>
                    </a:lnTo>
                    <a:lnTo>
                      <a:pt x="33" y="21"/>
                    </a:lnTo>
                    <a:lnTo>
                      <a:pt x="36" y="17"/>
                    </a:lnTo>
                    <a:lnTo>
                      <a:pt x="35" y="11"/>
                    </a:lnTo>
                    <a:lnTo>
                      <a:pt x="40" y="6"/>
                    </a:lnTo>
                    <a:lnTo>
                      <a:pt x="41" y="2"/>
                    </a:lnTo>
                    <a:lnTo>
                      <a:pt x="54" y="0"/>
                    </a:lnTo>
                    <a:lnTo>
                      <a:pt x="63" y="4"/>
                    </a:lnTo>
                    <a:lnTo>
                      <a:pt x="65" y="10"/>
                    </a:lnTo>
                    <a:lnTo>
                      <a:pt x="68" y="10"/>
                    </a:lnTo>
                    <a:lnTo>
                      <a:pt x="69" y="17"/>
                    </a:lnTo>
                    <a:lnTo>
                      <a:pt x="65" y="20"/>
                    </a:lnTo>
                    <a:lnTo>
                      <a:pt x="65" y="26"/>
                    </a:lnTo>
                    <a:lnTo>
                      <a:pt x="63" y="30"/>
                    </a:lnTo>
                    <a:close/>
                  </a:path>
                </a:pathLst>
              </a:custGeom>
              <a:grpFill/>
              <a:ln w="3175" cmpd="sng">
                <a:solidFill>
                  <a:schemeClr val="bg1"/>
                </a:solidFill>
                <a:round/>
                <a:headEnd/>
                <a:tailEnd/>
              </a:ln>
            </p:spPr>
            <p:txBody>
              <a:bodyPr/>
              <a:lstStyle/>
              <a:p>
                <a:endParaRPr lang="es-CL" sz="2400" dirty="0">
                  <a:solidFill>
                    <a:srgbClr val="000000"/>
                  </a:solidFill>
                </a:endParaRPr>
              </a:p>
            </p:txBody>
          </p:sp>
          <p:sp>
            <p:nvSpPr>
              <p:cNvPr id="526" name="Freeform 347"/>
              <p:cNvSpPr>
                <a:spLocks/>
              </p:cNvSpPr>
              <p:nvPr/>
            </p:nvSpPr>
            <p:spPr bwMode="gray">
              <a:xfrm>
                <a:off x="2937" y="1861"/>
                <a:ext cx="65" cy="45"/>
              </a:xfrm>
              <a:custGeom>
                <a:avLst/>
                <a:gdLst>
                  <a:gd name="T0" fmla="*/ 19 w 42"/>
                  <a:gd name="T1" fmla="*/ 70 h 29"/>
                  <a:gd name="T2" fmla="*/ 22 w 42"/>
                  <a:gd name="T3" fmla="*/ 57 h 29"/>
                  <a:gd name="T4" fmla="*/ 14 w 42"/>
                  <a:gd name="T5" fmla="*/ 56 h 29"/>
                  <a:gd name="T6" fmla="*/ 5 w 42"/>
                  <a:gd name="T7" fmla="*/ 62 h 29"/>
                  <a:gd name="T8" fmla="*/ 0 w 42"/>
                  <a:gd name="T9" fmla="*/ 56 h 29"/>
                  <a:gd name="T10" fmla="*/ 9 w 42"/>
                  <a:gd name="T11" fmla="*/ 43 h 29"/>
                  <a:gd name="T12" fmla="*/ 14 w 42"/>
                  <a:gd name="T13" fmla="*/ 31 h 29"/>
                  <a:gd name="T14" fmla="*/ 22 w 42"/>
                  <a:gd name="T15" fmla="*/ 29 h 29"/>
                  <a:gd name="T16" fmla="*/ 22 w 42"/>
                  <a:gd name="T17" fmla="*/ 19 h 29"/>
                  <a:gd name="T18" fmla="*/ 26 w 42"/>
                  <a:gd name="T19" fmla="*/ 8 h 29"/>
                  <a:gd name="T20" fmla="*/ 39 w 42"/>
                  <a:gd name="T21" fmla="*/ 9 h 29"/>
                  <a:gd name="T22" fmla="*/ 48 w 42"/>
                  <a:gd name="T23" fmla="*/ 3 h 29"/>
                  <a:gd name="T24" fmla="*/ 62 w 42"/>
                  <a:gd name="T25" fmla="*/ 0 h 29"/>
                  <a:gd name="T26" fmla="*/ 77 w 42"/>
                  <a:gd name="T27" fmla="*/ 12 h 29"/>
                  <a:gd name="T28" fmla="*/ 88 w 42"/>
                  <a:gd name="T29" fmla="*/ 14 h 29"/>
                  <a:gd name="T30" fmla="*/ 82 w 42"/>
                  <a:gd name="T31" fmla="*/ 25 h 29"/>
                  <a:gd name="T32" fmla="*/ 87 w 42"/>
                  <a:gd name="T33" fmla="*/ 31 h 29"/>
                  <a:gd name="T34" fmla="*/ 101 w 42"/>
                  <a:gd name="T35" fmla="*/ 39 h 29"/>
                  <a:gd name="T36" fmla="*/ 93 w 42"/>
                  <a:gd name="T37" fmla="*/ 51 h 29"/>
                  <a:gd name="T38" fmla="*/ 67 w 42"/>
                  <a:gd name="T39" fmla="*/ 48 h 29"/>
                  <a:gd name="T40" fmla="*/ 60 w 42"/>
                  <a:gd name="T41" fmla="*/ 40 h 29"/>
                  <a:gd name="T42" fmla="*/ 51 w 42"/>
                  <a:gd name="T43" fmla="*/ 43 h 29"/>
                  <a:gd name="T44" fmla="*/ 48 w 42"/>
                  <a:gd name="T45" fmla="*/ 65 h 29"/>
                  <a:gd name="T46" fmla="*/ 40 w 42"/>
                  <a:gd name="T47" fmla="*/ 70 h 29"/>
                  <a:gd name="T48" fmla="*/ 31 w 42"/>
                  <a:gd name="T49" fmla="*/ 67 h 29"/>
                  <a:gd name="T50" fmla="*/ 19 w 42"/>
                  <a:gd name="T51" fmla="*/ 70 h 29"/>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42"/>
                  <a:gd name="T79" fmla="*/ 0 h 29"/>
                  <a:gd name="T80" fmla="*/ 42 w 42"/>
                  <a:gd name="T81" fmla="*/ 29 h 29"/>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42" h="29">
                    <a:moveTo>
                      <a:pt x="8" y="29"/>
                    </a:moveTo>
                    <a:lnTo>
                      <a:pt x="9" y="24"/>
                    </a:lnTo>
                    <a:lnTo>
                      <a:pt x="6" y="23"/>
                    </a:lnTo>
                    <a:lnTo>
                      <a:pt x="2" y="26"/>
                    </a:lnTo>
                    <a:lnTo>
                      <a:pt x="0" y="23"/>
                    </a:lnTo>
                    <a:lnTo>
                      <a:pt x="4" y="18"/>
                    </a:lnTo>
                    <a:lnTo>
                      <a:pt x="6" y="13"/>
                    </a:lnTo>
                    <a:lnTo>
                      <a:pt x="9" y="12"/>
                    </a:lnTo>
                    <a:lnTo>
                      <a:pt x="9" y="8"/>
                    </a:lnTo>
                    <a:lnTo>
                      <a:pt x="11" y="3"/>
                    </a:lnTo>
                    <a:lnTo>
                      <a:pt x="16" y="4"/>
                    </a:lnTo>
                    <a:lnTo>
                      <a:pt x="20" y="1"/>
                    </a:lnTo>
                    <a:lnTo>
                      <a:pt x="26" y="0"/>
                    </a:lnTo>
                    <a:lnTo>
                      <a:pt x="32" y="5"/>
                    </a:lnTo>
                    <a:lnTo>
                      <a:pt x="37" y="6"/>
                    </a:lnTo>
                    <a:lnTo>
                      <a:pt x="34" y="10"/>
                    </a:lnTo>
                    <a:lnTo>
                      <a:pt x="36" y="13"/>
                    </a:lnTo>
                    <a:lnTo>
                      <a:pt x="42" y="16"/>
                    </a:lnTo>
                    <a:lnTo>
                      <a:pt x="39" y="21"/>
                    </a:lnTo>
                    <a:lnTo>
                      <a:pt x="28" y="20"/>
                    </a:lnTo>
                    <a:lnTo>
                      <a:pt x="25" y="17"/>
                    </a:lnTo>
                    <a:lnTo>
                      <a:pt x="21" y="18"/>
                    </a:lnTo>
                    <a:lnTo>
                      <a:pt x="20" y="27"/>
                    </a:lnTo>
                    <a:lnTo>
                      <a:pt x="17" y="29"/>
                    </a:lnTo>
                    <a:lnTo>
                      <a:pt x="13" y="28"/>
                    </a:lnTo>
                    <a:lnTo>
                      <a:pt x="8" y="29"/>
                    </a:lnTo>
                    <a:close/>
                  </a:path>
                </a:pathLst>
              </a:custGeom>
              <a:grpFill/>
              <a:ln w="3175" cmpd="sng">
                <a:solidFill>
                  <a:schemeClr val="bg1"/>
                </a:solidFill>
                <a:round/>
                <a:headEnd/>
                <a:tailEnd/>
              </a:ln>
            </p:spPr>
            <p:txBody>
              <a:bodyPr/>
              <a:lstStyle/>
              <a:p>
                <a:endParaRPr lang="es-CL" sz="2400" dirty="0">
                  <a:solidFill>
                    <a:srgbClr val="000000"/>
                  </a:solidFill>
                </a:endParaRPr>
              </a:p>
            </p:txBody>
          </p:sp>
          <p:sp>
            <p:nvSpPr>
              <p:cNvPr id="527" name="Freeform 348"/>
              <p:cNvSpPr>
                <a:spLocks/>
              </p:cNvSpPr>
              <p:nvPr/>
            </p:nvSpPr>
            <p:spPr bwMode="gray">
              <a:xfrm>
                <a:off x="2938" y="1684"/>
                <a:ext cx="132" cy="188"/>
              </a:xfrm>
              <a:custGeom>
                <a:avLst/>
                <a:gdLst>
                  <a:gd name="T0" fmla="*/ 17 w 85"/>
                  <a:gd name="T1" fmla="*/ 218 h 121"/>
                  <a:gd name="T2" fmla="*/ 14 w 85"/>
                  <a:gd name="T3" fmla="*/ 193 h 121"/>
                  <a:gd name="T4" fmla="*/ 8 w 85"/>
                  <a:gd name="T5" fmla="*/ 182 h 121"/>
                  <a:gd name="T6" fmla="*/ 5 w 85"/>
                  <a:gd name="T7" fmla="*/ 165 h 121"/>
                  <a:gd name="T8" fmla="*/ 0 w 85"/>
                  <a:gd name="T9" fmla="*/ 154 h 121"/>
                  <a:gd name="T10" fmla="*/ 0 w 85"/>
                  <a:gd name="T11" fmla="*/ 148 h 121"/>
                  <a:gd name="T12" fmla="*/ 8 w 85"/>
                  <a:gd name="T13" fmla="*/ 132 h 121"/>
                  <a:gd name="T14" fmla="*/ 3 w 85"/>
                  <a:gd name="T15" fmla="*/ 126 h 121"/>
                  <a:gd name="T16" fmla="*/ 8 w 85"/>
                  <a:gd name="T17" fmla="*/ 118 h 121"/>
                  <a:gd name="T18" fmla="*/ 25 w 85"/>
                  <a:gd name="T19" fmla="*/ 104 h 121"/>
                  <a:gd name="T20" fmla="*/ 26 w 85"/>
                  <a:gd name="T21" fmla="*/ 89 h 121"/>
                  <a:gd name="T22" fmla="*/ 22 w 85"/>
                  <a:gd name="T23" fmla="*/ 79 h 121"/>
                  <a:gd name="T24" fmla="*/ 30 w 85"/>
                  <a:gd name="T25" fmla="*/ 65 h 121"/>
                  <a:gd name="T26" fmla="*/ 25 w 85"/>
                  <a:gd name="T27" fmla="*/ 57 h 121"/>
                  <a:gd name="T28" fmla="*/ 31 w 85"/>
                  <a:gd name="T29" fmla="*/ 47 h 121"/>
                  <a:gd name="T30" fmla="*/ 43 w 85"/>
                  <a:gd name="T31" fmla="*/ 47 h 121"/>
                  <a:gd name="T32" fmla="*/ 51 w 85"/>
                  <a:gd name="T33" fmla="*/ 51 h 121"/>
                  <a:gd name="T34" fmla="*/ 57 w 85"/>
                  <a:gd name="T35" fmla="*/ 47 h 121"/>
                  <a:gd name="T36" fmla="*/ 65 w 85"/>
                  <a:gd name="T37" fmla="*/ 39 h 121"/>
                  <a:gd name="T38" fmla="*/ 67 w 85"/>
                  <a:gd name="T39" fmla="*/ 22 h 121"/>
                  <a:gd name="T40" fmla="*/ 62 w 85"/>
                  <a:gd name="T41" fmla="*/ 5 h 121"/>
                  <a:gd name="T42" fmla="*/ 62 w 85"/>
                  <a:gd name="T43" fmla="*/ 3 h 121"/>
                  <a:gd name="T44" fmla="*/ 70 w 85"/>
                  <a:gd name="T45" fmla="*/ 0 h 121"/>
                  <a:gd name="T46" fmla="*/ 87 w 85"/>
                  <a:gd name="T47" fmla="*/ 3 h 121"/>
                  <a:gd name="T48" fmla="*/ 96 w 85"/>
                  <a:gd name="T49" fmla="*/ 17 h 121"/>
                  <a:gd name="T50" fmla="*/ 110 w 85"/>
                  <a:gd name="T51" fmla="*/ 19 h 121"/>
                  <a:gd name="T52" fmla="*/ 116 w 85"/>
                  <a:gd name="T53" fmla="*/ 25 h 121"/>
                  <a:gd name="T54" fmla="*/ 132 w 85"/>
                  <a:gd name="T55" fmla="*/ 26 h 121"/>
                  <a:gd name="T56" fmla="*/ 144 w 85"/>
                  <a:gd name="T57" fmla="*/ 14 h 121"/>
                  <a:gd name="T58" fmla="*/ 169 w 85"/>
                  <a:gd name="T59" fmla="*/ 8 h 121"/>
                  <a:gd name="T60" fmla="*/ 171 w 85"/>
                  <a:gd name="T61" fmla="*/ 22 h 121"/>
                  <a:gd name="T62" fmla="*/ 175 w 85"/>
                  <a:gd name="T63" fmla="*/ 25 h 121"/>
                  <a:gd name="T64" fmla="*/ 186 w 85"/>
                  <a:gd name="T65" fmla="*/ 36 h 121"/>
                  <a:gd name="T66" fmla="*/ 191 w 85"/>
                  <a:gd name="T67" fmla="*/ 56 h 121"/>
                  <a:gd name="T68" fmla="*/ 186 w 85"/>
                  <a:gd name="T69" fmla="*/ 84 h 121"/>
                  <a:gd name="T70" fmla="*/ 205 w 85"/>
                  <a:gd name="T71" fmla="*/ 148 h 121"/>
                  <a:gd name="T72" fmla="*/ 183 w 85"/>
                  <a:gd name="T73" fmla="*/ 149 h 121"/>
                  <a:gd name="T74" fmla="*/ 175 w 85"/>
                  <a:gd name="T75" fmla="*/ 162 h 121"/>
                  <a:gd name="T76" fmla="*/ 143 w 85"/>
                  <a:gd name="T77" fmla="*/ 183 h 121"/>
                  <a:gd name="T78" fmla="*/ 148 w 85"/>
                  <a:gd name="T79" fmla="*/ 210 h 121"/>
                  <a:gd name="T80" fmla="*/ 179 w 85"/>
                  <a:gd name="T81" fmla="*/ 236 h 121"/>
                  <a:gd name="T82" fmla="*/ 175 w 85"/>
                  <a:gd name="T83" fmla="*/ 245 h 121"/>
                  <a:gd name="T84" fmla="*/ 165 w 85"/>
                  <a:gd name="T85" fmla="*/ 258 h 121"/>
                  <a:gd name="T86" fmla="*/ 166 w 85"/>
                  <a:gd name="T87" fmla="*/ 273 h 121"/>
                  <a:gd name="T88" fmla="*/ 158 w 85"/>
                  <a:gd name="T89" fmla="*/ 283 h 121"/>
                  <a:gd name="T90" fmla="*/ 144 w 85"/>
                  <a:gd name="T91" fmla="*/ 278 h 121"/>
                  <a:gd name="T92" fmla="*/ 130 w 85"/>
                  <a:gd name="T93" fmla="*/ 287 h 121"/>
                  <a:gd name="T94" fmla="*/ 106 w 85"/>
                  <a:gd name="T95" fmla="*/ 292 h 121"/>
                  <a:gd name="T96" fmla="*/ 87 w 85"/>
                  <a:gd name="T97" fmla="*/ 289 h 121"/>
                  <a:gd name="T98" fmla="*/ 75 w 85"/>
                  <a:gd name="T99" fmla="*/ 287 h 121"/>
                  <a:gd name="T100" fmla="*/ 61 w 85"/>
                  <a:gd name="T101" fmla="*/ 275 h 121"/>
                  <a:gd name="T102" fmla="*/ 47 w 85"/>
                  <a:gd name="T103" fmla="*/ 278 h 121"/>
                  <a:gd name="T104" fmla="*/ 36 w 85"/>
                  <a:gd name="T105" fmla="*/ 284 h 121"/>
                  <a:gd name="T106" fmla="*/ 43 w 85"/>
                  <a:gd name="T107" fmla="*/ 253 h 121"/>
                  <a:gd name="T108" fmla="*/ 56 w 85"/>
                  <a:gd name="T109" fmla="*/ 222 h 121"/>
                  <a:gd name="T110" fmla="*/ 39 w 85"/>
                  <a:gd name="T111" fmla="*/ 218 h 121"/>
                  <a:gd name="T112" fmla="*/ 17 w 85"/>
                  <a:gd name="T113" fmla="*/ 218 h 121"/>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w 85"/>
                  <a:gd name="T172" fmla="*/ 0 h 121"/>
                  <a:gd name="T173" fmla="*/ 85 w 85"/>
                  <a:gd name="T174" fmla="*/ 121 h 121"/>
                </a:gdLst>
                <a:ahLst/>
                <a:cxnLst>
                  <a:cxn ang="T114">
                    <a:pos x="T0" y="T1"/>
                  </a:cxn>
                  <a:cxn ang="T115">
                    <a:pos x="T2" y="T3"/>
                  </a:cxn>
                  <a:cxn ang="T116">
                    <a:pos x="T4" y="T5"/>
                  </a:cxn>
                  <a:cxn ang="T117">
                    <a:pos x="T6" y="T7"/>
                  </a:cxn>
                  <a:cxn ang="T118">
                    <a:pos x="T8" y="T9"/>
                  </a:cxn>
                  <a:cxn ang="T119">
                    <a:pos x="T10" y="T11"/>
                  </a:cxn>
                  <a:cxn ang="T120">
                    <a:pos x="T12" y="T13"/>
                  </a:cxn>
                  <a:cxn ang="T121">
                    <a:pos x="T14" y="T15"/>
                  </a:cxn>
                  <a:cxn ang="T122">
                    <a:pos x="T16" y="T17"/>
                  </a:cxn>
                  <a:cxn ang="T123">
                    <a:pos x="T18" y="T19"/>
                  </a:cxn>
                  <a:cxn ang="T124">
                    <a:pos x="T20" y="T21"/>
                  </a:cxn>
                  <a:cxn ang="T125">
                    <a:pos x="T22" y="T23"/>
                  </a:cxn>
                  <a:cxn ang="T126">
                    <a:pos x="T24" y="T25"/>
                  </a:cxn>
                  <a:cxn ang="T127">
                    <a:pos x="T26" y="T27"/>
                  </a:cxn>
                  <a:cxn ang="T128">
                    <a:pos x="T28" y="T29"/>
                  </a:cxn>
                  <a:cxn ang="T129">
                    <a:pos x="T30" y="T31"/>
                  </a:cxn>
                  <a:cxn ang="T130">
                    <a:pos x="T32" y="T33"/>
                  </a:cxn>
                  <a:cxn ang="T131">
                    <a:pos x="T34" y="T35"/>
                  </a:cxn>
                  <a:cxn ang="T132">
                    <a:pos x="T36" y="T37"/>
                  </a:cxn>
                  <a:cxn ang="T133">
                    <a:pos x="T38" y="T39"/>
                  </a:cxn>
                  <a:cxn ang="T134">
                    <a:pos x="T40" y="T41"/>
                  </a:cxn>
                  <a:cxn ang="T135">
                    <a:pos x="T42" y="T43"/>
                  </a:cxn>
                  <a:cxn ang="T136">
                    <a:pos x="T44" y="T45"/>
                  </a:cxn>
                  <a:cxn ang="T137">
                    <a:pos x="T46" y="T47"/>
                  </a:cxn>
                  <a:cxn ang="T138">
                    <a:pos x="T48" y="T49"/>
                  </a:cxn>
                  <a:cxn ang="T139">
                    <a:pos x="T50" y="T51"/>
                  </a:cxn>
                  <a:cxn ang="T140">
                    <a:pos x="T52" y="T53"/>
                  </a:cxn>
                  <a:cxn ang="T141">
                    <a:pos x="T54" y="T55"/>
                  </a:cxn>
                  <a:cxn ang="T142">
                    <a:pos x="T56" y="T57"/>
                  </a:cxn>
                  <a:cxn ang="T143">
                    <a:pos x="T58" y="T59"/>
                  </a:cxn>
                  <a:cxn ang="T144">
                    <a:pos x="T60" y="T61"/>
                  </a:cxn>
                  <a:cxn ang="T145">
                    <a:pos x="T62" y="T63"/>
                  </a:cxn>
                  <a:cxn ang="T146">
                    <a:pos x="T64" y="T65"/>
                  </a:cxn>
                  <a:cxn ang="T147">
                    <a:pos x="T66" y="T67"/>
                  </a:cxn>
                  <a:cxn ang="T148">
                    <a:pos x="T68" y="T69"/>
                  </a:cxn>
                  <a:cxn ang="T149">
                    <a:pos x="T70" y="T71"/>
                  </a:cxn>
                  <a:cxn ang="T150">
                    <a:pos x="T72" y="T73"/>
                  </a:cxn>
                  <a:cxn ang="T151">
                    <a:pos x="T74" y="T75"/>
                  </a:cxn>
                  <a:cxn ang="T152">
                    <a:pos x="T76" y="T77"/>
                  </a:cxn>
                  <a:cxn ang="T153">
                    <a:pos x="T78" y="T79"/>
                  </a:cxn>
                  <a:cxn ang="T154">
                    <a:pos x="T80" y="T81"/>
                  </a:cxn>
                  <a:cxn ang="T155">
                    <a:pos x="T82" y="T83"/>
                  </a:cxn>
                  <a:cxn ang="T156">
                    <a:pos x="T84" y="T85"/>
                  </a:cxn>
                  <a:cxn ang="T157">
                    <a:pos x="T86" y="T87"/>
                  </a:cxn>
                  <a:cxn ang="T158">
                    <a:pos x="T88" y="T89"/>
                  </a:cxn>
                  <a:cxn ang="T159">
                    <a:pos x="T90" y="T91"/>
                  </a:cxn>
                  <a:cxn ang="T160">
                    <a:pos x="T92" y="T93"/>
                  </a:cxn>
                  <a:cxn ang="T161">
                    <a:pos x="T94" y="T95"/>
                  </a:cxn>
                  <a:cxn ang="T162">
                    <a:pos x="T96" y="T97"/>
                  </a:cxn>
                  <a:cxn ang="T163">
                    <a:pos x="T98" y="T99"/>
                  </a:cxn>
                  <a:cxn ang="T164">
                    <a:pos x="T100" y="T101"/>
                  </a:cxn>
                  <a:cxn ang="T165">
                    <a:pos x="T102" y="T103"/>
                  </a:cxn>
                  <a:cxn ang="T166">
                    <a:pos x="T104" y="T105"/>
                  </a:cxn>
                  <a:cxn ang="T167">
                    <a:pos x="T106" y="T107"/>
                  </a:cxn>
                  <a:cxn ang="T168">
                    <a:pos x="T108" y="T109"/>
                  </a:cxn>
                  <a:cxn ang="T169">
                    <a:pos x="T110" y="T111"/>
                  </a:cxn>
                  <a:cxn ang="T170">
                    <a:pos x="T112" y="T113"/>
                  </a:cxn>
                </a:cxnLst>
                <a:rect l="T171" t="T172" r="T173" b="T174"/>
                <a:pathLst>
                  <a:path w="85" h="121">
                    <a:moveTo>
                      <a:pt x="7" y="90"/>
                    </a:moveTo>
                    <a:lnTo>
                      <a:pt x="6" y="80"/>
                    </a:lnTo>
                    <a:lnTo>
                      <a:pt x="3" y="75"/>
                    </a:lnTo>
                    <a:lnTo>
                      <a:pt x="2" y="68"/>
                    </a:lnTo>
                    <a:lnTo>
                      <a:pt x="0" y="64"/>
                    </a:lnTo>
                    <a:lnTo>
                      <a:pt x="0" y="61"/>
                    </a:lnTo>
                    <a:lnTo>
                      <a:pt x="3" y="55"/>
                    </a:lnTo>
                    <a:lnTo>
                      <a:pt x="1" y="52"/>
                    </a:lnTo>
                    <a:lnTo>
                      <a:pt x="3" y="49"/>
                    </a:lnTo>
                    <a:lnTo>
                      <a:pt x="10" y="43"/>
                    </a:lnTo>
                    <a:lnTo>
                      <a:pt x="11" y="37"/>
                    </a:lnTo>
                    <a:lnTo>
                      <a:pt x="9" y="33"/>
                    </a:lnTo>
                    <a:lnTo>
                      <a:pt x="12" y="27"/>
                    </a:lnTo>
                    <a:lnTo>
                      <a:pt x="10" y="24"/>
                    </a:lnTo>
                    <a:lnTo>
                      <a:pt x="13" y="19"/>
                    </a:lnTo>
                    <a:lnTo>
                      <a:pt x="18" y="19"/>
                    </a:lnTo>
                    <a:lnTo>
                      <a:pt x="21" y="21"/>
                    </a:lnTo>
                    <a:lnTo>
                      <a:pt x="24" y="19"/>
                    </a:lnTo>
                    <a:lnTo>
                      <a:pt x="27" y="16"/>
                    </a:lnTo>
                    <a:lnTo>
                      <a:pt x="28" y="9"/>
                    </a:lnTo>
                    <a:lnTo>
                      <a:pt x="26" y="2"/>
                    </a:lnTo>
                    <a:lnTo>
                      <a:pt x="26" y="1"/>
                    </a:lnTo>
                    <a:lnTo>
                      <a:pt x="29" y="0"/>
                    </a:lnTo>
                    <a:lnTo>
                      <a:pt x="36" y="1"/>
                    </a:lnTo>
                    <a:lnTo>
                      <a:pt x="40" y="7"/>
                    </a:lnTo>
                    <a:lnTo>
                      <a:pt x="46" y="8"/>
                    </a:lnTo>
                    <a:lnTo>
                      <a:pt x="48" y="10"/>
                    </a:lnTo>
                    <a:lnTo>
                      <a:pt x="55" y="11"/>
                    </a:lnTo>
                    <a:lnTo>
                      <a:pt x="60" y="6"/>
                    </a:lnTo>
                    <a:lnTo>
                      <a:pt x="70" y="3"/>
                    </a:lnTo>
                    <a:lnTo>
                      <a:pt x="71" y="9"/>
                    </a:lnTo>
                    <a:lnTo>
                      <a:pt x="73" y="10"/>
                    </a:lnTo>
                    <a:lnTo>
                      <a:pt x="77" y="15"/>
                    </a:lnTo>
                    <a:lnTo>
                      <a:pt x="79" y="23"/>
                    </a:lnTo>
                    <a:lnTo>
                      <a:pt x="77" y="35"/>
                    </a:lnTo>
                    <a:lnTo>
                      <a:pt x="85" y="61"/>
                    </a:lnTo>
                    <a:lnTo>
                      <a:pt x="76" y="62"/>
                    </a:lnTo>
                    <a:lnTo>
                      <a:pt x="73" y="67"/>
                    </a:lnTo>
                    <a:lnTo>
                      <a:pt x="59" y="76"/>
                    </a:lnTo>
                    <a:lnTo>
                      <a:pt x="61" y="87"/>
                    </a:lnTo>
                    <a:lnTo>
                      <a:pt x="74" y="98"/>
                    </a:lnTo>
                    <a:lnTo>
                      <a:pt x="73" y="102"/>
                    </a:lnTo>
                    <a:lnTo>
                      <a:pt x="68" y="107"/>
                    </a:lnTo>
                    <a:lnTo>
                      <a:pt x="69" y="113"/>
                    </a:lnTo>
                    <a:lnTo>
                      <a:pt x="66" y="117"/>
                    </a:lnTo>
                    <a:lnTo>
                      <a:pt x="60" y="115"/>
                    </a:lnTo>
                    <a:lnTo>
                      <a:pt x="54" y="119"/>
                    </a:lnTo>
                    <a:lnTo>
                      <a:pt x="44" y="121"/>
                    </a:lnTo>
                    <a:lnTo>
                      <a:pt x="36" y="120"/>
                    </a:lnTo>
                    <a:lnTo>
                      <a:pt x="31" y="119"/>
                    </a:lnTo>
                    <a:lnTo>
                      <a:pt x="25" y="114"/>
                    </a:lnTo>
                    <a:lnTo>
                      <a:pt x="19" y="115"/>
                    </a:lnTo>
                    <a:lnTo>
                      <a:pt x="15" y="118"/>
                    </a:lnTo>
                    <a:lnTo>
                      <a:pt x="18" y="105"/>
                    </a:lnTo>
                    <a:lnTo>
                      <a:pt x="23" y="92"/>
                    </a:lnTo>
                    <a:lnTo>
                      <a:pt x="16" y="90"/>
                    </a:lnTo>
                    <a:lnTo>
                      <a:pt x="7" y="90"/>
                    </a:lnTo>
                    <a:close/>
                  </a:path>
                </a:pathLst>
              </a:custGeom>
              <a:solidFill>
                <a:srgbClr val="E55A00"/>
              </a:solidFill>
              <a:ln w="3175" cmpd="sng">
                <a:solidFill>
                  <a:schemeClr val="bg1"/>
                </a:solidFill>
                <a:round/>
                <a:headEnd/>
                <a:tailEnd/>
              </a:ln>
            </p:spPr>
            <p:txBody>
              <a:bodyPr/>
              <a:lstStyle/>
              <a:p>
                <a:endParaRPr lang="es-CL" sz="2400" dirty="0">
                  <a:solidFill>
                    <a:srgbClr val="000000"/>
                  </a:solidFill>
                </a:endParaRPr>
              </a:p>
            </p:txBody>
          </p:sp>
          <p:sp>
            <p:nvSpPr>
              <p:cNvPr id="528" name="Freeform 349"/>
              <p:cNvSpPr>
                <a:spLocks/>
              </p:cNvSpPr>
              <p:nvPr/>
            </p:nvSpPr>
            <p:spPr bwMode="gray">
              <a:xfrm>
                <a:off x="2968" y="1625"/>
                <a:ext cx="45" cy="62"/>
              </a:xfrm>
              <a:custGeom>
                <a:avLst/>
                <a:gdLst>
                  <a:gd name="T0" fmla="*/ 40 w 29"/>
                  <a:gd name="T1" fmla="*/ 93 h 40"/>
                  <a:gd name="T2" fmla="*/ 25 w 29"/>
                  <a:gd name="T3" fmla="*/ 91 h 40"/>
                  <a:gd name="T4" fmla="*/ 17 w 29"/>
                  <a:gd name="T5" fmla="*/ 93 h 40"/>
                  <a:gd name="T6" fmla="*/ 17 w 29"/>
                  <a:gd name="T7" fmla="*/ 96 h 40"/>
                  <a:gd name="T8" fmla="*/ 14 w 29"/>
                  <a:gd name="T9" fmla="*/ 91 h 40"/>
                  <a:gd name="T10" fmla="*/ 14 w 29"/>
                  <a:gd name="T11" fmla="*/ 74 h 40"/>
                  <a:gd name="T12" fmla="*/ 5 w 29"/>
                  <a:gd name="T13" fmla="*/ 62 h 40"/>
                  <a:gd name="T14" fmla="*/ 0 w 29"/>
                  <a:gd name="T15" fmla="*/ 43 h 40"/>
                  <a:gd name="T16" fmla="*/ 3 w 29"/>
                  <a:gd name="T17" fmla="*/ 25 h 40"/>
                  <a:gd name="T18" fmla="*/ 19 w 29"/>
                  <a:gd name="T19" fmla="*/ 12 h 40"/>
                  <a:gd name="T20" fmla="*/ 26 w 29"/>
                  <a:gd name="T21" fmla="*/ 14 h 40"/>
                  <a:gd name="T22" fmla="*/ 36 w 29"/>
                  <a:gd name="T23" fmla="*/ 3 h 40"/>
                  <a:gd name="T24" fmla="*/ 45 w 29"/>
                  <a:gd name="T25" fmla="*/ 0 h 40"/>
                  <a:gd name="T26" fmla="*/ 56 w 29"/>
                  <a:gd name="T27" fmla="*/ 19 h 40"/>
                  <a:gd name="T28" fmla="*/ 65 w 29"/>
                  <a:gd name="T29" fmla="*/ 19 h 40"/>
                  <a:gd name="T30" fmla="*/ 70 w 29"/>
                  <a:gd name="T31" fmla="*/ 25 h 40"/>
                  <a:gd name="T32" fmla="*/ 67 w 29"/>
                  <a:gd name="T33" fmla="*/ 31 h 40"/>
                  <a:gd name="T34" fmla="*/ 51 w 29"/>
                  <a:gd name="T35" fmla="*/ 36 h 40"/>
                  <a:gd name="T36" fmla="*/ 51 w 29"/>
                  <a:gd name="T37" fmla="*/ 45 h 40"/>
                  <a:gd name="T38" fmla="*/ 34 w 29"/>
                  <a:gd name="T39" fmla="*/ 57 h 40"/>
                  <a:gd name="T40" fmla="*/ 34 w 29"/>
                  <a:gd name="T41" fmla="*/ 74 h 40"/>
                  <a:gd name="T42" fmla="*/ 40 w 29"/>
                  <a:gd name="T43" fmla="*/ 91 h 40"/>
                  <a:gd name="T44" fmla="*/ 40 w 29"/>
                  <a:gd name="T45" fmla="*/ 93 h 40"/>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w 29"/>
                  <a:gd name="T70" fmla="*/ 0 h 40"/>
                  <a:gd name="T71" fmla="*/ 29 w 29"/>
                  <a:gd name="T72" fmla="*/ 40 h 40"/>
                </a:gdLst>
                <a:ahLst/>
                <a:cxnLst>
                  <a:cxn ang="T46">
                    <a:pos x="T0" y="T1"/>
                  </a:cxn>
                  <a:cxn ang="T47">
                    <a:pos x="T2" y="T3"/>
                  </a:cxn>
                  <a:cxn ang="T48">
                    <a:pos x="T4" y="T5"/>
                  </a:cxn>
                  <a:cxn ang="T49">
                    <a:pos x="T6" y="T7"/>
                  </a:cxn>
                  <a:cxn ang="T50">
                    <a:pos x="T8" y="T9"/>
                  </a:cxn>
                  <a:cxn ang="T51">
                    <a:pos x="T10" y="T11"/>
                  </a:cxn>
                  <a:cxn ang="T52">
                    <a:pos x="T12" y="T13"/>
                  </a:cxn>
                  <a:cxn ang="T53">
                    <a:pos x="T14" y="T15"/>
                  </a:cxn>
                  <a:cxn ang="T54">
                    <a:pos x="T16" y="T17"/>
                  </a:cxn>
                  <a:cxn ang="T55">
                    <a:pos x="T18" y="T19"/>
                  </a:cxn>
                  <a:cxn ang="T56">
                    <a:pos x="T20" y="T21"/>
                  </a:cxn>
                  <a:cxn ang="T57">
                    <a:pos x="T22" y="T23"/>
                  </a:cxn>
                  <a:cxn ang="T58">
                    <a:pos x="T24" y="T25"/>
                  </a:cxn>
                  <a:cxn ang="T59">
                    <a:pos x="T26" y="T27"/>
                  </a:cxn>
                  <a:cxn ang="T60">
                    <a:pos x="T28" y="T29"/>
                  </a:cxn>
                  <a:cxn ang="T61">
                    <a:pos x="T30" y="T31"/>
                  </a:cxn>
                  <a:cxn ang="T62">
                    <a:pos x="T32" y="T33"/>
                  </a:cxn>
                  <a:cxn ang="T63">
                    <a:pos x="T34" y="T35"/>
                  </a:cxn>
                  <a:cxn ang="T64">
                    <a:pos x="T36" y="T37"/>
                  </a:cxn>
                  <a:cxn ang="T65">
                    <a:pos x="T38" y="T39"/>
                  </a:cxn>
                  <a:cxn ang="T66">
                    <a:pos x="T40" y="T41"/>
                  </a:cxn>
                  <a:cxn ang="T67">
                    <a:pos x="T42" y="T43"/>
                  </a:cxn>
                  <a:cxn ang="T68">
                    <a:pos x="T44" y="T45"/>
                  </a:cxn>
                </a:cxnLst>
                <a:rect l="T69" t="T70" r="T71" b="T72"/>
                <a:pathLst>
                  <a:path w="29" h="40">
                    <a:moveTo>
                      <a:pt x="17" y="39"/>
                    </a:moveTo>
                    <a:lnTo>
                      <a:pt x="10" y="38"/>
                    </a:lnTo>
                    <a:lnTo>
                      <a:pt x="7" y="39"/>
                    </a:lnTo>
                    <a:lnTo>
                      <a:pt x="7" y="40"/>
                    </a:lnTo>
                    <a:lnTo>
                      <a:pt x="6" y="38"/>
                    </a:lnTo>
                    <a:lnTo>
                      <a:pt x="6" y="31"/>
                    </a:lnTo>
                    <a:lnTo>
                      <a:pt x="2" y="26"/>
                    </a:lnTo>
                    <a:lnTo>
                      <a:pt x="0" y="18"/>
                    </a:lnTo>
                    <a:lnTo>
                      <a:pt x="1" y="10"/>
                    </a:lnTo>
                    <a:lnTo>
                      <a:pt x="8" y="5"/>
                    </a:lnTo>
                    <a:lnTo>
                      <a:pt x="11" y="6"/>
                    </a:lnTo>
                    <a:lnTo>
                      <a:pt x="15" y="1"/>
                    </a:lnTo>
                    <a:lnTo>
                      <a:pt x="19" y="0"/>
                    </a:lnTo>
                    <a:lnTo>
                      <a:pt x="23" y="8"/>
                    </a:lnTo>
                    <a:lnTo>
                      <a:pt x="27" y="8"/>
                    </a:lnTo>
                    <a:lnTo>
                      <a:pt x="29" y="10"/>
                    </a:lnTo>
                    <a:lnTo>
                      <a:pt x="28" y="13"/>
                    </a:lnTo>
                    <a:lnTo>
                      <a:pt x="21" y="15"/>
                    </a:lnTo>
                    <a:lnTo>
                      <a:pt x="21" y="19"/>
                    </a:lnTo>
                    <a:lnTo>
                      <a:pt x="14" y="24"/>
                    </a:lnTo>
                    <a:lnTo>
                      <a:pt x="14" y="31"/>
                    </a:lnTo>
                    <a:lnTo>
                      <a:pt x="17" y="38"/>
                    </a:lnTo>
                    <a:lnTo>
                      <a:pt x="17" y="39"/>
                    </a:lnTo>
                    <a:close/>
                  </a:path>
                </a:pathLst>
              </a:custGeom>
              <a:grpFill/>
              <a:ln w="3175" cmpd="sng">
                <a:solidFill>
                  <a:schemeClr val="bg1"/>
                </a:solidFill>
                <a:round/>
                <a:headEnd/>
                <a:tailEnd/>
              </a:ln>
            </p:spPr>
            <p:txBody>
              <a:bodyPr/>
              <a:lstStyle/>
              <a:p>
                <a:endParaRPr lang="es-CL" sz="2400" dirty="0">
                  <a:solidFill>
                    <a:srgbClr val="000000"/>
                  </a:solidFill>
                </a:endParaRPr>
              </a:p>
            </p:txBody>
          </p:sp>
          <p:sp>
            <p:nvSpPr>
              <p:cNvPr id="529" name="Freeform 350"/>
              <p:cNvSpPr>
                <a:spLocks/>
              </p:cNvSpPr>
              <p:nvPr/>
            </p:nvSpPr>
            <p:spPr bwMode="gray">
              <a:xfrm>
                <a:off x="2971" y="1603"/>
                <a:ext cx="34" cy="33"/>
              </a:xfrm>
              <a:custGeom>
                <a:avLst/>
                <a:gdLst>
                  <a:gd name="T0" fmla="*/ 0 w 22"/>
                  <a:gd name="T1" fmla="*/ 52 h 21"/>
                  <a:gd name="T2" fmla="*/ 3 w 22"/>
                  <a:gd name="T3" fmla="*/ 39 h 21"/>
                  <a:gd name="T4" fmla="*/ 12 w 22"/>
                  <a:gd name="T5" fmla="*/ 27 h 21"/>
                  <a:gd name="T6" fmla="*/ 22 w 22"/>
                  <a:gd name="T7" fmla="*/ 22 h 21"/>
                  <a:gd name="T8" fmla="*/ 31 w 22"/>
                  <a:gd name="T9" fmla="*/ 14 h 21"/>
                  <a:gd name="T10" fmla="*/ 39 w 22"/>
                  <a:gd name="T11" fmla="*/ 5 h 21"/>
                  <a:gd name="T12" fmla="*/ 53 w 22"/>
                  <a:gd name="T13" fmla="*/ 0 h 21"/>
                  <a:gd name="T14" fmla="*/ 53 w 22"/>
                  <a:gd name="T15" fmla="*/ 17 h 21"/>
                  <a:gd name="T16" fmla="*/ 48 w 22"/>
                  <a:gd name="T17" fmla="*/ 30 h 21"/>
                  <a:gd name="T18" fmla="*/ 29 w 22"/>
                  <a:gd name="T19" fmla="*/ 30 h 21"/>
                  <a:gd name="T20" fmla="*/ 22 w 22"/>
                  <a:gd name="T21" fmla="*/ 39 h 21"/>
                  <a:gd name="T22" fmla="*/ 12 w 22"/>
                  <a:gd name="T23" fmla="*/ 42 h 21"/>
                  <a:gd name="T24" fmla="*/ 0 w 22"/>
                  <a:gd name="T25" fmla="*/ 52 h 21"/>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22"/>
                  <a:gd name="T40" fmla="*/ 0 h 21"/>
                  <a:gd name="T41" fmla="*/ 22 w 22"/>
                  <a:gd name="T42" fmla="*/ 21 h 21"/>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22" h="21">
                    <a:moveTo>
                      <a:pt x="0" y="21"/>
                    </a:moveTo>
                    <a:lnTo>
                      <a:pt x="1" y="16"/>
                    </a:lnTo>
                    <a:lnTo>
                      <a:pt x="5" y="11"/>
                    </a:lnTo>
                    <a:lnTo>
                      <a:pt x="9" y="9"/>
                    </a:lnTo>
                    <a:lnTo>
                      <a:pt x="13" y="6"/>
                    </a:lnTo>
                    <a:lnTo>
                      <a:pt x="16" y="2"/>
                    </a:lnTo>
                    <a:lnTo>
                      <a:pt x="22" y="0"/>
                    </a:lnTo>
                    <a:lnTo>
                      <a:pt x="22" y="7"/>
                    </a:lnTo>
                    <a:lnTo>
                      <a:pt x="20" y="12"/>
                    </a:lnTo>
                    <a:lnTo>
                      <a:pt x="12" y="12"/>
                    </a:lnTo>
                    <a:lnTo>
                      <a:pt x="9" y="16"/>
                    </a:lnTo>
                    <a:lnTo>
                      <a:pt x="5" y="17"/>
                    </a:lnTo>
                    <a:lnTo>
                      <a:pt x="0" y="21"/>
                    </a:lnTo>
                    <a:close/>
                  </a:path>
                </a:pathLst>
              </a:custGeom>
              <a:grpFill/>
              <a:ln w="3175" cmpd="sng">
                <a:solidFill>
                  <a:schemeClr val="bg1"/>
                </a:solidFill>
                <a:round/>
                <a:headEnd/>
                <a:tailEnd/>
              </a:ln>
            </p:spPr>
            <p:txBody>
              <a:bodyPr/>
              <a:lstStyle/>
              <a:p>
                <a:endParaRPr lang="es-CL" sz="2400" dirty="0">
                  <a:solidFill>
                    <a:srgbClr val="000000"/>
                  </a:solidFill>
                </a:endParaRPr>
              </a:p>
            </p:txBody>
          </p:sp>
          <p:sp>
            <p:nvSpPr>
              <p:cNvPr id="530" name="Freeform 351"/>
              <p:cNvSpPr>
                <a:spLocks/>
              </p:cNvSpPr>
              <p:nvPr/>
            </p:nvSpPr>
            <p:spPr bwMode="gray">
              <a:xfrm>
                <a:off x="3019" y="1239"/>
                <a:ext cx="178" cy="425"/>
              </a:xfrm>
              <a:custGeom>
                <a:avLst/>
                <a:gdLst>
                  <a:gd name="T0" fmla="*/ 254 w 115"/>
                  <a:gd name="T1" fmla="*/ 144 h 274"/>
                  <a:gd name="T2" fmla="*/ 237 w 115"/>
                  <a:gd name="T3" fmla="*/ 152 h 274"/>
                  <a:gd name="T4" fmla="*/ 224 w 115"/>
                  <a:gd name="T5" fmla="*/ 175 h 274"/>
                  <a:gd name="T6" fmla="*/ 215 w 115"/>
                  <a:gd name="T7" fmla="*/ 205 h 274"/>
                  <a:gd name="T8" fmla="*/ 204 w 115"/>
                  <a:gd name="T9" fmla="*/ 240 h 274"/>
                  <a:gd name="T10" fmla="*/ 170 w 115"/>
                  <a:gd name="T11" fmla="*/ 276 h 274"/>
                  <a:gd name="T12" fmla="*/ 145 w 115"/>
                  <a:gd name="T13" fmla="*/ 301 h 274"/>
                  <a:gd name="T14" fmla="*/ 130 w 115"/>
                  <a:gd name="T15" fmla="*/ 340 h 274"/>
                  <a:gd name="T16" fmla="*/ 132 w 115"/>
                  <a:gd name="T17" fmla="*/ 366 h 274"/>
                  <a:gd name="T18" fmla="*/ 127 w 115"/>
                  <a:gd name="T19" fmla="*/ 409 h 274"/>
                  <a:gd name="T20" fmla="*/ 161 w 115"/>
                  <a:gd name="T21" fmla="*/ 445 h 274"/>
                  <a:gd name="T22" fmla="*/ 145 w 115"/>
                  <a:gd name="T23" fmla="*/ 503 h 274"/>
                  <a:gd name="T24" fmla="*/ 130 w 115"/>
                  <a:gd name="T25" fmla="*/ 506 h 274"/>
                  <a:gd name="T26" fmla="*/ 122 w 115"/>
                  <a:gd name="T27" fmla="*/ 515 h 274"/>
                  <a:gd name="T28" fmla="*/ 115 w 115"/>
                  <a:gd name="T29" fmla="*/ 568 h 274"/>
                  <a:gd name="T30" fmla="*/ 98 w 115"/>
                  <a:gd name="T31" fmla="*/ 625 h 274"/>
                  <a:gd name="T32" fmla="*/ 74 w 115"/>
                  <a:gd name="T33" fmla="*/ 633 h 274"/>
                  <a:gd name="T34" fmla="*/ 53 w 115"/>
                  <a:gd name="T35" fmla="*/ 656 h 274"/>
                  <a:gd name="T36" fmla="*/ 36 w 115"/>
                  <a:gd name="T37" fmla="*/ 651 h 274"/>
                  <a:gd name="T38" fmla="*/ 29 w 115"/>
                  <a:gd name="T39" fmla="*/ 614 h 274"/>
                  <a:gd name="T40" fmla="*/ 17 w 115"/>
                  <a:gd name="T41" fmla="*/ 589 h 274"/>
                  <a:gd name="T42" fmla="*/ 12 w 115"/>
                  <a:gd name="T43" fmla="*/ 541 h 274"/>
                  <a:gd name="T44" fmla="*/ 5 w 115"/>
                  <a:gd name="T45" fmla="*/ 510 h 274"/>
                  <a:gd name="T46" fmla="*/ 12 w 115"/>
                  <a:gd name="T47" fmla="*/ 453 h 274"/>
                  <a:gd name="T48" fmla="*/ 23 w 115"/>
                  <a:gd name="T49" fmla="*/ 427 h 274"/>
                  <a:gd name="T50" fmla="*/ 14 w 115"/>
                  <a:gd name="T51" fmla="*/ 405 h 274"/>
                  <a:gd name="T52" fmla="*/ 29 w 115"/>
                  <a:gd name="T53" fmla="*/ 378 h 274"/>
                  <a:gd name="T54" fmla="*/ 14 w 115"/>
                  <a:gd name="T55" fmla="*/ 302 h 274"/>
                  <a:gd name="T56" fmla="*/ 26 w 115"/>
                  <a:gd name="T57" fmla="*/ 245 h 274"/>
                  <a:gd name="T58" fmla="*/ 60 w 115"/>
                  <a:gd name="T59" fmla="*/ 236 h 274"/>
                  <a:gd name="T60" fmla="*/ 62 w 115"/>
                  <a:gd name="T61" fmla="*/ 191 h 274"/>
                  <a:gd name="T62" fmla="*/ 60 w 115"/>
                  <a:gd name="T63" fmla="*/ 130 h 274"/>
                  <a:gd name="T64" fmla="*/ 82 w 115"/>
                  <a:gd name="T65" fmla="*/ 110 h 274"/>
                  <a:gd name="T66" fmla="*/ 108 w 115"/>
                  <a:gd name="T67" fmla="*/ 73 h 274"/>
                  <a:gd name="T68" fmla="*/ 118 w 115"/>
                  <a:gd name="T69" fmla="*/ 53 h 274"/>
                  <a:gd name="T70" fmla="*/ 141 w 115"/>
                  <a:gd name="T71" fmla="*/ 36 h 274"/>
                  <a:gd name="T72" fmla="*/ 161 w 115"/>
                  <a:gd name="T73" fmla="*/ 19 h 274"/>
                  <a:gd name="T74" fmla="*/ 184 w 115"/>
                  <a:gd name="T75" fmla="*/ 19 h 274"/>
                  <a:gd name="T76" fmla="*/ 201 w 115"/>
                  <a:gd name="T77" fmla="*/ 0 h 274"/>
                  <a:gd name="T78" fmla="*/ 220 w 115"/>
                  <a:gd name="T79" fmla="*/ 25 h 274"/>
                  <a:gd name="T80" fmla="*/ 266 w 115"/>
                  <a:gd name="T81" fmla="*/ 48 h 274"/>
                  <a:gd name="T82" fmla="*/ 271 w 115"/>
                  <a:gd name="T83" fmla="*/ 74 h 274"/>
                  <a:gd name="T84" fmla="*/ 271 w 115"/>
                  <a:gd name="T85" fmla="*/ 118 h 274"/>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w 115"/>
                  <a:gd name="T130" fmla="*/ 0 h 274"/>
                  <a:gd name="T131" fmla="*/ 115 w 115"/>
                  <a:gd name="T132" fmla="*/ 274 h 274"/>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T129" t="T130" r="T131" b="T132"/>
                <a:pathLst>
                  <a:path w="115" h="274">
                    <a:moveTo>
                      <a:pt x="115" y="57"/>
                    </a:moveTo>
                    <a:lnTo>
                      <a:pt x="106" y="60"/>
                    </a:lnTo>
                    <a:lnTo>
                      <a:pt x="100" y="59"/>
                    </a:lnTo>
                    <a:lnTo>
                      <a:pt x="99" y="63"/>
                    </a:lnTo>
                    <a:lnTo>
                      <a:pt x="94" y="68"/>
                    </a:lnTo>
                    <a:lnTo>
                      <a:pt x="94" y="73"/>
                    </a:lnTo>
                    <a:lnTo>
                      <a:pt x="89" y="82"/>
                    </a:lnTo>
                    <a:lnTo>
                      <a:pt x="90" y="85"/>
                    </a:lnTo>
                    <a:lnTo>
                      <a:pt x="92" y="90"/>
                    </a:lnTo>
                    <a:lnTo>
                      <a:pt x="85" y="100"/>
                    </a:lnTo>
                    <a:lnTo>
                      <a:pt x="78" y="109"/>
                    </a:lnTo>
                    <a:lnTo>
                      <a:pt x="71" y="115"/>
                    </a:lnTo>
                    <a:lnTo>
                      <a:pt x="67" y="121"/>
                    </a:lnTo>
                    <a:lnTo>
                      <a:pt x="61" y="125"/>
                    </a:lnTo>
                    <a:lnTo>
                      <a:pt x="59" y="137"/>
                    </a:lnTo>
                    <a:lnTo>
                      <a:pt x="54" y="141"/>
                    </a:lnTo>
                    <a:lnTo>
                      <a:pt x="54" y="149"/>
                    </a:lnTo>
                    <a:lnTo>
                      <a:pt x="55" y="152"/>
                    </a:lnTo>
                    <a:lnTo>
                      <a:pt x="53" y="156"/>
                    </a:lnTo>
                    <a:lnTo>
                      <a:pt x="53" y="170"/>
                    </a:lnTo>
                    <a:lnTo>
                      <a:pt x="60" y="176"/>
                    </a:lnTo>
                    <a:lnTo>
                      <a:pt x="67" y="185"/>
                    </a:lnTo>
                    <a:lnTo>
                      <a:pt x="67" y="199"/>
                    </a:lnTo>
                    <a:lnTo>
                      <a:pt x="61" y="209"/>
                    </a:lnTo>
                    <a:lnTo>
                      <a:pt x="57" y="208"/>
                    </a:lnTo>
                    <a:lnTo>
                      <a:pt x="54" y="210"/>
                    </a:lnTo>
                    <a:lnTo>
                      <a:pt x="54" y="215"/>
                    </a:lnTo>
                    <a:lnTo>
                      <a:pt x="51" y="214"/>
                    </a:lnTo>
                    <a:lnTo>
                      <a:pt x="47" y="219"/>
                    </a:lnTo>
                    <a:lnTo>
                      <a:pt x="48" y="236"/>
                    </a:lnTo>
                    <a:lnTo>
                      <a:pt x="45" y="247"/>
                    </a:lnTo>
                    <a:lnTo>
                      <a:pt x="41" y="260"/>
                    </a:lnTo>
                    <a:lnTo>
                      <a:pt x="37" y="263"/>
                    </a:lnTo>
                    <a:lnTo>
                      <a:pt x="31" y="263"/>
                    </a:lnTo>
                    <a:lnTo>
                      <a:pt x="25" y="273"/>
                    </a:lnTo>
                    <a:lnTo>
                      <a:pt x="22" y="273"/>
                    </a:lnTo>
                    <a:lnTo>
                      <a:pt x="19" y="274"/>
                    </a:lnTo>
                    <a:lnTo>
                      <a:pt x="15" y="271"/>
                    </a:lnTo>
                    <a:lnTo>
                      <a:pt x="12" y="264"/>
                    </a:lnTo>
                    <a:lnTo>
                      <a:pt x="12" y="255"/>
                    </a:lnTo>
                    <a:lnTo>
                      <a:pt x="8" y="251"/>
                    </a:lnTo>
                    <a:lnTo>
                      <a:pt x="7" y="245"/>
                    </a:lnTo>
                    <a:lnTo>
                      <a:pt x="4" y="240"/>
                    </a:lnTo>
                    <a:lnTo>
                      <a:pt x="5" y="225"/>
                    </a:lnTo>
                    <a:lnTo>
                      <a:pt x="0" y="221"/>
                    </a:lnTo>
                    <a:lnTo>
                      <a:pt x="2" y="212"/>
                    </a:lnTo>
                    <a:lnTo>
                      <a:pt x="3" y="207"/>
                    </a:lnTo>
                    <a:lnTo>
                      <a:pt x="5" y="188"/>
                    </a:lnTo>
                    <a:lnTo>
                      <a:pt x="8" y="184"/>
                    </a:lnTo>
                    <a:lnTo>
                      <a:pt x="10" y="177"/>
                    </a:lnTo>
                    <a:lnTo>
                      <a:pt x="6" y="171"/>
                    </a:lnTo>
                    <a:lnTo>
                      <a:pt x="6" y="168"/>
                    </a:lnTo>
                    <a:lnTo>
                      <a:pt x="12" y="166"/>
                    </a:lnTo>
                    <a:lnTo>
                      <a:pt x="12" y="157"/>
                    </a:lnTo>
                    <a:lnTo>
                      <a:pt x="8" y="151"/>
                    </a:lnTo>
                    <a:lnTo>
                      <a:pt x="6" y="126"/>
                    </a:lnTo>
                    <a:lnTo>
                      <a:pt x="6" y="109"/>
                    </a:lnTo>
                    <a:lnTo>
                      <a:pt x="11" y="102"/>
                    </a:lnTo>
                    <a:lnTo>
                      <a:pt x="20" y="105"/>
                    </a:lnTo>
                    <a:lnTo>
                      <a:pt x="25" y="98"/>
                    </a:lnTo>
                    <a:lnTo>
                      <a:pt x="20" y="89"/>
                    </a:lnTo>
                    <a:lnTo>
                      <a:pt x="26" y="79"/>
                    </a:lnTo>
                    <a:lnTo>
                      <a:pt x="28" y="60"/>
                    </a:lnTo>
                    <a:lnTo>
                      <a:pt x="25" y="54"/>
                    </a:lnTo>
                    <a:lnTo>
                      <a:pt x="29" y="48"/>
                    </a:lnTo>
                    <a:lnTo>
                      <a:pt x="34" y="46"/>
                    </a:lnTo>
                    <a:lnTo>
                      <a:pt x="44" y="35"/>
                    </a:lnTo>
                    <a:lnTo>
                      <a:pt x="45" y="30"/>
                    </a:lnTo>
                    <a:lnTo>
                      <a:pt x="42" y="28"/>
                    </a:lnTo>
                    <a:lnTo>
                      <a:pt x="49" y="22"/>
                    </a:lnTo>
                    <a:lnTo>
                      <a:pt x="52" y="17"/>
                    </a:lnTo>
                    <a:lnTo>
                      <a:pt x="59" y="15"/>
                    </a:lnTo>
                    <a:lnTo>
                      <a:pt x="61" y="9"/>
                    </a:lnTo>
                    <a:lnTo>
                      <a:pt x="67" y="8"/>
                    </a:lnTo>
                    <a:lnTo>
                      <a:pt x="72" y="10"/>
                    </a:lnTo>
                    <a:lnTo>
                      <a:pt x="77" y="8"/>
                    </a:lnTo>
                    <a:lnTo>
                      <a:pt x="79" y="0"/>
                    </a:lnTo>
                    <a:lnTo>
                      <a:pt x="84" y="0"/>
                    </a:lnTo>
                    <a:lnTo>
                      <a:pt x="86" y="5"/>
                    </a:lnTo>
                    <a:lnTo>
                      <a:pt x="92" y="10"/>
                    </a:lnTo>
                    <a:lnTo>
                      <a:pt x="98" y="10"/>
                    </a:lnTo>
                    <a:lnTo>
                      <a:pt x="111" y="20"/>
                    </a:lnTo>
                    <a:lnTo>
                      <a:pt x="107" y="26"/>
                    </a:lnTo>
                    <a:lnTo>
                      <a:pt x="113" y="31"/>
                    </a:lnTo>
                    <a:lnTo>
                      <a:pt x="115" y="38"/>
                    </a:lnTo>
                    <a:lnTo>
                      <a:pt x="113" y="49"/>
                    </a:lnTo>
                    <a:lnTo>
                      <a:pt x="115" y="57"/>
                    </a:lnTo>
                    <a:close/>
                  </a:path>
                </a:pathLst>
              </a:custGeom>
              <a:grpFill/>
              <a:ln w="3175" cmpd="sng">
                <a:solidFill>
                  <a:schemeClr val="bg1"/>
                </a:solidFill>
                <a:round/>
                <a:headEnd/>
                <a:tailEnd/>
              </a:ln>
            </p:spPr>
            <p:txBody>
              <a:bodyPr/>
              <a:lstStyle/>
              <a:p>
                <a:endParaRPr lang="es-CL" sz="2400" dirty="0">
                  <a:solidFill>
                    <a:srgbClr val="000000"/>
                  </a:solidFill>
                </a:endParaRPr>
              </a:p>
            </p:txBody>
          </p:sp>
          <p:sp>
            <p:nvSpPr>
              <p:cNvPr id="531" name="Freeform 352"/>
              <p:cNvSpPr>
                <a:spLocks/>
              </p:cNvSpPr>
              <p:nvPr/>
            </p:nvSpPr>
            <p:spPr bwMode="gray">
              <a:xfrm>
                <a:off x="3233" y="1845"/>
                <a:ext cx="49" cy="67"/>
              </a:xfrm>
              <a:custGeom>
                <a:avLst/>
                <a:gdLst>
                  <a:gd name="T0" fmla="*/ 0 w 32"/>
                  <a:gd name="T1" fmla="*/ 9 h 43"/>
                  <a:gd name="T2" fmla="*/ 14 w 32"/>
                  <a:gd name="T3" fmla="*/ 0 h 43"/>
                  <a:gd name="T4" fmla="*/ 47 w 32"/>
                  <a:gd name="T5" fmla="*/ 0 h 43"/>
                  <a:gd name="T6" fmla="*/ 58 w 32"/>
                  <a:gd name="T7" fmla="*/ 17 h 43"/>
                  <a:gd name="T8" fmla="*/ 66 w 32"/>
                  <a:gd name="T9" fmla="*/ 48 h 43"/>
                  <a:gd name="T10" fmla="*/ 75 w 32"/>
                  <a:gd name="T11" fmla="*/ 58 h 43"/>
                  <a:gd name="T12" fmla="*/ 72 w 32"/>
                  <a:gd name="T13" fmla="*/ 69 h 43"/>
                  <a:gd name="T14" fmla="*/ 63 w 32"/>
                  <a:gd name="T15" fmla="*/ 69 h 43"/>
                  <a:gd name="T16" fmla="*/ 54 w 32"/>
                  <a:gd name="T17" fmla="*/ 83 h 43"/>
                  <a:gd name="T18" fmla="*/ 54 w 32"/>
                  <a:gd name="T19" fmla="*/ 104 h 43"/>
                  <a:gd name="T20" fmla="*/ 43 w 32"/>
                  <a:gd name="T21" fmla="*/ 100 h 43"/>
                  <a:gd name="T22" fmla="*/ 43 w 32"/>
                  <a:gd name="T23" fmla="*/ 86 h 43"/>
                  <a:gd name="T24" fmla="*/ 35 w 32"/>
                  <a:gd name="T25" fmla="*/ 75 h 43"/>
                  <a:gd name="T26" fmla="*/ 26 w 32"/>
                  <a:gd name="T27" fmla="*/ 34 h 43"/>
                  <a:gd name="T28" fmla="*/ 14 w 32"/>
                  <a:gd name="T29" fmla="*/ 14 h 43"/>
                  <a:gd name="T30" fmla="*/ 0 w 32"/>
                  <a:gd name="T31" fmla="*/ 9 h 43"/>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32"/>
                  <a:gd name="T49" fmla="*/ 0 h 43"/>
                  <a:gd name="T50" fmla="*/ 32 w 32"/>
                  <a:gd name="T51" fmla="*/ 43 h 43"/>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32" h="43">
                    <a:moveTo>
                      <a:pt x="0" y="4"/>
                    </a:moveTo>
                    <a:lnTo>
                      <a:pt x="6" y="0"/>
                    </a:lnTo>
                    <a:lnTo>
                      <a:pt x="20" y="0"/>
                    </a:lnTo>
                    <a:lnTo>
                      <a:pt x="25" y="7"/>
                    </a:lnTo>
                    <a:lnTo>
                      <a:pt x="28" y="20"/>
                    </a:lnTo>
                    <a:lnTo>
                      <a:pt x="32" y="24"/>
                    </a:lnTo>
                    <a:lnTo>
                      <a:pt x="31" y="28"/>
                    </a:lnTo>
                    <a:lnTo>
                      <a:pt x="27" y="28"/>
                    </a:lnTo>
                    <a:lnTo>
                      <a:pt x="23" y="34"/>
                    </a:lnTo>
                    <a:lnTo>
                      <a:pt x="23" y="43"/>
                    </a:lnTo>
                    <a:lnTo>
                      <a:pt x="18" y="41"/>
                    </a:lnTo>
                    <a:lnTo>
                      <a:pt x="18" y="35"/>
                    </a:lnTo>
                    <a:lnTo>
                      <a:pt x="15" y="31"/>
                    </a:lnTo>
                    <a:lnTo>
                      <a:pt x="11" y="14"/>
                    </a:lnTo>
                    <a:lnTo>
                      <a:pt x="6" y="6"/>
                    </a:lnTo>
                    <a:lnTo>
                      <a:pt x="0" y="4"/>
                    </a:lnTo>
                    <a:close/>
                  </a:path>
                </a:pathLst>
              </a:custGeom>
              <a:grpFill/>
              <a:ln w="3175" cmpd="sng">
                <a:solidFill>
                  <a:schemeClr val="bg1"/>
                </a:solidFill>
                <a:round/>
                <a:headEnd/>
                <a:tailEnd/>
              </a:ln>
            </p:spPr>
            <p:txBody>
              <a:bodyPr/>
              <a:lstStyle/>
              <a:p>
                <a:endParaRPr lang="es-CL" sz="2400" dirty="0">
                  <a:solidFill>
                    <a:srgbClr val="000000"/>
                  </a:solidFill>
                </a:endParaRPr>
              </a:p>
            </p:txBody>
          </p:sp>
          <p:sp>
            <p:nvSpPr>
              <p:cNvPr id="532" name="Freeform 353"/>
              <p:cNvSpPr>
                <a:spLocks/>
              </p:cNvSpPr>
              <p:nvPr/>
            </p:nvSpPr>
            <p:spPr bwMode="gray">
              <a:xfrm>
                <a:off x="3369" y="889"/>
                <a:ext cx="8" cy="3"/>
              </a:xfrm>
              <a:custGeom>
                <a:avLst/>
                <a:gdLst>
                  <a:gd name="T0" fmla="*/ 0 w 5"/>
                  <a:gd name="T1" fmla="*/ 3 h 2"/>
                  <a:gd name="T2" fmla="*/ 8 w 5"/>
                  <a:gd name="T3" fmla="*/ 0 h 2"/>
                  <a:gd name="T4" fmla="*/ 13 w 5"/>
                  <a:gd name="T5" fmla="*/ 3 h 2"/>
                  <a:gd name="T6" fmla="*/ 10 w 5"/>
                  <a:gd name="T7" fmla="*/ 4 h 2"/>
                  <a:gd name="T8" fmla="*/ 0 w 5"/>
                  <a:gd name="T9" fmla="*/ 4 h 2"/>
                  <a:gd name="T10" fmla="*/ 0 w 5"/>
                  <a:gd name="T11" fmla="*/ 3 h 2"/>
                  <a:gd name="T12" fmla="*/ 0 60000 65536"/>
                  <a:gd name="T13" fmla="*/ 0 60000 65536"/>
                  <a:gd name="T14" fmla="*/ 0 60000 65536"/>
                  <a:gd name="T15" fmla="*/ 0 60000 65536"/>
                  <a:gd name="T16" fmla="*/ 0 60000 65536"/>
                  <a:gd name="T17" fmla="*/ 0 60000 65536"/>
                  <a:gd name="T18" fmla="*/ 0 w 5"/>
                  <a:gd name="T19" fmla="*/ 0 h 2"/>
                  <a:gd name="T20" fmla="*/ 5 w 5"/>
                  <a:gd name="T21" fmla="*/ 2 h 2"/>
                </a:gdLst>
                <a:ahLst/>
                <a:cxnLst>
                  <a:cxn ang="T12">
                    <a:pos x="T0" y="T1"/>
                  </a:cxn>
                  <a:cxn ang="T13">
                    <a:pos x="T2" y="T3"/>
                  </a:cxn>
                  <a:cxn ang="T14">
                    <a:pos x="T4" y="T5"/>
                  </a:cxn>
                  <a:cxn ang="T15">
                    <a:pos x="T6" y="T7"/>
                  </a:cxn>
                  <a:cxn ang="T16">
                    <a:pos x="T8" y="T9"/>
                  </a:cxn>
                  <a:cxn ang="T17">
                    <a:pos x="T10" y="T11"/>
                  </a:cxn>
                </a:cxnLst>
                <a:rect l="T18" t="T19" r="T20" b="T21"/>
                <a:pathLst>
                  <a:path w="5" h="2">
                    <a:moveTo>
                      <a:pt x="0" y="1"/>
                    </a:moveTo>
                    <a:lnTo>
                      <a:pt x="3" y="0"/>
                    </a:lnTo>
                    <a:lnTo>
                      <a:pt x="5" y="1"/>
                    </a:lnTo>
                    <a:lnTo>
                      <a:pt x="4" y="2"/>
                    </a:lnTo>
                    <a:lnTo>
                      <a:pt x="0" y="2"/>
                    </a:lnTo>
                    <a:lnTo>
                      <a:pt x="0" y="1"/>
                    </a:lnTo>
                    <a:close/>
                  </a:path>
                </a:pathLst>
              </a:custGeom>
              <a:grpFill/>
              <a:ln w="3175" cmpd="sng">
                <a:solidFill>
                  <a:schemeClr val="bg1"/>
                </a:solidFill>
                <a:round/>
                <a:headEnd/>
                <a:tailEnd/>
              </a:ln>
            </p:spPr>
            <p:txBody>
              <a:bodyPr/>
              <a:lstStyle/>
              <a:p>
                <a:endParaRPr lang="es-CL" sz="2400" dirty="0">
                  <a:solidFill>
                    <a:srgbClr val="000000"/>
                  </a:solidFill>
                </a:endParaRPr>
              </a:p>
            </p:txBody>
          </p:sp>
          <p:sp>
            <p:nvSpPr>
              <p:cNvPr id="533" name="Freeform 354"/>
              <p:cNvSpPr>
                <a:spLocks/>
              </p:cNvSpPr>
              <p:nvPr/>
            </p:nvSpPr>
            <p:spPr bwMode="gray">
              <a:xfrm>
                <a:off x="3296" y="887"/>
                <a:ext cx="33" cy="8"/>
              </a:xfrm>
              <a:custGeom>
                <a:avLst/>
                <a:gdLst>
                  <a:gd name="T0" fmla="*/ 0 w 21"/>
                  <a:gd name="T1" fmla="*/ 10 h 5"/>
                  <a:gd name="T2" fmla="*/ 13 w 21"/>
                  <a:gd name="T3" fmla="*/ 8 h 5"/>
                  <a:gd name="T4" fmla="*/ 30 w 21"/>
                  <a:gd name="T5" fmla="*/ 3 h 5"/>
                  <a:gd name="T6" fmla="*/ 38 w 21"/>
                  <a:gd name="T7" fmla="*/ 0 h 5"/>
                  <a:gd name="T8" fmla="*/ 47 w 21"/>
                  <a:gd name="T9" fmla="*/ 0 h 5"/>
                  <a:gd name="T10" fmla="*/ 52 w 21"/>
                  <a:gd name="T11" fmla="*/ 3 h 5"/>
                  <a:gd name="T12" fmla="*/ 39 w 21"/>
                  <a:gd name="T13" fmla="*/ 3 h 5"/>
                  <a:gd name="T14" fmla="*/ 8 w 21"/>
                  <a:gd name="T15" fmla="*/ 13 h 5"/>
                  <a:gd name="T16" fmla="*/ 0 w 21"/>
                  <a:gd name="T17" fmla="*/ 10 h 5"/>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21"/>
                  <a:gd name="T28" fmla="*/ 0 h 5"/>
                  <a:gd name="T29" fmla="*/ 21 w 21"/>
                  <a:gd name="T30" fmla="*/ 5 h 5"/>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21" h="5">
                    <a:moveTo>
                      <a:pt x="0" y="4"/>
                    </a:moveTo>
                    <a:lnTo>
                      <a:pt x="5" y="3"/>
                    </a:lnTo>
                    <a:lnTo>
                      <a:pt x="12" y="1"/>
                    </a:lnTo>
                    <a:lnTo>
                      <a:pt x="15" y="0"/>
                    </a:lnTo>
                    <a:lnTo>
                      <a:pt x="19" y="0"/>
                    </a:lnTo>
                    <a:lnTo>
                      <a:pt x="21" y="1"/>
                    </a:lnTo>
                    <a:lnTo>
                      <a:pt x="16" y="1"/>
                    </a:lnTo>
                    <a:lnTo>
                      <a:pt x="3" y="5"/>
                    </a:lnTo>
                    <a:lnTo>
                      <a:pt x="0" y="4"/>
                    </a:lnTo>
                    <a:close/>
                  </a:path>
                </a:pathLst>
              </a:custGeom>
              <a:grpFill/>
              <a:ln w="3175" cmpd="sng">
                <a:solidFill>
                  <a:schemeClr val="bg1"/>
                </a:solidFill>
                <a:round/>
                <a:headEnd/>
                <a:tailEnd/>
              </a:ln>
            </p:spPr>
            <p:txBody>
              <a:bodyPr/>
              <a:lstStyle/>
              <a:p>
                <a:endParaRPr lang="es-CL" sz="2400" dirty="0">
                  <a:solidFill>
                    <a:srgbClr val="000000"/>
                  </a:solidFill>
                </a:endParaRPr>
              </a:p>
            </p:txBody>
          </p:sp>
          <p:sp>
            <p:nvSpPr>
              <p:cNvPr id="534" name="Freeform 355"/>
              <p:cNvSpPr>
                <a:spLocks/>
              </p:cNvSpPr>
              <p:nvPr/>
            </p:nvSpPr>
            <p:spPr bwMode="gray">
              <a:xfrm>
                <a:off x="3250" y="935"/>
                <a:ext cx="23" cy="3"/>
              </a:xfrm>
              <a:custGeom>
                <a:avLst/>
                <a:gdLst>
                  <a:gd name="T0" fmla="*/ 0 w 15"/>
                  <a:gd name="T1" fmla="*/ 4 h 2"/>
                  <a:gd name="T2" fmla="*/ 9 w 15"/>
                  <a:gd name="T3" fmla="*/ 0 h 2"/>
                  <a:gd name="T4" fmla="*/ 18 w 15"/>
                  <a:gd name="T5" fmla="*/ 0 h 2"/>
                  <a:gd name="T6" fmla="*/ 32 w 15"/>
                  <a:gd name="T7" fmla="*/ 3 h 2"/>
                  <a:gd name="T8" fmla="*/ 35 w 15"/>
                  <a:gd name="T9" fmla="*/ 4 h 2"/>
                  <a:gd name="T10" fmla="*/ 21 w 15"/>
                  <a:gd name="T11" fmla="*/ 4 h 2"/>
                  <a:gd name="T12" fmla="*/ 14 w 15"/>
                  <a:gd name="T13" fmla="*/ 3 h 2"/>
                  <a:gd name="T14" fmla="*/ 9 w 15"/>
                  <a:gd name="T15" fmla="*/ 4 h 2"/>
                  <a:gd name="T16" fmla="*/ 0 w 15"/>
                  <a:gd name="T17" fmla="*/ 4 h 2"/>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15"/>
                  <a:gd name="T28" fmla="*/ 0 h 2"/>
                  <a:gd name="T29" fmla="*/ 15 w 15"/>
                  <a:gd name="T30" fmla="*/ 2 h 2"/>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15" h="2">
                    <a:moveTo>
                      <a:pt x="0" y="2"/>
                    </a:moveTo>
                    <a:lnTo>
                      <a:pt x="4" y="0"/>
                    </a:lnTo>
                    <a:lnTo>
                      <a:pt x="8" y="0"/>
                    </a:lnTo>
                    <a:lnTo>
                      <a:pt x="14" y="1"/>
                    </a:lnTo>
                    <a:lnTo>
                      <a:pt x="15" y="2"/>
                    </a:lnTo>
                    <a:lnTo>
                      <a:pt x="9" y="2"/>
                    </a:lnTo>
                    <a:lnTo>
                      <a:pt x="6" y="1"/>
                    </a:lnTo>
                    <a:lnTo>
                      <a:pt x="4" y="2"/>
                    </a:lnTo>
                    <a:lnTo>
                      <a:pt x="0" y="2"/>
                    </a:lnTo>
                    <a:close/>
                  </a:path>
                </a:pathLst>
              </a:custGeom>
              <a:grpFill/>
              <a:ln w="3175" cmpd="sng">
                <a:solidFill>
                  <a:schemeClr val="bg1"/>
                </a:solidFill>
                <a:round/>
                <a:headEnd/>
                <a:tailEnd/>
              </a:ln>
            </p:spPr>
            <p:txBody>
              <a:bodyPr/>
              <a:lstStyle/>
              <a:p>
                <a:endParaRPr lang="es-CL" sz="2400" dirty="0">
                  <a:solidFill>
                    <a:srgbClr val="000000"/>
                  </a:solidFill>
                </a:endParaRPr>
              </a:p>
            </p:txBody>
          </p:sp>
          <p:sp>
            <p:nvSpPr>
              <p:cNvPr id="535" name="Freeform 356"/>
              <p:cNvSpPr>
                <a:spLocks/>
              </p:cNvSpPr>
              <p:nvPr/>
            </p:nvSpPr>
            <p:spPr bwMode="gray">
              <a:xfrm>
                <a:off x="3228" y="940"/>
                <a:ext cx="8" cy="6"/>
              </a:xfrm>
              <a:custGeom>
                <a:avLst/>
                <a:gdLst>
                  <a:gd name="T0" fmla="*/ 5 w 5"/>
                  <a:gd name="T1" fmla="*/ 0 h 4"/>
                  <a:gd name="T2" fmla="*/ 13 w 5"/>
                  <a:gd name="T3" fmla="*/ 6 h 4"/>
                  <a:gd name="T4" fmla="*/ 13 w 5"/>
                  <a:gd name="T5" fmla="*/ 9 h 4"/>
                  <a:gd name="T6" fmla="*/ 5 w 5"/>
                  <a:gd name="T7" fmla="*/ 9 h 4"/>
                  <a:gd name="T8" fmla="*/ 0 w 5"/>
                  <a:gd name="T9" fmla="*/ 0 h 4"/>
                  <a:gd name="T10" fmla="*/ 5 w 5"/>
                  <a:gd name="T11" fmla="*/ 0 h 4"/>
                  <a:gd name="T12" fmla="*/ 0 60000 65536"/>
                  <a:gd name="T13" fmla="*/ 0 60000 65536"/>
                  <a:gd name="T14" fmla="*/ 0 60000 65536"/>
                  <a:gd name="T15" fmla="*/ 0 60000 65536"/>
                  <a:gd name="T16" fmla="*/ 0 60000 65536"/>
                  <a:gd name="T17" fmla="*/ 0 60000 65536"/>
                  <a:gd name="T18" fmla="*/ 0 w 5"/>
                  <a:gd name="T19" fmla="*/ 0 h 4"/>
                  <a:gd name="T20" fmla="*/ 5 w 5"/>
                  <a:gd name="T21" fmla="*/ 4 h 4"/>
                </a:gdLst>
                <a:ahLst/>
                <a:cxnLst>
                  <a:cxn ang="T12">
                    <a:pos x="T0" y="T1"/>
                  </a:cxn>
                  <a:cxn ang="T13">
                    <a:pos x="T2" y="T3"/>
                  </a:cxn>
                  <a:cxn ang="T14">
                    <a:pos x="T4" y="T5"/>
                  </a:cxn>
                  <a:cxn ang="T15">
                    <a:pos x="T6" y="T7"/>
                  </a:cxn>
                  <a:cxn ang="T16">
                    <a:pos x="T8" y="T9"/>
                  </a:cxn>
                  <a:cxn ang="T17">
                    <a:pos x="T10" y="T11"/>
                  </a:cxn>
                </a:cxnLst>
                <a:rect l="T18" t="T19" r="T20" b="T21"/>
                <a:pathLst>
                  <a:path w="5" h="4">
                    <a:moveTo>
                      <a:pt x="2" y="0"/>
                    </a:moveTo>
                    <a:lnTo>
                      <a:pt x="5" y="3"/>
                    </a:lnTo>
                    <a:lnTo>
                      <a:pt x="5" y="4"/>
                    </a:lnTo>
                    <a:lnTo>
                      <a:pt x="2" y="4"/>
                    </a:lnTo>
                    <a:lnTo>
                      <a:pt x="0" y="0"/>
                    </a:lnTo>
                    <a:lnTo>
                      <a:pt x="2" y="0"/>
                    </a:lnTo>
                    <a:close/>
                  </a:path>
                </a:pathLst>
              </a:custGeom>
              <a:grpFill/>
              <a:ln w="3175" cmpd="sng">
                <a:solidFill>
                  <a:schemeClr val="bg1"/>
                </a:solidFill>
                <a:round/>
                <a:headEnd/>
                <a:tailEnd/>
              </a:ln>
            </p:spPr>
            <p:txBody>
              <a:bodyPr/>
              <a:lstStyle/>
              <a:p>
                <a:endParaRPr lang="es-CL" sz="2400" dirty="0">
                  <a:solidFill>
                    <a:srgbClr val="000000"/>
                  </a:solidFill>
                </a:endParaRPr>
              </a:p>
            </p:txBody>
          </p:sp>
          <p:sp>
            <p:nvSpPr>
              <p:cNvPr id="536" name="Freeform 357"/>
              <p:cNvSpPr>
                <a:spLocks/>
              </p:cNvSpPr>
              <p:nvPr/>
            </p:nvSpPr>
            <p:spPr bwMode="gray">
              <a:xfrm>
                <a:off x="3248" y="889"/>
                <a:ext cx="7" cy="4"/>
              </a:xfrm>
              <a:custGeom>
                <a:avLst/>
                <a:gdLst>
                  <a:gd name="T0" fmla="*/ 12 w 4"/>
                  <a:gd name="T1" fmla="*/ 0 h 3"/>
                  <a:gd name="T2" fmla="*/ 0 w 4"/>
                  <a:gd name="T3" fmla="*/ 0 h 3"/>
                  <a:gd name="T4" fmla="*/ 0 w 4"/>
                  <a:gd name="T5" fmla="*/ 5 h 3"/>
                  <a:gd name="T6" fmla="*/ 9 w 4"/>
                  <a:gd name="T7" fmla="*/ 4 h 3"/>
                  <a:gd name="T8" fmla="*/ 12 w 4"/>
                  <a:gd name="T9" fmla="*/ 0 h 3"/>
                  <a:gd name="T10" fmla="*/ 0 60000 65536"/>
                  <a:gd name="T11" fmla="*/ 0 60000 65536"/>
                  <a:gd name="T12" fmla="*/ 0 60000 65536"/>
                  <a:gd name="T13" fmla="*/ 0 60000 65536"/>
                  <a:gd name="T14" fmla="*/ 0 60000 65536"/>
                  <a:gd name="T15" fmla="*/ 0 w 4"/>
                  <a:gd name="T16" fmla="*/ 0 h 3"/>
                  <a:gd name="T17" fmla="*/ 4 w 4"/>
                  <a:gd name="T18" fmla="*/ 3 h 3"/>
                </a:gdLst>
                <a:ahLst/>
                <a:cxnLst>
                  <a:cxn ang="T10">
                    <a:pos x="T0" y="T1"/>
                  </a:cxn>
                  <a:cxn ang="T11">
                    <a:pos x="T2" y="T3"/>
                  </a:cxn>
                  <a:cxn ang="T12">
                    <a:pos x="T4" y="T5"/>
                  </a:cxn>
                  <a:cxn ang="T13">
                    <a:pos x="T6" y="T7"/>
                  </a:cxn>
                  <a:cxn ang="T14">
                    <a:pos x="T8" y="T9"/>
                  </a:cxn>
                </a:cxnLst>
                <a:rect l="T15" t="T16" r="T17" b="T18"/>
                <a:pathLst>
                  <a:path w="4" h="3">
                    <a:moveTo>
                      <a:pt x="4" y="0"/>
                    </a:moveTo>
                    <a:lnTo>
                      <a:pt x="0" y="0"/>
                    </a:lnTo>
                    <a:lnTo>
                      <a:pt x="0" y="3"/>
                    </a:lnTo>
                    <a:lnTo>
                      <a:pt x="3" y="2"/>
                    </a:lnTo>
                    <a:lnTo>
                      <a:pt x="4" y="0"/>
                    </a:lnTo>
                    <a:close/>
                  </a:path>
                </a:pathLst>
              </a:custGeom>
              <a:grpFill/>
              <a:ln w="3175" cmpd="sng">
                <a:solidFill>
                  <a:schemeClr val="bg1"/>
                </a:solidFill>
                <a:round/>
                <a:headEnd/>
                <a:tailEnd/>
              </a:ln>
            </p:spPr>
            <p:txBody>
              <a:bodyPr/>
              <a:lstStyle/>
              <a:p>
                <a:endParaRPr lang="es-CL" sz="2400" dirty="0">
                  <a:solidFill>
                    <a:srgbClr val="000000"/>
                  </a:solidFill>
                </a:endParaRPr>
              </a:p>
            </p:txBody>
          </p:sp>
          <p:sp>
            <p:nvSpPr>
              <p:cNvPr id="537" name="Freeform 358"/>
              <p:cNvSpPr>
                <a:spLocks/>
              </p:cNvSpPr>
              <p:nvPr/>
            </p:nvSpPr>
            <p:spPr bwMode="gray">
              <a:xfrm>
                <a:off x="3217" y="1183"/>
                <a:ext cx="8" cy="3"/>
              </a:xfrm>
              <a:custGeom>
                <a:avLst/>
                <a:gdLst>
                  <a:gd name="T0" fmla="*/ 0 w 5"/>
                  <a:gd name="T1" fmla="*/ 0 h 2"/>
                  <a:gd name="T2" fmla="*/ 5 w 5"/>
                  <a:gd name="T3" fmla="*/ 4 h 2"/>
                  <a:gd name="T4" fmla="*/ 13 w 5"/>
                  <a:gd name="T5" fmla="*/ 4 h 2"/>
                  <a:gd name="T6" fmla="*/ 10 w 5"/>
                  <a:gd name="T7" fmla="*/ 0 h 2"/>
                  <a:gd name="T8" fmla="*/ 0 w 5"/>
                  <a:gd name="T9" fmla="*/ 0 h 2"/>
                  <a:gd name="T10" fmla="*/ 0 60000 65536"/>
                  <a:gd name="T11" fmla="*/ 0 60000 65536"/>
                  <a:gd name="T12" fmla="*/ 0 60000 65536"/>
                  <a:gd name="T13" fmla="*/ 0 60000 65536"/>
                  <a:gd name="T14" fmla="*/ 0 60000 65536"/>
                  <a:gd name="T15" fmla="*/ 0 w 5"/>
                  <a:gd name="T16" fmla="*/ 0 h 2"/>
                  <a:gd name="T17" fmla="*/ 5 w 5"/>
                  <a:gd name="T18" fmla="*/ 2 h 2"/>
                </a:gdLst>
                <a:ahLst/>
                <a:cxnLst>
                  <a:cxn ang="T10">
                    <a:pos x="T0" y="T1"/>
                  </a:cxn>
                  <a:cxn ang="T11">
                    <a:pos x="T2" y="T3"/>
                  </a:cxn>
                  <a:cxn ang="T12">
                    <a:pos x="T4" y="T5"/>
                  </a:cxn>
                  <a:cxn ang="T13">
                    <a:pos x="T6" y="T7"/>
                  </a:cxn>
                  <a:cxn ang="T14">
                    <a:pos x="T8" y="T9"/>
                  </a:cxn>
                </a:cxnLst>
                <a:rect l="T15" t="T16" r="T17" b="T18"/>
                <a:pathLst>
                  <a:path w="5" h="2">
                    <a:moveTo>
                      <a:pt x="0" y="0"/>
                    </a:moveTo>
                    <a:lnTo>
                      <a:pt x="2" y="2"/>
                    </a:lnTo>
                    <a:lnTo>
                      <a:pt x="5" y="2"/>
                    </a:lnTo>
                    <a:lnTo>
                      <a:pt x="4" y="0"/>
                    </a:lnTo>
                    <a:lnTo>
                      <a:pt x="0" y="0"/>
                    </a:lnTo>
                    <a:close/>
                  </a:path>
                </a:pathLst>
              </a:custGeom>
              <a:grpFill/>
              <a:ln w="3175" cmpd="sng">
                <a:solidFill>
                  <a:schemeClr val="bg1"/>
                </a:solidFill>
                <a:round/>
                <a:headEnd/>
                <a:tailEnd/>
              </a:ln>
            </p:spPr>
            <p:txBody>
              <a:bodyPr/>
              <a:lstStyle/>
              <a:p>
                <a:endParaRPr lang="es-CL" sz="2400" dirty="0">
                  <a:solidFill>
                    <a:srgbClr val="000000"/>
                  </a:solidFill>
                </a:endParaRPr>
              </a:p>
            </p:txBody>
          </p:sp>
          <p:sp>
            <p:nvSpPr>
              <p:cNvPr id="538" name="Freeform 359"/>
              <p:cNvSpPr>
                <a:spLocks/>
              </p:cNvSpPr>
              <p:nvPr/>
            </p:nvSpPr>
            <p:spPr bwMode="gray">
              <a:xfrm>
                <a:off x="3107" y="878"/>
                <a:ext cx="138" cy="43"/>
              </a:xfrm>
              <a:custGeom>
                <a:avLst/>
                <a:gdLst>
                  <a:gd name="T0" fmla="*/ 45 w 89"/>
                  <a:gd name="T1" fmla="*/ 3 h 28"/>
                  <a:gd name="T2" fmla="*/ 60 w 89"/>
                  <a:gd name="T3" fmla="*/ 5 h 28"/>
                  <a:gd name="T4" fmla="*/ 84 w 89"/>
                  <a:gd name="T5" fmla="*/ 12 h 28"/>
                  <a:gd name="T6" fmla="*/ 84 w 89"/>
                  <a:gd name="T7" fmla="*/ 22 h 28"/>
                  <a:gd name="T8" fmla="*/ 96 w 89"/>
                  <a:gd name="T9" fmla="*/ 28 h 28"/>
                  <a:gd name="T10" fmla="*/ 101 w 89"/>
                  <a:gd name="T11" fmla="*/ 14 h 28"/>
                  <a:gd name="T12" fmla="*/ 110 w 89"/>
                  <a:gd name="T13" fmla="*/ 0 h 28"/>
                  <a:gd name="T14" fmla="*/ 118 w 89"/>
                  <a:gd name="T15" fmla="*/ 9 h 28"/>
                  <a:gd name="T16" fmla="*/ 115 w 89"/>
                  <a:gd name="T17" fmla="*/ 14 h 28"/>
                  <a:gd name="T18" fmla="*/ 130 w 89"/>
                  <a:gd name="T19" fmla="*/ 22 h 28"/>
                  <a:gd name="T20" fmla="*/ 141 w 89"/>
                  <a:gd name="T21" fmla="*/ 9 h 28"/>
                  <a:gd name="T22" fmla="*/ 180 w 89"/>
                  <a:gd name="T23" fmla="*/ 17 h 28"/>
                  <a:gd name="T24" fmla="*/ 214 w 89"/>
                  <a:gd name="T25" fmla="*/ 22 h 28"/>
                  <a:gd name="T26" fmla="*/ 202 w 89"/>
                  <a:gd name="T27" fmla="*/ 38 h 28"/>
                  <a:gd name="T28" fmla="*/ 195 w 89"/>
                  <a:gd name="T29" fmla="*/ 45 h 28"/>
                  <a:gd name="T30" fmla="*/ 178 w 89"/>
                  <a:gd name="T31" fmla="*/ 58 h 28"/>
                  <a:gd name="T32" fmla="*/ 140 w 89"/>
                  <a:gd name="T33" fmla="*/ 63 h 28"/>
                  <a:gd name="T34" fmla="*/ 93 w 89"/>
                  <a:gd name="T35" fmla="*/ 63 h 28"/>
                  <a:gd name="T36" fmla="*/ 53 w 89"/>
                  <a:gd name="T37" fmla="*/ 58 h 28"/>
                  <a:gd name="T38" fmla="*/ 34 w 89"/>
                  <a:gd name="T39" fmla="*/ 52 h 28"/>
                  <a:gd name="T40" fmla="*/ 57 w 89"/>
                  <a:gd name="T41" fmla="*/ 52 h 28"/>
                  <a:gd name="T42" fmla="*/ 67 w 89"/>
                  <a:gd name="T43" fmla="*/ 52 h 28"/>
                  <a:gd name="T44" fmla="*/ 73 w 89"/>
                  <a:gd name="T45" fmla="*/ 45 h 28"/>
                  <a:gd name="T46" fmla="*/ 88 w 89"/>
                  <a:gd name="T47" fmla="*/ 43 h 28"/>
                  <a:gd name="T48" fmla="*/ 51 w 89"/>
                  <a:gd name="T49" fmla="*/ 38 h 28"/>
                  <a:gd name="T50" fmla="*/ 14 w 89"/>
                  <a:gd name="T51" fmla="*/ 40 h 28"/>
                  <a:gd name="T52" fmla="*/ 26 w 89"/>
                  <a:gd name="T53" fmla="*/ 26 h 28"/>
                  <a:gd name="T54" fmla="*/ 8 w 89"/>
                  <a:gd name="T55" fmla="*/ 23 h 28"/>
                  <a:gd name="T56" fmla="*/ 14 w 89"/>
                  <a:gd name="T57" fmla="*/ 14 h 28"/>
                  <a:gd name="T58" fmla="*/ 34 w 89"/>
                  <a:gd name="T59" fmla="*/ 22 h 28"/>
                  <a:gd name="T60" fmla="*/ 26 w 89"/>
                  <a:gd name="T61" fmla="*/ 12 h 28"/>
                  <a:gd name="T62" fmla="*/ 34 w 89"/>
                  <a:gd name="T63" fmla="*/ 5 h 28"/>
                  <a:gd name="T64" fmla="*/ 43 w 89"/>
                  <a:gd name="T65" fmla="*/ 12 h 28"/>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89"/>
                  <a:gd name="T100" fmla="*/ 0 h 28"/>
                  <a:gd name="T101" fmla="*/ 89 w 89"/>
                  <a:gd name="T102" fmla="*/ 28 h 28"/>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89" h="28">
                    <a:moveTo>
                      <a:pt x="20" y="4"/>
                    </a:moveTo>
                    <a:lnTo>
                      <a:pt x="19" y="1"/>
                    </a:lnTo>
                    <a:lnTo>
                      <a:pt x="22" y="1"/>
                    </a:lnTo>
                    <a:lnTo>
                      <a:pt x="25" y="2"/>
                    </a:lnTo>
                    <a:lnTo>
                      <a:pt x="25" y="5"/>
                    </a:lnTo>
                    <a:lnTo>
                      <a:pt x="35" y="5"/>
                    </a:lnTo>
                    <a:lnTo>
                      <a:pt x="36" y="6"/>
                    </a:lnTo>
                    <a:lnTo>
                      <a:pt x="35" y="9"/>
                    </a:lnTo>
                    <a:lnTo>
                      <a:pt x="38" y="12"/>
                    </a:lnTo>
                    <a:lnTo>
                      <a:pt x="40" y="12"/>
                    </a:lnTo>
                    <a:lnTo>
                      <a:pt x="42" y="10"/>
                    </a:lnTo>
                    <a:lnTo>
                      <a:pt x="42" y="6"/>
                    </a:lnTo>
                    <a:lnTo>
                      <a:pt x="41" y="3"/>
                    </a:lnTo>
                    <a:lnTo>
                      <a:pt x="46" y="0"/>
                    </a:lnTo>
                    <a:lnTo>
                      <a:pt x="49" y="1"/>
                    </a:lnTo>
                    <a:lnTo>
                      <a:pt x="49" y="4"/>
                    </a:lnTo>
                    <a:lnTo>
                      <a:pt x="46" y="5"/>
                    </a:lnTo>
                    <a:lnTo>
                      <a:pt x="48" y="6"/>
                    </a:lnTo>
                    <a:lnTo>
                      <a:pt x="49" y="8"/>
                    </a:lnTo>
                    <a:lnTo>
                      <a:pt x="54" y="9"/>
                    </a:lnTo>
                    <a:lnTo>
                      <a:pt x="58" y="7"/>
                    </a:lnTo>
                    <a:lnTo>
                      <a:pt x="59" y="4"/>
                    </a:lnTo>
                    <a:lnTo>
                      <a:pt x="70" y="5"/>
                    </a:lnTo>
                    <a:lnTo>
                      <a:pt x="75" y="7"/>
                    </a:lnTo>
                    <a:lnTo>
                      <a:pt x="82" y="8"/>
                    </a:lnTo>
                    <a:lnTo>
                      <a:pt x="89" y="9"/>
                    </a:lnTo>
                    <a:lnTo>
                      <a:pt x="85" y="10"/>
                    </a:lnTo>
                    <a:lnTo>
                      <a:pt x="84" y="16"/>
                    </a:lnTo>
                    <a:lnTo>
                      <a:pt x="81" y="18"/>
                    </a:lnTo>
                    <a:lnTo>
                      <a:pt x="81" y="19"/>
                    </a:lnTo>
                    <a:lnTo>
                      <a:pt x="75" y="22"/>
                    </a:lnTo>
                    <a:lnTo>
                      <a:pt x="74" y="25"/>
                    </a:lnTo>
                    <a:lnTo>
                      <a:pt x="67" y="28"/>
                    </a:lnTo>
                    <a:lnTo>
                      <a:pt x="58" y="27"/>
                    </a:lnTo>
                    <a:lnTo>
                      <a:pt x="50" y="27"/>
                    </a:lnTo>
                    <a:lnTo>
                      <a:pt x="39" y="27"/>
                    </a:lnTo>
                    <a:lnTo>
                      <a:pt x="26" y="27"/>
                    </a:lnTo>
                    <a:lnTo>
                      <a:pt x="22" y="25"/>
                    </a:lnTo>
                    <a:lnTo>
                      <a:pt x="20" y="24"/>
                    </a:lnTo>
                    <a:lnTo>
                      <a:pt x="14" y="22"/>
                    </a:lnTo>
                    <a:lnTo>
                      <a:pt x="16" y="21"/>
                    </a:lnTo>
                    <a:lnTo>
                      <a:pt x="24" y="22"/>
                    </a:lnTo>
                    <a:lnTo>
                      <a:pt x="25" y="22"/>
                    </a:lnTo>
                    <a:lnTo>
                      <a:pt x="28" y="22"/>
                    </a:lnTo>
                    <a:lnTo>
                      <a:pt x="27" y="20"/>
                    </a:lnTo>
                    <a:lnTo>
                      <a:pt x="30" y="19"/>
                    </a:lnTo>
                    <a:lnTo>
                      <a:pt x="34" y="19"/>
                    </a:lnTo>
                    <a:lnTo>
                      <a:pt x="37" y="18"/>
                    </a:lnTo>
                    <a:lnTo>
                      <a:pt x="32" y="16"/>
                    </a:lnTo>
                    <a:lnTo>
                      <a:pt x="21" y="16"/>
                    </a:lnTo>
                    <a:lnTo>
                      <a:pt x="12" y="18"/>
                    </a:lnTo>
                    <a:lnTo>
                      <a:pt x="6" y="17"/>
                    </a:lnTo>
                    <a:lnTo>
                      <a:pt x="2" y="15"/>
                    </a:lnTo>
                    <a:lnTo>
                      <a:pt x="11" y="11"/>
                    </a:lnTo>
                    <a:lnTo>
                      <a:pt x="9" y="10"/>
                    </a:lnTo>
                    <a:lnTo>
                      <a:pt x="3" y="10"/>
                    </a:lnTo>
                    <a:lnTo>
                      <a:pt x="0" y="6"/>
                    </a:lnTo>
                    <a:lnTo>
                      <a:pt x="6" y="6"/>
                    </a:lnTo>
                    <a:lnTo>
                      <a:pt x="9" y="7"/>
                    </a:lnTo>
                    <a:lnTo>
                      <a:pt x="14" y="9"/>
                    </a:lnTo>
                    <a:lnTo>
                      <a:pt x="15" y="7"/>
                    </a:lnTo>
                    <a:lnTo>
                      <a:pt x="11" y="5"/>
                    </a:lnTo>
                    <a:lnTo>
                      <a:pt x="10" y="2"/>
                    </a:lnTo>
                    <a:lnTo>
                      <a:pt x="14" y="2"/>
                    </a:lnTo>
                    <a:lnTo>
                      <a:pt x="14" y="4"/>
                    </a:lnTo>
                    <a:lnTo>
                      <a:pt x="18" y="5"/>
                    </a:lnTo>
                    <a:lnTo>
                      <a:pt x="20" y="4"/>
                    </a:lnTo>
                    <a:close/>
                  </a:path>
                </a:pathLst>
              </a:custGeom>
              <a:grpFill/>
              <a:ln w="3175" cmpd="sng">
                <a:solidFill>
                  <a:schemeClr val="bg1"/>
                </a:solidFill>
                <a:round/>
                <a:headEnd/>
                <a:tailEnd/>
              </a:ln>
            </p:spPr>
            <p:txBody>
              <a:bodyPr/>
              <a:lstStyle/>
              <a:p>
                <a:endParaRPr lang="es-CL" sz="2400" dirty="0">
                  <a:solidFill>
                    <a:srgbClr val="000000"/>
                  </a:solidFill>
                </a:endParaRPr>
              </a:p>
            </p:txBody>
          </p:sp>
          <p:sp>
            <p:nvSpPr>
              <p:cNvPr id="539" name="Freeform 360"/>
              <p:cNvSpPr>
                <a:spLocks/>
              </p:cNvSpPr>
              <p:nvPr/>
            </p:nvSpPr>
            <p:spPr bwMode="gray">
              <a:xfrm>
                <a:off x="3149" y="1216"/>
                <a:ext cx="157" cy="318"/>
              </a:xfrm>
              <a:custGeom>
                <a:avLst/>
                <a:gdLst>
                  <a:gd name="T0" fmla="*/ 154 w 101"/>
                  <a:gd name="T1" fmla="*/ 464 h 205"/>
                  <a:gd name="T2" fmla="*/ 140 w 101"/>
                  <a:gd name="T3" fmla="*/ 464 h 205"/>
                  <a:gd name="T4" fmla="*/ 117 w 101"/>
                  <a:gd name="T5" fmla="*/ 476 h 205"/>
                  <a:gd name="T6" fmla="*/ 87 w 101"/>
                  <a:gd name="T7" fmla="*/ 484 h 205"/>
                  <a:gd name="T8" fmla="*/ 70 w 101"/>
                  <a:gd name="T9" fmla="*/ 489 h 205"/>
                  <a:gd name="T10" fmla="*/ 51 w 101"/>
                  <a:gd name="T11" fmla="*/ 490 h 205"/>
                  <a:gd name="T12" fmla="*/ 36 w 101"/>
                  <a:gd name="T13" fmla="*/ 476 h 205"/>
                  <a:gd name="T14" fmla="*/ 22 w 101"/>
                  <a:gd name="T15" fmla="*/ 467 h 205"/>
                  <a:gd name="T16" fmla="*/ 25 w 101"/>
                  <a:gd name="T17" fmla="*/ 420 h 205"/>
                  <a:gd name="T18" fmla="*/ 17 w 101"/>
                  <a:gd name="T19" fmla="*/ 389 h 205"/>
                  <a:gd name="T20" fmla="*/ 12 w 101"/>
                  <a:gd name="T21" fmla="*/ 361 h 205"/>
                  <a:gd name="T22" fmla="*/ 25 w 101"/>
                  <a:gd name="T23" fmla="*/ 337 h 205"/>
                  <a:gd name="T24" fmla="*/ 34 w 101"/>
                  <a:gd name="T25" fmla="*/ 323 h 205"/>
                  <a:gd name="T26" fmla="*/ 48 w 101"/>
                  <a:gd name="T27" fmla="*/ 301 h 205"/>
                  <a:gd name="T28" fmla="*/ 61 w 101"/>
                  <a:gd name="T29" fmla="*/ 281 h 205"/>
                  <a:gd name="T30" fmla="*/ 84 w 101"/>
                  <a:gd name="T31" fmla="*/ 261 h 205"/>
                  <a:gd name="T32" fmla="*/ 104 w 101"/>
                  <a:gd name="T33" fmla="*/ 228 h 205"/>
                  <a:gd name="T34" fmla="*/ 109 w 101"/>
                  <a:gd name="T35" fmla="*/ 209 h 205"/>
                  <a:gd name="T36" fmla="*/ 92 w 101"/>
                  <a:gd name="T37" fmla="*/ 178 h 205"/>
                  <a:gd name="T38" fmla="*/ 70 w 101"/>
                  <a:gd name="T39" fmla="*/ 154 h 205"/>
                  <a:gd name="T40" fmla="*/ 70 w 101"/>
                  <a:gd name="T41" fmla="*/ 110 h 205"/>
                  <a:gd name="T42" fmla="*/ 65 w 101"/>
                  <a:gd name="T43" fmla="*/ 84 h 205"/>
                  <a:gd name="T44" fmla="*/ 19 w 101"/>
                  <a:gd name="T45" fmla="*/ 60 h 205"/>
                  <a:gd name="T46" fmla="*/ 0 w 101"/>
                  <a:gd name="T47" fmla="*/ 36 h 205"/>
                  <a:gd name="T48" fmla="*/ 25 w 101"/>
                  <a:gd name="T49" fmla="*/ 29 h 205"/>
                  <a:gd name="T50" fmla="*/ 61 w 101"/>
                  <a:gd name="T51" fmla="*/ 53 h 205"/>
                  <a:gd name="T52" fmla="*/ 90 w 101"/>
                  <a:gd name="T53" fmla="*/ 45 h 205"/>
                  <a:gd name="T54" fmla="*/ 106 w 101"/>
                  <a:gd name="T55" fmla="*/ 51 h 205"/>
                  <a:gd name="T56" fmla="*/ 123 w 101"/>
                  <a:gd name="T57" fmla="*/ 9 h 205"/>
                  <a:gd name="T58" fmla="*/ 162 w 101"/>
                  <a:gd name="T59" fmla="*/ 0 h 205"/>
                  <a:gd name="T60" fmla="*/ 183 w 101"/>
                  <a:gd name="T61" fmla="*/ 34 h 205"/>
                  <a:gd name="T62" fmla="*/ 169 w 101"/>
                  <a:gd name="T63" fmla="*/ 65 h 205"/>
                  <a:gd name="T64" fmla="*/ 197 w 101"/>
                  <a:gd name="T65" fmla="*/ 99 h 205"/>
                  <a:gd name="T66" fmla="*/ 205 w 101"/>
                  <a:gd name="T67" fmla="*/ 154 h 205"/>
                  <a:gd name="T68" fmla="*/ 205 w 101"/>
                  <a:gd name="T69" fmla="*/ 202 h 205"/>
                  <a:gd name="T70" fmla="*/ 210 w 101"/>
                  <a:gd name="T71" fmla="*/ 233 h 205"/>
                  <a:gd name="T72" fmla="*/ 215 w 101"/>
                  <a:gd name="T73" fmla="*/ 265 h 205"/>
                  <a:gd name="T74" fmla="*/ 205 w 101"/>
                  <a:gd name="T75" fmla="*/ 296 h 205"/>
                  <a:gd name="T76" fmla="*/ 225 w 101"/>
                  <a:gd name="T77" fmla="*/ 315 h 205"/>
                  <a:gd name="T78" fmla="*/ 204 w 101"/>
                  <a:gd name="T79" fmla="*/ 394 h 205"/>
                  <a:gd name="T80" fmla="*/ 174 w 101"/>
                  <a:gd name="T81" fmla="*/ 455 h 205"/>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101"/>
                  <a:gd name="T124" fmla="*/ 0 h 205"/>
                  <a:gd name="T125" fmla="*/ 101 w 101"/>
                  <a:gd name="T126" fmla="*/ 205 h 205"/>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101" h="205">
                    <a:moveTo>
                      <a:pt x="72" y="189"/>
                    </a:moveTo>
                    <a:lnTo>
                      <a:pt x="64" y="193"/>
                    </a:lnTo>
                    <a:lnTo>
                      <a:pt x="60" y="191"/>
                    </a:lnTo>
                    <a:lnTo>
                      <a:pt x="58" y="193"/>
                    </a:lnTo>
                    <a:lnTo>
                      <a:pt x="49" y="195"/>
                    </a:lnTo>
                    <a:lnTo>
                      <a:pt x="48" y="198"/>
                    </a:lnTo>
                    <a:lnTo>
                      <a:pt x="42" y="198"/>
                    </a:lnTo>
                    <a:lnTo>
                      <a:pt x="36" y="201"/>
                    </a:lnTo>
                    <a:lnTo>
                      <a:pt x="33" y="201"/>
                    </a:lnTo>
                    <a:lnTo>
                      <a:pt x="29" y="203"/>
                    </a:lnTo>
                    <a:lnTo>
                      <a:pt x="24" y="205"/>
                    </a:lnTo>
                    <a:lnTo>
                      <a:pt x="21" y="204"/>
                    </a:lnTo>
                    <a:lnTo>
                      <a:pt x="20" y="198"/>
                    </a:lnTo>
                    <a:lnTo>
                      <a:pt x="15" y="198"/>
                    </a:lnTo>
                    <a:lnTo>
                      <a:pt x="13" y="194"/>
                    </a:lnTo>
                    <a:lnTo>
                      <a:pt x="9" y="194"/>
                    </a:lnTo>
                    <a:lnTo>
                      <a:pt x="7" y="178"/>
                    </a:lnTo>
                    <a:lnTo>
                      <a:pt x="10" y="175"/>
                    </a:lnTo>
                    <a:lnTo>
                      <a:pt x="8" y="167"/>
                    </a:lnTo>
                    <a:lnTo>
                      <a:pt x="7" y="162"/>
                    </a:lnTo>
                    <a:lnTo>
                      <a:pt x="5" y="155"/>
                    </a:lnTo>
                    <a:lnTo>
                      <a:pt x="5" y="150"/>
                    </a:lnTo>
                    <a:lnTo>
                      <a:pt x="5" y="145"/>
                    </a:lnTo>
                    <a:lnTo>
                      <a:pt x="10" y="140"/>
                    </a:lnTo>
                    <a:lnTo>
                      <a:pt x="10" y="135"/>
                    </a:lnTo>
                    <a:lnTo>
                      <a:pt x="14" y="134"/>
                    </a:lnTo>
                    <a:lnTo>
                      <a:pt x="16" y="129"/>
                    </a:lnTo>
                    <a:lnTo>
                      <a:pt x="20" y="125"/>
                    </a:lnTo>
                    <a:lnTo>
                      <a:pt x="23" y="124"/>
                    </a:lnTo>
                    <a:lnTo>
                      <a:pt x="25" y="117"/>
                    </a:lnTo>
                    <a:lnTo>
                      <a:pt x="29" y="115"/>
                    </a:lnTo>
                    <a:lnTo>
                      <a:pt x="35" y="108"/>
                    </a:lnTo>
                    <a:lnTo>
                      <a:pt x="39" y="95"/>
                    </a:lnTo>
                    <a:lnTo>
                      <a:pt x="43" y="95"/>
                    </a:lnTo>
                    <a:lnTo>
                      <a:pt x="46" y="91"/>
                    </a:lnTo>
                    <a:lnTo>
                      <a:pt x="45" y="87"/>
                    </a:lnTo>
                    <a:lnTo>
                      <a:pt x="46" y="82"/>
                    </a:lnTo>
                    <a:lnTo>
                      <a:pt x="38" y="74"/>
                    </a:lnTo>
                    <a:lnTo>
                      <a:pt x="31" y="72"/>
                    </a:lnTo>
                    <a:lnTo>
                      <a:pt x="29" y="64"/>
                    </a:lnTo>
                    <a:lnTo>
                      <a:pt x="31" y="54"/>
                    </a:lnTo>
                    <a:lnTo>
                      <a:pt x="29" y="46"/>
                    </a:lnTo>
                    <a:lnTo>
                      <a:pt x="23" y="42"/>
                    </a:lnTo>
                    <a:lnTo>
                      <a:pt x="27" y="35"/>
                    </a:lnTo>
                    <a:lnTo>
                      <a:pt x="14" y="25"/>
                    </a:lnTo>
                    <a:lnTo>
                      <a:pt x="8" y="25"/>
                    </a:lnTo>
                    <a:lnTo>
                      <a:pt x="2" y="20"/>
                    </a:lnTo>
                    <a:lnTo>
                      <a:pt x="0" y="15"/>
                    </a:lnTo>
                    <a:lnTo>
                      <a:pt x="4" y="12"/>
                    </a:lnTo>
                    <a:lnTo>
                      <a:pt x="10" y="12"/>
                    </a:lnTo>
                    <a:lnTo>
                      <a:pt x="18" y="21"/>
                    </a:lnTo>
                    <a:lnTo>
                      <a:pt x="25" y="22"/>
                    </a:lnTo>
                    <a:lnTo>
                      <a:pt x="32" y="19"/>
                    </a:lnTo>
                    <a:lnTo>
                      <a:pt x="37" y="19"/>
                    </a:lnTo>
                    <a:lnTo>
                      <a:pt x="41" y="21"/>
                    </a:lnTo>
                    <a:lnTo>
                      <a:pt x="44" y="21"/>
                    </a:lnTo>
                    <a:lnTo>
                      <a:pt x="50" y="16"/>
                    </a:lnTo>
                    <a:lnTo>
                      <a:pt x="51" y="4"/>
                    </a:lnTo>
                    <a:lnTo>
                      <a:pt x="59" y="0"/>
                    </a:lnTo>
                    <a:lnTo>
                      <a:pt x="67" y="0"/>
                    </a:lnTo>
                    <a:lnTo>
                      <a:pt x="76" y="4"/>
                    </a:lnTo>
                    <a:lnTo>
                      <a:pt x="76" y="14"/>
                    </a:lnTo>
                    <a:lnTo>
                      <a:pt x="70" y="22"/>
                    </a:lnTo>
                    <a:lnTo>
                      <a:pt x="70" y="27"/>
                    </a:lnTo>
                    <a:lnTo>
                      <a:pt x="78" y="32"/>
                    </a:lnTo>
                    <a:lnTo>
                      <a:pt x="82" y="41"/>
                    </a:lnTo>
                    <a:lnTo>
                      <a:pt x="76" y="49"/>
                    </a:lnTo>
                    <a:lnTo>
                      <a:pt x="85" y="64"/>
                    </a:lnTo>
                    <a:lnTo>
                      <a:pt x="84" y="76"/>
                    </a:lnTo>
                    <a:lnTo>
                      <a:pt x="85" y="84"/>
                    </a:lnTo>
                    <a:lnTo>
                      <a:pt x="83" y="93"/>
                    </a:lnTo>
                    <a:lnTo>
                      <a:pt x="87" y="97"/>
                    </a:lnTo>
                    <a:lnTo>
                      <a:pt x="85" y="102"/>
                    </a:lnTo>
                    <a:lnTo>
                      <a:pt x="89" y="110"/>
                    </a:lnTo>
                    <a:lnTo>
                      <a:pt x="89" y="116"/>
                    </a:lnTo>
                    <a:lnTo>
                      <a:pt x="85" y="123"/>
                    </a:lnTo>
                    <a:lnTo>
                      <a:pt x="87" y="129"/>
                    </a:lnTo>
                    <a:lnTo>
                      <a:pt x="93" y="131"/>
                    </a:lnTo>
                    <a:lnTo>
                      <a:pt x="101" y="142"/>
                    </a:lnTo>
                    <a:lnTo>
                      <a:pt x="84" y="164"/>
                    </a:lnTo>
                    <a:lnTo>
                      <a:pt x="74" y="179"/>
                    </a:lnTo>
                    <a:lnTo>
                      <a:pt x="72" y="189"/>
                    </a:lnTo>
                    <a:close/>
                  </a:path>
                </a:pathLst>
              </a:custGeom>
              <a:grpFill/>
              <a:ln w="3175" cmpd="sng">
                <a:solidFill>
                  <a:schemeClr val="bg1"/>
                </a:solidFill>
                <a:round/>
                <a:headEnd/>
                <a:tailEnd/>
              </a:ln>
            </p:spPr>
            <p:txBody>
              <a:bodyPr/>
              <a:lstStyle/>
              <a:p>
                <a:endParaRPr lang="es-CL" sz="2400" dirty="0">
                  <a:solidFill>
                    <a:srgbClr val="000000"/>
                  </a:solidFill>
                </a:endParaRPr>
              </a:p>
            </p:txBody>
          </p:sp>
          <p:sp>
            <p:nvSpPr>
              <p:cNvPr id="540" name="Freeform 361"/>
              <p:cNvSpPr>
                <a:spLocks/>
              </p:cNvSpPr>
              <p:nvPr/>
            </p:nvSpPr>
            <p:spPr bwMode="gray">
              <a:xfrm>
                <a:off x="3186" y="1545"/>
                <a:ext cx="62" cy="57"/>
              </a:xfrm>
              <a:custGeom>
                <a:avLst/>
                <a:gdLst>
                  <a:gd name="T0" fmla="*/ 96 w 40"/>
                  <a:gd name="T1" fmla="*/ 85 h 37"/>
                  <a:gd name="T2" fmla="*/ 71 w 40"/>
                  <a:gd name="T3" fmla="*/ 88 h 37"/>
                  <a:gd name="T4" fmla="*/ 60 w 40"/>
                  <a:gd name="T5" fmla="*/ 83 h 37"/>
                  <a:gd name="T6" fmla="*/ 53 w 40"/>
                  <a:gd name="T7" fmla="*/ 69 h 37"/>
                  <a:gd name="T8" fmla="*/ 40 w 40"/>
                  <a:gd name="T9" fmla="*/ 69 h 37"/>
                  <a:gd name="T10" fmla="*/ 26 w 40"/>
                  <a:gd name="T11" fmla="*/ 71 h 37"/>
                  <a:gd name="T12" fmla="*/ 22 w 40"/>
                  <a:gd name="T13" fmla="*/ 62 h 37"/>
                  <a:gd name="T14" fmla="*/ 9 w 40"/>
                  <a:gd name="T15" fmla="*/ 57 h 37"/>
                  <a:gd name="T16" fmla="*/ 9 w 40"/>
                  <a:gd name="T17" fmla="*/ 39 h 37"/>
                  <a:gd name="T18" fmla="*/ 0 w 40"/>
                  <a:gd name="T19" fmla="*/ 31 h 37"/>
                  <a:gd name="T20" fmla="*/ 3 w 40"/>
                  <a:gd name="T21" fmla="*/ 26 h 37"/>
                  <a:gd name="T22" fmla="*/ 29 w 40"/>
                  <a:gd name="T23" fmla="*/ 5 h 37"/>
                  <a:gd name="T24" fmla="*/ 45 w 40"/>
                  <a:gd name="T25" fmla="*/ 5 h 37"/>
                  <a:gd name="T26" fmla="*/ 57 w 40"/>
                  <a:gd name="T27" fmla="*/ 0 h 37"/>
                  <a:gd name="T28" fmla="*/ 67 w 40"/>
                  <a:gd name="T29" fmla="*/ 3 h 37"/>
                  <a:gd name="T30" fmla="*/ 96 w 40"/>
                  <a:gd name="T31" fmla="*/ 5 h 37"/>
                  <a:gd name="T32" fmla="*/ 88 w 40"/>
                  <a:gd name="T33" fmla="*/ 45 h 37"/>
                  <a:gd name="T34" fmla="*/ 96 w 40"/>
                  <a:gd name="T35" fmla="*/ 65 h 37"/>
                  <a:gd name="T36" fmla="*/ 96 w 40"/>
                  <a:gd name="T37" fmla="*/ 85 h 37"/>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40"/>
                  <a:gd name="T58" fmla="*/ 0 h 37"/>
                  <a:gd name="T59" fmla="*/ 40 w 40"/>
                  <a:gd name="T60" fmla="*/ 37 h 37"/>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40" h="37">
                    <a:moveTo>
                      <a:pt x="40" y="36"/>
                    </a:moveTo>
                    <a:lnTo>
                      <a:pt x="30" y="37"/>
                    </a:lnTo>
                    <a:lnTo>
                      <a:pt x="25" y="35"/>
                    </a:lnTo>
                    <a:lnTo>
                      <a:pt x="22" y="29"/>
                    </a:lnTo>
                    <a:lnTo>
                      <a:pt x="17" y="29"/>
                    </a:lnTo>
                    <a:lnTo>
                      <a:pt x="11" y="30"/>
                    </a:lnTo>
                    <a:lnTo>
                      <a:pt x="9" y="26"/>
                    </a:lnTo>
                    <a:lnTo>
                      <a:pt x="4" y="24"/>
                    </a:lnTo>
                    <a:lnTo>
                      <a:pt x="4" y="16"/>
                    </a:lnTo>
                    <a:lnTo>
                      <a:pt x="0" y="13"/>
                    </a:lnTo>
                    <a:lnTo>
                      <a:pt x="1" y="11"/>
                    </a:lnTo>
                    <a:lnTo>
                      <a:pt x="12" y="2"/>
                    </a:lnTo>
                    <a:lnTo>
                      <a:pt x="19" y="2"/>
                    </a:lnTo>
                    <a:lnTo>
                      <a:pt x="24" y="0"/>
                    </a:lnTo>
                    <a:lnTo>
                      <a:pt x="28" y="1"/>
                    </a:lnTo>
                    <a:lnTo>
                      <a:pt x="40" y="2"/>
                    </a:lnTo>
                    <a:lnTo>
                      <a:pt x="37" y="19"/>
                    </a:lnTo>
                    <a:lnTo>
                      <a:pt x="40" y="27"/>
                    </a:lnTo>
                    <a:lnTo>
                      <a:pt x="40" y="36"/>
                    </a:lnTo>
                    <a:close/>
                  </a:path>
                </a:pathLst>
              </a:custGeom>
              <a:grpFill/>
              <a:ln w="3175" cmpd="sng">
                <a:solidFill>
                  <a:schemeClr val="bg1"/>
                </a:solidFill>
                <a:round/>
                <a:headEnd/>
                <a:tailEnd/>
              </a:ln>
            </p:spPr>
            <p:txBody>
              <a:bodyPr/>
              <a:lstStyle/>
              <a:p>
                <a:endParaRPr lang="es-CL" sz="2400" dirty="0">
                  <a:solidFill>
                    <a:srgbClr val="000000"/>
                  </a:solidFill>
                </a:endParaRPr>
              </a:p>
            </p:txBody>
          </p:sp>
          <p:sp>
            <p:nvSpPr>
              <p:cNvPr id="541" name="Freeform 362"/>
              <p:cNvSpPr>
                <a:spLocks/>
              </p:cNvSpPr>
              <p:nvPr/>
            </p:nvSpPr>
            <p:spPr bwMode="gray">
              <a:xfrm>
                <a:off x="3205" y="1183"/>
                <a:ext cx="8" cy="3"/>
              </a:xfrm>
              <a:custGeom>
                <a:avLst/>
                <a:gdLst>
                  <a:gd name="T0" fmla="*/ 10 w 5"/>
                  <a:gd name="T1" fmla="*/ 0 h 2"/>
                  <a:gd name="T2" fmla="*/ 13 w 5"/>
                  <a:gd name="T3" fmla="*/ 4 h 2"/>
                  <a:gd name="T4" fmla="*/ 0 w 5"/>
                  <a:gd name="T5" fmla="*/ 4 h 2"/>
                  <a:gd name="T6" fmla="*/ 10 w 5"/>
                  <a:gd name="T7" fmla="*/ 0 h 2"/>
                  <a:gd name="T8" fmla="*/ 0 60000 65536"/>
                  <a:gd name="T9" fmla="*/ 0 60000 65536"/>
                  <a:gd name="T10" fmla="*/ 0 60000 65536"/>
                  <a:gd name="T11" fmla="*/ 0 60000 65536"/>
                  <a:gd name="T12" fmla="*/ 0 w 5"/>
                  <a:gd name="T13" fmla="*/ 0 h 2"/>
                  <a:gd name="T14" fmla="*/ 5 w 5"/>
                  <a:gd name="T15" fmla="*/ 2 h 2"/>
                </a:gdLst>
                <a:ahLst/>
                <a:cxnLst>
                  <a:cxn ang="T8">
                    <a:pos x="T0" y="T1"/>
                  </a:cxn>
                  <a:cxn ang="T9">
                    <a:pos x="T2" y="T3"/>
                  </a:cxn>
                  <a:cxn ang="T10">
                    <a:pos x="T4" y="T5"/>
                  </a:cxn>
                  <a:cxn ang="T11">
                    <a:pos x="T6" y="T7"/>
                  </a:cxn>
                </a:cxnLst>
                <a:rect l="T12" t="T13" r="T14" b="T15"/>
                <a:pathLst>
                  <a:path w="5" h="2">
                    <a:moveTo>
                      <a:pt x="4" y="0"/>
                    </a:moveTo>
                    <a:lnTo>
                      <a:pt x="5" y="2"/>
                    </a:lnTo>
                    <a:lnTo>
                      <a:pt x="0" y="2"/>
                    </a:lnTo>
                    <a:lnTo>
                      <a:pt x="4" y="0"/>
                    </a:lnTo>
                    <a:close/>
                  </a:path>
                </a:pathLst>
              </a:custGeom>
              <a:grpFill/>
              <a:ln w="3175" cmpd="sng">
                <a:solidFill>
                  <a:schemeClr val="bg1"/>
                </a:solidFill>
                <a:round/>
                <a:headEnd/>
                <a:tailEnd/>
              </a:ln>
            </p:spPr>
            <p:txBody>
              <a:bodyPr/>
              <a:lstStyle/>
              <a:p>
                <a:endParaRPr lang="es-CL" sz="2400" dirty="0">
                  <a:solidFill>
                    <a:srgbClr val="000000"/>
                  </a:solidFill>
                </a:endParaRPr>
              </a:p>
            </p:txBody>
          </p:sp>
          <p:sp>
            <p:nvSpPr>
              <p:cNvPr id="542" name="Freeform 363"/>
              <p:cNvSpPr>
                <a:spLocks/>
              </p:cNvSpPr>
              <p:nvPr/>
            </p:nvSpPr>
            <p:spPr bwMode="gray">
              <a:xfrm>
                <a:off x="2925" y="1183"/>
                <a:ext cx="370" cy="416"/>
              </a:xfrm>
              <a:custGeom>
                <a:avLst/>
                <a:gdLst>
                  <a:gd name="T0" fmla="*/ 489 w 239"/>
                  <a:gd name="T1" fmla="*/ 51 h 268"/>
                  <a:gd name="T2" fmla="*/ 446 w 239"/>
                  <a:gd name="T3" fmla="*/ 101 h 268"/>
                  <a:gd name="T4" fmla="*/ 390 w 239"/>
                  <a:gd name="T5" fmla="*/ 99 h 268"/>
                  <a:gd name="T6" fmla="*/ 336 w 239"/>
                  <a:gd name="T7" fmla="*/ 87 h 268"/>
                  <a:gd name="T8" fmla="*/ 293 w 239"/>
                  <a:gd name="T9" fmla="*/ 109 h 268"/>
                  <a:gd name="T10" fmla="*/ 246 w 239"/>
                  <a:gd name="T11" fmla="*/ 154 h 268"/>
                  <a:gd name="T12" fmla="*/ 215 w 239"/>
                  <a:gd name="T13" fmla="*/ 202 h 268"/>
                  <a:gd name="T14" fmla="*/ 194 w 239"/>
                  <a:gd name="T15" fmla="*/ 301 h 268"/>
                  <a:gd name="T16" fmla="*/ 161 w 239"/>
                  <a:gd name="T17" fmla="*/ 349 h 268"/>
                  <a:gd name="T18" fmla="*/ 175 w 239"/>
                  <a:gd name="T19" fmla="*/ 487 h 268"/>
                  <a:gd name="T20" fmla="*/ 166 w 239"/>
                  <a:gd name="T21" fmla="*/ 529 h 268"/>
                  <a:gd name="T22" fmla="*/ 146 w 239"/>
                  <a:gd name="T23" fmla="*/ 619 h 268"/>
                  <a:gd name="T24" fmla="*/ 135 w 239"/>
                  <a:gd name="T25" fmla="*/ 563 h 268"/>
                  <a:gd name="T26" fmla="*/ 113 w 239"/>
                  <a:gd name="T27" fmla="*/ 590 h 268"/>
                  <a:gd name="T28" fmla="*/ 93 w 239"/>
                  <a:gd name="T29" fmla="*/ 601 h 268"/>
                  <a:gd name="T30" fmla="*/ 43 w 239"/>
                  <a:gd name="T31" fmla="*/ 646 h 268"/>
                  <a:gd name="T32" fmla="*/ 34 w 239"/>
                  <a:gd name="T33" fmla="*/ 621 h 268"/>
                  <a:gd name="T34" fmla="*/ 9 w 239"/>
                  <a:gd name="T35" fmla="*/ 598 h 268"/>
                  <a:gd name="T36" fmla="*/ 29 w 239"/>
                  <a:gd name="T37" fmla="*/ 568 h 268"/>
                  <a:gd name="T38" fmla="*/ 8 w 239"/>
                  <a:gd name="T39" fmla="*/ 567 h 268"/>
                  <a:gd name="T40" fmla="*/ 34 w 239"/>
                  <a:gd name="T41" fmla="*/ 528 h 268"/>
                  <a:gd name="T42" fmla="*/ 14 w 239"/>
                  <a:gd name="T43" fmla="*/ 532 h 268"/>
                  <a:gd name="T44" fmla="*/ 8 w 239"/>
                  <a:gd name="T45" fmla="*/ 509 h 268"/>
                  <a:gd name="T46" fmla="*/ 34 w 239"/>
                  <a:gd name="T47" fmla="*/ 494 h 268"/>
                  <a:gd name="T48" fmla="*/ 43 w 239"/>
                  <a:gd name="T49" fmla="*/ 484 h 268"/>
                  <a:gd name="T50" fmla="*/ 0 w 239"/>
                  <a:gd name="T51" fmla="*/ 489 h 268"/>
                  <a:gd name="T52" fmla="*/ 5 w 239"/>
                  <a:gd name="T53" fmla="*/ 445 h 268"/>
                  <a:gd name="T54" fmla="*/ 43 w 239"/>
                  <a:gd name="T55" fmla="*/ 422 h 268"/>
                  <a:gd name="T56" fmla="*/ 48 w 239"/>
                  <a:gd name="T57" fmla="*/ 405 h 268"/>
                  <a:gd name="T58" fmla="*/ 70 w 239"/>
                  <a:gd name="T59" fmla="*/ 380 h 268"/>
                  <a:gd name="T60" fmla="*/ 101 w 239"/>
                  <a:gd name="T61" fmla="*/ 362 h 268"/>
                  <a:gd name="T62" fmla="*/ 153 w 239"/>
                  <a:gd name="T63" fmla="*/ 272 h 268"/>
                  <a:gd name="T64" fmla="*/ 161 w 239"/>
                  <a:gd name="T65" fmla="*/ 258 h 268"/>
                  <a:gd name="T66" fmla="*/ 189 w 239"/>
                  <a:gd name="T67" fmla="*/ 213 h 268"/>
                  <a:gd name="T68" fmla="*/ 178 w 239"/>
                  <a:gd name="T69" fmla="*/ 188 h 268"/>
                  <a:gd name="T70" fmla="*/ 218 w 239"/>
                  <a:gd name="T71" fmla="*/ 165 h 268"/>
                  <a:gd name="T72" fmla="*/ 226 w 239"/>
                  <a:gd name="T73" fmla="*/ 152 h 268"/>
                  <a:gd name="T74" fmla="*/ 240 w 239"/>
                  <a:gd name="T75" fmla="*/ 127 h 268"/>
                  <a:gd name="T76" fmla="*/ 268 w 239"/>
                  <a:gd name="T77" fmla="*/ 118 h 268"/>
                  <a:gd name="T78" fmla="*/ 259 w 239"/>
                  <a:gd name="T79" fmla="*/ 106 h 268"/>
                  <a:gd name="T80" fmla="*/ 283 w 239"/>
                  <a:gd name="T81" fmla="*/ 84 h 268"/>
                  <a:gd name="T82" fmla="*/ 305 w 239"/>
                  <a:gd name="T83" fmla="*/ 75 h 268"/>
                  <a:gd name="T84" fmla="*/ 314 w 239"/>
                  <a:gd name="T85" fmla="*/ 62 h 268"/>
                  <a:gd name="T86" fmla="*/ 333 w 239"/>
                  <a:gd name="T87" fmla="*/ 53 h 268"/>
                  <a:gd name="T88" fmla="*/ 336 w 239"/>
                  <a:gd name="T89" fmla="*/ 78 h 268"/>
                  <a:gd name="T90" fmla="*/ 355 w 239"/>
                  <a:gd name="T91" fmla="*/ 56 h 268"/>
                  <a:gd name="T92" fmla="*/ 379 w 239"/>
                  <a:gd name="T93" fmla="*/ 53 h 268"/>
                  <a:gd name="T94" fmla="*/ 384 w 239"/>
                  <a:gd name="T95" fmla="*/ 39 h 268"/>
                  <a:gd name="T96" fmla="*/ 410 w 239"/>
                  <a:gd name="T97" fmla="*/ 40 h 268"/>
                  <a:gd name="T98" fmla="*/ 441 w 239"/>
                  <a:gd name="T99" fmla="*/ 19 h 268"/>
                  <a:gd name="T100" fmla="*/ 460 w 239"/>
                  <a:gd name="T101" fmla="*/ 9 h 268"/>
                  <a:gd name="T102" fmla="*/ 443 w 239"/>
                  <a:gd name="T103" fmla="*/ 45 h 268"/>
                  <a:gd name="T104" fmla="*/ 485 w 239"/>
                  <a:gd name="T105" fmla="*/ 12 h 268"/>
                  <a:gd name="T106" fmla="*/ 489 w 239"/>
                  <a:gd name="T107" fmla="*/ 0 h 268"/>
                  <a:gd name="T108" fmla="*/ 517 w 239"/>
                  <a:gd name="T109" fmla="*/ 22 h 268"/>
                  <a:gd name="T110" fmla="*/ 551 w 239"/>
                  <a:gd name="T111" fmla="*/ 45 h 268"/>
                  <a:gd name="T112" fmla="*/ 543 w 239"/>
                  <a:gd name="T113" fmla="*/ 61 h 268"/>
                  <a:gd name="T114" fmla="*/ 542 w 239"/>
                  <a:gd name="T115" fmla="*/ 73 h 268"/>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w 239"/>
                  <a:gd name="T175" fmla="*/ 0 h 268"/>
                  <a:gd name="T176" fmla="*/ 239 w 239"/>
                  <a:gd name="T177" fmla="*/ 268 h 268"/>
                </a:gdLst>
                <a:ahLst/>
                <a:cxnLst>
                  <a:cxn ang="T116">
                    <a:pos x="T0" y="T1"/>
                  </a:cxn>
                  <a:cxn ang="T117">
                    <a:pos x="T2" y="T3"/>
                  </a:cxn>
                  <a:cxn ang="T118">
                    <a:pos x="T4" y="T5"/>
                  </a:cxn>
                  <a:cxn ang="T119">
                    <a:pos x="T6" y="T7"/>
                  </a:cxn>
                  <a:cxn ang="T120">
                    <a:pos x="T8" y="T9"/>
                  </a:cxn>
                  <a:cxn ang="T121">
                    <a:pos x="T10" y="T11"/>
                  </a:cxn>
                  <a:cxn ang="T122">
                    <a:pos x="T12" y="T13"/>
                  </a:cxn>
                  <a:cxn ang="T123">
                    <a:pos x="T14" y="T15"/>
                  </a:cxn>
                  <a:cxn ang="T124">
                    <a:pos x="T16" y="T17"/>
                  </a:cxn>
                  <a:cxn ang="T125">
                    <a:pos x="T18" y="T19"/>
                  </a:cxn>
                  <a:cxn ang="T126">
                    <a:pos x="T20" y="T21"/>
                  </a:cxn>
                  <a:cxn ang="T127">
                    <a:pos x="T22" y="T23"/>
                  </a:cxn>
                  <a:cxn ang="T128">
                    <a:pos x="T24" y="T25"/>
                  </a:cxn>
                  <a:cxn ang="T129">
                    <a:pos x="T26" y="T27"/>
                  </a:cxn>
                  <a:cxn ang="T130">
                    <a:pos x="T28" y="T29"/>
                  </a:cxn>
                  <a:cxn ang="T131">
                    <a:pos x="T30" y="T31"/>
                  </a:cxn>
                  <a:cxn ang="T132">
                    <a:pos x="T32" y="T33"/>
                  </a:cxn>
                  <a:cxn ang="T133">
                    <a:pos x="T34" y="T35"/>
                  </a:cxn>
                  <a:cxn ang="T134">
                    <a:pos x="T36" y="T37"/>
                  </a:cxn>
                  <a:cxn ang="T135">
                    <a:pos x="T38" y="T39"/>
                  </a:cxn>
                  <a:cxn ang="T136">
                    <a:pos x="T40" y="T41"/>
                  </a:cxn>
                  <a:cxn ang="T137">
                    <a:pos x="T42" y="T43"/>
                  </a:cxn>
                  <a:cxn ang="T138">
                    <a:pos x="T44" y="T45"/>
                  </a:cxn>
                  <a:cxn ang="T139">
                    <a:pos x="T46" y="T47"/>
                  </a:cxn>
                  <a:cxn ang="T140">
                    <a:pos x="T48" y="T49"/>
                  </a:cxn>
                  <a:cxn ang="T141">
                    <a:pos x="T50" y="T51"/>
                  </a:cxn>
                  <a:cxn ang="T142">
                    <a:pos x="T52" y="T53"/>
                  </a:cxn>
                  <a:cxn ang="T143">
                    <a:pos x="T54" y="T55"/>
                  </a:cxn>
                  <a:cxn ang="T144">
                    <a:pos x="T56" y="T57"/>
                  </a:cxn>
                  <a:cxn ang="T145">
                    <a:pos x="T58" y="T59"/>
                  </a:cxn>
                  <a:cxn ang="T146">
                    <a:pos x="T60" y="T61"/>
                  </a:cxn>
                  <a:cxn ang="T147">
                    <a:pos x="T62" y="T63"/>
                  </a:cxn>
                  <a:cxn ang="T148">
                    <a:pos x="T64" y="T65"/>
                  </a:cxn>
                  <a:cxn ang="T149">
                    <a:pos x="T66" y="T67"/>
                  </a:cxn>
                  <a:cxn ang="T150">
                    <a:pos x="T68" y="T69"/>
                  </a:cxn>
                  <a:cxn ang="T151">
                    <a:pos x="T70" y="T71"/>
                  </a:cxn>
                  <a:cxn ang="T152">
                    <a:pos x="T72" y="T73"/>
                  </a:cxn>
                  <a:cxn ang="T153">
                    <a:pos x="T74" y="T75"/>
                  </a:cxn>
                  <a:cxn ang="T154">
                    <a:pos x="T76" y="T77"/>
                  </a:cxn>
                  <a:cxn ang="T155">
                    <a:pos x="T78" y="T79"/>
                  </a:cxn>
                  <a:cxn ang="T156">
                    <a:pos x="T80" y="T81"/>
                  </a:cxn>
                  <a:cxn ang="T157">
                    <a:pos x="T82" y="T83"/>
                  </a:cxn>
                  <a:cxn ang="T158">
                    <a:pos x="T84" y="T85"/>
                  </a:cxn>
                  <a:cxn ang="T159">
                    <a:pos x="T86" y="T87"/>
                  </a:cxn>
                  <a:cxn ang="T160">
                    <a:pos x="T88" y="T89"/>
                  </a:cxn>
                  <a:cxn ang="T161">
                    <a:pos x="T90" y="T91"/>
                  </a:cxn>
                  <a:cxn ang="T162">
                    <a:pos x="T92" y="T93"/>
                  </a:cxn>
                  <a:cxn ang="T163">
                    <a:pos x="T94" y="T95"/>
                  </a:cxn>
                  <a:cxn ang="T164">
                    <a:pos x="T96" y="T97"/>
                  </a:cxn>
                  <a:cxn ang="T165">
                    <a:pos x="T98" y="T99"/>
                  </a:cxn>
                  <a:cxn ang="T166">
                    <a:pos x="T100" y="T101"/>
                  </a:cxn>
                  <a:cxn ang="T167">
                    <a:pos x="T102" y="T103"/>
                  </a:cxn>
                  <a:cxn ang="T168">
                    <a:pos x="T104" y="T105"/>
                  </a:cxn>
                  <a:cxn ang="T169">
                    <a:pos x="T106" y="T107"/>
                  </a:cxn>
                  <a:cxn ang="T170">
                    <a:pos x="T108" y="T109"/>
                  </a:cxn>
                  <a:cxn ang="T171">
                    <a:pos x="T110" y="T111"/>
                  </a:cxn>
                  <a:cxn ang="T172">
                    <a:pos x="T112" y="T113"/>
                  </a:cxn>
                  <a:cxn ang="T173">
                    <a:pos x="T114" y="T115"/>
                  </a:cxn>
                </a:cxnLst>
                <a:rect l="T174" t="T175" r="T176" b="T177"/>
                <a:pathLst>
                  <a:path w="239" h="268">
                    <a:moveTo>
                      <a:pt x="221" y="35"/>
                    </a:moveTo>
                    <a:lnTo>
                      <a:pt x="221" y="25"/>
                    </a:lnTo>
                    <a:lnTo>
                      <a:pt x="212" y="20"/>
                    </a:lnTo>
                    <a:lnTo>
                      <a:pt x="204" y="21"/>
                    </a:lnTo>
                    <a:lnTo>
                      <a:pt x="196" y="25"/>
                    </a:lnTo>
                    <a:lnTo>
                      <a:pt x="195" y="37"/>
                    </a:lnTo>
                    <a:lnTo>
                      <a:pt x="188" y="42"/>
                    </a:lnTo>
                    <a:lnTo>
                      <a:pt x="186" y="42"/>
                    </a:lnTo>
                    <a:lnTo>
                      <a:pt x="182" y="40"/>
                    </a:lnTo>
                    <a:lnTo>
                      <a:pt x="177" y="40"/>
                    </a:lnTo>
                    <a:lnTo>
                      <a:pt x="170" y="43"/>
                    </a:lnTo>
                    <a:lnTo>
                      <a:pt x="163" y="41"/>
                    </a:lnTo>
                    <a:lnTo>
                      <a:pt x="155" y="33"/>
                    </a:lnTo>
                    <a:lnTo>
                      <a:pt x="149" y="33"/>
                    </a:lnTo>
                    <a:lnTo>
                      <a:pt x="145" y="36"/>
                    </a:lnTo>
                    <a:lnTo>
                      <a:pt x="140" y="36"/>
                    </a:lnTo>
                    <a:lnTo>
                      <a:pt x="138" y="44"/>
                    </a:lnTo>
                    <a:lnTo>
                      <a:pt x="133" y="46"/>
                    </a:lnTo>
                    <a:lnTo>
                      <a:pt x="128" y="44"/>
                    </a:lnTo>
                    <a:lnTo>
                      <a:pt x="122" y="45"/>
                    </a:lnTo>
                    <a:lnTo>
                      <a:pt x="120" y="51"/>
                    </a:lnTo>
                    <a:lnTo>
                      <a:pt x="113" y="53"/>
                    </a:lnTo>
                    <a:lnTo>
                      <a:pt x="110" y="58"/>
                    </a:lnTo>
                    <a:lnTo>
                      <a:pt x="103" y="64"/>
                    </a:lnTo>
                    <a:lnTo>
                      <a:pt x="106" y="66"/>
                    </a:lnTo>
                    <a:lnTo>
                      <a:pt x="105" y="71"/>
                    </a:lnTo>
                    <a:lnTo>
                      <a:pt x="95" y="82"/>
                    </a:lnTo>
                    <a:lnTo>
                      <a:pt x="90" y="84"/>
                    </a:lnTo>
                    <a:lnTo>
                      <a:pt x="86" y="90"/>
                    </a:lnTo>
                    <a:lnTo>
                      <a:pt x="89" y="96"/>
                    </a:lnTo>
                    <a:lnTo>
                      <a:pt x="87" y="115"/>
                    </a:lnTo>
                    <a:lnTo>
                      <a:pt x="81" y="125"/>
                    </a:lnTo>
                    <a:lnTo>
                      <a:pt x="86" y="134"/>
                    </a:lnTo>
                    <a:lnTo>
                      <a:pt x="81" y="141"/>
                    </a:lnTo>
                    <a:lnTo>
                      <a:pt x="72" y="138"/>
                    </a:lnTo>
                    <a:lnTo>
                      <a:pt x="67" y="145"/>
                    </a:lnTo>
                    <a:lnTo>
                      <a:pt x="67" y="162"/>
                    </a:lnTo>
                    <a:lnTo>
                      <a:pt x="69" y="187"/>
                    </a:lnTo>
                    <a:lnTo>
                      <a:pt x="73" y="193"/>
                    </a:lnTo>
                    <a:lnTo>
                      <a:pt x="73" y="202"/>
                    </a:lnTo>
                    <a:lnTo>
                      <a:pt x="67" y="204"/>
                    </a:lnTo>
                    <a:lnTo>
                      <a:pt x="67" y="207"/>
                    </a:lnTo>
                    <a:lnTo>
                      <a:pt x="71" y="213"/>
                    </a:lnTo>
                    <a:lnTo>
                      <a:pt x="69" y="220"/>
                    </a:lnTo>
                    <a:lnTo>
                      <a:pt x="66" y="224"/>
                    </a:lnTo>
                    <a:lnTo>
                      <a:pt x="64" y="243"/>
                    </a:lnTo>
                    <a:lnTo>
                      <a:pt x="63" y="248"/>
                    </a:lnTo>
                    <a:lnTo>
                      <a:pt x="61" y="257"/>
                    </a:lnTo>
                    <a:lnTo>
                      <a:pt x="59" y="251"/>
                    </a:lnTo>
                    <a:lnTo>
                      <a:pt x="59" y="245"/>
                    </a:lnTo>
                    <a:lnTo>
                      <a:pt x="54" y="240"/>
                    </a:lnTo>
                    <a:lnTo>
                      <a:pt x="56" y="234"/>
                    </a:lnTo>
                    <a:lnTo>
                      <a:pt x="53" y="233"/>
                    </a:lnTo>
                    <a:lnTo>
                      <a:pt x="51" y="235"/>
                    </a:lnTo>
                    <a:lnTo>
                      <a:pt x="51" y="241"/>
                    </a:lnTo>
                    <a:lnTo>
                      <a:pt x="47" y="245"/>
                    </a:lnTo>
                    <a:lnTo>
                      <a:pt x="42" y="245"/>
                    </a:lnTo>
                    <a:lnTo>
                      <a:pt x="43" y="243"/>
                    </a:lnTo>
                    <a:lnTo>
                      <a:pt x="39" y="246"/>
                    </a:lnTo>
                    <a:lnTo>
                      <a:pt x="39" y="249"/>
                    </a:lnTo>
                    <a:lnTo>
                      <a:pt x="33" y="258"/>
                    </a:lnTo>
                    <a:lnTo>
                      <a:pt x="29" y="261"/>
                    </a:lnTo>
                    <a:lnTo>
                      <a:pt x="24" y="265"/>
                    </a:lnTo>
                    <a:lnTo>
                      <a:pt x="18" y="268"/>
                    </a:lnTo>
                    <a:lnTo>
                      <a:pt x="15" y="262"/>
                    </a:lnTo>
                    <a:lnTo>
                      <a:pt x="18" y="257"/>
                    </a:lnTo>
                    <a:lnTo>
                      <a:pt x="15" y="256"/>
                    </a:lnTo>
                    <a:lnTo>
                      <a:pt x="14" y="258"/>
                    </a:lnTo>
                    <a:lnTo>
                      <a:pt x="9" y="258"/>
                    </a:lnTo>
                    <a:lnTo>
                      <a:pt x="9" y="253"/>
                    </a:lnTo>
                    <a:lnTo>
                      <a:pt x="7" y="253"/>
                    </a:lnTo>
                    <a:lnTo>
                      <a:pt x="4" y="248"/>
                    </a:lnTo>
                    <a:lnTo>
                      <a:pt x="5" y="245"/>
                    </a:lnTo>
                    <a:lnTo>
                      <a:pt x="9" y="244"/>
                    </a:lnTo>
                    <a:lnTo>
                      <a:pt x="9" y="240"/>
                    </a:lnTo>
                    <a:lnTo>
                      <a:pt x="12" y="236"/>
                    </a:lnTo>
                    <a:lnTo>
                      <a:pt x="9" y="235"/>
                    </a:lnTo>
                    <a:lnTo>
                      <a:pt x="7" y="238"/>
                    </a:lnTo>
                    <a:lnTo>
                      <a:pt x="3" y="239"/>
                    </a:lnTo>
                    <a:lnTo>
                      <a:pt x="3" y="235"/>
                    </a:lnTo>
                    <a:lnTo>
                      <a:pt x="4" y="231"/>
                    </a:lnTo>
                    <a:lnTo>
                      <a:pt x="8" y="229"/>
                    </a:lnTo>
                    <a:lnTo>
                      <a:pt x="10" y="225"/>
                    </a:lnTo>
                    <a:lnTo>
                      <a:pt x="14" y="219"/>
                    </a:lnTo>
                    <a:lnTo>
                      <a:pt x="15" y="215"/>
                    </a:lnTo>
                    <a:lnTo>
                      <a:pt x="13" y="216"/>
                    </a:lnTo>
                    <a:lnTo>
                      <a:pt x="9" y="221"/>
                    </a:lnTo>
                    <a:lnTo>
                      <a:pt x="6" y="221"/>
                    </a:lnTo>
                    <a:lnTo>
                      <a:pt x="3" y="219"/>
                    </a:lnTo>
                    <a:lnTo>
                      <a:pt x="6" y="215"/>
                    </a:lnTo>
                    <a:lnTo>
                      <a:pt x="5" y="213"/>
                    </a:lnTo>
                    <a:lnTo>
                      <a:pt x="3" y="211"/>
                    </a:lnTo>
                    <a:lnTo>
                      <a:pt x="2" y="207"/>
                    </a:lnTo>
                    <a:lnTo>
                      <a:pt x="8" y="206"/>
                    </a:lnTo>
                    <a:lnTo>
                      <a:pt x="11" y="206"/>
                    </a:lnTo>
                    <a:lnTo>
                      <a:pt x="14" y="205"/>
                    </a:lnTo>
                    <a:lnTo>
                      <a:pt x="17" y="204"/>
                    </a:lnTo>
                    <a:lnTo>
                      <a:pt x="21" y="203"/>
                    </a:lnTo>
                    <a:lnTo>
                      <a:pt x="22" y="200"/>
                    </a:lnTo>
                    <a:lnTo>
                      <a:pt x="18" y="201"/>
                    </a:lnTo>
                    <a:lnTo>
                      <a:pt x="15" y="202"/>
                    </a:lnTo>
                    <a:lnTo>
                      <a:pt x="7" y="202"/>
                    </a:lnTo>
                    <a:lnTo>
                      <a:pt x="5" y="204"/>
                    </a:lnTo>
                    <a:lnTo>
                      <a:pt x="0" y="203"/>
                    </a:lnTo>
                    <a:lnTo>
                      <a:pt x="1" y="196"/>
                    </a:lnTo>
                    <a:lnTo>
                      <a:pt x="0" y="190"/>
                    </a:lnTo>
                    <a:lnTo>
                      <a:pt x="2" y="188"/>
                    </a:lnTo>
                    <a:lnTo>
                      <a:pt x="2" y="185"/>
                    </a:lnTo>
                    <a:lnTo>
                      <a:pt x="4" y="182"/>
                    </a:lnTo>
                    <a:lnTo>
                      <a:pt x="7" y="181"/>
                    </a:lnTo>
                    <a:lnTo>
                      <a:pt x="10" y="175"/>
                    </a:lnTo>
                    <a:lnTo>
                      <a:pt x="18" y="175"/>
                    </a:lnTo>
                    <a:lnTo>
                      <a:pt x="18" y="173"/>
                    </a:lnTo>
                    <a:lnTo>
                      <a:pt x="15" y="172"/>
                    </a:lnTo>
                    <a:lnTo>
                      <a:pt x="16" y="169"/>
                    </a:lnTo>
                    <a:lnTo>
                      <a:pt x="20" y="168"/>
                    </a:lnTo>
                    <a:lnTo>
                      <a:pt x="20" y="164"/>
                    </a:lnTo>
                    <a:lnTo>
                      <a:pt x="24" y="161"/>
                    </a:lnTo>
                    <a:lnTo>
                      <a:pt x="28" y="161"/>
                    </a:lnTo>
                    <a:lnTo>
                      <a:pt x="29" y="158"/>
                    </a:lnTo>
                    <a:lnTo>
                      <a:pt x="35" y="154"/>
                    </a:lnTo>
                    <a:lnTo>
                      <a:pt x="38" y="155"/>
                    </a:lnTo>
                    <a:lnTo>
                      <a:pt x="39" y="152"/>
                    </a:lnTo>
                    <a:lnTo>
                      <a:pt x="42" y="150"/>
                    </a:lnTo>
                    <a:lnTo>
                      <a:pt x="43" y="142"/>
                    </a:lnTo>
                    <a:lnTo>
                      <a:pt x="56" y="128"/>
                    </a:lnTo>
                    <a:lnTo>
                      <a:pt x="56" y="124"/>
                    </a:lnTo>
                    <a:lnTo>
                      <a:pt x="64" y="113"/>
                    </a:lnTo>
                    <a:lnTo>
                      <a:pt x="68" y="112"/>
                    </a:lnTo>
                    <a:lnTo>
                      <a:pt x="71" y="108"/>
                    </a:lnTo>
                    <a:lnTo>
                      <a:pt x="67" y="109"/>
                    </a:lnTo>
                    <a:lnTo>
                      <a:pt x="67" y="107"/>
                    </a:lnTo>
                    <a:lnTo>
                      <a:pt x="70" y="103"/>
                    </a:lnTo>
                    <a:lnTo>
                      <a:pt x="72" y="95"/>
                    </a:lnTo>
                    <a:lnTo>
                      <a:pt x="73" y="88"/>
                    </a:lnTo>
                    <a:lnTo>
                      <a:pt x="79" y="88"/>
                    </a:lnTo>
                    <a:lnTo>
                      <a:pt x="82" y="84"/>
                    </a:lnTo>
                    <a:lnTo>
                      <a:pt x="79" y="82"/>
                    </a:lnTo>
                    <a:lnTo>
                      <a:pt x="74" y="84"/>
                    </a:lnTo>
                    <a:lnTo>
                      <a:pt x="74" y="78"/>
                    </a:lnTo>
                    <a:lnTo>
                      <a:pt x="77" y="77"/>
                    </a:lnTo>
                    <a:lnTo>
                      <a:pt x="83" y="71"/>
                    </a:lnTo>
                    <a:lnTo>
                      <a:pt x="87" y="68"/>
                    </a:lnTo>
                    <a:lnTo>
                      <a:pt x="91" y="68"/>
                    </a:lnTo>
                    <a:lnTo>
                      <a:pt x="94" y="66"/>
                    </a:lnTo>
                    <a:lnTo>
                      <a:pt x="90" y="65"/>
                    </a:lnTo>
                    <a:lnTo>
                      <a:pt x="90" y="64"/>
                    </a:lnTo>
                    <a:lnTo>
                      <a:pt x="94" y="63"/>
                    </a:lnTo>
                    <a:lnTo>
                      <a:pt x="98" y="63"/>
                    </a:lnTo>
                    <a:lnTo>
                      <a:pt x="99" y="60"/>
                    </a:lnTo>
                    <a:lnTo>
                      <a:pt x="92" y="60"/>
                    </a:lnTo>
                    <a:lnTo>
                      <a:pt x="100" y="53"/>
                    </a:lnTo>
                    <a:lnTo>
                      <a:pt x="103" y="55"/>
                    </a:lnTo>
                    <a:lnTo>
                      <a:pt x="106" y="54"/>
                    </a:lnTo>
                    <a:lnTo>
                      <a:pt x="105" y="49"/>
                    </a:lnTo>
                    <a:lnTo>
                      <a:pt x="112" y="49"/>
                    </a:lnTo>
                    <a:lnTo>
                      <a:pt x="113" y="47"/>
                    </a:lnTo>
                    <a:lnTo>
                      <a:pt x="109" y="47"/>
                    </a:lnTo>
                    <a:lnTo>
                      <a:pt x="104" y="48"/>
                    </a:lnTo>
                    <a:lnTo>
                      <a:pt x="108" y="44"/>
                    </a:lnTo>
                    <a:lnTo>
                      <a:pt x="113" y="44"/>
                    </a:lnTo>
                    <a:lnTo>
                      <a:pt x="116" y="41"/>
                    </a:lnTo>
                    <a:lnTo>
                      <a:pt x="116" y="39"/>
                    </a:lnTo>
                    <a:lnTo>
                      <a:pt x="118" y="35"/>
                    </a:lnTo>
                    <a:lnTo>
                      <a:pt x="123" y="34"/>
                    </a:lnTo>
                    <a:lnTo>
                      <a:pt x="124" y="36"/>
                    </a:lnTo>
                    <a:lnTo>
                      <a:pt x="127" y="34"/>
                    </a:lnTo>
                    <a:lnTo>
                      <a:pt x="127" y="31"/>
                    </a:lnTo>
                    <a:lnTo>
                      <a:pt x="131" y="32"/>
                    </a:lnTo>
                    <a:lnTo>
                      <a:pt x="133" y="32"/>
                    </a:lnTo>
                    <a:lnTo>
                      <a:pt x="129" y="29"/>
                    </a:lnTo>
                    <a:lnTo>
                      <a:pt x="131" y="26"/>
                    </a:lnTo>
                    <a:lnTo>
                      <a:pt x="134" y="26"/>
                    </a:lnTo>
                    <a:lnTo>
                      <a:pt x="135" y="29"/>
                    </a:lnTo>
                    <a:lnTo>
                      <a:pt x="137" y="24"/>
                    </a:lnTo>
                    <a:lnTo>
                      <a:pt x="139" y="22"/>
                    </a:lnTo>
                    <a:lnTo>
                      <a:pt x="142" y="23"/>
                    </a:lnTo>
                    <a:lnTo>
                      <a:pt x="140" y="26"/>
                    </a:lnTo>
                    <a:lnTo>
                      <a:pt x="139" y="30"/>
                    </a:lnTo>
                    <a:lnTo>
                      <a:pt x="140" y="32"/>
                    </a:lnTo>
                    <a:lnTo>
                      <a:pt x="143" y="32"/>
                    </a:lnTo>
                    <a:lnTo>
                      <a:pt x="145" y="29"/>
                    </a:lnTo>
                    <a:lnTo>
                      <a:pt x="145" y="25"/>
                    </a:lnTo>
                    <a:lnTo>
                      <a:pt x="148" y="23"/>
                    </a:lnTo>
                    <a:lnTo>
                      <a:pt x="153" y="22"/>
                    </a:lnTo>
                    <a:lnTo>
                      <a:pt x="154" y="24"/>
                    </a:lnTo>
                    <a:lnTo>
                      <a:pt x="157" y="24"/>
                    </a:lnTo>
                    <a:lnTo>
                      <a:pt x="158" y="22"/>
                    </a:lnTo>
                    <a:lnTo>
                      <a:pt x="150" y="18"/>
                    </a:lnTo>
                    <a:lnTo>
                      <a:pt x="151" y="16"/>
                    </a:lnTo>
                    <a:lnTo>
                      <a:pt x="155" y="15"/>
                    </a:lnTo>
                    <a:lnTo>
                      <a:pt x="160" y="16"/>
                    </a:lnTo>
                    <a:lnTo>
                      <a:pt x="164" y="20"/>
                    </a:lnTo>
                    <a:lnTo>
                      <a:pt x="166" y="22"/>
                    </a:lnTo>
                    <a:lnTo>
                      <a:pt x="172" y="21"/>
                    </a:lnTo>
                    <a:lnTo>
                      <a:pt x="171" y="17"/>
                    </a:lnTo>
                    <a:lnTo>
                      <a:pt x="174" y="13"/>
                    </a:lnTo>
                    <a:lnTo>
                      <a:pt x="179" y="12"/>
                    </a:lnTo>
                    <a:lnTo>
                      <a:pt x="181" y="10"/>
                    </a:lnTo>
                    <a:lnTo>
                      <a:pt x="184" y="8"/>
                    </a:lnTo>
                    <a:lnTo>
                      <a:pt x="181" y="6"/>
                    </a:lnTo>
                    <a:lnTo>
                      <a:pt x="182" y="3"/>
                    </a:lnTo>
                    <a:lnTo>
                      <a:pt x="185" y="3"/>
                    </a:lnTo>
                    <a:lnTo>
                      <a:pt x="192" y="4"/>
                    </a:lnTo>
                    <a:lnTo>
                      <a:pt x="194" y="6"/>
                    </a:lnTo>
                    <a:lnTo>
                      <a:pt x="190" y="8"/>
                    </a:lnTo>
                    <a:lnTo>
                      <a:pt x="186" y="12"/>
                    </a:lnTo>
                    <a:lnTo>
                      <a:pt x="185" y="19"/>
                    </a:lnTo>
                    <a:lnTo>
                      <a:pt x="192" y="15"/>
                    </a:lnTo>
                    <a:lnTo>
                      <a:pt x="194" y="10"/>
                    </a:lnTo>
                    <a:lnTo>
                      <a:pt x="198" y="5"/>
                    </a:lnTo>
                    <a:lnTo>
                      <a:pt x="202" y="5"/>
                    </a:lnTo>
                    <a:lnTo>
                      <a:pt x="200" y="7"/>
                    </a:lnTo>
                    <a:lnTo>
                      <a:pt x="202" y="9"/>
                    </a:lnTo>
                    <a:lnTo>
                      <a:pt x="205" y="4"/>
                    </a:lnTo>
                    <a:lnTo>
                      <a:pt x="204" y="0"/>
                    </a:lnTo>
                    <a:lnTo>
                      <a:pt x="213" y="1"/>
                    </a:lnTo>
                    <a:lnTo>
                      <a:pt x="217" y="4"/>
                    </a:lnTo>
                    <a:lnTo>
                      <a:pt x="213" y="7"/>
                    </a:lnTo>
                    <a:lnTo>
                      <a:pt x="216" y="9"/>
                    </a:lnTo>
                    <a:lnTo>
                      <a:pt x="219" y="6"/>
                    </a:lnTo>
                    <a:lnTo>
                      <a:pt x="223" y="5"/>
                    </a:lnTo>
                    <a:lnTo>
                      <a:pt x="236" y="13"/>
                    </a:lnTo>
                    <a:lnTo>
                      <a:pt x="230" y="19"/>
                    </a:lnTo>
                    <a:lnTo>
                      <a:pt x="220" y="17"/>
                    </a:lnTo>
                    <a:lnTo>
                      <a:pt x="219" y="19"/>
                    </a:lnTo>
                    <a:lnTo>
                      <a:pt x="227" y="23"/>
                    </a:lnTo>
                    <a:lnTo>
                      <a:pt x="227" y="25"/>
                    </a:lnTo>
                    <a:lnTo>
                      <a:pt x="230" y="26"/>
                    </a:lnTo>
                    <a:lnTo>
                      <a:pt x="235" y="23"/>
                    </a:lnTo>
                    <a:lnTo>
                      <a:pt x="239" y="25"/>
                    </a:lnTo>
                    <a:lnTo>
                      <a:pt x="226" y="30"/>
                    </a:lnTo>
                    <a:lnTo>
                      <a:pt x="226" y="32"/>
                    </a:lnTo>
                    <a:lnTo>
                      <a:pt x="221" y="35"/>
                    </a:lnTo>
                    <a:close/>
                  </a:path>
                </a:pathLst>
              </a:custGeom>
              <a:grpFill/>
              <a:ln w="3175" cmpd="sng">
                <a:solidFill>
                  <a:schemeClr val="bg1"/>
                </a:solidFill>
                <a:round/>
                <a:headEnd/>
                <a:tailEnd/>
              </a:ln>
            </p:spPr>
            <p:txBody>
              <a:bodyPr/>
              <a:lstStyle/>
              <a:p>
                <a:endParaRPr lang="es-CL" sz="2400" dirty="0">
                  <a:solidFill>
                    <a:srgbClr val="000000"/>
                  </a:solidFill>
                </a:endParaRPr>
              </a:p>
            </p:txBody>
          </p:sp>
          <p:sp>
            <p:nvSpPr>
              <p:cNvPr id="543" name="Freeform 364"/>
              <p:cNvSpPr>
                <a:spLocks/>
              </p:cNvSpPr>
              <p:nvPr/>
            </p:nvSpPr>
            <p:spPr bwMode="gray">
              <a:xfrm>
                <a:off x="3155" y="1638"/>
                <a:ext cx="79" cy="66"/>
              </a:xfrm>
              <a:custGeom>
                <a:avLst/>
                <a:gdLst>
                  <a:gd name="T0" fmla="*/ 5 w 51"/>
                  <a:gd name="T1" fmla="*/ 54 h 43"/>
                  <a:gd name="T2" fmla="*/ 0 w 51"/>
                  <a:gd name="T3" fmla="*/ 14 h 43"/>
                  <a:gd name="T4" fmla="*/ 9 w 51"/>
                  <a:gd name="T5" fmla="*/ 0 h 43"/>
                  <a:gd name="T6" fmla="*/ 60 w 51"/>
                  <a:gd name="T7" fmla="*/ 0 h 43"/>
                  <a:gd name="T8" fmla="*/ 101 w 51"/>
                  <a:gd name="T9" fmla="*/ 9 h 43"/>
                  <a:gd name="T10" fmla="*/ 122 w 51"/>
                  <a:gd name="T11" fmla="*/ 38 h 43"/>
                  <a:gd name="T12" fmla="*/ 108 w 51"/>
                  <a:gd name="T13" fmla="*/ 58 h 43"/>
                  <a:gd name="T14" fmla="*/ 99 w 51"/>
                  <a:gd name="T15" fmla="*/ 78 h 43"/>
                  <a:gd name="T16" fmla="*/ 79 w 51"/>
                  <a:gd name="T17" fmla="*/ 84 h 43"/>
                  <a:gd name="T18" fmla="*/ 79 w 51"/>
                  <a:gd name="T19" fmla="*/ 94 h 43"/>
                  <a:gd name="T20" fmla="*/ 71 w 51"/>
                  <a:gd name="T21" fmla="*/ 101 h 43"/>
                  <a:gd name="T22" fmla="*/ 53 w 51"/>
                  <a:gd name="T23" fmla="*/ 94 h 43"/>
                  <a:gd name="T24" fmla="*/ 48 w 51"/>
                  <a:gd name="T25" fmla="*/ 84 h 43"/>
                  <a:gd name="T26" fmla="*/ 40 w 51"/>
                  <a:gd name="T27" fmla="*/ 87 h 43"/>
                  <a:gd name="T28" fmla="*/ 31 w 51"/>
                  <a:gd name="T29" fmla="*/ 66 h 43"/>
                  <a:gd name="T30" fmla="*/ 22 w 51"/>
                  <a:gd name="T31" fmla="*/ 61 h 43"/>
                  <a:gd name="T32" fmla="*/ 5 w 51"/>
                  <a:gd name="T33" fmla="*/ 54 h 43"/>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51"/>
                  <a:gd name="T52" fmla="*/ 0 h 43"/>
                  <a:gd name="T53" fmla="*/ 51 w 51"/>
                  <a:gd name="T54" fmla="*/ 43 h 43"/>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51" h="43">
                    <a:moveTo>
                      <a:pt x="2" y="23"/>
                    </a:moveTo>
                    <a:lnTo>
                      <a:pt x="0" y="6"/>
                    </a:lnTo>
                    <a:lnTo>
                      <a:pt x="4" y="0"/>
                    </a:lnTo>
                    <a:lnTo>
                      <a:pt x="25" y="0"/>
                    </a:lnTo>
                    <a:lnTo>
                      <a:pt x="42" y="4"/>
                    </a:lnTo>
                    <a:lnTo>
                      <a:pt x="51" y="16"/>
                    </a:lnTo>
                    <a:lnTo>
                      <a:pt x="45" y="25"/>
                    </a:lnTo>
                    <a:lnTo>
                      <a:pt x="41" y="33"/>
                    </a:lnTo>
                    <a:lnTo>
                      <a:pt x="33" y="36"/>
                    </a:lnTo>
                    <a:lnTo>
                      <a:pt x="33" y="40"/>
                    </a:lnTo>
                    <a:lnTo>
                      <a:pt x="30" y="43"/>
                    </a:lnTo>
                    <a:lnTo>
                      <a:pt x="22" y="40"/>
                    </a:lnTo>
                    <a:lnTo>
                      <a:pt x="20" y="36"/>
                    </a:lnTo>
                    <a:lnTo>
                      <a:pt x="17" y="37"/>
                    </a:lnTo>
                    <a:lnTo>
                      <a:pt x="13" y="28"/>
                    </a:lnTo>
                    <a:lnTo>
                      <a:pt x="9" y="26"/>
                    </a:lnTo>
                    <a:lnTo>
                      <a:pt x="2" y="23"/>
                    </a:lnTo>
                    <a:close/>
                  </a:path>
                </a:pathLst>
              </a:custGeom>
              <a:grpFill/>
              <a:ln w="3175" cmpd="sng">
                <a:solidFill>
                  <a:schemeClr val="bg1"/>
                </a:solidFill>
                <a:round/>
                <a:headEnd/>
                <a:tailEnd/>
              </a:ln>
            </p:spPr>
            <p:txBody>
              <a:bodyPr/>
              <a:lstStyle/>
              <a:p>
                <a:endParaRPr lang="es-CL" sz="2400" dirty="0">
                  <a:solidFill>
                    <a:srgbClr val="000000"/>
                  </a:solidFill>
                </a:endParaRPr>
              </a:p>
            </p:txBody>
          </p:sp>
          <p:sp>
            <p:nvSpPr>
              <p:cNvPr id="544" name="Freeform 365"/>
              <p:cNvSpPr>
                <a:spLocks/>
              </p:cNvSpPr>
              <p:nvPr/>
            </p:nvSpPr>
            <p:spPr bwMode="gray">
              <a:xfrm>
                <a:off x="3186" y="1647"/>
                <a:ext cx="131" cy="124"/>
              </a:xfrm>
              <a:custGeom>
                <a:avLst/>
                <a:gdLst>
                  <a:gd name="T0" fmla="*/ 187 w 84"/>
                  <a:gd name="T1" fmla="*/ 161 h 80"/>
                  <a:gd name="T2" fmla="*/ 165 w 84"/>
                  <a:gd name="T3" fmla="*/ 169 h 80"/>
                  <a:gd name="T4" fmla="*/ 161 w 84"/>
                  <a:gd name="T5" fmla="*/ 183 h 80"/>
                  <a:gd name="T6" fmla="*/ 148 w 84"/>
                  <a:gd name="T7" fmla="*/ 188 h 80"/>
                  <a:gd name="T8" fmla="*/ 112 w 84"/>
                  <a:gd name="T9" fmla="*/ 174 h 80"/>
                  <a:gd name="T10" fmla="*/ 103 w 84"/>
                  <a:gd name="T11" fmla="*/ 178 h 80"/>
                  <a:gd name="T12" fmla="*/ 87 w 84"/>
                  <a:gd name="T13" fmla="*/ 174 h 80"/>
                  <a:gd name="T14" fmla="*/ 75 w 84"/>
                  <a:gd name="T15" fmla="*/ 174 h 80"/>
                  <a:gd name="T16" fmla="*/ 61 w 84"/>
                  <a:gd name="T17" fmla="*/ 166 h 80"/>
                  <a:gd name="T18" fmla="*/ 44 w 84"/>
                  <a:gd name="T19" fmla="*/ 169 h 80"/>
                  <a:gd name="T20" fmla="*/ 22 w 84"/>
                  <a:gd name="T21" fmla="*/ 192 h 80"/>
                  <a:gd name="T22" fmla="*/ 19 w 84"/>
                  <a:gd name="T23" fmla="*/ 170 h 80"/>
                  <a:gd name="T24" fmla="*/ 0 w 84"/>
                  <a:gd name="T25" fmla="*/ 152 h 80"/>
                  <a:gd name="T26" fmla="*/ 19 w 84"/>
                  <a:gd name="T27" fmla="*/ 132 h 80"/>
                  <a:gd name="T28" fmla="*/ 5 w 84"/>
                  <a:gd name="T29" fmla="*/ 109 h 80"/>
                  <a:gd name="T30" fmla="*/ 5 w 84"/>
                  <a:gd name="T31" fmla="*/ 82 h 80"/>
                  <a:gd name="T32" fmla="*/ 25 w 84"/>
                  <a:gd name="T33" fmla="*/ 88 h 80"/>
                  <a:gd name="T34" fmla="*/ 31 w 84"/>
                  <a:gd name="T35" fmla="*/ 82 h 80"/>
                  <a:gd name="T36" fmla="*/ 31 w 84"/>
                  <a:gd name="T37" fmla="*/ 71 h 80"/>
                  <a:gd name="T38" fmla="*/ 51 w 84"/>
                  <a:gd name="T39" fmla="*/ 65 h 80"/>
                  <a:gd name="T40" fmla="*/ 61 w 84"/>
                  <a:gd name="T41" fmla="*/ 45 h 80"/>
                  <a:gd name="T42" fmla="*/ 75 w 84"/>
                  <a:gd name="T43" fmla="*/ 25 h 80"/>
                  <a:gd name="T44" fmla="*/ 86 w 84"/>
                  <a:gd name="T45" fmla="*/ 25 h 80"/>
                  <a:gd name="T46" fmla="*/ 104 w 84"/>
                  <a:gd name="T47" fmla="*/ 0 h 80"/>
                  <a:gd name="T48" fmla="*/ 119 w 84"/>
                  <a:gd name="T49" fmla="*/ 0 h 80"/>
                  <a:gd name="T50" fmla="*/ 131 w 84"/>
                  <a:gd name="T51" fmla="*/ 12 h 80"/>
                  <a:gd name="T52" fmla="*/ 143 w 84"/>
                  <a:gd name="T53" fmla="*/ 9 h 80"/>
                  <a:gd name="T54" fmla="*/ 158 w 84"/>
                  <a:gd name="T55" fmla="*/ 12 h 80"/>
                  <a:gd name="T56" fmla="*/ 168 w 84"/>
                  <a:gd name="T57" fmla="*/ 25 h 80"/>
                  <a:gd name="T58" fmla="*/ 170 w 84"/>
                  <a:gd name="T59" fmla="*/ 62 h 80"/>
                  <a:gd name="T60" fmla="*/ 179 w 84"/>
                  <a:gd name="T61" fmla="*/ 84 h 80"/>
                  <a:gd name="T62" fmla="*/ 204 w 84"/>
                  <a:gd name="T63" fmla="*/ 109 h 80"/>
                  <a:gd name="T64" fmla="*/ 200 w 84"/>
                  <a:gd name="T65" fmla="*/ 126 h 80"/>
                  <a:gd name="T66" fmla="*/ 190 w 84"/>
                  <a:gd name="T67" fmla="*/ 126 h 80"/>
                  <a:gd name="T68" fmla="*/ 179 w 84"/>
                  <a:gd name="T69" fmla="*/ 119 h 80"/>
                  <a:gd name="T70" fmla="*/ 170 w 84"/>
                  <a:gd name="T71" fmla="*/ 119 h 80"/>
                  <a:gd name="T72" fmla="*/ 173 w 84"/>
                  <a:gd name="T73" fmla="*/ 135 h 80"/>
                  <a:gd name="T74" fmla="*/ 182 w 84"/>
                  <a:gd name="T75" fmla="*/ 144 h 80"/>
                  <a:gd name="T76" fmla="*/ 187 w 84"/>
                  <a:gd name="T77" fmla="*/ 161 h 80"/>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w 84"/>
                  <a:gd name="T118" fmla="*/ 0 h 80"/>
                  <a:gd name="T119" fmla="*/ 84 w 84"/>
                  <a:gd name="T120" fmla="*/ 80 h 80"/>
                </a:gdLst>
                <a:ahLst/>
                <a:cxnLst>
                  <a:cxn ang="T78">
                    <a:pos x="T0" y="T1"/>
                  </a:cxn>
                  <a:cxn ang="T79">
                    <a:pos x="T2" y="T3"/>
                  </a:cxn>
                  <a:cxn ang="T80">
                    <a:pos x="T4" y="T5"/>
                  </a:cxn>
                  <a:cxn ang="T81">
                    <a:pos x="T6" y="T7"/>
                  </a:cxn>
                  <a:cxn ang="T82">
                    <a:pos x="T8" y="T9"/>
                  </a:cxn>
                  <a:cxn ang="T83">
                    <a:pos x="T10" y="T11"/>
                  </a:cxn>
                  <a:cxn ang="T84">
                    <a:pos x="T12" y="T13"/>
                  </a:cxn>
                  <a:cxn ang="T85">
                    <a:pos x="T14" y="T15"/>
                  </a:cxn>
                  <a:cxn ang="T86">
                    <a:pos x="T16" y="T17"/>
                  </a:cxn>
                  <a:cxn ang="T87">
                    <a:pos x="T18" y="T19"/>
                  </a:cxn>
                  <a:cxn ang="T88">
                    <a:pos x="T20" y="T21"/>
                  </a:cxn>
                  <a:cxn ang="T89">
                    <a:pos x="T22" y="T23"/>
                  </a:cxn>
                  <a:cxn ang="T90">
                    <a:pos x="T24" y="T25"/>
                  </a:cxn>
                  <a:cxn ang="T91">
                    <a:pos x="T26" y="T27"/>
                  </a:cxn>
                  <a:cxn ang="T92">
                    <a:pos x="T28" y="T29"/>
                  </a:cxn>
                  <a:cxn ang="T93">
                    <a:pos x="T30" y="T31"/>
                  </a:cxn>
                  <a:cxn ang="T94">
                    <a:pos x="T32" y="T33"/>
                  </a:cxn>
                  <a:cxn ang="T95">
                    <a:pos x="T34" y="T35"/>
                  </a:cxn>
                  <a:cxn ang="T96">
                    <a:pos x="T36" y="T37"/>
                  </a:cxn>
                  <a:cxn ang="T97">
                    <a:pos x="T38" y="T39"/>
                  </a:cxn>
                  <a:cxn ang="T98">
                    <a:pos x="T40" y="T41"/>
                  </a:cxn>
                  <a:cxn ang="T99">
                    <a:pos x="T42" y="T43"/>
                  </a:cxn>
                  <a:cxn ang="T100">
                    <a:pos x="T44" y="T45"/>
                  </a:cxn>
                  <a:cxn ang="T101">
                    <a:pos x="T46" y="T47"/>
                  </a:cxn>
                  <a:cxn ang="T102">
                    <a:pos x="T48" y="T49"/>
                  </a:cxn>
                  <a:cxn ang="T103">
                    <a:pos x="T50" y="T51"/>
                  </a:cxn>
                  <a:cxn ang="T104">
                    <a:pos x="T52" y="T53"/>
                  </a:cxn>
                  <a:cxn ang="T105">
                    <a:pos x="T54" y="T55"/>
                  </a:cxn>
                  <a:cxn ang="T106">
                    <a:pos x="T56" y="T57"/>
                  </a:cxn>
                  <a:cxn ang="T107">
                    <a:pos x="T58" y="T59"/>
                  </a:cxn>
                  <a:cxn ang="T108">
                    <a:pos x="T60" y="T61"/>
                  </a:cxn>
                  <a:cxn ang="T109">
                    <a:pos x="T62" y="T63"/>
                  </a:cxn>
                  <a:cxn ang="T110">
                    <a:pos x="T64" y="T65"/>
                  </a:cxn>
                  <a:cxn ang="T111">
                    <a:pos x="T66" y="T67"/>
                  </a:cxn>
                  <a:cxn ang="T112">
                    <a:pos x="T68" y="T69"/>
                  </a:cxn>
                  <a:cxn ang="T113">
                    <a:pos x="T70" y="T71"/>
                  </a:cxn>
                  <a:cxn ang="T114">
                    <a:pos x="T72" y="T73"/>
                  </a:cxn>
                  <a:cxn ang="T115">
                    <a:pos x="T74" y="T75"/>
                  </a:cxn>
                  <a:cxn ang="T116">
                    <a:pos x="T76" y="T77"/>
                  </a:cxn>
                </a:cxnLst>
                <a:rect l="T117" t="T118" r="T119" b="T120"/>
                <a:pathLst>
                  <a:path w="84" h="80">
                    <a:moveTo>
                      <a:pt x="77" y="67"/>
                    </a:moveTo>
                    <a:lnTo>
                      <a:pt x="68" y="70"/>
                    </a:lnTo>
                    <a:lnTo>
                      <a:pt x="66" y="76"/>
                    </a:lnTo>
                    <a:lnTo>
                      <a:pt x="61" y="78"/>
                    </a:lnTo>
                    <a:lnTo>
                      <a:pt x="46" y="72"/>
                    </a:lnTo>
                    <a:lnTo>
                      <a:pt x="42" y="74"/>
                    </a:lnTo>
                    <a:lnTo>
                      <a:pt x="36" y="72"/>
                    </a:lnTo>
                    <a:lnTo>
                      <a:pt x="31" y="72"/>
                    </a:lnTo>
                    <a:lnTo>
                      <a:pt x="25" y="69"/>
                    </a:lnTo>
                    <a:lnTo>
                      <a:pt x="18" y="70"/>
                    </a:lnTo>
                    <a:lnTo>
                      <a:pt x="9" y="80"/>
                    </a:lnTo>
                    <a:lnTo>
                      <a:pt x="8" y="71"/>
                    </a:lnTo>
                    <a:lnTo>
                      <a:pt x="0" y="63"/>
                    </a:lnTo>
                    <a:lnTo>
                      <a:pt x="8" y="55"/>
                    </a:lnTo>
                    <a:lnTo>
                      <a:pt x="2" y="45"/>
                    </a:lnTo>
                    <a:lnTo>
                      <a:pt x="2" y="34"/>
                    </a:lnTo>
                    <a:lnTo>
                      <a:pt x="10" y="37"/>
                    </a:lnTo>
                    <a:lnTo>
                      <a:pt x="13" y="34"/>
                    </a:lnTo>
                    <a:lnTo>
                      <a:pt x="13" y="30"/>
                    </a:lnTo>
                    <a:lnTo>
                      <a:pt x="21" y="27"/>
                    </a:lnTo>
                    <a:lnTo>
                      <a:pt x="25" y="19"/>
                    </a:lnTo>
                    <a:lnTo>
                      <a:pt x="31" y="10"/>
                    </a:lnTo>
                    <a:lnTo>
                      <a:pt x="35" y="10"/>
                    </a:lnTo>
                    <a:lnTo>
                      <a:pt x="43" y="0"/>
                    </a:lnTo>
                    <a:lnTo>
                      <a:pt x="49" y="0"/>
                    </a:lnTo>
                    <a:lnTo>
                      <a:pt x="54" y="5"/>
                    </a:lnTo>
                    <a:lnTo>
                      <a:pt x="59" y="4"/>
                    </a:lnTo>
                    <a:lnTo>
                      <a:pt x="65" y="5"/>
                    </a:lnTo>
                    <a:lnTo>
                      <a:pt x="69" y="10"/>
                    </a:lnTo>
                    <a:lnTo>
                      <a:pt x="70" y="26"/>
                    </a:lnTo>
                    <a:lnTo>
                      <a:pt x="74" y="35"/>
                    </a:lnTo>
                    <a:lnTo>
                      <a:pt x="84" y="45"/>
                    </a:lnTo>
                    <a:lnTo>
                      <a:pt x="82" y="52"/>
                    </a:lnTo>
                    <a:lnTo>
                      <a:pt x="78" y="52"/>
                    </a:lnTo>
                    <a:lnTo>
                      <a:pt x="74" y="50"/>
                    </a:lnTo>
                    <a:lnTo>
                      <a:pt x="70" y="50"/>
                    </a:lnTo>
                    <a:lnTo>
                      <a:pt x="71" y="56"/>
                    </a:lnTo>
                    <a:lnTo>
                      <a:pt x="75" y="60"/>
                    </a:lnTo>
                    <a:lnTo>
                      <a:pt x="77" y="67"/>
                    </a:lnTo>
                    <a:close/>
                  </a:path>
                </a:pathLst>
              </a:custGeom>
              <a:grpFill/>
              <a:ln w="3175" cmpd="sng">
                <a:solidFill>
                  <a:schemeClr val="bg1"/>
                </a:solidFill>
                <a:round/>
                <a:headEnd/>
                <a:tailEnd/>
              </a:ln>
            </p:spPr>
            <p:txBody>
              <a:bodyPr/>
              <a:lstStyle/>
              <a:p>
                <a:endParaRPr lang="es-CL" sz="2400" dirty="0">
                  <a:solidFill>
                    <a:srgbClr val="000000"/>
                  </a:solidFill>
                </a:endParaRPr>
              </a:p>
            </p:txBody>
          </p:sp>
          <p:sp>
            <p:nvSpPr>
              <p:cNvPr id="545" name="Freeform 366"/>
              <p:cNvSpPr>
                <a:spLocks/>
              </p:cNvSpPr>
              <p:nvPr/>
            </p:nvSpPr>
            <p:spPr bwMode="gray">
              <a:xfrm>
                <a:off x="3151" y="1590"/>
                <a:ext cx="104" cy="72"/>
              </a:xfrm>
              <a:custGeom>
                <a:avLst/>
                <a:gdLst>
                  <a:gd name="T0" fmla="*/ 158 w 67"/>
                  <a:gd name="T1" fmla="*/ 87 h 47"/>
                  <a:gd name="T2" fmla="*/ 140 w 67"/>
                  <a:gd name="T3" fmla="*/ 110 h 47"/>
                  <a:gd name="T4" fmla="*/ 130 w 67"/>
                  <a:gd name="T5" fmla="*/ 110 h 47"/>
                  <a:gd name="T6" fmla="*/ 109 w 67"/>
                  <a:gd name="T7" fmla="*/ 83 h 47"/>
                  <a:gd name="T8" fmla="*/ 67 w 67"/>
                  <a:gd name="T9" fmla="*/ 72 h 47"/>
                  <a:gd name="T10" fmla="*/ 17 w 67"/>
                  <a:gd name="T11" fmla="*/ 72 h 47"/>
                  <a:gd name="T12" fmla="*/ 8 w 67"/>
                  <a:gd name="T13" fmla="*/ 87 h 47"/>
                  <a:gd name="T14" fmla="*/ 0 w 67"/>
                  <a:gd name="T15" fmla="*/ 75 h 47"/>
                  <a:gd name="T16" fmla="*/ 3 w 67"/>
                  <a:gd name="T17" fmla="*/ 63 h 47"/>
                  <a:gd name="T18" fmla="*/ 14 w 67"/>
                  <a:gd name="T19" fmla="*/ 52 h 47"/>
                  <a:gd name="T20" fmla="*/ 12 w 67"/>
                  <a:gd name="T21" fmla="*/ 28 h 47"/>
                  <a:gd name="T22" fmla="*/ 26 w 67"/>
                  <a:gd name="T23" fmla="*/ 23 h 47"/>
                  <a:gd name="T24" fmla="*/ 43 w 67"/>
                  <a:gd name="T25" fmla="*/ 17 h 47"/>
                  <a:gd name="T26" fmla="*/ 48 w 67"/>
                  <a:gd name="T27" fmla="*/ 31 h 47"/>
                  <a:gd name="T28" fmla="*/ 62 w 67"/>
                  <a:gd name="T29" fmla="*/ 49 h 47"/>
                  <a:gd name="T30" fmla="*/ 79 w 67"/>
                  <a:gd name="T31" fmla="*/ 47 h 47"/>
                  <a:gd name="T32" fmla="*/ 84 w 67"/>
                  <a:gd name="T33" fmla="*/ 18 h 47"/>
                  <a:gd name="T34" fmla="*/ 82 w 67"/>
                  <a:gd name="T35" fmla="*/ 8 h 47"/>
                  <a:gd name="T36" fmla="*/ 82 w 67"/>
                  <a:gd name="T37" fmla="*/ 3 h 47"/>
                  <a:gd name="T38" fmla="*/ 96 w 67"/>
                  <a:gd name="T39" fmla="*/ 0 h 47"/>
                  <a:gd name="T40" fmla="*/ 109 w 67"/>
                  <a:gd name="T41" fmla="*/ 0 h 47"/>
                  <a:gd name="T42" fmla="*/ 116 w 67"/>
                  <a:gd name="T43" fmla="*/ 14 h 47"/>
                  <a:gd name="T44" fmla="*/ 127 w 67"/>
                  <a:gd name="T45" fmla="*/ 18 h 47"/>
                  <a:gd name="T46" fmla="*/ 152 w 67"/>
                  <a:gd name="T47" fmla="*/ 17 h 47"/>
                  <a:gd name="T48" fmla="*/ 152 w 67"/>
                  <a:gd name="T49" fmla="*/ 43 h 47"/>
                  <a:gd name="T50" fmla="*/ 161 w 67"/>
                  <a:gd name="T51" fmla="*/ 57 h 47"/>
                  <a:gd name="T52" fmla="*/ 158 w 67"/>
                  <a:gd name="T53" fmla="*/ 87 h 47"/>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w 67"/>
                  <a:gd name="T82" fmla="*/ 0 h 47"/>
                  <a:gd name="T83" fmla="*/ 67 w 67"/>
                  <a:gd name="T84" fmla="*/ 47 h 47"/>
                </a:gdLst>
                <a:ahLst/>
                <a:cxnLst>
                  <a:cxn ang="T54">
                    <a:pos x="T0" y="T1"/>
                  </a:cxn>
                  <a:cxn ang="T55">
                    <a:pos x="T2" y="T3"/>
                  </a:cxn>
                  <a:cxn ang="T56">
                    <a:pos x="T4" y="T5"/>
                  </a:cxn>
                  <a:cxn ang="T57">
                    <a:pos x="T6" y="T7"/>
                  </a:cxn>
                  <a:cxn ang="T58">
                    <a:pos x="T8" y="T9"/>
                  </a:cxn>
                  <a:cxn ang="T59">
                    <a:pos x="T10" y="T11"/>
                  </a:cxn>
                  <a:cxn ang="T60">
                    <a:pos x="T12" y="T13"/>
                  </a:cxn>
                  <a:cxn ang="T61">
                    <a:pos x="T14" y="T15"/>
                  </a:cxn>
                  <a:cxn ang="T62">
                    <a:pos x="T16" y="T17"/>
                  </a:cxn>
                  <a:cxn ang="T63">
                    <a:pos x="T18" y="T19"/>
                  </a:cxn>
                  <a:cxn ang="T64">
                    <a:pos x="T20" y="T21"/>
                  </a:cxn>
                  <a:cxn ang="T65">
                    <a:pos x="T22" y="T23"/>
                  </a:cxn>
                  <a:cxn ang="T66">
                    <a:pos x="T24" y="T25"/>
                  </a:cxn>
                  <a:cxn ang="T67">
                    <a:pos x="T26" y="T27"/>
                  </a:cxn>
                  <a:cxn ang="T68">
                    <a:pos x="T28" y="T29"/>
                  </a:cxn>
                  <a:cxn ang="T69">
                    <a:pos x="T30" y="T31"/>
                  </a:cxn>
                  <a:cxn ang="T70">
                    <a:pos x="T32" y="T33"/>
                  </a:cxn>
                  <a:cxn ang="T71">
                    <a:pos x="T34" y="T35"/>
                  </a:cxn>
                  <a:cxn ang="T72">
                    <a:pos x="T36" y="T37"/>
                  </a:cxn>
                  <a:cxn ang="T73">
                    <a:pos x="T38" y="T39"/>
                  </a:cxn>
                  <a:cxn ang="T74">
                    <a:pos x="T40" y="T41"/>
                  </a:cxn>
                  <a:cxn ang="T75">
                    <a:pos x="T42" y="T43"/>
                  </a:cxn>
                  <a:cxn ang="T76">
                    <a:pos x="T44" y="T45"/>
                  </a:cxn>
                  <a:cxn ang="T77">
                    <a:pos x="T46" y="T47"/>
                  </a:cxn>
                  <a:cxn ang="T78">
                    <a:pos x="T48" y="T49"/>
                  </a:cxn>
                  <a:cxn ang="T79">
                    <a:pos x="T50" y="T51"/>
                  </a:cxn>
                  <a:cxn ang="T80">
                    <a:pos x="T52" y="T53"/>
                  </a:cxn>
                </a:cxnLst>
                <a:rect l="T81" t="T82" r="T83" b="T84"/>
                <a:pathLst>
                  <a:path w="67" h="47">
                    <a:moveTo>
                      <a:pt x="66" y="37"/>
                    </a:moveTo>
                    <a:lnTo>
                      <a:pt x="58" y="47"/>
                    </a:lnTo>
                    <a:lnTo>
                      <a:pt x="54" y="47"/>
                    </a:lnTo>
                    <a:lnTo>
                      <a:pt x="45" y="35"/>
                    </a:lnTo>
                    <a:lnTo>
                      <a:pt x="28" y="31"/>
                    </a:lnTo>
                    <a:lnTo>
                      <a:pt x="7" y="31"/>
                    </a:lnTo>
                    <a:lnTo>
                      <a:pt x="3" y="37"/>
                    </a:lnTo>
                    <a:lnTo>
                      <a:pt x="0" y="32"/>
                    </a:lnTo>
                    <a:lnTo>
                      <a:pt x="1" y="27"/>
                    </a:lnTo>
                    <a:lnTo>
                      <a:pt x="6" y="22"/>
                    </a:lnTo>
                    <a:lnTo>
                      <a:pt x="5" y="12"/>
                    </a:lnTo>
                    <a:lnTo>
                      <a:pt x="11" y="10"/>
                    </a:lnTo>
                    <a:lnTo>
                      <a:pt x="18" y="7"/>
                    </a:lnTo>
                    <a:lnTo>
                      <a:pt x="20" y="13"/>
                    </a:lnTo>
                    <a:lnTo>
                      <a:pt x="26" y="21"/>
                    </a:lnTo>
                    <a:lnTo>
                      <a:pt x="33" y="20"/>
                    </a:lnTo>
                    <a:lnTo>
                      <a:pt x="35" y="8"/>
                    </a:lnTo>
                    <a:lnTo>
                      <a:pt x="34" y="3"/>
                    </a:lnTo>
                    <a:lnTo>
                      <a:pt x="34" y="1"/>
                    </a:lnTo>
                    <a:lnTo>
                      <a:pt x="40" y="0"/>
                    </a:lnTo>
                    <a:lnTo>
                      <a:pt x="45" y="0"/>
                    </a:lnTo>
                    <a:lnTo>
                      <a:pt x="48" y="6"/>
                    </a:lnTo>
                    <a:lnTo>
                      <a:pt x="53" y="8"/>
                    </a:lnTo>
                    <a:lnTo>
                      <a:pt x="63" y="7"/>
                    </a:lnTo>
                    <a:lnTo>
                      <a:pt x="63" y="18"/>
                    </a:lnTo>
                    <a:lnTo>
                      <a:pt x="67" y="24"/>
                    </a:lnTo>
                    <a:lnTo>
                      <a:pt x="66" y="37"/>
                    </a:lnTo>
                    <a:close/>
                  </a:path>
                </a:pathLst>
              </a:custGeom>
              <a:grpFill/>
              <a:ln w="3175" cmpd="sng">
                <a:solidFill>
                  <a:schemeClr val="bg1"/>
                </a:solidFill>
                <a:round/>
                <a:headEnd/>
                <a:tailEnd/>
              </a:ln>
            </p:spPr>
            <p:txBody>
              <a:bodyPr/>
              <a:lstStyle/>
              <a:p>
                <a:endParaRPr lang="es-CL" sz="2400" dirty="0">
                  <a:solidFill>
                    <a:srgbClr val="000000"/>
                  </a:solidFill>
                </a:endParaRPr>
              </a:p>
            </p:txBody>
          </p:sp>
          <p:sp>
            <p:nvSpPr>
              <p:cNvPr id="546" name="Freeform 367"/>
              <p:cNvSpPr>
                <a:spLocks/>
              </p:cNvSpPr>
              <p:nvPr/>
            </p:nvSpPr>
            <p:spPr bwMode="gray">
              <a:xfrm>
                <a:off x="2580" y="2250"/>
                <a:ext cx="5" cy="5"/>
              </a:xfrm>
              <a:custGeom>
                <a:avLst/>
                <a:gdLst>
                  <a:gd name="T0" fmla="*/ 0 w 3"/>
                  <a:gd name="T1" fmla="*/ 3 h 3"/>
                  <a:gd name="T2" fmla="*/ 5 w 3"/>
                  <a:gd name="T3" fmla="*/ 0 h 3"/>
                  <a:gd name="T4" fmla="*/ 8 w 3"/>
                  <a:gd name="T5" fmla="*/ 5 h 3"/>
                  <a:gd name="T6" fmla="*/ 3 w 3"/>
                  <a:gd name="T7" fmla="*/ 8 h 3"/>
                  <a:gd name="T8" fmla="*/ 0 w 3"/>
                  <a:gd name="T9" fmla="*/ 3 h 3"/>
                  <a:gd name="T10" fmla="*/ 0 60000 65536"/>
                  <a:gd name="T11" fmla="*/ 0 60000 65536"/>
                  <a:gd name="T12" fmla="*/ 0 60000 65536"/>
                  <a:gd name="T13" fmla="*/ 0 60000 65536"/>
                  <a:gd name="T14" fmla="*/ 0 60000 65536"/>
                  <a:gd name="T15" fmla="*/ 0 w 3"/>
                  <a:gd name="T16" fmla="*/ 0 h 3"/>
                  <a:gd name="T17" fmla="*/ 3 w 3"/>
                  <a:gd name="T18" fmla="*/ 3 h 3"/>
                </a:gdLst>
                <a:ahLst/>
                <a:cxnLst>
                  <a:cxn ang="T10">
                    <a:pos x="T0" y="T1"/>
                  </a:cxn>
                  <a:cxn ang="T11">
                    <a:pos x="T2" y="T3"/>
                  </a:cxn>
                  <a:cxn ang="T12">
                    <a:pos x="T4" y="T5"/>
                  </a:cxn>
                  <a:cxn ang="T13">
                    <a:pos x="T6" y="T7"/>
                  </a:cxn>
                  <a:cxn ang="T14">
                    <a:pos x="T8" y="T9"/>
                  </a:cxn>
                </a:cxnLst>
                <a:rect l="T15" t="T16" r="T17" b="T18"/>
                <a:pathLst>
                  <a:path w="3" h="3">
                    <a:moveTo>
                      <a:pt x="0" y="1"/>
                    </a:moveTo>
                    <a:lnTo>
                      <a:pt x="2" y="0"/>
                    </a:lnTo>
                    <a:lnTo>
                      <a:pt x="3" y="2"/>
                    </a:lnTo>
                    <a:lnTo>
                      <a:pt x="1" y="3"/>
                    </a:lnTo>
                    <a:lnTo>
                      <a:pt x="0" y="1"/>
                    </a:lnTo>
                    <a:close/>
                  </a:path>
                </a:pathLst>
              </a:custGeom>
              <a:grpFill/>
              <a:ln w="3175" cmpd="sng">
                <a:solidFill>
                  <a:schemeClr val="bg1"/>
                </a:solidFill>
                <a:round/>
                <a:headEnd/>
                <a:tailEnd/>
              </a:ln>
            </p:spPr>
            <p:txBody>
              <a:bodyPr/>
              <a:lstStyle/>
              <a:p>
                <a:endParaRPr lang="es-CL" sz="2400" dirty="0">
                  <a:solidFill>
                    <a:srgbClr val="000000"/>
                  </a:solidFill>
                </a:endParaRPr>
              </a:p>
            </p:txBody>
          </p:sp>
          <p:sp>
            <p:nvSpPr>
              <p:cNvPr id="547" name="Freeform 368"/>
              <p:cNvSpPr>
                <a:spLocks/>
              </p:cNvSpPr>
              <p:nvPr/>
            </p:nvSpPr>
            <p:spPr bwMode="gray">
              <a:xfrm>
                <a:off x="2594" y="2261"/>
                <a:ext cx="6" cy="5"/>
              </a:xfrm>
              <a:custGeom>
                <a:avLst/>
                <a:gdLst>
                  <a:gd name="T0" fmla="*/ 0 w 4"/>
                  <a:gd name="T1" fmla="*/ 0 h 3"/>
                  <a:gd name="T2" fmla="*/ 4 w 4"/>
                  <a:gd name="T3" fmla="*/ 0 h 3"/>
                  <a:gd name="T4" fmla="*/ 9 w 4"/>
                  <a:gd name="T5" fmla="*/ 3 h 3"/>
                  <a:gd name="T6" fmla="*/ 4 w 4"/>
                  <a:gd name="T7" fmla="*/ 8 h 3"/>
                  <a:gd name="T8" fmla="*/ 0 w 4"/>
                  <a:gd name="T9" fmla="*/ 0 h 3"/>
                  <a:gd name="T10" fmla="*/ 0 60000 65536"/>
                  <a:gd name="T11" fmla="*/ 0 60000 65536"/>
                  <a:gd name="T12" fmla="*/ 0 60000 65536"/>
                  <a:gd name="T13" fmla="*/ 0 60000 65536"/>
                  <a:gd name="T14" fmla="*/ 0 60000 65536"/>
                  <a:gd name="T15" fmla="*/ 0 w 4"/>
                  <a:gd name="T16" fmla="*/ 0 h 3"/>
                  <a:gd name="T17" fmla="*/ 4 w 4"/>
                  <a:gd name="T18" fmla="*/ 3 h 3"/>
                </a:gdLst>
                <a:ahLst/>
                <a:cxnLst>
                  <a:cxn ang="T10">
                    <a:pos x="T0" y="T1"/>
                  </a:cxn>
                  <a:cxn ang="T11">
                    <a:pos x="T2" y="T3"/>
                  </a:cxn>
                  <a:cxn ang="T12">
                    <a:pos x="T4" y="T5"/>
                  </a:cxn>
                  <a:cxn ang="T13">
                    <a:pos x="T6" y="T7"/>
                  </a:cxn>
                  <a:cxn ang="T14">
                    <a:pos x="T8" y="T9"/>
                  </a:cxn>
                </a:cxnLst>
                <a:rect l="T15" t="T16" r="T17" b="T18"/>
                <a:pathLst>
                  <a:path w="4" h="3">
                    <a:moveTo>
                      <a:pt x="0" y="0"/>
                    </a:moveTo>
                    <a:lnTo>
                      <a:pt x="2" y="0"/>
                    </a:lnTo>
                    <a:lnTo>
                      <a:pt x="4" y="1"/>
                    </a:lnTo>
                    <a:lnTo>
                      <a:pt x="2" y="3"/>
                    </a:lnTo>
                    <a:lnTo>
                      <a:pt x="0" y="0"/>
                    </a:lnTo>
                    <a:close/>
                  </a:path>
                </a:pathLst>
              </a:custGeom>
              <a:grpFill/>
              <a:ln w="3175" cmpd="sng">
                <a:solidFill>
                  <a:schemeClr val="bg1"/>
                </a:solidFill>
                <a:round/>
                <a:headEnd/>
                <a:tailEnd/>
              </a:ln>
            </p:spPr>
            <p:txBody>
              <a:bodyPr/>
              <a:lstStyle/>
              <a:p>
                <a:endParaRPr lang="es-CL" sz="2400" dirty="0">
                  <a:solidFill>
                    <a:srgbClr val="000000"/>
                  </a:solidFill>
                </a:endParaRPr>
              </a:p>
            </p:txBody>
          </p:sp>
          <p:sp>
            <p:nvSpPr>
              <p:cNvPr id="548" name="Freeform 369"/>
              <p:cNvSpPr>
                <a:spLocks/>
              </p:cNvSpPr>
              <p:nvPr/>
            </p:nvSpPr>
            <p:spPr bwMode="gray">
              <a:xfrm>
                <a:off x="2606" y="2258"/>
                <a:ext cx="5" cy="5"/>
              </a:xfrm>
              <a:custGeom>
                <a:avLst/>
                <a:gdLst>
                  <a:gd name="T0" fmla="*/ 0 w 3"/>
                  <a:gd name="T1" fmla="*/ 5 h 3"/>
                  <a:gd name="T2" fmla="*/ 0 w 3"/>
                  <a:gd name="T3" fmla="*/ 0 h 3"/>
                  <a:gd name="T4" fmla="*/ 5 w 3"/>
                  <a:gd name="T5" fmla="*/ 0 h 3"/>
                  <a:gd name="T6" fmla="*/ 8 w 3"/>
                  <a:gd name="T7" fmla="*/ 5 h 3"/>
                  <a:gd name="T8" fmla="*/ 3 w 3"/>
                  <a:gd name="T9" fmla="*/ 8 h 3"/>
                  <a:gd name="T10" fmla="*/ 0 w 3"/>
                  <a:gd name="T11" fmla="*/ 5 h 3"/>
                  <a:gd name="T12" fmla="*/ 0 60000 65536"/>
                  <a:gd name="T13" fmla="*/ 0 60000 65536"/>
                  <a:gd name="T14" fmla="*/ 0 60000 65536"/>
                  <a:gd name="T15" fmla="*/ 0 60000 65536"/>
                  <a:gd name="T16" fmla="*/ 0 60000 65536"/>
                  <a:gd name="T17" fmla="*/ 0 60000 65536"/>
                  <a:gd name="T18" fmla="*/ 0 w 3"/>
                  <a:gd name="T19" fmla="*/ 0 h 3"/>
                  <a:gd name="T20" fmla="*/ 3 w 3"/>
                  <a:gd name="T21" fmla="*/ 3 h 3"/>
                </a:gdLst>
                <a:ahLst/>
                <a:cxnLst>
                  <a:cxn ang="T12">
                    <a:pos x="T0" y="T1"/>
                  </a:cxn>
                  <a:cxn ang="T13">
                    <a:pos x="T2" y="T3"/>
                  </a:cxn>
                  <a:cxn ang="T14">
                    <a:pos x="T4" y="T5"/>
                  </a:cxn>
                  <a:cxn ang="T15">
                    <a:pos x="T6" y="T7"/>
                  </a:cxn>
                  <a:cxn ang="T16">
                    <a:pos x="T8" y="T9"/>
                  </a:cxn>
                  <a:cxn ang="T17">
                    <a:pos x="T10" y="T11"/>
                  </a:cxn>
                </a:cxnLst>
                <a:rect l="T18" t="T19" r="T20" b="T21"/>
                <a:pathLst>
                  <a:path w="3" h="3">
                    <a:moveTo>
                      <a:pt x="0" y="2"/>
                    </a:moveTo>
                    <a:lnTo>
                      <a:pt x="0" y="0"/>
                    </a:lnTo>
                    <a:lnTo>
                      <a:pt x="2" y="0"/>
                    </a:lnTo>
                    <a:lnTo>
                      <a:pt x="3" y="2"/>
                    </a:lnTo>
                    <a:lnTo>
                      <a:pt x="1" y="3"/>
                    </a:lnTo>
                    <a:lnTo>
                      <a:pt x="0" y="2"/>
                    </a:lnTo>
                    <a:close/>
                  </a:path>
                </a:pathLst>
              </a:custGeom>
              <a:grpFill/>
              <a:ln w="3175" cmpd="sng">
                <a:solidFill>
                  <a:schemeClr val="bg1"/>
                </a:solidFill>
                <a:round/>
                <a:headEnd/>
                <a:tailEnd/>
              </a:ln>
            </p:spPr>
            <p:txBody>
              <a:bodyPr/>
              <a:lstStyle/>
              <a:p>
                <a:endParaRPr lang="es-CL" sz="2400" dirty="0">
                  <a:solidFill>
                    <a:srgbClr val="000000"/>
                  </a:solidFill>
                </a:endParaRPr>
              </a:p>
            </p:txBody>
          </p:sp>
          <p:sp>
            <p:nvSpPr>
              <p:cNvPr id="549" name="Freeform 370"/>
              <p:cNvSpPr>
                <a:spLocks/>
              </p:cNvSpPr>
              <p:nvPr/>
            </p:nvSpPr>
            <p:spPr bwMode="gray">
              <a:xfrm>
                <a:off x="2616" y="2252"/>
                <a:ext cx="6" cy="8"/>
              </a:xfrm>
              <a:custGeom>
                <a:avLst/>
                <a:gdLst>
                  <a:gd name="T0" fmla="*/ 0 w 4"/>
                  <a:gd name="T1" fmla="*/ 5 h 5"/>
                  <a:gd name="T2" fmla="*/ 4 w 4"/>
                  <a:gd name="T3" fmla="*/ 0 h 5"/>
                  <a:gd name="T4" fmla="*/ 9 w 4"/>
                  <a:gd name="T5" fmla="*/ 3 h 5"/>
                  <a:gd name="T6" fmla="*/ 9 w 4"/>
                  <a:gd name="T7" fmla="*/ 10 h 5"/>
                  <a:gd name="T8" fmla="*/ 3 w 4"/>
                  <a:gd name="T9" fmla="*/ 13 h 5"/>
                  <a:gd name="T10" fmla="*/ 0 w 4"/>
                  <a:gd name="T11" fmla="*/ 5 h 5"/>
                  <a:gd name="T12" fmla="*/ 0 60000 65536"/>
                  <a:gd name="T13" fmla="*/ 0 60000 65536"/>
                  <a:gd name="T14" fmla="*/ 0 60000 65536"/>
                  <a:gd name="T15" fmla="*/ 0 60000 65536"/>
                  <a:gd name="T16" fmla="*/ 0 60000 65536"/>
                  <a:gd name="T17" fmla="*/ 0 60000 65536"/>
                  <a:gd name="T18" fmla="*/ 0 w 4"/>
                  <a:gd name="T19" fmla="*/ 0 h 5"/>
                  <a:gd name="T20" fmla="*/ 4 w 4"/>
                  <a:gd name="T21" fmla="*/ 5 h 5"/>
                </a:gdLst>
                <a:ahLst/>
                <a:cxnLst>
                  <a:cxn ang="T12">
                    <a:pos x="T0" y="T1"/>
                  </a:cxn>
                  <a:cxn ang="T13">
                    <a:pos x="T2" y="T3"/>
                  </a:cxn>
                  <a:cxn ang="T14">
                    <a:pos x="T4" y="T5"/>
                  </a:cxn>
                  <a:cxn ang="T15">
                    <a:pos x="T6" y="T7"/>
                  </a:cxn>
                  <a:cxn ang="T16">
                    <a:pos x="T8" y="T9"/>
                  </a:cxn>
                  <a:cxn ang="T17">
                    <a:pos x="T10" y="T11"/>
                  </a:cxn>
                </a:cxnLst>
                <a:rect l="T18" t="T19" r="T20" b="T21"/>
                <a:pathLst>
                  <a:path w="4" h="5">
                    <a:moveTo>
                      <a:pt x="0" y="2"/>
                    </a:moveTo>
                    <a:lnTo>
                      <a:pt x="2" y="0"/>
                    </a:lnTo>
                    <a:lnTo>
                      <a:pt x="4" y="1"/>
                    </a:lnTo>
                    <a:lnTo>
                      <a:pt x="4" y="4"/>
                    </a:lnTo>
                    <a:lnTo>
                      <a:pt x="1" y="5"/>
                    </a:lnTo>
                    <a:lnTo>
                      <a:pt x="0" y="2"/>
                    </a:lnTo>
                    <a:close/>
                  </a:path>
                </a:pathLst>
              </a:custGeom>
              <a:grpFill/>
              <a:ln w="3175" cmpd="sng">
                <a:solidFill>
                  <a:schemeClr val="bg1"/>
                </a:solidFill>
                <a:round/>
                <a:headEnd/>
                <a:tailEnd/>
              </a:ln>
            </p:spPr>
            <p:txBody>
              <a:bodyPr/>
              <a:lstStyle/>
              <a:p>
                <a:endParaRPr lang="es-CL" sz="2400" dirty="0">
                  <a:solidFill>
                    <a:srgbClr val="000000"/>
                  </a:solidFill>
                </a:endParaRPr>
              </a:p>
            </p:txBody>
          </p:sp>
          <p:sp>
            <p:nvSpPr>
              <p:cNvPr id="550" name="Freeform 371"/>
              <p:cNvSpPr>
                <a:spLocks/>
              </p:cNvSpPr>
              <p:nvPr/>
            </p:nvSpPr>
            <p:spPr bwMode="gray">
              <a:xfrm>
                <a:off x="2623" y="2246"/>
                <a:ext cx="4" cy="4"/>
              </a:xfrm>
              <a:custGeom>
                <a:avLst/>
                <a:gdLst>
                  <a:gd name="T0" fmla="*/ 0 w 2"/>
                  <a:gd name="T1" fmla="*/ 1 h 3"/>
                  <a:gd name="T2" fmla="*/ 8 w 2"/>
                  <a:gd name="T3" fmla="*/ 0 h 3"/>
                  <a:gd name="T4" fmla="*/ 8 w 2"/>
                  <a:gd name="T5" fmla="*/ 5 h 3"/>
                  <a:gd name="T6" fmla="*/ 0 w 2"/>
                  <a:gd name="T7" fmla="*/ 1 h 3"/>
                  <a:gd name="T8" fmla="*/ 0 60000 65536"/>
                  <a:gd name="T9" fmla="*/ 0 60000 65536"/>
                  <a:gd name="T10" fmla="*/ 0 60000 65536"/>
                  <a:gd name="T11" fmla="*/ 0 60000 65536"/>
                  <a:gd name="T12" fmla="*/ 0 w 2"/>
                  <a:gd name="T13" fmla="*/ 0 h 3"/>
                  <a:gd name="T14" fmla="*/ 2 w 2"/>
                  <a:gd name="T15" fmla="*/ 3 h 3"/>
                </a:gdLst>
                <a:ahLst/>
                <a:cxnLst>
                  <a:cxn ang="T8">
                    <a:pos x="T0" y="T1"/>
                  </a:cxn>
                  <a:cxn ang="T9">
                    <a:pos x="T2" y="T3"/>
                  </a:cxn>
                  <a:cxn ang="T10">
                    <a:pos x="T4" y="T5"/>
                  </a:cxn>
                  <a:cxn ang="T11">
                    <a:pos x="T6" y="T7"/>
                  </a:cxn>
                </a:cxnLst>
                <a:rect l="T12" t="T13" r="T14" b="T15"/>
                <a:pathLst>
                  <a:path w="2" h="3">
                    <a:moveTo>
                      <a:pt x="0" y="1"/>
                    </a:moveTo>
                    <a:lnTo>
                      <a:pt x="2" y="0"/>
                    </a:lnTo>
                    <a:lnTo>
                      <a:pt x="2" y="3"/>
                    </a:lnTo>
                    <a:lnTo>
                      <a:pt x="0" y="1"/>
                    </a:lnTo>
                    <a:close/>
                  </a:path>
                </a:pathLst>
              </a:custGeom>
              <a:grpFill/>
              <a:ln w="3175" cmpd="sng">
                <a:solidFill>
                  <a:schemeClr val="bg1"/>
                </a:solidFill>
                <a:round/>
                <a:headEnd/>
                <a:tailEnd/>
              </a:ln>
            </p:spPr>
            <p:txBody>
              <a:bodyPr/>
              <a:lstStyle/>
              <a:p>
                <a:endParaRPr lang="es-CL" sz="2400" dirty="0">
                  <a:solidFill>
                    <a:srgbClr val="000000"/>
                  </a:solidFill>
                </a:endParaRPr>
              </a:p>
            </p:txBody>
          </p:sp>
          <p:sp>
            <p:nvSpPr>
              <p:cNvPr id="551" name="Freeform 372"/>
              <p:cNvSpPr>
                <a:spLocks/>
              </p:cNvSpPr>
              <p:nvPr/>
            </p:nvSpPr>
            <p:spPr bwMode="gray">
              <a:xfrm>
                <a:off x="2723" y="1990"/>
                <a:ext cx="42" cy="104"/>
              </a:xfrm>
              <a:custGeom>
                <a:avLst/>
                <a:gdLst>
                  <a:gd name="T0" fmla="*/ 14 w 27"/>
                  <a:gd name="T1" fmla="*/ 3 h 67"/>
                  <a:gd name="T2" fmla="*/ 25 w 27"/>
                  <a:gd name="T3" fmla="*/ 8 h 67"/>
                  <a:gd name="T4" fmla="*/ 47 w 27"/>
                  <a:gd name="T5" fmla="*/ 5 h 67"/>
                  <a:gd name="T6" fmla="*/ 56 w 27"/>
                  <a:gd name="T7" fmla="*/ 0 h 67"/>
                  <a:gd name="T8" fmla="*/ 65 w 27"/>
                  <a:gd name="T9" fmla="*/ 12 h 67"/>
                  <a:gd name="T10" fmla="*/ 61 w 27"/>
                  <a:gd name="T11" fmla="*/ 34 h 67"/>
                  <a:gd name="T12" fmla="*/ 56 w 27"/>
                  <a:gd name="T13" fmla="*/ 43 h 67"/>
                  <a:gd name="T14" fmla="*/ 53 w 27"/>
                  <a:gd name="T15" fmla="*/ 70 h 67"/>
                  <a:gd name="T16" fmla="*/ 48 w 27"/>
                  <a:gd name="T17" fmla="*/ 78 h 67"/>
                  <a:gd name="T18" fmla="*/ 53 w 27"/>
                  <a:gd name="T19" fmla="*/ 101 h 67"/>
                  <a:gd name="T20" fmla="*/ 51 w 27"/>
                  <a:gd name="T21" fmla="*/ 127 h 67"/>
                  <a:gd name="T22" fmla="*/ 40 w 27"/>
                  <a:gd name="T23" fmla="*/ 143 h 67"/>
                  <a:gd name="T24" fmla="*/ 40 w 27"/>
                  <a:gd name="T25" fmla="*/ 154 h 67"/>
                  <a:gd name="T26" fmla="*/ 31 w 27"/>
                  <a:gd name="T27" fmla="*/ 161 h 67"/>
                  <a:gd name="T28" fmla="*/ 19 w 27"/>
                  <a:gd name="T29" fmla="*/ 158 h 67"/>
                  <a:gd name="T30" fmla="*/ 8 w 27"/>
                  <a:gd name="T31" fmla="*/ 158 h 67"/>
                  <a:gd name="T32" fmla="*/ 9 w 27"/>
                  <a:gd name="T33" fmla="*/ 144 h 67"/>
                  <a:gd name="T34" fmla="*/ 9 w 27"/>
                  <a:gd name="T35" fmla="*/ 123 h 67"/>
                  <a:gd name="T36" fmla="*/ 8 w 27"/>
                  <a:gd name="T37" fmla="*/ 113 h 67"/>
                  <a:gd name="T38" fmla="*/ 0 w 27"/>
                  <a:gd name="T39" fmla="*/ 113 h 67"/>
                  <a:gd name="T40" fmla="*/ 0 w 27"/>
                  <a:gd name="T41" fmla="*/ 88 h 67"/>
                  <a:gd name="T42" fmla="*/ 8 w 27"/>
                  <a:gd name="T43" fmla="*/ 79 h 67"/>
                  <a:gd name="T44" fmla="*/ 8 w 27"/>
                  <a:gd name="T45" fmla="*/ 67 h 67"/>
                  <a:gd name="T46" fmla="*/ 14 w 27"/>
                  <a:gd name="T47" fmla="*/ 62 h 67"/>
                  <a:gd name="T48" fmla="*/ 17 w 27"/>
                  <a:gd name="T49" fmla="*/ 40 h 67"/>
                  <a:gd name="T50" fmla="*/ 12 w 27"/>
                  <a:gd name="T51" fmla="*/ 25 h 67"/>
                  <a:gd name="T52" fmla="*/ 9 w 27"/>
                  <a:gd name="T53" fmla="*/ 12 h 67"/>
                  <a:gd name="T54" fmla="*/ 14 w 27"/>
                  <a:gd name="T55" fmla="*/ 3 h 67"/>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w 27"/>
                  <a:gd name="T85" fmla="*/ 0 h 67"/>
                  <a:gd name="T86" fmla="*/ 27 w 27"/>
                  <a:gd name="T87" fmla="*/ 67 h 67"/>
                </a:gdLst>
                <a:ahLst/>
                <a:cxnLst>
                  <a:cxn ang="T56">
                    <a:pos x="T0" y="T1"/>
                  </a:cxn>
                  <a:cxn ang="T57">
                    <a:pos x="T2" y="T3"/>
                  </a:cxn>
                  <a:cxn ang="T58">
                    <a:pos x="T4" y="T5"/>
                  </a:cxn>
                  <a:cxn ang="T59">
                    <a:pos x="T6" y="T7"/>
                  </a:cxn>
                  <a:cxn ang="T60">
                    <a:pos x="T8" y="T9"/>
                  </a:cxn>
                  <a:cxn ang="T61">
                    <a:pos x="T10" y="T11"/>
                  </a:cxn>
                  <a:cxn ang="T62">
                    <a:pos x="T12" y="T13"/>
                  </a:cxn>
                  <a:cxn ang="T63">
                    <a:pos x="T14" y="T15"/>
                  </a:cxn>
                  <a:cxn ang="T64">
                    <a:pos x="T16" y="T17"/>
                  </a:cxn>
                  <a:cxn ang="T65">
                    <a:pos x="T18" y="T19"/>
                  </a:cxn>
                  <a:cxn ang="T66">
                    <a:pos x="T20" y="T21"/>
                  </a:cxn>
                  <a:cxn ang="T67">
                    <a:pos x="T22" y="T23"/>
                  </a:cxn>
                  <a:cxn ang="T68">
                    <a:pos x="T24" y="T25"/>
                  </a:cxn>
                  <a:cxn ang="T69">
                    <a:pos x="T26" y="T27"/>
                  </a:cxn>
                  <a:cxn ang="T70">
                    <a:pos x="T28" y="T29"/>
                  </a:cxn>
                  <a:cxn ang="T71">
                    <a:pos x="T30" y="T31"/>
                  </a:cxn>
                  <a:cxn ang="T72">
                    <a:pos x="T32" y="T33"/>
                  </a:cxn>
                  <a:cxn ang="T73">
                    <a:pos x="T34" y="T35"/>
                  </a:cxn>
                  <a:cxn ang="T74">
                    <a:pos x="T36" y="T37"/>
                  </a:cxn>
                  <a:cxn ang="T75">
                    <a:pos x="T38" y="T39"/>
                  </a:cxn>
                  <a:cxn ang="T76">
                    <a:pos x="T40" y="T41"/>
                  </a:cxn>
                  <a:cxn ang="T77">
                    <a:pos x="T42" y="T43"/>
                  </a:cxn>
                  <a:cxn ang="T78">
                    <a:pos x="T44" y="T45"/>
                  </a:cxn>
                  <a:cxn ang="T79">
                    <a:pos x="T46" y="T47"/>
                  </a:cxn>
                  <a:cxn ang="T80">
                    <a:pos x="T48" y="T49"/>
                  </a:cxn>
                  <a:cxn ang="T81">
                    <a:pos x="T50" y="T51"/>
                  </a:cxn>
                  <a:cxn ang="T82">
                    <a:pos x="T52" y="T53"/>
                  </a:cxn>
                  <a:cxn ang="T83">
                    <a:pos x="T54" y="T55"/>
                  </a:cxn>
                </a:cxnLst>
                <a:rect l="T84" t="T85" r="T86" b="T87"/>
                <a:pathLst>
                  <a:path w="27" h="67">
                    <a:moveTo>
                      <a:pt x="6" y="1"/>
                    </a:moveTo>
                    <a:lnTo>
                      <a:pt x="10" y="3"/>
                    </a:lnTo>
                    <a:lnTo>
                      <a:pt x="19" y="2"/>
                    </a:lnTo>
                    <a:lnTo>
                      <a:pt x="23" y="0"/>
                    </a:lnTo>
                    <a:lnTo>
                      <a:pt x="27" y="5"/>
                    </a:lnTo>
                    <a:lnTo>
                      <a:pt x="25" y="14"/>
                    </a:lnTo>
                    <a:lnTo>
                      <a:pt x="23" y="18"/>
                    </a:lnTo>
                    <a:lnTo>
                      <a:pt x="22" y="29"/>
                    </a:lnTo>
                    <a:lnTo>
                      <a:pt x="20" y="32"/>
                    </a:lnTo>
                    <a:lnTo>
                      <a:pt x="22" y="42"/>
                    </a:lnTo>
                    <a:lnTo>
                      <a:pt x="21" y="53"/>
                    </a:lnTo>
                    <a:lnTo>
                      <a:pt x="17" y="59"/>
                    </a:lnTo>
                    <a:lnTo>
                      <a:pt x="17" y="64"/>
                    </a:lnTo>
                    <a:lnTo>
                      <a:pt x="13" y="67"/>
                    </a:lnTo>
                    <a:lnTo>
                      <a:pt x="8" y="66"/>
                    </a:lnTo>
                    <a:lnTo>
                      <a:pt x="3" y="66"/>
                    </a:lnTo>
                    <a:lnTo>
                      <a:pt x="4" y="60"/>
                    </a:lnTo>
                    <a:lnTo>
                      <a:pt x="4" y="51"/>
                    </a:lnTo>
                    <a:lnTo>
                      <a:pt x="3" y="47"/>
                    </a:lnTo>
                    <a:lnTo>
                      <a:pt x="0" y="47"/>
                    </a:lnTo>
                    <a:lnTo>
                      <a:pt x="0" y="37"/>
                    </a:lnTo>
                    <a:lnTo>
                      <a:pt x="3" y="33"/>
                    </a:lnTo>
                    <a:lnTo>
                      <a:pt x="3" y="28"/>
                    </a:lnTo>
                    <a:lnTo>
                      <a:pt x="6" y="26"/>
                    </a:lnTo>
                    <a:lnTo>
                      <a:pt x="7" y="17"/>
                    </a:lnTo>
                    <a:lnTo>
                      <a:pt x="5" y="10"/>
                    </a:lnTo>
                    <a:lnTo>
                      <a:pt x="4" y="5"/>
                    </a:lnTo>
                    <a:lnTo>
                      <a:pt x="6" y="1"/>
                    </a:lnTo>
                    <a:close/>
                  </a:path>
                </a:pathLst>
              </a:custGeom>
              <a:pattFill prst="dkHorz">
                <a:fgClr>
                  <a:schemeClr val="tx2"/>
                </a:fgClr>
                <a:bgClr>
                  <a:schemeClr val="bg1">
                    <a:lumMod val="65000"/>
                  </a:schemeClr>
                </a:bgClr>
              </a:pattFill>
              <a:ln w="3175" cmpd="sng">
                <a:solidFill>
                  <a:schemeClr val="bg1"/>
                </a:solidFill>
                <a:round/>
                <a:headEnd/>
                <a:tailEnd/>
              </a:ln>
            </p:spPr>
            <p:txBody>
              <a:bodyPr/>
              <a:lstStyle/>
              <a:p>
                <a:endParaRPr lang="es-CL" sz="2400" dirty="0">
                  <a:solidFill>
                    <a:srgbClr val="000000"/>
                  </a:solidFill>
                </a:endParaRPr>
              </a:p>
            </p:txBody>
          </p:sp>
          <p:sp>
            <p:nvSpPr>
              <p:cNvPr id="552" name="Freeform 373"/>
              <p:cNvSpPr>
                <a:spLocks/>
              </p:cNvSpPr>
              <p:nvPr/>
            </p:nvSpPr>
            <p:spPr bwMode="gray">
              <a:xfrm>
                <a:off x="2723" y="1951"/>
                <a:ext cx="176" cy="160"/>
              </a:xfrm>
              <a:custGeom>
                <a:avLst/>
                <a:gdLst>
                  <a:gd name="T0" fmla="*/ 269 w 114"/>
                  <a:gd name="T1" fmla="*/ 39 h 103"/>
                  <a:gd name="T2" fmla="*/ 272 w 114"/>
                  <a:gd name="T3" fmla="*/ 56 h 103"/>
                  <a:gd name="T4" fmla="*/ 264 w 114"/>
                  <a:gd name="T5" fmla="*/ 75 h 103"/>
                  <a:gd name="T6" fmla="*/ 242 w 114"/>
                  <a:gd name="T7" fmla="*/ 84 h 103"/>
                  <a:gd name="T8" fmla="*/ 232 w 114"/>
                  <a:gd name="T9" fmla="*/ 84 h 103"/>
                  <a:gd name="T10" fmla="*/ 219 w 114"/>
                  <a:gd name="T11" fmla="*/ 99 h 103"/>
                  <a:gd name="T12" fmla="*/ 216 w 114"/>
                  <a:gd name="T13" fmla="*/ 106 h 103"/>
                  <a:gd name="T14" fmla="*/ 205 w 114"/>
                  <a:gd name="T15" fmla="*/ 118 h 103"/>
                  <a:gd name="T16" fmla="*/ 202 w 114"/>
                  <a:gd name="T17" fmla="*/ 143 h 103"/>
                  <a:gd name="T18" fmla="*/ 205 w 114"/>
                  <a:gd name="T19" fmla="*/ 166 h 103"/>
                  <a:gd name="T20" fmla="*/ 193 w 114"/>
                  <a:gd name="T21" fmla="*/ 183 h 103"/>
                  <a:gd name="T22" fmla="*/ 191 w 114"/>
                  <a:gd name="T23" fmla="*/ 197 h 103"/>
                  <a:gd name="T24" fmla="*/ 176 w 114"/>
                  <a:gd name="T25" fmla="*/ 205 h 103"/>
                  <a:gd name="T26" fmla="*/ 170 w 114"/>
                  <a:gd name="T27" fmla="*/ 213 h 103"/>
                  <a:gd name="T28" fmla="*/ 159 w 114"/>
                  <a:gd name="T29" fmla="*/ 217 h 103"/>
                  <a:gd name="T30" fmla="*/ 157 w 114"/>
                  <a:gd name="T31" fmla="*/ 227 h 103"/>
                  <a:gd name="T32" fmla="*/ 144 w 114"/>
                  <a:gd name="T33" fmla="*/ 236 h 103"/>
                  <a:gd name="T34" fmla="*/ 131 w 114"/>
                  <a:gd name="T35" fmla="*/ 231 h 103"/>
                  <a:gd name="T36" fmla="*/ 119 w 114"/>
                  <a:gd name="T37" fmla="*/ 230 h 103"/>
                  <a:gd name="T38" fmla="*/ 100 w 114"/>
                  <a:gd name="T39" fmla="*/ 235 h 103"/>
                  <a:gd name="T40" fmla="*/ 86 w 114"/>
                  <a:gd name="T41" fmla="*/ 249 h 103"/>
                  <a:gd name="T42" fmla="*/ 76 w 114"/>
                  <a:gd name="T43" fmla="*/ 245 h 103"/>
                  <a:gd name="T44" fmla="*/ 71 w 114"/>
                  <a:gd name="T45" fmla="*/ 241 h 103"/>
                  <a:gd name="T46" fmla="*/ 62 w 114"/>
                  <a:gd name="T47" fmla="*/ 236 h 103"/>
                  <a:gd name="T48" fmla="*/ 56 w 114"/>
                  <a:gd name="T49" fmla="*/ 217 h 103"/>
                  <a:gd name="T50" fmla="*/ 45 w 114"/>
                  <a:gd name="T51" fmla="*/ 214 h 103"/>
                  <a:gd name="T52" fmla="*/ 40 w 114"/>
                  <a:gd name="T53" fmla="*/ 214 h 103"/>
                  <a:gd name="T54" fmla="*/ 40 w 114"/>
                  <a:gd name="T55" fmla="*/ 202 h 103"/>
                  <a:gd name="T56" fmla="*/ 49 w 114"/>
                  <a:gd name="T57" fmla="*/ 188 h 103"/>
                  <a:gd name="T58" fmla="*/ 52 w 114"/>
                  <a:gd name="T59" fmla="*/ 162 h 103"/>
                  <a:gd name="T60" fmla="*/ 48 w 114"/>
                  <a:gd name="T61" fmla="*/ 138 h 103"/>
                  <a:gd name="T62" fmla="*/ 52 w 114"/>
                  <a:gd name="T63" fmla="*/ 130 h 103"/>
                  <a:gd name="T64" fmla="*/ 56 w 114"/>
                  <a:gd name="T65" fmla="*/ 104 h 103"/>
                  <a:gd name="T66" fmla="*/ 60 w 114"/>
                  <a:gd name="T67" fmla="*/ 95 h 103"/>
                  <a:gd name="T68" fmla="*/ 65 w 114"/>
                  <a:gd name="T69" fmla="*/ 73 h 103"/>
                  <a:gd name="T70" fmla="*/ 56 w 114"/>
                  <a:gd name="T71" fmla="*/ 61 h 103"/>
                  <a:gd name="T72" fmla="*/ 45 w 114"/>
                  <a:gd name="T73" fmla="*/ 65 h 103"/>
                  <a:gd name="T74" fmla="*/ 23 w 114"/>
                  <a:gd name="T75" fmla="*/ 67 h 103"/>
                  <a:gd name="T76" fmla="*/ 14 w 114"/>
                  <a:gd name="T77" fmla="*/ 62 h 103"/>
                  <a:gd name="T78" fmla="*/ 12 w 114"/>
                  <a:gd name="T79" fmla="*/ 51 h 103"/>
                  <a:gd name="T80" fmla="*/ 0 w 114"/>
                  <a:gd name="T81" fmla="*/ 30 h 103"/>
                  <a:gd name="T82" fmla="*/ 8 w 114"/>
                  <a:gd name="T83" fmla="*/ 17 h 103"/>
                  <a:gd name="T84" fmla="*/ 22 w 114"/>
                  <a:gd name="T85" fmla="*/ 9 h 103"/>
                  <a:gd name="T86" fmla="*/ 26 w 114"/>
                  <a:gd name="T87" fmla="*/ 0 h 103"/>
                  <a:gd name="T88" fmla="*/ 36 w 114"/>
                  <a:gd name="T89" fmla="*/ 0 h 103"/>
                  <a:gd name="T90" fmla="*/ 40 w 114"/>
                  <a:gd name="T91" fmla="*/ 5 h 103"/>
                  <a:gd name="T92" fmla="*/ 66 w 114"/>
                  <a:gd name="T93" fmla="*/ 8 h 103"/>
                  <a:gd name="T94" fmla="*/ 74 w 114"/>
                  <a:gd name="T95" fmla="*/ 5 h 103"/>
                  <a:gd name="T96" fmla="*/ 86 w 114"/>
                  <a:gd name="T97" fmla="*/ 3 h 103"/>
                  <a:gd name="T98" fmla="*/ 107 w 114"/>
                  <a:gd name="T99" fmla="*/ 9 h 103"/>
                  <a:gd name="T100" fmla="*/ 124 w 114"/>
                  <a:gd name="T101" fmla="*/ 8 h 103"/>
                  <a:gd name="T102" fmla="*/ 145 w 114"/>
                  <a:gd name="T103" fmla="*/ 12 h 103"/>
                  <a:gd name="T104" fmla="*/ 170 w 114"/>
                  <a:gd name="T105" fmla="*/ 14 h 103"/>
                  <a:gd name="T106" fmla="*/ 185 w 114"/>
                  <a:gd name="T107" fmla="*/ 26 h 103"/>
                  <a:gd name="T108" fmla="*/ 193 w 114"/>
                  <a:gd name="T109" fmla="*/ 26 h 103"/>
                  <a:gd name="T110" fmla="*/ 201 w 114"/>
                  <a:gd name="T111" fmla="*/ 34 h 103"/>
                  <a:gd name="T112" fmla="*/ 228 w 114"/>
                  <a:gd name="T113" fmla="*/ 31 h 103"/>
                  <a:gd name="T114" fmla="*/ 236 w 114"/>
                  <a:gd name="T115" fmla="*/ 34 h 103"/>
                  <a:gd name="T116" fmla="*/ 241 w 114"/>
                  <a:gd name="T117" fmla="*/ 36 h 103"/>
                  <a:gd name="T118" fmla="*/ 245 w 114"/>
                  <a:gd name="T119" fmla="*/ 39 h 103"/>
                  <a:gd name="T120" fmla="*/ 269 w 114"/>
                  <a:gd name="T121" fmla="*/ 39 h 103"/>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w 114"/>
                  <a:gd name="T184" fmla="*/ 0 h 103"/>
                  <a:gd name="T185" fmla="*/ 114 w 114"/>
                  <a:gd name="T186" fmla="*/ 103 h 103"/>
                </a:gdLst>
                <a:ahLst/>
                <a:cxnLst>
                  <a:cxn ang="T122">
                    <a:pos x="T0" y="T1"/>
                  </a:cxn>
                  <a:cxn ang="T123">
                    <a:pos x="T2" y="T3"/>
                  </a:cxn>
                  <a:cxn ang="T124">
                    <a:pos x="T4" y="T5"/>
                  </a:cxn>
                  <a:cxn ang="T125">
                    <a:pos x="T6" y="T7"/>
                  </a:cxn>
                  <a:cxn ang="T126">
                    <a:pos x="T8" y="T9"/>
                  </a:cxn>
                  <a:cxn ang="T127">
                    <a:pos x="T10" y="T11"/>
                  </a:cxn>
                  <a:cxn ang="T128">
                    <a:pos x="T12" y="T13"/>
                  </a:cxn>
                  <a:cxn ang="T129">
                    <a:pos x="T14" y="T15"/>
                  </a:cxn>
                  <a:cxn ang="T130">
                    <a:pos x="T16" y="T17"/>
                  </a:cxn>
                  <a:cxn ang="T131">
                    <a:pos x="T18" y="T19"/>
                  </a:cxn>
                  <a:cxn ang="T132">
                    <a:pos x="T20" y="T21"/>
                  </a:cxn>
                  <a:cxn ang="T133">
                    <a:pos x="T22" y="T23"/>
                  </a:cxn>
                  <a:cxn ang="T134">
                    <a:pos x="T24" y="T25"/>
                  </a:cxn>
                  <a:cxn ang="T135">
                    <a:pos x="T26" y="T27"/>
                  </a:cxn>
                  <a:cxn ang="T136">
                    <a:pos x="T28" y="T29"/>
                  </a:cxn>
                  <a:cxn ang="T137">
                    <a:pos x="T30" y="T31"/>
                  </a:cxn>
                  <a:cxn ang="T138">
                    <a:pos x="T32" y="T33"/>
                  </a:cxn>
                  <a:cxn ang="T139">
                    <a:pos x="T34" y="T35"/>
                  </a:cxn>
                  <a:cxn ang="T140">
                    <a:pos x="T36" y="T37"/>
                  </a:cxn>
                  <a:cxn ang="T141">
                    <a:pos x="T38" y="T39"/>
                  </a:cxn>
                  <a:cxn ang="T142">
                    <a:pos x="T40" y="T41"/>
                  </a:cxn>
                  <a:cxn ang="T143">
                    <a:pos x="T42" y="T43"/>
                  </a:cxn>
                  <a:cxn ang="T144">
                    <a:pos x="T44" y="T45"/>
                  </a:cxn>
                  <a:cxn ang="T145">
                    <a:pos x="T46" y="T47"/>
                  </a:cxn>
                  <a:cxn ang="T146">
                    <a:pos x="T48" y="T49"/>
                  </a:cxn>
                  <a:cxn ang="T147">
                    <a:pos x="T50" y="T51"/>
                  </a:cxn>
                  <a:cxn ang="T148">
                    <a:pos x="T52" y="T53"/>
                  </a:cxn>
                  <a:cxn ang="T149">
                    <a:pos x="T54" y="T55"/>
                  </a:cxn>
                  <a:cxn ang="T150">
                    <a:pos x="T56" y="T57"/>
                  </a:cxn>
                  <a:cxn ang="T151">
                    <a:pos x="T58" y="T59"/>
                  </a:cxn>
                  <a:cxn ang="T152">
                    <a:pos x="T60" y="T61"/>
                  </a:cxn>
                  <a:cxn ang="T153">
                    <a:pos x="T62" y="T63"/>
                  </a:cxn>
                  <a:cxn ang="T154">
                    <a:pos x="T64" y="T65"/>
                  </a:cxn>
                  <a:cxn ang="T155">
                    <a:pos x="T66" y="T67"/>
                  </a:cxn>
                  <a:cxn ang="T156">
                    <a:pos x="T68" y="T69"/>
                  </a:cxn>
                  <a:cxn ang="T157">
                    <a:pos x="T70" y="T71"/>
                  </a:cxn>
                  <a:cxn ang="T158">
                    <a:pos x="T72" y="T73"/>
                  </a:cxn>
                  <a:cxn ang="T159">
                    <a:pos x="T74" y="T75"/>
                  </a:cxn>
                  <a:cxn ang="T160">
                    <a:pos x="T76" y="T77"/>
                  </a:cxn>
                  <a:cxn ang="T161">
                    <a:pos x="T78" y="T79"/>
                  </a:cxn>
                  <a:cxn ang="T162">
                    <a:pos x="T80" y="T81"/>
                  </a:cxn>
                  <a:cxn ang="T163">
                    <a:pos x="T82" y="T83"/>
                  </a:cxn>
                  <a:cxn ang="T164">
                    <a:pos x="T84" y="T85"/>
                  </a:cxn>
                  <a:cxn ang="T165">
                    <a:pos x="T86" y="T87"/>
                  </a:cxn>
                  <a:cxn ang="T166">
                    <a:pos x="T88" y="T89"/>
                  </a:cxn>
                  <a:cxn ang="T167">
                    <a:pos x="T90" y="T91"/>
                  </a:cxn>
                  <a:cxn ang="T168">
                    <a:pos x="T92" y="T93"/>
                  </a:cxn>
                  <a:cxn ang="T169">
                    <a:pos x="T94" y="T95"/>
                  </a:cxn>
                  <a:cxn ang="T170">
                    <a:pos x="T96" y="T97"/>
                  </a:cxn>
                  <a:cxn ang="T171">
                    <a:pos x="T98" y="T99"/>
                  </a:cxn>
                  <a:cxn ang="T172">
                    <a:pos x="T100" y="T101"/>
                  </a:cxn>
                  <a:cxn ang="T173">
                    <a:pos x="T102" y="T103"/>
                  </a:cxn>
                  <a:cxn ang="T174">
                    <a:pos x="T104" y="T105"/>
                  </a:cxn>
                  <a:cxn ang="T175">
                    <a:pos x="T106" y="T107"/>
                  </a:cxn>
                  <a:cxn ang="T176">
                    <a:pos x="T108" y="T109"/>
                  </a:cxn>
                  <a:cxn ang="T177">
                    <a:pos x="T110" y="T111"/>
                  </a:cxn>
                  <a:cxn ang="T178">
                    <a:pos x="T112" y="T113"/>
                  </a:cxn>
                  <a:cxn ang="T179">
                    <a:pos x="T114" y="T115"/>
                  </a:cxn>
                  <a:cxn ang="T180">
                    <a:pos x="T116" y="T117"/>
                  </a:cxn>
                  <a:cxn ang="T181">
                    <a:pos x="T118" y="T119"/>
                  </a:cxn>
                  <a:cxn ang="T182">
                    <a:pos x="T120" y="T121"/>
                  </a:cxn>
                </a:cxnLst>
                <a:rect l="T183" t="T184" r="T185" b="T186"/>
                <a:pathLst>
                  <a:path w="114" h="103">
                    <a:moveTo>
                      <a:pt x="113" y="16"/>
                    </a:moveTo>
                    <a:lnTo>
                      <a:pt x="114" y="23"/>
                    </a:lnTo>
                    <a:lnTo>
                      <a:pt x="111" y="31"/>
                    </a:lnTo>
                    <a:lnTo>
                      <a:pt x="102" y="35"/>
                    </a:lnTo>
                    <a:lnTo>
                      <a:pt x="97" y="35"/>
                    </a:lnTo>
                    <a:lnTo>
                      <a:pt x="92" y="41"/>
                    </a:lnTo>
                    <a:lnTo>
                      <a:pt x="91" y="44"/>
                    </a:lnTo>
                    <a:lnTo>
                      <a:pt x="86" y="49"/>
                    </a:lnTo>
                    <a:lnTo>
                      <a:pt x="85" y="59"/>
                    </a:lnTo>
                    <a:lnTo>
                      <a:pt x="86" y="69"/>
                    </a:lnTo>
                    <a:lnTo>
                      <a:pt x="81" y="76"/>
                    </a:lnTo>
                    <a:lnTo>
                      <a:pt x="80" y="82"/>
                    </a:lnTo>
                    <a:lnTo>
                      <a:pt x="74" y="85"/>
                    </a:lnTo>
                    <a:lnTo>
                      <a:pt x="71" y="88"/>
                    </a:lnTo>
                    <a:lnTo>
                      <a:pt x="67" y="90"/>
                    </a:lnTo>
                    <a:lnTo>
                      <a:pt x="66" y="94"/>
                    </a:lnTo>
                    <a:lnTo>
                      <a:pt x="60" y="98"/>
                    </a:lnTo>
                    <a:lnTo>
                      <a:pt x="55" y="96"/>
                    </a:lnTo>
                    <a:lnTo>
                      <a:pt x="50" y="95"/>
                    </a:lnTo>
                    <a:lnTo>
                      <a:pt x="42" y="97"/>
                    </a:lnTo>
                    <a:lnTo>
                      <a:pt x="36" y="103"/>
                    </a:lnTo>
                    <a:lnTo>
                      <a:pt x="32" y="102"/>
                    </a:lnTo>
                    <a:lnTo>
                      <a:pt x="30" y="100"/>
                    </a:lnTo>
                    <a:lnTo>
                      <a:pt x="26" y="98"/>
                    </a:lnTo>
                    <a:lnTo>
                      <a:pt x="23" y="90"/>
                    </a:lnTo>
                    <a:lnTo>
                      <a:pt x="19" y="89"/>
                    </a:lnTo>
                    <a:lnTo>
                      <a:pt x="17" y="89"/>
                    </a:lnTo>
                    <a:lnTo>
                      <a:pt x="17" y="84"/>
                    </a:lnTo>
                    <a:lnTo>
                      <a:pt x="21" y="78"/>
                    </a:lnTo>
                    <a:lnTo>
                      <a:pt x="22" y="67"/>
                    </a:lnTo>
                    <a:lnTo>
                      <a:pt x="20" y="57"/>
                    </a:lnTo>
                    <a:lnTo>
                      <a:pt x="22" y="54"/>
                    </a:lnTo>
                    <a:lnTo>
                      <a:pt x="23" y="43"/>
                    </a:lnTo>
                    <a:lnTo>
                      <a:pt x="25" y="39"/>
                    </a:lnTo>
                    <a:lnTo>
                      <a:pt x="27" y="30"/>
                    </a:lnTo>
                    <a:lnTo>
                      <a:pt x="23" y="25"/>
                    </a:lnTo>
                    <a:lnTo>
                      <a:pt x="19" y="27"/>
                    </a:lnTo>
                    <a:lnTo>
                      <a:pt x="10" y="28"/>
                    </a:lnTo>
                    <a:lnTo>
                      <a:pt x="6" y="26"/>
                    </a:lnTo>
                    <a:lnTo>
                      <a:pt x="5" y="21"/>
                    </a:lnTo>
                    <a:lnTo>
                      <a:pt x="0" y="12"/>
                    </a:lnTo>
                    <a:lnTo>
                      <a:pt x="3" y="7"/>
                    </a:lnTo>
                    <a:lnTo>
                      <a:pt x="9" y="4"/>
                    </a:lnTo>
                    <a:lnTo>
                      <a:pt x="11" y="0"/>
                    </a:lnTo>
                    <a:lnTo>
                      <a:pt x="15" y="0"/>
                    </a:lnTo>
                    <a:lnTo>
                      <a:pt x="17" y="2"/>
                    </a:lnTo>
                    <a:lnTo>
                      <a:pt x="28" y="3"/>
                    </a:lnTo>
                    <a:lnTo>
                      <a:pt x="31" y="2"/>
                    </a:lnTo>
                    <a:lnTo>
                      <a:pt x="36" y="1"/>
                    </a:lnTo>
                    <a:lnTo>
                      <a:pt x="45" y="4"/>
                    </a:lnTo>
                    <a:lnTo>
                      <a:pt x="52" y="3"/>
                    </a:lnTo>
                    <a:lnTo>
                      <a:pt x="61" y="5"/>
                    </a:lnTo>
                    <a:lnTo>
                      <a:pt x="71" y="6"/>
                    </a:lnTo>
                    <a:lnTo>
                      <a:pt x="78" y="11"/>
                    </a:lnTo>
                    <a:lnTo>
                      <a:pt x="81" y="11"/>
                    </a:lnTo>
                    <a:lnTo>
                      <a:pt x="84" y="14"/>
                    </a:lnTo>
                    <a:lnTo>
                      <a:pt x="96" y="13"/>
                    </a:lnTo>
                    <a:lnTo>
                      <a:pt x="99" y="14"/>
                    </a:lnTo>
                    <a:lnTo>
                      <a:pt x="101" y="15"/>
                    </a:lnTo>
                    <a:lnTo>
                      <a:pt x="103" y="16"/>
                    </a:lnTo>
                    <a:lnTo>
                      <a:pt x="113" y="16"/>
                    </a:lnTo>
                    <a:close/>
                  </a:path>
                </a:pathLst>
              </a:custGeom>
              <a:pattFill prst="dkHorz">
                <a:fgClr>
                  <a:schemeClr val="bg2">
                    <a:lumMod val="60000"/>
                    <a:lumOff val="40000"/>
                  </a:schemeClr>
                </a:fgClr>
                <a:bgClr>
                  <a:schemeClr val="tx2"/>
                </a:bgClr>
              </a:pattFill>
              <a:ln w="3175" cmpd="sng">
                <a:solidFill>
                  <a:schemeClr val="bg1"/>
                </a:solidFill>
                <a:round/>
                <a:headEnd/>
                <a:tailEnd/>
              </a:ln>
            </p:spPr>
            <p:txBody>
              <a:bodyPr/>
              <a:lstStyle/>
              <a:p>
                <a:endParaRPr lang="es-CL" sz="2400" dirty="0">
                  <a:solidFill>
                    <a:srgbClr val="000000"/>
                  </a:solidFill>
                </a:endParaRPr>
              </a:p>
            </p:txBody>
          </p:sp>
          <p:sp>
            <p:nvSpPr>
              <p:cNvPr id="553" name="Freeform 374"/>
              <p:cNvSpPr>
                <a:spLocks/>
              </p:cNvSpPr>
              <p:nvPr/>
            </p:nvSpPr>
            <p:spPr bwMode="gray">
              <a:xfrm>
                <a:off x="3129" y="1973"/>
                <a:ext cx="28" cy="63"/>
              </a:xfrm>
              <a:custGeom>
                <a:avLst/>
                <a:gdLst>
                  <a:gd name="T0" fmla="*/ 36 w 18"/>
                  <a:gd name="T1" fmla="*/ 23 h 41"/>
                  <a:gd name="T2" fmla="*/ 31 w 18"/>
                  <a:gd name="T3" fmla="*/ 40 h 41"/>
                  <a:gd name="T4" fmla="*/ 40 w 18"/>
                  <a:gd name="T5" fmla="*/ 57 h 41"/>
                  <a:gd name="T6" fmla="*/ 44 w 18"/>
                  <a:gd name="T7" fmla="*/ 71 h 41"/>
                  <a:gd name="T8" fmla="*/ 34 w 18"/>
                  <a:gd name="T9" fmla="*/ 88 h 41"/>
                  <a:gd name="T10" fmla="*/ 22 w 18"/>
                  <a:gd name="T11" fmla="*/ 97 h 41"/>
                  <a:gd name="T12" fmla="*/ 9 w 18"/>
                  <a:gd name="T13" fmla="*/ 78 h 41"/>
                  <a:gd name="T14" fmla="*/ 5 w 18"/>
                  <a:gd name="T15" fmla="*/ 58 h 41"/>
                  <a:gd name="T16" fmla="*/ 9 w 18"/>
                  <a:gd name="T17" fmla="*/ 45 h 41"/>
                  <a:gd name="T18" fmla="*/ 8 w 18"/>
                  <a:gd name="T19" fmla="*/ 34 h 41"/>
                  <a:gd name="T20" fmla="*/ 0 w 18"/>
                  <a:gd name="T21" fmla="*/ 22 h 41"/>
                  <a:gd name="T22" fmla="*/ 5 w 18"/>
                  <a:gd name="T23" fmla="*/ 8 h 41"/>
                  <a:gd name="T24" fmla="*/ 14 w 18"/>
                  <a:gd name="T25" fmla="*/ 0 h 41"/>
                  <a:gd name="T26" fmla="*/ 30 w 18"/>
                  <a:gd name="T27" fmla="*/ 5 h 41"/>
                  <a:gd name="T28" fmla="*/ 36 w 18"/>
                  <a:gd name="T29" fmla="*/ 23 h 41"/>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18"/>
                  <a:gd name="T46" fmla="*/ 0 h 41"/>
                  <a:gd name="T47" fmla="*/ 18 w 18"/>
                  <a:gd name="T48" fmla="*/ 41 h 41"/>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18" h="41">
                    <a:moveTo>
                      <a:pt x="15" y="10"/>
                    </a:moveTo>
                    <a:lnTo>
                      <a:pt x="13" y="17"/>
                    </a:lnTo>
                    <a:lnTo>
                      <a:pt x="17" y="24"/>
                    </a:lnTo>
                    <a:lnTo>
                      <a:pt x="18" y="30"/>
                    </a:lnTo>
                    <a:lnTo>
                      <a:pt x="14" y="37"/>
                    </a:lnTo>
                    <a:lnTo>
                      <a:pt x="9" y="41"/>
                    </a:lnTo>
                    <a:lnTo>
                      <a:pt x="4" y="33"/>
                    </a:lnTo>
                    <a:lnTo>
                      <a:pt x="2" y="25"/>
                    </a:lnTo>
                    <a:lnTo>
                      <a:pt x="4" y="19"/>
                    </a:lnTo>
                    <a:lnTo>
                      <a:pt x="3" y="14"/>
                    </a:lnTo>
                    <a:lnTo>
                      <a:pt x="0" y="9"/>
                    </a:lnTo>
                    <a:lnTo>
                      <a:pt x="2" y="3"/>
                    </a:lnTo>
                    <a:lnTo>
                      <a:pt x="6" y="0"/>
                    </a:lnTo>
                    <a:lnTo>
                      <a:pt x="12" y="2"/>
                    </a:lnTo>
                    <a:lnTo>
                      <a:pt x="15" y="10"/>
                    </a:lnTo>
                    <a:close/>
                  </a:path>
                </a:pathLst>
              </a:custGeom>
              <a:grpFill/>
              <a:ln w="3175" cmpd="sng">
                <a:solidFill>
                  <a:schemeClr val="bg1"/>
                </a:solidFill>
                <a:round/>
                <a:headEnd/>
                <a:tailEnd/>
              </a:ln>
            </p:spPr>
            <p:txBody>
              <a:bodyPr/>
              <a:lstStyle/>
              <a:p>
                <a:endParaRPr lang="es-CL" sz="2400" dirty="0">
                  <a:solidFill>
                    <a:srgbClr val="000000"/>
                  </a:solidFill>
                </a:endParaRPr>
              </a:p>
            </p:txBody>
          </p:sp>
          <p:sp>
            <p:nvSpPr>
              <p:cNvPr id="554" name="Freeform 375"/>
              <p:cNvSpPr>
                <a:spLocks/>
              </p:cNvSpPr>
              <p:nvPr/>
            </p:nvSpPr>
            <p:spPr bwMode="gray">
              <a:xfrm>
                <a:off x="3151" y="2060"/>
                <a:ext cx="3" cy="4"/>
              </a:xfrm>
              <a:custGeom>
                <a:avLst/>
                <a:gdLst>
                  <a:gd name="T0" fmla="*/ 4 w 2"/>
                  <a:gd name="T1" fmla="*/ 0 h 3"/>
                  <a:gd name="T2" fmla="*/ 4 w 2"/>
                  <a:gd name="T3" fmla="*/ 5 h 3"/>
                  <a:gd name="T4" fmla="*/ 0 w 2"/>
                  <a:gd name="T5" fmla="*/ 4 h 3"/>
                  <a:gd name="T6" fmla="*/ 4 w 2"/>
                  <a:gd name="T7" fmla="*/ 0 h 3"/>
                  <a:gd name="T8" fmla="*/ 0 60000 65536"/>
                  <a:gd name="T9" fmla="*/ 0 60000 65536"/>
                  <a:gd name="T10" fmla="*/ 0 60000 65536"/>
                  <a:gd name="T11" fmla="*/ 0 60000 65536"/>
                  <a:gd name="T12" fmla="*/ 0 w 2"/>
                  <a:gd name="T13" fmla="*/ 0 h 3"/>
                  <a:gd name="T14" fmla="*/ 2 w 2"/>
                  <a:gd name="T15" fmla="*/ 3 h 3"/>
                </a:gdLst>
                <a:ahLst/>
                <a:cxnLst>
                  <a:cxn ang="T8">
                    <a:pos x="T0" y="T1"/>
                  </a:cxn>
                  <a:cxn ang="T9">
                    <a:pos x="T2" y="T3"/>
                  </a:cxn>
                  <a:cxn ang="T10">
                    <a:pos x="T4" y="T5"/>
                  </a:cxn>
                  <a:cxn ang="T11">
                    <a:pos x="T6" y="T7"/>
                  </a:cxn>
                </a:cxnLst>
                <a:rect l="T12" t="T13" r="T14" b="T15"/>
                <a:pathLst>
                  <a:path w="2" h="3">
                    <a:moveTo>
                      <a:pt x="2" y="0"/>
                    </a:moveTo>
                    <a:lnTo>
                      <a:pt x="2" y="3"/>
                    </a:lnTo>
                    <a:lnTo>
                      <a:pt x="0" y="2"/>
                    </a:lnTo>
                    <a:lnTo>
                      <a:pt x="2" y="0"/>
                    </a:lnTo>
                    <a:close/>
                  </a:path>
                </a:pathLst>
              </a:custGeom>
              <a:grpFill/>
              <a:ln w="3175" cmpd="sng">
                <a:solidFill>
                  <a:schemeClr val="bg1"/>
                </a:solidFill>
                <a:round/>
                <a:headEnd/>
                <a:tailEnd/>
              </a:ln>
            </p:spPr>
            <p:txBody>
              <a:bodyPr/>
              <a:lstStyle/>
              <a:p>
                <a:endParaRPr lang="es-CL" sz="2400" dirty="0">
                  <a:solidFill>
                    <a:srgbClr val="000000"/>
                  </a:solidFill>
                </a:endParaRPr>
              </a:p>
            </p:txBody>
          </p:sp>
          <p:sp>
            <p:nvSpPr>
              <p:cNvPr id="555" name="Freeform 376"/>
              <p:cNvSpPr>
                <a:spLocks/>
              </p:cNvSpPr>
              <p:nvPr/>
            </p:nvSpPr>
            <p:spPr bwMode="gray">
              <a:xfrm>
                <a:off x="2949" y="1881"/>
                <a:ext cx="172" cy="193"/>
              </a:xfrm>
              <a:custGeom>
                <a:avLst/>
                <a:gdLst>
                  <a:gd name="T0" fmla="*/ 19 w 111"/>
                  <a:gd name="T1" fmla="*/ 92 h 124"/>
                  <a:gd name="T2" fmla="*/ 3 w 111"/>
                  <a:gd name="T3" fmla="*/ 65 h 124"/>
                  <a:gd name="T4" fmla="*/ 12 w 111"/>
                  <a:gd name="T5" fmla="*/ 36 h 124"/>
                  <a:gd name="T6" fmla="*/ 29 w 111"/>
                  <a:gd name="T7" fmla="*/ 34 h 124"/>
                  <a:gd name="T8" fmla="*/ 40 w 111"/>
                  <a:gd name="T9" fmla="*/ 9 h 124"/>
                  <a:gd name="T10" fmla="*/ 74 w 111"/>
                  <a:gd name="T11" fmla="*/ 19 h 124"/>
                  <a:gd name="T12" fmla="*/ 104 w 111"/>
                  <a:gd name="T13" fmla="*/ 8 h 124"/>
                  <a:gd name="T14" fmla="*/ 122 w 111"/>
                  <a:gd name="T15" fmla="*/ 0 h 124"/>
                  <a:gd name="T16" fmla="*/ 136 w 111"/>
                  <a:gd name="T17" fmla="*/ 5 h 124"/>
                  <a:gd name="T18" fmla="*/ 157 w 111"/>
                  <a:gd name="T19" fmla="*/ 26 h 124"/>
                  <a:gd name="T20" fmla="*/ 163 w 111"/>
                  <a:gd name="T21" fmla="*/ 40 h 124"/>
                  <a:gd name="T22" fmla="*/ 157 w 111"/>
                  <a:gd name="T23" fmla="*/ 58 h 124"/>
                  <a:gd name="T24" fmla="*/ 132 w 111"/>
                  <a:gd name="T25" fmla="*/ 51 h 124"/>
                  <a:gd name="T26" fmla="*/ 126 w 111"/>
                  <a:gd name="T27" fmla="*/ 65 h 124"/>
                  <a:gd name="T28" fmla="*/ 147 w 111"/>
                  <a:gd name="T29" fmla="*/ 109 h 124"/>
                  <a:gd name="T30" fmla="*/ 166 w 111"/>
                  <a:gd name="T31" fmla="*/ 153 h 124"/>
                  <a:gd name="T32" fmla="*/ 206 w 111"/>
                  <a:gd name="T33" fmla="*/ 173 h 124"/>
                  <a:gd name="T34" fmla="*/ 218 w 111"/>
                  <a:gd name="T35" fmla="*/ 191 h 124"/>
                  <a:gd name="T36" fmla="*/ 237 w 111"/>
                  <a:gd name="T37" fmla="*/ 204 h 124"/>
                  <a:gd name="T38" fmla="*/ 263 w 111"/>
                  <a:gd name="T39" fmla="*/ 223 h 124"/>
                  <a:gd name="T40" fmla="*/ 262 w 111"/>
                  <a:gd name="T41" fmla="*/ 238 h 124"/>
                  <a:gd name="T42" fmla="*/ 240 w 111"/>
                  <a:gd name="T43" fmla="*/ 221 h 124"/>
                  <a:gd name="T44" fmla="*/ 223 w 111"/>
                  <a:gd name="T45" fmla="*/ 243 h 124"/>
                  <a:gd name="T46" fmla="*/ 236 w 111"/>
                  <a:gd name="T47" fmla="*/ 266 h 124"/>
                  <a:gd name="T48" fmla="*/ 222 w 111"/>
                  <a:gd name="T49" fmla="*/ 288 h 124"/>
                  <a:gd name="T50" fmla="*/ 201 w 111"/>
                  <a:gd name="T51" fmla="*/ 293 h 124"/>
                  <a:gd name="T52" fmla="*/ 214 w 111"/>
                  <a:gd name="T53" fmla="*/ 269 h 124"/>
                  <a:gd name="T54" fmla="*/ 209 w 111"/>
                  <a:gd name="T55" fmla="*/ 243 h 124"/>
                  <a:gd name="T56" fmla="*/ 195 w 111"/>
                  <a:gd name="T57" fmla="*/ 232 h 124"/>
                  <a:gd name="T58" fmla="*/ 184 w 111"/>
                  <a:gd name="T59" fmla="*/ 218 h 124"/>
                  <a:gd name="T60" fmla="*/ 170 w 111"/>
                  <a:gd name="T61" fmla="*/ 209 h 124"/>
                  <a:gd name="T62" fmla="*/ 157 w 111"/>
                  <a:gd name="T63" fmla="*/ 196 h 124"/>
                  <a:gd name="T64" fmla="*/ 130 w 111"/>
                  <a:gd name="T65" fmla="*/ 184 h 124"/>
                  <a:gd name="T66" fmla="*/ 118 w 111"/>
                  <a:gd name="T67" fmla="*/ 173 h 124"/>
                  <a:gd name="T68" fmla="*/ 104 w 111"/>
                  <a:gd name="T69" fmla="*/ 145 h 124"/>
                  <a:gd name="T70" fmla="*/ 87 w 111"/>
                  <a:gd name="T71" fmla="*/ 114 h 124"/>
                  <a:gd name="T72" fmla="*/ 65 w 111"/>
                  <a:gd name="T73" fmla="*/ 84 h 124"/>
                  <a:gd name="T74" fmla="*/ 29 w 111"/>
                  <a:gd name="T75" fmla="*/ 104 h 124"/>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w 111"/>
                  <a:gd name="T115" fmla="*/ 0 h 124"/>
                  <a:gd name="T116" fmla="*/ 111 w 111"/>
                  <a:gd name="T117" fmla="*/ 124 h 124"/>
                </a:gdLst>
                <a:ahLst/>
                <a:cxnLst>
                  <a:cxn ang="T76">
                    <a:pos x="T0" y="T1"/>
                  </a:cxn>
                  <a:cxn ang="T77">
                    <a:pos x="T2" y="T3"/>
                  </a:cxn>
                  <a:cxn ang="T78">
                    <a:pos x="T4" y="T5"/>
                  </a:cxn>
                  <a:cxn ang="T79">
                    <a:pos x="T6" y="T7"/>
                  </a:cxn>
                  <a:cxn ang="T80">
                    <a:pos x="T8" y="T9"/>
                  </a:cxn>
                  <a:cxn ang="T81">
                    <a:pos x="T10" y="T11"/>
                  </a:cxn>
                  <a:cxn ang="T82">
                    <a:pos x="T12" y="T13"/>
                  </a:cxn>
                  <a:cxn ang="T83">
                    <a:pos x="T14" y="T15"/>
                  </a:cxn>
                  <a:cxn ang="T84">
                    <a:pos x="T16" y="T17"/>
                  </a:cxn>
                  <a:cxn ang="T85">
                    <a:pos x="T18" y="T19"/>
                  </a:cxn>
                  <a:cxn ang="T86">
                    <a:pos x="T20" y="T21"/>
                  </a:cxn>
                  <a:cxn ang="T87">
                    <a:pos x="T22" y="T23"/>
                  </a:cxn>
                  <a:cxn ang="T88">
                    <a:pos x="T24" y="T25"/>
                  </a:cxn>
                  <a:cxn ang="T89">
                    <a:pos x="T26" y="T27"/>
                  </a:cxn>
                  <a:cxn ang="T90">
                    <a:pos x="T28" y="T29"/>
                  </a:cxn>
                  <a:cxn ang="T91">
                    <a:pos x="T30" y="T31"/>
                  </a:cxn>
                  <a:cxn ang="T92">
                    <a:pos x="T32" y="T33"/>
                  </a:cxn>
                  <a:cxn ang="T93">
                    <a:pos x="T34" y="T35"/>
                  </a:cxn>
                  <a:cxn ang="T94">
                    <a:pos x="T36" y="T37"/>
                  </a:cxn>
                  <a:cxn ang="T95">
                    <a:pos x="T38" y="T39"/>
                  </a:cxn>
                  <a:cxn ang="T96">
                    <a:pos x="T40" y="T41"/>
                  </a:cxn>
                  <a:cxn ang="T97">
                    <a:pos x="T42" y="T43"/>
                  </a:cxn>
                  <a:cxn ang="T98">
                    <a:pos x="T44" y="T45"/>
                  </a:cxn>
                  <a:cxn ang="T99">
                    <a:pos x="T46" y="T47"/>
                  </a:cxn>
                  <a:cxn ang="T100">
                    <a:pos x="T48" y="T49"/>
                  </a:cxn>
                  <a:cxn ang="T101">
                    <a:pos x="T50" y="T51"/>
                  </a:cxn>
                  <a:cxn ang="T102">
                    <a:pos x="T52" y="T53"/>
                  </a:cxn>
                  <a:cxn ang="T103">
                    <a:pos x="T54" y="T55"/>
                  </a:cxn>
                  <a:cxn ang="T104">
                    <a:pos x="T56" y="T57"/>
                  </a:cxn>
                  <a:cxn ang="T105">
                    <a:pos x="T58" y="T59"/>
                  </a:cxn>
                  <a:cxn ang="T106">
                    <a:pos x="T60" y="T61"/>
                  </a:cxn>
                  <a:cxn ang="T107">
                    <a:pos x="T62" y="T63"/>
                  </a:cxn>
                  <a:cxn ang="T108">
                    <a:pos x="T64" y="T65"/>
                  </a:cxn>
                  <a:cxn ang="T109">
                    <a:pos x="T66" y="T67"/>
                  </a:cxn>
                  <a:cxn ang="T110">
                    <a:pos x="T68" y="T69"/>
                  </a:cxn>
                  <a:cxn ang="T111">
                    <a:pos x="T70" y="T71"/>
                  </a:cxn>
                  <a:cxn ang="T112">
                    <a:pos x="T72" y="T73"/>
                  </a:cxn>
                  <a:cxn ang="T113">
                    <a:pos x="T74" y="T75"/>
                  </a:cxn>
                </a:cxnLst>
                <a:rect l="T114" t="T115" r="T116" b="T117"/>
                <a:pathLst>
                  <a:path w="111" h="124">
                    <a:moveTo>
                      <a:pt x="12" y="43"/>
                    </a:moveTo>
                    <a:lnTo>
                      <a:pt x="8" y="38"/>
                    </a:lnTo>
                    <a:lnTo>
                      <a:pt x="3" y="37"/>
                    </a:lnTo>
                    <a:lnTo>
                      <a:pt x="1" y="27"/>
                    </a:lnTo>
                    <a:lnTo>
                      <a:pt x="0" y="16"/>
                    </a:lnTo>
                    <a:lnTo>
                      <a:pt x="5" y="15"/>
                    </a:lnTo>
                    <a:lnTo>
                      <a:pt x="9" y="16"/>
                    </a:lnTo>
                    <a:lnTo>
                      <a:pt x="12" y="14"/>
                    </a:lnTo>
                    <a:lnTo>
                      <a:pt x="13" y="5"/>
                    </a:lnTo>
                    <a:lnTo>
                      <a:pt x="17" y="4"/>
                    </a:lnTo>
                    <a:lnTo>
                      <a:pt x="20" y="7"/>
                    </a:lnTo>
                    <a:lnTo>
                      <a:pt x="31" y="8"/>
                    </a:lnTo>
                    <a:lnTo>
                      <a:pt x="34" y="3"/>
                    </a:lnTo>
                    <a:lnTo>
                      <a:pt x="43" y="3"/>
                    </a:lnTo>
                    <a:lnTo>
                      <a:pt x="46" y="0"/>
                    </a:lnTo>
                    <a:lnTo>
                      <a:pt x="51" y="0"/>
                    </a:lnTo>
                    <a:lnTo>
                      <a:pt x="53" y="2"/>
                    </a:lnTo>
                    <a:lnTo>
                      <a:pt x="57" y="2"/>
                    </a:lnTo>
                    <a:lnTo>
                      <a:pt x="65" y="5"/>
                    </a:lnTo>
                    <a:lnTo>
                      <a:pt x="65" y="11"/>
                    </a:lnTo>
                    <a:lnTo>
                      <a:pt x="68" y="14"/>
                    </a:lnTo>
                    <a:lnTo>
                      <a:pt x="68" y="17"/>
                    </a:lnTo>
                    <a:lnTo>
                      <a:pt x="67" y="20"/>
                    </a:lnTo>
                    <a:lnTo>
                      <a:pt x="65" y="24"/>
                    </a:lnTo>
                    <a:lnTo>
                      <a:pt x="65" y="19"/>
                    </a:lnTo>
                    <a:lnTo>
                      <a:pt x="55" y="21"/>
                    </a:lnTo>
                    <a:lnTo>
                      <a:pt x="52" y="25"/>
                    </a:lnTo>
                    <a:lnTo>
                      <a:pt x="52" y="27"/>
                    </a:lnTo>
                    <a:lnTo>
                      <a:pt x="52" y="37"/>
                    </a:lnTo>
                    <a:lnTo>
                      <a:pt x="61" y="45"/>
                    </a:lnTo>
                    <a:lnTo>
                      <a:pt x="65" y="51"/>
                    </a:lnTo>
                    <a:lnTo>
                      <a:pt x="69" y="63"/>
                    </a:lnTo>
                    <a:lnTo>
                      <a:pt x="78" y="69"/>
                    </a:lnTo>
                    <a:lnTo>
                      <a:pt x="86" y="71"/>
                    </a:lnTo>
                    <a:lnTo>
                      <a:pt x="88" y="77"/>
                    </a:lnTo>
                    <a:lnTo>
                      <a:pt x="91" y="79"/>
                    </a:lnTo>
                    <a:lnTo>
                      <a:pt x="98" y="80"/>
                    </a:lnTo>
                    <a:lnTo>
                      <a:pt x="99" y="84"/>
                    </a:lnTo>
                    <a:lnTo>
                      <a:pt x="104" y="86"/>
                    </a:lnTo>
                    <a:lnTo>
                      <a:pt x="110" y="92"/>
                    </a:lnTo>
                    <a:lnTo>
                      <a:pt x="111" y="96"/>
                    </a:lnTo>
                    <a:lnTo>
                      <a:pt x="109" y="98"/>
                    </a:lnTo>
                    <a:lnTo>
                      <a:pt x="103" y="93"/>
                    </a:lnTo>
                    <a:lnTo>
                      <a:pt x="100" y="91"/>
                    </a:lnTo>
                    <a:lnTo>
                      <a:pt x="95" y="92"/>
                    </a:lnTo>
                    <a:lnTo>
                      <a:pt x="93" y="100"/>
                    </a:lnTo>
                    <a:lnTo>
                      <a:pt x="98" y="106"/>
                    </a:lnTo>
                    <a:lnTo>
                      <a:pt x="98" y="110"/>
                    </a:lnTo>
                    <a:lnTo>
                      <a:pt x="94" y="113"/>
                    </a:lnTo>
                    <a:lnTo>
                      <a:pt x="92" y="119"/>
                    </a:lnTo>
                    <a:lnTo>
                      <a:pt x="86" y="124"/>
                    </a:lnTo>
                    <a:lnTo>
                      <a:pt x="84" y="121"/>
                    </a:lnTo>
                    <a:lnTo>
                      <a:pt x="85" y="117"/>
                    </a:lnTo>
                    <a:lnTo>
                      <a:pt x="89" y="111"/>
                    </a:lnTo>
                    <a:lnTo>
                      <a:pt x="87" y="105"/>
                    </a:lnTo>
                    <a:lnTo>
                      <a:pt x="87" y="100"/>
                    </a:lnTo>
                    <a:lnTo>
                      <a:pt x="84" y="96"/>
                    </a:lnTo>
                    <a:lnTo>
                      <a:pt x="81" y="96"/>
                    </a:lnTo>
                    <a:lnTo>
                      <a:pt x="78" y="94"/>
                    </a:lnTo>
                    <a:lnTo>
                      <a:pt x="77" y="90"/>
                    </a:lnTo>
                    <a:lnTo>
                      <a:pt x="73" y="88"/>
                    </a:lnTo>
                    <a:lnTo>
                      <a:pt x="71" y="86"/>
                    </a:lnTo>
                    <a:lnTo>
                      <a:pt x="69" y="86"/>
                    </a:lnTo>
                    <a:lnTo>
                      <a:pt x="65" y="81"/>
                    </a:lnTo>
                    <a:lnTo>
                      <a:pt x="63" y="81"/>
                    </a:lnTo>
                    <a:lnTo>
                      <a:pt x="54" y="76"/>
                    </a:lnTo>
                    <a:lnTo>
                      <a:pt x="53" y="71"/>
                    </a:lnTo>
                    <a:lnTo>
                      <a:pt x="49" y="71"/>
                    </a:lnTo>
                    <a:lnTo>
                      <a:pt x="44" y="67"/>
                    </a:lnTo>
                    <a:lnTo>
                      <a:pt x="43" y="60"/>
                    </a:lnTo>
                    <a:lnTo>
                      <a:pt x="37" y="56"/>
                    </a:lnTo>
                    <a:lnTo>
                      <a:pt x="36" y="47"/>
                    </a:lnTo>
                    <a:lnTo>
                      <a:pt x="30" y="37"/>
                    </a:lnTo>
                    <a:lnTo>
                      <a:pt x="27" y="35"/>
                    </a:lnTo>
                    <a:lnTo>
                      <a:pt x="18" y="37"/>
                    </a:lnTo>
                    <a:lnTo>
                      <a:pt x="12" y="43"/>
                    </a:lnTo>
                    <a:close/>
                  </a:path>
                </a:pathLst>
              </a:custGeom>
              <a:solidFill>
                <a:srgbClr val="E55A00"/>
              </a:solidFill>
              <a:ln w="3175" cmpd="sng">
                <a:solidFill>
                  <a:schemeClr val="bg1"/>
                </a:solidFill>
                <a:round/>
                <a:headEnd/>
                <a:tailEnd/>
              </a:ln>
            </p:spPr>
            <p:txBody>
              <a:bodyPr/>
              <a:lstStyle/>
              <a:p>
                <a:endParaRPr lang="es-CL" sz="2400" dirty="0">
                  <a:solidFill>
                    <a:srgbClr val="000000"/>
                  </a:solidFill>
                </a:endParaRPr>
              </a:p>
            </p:txBody>
          </p:sp>
          <p:sp>
            <p:nvSpPr>
              <p:cNvPr id="556" name="Freeform 377"/>
              <p:cNvSpPr>
                <a:spLocks/>
              </p:cNvSpPr>
              <p:nvPr/>
            </p:nvSpPr>
            <p:spPr bwMode="gray">
              <a:xfrm>
                <a:off x="2974" y="2002"/>
                <a:ext cx="18" cy="47"/>
              </a:xfrm>
              <a:custGeom>
                <a:avLst/>
                <a:gdLst>
                  <a:gd name="T0" fmla="*/ 0 w 12"/>
                  <a:gd name="T1" fmla="*/ 17 h 30"/>
                  <a:gd name="T2" fmla="*/ 14 w 12"/>
                  <a:gd name="T3" fmla="*/ 8 h 30"/>
                  <a:gd name="T4" fmla="*/ 18 w 12"/>
                  <a:gd name="T5" fmla="*/ 0 h 30"/>
                  <a:gd name="T6" fmla="*/ 22 w 12"/>
                  <a:gd name="T7" fmla="*/ 3 h 30"/>
                  <a:gd name="T8" fmla="*/ 22 w 12"/>
                  <a:gd name="T9" fmla="*/ 14 h 30"/>
                  <a:gd name="T10" fmla="*/ 27 w 12"/>
                  <a:gd name="T11" fmla="*/ 20 h 30"/>
                  <a:gd name="T12" fmla="*/ 27 w 12"/>
                  <a:gd name="T13" fmla="*/ 53 h 30"/>
                  <a:gd name="T14" fmla="*/ 22 w 12"/>
                  <a:gd name="T15" fmla="*/ 60 h 30"/>
                  <a:gd name="T16" fmla="*/ 21 w 12"/>
                  <a:gd name="T17" fmla="*/ 66 h 30"/>
                  <a:gd name="T18" fmla="*/ 12 w 12"/>
                  <a:gd name="T19" fmla="*/ 69 h 30"/>
                  <a:gd name="T20" fmla="*/ 9 w 12"/>
                  <a:gd name="T21" fmla="*/ 74 h 30"/>
                  <a:gd name="T22" fmla="*/ 3 w 12"/>
                  <a:gd name="T23" fmla="*/ 71 h 30"/>
                  <a:gd name="T24" fmla="*/ 0 w 12"/>
                  <a:gd name="T25" fmla="*/ 52 h 30"/>
                  <a:gd name="T26" fmla="*/ 3 w 12"/>
                  <a:gd name="T27" fmla="*/ 25 h 30"/>
                  <a:gd name="T28" fmla="*/ 0 w 12"/>
                  <a:gd name="T29" fmla="*/ 17 h 30"/>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12"/>
                  <a:gd name="T46" fmla="*/ 0 h 30"/>
                  <a:gd name="T47" fmla="*/ 12 w 12"/>
                  <a:gd name="T48" fmla="*/ 30 h 30"/>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12" h="30">
                    <a:moveTo>
                      <a:pt x="0" y="7"/>
                    </a:moveTo>
                    <a:lnTo>
                      <a:pt x="6" y="3"/>
                    </a:lnTo>
                    <a:lnTo>
                      <a:pt x="8" y="0"/>
                    </a:lnTo>
                    <a:lnTo>
                      <a:pt x="10" y="1"/>
                    </a:lnTo>
                    <a:lnTo>
                      <a:pt x="10" y="6"/>
                    </a:lnTo>
                    <a:lnTo>
                      <a:pt x="12" y="8"/>
                    </a:lnTo>
                    <a:lnTo>
                      <a:pt x="12" y="22"/>
                    </a:lnTo>
                    <a:lnTo>
                      <a:pt x="10" y="24"/>
                    </a:lnTo>
                    <a:lnTo>
                      <a:pt x="9" y="27"/>
                    </a:lnTo>
                    <a:lnTo>
                      <a:pt x="5" y="28"/>
                    </a:lnTo>
                    <a:lnTo>
                      <a:pt x="4" y="30"/>
                    </a:lnTo>
                    <a:lnTo>
                      <a:pt x="1" y="29"/>
                    </a:lnTo>
                    <a:lnTo>
                      <a:pt x="0" y="21"/>
                    </a:lnTo>
                    <a:lnTo>
                      <a:pt x="1" y="10"/>
                    </a:lnTo>
                    <a:lnTo>
                      <a:pt x="0" y="7"/>
                    </a:lnTo>
                    <a:close/>
                  </a:path>
                </a:pathLst>
              </a:custGeom>
              <a:grpFill/>
              <a:ln w="3175" cmpd="sng">
                <a:solidFill>
                  <a:schemeClr val="bg1"/>
                </a:solidFill>
                <a:round/>
                <a:headEnd/>
                <a:tailEnd/>
              </a:ln>
            </p:spPr>
            <p:txBody>
              <a:bodyPr/>
              <a:lstStyle/>
              <a:p>
                <a:endParaRPr lang="es-CL" sz="2400" dirty="0">
                  <a:solidFill>
                    <a:srgbClr val="000000"/>
                  </a:solidFill>
                </a:endParaRPr>
              </a:p>
            </p:txBody>
          </p:sp>
          <p:sp>
            <p:nvSpPr>
              <p:cNvPr id="557" name="Freeform 378"/>
              <p:cNvSpPr>
                <a:spLocks/>
              </p:cNvSpPr>
              <p:nvPr/>
            </p:nvSpPr>
            <p:spPr bwMode="gray">
              <a:xfrm>
                <a:off x="3210" y="2016"/>
                <a:ext cx="4" cy="3"/>
              </a:xfrm>
              <a:custGeom>
                <a:avLst/>
                <a:gdLst>
                  <a:gd name="T0" fmla="*/ 0 w 3"/>
                  <a:gd name="T1" fmla="*/ 0 h 2"/>
                  <a:gd name="T2" fmla="*/ 4 w 3"/>
                  <a:gd name="T3" fmla="*/ 0 h 2"/>
                  <a:gd name="T4" fmla="*/ 5 w 3"/>
                  <a:gd name="T5" fmla="*/ 3 h 2"/>
                  <a:gd name="T6" fmla="*/ 0 w 3"/>
                  <a:gd name="T7" fmla="*/ 4 h 2"/>
                  <a:gd name="T8" fmla="*/ 0 w 3"/>
                  <a:gd name="T9" fmla="*/ 0 h 2"/>
                  <a:gd name="T10" fmla="*/ 0 60000 65536"/>
                  <a:gd name="T11" fmla="*/ 0 60000 65536"/>
                  <a:gd name="T12" fmla="*/ 0 60000 65536"/>
                  <a:gd name="T13" fmla="*/ 0 60000 65536"/>
                  <a:gd name="T14" fmla="*/ 0 60000 65536"/>
                  <a:gd name="T15" fmla="*/ 0 w 3"/>
                  <a:gd name="T16" fmla="*/ 0 h 2"/>
                  <a:gd name="T17" fmla="*/ 3 w 3"/>
                  <a:gd name="T18" fmla="*/ 2 h 2"/>
                </a:gdLst>
                <a:ahLst/>
                <a:cxnLst>
                  <a:cxn ang="T10">
                    <a:pos x="T0" y="T1"/>
                  </a:cxn>
                  <a:cxn ang="T11">
                    <a:pos x="T2" y="T3"/>
                  </a:cxn>
                  <a:cxn ang="T12">
                    <a:pos x="T4" y="T5"/>
                  </a:cxn>
                  <a:cxn ang="T13">
                    <a:pos x="T6" y="T7"/>
                  </a:cxn>
                  <a:cxn ang="T14">
                    <a:pos x="T8" y="T9"/>
                  </a:cxn>
                </a:cxnLst>
                <a:rect l="T15" t="T16" r="T17" b="T18"/>
                <a:pathLst>
                  <a:path w="3" h="2">
                    <a:moveTo>
                      <a:pt x="0" y="0"/>
                    </a:moveTo>
                    <a:lnTo>
                      <a:pt x="2" y="0"/>
                    </a:lnTo>
                    <a:lnTo>
                      <a:pt x="3" y="1"/>
                    </a:lnTo>
                    <a:lnTo>
                      <a:pt x="0" y="2"/>
                    </a:lnTo>
                    <a:lnTo>
                      <a:pt x="0" y="0"/>
                    </a:lnTo>
                    <a:close/>
                  </a:path>
                </a:pathLst>
              </a:custGeom>
              <a:grpFill/>
              <a:ln w="3175" cmpd="sng">
                <a:solidFill>
                  <a:schemeClr val="bg1"/>
                </a:solidFill>
                <a:round/>
                <a:headEnd/>
                <a:tailEnd/>
              </a:ln>
            </p:spPr>
            <p:txBody>
              <a:bodyPr/>
              <a:lstStyle/>
              <a:p>
                <a:endParaRPr lang="es-CL" sz="2400" dirty="0">
                  <a:solidFill>
                    <a:srgbClr val="000000"/>
                  </a:solidFill>
                </a:endParaRPr>
              </a:p>
            </p:txBody>
          </p:sp>
          <p:sp>
            <p:nvSpPr>
              <p:cNvPr id="558" name="Freeform 379"/>
              <p:cNvSpPr>
                <a:spLocks/>
              </p:cNvSpPr>
              <p:nvPr/>
            </p:nvSpPr>
            <p:spPr bwMode="gray">
              <a:xfrm>
                <a:off x="3189" y="2049"/>
                <a:ext cx="17" cy="22"/>
              </a:xfrm>
              <a:custGeom>
                <a:avLst/>
                <a:gdLst>
                  <a:gd name="T0" fmla="*/ 0 w 11"/>
                  <a:gd name="T1" fmla="*/ 8 h 14"/>
                  <a:gd name="T2" fmla="*/ 3 w 11"/>
                  <a:gd name="T3" fmla="*/ 0 h 14"/>
                  <a:gd name="T4" fmla="*/ 14 w 11"/>
                  <a:gd name="T5" fmla="*/ 0 h 14"/>
                  <a:gd name="T6" fmla="*/ 26 w 11"/>
                  <a:gd name="T7" fmla="*/ 20 h 14"/>
                  <a:gd name="T8" fmla="*/ 26 w 11"/>
                  <a:gd name="T9" fmla="*/ 35 h 14"/>
                  <a:gd name="T10" fmla="*/ 22 w 11"/>
                  <a:gd name="T11" fmla="*/ 31 h 14"/>
                  <a:gd name="T12" fmla="*/ 22 w 11"/>
                  <a:gd name="T13" fmla="*/ 25 h 14"/>
                  <a:gd name="T14" fmla="*/ 12 w 11"/>
                  <a:gd name="T15" fmla="*/ 14 h 14"/>
                  <a:gd name="T16" fmla="*/ 0 w 11"/>
                  <a:gd name="T17" fmla="*/ 8 h 14"/>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11"/>
                  <a:gd name="T28" fmla="*/ 0 h 14"/>
                  <a:gd name="T29" fmla="*/ 11 w 11"/>
                  <a:gd name="T30" fmla="*/ 14 h 14"/>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11" h="14">
                    <a:moveTo>
                      <a:pt x="0" y="3"/>
                    </a:moveTo>
                    <a:lnTo>
                      <a:pt x="1" y="0"/>
                    </a:lnTo>
                    <a:lnTo>
                      <a:pt x="6" y="0"/>
                    </a:lnTo>
                    <a:lnTo>
                      <a:pt x="11" y="8"/>
                    </a:lnTo>
                    <a:lnTo>
                      <a:pt x="11" y="14"/>
                    </a:lnTo>
                    <a:lnTo>
                      <a:pt x="9" y="13"/>
                    </a:lnTo>
                    <a:lnTo>
                      <a:pt x="9" y="10"/>
                    </a:lnTo>
                    <a:lnTo>
                      <a:pt x="5" y="6"/>
                    </a:lnTo>
                    <a:lnTo>
                      <a:pt x="0" y="3"/>
                    </a:lnTo>
                    <a:close/>
                  </a:path>
                </a:pathLst>
              </a:custGeom>
              <a:grpFill/>
              <a:ln w="3175" cmpd="sng">
                <a:solidFill>
                  <a:schemeClr val="bg1"/>
                </a:solidFill>
                <a:round/>
                <a:headEnd/>
                <a:tailEnd/>
              </a:ln>
            </p:spPr>
            <p:txBody>
              <a:bodyPr/>
              <a:lstStyle/>
              <a:p>
                <a:endParaRPr lang="es-CL" sz="2400" dirty="0">
                  <a:solidFill>
                    <a:srgbClr val="000000"/>
                  </a:solidFill>
                </a:endParaRPr>
              </a:p>
            </p:txBody>
          </p:sp>
          <p:sp>
            <p:nvSpPr>
              <p:cNvPr id="559" name="Freeform 380"/>
              <p:cNvSpPr>
                <a:spLocks/>
              </p:cNvSpPr>
              <p:nvPr/>
            </p:nvSpPr>
            <p:spPr bwMode="gray">
              <a:xfrm>
                <a:off x="3225" y="2047"/>
                <a:ext cx="5" cy="11"/>
              </a:xfrm>
              <a:custGeom>
                <a:avLst/>
                <a:gdLst>
                  <a:gd name="T0" fmla="*/ 5 w 3"/>
                  <a:gd name="T1" fmla="*/ 17 h 7"/>
                  <a:gd name="T2" fmla="*/ 0 w 3"/>
                  <a:gd name="T3" fmla="*/ 9 h 7"/>
                  <a:gd name="T4" fmla="*/ 0 w 3"/>
                  <a:gd name="T5" fmla="*/ 3 h 7"/>
                  <a:gd name="T6" fmla="*/ 5 w 3"/>
                  <a:gd name="T7" fmla="*/ 0 h 7"/>
                  <a:gd name="T8" fmla="*/ 5 w 3"/>
                  <a:gd name="T9" fmla="*/ 5 h 7"/>
                  <a:gd name="T10" fmla="*/ 8 w 3"/>
                  <a:gd name="T11" fmla="*/ 14 h 7"/>
                  <a:gd name="T12" fmla="*/ 5 w 3"/>
                  <a:gd name="T13" fmla="*/ 17 h 7"/>
                  <a:gd name="T14" fmla="*/ 0 60000 65536"/>
                  <a:gd name="T15" fmla="*/ 0 60000 65536"/>
                  <a:gd name="T16" fmla="*/ 0 60000 65536"/>
                  <a:gd name="T17" fmla="*/ 0 60000 65536"/>
                  <a:gd name="T18" fmla="*/ 0 60000 65536"/>
                  <a:gd name="T19" fmla="*/ 0 60000 65536"/>
                  <a:gd name="T20" fmla="*/ 0 60000 65536"/>
                  <a:gd name="T21" fmla="*/ 0 w 3"/>
                  <a:gd name="T22" fmla="*/ 0 h 7"/>
                  <a:gd name="T23" fmla="*/ 3 w 3"/>
                  <a:gd name="T24" fmla="*/ 7 h 7"/>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3" h="7">
                    <a:moveTo>
                      <a:pt x="2" y="7"/>
                    </a:moveTo>
                    <a:lnTo>
                      <a:pt x="0" y="4"/>
                    </a:lnTo>
                    <a:lnTo>
                      <a:pt x="0" y="1"/>
                    </a:lnTo>
                    <a:lnTo>
                      <a:pt x="2" y="0"/>
                    </a:lnTo>
                    <a:lnTo>
                      <a:pt x="2" y="2"/>
                    </a:lnTo>
                    <a:lnTo>
                      <a:pt x="3" y="6"/>
                    </a:lnTo>
                    <a:lnTo>
                      <a:pt x="2" y="7"/>
                    </a:lnTo>
                    <a:close/>
                  </a:path>
                </a:pathLst>
              </a:custGeom>
              <a:grpFill/>
              <a:ln w="3175" cmpd="sng">
                <a:solidFill>
                  <a:schemeClr val="bg1"/>
                </a:solidFill>
                <a:round/>
                <a:headEnd/>
                <a:tailEnd/>
              </a:ln>
            </p:spPr>
            <p:txBody>
              <a:bodyPr/>
              <a:lstStyle/>
              <a:p>
                <a:endParaRPr lang="es-CL" sz="2400" dirty="0">
                  <a:solidFill>
                    <a:srgbClr val="000000"/>
                  </a:solidFill>
                </a:endParaRPr>
              </a:p>
            </p:txBody>
          </p:sp>
          <p:sp>
            <p:nvSpPr>
              <p:cNvPr id="560" name="Freeform 381"/>
              <p:cNvSpPr>
                <a:spLocks/>
              </p:cNvSpPr>
              <p:nvPr/>
            </p:nvSpPr>
            <p:spPr bwMode="gray">
              <a:xfrm>
                <a:off x="3228" y="2041"/>
                <a:ext cx="5" cy="5"/>
              </a:xfrm>
              <a:custGeom>
                <a:avLst/>
                <a:gdLst>
                  <a:gd name="T0" fmla="*/ 0 w 3"/>
                  <a:gd name="T1" fmla="*/ 0 h 3"/>
                  <a:gd name="T2" fmla="*/ 5 w 3"/>
                  <a:gd name="T3" fmla="*/ 0 h 3"/>
                  <a:gd name="T4" fmla="*/ 8 w 3"/>
                  <a:gd name="T5" fmla="*/ 5 h 3"/>
                  <a:gd name="T6" fmla="*/ 5 w 3"/>
                  <a:gd name="T7" fmla="*/ 8 h 3"/>
                  <a:gd name="T8" fmla="*/ 0 w 3"/>
                  <a:gd name="T9" fmla="*/ 0 h 3"/>
                  <a:gd name="T10" fmla="*/ 0 60000 65536"/>
                  <a:gd name="T11" fmla="*/ 0 60000 65536"/>
                  <a:gd name="T12" fmla="*/ 0 60000 65536"/>
                  <a:gd name="T13" fmla="*/ 0 60000 65536"/>
                  <a:gd name="T14" fmla="*/ 0 60000 65536"/>
                  <a:gd name="T15" fmla="*/ 0 w 3"/>
                  <a:gd name="T16" fmla="*/ 0 h 3"/>
                  <a:gd name="T17" fmla="*/ 3 w 3"/>
                  <a:gd name="T18" fmla="*/ 3 h 3"/>
                </a:gdLst>
                <a:ahLst/>
                <a:cxnLst>
                  <a:cxn ang="T10">
                    <a:pos x="T0" y="T1"/>
                  </a:cxn>
                  <a:cxn ang="T11">
                    <a:pos x="T2" y="T3"/>
                  </a:cxn>
                  <a:cxn ang="T12">
                    <a:pos x="T4" y="T5"/>
                  </a:cxn>
                  <a:cxn ang="T13">
                    <a:pos x="T6" y="T7"/>
                  </a:cxn>
                  <a:cxn ang="T14">
                    <a:pos x="T8" y="T9"/>
                  </a:cxn>
                </a:cxnLst>
                <a:rect l="T15" t="T16" r="T17" b="T18"/>
                <a:pathLst>
                  <a:path w="3" h="3">
                    <a:moveTo>
                      <a:pt x="0" y="0"/>
                    </a:moveTo>
                    <a:lnTo>
                      <a:pt x="2" y="0"/>
                    </a:lnTo>
                    <a:lnTo>
                      <a:pt x="3" y="2"/>
                    </a:lnTo>
                    <a:lnTo>
                      <a:pt x="2" y="3"/>
                    </a:lnTo>
                    <a:lnTo>
                      <a:pt x="0" y="0"/>
                    </a:lnTo>
                    <a:close/>
                  </a:path>
                </a:pathLst>
              </a:custGeom>
              <a:grpFill/>
              <a:ln w="3175" cmpd="sng">
                <a:solidFill>
                  <a:schemeClr val="bg1"/>
                </a:solidFill>
                <a:round/>
                <a:headEnd/>
                <a:tailEnd/>
              </a:ln>
            </p:spPr>
            <p:txBody>
              <a:bodyPr/>
              <a:lstStyle/>
              <a:p>
                <a:endParaRPr lang="es-CL" sz="2400" dirty="0">
                  <a:solidFill>
                    <a:srgbClr val="000000"/>
                  </a:solidFill>
                </a:endParaRPr>
              </a:p>
            </p:txBody>
          </p:sp>
          <p:sp>
            <p:nvSpPr>
              <p:cNvPr id="561" name="Freeform 382"/>
              <p:cNvSpPr>
                <a:spLocks/>
              </p:cNvSpPr>
              <p:nvPr/>
            </p:nvSpPr>
            <p:spPr bwMode="gray">
              <a:xfrm>
                <a:off x="3234" y="2071"/>
                <a:ext cx="5" cy="6"/>
              </a:xfrm>
              <a:custGeom>
                <a:avLst/>
                <a:gdLst>
                  <a:gd name="T0" fmla="*/ 0 w 3"/>
                  <a:gd name="T1" fmla="*/ 4 h 4"/>
                  <a:gd name="T2" fmla="*/ 3 w 3"/>
                  <a:gd name="T3" fmla="*/ 0 h 4"/>
                  <a:gd name="T4" fmla="*/ 8 w 3"/>
                  <a:gd name="T5" fmla="*/ 3 h 4"/>
                  <a:gd name="T6" fmla="*/ 8 w 3"/>
                  <a:gd name="T7" fmla="*/ 6 h 4"/>
                  <a:gd name="T8" fmla="*/ 3 w 3"/>
                  <a:gd name="T9" fmla="*/ 9 h 4"/>
                  <a:gd name="T10" fmla="*/ 0 w 3"/>
                  <a:gd name="T11" fmla="*/ 4 h 4"/>
                  <a:gd name="T12" fmla="*/ 0 60000 65536"/>
                  <a:gd name="T13" fmla="*/ 0 60000 65536"/>
                  <a:gd name="T14" fmla="*/ 0 60000 65536"/>
                  <a:gd name="T15" fmla="*/ 0 60000 65536"/>
                  <a:gd name="T16" fmla="*/ 0 60000 65536"/>
                  <a:gd name="T17" fmla="*/ 0 60000 65536"/>
                  <a:gd name="T18" fmla="*/ 0 w 3"/>
                  <a:gd name="T19" fmla="*/ 0 h 4"/>
                  <a:gd name="T20" fmla="*/ 3 w 3"/>
                  <a:gd name="T21" fmla="*/ 4 h 4"/>
                </a:gdLst>
                <a:ahLst/>
                <a:cxnLst>
                  <a:cxn ang="T12">
                    <a:pos x="T0" y="T1"/>
                  </a:cxn>
                  <a:cxn ang="T13">
                    <a:pos x="T2" y="T3"/>
                  </a:cxn>
                  <a:cxn ang="T14">
                    <a:pos x="T4" y="T5"/>
                  </a:cxn>
                  <a:cxn ang="T15">
                    <a:pos x="T6" y="T7"/>
                  </a:cxn>
                  <a:cxn ang="T16">
                    <a:pos x="T8" y="T9"/>
                  </a:cxn>
                  <a:cxn ang="T17">
                    <a:pos x="T10" y="T11"/>
                  </a:cxn>
                </a:cxnLst>
                <a:rect l="T18" t="T19" r="T20" b="T21"/>
                <a:pathLst>
                  <a:path w="3" h="4">
                    <a:moveTo>
                      <a:pt x="0" y="2"/>
                    </a:moveTo>
                    <a:lnTo>
                      <a:pt x="1" y="0"/>
                    </a:lnTo>
                    <a:lnTo>
                      <a:pt x="3" y="1"/>
                    </a:lnTo>
                    <a:lnTo>
                      <a:pt x="3" y="3"/>
                    </a:lnTo>
                    <a:lnTo>
                      <a:pt x="1" y="4"/>
                    </a:lnTo>
                    <a:lnTo>
                      <a:pt x="0" y="2"/>
                    </a:lnTo>
                    <a:close/>
                  </a:path>
                </a:pathLst>
              </a:custGeom>
              <a:grpFill/>
              <a:ln w="3175" cmpd="sng">
                <a:solidFill>
                  <a:schemeClr val="bg1"/>
                </a:solidFill>
                <a:round/>
                <a:headEnd/>
                <a:tailEnd/>
              </a:ln>
            </p:spPr>
            <p:txBody>
              <a:bodyPr/>
              <a:lstStyle/>
              <a:p>
                <a:endParaRPr lang="es-CL" sz="2400" dirty="0">
                  <a:solidFill>
                    <a:srgbClr val="000000"/>
                  </a:solidFill>
                </a:endParaRPr>
              </a:p>
            </p:txBody>
          </p:sp>
          <p:sp>
            <p:nvSpPr>
              <p:cNvPr id="562" name="Freeform 383"/>
              <p:cNvSpPr>
                <a:spLocks/>
              </p:cNvSpPr>
              <p:nvPr/>
            </p:nvSpPr>
            <p:spPr bwMode="gray">
              <a:xfrm>
                <a:off x="3228" y="2075"/>
                <a:ext cx="6" cy="6"/>
              </a:xfrm>
              <a:custGeom>
                <a:avLst/>
                <a:gdLst>
                  <a:gd name="T0" fmla="*/ 0 w 4"/>
                  <a:gd name="T1" fmla="*/ 3 h 4"/>
                  <a:gd name="T2" fmla="*/ 3 w 4"/>
                  <a:gd name="T3" fmla="*/ 0 h 4"/>
                  <a:gd name="T4" fmla="*/ 9 w 4"/>
                  <a:gd name="T5" fmla="*/ 3 h 4"/>
                  <a:gd name="T6" fmla="*/ 6 w 4"/>
                  <a:gd name="T7" fmla="*/ 6 h 4"/>
                  <a:gd name="T8" fmla="*/ 3 w 4"/>
                  <a:gd name="T9" fmla="*/ 9 h 4"/>
                  <a:gd name="T10" fmla="*/ 0 w 4"/>
                  <a:gd name="T11" fmla="*/ 3 h 4"/>
                  <a:gd name="T12" fmla="*/ 0 60000 65536"/>
                  <a:gd name="T13" fmla="*/ 0 60000 65536"/>
                  <a:gd name="T14" fmla="*/ 0 60000 65536"/>
                  <a:gd name="T15" fmla="*/ 0 60000 65536"/>
                  <a:gd name="T16" fmla="*/ 0 60000 65536"/>
                  <a:gd name="T17" fmla="*/ 0 60000 65536"/>
                  <a:gd name="T18" fmla="*/ 0 w 4"/>
                  <a:gd name="T19" fmla="*/ 0 h 4"/>
                  <a:gd name="T20" fmla="*/ 4 w 4"/>
                  <a:gd name="T21" fmla="*/ 4 h 4"/>
                </a:gdLst>
                <a:ahLst/>
                <a:cxnLst>
                  <a:cxn ang="T12">
                    <a:pos x="T0" y="T1"/>
                  </a:cxn>
                  <a:cxn ang="T13">
                    <a:pos x="T2" y="T3"/>
                  </a:cxn>
                  <a:cxn ang="T14">
                    <a:pos x="T4" y="T5"/>
                  </a:cxn>
                  <a:cxn ang="T15">
                    <a:pos x="T6" y="T7"/>
                  </a:cxn>
                  <a:cxn ang="T16">
                    <a:pos x="T8" y="T9"/>
                  </a:cxn>
                  <a:cxn ang="T17">
                    <a:pos x="T10" y="T11"/>
                  </a:cxn>
                </a:cxnLst>
                <a:rect l="T18" t="T19" r="T20" b="T21"/>
                <a:pathLst>
                  <a:path w="4" h="4">
                    <a:moveTo>
                      <a:pt x="0" y="1"/>
                    </a:moveTo>
                    <a:lnTo>
                      <a:pt x="1" y="0"/>
                    </a:lnTo>
                    <a:lnTo>
                      <a:pt x="4" y="1"/>
                    </a:lnTo>
                    <a:lnTo>
                      <a:pt x="3" y="3"/>
                    </a:lnTo>
                    <a:lnTo>
                      <a:pt x="1" y="4"/>
                    </a:lnTo>
                    <a:lnTo>
                      <a:pt x="0" y="1"/>
                    </a:lnTo>
                    <a:close/>
                  </a:path>
                </a:pathLst>
              </a:custGeom>
              <a:grpFill/>
              <a:ln w="3175" cmpd="sng">
                <a:solidFill>
                  <a:schemeClr val="bg1"/>
                </a:solidFill>
                <a:round/>
                <a:headEnd/>
                <a:tailEnd/>
              </a:ln>
            </p:spPr>
            <p:txBody>
              <a:bodyPr/>
              <a:lstStyle/>
              <a:p>
                <a:endParaRPr lang="es-CL" sz="2400" dirty="0">
                  <a:solidFill>
                    <a:srgbClr val="000000"/>
                  </a:solidFill>
                </a:endParaRPr>
              </a:p>
            </p:txBody>
          </p:sp>
          <p:sp>
            <p:nvSpPr>
              <p:cNvPr id="563" name="Freeform 384"/>
              <p:cNvSpPr>
                <a:spLocks/>
              </p:cNvSpPr>
              <p:nvPr/>
            </p:nvSpPr>
            <p:spPr bwMode="gray">
              <a:xfrm>
                <a:off x="3143" y="1988"/>
                <a:ext cx="93" cy="112"/>
              </a:xfrm>
              <a:custGeom>
                <a:avLst/>
                <a:gdLst>
                  <a:gd name="T0" fmla="*/ 121 w 60"/>
                  <a:gd name="T1" fmla="*/ 36 h 72"/>
                  <a:gd name="T2" fmla="*/ 104 w 60"/>
                  <a:gd name="T3" fmla="*/ 36 h 72"/>
                  <a:gd name="T4" fmla="*/ 79 w 60"/>
                  <a:gd name="T5" fmla="*/ 40 h 72"/>
                  <a:gd name="T6" fmla="*/ 91 w 60"/>
                  <a:gd name="T7" fmla="*/ 58 h 72"/>
                  <a:gd name="T8" fmla="*/ 84 w 60"/>
                  <a:gd name="T9" fmla="*/ 61 h 72"/>
                  <a:gd name="T10" fmla="*/ 79 w 60"/>
                  <a:gd name="T11" fmla="*/ 68 h 72"/>
                  <a:gd name="T12" fmla="*/ 73 w 60"/>
                  <a:gd name="T13" fmla="*/ 58 h 72"/>
                  <a:gd name="T14" fmla="*/ 73 w 60"/>
                  <a:gd name="T15" fmla="*/ 68 h 72"/>
                  <a:gd name="T16" fmla="*/ 62 w 60"/>
                  <a:gd name="T17" fmla="*/ 51 h 72"/>
                  <a:gd name="T18" fmla="*/ 51 w 60"/>
                  <a:gd name="T19" fmla="*/ 51 h 72"/>
                  <a:gd name="T20" fmla="*/ 62 w 60"/>
                  <a:gd name="T21" fmla="*/ 82 h 72"/>
                  <a:gd name="T22" fmla="*/ 74 w 60"/>
                  <a:gd name="T23" fmla="*/ 112 h 72"/>
                  <a:gd name="T24" fmla="*/ 88 w 60"/>
                  <a:gd name="T25" fmla="*/ 134 h 72"/>
                  <a:gd name="T26" fmla="*/ 73 w 60"/>
                  <a:gd name="T27" fmla="*/ 148 h 72"/>
                  <a:gd name="T28" fmla="*/ 60 w 60"/>
                  <a:gd name="T29" fmla="*/ 149 h 72"/>
                  <a:gd name="T30" fmla="*/ 67 w 60"/>
                  <a:gd name="T31" fmla="*/ 174 h 72"/>
                  <a:gd name="T32" fmla="*/ 51 w 60"/>
                  <a:gd name="T33" fmla="*/ 171 h 72"/>
                  <a:gd name="T34" fmla="*/ 36 w 60"/>
                  <a:gd name="T35" fmla="*/ 162 h 72"/>
                  <a:gd name="T36" fmla="*/ 36 w 60"/>
                  <a:gd name="T37" fmla="*/ 145 h 72"/>
                  <a:gd name="T38" fmla="*/ 26 w 60"/>
                  <a:gd name="T39" fmla="*/ 126 h 72"/>
                  <a:gd name="T40" fmla="*/ 62 w 60"/>
                  <a:gd name="T41" fmla="*/ 126 h 72"/>
                  <a:gd name="T42" fmla="*/ 39 w 60"/>
                  <a:gd name="T43" fmla="*/ 117 h 72"/>
                  <a:gd name="T44" fmla="*/ 17 w 60"/>
                  <a:gd name="T45" fmla="*/ 109 h 72"/>
                  <a:gd name="T46" fmla="*/ 5 w 60"/>
                  <a:gd name="T47" fmla="*/ 84 h 72"/>
                  <a:gd name="T48" fmla="*/ 12 w 60"/>
                  <a:gd name="T49" fmla="*/ 65 h 72"/>
                  <a:gd name="T50" fmla="*/ 19 w 60"/>
                  <a:gd name="T51" fmla="*/ 34 h 72"/>
                  <a:gd name="T52" fmla="*/ 56 w 60"/>
                  <a:gd name="T53" fmla="*/ 22 h 72"/>
                  <a:gd name="T54" fmla="*/ 79 w 60"/>
                  <a:gd name="T55" fmla="*/ 17 h 72"/>
                  <a:gd name="T56" fmla="*/ 109 w 60"/>
                  <a:gd name="T57" fmla="*/ 14 h 72"/>
                  <a:gd name="T58" fmla="*/ 132 w 60"/>
                  <a:gd name="T59" fmla="*/ 19 h 72"/>
                  <a:gd name="T60" fmla="*/ 144 w 60"/>
                  <a:gd name="T61" fmla="*/ 12 h 72"/>
                  <a:gd name="T62" fmla="*/ 132 w 60"/>
                  <a:gd name="T63" fmla="*/ 40 h 72"/>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60"/>
                  <a:gd name="T97" fmla="*/ 0 h 72"/>
                  <a:gd name="T98" fmla="*/ 60 w 60"/>
                  <a:gd name="T99" fmla="*/ 72 h 72"/>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60" h="72">
                    <a:moveTo>
                      <a:pt x="55" y="17"/>
                    </a:moveTo>
                    <a:lnTo>
                      <a:pt x="50" y="15"/>
                    </a:lnTo>
                    <a:lnTo>
                      <a:pt x="45" y="16"/>
                    </a:lnTo>
                    <a:lnTo>
                      <a:pt x="43" y="15"/>
                    </a:lnTo>
                    <a:lnTo>
                      <a:pt x="39" y="16"/>
                    </a:lnTo>
                    <a:lnTo>
                      <a:pt x="33" y="17"/>
                    </a:lnTo>
                    <a:lnTo>
                      <a:pt x="33" y="21"/>
                    </a:lnTo>
                    <a:lnTo>
                      <a:pt x="38" y="24"/>
                    </a:lnTo>
                    <a:lnTo>
                      <a:pt x="38" y="26"/>
                    </a:lnTo>
                    <a:lnTo>
                      <a:pt x="35" y="25"/>
                    </a:lnTo>
                    <a:lnTo>
                      <a:pt x="35" y="28"/>
                    </a:lnTo>
                    <a:lnTo>
                      <a:pt x="33" y="28"/>
                    </a:lnTo>
                    <a:lnTo>
                      <a:pt x="32" y="24"/>
                    </a:lnTo>
                    <a:lnTo>
                      <a:pt x="30" y="24"/>
                    </a:lnTo>
                    <a:lnTo>
                      <a:pt x="31" y="28"/>
                    </a:lnTo>
                    <a:lnTo>
                      <a:pt x="30" y="28"/>
                    </a:lnTo>
                    <a:lnTo>
                      <a:pt x="27" y="24"/>
                    </a:lnTo>
                    <a:lnTo>
                      <a:pt x="26" y="21"/>
                    </a:lnTo>
                    <a:lnTo>
                      <a:pt x="24" y="20"/>
                    </a:lnTo>
                    <a:lnTo>
                      <a:pt x="21" y="21"/>
                    </a:lnTo>
                    <a:lnTo>
                      <a:pt x="21" y="26"/>
                    </a:lnTo>
                    <a:lnTo>
                      <a:pt x="26" y="34"/>
                    </a:lnTo>
                    <a:lnTo>
                      <a:pt x="25" y="43"/>
                    </a:lnTo>
                    <a:lnTo>
                      <a:pt x="31" y="46"/>
                    </a:lnTo>
                    <a:lnTo>
                      <a:pt x="37" y="51"/>
                    </a:lnTo>
                    <a:lnTo>
                      <a:pt x="37" y="55"/>
                    </a:lnTo>
                    <a:lnTo>
                      <a:pt x="30" y="55"/>
                    </a:lnTo>
                    <a:lnTo>
                      <a:pt x="30" y="61"/>
                    </a:lnTo>
                    <a:lnTo>
                      <a:pt x="26" y="60"/>
                    </a:lnTo>
                    <a:lnTo>
                      <a:pt x="25" y="62"/>
                    </a:lnTo>
                    <a:lnTo>
                      <a:pt x="27" y="64"/>
                    </a:lnTo>
                    <a:lnTo>
                      <a:pt x="28" y="72"/>
                    </a:lnTo>
                    <a:lnTo>
                      <a:pt x="24" y="71"/>
                    </a:lnTo>
                    <a:lnTo>
                      <a:pt x="21" y="71"/>
                    </a:lnTo>
                    <a:lnTo>
                      <a:pt x="19" y="68"/>
                    </a:lnTo>
                    <a:lnTo>
                      <a:pt x="15" y="67"/>
                    </a:lnTo>
                    <a:lnTo>
                      <a:pt x="13" y="65"/>
                    </a:lnTo>
                    <a:lnTo>
                      <a:pt x="15" y="60"/>
                    </a:lnTo>
                    <a:lnTo>
                      <a:pt x="11" y="56"/>
                    </a:lnTo>
                    <a:lnTo>
                      <a:pt x="11" y="52"/>
                    </a:lnTo>
                    <a:lnTo>
                      <a:pt x="17" y="51"/>
                    </a:lnTo>
                    <a:lnTo>
                      <a:pt x="26" y="52"/>
                    </a:lnTo>
                    <a:lnTo>
                      <a:pt x="24" y="48"/>
                    </a:lnTo>
                    <a:lnTo>
                      <a:pt x="16" y="48"/>
                    </a:lnTo>
                    <a:lnTo>
                      <a:pt x="11" y="49"/>
                    </a:lnTo>
                    <a:lnTo>
                      <a:pt x="7" y="45"/>
                    </a:lnTo>
                    <a:lnTo>
                      <a:pt x="5" y="39"/>
                    </a:lnTo>
                    <a:lnTo>
                      <a:pt x="2" y="35"/>
                    </a:lnTo>
                    <a:lnTo>
                      <a:pt x="0" y="31"/>
                    </a:lnTo>
                    <a:lnTo>
                      <a:pt x="5" y="27"/>
                    </a:lnTo>
                    <a:lnTo>
                      <a:pt x="9" y="20"/>
                    </a:lnTo>
                    <a:lnTo>
                      <a:pt x="8" y="14"/>
                    </a:lnTo>
                    <a:lnTo>
                      <a:pt x="19" y="14"/>
                    </a:lnTo>
                    <a:lnTo>
                      <a:pt x="23" y="9"/>
                    </a:lnTo>
                    <a:lnTo>
                      <a:pt x="27" y="9"/>
                    </a:lnTo>
                    <a:lnTo>
                      <a:pt x="33" y="7"/>
                    </a:lnTo>
                    <a:lnTo>
                      <a:pt x="39" y="5"/>
                    </a:lnTo>
                    <a:lnTo>
                      <a:pt x="45" y="6"/>
                    </a:lnTo>
                    <a:lnTo>
                      <a:pt x="50" y="9"/>
                    </a:lnTo>
                    <a:lnTo>
                      <a:pt x="55" y="8"/>
                    </a:lnTo>
                    <a:lnTo>
                      <a:pt x="57" y="0"/>
                    </a:lnTo>
                    <a:lnTo>
                      <a:pt x="60" y="5"/>
                    </a:lnTo>
                    <a:lnTo>
                      <a:pt x="59" y="11"/>
                    </a:lnTo>
                    <a:lnTo>
                      <a:pt x="55" y="17"/>
                    </a:lnTo>
                    <a:close/>
                  </a:path>
                </a:pathLst>
              </a:custGeom>
              <a:grpFill/>
              <a:ln w="3175" cmpd="sng">
                <a:solidFill>
                  <a:schemeClr val="bg1"/>
                </a:solidFill>
                <a:round/>
                <a:headEnd/>
                <a:tailEnd/>
              </a:ln>
            </p:spPr>
            <p:txBody>
              <a:bodyPr/>
              <a:lstStyle/>
              <a:p>
                <a:endParaRPr lang="es-CL" sz="2400" dirty="0">
                  <a:solidFill>
                    <a:srgbClr val="000000"/>
                  </a:solidFill>
                </a:endParaRPr>
              </a:p>
            </p:txBody>
          </p:sp>
          <p:sp>
            <p:nvSpPr>
              <p:cNvPr id="564" name="Freeform 385"/>
              <p:cNvSpPr>
                <a:spLocks/>
              </p:cNvSpPr>
              <p:nvPr/>
            </p:nvSpPr>
            <p:spPr bwMode="gray">
              <a:xfrm>
                <a:off x="3216" y="2029"/>
                <a:ext cx="4" cy="4"/>
              </a:xfrm>
              <a:custGeom>
                <a:avLst/>
                <a:gdLst>
                  <a:gd name="T0" fmla="*/ 1 w 3"/>
                  <a:gd name="T1" fmla="*/ 5 h 3"/>
                  <a:gd name="T2" fmla="*/ 0 w 3"/>
                  <a:gd name="T3" fmla="*/ 4 h 3"/>
                  <a:gd name="T4" fmla="*/ 1 w 3"/>
                  <a:gd name="T5" fmla="*/ 0 h 3"/>
                  <a:gd name="T6" fmla="*/ 5 w 3"/>
                  <a:gd name="T7" fmla="*/ 1 h 3"/>
                  <a:gd name="T8" fmla="*/ 5 w 3"/>
                  <a:gd name="T9" fmla="*/ 4 h 3"/>
                  <a:gd name="T10" fmla="*/ 1 w 3"/>
                  <a:gd name="T11" fmla="*/ 5 h 3"/>
                  <a:gd name="T12" fmla="*/ 0 60000 65536"/>
                  <a:gd name="T13" fmla="*/ 0 60000 65536"/>
                  <a:gd name="T14" fmla="*/ 0 60000 65536"/>
                  <a:gd name="T15" fmla="*/ 0 60000 65536"/>
                  <a:gd name="T16" fmla="*/ 0 60000 65536"/>
                  <a:gd name="T17" fmla="*/ 0 60000 65536"/>
                  <a:gd name="T18" fmla="*/ 0 w 3"/>
                  <a:gd name="T19" fmla="*/ 0 h 3"/>
                  <a:gd name="T20" fmla="*/ 3 w 3"/>
                  <a:gd name="T21" fmla="*/ 3 h 3"/>
                </a:gdLst>
                <a:ahLst/>
                <a:cxnLst>
                  <a:cxn ang="T12">
                    <a:pos x="T0" y="T1"/>
                  </a:cxn>
                  <a:cxn ang="T13">
                    <a:pos x="T2" y="T3"/>
                  </a:cxn>
                  <a:cxn ang="T14">
                    <a:pos x="T4" y="T5"/>
                  </a:cxn>
                  <a:cxn ang="T15">
                    <a:pos x="T6" y="T7"/>
                  </a:cxn>
                  <a:cxn ang="T16">
                    <a:pos x="T8" y="T9"/>
                  </a:cxn>
                  <a:cxn ang="T17">
                    <a:pos x="T10" y="T11"/>
                  </a:cxn>
                </a:cxnLst>
                <a:rect l="T18" t="T19" r="T20" b="T21"/>
                <a:pathLst>
                  <a:path w="3" h="3">
                    <a:moveTo>
                      <a:pt x="1" y="3"/>
                    </a:moveTo>
                    <a:lnTo>
                      <a:pt x="0" y="2"/>
                    </a:lnTo>
                    <a:lnTo>
                      <a:pt x="1" y="0"/>
                    </a:lnTo>
                    <a:lnTo>
                      <a:pt x="3" y="1"/>
                    </a:lnTo>
                    <a:lnTo>
                      <a:pt x="3" y="2"/>
                    </a:lnTo>
                    <a:lnTo>
                      <a:pt x="1" y="3"/>
                    </a:lnTo>
                    <a:close/>
                  </a:path>
                </a:pathLst>
              </a:custGeom>
              <a:grpFill/>
              <a:ln w="3175" cmpd="sng">
                <a:solidFill>
                  <a:schemeClr val="bg1"/>
                </a:solidFill>
                <a:round/>
                <a:headEnd/>
                <a:tailEnd/>
              </a:ln>
            </p:spPr>
            <p:txBody>
              <a:bodyPr/>
              <a:lstStyle/>
              <a:p>
                <a:endParaRPr lang="es-CL" sz="2400" dirty="0">
                  <a:solidFill>
                    <a:srgbClr val="000000"/>
                  </a:solidFill>
                </a:endParaRPr>
              </a:p>
            </p:txBody>
          </p:sp>
          <p:sp>
            <p:nvSpPr>
              <p:cNvPr id="565" name="Freeform 386"/>
              <p:cNvSpPr>
                <a:spLocks/>
              </p:cNvSpPr>
              <p:nvPr/>
            </p:nvSpPr>
            <p:spPr bwMode="gray">
              <a:xfrm>
                <a:off x="3244" y="1218"/>
                <a:ext cx="530" cy="784"/>
              </a:xfrm>
              <a:custGeom>
                <a:avLst/>
                <a:gdLst>
                  <a:gd name="T0" fmla="*/ 638 w 342"/>
                  <a:gd name="T1" fmla="*/ 865 h 506"/>
                  <a:gd name="T2" fmla="*/ 584 w 342"/>
                  <a:gd name="T3" fmla="*/ 852 h 506"/>
                  <a:gd name="T4" fmla="*/ 473 w 342"/>
                  <a:gd name="T5" fmla="*/ 865 h 506"/>
                  <a:gd name="T6" fmla="*/ 429 w 342"/>
                  <a:gd name="T7" fmla="*/ 984 h 506"/>
                  <a:gd name="T8" fmla="*/ 477 w 342"/>
                  <a:gd name="T9" fmla="*/ 1044 h 506"/>
                  <a:gd name="T10" fmla="*/ 437 w 342"/>
                  <a:gd name="T11" fmla="*/ 1075 h 506"/>
                  <a:gd name="T12" fmla="*/ 429 w 342"/>
                  <a:gd name="T13" fmla="*/ 1111 h 506"/>
                  <a:gd name="T14" fmla="*/ 445 w 342"/>
                  <a:gd name="T15" fmla="*/ 1154 h 506"/>
                  <a:gd name="T16" fmla="*/ 462 w 342"/>
                  <a:gd name="T17" fmla="*/ 1185 h 506"/>
                  <a:gd name="T18" fmla="*/ 411 w 342"/>
                  <a:gd name="T19" fmla="*/ 1185 h 506"/>
                  <a:gd name="T20" fmla="*/ 301 w 342"/>
                  <a:gd name="T21" fmla="*/ 1148 h 506"/>
                  <a:gd name="T22" fmla="*/ 222 w 342"/>
                  <a:gd name="T23" fmla="*/ 1097 h 506"/>
                  <a:gd name="T24" fmla="*/ 222 w 342"/>
                  <a:gd name="T25" fmla="*/ 1068 h 506"/>
                  <a:gd name="T26" fmla="*/ 245 w 342"/>
                  <a:gd name="T27" fmla="*/ 1018 h 506"/>
                  <a:gd name="T28" fmla="*/ 263 w 342"/>
                  <a:gd name="T29" fmla="*/ 956 h 506"/>
                  <a:gd name="T30" fmla="*/ 178 w 342"/>
                  <a:gd name="T31" fmla="*/ 892 h 506"/>
                  <a:gd name="T32" fmla="*/ 113 w 342"/>
                  <a:gd name="T33" fmla="*/ 818 h 506"/>
                  <a:gd name="T34" fmla="*/ 91 w 342"/>
                  <a:gd name="T35" fmla="*/ 786 h 506"/>
                  <a:gd name="T36" fmla="*/ 79 w 342"/>
                  <a:gd name="T37" fmla="*/ 727 h 506"/>
                  <a:gd name="T38" fmla="*/ 29 w 342"/>
                  <a:gd name="T39" fmla="*/ 665 h 506"/>
                  <a:gd name="T40" fmla="*/ 8 w 342"/>
                  <a:gd name="T41" fmla="*/ 572 h 506"/>
                  <a:gd name="T42" fmla="*/ 31 w 342"/>
                  <a:gd name="T43" fmla="*/ 494 h 506"/>
                  <a:gd name="T44" fmla="*/ 36 w 342"/>
                  <a:gd name="T45" fmla="*/ 473 h 506"/>
                  <a:gd name="T46" fmla="*/ 96 w 342"/>
                  <a:gd name="T47" fmla="*/ 338 h 506"/>
                  <a:gd name="T48" fmla="*/ 67 w 342"/>
                  <a:gd name="T49" fmla="*/ 262 h 506"/>
                  <a:gd name="T50" fmla="*/ 56 w 342"/>
                  <a:gd name="T51" fmla="*/ 180 h 506"/>
                  <a:gd name="T52" fmla="*/ 22 w 342"/>
                  <a:gd name="T53" fmla="*/ 62 h 506"/>
                  <a:gd name="T54" fmla="*/ 79 w 342"/>
                  <a:gd name="T55" fmla="*/ 8 h 506"/>
                  <a:gd name="T56" fmla="*/ 119 w 342"/>
                  <a:gd name="T57" fmla="*/ 12 h 506"/>
                  <a:gd name="T58" fmla="*/ 157 w 342"/>
                  <a:gd name="T59" fmla="*/ 26 h 506"/>
                  <a:gd name="T60" fmla="*/ 270 w 342"/>
                  <a:gd name="T61" fmla="*/ 77 h 506"/>
                  <a:gd name="T62" fmla="*/ 254 w 342"/>
                  <a:gd name="T63" fmla="*/ 158 h 506"/>
                  <a:gd name="T64" fmla="*/ 132 w 342"/>
                  <a:gd name="T65" fmla="*/ 126 h 506"/>
                  <a:gd name="T66" fmla="*/ 161 w 342"/>
                  <a:gd name="T67" fmla="*/ 184 h 506"/>
                  <a:gd name="T68" fmla="*/ 178 w 342"/>
                  <a:gd name="T69" fmla="*/ 257 h 506"/>
                  <a:gd name="T70" fmla="*/ 211 w 342"/>
                  <a:gd name="T71" fmla="*/ 254 h 506"/>
                  <a:gd name="T72" fmla="*/ 253 w 342"/>
                  <a:gd name="T73" fmla="*/ 242 h 506"/>
                  <a:gd name="T74" fmla="*/ 311 w 342"/>
                  <a:gd name="T75" fmla="*/ 152 h 506"/>
                  <a:gd name="T76" fmla="*/ 358 w 342"/>
                  <a:gd name="T77" fmla="*/ 105 h 506"/>
                  <a:gd name="T78" fmla="*/ 344 w 342"/>
                  <a:gd name="T79" fmla="*/ 57 h 506"/>
                  <a:gd name="T80" fmla="*/ 425 w 342"/>
                  <a:gd name="T81" fmla="*/ 82 h 506"/>
                  <a:gd name="T82" fmla="*/ 398 w 342"/>
                  <a:gd name="T83" fmla="*/ 113 h 506"/>
                  <a:gd name="T84" fmla="*/ 454 w 342"/>
                  <a:gd name="T85" fmla="*/ 87 h 506"/>
                  <a:gd name="T86" fmla="*/ 502 w 342"/>
                  <a:gd name="T87" fmla="*/ 74 h 506"/>
                  <a:gd name="T88" fmla="*/ 555 w 342"/>
                  <a:gd name="T89" fmla="*/ 60 h 506"/>
                  <a:gd name="T90" fmla="*/ 584 w 342"/>
                  <a:gd name="T91" fmla="*/ 48 h 506"/>
                  <a:gd name="T92" fmla="*/ 598 w 342"/>
                  <a:gd name="T93" fmla="*/ 70 h 506"/>
                  <a:gd name="T94" fmla="*/ 634 w 342"/>
                  <a:gd name="T95" fmla="*/ 57 h 506"/>
                  <a:gd name="T96" fmla="*/ 702 w 342"/>
                  <a:gd name="T97" fmla="*/ 45 h 506"/>
                  <a:gd name="T98" fmla="*/ 738 w 342"/>
                  <a:gd name="T99" fmla="*/ 45 h 506"/>
                  <a:gd name="T100" fmla="*/ 818 w 342"/>
                  <a:gd name="T101" fmla="*/ 51 h 506"/>
                  <a:gd name="T102" fmla="*/ 733 w 342"/>
                  <a:gd name="T103" fmla="*/ 242 h 506"/>
                  <a:gd name="T104" fmla="*/ 721 w 342"/>
                  <a:gd name="T105" fmla="*/ 542 h 506"/>
                  <a:gd name="T106" fmla="*/ 702 w 342"/>
                  <a:gd name="T107" fmla="*/ 703 h 50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w 342"/>
                  <a:gd name="T163" fmla="*/ 0 h 506"/>
                  <a:gd name="T164" fmla="*/ 342 w 342"/>
                  <a:gd name="T165" fmla="*/ 506 h 506"/>
                </a:gdLst>
                <a:ahLst/>
                <a:cxnLst>
                  <a:cxn ang="T108">
                    <a:pos x="T0" y="T1"/>
                  </a:cxn>
                  <a:cxn ang="T109">
                    <a:pos x="T2" y="T3"/>
                  </a:cxn>
                  <a:cxn ang="T110">
                    <a:pos x="T4" y="T5"/>
                  </a:cxn>
                  <a:cxn ang="T111">
                    <a:pos x="T6" y="T7"/>
                  </a:cxn>
                  <a:cxn ang="T112">
                    <a:pos x="T8" y="T9"/>
                  </a:cxn>
                  <a:cxn ang="T113">
                    <a:pos x="T10" y="T11"/>
                  </a:cxn>
                  <a:cxn ang="T114">
                    <a:pos x="T12" y="T13"/>
                  </a:cxn>
                  <a:cxn ang="T115">
                    <a:pos x="T14" y="T15"/>
                  </a:cxn>
                  <a:cxn ang="T116">
                    <a:pos x="T16" y="T17"/>
                  </a:cxn>
                  <a:cxn ang="T117">
                    <a:pos x="T18" y="T19"/>
                  </a:cxn>
                  <a:cxn ang="T118">
                    <a:pos x="T20" y="T21"/>
                  </a:cxn>
                  <a:cxn ang="T119">
                    <a:pos x="T22" y="T23"/>
                  </a:cxn>
                  <a:cxn ang="T120">
                    <a:pos x="T24" y="T25"/>
                  </a:cxn>
                  <a:cxn ang="T121">
                    <a:pos x="T26" y="T27"/>
                  </a:cxn>
                  <a:cxn ang="T122">
                    <a:pos x="T28" y="T29"/>
                  </a:cxn>
                  <a:cxn ang="T123">
                    <a:pos x="T30" y="T31"/>
                  </a:cxn>
                  <a:cxn ang="T124">
                    <a:pos x="T32" y="T33"/>
                  </a:cxn>
                  <a:cxn ang="T125">
                    <a:pos x="T34" y="T35"/>
                  </a:cxn>
                  <a:cxn ang="T126">
                    <a:pos x="T36" y="T37"/>
                  </a:cxn>
                  <a:cxn ang="T127">
                    <a:pos x="T38" y="T39"/>
                  </a:cxn>
                  <a:cxn ang="T128">
                    <a:pos x="T40" y="T41"/>
                  </a:cxn>
                  <a:cxn ang="T129">
                    <a:pos x="T42" y="T43"/>
                  </a:cxn>
                  <a:cxn ang="T130">
                    <a:pos x="T44" y="T45"/>
                  </a:cxn>
                  <a:cxn ang="T131">
                    <a:pos x="T46" y="T47"/>
                  </a:cxn>
                  <a:cxn ang="T132">
                    <a:pos x="T48" y="T49"/>
                  </a:cxn>
                  <a:cxn ang="T133">
                    <a:pos x="T50" y="T51"/>
                  </a:cxn>
                  <a:cxn ang="T134">
                    <a:pos x="T52" y="T53"/>
                  </a:cxn>
                  <a:cxn ang="T135">
                    <a:pos x="T54" y="T55"/>
                  </a:cxn>
                  <a:cxn ang="T136">
                    <a:pos x="T56" y="T57"/>
                  </a:cxn>
                  <a:cxn ang="T137">
                    <a:pos x="T58" y="T59"/>
                  </a:cxn>
                  <a:cxn ang="T138">
                    <a:pos x="T60" y="T61"/>
                  </a:cxn>
                  <a:cxn ang="T139">
                    <a:pos x="T62" y="T63"/>
                  </a:cxn>
                  <a:cxn ang="T140">
                    <a:pos x="T64" y="T65"/>
                  </a:cxn>
                  <a:cxn ang="T141">
                    <a:pos x="T66" y="T67"/>
                  </a:cxn>
                  <a:cxn ang="T142">
                    <a:pos x="T68" y="T69"/>
                  </a:cxn>
                  <a:cxn ang="T143">
                    <a:pos x="T70" y="T71"/>
                  </a:cxn>
                  <a:cxn ang="T144">
                    <a:pos x="T72" y="T73"/>
                  </a:cxn>
                  <a:cxn ang="T145">
                    <a:pos x="T74" y="T75"/>
                  </a:cxn>
                  <a:cxn ang="T146">
                    <a:pos x="T76" y="T77"/>
                  </a:cxn>
                  <a:cxn ang="T147">
                    <a:pos x="T78" y="T79"/>
                  </a:cxn>
                  <a:cxn ang="T148">
                    <a:pos x="T80" y="T81"/>
                  </a:cxn>
                  <a:cxn ang="T149">
                    <a:pos x="T82" y="T83"/>
                  </a:cxn>
                  <a:cxn ang="T150">
                    <a:pos x="T84" y="T85"/>
                  </a:cxn>
                  <a:cxn ang="T151">
                    <a:pos x="T86" y="T87"/>
                  </a:cxn>
                  <a:cxn ang="T152">
                    <a:pos x="T88" y="T89"/>
                  </a:cxn>
                  <a:cxn ang="T153">
                    <a:pos x="T90" y="T91"/>
                  </a:cxn>
                  <a:cxn ang="T154">
                    <a:pos x="T92" y="T93"/>
                  </a:cxn>
                  <a:cxn ang="T155">
                    <a:pos x="T94" y="T95"/>
                  </a:cxn>
                  <a:cxn ang="T156">
                    <a:pos x="T96" y="T97"/>
                  </a:cxn>
                  <a:cxn ang="T157">
                    <a:pos x="T98" y="T99"/>
                  </a:cxn>
                  <a:cxn ang="T158">
                    <a:pos x="T100" y="T101"/>
                  </a:cxn>
                  <a:cxn ang="T159">
                    <a:pos x="T102" y="T103"/>
                  </a:cxn>
                  <a:cxn ang="T160">
                    <a:pos x="T104" y="T105"/>
                  </a:cxn>
                  <a:cxn ang="T161">
                    <a:pos x="T106" y="T107"/>
                  </a:cxn>
                </a:cxnLst>
                <a:rect l="T162" t="T163" r="T164" b="T165"/>
                <a:pathLst>
                  <a:path w="342" h="506">
                    <a:moveTo>
                      <a:pt x="300" y="362"/>
                    </a:moveTo>
                    <a:lnTo>
                      <a:pt x="300" y="369"/>
                    </a:lnTo>
                    <a:lnTo>
                      <a:pt x="287" y="365"/>
                    </a:lnTo>
                    <a:lnTo>
                      <a:pt x="283" y="360"/>
                    </a:lnTo>
                    <a:lnTo>
                      <a:pt x="266" y="360"/>
                    </a:lnTo>
                    <a:lnTo>
                      <a:pt x="261" y="366"/>
                    </a:lnTo>
                    <a:lnTo>
                      <a:pt x="258" y="366"/>
                    </a:lnTo>
                    <a:lnTo>
                      <a:pt x="254" y="362"/>
                    </a:lnTo>
                    <a:lnTo>
                      <a:pt x="249" y="363"/>
                    </a:lnTo>
                    <a:lnTo>
                      <a:pt x="243" y="355"/>
                    </a:lnTo>
                    <a:lnTo>
                      <a:pt x="235" y="355"/>
                    </a:lnTo>
                    <a:lnTo>
                      <a:pt x="231" y="352"/>
                    </a:lnTo>
                    <a:lnTo>
                      <a:pt x="222" y="352"/>
                    </a:lnTo>
                    <a:lnTo>
                      <a:pt x="217" y="346"/>
                    </a:lnTo>
                    <a:lnTo>
                      <a:pt x="197" y="360"/>
                    </a:lnTo>
                    <a:lnTo>
                      <a:pt x="197" y="372"/>
                    </a:lnTo>
                    <a:lnTo>
                      <a:pt x="191" y="373"/>
                    </a:lnTo>
                    <a:lnTo>
                      <a:pt x="188" y="368"/>
                    </a:lnTo>
                    <a:lnTo>
                      <a:pt x="182" y="369"/>
                    </a:lnTo>
                    <a:lnTo>
                      <a:pt x="179" y="410"/>
                    </a:lnTo>
                    <a:lnTo>
                      <a:pt x="193" y="413"/>
                    </a:lnTo>
                    <a:lnTo>
                      <a:pt x="199" y="421"/>
                    </a:lnTo>
                    <a:lnTo>
                      <a:pt x="197" y="431"/>
                    </a:lnTo>
                    <a:lnTo>
                      <a:pt x="201" y="434"/>
                    </a:lnTo>
                    <a:lnTo>
                      <a:pt x="199" y="435"/>
                    </a:lnTo>
                    <a:lnTo>
                      <a:pt x="193" y="440"/>
                    </a:lnTo>
                    <a:lnTo>
                      <a:pt x="189" y="442"/>
                    </a:lnTo>
                    <a:lnTo>
                      <a:pt x="188" y="443"/>
                    </a:lnTo>
                    <a:lnTo>
                      <a:pt x="185" y="443"/>
                    </a:lnTo>
                    <a:lnTo>
                      <a:pt x="182" y="448"/>
                    </a:lnTo>
                    <a:lnTo>
                      <a:pt x="180" y="454"/>
                    </a:lnTo>
                    <a:lnTo>
                      <a:pt x="177" y="455"/>
                    </a:lnTo>
                    <a:lnTo>
                      <a:pt x="177" y="457"/>
                    </a:lnTo>
                    <a:lnTo>
                      <a:pt x="178" y="459"/>
                    </a:lnTo>
                    <a:lnTo>
                      <a:pt x="179" y="463"/>
                    </a:lnTo>
                    <a:lnTo>
                      <a:pt x="182" y="466"/>
                    </a:lnTo>
                    <a:lnTo>
                      <a:pt x="184" y="469"/>
                    </a:lnTo>
                    <a:lnTo>
                      <a:pt x="185" y="475"/>
                    </a:lnTo>
                    <a:lnTo>
                      <a:pt x="185" y="478"/>
                    </a:lnTo>
                    <a:lnTo>
                      <a:pt x="185" y="481"/>
                    </a:lnTo>
                    <a:lnTo>
                      <a:pt x="187" y="483"/>
                    </a:lnTo>
                    <a:lnTo>
                      <a:pt x="188" y="486"/>
                    </a:lnTo>
                    <a:lnTo>
                      <a:pt x="189" y="488"/>
                    </a:lnTo>
                    <a:lnTo>
                      <a:pt x="191" y="490"/>
                    </a:lnTo>
                    <a:lnTo>
                      <a:pt x="192" y="494"/>
                    </a:lnTo>
                    <a:lnTo>
                      <a:pt x="194" y="496"/>
                    </a:lnTo>
                    <a:lnTo>
                      <a:pt x="194" y="504"/>
                    </a:lnTo>
                    <a:lnTo>
                      <a:pt x="188" y="506"/>
                    </a:lnTo>
                    <a:lnTo>
                      <a:pt x="175" y="500"/>
                    </a:lnTo>
                    <a:lnTo>
                      <a:pt x="171" y="494"/>
                    </a:lnTo>
                    <a:lnTo>
                      <a:pt x="168" y="494"/>
                    </a:lnTo>
                    <a:lnTo>
                      <a:pt x="156" y="485"/>
                    </a:lnTo>
                    <a:lnTo>
                      <a:pt x="143" y="479"/>
                    </a:lnTo>
                    <a:lnTo>
                      <a:pt x="139" y="480"/>
                    </a:lnTo>
                    <a:lnTo>
                      <a:pt x="125" y="478"/>
                    </a:lnTo>
                    <a:lnTo>
                      <a:pt x="113" y="475"/>
                    </a:lnTo>
                    <a:lnTo>
                      <a:pt x="108" y="471"/>
                    </a:lnTo>
                    <a:lnTo>
                      <a:pt x="99" y="460"/>
                    </a:lnTo>
                    <a:lnTo>
                      <a:pt x="95" y="460"/>
                    </a:lnTo>
                    <a:lnTo>
                      <a:pt x="92" y="457"/>
                    </a:lnTo>
                    <a:lnTo>
                      <a:pt x="89" y="455"/>
                    </a:lnTo>
                    <a:lnTo>
                      <a:pt x="87" y="451"/>
                    </a:lnTo>
                    <a:lnTo>
                      <a:pt x="86" y="448"/>
                    </a:lnTo>
                    <a:lnTo>
                      <a:pt x="92" y="447"/>
                    </a:lnTo>
                    <a:lnTo>
                      <a:pt x="92" y="445"/>
                    </a:lnTo>
                    <a:lnTo>
                      <a:pt x="97" y="440"/>
                    </a:lnTo>
                    <a:lnTo>
                      <a:pt x="98" y="437"/>
                    </a:lnTo>
                    <a:lnTo>
                      <a:pt x="95" y="431"/>
                    </a:lnTo>
                    <a:lnTo>
                      <a:pt x="103" y="426"/>
                    </a:lnTo>
                    <a:lnTo>
                      <a:pt x="102" y="424"/>
                    </a:lnTo>
                    <a:lnTo>
                      <a:pt x="93" y="427"/>
                    </a:lnTo>
                    <a:lnTo>
                      <a:pt x="99" y="416"/>
                    </a:lnTo>
                    <a:lnTo>
                      <a:pt x="105" y="409"/>
                    </a:lnTo>
                    <a:lnTo>
                      <a:pt x="109" y="410"/>
                    </a:lnTo>
                    <a:lnTo>
                      <a:pt x="110" y="398"/>
                    </a:lnTo>
                    <a:lnTo>
                      <a:pt x="116" y="391"/>
                    </a:lnTo>
                    <a:lnTo>
                      <a:pt x="103" y="378"/>
                    </a:lnTo>
                    <a:lnTo>
                      <a:pt x="97" y="378"/>
                    </a:lnTo>
                    <a:lnTo>
                      <a:pt x="89" y="371"/>
                    </a:lnTo>
                    <a:lnTo>
                      <a:pt x="74" y="372"/>
                    </a:lnTo>
                    <a:lnTo>
                      <a:pt x="70" y="366"/>
                    </a:lnTo>
                    <a:lnTo>
                      <a:pt x="70" y="360"/>
                    </a:lnTo>
                    <a:lnTo>
                      <a:pt x="63" y="359"/>
                    </a:lnTo>
                    <a:lnTo>
                      <a:pt x="59" y="342"/>
                    </a:lnTo>
                    <a:lnTo>
                      <a:pt x="47" y="341"/>
                    </a:lnTo>
                    <a:lnTo>
                      <a:pt x="40" y="345"/>
                    </a:lnTo>
                    <a:lnTo>
                      <a:pt x="38" y="337"/>
                    </a:lnTo>
                    <a:lnTo>
                      <a:pt x="34" y="333"/>
                    </a:lnTo>
                    <a:lnTo>
                      <a:pt x="33" y="327"/>
                    </a:lnTo>
                    <a:lnTo>
                      <a:pt x="38" y="327"/>
                    </a:lnTo>
                    <a:lnTo>
                      <a:pt x="42" y="330"/>
                    </a:lnTo>
                    <a:lnTo>
                      <a:pt x="45" y="330"/>
                    </a:lnTo>
                    <a:lnTo>
                      <a:pt x="47" y="322"/>
                    </a:lnTo>
                    <a:lnTo>
                      <a:pt x="38" y="312"/>
                    </a:lnTo>
                    <a:lnTo>
                      <a:pt x="33" y="303"/>
                    </a:lnTo>
                    <a:lnTo>
                      <a:pt x="32" y="287"/>
                    </a:lnTo>
                    <a:lnTo>
                      <a:pt x="28" y="282"/>
                    </a:lnTo>
                    <a:lnTo>
                      <a:pt x="22" y="281"/>
                    </a:lnTo>
                    <a:lnTo>
                      <a:pt x="17" y="282"/>
                    </a:lnTo>
                    <a:lnTo>
                      <a:pt x="12" y="277"/>
                    </a:lnTo>
                    <a:lnTo>
                      <a:pt x="6" y="277"/>
                    </a:lnTo>
                    <a:lnTo>
                      <a:pt x="7" y="264"/>
                    </a:lnTo>
                    <a:lnTo>
                      <a:pt x="3" y="258"/>
                    </a:lnTo>
                    <a:lnTo>
                      <a:pt x="3" y="247"/>
                    </a:lnTo>
                    <a:lnTo>
                      <a:pt x="3" y="238"/>
                    </a:lnTo>
                    <a:lnTo>
                      <a:pt x="0" y="230"/>
                    </a:lnTo>
                    <a:lnTo>
                      <a:pt x="3" y="214"/>
                    </a:lnTo>
                    <a:lnTo>
                      <a:pt x="8" y="209"/>
                    </a:lnTo>
                    <a:lnTo>
                      <a:pt x="7" y="206"/>
                    </a:lnTo>
                    <a:lnTo>
                      <a:pt x="13" y="206"/>
                    </a:lnTo>
                    <a:lnTo>
                      <a:pt x="14" y="204"/>
                    </a:lnTo>
                    <a:lnTo>
                      <a:pt x="24" y="205"/>
                    </a:lnTo>
                    <a:lnTo>
                      <a:pt x="26" y="198"/>
                    </a:lnTo>
                    <a:lnTo>
                      <a:pt x="21" y="197"/>
                    </a:lnTo>
                    <a:lnTo>
                      <a:pt x="15" y="197"/>
                    </a:lnTo>
                    <a:lnTo>
                      <a:pt x="10" y="195"/>
                    </a:lnTo>
                    <a:lnTo>
                      <a:pt x="11" y="188"/>
                    </a:lnTo>
                    <a:lnTo>
                      <a:pt x="13" y="178"/>
                    </a:lnTo>
                    <a:lnTo>
                      <a:pt x="23" y="163"/>
                    </a:lnTo>
                    <a:lnTo>
                      <a:pt x="40" y="141"/>
                    </a:lnTo>
                    <a:lnTo>
                      <a:pt x="32" y="130"/>
                    </a:lnTo>
                    <a:lnTo>
                      <a:pt x="26" y="128"/>
                    </a:lnTo>
                    <a:lnTo>
                      <a:pt x="24" y="122"/>
                    </a:lnTo>
                    <a:lnTo>
                      <a:pt x="28" y="115"/>
                    </a:lnTo>
                    <a:lnTo>
                      <a:pt x="28" y="109"/>
                    </a:lnTo>
                    <a:lnTo>
                      <a:pt x="24" y="101"/>
                    </a:lnTo>
                    <a:lnTo>
                      <a:pt x="26" y="96"/>
                    </a:lnTo>
                    <a:lnTo>
                      <a:pt x="22" y="92"/>
                    </a:lnTo>
                    <a:lnTo>
                      <a:pt x="24" y="83"/>
                    </a:lnTo>
                    <a:lnTo>
                      <a:pt x="23" y="75"/>
                    </a:lnTo>
                    <a:lnTo>
                      <a:pt x="24" y="63"/>
                    </a:lnTo>
                    <a:lnTo>
                      <a:pt x="15" y="48"/>
                    </a:lnTo>
                    <a:lnTo>
                      <a:pt x="21" y="40"/>
                    </a:lnTo>
                    <a:lnTo>
                      <a:pt x="17" y="31"/>
                    </a:lnTo>
                    <a:lnTo>
                      <a:pt x="9" y="26"/>
                    </a:lnTo>
                    <a:lnTo>
                      <a:pt x="9" y="21"/>
                    </a:lnTo>
                    <a:lnTo>
                      <a:pt x="15" y="13"/>
                    </a:lnTo>
                    <a:lnTo>
                      <a:pt x="20" y="11"/>
                    </a:lnTo>
                    <a:lnTo>
                      <a:pt x="21" y="8"/>
                    </a:lnTo>
                    <a:lnTo>
                      <a:pt x="33" y="3"/>
                    </a:lnTo>
                    <a:lnTo>
                      <a:pt x="38" y="3"/>
                    </a:lnTo>
                    <a:lnTo>
                      <a:pt x="38" y="1"/>
                    </a:lnTo>
                    <a:lnTo>
                      <a:pt x="43" y="0"/>
                    </a:lnTo>
                    <a:lnTo>
                      <a:pt x="50" y="3"/>
                    </a:lnTo>
                    <a:lnTo>
                      <a:pt x="50" y="5"/>
                    </a:lnTo>
                    <a:lnTo>
                      <a:pt x="44" y="6"/>
                    </a:lnTo>
                    <a:lnTo>
                      <a:pt x="46" y="9"/>
                    </a:lnTo>
                    <a:lnTo>
                      <a:pt x="52" y="10"/>
                    </a:lnTo>
                    <a:lnTo>
                      <a:pt x="56" y="12"/>
                    </a:lnTo>
                    <a:lnTo>
                      <a:pt x="65" y="11"/>
                    </a:lnTo>
                    <a:lnTo>
                      <a:pt x="79" y="14"/>
                    </a:lnTo>
                    <a:lnTo>
                      <a:pt x="92" y="23"/>
                    </a:lnTo>
                    <a:lnTo>
                      <a:pt x="103" y="27"/>
                    </a:lnTo>
                    <a:lnTo>
                      <a:pt x="108" y="29"/>
                    </a:lnTo>
                    <a:lnTo>
                      <a:pt x="112" y="32"/>
                    </a:lnTo>
                    <a:lnTo>
                      <a:pt x="116" y="32"/>
                    </a:lnTo>
                    <a:lnTo>
                      <a:pt x="121" y="35"/>
                    </a:lnTo>
                    <a:lnTo>
                      <a:pt x="125" y="38"/>
                    </a:lnTo>
                    <a:lnTo>
                      <a:pt x="125" y="52"/>
                    </a:lnTo>
                    <a:lnTo>
                      <a:pt x="106" y="66"/>
                    </a:lnTo>
                    <a:lnTo>
                      <a:pt x="95" y="66"/>
                    </a:lnTo>
                    <a:lnTo>
                      <a:pt x="82" y="61"/>
                    </a:lnTo>
                    <a:lnTo>
                      <a:pt x="70" y="56"/>
                    </a:lnTo>
                    <a:lnTo>
                      <a:pt x="61" y="52"/>
                    </a:lnTo>
                    <a:lnTo>
                      <a:pt x="55" y="52"/>
                    </a:lnTo>
                    <a:lnTo>
                      <a:pt x="44" y="45"/>
                    </a:lnTo>
                    <a:lnTo>
                      <a:pt x="44" y="50"/>
                    </a:lnTo>
                    <a:lnTo>
                      <a:pt x="55" y="58"/>
                    </a:lnTo>
                    <a:lnTo>
                      <a:pt x="66" y="70"/>
                    </a:lnTo>
                    <a:lnTo>
                      <a:pt x="67" y="77"/>
                    </a:lnTo>
                    <a:lnTo>
                      <a:pt x="62" y="85"/>
                    </a:lnTo>
                    <a:lnTo>
                      <a:pt x="67" y="91"/>
                    </a:lnTo>
                    <a:lnTo>
                      <a:pt x="66" y="104"/>
                    </a:lnTo>
                    <a:lnTo>
                      <a:pt x="66" y="109"/>
                    </a:lnTo>
                    <a:lnTo>
                      <a:pt x="74" y="107"/>
                    </a:lnTo>
                    <a:lnTo>
                      <a:pt x="82" y="118"/>
                    </a:lnTo>
                    <a:lnTo>
                      <a:pt x="94" y="116"/>
                    </a:lnTo>
                    <a:lnTo>
                      <a:pt x="96" y="111"/>
                    </a:lnTo>
                    <a:lnTo>
                      <a:pt x="92" y="108"/>
                    </a:lnTo>
                    <a:lnTo>
                      <a:pt x="88" y="106"/>
                    </a:lnTo>
                    <a:lnTo>
                      <a:pt x="82" y="96"/>
                    </a:lnTo>
                    <a:lnTo>
                      <a:pt x="84" y="88"/>
                    </a:lnTo>
                    <a:lnTo>
                      <a:pt x="89" y="89"/>
                    </a:lnTo>
                    <a:lnTo>
                      <a:pt x="92" y="94"/>
                    </a:lnTo>
                    <a:lnTo>
                      <a:pt x="105" y="101"/>
                    </a:lnTo>
                    <a:lnTo>
                      <a:pt x="115" y="100"/>
                    </a:lnTo>
                    <a:lnTo>
                      <a:pt x="118" y="94"/>
                    </a:lnTo>
                    <a:lnTo>
                      <a:pt x="110" y="79"/>
                    </a:lnTo>
                    <a:lnTo>
                      <a:pt x="122" y="68"/>
                    </a:lnTo>
                    <a:lnTo>
                      <a:pt x="130" y="63"/>
                    </a:lnTo>
                    <a:lnTo>
                      <a:pt x="131" y="55"/>
                    </a:lnTo>
                    <a:lnTo>
                      <a:pt x="140" y="56"/>
                    </a:lnTo>
                    <a:lnTo>
                      <a:pt x="151" y="64"/>
                    </a:lnTo>
                    <a:lnTo>
                      <a:pt x="156" y="48"/>
                    </a:lnTo>
                    <a:lnTo>
                      <a:pt x="149" y="44"/>
                    </a:lnTo>
                    <a:lnTo>
                      <a:pt x="149" y="41"/>
                    </a:lnTo>
                    <a:lnTo>
                      <a:pt x="152" y="38"/>
                    </a:lnTo>
                    <a:lnTo>
                      <a:pt x="152" y="30"/>
                    </a:lnTo>
                    <a:lnTo>
                      <a:pt x="149" y="28"/>
                    </a:lnTo>
                    <a:lnTo>
                      <a:pt x="143" y="24"/>
                    </a:lnTo>
                    <a:lnTo>
                      <a:pt x="144" y="22"/>
                    </a:lnTo>
                    <a:lnTo>
                      <a:pt x="148" y="21"/>
                    </a:lnTo>
                    <a:lnTo>
                      <a:pt x="160" y="23"/>
                    </a:lnTo>
                    <a:lnTo>
                      <a:pt x="171" y="26"/>
                    </a:lnTo>
                    <a:lnTo>
                      <a:pt x="177" y="34"/>
                    </a:lnTo>
                    <a:lnTo>
                      <a:pt x="164" y="36"/>
                    </a:lnTo>
                    <a:lnTo>
                      <a:pt x="164" y="38"/>
                    </a:lnTo>
                    <a:lnTo>
                      <a:pt x="160" y="41"/>
                    </a:lnTo>
                    <a:lnTo>
                      <a:pt x="165" y="44"/>
                    </a:lnTo>
                    <a:lnTo>
                      <a:pt x="166" y="47"/>
                    </a:lnTo>
                    <a:lnTo>
                      <a:pt x="177" y="50"/>
                    </a:lnTo>
                    <a:lnTo>
                      <a:pt x="185" y="47"/>
                    </a:lnTo>
                    <a:lnTo>
                      <a:pt x="187" y="42"/>
                    </a:lnTo>
                    <a:lnTo>
                      <a:pt x="185" y="37"/>
                    </a:lnTo>
                    <a:lnTo>
                      <a:pt x="189" y="36"/>
                    </a:lnTo>
                    <a:lnTo>
                      <a:pt x="193" y="39"/>
                    </a:lnTo>
                    <a:lnTo>
                      <a:pt x="195" y="38"/>
                    </a:lnTo>
                    <a:lnTo>
                      <a:pt x="195" y="35"/>
                    </a:lnTo>
                    <a:lnTo>
                      <a:pt x="203" y="35"/>
                    </a:lnTo>
                    <a:lnTo>
                      <a:pt x="209" y="31"/>
                    </a:lnTo>
                    <a:lnTo>
                      <a:pt x="214" y="26"/>
                    </a:lnTo>
                    <a:lnTo>
                      <a:pt x="223" y="23"/>
                    </a:lnTo>
                    <a:lnTo>
                      <a:pt x="226" y="24"/>
                    </a:lnTo>
                    <a:lnTo>
                      <a:pt x="227" y="27"/>
                    </a:lnTo>
                    <a:lnTo>
                      <a:pt x="231" y="25"/>
                    </a:lnTo>
                    <a:lnTo>
                      <a:pt x="230" y="22"/>
                    </a:lnTo>
                    <a:lnTo>
                      <a:pt x="234" y="21"/>
                    </a:lnTo>
                    <a:lnTo>
                      <a:pt x="239" y="18"/>
                    </a:lnTo>
                    <a:lnTo>
                      <a:pt x="246" y="17"/>
                    </a:lnTo>
                    <a:lnTo>
                      <a:pt x="243" y="20"/>
                    </a:lnTo>
                    <a:lnTo>
                      <a:pt x="245" y="24"/>
                    </a:lnTo>
                    <a:lnTo>
                      <a:pt x="239" y="27"/>
                    </a:lnTo>
                    <a:lnTo>
                      <a:pt x="242" y="30"/>
                    </a:lnTo>
                    <a:lnTo>
                      <a:pt x="247" y="28"/>
                    </a:lnTo>
                    <a:lnTo>
                      <a:pt x="249" y="29"/>
                    </a:lnTo>
                    <a:lnTo>
                      <a:pt x="254" y="29"/>
                    </a:lnTo>
                    <a:lnTo>
                      <a:pt x="254" y="26"/>
                    </a:lnTo>
                    <a:lnTo>
                      <a:pt x="258" y="23"/>
                    </a:lnTo>
                    <a:lnTo>
                      <a:pt x="264" y="23"/>
                    </a:lnTo>
                    <a:lnTo>
                      <a:pt x="264" y="24"/>
                    </a:lnTo>
                    <a:lnTo>
                      <a:pt x="271" y="24"/>
                    </a:lnTo>
                    <a:lnTo>
                      <a:pt x="277" y="20"/>
                    </a:lnTo>
                    <a:lnTo>
                      <a:pt x="282" y="20"/>
                    </a:lnTo>
                    <a:lnTo>
                      <a:pt x="287" y="17"/>
                    </a:lnTo>
                    <a:lnTo>
                      <a:pt x="292" y="19"/>
                    </a:lnTo>
                    <a:lnTo>
                      <a:pt x="292" y="24"/>
                    </a:lnTo>
                    <a:lnTo>
                      <a:pt x="296" y="26"/>
                    </a:lnTo>
                    <a:lnTo>
                      <a:pt x="300" y="24"/>
                    </a:lnTo>
                    <a:lnTo>
                      <a:pt x="299" y="21"/>
                    </a:lnTo>
                    <a:lnTo>
                      <a:pt x="307" y="19"/>
                    </a:lnTo>
                    <a:lnTo>
                      <a:pt x="308" y="11"/>
                    </a:lnTo>
                    <a:lnTo>
                      <a:pt x="304" y="8"/>
                    </a:lnTo>
                    <a:lnTo>
                      <a:pt x="310" y="3"/>
                    </a:lnTo>
                    <a:lnTo>
                      <a:pt x="336" y="6"/>
                    </a:lnTo>
                    <a:lnTo>
                      <a:pt x="341" y="21"/>
                    </a:lnTo>
                    <a:lnTo>
                      <a:pt x="336" y="25"/>
                    </a:lnTo>
                    <a:lnTo>
                      <a:pt x="342" y="53"/>
                    </a:lnTo>
                    <a:lnTo>
                      <a:pt x="340" y="64"/>
                    </a:lnTo>
                    <a:lnTo>
                      <a:pt x="332" y="68"/>
                    </a:lnTo>
                    <a:lnTo>
                      <a:pt x="305" y="101"/>
                    </a:lnTo>
                    <a:lnTo>
                      <a:pt x="302" y="137"/>
                    </a:lnTo>
                    <a:lnTo>
                      <a:pt x="307" y="144"/>
                    </a:lnTo>
                    <a:lnTo>
                      <a:pt x="301" y="171"/>
                    </a:lnTo>
                    <a:lnTo>
                      <a:pt x="297" y="207"/>
                    </a:lnTo>
                    <a:lnTo>
                      <a:pt x="300" y="226"/>
                    </a:lnTo>
                    <a:lnTo>
                      <a:pt x="301" y="252"/>
                    </a:lnTo>
                    <a:lnTo>
                      <a:pt x="297" y="268"/>
                    </a:lnTo>
                    <a:lnTo>
                      <a:pt x="288" y="273"/>
                    </a:lnTo>
                    <a:lnTo>
                      <a:pt x="284" y="285"/>
                    </a:lnTo>
                    <a:lnTo>
                      <a:pt x="292" y="293"/>
                    </a:lnTo>
                    <a:lnTo>
                      <a:pt x="278" y="323"/>
                    </a:lnTo>
                    <a:lnTo>
                      <a:pt x="276" y="335"/>
                    </a:lnTo>
                    <a:lnTo>
                      <a:pt x="291" y="351"/>
                    </a:lnTo>
                    <a:lnTo>
                      <a:pt x="300" y="362"/>
                    </a:lnTo>
                    <a:close/>
                  </a:path>
                </a:pathLst>
              </a:custGeom>
              <a:solidFill>
                <a:schemeClr val="tx2"/>
              </a:solidFill>
              <a:ln w="3175" cmpd="sng">
                <a:solidFill>
                  <a:schemeClr val="bg1"/>
                </a:solidFill>
                <a:round/>
                <a:headEnd/>
                <a:tailEnd/>
              </a:ln>
            </p:spPr>
            <p:txBody>
              <a:bodyPr/>
              <a:lstStyle/>
              <a:p>
                <a:endParaRPr lang="es-CL" sz="2400" dirty="0">
                  <a:solidFill>
                    <a:srgbClr val="000000"/>
                  </a:solidFill>
                </a:endParaRPr>
              </a:p>
            </p:txBody>
          </p:sp>
        </p:grpSp>
        <p:grpSp>
          <p:nvGrpSpPr>
            <p:cNvPr id="15" name="Group 387"/>
            <p:cNvGrpSpPr>
              <a:grpSpLocks/>
            </p:cNvGrpSpPr>
            <p:nvPr/>
          </p:nvGrpSpPr>
          <p:grpSpPr bwMode="gray">
            <a:xfrm>
              <a:off x="3627994" y="2722453"/>
              <a:ext cx="1837984" cy="1397031"/>
              <a:chOff x="2781" y="2041"/>
              <a:chExt cx="760" cy="778"/>
            </a:xfrm>
            <a:solidFill>
              <a:schemeClr val="bg2">
                <a:lumMod val="60000"/>
                <a:lumOff val="40000"/>
              </a:schemeClr>
            </a:solidFill>
          </p:grpSpPr>
          <p:sp>
            <p:nvSpPr>
              <p:cNvPr id="384" name="Freeform 388"/>
              <p:cNvSpPr>
                <a:spLocks/>
              </p:cNvSpPr>
              <p:nvPr/>
            </p:nvSpPr>
            <p:spPr bwMode="gray">
              <a:xfrm>
                <a:off x="3010" y="2200"/>
                <a:ext cx="148" cy="122"/>
              </a:xfrm>
              <a:custGeom>
                <a:avLst/>
                <a:gdLst>
                  <a:gd name="T0" fmla="*/ 110 w 148"/>
                  <a:gd name="T1" fmla="*/ 0 h 122"/>
                  <a:gd name="T2" fmla="*/ 136 w 148"/>
                  <a:gd name="T3" fmla="*/ 7 h 122"/>
                  <a:gd name="T4" fmla="*/ 140 w 148"/>
                  <a:gd name="T5" fmla="*/ 23 h 122"/>
                  <a:gd name="T6" fmla="*/ 148 w 148"/>
                  <a:gd name="T7" fmla="*/ 34 h 122"/>
                  <a:gd name="T8" fmla="*/ 143 w 148"/>
                  <a:gd name="T9" fmla="*/ 42 h 122"/>
                  <a:gd name="T10" fmla="*/ 142 w 148"/>
                  <a:gd name="T11" fmla="*/ 71 h 122"/>
                  <a:gd name="T12" fmla="*/ 126 w 148"/>
                  <a:gd name="T13" fmla="*/ 91 h 122"/>
                  <a:gd name="T14" fmla="*/ 124 w 148"/>
                  <a:gd name="T15" fmla="*/ 104 h 122"/>
                  <a:gd name="T16" fmla="*/ 110 w 148"/>
                  <a:gd name="T17" fmla="*/ 109 h 122"/>
                  <a:gd name="T18" fmla="*/ 93 w 148"/>
                  <a:gd name="T19" fmla="*/ 106 h 122"/>
                  <a:gd name="T20" fmla="*/ 88 w 148"/>
                  <a:gd name="T21" fmla="*/ 112 h 122"/>
                  <a:gd name="T22" fmla="*/ 81 w 148"/>
                  <a:gd name="T23" fmla="*/ 114 h 122"/>
                  <a:gd name="T24" fmla="*/ 74 w 148"/>
                  <a:gd name="T25" fmla="*/ 111 h 122"/>
                  <a:gd name="T26" fmla="*/ 64 w 148"/>
                  <a:gd name="T27" fmla="*/ 111 h 122"/>
                  <a:gd name="T28" fmla="*/ 57 w 148"/>
                  <a:gd name="T29" fmla="*/ 103 h 122"/>
                  <a:gd name="T30" fmla="*/ 43 w 148"/>
                  <a:gd name="T31" fmla="*/ 101 h 122"/>
                  <a:gd name="T32" fmla="*/ 36 w 148"/>
                  <a:gd name="T33" fmla="*/ 107 h 122"/>
                  <a:gd name="T34" fmla="*/ 32 w 148"/>
                  <a:gd name="T35" fmla="*/ 120 h 122"/>
                  <a:gd name="T36" fmla="*/ 28 w 148"/>
                  <a:gd name="T37" fmla="*/ 121 h 122"/>
                  <a:gd name="T38" fmla="*/ 21 w 148"/>
                  <a:gd name="T39" fmla="*/ 122 h 122"/>
                  <a:gd name="T40" fmla="*/ 19 w 148"/>
                  <a:gd name="T41" fmla="*/ 118 h 122"/>
                  <a:gd name="T42" fmla="*/ 11 w 148"/>
                  <a:gd name="T43" fmla="*/ 111 h 122"/>
                  <a:gd name="T44" fmla="*/ 10 w 148"/>
                  <a:gd name="T45" fmla="*/ 104 h 122"/>
                  <a:gd name="T46" fmla="*/ 5 w 148"/>
                  <a:gd name="T47" fmla="*/ 104 h 122"/>
                  <a:gd name="T48" fmla="*/ 0 w 148"/>
                  <a:gd name="T49" fmla="*/ 99 h 122"/>
                  <a:gd name="T50" fmla="*/ 0 w 148"/>
                  <a:gd name="T51" fmla="*/ 92 h 122"/>
                  <a:gd name="T52" fmla="*/ 15 w 148"/>
                  <a:gd name="T53" fmla="*/ 91 h 122"/>
                  <a:gd name="T54" fmla="*/ 20 w 148"/>
                  <a:gd name="T55" fmla="*/ 89 h 122"/>
                  <a:gd name="T56" fmla="*/ 30 w 148"/>
                  <a:gd name="T57" fmla="*/ 87 h 122"/>
                  <a:gd name="T58" fmla="*/ 42 w 148"/>
                  <a:gd name="T59" fmla="*/ 47 h 122"/>
                  <a:gd name="T60" fmla="*/ 52 w 148"/>
                  <a:gd name="T61" fmla="*/ 46 h 122"/>
                  <a:gd name="T62" fmla="*/ 110 w 148"/>
                  <a:gd name="T63" fmla="*/ 0 h 122"/>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148"/>
                  <a:gd name="T97" fmla="*/ 0 h 122"/>
                  <a:gd name="T98" fmla="*/ 148 w 148"/>
                  <a:gd name="T99" fmla="*/ 122 h 122"/>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148" h="122">
                    <a:moveTo>
                      <a:pt x="110" y="0"/>
                    </a:moveTo>
                    <a:lnTo>
                      <a:pt x="136" y="7"/>
                    </a:lnTo>
                    <a:lnTo>
                      <a:pt x="140" y="23"/>
                    </a:lnTo>
                    <a:lnTo>
                      <a:pt x="148" y="34"/>
                    </a:lnTo>
                    <a:lnTo>
                      <a:pt x="143" y="42"/>
                    </a:lnTo>
                    <a:lnTo>
                      <a:pt x="142" y="71"/>
                    </a:lnTo>
                    <a:lnTo>
                      <a:pt x="126" y="91"/>
                    </a:lnTo>
                    <a:lnTo>
                      <a:pt x="124" y="104"/>
                    </a:lnTo>
                    <a:lnTo>
                      <a:pt x="110" y="109"/>
                    </a:lnTo>
                    <a:lnTo>
                      <a:pt x="93" y="106"/>
                    </a:lnTo>
                    <a:lnTo>
                      <a:pt x="88" y="112"/>
                    </a:lnTo>
                    <a:lnTo>
                      <a:pt x="81" y="114"/>
                    </a:lnTo>
                    <a:lnTo>
                      <a:pt x="74" y="111"/>
                    </a:lnTo>
                    <a:lnTo>
                      <a:pt x="64" y="111"/>
                    </a:lnTo>
                    <a:lnTo>
                      <a:pt x="57" y="103"/>
                    </a:lnTo>
                    <a:lnTo>
                      <a:pt x="43" y="101"/>
                    </a:lnTo>
                    <a:lnTo>
                      <a:pt x="36" y="107"/>
                    </a:lnTo>
                    <a:lnTo>
                      <a:pt x="32" y="120"/>
                    </a:lnTo>
                    <a:lnTo>
                      <a:pt x="28" y="121"/>
                    </a:lnTo>
                    <a:lnTo>
                      <a:pt x="21" y="122"/>
                    </a:lnTo>
                    <a:lnTo>
                      <a:pt x="19" y="118"/>
                    </a:lnTo>
                    <a:lnTo>
                      <a:pt x="11" y="111"/>
                    </a:lnTo>
                    <a:lnTo>
                      <a:pt x="10" y="104"/>
                    </a:lnTo>
                    <a:lnTo>
                      <a:pt x="5" y="104"/>
                    </a:lnTo>
                    <a:lnTo>
                      <a:pt x="0" y="99"/>
                    </a:lnTo>
                    <a:lnTo>
                      <a:pt x="0" y="92"/>
                    </a:lnTo>
                    <a:lnTo>
                      <a:pt x="15" y="91"/>
                    </a:lnTo>
                    <a:lnTo>
                      <a:pt x="20" y="89"/>
                    </a:lnTo>
                    <a:lnTo>
                      <a:pt x="30" y="87"/>
                    </a:lnTo>
                    <a:lnTo>
                      <a:pt x="42" y="47"/>
                    </a:lnTo>
                    <a:lnTo>
                      <a:pt x="52" y="46"/>
                    </a:lnTo>
                    <a:lnTo>
                      <a:pt x="110" y="0"/>
                    </a:lnTo>
                    <a:close/>
                  </a:path>
                </a:pathLst>
              </a:custGeom>
              <a:grpFill/>
              <a:ln w="3175" cmpd="sng">
                <a:solidFill>
                  <a:schemeClr val="bg1"/>
                </a:solidFill>
                <a:round/>
                <a:headEnd/>
                <a:tailEnd/>
              </a:ln>
            </p:spPr>
            <p:txBody>
              <a:bodyPr/>
              <a:lstStyle/>
              <a:p>
                <a:endParaRPr lang="es-CL" sz="2400" dirty="0">
                  <a:solidFill>
                    <a:srgbClr val="000000"/>
                  </a:solidFill>
                </a:endParaRPr>
              </a:p>
            </p:txBody>
          </p:sp>
          <p:sp>
            <p:nvSpPr>
              <p:cNvPr id="385" name="Freeform 389"/>
              <p:cNvSpPr>
                <a:spLocks/>
              </p:cNvSpPr>
              <p:nvPr/>
            </p:nvSpPr>
            <p:spPr bwMode="gray">
              <a:xfrm>
                <a:off x="2852" y="2270"/>
                <a:ext cx="52" cy="50"/>
              </a:xfrm>
              <a:custGeom>
                <a:avLst/>
                <a:gdLst>
                  <a:gd name="T0" fmla="*/ 2 w 52"/>
                  <a:gd name="T1" fmla="*/ 46 h 50"/>
                  <a:gd name="T2" fmla="*/ 3 w 52"/>
                  <a:gd name="T3" fmla="*/ 41 h 50"/>
                  <a:gd name="T4" fmla="*/ 18 w 52"/>
                  <a:gd name="T5" fmla="*/ 39 h 50"/>
                  <a:gd name="T6" fmla="*/ 28 w 52"/>
                  <a:gd name="T7" fmla="*/ 42 h 50"/>
                  <a:gd name="T8" fmla="*/ 31 w 52"/>
                  <a:gd name="T9" fmla="*/ 39 h 50"/>
                  <a:gd name="T10" fmla="*/ 28 w 52"/>
                  <a:gd name="T11" fmla="*/ 34 h 50"/>
                  <a:gd name="T12" fmla="*/ 20 w 52"/>
                  <a:gd name="T13" fmla="*/ 32 h 50"/>
                  <a:gd name="T14" fmla="*/ 3 w 52"/>
                  <a:gd name="T15" fmla="*/ 34 h 50"/>
                  <a:gd name="T16" fmla="*/ 1 w 52"/>
                  <a:gd name="T17" fmla="*/ 29 h 50"/>
                  <a:gd name="T18" fmla="*/ 0 w 52"/>
                  <a:gd name="T19" fmla="*/ 22 h 50"/>
                  <a:gd name="T20" fmla="*/ 3 w 52"/>
                  <a:gd name="T21" fmla="*/ 16 h 50"/>
                  <a:gd name="T22" fmla="*/ 6 w 52"/>
                  <a:gd name="T23" fmla="*/ 3 h 50"/>
                  <a:gd name="T24" fmla="*/ 13 w 52"/>
                  <a:gd name="T25" fmla="*/ 0 h 50"/>
                  <a:gd name="T26" fmla="*/ 17 w 52"/>
                  <a:gd name="T27" fmla="*/ 1 h 50"/>
                  <a:gd name="T28" fmla="*/ 23 w 52"/>
                  <a:gd name="T29" fmla="*/ 2 h 50"/>
                  <a:gd name="T30" fmla="*/ 25 w 52"/>
                  <a:gd name="T31" fmla="*/ 3 h 50"/>
                  <a:gd name="T32" fmla="*/ 28 w 52"/>
                  <a:gd name="T33" fmla="*/ 5 h 50"/>
                  <a:gd name="T34" fmla="*/ 31 w 52"/>
                  <a:gd name="T35" fmla="*/ 7 h 50"/>
                  <a:gd name="T36" fmla="*/ 35 w 52"/>
                  <a:gd name="T37" fmla="*/ 13 h 50"/>
                  <a:gd name="T38" fmla="*/ 44 w 52"/>
                  <a:gd name="T39" fmla="*/ 22 h 50"/>
                  <a:gd name="T40" fmla="*/ 46 w 52"/>
                  <a:gd name="T41" fmla="*/ 38 h 50"/>
                  <a:gd name="T42" fmla="*/ 52 w 52"/>
                  <a:gd name="T43" fmla="*/ 43 h 50"/>
                  <a:gd name="T44" fmla="*/ 52 w 52"/>
                  <a:gd name="T45" fmla="*/ 50 h 50"/>
                  <a:gd name="T46" fmla="*/ 39 w 52"/>
                  <a:gd name="T47" fmla="*/ 47 h 50"/>
                  <a:gd name="T48" fmla="*/ 30 w 52"/>
                  <a:gd name="T49" fmla="*/ 47 h 50"/>
                  <a:gd name="T50" fmla="*/ 16 w 52"/>
                  <a:gd name="T51" fmla="*/ 46 h 50"/>
                  <a:gd name="T52" fmla="*/ 5 w 52"/>
                  <a:gd name="T53" fmla="*/ 50 h 50"/>
                  <a:gd name="T54" fmla="*/ 2 w 52"/>
                  <a:gd name="T55" fmla="*/ 46 h 50"/>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w 52"/>
                  <a:gd name="T85" fmla="*/ 0 h 50"/>
                  <a:gd name="T86" fmla="*/ 52 w 52"/>
                  <a:gd name="T87" fmla="*/ 50 h 50"/>
                </a:gdLst>
                <a:ahLst/>
                <a:cxnLst>
                  <a:cxn ang="T56">
                    <a:pos x="T0" y="T1"/>
                  </a:cxn>
                  <a:cxn ang="T57">
                    <a:pos x="T2" y="T3"/>
                  </a:cxn>
                  <a:cxn ang="T58">
                    <a:pos x="T4" y="T5"/>
                  </a:cxn>
                  <a:cxn ang="T59">
                    <a:pos x="T6" y="T7"/>
                  </a:cxn>
                  <a:cxn ang="T60">
                    <a:pos x="T8" y="T9"/>
                  </a:cxn>
                  <a:cxn ang="T61">
                    <a:pos x="T10" y="T11"/>
                  </a:cxn>
                  <a:cxn ang="T62">
                    <a:pos x="T12" y="T13"/>
                  </a:cxn>
                  <a:cxn ang="T63">
                    <a:pos x="T14" y="T15"/>
                  </a:cxn>
                  <a:cxn ang="T64">
                    <a:pos x="T16" y="T17"/>
                  </a:cxn>
                  <a:cxn ang="T65">
                    <a:pos x="T18" y="T19"/>
                  </a:cxn>
                  <a:cxn ang="T66">
                    <a:pos x="T20" y="T21"/>
                  </a:cxn>
                  <a:cxn ang="T67">
                    <a:pos x="T22" y="T23"/>
                  </a:cxn>
                  <a:cxn ang="T68">
                    <a:pos x="T24" y="T25"/>
                  </a:cxn>
                  <a:cxn ang="T69">
                    <a:pos x="T26" y="T27"/>
                  </a:cxn>
                  <a:cxn ang="T70">
                    <a:pos x="T28" y="T29"/>
                  </a:cxn>
                  <a:cxn ang="T71">
                    <a:pos x="T30" y="T31"/>
                  </a:cxn>
                  <a:cxn ang="T72">
                    <a:pos x="T32" y="T33"/>
                  </a:cxn>
                  <a:cxn ang="T73">
                    <a:pos x="T34" y="T35"/>
                  </a:cxn>
                  <a:cxn ang="T74">
                    <a:pos x="T36" y="T37"/>
                  </a:cxn>
                  <a:cxn ang="T75">
                    <a:pos x="T38" y="T39"/>
                  </a:cxn>
                  <a:cxn ang="T76">
                    <a:pos x="T40" y="T41"/>
                  </a:cxn>
                  <a:cxn ang="T77">
                    <a:pos x="T42" y="T43"/>
                  </a:cxn>
                  <a:cxn ang="T78">
                    <a:pos x="T44" y="T45"/>
                  </a:cxn>
                  <a:cxn ang="T79">
                    <a:pos x="T46" y="T47"/>
                  </a:cxn>
                  <a:cxn ang="T80">
                    <a:pos x="T48" y="T49"/>
                  </a:cxn>
                  <a:cxn ang="T81">
                    <a:pos x="T50" y="T51"/>
                  </a:cxn>
                  <a:cxn ang="T82">
                    <a:pos x="T52" y="T53"/>
                  </a:cxn>
                  <a:cxn ang="T83">
                    <a:pos x="T54" y="T55"/>
                  </a:cxn>
                </a:cxnLst>
                <a:rect l="T84" t="T85" r="T86" b="T87"/>
                <a:pathLst>
                  <a:path w="52" h="50">
                    <a:moveTo>
                      <a:pt x="2" y="46"/>
                    </a:moveTo>
                    <a:lnTo>
                      <a:pt x="3" y="41"/>
                    </a:lnTo>
                    <a:lnTo>
                      <a:pt x="18" y="39"/>
                    </a:lnTo>
                    <a:lnTo>
                      <a:pt x="28" y="42"/>
                    </a:lnTo>
                    <a:lnTo>
                      <a:pt x="31" y="39"/>
                    </a:lnTo>
                    <a:lnTo>
                      <a:pt x="28" y="34"/>
                    </a:lnTo>
                    <a:lnTo>
                      <a:pt x="20" y="32"/>
                    </a:lnTo>
                    <a:lnTo>
                      <a:pt x="3" y="34"/>
                    </a:lnTo>
                    <a:lnTo>
                      <a:pt x="1" y="29"/>
                    </a:lnTo>
                    <a:lnTo>
                      <a:pt x="0" y="22"/>
                    </a:lnTo>
                    <a:lnTo>
                      <a:pt x="3" y="16"/>
                    </a:lnTo>
                    <a:lnTo>
                      <a:pt x="6" y="3"/>
                    </a:lnTo>
                    <a:lnTo>
                      <a:pt x="13" y="0"/>
                    </a:lnTo>
                    <a:lnTo>
                      <a:pt x="17" y="1"/>
                    </a:lnTo>
                    <a:lnTo>
                      <a:pt x="23" y="2"/>
                    </a:lnTo>
                    <a:lnTo>
                      <a:pt x="25" y="3"/>
                    </a:lnTo>
                    <a:lnTo>
                      <a:pt x="28" y="5"/>
                    </a:lnTo>
                    <a:lnTo>
                      <a:pt x="31" y="7"/>
                    </a:lnTo>
                    <a:lnTo>
                      <a:pt x="35" y="13"/>
                    </a:lnTo>
                    <a:lnTo>
                      <a:pt x="44" y="22"/>
                    </a:lnTo>
                    <a:lnTo>
                      <a:pt x="46" y="38"/>
                    </a:lnTo>
                    <a:lnTo>
                      <a:pt x="52" y="43"/>
                    </a:lnTo>
                    <a:lnTo>
                      <a:pt x="52" y="50"/>
                    </a:lnTo>
                    <a:lnTo>
                      <a:pt x="39" y="47"/>
                    </a:lnTo>
                    <a:lnTo>
                      <a:pt x="30" y="47"/>
                    </a:lnTo>
                    <a:lnTo>
                      <a:pt x="16" y="46"/>
                    </a:lnTo>
                    <a:lnTo>
                      <a:pt x="5" y="50"/>
                    </a:lnTo>
                    <a:lnTo>
                      <a:pt x="2" y="46"/>
                    </a:lnTo>
                    <a:close/>
                  </a:path>
                </a:pathLst>
              </a:custGeom>
              <a:grpFill/>
              <a:ln w="3175" cmpd="sng">
                <a:solidFill>
                  <a:schemeClr val="bg1"/>
                </a:solidFill>
                <a:round/>
                <a:headEnd/>
                <a:tailEnd/>
              </a:ln>
            </p:spPr>
            <p:txBody>
              <a:bodyPr/>
              <a:lstStyle/>
              <a:p>
                <a:endParaRPr lang="es-CL" sz="2400" dirty="0">
                  <a:solidFill>
                    <a:srgbClr val="000000"/>
                  </a:solidFill>
                </a:endParaRPr>
              </a:p>
            </p:txBody>
          </p:sp>
          <p:sp>
            <p:nvSpPr>
              <p:cNvPr id="386" name="Freeform 390"/>
              <p:cNvSpPr>
                <a:spLocks/>
              </p:cNvSpPr>
              <p:nvPr/>
            </p:nvSpPr>
            <p:spPr bwMode="gray">
              <a:xfrm>
                <a:off x="2896" y="2186"/>
                <a:ext cx="156" cy="155"/>
              </a:xfrm>
              <a:custGeom>
                <a:avLst/>
                <a:gdLst>
                  <a:gd name="T0" fmla="*/ 70 w 156"/>
                  <a:gd name="T1" fmla="*/ 0 h 155"/>
                  <a:gd name="T2" fmla="*/ 124 w 156"/>
                  <a:gd name="T3" fmla="*/ 43 h 155"/>
                  <a:gd name="T4" fmla="*/ 128 w 156"/>
                  <a:gd name="T5" fmla="*/ 51 h 155"/>
                  <a:gd name="T6" fmla="*/ 135 w 156"/>
                  <a:gd name="T7" fmla="*/ 50 h 155"/>
                  <a:gd name="T8" fmla="*/ 139 w 156"/>
                  <a:gd name="T9" fmla="*/ 52 h 155"/>
                  <a:gd name="T10" fmla="*/ 140 w 156"/>
                  <a:gd name="T11" fmla="*/ 57 h 155"/>
                  <a:gd name="T12" fmla="*/ 140 w 156"/>
                  <a:gd name="T13" fmla="*/ 62 h 155"/>
                  <a:gd name="T14" fmla="*/ 156 w 156"/>
                  <a:gd name="T15" fmla="*/ 61 h 155"/>
                  <a:gd name="T16" fmla="*/ 144 w 156"/>
                  <a:gd name="T17" fmla="*/ 101 h 155"/>
                  <a:gd name="T18" fmla="*/ 134 w 156"/>
                  <a:gd name="T19" fmla="*/ 103 h 155"/>
                  <a:gd name="T20" fmla="*/ 129 w 156"/>
                  <a:gd name="T21" fmla="*/ 105 h 155"/>
                  <a:gd name="T22" fmla="*/ 114 w 156"/>
                  <a:gd name="T23" fmla="*/ 106 h 155"/>
                  <a:gd name="T24" fmla="*/ 111 w 156"/>
                  <a:gd name="T25" fmla="*/ 103 h 155"/>
                  <a:gd name="T26" fmla="*/ 101 w 156"/>
                  <a:gd name="T27" fmla="*/ 104 h 155"/>
                  <a:gd name="T28" fmla="*/ 97 w 156"/>
                  <a:gd name="T29" fmla="*/ 110 h 155"/>
                  <a:gd name="T30" fmla="*/ 92 w 156"/>
                  <a:gd name="T31" fmla="*/ 110 h 155"/>
                  <a:gd name="T32" fmla="*/ 84 w 156"/>
                  <a:gd name="T33" fmla="*/ 123 h 155"/>
                  <a:gd name="T34" fmla="*/ 77 w 156"/>
                  <a:gd name="T35" fmla="*/ 121 h 155"/>
                  <a:gd name="T36" fmla="*/ 76 w 156"/>
                  <a:gd name="T37" fmla="*/ 125 h 155"/>
                  <a:gd name="T38" fmla="*/ 67 w 156"/>
                  <a:gd name="T39" fmla="*/ 134 h 155"/>
                  <a:gd name="T40" fmla="*/ 68 w 156"/>
                  <a:gd name="T41" fmla="*/ 139 h 155"/>
                  <a:gd name="T42" fmla="*/ 65 w 156"/>
                  <a:gd name="T43" fmla="*/ 141 h 155"/>
                  <a:gd name="T44" fmla="*/ 63 w 156"/>
                  <a:gd name="T45" fmla="*/ 153 h 155"/>
                  <a:gd name="T46" fmla="*/ 57 w 156"/>
                  <a:gd name="T47" fmla="*/ 153 h 155"/>
                  <a:gd name="T48" fmla="*/ 52 w 156"/>
                  <a:gd name="T49" fmla="*/ 148 h 155"/>
                  <a:gd name="T50" fmla="*/ 47 w 156"/>
                  <a:gd name="T51" fmla="*/ 153 h 155"/>
                  <a:gd name="T52" fmla="*/ 38 w 156"/>
                  <a:gd name="T53" fmla="*/ 155 h 155"/>
                  <a:gd name="T54" fmla="*/ 32 w 156"/>
                  <a:gd name="T55" fmla="*/ 140 h 155"/>
                  <a:gd name="T56" fmla="*/ 27 w 156"/>
                  <a:gd name="T57" fmla="*/ 135 h 155"/>
                  <a:gd name="T58" fmla="*/ 25 w 156"/>
                  <a:gd name="T59" fmla="*/ 138 h 155"/>
                  <a:gd name="T60" fmla="*/ 18 w 156"/>
                  <a:gd name="T61" fmla="*/ 139 h 155"/>
                  <a:gd name="T62" fmla="*/ 8 w 156"/>
                  <a:gd name="T63" fmla="*/ 134 h 155"/>
                  <a:gd name="T64" fmla="*/ 8 w 156"/>
                  <a:gd name="T65" fmla="*/ 127 h 155"/>
                  <a:gd name="T66" fmla="*/ 2 w 156"/>
                  <a:gd name="T67" fmla="*/ 122 h 155"/>
                  <a:gd name="T68" fmla="*/ 0 w 156"/>
                  <a:gd name="T69" fmla="*/ 106 h 155"/>
                  <a:gd name="T70" fmla="*/ 2 w 156"/>
                  <a:gd name="T71" fmla="*/ 99 h 155"/>
                  <a:gd name="T72" fmla="*/ 6 w 156"/>
                  <a:gd name="T73" fmla="*/ 98 h 155"/>
                  <a:gd name="T74" fmla="*/ 10 w 156"/>
                  <a:gd name="T75" fmla="*/ 103 h 155"/>
                  <a:gd name="T76" fmla="*/ 15 w 156"/>
                  <a:gd name="T77" fmla="*/ 99 h 155"/>
                  <a:gd name="T78" fmla="*/ 22 w 156"/>
                  <a:gd name="T79" fmla="*/ 100 h 155"/>
                  <a:gd name="T80" fmla="*/ 26 w 156"/>
                  <a:gd name="T81" fmla="*/ 97 h 155"/>
                  <a:gd name="T82" fmla="*/ 28 w 156"/>
                  <a:gd name="T83" fmla="*/ 99 h 155"/>
                  <a:gd name="T84" fmla="*/ 61 w 156"/>
                  <a:gd name="T85" fmla="*/ 98 h 155"/>
                  <a:gd name="T86" fmla="*/ 50 w 156"/>
                  <a:gd name="T87" fmla="*/ 1 h 155"/>
                  <a:gd name="T88" fmla="*/ 70 w 156"/>
                  <a:gd name="T89" fmla="*/ 0 h 155"/>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w 156"/>
                  <a:gd name="T136" fmla="*/ 0 h 155"/>
                  <a:gd name="T137" fmla="*/ 156 w 156"/>
                  <a:gd name="T138" fmla="*/ 155 h 155"/>
                </a:gdLst>
                <a:ahLst/>
                <a:cxnLst>
                  <a:cxn ang="T90">
                    <a:pos x="T0" y="T1"/>
                  </a:cxn>
                  <a:cxn ang="T91">
                    <a:pos x="T2" y="T3"/>
                  </a:cxn>
                  <a:cxn ang="T92">
                    <a:pos x="T4" y="T5"/>
                  </a:cxn>
                  <a:cxn ang="T93">
                    <a:pos x="T6" y="T7"/>
                  </a:cxn>
                  <a:cxn ang="T94">
                    <a:pos x="T8" y="T9"/>
                  </a:cxn>
                  <a:cxn ang="T95">
                    <a:pos x="T10" y="T11"/>
                  </a:cxn>
                  <a:cxn ang="T96">
                    <a:pos x="T12" y="T13"/>
                  </a:cxn>
                  <a:cxn ang="T97">
                    <a:pos x="T14" y="T15"/>
                  </a:cxn>
                  <a:cxn ang="T98">
                    <a:pos x="T16" y="T17"/>
                  </a:cxn>
                  <a:cxn ang="T99">
                    <a:pos x="T18" y="T19"/>
                  </a:cxn>
                  <a:cxn ang="T100">
                    <a:pos x="T20" y="T21"/>
                  </a:cxn>
                  <a:cxn ang="T101">
                    <a:pos x="T22" y="T23"/>
                  </a:cxn>
                  <a:cxn ang="T102">
                    <a:pos x="T24" y="T25"/>
                  </a:cxn>
                  <a:cxn ang="T103">
                    <a:pos x="T26" y="T27"/>
                  </a:cxn>
                  <a:cxn ang="T104">
                    <a:pos x="T28" y="T29"/>
                  </a:cxn>
                  <a:cxn ang="T105">
                    <a:pos x="T30" y="T31"/>
                  </a:cxn>
                  <a:cxn ang="T106">
                    <a:pos x="T32" y="T33"/>
                  </a:cxn>
                  <a:cxn ang="T107">
                    <a:pos x="T34" y="T35"/>
                  </a:cxn>
                  <a:cxn ang="T108">
                    <a:pos x="T36" y="T37"/>
                  </a:cxn>
                  <a:cxn ang="T109">
                    <a:pos x="T38" y="T39"/>
                  </a:cxn>
                  <a:cxn ang="T110">
                    <a:pos x="T40" y="T41"/>
                  </a:cxn>
                  <a:cxn ang="T111">
                    <a:pos x="T42" y="T43"/>
                  </a:cxn>
                  <a:cxn ang="T112">
                    <a:pos x="T44" y="T45"/>
                  </a:cxn>
                  <a:cxn ang="T113">
                    <a:pos x="T46" y="T47"/>
                  </a:cxn>
                  <a:cxn ang="T114">
                    <a:pos x="T48" y="T49"/>
                  </a:cxn>
                  <a:cxn ang="T115">
                    <a:pos x="T50" y="T51"/>
                  </a:cxn>
                  <a:cxn ang="T116">
                    <a:pos x="T52" y="T53"/>
                  </a:cxn>
                  <a:cxn ang="T117">
                    <a:pos x="T54" y="T55"/>
                  </a:cxn>
                  <a:cxn ang="T118">
                    <a:pos x="T56" y="T57"/>
                  </a:cxn>
                  <a:cxn ang="T119">
                    <a:pos x="T58" y="T59"/>
                  </a:cxn>
                  <a:cxn ang="T120">
                    <a:pos x="T60" y="T61"/>
                  </a:cxn>
                  <a:cxn ang="T121">
                    <a:pos x="T62" y="T63"/>
                  </a:cxn>
                  <a:cxn ang="T122">
                    <a:pos x="T64" y="T65"/>
                  </a:cxn>
                  <a:cxn ang="T123">
                    <a:pos x="T66" y="T67"/>
                  </a:cxn>
                  <a:cxn ang="T124">
                    <a:pos x="T68" y="T69"/>
                  </a:cxn>
                  <a:cxn ang="T125">
                    <a:pos x="T70" y="T71"/>
                  </a:cxn>
                  <a:cxn ang="T126">
                    <a:pos x="T72" y="T73"/>
                  </a:cxn>
                  <a:cxn ang="T127">
                    <a:pos x="T74" y="T75"/>
                  </a:cxn>
                  <a:cxn ang="T128">
                    <a:pos x="T76" y="T77"/>
                  </a:cxn>
                  <a:cxn ang="T129">
                    <a:pos x="T78" y="T79"/>
                  </a:cxn>
                  <a:cxn ang="T130">
                    <a:pos x="T80" y="T81"/>
                  </a:cxn>
                  <a:cxn ang="T131">
                    <a:pos x="T82" y="T83"/>
                  </a:cxn>
                  <a:cxn ang="T132">
                    <a:pos x="T84" y="T85"/>
                  </a:cxn>
                  <a:cxn ang="T133">
                    <a:pos x="T86" y="T87"/>
                  </a:cxn>
                  <a:cxn ang="T134">
                    <a:pos x="T88" y="T89"/>
                  </a:cxn>
                </a:cxnLst>
                <a:rect l="T135" t="T136" r="T137" b="T138"/>
                <a:pathLst>
                  <a:path w="156" h="155">
                    <a:moveTo>
                      <a:pt x="70" y="0"/>
                    </a:moveTo>
                    <a:lnTo>
                      <a:pt x="124" y="43"/>
                    </a:lnTo>
                    <a:lnTo>
                      <a:pt x="128" y="51"/>
                    </a:lnTo>
                    <a:lnTo>
                      <a:pt x="135" y="50"/>
                    </a:lnTo>
                    <a:lnTo>
                      <a:pt x="139" y="52"/>
                    </a:lnTo>
                    <a:lnTo>
                      <a:pt x="140" y="57"/>
                    </a:lnTo>
                    <a:lnTo>
                      <a:pt x="140" y="62"/>
                    </a:lnTo>
                    <a:lnTo>
                      <a:pt x="156" y="61"/>
                    </a:lnTo>
                    <a:lnTo>
                      <a:pt x="144" y="101"/>
                    </a:lnTo>
                    <a:lnTo>
                      <a:pt x="134" y="103"/>
                    </a:lnTo>
                    <a:lnTo>
                      <a:pt x="129" y="105"/>
                    </a:lnTo>
                    <a:lnTo>
                      <a:pt x="114" y="106"/>
                    </a:lnTo>
                    <a:lnTo>
                      <a:pt x="111" y="103"/>
                    </a:lnTo>
                    <a:lnTo>
                      <a:pt x="101" y="104"/>
                    </a:lnTo>
                    <a:lnTo>
                      <a:pt x="97" y="110"/>
                    </a:lnTo>
                    <a:lnTo>
                      <a:pt x="92" y="110"/>
                    </a:lnTo>
                    <a:lnTo>
                      <a:pt x="84" y="123"/>
                    </a:lnTo>
                    <a:lnTo>
                      <a:pt x="77" y="121"/>
                    </a:lnTo>
                    <a:lnTo>
                      <a:pt x="76" y="125"/>
                    </a:lnTo>
                    <a:lnTo>
                      <a:pt x="67" y="134"/>
                    </a:lnTo>
                    <a:lnTo>
                      <a:pt x="68" y="139"/>
                    </a:lnTo>
                    <a:lnTo>
                      <a:pt x="65" y="141"/>
                    </a:lnTo>
                    <a:lnTo>
                      <a:pt x="63" y="153"/>
                    </a:lnTo>
                    <a:lnTo>
                      <a:pt x="57" y="153"/>
                    </a:lnTo>
                    <a:lnTo>
                      <a:pt x="52" y="148"/>
                    </a:lnTo>
                    <a:lnTo>
                      <a:pt x="47" y="153"/>
                    </a:lnTo>
                    <a:lnTo>
                      <a:pt x="38" y="155"/>
                    </a:lnTo>
                    <a:lnTo>
                      <a:pt x="32" y="140"/>
                    </a:lnTo>
                    <a:lnTo>
                      <a:pt x="27" y="135"/>
                    </a:lnTo>
                    <a:lnTo>
                      <a:pt x="25" y="138"/>
                    </a:lnTo>
                    <a:lnTo>
                      <a:pt x="18" y="139"/>
                    </a:lnTo>
                    <a:lnTo>
                      <a:pt x="8" y="134"/>
                    </a:lnTo>
                    <a:lnTo>
                      <a:pt x="8" y="127"/>
                    </a:lnTo>
                    <a:lnTo>
                      <a:pt x="2" y="122"/>
                    </a:lnTo>
                    <a:lnTo>
                      <a:pt x="0" y="106"/>
                    </a:lnTo>
                    <a:lnTo>
                      <a:pt x="2" y="99"/>
                    </a:lnTo>
                    <a:lnTo>
                      <a:pt x="6" y="98"/>
                    </a:lnTo>
                    <a:lnTo>
                      <a:pt x="10" y="103"/>
                    </a:lnTo>
                    <a:lnTo>
                      <a:pt x="15" y="99"/>
                    </a:lnTo>
                    <a:lnTo>
                      <a:pt x="22" y="100"/>
                    </a:lnTo>
                    <a:lnTo>
                      <a:pt x="26" y="97"/>
                    </a:lnTo>
                    <a:lnTo>
                      <a:pt x="28" y="99"/>
                    </a:lnTo>
                    <a:lnTo>
                      <a:pt x="61" y="98"/>
                    </a:lnTo>
                    <a:lnTo>
                      <a:pt x="50" y="1"/>
                    </a:lnTo>
                    <a:lnTo>
                      <a:pt x="70" y="0"/>
                    </a:lnTo>
                    <a:close/>
                  </a:path>
                </a:pathLst>
              </a:custGeom>
              <a:grpFill/>
              <a:ln w="3175" cmpd="sng">
                <a:solidFill>
                  <a:schemeClr val="bg1"/>
                </a:solidFill>
                <a:round/>
                <a:headEnd/>
                <a:tailEnd/>
              </a:ln>
            </p:spPr>
            <p:txBody>
              <a:bodyPr/>
              <a:lstStyle/>
              <a:p>
                <a:endParaRPr lang="es-CL" sz="2400" dirty="0">
                  <a:solidFill>
                    <a:srgbClr val="000000"/>
                  </a:solidFill>
                </a:endParaRPr>
              </a:p>
            </p:txBody>
          </p:sp>
          <p:sp>
            <p:nvSpPr>
              <p:cNvPr id="387" name="Freeform 391"/>
              <p:cNvSpPr>
                <a:spLocks/>
              </p:cNvSpPr>
              <p:nvPr/>
            </p:nvSpPr>
            <p:spPr bwMode="gray">
              <a:xfrm>
                <a:off x="2959" y="2289"/>
                <a:ext cx="73" cy="59"/>
              </a:xfrm>
              <a:custGeom>
                <a:avLst/>
                <a:gdLst>
                  <a:gd name="T0" fmla="*/ 51 w 73"/>
                  <a:gd name="T1" fmla="*/ 3 h 59"/>
                  <a:gd name="T2" fmla="*/ 51 w 73"/>
                  <a:gd name="T3" fmla="*/ 10 h 59"/>
                  <a:gd name="T4" fmla="*/ 56 w 73"/>
                  <a:gd name="T5" fmla="*/ 15 h 59"/>
                  <a:gd name="T6" fmla="*/ 61 w 73"/>
                  <a:gd name="T7" fmla="*/ 15 h 59"/>
                  <a:gd name="T8" fmla="*/ 62 w 73"/>
                  <a:gd name="T9" fmla="*/ 22 h 59"/>
                  <a:gd name="T10" fmla="*/ 70 w 73"/>
                  <a:gd name="T11" fmla="*/ 29 h 59"/>
                  <a:gd name="T12" fmla="*/ 73 w 73"/>
                  <a:gd name="T13" fmla="*/ 35 h 59"/>
                  <a:gd name="T14" fmla="*/ 57 w 73"/>
                  <a:gd name="T15" fmla="*/ 45 h 59"/>
                  <a:gd name="T16" fmla="*/ 44 w 73"/>
                  <a:gd name="T17" fmla="*/ 40 h 59"/>
                  <a:gd name="T18" fmla="*/ 40 w 73"/>
                  <a:gd name="T19" fmla="*/ 41 h 59"/>
                  <a:gd name="T20" fmla="*/ 33 w 73"/>
                  <a:gd name="T21" fmla="*/ 38 h 59"/>
                  <a:gd name="T22" fmla="*/ 27 w 73"/>
                  <a:gd name="T23" fmla="*/ 40 h 59"/>
                  <a:gd name="T24" fmla="*/ 23 w 73"/>
                  <a:gd name="T25" fmla="*/ 53 h 59"/>
                  <a:gd name="T26" fmla="*/ 13 w 73"/>
                  <a:gd name="T27" fmla="*/ 53 h 59"/>
                  <a:gd name="T28" fmla="*/ 7 w 73"/>
                  <a:gd name="T29" fmla="*/ 59 h 59"/>
                  <a:gd name="T30" fmla="*/ 0 w 73"/>
                  <a:gd name="T31" fmla="*/ 50 h 59"/>
                  <a:gd name="T32" fmla="*/ 2 w 73"/>
                  <a:gd name="T33" fmla="*/ 38 h 59"/>
                  <a:gd name="T34" fmla="*/ 5 w 73"/>
                  <a:gd name="T35" fmla="*/ 36 h 59"/>
                  <a:gd name="T36" fmla="*/ 4 w 73"/>
                  <a:gd name="T37" fmla="*/ 31 h 59"/>
                  <a:gd name="T38" fmla="*/ 13 w 73"/>
                  <a:gd name="T39" fmla="*/ 22 h 59"/>
                  <a:gd name="T40" fmla="*/ 14 w 73"/>
                  <a:gd name="T41" fmla="*/ 18 h 59"/>
                  <a:gd name="T42" fmla="*/ 21 w 73"/>
                  <a:gd name="T43" fmla="*/ 20 h 59"/>
                  <a:gd name="T44" fmla="*/ 29 w 73"/>
                  <a:gd name="T45" fmla="*/ 7 h 59"/>
                  <a:gd name="T46" fmla="*/ 34 w 73"/>
                  <a:gd name="T47" fmla="*/ 7 h 59"/>
                  <a:gd name="T48" fmla="*/ 38 w 73"/>
                  <a:gd name="T49" fmla="*/ 1 h 59"/>
                  <a:gd name="T50" fmla="*/ 48 w 73"/>
                  <a:gd name="T51" fmla="*/ 0 h 59"/>
                  <a:gd name="T52" fmla="*/ 51 w 73"/>
                  <a:gd name="T53" fmla="*/ 3 h 59"/>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w 73"/>
                  <a:gd name="T82" fmla="*/ 0 h 59"/>
                  <a:gd name="T83" fmla="*/ 73 w 73"/>
                  <a:gd name="T84" fmla="*/ 59 h 59"/>
                </a:gdLst>
                <a:ahLst/>
                <a:cxnLst>
                  <a:cxn ang="T54">
                    <a:pos x="T0" y="T1"/>
                  </a:cxn>
                  <a:cxn ang="T55">
                    <a:pos x="T2" y="T3"/>
                  </a:cxn>
                  <a:cxn ang="T56">
                    <a:pos x="T4" y="T5"/>
                  </a:cxn>
                  <a:cxn ang="T57">
                    <a:pos x="T6" y="T7"/>
                  </a:cxn>
                  <a:cxn ang="T58">
                    <a:pos x="T8" y="T9"/>
                  </a:cxn>
                  <a:cxn ang="T59">
                    <a:pos x="T10" y="T11"/>
                  </a:cxn>
                  <a:cxn ang="T60">
                    <a:pos x="T12" y="T13"/>
                  </a:cxn>
                  <a:cxn ang="T61">
                    <a:pos x="T14" y="T15"/>
                  </a:cxn>
                  <a:cxn ang="T62">
                    <a:pos x="T16" y="T17"/>
                  </a:cxn>
                  <a:cxn ang="T63">
                    <a:pos x="T18" y="T19"/>
                  </a:cxn>
                  <a:cxn ang="T64">
                    <a:pos x="T20" y="T21"/>
                  </a:cxn>
                  <a:cxn ang="T65">
                    <a:pos x="T22" y="T23"/>
                  </a:cxn>
                  <a:cxn ang="T66">
                    <a:pos x="T24" y="T25"/>
                  </a:cxn>
                  <a:cxn ang="T67">
                    <a:pos x="T26" y="T27"/>
                  </a:cxn>
                  <a:cxn ang="T68">
                    <a:pos x="T28" y="T29"/>
                  </a:cxn>
                  <a:cxn ang="T69">
                    <a:pos x="T30" y="T31"/>
                  </a:cxn>
                  <a:cxn ang="T70">
                    <a:pos x="T32" y="T33"/>
                  </a:cxn>
                  <a:cxn ang="T71">
                    <a:pos x="T34" y="T35"/>
                  </a:cxn>
                  <a:cxn ang="T72">
                    <a:pos x="T36" y="T37"/>
                  </a:cxn>
                  <a:cxn ang="T73">
                    <a:pos x="T38" y="T39"/>
                  </a:cxn>
                  <a:cxn ang="T74">
                    <a:pos x="T40" y="T41"/>
                  </a:cxn>
                  <a:cxn ang="T75">
                    <a:pos x="T42" y="T43"/>
                  </a:cxn>
                  <a:cxn ang="T76">
                    <a:pos x="T44" y="T45"/>
                  </a:cxn>
                  <a:cxn ang="T77">
                    <a:pos x="T46" y="T47"/>
                  </a:cxn>
                  <a:cxn ang="T78">
                    <a:pos x="T48" y="T49"/>
                  </a:cxn>
                  <a:cxn ang="T79">
                    <a:pos x="T50" y="T51"/>
                  </a:cxn>
                  <a:cxn ang="T80">
                    <a:pos x="T52" y="T53"/>
                  </a:cxn>
                </a:cxnLst>
                <a:rect l="T81" t="T82" r="T83" b="T84"/>
                <a:pathLst>
                  <a:path w="73" h="59">
                    <a:moveTo>
                      <a:pt x="51" y="3"/>
                    </a:moveTo>
                    <a:lnTo>
                      <a:pt x="51" y="10"/>
                    </a:lnTo>
                    <a:lnTo>
                      <a:pt x="56" y="15"/>
                    </a:lnTo>
                    <a:lnTo>
                      <a:pt x="61" y="15"/>
                    </a:lnTo>
                    <a:lnTo>
                      <a:pt x="62" y="22"/>
                    </a:lnTo>
                    <a:lnTo>
                      <a:pt x="70" y="29"/>
                    </a:lnTo>
                    <a:lnTo>
                      <a:pt x="73" y="35"/>
                    </a:lnTo>
                    <a:lnTo>
                      <a:pt x="57" y="45"/>
                    </a:lnTo>
                    <a:lnTo>
                      <a:pt x="44" y="40"/>
                    </a:lnTo>
                    <a:lnTo>
                      <a:pt x="40" y="41"/>
                    </a:lnTo>
                    <a:lnTo>
                      <a:pt x="33" y="38"/>
                    </a:lnTo>
                    <a:lnTo>
                      <a:pt x="27" y="40"/>
                    </a:lnTo>
                    <a:lnTo>
                      <a:pt x="23" y="53"/>
                    </a:lnTo>
                    <a:lnTo>
                      <a:pt x="13" y="53"/>
                    </a:lnTo>
                    <a:lnTo>
                      <a:pt x="7" y="59"/>
                    </a:lnTo>
                    <a:lnTo>
                      <a:pt x="0" y="50"/>
                    </a:lnTo>
                    <a:lnTo>
                      <a:pt x="2" y="38"/>
                    </a:lnTo>
                    <a:lnTo>
                      <a:pt x="5" y="36"/>
                    </a:lnTo>
                    <a:lnTo>
                      <a:pt x="4" y="31"/>
                    </a:lnTo>
                    <a:lnTo>
                      <a:pt x="13" y="22"/>
                    </a:lnTo>
                    <a:lnTo>
                      <a:pt x="14" y="18"/>
                    </a:lnTo>
                    <a:lnTo>
                      <a:pt x="21" y="20"/>
                    </a:lnTo>
                    <a:lnTo>
                      <a:pt x="29" y="7"/>
                    </a:lnTo>
                    <a:lnTo>
                      <a:pt x="34" y="7"/>
                    </a:lnTo>
                    <a:lnTo>
                      <a:pt x="38" y="1"/>
                    </a:lnTo>
                    <a:lnTo>
                      <a:pt x="48" y="0"/>
                    </a:lnTo>
                    <a:lnTo>
                      <a:pt x="51" y="3"/>
                    </a:lnTo>
                    <a:close/>
                  </a:path>
                </a:pathLst>
              </a:custGeom>
              <a:grpFill/>
              <a:ln w="3175" cmpd="sng">
                <a:solidFill>
                  <a:schemeClr val="bg1"/>
                </a:solidFill>
                <a:round/>
                <a:headEnd/>
                <a:tailEnd/>
              </a:ln>
            </p:spPr>
            <p:txBody>
              <a:bodyPr/>
              <a:lstStyle/>
              <a:p>
                <a:endParaRPr lang="es-CL" sz="2400" dirty="0">
                  <a:solidFill>
                    <a:srgbClr val="000000"/>
                  </a:solidFill>
                </a:endParaRPr>
              </a:p>
            </p:txBody>
          </p:sp>
          <p:sp>
            <p:nvSpPr>
              <p:cNvPr id="388" name="Freeform 392"/>
              <p:cNvSpPr>
                <a:spLocks/>
              </p:cNvSpPr>
              <p:nvPr/>
            </p:nvSpPr>
            <p:spPr bwMode="gray">
              <a:xfrm>
                <a:off x="2901" y="2060"/>
                <a:ext cx="96" cy="91"/>
              </a:xfrm>
              <a:custGeom>
                <a:avLst/>
                <a:gdLst>
                  <a:gd name="T0" fmla="*/ 0 w 96"/>
                  <a:gd name="T1" fmla="*/ 91 h 91"/>
                  <a:gd name="T2" fmla="*/ 4 w 96"/>
                  <a:gd name="T3" fmla="*/ 86 h 91"/>
                  <a:gd name="T4" fmla="*/ 9 w 96"/>
                  <a:gd name="T5" fmla="*/ 83 h 91"/>
                  <a:gd name="T6" fmla="*/ 15 w 96"/>
                  <a:gd name="T7" fmla="*/ 76 h 91"/>
                  <a:gd name="T8" fmla="*/ 18 w 96"/>
                  <a:gd name="T9" fmla="*/ 69 h 91"/>
                  <a:gd name="T10" fmla="*/ 18 w 96"/>
                  <a:gd name="T11" fmla="*/ 54 h 91"/>
                  <a:gd name="T12" fmla="*/ 21 w 96"/>
                  <a:gd name="T13" fmla="*/ 46 h 91"/>
                  <a:gd name="T14" fmla="*/ 22 w 96"/>
                  <a:gd name="T15" fmla="*/ 40 h 91"/>
                  <a:gd name="T16" fmla="*/ 23 w 96"/>
                  <a:gd name="T17" fmla="*/ 36 h 91"/>
                  <a:gd name="T18" fmla="*/ 33 w 96"/>
                  <a:gd name="T19" fmla="*/ 28 h 91"/>
                  <a:gd name="T20" fmla="*/ 39 w 96"/>
                  <a:gd name="T21" fmla="*/ 26 h 91"/>
                  <a:gd name="T22" fmla="*/ 45 w 96"/>
                  <a:gd name="T23" fmla="*/ 22 h 91"/>
                  <a:gd name="T24" fmla="*/ 46 w 96"/>
                  <a:gd name="T25" fmla="*/ 17 h 91"/>
                  <a:gd name="T26" fmla="*/ 53 w 96"/>
                  <a:gd name="T27" fmla="*/ 8 h 91"/>
                  <a:gd name="T28" fmla="*/ 53 w 96"/>
                  <a:gd name="T29" fmla="*/ 3 h 91"/>
                  <a:gd name="T30" fmla="*/ 57 w 96"/>
                  <a:gd name="T31" fmla="*/ 0 h 91"/>
                  <a:gd name="T32" fmla="*/ 60 w 96"/>
                  <a:gd name="T33" fmla="*/ 1 h 91"/>
                  <a:gd name="T34" fmla="*/ 60 w 96"/>
                  <a:gd name="T35" fmla="*/ 4 h 91"/>
                  <a:gd name="T36" fmla="*/ 64 w 96"/>
                  <a:gd name="T37" fmla="*/ 5 h 91"/>
                  <a:gd name="T38" fmla="*/ 66 w 96"/>
                  <a:gd name="T39" fmla="*/ 7 h 91"/>
                  <a:gd name="T40" fmla="*/ 73 w 96"/>
                  <a:gd name="T41" fmla="*/ 8 h 91"/>
                  <a:gd name="T42" fmla="*/ 82 w 96"/>
                  <a:gd name="T43" fmla="*/ 8 h 91"/>
                  <a:gd name="T44" fmla="*/ 85 w 96"/>
                  <a:gd name="T45" fmla="*/ 9 h 91"/>
                  <a:gd name="T46" fmla="*/ 91 w 96"/>
                  <a:gd name="T47" fmla="*/ 10 h 91"/>
                  <a:gd name="T48" fmla="*/ 95 w 96"/>
                  <a:gd name="T49" fmla="*/ 30 h 91"/>
                  <a:gd name="T50" fmla="*/ 96 w 96"/>
                  <a:gd name="T51" fmla="*/ 34 h 91"/>
                  <a:gd name="T52" fmla="*/ 93 w 96"/>
                  <a:gd name="T53" fmla="*/ 47 h 91"/>
                  <a:gd name="T54" fmla="*/ 86 w 96"/>
                  <a:gd name="T55" fmla="*/ 48 h 91"/>
                  <a:gd name="T56" fmla="*/ 78 w 96"/>
                  <a:gd name="T57" fmla="*/ 48 h 91"/>
                  <a:gd name="T58" fmla="*/ 76 w 96"/>
                  <a:gd name="T59" fmla="*/ 58 h 91"/>
                  <a:gd name="T60" fmla="*/ 72 w 96"/>
                  <a:gd name="T61" fmla="*/ 59 h 91"/>
                  <a:gd name="T62" fmla="*/ 67 w 96"/>
                  <a:gd name="T63" fmla="*/ 62 h 91"/>
                  <a:gd name="T64" fmla="*/ 64 w 96"/>
                  <a:gd name="T65" fmla="*/ 62 h 91"/>
                  <a:gd name="T66" fmla="*/ 60 w 96"/>
                  <a:gd name="T67" fmla="*/ 66 h 91"/>
                  <a:gd name="T68" fmla="*/ 59 w 96"/>
                  <a:gd name="T69" fmla="*/ 69 h 91"/>
                  <a:gd name="T70" fmla="*/ 36 w 96"/>
                  <a:gd name="T71" fmla="*/ 76 h 91"/>
                  <a:gd name="T72" fmla="*/ 28 w 96"/>
                  <a:gd name="T73" fmla="*/ 83 h 91"/>
                  <a:gd name="T74" fmla="*/ 28 w 96"/>
                  <a:gd name="T75" fmla="*/ 91 h 91"/>
                  <a:gd name="T76" fmla="*/ 0 w 96"/>
                  <a:gd name="T77" fmla="*/ 91 h 91"/>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w 96"/>
                  <a:gd name="T118" fmla="*/ 0 h 91"/>
                  <a:gd name="T119" fmla="*/ 96 w 96"/>
                  <a:gd name="T120" fmla="*/ 91 h 91"/>
                </a:gdLst>
                <a:ahLst/>
                <a:cxnLst>
                  <a:cxn ang="T78">
                    <a:pos x="T0" y="T1"/>
                  </a:cxn>
                  <a:cxn ang="T79">
                    <a:pos x="T2" y="T3"/>
                  </a:cxn>
                  <a:cxn ang="T80">
                    <a:pos x="T4" y="T5"/>
                  </a:cxn>
                  <a:cxn ang="T81">
                    <a:pos x="T6" y="T7"/>
                  </a:cxn>
                  <a:cxn ang="T82">
                    <a:pos x="T8" y="T9"/>
                  </a:cxn>
                  <a:cxn ang="T83">
                    <a:pos x="T10" y="T11"/>
                  </a:cxn>
                  <a:cxn ang="T84">
                    <a:pos x="T12" y="T13"/>
                  </a:cxn>
                  <a:cxn ang="T85">
                    <a:pos x="T14" y="T15"/>
                  </a:cxn>
                  <a:cxn ang="T86">
                    <a:pos x="T16" y="T17"/>
                  </a:cxn>
                  <a:cxn ang="T87">
                    <a:pos x="T18" y="T19"/>
                  </a:cxn>
                  <a:cxn ang="T88">
                    <a:pos x="T20" y="T21"/>
                  </a:cxn>
                  <a:cxn ang="T89">
                    <a:pos x="T22" y="T23"/>
                  </a:cxn>
                  <a:cxn ang="T90">
                    <a:pos x="T24" y="T25"/>
                  </a:cxn>
                  <a:cxn ang="T91">
                    <a:pos x="T26" y="T27"/>
                  </a:cxn>
                  <a:cxn ang="T92">
                    <a:pos x="T28" y="T29"/>
                  </a:cxn>
                  <a:cxn ang="T93">
                    <a:pos x="T30" y="T31"/>
                  </a:cxn>
                  <a:cxn ang="T94">
                    <a:pos x="T32" y="T33"/>
                  </a:cxn>
                  <a:cxn ang="T95">
                    <a:pos x="T34" y="T35"/>
                  </a:cxn>
                  <a:cxn ang="T96">
                    <a:pos x="T36" y="T37"/>
                  </a:cxn>
                  <a:cxn ang="T97">
                    <a:pos x="T38" y="T39"/>
                  </a:cxn>
                  <a:cxn ang="T98">
                    <a:pos x="T40" y="T41"/>
                  </a:cxn>
                  <a:cxn ang="T99">
                    <a:pos x="T42" y="T43"/>
                  </a:cxn>
                  <a:cxn ang="T100">
                    <a:pos x="T44" y="T45"/>
                  </a:cxn>
                  <a:cxn ang="T101">
                    <a:pos x="T46" y="T47"/>
                  </a:cxn>
                  <a:cxn ang="T102">
                    <a:pos x="T48" y="T49"/>
                  </a:cxn>
                  <a:cxn ang="T103">
                    <a:pos x="T50" y="T51"/>
                  </a:cxn>
                  <a:cxn ang="T104">
                    <a:pos x="T52" y="T53"/>
                  </a:cxn>
                  <a:cxn ang="T105">
                    <a:pos x="T54" y="T55"/>
                  </a:cxn>
                  <a:cxn ang="T106">
                    <a:pos x="T56" y="T57"/>
                  </a:cxn>
                  <a:cxn ang="T107">
                    <a:pos x="T58" y="T59"/>
                  </a:cxn>
                  <a:cxn ang="T108">
                    <a:pos x="T60" y="T61"/>
                  </a:cxn>
                  <a:cxn ang="T109">
                    <a:pos x="T62" y="T63"/>
                  </a:cxn>
                  <a:cxn ang="T110">
                    <a:pos x="T64" y="T65"/>
                  </a:cxn>
                  <a:cxn ang="T111">
                    <a:pos x="T66" y="T67"/>
                  </a:cxn>
                  <a:cxn ang="T112">
                    <a:pos x="T68" y="T69"/>
                  </a:cxn>
                  <a:cxn ang="T113">
                    <a:pos x="T70" y="T71"/>
                  </a:cxn>
                  <a:cxn ang="T114">
                    <a:pos x="T72" y="T73"/>
                  </a:cxn>
                  <a:cxn ang="T115">
                    <a:pos x="T74" y="T75"/>
                  </a:cxn>
                  <a:cxn ang="T116">
                    <a:pos x="T76" y="T77"/>
                  </a:cxn>
                </a:cxnLst>
                <a:rect l="T117" t="T118" r="T119" b="T120"/>
                <a:pathLst>
                  <a:path w="96" h="91">
                    <a:moveTo>
                      <a:pt x="0" y="91"/>
                    </a:moveTo>
                    <a:lnTo>
                      <a:pt x="4" y="86"/>
                    </a:lnTo>
                    <a:lnTo>
                      <a:pt x="9" y="83"/>
                    </a:lnTo>
                    <a:lnTo>
                      <a:pt x="15" y="76"/>
                    </a:lnTo>
                    <a:lnTo>
                      <a:pt x="18" y="69"/>
                    </a:lnTo>
                    <a:lnTo>
                      <a:pt x="18" y="54"/>
                    </a:lnTo>
                    <a:lnTo>
                      <a:pt x="21" y="46"/>
                    </a:lnTo>
                    <a:lnTo>
                      <a:pt x="22" y="40"/>
                    </a:lnTo>
                    <a:lnTo>
                      <a:pt x="23" y="36"/>
                    </a:lnTo>
                    <a:lnTo>
                      <a:pt x="33" y="28"/>
                    </a:lnTo>
                    <a:lnTo>
                      <a:pt x="39" y="26"/>
                    </a:lnTo>
                    <a:lnTo>
                      <a:pt x="45" y="22"/>
                    </a:lnTo>
                    <a:lnTo>
                      <a:pt x="46" y="17"/>
                    </a:lnTo>
                    <a:lnTo>
                      <a:pt x="53" y="8"/>
                    </a:lnTo>
                    <a:lnTo>
                      <a:pt x="53" y="3"/>
                    </a:lnTo>
                    <a:lnTo>
                      <a:pt x="57" y="0"/>
                    </a:lnTo>
                    <a:lnTo>
                      <a:pt x="60" y="1"/>
                    </a:lnTo>
                    <a:lnTo>
                      <a:pt x="60" y="4"/>
                    </a:lnTo>
                    <a:lnTo>
                      <a:pt x="64" y="5"/>
                    </a:lnTo>
                    <a:lnTo>
                      <a:pt x="66" y="7"/>
                    </a:lnTo>
                    <a:lnTo>
                      <a:pt x="73" y="8"/>
                    </a:lnTo>
                    <a:lnTo>
                      <a:pt x="82" y="8"/>
                    </a:lnTo>
                    <a:lnTo>
                      <a:pt x="85" y="9"/>
                    </a:lnTo>
                    <a:lnTo>
                      <a:pt x="91" y="10"/>
                    </a:lnTo>
                    <a:lnTo>
                      <a:pt x="95" y="30"/>
                    </a:lnTo>
                    <a:lnTo>
                      <a:pt x="96" y="34"/>
                    </a:lnTo>
                    <a:lnTo>
                      <a:pt x="93" y="47"/>
                    </a:lnTo>
                    <a:lnTo>
                      <a:pt x="86" y="48"/>
                    </a:lnTo>
                    <a:lnTo>
                      <a:pt x="78" y="48"/>
                    </a:lnTo>
                    <a:lnTo>
                      <a:pt x="76" y="58"/>
                    </a:lnTo>
                    <a:lnTo>
                      <a:pt x="72" y="59"/>
                    </a:lnTo>
                    <a:lnTo>
                      <a:pt x="67" y="62"/>
                    </a:lnTo>
                    <a:lnTo>
                      <a:pt x="64" y="62"/>
                    </a:lnTo>
                    <a:lnTo>
                      <a:pt x="60" y="66"/>
                    </a:lnTo>
                    <a:lnTo>
                      <a:pt x="59" y="69"/>
                    </a:lnTo>
                    <a:lnTo>
                      <a:pt x="36" y="76"/>
                    </a:lnTo>
                    <a:lnTo>
                      <a:pt x="28" y="83"/>
                    </a:lnTo>
                    <a:lnTo>
                      <a:pt x="28" y="91"/>
                    </a:lnTo>
                    <a:lnTo>
                      <a:pt x="0" y="91"/>
                    </a:lnTo>
                    <a:close/>
                  </a:path>
                </a:pathLst>
              </a:custGeom>
              <a:grpFill/>
              <a:ln w="3175" cmpd="sng">
                <a:solidFill>
                  <a:schemeClr val="bg1"/>
                </a:solidFill>
                <a:round/>
                <a:headEnd/>
                <a:tailEnd/>
              </a:ln>
            </p:spPr>
            <p:txBody>
              <a:bodyPr/>
              <a:lstStyle/>
              <a:p>
                <a:endParaRPr lang="es-CL" sz="2400" dirty="0">
                  <a:solidFill>
                    <a:srgbClr val="000000"/>
                  </a:solidFill>
                </a:endParaRPr>
              </a:p>
            </p:txBody>
          </p:sp>
          <p:sp>
            <p:nvSpPr>
              <p:cNvPr id="389" name="Freeform 393"/>
              <p:cNvSpPr>
                <a:spLocks/>
              </p:cNvSpPr>
              <p:nvPr/>
            </p:nvSpPr>
            <p:spPr bwMode="gray">
              <a:xfrm>
                <a:off x="2851" y="2158"/>
                <a:ext cx="116" cy="134"/>
              </a:xfrm>
              <a:custGeom>
                <a:avLst/>
                <a:gdLst>
                  <a:gd name="T0" fmla="*/ 80 w 116"/>
                  <a:gd name="T1" fmla="*/ 0 h 134"/>
                  <a:gd name="T2" fmla="*/ 116 w 116"/>
                  <a:gd name="T3" fmla="*/ 29 h 134"/>
                  <a:gd name="T4" fmla="*/ 95 w 116"/>
                  <a:gd name="T5" fmla="*/ 29 h 134"/>
                  <a:gd name="T6" fmla="*/ 106 w 116"/>
                  <a:gd name="T7" fmla="*/ 126 h 134"/>
                  <a:gd name="T8" fmla="*/ 74 w 116"/>
                  <a:gd name="T9" fmla="*/ 127 h 134"/>
                  <a:gd name="T10" fmla="*/ 71 w 116"/>
                  <a:gd name="T11" fmla="*/ 125 h 134"/>
                  <a:gd name="T12" fmla="*/ 67 w 116"/>
                  <a:gd name="T13" fmla="*/ 128 h 134"/>
                  <a:gd name="T14" fmla="*/ 60 w 116"/>
                  <a:gd name="T15" fmla="*/ 127 h 134"/>
                  <a:gd name="T16" fmla="*/ 55 w 116"/>
                  <a:gd name="T17" fmla="*/ 131 h 134"/>
                  <a:gd name="T18" fmla="*/ 51 w 116"/>
                  <a:gd name="T19" fmla="*/ 126 h 134"/>
                  <a:gd name="T20" fmla="*/ 47 w 116"/>
                  <a:gd name="T21" fmla="*/ 127 h 134"/>
                  <a:gd name="T22" fmla="*/ 45 w 116"/>
                  <a:gd name="T23" fmla="*/ 134 h 134"/>
                  <a:gd name="T24" fmla="*/ 36 w 116"/>
                  <a:gd name="T25" fmla="*/ 125 h 134"/>
                  <a:gd name="T26" fmla="*/ 32 w 116"/>
                  <a:gd name="T27" fmla="*/ 119 h 134"/>
                  <a:gd name="T28" fmla="*/ 29 w 116"/>
                  <a:gd name="T29" fmla="*/ 117 h 134"/>
                  <a:gd name="T30" fmla="*/ 24 w 116"/>
                  <a:gd name="T31" fmla="*/ 114 h 134"/>
                  <a:gd name="T32" fmla="*/ 18 w 116"/>
                  <a:gd name="T33" fmla="*/ 113 h 134"/>
                  <a:gd name="T34" fmla="*/ 14 w 116"/>
                  <a:gd name="T35" fmla="*/ 112 h 134"/>
                  <a:gd name="T36" fmla="*/ 7 w 116"/>
                  <a:gd name="T37" fmla="*/ 115 h 134"/>
                  <a:gd name="T38" fmla="*/ 10 w 116"/>
                  <a:gd name="T39" fmla="*/ 105 h 134"/>
                  <a:gd name="T40" fmla="*/ 10 w 116"/>
                  <a:gd name="T41" fmla="*/ 102 h 134"/>
                  <a:gd name="T42" fmla="*/ 6 w 116"/>
                  <a:gd name="T43" fmla="*/ 88 h 134"/>
                  <a:gd name="T44" fmla="*/ 7 w 116"/>
                  <a:gd name="T45" fmla="*/ 81 h 134"/>
                  <a:gd name="T46" fmla="*/ 3 w 116"/>
                  <a:gd name="T47" fmla="*/ 73 h 134"/>
                  <a:gd name="T48" fmla="*/ 1 w 116"/>
                  <a:gd name="T49" fmla="*/ 71 h 134"/>
                  <a:gd name="T50" fmla="*/ 0 w 116"/>
                  <a:gd name="T51" fmla="*/ 67 h 134"/>
                  <a:gd name="T52" fmla="*/ 38 w 116"/>
                  <a:gd name="T53" fmla="*/ 67 h 134"/>
                  <a:gd name="T54" fmla="*/ 37 w 116"/>
                  <a:gd name="T55" fmla="*/ 53 h 134"/>
                  <a:gd name="T56" fmla="*/ 41 w 116"/>
                  <a:gd name="T57" fmla="*/ 43 h 134"/>
                  <a:gd name="T58" fmla="*/ 48 w 116"/>
                  <a:gd name="T59" fmla="*/ 43 h 134"/>
                  <a:gd name="T60" fmla="*/ 47 w 116"/>
                  <a:gd name="T61" fmla="*/ 14 h 134"/>
                  <a:gd name="T62" fmla="*/ 78 w 116"/>
                  <a:gd name="T63" fmla="*/ 14 h 134"/>
                  <a:gd name="T64" fmla="*/ 80 w 116"/>
                  <a:gd name="T65" fmla="*/ 0 h 134"/>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116"/>
                  <a:gd name="T100" fmla="*/ 0 h 134"/>
                  <a:gd name="T101" fmla="*/ 116 w 116"/>
                  <a:gd name="T102" fmla="*/ 134 h 134"/>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116" h="134">
                    <a:moveTo>
                      <a:pt x="80" y="0"/>
                    </a:moveTo>
                    <a:lnTo>
                      <a:pt x="116" y="29"/>
                    </a:lnTo>
                    <a:lnTo>
                      <a:pt x="95" y="29"/>
                    </a:lnTo>
                    <a:lnTo>
                      <a:pt x="106" y="126"/>
                    </a:lnTo>
                    <a:lnTo>
                      <a:pt x="74" y="127"/>
                    </a:lnTo>
                    <a:lnTo>
                      <a:pt x="71" y="125"/>
                    </a:lnTo>
                    <a:lnTo>
                      <a:pt x="67" y="128"/>
                    </a:lnTo>
                    <a:lnTo>
                      <a:pt x="60" y="127"/>
                    </a:lnTo>
                    <a:lnTo>
                      <a:pt x="55" y="131"/>
                    </a:lnTo>
                    <a:lnTo>
                      <a:pt x="51" y="126"/>
                    </a:lnTo>
                    <a:lnTo>
                      <a:pt x="47" y="127"/>
                    </a:lnTo>
                    <a:lnTo>
                      <a:pt x="45" y="134"/>
                    </a:lnTo>
                    <a:lnTo>
                      <a:pt x="36" y="125"/>
                    </a:lnTo>
                    <a:lnTo>
                      <a:pt x="32" y="119"/>
                    </a:lnTo>
                    <a:lnTo>
                      <a:pt x="29" y="117"/>
                    </a:lnTo>
                    <a:lnTo>
                      <a:pt x="24" y="114"/>
                    </a:lnTo>
                    <a:lnTo>
                      <a:pt x="18" y="113"/>
                    </a:lnTo>
                    <a:lnTo>
                      <a:pt x="14" y="112"/>
                    </a:lnTo>
                    <a:lnTo>
                      <a:pt x="7" y="115"/>
                    </a:lnTo>
                    <a:lnTo>
                      <a:pt x="10" y="105"/>
                    </a:lnTo>
                    <a:lnTo>
                      <a:pt x="10" y="102"/>
                    </a:lnTo>
                    <a:lnTo>
                      <a:pt x="6" y="88"/>
                    </a:lnTo>
                    <a:lnTo>
                      <a:pt x="7" y="81"/>
                    </a:lnTo>
                    <a:lnTo>
                      <a:pt x="3" y="73"/>
                    </a:lnTo>
                    <a:lnTo>
                      <a:pt x="1" y="71"/>
                    </a:lnTo>
                    <a:lnTo>
                      <a:pt x="0" y="67"/>
                    </a:lnTo>
                    <a:lnTo>
                      <a:pt x="38" y="67"/>
                    </a:lnTo>
                    <a:lnTo>
                      <a:pt x="37" y="53"/>
                    </a:lnTo>
                    <a:lnTo>
                      <a:pt x="41" y="43"/>
                    </a:lnTo>
                    <a:lnTo>
                      <a:pt x="48" y="43"/>
                    </a:lnTo>
                    <a:lnTo>
                      <a:pt x="47" y="14"/>
                    </a:lnTo>
                    <a:lnTo>
                      <a:pt x="78" y="14"/>
                    </a:lnTo>
                    <a:lnTo>
                      <a:pt x="80" y="0"/>
                    </a:lnTo>
                    <a:close/>
                  </a:path>
                </a:pathLst>
              </a:custGeom>
              <a:grpFill/>
              <a:ln w="3175" cmpd="sng">
                <a:solidFill>
                  <a:schemeClr val="bg1"/>
                </a:solidFill>
                <a:round/>
                <a:headEnd/>
                <a:tailEnd/>
              </a:ln>
            </p:spPr>
            <p:txBody>
              <a:bodyPr/>
              <a:lstStyle/>
              <a:p>
                <a:endParaRPr lang="es-CL" sz="2400" dirty="0">
                  <a:solidFill>
                    <a:srgbClr val="000000"/>
                  </a:solidFill>
                </a:endParaRPr>
              </a:p>
            </p:txBody>
          </p:sp>
          <p:sp>
            <p:nvSpPr>
              <p:cNvPr id="390" name="Freeform 394"/>
              <p:cNvSpPr>
                <a:spLocks/>
              </p:cNvSpPr>
              <p:nvPr/>
            </p:nvSpPr>
            <p:spPr bwMode="gray">
              <a:xfrm>
                <a:off x="2851" y="2151"/>
                <a:ext cx="79" cy="74"/>
              </a:xfrm>
              <a:custGeom>
                <a:avLst/>
                <a:gdLst>
                  <a:gd name="T0" fmla="*/ 0 w 79"/>
                  <a:gd name="T1" fmla="*/ 74 h 74"/>
                  <a:gd name="T2" fmla="*/ 5 w 79"/>
                  <a:gd name="T3" fmla="*/ 58 h 74"/>
                  <a:gd name="T4" fmla="*/ 13 w 79"/>
                  <a:gd name="T5" fmla="*/ 45 h 74"/>
                  <a:gd name="T6" fmla="*/ 19 w 79"/>
                  <a:gd name="T7" fmla="*/ 35 h 74"/>
                  <a:gd name="T8" fmla="*/ 22 w 79"/>
                  <a:gd name="T9" fmla="*/ 26 h 74"/>
                  <a:gd name="T10" fmla="*/ 26 w 79"/>
                  <a:gd name="T11" fmla="*/ 20 h 74"/>
                  <a:gd name="T12" fmla="*/ 29 w 79"/>
                  <a:gd name="T13" fmla="*/ 19 h 74"/>
                  <a:gd name="T14" fmla="*/ 31 w 79"/>
                  <a:gd name="T15" fmla="*/ 16 h 74"/>
                  <a:gd name="T16" fmla="*/ 37 w 79"/>
                  <a:gd name="T17" fmla="*/ 4 h 74"/>
                  <a:gd name="T18" fmla="*/ 43 w 79"/>
                  <a:gd name="T19" fmla="*/ 2 h 74"/>
                  <a:gd name="T20" fmla="*/ 47 w 79"/>
                  <a:gd name="T21" fmla="*/ 1 h 74"/>
                  <a:gd name="T22" fmla="*/ 50 w 79"/>
                  <a:gd name="T23" fmla="*/ 0 h 74"/>
                  <a:gd name="T24" fmla="*/ 78 w 79"/>
                  <a:gd name="T25" fmla="*/ 0 h 74"/>
                  <a:gd name="T26" fmla="*/ 79 w 79"/>
                  <a:gd name="T27" fmla="*/ 7 h 74"/>
                  <a:gd name="T28" fmla="*/ 78 w 79"/>
                  <a:gd name="T29" fmla="*/ 21 h 74"/>
                  <a:gd name="T30" fmla="*/ 47 w 79"/>
                  <a:gd name="T31" fmla="*/ 21 h 74"/>
                  <a:gd name="T32" fmla="*/ 48 w 79"/>
                  <a:gd name="T33" fmla="*/ 50 h 74"/>
                  <a:gd name="T34" fmla="*/ 40 w 79"/>
                  <a:gd name="T35" fmla="*/ 50 h 74"/>
                  <a:gd name="T36" fmla="*/ 37 w 79"/>
                  <a:gd name="T37" fmla="*/ 60 h 74"/>
                  <a:gd name="T38" fmla="*/ 37 w 79"/>
                  <a:gd name="T39" fmla="*/ 74 h 74"/>
                  <a:gd name="T40" fmla="*/ 0 w 79"/>
                  <a:gd name="T41" fmla="*/ 74 h 74"/>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79"/>
                  <a:gd name="T64" fmla="*/ 0 h 74"/>
                  <a:gd name="T65" fmla="*/ 79 w 79"/>
                  <a:gd name="T66" fmla="*/ 74 h 74"/>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79" h="74">
                    <a:moveTo>
                      <a:pt x="0" y="74"/>
                    </a:moveTo>
                    <a:lnTo>
                      <a:pt x="5" y="58"/>
                    </a:lnTo>
                    <a:lnTo>
                      <a:pt x="13" y="45"/>
                    </a:lnTo>
                    <a:lnTo>
                      <a:pt x="19" y="35"/>
                    </a:lnTo>
                    <a:lnTo>
                      <a:pt x="22" y="26"/>
                    </a:lnTo>
                    <a:lnTo>
                      <a:pt x="26" y="20"/>
                    </a:lnTo>
                    <a:lnTo>
                      <a:pt x="29" y="19"/>
                    </a:lnTo>
                    <a:lnTo>
                      <a:pt x="31" y="16"/>
                    </a:lnTo>
                    <a:lnTo>
                      <a:pt x="37" y="4"/>
                    </a:lnTo>
                    <a:lnTo>
                      <a:pt x="43" y="2"/>
                    </a:lnTo>
                    <a:lnTo>
                      <a:pt x="47" y="1"/>
                    </a:lnTo>
                    <a:lnTo>
                      <a:pt x="50" y="0"/>
                    </a:lnTo>
                    <a:lnTo>
                      <a:pt x="78" y="0"/>
                    </a:lnTo>
                    <a:lnTo>
                      <a:pt x="79" y="7"/>
                    </a:lnTo>
                    <a:lnTo>
                      <a:pt x="78" y="21"/>
                    </a:lnTo>
                    <a:lnTo>
                      <a:pt x="47" y="21"/>
                    </a:lnTo>
                    <a:lnTo>
                      <a:pt x="48" y="50"/>
                    </a:lnTo>
                    <a:lnTo>
                      <a:pt x="40" y="50"/>
                    </a:lnTo>
                    <a:lnTo>
                      <a:pt x="37" y="60"/>
                    </a:lnTo>
                    <a:lnTo>
                      <a:pt x="37" y="74"/>
                    </a:lnTo>
                    <a:lnTo>
                      <a:pt x="0" y="74"/>
                    </a:lnTo>
                    <a:close/>
                  </a:path>
                </a:pathLst>
              </a:custGeom>
              <a:grpFill/>
              <a:ln w="3175" cmpd="sng">
                <a:solidFill>
                  <a:schemeClr val="bg1"/>
                </a:solidFill>
                <a:round/>
                <a:headEnd/>
                <a:tailEnd/>
              </a:ln>
            </p:spPr>
            <p:txBody>
              <a:bodyPr/>
              <a:lstStyle/>
              <a:p>
                <a:endParaRPr lang="es-CL" sz="2400" dirty="0">
                  <a:solidFill>
                    <a:srgbClr val="000000"/>
                  </a:solidFill>
                </a:endParaRPr>
              </a:p>
            </p:txBody>
          </p:sp>
          <p:sp>
            <p:nvSpPr>
              <p:cNvPr id="391" name="Freeform 395"/>
              <p:cNvSpPr>
                <a:spLocks/>
              </p:cNvSpPr>
              <p:nvPr/>
            </p:nvSpPr>
            <p:spPr bwMode="gray">
              <a:xfrm>
                <a:off x="3077" y="2041"/>
                <a:ext cx="38" cy="80"/>
              </a:xfrm>
              <a:custGeom>
                <a:avLst/>
                <a:gdLst>
                  <a:gd name="T0" fmla="*/ 6 w 38"/>
                  <a:gd name="T1" fmla="*/ 6 h 80"/>
                  <a:gd name="T2" fmla="*/ 13 w 38"/>
                  <a:gd name="T3" fmla="*/ 5 h 80"/>
                  <a:gd name="T4" fmla="*/ 17 w 38"/>
                  <a:gd name="T5" fmla="*/ 1 h 80"/>
                  <a:gd name="T6" fmla="*/ 23 w 38"/>
                  <a:gd name="T7" fmla="*/ 0 h 80"/>
                  <a:gd name="T8" fmla="*/ 26 w 38"/>
                  <a:gd name="T9" fmla="*/ 3 h 80"/>
                  <a:gd name="T10" fmla="*/ 31 w 38"/>
                  <a:gd name="T11" fmla="*/ 3 h 80"/>
                  <a:gd name="T12" fmla="*/ 32 w 38"/>
                  <a:gd name="T13" fmla="*/ 6 h 80"/>
                  <a:gd name="T14" fmla="*/ 29 w 38"/>
                  <a:gd name="T15" fmla="*/ 10 h 80"/>
                  <a:gd name="T16" fmla="*/ 29 w 38"/>
                  <a:gd name="T17" fmla="*/ 15 h 80"/>
                  <a:gd name="T18" fmla="*/ 33 w 38"/>
                  <a:gd name="T19" fmla="*/ 22 h 80"/>
                  <a:gd name="T20" fmla="*/ 33 w 38"/>
                  <a:gd name="T21" fmla="*/ 29 h 80"/>
                  <a:gd name="T22" fmla="*/ 25 w 38"/>
                  <a:gd name="T23" fmla="*/ 36 h 80"/>
                  <a:gd name="T24" fmla="*/ 26 w 38"/>
                  <a:gd name="T25" fmla="*/ 42 h 80"/>
                  <a:gd name="T26" fmla="*/ 30 w 38"/>
                  <a:gd name="T27" fmla="*/ 46 h 80"/>
                  <a:gd name="T28" fmla="*/ 37 w 38"/>
                  <a:gd name="T29" fmla="*/ 49 h 80"/>
                  <a:gd name="T30" fmla="*/ 38 w 38"/>
                  <a:gd name="T31" fmla="*/ 59 h 80"/>
                  <a:gd name="T32" fmla="*/ 34 w 38"/>
                  <a:gd name="T33" fmla="*/ 63 h 80"/>
                  <a:gd name="T34" fmla="*/ 27 w 38"/>
                  <a:gd name="T35" fmla="*/ 64 h 80"/>
                  <a:gd name="T36" fmla="*/ 27 w 38"/>
                  <a:gd name="T37" fmla="*/ 75 h 80"/>
                  <a:gd name="T38" fmla="*/ 22 w 38"/>
                  <a:gd name="T39" fmla="*/ 80 h 80"/>
                  <a:gd name="T40" fmla="*/ 19 w 38"/>
                  <a:gd name="T41" fmla="*/ 80 h 80"/>
                  <a:gd name="T42" fmla="*/ 12 w 38"/>
                  <a:gd name="T43" fmla="*/ 62 h 80"/>
                  <a:gd name="T44" fmla="*/ 7 w 38"/>
                  <a:gd name="T45" fmla="*/ 54 h 80"/>
                  <a:gd name="T46" fmla="*/ 0 w 38"/>
                  <a:gd name="T47" fmla="*/ 46 h 80"/>
                  <a:gd name="T48" fmla="*/ 0 w 38"/>
                  <a:gd name="T49" fmla="*/ 39 h 80"/>
                  <a:gd name="T50" fmla="*/ 7 w 38"/>
                  <a:gd name="T51" fmla="*/ 28 h 80"/>
                  <a:gd name="T52" fmla="*/ 8 w 38"/>
                  <a:gd name="T53" fmla="*/ 19 h 80"/>
                  <a:gd name="T54" fmla="*/ 7 w 38"/>
                  <a:gd name="T55" fmla="*/ 16 h 80"/>
                  <a:gd name="T56" fmla="*/ 6 w 38"/>
                  <a:gd name="T57" fmla="*/ 6 h 8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38"/>
                  <a:gd name="T88" fmla="*/ 0 h 80"/>
                  <a:gd name="T89" fmla="*/ 38 w 38"/>
                  <a:gd name="T90" fmla="*/ 80 h 8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38" h="80">
                    <a:moveTo>
                      <a:pt x="6" y="6"/>
                    </a:moveTo>
                    <a:lnTo>
                      <a:pt x="13" y="5"/>
                    </a:lnTo>
                    <a:lnTo>
                      <a:pt x="17" y="1"/>
                    </a:lnTo>
                    <a:lnTo>
                      <a:pt x="23" y="0"/>
                    </a:lnTo>
                    <a:lnTo>
                      <a:pt x="26" y="3"/>
                    </a:lnTo>
                    <a:lnTo>
                      <a:pt x="31" y="3"/>
                    </a:lnTo>
                    <a:lnTo>
                      <a:pt x="32" y="6"/>
                    </a:lnTo>
                    <a:lnTo>
                      <a:pt x="29" y="10"/>
                    </a:lnTo>
                    <a:lnTo>
                      <a:pt x="29" y="15"/>
                    </a:lnTo>
                    <a:lnTo>
                      <a:pt x="33" y="22"/>
                    </a:lnTo>
                    <a:lnTo>
                      <a:pt x="33" y="29"/>
                    </a:lnTo>
                    <a:lnTo>
                      <a:pt x="25" y="36"/>
                    </a:lnTo>
                    <a:lnTo>
                      <a:pt x="26" y="42"/>
                    </a:lnTo>
                    <a:lnTo>
                      <a:pt x="30" y="46"/>
                    </a:lnTo>
                    <a:lnTo>
                      <a:pt x="37" y="49"/>
                    </a:lnTo>
                    <a:lnTo>
                      <a:pt x="38" y="59"/>
                    </a:lnTo>
                    <a:lnTo>
                      <a:pt x="34" y="63"/>
                    </a:lnTo>
                    <a:lnTo>
                      <a:pt x="27" y="64"/>
                    </a:lnTo>
                    <a:lnTo>
                      <a:pt x="27" y="75"/>
                    </a:lnTo>
                    <a:lnTo>
                      <a:pt x="22" y="80"/>
                    </a:lnTo>
                    <a:lnTo>
                      <a:pt x="19" y="80"/>
                    </a:lnTo>
                    <a:lnTo>
                      <a:pt x="12" y="62"/>
                    </a:lnTo>
                    <a:lnTo>
                      <a:pt x="7" y="54"/>
                    </a:lnTo>
                    <a:lnTo>
                      <a:pt x="0" y="46"/>
                    </a:lnTo>
                    <a:lnTo>
                      <a:pt x="0" y="39"/>
                    </a:lnTo>
                    <a:lnTo>
                      <a:pt x="7" y="28"/>
                    </a:lnTo>
                    <a:lnTo>
                      <a:pt x="8" y="19"/>
                    </a:lnTo>
                    <a:lnTo>
                      <a:pt x="7" y="16"/>
                    </a:lnTo>
                    <a:lnTo>
                      <a:pt x="6" y="6"/>
                    </a:lnTo>
                    <a:close/>
                  </a:path>
                </a:pathLst>
              </a:custGeom>
              <a:grpFill/>
              <a:ln w="3175" cmpd="sng">
                <a:solidFill>
                  <a:schemeClr val="bg1"/>
                </a:solidFill>
                <a:round/>
                <a:headEnd/>
                <a:tailEnd/>
              </a:ln>
            </p:spPr>
            <p:txBody>
              <a:bodyPr/>
              <a:lstStyle/>
              <a:p>
                <a:endParaRPr lang="es-CL" sz="2400" dirty="0">
                  <a:solidFill>
                    <a:srgbClr val="000000"/>
                  </a:solidFill>
                </a:endParaRPr>
              </a:p>
            </p:txBody>
          </p:sp>
          <p:sp>
            <p:nvSpPr>
              <p:cNvPr id="392" name="Freeform 396"/>
              <p:cNvSpPr>
                <a:spLocks/>
              </p:cNvSpPr>
              <p:nvPr/>
            </p:nvSpPr>
            <p:spPr bwMode="gray">
              <a:xfrm>
                <a:off x="2929" y="2044"/>
                <a:ext cx="191" cy="204"/>
              </a:xfrm>
              <a:custGeom>
                <a:avLst/>
                <a:gdLst>
                  <a:gd name="T0" fmla="*/ 167 w 191"/>
                  <a:gd name="T1" fmla="*/ 77 h 204"/>
                  <a:gd name="T2" fmla="*/ 170 w 191"/>
                  <a:gd name="T3" fmla="*/ 94 h 204"/>
                  <a:gd name="T4" fmla="*/ 170 w 191"/>
                  <a:gd name="T5" fmla="*/ 99 h 204"/>
                  <a:gd name="T6" fmla="*/ 172 w 191"/>
                  <a:gd name="T7" fmla="*/ 105 h 204"/>
                  <a:gd name="T8" fmla="*/ 172 w 191"/>
                  <a:gd name="T9" fmla="*/ 115 h 204"/>
                  <a:gd name="T10" fmla="*/ 166 w 191"/>
                  <a:gd name="T11" fmla="*/ 122 h 204"/>
                  <a:gd name="T12" fmla="*/ 168 w 191"/>
                  <a:gd name="T13" fmla="*/ 133 h 204"/>
                  <a:gd name="T14" fmla="*/ 176 w 191"/>
                  <a:gd name="T15" fmla="*/ 145 h 204"/>
                  <a:gd name="T16" fmla="*/ 185 w 191"/>
                  <a:gd name="T17" fmla="*/ 143 h 204"/>
                  <a:gd name="T18" fmla="*/ 191 w 191"/>
                  <a:gd name="T19" fmla="*/ 156 h 204"/>
                  <a:gd name="T20" fmla="*/ 133 w 191"/>
                  <a:gd name="T21" fmla="*/ 202 h 204"/>
                  <a:gd name="T22" fmla="*/ 123 w 191"/>
                  <a:gd name="T23" fmla="*/ 203 h 204"/>
                  <a:gd name="T24" fmla="*/ 107 w 191"/>
                  <a:gd name="T25" fmla="*/ 204 h 204"/>
                  <a:gd name="T26" fmla="*/ 107 w 191"/>
                  <a:gd name="T27" fmla="*/ 199 h 204"/>
                  <a:gd name="T28" fmla="*/ 106 w 191"/>
                  <a:gd name="T29" fmla="*/ 194 h 204"/>
                  <a:gd name="T30" fmla="*/ 102 w 191"/>
                  <a:gd name="T31" fmla="*/ 192 h 204"/>
                  <a:gd name="T32" fmla="*/ 95 w 191"/>
                  <a:gd name="T33" fmla="*/ 193 h 204"/>
                  <a:gd name="T34" fmla="*/ 91 w 191"/>
                  <a:gd name="T35" fmla="*/ 185 h 204"/>
                  <a:gd name="T36" fmla="*/ 37 w 191"/>
                  <a:gd name="T37" fmla="*/ 142 h 204"/>
                  <a:gd name="T38" fmla="*/ 1 w 191"/>
                  <a:gd name="T39" fmla="*/ 114 h 204"/>
                  <a:gd name="T40" fmla="*/ 0 w 191"/>
                  <a:gd name="T41" fmla="*/ 107 h 204"/>
                  <a:gd name="T42" fmla="*/ 0 w 191"/>
                  <a:gd name="T43" fmla="*/ 99 h 204"/>
                  <a:gd name="T44" fmla="*/ 8 w 191"/>
                  <a:gd name="T45" fmla="*/ 92 h 204"/>
                  <a:gd name="T46" fmla="*/ 31 w 191"/>
                  <a:gd name="T47" fmla="*/ 85 h 204"/>
                  <a:gd name="T48" fmla="*/ 32 w 191"/>
                  <a:gd name="T49" fmla="*/ 82 h 204"/>
                  <a:gd name="T50" fmla="*/ 36 w 191"/>
                  <a:gd name="T51" fmla="*/ 78 h 204"/>
                  <a:gd name="T52" fmla="*/ 39 w 191"/>
                  <a:gd name="T53" fmla="*/ 78 h 204"/>
                  <a:gd name="T54" fmla="*/ 44 w 191"/>
                  <a:gd name="T55" fmla="*/ 75 h 204"/>
                  <a:gd name="T56" fmla="*/ 48 w 191"/>
                  <a:gd name="T57" fmla="*/ 74 h 204"/>
                  <a:gd name="T58" fmla="*/ 50 w 191"/>
                  <a:gd name="T59" fmla="*/ 64 h 204"/>
                  <a:gd name="T60" fmla="*/ 58 w 191"/>
                  <a:gd name="T61" fmla="*/ 64 h 204"/>
                  <a:gd name="T62" fmla="*/ 65 w 191"/>
                  <a:gd name="T63" fmla="*/ 63 h 204"/>
                  <a:gd name="T64" fmla="*/ 68 w 191"/>
                  <a:gd name="T65" fmla="*/ 50 h 204"/>
                  <a:gd name="T66" fmla="*/ 67 w 191"/>
                  <a:gd name="T67" fmla="*/ 46 h 204"/>
                  <a:gd name="T68" fmla="*/ 63 w 191"/>
                  <a:gd name="T69" fmla="*/ 26 h 204"/>
                  <a:gd name="T70" fmla="*/ 67 w 191"/>
                  <a:gd name="T71" fmla="*/ 22 h 204"/>
                  <a:gd name="T72" fmla="*/ 73 w 191"/>
                  <a:gd name="T73" fmla="*/ 19 h 204"/>
                  <a:gd name="T74" fmla="*/ 77 w 191"/>
                  <a:gd name="T75" fmla="*/ 17 h 204"/>
                  <a:gd name="T76" fmla="*/ 84 w 191"/>
                  <a:gd name="T77" fmla="*/ 11 h 204"/>
                  <a:gd name="T78" fmla="*/ 89 w 191"/>
                  <a:gd name="T79" fmla="*/ 8 h 204"/>
                  <a:gd name="T80" fmla="*/ 96 w 191"/>
                  <a:gd name="T81" fmla="*/ 6 h 204"/>
                  <a:gd name="T82" fmla="*/ 105 w 191"/>
                  <a:gd name="T83" fmla="*/ 6 h 204"/>
                  <a:gd name="T84" fmla="*/ 109 w 191"/>
                  <a:gd name="T85" fmla="*/ 3 h 204"/>
                  <a:gd name="T86" fmla="*/ 120 w 191"/>
                  <a:gd name="T87" fmla="*/ 2 h 204"/>
                  <a:gd name="T88" fmla="*/ 124 w 191"/>
                  <a:gd name="T89" fmla="*/ 3 h 204"/>
                  <a:gd name="T90" fmla="*/ 130 w 191"/>
                  <a:gd name="T91" fmla="*/ 3 h 204"/>
                  <a:gd name="T92" fmla="*/ 137 w 191"/>
                  <a:gd name="T93" fmla="*/ 2 h 204"/>
                  <a:gd name="T94" fmla="*/ 147 w 191"/>
                  <a:gd name="T95" fmla="*/ 0 h 204"/>
                  <a:gd name="T96" fmla="*/ 154 w 191"/>
                  <a:gd name="T97" fmla="*/ 3 h 204"/>
                  <a:gd name="T98" fmla="*/ 155 w 191"/>
                  <a:gd name="T99" fmla="*/ 13 h 204"/>
                  <a:gd name="T100" fmla="*/ 156 w 191"/>
                  <a:gd name="T101" fmla="*/ 16 h 204"/>
                  <a:gd name="T102" fmla="*/ 155 w 191"/>
                  <a:gd name="T103" fmla="*/ 25 h 204"/>
                  <a:gd name="T104" fmla="*/ 148 w 191"/>
                  <a:gd name="T105" fmla="*/ 36 h 204"/>
                  <a:gd name="T106" fmla="*/ 148 w 191"/>
                  <a:gd name="T107" fmla="*/ 43 h 204"/>
                  <a:gd name="T108" fmla="*/ 155 w 191"/>
                  <a:gd name="T109" fmla="*/ 51 h 204"/>
                  <a:gd name="T110" fmla="*/ 160 w 191"/>
                  <a:gd name="T111" fmla="*/ 59 h 204"/>
                  <a:gd name="T112" fmla="*/ 167 w 191"/>
                  <a:gd name="T113" fmla="*/ 77 h 204"/>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w 191"/>
                  <a:gd name="T172" fmla="*/ 0 h 204"/>
                  <a:gd name="T173" fmla="*/ 191 w 191"/>
                  <a:gd name="T174" fmla="*/ 204 h 204"/>
                </a:gdLst>
                <a:ahLst/>
                <a:cxnLst>
                  <a:cxn ang="T114">
                    <a:pos x="T0" y="T1"/>
                  </a:cxn>
                  <a:cxn ang="T115">
                    <a:pos x="T2" y="T3"/>
                  </a:cxn>
                  <a:cxn ang="T116">
                    <a:pos x="T4" y="T5"/>
                  </a:cxn>
                  <a:cxn ang="T117">
                    <a:pos x="T6" y="T7"/>
                  </a:cxn>
                  <a:cxn ang="T118">
                    <a:pos x="T8" y="T9"/>
                  </a:cxn>
                  <a:cxn ang="T119">
                    <a:pos x="T10" y="T11"/>
                  </a:cxn>
                  <a:cxn ang="T120">
                    <a:pos x="T12" y="T13"/>
                  </a:cxn>
                  <a:cxn ang="T121">
                    <a:pos x="T14" y="T15"/>
                  </a:cxn>
                  <a:cxn ang="T122">
                    <a:pos x="T16" y="T17"/>
                  </a:cxn>
                  <a:cxn ang="T123">
                    <a:pos x="T18" y="T19"/>
                  </a:cxn>
                  <a:cxn ang="T124">
                    <a:pos x="T20" y="T21"/>
                  </a:cxn>
                  <a:cxn ang="T125">
                    <a:pos x="T22" y="T23"/>
                  </a:cxn>
                  <a:cxn ang="T126">
                    <a:pos x="T24" y="T25"/>
                  </a:cxn>
                  <a:cxn ang="T127">
                    <a:pos x="T26" y="T27"/>
                  </a:cxn>
                  <a:cxn ang="T128">
                    <a:pos x="T28" y="T29"/>
                  </a:cxn>
                  <a:cxn ang="T129">
                    <a:pos x="T30" y="T31"/>
                  </a:cxn>
                  <a:cxn ang="T130">
                    <a:pos x="T32" y="T33"/>
                  </a:cxn>
                  <a:cxn ang="T131">
                    <a:pos x="T34" y="T35"/>
                  </a:cxn>
                  <a:cxn ang="T132">
                    <a:pos x="T36" y="T37"/>
                  </a:cxn>
                  <a:cxn ang="T133">
                    <a:pos x="T38" y="T39"/>
                  </a:cxn>
                  <a:cxn ang="T134">
                    <a:pos x="T40" y="T41"/>
                  </a:cxn>
                  <a:cxn ang="T135">
                    <a:pos x="T42" y="T43"/>
                  </a:cxn>
                  <a:cxn ang="T136">
                    <a:pos x="T44" y="T45"/>
                  </a:cxn>
                  <a:cxn ang="T137">
                    <a:pos x="T46" y="T47"/>
                  </a:cxn>
                  <a:cxn ang="T138">
                    <a:pos x="T48" y="T49"/>
                  </a:cxn>
                  <a:cxn ang="T139">
                    <a:pos x="T50" y="T51"/>
                  </a:cxn>
                  <a:cxn ang="T140">
                    <a:pos x="T52" y="T53"/>
                  </a:cxn>
                  <a:cxn ang="T141">
                    <a:pos x="T54" y="T55"/>
                  </a:cxn>
                  <a:cxn ang="T142">
                    <a:pos x="T56" y="T57"/>
                  </a:cxn>
                  <a:cxn ang="T143">
                    <a:pos x="T58" y="T59"/>
                  </a:cxn>
                  <a:cxn ang="T144">
                    <a:pos x="T60" y="T61"/>
                  </a:cxn>
                  <a:cxn ang="T145">
                    <a:pos x="T62" y="T63"/>
                  </a:cxn>
                  <a:cxn ang="T146">
                    <a:pos x="T64" y="T65"/>
                  </a:cxn>
                  <a:cxn ang="T147">
                    <a:pos x="T66" y="T67"/>
                  </a:cxn>
                  <a:cxn ang="T148">
                    <a:pos x="T68" y="T69"/>
                  </a:cxn>
                  <a:cxn ang="T149">
                    <a:pos x="T70" y="T71"/>
                  </a:cxn>
                  <a:cxn ang="T150">
                    <a:pos x="T72" y="T73"/>
                  </a:cxn>
                  <a:cxn ang="T151">
                    <a:pos x="T74" y="T75"/>
                  </a:cxn>
                  <a:cxn ang="T152">
                    <a:pos x="T76" y="T77"/>
                  </a:cxn>
                  <a:cxn ang="T153">
                    <a:pos x="T78" y="T79"/>
                  </a:cxn>
                  <a:cxn ang="T154">
                    <a:pos x="T80" y="T81"/>
                  </a:cxn>
                  <a:cxn ang="T155">
                    <a:pos x="T82" y="T83"/>
                  </a:cxn>
                  <a:cxn ang="T156">
                    <a:pos x="T84" y="T85"/>
                  </a:cxn>
                  <a:cxn ang="T157">
                    <a:pos x="T86" y="T87"/>
                  </a:cxn>
                  <a:cxn ang="T158">
                    <a:pos x="T88" y="T89"/>
                  </a:cxn>
                  <a:cxn ang="T159">
                    <a:pos x="T90" y="T91"/>
                  </a:cxn>
                  <a:cxn ang="T160">
                    <a:pos x="T92" y="T93"/>
                  </a:cxn>
                  <a:cxn ang="T161">
                    <a:pos x="T94" y="T95"/>
                  </a:cxn>
                  <a:cxn ang="T162">
                    <a:pos x="T96" y="T97"/>
                  </a:cxn>
                  <a:cxn ang="T163">
                    <a:pos x="T98" y="T99"/>
                  </a:cxn>
                  <a:cxn ang="T164">
                    <a:pos x="T100" y="T101"/>
                  </a:cxn>
                  <a:cxn ang="T165">
                    <a:pos x="T102" y="T103"/>
                  </a:cxn>
                  <a:cxn ang="T166">
                    <a:pos x="T104" y="T105"/>
                  </a:cxn>
                  <a:cxn ang="T167">
                    <a:pos x="T106" y="T107"/>
                  </a:cxn>
                  <a:cxn ang="T168">
                    <a:pos x="T108" y="T109"/>
                  </a:cxn>
                  <a:cxn ang="T169">
                    <a:pos x="T110" y="T111"/>
                  </a:cxn>
                  <a:cxn ang="T170">
                    <a:pos x="T112" y="T113"/>
                  </a:cxn>
                </a:cxnLst>
                <a:rect l="T171" t="T172" r="T173" b="T174"/>
                <a:pathLst>
                  <a:path w="191" h="204">
                    <a:moveTo>
                      <a:pt x="167" y="77"/>
                    </a:moveTo>
                    <a:lnTo>
                      <a:pt x="170" y="94"/>
                    </a:lnTo>
                    <a:lnTo>
                      <a:pt x="170" y="99"/>
                    </a:lnTo>
                    <a:lnTo>
                      <a:pt x="172" y="105"/>
                    </a:lnTo>
                    <a:lnTo>
                      <a:pt x="172" y="115"/>
                    </a:lnTo>
                    <a:lnTo>
                      <a:pt x="166" y="122"/>
                    </a:lnTo>
                    <a:lnTo>
                      <a:pt x="168" y="133"/>
                    </a:lnTo>
                    <a:lnTo>
                      <a:pt x="176" y="145"/>
                    </a:lnTo>
                    <a:lnTo>
                      <a:pt x="185" y="143"/>
                    </a:lnTo>
                    <a:lnTo>
                      <a:pt x="191" y="156"/>
                    </a:lnTo>
                    <a:lnTo>
                      <a:pt x="133" y="202"/>
                    </a:lnTo>
                    <a:lnTo>
                      <a:pt x="123" y="203"/>
                    </a:lnTo>
                    <a:lnTo>
                      <a:pt x="107" y="204"/>
                    </a:lnTo>
                    <a:lnTo>
                      <a:pt x="107" y="199"/>
                    </a:lnTo>
                    <a:lnTo>
                      <a:pt x="106" y="194"/>
                    </a:lnTo>
                    <a:lnTo>
                      <a:pt x="102" y="192"/>
                    </a:lnTo>
                    <a:lnTo>
                      <a:pt x="95" y="193"/>
                    </a:lnTo>
                    <a:lnTo>
                      <a:pt x="91" y="185"/>
                    </a:lnTo>
                    <a:lnTo>
                      <a:pt x="37" y="142"/>
                    </a:lnTo>
                    <a:lnTo>
                      <a:pt x="1" y="114"/>
                    </a:lnTo>
                    <a:lnTo>
                      <a:pt x="0" y="107"/>
                    </a:lnTo>
                    <a:lnTo>
                      <a:pt x="0" y="99"/>
                    </a:lnTo>
                    <a:lnTo>
                      <a:pt x="8" y="92"/>
                    </a:lnTo>
                    <a:lnTo>
                      <a:pt x="31" y="85"/>
                    </a:lnTo>
                    <a:lnTo>
                      <a:pt x="32" y="82"/>
                    </a:lnTo>
                    <a:lnTo>
                      <a:pt x="36" y="78"/>
                    </a:lnTo>
                    <a:lnTo>
                      <a:pt x="39" y="78"/>
                    </a:lnTo>
                    <a:lnTo>
                      <a:pt x="44" y="75"/>
                    </a:lnTo>
                    <a:lnTo>
                      <a:pt x="48" y="74"/>
                    </a:lnTo>
                    <a:lnTo>
                      <a:pt x="50" y="64"/>
                    </a:lnTo>
                    <a:lnTo>
                      <a:pt x="58" y="64"/>
                    </a:lnTo>
                    <a:lnTo>
                      <a:pt x="65" y="63"/>
                    </a:lnTo>
                    <a:lnTo>
                      <a:pt x="68" y="50"/>
                    </a:lnTo>
                    <a:lnTo>
                      <a:pt x="67" y="46"/>
                    </a:lnTo>
                    <a:lnTo>
                      <a:pt x="63" y="26"/>
                    </a:lnTo>
                    <a:lnTo>
                      <a:pt x="67" y="22"/>
                    </a:lnTo>
                    <a:lnTo>
                      <a:pt x="73" y="19"/>
                    </a:lnTo>
                    <a:lnTo>
                      <a:pt x="77" y="17"/>
                    </a:lnTo>
                    <a:lnTo>
                      <a:pt x="84" y="11"/>
                    </a:lnTo>
                    <a:lnTo>
                      <a:pt x="89" y="8"/>
                    </a:lnTo>
                    <a:lnTo>
                      <a:pt x="96" y="6"/>
                    </a:lnTo>
                    <a:lnTo>
                      <a:pt x="105" y="6"/>
                    </a:lnTo>
                    <a:lnTo>
                      <a:pt x="109" y="3"/>
                    </a:lnTo>
                    <a:lnTo>
                      <a:pt x="120" y="2"/>
                    </a:lnTo>
                    <a:lnTo>
                      <a:pt x="124" y="3"/>
                    </a:lnTo>
                    <a:lnTo>
                      <a:pt x="130" y="3"/>
                    </a:lnTo>
                    <a:lnTo>
                      <a:pt x="137" y="2"/>
                    </a:lnTo>
                    <a:lnTo>
                      <a:pt x="147" y="0"/>
                    </a:lnTo>
                    <a:lnTo>
                      <a:pt x="154" y="3"/>
                    </a:lnTo>
                    <a:lnTo>
                      <a:pt x="155" y="13"/>
                    </a:lnTo>
                    <a:lnTo>
                      <a:pt x="156" y="16"/>
                    </a:lnTo>
                    <a:lnTo>
                      <a:pt x="155" y="25"/>
                    </a:lnTo>
                    <a:lnTo>
                      <a:pt x="148" y="36"/>
                    </a:lnTo>
                    <a:lnTo>
                      <a:pt x="148" y="43"/>
                    </a:lnTo>
                    <a:lnTo>
                      <a:pt x="155" y="51"/>
                    </a:lnTo>
                    <a:lnTo>
                      <a:pt x="160" y="59"/>
                    </a:lnTo>
                    <a:lnTo>
                      <a:pt x="167" y="77"/>
                    </a:lnTo>
                    <a:close/>
                  </a:path>
                </a:pathLst>
              </a:custGeom>
              <a:grpFill/>
              <a:ln w="3175" cmpd="sng">
                <a:solidFill>
                  <a:schemeClr val="bg1"/>
                </a:solidFill>
                <a:round/>
                <a:headEnd/>
                <a:tailEnd/>
              </a:ln>
            </p:spPr>
            <p:txBody>
              <a:bodyPr/>
              <a:lstStyle/>
              <a:p>
                <a:endParaRPr lang="es-CL" sz="2400" dirty="0">
                  <a:solidFill>
                    <a:srgbClr val="000000"/>
                  </a:solidFill>
                </a:endParaRPr>
              </a:p>
            </p:txBody>
          </p:sp>
          <p:sp>
            <p:nvSpPr>
              <p:cNvPr id="393" name="Freeform 397"/>
              <p:cNvSpPr>
                <a:spLocks/>
              </p:cNvSpPr>
              <p:nvPr/>
            </p:nvSpPr>
            <p:spPr bwMode="gray">
              <a:xfrm>
                <a:off x="3237" y="2110"/>
                <a:ext cx="96" cy="108"/>
              </a:xfrm>
              <a:custGeom>
                <a:avLst/>
                <a:gdLst>
                  <a:gd name="T0" fmla="*/ 5 w 96"/>
                  <a:gd name="T1" fmla="*/ 3 h 108"/>
                  <a:gd name="T2" fmla="*/ 9 w 96"/>
                  <a:gd name="T3" fmla="*/ 1 h 108"/>
                  <a:gd name="T4" fmla="*/ 16 w 96"/>
                  <a:gd name="T5" fmla="*/ 2 h 108"/>
                  <a:gd name="T6" fmla="*/ 26 w 96"/>
                  <a:gd name="T7" fmla="*/ 4 h 108"/>
                  <a:gd name="T8" fmla="*/ 36 w 96"/>
                  <a:gd name="T9" fmla="*/ 7 h 108"/>
                  <a:gd name="T10" fmla="*/ 42 w 96"/>
                  <a:gd name="T11" fmla="*/ 7 h 108"/>
                  <a:gd name="T12" fmla="*/ 46 w 96"/>
                  <a:gd name="T13" fmla="*/ 3 h 108"/>
                  <a:gd name="T14" fmla="*/ 49 w 96"/>
                  <a:gd name="T15" fmla="*/ 3 h 108"/>
                  <a:gd name="T16" fmla="*/ 52 w 96"/>
                  <a:gd name="T17" fmla="*/ 0 h 108"/>
                  <a:gd name="T18" fmla="*/ 58 w 96"/>
                  <a:gd name="T19" fmla="*/ 1 h 108"/>
                  <a:gd name="T20" fmla="*/ 64 w 96"/>
                  <a:gd name="T21" fmla="*/ 5 h 108"/>
                  <a:gd name="T22" fmla="*/ 66 w 96"/>
                  <a:gd name="T23" fmla="*/ 5 h 108"/>
                  <a:gd name="T24" fmla="*/ 67 w 96"/>
                  <a:gd name="T25" fmla="*/ 5 h 108"/>
                  <a:gd name="T26" fmla="*/ 69 w 96"/>
                  <a:gd name="T27" fmla="*/ 4 h 108"/>
                  <a:gd name="T28" fmla="*/ 74 w 96"/>
                  <a:gd name="T29" fmla="*/ 5 h 108"/>
                  <a:gd name="T30" fmla="*/ 84 w 96"/>
                  <a:gd name="T31" fmla="*/ 3 h 108"/>
                  <a:gd name="T32" fmla="*/ 85 w 96"/>
                  <a:gd name="T33" fmla="*/ 6 h 108"/>
                  <a:gd name="T34" fmla="*/ 87 w 96"/>
                  <a:gd name="T35" fmla="*/ 12 h 108"/>
                  <a:gd name="T36" fmla="*/ 89 w 96"/>
                  <a:gd name="T37" fmla="*/ 21 h 108"/>
                  <a:gd name="T38" fmla="*/ 86 w 96"/>
                  <a:gd name="T39" fmla="*/ 34 h 108"/>
                  <a:gd name="T40" fmla="*/ 86 w 96"/>
                  <a:gd name="T41" fmla="*/ 39 h 108"/>
                  <a:gd name="T42" fmla="*/ 82 w 96"/>
                  <a:gd name="T43" fmla="*/ 41 h 108"/>
                  <a:gd name="T44" fmla="*/ 77 w 96"/>
                  <a:gd name="T45" fmla="*/ 34 h 108"/>
                  <a:gd name="T46" fmla="*/ 72 w 96"/>
                  <a:gd name="T47" fmla="*/ 27 h 108"/>
                  <a:gd name="T48" fmla="*/ 71 w 96"/>
                  <a:gd name="T49" fmla="*/ 17 h 108"/>
                  <a:gd name="T50" fmla="*/ 69 w 96"/>
                  <a:gd name="T51" fmla="*/ 15 h 108"/>
                  <a:gd name="T52" fmla="*/ 67 w 96"/>
                  <a:gd name="T53" fmla="*/ 19 h 108"/>
                  <a:gd name="T54" fmla="*/ 69 w 96"/>
                  <a:gd name="T55" fmla="*/ 31 h 108"/>
                  <a:gd name="T56" fmla="*/ 77 w 96"/>
                  <a:gd name="T57" fmla="*/ 39 h 108"/>
                  <a:gd name="T58" fmla="*/ 78 w 96"/>
                  <a:gd name="T59" fmla="*/ 45 h 108"/>
                  <a:gd name="T60" fmla="*/ 83 w 96"/>
                  <a:gd name="T61" fmla="*/ 54 h 108"/>
                  <a:gd name="T62" fmla="*/ 88 w 96"/>
                  <a:gd name="T63" fmla="*/ 66 h 108"/>
                  <a:gd name="T64" fmla="*/ 94 w 96"/>
                  <a:gd name="T65" fmla="*/ 80 h 108"/>
                  <a:gd name="T66" fmla="*/ 96 w 96"/>
                  <a:gd name="T67" fmla="*/ 93 h 108"/>
                  <a:gd name="T68" fmla="*/ 90 w 96"/>
                  <a:gd name="T69" fmla="*/ 99 h 108"/>
                  <a:gd name="T70" fmla="*/ 82 w 96"/>
                  <a:gd name="T71" fmla="*/ 101 h 108"/>
                  <a:gd name="T72" fmla="*/ 82 w 96"/>
                  <a:gd name="T73" fmla="*/ 108 h 108"/>
                  <a:gd name="T74" fmla="*/ 77 w 96"/>
                  <a:gd name="T75" fmla="*/ 107 h 108"/>
                  <a:gd name="T76" fmla="*/ 74 w 96"/>
                  <a:gd name="T77" fmla="*/ 103 h 108"/>
                  <a:gd name="T78" fmla="*/ 30 w 96"/>
                  <a:gd name="T79" fmla="*/ 106 h 108"/>
                  <a:gd name="T80" fmla="*/ 4 w 96"/>
                  <a:gd name="T81" fmla="*/ 103 h 108"/>
                  <a:gd name="T82" fmla="*/ 4 w 96"/>
                  <a:gd name="T83" fmla="*/ 78 h 108"/>
                  <a:gd name="T84" fmla="*/ 5 w 96"/>
                  <a:gd name="T85" fmla="*/ 34 h 108"/>
                  <a:gd name="T86" fmla="*/ 0 w 96"/>
                  <a:gd name="T87" fmla="*/ 13 h 108"/>
                  <a:gd name="T88" fmla="*/ 4 w 96"/>
                  <a:gd name="T89" fmla="*/ 10 h 108"/>
                  <a:gd name="T90" fmla="*/ 5 w 96"/>
                  <a:gd name="T91" fmla="*/ 3 h 108"/>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96"/>
                  <a:gd name="T139" fmla="*/ 0 h 108"/>
                  <a:gd name="T140" fmla="*/ 96 w 96"/>
                  <a:gd name="T141" fmla="*/ 108 h 108"/>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96" h="108">
                    <a:moveTo>
                      <a:pt x="5" y="3"/>
                    </a:moveTo>
                    <a:lnTo>
                      <a:pt x="9" y="1"/>
                    </a:lnTo>
                    <a:lnTo>
                      <a:pt x="16" y="2"/>
                    </a:lnTo>
                    <a:lnTo>
                      <a:pt x="26" y="4"/>
                    </a:lnTo>
                    <a:lnTo>
                      <a:pt x="36" y="7"/>
                    </a:lnTo>
                    <a:lnTo>
                      <a:pt x="42" y="7"/>
                    </a:lnTo>
                    <a:lnTo>
                      <a:pt x="46" y="3"/>
                    </a:lnTo>
                    <a:lnTo>
                      <a:pt x="49" y="3"/>
                    </a:lnTo>
                    <a:lnTo>
                      <a:pt x="52" y="0"/>
                    </a:lnTo>
                    <a:lnTo>
                      <a:pt x="58" y="1"/>
                    </a:lnTo>
                    <a:lnTo>
                      <a:pt x="64" y="5"/>
                    </a:lnTo>
                    <a:lnTo>
                      <a:pt x="66" y="5"/>
                    </a:lnTo>
                    <a:lnTo>
                      <a:pt x="67" y="5"/>
                    </a:lnTo>
                    <a:lnTo>
                      <a:pt x="69" y="4"/>
                    </a:lnTo>
                    <a:lnTo>
                      <a:pt x="74" y="5"/>
                    </a:lnTo>
                    <a:lnTo>
                      <a:pt x="84" y="3"/>
                    </a:lnTo>
                    <a:lnTo>
                      <a:pt x="85" y="6"/>
                    </a:lnTo>
                    <a:lnTo>
                      <a:pt x="87" y="12"/>
                    </a:lnTo>
                    <a:lnTo>
                      <a:pt x="89" y="21"/>
                    </a:lnTo>
                    <a:lnTo>
                      <a:pt x="86" y="34"/>
                    </a:lnTo>
                    <a:lnTo>
                      <a:pt x="86" y="39"/>
                    </a:lnTo>
                    <a:lnTo>
                      <a:pt x="82" y="41"/>
                    </a:lnTo>
                    <a:lnTo>
                      <a:pt x="77" y="34"/>
                    </a:lnTo>
                    <a:lnTo>
                      <a:pt x="72" y="27"/>
                    </a:lnTo>
                    <a:lnTo>
                      <a:pt x="71" y="17"/>
                    </a:lnTo>
                    <a:lnTo>
                      <a:pt x="69" y="15"/>
                    </a:lnTo>
                    <a:lnTo>
                      <a:pt x="67" y="19"/>
                    </a:lnTo>
                    <a:lnTo>
                      <a:pt x="69" y="31"/>
                    </a:lnTo>
                    <a:lnTo>
                      <a:pt x="77" y="39"/>
                    </a:lnTo>
                    <a:lnTo>
                      <a:pt x="78" y="45"/>
                    </a:lnTo>
                    <a:lnTo>
                      <a:pt x="83" y="54"/>
                    </a:lnTo>
                    <a:lnTo>
                      <a:pt x="88" y="66"/>
                    </a:lnTo>
                    <a:lnTo>
                      <a:pt x="94" y="80"/>
                    </a:lnTo>
                    <a:lnTo>
                      <a:pt x="96" y="93"/>
                    </a:lnTo>
                    <a:lnTo>
                      <a:pt x="90" y="99"/>
                    </a:lnTo>
                    <a:lnTo>
                      <a:pt x="82" y="101"/>
                    </a:lnTo>
                    <a:lnTo>
                      <a:pt x="82" y="108"/>
                    </a:lnTo>
                    <a:lnTo>
                      <a:pt x="77" y="107"/>
                    </a:lnTo>
                    <a:lnTo>
                      <a:pt x="74" y="103"/>
                    </a:lnTo>
                    <a:lnTo>
                      <a:pt x="30" y="106"/>
                    </a:lnTo>
                    <a:lnTo>
                      <a:pt x="4" y="103"/>
                    </a:lnTo>
                    <a:lnTo>
                      <a:pt x="4" y="78"/>
                    </a:lnTo>
                    <a:lnTo>
                      <a:pt x="5" y="34"/>
                    </a:lnTo>
                    <a:lnTo>
                      <a:pt x="0" y="13"/>
                    </a:lnTo>
                    <a:lnTo>
                      <a:pt x="4" y="10"/>
                    </a:lnTo>
                    <a:lnTo>
                      <a:pt x="5" y="3"/>
                    </a:lnTo>
                    <a:close/>
                  </a:path>
                </a:pathLst>
              </a:custGeom>
              <a:grpFill/>
              <a:ln w="3175" cmpd="sng">
                <a:solidFill>
                  <a:schemeClr val="bg1"/>
                </a:solidFill>
                <a:round/>
                <a:headEnd/>
                <a:tailEnd/>
              </a:ln>
            </p:spPr>
            <p:txBody>
              <a:bodyPr/>
              <a:lstStyle/>
              <a:p>
                <a:endParaRPr lang="es-CL" sz="2400" dirty="0">
                  <a:solidFill>
                    <a:srgbClr val="000000"/>
                  </a:solidFill>
                </a:endParaRPr>
              </a:p>
            </p:txBody>
          </p:sp>
          <p:sp>
            <p:nvSpPr>
              <p:cNvPr id="394" name="Freeform 398"/>
              <p:cNvSpPr>
                <a:spLocks/>
              </p:cNvSpPr>
              <p:nvPr/>
            </p:nvSpPr>
            <p:spPr bwMode="gray">
              <a:xfrm>
                <a:off x="3212" y="2203"/>
                <a:ext cx="149" cy="203"/>
              </a:xfrm>
              <a:custGeom>
                <a:avLst/>
                <a:gdLst>
                  <a:gd name="T0" fmla="*/ 19 w 149"/>
                  <a:gd name="T1" fmla="*/ 35 h 203"/>
                  <a:gd name="T2" fmla="*/ 27 w 149"/>
                  <a:gd name="T3" fmla="*/ 33 h 203"/>
                  <a:gd name="T4" fmla="*/ 29 w 149"/>
                  <a:gd name="T5" fmla="*/ 10 h 203"/>
                  <a:gd name="T6" fmla="*/ 55 w 149"/>
                  <a:gd name="T7" fmla="*/ 13 h 203"/>
                  <a:gd name="T8" fmla="*/ 99 w 149"/>
                  <a:gd name="T9" fmla="*/ 10 h 203"/>
                  <a:gd name="T10" fmla="*/ 102 w 149"/>
                  <a:gd name="T11" fmla="*/ 14 h 203"/>
                  <a:gd name="T12" fmla="*/ 107 w 149"/>
                  <a:gd name="T13" fmla="*/ 15 h 203"/>
                  <a:gd name="T14" fmla="*/ 107 w 149"/>
                  <a:gd name="T15" fmla="*/ 8 h 203"/>
                  <a:gd name="T16" fmla="*/ 115 w 149"/>
                  <a:gd name="T17" fmla="*/ 6 h 203"/>
                  <a:gd name="T18" fmla="*/ 121 w 149"/>
                  <a:gd name="T19" fmla="*/ 0 h 203"/>
                  <a:gd name="T20" fmla="*/ 131 w 149"/>
                  <a:gd name="T21" fmla="*/ 9 h 203"/>
                  <a:gd name="T22" fmla="*/ 135 w 149"/>
                  <a:gd name="T23" fmla="*/ 17 h 203"/>
                  <a:gd name="T24" fmla="*/ 136 w 149"/>
                  <a:gd name="T25" fmla="*/ 35 h 203"/>
                  <a:gd name="T26" fmla="*/ 136 w 149"/>
                  <a:gd name="T27" fmla="*/ 42 h 203"/>
                  <a:gd name="T28" fmla="*/ 149 w 149"/>
                  <a:gd name="T29" fmla="*/ 56 h 203"/>
                  <a:gd name="T30" fmla="*/ 135 w 149"/>
                  <a:gd name="T31" fmla="*/ 66 h 203"/>
                  <a:gd name="T32" fmla="*/ 130 w 149"/>
                  <a:gd name="T33" fmla="*/ 76 h 203"/>
                  <a:gd name="T34" fmla="*/ 128 w 149"/>
                  <a:gd name="T35" fmla="*/ 93 h 203"/>
                  <a:gd name="T36" fmla="*/ 127 w 149"/>
                  <a:gd name="T37" fmla="*/ 114 h 203"/>
                  <a:gd name="T38" fmla="*/ 118 w 149"/>
                  <a:gd name="T39" fmla="*/ 116 h 203"/>
                  <a:gd name="T40" fmla="*/ 117 w 149"/>
                  <a:gd name="T41" fmla="*/ 126 h 203"/>
                  <a:gd name="T42" fmla="*/ 109 w 149"/>
                  <a:gd name="T43" fmla="*/ 131 h 203"/>
                  <a:gd name="T44" fmla="*/ 108 w 149"/>
                  <a:gd name="T45" fmla="*/ 145 h 203"/>
                  <a:gd name="T46" fmla="*/ 102 w 149"/>
                  <a:gd name="T47" fmla="*/ 155 h 203"/>
                  <a:gd name="T48" fmla="*/ 113 w 149"/>
                  <a:gd name="T49" fmla="*/ 172 h 203"/>
                  <a:gd name="T50" fmla="*/ 117 w 149"/>
                  <a:gd name="T51" fmla="*/ 183 h 203"/>
                  <a:gd name="T52" fmla="*/ 124 w 149"/>
                  <a:gd name="T53" fmla="*/ 192 h 203"/>
                  <a:gd name="T54" fmla="*/ 107 w 149"/>
                  <a:gd name="T55" fmla="*/ 194 h 203"/>
                  <a:gd name="T56" fmla="*/ 101 w 149"/>
                  <a:gd name="T57" fmla="*/ 202 h 203"/>
                  <a:gd name="T58" fmla="*/ 88 w 149"/>
                  <a:gd name="T59" fmla="*/ 203 h 203"/>
                  <a:gd name="T60" fmla="*/ 81 w 149"/>
                  <a:gd name="T61" fmla="*/ 200 h 203"/>
                  <a:gd name="T62" fmla="*/ 77 w 149"/>
                  <a:gd name="T63" fmla="*/ 203 h 203"/>
                  <a:gd name="T64" fmla="*/ 70 w 149"/>
                  <a:gd name="T65" fmla="*/ 193 h 203"/>
                  <a:gd name="T66" fmla="*/ 65 w 149"/>
                  <a:gd name="T67" fmla="*/ 194 h 203"/>
                  <a:gd name="T68" fmla="*/ 60 w 149"/>
                  <a:gd name="T69" fmla="*/ 192 h 203"/>
                  <a:gd name="T70" fmla="*/ 58 w 149"/>
                  <a:gd name="T71" fmla="*/ 194 h 203"/>
                  <a:gd name="T72" fmla="*/ 53 w 149"/>
                  <a:gd name="T73" fmla="*/ 194 h 203"/>
                  <a:gd name="T74" fmla="*/ 50 w 149"/>
                  <a:gd name="T75" fmla="*/ 188 h 203"/>
                  <a:gd name="T76" fmla="*/ 47 w 149"/>
                  <a:gd name="T77" fmla="*/ 183 h 203"/>
                  <a:gd name="T78" fmla="*/ 37 w 149"/>
                  <a:gd name="T79" fmla="*/ 176 h 203"/>
                  <a:gd name="T80" fmla="*/ 37 w 149"/>
                  <a:gd name="T81" fmla="*/ 169 h 203"/>
                  <a:gd name="T82" fmla="*/ 29 w 149"/>
                  <a:gd name="T83" fmla="*/ 161 h 203"/>
                  <a:gd name="T84" fmla="*/ 25 w 149"/>
                  <a:gd name="T85" fmla="*/ 160 h 203"/>
                  <a:gd name="T86" fmla="*/ 21 w 149"/>
                  <a:gd name="T87" fmla="*/ 154 h 203"/>
                  <a:gd name="T88" fmla="*/ 15 w 149"/>
                  <a:gd name="T89" fmla="*/ 152 h 203"/>
                  <a:gd name="T90" fmla="*/ 17 w 149"/>
                  <a:gd name="T91" fmla="*/ 139 h 203"/>
                  <a:gd name="T92" fmla="*/ 11 w 149"/>
                  <a:gd name="T93" fmla="*/ 131 h 203"/>
                  <a:gd name="T94" fmla="*/ 12 w 149"/>
                  <a:gd name="T95" fmla="*/ 128 h 203"/>
                  <a:gd name="T96" fmla="*/ 11 w 149"/>
                  <a:gd name="T97" fmla="*/ 124 h 203"/>
                  <a:gd name="T98" fmla="*/ 5 w 149"/>
                  <a:gd name="T99" fmla="*/ 119 h 203"/>
                  <a:gd name="T100" fmla="*/ 5 w 149"/>
                  <a:gd name="T101" fmla="*/ 114 h 203"/>
                  <a:gd name="T102" fmla="*/ 0 w 149"/>
                  <a:gd name="T103" fmla="*/ 109 h 203"/>
                  <a:gd name="T104" fmla="*/ 2 w 149"/>
                  <a:gd name="T105" fmla="*/ 105 h 203"/>
                  <a:gd name="T106" fmla="*/ 5 w 149"/>
                  <a:gd name="T107" fmla="*/ 91 h 203"/>
                  <a:gd name="T108" fmla="*/ 7 w 149"/>
                  <a:gd name="T109" fmla="*/ 87 h 203"/>
                  <a:gd name="T110" fmla="*/ 6 w 149"/>
                  <a:gd name="T111" fmla="*/ 80 h 203"/>
                  <a:gd name="T112" fmla="*/ 19 w 149"/>
                  <a:gd name="T113" fmla="*/ 78 h 203"/>
                  <a:gd name="T114" fmla="*/ 19 w 149"/>
                  <a:gd name="T115" fmla="*/ 35 h 203"/>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w 149"/>
                  <a:gd name="T175" fmla="*/ 0 h 203"/>
                  <a:gd name="T176" fmla="*/ 149 w 149"/>
                  <a:gd name="T177" fmla="*/ 203 h 203"/>
                </a:gdLst>
                <a:ahLst/>
                <a:cxnLst>
                  <a:cxn ang="T116">
                    <a:pos x="T0" y="T1"/>
                  </a:cxn>
                  <a:cxn ang="T117">
                    <a:pos x="T2" y="T3"/>
                  </a:cxn>
                  <a:cxn ang="T118">
                    <a:pos x="T4" y="T5"/>
                  </a:cxn>
                  <a:cxn ang="T119">
                    <a:pos x="T6" y="T7"/>
                  </a:cxn>
                  <a:cxn ang="T120">
                    <a:pos x="T8" y="T9"/>
                  </a:cxn>
                  <a:cxn ang="T121">
                    <a:pos x="T10" y="T11"/>
                  </a:cxn>
                  <a:cxn ang="T122">
                    <a:pos x="T12" y="T13"/>
                  </a:cxn>
                  <a:cxn ang="T123">
                    <a:pos x="T14" y="T15"/>
                  </a:cxn>
                  <a:cxn ang="T124">
                    <a:pos x="T16" y="T17"/>
                  </a:cxn>
                  <a:cxn ang="T125">
                    <a:pos x="T18" y="T19"/>
                  </a:cxn>
                  <a:cxn ang="T126">
                    <a:pos x="T20" y="T21"/>
                  </a:cxn>
                  <a:cxn ang="T127">
                    <a:pos x="T22" y="T23"/>
                  </a:cxn>
                  <a:cxn ang="T128">
                    <a:pos x="T24" y="T25"/>
                  </a:cxn>
                  <a:cxn ang="T129">
                    <a:pos x="T26" y="T27"/>
                  </a:cxn>
                  <a:cxn ang="T130">
                    <a:pos x="T28" y="T29"/>
                  </a:cxn>
                  <a:cxn ang="T131">
                    <a:pos x="T30" y="T31"/>
                  </a:cxn>
                  <a:cxn ang="T132">
                    <a:pos x="T32" y="T33"/>
                  </a:cxn>
                  <a:cxn ang="T133">
                    <a:pos x="T34" y="T35"/>
                  </a:cxn>
                  <a:cxn ang="T134">
                    <a:pos x="T36" y="T37"/>
                  </a:cxn>
                  <a:cxn ang="T135">
                    <a:pos x="T38" y="T39"/>
                  </a:cxn>
                  <a:cxn ang="T136">
                    <a:pos x="T40" y="T41"/>
                  </a:cxn>
                  <a:cxn ang="T137">
                    <a:pos x="T42" y="T43"/>
                  </a:cxn>
                  <a:cxn ang="T138">
                    <a:pos x="T44" y="T45"/>
                  </a:cxn>
                  <a:cxn ang="T139">
                    <a:pos x="T46" y="T47"/>
                  </a:cxn>
                  <a:cxn ang="T140">
                    <a:pos x="T48" y="T49"/>
                  </a:cxn>
                  <a:cxn ang="T141">
                    <a:pos x="T50" y="T51"/>
                  </a:cxn>
                  <a:cxn ang="T142">
                    <a:pos x="T52" y="T53"/>
                  </a:cxn>
                  <a:cxn ang="T143">
                    <a:pos x="T54" y="T55"/>
                  </a:cxn>
                  <a:cxn ang="T144">
                    <a:pos x="T56" y="T57"/>
                  </a:cxn>
                  <a:cxn ang="T145">
                    <a:pos x="T58" y="T59"/>
                  </a:cxn>
                  <a:cxn ang="T146">
                    <a:pos x="T60" y="T61"/>
                  </a:cxn>
                  <a:cxn ang="T147">
                    <a:pos x="T62" y="T63"/>
                  </a:cxn>
                  <a:cxn ang="T148">
                    <a:pos x="T64" y="T65"/>
                  </a:cxn>
                  <a:cxn ang="T149">
                    <a:pos x="T66" y="T67"/>
                  </a:cxn>
                  <a:cxn ang="T150">
                    <a:pos x="T68" y="T69"/>
                  </a:cxn>
                  <a:cxn ang="T151">
                    <a:pos x="T70" y="T71"/>
                  </a:cxn>
                  <a:cxn ang="T152">
                    <a:pos x="T72" y="T73"/>
                  </a:cxn>
                  <a:cxn ang="T153">
                    <a:pos x="T74" y="T75"/>
                  </a:cxn>
                  <a:cxn ang="T154">
                    <a:pos x="T76" y="T77"/>
                  </a:cxn>
                  <a:cxn ang="T155">
                    <a:pos x="T78" y="T79"/>
                  </a:cxn>
                  <a:cxn ang="T156">
                    <a:pos x="T80" y="T81"/>
                  </a:cxn>
                  <a:cxn ang="T157">
                    <a:pos x="T82" y="T83"/>
                  </a:cxn>
                  <a:cxn ang="T158">
                    <a:pos x="T84" y="T85"/>
                  </a:cxn>
                  <a:cxn ang="T159">
                    <a:pos x="T86" y="T87"/>
                  </a:cxn>
                  <a:cxn ang="T160">
                    <a:pos x="T88" y="T89"/>
                  </a:cxn>
                  <a:cxn ang="T161">
                    <a:pos x="T90" y="T91"/>
                  </a:cxn>
                  <a:cxn ang="T162">
                    <a:pos x="T92" y="T93"/>
                  </a:cxn>
                  <a:cxn ang="T163">
                    <a:pos x="T94" y="T95"/>
                  </a:cxn>
                  <a:cxn ang="T164">
                    <a:pos x="T96" y="T97"/>
                  </a:cxn>
                  <a:cxn ang="T165">
                    <a:pos x="T98" y="T99"/>
                  </a:cxn>
                  <a:cxn ang="T166">
                    <a:pos x="T100" y="T101"/>
                  </a:cxn>
                  <a:cxn ang="T167">
                    <a:pos x="T102" y="T103"/>
                  </a:cxn>
                  <a:cxn ang="T168">
                    <a:pos x="T104" y="T105"/>
                  </a:cxn>
                  <a:cxn ang="T169">
                    <a:pos x="T106" y="T107"/>
                  </a:cxn>
                  <a:cxn ang="T170">
                    <a:pos x="T108" y="T109"/>
                  </a:cxn>
                  <a:cxn ang="T171">
                    <a:pos x="T110" y="T111"/>
                  </a:cxn>
                  <a:cxn ang="T172">
                    <a:pos x="T112" y="T113"/>
                  </a:cxn>
                  <a:cxn ang="T173">
                    <a:pos x="T114" y="T115"/>
                  </a:cxn>
                </a:cxnLst>
                <a:rect l="T174" t="T175" r="T176" b="T177"/>
                <a:pathLst>
                  <a:path w="149" h="203">
                    <a:moveTo>
                      <a:pt x="19" y="35"/>
                    </a:moveTo>
                    <a:lnTo>
                      <a:pt x="27" y="33"/>
                    </a:lnTo>
                    <a:lnTo>
                      <a:pt x="29" y="10"/>
                    </a:lnTo>
                    <a:lnTo>
                      <a:pt x="55" y="13"/>
                    </a:lnTo>
                    <a:lnTo>
                      <a:pt x="99" y="10"/>
                    </a:lnTo>
                    <a:lnTo>
                      <a:pt x="102" y="14"/>
                    </a:lnTo>
                    <a:lnTo>
                      <a:pt x="107" y="15"/>
                    </a:lnTo>
                    <a:lnTo>
                      <a:pt x="107" y="8"/>
                    </a:lnTo>
                    <a:lnTo>
                      <a:pt x="115" y="6"/>
                    </a:lnTo>
                    <a:lnTo>
                      <a:pt x="121" y="0"/>
                    </a:lnTo>
                    <a:lnTo>
                      <a:pt x="131" y="9"/>
                    </a:lnTo>
                    <a:lnTo>
                      <a:pt x="135" y="17"/>
                    </a:lnTo>
                    <a:lnTo>
                      <a:pt x="136" y="35"/>
                    </a:lnTo>
                    <a:lnTo>
                      <a:pt x="136" y="42"/>
                    </a:lnTo>
                    <a:lnTo>
                      <a:pt x="149" y="56"/>
                    </a:lnTo>
                    <a:lnTo>
                      <a:pt x="135" y="66"/>
                    </a:lnTo>
                    <a:lnTo>
                      <a:pt x="130" y="76"/>
                    </a:lnTo>
                    <a:lnTo>
                      <a:pt x="128" y="93"/>
                    </a:lnTo>
                    <a:lnTo>
                      <a:pt x="127" y="114"/>
                    </a:lnTo>
                    <a:lnTo>
                      <a:pt x="118" y="116"/>
                    </a:lnTo>
                    <a:lnTo>
                      <a:pt x="117" y="126"/>
                    </a:lnTo>
                    <a:lnTo>
                      <a:pt x="109" y="131"/>
                    </a:lnTo>
                    <a:lnTo>
                      <a:pt x="108" y="145"/>
                    </a:lnTo>
                    <a:lnTo>
                      <a:pt x="102" y="155"/>
                    </a:lnTo>
                    <a:lnTo>
                      <a:pt x="113" y="172"/>
                    </a:lnTo>
                    <a:lnTo>
                      <a:pt x="117" y="183"/>
                    </a:lnTo>
                    <a:lnTo>
                      <a:pt x="124" y="192"/>
                    </a:lnTo>
                    <a:lnTo>
                      <a:pt x="107" y="194"/>
                    </a:lnTo>
                    <a:lnTo>
                      <a:pt x="101" y="202"/>
                    </a:lnTo>
                    <a:lnTo>
                      <a:pt x="88" y="203"/>
                    </a:lnTo>
                    <a:lnTo>
                      <a:pt x="81" y="200"/>
                    </a:lnTo>
                    <a:lnTo>
                      <a:pt x="77" y="203"/>
                    </a:lnTo>
                    <a:lnTo>
                      <a:pt x="70" y="193"/>
                    </a:lnTo>
                    <a:lnTo>
                      <a:pt x="65" y="194"/>
                    </a:lnTo>
                    <a:lnTo>
                      <a:pt x="60" y="192"/>
                    </a:lnTo>
                    <a:lnTo>
                      <a:pt x="58" y="194"/>
                    </a:lnTo>
                    <a:lnTo>
                      <a:pt x="53" y="194"/>
                    </a:lnTo>
                    <a:lnTo>
                      <a:pt x="50" y="188"/>
                    </a:lnTo>
                    <a:lnTo>
                      <a:pt x="47" y="183"/>
                    </a:lnTo>
                    <a:lnTo>
                      <a:pt x="37" y="176"/>
                    </a:lnTo>
                    <a:lnTo>
                      <a:pt x="37" y="169"/>
                    </a:lnTo>
                    <a:lnTo>
                      <a:pt x="29" y="161"/>
                    </a:lnTo>
                    <a:lnTo>
                      <a:pt x="25" y="160"/>
                    </a:lnTo>
                    <a:lnTo>
                      <a:pt x="21" y="154"/>
                    </a:lnTo>
                    <a:lnTo>
                      <a:pt x="15" y="152"/>
                    </a:lnTo>
                    <a:lnTo>
                      <a:pt x="17" y="139"/>
                    </a:lnTo>
                    <a:lnTo>
                      <a:pt x="11" y="131"/>
                    </a:lnTo>
                    <a:lnTo>
                      <a:pt x="12" y="128"/>
                    </a:lnTo>
                    <a:lnTo>
                      <a:pt x="11" y="124"/>
                    </a:lnTo>
                    <a:lnTo>
                      <a:pt x="5" y="119"/>
                    </a:lnTo>
                    <a:lnTo>
                      <a:pt x="5" y="114"/>
                    </a:lnTo>
                    <a:lnTo>
                      <a:pt x="0" y="109"/>
                    </a:lnTo>
                    <a:lnTo>
                      <a:pt x="2" y="105"/>
                    </a:lnTo>
                    <a:lnTo>
                      <a:pt x="5" y="91"/>
                    </a:lnTo>
                    <a:lnTo>
                      <a:pt x="7" y="87"/>
                    </a:lnTo>
                    <a:lnTo>
                      <a:pt x="6" y="80"/>
                    </a:lnTo>
                    <a:lnTo>
                      <a:pt x="19" y="78"/>
                    </a:lnTo>
                    <a:lnTo>
                      <a:pt x="19" y="35"/>
                    </a:lnTo>
                    <a:close/>
                  </a:path>
                </a:pathLst>
              </a:custGeom>
              <a:grpFill/>
              <a:ln w="3175" cmpd="sng">
                <a:solidFill>
                  <a:schemeClr val="bg1"/>
                </a:solidFill>
                <a:round/>
                <a:headEnd/>
                <a:tailEnd/>
              </a:ln>
            </p:spPr>
            <p:txBody>
              <a:bodyPr/>
              <a:lstStyle/>
              <a:p>
                <a:endParaRPr lang="es-CL" sz="2400" dirty="0">
                  <a:solidFill>
                    <a:srgbClr val="000000"/>
                  </a:solidFill>
                </a:endParaRPr>
              </a:p>
            </p:txBody>
          </p:sp>
          <p:sp>
            <p:nvSpPr>
              <p:cNvPr id="395" name="Freeform 399"/>
              <p:cNvSpPr>
                <a:spLocks/>
              </p:cNvSpPr>
              <p:nvPr/>
            </p:nvSpPr>
            <p:spPr bwMode="gray">
              <a:xfrm>
                <a:off x="3095" y="2090"/>
                <a:ext cx="147" cy="148"/>
              </a:xfrm>
              <a:custGeom>
                <a:avLst/>
                <a:gdLst>
                  <a:gd name="T0" fmla="*/ 146 w 147"/>
                  <a:gd name="T1" fmla="*/ 123 h 148"/>
                  <a:gd name="T2" fmla="*/ 144 w 147"/>
                  <a:gd name="T3" fmla="*/ 146 h 148"/>
                  <a:gd name="T4" fmla="*/ 136 w 147"/>
                  <a:gd name="T5" fmla="*/ 148 h 148"/>
                  <a:gd name="T6" fmla="*/ 65 w 147"/>
                  <a:gd name="T7" fmla="*/ 108 h 148"/>
                  <a:gd name="T8" fmla="*/ 51 w 147"/>
                  <a:gd name="T9" fmla="*/ 117 h 148"/>
                  <a:gd name="T10" fmla="*/ 25 w 147"/>
                  <a:gd name="T11" fmla="*/ 110 h 148"/>
                  <a:gd name="T12" fmla="*/ 19 w 147"/>
                  <a:gd name="T13" fmla="*/ 97 h 148"/>
                  <a:gd name="T14" fmla="*/ 10 w 147"/>
                  <a:gd name="T15" fmla="*/ 99 h 148"/>
                  <a:gd name="T16" fmla="*/ 2 w 147"/>
                  <a:gd name="T17" fmla="*/ 87 h 148"/>
                  <a:gd name="T18" fmla="*/ 0 w 147"/>
                  <a:gd name="T19" fmla="*/ 76 h 148"/>
                  <a:gd name="T20" fmla="*/ 6 w 147"/>
                  <a:gd name="T21" fmla="*/ 69 h 148"/>
                  <a:gd name="T22" fmla="*/ 6 w 147"/>
                  <a:gd name="T23" fmla="*/ 59 h 148"/>
                  <a:gd name="T24" fmla="*/ 4 w 147"/>
                  <a:gd name="T25" fmla="*/ 53 h 148"/>
                  <a:gd name="T26" fmla="*/ 4 w 147"/>
                  <a:gd name="T27" fmla="*/ 48 h 148"/>
                  <a:gd name="T28" fmla="*/ 1 w 147"/>
                  <a:gd name="T29" fmla="*/ 31 h 148"/>
                  <a:gd name="T30" fmla="*/ 4 w 147"/>
                  <a:gd name="T31" fmla="*/ 31 h 148"/>
                  <a:gd name="T32" fmla="*/ 9 w 147"/>
                  <a:gd name="T33" fmla="*/ 26 h 148"/>
                  <a:gd name="T34" fmla="*/ 9 w 147"/>
                  <a:gd name="T35" fmla="*/ 15 h 148"/>
                  <a:gd name="T36" fmla="*/ 16 w 147"/>
                  <a:gd name="T37" fmla="*/ 14 h 148"/>
                  <a:gd name="T38" fmla="*/ 20 w 147"/>
                  <a:gd name="T39" fmla="*/ 10 h 148"/>
                  <a:gd name="T40" fmla="*/ 19 w 147"/>
                  <a:gd name="T41" fmla="*/ 0 h 148"/>
                  <a:gd name="T42" fmla="*/ 29 w 147"/>
                  <a:gd name="T43" fmla="*/ 6 h 148"/>
                  <a:gd name="T44" fmla="*/ 42 w 147"/>
                  <a:gd name="T45" fmla="*/ 6 h 148"/>
                  <a:gd name="T46" fmla="*/ 48 w 147"/>
                  <a:gd name="T47" fmla="*/ 9 h 148"/>
                  <a:gd name="T48" fmla="*/ 53 w 147"/>
                  <a:gd name="T49" fmla="*/ 9 h 148"/>
                  <a:gd name="T50" fmla="*/ 59 w 147"/>
                  <a:gd name="T51" fmla="*/ 23 h 148"/>
                  <a:gd name="T52" fmla="*/ 74 w 147"/>
                  <a:gd name="T53" fmla="*/ 26 h 148"/>
                  <a:gd name="T54" fmla="*/ 90 w 147"/>
                  <a:gd name="T55" fmla="*/ 36 h 148"/>
                  <a:gd name="T56" fmla="*/ 97 w 147"/>
                  <a:gd name="T57" fmla="*/ 32 h 148"/>
                  <a:gd name="T58" fmla="*/ 101 w 147"/>
                  <a:gd name="T59" fmla="*/ 27 h 148"/>
                  <a:gd name="T60" fmla="*/ 97 w 147"/>
                  <a:gd name="T61" fmla="*/ 21 h 148"/>
                  <a:gd name="T62" fmla="*/ 98 w 147"/>
                  <a:gd name="T63" fmla="*/ 13 h 148"/>
                  <a:gd name="T64" fmla="*/ 110 w 147"/>
                  <a:gd name="T65" fmla="*/ 5 h 148"/>
                  <a:gd name="T66" fmla="*/ 118 w 147"/>
                  <a:gd name="T67" fmla="*/ 3 h 148"/>
                  <a:gd name="T68" fmla="*/ 127 w 147"/>
                  <a:gd name="T69" fmla="*/ 5 h 148"/>
                  <a:gd name="T70" fmla="*/ 128 w 147"/>
                  <a:gd name="T71" fmla="*/ 12 h 148"/>
                  <a:gd name="T72" fmla="*/ 136 w 147"/>
                  <a:gd name="T73" fmla="*/ 15 h 148"/>
                  <a:gd name="T74" fmla="*/ 143 w 147"/>
                  <a:gd name="T75" fmla="*/ 17 h 148"/>
                  <a:gd name="T76" fmla="*/ 147 w 147"/>
                  <a:gd name="T77" fmla="*/ 23 h 148"/>
                  <a:gd name="T78" fmla="*/ 146 w 147"/>
                  <a:gd name="T79" fmla="*/ 30 h 148"/>
                  <a:gd name="T80" fmla="*/ 142 w 147"/>
                  <a:gd name="T81" fmla="*/ 33 h 148"/>
                  <a:gd name="T82" fmla="*/ 147 w 147"/>
                  <a:gd name="T83" fmla="*/ 54 h 148"/>
                  <a:gd name="T84" fmla="*/ 146 w 147"/>
                  <a:gd name="T85" fmla="*/ 98 h 148"/>
                  <a:gd name="T86" fmla="*/ 146 w 147"/>
                  <a:gd name="T87" fmla="*/ 123 h 148"/>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w 147"/>
                  <a:gd name="T133" fmla="*/ 0 h 148"/>
                  <a:gd name="T134" fmla="*/ 147 w 147"/>
                  <a:gd name="T135" fmla="*/ 148 h 148"/>
                </a:gdLst>
                <a:ahLst/>
                <a:cxnLst>
                  <a:cxn ang="T88">
                    <a:pos x="T0" y="T1"/>
                  </a:cxn>
                  <a:cxn ang="T89">
                    <a:pos x="T2" y="T3"/>
                  </a:cxn>
                  <a:cxn ang="T90">
                    <a:pos x="T4" y="T5"/>
                  </a:cxn>
                  <a:cxn ang="T91">
                    <a:pos x="T6" y="T7"/>
                  </a:cxn>
                  <a:cxn ang="T92">
                    <a:pos x="T8" y="T9"/>
                  </a:cxn>
                  <a:cxn ang="T93">
                    <a:pos x="T10" y="T11"/>
                  </a:cxn>
                  <a:cxn ang="T94">
                    <a:pos x="T12" y="T13"/>
                  </a:cxn>
                  <a:cxn ang="T95">
                    <a:pos x="T14" y="T15"/>
                  </a:cxn>
                  <a:cxn ang="T96">
                    <a:pos x="T16" y="T17"/>
                  </a:cxn>
                  <a:cxn ang="T97">
                    <a:pos x="T18" y="T19"/>
                  </a:cxn>
                  <a:cxn ang="T98">
                    <a:pos x="T20" y="T21"/>
                  </a:cxn>
                  <a:cxn ang="T99">
                    <a:pos x="T22" y="T23"/>
                  </a:cxn>
                  <a:cxn ang="T100">
                    <a:pos x="T24" y="T25"/>
                  </a:cxn>
                  <a:cxn ang="T101">
                    <a:pos x="T26" y="T27"/>
                  </a:cxn>
                  <a:cxn ang="T102">
                    <a:pos x="T28" y="T29"/>
                  </a:cxn>
                  <a:cxn ang="T103">
                    <a:pos x="T30" y="T31"/>
                  </a:cxn>
                  <a:cxn ang="T104">
                    <a:pos x="T32" y="T33"/>
                  </a:cxn>
                  <a:cxn ang="T105">
                    <a:pos x="T34" y="T35"/>
                  </a:cxn>
                  <a:cxn ang="T106">
                    <a:pos x="T36" y="T37"/>
                  </a:cxn>
                  <a:cxn ang="T107">
                    <a:pos x="T38" y="T39"/>
                  </a:cxn>
                  <a:cxn ang="T108">
                    <a:pos x="T40" y="T41"/>
                  </a:cxn>
                  <a:cxn ang="T109">
                    <a:pos x="T42" y="T43"/>
                  </a:cxn>
                  <a:cxn ang="T110">
                    <a:pos x="T44" y="T45"/>
                  </a:cxn>
                  <a:cxn ang="T111">
                    <a:pos x="T46" y="T47"/>
                  </a:cxn>
                  <a:cxn ang="T112">
                    <a:pos x="T48" y="T49"/>
                  </a:cxn>
                  <a:cxn ang="T113">
                    <a:pos x="T50" y="T51"/>
                  </a:cxn>
                  <a:cxn ang="T114">
                    <a:pos x="T52" y="T53"/>
                  </a:cxn>
                  <a:cxn ang="T115">
                    <a:pos x="T54" y="T55"/>
                  </a:cxn>
                  <a:cxn ang="T116">
                    <a:pos x="T56" y="T57"/>
                  </a:cxn>
                  <a:cxn ang="T117">
                    <a:pos x="T58" y="T59"/>
                  </a:cxn>
                  <a:cxn ang="T118">
                    <a:pos x="T60" y="T61"/>
                  </a:cxn>
                  <a:cxn ang="T119">
                    <a:pos x="T62" y="T63"/>
                  </a:cxn>
                  <a:cxn ang="T120">
                    <a:pos x="T64" y="T65"/>
                  </a:cxn>
                  <a:cxn ang="T121">
                    <a:pos x="T66" y="T67"/>
                  </a:cxn>
                  <a:cxn ang="T122">
                    <a:pos x="T68" y="T69"/>
                  </a:cxn>
                  <a:cxn ang="T123">
                    <a:pos x="T70" y="T71"/>
                  </a:cxn>
                  <a:cxn ang="T124">
                    <a:pos x="T72" y="T73"/>
                  </a:cxn>
                  <a:cxn ang="T125">
                    <a:pos x="T74" y="T75"/>
                  </a:cxn>
                  <a:cxn ang="T126">
                    <a:pos x="T76" y="T77"/>
                  </a:cxn>
                  <a:cxn ang="T127">
                    <a:pos x="T78" y="T79"/>
                  </a:cxn>
                  <a:cxn ang="T128">
                    <a:pos x="T80" y="T81"/>
                  </a:cxn>
                  <a:cxn ang="T129">
                    <a:pos x="T82" y="T83"/>
                  </a:cxn>
                  <a:cxn ang="T130">
                    <a:pos x="T84" y="T85"/>
                  </a:cxn>
                  <a:cxn ang="T131">
                    <a:pos x="T86" y="T87"/>
                  </a:cxn>
                </a:cxnLst>
                <a:rect l="T132" t="T133" r="T134" b="T135"/>
                <a:pathLst>
                  <a:path w="147" h="148">
                    <a:moveTo>
                      <a:pt x="146" y="123"/>
                    </a:moveTo>
                    <a:lnTo>
                      <a:pt x="144" y="146"/>
                    </a:lnTo>
                    <a:lnTo>
                      <a:pt x="136" y="148"/>
                    </a:lnTo>
                    <a:lnTo>
                      <a:pt x="65" y="108"/>
                    </a:lnTo>
                    <a:lnTo>
                      <a:pt x="51" y="117"/>
                    </a:lnTo>
                    <a:lnTo>
                      <a:pt x="25" y="110"/>
                    </a:lnTo>
                    <a:lnTo>
                      <a:pt x="19" y="97"/>
                    </a:lnTo>
                    <a:lnTo>
                      <a:pt x="10" y="99"/>
                    </a:lnTo>
                    <a:lnTo>
                      <a:pt x="2" y="87"/>
                    </a:lnTo>
                    <a:lnTo>
                      <a:pt x="0" y="76"/>
                    </a:lnTo>
                    <a:lnTo>
                      <a:pt x="6" y="69"/>
                    </a:lnTo>
                    <a:lnTo>
                      <a:pt x="6" y="59"/>
                    </a:lnTo>
                    <a:lnTo>
                      <a:pt x="4" y="53"/>
                    </a:lnTo>
                    <a:lnTo>
                      <a:pt x="4" y="48"/>
                    </a:lnTo>
                    <a:lnTo>
                      <a:pt x="1" y="31"/>
                    </a:lnTo>
                    <a:lnTo>
                      <a:pt x="4" y="31"/>
                    </a:lnTo>
                    <a:lnTo>
                      <a:pt x="9" y="26"/>
                    </a:lnTo>
                    <a:lnTo>
                      <a:pt x="9" y="15"/>
                    </a:lnTo>
                    <a:lnTo>
                      <a:pt x="16" y="14"/>
                    </a:lnTo>
                    <a:lnTo>
                      <a:pt x="20" y="10"/>
                    </a:lnTo>
                    <a:lnTo>
                      <a:pt x="19" y="0"/>
                    </a:lnTo>
                    <a:lnTo>
                      <a:pt x="29" y="6"/>
                    </a:lnTo>
                    <a:lnTo>
                      <a:pt x="42" y="6"/>
                    </a:lnTo>
                    <a:lnTo>
                      <a:pt x="48" y="9"/>
                    </a:lnTo>
                    <a:lnTo>
                      <a:pt x="53" y="9"/>
                    </a:lnTo>
                    <a:lnTo>
                      <a:pt x="59" y="23"/>
                    </a:lnTo>
                    <a:lnTo>
                      <a:pt x="74" y="26"/>
                    </a:lnTo>
                    <a:lnTo>
                      <a:pt x="90" y="36"/>
                    </a:lnTo>
                    <a:lnTo>
                      <a:pt x="97" y="32"/>
                    </a:lnTo>
                    <a:lnTo>
                      <a:pt x="101" y="27"/>
                    </a:lnTo>
                    <a:lnTo>
                      <a:pt x="97" y="21"/>
                    </a:lnTo>
                    <a:lnTo>
                      <a:pt x="98" y="13"/>
                    </a:lnTo>
                    <a:lnTo>
                      <a:pt x="110" y="5"/>
                    </a:lnTo>
                    <a:lnTo>
                      <a:pt x="118" y="3"/>
                    </a:lnTo>
                    <a:lnTo>
                      <a:pt x="127" y="5"/>
                    </a:lnTo>
                    <a:lnTo>
                      <a:pt x="128" y="12"/>
                    </a:lnTo>
                    <a:lnTo>
                      <a:pt x="136" y="15"/>
                    </a:lnTo>
                    <a:lnTo>
                      <a:pt x="143" y="17"/>
                    </a:lnTo>
                    <a:lnTo>
                      <a:pt x="147" y="23"/>
                    </a:lnTo>
                    <a:lnTo>
                      <a:pt x="146" y="30"/>
                    </a:lnTo>
                    <a:lnTo>
                      <a:pt x="142" y="33"/>
                    </a:lnTo>
                    <a:lnTo>
                      <a:pt x="147" y="54"/>
                    </a:lnTo>
                    <a:lnTo>
                      <a:pt x="146" y="98"/>
                    </a:lnTo>
                    <a:lnTo>
                      <a:pt x="146" y="123"/>
                    </a:lnTo>
                    <a:close/>
                  </a:path>
                </a:pathLst>
              </a:custGeom>
              <a:grpFill/>
              <a:ln w="3175" cmpd="sng">
                <a:solidFill>
                  <a:schemeClr val="bg1"/>
                </a:solidFill>
                <a:round/>
                <a:headEnd/>
                <a:tailEnd/>
              </a:ln>
            </p:spPr>
            <p:txBody>
              <a:bodyPr/>
              <a:lstStyle/>
              <a:p>
                <a:endParaRPr lang="es-CL" sz="2400" dirty="0">
                  <a:solidFill>
                    <a:srgbClr val="000000"/>
                  </a:solidFill>
                </a:endParaRPr>
              </a:p>
            </p:txBody>
          </p:sp>
          <p:sp>
            <p:nvSpPr>
              <p:cNvPr id="396" name="Freeform 400"/>
              <p:cNvSpPr>
                <a:spLocks/>
              </p:cNvSpPr>
              <p:nvPr/>
            </p:nvSpPr>
            <p:spPr bwMode="gray">
              <a:xfrm>
                <a:off x="3134" y="2198"/>
                <a:ext cx="97" cy="170"/>
              </a:xfrm>
              <a:custGeom>
                <a:avLst/>
                <a:gdLst>
                  <a:gd name="T0" fmla="*/ 18 w 97"/>
                  <a:gd name="T1" fmla="*/ 170 h 170"/>
                  <a:gd name="T2" fmla="*/ 13 w 97"/>
                  <a:gd name="T3" fmla="*/ 158 h 170"/>
                  <a:gd name="T4" fmla="*/ 4 w 97"/>
                  <a:gd name="T5" fmla="*/ 152 h 170"/>
                  <a:gd name="T6" fmla="*/ 5 w 97"/>
                  <a:gd name="T7" fmla="*/ 144 h 170"/>
                  <a:gd name="T8" fmla="*/ 15 w 97"/>
                  <a:gd name="T9" fmla="*/ 141 h 170"/>
                  <a:gd name="T10" fmla="*/ 16 w 97"/>
                  <a:gd name="T11" fmla="*/ 123 h 170"/>
                  <a:gd name="T12" fmla="*/ 7 w 97"/>
                  <a:gd name="T13" fmla="*/ 111 h 170"/>
                  <a:gd name="T14" fmla="*/ 4 w 97"/>
                  <a:gd name="T15" fmla="*/ 110 h 170"/>
                  <a:gd name="T16" fmla="*/ 0 w 97"/>
                  <a:gd name="T17" fmla="*/ 106 h 170"/>
                  <a:gd name="T18" fmla="*/ 2 w 97"/>
                  <a:gd name="T19" fmla="*/ 93 h 170"/>
                  <a:gd name="T20" fmla="*/ 18 w 97"/>
                  <a:gd name="T21" fmla="*/ 73 h 170"/>
                  <a:gd name="T22" fmla="*/ 19 w 97"/>
                  <a:gd name="T23" fmla="*/ 44 h 170"/>
                  <a:gd name="T24" fmla="*/ 24 w 97"/>
                  <a:gd name="T25" fmla="*/ 36 h 170"/>
                  <a:gd name="T26" fmla="*/ 16 w 97"/>
                  <a:gd name="T27" fmla="*/ 25 h 170"/>
                  <a:gd name="T28" fmla="*/ 12 w 97"/>
                  <a:gd name="T29" fmla="*/ 9 h 170"/>
                  <a:gd name="T30" fmla="*/ 26 w 97"/>
                  <a:gd name="T31" fmla="*/ 0 h 170"/>
                  <a:gd name="T32" fmla="*/ 97 w 97"/>
                  <a:gd name="T33" fmla="*/ 40 h 170"/>
                  <a:gd name="T34" fmla="*/ 97 w 97"/>
                  <a:gd name="T35" fmla="*/ 83 h 170"/>
                  <a:gd name="T36" fmla="*/ 84 w 97"/>
                  <a:gd name="T37" fmla="*/ 85 h 170"/>
                  <a:gd name="T38" fmla="*/ 85 w 97"/>
                  <a:gd name="T39" fmla="*/ 92 h 170"/>
                  <a:gd name="T40" fmla="*/ 83 w 97"/>
                  <a:gd name="T41" fmla="*/ 96 h 170"/>
                  <a:gd name="T42" fmla="*/ 80 w 97"/>
                  <a:gd name="T43" fmla="*/ 110 h 170"/>
                  <a:gd name="T44" fmla="*/ 78 w 97"/>
                  <a:gd name="T45" fmla="*/ 114 h 170"/>
                  <a:gd name="T46" fmla="*/ 83 w 97"/>
                  <a:gd name="T47" fmla="*/ 119 h 170"/>
                  <a:gd name="T48" fmla="*/ 83 w 97"/>
                  <a:gd name="T49" fmla="*/ 124 h 170"/>
                  <a:gd name="T50" fmla="*/ 78 w 97"/>
                  <a:gd name="T51" fmla="*/ 128 h 170"/>
                  <a:gd name="T52" fmla="*/ 75 w 97"/>
                  <a:gd name="T53" fmla="*/ 139 h 170"/>
                  <a:gd name="T54" fmla="*/ 62 w 97"/>
                  <a:gd name="T55" fmla="*/ 154 h 170"/>
                  <a:gd name="T56" fmla="*/ 51 w 97"/>
                  <a:gd name="T57" fmla="*/ 154 h 170"/>
                  <a:gd name="T58" fmla="*/ 46 w 97"/>
                  <a:gd name="T59" fmla="*/ 165 h 170"/>
                  <a:gd name="T60" fmla="*/ 18 w 97"/>
                  <a:gd name="T61" fmla="*/ 170 h 170"/>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w 97"/>
                  <a:gd name="T94" fmla="*/ 0 h 170"/>
                  <a:gd name="T95" fmla="*/ 97 w 97"/>
                  <a:gd name="T96" fmla="*/ 170 h 170"/>
                </a:gdLst>
                <a:ahLst/>
                <a:cxnLst>
                  <a:cxn ang="T62">
                    <a:pos x="T0" y="T1"/>
                  </a:cxn>
                  <a:cxn ang="T63">
                    <a:pos x="T2" y="T3"/>
                  </a:cxn>
                  <a:cxn ang="T64">
                    <a:pos x="T4" y="T5"/>
                  </a:cxn>
                  <a:cxn ang="T65">
                    <a:pos x="T6" y="T7"/>
                  </a:cxn>
                  <a:cxn ang="T66">
                    <a:pos x="T8" y="T9"/>
                  </a:cxn>
                  <a:cxn ang="T67">
                    <a:pos x="T10" y="T11"/>
                  </a:cxn>
                  <a:cxn ang="T68">
                    <a:pos x="T12" y="T13"/>
                  </a:cxn>
                  <a:cxn ang="T69">
                    <a:pos x="T14" y="T15"/>
                  </a:cxn>
                  <a:cxn ang="T70">
                    <a:pos x="T16" y="T17"/>
                  </a:cxn>
                  <a:cxn ang="T71">
                    <a:pos x="T18" y="T19"/>
                  </a:cxn>
                  <a:cxn ang="T72">
                    <a:pos x="T20" y="T21"/>
                  </a:cxn>
                  <a:cxn ang="T73">
                    <a:pos x="T22" y="T23"/>
                  </a:cxn>
                  <a:cxn ang="T74">
                    <a:pos x="T24" y="T25"/>
                  </a:cxn>
                  <a:cxn ang="T75">
                    <a:pos x="T26" y="T27"/>
                  </a:cxn>
                  <a:cxn ang="T76">
                    <a:pos x="T28" y="T29"/>
                  </a:cxn>
                  <a:cxn ang="T77">
                    <a:pos x="T30" y="T31"/>
                  </a:cxn>
                  <a:cxn ang="T78">
                    <a:pos x="T32" y="T33"/>
                  </a:cxn>
                  <a:cxn ang="T79">
                    <a:pos x="T34" y="T35"/>
                  </a:cxn>
                  <a:cxn ang="T80">
                    <a:pos x="T36" y="T37"/>
                  </a:cxn>
                  <a:cxn ang="T81">
                    <a:pos x="T38" y="T39"/>
                  </a:cxn>
                  <a:cxn ang="T82">
                    <a:pos x="T40" y="T41"/>
                  </a:cxn>
                  <a:cxn ang="T83">
                    <a:pos x="T42" y="T43"/>
                  </a:cxn>
                  <a:cxn ang="T84">
                    <a:pos x="T44" y="T45"/>
                  </a:cxn>
                  <a:cxn ang="T85">
                    <a:pos x="T46" y="T47"/>
                  </a:cxn>
                  <a:cxn ang="T86">
                    <a:pos x="T48" y="T49"/>
                  </a:cxn>
                  <a:cxn ang="T87">
                    <a:pos x="T50" y="T51"/>
                  </a:cxn>
                  <a:cxn ang="T88">
                    <a:pos x="T52" y="T53"/>
                  </a:cxn>
                  <a:cxn ang="T89">
                    <a:pos x="T54" y="T55"/>
                  </a:cxn>
                  <a:cxn ang="T90">
                    <a:pos x="T56" y="T57"/>
                  </a:cxn>
                  <a:cxn ang="T91">
                    <a:pos x="T58" y="T59"/>
                  </a:cxn>
                  <a:cxn ang="T92">
                    <a:pos x="T60" y="T61"/>
                  </a:cxn>
                </a:cxnLst>
                <a:rect l="T93" t="T94" r="T95" b="T96"/>
                <a:pathLst>
                  <a:path w="97" h="170">
                    <a:moveTo>
                      <a:pt x="18" y="170"/>
                    </a:moveTo>
                    <a:lnTo>
                      <a:pt x="13" y="158"/>
                    </a:lnTo>
                    <a:lnTo>
                      <a:pt x="4" y="152"/>
                    </a:lnTo>
                    <a:lnTo>
                      <a:pt x="5" y="144"/>
                    </a:lnTo>
                    <a:lnTo>
                      <a:pt x="15" y="141"/>
                    </a:lnTo>
                    <a:lnTo>
                      <a:pt x="16" y="123"/>
                    </a:lnTo>
                    <a:lnTo>
                      <a:pt x="7" y="111"/>
                    </a:lnTo>
                    <a:lnTo>
                      <a:pt x="4" y="110"/>
                    </a:lnTo>
                    <a:lnTo>
                      <a:pt x="0" y="106"/>
                    </a:lnTo>
                    <a:lnTo>
                      <a:pt x="2" y="93"/>
                    </a:lnTo>
                    <a:lnTo>
                      <a:pt x="18" y="73"/>
                    </a:lnTo>
                    <a:lnTo>
                      <a:pt x="19" y="44"/>
                    </a:lnTo>
                    <a:lnTo>
                      <a:pt x="24" y="36"/>
                    </a:lnTo>
                    <a:lnTo>
                      <a:pt x="16" y="25"/>
                    </a:lnTo>
                    <a:lnTo>
                      <a:pt x="12" y="9"/>
                    </a:lnTo>
                    <a:lnTo>
                      <a:pt x="26" y="0"/>
                    </a:lnTo>
                    <a:lnTo>
                      <a:pt x="97" y="40"/>
                    </a:lnTo>
                    <a:lnTo>
                      <a:pt x="97" y="83"/>
                    </a:lnTo>
                    <a:lnTo>
                      <a:pt x="84" y="85"/>
                    </a:lnTo>
                    <a:lnTo>
                      <a:pt x="85" y="92"/>
                    </a:lnTo>
                    <a:lnTo>
                      <a:pt x="83" y="96"/>
                    </a:lnTo>
                    <a:lnTo>
                      <a:pt x="80" y="110"/>
                    </a:lnTo>
                    <a:lnTo>
                      <a:pt x="78" y="114"/>
                    </a:lnTo>
                    <a:lnTo>
                      <a:pt x="83" y="119"/>
                    </a:lnTo>
                    <a:lnTo>
                      <a:pt x="83" y="124"/>
                    </a:lnTo>
                    <a:lnTo>
                      <a:pt x="78" y="128"/>
                    </a:lnTo>
                    <a:lnTo>
                      <a:pt x="75" y="139"/>
                    </a:lnTo>
                    <a:lnTo>
                      <a:pt x="62" y="154"/>
                    </a:lnTo>
                    <a:lnTo>
                      <a:pt x="51" y="154"/>
                    </a:lnTo>
                    <a:lnTo>
                      <a:pt x="46" y="165"/>
                    </a:lnTo>
                    <a:lnTo>
                      <a:pt x="18" y="170"/>
                    </a:lnTo>
                    <a:close/>
                  </a:path>
                </a:pathLst>
              </a:custGeom>
              <a:grpFill/>
              <a:ln w="3175" cmpd="sng">
                <a:solidFill>
                  <a:schemeClr val="bg1"/>
                </a:solidFill>
                <a:round/>
                <a:headEnd/>
                <a:tailEnd/>
              </a:ln>
            </p:spPr>
            <p:txBody>
              <a:bodyPr/>
              <a:lstStyle/>
              <a:p>
                <a:endParaRPr lang="es-CL" sz="2400" dirty="0">
                  <a:solidFill>
                    <a:srgbClr val="000000"/>
                  </a:solidFill>
                </a:endParaRPr>
              </a:p>
            </p:txBody>
          </p:sp>
          <p:sp>
            <p:nvSpPr>
              <p:cNvPr id="397" name="Freeform 401"/>
              <p:cNvSpPr>
                <a:spLocks/>
              </p:cNvSpPr>
              <p:nvPr/>
            </p:nvSpPr>
            <p:spPr bwMode="gray">
              <a:xfrm>
                <a:off x="3340" y="2259"/>
                <a:ext cx="59" cy="60"/>
              </a:xfrm>
              <a:custGeom>
                <a:avLst/>
                <a:gdLst>
                  <a:gd name="T0" fmla="*/ 59 w 59"/>
                  <a:gd name="T1" fmla="*/ 53 h 60"/>
                  <a:gd name="T2" fmla="*/ 56 w 59"/>
                  <a:gd name="T3" fmla="*/ 58 h 60"/>
                  <a:gd name="T4" fmla="*/ 52 w 59"/>
                  <a:gd name="T5" fmla="*/ 60 h 60"/>
                  <a:gd name="T6" fmla="*/ 43 w 59"/>
                  <a:gd name="T7" fmla="*/ 45 h 60"/>
                  <a:gd name="T8" fmla="*/ 33 w 59"/>
                  <a:gd name="T9" fmla="*/ 39 h 60"/>
                  <a:gd name="T10" fmla="*/ 25 w 59"/>
                  <a:gd name="T11" fmla="*/ 35 h 60"/>
                  <a:gd name="T12" fmla="*/ 0 w 59"/>
                  <a:gd name="T13" fmla="*/ 37 h 60"/>
                  <a:gd name="T14" fmla="*/ 2 w 59"/>
                  <a:gd name="T15" fmla="*/ 20 h 60"/>
                  <a:gd name="T16" fmla="*/ 7 w 59"/>
                  <a:gd name="T17" fmla="*/ 10 h 60"/>
                  <a:gd name="T18" fmla="*/ 21 w 59"/>
                  <a:gd name="T19" fmla="*/ 0 h 60"/>
                  <a:gd name="T20" fmla="*/ 25 w 59"/>
                  <a:gd name="T21" fmla="*/ 13 h 60"/>
                  <a:gd name="T22" fmla="*/ 31 w 59"/>
                  <a:gd name="T23" fmla="*/ 27 h 60"/>
                  <a:gd name="T24" fmla="*/ 35 w 59"/>
                  <a:gd name="T25" fmla="*/ 29 h 60"/>
                  <a:gd name="T26" fmla="*/ 47 w 59"/>
                  <a:gd name="T27" fmla="*/ 37 h 60"/>
                  <a:gd name="T28" fmla="*/ 59 w 59"/>
                  <a:gd name="T29" fmla="*/ 53 h 60"/>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59"/>
                  <a:gd name="T46" fmla="*/ 0 h 60"/>
                  <a:gd name="T47" fmla="*/ 59 w 59"/>
                  <a:gd name="T48" fmla="*/ 60 h 60"/>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59" h="60">
                    <a:moveTo>
                      <a:pt x="59" y="53"/>
                    </a:moveTo>
                    <a:lnTo>
                      <a:pt x="56" y="58"/>
                    </a:lnTo>
                    <a:lnTo>
                      <a:pt x="52" y="60"/>
                    </a:lnTo>
                    <a:lnTo>
                      <a:pt x="43" y="45"/>
                    </a:lnTo>
                    <a:lnTo>
                      <a:pt x="33" y="39"/>
                    </a:lnTo>
                    <a:lnTo>
                      <a:pt x="25" y="35"/>
                    </a:lnTo>
                    <a:lnTo>
                      <a:pt x="0" y="37"/>
                    </a:lnTo>
                    <a:lnTo>
                      <a:pt x="2" y="20"/>
                    </a:lnTo>
                    <a:lnTo>
                      <a:pt x="7" y="10"/>
                    </a:lnTo>
                    <a:lnTo>
                      <a:pt x="21" y="0"/>
                    </a:lnTo>
                    <a:lnTo>
                      <a:pt x="25" y="13"/>
                    </a:lnTo>
                    <a:lnTo>
                      <a:pt x="31" y="27"/>
                    </a:lnTo>
                    <a:lnTo>
                      <a:pt x="35" y="29"/>
                    </a:lnTo>
                    <a:lnTo>
                      <a:pt x="47" y="37"/>
                    </a:lnTo>
                    <a:lnTo>
                      <a:pt x="59" y="53"/>
                    </a:lnTo>
                    <a:close/>
                  </a:path>
                </a:pathLst>
              </a:custGeom>
              <a:grpFill/>
              <a:ln w="3175" cmpd="sng">
                <a:solidFill>
                  <a:schemeClr val="bg1"/>
                </a:solidFill>
                <a:round/>
                <a:headEnd/>
                <a:tailEnd/>
              </a:ln>
            </p:spPr>
            <p:txBody>
              <a:bodyPr/>
              <a:lstStyle/>
              <a:p>
                <a:endParaRPr lang="es-CL" sz="2400" dirty="0">
                  <a:solidFill>
                    <a:srgbClr val="000000"/>
                  </a:solidFill>
                </a:endParaRPr>
              </a:p>
            </p:txBody>
          </p:sp>
          <p:sp>
            <p:nvSpPr>
              <p:cNvPr id="398" name="Freeform 402"/>
              <p:cNvSpPr>
                <a:spLocks/>
              </p:cNvSpPr>
              <p:nvPr/>
            </p:nvSpPr>
            <p:spPr bwMode="gray">
              <a:xfrm>
                <a:off x="3314" y="2294"/>
                <a:ext cx="138" cy="112"/>
              </a:xfrm>
              <a:custGeom>
                <a:avLst/>
                <a:gdLst>
                  <a:gd name="T0" fmla="*/ 22 w 138"/>
                  <a:gd name="T1" fmla="*/ 101 h 112"/>
                  <a:gd name="T2" fmla="*/ 15 w 138"/>
                  <a:gd name="T3" fmla="*/ 92 h 112"/>
                  <a:gd name="T4" fmla="*/ 11 w 138"/>
                  <a:gd name="T5" fmla="*/ 81 h 112"/>
                  <a:gd name="T6" fmla="*/ 0 w 138"/>
                  <a:gd name="T7" fmla="*/ 64 h 112"/>
                  <a:gd name="T8" fmla="*/ 6 w 138"/>
                  <a:gd name="T9" fmla="*/ 54 h 112"/>
                  <a:gd name="T10" fmla="*/ 7 w 138"/>
                  <a:gd name="T11" fmla="*/ 40 h 112"/>
                  <a:gd name="T12" fmla="*/ 15 w 138"/>
                  <a:gd name="T13" fmla="*/ 35 h 112"/>
                  <a:gd name="T14" fmla="*/ 16 w 138"/>
                  <a:gd name="T15" fmla="*/ 25 h 112"/>
                  <a:gd name="T16" fmla="*/ 25 w 138"/>
                  <a:gd name="T17" fmla="*/ 23 h 112"/>
                  <a:gd name="T18" fmla="*/ 26 w 138"/>
                  <a:gd name="T19" fmla="*/ 2 h 112"/>
                  <a:gd name="T20" fmla="*/ 51 w 138"/>
                  <a:gd name="T21" fmla="*/ 0 h 112"/>
                  <a:gd name="T22" fmla="*/ 59 w 138"/>
                  <a:gd name="T23" fmla="*/ 4 h 112"/>
                  <a:gd name="T24" fmla="*/ 69 w 138"/>
                  <a:gd name="T25" fmla="*/ 10 h 112"/>
                  <a:gd name="T26" fmla="*/ 78 w 138"/>
                  <a:gd name="T27" fmla="*/ 25 h 112"/>
                  <a:gd name="T28" fmla="*/ 76 w 138"/>
                  <a:gd name="T29" fmla="*/ 33 h 112"/>
                  <a:gd name="T30" fmla="*/ 80 w 138"/>
                  <a:gd name="T31" fmla="*/ 37 h 112"/>
                  <a:gd name="T32" fmla="*/ 85 w 138"/>
                  <a:gd name="T33" fmla="*/ 38 h 112"/>
                  <a:gd name="T34" fmla="*/ 86 w 138"/>
                  <a:gd name="T35" fmla="*/ 47 h 112"/>
                  <a:gd name="T36" fmla="*/ 92 w 138"/>
                  <a:gd name="T37" fmla="*/ 55 h 112"/>
                  <a:gd name="T38" fmla="*/ 97 w 138"/>
                  <a:gd name="T39" fmla="*/ 56 h 112"/>
                  <a:gd name="T40" fmla="*/ 107 w 138"/>
                  <a:gd name="T41" fmla="*/ 61 h 112"/>
                  <a:gd name="T42" fmla="*/ 129 w 138"/>
                  <a:gd name="T43" fmla="*/ 65 h 112"/>
                  <a:gd name="T44" fmla="*/ 138 w 138"/>
                  <a:gd name="T45" fmla="*/ 64 h 112"/>
                  <a:gd name="T46" fmla="*/ 135 w 138"/>
                  <a:gd name="T47" fmla="*/ 72 h 112"/>
                  <a:gd name="T48" fmla="*/ 104 w 138"/>
                  <a:gd name="T49" fmla="*/ 97 h 112"/>
                  <a:gd name="T50" fmla="*/ 85 w 138"/>
                  <a:gd name="T51" fmla="*/ 102 h 112"/>
                  <a:gd name="T52" fmla="*/ 78 w 138"/>
                  <a:gd name="T53" fmla="*/ 107 h 112"/>
                  <a:gd name="T54" fmla="*/ 62 w 138"/>
                  <a:gd name="T55" fmla="*/ 106 h 112"/>
                  <a:gd name="T56" fmla="*/ 53 w 138"/>
                  <a:gd name="T57" fmla="*/ 112 h 112"/>
                  <a:gd name="T58" fmla="*/ 43 w 138"/>
                  <a:gd name="T59" fmla="*/ 110 h 112"/>
                  <a:gd name="T60" fmla="*/ 28 w 138"/>
                  <a:gd name="T61" fmla="*/ 102 h 112"/>
                  <a:gd name="T62" fmla="*/ 22 w 138"/>
                  <a:gd name="T63" fmla="*/ 101 h 112"/>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138"/>
                  <a:gd name="T97" fmla="*/ 0 h 112"/>
                  <a:gd name="T98" fmla="*/ 138 w 138"/>
                  <a:gd name="T99" fmla="*/ 112 h 112"/>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138" h="112">
                    <a:moveTo>
                      <a:pt x="22" y="101"/>
                    </a:moveTo>
                    <a:lnTo>
                      <a:pt x="15" y="92"/>
                    </a:lnTo>
                    <a:lnTo>
                      <a:pt x="11" y="81"/>
                    </a:lnTo>
                    <a:lnTo>
                      <a:pt x="0" y="64"/>
                    </a:lnTo>
                    <a:lnTo>
                      <a:pt x="6" y="54"/>
                    </a:lnTo>
                    <a:lnTo>
                      <a:pt x="7" y="40"/>
                    </a:lnTo>
                    <a:lnTo>
                      <a:pt x="15" y="35"/>
                    </a:lnTo>
                    <a:lnTo>
                      <a:pt x="16" y="25"/>
                    </a:lnTo>
                    <a:lnTo>
                      <a:pt x="25" y="23"/>
                    </a:lnTo>
                    <a:lnTo>
                      <a:pt x="26" y="2"/>
                    </a:lnTo>
                    <a:lnTo>
                      <a:pt x="51" y="0"/>
                    </a:lnTo>
                    <a:lnTo>
                      <a:pt x="59" y="4"/>
                    </a:lnTo>
                    <a:lnTo>
                      <a:pt x="69" y="10"/>
                    </a:lnTo>
                    <a:lnTo>
                      <a:pt x="78" y="25"/>
                    </a:lnTo>
                    <a:lnTo>
                      <a:pt x="76" y="33"/>
                    </a:lnTo>
                    <a:lnTo>
                      <a:pt x="80" y="37"/>
                    </a:lnTo>
                    <a:lnTo>
                      <a:pt x="85" y="38"/>
                    </a:lnTo>
                    <a:lnTo>
                      <a:pt x="86" y="47"/>
                    </a:lnTo>
                    <a:lnTo>
                      <a:pt x="92" y="55"/>
                    </a:lnTo>
                    <a:lnTo>
                      <a:pt x="97" y="56"/>
                    </a:lnTo>
                    <a:lnTo>
                      <a:pt x="107" y="61"/>
                    </a:lnTo>
                    <a:lnTo>
                      <a:pt x="129" y="65"/>
                    </a:lnTo>
                    <a:lnTo>
                      <a:pt x="138" y="64"/>
                    </a:lnTo>
                    <a:lnTo>
                      <a:pt x="135" y="72"/>
                    </a:lnTo>
                    <a:lnTo>
                      <a:pt x="104" y="97"/>
                    </a:lnTo>
                    <a:lnTo>
                      <a:pt x="85" y="102"/>
                    </a:lnTo>
                    <a:lnTo>
                      <a:pt x="78" y="107"/>
                    </a:lnTo>
                    <a:lnTo>
                      <a:pt x="62" y="106"/>
                    </a:lnTo>
                    <a:lnTo>
                      <a:pt x="53" y="112"/>
                    </a:lnTo>
                    <a:lnTo>
                      <a:pt x="43" y="110"/>
                    </a:lnTo>
                    <a:lnTo>
                      <a:pt x="28" y="102"/>
                    </a:lnTo>
                    <a:lnTo>
                      <a:pt x="22" y="101"/>
                    </a:lnTo>
                    <a:close/>
                  </a:path>
                </a:pathLst>
              </a:custGeom>
              <a:grpFill/>
              <a:ln w="3175" cmpd="sng">
                <a:solidFill>
                  <a:schemeClr val="bg1"/>
                </a:solidFill>
                <a:round/>
                <a:headEnd/>
                <a:tailEnd/>
              </a:ln>
            </p:spPr>
            <p:txBody>
              <a:bodyPr/>
              <a:lstStyle/>
              <a:p>
                <a:endParaRPr lang="es-CL" sz="2400" dirty="0">
                  <a:solidFill>
                    <a:srgbClr val="000000"/>
                  </a:solidFill>
                </a:endParaRPr>
              </a:p>
            </p:txBody>
          </p:sp>
          <p:sp>
            <p:nvSpPr>
              <p:cNvPr id="399" name="Freeform 403"/>
              <p:cNvSpPr>
                <a:spLocks noEditPoints="1"/>
              </p:cNvSpPr>
              <p:nvPr/>
            </p:nvSpPr>
            <p:spPr bwMode="gray">
              <a:xfrm>
                <a:off x="3159" y="2669"/>
                <a:ext cx="149" cy="150"/>
              </a:xfrm>
              <a:custGeom>
                <a:avLst/>
                <a:gdLst>
                  <a:gd name="T0" fmla="*/ 107 w 149"/>
                  <a:gd name="T1" fmla="*/ 75 h 150"/>
                  <a:gd name="T2" fmla="*/ 97 w 149"/>
                  <a:gd name="T3" fmla="*/ 90 h 150"/>
                  <a:gd name="T4" fmla="*/ 112 w 149"/>
                  <a:gd name="T5" fmla="*/ 95 h 150"/>
                  <a:gd name="T6" fmla="*/ 121 w 149"/>
                  <a:gd name="T7" fmla="*/ 85 h 150"/>
                  <a:gd name="T8" fmla="*/ 0 w 149"/>
                  <a:gd name="T9" fmla="*/ 75 h 150"/>
                  <a:gd name="T10" fmla="*/ 9 w 149"/>
                  <a:gd name="T11" fmla="*/ 70 h 150"/>
                  <a:gd name="T12" fmla="*/ 16 w 149"/>
                  <a:gd name="T13" fmla="*/ 76 h 150"/>
                  <a:gd name="T14" fmla="*/ 33 w 149"/>
                  <a:gd name="T15" fmla="*/ 75 h 150"/>
                  <a:gd name="T16" fmla="*/ 40 w 149"/>
                  <a:gd name="T17" fmla="*/ 35 h 150"/>
                  <a:gd name="T18" fmla="*/ 52 w 149"/>
                  <a:gd name="T19" fmla="*/ 54 h 150"/>
                  <a:gd name="T20" fmla="*/ 68 w 149"/>
                  <a:gd name="T21" fmla="*/ 38 h 150"/>
                  <a:gd name="T22" fmla="*/ 82 w 149"/>
                  <a:gd name="T23" fmla="*/ 41 h 150"/>
                  <a:gd name="T24" fmla="*/ 90 w 149"/>
                  <a:gd name="T25" fmla="*/ 20 h 150"/>
                  <a:gd name="T26" fmla="*/ 101 w 149"/>
                  <a:gd name="T27" fmla="*/ 13 h 150"/>
                  <a:gd name="T28" fmla="*/ 118 w 149"/>
                  <a:gd name="T29" fmla="*/ 3 h 150"/>
                  <a:gd name="T30" fmla="*/ 137 w 149"/>
                  <a:gd name="T31" fmla="*/ 3 h 150"/>
                  <a:gd name="T32" fmla="*/ 140 w 149"/>
                  <a:gd name="T33" fmla="*/ 40 h 150"/>
                  <a:gd name="T34" fmla="*/ 131 w 149"/>
                  <a:gd name="T35" fmla="*/ 40 h 150"/>
                  <a:gd name="T36" fmla="*/ 132 w 149"/>
                  <a:gd name="T37" fmla="*/ 62 h 150"/>
                  <a:gd name="T38" fmla="*/ 142 w 149"/>
                  <a:gd name="T39" fmla="*/ 54 h 150"/>
                  <a:gd name="T40" fmla="*/ 149 w 149"/>
                  <a:gd name="T41" fmla="*/ 59 h 150"/>
                  <a:gd name="T42" fmla="*/ 147 w 149"/>
                  <a:gd name="T43" fmla="*/ 71 h 150"/>
                  <a:gd name="T44" fmla="*/ 130 w 149"/>
                  <a:gd name="T45" fmla="*/ 93 h 150"/>
                  <a:gd name="T46" fmla="*/ 119 w 149"/>
                  <a:gd name="T47" fmla="*/ 113 h 150"/>
                  <a:gd name="T48" fmla="*/ 102 w 149"/>
                  <a:gd name="T49" fmla="*/ 130 h 150"/>
                  <a:gd name="T50" fmla="*/ 85 w 149"/>
                  <a:gd name="T51" fmla="*/ 139 h 150"/>
                  <a:gd name="T52" fmla="*/ 63 w 149"/>
                  <a:gd name="T53" fmla="*/ 140 h 150"/>
                  <a:gd name="T54" fmla="*/ 43 w 149"/>
                  <a:gd name="T55" fmla="*/ 144 h 150"/>
                  <a:gd name="T56" fmla="*/ 32 w 149"/>
                  <a:gd name="T57" fmla="*/ 150 h 150"/>
                  <a:gd name="T58" fmla="*/ 16 w 149"/>
                  <a:gd name="T59" fmla="*/ 130 h 150"/>
                  <a:gd name="T60" fmla="*/ 19 w 149"/>
                  <a:gd name="T61" fmla="*/ 118 h 150"/>
                  <a:gd name="T62" fmla="*/ 7 w 149"/>
                  <a:gd name="T63" fmla="*/ 92 h 150"/>
                  <a:gd name="T64" fmla="*/ 0 w 149"/>
                  <a:gd name="T65" fmla="*/ 75 h 150"/>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149"/>
                  <a:gd name="T100" fmla="*/ 0 h 150"/>
                  <a:gd name="T101" fmla="*/ 149 w 149"/>
                  <a:gd name="T102" fmla="*/ 150 h 150"/>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149" h="150">
                    <a:moveTo>
                      <a:pt x="120" y="76"/>
                    </a:moveTo>
                    <a:lnTo>
                      <a:pt x="107" y="75"/>
                    </a:lnTo>
                    <a:lnTo>
                      <a:pt x="97" y="85"/>
                    </a:lnTo>
                    <a:lnTo>
                      <a:pt x="97" y="90"/>
                    </a:lnTo>
                    <a:lnTo>
                      <a:pt x="104" y="99"/>
                    </a:lnTo>
                    <a:lnTo>
                      <a:pt x="112" y="95"/>
                    </a:lnTo>
                    <a:lnTo>
                      <a:pt x="114" y="92"/>
                    </a:lnTo>
                    <a:lnTo>
                      <a:pt x="121" y="85"/>
                    </a:lnTo>
                    <a:lnTo>
                      <a:pt x="120" y="76"/>
                    </a:lnTo>
                    <a:close/>
                    <a:moveTo>
                      <a:pt x="0" y="75"/>
                    </a:moveTo>
                    <a:lnTo>
                      <a:pt x="5" y="70"/>
                    </a:lnTo>
                    <a:lnTo>
                      <a:pt x="9" y="70"/>
                    </a:lnTo>
                    <a:lnTo>
                      <a:pt x="11" y="73"/>
                    </a:lnTo>
                    <a:lnTo>
                      <a:pt x="16" y="76"/>
                    </a:lnTo>
                    <a:lnTo>
                      <a:pt x="22" y="78"/>
                    </a:lnTo>
                    <a:lnTo>
                      <a:pt x="33" y="75"/>
                    </a:lnTo>
                    <a:lnTo>
                      <a:pt x="34" y="28"/>
                    </a:lnTo>
                    <a:lnTo>
                      <a:pt x="40" y="35"/>
                    </a:lnTo>
                    <a:lnTo>
                      <a:pt x="43" y="54"/>
                    </a:lnTo>
                    <a:lnTo>
                      <a:pt x="52" y="54"/>
                    </a:lnTo>
                    <a:lnTo>
                      <a:pt x="63" y="38"/>
                    </a:lnTo>
                    <a:lnTo>
                      <a:pt x="68" y="38"/>
                    </a:lnTo>
                    <a:lnTo>
                      <a:pt x="74" y="41"/>
                    </a:lnTo>
                    <a:lnTo>
                      <a:pt x="82" y="41"/>
                    </a:lnTo>
                    <a:lnTo>
                      <a:pt x="88" y="33"/>
                    </a:lnTo>
                    <a:lnTo>
                      <a:pt x="90" y="20"/>
                    </a:lnTo>
                    <a:lnTo>
                      <a:pt x="99" y="17"/>
                    </a:lnTo>
                    <a:lnTo>
                      <a:pt x="101" y="13"/>
                    </a:lnTo>
                    <a:lnTo>
                      <a:pt x="112" y="3"/>
                    </a:lnTo>
                    <a:lnTo>
                      <a:pt x="118" y="3"/>
                    </a:lnTo>
                    <a:lnTo>
                      <a:pt x="124" y="0"/>
                    </a:lnTo>
                    <a:lnTo>
                      <a:pt x="137" y="3"/>
                    </a:lnTo>
                    <a:lnTo>
                      <a:pt x="141" y="29"/>
                    </a:lnTo>
                    <a:lnTo>
                      <a:pt x="140" y="40"/>
                    </a:lnTo>
                    <a:lnTo>
                      <a:pt x="135" y="39"/>
                    </a:lnTo>
                    <a:lnTo>
                      <a:pt x="131" y="40"/>
                    </a:lnTo>
                    <a:lnTo>
                      <a:pt x="129" y="57"/>
                    </a:lnTo>
                    <a:lnTo>
                      <a:pt x="132" y="62"/>
                    </a:lnTo>
                    <a:lnTo>
                      <a:pt x="139" y="62"/>
                    </a:lnTo>
                    <a:lnTo>
                      <a:pt x="142" y="54"/>
                    </a:lnTo>
                    <a:lnTo>
                      <a:pt x="149" y="54"/>
                    </a:lnTo>
                    <a:lnTo>
                      <a:pt x="149" y="59"/>
                    </a:lnTo>
                    <a:lnTo>
                      <a:pt x="147" y="64"/>
                    </a:lnTo>
                    <a:lnTo>
                      <a:pt x="147" y="71"/>
                    </a:lnTo>
                    <a:lnTo>
                      <a:pt x="140" y="79"/>
                    </a:lnTo>
                    <a:lnTo>
                      <a:pt x="130" y="93"/>
                    </a:lnTo>
                    <a:lnTo>
                      <a:pt x="128" y="102"/>
                    </a:lnTo>
                    <a:lnTo>
                      <a:pt x="119" y="113"/>
                    </a:lnTo>
                    <a:lnTo>
                      <a:pt x="115" y="120"/>
                    </a:lnTo>
                    <a:lnTo>
                      <a:pt x="102" y="130"/>
                    </a:lnTo>
                    <a:lnTo>
                      <a:pt x="92" y="137"/>
                    </a:lnTo>
                    <a:lnTo>
                      <a:pt x="85" y="139"/>
                    </a:lnTo>
                    <a:lnTo>
                      <a:pt x="82" y="141"/>
                    </a:lnTo>
                    <a:lnTo>
                      <a:pt x="63" y="140"/>
                    </a:lnTo>
                    <a:lnTo>
                      <a:pt x="54" y="142"/>
                    </a:lnTo>
                    <a:lnTo>
                      <a:pt x="43" y="144"/>
                    </a:lnTo>
                    <a:lnTo>
                      <a:pt x="38" y="148"/>
                    </a:lnTo>
                    <a:lnTo>
                      <a:pt x="32" y="150"/>
                    </a:lnTo>
                    <a:lnTo>
                      <a:pt x="17" y="135"/>
                    </a:lnTo>
                    <a:lnTo>
                      <a:pt x="16" y="130"/>
                    </a:lnTo>
                    <a:lnTo>
                      <a:pt x="18" y="126"/>
                    </a:lnTo>
                    <a:lnTo>
                      <a:pt x="19" y="118"/>
                    </a:lnTo>
                    <a:lnTo>
                      <a:pt x="14" y="104"/>
                    </a:lnTo>
                    <a:lnTo>
                      <a:pt x="7" y="92"/>
                    </a:lnTo>
                    <a:lnTo>
                      <a:pt x="2" y="81"/>
                    </a:lnTo>
                    <a:lnTo>
                      <a:pt x="0" y="75"/>
                    </a:lnTo>
                    <a:close/>
                  </a:path>
                </a:pathLst>
              </a:custGeom>
              <a:grpFill/>
              <a:ln w="3175" cmpd="sng">
                <a:solidFill>
                  <a:schemeClr val="bg1"/>
                </a:solidFill>
                <a:round/>
                <a:headEnd/>
                <a:tailEnd/>
              </a:ln>
            </p:spPr>
            <p:txBody>
              <a:bodyPr/>
              <a:lstStyle/>
              <a:p>
                <a:endParaRPr lang="es-CL" sz="2400" dirty="0">
                  <a:solidFill>
                    <a:srgbClr val="000000"/>
                  </a:solidFill>
                </a:endParaRPr>
              </a:p>
            </p:txBody>
          </p:sp>
          <p:sp>
            <p:nvSpPr>
              <p:cNvPr id="400" name="Freeform 404"/>
              <p:cNvSpPr>
                <a:spLocks/>
              </p:cNvSpPr>
              <p:nvPr/>
            </p:nvSpPr>
            <p:spPr bwMode="gray">
              <a:xfrm>
                <a:off x="2855" y="2302"/>
                <a:ext cx="28" cy="9"/>
              </a:xfrm>
              <a:custGeom>
                <a:avLst/>
                <a:gdLst>
                  <a:gd name="T0" fmla="*/ 0 w 28"/>
                  <a:gd name="T1" fmla="*/ 9 h 9"/>
                  <a:gd name="T2" fmla="*/ 1 w 28"/>
                  <a:gd name="T3" fmla="*/ 4 h 9"/>
                  <a:gd name="T4" fmla="*/ 0 w 28"/>
                  <a:gd name="T5" fmla="*/ 2 h 9"/>
                  <a:gd name="T6" fmla="*/ 17 w 28"/>
                  <a:gd name="T7" fmla="*/ 0 h 9"/>
                  <a:gd name="T8" fmla="*/ 25 w 28"/>
                  <a:gd name="T9" fmla="*/ 2 h 9"/>
                  <a:gd name="T10" fmla="*/ 28 w 28"/>
                  <a:gd name="T11" fmla="*/ 7 h 9"/>
                  <a:gd name="T12" fmla="*/ 24 w 28"/>
                  <a:gd name="T13" fmla="*/ 9 h 9"/>
                  <a:gd name="T14" fmla="*/ 15 w 28"/>
                  <a:gd name="T15" fmla="*/ 7 h 9"/>
                  <a:gd name="T16" fmla="*/ 0 w 28"/>
                  <a:gd name="T17" fmla="*/ 9 h 9"/>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28"/>
                  <a:gd name="T28" fmla="*/ 0 h 9"/>
                  <a:gd name="T29" fmla="*/ 28 w 28"/>
                  <a:gd name="T30" fmla="*/ 9 h 9"/>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28" h="9">
                    <a:moveTo>
                      <a:pt x="0" y="9"/>
                    </a:moveTo>
                    <a:lnTo>
                      <a:pt x="1" y="4"/>
                    </a:lnTo>
                    <a:lnTo>
                      <a:pt x="0" y="2"/>
                    </a:lnTo>
                    <a:lnTo>
                      <a:pt x="17" y="0"/>
                    </a:lnTo>
                    <a:lnTo>
                      <a:pt x="25" y="2"/>
                    </a:lnTo>
                    <a:lnTo>
                      <a:pt x="28" y="7"/>
                    </a:lnTo>
                    <a:lnTo>
                      <a:pt x="24" y="9"/>
                    </a:lnTo>
                    <a:lnTo>
                      <a:pt x="15" y="7"/>
                    </a:lnTo>
                    <a:lnTo>
                      <a:pt x="0" y="9"/>
                    </a:lnTo>
                    <a:close/>
                  </a:path>
                </a:pathLst>
              </a:custGeom>
              <a:grpFill/>
              <a:ln w="3175" cmpd="sng">
                <a:solidFill>
                  <a:schemeClr val="bg1"/>
                </a:solidFill>
                <a:round/>
                <a:headEnd/>
                <a:tailEnd/>
              </a:ln>
            </p:spPr>
            <p:txBody>
              <a:bodyPr/>
              <a:lstStyle/>
              <a:p>
                <a:endParaRPr lang="es-CL" sz="2400" dirty="0">
                  <a:solidFill>
                    <a:srgbClr val="000000"/>
                  </a:solidFill>
                </a:endParaRPr>
              </a:p>
            </p:txBody>
          </p:sp>
          <p:sp>
            <p:nvSpPr>
              <p:cNvPr id="401" name="Freeform 405"/>
              <p:cNvSpPr>
                <a:spLocks/>
              </p:cNvSpPr>
              <p:nvPr/>
            </p:nvSpPr>
            <p:spPr bwMode="gray">
              <a:xfrm>
                <a:off x="2857" y="2316"/>
                <a:ext cx="25" cy="14"/>
              </a:xfrm>
              <a:custGeom>
                <a:avLst/>
                <a:gdLst>
                  <a:gd name="T0" fmla="*/ 12 w 25"/>
                  <a:gd name="T1" fmla="*/ 14 h 14"/>
                  <a:gd name="T2" fmla="*/ 9 w 25"/>
                  <a:gd name="T3" fmla="*/ 9 h 14"/>
                  <a:gd name="T4" fmla="*/ 3 w 25"/>
                  <a:gd name="T5" fmla="*/ 6 h 14"/>
                  <a:gd name="T6" fmla="*/ 0 w 25"/>
                  <a:gd name="T7" fmla="*/ 4 h 14"/>
                  <a:gd name="T8" fmla="*/ 11 w 25"/>
                  <a:gd name="T9" fmla="*/ 0 h 14"/>
                  <a:gd name="T10" fmla="*/ 25 w 25"/>
                  <a:gd name="T11" fmla="*/ 1 h 14"/>
                  <a:gd name="T12" fmla="*/ 24 w 25"/>
                  <a:gd name="T13" fmla="*/ 11 h 14"/>
                  <a:gd name="T14" fmla="*/ 18 w 25"/>
                  <a:gd name="T15" fmla="*/ 12 h 14"/>
                  <a:gd name="T16" fmla="*/ 12 w 25"/>
                  <a:gd name="T17" fmla="*/ 14 h 14"/>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25"/>
                  <a:gd name="T28" fmla="*/ 0 h 14"/>
                  <a:gd name="T29" fmla="*/ 25 w 25"/>
                  <a:gd name="T30" fmla="*/ 14 h 14"/>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25" h="14">
                    <a:moveTo>
                      <a:pt x="12" y="14"/>
                    </a:moveTo>
                    <a:lnTo>
                      <a:pt x="9" y="9"/>
                    </a:lnTo>
                    <a:lnTo>
                      <a:pt x="3" y="6"/>
                    </a:lnTo>
                    <a:lnTo>
                      <a:pt x="0" y="4"/>
                    </a:lnTo>
                    <a:lnTo>
                      <a:pt x="11" y="0"/>
                    </a:lnTo>
                    <a:lnTo>
                      <a:pt x="25" y="1"/>
                    </a:lnTo>
                    <a:lnTo>
                      <a:pt x="24" y="11"/>
                    </a:lnTo>
                    <a:lnTo>
                      <a:pt x="18" y="12"/>
                    </a:lnTo>
                    <a:lnTo>
                      <a:pt x="12" y="14"/>
                    </a:lnTo>
                    <a:close/>
                  </a:path>
                </a:pathLst>
              </a:custGeom>
              <a:grpFill/>
              <a:ln w="3175" cmpd="sng">
                <a:solidFill>
                  <a:schemeClr val="bg1"/>
                </a:solidFill>
                <a:round/>
                <a:headEnd/>
                <a:tailEnd/>
              </a:ln>
            </p:spPr>
            <p:txBody>
              <a:bodyPr/>
              <a:lstStyle/>
              <a:p>
                <a:endParaRPr lang="es-CL" sz="2400" dirty="0">
                  <a:solidFill>
                    <a:srgbClr val="000000"/>
                  </a:solidFill>
                </a:endParaRPr>
              </a:p>
            </p:txBody>
          </p:sp>
          <p:sp>
            <p:nvSpPr>
              <p:cNvPr id="402" name="Freeform 406"/>
              <p:cNvSpPr>
                <a:spLocks/>
              </p:cNvSpPr>
              <p:nvPr/>
            </p:nvSpPr>
            <p:spPr bwMode="gray">
              <a:xfrm>
                <a:off x="2782" y="2272"/>
                <a:ext cx="5" cy="2"/>
              </a:xfrm>
              <a:custGeom>
                <a:avLst/>
                <a:gdLst>
                  <a:gd name="T0" fmla="*/ 0 w 5"/>
                  <a:gd name="T1" fmla="*/ 2 h 2"/>
                  <a:gd name="T2" fmla="*/ 1 w 5"/>
                  <a:gd name="T3" fmla="*/ 0 h 2"/>
                  <a:gd name="T4" fmla="*/ 4 w 5"/>
                  <a:gd name="T5" fmla="*/ 0 h 2"/>
                  <a:gd name="T6" fmla="*/ 5 w 5"/>
                  <a:gd name="T7" fmla="*/ 2 h 2"/>
                  <a:gd name="T8" fmla="*/ 0 w 5"/>
                  <a:gd name="T9" fmla="*/ 2 h 2"/>
                  <a:gd name="T10" fmla="*/ 0 60000 65536"/>
                  <a:gd name="T11" fmla="*/ 0 60000 65536"/>
                  <a:gd name="T12" fmla="*/ 0 60000 65536"/>
                  <a:gd name="T13" fmla="*/ 0 60000 65536"/>
                  <a:gd name="T14" fmla="*/ 0 60000 65536"/>
                  <a:gd name="T15" fmla="*/ 0 w 5"/>
                  <a:gd name="T16" fmla="*/ 0 h 2"/>
                  <a:gd name="T17" fmla="*/ 5 w 5"/>
                  <a:gd name="T18" fmla="*/ 2 h 2"/>
                </a:gdLst>
                <a:ahLst/>
                <a:cxnLst>
                  <a:cxn ang="T10">
                    <a:pos x="T0" y="T1"/>
                  </a:cxn>
                  <a:cxn ang="T11">
                    <a:pos x="T2" y="T3"/>
                  </a:cxn>
                  <a:cxn ang="T12">
                    <a:pos x="T4" y="T5"/>
                  </a:cxn>
                  <a:cxn ang="T13">
                    <a:pos x="T6" y="T7"/>
                  </a:cxn>
                  <a:cxn ang="T14">
                    <a:pos x="T8" y="T9"/>
                  </a:cxn>
                </a:cxnLst>
                <a:rect l="T15" t="T16" r="T17" b="T18"/>
                <a:pathLst>
                  <a:path w="5" h="2">
                    <a:moveTo>
                      <a:pt x="0" y="2"/>
                    </a:moveTo>
                    <a:lnTo>
                      <a:pt x="1" y="0"/>
                    </a:lnTo>
                    <a:lnTo>
                      <a:pt x="4" y="0"/>
                    </a:lnTo>
                    <a:lnTo>
                      <a:pt x="5" y="2"/>
                    </a:lnTo>
                    <a:lnTo>
                      <a:pt x="0" y="2"/>
                    </a:lnTo>
                    <a:close/>
                  </a:path>
                </a:pathLst>
              </a:custGeom>
              <a:grpFill/>
              <a:ln w="3175" cmpd="sng">
                <a:solidFill>
                  <a:schemeClr val="bg1"/>
                </a:solidFill>
                <a:round/>
                <a:headEnd/>
                <a:tailEnd/>
              </a:ln>
            </p:spPr>
            <p:txBody>
              <a:bodyPr/>
              <a:lstStyle/>
              <a:p>
                <a:endParaRPr lang="es-CL" sz="2400" dirty="0">
                  <a:solidFill>
                    <a:srgbClr val="000000"/>
                  </a:solidFill>
                </a:endParaRPr>
              </a:p>
            </p:txBody>
          </p:sp>
          <p:sp>
            <p:nvSpPr>
              <p:cNvPr id="403" name="Freeform 407"/>
              <p:cNvSpPr>
                <a:spLocks/>
              </p:cNvSpPr>
              <p:nvPr/>
            </p:nvSpPr>
            <p:spPr bwMode="gray">
              <a:xfrm>
                <a:off x="2791" y="2288"/>
                <a:ext cx="4" cy="3"/>
              </a:xfrm>
              <a:custGeom>
                <a:avLst/>
                <a:gdLst>
                  <a:gd name="T0" fmla="*/ 0 w 4"/>
                  <a:gd name="T1" fmla="*/ 1 h 3"/>
                  <a:gd name="T2" fmla="*/ 2 w 4"/>
                  <a:gd name="T3" fmla="*/ 0 h 3"/>
                  <a:gd name="T4" fmla="*/ 4 w 4"/>
                  <a:gd name="T5" fmla="*/ 2 h 3"/>
                  <a:gd name="T6" fmla="*/ 1 w 4"/>
                  <a:gd name="T7" fmla="*/ 3 h 3"/>
                  <a:gd name="T8" fmla="*/ 0 w 4"/>
                  <a:gd name="T9" fmla="*/ 1 h 3"/>
                  <a:gd name="T10" fmla="*/ 0 60000 65536"/>
                  <a:gd name="T11" fmla="*/ 0 60000 65536"/>
                  <a:gd name="T12" fmla="*/ 0 60000 65536"/>
                  <a:gd name="T13" fmla="*/ 0 60000 65536"/>
                  <a:gd name="T14" fmla="*/ 0 60000 65536"/>
                  <a:gd name="T15" fmla="*/ 0 w 4"/>
                  <a:gd name="T16" fmla="*/ 0 h 3"/>
                  <a:gd name="T17" fmla="*/ 4 w 4"/>
                  <a:gd name="T18" fmla="*/ 3 h 3"/>
                </a:gdLst>
                <a:ahLst/>
                <a:cxnLst>
                  <a:cxn ang="T10">
                    <a:pos x="T0" y="T1"/>
                  </a:cxn>
                  <a:cxn ang="T11">
                    <a:pos x="T2" y="T3"/>
                  </a:cxn>
                  <a:cxn ang="T12">
                    <a:pos x="T4" y="T5"/>
                  </a:cxn>
                  <a:cxn ang="T13">
                    <a:pos x="T6" y="T7"/>
                  </a:cxn>
                  <a:cxn ang="T14">
                    <a:pos x="T8" y="T9"/>
                  </a:cxn>
                </a:cxnLst>
                <a:rect l="T15" t="T16" r="T17" b="T18"/>
                <a:pathLst>
                  <a:path w="4" h="3">
                    <a:moveTo>
                      <a:pt x="0" y="1"/>
                    </a:moveTo>
                    <a:lnTo>
                      <a:pt x="2" y="0"/>
                    </a:lnTo>
                    <a:lnTo>
                      <a:pt x="4" y="2"/>
                    </a:lnTo>
                    <a:lnTo>
                      <a:pt x="1" y="3"/>
                    </a:lnTo>
                    <a:lnTo>
                      <a:pt x="0" y="1"/>
                    </a:lnTo>
                    <a:close/>
                  </a:path>
                </a:pathLst>
              </a:custGeom>
              <a:grpFill/>
              <a:ln w="3175" cmpd="sng">
                <a:solidFill>
                  <a:schemeClr val="bg1"/>
                </a:solidFill>
                <a:round/>
                <a:headEnd/>
                <a:tailEnd/>
              </a:ln>
            </p:spPr>
            <p:txBody>
              <a:bodyPr/>
              <a:lstStyle/>
              <a:p>
                <a:endParaRPr lang="es-CL" sz="2400" dirty="0">
                  <a:solidFill>
                    <a:srgbClr val="000000"/>
                  </a:solidFill>
                </a:endParaRPr>
              </a:p>
            </p:txBody>
          </p:sp>
          <p:sp>
            <p:nvSpPr>
              <p:cNvPr id="404" name="Freeform 408"/>
              <p:cNvSpPr>
                <a:spLocks/>
              </p:cNvSpPr>
              <p:nvPr/>
            </p:nvSpPr>
            <p:spPr bwMode="gray">
              <a:xfrm>
                <a:off x="2781" y="2290"/>
                <a:ext cx="4" cy="4"/>
              </a:xfrm>
              <a:custGeom>
                <a:avLst/>
                <a:gdLst>
                  <a:gd name="T0" fmla="*/ 0 w 4"/>
                  <a:gd name="T1" fmla="*/ 1 h 4"/>
                  <a:gd name="T2" fmla="*/ 2 w 4"/>
                  <a:gd name="T3" fmla="*/ 0 h 4"/>
                  <a:gd name="T4" fmla="*/ 4 w 4"/>
                  <a:gd name="T5" fmla="*/ 2 h 4"/>
                  <a:gd name="T6" fmla="*/ 2 w 4"/>
                  <a:gd name="T7" fmla="*/ 4 h 4"/>
                  <a:gd name="T8" fmla="*/ 0 w 4"/>
                  <a:gd name="T9" fmla="*/ 1 h 4"/>
                  <a:gd name="T10" fmla="*/ 0 60000 65536"/>
                  <a:gd name="T11" fmla="*/ 0 60000 65536"/>
                  <a:gd name="T12" fmla="*/ 0 60000 65536"/>
                  <a:gd name="T13" fmla="*/ 0 60000 65536"/>
                  <a:gd name="T14" fmla="*/ 0 60000 65536"/>
                  <a:gd name="T15" fmla="*/ 0 w 4"/>
                  <a:gd name="T16" fmla="*/ 0 h 4"/>
                  <a:gd name="T17" fmla="*/ 4 w 4"/>
                  <a:gd name="T18" fmla="*/ 4 h 4"/>
                </a:gdLst>
                <a:ahLst/>
                <a:cxnLst>
                  <a:cxn ang="T10">
                    <a:pos x="T0" y="T1"/>
                  </a:cxn>
                  <a:cxn ang="T11">
                    <a:pos x="T2" y="T3"/>
                  </a:cxn>
                  <a:cxn ang="T12">
                    <a:pos x="T4" y="T5"/>
                  </a:cxn>
                  <a:cxn ang="T13">
                    <a:pos x="T6" y="T7"/>
                  </a:cxn>
                  <a:cxn ang="T14">
                    <a:pos x="T8" y="T9"/>
                  </a:cxn>
                </a:cxnLst>
                <a:rect l="T15" t="T16" r="T17" b="T18"/>
                <a:pathLst>
                  <a:path w="4" h="4">
                    <a:moveTo>
                      <a:pt x="0" y="1"/>
                    </a:moveTo>
                    <a:lnTo>
                      <a:pt x="2" y="0"/>
                    </a:lnTo>
                    <a:lnTo>
                      <a:pt x="4" y="2"/>
                    </a:lnTo>
                    <a:lnTo>
                      <a:pt x="2" y="4"/>
                    </a:lnTo>
                    <a:lnTo>
                      <a:pt x="0" y="1"/>
                    </a:lnTo>
                    <a:close/>
                  </a:path>
                </a:pathLst>
              </a:custGeom>
              <a:grpFill/>
              <a:ln w="3175" cmpd="sng">
                <a:solidFill>
                  <a:schemeClr val="bg1"/>
                </a:solidFill>
                <a:round/>
                <a:headEnd/>
                <a:tailEnd/>
              </a:ln>
            </p:spPr>
            <p:txBody>
              <a:bodyPr/>
              <a:lstStyle/>
              <a:p>
                <a:endParaRPr lang="es-CL" sz="2400" dirty="0">
                  <a:solidFill>
                    <a:srgbClr val="000000"/>
                  </a:solidFill>
                </a:endParaRPr>
              </a:p>
            </p:txBody>
          </p:sp>
          <p:sp>
            <p:nvSpPr>
              <p:cNvPr id="405" name="Freeform 409"/>
              <p:cNvSpPr>
                <a:spLocks/>
              </p:cNvSpPr>
              <p:nvPr/>
            </p:nvSpPr>
            <p:spPr bwMode="gray">
              <a:xfrm>
                <a:off x="3016" y="2321"/>
                <a:ext cx="26" cy="60"/>
              </a:xfrm>
              <a:custGeom>
                <a:avLst/>
                <a:gdLst>
                  <a:gd name="T0" fmla="*/ 0 w 26"/>
                  <a:gd name="T1" fmla="*/ 13 h 60"/>
                  <a:gd name="T2" fmla="*/ 16 w 26"/>
                  <a:gd name="T3" fmla="*/ 3 h 60"/>
                  <a:gd name="T4" fmla="*/ 15 w 26"/>
                  <a:gd name="T5" fmla="*/ 1 h 60"/>
                  <a:gd name="T6" fmla="*/ 22 w 26"/>
                  <a:gd name="T7" fmla="*/ 0 h 60"/>
                  <a:gd name="T8" fmla="*/ 26 w 26"/>
                  <a:gd name="T9" fmla="*/ 9 h 60"/>
                  <a:gd name="T10" fmla="*/ 26 w 26"/>
                  <a:gd name="T11" fmla="*/ 23 h 60"/>
                  <a:gd name="T12" fmla="*/ 19 w 26"/>
                  <a:gd name="T13" fmla="*/ 33 h 60"/>
                  <a:gd name="T14" fmla="*/ 20 w 26"/>
                  <a:gd name="T15" fmla="*/ 59 h 60"/>
                  <a:gd name="T16" fmla="*/ 9 w 26"/>
                  <a:gd name="T17" fmla="*/ 60 h 60"/>
                  <a:gd name="T18" fmla="*/ 9 w 26"/>
                  <a:gd name="T19" fmla="*/ 33 h 60"/>
                  <a:gd name="T20" fmla="*/ 5 w 26"/>
                  <a:gd name="T21" fmla="*/ 23 h 60"/>
                  <a:gd name="T22" fmla="*/ 1 w 26"/>
                  <a:gd name="T23" fmla="*/ 18 h 60"/>
                  <a:gd name="T24" fmla="*/ 0 w 26"/>
                  <a:gd name="T25" fmla="*/ 13 h 60"/>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26"/>
                  <a:gd name="T40" fmla="*/ 0 h 60"/>
                  <a:gd name="T41" fmla="*/ 26 w 26"/>
                  <a:gd name="T42" fmla="*/ 60 h 60"/>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26" h="60">
                    <a:moveTo>
                      <a:pt x="0" y="13"/>
                    </a:moveTo>
                    <a:lnTo>
                      <a:pt x="16" y="3"/>
                    </a:lnTo>
                    <a:lnTo>
                      <a:pt x="15" y="1"/>
                    </a:lnTo>
                    <a:lnTo>
                      <a:pt x="22" y="0"/>
                    </a:lnTo>
                    <a:lnTo>
                      <a:pt x="26" y="9"/>
                    </a:lnTo>
                    <a:lnTo>
                      <a:pt x="26" y="23"/>
                    </a:lnTo>
                    <a:lnTo>
                      <a:pt x="19" y="33"/>
                    </a:lnTo>
                    <a:lnTo>
                      <a:pt x="20" y="59"/>
                    </a:lnTo>
                    <a:lnTo>
                      <a:pt x="9" y="60"/>
                    </a:lnTo>
                    <a:lnTo>
                      <a:pt x="9" y="33"/>
                    </a:lnTo>
                    <a:lnTo>
                      <a:pt x="5" y="23"/>
                    </a:lnTo>
                    <a:lnTo>
                      <a:pt x="1" y="18"/>
                    </a:lnTo>
                    <a:lnTo>
                      <a:pt x="0" y="13"/>
                    </a:lnTo>
                    <a:close/>
                  </a:path>
                </a:pathLst>
              </a:custGeom>
              <a:grpFill/>
              <a:ln w="3175" cmpd="sng">
                <a:solidFill>
                  <a:schemeClr val="bg1"/>
                </a:solidFill>
                <a:round/>
                <a:headEnd/>
                <a:tailEnd/>
              </a:ln>
            </p:spPr>
            <p:txBody>
              <a:bodyPr/>
              <a:lstStyle/>
              <a:p>
                <a:endParaRPr lang="es-CL" sz="2400" dirty="0">
                  <a:solidFill>
                    <a:srgbClr val="000000"/>
                  </a:solidFill>
                </a:endParaRPr>
              </a:p>
            </p:txBody>
          </p:sp>
          <p:sp>
            <p:nvSpPr>
              <p:cNvPr id="406" name="Freeform 410"/>
              <p:cNvSpPr>
                <a:spLocks/>
              </p:cNvSpPr>
              <p:nvPr/>
            </p:nvSpPr>
            <p:spPr bwMode="gray">
              <a:xfrm>
                <a:off x="3009" y="2332"/>
                <a:ext cx="16" cy="53"/>
              </a:xfrm>
              <a:custGeom>
                <a:avLst/>
                <a:gdLst>
                  <a:gd name="T0" fmla="*/ 7 w 16"/>
                  <a:gd name="T1" fmla="*/ 2 h 53"/>
                  <a:gd name="T2" fmla="*/ 8 w 16"/>
                  <a:gd name="T3" fmla="*/ 7 h 53"/>
                  <a:gd name="T4" fmla="*/ 12 w 16"/>
                  <a:gd name="T5" fmla="*/ 12 h 53"/>
                  <a:gd name="T6" fmla="*/ 16 w 16"/>
                  <a:gd name="T7" fmla="*/ 22 h 53"/>
                  <a:gd name="T8" fmla="*/ 16 w 16"/>
                  <a:gd name="T9" fmla="*/ 49 h 53"/>
                  <a:gd name="T10" fmla="*/ 6 w 16"/>
                  <a:gd name="T11" fmla="*/ 53 h 53"/>
                  <a:gd name="T12" fmla="*/ 5 w 16"/>
                  <a:gd name="T13" fmla="*/ 46 h 53"/>
                  <a:gd name="T14" fmla="*/ 5 w 16"/>
                  <a:gd name="T15" fmla="*/ 35 h 53"/>
                  <a:gd name="T16" fmla="*/ 1 w 16"/>
                  <a:gd name="T17" fmla="*/ 31 h 53"/>
                  <a:gd name="T18" fmla="*/ 1 w 16"/>
                  <a:gd name="T19" fmla="*/ 11 h 53"/>
                  <a:gd name="T20" fmla="*/ 0 w 16"/>
                  <a:gd name="T21" fmla="*/ 0 h 53"/>
                  <a:gd name="T22" fmla="*/ 7 w 16"/>
                  <a:gd name="T23" fmla="*/ 2 h 53"/>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16"/>
                  <a:gd name="T37" fmla="*/ 0 h 53"/>
                  <a:gd name="T38" fmla="*/ 16 w 16"/>
                  <a:gd name="T39" fmla="*/ 53 h 53"/>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16" h="53">
                    <a:moveTo>
                      <a:pt x="7" y="2"/>
                    </a:moveTo>
                    <a:lnTo>
                      <a:pt x="8" y="7"/>
                    </a:lnTo>
                    <a:lnTo>
                      <a:pt x="12" y="12"/>
                    </a:lnTo>
                    <a:lnTo>
                      <a:pt x="16" y="22"/>
                    </a:lnTo>
                    <a:lnTo>
                      <a:pt x="16" y="49"/>
                    </a:lnTo>
                    <a:lnTo>
                      <a:pt x="6" y="53"/>
                    </a:lnTo>
                    <a:lnTo>
                      <a:pt x="5" y="46"/>
                    </a:lnTo>
                    <a:lnTo>
                      <a:pt x="5" y="35"/>
                    </a:lnTo>
                    <a:lnTo>
                      <a:pt x="1" y="31"/>
                    </a:lnTo>
                    <a:lnTo>
                      <a:pt x="1" y="11"/>
                    </a:lnTo>
                    <a:lnTo>
                      <a:pt x="0" y="0"/>
                    </a:lnTo>
                    <a:lnTo>
                      <a:pt x="7" y="2"/>
                    </a:lnTo>
                    <a:close/>
                  </a:path>
                </a:pathLst>
              </a:custGeom>
              <a:grpFill/>
              <a:ln w="3175" cmpd="sng">
                <a:solidFill>
                  <a:schemeClr val="bg1"/>
                </a:solidFill>
                <a:round/>
                <a:headEnd/>
                <a:tailEnd/>
              </a:ln>
            </p:spPr>
            <p:txBody>
              <a:bodyPr/>
              <a:lstStyle/>
              <a:p>
                <a:endParaRPr lang="es-CL" sz="2400" dirty="0">
                  <a:solidFill>
                    <a:srgbClr val="000000"/>
                  </a:solidFill>
                </a:endParaRPr>
              </a:p>
            </p:txBody>
          </p:sp>
          <p:sp>
            <p:nvSpPr>
              <p:cNvPr id="407" name="Freeform 411"/>
              <p:cNvSpPr>
                <a:spLocks/>
              </p:cNvSpPr>
              <p:nvPr/>
            </p:nvSpPr>
            <p:spPr bwMode="gray">
              <a:xfrm>
                <a:off x="2979" y="2327"/>
                <a:ext cx="36" cy="68"/>
              </a:xfrm>
              <a:custGeom>
                <a:avLst/>
                <a:gdLst>
                  <a:gd name="T0" fmla="*/ 30 w 36"/>
                  <a:gd name="T1" fmla="*/ 5 h 68"/>
                  <a:gd name="T2" fmla="*/ 31 w 36"/>
                  <a:gd name="T3" fmla="*/ 16 h 68"/>
                  <a:gd name="T4" fmla="*/ 31 w 36"/>
                  <a:gd name="T5" fmla="*/ 36 h 68"/>
                  <a:gd name="T6" fmla="*/ 35 w 36"/>
                  <a:gd name="T7" fmla="*/ 40 h 68"/>
                  <a:gd name="T8" fmla="*/ 35 w 36"/>
                  <a:gd name="T9" fmla="*/ 51 h 68"/>
                  <a:gd name="T10" fmla="*/ 36 w 36"/>
                  <a:gd name="T11" fmla="*/ 58 h 68"/>
                  <a:gd name="T12" fmla="*/ 29 w 36"/>
                  <a:gd name="T13" fmla="*/ 60 h 68"/>
                  <a:gd name="T14" fmla="*/ 10 w 36"/>
                  <a:gd name="T15" fmla="*/ 68 h 68"/>
                  <a:gd name="T16" fmla="*/ 5 w 36"/>
                  <a:gd name="T17" fmla="*/ 66 h 68"/>
                  <a:gd name="T18" fmla="*/ 2 w 36"/>
                  <a:gd name="T19" fmla="*/ 58 h 68"/>
                  <a:gd name="T20" fmla="*/ 0 w 36"/>
                  <a:gd name="T21" fmla="*/ 51 h 68"/>
                  <a:gd name="T22" fmla="*/ 8 w 36"/>
                  <a:gd name="T23" fmla="*/ 36 h 68"/>
                  <a:gd name="T24" fmla="*/ 8 w 36"/>
                  <a:gd name="T25" fmla="*/ 31 h 68"/>
                  <a:gd name="T26" fmla="*/ 3 w 36"/>
                  <a:gd name="T27" fmla="*/ 15 h 68"/>
                  <a:gd name="T28" fmla="*/ 7 w 36"/>
                  <a:gd name="T29" fmla="*/ 2 h 68"/>
                  <a:gd name="T30" fmla="*/ 13 w 36"/>
                  <a:gd name="T31" fmla="*/ 0 h 68"/>
                  <a:gd name="T32" fmla="*/ 20 w 36"/>
                  <a:gd name="T33" fmla="*/ 3 h 68"/>
                  <a:gd name="T34" fmla="*/ 24 w 36"/>
                  <a:gd name="T35" fmla="*/ 2 h 68"/>
                  <a:gd name="T36" fmla="*/ 30 w 36"/>
                  <a:gd name="T37" fmla="*/ 5 h 68"/>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36"/>
                  <a:gd name="T58" fmla="*/ 0 h 68"/>
                  <a:gd name="T59" fmla="*/ 36 w 36"/>
                  <a:gd name="T60" fmla="*/ 68 h 68"/>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36" h="68">
                    <a:moveTo>
                      <a:pt x="30" y="5"/>
                    </a:moveTo>
                    <a:lnTo>
                      <a:pt x="31" y="16"/>
                    </a:lnTo>
                    <a:lnTo>
                      <a:pt x="31" y="36"/>
                    </a:lnTo>
                    <a:lnTo>
                      <a:pt x="35" y="40"/>
                    </a:lnTo>
                    <a:lnTo>
                      <a:pt x="35" y="51"/>
                    </a:lnTo>
                    <a:lnTo>
                      <a:pt x="36" y="58"/>
                    </a:lnTo>
                    <a:lnTo>
                      <a:pt x="29" y="60"/>
                    </a:lnTo>
                    <a:lnTo>
                      <a:pt x="10" y="68"/>
                    </a:lnTo>
                    <a:lnTo>
                      <a:pt x="5" y="66"/>
                    </a:lnTo>
                    <a:lnTo>
                      <a:pt x="2" y="58"/>
                    </a:lnTo>
                    <a:lnTo>
                      <a:pt x="0" y="51"/>
                    </a:lnTo>
                    <a:lnTo>
                      <a:pt x="8" y="36"/>
                    </a:lnTo>
                    <a:lnTo>
                      <a:pt x="8" y="31"/>
                    </a:lnTo>
                    <a:lnTo>
                      <a:pt x="3" y="15"/>
                    </a:lnTo>
                    <a:lnTo>
                      <a:pt x="7" y="2"/>
                    </a:lnTo>
                    <a:lnTo>
                      <a:pt x="13" y="0"/>
                    </a:lnTo>
                    <a:lnTo>
                      <a:pt x="20" y="3"/>
                    </a:lnTo>
                    <a:lnTo>
                      <a:pt x="24" y="2"/>
                    </a:lnTo>
                    <a:lnTo>
                      <a:pt x="30" y="5"/>
                    </a:lnTo>
                    <a:close/>
                  </a:path>
                </a:pathLst>
              </a:custGeom>
              <a:grpFill/>
              <a:ln w="3175" cmpd="sng">
                <a:solidFill>
                  <a:schemeClr val="bg1"/>
                </a:solidFill>
                <a:round/>
                <a:headEnd/>
                <a:tailEnd/>
              </a:ln>
            </p:spPr>
            <p:txBody>
              <a:bodyPr/>
              <a:lstStyle/>
              <a:p>
                <a:endParaRPr lang="es-CL" sz="2400" dirty="0">
                  <a:solidFill>
                    <a:srgbClr val="000000"/>
                  </a:solidFill>
                </a:endParaRPr>
              </a:p>
            </p:txBody>
          </p:sp>
          <p:sp>
            <p:nvSpPr>
              <p:cNvPr id="408" name="Freeform 412"/>
              <p:cNvSpPr>
                <a:spLocks/>
              </p:cNvSpPr>
              <p:nvPr/>
            </p:nvSpPr>
            <p:spPr bwMode="gray">
              <a:xfrm>
                <a:off x="2869" y="2317"/>
                <a:ext cx="67" cy="53"/>
              </a:xfrm>
              <a:custGeom>
                <a:avLst/>
                <a:gdLst>
                  <a:gd name="T0" fmla="*/ 15 w 67"/>
                  <a:gd name="T1" fmla="*/ 33 h 53"/>
                  <a:gd name="T2" fmla="*/ 2 w 67"/>
                  <a:gd name="T3" fmla="*/ 16 h 53"/>
                  <a:gd name="T4" fmla="*/ 0 w 67"/>
                  <a:gd name="T5" fmla="*/ 13 h 53"/>
                  <a:gd name="T6" fmla="*/ 6 w 67"/>
                  <a:gd name="T7" fmla="*/ 11 h 53"/>
                  <a:gd name="T8" fmla="*/ 12 w 67"/>
                  <a:gd name="T9" fmla="*/ 10 h 53"/>
                  <a:gd name="T10" fmla="*/ 13 w 67"/>
                  <a:gd name="T11" fmla="*/ 0 h 53"/>
                  <a:gd name="T12" fmla="*/ 21 w 67"/>
                  <a:gd name="T13" fmla="*/ 0 h 53"/>
                  <a:gd name="T14" fmla="*/ 35 w 67"/>
                  <a:gd name="T15" fmla="*/ 3 h 53"/>
                  <a:gd name="T16" fmla="*/ 45 w 67"/>
                  <a:gd name="T17" fmla="*/ 8 h 53"/>
                  <a:gd name="T18" fmla="*/ 52 w 67"/>
                  <a:gd name="T19" fmla="*/ 7 h 53"/>
                  <a:gd name="T20" fmla="*/ 54 w 67"/>
                  <a:gd name="T21" fmla="*/ 4 h 53"/>
                  <a:gd name="T22" fmla="*/ 59 w 67"/>
                  <a:gd name="T23" fmla="*/ 9 h 53"/>
                  <a:gd name="T24" fmla="*/ 65 w 67"/>
                  <a:gd name="T25" fmla="*/ 24 h 53"/>
                  <a:gd name="T26" fmla="*/ 67 w 67"/>
                  <a:gd name="T27" fmla="*/ 38 h 53"/>
                  <a:gd name="T28" fmla="*/ 65 w 67"/>
                  <a:gd name="T29" fmla="*/ 48 h 53"/>
                  <a:gd name="T30" fmla="*/ 62 w 67"/>
                  <a:gd name="T31" fmla="*/ 53 h 53"/>
                  <a:gd name="T32" fmla="*/ 54 w 67"/>
                  <a:gd name="T33" fmla="*/ 51 h 53"/>
                  <a:gd name="T34" fmla="*/ 51 w 67"/>
                  <a:gd name="T35" fmla="*/ 48 h 53"/>
                  <a:gd name="T36" fmla="*/ 44 w 67"/>
                  <a:gd name="T37" fmla="*/ 44 h 53"/>
                  <a:gd name="T38" fmla="*/ 43 w 67"/>
                  <a:gd name="T39" fmla="*/ 41 h 53"/>
                  <a:gd name="T40" fmla="*/ 38 w 67"/>
                  <a:gd name="T41" fmla="*/ 42 h 53"/>
                  <a:gd name="T42" fmla="*/ 36 w 67"/>
                  <a:gd name="T43" fmla="*/ 38 h 53"/>
                  <a:gd name="T44" fmla="*/ 38 w 67"/>
                  <a:gd name="T45" fmla="*/ 31 h 53"/>
                  <a:gd name="T46" fmla="*/ 33 w 67"/>
                  <a:gd name="T47" fmla="*/ 27 h 53"/>
                  <a:gd name="T48" fmla="*/ 24 w 67"/>
                  <a:gd name="T49" fmla="*/ 28 h 53"/>
                  <a:gd name="T50" fmla="*/ 15 w 67"/>
                  <a:gd name="T51" fmla="*/ 33 h 53"/>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67"/>
                  <a:gd name="T79" fmla="*/ 0 h 53"/>
                  <a:gd name="T80" fmla="*/ 67 w 67"/>
                  <a:gd name="T81" fmla="*/ 53 h 53"/>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67" h="53">
                    <a:moveTo>
                      <a:pt x="15" y="33"/>
                    </a:moveTo>
                    <a:lnTo>
                      <a:pt x="2" y="16"/>
                    </a:lnTo>
                    <a:lnTo>
                      <a:pt x="0" y="13"/>
                    </a:lnTo>
                    <a:lnTo>
                      <a:pt x="6" y="11"/>
                    </a:lnTo>
                    <a:lnTo>
                      <a:pt x="12" y="10"/>
                    </a:lnTo>
                    <a:lnTo>
                      <a:pt x="13" y="0"/>
                    </a:lnTo>
                    <a:lnTo>
                      <a:pt x="21" y="0"/>
                    </a:lnTo>
                    <a:lnTo>
                      <a:pt x="35" y="3"/>
                    </a:lnTo>
                    <a:lnTo>
                      <a:pt x="45" y="8"/>
                    </a:lnTo>
                    <a:lnTo>
                      <a:pt x="52" y="7"/>
                    </a:lnTo>
                    <a:lnTo>
                      <a:pt x="54" y="4"/>
                    </a:lnTo>
                    <a:lnTo>
                      <a:pt x="59" y="9"/>
                    </a:lnTo>
                    <a:lnTo>
                      <a:pt x="65" y="24"/>
                    </a:lnTo>
                    <a:lnTo>
                      <a:pt x="67" y="38"/>
                    </a:lnTo>
                    <a:lnTo>
                      <a:pt x="65" y="48"/>
                    </a:lnTo>
                    <a:lnTo>
                      <a:pt x="62" y="53"/>
                    </a:lnTo>
                    <a:lnTo>
                      <a:pt x="54" y="51"/>
                    </a:lnTo>
                    <a:lnTo>
                      <a:pt x="51" y="48"/>
                    </a:lnTo>
                    <a:lnTo>
                      <a:pt x="44" y="44"/>
                    </a:lnTo>
                    <a:lnTo>
                      <a:pt x="43" y="41"/>
                    </a:lnTo>
                    <a:lnTo>
                      <a:pt x="38" y="42"/>
                    </a:lnTo>
                    <a:lnTo>
                      <a:pt x="36" y="38"/>
                    </a:lnTo>
                    <a:lnTo>
                      <a:pt x="38" y="31"/>
                    </a:lnTo>
                    <a:lnTo>
                      <a:pt x="33" y="27"/>
                    </a:lnTo>
                    <a:lnTo>
                      <a:pt x="24" y="28"/>
                    </a:lnTo>
                    <a:lnTo>
                      <a:pt x="15" y="33"/>
                    </a:lnTo>
                    <a:close/>
                  </a:path>
                </a:pathLst>
              </a:custGeom>
              <a:grpFill/>
              <a:ln w="3175" cmpd="sng">
                <a:solidFill>
                  <a:schemeClr val="bg1"/>
                </a:solidFill>
                <a:round/>
                <a:headEnd/>
                <a:tailEnd/>
              </a:ln>
            </p:spPr>
            <p:txBody>
              <a:bodyPr/>
              <a:lstStyle/>
              <a:p>
                <a:endParaRPr lang="es-CL" sz="2400" dirty="0">
                  <a:solidFill>
                    <a:srgbClr val="000000"/>
                  </a:solidFill>
                </a:endParaRPr>
              </a:p>
            </p:txBody>
          </p:sp>
          <p:sp>
            <p:nvSpPr>
              <p:cNvPr id="409" name="Freeform 413"/>
              <p:cNvSpPr>
                <a:spLocks/>
              </p:cNvSpPr>
              <p:nvPr/>
            </p:nvSpPr>
            <p:spPr bwMode="gray">
              <a:xfrm>
                <a:off x="2884" y="2344"/>
                <a:ext cx="29" cy="31"/>
              </a:xfrm>
              <a:custGeom>
                <a:avLst/>
                <a:gdLst>
                  <a:gd name="T0" fmla="*/ 21 w 29"/>
                  <a:gd name="T1" fmla="*/ 31 h 31"/>
                  <a:gd name="T2" fmla="*/ 7 w 29"/>
                  <a:gd name="T3" fmla="*/ 25 h 31"/>
                  <a:gd name="T4" fmla="*/ 4 w 29"/>
                  <a:gd name="T5" fmla="*/ 15 h 31"/>
                  <a:gd name="T6" fmla="*/ 0 w 29"/>
                  <a:gd name="T7" fmla="*/ 6 h 31"/>
                  <a:gd name="T8" fmla="*/ 9 w 29"/>
                  <a:gd name="T9" fmla="*/ 1 h 31"/>
                  <a:gd name="T10" fmla="*/ 18 w 29"/>
                  <a:gd name="T11" fmla="*/ 0 h 31"/>
                  <a:gd name="T12" fmla="*/ 23 w 29"/>
                  <a:gd name="T13" fmla="*/ 4 h 31"/>
                  <a:gd name="T14" fmla="*/ 21 w 29"/>
                  <a:gd name="T15" fmla="*/ 11 h 31"/>
                  <a:gd name="T16" fmla="*/ 23 w 29"/>
                  <a:gd name="T17" fmla="*/ 15 h 31"/>
                  <a:gd name="T18" fmla="*/ 28 w 29"/>
                  <a:gd name="T19" fmla="*/ 14 h 31"/>
                  <a:gd name="T20" fmla="*/ 29 w 29"/>
                  <a:gd name="T21" fmla="*/ 17 h 31"/>
                  <a:gd name="T22" fmla="*/ 21 w 29"/>
                  <a:gd name="T23" fmla="*/ 31 h 31"/>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29"/>
                  <a:gd name="T37" fmla="*/ 0 h 31"/>
                  <a:gd name="T38" fmla="*/ 29 w 29"/>
                  <a:gd name="T39" fmla="*/ 31 h 31"/>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29" h="31">
                    <a:moveTo>
                      <a:pt x="21" y="31"/>
                    </a:moveTo>
                    <a:lnTo>
                      <a:pt x="7" y="25"/>
                    </a:lnTo>
                    <a:lnTo>
                      <a:pt x="4" y="15"/>
                    </a:lnTo>
                    <a:lnTo>
                      <a:pt x="0" y="6"/>
                    </a:lnTo>
                    <a:lnTo>
                      <a:pt x="9" y="1"/>
                    </a:lnTo>
                    <a:lnTo>
                      <a:pt x="18" y="0"/>
                    </a:lnTo>
                    <a:lnTo>
                      <a:pt x="23" y="4"/>
                    </a:lnTo>
                    <a:lnTo>
                      <a:pt x="21" y="11"/>
                    </a:lnTo>
                    <a:lnTo>
                      <a:pt x="23" y="15"/>
                    </a:lnTo>
                    <a:lnTo>
                      <a:pt x="28" y="14"/>
                    </a:lnTo>
                    <a:lnTo>
                      <a:pt x="29" y="17"/>
                    </a:lnTo>
                    <a:lnTo>
                      <a:pt x="21" y="31"/>
                    </a:lnTo>
                    <a:close/>
                  </a:path>
                </a:pathLst>
              </a:custGeom>
              <a:grpFill/>
              <a:ln w="3175" cmpd="sng">
                <a:solidFill>
                  <a:schemeClr val="bg1"/>
                </a:solidFill>
                <a:round/>
                <a:headEnd/>
                <a:tailEnd/>
              </a:ln>
            </p:spPr>
            <p:txBody>
              <a:bodyPr/>
              <a:lstStyle/>
              <a:p>
                <a:endParaRPr lang="es-CL" sz="2400" dirty="0">
                  <a:solidFill>
                    <a:srgbClr val="000000"/>
                  </a:solidFill>
                </a:endParaRPr>
              </a:p>
            </p:txBody>
          </p:sp>
          <p:sp>
            <p:nvSpPr>
              <p:cNvPr id="410" name="Freeform 414"/>
              <p:cNvSpPr>
                <a:spLocks/>
              </p:cNvSpPr>
              <p:nvPr/>
            </p:nvSpPr>
            <p:spPr bwMode="gray">
              <a:xfrm>
                <a:off x="2931" y="2334"/>
                <a:ext cx="56" cy="66"/>
              </a:xfrm>
              <a:custGeom>
                <a:avLst/>
                <a:gdLst>
                  <a:gd name="T0" fmla="*/ 53 w 56"/>
                  <a:gd name="T1" fmla="*/ 59 h 66"/>
                  <a:gd name="T2" fmla="*/ 40 w 56"/>
                  <a:gd name="T3" fmla="*/ 59 h 66"/>
                  <a:gd name="T4" fmla="*/ 29 w 56"/>
                  <a:gd name="T5" fmla="*/ 61 h 66"/>
                  <a:gd name="T6" fmla="*/ 16 w 56"/>
                  <a:gd name="T7" fmla="*/ 64 h 66"/>
                  <a:gd name="T8" fmla="*/ 6 w 56"/>
                  <a:gd name="T9" fmla="*/ 66 h 66"/>
                  <a:gd name="T10" fmla="*/ 9 w 56"/>
                  <a:gd name="T11" fmla="*/ 57 h 66"/>
                  <a:gd name="T12" fmla="*/ 8 w 56"/>
                  <a:gd name="T13" fmla="*/ 51 h 66"/>
                  <a:gd name="T14" fmla="*/ 0 w 56"/>
                  <a:gd name="T15" fmla="*/ 47 h 66"/>
                  <a:gd name="T16" fmla="*/ 0 w 56"/>
                  <a:gd name="T17" fmla="*/ 36 h 66"/>
                  <a:gd name="T18" fmla="*/ 3 w 56"/>
                  <a:gd name="T19" fmla="*/ 31 h 66"/>
                  <a:gd name="T20" fmla="*/ 5 w 56"/>
                  <a:gd name="T21" fmla="*/ 21 h 66"/>
                  <a:gd name="T22" fmla="*/ 3 w 56"/>
                  <a:gd name="T23" fmla="*/ 7 h 66"/>
                  <a:gd name="T24" fmla="*/ 12 w 56"/>
                  <a:gd name="T25" fmla="*/ 5 h 66"/>
                  <a:gd name="T26" fmla="*/ 17 w 56"/>
                  <a:gd name="T27" fmla="*/ 0 h 66"/>
                  <a:gd name="T28" fmla="*/ 22 w 56"/>
                  <a:gd name="T29" fmla="*/ 5 h 66"/>
                  <a:gd name="T30" fmla="*/ 28 w 56"/>
                  <a:gd name="T31" fmla="*/ 5 h 66"/>
                  <a:gd name="T32" fmla="*/ 35 w 56"/>
                  <a:gd name="T33" fmla="*/ 14 h 66"/>
                  <a:gd name="T34" fmla="*/ 41 w 56"/>
                  <a:gd name="T35" fmla="*/ 8 h 66"/>
                  <a:gd name="T36" fmla="*/ 51 w 56"/>
                  <a:gd name="T37" fmla="*/ 8 h 66"/>
                  <a:gd name="T38" fmla="*/ 56 w 56"/>
                  <a:gd name="T39" fmla="*/ 24 h 66"/>
                  <a:gd name="T40" fmla="*/ 56 w 56"/>
                  <a:gd name="T41" fmla="*/ 29 h 66"/>
                  <a:gd name="T42" fmla="*/ 48 w 56"/>
                  <a:gd name="T43" fmla="*/ 44 h 66"/>
                  <a:gd name="T44" fmla="*/ 50 w 56"/>
                  <a:gd name="T45" fmla="*/ 51 h 66"/>
                  <a:gd name="T46" fmla="*/ 53 w 56"/>
                  <a:gd name="T47" fmla="*/ 59 h 6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56"/>
                  <a:gd name="T73" fmla="*/ 0 h 66"/>
                  <a:gd name="T74" fmla="*/ 56 w 56"/>
                  <a:gd name="T75" fmla="*/ 66 h 66"/>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56" h="66">
                    <a:moveTo>
                      <a:pt x="53" y="59"/>
                    </a:moveTo>
                    <a:lnTo>
                      <a:pt x="40" y="59"/>
                    </a:lnTo>
                    <a:lnTo>
                      <a:pt x="29" y="61"/>
                    </a:lnTo>
                    <a:lnTo>
                      <a:pt x="16" y="64"/>
                    </a:lnTo>
                    <a:lnTo>
                      <a:pt x="6" y="66"/>
                    </a:lnTo>
                    <a:lnTo>
                      <a:pt x="9" y="57"/>
                    </a:lnTo>
                    <a:lnTo>
                      <a:pt x="8" y="51"/>
                    </a:lnTo>
                    <a:lnTo>
                      <a:pt x="0" y="47"/>
                    </a:lnTo>
                    <a:lnTo>
                      <a:pt x="0" y="36"/>
                    </a:lnTo>
                    <a:lnTo>
                      <a:pt x="3" y="31"/>
                    </a:lnTo>
                    <a:lnTo>
                      <a:pt x="5" y="21"/>
                    </a:lnTo>
                    <a:lnTo>
                      <a:pt x="3" y="7"/>
                    </a:lnTo>
                    <a:lnTo>
                      <a:pt x="12" y="5"/>
                    </a:lnTo>
                    <a:lnTo>
                      <a:pt x="17" y="0"/>
                    </a:lnTo>
                    <a:lnTo>
                      <a:pt x="22" y="5"/>
                    </a:lnTo>
                    <a:lnTo>
                      <a:pt x="28" y="5"/>
                    </a:lnTo>
                    <a:lnTo>
                      <a:pt x="35" y="14"/>
                    </a:lnTo>
                    <a:lnTo>
                      <a:pt x="41" y="8"/>
                    </a:lnTo>
                    <a:lnTo>
                      <a:pt x="51" y="8"/>
                    </a:lnTo>
                    <a:lnTo>
                      <a:pt x="56" y="24"/>
                    </a:lnTo>
                    <a:lnTo>
                      <a:pt x="56" y="29"/>
                    </a:lnTo>
                    <a:lnTo>
                      <a:pt x="48" y="44"/>
                    </a:lnTo>
                    <a:lnTo>
                      <a:pt x="50" y="51"/>
                    </a:lnTo>
                    <a:lnTo>
                      <a:pt x="53" y="59"/>
                    </a:lnTo>
                    <a:close/>
                  </a:path>
                </a:pathLst>
              </a:custGeom>
              <a:grpFill/>
              <a:ln w="3175" cmpd="sng">
                <a:solidFill>
                  <a:schemeClr val="bg1"/>
                </a:solidFill>
                <a:round/>
                <a:headEnd/>
                <a:tailEnd/>
              </a:ln>
            </p:spPr>
            <p:txBody>
              <a:bodyPr/>
              <a:lstStyle/>
              <a:p>
                <a:endParaRPr lang="es-CL" sz="2400" dirty="0">
                  <a:solidFill>
                    <a:srgbClr val="000000"/>
                  </a:solidFill>
                </a:endParaRPr>
              </a:p>
            </p:txBody>
          </p:sp>
          <p:sp>
            <p:nvSpPr>
              <p:cNvPr id="411" name="Freeform 415"/>
              <p:cNvSpPr>
                <a:spLocks/>
              </p:cNvSpPr>
              <p:nvPr/>
            </p:nvSpPr>
            <p:spPr bwMode="gray">
              <a:xfrm>
                <a:off x="2905" y="2361"/>
                <a:ext cx="35" cy="39"/>
              </a:xfrm>
              <a:custGeom>
                <a:avLst/>
                <a:gdLst>
                  <a:gd name="T0" fmla="*/ 26 w 35"/>
                  <a:gd name="T1" fmla="*/ 9 h 39"/>
                  <a:gd name="T2" fmla="*/ 26 w 35"/>
                  <a:gd name="T3" fmla="*/ 20 h 39"/>
                  <a:gd name="T4" fmla="*/ 34 w 35"/>
                  <a:gd name="T5" fmla="*/ 24 h 39"/>
                  <a:gd name="T6" fmla="*/ 35 w 35"/>
                  <a:gd name="T7" fmla="*/ 30 h 39"/>
                  <a:gd name="T8" fmla="*/ 32 w 35"/>
                  <a:gd name="T9" fmla="*/ 39 h 39"/>
                  <a:gd name="T10" fmla="*/ 19 w 35"/>
                  <a:gd name="T11" fmla="*/ 34 h 39"/>
                  <a:gd name="T12" fmla="*/ 9 w 35"/>
                  <a:gd name="T13" fmla="*/ 23 h 39"/>
                  <a:gd name="T14" fmla="*/ 0 w 35"/>
                  <a:gd name="T15" fmla="*/ 14 h 39"/>
                  <a:gd name="T16" fmla="*/ 8 w 35"/>
                  <a:gd name="T17" fmla="*/ 0 h 39"/>
                  <a:gd name="T18" fmla="*/ 15 w 35"/>
                  <a:gd name="T19" fmla="*/ 4 h 39"/>
                  <a:gd name="T20" fmla="*/ 18 w 35"/>
                  <a:gd name="T21" fmla="*/ 7 h 39"/>
                  <a:gd name="T22" fmla="*/ 26 w 35"/>
                  <a:gd name="T23" fmla="*/ 9 h 39"/>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35"/>
                  <a:gd name="T37" fmla="*/ 0 h 39"/>
                  <a:gd name="T38" fmla="*/ 35 w 35"/>
                  <a:gd name="T39" fmla="*/ 39 h 39"/>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35" h="39">
                    <a:moveTo>
                      <a:pt x="26" y="9"/>
                    </a:moveTo>
                    <a:lnTo>
                      <a:pt x="26" y="20"/>
                    </a:lnTo>
                    <a:lnTo>
                      <a:pt x="34" y="24"/>
                    </a:lnTo>
                    <a:lnTo>
                      <a:pt x="35" y="30"/>
                    </a:lnTo>
                    <a:lnTo>
                      <a:pt x="32" y="39"/>
                    </a:lnTo>
                    <a:lnTo>
                      <a:pt x="19" y="34"/>
                    </a:lnTo>
                    <a:lnTo>
                      <a:pt x="9" y="23"/>
                    </a:lnTo>
                    <a:lnTo>
                      <a:pt x="0" y="14"/>
                    </a:lnTo>
                    <a:lnTo>
                      <a:pt x="8" y="0"/>
                    </a:lnTo>
                    <a:lnTo>
                      <a:pt x="15" y="4"/>
                    </a:lnTo>
                    <a:lnTo>
                      <a:pt x="18" y="7"/>
                    </a:lnTo>
                    <a:lnTo>
                      <a:pt x="26" y="9"/>
                    </a:lnTo>
                    <a:close/>
                  </a:path>
                </a:pathLst>
              </a:custGeom>
              <a:grpFill/>
              <a:ln w="3175" cmpd="sng">
                <a:solidFill>
                  <a:schemeClr val="bg1"/>
                </a:solidFill>
                <a:round/>
                <a:headEnd/>
                <a:tailEnd/>
              </a:ln>
            </p:spPr>
            <p:txBody>
              <a:bodyPr/>
              <a:lstStyle/>
              <a:p>
                <a:endParaRPr lang="es-CL" sz="2400" dirty="0">
                  <a:solidFill>
                    <a:srgbClr val="000000"/>
                  </a:solidFill>
                </a:endParaRPr>
              </a:p>
            </p:txBody>
          </p:sp>
          <p:sp>
            <p:nvSpPr>
              <p:cNvPr id="412" name="Freeform 416"/>
              <p:cNvSpPr>
                <a:spLocks/>
              </p:cNvSpPr>
              <p:nvPr/>
            </p:nvSpPr>
            <p:spPr bwMode="gray">
              <a:xfrm>
                <a:off x="3088" y="2406"/>
                <a:ext cx="3" cy="4"/>
              </a:xfrm>
              <a:custGeom>
                <a:avLst/>
                <a:gdLst>
                  <a:gd name="T0" fmla="*/ 0 w 3"/>
                  <a:gd name="T1" fmla="*/ 4 h 4"/>
                  <a:gd name="T2" fmla="*/ 0 w 3"/>
                  <a:gd name="T3" fmla="*/ 2 h 4"/>
                  <a:gd name="T4" fmla="*/ 1 w 3"/>
                  <a:gd name="T5" fmla="*/ 0 h 4"/>
                  <a:gd name="T6" fmla="*/ 3 w 3"/>
                  <a:gd name="T7" fmla="*/ 1 h 4"/>
                  <a:gd name="T8" fmla="*/ 3 w 3"/>
                  <a:gd name="T9" fmla="*/ 2 h 4"/>
                  <a:gd name="T10" fmla="*/ 0 w 3"/>
                  <a:gd name="T11" fmla="*/ 4 h 4"/>
                  <a:gd name="T12" fmla="*/ 0 60000 65536"/>
                  <a:gd name="T13" fmla="*/ 0 60000 65536"/>
                  <a:gd name="T14" fmla="*/ 0 60000 65536"/>
                  <a:gd name="T15" fmla="*/ 0 60000 65536"/>
                  <a:gd name="T16" fmla="*/ 0 60000 65536"/>
                  <a:gd name="T17" fmla="*/ 0 60000 65536"/>
                  <a:gd name="T18" fmla="*/ 0 w 3"/>
                  <a:gd name="T19" fmla="*/ 0 h 4"/>
                  <a:gd name="T20" fmla="*/ 3 w 3"/>
                  <a:gd name="T21" fmla="*/ 4 h 4"/>
                </a:gdLst>
                <a:ahLst/>
                <a:cxnLst>
                  <a:cxn ang="T12">
                    <a:pos x="T0" y="T1"/>
                  </a:cxn>
                  <a:cxn ang="T13">
                    <a:pos x="T2" y="T3"/>
                  </a:cxn>
                  <a:cxn ang="T14">
                    <a:pos x="T4" y="T5"/>
                  </a:cxn>
                  <a:cxn ang="T15">
                    <a:pos x="T6" y="T7"/>
                  </a:cxn>
                  <a:cxn ang="T16">
                    <a:pos x="T8" y="T9"/>
                  </a:cxn>
                  <a:cxn ang="T17">
                    <a:pos x="T10" y="T11"/>
                  </a:cxn>
                </a:cxnLst>
                <a:rect l="T18" t="T19" r="T20" b="T21"/>
                <a:pathLst>
                  <a:path w="3" h="4">
                    <a:moveTo>
                      <a:pt x="0" y="4"/>
                    </a:moveTo>
                    <a:lnTo>
                      <a:pt x="0" y="2"/>
                    </a:lnTo>
                    <a:lnTo>
                      <a:pt x="1" y="0"/>
                    </a:lnTo>
                    <a:lnTo>
                      <a:pt x="3" y="1"/>
                    </a:lnTo>
                    <a:lnTo>
                      <a:pt x="3" y="2"/>
                    </a:lnTo>
                    <a:lnTo>
                      <a:pt x="0" y="4"/>
                    </a:lnTo>
                    <a:close/>
                  </a:path>
                </a:pathLst>
              </a:custGeom>
              <a:grpFill/>
              <a:ln w="3175" cmpd="sng">
                <a:solidFill>
                  <a:schemeClr val="bg1"/>
                </a:solidFill>
                <a:round/>
                <a:headEnd/>
                <a:tailEnd/>
              </a:ln>
            </p:spPr>
            <p:txBody>
              <a:bodyPr/>
              <a:lstStyle/>
              <a:p>
                <a:endParaRPr lang="es-CL" sz="2400" dirty="0">
                  <a:solidFill>
                    <a:srgbClr val="000000"/>
                  </a:solidFill>
                </a:endParaRPr>
              </a:p>
            </p:txBody>
          </p:sp>
          <p:sp>
            <p:nvSpPr>
              <p:cNvPr id="413" name="Freeform 417"/>
              <p:cNvSpPr>
                <a:spLocks/>
              </p:cNvSpPr>
              <p:nvPr/>
            </p:nvSpPr>
            <p:spPr bwMode="gray">
              <a:xfrm>
                <a:off x="3117" y="2491"/>
                <a:ext cx="13" cy="10"/>
              </a:xfrm>
              <a:custGeom>
                <a:avLst/>
                <a:gdLst>
                  <a:gd name="T0" fmla="*/ 0 w 13"/>
                  <a:gd name="T1" fmla="*/ 6 h 10"/>
                  <a:gd name="T2" fmla="*/ 11 w 13"/>
                  <a:gd name="T3" fmla="*/ 0 h 10"/>
                  <a:gd name="T4" fmla="*/ 12 w 13"/>
                  <a:gd name="T5" fmla="*/ 1 h 10"/>
                  <a:gd name="T6" fmla="*/ 13 w 13"/>
                  <a:gd name="T7" fmla="*/ 4 h 10"/>
                  <a:gd name="T8" fmla="*/ 12 w 13"/>
                  <a:gd name="T9" fmla="*/ 8 h 10"/>
                  <a:gd name="T10" fmla="*/ 4 w 13"/>
                  <a:gd name="T11" fmla="*/ 10 h 10"/>
                  <a:gd name="T12" fmla="*/ 0 w 13"/>
                  <a:gd name="T13" fmla="*/ 6 h 10"/>
                  <a:gd name="T14" fmla="*/ 0 60000 65536"/>
                  <a:gd name="T15" fmla="*/ 0 60000 65536"/>
                  <a:gd name="T16" fmla="*/ 0 60000 65536"/>
                  <a:gd name="T17" fmla="*/ 0 60000 65536"/>
                  <a:gd name="T18" fmla="*/ 0 60000 65536"/>
                  <a:gd name="T19" fmla="*/ 0 60000 65536"/>
                  <a:gd name="T20" fmla="*/ 0 60000 65536"/>
                  <a:gd name="T21" fmla="*/ 0 w 13"/>
                  <a:gd name="T22" fmla="*/ 0 h 10"/>
                  <a:gd name="T23" fmla="*/ 13 w 13"/>
                  <a:gd name="T24" fmla="*/ 10 h 10"/>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13" h="10">
                    <a:moveTo>
                      <a:pt x="0" y="6"/>
                    </a:moveTo>
                    <a:lnTo>
                      <a:pt x="11" y="0"/>
                    </a:lnTo>
                    <a:lnTo>
                      <a:pt x="12" y="1"/>
                    </a:lnTo>
                    <a:lnTo>
                      <a:pt x="13" y="4"/>
                    </a:lnTo>
                    <a:lnTo>
                      <a:pt x="12" y="8"/>
                    </a:lnTo>
                    <a:lnTo>
                      <a:pt x="4" y="10"/>
                    </a:lnTo>
                    <a:lnTo>
                      <a:pt x="0" y="6"/>
                    </a:lnTo>
                    <a:close/>
                  </a:path>
                </a:pathLst>
              </a:custGeom>
              <a:grpFill/>
              <a:ln w="3175" cmpd="sng">
                <a:solidFill>
                  <a:schemeClr val="bg1"/>
                </a:solidFill>
                <a:round/>
                <a:headEnd/>
                <a:tailEnd/>
              </a:ln>
            </p:spPr>
            <p:txBody>
              <a:bodyPr/>
              <a:lstStyle/>
              <a:p>
                <a:endParaRPr lang="es-CL" sz="2400" dirty="0">
                  <a:solidFill>
                    <a:srgbClr val="000000"/>
                  </a:solidFill>
                </a:endParaRPr>
              </a:p>
            </p:txBody>
          </p:sp>
          <p:sp>
            <p:nvSpPr>
              <p:cNvPr id="414" name="Freeform 418"/>
              <p:cNvSpPr>
                <a:spLocks/>
              </p:cNvSpPr>
              <p:nvPr/>
            </p:nvSpPr>
            <p:spPr bwMode="gray">
              <a:xfrm>
                <a:off x="3035" y="2301"/>
                <a:ext cx="105" cy="98"/>
              </a:xfrm>
              <a:custGeom>
                <a:avLst/>
                <a:gdLst>
                  <a:gd name="T0" fmla="*/ 99 w 105"/>
                  <a:gd name="T1" fmla="*/ 3 h 98"/>
                  <a:gd name="T2" fmla="*/ 103 w 105"/>
                  <a:gd name="T3" fmla="*/ 7 h 98"/>
                  <a:gd name="T4" fmla="*/ 104 w 105"/>
                  <a:gd name="T5" fmla="*/ 12 h 98"/>
                  <a:gd name="T6" fmla="*/ 105 w 105"/>
                  <a:gd name="T7" fmla="*/ 28 h 98"/>
                  <a:gd name="T8" fmla="*/ 100 w 105"/>
                  <a:gd name="T9" fmla="*/ 31 h 98"/>
                  <a:gd name="T10" fmla="*/ 93 w 105"/>
                  <a:gd name="T11" fmla="*/ 45 h 98"/>
                  <a:gd name="T12" fmla="*/ 87 w 105"/>
                  <a:gd name="T13" fmla="*/ 52 h 98"/>
                  <a:gd name="T14" fmla="*/ 83 w 105"/>
                  <a:gd name="T15" fmla="*/ 71 h 98"/>
                  <a:gd name="T16" fmla="*/ 78 w 105"/>
                  <a:gd name="T17" fmla="*/ 77 h 98"/>
                  <a:gd name="T18" fmla="*/ 73 w 105"/>
                  <a:gd name="T19" fmla="*/ 70 h 98"/>
                  <a:gd name="T20" fmla="*/ 66 w 105"/>
                  <a:gd name="T21" fmla="*/ 70 h 98"/>
                  <a:gd name="T22" fmla="*/ 55 w 105"/>
                  <a:gd name="T23" fmla="*/ 85 h 98"/>
                  <a:gd name="T24" fmla="*/ 52 w 105"/>
                  <a:gd name="T25" fmla="*/ 98 h 98"/>
                  <a:gd name="T26" fmla="*/ 32 w 105"/>
                  <a:gd name="T27" fmla="*/ 97 h 98"/>
                  <a:gd name="T28" fmla="*/ 26 w 105"/>
                  <a:gd name="T29" fmla="*/ 96 h 98"/>
                  <a:gd name="T30" fmla="*/ 24 w 105"/>
                  <a:gd name="T31" fmla="*/ 89 h 98"/>
                  <a:gd name="T32" fmla="*/ 12 w 105"/>
                  <a:gd name="T33" fmla="*/ 79 h 98"/>
                  <a:gd name="T34" fmla="*/ 1 w 105"/>
                  <a:gd name="T35" fmla="*/ 79 h 98"/>
                  <a:gd name="T36" fmla="*/ 0 w 105"/>
                  <a:gd name="T37" fmla="*/ 53 h 98"/>
                  <a:gd name="T38" fmla="*/ 7 w 105"/>
                  <a:gd name="T39" fmla="*/ 43 h 98"/>
                  <a:gd name="T40" fmla="*/ 7 w 105"/>
                  <a:gd name="T41" fmla="*/ 29 h 98"/>
                  <a:gd name="T42" fmla="*/ 3 w 105"/>
                  <a:gd name="T43" fmla="*/ 20 h 98"/>
                  <a:gd name="T44" fmla="*/ 7 w 105"/>
                  <a:gd name="T45" fmla="*/ 19 h 98"/>
                  <a:gd name="T46" fmla="*/ 11 w 105"/>
                  <a:gd name="T47" fmla="*/ 6 h 98"/>
                  <a:gd name="T48" fmla="*/ 18 w 105"/>
                  <a:gd name="T49" fmla="*/ 0 h 98"/>
                  <a:gd name="T50" fmla="*/ 32 w 105"/>
                  <a:gd name="T51" fmla="*/ 2 h 98"/>
                  <a:gd name="T52" fmla="*/ 39 w 105"/>
                  <a:gd name="T53" fmla="*/ 10 h 98"/>
                  <a:gd name="T54" fmla="*/ 49 w 105"/>
                  <a:gd name="T55" fmla="*/ 10 h 98"/>
                  <a:gd name="T56" fmla="*/ 56 w 105"/>
                  <a:gd name="T57" fmla="*/ 13 h 98"/>
                  <a:gd name="T58" fmla="*/ 63 w 105"/>
                  <a:gd name="T59" fmla="*/ 11 h 98"/>
                  <a:gd name="T60" fmla="*/ 68 w 105"/>
                  <a:gd name="T61" fmla="*/ 5 h 98"/>
                  <a:gd name="T62" fmla="*/ 85 w 105"/>
                  <a:gd name="T63" fmla="*/ 8 h 98"/>
                  <a:gd name="T64" fmla="*/ 99 w 105"/>
                  <a:gd name="T65" fmla="*/ 3 h 98"/>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105"/>
                  <a:gd name="T100" fmla="*/ 0 h 98"/>
                  <a:gd name="T101" fmla="*/ 105 w 105"/>
                  <a:gd name="T102" fmla="*/ 98 h 98"/>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105" h="98">
                    <a:moveTo>
                      <a:pt x="99" y="3"/>
                    </a:moveTo>
                    <a:lnTo>
                      <a:pt x="103" y="7"/>
                    </a:lnTo>
                    <a:lnTo>
                      <a:pt x="104" y="12"/>
                    </a:lnTo>
                    <a:lnTo>
                      <a:pt x="105" y="28"/>
                    </a:lnTo>
                    <a:lnTo>
                      <a:pt x="100" y="31"/>
                    </a:lnTo>
                    <a:lnTo>
                      <a:pt x="93" y="45"/>
                    </a:lnTo>
                    <a:lnTo>
                      <a:pt x="87" y="52"/>
                    </a:lnTo>
                    <a:lnTo>
                      <a:pt x="83" y="71"/>
                    </a:lnTo>
                    <a:lnTo>
                      <a:pt x="78" y="77"/>
                    </a:lnTo>
                    <a:lnTo>
                      <a:pt x="73" y="70"/>
                    </a:lnTo>
                    <a:lnTo>
                      <a:pt x="66" y="70"/>
                    </a:lnTo>
                    <a:lnTo>
                      <a:pt x="55" y="85"/>
                    </a:lnTo>
                    <a:lnTo>
                      <a:pt x="52" y="98"/>
                    </a:lnTo>
                    <a:lnTo>
                      <a:pt x="32" y="97"/>
                    </a:lnTo>
                    <a:lnTo>
                      <a:pt x="26" y="96"/>
                    </a:lnTo>
                    <a:lnTo>
                      <a:pt x="24" y="89"/>
                    </a:lnTo>
                    <a:lnTo>
                      <a:pt x="12" y="79"/>
                    </a:lnTo>
                    <a:lnTo>
                      <a:pt x="1" y="79"/>
                    </a:lnTo>
                    <a:lnTo>
                      <a:pt x="0" y="53"/>
                    </a:lnTo>
                    <a:lnTo>
                      <a:pt x="7" y="43"/>
                    </a:lnTo>
                    <a:lnTo>
                      <a:pt x="7" y="29"/>
                    </a:lnTo>
                    <a:lnTo>
                      <a:pt x="3" y="20"/>
                    </a:lnTo>
                    <a:lnTo>
                      <a:pt x="7" y="19"/>
                    </a:lnTo>
                    <a:lnTo>
                      <a:pt x="11" y="6"/>
                    </a:lnTo>
                    <a:lnTo>
                      <a:pt x="18" y="0"/>
                    </a:lnTo>
                    <a:lnTo>
                      <a:pt x="32" y="2"/>
                    </a:lnTo>
                    <a:lnTo>
                      <a:pt x="39" y="10"/>
                    </a:lnTo>
                    <a:lnTo>
                      <a:pt x="49" y="10"/>
                    </a:lnTo>
                    <a:lnTo>
                      <a:pt x="56" y="13"/>
                    </a:lnTo>
                    <a:lnTo>
                      <a:pt x="63" y="11"/>
                    </a:lnTo>
                    <a:lnTo>
                      <a:pt x="68" y="5"/>
                    </a:lnTo>
                    <a:lnTo>
                      <a:pt x="85" y="8"/>
                    </a:lnTo>
                    <a:lnTo>
                      <a:pt x="99" y="3"/>
                    </a:lnTo>
                    <a:close/>
                  </a:path>
                </a:pathLst>
              </a:custGeom>
              <a:grpFill/>
              <a:ln w="3175" cmpd="sng">
                <a:solidFill>
                  <a:schemeClr val="bg1"/>
                </a:solidFill>
                <a:round/>
                <a:headEnd/>
                <a:tailEnd/>
              </a:ln>
            </p:spPr>
            <p:txBody>
              <a:bodyPr/>
              <a:lstStyle/>
              <a:p>
                <a:endParaRPr lang="es-CL" sz="2400" dirty="0">
                  <a:solidFill>
                    <a:srgbClr val="000000"/>
                  </a:solidFill>
                </a:endParaRPr>
              </a:p>
            </p:txBody>
          </p:sp>
          <p:sp>
            <p:nvSpPr>
              <p:cNvPr id="415" name="Freeform 419"/>
              <p:cNvSpPr>
                <a:spLocks/>
              </p:cNvSpPr>
              <p:nvPr/>
            </p:nvSpPr>
            <p:spPr bwMode="gray">
              <a:xfrm>
                <a:off x="3087" y="2308"/>
                <a:ext cx="65" cy="117"/>
              </a:xfrm>
              <a:custGeom>
                <a:avLst/>
                <a:gdLst>
                  <a:gd name="T0" fmla="*/ 0 w 65"/>
                  <a:gd name="T1" fmla="*/ 91 h 117"/>
                  <a:gd name="T2" fmla="*/ 3 w 65"/>
                  <a:gd name="T3" fmla="*/ 78 h 117"/>
                  <a:gd name="T4" fmla="*/ 14 w 65"/>
                  <a:gd name="T5" fmla="*/ 63 h 117"/>
                  <a:gd name="T6" fmla="*/ 21 w 65"/>
                  <a:gd name="T7" fmla="*/ 63 h 117"/>
                  <a:gd name="T8" fmla="*/ 26 w 65"/>
                  <a:gd name="T9" fmla="*/ 70 h 117"/>
                  <a:gd name="T10" fmla="*/ 31 w 65"/>
                  <a:gd name="T11" fmla="*/ 64 h 117"/>
                  <a:gd name="T12" fmla="*/ 35 w 65"/>
                  <a:gd name="T13" fmla="*/ 45 h 117"/>
                  <a:gd name="T14" fmla="*/ 41 w 65"/>
                  <a:gd name="T15" fmla="*/ 38 h 117"/>
                  <a:gd name="T16" fmla="*/ 48 w 65"/>
                  <a:gd name="T17" fmla="*/ 24 h 117"/>
                  <a:gd name="T18" fmla="*/ 53 w 65"/>
                  <a:gd name="T19" fmla="*/ 21 h 117"/>
                  <a:gd name="T20" fmla="*/ 52 w 65"/>
                  <a:gd name="T21" fmla="*/ 5 h 117"/>
                  <a:gd name="T22" fmla="*/ 51 w 65"/>
                  <a:gd name="T23" fmla="*/ 0 h 117"/>
                  <a:gd name="T24" fmla="*/ 54 w 65"/>
                  <a:gd name="T25" fmla="*/ 1 h 117"/>
                  <a:gd name="T26" fmla="*/ 63 w 65"/>
                  <a:gd name="T27" fmla="*/ 13 h 117"/>
                  <a:gd name="T28" fmla="*/ 62 w 65"/>
                  <a:gd name="T29" fmla="*/ 31 h 117"/>
                  <a:gd name="T30" fmla="*/ 52 w 65"/>
                  <a:gd name="T31" fmla="*/ 34 h 117"/>
                  <a:gd name="T32" fmla="*/ 51 w 65"/>
                  <a:gd name="T33" fmla="*/ 42 h 117"/>
                  <a:gd name="T34" fmla="*/ 60 w 65"/>
                  <a:gd name="T35" fmla="*/ 48 h 117"/>
                  <a:gd name="T36" fmla="*/ 65 w 65"/>
                  <a:gd name="T37" fmla="*/ 60 h 117"/>
                  <a:gd name="T38" fmla="*/ 55 w 65"/>
                  <a:gd name="T39" fmla="*/ 77 h 117"/>
                  <a:gd name="T40" fmla="*/ 55 w 65"/>
                  <a:gd name="T41" fmla="*/ 84 h 117"/>
                  <a:gd name="T42" fmla="*/ 65 w 65"/>
                  <a:gd name="T43" fmla="*/ 108 h 117"/>
                  <a:gd name="T44" fmla="*/ 59 w 65"/>
                  <a:gd name="T45" fmla="*/ 117 h 117"/>
                  <a:gd name="T46" fmla="*/ 54 w 65"/>
                  <a:gd name="T47" fmla="*/ 113 h 117"/>
                  <a:gd name="T48" fmla="*/ 40 w 65"/>
                  <a:gd name="T49" fmla="*/ 113 h 117"/>
                  <a:gd name="T50" fmla="*/ 27 w 65"/>
                  <a:gd name="T51" fmla="*/ 113 h 117"/>
                  <a:gd name="T52" fmla="*/ 12 w 65"/>
                  <a:gd name="T53" fmla="*/ 113 h 117"/>
                  <a:gd name="T54" fmla="*/ 12 w 65"/>
                  <a:gd name="T55" fmla="*/ 104 h 117"/>
                  <a:gd name="T56" fmla="*/ 7 w 65"/>
                  <a:gd name="T57" fmla="*/ 97 h 117"/>
                  <a:gd name="T58" fmla="*/ 0 w 65"/>
                  <a:gd name="T59" fmla="*/ 91 h 117"/>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w 65"/>
                  <a:gd name="T91" fmla="*/ 0 h 117"/>
                  <a:gd name="T92" fmla="*/ 65 w 65"/>
                  <a:gd name="T93" fmla="*/ 117 h 117"/>
                </a:gdLst>
                <a:ahLst/>
                <a:cxnLst>
                  <a:cxn ang="T60">
                    <a:pos x="T0" y="T1"/>
                  </a:cxn>
                  <a:cxn ang="T61">
                    <a:pos x="T2" y="T3"/>
                  </a:cxn>
                  <a:cxn ang="T62">
                    <a:pos x="T4" y="T5"/>
                  </a:cxn>
                  <a:cxn ang="T63">
                    <a:pos x="T6" y="T7"/>
                  </a:cxn>
                  <a:cxn ang="T64">
                    <a:pos x="T8" y="T9"/>
                  </a:cxn>
                  <a:cxn ang="T65">
                    <a:pos x="T10" y="T11"/>
                  </a:cxn>
                  <a:cxn ang="T66">
                    <a:pos x="T12" y="T13"/>
                  </a:cxn>
                  <a:cxn ang="T67">
                    <a:pos x="T14" y="T15"/>
                  </a:cxn>
                  <a:cxn ang="T68">
                    <a:pos x="T16" y="T17"/>
                  </a:cxn>
                  <a:cxn ang="T69">
                    <a:pos x="T18" y="T19"/>
                  </a:cxn>
                  <a:cxn ang="T70">
                    <a:pos x="T20" y="T21"/>
                  </a:cxn>
                  <a:cxn ang="T71">
                    <a:pos x="T22" y="T23"/>
                  </a:cxn>
                  <a:cxn ang="T72">
                    <a:pos x="T24" y="T25"/>
                  </a:cxn>
                  <a:cxn ang="T73">
                    <a:pos x="T26" y="T27"/>
                  </a:cxn>
                  <a:cxn ang="T74">
                    <a:pos x="T28" y="T29"/>
                  </a:cxn>
                  <a:cxn ang="T75">
                    <a:pos x="T30" y="T31"/>
                  </a:cxn>
                  <a:cxn ang="T76">
                    <a:pos x="T32" y="T33"/>
                  </a:cxn>
                  <a:cxn ang="T77">
                    <a:pos x="T34" y="T35"/>
                  </a:cxn>
                  <a:cxn ang="T78">
                    <a:pos x="T36" y="T37"/>
                  </a:cxn>
                  <a:cxn ang="T79">
                    <a:pos x="T38" y="T39"/>
                  </a:cxn>
                  <a:cxn ang="T80">
                    <a:pos x="T40" y="T41"/>
                  </a:cxn>
                  <a:cxn ang="T81">
                    <a:pos x="T42" y="T43"/>
                  </a:cxn>
                  <a:cxn ang="T82">
                    <a:pos x="T44" y="T45"/>
                  </a:cxn>
                  <a:cxn ang="T83">
                    <a:pos x="T46" y="T47"/>
                  </a:cxn>
                  <a:cxn ang="T84">
                    <a:pos x="T48" y="T49"/>
                  </a:cxn>
                  <a:cxn ang="T85">
                    <a:pos x="T50" y="T51"/>
                  </a:cxn>
                  <a:cxn ang="T86">
                    <a:pos x="T52" y="T53"/>
                  </a:cxn>
                  <a:cxn ang="T87">
                    <a:pos x="T54" y="T55"/>
                  </a:cxn>
                  <a:cxn ang="T88">
                    <a:pos x="T56" y="T57"/>
                  </a:cxn>
                  <a:cxn ang="T89">
                    <a:pos x="T58" y="T59"/>
                  </a:cxn>
                </a:cxnLst>
                <a:rect l="T90" t="T91" r="T92" b="T93"/>
                <a:pathLst>
                  <a:path w="65" h="117">
                    <a:moveTo>
                      <a:pt x="0" y="91"/>
                    </a:moveTo>
                    <a:lnTo>
                      <a:pt x="3" y="78"/>
                    </a:lnTo>
                    <a:lnTo>
                      <a:pt x="14" y="63"/>
                    </a:lnTo>
                    <a:lnTo>
                      <a:pt x="21" y="63"/>
                    </a:lnTo>
                    <a:lnTo>
                      <a:pt x="26" y="70"/>
                    </a:lnTo>
                    <a:lnTo>
                      <a:pt x="31" y="64"/>
                    </a:lnTo>
                    <a:lnTo>
                      <a:pt x="35" y="45"/>
                    </a:lnTo>
                    <a:lnTo>
                      <a:pt x="41" y="38"/>
                    </a:lnTo>
                    <a:lnTo>
                      <a:pt x="48" y="24"/>
                    </a:lnTo>
                    <a:lnTo>
                      <a:pt x="53" y="21"/>
                    </a:lnTo>
                    <a:lnTo>
                      <a:pt x="52" y="5"/>
                    </a:lnTo>
                    <a:lnTo>
                      <a:pt x="51" y="0"/>
                    </a:lnTo>
                    <a:lnTo>
                      <a:pt x="54" y="1"/>
                    </a:lnTo>
                    <a:lnTo>
                      <a:pt x="63" y="13"/>
                    </a:lnTo>
                    <a:lnTo>
                      <a:pt x="62" y="31"/>
                    </a:lnTo>
                    <a:lnTo>
                      <a:pt x="52" y="34"/>
                    </a:lnTo>
                    <a:lnTo>
                      <a:pt x="51" y="42"/>
                    </a:lnTo>
                    <a:lnTo>
                      <a:pt x="60" y="48"/>
                    </a:lnTo>
                    <a:lnTo>
                      <a:pt x="65" y="60"/>
                    </a:lnTo>
                    <a:lnTo>
                      <a:pt x="55" y="77"/>
                    </a:lnTo>
                    <a:lnTo>
                      <a:pt x="55" y="84"/>
                    </a:lnTo>
                    <a:lnTo>
                      <a:pt x="65" y="108"/>
                    </a:lnTo>
                    <a:lnTo>
                      <a:pt x="59" y="117"/>
                    </a:lnTo>
                    <a:lnTo>
                      <a:pt x="54" y="113"/>
                    </a:lnTo>
                    <a:lnTo>
                      <a:pt x="40" y="113"/>
                    </a:lnTo>
                    <a:lnTo>
                      <a:pt x="27" y="113"/>
                    </a:lnTo>
                    <a:lnTo>
                      <a:pt x="12" y="113"/>
                    </a:lnTo>
                    <a:lnTo>
                      <a:pt x="12" y="104"/>
                    </a:lnTo>
                    <a:lnTo>
                      <a:pt x="7" y="97"/>
                    </a:lnTo>
                    <a:lnTo>
                      <a:pt x="0" y="91"/>
                    </a:lnTo>
                    <a:close/>
                  </a:path>
                </a:pathLst>
              </a:custGeom>
              <a:grpFill/>
              <a:ln w="3175" cmpd="sng">
                <a:solidFill>
                  <a:schemeClr val="bg1"/>
                </a:solidFill>
                <a:round/>
                <a:headEnd/>
                <a:tailEnd/>
              </a:ln>
            </p:spPr>
            <p:txBody>
              <a:bodyPr/>
              <a:lstStyle/>
              <a:p>
                <a:endParaRPr lang="es-CL" sz="2400" dirty="0">
                  <a:solidFill>
                    <a:srgbClr val="000000"/>
                  </a:solidFill>
                </a:endParaRPr>
              </a:p>
            </p:txBody>
          </p:sp>
          <p:sp>
            <p:nvSpPr>
              <p:cNvPr id="416" name="Freeform 420"/>
              <p:cNvSpPr>
                <a:spLocks/>
              </p:cNvSpPr>
              <p:nvPr/>
            </p:nvSpPr>
            <p:spPr bwMode="gray">
              <a:xfrm>
                <a:off x="3092" y="2421"/>
                <a:ext cx="51" cy="69"/>
              </a:xfrm>
              <a:custGeom>
                <a:avLst/>
                <a:gdLst>
                  <a:gd name="T0" fmla="*/ 23 w 51"/>
                  <a:gd name="T1" fmla="*/ 69 h 69"/>
                  <a:gd name="T2" fmla="*/ 13 w 51"/>
                  <a:gd name="T3" fmla="*/ 53 h 69"/>
                  <a:gd name="T4" fmla="*/ 6 w 51"/>
                  <a:gd name="T5" fmla="*/ 44 h 69"/>
                  <a:gd name="T6" fmla="*/ 0 w 51"/>
                  <a:gd name="T7" fmla="*/ 32 h 69"/>
                  <a:gd name="T8" fmla="*/ 5 w 51"/>
                  <a:gd name="T9" fmla="*/ 20 h 69"/>
                  <a:gd name="T10" fmla="*/ 4 w 51"/>
                  <a:gd name="T11" fmla="*/ 15 h 69"/>
                  <a:gd name="T12" fmla="*/ 5 w 51"/>
                  <a:gd name="T13" fmla="*/ 9 h 69"/>
                  <a:gd name="T14" fmla="*/ 22 w 51"/>
                  <a:gd name="T15" fmla="*/ 9 h 69"/>
                  <a:gd name="T16" fmla="*/ 22 w 51"/>
                  <a:gd name="T17" fmla="*/ 0 h 69"/>
                  <a:gd name="T18" fmla="*/ 35 w 51"/>
                  <a:gd name="T19" fmla="*/ 0 h 69"/>
                  <a:gd name="T20" fmla="*/ 33 w 51"/>
                  <a:gd name="T21" fmla="*/ 7 h 69"/>
                  <a:gd name="T22" fmla="*/ 41 w 51"/>
                  <a:gd name="T23" fmla="*/ 14 h 69"/>
                  <a:gd name="T24" fmla="*/ 48 w 51"/>
                  <a:gd name="T25" fmla="*/ 10 h 69"/>
                  <a:gd name="T26" fmla="*/ 50 w 51"/>
                  <a:gd name="T27" fmla="*/ 12 h 69"/>
                  <a:gd name="T28" fmla="*/ 51 w 51"/>
                  <a:gd name="T29" fmla="*/ 19 h 69"/>
                  <a:gd name="T30" fmla="*/ 45 w 51"/>
                  <a:gd name="T31" fmla="*/ 23 h 69"/>
                  <a:gd name="T32" fmla="*/ 43 w 51"/>
                  <a:gd name="T33" fmla="*/ 30 h 69"/>
                  <a:gd name="T34" fmla="*/ 45 w 51"/>
                  <a:gd name="T35" fmla="*/ 32 h 69"/>
                  <a:gd name="T36" fmla="*/ 48 w 51"/>
                  <a:gd name="T37" fmla="*/ 33 h 69"/>
                  <a:gd name="T38" fmla="*/ 45 w 51"/>
                  <a:gd name="T39" fmla="*/ 53 h 69"/>
                  <a:gd name="T40" fmla="*/ 39 w 51"/>
                  <a:gd name="T41" fmla="*/ 47 h 69"/>
                  <a:gd name="T42" fmla="*/ 35 w 51"/>
                  <a:gd name="T43" fmla="*/ 41 h 69"/>
                  <a:gd name="T44" fmla="*/ 28 w 51"/>
                  <a:gd name="T45" fmla="*/ 40 h 69"/>
                  <a:gd name="T46" fmla="*/ 28 w 51"/>
                  <a:gd name="T47" fmla="*/ 44 h 69"/>
                  <a:gd name="T48" fmla="*/ 26 w 51"/>
                  <a:gd name="T49" fmla="*/ 50 h 69"/>
                  <a:gd name="T50" fmla="*/ 22 w 51"/>
                  <a:gd name="T51" fmla="*/ 48 h 69"/>
                  <a:gd name="T52" fmla="*/ 24 w 51"/>
                  <a:gd name="T53" fmla="*/ 54 h 69"/>
                  <a:gd name="T54" fmla="*/ 31 w 51"/>
                  <a:gd name="T55" fmla="*/ 62 h 69"/>
                  <a:gd name="T56" fmla="*/ 23 w 51"/>
                  <a:gd name="T57" fmla="*/ 69 h 69"/>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51"/>
                  <a:gd name="T88" fmla="*/ 0 h 69"/>
                  <a:gd name="T89" fmla="*/ 51 w 51"/>
                  <a:gd name="T90" fmla="*/ 69 h 69"/>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51" h="69">
                    <a:moveTo>
                      <a:pt x="23" y="69"/>
                    </a:moveTo>
                    <a:lnTo>
                      <a:pt x="13" y="53"/>
                    </a:lnTo>
                    <a:lnTo>
                      <a:pt x="6" y="44"/>
                    </a:lnTo>
                    <a:lnTo>
                      <a:pt x="0" y="32"/>
                    </a:lnTo>
                    <a:lnTo>
                      <a:pt x="5" y="20"/>
                    </a:lnTo>
                    <a:lnTo>
                      <a:pt x="4" y="15"/>
                    </a:lnTo>
                    <a:lnTo>
                      <a:pt x="5" y="9"/>
                    </a:lnTo>
                    <a:lnTo>
                      <a:pt x="22" y="9"/>
                    </a:lnTo>
                    <a:lnTo>
                      <a:pt x="22" y="0"/>
                    </a:lnTo>
                    <a:lnTo>
                      <a:pt x="35" y="0"/>
                    </a:lnTo>
                    <a:lnTo>
                      <a:pt x="33" y="7"/>
                    </a:lnTo>
                    <a:lnTo>
                      <a:pt x="41" y="14"/>
                    </a:lnTo>
                    <a:lnTo>
                      <a:pt x="48" y="10"/>
                    </a:lnTo>
                    <a:lnTo>
                      <a:pt x="50" y="12"/>
                    </a:lnTo>
                    <a:lnTo>
                      <a:pt x="51" y="19"/>
                    </a:lnTo>
                    <a:lnTo>
                      <a:pt x="45" y="23"/>
                    </a:lnTo>
                    <a:lnTo>
                      <a:pt x="43" y="30"/>
                    </a:lnTo>
                    <a:lnTo>
                      <a:pt x="45" y="32"/>
                    </a:lnTo>
                    <a:lnTo>
                      <a:pt x="48" y="33"/>
                    </a:lnTo>
                    <a:lnTo>
                      <a:pt x="45" y="53"/>
                    </a:lnTo>
                    <a:lnTo>
                      <a:pt x="39" y="47"/>
                    </a:lnTo>
                    <a:lnTo>
                      <a:pt x="35" y="41"/>
                    </a:lnTo>
                    <a:lnTo>
                      <a:pt x="28" y="40"/>
                    </a:lnTo>
                    <a:lnTo>
                      <a:pt x="28" y="44"/>
                    </a:lnTo>
                    <a:lnTo>
                      <a:pt x="26" y="50"/>
                    </a:lnTo>
                    <a:lnTo>
                      <a:pt x="22" y="48"/>
                    </a:lnTo>
                    <a:lnTo>
                      <a:pt x="24" y="54"/>
                    </a:lnTo>
                    <a:lnTo>
                      <a:pt x="31" y="62"/>
                    </a:lnTo>
                    <a:lnTo>
                      <a:pt x="23" y="69"/>
                    </a:lnTo>
                    <a:close/>
                  </a:path>
                </a:pathLst>
              </a:custGeom>
              <a:grpFill/>
              <a:ln w="3175" cmpd="sng">
                <a:solidFill>
                  <a:schemeClr val="bg1"/>
                </a:solidFill>
                <a:round/>
                <a:headEnd/>
                <a:tailEnd/>
              </a:ln>
            </p:spPr>
            <p:txBody>
              <a:bodyPr/>
              <a:lstStyle/>
              <a:p>
                <a:endParaRPr lang="es-CL" sz="2400" dirty="0">
                  <a:solidFill>
                    <a:srgbClr val="000000"/>
                  </a:solidFill>
                </a:endParaRPr>
              </a:p>
            </p:txBody>
          </p:sp>
          <p:sp>
            <p:nvSpPr>
              <p:cNvPr id="417" name="Freeform 421"/>
              <p:cNvSpPr>
                <a:spLocks/>
              </p:cNvSpPr>
              <p:nvPr/>
            </p:nvSpPr>
            <p:spPr bwMode="gray">
              <a:xfrm>
                <a:off x="3114" y="2406"/>
                <a:ext cx="64" cy="91"/>
              </a:xfrm>
              <a:custGeom>
                <a:avLst/>
                <a:gdLst>
                  <a:gd name="T0" fmla="*/ 16 w 64"/>
                  <a:gd name="T1" fmla="*/ 89 h 91"/>
                  <a:gd name="T2" fmla="*/ 15 w 64"/>
                  <a:gd name="T3" fmla="*/ 86 h 91"/>
                  <a:gd name="T4" fmla="*/ 14 w 64"/>
                  <a:gd name="T5" fmla="*/ 85 h 91"/>
                  <a:gd name="T6" fmla="*/ 3 w 64"/>
                  <a:gd name="T7" fmla="*/ 91 h 91"/>
                  <a:gd name="T8" fmla="*/ 1 w 64"/>
                  <a:gd name="T9" fmla="*/ 84 h 91"/>
                  <a:gd name="T10" fmla="*/ 9 w 64"/>
                  <a:gd name="T11" fmla="*/ 77 h 91"/>
                  <a:gd name="T12" fmla="*/ 2 w 64"/>
                  <a:gd name="T13" fmla="*/ 69 h 91"/>
                  <a:gd name="T14" fmla="*/ 0 w 64"/>
                  <a:gd name="T15" fmla="*/ 63 h 91"/>
                  <a:gd name="T16" fmla="*/ 4 w 64"/>
                  <a:gd name="T17" fmla="*/ 65 h 91"/>
                  <a:gd name="T18" fmla="*/ 6 w 64"/>
                  <a:gd name="T19" fmla="*/ 59 h 91"/>
                  <a:gd name="T20" fmla="*/ 6 w 64"/>
                  <a:gd name="T21" fmla="*/ 55 h 91"/>
                  <a:gd name="T22" fmla="*/ 13 w 64"/>
                  <a:gd name="T23" fmla="*/ 56 h 91"/>
                  <a:gd name="T24" fmla="*/ 17 w 64"/>
                  <a:gd name="T25" fmla="*/ 62 h 91"/>
                  <a:gd name="T26" fmla="*/ 23 w 64"/>
                  <a:gd name="T27" fmla="*/ 68 h 91"/>
                  <a:gd name="T28" fmla="*/ 26 w 64"/>
                  <a:gd name="T29" fmla="*/ 48 h 91"/>
                  <a:gd name="T30" fmla="*/ 23 w 64"/>
                  <a:gd name="T31" fmla="*/ 47 h 91"/>
                  <a:gd name="T32" fmla="*/ 21 w 64"/>
                  <a:gd name="T33" fmla="*/ 45 h 91"/>
                  <a:gd name="T34" fmla="*/ 23 w 64"/>
                  <a:gd name="T35" fmla="*/ 38 h 91"/>
                  <a:gd name="T36" fmla="*/ 29 w 64"/>
                  <a:gd name="T37" fmla="*/ 34 h 91"/>
                  <a:gd name="T38" fmla="*/ 28 w 64"/>
                  <a:gd name="T39" fmla="*/ 27 h 91"/>
                  <a:gd name="T40" fmla="*/ 26 w 64"/>
                  <a:gd name="T41" fmla="*/ 25 h 91"/>
                  <a:gd name="T42" fmla="*/ 19 w 64"/>
                  <a:gd name="T43" fmla="*/ 29 h 91"/>
                  <a:gd name="T44" fmla="*/ 11 w 64"/>
                  <a:gd name="T45" fmla="*/ 22 h 91"/>
                  <a:gd name="T46" fmla="*/ 13 w 64"/>
                  <a:gd name="T47" fmla="*/ 15 h 91"/>
                  <a:gd name="T48" fmla="*/ 27 w 64"/>
                  <a:gd name="T49" fmla="*/ 15 h 91"/>
                  <a:gd name="T50" fmla="*/ 32 w 64"/>
                  <a:gd name="T51" fmla="*/ 19 h 91"/>
                  <a:gd name="T52" fmla="*/ 38 w 64"/>
                  <a:gd name="T53" fmla="*/ 10 h 91"/>
                  <a:gd name="T54" fmla="*/ 43 w 64"/>
                  <a:gd name="T55" fmla="*/ 2 h 91"/>
                  <a:gd name="T56" fmla="*/ 49 w 64"/>
                  <a:gd name="T57" fmla="*/ 0 h 91"/>
                  <a:gd name="T58" fmla="*/ 58 w 64"/>
                  <a:gd name="T59" fmla="*/ 0 h 91"/>
                  <a:gd name="T60" fmla="*/ 64 w 64"/>
                  <a:gd name="T61" fmla="*/ 0 h 91"/>
                  <a:gd name="T62" fmla="*/ 64 w 64"/>
                  <a:gd name="T63" fmla="*/ 11 h 91"/>
                  <a:gd name="T64" fmla="*/ 58 w 64"/>
                  <a:gd name="T65" fmla="*/ 19 h 91"/>
                  <a:gd name="T66" fmla="*/ 57 w 64"/>
                  <a:gd name="T67" fmla="*/ 36 h 91"/>
                  <a:gd name="T68" fmla="*/ 53 w 64"/>
                  <a:gd name="T69" fmla="*/ 50 h 91"/>
                  <a:gd name="T70" fmla="*/ 46 w 64"/>
                  <a:gd name="T71" fmla="*/ 54 h 91"/>
                  <a:gd name="T72" fmla="*/ 40 w 64"/>
                  <a:gd name="T73" fmla="*/ 80 h 91"/>
                  <a:gd name="T74" fmla="*/ 23 w 64"/>
                  <a:gd name="T75" fmla="*/ 89 h 91"/>
                  <a:gd name="T76" fmla="*/ 23 w 64"/>
                  <a:gd name="T77" fmla="*/ 84 h 91"/>
                  <a:gd name="T78" fmla="*/ 20 w 64"/>
                  <a:gd name="T79" fmla="*/ 84 h 91"/>
                  <a:gd name="T80" fmla="*/ 16 w 64"/>
                  <a:gd name="T81" fmla="*/ 89 h 91"/>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64"/>
                  <a:gd name="T124" fmla="*/ 0 h 91"/>
                  <a:gd name="T125" fmla="*/ 64 w 64"/>
                  <a:gd name="T126" fmla="*/ 91 h 91"/>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64" h="91">
                    <a:moveTo>
                      <a:pt x="16" y="89"/>
                    </a:moveTo>
                    <a:lnTo>
                      <a:pt x="15" y="86"/>
                    </a:lnTo>
                    <a:lnTo>
                      <a:pt x="14" y="85"/>
                    </a:lnTo>
                    <a:lnTo>
                      <a:pt x="3" y="91"/>
                    </a:lnTo>
                    <a:lnTo>
                      <a:pt x="1" y="84"/>
                    </a:lnTo>
                    <a:lnTo>
                      <a:pt x="9" y="77"/>
                    </a:lnTo>
                    <a:lnTo>
                      <a:pt x="2" y="69"/>
                    </a:lnTo>
                    <a:lnTo>
                      <a:pt x="0" y="63"/>
                    </a:lnTo>
                    <a:lnTo>
                      <a:pt x="4" y="65"/>
                    </a:lnTo>
                    <a:lnTo>
                      <a:pt x="6" y="59"/>
                    </a:lnTo>
                    <a:lnTo>
                      <a:pt x="6" y="55"/>
                    </a:lnTo>
                    <a:lnTo>
                      <a:pt x="13" y="56"/>
                    </a:lnTo>
                    <a:lnTo>
                      <a:pt x="17" y="62"/>
                    </a:lnTo>
                    <a:lnTo>
                      <a:pt x="23" y="68"/>
                    </a:lnTo>
                    <a:lnTo>
                      <a:pt x="26" y="48"/>
                    </a:lnTo>
                    <a:lnTo>
                      <a:pt x="23" y="47"/>
                    </a:lnTo>
                    <a:lnTo>
                      <a:pt x="21" y="45"/>
                    </a:lnTo>
                    <a:lnTo>
                      <a:pt x="23" y="38"/>
                    </a:lnTo>
                    <a:lnTo>
                      <a:pt x="29" y="34"/>
                    </a:lnTo>
                    <a:lnTo>
                      <a:pt x="28" y="27"/>
                    </a:lnTo>
                    <a:lnTo>
                      <a:pt x="26" y="25"/>
                    </a:lnTo>
                    <a:lnTo>
                      <a:pt x="19" y="29"/>
                    </a:lnTo>
                    <a:lnTo>
                      <a:pt x="11" y="22"/>
                    </a:lnTo>
                    <a:lnTo>
                      <a:pt x="13" y="15"/>
                    </a:lnTo>
                    <a:lnTo>
                      <a:pt x="27" y="15"/>
                    </a:lnTo>
                    <a:lnTo>
                      <a:pt x="32" y="19"/>
                    </a:lnTo>
                    <a:lnTo>
                      <a:pt x="38" y="10"/>
                    </a:lnTo>
                    <a:lnTo>
                      <a:pt x="43" y="2"/>
                    </a:lnTo>
                    <a:lnTo>
                      <a:pt x="49" y="0"/>
                    </a:lnTo>
                    <a:lnTo>
                      <a:pt x="58" y="0"/>
                    </a:lnTo>
                    <a:lnTo>
                      <a:pt x="64" y="0"/>
                    </a:lnTo>
                    <a:lnTo>
                      <a:pt x="64" y="11"/>
                    </a:lnTo>
                    <a:lnTo>
                      <a:pt x="58" y="19"/>
                    </a:lnTo>
                    <a:lnTo>
                      <a:pt x="57" y="36"/>
                    </a:lnTo>
                    <a:lnTo>
                      <a:pt x="53" y="50"/>
                    </a:lnTo>
                    <a:lnTo>
                      <a:pt x="46" y="54"/>
                    </a:lnTo>
                    <a:lnTo>
                      <a:pt x="40" y="80"/>
                    </a:lnTo>
                    <a:lnTo>
                      <a:pt x="23" y="89"/>
                    </a:lnTo>
                    <a:lnTo>
                      <a:pt x="23" y="84"/>
                    </a:lnTo>
                    <a:lnTo>
                      <a:pt x="20" y="84"/>
                    </a:lnTo>
                    <a:lnTo>
                      <a:pt x="16" y="89"/>
                    </a:lnTo>
                    <a:close/>
                  </a:path>
                </a:pathLst>
              </a:custGeom>
              <a:grpFill/>
              <a:ln w="3175" cmpd="sng">
                <a:solidFill>
                  <a:schemeClr val="bg1"/>
                </a:solidFill>
                <a:round/>
                <a:headEnd/>
                <a:tailEnd/>
              </a:ln>
            </p:spPr>
            <p:txBody>
              <a:bodyPr/>
              <a:lstStyle/>
              <a:p>
                <a:endParaRPr lang="es-CL" sz="2400" dirty="0">
                  <a:solidFill>
                    <a:srgbClr val="000000"/>
                  </a:solidFill>
                </a:endParaRPr>
              </a:p>
            </p:txBody>
          </p:sp>
          <p:sp>
            <p:nvSpPr>
              <p:cNvPr id="418" name="Freeform 422"/>
              <p:cNvSpPr>
                <a:spLocks/>
              </p:cNvSpPr>
              <p:nvPr/>
            </p:nvSpPr>
            <p:spPr bwMode="gray">
              <a:xfrm>
                <a:off x="3097" y="2421"/>
                <a:ext cx="17" cy="9"/>
              </a:xfrm>
              <a:custGeom>
                <a:avLst/>
                <a:gdLst>
                  <a:gd name="T0" fmla="*/ 2 w 17"/>
                  <a:gd name="T1" fmla="*/ 0 h 9"/>
                  <a:gd name="T2" fmla="*/ 17 w 17"/>
                  <a:gd name="T3" fmla="*/ 0 h 9"/>
                  <a:gd name="T4" fmla="*/ 17 w 17"/>
                  <a:gd name="T5" fmla="*/ 9 h 9"/>
                  <a:gd name="T6" fmla="*/ 0 w 17"/>
                  <a:gd name="T7" fmla="*/ 9 h 9"/>
                  <a:gd name="T8" fmla="*/ 2 w 17"/>
                  <a:gd name="T9" fmla="*/ 0 h 9"/>
                  <a:gd name="T10" fmla="*/ 0 60000 65536"/>
                  <a:gd name="T11" fmla="*/ 0 60000 65536"/>
                  <a:gd name="T12" fmla="*/ 0 60000 65536"/>
                  <a:gd name="T13" fmla="*/ 0 60000 65536"/>
                  <a:gd name="T14" fmla="*/ 0 60000 65536"/>
                  <a:gd name="T15" fmla="*/ 0 w 17"/>
                  <a:gd name="T16" fmla="*/ 0 h 9"/>
                  <a:gd name="T17" fmla="*/ 17 w 17"/>
                  <a:gd name="T18" fmla="*/ 9 h 9"/>
                </a:gdLst>
                <a:ahLst/>
                <a:cxnLst>
                  <a:cxn ang="T10">
                    <a:pos x="T0" y="T1"/>
                  </a:cxn>
                  <a:cxn ang="T11">
                    <a:pos x="T2" y="T3"/>
                  </a:cxn>
                  <a:cxn ang="T12">
                    <a:pos x="T4" y="T5"/>
                  </a:cxn>
                  <a:cxn ang="T13">
                    <a:pos x="T6" y="T7"/>
                  </a:cxn>
                  <a:cxn ang="T14">
                    <a:pos x="T8" y="T9"/>
                  </a:cxn>
                </a:cxnLst>
                <a:rect l="T15" t="T16" r="T17" b="T18"/>
                <a:pathLst>
                  <a:path w="17" h="9">
                    <a:moveTo>
                      <a:pt x="2" y="0"/>
                    </a:moveTo>
                    <a:lnTo>
                      <a:pt x="17" y="0"/>
                    </a:lnTo>
                    <a:lnTo>
                      <a:pt x="17" y="9"/>
                    </a:lnTo>
                    <a:lnTo>
                      <a:pt x="0" y="9"/>
                    </a:lnTo>
                    <a:lnTo>
                      <a:pt x="2" y="0"/>
                    </a:lnTo>
                    <a:close/>
                  </a:path>
                </a:pathLst>
              </a:custGeom>
              <a:grpFill/>
              <a:ln w="3175" cmpd="sng">
                <a:solidFill>
                  <a:schemeClr val="bg1"/>
                </a:solidFill>
                <a:round/>
                <a:headEnd/>
                <a:tailEnd/>
              </a:ln>
            </p:spPr>
            <p:txBody>
              <a:bodyPr/>
              <a:lstStyle/>
              <a:p>
                <a:endParaRPr lang="es-CL" sz="2400" dirty="0">
                  <a:solidFill>
                    <a:srgbClr val="000000"/>
                  </a:solidFill>
                </a:endParaRPr>
              </a:p>
            </p:txBody>
          </p:sp>
          <p:sp>
            <p:nvSpPr>
              <p:cNvPr id="419" name="Freeform 423"/>
              <p:cNvSpPr>
                <a:spLocks/>
              </p:cNvSpPr>
              <p:nvPr/>
            </p:nvSpPr>
            <p:spPr bwMode="gray">
              <a:xfrm>
                <a:off x="3078" y="2425"/>
                <a:ext cx="4" cy="3"/>
              </a:xfrm>
              <a:custGeom>
                <a:avLst/>
                <a:gdLst>
                  <a:gd name="T0" fmla="*/ 0 w 4"/>
                  <a:gd name="T1" fmla="*/ 2 h 3"/>
                  <a:gd name="T2" fmla="*/ 1 w 4"/>
                  <a:gd name="T3" fmla="*/ 0 h 3"/>
                  <a:gd name="T4" fmla="*/ 3 w 4"/>
                  <a:gd name="T5" fmla="*/ 1 h 3"/>
                  <a:gd name="T6" fmla="*/ 4 w 4"/>
                  <a:gd name="T7" fmla="*/ 2 h 3"/>
                  <a:gd name="T8" fmla="*/ 1 w 4"/>
                  <a:gd name="T9" fmla="*/ 3 h 3"/>
                  <a:gd name="T10" fmla="*/ 0 w 4"/>
                  <a:gd name="T11" fmla="*/ 2 h 3"/>
                  <a:gd name="T12" fmla="*/ 0 60000 65536"/>
                  <a:gd name="T13" fmla="*/ 0 60000 65536"/>
                  <a:gd name="T14" fmla="*/ 0 60000 65536"/>
                  <a:gd name="T15" fmla="*/ 0 60000 65536"/>
                  <a:gd name="T16" fmla="*/ 0 60000 65536"/>
                  <a:gd name="T17" fmla="*/ 0 60000 65536"/>
                  <a:gd name="T18" fmla="*/ 0 w 4"/>
                  <a:gd name="T19" fmla="*/ 0 h 3"/>
                  <a:gd name="T20" fmla="*/ 4 w 4"/>
                  <a:gd name="T21" fmla="*/ 3 h 3"/>
                </a:gdLst>
                <a:ahLst/>
                <a:cxnLst>
                  <a:cxn ang="T12">
                    <a:pos x="T0" y="T1"/>
                  </a:cxn>
                  <a:cxn ang="T13">
                    <a:pos x="T2" y="T3"/>
                  </a:cxn>
                  <a:cxn ang="T14">
                    <a:pos x="T4" y="T5"/>
                  </a:cxn>
                  <a:cxn ang="T15">
                    <a:pos x="T6" y="T7"/>
                  </a:cxn>
                  <a:cxn ang="T16">
                    <a:pos x="T8" y="T9"/>
                  </a:cxn>
                  <a:cxn ang="T17">
                    <a:pos x="T10" y="T11"/>
                  </a:cxn>
                </a:cxnLst>
                <a:rect l="T18" t="T19" r="T20" b="T21"/>
                <a:pathLst>
                  <a:path w="4" h="3">
                    <a:moveTo>
                      <a:pt x="0" y="2"/>
                    </a:moveTo>
                    <a:lnTo>
                      <a:pt x="1" y="0"/>
                    </a:lnTo>
                    <a:lnTo>
                      <a:pt x="3" y="1"/>
                    </a:lnTo>
                    <a:lnTo>
                      <a:pt x="4" y="2"/>
                    </a:lnTo>
                    <a:lnTo>
                      <a:pt x="1" y="3"/>
                    </a:lnTo>
                    <a:lnTo>
                      <a:pt x="0" y="2"/>
                    </a:lnTo>
                    <a:close/>
                  </a:path>
                </a:pathLst>
              </a:custGeom>
              <a:grpFill/>
              <a:ln w="3175" cmpd="sng">
                <a:solidFill>
                  <a:schemeClr val="bg1"/>
                </a:solidFill>
                <a:round/>
                <a:headEnd/>
                <a:tailEnd/>
              </a:ln>
            </p:spPr>
            <p:txBody>
              <a:bodyPr/>
              <a:lstStyle/>
              <a:p>
                <a:endParaRPr lang="es-CL" sz="2400" dirty="0">
                  <a:solidFill>
                    <a:srgbClr val="000000"/>
                  </a:solidFill>
                </a:endParaRPr>
              </a:p>
            </p:txBody>
          </p:sp>
          <p:sp>
            <p:nvSpPr>
              <p:cNvPr id="420" name="Freeform 424"/>
              <p:cNvSpPr>
                <a:spLocks/>
              </p:cNvSpPr>
              <p:nvPr/>
            </p:nvSpPr>
            <p:spPr bwMode="gray">
              <a:xfrm>
                <a:off x="3075" y="2434"/>
                <a:ext cx="3" cy="3"/>
              </a:xfrm>
              <a:custGeom>
                <a:avLst/>
                <a:gdLst>
                  <a:gd name="T0" fmla="*/ 0 w 3"/>
                  <a:gd name="T1" fmla="*/ 2 h 3"/>
                  <a:gd name="T2" fmla="*/ 0 w 3"/>
                  <a:gd name="T3" fmla="*/ 1 h 3"/>
                  <a:gd name="T4" fmla="*/ 1 w 3"/>
                  <a:gd name="T5" fmla="*/ 0 h 3"/>
                  <a:gd name="T6" fmla="*/ 3 w 3"/>
                  <a:gd name="T7" fmla="*/ 2 h 3"/>
                  <a:gd name="T8" fmla="*/ 2 w 3"/>
                  <a:gd name="T9" fmla="*/ 3 h 3"/>
                  <a:gd name="T10" fmla="*/ 0 w 3"/>
                  <a:gd name="T11" fmla="*/ 2 h 3"/>
                  <a:gd name="T12" fmla="*/ 0 60000 65536"/>
                  <a:gd name="T13" fmla="*/ 0 60000 65536"/>
                  <a:gd name="T14" fmla="*/ 0 60000 65536"/>
                  <a:gd name="T15" fmla="*/ 0 60000 65536"/>
                  <a:gd name="T16" fmla="*/ 0 60000 65536"/>
                  <a:gd name="T17" fmla="*/ 0 60000 65536"/>
                  <a:gd name="T18" fmla="*/ 0 w 3"/>
                  <a:gd name="T19" fmla="*/ 0 h 3"/>
                  <a:gd name="T20" fmla="*/ 3 w 3"/>
                  <a:gd name="T21" fmla="*/ 3 h 3"/>
                </a:gdLst>
                <a:ahLst/>
                <a:cxnLst>
                  <a:cxn ang="T12">
                    <a:pos x="T0" y="T1"/>
                  </a:cxn>
                  <a:cxn ang="T13">
                    <a:pos x="T2" y="T3"/>
                  </a:cxn>
                  <a:cxn ang="T14">
                    <a:pos x="T4" y="T5"/>
                  </a:cxn>
                  <a:cxn ang="T15">
                    <a:pos x="T6" y="T7"/>
                  </a:cxn>
                  <a:cxn ang="T16">
                    <a:pos x="T8" y="T9"/>
                  </a:cxn>
                  <a:cxn ang="T17">
                    <a:pos x="T10" y="T11"/>
                  </a:cxn>
                </a:cxnLst>
                <a:rect l="T18" t="T19" r="T20" b="T21"/>
                <a:pathLst>
                  <a:path w="3" h="3">
                    <a:moveTo>
                      <a:pt x="0" y="2"/>
                    </a:moveTo>
                    <a:lnTo>
                      <a:pt x="0" y="1"/>
                    </a:lnTo>
                    <a:lnTo>
                      <a:pt x="1" y="0"/>
                    </a:lnTo>
                    <a:lnTo>
                      <a:pt x="3" y="2"/>
                    </a:lnTo>
                    <a:lnTo>
                      <a:pt x="2" y="3"/>
                    </a:lnTo>
                    <a:lnTo>
                      <a:pt x="0" y="2"/>
                    </a:lnTo>
                    <a:close/>
                  </a:path>
                </a:pathLst>
              </a:custGeom>
              <a:grpFill/>
              <a:ln w="3175" cmpd="sng">
                <a:solidFill>
                  <a:schemeClr val="bg1"/>
                </a:solidFill>
                <a:round/>
                <a:headEnd/>
                <a:tailEnd/>
              </a:ln>
            </p:spPr>
            <p:txBody>
              <a:bodyPr/>
              <a:lstStyle/>
              <a:p>
                <a:endParaRPr lang="es-CL" sz="2400" dirty="0">
                  <a:solidFill>
                    <a:srgbClr val="000000"/>
                  </a:solidFill>
                </a:endParaRPr>
              </a:p>
            </p:txBody>
          </p:sp>
          <p:sp>
            <p:nvSpPr>
              <p:cNvPr id="421" name="Freeform 425"/>
              <p:cNvSpPr>
                <a:spLocks/>
              </p:cNvSpPr>
              <p:nvPr/>
            </p:nvSpPr>
            <p:spPr bwMode="gray">
              <a:xfrm>
                <a:off x="3308" y="2537"/>
                <a:ext cx="27" cy="81"/>
              </a:xfrm>
              <a:custGeom>
                <a:avLst/>
                <a:gdLst>
                  <a:gd name="T0" fmla="*/ 0 w 27"/>
                  <a:gd name="T1" fmla="*/ 0 h 81"/>
                  <a:gd name="T2" fmla="*/ 7 w 27"/>
                  <a:gd name="T3" fmla="*/ 0 h 81"/>
                  <a:gd name="T4" fmla="*/ 14 w 27"/>
                  <a:gd name="T5" fmla="*/ 2 h 81"/>
                  <a:gd name="T6" fmla="*/ 18 w 27"/>
                  <a:gd name="T7" fmla="*/ 11 h 81"/>
                  <a:gd name="T8" fmla="*/ 19 w 27"/>
                  <a:gd name="T9" fmla="*/ 23 h 81"/>
                  <a:gd name="T10" fmla="*/ 18 w 27"/>
                  <a:gd name="T11" fmla="*/ 36 h 81"/>
                  <a:gd name="T12" fmla="*/ 23 w 27"/>
                  <a:gd name="T13" fmla="*/ 44 h 81"/>
                  <a:gd name="T14" fmla="*/ 27 w 27"/>
                  <a:gd name="T15" fmla="*/ 52 h 81"/>
                  <a:gd name="T16" fmla="*/ 27 w 27"/>
                  <a:gd name="T17" fmla="*/ 64 h 81"/>
                  <a:gd name="T18" fmla="*/ 23 w 27"/>
                  <a:gd name="T19" fmla="*/ 72 h 81"/>
                  <a:gd name="T20" fmla="*/ 25 w 27"/>
                  <a:gd name="T21" fmla="*/ 80 h 81"/>
                  <a:gd name="T22" fmla="*/ 22 w 27"/>
                  <a:gd name="T23" fmla="*/ 81 h 81"/>
                  <a:gd name="T24" fmla="*/ 16 w 27"/>
                  <a:gd name="T25" fmla="*/ 77 h 81"/>
                  <a:gd name="T26" fmla="*/ 15 w 27"/>
                  <a:gd name="T27" fmla="*/ 70 h 81"/>
                  <a:gd name="T28" fmla="*/ 15 w 27"/>
                  <a:gd name="T29" fmla="*/ 62 h 81"/>
                  <a:gd name="T30" fmla="*/ 15 w 27"/>
                  <a:gd name="T31" fmla="*/ 53 h 81"/>
                  <a:gd name="T32" fmla="*/ 10 w 27"/>
                  <a:gd name="T33" fmla="*/ 52 h 81"/>
                  <a:gd name="T34" fmla="*/ 7 w 27"/>
                  <a:gd name="T35" fmla="*/ 48 h 81"/>
                  <a:gd name="T36" fmla="*/ 2 w 27"/>
                  <a:gd name="T37" fmla="*/ 48 h 81"/>
                  <a:gd name="T38" fmla="*/ 4 w 27"/>
                  <a:gd name="T39" fmla="*/ 30 h 81"/>
                  <a:gd name="T40" fmla="*/ 7 w 27"/>
                  <a:gd name="T41" fmla="*/ 27 h 81"/>
                  <a:gd name="T42" fmla="*/ 6 w 27"/>
                  <a:gd name="T43" fmla="*/ 9 h 81"/>
                  <a:gd name="T44" fmla="*/ 0 w 27"/>
                  <a:gd name="T45" fmla="*/ 0 h 81"/>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w 27"/>
                  <a:gd name="T70" fmla="*/ 0 h 81"/>
                  <a:gd name="T71" fmla="*/ 27 w 27"/>
                  <a:gd name="T72" fmla="*/ 81 h 81"/>
                </a:gdLst>
                <a:ahLst/>
                <a:cxnLst>
                  <a:cxn ang="T46">
                    <a:pos x="T0" y="T1"/>
                  </a:cxn>
                  <a:cxn ang="T47">
                    <a:pos x="T2" y="T3"/>
                  </a:cxn>
                  <a:cxn ang="T48">
                    <a:pos x="T4" y="T5"/>
                  </a:cxn>
                  <a:cxn ang="T49">
                    <a:pos x="T6" y="T7"/>
                  </a:cxn>
                  <a:cxn ang="T50">
                    <a:pos x="T8" y="T9"/>
                  </a:cxn>
                  <a:cxn ang="T51">
                    <a:pos x="T10" y="T11"/>
                  </a:cxn>
                  <a:cxn ang="T52">
                    <a:pos x="T12" y="T13"/>
                  </a:cxn>
                  <a:cxn ang="T53">
                    <a:pos x="T14" y="T15"/>
                  </a:cxn>
                  <a:cxn ang="T54">
                    <a:pos x="T16" y="T17"/>
                  </a:cxn>
                  <a:cxn ang="T55">
                    <a:pos x="T18" y="T19"/>
                  </a:cxn>
                  <a:cxn ang="T56">
                    <a:pos x="T20" y="T21"/>
                  </a:cxn>
                  <a:cxn ang="T57">
                    <a:pos x="T22" y="T23"/>
                  </a:cxn>
                  <a:cxn ang="T58">
                    <a:pos x="T24" y="T25"/>
                  </a:cxn>
                  <a:cxn ang="T59">
                    <a:pos x="T26" y="T27"/>
                  </a:cxn>
                  <a:cxn ang="T60">
                    <a:pos x="T28" y="T29"/>
                  </a:cxn>
                  <a:cxn ang="T61">
                    <a:pos x="T30" y="T31"/>
                  </a:cxn>
                  <a:cxn ang="T62">
                    <a:pos x="T32" y="T33"/>
                  </a:cxn>
                  <a:cxn ang="T63">
                    <a:pos x="T34" y="T35"/>
                  </a:cxn>
                  <a:cxn ang="T64">
                    <a:pos x="T36" y="T37"/>
                  </a:cxn>
                  <a:cxn ang="T65">
                    <a:pos x="T38" y="T39"/>
                  </a:cxn>
                  <a:cxn ang="T66">
                    <a:pos x="T40" y="T41"/>
                  </a:cxn>
                  <a:cxn ang="T67">
                    <a:pos x="T42" y="T43"/>
                  </a:cxn>
                  <a:cxn ang="T68">
                    <a:pos x="T44" y="T45"/>
                  </a:cxn>
                </a:cxnLst>
                <a:rect l="T69" t="T70" r="T71" b="T72"/>
                <a:pathLst>
                  <a:path w="27" h="81">
                    <a:moveTo>
                      <a:pt x="0" y="0"/>
                    </a:moveTo>
                    <a:lnTo>
                      <a:pt x="7" y="0"/>
                    </a:lnTo>
                    <a:lnTo>
                      <a:pt x="14" y="2"/>
                    </a:lnTo>
                    <a:lnTo>
                      <a:pt x="18" y="11"/>
                    </a:lnTo>
                    <a:lnTo>
                      <a:pt x="19" y="23"/>
                    </a:lnTo>
                    <a:lnTo>
                      <a:pt x="18" y="36"/>
                    </a:lnTo>
                    <a:lnTo>
                      <a:pt x="23" y="44"/>
                    </a:lnTo>
                    <a:lnTo>
                      <a:pt x="27" y="52"/>
                    </a:lnTo>
                    <a:lnTo>
                      <a:pt x="27" y="64"/>
                    </a:lnTo>
                    <a:lnTo>
                      <a:pt x="23" y="72"/>
                    </a:lnTo>
                    <a:lnTo>
                      <a:pt x="25" y="80"/>
                    </a:lnTo>
                    <a:lnTo>
                      <a:pt x="22" y="81"/>
                    </a:lnTo>
                    <a:lnTo>
                      <a:pt x="16" y="77"/>
                    </a:lnTo>
                    <a:lnTo>
                      <a:pt x="15" y="70"/>
                    </a:lnTo>
                    <a:lnTo>
                      <a:pt x="15" y="62"/>
                    </a:lnTo>
                    <a:lnTo>
                      <a:pt x="15" y="53"/>
                    </a:lnTo>
                    <a:lnTo>
                      <a:pt x="10" y="52"/>
                    </a:lnTo>
                    <a:lnTo>
                      <a:pt x="7" y="48"/>
                    </a:lnTo>
                    <a:lnTo>
                      <a:pt x="2" y="48"/>
                    </a:lnTo>
                    <a:lnTo>
                      <a:pt x="4" y="30"/>
                    </a:lnTo>
                    <a:lnTo>
                      <a:pt x="7" y="27"/>
                    </a:lnTo>
                    <a:lnTo>
                      <a:pt x="6" y="9"/>
                    </a:lnTo>
                    <a:lnTo>
                      <a:pt x="0" y="0"/>
                    </a:lnTo>
                    <a:close/>
                  </a:path>
                </a:pathLst>
              </a:custGeom>
              <a:grpFill/>
              <a:ln w="3175" cmpd="sng">
                <a:solidFill>
                  <a:schemeClr val="bg1"/>
                </a:solidFill>
                <a:round/>
                <a:headEnd/>
                <a:tailEnd/>
              </a:ln>
            </p:spPr>
            <p:txBody>
              <a:bodyPr/>
              <a:lstStyle/>
              <a:p>
                <a:endParaRPr lang="es-CL" sz="2400" dirty="0">
                  <a:solidFill>
                    <a:srgbClr val="000000"/>
                  </a:solidFill>
                </a:endParaRPr>
              </a:p>
            </p:txBody>
          </p:sp>
          <p:sp>
            <p:nvSpPr>
              <p:cNvPr id="422" name="Freeform 426"/>
              <p:cNvSpPr>
                <a:spLocks/>
              </p:cNvSpPr>
              <p:nvPr/>
            </p:nvSpPr>
            <p:spPr bwMode="gray">
              <a:xfrm>
                <a:off x="3277" y="2450"/>
                <a:ext cx="15" cy="17"/>
              </a:xfrm>
              <a:custGeom>
                <a:avLst/>
                <a:gdLst>
                  <a:gd name="T0" fmla="*/ 0 w 15"/>
                  <a:gd name="T1" fmla="*/ 5 h 17"/>
                  <a:gd name="T2" fmla="*/ 5 w 15"/>
                  <a:gd name="T3" fmla="*/ 3 h 17"/>
                  <a:gd name="T4" fmla="*/ 8 w 15"/>
                  <a:gd name="T5" fmla="*/ 0 h 17"/>
                  <a:gd name="T6" fmla="*/ 12 w 15"/>
                  <a:gd name="T7" fmla="*/ 1 h 17"/>
                  <a:gd name="T8" fmla="*/ 15 w 15"/>
                  <a:gd name="T9" fmla="*/ 6 h 17"/>
                  <a:gd name="T10" fmla="*/ 14 w 15"/>
                  <a:gd name="T11" fmla="*/ 9 h 17"/>
                  <a:gd name="T12" fmla="*/ 11 w 15"/>
                  <a:gd name="T13" fmla="*/ 11 h 17"/>
                  <a:gd name="T14" fmla="*/ 10 w 15"/>
                  <a:gd name="T15" fmla="*/ 16 h 17"/>
                  <a:gd name="T16" fmla="*/ 7 w 15"/>
                  <a:gd name="T17" fmla="*/ 16 h 17"/>
                  <a:gd name="T18" fmla="*/ 5 w 15"/>
                  <a:gd name="T19" fmla="*/ 17 h 17"/>
                  <a:gd name="T20" fmla="*/ 3 w 15"/>
                  <a:gd name="T21" fmla="*/ 17 h 17"/>
                  <a:gd name="T22" fmla="*/ 3 w 15"/>
                  <a:gd name="T23" fmla="*/ 15 h 17"/>
                  <a:gd name="T24" fmla="*/ 0 w 15"/>
                  <a:gd name="T25" fmla="*/ 15 h 17"/>
                  <a:gd name="T26" fmla="*/ 0 w 15"/>
                  <a:gd name="T27" fmla="*/ 5 h 17"/>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15"/>
                  <a:gd name="T43" fmla="*/ 0 h 17"/>
                  <a:gd name="T44" fmla="*/ 15 w 15"/>
                  <a:gd name="T45" fmla="*/ 17 h 17"/>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15" h="17">
                    <a:moveTo>
                      <a:pt x="0" y="5"/>
                    </a:moveTo>
                    <a:lnTo>
                      <a:pt x="5" y="3"/>
                    </a:lnTo>
                    <a:lnTo>
                      <a:pt x="8" y="0"/>
                    </a:lnTo>
                    <a:lnTo>
                      <a:pt x="12" y="1"/>
                    </a:lnTo>
                    <a:lnTo>
                      <a:pt x="15" y="6"/>
                    </a:lnTo>
                    <a:lnTo>
                      <a:pt x="14" y="9"/>
                    </a:lnTo>
                    <a:lnTo>
                      <a:pt x="11" y="11"/>
                    </a:lnTo>
                    <a:lnTo>
                      <a:pt x="10" y="16"/>
                    </a:lnTo>
                    <a:lnTo>
                      <a:pt x="7" y="16"/>
                    </a:lnTo>
                    <a:lnTo>
                      <a:pt x="5" y="17"/>
                    </a:lnTo>
                    <a:lnTo>
                      <a:pt x="3" y="17"/>
                    </a:lnTo>
                    <a:lnTo>
                      <a:pt x="3" y="15"/>
                    </a:lnTo>
                    <a:lnTo>
                      <a:pt x="0" y="15"/>
                    </a:lnTo>
                    <a:lnTo>
                      <a:pt x="0" y="5"/>
                    </a:lnTo>
                    <a:close/>
                  </a:path>
                </a:pathLst>
              </a:custGeom>
              <a:grpFill/>
              <a:ln w="3175" cmpd="sng">
                <a:solidFill>
                  <a:schemeClr val="bg1"/>
                </a:solidFill>
                <a:round/>
                <a:headEnd/>
                <a:tailEnd/>
              </a:ln>
            </p:spPr>
            <p:txBody>
              <a:bodyPr/>
              <a:lstStyle/>
              <a:p>
                <a:endParaRPr lang="es-CL" sz="2400" dirty="0">
                  <a:solidFill>
                    <a:srgbClr val="000000"/>
                  </a:solidFill>
                </a:endParaRPr>
              </a:p>
            </p:txBody>
          </p:sp>
          <p:sp>
            <p:nvSpPr>
              <p:cNvPr id="423" name="Freeform 427"/>
              <p:cNvSpPr>
                <a:spLocks/>
              </p:cNvSpPr>
              <p:nvPr/>
            </p:nvSpPr>
            <p:spPr bwMode="gray">
              <a:xfrm>
                <a:off x="3288" y="2708"/>
                <a:ext cx="13" cy="23"/>
              </a:xfrm>
              <a:custGeom>
                <a:avLst/>
                <a:gdLst>
                  <a:gd name="T0" fmla="*/ 13 w 13"/>
                  <a:gd name="T1" fmla="*/ 15 h 23"/>
                  <a:gd name="T2" fmla="*/ 10 w 13"/>
                  <a:gd name="T3" fmla="*/ 23 h 23"/>
                  <a:gd name="T4" fmla="*/ 3 w 13"/>
                  <a:gd name="T5" fmla="*/ 23 h 23"/>
                  <a:gd name="T6" fmla="*/ 0 w 13"/>
                  <a:gd name="T7" fmla="*/ 18 h 23"/>
                  <a:gd name="T8" fmla="*/ 2 w 13"/>
                  <a:gd name="T9" fmla="*/ 1 h 23"/>
                  <a:gd name="T10" fmla="*/ 6 w 13"/>
                  <a:gd name="T11" fmla="*/ 0 h 23"/>
                  <a:gd name="T12" fmla="*/ 11 w 13"/>
                  <a:gd name="T13" fmla="*/ 1 h 23"/>
                  <a:gd name="T14" fmla="*/ 13 w 13"/>
                  <a:gd name="T15" fmla="*/ 15 h 23"/>
                  <a:gd name="T16" fmla="*/ 0 60000 65536"/>
                  <a:gd name="T17" fmla="*/ 0 60000 65536"/>
                  <a:gd name="T18" fmla="*/ 0 60000 65536"/>
                  <a:gd name="T19" fmla="*/ 0 60000 65536"/>
                  <a:gd name="T20" fmla="*/ 0 60000 65536"/>
                  <a:gd name="T21" fmla="*/ 0 60000 65536"/>
                  <a:gd name="T22" fmla="*/ 0 60000 65536"/>
                  <a:gd name="T23" fmla="*/ 0 60000 65536"/>
                  <a:gd name="T24" fmla="*/ 0 w 13"/>
                  <a:gd name="T25" fmla="*/ 0 h 23"/>
                  <a:gd name="T26" fmla="*/ 13 w 13"/>
                  <a:gd name="T27" fmla="*/ 23 h 23"/>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13" h="23">
                    <a:moveTo>
                      <a:pt x="13" y="15"/>
                    </a:moveTo>
                    <a:lnTo>
                      <a:pt x="10" y="23"/>
                    </a:lnTo>
                    <a:lnTo>
                      <a:pt x="3" y="23"/>
                    </a:lnTo>
                    <a:lnTo>
                      <a:pt x="0" y="18"/>
                    </a:lnTo>
                    <a:lnTo>
                      <a:pt x="2" y="1"/>
                    </a:lnTo>
                    <a:lnTo>
                      <a:pt x="6" y="0"/>
                    </a:lnTo>
                    <a:lnTo>
                      <a:pt x="11" y="1"/>
                    </a:lnTo>
                    <a:lnTo>
                      <a:pt x="13" y="15"/>
                    </a:lnTo>
                    <a:close/>
                  </a:path>
                </a:pathLst>
              </a:custGeom>
              <a:grpFill/>
              <a:ln w="3175" cmpd="sng">
                <a:solidFill>
                  <a:schemeClr val="bg1"/>
                </a:solidFill>
                <a:round/>
                <a:headEnd/>
                <a:tailEnd/>
              </a:ln>
            </p:spPr>
            <p:txBody>
              <a:bodyPr/>
              <a:lstStyle/>
              <a:p>
                <a:endParaRPr lang="es-CL" sz="2400" dirty="0">
                  <a:solidFill>
                    <a:srgbClr val="000000"/>
                  </a:solidFill>
                </a:endParaRPr>
              </a:p>
            </p:txBody>
          </p:sp>
          <p:sp>
            <p:nvSpPr>
              <p:cNvPr id="424" name="Freeform 428"/>
              <p:cNvSpPr>
                <a:spLocks/>
              </p:cNvSpPr>
              <p:nvPr/>
            </p:nvSpPr>
            <p:spPr bwMode="gray">
              <a:xfrm>
                <a:off x="3284" y="2547"/>
                <a:ext cx="97" cy="176"/>
              </a:xfrm>
              <a:custGeom>
                <a:avLst/>
                <a:gdLst>
                  <a:gd name="T0" fmla="*/ 24 w 97"/>
                  <a:gd name="T1" fmla="*/ 176 h 176"/>
                  <a:gd name="T2" fmla="*/ 17 w 97"/>
                  <a:gd name="T3" fmla="*/ 176 h 176"/>
                  <a:gd name="T4" fmla="*/ 15 w 97"/>
                  <a:gd name="T5" fmla="*/ 162 h 176"/>
                  <a:gd name="T6" fmla="*/ 16 w 97"/>
                  <a:gd name="T7" fmla="*/ 151 h 176"/>
                  <a:gd name="T8" fmla="*/ 12 w 97"/>
                  <a:gd name="T9" fmla="*/ 125 h 176"/>
                  <a:gd name="T10" fmla="*/ 17 w 97"/>
                  <a:gd name="T11" fmla="*/ 121 h 176"/>
                  <a:gd name="T12" fmla="*/ 18 w 97"/>
                  <a:gd name="T13" fmla="*/ 109 h 176"/>
                  <a:gd name="T14" fmla="*/ 27 w 97"/>
                  <a:gd name="T15" fmla="*/ 103 h 176"/>
                  <a:gd name="T16" fmla="*/ 28 w 97"/>
                  <a:gd name="T17" fmla="*/ 100 h 176"/>
                  <a:gd name="T18" fmla="*/ 24 w 97"/>
                  <a:gd name="T19" fmla="*/ 93 h 176"/>
                  <a:gd name="T20" fmla="*/ 24 w 97"/>
                  <a:gd name="T21" fmla="*/ 87 h 176"/>
                  <a:gd name="T22" fmla="*/ 26 w 97"/>
                  <a:gd name="T23" fmla="*/ 84 h 176"/>
                  <a:gd name="T24" fmla="*/ 25 w 97"/>
                  <a:gd name="T25" fmla="*/ 69 h 176"/>
                  <a:gd name="T26" fmla="*/ 21 w 97"/>
                  <a:gd name="T27" fmla="*/ 64 h 176"/>
                  <a:gd name="T28" fmla="*/ 0 w 97"/>
                  <a:gd name="T29" fmla="*/ 56 h 176"/>
                  <a:gd name="T30" fmla="*/ 2 w 97"/>
                  <a:gd name="T31" fmla="*/ 47 h 176"/>
                  <a:gd name="T32" fmla="*/ 6 w 97"/>
                  <a:gd name="T33" fmla="*/ 46 h 176"/>
                  <a:gd name="T34" fmla="*/ 13 w 97"/>
                  <a:gd name="T35" fmla="*/ 41 h 176"/>
                  <a:gd name="T36" fmla="*/ 19 w 97"/>
                  <a:gd name="T37" fmla="*/ 42 h 176"/>
                  <a:gd name="T38" fmla="*/ 26 w 97"/>
                  <a:gd name="T39" fmla="*/ 38 h 176"/>
                  <a:gd name="T40" fmla="*/ 31 w 97"/>
                  <a:gd name="T41" fmla="*/ 38 h 176"/>
                  <a:gd name="T42" fmla="*/ 34 w 97"/>
                  <a:gd name="T43" fmla="*/ 42 h 176"/>
                  <a:gd name="T44" fmla="*/ 39 w 97"/>
                  <a:gd name="T45" fmla="*/ 43 h 176"/>
                  <a:gd name="T46" fmla="*/ 39 w 97"/>
                  <a:gd name="T47" fmla="*/ 52 h 176"/>
                  <a:gd name="T48" fmla="*/ 39 w 97"/>
                  <a:gd name="T49" fmla="*/ 60 h 176"/>
                  <a:gd name="T50" fmla="*/ 40 w 97"/>
                  <a:gd name="T51" fmla="*/ 67 h 176"/>
                  <a:gd name="T52" fmla="*/ 46 w 97"/>
                  <a:gd name="T53" fmla="*/ 71 h 176"/>
                  <a:gd name="T54" fmla="*/ 49 w 97"/>
                  <a:gd name="T55" fmla="*/ 70 h 176"/>
                  <a:gd name="T56" fmla="*/ 47 w 97"/>
                  <a:gd name="T57" fmla="*/ 62 h 176"/>
                  <a:gd name="T58" fmla="*/ 51 w 97"/>
                  <a:gd name="T59" fmla="*/ 54 h 176"/>
                  <a:gd name="T60" fmla="*/ 51 w 97"/>
                  <a:gd name="T61" fmla="*/ 42 h 176"/>
                  <a:gd name="T62" fmla="*/ 47 w 97"/>
                  <a:gd name="T63" fmla="*/ 34 h 176"/>
                  <a:gd name="T64" fmla="*/ 42 w 97"/>
                  <a:gd name="T65" fmla="*/ 26 h 176"/>
                  <a:gd name="T66" fmla="*/ 43 w 97"/>
                  <a:gd name="T67" fmla="*/ 13 h 176"/>
                  <a:gd name="T68" fmla="*/ 56 w 97"/>
                  <a:gd name="T69" fmla="*/ 14 h 176"/>
                  <a:gd name="T70" fmla="*/ 62 w 97"/>
                  <a:gd name="T71" fmla="*/ 16 h 176"/>
                  <a:gd name="T72" fmla="*/ 68 w 97"/>
                  <a:gd name="T73" fmla="*/ 15 h 176"/>
                  <a:gd name="T74" fmla="*/ 76 w 97"/>
                  <a:gd name="T75" fmla="*/ 13 h 176"/>
                  <a:gd name="T76" fmla="*/ 81 w 97"/>
                  <a:gd name="T77" fmla="*/ 9 h 176"/>
                  <a:gd name="T78" fmla="*/ 87 w 97"/>
                  <a:gd name="T79" fmla="*/ 6 h 176"/>
                  <a:gd name="T80" fmla="*/ 89 w 97"/>
                  <a:gd name="T81" fmla="*/ 2 h 176"/>
                  <a:gd name="T82" fmla="*/ 94 w 97"/>
                  <a:gd name="T83" fmla="*/ 0 h 176"/>
                  <a:gd name="T84" fmla="*/ 95 w 97"/>
                  <a:gd name="T85" fmla="*/ 18 h 176"/>
                  <a:gd name="T86" fmla="*/ 97 w 97"/>
                  <a:gd name="T87" fmla="*/ 28 h 176"/>
                  <a:gd name="T88" fmla="*/ 96 w 97"/>
                  <a:gd name="T89" fmla="*/ 49 h 176"/>
                  <a:gd name="T90" fmla="*/ 84 w 97"/>
                  <a:gd name="T91" fmla="*/ 68 h 176"/>
                  <a:gd name="T92" fmla="*/ 68 w 97"/>
                  <a:gd name="T93" fmla="*/ 74 h 176"/>
                  <a:gd name="T94" fmla="*/ 60 w 97"/>
                  <a:gd name="T95" fmla="*/ 82 h 176"/>
                  <a:gd name="T96" fmla="*/ 55 w 97"/>
                  <a:gd name="T97" fmla="*/ 88 h 176"/>
                  <a:gd name="T98" fmla="*/ 51 w 97"/>
                  <a:gd name="T99" fmla="*/ 90 h 176"/>
                  <a:gd name="T100" fmla="*/ 42 w 97"/>
                  <a:gd name="T101" fmla="*/ 97 h 176"/>
                  <a:gd name="T102" fmla="*/ 42 w 97"/>
                  <a:gd name="T103" fmla="*/ 103 h 176"/>
                  <a:gd name="T104" fmla="*/ 47 w 97"/>
                  <a:gd name="T105" fmla="*/ 120 h 176"/>
                  <a:gd name="T106" fmla="*/ 49 w 97"/>
                  <a:gd name="T107" fmla="*/ 140 h 176"/>
                  <a:gd name="T108" fmla="*/ 45 w 97"/>
                  <a:gd name="T109" fmla="*/ 154 h 176"/>
                  <a:gd name="T110" fmla="*/ 28 w 97"/>
                  <a:gd name="T111" fmla="*/ 160 h 176"/>
                  <a:gd name="T112" fmla="*/ 23 w 97"/>
                  <a:gd name="T113" fmla="*/ 167 h 176"/>
                  <a:gd name="T114" fmla="*/ 25 w 97"/>
                  <a:gd name="T115" fmla="*/ 170 h 176"/>
                  <a:gd name="T116" fmla="*/ 24 w 97"/>
                  <a:gd name="T117" fmla="*/ 176 h 17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w 97"/>
                  <a:gd name="T178" fmla="*/ 0 h 176"/>
                  <a:gd name="T179" fmla="*/ 97 w 97"/>
                  <a:gd name="T180" fmla="*/ 176 h 176"/>
                </a:gdLst>
                <a:ahLst/>
                <a:cxnLst>
                  <a:cxn ang="T118">
                    <a:pos x="T0" y="T1"/>
                  </a:cxn>
                  <a:cxn ang="T119">
                    <a:pos x="T2" y="T3"/>
                  </a:cxn>
                  <a:cxn ang="T120">
                    <a:pos x="T4" y="T5"/>
                  </a:cxn>
                  <a:cxn ang="T121">
                    <a:pos x="T6" y="T7"/>
                  </a:cxn>
                  <a:cxn ang="T122">
                    <a:pos x="T8" y="T9"/>
                  </a:cxn>
                  <a:cxn ang="T123">
                    <a:pos x="T10" y="T11"/>
                  </a:cxn>
                  <a:cxn ang="T124">
                    <a:pos x="T12" y="T13"/>
                  </a:cxn>
                  <a:cxn ang="T125">
                    <a:pos x="T14" y="T15"/>
                  </a:cxn>
                  <a:cxn ang="T126">
                    <a:pos x="T16" y="T17"/>
                  </a:cxn>
                  <a:cxn ang="T127">
                    <a:pos x="T18" y="T19"/>
                  </a:cxn>
                  <a:cxn ang="T128">
                    <a:pos x="T20" y="T21"/>
                  </a:cxn>
                  <a:cxn ang="T129">
                    <a:pos x="T22" y="T23"/>
                  </a:cxn>
                  <a:cxn ang="T130">
                    <a:pos x="T24" y="T25"/>
                  </a:cxn>
                  <a:cxn ang="T131">
                    <a:pos x="T26" y="T27"/>
                  </a:cxn>
                  <a:cxn ang="T132">
                    <a:pos x="T28" y="T29"/>
                  </a:cxn>
                  <a:cxn ang="T133">
                    <a:pos x="T30" y="T31"/>
                  </a:cxn>
                  <a:cxn ang="T134">
                    <a:pos x="T32" y="T33"/>
                  </a:cxn>
                  <a:cxn ang="T135">
                    <a:pos x="T34" y="T35"/>
                  </a:cxn>
                  <a:cxn ang="T136">
                    <a:pos x="T36" y="T37"/>
                  </a:cxn>
                  <a:cxn ang="T137">
                    <a:pos x="T38" y="T39"/>
                  </a:cxn>
                  <a:cxn ang="T138">
                    <a:pos x="T40" y="T41"/>
                  </a:cxn>
                  <a:cxn ang="T139">
                    <a:pos x="T42" y="T43"/>
                  </a:cxn>
                  <a:cxn ang="T140">
                    <a:pos x="T44" y="T45"/>
                  </a:cxn>
                  <a:cxn ang="T141">
                    <a:pos x="T46" y="T47"/>
                  </a:cxn>
                  <a:cxn ang="T142">
                    <a:pos x="T48" y="T49"/>
                  </a:cxn>
                  <a:cxn ang="T143">
                    <a:pos x="T50" y="T51"/>
                  </a:cxn>
                  <a:cxn ang="T144">
                    <a:pos x="T52" y="T53"/>
                  </a:cxn>
                  <a:cxn ang="T145">
                    <a:pos x="T54" y="T55"/>
                  </a:cxn>
                  <a:cxn ang="T146">
                    <a:pos x="T56" y="T57"/>
                  </a:cxn>
                  <a:cxn ang="T147">
                    <a:pos x="T58" y="T59"/>
                  </a:cxn>
                  <a:cxn ang="T148">
                    <a:pos x="T60" y="T61"/>
                  </a:cxn>
                  <a:cxn ang="T149">
                    <a:pos x="T62" y="T63"/>
                  </a:cxn>
                  <a:cxn ang="T150">
                    <a:pos x="T64" y="T65"/>
                  </a:cxn>
                  <a:cxn ang="T151">
                    <a:pos x="T66" y="T67"/>
                  </a:cxn>
                  <a:cxn ang="T152">
                    <a:pos x="T68" y="T69"/>
                  </a:cxn>
                  <a:cxn ang="T153">
                    <a:pos x="T70" y="T71"/>
                  </a:cxn>
                  <a:cxn ang="T154">
                    <a:pos x="T72" y="T73"/>
                  </a:cxn>
                  <a:cxn ang="T155">
                    <a:pos x="T74" y="T75"/>
                  </a:cxn>
                  <a:cxn ang="T156">
                    <a:pos x="T76" y="T77"/>
                  </a:cxn>
                  <a:cxn ang="T157">
                    <a:pos x="T78" y="T79"/>
                  </a:cxn>
                  <a:cxn ang="T158">
                    <a:pos x="T80" y="T81"/>
                  </a:cxn>
                  <a:cxn ang="T159">
                    <a:pos x="T82" y="T83"/>
                  </a:cxn>
                  <a:cxn ang="T160">
                    <a:pos x="T84" y="T85"/>
                  </a:cxn>
                  <a:cxn ang="T161">
                    <a:pos x="T86" y="T87"/>
                  </a:cxn>
                  <a:cxn ang="T162">
                    <a:pos x="T88" y="T89"/>
                  </a:cxn>
                  <a:cxn ang="T163">
                    <a:pos x="T90" y="T91"/>
                  </a:cxn>
                  <a:cxn ang="T164">
                    <a:pos x="T92" y="T93"/>
                  </a:cxn>
                  <a:cxn ang="T165">
                    <a:pos x="T94" y="T95"/>
                  </a:cxn>
                  <a:cxn ang="T166">
                    <a:pos x="T96" y="T97"/>
                  </a:cxn>
                  <a:cxn ang="T167">
                    <a:pos x="T98" y="T99"/>
                  </a:cxn>
                  <a:cxn ang="T168">
                    <a:pos x="T100" y="T101"/>
                  </a:cxn>
                  <a:cxn ang="T169">
                    <a:pos x="T102" y="T103"/>
                  </a:cxn>
                  <a:cxn ang="T170">
                    <a:pos x="T104" y="T105"/>
                  </a:cxn>
                  <a:cxn ang="T171">
                    <a:pos x="T106" y="T107"/>
                  </a:cxn>
                  <a:cxn ang="T172">
                    <a:pos x="T108" y="T109"/>
                  </a:cxn>
                  <a:cxn ang="T173">
                    <a:pos x="T110" y="T111"/>
                  </a:cxn>
                  <a:cxn ang="T174">
                    <a:pos x="T112" y="T113"/>
                  </a:cxn>
                  <a:cxn ang="T175">
                    <a:pos x="T114" y="T115"/>
                  </a:cxn>
                  <a:cxn ang="T176">
                    <a:pos x="T116" y="T117"/>
                  </a:cxn>
                </a:cxnLst>
                <a:rect l="T177" t="T178" r="T179" b="T180"/>
                <a:pathLst>
                  <a:path w="97" h="176">
                    <a:moveTo>
                      <a:pt x="24" y="176"/>
                    </a:moveTo>
                    <a:lnTo>
                      <a:pt x="17" y="176"/>
                    </a:lnTo>
                    <a:lnTo>
                      <a:pt x="15" y="162"/>
                    </a:lnTo>
                    <a:lnTo>
                      <a:pt x="16" y="151"/>
                    </a:lnTo>
                    <a:lnTo>
                      <a:pt x="12" y="125"/>
                    </a:lnTo>
                    <a:lnTo>
                      <a:pt x="17" y="121"/>
                    </a:lnTo>
                    <a:lnTo>
                      <a:pt x="18" y="109"/>
                    </a:lnTo>
                    <a:lnTo>
                      <a:pt x="27" y="103"/>
                    </a:lnTo>
                    <a:lnTo>
                      <a:pt x="28" y="100"/>
                    </a:lnTo>
                    <a:lnTo>
                      <a:pt x="24" y="93"/>
                    </a:lnTo>
                    <a:lnTo>
                      <a:pt x="24" y="87"/>
                    </a:lnTo>
                    <a:lnTo>
                      <a:pt x="26" y="84"/>
                    </a:lnTo>
                    <a:lnTo>
                      <a:pt x="25" y="69"/>
                    </a:lnTo>
                    <a:lnTo>
                      <a:pt x="21" y="64"/>
                    </a:lnTo>
                    <a:lnTo>
                      <a:pt x="0" y="56"/>
                    </a:lnTo>
                    <a:lnTo>
                      <a:pt x="2" y="47"/>
                    </a:lnTo>
                    <a:lnTo>
                      <a:pt x="6" y="46"/>
                    </a:lnTo>
                    <a:lnTo>
                      <a:pt x="13" y="41"/>
                    </a:lnTo>
                    <a:lnTo>
                      <a:pt x="19" y="42"/>
                    </a:lnTo>
                    <a:lnTo>
                      <a:pt x="26" y="38"/>
                    </a:lnTo>
                    <a:lnTo>
                      <a:pt x="31" y="38"/>
                    </a:lnTo>
                    <a:lnTo>
                      <a:pt x="34" y="42"/>
                    </a:lnTo>
                    <a:lnTo>
                      <a:pt x="39" y="43"/>
                    </a:lnTo>
                    <a:lnTo>
                      <a:pt x="39" y="52"/>
                    </a:lnTo>
                    <a:lnTo>
                      <a:pt x="39" y="60"/>
                    </a:lnTo>
                    <a:lnTo>
                      <a:pt x="40" y="67"/>
                    </a:lnTo>
                    <a:lnTo>
                      <a:pt x="46" y="71"/>
                    </a:lnTo>
                    <a:lnTo>
                      <a:pt x="49" y="70"/>
                    </a:lnTo>
                    <a:lnTo>
                      <a:pt x="47" y="62"/>
                    </a:lnTo>
                    <a:lnTo>
                      <a:pt x="51" y="54"/>
                    </a:lnTo>
                    <a:lnTo>
                      <a:pt x="51" y="42"/>
                    </a:lnTo>
                    <a:lnTo>
                      <a:pt x="47" y="34"/>
                    </a:lnTo>
                    <a:lnTo>
                      <a:pt x="42" y="26"/>
                    </a:lnTo>
                    <a:lnTo>
                      <a:pt x="43" y="13"/>
                    </a:lnTo>
                    <a:lnTo>
                      <a:pt x="56" y="14"/>
                    </a:lnTo>
                    <a:lnTo>
                      <a:pt x="62" y="16"/>
                    </a:lnTo>
                    <a:lnTo>
                      <a:pt x="68" y="15"/>
                    </a:lnTo>
                    <a:lnTo>
                      <a:pt x="76" y="13"/>
                    </a:lnTo>
                    <a:lnTo>
                      <a:pt x="81" y="9"/>
                    </a:lnTo>
                    <a:lnTo>
                      <a:pt x="87" y="6"/>
                    </a:lnTo>
                    <a:lnTo>
                      <a:pt x="89" y="2"/>
                    </a:lnTo>
                    <a:lnTo>
                      <a:pt x="94" y="0"/>
                    </a:lnTo>
                    <a:lnTo>
                      <a:pt x="95" y="18"/>
                    </a:lnTo>
                    <a:lnTo>
                      <a:pt x="97" y="28"/>
                    </a:lnTo>
                    <a:lnTo>
                      <a:pt x="96" y="49"/>
                    </a:lnTo>
                    <a:lnTo>
                      <a:pt x="84" y="68"/>
                    </a:lnTo>
                    <a:lnTo>
                      <a:pt x="68" y="74"/>
                    </a:lnTo>
                    <a:lnTo>
                      <a:pt x="60" y="82"/>
                    </a:lnTo>
                    <a:lnTo>
                      <a:pt x="55" y="88"/>
                    </a:lnTo>
                    <a:lnTo>
                      <a:pt x="51" y="90"/>
                    </a:lnTo>
                    <a:lnTo>
                      <a:pt x="42" y="97"/>
                    </a:lnTo>
                    <a:lnTo>
                      <a:pt x="42" y="103"/>
                    </a:lnTo>
                    <a:lnTo>
                      <a:pt x="47" y="120"/>
                    </a:lnTo>
                    <a:lnTo>
                      <a:pt x="49" y="140"/>
                    </a:lnTo>
                    <a:lnTo>
                      <a:pt x="45" y="154"/>
                    </a:lnTo>
                    <a:lnTo>
                      <a:pt x="28" y="160"/>
                    </a:lnTo>
                    <a:lnTo>
                      <a:pt x="23" y="167"/>
                    </a:lnTo>
                    <a:lnTo>
                      <a:pt x="25" y="170"/>
                    </a:lnTo>
                    <a:lnTo>
                      <a:pt x="24" y="176"/>
                    </a:lnTo>
                    <a:close/>
                  </a:path>
                </a:pathLst>
              </a:custGeom>
              <a:grpFill/>
              <a:ln w="3175" cmpd="sng">
                <a:solidFill>
                  <a:schemeClr val="bg1"/>
                </a:solidFill>
                <a:round/>
                <a:headEnd/>
                <a:tailEnd/>
              </a:ln>
            </p:spPr>
            <p:txBody>
              <a:bodyPr/>
              <a:lstStyle/>
              <a:p>
                <a:endParaRPr lang="es-CL" sz="2400" dirty="0">
                  <a:solidFill>
                    <a:srgbClr val="000000"/>
                  </a:solidFill>
                </a:endParaRPr>
              </a:p>
            </p:txBody>
          </p:sp>
          <p:sp>
            <p:nvSpPr>
              <p:cNvPr id="425" name="Freeform 429"/>
              <p:cNvSpPr>
                <a:spLocks/>
              </p:cNvSpPr>
              <p:nvPr/>
            </p:nvSpPr>
            <p:spPr bwMode="gray">
              <a:xfrm>
                <a:off x="3280" y="2449"/>
                <a:ext cx="98" cy="114"/>
              </a:xfrm>
              <a:custGeom>
                <a:avLst/>
                <a:gdLst>
                  <a:gd name="T0" fmla="*/ 89 w 98"/>
                  <a:gd name="T1" fmla="*/ 39 h 114"/>
                  <a:gd name="T2" fmla="*/ 83 w 98"/>
                  <a:gd name="T3" fmla="*/ 51 h 114"/>
                  <a:gd name="T4" fmla="*/ 83 w 98"/>
                  <a:gd name="T5" fmla="*/ 56 h 114"/>
                  <a:gd name="T6" fmla="*/ 89 w 98"/>
                  <a:gd name="T7" fmla="*/ 62 h 114"/>
                  <a:gd name="T8" fmla="*/ 87 w 98"/>
                  <a:gd name="T9" fmla="*/ 73 h 114"/>
                  <a:gd name="T10" fmla="*/ 88 w 98"/>
                  <a:gd name="T11" fmla="*/ 86 h 114"/>
                  <a:gd name="T12" fmla="*/ 98 w 98"/>
                  <a:gd name="T13" fmla="*/ 98 h 114"/>
                  <a:gd name="T14" fmla="*/ 93 w 98"/>
                  <a:gd name="T15" fmla="*/ 100 h 114"/>
                  <a:gd name="T16" fmla="*/ 91 w 98"/>
                  <a:gd name="T17" fmla="*/ 104 h 114"/>
                  <a:gd name="T18" fmla="*/ 85 w 98"/>
                  <a:gd name="T19" fmla="*/ 107 h 114"/>
                  <a:gd name="T20" fmla="*/ 80 w 98"/>
                  <a:gd name="T21" fmla="*/ 111 h 114"/>
                  <a:gd name="T22" fmla="*/ 72 w 98"/>
                  <a:gd name="T23" fmla="*/ 113 h 114"/>
                  <a:gd name="T24" fmla="*/ 66 w 98"/>
                  <a:gd name="T25" fmla="*/ 114 h 114"/>
                  <a:gd name="T26" fmla="*/ 60 w 98"/>
                  <a:gd name="T27" fmla="*/ 112 h 114"/>
                  <a:gd name="T28" fmla="*/ 47 w 98"/>
                  <a:gd name="T29" fmla="*/ 111 h 114"/>
                  <a:gd name="T30" fmla="*/ 46 w 98"/>
                  <a:gd name="T31" fmla="*/ 99 h 114"/>
                  <a:gd name="T32" fmla="*/ 42 w 98"/>
                  <a:gd name="T33" fmla="*/ 90 h 114"/>
                  <a:gd name="T34" fmla="*/ 35 w 98"/>
                  <a:gd name="T35" fmla="*/ 88 h 114"/>
                  <a:gd name="T36" fmla="*/ 28 w 98"/>
                  <a:gd name="T37" fmla="*/ 88 h 114"/>
                  <a:gd name="T38" fmla="*/ 19 w 98"/>
                  <a:gd name="T39" fmla="*/ 83 h 114"/>
                  <a:gd name="T40" fmla="*/ 11 w 98"/>
                  <a:gd name="T41" fmla="*/ 76 h 114"/>
                  <a:gd name="T42" fmla="*/ 9 w 98"/>
                  <a:gd name="T43" fmla="*/ 68 h 114"/>
                  <a:gd name="T44" fmla="*/ 1 w 98"/>
                  <a:gd name="T45" fmla="*/ 56 h 114"/>
                  <a:gd name="T46" fmla="*/ 0 w 98"/>
                  <a:gd name="T47" fmla="*/ 44 h 114"/>
                  <a:gd name="T48" fmla="*/ 0 w 98"/>
                  <a:gd name="T49" fmla="*/ 42 h 114"/>
                  <a:gd name="T50" fmla="*/ 1 w 98"/>
                  <a:gd name="T51" fmla="*/ 37 h 114"/>
                  <a:gd name="T52" fmla="*/ 5 w 98"/>
                  <a:gd name="T53" fmla="*/ 34 h 114"/>
                  <a:gd name="T54" fmla="*/ 6 w 98"/>
                  <a:gd name="T55" fmla="*/ 30 h 114"/>
                  <a:gd name="T56" fmla="*/ 10 w 98"/>
                  <a:gd name="T57" fmla="*/ 28 h 114"/>
                  <a:gd name="T58" fmla="*/ 11 w 98"/>
                  <a:gd name="T59" fmla="*/ 20 h 114"/>
                  <a:gd name="T60" fmla="*/ 7 w 98"/>
                  <a:gd name="T61" fmla="*/ 17 h 114"/>
                  <a:gd name="T62" fmla="*/ 8 w 98"/>
                  <a:gd name="T63" fmla="*/ 12 h 114"/>
                  <a:gd name="T64" fmla="*/ 11 w 98"/>
                  <a:gd name="T65" fmla="*/ 10 h 114"/>
                  <a:gd name="T66" fmla="*/ 12 w 98"/>
                  <a:gd name="T67" fmla="*/ 7 h 114"/>
                  <a:gd name="T68" fmla="*/ 9 w 98"/>
                  <a:gd name="T69" fmla="*/ 2 h 114"/>
                  <a:gd name="T70" fmla="*/ 13 w 98"/>
                  <a:gd name="T71" fmla="*/ 0 h 114"/>
                  <a:gd name="T72" fmla="*/ 39 w 98"/>
                  <a:gd name="T73" fmla="*/ 1 h 114"/>
                  <a:gd name="T74" fmla="*/ 53 w 98"/>
                  <a:gd name="T75" fmla="*/ 11 h 114"/>
                  <a:gd name="T76" fmla="*/ 72 w 98"/>
                  <a:gd name="T77" fmla="*/ 19 h 114"/>
                  <a:gd name="T78" fmla="*/ 73 w 98"/>
                  <a:gd name="T79" fmla="*/ 24 h 114"/>
                  <a:gd name="T80" fmla="*/ 72 w 98"/>
                  <a:gd name="T81" fmla="*/ 30 h 114"/>
                  <a:gd name="T82" fmla="*/ 89 w 98"/>
                  <a:gd name="T83" fmla="*/ 39 h 114"/>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w 98"/>
                  <a:gd name="T127" fmla="*/ 0 h 114"/>
                  <a:gd name="T128" fmla="*/ 98 w 98"/>
                  <a:gd name="T129" fmla="*/ 114 h 114"/>
                </a:gdLst>
                <a:ahLst/>
                <a:cxnLst>
                  <a:cxn ang="T84">
                    <a:pos x="T0" y="T1"/>
                  </a:cxn>
                  <a:cxn ang="T85">
                    <a:pos x="T2" y="T3"/>
                  </a:cxn>
                  <a:cxn ang="T86">
                    <a:pos x="T4" y="T5"/>
                  </a:cxn>
                  <a:cxn ang="T87">
                    <a:pos x="T6" y="T7"/>
                  </a:cxn>
                  <a:cxn ang="T88">
                    <a:pos x="T8" y="T9"/>
                  </a:cxn>
                  <a:cxn ang="T89">
                    <a:pos x="T10" y="T11"/>
                  </a:cxn>
                  <a:cxn ang="T90">
                    <a:pos x="T12" y="T13"/>
                  </a:cxn>
                  <a:cxn ang="T91">
                    <a:pos x="T14" y="T15"/>
                  </a:cxn>
                  <a:cxn ang="T92">
                    <a:pos x="T16" y="T17"/>
                  </a:cxn>
                  <a:cxn ang="T93">
                    <a:pos x="T18" y="T19"/>
                  </a:cxn>
                  <a:cxn ang="T94">
                    <a:pos x="T20" y="T21"/>
                  </a:cxn>
                  <a:cxn ang="T95">
                    <a:pos x="T22" y="T23"/>
                  </a:cxn>
                  <a:cxn ang="T96">
                    <a:pos x="T24" y="T25"/>
                  </a:cxn>
                  <a:cxn ang="T97">
                    <a:pos x="T26" y="T27"/>
                  </a:cxn>
                  <a:cxn ang="T98">
                    <a:pos x="T28" y="T29"/>
                  </a:cxn>
                  <a:cxn ang="T99">
                    <a:pos x="T30" y="T31"/>
                  </a:cxn>
                  <a:cxn ang="T100">
                    <a:pos x="T32" y="T33"/>
                  </a:cxn>
                  <a:cxn ang="T101">
                    <a:pos x="T34" y="T35"/>
                  </a:cxn>
                  <a:cxn ang="T102">
                    <a:pos x="T36" y="T37"/>
                  </a:cxn>
                  <a:cxn ang="T103">
                    <a:pos x="T38" y="T39"/>
                  </a:cxn>
                  <a:cxn ang="T104">
                    <a:pos x="T40" y="T41"/>
                  </a:cxn>
                  <a:cxn ang="T105">
                    <a:pos x="T42" y="T43"/>
                  </a:cxn>
                  <a:cxn ang="T106">
                    <a:pos x="T44" y="T45"/>
                  </a:cxn>
                  <a:cxn ang="T107">
                    <a:pos x="T46" y="T47"/>
                  </a:cxn>
                  <a:cxn ang="T108">
                    <a:pos x="T48" y="T49"/>
                  </a:cxn>
                  <a:cxn ang="T109">
                    <a:pos x="T50" y="T51"/>
                  </a:cxn>
                  <a:cxn ang="T110">
                    <a:pos x="T52" y="T53"/>
                  </a:cxn>
                  <a:cxn ang="T111">
                    <a:pos x="T54" y="T55"/>
                  </a:cxn>
                  <a:cxn ang="T112">
                    <a:pos x="T56" y="T57"/>
                  </a:cxn>
                  <a:cxn ang="T113">
                    <a:pos x="T58" y="T59"/>
                  </a:cxn>
                  <a:cxn ang="T114">
                    <a:pos x="T60" y="T61"/>
                  </a:cxn>
                  <a:cxn ang="T115">
                    <a:pos x="T62" y="T63"/>
                  </a:cxn>
                  <a:cxn ang="T116">
                    <a:pos x="T64" y="T65"/>
                  </a:cxn>
                  <a:cxn ang="T117">
                    <a:pos x="T66" y="T67"/>
                  </a:cxn>
                  <a:cxn ang="T118">
                    <a:pos x="T68" y="T69"/>
                  </a:cxn>
                  <a:cxn ang="T119">
                    <a:pos x="T70" y="T71"/>
                  </a:cxn>
                  <a:cxn ang="T120">
                    <a:pos x="T72" y="T73"/>
                  </a:cxn>
                  <a:cxn ang="T121">
                    <a:pos x="T74" y="T75"/>
                  </a:cxn>
                  <a:cxn ang="T122">
                    <a:pos x="T76" y="T77"/>
                  </a:cxn>
                  <a:cxn ang="T123">
                    <a:pos x="T78" y="T79"/>
                  </a:cxn>
                  <a:cxn ang="T124">
                    <a:pos x="T80" y="T81"/>
                  </a:cxn>
                  <a:cxn ang="T125">
                    <a:pos x="T82" y="T83"/>
                  </a:cxn>
                </a:cxnLst>
                <a:rect l="T126" t="T127" r="T128" b="T129"/>
                <a:pathLst>
                  <a:path w="98" h="114">
                    <a:moveTo>
                      <a:pt x="89" y="39"/>
                    </a:moveTo>
                    <a:lnTo>
                      <a:pt x="83" y="51"/>
                    </a:lnTo>
                    <a:lnTo>
                      <a:pt x="83" y="56"/>
                    </a:lnTo>
                    <a:lnTo>
                      <a:pt x="89" y="62"/>
                    </a:lnTo>
                    <a:lnTo>
                      <a:pt x="87" y="73"/>
                    </a:lnTo>
                    <a:lnTo>
                      <a:pt x="88" y="86"/>
                    </a:lnTo>
                    <a:lnTo>
                      <a:pt x="98" y="98"/>
                    </a:lnTo>
                    <a:lnTo>
                      <a:pt x="93" y="100"/>
                    </a:lnTo>
                    <a:lnTo>
                      <a:pt x="91" y="104"/>
                    </a:lnTo>
                    <a:lnTo>
                      <a:pt x="85" y="107"/>
                    </a:lnTo>
                    <a:lnTo>
                      <a:pt x="80" y="111"/>
                    </a:lnTo>
                    <a:lnTo>
                      <a:pt x="72" y="113"/>
                    </a:lnTo>
                    <a:lnTo>
                      <a:pt x="66" y="114"/>
                    </a:lnTo>
                    <a:lnTo>
                      <a:pt x="60" y="112"/>
                    </a:lnTo>
                    <a:lnTo>
                      <a:pt x="47" y="111"/>
                    </a:lnTo>
                    <a:lnTo>
                      <a:pt x="46" y="99"/>
                    </a:lnTo>
                    <a:lnTo>
                      <a:pt x="42" y="90"/>
                    </a:lnTo>
                    <a:lnTo>
                      <a:pt x="35" y="88"/>
                    </a:lnTo>
                    <a:lnTo>
                      <a:pt x="28" y="88"/>
                    </a:lnTo>
                    <a:lnTo>
                      <a:pt x="19" y="83"/>
                    </a:lnTo>
                    <a:lnTo>
                      <a:pt x="11" y="76"/>
                    </a:lnTo>
                    <a:lnTo>
                      <a:pt x="9" y="68"/>
                    </a:lnTo>
                    <a:lnTo>
                      <a:pt x="1" y="56"/>
                    </a:lnTo>
                    <a:lnTo>
                      <a:pt x="0" y="44"/>
                    </a:lnTo>
                    <a:lnTo>
                      <a:pt x="0" y="42"/>
                    </a:lnTo>
                    <a:lnTo>
                      <a:pt x="1" y="37"/>
                    </a:lnTo>
                    <a:lnTo>
                      <a:pt x="5" y="34"/>
                    </a:lnTo>
                    <a:lnTo>
                      <a:pt x="6" y="30"/>
                    </a:lnTo>
                    <a:lnTo>
                      <a:pt x="10" y="28"/>
                    </a:lnTo>
                    <a:lnTo>
                      <a:pt x="11" y="20"/>
                    </a:lnTo>
                    <a:lnTo>
                      <a:pt x="7" y="17"/>
                    </a:lnTo>
                    <a:lnTo>
                      <a:pt x="8" y="12"/>
                    </a:lnTo>
                    <a:lnTo>
                      <a:pt x="11" y="10"/>
                    </a:lnTo>
                    <a:lnTo>
                      <a:pt x="12" y="7"/>
                    </a:lnTo>
                    <a:lnTo>
                      <a:pt x="9" y="2"/>
                    </a:lnTo>
                    <a:lnTo>
                      <a:pt x="13" y="0"/>
                    </a:lnTo>
                    <a:lnTo>
                      <a:pt x="39" y="1"/>
                    </a:lnTo>
                    <a:lnTo>
                      <a:pt x="53" y="11"/>
                    </a:lnTo>
                    <a:lnTo>
                      <a:pt x="72" y="19"/>
                    </a:lnTo>
                    <a:lnTo>
                      <a:pt x="73" y="24"/>
                    </a:lnTo>
                    <a:lnTo>
                      <a:pt x="72" y="30"/>
                    </a:lnTo>
                    <a:lnTo>
                      <a:pt x="89" y="39"/>
                    </a:lnTo>
                    <a:close/>
                  </a:path>
                </a:pathLst>
              </a:custGeom>
              <a:grpFill/>
              <a:ln w="3175" cmpd="sng">
                <a:solidFill>
                  <a:schemeClr val="bg1"/>
                </a:solidFill>
                <a:round/>
                <a:headEnd/>
                <a:tailEnd/>
              </a:ln>
            </p:spPr>
            <p:txBody>
              <a:bodyPr/>
              <a:lstStyle/>
              <a:p>
                <a:endParaRPr lang="es-CL" sz="2400" dirty="0">
                  <a:solidFill>
                    <a:srgbClr val="000000"/>
                  </a:solidFill>
                </a:endParaRPr>
              </a:p>
            </p:txBody>
          </p:sp>
          <p:sp>
            <p:nvSpPr>
              <p:cNvPr id="426" name="Freeform 430"/>
              <p:cNvSpPr>
                <a:spLocks/>
              </p:cNvSpPr>
              <p:nvPr/>
            </p:nvSpPr>
            <p:spPr bwMode="gray">
              <a:xfrm>
                <a:off x="3277" y="2397"/>
                <a:ext cx="52" cy="58"/>
              </a:xfrm>
              <a:custGeom>
                <a:avLst/>
                <a:gdLst>
                  <a:gd name="T0" fmla="*/ 42 w 52"/>
                  <a:gd name="T1" fmla="*/ 53 h 58"/>
                  <a:gd name="T2" fmla="*/ 16 w 52"/>
                  <a:gd name="T3" fmla="*/ 52 h 58"/>
                  <a:gd name="T4" fmla="*/ 12 w 52"/>
                  <a:gd name="T5" fmla="*/ 54 h 58"/>
                  <a:gd name="T6" fmla="*/ 8 w 52"/>
                  <a:gd name="T7" fmla="*/ 53 h 58"/>
                  <a:gd name="T8" fmla="*/ 5 w 52"/>
                  <a:gd name="T9" fmla="*/ 56 h 58"/>
                  <a:gd name="T10" fmla="*/ 0 w 52"/>
                  <a:gd name="T11" fmla="*/ 58 h 58"/>
                  <a:gd name="T12" fmla="*/ 3 w 52"/>
                  <a:gd name="T13" fmla="*/ 45 h 58"/>
                  <a:gd name="T14" fmla="*/ 13 w 52"/>
                  <a:gd name="T15" fmla="*/ 28 h 58"/>
                  <a:gd name="T16" fmla="*/ 15 w 52"/>
                  <a:gd name="T17" fmla="*/ 19 h 58"/>
                  <a:gd name="T18" fmla="*/ 12 w 52"/>
                  <a:gd name="T19" fmla="*/ 9 h 58"/>
                  <a:gd name="T20" fmla="*/ 16 w 52"/>
                  <a:gd name="T21" fmla="*/ 6 h 58"/>
                  <a:gd name="T22" fmla="*/ 23 w 52"/>
                  <a:gd name="T23" fmla="*/ 9 h 58"/>
                  <a:gd name="T24" fmla="*/ 36 w 52"/>
                  <a:gd name="T25" fmla="*/ 8 h 58"/>
                  <a:gd name="T26" fmla="*/ 42 w 52"/>
                  <a:gd name="T27" fmla="*/ 0 h 58"/>
                  <a:gd name="T28" fmla="*/ 44 w 52"/>
                  <a:gd name="T29" fmla="*/ 7 h 58"/>
                  <a:gd name="T30" fmla="*/ 52 w 52"/>
                  <a:gd name="T31" fmla="*/ 21 h 58"/>
                  <a:gd name="T32" fmla="*/ 52 w 52"/>
                  <a:gd name="T33" fmla="*/ 30 h 58"/>
                  <a:gd name="T34" fmla="*/ 43 w 52"/>
                  <a:gd name="T35" fmla="*/ 37 h 58"/>
                  <a:gd name="T36" fmla="*/ 42 w 52"/>
                  <a:gd name="T37" fmla="*/ 53 h 58"/>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52"/>
                  <a:gd name="T58" fmla="*/ 0 h 58"/>
                  <a:gd name="T59" fmla="*/ 52 w 52"/>
                  <a:gd name="T60" fmla="*/ 58 h 58"/>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52" h="58">
                    <a:moveTo>
                      <a:pt x="42" y="53"/>
                    </a:moveTo>
                    <a:lnTo>
                      <a:pt x="16" y="52"/>
                    </a:lnTo>
                    <a:lnTo>
                      <a:pt x="12" y="54"/>
                    </a:lnTo>
                    <a:lnTo>
                      <a:pt x="8" y="53"/>
                    </a:lnTo>
                    <a:lnTo>
                      <a:pt x="5" y="56"/>
                    </a:lnTo>
                    <a:lnTo>
                      <a:pt x="0" y="58"/>
                    </a:lnTo>
                    <a:lnTo>
                      <a:pt x="3" y="45"/>
                    </a:lnTo>
                    <a:lnTo>
                      <a:pt x="13" y="28"/>
                    </a:lnTo>
                    <a:lnTo>
                      <a:pt x="15" y="19"/>
                    </a:lnTo>
                    <a:lnTo>
                      <a:pt x="12" y="9"/>
                    </a:lnTo>
                    <a:lnTo>
                      <a:pt x="16" y="6"/>
                    </a:lnTo>
                    <a:lnTo>
                      <a:pt x="23" y="9"/>
                    </a:lnTo>
                    <a:lnTo>
                      <a:pt x="36" y="8"/>
                    </a:lnTo>
                    <a:lnTo>
                      <a:pt x="42" y="0"/>
                    </a:lnTo>
                    <a:lnTo>
                      <a:pt x="44" y="7"/>
                    </a:lnTo>
                    <a:lnTo>
                      <a:pt x="52" y="21"/>
                    </a:lnTo>
                    <a:lnTo>
                      <a:pt x="52" y="30"/>
                    </a:lnTo>
                    <a:lnTo>
                      <a:pt x="43" y="37"/>
                    </a:lnTo>
                    <a:lnTo>
                      <a:pt x="42" y="53"/>
                    </a:lnTo>
                    <a:close/>
                  </a:path>
                </a:pathLst>
              </a:custGeom>
              <a:grpFill/>
              <a:ln w="3175" cmpd="sng">
                <a:solidFill>
                  <a:schemeClr val="bg1"/>
                </a:solidFill>
                <a:round/>
                <a:headEnd/>
                <a:tailEnd/>
              </a:ln>
            </p:spPr>
            <p:txBody>
              <a:bodyPr/>
              <a:lstStyle/>
              <a:p>
                <a:endParaRPr lang="es-CL" sz="2400" dirty="0">
                  <a:solidFill>
                    <a:srgbClr val="000000"/>
                  </a:solidFill>
                </a:endParaRPr>
              </a:p>
            </p:txBody>
          </p:sp>
          <p:sp>
            <p:nvSpPr>
              <p:cNvPr id="427" name="Freeform 431"/>
              <p:cNvSpPr>
                <a:spLocks/>
              </p:cNvSpPr>
              <p:nvPr/>
            </p:nvSpPr>
            <p:spPr bwMode="gray">
              <a:xfrm>
                <a:off x="3277" y="2465"/>
                <a:ext cx="14" cy="21"/>
              </a:xfrm>
              <a:custGeom>
                <a:avLst/>
                <a:gdLst>
                  <a:gd name="T0" fmla="*/ 0 w 14"/>
                  <a:gd name="T1" fmla="*/ 0 h 21"/>
                  <a:gd name="T2" fmla="*/ 3 w 14"/>
                  <a:gd name="T3" fmla="*/ 0 h 21"/>
                  <a:gd name="T4" fmla="*/ 3 w 14"/>
                  <a:gd name="T5" fmla="*/ 2 h 21"/>
                  <a:gd name="T6" fmla="*/ 5 w 14"/>
                  <a:gd name="T7" fmla="*/ 2 h 21"/>
                  <a:gd name="T8" fmla="*/ 7 w 14"/>
                  <a:gd name="T9" fmla="*/ 1 h 21"/>
                  <a:gd name="T10" fmla="*/ 10 w 14"/>
                  <a:gd name="T11" fmla="*/ 1 h 21"/>
                  <a:gd name="T12" fmla="*/ 14 w 14"/>
                  <a:gd name="T13" fmla="*/ 4 h 21"/>
                  <a:gd name="T14" fmla="*/ 13 w 14"/>
                  <a:gd name="T15" fmla="*/ 12 h 21"/>
                  <a:gd name="T16" fmla="*/ 9 w 14"/>
                  <a:gd name="T17" fmla="*/ 14 h 21"/>
                  <a:gd name="T18" fmla="*/ 8 w 14"/>
                  <a:gd name="T19" fmla="*/ 18 h 21"/>
                  <a:gd name="T20" fmla="*/ 4 w 14"/>
                  <a:gd name="T21" fmla="*/ 21 h 21"/>
                  <a:gd name="T22" fmla="*/ 4 w 14"/>
                  <a:gd name="T23" fmla="*/ 13 h 21"/>
                  <a:gd name="T24" fmla="*/ 1 w 14"/>
                  <a:gd name="T25" fmla="*/ 9 h 21"/>
                  <a:gd name="T26" fmla="*/ 0 w 14"/>
                  <a:gd name="T27" fmla="*/ 0 h 21"/>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14"/>
                  <a:gd name="T43" fmla="*/ 0 h 21"/>
                  <a:gd name="T44" fmla="*/ 14 w 14"/>
                  <a:gd name="T45" fmla="*/ 21 h 21"/>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14" h="21">
                    <a:moveTo>
                      <a:pt x="0" y="0"/>
                    </a:moveTo>
                    <a:lnTo>
                      <a:pt x="3" y="0"/>
                    </a:lnTo>
                    <a:lnTo>
                      <a:pt x="3" y="2"/>
                    </a:lnTo>
                    <a:lnTo>
                      <a:pt x="5" y="2"/>
                    </a:lnTo>
                    <a:lnTo>
                      <a:pt x="7" y="1"/>
                    </a:lnTo>
                    <a:lnTo>
                      <a:pt x="10" y="1"/>
                    </a:lnTo>
                    <a:lnTo>
                      <a:pt x="14" y="4"/>
                    </a:lnTo>
                    <a:lnTo>
                      <a:pt x="13" y="12"/>
                    </a:lnTo>
                    <a:lnTo>
                      <a:pt x="9" y="14"/>
                    </a:lnTo>
                    <a:lnTo>
                      <a:pt x="8" y="18"/>
                    </a:lnTo>
                    <a:lnTo>
                      <a:pt x="4" y="21"/>
                    </a:lnTo>
                    <a:lnTo>
                      <a:pt x="4" y="13"/>
                    </a:lnTo>
                    <a:lnTo>
                      <a:pt x="1" y="9"/>
                    </a:lnTo>
                    <a:lnTo>
                      <a:pt x="0" y="0"/>
                    </a:lnTo>
                    <a:close/>
                  </a:path>
                </a:pathLst>
              </a:custGeom>
              <a:grpFill/>
              <a:ln w="3175" cmpd="sng">
                <a:solidFill>
                  <a:schemeClr val="bg1"/>
                </a:solidFill>
                <a:round/>
                <a:headEnd/>
                <a:tailEnd/>
              </a:ln>
            </p:spPr>
            <p:txBody>
              <a:bodyPr/>
              <a:lstStyle/>
              <a:p>
                <a:endParaRPr lang="es-CL" sz="2400" dirty="0">
                  <a:solidFill>
                    <a:srgbClr val="000000"/>
                  </a:solidFill>
                </a:endParaRPr>
              </a:p>
            </p:txBody>
          </p:sp>
          <p:sp>
            <p:nvSpPr>
              <p:cNvPr id="428" name="Freeform 432"/>
              <p:cNvSpPr>
                <a:spLocks/>
              </p:cNvSpPr>
              <p:nvPr/>
            </p:nvSpPr>
            <p:spPr bwMode="gray">
              <a:xfrm>
                <a:off x="3256" y="2744"/>
                <a:ext cx="24" cy="24"/>
              </a:xfrm>
              <a:custGeom>
                <a:avLst/>
                <a:gdLst>
                  <a:gd name="T0" fmla="*/ 23 w 24"/>
                  <a:gd name="T1" fmla="*/ 1 h 24"/>
                  <a:gd name="T2" fmla="*/ 24 w 24"/>
                  <a:gd name="T3" fmla="*/ 10 h 24"/>
                  <a:gd name="T4" fmla="*/ 17 w 24"/>
                  <a:gd name="T5" fmla="*/ 17 h 24"/>
                  <a:gd name="T6" fmla="*/ 15 w 24"/>
                  <a:gd name="T7" fmla="*/ 20 h 24"/>
                  <a:gd name="T8" fmla="*/ 7 w 24"/>
                  <a:gd name="T9" fmla="*/ 24 h 24"/>
                  <a:gd name="T10" fmla="*/ 0 w 24"/>
                  <a:gd name="T11" fmla="*/ 15 h 24"/>
                  <a:gd name="T12" fmla="*/ 0 w 24"/>
                  <a:gd name="T13" fmla="*/ 10 h 24"/>
                  <a:gd name="T14" fmla="*/ 10 w 24"/>
                  <a:gd name="T15" fmla="*/ 0 h 24"/>
                  <a:gd name="T16" fmla="*/ 23 w 24"/>
                  <a:gd name="T17" fmla="*/ 1 h 24"/>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24"/>
                  <a:gd name="T28" fmla="*/ 0 h 24"/>
                  <a:gd name="T29" fmla="*/ 24 w 24"/>
                  <a:gd name="T30" fmla="*/ 24 h 24"/>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24" h="24">
                    <a:moveTo>
                      <a:pt x="23" y="1"/>
                    </a:moveTo>
                    <a:lnTo>
                      <a:pt x="24" y="10"/>
                    </a:lnTo>
                    <a:lnTo>
                      <a:pt x="17" y="17"/>
                    </a:lnTo>
                    <a:lnTo>
                      <a:pt x="15" y="20"/>
                    </a:lnTo>
                    <a:lnTo>
                      <a:pt x="7" y="24"/>
                    </a:lnTo>
                    <a:lnTo>
                      <a:pt x="0" y="15"/>
                    </a:lnTo>
                    <a:lnTo>
                      <a:pt x="0" y="10"/>
                    </a:lnTo>
                    <a:lnTo>
                      <a:pt x="10" y="0"/>
                    </a:lnTo>
                    <a:lnTo>
                      <a:pt x="23" y="1"/>
                    </a:lnTo>
                    <a:close/>
                  </a:path>
                </a:pathLst>
              </a:custGeom>
              <a:grpFill/>
              <a:ln w="3175" cmpd="sng">
                <a:solidFill>
                  <a:schemeClr val="bg1"/>
                </a:solidFill>
                <a:round/>
                <a:headEnd/>
                <a:tailEnd/>
              </a:ln>
            </p:spPr>
            <p:txBody>
              <a:bodyPr/>
              <a:lstStyle/>
              <a:p>
                <a:endParaRPr lang="es-CL" sz="2400" dirty="0">
                  <a:solidFill>
                    <a:srgbClr val="000000"/>
                  </a:solidFill>
                </a:endParaRPr>
              </a:p>
            </p:txBody>
          </p:sp>
          <p:sp>
            <p:nvSpPr>
              <p:cNvPr id="429" name="Freeform 433"/>
              <p:cNvSpPr>
                <a:spLocks/>
              </p:cNvSpPr>
              <p:nvPr/>
            </p:nvSpPr>
            <p:spPr bwMode="gray">
              <a:xfrm>
                <a:off x="3213" y="2525"/>
                <a:ext cx="102" cy="102"/>
              </a:xfrm>
              <a:custGeom>
                <a:avLst/>
                <a:gdLst>
                  <a:gd name="T0" fmla="*/ 7 w 102"/>
                  <a:gd name="T1" fmla="*/ 94 h 102"/>
                  <a:gd name="T2" fmla="*/ 0 w 102"/>
                  <a:gd name="T3" fmla="*/ 87 h 102"/>
                  <a:gd name="T4" fmla="*/ 0 w 102"/>
                  <a:gd name="T5" fmla="*/ 49 h 102"/>
                  <a:gd name="T6" fmla="*/ 18 w 102"/>
                  <a:gd name="T7" fmla="*/ 48 h 102"/>
                  <a:gd name="T8" fmla="*/ 19 w 102"/>
                  <a:gd name="T9" fmla="*/ 34 h 102"/>
                  <a:gd name="T10" fmla="*/ 22 w 102"/>
                  <a:gd name="T11" fmla="*/ 32 h 102"/>
                  <a:gd name="T12" fmla="*/ 26 w 102"/>
                  <a:gd name="T13" fmla="*/ 33 h 102"/>
                  <a:gd name="T14" fmla="*/ 28 w 102"/>
                  <a:gd name="T15" fmla="*/ 31 h 102"/>
                  <a:gd name="T16" fmla="*/ 32 w 102"/>
                  <a:gd name="T17" fmla="*/ 34 h 102"/>
                  <a:gd name="T18" fmla="*/ 34 w 102"/>
                  <a:gd name="T19" fmla="*/ 38 h 102"/>
                  <a:gd name="T20" fmla="*/ 38 w 102"/>
                  <a:gd name="T21" fmla="*/ 38 h 102"/>
                  <a:gd name="T22" fmla="*/ 40 w 102"/>
                  <a:gd name="T23" fmla="*/ 33 h 102"/>
                  <a:gd name="T24" fmla="*/ 43 w 102"/>
                  <a:gd name="T25" fmla="*/ 34 h 102"/>
                  <a:gd name="T26" fmla="*/ 65 w 102"/>
                  <a:gd name="T27" fmla="*/ 56 h 102"/>
                  <a:gd name="T28" fmla="*/ 69 w 102"/>
                  <a:gd name="T29" fmla="*/ 53 h 102"/>
                  <a:gd name="T30" fmla="*/ 70 w 102"/>
                  <a:gd name="T31" fmla="*/ 39 h 102"/>
                  <a:gd name="T32" fmla="*/ 67 w 102"/>
                  <a:gd name="T33" fmla="*/ 37 h 102"/>
                  <a:gd name="T34" fmla="*/ 64 w 102"/>
                  <a:gd name="T35" fmla="*/ 41 h 102"/>
                  <a:gd name="T36" fmla="*/ 60 w 102"/>
                  <a:gd name="T37" fmla="*/ 41 h 102"/>
                  <a:gd name="T38" fmla="*/ 55 w 102"/>
                  <a:gd name="T39" fmla="*/ 35 h 102"/>
                  <a:gd name="T40" fmla="*/ 59 w 102"/>
                  <a:gd name="T41" fmla="*/ 11 h 102"/>
                  <a:gd name="T42" fmla="*/ 63 w 102"/>
                  <a:gd name="T43" fmla="*/ 6 h 102"/>
                  <a:gd name="T44" fmla="*/ 68 w 102"/>
                  <a:gd name="T45" fmla="*/ 4 h 102"/>
                  <a:gd name="T46" fmla="*/ 78 w 102"/>
                  <a:gd name="T47" fmla="*/ 0 h 102"/>
                  <a:gd name="T48" fmla="*/ 86 w 102"/>
                  <a:gd name="T49" fmla="*/ 7 h 102"/>
                  <a:gd name="T50" fmla="*/ 95 w 102"/>
                  <a:gd name="T51" fmla="*/ 12 h 102"/>
                  <a:gd name="T52" fmla="*/ 101 w 102"/>
                  <a:gd name="T53" fmla="*/ 21 h 102"/>
                  <a:gd name="T54" fmla="*/ 102 w 102"/>
                  <a:gd name="T55" fmla="*/ 39 h 102"/>
                  <a:gd name="T56" fmla="*/ 99 w 102"/>
                  <a:gd name="T57" fmla="*/ 42 h 102"/>
                  <a:gd name="T58" fmla="*/ 97 w 102"/>
                  <a:gd name="T59" fmla="*/ 60 h 102"/>
                  <a:gd name="T60" fmla="*/ 90 w 102"/>
                  <a:gd name="T61" fmla="*/ 64 h 102"/>
                  <a:gd name="T62" fmla="*/ 84 w 102"/>
                  <a:gd name="T63" fmla="*/ 63 h 102"/>
                  <a:gd name="T64" fmla="*/ 77 w 102"/>
                  <a:gd name="T65" fmla="*/ 68 h 102"/>
                  <a:gd name="T66" fmla="*/ 73 w 102"/>
                  <a:gd name="T67" fmla="*/ 69 h 102"/>
                  <a:gd name="T68" fmla="*/ 71 w 102"/>
                  <a:gd name="T69" fmla="*/ 78 h 102"/>
                  <a:gd name="T70" fmla="*/ 63 w 102"/>
                  <a:gd name="T71" fmla="*/ 80 h 102"/>
                  <a:gd name="T72" fmla="*/ 60 w 102"/>
                  <a:gd name="T73" fmla="*/ 83 h 102"/>
                  <a:gd name="T74" fmla="*/ 59 w 102"/>
                  <a:gd name="T75" fmla="*/ 88 h 102"/>
                  <a:gd name="T76" fmla="*/ 52 w 102"/>
                  <a:gd name="T77" fmla="*/ 93 h 102"/>
                  <a:gd name="T78" fmla="*/ 47 w 102"/>
                  <a:gd name="T79" fmla="*/ 95 h 102"/>
                  <a:gd name="T80" fmla="*/ 42 w 102"/>
                  <a:gd name="T81" fmla="*/ 102 h 102"/>
                  <a:gd name="T82" fmla="*/ 33 w 102"/>
                  <a:gd name="T83" fmla="*/ 102 h 102"/>
                  <a:gd name="T84" fmla="*/ 30 w 102"/>
                  <a:gd name="T85" fmla="*/ 99 h 102"/>
                  <a:gd name="T86" fmla="*/ 24 w 102"/>
                  <a:gd name="T87" fmla="*/ 97 h 102"/>
                  <a:gd name="T88" fmla="*/ 13 w 102"/>
                  <a:gd name="T89" fmla="*/ 96 h 102"/>
                  <a:gd name="T90" fmla="*/ 7 w 102"/>
                  <a:gd name="T91" fmla="*/ 94 h 102"/>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102"/>
                  <a:gd name="T139" fmla="*/ 0 h 102"/>
                  <a:gd name="T140" fmla="*/ 102 w 102"/>
                  <a:gd name="T141" fmla="*/ 102 h 102"/>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102" h="102">
                    <a:moveTo>
                      <a:pt x="7" y="94"/>
                    </a:moveTo>
                    <a:lnTo>
                      <a:pt x="0" y="87"/>
                    </a:lnTo>
                    <a:lnTo>
                      <a:pt x="0" y="49"/>
                    </a:lnTo>
                    <a:lnTo>
                      <a:pt x="18" y="48"/>
                    </a:lnTo>
                    <a:lnTo>
                      <a:pt x="19" y="34"/>
                    </a:lnTo>
                    <a:lnTo>
                      <a:pt x="22" y="32"/>
                    </a:lnTo>
                    <a:lnTo>
                      <a:pt x="26" y="33"/>
                    </a:lnTo>
                    <a:lnTo>
                      <a:pt x="28" y="31"/>
                    </a:lnTo>
                    <a:lnTo>
                      <a:pt x="32" y="34"/>
                    </a:lnTo>
                    <a:lnTo>
                      <a:pt x="34" y="38"/>
                    </a:lnTo>
                    <a:lnTo>
                      <a:pt x="38" y="38"/>
                    </a:lnTo>
                    <a:lnTo>
                      <a:pt x="40" y="33"/>
                    </a:lnTo>
                    <a:lnTo>
                      <a:pt x="43" y="34"/>
                    </a:lnTo>
                    <a:lnTo>
                      <a:pt x="65" y="56"/>
                    </a:lnTo>
                    <a:lnTo>
                      <a:pt x="69" y="53"/>
                    </a:lnTo>
                    <a:lnTo>
                      <a:pt x="70" y="39"/>
                    </a:lnTo>
                    <a:lnTo>
                      <a:pt x="67" y="37"/>
                    </a:lnTo>
                    <a:lnTo>
                      <a:pt x="64" y="41"/>
                    </a:lnTo>
                    <a:lnTo>
                      <a:pt x="60" y="41"/>
                    </a:lnTo>
                    <a:lnTo>
                      <a:pt x="55" y="35"/>
                    </a:lnTo>
                    <a:lnTo>
                      <a:pt x="59" y="11"/>
                    </a:lnTo>
                    <a:lnTo>
                      <a:pt x="63" y="6"/>
                    </a:lnTo>
                    <a:lnTo>
                      <a:pt x="68" y="4"/>
                    </a:lnTo>
                    <a:lnTo>
                      <a:pt x="78" y="0"/>
                    </a:lnTo>
                    <a:lnTo>
                      <a:pt x="86" y="7"/>
                    </a:lnTo>
                    <a:lnTo>
                      <a:pt x="95" y="12"/>
                    </a:lnTo>
                    <a:lnTo>
                      <a:pt x="101" y="21"/>
                    </a:lnTo>
                    <a:lnTo>
                      <a:pt x="102" y="39"/>
                    </a:lnTo>
                    <a:lnTo>
                      <a:pt x="99" y="42"/>
                    </a:lnTo>
                    <a:lnTo>
                      <a:pt x="97" y="60"/>
                    </a:lnTo>
                    <a:lnTo>
                      <a:pt x="90" y="64"/>
                    </a:lnTo>
                    <a:lnTo>
                      <a:pt x="84" y="63"/>
                    </a:lnTo>
                    <a:lnTo>
                      <a:pt x="77" y="68"/>
                    </a:lnTo>
                    <a:lnTo>
                      <a:pt x="73" y="69"/>
                    </a:lnTo>
                    <a:lnTo>
                      <a:pt x="71" y="78"/>
                    </a:lnTo>
                    <a:lnTo>
                      <a:pt x="63" y="80"/>
                    </a:lnTo>
                    <a:lnTo>
                      <a:pt x="60" y="83"/>
                    </a:lnTo>
                    <a:lnTo>
                      <a:pt x="59" y="88"/>
                    </a:lnTo>
                    <a:lnTo>
                      <a:pt x="52" y="93"/>
                    </a:lnTo>
                    <a:lnTo>
                      <a:pt x="47" y="95"/>
                    </a:lnTo>
                    <a:lnTo>
                      <a:pt x="42" y="102"/>
                    </a:lnTo>
                    <a:lnTo>
                      <a:pt x="33" y="102"/>
                    </a:lnTo>
                    <a:lnTo>
                      <a:pt x="30" y="99"/>
                    </a:lnTo>
                    <a:lnTo>
                      <a:pt x="24" y="97"/>
                    </a:lnTo>
                    <a:lnTo>
                      <a:pt x="13" y="96"/>
                    </a:lnTo>
                    <a:lnTo>
                      <a:pt x="7" y="94"/>
                    </a:lnTo>
                    <a:close/>
                  </a:path>
                </a:pathLst>
              </a:custGeom>
              <a:grpFill/>
              <a:ln w="3175" cmpd="sng">
                <a:solidFill>
                  <a:schemeClr val="bg1"/>
                </a:solidFill>
                <a:round/>
                <a:headEnd/>
                <a:tailEnd/>
              </a:ln>
            </p:spPr>
            <p:txBody>
              <a:bodyPr/>
              <a:lstStyle/>
              <a:p>
                <a:endParaRPr lang="es-CL" sz="2400" dirty="0">
                  <a:solidFill>
                    <a:srgbClr val="000000"/>
                  </a:solidFill>
                </a:endParaRPr>
              </a:p>
            </p:txBody>
          </p:sp>
          <p:sp>
            <p:nvSpPr>
              <p:cNvPr id="430" name="Freeform 434"/>
              <p:cNvSpPr>
                <a:spLocks/>
              </p:cNvSpPr>
              <p:nvPr/>
            </p:nvSpPr>
            <p:spPr bwMode="gray">
              <a:xfrm>
                <a:off x="3142" y="2322"/>
                <a:ext cx="120" cy="94"/>
              </a:xfrm>
              <a:custGeom>
                <a:avLst/>
                <a:gdLst>
                  <a:gd name="T0" fmla="*/ 10 w 120"/>
                  <a:gd name="T1" fmla="*/ 94 h 94"/>
                  <a:gd name="T2" fmla="*/ 0 w 120"/>
                  <a:gd name="T3" fmla="*/ 70 h 94"/>
                  <a:gd name="T4" fmla="*/ 0 w 120"/>
                  <a:gd name="T5" fmla="*/ 63 h 94"/>
                  <a:gd name="T6" fmla="*/ 10 w 120"/>
                  <a:gd name="T7" fmla="*/ 46 h 94"/>
                  <a:gd name="T8" fmla="*/ 38 w 120"/>
                  <a:gd name="T9" fmla="*/ 41 h 94"/>
                  <a:gd name="T10" fmla="*/ 43 w 120"/>
                  <a:gd name="T11" fmla="*/ 30 h 94"/>
                  <a:gd name="T12" fmla="*/ 54 w 120"/>
                  <a:gd name="T13" fmla="*/ 30 h 94"/>
                  <a:gd name="T14" fmla="*/ 67 w 120"/>
                  <a:gd name="T15" fmla="*/ 15 h 94"/>
                  <a:gd name="T16" fmla="*/ 70 w 120"/>
                  <a:gd name="T17" fmla="*/ 4 h 94"/>
                  <a:gd name="T18" fmla="*/ 75 w 120"/>
                  <a:gd name="T19" fmla="*/ 0 h 94"/>
                  <a:gd name="T20" fmla="*/ 81 w 120"/>
                  <a:gd name="T21" fmla="*/ 5 h 94"/>
                  <a:gd name="T22" fmla="*/ 82 w 120"/>
                  <a:gd name="T23" fmla="*/ 9 h 94"/>
                  <a:gd name="T24" fmla="*/ 81 w 120"/>
                  <a:gd name="T25" fmla="*/ 12 h 94"/>
                  <a:gd name="T26" fmla="*/ 87 w 120"/>
                  <a:gd name="T27" fmla="*/ 20 h 94"/>
                  <a:gd name="T28" fmla="*/ 85 w 120"/>
                  <a:gd name="T29" fmla="*/ 33 h 94"/>
                  <a:gd name="T30" fmla="*/ 91 w 120"/>
                  <a:gd name="T31" fmla="*/ 35 h 94"/>
                  <a:gd name="T32" fmla="*/ 95 w 120"/>
                  <a:gd name="T33" fmla="*/ 41 h 94"/>
                  <a:gd name="T34" fmla="*/ 99 w 120"/>
                  <a:gd name="T35" fmla="*/ 42 h 94"/>
                  <a:gd name="T36" fmla="*/ 107 w 120"/>
                  <a:gd name="T37" fmla="*/ 50 h 94"/>
                  <a:gd name="T38" fmla="*/ 107 w 120"/>
                  <a:gd name="T39" fmla="*/ 57 h 94"/>
                  <a:gd name="T40" fmla="*/ 117 w 120"/>
                  <a:gd name="T41" fmla="*/ 64 h 94"/>
                  <a:gd name="T42" fmla="*/ 120 w 120"/>
                  <a:gd name="T43" fmla="*/ 69 h 94"/>
                  <a:gd name="T44" fmla="*/ 103 w 120"/>
                  <a:gd name="T45" fmla="*/ 68 h 94"/>
                  <a:gd name="T46" fmla="*/ 80 w 120"/>
                  <a:gd name="T47" fmla="*/ 77 h 94"/>
                  <a:gd name="T48" fmla="*/ 71 w 120"/>
                  <a:gd name="T49" fmla="*/ 80 h 94"/>
                  <a:gd name="T50" fmla="*/ 59 w 120"/>
                  <a:gd name="T51" fmla="*/ 77 h 94"/>
                  <a:gd name="T52" fmla="*/ 51 w 120"/>
                  <a:gd name="T53" fmla="*/ 71 h 94"/>
                  <a:gd name="T54" fmla="*/ 37 w 120"/>
                  <a:gd name="T55" fmla="*/ 74 h 94"/>
                  <a:gd name="T56" fmla="*/ 36 w 120"/>
                  <a:gd name="T57" fmla="*/ 84 h 94"/>
                  <a:gd name="T58" fmla="*/ 30 w 120"/>
                  <a:gd name="T59" fmla="*/ 84 h 94"/>
                  <a:gd name="T60" fmla="*/ 21 w 120"/>
                  <a:gd name="T61" fmla="*/ 84 h 94"/>
                  <a:gd name="T62" fmla="*/ 15 w 120"/>
                  <a:gd name="T63" fmla="*/ 86 h 94"/>
                  <a:gd name="T64" fmla="*/ 10 w 120"/>
                  <a:gd name="T65" fmla="*/ 94 h 94"/>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120"/>
                  <a:gd name="T100" fmla="*/ 0 h 94"/>
                  <a:gd name="T101" fmla="*/ 120 w 120"/>
                  <a:gd name="T102" fmla="*/ 94 h 94"/>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120" h="94">
                    <a:moveTo>
                      <a:pt x="10" y="94"/>
                    </a:moveTo>
                    <a:lnTo>
                      <a:pt x="0" y="70"/>
                    </a:lnTo>
                    <a:lnTo>
                      <a:pt x="0" y="63"/>
                    </a:lnTo>
                    <a:lnTo>
                      <a:pt x="10" y="46"/>
                    </a:lnTo>
                    <a:lnTo>
                      <a:pt x="38" y="41"/>
                    </a:lnTo>
                    <a:lnTo>
                      <a:pt x="43" y="30"/>
                    </a:lnTo>
                    <a:lnTo>
                      <a:pt x="54" y="30"/>
                    </a:lnTo>
                    <a:lnTo>
                      <a:pt x="67" y="15"/>
                    </a:lnTo>
                    <a:lnTo>
                      <a:pt x="70" y="4"/>
                    </a:lnTo>
                    <a:lnTo>
                      <a:pt x="75" y="0"/>
                    </a:lnTo>
                    <a:lnTo>
                      <a:pt x="81" y="5"/>
                    </a:lnTo>
                    <a:lnTo>
                      <a:pt x="82" y="9"/>
                    </a:lnTo>
                    <a:lnTo>
                      <a:pt x="81" y="12"/>
                    </a:lnTo>
                    <a:lnTo>
                      <a:pt x="87" y="20"/>
                    </a:lnTo>
                    <a:lnTo>
                      <a:pt x="85" y="33"/>
                    </a:lnTo>
                    <a:lnTo>
                      <a:pt x="91" y="35"/>
                    </a:lnTo>
                    <a:lnTo>
                      <a:pt x="95" y="41"/>
                    </a:lnTo>
                    <a:lnTo>
                      <a:pt x="99" y="42"/>
                    </a:lnTo>
                    <a:lnTo>
                      <a:pt x="107" y="50"/>
                    </a:lnTo>
                    <a:lnTo>
                      <a:pt x="107" y="57"/>
                    </a:lnTo>
                    <a:lnTo>
                      <a:pt x="117" y="64"/>
                    </a:lnTo>
                    <a:lnTo>
                      <a:pt x="120" y="69"/>
                    </a:lnTo>
                    <a:lnTo>
                      <a:pt x="103" y="68"/>
                    </a:lnTo>
                    <a:lnTo>
                      <a:pt x="80" y="77"/>
                    </a:lnTo>
                    <a:lnTo>
                      <a:pt x="71" y="80"/>
                    </a:lnTo>
                    <a:lnTo>
                      <a:pt x="59" y="77"/>
                    </a:lnTo>
                    <a:lnTo>
                      <a:pt x="51" y="71"/>
                    </a:lnTo>
                    <a:lnTo>
                      <a:pt x="37" y="74"/>
                    </a:lnTo>
                    <a:lnTo>
                      <a:pt x="36" y="84"/>
                    </a:lnTo>
                    <a:lnTo>
                      <a:pt x="30" y="84"/>
                    </a:lnTo>
                    <a:lnTo>
                      <a:pt x="21" y="84"/>
                    </a:lnTo>
                    <a:lnTo>
                      <a:pt x="15" y="86"/>
                    </a:lnTo>
                    <a:lnTo>
                      <a:pt x="10" y="94"/>
                    </a:lnTo>
                    <a:close/>
                  </a:path>
                </a:pathLst>
              </a:custGeom>
              <a:grpFill/>
              <a:ln w="3175" cmpd="sng">
                <a:solidFill>
                  <a:schemeClr val="bg1"/>
                </a:solidFill>
                <a:round/>
                <a:headEnd/>
                <a:tailEnd/>
              </a:ln>
            </p:spPr>
            <p:txBody>
              <a:bodyPr/>
              <a:lstStyle/>
              <a:p>
                <a:endParaRPr lang="es-CL" sz="2400" dirty="0">
                  <a:solidFill>
                    <a:srgbClr val="000000"/>
                  </a:solidFill>
                </a:endParaRPr>
              </a:p>
            </p:txBody>
          </p:sp>
          <p:sp>
            <p:nvSpPr>
              <p:cNvPr id="431" name="Freeform 435"/>
              <p:cNvSpPr>
                <a:spLocks/>
              </p:cNvSpPr>
              <p:nvPr/>
            </p:nvSpPr>
            <p:spPr bwMode="gray">
              <a:xfrm>
                <a:off x="3193" y="2626"/>
                <a:ext cx="78" cy="97"/>
              </a:xfrm>
              <a:custGeom>
                <a:avLst/>
                <a:gdLst>
                  <a:gd name="T0" fmla="*/ 78 w 78"/>
                  <a:gd name="T1" fmla="*/ 46 h 97"/>
                  <a:gd name="T2" fmla="*/ 67 w 78"/>
                  <a:gd name="T3" fmla="*/ 56 h 97"/>
                  <a:gd name="T4" fmla="*/ 65 w 78"/>
                  <a:gd name="T5" fmla="*/ 60 h 97"/>
                  <a:gd name="T6" fmla="*/ 56 w 78"/>
                  <a:gd name="T7" fmla="*/ 63 h 97"/>
                  <a:gd name="T8" fmla="*/ 54 w 78"/>
                  <a:gd name="T9" fmla="*/ 76 h 97"/>
                  <a:gd name="T10" fmla="*/ 48 w 78"/>
                  <a:gd name="T11" fmla="*/ 84 h 97"/>
                  <a:gd name="T12" fmla="*/ 40 w 78"/>
                  <a:gd name="T13" fmla="*/ 84 h 97"/>
                  <a:gd name="T14" fmla="*/ 34 w 78"/>
                  <a:gd name="T15" fmla="*/ 81 h 97"/>
                  <a:gd name="T16" fmla="*/ 29 w 78"/>
                  <a:gd name="T17" fmla="*/ 81 h 97"/>
                  <a:gd name="T18" fmla="*/ 18 w 78"/>
                  <a:gd name="T19" fmla="*/ 97 h 97"/>
                  <a:gd name="T20" fmla="*/ 9 w 78"/>
                  <a:gd name="T21" fmla="*/ 97 h 97"/>
                  <a:gd name="T22" fmla="*/ 6 w 78"/>
                  <a:gd name="T23" fmla="*/ 78 h 97"/>
                  <a:gd name="T24" fmla="*/ 0 w 78"/>
                  <a:gd name="T25" fmla="*/ 71 h 97"/>
                  <a:gd name="T26" fmla="*/ 1 w 78"/>
                  <a:gd name="T27" fmla="*/ 43 h 97"/>
                  <a:gd name="T28" fmla="*/ 10 w 78"/>
                  <a:gd name="T29" fmla="*/ 41 h 97"/>
                  <a:gd name="T30" fmla="*/ 11 w 78"/>
                  <a:gd name="T31" fmla="*/ 8 h 97"/>
                  <a:gd name="T32" fmla="*/ 28 w 78"/>
                  <a:gd name="T33" fmla="*/ 2 h 97"/>
                  <a:gd name="T34" fmla="*/ 36 w 78"/>
                  <a:gd name="T35" fmla="*/ 5 h 97"/>
                  <a:gd name="T36" fmla="*/ 46 w 78"/>
                  <a:gd name="T37" fmla="*/ 0 h 97"/>
                  <a:gd name="T38" fmla="*/ 53 w 78"/>
                  <a:gd name="T39" fmla="*/ 1 h 97"/>
                  <a:gd name="T40" fmla="*/ 54 w 78"/>
                  <a:gd name="T41" fmla="*/ 8 h 97"/>
                  <a:gd name="T42" fmla="*/ 67 w 78"/>
                  <a:gd name="T43" fmla="*/ 19 h 97"/>
                  <a:gd name="T44" fmla="*/ 69 w 78"/>
                  <a:gd name="T45" fmla="*/ 26 h 97"/>
                  <a:gd name="T46" fmla="*/ 74 w 78"/>
                  <a:gd name="T47" fmla="*/ 39 h 97"/>
                  <a:gd name="T48" fmla="*/ 78 w 78"/>
                  <a:gd name="T49" fmla="*/ 46 h 97"/>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78"/>
                  <a:gd name="T76" fmla="*/ 0 h 97"/>
                  <a:gd name="T77" fmla="*/ 78 w 78"/>
                  <a:gd name="T78" fmla="*/ 97 h 97"/>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78" h="97">
                    <a:moveTo>
                      <a:pt x="78" y="46"/>
                    </a:moveTo>
                    <a:lnTo>
                      <a:pt x="67" y="56"/>
                    </a:lnTo>
                    <a:lnTo>
                      <a:pt x="65" y="60"/>
                    </a:lnTo>
                    <a:lnTo>
                      <a:pt x="56" y="63"/>
                    </a:lnTo>
                    <a:lnTo>
                      <a:pt x="54" y="76"/>
                    </a:lnTo>
                    <a:lnTo>
                      <a:pt x="48" y="84"/>
                    </a:lnTo>
                    <a:lnTo>
                      <a:pt x="40" y="84"/>
                    </a:lnTo>
                    <a:lnTo>
                      <a:pt x="34" y="81"/>
                    </a:lnTo>
                    <a:lnTo>
                      <a:pt x="29" y="81"/>
                    </a:lnTo>
                    <a:lnTo>
                      <a:pt x="18" y="97"/>
                    </a:lnTo>
                    <a:lnTo>
                      <a:pt x="9" y="97"/>
                    </a:lnTo>
                    <a:lnTo>
                      <a:pt x="6" y="78"/>
                    </a:lnTo>
                    <a:lnTo>
                      <a:pt x="0" y="71"/>
                    </a:lnTo>
                    <a:lnTo>
                      <a:pt x="1" y="43"/>
                    </a:lnTo>
                    <a:lnTo>
                      <a:pt x="10" y="41"/>
                    </a:lnTo>
                    <a:lnTo>
                      <a:pt x="11" y="8"/>
                    </a:lnTo>
                    <a:lnTo>
                      <a:pt x="28" y="2"/>
                    </a:lnTo>
                    <a:lnTo>
                      <a:pt x="36" y="5"/>
                    </a:lnTo>
                    <a:lnTo>
                      <a:pt x="46" y="0"/>
                    </a:lnTo>
                    <a:lnTo>
                      <a:pt x="53" y="1"/>
                    </a:lnTo>
                    <a:lnTo>
                      <a:pt x="54" y="8"/>
                    </a:lnTo>
                    <a:lnTo>
                      <a:pt x="67" y="19"/>
                    </a:lnTo>
                    <a:lnTo>
                      <a:pt x="69" y="26"/>
                    </a:lnTo>
                    <a:lnTo>
                      <a:pt x="74" y="39"/>
                    </a:lnTo>
                    <a:lnTo>
                      <a:pt x="78" y="46"/>
                    </a:lnTo>
                    <a:close/>
                  </a:path>
                </a:pathLst>
              </a:custGeom>
              <a:grpFill/>
              <a:ln w="3175" cmpd="sng">
                <a:solidFill>
                  <a:schemeClr val="bg1"/>
                </a:solidFill>
                <a:round/>
                <a:headEnd/>
                <a:tailEnd/>
              </a:ln>
            </p:spPr>
            <p:txBody>
              <a:bodyPr/>
              <a:lstStyle/>
              <a:p>
                <a:endParaRPr lang="es-CL" sz="2400" dirty="0">
                  <a:solidFill>
                    <a:srgbClr val="000000"/>
                  </a:solidFill>
                </a:endParaRPr>
              </a:p>
            </p:txBody>
          </p:sp>
          <p:sp>
            <p:nvSpPr>
              <p:cNvPr id="432" name="Freeform 436"/>
              <p:cNvSpPr>
                <a:spLocks/>
              </p:cNvSpPr>
              <p:nvPr/>
            </p:nvSpPr>
            <p:spPr bwMode="gray">
              <a:xfrm>
                <a:off x="3246" y="2603"/>
                <a:ext cx="66" cy="69"/>
              </a:xfrm>
              <a:custGeom>
                <a:avLst/>
                <a:gdLst>
                  <a:gd name="T0" fmla="*/ 27 w 66"/>
                  <a:gd name="T1" fmla="*/ 5 h 69"/>
                  <a:gd name="T2" fmla="*/ 30 w 66"/>
                  <a:gd name="T3" fmla="*/ 2 h 69"/>
                  <a:gd name="T4" fmla="*/ 38 w 66"/>
                  <a:gd name="T5" fmla="*/ 0 h 69"/>
                  <a:gd name="T6" fmla="*/ 59 w 66"/>
                  <a:gd name="T7" fmla="*/ 8 h 69"/>
                  <a:gd name="T8" fmla="*/ 63 w 66"/>
                  <a:gd name="T9" fmla="*/ 13 h 69"/>
                  <a:gd name="T10" fmla="*/ 64 w 66"/>
                  <a:gd name="T11" fmla="*/ 28 h 69"/>
                  <a:gd name="T12" fmla="*/ 62 w 66"/>
                  <a:gd name="T13" fmla="*/ 31 h 69"/>
                  <a:gd name="T14" fmla="*/ 62 w 66"/>
                  <a:gd name="T15" fmla="*/ 37 h 69"/>
                  <a:gd name="T16" fmla="*/ 66 w 66"/>
                  <a:gd name="T17" fmla="*/ 44 h 69"/>
                  <a:gd name="T18" fmla="*/ 65 w 66"/>
                  <a:gd name="T19" fmla="*/ 47 h 69"/>
                  <a:gd name="T20" fmla="*/ 56 w 66"/>
                  <a:gd name="T21" fmla="*/ 53 h 69"/>
                  <a:gd name="T22" fmla="*/ 55 w 66"/>
                  <a:gd name="T23" fmla="*/ 65 h 69"/>
                  <a:gd name="T24" fmla="*/ 50 w 66"/>
                  <a:gd name="T25" fmla="*/ 69 h 69"/>
                  <a:gd name="T26" fmla="*/ 37 w 66"/>
                  <a:gd name="T27" fmla="*/ 66 h 69"/>
                  <a:gd name="T28" fmla="*/ 31 w 66"/>
                  <a:gd name="T29" fmla="*/ 69 h 69"/>
                  <a:gd name="T30" fmla="*/ 25 w 66"/>
                  <a:gd name="T31" fmla="*/ 69 h 69"/>
                  <a:gd name="T32" fmla="*/ 21 w 66"/>
                  <a:gd name="T33" fmla="*/ 62 h 69"/>
                  <a:gd name="T34" fmla="*/ 16 w 66"/>
                  <a:gd name="T35" fmla="*/ 49 h 69"/>
                  <a:gd name="T36" fmla="*/ 14 w 66"/>
                  <a:gd name="T37" fmla="*/ 42 h 69"/>
                  <a:gd name="T38" fmla="*/ 1 w 66"/>
                  <a:gd name="T39" fmla="*/ 31 h 69"/>
                  <a:gd name="T40" fmla="*/ 0 w 66"/>
                  <a:gd name="T41" fmla="*/ 24 h 69"/>
                  <a:gd name="T42" fmla="*/ 9 w 66"/>
                  <a:gd name="T43" fmla="*/ 24 h 69"/>
                  <a:gd name="T44" fmla="*/ 14 w 66"/>
                  <a:gd name="T45" fmla="*/ 17 h 69"/>
                  <a:gd name="T46" fmla="*/ 19 w 66"/>
                  <a:gd name="T47" fmla="*/ 15 h 69"/>
                  <a:gd name="T48" fmla="*/ 26 w 66"/>
                  <a:gd name="T49" fmla="*/ 10 h 69"/>
                  <a:gd name="T50" fmla="*/ 27 w 66"/>
                  <a:gd name="T51" fmla="*/ 5 h 69"/>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66"/>
                  <a:gd name="T79" fmla="*/ 0 h 69"/>
                  <a:gd name="T80" fmla="*/ 66 w 66"/>
                  <a:gd name="T81" fmla="*/ 69 h 69"/>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66" h="69">
                    <a:moveTo>
                      <a:pt x="27" y="5"/>
                    </a:moveTo>
                    <a:lnTo>
                      <a:pt x="30" y="2"/>
                    </a:lnTo>
                    <a:lnTo>
                      <a:pt x="38" y="0"/>
                    </a:lnTo>
                    <a:lnTo>
                      <a:pt x="59" y="8"/>
                    </a:lnTo>
                    <a:lnTo>
                      <a:pt x="63" y="13"/>
                    </a:lnTo>
                    <a:lnTo>
                      <a:pt x="64" y="28"/>
                    </a:lnTo>
                    <a:lnTo>
                      <a:pt x="62" y="31"/>
                    </a:lnTo>
                    <a:lnTo>
                      <a:pt x="62" y="37"/>
                    </a:lnTo>
                    <a:lnTo>
                      <a:pt x="66" y="44"/>
                    </a:lnTo>
                    <a:lnTo>
                      <a:pt x="65" y="47"/>
                    </a:lnTo>
                    <a:lnTo>
                      <a:pt x="56" y="53"/>
                    </a:lnTo>
                    <a:lnTo>
                      <a:pt x="55" y="65"/>
                    </a:lnTo>
                    <a:lnTo>
                      <a:pt x="50" y="69"/>
                    </a:lnTo>
                    <a:lnTo>
                      <a:pt x="37" y="66"/>
                    </a:lnTo>
                    <a:lnTo>
                      <a:pt x="31" y="69"/>
                    </a:lnTo>
                    <a:lnTo>
                      <a:pt x="25" y="69"/>
                    </a:lnTo>
                    <a:lnTo>
                      <a:pt x="21" y="62"/>
                    </a:lnTo>
                    <a:lnTo>
                      <a:pt x="16" y="49"/>
                    </a:lnTo>
                    <a:lnTo>
                      <a:pt x="14" y="42"/>
                    </a:lnTo>
                    <a:lnTo>
                      <a:pt x="1" y="31"/>
                    </a:lnTo>
                    <a:lnTo>
                      <a:pt x="0" y="24"/>
                    </a:lnTo>
                    <a:lnTo>
                      <a:pt x="9" y="24"/>
                    </a:lnTo>
                    <a:lnTo>
                      <a:pt x="14" y="17"/>
                    </a:lnTo>
                    <a:lnTo>
                      <a:pt x="19" y="15"/>
                    </a:lnTo>
                    <a:lnTo>
                      <a:pt x="26" y="10"/>
                    </a:lnTo>
                    <a:lnTo>
                      <a:pt x="27" y="5"/>
                    </a:lnTo>
                    <a:close/>
                  </a:path>
                </a:pathLst>
              </a:custGeom>
              <a:grpFill/>
              <a:ln w="3175" cmpd="sng">
                <a:solidFill>
                  <a:schemeClr val="bg1"/>
                </a:solidFill>
                <a:round/>
                <a:headEnd/>
                <a:tailEnd/>
              </a:ln>
            </p:spPr>
            <p:txBody>
              <a:bodyPr/>
              <a:lstStyle/>
              <a:p>
                <a:endParaRPr lang="es-CL" sz="2400" dirty="0">
                  <a:solidFill>
                    <a:srgbClr val="000000"/>
                  </a:solidFill>
                </a:endParaRPr>
              </a:p>
            </p:txBody>
          </p:sp>
          <p:sp>
            <p:nvSpPr>
              <p:cNvPr id="433" name="Freeform 437"/>
              <p:cNvSpPr>
                <a:spLocks/>
              </p:cNvSpPr>
              <p:nvPr/>
            </p:nvSpPr>
            <p:spPr bwMode="gray">
              <a:xfrm>
                <a:off x="3117" y="2505"/>
                <a:ext cx="115" cy="122"/>
              </a:xfrm>
              <a:custGeom>
                <a:avLst/>
                <a:gdLst>
                  <a:gd name="T0" fmla="*/ 1 w 115"/>
                  <a:gd name="T1" fmla="*/ 116 h 122"/>
                  <a:gd name="T2" fmla="*/ 0 w 115"/>
                  <a:gd name="T3" fmla="*/ 107 h 122"/>
                  <a:gd name="T4" fmla="*/ 1 w 115"/>
                  <a:gd name="T5" fmla="*/ 98 h 122"/>
                  <a:gd name="T6" fmla="*/ 9 w 115"/>
                  <a:gd name="T7" fmla="*/ 72 h 122"/>
                  <a:gd name="T8" fmla="*/ 14 w 115"/>
                  <a:gd name="T9" fmla="*/ 68 h 122"/>
                  <a:gd name="T10" fmla="*/ 20 w 115"/>
                  <a:gd name="T11" fmla="*/ 57 h 122"/>
                  <a:gd name="T12" fmla="*/ 17 w 115"/>
                  <a:gd name="T13" fmla="*/ 47 h 122"/>
                  <a:gd name="T14" fmla="*/ 14 w 115"/>
                  <a:gd name="T15" fmla="*/ 38 h 122"/>
                  <a:gd name="T16" fmla="*/ 14 w 115"/>
                  <a:gd name="T17" fmla="*/ 20 h 122"/>
                  <a:gd name="T18" fmla="*/ 11 w 115"/>
                  <a:gd name="T19" fmla="*/ 14 h 122"/>
                  <a:gd name="T20" fmla="*/ 8 w 115"/>
                  <a:gd name="T21" fmla="*/ 6 h 122"/>
                  <a:gd name="T22" fmla="*/ 9 w 115"/>
                  <a:gd name="T23" fmla="*/ 1 h 122"/>
                  <a:gd name="T24" fmla="*/ 46 w 115"/>
                  <a:gd name="T25" fmla="*/ 0 h 122"/>
                  <a:gd name="T26" fmla="*/ 51 w 115"/>
                  <a:gd name="T27" fmla="*/ 8 h 122"/>
                  <a:gd name="T28" fmla="*/ 56 w 115"/>
                  <a:gd name="T29" fmla="*/ 19 h 122"/>
                  <a:gd name="T30" fmla="*/ 71 w 115"/>
                  <a:gd name="T31" fmla="*/ 18 h 122"/>
                  <a:gd name="T32" fmla="*/ 71 w 115"/>
                  <a:gd name="T33" fmla="*/ 9 h 122"/>
                  <a:gd name="T34" fmla="*/ 80 w 115"/>
                  <a:gd name="T35" fmla="*/ 8 h 122"/>
                  <a:gd name="T36" fmla="*/ 86 w 115"/>
                  <a:gd name="T37" fmla="*/ 12 h 122"/>
                  <a:gd name="T38" fmla="*/ 94 w 115"/>
                  <a:gd name="T39" fmla="*/ 14 h 122"/>
                  <a:gd name="T40" fmla="*/ 96 w 115"/>
                  <a:gd name="T41" fmla="*/ 41 h 122"/>
                  <a:gd name="T42" fmla="*/ 100 w 115"/>
                  <a:gd name="T43" fmla="*/ 51 h 122"/>
                  <a:gd name="T44" fmla="*/ 114 w 115"/>
                  <a:gd name="T45" fmla="*/ 51 h 122"/>
                  <a:gd name="T46" fmla="*/ 115 w 115"/>
                  <a:gd name="T47" fmla="*/ 54 h 122"/>
                  <a:gd name="T48" fmla="*/ 114 w 115"/>
                  <a:gd name="T49" fmla="*/ 68 h 122"/>
                  <a:gd name="T50" fmla="*/ 96 w 115"/>
                  <a:gd name="T51" fmla="*/ 69 h 122"/>
                  <a:gd name="T52" fmla="*/ 96 w 115"/>
                  <a:gd name="T53" fmla="*/ 107 h 122"/>
                  <a:gd name="T54" fmla="*/ 103 w 115"/>
                  <a:gd name="T55" fmla="*/ 114 h 122"/>
                  <a:gd name="T56" fmla="*/ 96 w 115"/>
                  <a:gd name="T57" fmla="*/ 120 h 122"/>
                  <a:gd name="T58" fmla="*/ 86 w 115"/>
                  <a:gd name="T59" fmla="*/ 120 h 122"/>
                  <a:gd name="T60" fmla="*/ 75 w 115"/>
                  <a:gd name="T61" fmla="*/ 122 h 122"/>
                  <a:gd name="T62" fmla="*/ 67 w 115"/>
                  <a:gd name="T63" fmla="*/ 120 h 122"/>
                  <a:gd name="T64" fmla="*/ 59 w 115"/>
                  <a:gd name="T65" fmla="*/ 114 h 122"/>
                  <a:gd name="T66" fmla="*/ 31 w 115"/>
                  <a:gd name="T67" fmla="*/ 113 h 122"/>
                  <a:gd name="T68" fmla="*/ 22 w 115"/>
                  <a:gd name="T69" fmla="*/ 117 h 122"/>
                  <a:gd name="T70" fmla="*/ 18 w 115"/>
                  <a:gd name="T71" fmla="*/ 113 h 122"/>
                  <a:gd name="T72" fmla="*/ 8 w 115"/>
                  <a:gd name="T73" fmla="*/ 113 h 122"/>
                  <a:gd name="T74" fmla="*/ 1 w 115"/>
                  <a:gd name="T75" fmla="*/ 116 h 122"/>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w 115"/>
                  <a:gd name="T115" fmla="*/ 0 h 122"/>
                  <a:gd name="T116" fmla="*/ 115 w 115"/>
                  <a:gd name="T117" fmla="*/ 122 h 122"/>
                </a:gdLst>
                <a:ahLst/>
                <a:cxnLst>
                  <a:cxn ang="T76">
                    <a:pos x="T0" y="T1"/>
                  </a:cxn>
                  <a:cxn ang="T77">
                    <a:pos x="T2" y="T3"/>
                  </a:cxn>
                  <a:cxn ang="T78">
                    <a:pos x="T4" y="T5"/>
                  </a:cxn>
                  <a:cxn ang="T79">
                    <a:pos x="T6" y="T7"/>
                  </a:cxn>
                  <a:cxn ang="T80">
                    <a:pos x="T8" y="T9"/>
                  </a:cxn>
                  <a:cxn ang="T81">
                    <a:pos x="T10" y="T11"/>
                  </a:cxn>
                  <a:cxn ang="T82">
                    <a:pos x="T12" y="T13"/>
                  </a:cxn>
                  <a:cxn ang="T83">
                    <a:pos x="T14" y="T15"/>
                  </a:cxn>
                  <a:cxn ang="T84">
                    <a:pos x="T16" y="T17"/>
                  </a:cxn>
                  <a:cxn ang="T85">
                    <a:pos x="T18" y="T19"/>
                  </a:cxn>
                  <a:cxn ang="T86">
                    <a:pos x="T20" y="T21"/>
                  </a:cxn>
                  <a:cxn ang="T87">
                    <a:pos x="T22" y="T23"/>
                  </a:cxn>
                  <a:cxn ang="T88">
                    <a:pos x="T24" y="T25"/>
                  </a:cxn>
                  <a:cxn ang="T89">
                    <a:pos x="T26" y="T27"/>
                  </a:cxn>
                  <a:cxn ang="T90">
                    <a:pos x="T28" y="T29"/>
                  </a:cxn>
                  <a:cxn ang="T91">
                    <a:pos x="T30" y="T31"/>
                  </a:cxn>
                  <a:cxn ang="T92">
                    <a:pos x="T32" y="T33"/>
                  </a:cxn>
                  <a:cxn ang="T93">
                    <a:pos x="T34" y="T35"/>
                  </a:cxn>
                  <a:cxn ang="T94">
                    <a:pos x="T36" y="T37"/>
                  </a:cxn>
                  <a:cxn ang="T95">
                    <a:pos x="T38" y="T39"/>
                  </a:cxn>
                  <a:cxn ang="T96">
                    <a:pos x="T40" y="T41"/>
                  </a:cxn>
                  <a:cxn ang="T97">
                    <a:pos x="T42" y="T43"/>
                  </a:cxn>
                  <a:cxn ang="T98">
                    <a:pos x="T44" y="T45"/>
                  </a:cxn>
                  <a:cxn ang="T99">
                    <a:pos x="T46" y="T47"/>
                  </a:cxn>
                  <a:cxn ang="T100">
                    <a:pos x="T48" y="T49"/>
                  </a:cxn>
                  <a:cxn ang="T101">
                    <a:pos x="T50" y="T51"/>
                  </a:cxn>
                  <a:cxn ang="T102">
                    <a:pos x="T52" y="T53"/>
                  </a:cxn>
                  <a:cxn ang="T103">
                    <a:pos x="T54" y="T55"/>
                  </a:cxn>
                  <a:cxn ang="T104">
                    <a:pos x="T56" y="T57"/>
                  </a:cxn>
                  <a:cxn ang="T105">
                    <a:pos x="T58" y="T59"/>
                  </a:cxn>
                  <a:cxn ang="T106">
                    <a:pos x="T60" y="T61"/>
                  </a:cxn>
                  <a:cxn ang="T107">
                    <a:pos x="T62" y="T63"/>
                  </a:cxn>
                  <a:cxn ang="T108">
                    <a:pos x="T64" y="T65"/>
                  </a:cxn>
                  <a:cxn ang="T109">
                    <a:pos x="T66" y="T67"/>
                  </a:cxn>
                  <a:cxn ang="T110">
                    <a:pos x="T68" y="T69"/>
                  </a:cxn>
                  <a:cxn ang="T111">
                    <a:pos x="T70" y="T71"/>
                  </a:cxn>
                  <a:cxn ang="T112">
                    <a:pos x="T72" y="T73"/>
                  </a:cxn>
                  <a:cxn ang="T113">
                    <a:pos x="T74" y="T75"/>
                  </a:cxn>
                </a:cxnLst>
                <a:rect l="T114" t="T115" r="T116" b="T117"/>
                <a:pathLst>
                  <a:path w="115" h="122">
                    <a:moveTo>
                      <a:pt x="1" y="116"/>
                    </a:moveTo>
                    <a:lnTo>
                      <a:pt x="0" y="107"/>
                    </a:lnTo>
                    <a:lnTo>
                      <a:pt x="1" y="98"/>
                    </a:lnTo>
                    <a:lnTo>
                      <a:pt x="9" y="72"/>
                    </a:lnTo>
                    <a:lnTo>
                      <a:pt x="14" y="68"/>
                    </a:lnTo>
                    <a:lnTo>
                      <a:pt x="20" y="57"/>
                    </a:lnTo>
                    <a:lnTo>
                      <a:pt x="17" y="47"/>
                    </a:lnTo>
                    <a:lnTo>
                      <a:pt x="14" y="38"/>
                    </a:lnTo>
                    <a:lnTo>
                      <a:pt x="14" y="20"/>
                    </a:lnTo>
                    <a:lnTo>
                      <a:pt x="11" y="14"/>
                    </a:lnTo>
                    <a:lnTo>
                      <a:pt x="8" y="6"/>
                    </a:lnTo>
                    <a:lnTo>
                      <a:pt x="9" y="1"/>
                    </a:lnTo>
                    <a:lnTo>
                      <a:pt x="46" y="0"/>
                    </a:lnTo>
                    <a:lnTo>
                      <a:pt x="51" y="8"/>
                    </a:lnTo>
                    <a:lnTo>
                      <a:pt x="56" y="19"/>
                    </a:lnTo>
                    <a:lnTo>
                      <a:pt x="71" y="18"/>
                    </a:lnTo>
                    <a:lnTo>
                      <a:pt x="71" y="9"/>
                    </a:lnTo>
                    <a:lnTo>
                      <a:pt x="80" y="8"/>
                    </a:lnTo>
                    <a:lnTo>
                      <a:pt x="86" y="12"/>
                    </a:lnTo>
                    <a:lnTo>
                      <a:pt x="94" y="14"/>
                    </a:lnTo>
                    <a:lnTo>
                      <a:pt x="96" y="41"/>
                    </a:lnTo>
                    <a:lnTo>
                      <a:pt x="100" y="51"/>
                    </a:lnTo>
                    <a:lnTo>
                      <a:pt x="114" y="51"/>
                    </a:lnTo>
                    <a:lnTo>
                      <a:pt x="115" y="54"/>
                    </a:lnTo>
                    <a:lnTo>
                      <a:pt x="114" y="68"/>
                    </a:lnTo>
                    <a:lnTo>
                      <a:pt x="96" y="69"/>
                    </a:lnTo>
                    <a:lnTo>
                      <a:pt x="96" y="107"/>
                    </a:lnTo>
                    <a:lnTo>
                      <a:pt x="103" y="114"/>
                    </a:lnTo>
                    <a:lnTo>
                      <a:pt x="96" y="120"/>
                    </a:lnTo>
                    <a:lnTo>
                      <a:pt x="86" y="120"/>
                    </a:lnTo>
                    <a:lnTo>
                      <a:pt x="75" y="122"/>
                    </a:lnTo>
                    <a:lnTo>
                      <a:pt x="67" y="120"/>
                    </a:lnTo>
                    <a:lnTo>
                      <a:pt x="59" y="114"/>
                    </a:lnTo>
                    <a:lnTo>
                      <a:pt x="31" y="113"/>
                    </a:lnTo>
                    <a:lnTo>
                      <a:pt x="22" y="117"/>
                    </a:lnTo>
                    <a:lnTo>
                      <a:pt x="18" y="113"/>
                    </a:lnTo>
                    <a:lnTo>
                      <a:pt x="8" y="113"/>
                    </a:lnTo>
                    <a:lnTo>
                      <a:pt x="1" y="116"/>
                    </a:lnTo>
                    <a:close/>
                  </a:path>
                </a:pathLst>
              </a:custGeom>
              <a:grpFill/>
              <a:ln w="3175" cmpd="sng">
                <a:solidFill>
                  <a:schemeClr val="bg1"/>
                </a:solidFill>
                <a:round/>
                <a:headEnd/>
                <a:tailEnd/>
              </a:ln>
            </p:spPr>
            <p:txBody>
              <a:bodyPr/>
              <a:lstStyle/>
              <a:p>
                <a:endParaRPr lang="es-CL" sz="2400" dirty="0">
                  <a:solidFill>
                    <a:srgbClr val="000000"/>
                  </a:solidFill>
                </a:endParaRPr>
              </a:p>
            </p:txBody>
          </p:sp>
          <p:sp>
            <p:nvSpPr>
              <p:cNvPr id="434" name="Freeform 438"/>
              <p:cNvSpPr>
                <a:spLocks/>
              </p:cNvSpPr>
              <p:nvPr/>
            </p:nvSpPr>
            <p:spPr bwMode="gray">
              <a:xfrm>
                <a:off x="3121" y="2390"/>
                <a:ext cx="171" cy="191"/>
              </a:xfrm>
              <a:custGeom>
                <a:avLst/>
                <a:gdLst>
                  <a:gd name="T0" fmla="*/ 160 w 171"/>
                  <a:gd name="T1" fmla="*/ 139 h 191"/>
                  <a:gd name="T2" fmla="*/ 151 w 171"/>
                  <a:gd name="T3" fmla="*/ 146 h 191"/>
                  <a:gd name="T4" fmla="*/ 152 w 171"/>
                  <a:gd name="T5" fmla="*/ 176 h 191"/>
                  <a:gd name="T6" fmla="*/ 159 w 171"/>
                  <a:gd name="T7" fmla="*/ 172 h 191"/>
                  <a:gd name="T8" fmla="*/ 161 w 171"/>
                  <a:gd name="T9" fmla="*/ 188 h 191"/>
                  <a:gd name="T10" fmla="*/ 135 w 171"/>
                  <a:gd name="T11" fmla="*/ 169 h 191"/>
                  <a:gd name="T12" fmla="*/ 130 w 171"/>
                  <a:gd name="T13" fmla="*/ 173 h 191"/>
                  <a:gd name="T14" fmla="*/ 124 w 171"/>
                  <a:gd name="T15" fmla="*/ 169 h 191"/>
                  <a:gd name="T16" fmla="*/ 118 w 171"/>
                  <a:gd name="T17" fmla="*/ 168 h 191"/>
                  <a:gd name="T18" fmla="*/ 111 w 171"/>
                  <a:gd name="T19" fmla="*/ 169 h 191"/>
                  <a:gd name="T20" fmla="*/ 96 w 171"/>
                  <a:gd name="T21" fmla="*/ 166 h 191"/>
                  <a:gd name="T22" fmla="*/ 90 w 171"/>
                  <a:gd name="T23" fmla="*/ 129 h 191"/>
                  <a:gd name="T24" fmla="*/ 76 w 171"/>
                  <a:gd name="T25" fmla="*/ 123 h 191"/>
                  <a:gd name="T26" fmla="*/ 67 w 171"/>
                  <a:gd name="T27" fmla="*/ 133 h 191"/>
                  <a:gd name="T28" fmla="*/ 47 w 171"/>
                  <a:gd name="T29" fmla="*/ 123 h 191"/>
                  <a:gd name="T30" fmla="*/ 5 w 171"/>
                  <a:gd name="T31" fmla="*/ 116 h 191"/>
                  <a:gd name="T32" fmla="*/ 8 w 171"/>
                  <a:gd name="T33" fmla="*/ 109 h 191"/>
                  <a:gd name="T34" fmla="*/ 13 w 171"/>
                  <a:gd name="T35" fmla="*/ 100 h 191"/>
                  <a:gd name="T36" fmla="*/ 16 w 171"/>
                  <a:gd name="T37" fmla="*/ 105 h 191"/>
                  <a:gd name="T38" fmla="*/ 39 w 171"/>
                  <a:gd name="T39" fmla="*/ 70 h 191"/>
                  <a:gd name="T40" fmla="*/ 50 w 171"/>
                  <a:gd name="T41" fmla="*/ 52 h 191"/>
                  <a:gd name="T42" fmla="*/ 57 w 171"/>
                  <a:gd name="T43" fmla="*/ 27 h 191"/>
                  <a:gd name="T44" fmla="*/ 58 w 171"/>
                  <a:gd name="T45" fmla="*/ 6 h 191"/>
                  <a:gd name="T46" fmla="*/ 80 w 171"/>
                  <a:gd name="T47" fmla="*/ 9 h 191"/>
                  <a:gd name="T48" fmla="*/ 101 w 171"/>
                  <a:gd name="T49" fmla="*/ 9 h 191"/>
                  <a:gd name="T50" fmla="*/ 141 w 171"/>
                  <a:gd name="T51" fmla="*/ 1 h 191"/>
                  <a:gd name="T52" fmla="*/ 149 w 171"/>
                  <a:gd name="T53" fmla="*/ 7 h 191"/>
                  <a:gd name="T54" fmla="*/ 156 w 171"/>
                  <a:gd name="T55" fmla="*/ 7 h 191"/>
                  <a:gd name="T56" fmla="*/ 168 w 171"/>
                  <a:gd name="T57" fmla="*/ 16 h 191"/>
                  <a:gd name="T58" fmla="*/ 169 w 171"/>
                  <a:gd name="T59" fmla="*/ 35 h 191"/>
                  <a:gd name="T60" fmla="*/ 156 w 171"/>
                  <a:gd name="T61" fmla="*/ 65 h 191"/>
                  <a:gd name="T62" fmla="*/ 157 w 171"/>
                  <a:gd name="T63" fmla="*/ 84 h 191"/>
                  <a:gd name="T64" fmla="*/ 160 w 171"/>
                  <a:gd name="T65" fmla="*/ 96 h 191"/>
                  <a:gd name="T66" fmla="*/ 159 w 171"/>
                  <a:gd name="T67" fmla="*/ 103 h 191"/>
                  <a:gd name="T68" fmla="*/ 168 w 171"/>
                  <a:gd name="T69" fmla="*/ 127 h 191"/>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w 171"/>
                  <a:gd name="T106" fmla="*/ 0 h 191"/>
                  <a:gd name="T107" fmla="*/ 171 w 171"/>
                  <a:gd name="T108" fmla="*/ 191 h 191"/>
                </a:gdLst>
                <a:ahLst/>
                <a:cxnLst>
                  <a:cxn ang="T70">
                    <a:pos x="T0" y="T1"/>
                  </a:cxn>
                  <a:cxn ang="T71">
                    <a:pos x="T2" y="T3"/>
                  </a:cxn>
                  <a:cxn ang="T72">
                    <a:pos x="T4" y="T5"/>
                  </a:cxn>
                  <a:cxn ang="T73">
                    <a:pos x="T6" y="T7"/>
                  </a:cxn>
                  <a:cxn ang="T74">
                    <a:pos x="T8" y="T9"/>
                  </a:cxn>
                  <a:cxn ang="T75">
                    <a:pos x="T10" y="T11"/>
                  </a:cxn>
                  <a:cxn ang="T76">
                    <a:pos x="T12" y="T13"/>
                  </a:cxn>
                  <a:cxn ang="T77">
                    <a:pos x="T14" y="T15"/>
                  </a:cxn>
                  <a:cxn ang="T78">
                    <a:pos x="T16" y="T17"/>
                  </a:cxn>
                  <a:cxn ang="T79">
                    <a:pos x="T18" y="T19"/>
                  </a:cxn>
                  <a:cxn ang="T80">
                    <a:pos x="T20" y="T21"/>
                  </a:cxn>
                  <a:cxn ang="T81">
                    <a:pos x="T22" y="T23"/>
                  </a:cxn>
                  <a:cxn ang="T82">
                    <a:pos x="T24" y="T25"/>
                  </a:cxn>
                  <a:cxn ang="T83">
                    <a:pos x="T26" y="T27"/>
                  </a:cxn>
                  <a:cxn ang="T84">
                    <a:pos x="T28" y="T29"/>
                  </a:cxn>
                  <a:cxn ang="T85">
                    <a:pos x="T30" y="T31"/>
                  </a:cxn>
                  <a:cxn ang="T86">
                    <a:pos x="T32" y="T33"/>
                  </a:cxn>
                  <a:cxn ang="T87">
                    <a:pos x="T34" y="T35"/>
                  </a:cxn>
                  <a:cxn ang="T88">
                    <a:pos x="T36" y="T37"/>
                  </a:cxn>
                  <a:cxn ang="T89">
                    <a:pos x="T38" y="T39"/>
                  </a:cxn>
                  <a:cxn ang="T90">
                    <a:pos x="T40" y="T41"/>
                  </a:cxn>
                  <a:cxn ang="T91">
                    <a:pos x="T42" y="T43"/>
                  </a:cxn>
                  <a:cxn ang="T92">
                    <a:pos x="T44" y="T45"/>
                  </a:cxn>
                  <a:cxn ang="T93">
                    <a:pos x="T46" y="T47"/>
                  </a:cxn>
                  <a:cxn ang="T94">
                    <a:pos x="T48" y="T49"/>
                  </a:cxn>
                  <a:cxn ang="T95">
                    <a:pos x="T50" y="T51"/>
                  </a:cxn>
                  <a:cxn ang="T96">
                    <a:pos x="T52" y="T53"/>
                  </a:cxn>
                  <a:cxn ang="T97">
                    <a:pos x="T54" y="T55"/>
                  </a:cxn>
                  <a:cxn ang="T98">
                    <a:pos x="T56" y="T57"/>
                  </a:cxn>
                  <a:cxn ang="T99">
                    <a:pos x="T58" y="T59"/>
                  </a:cxn>
                  <a:cxn ang="T100">
                    <a:pos x="T60" y="T61"/>
                  </a:cxn>
                  <a:cxn ang="T101">
                    <a:pos x="T62" y="T63"/>
                  </a:cxn>
                  <a:cxn ang="T102">
                    <a:pos x="T64" y="T65"/>
                  </a:cxn>
                  <a:cxn ang="T103">
                    <a:pos x="T66" y="T67"/>
                  </a:cxn>
                  <a:cxn ang="T104">
                    <a:pos x="T68" y="T69"/>
                  </a:cxn>
                </a:cxnLst>
                <a:rect l="T105" t="T106" r="T107" b="T108"/>
                <a:pathLst>
                  <a:path w="171" h="191">
                    <a:moveTo>
                      <a:pt x="170" y="135"/>
                    </a:moveTo>
                    <a:lnTo>
                      <a:pt x="160" y="139"/>
                    </a:lnTo>
                    <a:lnTo>
                      <a:pt x="155" y="141"/>
                    </a:lnTo>
                    <a:lnTo>
                      <a:pt x="151" y="146"/>
                    </a:lnTo>
                    <a:lnTo>
                      <a:pt x="147" y="170"/>
                    </a:lnTo>
                    <a:lnTo>
                      <a:pt x="152" y="176"/>
                    </a:lnTo>
                    <a:lnTo>
                      <a:pt x="156" y="176"/>
                    </a:lnTo>
                    <a:lnTo>
                      <a:pt x="159" y="172"/>
                    </a:lnTo>
                    <a:lnTo>
                      <a:pt x="162" y="174"/>
                    </a:lnTo>
                    <a:lnTo>
                      <a:pt x="161" y="188"/>
                    </a:lnTo>
                    <a:lnTo>
                      <a:pt x="157" y="191"/>
                    </a:lnTo>
                    <a:lnTo>
                      <a:pt x="135" y="169"/>
                    </a:lnTo>
                    <a:lnTo>
                      <a:pt x="132" y="168"/>
                    </a:lnTo>
                    <a:lnTo>
                      <a:pt x="130" y="173"/>
                    </a:lnTo>
                    <a:lnTo>
                      <a:pt x="126" y="173"/>
                    </a:lnTo>
                    <a:lnTo>
                      <a:pt x="124" y="169"/>
                    </a:lnTo>
                    <a:lnTo>
                      <a:pt x="120" y="166"/>
                    </a:lnTo>
                    <a:lnTo>
                      <a:pt x="118" y="168"/>
                    </a:lnTo>
                    <a:lnTo>
                      <a:pt x="114" y="167"/>
                    </a:lnTo>
                    <a:lnTo>
                      <a:pt x="111" y="169"/>
                    </a:lnTo>
                    <a:lnTo>
                      <a:pt x="110" y="166"/>
                    </a:lnTo>
                    <a:lnTo>
                      <a:pt x="96" y="166"/>
                    </a:lnTo>
                    <a:lnTo>
                      <a:pt x="92" y="156"/>
                    </a:lnTo>
                    <a:lnTo>
                      <a:pt x="90" y="129"/>
                    </a:lnTo>
                    <a:lnTo>
                      <a:pt x="82" y="127"/>
                    </a:lnTo>
                    <a:lnTo>
                      <a:pt x="76" y="123"/>
                    </a:lnTo>
                    <a:lnTo>
                      <a:pt x="67" y="124"/>
                    </a:lnTo>
                    <a:lnTo>
                      <a:pt x="67" y="133"/>
                    </a:lnTo>
                    <a:lnTo>
                      <a:pt x="52" y="134"/>
                    </a:lnTo>
                    <a:lnTo>
                      <a:pt x="47" y="123"/>
                    </a:lnTo>
                    <a:lnTo>
                      <a:pt x="42" y="115"/>
                    </a:lnTo>
                    <a:lnTo>
                      <a:pt x="5" y="116"/>
                    </a:lnTo>
                    <a:lnTo>
                      <a:pt x="0" y="111"/>
                    </a:lnTo>
                    <a:lnTo>
                      <a:pt x="8" y="109"/>
                    </a:lnTo>
                    <a:lnTo>
                      <a:pt x="9" y="105"/>
                    </a:lnTo>
                    <a:lnTo>
                      <a:pt x="13" y="100"/>
                    </a:lnTo>
                    <a:lnTo>
                      <a:pt x="16" y="100"/>
                    </a:lnTo>
                    <a:lnTo>
                      <a:pt x="16" y="105"/>
                    </a:lnTo>
                    <a:lnTo>
                      <a:pt x="33" y="96"/>
                    </a:lnTo>
                    <a:lnTo>
                      <a:pt x="39" y="70"/>
                    </a:lnTo>
                    <a:lnTo>
                      <a:pt x="46" y="66"/>
                    </a:lnTo>
                    <a:lnTo>
                      <a:pt x="50" y="52"/>
                    </a:lnTo>
                    <a:lnTo>
                      <a:pt x="51" y="35"/>
                    </a:lnTo>
                    <a:lnTo>
                      <a:pt x="57" y="27"/>
                    </a:lnTo>
                    <a:lnTo>
                      <a:pt x="57" y="16"/>
                    </a:lnTo>
                    <a:lnTo>
                      <a:pt x="58" y="6"/>
                    </a:lnTo>
                    <a:lnTo>
                      <a:pt x="72" y="3"/>
                    </a:lnTo>
                    <a:lnTo>
                      <a:pt x="80" y="9"/>
                    </a:lnTo>
                    <a:lnTo>
                      <a:pt x="92" y="12"/>
                    </a:lnTo>
                    <a:lnTo>
                      <a:pt x="101" y="9"/>
                    </a:lnTo>
                    <a:lnTo>
                      <a:pt x="124" y="0"/>
                    </a:lnTo>
                    <a:lnTo>
                      <a:pt x="141" y="1"/>
                    </a:lnTo>
                    <a:lnTo>
                      <a:pt x="144" y="7"/>
                    </a:lnTo>
                    <a:lnTo>
                      <a:pt x="149" y="7"/>
                    </a:lnTo>
                    <a:lnTo>
                      <a:pt x="151" y="5"/>
                    </a:lnTo>
                    <a:lnTo>
                      <a:pt x="156" y="7"/>
                    </a:lnTo>
                    <a:lnTo>
                      <a:pt x="161" y="6"/>
                    </a:lnTo>
                    <a:lnTo>
                      <a:pt x="168" y="16"/>
                    </a:lnTo>
                    <a:lnTo>
                      <a:pt x="171" y="26"/>
                    </a:lnTo>
                    <a:lnTo>
                      <a:pt x="169" y="35"/>
                    </a:lnTo>
                    <a:lnTo>
                      <a:pt x="159" y="52"/>
                    </a:lnTo>
                    <a:lnTo>
                      <a:pt x="156" y="65"/>
                    </a:lnTo>
                    <a:lnTo>
                      <a:pt x="156" y="75"/>
                    </a:lnTo>
                    <a:lnTo>
                      <a:pt x="157" y="84"/>
                    </a:lnTo>
                    <a:lnTo>
                      <a:pt x="160" y="88"/>
                    </a:lnTo>
                    <a:lnTo>
                      <a:pt x="160" y="96"/>
                    </a:lnTo>
                    <a:lnTo>
                      <a:pt x="159" y="101"/>
                    </a:lnTo>
                    <a:lnTo>
                      <a:pt x="159" y="103"/>
                    </a:lnTo>
                    <a:lnTo>
                      <a:pt x="160" y="115"/>
                    </a:lnTo>
                    <a:lnTo>
                      <a:pt x="168" y="127"/>
                    </a:lnTo>
                    <a:lnTo>
                      <a:pt x="170" y="135"/>
                    </a:lnTo>
                    <a:close/>
                  </a:path>
                </a:pathLst>
              </a:custGeom>
              <a:grpFill/>
              <a:ln w="3175" cmpd="sng">
                <a:solidFill>
                  <a:schemeClr val="bg1"/>
                </a:solidFill>
                <a:round/>
                <a:headEnd/>
                <a:tailEnd/>
              </a:ln>
            </p:spPr>
            <p:txBody>
              <a:bodyPr/>
              <a:lstStyle/>
              <a:p>
                <a:endParaRPr lang="es-CL" sz="2400" dirty="0">
                  <a:solidFill>
                    <a:srgbClr val="000000"/>
                  </a:solidFill>
                </a:endParaRPr>
              </a:p>
            </p:txBody>
          </p:sp>
          <p:sp>
            <p:nvSpPr>
              <p:cNvPr id="435" name="Freeform 439"/>
              <p:cNvSpPr>
                <a:spLocks/>
              </p:cNvSpPr>
              <p:nvPr/>
            </p:nvSpPr>
            <p:spPr bwMode="gray">
              <a:xfrm>
                <a:off x="3118" y="2618"/>
                <a:ext cx="128" cy="129"/>
              </a:xfrm>
              <a:custGeom>
                <a:avLst/>
                <a:gdLst>
                  <a:gd name="T0" fmla="*/ 41 w 128"/>
                  <a:gd name="T1" fmla="*/ 126 h 129"/>
                  <a:gd name="T2" fmla="*/ 36 w 128"/>
                  <a:gd name="T3" fmla="*/ 119 h 129"/>
                  <a:gd name="T4" fmla="*/ 32 w 128"/>
                  <a:gd name="T5" fmla="*/ 110 h 129"/>
                  <a:gd name="T6" fmla="*/ 28 w 128"/>
                  <a:gd name="T7" fmla="*/ 94 h 129"/>
                  <a:gd name="T8" fmla="*/ 25 w 128"/>
                  <a:gd name="T9" fmla="*/ 81 h 129"/>
                  <a:gd name="T10" fmla="*/ 21 w 128"/>
                  <a:gd name="T11" fmla="*/ 61 h 129"/>
                  <a:gd name="T12" fmla="*/ 20 w 128"/>
                  <a:gd name="T13" fmla="*/ 54 h 129"/>
                  <a:gd name="T14" fmla="*/ 6 w 128"/>
                  <a:gd name="T15" fmla="*/ 26 h 129"/>
                  <a:gd name="T16" fmla="*/ 6 w 128"/>
                  <a:gd name="T17" fmla="*/ 22 h 129"/>
                  <a:gd name="T18" fmla="*/ 2 w 128"/>
                  <a:gd name="T19" fmla="*/ 16 h 129"/>
                  <a:gd name="T20" fmla="*/ 0 w 128"/>
                  <a:gd name="T21" fmla="*/ 3 h 129"/>
                  <a:gd name="T22" fmla="*/ 7 w 128"/>
                  <a:gd name="T23" fmla="*/ 0 h 129"/>
                  <a:gd name="T24" fmla="*/ 17 w 128"/>
                  <a:gd name="T25" fmla="*/ 0 h 129"/>
                  <a:gd name="T26" fmla="*/ 21 w 128"/>
                  <a:gd name="T27" fmla="*/ 4 h 129"/>
                  <a:gd name="T28" fmla="*/ 30 w 128"/>
                  <a:gd name="T29" fmla="*/ 0 h 129"/>
                  <a:gd name="T30" fmla="*/ 58 w 128"/>
                  <a:gd name="T31" fmla="*/ 1 h 129"/>
                  <a:gd name="T32" fmla="*/ 66 w 128"/>
                  <a:gd name="T33" fmla="*/ 7 h 129"/>
                  <a:gd name="T34" fmla="*/ 74 w 128"/>
                  <a:gd name="T35" fmla="*/ 9 h 129"/>
                  <a:gd name="T36" fmla="*/ 85 w 128"/>
                  <a:gd name="T37" fmla="*/ 7 h 129"/>
                  <a:gd name="T38" fmla="*/ 95 w 128"/>
                  <a:gd name="T39" fmla="*/ 7 h 129"/>
                  <a:gd name="T40" fmla="*/ 102 w 128"/>
                  <a:gd name="T41" fmla="*/ 1 h 129"/>
                  <a:gd name="T42" fmla="*/ 108 w 128"/>
                  <a:gd name="T43" fmla="*/ 3 h 129"/>
                  <a:gd name="T44" fmla="*/ 119 w 128"/>
                  <a:gd name="T45" fmla="*/ 4 h 129"/>
                  <a:gd name="T46" fmla="*/ 125 w 128"/>
                  <a:gd name="T47" fmla="*/ 6 h 129"/>
                  <a:gd name="T48" fmla="*/ 128 w 128"/>
                  <a:gd name="T49" fmla="*/ 9 h 129"/>
                  <a:gd name="T50" fmla="*/ 121 w 128"/>
                  <a:gd name="T51" fmla="*/ 8 h 129"/>
                  <a:gd name="T52" fmla="*/ 111 w 128"/>
                  <a:gd name="T53" fmla="*/ 13 h 129"/>
                  <a:gd name="T54" fmla="*/ 103 w 128"/>
                  <a:gd name="T55" fmla="*/ 10 h 129"/>
                  <a:gd name="T56" fmla="*/ 86 w 128"/>
                  <a:gd name="T57" fmla="*/ 16 h 129"/>
                  <a:gd name="T58" fmla="*/ 85 w 128"/>
                  <a:gd name="T59" fmla="*/ 49 h 129"/>
                  <a:gd name="T60" fmla="*/ 76 w 128"/>
                  <a:gd name="T61" fmla="*/ 51 h 129"/>
                  <a:gd name="T62" fmla="*/ 74 w 128"/>
                  <a:gd name="T63" fmla="*/ 126 h 129"/>
                  <a:gd name="T64" fmla="*/ 63 w 128"/>
                  <a:gd name="T65" fmla="*/ 129 h 129"/>
                  <a:gd name="T66" fmla="*/ 57 w 128"/>
                  <a:gd name="T67" fmla="*/ 127 h 129"/>
                  <a:gd name="T68" fmla="*/ 52 w 128"/>
                  <a:gd name="T69" fmla="*/ 124 h 129"/>
                  <a:gd name="T70" fmla="*/ 50 w 128"/>
                  <a:gd name="T71" fmla="*/ 121 h 129"/>
                  <a:gd name="T72" fmla="*/ 46 w 128"/>
                  <a:gd name="T73" fmla="*/ 121 h 129"/>
                  <a:gd name="T74" fmla="*/ 41 w 128"/>
                  <a:gd name="T75" fmla="*/ 126 h 129"/>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w 128"/>
                  <a:gd name="T115" fmla="*/ 0 h 129"/>
                  <a:gd name="T116" fmla="*/ 128 w 128"/>
                  <a:gd name="T117" fmla="*/ 129 h 129"/>
                </a:gdLst>
                <a:ahLst/>
                <a:cxnLst>
                  <a:cxn ang="T76">
                    <a:pos x="T0" y="T1"/>
                  </a:cxn>
                  <a:cxn ang="T77">
                    <a:pos x="T2" y="T3"/>
                  </a:cxn>
                  <a:cxn ang="T78">
                    <a:pos x="T4" y="T5"/>
                  </a:cxn>
                  <a:cxn ang="T79">
                    <a:pos x="T6" y="T7"/>
                  </a:cxn>
                  <a:cxn ang="T80">
                    <a:pos x="T8" y="T9"/>
                  </a:cxn>
                  <a:cxn ang="T81">
                    <a:pos x="T10" y="T11"/>
                  </a:cxn>
                  <a:cxn ang="T82">
                    <a:pos x="T12" y="T13"/>
                  </a:cxn>
                  <a:cxn ang="T83">
                    <a:pos x="T14" y="T15"/>
                  </a:cxn>
                  <a:cxn ang="T84">
                    <a:pos x="T16" y="T17"/>
                  </a:cxn>
                  <a:cxn ang="T85">
                    <a:pos x="T18" y="T19"/>
                  </a:cxn>
                  <a:cxn ang="T86">
                    <a:pos x="T20" y="T21"/>
                  </a:cxn>
                  <a:cxn ang="T87">
                    <a:pos x="T22" y="T23"/>
                  </a:cxn>
                  <a:cxn ang="T88">
                    <a:pos x="T24" y="T25"/>
                  </a:cxn>
                  <a:cxn ang="T89">
                    <a:pos x="T26" y="T27"/>
                  </a:cxn>
                  <a:cxn ang="T90">
                    <a:pos x="T28" y="T29"/>
                  </a:cxn>
                  <a:cxn ang="T91">
                    <a:pos x="T30" y="T31"/>
                  </a:cxn>
                  <a:cxn ang="T92">
                    <a:pos x="T32" y="T33"/>
                  </a:cxn>
                  <a:cxn ang="T93">
                    <a:pos x="T34" y="T35"/>
                  </a:cxn>
                  <a:cxn ang="T94">
                    <a:pos x="T36" y="T37"/>
                  </a:cxn>
                  <a:cxn ang="T95">
                    <a:pos x="T38" y="T39"/>
                  </a:cxn>
                  <a:cxn ang="T96">
                    <a:pos x="T40" y="T41"/>
                  </a:cxn>
                  <a:cxn ang="T97">
                    <a:pos x="T42" y="T43"/>
                  </a:cxn>
                  <a:cxn ang="T98">
                    <a:pos x="T44" y="T45"/>
                  </a:cxn>
                  <a:cxn ang="T99">
                    <a:pos x="T46" y="T47"/>
                  </a:cxn>
                  <a:cxn ang="T100">
                    <a:pos x="T48" y="T49"/>
                  </a:cxn>
                  <a:cxn ang="T101">
                    <a:pos x="T50" y="T51"/>
                  </a:cxn>
                  <a:cxn ang="T102">
                    <a:pos x="T52" y="T53"/>
                  </a:cxn>
                  <a:cxn ang="T103">
                    <a:pos x="T54" y="T55"/>
                  </a:cxn>
                  <a:cxn ang="T104">
                    <a:pos x="T56" y="T57"/>
                  </a:cxn>
                  <a:cxn ang="T105">
                    <a:pos x="T58" y="T59"/>
                  </a:cxn>
                  <a:cxn ang="T106">
                    <a:pos x="T60" y="T61"/>
                  </a:cxn>
                  <a:cxn ang="T107">
                    <a:pos x="T62" y="T63"/>
                  </a:cxn>
                  <a:cxn ang="T108">
                    <a:pos x="T64" y="T65"/>
                  </a:cxn>
                  <a:cxn ang="T109">
                    <a:pos x="T66" y="T67"/>
                  </a:cxn>
                  <a:cxn ang="T110">
                    <a:pos x="T68" y="T69"/>
                  </a:cxn>
                  <a:cxn ang="T111">
                    <a:pos x="T70" y="T71"/>
                  </a:cxn>
                  <a:cxn ang="T112">
                    <a:pos x="T72" y="T73"/>
                  </a:cxn>
                  <a:cxn ang="T113">
                    <a:pos x="T74" y="T75"/>
                  </a:cxn>
                </a:cxnLst>
                <a:rect l="T114" t="T115" r="T116" b="T117"/>
                <a:pathLst>
                  <a:path w="128" h="129">
                    <a:moveTo>
                      <a:pt x="41" y="126"/>
                    </a:moveTo>
                    <a:lnTo>
                      <a:pt x="36" y="119"/>
                    </a:lnTo>
                    <a:lnTo>
                      <a:pt x="32" y="110"/>
                    </a:lnTo>
                    <a:lnTo>
                      <a:pt x="28" y="94"/>
                    </a:lnTo>
                    <a:lnTo>
                      <a:pt x="25" y="81"/>
                    </a:lnTo>
                    <a:lnTo>
                      <a:pt x="21" y="61"/>
                    </a:lnTo>
                    <a:lnTo>
                      <a:pt x="20" y="54"/>
                    </a:lnTo>
                    <a:lnTo>
                      <a:pt x="6" y="26"/>
                    </a:lnTo>
                    <a:lnTo>
                      <a:pt x="6" y="22"/>
                    </a:lnTo>
                    <a:lnTo>
                      <a:pt x="2" y="16"/>
                    </a:lnTo>
                    <a:lnTo>
                      <a:pt x="0" y="3"/>
                    </a:lnTo>
                    <a:lnTo>
                      <a:pt x="7" y="0"/>
                    </a:lnTo>
                    <a:lnTo>
                      <a:pt x="17" y="0"/>
                    </a:lnTo>
                    <a:lnTo>
                      <a:pt x="21" y="4"/>
                    </a:lnTo>
                    <a:lnTo>
                      <a:pt x="30" y="0"/>
                    </a:lnTo>
                    <a:lnTo>
                      <a:pt x="58" y="1"/>
                    </a:lnTo>
                    <a:lnTo>
                      <a:pt x="66" y="7"/>
                    </a:lnTo>
                    <a:lnTo>
                      <a:pt x="74" y="9"/>
                    </a:lnTo>
                    <a:lnTo>
                      <a:pt x="85" y="7"/>
                    </a:lnTo>
                    <a:lnTo>
                      <a:pt x="95" y="7"/>
                    </a:lnTo>
                    <a:lnTo>
                      <a:pt x="102" y="1"/>
                    </a:lnTo>
                    <a:lnTo>
                      <a:pt x="108" y="3"/>
                    </a:lnTo>
                    <a:lnTo>
                      <a:pt x="119" y="4"/>
                    </a:lnTo>
                    <a:lnTo>
                      <a:pt x="125" y="6"/>
                    </a:lnTo>
                    <a:lnTo>
                      <a:pt x="128" y="9"/>
                    </a:lnTo>
                    <a:lnTo>
                      <a:pt x="121" y="8"/>
                    </a:lnTo>
                    <a:lnTo>
                      <a:pt x="111" y="13"/>
                    </a:lnTo>
                    <a:lnTo>
                      <a:pt x="103" y="10"/>
                    </a:lnTo>
                    <a:lnTo>
                      <a:pt x="86" y="16"/>
                    </a:lnTo>
                    <a:lnTo>
                      <a:pt x="85" y="49"/>
                    </a:lnTo>
                    <a:lnTo>
                      <a:pt x="76" y="51"/>
                    </a:lnTo>
                    <a:lnTo>
                      <a:pt x="74" y="126"/>
                    </a:lnTo>
                    <a:lnTo>
                      <a:pt x="63" y="129"/>
                    </a:lnTo>
                    <a:lnTo>
                      <a:pt x="57" y="127"/>
                    </a:lnTo>
                    <a:lnTo>
                      <a:pt x="52" y="124"/>
                    </a:lnTo>
                    <a:lnTo>
                      <a:pt x="50" y="121"/>
                    </a:lnTo>
                    <a:lnTo>
                      <a:pt x="46" y="121"/>
                    </a:lnTo>
                    <a:lnTo>
                      <a:pt x="41" y="126"/>
                    </a:lnTo>
                    <a:close/>
                  </a:path>
                </a:pathLst>
              </a:custGeom>
              <a:grpFill/>
              <a:ln w="3175" cmpd="sng">
                <a:solidFill>
                  <a:schemeClr val="bg1"/>
                </a:solidFill>
                <a:round/>
                <a:headEnd/>
                <a:tailEnd/>
              </a:ln>
            </p:spPr>
            <p:txBody>
              <a:bodyPr/>
              <a:lstStyle/>
              <a:p>
                <a:endParaRPr lang="es-CL" sz="2400" dirty="0">
                  <a:solidFill>
                    <a:srgbClr val="000000"/>
                  </a:solidFill>
                </a:endParaRPr>
              </a:p>
            </p:txBody>
          </p:sp>
          <p:sp>
            <p:nvSpPr>
              <p:cNvPr id="436" name="Freeform 440"/>
              <p:cNvSpPr>
                <a:spLocks/>
              </p:cNvSpPr>
              <p:nvPr/>
            </p:nvSpPr>
            <p:spPr bwMode="gray">
              <a:xfrm>
                <a:off x="3405" y="2564"/>
                <a:ext cx="66" cy="148"/>
              </a:xfrm>
              <a:custGeom>
                <a:avLst/>
                <a:gdLst>
                  <a:gd name="T0" fmla="*/ 55 w 66"/>
                  <a:gd name="T1" fmla="*/ 1 h 148"/>
                  <a:gd name="T2" fmla="*/ 58 w 66"/>
                  <a:gd name="T3" fmla="*/ 0 h 148"/>
                  <a:gd name="T4" fmla="*/ 60 w 66"/>
                  <a:gd name="T5" fmla="*/ 4 h 148"/>
                  <a:gd name="T6" fmla="*/ 61 w 66"/>
                  <a:gd name="T7" fmla="*/ 15 h 148"/>
                  <a:gd name="T8" fmla="*/ 66 w 66"/>
                  <a:gd name="T9" fmla="*/ 34 h 148"/>
                  <a:gd name="T10" fmla="*/ 65 w 66"/>
                  <a:gd name="T11" fmla="*/ 41 h 148"/>
                  <a:gd name="T12" fmla="*/ 60 w 66"/>
                  <a:gd name="T13" fmla="*/ 42 h 148"/>
                  <a:gd name="T14" fmla="*/ 60 w 66"/>
                  <a:gd name="T15" fmla="*/ 56 h 148"/>
                  <a:gd name="T16" fmla="*/ 58 w 66"/>
                  <a:gd name="T17" fmla="*/ 59 h 148"/>
                  <a:gd name="T18" fmla="*/ 51 w 66"/>
                  <a:gd name="T19" fmla="*/ 85 h 148"/>
                  <a:gd name="T20" fmla="*/ 47 w 66"/>
                  <a:gd name="T21" fmla="*/ 100 h 148"/>
                  <a:gd name="T22" fmla="*/ 43 w 66"/>
                  <a:gd name="T23" fmla="*/ 112 h 148"/>
                  <a:gd name="T24" fmla="*/ 39 w 66"/>
                  <a:gd name="T25" fmla="*/ 133 h 148"/>
                  <a:gd name="T26" fmla="*/ 33 w 66"/>
                  <a:gd name="T27" fmla="*/ 142 h 148"/>
                  <a:gd name="T28" fmla="*/ 26 w 66"/>
                  <a:gd name="T29" fmla="*/ 143 h 148"/>
                  <a:gd name="T30" fmla="*/ 19 w 66"/>
                  <a:gd name="T31" fmla="*/ 148 h 148"/>
                  <a:gd name="T32" fmla="*/ 12 w 66"/>
                  <a:gd name="T33" fmla="*/ 145 h 148"/>
                  <a:gd name="T34" fmla="*/ 7 w 66"/>
                  <a:gd name="T35" fmla="*/ 138 h 148"/>
                  <a:gd name="T36" fmla="*/ 5 w 66"/>
                  <a:gd name="T37" fmla="*/ 123 h 148"/>
                  <a:gd name="T38" fmla="*/ 0 w 66"/>
                  <a:gd name="T39" fmla="*/ 117 h 148"/>
                  <a:gd name="T40" fmla="*/ 0 w 66"/>
                  <a:gd name="T41" fmla="*/ 106 h 148"/>
                  <a:gd name="T42" fmla="*/ 8 w 66"/>
                  <a:gd name="T43" fmla="*/ 94 h 148"/>
                  <a:gd name="T44" fmla="*/ 10 w 66"/>
                  <a:gd name="T45" fmla="*/ 75 h 148"/>
                  <a:gd name="T46" fmla="*/ 7 w 66"/>
                  <a:gd name="T47" fmla="*/ 69 h 148"/>
                  <a:gd name="T48" fmla="*/ 9 w 66"/>
                  <a:gd name="T49" fmla="*/ 52 h 148"/>
                  <a:gd name="T50" fmla="*/ 12 w 66"/>
                  <a:gd name="T51" fmla="*/ 47 h 148"/>
                  <a:gd name="T52" fmla="*/ 17 w 66"/>
                  <a:gd name="T53" fmla="*/ 45 h 148"/>
                  <a:gd name="T54" fmla="*/ 19 w 66"/>
                  <a:gd name="T55" fmla="*/ 42 h 148"/>
                  <a:gd name="T56" fmla="*/ 24 w 66"/>
                  <a:gd name="T57" fmla="*/ 42 h 148"/>
                  <a:gd name="T58" fmla="*/ 30 w 66"/>
                  <a:gd name="T59" fmla="*/ 37 h 148"/>
                  <a:gd name="T60" fmla="*/ 36 w 66"/>
                  <a:gd name="T61" fmla="*/ 35 h 148"/>
                  <a:gd name="T62" fmla="*/ 39 w 66"/>
                  <a:gd name="T63" fmla="*/ 30 h 148"/>
                  <a:gd name="T64" fmla="*/ 44 w 66"/>
                  <a:gd name="T65" fmla="*/ 26 h 148"/>
                  <a:gd name="T66" fmla="*/ 44 w 66"/>
                  <a:gd name="T67" fmla="*/ 20 h 148"/>
                  <a:gd name="T68" fmla="*/ 48 w 66"/>
                  <a:gd name="T69" fmla="*/ 18 h 148"/>
                  <a:gd name="T70" fmla="*/ 53 w 66"/>
                  <a:gd name="T71" fmla="*/ 8 h 148"/>
                  <a:gd name="T72" fmla="*/ 55 w 66"/>
                  <a:gd name="T73" fmla="*/ 1 h 148"/>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66"/>
                  <a:gd name="T112" fmla="*/ 0 h 148"/>
                  <a:gd name="T113" fmla="*/ 66 w 66"/>
                  <a:gd name="T114" fmla="*/ 148 h 148"/>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66" h="148">
                    <a:moveTo>
                      <a:pt x="55" y="1"/>
                    </a:moveTo>
                    <a:lnTo>
                      <a:pt x="58" y="0"/>
                    </a:lnTo>
                    <a:lnTo>
                      <a:pt x="60" y="4"/>
                    </a:lnTo>
                    <a:lnTo>
                      <a:pt x="61" y="15"/>
                    </a:lnTo>
                    <a:lnTo>
                      <a:pt x="66" y="34"/>
                    </a:lnTo>
                    <a:lnTo>
                      <a:pt x="65" y="41"/>
                    </a:lnTo>
                    <a:lnTo>
                      <a:pt x="60" y="42"/>
                    </a:lnTo>
                    <a:lnTo>
                      <a:pt x="60" y="56"/>
                    </a:lnTo>
                    <a:lnTo>
                      <a:pt x="58" y="59"/>
                    </a:lnTo>
                    <a:lnTo>
                      <a:pt x="51" y="85"/>
                    </a:lnTo>
                    <a:lnTo>
                      <a:pt x="47" y="100"/>
                    </a:lnTo>
                    <a:lnTo>
                      <a:pt x="43" y="112"/>
                    </a:lnTo>
                    <a:lnTo>
                      <a:pt x="39" y="133"/>
                    </a:lnTo>
                    <a:lnTo>
                      <a:pt x="33" y="142"/>
                    </a:lnTo>
                    <a:lnTo>
                      <a:pt x="26" y="143"/>
                    </a:lnTo>
                    <a:lnTo>
                      <a:pt x="19" y="148"/>
                    </a:lnTo>
                    <a:lnTo>
                      <a:pt x="12" y="145"/>
                    </a:lnTo>
                    <a:lnTo>
                      <a:pt x="7" y="138"/>
                    </a:lnTo>
                    <a:lnTo>
                      <a:pt x="5" y="123"/>
                    </a:lnTo>
                    <a:lnTo>
                      <a:pt x="0" y="117"/>
                    </a:lnTo>
                    <a:lnTo>
                      <a:pt x="0" y="106"/>
                    </a:lnTo>
                    <a:lnTo>
                      <a:pt x="8" y="94"/>
                    </a:lnTo>
                    <a:lnTo>
                      <a:pt x="10" y="75"/>
                    </a:lnTo>
                    <a:lnTo>
                      <a:pt x="7" y="69"/>
                    </a:lnTo>
                    <a:lnTo>
                      <a:pt x="9" y="52"/>
                    </a:lnTo>
                    <a:lnTo>
                      <a:pt x="12" y="47"/>
                    </a:lnTo>
                    <a:lnTo>
                      <a:pt x="17" y="45"/>
                    </a:lnTo>
                    <a:lnTo>
                      <a:pt x="19" y="42"/>
                    </a:lnTo>
                    <a:lnTo>
                      <a:pt x="24" y="42"/>
                    </a:lnTo>
                    <a:lnTo>
                      <a:pt x="30" y="37"/>
                    </a:lnTo>
                    <a:lnTo>
                      <a:pt x="36" y="35"/>
                    </a:lnTo>
                    <a:lnTo>
                      <a:pt x="39" y="30"/>
                    </a:lnTo>
                    <a:lnTo>
                      <a:pt x="44" y="26"/>
                    </a:lnTo>
                    <a:lnTo>
                      <a:pt x="44" y="20"/>
                    </a:lnTo>
                    <a:lnTo>
                      <a:pt x="48" y="18"/>
                    </a:lnTo>
                    <a:lnTo>
                      <a:pt x="53" y="8"/>
                    </a:lnTo>
                    <a:lnTo>
                      <a:pt x="55" y="1"/>
                    </a:lnTo>
                    <a:close/>
                  </a:path>
                </a:pathLst>
              </a:custGeom>
              <a:grpFill/>
              <a:ln w="3175" cmpd="sng">
                <a:solidFill>
                  <a:schemeClr val="bg1"/>
                </a:solidFill>
                <a:round/>
                <a:headEnd/>
                <a:tailEnd/>
              </a:ln>
            </p:spPr>
            <p:txBody>
              <a:bodyPr/>
              <a:lstStyle/>
              <a:p>
                <a:endParaRPr lang="es-CL" sz="2400" dirty="0">
                  <a:solidFill>
                    <a:srgbClr val="000000"/>
                  </a:solidFill>
                </a:endParaRPr>
              </a:p>
            </p:txBody>
          </p:sp>
          <p:sp>
            <p:nvSpPr>
              <p:cNvPr id="437" name="Freeform 441"/>
              <p:cNvSpPr>
                <a:spLocks/>
              </p:cNvSpPr>
              <p:nvPr/>
            </p:nvSpPr>
            <p:spPr bwMode="gray">
              <a:xfrm>
                <a:off x="3517" y="2659"/>
                <a:ext cx="7" cy="4"/>
              </a:xfrm>
              <a:custGeom>
                <a:avLst/>
                <a:gdLst>
                  <a:gd name="T0" fmla="*/ 0 w 7"/>
                  <a:gd name="T1" fmla="*/ 2 h 4"/>
                  <a:gd name="T2" fmla="*/ 1 w 7"/>
                  <a:gd name="T3" fmla="*/ 0 h 4"/>
                  <a:gd name="T4" fmla="*/ 5 w 7"/>
                  <a:gd name="T5" fmla="*/ 0 h 4"/>
                  <a:gd name="T6" fmla="*/ 7 w 7"/>
                  <a:gd name="T7" fmla="*/ 2 h 4"/>
                  <a:gd name="T8" fmla="*/ 4 w 7"/>
                  <a:gd name="T9" fmla="*/ 4 h 4"/>
                  <a:gd name="T10" fmla="*/ 1 w 7"/>
                  <a:gd name="T11" fmla="*/ 4 h 4"/>
                  <a:gd name="T12" fmla="*/ 0 w 7"/>
                  <a:gd name="T13" fmla="*/ 2 h 4"/>
                  <a:gd name="T14" fmla="*/ 0 60000 65536"/>
                  <a:gd name="T15" fmla="*/ 0 60000 65536"/>
                  <a:gd name="T16" fmla="*/ 0 60000 65536"/>
                  <a:gd name="T17" fmla="*/ 0 60000 65536"/>
                  <a:gd name="T18" fmla="*/ 0 60000 65536"/>
                  <a:gd name="T19" fmla="*/ 0 60000 65536"/>
                  <a:gd name="T20" fmla="*/ 0 60000 65536"/>
                  <a:gd name="T21" fmla="*/ 0 w 7"/>
                  <a:gd name="T22" fmla="*/ 0 h 4"/>
                  <a:gd name="T23" fmla="*/ 7 w 7"/>
                  <a:gd name="T24" fmla="*/ 4 h 4"/>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7" h="4">
                    <a:moveTo>
                      <a:pt x="0" y="2"/>
                    </a:moveTo>
                    <a:lnTo>
                      <a:pt x="1" y="0"/>
                    </a:lnTo>
                    <a:lnTo>
                      <a:pt x="5" y="0"/>
                    </a:lnTo>
                    <a:lnTo>
                      <a:pt x="7" y="2"/>
                    </a:lnTo>
                    <a:lnTo>
                      <a:pt x="4" y="4"/>
                    </a:lnTo>
                    <a:lnTo>
                      <a:pt x="1" y="4"/>
                    </a:lnTo>
                    <a:lnTo>
                      <a:pt x="0" y="2"/>
                    </a:lnTo>
                    <a:close/>
                  </a:path>
                </a:pathLst>
              </a:custGeom>
              <a:grpFill/>
              <a:ln w="3175" cmpd="sng">
                <a:solidFill>
                  <a:schemeClr val="bg1"/>
                </a:solidFill>
                <a:round/>
                <a:headEnd/>
                <a:tailEnd/>
              </a:ln>
            </p:spPr>
            <p:txBody>
              <a:bodyPr/>
              <a:lstStyle/>
              <a:p>
                <a:endParaRPr lang="es-CL" sz="2400" dirty="0">
                  <a:solidFill>
                    <a:srgbClr val="000000"/>
                  </a:solidFill>
                </a:endParaRPr>
              </a:p>
            </p:txBody>
          </p:sp>
          <p:sp>
            <p:nvSpPr>
              <p:cNvPr id="438" name="Freeform 442"/>
              <p:cNvSpPr>
                <a:spLocks/>
              </p:cNvSpPr>
              <p:nvPr/>
            </p:nvSpPr>
            <p:spPr bwMode="gray">
              <a:xfrm>
                <a:off x="3515" y="2488"/>
                <a:ext cx="3" cy="3"/>
              </a:xfrm>
              <a:custGeom>
                <a:avLst/>
                <a:gdLst>
                  <a:gd name="T0" fmla="*/ 0 w 3"/>
                  <a:gd name="T1" fmla="*/ 2 h 3"/>
                  <a:gd name="T2" fmla="*/ 1 w 3"/>
                  <a:gd name="T3" fmla="*/ 0 h 3"/>
                  <a:gd name="T4" fmla="*/ 3 w 3"/>
                  <a:gd name="T5" fmla="*/ 2 h 3"/>
                  <a:gd name="T6" fmla="*/ 2 w 3"/>
                  <a:gd name="T7" fmla="*/ 3 h 3"/>
                  <a:gd name="T8" fmla="*/ 0 w 3"/>
                  <a:gd name="T9" fmla="*/ 2 h 3"/>
                  <a:gd name="T10" fmla="*/ 0 60000 65536"/>
                  <a:gd name="T11" fmla="*/ 0 60000 65536"/>
                  <a:gd name="T12" fmla="*/ 0 60000 65536"/>
                  <a:gd name="T13" fmla="*/ 0 60000 65536"/>
                  <a:gd name="T14" fmla="*/ 0 60000 65536"/>
                  <a:gd name="T15" fmla="*/ 0 w 3"/>
                  <a:gd name="T16" fmla="*/ 0 h 3"/>
                  <a:gd name="T17" fmla="*/ 3 w 3"/>
                  <a:gd name="T18" fmla="*/ 3 h 3"/>
                </a:gdLst>
                <a:ahLst/>
                <a:cxnLst>
                  <a:cxn ang="T10">
                    <a:pos x="T0" y="T1"/>
                  </a:cxn>
                  <a:cxn ang="T11">
                    <a:pos x="T2" y="T3"/>
                  </a:cxn>
                  <a:cxn ang="T12">
                    <a:pos x="T4" y="T5"/>
                  </a:cxn>
                  <a:cxn ang="T13">
                    <a:pos x="T6" y="T7"/>
                  </a:cxn>
                  <a:cxn ang="T14">
                    <a:pos x="T8" y="T9"/>
                  </a:cxn>
                </a:cxnLst>
                <a:rect l="T15" t="T16" r="T17" b="T18"/>
                <a:pathLst>
                  <a:path w="3" h="3">
                    <a:moveTo>
                      <a:pt x="0" y="2"/>
                    </a:moveTo>
                    <a:lnTo>
                      <a:pt x="1" y="0"/>
                    </a:lnTo>
                    <a:lnTo>
                      <a:pt x="3" y="2"/>
                    </a:lnTo>
                    <a:lnTo>
                      <a:pt x="2" y="3"/>
                    </a:lnTo>
                    <a:lnTo>
                      <a:pt x="0" y="2"/>
                    </a:lnTo>
                    <a:close/>
                  </a:path>
                </a:pathLst>
              </a:custGeom>
              <a:grpFill/>
              <a:ln w="3175" cmpd="sng">
                <a:solidFill>
                  <a:schemeClr val="bg1"/>
                </a:solidFill>
                <a:round/>
                <a:headEnd/>
                <a:tailEnd/>
              </a:ln>
            </p:spPr>
            <p:txBody>
              <a:bodyPr/>
              <a:lstStyle/>
              <a:p>
                <a:endParaRPr lang="es-CL" sz="2400" dirty="0">
                  <a:solidFill>
                    <a:srgbClr val="000000"/>
                  </a:solidFill>
                </a:endParaRPr>
              </a:p>
            </p:txBody>
          </p:sp>
          <p:sp>
            <p:nvSpPr>
              <p:cNvPr id="439" name="Freeform 443"/>
              <p:cNvSpPr>
                <a:spLocks/>
              </p:cNvSpPr>
              <p:nvPr/>
            </p:nvSpPr>
            <p:spPr bwMode="gray">
              <a:xfrm>
                <a:off x="3319" y="2395"/>
                <a:ext cx="73" cy="93"/>
              </a:xfrm>
              <a:custGeom>
                <a:avLst/>
                <a:gdLst>
                  <a:gd name="T0" fmla="*/ 50 w 73"/>
                  <a:gd name="T1" fmla="*/ 93 h 93"/>
                  <a:gd name="T2" fmla="*/ 33 w 73"/>
                  <a:gd name="T3" fmla="*/ 84 h 93"/>
                  <a:gd name="T4" fmla="*/ 34 w 73"/>
                  <a:gd name="T5" fmla="*/ 78 h 93"/>
                  <a:gd name="T6" fmla="*/ 33 w 73"/>
                  <a:gd name="T7" fmla="*/ 73 h 93"/>
                  <a:gd name="T8" fmla="*/ 14 w 73"/>
                  <a:gd name="T9" fmla="*/ 65 h 93"/>
                  <a:gd name="T10" fmla="*/ 0 w 73"/>
                  <a:gd name="T11" fmla="*/ 55 h 93"/>
                  <a:gd name="T12" fmla="*/ 1 w 73"/>
                  <a:gd name="T13" fmla="*/ 39 h 93"/>
                  <a:gd name="T14" fmla="*/ 10 w 73"/>
                  <a:gd name="T15" fmla="*/ 32 h 93"/>
                  <a:gd name="T16" fmla="*/ 10 w 73"/>
                  <a:gd name="T17" fmla="*/ 23 h 93"/>
                  <a:gd name="T18" fmla="*/ 2 w 73"/>
                  <a:gd name="T19" fmla="*/ 9 h 93"/>
                  <a:gd name="T20" fmla="*/ 0 w 73"/>
                  <a:gd name="T21" fmla="*/ 2 h 93"/>
                  <a:gd name="T22" fmla="*/ 17 w 73"/>
                  <a:gd name="T23" fmla="*/ 0 h 93"/>
                  <a:gd name="T24" fmla="*/ 23 w 73"/>
                  <a:gd name="T25" fmla="*/ 1 h 93"/>
                  <a:gd name="T26" fmla="*/ 38 w 73"/>
                  <a:gd name="T27" fmla="*/ 9 h 93"/>
                  <a:gd name="T28" fmla="*/ 48 w 73"/>
                  <a:gd name="T29" fmla="*/ 11 h 93"/>
                  <a:gd name="T30" fmla="*/ 57 w 73"/>
                  <a:gd name="T31" fmla="*/ 5 h 93"/>
                  <a:gd name="T32" fmla="*/ 73 w 73"/>
                  <a:gd name="T33" fmla="*/ 6 h 93"/>
                  <a:gd name="T34" fmla="*/ 67 w 73"/>
                  <a:gd name="T35" fmla="*/ 12 h 93"/>
                  <a:gd name="T36" fmla="*/ 67 w 73"/>
                  <a:gd name="T37" fmla="*/ 55 h 93"/>
                  <a:gd name="T38" fmla="*/ 72 w 73"/>
                  <a:gd name="T39" fmla="*/ 59 h 93"/>
                  <a:gd name="T40" fmla="*/ 67 w 73"/>
                  <a:gd name="T41" fmla="*/ 66 h 93"/>
                  <a:gd name="T42" fmla="*/ 63 w 73"/>
                  <a:gd name="T43" fmla="*/ 68 h 93"/>
                  <a:gd name="T44" fmla="*/ 63 w 73"/>
                  <a:gd name="T45" fmla="*/ 72 h 93"/>
                  <a:gd name="T46" fmla="*/ 56 w 73"/>
                  <a:gd name="T47" fmla="*/ 74 h 93"/>
                  <a:gd name="T48" fmla="*/ 54 w 73"/>
                  <a:gd name="T49" fmla="*/ 83 h 93"/>
                  <a:gd name="T50" fmla="*/ 50 w 73"/>
                  <a:gd name="T51" fmla="*/ 93 h 93"/>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73"/>
                  <a:gd name="T79" fmla="*/ 0 h 93"/>
                  <a:gd name="T80" fmla="*/ 73 w 73"/>
                  <a:gd name="T81" fmla="*/ 93 h 93"/>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73" h="93">
                    <a:moveTo>
                      <a:pt x="50" y="93"/>
                    </a:moveTo>
                    <a:lnTo>
                      <a:pt x="33" y="84"/>
                    </a:lnTo>
                    <a:lnTo>
                      <a:pt x="34" y="78"/>
                    </a:lnTo>
                    <a:lnTo>
                      <a:pt x="33" y="73"/>
                    </a:lnTo>
                    <a:lnTo>
                      <a:pt x="14" y="65"/>
                    </a:lnTo>
                    <a:lnTo>
                      <a:pt x="0" y="55"/>
                    </a:lnTo>
                    <a:lnTo>
                      <a:pt x="1" y="39"/>
                    </a:lnTo>
                    <a:lnTo>
                      <a:pt x="10" y="32"/>
                    </a:lnTo>
                    <a:lnTo>
                      <a:pt x="10" y="23"/>
                    </a:lnTo>
                    <a:lnTo>
                      <a:pt x="2" y="9"/>
                    </a:lnTo>
                    <a:lnTo>
                      <a:pt x="0" y="2"/>
                    </a:lnTo>
                    <a:lnTo>
                      <a:pt x="17" y="0"/>
                    </a:lnTo>
                    <a:lnTo>
                      <a:pt x="23" y="1"/>
                    </a:lnTo>
                    <a:lnTo>
                      <a:pt x="38" y="9"/>
                    </a:lnTo>
                    <a:lnTo>
                      <a:pt x="48" y="11"/>
                    </a:lnTo>
                    <a:lnTo>
                      <a:pt x="57" y="5"/>
                    </a:lnTo>
                    <a:lnTo>
                      <a:pt x="73" y="6"/>
                    </a:lnTo>
                    <a:lnTo>
                      <a:pt x="67" y="12"/>
                    </a:lnTo>
                    <a:lnTo>
                      <a:pt x="67" y="55"/>
                    </a:lnTo>
                    <a:lnTo>
                      <a:pt x="72" y="59"/>
                    </a:lnTo>
                    <a:lnTo>
                      <a:pt x="67" y="66"/>
                    </a:lnTo>
                    <a:lnTo>
                      <a:pt x="63" y="68"/>
                    </a:lnTo>
                    <a:lnTo>
                      <a:pt x="63" y="72"/>
                    </a:lnTo>
                    <a:lnTo>
                      <a:pt x="56" y="74"/>
                    </a:lnTo>
                    <a:lnTo>
                      <a:pt x="54" y="83"/>
                    </a:lnTo>
                    <a:lnTo>
                      <a:pt x="50" y="93"/>
                    </a:lnTo>
                    <a:close/>
                  </a:path>
                </a:pathLst>
              </a:custGeom>
              <a:grpFill/>
              <a:ln w="3175" cmpd="sng">
                <a:solidFill>
                  <a:schemeClr val="bg1"/>
                </a:solidFill>
                <a:round/>
                <a:headEnd/>
                <a:tailEnd/>
              </a:ln>
            </p:spPr>
            <p:txBody>
              <a:bodyPr/>
              <a:lstStyle/>
              <a:p>
                <a:endParaRPr lang="es-CL" sz="2400" dirty="0">
                  <a:solidFill>
                    <a:srgbClr val="000000"/>
                  </a:solidFill>
                </a:endParaRPr>
              </a:p>
            </p:txBody>
          </p:sp>
          <p:sp>
            <p:nvSpPr>
              <p:cNvPr id="440" name="Freeform 444"/>
              <p:cNvSpPr>
                <a:spLocks/>
              </p:cNvSpPr>
              <p:nvPr/>
            </p:nvSpPr>
            <p:spPr bwMode="gray">
              <a:xfrm>
                <a:off x="3390" y="2312"/>
                <a:ext cx="17" cy="20"/>
              </a:xfrm>
              <a:custGeom>
                <a:avLst/>
                <a:gdLst>
                  <a:gd name="T0" fmla="*/ 2 w 17"/>
                  <a:gd name="T1" fmla="*/ 7 h 20"/>
                  <a:gd name="T2" fmla="*/ 6 w 17"/>
                  <a:gd name="T3" fmla="*/ 5 h 20"/>
                  <a:gd name="T4" fmla="*/ 9 w 17"/>
                  <a:gd name="T5" fmla="*/ 0 h 20"/>
                  <a:gd name="T6" fmla="*/ 12 w 17"/>
                  <a:gd name="T7" fmla="*/ 0 h 20"/>
                  <a:gd name="T8" fmla="*/ 15 w 17"/>
                  <a:gd name="T9" fmla="*/ 2 h 20"/>
                  <a:gd name="T10" fmla="*/ 17 w 17"/>
                  <a:gd name="T11" fmla="*/ 7 h 20"/>
                  <a:gd name="T12" fmla="*/ 9 w 17"/>
                  <a:gd name="T13" fmla="*/ 11 h 20"/>
                  <a:gd name="T14" fmla="*/ 15 w 17"/>
                  <a:gd name="T15" fmla="*/ 16 h 20"/>
                  <a:gd name="T16" fmla="*/ 9 w 17"/>
                  <a:gd name="T17" fmla="*/ 20 h 20"/>
                  <a:gd name="T18" fmla="*/ 4 w 17"/>
                  <a:gd name="T19" fmla="*/ 19 h 20"/>
                  <a:gd name="T20" fmla="*/ 0 w 17"/>
                  <a:gd name="T21" fmla="*/ 15 h 20"/>
                  <a:gd name="T22" fmla="*/ 2 w 17"/>
                  <a:gd name="T23" fmla="*/ 7 h 20"/>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17"/>
                  <a:gd name="T37" fmla="*/ 0 h 20"/>
                  <a:gd name="T38" fmla="*/ 17 w 17"/>
                  <a:gd name="T39" fmla="*/ 20 h 20"/>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17" h="20">
                    <a:moveTo>
                      <a:pt x="2" y="7"/>
                    </a:moveTo>
                    <a:lnTo>
                      <a:pt x="6" y="5"/>
                    </a:lnTo>
                    <a:lnTo>
                      <a:pt x="9" y="0"/>
                    </a:lnTo>
                    <a:lnTo>
                      <a:pt x="12" y="0"/>
                    </a:lnTo>
                    <a:lnTo>
                      <a:pt x="15" y="2"/>
                    </a:lnTo>
                    <a:lnTo>
                      <a:pt x="17" y="7"/>
                    </a:lnTo>
                    <a:lnTo>
                      <a:pt x="9" y="11"/>
                    </a:lnTo>
                    <a:lnTo>
                      <a:pt x="15" y="16"/>
                    </a:lnTo>
                    <a:lnTo>
                      <a:pt x="9" y="20"/>
                    </a:lnTo>
                    <a:lnTo>
                      <a:pt x="4" y="19"/>
                    </a:lnTo>
                    <a:lnTo>
                      <a:pt x="0" y="15"/>
                    </a:lnTo>
                    <a:lnTo>
                      <a:pt x="2" y="7"/>
                    </a:lnTo>
                    <a:close/>
                  </a:path>
                </a:pathLst>
              </a:custGeom>
              <a:grpFill/>
              <a:ln w="3175" cmpd="sng">
                <a:solidFill>
                  <a:schemeClr val="bg1"/>
                </a:solidFill>
                <a:round/>
                <a:headEnd/>
                <a:tailEnd/>
              </a:ln>
            </p:spPr>
            <p:txBody>
              <a:bodyPr/>
              <a:lstStyle/>
              <a:p>
                <a:endParaRPr lang="es-CL" sz="2400" dirty="0">
                  <a:solidFill>
                    <a:srgbClr val="000000"/>
                  </a:solidFill>
                </a:endParaRPr>
              </a:p>
            </p:txBody>
          </p:sp>
          <p:sp>
            <p:nvSpPr>
              <p:cNvPr id="441" name="Freeform 445"/>
              <p:cNvSpPr>
                <a:spLocks/>
              </p:cNvSpPr>
              <p:nvPr/>
            </p:nvSpPr>
            <p:spPr bwMode="gray">
              <a:xfrm>
                <a:off x="3386" y="2319"/>
                <a:ext cx="91" cy="135"/>
              </a:xfrm>
              <a:custGeom>
                <a:avLst/>
                <a:gdLst>
                  <a:gd name="T0" fmla="*/ 5 w 91"/>
                  <a:gd name="T1" fmla="*/ 135 h 135"/>
                  <a:gd name="T2" fmla="*/ 0 w 91"/>
                  <a:gd name="T3" fmla="*/ 131 h 135"/>
                  <a:gd name="T4" fmla="*/ 0 w 91"/>
                  <a:gd name="T5" fmla="*/ 88 h 135"/>
                  <a:gd name="T6" fmla="*/ 6 w 91"/>
                  <a:gd name="T7" fmla="*/ 82 h 135"/>
                  <a:gd name="T8" fmla="*/ 13 w 91"/>
                  <a:gd name="T9" fmla="*/ 77 h 135"/>
                  <a:gd name="T10" fmla="*/ 32 w 91"/>
                  <a:gd name="T11" fmla="*/ 72 h 135"/>
                  <a:gd name="T12" fmla="*/ 63 w 91"/>
                  <a:gd name="T13" fmla="*/ 47 h 135"/>
                  <a:gd name="T14" fmla="*/ 66 w 91"/>
                  <a:gd name="T15" fmla="*/ 39 h 135"/>
                  <a:gd name="T16" fmla="*/ 57 w 91"/>
                  <a:gd name="T17" fmla="*/ 40 h 135"/>
                  <a:gd name="T18" fmla="*/ 35 w 91"/>
                  <a:gd name="T19" fmla="*/ 36 h 135"/>
                  <a:gd name="T20" fmla="*/ 25 w 91"/>
                  <a:gd name="T21" fmla="*/ 31 h 135"/>
                  <a:gd name="T22" fmla="*/ 20 w 91"/>
                  <a:gd name="T23" fmla="*/ 30 h 135"/>
                  <a:gd name="T24" fmla="*/ 14 w 91"/>
                  <a:gd name="T25" fmla="*/ 22 h 135"/>
                  <a:gd name="T26" fmla="*/ 13 w 91"/>
                  <a:gd name="T27" fmla="*/ 13 h 135"/>
                  <a:gd name="T28" fmla="*/ 19 w 91"/>
                  <a:gd name="T29" fmla="*/ 9 h 135"/>
                  <a:gd name="T30" fmla="*/ 27 w 91"/>
                  <a:gd name="T31" fmla="*/ 17 h 135"/>
                  <a:gd name="T32" fmla="*/ 32 w 91"/>
                  <a:gd name="T33" fmla="*/ 18 h 135"/>
                  <a:gd name="T34" fmla="*/ 37 w 91"/>
                  <a:gd name="T35" fmla="*/ 16 h 135"/>
                  <a:gd name="T36" fmla="*/ 50 w 91"/>
                  <a:gd name="T37" fmla="*/ 13 h 135"/>
                  <a:gd name="T38" fmla="*/ 57 w 91"/>
                  <a:gd name="T39" fmla="*/ 10 h 135"/>
                  <a:gd name="T40" fmla="*/ 66 w 91"/>
                  <a:gd name="T41" fmla="*/ 10 h 135"/>
                  <a:gd name="T42" fmla="*/ 68 w 91"/>
                  <a:gd name="T43" fmla="*/ 8 h 135"/>
                  <a:gd name="T44" fmla="*/ 81 w 91"/>
                  <a:gd name="T45" fmla="*/ 4 h 135"/>
                  <a:gd name="T46" fmla="*/ 86 w 91"/>
                  <a:gd name="T47" fmla="*/ 0 h 135"/>
                  <a:gd name="T48" fmla="*/ 89 w 91"/>
                  <a:gd name="T49" fmla="*/ 0 h 135"/>
                  <a:gd name="T50" fmla="*/ 91 w 91"/>
                  <a:gd name="T51" fmla="*/ 4 h 135"/>
                  <a:gd name="T52" fmla="*/ 90 w 91"/>
                  <a:gd name="T53" fmla="*/ 21 h 135"/>
                  <a:gd name="T54" fmla="*/ 87 w 91"/>
                  <a:gd name="T55" fmla="*/ 34 h 135"/>
                  <a:gd name="T56" fmla="*/ 75 w 91"/>
                  <a:gd name="T57" fmla="*/ 51 h 135"/>
                  <a:gd name="T58" fmla="*/ 73 w 91"/>
                  <a:gd name="T59" fmla="*/ 56 h 135"/>
                  <a:gd name="T60" fmla="*/ 70 w 91"/>
                  <a:gd name="T61" fmla="*/ 64 h 135"/>
                  <a:gd name="T62" fmla="*/ 66 w 91"/>
                  <a:gd name="T63" fmla="*/ 71 h 135"/>
                  <a:gd name="T64" fmla="*/ 56 w 91"/>
                  <a:gd name="T65" fmla="*/ 85 h 135"/>
                  <a:gd name="T66" fmla="*/ 49 w 91"/>
                  <a:gd name="T67" fmla="*/ 94 h 135"/>
                  <a:gd name="T68" fmla="*/ 40 w 91"/>
                  <a:gd name="T69" fmla="*/ 99 h 135"/>
                  <a:gd name="T70" fmla="*/ 29 w 91"/>
                  <a:gd name="T71" fmla="*/ 108 h 135"/>
                  <a:gd name="T72" fmla="*/ 19 w 91"/>
                  <a:gd name="T73" fmla="*/ 117 h 135"/>
                  <a:gd name="T74" fmla="*/ 14 w 91"/>
                  <a:gd name="T75" fmla="*/ 124 h 135"/>
                  <a:gd name="T76" fmla="*/ 5 w 91"/>
                  <a:gd name="T77" fmla="*/ 135 h 135"/>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w 91"/>
                  <a:gd name="T118" fmla="*/ 0 h 135"/>
                  <a:gd name="T119" fmla="*/ 91 w 91"/>
                  <a:gd name="T120" fmla="*/ 135 h 135"/>
                </a:gdLst>
                <a:ahLst/>
                <a:cxnLst>
                  <a:cxn ang="T78">
                    <a:pos x="T0" y="T1"/>
                  </a:cxn>
                  <a:cxn ang="T79">
                    <a:pos x="T2" y="T3"/>
                  </a:cxn>
                  <a:cxn ang="T80">
                    <a:pos x="T4" y="T5"/>
                  </a:cxn>
                  <a:cxn ang="T81">
                    <a:pos x="T6" y="T7"/>
                  </a:cxn>
                  <a:cxn ang="T82">
                    <a:pos x="T8" y="T9"/>
                  </a:cxn>
                  <a:cxn ang="T83">
                    <a:pos x="T10" y="T11"/>
                  </a:cxn>
                  <a:cxn ang="T84">
                    <a:pos x="T12" y="T13"/>
                  </a:cxn>
                  <a:cxn ang="T85">
                    <a:pos x="T14" y="T15"/>
                  </a:cxn>
                  <a:cxn ang="T86">
                    <a:pos x="T16" y="T17"/>
                  </a:cxn>
                  <a:cxn ang="T87">
                    <a:pos x="T18" y="T19"/>
                  </a:cxn>
                  <a:cxn ang="T88">
                    <a:pos x="T20" y="T21"/>
                  </a:cxn>
                  <a:cxn ang="T89">
                    <a:pos x="T22" y="T23"/>
                  </a:cxn>
                  <a:cxn ang="T90">
                    <a:pos x="T24" y="T25"/>
                  </a:cxn>
                  <a:cxn ang="T91">
                    <a:pos x="T26" y="T27"/>
                  </a:cxn>
                  <a:cxn ang="T92">
                    <a:pos x="T28" y="T29"/>
                  </a:cxn>
                  <a:cxn ang="T93">
                    <a:pos x="T30" y="T31"/>
                  </a:cxn>
                  <a:cxn ang="T94">
                    <a:pos x="T32" y="T33"/>
                  </a:cxn>
                  <a:cxn ang="T95">
                    <a:pos x="T34" y="T35"/>
                  </a:cxn>
                  <a:cxn ang="T96">
                    <a:pos x="T36" y="T37"/>
                  </a:cxn>
                  <a:cxn ang="T97">
                    <a:pos x="T38" y="T39"/>
                  </a:cxn>
                  <a:cxn ang="T98">
                    <a:pos x="T40" y="T41"/>
                  </a:cxn>
                  <a:cxn ang="T99">
                    <a:pos x="T42" y="T43"/>
                  </a:cxn>
                  <a:cxn ang="T100">
                    <a:pos x="T44" y="T45"/>
                  </a:cxn>
                  <a:cxn ang="T101">
                    <a:pos x="T46" y="T47"/>
                  </a:cxn>
                  <a:cxn ang="T102">
                    <a:pos x="T48" y="T49"/>
                  </a:cxn>
                  <a:cxn ang="T103">
                    <a:pos x="T50" y="T51"/>
                  </a:cxn>
                  <a:cxn ang="T104">
                    <a:pos x="T52" y="T53"/>
                  </a:cxn>
                  <a:cxn ang="T105">
                    <a:pos x="T54" y="T55"/>
                  </a:cxn>
                  <a:cxn ang="T106">
                    <a:pos x="T56" y="T57"/>
                  </a:cxn>
                  <a:cxn ang="T107">
                    <a:pos x="T58" y="T59"/>
                  </a:cxn>
                  <a:cxn ang="T108">
                    <a:pos x="T60" y="T61"/>
                  </a:cxn>
                  <a:cxn ang="T109">
                    <a:pos x="T62" y="T63"/>
                  </a:cxn>
                  <a:cxn ang="T110">
                    <a:pos x="T64" y="T65"/>
                  </a:cxn>
                  <a:cxn ang="T111">
                    <a:pos x="T66" y="T67"/>
                  </a:cxn>
                  <a:cxn ang="T112">
                    <a:pos x="T68" y="T69"/>
                  </a:cxn>
                  <a:cxn ang="T113">
                    <a:pos x="T70" y="T71"/>
                  </a:cxn>
                  <a:cxn ang="T114">
                    <a:pos x="T72" y="T73"/>
                  </a:cxn>
                  <a:cxn ang="T115">
                    <a:pos x="T74" y="T75"/>
                  </a:cxn>
                  <a:cxn ang="T116">
                    <a:pos x="T76" y="T77"/>
                  </a:cxn>
                </a:cxnLst>
                <a:rect l="T117" t="T118" r="T119" b="T120"/>
                <a:pathLst>
                  <a:path w="91" h="135">
                    <a:moveTo>
                      <a:pt x="5" y="135"/>
                    </a:moveTo>
                    <a:lnTo>
                      <a:pt x="0" y="131"/>
                    </a:lnTo>
                    <a:lnTo>
                      <a:pt x="0" y="88"/>
                    </a:lnTo>
                    <a:lnTo>
                      <a:pt x="6" y="82"/>
                    </a:lnTo>
                    <a:lnTo>
                      <a:pt x="13" y="77"/>
                    </a:lnTo>
                    <a:lnTo>
                      <a:pt x="32" y="72"/>
                    </a:lnTo>
                    <a:lnTo>
                      <a:pt x="63" y="47"/>
                    </a:lnTo>
                    <a:lnTo>
                      <a:pt x="66" y="39"/>
                    </a:lnTo>
                    <a:lnTo>
                      <a:pt x="57" y="40"/>
                    </a:lnTo>
                    <a:lnTo>
                      <a:pt x="35" y="36"/>
                    </a:lnTo>
                    <a:lnTo>
                      <a:pt x="25" y="31"/>
                    </a:lnTo>
                    <a:lnTo>
                      <a:pt x="20" y="30"/>
                    </a:lnTo>
                    <a:lnTo>
                      <a:pt x="14" y="22"/>
                    </a:lnTo>
                    <a:lnTo>
                      <a:pt x="13" y="13"/>
                    </a:lnTo>
                    <a:lnTo>
                      <a:pt x="19" y="9"/>
                    </a:lnTo>
                    <a:lnTo>
                      <a:pt x="27" y="17"/>
                    </a:lnTo>
                    <a:lnTo>
                      <a:pt x="32" y="18"/>
                    </a:lnTo>
                    <a:lnTo>
                      <a:pt x="37" y="16"/>
                    </a:lnTo>
                    <a:lnTo>
                      <a:pt x="50" y="13"/>
                    </a:lnTo>
                    <a:lnTo>
                      <a:pt x="57" y="10"/>
                    </a:lnTo>
                    <a:lnTo>
                      <a:pt x="66" y="10"/>
                    </a:lnTo>
                    <a:lnTo>
                      <a:pt x="68" y="8"/>
                    </a:lnTo>
                    <a:lnTo>
                      <a:pt x="81" y="4"/>
                    </a:lnTo>
                    <a:lnTo>
                      <a:pt x="86" y="0"/>
                    </a:lnTo>
                    <a:lnTo>
                      <a:pt x="89" y="0"/>
                    </a:lnTo>
                    <a:lnTo>
                      <a:pt x="91" y="4"/>
                    </a:lnTo>
                    <a:lnTo>
                      <a:pt x="90" y="21"/>
                    </a:lnTo>
                    <a:lnTo>
                      <a:pt x="87" y="34"/>
                    </a:lnTo>
                    <a:lnTo>
                      <a:pt x="75" y="51"/>
                    </a:lnTo>
                    <a:lnTo>
                      <a:pt x="73" y="56"/>
                    </a:lnTo>
                    <a:lnTo>
                      <a:pt x="70" y="64"/>
                    </a:lnTo>
                    <a:lnTo>
                      <a:pt x="66" y="71"/>
                    </a:lnTo>
                    <a:lnTo>
                      <a:pt x="56" y="85"/>
                    </a:lnTo>
                    <a:lnTo>
                      <a:pt x="49" y="94"/>
                    </a:lnTo>
                    <a:lnTo>
                      <a:pt x="40" y="99"/>
                    </a:lnTo>
                    <a:lnTo>
                      <a:pt x="29" y="108"/>
                    </a:lnTo>
                    <a:lnTo>
                      <a:pt x="19" y="117"/>
                    </a:lnTo>
                    <a:lnTo>
                      <a:pt x="14" y="124"/>
                    </a:lnTo>
                    <a:lnTo>
                      <a:pt x="5" y="135"/>
                    </a:lnTo>
                    <a:close/>
                  </a:path>
                </a:pathLst>
              </a:custGeom>
              <a:grpFill/>
              <a:ln w="3175" cmpd="sng">
                <a:solidFill>
                  <a:schemeClr val="bg1"/>
                </a:solidFill>
                <a:round/>
                <a:headEnd/>
                <a:tailEnd/>
              </a:ln>
            </p:spPr>
            <p:txBody>
              <a:bodyPr/>
              <a:lstStyle/>
              <a:p>
                <a:endParaRPr lang="es-CL" sz="2400" dirty="0">
                  <a:solidFill>
                    <a:srgbClr val="000000"/>
                  </a:solidFill>
                </a:endParaRPr>
              </a:p>
            </p:txBody>
          </p:sp>
          <p:sp>
            <p:nvSpPr>
              <p:cNvPr id="442" name="Freeform 446"/>
              <p:cNvSpPr>
                <a:spLocks/>
              </p:cNvSpPr>
              <p:nvPr/>
            </p:nvSpPr>
            <p:spPr bwMode="gray">
              <a:xfrm>
                <a:off x="3536" y="2650"/>
                <a:ext cx="5" cy="6"/>
              </a:xfrm>
              <a:custGeom>
                <a:avLst/>
                <a:gdLst>
                  <a:gd name="T0" fmla="*/ 0 w 5"/>
                  <a:gd name="T1" fmla="*/ 4 h 6"/>
                  <a:gd name="T2" fmla="*/ 0 w 5"/>
                  <a:gd name="T3" fmla="*/ 1 h 6"/>
                  <a:gd name="T4" fmla="*/ 3 w 5"/>
                  <a:gd name="T5" fmla="*/ 0 h 6"/>
                  <a:gd name="T6" fmla="*/ 5 w 5"/>
                  <a:gd name="T7" fmla="*/ 3 h 6"/>
                  <a:gd name="T8" fmla="*/ 4 w 5"/>
                  <a:gd name="T9" fmla="*/ 5 h 6"/>
                  <a:gd name="T10" fmla="*/ 3 w 5"/>
                  <a:gd name="T11" fmla="*/ 6 h 6"/>
                  <a:gd name="T12" fmla="*/ 1 w 5"/>
                  <a:gd name="T13" fmla="*/ 5 h 6"/>
                  <a:gd name="T14" fmla="*/ 0 w 5"/>
                  <a:gd name="T15" fmla="*/ 4 h 6"/>
                  <a:gd name="T16" fmla="*/ 0 60000 65536"/>
                  <a:gd name="T17" fmla="*/ 0 60000 65536"/>
                  <a:gd name="T18" fmla="*/ 0 60000 65536"/>
                  <a:gd name="T19" fmla="*/ 0 60000 65536"/>
                  <a:gd name="T20" fmla="*/ 0 60000 65536"/>
                  <a:gd name="T21" fmla="*/ 0 60000 65536"/>
                  <a:gd name="T22" fmla="*/ 0 60000 65536"/>
                  <a:gd name="T23" fmla="*/ 0 60000 65536"/>
                  <a:gd name="T24" fmla="*/ 0 w 5"/>
                  <a:gd name="T25" fmla="*/ 0 h 6"/>
                  <a:gd name="T26" fmla="*/ 5 w 5"/>
                  <a:gd name="T27" fmla="*/ 6 h 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5" h="6">
                    <a:moveTo>
                      <a:pt x="0" y="4"/>
                    </a:moveTo>
                    <a:lnTo>
                      <a:pt x="0" y="1"/>
                    </a:lnTo>
                    <a:lnTo>
                      <a:pt x="3" y="0"/>
                    </a:lnTo>
                    <a:lnTo>
                      <a:pt x="5" y="3"/>
                    </a:lnTo>
                    <a:lnTo>
                      <a:pt x="4" y="5"/>
                    </a:lnTo>
                    <a:lnTo>
                      <a:pt x="3" y="6"/>
                    </a:lnTo>
                    <a:lnTo>
                      <a:pt x="1" y="5"/>
                    </a:lnTo>
                    <a:lnTo>
                      <a:pt x="0" y="4"/>
                    </a:lnTo>
                    <a:close/>
                  </a:path>
                </a:pathLst>
              </a:custGeom>
              <a:grpFill/>
              <a:ln w="3175" cmpd="sng">
                <a:solidFill>
                  <a:schemeClr val="bg1"/>
                </a:solidFill>
                <a:round/>
                <a:headEnd/>
                <a:tailEnd/>
              </a:ln>
            </p:spPr>
            <p:txBody>
              <a:bodyPr/>
              <a:lstStyle/>
              <a:p>
                <a:endParaRPr lang="es-CL" sz="2400" dirty="0">
                  <a:solidFill>
                    <a:srgbClr val="000000"/>
                  </a:solidFill>
                </a:endParaRPr>
              </a:p>
            </p:txBody>
          </p:sp>
        </p:grpSp>
        <p:grpSp>
          <p:nvGrpSpPr>
            <p:cNvPr id="16" name="Group 447"/>
            <p:cNvGrpSpPr>
              <a:grpSpLocks/>
            </p:cNvGrpSpPr>
            <p:nvPr/>
          </p:nvGrpSpPr>
          <p:grpSpPr bwMode="gray">
            <a:xfrm>
              <a:off x="6703941" y="3476397"/>
              <a:ext cx="1682118" cy="919735"/>
              <a:chOff x="4053" y="2461"/>
              <a:chExt cx="696" cy="512"/>
            </a:xfrm>
            <a:solidFill>
              <a:schemeClr val="bg2">
                <a:lumMod val="60000"/>
                <a:lumOff val="40000"/>
              </a:schemeClr>
            </a:solidFill>
          </p:grpSpPr>
          <p:sp>
            <p:nvSpPr>
              <p:cNvPr id="315" name="Freeform 448"/>
              <p:cNvSpPr>
                <a:spLocks/>
              </p:cNvSpPr>
              <p:nvPr/>
            </p:nvSpPr>
            <p:spPr bwMode="gray">
              <a:xfrm>
                <a:off x="4312" y="2464"/>
                <a:ext cx="93" cy="82"/>
              </a:xfrm>
              <a:custGeom>
                <a:avLst/>
                <a:gdLst>
                  <a:gd name="T0" fmla="*/ 3 w 93"/>
                  <a:gd name="T1" fmla="*/ 0 h 82"/>
                  <a:gd name="T2" fmla="*/ 12 w 93"/>
                  <a:gd name="T3" fmla="*/ 4 h 82"/>
                  <a:gd name="T4" fmla="*/ 26 w 93"/>
                  <a:gd name="T5" fmla="*/ 10 h 82"/>
                  <a:gd name="T6" fmla="*/ 32 w 93"/>
                  <a:gd name="T7" fmla="*/ 12 h 82"/>
                  <a:gd name="T8" fmla="*/ 40 w 93"/>
                  <a:gd name="T9" fmla="*/ 19 h 82"/>
                  <a:gd name="T10" fmla="*/ 46 w 93"/>
                  <a:gd name="T11" fmla="*/ 22 h 82"/>
                  <a:gd name="T12" fmla="*/ 47 w 93"/>
                  <a:gd name="T13" fmla="*/ 30 h 82"/>
                  <a:gd name="T14" fmla="*/ 62 w 93"/>
                  <a:gd name="T15" fmla="*/ 37 h 82"/>
                  <a:gd name="T16" fmla="*/ 65 w 93"/>
                  <a:gd name="T17" fmla="*/ 39 h 82"/>
                  <a:gd name="T18" fmla="*/ 64 w 93"/>
                  <a:gd name="T19" fmla="*/ 43 h 82"/>
                  <a:gd name="T20" fmla="*/ 59 w 93"/>
                  <a:gd name="T21" fmla="*/ 44 h 82"/>
                  <a:gd name="T22" fmla="*/ 59 w 93"/>
                  <a:gd name="T23" fmla="*/ 47 h 82"/>
                  <a:gd name="T24" fmla="*/ 63 w 93"/>
                  <a:gd name="T25" fmla="*/ 54 h 82"/>
                  <a:gd name="T26" fmla="*/ 69 w 93"/>
                  <a:gd name="T27" fmla="*/ 54 h 82"/>
                  <a:gd name="T28" fmla="*/ 69 w 93"/>
                  <a:gd name="T29" fmla="*/ 59 h 82"/>
                  <a:gd name="T30" fmla="*/ 73 w 93"/>
                  <a:gd name="T31" fmla="*/ 67 h 82"/>
                  <a:gd name="T32" fmla="*/ 80 w 93"/>
                  <a:gd name="T33" fmla="*/ 69 h 82"/>
                  <a:gd name="T34" fmla="*/ 91 w 93"/>
                  <a:gd name="T35" fmla="*/ 77 h 82"/>
                  <a:gd name="T36" fmla="*/ 93 w 93"/>
                  <a:gd name="T37" fmla="*/ 81 h 82"/>
                  <a:gd name="T38" fmla="*/ 90 w 93"/>
                  <a:gd name="T39" fmla="*/ 82 h 82"/>
                  <a:gd name="T40" fmla="*/ 83 w 93"/>
                  <a:gd name="T41" fmla="*/ 79 h 82"/>
                  <a:gd name="T42" fmla="*/ 75 w 93"/>
                  <a:gd name="T43" fmla="*/ 77 h 82"/>
                  <a:gd name="T44" fmla="*/ 66 w 93"/>
                  <a:gd name="T45" fmla="*/ 77 h 82"/>
                  <a:gd name="T46" fmla="*/ 61 w 93"/>
                  <a:gd name="T47" fmla="*/ 73 h 82"/>
                  <a:gd name="T48" fmla="*/ 59 w 93"/>
                  <a:gd name="T49" fmla="*/ 67 h 82"/>
                  <a:gd name="T50" fmla="*/ 54 w 93"/>
                  <a:gd name="T51" fmla="*/ 64 h 82"/>
                  <a:gd name="T52" fmla="*/ 51 w 93"/>
                  <a:gd name="T53" fmla="*/ 57 h 82"/>
                  <a:gd name="T54" fmla="*/ 46 w 93"/>
                  <a:gd name="T55" fmla="*/ 56 h 82"/>
                  <a:gd name="T56" fmla="*/ 36 w 93"/>
                  <a:gd name="T57" fmla="*/ 51 h 82"/>
                  <a:gd name="T58" fmla="*/ 30 w 93"/>
                  <a:gd name="T59" fmla="*/ 52 h 82"/>
                  <a:gd name="T60" fmla="*/ 31 w 93"/>
                  <a:gd name="T61" fmla="*/ 58 h 82"/>
                  <a:gd name="T62" fmla="*/ 23 w 93"/>
                  <a:gd name="T63" fmla="*/ 58 h 82"/>
                  <a:gd name="T64" fmla="*/ 22 w 93"/>
                  <a:gd name="T65" fmla="*/ 60 h 82"/>
                  <a:gd name="T66" fmla="*/ 27 w 93"/>
                  <a:gd name="T67" fmla="*/ 65 h 82"/>
                  <a:gd name="T68" fmla="*/ 23 w 93"/>
                  <a:gd name="T69" fmla="*/ 68 h 82"/>
                  <a:gd name="T70" fmla="*/ 6 w 93"/>
                  <a:gd name="T71" fmla="*/ 68 h 82"/>
                  <a:gd name="T72" fmla="*/ 4 w 93"/>
                  <a:gd name="T73" fmla="*/ 47 h 82"/>
                  <a:gd name="T74" fmla="*/ 2 w 93"/>
                  <a:gd name="T75" fmla="*/ 43 h 82"/>
                  <a:gd name="T76" fmla="*/ 0 w 93"/>
                  <a:gd name="T77" fmla="*/ 39 h 82"/>
                  <a:gd name="T78" fmla="*/ 4 w 93"/>
                  <a:gd name="T79" fmla="*/ 35 h 82"/>
                  <a:gd name="T80" fmla="*/ 3 w 93"/>
                  <a:gd name="T81" fmla="*/ 0 h 82"/>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93"/>
                  <a:gd name="T124" fmla="*/ 0 h 82"/>
                  <a:gd name="T125" fmla="*/ 93 w 93"/>
                  <a:gd name="T126" fmla="*/ 82 h 82"/>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93" h="82">
                    <a:moveTo>
                      <a:pt x="3" y="0"/>
                    </a:moveTo>
                    <a:lnTo>
                      <a:pt x="12" y="4"/>
                    </a:lnTo>
                    <a:lnTo>
                      <a:pt x="26" y="10"/>
                    </a:lnTo>
                    <a:lnTo>
                      <a:pt x="32" y="12"/>
                    </a:lnTo>
                    <a:lnTo>
                      <a:pt x="40" y="19"/>
                    </a:lnTo>
                    <a:lnTo>
                      <a:pt x="46" y="22"/>
                    </a:lnTo>
                    <a:lnTo>
                      <a:pt x="47" y="30"/>
                    </a:lnTo>
                    <a:lnTo>
                      <a:pt x="62" y="37"/>
                    </a:lnTo>
                    <a:lnTo>
                      <a:pt x="65" y="39"/>
                    </a:lnTo>
                    <a:lnTo>
                      <a:pt x="64" y="43"/>
                    </a:lnTo>
                    <a:lnTo>
                      <a:pt x="59" y="44"/>
                    </a:lnTo>
                    <a:lnTo>
                      <a:pt x="59" y="47"/>
                    </a:lnTo>
                    <a:lnTo>
                      <a:pt x="63" y="54"/>
                    </a:lnTo>
                    <a:lnTo>
                      <a:pt x="69" y="54"/>
                    </a:lnTo>
                    <a:lnTo>
                      <a:pt x="69" y="59"/>
                    </a:lnTo>
                    <a:lnTo>
                      <a:pt x="73" y="67"/>
                    </a:lnTo>
                    <a:lnTo>
                      <a:pt x="80" y="69"/>
                    </a:lnTo>
                    <a:lnTo>
                      <a:pt x="91" y="77"/>
                    </a:lnTo>
                    <a:lnTo>
                      <a:pt x="93" y="81"/>
                    </a:lnTo>
                    <a:lnTo>
                      <a:pt x="90" y="82"/>
                    </a:lnTo>
                    <a:lnTo>
                      <a:pt x="83" y="79"/>
                    </a:lnTo>
                    <a:lnTo>
                      <a:pt x="75" y="77"/>
                    </a:lnTo>
                    <a:lnTo>
                      <a:pt x="66" y="77"/>
                    </a:lnTo>
                    <a:lnTo>
                      <a:pt x="61" y="73"/>
                    </a:lnTo>
                    <a:lnTo>
                      <a:pt x="59" y="67"/>
                    </a:lnTo>
                    <a:lnTo>
                      <a:pt x="54" y="64"/>
                    </a:lnTo>
                    <a:lnTo>
                      <a:pt x="51" y="57"/>
                    </a:lnTo>
                    <a:lnTo>
                      <a:pt x="46" y="56"/>
                    </a:lnTo>
                    <a:lnTo>
                      <a:pt x="36" y="51"/>
                    </a:lnTo>
                    <a:lnTo>
                      <a:pt x="30" y="52"/>
                    </a:lnTo>
                    <a:lnTo>
                      <a:pt x="31" y="58"/>
                    </a:lnTo>
                    <a:lnTo>
                      <a:pt x="23" y="58"/>
                    </a:lnTo>
                    <a:lnTo>
                      <a:pt x="22" y="60"/>
                    </a:lnTo>
                    <a:lnTo>
                      <a:pt x="27" y="65"/>
                    </a:lnTo>
                    <a:lnTo>
                      <a:pt x="23" y="68"/>
                    </a:lnTo>
                    <a:lnTo>
                      <a:pt x="6" y="68"/>
                    </a:lnTo>
                    <a:lnTo>
                      <a:pt x="4" y="47"/>
                    </a:lnTo>
                    <a:lnTo>
                      <a:pt x="2" y="43"/>
                    </a:lnTo>
                    <a:lnTo>
                      <a:pt x="0" y="39"/>
                    </a:lnTo>
                    <a:lnTo>
                      <a:pt x="4" y="35"/>
                    </a:lnTo>
                    <a:lnTo>
                      <a:pt x="3" y="0"/>
                    </a:lnTo>
                    <a:close/>
                  </a:path>
                </a:pathLst>
              </a:custGeom>
              <a:grpFill/>
              <a:ln w="3175" cmpd="sng">
                <a:solidFill>
                  <a:schemeClr val="bg1"/>
                </a:solidFill>
                <a:round/>
                <a:headEnd/>
                <a:tailEnd/>
              </a:ln>
            </p:spPr>
            <p:txBody>
              <a:bodyPr/>
              <a:lstStyle/>
              <a:p>
                <a:endParaRPr lang="es-CL" sz="2400" dirty="0">
                  <a:solidFill>
                    <a:srgbClr val="000000"/>
                  </a:solidFill>
                </a:endParaRPr>
              </a:p>
            </p:txBody>
          </p:sp>
          <p:sp>
            <p:nvSpPr>
              <p:cNvPr id="316" name="Freeform 449"/>
              <p:cNvSpPr>
                <a:spLocks/>
              </p:cNvSpPr>
              <p:nvPr/>
            </p:nvSpPr>
            <p:spPr bwMode="gray">
              <a:xfrm>
                <a:off x="4382" y="2479"/>
                <a:ext cx="37" cy="22"/>
              </a:xfrm>
              <a:custGeom>
                <a:avLst/>
                <a:gdLst>
                  <a:gd name="T0" fmla="*/ 31 w 37"/>
                  <a:gd name="T1" fmla="*/ 2 h 22"/>
                  <a:gd name="T2" fmla="*/ 31 w 37"/>
                  <a:gd name="T3" fmla="*/ 7 h 22"/>
                  <a:gd name="T4" fmla="*/ 22 w 37"/>
                  <a:gd name="T5" fmla="*/ 15 h 22"/>
                  <a:gd name="T6" fmla="*/ 13 w 37"/>
                  <a:gd name="T7" fmla="*/ 15 h 22"/>
                  <a:gd name="T8" fmla="*/ 11 w 37"/>
                  <a:gd name="T9" fmla="*/ 15 h 22"/>
                  <a:gd name="T10" fmla="*/ 6 w 37"/>
                  <a:gd name="T11" fmla="*/ 14 h 22"/>
                  <a:gd name="T12" fmla="*/ 4 w 37"/>
                  <a:gd name="T13" fmla="*/ 13 h 22"/>
                  <a:gd name="T14" fmla="*/ 2 w 37"/>
                  <a:gd name="T15" fmla="*/ 13 h 22"/>
                  <a:gd name="T16" fmla="*/ 0 w 37"/>
                  <a:gd name="T17" fmla="*/ 13 h 22"/>
                  <a:gd name="T18" fmla="*/ 1 w 37"/>
                  <a:gd name="T19" fmla="*/ 17 h 22"/>
                  <a:gd name="T20" fmla="*/ 8 w 37"/>
                  <a:gd name="T21" fmla="*/ 22 h 22"/>
                  <a:gd name="T22" fmla="*/ 18 w 37"/>
                  <a:gd name="T23" fmla="*/ 21 h 22"/>
                  <a:gd name="T24" fmla="*/ 34 w 37"/>
                  <a:gd name="T25" fmla="*/ 14 h 22"/>
                  <a:gd name="T26" fmla="*/ 36 w 37"/>
                  <a:gd name="T27" fmla="*/ 15 h 22"/>
                  <a:gd name="T28" fmla="*/ 36 w 37"/>
                  <a:gd name="T29" fmla="*/ 6 h 22"/>
                  <a:gd name="T30" fmla="*/ 37 w 37"/>
                  <a:gd name="T31" fmla="*/ 4 h 22"/>
                  <a:gd name="T32" fmla="*/ 34 w 37"/>
                  <a:gd name="T33" fmla="*/ 0 h 22"/>
                  <a:gd name="T34" fmla="*/ 31 w 37"/>
                  <a:gd name="T35" fmla="*/ 2 h 22"/>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37"/>
                  <a:gd name="T55" fmla="*/ 0 h 22"/>
                  <a:gd name="T56" fmla="*/ 37 w 37"/>
                  <a:gd name="T57" fmla="*/ 22 h 22"/>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37" h="22">
                    <a:moveTo>
                      <a:pt x="31" y="2"/>
                    </a:moveTo>
                    <a:lnTo>
                      <a:pt x="31" y="7"/>
                    </a:lnTo>
                    <a:lnTo>
                      <a:pt x="22" y="15"/>
                    </a:lnTo>
                    <a:lnTo>
                      <a:pt x="13" y="15"/>
                    </a:lnTo>
                    <a:lnTo>
                      <a:pt x="11" y="15"/>
                    </a:lnTo>
                    <a:lnTo>
                      <a:pt x="6" y="14"/>
                    </a:lnTo>
                    <a:lnTo>
                      <a:pt x="4" y="13"/>
                    </a:lnTo>
                    <a:lnTo>
                      <a:pt x="2" y="13"/>
                    </a:lnTo>
                    <a:lnTo>
                      <a:pt x="0" y="13"/>
                    </a:lnTo>
                    <a:lnTo>
                      <a:pt x="1" y="17"/>
                    </a:lnTo>
                    <a:lnTo>
                      <a:pt x="8" y="22"/>
                    </a:lnTo>
                    <a:lnTo>
                      <a:pt x="18" y="21"/>
                    </a:lnTo>
                    <a:lnTo>
                      <a:pt x="34" y="14"/>
                    </a:lnTo>
                    <a:lnTo>
                      <a:pt x="36" y="15"/>
                    </a:lnTo>
                    <a:lnTo>
                      <a:pt x="36" y="6"/>
                    </a:lnTo>
                    <a:lnTo>
                      <a:pt x="37" y="4"/>
                    </a:lnTo>
                    <a:lnTo>
                      <a:pt x="34" y="0"/>
                    </a:lnTo>
                    <a:lnTo>
                      <a:pt x="31" y="2"/>
                    </a:lnTo>
                    <a:close/>
                  </a:path>
                </a:pathLst>
              </a:custGeom>
              <a:grpFill/>
              <a:ln w="3175" cmpd="sng">
                <a:solidFill>
                  <a:schemeClr val="bg1"/>
                </a:solidFill>
                <a:round/>
                <a:headEnd/>
                <a:tailEnd/>
              </a:ln>
            </p:spPr>
            <p:txBody>
              <a:bodyPr/>
              <a:lstStyle/>
              <a:p>
                <a:endParaRPr lang="es-CL" sz="2400" dirty="0">
                  <a:solidFill>
                    <a:srgbClr val="000000"/>
                  </a:solidFill>
                </a:endParaRPr>
              </a:p>
            </p:txBody>
          </p:sp>
          <p:sp>
            <p:nvSpPr>
              <p:cNvPr id="317" name="Freeform 450"/>
              <p:cNvSpPr>
                <a:spLocks/>
              </p:cNvSpPr>
              <p:nvPr/>
            </p:nvSpPr>
            <p:spPr bwMode="gray">
              <a:xfrm>
                <a:off x="4398" y="2461"/>
                <a:ext cx="28" cy="24"/>
              </a:xfrm>
              <a:custGeom>
                <a:avLst/>
                <a:gdLst>
                  <a:gd name="T0" fmla="*/ 3 w 28"/>
                  <a:gd name="T1" fmla="*/ 0 h 24"/>
                  <a:gd name="T2" fmla="*/ 7 w 28"/>
                  <a:gd name="T3" fmla="*/ 2 h 24"/>
                  <a:gd name="T4" fmla="*/ 12 w 28"/>
                  <a:gd name="T5" fmla="*/ 3 h 24"/>
                  <a:gd name="T6" fmla="*/ 18 w 28"/>
                  <a:gd name="T7" fmla="*/ 7 h 24"/>
                  <a:gd name="T8" fmla="*/ 23 w 28"/>
                  <a:gd name="T9" fmla="*/ 13 h 24"/>
                  <a:gd name="T10" fmla="*/ 27 w 28"/>
                  <a:gd name="T11" fmla="*/ 16 h 24"/>
                  <a:gd name="T12" fmla="*/ 28 w 28"/>
                  <a:gd name="T13" fmla="*/ 22 h 24"/>
                  <a:gd name="T14" fmla="*/ 25 w 28"/>
                  <a:gd name="T15" fmla="*/ 24 h 24"/>
                  <a:gd name="T16" fmla="*/ 21 w 28"/>
                  <a:gd name="T17" fmla="*/ 15 h 24"/>
                  <a:gd name="T18" fmla="*/ 18 w 28"/>
                  <a:gd name="T19" fmla="*/ 14 h 24"/>
                  <a:gd name="T20" fmla="*/ 15 w 28"/>
                  <a:gd name="T21" fmla="*/ 8 h 24"/>
                  <a:gd name="T22" fmla="*/ 7 w 28"/>
                  <a:gd name="T23" fmla="*/ 5 h 24"/>
                  <a:gd name="T24" fmla="*/ 0 w 28"/>
                  <a:gd name="T25" fmla="*/ 3 h 24"/>
                  <a:gd name="T26" fmla="*/ 0 w 28"/>
                  <a:gd name="T27" fmla="*/ 0 h 24"/>
                  <a:gd name="T28" fmla="*/ 3 w 28"/>
                  <a:gd name="T29" fmla="*/ 0 h 24"/>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28"/>
                  <a:gd name="T46" fmla="*/ 0 h 24"/>
                  <a:gd name="T47" fmla="*/ 28 w 28"/>
                  <a:gd name="T48" fmla="*/ 24 h 24"/>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28" h="24">
                    <a:moveTo>
                      <a:pt x="3" y="0"/>
                    </a:moveTo>
                    <a:lnTo>
                      <a:pt x="7" y="2"/>
                    </a:lnTo>
                    <a:lnTo>
                      <a:pt x="12" y="3"/>
                    </a:lnTo>
                    <a:lnTo>
                      <a:pt x="18" y="7"/>
                    </a:lnTo>
                    <a:lnTo>
                      <a:pt x="23" y="13"/>
                    </a:lnTo>
                    <a:lnTo>
                      <a:pt x="27" y="16"/>
                    </a:lnTo>
                    <a:lnTo>
                      <a:pt x="28" y="22"/>
                    </a:lnTo>
                    <a:lnTo>
                      <a:pt x="25" y="24"/>
                    </a:lnTo>
                    <a:lnTo>
                      <a:pt x="21" y="15"/>
                    </a:lnTo>
                    <a:lnTo>
                      <a:pt x="18" y="14"/>
                    </a:lnTo>
                    <a:lnTo>
                      <a:pt x="15" y="8"/>
                    </a:lnTo>
                    <a:lnTo>
                      <a:pt x="7" y="5"/>
                    </a:lnTo>
                    <a:lnTo>
                      <a:pt x="0" y="3"/>
                    </a:lnTo>
                    <a:lnTo>
                      <a:pt x="0" y="0"/>
                    </a:lnTo>
                    <a:lnTo>
                      <a:pt x="3" y="0"/>
                    </a:lnTo>
                    <a:close/>
                  </a:path>
                </a:pathLst>
              </a:custGeom>
              <a:grpFill/>
              <a:ln w="3175" cmpd="sng">
                <a:solidFill>
                  <a:schemeClr val="bg1"/>
                </a:solidFill>
                <a:round/>
                <a:headEnd/>
                <a:tailEnd/>
              </a:ln>
            </p:spPr>
            <p:txBody>
              <a:bodyPr/>
              <a:lstStyle/>
              <a:p>
                <a:endParaRPr lang="es-CL" sz="2400" dirty="0">
                  <a:solidFill>
                    <a:srgbClr val="000000"/>
                  </a:solidFill>
                </a:endParaRPr>
              </a:p>
            </p:txBody>
          </p:sp>
          <p:sp>
            <p:nvSpPr>
              <p:cNvPr id="318" name="Freeform 451"/>
              <p:cNvSpPr>
                <a:spLocks/>
              </p:cNvSpPr>
              <p:nvPr/>
            </p:nvSpPr>
            <p:spPr bwMode="gray">
              <a:xfrm>
                <a:off x="4441" y="2493"/>
                <a:ext cx="10" cy="15"/>
              </a:xfrm>
              <a:custGeom>
                <a:avLst/>
                <a:gdLst>
                  <a:gd name="T0" fmla="*/ 0 w 10"/>
                  <a:gd name="T1" fmla="*/ 3 h 15"/>
                  <a:gd name="T2" fmla="*/ 1 w 10"/>
                  <a:gd name="T3" fmla="*/ 0 h 15"/>
                  <a:gd name="T4" fmla="*/ 9 w 10"/>
                  <a:gd name="T5" fmla="*/ 8 h 15"/>
                  <a:gd name="T6" fmla="*/ 10 w 10"/>
                  <a:gd name="T7" fmla="*/ 10 h 15"/>
                  <a:gd name="T8" fmla="*/ 10 w 10"/>
                  <a:gd name="T9" fmla="*/ 15 h 15"/>
                  <a:gd name="T10" fmla="*/ 8 w 10"/>
                  <a:gd name="T11" fmla="*/ 13 h 15"/>
                  <a:gd name="T12" fmla="*/ 5 w 10"/>
                  <a:gd name="T13" fmla="*/ 11 h 15"/>
                  <a:gd name="T14" fmla="*/ 4 w 10"/>
                  <a:gd name="T15" fmla="*/ 9 h 15"/>
                  <a:gd name="T16" fmla="*/ 2 w 10"/>
                  <a:gd name="T17" fmla="*/ 7 h 15"/>
                  <a:gd name="T18" fmla="*/ 0 w 10"/>
                  <a:gd name="T19" fmla="*/ 3 h 15"/>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10"/>
                  <a:gd name="T31" fmla="*/ 0 h 15"/>
                  <a:gd name="T32" fmla="*/ 10 w 10"/>
                  <a:gd name="T33" fmla="*/ 15 h 15"/>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10" h="15">
                    <a:moveTo>
                      <a:pt x="0" y="3"/>
                    </a:moveTo>
                    <a:lnTo>
                      <a:pt x="1" y="0"/>
                    </a:lnTo>
                    <a:lnTo>
                      <a:pt x="9" y="8"/>
                    </a:lnTo>
                    <a:lnTo>
                      <a:pt x="10" y="10"/>
                    </a:lnTo>
                    <a:lnTo>
                      <a:pt x="10" y="15"/>
                    </a:lnTo>
                    <a:lnTo>
                      <a:pt x="8" y="13"/>
                    </a:lnTo>
                    <a:lnTo>
                      <a:pt x="5" y="11"/>
                    </a:lnTo>
                    <a:lnTo>
                      <a:pt x="4" y="9"/>
                    </a:lnTo>
                    <a:lnTo>
                      <a:pt x="2" y="7"/>
                    </a:lnTo>
                    <a:lnTo>
                      <a:pt x="0" y="3"/>
                    </a:lnTo>
                    <a:close/>
                  </a:path>
                </a:pathLst>
              </a:custGeom>
              <a:grpFill/>
              <a:ln w="3175" cmpd="sng">
                <a:solidFill>
                  <a:schemeClr val="bg1"/>
                </a:solidFill>
                <a:round/>
                <a:headEnd/>
                <a:tailEnd/>
              </a:ln>
            </p:spPr>
            <p:txBody>
              <a:bodyPr/>
              <a:lstStyle/>
              <a:p>
                <a:endParaRPr lang="es-CL" sz="2400" dirty="0">
                  <a:solidFill>
                    <a:srgbClr val="000000"/>
                  </a:solidFill>
                </a:endParaRPr>
              </a:p>
            </p:txBody>
          </p:sp>
          <p:sp>
            <p:nvSpPr>
              <p:cNvPr id="319" name="Freeform 452"/>
              <p:cNvSpPr>
                <a:spLocks/>
              </p:cNvSpPr>
              <p:nvPr/>
            </p:nvSpPr>
            <p:spPr bwMode="gray">
              <a:xfrm>
                <a:off x="4457" y="2503"/>
                <a:ext cx="9" cy="8"/>
              </a:xfrm>
              <a:custGeom>
                <a:avLst/>
                <a:gdLst>
                  <a:gd name="T0" fmla="*/ 0 w 9"/>
                  <a:gd name="T1" fmla="*/ 4 h 8"/>
                  <a:gd name="T2" fmla="*/ 1 w 9"/>
                  <a:gd name="T3" fmla="*/ 0 h 8"/>
                  <a:gd name="T4" fmla="*/ 5 w 9"/>
                  <a:gd name="T5" fmla="*/ 2 h 8"/>
                  <a:gd name="T6" fmla="*/ 9 w 9"/>
                  <a:gd name="T7" fmla="*/ 7 h 8"/>
                  <a:gd name="T8" fmla="*/ 6 w 9"/>
                  <a:gd name="T9" fmla="*/ 8 h 8"/>
                  <a:gd name="T10" fmla="*/ 0 w 9"/>
                  <a:gd name="T11" fmla="*/ 4 h 8"/>
                  <a:gd name="T12" fmla="*/ 0 60000 65536"/>
                  <a:gd name="T13" fmla="*/ 0 60000 65536"/>
                  <a:gd name="T14" fmla="*/ 0 60000 65536"/>
                  <a:gd name="T15" fmla="*/ 0 60000 65536"/>
                  <a:gd name="T16" fmla="*/ 0 60000 65536"/>
                  <a:gd name="T17" fmla="*/ 0 60000 65536"/>
                  <a:gd name="T18" fmla="*/ 0 w 9"/>
                  <a:gd name="T19" fmla="*/ 0 h 8"/>
                  <a:gd name="T20" fmla="*/ 9 w 9"/>
                  <a:gd name="T21" fmla="*/ 8 h 8"/>
                </a:gdLst>
                <a:ahLst/>
                <a:cxnLst>
                  <a:cxn ang="T12">
                    <a:pos x="T0" y="T1"/>
                  </a:cxn>
                  <a:cxn ang="T13">
                    <a:pos x="T2" y="T3"/>
                  </a:cxn>
                  <a:cxn ang="T14">
                    <a:pos x="T4" y="T5"/>
                  </a:cxn>
                  <a:cxn ang="T15">
                    <a:pos x="T6" y="T7"/>
                  </a:cxn>
                  <a:cxn ang="T16">
                    <a:pos x="T8" y="T9"/>
                  </a:cxn>
                  <a:cxn ang="T17">
                    <a:pos x="T10" y="T11"/>
                  </a:cxn>
                </a:cxnLst>
                <a:rect l="T18" t="T19" r="T20" b="T21"/>
                <a:pathLst>
                  <a:path w="9" h="8">
                    <a:moveTo>
                      <a:pt x="0" y="4"/>
                    </a:moveTo>
                    <a:lnTo>
                      <a:pt x="1" y="0"/>
                    </a:lnTo>
                    <a:lnTo>
                      <a:pt x="5" y="2"/>
                    </a:lnTo>
                    <a:lnTo>
                      <a:pt x="9" y="7"/>
                    </a:lnTo>
                    <a:lnTo>
                      <a:pt x="6" y="8"/>
                    </a:lnTo>
                    <a:lnTo>
                      <a:pt x="0" y="4"/>
                    </a:lnTo>
                    <a:close/>
                  </a:path>
                </a:pathLst>
              </a:custGeom>
              <a:grpFill/>
              <a:ln w="3175" cmpd="sng">
                <a:solidFill>
                  <a:schemeClr val="bg1"/>
                </a:solidFill>
                <a:round/>
                <a:headEnd/>
                <a:tailEnd/>
              </a:ln>
            </p:spPr>
            <p:txBody>
              <a:bodyPr/>
              <a:lstStyle/>
              <a:p>
                <a:endParaRPr lang="es-CL" sz="2400" dirty="0">
                  <a:solidFill>
                    <a:srgbClr val="000000"/>
                  </a:solidFill>
                </a:endParaRPr>
              </a:p>
            </p:txBody>
          </p:sp>
          <p:sp>
            <p:nvSpPr>
              <p:cNvPr id="320" name="Freeform 453"/>
              <p:cNvSpPr>
                <a:spLocks/>
              </p:cNvSpPr>
              <p:nvPr/>
            </p:nvSpPr>
            <p:spPr bwMode="gray">
              <a:xfrm>
                <a:off x="4475" y="2512"/>
                <a:ext cx="14" cy="10"/>
              </a:xfrm>
              <a:custGeom>
                <a:avLst/>
                <a:gdLst>
                  <a:gd name="T0" fmla="*/ 0 w 14"/>
                  <a:gd name="T1" fmla="*/ 5 h 10"/>
                  <a:gd name="T2" fmla="*/ 0 w 14"/>
                  <a:gd name="T3" fmla="*/ 2 h 10"/>
                  <a:gd name="T4" fmla="*/ 2 w 14"/>
                  <a:gd name="T5" fmla="*/ 0 h 10"/>
                  <a:gd name="T6" fmla="*/ 11 w 14"/>
                  <a:gd name="T7" fmla="*/ 5 h 10"/>
                  <a:gd name="T8" fmla="*/ 14 w 14"/>
                  <a:gd name="T9" fmla="*/ 10 h 10"/>
                  <a:gd name="T10" fmla="*/ 11 w 14"/>
                  <a:gd name="T11" fmla="*/ 10 h 10"/>
                  <a:gd name="T12" fmla="*/ 0 w 14"/>
                  <a:gd name="T13" fmla="*/ 5 h 10"/>
                  <a:gd name="T14" fmla="*/ 0 60000 65536"/>
                  <a:gd name="T15" fmla="*/ 0 60000 65536"/>
                  <a:gd name="T16" fmla="*/ 0 60000 65536"/>
                  <a:gd name="T17" fmla="*/ 0 60000 65536"/>
                  <a:gd name="T18" fmla="*/ 0 60000 65536"/>
                  <a:gd name="T19" fmla="*/ 0 60000 65536"/>
                  <a:gd name="T20" fmla="*/ 0 60000 65536"/>
                  <a:gd name="T21" fmla="*/ 0 w 14"/>
                  <a:gd name="T22" fmla="*/ 0 h 10"/>
                  <a:gd name="T23" fmla="*/ 14 w 14"/>
                  <a:gd name="T24" fmla="*/ 10 h 10"/>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14" h="10">
                    <a:moveTo>
                      <a:pt x="0" y="5"/>
                    </a:moveTo>
                    <a:lnTo>
                      <a:pt x="0" y="2"/>
                    </a:lnTo>
                    <a:lnTo>
                      <a:pt x="2" y="0"/>
                    </a:lnTo>
                    <a:lnTo>
                      <a:pt x="11" y="5"/>
                    </a:lnTo>
                    <a:lnTo>
                      <a:pt x="14" y="10"/>
                    </a:lnTo>
                    <a:lnTo>
                      <a:pt x="11" y="10"/>
                    </a:lnTo>
                    <a:lnTo>
                      <a:pt x="0" y="5"/>
                    </a:lnTo>
                    <a:close/>
                  </a:path>
                </a:pathLst>
              </a:custGeom>
              <a:grpFill/>
              <a:ln w="3175" cmpd="sng">
                <a:solidFill>
                  <a:schemeClr val="bg1"/>
                </a:solidFill>
                <a:round/>
                <a:headEnd/>
                <a:tailEnd/>
              </a:ln>
            </p:spPr>
            <p:txBody>
              <a:bodyPr/>
              <a:lstStyle/>
              <a:p>
                <a:endParaRPr lang="es-CL" sz="2400" dirty="0">
                  <a:solidFill>
                    <a:srgbClr val="000000"/>
                  </a:solidFill>
                </a:endParaRPr>
              </a:p>
            </p:txBody>
          </p:sp>
          <p:sp>
            <p:nvSpPr>
              <p:cNvPr id="321" name="Freeform 454"/>
              <p:cNvSpPr>
                <a:spLocks/>
              </p:cNvSpPr>
              <p:nvPr/>
            </p:nvSpPr>
            <p:spPr bwMode="gray">
              <a:xfrm>
                <a:off x="4495" y="2523"/>
                <a:ext cx="11" cy="13"/>
              </a:xfrm>
              <a:custGeom>
                <a:avLst/>
                <a:gdLst>
                  <a:gd name="T0" fmla="*/ 1 w 11"/>
                  <a:gd name="T1" fmla="*/ 6 h 13"/>
                  <a:gd name="T2" fmla="*/ 0 w 11"/>
                  <a:gd name="T3" fmla="*/ 2 h 13"/>
                  <a:gd name="T4" fmla="*/ 1 w 11"/>
                  <a:gd name="T5" fmla="*/ 0 h 13"/>
                  <a:gd name="T6" fmla="*/ 5 w 11"/>
                  <a:gd name="T7" fmla="*/ 1 h 13"/>
                  <a:gd name="T8" fmla="*/ 11 w 11"/>
                  <a:gd name="T9" fmla="*/ 10 h 13"/>
                  <a:gd name="T10" fmla="*/ 10 w 11"/>
                  <a:gd name="T11" fmla="*/ 13 h 13"/>
                  <a:gd name="T12" fmla="*/ 7 w 11"/>
                  <a:gd name="T13" fmla="*/ 12 h 13"/>
                  <a:gd name="T14" fmla="*/ 1 w 11"/>
                  <a:gd name="T15" fmla="*/ 6 h 13"/>
                  <a:gd name="T16" fmla="*/ 0 60000 65536"/>
                  <a:gd name="T17" fmla="*/ 0 60000 65536"/>
                  <a:gd name="T18" fmla="*/ 0 60000 65536"/>
                  <a:gd name="T19" fmla="*/ 0 60000 65536"/>
                  <a:gd name="T20" fmla="*/ 0 60000 65536"/>
                  <a:gd name="T21" fmla="*/ 0 60000 65536"/>
                  <a:gd name="T22" fmla="*/ 0 60000 65536"/>
                  <a:gd name="T23" fmla="*/ 0 60000 65536"/>
                  <a:gd name="T24" fmla="*/ 0 w 11"/>
                  <a:gd name="T25" fmla="*/ 0 h 13"/>
                  <a:gd name="T26" fmla="*/ 11 w 11"/>
                  <a:gd name="T27" fmla="*/ 13 h 13"/>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11" h="13">
                    <a:moveTo>
                      <a:pt x="1" y="6"/>
                    </a:moveTo>
                    <a:lnTo>
                      <a:pt x="0" y="2"/>
                    </a:lnTo>
                    <a:lnTo>
                      <a:pt x="1" y="0"/>
                    </a:lnTo>
                    <a:lnTo>
                      <a:pt x="5" y="1"/>
                    </a:lnTo>
                    <a:lnTo>
                      <a:pt x="11" y="10"/>
                    </a:lnTo>
                    <a:lnTo>
                      <a:pt x="10" y="13"/>
                    </a:lnTo>
                    <a:lnTo>
                      <a:pt x="7" y="12"/>
                    </a:lnTo>
                    <a:lnTo>
                      <a:pt x="1" y="6"/>
                    </a:lnTo>
                    <a:close/>
                  </a:path>
                </a:pathLst>
              </a:custGeom>
              <a:grpFill/>
              <a:ln w="3175" cmpd="sng">
                <a:solidFill>
                  <a:schemeClr val="bg1"/>
                </a:solidFill>
                <a:round/>
                <a:headEnd/>
                <a:tailEnd/>
              </a:ln>
            </p:spPr>
            <p:txBody>
              <a:bodyPr/>
              <a:lstStyle/>
              <a:p>
                <a:endParaRPr lang="es-CL" sz="2400" dirty="0">
                  <a:solidFill>
                    <a:srgbClr val="000000"/>
                  </a:solidFill>
                </a:endParaRPr>
              </a:p>
            </p:txBody>
          </p:sp>
          <p:sp>
            <p:nvSpPr>
              <p:cNvPr id="322" name="Freeform 455"/>
              <p:cNvSpPr>
                <a:spLocks/>
              </p:cNvSpPr>
              <p:nvPr/>
            </p:nvSpPr>
            <p:spPr bwMode="gray">
              <a:xfrm>
                <a:off x="4503" y="2541"/>
                <a:ext cx="8" cy="7"/>
              </a:xfrm>
              <a:custGeom>
                <a:avLst/>
                <a:gdLst>
                  <a:gd name="T0" fmla="*/ 6 w 8"/>
                  <a:gd name="T1" fmla="*/ 7 h 7"/>
                  <a:gd name="T2" fmla="*/ 1 w 8"/>
                  <a:gd name="T3" fmla="*/ 3 h 7"/>
                  <a:gd name="T4" fmla="*/ 0 w 8"/>
                  <a:gd name="T5" fmla="*/ 0 h 7"/>
                  <a:gd name="T6" fmla="*/ 4 w 8"/>
                  <a:gd name="T7" fmla="*/ 0 h 7"/>
                  <a:gd name="T8" fmla="*/ 7 w 8"/>
                  <a:gd name="T9" fmla="*/ 2 h 7"/>
                  <a:gd name="T10" fmla="*/ 8 w 8"/>
                  <a:gd name="T11" fmla="*/ 6 h 7"/>
                  <a:gd name="T12" fmla="*/ 6 w 8"/>
                  <a:gd name="T13" fmla="*/ 7 h 7"/>
                  <a:gd name="T14" fmla="*/ 0 60000 65536"/>
                  <a:gd name="T15" fmla="*/ 0 60000 65536"/>
                  <a:gd name="T16" fmla="*/ 0 60000 65536"/>
                  <a:gd name="T17" fmla="*/ 0 60000 65536"/>
                  <a:gd name="T18" fmla="*/ 0 60000 65536"/>
                  <a:gd name="T19" fmla="*/ 0 60000 65536"/>
                  <a:gd name="T20" fmla="*/ 0 60000 65536"/>
                  <a:gd name="T21" fmla="*/ 0 w 8"/>
                  <a:gd name="T22" fmla="*/ 0 h 7"/>
                  <a:gd name="T23" fmla="*/ 8 w 8"/>
                  <a:gd name="T24" fmla="*/ 7 h 7"/>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 h="7">
                    <a:moveTo>
                      <a:pt x="6" y="7"/>
                    </a:moveTo>
                    <a:lnTo>
                      <a:pt x="1" y="3"/>
                    </a:lnTo>
                    <a:lnTo>
                      <a:pt x="0" y="0"/>
                    </a:lnTo>
                    <a:lnTo>
                      <a:pt x="4" y="0"/>
                    </a:lnTo>
                    <a:lnTo>
                      <a:pt x="7" y="2"/>
                    </a:lnTo>
                    <a:lnTo>
                      <a:pt x="8" y="6"/>
                    </a:lnTo>
                    <a:lnTo>
                      <a:pt x="6" y="7"/>
                    </a:lnTo>
                    <a:close/>
                  </a:path>
                </a:pathLst>
              </a:custGeom>
              <a:grpFill/>
              <a:ln w="3175" cmpd="sng">
                <a:solidFill>
                  <a:schemeClr val="bg1"/>
                </a:solidFill>
                <a:round/>
                <a:headEnd/>
                <a:tailEnd/>
              </a:ln>
            </p:spPr>
            <p:txBody>
              <a:bodyPr/>
              <a:lstStyle/>
              <a:p>
                <a:endParaRPr lang="es-CL" sz="2400" dirty="0">
                  <a:solidFill>
                    <a:srgbClr val="000000"/>
                  </a:solidFill>
                </a:endParaRPr>
              </a:p>
            </p:txBody>
          </p:sp>
          <p:sp>
            <p:nvSpPr>
              <p:cNvPr id="323" name="Freeform 456"/>
              <p:cNvSpPr>
                <a:spLocks/>
              </p:cNvSpPr>
              <p:nvPr/>
            </p:nvSpPr>
            <p:spPr bwMode="gray">
              <a:xfrm>
                <a:off x="4489" y="2552"/>
                <a:ext cx="6" cy="4"/>
              </a:xfrm>
              <a:custGeom>
                <a:avLst/>
                <a:gdLst>
                  <a:gd name="T0" fmla="*/ 2 w 6"/>
                  <a:gd name="T1" fmla="*/ 4 h 4"/>
                  <a:gd name="T2" fmla="*/ 0 w 6"/>
                  <a:gd name="T3" fmla="*/ 3 h 4"/>
                  <a:gd name="T4" fmla="*/ 0 w 6"/>
                  <a:gd name="T5" fmla="*/ 1 h 4"/>
                  <a:gd name="T6" fmla="*/ 3 w 6"/>
                  <a:gd name="T7" fmla="*/ 0 h 4"/>
                  <a:gd name="T8" fmla="*/ 6 w 6"/>
                  <a:gd name="T9" fmla="*/ 3 h 4"/>
                  <a:gd name="T10" fmla="*/ 2 w 6"/>
                  <a:gd name="T11" fmla="*/ 4 h 4"/>
                  <a:gd name="T12" fmla="*/ 0 60000 65536"/>
                  <a:gd name="T13" fmla="*/ 0 60000 65536"/>
                  <a:gd name="T14" fmla="*/ 0 60000 65536"/>
                  <a:gd name="T15" fmla="*/ 0 60000 65536"/>
                  <a:gd name="T16" fmla="*/ 0 60000 65536"/>
                  <a:gd name="T17" fmla="*/ 0 60000 65536"/>
                  <a:gd name="T18" fmla="*/ 0 w 6"/>
                  <a:gd name="T19" fmla="*/ 0 h 4"/>
                  <a:gd name="T20" fmla="*/ 6 w 6"/>
                  <a:gd name="T21" fmla="*/ 4 h 4"/>
                </a:gdLst>
                <a:ahLst/>
                <a:cxnLst>
                  <a:cxn ang="T12">
                    <a:pos x="T0" y="T1"/>
                  </a:cxn>
                  <a:cxn ang="T13">
                    <a:pos x="T2" y="T3"/>
                  </a:cxn>
                  <a:cxn ang="T14">
                    <a:pos x="T4" y="T5"/>
                  </a:cxn>
                  <a:cxn ang="T15">
                    <a:pos x="T6" y="T7"/>
                  </a:cxn>
                  <a:cxn ang="T16">
                    <a:pos x="T8" y="T9"/>
                  </a:cxn>
                  <a:cxn ang="T17">
                    <a:pos x="T10" y="T11"/>
                  </a:cxn>
                </a:cxnLst>
                <a:rect l="T18" t="T19" r="T20" b="T21"/>
                <a:pathLst>
                  <a:path w="6" h="4">
                    <a:moveTo>
                      <a:pt x="2" y="4"/>
                    </a:moveTo>
                    <a:lnTo>
                      <a:pt x="0" y="3"/>
                    </a:lnTo>
                    <a:lnTo>
                      <a:pt x="0" y="1"/>
                    </a:lnTo>
                    <a:lnTo>
                      <a:pt x="3" y="0"/>
                    </a:lnTo>
                    <a:lnTo>
                      <a:pt x="6" y="3"/>
                    </a:lnTo>
                    <a:lnTo>
                      <a:pt x="2" y="4"/>
                    </a:lnTo>
                    <a:close/>
                  </a:path>
                </a:pathLst>
              </a:custGeom>
              <a:grpFill/>
              <a:ln w="3175" cmpd="sng">
                <a:solidFill>
                  <a:schemeClr val="bg1"/>
                </a:solidFill>
                <a:round/>
                <a:headEnd/>
                <a:tailEnd/>
              </a:ln>
            </p:spPr>
            <p:txBody>
              <a:bodyPr/>
              <a:lstStyle/>
              <a:p>
                <a:endParaRPr lang="es-CL" sz="2400" dirty="0">
                  <a:solidFill>
                    <a:srgbClr val="000000"/>
                  </a:solidFill>
                </a:endParaRPr>
              </a:p>
            </p:txBody>
          </p:sp>
          <p:sp>
            <p:nvSpPr>
              <p:cNvPr id="324" name="Freeform 457"/>
              <p:cNvSpPr>
                <a:spLocks/>
              </p:cNvSpPr>
              <p:nvPr/>
            </p:nvSpPr>
            <p:spPr bwMode="gray">
              <a:xfrm>
                <a:off x="4488" y="2531"/>
                <a:ext cx="8" cy="5"/>
              </a:xfrm>
              <a:custGeom>
                <a:avLst/>
                <a:gdLst>
                  <a:gd name="T0" fmla="*/ 4 w 8"/>
                  <a:gd name="T1" fmla="*/ 5 h 5"/>
                  <a:gd name="T2" fmla="*/ 0 w 8"/>
                  <a:gd name="T3" fmla="*/ 1 h 5"/>
                  <a:gd name="T4" fmla="*/ 0 w 8"/>
                  <a:gd name="T5" fmla="*/ 0 h 5"/>
                  <a:gd name="T6" fmla="*/ 4 w 8"/>
                  <a:gd name="T7" fmla="*/ 0 h 5"/>
                  <a:gd name="T8" fmla="*/ 8 w 8"/>
                  <a:gd name="T9" fmla="*/ 3 h 5"/>
                  <a:gd name="T10" fmla="*/ 4 w 8"/>
                  <a:gd name="T11" fmla="*/ 5 h 5"/>
                  <a:gd name="T12" fmla="*/ 0 60000 65536"/>
                  <a:gd name="T13" fmla="*/ 0 60000 65536"/>
                  <a:gd name="T14" fmla="*/ 0 60000 65536"/>
                  <a:gd name="T15" fmla="*/ 0 60000 65536"/>
                  <a:gd name="T16" fmla="*/ 0 60000 65536"/>
                  <a:gd name="T17" fmla="*/ 0 60000 65536"/>
                  <a:gd name="T18" fmla="*/ 0 w 8"/>
                  <a:gd name="T19" fmla="*/ 0 h 5"/>
                  <a:gd name="T20" fmla="*/ 8 w 8"/>
                  <a:gd name="T21" fmla="*/ 5 h 5"/>
                </a:gdLst>
                <a:ahLst/>
                <a:cxnLst>
                  <a:cxn ang="T12">
                    <a:pos x="T0" y="T1"/>
                  </a:cxn>
                  <a:cxn ang="T13">
                    <a:pos x="T2" y="T3"/>
                  </a:cxn>
                  <a:cxn ang="T14">
                    <a:pos x="T4" y="T5"/>
                  </a:cxn>
                  <a:cxn ang="T15">
                    <a:pos x="T6" y="T7"/>
                  </a:cxn>
                  <a:cxn ang="T16">
                    <a:pos x="T8" y="T9"/>
                  </a:cxn>
                  <a:cxn ang="T17">
                    <a:pos x="T10" y="T11"/>
                  </a:cxn>
                </a:cxnLst>
                <a:rect l="T18" t="T19" r="T20" b="T21"/>
                <a:pathLst>
                  <a:path w="8" h="5">
                    <a:moveTo>
                      <a:pt x="4" y="5"/>
                    </a:moveTo>
                    <a:lnTo>
                      <a:pt x="0" y="1"/>
                    </a:lnTo>
                    <a:lnTo>
                      <a:pt x="0" y="0"/>
                    </a:lnTo>
                    <a:lnTo>
                      <a:pt x="4" y="0"/>
                    </a:lnTo>
                    <a:lnTo>
                      <a:pt x="8" y="3"/>
                    </a:lnTo>
                    <a:lnTo>
                      <a:pt x="4" y="5"/>
                    </a:lnTo>
                    <a:close/>
                  </a:path>
                </a:pathLst>
              </a:custGeom>
              <a:grpFill/>
              <a:ln w="3175" cmpd="sng">
                <a:solidFill>
                  <a:schemeClr val="bg1"/>
                </a:solidFill>
                <a:round/>
                <a:headEnd/>
                <a:tailEnd/>
              </a:ln>
            </p:spPr>
            <p:txBody>
              <a:bodyPr/>
              <a:lstStyle/>
              <a:p>
                <a:endParaRPr lang="es-CL" sz="2400" dirty="0">
                  <a:solidFill>
                    <a:srgbClr val="000000"/>
                  </a:solidFill>
                </a:endParaRPr>
              </a:p>
            </p:txBody>
          </p:sp>
          <p:sp>
            <p:nvSpPr>
              <p:cNvPr id="325" name="Freeform 458"/>
              <p:cNvSpPr>
                <a:spLocks/>
              </p:cNvSpPr>
              <p:nvPr/>
            </p:nvSpPr>
            <p:spPr bwMode="gray">
              <a:xfrm>
                <a:off x="4405" y="2536"/>
                <a:ext cx="4" cy="7"/>
              </a:xfrm>
              <a:custGeom>
                <a:avLst/>
                <a:gdLst>
                  <a:gd name="T0" fmla="*/ 0 w 4"/>
                  <a:gd name="T1" fmla="*/ 2 h 7"/>
                  <a:gd name="T2" fmla="*/ 1 w 4"/>
                  <a:gd name="T3" fmla="*/ 4 h 7"/>
                  <a:gd name="T4" fmla="*/ 2 w 4"/>
                  <a:gd name="T5" fmla="*/ 7 h 7"/>
                  <a:gd name="T6" fmla="*/ 4 w 4"/>
                  <a:gd name="T7" fmla="*/ 7 h 7"/>
                  <a:gd name="T8" fmla="*/ 4 w 4"/>
                  <a:gd name="T9" fmla="*/ 4 h 7"/>
                  <a:gd name="T10" fmla="*/ 1 w 4"/>
                  <a:gd name="T11" fmla="*/ 0 h 7"/>
                  <a:gd name="T12" fmla="*/ 0 w 4"/>
                  <a:gd name="T13" fmla="*/ 2 h 7"/>
                  <a:gd name="T14" fmla="*/ 0 60000 65536"/>
                  <a:gd name="T15" fmla="*/ 0 60000 65536"/>
                  <a:gd name="T16" fmla="*/ 0 60000 65536"/>
                  <a:gd name="T17" fmla="*/ 0 60000 65536"/>
                  <a:gd name="T18" fmla="*/ 0 60000 65536"/>
                  <a:gd name="T19" fmla="*/ 0 60000 65536"/>
                  <a:gd name="T20" fmla="*/ 0 60000 65536"/>
                  <a:gd name="T21" fmla="*/ 0 w 4"/>
                  <a:gd name="T22" fmla="*/ 0 h 7"/>
                  <a:gd name="T23" fmla="*/ 4 w 4"/>
                  <a:gd name="T24" fmla="*/ 7 h 7"/>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4" h="7">
                    <a:moveTo>
                      <a:pt x="0" y="2"/>
                    </a:moveTo>
                    <a:lnTo>
                      <a:pt x="1" y="4"/>
                    </a:lnTo>
                    <a:lnTo>
                      <a:pt x="2" y="7"/>
                    </a:lnTo>
                    <a:lnTo>
                      <a:pt x="4" y="7"/>
                    </a:lnTo>
                    <a:lnTo>
                      <a:pt x="4" y="4"/>
                    </a:lnTo>
                    <a:lnTo>
                      <a:pt x="1" y="0"/>
                    </a:lnTo>
                    <a:lnTo>
                      <a:pt x="0" y="2"/>
                    </a:lnTo>
                    <a:close/>
                  </a:path>
                </a:pathLst>
              </a:custGeom>
              <a:grpFill/>
              <a:ln w="3175" cmpd="sng">
                <a:solidFill>
                  <a:schemeClr val="bg1"/>
                </a:solidFill>
                <a:round/>
                <a:headEnd/>
                <a:tailEnd/>
              </a:ln>
            </p:spPr>
            <p:txBody>
              <a:bodyPr/>
              <a:lstStyle/>
              <a:p>
                <a:endParaRPr lang="es-CL" sz="2400" dirty="0">
                  <a:solidFill>
                    <a:srgbClr val="000000"/>
                  </a:solidFill>
                </a:endParaRPr>
              </a:p>
            </p:txBody>
          </p:sp>
          <p:sp>
            <p:nvSpPr>
              <p:cNvPr id="326" name="Freeform 459"/>
              <p:cNvSpPr>
                <a:spLocks/>
              </p:cNvSpPr>
              <p:nvPr/>
            </p:nvSpPr>
            <p:spPr bwMode="gray">
              <a:xfrm>
                <a:off x="4421" y="2544"/>
                <a:ext cx="5" cy="4"/>
              </a:xfrm>
              <a:custGeom>
                <a:avLst/>
                <a:gdLst>
                  <a:gd name="T0" fmla="*/ 0 w 5"/>
                  <a:gd name="T1" fmla="*/ 3 h 4"/>
                  <a:gd name="T2" fmla="*/ 0 w 5"/>
                  <a:gd name="T3" fmla="*/ 1 h 4"/>
                  <a:gd name="T4" fmla="*/ 3 w 5"/>
                  <a:gd name="T5" fmla="*/ 0 h 4"/>
                  <a:gd name="T6" fmla="*/ 5 w 5"/>
                  <a:gd name="T7" fmla="*/ 3 h 4"/>
                  <a:gd name="T8" fmla="*/ 3 w 5"/>
                  <a:gd name="T9" fmla="*/ 4 h 4"/>
                  <a:gd name="T10" fmla="*/ 0 w 5"/>
                  <a:gd name="T11" fmla="*/ 3 h 4"/>
                  <a:gd name="T12" fmla="*/ 0 60000 65536"/>
                  <a:gd name="T13" fmla="*/ 0 60000 65536"/>
                  <a:gd name="T14" fmla="*/ 0 60000 65536"/>
                  <a:gd name="T15" fmla="*/ 0 60000 65536"/>
                  <a:gd name="T16" fmla="*/ 0 60000 65536"/>
                  <a:gd name="T17" fmla="*/ 0 60000 65536"/>
                  <a:gd name="T18" fmla="*/ 0 w 5"/>
                  <a:gd name="T19" fmla="*/ 0 h 4"/>
                  <a:gd name="T20" fmla="*/ 5 w 5"/>
                  <a:gd name="T21" fmla="*/ 4 h 4"/>
                </a:gdLst>
                <a:ahLst/>
                <a:cxnLst>
                  <a:cxn ang="T12">
                    <a:pos x="T0" y="T1"/>
                  </a:cxn>
                  <a:cxn ang="T13">
                    <a:pos x="T2" y="T3"/>
                  </a:cxn>
                  <a:cxn ang="T14">
                    <a:pos x="T4" y="T5"/>
                  </a:cxn>
                  <a:cxn ang="T15">
                    <a:pos x="T6" y="T7"/>
                  </a:cxn>
                  <a:cxn ang="T16">
                    <a:pos x="T8" y="T9"/>
                  </a:cxn>
                  <a:cxn ang="T17">
                    <a:pos x="T10" y="T11"/>
                  </a:cxn>
                </a:cxnLst>
                <a:rect l="T18" t="T19" r="T20" b="T21"/>
                <a:pathLst>
                  <a:path w="5" h="4">
                    <a:moveTo>
                      <a:pt x="0" y="3"/>
                    </a:moveTo>
                    <a:lnTo>
                      <a:pt x="0" y="1"/>
                    </a:lnTo>
                    <a:lnTo>
                      <a:pt x="3" y="0"/>
                    </a:lnTo>
                    <a:lnTo>
                      <a:pt x="5" y="3"/>
                    </a:lnTo>
                    <a:lnTo>
                      <a:pt x="3" y="4"/>
                    </a:lnTo>
                    <a:lnTo>
                      <a:pt x="0" y="3"/>
                    </a:lnTo>
                    <a:close/>
                  </a:path>
                </a:pathLst>
              </a:custGeom>
              <a:grpFill/>
              <a:ln w="3175" cmpd="sng">
                <a:solidFill>
                  <a:schemeClr val="bg1"/>
                </a:solidFill>
                <a:round/>
                <a:headEnd/>
                <a:tailEnd/>
              </a:ln>
            </p:spPr>
            <p:txBody>
              <a:bodyPr/>
              <a:lstStyle/>
              <a:p>
                <a:endParaRPr lang="es-CL" sz="2400" dirty="0">
                  <a:solidFill>
                    <a:srgbClr val="000000"/>
                  </a:solidFill>
                </a:endParaRPr>
              </a:p>
            </p:txBody>
          </p:sp>
          <p:sp>
            <p:nvSpPr>
              <p:cNvPr id="327" name="Freeform 460"/>
              <p:cNvSpPr>
                <a:spLocks/>
              </p:cNvSpPr>
              <p:nvPr/>
            </p:nvSpPr>
            <p:spPr bwMode="gray">
              <a:xfrm>
                <a:off x="4553" y="2589"/>
                <a:ext cx="4" cy="10"/>
              </a:xfrm>
              <a:custGeom>
                <a:avLst/>
                <a:gdLst>
                  <a:gd name="T0" fmla="*/ 2 w 4"/>
                  <a:gd name="T1" fmla="*/ 10 h 10"/>
                  <a:gd name="T2" fmla="*/ 4 w 4"/>
                  <a:gd name="T3" fmla="*/ 6 h 10"/>
                  <a:gd name="T4" fmla="*/ 4 w 4"/>
                  <a:gd name="T5" fmla="*/ 2 h 10"/>
                  <a:gd name="T6" fmla="*/ 0 w 4"/>
                  <a:gd name="T7" fmla="*/ 0 h 10"/>
                  <a:gd name="T8" fmla="*/ 0 w 4"/>
                  <a:gd name="T9" fmla="*/ 3 h 10"/>
                  <a:gd name="T10" fmla="*/ 0 w 4"/>
                  <a:gd name="T11" fmla="*/ 7 h 10"/>
                  <a:gd name="T12" fmla="*/ 2 w 4"/>
                  <a:gd name="T13" fmla="*/ 10 h 10"/>
                  <a:gd name="T14" fmla="*/ 0 60000 65536"/>
                  <a:gd name="T15" fmla="*/ 0 60000 65536"/>
                  <a:gd name="T16" fmla="*/ 0 60000 65536"/>
                  <a:gd name="T17" fmla="*/ 0 60000 65536"/>
                  <a:gd name="T18" fmla="*/ 0 60000 65536"/>
                  <a:gd name="T19" fmla="*/ 0 60000 65536"/>
                  <a:gd name="T20" fmla="*/ 0 60000 65536"/>
                  <a:gd name="T21" fmla="*/ 0 w 4"/>
                  <a:gd name="T22" fmla="*/ 0 h 10"/>
                  <a:gd name="T23" fmla="*/ 4 w 4"/>
                  <a:gd name="T24" fmla="*/ 10 h 10"/>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4" h="10">
                    <a:moveTo>
                      <a:pt x="2" y="10"/>
                    </a:moveTo>
                    <a:lnTo>
                      <a:pt x="4" y="6"/>
                    </a:lnTo>
                    <a:lnTo>
                      <a:pt x="4" y="2"/>
                    </a:lnTo>
                    <a:lnTo>
                      <a:pt x="0" y="0"/>
                    </a:lnTo>
                    <a:lnTo>
                      <a:pt x="0" y="3"/>
                    </a:lnTo>
                    <a:lnTo>
                      <a:pt x="0" y="7"/>
                    </a:lnTo>
                    <a:lnTo>
                      <a:pt x="2" y="10"/>
                    </a:lnTo>
                    <a:close/>
                  </a:path>
                </a:pathLst>
              </a:custGeom>
              <a:grpFill/>
              <a:ln w="3175" cmpd="sng">
                <a:solidFill>
                  <a:schemeClr val="bg1"/>
                </a:solidFill>
                <a:round/>
                <a:headEnd/>
                <a:tailEnd/>
              </a:ln>
            </p:spPr>
            <p:txBody>
              <a:bodyPr/>
              <a:lstStyle/>
              <a:p>
                <a:endParaRPr lang="es-CL" sz="2400" dirty="0">
                  <a:solidFill>
                    <a:srgbClr val="000000"/>
                  </a:solidFill>
                </a:endParaRPr>
              </a:p>
            </p:txBody>
          </p:sp>
          <p:sp>
            <p:nvSpPr>
              <p:cNvPr id="328" name="Freeform 461"/>
              <p:cNvSpPr>
                <a:spLocks/>
              </p:cNvSpPr>
              <p:nvPr/>
            </p:nvSpPr>
            <p:spPr bwMode="gray">
              <a:xfrm>
                <a:off x="4557" y="2600"/>
                <a:ext cx="6" cy="6"/>
              </a:xfrm>
              <a:custGeom>
                <a:avLst/>
                <a:gdLst>
                  <a:gd name="T0" fmla="*/ 0 w 6"/>
                  <a:gd name="T1" fmla="*/ 2 h 6"/>
                  <a:gd name="T2" fmla="*/ 1 w 6"/>
                  <a:gd name="T3" fmla="*/ 0 h 6"/>
                  <a:gd name="T4" fmla="*/ 6 w 6"/>
                  <a:gd name="T5" fmla="*/ 4 h 6"/>
                  <a:gd name="T6" fmla="*/ 5 w 6"/>
                  <a:gd name="T7" fmla="*/ 6 h 6"/>
                  <a:gd name="T8" fmla="*/ 0 w 6"/>
                  <a:gd name="T9" fmla="*/ 2 h 6"/>
                  <a:gd name="T10" fmla="*/ 0 60000 65536"/>
                  <a:gd name="T11" fmla="*/ 0 60000 65536"/>
                  <a:gd name="T12" fmla="*/ 0 60000 65536"/>
                  <a:gd name="T13" fmla="*/ 0 60000 65536"/>
                  <a:gd name="T14" fmla="*/ 0 60000 65536"/>
                  <a:gd name="T15" fmla="*/ 0 w 6"/>
                  <a:gd name="T16" fmla="*/ 0 h 6"/>
                  <a:gd name="T17" fmla="*/ 6 w 6"/>
                  <a:gd name="T18" fmla="*/ 6 h 6"/>
                </a:gdLst>
                <a:ahLst/>
                <a:cxnLst>
                  <a:cxn ang="T10">
                    <a:pos x="T0" y="T1"/>
                  </a:cxn>
                  <a:cxn ang="T11">
                    <a:pos x="T2" y="T3"/>
                  </a:cxn>
                  <a:cxn ang="T12">
                    <a:pos x="T4" y="T5"/>
                  </a:cxn>
                  <a:cxn ang="T13">
                    <a:pos x="T6" y="T7"/>
                  </a:cxn>
                  <a:cxn ang="T14">
                    <a:pos x="T8" y="T9"/>
                  </a:cxn>
                </a:cxnLst>
                <a:rect l="T15" t="T16" r="T17" b="T18"/>
                <a:pathLst>
                  <a:path w="6" h="6">
                    <a:moveTo>
                      <a:pt x="0" y="2"/>
                    </a:moveTo>
                    <a:lnTo>
                      <a:pt x="1" y="0"/>
                    </a:lnTo>
                    <a:lnTo>
                      <a:pt x="6" y="4"/>
                    </a:lnTo>
                    <a:lnTo>
                      <a:pt x="5" y="6"/>
                    </a:lnTo>
                    <a:lnTo>
                      <a:pt x="0" y="2"/>
                    </a:lnTo>
                    <a:close/>
                  </a:path>
                </a:pathLst>
              </a:custGeom>
              <a:grpFill/>
              <a:ln w="3175" cmpd="sng">
                <a:solidFill>
                  <a:schemeClr val="bg1"/>
                </a:solidFill>
                <a:round/>
                <a:headEnd/>
                <a:tailEnd/>
              </a:ln>
            </p:spPr>
            <p:txBody>
              <a:bodyPr/>
              <a:lstStyle/>
              <a:p>
                <a:endParaRPr lang="es-CL" sz="2400" dirty="0">
                  <a:solidFill>
                    <a:srgbClr val="000000"/>
                  </a:solidFill>
                </a:endParaRPr>
              </a:p>
            </p:txBody>
          </p:sp>
          <p:sp>
            <p:nvSpPr>
              <p:cNvPr id="329" name="Freeform 462"/>
              <p:cNvSpPr>
                <a:spLocks/>
              </p:cNvSpPr>
              <p:nvPr/>
            </p:nvSpPr>
            <p:spPr bwMode="gray">
              <a:xfrm>
                <a:off x="4573" y="2627"/>
                <a:ext cx="4" cy="5"/>
              </a:xfrm>
              <a:custGeom>
                <a:avLst/>
                <a:gdLst>
                  <a:gd name="T0" fmla="*/ 0 w 4"/>
                  <a:gd name="T1" fmla="*/ 3 h 5"/>
                  <a:gd name="T2" fmla="*/ 0 w 4"/>
                  <a:gd name="T3" fmla="*/ 1 h 5"/>
                  <a:gd name="T4" fmla="*/ 2 w 4"/>
                  <a:gd name="T5" fmla="*/ 0 h 5"/>
                  <a:gd name="T6" fmla="*/ 4 w 4"/>
                  <a:gd name="T7" fmla="*/ 4 h 5"/>
                  <a:gd name="T8" fmla="*/ 2 w 4"/>
                  <a:gd name="T9" fmla="*/ 5 h 5"/>
                  <a:gd name="T10" fmla="*/ 0 w 4"/>
                  <a:gd name="T11" fmla="*/ 3 h 5"/>
                  <a:gd name="T12" fmla="*/ 0 60000 65536"/>
                  <a:gd name="T13" fmla="*/ 0 60000 65536"/>
                  <a:gd name="T14" fmla="*/ 0 60000 65536"/>
                  <a:gd name="T15" fmla="*/ 0 60000 65536"/>
                  <a:gd name="T16" fmla="*/ 0 60000 65536"/>
                  <a:gd name="T17" fmla="*/ 0 60000 65536"/>
                  <a:gd name="T18" fmla="*/ 0 w 4"/>
                  <a:gd name="T19" fmla="*/ 0 h 5"/>
                  <a:gd name="T20" fmla="*/ 4 w 4"/>
                  <a:gd name="T21" fmla="*/ 5 h 5"/>
                </a:gdLst>
                <a:ahLst/>
                <a:cxnLst>
                  <a:cxn ang="T12">
                    <a:pos x="T0" y="T1"/>
                  </a:cxn>
                  <a:cxn ang="T13">
                    <a:pos x="T2" y="T3"/>
                  </a:cxn>
                  <a:cxn ang="T14">
                    <a:pos x="T4" y="T5"/>
                  </a:cxn>
                  <a:cxn ang="T15">
                    <a:pos x="T6" y="T7"/>
                  </a:cxn>
                  <a:cxn ang="T16">
                    <a:pos x="T8" y="T9"/>
                  </a:cxn>
                  <a:cxn ang="T17">
                    <a:pos x="T10" y="T11"/>
                  </a:cxn>
                </a:cxnLst>
                <a:rect l="T18" t="T19" r="T20" b="T21"/>
                <a:pathLst>
                  <a:path w="4" h="5">
                    <a:moveTo>
                      <a:pt x="0" y="3"/>
                    </a:moveTo>
                    <a:lnTo>
                      <a:pt x="0" y="1"/>
                    </a:lnTo>
                    <a:lnTo>
                      <a:pt x="2" y="0"/>
                    </a:lnTo>
                    <a:lnTo>
                      <a:pt x="4" y="4"/>
                    </a:lnTo>
                    <a:lnTo>
                      <a:pt x="2" y="5"/>
                    </a:lnTo>
                    <a:lnTo>
                      <a:pt x="0" y="3"/>
                    </a:lnTo>
                    <a:close/>
                  </a:path>
                </a:pathLst>
              </a:custGeom>
              <a:grpFill/>
              <a:ln w="3175" cmpd="sng">
                <a:solidFill>
                  <a:schemeClr val="bg1"/>
                </a:solidFill>
                <a:round/>
                <a:headEnd/>
                <a:tailEnd/>
              </a:ln>
            </p:spPr>
            <p:txBody>
              <a:bodyPr/>
              <a:lstStyle/>
              <a:p>
                <a:endParaRPr lang="es-CL" sz="2400" dirty="0">
                  <a:solidFill>
                    <a:srgbClr val="000000"/>
                  </a:solidFill>
                </a:endParaRPr>
              </a:p>
            </p:txBody>
          </p:sp>
          <p:sp>
            <p:nvSpPr>
              <p:cNvPr id="330" name="Freeform 463"/>
              <p:cNvSpPr>
                <a:spLocks/>
              </p:cNvSpPr>
              <p:nvPr/>
            </p:nvSpPr>
            <p:spPr bwMode="gray">
              <a:xfrm>
                <a:off x="4575" y="2636"/>
                <a:ext cx="2" cy="3"/>
              </a:xfrm>
              <a:custGeom>
                <a:avLst/>
                <a:gdLst>
                  <a:gd name="T0" fmla="*/ 0 w 2"/>
                  <a:gd name="T1" fmla="*/ 3 h 3"/>
                  <a:gd name="T2" fmla="*/ 0 w 2"/>
                  <a:gd name="T3" fmla="*/ 0 h 3"/>
                  <a:gd name="T4" fmla="*/ 2 w 2"/>
                  <a:gd name="T5" fmla="*/ 0 h 3"/>
                  <a:gd name="T6" fmla="*/ 2 w 2"/>
                  <a:gd name="T7" fmla="*/ 2 h 3"/>
                  <a:gd name="T8" fmla="*/ 0 w 2"/>
                  <a:gd name="T9" fmla="*/ 3 h 3"/>
                  <a:gd name="T10" fmla="*/ 0 60000 65536"/>
                  <a:gd name="T11" fmla="*/ 0 60000 65536"/>
                  <a:gd name="T12" fmla="*/ 0 60000 65536"/>
                  <a:gd name="T13" fmla="*/ 0 60000 65536"/>
                  <a:gd name="T14" fmla="*/ 0 60000 65536"/>
                  <a:gd name="T15" fmla="*/ 0 w 2"/>
                  <a:gd name="T16" fmla="*/ 0 h 3"/>
                  <a:gd name="T17" fmla="*/ 2 w 2"/>
                  <a:gd name="T18" fmla="*/ 3 h 3"/>
                </a:gdLst>
                <a:ahLst/>
                <a:cxnLst>
                  <a:cxn ang="T10">
                    <a:pos x="T0" y="T1"/>
                  </a:cxn>
                  <a:cxn ang="T11">
                    <a:pos x="T2" y="T3"/>
                  </a:cxn>
                  <a:cxn ang="T12">
                    <a:pos x="T4" y="T5"/>
                  </a:cxn>
                  <a:cxn ang="T13">
                    <a:pos x="T6" y="T7"/>
                  </a:cxn>
                  <a:cxn ang="T14">
                    <a:pos x="T8" y="T9"/>
                  </a:cxn>
                </a:cxnLst>
                <a:rect l="T15" t="T16" r="T17" b="T18"/>
                <a:pathLst>
                  <a:path w="2" h="3">
                    <a:moveTo>
                      <a:pt x="0" y="3"/>
                    </a:moveTo>
                    <a:lnTo>
                      <a:pt x="0" y="0"/>
                    </a:lnTo>
                    <a:lnTo>
                      <a:pt x="2" y="0"/>
                    </a:lnTo>
                    <a:lnTo>
                      <a:pt x="2" y="2"/>
                    </a:lnTo>
                    <a:lnTo>
                      <a:pt x="0" y="3"/>
                    </a:lnTo>
                    <a:close/>
                  </a:path>
                </a:pathLst>
              </a:custGeom>
              <a:grpFill/>
              <a:ln w="3175" cmpd="sng">
                <a:solidFill>
                  <a:schemeClr val="bg1"/>
                </a:solidFill>
                <a:round/>
                <a:headEnd/>
                <a:tailEnd/>
              </a:ln>
            </p:spPr>
            <p:txBody>
              <a:bodyPr/>
              <a:lstStyle/>
              <a:p>
                <a:endParaRPr lang="es-CL" sz="2400" dirty="0">
                  <a:solidFill>
                    <a:srgbClr val="000000"/>
                  </a:solidFill>
                </a:endParaRPr>
              </a:p>
            </p:txBody>
          </p:sp>
          <p:sp>
            <p:nvSpPr>
              <p:cNvPr id="331" name="Freeform 464"/>
              <p:cNvSpPr>
                <a:spLocks/>
              </p:cNvSpPr>
              <p:nvPr/>
            </p:nvSpPr>
            <p:spPr bwMode="gray">
              <a:xfrm>
                <a:off x="4557" y="2650"/>
                <a:ext cx="3" cy="4"/>
              </a:xfrm>
              <a:custGeom>
                <a:avLst/>
                <a:gdLst>
                  <a:gd name="T0" fmla="*/ 0 w 3"/>
                  <a:gd name="T1" fmla="*/ 4 h 4"/>
                  <a:gd name="T2" fmla="*/ 0 w 3"/>
                  <a:gd name="T3" fmla="*/ 1 h 4"/>
                  <a:gd name="T4" fmla="*/ 1 w 3"/>
                  <a:gd name="T5" fmla="*/ 0 h 4"/>
                  <a:gd name="T6" fmla="*/ 3 w 3"/>
                  <a:gd name="T7" fmla="*/ 2 h 4"/>
                  <a:gd name="T8" fmla="*/ 2 w 3"/>
                  <a:gd name="T9" fmla="*/ 4 h 4"/>
                  <a:gd name="T10" fmla="*/ 0 w 3"/>
                  <a:gd name="T11" fmla="*/ 4 h 4"/>
                  <a:gd name="T12" fmla="*/ 0 60000 65536"/>
                  <a:gd name="T13" fmla="*/ 0 60000 65536"/>
                  <a:gd name="T14" fmla="*/ 0 60000 65536"/>
                  <a:gd name="T15" fmla="*/ 0 60000 65536"/>
                  <a:gd name="T16" fmla="*/ 0 60000 65536"/>
                  <a:gd name="T17" fmla="*/ 0 60000 65536"/>
                  <a:gd name="T18" fmla="*/ 0 w 3"/>
                  <a:gd name="T19" fmla="*/ 0 h 4"/>
                  <a:gd name="T20" fmla="*/ 3 w 3"/>
                  <a:gd name="T21" fmla="*/ 4 h 4"/>
                </a:gdLst>
                <a:ahLst/>
                <a:cxnLst>
                  <a:cxn ang="T12">
                    <a:pos x="T0" y="T1"/>
                  </a:cxn>
                  <a:cxn ang="T13">
                    <a:pos x="T2" y="T3"/>
                  </a:cxn>
                  <a:cxn ang="T14">
                    <a:pos x="T4" y="T5"/>
                  </a:cxn>
                  <a:cxn ang="T15">
                    <a:pos x="T6" y="T7"/>
                  </a:cxn>
                  <a:cxn ang="T16">
                    <a:pos x="T8" y="T9"/>
                  </a:cxn>
                  <a:cxn ang="T17">
                    <a:pos x="T10" y="T11"/>
                  </a:cxn>
                </a:cxnLst>
                <a:rect l="T18" t="T19" r="T20" b="T21"/>
                <a:pathLst>
                  <a:path w="3" h="4">
                    <a:moveTo>
                      <a:pt x="0" y="4"/>
                    </a:moveTo>
                    <a:lnTo>
                      <a:pt x="0" y="1"/>
                    </a:lnTo>
                    <a:lnTo>
                      <a:pt x="1" y="0"/>
                    </a:lnTo>
                    <a:lnTo>
                      <a:pt x="3" y="2"/>
                    </a:lnTo>
                    <a:lnTo>
                      <a:pt x="2" y="4"/>
                    </a:lnTo>
                    <a:lnTo>
                      <a:pt x="0" y="4"/>
                    </a:lnTo>
                    <a:close/>
                  </a:path>
                </a:pathLst>
              </a:custGeom>
              <a:grpFill/>
              <a:ln w="3175" cmpd="sng">
                <a:solidFill>
                  <a:schemeClr val="bg1"/>
                </a:solidFill>
                <a:round/>
                <a:headEnd/>
                <a:tailEnd/>
              </a:ln>
            </p:spPr>
            <p:txBody>
              <a:bodyPr/>
              <a:lstStyle/>
              <a:p>
                <a:endParaRPr lang="es-CL" sz="2400" dirty="0">
                  <a:solidFill>
                    <a:srgbClr val="000000"/>
                  </a:solidFill>
                </a:endParaRPr>
              </a:p>
            </p:txBody>
          </p:sp>
          <p:sp>
            <p:nvSpPr>
              <p:cNvPr id="332" name="Freeform 465"/>
              <p:cNvSpPr>
                <a:spLocks/>
              </p:cNvSpPr>
              <p:nvPr/>
            </p:nvSpPr>
            <p:spPr bwMode="gray">
              <a:xfrm>
                <a:off x="4550" y="2648"/>
                <a:ext cx="2" cy="2"/>
              </a:xfrm>
              <a:custGeom>
                <a:avLst/>
                <a:gdLst>
                  <a:gd name="T0" fmla="*/ 2 w 2"/>
                  <a:gd name="T1" fmla="*/ 1 h 2"/>
                  <a:gd name="T2" fmla="*/ 2 w 2"/>
                  <a:gd name="T3" fmla="*/ 0 h 2"/>
                  <a:gd name="T4" fmla="*/ 0 w 2"/>
                  <a:gd name="T5" fmla="*/ 0 h 2"/>
                  <a:gd name="T6" fmla="*/ 0 w 2"/>
                  <a:gd name="T7" fmla="*/ 2 h 2"/>
                  <a:gd name="T8" fmla="*/ 2 w 2"/>
                  <a:gd name="T9" fmla="*/ 1 h 2"/>
                  <a:gd name="T10" fmla="*/ 0 60000 65536"/>
                  <a:gd name="T11" fmla="*/ 0 60000 65536"/>
                  <a:gd name="T12" fmla="*/ 0 60000 65536"/>
                  <a:gd name="T13" fmla="*/ 0 60000 65536"/>
                  <a:gd name="T14" fmla="*/ 0 60000 65536"/>
                  <a:gd name="T15" fmla="*/ 0 w 2"/>
                  <a:gd name="T16" fmla="*/ 0 h 2"/>
                  <a:gd name="T17" fmla="*/ 2 w 2"/>
                  <a:gd name="T18" fmla="*/ 2 h 2"/>
                </a:gdLst>
                <a:ahLst/>
                <a:cxnLst>
                  <a:cxn ang="T10">
                    <a:pos x="T0" y="T1"/>
                  </a:cxn>
                  <a:cxn ang="T11">
                    <a:pos x="T2" y="T3"/>
                  </a:cxn>
                  <a:cxn ang="T12">
                    <a:pos x="T4" y="T5"/>
                  </a:cxn>
                  <a:cxn ang="T13">
                    <a:pos x="T6" y="T7"/>
                  </a:cxn>
                  <a:cxn ang="T14">
                    <a:pos x="T8" y="T9"/>
                  </a:cxn>
                </a:cxnLst>
                <a:rect l="T15" t="T16" r="T17" b="T18"/>
                <a:pathLst>
                  <a:path w="2" h="2">
                    <a:moveTo>
                      <a:pt x="2" y="1"/>
                    </a:moveTo>
                    <a:lnTo>
                      <a:pt x="2" y="0"/>
                    </a:lnTo>
                    <a:lnTo>
                      <a:pt x="0" y="0"/>
                    </a:lnTo>
                    <a:lnTo>
                      <a:pt x="0" y="2"/>
                    </a:lnTo>
                    <a:lnTo>
                      <a:pt x="2" y="1"/>
                    </a:lnTo>
                    <a:close/>
                  </a:path>
                </a:pathLst>
              </a:custGeom>
              <a:grpFill/>
              <a:ln w="3175" cmpd="sng">
                <a:solidFill>
                  <a:schemeClr val="bg1"/>
                </a:solidFill>
                <a:round/>
                <a:headEnd/>
                <a:tailEnd/>
              </a:ln>
            </p:spPr>
            <p:txBody>
              <a:bodyPr/>
              <a:lstStyle/>
              <a:p>
                <a:endParaRPr lang="es-CL" sz="2400" dirty="0">
                  <a:solidFill>
                    <a:srgbClr val="000000"/>
                  </a:solidFill>
                </a:endParaRPr>
              </a:p>
            </p:txBody>
          </p:sp>
          <p:sp>
            <p:nvSpPr>
              <p:cNvPr id="333" name="Freeform 466"/>
              <p:cNvSpPr>
                <a:spLocks/>
              </p:cNvSpPr>
              <p:nvPr/>
            </p:nvSpPr>
            <p:spPr bwMode="gray">
              <a:xfrm>
                <a:off x="4528" y="2646"/>
                <a:ext cx="26" cy="21"/>
              </a:xfrm>
              <a:custGeom>
                <a:avLst/>
                <a:gdLst>
                  <a:gd name="T0" fmla="*/ 4 w 26"/>
                  <a:gd name="T1" fmla="*/ 1 h 21"/>
                  <a:gd name="T2" fmla="*/ 6 w 26"/>
                  <a:gd name="T3" fmla="*/ 3 h 21"/>
                  <a:gd name="T4" fmla="*/ 9 w 26"/>
                  <a:gd name="T5" fmla="*/ 3 h 21"/>
                  <a:gd name="T6" fmla="*/ 15 w 26"/>
                  <a:gd name="T7" fmla="*/ 9 h 21"/>
                  <a:gd name="T8" fmla="*/ 25 w 26"/>
                  <a:gd name="T9" fmla="*/ 16 h 21"/>
                  <a:gd name="T10" fmla="*/ 26 w 26"/>
                  <a:gd name="T11" fmla="*/ 19 h 21"/>
                  <a:gd name="T12" fmla="*/ 25 w 26"/>
                  <a:gd name="T13" fmla="*/ 21 h 21"/>
                  <a:gd name="T14" fmla="*/ 19 w 26"/>
                  <a:gd name="T15" fmla="*/ 19 h 21"/>
                  <a:gd name="T16" fmla="*/ 9 w 26"/>
                  <a:gd name="T17" fmla="*/ 12 h 21"/>
                  <a:gd name="T18" fmla="*/ 7 w 26"/>
                  <a:gd name="T19" fmla="*/ 11 h 21"/>
                  <a:gd name="T20" fmla="*/ 1 w 26"/>
                  <a:gd name="T21" fmla="*/ 6 h 21"/>
                  <a:gd name="T22" fmla="*/ 0 w 26"/>
                  <a:gd name="T23" fmla="*/ 3 h 21"/>
                  <a:gd name="T24" fmla="*/ 0 w 26"/>
                  <a:gd name="T25" fmla="*/ 0 h 21"/>
                  <a:gd name="T26" fmla="*/ 4 w 26"/>
                  <a:gd name="T27" fmla="*/ 1 h 21"/>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26"/>
                  <a:gd name="T43" fmla="*/ 0 h 21"/>
                  <a:gd name="T44" fmla="*/ 26 w 26"/>
                  <a:gd name="T45" fmla="*/ 21 h 21"/>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26" h="21">
                    <a:moveTo>
                      <a:pt x="4" y="1"/>
                    </a:moveTo>
                    <a:lnTo>
                      <a:pt x="6" y="3"/>
                    </a:lnTo>
                    <a:lnTo>
                      <a:pt x="9" y="3"/>
                    </a:lnTo>
                    <a:lnTo>
                      <a:pt x="15" y="9"/>
                    </a:lnTo>
                    <a:lnTo>
                      <a:pt x="25" y="16"/>
                    </a:lnTo>
                    <a:lnTo>
                      <a:pt x="26" y="19"/>
                    </a:lnTo>
                    <a:lnTo>
                      <a:pt x="25" y="21"/>
                    </a:lnTo>
                    <a:lnTo>
                      <a:pt x="19" y="19"/>
                    </a:lnTo>
                    <a:lnTo>
                      <a:pt x="9" y="12"/>
                    </a:lnTo>
                    <a:lnTo>
                      <a:pt x="7" y="11"/>
                    </a:lnTo>
                    <a:lnTo>
                      <a:pt x="1" y="6"/>
                    </a:lnTo>
                    <a:lnTo>
                      <a:pt x="0" y="3"/>
                    </a:lnTo>
                    <a:lnTo>
                      <a:pt x="0" y="0"/>
                    </a:lnTo>
                    <a:lnTo>
                      <a:pt x="4" y="1"/>
                    </a:lnTo>
                    <a:close/>
                  </a:path>
                </a:pathLst>
              </a:custGeom>
              <a:grpFill/>
              <a:ln w="3175" cmpd="sng">
                <a:solidFill>
                  <a:schemeClr val="bg1"/>
                </a:solidFill>
                <a:round/>
                <a:headEnd/>
                <a:tailEnd/>
              </a:ln>
            </p:spPr>
            <p:txBody>
              <a:bodyPr/>
              <a:lstStyle/>
              <a:p>
                <a:endParaRPr lang="es-CL" sz="2400" dirty="0">
                  <a:solidFill>
                    <a:srgbClr val="000000"/>
                  </a:solidFill>
                </a:endParaRPr>
              </a:p>
            </p:txBody>
          </p:sp>
          <p:sp>
            <p:nvSpPr>
              <p:cNvPr id="334" name="Freeform 467"/>
              <p:cNvSpPr>
                <a:spLocks/>
              </p:cNvSpPr>
              <p:nvPr/>
            </p:nvSpPr>
            <p:spPr bwMode="gray">
              <a:xfrm>
                <a:off x="4651" y="2616"/>
                <a:ext cx="10" cy="8"/>
              </a:xfrm>
              <a:custGeom>
                <a:avLst/>
                <a:gdLst>
                  <a:gd name="T0" fmla="*/ 3 w 10"/>
                  <a:gd name="T1" fmla="*/ 8 h 8"/>
                  <a:gd name="T2" fmla="*/ 10 w 10"/>
                  <a:gd name="T3" fmla="*/ 8 h 8"/>
                  <a:gd name="T4" fmla="*/ 10 w 10"/>
                  <a:gd name="T5" fmla="*/ 3 h 8"/>
                  <a:gd name="T6" fmla="*/ 8 w 10"/>
                  <a:gd name="T7" fmla="*/ 0 h 8"/>
                  <a:gd name="T8" fmla="*/ 0 w 10"/>
                  <a:gd name="T9" fmla="*/ 1 h 8"/>
                  <a:gd name="T10" fmla="*/ 0 w 10"/>
                  <a:gd name="T11" fmla="*/ 6 h 8"/>
                  <a:gd name="T12" fmla="*/ 3 w 10"/>
                  <a:gd name="T13" fmla="*/ 8 h 8"/>
                  <a:gd name="T14" fmla="*/ 0 60000 65536"/>
                  <a:gd name="T15" fmla="*/ 0 60000 65536"/>
                  <a:gd name="T16" fmla="*/ 0 60000 65536"/>
                  <a:gd name="T17" fmla="*/ 0 60000 65536"/>
                  <a:gd name="T18" fmla="*/ 0 60000 65536"/>
                  <a:gd name="T19" fmla="*/ 0 60000 65536"/>
                  <a:gd name="T20" fmla="*/ 0 60000 65536"/>
                  <a:gd name="T21" fmla="*/ 0 w 10"/>
                  <a:gd name="T22" fmla="*/ 0 h 8"/>
                  <a:gd name="T23" fmla="*/ 10 w 10"/>
                  <a:gd name="T24" fmla="*/ 8 h 8"/>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10" h="8">
                    <a:moveTo>
                      <a:pt x="3" y="8"/>
                    </a:moveTo>
                    <a:lnTo>
                      <a:pt x="10" y="8"/>
                    </a:lnTo>
                    <a:lnTo>
                      <a:pt x="10" y="3"/>
                    </a:lnTo>
                    <a:lnTo>
                      <a:pt x="8" y="0"/>
                    </a:lnTo>
                    <a:lnTo>
                      <a:pt x="0" y="1"/>
                    </a:lnTo>
                    <a:lnTo>
                      <a:pt x="0" y="6"/>
                    </a:lnTo>
                    <a:lnTo>
                      <a:pt x="3" y="8"/>
                    </a:lnTo>
                    <a:close/>
                  </a:path>
                </a:pathLst>
              </a:custGeom>
              <a:grpFill/>
              <a:ln w="3175" cmpd="sng">
                <a:solidFill>
                  <a:schemeClr val="bg1"/>
                </a:solidFill>
                <a:round/>
                <a:headEnd/>
                <a:tailEnd/>
              </a:ln>
            </p:spPr>
            <p:txBody>
              <a:bodyPr/>
              <a:lstStyle/>
              <a:p>
                <a:endParaRPr lang="es-CL" sz="2400" dirty="0">
                  <a:solidFill>
                    <a:srgbClr val="000000"/>
                  </a:solidFill>
                </a:endParaRPr>
              </a:p>
            </p:txBody>
          </p:sp>
          <p:sp>
            <p:nvSpPr>
              <p:cNvPr id="335" name="Freeform 468"/>
              <p:cNvSpPr>
                <a:spLocks/>
              </p:cNvSpPr>
              <p:nvPr/>
            </p:nvSpPr>
            <p:spPr bwMode="gray">
              <a:xfrm>
                <a:off x="4660" y="2601"/>
                <a:ext cx="14" cy="8"/>
              </a:xfrm>
              <a:custGeom>
                <a:avLst/>
                <a:gdLst>
                  <a:gd name="T0" fmla="*/ 4 w 14"/>
                  <a:gd name="T1" fmla="*/ 8 h 8"/>
                  <a:gd name="T2" fmla="*/ 14 w 14"/>
                  <a:gd name="T3" fmla="*/ 3 h 8"/>
                  <a:gd name="T4" fmla="*/ 12 w 14"/>
                  <a:gd name="T5" fmla="*/ 0 h 8"/>
                  <a:gd name="T6" fmla="*/ 8 w 14"/>
                  <a:gd name="T7" fmla="*/ 2 h 8"/>
                  <a:gd name="T8" fmla="*/ 0 w 14"/>
                  <a:gd name="T9" fmla="*/ 7 h 8"/>
                  <a:gd name="T10" fmla="*/ 4 w 14"/>
                  <a:gd name="T11" fmla="*/ 8 h 8"/>
                  <a:gd name="T12" fmla="*/ 0 60000 65536"/>
                  <a:gd name="T13" fmla="*/ 0 60000 65536"/>
                  <a:gd name="T14" fmla="*/ 0 60000 65536"/>
                  <a:gd name="T15" fmla="*/ 0 60000 65536"/>
                  <a:gd name="T16" fmla="*/ 0 60000 65536"/>
                  <a:gd name="T17" fmla="*/ 0 60000 65536"/>
                  <a:gd name="T18" fmla="*/ 0 w 14"/>
                  <a:gd name="T19" fmla="*/ 0 h 8"/>
                  <a:gd name="T20" fmla="*/ 14 w 14"/>
                  <a:gd name="T21" fmla="*/ 8 h 8"/>
                </a:gdLst>
                <a:ahLst/>
                <a:cxnLst>
                  <a:cxn ang="T12">
                    <a:pos x="T0" y="T1"/>
                  </a:cxn>
                  <a:cxn ang="T13">
                    <a:pos x="T2" y="T3"/>
                  </a:cxn>
                  <a:cxn ang="T14">
                    <a:pos x="T4" y="T5"/>
                  </a:cxn>
                  <a:cxn ang="T15">
                    <a:pos x="T6" y="T7"/>
                  </a:cxn>
                  <a:cxn ang="T16">
                    <a:pos x="T8" y="T9"/>
                  </a:cxn>
                  <a:cxn ang="T17">
                    <a:pos x="T10" y="T11"/>
                  </a:cxn>
                </a:cxnLst>
                <a:rect l="T18" t="T19" r="T20" b="T21"/>
                <a:pathLst>
                  <a:path w="14" h="8">
                    <a:moveTo>
                      <a:pt x="4" y="8"/>
                    </a:moveTo>
                    <a:lnTo>
                      <a:pt x="14" y="3"/>
                    </a:lnTo>
                    <a:lnTo>
                      <a:pt x="12" y="0"/>
                    </a:lnTo>
                    <a:lnTo>
                      <a:pt x="8" y="2"/>
                    </a:lnTo>
                    <a:lnTo>
                      <a:pt x="0" y="7"/>
                    </a:lnTo>
                    <a:lnTo>
                      <a:pt x="4" y="8"/>
                    </a:lnTo>
                    <a:close/>
                  </a:path>
                </a:pathLst>
              </a:custGeom>
              <a:grpFill/>
              <a:ln w="3175" cmpd="sng">
                <a:solidFill>
                  <a:schemeClr val="bg1"/>
                </a:solidFill>
                <a:round/>
                <a:headEnd/>
                <a:tailEnd/>
              </a:ln>
            </p:spPr>
            <p:txBody>
              <a:bodyPr/>
              <a:lstStyle/>
              <a:p>
                <a:endParaRPr lang="es-CL" sz="2400" dirty="0">
                  <a:solidFill>
                    <a:srgbClr val="000000"/>
                  </a:solidFill>
                </a:endParaRPr>
              </a:p>
            </p:txBody>
          </p:sp>
          <p:sp>
            <p:nvSpPr>
              <p:cNvPr id="336" name="Freeform 469"/>
              <p:cNvSpPr>
                <a:spLocks/>
              </p:cNvSpPr>
              <p:nvPr/>
            </p:nvSpPr>
            <p:spPr bwMode="gray">
              <a:xfrm>
                <a:off x="4609" y="2804"/>
                <a:ext cx="53" cy="90"/>
              </a:xfrm>
              <a:custGeom>
                <a:avLst/>
                <a:gdLst>
                  <a:gd name="T0" fmla="*/ 3 w 53"/>
                  <a:gd name="T1" fmla="*/ 10 h 90"/>
                  <a:gd name="T2" fmla="*/ 0 w 53"/>
                  <a:gd name="T3" fmla="*/ 5 h 90"/>
                  <a:gd name="T4" fmla="*/ 0 w 53"/>
                  <a:gd name="T5" fmla="*/ 0 h 90"/>
                  <a:gd name="T6" fmla="*/ 10 w 53"/>
                  <a:gd name="T7" fmla="*/ 10 h 90"/>
                  <a:gd name="T8" fmla="*/ 13 w 53"/>
                  <a:gd name="T9" fmla="*/ 10 h 90"/>
                  <a:gd name="T10" fmla="*/ 17 w 53"/>
                  <a:gd name="T11" fmla="*/ 15 h 90"/>
                  <a:gd name="T12" fmla="*/ 17 w 53"/>
                  <a:gd name="T13" fmla="*/ 20 h 90"/>
                  <a:gd name="T14" fmla="*/ 21 w 53"/>
                  <a:gd name="T15" fmla="*/ 29 h 90"/>
                  <a:gd name="T16" fmla="*/ 24 w 53"/>
                  <a:gd name="T17" fmla="*/ 32 h 90"/>
                  <a:gd name="T18" fmla="*/ 26 w 53"/>
                  <a:gd name="T19" fmla="*/ 30 h 90"/>
                  <a:gd name="T20" fmla="*/ 25 w 53"/>
                  <a:gd name="T21" fmla="*/ 25 h 90"/>
                  <a:gd name="T22" fmla="*/ 29 w 53"/>
                  <a:gd name="T23" fmla="*/ 30 h 90"/>
                  <a:gd name="T24" fmla="*/ 31 w 53"/>
                  <a:gd name="T25" fmla="*/ 39 h 90"/>
                  <a:gd name="T26" fmla="*/ 38 w 53"/>
                  <a:gd name="T27" fmla="*/ 44 h 90"/>
                  <a:gd name="T28" fmla="*/ 45 w 53"/>
                  <a:gd name="T29" fmla="*/ 42 h 90"/>
                  <a:gd name="T30" fmla="*/ 47 w 53"/>
                  <a:gd name="T31" fmla="*/ 37 h 90"/>
                  <a:gd name="T32" fmla="*/ 53 w 53"/>
                  <a:gd name="T33" fmla="*/ 35 h 90"/>
                  <a:gd name="T34" fmla="*/ 53 w 53"/>
                  <a:gd name="T35" fmla="*/ 44 h 90"/>
                  <a:gd name="T36" fmla="*/ 50 w 53"/>
                  <a:gd name="T37" fmla="*/ 48 h 90"/>
                  <a:gd name="T38" fmla="*/ 49 w 53"/>
                  <a:gd name="T39" fmla="*/ 61 h 90"/>
                  <a:gd name="T40" fmla="*/ 44 w 53"/>
                  <a:gd name="T41" fmla="*/ 59 h 90"/>
                  <a:gd name="T42" fmla="*/ 38 w 53"/>
                  <a:gd name="T43" fmla="*/ 59 h 90"/>
                  <a:gd name="T44" fmla="*/ 38 w 53"/>
                  <a:gd name="T45" fmla="*/ 61 h 90"/>
                  <a:gd name="T46" fmla="*/ 40 w 53"/>
                  <a:gd name="T47" fmla="*/ 66 h 90"/>
                  <a:gd name="T48" fmla="*/ 36 w 53"/>
                  <a:gd name="T49" fmla="*/ 70 h 90"/>
                  <a:gd name="T50" fmla="*/ 28 w 53"/>
                  <a:gd name="T51" fmla="*/ 88 h 90"/>
                  <a:gd name="T52" fmla="*/ 23 w 53"/>
                  <a:gd name="T53" fmla="*/ 90 h 90"/>
                  <a:gd name="T54" fmla="*/ 17 w 53"/>
                  <a:gd name="T55" fmla="*/ 87 h 90"/>
                  <a:gd name="T56" fmla="*/ 22 w 53"/>
                  <a:gd name="T57" fmla="*/ 81 h 90"/>
                  <a:gd name="T58" fmla="*/ 23 w 53"/>
                  <a:gd name="T59" fmla="*/ 74 h 90"/>
                  <a:gd name="T60" fmla="*/ 17 w 53"/>
                  <a:gd name="T61" fmla="*/ 66 h 90"/>
                  <a:gd name="T62" fmla="*/ 10 w 53"/>
                  <a:gd name="T63" fmla="*/ 64 h 90"/>
                  <a:gd name="T64" fmla="*/ 10 w 53"/>
                  <a:gd name="T65" fmla="*/ 59 h 90"/>
                  <a:gd name="T66" fmla="*/ 18 w 53"/>
                  <a:gd name="T67" fmla="*/ 57 h 90"/>
                  <a:gd name="T68" fmla="*/ 20 w 53"/>
                  <a:gd name="T69" fmla="*/ 48 h 90"/>
                  <a:gd name="T70" fmla="*/ 17 w 53"/>
                  <a:gd name="T71" fmla="*/ 33 h 90"/>
                  <a:gd name="T72" fmla="*/ 13 w 53"/>
                  <a:gd name="T73" fmla="*/ 25 h 90"/>
                  <a:gd name="T74" fmla="*/ 3 w 53"/>
                  <a:gd name="T75" fmla="*/ 10 h 90"/>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w 53"/>
                  <a:gd name="T115" fmla="*/ 0 h 90"/>
                  <a:gd name="T116" fmla="*/ 53 w 53"/>
                  <a:gd name="T117" fmla="*/ 90 h 90"/>
                </a:gdLst>
                <a:ahLst/>
                <a:cxnLst>
                  <a:cxn ang="T76">
                    <a:pos x="T0" y="T1"/>
                  </a:cxn>
                  <a:cxn ang="T77">
                    <a:pos x="T2" y="T3"/>
                  </a:cxn>
                  <a:cxn ang="T78">
                    <a:pos x="T4" y="T5"/>
                  </a:cxn>
                  <a:cxn ang="T79">
                    <a:pos x="T6" y="T7"/>
                  </a:cxn>
                  <a:cxn ang="T80">
                    <a:pos x="T8" y="T9"/>
                  </a:cxn>
                  <a:cxn ang="T81">
                    <a:pos x="T10" y="T11"/>
                  </a:cxn>
                  <a:cxn ang="T82">
                    <a:pos x="T12" y="T13"/>
                  </a:cxn>
                  <a:cxn ang="T83">
                    <a:pos x="T14" y="T15"/>
                  </a:cxn>
                  <a:cxn ang="T84">
                    <a:pos x="T16" y="T17"/>
                  </a:cxn>
                  <a:cxn ang="T85">
                    <a:pos x="T18" y="T19"/>
                  </a:cxn>
                  <a:cxn ang="T86">
                    <a:pos x="T20" y="T21"/>
                  </a:cxn>
                  <a:cxn ang="T87">
                    <a:pos x="T22" y="T23"/>
                  </a:cxn>
                  <a:cxn ang="T88">
                    <a:pos x="T24" y="T25"/>
                  </a:cxn>
                  <a:cxn ang="T89">
                    <a:pos x="T26" y="T27"/>
                  </a:cxn>
                  <a:cxn ang="T90">
                    <a:pos x="T28" y="T29"/>
                  </a:cxn>
                  <a:cxn ang="T91">
                    <a:pos x="T30" y="T31"/>
                  </a:cxn>
                  <a:cxn ang="T92">
                    <a:pos x="T32" y="T33"/>
                  </a:cxn>
                  <a:cxn ang="T93">
                    <a:pos x="T34" y="T35"/>
                  </a:cxn>
                  <a:cxn ang="T94">
                    <a:pos x="T36" y="T37"/>
                  </a:cxn>
                  <a:cxn ang="T95">
                    <a:pos x="T38" y="T39"/>
                  </a:cxn>
                  <a:cxn ang="T96">
                    <a:pos x="T40" y="T41"/>
                  </a:cxn>
                  <a:cxn ang="T97">
                    <a:pos x="T42" y="T43"/>
                  </a:cxn>
                  <a:cxn ang="T98">
                    <a:pos x="T44" y="T45"/>
                  </a:cxn>
                  <a:cxn ang="T99">
                    <a:pos x="T46" y="T47"/>
                  </a:cxn>
                  <a:cxn ang="T100">
                    <a:pos x="T48" y="T49"/>
                  </a:cxn>
                  <a:cxn ang="T101">
                    <a:pos x="T50" y="T51"/>
                  </a:cxn>
                  <a:cxn ang="T102">
                    <a:pos x="T52" y="T53"/>
                  </a:cxn>
                  <a:cxn ang="T103">
                    <a:pos x="T54" y="T55"/>
                  </a:cxn>
                  <a:cxn ang="T104">
                    <a:pos x="T56" y="T57"/>
                  </a:cxn>
                  <a:cxn ang="T105">
                    <a:pos x="T58" y="T59"/>
                  </a:cxn>
                  <a:cxn ang="T106">
                    <a:pos x="T60" y="T61"/>
                  </a:cxn>
                  <a:cxn ang="T107">
                    <a:pos x="T62" y="T63"/>
                  </a:cxn>
                  <a:cxn ang="T108">
                    <a:pos x="T64" y="T65"/>
                  </a:cxn>
                  <a:cxn ang="T109">
                    <a:pos x="T66" y="T67"/>
                  </a:cxn>
                  <a:cxn ang="T110">
                    <a:pos x="T68" y="T69"/>
                  </a:cxn>
                  <a:cxn ang="T111">
                    <a:pos x="T70" y="T71"/>
                  </a:cxn>
                  <a:cxn ang="T112">
                    <a:pos x="T72" y="T73"/>
                  </a:cxn>
                  <a:cxn ang="T113">
                    <a:pos x="T74" y="T75"/>
                  </a:cxn>
                </a:cxnLst>
                <a:rect l="T114" t="T115" r="T116" b="T117"/>
                <a:pathLst>
                  <a:path w="53" h="90">
                    <a:moveTo>
                      <a:pt x="3" y="10"/>
                    </a:moveTo>
                    <a:lnTo>
                      <a:pt x="0" y="5"/>
                    </a:lnTo>
                    <a:lnTo>
                      <a:pt x="0" y="0"/>
                    </a:lnTo>
                    <a:lnTo>
                      <a:pt x="10" y="10"/>
                    </a:lnTo>
                    <a:lnTo>
                      <a:pt x="13" y="10"/>
                    </a:lnTo>
                    <a:lnTo>
                      <a:pt x="17" y="15"/>
                    </a:lnTo>
                    <a:lnTo>
                      <a:pt x="17" y="20"/>
                    </a:lnTo>
                    <a:lnTo>
                      <a:pt x="21" y="29"/>
                    </a:lnTo>
                    <a:lnTo>
                      <a:pt x="24" y="32"/>
                    </a:lnTo>
                    <a:lnTo>
                      <a:pt x="26" y="30"/>
                    </a:lnTo>
                    <a:lnTo>
                      <a:pt x="25" y="25"/>
                    </a:lnTo>
                    <a:lnTo>
                      <a:pt x="29" y="30"/>
                    </a:lnTo>
                    <a:lnTo>
                      <a:pt x="31" y="39"/>
                    </a:lnTo>
                    <a:lnTo>
                      <a:pt x="38" y="44"/>
                    </a:lnTo>
                    <a:lnTo>
                      <a:pt x="45" y="42"/>
                    </a:lnTo>
                    <a:lnTo>
                      <a:pt x="47" y="37"/>
                    </a:lnTo>
                    <a:lnTo>
                      <a:pt x="53" y="35"/>
                    </a:lnTo>
                    <a:lnTo>
                      <a:pt x="53" y="44"/>
                    </a:lnTo>
                    <a:lnTo>
                      <a:pt x="50" y="48"/>
                    </a:lnTo>
                    <a:lnTo>
                      <a:pt x="49" y="61"/>
                    </a:lnTo>
                    <a:lnTo>
                      <a:pt x="44" y="59"/>
                    </a:lnTo>
                    <a:lnTo>
                      <a:pt x="38" y="59"/>
                    </a:lnTo>
                    <a:lnTo>
                      <a:pt x="38" y="61"/>
                    </a:lnTo>
                    <a:lnTo>
                      <a:pt x="40" y="66"/>
                    </a:lnTo>
                    <a:lnTo>
                      <a:pt x="36" y="70"/>
                    </a:lnTo>
                    <a:lnTo>
                      <a:pt x="28" y="88"/>
                    </a:lnTo>
                    <a:lnTo>
                      <a:pt x="23" y="90"/>
                    </a:lnTo>
                    <a:lnTo>
                      <a:pt x="17" y="87"/>
                    </a:lnTo>
                    <a:lnTo>
                      <a:pt x="22" y="81"/>
                    </a:lnTo>
                    <a:lnTo>
                      <a:pt x="23" y="74"/>
                    </a:lnTo>
                    <a:lnTo>
                      <a:pt x="17" y="66"/>
                    </a:lnTo>
                    <a:lnTo>
                      <a:pt x="10" y="64"/>
                    </a:lnTo>
                    <a:lnTo>
                      <a:pt x="10" y="59"/>
                    </a:lnTo>
                    <a:lnTo>
                      <a:pt x="18" y="57"/>
                    </a:lnTo>
                    <a:lnTo>
                      <a:pt x="20" y="48"/>
                    </a:lnTo>
                    <a:lnTo>
                      <a:pt x="17" y="33"/>
                    </a:lnTo>
                    <a:lnTo>
                      <a:pt x="13" y="25"/>
                    </a:lnTo>
                    <a:lnTo>
                      <a:pt x="3" y="10"/>
                    </a:lnTo>
                    <a:close/>
                  </a:path>
                </a:pathLst>
              </a:custGeom>
              <a:grpFill/>
              <a:ln w="3175" cmpd="sng">
                <a:solidFill>
                  <a:schemeClr val="bg1"/>
                </a:solidFill>
                <a:round/>
                <a:headEnd/>
                <a:tailEnd/>
              </a:ln>
            </p:spPr>
            <p:txBody>
              <a:bodyPr/>
              <a:lstStyle/>
              <a:p>
                <a:endParaRPr lang="es-CL" sz="2400" dirty="0">
                  <a:solidFill>
                    <a:srgbClr val="000000"/>
                  </a:solidFill>
                </a:endParaRPr>
              </a:p>
            </p:txBody>
          </p:sp>
          <p:sp>
            <p:nvSpPr>
              <p:cNvPr id="337" name="Freeform 470"/>
              <p:cNvSpPr>
                <a:spLocks/>
              </p:cNvSpPr>
              <p:nvPr/>
            </p:nvSpPr>
            <p:spPr bwMode="gray">
              <a:xfrm>
                <a:off x="4553" y="2883"/>
                <a:ext cx="68" cy="81"/>
              </a:xfrm>
              <a:custGeom>
                <a:avLst/>
                <a:gdLst>
                  <a:gd name="T0" fmla="*/ 58 w 68"/>
                  <a:gd name="T1" fmla="*/ 3 h 81"/>
                  <a:gd name="T2" fmla="*/ 58 w 68"/>
                  <a:gd name="T3" fmla="*/ 9 h 81"/>
                  <a:gd name="T4" fmla="*/ 61 w 68"/>
                  <a:gd name="T5" fmla="*/ 9 h 81"/>
                  <a:gd name="T6" fmla="*/ 63 w 68"/>
                  <a:gd name="T7" fmla="*/ 5 h 81"/>
                  <a:gd name="T8" fmla="*/ 68 w 68"/>
                  <a:gd name="T9" fmla="*/ 6 h 81"/>
                  <a:gd name="T10" fmla="*/ 67 w 68"/>
                  <a:gd name="T11" fmla="*/ 21 h 81"/>
                  <a:gd name="T12" fmla="*/ 61 w 68"/>
                  <a:gd name="T13" fmla="*/ 30 h 81"/>
                  <a:gd name="T14" fmla="*/ 58 w 68"/>
                  <a:gd name="T15" fmla="*/ 35 h 81"/>
                  <a:gd name="T16" fmla="*/ 56 w 68"/>
                  <a:gd name="T17" fmla="*/ 42 h 81"/>
                  <a:gd name="T18" fmla="*/ 48 w 68"/>
                  <a:gd name="T19" fmla="*/ 45 h 81"/>
                  <a:gd name="T20" fmla="*/ 43 w 68"/>
                  <a:gd name="T21" fmla="*/ 51 h 81"/>
                  <a:gd name="T22" fmla="*/ 36 w 68"/>
                  <a:gd name="T23" fmla="*/ 68 h 81"/>
                  <a:gd name="T24" fmla="*/ 23 w 68"/>
                  <a:gd name="T25" fmla="*/ 81 h 81"/>
                  <a:gd name="T26" fmla="*/ 8 w 68"/>
                  <a:gd name="T27" fmla="*/ 75 h 81"/>
                  <a:gd name="T28" fmla="*/ 1 w 68"/>
                  <a:gd name="T29" fmla="*/ 75 h 81"/>
                  <a:gd name="T30" fmla="*/ 0 w 68"/>
                  <a:gd name="T31" fmla="*/ 70 h 81"/>
                  <a:gd name="T32" fmla="*/ 5 w 68"/>
                  <a:gd name="T33" fmla="*/ 58 h 81"/>
                  <a:gd name="T34" fmla="*/ 11 w 68"/>
                  <a:gd name="T35" fmla="*/ 50 h 81"/>
                  <a:gd name="T36" fmla="*/ 21 w 68"/>
                  <a:gd name="T37" fmla="*/ 44 h 81"/>
                  <a:gd name="T38" fmla="*/ 29 w 68"/>
                  <a:gd name="T39" fmla="*/ 35 h 81"/>
                  <a:gd name="T40" fmla="*/ 40 w 68"/>
                  <a:gd name="T41" fmla="*/ 28 h 81"/>
                  <a:gd name="T42" fmla="*/ 44 w 68"/>
                  <a:gd name="T43" fmla="*/ 22 h 81"/>
                  <a:gd name="T44" fmla="*/ 44 w 68"/>
                  <a:gd name="T45" fmla="*/ 17 h 81"/>
                  <a:gd name="T46" fmla="*/ 50 w 68"/>
                  <a:gd name="T47" fmla="*/ 8 h 81"/>
                  <a:gd name="T48" fmla="*/ 50 w 68"/>
                  <a:gd name="T49" fmla="*/ 2 h 81"/>
                  <a:gd name="T50" fmla="*/ 56 w 68"/>
                  <a:gd name="T51" fmla="*/ 0 h 81"/>
                  <a:gd name="T52" fmla="*/ 58 w 68"/>
                  <a:gd name="T53" fmla="*/ 3 h 81"/>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w 68"/>
                  <a:gd name="T82" fmla="*/ 0 h 81"/>
                  <a:gd name="T83" fmla="*/ 68 w 68"/>
                  <a:gd name="T84" fmla="*/ 81 h 81"/>
                </a:gdLst>
                <a:ahLst/>
                <a:cxnLst>
                  <a:cxn ang="T54">
                    <a:pos x="T0" y="T1"/>
                  </a:cxn>
                  <a:cxn ang="T55">
                    <a:pos x="T2" y="T3"/>
                  </a:cxn>
                  <a:cxn ang="T56">
                    <a:pos x="T4" y="T5"/>
                  </a:cxn>
                  <a:cxn ang="T57">
                    <a:pos x="T6" y="T7"/>
                  </a:cxn>
                  <a:cxn ang="T58">
                    <a:pos x="T8" y="T9"/>
                  </a:cxn>
                  <a:cxn ang="T59">
                    <a:pos x="T10" y="T11"/>
                  </a:cxn>
                  <a:cxn ang="T60">
                    <a:pos x="T12" y="T13"/>
                  </a:cxn>
                  <a:cxn ang="T61">
                    <a:pos x="T14" y="T15"/>
                  </a:cxn>
                  <a:cxn ang="T62">
                    <a:pos x="T16" y="T17"/>
                  </a:cxn>
                  <a:cxn ang="T63">
                    <a:pos x="T18" y="T19"/>
                  </a:cxn>
                  <a:cxn ang="T64">
                    <a:pos x="T20" y="T21"/>
                  </a:cxn>
                  <a:cxn ang="T65">
                    <a:pos x="T22" y="T23"/>
                  </a:cxn>
                  <a:cxn ang="T66">
                    <a:pos x="T24" y="T25"/>
                  </a:cxn>
                  <a:cxn ang="T67">
                    <a:pos x="T26" y="T27"/>
                  </a:cxn>
                  <a:cxn ang="T68">
                    <a:pos x="T28" y="T29"/>
                  </a:cxn>
                  <a:cxn ang="T69">
                    <a:pos x="T30" y="T31"/>
                  </a:cxn>
                  <a:cxn ang="T70">
                    <a:pos x="T32" y="T33"/>
                  </a:cxn>
                  <a:cxn ang="T71">
                    <a:pos x="T34" y="T35"/>
                  </a:cxn>
                  <a:cxn ang="T72">
                    <a:pos x="T36" y="T37"/>
                  </a:cxn>
                  <a:cxn ang="T73">
                    <a:pos x="T38" y="T39"/>
                  </a:cxn>
                  <a:cxn ang="T74">
                    <a:pos x="T40" y="T41"/>
                  </a:cxn>
                  <a:cxn ang="T75">
                    <a:pos x="T42" y="T43"/>
                  </a:cxn>
                  <a:cxn ang="T76">
                    <a:pos x="T44" y="T45"/>
                  </a:cxn>
                  <a:cxn ang="T77">
                    <a:pos x="T46" y="T47"/>
                  </a:cxn>
                  <a:cxn ang="T78">
                    <a:pos x="T48" y="T49"/>
                  </a:cxn>
                  <a:cxn ang="T79">
                    <a:pos x="T50" y="T51"/>
                  </a:cxn>
                  <a:cxn ang="T80">
                    <a:pos x="T52" y="T53"/>
                  </a:cxn>
                </a:cxnLst>
                <a:rect l="T81" t="T82" r="T83" b="T84"/>
                <a:pathLst>
                  <a:path w="68" h="81">
                    <a:moveTo>
                      <a:pt x="58" y="3"/>
                    </a:moveTo>
                    <a:lnTo>
                      <a:pt x="58" y="9"/>
                    </a:lnTo>
                    <a:lnTo>
                      <a:pt x="61" y="9"/>
                    </a:lnTo>
                    <a:lnTo>
                      <a:pt x="63" y="5"/>
                    </a:lnTo>
                    <a:lnTo>
                      <a:pt x="68" y="6"/>
                    </a:lnTo>
                    <a:lnTo>
                      <a:pt x="67" y="21"/>
                    </a:lnTo>
                    <a:lnTo>
                      <a:pt x="61" y="30"/>
                    </a:lnTo>
                    <a:lnTo>
                      <a:pt x="58" y="35"/>
                    </a:lnTo>
                    <a:lnTo>
                      <a:pt x="56" y="42"/>
                    </a:lnTo>
                    <a:lnTo>
                      <a:pt x="48" y="45"/>
                    </a:lnTo>
                    <a:lnTo>
                      <a:pt x="43" y="51"/>
                    </a:lnTo>
                    <a:lnTo>
                      <a:pt x="36" y="68"/>
                    </a:lnTo>
                    <a:lnTo>
                      <a:pt x="23" y="81"/>
                    </a:lnTo>
                    <a:lnTo>
                      <a:pt x="8" y="75"/>
                    </a:lnTo>
                    <a:lnTo>
                      <a:pt x="1" y="75"/>
                    </a:lnTo>
                    <a:lnTo>
                      <a:pt x="0" y="70"/>
                    </a:lnTo>
                    <a:lnTo>
                      <a:pt x="5" y="58"/>
                    </a:lnTo>
                    <a:lnTo>
                      <a:pt x="11" y="50"/>
                    </a:lnTo>
                    <a:lnTo>
                      <a:pt x="21" y="44"/>
                    </a:lnTo>
                    <a:lnTo>
                      <a:pt x="29" y="35"/>
                    </a:lnTo>
                    <a:lnTo>
                      <a:pt x="40" y="28"/>
                    </a:lnTo>
                    <a:lnTo>
                      <a:pt x="44" y="22"/>
                    </a:lnTo>
                    <a:lnTo>
                      <a:pt x="44" y="17"/>
                    </a:lnTo>
                    <a:lnTo>
                      <a:pt x="50" y="8"/>
                    </a:lnTo>
                    <a:lnTo>
                      <a:pt x="50" y="2"/>
                    </a:lnTo>
                    <a:lnTo>
                      <a:pt x="56" y="0"/>
                    </a:lnTo>
                    <a:lnTo>
                      <a:pt x="58" y="3"/>
                    </a:lnTo>
                    <a:close/>
                  </a:path>
                </a:pathLst>
              </a:custGeom>
              <a:grpFill/>
              <a:ln w="3175" cmpd="sng">
                <a:solidFill>
                  <a:schemeClr val="bg1"/>
                </a:solidFill>
                <a:round/>
                <a:headEnd/>
                <a:tailEnd/>
              </a:ln>
            </p:spPr>
            <p:txBody>
              <a:bodyPr/>
              <a:lstStyle/>
              <a:p>
                <a:endParaRPr lang="es-CL" sz="2400" dirty="0">
                  <a:solidFill>
                    <a:srgbClr val="000000"/>
                  </a:solidFill>
                </a:endParaRPr>
              </a:p>
            </p:txBody>
          </p:sp>
          <p:sp>
            <p:nvSpPr>
              <p:cNvPr id="338" name="Freeform 471"/>
              <p:cNvSpPr>
                <a:spLocks/>
              </p:cNvSpPr>
              <p:nvPr/>
            </p:nvSpPr>
            <p:spPr bwMode="gray">
              <a:xfrm>
                <a:off x="4562" y="2966"/>
                <a:ext cx="4" cy="7"/>
              </a:xfrm>
              <a:custGeom>
                <a:avLst/>
                <a:gdLst>
                  <a:gd name="T0" fmla="*/ 4 w 4"/>
                  <a:gd name="T1" fmla="*/ 0 h 7"/>
                  <a:gd name="T2" fmla="*/ 4 w 4"/>
                  <a:gd name="T3" fmla="*/ 5 h 7"/>
                  <a:gd name="T4" fmla="*/ 0 w 4"/>
                  <a:gd name="T5" fmla="*/ 7 h 7"/>
                  <a:gd name="T6" fmla="*/ 1 w 4"/>
                  <a:gd name="T7" fmla="*/ 0 h 7"/>
                  <a:gd name="T8" fmla="*/ 4 w 4"/>
                  <a:gd name="T9" fmla="*/ 0 h 7"/>
                  <a:gd name="T10" fmla="*/ 0 60000 65536"/>
                  <a:gd name="T11" fmla="*/ 0 60000 65536"/>
                  <a:gd name="T12" fmla="*/ 0 60000 65536"/>
                  <a:gd name="T13" fmla="*/ 0 60000 65536"/>
                  <a:gd name="T14" fmla="*/ 0 60000 65536"/>
                  <a:gd name="T15" fmla="*/ 0 w 4"/>
                  <a:gd name="T16" fmla="*/ 0 h 7"/>
                  <a:gd name="T17" fmla="*/ 4 w 4"/>
                  <a:gd name="T18" fmla="*/ 7 h 7"/>
                </a:gdLst>
                <a:ahLst/>
                <a:cxnLst>
                  <a:cxn ang="T10">
                    <a:pos x="T0" y="T1"/>
                  </a:cxn>
                  <a:cxn ang="T11">
                    <a:pos x="T2" y="T3"/>
                  </a:cxn>
                  <a:cxn ang="T12">
                    <a:pos x="T4" y="T5"/>
                  </a:cxn>
                  <a:cxn ang="T13">
                    <a:pos x="T6" y="T7"/>
                  </a:cxn>
                  <a:cxn ang="T14">
                    <a:pos x="T8" y="T9"/>
                  </a:cxn>
                </a:cxnLst>
                <a:rect l="T15" t="T16" r="T17" b="T18"/>
                <a:pathLst>
                  <a:path w="4" h="7">
                    <a:moveTo>
                      <a:pt x="4" y="0"/>
                    </a:moveTo>
                    <a:lnTo>
                      <a:pt x="4" y="5"/>
                    </a:lnTo>
                    <a:lnTo>
                      <a:pt x="0" y="7"/>
                    </a:lnTo>
                    <a:lnTo>
                      <a:pt x="1" y="0"/>
                    </a:lnTo>
                    <a:lnTo>
                      <a:pt x="4" y="0"/>
                    </a:lnTo>
                    <a:close/>
                  </a:path>
                </a:pathLst>
              </a:custGeom>
              <a:grpFill/>
              <a:ln w="3175" cmpd="sng">
                <a:solidFill>
                  <a:schemeClr val="bg1"/>
                </a:solidFill>
                <a:round/>
                <a:headEnd/>
                <a:tailEnd/>
              </a:ln>
            </p:spPr>
            <p:txBody>
              <a:bodyPr/>
              <a:lstStyle/>
              <a:p>
                <a:endParaRPr lang="es-CL" sz="2400" dirty="0">
                  <a:solidFill>
                    <a:srgbClr val="000000"/>
                  </a:solidFill>
                </a:endParaRPr>
              </a:p>
            </p:txBody>
          </p:sp>
          <p:sp>
            <p:nvSpPr>
              <p:cNvPr id="339" name="Freeform 472"/>
              <p:cNvSpPr>
                <a:spLocks/>
              </p:cNvSpPr>
              <p:nvPr/>
            </p:nvSpPr>
            <p:spPr bwMode="gray">
              <a:xfrm>
                <a:off x="4712" y="2914"/>
                <a:ext cx="4" cy="4"/>
              </a:xfrm>
              <a:custGeom>
                <a:avLst/>
                <a:gdLst>
                  <a:gd name="T0" fmla="*/ 2 w 4"/>
                  <a:gd name="T1" fmla="*/ 4 h 4"/>
                  <a:gd name="T2" fmla="*/ 0 w 4"/>
                  <a:gd name="T3" fmla="*/ 2 h 4"/>
                  <a:gd name="T4" fmla="*/ 2 w 4"/>
                  <a:gd name="T5" fmla="*/ 0 h 4"/>
                  <a:gd name="T6" fmla="*/ 4 w 4"/>
                  <a:gd name="T7" fmla="*/ 1 h 4"/>
                  <a:gd name="T8" fmla="*/ 2 w 4"/>
                  <a:gd name="T9" fmla="*/ 4 h 4"/>
                  <a:gd name="T10" fmla="*/ 0 60000 65536"/>
                  <a:gd name="T11" fmla="*/ 0 60000 65536"/>
                  <a:gd name="T12" fmla="*/ 0 60000 65536"/>
                  <a:gd name="T13" fmla="*/ 0 60000 65536"/>
                  <a:gd name="T14" fmla="*/ 0 60000 65536"/>
                  <a:gd name="T15" fmla="*/ 0 w 4"/>
                  <a:gd name="T16" fmla="*/ 0 h 4"/>
                  <a:gd name="T17" fmla="*/ 4 w 4"/>
                  <a:gd name="T18" fmla="*/ 4 h 4"/>
                </a:gdLst>
                <a:ahLst/>
                <a:cxnLst>
                  <a:cxn ang="T10">
                    <a:pos x="T0" y="T1"/>
                  </a:cxn>
                  <a:cxn ang="T11">
                    <a:pos x="T2" y="T3"/>
                  </a:cxn>
                  <a:cxn ang="T12">
                    <a:pos x="T4" y="T5"/>
                  </a:cxn>
                  <a:cxn ang="T13">
                    <a:pos x="T6" y="T7"/>
                  </a:cxn>
                  <a:cxn ang="T14">
                    <a:pos x="T8" y="T9"/>
                  </a:cxn>
                </a:cxnLst>
                <a:rect l="T15" t="T16" r="T17" b="T18"/>
                <a:pathLst>
                  <a:path w="4" h="4">
                    <a:moveTo>
                      <a:pt x="2" y="4"/>
                    </a:moveTo>
                    <a:lnTo>
                      <a:pt x="0" y="2"/>
                    </a:lnTo>
                    <a:lnTo>
                      <a:pt x="2" y="0"/>
                    </a:lnTo>
                    <a:lnTo>
                      <a:pt x="4" y="1"/>
                    </a:lnTo>
                    <a:lnTo>
                      <a:pt x="2" y="4"/>
                    </a:lnTo>
                    <a:close/>
                  </a:path>
                </a:pathLst>
              </a:custGeom>
              <a:grpFill/>
              <a:ln w="3175" cmpd="sng">
                <a:solidFill>
                  <a:schemeClr val="bg1"/>
                </a:solidFill>
                <a:round/>
                <a:headEnd/>
                <a:tailEnd/>
              </a:ln>
            </p:spPr>
            <p:txBody>
              <a:bodyPr/>
              <a:lstStyle/>
              <a:p>
                <a:endParaRPr lang="es-CL" sz="2400" dirty="0">
                  <a:solidFill>
                    <a:srgbClr val="000000"/>
                  </a:solidFill>
                </a:endParaRPr>
              </a:p>
            </p:txBody>
          </p:sp>
          <p:sp>
            <p:nvSpPr>
              <p:cNvPr id="340" name="Freeform 473"/>
              <p:cNvSpPr>
                <a:spLocks/>
              </p:cNvSpPr>
              <p:nvPr/>
            </p:nvSpPr>
            <p:spPr bwMode="gray">
              <a:xfrm>
                <a:off x="4341" y="2875"/>
                <a:ext cx="3" cy="5"/>
              </a:xfrm>
              <a:custGeom>
                <a:avLst/>
                <a:gdLst>
                  <a:gd name="T0" fmla="*/ 0 w 3"/>
                  <a:gd name="T1" fmla="*/ 2 h 5"/>
                  <a:gd name="T2" fmla="*/ 0 w 3"/>
                  <a:gd name="T3" fmla="*/ 0 h 5"/>
                  <a:gd name="T4" fmla="*/ 1 w 3"/>
                  <a:gd name="T5" fmla="*/ 0 h 5"/>
                  <a:gd name="T6" fmla="*/ 3 w 3"/>
                  <a:gd name="T7" fmla="*/ 2 h 5"/>
                  <a:gd name="T8" fmla="*/ 1 w 3"/>
                  <a:gd name="T9" fmla="*/ 5 h 5"/>
                  <a:gd name="T10" fmla="*/ 0 w 3"/>
                  <a:gd name="T11" fmla="*/ 2 h 5"/>
                  <a:gd name="T12" fmla="*/ 0 60000 65536"/>
                  <a:gd name="T13" fmla="*/ 0 60000 65536"/>
                  <a:gd name="T14" fmla="*/ 0 60000 65536"/>
                  <a:gd name="T15" fmla="*/ 0 60000 65536"/>
                  <a:gd name="T16" fmla="*/ 0 60000 65536"/>
                  <a:gd name="T17" fmla="*/ 0 60000 65536"/>
                  <a:gd name="T18" fmla="*/ 0 w 3"/>
                  <a:gd name="T19" fmla="*/ 0 h 5"/>
                  <a:gd name="T20" fmla="*/ 3 w 3"/>
                  <a:gd name="T21" fmla="*/ 5 h 5"/>
                </a:gdLst>
                <a:ahLst/>
                <a:cxnLst>
                  <a:cxn ang="T12">
                    <a:pos x="T0" y="T1"/>
                  </a:cxn>
                  <a:cxn ang="T13">
                    <a:pos x="T2" y="T3"/>
                  </a:cxn>
                  <a:cxn ang="T14">
                    <a:pos x="T4" y="T5"/>
                  </a:cxn>
                  <a:cxn ang="T15">
                    <a:pos x="T6" y="T7"/>
                  </a:cxn>
                  <a:cxn ang="T16">
                    <a:pos x="T8" y="T9"/>
                  </a:cxn>
                  <a:cxn ang="T17">
                    <a:pos x="T10" y="T11"/>
                  </a:cxn>
                </a:cxnLst>
                <a:rect l="T18" t="T19" r="T20" b="T21"/>
                <a:pathLst>
                  <a:path w="3" h="5">
                    <a:moveTo>
                      <a:pt x="0" y="2"/>
                    </a:moveTo>
                    <a:lnTo>
                      <a:pt x="0" y="0"/>
                    </a:lnTo>
                    <a:lnTo>
                      <a:pt x="1" y="0"/>
                    </a:lnTo>
                    <a:lnTo>
                      <a:pt x="3" y="2"/>
                    </a:lnTo>
                    <a:lnTo>
                      <a:pt x="1" y="5"/>
                    </a:lnTo>
                    <a:lnTo>
                      <a:pt x="0" y="2"/>
                    </a:lnTo>
                    <a:close/>
                  </a:path>
                </a:pathLst>
              </a:custGeom>
              <a:grpFill/>
              <a:ln w="3175" cmpd="sng">
                <a:solidFill>
                  <a:schemeClr val="bg1"/>
                </a:solidFill>
                <a:round/>
                <a:headEnd/>
                <a:tailEnd/>
              </a:ln>
            </p:spPr>
            <p:txBody>
              <a:bodyPr/>
              <a:lstStyle/>
              <a:p>
                <a:endParaRPr lang="es-CL" sz="2400" dirty="0">
                  <a:solidFill>
                    <a:srgbClr val="000000"/>
                  </a:solidFill>
                </a:endParaRPr>
              </a:p>
            </p:txBody>
          </p:sp>
          <p:sp>
            <p:nvSpPr>
              <p:cNvPr id="341" name="Freeform 474"/>
              <p:cNvSpPr>
                <a:spLocks/>
              </p:cNvSpPr>
              <p:nvPr/>
            </p:nvSpPr>
            <p:spPr bwMode="gray">
              <a:xfrm>
                <a:off x="4379" y="2875"/>
                <a:ext cx="4" cy="6"/>
              </a:xfrm>
              <a:custGeom>
                <a:avLst/>
                <a:gdLst>
                  <a:gd name="T0" fmla="*/ 0 w 4"/>
                  <a:gd name="T1" fmla="*/ 3 h 6"/>
                  <a:gd name="T2" fmla="*/ 1 w 4"/>
                  <a:gd name="T3" fmla="*/ 0 h 6"/>
                  <a:gd name="T4" fmla="*/ 3 w 4"/>
                  <a:gd name="T5" fmla="*/ 1 h 6"/>
                  <a:gd name="T6" fmla="*/ 4 w 4"/>
                  <a:gd name="T7" fmla="*/ 6 h 6"/>
                  <a:gd name="T8" fmla="*/ 2 w 4"/>
                  <a:gd name="T9" fmla="*/ 6 h 6"/>
                  <a:gd name="T10" fmla="*/ 0 w 4"/>
                  <a:gd name="T11" fmla="*/ 4 h 6"/>
                  <a:gd name="T12" fmla="*/ 0 w 4"/>
                  <a:gd name="T13" fmla="*/ 3 h 6"/>
                  <a:gd name="T14" fmla="*/ 0 60000 65536"/>
                  <a:gd name="T15" fmla="*/ 0 60000 65536"/>
                  <a:gd name="T16" fmla="*/ 0 60000 65536"/>
                  <a:gd name="T17" fmla="*/ 0 60000 65536"/>
                  <a:gd name="T18" fmla="*/ 0 60000 65536"/>
                  <a:gd name="T19" fmla="*/ 0 60000 65536"/>
                  <a:gd name="T20" fmla="*/ 0 60000 65536"/>
                  <a:gd name="T21" fmla="*/ 0 w 4"/>
                  <a:gd name="T22" fmla="*/ 0 h 6"/>
                  <a:gd name="T23" fmla="*/ 4 w 4"/>
                  <a:gd name="T24" fmla="*/ 6 h 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4" h="6">
                    <a:moveTo>
                      <a:pt x="0" y="3"/>
                    </a:moveTo>
                    <a:lnTo>
                      <a:pt x="1" y="0"/>
                    </a:lnTo>
                    <a:lnTo>
                      <a:pt x="3" y="1"/>
                    </a:lnTo>
                    <a:lnTo>
                      <a:pt x="4" y="6"/>
                    </a:lnTo>
                    <a:lnTo>
                      <a:pt x="2" y="6"/>
                    </a:lnTo>
                    <a:lnTo>
                      <a:pt x="0" y="4"/>
                    </a:lnTo>
                    <a:lnTo>
                      <a:pt x="0" y="3"/>
                    </a:lnTo>
                    <a:close/>
                  </a:path>
                </a:pathLst>
              </a:custGeom>
              <a:grpFill/>
              <a:ln w="3175" cmpd="sng">
                <a:solidFill>
                  <a:schemeClr val="bg1"/>
                </a:solidFill>
                <a:round/>
                <a:headEnd/>
                <a:tailEnd/>
              </a:ln>
            </p:spPr>
            <p:txBody>
              <a:bodyPr/>
              <a:lstStyle/>
              <a:p>
                <a:endParaRPr lang="es-CL" sz="2400" dirty="0">
                  <a:solidFill>
                    <a:srgbClr val="000000"/>
                  </a:solidFill>
                </a:endParaRPr>
              </a:p>
            </p:txBody>
          </p:sp>
          <p:sp>
            <p:nvSpPr>
              <p:cNvPr id="342" name="Freeform 475"/>
              <p:cNvSpPr>
                <a:spLocks/>
              </p:cNvSpPr>
              <p:nvPr/>
            </p:nvSpPr>
            <p:spPr bwMode="gray">
              <a:xfrm>
                <a:off x="4347" y="2888"/>
                <a:ext cx="37" cy="39"/>
              </a:xfrm>
              <a:custGeom>
                <a:avLst/>
                <a:gdLst>
                  <a:gd name="T0" fmla="*/ 37 w 37"/>
                  <a:gd name="T1" fmla="*/ 2 h 39"/>
                  <a:gd name="T2" fmla="*/ 33 w 37"/>
                  <a:gd name="T3" fmla="*/ 1 h 39"/>
                  <a:gd name="T4" fmla="*/ 30 w 37"/>
                  <a:gd name="T5" fmla="*/ 1 h 39"/>
                  <a:gd name="T6" fmla="*/ 25 w 37"/>
                  <a:gd name="T7" fmla="*/ 6 h 39"/>
                  <a:gd name="T8" fmla="*/ 20 w 37"/>
                  <a:gd name="T9" fmla="*/ 7 h 39"/>
                  <a:gd name="T10" fmla="*/ 12 w 37"/>
                  <a:gd name="T11" fmla="*/ 4 h 39"/>
                  <a:gd name="T12" fmla="*/ 5 w 37"/>
                  <a:gd name="T13" fmla="*/ 0 h 39"/>
                  <a:gd name="T14" fmla="*/ 2 w 37"/>
                  <a:gd name="T15" fmla="*/ 0 h 39"/>
                  <a:gd name="T16" fmla="*/ 0 w 37"/>
                  <a:gd name="T17" fmla="*/ 3 h 39"/>
                  <a:gd name="T18" fmla="*/ 3 w 37"/>
                  <a:gd name="T19" fmla="*/ 9 h 39"/>
                  <a:gd name="T20" fmla="*/ 6 w 37"/>
                  <a:gd name="T21" fmla="*/ 13 h 39"/>
                  <a:gd name="T22" fmla="*/ 7 w 37"/>
                  <a:gd name="T23" fmla="*/ 24 h 39"/>
                  <a:gd name="T24" fmla="*/ 11 w 37"/>
                  <a:gd name="T25" fmla="*/ 30 h 39"/>
                  <a:gd name="T26" fmla="*/ 14 w 37"/>
                  <a:gd name="T27" fmla="*/ 36 h 39"/>
                  <a:gd name="T28" fmla="*/ 16 w 37"/>
                  <a:gd name="T29" fmla="*/ 39 h 39"/>
                  <a:gd name="T30" fmla="*/ 24 w 37"/>
                  <a:gd name="T31" fmla="*/ 38 h 39"/>
                  <a:gd name="T32" fmla="*/ 26 w 37"/>
                  <a:gd name="T33" fmla="*/ 33 h 39"/>
                  <a:gd name="T34" fmla="*/ 30 w 37"/>
                  <a:gd name="T35" fmla="*/ 33 h 39"/>
                  <a:gd name="T36" fmla="*/ 32 w 37"/>
                  <a:gd name="T37" fmla="*/ 26 h 39"/>
                  <a:gd name="T38" fmla="*/ 35 w 37"/>
                  <a:gd name="T39" fmla="*/ 22 h 39"/>
                  <a:gd name="T40" fmla="*/ 37 w 37"/>
                  <a:gd name="T41" fmla="*/ 11 h 39"/>
                  <a:gd name="T42" fmla="*/ 37 w 37"/>
                  <a:gd name="T43" fmla="*/ 2 h 39"/>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37"/>
                  <a:gd name="T67" fmla="*/ 0 h 39"/>
                  <a:gd name="T68" fmla="*/ 37 w 37"/>
                  <a:gd name="T69" fmla="*/ 39 h 39"/>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37" h="39">
                    <a:moveTo>
                      <a:pt x="37" y="2"/>
                    </a:moveTo>
                    <a:lnTo>
                      <a:pt x="33" y="1"/>
                    </a:lnTo>
                    <a:lnTo>
                      <a:pt x="30" y="1"/>
                    </a:lnTo>
                    <a:lnTo>
                      <a:pt x="25" y="6"/>
                    </a:lnTo>
                    <a:lnTo>
                      <a:pt x="20" y="7"/>
                    </a:lnTo>
                    <a:lnTo>
                      <a:pt x="12" y="4"/>
                    </a:lnTo>
                    <a:lnTo>
                      <a:pt x="5" y="0"/>
                    </a:lnTo>
                    <a:lnTo>
                      <a:pt x="2" y="0"/>
                    </a:lnTo>
                    <a:lnTo>
                      <a:pt x="0" y="3"/>
                    </a:lnTo>
                    <a:lnTo>
                      <a:pt x="3" y="9"/>
                    </a:lnTo>
                    <a:lnTo>
                      <a:pt x="6" y="13"/>
                    </a:lnTo>
                    <a:lnTo>
                      <a:pt x="7" y="24"/>
                    </a:lnTo>
                    <a:lnTo>
                      <a:pt x="11" y="30"/>
                    </a:lnTo>
                    <a:lnTo>
                      <a:pt x="14" y="36"/>
                    </a:lnTo>
                    <a:lnTo>
                      <a:pt x="16" y="39"/>
                    </a:lnTo>
                    <a:lnTo>
                      <a:pt x="24" y="38"/>
                    </a:lnTo>
                    <a:lnTo>
                      <a:pt x="26" y="33"/>
                    </a:lnTo>
                    <a:lnTo>
                      <a:pt x="30" y="33"/>
                    </a:lnTo>
                    <a:lnTo>
                      <a:pt x="32" y="26"/>
                    </a:lnTo>
                    <a:lnTo>
                      <a:pt x="35" y="22"/>
                    </a:lnTo>
                    <a:lnTo>
                      <a:pt x="37" y="11"/>
                    </a:lnTo>
                    <a:lnTo>
                      <a:pt x="37" y="2"/>
                    </a:lnTo>
                    <a:close/>
                  </a:path>
                </a:pathLst>
              </a:custGeom>
              <a:grpFill/>
              <a:ln w="3175" cmpd="sng">
                <a:solidFill>
                  <a:schemeClr val="bg1"/>
                </a:solidFill>
                <a:round/>
                <a:headEnd/>
                <a:tailEnd/>
              </a:ln>
            </p:spPr>
            <p:txBody>
              <a:bodyPr/>
              <a:lstStyle/>
              <a:p>
                <a:endParaRPr lang="es-CL" sz="2400" dirty="0">
                  <a:solidFill>
                    <a:srgbClr val="000000"/>
                  </a:solidFill>
                </a:endParaRPr>
              </a:p>
            </p:txBody>
          </p:sp>
          <p:sp>
            <p:nvSpPr>
              <p:cNvPr id="343" name="Freeform 476"/>
              <p:cNvSpPr>
                <a:spLocks/>
              </p:cNvSpPr>
              <p:nvPr/>
            </p:nvSpPr>
            <p:spPr bwMode="gray">
              <a:xfrm>
                <a:off x="4553" y="2589"/>
                <a:ext cx="4" cy="10"/>
              </a:xfrm>
              <a:custGeom>
                <a:avLst/>
                <a:gdLst>
                  <a:gd name="T0" fmla="*/ 2 w 4"/>
                  <a:gd name="T1" fmla="*/ 10 h 10"/>
                  <a:gd name="T2" fmla="*/ 4 w 4"/>
                  <a:gd name="T3" fmla="*/ 6 h 10"/>
                  <a:gd name="T4" fmla="*/ 4 w 4"/>
                  <a:gd name="T5" fmla="*/ 2 h 10"/>
                  <a:gd name="T6" fmla="*/ 0 w 4"/>
                  <a:gd name="T7" fmla="*/ 0 h 10"/>
                  <a:gd name="T8" fmla="*/ 0 w 4"/>
                  <a:gd name="T9" fmla="*/ 3 h 10"/>
                  <a:gd name="T10" fmla="*/ 0 w 4"/>
                  <a:gd name="T11" fmla="*/ 7 h 10"/>
                  <a:gd name="T12" fmla="*/ 2 w 4"/>
                  <a:gd name="T13" fmla="*/ 10 h 10"/>
                  <a:gd name="T14" fmla="*/ 0 60000 65536"/>
                  <a:gd name="T15" fmla="*/ 0 60000 65536"/>
                  <a:gd name="T16" fmla="*/ 0 60000 65536"/>
                  <a:gd name="T17" fmla="*/ 0 60000 65536"/>
                  <a:gd name="T18" fmla="*/ 0 60000 65536"/>
                  <a:gd name="T19" fmla="*/ 0 60000 65536"/>
                  <a:gd name="T20" fmla="*/ 0 60000 65536"/>
                  <a:gd name="T21" fmla="*/ 0 w 4"/>
                  <a:gd name="T22" fmla="*/ 0 h 10"/>
                  <a:gd name="T23" fmla="*/ 4 w 4"/>
                  <a:gd name="T24" fmla="*/ 10 h 10"/>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4" h="10">
                    <a:moveTo>
                      <a:pt x="2" y="10"/>
                    </a:moveTo>
                    <a:lnTo>
                      <a:pt x="4" y="6"/>
                    </a:lnTo>
                    <a:lnTo>
                      <a:pt x="4" y="2"/>
                    </a:lnTo>
                    <a:lnTo>
                      <a:pt x="0" y="0"/>
                    </a:lnTo>
                    <a:lnTo>
                      <a:pt x="0" y="3"/>
                    </a:lnTo>
                    <a:lnTo>
                      <a:pt x="0" y="7"/>
                    </a:lnTo>
                    <a:lnTo>
                      <a:pt x="2" y="10"/>
                    </a:lnTo>
                    <a:close/>
                  </a:path>
                </a:pathLst>
              </a:custGeom>
              <a:grpFill/>
              <a:ln w="3175" cmpd="sng">
                <a:solidFill>
                  <a:schemeClr val="bg1"/>
                </a:solidFill>
                <a:round/>
                <a:headEnd/>
                <a:tailEnd/>
              </a:ln>
            </p:spPr>
            <p:txBody>
              <a:bodyPr/>
              <a:lstStyle/>
              <a:p>
                <a:endParaRPr lang="es-CL" sz="2400" dirty="0">
                  <a:solidFill>
                    <a:srgbClr val="000000"/>
                  </a:solidFill>
                </a:endParaRPr>
              </a:p>
            </p:txBody>
          </p:sp>
          <p:sp>
            <p:nvSpPr>
              <p:cNvPr id="344" name="Freeform 477"/>
              <p:cNvSpPr>
                <a:spLocks/>
              </p:cNvSpPr>
              <p:nvPr/>
            </p:nvSpPr>
            <p:spPr bwMode="gray">
              <a:xfrm>
                <a:off x="4557" y="2600"/>
                <a:ext cx="6" cy="6"/>
              </a:xfrm>
              <a:custGeom>
                <a:avLst/>
                <a:gdLst>
                  <a:gd name="T0" fmla="*/ 0 w 6"/>
                  <a:gd name="T1" fmla="*/ 2 h 6"/>
                  <a:gd name="T2" fmla="*/ 1 w 6"/>
                  <a:gd name="T3" fmla="*/ 0 h 6"/>
                  <a:gd name="T4" fmla="*/ 6 w 6"/>
                  <a:gd name="T5" fmla="*/ 4 h 6"/>
                  <a:gd name="T6" fmla="*/ 5 w 6"/>
                  <a:gd name="T7" fmla="*/ 6 h 6"/>
                  <a:gd name="T8" fmla="*/ 0 w 6"/>
                  <a:gd name="T9" fmla="*/ 2 h 6"/>
                  <a:gd name="T10" fmla="*/ 0 60000 65536"/>
                  <a:gd name="T11" fmla="*/ 0 60000 65536"/>
                  <a:gd name="T12" fmla="*/ 0 60000 65536"/>
                  <a:gd name="T13" fmla="*/ 0 60000 65536"/>
                  <a:gd name="T14" fmla="*/ 0 60000 65536"/>
                  <a:gd name="T15" fmla="*/ 0 w 6"/>
                  <a:gd name="T16" fmla="*/ 0 h 6"/>
                  <a:gd name="T17" fmla="*/ 6 w 6"/>
                  <a:gd name="T18" fmla="*/ 6 h 6"/>
                </a:gdLst>
                <a:ahLst/>
                <a:cxnLst>
                  <a:cxn ang="T10">
                    <a:pos x="T0" y="T1"/>
                  </a:cxn>
                  <a:cxn ang="T11">
                    <a:pos x="T2" y="T3"/>
                  </a:cxn>
                  <a:cxn ang="T12">
                    <a:pos x="T4" y="T5"/>
                  </a:cxn>
                  <a:cxn ang="T13">
                    <a:pos x="T6" y="T7"/>
                  </a:cxn>
                  <a:cxn ang="T14">
                    <a:pos x="T8" y="T9"/>
                  </a:cxn>
                </a:cxnLst>
                <a:rect l="T15" t="T16" r="T17" b="T18"/>
                <a:pathLst>
                  <a:path w="6" h="6">
                    <a:moveTo>
                      <a:pt x="0" y="2"/>
                    </a:moveTo>
                    <a:lnTo>
                      <a:pt x="1" y="0"/>
                    </a:lnTo>
                    <a:lnTo>
                      <a:pt x="6" y="4"/>
                    </a:lnTo>
                    <a:lnTo>
                      <a:pt x="5" y="6"/>
                    </a:lnTo>
                    <a:lnTo>
                      <a:pt x="0" y="2"/>
                    </a:lnTo>
                    <a:close/>
                  </a:path>
                </a:pathLst>
              </a:custGeom>
              <a:grpFill/>
              <a:ln w="3175" cmpd="sng">
                <a:solidFill>
                  <a:schemeClr val="bg1"/>
                </a:solidFill>
                <a:round/>
                <a:headEnd/>
                <a:tailEnd/>
              </a:ln>
            </p:spPr>
            <p:txBody>
              <a:bodyPr/>
              <a:lstStyle/>
              <a:p>
                <a:endParaRPr lang="es-CL" sz="2400" dirty="0">
                  <a:solidFill>
                    <a:srgbClr val="000000"/>
                  </a:solidFill>
                </a:endParaRPr>
              </a:p>
            </p:txBody>
          </p:sp>
          <p:sp>
            <p:nvSpPr>
              <p:cNvPr id="345" name="Freeform 478"/>
              <p:cNvSpPr>
                <a:spLocks/>
              </p:cNvSpPr>
              <p:nvPr/>
            </p:nvSpPr>
            <p:spPr bwMode="gray">
              <a:xfrm>
                <a:off x="4573" y="2627"/>
                <a:ext cx="4" cy="5"/>
              </a:xfrm>
              <a:custGeom>
                <a:avLst/>
                <a:gdLst>
                  <a:gd name="T0" fmla="*/ 0 w 4"/>
                  <a:gd name="T1" fmla="*/ 3 h 5"/>
                  <a:gd name="T2" fmla="*/ 0 w 4"/>
                  <a:gd name="T3" fmla="*/ 1 h 5"/>
                  <a:gd name="T4" fmla="*/ 2 w 4"/>
                  <a:gd name="T5" fmla="*/ 0 h 5"/>
                  <a:gd name="T6" fmla="*/ 4 w 4"/>
                  <a:gd name="T7" fmla="*/ 4 h 5"/>
                  <a:gd name="T8" fmla="*/ 2 w 4"/>
                  <a:gd name="T9" fmla="*/ 5 h 5"/>
                  <a:gd name="T10" fmla="*/ 0 w 4"/>
                  <a:gd name="T11" fmla="*/ 3 h 5"/>
                  <a:gd name="T12" fmla="*/ 0 60000 65536"/>
                  <a:gd name="T13" fmla="*/ 0 60000 65536"/>
                  <a:gd name="T14" fmla="*/ 0 60000 65536"/>
                  <a:gd name="T15" fmla="*/ 0 60000 65536"/>
                  <a:gd name="T16" fmla="*/ 0 60000 65536"/>
                  <a:gd name="T17" fmla="*/ 0 60000 65536"/>
                  <a:gd name="T18" fmla="*/ 0 w 4"/>
                  <a:gd name="T19" fmla="*/ 0 h 5"/>
                  <a:gd name="T20" fmla="*/ 4 w 4"/>
                  <a:gd name="T21" fmla="*/ 5 h 5"/>
                </a:gdLst>
                <a:ahLst/>
                <a:cxnLst>
                  <a:cxn ang="T12">
                    <a:pos x="T0" y="T1"/>
                  </a:cxn>
                  <a:cxn ang="T13">
                    <a:pos x="T2" y="T3"/>
                  </a:cxn>
                  <a:cxn ang="T14">
                    <a:pos x="T4" y="T5"/>
                  </a:cxn>
                  <a:cxn ang="T15">
                    <a:pos x="T6" y="T7"/>
                  </a:cxn>
                  <a:cxn ang="T16">
                    <a:pos x="T8" y="T9"/>
                  </a:cxn>
                  <a:cxn ang="T17">
                    <a:pos x="T10" y="T11"/>
                  </a:cxn>
                </a:cxnLst>
                <a:rect l="T18" t="T19" r="T20" b="T21"/>
                <a:pathLst>
                  <a:path w="4" h="5">
                    <a:moveTo>
                      <a:pt x="0" y="3"/>
                    </a:moveTo>
                    <a:lnTo>
                      <a:pt x="0" y="1"/>
                    </a:lnTo>
                    <a:lnTo>
                      <a:pt x="2" y="0"/>
                    </a:lnTo>
                    <a:lnTo>
                      <a:pt x="4" y="4"/>
                    </a:lnTo>
                    <a:lnTo>
                      <a:pt x="2" y="5"/>
                    </a:lnTo>
                    <a:lnTo>
                      <a:pt x="0" y="3"/>
                    </a:lnTo>
                    <a:close/>
                  </a:path>
                </a:pathLst>
              </a:custGeom>
              <a:grpFill/>
              <a:ln w="3175" cmpd="sng">
                <a:solidFill>
                  <a:schemeClr val="bg1"/>
                </a:solidFill>
                <a:round/>
                <a:headEnd/>
                <a:tailEnd/>
              </a:ln>
            </p:spPr>
            <p:txBody>
              <a:bodyPr/>
              <a:lstStyle/>
              <a:p>
                <a:endParaRPr lang="es-CL" sz="2400" dirty="0">
                  <a:solidFill>
                    <a:srgbClr val="000000"/>
                  </a:solidFill>
                </a:endParaRPr>
              </a:p>
            </p:txBody>
          </p:sp>
          <p:sp>
            <p:nvSpPr>
              <p:cNvPr id="346" name="Freeform 479"/>
              <p:cNvSpPr>
                <a:spLocks/>
              </p:cNvSpPr>
              <p:nvPr/>
            </p:nvSpPr>
            <p:spPr bwMode="gray">
              <a:xfrm>
                <a:off x="4575" y="2636"/>
                <a:ext cx="2" cy="3"/>
              </a:xfrm>
              <a:custGeom>
                <a:avLst/>
                <a:gdLst>
                  <a:gd name="T0" fmla="*/ 0 w 2"/>
                  <a:gd name="T1" fmla="*/ 3 h 3"/>
                  <a:gd name="T2" fmla="*/ 0 w 2"/>
                  <a:gd name="T3" fmla="*/ 0 h 3"/>
                  <a:gd name="T4" fmla="*/ 2 w 2"/>
                  <a:gd name="T5" fmla="*/ 0 h 3"/>
                  <a:gd name="T6" fmla="*/ 2 w 2"/>
                  <a:gd name="T7" fmla="*/ 2 h 3"/>
                  <a:gd name="T8" fmla="*/ 0 w 2"/>
                  <a:gd name="T9" fmla="*/ 3 h 3"/>
                  <a:gd name="T10" fmla="*/ 0 60000 65536"/>
                  <a:gd name="T11" fmla="*/ 0 60000 65536"/>
                  <a:gd name="T12" fmla="*/ 0 60000 65536"/>
                  <a:gd name="T13" fmla="*/ 0 60000 65536"/>
                  <a:gd name="T14" fmla="*/ 0 60000 65536"/>
                  <a:gd name="T15" fmla="*/ 0 w 2"/>
                  <a:gd name="T16" fmla="*/ 0 h 3"/>
                  <a:gd name="T17" fmla="*/ 2 w 2"/>
                  <a:gd name="T18" fmla="*/ 3 h 3"/>
                </a:gdLst>
                <a:ahLst/>
                <a:cxnLst>
                  <a:cxn ang="T10">
                    <a:pos x="T0" y="T1"/>
                  </a:cxn>
                  <a:cxn ang="T11">
                    <a:pos x="T2" y="T3"/>
                  </a:cxn>
                  <a:cxn ang="T12">
                    <a:pos x="T4" y="T5"/>
                  </a:cxn>
                  <a:cxn ang="T13">
                    <a:pos x="T6" y="T7"/>
                  </a:cxn>
                  <a:cxn ang="T14">
                    <a:pos x="T8" y="T9"/>
                  </a:cxn>
                </a:cxnLst>
                <a:rect l="T15" t="T16" r="T17" b="T18"/>
                <a:pathLst>
                  <a:path w="2" h="3">
                    <a:moveTo>
                      <a:pt x="0" y="3"/>
                    </a:moveTo>
                    <a:lnTo>
                      <a:pt x="0" y="0"/>
                    </a:lnTo>
                    <a:lnTo>
                      <a:pt x="2" y="0"/>
                    </a:lnTo>
                    <a:lnTo>
                      <a:pt x="2" y="2"/>
                    </a:lnTo>
                    <a:lnTo>
                      <a:pt x="0" y="3"/>
                    </a:lnTo>
                    <a:close/>
                  </a:path>
                </a:pathLst>
              </a:custGeom>
              <a:grpFill/>
              <a:ln w="3175" cmpd="sng">
                <a:solidFill>
                  <a:schemeClr val="bg1"/>
                </a:solidFill>
                <a:round/>
                <a:headEnd/>
                <a:tailEnd/>
              </a:ln>
            </p:spPr>
            <p:txBody>
              <a:bodyPr/>
              <a:lstStyle/>
              <a:p>
                <a:endParaRPr lang="es-CL" sz="2400" dirty="0">
                  <a:solidFill>
                    <a:srgbClr val="000000"/>
                  </a:solidFill>
                </a:endParaRPr>
              </a:p>
            </p:txBody>
          </p:sp>
          <p:sp>
            <p:nvSpPr>
              <p:cNvPr id="347" name="Freeform 480"/>
              <p:cNvSpPr>
                <a:spLocks/>
              </p:cNvSpPr>
              <p:nvPr/>
            </p:nvSpPr>
            <p:spPr bwMode="gray">
              <a:xfrm>
                <a:off x="4557" y="2650"/>
                <a:ext cx="3" cy="4"/>
              </a:xfrm>
              <a:custGeom>
                <a:avLst/>
                <a:gdLst>
                  <a:gd name="T0" fmla="*/ 0 w 3"/>
                  <a:gd name="T1" fmla="*/ 4 h 4"/>
                  <a:gd name="T2" fmla="*/ 0 w 3"/>
                  <a:gd name="T3" fmla="*/ 1 h 4"/>
                  <a:gd name="T4" fmla="*/ 1 w 3"/>
                  <a:gd name="T5" fmla="*/ 0 h 4"/>
                  <a:gd name="T6" fmla="*/ 3 w 3"/>
                  <a:gd name="T7" fmla="*/ 2 h 4"/>
                  <a:gd name="T8" fmla="*/ 2 w 3"/>
                  <a:gd name="T9" fmla="*/ 4 h 4"/>
                  <a:gd name="T10" fmla="*/ 0 w 3"/>
                  <a:gd name="T11" fmla="*/ 4 h 4"/>
                  <a:gd name="T12" fmla="*/ 0 60000 65536"/>
                  <a:gd name="T13" fmla="*/ 0 60000 65536"/>
                  <a:gd name="T14" fmla="*/ 0 60000 65536"/>
                  <a:gd name="T15" fmla="*/ 0 60000 65536"/>
                  <a:gd name="T16" fmla="*/ 0 60000 65536"/>
                  <a:gd name="T17" fmla="*/ 0 60000 65536"/>
                  <a:gd name="T18" fmla="*/ 0 w 3"/>
                  <a:gd name="T19" fmla="*/ 0 h 4"/>
                  <a:gd name="T20" fmla="*/ 3 w 3"/>
                  <a:gd name="T21" fmla="*/ 4 h 4"/>
                </a:gdLst>
                <a:ahLst/>
                <a:cxnLst>
                  <a:cxn ang="T12">
                    <a:pos x="T0" y="T1"/>
                  </a:cxn>
                  <a:cxn ang="T13">
                    <a:pos x="T2" y="T3"/>
                  </a:cxn>
                  <a:cxn ang="T14">
                    <a:pos x="T4" y="T5"/>
                  </a:cxn>
                  <a:cxn ang="T15">
                    <a:pos x="T6" y="T7"/>
                  </a:cxn>
                  <a:cxn ang="T16">
                    <a:pos x="T8" y="T9"/>
                  </a:cxn>
                  <a:cxn ang="T17">
                    <a:pos x="T10" y="T11"/>
                  </a:cxn>
                </a:cxnLst>
                <a:rect l="T18" t="T19" r="T20" b="T21"/>
                <a:pathLst>
                  <a:path w="3" h="4">
                    <a:moveTo>
                      <a:pt x="0" y="4"/>
                    </a:moveTo>
                    <a:lnTo>
                      <a:pt x="0" y="1"/>
                    </a:lnTo>
                    <a:lnTo>
                      <a:pt x="1" y="0"/>
                    </a:lnTo>
                    <a:lnTo>
                      <a:pt x="3" y="2"/>
                    </a:lnTo>
                    <a:lnTo>
                      <a:pt x="2" y="4"/>
                    </a:lnTo>
                    <a:lnTo>
                      <a:pt x="0" y="4"/>
                    </a:lnTo>
                    <a:close/>
                  </a:path>
                </a:pathLst>
              </a:custGeom>
              <a:grpFill/>
              <a:ln w="3175" cmpd="sng">
                <a:solidFill>
                  <a:schemeClr val="bg1"/>
                </a:solidFill>
                <a:round/>
                <a:headEnd/>
                <a:tailEnd/>
              </a:ln>
            </p:spPr>
            <p:txBody>
              <a:bodyPr/>
              <a:lstStyle/>
              <a:p>
                <a:endParaRPr lang="es-CL" sz="2400" dirty="0">
                  <a:solidFill>
                    <a:srgbClr val="000000"/>
                  </a:solidFill>
                </a:endParaRPr>
              </a:p>
            </p:txBody>
          </p:sp>
          <p:sp>
            <p:nvSpPr>
              <p:cNvPr id="348" name="Freeform 481"/>
              <p:cNvSpPr>
                <a:spLocks/>
              </p:cNvSpPr>
              <p:nvPr/>
            </p:nvSpPr>
            <p:spPr bwMode="gray">
              <a:xfrm>
                <a:off x="4550" y="2648"/>
                <a:ext cx="2" cy="2"/>
              </a:xfrm>
              <a:custGeom>
                <a:avLst/>
                <a:gdLst>
                  <a:gd name="T0" fmla="*/ 2 w 2"/>
                  <a:gd name="T1" fmla="*/ 1 h 2"/>
                  <a:gd name="T2" fmla="*/ 2 w 2"/>
                  <a:gd name="T3" fmla="*/ 0 h 2"/>
                  <a:gd name="T4" fmla="*/ 0 w 2"/>
                  <a:gd name="T5" fmla="*/ 0 h 2"/>
                  <a:gd name="T6" fmla="*/ 0 w 2"/>
                  <a:gd name="T7" fmla="*/ 2 h 2"/>
                  <a:gd name="T8" fmla="*/ 2 w 2"/>
                  <a:gd name="T9" fmla="*/ 1 h 2"/>
                  <a:gd name="T10" fmla="*/ 0 60000 65536"/>
                  <a:gd name="T11" fmla="*/ 0 60000 65536"/>
                  <a:gd name="T12" fmla="*/ 0 60000 65536"/>
                  <a:gd name="T13" fmla="*/ 0 60000 65536"/>
                  <a:gd name="T14" fmla="*/ 0 60000 65536"/>
                  <a:gd name="T15" fmla="*/ 0 w 2"/>
                  <a:gd name="T16" fmla="*/ 0 h 2"/>
                  <a:gd name="T17" fmla="*/ 2 w 2"/>
                  <a:gd name="T18" fmla="*/ 2 h 2"/>
                </a:gdLst>
                <a:ahLst/>
                <a:cxnLst>
                  <a:cxn ang="T10">
                    <a:pos x="T0" y="T1"/>
                  </a:cxn>
                  <a:cxn ang="T11">
                    <a:pos x="T2" y="T3"/>
                  </a:cxn>
                  <a:cxn ang="T12">
                    <a:pos x="T4" y="T5"/>
                  </a:cxn>
                  <a:cxn ang="T13">
                    <a:pos x="T6" y="T7"/>
                  </a:cxn>
                  <a:cxn ang="T14">
                    <a:pos x="T8" y="T9"/>
                  </a:cxn>
                </a:cxnLst>
                <a:rect l="T15" t="T16" r="T17" b="T18"/>
                <a:pathLst>
                  <a:path w="2" h="2">
                    <a:moveTo>
                      <a:pt x="2" y="1"/>
                    </a:moveTo>
                    <a:lnTo>
                      <a:pt x="2" y="0"/>
                    </a:lnTo>
                    <a:lnTo>
                      <a:pt x="0" y="0"/>
                    </a:lnTo>
                    <a:lnTo>
                      <a:pt x="0" y="2"/>
                    </a:lnTo>
                    <a:lnTo>
                      <a:pt x="2" y="1"/>
                    </a:lnTo>
                    <a:close/>
                  </a:path>
                </a:pathLst>
              </a:custGeom>
              <a:grpFill/>
              <a:ln w="3175" cmpd="sng">
                <a:solidFill>
                  <a:schemeClr val="bg1"/>
                </a:solidFill>
                <a:round/>
                <a:headEnd/>
                <a:tailEnd/>
              </a:ln>
            </p:spPr>
            <p:txBody>
              <a:bodyPr/>
              <a:lstStyle/>
              <a:p>
                <a:endParaRPr lang="es-CL" sz="2400" dirty="0">
                  <a:solidFill>
                    <a:srgbClr val="000000"/>
                  </a:solidFill>
                </a:endParaRPr>
              </a:p>
            </p:txBody>
          </p:sp>
          <p:sp>
            <p:nvSpPr>
              <p:cNvPr id="349" name="Freeform 482"/>
              <p:cNvSpPr>
                <a:spLocks/>
              </p:cNvSpPr>
              <p:nvPr/>
            </p:nvSpPr>
            <p:spPr bwMode="gray">
              <a:xfrm>
                <a:off x="4528" y="2646"/>
                <a:ext cx="26" cy="21"/>
              </a:xfrm>
              <a:custGeom>
                <a:avLst/>
                <a:gdLst>
                  <a:gd name="T0" fmla="*/ 4 w 26"/>
                  <a:gd name="T1" fmla="*/ 1 h 21"/>
                  <a:gd name="T2" fmla="*/ 6 w 26"/>
                  <a:gd name="T3" fmla="*/ 3 h 21"/>
                  <a:gd name="T4" fmla="*/ 9 w 26"/>
                  <a:gd name="T5" fmla="*/ 3 h 21"/>
                  <a:gd name="T6" fmla="*/ 15 w 26"/>
                  <a:gd name="T7" fmla="*/ 9 h 21"/>
                  <a:gd name="T8" fmla="*/ 25 w 26"/>
                  <a:gd name="T9" fmla="*/ 16 h 21"/>
                  <a:gd name="T10" fmla="*/ 26 w 26"/>
                  <a:gd name="T11" fmla="*/ 19 h 21"/>
                  <a:gd name="T12" fmla="*/ 25 w 26"/>
                  <a:gd name="T13" fmla="*/ 21 h 21"/>
                  <a:gd name="T14" fmla="*/ 19 w 26"/>
                  <a:gd name="T15" fmla="*/ 19 h 21"/>
                  <a:gd name="T16" fmla="*/ 9 w 26"/>
                  <a:gd name="T17" fmla="*/ 12 h 21"/>
                  <a:gd name="T18" fmla="*/ 7 w 26"/>
                  <a:gd name="T19" fmla="*/ 11 h 21"/>
                  <a:gd name="T20" fmla="*/ 1 w 26"/>
                  <a:gd name="T21" fmla="*/ 6 h 21"/>
                  <a:gd name="T22" fmla="*/ 0 w 26"/>
                  <a:gd name="T23" fmla="*/ 3 h 21"/>
                  <a:gd name="T24" fmla="*/ 0 w 26"/>
                  <a:gd name="T25" fmla="*/ 0 h 21"/>
                  <a:gd name="T26" fmla="*/ 4 w 26"/>
                  <a:gd name="T27" fmla="*/ 1 h 21"/>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26"/>
                  <a:gd name="T43" fmla="*/ 0 h 21"/>
                  <a:gd name="T44" fmla="*/ 26 w 26"/>
                  <a:gd name="T45" fmla="*/ 21 h 21"/>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26" h="21">
                    <a:moveTo>
                      <a:pt x="4" y="1"/>
                    </a:moveTo>
                    <a:lnTo>
                      <a:pt x="6" y="3"/>
                    </a:lnTo>
                    <a:lnTo>
                      <a:pt x="9" y="3"/>
                    </a:lnTo>
                    <a:lnTo>
                      <a:pt x="15" y="9"/>
                    </a:lnTo>
                    <a:lnTo>
                      <a:pt x="25" y="16"/>
                    </a:lnTo>
                    <a:lnTo>
                      <a:pt x="26" y="19"/>
                    </a:lnTo>
                    <a:lnTo>
                      <a:pt x="25" y="21"/>
                    </a:lnTo>
                    <a:lnTo>
                      <a:pt x="19" y="19"/>
                    </a:lnTo>
                    <a:lnTo>
                      <a:pt x="9" y="12"/>
                    </a:lnTo>
                    <a:lnTo>
                      <a:pt x="7" y="11"/>
                    </a:lnTo>
                    <a:lnTo>
                      <a:pt x="1" y="6"/>
                    </a:lnTo>
                    <a:lnTo>
                      <a:pt x="0" y="3"/>
                    </a:lnTo>
                    <a:lnTo>
                      <a:pt x="0" y="0"/>
                    </a:lnTo>
                    <a:lnTo>
                      <a:pt x="4" y="1"/>
                    </a:lnTo>
                    <a:close/>
                  </a:path>
                </a:pathLst>
              </a:custGeom>
              <a:grpFill/>
              <a:ln w="3175" cmpd="sng">
                <a:solidFill>
                  <a:schemeClr val="bg1"/>
                </a:solidFill>
                <a:round/>
                <a:headEnd/>
                <a:tailEnd/>
              </a:ln>
            </p:spPr>
            <p:txBody>
              <a:bodyPr/>
              <a:lstStyle/>
              <a:p>
                <a:endParaRPr lang="es-CL" sz="2400" dirty="0">
                  <a:solidFill>
                    <a:srgbClr val="000000"/>
                  </a:solidFill>
                </a:endParaRPr>
              </a:p>
            </p:txBody>
          </p:sp>
          <p:sp>
            <p:nvSpPr>
              <p:cNvPr id="350" name="Freeform 483"/>
              <p:cNvSpPr>
                <a:spLocks/>
              </p:cNvSpPr>
              <p:nvPr/>
            </p:nvSpPr>
            <p:spPr bwMode="gray">
              <a:xfrm>
                <a:off x="4651" y="2616"/>
                <a:ext cx="10" cy="8"/>
              </a:xfrm>
              <a:custGeom>
                <a:avLst/>
                <a:gdLst>
                  <a:gd name="T0" fmla="*/ 3 w 10"/>
                  <a:gd name="T1" fmla="*/ 8 h 8"/>
                  <a:gd name="T2" fmla="*/ 10 w 10"/>
                  <a:gd name="T3" fmla="*/ 8 h 8"/>
                  <a:gd name="T4" fmla="*/ 10 w 10"/>
                  <a:gd name="T5" fmla="*/ 3 h 8"/>
                  <a:gd name="T6" fmla="*/ 8 w 10"/>
                  <a:gd name="T7" fmla="*/ 0 h 8"/>
                  <a:gd name="T8" fmla="*/ 0 w 10"/>
                  <a:gd name="T9" fmla="*/ 1 h 8"/>
                  <a:gd name="T10" fmla="*/ 0 w 10"/>
                  <a:gd name="T11" fmla="*/ 6 h 8"/>
                  <a:gd name="T12" fmla="*/ 3 w 10"/>
                  <a:gd name="T13" fmla="*/ 8 h 8"/>
                  <a:gd name="T14" fmla="*/ 0 60000 65536"/>
                  <a:gd name="T15" fmla="*/ 0 60000 65536"/>
                  <a:gd name="T16" fmla="*/ 0 60000 65536"/>
                  <a:gd name="T17" fmla="*/ 0 60000 65536"/>
                  <a:gd name="T18" fmla="*/ 0 60000 65536"/>
                  <a:gd name="T19" fmla="*/ 0 60000 65536"/>
                  <a:gd name="T20" fmla="*/ 0 60000 65536"/>
                  <a:gd name="T21" fmla="*/ 0 w 10"/>
                  <a:gd name="T22" fmla="*/ 0 h 8"/>
                  <a:gd name="T23" fmla="*/ 10 w 10"/>
                  <a:gd name="T24" fmla="*/ 8 h 8"/>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10" h="8">
                    <a:moveTo>
                      <a:pt x="3" y="8"/>
                    </a:moveTo>
                    <a:lnTo>
                      <a:pt x="10" y="8"/>
                    </a:lnTo>
                    <a:lnTo>
                      <a:pt x="10" y="3"/>
                    </a:lnTo>
                    <a:lnTo>
                      <a:pt x="8" y="0"/>
                    </a:lnTo>
                    <a:lnTo>
                      <a:pt x="0" y="1"/>
                    </a:lnTo>
                    <a:lnTo>
                      <a:pt x="0" y="6"/>
                    </a:lnTo>
                    <a:lnTo>
                      <a:pt x="3" y="8"/>
                    </a:lnTo>
                    <a:close/>
                  </a:path>
                </a:pathLst>
              </a:custGeom>
              <a:grpFill/>
              <a:ln w="3175" cmpd="sng">
                <a:solidFill>
                  <a:schemeClr val="bg1"/>
                </a:solidFill>
                <a:round/>
                <a:headEnd/>
                <a:tailEnd/>
              </a:ln>
            </p:spPr>
            <p:txBody>
              <a:bodyPr/>
              <a:lstStyle/>
              <a:p>
                <a:endParaRPr lang="es-CL" sz="2400" dirty="0">
                  <a:solidFill>
                    <a:srgbClr val="000000"/>
                  </a:solidFill>
                </a:endParaRPr>
              </a:p>
            </p:txBody>
          </p:sp>
          <p:sp>
            <p:nvSpPr>
              <p:cNvPr id="351" name="Freeform 484"/>
              <p:cNvSpPr>
                <a:spLocks/>
              </p:cNvSpPr>
              <p:nvPr/>
            </p:nvSpPr>
            <p:spPr bwMode="gray">
              <a:xfrm>
                <a:off x="4660" y="2601"/>
                <a:ext cx="14" cy="8"/>
              </a:xfrm>
              <a:custGeom>
                <a:avLst/>
                <a:gdLst>
                  <a:gd name="T0" fmla="*/ 4 w 14"/>
                  <a:gd name="T1" fmla="*/ 8 h 8"/>
                  <a:gd name="T2" fmla="*/ 14 w 14"/>
                  <a:gd name="T3" fmla="*/ 3 h 8"/>
                  <a:gd name="T4" fmla="*/ 12 w 14"/>
                  <a:gd name="T5" fmla="*/ 0 h 8"/>
                  <a:gd name="T6" fmla="*/ 8 w 14"/>
                  <a:gd name="T7" fmla="*/ 2 h 8"/>
                  <a:gd name="T8" fmla="*/ 0 w 14"/>
                  <a:gd name="T9" fmla="*/ 7 h 8"/>
                  <a:gd name="T10" fmla="*/ 4 w 14"/>
                  <a:gd name="T11" fmla="*/ 8 h 8"/>
                  <a:gd name="T12" fmla="*/ 0 60000 65536"/>
                  <a:gd name="T13" fmla="*/ 0 60000 65536"/>
                  <a:gd name="T14" fmla="*/ 0 60000 65536"/>
                  <a:gd name="T15" fmla="*/ 0 60000 65536"/>
                  <a:gd name="T16" fmla="*/ 0 60000 65536"/>
                  <a:gd name="T17" fmla="*/ 0 60000 65536"/>
                  <a:gd name="T18" fmla="*/ 0 w 14"/>
                  <a:gd name="T19" fmla="*/ 0 h 8"/>
                  <a:gd name="T20" fmla="*/ 14 w 14"/>
                  <a:gd name="T21" fmla="*/ 8 h 8"/>
                </a:gdLst>
                <a:ahLst/>
                <a:cxnLst>
                  <a:cxn ang="T12">
                    <a:pos x="T0" y="T1"/>
                  </a:cxn>
                  <a:cxn ang="T13">
                    <a:pos x="T2" y="T3"/>
                  </a:cxn>
                  <a:cxn ang="T14">
                    <a:pos x="T4" y="T5"/>
                  </a:cxn>
                  <a:cxn ang="T15">
                    <a:pos x="T6" y="T7"/>
                  </a:cxn>
                  <a:cxn ang="T16">
                    <a:pos x="T8" y="T9"/>
                  </a:cxn>
                  <a:cxn ang="T17">
                    <a:pos x="T10" y="T11"/>
                  </a:cxn>
                </a:cxnLst>
                <a:rect l="T18" t="T19" r="T20" b="T21"/>
                <a:pathLst>
                  <a:path w="14" h="8">
                    <a:moveTo>
                      <a:pt x="4" y="8"/>
                    </a:moveTo>
                    <a:lnTo>
                      <a:pt x="14" y="3"/>
                    </a:lnTo>
                    <a:lnTo>
                      <a:pt x="12" y="0"/>
                    </a:lnTo>
                    <a:lnTo>
                      <a:pt x="8" y="2"/>
                    </a:lnTo>
                    <a:lnTo>
                      <a:pt x="0" y="7"/>
                    </a:lnTo>
                    <a:lnTo>
                      <a:pt x="4" y="8"/>
                    </a:lnTo>
                    <a:close/>
                  </a:path>
                </a:pathLst>
              </a:custGeom>
              <a:grpFill/>
              <a:ln w="3175" cmpd="sng">
                <a:solidFill>
                  <a:schemeClr val="bg1"/>
                </a:solidFill>
                <a:round/>
                <a:headEnd/>
                <a:tailEnd/>
              </a:ln>
            </p:spPr>
            <p:txBody>
              <a:bodyPr/>
              <a:lstStyle/>
              <a:p>
                <a:endParaRPr lang="es-CL" sz="2400" dirty="0">
                  <a:solidFill>
                    <a:srgbClr val="000000"/>
                  </a:solidFill>
                </a:endParaRPr>
              </a:p>
            </p:txBody>
          </p:sp>
          <p:sp>
            <p:nvSpPr>
              <p:cNvPr id="352" name="Freeform 485"/>
              <p:cNvSpPr>
                <a:spLocks/>
              </p:cNvSpPr>
              <p:nvPr/>
            </p:nvSpPr>
            <p:spPr bwMode="gray">
              <a:xfrm>
                <a:off x="4609" y="2804"/>
                <a:ext cx="53" cy="90"/>
              </a:xfrm>
              <a:custGeom>
                <a:avLst/>
                <a:gdLst>
                  <a:gd name="T0" fmla="*/ 3 w 53"/>
                  <a:gd name="T1" fmla="*/ 10 h 90"/>
                  <a:gd name="T2" fmla="*/ 0 w 53"/>
                  <a:gd name="T3" fmla="*/ 5 h 90"/>
                  <a:gd name="T4" fmla="*/ 0 w 53"/>
                  <a:gd name="T5" fmla="*/ 0 h 90"/>
                  <a:gd name="T6" fmla="*/ 10 w 53"/>
                  <a:gd name="T7" fmla="*/ 10 h 90"/>
                  <a:gd name="T8" fmla="*/ 13 w 53"/>
                  <a:gd name="T9" fmla="*/ 10 h 90"/>
                  <a:gd name="T10" fmla="*/ 17 w 53"/>
                  <a:gd name="T11" fmla="*/ 15 h 90"/>
                  <a:gd name="T12" fmla="*/ 17 w 53"/>
                  <a:gd name="T13" fmla="*/ 20 h 90"/>
                  <a:gd name="T14" fmla="*/ 21 w 53"/>
                  <a:gd name="T15" fmla="*/ 29 h 90"/>
                  <a:gd name="T16" fmla="*/ 24 w 53"/>
                  <a:gd name="T17" fmla="*/ 32 h 90"/>
                  <a:gd name="T18" fmla="*/ 26 w 53"/>
                  <a:gd name="T19" fmla="*/ 30 h 90"/>
                  <a:gd name="T20" fmla="*/ 25 w 53"/>
                  <a:gd name="T21" fmla="*/ 25 h 90"/>
                  <a:gd name="T22" fmla="*/ 29 w 53"/>
                  <a:gd name="T23" fmla="*/ 30 h 90"/>
                  <a:gd name="T24" fmla="*/ 31 w 53"/>
                  <a:gd name="T25" fmla="*/ 39 h 90"/>
                  <a:gd name="T26" fmla="*/ 38 w 53"/>
                  <a:gd name="T27" fmla="*/ 44 h 90"/>
                  <a:gd name="T28" fmla="*/ 45 w 53"/>
                  <a:gd name="T29" fmla="*/ 42 h 90"/>
                  <a:gd name="T30" fmla="*/ 47 w 53"/>
                  <a:gd name="T31" fmla="*/ 37 h 90"/>
                  <a:gd name="T32" fmla="*/ 53 w 53"/>
                  <a:gd name="T33" fmla="*/ 35 h 90"/>
                  <a:gd name="T34" fmla="*/ 53 w 53"/>
                  <a:gd name="T35" fmla="*/ 44 h 90"/>
                  <a:gd name="T36" fmla="*/ 50 w 53"/>
                  <a:gd name="T37" fmla="*/ 48 h 90"/>
                  <a:gd name="T38" fmla="*/ 49 w 53"/>
                  <a:gd name="T39" fmla="*/ 61 h 90"/>
                  <a:gd name="T40" fmla="*/ 44 w 53"/>
                  <a:gd name="T41" fmla="*/ 59 h 90"/>
                  <a:gd name="T42" fmla="*/ 38 w 53"/>
                  <a:gd name="T43" fmla="*/ 59 h 90"/>
                  <a:gd name="T44" fmla="*/ 38 w 53"/>
                  <a:gd name="T45" fmla="*/ 61 h 90"/>
                  <a:gd name="T46" fmla="*/ 40 w 53"/>
                  <a:gd name="T47" fmla="*/ 66 h 90"/>
                  <a:gd name="T48" fmla="*/ 36 w 53"/>
                  <a:gd name="T49" fmla="*/ 70 h 90"/>
                  <a:gd name="T50" fmla="*/ 28 w 53"/>
                  <a:gd name="T51" fmla="*/ 88 h 90"/>
                  <a:gd name="T52" fmla="*/ 23 w 53"/>
                  <a:gd name="T53" fmla="*/ 90 h 90"/>
                  <a:gd name="T54" fmla="*/ 17 w 53"/>
                  <a:gd name="T55" fmla="*/ 87 h 90"/>
                  <a:gd name="T56" fmla="*/ 22 w 53"/>
                  <a:gd name="T57" fmla="*/ 81 h 90"/>
                  <a:gd name="T58" fmla="*/ 23 w 53"/>
                  <a:gd name="T59" fmla="*/ 74 h 90"/>
                  <a:gd name="T60" fmla="*/ 17 w 53"/>
                  <a:gd name="T61" fmla="*/ 66 h 90"/>
                  <a:gd name="T62" fmla="*/ 10 w 53"/>
                  <a:gd name="T63" fmla="*/ 64 h 90"/>
                  <a:gd name="T64" fmla="*/ 10 w 53"/>
                  <a:gd name="T65" fmla="*/ 59 h 90"/>
                  <a:gd name="T66" fmla="*/ 18 w 53"/>
                  <a:gd name="T67" fmla="*/ 57 h 90"/>
                  <a:gd name="T68" fmla="*/ 20 w 53"/>
                  <a:gd name="T69" fmla="*/ 48 h 90"/>
                  <a:gd name="T70" fmla="*/ 17 w 53"/>
                  <a:gd name="T71" fmla="*/ 33 h 90"/>
                  <a:gd name="T72" fmla="*/ 13 w 53"/>
                  <a:gd name="T73" fmla="*/ 25 h 90"/>
                  <a:gd name="T74" fmla="*/ 3 w 53"/>
                  <a:gd name="T75" fmla="*/ 10 h 90"/>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w 53"/>
                  <a:gd name="T115" fmla="*/ 0 h 90"/>
                  <a:gd name="T116" fmla="*/ 53 w 53"/>
                  <a:gd name="T117" fmla="*/ 90 h 90"/>
                </a:gdLst>
                <a:ahLst/>
                <a:cxnLst>
                  <a:cxn ang="T76">
                    <a:pos x="T0" y="T1"/>
                  </a:cxn>
                  <a:cxn ang="T77">
                    <a:pos x="T2" y="T3"/>
                  </a:cxn>
                  <a:cxn ang="T78">
                    <a:pos x="T4" y="T5"/>
                  </a:cxn>
                  <a:cxn ang="T79">
                    <a:pos x="T6" y="T7"/>
                  </a:cxn>
                  <a:cxn ang="T80">
                    <a:pos x="T8" y="T9"/>
                  </a:cxn>
                  <a:cxn ang="T81">
                    <a:pos x="T10" y="T11"/>
                  </a:cxn>
                  <a:cxn ang="T82">
                    <a:pos x="T12" y="T13"/>
                  </a:cxn>
                  <a:cxn ang="T83">
                    <a:pos x="T14" y="T15"/>
                  </a:cxn>
                  <a:cxn ang="T84">
                    <a:pos x="T16" y="T17"/>
                  </a:cxn>
                  <a:cxn ang="T85">
                    <a:pos x="T18" y="T19"/>
                  </a:cxn>
                  <a:cxn ang="T86">
                    <a:pos x="T20" y="T21"/>
                  </a:cxn>
                  <a:cxn ang="T87">
                    <a:pos x="T22" y="T23"/>
                  </a:cxn>
                  <a:cxn ang="T88">
                    <a:pos x="T24" y="T25"/>
                  </a:cxn>
                  <a:cxn ang="T89">
                    <a:pos x="T26" y="T27"/>
                  </a:cxn>
                  <a:cxn ang="T90">
                    <a:pos x="T28" y="T29"/>
                  </a:cxn>
                  <a:cxn ang="T91">
                    <a:pos x="T30" y="T31"/>
                  </a:cxn>
                  <a:cxn ang="T92">
                    <a:pos x="T32" y="T33"/>
                  </a:cxn>
                  <a:cxn ang="T93">
                    <a:pos x="T34" y="T35"/>
                  </a:cxn>
                  <a:cxn ang="T94">
                    <a:pos x="T36" y="T37"/>
                  </a:cxn>
                  <a:cxn ang="T95">
                    <a:pos x="T38" y="T39"/>
                  </a:cxn>
                  <a:cxn ang="T96">
                    <a:pos x="T40" y="T41"/>
                  </a:cxn>
                  <a:cxn ang="T97">
                    <a:pos x="T42" y="T43"/>
                  </a:cxn>
                  <a:cxn ang="T98">
                    <a:pos x="T44" y="T45"/>
                  </a:cxn>
                  <a:cxn ang="T99">
                    <a:pos x="T46" y="T47"/>
                  </a:cxn>
                  <a:cxn ang="T100">
                    <a:pos x="T48" y="T49"/>
                  </a:cxn>
                  <a:cxn ang="T101">
                    <a:pos x="T50" y="T51"/>
                  </a:cxn>
                  <a:cxn ang="T102">
                    <a:pos x="T52" y="T53"/>
                  </a:cxn>
                  <a:cxn ang="T103">
                    <a:pos x="T54" y="T55"/>
                  </a:cxn>
                  <a:cxn ang="T104">
                    <a:pos x="T56" y="T57"/>
                  </a:cxn>
                  <a:cxn ang="T105">
                    <a:pos x="T58" y="T59"/>
                  </a:cxn>
                  <a:cxn ang="T106">
                    <a:pos x="T60" y="T61"/>
                  </a:cxn>
                  <a:cxn ang="T107">
                    <a:pos x="T62" y="T63"/>
                  </a:cxn>
                  <a:cxn ang="T108">
                    <a:pos x="T64" y="T65"/>
                  </a:cxn>
                  <a:cxn ang="T109">
                    <a:pos x="T66" y="T67"/>
                  </a:cxn>
                  <a:cxn ang="T110">
                    <a:pos x="T68" y="T69"/>
                  </a:cxn>
                  <a:cxn ang="T111">
                    <a:pos x="T70" y="T71"/>
                  </a:cxn>
                  <a:cxn ang="T112">
                    <a:pos x="T72" y="T73"/>
                  </a:cxn>
                  <a:cxn ang="T113">
                    <a:pos x="T74" y="T75"/>
                  </a:cxn>
                </a:cxnLst>
                <a:rect l="T114" t="T115" r="T116" b="T117"/>
                <a:pathLst>
                  <a:path w="53" h="90">
                    <a:moveTo>
                      <a:pt x="3" y="10"/>
                    </a:moveTo>
                    <a:lnTo>
                      <a:pt x="0" y="5"/>
                    </a:lnTo>
                    <a:lnTo>
                      <a:pt x="0" y="0"/>
                    </a:lnTo>
                    <a:lnTo>
                      <a:pt x="10" y="10"/>
                    </a:lnTo>
                    <a:lnTo>
                      <a:pt x="13" y="10"/>
                    </a:lnTo>
                    <a:lnTo>
                      <a:pt x="17" y="15"/>
                    </a:lnTo>
                    <a:lnTo>
                      <a:pt x="17" y="20"/>
                    </a:lnTo>
                    <a:lnTo>
                      <a:pt x="21" y="29"/>
                    </a:lnTo>
                    <a:lnTo>
                      <a:pt x="24" y="32"/>
                    </a:lnTo>
                    <a:lnTo>
                      <a:pt x="26" y="30"/>
                    </a:lnTo>
                    <a:lnTo>
                      <a:pt x="25" y="25"/>
                    </a:lnTo>
                    <a:lnTo>
                      <a:pt x="29" y="30"/>
                    </a:lnTo>
                    <a:lnTo>
                      <a:pt x="31" y="39"/>
                    </a:lnTo>
                    <a:lnTo>
                      <a:pt x="38" y="44"/>
                    </a:lnTo>
                    <a:lnTo>
                      <a:pt x="45" y="42"/>
                    </a:lnTo>
                    <a:lnTo>
                      <a:pt x="47" y="37"/>
                    </a:lnTo>
                    <a:lnTo>
                      <a:pt x="53" y="35"/>
                    </a:lnTo>
                    <a:lnTo>
                      <a:pt x="53" y="44"/>
                    </a:lnTo>
                    <a:lnTo>
                      <a:pt x="50" y="48"/>
                    </a:lnTo>
                    <a:lnTo>
                      <a:pt x="49" y="61"/>
                    </a:lnTo>
                    <a:lnTo>
                      <a:pt x="44" y="59"/>
                    </a:lnTo>
                    <a:lnTo>
                      <a:pt x="38" y="59"/>
                    </a:lnTo>
                    <a:lnTo>
                      <a:pt x="38" y="61"/>
                    </a:lnTo>
                    <a:lnTo>
                      <a:pt x="40" y="66"/>
                    </a:lnTo>
                    <a:lnTo>
                      <a:pt x="36" y="70"/>
                    </a:lnTo>
                    <a:lnTo>
                      <a:pt x="28" y="88"/>
                    </a:lnTo>
                    <a:lnTo>
                      <a:pt x="23" y="90"/>
                    </a:lnTo>
                    <a:lnTo>
                      <a:pt x="17" y="87"/>
                    </a:lnTo>
                    <a:lnTo>
                      <a:pt x="22" y="81"/>
                    </a:lnTo>
                    <a:lnTo>
                      <a:pt x="23" y="74"/>
                    </a:lnTo>
                    <a:lnTo>
                      <a:pt x="17" y="66"/>
                    </a:lnTo>
                    <a:lnTo>
                      <a:pt x="10" y="64"/>
                    </a:lnTo>
                    <a:lnTo>
                      <a:pt x="10" y="59"/>
                    </a:lnTo>
                    <a:lnTo>
                      <a:pt x="18" y="57"/>
                    </a:lnTo>
                    <a:lnTo>
                      <a:pt x="20" y="48"/>
                    </a:lnTo>
                    <a:lnTo>
                      <a:pt x="17" y="33"/>
                    </a:lnTo>
                    <a:lnTo>
                      <a:pt x="13" y="25"/>
                    </a:lnTo>
                    <a:lnTo>
                      <a:pt x="3" y="10"/>
                    </a:lnTo>
                    <a:close/>
                  </a:path>
                </a:pathLst>
              </a:custGeom>
              <a:grpFill/>
              <a:ln w="3175" cmpd="sng">
                <a:solidFill>
                  <a:schemeClr val="bg1"/>
                </a:solidFill>
                <a:round/>
                <a:headEnd/>
                <a:tailEnd/>
              </a:ln>
            </p:spPr>
            <p:txBody>
              <a:bodyPr/>
              <a:lstStyle/>
              <a:p>
                <a:endParaRPr lang="es-CL" sz="2400" dirty="0">
                  <a:solidFill>
                    <a:srgbClr val="000000"/>
                  </a:solidFill>
                </a:endParaRPr>
              </a:p>
            </p:txBody>
          </p:sp>
          <p:sp>
            <p:nvSpPr>
              <p:cNvPr id="353" name="Freeform 486"/>
              <p:cNvSpPr>
                <a:spLocks/>
              </p:cNvSpPr>
              <p:nvPr/>
            </p:nvSpPr>
            <p:spPr bwMode="gray">
              <a:xfrm>
                <a:off x="4553" y="2883"/>
                <a:ext cx="68" cy="81"/>
              </a:xfrm>
              <a:custGeom>
                <a:avLst/>
                <a:gdLst>
                  <a:gd name="T0" fmla="*/ 58 w 68"/>
                  <a:gd name="T1" fmla="*/ 3 h 81"/>
                  <a:gd name="T2" fmla="*/ 58 w 68"/>
                  <a:gd name="T3" fmla="*/ 9 h 81"/>
                  <a:gd name="T4" fmla="*/ 61 w 68"/>
                  <a:gd name="T5" fmla="*/ 9 h 81"/>
                  <a:gd name="T6" fmla="*/ 63 w 68"/>
                  <a:gd name="T7" fmla="*/ 5 h 81"/>
                  <a:gd name="T8" fmla="*/ 68 w 68"/>
                  <a:gd name="T9" fmla="*/ 6 h 81"/>
                  <a:gd name="T10" fmla="*/ 67 w 68"/>
                  <a:gd name="T11" fmla="*/ 21 h 81"/>
                  <a:gd name="T12" fmla="*/ 61 w 68"/>
                  <a:gd name="T13" fmla="*/ 30 h 81"/>
                  <a:gd name="T14" fmla="*/ 58 w 68"/>
                  <a:gd name="T15" fmla="*/ 35 h 81"/>
                  <a:gd name="T16" fmla="*/ 56 w 68"/>
                  <a:gd name="T17" fmla="*/ 42 h 81"/>
                  <a:gd name="T18" fmla="*/ 48 w 68"/>
                  <a:gd name="T19" fmla="*/ 45 h 81"/>
                  <a:gd name="T20" fmla="*/ 43 w 68"/>
                  <a:gd name="T21" fmla="*/ 51 h 81"/>
                  <a:gd name="T22" fmla="*/ 36 w 68"/>
                  <a:gd name="T23" fmla="*/ 68 h 81"/>
                  <a:gd name="T24" fmla="*/ 23 w 68"/>
                  <a:gd name="T25" fmla="*/ 81 h 81"/>
                  <a:gd name="T26" fmla="*/ 8 w 68"/>
                  <a:gd name="T27" fmla="*/ 75 h 81"/>
                  <a:gd name="T28" fmla="*/ 1 w 68"/>
                  <a:gd name="T29" fmla="*/ 75 h 81"/>
                  <a:gd name="T30" fmla="*/ 0 w 68"/>
                  <a:gd name="T31" fmla="*/ 70 h 81"/>
                  <a:gd name="T32" fmla="*/ 5 w 68"/>
                  <a:gd name="T33" fmla="*/ 58 h 81"/>
                  <a:gd name="T34" fmla="*/ 11 w 68"/>
                  <a:gd name="T35" fmla="*/ 50 h 81"/>
                  <a:gd name="T36" fmla="*/ 21 w 68"/>
                  <a:gd name="T37" fmla="*/ 44 h 81"/>
                  <a:gd name="T38" fmla="*/ 29 w 68"/>
                  <a:gd name="T39" fmla="*/ 35 h 81"/>
                  <a:gd name="T40" fmla="*/ 40 w 68"/>
                  <a:gd name="T41" fmla="*/ 28 h 81"/>
                  <a:gd name="T42" fmla="*/ 44 w 68"/>
                  <a:gd name="T43" fmla="*/ 22 h 81"/>
                  <a:gd name="T44" fmla="*/ 44 w 68"/>
                  <a:gd name="T45" fmla="*/ 17 h 81"/>
                  <a:gd name="T46" fmla="*/ 50 w 68"/>
                  <a:gd name="T47" fmla="*/ 8 h 81"/>
                  <a:gd name="T48" fmla="*/ 50 w 68"/>
                  <a:gd name="T49" fmla="*/ 2 h 81"/>
                  <a:gd name="T50" fmla="*/ 56 w 68"/>
                  <a:gd name="T51" fmla="*/ 0 h 81"/>
                  <a:gd name="T52" fmla="*/ 58 w 68"/>
                  <a:gd name="T53" fmla="*/ 3 h 81"/>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w 68"/>
                  <a:gd name="T82" fmla="*/ 0 h 81"/>
                  <a:gd name="T83" fmla="*/ 68 w 68"/>
                  <a:gd name="T84" fmla="*/ 81 h 81"/>
                </a:gdLst>
                <a:ahLst/>
                <a:cxnLst>
                  <a:cxn ang="T54">
                    <a:pos x="T0" y="T1"/>
                  </a:cxn>
                  <a:cxn ang="T55">
                    <a:pos x="T2" y="T3"/>
                  </a:cxn>
                  <a:cxn ang="T56">
                    <a:pos x="T4" y="T5"/>
                  </a:cxn>
                  <a:cxn ang="T57">
                    <a:pos x="T6" y="T7"/>
                  </a:cxn>
                  <a:cxn ang="T58">
                    <a:pos x="T8" y="T9"/>
                  </a:cxn>
                  <a:cxn ang="T59">
                    <a:pos x="T10" y="T11"/>
                  </a:cxn>
                  <a:cxn ang="T60">
                    <a:pos x="T12" y="T13"/>
                  </a:cxn>
                  <a:cxn ang="T61">
                    <a:pos x="T14" y="T15"/>
                  </a:cxn>
                  <a:cxn ang="T62">
                    <a:pos x="T16" y="T17"/>
                  </a:cxn>
                  <a:cxn ang="T63">
                    <a:pos x="T18" y="T19"/>
                  </a:cxn>
                  <a:cxn ang="T64">
                    <a:pos x="T20" y="T21"/>
                  </a:cxn>
                  <a:cxn ang="T65">
                    <a:pos x="T22" y="T23"/>
                  </a:cxn>
                  <a:cxn ang="T66">
                    <a:pos x="T24" y="T25"/>
                  </a:cxn>
                  <a:cxn ang="T67">
                    <a:pos x="T26" y="T27"/>
                  </a:cxn>
                  <a:cxn ang="T68">
                    <a:pos x="T28" y="T29"/>
                  </a:cxn>
                  <a:cxn ang="T69">
                    <a:pos x="T30" y="T31"/>
                  </a:cxn>
                  <a:cxn ang="T70">
                    <a:pos x="T32" y="T33"/>
                  </a:cxn>
                  <a:cxn ang="T71">
                    <a:pos x="T34" y="T35"/>
                  </a:cxn>
                  <a:cxn ang="T72">
                    <a:pos x="T36" y="T37"/>
                  </a:cxn>
                  <a:cxn ang="T73">
                    <a:pos x="T38" y="T39"/>
                  </a:cxn>
                  <a:cxn ang="T74">
                    <a:pos x="T40" y="T41"/>
                  </a:cxn>
                  <a:cxn ang="T75">
                    <a:pos x="T42" y="T43"/>
                  </a:cxn>
                  <a:cxn ang="T76">
                    <a:pos x="T44" y="T45"/>
                  </a:cxn>
                  <a:cxn ang="T77">
                    <a:pos x="T46" y="T47"/>
                  </a:cxn>
                  <a:cxn ang="T78">
                    <a:pos x="T48" y="T49"/>
                  </a:cxn>
                  <a:cxn ang="T79">
                    <a:pos x="T50" y="T51"/>
                  </a:cxn>
                  <a:cxn ang="T80">
                    <a:pos x="T52" y="T53"/>
                  </a:cxn>
                </a:cxnLst>
                <a:rect l="T81" t="T82" r="T83" b="T84"/>
                <a:pathLst>
                  <a:path w="68" h="81">
                    <a:moveTo>
                      <a:pt x="58" y="3"/>
                    </a:moveTo>
                    <a:lnTo>
                      <a:pt x="58" y="9"/>
                    </a:lnTo>
                    <a:lnTo>
                      <a:pt x="61" y="9"/>
                    </a:lnTo>
                    <a:lnTo>
                      <a:pt x="63" y="5"/>
                    </a:lnTo>
                    <a:lnTo>
                      <a:pt x="68" y="6"/>
                    </a:lnTo>
                    <a:lnTo>
                      <a:pt x="67" y="21"/>
                    </a:lnTo>
                    <a:lnTo>
                      <a:pt x="61" y="30"/>
                    </a:lnTo>
                    <a:lnTo>
                      <a:pt x="58" y="35"/>
                    </a:lnTo>
                    <a:lnTo>
                      <a:pt x="56" y="42"/>
                    </a:lnTo>
                    <a:lnTo>
                      <a:pt x="48" y="45"/>
                    </a:lnTo>
                    <a:lnTo>
                      <a:pt x="43" y="51"/>
                    </a:lnTo>
                    <a:lnTo>
                      <a:pt x="36" y="68"/>
                    </a:lnTo>
                    <a:lnTo>
                      <a:pt x="23" y="81"/>
                    </a:lnTo>
                    <a:lnTo>
                      <a:pt x="8" y="75"/>
                    </a:lnTo>
                    <a:lnTo>
                      <a:pt x="1" y="75"/>
                    </a:lnTo>
                    <a:lnTo>
                      <a:pt x="0" y="70"/>
                    </a:lnTo>
                    <a:lnTo>
                      <a:pt x="5" y="58"/>
                    </a:lnTo>
                    <a:lnTo>
                      <a:pt x="11" y="50"/>
                    </a:lnTo>
                    <a:lnTo>
                      <a:pt x="21" y="44"/>
                    </a:lnTo>
                    <a:lnTo>
                      <a:pt x="29" y="35"/>
                    </a:lnTo>
                    <a:lnTo>
                      <a:pt x="40" y="28"/>
                    </a:lnTo>
                    <a:lnTo>
                      <a:pt x="44" y="22"/>
                    </a:lnTo>
                    <a:lnTo>
                      <a:pt x="44" y="17"/>
                    </a:lnTo>
                    <a:lnTo>
                      <a:pt x="50" y="8"/>
                    </a:lnTo>
                    <a:lnTo>
                      <a:pt x="50" y="2"/>
                    </a:lnTo>
                    <a:lnTo>
                      <a:pt x="56" y="0"/>
                    </a:lnTo>
                    <a:lnTo>
                      <a:pt x="58" y="3"/>
                    </a:lnTo>
                    <a:close/>
                  </a:path>
                </a:pathLst>
              </a:custGeom>
              <a:grpFill/>
              <a:ln w="3175" cmpd="sng">
                <a:solidFill>
                  <a:schemeClr val="bg1"/>
                </a:solidFill>
                <a:round/>
                <a:headEnd/>
                <a:tailEnd/>
              </a:ln>
            </p:spPr>
            <p:txBody>
              <a:bodyPr/>
              <a:lstStyle/>
              <a:p>
                <a:endParaRPr lang="es-CL" sz="2400" dirty="0">
                  <a:solidFill>
                    <a:srgbClr val="000000"/>
                  </a:solidFill>
                </a:endParaRPr>
              </a:p>
            </p:txBody>
          </p:sp>
          <p:sp>
            <p:nvSpPr>
              <p:cNvPr id="354" name="Freeform 487"/>
              <p:cNvSpPr>
                <a:spLocks/>
              </p:cNvSpPr>
              <p:nvPr/>
            </p:nvSpPr>
            <p:spPr bwMode="gray">
              <a:xfrm>
                <a:off x="4562" y="2966"/>
                <a:ext cx="4" cy="7"/>
              </a:xfrm>
              <a:custGeom>
                <a:avLst/>
                <a:gdLst>
                  <a:gd name="T0" fmla="*/ 4 w 4"/>
                  <a:gd name="T1" fmla="*/ 0 h 7"/>
                  <a:gd name="T2" fmla="*/ 4 w 4"/>
                  <a:gd name="T3" fmla="*/ 5 h 7"/>
                  <a:gd name="T4" fmla="*/ 0 w 4"/>
                  <a:gd name="T5" fmla="*/ 7 h 7"/>
                  <a:gd name="T6" fmla="*/ 1 w 4"/>
                  <a:gd name="T7" fmla="*/ 0 h 7"/>
                  <a:gd name="T8" fmla="*/ 4 w 4"/>
                  <a:gd name="T9" fmla="*/ 0 h 7"/>
                  <a:gd name="T10" fmla="*/ 0 60000 65536"/>
                  <a:gd name="T11" fmla="*/ 0 60000 65536"/>
                  <a:gd name="T12" fmla="*/ 0 60000 65536"/>
                  <a:gd name="T13" fmla="*/ 0 60000 65536"/>
                  <a:gd name="T14" fmla="*/ 0 60000 65536"/>
                  <a:gd name="T15" fmla="*/ 0 w 4"/>
                  <a:gd name="T16" fmla="*/ 0 h 7"/>
                  <a:gd name="T17" fmla="*/ 4 w 4"/>
                  <a:gd name="T18" fmla="*/ 7 h 7"/>
                </a:gdLst>
                <a:ahLst/>
                <a:cxnLst>
                  <a:cxn ang="T10">
                    <a:pos x="T0" y="T1"/>
                  </a:cxn>
                  <a:cxn ang="T11">
                    <a:pos x="T2" y="T3"/>
                  </a:cxn>
                  <a:cxn ang="T12">
                    <a:pos x="T4" y="T5"/>
                  </a:cxn>
                  <a:cxn ang="T13">
                    <a:pos x="T6" y="T7"/>
                  </a:cxn>
                  <a:cxn ang="T14">
                    <a:pos x="T8" y="T9"/>
                  </a:cxn>
                </a:cxnLst>
                <a:rect l="T15" t="T16" r="T17" b="T18"/>
                <a:pathLst>
                  <a:path w="4" h="7">
                    <a:moveTo>
                      <a:pt x="4" y="0"/>
                    </a:moveTo>
                    <a:lnTo>
                      <a:pt x="4" y="5"/>
                    </a:lnTo>
                    <a:lnTo>
                      <a:pt x="0" y="7"/>
                    </a:lnTo>
                    <a:lnTo>
                      <a:pt x="1" y="0"/>
                    </a:lnTo>
                    <a:lnTo>
                      <a:pt x="4" y="0"/>
                    </a:lnTo>
                    <a:close/>
                  </a:path>
                </a:pathLst>
              </a:custGeom>
              <a:grpFill/>
              <a:ln w="3175" cmpd="sng">
                <a:solidFill>
                  <a:schemeClr val="bg1"/>
                </a:solidFill>
                <a:round/>
                <a:headEnd/>
                <a:tailEnd/>
              </a:ln>
            </p:spPr>
            <p:txBody>
              <a:bodyPr/>
              <a:lstStyle/>
              <a:p>
                <a:endParaRPr lang="es-CL" sz="2400" dirty="0">
                  <a:solidFill>
                    <a:srgbClr val="000000"/>
                  </a:solidFill>
                </a:endParaRPr>
              </a:p>
            </p:txBody>
          </p:sp>
          <p:sp>
            <p:nvSpPr>
              <p:cNvPr id="355" name="Freeform 488"/>
              <p:cNvSpPr>
                <a:spLocks/>
              </p:cNvSpPr>
              <p:nvPr/>
            </p:nvSpPr>
            <p:spPr bwMode="gray">
              <a:xfrm>
                <a:off x="4382" y="2479"/>
                <a:ext cx="37" cy="22"/>
              </a:xfrm>
              <a:custGeom>
                <a:avLst/>
                <a:gdLst>
                  <a:gd name="T0" fmla="*/ 0 w 37"/>
                  <a:gd name="T1" fmla="*/ 13 h 22"/>
                  <a:gd name="T2" fmla="*/ 1 w 37"/>
                  <a:gd name="T3" fmla="*/ 17 h 22"/>
                  <a:gd name="T4" fmla="*/ 8 w 37"/>
                  <a:gd name="T5" fmla="*/ 22 h 22"/>
                  <a:gd name="T6" fmla="*/ 18 w 37"/>
                  <a:gd name="T7" fmla="*/ 21 h 22"/>
                  <a:gd name="T8" fmla="*/ 34 w 37"/>
                  <a:gd name="T9" fmla="*/ 14 h 22"/>
                  <a:gd name="T10" fmla="*/ 36 w 37"/>
                  <a:gd name="T11" fmla="*/ 15 h 22"/>
                  <a:gd name="T12" fmla="*/ 36 w 37"/>
                  <a:gd name="T13" fmla="*/ 6 h 22"/>
                  <a:gd name="T14" fmla="*/ 37 w 37"/>
                  <a:gd name="T15" fmla="*/ 4 h 22"/>
                  <a:gd name="T16" fmla="*/ 34 w 37"/>
                  <a:gd name="T17" fmla="*/ 0 h 22"/>
                  <a:gd name="T18" fmla="*/ 31 w 37"/>
                  <a:gd name="T19" fmla="*/ 2 h 22"/>
                  <a:gd name="T20" fmla="*/ 31 w 37"/>
                  <a:gd name="T21" fmla="*/ 7 h 22"/>
                  <a:gd name="T22" fmla="*/ 22 w 37"/>
                  <a:gd name="T23" fmla="*/ 15 h 22"/>
                  <a:gd name="T24" fmla="*/ 13 w 37"/>
                  <a:gd name="T25" fmla="*/ 15 h 22"/>
                  <a:gd name="T26" fmla="*/ 11 w 37"/>
                  <a:gd name="T27" fmla="*/ 15 h 22"/>
                  <a:gd name="T28" fmla="*/ 6 w 37"/>
                  <a:gd name="T29" fmla="*/ 14 h 22"/>
                  <a:gd name="T30" fmla="*/ 4 w 37"/>
                  <a:gd name="T31" fmla="*/ 13 h 22"/>
                  <a:gd name="T32" fmla="*/ 2 w 37"/>
                  <a:gd name="T33" fmla="*/ 13 h 22"/>
                  <a:gd name="T34" fmla="*/ 0 w 37"/>
                  <a:gd name="T35" fmla="*/ 13 h 22"/>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37"/>
                  <a:gd name="T55" fmla="*/ 0 h 22"/>
                  <a:gd name="T56" fmla="*/ 37 w 37"/>
                  <a:gd name="T57" fmla="*/ 22 h 22"/>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37" h="22">
                    <a:moveTo>
                      <a:pt x="0" y="13"/>
                    </a:moveTo>
                    <a:lnTo>
                      <a:pt x="1" y="17"/>
                    </a:lnTo>
                    <a:lnTo>
                      <a:pt x="8" y="22"/>
                    </a:lnTo>
                    <a:lnTo>
                      <a:pt x="18" y="21"/>
                    </a:lnTo>
                    <a:lnTo>
                      <a:pt x="34" y="14"/>
                    </a:lnTo>
                    <a:lnTo>
                      <a:pt x="36" y="15"/>
                    </a:lnTo>
                    <a:lnTo>
                      <a:pt x="36" y="6"/>
                    </a:lnTo>
                    <a:lnTo>
                      <a:pt x="37" y="4"/>
                    </a:lnTo>
                    <a:lnTo>
                      <a:pt x="34" y="0"/>
                    </a:lnTo>
                    <a:lnTo>
                      <a:pt x="31" y="2"/>
                    </a:lnTo>
                    <a:lnTo>
                      <a:pt x="31" y="7"/>
                    </a:lnTo>
                    <a:lnTo>
                      <a:pt x="22" y="15"/>
                    </a:lnTo>
                    <a:lnTo>
                      <a:pt x="13" y="15"/>
                    </a:lnTo>
                    <a:lnTo>
                      <a:pt x="11" y="15"/>
                    </a:lnTo>
                    <a:lnTo>
                      <a:pt x="6" y="14"/>
                    </a:lnTo>
                    <a:lnTo>
                      <a:pt x="4" y="13"/>
                    </a:lnTo>
                    <a:lnTo>
                      <a:pt x="2" y="13"/>
                    </a:lnTo>
                    <a:lnTo>
                      <a:pt x="0" y="13"/>
                    </a:lnTo>
                    <a:close/>
                  </a:path>
                </a:pathLst>
              </a:custGeom>
              <a:grpFill/>
              <a:ln w="3175" cmpd="sng">
                <a:solidFill>
                  <a:schemeClr val="bg1"/>
                </a:solidFill>
                <a:round/>
                <a:headEnd/>
                <a:tailEnd/>
              </a:ln>
            </p:spPr>
            <p:txBody>
              <a:bodyPr/>
              <a:lstStyle/>
              <a:p>
                <a:endParaRPr lang="es-CL" sz="2400" dirty="0">
                  <a:solidFill>
                    <a:srgbClr val="000000"/>
                  </a:solidFill>
                </a:endParaRPr>
              </a:p>
            </p:txBody>
          </p:sp>
          <p:sp>
            <p:nvSpPr>
              <p:cNvPr id="356" name="Freeform 489"/>
              <p:cNvSpPr>
                <a:spLocks/>
              </p:cNvSpPr>
              <p:nvPr/>
            </p:nvSpPr>
            <p:spPr bwMode="gray">
              <a:xfrm>
                <a:off x="4398" y="2461"/>
                <a:ext cx="28" cy="24"/>
              </a:xfrm>
              <a:custGeom>
                <a:avLst/>
                <a:gdLst>
                  <a:gd name="T0" fmla="*/ 7 w 28"/>
                  <a:gd name="T1" fmla="*/ 2 h 24"/>
                  <a:gd name="T2" fmla="*/ 3 w 28"/>
                  <a:gd name="T3" fmla="*/ 0 h 24"/>
                  <a:gd name="T4" fmla="*/ 0 w 28"/>
                  <a:gd name="T5" fmla="*/ 0 h 24"/>
                  <a:gd name="T6" fmla="*/ 0 w 28"/>
                  <a:gd name="T7" fmla="*/ 3 h 24"/>
                  <a:gd name="T8" fmla="*/ 7 w 28"/>
                  <a:gd name="T9" fmla="*/ 5 h 24"/>
                  <a:gd name="T10" fmla="*/ 15 w 28"/>
                  <a:gd name="T11" fmla="*/ 8 h 24"/>
                  <a:gd name="T12" fmla="*/ 18 w 28"/>
                  <a:gd name="T13" fmla="*/ 14 h 24"/>
                  <a:gd name="T14" fmla="*/ 21 w 28"/>
                  <a:gd name="T15" fmla="*/ 15 h 24"/>
                  <a:gd name="T16" fmla="*/ 25 w 28"/>
                  <a:gd name="T17" fmla="*/ 24 h 24"/>
                  <a:gd name="T18" fmla="*/ 28 w 28"/>
                  <a:gd name="T19" fmla="*/ 22 h 24"/>
                  <a:gd name="T20" fmla="*/ 27 w 28"/>
                  <a:gd name="T21" fmla="*/ 16 h 24"/>
                  <a:gd name="T22" fmla="*/ 23 w 28"/>
                  <a:gd name="T23" fmla="*/ 13 h 24"/>
                  <a:gd name="T24" fmla="*/ 18 w 28"/>
                  <a:gd name="T25" fmla="*/ 7 h 24"/>
                  <a:gd name="T26" fmla="*/ 12 w 28"/>
                  <a:gd name="T27" fmla="*/ 3 h 24"/>
                  <a:gd name="T28" fmla="*/ 7 w 28"/>
                  <a:gd name="T29" fmla="*/ 2 h 24"/>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28"/>
                  <a:gd name="T46" fmla="*/ 0 h 24"/>
                  <a:gd name="T47" fmla="*/ 28 w 28"/>
                  <a:gd name="T48" fmla="*/ 24 h 24"/>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28" h="24">
                    <a:moveTo>
                      <a:pt x="7" y="2"/>
                    </a:moveTo>
                    <a:lnTo>
                      <a:pt x="3" y="0"/>
                    </a:lnTo>
                    <a:lnTo>
                      <a:pt x="0" y="0"/>
                    </a:lnTo>
                    <a:lnTo>
                      <a:pt x="0" y="3"/>
                    </a:lnTo>
                    <a:lnTo>
                      <a:pt x="7" y="5"/>
                    </a:lnTo>
                    <a:lnTo>
                      <a:pt x="15" y="8"/>
                    </a:lnTo>
                    <a:lnTo>
                      <a:pt x="18" y="14"/>
                    </a:lnTo>
                    <a:lnTo>
                      <a:pt x="21" y="15"/>
                    </a:lnTo>
                    <a:lnTo>
                      <a:pt x="25" y="24"/>
                    </a:lnTo>
                    <a:lnTo>
                      <a:pt x="28" y="22"/>
                    </a:lnTo>
                    <a:lnTo>
                      <a:pt x="27" y="16"/>
                    </a:lnTo>
                    <a:lnTo>
                      <a:pt x="23" y="13"/>
                    </a:lnTo>
                    <a:lnTo>
                      <a:pt x="18" y="7"/>
                    </a:lnTo>
                    <a:lnTo>
                      <a:pt x="12" y="3"/>
                    </a:lnTo>
                    <a:lnTo>
                      <a:pt x="7" y="2"/>
                    </a:lnTo>
                    <a:close/>
                  </a:path>
                </a:pathLst>
              </a:custGeom>
              <a:grpFill/>
              <a:ln w="3175" cmpd="sng">
                <a:solidFill>
                  <a:schemeClr val="bg1"/>
                </a:solidFill>
                <a:round/>
                <a:headEnd/>
                <a:tailEnd/>
              </a:ln>
            </p:spPr>
            <p:txBody>
              <a:bodyPr/>
              <a:lstStyle/>
              <a:p>
                <a:endParaRPr lang="es-CL" sz="2400" dirty="0">
                  <a:solidFill>
                    <a:srgbClr val="000000"/>
                  </a:solidFill>
                </a:endParaRPr>
              </a:p>
            </p:txBody>
          </p:sp>
          <p:sp>
            <p:nvSpPr>
              <p:cNvPr id="357" name="Freeform 490"/>
              <p:cNvSpPr>
                <a:spLocks/>
              </p:cNvSpPr>
              <p:nvPr/>
            </p:nvSpPr>
            <p:spPr bwMode="gray">
              <a:xfrm>
                <a:off x="4441" y="2493"/>
                <a:ext cx="10" cy="15"/>
              </a:xfrm>
              <a:custGeom>
                <a:avLst/>
                <a:gdLst>
                  <a:gd name="T0" fmla="*/ 0 w 10"/>
                  <a:gd name="T1" fmla="*/ 3 h 15"/>
                  <a:gd name="T2" fmla="*/ 2 w 10"/>
                  <a:gd name="T3" fmla="*/ 7 h 15"/>
                  <a:gd name="T4" fmla="*/ 4 w 10"/>
                  <a:gd name="T5" fmla="*/ 9 h 15"/>
                  <a:gd name="T6" fmla="*/ 5 w 10"/>
                  <a:gd name="T7" fmla="*/ 11 h 15"/>
                  <a:gd name="T8" fmla="*/ 8 w 10"/>
                  <a:gd name="T9" fmla="*/ 13 h 15"/>
                  <a:gd name="T10" fmla="*/ 10 w 10"/>
                  <a:gd name="T11" fmla="*/ 15 h 15"/>
                  <a:gd name="T12" fmla="*/ 10 w 10"/>
                  <a:gd name="T13" fmla="*/ 10 h 15"/>
                  <a:gd name="T14" fmla="*/ 9 w 10"/>
                  <a:gd name="T15" fmla="*/ 8 h 15"/>
                  <a:gd name="T16" fmla="*/ 1 w 10"/>
                  <a:gd name="T17" fmla="*/ 0 h 15"/>
                  <a:gd name="T18" fmla="*/ 0 w 10"/>
                  <a:gd name="T19" fmla="*/ 3 h 15"/>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10"/>
                  <a:gd name="T31" fmla="*/ 0 h 15"/>
                  <a:gd name="T32" fmla="*/ 10 w 10"/>
                  <a:gd name="T33" fmla="*/ 15 h 15"/>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10" h="15">
                    <a:moveTo>
                      <a:pt x="0" y="3"/>
                    </a:moveTo>
                    <a:lnTo>
                      <a:pt x="2" y="7"/>
                    </a:lnTo>
                    <a:lnTo>
                      <a:pt x="4" y="9"/>
                    </a:lnTo>
                    <a:lnTo>
                      <a:pt x="5" y="11"/>
                    </a:lnTo>
                    <a:lnTo>
                      <a:pt x="8" y="13"/>
                    </a:lnTo>
                    <a:lnTo>
                      <a:pt x="10" y="15"/>
                    </a:lnTo>
                    <a:lnTo>
                      <a:pt x="10" y="10"/>
                    </a:lnTo>
                    <a:lnTo>
                      <a:pt x="9" y="8"/>
                    </a:lnTo>
                    <a:lnTo>
                      <a:pt x="1" y="0"/>
                    </a:lnTo>
                    <a:lnTo>
                      <a:pt x="0" y="3"/>
                    </a:lnTo>
                    <a:close/>
                  </a:path>
                </a:pathLst>
              </a:custGeom>
              <a:grpFill/>
              <a:ln w="3175" cmpd="sng">
                <a:solidFill>
                  <a:schemeClr val="bg1"/>
                </a:solidFill>
                <a:round/>
                <a:headEnd/>
                <a:tailEnd/>
              </a:ln>
            </p:spPr>
            <p:txBody>
              <a:bodyPr/>
              <a:lstStyle/>
              <a:p>
                <a:endParaRPr lang="es-CL" sz="2400" dirty="0">
                  <a:solidFill>
                    <a:srgbClr val="000000"/>
                  </a:solidFill>
                </a:endParaRPr>
              </a:p>
            </p:txBody>
          </p:sp>
          <p:sp>
            <p:nvSpPr>
              <p:cNvPr id="358" name="Freeform 491"/>
              <p:cNvSpPr>
                <a:spLocks/>
              </p:cNvSpPr>
              <p:nvPr/>
            </p:nvSpPr>
            <p:spPr bwMode="gray">
              <a:xfrm>
                <a:off x="4457" y="2503"/>
                <a:ext cx="9" cy="8"/>
              </a:xfrm>
              <a:custGeom>
                <a:avLst/>
                <a:gdLst>
                  <a:gd name="T0" fmla="*/ 9 w 9"/>
                  <a:gd name="T1" fmla="*/ 7 h 8"/>
                  <a:gd name="T2" fmla="*/ 5 w 9"/>
                  <a:gd name="T3" fmla="*/ 2 h 8"/>
                  <a:gd name="T4" fmla="*/ 1 w 9"/>
                  <a:gd name="T5" fmla="*/ 0 h 8"/>
                  <a:gd name="T6" fmla="*/ 0 w 9"/>
                  <a:gd name="T7" fmla="*/ 4 h 8"/>
                  <a:gd name="T8" fmla="*/ 6 w 9"/>
                  <a:gd name="T9" fmla="*/ 8 h 8"/>
                  <a:gd name="T10" fmla="*/ 9 w 9"/>
                  <a:gd name="T11" fmla="*/ 7 h 8"/>
                  <a:gd name="T12" fmla="*/ 0 60000 65536"/>
                  <a:gd name="T13" fmla="*/ 0 60000 65536"/>
                  <a:gd name="T14" fmla="*/ 0 60000 65536"/>
                  <a:gd name="T15" fmla="*/ 0 60000 65536"/>
                  <a:gd name="T16" fmla="*/ 0 60000 65536"/>
                  <a:gd name="T17" fmla="*/ 0 60000 65536"/>
                  <a:gd name="T18" fmla="*/ 0 w 9"/>
                  <a:gd name="T19" fmla="*/ 0 h 8"/>
                  <a:gd name="T20" fmla="*/ 9 w 9"/>
                  <a:gd name="T21" fmla="*/ 8 h 8"/>
                </a:gdLst>
                <a:ahLst/>
                <a:cxnLst>
                  <a:cxn ang="T12">
                    <a:pos x="T0" y="T1"/>
                  </a:cxn>
                  <a:cxn ang="T13">
                    <a:pos x="T2" y="T3"/>
                  </a:cxn>
                  <a:cxn ang="T14">
                    <a:pos x="T4" y="T5"/>
                  </a:cxn>
                  <a:cxn ang="T15">
                    <a:pos x="T6" y="T7"/>
                  </a:cxn>
                  <a:cxn ang="T16">
                    <a:pos x="T8" y="T9"/>
                  </a:cxn>
                  <a:cxn ang="T17">
                    <a:pos x="T10" y="T11"/>
                  </a:cxn>
                </a:cxnLst>
                <a:rect l="T18" t="T19" r="T20" b="T21"/>
                <a:pathLst>
                  <a:path w="9" h="8">
                    <a:moveTo>
                      <a:pt x="9" y="7"/>
                    </a:moveTo>
                    <a:lnTo>
                      <a:pt x="5" y="2"/>
                    </a:lnTo>
                    <a:lnTo>
                      <a:pt x="1" y="0"/>
                    </a:lnTo>
                    <a:lnTo>
                      <a:pt x="0" y="4"/>
                    </a:lnTo>
                    <a:lnTo>
                      <a:pt x="6" y="8"/>
                    </a:lnTo>
                    <a:lnTo>
                      <a:pt x="9" y="7"/>
                    </a:lnTo>
                    <a:close/>
                  </a:path>
                </a:pathLst>
              </a:custGeom>
              <a:grpFill/>
              <a:ln w="3175" cmpd="sng">
                <a:solidFill>
                  <a:schemeClr val="bg1"/>
                </a:solidFill>
                <a:round/>
                <a:headEnd/>
                <a:tailEnd/>
              </a:ln>
            </p:spPr>
            <p:txBody>
              <a:bodyPr/>
              <a:lstStyle/>
              <a:p>
                <a:endParaRPr lang="es-CL" sz="2400" dirty="0">
                  <a:solidFill>
                    <a:srgbClr val="000000"/>
                  </a:solidFill>
                </a:endParaRPr>
              </a:p>
            </p:txBody>
          </p:sp>
          <p:sp>
            <p:nvSpPr>
              <p:cNvPr id="359" name="Freeform 492"/>
              <p:cNvSpPr>
                <a:spLocks/>
              </p:cNvSpPr>
              <p:nvPr/>
            </p:nvSpPr>
            <p:spPr bwMode="gray">
              <a:xfrm>
                <a:off x="4475" y="2512"/>
                <a:ext cx="14" cy="10"/>
              </a:xfrm>
              <a:custGeom>
                <a:avLst/>
                <a:gdLst>
                  <a:gd name="T0" fmla="*/ 14 w 14"/>
                  <a:gd name="T1" fmla="*/ 10 h 10"/>
                  <a:gd name="T2" fmla="*/ 11 w 14"/>
                  <a:gd name="T3" fmla="*/ 5 h 10"/>
                  <a:gd name="T4" fmla="*/ 2 w 14"/>
                  <a:gd name="T5" fmla="*/ 0 h 10"/>
                  <a:gd name="T6" fmla="*/ 0 w 14"/>
                  <a:gd name="T7" fmla="*/ 2 h 10"/>
                  <a:gd name="T8" fmla="*/ 0 w 14"/>
                  <a:gd name="T9" fmla="*/ 5 h 10"/>
                  <a:gd name="T10" fmla="*/ 11 w 14"/>
                  <a:gd name="T11" fmla="*/ 10 h 10"/>
                  <a:gd name="T12" fmla="*/ 14 w 14"/>
                  <a:gd name="T13" fmla="*/ 10 h 10"/>
                  <a:gd name="T14" fmla="*/ 0 60000 65536"/>
                  <a:gd name="T15" fmla="*/ 0 60000 65536"/>
                  <a:gd name="T16" fmla="*/ 0 60000 65536"/>
                  <a:gd name="T17" fmla="*/ 0 60000 65536"/>
                  <a:gd name="T18" fmla="*/ 0 60000 65536"/>
                  <a:gd name="T19" fmla="*/ 0 60000 65536"/>
                  <a:gd name="T20" fmla="*/ 0 60000 65536"/>
                  <a:gd name="T21" fmla="*/ 0 w 14"/>
                  <a:gd name="T22" fmla="*/ 0 h 10"/>
                  <a:gd name="T23" fmla="*/ 14 w 14"/>
                  <a:gd name="T24" fmla="*/ 10 h 10"/>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14" h="10">
                    <a:moveTo>
                      <a:pt x="14" y="10"/>
                    </a:moveTo>
                    <a:lnTo>
                      <a:pt x="11" y="5"/>
                    </a:lnTo>
                    <a:lnTo>
                      <a:pt x="2" y="0"/>
                    </a:lnTo>
                    <a:lnTo>
                      <a:pt x="0" y="2"/>
                    </a:lnTo>
                    <a:lnTo>
                      <a:pt x="0" y="5"/>
                    </a:lnTo>
                    <a:lnTo>
                      <a:pt x="11" y="10"/>
                    </a:lnTo>
                    <a:lnTo>
                      <a:pt x="14" y="10"/>
                    </a:lnTo>
                    <a:close/>
                  </a:path>
                </a:pathLst>
              </a:custGeom>
              <a:grpFill/>
              <a:ln w="3175" cmpd="sng">
                <a:solidFill>
                  <a:schemeClr val="bg1"/>
                </a:solidFill>
                <a:round/>
                <a:headEnd/>
                <a:tailEnd/>
              </a:ln>
            </p:spPr>
            <p:txBody>
              <a:bodyPr/>
              <a:lstStyle/>
              <a:p>
                <a:endParaRPr lang="es-CL" sz="2400" dirty="0">
                  <a:solidFill>
                    <a:srgbClr val="000000"/>
                  </a:solidFill>
                </a:endParaRPr>
              </a:p>
            </p:txBody>
          </p:sp>
          <p:sp>
            <p:nvSpPr>
              <p:cNvPr id="360" name="Freeform 493"/>
              <p:cNvSpPr>
                <a:spLocks/>
              </p:cNvSpPr>
              <p:nvPr/>
            </p:nvSpPr>
            <p:spPr bwMode="gray">
              <a:xfrm>
                <a:off x="4495" y="2523"/>
                <a:ext cx="11" cy="13"/>
              </a:xfrm>
              <a:custGeom>
                <a:avLst/>
                <a:gdLst>
                  <a:gd name="T0" fmla="*/ 11 w 11"/>
                  <a:gd name="T1" fmla="*/ 10 h 13"/>
                  <a:gd name="T2" fmla="*/ 5 w 11"/>
                  <a:gd name="T3" fmla="*/ 1 h 13"/>
                  <a:gd name="T4" fmla="*/ 1 w 11"/>
                  <a:gd name="T5" fmla="*/ 0 h 13"/>
                  <a:gd name="T6" fmla="*/ 0 w 11"/>
                  <a:gd name="T7" fmla="*/ 2 h 13"/>
                  <a:gd name="T8" fmla="*/ 1 w 11"/>
                  <a:gd name="T9" fmla="*/ 6 h 13"/>
                  <a:gd name="T10" fmla="*/ 7 w 11"/>
                  <a:gd name="T11" fmla="*/ 12 h 13"/>
                  <a:gd name="T12" fmla="*/ 10 w 11"/>
                  <a:gd name="T13" fmla="*/ 13 h 13"/>
                  <a:gd name="T14" fmla="*/ 11 w 11"/>
                  <a:gd name="T15" fmla="*/ 10 h 13"/>
                  <a:gd name="T16" fmla="*/ 0 60000 65536"/>
                  <a:gd name="T17" fmla="*/ 0 60000 65536"/>
                  <a:gd name="T18" fmla="*/ 0 60000 65536"/>
                  <a:gd name="T19" fmla="*/ 0 60000 65536"/>
                  <a:gd name="T20" fmla="*/ 0 60000 65536"/>
                  <a:gd name="T21" fmla="*/ 0 60000 65536"/>
                  <a:gd name="T22" fmla="*/ 0 60000 65536"/>
                  <a:gd name="T23" fmla="*/ 0 60000 65536"/>
                  <a:gd name="T24" fmla="*/ 0 w 11"/>
                  <a:gd name="T25" fmla="*/ 0 h 13"/>
                  <a:gd name="T26" fmla="*/ 11 w 11"/>
                  <a:gd name="T27" fmla="*/ 13 h 13"/>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11" h="13">
                    <a:moveTo>
                      <a:pt x="11" y="10"/>
                    </a:moveTo>
                    <a:lnTo>
                      <a:pt x="5" y="1"/>
                    </a:lnTo>
                    <a:lnTo>
                      <a:pt x="1" y="0"/>
                    </a:lnTo>
                    <a:lnTo>
                      <a:pt x="0" y="2"/>
                    </a:lnTo>
                    <a:lnTo>
                      <a:pt x="1" y="6"/>
                    </a:lnTo>
                    <a:lnTo>
                      <a:pt x="7" y="12"/>
                    </a:lnTo>
                    <a:lnTo>
                      <a:pt x="10" y="13"/>
                    </a:lnTo>
                    <a:lnTo>
                      <a:pt x="11" y="10"/>
                    </a:lnTo>
                    <a:close/>
                  </a:path>
                </a:pathLst>
              </a:custGeom>
              <a:grpFill/>
              <a:ln w="3175" cmpd="sng">
                <a:solidFill>
                  <a:schemeClr val="bg1"/>
                </a:solidFill>
                <a:round/>
                <a:headEnd/>
                <a:tailEnd/>
              </a:ln>
            </p:spPr>
            <p:txBody>
              <a:bodyPr/>
              <a:lstStyle/>
              <a:p>
                <a:endParaRPr lang="es-CL" sz="2400" dirty="0">
                  <a:solidFill>
                    <a:srgbClr val="000000"/>
                  </a:solidFill>
                </a:endParaRPr>
              </a:p>
            </p:txBody>
          </p:sp>
          <p:sp>
            <p:nvSpPr>
              <p:cNvPr id="361" name="Freeform 494"/>
              <p:cNvSpPr>
                <a:spLocks/>
              </p:cNvSpPr>
              <p:nvPr/>
            </p:nvSpPr>
            <p:spPr bwMode="gray">
              <a:xfrm>
                <a:off x="4503" y="2541"/>
                <a:ext cx="8" cy="7"/>
              </a:xfrm>
              <a:custGeom>
                <a:avLst/>
                <a:gdLst>
                  <a:gd name="T0" fmla="*/ 4 w 8"/>
                  <a:gd name="T1" fmla="*/ 0 h 7"/>
                  <a:gd name="T2" fmla="*/ 0 w 8"/>
                  <a:gd name="T3" fmla="*/ 0 h 7"/>
                  <a:gd name="T4" fmla="*/ 1 w 8"/>
                  <a:gd name="T5" fmla="*/ 3 h 7"/>
                  <a:gd name="T6" fmla="*/ 6 w 8"/>
                  <a:gd name="T7" fmla="*/ 7 h 7"/>
                  <a:gd name="T8" fmla="*/ 8 w 8"/>
                  <a:gd name="T9" fmla="*/ 6 h 7"/>
                  <a:gd name="T10" fmla="*/ 7 w 8"/>
                  <a:gd name="T11" fmla="*/ 2 h 7"/>
                  <a:gd name="T12" fmla="*/ 4 w 8"/>
                  <a:gd name="T13" fmla="*/ 0 h 7"/>
                  <a:gd name="T14" fmla="*/ 0 60000 65536"/>
                  <a:gd name="T15" fmla="*/ 0 60000 65536"/>
                  <a:gd name="T16" fmla="*/ 0 60000 65536"/>
                  <a:gd name="T17" fmla="*/ 0 60000 65536"/>
                  <a:gd name="T18" fmla="*/ 0 60000 65536"/>
                  <a:gd name="T19" fmla="*/ 0 60000 65536"/>
                  <a:gd name="T20" fmla="*/ 0 60000 65536"/>
                  <a:gd name="T21" fmla="*/ 0 w 8"/>
                  <a:gd name="T22" fmla="*/ 0 h 7"/>
                  <a:gd name="T23" fmla="*/ 8 w 8"/>
                  <a:gd name="T24" fmla="*/ 7 h 7"/>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 h="7">
                    <a:moveTo>
                      <a:pt x="4" y="0"/>
                    </a:moveTo>
                    <a:lnTo>
                      <a:pt x="0" y="0"/>
                    </a:lnTo>
                    <a:lnTo>
                      <a:pt x="1" y="3"/>
                    </a:lnTo>
                    <a:lnTo>
                      <a:pt x="6" y="7"/>
                    </a:lnTo>
                    <a:lnTo>
                      <a:pt x="8" y="6"/>
                    </a:lnTo>
                    <a:lnTo>
                      <a:pt x="7" y="2"/>
                    </a:lnTo>
                    <a:lnTo>
                      <a:pt x="4" y="0"/>
                    </a:lnTo>
                    <a:close/>
                  </a:path>
                </a:pathLst>
              </a:custGeom>
              <a:grpFill/>
              <a:ln w="3175" cmpd="sng">
                <a:solidFill>
                  <a:schemeClr val="bg1"/>
                </a:solidFill>
                <a:round/>
                <a:headEnd/>
                <a:tailEnd/>
              </a:ln>
            </p:spPr>
            <p:txBody>
              <a:bodyPr/>
              <a:lstStyle/>
              <a:p>
                <a:endParaRPr lang="es-CL" sz="2400" dirty="0">
                  <a:solidFill>
                    <a:srgbClr val="000000"/>
                  </a:solidFill>
                </a:endParaRPr>
              </a:p>
            </p:txBody>
          </p:sp>
          <p:sp>
            <p:nvSpPr>
              <p:cNvPr id="362" name="Freeform 495"/>
              <p:cNvSpPr>
                <a:spLocks/>
              </p:cNvSpPr>
              <p:nvPr/>
            </p:nvSpPr>
            <p:spPr bwMode="gray">
              <a:xfrm>
                <a:off x="4489" y="2552"/>
                <a:ext cx="6" cy="4"/>
              </a:xfrm>
              <a:custGeom>
                <a:avLst/>
                <a:gdLst>
                  <a:gd name="T0" fmla="*/ 0 w 6"/>
                  <a:gd name="T1" fmla="*/ 1 h 4"/>
                  <a:gd name="T2" fmla="*/ 0 w 6"/>
                  <a:gd name="T3" fmla="*/ 3 h 4"/>
                  <a:gd name="T4" fmla="*/ 2 w 6"/>
                  <a:gd name="T5" fmla="*/ 4 h 4"/>
                  <a:gd name="T6" fmla="*/ 6 w 6"/>
                  <a:gd name="T7" fmla="*/ 3 h 4"/>
                  <a:gd name="T8" fmla="*/ 3 w 6"/>
                  <a:gd name="T9" fmla="*/ 0 h 4"/>
                  <a:gd name="T10" fmla="*/ 0 w 6"/>
                  <a:gd name="T11" fmla="*/ 1 h 4"/>
                  <a:gd name="T12" fmla="*/ 0 60000 65536"/>
                  <a:gd name="T13" fmla="*/ 0 60000 65536"/>
                  <a:gd name="T14" fmla="*/ 0 60000 65536"/>
                  <a:gd name="T15" fmla="*/ 0 60000 65536"/>
                  <a:gd name="T16" fmla="*/ 0 60000 65536"/>
                  <a:gd name="T17" fmla="*/ 0 60000 65536"/>
                  <a:gd name="T18" fmla="*/ 0 w 6"/>
                  <a:gd name="T19" fmla="*/ 0 h 4"/>
                  <a:gd name="T20" fmla="*/ 6 w 6"/>
                  <a:gd name="T21" fmla="*/ 4 h 4"/>
                </a:gdLst>
                <a:ahLst/>
                <a:cxnLst>
                  <a:cxn ang="T12">
                    <a:pos x="T0" y="T1"/>
                  </a:cxn>
                  <a:cxn ang="T13">
                    <a:pos x="T2" y="T3"/>
                  </a:cxn>
                  <a:cxn ang="T14">
                    <a:pos x="T4" y="T5"/>
                  </a:cxn>
                  <a:cxn ang="T15">
                    <a:pos x="T6" y="T7"/>
                  </a:cxn>
                  <a:cxn ang="T16">
                    <a:pos x="T8" y="T9"/>
                  </a:cxn>
                  <a:cxn ang="T17">
                    <a:pos x="T10" y="T11"/>
                  </a:cxn>
                </a:cxnLst>
                <a:rect l="T18" t="T19" r="T20" b="T21"/>
                <a:pathLst>
                  <a:path w="6" h="4">
                    <a:moveTo>
                      <a:pt x="0" y="1"/>
                    </a:moveTo>
                    <a:lnTo>
                      <a:pt x="0" y="3"/>
                    </a:lnTo>
                    <a:lnTo>
                      <a:pt x="2" y="4"/>
                    </a:lnTo>
                    <a:lnTo>
                      <a:pt x="6" y="3"/>
                    </a:lnTo>
                    <a:lnTo>
                      <a:pt x="3" y="0"/>
                    </a:lnTo>
                    <a:lnTo>
                      <a:pt x="0" y="1"/>
                    </a:lnTo>
                    <a:close/>
                  </a:path>
                </a:pathLst>
              </a:custGeom>
              <a:grpFill/>
              <a:ln w="3175" cmpd="sng">
                <a:solidFill>
                  <a:schemeClr val="bg1"/>
                </a:solidFill>
                <a:round/>
                <a:headEnd/>
                <a:tailEnd/>
              </a:ln>
            </p:spPr>
            <p:txBody>
              <a:bodyPr/>
              <a:lstStyle/>
              <a:p>
                <a:endParaRPr lang="es-CL" sz="2400" dirty="0">
                  <a:solidFill>
                    <a:srgbClr val="000000"/>
                  </a:solidFill>
                </a:endParaRPr>
              </a:p>
            </p:txBody>
          </p:sp>
          <p:sp>
            <p:nvSpPr>
              <p:cNvPr id="363" name="Freeform 496"/>
              <p:cNvSpPr>
                <a:spLocks/>
              </p:cNvSpPr>
              <p:nvPr/>
            </p:nvSpPr>
            <p:spPr bwMode="gray">
              <a:xfrm>
                <a:off x="4488" y="2531"/>
                <a:ext cx="8" cy="5"/>
              </a:xfrm>
              <a:custGeom>
                <a:avLst/>
                <a:gdLst>
                  <a:gd name="T0" fmla="*/ 0 w 8"/>
                  <a:gd name="T1" fmla="*/ 0 h 5"/>
                  <a:gd name="T2" fmla="*/ 0 w 8"/>
                  <a:gd name="T3" fmla="*/ 1 h 5"/>
                  <a:gd name="T4" fmla="*/ 4 w 8"/>
                  <a:gd name="T5" fmla="*/ 5 h 5"/>
                  <a:gd name="T6" fmla="*/ 8 w 8"/>
                  <a:gd name="T7" fmla="*/ 3 h 5"/>
                  <a:gd name="T8" fmla="*/ 4 w 8"/>
                  <a:gd name="T9" fmla="*/ 0 h 5"/>
                  <a:gd name="T10" fmla="*/ 0 w 8"/>
                  <a:gd name="T11" fmla="*/ 0 h 5"/>
                  <a:gd name="T12" fmla="*/ 0 60000 65536"/>
                  <a:gd name="T13" fmla="*/ 0 60000 65536"/>
                  <a:gd name="T14" fmla="*/ 0 60000 65536"/>
                  <a:gd name="T15" fmla="*/ 0 60000 65536"/>
                  <a:gd name="T16" fmla="*/ 0 60000 65536"/>
                  <a:gd name="T17" fmla="*/ 0 60000 65536"/>
                  <a:gd name="T18" fmla="*/ 0 w 8"/>
                  <a:gd name="T19" fmla="*/ 0 h 5"/>
                  <a:gd name="T20" fmla="*/ 8 w 8"/>
                  <a:gd name="T21" fmla="*/ 5 h 5"/>
                </a:gdLst>
                <a:ahLst/>
                <a:cxnLst>
                  <a:cxn ang="T12">
                    <a:pos x="T0" y="T1"/>
                  </a:cxn>
                  <a:cxn ang="T13">
                    <a:pos x="T2" y="T3"/>
                  </a:cxn>
                  <a:cxn ang="T14">
                    <a:pos x="T4" y="T5"/>
                  </a:cxn>
                  <a:cxn ang="T15">
                    <a:pos x="T6" y="T7"/>
                  </a:cxn>
                  <a:cxn ang="T16">
                    <a:pos x="T8" y="T9"/>
                  </a:cxn>
                  <a:cxn ang="T17">
                    <a:pos x="T10" y="T11"/>
                  </a:cxn>
                </a:cxnLst>
                <a:rect l="T18" t="T19" r="T20" b="T21"/>
                <a:pathLst>
                  <a:path w="8" h="5">
                    <a:moveTo>
                      <a:pt x="0" y="0"/>
                    </a:moveTo>
                    <a:lnTo>
                      <a:pt x="0" y="1"/>
                    </a:lnTo>
                    <a:lnTo>
                      <a:pt x="4" y="5"/>
                    </a:lnTo>
                    <a:lnTo>
                      <a:pt x="8" y="3"/>
                    </a:lnTo>
                    <a:lnTo>
                      <a:pt x="4" y="0"/>
                    </a:lnTo>
                    <a:lnTo>
                      <a:pt x="0" y="0"/>
                    </a:lnTo>
                    <a:close/>
                  </a:path>
                </a:pathLst>
              </a:custGeom>
              <a:grpFill/>
              <a:ln w="3175" cmpd="sng">
                <a:solidFill>
                  <a:schemeClr val="bg1"/>
                </a:solidFill>
                <a:round/>
                <a:headEnd/>
                <a:tailEnd/>
              </a:ln>
            </p:spPr>
            <p:txBody>
              <a:bodyPr/>
              <a:lstStyle/>
              <a:p>
                <a:endParaRPr lang="es-CL" sz="2400" dirty="0">
                  <a:solidFill>
                    <a:srgbClr val="000000"/>
                  </a:solidFill>
                </a:endParaRPr>
              </a:p>
            </p:txBody>
          </p:sp>
          <p:sp>
            <p:nvSpPr>
              <p:cNvPr id="364" name="Freeform 497"/>
              <p:cNvSpPr>
                <a:spLocks/>
              </p:cNvSpPr>
              <p:nvPr/>
            </p:nvSpPr>
            <p:spPr bwMode="gray">
              <a:xfrm>
                <a:off x="4405" y="2536"/>
                <a:ext cx="4" cy="7"/>
              </a:xfrm>
              <a:custGeom>
                <a:avLst/>
                <a:gdLst>
                  <a:gd name="T0" fmla="*/ 0 w 4"/>
                  <a:gd name="T1" fmla="*/ 2 h 7"/>
                  <a:gd name="T2" fmla="*/ 1 w 4"/>
                  <a:gd name="T3" fmla="*/ 4 h 7"/>
                  <a:gd name="T4" fmla="*/ 2 w 4"/>
                  <a:gd name="T5" fmla="*/ 7 h 7"/>
                  <a:gd name="T6" fmla="*/ 4 w 4"/>
                  <a:gd name="T7" fmla="*/ 7 h 7"/>
                  <a:gd name="T8" fmla="*/ 4 w 4"/>
                  <a:gd name="T9" fmla="*/ 4 h 7"/>
                  <a:gd name="T10" fmla="*/ 1 w 4"/>
                  <a:gd name="T11" fmla="*/ 0 h 7"/>
                  <a:gd name="T12" fmla="*/ 0 w 4"/>
                  <a:gd name="T13" fmla="*/ 2 h 7"/>
                  <a:gd name="T14" fmla="*/ 0 60000 65536"/>
                  <a:gd name="T15" fmla="*/ 0 60000 65536"/>
                  <a:gd name="T16" fmla="*/ 0 60000 65536"/>
                  <a:gd name="T17" fmla="*/ 0 60000 65536"/>
                  <a:gd name="T18" fmla="*/ 0 60000 65536"/>
                  <a:gd name="T19" fmla="*/ 0 60000 65536"/>
                  <a:gd name="T20" fmla="*/ 0 60000 65536"/>
                  <a:gd name="T21" fmla="*/ 0 w 4"/>
                  <a:gd name="T22" fmla="*/ 0 h 7"/>
                  <a:gd name="T23" fmla="*/ 4 w 4"/>
                  <a:gd name="T24" fmla="*/ 7 h 7"/>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4" h="7">
                    <a:moveTo>
                      <a:pt x="0" y="2"/>
                    </a:moveTo>
                    <a:lnTo>
                      <a:pt x="1" y="4"/>
                    </a:lnTo>
                    <a:lnTo>
                      <a:pt x="2" y="7"/>
                    </a:lnTo>
                    <a:lnTo>
                      <a:pt x="4" y="7"/>
                    </a:lnTo>
                    <a:lnTo>
                      <a:pt x="4" y="4"/>
                    </a:lnTo>
                    <a:lnTo>
                      <a:pt x="1" y="0"/>
                    </a:lnTo>
                    <a:lnTo>
                      <a:pt x="0" y="2"/>
                    </a:lnTo>
                    <a:close/>
                  </a:path>
                </a:pathLst>
              </a:custGeom>
              <a:grpFill/>
              <a:ln w="3175" cmpd="sng">
                <a:solidFill>
                  <a:schemeClr val="bg1"/>
                </a:solidFill>
                <a:round/>
                <a:headEnd/>
                <a:tailEnd/>
              </a:ln>
            </p:spPr>
            <p:txBody>
              <a:bodyPr/>
              <a:lstStyle/>
              <a:p>
                <a:endParaRPr lang="es-CL" sz="2400" dirty="0">
                  <a:solidFill>
                    <a:srgbClr val="000000"/>
                  </a:solidFill>
                </a:endParaRPr>
              </a:p>
            </p:txBody>
          </p:sp>
          <p:sp>
            <p:nvSpPr>
              <p:cNvPr id="365" name="Freeform 498"/>
              <p:cNvSpPr>
                <a:spLocks/>
              </p:cNvSpPr>
              <p:nvPr/>
            </p:nvSpPr>
            <p:spPr bwMode="gray">
              <a:xfrm>
                <a:off x="4421" y="2544"/>
                <a:ext cx="5" cy="4"/>
              </a:xfrm>
              <a:custGeom>
                <a:avLst/>
                <a:gdLst>
                  <a:gd name="T0" fmla="*/ 0 w 5"/>
                  <a:gd name="T1" fmla="*/ 3 h 4"/>
                  <a:gd name="T2" fmla="*/ 3 w 5"/>
                  <a:gd name="T3" fmla="*/ 4 h 4"/>
                  <a:gd name="T4" fmla="*/ 5 w 5"/>
                  <a:gd name="T5" fmla="*/ 3 h 4"/>
                  <a:gd name="T6" fmla="*/ 3 w 5"/>
                  <a:gd name="T7" fmla="*/ 0 h 4"/>
                  <a:gd name="T8" fmla="*/ 0 w 5"/>
                  <a:gd name="T9" fmla="*/ 1 h 4"/>
                  <a:gd name="T10" fmla="*/ 0 w 5"/>
                  <a:gd name="T11" fmla="*/ 3 h 4"/>
                  <a:gd name="T12" fmla="*/ 0 60000 65536"/>
                  <a:gd name="T13" fmla="*/ 0 60000 65536"/>
                  <a:gd name="T14" fmla="*/ 0 60000 65536"/>
                  <a:gd name="T15" fmla="*/ 0 60000 65536"/>
                  <a:gd name="T16" fmla="*/ 0 60000 65536"/>
                  <a:gd name="T17" fmla="*/ 0 60000 65536"/>
                  <a:gd name="T18" fmla="*/ 0 w 5"/>
                  <a:gd name="T19" fmla="*/ 0 h 4"/>
                  <a:gd name="T20" fmla="*/ 5 w 5"/>
                  <a:gd name="T21" fmla="*/ 4 h 4"/>
                </a:gdLst>
                <a:ahLst/>
                <a:cxnLst>
                  <a:cxn ang="T12">
                    <a:pos x="T0" y="T1"/>
                  </a:cxn>
                  <a:cxn ang="T13">
                    <a:pos x="T2" y="T3"/>
                  </a:cxn>
                  <a:cxn ang="T14">
                    <a:pos x="T4" y="T5"/>
                  </a:cxn>
                  <a:cxn ang="T15">
                    <a:pos x="T6" y="T7"/>
                  </a:cxn>
                  <a:cxn ang="T16">
                    <a:pos x="T8" y="T9"/>
                  </a:cxn>
                  <a:cxn ang="T17">
                    <a:pos x="T10" y="T11"/>
                  </a:cxn>
                </a:cxnLst>
                <a:rect l="T18" t="T19" r="T20" b="T21"/>
                <a:pathLst>
                  <a:path w="5" h="4">
                    <a:moveTo>
                      <a:pt x="0" y="3"/>
                    </a:moveTo>
                    <a:lnTo>
                      <a:pt x="3" y="4"/>
                    </a:lnTo>
                    <a:lnTo>
                      <a:pt x="5" y="3"/>
                    </a:lnTo>
                    <a:lnTo>
                      <a:pt x="3" y="0"/>
                    </a:lnTo>
                    <a:lnTo>
                      <a:pt x="0" y="1"/>
                    </a:lnTo>
                    <a:lnTo>
                      <a:pt x="0" y="3"/>
                    </a:lnTo>
                    <a:close/>
                  </a:path>
                </a:pathLst>
              </a:custGeom>
              <a:grpFill/>
              <a:ln w="3175" cmpd="sng">
                <a:solidFill>
                  <a:schemeClr val="bg1"/>
                </a:solidFill>
                <a:round/>
                <a:headEnd/>
                <a:tailEnd/>
              </a:ln>
            </p:spPr>
            <p:txBody>
              <a:bodyPr/>
              <a:lstStyle/>
              <a:p>
                <a:endParaRPr lang="es-CL" sz="2400" dirty="0">
                  <a:solidFill>
                    <a:srgbClr val="000000"/>
                  </a:solidFill>
                </a:endParaRPr>
              </a:p>
            </p:txBody>
          </p:sp>
          <p:sp>
            <p:nvSpPr>
              <p:cNvPr id="366" name="Freeform 499"/>
              <p:cNvSpPr>
                <a:spLocks/>
              </p:cNvSpPr>
              <p:nvPr/>
            </p:nvSpPr>
            <p:spPr bwMode="gray">
              <a:xfrm>
                <a:off x="4341" y="2875"/>
                <a:ext cx="3" cy="5"/>
              </a:xfrm>
              <a:custGeom>
                <a:avLst/>
                <a:gdLst>
                  <a:gd name="T0" fmla="*/ 0 w 3"/>
                  <a:gd name="T1" fmla="*/ 2 h 5"/>
                  <a:gd name="T2" fmla="*/ 1 w 3"/>
                  <a:gd name="T3" fmla="*/ 5 h 5"/>
                  <a:gd name="T4" fmla="*/ 3 w 3"/>
                  <a:gd name="T5" fmla="*/ 2 h 5"/>
                  <a:gd name="T6" fmla="*/ 1 w 3"/>
                  <a:gd name="T7" fmla="*/ 0 h 5"/>
                  <a:gd name="T8" fmla="*/ 0 w 3"/>
                  <a:gd name="T9" fmla="*/ 0 h 5"/>
                  <a:gd name="T10" fmla="*/ 0 w 3"/>
                  <a:gd name="T11" fmla="*/ 2 h 5"/>
                  <a:gd name="T12" fmla="*/ 0 60000 65536"/>
                  <a:gd name="T13" fmla="*/ 0 60000 65536"/>
                  <a:gd name="T14" fmla="*/ 0 60000 65536"/>
                  <a:gd name="T15" fmla="*/ 0 60000 65536"/>
                  <a:gd name="T16" fmla="*/ 0 60000 65536"/>
                  <a:gd name="T17" fmla="*/ 0 60000 65536"/>
                  <a:gd name="T18" fmla="*/ 0 w 3"/>
                  <a:gd name="T19" fmla="*/ 0 h 5"/>
                  <a:gd name="T20" fmla="*/ 3 w 3"/>
                  <a:gd name="T21" fmla="*/ 5 h 5"/>
                </a:gdLst>
                <a:ahLst/>
                <a:cxnLst>
                  <a:cxn ang="T12">
                    <a:pos x="T0" y="T1"/>
                  </a:cxn>
                  <a:cxn ang="T13">
                    <a:pos x="T2" y="T3"/>
                  </a:cxn>
                  <a:cxn ang="T14">
                    <a:pos x="T4" y="T5"/>
                  </a:cxn>
                  <a:cxn ang="T15">
                    <a:pos x="T6" y="T7"/>
                  </a:cxn>
                  <a:cxn ang="T16">
                    <a:pos x="T8" y="T9"/>
                  </a:cxn>
                  <a:cxn ang="T17">
                    <a:pos x="T10" y="T11"/>
                  </a:cxn>
                </a:cxnLst>
                <a:rect l="T18" t="T19" r="T20" b="T21"/>
                <a:pathLst>
                  <a:path w="3" h="5">
                    <a:moveTo>
                      <a:pt x="0" y="2"/>
                    </a:moveTo>
                    <a:lnTo>
                      <a:pt x="1" y="5"/>
                    </a:lnTo>
                    <a:lnTo>
                      <a:pt x="3" y="2"/>
                    </a:lnTo>
                    <a:lnTo>
                      <a:pt x="1" y="0"/>
                    </a:lnTo>
                    <a:lnTo>
                      <a:pt x="0" y="0"/>
                    </a:lnTo>
                    <a:lnTo>
                      <a:pt x="0" y="2"/>
                    </a:lnTo>
                    <a:close/>
                  </a:path>
                </a:pathLst>
              </a:custGeom>
              <a:grpFill/>
              <a:ln w="3175" cmpd="sng">
                <a:solidFill>
                  <a:schemeClr val="bg1"/>
                </a:solidFill>
                <a:round/>
                <a:headEnd/>
                <a:tailEnd/>
              </a:ln>
            </p:spPr>
            <p:txBody>
              <a:bodyPr/>
              <a:lstStyle/>
              <a:p>
                <a:endParaRPr lang="es-CL" sz="2400" dirty="0">
                  <a:solidFill>
                    <a:srgbClr val="000000"/>
                  </a:solidFill>
                </a:endParaRPr>
              </a:p>
            </p:txBody>
          </p:sp>
          <p:sp>
            <p:nvSpPr>
              <p:cNvPr id="367" name="Freeform 500"/>
              <p:cNvSpPr>
                <a:spLocks/>
              </p:cNvSpPr>
              <p:nvPr/>
            </p:nvSpPr>
            <p:spPr bwMode="gray">
              <a:xfrm>
                <a:off x="4379" y="2875"/>
                <a:ext cx="4" cy="6"/>
              </a:xfrm>
              <a:custGeom>
                <a:avLst/>
                <a:gdLst>
                  <a:gd name="T0" fmla="*/ 4 w 4"/>
                  <a:gd name="T1" fmla="*/ 6 h 6"/>
                  <a:gd name="T2" fmla="*/ 3 w 4"/>
                  <a:gd name="T3" fmla="*/ 1 h 6"/>
                  <a:gd name="T4" fmla="*/ 1 w 4"/>
                  <a:gd name="T5" fmla="*/ 0 h 6"/>
                  <a:gd name="T6" fmla="*/ 0 w 4"/>
                  <a:gd name="T7" fmla="*/ 3 h 6"/>
                  <a:gd name="T8" fmla="*/ 0 w 4"/>
                  <a:gd name="T9" fmla="*/ 4 h 6"/>
                  <a:gd name="T10" fmla="*/ 2 w 4"/>
                  <a:gd name="T11" fmla="*/ 6 h 6"/>
                  <a:gd name="T12" fmla="*/ 4 w 4"/>
                  <a:gd name="T13" fmla="*/ 6 h 6"/>
                  <a:gd name="T14" fmla="*/ 0 60000 65536"/>
                  <a:gd name="T15" fmla="*/ 0 60000 65536"/>
                  <a:gd name="T16" fmla="*/ 0 60000 65536"/>
                  <a:gd name="T17" fmla="*/ 0 60000 65536"/>
                  <a:gd name="T18" fmla="*/ 0 60000 65536"/>
                  <a:gd name="T19" fmla="*/ 0 60000 65536"/>
                  <a:gd name="T20" fmla="*/ 0 60000 65536"/>
                  <a:gd name="T21" fmla="*/ 0 w 4"/>
                  <a:gd name="T22" fmla="*/ 0 h 6"/>
                  <a:gd name="T23" fmla="*/ 4 w 4"/>
                  <a:gd name="T24" fmla="*/ 6 h 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4" h="6">
                    <a:moveTo>
                      <a:pt x="4" y="6"/>
                    </a:moveTo>
                    <a:lnTo>
                      <a:pt x="3" y="1"/>
                    </a:lnTo>
                    <a:lnTo>
                      <a:pt x="1" y="0"/>
                    </a:lnTo>
                    <a:lnTo>
                      <a:pt x="0" y="3"/>
                    </a:lnTo>
                    <a:lnTo>
                      <a:pt x="0" y="4"/>
                    </a:lnTo>
                    <a:lnTo>
                      <a:pt x="2" y="6"/>
                    </a:lnTo>
                    <a:lnTo>
                      <a:pt x="4" y="6"/>
                    </a:lnTo>
                    <a:close/>
                  </a:path>
                </a:pathLst>
              </a:custGeom>
              <a:grpFill/>
              <a:ln w="3175" cmpd="sng">
                <a:solidFill>
                  <a:schemeClr val="bg1"/>
                </a:solidFill>
                <a:round/>
                <a:headEnd/>
                <a:tailEnd/>
              </a:ln>
            </p:spPr>
            <p:txBody>
              <a:bodyPr/>
              <a:lstStyle/>
              <a:p>
                <a:endParaRPr lang="es-CL" sz="2400" dirty="0">
                  <a:solidFill>
                    <a:srgbClr val="000000"/>
                  </a:solidFill>
                </a:endParaRPr>
              </a:p>
            </p:txBody>
          </p:sp>
          <p:sp>
            <p:nvSpPr>
              <p:cNvPr id="368" name="Freeform 501"/>
              <p:cNvSpPr>
                <a:spLocks/>
              </p:cNvSpPr>
              <p:nvPr/>
            </p:nvSpPr>
            <p:spPr bwMode="gray">
              <a:xfrm>
                <a:off x="4347" y="2888"/>
                <a:ext cx="37" cy="39"/>
              </a:xfrm>
              <a:custGeom>
                <a:avLst/>
                <a:gdLst>
                  <a:gd name="T0" fmla="*/ 25 w 37"/>
                  <a:gd name="T1" fmla="*/ 6 h 39"/>
                  <a:gd name="T2" fmla="*/ 20 w 37"/>
                  <a:gd name="T3" fmla="*/ 7 h 39"/>
                  <a:gd name="T4" fmla="*/ 12 w 37"/>
                  <a:gd name="T5" fmla="*/ 4 h 39"/>
                  <a:gd name="T6" fmla="*/ 5 w 37"/>
                  <a:gd name="T7" fmla="*/ 0 h 39"/>
                  <a:gd name="T8" fmla="*/ 2 w 37"/>
                  <a:gd name="T9" fmla="*/ 0 h 39"/>
                  <a:gd name="T10" fmla="*/ 0 w 37"/>
                  <a:gd name="T11" fmla="*/ 3 h 39"/>
                  <a:gd name="T12" fmla="*/ 3 w 37"/>
                  <a:gd name="T13" fmla="*/ 9 h 39"/>
                  <a:gd name="T14" fmla="*/ 6 w 37"/>
                  <a:gd name="T15" fmla="*/ 13 h 39"/>
                  <a:gd name="T16" fmla="*/ 7 w 37"/>
                  <a:gd name="T17" fmla="*/ 24 h 39"/>
                  <a:gd name="T18" fmla="*/ 11 w 37"/>
                  <a:gd name="T19" fmla="*/ 30 h 39"/>
                  <a:gd name="T20" fmla="*/ 14 w 37"/>
                  <a:gd name="T21" fmla="*/ 36 h 39"/>
                  <a:gd name="T22" fmla="*/ 16 w 37"/>
                  <a:gd name="T23" fmla="*/ 39 h 39"/>
                  <a:gd name="T24" fmla="*/ 24 w 37"/>
                  <a:gd name="T25" fmla="*/ 38 h 39"/>
                  <a:gd name="T26" fmla="*/ 26 w 37"/>
                  <a:gd name="T27" fmla="*/ 33 h 39"/>
                  <a:gd name="T28" fmla="*/ 30 w 37"/>
                  <a:gd name="T29" fmla="*/ 33 h 39"/>
                  <a:gd name="T30" fmla="*/ 32 w 37"/>
                  <a:gd name="T31" fmla="*/ 26 h 39"/>
                  <a:gd name="T32" fmla="*/ 35 w 37"/>
                  <a:gd name="T33" fmla="*/ 22 h 39"/>
                  <a:gd name="T34" fmla="*/ 37 w 37"/>
                  <a:gd name="T35" fmla="*/ 11 h 39"/>
                  <a:gd name="T36" fmla="*/ 37 w 37"/>
                  <a:gd name="T37" fmla="*/ 2 h 39"/>
                  <a:gd name="T38" fmla="*/ 33 w 37"/>
                  <a:gd name="T39" fmla="*/ 1 h 39"/>
                  <a:gd name="T40" fmla="*/ 30 w 37"/>
                  <a:gd name="T41" fmla="*/ 1 h 39"/>
                  <a:gd name="T42" fmla="*/ 25 w 37"/>
                  <a:gd name="T43" fmla="*/ 6 h 39"/>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37"/>
                  <a:gd name="T67" fmla="*/ 0 h 39"/>
                  <a:gd name="T68" fmla="*/ 37 w 37"/>
                  <a:gd name="T69" fmla="*/ 39 h 39"/>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37" h="39">
                    <a:moveTo>
                      <a:pt x="25" y="6"/>
                    </a:moveTo>
                    <a:lnTo>
                      <a:pt x="20" y="7"/>
                    </a:lnTo>
                    <a:lnTo>
                      <a:pt x="12" y="4"/>
                    </a:lnTo>
                    <a:lnTo>
                      <a:pt x="5" y="0"/>
                    </a:lnTo>
                    <a:lnTo>
                      <a:pt x="2" y="0"/>
                    </a:lnTo>
                    <a:lnTo>
                      <a:pt x="0" y="3"/>
                    </a:lnTo>
                    <a:lnTo>
                      <a:pt x="3" y="9"/>
                    </a:lnTo>
                    <a:lnTo>
                      <a:pt x="6" y="13"/>
                    </a:lnTo>
                    <a:lnTo>
                      <a:pt x="7" y="24"/>
                    </a:lnTo>
                    <a:lnTo>
                      <a:pt x="11" y="30"/>
                    </a:lnTo>
                    <a:lnTo>
                      <a:pt x="14" y="36"/>
                    </a:lnTo>
                    <a:lnTo>
                      <a:pt x="16" y="39"/>
                    </a:lnTo>
                    <a:lnTo>
                      <a:pt x="24" y="38"/>
                    </a:lnTo>
                    <a:lnTo>
                      <a:pt x="26" y="33"/>
                    </a:lnTo>
                    <a:lnTo>
                      <a:pt x="30" y="33"/>
                    </a:lnTo>
                    <a:lnTo>
                      <a:pt x="32" y="26"/>
                    </a:lnTo>
                    <a:lnTo>
                      <a:pt x="35" y="22"/>
                    </a:lnTo>
                    <a:lnTo>
                      <a:pt x="37" y="11"/>
                    </a:lnTo>
                    <a:lnTo>
                      <a:pt x="37" y="2"/>
                    </a:lnTo>
                    <a:lnTo>
                      <a:pt x="33" y="1"/>
                    </a:lnTo>
                    <a:lnTo>
                      <a:pt x="30" y="1"/>
                    </a:lnTo>
                    <a:lnTo>
                      <a:pt x="25" y="6"/>
                    </a:lnTo>
                    <a:close/>
                  </a:path>
                </a:pathLst>
              </a:custGeom>
              <a:grpFill/>
              <a:ln w="3175" cmpd="sng">
                <a:solidFill>
                  <a:schemeClr val="bg1"/>
                </a:solidFill>
                <a:round/>
                <a:headEnd/>
                <a:tailEnd/>
              </a:ln>
            </p:spPr>
            <p:txBody>
              <a:bodyPr/>
              <a:lstStyle/>
              <a:p>
                <a:endParaRPr lang="es-CL" sz="2400" dirty="0">
                  <a:solidFill>
                    <a:srgbClr val="000000"/>
                  </a:solidFill>
                </a:endParaRPr>
              </a:p>
            </p:txBody>
          </p:sp>
          <p:sp>
            <p:nvSpPr>
              <p:cNvPr id="369" name="Freeform 502"/>
              <p:cNvSpPr>
                <a:spLocks/>
              </p:cNvSpPr>
              <p:nvPr/>
            </p:nvSpPr>
            <p:spPr bwMode="gray">
              <a:xfrm>
                <a:off x="4553" y="2589"/>
                <a:ext cx="4" cy="10"/>
              </a:xfrm>
              <a:custGeom>
                <a:avLst/>
                <a:gdLst>
                  <a:gd name="T0" fmla="*/ 0 w 4"/>
                  <a:gd name="T1" fmla="*/ 3 h 10"/>
                  <a:gd name="T2" fmla="*/ 0 w 4"/>
                  <a:gd name="T3" fmla="*/ 7 h 10"/>
                  <a:gd name="T4" fmla="*/ 2 w 4"/>
                  <a:gd name="T5" fmla="*/ 10 h 10"/>
                  <a:gd name="T6" fmla="*/ 4 w 4"/>
                  <a:gd name="T7" fmla="*/ 6 h 10"/>
                  <a:gd name="T8" fmla="*/ 4 w 4"/>
                  <a:gd name="T9" fmla="*/ 2 h 10"/>
                  <a:gd name="T10" fmla="*/ 0 w 4"/>
                  <a:gd name="T11" fmla="*/ 0 h 10"/>
                  <a:gd name="T12" fmla="*/ 0 w 4"/>
                  <a:gd name="T13" fmla="*/ 3 h 10"/>
                  <a:gd name="T14" fmla="*/ 0 60000 65536"/>
                  <a:gd name="T15" fmla="*/ 0 60000 65536"/>
                  <a:gd name="T16" fmla="*/ 0 60000 65536"/>
                  <a:gd name="T17" fmla="*/ 0 60000 65536"/>
                  <a:gd name="T18" fmla="*/ 0 60000 65536"/>
                  <a:gd name="T19" fmla="*/ 0 60000 65536"/>
                  <a:gd name="T20" fmla="*/ 0 60000 65536"/>
                  <a:gd name="T21" fmla="*/ 0 w 4"/>
                  <a:gd name="T22" fmla="*/ 0 h 10"/>
                  <a:gd name="T23" fmla="*/ 4 w 4"/>
                  <a:gd name="T24" fmla="*/ 10 h 10"/>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4" h="10">
                    <a:moveTo>
                      <a:pt x="0" y="3"/>
                    </a:moveTo>
                    <a:lnTo>
                      <a:pt x="0" y="7"/>
                    </a:lnTo>
                    <a:lnTo>
                      <a:pt x="2" y="10"/>
                    </a:lnTo>
                    <a:lnTo>
                      <a:pt x="4" y="6"/>
                    </a:lnTo>
                    <a:lnTo>
                      <a:pt x="4" y="2"/>
                    </a:lnTo>
                    <a:lnTo>
                      <a:pt x="0" y="0"/>
                    </a:lnTo>
                    <a:lnTo>
                      <a:pt x="0" y="3"/>
                    </a:lnTo>
                    <a:close/>
                  </a:path>
                </a:pathLst>
              </a:custGeom>
              <a:grpFill/>
              <a:ln w="3175" cmpd="sng">
                <a:solidFill>
                  <a:schemeClr val="bg1"/>
                </a:solidFill>
                <a:round/>
                <a:headEnd/>
                <a:tailEnd/>
              </a:ln>
            </p:spPr>
            <p:txBody>
              <a:bodyPr/>
              <a:lstStyle/>
              <a:p>
                <a:endParaRPr lang="es-CL" sz="2400" dirty="0">
                  <a:solidFill>
                    <a:srgbClr val="000000"/>
                  </a:solidFill>
                </a:endParaRPr>
              </a:p>
            </p:txBody>
          </p:sp>
          <p:sp>
            <p:nvSpPr>
              <p:cNvPr id="370" name="Freeform 503"/>
              <p:cNvSpPr>
                <a:spLocks/>
              </p:cNvSpPr>
              <p:nvPr/>
            </p:nvSpPr>
            <p:spPr bwMode="gray">
              <a:xfrm>
                <a:off x="4557" y="2600"/>
                <a:ext cx="6" cy="6"/>
              </a:xfrm>
              <a:custGeom>
                <a:avLst/>
                <a:gdLst>
                  <a:gd name="T0" fmla="*/ 5 w 6"/>
                  <a:gd name="T1" fmla="*/ 6 h 6"/>
                  <a:gd name="T2" fmla="*/ 6 w 6"/>
                  <a:gd name="T3" fmla="*/ 4 h 6"/>
                  <a:gd name="T4" fmla="*/ 1 w 6"/>
                  <a:gd name="T5" fmla="*/ 0 h 6"/>
                  <a:gd name="T6" fmla="*/ 0 w 6"/>
                  <a:gd name="T7" fmla="*/ 2 h 6"/>
                  <a:gd name="T8" fmla="*/ 5 w 6"/>
                  <a:gd name="T9" fmla="*/ 6 h 6"/>
                  <a:gd name="T10" fmla="*/ 0 60000 65536"/>
                  <a:gd name="T11" fmla="*/ 0 60000 65536"/>
                  <a:gd name="T12" fmla="*/ 0 60000 65536"/>
                  <a:gd name="T13" fmla="*/ 0 60000 65536"/>
                  <a:gd name="T14" fmla="*/ 0 60000 65536"/>
                  <a:gd name="T15" fmla="*/ 0 w 6"/>
                  <a:gd name="T16" fmla="*/ 0 h 6"/>
                  <a:gd name="T17" fmla="*/ 6 w 6"/>
                  <a:gd name="T18" fmla="*/ 6 h 6"/>
                </a:gdLst>
                <a:ahLst/>
                <a:cxnLst>
                  <a:cxn ang="T10">
                    <a:pos x="T0" y="T1"/>
                  </a:cxn>
                  <a:cxn ang="T11">
                    <a:pos x="T2" y="T3"/>
                  </a:cxn>
                  <a:cxn ang="T12">
                    <a:pos x="T4" y="T5"/>
                  </a:cxn>
                  <a:cxn ang="T13">
                    <a:pos x="T6" y="T7"/>
                  </a:cxn>
                  <a:cxn ang="T14">
                    <a:pos x="T8" y="T9"/>
                  </a:cxn>
                </a:cxnLst>
                <a:rect l="T15" t="T16" r="T17" b="T18"/>
                <a:pathLst>
                  <a:path w="6" h="6">
                    <a:moveTo>
                      <a:pt x="5" y="6"/>
                    </a:moveTo>
                    <a:lnTo>
                      <a:pt x="6" y="4"/>
                    </a:lnTo>
                    <a:lnTo>
                      <a:pt x="1" y="0"/>
                    </a:lnTo>
                    <a:lnTo>
                      <a:pt x="0" y="2"/>
                    </a:lnTo>
                    <a:lnTo>
                      <a:pt x="5" y="6"/>
                    </a:lnTo>
                    <a:close/>
                  </a:path>
                </a:pathLst>
              </a:custGeom>
              <a:grpFill/>
              <a:ln w="3175" cmpd="sng">
                <a:solidFill>
                  <a:schemeClr val="bg1"/>
                </a:solidFill>
                <a:round/>
                <a:headEnd/>
                <a:tailEnd/>
              </a:ln>
            </p:spPr>
            <p:txBody>
              <a:bodyPr/>
              <a:lstStyle/>
              <a:p>
                <a:endParaRPr lang="es-CL" sz="2400" dirty="0">
                  <a:solidFill>
                    <a:srgbClr val="000000"/>
                  </a:solidFill>
                </a:endParaRPr>
              </a:p>
            </p:txBody>
          </p:sp>
          <p:sp>
            <p:nvSpPr>
              <p:cNvPr id="371" name="Freeform 504"/>
              <p:cNvSpPr>
                <a:spLocks/>
              </p:cNvSpPr>
              <p:nvPr/>
            </p:nvSpPr>
            <p:spPr bwMode="gray">
              <a:xfrm>
                <a:off x="4573" y="2627"/>
                <a:ext cx="4" cy="5"/>
              </a:xfrm>
              <a:custGeom>
                <a:avLst/>
                <a:gdLst>
                  <a:gd name="T0" fmla="*/ 2 w 4"/>
                  <a:gd name="T1" fmla="*/ 0 h 5"/>
                  <a:gd name="T2" fmla="*/ 0 w 4"/>
                  <a:gd name="T3" fmla="*/ 1 h 5"/>
                  <a:gd name="T4" fmla="*/ 0 w 4"/>
                  <a:gd name="T5" fmla="*/ 3 h 5"/>
                  <a:gd name="T6" fmla="*/ 2 w 4"/>
                  <a:gd name="T7" fmla="*/ 5 h 5"/>
                  <a:gd name="T8" fmla="*/ 4 w 4"/>
                  <a:gd name="T9" fmla="*/ 4 h 5"/>
                  <a:gd name="T10" fmla="*/ 2 w 4"/>
                  <a:gd name="T11" fmla="*/ 0 h 5"/>
                  <a:gd name="T12" fmla="*/ 0 60000 65536"/>
                  <a:gd name="T13" fmla="*/ 0 60000 65536"/>
                  <a:gd name="T14" fmla="*/ 0 60000 65536"/>
                  <a:gd name="T15" fmla="*/ 0 60000 65536"/>
                  <a:gd name="T16" fmla="*/ 0 60000 65536"/>
                  <a:gd name="T17" fmla="*/ 0 60000 65536"/>
                  <a:gd name="T18" fmla="*/ 0 w 4"/>
                  <a:gd name="T19" fmla="*/ 0 h 5"/>
                  <a:gd name="T20" fmla="*/ 4 w 4"/>
                  <a:gd name="T21" fmla="*/ 5 h 5"/>
                </a:gdLst>
                <a:ahLst/>
                <a:cxnLst>
                  <a:cxn ang="T12">
                    <a:pos x="T0" y="T1"/>
                  </a:cxn>
                  <a:cxn ang="T13">
                    <a:pos x="T2" y="T3"/>
                  </a:cxn>
                  <a:cxn ang="T14">
                    <a:pos x="T4" y="T5"/>
                  </a:cxn>
                  <a:cxn ang="T15">
                    <a:pos x="T6" y="T7"/>
                  </a:cxn>
                  <a:cxn ang="T16">
                    <a:pos x="T8" y="T9"/>
                  </a:cxn>
                  <a:cxn ang="T17">
                    <a:pos x="T10" y="T11"/>
                  </a:cxn>
                </a:cxnLst>
                <a:rect l="T18" t="T19" r="T20" b="T21"/>
                <a:pathLst>
                  <a:path w="4" h="5">
                    <a:moveTo>
                      <a:pt x="2" y="0"/>
                    </a:moveTo>
                    <a:lnTo>
                      <a:pt x="0" y="1"/>
                    </a:lnTo>
                    <a:lnTo>
                      <a:pt x="0" y="3"/>
                    </a:lnTo>
                    <a:lnTo>
                      <a:pt x="2" y="5"/>
                    </a:lnTo>
                    <a:lnTo>
                      <a:pt x="4" y="4"/>
                    </a:lnTo>
                    <a:lnTo>
                      <a:pt x="2" y="0"/>
                    </a:lnTo>
                    <a:close/>
                  </a:path>
                </a:pathLst>
              </a:custGeom>
              <a:grpFill/>
              <a:ln w="3175" cmpd="sng">
                <a:solidFill>
                  <a:schemeClr val="bg1"/>
                </a:solidFill>
                <a:round/>
                <a:headEnd/>
                <a:tailEnd/>
              </a:ln>
            </p:spPr>
            <p:txBody>
              <a:bodyPr/>
              <a:lstStyle/>
              <a:p>
                <a:endParaRPr lang="es-CL" sz="2400" dirty="0">
                  <a:solidFill>
                    <a:srgbClr val="000000"/>
                  </a:solidFill>
                </a:endParaRPr>
              </a:p>
            </p:txBody>
          </p:sp>
          <p:sp>
            <p:nvSpPr>
              <p:cNvPr id="372" name="Freeform 505"/>
              <p:cNvSpPr>
                <a:spLocks/>
              </p:cNvSpPr>
              <p:nvPr/>
            </p:nvSpPr>
            <p:spPr bwMode="gray">
              <a:xfrm>
                <a:off x="4575" y="2636"/>
                <a:ext cx="2" cy="3"/>
              </a:xfrm>
              <a:custGeom>
                <a:avLst/>
                <a:gdLst>
                  <a:gd name="T0" fmla="*/ 0 w 2"/>
                  <a:gd name="T1" fmla="*/ 3 h 3"/>
                  <a:gd name="T2" fmla="*/ 2 w 2"/>
                  <a:gd name="T3" fmla="*/ 2 h 3"/>
                  <a:gd name="T4" fmla="*/ 2 w 2"/>
                  <a:gd name="T5" fmla="*/ 0 h 3"/>
                  <a:gd name="T6" fmla="*/ 0 w 2"/>
                  <a:gd name="T7" fmla="*/ 0 h 3"/>
                  <a:gd name="T8" fmla="*/ 0 w 2"/>
                  <a:gd name="T9" fmla="*/ 3 h 3"/>
                  <a:gd name="T10" fmla="*/ 0 60000 65536"/>
                  <a:gd name="T11" fmla="*/ 0 60000 65536"/>
                  <a:gd name="T12" fmla="*/ 0 60000 65536"/>
                  <a:gd name="T13" fmla="*/ 0 60000 65536"/>
                  <a:gd name="T14" fmla="*/ 0 60000 65536"/>
                  <a:gd name="T15" fmla="*/ 0 w 2"/>
                  <a:gd name="T16" fmla="*/ 0 h 3"/>
                  <a:gd name="T17" fmla="*/ 2 w 2"/>
                  <a:gd name="T18" fmla="*/ 3 h 3"/>
                </a:gdLst>
                <a:ahLst/>
                <a:cxnLst>
                  <a:cxn ang="T10">
                    <a:pos x="T0" y="T1"/>
                  </a:cxn>
                  <a:cxn ang="T11">
                    <a:pos x="T2" y="T3"/>
                  </a:cxn>
                  <a:cxn ang="T12">
                    <a:pos x="T4" y="T5"/>
                  </a:cxn>
                  <a:cxn ang="T13">
                    <a:pos x="T6" y="T7"/>
                  </a:cxn>
                  <a:cxn ang="T14">
                    <a:pos x="T8" y="T9"/>
                  </a:cxn>
                </a:cxnLst>
                <a:rect l="T15" t="T16" r="T17" b="T18"/>
                <a:pathLst>
                  <a:path w="2" h="3">
                    <a:moveTo>
                      <a:pt x="0" y="3"/>
                    </a:moveTo>
                    <a:lnTo>
                      <a:pt x="2" y="2"/>
                    </a:lnTo>
                    <a:lnTo>
                      <a:pt x="2" y="0"/>
                    </a:lnTo>
                    <a:lnTo>
                      <a:pt x="0" y="0"/>
                    </a:lnTo>
                    <a:lnTo>
                      <a:pt x="0" y="3"/>
                    </a:lnTo>
                    <a:close/>
                  </a:path>
                </a:pathLst>
              </a:custGeom>
              <a:grpFill/>
              <a:ln w="3175" cmpd="sng">
                <a:solidFill>
                  <a:schemeClr val="bg1"/>
                </a:solidFill>
                <a:round/>
                <a:headEnd/>
                <a:tailEnd/>
              </a:ln>
            </p:spPr>
            <p:txBody>
              <a:bodyPr/>
              <a:lstStyle/>
              <a:p>
                <a:endParaRPr lang="es-CL" sz="2400" dirty="0">
                  <a:solidFill>
                    <a:srgbClr val="000000"/>
                  </a:solidFill>
                </a:endParaRPr>
              </a:p>
            </p:txBody>
          </p:sp>
          <p:sp>
            <p:nvSpPr>
              <p:cNvPr id="373" name="Freeform 506"/>
              <p:cNvSpPr>
                <a:spLocks/>
              </p:cNvSpPr>
              <p:nvPr/>
            </p:nvSpPr>
            <p:spPr bwMode="gray">
              <a:xfrm>
                <a:off x="4557" y="2650"/>
                <a:ext cx="3" cy="4"/>
              </a:xfrm>
              <a:custGeom>
                <a:avLst/>
                <a:gdLst>
                  <a:gd name="T0" fmla="*/ 0 w 3"/>
                  <a:gd name="T1" fmla="*/ 4 h 4"/>
                  <a:gd name="T2" fmla="*/ 2 w 3"/>
                  <a:gd name="T3" fmla="*/ 4 h 4"/>
                  <a:gd name="T4" fmla="*/ 3 w 3"/>
                  <a:gd name="T5" fmla="*/ 2 h 4"/>
                  <a:gd name="T6" fmla="*/ 1 w 3"/>
                  <a:gd name="T7" fmla="*/ 0 h 4"/>
                  <a:gd name="T8" fmla="*/ 0 w 3"/>
                  <a:gd name="T9" fmla="*/ 1 h 4"/>
                  <a:gd name="T10" fmla="*/ 0 w 3"/>
                  <a:gd name="T11" fmla="*/ 4 h 4"/>
                  <a:gd name="T12" fmla="*/ 0 60000 65536"/>
                  <a:gd name="T13" fmla="*/ 0 60000 65536"/>
                  <a:gd name="T14" fmla="*/ 0 60000 65536"/>
                  <a:gd name="T15" fmla="*/ 0 60000 65536"/>
                  <a:gd name="T16" fmla="*/ 0 60000 65536"/>
                  <a:gd name="T17" fmla="*/ 0 60000 65536"/>
                  <a:gd name="T18" fmla="*/ 0 w 3"/>
                  <a:gd name="T19" fmla="*/ 0 h 4"/>
                  <a:gd name="T20" fmla="*/ 3 w 3"/>
                  <a:gd name="T21" fmla="*/ 4 h 4"/>
                </a:gdLst>
                <a:ahLst/>
                <a:cxnLst>
                  <a:cxn ang="T12">
                    <a:pos x="T0" y="T1"/>
                  </a:cxn>
                  <a:cxn ang="T13">
                    <a:pos x="T2" y="T3"/>
                  </a:cxn>
                  <a:cxn ang="T14">
                    <a:pos x="T4" y="T5"/>
                  </a:cxn>
                  <a:cxn ang="T15">
                    <a:pos x="T6" y="T7"/>
                  </a:cxn>
                  <a:cxn ang="T16">
                    <a:pos x="T8" y="T9"/>
                  </a:cxn>
                  <a:cxn ang="T17">
                    <a:pos x="T10" y="T11"/>
                  </a:cxn>
                </a:cxnLst>
                <a:rect l="T18" t="T19" r="T20" b="T21"/>
                <a:pathLst>
                  <a:path w="3" h="4">
                    <a:moveTo>
                      <a:pt x="0" y="4"/>
                    </a:moveTo>
                    <a:lnTo>
                      <a:pt x="2" y="4"/>
                    </a:lnTo>
                    <a:lnTo>
                      <a:pt x="3" y="2"/>
                    </a:lnTo>
                    <a:lnTo>
                      <a:pt x="1" y="0"/>
                    </a:lnTo>
                    <a:lnTo>
                      <a:pt x="0" y="1"/>
                    </a:lnTo>
                    <a:lnTo>
                      <a:pt x="0" y="4"/>
                    </a:lnTo>
                    <a:close/>
                  </a:path>
                </a:pathLst>
              </a:custGeom>
              <a:grpFill/>
              <a:ln w="3175" cmpd="sng">
                <a:solidFill>
                  <a:schemeClr val="bg1"/>
                </a:solidFill>
                <a:round/>
                <a:headEnd/>
                <a:tailEnd/>
              </a:ln>
            </p:spPr>
            <p:txBody>
              <a:bodyPr/>
              <a:lstStyle/>
              <a:p>
                <a:endParaRPr lang="es-CL" sz="2400" dirty="0">
                  <a:solidFill>
                    <a:srgbClr val="000000"/>
                  </a:solidFill>
                </a:endParaRPr>
              </a:p>
            </p:txBody>
          </p:sp>
          <p:sp>
            <p:nvSpPr>
              <p:cNvPr id="374" name="Freeform 507"/>
              <p:cNvSpPr>
                <a:spLocks/>
              </p:cNvSpPr>
              <p:nvPr/>
            </p:nvSpPr>
            <p:spPr bwMode="gray">
              <a:xfrm>
                <a:off x="4550" y="2648"/>
                <a:ext cx="2" cy="2"/>
              </a:xfrm>
              <a:custGeom>
                <a:avLst/>
                <a:gdLst>
                  <a:gd name="T0" fmla="*/ 2 w 2"/>
                  <a:gd name="T1" fmla="*/ 1 h 2"/>
                  <a:gd name="T2" fmla="*/ 2 w 2"/>
                  <a:gd name="T3" fmla="*/ 0 h 2"/>
                  <a:gd name="T4" fmla="*/ 0 w 2"/>
                  <a:gd name="T5" fmla="*/ 0 h 2"/>
                  <a:gd name="T6" fmla="*/ 0 w 2"/>
                  <a:gd name="T7" fmla="*/ 2 h 2"/>
                  <a:gd name="T8" fmla="*/ 2 w 2"/>
                  <a:gd name="T9" fmla="*/ 1 h 2"/>
                  <a:gd name="T10" fmla="*/ 0 60000 65536"/>
                  <a:gd name="T11" fmla="*/ 0 60000 65536"/>
                  <a:gd name="T12" fmla="*/ 0 60000 65536"/>
                  <a:gd name="T13" fmla="*/ 0 60000 65536"/>
                  <a:gd name="T14" fmla="*/ 0 60000 65536"/>
                  <a:gd name="T15" fmla="*/ 0 w 2"/>
                  <a:gd name="T16" fmla="*/ 0 h 2"/>
                  <a:gd name="T17" fmla="*/ 2 w 2"/>
                  <a:gd name="T18" fmla="*/ 2 h 2"/>
                </a:gdLst>
                <a:ahLst/>
                <a:cxnLst>
                  <a:cxn ang="T10">
                    <a:pos x="T0" y="T1"/>
                  </a:cxn>
                  <a:cxn ang="T11">
                    <a:pos x="T2" y="T3"/>
                  </a:cxn>
                  <a:cxn ang="T12">
                    <a:pos x="T4" y="T5"/>
                  </a:cxn>
                  <a:cxn ang="T13">
                    <a:pos x="T6" y="T7"/>
                  </a:cxn>
                  <a:cxn ang="T14">
                    <a:pos x="T8" y="T9"/>
                  </a:cxn>
                </a:cxnLst>
                <a:rect l="T15" t="T16" r="T17" b="T18"/>
                <a:pathLst>
                  <a:path w="2" h="2">
                    <a:moveTo>
                      <a:pt x="2" y="1"/>
                    </a:moveTo>
                    <a:lnTo>
                      <a:pt x="2" y="0"/>
                    </a:lnTo>
                    <a:lnTo>
                      <a:pt x="0" y="0"/>
                    </a:lnTo>
                    <a:lnTo>
                      <a:pt x="0" y="2"/>
                    </a:lnTo>
                    <a:lnTo>
                      <a:pt x="2" y="1"/>
                    </a:lnTo>
                    <a:close/>
                  </a:path>
                </a:pathLst>
              </a:custGeom>
              <a:grpFill/>
              <a:ln w="3175" cmpd="sng">
                <a:solidFill>
                  <a:schemeClr val="bg1"/>
                </a:solidFill>
                <a:round/>
                <a:headEnd/>
                <a:tailEnd/>
              </a:ln>
            </p:spPr>
            <p:txBody>
              <a:bodyPr/>
              <a:lstStyle/>
              <a:p>
                <a:endParaRPr lang="es-CL" sz="2400" dirty="0">
                  <a:solidFill>
                    <a:srgbClr val="000000"/>
                  </a:solidFill>
                </a:endParaRPr>
              </a:p>
            </p:txBody>
          </p:sp>
          <p:sp>
            <p:nvSpPr>
              <p:cNvPr id="375" name="Freeform 508"/>
              <p:cNvSpPr>
                <a:spLocks/>
              </p:cNvSpPr>
              <p:nvPr/>
            </p:nvSpPr>
            <p:spPr bwMode="gray">
              <a:xfrm>
                <a:off x="4528" y="2646"/>
                <a:ext cx="26" cy="21"/>
              </a:xfrm>
              <a:custGeom>
                <a:avLst/>
                <a:gdLst>
                  <a:gd name="T0" fmla="*/ 25 w 26"/>
                  <a:gd name="T1" fmla="*/ 16 h 21"/>
                  <a:gd name="T2" fmla="*/ 15 w 26"/>
                  <a:gd name="T3" fmla="*/ 9 h 21"/>
                  <a:gd name="T4" fmla="*/ 9 w 26"/>
                  <a:gd name="T5" fmla="*/ 3 h 21"/>
                  <a:gd name="T6" fmla="*/ 6 w 26"/>
                  <a:gd name="T7" fmla="*/ 3 h 21"/>
                  <a:gd name="T8" fmla="*/ 4 w 26"/>
                  <a:gd name="T9" fmla="*/ 1 h 21"/>
                  <a:gd name="T10" fmla="*/ 0 w 26"/>
                  <a:gd name="T11" fmla="*/ 0 h 21"/>
                  <a:gd name="T12" fmla="*/ 0 w 26"/>
                  <a:gd name="T13" fmla="*/ 3 h 21"/>
                  <a:gd name="T14" fmla="*/ 1 w 26"/>
                  <a:gd name="T15" fmla="*/ 6 h 21"/>
                  <a:gd name="T16" fmla="*/ 7 w 26"/>
                  <a:gd name="T17" fmla="*/ 11 h 21"/>
                  <a:gd name="T18" fmla="*/ 9 w 26"/>
                  <a:gd name="T19" fmla="*/ 12 h 21"/>
                  <a:gd name="T20" fmla="*/ 19 w 26"/>
                  <a:gd name="T21" fmla="*/ 19 h 21"/>
                  <a:gd name="T22" fmla="*/ 25 w 26"/>
                  <a:gd name="T23" fmla="*/ 21 h 21"/>
                  <a:gd name="T24" fmla="*/ 26 w 26"/>
                  <a:gd name="T25" fmla="*/ 19 h 21"/>
                  <a:gd name="T26" fmla="*/ 25 w 26"/>
                  <a:gd name="T27" fmla="*/ 16 h 21"/>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26"/>
                  <a:gd name="T43" fmla="*/ 0 h 21"/>
                  <a:gd name="T44" fmla="*/ 26 w 26"/>
                  <a:gd name="T45" fmla="*/ 21 h 21"/>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26" h="21">
                    <a:moveTo>
                      <a:pt x="25" y="16"/>
                    </a:moveTo>
                    <a:lnTo>
                      <a:pt x="15" y="9"/>
                    </a:lnTo>
                    <a:lnTo>
                      <a:pt x="9" y="3"/>
                    </a:lnTo>
                    <a:lnTo>
                      <a:pt x="6" y="3"/>
                    </a:lnTo>
                    <a:lnTo>
                      <a:pt x="4" y="1"/>
                    </a:lnTo>
                    <a:lnTo>
                      <a:pt x="0" y="0"/>
                    </a:lnTo>
                    <a:lnTo>
                      <a:pt x="0" y="3"/>
                    </a:lnTo>
                    <a:lnTo>
                      <a:pt x="1" y="6"/>
                    </a:lnTo>
                    <a:lnTo>
                      <a:pt x="7" y="11"/>
                    </a:lnTo>
                    <a:lnTo>
                      <a:pt x="9" y="12"/>
                    </a:lnTo>
                    <a:lnTo>
                      <a:pt x="19" y="19"/>
                    </a:lnTo>
                    <a:lnTo>
                      <a:pt x="25" y="21"/>
                    </a:lnTo>
                    <a:lnTo>
                      <a:pt x="26" y="19"/>
                    </a:lnTo>
                    <a:lnTo>
                      <a:pt x="25" y="16"/>
                    </a:lnTo>
                    <a:close/>
                  </a:path>
                </a:pathLst>
              </a:custGeom>
              <a:grpFill/>
              <a:ln w="3175" cmpd="sng">
                <a:solidFill>
                  <a:schemeClr val="bg1"/>
                </a:solidFill>
                <a:round/>
                <a:headEnd/>
                <a:tailEnd/>
              </a:ln>
            </p:spPr>
            <p:txBody>
              <a:bodyPr/>
              <a:lstStyle/>
              <a:p>
                <a:endParaRPr lang="es-CL" sz="2400" dirty="0">
                  <a:solidFill>
                    <a:srgbClr val="000000"/>
                  </a:solidFill>
                </a:endParaRPr>
              </a:p>
            </p:txBody>
          </p:sp>
          <p:sp>
            <p:nvSpPr>
              <p:cNvPr id="376" name="Freeform 509"/>
              <p:cNvSpPr>
                <a:spLocks/>
              </p:cNvSpPr>
              <p:nvPr/>
            </p:nvSpPr>
            <p:spPr bwMode="gray">
              <a:xfrm>
                <a:off x="4651" y="2616"/>
                <a:ext cx="10" cy="8"/>
              </a:xfrm>
              <a:custGeom>
                <a:avLst/>
                <a:gdLst>
                  <a:gd name="T0" fmla="*/ 0 w 10"/>
                  <a:gd name="T1" fmla="*/ 6 h 8"/>
                  <a:gd name="T2" fmla="*/ 3 w 10"/>
                  <a:gd name="T3" fmla="*/ 8 h 8"/>
                  <a:gd name="T4" fmla="*/ 10 w 10"/>
                  <a:gd name="T5" fmla="*/ 8 h 8"/>
                  <a:gd name="T6" fmla="*/ 10 w 10"/>
                  <a:gd name="T7" fmla="*/ 3 h 8"/>
                  <a:gd name="T8" fmla="*/ 8 w 10"/>
                  <a:gd name="T9" fmla="*/ 0 h 8"/>
                  <a:gd name="T10" fmla="*/ 0 w 10"/>
                  <a:gd name="T11" fmla="*/ 1 h 8"/>
                  <a:gd name="T12" fmla="*/ 0 w 10"/>
                  <a:gd name="T13" fmla="*/ 6 h 8"/>
                  <a:gd name="T14" fmla="*/ 0 60000 65536"/>
                  <a:gd name="T15" fmla="*/ 0 60000 65536"/>
                  <a:gd name="T16" fmla="*/ 0 60000 65536"/>
                  <a:gd name="T17" fmla="*/ 0 60000 65536"/>
                  <a:gd name="T18" fmla="*/ 0 60000 65536"/>
                  <a:gd name="T19" fmla="*/ 0 60000 65536"/>
                  <a:gd name="T20" fmla="*/ 0 60000 65536"/>
                  <a:gd name="T21" fmla="*/ 0 w 10"/>
                  <a:gd name="T22" fmla="*/ 0 h 8"/>
                  <a:gd name="T23" fmla="*/ 10 w 10"/>
                  <a:gd name="T24" fmla="*/ 8 h 8"/>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10" h="8">
                    <a:moveTo>
                      <a:pt x="0" y="6"/>
                    </a:moveTo>
                    <a:lnTo>
                      <a:pt x="3" y="8"/>
                    </a:lnTo>
                    <a:lnTo>
                      <a:pt x="10" y="8"/>
                    </a:lnTo>
                    <a:lnTo>
                      <a:pt x="10" y="3"/>
                    </a:lnTo>
                    <a:lnTo>
                      <a:pt x="8" y="0"/>
                    </a:lnTo>
                    <a:lnTo>
                      <a:pt x="0" y="1"/>
                    </a:lnTo>
                    <a:lnTo>
                      <a:pt x="0" y="6"/>
                    </a:lnTo>
                    <a:close/>
                  </a:path>
                </a:pathLst>
              </a:custGeom>
              <a:grpFill/>
              <a:ln w="3175" cmpd="sng">
                <a:solidFill>
                  <a:schemeClr val="bg1"/>
                </a:solidFill>
                <a:round/>
                <a:headEnd/>
                <a:tailEnd/>
              </a:ln>
            </p:spPr>
            <p:txBody>
              <a:bodyPr/>
              <a:lstStyle/>
              <a:p>
                <a:endParaRPr lang="es-CL" sz="2400" dirty="0">
                  <a:solidFill>
                    <a:srgbClr val="000000"/>
                  </a:solidFill>
                </a:endParaRPr>
              </a:p>
            </p:txBody>
          </p:sp>
          <p:sp>
            <p:nvSpPr>
              <p:cNvPr id="377" name="Freeform 510"/>
              <p:cNvSpPr>
                <a:spLocks/>
              </p:cNvSpPr>
              <p:nvPr/>
            </p:nvSpPr>
            <p:spPr bwMode="gray">
              <a:xfrm>
                <a:off x="4660" y="2601"/>
                <a:ext cx="14" cy="8"/>
              </a:xfrm>
              <a:custGeom>
                <a:avLst/>
                <a:gdLst>
                  <a:gd name="T0" fmla="*/ 8 w 14"/>
                  <a:gd name="T1" fmla="*/ 2 h 8"/>
                  <a:gd name="T2" fmla="*/ 0 w 14"/>
                  <a:gd name="T3" fmla="*/ 7 h 8"/>
                  <a:gd name="T4" fmla="*/ 4 w 14"/>
                  <a:gd name="T5" fmla="*/ 8 h 8"/>
                  <a:gd name="T6" fmla="*/ 14 w 14"/>
                  <a:gd name="T7" fmla="*/ 3 h 8"/>
                  <a:gd name="T8" fmla="*/ 12 w 14"/>
                  <a:gd name="T9" fmla="*/ 0 h 8"/>
                  <a:gd name="T10" fmla="*/ 8 w 14"/>
                  <a:gd name="T11" fmla="*/ 2 h 8"/>
                  <a:gd name="T12" fmla="*/ 0 60000 65536"/>
                  <a:gd name="T13" fmla="*/ 0 60000 65536"/>
                  <a:gd name="T14" fmla="*/ 0 60000 65536"/>
                  <a:gd name="T15" fmla="*/ 0 60000 65536"/>
                  <a:gd name="T16" fmla="*/ 0 60000 65536"/>
                  <a:gd name="T17" fmla="*/ 0 60000 65536"/>
                  <a:gd name="T18" fmla="*/ 0 w 14"/>
                  <a:gd name="T19" fmla="*/ 0 h 8"/>
                  <a:gd name="T20" fmla="*/ 14 w 14"/>
                  <a:gd name="T21" fmla="*/ 8 h 8"/>
                </a:gdLst>
                <a:ahLst/>
                <a:cxnLst>
                  <a:cxn ang="T12">
                    <a:pos x="T0" y="T1"/>
                  </a:cxn>
                  <a:cxn ang="T13">
                    <a:pos x="T2" y="T3"/>
                  </a:cxn>
                  <a:cxn ang="T14">
                    <a:pos x="T4" y="T5"/>
                  </a:cxn>
                  <a:cxn ang="T15">
                    <a:pos x="T6" y="T7"/>
                  </a:cxn>
                  <a:cxn ang="T16">
                    <a:pos x="T8" y="T9"/>
                  </a:cxn>
                  <a:cxn ang="T17">
                    <a:pos x="T10" y="T11"/>
                  </a:cxn>
                </a:cxnLst>
                <a:rect l="T18" t="T19" r="T20" b="T21"/>
                <a:pathLst>
                  <a:path w="14" h="8">
                    <a:moveTo>
                      <a:pt x="8" y="2"/>
                    </a:moveTo>
                    <a:lnTo>
                      <a:pt x="0" y="7"/>
                    </a:lnTo>
                    <a:lnTo>
                      <a:pt x="4" y="8"/>
                    </a:lnTo>
                    <a:lnTo>
                      <a:pt x="14" y="3"/>
                    </a:lnTo>
                    <a:lnTo>
                      <a:pt x="12" y="0"/>
                    </a:lnTo>
                    <a:lnTo>
                      <a:pt x="8" y="2"/>
                    </a:lnTo>
                    <a:close/>
                  </a:path>
                </a:pathLst>
              </a:custGeom>
              <a:grpFill/>
              <a:ln w="3175" cmpd="sng">
                <a:solidFill>
                  <a:schemeClr val="bg1"/>
                </a:solidFill>
                <a:round/>
                <a:headEnd/>
                <a:tailEnd/>
              </a:ln>
            </p:spPr>
            <p:txBody>
              <a:bodyPr/>
              <a:lstStyle/>
              <a:p>
                <a:endParaRPr lang="es-CL" sz="2400" dirty="0">
                  <a:solidFill>
                    <a:srgbClr val="000000"/>
                  </a:solidFill>
                </a:endParaRPr>
              </a:p>
            </p:txBody>
          </p:sp>
          <p:sp>
            <p:nvSpPr>
              <p:cNvPr id="378" name="Freeform 511"/>
              <p:cNvSpPr>
                <a:spLocks noEditPoints="1"/>
              </p:cNvSpPr>
              <p:nvPr/>
            </p:nvSpPr>
            <p:spPr bwMode="gray">
              <a:xfrm>
                <a:off x="4553" y="2804"/>
                <a:ext cx="109" cy="160"/>
              </a:xfrm>
              <a:custGeom>
                <a:avLst/>
                <a:gdLst>
                  <a:gd name="T0" fmla="*/ 94 w 109"/>
                  <a:gd name="T1" fmla="*/ 44 h 160"/>
                  <a:gd name="T2" fmla="*/ 85 w 109"/>
                  <a:gd name="T3" fmla="*/ 30 h 160"/>
                  <a:gd name="T4" fmla="*/ 82 w 109"/>
                  <a:gd name="T5" fmla="*/ 30 h 160"/>
                  <a:gd name="T6" fmla="*/ 77 w 109"/>
                  <a:gd name="T7" fmla="*/ 29 h 160"/>
                  <a:gd name="T8" fmla="*/ 73 w 109"/>
                  <a:gd name="T9" fmla="*/ 15 h 160"/>
                  <a:gd name="T10" fmla="*/ 66 w 109"/>
                  <a:gd name="T11" fmla="*/ 10 h 160"/>
                  <a:gd name="T12" fmla="*/ 56 w 109"/>
                  <a:gd name="T13" fmla="*/ 5 h 160"/>
                  <a:gd name="T14" fmla="*/ 69 w 109"/>
                  <a:gd name="T15" fmla="*/ 25 h 160"/>
                  <a:gd name="T16" fmla="*/ 76 w 109"/>
                  <a:gd name="T17" fmla="*/ 48 h 160"/>
                  <a:gd name="T18" fmla="*/ 66 w 109"/>
                  <a:gd name="T19" fmla="*/ 59 h 160"/>
                  <a:gd name="T20" fmla="*/ 73 w 109"/>
                  <a:gd name="T21" fmla="*/ 66 h 160"/>
                  <a:gd name="T22" fmla="*/ 78 w 109"/>
                  <a:gd name="T23" fmla="*/ 81 h 160"/>
                  <a:gd name="T24" fmla="*/ 79 w 109"/>
                  <a:gd name="T25" fmla="*/ 90 h 160"/>
                  <a:gd name="T26" fmla="*/ 92 w 109"/>
                  <a:gd name="T27" fmla="*/ 70 h 160"/>
                  <a:gd name="T28" fmla="*/ 94 w 109"/>
                  <a:gd name="T29" fmla="*/ 61 h 160"/>
                  <a:gd name="T30" fmla="*/ 100 w 109"/>
                  <a:gd name="T31" fmla="*/ 59 h 160"/>
                  <a:gd name="T32" fmla="*/ 106 w 109"/>
                  <a:gd name="T33" fmla="*/ 48 h 160"/>
                  <a:gd name="T34" fmla="*/ 109 w 109"/>
                  <a:gd name="T35" fmla="*/ 35 h 160"/>
                  <a:gd name="T36" fmla="*/ 101 w 109"/>
                  <a:gd name="T37" fmla="*/ 42 h 160"/>
                  <a:gd name="T38" fmla="*/ 58 w 109"/>
                  <a:gd name="T39" fmla="*/ 88 h 160"/>
                  <a:gd name="T40" fmla="*/ 56 w 109"/>
                  <a:gd name="T41" fmla="*/ 79 h 160"/>
                  <a:gd name="T42" fmla="*/ 50 w 109"/>
                  <a:gd name="T43" fmla="*/ 87 h 160"/>
                  <a:gd name="T44" fmla="*/ 44 w 109"/>
                  <a:gd name="T45" fmla="*/ 101 h 160"/>
                  <a:gd name="T46" fmla="*/ 29 w 109"/>
                  <a:gd name="T47" fmla="*/ 114 h 160"/>
                  <a:gd name="T48" fmla="*/ 11 w 109"/>
                  <a:gd name="T49" fmla="*/ 129 h 160"/>
                  <a:gd name="T50" fmla="*/ 0 w 109"/>
                  <a:gd name="T51" fmla="*/ 149 h 160"/>
                  <a:gd name="T52" fmla="*/ 8 w 109"/>
                  <a:gd name="T53" fmla="*/ 154 h 160"/>
                  <a:gd name="T54" fmla="*/ 36 w 109"/>
                  <a:gd name="T55" fmla="*/ 147 h 160"/>
                  <a:gd name="T56" fmla="*/ 48 w 109"/>
                  <a:gd name="T57" fmla="*/ 124 h 160"/>
                  <a:gd name="T58" fmla="*/ 58 w 109"/>
                  <a:gd name="T59" fmla="*/ 114 h 160"/>
                  <a:gd name="T60" fmla="*/ 67 w 109"/>
                  <a:gd name="T61" fmla="*/ 100 h 160"/>
                  <a:gd name="T62" fmla="*/ 63 w 109"/>
                  <a:gd name="T63" fmla="*/ 84 h 160"/>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109"/>
                  <a:gd name="T97" fmla="*/ 0 h 160"/>
                  <a:gd name="T98" fmla="*/ 109 w 109"/>
                  <a:gd name="T99" fmla="*/ 160 h 160"/>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109" h="160">
                    <a:moveTo>
                      <a:pt x="101" y="42"/>
                    </a:moveTo>
                    <a:lnTo>
                      <a:pt x="94" y="44"/>
                    </a:lnTo>
                    <a:lnTo>
                      <a:pt x="87" y="39"/>
                    </a:lnTo>
                    <a:lnTo>
                      <a:pt x="85" y="30"/>
                    </a:lnTo>
                    <a:lnTo>
                      <a:pt x="81" y="25"/>
                    </a:lnTo>
                    <a:lnTo>
                      <a:pt x="82" y="30"/>
                    </a:lnTo>
                    <a:lnTo>
                      <a:pt x="80" y="32"/>
                    </a:lnTo>
                    <a:lnTo>
                      <a:pt x="77" y="29"/>
                    </a:lnTo>
                    <a:lnTo>
                      <a:pt x="73" y="20"/>
                    </a:lnTo>
                    <a:lnTo>
                      <a:pt x="73" y="15"/>
                    </a:lnTo>
                    <a:lnTo>
                      <a:pt x="69" y="10"/>
                    </a:lnTo>
                    <a:lnTo>
                      <a:pt x="66" y="10"/>
                    </a:lnTo>
                    <a:lnTo>
                      <a:pt x="56" y="0"/>
                    </a:lnTo>
                    <a:lnTo>
                      <a:pt x="56" y="5"/>
                    </a:lnTo>
                    <a:lnTo>
                      <a:pt x="59" y="10"/>
                    </a:lnTo>
                    <a:lnTo>
                      <a:pt x="69" y="25"/>
                    </a:lnTo>
                    <a:lnTo>
                      <a:pt x="73" y="33"/>
                    </a:lnTo>
                    <a:lnTo>
                      <a:pt x="76" y="48"/>
                    </a:lnTo>
                    <a:lnTo>
                      <a:pt x="74" y="57"/>
                    </a:lnTo>
                    <a:lnTo>
                      <a:pt x="66" y="59"/>
                    </a:lnTo>
                    <a:lnTo>
                      <a:pt x="66" y="64"/>
                    </a:lnTo>
                    <a:lnTo>
                      <a:pt x="73" y="66"/>
                    </a:lnTo>
                    <a:lnTo>
                      <a:pt x="79" y="74"/>
                    </a:lnTo>
                    <a:lnTo>
                      <a:pt x="78" y="81"/>
                    </a:lnTo>
                    <a:lnTo>
                      <a:pt x="73" y="87"/>
                    </a:lnTo>
                    <a:lnTo>
                      <a:pt x="79" y="90"/>
                    </a:lnTo>
                    <a:lnTo>
                      <a:pt x="84" y="88"/>
                    </a:lnTo>
                    <a:lnTo>
                      <a:pt x="92" y="70"/>
                    </a:lnTo>
                    <a:lnTo>
                      <a:pt x="96" y="66"/>
                    </a:lnTo>
                    <a:lnTo>
                      <a:pt x="94" y="61"/>
                    </a:lnTo>
                    <a:lnTo>
                      <a:pt x="94" y="59"/>
                    </a:lnTo>
                    <a:lnTo>
                      <a:pt x="100" y="59"/>
                    </a:lnTo>
                    <a:lnTo>
                      <a:pt x="105" y="61"/>
                    </a:lnTo>
                    <a:lnTo>
                      <a:pt x="106" y="48"/>
                    </a:lnTo>
                    <a:lnTo>
                      <a:pt x="109" y="44"/>
                    </a:lnTo>
                    <a:lnTo>
                      <a:pt x="109" y="35"/>
                    </a:lnTo>
                    <a:lnTo>
                      <a:pt x="103" y="37"/>
                    </a:lnTo>
                    <a:lnTo>
                      <a:pt x="101" y="42"/>
                    </a:lnTo>
                    <a:close/>
                    <a:moveTo>
                      <a:pt x="61" y="88"/>
                    </a:moveTo>
                    <a:lnTo>
                      <a:pt x="58" y="88"/>
                    </a:lnTo>
                    <a:lnTo>
                      <a:pt x="58" y="82"/>
                    </a:lnTo>
                    <a:lnTo>
                      <a:pt x="56" y="79"/>
                    </a:lnTo>
                    <a:lnTo>
                      <a:pt x="50" y="81"/>
                    </a:lnTo>
                    <a:lnTo>
                      <a:pt x="50" y="87"/>
                    </a:lnTo>
                    <a:lnTo>
                      <a:pt x="44" y="96"/>
                    </a:lnTo>
                    <a:lnTo>
                      <a:pt x="44" y="101"/>
                    </a:lnTo>
                    <a:lnTo>
                      <a:pt x="40" y="107"/>
                    </a:lnTo>
                    <a:lnTo>
                      <a:pt x="29" y="114"/>
                    </a:lnTo>
                    <a:lnTo>
                      <a:pt x="21" y="123"/>
                    </a:lnTo>
                    <a:lnTo>
                      <a:pt x="11" y="129"/>
                    </a:lnTo>
                    <a:lnTo>
                      <a:pt x="5" y="137"/>
                    </a:lnTo>
                    <a:lnTo>
                      <a:pt x="0" y="149"/>
                    </a:lnTo>
                    <a:lnTo>
                      <a:pt x="1" y="154"/>
                    </a:lnTo>
                    <a:lnTo>
                      <a:pt x="8" y="154"/>
                    </a:lnTo>
                    <a:lnTo>
                      <a:pt x="23" y="160"/>
                    </a:lnTo>
                    <a:lnTo>
                      <a:pt x="36" y="147"/>
                    </a:lnTo>
                    <a:lnTo>
                      <a:pt x="43" y="130"/>
                    </a:lnTo>
                    <a:lnTo>
                      <a:pt x="48" y="124"/>
                    </a:lnTo>
                    <a:lnTo>
                      <a:pt x="56" y="121"/>
                    </a:lnTo>
                    <a:lnTo>
                      <a:pt x="58" y="114"/>
                    </a:lnTo>
                    <a:lnTo>
                      <a:pt x="61" y="109"/>
                    </a:lnTo>
                    <a:lnTo>
                      <a:pt x="67" y="100"/>
                    </a:lnTo>
                    <a:lnTo>
                      <a:pt x="68" y="85"/>
                    </a:lnTo>
                    <a:lnTo>
                      <a:pt x="63" y="84"/>
                    </a:lnTo>
                    <a:lnTo>
                      <a:pt x="61" y="88"/>
                    </a:lnTo>
                    <a:close/>
                  </a:path>
                </a:pathLst>
              </a:custGeom>
              <a:grpFill/>
              <a:ln w="3175" cmpd="sng">
                <a:solidFill>
                  <a:schemeClr val="bg1"/>
                </a:solidFill>
                <a:round/>
                <a:headEnd/>
                <a:tailEnd/>
              </a:ln>
            </p:spPr>
            <p:txBody>
              <a:bodyPr/>
              <a:lstStyle/>
              <a:p>
                <a:endParaRPr lang="es-CL" sz="2400" dirty="0">
                  <a:solidFill>
                    <a:srgbClr val="000000"/>
                  </a:solidFill>
                </a:endParaRPr>
              </a:p>
            </p:txBody>
          </p:sp>
          <p:sp>
            <p:nvSpPr>
              <p:cNvPr id="379" name="Freeform 512"/>
              <p:cNvSpPr>
                <a:spLocks/>
              </p:cNvSpPr>
              <p:nvPr/>
            </p:nvSpPr>
            <p:spPr bwMode="gray">
              <a:xfrm>
                <a:off x="4562" y="2966"/>
                <a:ext cx="4" cy="7"/>
              </a:xfrm>
              <a:custGeom>
                <a:avLst/>
                <a:gdLst>
                  <a:gd name="T0" fmla="*/ 0 w 4"/>
                  <a:gd name="T1" fmla="*/ 7 h 7"/>
                  <a:gd name="T2" fmla="*/ 4 w 4"/>
                  <a:gd name="T3" fmla="*/ 5 h 7"/>
                  <a:gd name="T4" fmla="*/ 4 w 4"/>
                  <a:gd name="T5" fmla="*/ 0 h 7"/>
                  <a:gd name="T6" fmla="*/ 1 w 4"/>
                  <a:gd name="T7" fmla="*/ 0 h 7"/>
                  <a:gd name="T8" fmla="*/ 0 w 4"/>
                  <a:gd name="T9" fmla="*/ 7 h 7"/>
                  <a:gd name="T10" fmla="*/ 0 60000 65536"/>
                  <a:gd name="T11" fmla="*/ 0 60000 65536"/>
                  <a:gd name="T12" fmla="*/ 0 60000 65536"/>
                  <a:gd name="T13" fmla="*/ 0 60000 65536"/>
                  <a:gd name="T14" fmla="*/ 0 60000 65536"/>
                  <a:gd name="T15" fmla="*/ 0 w 4"/>
                  <a:gd name="T16" fmla="*/ 0 h 7"/>
                  <a:gd name="T17" fmla="*/ 4 w 4"/>
                  <a:gd name="T18" fmla="*/ 7 h 7"/>
                </a:gdLst>
                <a:ahLst/>
                <a:cxnLst>
                  <a:cxn ang="T10">
                    <a:pos x="T0" y="T1"/>
                  </a:cxn>
                  <a:cxn ang="T11">
                    <a:pos x="T2" y="T3"/>
                  </a:cxn>
                  <a:cxn ang="T12">
                    <a:pos x="T4" y="T5"/>
                  </a:cxn>
                  <a:cxn ang="T13">
                    <a:pos x="T6" y="T7"/>
                  </a:cxn>
                  <a:cxn ang="T14">
                    <a:pos x="T8" y="T9"/>
                  </a:cxn>
                </a:cxnLst>
                <a:rect l="T15" t="T16" r="T17" b="T18"/>
                <a:pathLst>
                  <a:path w="4" h="7">
                    <a:moveTo>
                      <a:pt x="0" y="7"/>
                    </a:moveTo>
                    <a:lnTo>
                      <a:pt x="4" y="5"/>
                    </a:lnTo>
                    <a:lnTo>
                      <a:pt x="4" y="0"/>
                    </a:lnTo>
                    <a:lnTo>
                      <a:pt x="1" y="0"/>
                    </a:lnTo>
                    <a:lnTo>
                      <a:pt x="0" y="7"/>
                    </a:lnTo>
                    <a:close/>
                  </a:path>
                </a:pathLst>
              </a:custGeom>
              <a:grpFill/>
              <a:ln w="3175" cmpd="sng">
                <a:solidFill>
                  <a:schemeClr val="bg1"/>
                </a:solidFill>
                <a:round/>
                <a:headEnd/>
                <a:tailEnd/>
              </a:ln>
            </p:spPr>
            <p:txBody>
              <a:bodyPr/>
              <a:lstStyle/>
              <a:p>
                <a:endParaRPr lang="es-CL" sz="2400" dirty="0">
                  <a:solidFill>
                    <a:srgbClr val="000000"/>
                  </a:solidFill>
                </a:endParaRPr>
              </a:p>
            </p:txBody>
          </p:sp>
          <p:sp>
            <p:nvSpPr>
              <p:cNvPr id="380" name="Freeform 513"/>
              <p:cNvSpPr>
                <a:spLocks/>
              </p:cNvSpPr>
              <p:nvPr/>
            </p:nvSpPr>
            <p:spPr bwMode="gray">
              <a:xfrm>
                <a:off x="4738" y="2586"/>
                <a:ext cx="5" cy="5"/>
              </a:xfrm>
              <a:custGeom>
                <a:avLst/>
                <a:gdLst>
                  <a:gd name="T0" fmla="*/ 2 w 5"/>
                  <a:gd name="T1" fmla="*/ 0 h 5"/>
                  <a:gd name="T2" fmla="*/ 0 w 5"/>
                  <a:gd name="T3" fmla="*/ 1 h 5"/>
                  <a:gd name="T4" fmla="*/ 0 w 5"/>
                  <a:gd name="T5" fmla="*/ 3 h 5"/>
                  <a:gd name="T6" fmla="*/ 2 w 5"/>
                  <a:gd name="T7" fmla="*/ 5 h 5"/>
                  <a:gd name="T8" fmla="*/ 5 w 5"/>
                  <a:gd name="T9" fmla="*/ 4 h 5"/>
                  <a:gd name="T10" fmla="*/ 2 w 5"/>
                  <a:gd name="T11" fmla="*/ 0 h 5"/>
                  <a:gd name="T12" fmla="*/ 0 60000 65536"/>
                  <a:gd name="T13" fmla="*/ 0 60000 65536"/>
                  <a:gd name="T14" fmla="*/ 0 60000 65536"/>
                  <a:gd name="T15" fmla="*/ 0 60000 65536"/>
                  <a:gd name="T16" fmla="*/ 0 60000 65536"/>
                  <a:gd name="T17" fmla="*/ 0 60000 65536"/>
                  <a:gd name="T18" fmla="*/ 0 w 5"/>
                  <a:gd name="T19" fmla="*/ 0 h 5"/>
                  <a:gd name="T20" fmla="*/ 5 w 5"/>
                  <a:gd name="T21" fmla="*/ 5 h 5"/>
                </a:gdLst>
                <a:ahLst/>
                <a:cxnLst>
                  <a:cxn ang="T12">
                    <a:pos x="T0" y="T1"/>
                  </a:cxn>
                  <a:cxn ang="T13">
                    <a:pos x="T2" y="T3"/>
                  </a:cxn>
                  <a:cxn ang="T14">
                    <a:pos x="T4" y="T5"/>
                  </a:cxn>
                  <a:cxn ang="T15">
                    <a:pos x="T6" y="T7"/>
                  </a:cxn>
                  <a:cxn ang="T16">
                    <a:pos x="T8" y="T9"/>
                  </a:cxn>
                  <a:cxn ang="T17">
                    <a:pos x="T10" y="T11"/>
                  </a:cxn>
                </a:cxnLst>
                <a:rect l="T18" t="T19" r="T20" b="T21"/>
                <a:pathLst>
                  <a:path w="5" h="5">
                    <a:moveTo>
                      <a:pt x="2" y="0"/>
                    </a:moveTo>
                    <a:lnTo>
                      <a:pt x="0" y="1"/>
                    </a:lnTo>
                    <a:lnTo>
                      <a:pt x="0" y="3"/>
                    </a:lnTo>
                    <a:lnTo>
                      <a:pt x="2" y="5"/>
                    </a:lnTo>
                    <a:lnTo>
                      <a:pt x="5" y="4"/>
                    </a:lnTo>
                    <a:lnTo>
                      <a:pt x="2" y="0"/>
                    </a:lnTo>
                    <a:close/>
                  </a:path>
                </a:pathLst>
              </a:custGeom>
              <a:grpFill/>
              <a:ln w="3175" cmpd="sng">
                <a:solidFill>
                  <a:schemeClr val="bg1"/>
                </a:solidFill>
                <a:round/>
                <a:headEnd/>
                <a:tailEnd/>
              </a:ln>
            </p:spPr>
            <p:txBody>
              <a:bodyPr/>
              <a:lstStyle/>
              <a:p>
                <a:endParaRPr lang="es-CL" sz="2400" dirty="0">
                  <a:solidFill>
                    <a:srgbClr val="000000"/>
                  </a:solidFill>
                </a:endParaRPr>
              </a:p>
            </p:txBody>
          </p:sp>
          <p:sp>
            <p:nvSpPr>
              <p:cNvPr id="381" name="Freeform 514"/>
              <p:cNvSpPr>
                <a:spLocks/>
              </p:cNvSpPr>
              <p:nvPr/>
            </p:nvSpPr>
            <p:spPr bwMode="gray">
              <a:xfrm>
                <a:off x="4740" y="2595"/>
                <a:ext cx="3" cy="4"/>
              </a:xfrm>
              <a:custGeom>
                <a:avLst/>
                <a:gdLst>
                  <a:gd name="T0" fmla="*/ 0 w 3"/>
                  <a:gd name="T1" fmla="*/ 4 h 4"/>
                  <a:gd name="T2" fmla="*/ 3 w 3"/>
                  <a:gd name="T3" fmla="*/ 3 h 4"/>
                  <a:gd name="T4" fmla="*/ 3 w 3"/>
                  <a:gd name="T5" fmla="*/ 0 h 4"/>
                  <a:gd name="T6" fmla="*/ 0 w 3"/>
                  <a:gd name="T7" fmla="*/ 0 h 4"/>
                  <a:gd name="T8" fmla="*/ 0 w 3"/>
                  <a:gd name="T9" fmla="*/ 4 h 4"/>
                  <a:gd name="T10" fmla="*/ 0 60000 65536"/>
                  <a:gd name="T11" fmla="*/ 0 60000 65536"/>
                  <a:gd name="T12" fmla="*/ 0 60000 65536"/>
                  <a:gd name="T13" fmla="*/ 0 60000 65536"/>
                  <a:gd name="T14" fmla="*/ 0 60000 65536"/>
                  <a:gd name="T15" fmla="*/ 0 w 3"/>
                  <a:gd name="T16" fmla="*/ 0 h 4"/>
                  <a:gd name="T17" fmla="*/ 3 w 3"/>
                  <a:gd name="T18" fmla="*/ 4 h 4"/>
                </a:gdLst>
                <a:ahLst/>
                <a:cxnLst>
                  <a:cxn ang="T10">
                    <a:pos x="T0" y="T1"/>
                  </a:cxn>
                  <a:cxn ang="T11">
                    <a:pos x="T2" y="T3"/>
                  </a:cxn>
                  <a:cxn ang="T12">
                    <a:pos x="T4" y="T5"/>
                  </a:cxn>
                  <a:cxn ang="T13">
                    <a:pos x="T6" y="T7"/>
                  </a:cxn>
                  <a:cxn ang="T14">
                    <a:pos x="T8" y="T9"/>
                  </a:cxn>
                </a:cxnLst>
                <a:rect l="T15" t="T16" r="T17" b="T18"/>
                <a:pathLst>
                  <a:path w="3" h="4">
                    <a:moveTo>
                      <a:pt x="0" y="4"/>
                    </a:moveTo>
                    <a:lnTo>
                      <a:pt x="3" y="3"/>
                    </a:lnTo>
                    <a:lnTo>
                      <a:pt x="3" y="0"/>
                    </a:lnTo>
                    <a:lnTo>
                      <a:pt x="0" y="0"/>
                    </a:lnTo>
                    <a:lnTo>
                      <a:pt x="0" y="4"/>
                    </a:lnTo>
                    <a:close/>
                  </a:path>
                </a:pathLst>
              </a:custGeom>
              <a:grpFill/>
              <a:ln w="3175" cmpd="sng">
                <a:solidFill>
                  <a:schemeClr val="bg1"/>
                </a:solidFill>
                <a:round/>
                <a:headEnd/>
                <a:tailEnd/>
              </a:ln>
            </p:spPr>
            <p:txBody>
              <a:bodyPr/>
              <a:lstStyle/>
              <a:p>
                <a:endParaRPr lang="es-CL" sz="2400" dirty="0">
                  <a:solidFill>
                    <a:srgbClr val="000000"/>
                  </a:solidFill>
                </a:endParaRPr>
              </a:p>
            </p:txBody>
          </p:sp>
          <p:sp>
            <p:nvSpPr>
              <p:cNvPr id="382" name="Freeform 515"/>
              <p:cNvSpPr>
                <a:spLocks/>
              </p:cNvSpPr>
              <p:nvPr/>
            </p:nvSpPr>
            <p:spPr bwMode="gray">
              <a:xfrm>
                <a:off x="4744" y="2663"/>
                <a:ext cx="5" cy="4"/>
              </a:xfrm>
              <a:custGeom>
                <a:avLst/>
                <a:gdLst>
                  <a:gd name="T0" fmla="*/ 0 w 5"/>
                  <a:gd name="T1" fmla="*/ 4 h 4"/>
                  <a:gd name="T2" fmla="*/ 2 w 5"/>
                  <a:gd name="T3" fmla="*/ 4 h 4"/>
                  <a:gd name="T4" fmla="*/ 5 w 5"/>
                  <a:gd name="T5" fmla="*/ 2 h 4"/>
                  <a:gd name="T6" fmla="*/ 2 w 5"/>
                  <a:gd name="T7" fmla="*/ 0 h 4"/>
                  <a:gd name="T8" fmla="*/ 1 w 5"/>
                  <a:gd name="T9" fmla="*/ 1 h 4"/>
                  <a:gd name="T10" fmla="*/ 0 w 5"/>
                  <a:gd name="T11" fmla="*/ 4 h 4"/>
                  <a:gd name="T12" fmla="*/ 0 60000 65536"/>
                  <a:gd name="T13" fmla="*/ 0 60000 65536"/>
                  <a:gd name="T14" fmla="*/ 0 60000 65536"/>
                  <a:gd name="T15" fmla="*/ 0 60000 65536"/>
                  <a:gd name="T16" fmla="*/ 0 60000 65536"/>
                  <a:gd name="T17" fmla="*/ 0 60000 65536"/>
                  <a:gd name="T18" fmla="*/ 0 w 5"/>
                  <a:gd name="T19" fmla="*/ 0 h 4"/>
                  <a:gd name="T20" fmla="*/ 5 w 5"/>
                  <a:gd name="T21" fmla="*/ 4 h 4"/>
                </a:gdLst>
                <a:ahLst/>
                <a:cxnLst>
                  <a:cxn ang="T12">
                    <a:pos x="T0" y="T1"/>
                  </a:cxn>
                  <a:cxn ang="T13">
                    <a:pos x="T2" y="T3"/>
                  </a:cxn>
                  <a:cxn ang="T14">
                    <a:pos x="T4" y="T5"/>
                  </a:cxn>
                  <a:cxn ang="T15">
                    <a:pos x="T6" y="T7"/>
                  </a:cxn>
                  <a:cxn ang="T16">
                    <a:pos x="T8" y="T9"/>
                  </a:cxn>
                  <a:cxn ang="T17">
                    <a:pos x="T10" y="T11"/>
                  </a:cxn>
                </a:cxnLst>
                <a:rect l="T18" t="T19" r="T20" b="T21"/>
                <a:pathLst>
                  <a:path w="5" h="4">
                    <a:moveTo>
                      <a:pt x="0" y="4"/>
                    </a:moveTo>
                    <a:lnTo>
                      <a:pt x="2" y="4"/>
                    </a:lnTo>
                    <a:lnTo>
                      <a:pt x="5" y="2"/>
                    </a:lnTo>
                    <a:lnTo>
                      <a:pt x="2" y="0"/>
                    </a:lnTo>
                    <a:lnTo>
                      <a:pt x="1" y="1"/>
                    </a:lnTo>
                    <a:lnTo>
                      <a:pt x="0" y="4"/>
                    </a:lnTo>
                    <a:close/>
                  </a:path>
                </a:pathLst>
              </a:custGeom>
              <a:grpFill/>
              <a:ln w="3175" cmpd="sng">
                <a:solidFill>
                  <a:schemeClr val="bg1"/>
                </a:solidFill>
                <a:round/>
                <a:headEnd/>
                <a:tailEnd/>
              </a:ln>
            </p:spPr>
            <p:txBody>
              <a:bodyPr/>
              <a:lstStyle/>
              <a:p>
                <a:endParaRPr lang="es-CL" sz="2400" dirty="0">
                  <a:solidFill>
                    <a:srgbClr val="000000"/>
                  </a:solidFill>
                </a:endParaRPr>
              </a:p>
            </p:txBody>
          </p:sp>
          <p:sp>
            <p:nvSpPr>
              <p:cNvPr id="383" name="Freeform 516"/>
              <p:cNvSpPr>
                <a:spLocks/>
              </p:cNvSpPr>
              <p:nvPr/>
            </p:nvSpPr>
            <p:spPr bwMode="gray">
              <a:xfrm>
                <a:off x="4053" y="2546"/>
                <a:ext cx="379" cy="321"/>
              </a:xfrm>
              <a:custGeom>
                <a:avLst/>
                <a:gdLst>
                  <a:gd name="T0" fmla="*/ 345 w 379"/>
                  <a:gd name="T1" fmla="*/ 299 h 321"/>
                  <a:gd name="T2" fmla="*/ 352 w 379"/>
                  <a:gd name="T3" fmla="*/ 264 h 321"/>
                  <a:gd name="T4" fmla="*/ 371 w 379"/>
                  <a:gd name="T5" fmla="*/ 231 h 321"/>
                  <a:gd name="T6" fmla="*/ 374 w 379"/>
                  <a:gd name="T7" fmla="*/ 212 h 321"/>
                  <a:gd name="T8" fmla="*/ 374 w 379"/>
                  <a:gd name="T9" fmla="*/ 178 h 321"/>
                  <a:gd name="T10" fmla="*/ 371 w 379"/>
                  <a:gd name="T11" fmla="*/ 157 h 321"/>
                  <a:gd name="T12" fmla="*/ 352 w 379"/>
                  <a:gd name="T13" fmla="*/ 132 h 321"/>
                  <a:gd name="T14" fmla="*/ 338 w 379"/>
                  <a:gd name="T15" fmla="*/ 121 h 321"/>
                  <a:gd name="T16" fmla="*/ 332 w 379"/>
                  <a:gd name="T17" fmla="*/ 97 h 321"/>
                  <a:gd name="T18" fmla="*/ 312 w 379"/>
                  <a:gd name="T19" fmla="*/ 82 h 321"/>
                  <a:gd name="T20" fmla="*/ 302 w 379"/>
                  <a:gd name="T21" fmla="*/ 41 h 321"/>
                  <a:gd name="T22" fmla="*/ 290 w 379"/>
                  <a:gd name="T23" fmla="*/ 39 h 321"/>
                  <a:gd name="T24" fmla="*/ 280 w 379"/>
                  <a:gd name="T25" fmla="*/ 10 h 321"/>
                  <a:gd name="T26" fmla="*/ 273 w 379"/>
                  <a:gd name="T27" fmla="*/ 8 h 321"/>
                  <a:gd name="T28" fmla="*/ 271 w 379"/>
                  <a:gd name="T29" fmla="*/ 22 h 321"/>
                  <a:gd name="T30" fmla="*/ 270 w 379"/>
                  <a:gd name="T31" fmla="*/ 36 h 321"/>
                  <a:gd name="T32" fmla="*/ 257 w 379"/>
                  <a:gd name="T33" fmla="*/ 73 h 321"/>
                  <a:gd name="T34" fmla="*/ 234 w 379"/>
                  <a:gd name="T35" fmla="*/ 62 h 321"/>
                  <a:gd name="T36" fmla="*/ 219 w 379"/>
                  <a:gd name="T37" fmla="*/ 50 h 321"/>
                  <a:gd name="T38" fmla="*/ 215 w 379"/>
                  <a:gd name="T39" fmla="*/ 38 h 321"/>
                  <a:gd name="T40" fmla="*/ 223 w 379"/>
                  <a:gd name="T41" fmla="*/ 20 h 321"/>
                  <a:gd name="T42" fmla="*/ 214 w 379"/>
                  <a:gd name="T43" fmla="*/ 14 h 321"/>
                  <a:gd name="T44" fmla="*/ 186 w 379"/>
                  <a:gd name="T45" fmla="*/ 7 h 321"/>
                  <a:gd name="T46" fmla="*/ 183 w 379"/>
                  <a:gd name="T47" fmla="*/ 18 h 321"/>
                  <a:gd name="T48" fmla="*/ 161 w 379"/>
                  <a:gd name="T49" fmla="*/ 27 h 321"/>
                  <a:gd name="T50" fmla="*/ 160 w 379"/>
                  <a:gd name="T51" fmla="*/ 49 h 321"/>
                  <a:gd name="T52" fmla="*/ 150 w 379"/>
                  <a:gd name="T53" fmla="*/ 47 h 321"/>
                  <a:gd name="T54" fmla="*/ 138 w 379"/>
                  <a:gd name="T55" fmla="*/ 32 h 321"/>
                  <a:gd name="T56" fmla="*/ 124 w 379"/>
                  <a:gd name="T57" fmla="*/ 40 h 321"/>
                  <a:gd name="T58" fmla="*/ 110 w 379"/>
                  <a:gd name="T59" fmla="*/ 49 h 321"/>
                  <a:gd name="T60" fmla="*/ 101 w 379"/>
                  <a:gd name="T61" fmla="*/ 63 h 321"/>
                  <a:gd name="T62" fmla="*/ 90 w 379"/>
                  <a:gd name="T63" fmla="*/ 65 h 321"/>
                  <a:gd name="T64" fmla="*/ 84 w 379"/>
                  <a:gd name="T65" fmla="*/ 87 h 321"/>
                  <a:gd name="T66" fmla="*/ 61 w 379"/>
                  <a:gd name="T67" fmla="*/ 98 h 321"/>
                  <a:gd name="T68" fmla="*/ 42 w 379"/>
                  <a:gd name="T69" fmla="*/ 108 h 321"/>
                  <a:gd name="T70" fmla="*/ 26 w 379"/>
                  <a:gd name="T71" fmla="*/ 115 h 321"/>
                  <a:gd name="T72" fmla="*/ 13 w 379"/>
                  <a:gd name="T73" fmla="*/ 119 h 321"/>
                  <a:gd name="T74" fmla="*/ 13 w 379"/>
                  <a:gd name="T75" fmla="*/ 164 h 321"/>
                  <a:gd name="T76" fmla="*/ 7 w 379"/>
                  <a:gd name="T77" fmla="*/ 163 h 321"/>
                  <a:gd name="T78" fmla="*/ 2 w 379"/>
                  <a:gd name="T79" fmla="*/ 161 h 321"/>
                  <a:gd name="T80" fmla="*/ 10 w 379"/>
                  <a:gd name="T81" fmla="*/ 182 h 321"/>
                  <a:gd name="T82" fmla="*/ 19 w 379"/>
                  <a:gd name="T83" fmla="*/ 202 h 321"/>
                  <a:gd name="T84" fmla="*/ 27 w 379"/>
                  <a:gd name="T85" fmla="*/ 239 h 321"/>
                  <a:gd name="T86" fmla="*/ 20 w 379"/>
                  <a:gd name="T87" fmla="*/ 260 h 321"/>
                  <a:gd name="T88" fmla="*/ 42 w 379"/>
                  <a:gd name="T89" fmla="*/ 273 h 321"/>
                  <a:gd name="T90" fmla="*/ 61 w 379"/>
                  <a:gd name="T91" fmla="*/ 265 h 321"/>
                  <a:gd name="T92" fmla="*/ 90 w 379"/>
                  <a:gd name="T93" fmla="*/ 257 h 321"/>
                  <a:gd name="T94" fmla="*/ 104 w 379"/>
                  <a:gd name="T95" fmla="*/ 251 h 321"/>
                  <a:gd name="T96" fmla="*/ 137 w 379"/>
                  <a:gd name="T97" fmla="*/ 238 h 321"/>
                  <a:gd name="T98" fmla="*/ 186 w 379"/>
                  <a:gd name="T99" fmla="*/ 237 h 321"/>
                  <a:gd name="T100" fmla="*/ 206 w 379"/>
                  <a:gd name="T101" fmla="*/ 262 h 321"/>
                  <a:gd name="T102" fmla="*/ 218 w 379"/>
                  <a:gd name="T103" fmla="*/ 267 h 321"/>
                  <a:gd name="T104" fmla="*/ 229 w 379"/>
                  <a:gd name="T105" fmla="*/ 246 h 321"/>
                  <a:gd name="T106" fmla="*/ 228 w 379"/>
                  <a:gd name="T107" fmla="*/ 267 h 321"/>
                  <a:gd name="T108" fmla="*/ 228 w 379"/>
                  <a:gd name="T109" fmla="*/ 276 h 321"/>
                  <a:gd name="T110" fmla="*/ 240 w 379"/>
                  <a:gd name="T111" fmla="*/ 272 h 321"/>
                  <a:gd name="T112" fmla="*/ 246 w 379"/>
                  <a:gd name="T113" fmla="*/ 286 h 321"/>
                  <a:gd name="T114" fmla="*/ 254 w 379"/>
                  <a:gd name="T115" fmla="*/ 307 h 321"/>
                  <a:gd name="T116" fmla="*/ 269 w 379"/>
                  <a:gd name="T117" fmla="*/ 314 h 321"/>
                  <a:gd name="T118" fmla="*/ 292 w 379"/>
                  <a:gd name="T119" fmla="*/ 313 h 321"/>
                  <a:gd name="T120" fmla="*/ 307 w 379"/>
                  <a:gd name="T121" fmla="*/ 318 h 321"/>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w 379"/>
                  <a:gd name="T184" fmla="*/ 0 h 321"/>
                  <a:gd name="T185" fmla="*/ 379 w 379"/>
                  <a:gd name="T186" fmla="*/ 321 h 321"/>
                </a:gdLst>
                <a:ahLst/>
                <a:cxnLst>
                  <a:cxn ang="T122">
                    <a:pos x="T0" y="T1"/>
                  </a:cxn>
                  <a:cxn ang="T123">
                    <a:pos x="T2" y="T3"/>
                  </a:cxn>
                  <a:cxn ang="T124">
                    <a:pos x="T4" y="T5"/>
                  </a:cxn>
                  <a:cxn ang="T125">
                    <a:pos x="T6" y="T7"/>
                  </a:cxn>
                  <a:cxn ang="T126">
                    <a:pos x="T8" y="T9"/>
                  </a:cxn>
                  <a:cxn ang="T127">
                    <a:pos x="T10" y="T11"/>
                  </a:cxn>
                  <a:cxn ang="T128">
                    <a:pos x="T12" y="T13"/>
                  </a:cxn>
                  <a:cxn ang="T129">
                    <a:pos x="T14" y="T15"/>
                  </a:cxn>
                  <a:cxn ang="T130">
                    <a:pos x="T16" y="T17"/>
                  </a:cxn>
                  <a:cxn ang="T131">
                    <a:pos x="T18" y="T19"/>
                  </a:cxn>
                  <a:cxn ang="T132">
                    <a:pos x="T20" y="T21"/>
                  </a:cxn>
                  <a:cxn ang="T133">
                    <a:pos x="T22" y="T23"/>
                  </a:cxn>
                  <a:cxn ang="T134">
                    <a:pos x="T24" y="T25"/>
                  </a:cxn>
                  <a:cxn ang="T135">
                    <a:pos x="T26" y="T27"/>
                  </a:cxn>
                  <a:cxn ang="T136">
                    <a:pos x="T28" y="T29"/>
                  </a:cxn>
                  <a:cxn ang="T137">
                    <a:pos x="T30" y="T31"/>
                  </a:cxn>
                  <a:cxn ang="T138">
                    <a:pos x="T32" y="T33"/>
                  </a:cxn>
                  <a:cxn ang="T139">
                    <a:pos x="T34" y="T35"/>
                  </a:cxn>
                  <a:cxn ang="T140">
                    <a:pos x="T36" y="T37"/>
                  </a:cxn>
                  <a:cxn ang="T141">
                    <a:pos x="T38" y="T39"/>
                  </a:cxn>
                  <a:cxn ang="T142">
                    <a:pos x="T40" y="T41"/>
                  </a:cxn>
                  <a:cxn ang="T143">
                    <a:pos x="T42" y="T43"/>
                  </a:cxn>
                  <a:cxn ang="T144">
                    <a:pos x="T44" y="T45"/>
                  </a:cxn>
                  <a:cxn ang="T145">
                    <a:pos x="T46" y="T47"/>
                  </a:cxn>
                  <a:cxn ang="T146">
                    <a:pos x="T48" y="T49"/>
                  </a:cxn>
                  <a:cxn ang="T147">
                    <a:pos x="T50" y="T51"/>
                  </a:cxn>
                  <a:cxn ang="T148">
                    <a:pos x="T52" y="T53"/>
                  </a:cxn>
                  <a:cxn ang="T149">
                    <a:pos x="T54" y="T55"/>
                  </a:cxn>
                  <a:cxn ang="T150">
                    <a:pos x="T56" y="T57"/>
                  </a:cxn>
                  <a:cxn ang="T151">
                    <a:pos x="T58" y="T59"/>
                  </a:cxn>
                  <a:cxn ang="T152">
                    <a:pos x="T60" y="T61"/>
                  </a:cxn>
                  <a:cxn ang="T153">
                    <a:pos x="T62" y="T63"/>
                  </a:cxn>
                  <a:cxn ang="T154">
                    <a:pos x="T64" y="T65"/>
                  </a:cxn>
                  <a:cxn ang="T155">
                    <a:pos x="T66" y="T67"/>
                  </a:cxn>
                  <a:cxn ang="T156">
                    <a:pos x="T68" y="T69"/>
                  </a:cxn>
                  <a:cxn ang="T157">
                    <a:pos x="T70" y="T71"/>
                  </a:cxn>
                  <a:cxn ang="T158">
                    <a:pos x="T72" y="T73"/>
                  </a:cxn>
                  <a:cxn ang="T159">
                    <a:pos x="T74" y="T75"/>
                  </a:cxn>
                  <a:cxn ang="T160">
                    <a:pos x="T76" y="T77"/>
                  </a:cxn>
                  <a:cxn ang="T161">
                    <a:pos x="T78" y="T79"/>
                  </a:cxn>
                  <a:cxn ang="T162">
                    <a:pos x="T80" y="T81"/>
                  </a:cxn>
                  <a:cxn ang="T163">
                    <a:pos x="T82" y="T83"/>
                  </a:cxn>
                  <a:cxn ang="T164">
                    <a:pos x="T84" y="T85"/>
                  </a:cxn>
                  <a:cxn ang="T165">
                    <a:pos x="T86" y="T87"/>
                  </a:cxn>
                  <a:cxn ang="T166">
                    <a:pos x="T88" y="T89"/>
                  </a:cxn>
                  <a:cxn ang="T167">
                    <a:pos x="T90" y="T91"/>
                  </a:cxn>
                  <a:cxn ang="T168">
                    <a:pos x="T92" y="T93"/>
                  </a:cxn>
                  <a:cxn ang="T169">
                    <a:pos x="T94" y="T95"/>
                  </a:cxn>
                  <a:cxn ang="T170">
                    <a:pos x="T96" y="T97"/>
                  </a:cxn>
                  <a:cxn ang="T171">
                    <a:pos x="T98" y="T99"/>
                  </a:cxn>
                  <a:cxn ang="T172">
                    <a:pos x="T100" y="T101"/>
                  </a:cxn>
                  <a:cxn ang="T173">
                    <a:pos x="T102" y="T103"/>
                  </a:cxn>
                  <a:cxn ang="T174">
                    <a:pos x="T104" y="T105"/>
                  </a:cxn>
                  <a:cxn ang="T175">
                    <a:pos x="T106" y="T107"/>
                  </a:cxn>
                  <a:cxn ang="T176">
                    <a:pos x="T108" y="T109"/>
                  </a:cxn>
                  <a:cxn ang="T177">
                    <a:pos x="T110" y="T111"/>
                  </a:cxn>
                  <a:cxn ang="T178">
                    <a:pos x="T112" y="T113"/>
                  </a:cxn>
                  <a:cxn ang="T179">
                    <a:pos x="T114" y="T115"/>
                  </a:cxn>
                  <a:cxn ang="T180">
                    <a:pos x="T116" y="T117"/>
                  </a:cxn>
                  <a:cxn ang="T181">
                    <a:pos x="T118" y="T119"/>
                  </a:cxn>
                  <a:cxn ang="T182">
                    <a:pos x="T120" y="T121"/>
                  </a:cxn>
                </a:cxnLst>
                <a:rect l="T183" t="T184" r="T185" b="T186"/>
                <a:pathLst>
                  <a:path w="379" h="321">
                    <a:moveTo>
                      <a:pt x="321" y="310"/>
                    </a:moveTo>
                    <a:lnTo>
                      <a:pt x="325" y="305"/>
                    </a:lnTo>
                    <a:lnTo>
                      <a:pt x="330" y="304"/>
                    </a:lnTo>
                    <a:lnTo>
                      <a:pt x="345" y="299"/>
                    </a:lnTo>
                    <a:lnTo>
                      <a:pt x="346" y="293"/>
                    </a:lnTo>
                    <a:lnTo>
                      <a:pt x="345" y="284"/>
                    </a:lnTo>
                    <a:lnTo>
                      <a:pt x="353" y="268"/>
                    </a:lnTo>
                    <a:lnTo>
                      <a:pt x="352" y="264"/>
                    </a:lnTo>
                    <a:lnTo>
                      <a:pt x="358" y="253"/>
                    </a:lnTo>
                    <a:lnTo>
                      <a:pt x="358" y="249"/>
                    </a:lnTo>
                    <a:lnTo>
                      <a:pt x="368" y="236"/>
                    </a:lnTo>
                    <a:lnTo>
                      <a:pt x="371" y="231"/>
                    </a:lnTo>
                    <a:lnTo>
                      <a:pt x="371" y="228"/>
                    </a:lnTo>
                    <a:lnTo>
                      <a:pt x="375" y="222"/>
                    </a:lnTo>
                    <a:lnTo>
                      <a:pt x="375" y="219"/>
                    </a:lnTo>
                    <a:lnTo>
                      <a:pt x="374" y="212"/>
                    </a:lnTo>
                    <a:lnTo>
                      <a:pt x="377" y="203"/>
                    </a:lnTo>
                    <a:lnTo>
                      <a:pt x="377" y="190"/>
                    </a:lnTo>
                    <a:lnTo>
                      <a:pt x="379" y="184"/>
                    </a:lnTo>
                    <a:lnTo>
                      <a:pt x="374" y="178"/>
                    </a:lnTo>
                    <a:lnTo>
                      <a:pt x="373" y="171"/>
                    </a:lnTo>
                    <a:lnTo>
                      <a:pt x="375" y="156"/>
                    </a:lnTo>
                    <a:lnTo>
                      <a:pt x="374" y="154"/>
                    </a:lnTo>
                    <a:lnTo>
                      <a:pt x="371" y="157"/>
                    </a:lnTo>
                    <a:lnTo>
                      <a:pt x="367" y="150"/>
                    </a:lnTo>
                    <a:lnTo>
                      <a:pt x="362" y="141"/>
                    </a:lnTo>
                    <a:lnTo>
                      <a:pt x="358" y="138"/>
                    </a:lnTo>
                    <a:lnTo>
                      <a:pt x="352" y="132"/>
                    </a:lnTo>
                    <a:lnTo>
                      <a:pt x="351" y="125"/>
                    </a:lnTo>
                    <a:lnTo>
                      <a:pt x="348" y="125"/>
                    </a:lnTo>
                    <a:lnTo>
                      <a:pt x="344" y="126"/>
                    </a:lnTo>
                    <a:lnTo>
                      <a:pt x="338" y="121"/>
                    </a:lnTo>
                    <a:lnTo>
                      <a:pt x="339" y="111"/>
                    </a:lnTo>
                    <a:lnTo>
                      <a:pt x="334" y="105"/>
                    </a:lnTo>
                    <a:lnTo>
                      <a:pt x="333" y="100"/>
                    </a:lnTo>
                    <a:lnTo>
                      <a:pt x="332" y="97"/>
                    </a:lnTo>
                    <a:lnTo>
                      <a:pt x="325" y="96"/>
                    </a:lnTo>
                    <a:lnTo>
                      <a:pt x="321" y="90"/>
                    </a:lnTo>
                    <a:lnTo>
                      <a:pt x="314" y="89"/>
                    </a:lnTo>
                    <a:lnTo>
                      <a:pt x="312" y="82"/>
                    </a:lnTo>
                    <a:lnTo>
                      <a:pt x="310" y="77"/>
                    </a:lnTo>
                    <a:lnTo>
                      <a:pt x="308" y="65"/>
                    </a:lnTo>
                    <a:lnTo>
                      <a:pt x="303" y="59"/>
                    </a:lnTo>
                    <a:lnTo>
                      <a:pt x="302" y="41"/>
                    </a:lnTo>
                    <a:lnTo>
                      <a:pt x="299" y="39"/>
                    </a:lnTo>
                    <a:lnTo>
                      <a:pt x="294" y="36"/>
                    </a:lnTo>
                    <a:lnTo>
                      <a:pt x="292" y="35"/>
                    </a:lnTo>
                    <a:lnTo>
                      <a:pt x="290" y="39"/>
                    </a:lnTo>
                    <a:lnTo>
                      <a:pt x="288" y="30"/>
                    </a:lnTo>
                    <a:lnTo>
                      <a:pt x="284" y="20"/>
                    </a:lnTo>
                    <a:lnTo>
                      <a:pt x="283" y="13"/>
                    </a:lnTo>
                    <a:lnTo>
                      <a:pt x="280" y="10"/>
                    </a:lnTo>
                    <a:lnTo>
                      <a:pt x="280" y="3"/>
                    </a:lnTo>
                    <a:lnTo>
                      <a:pt x="277" y="0"/>
                    </a:lnTo>
                    <a:lnTo>
                      <a:pt x="275" y="1"/>
                    </a:lnTo>
                    <a:lnTo>
                      <a:pt x="273" y="8"/>
                    </a:lnTo>
                    <a:lnTo>
                      <a:pt x="272" y="12"/>
                    </a:lnTo>
                    <a:lnTo>
                      <a:pt x="269" y="14"/>
                    </a:lnTo>
                    <a:lnTo>
                      <a:pt x="268" y="18"/>
                    </a:lnTo>
                    <a:lnTo>
                      <a:pt x="271" y="22"/>
                    </a:lnTo>
                    <a:lnTo>
                      <a:pt x="269" y="24"/>
                    </a:lnTo>
                    <a:lnTo>
                      <a:pt x="267" y="27"/>
                    </a:lnTo>
                    <a:lnTo>
                      <a:pt x="267" y="32"/>
                    </a:lnTo>
                    <a:lnTo>
                      <a:pt x="270" y="36"/>
                    </a:lnTo>
                    <a:lnTo>
                      <a:pt x="269" y="41"/>
                    </a:lnTo>
                    <a:lnTo>
                      <a:pt x="266" y="52"/>
                    </a:lnTo>
                    <a:lnTo>
                      <a:pt x="263" y="68"/>
                    </a:lnTo>
                    <a:lnTo>
                      <a:pt x="257" y="73"/>
                    </a:lnTo>
                    <a:lnTo>
                      <a:pt x="249" y="73"/>
                    </a:lnTo>
                    <a:lnTo>
                      <a:pt x="244" y="68"/>
                    </a:lnTo>
                    <a:lnTo>
                      <a:pt x="241" y="65"/>
                    </a:lnTo>
                    <a:lnTo>
                      <a:pt x="234" y="62"/>
                    </a:lnTo>
                    <a:lnTo>
                      <a:pt x="227" y="56"/>
                    </a:lnTo>
                    <a:lnTo>
                      <a:pt x="226" y="53"/>
                    </a:lnTo>
                    <a:lnTo>
                      <a:pt x="220" y="53"/>
                    </a:lnTo>
                    <a:lnTo>
                      <a:pt x="219" y="50"/>
                    </a:lnTo>
                    <a:lnTo>
                      <a:pt x="214" y="47"/>
                    </a:lnTo>
                    <a:lnTo>
                      <a:pt x="211" y="45"/>
                    </a:lnTo>
                    <a:lnTo>
                      <a:pt x="212" y="41"/>
                    </a:lnTo>
                    <a:lnTo>
                      <a:pt x="215" y="38"/>
                    </a:lnTo>
                    <a:lnTo>
                      <a:pt x="215" y="30"/>
                    </a:lnTo>
                    <a:lnTo>
                      <a:pt x="220" y="27"/>
                    </a:lnTo>
                    <a:lnTo>
                      <a:pt x="222" y="25"/>
                    </a:lnTo>
                    <a:lnTo>
                      <a:pt x="223" y="20"/>
                    </a:lnTo>
                    <a:lnTo>
                      <a:pt x="223" y="15"/>
                    </a:lnTo>
                    <a:lnTo>
                      <a:pt x="220" y="15"/>
                    </a:lnTo>
                    <a:lnTo>
                      <a:pt x="216" y="16"/>
                    </a:lnTo>
                    <a:lnTo>
                      <a:pt x="214" y="14"/>
                    </a:lnTo>
                    <a:lnTo>
                      <a:pt x="206" y="14"/>
                    </a:lnTo>
                    <a:lnTo>
                      <a:pt x="201" y="11"/>
                    </a:lnTo>
                    <a:lnTo>
                      <a:pt x="191" y="11"/>
                    </a:lnTo>
                    <a:lnTo>
                      <a:pt x="186" y="7"/>
                    </a:lnTo>
                    <a:lnTo>
                      <a:pt x="178" y="7"/>
                    </a:lnTo>
                    <a:lnTo>
                      <a:pt x="178" y="9"/>
                    </a:lnTo>
                    <a:lnTo>
                      <a:pt x="185" y="13"/>
                    </a:lnTo>
                    <a:lnTo>
                      <a:pt x="183" y="18"/>
                    </a:lnTo>
                    <a:lnTo>
                      <a:pt x="171" y="17"/>
                    </a:lnTo>
                    <a:lnTo>
                      <a:pt x="166" y="18"/>
                    </a:lnTo>
                    <a:lnTo>
                      <a:pt x="161" y="23"/>
                    </a:lnTo>
                    <a:lnTo>
                      <a:pt x="161" y="27"/>
                    </a:lnTo>
                    <a:lnTo>
                      <a:pt x="159" y="29"/>
                    </a:lnTo>
                    <a:lnTo>
                      <a:pt x="155" y="39"/>
                    </a:lnTo>
                    <a:lnTo>
                      <a:pt x="160" y="44"/>
                    </a:lnTo>
                    <a:lnTo>
                      <a:pt x="160" y="49"/>
                    </a:lnTo>
                    <a:lnTo>
                      <a:pt x="159" y="52"/>
                    </a:lnTo>
                    <a:lnTo>
                      <a:pt x="157" y="47"/>
                    </a:lnTo>
                    <a:lnTo>
                      <a:pt x="153" y="47"/>
                    </a:lnTo>
                    <a:lnTo>
                      <a:pt x="150" y="47"/>
                    </a:lnTo>
                    <a:lnTo>
                      <a:pt x="150" y="44"/>
                    </a:lnTo>
                    <a:lnTo>
                      <a:pt x="148" y="44"/>
                    </a:lnTo>
                    <a:lnTo>
                      <a:pt x="145" y="47"/>
                    </a:lnTo>
                    <a:lnTo>
                      <a:pt x="138" y="32"/>
                    </a:lnTo>
                    <a:lnTo>
                      <a:pt x="134" y="33"/>
                    </a:lnTo>
                    <a:lnTo>
                      <a:pt x="131" y="35"/>
                    </a:lnTo>
                    <a:lnTo>
                      <a:pt x="128" y="35"/>
                    </a:lnTo>
                    <a:lnTo>
                      <a:pt x="124" y="40"/>
                    </a:lnTo>
                    <a:lnTo>
                      <a:pt x="121" y="39"/>
                    </a:lnTo>
                    <a:lnTo>
                      <a:pt x="116" y="43"/>
                    </a:lnTo>
                    <a:lnTo>
                      <a:pt x="116" y="48"/>
                    </a:lnTo>
                    <a:lnTo>
                      <a:pt x="110" y="49"/>
                    </a:lnTo>
                    <a:lnTo>
                      <a:pt x="108" y="61"/>
                    </a:lnTo>
                    <a:lnTo>
                      <a:pt x="105" y="61"/>
                    </a:lnTo>
                    <a:lnTo>
                      <a:pt x="102" y="62"/>
                    </a:lnTo>
                    <a:lnTo>
                      <a:pt x="101" y="63"/>
                    </a:lnTo>
                    <a:lnTo>
                      <a:pt x="103" y="66"/>
                    </a:lnTo>
                    <a:lnTo>
                      <a:pt x="98" y="67"/>
                    </a:lnTo>
                    <a:lnTo>
                      <a:pt x="93" y="61"/>
                    </a:lnTo>
                    <a:lnTo>
                      <a:pt x="90" y="65"/>
                    </a:lnTo>
                    <a:lnTo>
                      <a:pt x="88" y="72"/>
                    </a:lnTo>
                    <a:lnTo>
                      <a:pt x="87" y="77"/>
                    </a:lnTo>
                    <a:lnTo>
                      <a:pt x="90" y="79"/>
                    </a:lnTo>
                    <a:lnTo>
                      <a:pt x="84" y="87"/>
                    </a:lnTo>
                    <a:lnTo>
                      <a:pt x="82" y="90"/>
                    </a:lnTo>
                    <a:lnTo>
                      <a:pt x="73" y="96"/>
                    </a:lnTo>
                    <a:lnTo>
                      <a:pt x="70" y="98"/>
                    </a:lnTo>
                    <a:lnTo>
                      <a:pt x="61" y="98"/>
                    </a:lnTo>
                    <a:lnTo>
                      <a:pt x="58" y="102"/>
                    </a:lnTo>
                    <a:lnTo>
                      <a:pt x="52" y="103"/>
                    </a:lnTo>
                    <a:lnTo>
                      <a:pt x="47" y="108"/>
                    </a:lnTo>
                    <a:lnTo>
                      <a:pt x="42" y="108"/>
                    </a:lnTo>
                    <a:lnTo>
                      <a:pt x="39" y="106"/>
                    </a:lnTo>
                    <a:lnTo>
                      <a:pt x="35" y="107"/>
                    </a:lnTo>
                    <a:lnTo>
                      <a:pt x="27" y="115"/>
                    </a:lnTo>
                    <a:lnTo>
                      <a:pt x="26" y="115"/>
                    </a:lnTo>
                    <a:lnTo>
                      <a:pt x="20" y="118"/>
                    </a:lnTo>
                    <a:lnTo>
                      <a:pt x="16" y="124"/>
                    </a:lnTo>
                    <a:lnTo>
                      <a:pt x="14" y="121"/>
                    </a:lnTo>
                    <a:lnTo>
                      <a:pt x="13" y="119"/>
                    </a:lnTo>
                    <a:lnTo>
                      <a:pt x="11" y="122"/>
                    </a:lnTo>
                    <a:lnTo>
                      <a:pt x="7" y="145"/>
                    </a:lnTo>
                    <a:lnTo>
                      <a:pt x="9" y="152"/>
                    </a:lnTo>
                    <a:lnTo>
                      <a:pt x="13" y="164"/>
                    </a:lnTo>
                    <a:lnTo>
                      <a:pt x="13" y="168"/>
                    </a:lnTo>
                    <a:lnTo>
                      <a:pt x="12" y="168"/>
                    </a:lnTo>
                    <a:lnTo>
                      <a:pt x="9" y="163"/>
                    </a:lnTo>
                    <a:lnTo>
                      <a:pt x="7" y="163"/>
                    </a:lnTo>
                    <a:lnTo>
                      <a:pt x="8" y="166"/>
                    </a:lnTo>
                    <a:lnTo>
                      <a:pt x="10" y="171"/>
                    </a:lnTo>
                    <a:lnTo>
                      <a:pt x="9" y="173"/>
                    </a:lnTo>
                    <a:lnTo>
                      <a:pt x="2" y="161"/>
                    </a:lnTo>
                    <a:lnTo>
                      <a:pt x="0" y="161"/>
                    </a:lnTo>
                    <a:lnTo>
                      <a:pt x="0" y="163"/>
                    </a:lnTo>
                    <a:lnTo>
                      <a:pt x="9" y="178"/>
                    </a:lnTo>
                    <a:lnTo>
                      <a:pt x="10" y="182"/>
                    </a:lnTo>
                    <a:lnTo>
                      <a:pt x="13" y="188"/>
                    </a:lnTo>
                    <a:lnTo>
                      <a:pt x="13" y="191"/>
                    </a:lnTo>
                    <a:lnTo>
                      <a:pt x="19" y="199"/>
                    </a:lnTo>
                    <a:lnTo>
                      <a:pt x="19" y="202"/>
                    </a:lnTo>
                    <a:lnTo>
                      <a:pt x="20" y="219"/>
                    </a:lnTo>
                    <a:lnTo>
                      <a:pt x="24" y="225"/>
                    </a:lnTo>
                    <a:lnTo>
                      <a:pt x="25" y="230"/>
                    </a:lnTo>
                    <a:lnTo>
                      <a:pt x="27" y="239"/>
                    </a:lnTo>
                    <a:lnTo>
                      <a:pt x="26" y="242"/>
                    </a:lnTo>
                    <a:lnTo>
                      <a:pt x="24" y="254"/>
                    </a:lnTo>
                    <a:lnTo>
                      <a:pt x="21" y="255"/>
                    </a:lnTo>
                    <a:lnTo>
                      <a:pt x="20" y="260"/>
                    </a:lnTo>
                    <a:lnTo>
                      <a:pt x="21" y="265"/>
                    </a:lnTo>
                    <a:lnTo>
                      <a:pt x="30" y="267"/>
                    </a:lnTo>
                    <a:lnTo>
                      <a:pt x="33" y="272"/>
                    </a:lnTo>
                    <a:lnTo>
                      <a:pt x="42" y="273"/>
                    </a:lnTo>
                    <a:lnTo>
                      <a:pt x="53" y="273"/>
                    </a:lnTo>
                    <a:lnTo>
                      <a:pt x="55" y="272"/>
                    </a:lnTo>
                    <a:lnTo>
                      <a:pt x="55" y="267"/>
                    </a:lnTo>
                    <a:lnTo>
                      <a:pt x="61" y="265"/>
                    </a:lnTo>
                    <a:lnTo>
                      <a:pt x="64" y="262"/>
                    </a:lnTo>
                    <a:lnTo>
                      <a:pt x="73" y="259"/>
                    </a:lnTo>
                    <a:lnTo>
                      <a:pt x="76" y="257"/>
                    </a:lnTo>
                    <a:lnTo>
                      <a:pt x="90" y="257"/>
                    </a:lnTo>
                    <a:lnTo>
                      <a:pt x="92" y="259"/>
                    </a:lnTo>
                    <a:lnTo>
                      <a:pt x="99" y="259"/>
                    </a:lnTo>
                    <a:lnTo>
                      <a:pt x="104" y="255"/>
                    </a:lnTo>
                    <a:lnTo>
                      <a:pt x="104" y="251"/>
                    </a:lnTo>
                    <a:lnTo>
                      <a:pt x="112" y="246"/>
                    </a:lnTo>
                    <a:lnTo>
                      <a:pt x="117" y="246"/>
                    </a:lnTo>
                    <a:lnTo>
                      <a:pt x="125" y="239"/>
                    </a:lnTo>
                    <a:lnTo>
                      <a:pt x="137" y="238"/>
                    </a:lnTo>
                    <a:lnTo>
                      <a:pt x="150" y="232"/>
                    </a:lnTo>
                    <a:lnTo>
                      <a:pt x="171" y="230"/>
                    </a:lnTo>
                    <a:lnTo>
                      <a:pt x="181" y="239"/>
                    </a:lnTo>
                    <a:lnTo>
                      <a:pt x="186" y="237"/>
                    </a:lnTo>
                    <a:lnTo>
                      <a:pt x="195" y="240"/>
                    </a:lnTo>
                    <a:lnTo>
                      <a:pt x="200" y="250"/>
                    </a:lnTo>
                    <a:lnTo>
                      <a:pt x="206" y="255"/>
                    </a:lnTo>
                    <a:lnTo>
                      <a:pt x="206" y="262"/>
                    </a:lnTo>
                    <a:lnTo>
                      <a:pt x="204" y="265"/>
                    </a:lnTo>
                    <a:lnTo>
                      <a:pt x="206" y="268"/>
                    </a:lnTo>
                    <a:lnTo>
                      <a:pt x="213" y="271"/>
                    </a:lnTo>
                    <a:lnTo>
                      <a:pt x="218" y="267"/>
                    </a:lnTo>
                    <a:lnTo>
                      <a:pt x="217" y="262"/>
                    </a:lnTo>
                    <a:lnTo>
                      <a:pt x="225" y="252"/>
                    </a:lnTo>
                    <a:lnTo>
                      <a:pt x="228" y="250"/>
                    </a:lnTo>
                    <a:lnTo>
                      <a:pt x="229" y="246"/>
                    </a:lnTo>
                    <a:lnTo>
                      <a:pt x="234" y="247"/>
                    </a:lnTo>
                    <a:lnTo>
                      <a:pt x="233" y="254"/>
                    </a:lnTo>
                    <a:lnTo>
                      <a:pt x="229" y="260"/>
                    </a:lnTo>
                    <a:lnTo>
                      <a:pt x="228" y="267"/>
                    </a:lnTo>
                    <a:lnTo>
                      <a:pt x="225" y="270"/>
                    </a:lnTo>
                    <a:lnTo>
                      <a:pt x="223" y="272"/>
                    </a:lnTo>
                    <a:lnTo>
                      <a:pt x="223" y="276"/>
                    </a:lnTo>
                    <a:lnTo>
                      <a:pt x="228" y="276"/>
                    </a:lnTo>
                    <a:lnTo>
                      <a:pt x="233" y="271"/>
                    </a:lnTo>
                    <a:lnTo>
                      <a:pt x="233" y="267"/>
                    </a:lnTo>
                    <a:lnTo>
                      <a:pt x="237" y="267"/>
                    </a:lnTo>
                    <a:lnTo>
                      <a:pt x="240" y="272"/>
                    </a:lnTo>
                    <a:lnTo>
                      <a:pt x="234" y="275"/>
                    </a:lnTo>
                    <a:lnTo>
                      <a:pt x="236" y="279"/>
                    </a:lnTo>
                    <a:lnTo>
                      <a:pt x="244" y="282"/>
                    </a:lnTo>
                    <a:lnTo>
                      <a:pt x="246" y="286"/>
                    </a:lnTo>
                    <a:lnTo>
                      <a:pt x="250" y="290"/>
                    </a:lnTo>
                    <a:lnTo>
                      <a:pt x="248" y="297"/>
                    </a:lnTo>
                    <a:lnTo>
                      <a:pt x="252" y="302"/>
                    </a:lnTo>
                    <a:lnTo>
                      <a:pt x="254" y="307"/>
                    </a:lnTo>
                    <a:lnTo>
                      <a:pt x="258" y="310"/>
                    </a:lnTo>
                    <a:lnTo>
                      <a:pt x="265" y="312"/>
                    </a:lnTo>
                    <a:lnTo>
                      <a:pt x="267" y="314"/>
                    </a:lnTo>
                    <a:lnTo>
                      <a:pt x="269" y="314"/>
                    </a:lnTo>
                    <a:lnTo>
                      <a:pt x="271" y="314"/>
                    </a:lnTo>
                    <a:lnTo>
                      <a:pt x="288" y="321"/>
                    </a:lnTo>
                    <a:lnTo>
                      <a:pt x="287" y="315"/>
                    </a:lnTo>
                    <a:lnTo>
                      <a:pt x="292" y="313"/>
                    </a:lnTo>
                    <a:lnTo>
                      <a:pt x="295" y="306"/>
                    </a:lnTo>
                    <a:lnTo>
                      <a:pt x="303" y="307"/>
                    </a:lnTo>
                    <a:lnTo>
                      <a:pt x="302" y="314"/>
                    </a:lnTo>
                    <a:lnTo>
                      <a:pt x="307" y="318"/>
                    </a:lnTo>
                    <a:lnTo>
                      <a:pt x="314" y="317"/>
                    </a:lnTo>
                    <a:lnTo>
                      <a:pt x="320" y="314"/>
                    </a:lnTo>
                    <a:lnTo>
                      <a:pt x="321" y="310"/>
                    </a:lnTo>
                    <a:close/>
                  </a:path>
                </a:pathLst>
              </a:custGeom>
              <a:pattFill prst="dkHorz">
                <a:fgClr>
                  <a:schemeClr val="bg2">
                    <a:lumMod val="60000"/>
                    <a:lumOff val="40000"/>
                  </a:schemeClr>
                </a:fgClr>
                <a:bgClr>
                  <a:schemeClr val="tx2"/>
                </a:bgClr>
              </a:pattFill>
              <a:ln w="3175" cmpd="sng">
                <a:solidFill>
                  <a:schemeClr val="bg1"/>
                </a:solidFill>
                <a:round/>
                <a:headEnd/>
                <a:tailEnd/>
              </a:ln>
            </p:spPr>
            <p:txBody>
              <a:bodyPr/>
              <a:lstStyle/>
              <a:p>
                <a:endParaRPr lang="es-CL" sz="2400" dirty="0">
                  <a:solidFill>
                    <a:srgbClr val="000000"/>
                  </a:solidFill>
                </a:endParaRPr>
              </a:p>
            </p:txBody>
          </p:sp>
        </p:grpSp>
        <p:sp>
          <p:nvSpPr>
            <p:cNvPr id="18" name="Freeform 518"/>
            <p:cNvSpPr>
              <a:spLocks/>
            </p:cNvSpPr>
            <p:nvPr/>
          </p:nvSpPr>
          <p:spPr bwMode="gray">
            <a:xfrm>
              <a:off x="7138897" y="2775588"/>
              <a:ext cx="53005" cy="32434"/>
            </a:xfrm>
            <a:custGeom>
              <a:avLst/>
              <a:gdLst>
                <a:gd name="T0" fmla="*/ 53 w 22"/>
                <a:gd name="T1" fmla="*/ 5 h 18"/>
                <a:gd name="T2" fmla="*/ 43 w 22"/>
                <a:gd name="T3" fmla="*/ 0 h 18"/>
                <a:gd name="T4" fmla="*/ 34 w 22"/>
                <a:gd name="T5" fmla="*/ 3 h 18"/>
                <a:gd name="T6" fmla="*/ 23 w 22"/>
                <a:gd name="T7" fmla="*/ 14 h 18"/>
                <a:gd name="T8" fmla="*/ 9 w 22"/>
                <a:gd name="T9" fmla="*/ 17 h 18"/>
                <a:gd name="T10" fmla="*/ 0 w 22"/>
                <a:gd name="T11" fmla="*/ 26 h 18"/>
                <a:gd name="T12" fmla="*/ 8 w 22"/>
                <a:gd name="T13" fmla="*/ 44 h 18"/>
                <a:gd name="T14" fmla="*/ 17 w 22"/>
                <a:gd name="T15" fmla="*/ 44 h 18"/>
                <a:gd name="T16" fmla="*/ 22 w 22"/>
                <a:gd name="T17" fmla="*/ 31 h 18"/>
                <a:gd name="T18" fmla="*/ 31 w 22"/>
                <a:gd name="T19" fmla="*/ 25 h 18"/>
                <a:gd name="T20" fmla="*/ 39 w 22"/>
                <a:gd name="T21" fmla="*/ 26 h 18"/>
                <a:gd name="T22" fmla="*/ 48 w 22"/>
                <a:gd name="T23" fmla="*/ 25 h 18"/>
                <a:gd name="T24" fmla="*/ 53 w 22"/>
                <a:gd name="T25" fmla="*/ 5 h 18"/>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22"/>
                <a:gd name="T40" fmla="*/ 0 h 18"/>
                <a:gd name="T41" fmla="*/ 22 w 22"/>
                <a:gd name="T42" fmla="*/ 18 h 18"/>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22" h="18">
                  <a:moveTo>
                    <a:pt x="22" y="2"/>
                  </a:moveTo>
                  <a:lnTo>
                    <a:pt x="18" y="0"/>
                  </a:lnTo>
                  <a:lnTo>
                    <a:pt x="14" y="1"/>
                  </a:lnTo>
                  <a:lnTo>
                    <a:pt x="10" y="6"/>
                  </a:lnTo>
                  <a:lnTo>
                    <a:pt x="4" y="7"/>
                  </a:lnTo>
                  <a:lnTo>
                    <a:pt x="0" y="11"/>
                  </a:lnTo>
                  <a:lnTo>
                    <a:pt x="3" y="18"/>
                  </a:lnTo>
                  <a:lnTo>
                    <a:pt x="7" y="18"/>
                  </a:lnTo>
                  <a:lnTo>
                    <a:pt x="9" y="13"/>
                  </a:lnTo>
                  <a:lnTo>
                    <a:pt x="13" y="10"/>
                  </a:lnTo>
                  <a:lnTo>
                    <a:pt x="16" y="11"/>
                  </a:lnTo>
                  <a:lnTo>
                    <a:pt x="20" y="10"/>
                  </a:lnTo>
                  <a:lnTo>
                    <a:pt x="22" y="2"/>
                  </a:lnTo>
                  <a:close/>
                </a:path>
              </a:pathLst>
            </a:custGeom>
            <a:solidFill>
              <a:schemeClr val="bg2">
                <a:lumMod val="60000"/>
                <a:lumOff val="40000"/>
              </a:schemeClr>
            </a:solidFill>
            <a:ln w="3175" cmpd="sng">
              <a:solidFill>
                <a:schemeClr val="bg1"/>
              </a:solidFill>
              <a:round/>
              <a:headEnd/>
              <a:tailEnd/>
            </a:ln>
          </p:spPr>
          <p:txBody>
            <a:bodyPr lIns="121908" tIns="60953" rIns="121908" bIns="60953"/>
            <a:lstStyle/>
            <a:p>
              <a:endParaRPr lang="es-CL" sz="2400" dirty="0">
                <a:solidFill>
                  <a:srgbClr val="000000"/>
                </a:solidFill>
              </a:endParaRPr>
            </a:p>
          </p:txBody>
        </p:sp>
        <p:sp>
          <p:nvSpPr>
            <p:cNvPr id="19" name="Freeform 519"/>
            <p:cNvSpPr>
              <a:spLocks/>
            </p:cNvSpPr>
            <p:nvPr/>
          </p:nvSpPr>
          <p:spPr bwMode="gray">
            <a:xfrm>
              <a:off x="7078092" y="2786016"/>
              <a:ext cx="54564" cy="61393"/>
            </a:xfrm>
            <a:custGeom>
              <a:avLst/>
              <a:gdLst>
                <a:gd name="T0" fmla="*/ 26 w 23"/>
                <a:gd name="T1" fmla="*/ 0 h 34"/>
                <a:gd name="T2" fmla="*/ 44 w 23"/>
                <a:gd name="T3" fmla="*/ 9 h 34"/>
                <a:gd name="T4" fmla="*/ 46 w 23"/>
                <a:gd name="T5" fmla="*/ 19 h 34"/>
                <a:gd name="T6" fmla="*/ 53 w 23"/>
                <a:gd name="T7" fmla="*/ 34 h 34"/>
                <a:gd name="T8" fmla="*/ 41 w 23"/>
                <a:gd name="T9" fmla="*/ 51 h 34"/>
                <a:gd name="T10" fmla="*/ 40 w 23"/>
                <a:gd name="T11" fmla="*/ 78 h 34"/>
                <a:gd name="T12" fmla="*/ 26 w 23"/>
                <a:gd name="T13" fmla="*/ 83 h 34"/>
                <a:gd name="T14" fmla="*/ 26 w 23"/>
                <a:gd name="T15" fmla="*/ 69 h 34"/>
                <a:gd name="T16" fmla="*/ 21 w 23"/>
                <a:gd name="T17" fmla="*/ 69 h 34"/>
                <a:gd name="T18" fmla="*/ 17 w 23"/>
                <a:gd name="T19" fmla="*/ 75 h 34"/>
                <a:gd name="T20" fmla="*/ 12 w 23"/>
                <a:gd name="T21" fmla="*/ 73 h 34"/>
                <a:gd name="T22" fmla="*/ 14 w 23"/>
                <a:gd name="T23" fmla="*/ 51 h 34"/>
                <a:gd name="T24" fmla="*/ 17 w 23"/>
                <a:gd name="T25" fmla="*/ 51 h 34"/>
                <a:gd name="T26" fmla="*/ 18 w 23"/>
                <a:gd name="T27" fmla="*/ 47 h 34"/>
                <a:gd name="T28" fmla="*/ 21 w 23"/>
                <a:gd name="T29" fmla="*/ 44 h 34"/>
                <a:gd name="T30" fmla="*/ 23 w 23"/>
                <a:gd name="T31" fmla="*/ 36 h 34"/>
                <a:gd name="T32" fmla="*/ 23 w 23"/>
                <a:gd name="T33" fmla="*/ 31 h 34"/>
                <a:gd name="T34" fmla="*/ 21 w 23"/>
                <a:gd name="T35" fmla="*/ 27 h 34"/>
                <a:gd name="T36" fmla="*/ 21 w 23"/>
                <a:gd name="T37" fmla="*/ 25 h 34"/>
                <a:gd name="T38" fmla="*/ 12 w 23"/>
                <a:gd name="T39" fmla="*/ 34 h 34"/>
                <a:gd name="T40" fmla="*/ 3 w 23"/>
                <a:gd name="T41" fmla="*/ 25 h 34"/>
                <a:gd name="T42" fmla="*/ 0 w 23"/>
                <a:gd name="T43" fmla="*/ 12 h 34"/>
                <a:gd name="T44" fmla="*/ 14 w 23"/>
                <a:gd name="T45" fmla="*/ 8 h 34"/>
                <a:gd name="T46" fmla="*/ 26 w 23"/>
                <a:gd name="T47" fmla="*/ 0 h 34"/>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23"/>
                <a:gd name="T73" fmla="*/ 0 h 34"/>
                <a:gd name="T74" fmla="*/ 23 w 23"/>
                <a:gd name="T75" fmla="*/ 34 h 34"/>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23" h="34">
                  <a:moveTo>
                    <a:pt x="11" y="0"/>
                  </a:moveTo>
                  <a:lnTo>
                    <a:pt x="19" y="4"/>
                  </a:lnTo>
                  <a:lnTo>
                    <a:pt x="20" y="8"/>
                  </a:lnTo>
                  <a:lnTo>
                    <a:pt x="23" y="14"/>
                  </a:lnTo>
                  <a:lnTo>
                    <a:pt x="18" y="21"/>
                  </a:lnTo>
                  <a:lnTo>
                    <a:pt x="17" y="32"/>
                  </a:lnTo>
                  <a:lnTo>
                    <a:pt x="11" y="34"/>
                  </a:lnTo>
                  <a:lnTo>
                    <a:pt x="11" y="28"/>
                  </a:lnTo>
                  <a:lnTo>
                    <a:pt x="9" y="28"/>
                  </a:lnTo>
                  <a:lnTo>
                    <a:pt x="7" y="31"/>
                  </a:lnTo>
                  <a:lnTo>
                    <a:pt x="5" y="30"/>
                  </a:lnTo>
                  <a:lnTo>
                    <a:pt x="6" y="21"/>
                  </a:lnTo>
                  <a:lnTo>
                    <a:pt x="7" y="21"/>
                  </a:lnTo>
                  <a:lnTo>
                    <a:pt x="8" y="19"/>
                  </a:lnTo>
                  <a:lnTo>
                    <a:pt x="9" y="18"/>
                  </a:lnTo>
                  <a:lnTo>
                    <a:pt x="10" y="15"/>
                  </a:lnTo>
                  <a:lnTo>
                    <a:pt x="10" y="13"/>
                  </a:lnTo>
                  <a:lnTo>
                    <a:pt x="9" y="11"/>
                  </a:lnTo>
                  <a:lnTo>
                    <a:pt x="9" y="10"/>
                  </a:lnTo>
                  <a:lnTo>
                    <a:pt x="5" y="14"/>
                  </a:lnTo>
                  <a:lnTo>
                    <a:pt x="1" y="10"/>
                  </a:lnTo>
                  <a:lnTo>
                    <a:pt x="0" y="5"/>
                  </a:lnTo>
                  <a:lnTo>
                    <a:pt x="6" y="3"/>
                  </a:lnTo>
                  <a:lnTo>
                    <a:pt x="11" y="0"/>
                  </a:lnTo>
                  <a:close/>
                </a:path>
              </a:pathLst>
            </a:custGeom>
            <a:solidFill>
              <a:schemeClr val="bg2">
                <a:lumMod val="60000"/>
                <a:lumOff val="40000"/>
              </a:schemeClr>
            </a:solidFill>
            <a:ln w="3175" cmpd="sng">
              <a:solidFill>
                <a:schemeClr val="bg1"/>
              </a:solidFill>
              <a:round/>
              <a:headEnd/>
              <a:tailEnd/>
            </a:ln>
          </p:spPr>
          <p:txBody>
            <a:bodyPr lIns="121908" tIns="60953" rIns="121908" bIns="60953"/>
            <a:lstStyle/>
            <a:p>
              <a:endParaRPr lang="es-CL" sz="2400" dirty="0">
                <a:solidFill>
                  <a:srgbClr val="000000"/>
                </a:solidFill>
              </a:endParaRPr>
            </a:p>
          </p:txBody>
        </p:sp>
        <p:sp>
          <p:nvSpPr>
            <p:cNvPr id="20" name="Freeform 520"/>
            <p:cNvSpPr>
              <a:spLocks/>
            </p:cNvSpPr>
            <p:nvPr/>
          </p:nvSpPr>
          <p:spPr bwMode="gray">
            <a:xfrm>
              <a:off x="7065620" y="2769799"/>
              <a:ext cx="9354" cy="8108"/>
            </a:xfrm>
            <a:custGeom>
              <a:avLst/>
              <a:gdLst>
                <a:gd name="T0" fmla="*/ 9 w 4"/>
                <a:gd name="T1" fmla="*/ 0 h 4"/>
                <a:gd name="T2" fmla="*/ 9 w 4"/>
                <a:gd name="T3" fmla="*/ 12 h 4"/>
                <a:gd name="T4" fmla="*/ 0 w 4"/>
                <a:gd name="T5" fmla="*/ 12 h 4"/>
                <a:gd name="T6" fmla="*/ 0 w 4"/>
                <a:gd name="T7" fmla="*/ 9 h 4"/>
                <a:gd name="T8" fmla="*/ 9 w 4"/>
                <a:gd name="T9" fmla="*/ 0 h 4"/>
                <a:gd name="T10" fmla="*/ 0 60000 65536"/>
                <a:gd name="T11" fmla="*/ 0 60000 65536"/>
                <a:gd name="T12" fmla="*/ 0 60000 65536"/>
                <a:gd name="T13" fmla="*/ 0 60000 65536"/>
                <a:gd name="T14" fmla="*/ 0 60000 65536"/>
                <a:gd name="T15" fmla="*/ 0 w 4"/>
                <a:gd name="T16" fmla="*/ 0 h 4"/>
                <a:gd name="T17" fmla="*/ 4 w 4"/>
                <a:gd name="T18" fmla="*/ 4 h 4"/>
              </a:gdLst>
              <a:ahLst/>
              <a:cxnLst>
                <a:cxn ang="T10">
                  <a:pos x="T0" y="T1"/>
                </a:cxn>
                <a:cxn ang="T11">
                  <a:pos x="T2" y="T3"/>
                </a:cxn>
                <a:cxn ang="T12">
                  <a:pos x="T4" y="T5"/>
                </a:cxn>
                <a:cxn ang="T13">
                  <a:pos x="T6" y="T7"/>
                </a:cxn>
                <a:cxn ang="T14">
                  <a:pos x="T8" y="T9"/>
                </a:cxn>
              </a:cxnLst>
              <a:rect l="T15" t="T16" r="T17" b="T18"/>
              <a:pathLst>
                <a:path w="4" h="4">
                  <a:moveTo>
                    <a:pt x="4" y="0"/>
                  </a:moveTo>
                  <a:lnTo>
                    <a:pt x="4" y="4"/>
                  </a:lnTo>
                  <a:lnTo>
                    <a:pt x="0" y="4"/>
                  </a:lnTo>
                  <a:lnTo>
                    <a:pt x="0" y="3"/>
                  </a:lnTo>
                  <a:lnTo>
                    <a:pt x="4" y="0"/>
                  </a:lnTo>
                  <a:close/>
                </a:path>
              </a:pathLst>
            </a:custGeom>
            <a:solidFill>
              <a:schemeClr val="bg2">
                <a:lumMod val="60000"/>
                <a:lumOff val="40000"/>
              </a:schemeClr>
            </a:solidFill>
            <a:ln w="3175" cmpd="sng">
              <a:solidFill>
                <a:schemeClr val="bg1"/>
              </a:solidFill>
              <a:round/>
              <a:headEnd/>
              <a:tailEnd/>
            </a:ln>
          </p:spPr>
          <p:txBody>
            <a:bodyPr lIns="121908" tIns="60953" rIns="121908" bIns="60953"/>
            <a:lstStyle/>
            <a:p>
              <a:endParaRPr lang="es-CL" sz="2400" dirty="0">
                <a:solidFill>
                  <a:srgbClr val="000000"/>
                </a:solidFill>
              </a:endParaRPr>
            </a:p>
          </p:txBody>
        </p:sp>
        <p:sp>
          <p:nvSpPr>
            <p:cNvPr id="21" name="Freeform 521"/>
            <p:cNvSpPr>
              <a:spLocks/>
            </p:cNvSpPr>
            <p:nvPr/>
          </p:nvSpPr>
          <p:spPr bwMode="gray">
            <a:xfrm>
              <a:off x="7004822" y="2791805"/>
              <a:ext cx="17149" cy="6950"/>
            </a:xfrm>
            <a:custGeom>
              <a:avLst/>
              <a:gdLst>
                <a:gd name="T0" fmla="*/ 3 w 7"/>
                <a:gd name="T1" fmla="*/ 9 h 4"/>
                <a:gd name="T2" fmla="*/ 0 w 7"/>
                <a:gd name="T3" fmla="*/ 4 h 4"/>
                <a:gd name="T4" fmla="*/ 5 w 7"/>
                <a:gd name="T5" fmla="*/ 3 h 4"/>
                <a:gd name="T6" fmla="*/ 13 w 7"/>
                <a:gd name="T7" fmla="*/ 0 h 4"/>
                <a:gd name="T8" fmla="*/ 17 w 7"/>
                <a:gd name="T9" fmla="*/ 4 h 4"/>
                <a:gd name="T10" fmla="*/ 9 w 7"/>
                <a:gd name="T11" fmla="*/ 9 h 4"/>
                <a:gd name="T12" fmla="*/ 3 w 7"/>
                <a:gd name="T13" fmla="*/ 9 h 4"/>
                <a:gd name="T14" fmla="*/ 0 60000 65536"/>
                <a:gd name="T15" fmla="*/ 0 60000 65536"/>
                <a:gd name="T16" fmla="*/ 0 60000 65536"/>
                <a:gd name="T17" fmla="*/ 0 60000 65536"/>
                <a:gd name="T18" fmla="*/ 0 60000 65536"/>
                <a:gd name="T19" fmla="*/ 0 60000 65536"/>
                <a:gd name="T20" fmla="*/ 0 60000 65536"/>
                <a:gd name="T21" fmla="*/ 0 w 7"/>
                <a:gd name="T22" fmla="*/ 0 h 4"/>
                <a:gd name="T23" fmla="*/ 7 w 7"/>
                <a:gd name="T24" fmla="*/ 4 h 4"/>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7" h="4">
                  <a:moveTo>
                    <a:pt x="1" y="4"/>
                  </a:moveTo>
                  <a:lnTo>
                    <a:pt x="0" y="2"/>
                  </a:lnTo>
                  <a:lnTo>
                    <a:pt x="2" y="1"/>
                  </a:lnTo>
                  <a:lnTo>
                    <a:pt x="5" y="0"/>
                  </a:lnTo>
                  <a:lnTo>
                    <a:pt x="7" y="2"/>
                  </a:lnTo>
                  <a:lnTo>
                    <a:pt x="4" y="4"/>
                  </a:lnTo>
                  <a:lnTo>
                    <a:pt x="1" y="4"/>
                  </a:lnTo>
                  <a:close/>
                </a:path>
              </a:pathLst>
            </a:custGeom>
            <a:solidFill>
              <a:schemeClr val="bg2">
                <a:lumMod val="60000"/>
                <a:lumOff val="40000"/>
              </a:schemeClr>
            </a:solidFill>
            <a:ln w="3175" cmpd="sng">
              <a:solidFill>
                <a:schemeClr val="bg1"/>
              </a:solidFill>
              <a:round/>
              <a:headEnd/>
              <a:tailEnd/>
            </a:ln>
          </p:spPr>
          <p:txBody>
            <a:bodyPr lIns="121908" tIns="60953" rIns="121908" bIns="60953"/>
            <a:lstStyle/>
            <a:p>
              <a:endParaRPr lang="es-CL" sz="2400" dirty="0">
                <a:solidFill>
                  <a:srgbClr val="000000"/>
                </a:solidFill>
              </a:endParaRPr>
            </a:p>
          </p:txBody>
        </p:sp>
        <p:sp>
          <p:nvSpPr>
            <p:cNvPr id="22" name="Freeform 522"/>
            <p:cNvSpPr>
              <a:spLocks/>
            </p:cNvSpPr>
            <p:nvPr/>
          </p:nvSpPr>
          <p:spPr bwMode="gray">
            <a:xfrm>
              <a:off x="7065623" y="2802234"/>
              <a:ext cx="7795" cy="3475"/>
            </a:xfrm>
            <a:custGeom>
              <a:avLst/>
              <a:gdLst>
                <a:gd name="T0" fmla="*/ 0 w 3"/>
                <a:gd name="T1" fmla="*/ 3 h 2"/>
                <a:gd name="T2" fmla="*/ 3 w 3"/>
                <a:gd name="T3" fmla="*/ 0 h 2"/>
                <a:gd name="T4" fmla="*/ 8 w 3"/>
                <a:gd name="T5" fmla="*/ 3 h 2"/>
                <a:gd name="T6" fmla="*/ 5 w 3"/>
                <a:gd name="T7" fmla="*/ 4 h 2"/>
                <a:gd name="T8" fmla="*/ 3 w 3"/>
                <a:gd name="T9" fmla="*/ 4 h 2"/>
                <a:gd name="T10" fmla="*/ 0 w 3"/>
                <a:gd name="T11" fmla="*/ 3 h 2"/>
                <a:gd name="T12" fmla="*/ 0 60000 65536"/>
                <a:gd name="T13" fmla="*/ 0 60000 65536"/>
                <a:gd name="T14" fmla="*/ 0 60000 65536"/>
                <a:gd name="T15" fmla="*/ 0 60000 65536"/>
                <a:gd name="T16" fmla="*/ 0 60000 65536"/>
                <a:gd name="T17" fmla="*/ 0 60000 65536"/>
                <a:gd name="T18" fmla="*/ 0 w 3"/>
                <a:gd name="T19" fmla="*/ 0 h 2"/>
                <a:gd name="T20" fmla="*/ 3 w 3"/>
                <a:gd name="T21" fmla="*/ 2 h 2"/>
              </a:gdLst>
              <a:ahLst/>
              <a:cxnLst>
                <a:cxn ang="T12">
                  <a:pos x="T0" y="T1"/>
                </a:cxn>
                <a:cxn ang="T13">
                  <a:pos x="T2" y="T3"/>
                </a:cxn>
                <a:cxn ang="T14">
                  <a:pos x="T4" y="T5"/>
                </a:cxn>
                <a:cxn ang="T15">
                  <a:pos x="T6" y="T7"/>
                </a:cxn>
                <a:cxn ang="T16">
                  <a:pos x="T8" y="T9"/>
                </a:cxn>
                <a:cxn ang="T17">
                  <a:pos x="T10" y="T11"/>
                </a:cxn>
              </a:cxnLst>
              <a:rect l="T18" t="T19" r="T20" b="T21"/>
              <a:pathLst>
                <a:path w="3" h="2">
                  <a:moveTo>
                    <a:pt x="0" y="1"/>
                  </a:moveTo>
                  <a:lnTo>
                    <a:pt x="1" y="0"/>
                  </a:lnTo>
                  <a:lnTo>
                    <a:pt x="3" y="1"/>
                  </a:lnTo>
                  <a:lnTo>
                    <a:pt x="2" y="2"/>
                  </a:lnTo>
                  <a:lnTo>
                    <a:pt x="1" y="2"/>
                  </a:lnTo>
                  <a:lnTo>
                    <a:pt x="0" y="1"/>
                  </a:lnTo>
                  <a:close/>
                </a:path>
              </a:pathLst>
            </a:custGeom>
            <a:solidFill>
              <a:schemeClr val="bg2">
                <a:lumMod val="60000"/>
                <a:lumOff val="40000"/>
              </a:schemeClr>
            </a:solidFill>
            <a:ln w="3175" cmpd="sng">
              <a:solidFill>
                <a:schemeClr val="bg1"/>
              </a:solidFill>
              <a:round/>
              <a:headEnd/>
              <a:tailEnd/>
            </a:ln>
          </p:spPr>
          <p:txBody>
            <a:bodyPr lIns="121908" tIns="60953" rIns="121908" bIns="60953"/>
            <a:lstStyle/>
            <a:p>
              <a:endParaRPr lang="es-CL" sz="2400" dirty="0">
                <a:solidFill>
                  <a:srgbClr val="000000"/>
                </a:solidFill>
              </a:endParaRPr>
            </a:p>
          </p:txBody>
        </p:sp>
        <p:sp>
          <p:nvSpPr>
            <p:cNvPr id="23" name="Freeform 523"/>
            <p:cNvSpPr>
              <a:spLocks/>
            </p:cNvSpPr>
            <p:nvPr/>
          </p:nvSpPr>
          <p:spPr bwMode="gray">
            <a:xfrm>
              <a:off x="7079657" y="2786015"/>
              <a:ext cx="4677" cy="3475"/>
            </a:xfrm>
            <a:custGeom>
              <a:avLst/>
              <a:gdLst>
                <a:gd name="T0" fmla="*/ 0 w 2"/>
                <a:gd name="T1" fmla="*/ 4 h 2"/>
                <a:gd name="T2" fmla="*/ 3 w 2"/>
                <a:gd name="T3" fmla="*/ 0 h 2"/>
                <a:gd name="T4" fmla="*/ 4 w 2"/>
                <a:gd name="T5" fmla="*/ 0 h 2"/>
                <a:gd name="T6" fmla="*/ 4 w 2"/>
                <a:gd name="T7" fmla="*/ 4 h 2"/>
                <a:gd name="T8" fmla="*/ 0 w 2"/>
                <a:gd name="T9" fmla="*/ 4 h 2"/>
                <a:gd name="T10" fmla="*/ 0 60000 65536"/>
                <a:gd name="T11" fmla="*/ 0 60000 65536"/>
                <a:gd name="T12" fmla="*/ 0 60000 65536"/>
                <a:gd name="T13" fmla="*/ 0 60000 65536"/>
                <a:gd name="T14" fmla="*/ 0 60000 65536"/>
                <a:gd name="T15" fmla="*/ 0 w 2"/>
                <a:gd name="T16" fmla="*/ 0 h 2"/>
                <a:gd name="T17" fmla="*/ 2 w 2"/>
                <a:gd name="T18" fmla="*/ 2 h 2"/>
              </a:gdLst>
              <a:ahLst/>
              <a:cxnLst>
                <a:cxn ang="T10">
                  <a:pos x="T0" y="T1"/>
                </a:cxn>
                <a:cxn ang="T11">
                  <a:pos x="T2" y="T3"/>
                </a:cxn>
                <a:cxn ang="T12">
                  <a:pos x="T4" y="T5"/>
                </a:cxn>
                <a:cxn ang="T13">
                  <a:pos x="T6" y="T7"/>
                </a:cxn>
                <a:cxn ang="T14">
                  <a:pos x="T8" y="T9"/>
                </a:cxn>
              </a:cxnLst>
              <a:rect l="T15" t="T16" r="T17" b="T18"/>
              <a:pathLst>
                <a:path w="2" h="2">
                  <a:moveTo>
                    <a:pt x="0" y="2"/>
                  </a:moveTo>
                  <a:lnTo>
                    <a:pt x="1" y="0"/>
                  </a:lnTo>
                  <a:lnTo>
                    <a:pt x="2" y="0"/>
                  </a:lnTo>
                  <a:lnTo>
                    <a:pt x="2" y="2"/>
                  </a:lnTo>
                  <a:lnTo>
                    <a:pt x="0" y="2"/>
                  </a:lnTo>
                  <a:close/>
                </a:path>
              </a:pathLst>
            </a:custGeom>
            <a:solidFill>
              <a:schemeClr val="bg2">
                <a:lumMod val="60000"/>
                <a:lumOff val="40000"/>
              </a:schemeClr>
            </a:solidFill>
            <a:ln w="3175" cmpd="sng">
              <a:solidFill>
                <a:schemeClr val="bg1"/>
              </a:solidFill>
              <a:round/>
              <a:headEnd/>
              <a:tailEnd/>
            </a:ln>
          </p:spPr>
          <p:txBody>
            <a:bodyPr lIns="121908" tIns="60953" rIns="121908" bIns="60953"/>
            <a:lstStyle/>
            <a:p>
              <a:endParaRPr lang="es-CL" sz="2400" dirty="0">
                <a:solidFill>
                  <a:srgbClr val="000000"/>
                </a:solidFill>
              </a:endParaRPr>
            </a:p>
          </p:txBody>
        </p:sp>
        <p:sp>
          <p:nvSpPr>
            <p:cNvPr id="24" name="Freeform 524"/>
            <p:cNvSpPr>
              <a:spLocks/>
            </p:cNvSpPr>
            <p:nvPr/>
          </p:nvSpPr>
          <p:spPr bwMode="gray">
            <a:xfrm>
              <a:off x="7106157" y="2854358"/>
              <a:ext cx="10913" cy="9267"/>
            </a:xfrm>
            <a:custGeom>
              <a:avLst/>
              <a:gdLst>
                <a:gd name="T0" fmla="*/ 4 w 4"/>
                <a:gd name="T1" fmla="*/ 0 h 5"/>
                <a:gd name="T2" fmla="*/ 0 w 4"/>
                <a:gd name="T3" fmla="*/ 8 h 5"/>
                <a:gd name="T4" fmla="*/ 0 w 4"/>
                <a:gd name="T5" fmla="*/ 13 h 5"/>
                <a:gd name="T6" fmla="*/ 4 w 4"/>
                <a:gd name="T7" fmla="*/ 13 h 5"/>
                <a:gd name="T8" fmla="*/ 12 w 4"/>
                <a:gd name="T9" fmla="*/ 0 h 5"/>
                <a:gd name="T10" fmla="*/ 4 w 4"/>
                <a:gd name="T11" fmla="*/ 0 h 5"/>
                <a:gd name="T12" fmla="*/ 0 60000 65536"/>
                <a:gd name="T13" fmla="*/ 0 60000 65536"/>
                <a:gd name="T14" fmla="*/ 0 60000 65536"/>
                <a:gd name="T15" fmla="*/ 0 60000 65536"/>
                <a:gd name="T16" fmla="*/ 0 60000 65536"/>
                <a:gd name="T17" fmla="*/ 0 60000 65536"/>
                <a:gd name="T18" fmla="*/ 0 w 4"/>
                <a:gd name="T19" fmla="*/ 0 h 5"/>
                <a:gd name="T20" fmla="*/ 4 w 4"/>
                <a:gd name="T21" fmla="*/ 5 h 5"/>
              </a:gdLst>
              <a:ahLst/>
              <a:cxnLst>
                <a:cxn ang="T12">
                  <a:pos x="T0" y="T1"/>
                </a:cxn>
                <a:cxn ang="T13">
                  <a:pos x="T2" y="T3"/>
                </a:cxn>
                <a:cxn ang="T14">
                  <a:pos x="T4" y="T5"/>
                </a:cxn>
                <a:cxn ang="T15">
                  <a:pos x="T6" y="T7"/>
                </a:cxn>
                <a:cxn ang="T16">
                  <a:pos x="T8" y="T9"/>
                </a:cxn>
                <a:cxn ang="T17">
                  <a:pos x="T10" y="T11"/>
                </a:cxn>
              </a:cxnLst>
              <a:rect l="T18" t="T19" r="T20" b="T21"/>
              <a:pathLst>
                <a:path w="4" h="5">
                  <a:moveTo>
                    <a:pt x="1" y="0"/>
                  </a:moveTo>
                  <a:lnTo>
                    <a:pt x="0" y="3"/>
                  </a:lnTo>
                  <a:lnTo>
                    <a:pt x="0" y="5"/>
                  </a:lnTo>
                  <a:lnTo>
                    <a:pt x="1" y="5"/>
                  </a:lnTo>
                  <a:lnTo>
                    <a:pt x="4" y="0"/>
                  </a:lnTo>
                  <a:lnTo>
                    <a:pt x="1" y="0"/>
                  </a:lnTo>
                  <a:close/>
                </a:path>
              </a:pathLst>
            </a:custGeom>
            <a:solidFill>
              <a:schemeClr val="bg2">
                <a:lumMod val="60000"/>
                <a:lumOff val="40000"/>
              </a:schemeClr>
            </a:solidFill>
            <a:ln w="3175" cmpd="sng">
              <a:solidFill>
                <a:schemeClr val="bg1"/>
              </a:solidFill>
              <a:round/>
              <a:headEnd/>
              <a:tailEnd/>
            </a:ln>
          </p:spPr>
          <p:txBody>
            <a:bodyPr lIns="121908" tIns="60953" rIns="121908" bIns="60953"/>
            <a:lstStyle/>
            <a:p>
              <a:endParaRPr lang="es-CL" sz="2400" dirty="0">
                <a:solidFill>
                  <a:srgbClr val="000000"/>
                </a:solidFill>
              </a:endParaRPr>
            </a:p>
          </p:txBody>
        </p:sp>
        <p:sp>
          <p:nvSpPr>
            <p:cNvPr id="25" name="Freeform 525"/>
            <p:cNvSpPr>
              <a:spLocks/>
            </p:cNvSpPr>
            <p:nvPr/>
          </p:nvSpPr>
          <p:spPr bwMode="gray">
            <a:xfrm>
              <a:off x="7095241" y="2862466"/>
              <a:ext cx="6236" cy="4634"/>
            </a:xfrm>
            <a:custGeom>
              <a:avLst/>
              <a:gdLst>
                <a:gd name="T0" fmla="*/ 1 w 3"/>
                <a:gd name="T1" fmla="*/ 0 h 3"/>
                <a:gd name="T2" fmla="*/ 5 w 3"/>
                <a:gd name="T3" fmla="*/ 1 h 3"/>
                <a:gd name="T4" fmla="*/ 4 w 3"/>
                <a:gd name="T5" fmla="*/ 4 h 3"/>
                <a:gd name="T6" fmla="*/ 0 w 3"/>
                <a:gd name="T7" fmla="*/ 5 h 3"/>
                <a:gd name="T8" fmla="*/ 0 w 3"/>
                <a:gd name="T9" fmla="*/ 1 h 3"/>
                <a:gd name="T10" fmla="*/ 1 w 3"/>
                <a:gd name="T11" fmla="*/ 0 h 3"/>
                <a:gd name="T12" fmla="*/ 0 60000 65536"/>
                <a:gd name="T13" fmla="*/ 0 60000 65536"/>
                <a:gd name="T14" fmla="*/ 0 60000 65536"/>
                <a:gd name="T15" fmla="*/ 0 60000 65536"/>
                <a:gd name="T16" fmla="*/ 0 60000 65536"/>
                <a:gd name="T17" fmla="*/ 0 60000 65536"/>
                <a:gd name="T18" fmla="*/ 0 w 3"/>
                <a:gd name="T19" fmla="*/ 0 h 3"/>
                <a:gd name="T20" fmla="*/ 3 w 3"/>
                <a:gd name="T21" fmla="*/ 3 h 3"/>
              </a:gdLst>
              <a:ahLst/>
              <a:cxnLst>
                <a:cxn ang="T12">
                  <a:pos x="T0" y="T1"/>
                </a:cxn>
                <a:cxn ang="T13">
                  <a:pos x="T2" y="T3"/>
                </a:cxn>
                <a:cxn ang="T14">
                  <a:pos x="T4" y="T5"/>
                </a:cxn>
                <a:cxn ang="T15">
                  <a:pos x="T6" y="T7"/>
                </a:cxn>
                <a:cxn ang="T16">
                  <a:pos x="T8" y="T9"/>
                </a:cxn>
                <a:cxn ang="T17">
                  <a:pos x="T10" y="T11"/>
                </a:cxn>
              </a:cxnLst>
              <a:rect l="T18" t="T19" r="T20" b="T21"/>
              <a:pathLst>
                <a:path w="3" h="3">
                  <a:moveTo>
                    <a:pt x="1" y="0"/>
                  </a:moveTo>
                  <a:lnTo>
                    <a:pt x="3" y="1"/>
                  </a:lnTo>
                  <a:lnTo>
                    <a:pt x="2" y="2"/>
                  </a:lnTo>
                  <a:lnTo>
                    <a:pt x="0" y="3"/>
                  </a:lnTo>
                  <a:lnTo>
                    <a:pt x="0" y="1"/>
                  </a:lnTo>
                  <a:lnTo>
                    <a:pt x="1" y="0"/>
                  </a:lnTo>
                  <a:close/>
                </a:path>
              </a:pathLst>
            </a:custGeom>
            <a:solidFill>
              <a:schemeClr val="bg2">
                <a:lumMod val="60000"/>
                <a:lumOff val="40000"/>
              </a:schemeClr>
            </a:solidFill>
            <a:ln w="3175" cmpd="sng">
              <a:solidFill>
                <a:schemeClr val="bg1"/>
              </a:solidFill>
              <a:round/>
              <a:headEnd/>
              <a:tailEnd/>
            </a:ln>
          </p:spPr>
          <p:txBody>
            <a:bodyPr lIns="121908" tIns="60953" rIns="121908" bIns="60953"/>
            <a:lstStyle/>
            <a:p>
              <a:endParaRPr lang="es-CL" sz="2400" dirty="0">
                <a:solidFill>
                  <a:srgbClr val="000000"/>
                </a:solidFill>
              </a:endParaRPr>
            </a:p>
          </p:txBody>
        </p:sp>
        <p:sp>
          <p:nvSpPr>
            <p:cNvPr id="26" name="Freeform 526"/>
            <p:cNvSpPr>
              <a:spLocks/>
            </p:cNvSpPr>
            <p:nvPr/>
          </p:nvSpPr>
          <p:spPr bwMode="gray">
            <a:xfrm>
              <a:off x="6869195" y="2965561"/>
              <a:ext cx="34297" cy="60235"/>
            </a:xfrm>
            <a:custGeom>
              <a:avLst/>
              <a:gdLst>
                <a:gd name="T0" fmla="*/ 17 w 14"/>
                <a:gd name="T1" fmla="*/ 5 h 33"/>
                <a:gd name="T2" fmla="*/ 22 w 14"/>
                <a:gd name="T3" fmla="*/ 0 h 33"/>
                <a:gd name="T4" fmla="*/ 35 w 14"/>
                <a:gd name="T5" fmla="*/ 5 h 33"/>
                <a:gd name="T6" fmla="*/ 35 w 14"/>
                <a:gd name="T7" fmla="*/ 38 h 33"/>
                <a:gd name="T8" fmla="*/ 25 w 14"/>
                <a:gd name="T9" fmla="*/ 52 h 33"/>
                <a:gd name="T10" fmla="*/ 17 w 14"/>
                <a:gd name="T11" fmla="*/ 79 h 33"/>
                <a:gd name="T12" fmla="*/ 8 w 14"/>
                <a:gd name="T13" fmla="*/ 82 h 33"/>
                <a:gd name="T14" fmla="*/ 3 w 14"/>
                <a:gd name="T15" fmla="*/ 69 h 33"/>
                <a:gd name="T16" fmla="*/ 0 w 14"/>
                <a:gd name="T17" fmla="*/ 43 h 33"/>
                <a:gd name="T18" fmla="*/ 17 w 14"/>
                <a:gd name="T19" fmla="*/ 17 h 33"/>
                <a:gd name="T20" fmla="*/ 17 w 14"/>
                <a:gd name="T21" fmla="*/ 5 h 33"/>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14"/>
                <a:gd name="T34" fmla="*/ 0 h 33"/>
                <a:gd name="T35" fmla="*/ 14 w 14"/>
                <a:gd name="T36" fmla="*/ 33 h 33"/>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14" h="33">
                  <a:moveTo>
                    <a:pt x="7" y="2"/>
                  </a:moveTo>
                  <a:lnTo>
                    <a:pt x="9" y="0"/>
                  </a:lnTo>
                  <a:lnTo>
                    <a:pt x="14" y="2"/>
                  </a:lnTo>
                  <a:lnTo>
                    <a:pt x="14" y="15"/>
                  </a:lnTo>
                  <a:lnTo>
                    <a:pt x="10" y="21"/>
                  </a:lnTo>
                  <a:lnTo>
                    <a:pt x="7" y="32"/>
                  </a:lnTo>
                  <a:lnTo>
                    <a:pt x="3" y="33"/>
                  </a:lnTo>
                  <a:lnTo>
                    <a:pt x="1" y="28"/>
                  </a:lnTo>
                  <a:lnTo>
                    <a:pt x="0" y="17"/>
                  </a:lnTo>
                  <a:lnTo>
                    <a:pt x="7" y="7"/>
                  </a:lnTo>
                  <a:lnTo>
                    <a:pt x="7" y="2"/>
                  </a:lnTo>
                  <a:close/>
                </a:path>
              </a:pathLst>
            </a:custGeom>
            <a:solidFill>
              <a:schemeClr val="bg2">
                <a:lumMod val="60000"/>
                <a:lumOff val="40000"/>
              </a:schemeClr>
            </a:solidFill>
            <a:ln w="3175" cmpd="sng">
              <a:solidFill>
                <a:schemeClr val="bg1"/>
              </a:solidFill>
              <a:round/>
              <a:headEnd/>
              <a:tailEnd/>
            </a:ln>
          </p:spPr>
          <p:txBody>
            <a:bodyPr lIns="121908" tIns="60953" rIns="121908" bIns="60953"/>
            <a:lstStyle/>
            <a:p>
              <a:endParaRPr lang="es-CL" sz="2400" dirty="0">
                <a:solidFill>
                  <a:srgbClr val="000000"/>
                </a:solidFill>
              </a:endParaRPr>
            </a:p>
          </p:txBody>
        </p:sp>
        <p:sp>
          <p:nvSpPr>
            <p:cNvPr id="27" name="Freeform 527"/>
            <p:cNvSpPr>
              <a:spLocks/>
            </p:cNvSpPr>
            <p:nvPr/>
          </p:nvSpPr>
          <p:spPr bwMode="gray">
            <a:xfrm>
              <a:off x="7062507" y="2901849"/>
              <a:ext cx="17149" cy="6950"/>
            </a:xfrm>
            <a:custGeom>
              <a:avLst/>
              <a:gdLst>
                <a:gd name="T0" fmla="*/ 17 w 7"/>
                <a:gd name="T1" fmla="*/ 0 h 4"/>
                <a:gd name="T2" fmla="*/ 9 w 7"/>
                <a:gd name="T3" fmla="*/ 0 h 4"/>
                <a:gd name="T4" fmla="*/ 0 w 7"/>
                <a:gd name="T5" fmla="*/ 6 h 4"/>
                <a:gd name="T6" fmla="*/ 0 w 7"/>
                <a:gd name="T7" fmla="*/ 9 h 4"/>
                <a:gd name="T8" fmla="*/ 13 w 7"/>
                <a:gd name="T9" fmla="*/ 9 h 4"/>
                <a:gd name="T10" fmla="*/ 17 w 7"/>
                <a:gd name="T11" fmla="*/ 3 h 4"/>
                <a:gd name="T12" fmla="*/ 17 w 7"/>
                <a:gd name="T13" fmla="*/ 0 h 4"/>
                <a:gd name="T14" fmla="*/ 0 60000 65536"/>
                <a:gd name="T15" fmla="*/ 0 60000 65536"/>
                <a:gd name="T16" fmla="*/ 0 60000 65536"/>
                <a:gd name="T17" fmla="*/ 0 60000 65536"/>
                <a:gd name="T18" fmla="*/ 0 60000 65536"/>
                <a:gd name="T19" fmla="*/ 0 60000 65536"/>
                <a:gd name="T20" fmla="*/ 0 60000 65536"/>
                <a:gd name="T21" fmla="*/ 0 w 7"/>
                <a:gd name="T22" fmla="*/ 0 h 4"/>
                <a:gd name="T23" fmla="*/ 7 w 7"/>
                <a:gd name="T24" fmla="*/ 4 h 4"/>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7" h="4">
                  <a:moveTo>
                    <a:pt x="7" y="0"/>
                  </a:moveTo>
                  <a:lnTo>
                    <a:pt x="4" y="0"/>
                  </a:lnTo>
                  <a:lnTo>
                    <a:pt x="0" y="3"/>
                  </a:lnTo>
                  <a:lnTo>
                    <a:pt x="0" y="4"/>
                  </a:lnTo>
                  <a:lnTo>
                    <a:pt x="5" y="4"/>
                  </a:lnTo>
                  <a:lnTo>
                    <a:pt x="7" y="1"/>
                  </a:lnTo>
                  <a:lnTo>
                    <a:pt x="7" y="0"/>
                  </a:lnTo>
                  <a:close/>
                </a:path>
              </a:pathLst>
            </a:custGeom>
            <a:solidFill>
              <a:schemeClr val="bg2">
                <a:lumMod val="60000"/>
                <a:lumOff val="40000"/>
              </a:schemeClr>
            </a:solidFill>
            <a:ln w="3175" cmpd="sng">
              <a:solidFill>
                <a:schemeClr val="bg1"/>
              </a:solidFill>
              <a:round/>
              <a:headEnd/>
              <a:tailEnd/>
            </a:ln>
          </p:spPr>
          <p:txBody>
            <a:bodyPr lIns="121908" tIns="60953" rIns="121908" bIns="60953"/>
            <a:lstStyle/>
            <a:p>
              <a:endParaRPr lang="es-CL" sz="2400" dirty="0">
                <a:solidFill>
                  <a:srgbClr val="000000"/>
                </a:solidFill>
              </a:endParaRPr>
            </a:p>
          </p:txBody>
        </p:sp>
        <p:sp>
          <p:nvSpPr>
            <p:cNvPr id="28" name="Freeform 528"/>
            <p:cNvSpPr>
              <a:spLocks/>
            </p:cNvSpPr>
            <p:nvPr/>
          </p:nvSpPr>
          <p:spPr bwMode="gray">
            <a:xfrm>
              <a:off x="7060944" y="2913433"/>
              <a:ext cx="9354" cy="5792"/>
            </a:xfrm>
            <a:custGeom>
              <a:avLst/>
              <a:gdLst>
                <a:gd name="T0" fmla="*/ 3 w 4"/>
                <a:gd name="T1" fmla="*/ 0 h 3"/>
                <a:gd name="T2" fmla="*/ 6 w 4"/>
                <a:gd name="T3" fmla="*/ 0 h 3"/>
                <a:gd name="T4" fmla="*/ 9 w 4"/>
                <a:gd name="T5" fmla="*/ 5 h 3"/>
                <a:gd name="T6" fmla="*/ 4 w 4"/>
                <a:gd name="T7" fmla="*/ 8 h 3"/>
                <a:gd name="T8" fmla="*/ 0 w 4"/>
                <a:gd name="T9" fmla="*/ 5 h 3"/>
                <a:gd name="T10" fmla="*/ 3 w 4"/>
                <a:gd name="T11" fmla="*/ 0 h 3"/>
                <a:gd name="T12" fmla="*/ 0 60000 65536"/>
                <a:gd name="T13" fmla="*/ 0 60000 65536"/>
                <a:gd name="T14" fmla="*/ 0 60000 65536"/>
                <a:gd name="T15" fmla="*/ 0 60000 65536"/>
                <a:gd name="T16" fmla="*/ 0 60000 65536"/>
                <a:gd name="T17" fmla="*/ 0 60000 65536"/>
                <a:gd name="T18" fmla="*/ 0 w 4"/>
                <a:gd name="T19" fmla="*/ 0 h 3"/>
                <a:gd name="T20" fmla="*/ 4 w 4"/>
                <a:gd name="T21" fmla="*/ 3 h 3"/>
              </a:gdLst>
              <a:ahLst/>
              <a:cxnLst>
                <a:cxn ang="T12">
                  <a:pos x="T0" y="T1"/>
                </a:cxn>
                <a:cxn ang="T13">
                  <a:pos x="T2" y="T3"/>
                </a:cxn>
                <a:cxn ang="T14">
                  <a:pos x="T4" y="T5"/>
                </a:cxn>
                <a:cxn ang="T15">
                  <a:pos x="T6" y="T7"/>
                </a:cxn>
                <a:cxn ang="T16">
                  <a:pos x="T8" y="T9"/>
                </a:cxn>
                <a:cxn ang="T17">
                  <a:pos x="T10" y="T11"/>
                </a:cxn>
              </a:cxnLst>
              <a:rect l="T18" t="T19" r="T20" b="T21"/>
              <a:pathLst>
                <a:path w="4" h="3">
                  <a:moveTo>
                    <a:pt x="1" y="0"/>
                  </a:moveTo>
                  <a:lnTo>
                    <a:pt x="3" y="0"/>
                  </a:lnTo>
                  <a:lnTo>
                    <a:pt x="4" y="2"/>
                  </a:lnTo>
                  <a:lnTo>
                    <a:pt x="2" y="3"/>
                  </a:lnTo>
                  <a:lnTo>
                    <a:pt x="0" y="2"/>
                  </a:lnTo>
                  <a:lnTo>
                    <a:pt x="1" y="0"/>
                  </a:lnTo>
                  <a:close/>
                </a:path>
              </a:pathLst>
            </a:custGeom>
            <a:solidFill>
              <a:schemeClr val="bg2">
                <a:lumMod val="60000"/>
                <a:lumOff val="40000"/>
              </a:schemeClr>
            </a:solidFill>
            <a:ln w="3175" cmpd="sng">
              <a:solidFill>
                <a:schemeClr val="bg1"/>
              </a:solidFill>
              <a:round/>
              <a:headEnd/>
              <a:tailEnd/>
            </a:ln>
          </p:spPr>
          <p:txBody>
            <a:bodyPr lIns="121908" tIns="60953" rIns="121908" bIns="60953"/>
            <a:lstStyle/>
            <a:p>
              <a:endParaRPr lang="es-CL" sz="2400" dirty="0">
                <a:solidFill>
                  <a:srgbClr val="000000"/>
                </a:solidFill>
              </a:endParaRPr>
            </a:p>
          </p:txBody>
        </p:sp>
        <p:sp>
          <p:nvSpPr>
            <p:cNvPr id="29" name="Freeform 529"/>
            <p:cNvSpPr>
              <a:spLocks/>
            </p:cNvSpPr>
            <p:nvPr/>
          </p:nvSpPr>
          <p:spPr bwMode="gray">
            <a:xfrm>
              <a:off x="7034447" y="2935443"/>
              <a:ext cx="17149" cy="12742"/>
            </a:xfrm>
            <a:custGeom>
              <a:avLst/>
              <a:gdLst>
                <a:gd name="T0" fmla="*/ 5 w 7"/>
                <a:gd name="T1" fmla="*/ 9 h 7"/>
                <a:gd name="T2" fmla="*/ 9 w 7"/>
                <a:gd name="T3" fmla="*/ 0 h 7"/>
                <a:gd name="T4" fmla="*/ 17 w 7"/>
                <a:gd name="T5" fmla="*/ 3 h 7"/>
                <a:gd name="T6" fmla="*/ 13 w 7"/>
                <a:gd name="T7" fmla="*/ 9 h 7"/>
                <a:gd name="T8" fmla="*/ 3 w 7"/>
                <a:gd name="T9" fmla="*/ 17 h 7"/>
                <a:gd name="T10" fmla="*/ 0 w 7"/>
                <a:gd name="T11" fmla="*/ 9 h 7"/>
                <a:gd name="T12" fmla="*/ 5 w 7"/>
                <a:gd name="T13" fmla="*/ 9 h 7"/>
                <a:gd name="T14" fmla="*/ 0 60000 65536"/>
                <a:gd name="T15" fmla="*/ 0 60000 65536"/>
                <a:gd name="T16" fmla="*/ 0 60000 65536"/>
                <a:gd name="T17" fmla="*/ 0 60000 65536"/>
                <a:gd name="T18" fmla="*/ 0 60000 65536"/>
                <a:gd name="T19" fmla="*/ 0 60000 65536"/>
                <a:gd name="T20" fmla="*/ 0 60000 65536"/>
                <a:gd name="T21" fmla="*/ 0 w 7"/>
                <a:gd name="T22" fmla="*/ 0 h 7"/>
                <a:gd name="T23" fmla="*/ 7 w 7"/>
                <a:gd name="T24" fmla="*/ 7 h 7"/>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7" h="7">
                  <a:moveTo>
                    <a:pt x="2" y="4"/>
                  </a:moveTo>
                  <a:lnTo>
                    <a:pt x="4" y="0"/>
                  </a:lnTo>
                  <a:lnTo>
                    <a:pt x="7" y="1"/>
                  </a:lnTo>
                  <a:lnTo>
                    <a:pt x="5" y="4"/>
                  </a:lnTo>
                  <a:lnTo>
                    <a:pt x="1" y="7"/>
                  </a:lnTo>
                  <a:lnTo>
                    <a:pt x="0" y="4"/>
                  </a:lnTo>
                  <a:lnTo>
                    <a:pt x="2" y="4"/>
                  </a:lnTo>
                  <a:close/>
                </a:path>
              </a:pathLst>
            </a:custGeom>
            <a:solidFill>
              <a:schemeClr val="bg2">
                <a:lumMod val="60000"/>
                <a:lumOff val="40000"/>
              </a:schemeClr>
            </a:solidFill>
            <a:ln w="3175" cmpd="sng">
              <a:solidFill>
                <a:schemeClr val="bg1"/>
              </a:solidFill>
              <a:round/>
              <a:headEnd/>
              <a:tailEnd/>
            </a:ln>
          </p:spPr>
          <p:txBody>
            <a:bodyPr lIns="121908" tIns="60953" rIns="121908" bIns="60953"/>
            <a:lstStyle/>
            <a:p>
              <a:endParaRPr lang="es-CL" sz="2400" dirty="0">
                <a:solidFill>
                  <a:srgbClr val="000000"/>
                </a:solidFill>
              </a:endParaRPr>
            </a:p>
          </p:txBody>
        </p:sp>
        <p:sp>
          <p:nvSpPr>
            <p:cNvPr id="30" name="Freeform 530"/>
            <p:cNvSpPr>
              <a:spLocks/>
            </p:cNvSpPr>
            <p:nvPr/>
          </p:nvSpPr>
          <p:spPr bwMode="gray">
            <a:xfrm>
              <a:off x="6976765" y="2970191"/>
              <a:ext cx="10913" cy="4634"/>
            </a:xfrm>
            <a:custGeom>
              <a:avLst/>
              <a:gdLst>
                <a:gd name="T0" fmla="*/ 0 w 5"/>
                <a:gd name="T1" fmla="*/ 4 h 3"/>
                <a:gd name="T2" fmla="*/ 4 w 5"/>
                <a:gd name="T3" fmla="*/ 0 h 3"/>
                <a:gd name="T4" fmla="*/ 8 w 5"/>
                <a:gd name="T5" fmla="*/ 1 h 3"/>
                <a:gd name="T6" fmla="*/ 10 w 5"/>
                <a:gd name="T7" fmla="*/ 4 h 3"/>
                <a:gd name="T8" fmla="*/ 4 w 5"/>
                <a:gd name="T9" fmla="*/ 5 h 3"/>
                <a:gd name="T10" fmla="*/ 0 w 5"/>
                <a:gd name="T11" fmla="*/ 4 h 3"/>
                <a:gd name="T12" fmla="*/ 0 60000 65536"/>
                <a:gd name="T13" fmla="*/ 0 60000 65536"/>
                <a:gd name="T14" fmla="*/ 0 60000 65536"/>
                <a:gd name="T15" fmla="*/ 0 60000 65536"/>
                <a:gd name="T16" fmla="*/ 0 60000 65536"/>
                <a:gd name="T17" fmla="*/ 0 60000 65536"/>
                <a:gd name="T18" fmla="*/ 0 w 5"/>
                <a:gd name="T19" fmla="*/ 0 h 3"/>
                <a:gd name="T20" fmla="*/ 5 w 5"/>
                <a:gd name="T21" fmla="*/ 3 h 3"/>
              </a:gdLst>
              <a:ahLst/>
              <a:cxnLst>
                <a:cxn ang="T12">
                  <a:pos x="T0" y="T1"/>
                </a:cxn>
                <a:cxn ang="T13">
                  <a:pos x="T2" y="T3"/>
                </a:cxn>
                <a:cxn ang="T14">
                  <a:pos x="T4" y="T5"/>
                </a:cxn>
                <a:cxn ang="T15">
                  <a:pos x="T6" y="T7"/>
                </a:cxn>
                <a:cxn ang="T16">
                  <a:pos x="T8" y="T9"/>
                </a:cxn>
                <a:cxn ang="T17">
                  <a:pos x="T10" y="T11"/>
                </a:cxn>
              </a:cxnLst>
              <a:rect l="T18" t="T19" r="T20" b="T21"/>
              <a:pathLst>
                <a:path w="5" h="3">
                  <a:moveTo>
                    <a:pt x="0" y="2"/>
                  </a:moveTo>
                  <a:lnTo>
                    <a:pt x="2" y="0"/>
                  </a:lnTo>
                  <a:lnTo>
                    <a:pt x="4" y="1"/>
                  </a:lnTo>
                  <a:lnTo>
                    <a:pt x="5" y="2"/>
                  </a:lnTo>
                  <a:lnTo>
                    <a:pt x="2" y="3"/>
                  </a:lnTo>
                  <a:lnTo>
                    <a:pt x="0" y="2"/>
                  </a:lnTo>
                  <a:close/>
                </a:path>
              </a:pathLst>
            </a:custGeom>
            <a:solidFill>
              <a:schemeClr val="bg2">
                <a:lumMod val="60000"/>
                <a:lumOff val="40000"/>
              </a:schemeClr>
            </a:solidFill>
            <a:ln w="3175" cmpd="sng">
              <a:solidFill>
                <a:schemeClr val="bg1"/>
              </a:solidFill>
              <a:round/>
              <a:headEnd/>
              <a:tailEnd/>
            </a:ln>
          </p:spPr>
          <p:txBody>
            <a:bodyPr lIns="121908" tIns="60953" rIns="121908" bIns="60953"/>
            <a:lstStyle/>
            <a:p>
              <a:endParaRPr lang="es-CL" sz="2400" dirty="0">
                <a:solidFill>
                  <a:srgbClr val="000000"/>
                </a:solidFill>
              </a:endParaRPr>
            </a:p>
          </p:txBody>
        </p:sp>
        <p:sp>
          <p:nvSpPr>
            <p:cNvPr id="31" name="Freeform 531"/>
            <p:cNvSpPr>
              <a:spLocks/>
            </p:cNvSpPr>
            <p:nvPr/>
          </p:nvSpPr>
          <p:spPr bwMode="gray">
            <a:xfrm>
              <a:off x="6956499" y="2974826"/>
              <a:ext cx="7795" cy="9267"/>
            </a:xfrm>
            <a:custGeom>
              <a:avLst/>
              <a:gdLst>
                <a:gd name="T0" fmla="*/ 0 w 3"/>
                <a:gd name="T1" fmla="*/ 8 h 5"/>
                <a:gd name="T2" fmla="*/ 5 w 3"/>
                <a:gd name="T3" fmla="*/ 0 h 5"/>
                <a:gd name="T4" fmla="*/ 8 w 3"/>
                <a:gd name="T5" fmla="*/ 3 h 5"/>
                <a:gd name="T6" fmla="*/ 8 w 3"/>
                <a:gd name="T7" fmla="*/ 13 h 5"/>
                <a:gd name="T8" fmla="*/ 3 w 3"/>
                <a:gd name="T9" fmla="*/ 10 h 5"/>
                <a:gd name="T10" fmla="*/ 0 w 3"/>
                <a:gd name="T11" fmla="*/ 8 h 5"/>
                <a:gd name="T12" fmla="*/ 0 60000 65536"/>
                <a:gd name="T13" fmla="*/ 0 60000 65536"/>
                <a:gd name="T14" fmla="*/ 0 60000 65536"/>
                <a:gd name="T15" fmla="*/ 0 60000 65536"/>
                <a:gd name="T16" fmla="*/ 0 60000 65536"/>
                <a:gd name="T17" fmla="*/ 0 60000 65536"/>
                <a:gd name="T18" fmla="*/ 0 w 3"/>
                <a:gd name="T19" fmla="*/ 0 h 5"/>
                <a:gd name="T20" fmla="*/ 3 w 3"/>
                <a:gd name="T21" fmla="*/ 5 h 5"/>
              </a:gdLst>
              <a:ahLst/>
              <a:cxnLst>
                <a:cxn ang="T12">
                  <a:pos x="T0" y="T1"/>
                </a:cxn>
                <a:cxn ang="T13">
                  <a:pos x="T2" y="T3"/>
                </a:cxn>
                <a:cxn ang="T14">
                  <a:pos x="T4" y="T5"/>
                </a:cxn>
                <a:cxn ang="T15">
                  <a:pos x="T6" y="T7"/>
                </a:cxn>
                <a:cxn ang="T16">
                  <a:pos x="T8" y="T9"/>
                </a:cxn>
                <a:cxn ang="T17">
                  <a:pos x="T10" y="T11"/>
                </a:cxn>
              </a:cxnLst>
              <a:rect l="T18" t="T19" r="T20" b="T21"/>
              <a:pathLst>
                <a:path w="3" h="5">
                  <a:moveTo>
                    <a:pt x="0" y="3"/>
                  </a:moveTo>
                  <a:lnTo>
                    <a:pt x="2" y="0"/>
                  </a:lnTo>
                  <a:lnTo>
                    <a:pt x="3" y="1"/>
                  </a:lnTo>
                  <a:lnTo>
                    <a:pt x="3" y="5"/>
                  </a:lnTo>
                  <a:lnTo>
                    <a:pt x="1" y="4"/>
                  </a:lnTo>
                  <a:lnTo>
                    <a:pt x="0" y="3"/>
                  </a:lnTo>
                  <a:close/>
                </a:path>
              </a:pathLst>
            </a:custGeom>
            <a:solidFill>
              <a:schemeClr val="bg2">
                <a:lumMod val="60000"/>
                <a:lumOff val="40000"/>
              </a:schemeClr>
            </a:solidFill>
            <a:ln w="3175" cmpd="sng">
              <a:solidFill>
                <a:schemeClr val="bg1"/>
              </a:solidFill>
              <a:round/>
              <a:headEnd/>
              <a:tailEnd/>
            </a:ln>
          </p:spPr>
          <p:txBody>
            <a:bodyPr lIns="121908" tIns="60953" rIns="121908" bIns="60953"/>
            <a:lstStyle/>
            <a:p>
              <a:endParaRPr lang="es-CL" sz="2400" dirty="0">
                <a:solidFill>
                  <a:srgbClr val="000000"/>
                </a:solidFill>
              </a:endParaRPr>
            </a:p>
          </p:txBody>
        </p:sp>
        <p:sp>
          <p:nvSpPr>
            <p:cNvPr id="32" name="Freeform 532"/>
            <p:cNvSpPr>
              <a:spLocks/>
            </p:cNvSpPr>
            <p:nvPr/>
          </p:nvSpPr>
          <p:spPr bwMode="gray">
            <a:xfrm>
              <a:off x="6942462" y="2981776"/>
              <a:ext cx="12472" cy="4634"/>
            </a:xfrm>
            <a:custGeom>
              <a:avLst/>
              <a:gdLst>
                <a:gd name="T0" fmla="*/ 0 w 5"/>
                <a:gd name="T1" fmla="*/ 4 h 2"/>
                <a:gd name="T2" fmla="*/ 5 w 5"/>
                <a:gd name="T3" fmla="*/ 0 h 2"/>
                <a:gd name="T4" fmla="*/ 13 w 5"/>
                <a:gd name="T5" fmla="*/ 0 h 2"/>
                <a:gd name="T6" fmla="*/ 13 w 5"/>
                <a:gd name="T7" fmla="*/ 8 h 2"/>
                <a:gd name="T8" fmla="*/ 5 w 5"/>
                <a:gd name="T9" fmla="*/ 8 h 2"/>
                <a:gd name="T10" fmla="*/ 0 w 5"/>
                <a:gd name="T11" fmla="*/ 4 h 2"/>
                <a:gd name="T12" fmla="*/ 0 60000 65536"/>
                <a:gd name="T13" fmla="*/ 0 60000 65536"/>
                <a:gd name="T14" fmla="*/ 0 60000 65536"/>
                <a:gd name="T15" fmla="*/ 0 60000 65536"/>
                <a:gd name="T16" fmla="*/ 0 60000 65536"/>
                <a:gd name="T17" fmla="*/ 0 60000 65536"/>
                <a:gd name="T18" fmla="*/ 0 w 5"/>
                <a:gd name="T19" fmla="*/ 0 h 2"/>
                <a:gd name="T20" fmla="*/ 5 w 5"/>
                <a:gd name="T21" fmla="*/ 2 h 2"/>
              </a:gdLst>
              <a:ahLst/>
              <a:cxnLst>
                <a:cxn ang="T12">
                  <a:pos x="T0" y="T1"/>
                </a:cxn>
                <a:cxn ang="T13">
                  <a:pos x="T2" y="T3"/>
                </a:cxn>
                <a:cxn ang="T14">
                  <a:pos x="T4" y="T5"/>
                </a:cxn>
                <a:cxn ang="T15">
                  <a:pos x="T6" y="T7"/>
                </a:cxn>
                <a:cxn ang="T16">
                  <a:pos x="T8" y="T9"/>
                </a:cxn>
                <a:cxn ang="T17">
                  <a:pos x="T10" y="T11"/>
                </a:cxn>
              </a:cxnLst>
              <a:rect l="T18" t="T19" r="T20" b="T21"/>
              <a:pathLst>
                <a:path w="5" h="2">
                  <a:moveTo>
                    <a:pt x="0" y="1"/>
                  </a:moveTo>
                  <a:lnTo>
                    <a:pt x="2" y="0"/>
                  </a:lnTo>
                  <a:lnTo>
                    <a:pt x="5" y="0"/>
                  </a:lnTo>
                  <a:lnTo>
                    <a:pt x="5" y="2"/>
                  </a:lnTo>
                  <a:lnTo>
                    <a:pt x="2" y="2"/>
                  </a:lnTo>
                  <a:lnTo>
                    <a:pt x="0" y="1"/>
                  </a:lnTo>
                  <a:close/>
                </a:path>
              </a:pathLst>
            </a:custGeom>
            <a:solidFill>
              <a:schemeClr val="bg2">
                <a:lumMod val="60000"/>
                <a:lumOff val="40000"/>
              </a:schemeClr>
            </a:solidFill>
            <a:ln w="3175" cmpd="sng">
              <a:solidFill>
                <a:schemeClr val="bg1"/>
              </a:solidFill>
              <a:round/>
              <a:headEnd/>
              <a:tailEnd/>
            </a:ln>
          </p:spPr>
          <p:txBody>
            <a:bodyPr lIns="121908" tIns="60953" rIns="121908" bIns="60953"/>
            <a:lstStyle/>
            <a:p>
              <a:endParaRPr lang="es-CL" sz="2400" dirty="0">
                <a:solidFill>
                  <a:srgbClr val="000000"/>
                </a:solidFill>
              </a:endParaRPr>
            </a:p>
          </p:txBody>
        </p:sp>
        <p:sp>
          <p:nvSpPr>
            <p:cNvPr id="33" name="Freeform 533"/>
            <p:cNvSpPr>
              <a:spLocks/>
            </p:cNvSpPr>
            <p:nvPr/>
          </p:nvSpPr>
          <p:spPr bwMode="gray">
            <a:xfrm>
              <a:off x="6702388" y="3562110"/>
              <a:ext cx="34297" cy="5792"/>
            </a:xfrm>
            <a:custGeom>
              <a:avLst/>
              <a:gdLst>
                <a:gd name="T0" fmla="*/ 0 w 14"/>
                <a:gd name="T1" fmla="*/ 3 h 3"/>
                <a:gd name="T2" fmla="*/ 0 w 14"/>
                <a:gd name="T3" fmla="*/ 8 h 3"/>
                <a:gd name="T4" fmla="*/ 31 w 14"/>
                <a:gd name="T5" fmla="*/ 5 h 3"/>
                <a:gd name="T6" fmla="*/ 35 w 14"/>
                <a:gd name="T7" fmla="*/ 0 h 3"/>
                <a:gd name="T8" fmla="*/ 0 w 14"/>
                <a:gd name="T9" fmla="*/ 3 h 3"/>
                <a:gd name="T10" fmla="*/ 0 60000 65536"/>
                <a:gd name="T11" fmla="*/ 0 60000 65536"/>
                <a:gd name="T12" fmla="*/ 0 60000 65536"/>
                <a:gd name="T13" fmla="*/ 0 60000 65536"/>
                <a:gd name="T14" fmla="*/ 0 60000 65536"/>
                <a:gd name="T15" fmla="*/ 0 w 14"/>
                <a:gd name="T16" fmla="*/ 0 h 3"/>
                <a:gd name="T17" fmla="*/ 14 w 14"/>
                <a:gd name="T18" fmla="*/ 3 h 3"/>
              </a:gdLst>
              <a:ahLst/>
              <a:cxnLst>
                <a:cxn ang="T10">
                  <a:pos x="T0" y="T1"/>
                </a:cxn>
                <a:cxn ang="T11">
                  <a:pos x="T2" y="T3"/>
                </a:cxn>
                <a:cxn ang="T12">
                  <a:pos x="T4" y="T5"/>
                </a:cxn>
                <a:cxn ang="T13">
                  <a:pos x="T6" y="T7"/>
                </a:cxn>
                <a:cxn ang="T14">
                  <a:pos x="T8" y="T9"/>
                </a:cxn>
              </a:cxnLst>
              <a:rect l="T15" t="T16" r="T17" b="T18"/>
              <a:pathLst>
                <a:path w="14" h="3">
                  <a:moveTo>
                    <a:pt x="0" y="1"/>
                  </a:moveTo>
                  <a:lnTo>
                    <a:pt x="0" y="3"/>
                  </a:lnTo>
                  <a:lnTo>
                    <a:pt x="13" y="2"/>
                  </a:lnTo>
                  <a:lnTo>
                    <a:pt x="14" y="0"/>
                  </a:lnTo>
                  <a:lnTo>
                    <a:pt x="0" y="1"/>
                  </a:lnTo>
                  <a:close/>
                </a:path>
              </a:pathLst>
            </a:custGeom>
            <a:solidFill>
              <a:schemeClr val="bg2">
                <a:lumMod val="60000"/>
                <a:lumOff val="40000"/>
              </a:schemeClr>
            </a:solidFill>
            <a:ln w="3175" cmpd="sng">
              <a:solidFill>
                <a:schemeClr val="bg1"/>
              </a:solidFill>
              <a:round/>
              <a:headEnd/>
              <a:tailEnd/>
            </a:ln>
          </p:spPr>
          <p:txBody>
            <a:bodyPr lIns="121908" tIns="60953" rIns="121908" bIns="60953"/>
            <a:lstStyle/>
            <a:p>
              <a:endParaRPr lang="es-CL" sz="2400" dirty="0">
                <a:solidFill>
                  <a:srgbClr val="000000"/>
                </a:solidFill>
              </a:endParaRPr>
            </a:p>
          </p:txBody>
        </p:sp>
        <p:sp>
          <p:nvSpPr>
            <p:cNvPr id="34" name="Freeform 534"/>
            <p:cNvSpPr>
              <a:spLocks/>
            </p:cNvSpPr>
            <p:nvPr/>
          </p:nvSpPr>
          <p:spPr bwMode="gray">
            <a:xfrm>
              <a:off x="6741361" y="3581805"/>
              <a:ext cx="21825" cy="12742"/>
            </a:xfrm>
            <a:custGeom>
              <a:avLst/>
              <a:gdLst>
                <a:gd name="T0" fmla="*/ 0 w 9"/>
                <a:gd name="T1" fmla="*/ 0 h 7"/>
                <a:gd name="T2" fmla="*/ 3 w 9"/>
                <a:gd name="T3" fmla="*/ 13 h 7"/>
                <a:gd name="T4" fmla="*/ 12 w 9"/>
                <a:gd name="T5" fmla="*/ 17 h 7"/>
                <a:gd name="T6" fmla="*/ 22 w 9"/>
                <a:gd name="T7" fmla="*/ 14 h 7"/>
                <a:gd name="T8" fmla="*/ 19 w 9"/>
                <a:gd name="T9" fmla="*/ 3 h 7"/>
                <a:gd name="T10" fmla="*/ 0 w 9"/>
                <a:gd name="T11" fmla="*/ 0 h 7"/>
                <a:gd name="T12" fmla="*/ 0 60000 65536"/>
                <a:gd name="T13" fmla="*/ 0 60000 65536"/>
                <a:gd name="T14" fmla="*/ 0 60000 65536"/>
                <a:gd name="T15" fmla="*/ 0 60000 65536"/>
                <a:gd name="T16" fmla="*/ 0 60000 65536"/>
                <a:gd name="T17" fmla="*/ 0 60000 65536"/>
                <a:gd name="T18" fmla="*/ 0 w 9"/>
                <a:gd name="T19" fmla="*/ 0 h 7"/>
                <a:gd name="T20" fmla="*/ 9 w 9"/>
                <a:gd name="T21" fmla="*/ 7 h 7"/>
              </a:gdLst>
              <a:ahLst/>
              <a:cxnLst>
                <a:cxn ang="T12">
                  <a:pos x="T0" y="T1"/>
                </a:cxn>
                <a:cxn ang="T13">
                  <a:pos x="T2" y="T3"/>
                </a:cxn>
                <a:cxn ang="T14">
                  <a:pos x="T4" y="T5"/>
                </a:cxn>
                <a:cxn ang="T15">
                  <a:pos x="T6" y="T7"/>
                </a:cxn>
                <a:cxn ang="T16">
                  <a:pos x="T8" y="T9"/>
                </a:cxn>
                <a:cxn ang="T17">
                  <a:pos x="T10" y="T11"/>
                </a:cxn>
              </a:cxnLst>
              <a:rect l="T18" t="T19" r="T20" b="T21"/>
              <a:pathLst>
                <a:path w="9" h="7">
                  <a:moveTo>
                    <a:pt x="0" y="0"/>
                  </a:moveTo>
                  <a:lnTo>
                    <a:pt x="1" y="5"/>
                  </a:lnTo>
                  <a:lnTo>
                    <a:pt x="5" y="7"/>
                  </a:lnTo>
                  <a:lnTo>
                    <a:pt x="9" y="6"/>
                  </a:lnTo>
                  <a:lnTo>
                    <a:pt x="8" y="1"/>
                  </a:lnTo>
                  <a:lnTo>
                    <a:pt x="0" y="0"/>
                  </a:lnTo>
                  <a:close/>
                </a:path>
              </a:pathLst>
            </a:custGeom>
            <a:solidFill>
              <a:schemeClr val="bg2">
                <a:lumMod val="60000"/>
                <a:lumOff val="40000"/>
              </a:schemeClr>
            </a:solidFill>
            <a:ln w="3175" cmpd="sng">
              <a:solidFill>
                <a:schemeClr val="bg1"/>
              </a:solidFill>
              <a:round/>
              <a:headEnd/>
              <a:tailEnd/>
            </a:ln>
          </p:spPr>
          <p:txBody>
            <a:bodyPr lIns="121908" tIns="60953" rIns="121908" bIns="60953"/>
            <a:lstStyle/>
            <a:p>
              <a:endParaRPr lang="es-CL" sz="2400" dirty="0">
                <a:solidFill>
                  <a:srgbClr val="000000"/>
                </a:solidFill>
              </a:endParaRPr>
            </a:p>
          </p:txBody>
        </p:sp>
        <p:sp>
          <p:nvSpPr>
            <p:cNvPr id="35" name="Freeform 535"/>
            <p:cNvSpPr>
              <a:spLocks/>
            </p:cNvSpPr>
            <p:nvPr/>
          </p:nvSpPr>
          <p:spPr bwMode="gray">
            <a:xfrm>
              <a:off x="6775658" y="3490296"/>
              <a:ext cx="4677" cy="15059"/>
            </a:xfrm>
            <a:custGeom>
              <a:avLst/>
              <a:gdLst>
                <a:gd name="T0" fmla="*/ 0 w 2"/>
                <a:gd name="T1" fmla="*/ 11 h 8"/>
                <a:gd name="T2" fmla="*/ 0 w 2"/>
                <a:gd name="T3" fmla="*/ 21 h 8"/>
                <a:gd name="T4" fmla="*/ 4 w 2"/>
                <a:gd name="T5" fmla="*/ 21 h 8"/>
                <a:gd name="T6" fmla="*/ 4 w 2"/>
                <a:gd name="T7" fmla="*/ 0 h 8"/>
                <a:gd name="T8" fmla="*/ 0 w 2"/>
                <a:gd name="T9" fmla="*/ 11 h 8"/>
                <a:gd name="T10" fmla="*/ 0 60000 65536"/>
                <a:gd name="T11" fmla="*/ 0 60000 65536"/>
                <a:gd name="T12" fmla="*/ 0 60000 65536"/>
                <a:gd name="T13" fmla="*/ 0 60000 65536"/>
                <a:gd name="T14" fmla="*/ 0 60000 65536"/>
                <a:gd name="T15" fmla="*/ 0 w 2"/>
                <a:gd name="T16" fmla="*/ 0 h 8"/>
                <a:gd name="T17" fmla="*/ 2 w 2"/>
                <a:gd name="T18" fmla="*/ 8 h 8"/>
              </a:gdLst>
              <a:ahLst/>
              <a:cxnLst>
                <a:cxn ang="T10">
                  <a:pos x="T0" y="T1"/>
                </a:cxn>
                <a:cxn ang="T11">
                  <a:pos x="T2" y="T3"/>
                </a:cxn>
                <a:cxn ang="T12">
                  <a:pos x="T4" y="T5"/>
                </a:cxn>
                <a:cxn ang="T13">
                  <a:pos x="T6" y="T7"/>
                </a:cxn>
                <a:cxn ang="T14">
                  <a:pos x="T8" y="T9"/>
                </a:cxn>
              </a:cxnLst>
              <a:rect l="T15" t="T16" r="T17" b="T18"/>
              <a:pathLst>
                <a:path w="2" h="8">
                  <a:moveTo>
                    <a:pt x="0" y="4"/>
                  </a:moveTo>
                  <a:lnTo>
                    <a:pt x="0" y="8"/>
                  </a:lnTo>
                  <a:lnTo>
                    <a:pt x="2" y="8"/>
                  </a:lnTo>
                  <a:lnTo>
                    <a:pt x="2" y="0"/>
                  </a:lnTo>
                  <a:lnTo>
                    <a:pt x="0" y="4"/>
                  </a:lnTo>
                  <a:close/>
                </a:path>
              </a:pathLst>
            </a:custGeom>
            <a:solidFill>
              <a:schemeClr val="bg2">
                <a:lumMod val="60000"/>
                <a:lumOff val="40000"/>
              </a:schemeClr>
            </a:solidFill>
            <a:ln w="3175" cmpd="sng">
              <a:solidFill>
                <a:schemeClr val="bg1"/>
              </a:solidFill>
              <a:round/>
              <a:headEnd/>
              <a:tailEnd/>
            </a:ln>
          </p:spPr>
          <p:txBody>
            <a:bodyPr lIns="121908" tIns="60953" rIns="121908" bIns="60953"/>
            <a:lstStyle/>
            <a:p>
              <a:endParaRPr lang="es-CL" sz="2400" dirty="0">
                <a:solidFill>
                  <a:srgbClr val="000000"/>
                </a:solidFill>
              </a:endParaRPr>
            </a:p>
          </p:txBody>
        </p:sp>
        <p:sp>
          <p:nvSpPr>
            <p:cNvPr id="36" name="Freeform 536"/>
            <p:cNvSpPr>
              <a:spLocks/>
            </p:cNvSpPr>
            <p:nvPr/>
          </p:nvSpPr>
          <p:spPr bwMode="gray">
            <a:xfrm>
              <a:off x="6772536" y="3585280"/>
              <a:ext cx="77948" cy="16217"/>
            </a:xfrm>
            <a:custGeom>
              <a:avLst/>
              <a:gdLst>
                <a:gd name="T0" fmla="*/ 0 w 32"/>
                <a:gd name="T1" fmla="*/ 8 h 9"/>
                <a:gd name="T2" fmla="*/ 8 w 32"/>
                <a:gd name="T3" fmla="*/ 0 h 9"/>
                <a:gd name="T4" fmla="*/ 17 w 32"/>
                <a:gd name="T5" fmla="*/ 8 h 9"/>
                <a:gd name="T6" fmla="*/ 31 w 32"/>
                <a:gd name="T7" fmla="*/ 3 h 9"/>
                <a:gd name="T8" fmla="*/ 44 w 32"/>
                <a:gd name="T9" fmla="*/ 5 h 9"/>
                <a:gd name="T10" fmla="*/ 47 w 32"/>
                <a:gd name="T11" fmla="*/ 3 h 9"/>
                <a:gd name="T12" fmla="*/ 73 w 32"/>
                <a:gd name="T13" fmla="*/ 0 h 9"/>
                <a:gd name="T14" fmla="*/ 78 w 32"/>
                <a:gd name="T15" fmla="*/ 8 h 9"/>
                <a:gd name="T16" fmla="*/ 70 w 32"/>
                <a:gd name="T17" fmla="*/ 14 h 9"/>
                <a:gd name="T18" fmla="*/ 27 w 32"/>
                <a:gd name="T19" fmla="*/ 22 h 9"/>
                <a:gd name="T20" fmla="*/ 3 w 32"/>
                <a:gd name="T21" fmla="*/ 14 h 9"/>
                <a:gd name="T22" fmla="*/ 0 w 32"/>
                <a:gd name="T23" fmla="*/ 8 h 9"/>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32"/>
                <a:gd name="T37" fmla="*/ 0 h 9"/>
                <a:gd name="T38" fmla="*/ 32 w 32"/>
                <a:gd name="T39" fmla="*/ 9 h 9"/>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32" h="9">
                  <a:moveTo>
                    <a:pt x="0" y="3"/>
                  </a:moveTo>
                  <a:lnTo>
                    <a:pt x="3" y="0"/>
                  </a:lnTo>
                  <a:lnTo>
                    <a:pt x="7" y="3"/>
                  </a:lnTo>
                  <a:lnTo>
                    <a:pt x="13" y="1"/>
                  </a:lnTo>
                  <a:lnTo>
                    <a:pt x="18" y="2"/>
                  </a:lnTo>
                  <a:lnTo>
                    <a:pt x="19" y="1"/>
                  </a:lnTo>
                  <a:lnTo>
                    <a:pt x="30" y="0"/>
                  </a:lnTo>
                  <a:lnTo>
                    <a:pt x="32" y="3"/>
                  </a:lnTo>
                  <a:lnTo>
                    <a:pt x="29" y="6"/>
                  </a:lnTo>
                  <a:lnTo>
                    <a:pt x="11" y="9"/>
                  </a:lnTo>
                  <a:lnTo>
                    <a:pt x="1" y="6"/>
                  </a:lnTo>
                  <a:lnTo>
                    <a:pt x="0" y="3"/>
                  </a:lnTo>
                  <a:close/>
                </a:path>
              </a:pathLst>
            </a:custGeom>
            <a:solidFill>
              <a:srgbClr val="E55A00"/>
            </a:solidFill>
            <a:ln w="3175" cmpd="sng">
              <a:solidFill>
                <a:schemeClr val="bg1"/>
              </a:solidFill>
              <a:round/>
              <a:headEnd/>
              <a:tailEnd/>
            </a:ln>
          </p:spPr>
          <p:txBody>
            <a:bodyPr lIns="121908" tIns="60953" rIns="121908" bIns="60953"/>
            <a:lstStyle/>
            <a:p>
              <a:endParaRPr lang="es-CL" sz="2400" dirty="0">
                <a:solidFill>
                  <a:srgbClr val="000000"/>
                </a:solidFill>
              </a:endParaRPr>
            </a:p>
          </p:txBody>
        </p:sp>
        <p:sp>
          <p:nvSpPr>
            <p:cNvPr id="37" name="Freeform 537"/>
            <p:cNvSpPr>
              <a:spLocks/>
            </p:cNvSpPr>
            <p:nvPr/>
          </p:nvSpPr>
          <p:spPr bwMode="gray">
            <a:xfrm>
              <a:off x="6858278" y="3587594"/>
              <a:ext cx="54564" cy="10425"/>
            </a:xfrm>
            <a:custGeom>
              <a:avLst/>
              <a:gdLst>
                <a:gd name="T0" fmla="*/ 0 w 23"/>
                <a:gd name="T1" fmla="*/ 8 h 6"/>
                <a:gd name="T2" fmla="*/ 21 w 23"/>
                <a:gd name="T3" fmla="*/ 0 h 6"/>
                <a:gd name="T4" fmla="*/ 50 w 23"/>
                <a:gd name="T5" fmla="*/ 0 h 6"/>
                <a:gd name="T6" fmla="*/ 53 w 23"/>
                <a:gd name="T7" fmla="*/ 8 h 6"/>
                <a:gd name="T8" fmla="*/ 49 w 23"/>
                <a:gd name="T9" fmla="*/ 12 h 6"/>
                <a:gd name="T10" fmla="*/ 5 w 23"/>
                <a:gd name="T11" fmla="*/ 14 h 6"/>
                <a:gd name="T12" fmla="*/ 0 w 23"/>
                <a:gd name="T13" fmla="*/ 8 h 6"/>
                <a:gd name="T14" fmla="*/ 0 60000 65536"/>
                <a:gd name="T15" fmla="*/ 0 60000 65536"/>
                <a:gd name="T16" fmla="*/ 0 60000 65536"/>
                <a:gd name="T17" fmla="*/ 0 60000 65536"/>
                <a:gd name="T18" fmla="*/ 0 60000 65536"/>
                <a:gd name="T19" fmla="*/ 0 60000 65536"/>
                <a:gd name="T20" fmla="*/ 0 60000 65536"/>
                <a:gd name="T21" fmla="*/ 0 w 23"/>
                <a:gd name="T22" fmla="*/ 0 h 6"/>
                <a:gd name="T23" fmla="*/ 23 w 23"/>
                <a:gd name="T24" fmla="*/ 6 h 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23" h="6">
                  <a:moveTo>
                    <a:pt x="0" y="3"/>
                  </a:moveTo>
                  <a:lnTo>
                    <a:pt x="9" y="0"/>
                  </a:lnTo>
                  <a:lnTo>
                    <a:pt x="22" y="0"/>
                  </a:lnTo>
                  <a:lnTo>
                    <a:pt x="23" y="3"/>
                  </a:lnTo>
                  <a:lnTo>
                    <a:pt x="21" y="5"/>
                  </a:lnTo>
                  <a:lnTo>
                    <a:pt x="2" y="6"/>
                  </a:lnTo>
                  <a:lnTo>
                    <a:pt x="0" y="3"/>
                  </a:lnTo>
                  <a:close/>
                </a:path>
              </a:pathLst>
            </a:custGeom>
            <a:solidFill>
              <a:srgbClr val="E55A00"/>
            </a:solidFill>
            <a:ln w="3175" cmpd="sng">
              <a:solidFill>
                <a:schemeClr val="bg1"/>
              </a:solidFill>
              <a:round/>
              <a:headEnd/>
              <a:tailEnd/>
            </a:ln>
          </p:spPr>
          <p:txBody>
            <a:bodyPr lIns="121908" tIns="60953" rIns="121908" bIns="60953"/>
            <a:lstStyle/>
            <a:p>
              <a:endParaRPr lang="es-CL" sz="2400" dirty="0">
                <a:solidFill>
                  <a:srgbClr val="000000"/>
                </a:solidFill>
              </a:endParaRPr>
            </a:p>
          </p:txBody>
        </p:sp>
        <p:sp>
          <p:nvSpPr>
            <p:cNvPr id="38" name="Freeform 538"/>
            <p:cNvSpPr>
              <a:spLocks/>
            </p:cNvSpPr>
            <p:nvPr/>
          </p:nvSpPr>
          <p:spPr bwMode="gray">
            <a:xfrm>
              <a:off x="6842688" y="3603812"/>
              <a:ext cx="42092" cy="19692"/>
            </a:xfrm>
            <a:custGeom>
              <a:avLst/>
              <a:gdLst>
                <a:gd name="T0" fmla="*/ 0 w 17"/>
                <a:gd name="T1" fmla="*/ 5 h 11"/>
                <a:gd name="T2" fmla="*/ 3 w 17"/>
                <a:gd name="T3" fmla="*/ 0 h 11"/>
                <a:gd name="T4" fmla="*/ 25 w 17"/>
                <a:gd name="T5" fmla="*/ 5 h 11"/>
                <a:gd name="T6" fmla="*/ 43 w 17"/>
                <a:gd name="T7" fmla="*/ 22 h 11"/>
                <a:gd name="T8" fmla="*/ 35 w 17"/>
                <a:gd name="T9" fmla="*/ 26 h 11"/>
                <a:gd name="T10" fmla="*/ 16 w 17"/>
                <a:gd name="T11" fmla="*/ 19 h 11"/>
                <a:gd name="T12" fmla="*/ 0 w 17"/>
                <a:gd name="T13" fmla="*/ 5 h 11"/>
                <a:gd name="T14" fmla="*/ 0 60000 65536"/>
                <a:gd name="T15" fmla="*/ 0 60000 65536"/>
                <a:gd name="T16" fmla="*/ 0 60000 65536"/>
                <a:gd name="T17" fmla="*/ 0 60000 65536"/>
                <a:gd name="T18" fmla="*/ 0 60000 65536"/>
                <a:gd name="T19" fmla="*/ 0 60000 65536"/>
                <a:gd name="T20" fmla="*/ 0 60000 65536"/>
                <a:gd name="T21" fmla="*/ 0 w 17"/>
                <a:gd name="T22" fmla="*/ 0 h 11"/>
                <a:gd name="T23" fmla="*/ 17 w 17"/>
                <a:gd name="T24" fmla="*/ 11 h 11"/>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17" h="11">
                  <a:moveTo>
                    <a:pt x="0" y="2"/>
                  </a:moveTo>
                  <a:lnTo>
                    <a:pt x="1" y="0"/>
                  </a:lnTo>
                  <a:lnTo>
                    <a:pt x="10" y="2"/>
                  </a:lnTo>
                  <a:lnTo>
                    <a:pt x="17" y="9"/>
                  </a:lnTo>
                  <a:lnTo>
                    <a:pt x="14" y="11"/>
                  </a:lnTo>
                  <a:lnTo>
                    <a:pt x="6" y="8"/>
                  </a:lnTo>
                  <a:lnTo>
                    <a:pt x="0" y="2"/>
                  </a:lnTo>
                  <a:close/>
                </a:path>
              </a:pathLst>
            </a:custGeom>
            <a:solidFill>
              <a:schemeClr val="tx2"/>
            </a:solidFill>
            <a:ln w="3175" cmpd="sng">
              <a:solidFill>
                <a:schemeClr val="bg1"/>
              </a:solidFill>
              <a:round/>
              <a:headEnd/>
              <a:tailEnd/>
            </a:ln>
          </p:spPr>
          <p:txBody>
            <a:bodyPr lIns="121908" tIns="60953" rIns="121908" bIns="60953"/>
            <a:lstStyle/>
            <a:p>
              <a:endParaRPr lang="es-CL" sz="2400" dirty="0">
                <a:solidFill>
                  <a:srgbClr val="000000"/>
                </a:solidFill>
              </a:endParaRPr>
            </a:p>
          </p:txBody>
        </p:sp>
        <p:sp>
          <p:nvSpPr>
            <p:cNvPr id="39" name="Freeform 539"/>
            <p:cNvSpPr>
              <a:spLocks/>
            </p:cNvSpPr>
            <p:nvPr/>
          </p:nvSpPr>
          <p:spPr bwMode="gray">
            <a:xfrm>
              <a:off x="6944021" y="3587597"/>
              <a:ext cx="81066" cy="33593"/>
            </a:xfrm>
            <a:custGeom>
              <a:avLst/>
              <a:gdLst>
                <a:gd name="T0" fmla="*/ 79 w 33"/>
                <a:gd name="T1" fmla="*/ 0 h 19"/>
                <a:gd name="T2" fmla="*/ 82 w 33"/>
                <a:gd name="T3" fmla="*/ 8 h 19"/>
                <a:gd name="T4" fmla="*/ 77 w 33"/>
                <a:gd name="T5" fmla="*/ 14 h 19"/>
                <a:gd name="T6" fmla="*/ 55 w 33"/>
                <a:gd name="T7" fmla="*/ 21 h 19"/>
                <a:gd name="T8" fmla="*/ 43 w 33"/>
                <a:gd name="T9" fmla="*/ 23 h 19"/>
                <a:gd name="T10" fmla="*/ 32 w 33"/>
                <a:gd name="T11" fmla="*/ 35 h 19"/>
                <a:gd name="T12" fmla="*/ 13 w 33"/>
                <a:gd name="T13" fmla="*/ 44 h 19"/>
                <a:gd name="T14" fmla="*/ 0 w 33"/>
                <a:gd name="T15" fmla="*/ 44 h 19"/>
                <a:gd name="T16" fmla="*/ 0 w 33"/>
                <a:gd name="T17" fmla="*/ 35 h 19"/>
                <a:gd name="T18" fmla="*/ 9 w 33"/>
                <a:gd name="T19" fmla="*/ 23 h 19"/>
                <a:gd name="T20" fmla="*/ 20 w 33"/>
                <a:gd name="T21" fmla="*/ 21 h 19"/>
                <a:gd name="T22" fmla="*/ 38 w 33"/>
                <a:gd name="T23" fmla="*/ 8 h 19"/>
                <a:gd name="T24" fmla="*/ 79 w 33"/>
                <a:gd name="T25" fmla="*/ 0 h 19"/>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33"/>
                <a:gd name="T40" fmla="*/ 0 h 19"/>
                <a:gd name="T41" fmla="*/ 33 w 33"/>
                <a:gd name="T42" fmla="*/ 19 h 19"/>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33" h="19">
                  <a:moveTo>
                    <a:pt x="32" y="0"/>
                  </a:moveTo>
                  <a:lnTo>
                    <a:pt x="33" y="3"/>
                  </a:lnTo>
                  <a:lnTo>
                    <a:pt x="31" y="6"/>
                  </a:lnTo>
                  <a:lnTo>
                    <a:pt x="22" y="9"/>
                  </a:lnTo>
                  <a:lnTo>
                    <a:pt x="17" y="10"/>
                  </a:lnTo>
                  <a:lnTo>
                    <a:pt x="13" y="15"/>
                  </a:lnTo>
                  <a:lnTo>
                    <a:pt x="5" y="19"/>
                  </a:lnTo>
                  <a:lnTo>
                    <a:pt x="0" y="19"/>
                  </a:lnTo>
                  <a:lnTo>
                    <a:pt x="0" y="15"/>
                  </a:lnTo>
                  <a:lnTo>
                    <a:pt x="4" y="10"/>
                  </a:lnTo>
                  <a:lnTo>
                    <a:pt x="8" y="9"/>
                  </a:lnTo>
                  <a:lnTo>
                    <a:pt x="15" y="3"/>
                  </a:lnTo>
                  <a:lnTo>
                    <a:pt x="32" y="0"/>
                  </a:lnTo>
                  <a:close/>
                </a:path>
              </a:pathLst>
            </a:custGeom>
            <a:solidFill>
              <a:srgbClr val="E55A00"/>
            </a:solidFill>
            <a:ln w="3175" cmpd="sng">
              <a:solidFill>
                <a:schemeClr val="bg1"/>
              </a:solidFill>
              <a:round/>
              <a:headEnd/>
              <a:tailEnd/>
            </a:ln>
          </p:spPr>
          <p:txBody>
            <a:bodyPr lIns="121908" tIns="60953" rIns="121908" bIns="60953"/>
            <a:lstStyle/>
            <a:p>
              <a:endParaRPr lang="es-CL" sz="2400" dirty="0">
                <a:solidFill>
                  <a:srgbClr val="000000"/>
                </a:solidFill>
              </a:endParaRPr>
            </a:p>
          </p:txBody>
        </p:sp>
        <p:sp>
          <p:nvSpPr>
            <p:cNvPr id="40" name="Freeform 540"/>
            <p:cNvSpPr>
              <a:spLocks/>
            </p:cNvSpPr>
            <p:nvPr/>
          </p:nvSpPr>
          <p:spPr bwMode="gray">
            <a:xfrm>
              <a:off x="6954934" y="3584123"/>
              <a:ext cx="23384" cy="9267"/>
            </a:xfrm>
            <a:custGeom>
              <a:avLst/>
              <a:gdLst>
                <a:gd name="T0" fmla="*/ 0 w 10"/>
                <a:gd name="T1" fmla="*/ 13 h 5"/>
                <a:gd name="T2" fmla="*/ 3 w 10"/>
                <a:gd name="T3" fmla="*/ 5 h 5"/>
                <a:gd name="T4" fmla="*/ 12 w 10"/>
                <a:gd name="T5" fmla="*/ 3 h 5"/>
                <a:gd name="T6" fmla="*/ 22 w 10"/>
                <a:gd name="T7" fmla="*/ 0 h 5"/>
                <a:gd name="T8" fmla="*/ 22 w 10"/>
                <a:gd name="T9" fmla="*/ 5 h 5"/>
                <a:gd name="T10" fmla="*/ 12 w 10"/>
                <a:gd name="T11" fmla="*/ 10 h 5"/>
                <a:gd name="T12" fmla="*/ 0 w 10"/>
                <a:gd name="T13" fmla="*/ 13 h 5"/>
                <a:gd name="T14" fmla="*/ 0 60000 65536"/>
                <a:gd name="T15" fmla="*/ 0 60000 65536"/>
                <a:gd name="T16" fmla="*/ 0 60000 65536"/>
                <a:gd name="T17" fmla="*/ 0 60000 65536"/>
                <a:gd name="T18" fmla="*/ 0 60000 65536"/>
                <a:gd name="T19" fmla="*/ 0 60000 65536"/>
                <a:gd name="T20" fmla="*/ 0 60000 65536"/>
                <a:gd name="T21" fmla="*/ 0 w 10"/>
                <a:gd name="T22" fmla="*/ 0 h 5"/>
                <a:gd name="T23" fmla="*/ 10 w 10"/>
                <a:gd name="T24" fmla="*/ 5 h 5"/>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10" h="5">
                  <a:moveTo>
                    <a:pt x="0" y="5"/>
                  </a:moveTo>
                  <a:lnTo>
                    <a:pt x="1" y="2"/>
                  </a:lnTo>
                  <a:lnTo>
                    <a:pt x="5" y="1"/>
                  </a:lnTo>
                  <a:lnTo>
                    <a:pt x="10" y="0"/>
                  </a:lnTo>
                  <a:lnTo>
                    <a:pt x="10" y="2"/>
                  </a:lnTo>
                  <a:lnTo>
                    <a:pt x="5" y="4"/>
                  </a:lnTo>
                  <a:lnTo>
                    <a:pt x="0" y="5"/>
                  </a:lnTo>
                  <a:close/>
                </a:path>
              </a:pathLst>
            </a:custGeom>
            <a:solidFill>
              <a:schemeClr val="bg2">
                <a:lumMod val="60000"/>
                <a:lumOff val="40000"/>
              </a:schemeClr>
            </a:solidFill>
            <a:ln w="3175" cmpd="sng">
              <a:solidFill>
                <a:schemeClr val="bg1"/>
              </a:solidFill>
              <a:round/>
              <a:headEnd/>
              <a:tailEnd/>
            </a:ln>
          </p:spPr>
          <p:txBody>
            <a:bodyPr lIns="121908" tIns="60953" rIns="121908" bIns="60953"/>
            <a:lstStyle/>
            <a:p>
              <a:endParaRPr lang="es-CL" sz="2400" dirty="0">
                <a:solidFill>
                  <a:srgbClr val="000000"/>
                </a:solidFill>
              </a:endParaRPr>
            </a:p>
          </p:txBody>
        </p:sp>
        <p:sp>
          <p:nvSpPr>
            <p:cNvPr id="41" name="Freeform 541"/>
            <p:cNvSpPr>
              <a:spLocks/>
            </p:cNvSpPr>
            <p:nvPr/>
          </p:nvSpPr>
          <p:spPr bwMode="gray">
            <a:xfrm>
              <a:off x="6934667" y="3584123"/>
              <a:ext cx="15590" cy="9267"/>
            </a:xfrm>
            <a:custGeom>
              <a:avLst/>
              <a:gdLst>
                <a:gd name="T0" fmla="*/ 0 w 6"/>
                <a:gd name="T1" fmla="*/ 8 h 5"/>
                <a:gd name="T2" fmla="*/ 5 w 6"/>
                <a:gd name="T3" fmla="*/ 3 h 5"/>
                <a:gd name="T4" fmla="*/ 17 w 6"/>
                <a:gd name="T5" fmla="*/ 0 h 5"/>
                <a:gd name="T6" fmla="*/ 17 w 6"/>
                <a:gd name="T7" fmla="*/ 3 h 5"/>
                <a:gd name="T8" fmla="*/ 3 w 6"/>
                <a:gd name="T9" fmla="*/ 13 h 5"/>
                <a:gd name="T10" fmla="*/ 0 w 6"/>
                <a:gd name="T11" fmla="*/ 8 h 5"/>
                <a:gd name="T12" fmla="*/ 0 60000 65536"/>
                <a:gd name="T13" fmla="*/ 0 60000 65536"/>
                <a:gd name="T14" fmla="*/ 0 60000 65536"/>
                <a:gd name="T15" fmla="*/ 0 60000 65536"/>
                <a:gd name="T16" fmla="*/ 0 60000 65536"/>
                <a:gd name="T17" fmla="*/ 0 60000 65536"/>
                <a:gd name="T18" fmla="*/ 0 w 6"/>
                <a:gd name="T19" fmla="*/ 0 h 5"/>
                <a:gd name="T20" fmla="*/ 6 w 6"/>
                <a:gd name="T21" fmla="*/ 5 h 5"/>
              </a:gdLst>
              <a:ahLst/>
              <a:cxnLst>
                <a:cxn ang="T12">
                  <a:pos x="T0" y="T1"/>
                </a:cxn>
                <a:cxn ang="T13">
                  <a:pos x="T2" y="T3"/>
                </a:cxn>
                <a:cxn ang="T14">
                  <a:pos x="T4" y="T5"/>
                </a:cxn>
                <a:cxn ang="T15">
                  <a:pos x="T6" y="T7"/>
                </a:cxn>
                <a:cxn ang="T16">
                  <a:pos x="T8" y="T9"/>
                </a:cxn>
                <a:cxn ang="T17">
                  <a:pos x="T10" y="T11"/>
                </a:cxn>
              </a:cxnLst>
              <a:rect l="T18" t="T19" r="T20" b="T21"/>
              <a:pathLst>
                <a:path w="6" h="5">
                  <a:moveTo>
                    <a:pt x="0" y="3"/>
                  </a:moveTo>
                  <a:lnTo>
                    <a:pt x="2" y="1"/>
                  </a:lnTo>
                  <a:lnTo>
                    <a:pt x="6" y="0"/>
                  </a:lnTo>
                  <a:lnTo>
                    <a:pt x="6" y="1"/>
                  </a:lnTo>
                  <a:lnTo>
                    <a:pt x="1" y="5"/>
                  </a:lnTo>
                  <a:lnTo>
                    <a:pt x="0" y="3"/>
                  </a:lnTo>
                  <a:close/>
                </a:path>
              </a:pathLst>
            </a:custGeom>
            <a:solidFill>
              <a:schemeClr val="bg2">
                <a:lumMod val="60000"/>
                <a:lumOff val="40000"/>
              </a:schemeClr>
            </a:solidFill>
            <a:ln w="3175" cmpd="sng">
              <a:solidFill>
                <a:schemeClr val="bg1"/>
              </a:solidFill>
              <a:round/>
              <a:headEnd/>
              <a:tailEnd/>
            </a:ln>
          </p:spPr>
          <p:txBody>
            <a:bodyPr lIns="121908" tIns="60953" rIns="121908" bIns="60953"/>
            <a:lstStyle/>
            <a:p>
              <a:endParaRPr lang="es-CL" sz="2400" dirty="0">
                <a:solidFill>
                  <a:srgbClr val="000000"/>
                </a:solidFill>
              </a:endParaRPr>
            </a:p>
          </p:txBody>
        </p:sp>
        <p:sp>
          <p:nvSpPr>
            <p:cNvPr id="42" name="Freeform 542"/>
            <p:cNvSpPr>
              <a:spLocks/>
            </p:cNvSpPr>
            <p:nvPr/>
          </p:nvSpPr>
          <p:spPr bwMode="gray">
            <a:xfrm>
              <a:off x="6917525" y="3581805"/>
              <a:ext cx="17149" cy="11584"/>
            </a:xfrm>
            <a:custGeom>
              <a:avLst/>
              <a:gdLst>
                <a:gd name="T0" fmla="*/ 0 w 7"/>
                <a:gd name="T1" fmla="*/ 13 h 6"/>
                <a:gd name="T2" fmla="*/ 9 w 7"/>
                <a:gd name="T3" fmla="*/ 0 h 6"/>
                <a:gd name="T4" fmla="*/ 17 w 7"/>
                <a:gd name="T5" fmla="*/ 5 h 6"/>
                <a:gd name="T6" fmla="*/ 5 w 7"/>
                <a:gd name="T7" fmla="*/ 17 h 6"/>
                <a:gd name="T8" fmla="*/ 0 w 7"/>
                <a:gd name="T9" fmla="*/ 13 h 6"/>
                <a:gd name="T10" fmla="*/ 0 60000 65536"/>
                <a:gd name="T11" fmla="*/ 0 60000 65536"/>
                <a:gd name="T12" fmla="*/ 0 60000 65536"/>
                <a:gd name="T13" fmla="*/ 0 60000 65536"/>
                <a:gd name="T14" fmla="*/ 0 60000 65536"/>
                <a:gd name="T15" fmla="*/ 0 w 7"/>
                <a:gd name="T16" fmla="*/ 0 h 6"/>
                <a:gd name="T17" fmla="*/ 7 w 7"/>
                <a:gd name="T18" fmla="*/ 6 h 6"/>
              </a:gdLst>
              <a:ahLst/>
              <a:cxnLst>
                <a:cxn ang="T10">
                  <a:pos x="T0" y="T1"/>
                </a:cxn>
                <a:cxn ang="T11">
                  <a:pos x="T2" y="T3"/>
                </a:cxn>
                <a:cxn ang="T12">
                  <a:pos x="T4" y="T5"/>
                </a:cxn>
                <a:cxn ang="T13">
                  <a:pos x="T6" y="T7"/>
                </a:cxn>
                <a:cxn ang="T14">
                  <a:pos x="T8" y="T9"/>
                </a:cxn>
              </a:cxnLst>
              <a:rect l="T15" t="T16" r="T17" b="T18"/>
              <a:pathLst>
                <a:path w="7" h="6">
                  <a:moveTo>
                    <a:pt x="0" y="5"/>
                  </a:moveTo>
                  <a:lnTo>
                    <a:pt x="4" y="0"/>
                  </a:lnTo>
                  <a:lnTo>
                    <a:pt x="7" y="2"/>
                  </a:lnTo>
                  <a:lnTo>
                    <a:pt x="2" y="6"/>
                  </a:lnTo>
                  <a:lnTo>
                    <a:pt x="0" y="5"/>
                  </a:lnTo>
                  <a:close/>
                </a:path>
              </a:pathLst>
            </a:custGeom>
            <a:solidFill>
              <a:schemeClr val="bg2">
                <a:lumMod val="60000"/>
                <a:lumOff val="40000"/>
              </a:schemeClr>
            </a:solidFill>
            <a:ln w="3175" cmpd="sng">
              <a:solidFill>
                <a:schemeClr val="bg1"/>
              </a:solidFill>
              <a:round/>
              <a:headEnd/>
              <a:tailEnd/>
            </a:ln>
          </p:spPr>
          <p:txBody>
            <a:bodyPr lIns="121908" tIns="60953" rIns="121908" bIns="60953"/>
            <a:lstStyle/>
            <a:p>
              <a:endParaRPr lang="es-CL" sz="2400" dirty="0">
                <a:solidFill>
                  <a:srgbClr val="000000"/>
                </a:solidFill>
              </a:endParaRPr>
            </a:p>
          </p:txBody>
        </p:sp>
        <p:sp>
          <p:nvSpPr>
            <p:cNvPr id="43" name="Freeform 543"/>
            <p:cNvSpPr>
              <a:spLocks/>
            </p:cNvSpPr>
            <p:nvPr/>
          </p:nvSpPr>
          <p:spPr bwMode="gray">
            <a:xfrm>
              <a:off x="6995467" y="3571379"/>
              <a:ext cx="18708" cy="10425"/>
            </a:xfrm>
            <a:custGeom>
              <a:avLst/>
              <a:gdLst>
                <a:gd name="T0" fmla="*/ 0 w 8"/>
                <a:gd name="T1" fmla="*/ 8 h 6"/>
                <a:gd name="T2" fmla="*/ 15 w 8"/>
                <a:gd name="T3" fmla="*/ 0 h 6"/>
                <a:gd name="T4" fmla="*/ 18 w 8"/>
                <a:gd name="T5" fmla="*/ 5 h 6"/>
                <a:gd name="T6" fmla="*/ 15 w 8"/>
                <a:gd name="T7" fmla="*/ 9 h 6"/>
                <a:gd name="T8" fmla="*/ 3 w 8"/>
                <a:gd name="T9" fmla="*/ 14 h 6"/>
                <a:gd name="T10" fmla="*/ 0 w 8"/>
                <a:gd name="T11" fmla="*/ 8 h 6"/>
                <a:gd name="T12" fmla="*/ 0 60000 65536"/>
                <a:gd name="T13" fmla="*/ 0 60000 65536"/>
                <a:gd name="T14" fmla="*/ 0 60000 65536"/>
                <a:gd name="T15" fmla="*/ 0 60000 65536"/>
                <a:gd name="T16" fmla="*/ 0 60000 65536"/>
                <a:gd name="T17" fmla="*/ 0 60000 65536"/>
                <a:gd name="T18" fmla="*/ 0 w 8"/>
                <a:gd name="T19" fmla="*/ 0 h 6"/>
                <a:gd name="T20" fmla="*/ 8 w 8"/>
                <a:gd name="T21" fmla="*/ 6 h 6"/>
              </a:gdLst>
              <a:ahLst/>
              <a:cxnLst>
                <a:cxn ang="T12">
                  <a:pos x="T0" y="T1"/>
                </a:cxn>
                <a:cxn ang="T13">
                  <a:pos x="T2" y="T3"/>
                </a:cxn>
                <a:cxn ang="T14">
                  <a:pos x="T4" y="T5"/>
                </a:cxn>
                <a:cxn ang="T15">
                  <a:pos x="T6" y="T7"/>
                </a:cxn>
                <a:cxn ang="T16">
                  <a:pos x="T8" y="T9"/>
                </a:cxn>
                <a:cxn ang="T17">
                  <a:pos x="T10" y="T11"/>
                </a:cxn>
              </a:cxnLst>
              <a:rect l="T18" t="T19" r="T20" b="T21"/>
              <a:pathLst>
                <a:path w="8" h="6">
                  <a:moveTo>
                    <a:pt x="0" y="3"/>
                  </a:moveTo>
                  <a:lnTo>
                    <a:pt x="7" y="0"/>
                  </a:lnTo>
                  <a:lnTo>
                    <a:pt x="8" y="2"/>
                  </a:lnTo>
                  <a:lnTo>
                    <a:pt x="7" y="4"/>
                  </a:lnTo>
                  <a:lnTo>
                    <a:pt x="1" y="6"/>
                  </a:lnTo>
                  <a:lnTo>
                    <a:pt x="0" y="3"/>
                  </a:lnTo>
                  <a:close/>
                </a:path>
              </a:pathLst>
            </a:custGeom>
            <a:solidFill>
              <a:schemeClr val="bg2">
                <a:lumMod val="60000"/>
                <a:lumOff val="40000"/>
              </a:schemeClr>
            </a:solidFill>
            <a:ln w="3175" cmpd="sng">
              <a:solidFill>
                <a:schemeClr val="bg1"/>
              </a:solidFill>
              <a:round/>
              <a:headEnd/>
              <a:tailEnd/>
            </a:ln>
          </p:spPr>
          <p:txBody>
            <a:bodyPr lIns="121908" tIns="60953" rIns="121908" bIns="60953"/>
            <a:lstStyle/>
            <a:p>
              <a:endParaRPr lang="es-CL" sz="2400" dirty="0">
                <a:solidFill>
                  <a:srgbClr val="000000"/>
                </a:solidFill>
              </a:endParaRPr>
            </a:p>
          </p:txBody>
        </p:sp>
        <p:sp>
          <p:nvSpPr>
            <p:cNvPr id="44" name="Freeform 544"/>
            <p:cNvSpPr>
              <a:spLocks/>
            </p:cNvSpPr>
            <p:nvPr/>
          </p:nvSpPr>
          <p:spPr bwMode="gray">
            <a:xfrm>
              <a:off x="6841134" y="3405735"/>
              <a:ext cx="137189" cy="133211"/>
            </a:xfrm>
            <a:custGeom>
              <a:avLst/>
              <a:gdLst>
                <a:gd name="T0" fmla="*/ 124 w 57"/>
                <a:gd name="T1" fmla="*/ 0 h 74"/>
                <a:gd name="T2" fmla="*/ 119 w 57"/>
                <a:gd name="T3" fmla="*/ 12 h 74"/>
                <a:gd name="T4" fmla="*/ 102 w 57"/>
                <a:gd name="T5" fmla="*/ 17 h 74"/>
                <a:gd name="T6" fmla="*/ 76 w 57"/>
                <a:gd name="T7" fmla="*/ 19 h 74"/>
                <a:gd name="T8" fmla="*/ 52 w 57"/>
                <a:gd name="T9" fmla="*/ 8 h 74"/>
                <a:gd name="T10" fmla="*/ 45 w 57"/>
                <a:gd name="T11" fmla="*/ 8 h 74"/>
                <a:gd name="T12" fmla="*/ 39 w 57"/>
                <a:gd name="T13" fmla="*/ 19 h 74"/>
                <a:gd name="T14" fmla="*/ 31 w 57"/>
                <a:gd name="T15" fmla="*/ 19 h 74"/>
                <a:gd name="T16" fmla="*/ 23 w 57"/>
                <a:gd name="T17" fmla="*/ 22 h 74"/>
                <a:gd name="T18" fmla="*/ 19 w 57"/>
                <a:gd name="T19" fmla="*/ 44 h 74"/>
                <a:gd name="T20" fmla="*/ 12 w 57"/>
                <a:gd name="T21" fmla="*/ 56 h 74"/>
                <a:gd name="T22" fmla="*/ 9 w 57"/>
                <a:gd name="T23" fmla="*/ 68 h 74"/>
                <a:gd name="T24" fmla="*/ 12 w 57"/>
                <a:gd name="T25" fmla="*/ 87 h 74"/>
                <a:gd name="T26" fmla="*/ 8 w 57"/>
                <a:gd name="T27" fmla="*/ 101 h 74"/>
                <a:gd name="T28" fmla="*/ 3 w 57"/>
                <a:gd name="T29" fmla="*/ 101 h 74"/>
                <a:gd name="T30" fmla="*/ 0 w 57"/>
                <a:gd name="T31" fmla="*/ 126 h 74"/>
                <a:gd name="T32" fmla="*/ 12 w 57"/>
                <a:gd name="T33" fmla="*/ 126 h 74"/>
                <a:gd name="T34" fmla="*/ 17 w 57"/>
                <a:gd name="T35" fmla="*/ 135 h 74"/>
                <a:gd name="T36" fmla="*/ 19 w 57"/>
                <a:gd name="T37" fmla="*/ 157 h 74"/>
                <a:gd name="T38" fmla="*/ 12 w 57"/>
                <a:gd name="T39" fmla="*/ 171 h 74"/>
                <a:gd name="T40" fmla="*/ 12 w 57"/>
                <a:gd name="T41" fmla="*/ 179 h 74"/>
                <a:gd name="T42" fmla="*/ 22 w 57"/>
                <a:gd name="T43" fmla="*/ 179 h 74"/>
                <a:gd name="T44" fmla="*/ 29 w 57"/>
                <a:gd name="T45" fmla="*/ 160 h 74"/>
                <a:gd name="T46" fmla="*/ 31 w 57"/>
                <a:gd name="T47" fmla="*/ 118 h 74"/>
                <a:gd name="T48" fmla="*/ 26 w 57"/>
                <a:gd name="T49" fmla="*/ 110 h 74"/>
                <a:gd name="T50" fmla="*/ 29 w 57"/>
                <a:gd name="T51" fmla="*/ 106 h 74"/>
                <a:gd name="T52" fmla="*/ 36 w 57"/>
                <a:gd name="T53" fmla="*/ 109 h 74"/>
                <a:gd name="T54" fmla="*/ 39 w 57"/>
                <a:gd name="T55" fmla="*/ 99 h 74"/>
                <a:gd name="T56" fmla="*/ 48 w 57"/>
                <a:gd name="T57" fmla="*/ 106 h 74"/>
                <a:gd name="T58" fmla="*/ 48 w 57"/>
                <a:gd name="T59" fmla="*/ 131 h 74"/>
                <a:gd name="T60" fmla="*/ 60 w 57"/>
                <a:gd name="T61" fmla="*/ 145 h 74"/>
                <a:gd name="T62" fmla="*/ 57 w 57"/>
                <a:gd name="T63" fmla="*/ 162 h 74"/>
                <a:gd name="T64" fmla="*/ 66 w 57"/>
                <a:gd name="T65" fmla="*/ 165 h 74"/>
                <a:gd name="T66" fmla="*/ 71 w 57"/>
                <a:gd name="T67" fmla="*/ 145 h 74"/>
                <a:gd name="T68" fmla="*/ 79 w 57"/>
                <a:gd name="T69" fmla="*/ 145 h 74"/>
                <a:gd name="T70" fmla="*/ 79 w 57"/>
                <a:gd name="T71" fmla="*/ 138 h 74"/>
                <a:gd name="T72" fmla="*/ 71 w 57"/>
                <a:gd name="T73" fmla="*/ 123 h 74"/>
                <a:gd name="T74" fmla="*/ 71 w 57"/>
                <a:gd name="T75" fmla="*/ 99 h 74"/>
                <a:gd name="T76" fmla="*/ 56 w 57"/>
                <a:gd name="T77" fmla="*/ 92 h 74"/>
                <a:gd name="T78" fmla="*/ 52 w 57"/>
                <a:gd name="T79" fmla="*/ 84 h 74"/>
                <a:gd name="T80" fmla="*/ 56 w 57"/>
                <a:gd name="T81" fmla="*/ 82 h 74"/>
                <a:gd name="T82" fmla="*/ 69 w 57"/>
                <a:gd name="T83" fmla="*/ 84 h 74"/>
                <a:gd name="T84" fmla="*/ 83 w 57"/>
                <a:gd name="T85" fmla="*/ 65 h 74"/>
                <a:gd name="T86" fmla="*/ 97 w 57"/>
                <a:gd name="T87" fmla="*/ 65 h 74"/>
                <a:gd name="T88" fmla="*/ 102 w 57"/>
                <a:gd name="T89" fmla="*/ 61 h 74"/>
                <a:gd name="T90" fmla="*/ 93 w 57"/>
                <a:gd name="T91" fmla="*/ 53 h 74"/>
                <a:gd name="T92" fmla="*/ 71 w 57"/>
                <a:gd name="T93" fmla="*/ 56 h 74"/>
                <a:gd name="T94" fmla="*/ 52 w 57"/>
                <a:gd name="T95" fmla="*/ 62 h 74"/>
                <a:gd name="T96" fmla="*/ 45 w 57"/>
                <a:gd name="T97" fmla="*/ 75 h 74"/>
                <a:gd name="T98" fmla="*/ 23 w 57"/>
                <a:gd name="T99" fmla="*/ 56 h 74"/>
                <a:gd name="T100" fmla="*/ 26 w 57"/>
                <a:gd name="T101" fmla="*/ 40 h 74"/>
                <a:gd name="T102" fmla="*/ 36 w 57"/>
                <a:gd name="T103" fmla="*/ 31 h 74"/>
                <a:gd name="T104" fmla="*/ 93 w 57"/>
                <a:gd name="T105" fmla="*/ 31 h 74"/>
                <a:gd name="T106" fmla="*/ 105 w 57"/>
                <a:gd name="T107" fmla="*/ 36 h 74"/>
                <a:gd name="T108" fmla="*/ 127 w 57"/>
                <a:gd name="T109" fmla="*/ 26 h 74"/>
                <a:gd name="T110" fmla="*/ 136 w 57"/>
                <a:gd name="T111" fmla="*/ 0 h 74"/>
                <a:gd name="T112" fmla="*/ 124 w 57"/>
                <a:gd name="T113" fmla="*/ 0 h 74"/>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w 57"/>
                <a:gd name="T172" fmla="*/ 0 h 74"/>
                <a:gd name="T173" fmla="*/ 57 w 57"/>
                <a:gd name="T174" fmla="*/ 74 h 74"/>
              </a:gdLst>
              <a:ahLst/>
              <a:cxnLst>
                <a:cxn ang="T114">
                  <a:pos x="T0" y="T1"/>
                </a:cxn>
                <a:cxn ang="T115">
                  <a:pos x="T2" y="T3"/>
                </a:cxn>
                <a:cxn ang="T116">
                  <a:pos x="T4" y="T5"/>
                </a:cxn>
                <a:cxn ang="T117">
                  <a:pos x="T6" y="T7"/>
                </a:cxn>
                <a:cxn ang="T118">
                  <a:pos x="T8" y="T9"/>
                </a:cxn>
                <a:cxn ang="T119">
                  <a:pos x="T10" y="T11"/>
                </a:cxn>
                <a:cxn ang="T120">
                  <a:pos x="T12" y="T13"/>
                </a:cxn>
                <a:cxn ang="T121">
                  <a:pos x="T14" y="T15"/>
                </a:cxn>
                <a:cxn ang="T122">
                  <a:pos x="T16" y="T17"/>
                </a:cxn>
                <a:cxn ang="T123">
                  <a:pos x="T18" y="T19"/>
                </a:cxn>
                <a:cxn ang="T124">
                  <a:pos x="T20" y="T21"/>
                </a:cxn>
                <a:cxn ang="T125">
                  <a:pos x="T22" y="T23"/>
                </a:cxn>
                <a:cxn ang="T126">
                  <a:pos x="T24" y="T25"/>
                </a:cxn>
                <a:cxn ang="T127">
                  <a:pos x="T26" y="T27"/>
                </a:cxn>
                <a:cxn ang="T128">
                  <a:pos x="T28" y="T29"/>
                </a:cxn>
                <a:cxn ang="T129">
                  <a:pos x="T30" y="T31"/>
                </a:cxn>
                <a:cxn ang="T130">
                  <a:pos x="T32" y="T33"/>
                </a:cxn>
                <a:cxn ang="T131">
                  <a:pos x="T34" y="T35"/>
                </a:cxn>
                <a:cxn ang="T132">
                  <a:pos x="T36" y="T37"/>
                </a:cxn>
                <a:cxn ang="T133">
                  <a:pos x="T38" y="T39"/>
                </a:cxn>
                <a:cxn ang="T134">
                  <a:pos x="T40" y="T41"/>
                </a:cxn>
                <a:cxn ang="T135">
                  <a:pos x="T42" y="T43"/>
                </a:cxn>
                <a:cxn ang="T136">
                  <a:pos x="T44" y="T45"/>
                </a:cxn>
                <a:cxn ang="T137">
                  <a:pos x="T46" y="T47"/>
                </a:cxn>
                <a:cxn ang="T138">
                  <a:pos x="T48" y="T49"/>
                </a:cxn>
                <a:cxn ang="T139">
                  <a:pos x="T50" y="T51"/>
                </a:cxn>
                <a:cxn ang="T140">
                  <a:pos x="T52" y="T53"/>
                </a:cxn>
                <a:cxn ang="T141">
                  <a:pos x="T54" y="T55"/>
                </a:cxn>
                <a:cxn ang="T142">
                  <a:pos x="T56" y="T57"/>
                </a:cxn>
                <a:cxn ang="T143">
                  <a:pos x="T58" y="T59"/>
                </a:cxn>
                <a:cxn ang="T144">
                  <a:pos x="T60" y="T61"/>
                </a:cxn>
                <a:cxn ang="T145">
                  <a:pos x="T62" y="T63"/>
                </a:cxn>
                <a:cxn ang="T146">
                  <a:pos x="T64" y="T65"/>
                </a:cxn>
                <a:cxn ang="T147">
                  <a:pos x="T66" y="T67"/>
                </a:cxn>
                <a:cxn ang="T148">
                  <a:pos x="T68" y="T69"/>
                </a:cxn>
                <a:cxn ang="T149">
                  <a:pos x="T70" y="T71"/>
                </a:cxn>
                <a:cxn ang="T150">
                  <a:pos x="T72" y="T73"/>
                </a:cxn>
                <a:cxn ang="T151">
                  <a:pos x="T74" y="T75"/>
                </a:cxn>
                <a:cxn ang="T152">
                  <a:pos x="T76" y="T77"/>
                </a:cxn>
                <a:cxn ang="T153">
                  <a:pos x="T78" y="T79"/>
                </a:cxn>
                <a:cxn ang="T154">
                  <a:pos x="T80" y="T81"/>
                </a:cxn>
                <a:cxn ang="T155">
                  <a:pos x="T82" y="T83"/>
                </a:cxn>
                <a:cxn ang="T156">
                  <a:pos x="T84" y="T85"/>
                </a:cxn>
                <a:cxn ang="T157">
                  <a:pos x="T86" y="T87"/>
                </a:cxn>
                <a:cxn ang="T158">
                  <a:pos x="T88" y="T89"/>
                </a:cxn>
                <a:cxn ang="T159">
                  <a:pos x="T90" y="T91"/>
                </a:cxn>
                <a:cxn ang="T160">
                  <a:pos x="T92" y="T93"/>
                </a:cxn>
                <a:cxn ang="T161">
                  <a:pos x="T94" y="T95"/>
                </a:cxn>
                <a:cxn ang="T162">
                  <a:pos x="T96" y="T97"/>
                </a:cxn>
                <a:cxn ang="T163">
                  <a:pos x="T98" y="T99"/>
                </a:cxn>
                <a:cxn ang="T164">
                  <a:pos x="T100" y="T101"/>
                </a:cxn>
                <a:cxn ang="T165">
                  <a:pos x="T102" y="T103"/>
                </a:cxn>
                <a:cxn ang="T166">
                  <a:pos x="T104" y="T105"/>
                </a:cxn>
                <a:cxn ang="T167">
                  <a:pos x="T106" y="T107"/>
                </a:cxn>
                <a:cxn ang="T168">
                  <a:pos x="T108" y="T109"/>
                </a:cxn>
                <a:cxn ang="T169">
                  <a:pos x="T110" y="T111"/>
                </a:cxn>
                <a:cxn ang="T170">
                  <a:pos x="T112" y="T113"/>
                </a:cxn>
              </a:cxnLst>
              <a:rect l="T171" t="T172" r="T173" b="T174"/>
              <a:pathLst>
                <a:path w="57" h="74">
                  <a:moveTo>
                    <a:pt x="52" y="0"/>
                  </a:moveTo>
                  <a:lnTo>
                    <a:pt x="50" y="5"/>
                  </a:lnTo>
                  <a:lnTo>
                    <a:pt x="43" y="7"/>
                  </a:lnTo>
                  <a:lnTo>
                    <a:pt x="32" y="8"/>
                  </a:lnTo>
                  <a:lnTo>
                    <a:pt x="22" y="3"/>
                  </a:lnTo>
                  <a:lnTo>
                    <a:pt x="19" y="3"/>
                  </a:lnTo>
                  <a:lnTo>
                    <a:pt x="16" y="8"/>
                  </a:lnTo>
                  <a:lnTo>
                    <a:pt x="13" y="8"/>
                  </a:lnTo>
                  <a:lnTo>
                    <a:pt x="10" y="9"/>
                  </a:lnTo>
                  <a:lnTo>
                    <a:pt x="8" y="18"/>
                  </a:lnTo>
                  <a:lnTo>
                    <a:pt x="5" y="23"/>
                  </a:lnTo>
                  <a:lnTo>
                    <a:pt x="4" y="28"/>
                  </a:lnTo>
                  <a:lnTo>
                    <a:pt x="5" y="36"/>
                  </a:lnTo>
                  <a:lnTo>
                    <a:pt x="3" y="42"/>
                  </a:lnTo>
                  <a:lnTo>
                    <a:pt x="1" y="42"/>
                  </a:lnTo>
                  <a:lnTo>
                    <a:pt x="0" y="52"/>
                  </a:lnTo>
                  <a:lnTo>
                    <a:pt x="5" y="52"/>
                  </a:lnTo>
                  <a:lnTo>
                    <a:pt x="7" y="56"/>
                  </a:lnTo>
                  <a:lnTo>
                    <a:pt x="8" y="65"/>
                  </a:lnTo>
                  <a:lnTo>
                    <a:pt x="5" y="71"/>
                  </a:lnTo>
                  <a:lnTo>
                    <a:pt x="5" y="74"/>
                  </a:lnTo>
                  <a:lnTo>
                    <a:pt x="9" y="74"/>
                  </a:lnTo>
                  <a:lnTo>
                    <a:pt x="12" y="66"/>
                  </a:lnTo>
                  <a:lnTo>
                    <a:pt x="13" y="49"/>
                  </a:lnTo>
                  <a:lnTo>
                    <a:pt x="11" y="46"/>
                  </a:lnTo>
                  <a:lnTo>
                    <a:pt x="12" y="44"/>
                  </a:lnTo>
                  <a:lnTo>
                    <a:pt x="15" y="45"/>
                  </a:lnTo>
                  <a:lnTo>
                    <a:pt x="16" y="41"/>
                  </a:lnTo>
                  <a:lnTo>
                    <a:pt x="20" y="44"/>
                  </a:lnTo>
                  <a:lnTo>
                    <a:pt x="20" y="54"/>
                  </a:lnTo>
                  <a:lnTo>
                    <a:pt x="25" y="60"/>
                  </a:lnTo>
                  <a:lnTo>
                    <a:pt x="24" y="67"/>
                  </a:lnTo>
                  <a:lnTo>
                    <a:pt x="28" y="68"/>
                  </a:lnTo>
                  <a:lnTo>
                    <a:pt x="30" y="60"/>
                  </a:lnTo>
                  <a:lnTo>
                    <a:pt x="33" y="60"/>
                  </a:lnTo>
                  <a:lnTo>
                    <a:pt x="33" y="57"/>
                  </a:lnTo>
                  <a:lnTo>
                    <a:pt x="30" y="51"/>
                  </a:lnTo>
                  <a:lnTo>
                    <a:pt x="30" y="41"/>
                  </a:lnTo>
                  <a:lnTo>
                    <a:pt x="23" y="38"/>
                  </a:lnTo>
                  <a:lnTo>
                    <a:pt x="22" y="35"/>
                  </a:lnTo>
                  <a:lnTo>
                    <a:pt x="23" y="34"/>
                  </a:lnTo>
                  <a:lnTo>
                    <a:pt x="29" y="35"/>
                  </a:lnTo>
                  <a:lnTo>
                    <a:pt x="35" y="27"/>
                  </a:lnTo>
                  <a:lnTo>
                    <a:pt x="41" y="27"/>
                  </a:lnTo>
                  <a:lnTo>
                    <a:pt x="43" y="25"/>
                  </a:lnTo>
                  <a:lnTo>
                    <a:pt x="39" y="22"/>
                  </a:lnTo>
                  <a:lnTo>
                    <a:pt x="30" y="23"/>
                  </a:lnTo>
                  <a:lnTo>
                    <a:pt x="22" y="26"/>
                  </a:lnTo>
                  <a:lnTo>
                    <a:pt x="19" y="31"/>
                  </a:lnTo>
                  <a:lnTo>
                    <a:pt x="10" y="23"/>
                  </a:lnTo>
                  <a:lnTo>
                    <a:pt x="11" y="17"/>
                  </a:lnTo>
                  <a:lnTo>
                    <a:pt x="15" y="13"/>
                  </a:lnTo>
                  <a:lnTo>
                    <a:pt x="39" y="13"/>
                  </a:lnTo>
                  <a:lnTo>
                    <a:pt x="44" y="15"/>
                  </a:lnTo>
                  <a:lnTo>
                    <a:pt x="53" y="11"/>
                  </a:lnTo>
                  <a:lnTo>
                    <a:pt x="57" y="0"/>
                  </a:lnTo>
                  <a:lnTo>
                    <a:pt x="52" y="0"/>
                  </a:lnTo>
                  <a:close/>
                </a:path>
              </a:pathLst>
            </a:custGeom>
            <a:solidFill>
              <a:schemeClr val="bg2">
                <a:lumMod val="60000"/>
                <a:lumOff val="40000"/>
              </a:schemeClr>
            </a:solidFill>
            <a:ln w="3175" cmpd="sng">
              <a:solidFill>
                <a:schemeClr val="bg1"/>
              </a:solidFill>
              <a:round/>
              <a:headEnd/>
              <a:tailEnd/>
            </a:ln>
          </p:spPr>
          <p:txBody>
            <a:bodyPr lIns="121908" tIns="60953" rIns="121908" bIns="60953"/>
            <a:lstStyle/>
            <a:p>
              <a:endParaRPr lang="es-CL" sz="2400" dirty="0">
                <a:solidFill>
                  <a:srgbClr val="000000"/>
                </a:solidFill>
              </a:endParaRPr>
            </a:p>
          </p:txBody>
        </p:sp>
        <p:sp>
          <p:nvSpPr>
            <p:cNvPr id="45" name="Freeform 545"/>
            <p:cNvSpPr>
              <a:spLocks/>
            </p:cNvSpPr>
            <p:nvPr/>
          </p:nvSpPr>
          <p:spPr bwMode="gray">
            <a:xfrm>
              <a:off x="6859843" y="3095295"/>
              <a:ext cx="63917" cy="93827"/>
            </a:xfrm>
            <a:custGeom>
              <a:avLst/>
              <a:gdLst>
                <a:gd name="T0" fmla="*/ 30 w 26"/>
                <a:gd name="T1" fmla="*/ 3 h 52"/>
                <a:gd name="T2" fmla="*/ 39 w 26"/>
                <a:gd name="T3" fmla="*/ 8 h 52"/>
                <a:gd name="T4" fmla="*/ 52 w 26"/>
                <a:gd name="T5" fmla="*/ 0 h 52"/>
                <a:gd name="T6" fmla="*/ 60 w 26"/>
                <a:gd name="T7" fmla="*/ 3 h 52"/>
                <a:gd name="T8" fmla="*/ 57 w 26"/>
                <a:gd name="T9" fmla="*/ 26 h 52"/>
                <a:gd name="T10" fmla="*/ 65 w 26"/>
                <a:gd name="T11" fmla="*/ 36 h 52"/>
                <a:gd name="T12" fmla="*/ 62 w 26"/>
                <a:gd name="T13" fmla="*/ 51 h 52"/>
                <a:gd name="T14" fmla="*/ 43 w 26"/>
                <a:gd name="T15" fmla="*/ 70 h 52"/>
                <a:gd name="T16" fmla="*/ 38 w 26"/>
                <a:gd name="T17" fmla="*/ 79 h 52"/>
                <a:gd name="T18" fmla="*/ 44 w 26"/>
                <a:gd name="T19" fmla="*/ 101 h 52"/>
                <a:gd name="T20" fmla="*/ 47 w 26"/>
                <a:gd name="T21" fmla="*/ 109 h 52"/>
                <a:gd name="T22" fmla="*/ 44 w 26"/>
                <a:gd name="T23" fmla="*/ 122 h 52"/>
                <a:gd name="T24" fmla="*/ 39 w 26"/>
                <a:gd name="T25" fmla="*/ 126 h 52"/>
                <a:gd name="T26" fmla="*/ 25 w 26"/>
                <a:gd name="T27" fmla="*/ 117 h 52"/>
                <a:gd name="T28" fmla="*/ 25 w 26"/>
                <a:gd name="T29" fmla="*/ 97 h 52"/>
                <a:gd name="T30" fmla="*/ 9 w 26"/>
                <a:gd name="T31" fmla="*/ 90 h 52"/>
                <a:gd name="T32" fmla="*/ 0 w 26"/>
                <a:gd name="T33" fmla="*/ 65 h 52"/>
                <a:gd name="T34" fmla="*/ 3 w 26"/>
                <a:gd name="T35" fmla="*/ 56 h 52"/>
                <a:gd name="T36" fmla="*/ 9 w 26"/>
                <a:gd name="T37" fmla="*/ 56 h 52"/>
                <a:gd name="T38" fmla="*/ 17 w 26"/>
                <a:gd name="T39" fmla="*/ 19 h 52"/>
                <a:gd name="T40" fmla="*/ 22 w 26"/>
                <a:gd name="T41" fmla="*/ 12 h 52"/>
                <a:gd name="T42" fmla="*/ 22 w 26"/>
                <a:gd name="T43" fmla="*/ 3 h 52"/>
                <a:gd name="T44" fmla="*/ 30 w 26"/>
                <a:gd name="T45" fmla="*/ 3 h 52"/>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w 26"/>
                <a:gd name="T70" fmla="*/ 0 h 52"/>
                <a:gd name="T71" fmla="*/ 26 w 26"/>
                <a:gd name="T72" fmla="*/ 52 h 52"/>
              </a:gdLst>
              <a:ahLst/>
              <a:cxnLst>
                <a:cxn ang="T46">
                  <a:pos x="T0" y="T1"/>
                </a:cxn>
                <a:cxn ang="T47">
                  <a:pos x="T2" y="T3"/>
                </a:cxn>
                <a:cxn ang="T48">
                  <a:pos x="T4" y="T5"/>
                </a:cxn>
                <a:cxn ang="T49">
                  <a:pos x="T6" y="T7"/>
                </a:cxn>
                <a:cxn ang="T50">
                  <a:pos x="T8" y="T9"/>
                </a:cxn>
                <a:cxn ang="T51">
                  <a:pos x="T10" y="T11"/>
                </a:cxn>
                <a:cxn ang="T52">
                  <a:pos x="T12" y="T13"/>
                </a:cxn>
                <a:cxn ang="T53">
                  <a:pos x="T14" y="T15"/>
                </a:cxn>
                <a:cxn ang="T54">
                  <a:pos x="T16" y="T17"/>
                </a:cxn>
                <a:cxn ang="T55">
                  <a:pos x="T18" y="T19"/>
                </a:cxn>
                <a:cxn ang="T56">
                  <a:pos x="T20" y="T21"/>
                </a:cxn>
                <a:cxn ang="T57">
                  <a:pos x="T22" y="T23"/>
                </a:cxn>
                <a:cxn ang="T58">
                  <a:pos x="T24" y="T25"/>
                </a:cxn>
                <a:cxn ang="T59">
                  <a:pos x="T26" y="T27"/>
                </a:cxn>
                <a:cxn ang="T60">
                  <a:pos x="T28" y="T29"/>
                </a:cxn>
                <a:cxn ang="T61">
                  <a:pos x="T30" y="T31"/>
                </a:cxn>
                <a:cxn ang="T62">
                  <a:pos x="T32" y="T33"/>
                </a:cxn>
                <a:cxn ang="T63">
                  <a:pos x="T34" y="T35"/>
                </a:cxn>
                <a:cxn ang="T64">
                  <a:pos x="T36" y="T37"/>
                </a:cxn>
                <a:cxn ang="T65">
                  <a:pos x="T38" y="T39"/>
                </a:cxn>
                <a:cxn ang="T66">
                  <a:pos x="T40" y="T41"/>
                </a:cxn>
                <a:cxn ang="T67">
                  <a:pos x="T42" y="T43"/>
                </a:cxn>
                <a:cxn ang="T68">
                  <a:pos x="T44" y="T45"/>
                </a:cxn>
              </a:cxnLst>
              <a:rect l="T69" t="T70" r="T71" b="T72"/>
              <a:pathLst>
                <a:path w="26" h="52">
                  <a:moveTo>
                    <a:pt x="12" y="1"/>
                  </a:moveTo>
                  <a:lnTo>
                    <a:pt x="16" y="3"/>
                  </a:lnTo>
                  <a:lnTo>
                    <a:pt x="21" y="0"/>
                  </a:lnTo>
                  <a:lnTo>
                    <a:pt x="24" y="1"/>
                  </a:lnTo>
                  <a:lnTo>
                    <a:pt x="23" y="11"/>
                  </a:lnTo>
                  <a:lnTo>
                    <a:pt x="26" y="15"/>
                  </a:lnTo>
                  <a:lnTo>
                    <a:pt x="25" y="21"/>
                  </a:lnTo>
                  <a:lnTo>
                    <a:pt x="17" y="29"/>
                  </a:lnTo>
                  <a:lnTo>
                    <a:pt x="15" y="33"/>
                  </a:lnTo>
                  <a:lnTo>
                    <a:pt x="18" y="42"/>
                  </a:lnTo>
                  <a:lnTo>
                    <a:pt x="19" y="45"/>
                  </a:lnTo>
                  <a:lnTo>
                    <a:pt x="18" y="50"/>
                  </a:lnTo>
                  <a:lnTo>
                    <a:pt x="16" y="52"/>
                  </a:lnTo>
                  <a:lnTo>
                    <a:pt x="10" y="48"/>
                  </a:lnTo>
                  <a:lnTo>
                    <a:pt x="10" y="40"/>
                  </a:lnTo>
                  <a:lnTo>
                    <a:pt x="4" y="37"/>
                  </a:lnTo>
                  <a:lnTo>
                    <a:pt x="0" y="27"/>
                  </a:lnTo>
                  <a:lnTo>
                    <a:pt x="1" y="23"/>
                  </a:lnTo>
                  <a:lnTo>
                    <a:pt x="4" y="23"/>
                  </a:lnTo>
                  <a:lnTo>
                    <a:pt x="7" y="8"/>
                  </a:lnTo>
                  <a:lnTo>
                    <a:pt x="9" y="5"/>
                  </a:lnTo>
                  <a:lnTo>
                    <a:pt x="9" y="1"/>
                  </a:lnTo>
                  <a:lnTo>
                    <a:pt x="12" y="1"/>
                  </a:lnTo>
                  <a:close/>
                </a:path>
              </a:pathLst>
            </a:custGeom>
            <a:solidFill>
              <a:schemeClr val="bg2">
                <a:lumMod val="60000"/>
                <a:lumOff val="40000"/>
              </a:schemeClr>
            </a:solidFill>
            <a:ln w="3175" cmpd="sng">
              <a:solidFill>
                <a:schemeClr val="bg1"/>
              </a:solidFill>
              <a:round/>
              <a:headEnd/>
              <a:tailEnd/>
            </a:ln>
          </p:spPr>
          <p:txBody>
            <a:bodyPr lIns="121908" tIns="60953" rIns="121908" bIns="60953"/>
            <a:lstStyle/>
            <a:p>
              <a:endParaRPr lang="es-CL" sz="2400" dirty="0">
                <a:solidFill>
                  <a:srgbClr val="000000"/>
                </a:solidFill>
              </a:endParaRPr>
            </a:p>
          </p:txBody>
        </p:sp>
        <p:sp>
          <p:nvSpPr>
            <p:cNvPr id="46" name="Freeform 546"/>
            <p:cNvSpPr>
              <a:spLocks/>
            </p:cNvSpPr>
            <p:nvPr/>
          </p:nvSpPr>
          <p:spPr bwMode="gray">
            <a:xfrm>
              <a:off x="6872309" y="3189124"/>
              <a:ext cx="26502" cy="20851"/>
            </a:xfrm>
            <a:custGeom>
              <a:avLst/>
              <a:gdLst>
                <a:gd name="T0" fmla="*/ 14 w 11"/>
                <a:gd name="T1" fmla="*/ 0 h 12"/>
                <a:gd name="T2" fmla="*/ 23 w 11"/>
                <a:gd name="T3" fmla="*/ 9 h 12"/>
                <a:gd name="T4" fmla="*/ 26 w 11"/>
                <a:gd name="T5" fmla="*/ 22 h 12"/>
                <a:gd name="T6" fmla="*/ 22 w 11"/>
                <a:gd name="T7" fmla="*/ 27 h 12"/>
                <a:gd name="T8" fmla="*/ 14 w 11"/>
                <a:gd name="T9" fmla="*/ 26 h 12"/>
                <a:gd name="T10" fmla="*/ 9 w 11"/>
                <a:gd name="T11" fmla="*/ 12 h 12"/>
                <a:gd name="T12" fmla="*/ 0 w 11"/>
                <a:gd name="T13" fmla="*/ 3 h 12"/>
                <a:gd name="T14" fmla="*/ 3 w 11"/>
                <a:gd name="T15" fmla="*/ 0 h 12"/>
                <a:gd name="T16" fmla="*/ 14 w 11"/>
                <a:gd name="T17" fmla="*/ 0 h 12"/>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11"/>
                <a:gd name="T28" fmla="*/ 0 h 12"/>
                <a:gd name="T29" fmla="*/ 11 w 11"/>
                <a:gd name="T30" fmla="*/ 12 h 12"/>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11" h="12">
                  <a:moveTo>
                    <a:pt x="6" y="0"/>
                  </a:moveTo>
                  <a:lnTo>
                    <a:pt x="10" y="4"/>
                  </a:lnTo>
                  <a:lnTo>
                    <a:pt x="11" y="10"/>
                  </a:lnTo>
                  <a:lnTo>
                    <a:pt x="9" y="12"/>
                  </a:lnTo>
                  <a:lnTo>
                    <a:pt x="6" y="11"/>
                  </a:lnTo>
                  <a:lnTo>
                    <a:pt x="4" y="5"/>
                  </a:lnTo>
                  <a:lnTo>
                    <a:pt x="0" y="1"/>
                  </a:lnTo>
                  <a:lnTo>
                    <a:pt x="1" y="0"/>
                  </a:lnTo>
                  <a:lnTo>
                    <a:pt x="6" y="0"/>
                  </a:lnTo>
                  <a:close/>
                </a:path>
              </a:pathLst>
            </a:custGeom>
            <a:solidFill>
              <a:schemeClr val="bg2">
                <a:lumMod val="60000"/>
                <a:lumOff val="40000"/>
              </a:schemeClr>
            </a:solidFill>
            <a:ln w="3175" cmpd="sng">
              <a:solidFill>
                <a:schemeClr val="bg1"/>
              </a:solidFill>
              <a:round/>
              <a:headEnd/>
              <a:tailEnd/>
            </a:ln>
          </p:spPr>
          <p:txBody>
            <a:bodyPr lIns="121908" tIns="60953" rIns="121908" bIns="60953"/>
            <a:lstStyle/>
            <a:p>
              <a:endParaRPr lang="es-CL" sz="2400" dirty="0">
                <a:solidFill>
                  <a:srgbClr val="000000"/>
                </a:solidFill>
              </a:endParaRPr>
            </a:p>
          </p:txBody>
        </p:sp>
        <p:sp>
          <p:nvSpPr>
            <p:cNvPr id="47" name="Freeform 547"/>
            <p:cNvSpPr>
              <a:spLocks/>
            </p:cNvSpPr>
            <p:nvPr/>
          </p:nvSpPr>
          <p:spPr bwMode="gray">
            <a:xfrm>
              <a:off x="6908165" y="3176378"/>
              <a:ext cx="51446" cy="28959"/>
            </a:xfrm>
            <a:custGeom>
              <a:avLst/>
              <a:gdLst>
                <a:gd name="T0" fmla="*/ 0 w 21"/>
                <a:gd name="T1" fmla="*/ 8 h 16"/>
                <a:gd name="T2" fmla="*/ 9 w 21"/>
                <a:gd name="T3" fmla="*/ 0 h 16"/>
                <a:gd name="T4" fmla="*/ 17 w 21"/>
                <a:gd name="T5" fmla="*/ 0 h 16"/>
                <a:gd name="T6" fmla="*/ 25 w 21"/>
                <a:gd name="T7" fmla="*/ 9 h 16"/>
                <a:gd name="T8" fmla="*/ 35 w 21"/>
                <a:gd name="T9" fmla="*/ 3 h 16"/>
                <a:gd name="T10" fmla="*/ 42 w 21"/>
                <a:gd name="T11" fmla="*/ 14 h 16"/>
                <a:gd name="T12" fmla="*/ 44 w 21"/>
                <a:gd name="T13" fmla="*/ 30 h 16"/>
                <a:gd name="T14" fmla="*/ 52 w 21"/>
                <a:gd name="T15" fmla="*/ 31 h 16"/>
                <a:gd name="T16" fmla="*/ 49 w 21"/>
                <a:gd name="T17" fmla="*/ 39 h 16"/>
                <a:gd name="T18" fmla="*/ 30 w 21"/>
                <a:gd name="T19" fmla="*/ 27 h 16"/>
                <a:gd name="T20" fmla="*/ 17 w 21"/>
                <a:gd name="T21" fmla="*/ 17 h 16"/>
                <a:gd name="T22" fmla="*/ 13 w 21"/>
                <a:gd name="T23" fmla="*/ 22 h 16"/>
                <a:gd name="T24" fmla="*/ 0 w 21"/>
                <a:gd name="T25" fmla="*/ 8 h 1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21"/>
                <a:gd name="T40" fmla="*/ 0 h 16"/>
                <a:gd name="T41" fmla="*/ 21 w 21"/>
                <a:gd name="T42" fmla="*/ 16 h 16"/>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21" h="16">
                  <a:moveTo>
                    <a:pt x="0" y="3"/>
                  </a:moveTo>
                  <a:lnTo>
                    <a:pt x="4" y="0"/>
                  </a:lnTo>
                  <a:lnTo>
                    <a:pt x="7" y="0"/>
                  </a:lnTo>
                  <a:lnTo>
                    <a:pt x="10" y="4"/>
                  </a:lnTo>
                  <a:lnTo>
                    <a:pt x="14" y="1"/>
                  </a:lnTo>
                  <a:lnTo>
                    <a:pt x="17" y="6"/>
                  </a:lnTo>
                  <a:lnTo>
                    <a:pt x="18" y="12"/>
                  </a:lnTo>
                  <a:lnTo>
                    <a:pt x="21" y="13"/>
                  </a:lnTo>
                  <a:lnTo>
                    <a:pt x="20" y="16"/>
                  </a:lnTo>
                  <a:lnTo>
                    <a:pt x="12" y="11"/>
                  </a:lnTo>
                  <a:lnTo>
                    <a:pt x="7" y="7"/>
                  </a:lnTo>
                  <a:lnTo>
                    <a:pt x="5" y="9"/>
                  </a:lnTo>
                  <a:lnTo>
                    <a:pt x="0" y="3"/>
                  </a:lnTo>
                  <a:close/>
                </a:path>
              </a:pathLst>
            </a:custGeom>
            <a:solidFill>
              <a:schemeClr val="bg2">
                <a:lumMod val="60000"/>
                <a:lumOff val="40000"/>
              </a:schemeClr>
            </a:solidFill>
            <a:ln w="3175" cmpd="sng">
              <a:solidFill>
                <a:schemeClr val="bg1"/>
              </a:solidFill>
              <a:round/>
              <a:headEnd/>
              <a:tailEnd/>
            </a:ln>
          </p:spPr>
          <p:txBody>
            <a:bodyPr lIns="121908" tIns="60953" rIns="121908" bIns="60953"/>
            <a:lstStyle/>
            <a:p>
              <a:endParaRPr lang="es-CL" sz="2400" dirty="0">
                <a:solidFill>
                  <a:srgbClr val="000000"/>
                </a:solidFill>
              </a:endParaRPr>
            </a:p>
          </p:txBody>
        </p:sp>
        <p:sp>
          <p:nvSpPr>
            <p:cNvPr id="48" name="Freeform 548"/>
            <p:cNvSpPr>
              <a:spLocks/>
            </p:cNvSpPr>
            <p:nvPr/>
          </p:nvSpPr>
          <p:spPr bwMode="gray">
            <a:xfrm>
              <a:off x="6964287" y="3208815"/>
              <a:ext cx="23384" cy="23167"/>
            </a:xfrm>
            <a:custGeom>
              <a:avLst/>
              <a:gdLst>
                <a:gd name="T0" fmla="*/ 0 w 10"/>
                <a:gd name="T1" fmla="*/ 3 h 13"/>
                <a:gd name="T2" fmla="*/ 6 w 10"/>
                <a:gd name="T3" fmla="*/ 0 h 13"/>
                <a:gd name="T4" fmla="*/ 18 w 10"/>
                <a:gd name="T5" fmla="*/ 3 h 13"/>
                <a:gd name="T6" fmla="*/ 22 w 10"/>
                <a:gd name="T7" fmla="*/ 14 h 13"/>
                <a:gd name="T8" fmla="*/ 22 w 10"/>
                <a:gd name="T9" fmla="*/ 31 h 13"/>
                <a:gd name="T10" fmla="*/ 14 w 10"/>
                <a:gd name="T11" fmla="*/ 26 h 13"/>
                <a:gd name="T12" fmla="*/ 9 w 10"/>
                <a:gd name="T13" fmla="*/ 14 h 13"/>
                <a:gd name="T14" fmla="*/ 0 w 10"/>
                <a:gd name="T15" fmla="*/ 8 h 13"/>
                <a:gd name="T16" fmla="*/ 0 w 10"/>
                <a:gd name="T17" fmla="*/ 3 h 13"/>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10"/>
                <a:gd name="T28" fmla="*/ 0 h 13"/>
                <a:gd name="T29" fmla="*/ 10 w 10"/>
                <a:gd name="T30" fmla="*/ 13 h 13"/>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10" h="13">
                  <a:moveTo>
                    <a:pt x="0" y="1"/>
                  </a:moveTo>
                  <a:lnTo>
                    <a:pt x="3" y="0"/>
                  </a:lnTo>
                  <a:lnTo>
                    <a:pt x="8" y="1"/>
                  </a:lnTo>
                  <a:lnTo>
                    <a:pt x="10" y="6"/>
                  </a:lnTo>
                  <a:lnTo>
                    <a:pt x="10" y="13"/>
                  </a:lnTo>
                  <a:lnTo>
                    <a:pt x="6" y="11"/>
                  </a:lnTo>
                  <a:lnTo>
                    <a:pt x="4" y="6"/>
                  </a:lnTo>
                  <a:lnTo>
                    <a:pt x="0" y="3"/>
                  </a:lnTo>
                  <a:lnTo>
                    <a:pt x="0" y="1"/>
                  </a:lnTo>
                  <a:close/>
                </a:path>
              </a:pathLst>
            </a:custGeom>
            <a:solidFill>
              <a:schemeClr val="bg2">
                <a:lumMod val="60000"/>
                <a:lumOff val="40000"/>
              </a:schemeClr>
            </a:solidFill>
            <a:ln w="3175" cmpd="sng">
              <a:solidFill>
                <a:schemeClr val="bg1"/>
              </a:solidFill>
              <a:round/>
              <a:headEnd/>
              <a:tailEnd/>
            </a:ln>
          </p:spPr>
          <p:txBody>
            <a:bodyPr lIns="121908" tIns="60953" rIns="121908" bIns="60953"/>
            <a:lstStyle/>
            <a:p>
              <a:endParaRPr lang="es-CL" sz="2400" dirty="0">
                <a:solidFill>
                  <a:srgbClr val="000000"/>
                </a:solidFill>
              </a:endParaRPr>
            </a:p>
          </p:txBody>
        </p:sp>
        <p:sp>
          <p:nvSpPr>
            <p:cNvPr id="49" name="Freeform 549"/>
            <p:cNvSpPr>
              <a:spLocks/>
            </p:cNvSpPr>
            <p:nvPr/>
          </p:nvSpPr>
          <p:spPr bwMode="gray">
            <a:xfrm>
              <a:off x="6954935" y="3177539"/>
              <a:ext cx="9354" cy="9267"/>
            </a:xfrm>
            <a:custGeom>
              <a:avLst/>
              <a:gdLst>
                <a:gd name="T0" fmla="*/ 3 w 4"/>
                <a:gd name="T1" fmla="*/ 13 h 5"/>
                <a:gd name="T2" fmla="*/ 0 w 4"/>
                <a:gd name="T3" fmla="*/ 8 h 5"/>
                <a:gd name="T4" fmla="*/ 3 w 4"/>
                <a:gd name="T5" fmla="*/ 0 h 5"/>
                <a:gd name="T6" fmla="*/ 9 w 4"/>
                <a:gd name="T7" fmla="*/ 3 h 5"/>
                <a:gd name="T8" fmla="*/ 9 w 4"/>
                <a:gd name="T9" fmla="*/ 10 h 5"/>
                <a:gd name="T10" fmla="*/ 3 w 4"/>
                <a:gd name="T11" fmla="*/ 13 h 5"/>
                <a:gd name="T12" fmla="*/ 0 60000 65536"/>
                <a:gd name="T13" fmla="*/ 0 60000 65536"/>
                <a:gd name="T14" fmla="*/ 0 60000 65536"/>
                <a:gd name="T15" fmla="*/ 0 60000 65536"/>
                <a:gd name="T16" fmla="*/ 0 60000 65536"/>
                <a:gd name="T17" fmla="*/ 0 60000 65536"/>
                <a:gd name="T18" fmla="*/ 0 w 4"/>
                <a:gd name="T19" fmla="*/ 0 h 5"/>
                <a:gd name="T20" fmla="*/ 4 w 4"/>
                <a:gd name="T21" fmla="*/ 5 h 5"/>
              </a:gdLst>
              <a:ahLst/>
              <a:cxnLst>
                <a:cxn ang="T12">
                  <a:pos x="T0" y="T1"/>
                </a:cxn>
                <a:cxn ang="T13">
                  <a:pos x="T2" y="T3"/>
                </a:cxn>
                <a:cxn ang="T14">
                  <a:pos x="T4" y="T5"/>
                </a:cxn>
                <a:cxn ang="T15">
                  <a:pos x="T6" y="T7"/>
                </a:cxn>
                <a:cxn ang="T16">
                  <a:pos x="T8" y="T9"/>
                </a:cxn>
                <a:cxn ang="T17">
                  <a:pos x="T10" y="T11"/>
                </a:cxn>
              </a:cxnLst>
              <a:rect l="T18" t="T19" r="T20" b="T21"/>
              <a:pathLst>
                <a:path w="4" h="5">
                  <a:moveTo>
                    <a:pt x="1" y="5"/>
                  </a:moveTo>
                  <a:lnTo>
                    <a:pt x="0" y="3"/>
                  </a:lnTo>
                  <a:lnTo>
                    <a:pt x="1" y="0"/>
                  </a:lnTo>
                  <a:lnTo>
                    <a:pt x="4" y="1"/>
                  </a:lnTo>
                  <a:lnTo>
                    <a:pt x="4" y="4"/>
                  </a:lnTo>
                  <a:lnTo>
                    <a:pt x="1" y="5"/>
                  </a:lnTo>
                  <a:close/>
                </a:path>
              </a:pathLst>
            </a:custGeom>
            <a:solidFill>
              <a:schemeClr val="bg2">
                <a:lumMod val="60000"/>
                <a:lumOff val="40000"/>
              </a:schemeClr>
            </a:solidFill>
            <a:ln w="3175" cmpd="sng">
              <a:solidFill>
                <a:schemeClr val="bg1"/>
              </a:solidFill>
              <a:round/>
              <a:headEnd/>
              <a:tailEnd/>
            </a:ln>
          </p:spPr>
          <p:txBody>
            <a:bodyPr lIns="121908" tIns="60953" rIns="121908" bIns="60953"/>
            <a:lstStyle/>
            <a:p>
              <a:endParaRPr lang="es-CL" sz="2400" dirty="0">
                <a:solidFill>
                  <a:srgbClr val="000000"/>
                </a:solidFill>
              </a:endParaRPr>
            </a:p>
          </p:txBody>
        </p:sp>
        <p:sp>
          <p:nvSpPr>
            <p:cNvPr id="50" name="Freeform 550"/>
            <p:cNvSpPr>
              <a:spLocks/>
            </p:cNvSpPr>
            <p:nvPr/>
          </p:nvSpPr>
          <p:spPr bwMode="gray">
            <a:xfrm>
              <a:off x="6937790" y="3209972"/>
              <a:ext cx="14031" cy="9267"/>
            </a:xfrm>
            <a:custGeom>
              <a:avLst/>
              <a:gdLst>
                <a:gd name="T0" fmla="*/ 0 w 6"/>
                <a:gd name="T1" fmla="*/ 13 h 5"/>
                <a:gd name="T2" fmla="*/ 0 w 6"/>
                <a:gd name="T3" fmla="*/ 0 h 5"/>
                <a:gd name="T4" fmla="*/ 8 w 6"/>
                <a:gd name="T5" fmla="*/ 0 h 5"/>
                <a:gd name="T6" fmla="*/ 14 w 6"/>
                <a:gd name="T7" fmla="*/ 8 h 5"/>
                <a:gd name="T8" fmla="*/ 14 w 6"/>
                <a:gd name="T9" fmla="*/ 13 h 5"/>
                <a:gd name="T10" fmla="*/ 5 w 6"/>
                <a:gd name="T11" fmla="*/ 8 h 5"/>
                <a:gd name="T12" fmla="*/ 0 w 6"/>
                <a:gd name="T13" fmla="*/ 13 h 5"/>
                <a:gd name="T14" fmla="*/ 0 60000 65536"/>
                <a:gd name="T15" fmla="*/ 0 60000 65536"/>
                <a:gd name="T16" fmla="*/ 0 60000 65536"/>
                <a:gd name="T17" fmla="*/ 0 60000 65536"/>
                <a:gd name="T18" fmla="*/ 0 60000 65536"/>
                <a:gd name="T19" fmla="*/ 0 60000 65536"/>
                <a:gd name="T20" fmla="*/ 0 60000 65536"/>
                <a:gd name="T21" fmla="*/ 0 w 6"/>
                <a:gd name="T22" fmla="*/ 0 h 5"/>
                <a:gd name="T23" fmla="*/ 6 w 6"/>
                <a:gd name="T24" fmla="*/ 5 h 5"/>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6" h="5">
                  <a:moveTo>
                    <a:pt x="0" y="5"/>
                  </a:moveTo>
                  <a:lnTo>
                    <a:pt x="0" y="0"/>
                  </a:lnTo>
                  <a:lnTo>
                    <a:pt x="3" y="0"/>
                  </a:lnTo>
                  <a:lnTo>
                    <a:pt x="6" y="3"/>
                  </a:lnTo>
                  <a:lnTo>
                    <a:pt x="6" y="5"/>
                  </a:lnTo>
                  <a:lnTo>
                    <a:pt x="2" y="3"/>
                  </a:lnTo>
                  <a:lnTo>
                    <a:pt x="0" y="5"/>
                  </a:lnTo>
                  <a:close/>
                </a:path>
              </a:pathLst>
            </a:custGeom>
            <a:solidFill>
              <a:schemeClr val="bg2">
                <a:lumMod val="60000"/>
                <a:lumOff val="40000"/>
              </a:schemeClr>
            </a:solidFill>
            <a:ln w="3175" cmpd="sng">
              <a:solidFill>
                <a:schemeClr val="bg1"/>
              </a:solidFill>
              <a:round/>
              <a:headEnd/>
              <a:tailEnd/>
            </a:ln>
          </p:spPr>
          <p:txBody>
            <a:bodyPr lIns="121908" tIns="60953" rIns="121908" bIns="60953"/>
            <a:lstStyle/>
            <a:p>
              <a:endParaRPr lang="es-CL" sz="2400" dirty="0">
                <a:solidFill>
                  <a:srgbClr val="000000"/>
                </a:solidFill>
              </a:endParaRPr>
            </a:p>
          </p:txBody>
        </p:sp>
        <p:sp>
          <p:nvSpPr>
            <p:cNvPr id="51" name="Freeform 551"/>
            <p:cNvSpPr>
              <a:spLocks/>
            </p:cNvSpPr>
            <p:nvPr/>
          </p:nvSpPr>
          <p:spPr bwMode="gray">
            <a:xfrm>
              <a:off x="6912843" y="3226188"/>
              <a:ext cx="20266" cy="19692"/>
            </a:xfrm>
            <a:custGeom>
              <a:avLst/>
              <a:gdLst>
                <a:gd name="T0" fmla="*/ 3 w 8"/>
                <a:gd name="T1" fmla="*/ 0 h 11"/>
                <a:gd name="T2" fmla="*/ 0 w 8"/>
                <a:gd name="T3" fmla="*/ 26 h 11"/>
                <a:gd name="T4" fmla="*/ 16 w 8"/>
                <a:gd name="T5" fmla="*/ 14 h 11"/>
                <a:gd name="T6" fmla="*/ 21 w 8"/>
                <a:gd name="T7" fmla="*/ 3 h 11"/>
                <a:gd name="T8" fmla="*/ 13 w 8"/>
                <a:gd name="T9" fmla="*/ 0 h 11"/>
                <a:gd name="T10" fmla="*/ 3 w 8"/>
                <a:gd name="T11" fmla="*/ 0 h 11"/>
                <a:gd name="T12" fmla="*/ 0 60000 65536"/>
                <a:gd name="T13" fmla="*/ 0 60000 65536"/>
                <a:gd name="T14" fmla="*/ 0 60000 65536"/>
                <a:gd name="T15" fmla="*/ 0 60000 65536"/>
                <a:gd name="T16" fmla="*/ 0 60000 65536"/>
                <a:gd name="T17" fmla="*/ 0 60000 65536"/>
                <a:gd name="T18" fmla="*/ 0 w 8"/>
                <a:gd name="T19" fmla="*/ 0 h 11"/>
                <a:gd name="T20" fmla="*/ 8 w 8"/>
                <a:gd name="T21" fmla="*/ 11 h 11"/>
              </a:gdLst>
              <a:ahLst/>
              <a:cxnLst>
                <a:cxn ang="T12">
                  <a:pos x="T0" y="T1"/>
                </a:cxn>
                <a:cxn ang="T13">
                  <a:pos x="T2" y="T3"/>
                </a:cxn>
                <a:cxn ang="T14">
                  <a:pos x="T4" y="T5"/>
                </a:cxn>
                <a:cxn ang="T15">
                  <a:pos x="T6" y="T7"/>
                </a:cxn>
                <a:cxn ang="T16">
                  <a:pos x="T8" y="T9"/>
                </a:cxn>
                <a:cxn ang="T17">
                  <a:pos x="T10" y="T11"/>
                </a:cxn>
              </a:cxnLst>
              <a:rect l="T18" t="T19" r="T20" b="T21"/>
              <a:pathLst>
                <a:path w="8" h="11">
                  <a:moveTo>
                    <a:pt x="1" y="0"/>
                  </a:moveTo>
                  <a:lnTo>
                    <a:pt x="0" y="11"/>
                  </a:lnTo>
                  <a:lnTo>
                    <a:pt x="6" y="6"/>
                  </a:lnTo>
                  <a:lnTo>
                    <a:pt x="8" y="1"/>
                  </a:lnTo>
                  <a:lnTo>
                    <a:pt x="5" y="0"/>
                  </a:lnTo>
                  <a:lnTo>
                    <a:pt x="1" y="0"/>
                  </a:lnTo>
                  <a:close/>
                </a:path>
              </a:pathLst>
            </a:custGeom>
            <a:solidFill>
              <a:schemeClr val="bg2">
                <a:lumMod val="60000"/>
                <a:lumOff val="40000"/>
              </a:schemeClr>
            </a:solidFill>
            <a:ln w="3175" cmpd="sng">
              <a:solidFill>
                <a:schemeClr val="bg1"/>
              </a:solidFill>
              <a:round/>
              <a:headEnd/>
              <a:tailEnd/>
            </a:ln>
          </p:spPr>
          <p:txBody>
            <a:bodyPr lIns="121908" tIns="60953" rIns="121908" bIns="60953"/>
            <a:lstStyle/>
            <a:p>
              <a:endParaRPr lang="es-CL" sz="2400" dirty="0">
                <a:solidFill>
                  <a:srgbClr val="000000"/>
                </a:solidFill>
              </a:endParaRPr>
            </a:p>
          </p:txBody>
        </p:sp>
        <p:sp>
          <p:nvSpPr>
            <p:cNvPr id="52" name="Freeform 552"/>
            <p:cNvSpPr>
              <a:spLocks/>
            </p:cNvSpPr>
            <p:nvPr/>
          </p:nvSpPr>
          <p:spPr bwMode="gray">
            <a:xfrm>
              <a:off x="6917519" y="3238931"/>
              <a:ext cx="26502" cy="28959"/>
            </a:xfrm>
            <a:custGeom>
              <a:avLst/>
              <a:gdLst>
                <a:gd name="T0" fmla="*/ 26 w 11"/>
                <a:gd name="T1" fmla="*/ 3 h 16"/>
                <a:gd name="T2" fmla="*/ 26 w 11"/>
                <a:gd name="T3" fmla="*/ 22 h 16"/>
                <a:gd name="T4" fmla="*/ 19 w 11"/>
                <a:gd name="T5" fmla="*/ 34 h 16"/>
                <a:gd name="T6" fmla="*/ 12 w 11"/>
                <a:gd name="T7" fmla="*/ 39 h 16"/>
                <a:gd name="T8" fmla="*/ 0 w 11"/>
                <a:gd name="T9" fmla="*/ 31 h 16"/>
                <a:gd name="T10" fmla="*/ 3 w 11"/>
                <a:gd name="T11" fmla="*/ 22 h 16"/>
                <a:gd name="T12" fmla="*/ 19 w 11"/>
                <a:gd name="T13" fmla="*/ 17 h 16"/>
                <a:gd name="T14" fmla="*/ 12 w 11"/>
                <a:gd name="T15" fmla="*/ 9 h 16"/>
                <a:gd name="T16" fmla="*/ 17 w 11"/>
                <a:gd name="T17" fmla="*/ 0 h 16"/>
                <a:gd name="T18" fmla="*/ 26 w 11"/>
                <a:gd name="T19" fmla="*/ 3 h 16"/>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11"/>
                <a:gd name="T31" fmla="*/ 0 h 16"/>
                <a:gd name="T32" fmla="*/ 11 w 11"/>
                <a:gd name="T33" fmla="*/ 16 h 1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11" h="16">
                  <a:moveTo>
                    <a:pt x="11" y="1"/>
                  </a:moveTo>
                  <a:lnTo>
                    <a:pt x="11" y="9"/>
                  </a:lnTo>
                  <a:lnTo>
                    <a:pt x="8" y="14"/>
                  </a:lnTo>
                  <a:lnTo>
                    <a:pt x="5" y="16"/>
                  </a:lnTo>
                  <a:lnTo>
                    <a:pt x="0" y="13"/>
                  </a:lnTo>
                  <a:lnTo>
                    <a:pt x="1" y="9"/>
                  </a:lnTo>
                  <a:lnTo>
                    <a:pt x="8" y="7"/>
                  </a:lnTo>
                  <a:lnTo>
                    <a:pt x="5" y="4"/>
                  </a:lnTo>
                  <a:lnTo>
                    <a:pt x="7" y="0"/>
                  </a:lnTo>
                  <a:lnTo>
                    <a:pt x="11" y="1"/>
                  </a:lnTo>
                  <a:close/>
                </a:path>
              </a:pathLst>
            </a:custGeom>
            <a:solidFill>
              <a:schemeClr val="bg2">
                <a:lumMod val="60000"/>
                <a:lumOff val="40000"/>
              </a:schemeClr>
            </a:solidFill>
            <a:ln w="3175" cmpd="sng">
              <a:solidFill>
                <a:schemeClr val="bg1"/>
              </a:solidFill>
              <a:round/>
              <a:headEnd/>
              <a:tailEnd/>
            </a:ln>
          </p:spPr>
          <p:txBody>
            <a:bodyPr lIns="121908" tIns="60953" rIns="121908" bIns="60953"/>
            <a:lstStyle/>
            <a:p>
              <a:endParaRPr lang="es-CL" sz="2400" dirty="0">
                <a:solidFill>
                  <a:srgbClr val="000000"/>
                </a:solidFill>
              </a:endParaRPr>
            </a:p>
          </p:txBody>
        </p:sp>
        <p:sp>
          <p:nvSpPr>
            <p:cNvPr id="53" name="Freeform 553"/>
            <p:cNvSpPr>
              <a:spLocks/>
            </p:cNvSpPr>
            <p:nvPr/>
          </p:nvSpPr>
          <p:spPr bwMode="gray">
            <a:xfrm>
              <a:off x="6947140" y="3235456"/>
              <a:ext cx="9354" cy="25484"/>
            </a:xfrm>
            <a:custGeom>
              <a:avLst/>
              <a:gdLst>
                <a:gd name="T0" fmla="*/ 4 w 4"/>
                <a:gd name="T1" fmla="*/ 0 h 14"/>
                <a:gd name="T2" fmla="*/ 0 w 4"/>
                <a:gd name="T3" fmla="*/ 35 h 14"/>
                <a:gd name="T4" fmla="*/ 6 w 4"/>
                <a:gd name="T5" fmla="*/ 31 h 14"/>
                <a:gd name="T6" fmla="*/ 9 w 4"/>
                <a:gd name="T7" fmla="*/ 22 h 14"/>
                <a:gd name="T8" fmla="*/ 4 w 4"/>
                <a:gd name="T9" fmla="*/ 0 h 14"/>
                <a:gd name="T10" fmla="*/ 0 60000 65536"/>
                <a:gd name="T11" fmla="*/ 0 60000 65536"/>
                <a:gd name="T12" fmla="*/ 0 60000 65536"/>
                <a:gd name="T13" fmla="*/ 0 60000 65536"/>
                <a:gd name="T14" fmla="*/ 0 60000 65536"/>
                <a:gd name="T15" fmla="*/ 0 w 4"/>
                <a:gd name="T16" fmla="*/ 0 h 14"/>
                <a:gd name="T17" fmla="*/ 4 w 4"/>
                <a:gd name="T18" fmla="*/ 14 h 14"/>
              </a:gdLst>
              <a:ahLst/>
              <a:cxnLst>
                <a:cxn ang="T10">
                  <a:pos x="T0" y="T1"/>
                </a:cxn>
                <a:cxn ang="T11">
                  <a:pos x="T2" y="T3"/>
                </a:cxn>
                <a:cxn ang="T12">
                  <a:pos x="T4" y="T5"/>
                </a:cxn>
                <a:cxn ang="T13">
                  <a:pos x="T6" y="T7"/>
                </a:cxn>
                <a:cxn ang="T14">
                  <a:pos x="T8" y="T9"/>
                </a:cxn>
              </a:cxnLst>
              <a:rect l="T15" t="T16" r="T17" b="T18"/>
              <a:pathLst>
                <a:path w="4" h="14">
                  <a:moveTo>
                    <a:pt x="2" y="0"/>
                  </a:moveTo>
                  <a:lnTo>
                    <a:pt x="0" y="14"/>
                  </a:lnTo>
                  <a:lnTo>
                    <a:pt x="3" y="13"/>
                  </a:lnTo>
                  <a:lnTo>
                    <a:pt x="4" y="9"/>
                  </a:lnTo>
                  <a:lnTo>
                    <a:pt x="2" y="0"/>
                  </a:lnTo>
                  <a:close/>
                </a:path>
              </a:pathLst>
            </a:custGeom>
            <a:solidFill>
              <a:schemeClr val="bg2">
                <a:lumMod val="60000"/>
                <a:lumOff val="40000"/>
              </a:schemeClr>
            </a:solidFill>
            <a:ln w="3175" cmpd="sng">
              <a:solidFill>
                <a:schemeClr val="bg1"/>
              </a:solidFill>
              <a:round/>
              <a:headEnd/>
              <a:tailEnd/>
            </a:ln>
          </p:spPr>
          <p:txBody>
            <a:bodyPr lIns="121908" tIns="60953" rIns="121908" bIns="60953"/>
            <a:lstStyle/>
            <a:p>
              <a:endParaRPr lang="es-CL" sz="2400" dirty="0">
                <a:solidFill>
                  <a:srgbClr val="000000"/>
                </a:solidFill>
              </a:endParaRPr>
            </a:p>
          </p:txBody>
        </p:sp>
        <p:sp>
          <p:nvSpPr>
            <p:cNvPr id="54" name="Freeform 554"/>
            <p:cNvSpPr>
              <a:spLocks/>
            </p:cNvSpPr>
            <p:nvPr/>
          </p:nvSpPr>
          <p:spPr bwMode="gray">
            <a:xfrm>
              <a:off x="6959616" y="3231983"/>
              <a:ext cx="21825" cy="17375"/>
            </a:xfrm>
            <a:custGeom>
              <a:avLst/>
              <a:gdLst>
                <a:gd name="T0" fmla="*/ 0 w 9"/>
                <a:gd name="T1" fmla="*/ 0 h 10"/>
                <a:gd name="T2" fmla="*/ 12 w 9"/>
                <a:gd name="T3" fmla="*/ 0 h 10"/>
                <a:gd name="T4" fmla="*/ 19 w 9"/>
                <a:gd name="T5" fmla="*/ 12 h 10"/>
                <a:gd name="T6" fmla="*/ 22 w 9"/>
                <a:gd name="T7" fmla="*/ 21 h 10"/>
                <a:gd name="T8" fmla="*/ 12 w 9"/>
                <a:gd name="T9" fmla="*/ 22 h 10"/>
                <a:gd name="T10" fmla="*/ 12 w 9"/>
                <a:gd name="T11" fmla="*/ 12 h 10"/>
                <a:gd name="T12" fmla="*/ 0 w 9"/>
                <a:gd name="T13" fmla="*/ 0 h 10"/>
                <a:gd name="T14" fmla="*/ 0 60000 65536"/>
                <a:gd name="T15" fmla="*/ 0 60000 65536"/>
                <a:gd name="T16" fmla="*/ 0 60000 65536"/>
                <a:gd name="T17" fmla="*/ 0 60000 65536"/>
                <a:gd name="T18" fmla="*/ 0 60000 65536"/>
                <a:gd name="T19" fmla="*/ 0 60000 65536"/>
                <a:gd name="T20" fmla="*/ 0 60000 65536"/>
                <a:gd name="T21" fmla="*/ 0 w 9"/>
                <a:gd name="T22" fmla="*/ 0 h 10"/>
                <a:gd name="T23" fmla="*/ 9 w 9"/>
                <a:gd name="T24" fmla="*/ 10 h 10"/>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9" h="10">
                  <a:moveTo>
                    <a:pt x="0" y="0"/>
                  </a:moveTo>
                  <a:lnTo>
                    <a:pt x="5" y="0"/>
                  </a:lnTo>
                  <a:lnTo>
                    <a:pt x="8" y="5"/>
                  </a:lnTo>
                  <a:lnTo>
                    <a:pt x="9" y="9"/>
                  </a:lnTo>
                  <a:lnTo>
                    <a:pt x="5" y="10"/>
                  </a:lnTo>
                  <a:lnTo>
                    <a:pt x="5" y="5"/>
                  </a:lnTo>
                  <a:lnTo>
                    <a:pt x="0" y="0"/>
                  </a:lnTo>
                  <a:close/>
                </a:path>
              </a:pathLst>
            </a:custGeom>
            <a:solidFill>
              <a:schemeClr val="bg2">
                <a:lumMod val="60000"/>
                <a:lumOff val="40000"/>
              </a:schemeClr>
            </a:solidFill>
            <a:ln w="3175" cmpd="sng">
              <a:solidFill>
                <a:schemeClr val="bg1"/>
              </a:solidFill>
              <a:round/>
              <a:headEnd/>
              <a:tailEnd/>
            </a:ln>
          </p:spPr>
          <p:txBody>
            <a:bodyPr lIns="121908" tIns="60953" rIns="121908" bIns="60953"/>
            <a:lstStyle/>
            <a:p>
              <a:endParaRPr lang="es-CL" sz="2400" dirty="0">
                <a:solidFill>
                  <a:srgbClr val="000000"/>
                </a:solidFill>
              </a:endParaRPr>
            </a:p>
          </p:txBody>
        </p:sp>
        <p:sp>
          <p:nvSpPr>
            <p:cNvPr id="55" name="Freeform 555"/>
            <p:cNvSpPr>
              <a:spLocks/>
            </p:cNvSpPr>
            <p:nvPr/>
          </p:nvSpPr>
          <p:spPr bwMode="gray">
            <a:xfrm>
              <a:off x="6956498" y="3251674"/>
              <a:ext cx="17149" cy="10425"/>
            </a:xfrm>
            <a:custGeom>
              <a:avLst/>
              <a:gdLst>
                <a:gd name="T0" fmla="*/ 0 w 7"/>
                <a:gd name="T1" fmla="*/ 12 h 6"/>
                <a:gd name="T2" fmla="*/ 8 w 7"/>
                <a:gd name="T3" fmla="*/ 3 h 6"/>
                <a:gd name="T4" fmla="*/ 9 w 7"/>
                <a:gd name="T5" fmla="*/ 0 h 6"/>
                <a:gd name="T6" fmla="*/ 17 w 7"/>
                <a:gd name="T7" fmla="*/ 3 h 6"/>
                <a:gd name="T8" fmla="*/ 9 w 7"/>
                <a:gd name="T9" fmla="*/ 14 h 6"/>
                <a:gd name="T10" fmla="*/ 0 w 7"/>
                <a:gd name="T11" fmla="*/ 12 h 6"/>
                <a:gd name="T12" fmla="*/ 0 60000 65536"/>
                <a:gd name="T13" fmla="*/ 0 60000 65536"/>
                <a:gd name="T14" fmla="*/ 0 60000 65536"/>
                <a:gd name="T15" fmla="*/ 0 60000 65536"/>
                <a:gd name="T16" fmla="*/ 0 60000 65536"/>
                <a:gd name="T17" fmla="*/ 0 60000 65536"/>
                <a:gd name="T18" fmla="*/ 0 w 7"/>
                <a:gd name="T19" fmla="*/ 0 h 6"/>
                <a:gd name="T20" fmla="*/ 7 w 7"/>
                <a:gd name="T21" fmla="*/ 6 h 6"/>
              </a:gdLst>
              <a:ahLst/>
              <a:cxnLst>
                <a:cxn ang="T12">
                  <a:pos x="T0" y="T1"/>
                </a:cxn>
                <a:cxn ang="T13">
                  <a:pos x="T2" y="T3"/>
                </a:cxn>
                <a:cxn ang="T14">
                  <a:pos x="T4" y="T5"/>
                </a:cxn>
                <a:cxn ang="T15">
                  <a:pos x="T6" y="T7"/>
                </a:cxn>
                <a:cxn ang="T16">
                  <a:pos x="T8" y="T9"/>
                </a:cxn>
                <a:cxn ang="T17">
                  <a:pos x="T10" y="T11"/>
                </a:cxn>
              </a:cxnLst>
              <a:rect l="T18" t="T19" r="T20" b="T21"/>
              <a:pathLst>
                <a:path w="7" h="6">
                  <a:moveTo>
                    <a:pt x="0" y="5"/>
                  </a:moveTo>
                  <a:lnTo>
                    <a:pt x="3" y="1"/>
                  </a:lnTo>
                  <a:lnTo>
                    <a:pt x="4" y="0"/>
                  </a:lnTo>
                  <a:lnTo>
                    <a:pt x="7" y="1"/>
                  </a:lnTo>
                  <a:lnTo>
                    <a:pt x="4" y="6"/>
                  </a:lnTo>
                  <a:lnTo>
                    <a:pt x="0" y="5"/>
                  </a:lnTo>
                  <a:close/>
                </a:path>
              </a:pathLst>
            </a:custGeom>
            <a:solidFill>
              <a:schemeClr val="bg2">
                <a:lumMod val="60000"/>
                <a:lumOff val="40000"/>
              </a:schemeClr>
            </a:solidFill>
            <a:ln w="3175" cmpd="sng">
              <a:solidFill>
                <a:schemeClr val="bg1"/>
              </a:solidFill>
              <a:round/>
              <a:headEnd/>
              <a:tailEnd/>
            </a:ln>
          </p:spPr>
          <p:txBody>
            <a:bodyPr lIns="121908" tIns="60953" rIns="121908" bIns="60953"/>
            <a:lstStyle/>
            <a:p>
              <a:endParaRPr lang="es-CL" sz="2400" dirty="0">
                <a:solidFill>
                  <a:srgbClr val="000000"/>
                </a:solidFill>
              </a:endParaRPr>
            </a:p>
          </p:txBody>
        </p:sp>
        <p:sp>
          <p:nvSpPr>
            <p:cNvPr id="56" name="Freeform 556"/>
            <p:cNvSpPr>
              <a:spLocks/>
            </p:cNvSpPr>
            <p:nvPr/>
          </p:nvSpPr>
          <p:spPr bwMode="gray">
            <a:xfrm>
              <a:off x="6911284" y="3262099"/>
              <a:ext cx="101332" cy="74135"/>
            </a:xfrm>
            <a:custGeom>
              <a:avLst/>
              <a:gdLst>
                <a:gd name="T0" fmla="*/ 43 w 42"/>
                <a:gd name="T1" fmla="*/ 52 h 41"/>
                <a:gd name="T2" fmla="*/ 51 w 42"/>
                <a:gd name="T3" fmla="*/ 58 h 41"/>
                <a:gd name="T4" fmla="*/ 45 w 42"/>
                <a:gd name="T5" fmla="*/ 70 h 41"/>
                <a:gd name="T6" fmla="*/ 45 w 42"/>
                <a:gd name="T7" fmla="*/ 78 h 41"/>
                <a:gd name="T8" fmla="*/ 62 w 42"/>
                <a:gd name="T9" fmla="*/ 95 h 41"/>
                <a:gd name="T10" fmla="*/ 67 w 42"/>
                <a:gd name="T11" fmla="*/ 91 h 41"/>
                <a:gd name="T12" fmla="*/ 71 w 42"/>
                <a:gd name="T13" fmla="*/ 87 h 41"/>
                <a:gd name="T14" fmla="*/ 71 w 42"/>
                <a:gd name="T15" fmla="*/ 95 h 41"/>
                <a:gd name="T16" fmla="*/ 77 w 42"/>
                <a:gd name="T17" fmla="*/ 100 h 41"/>
                <a:gd name="T18" fmla="*/ 79 w 42"/>
                <a:gd name="T19" fmla="*/ 97 h 41"/>
                <a:gd name="T20" fmla="*/ 79 w 42"/>
                <a:gd name="T21" fmla="*/ 81 h 41"/>
                <a:gd name="T22" fmla="*/ 74 w 42"/>
                <a:gd name="T23" fmla="*/ 75 h 41"/>
                <a:gd name="T24" fmla="*/ 77 w 42"/>
                <a:gd name="T25" fmla="*/ 66 h 41"/>
                <a:gd name="T26" fmla="*/ 82 w 42"/>
                <a:gd name="T27" fmla="*/ 64 h 41"/>
                <a:gd name="T28" fmla="*/ 91 w 42"/>
                <a:gd name="T29" fmla="*/ 73 h 41"/>
                <a:gd name="T30" fmla="*/ 97 w 42"/>
                <a:gd name="T31" fmla="*/ 64 h 41"/>
                <a:gd name="T32" fmla="*/ 101 w 42"/>
                <a:gd name="T33" fmla="*/ 48 h 41"/>
                <a:gd name="T34" fmla="*/ 93 w 42"/>
                <a:gd name="T35" fmla="*/ 39 h 41"/>
                <a:gd name="T36" fmla="*/ 93 w 42"/>
                <a:gd name="T37" fmla="*/ 27 h 41"/>
                <a:gd name="T38" fmla="*/ 91 w 42"/>
                <a:gd name="T39" fmla="*/ 9 h 41"/>
                <a:gd name="T40" fmla="*/ 74 w 42"/>
                <a:gd name="T41" fmla="*/ 0 h 41"/>
                <a:gd name="T42" fmla="*/ 79 w 42"/>
                <a:gd name="T43" fmla="*/ 9 h 41"/>
                <a:gd name="T44" fmla="*/ 74 w 42"/>
                <a:gd name="T45" fmla="*/ 19 h 41"/>
                <a:gd name="T46" fmla="*/ 71 w 42"/>
                <a:gd name="T47" fmla="*/ 17 h 41"/>
                <a:gd name="T48" fmla="*/ 65 w 42"/>
                <a:gd name="T49" fmla="*/ 17 h 41"/>
                <a:gd name="T50" fmla="*/ 62 w 42"/>
                <a:gd name="T51" fmla="*/ 27 h 41"/>
                <a:gd name="T52" fmla="*/ 56 w 42"/>
                <a:gd name="T53" fmla="*/ 27 h 41"/>
                <a:gd name="T54" fmla="*/ 53 w 42"/>
                <a:gd name="T55" fmla="*/ 39 h 41"/>
                <a:gd name="T56" fmla="*/ 45 w 42"/>
                <a:gd name="T57" fmla="*/ 42 h 41"/>
                <a:gd name="T58" fmla="*/ 43 w 42"/>
                <a:gd name="T59" fmla="*/ 30 h 41"/>
                <a:gd name="T60" fmla="*/ 31 w 42"/>
                <a:gd name="T61" fmla="*/ 22 h 41"/>
                <a:gd name="T62" fmla="*/ 14 w 42"/>
                <a:gd name="T63" fmla="*/ 42 h 41"/>
                <a:gd name="T64" fmla="*/ 8 w 42"/>
                <a:gd name="T65" fmla="*/ 44 h 41"/>
                <a:gd name="T66" fmla="*/ 0 w 42"/>
                <a:gd name="T67" fmla="*/ 56 h 41"/>
                <a:gd name="T68" fmla="*/ 0 w 42"/>
                <a:gd name="T69" fmla="*/ 64 h 41"/>
                <a:gd name="T70" fmla="*/ 5 w 42"/>
                <a:gd name="T71" fmla="*/ 61 h 41"/>
                <a:gd name="T72" fmla="*/ 9 w 42"/>
                <a:gd name="T73" fmla="*/ 58 h 41"/>
                <a:gd name="T74" fmla="*/ 9 w 42"/>
                <a:gd name="T75" fmla="*/ 53 h 41"/>
                <a:gd name="T76" fmla="*/ 17 w 42"/>
                <a:gd name="T77" fmla="*/ 47 h 41"/>
                <a:gd name="T78" fmla="*/ 23 w 42"/>
                <a:gd name="T79" fmla="*/ 56 h 41"/>
                <a:gd name="T80" fmla="*/ 29 w 42"/>
                <a:gd name="T81" fmla="*/ 52 h 41"/>
                <a:gd name="T82" fmla="*/ 43 w 42"/>
                <a:gd name="T83" fmla="*/ 52 h 41"/>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w 42"/>
                <a:gd name="T127" fmla="*/ 0 h 41"/>
                <a:gd name="T128" fmla="*/ 42 w 42"/>
                <a:gd name="T129" fmla="*/ 41 h 41"/>
              </a:gdLst>
              <a:ahLst/>
              <a:cxnLst>
                <a:cxn ang="T84">
                  <a:pos x="T0" y="T1"/>
                </a:cxn>
                <a:cxn ang="T85">
                  <a:pos x="T2" y="T3"/>
                </a:cxn>
                <a:cxn ang="T86">
                  <a:pos x="T4" y="T5"/>
                </a:cxn>
                <a:cxn ang="T87">
                  <a:pos x="T6" y="T7"/>
                </a:cxn>
                <a:cxn ang="T88">
                  <a:pos x="T8" y="T9"/>
                </a:cxn>
                <a:cxn ang="T89">
                  <a:pos x="T10" y="T11"/>
                </a:cxn>
                <a:cxn ang="T90">
                  <a:pos x="T12" y="T13"/>
                </a:cxn>
                <a:cxn ang="T91">
                  <a:pos x="T14" y="T15"/>
                </a:cxn>
                <a:cxn ang="T92">
                  <a:pos x="T16" y="T17"/>
                </a:cxn>
                <a:cxn ang="T93">
                  <a:pos x="T18" y="T19"/>
                </a:cxn>
                <a:cxn ang="T94">
                  <a:pos x="T20" y="T21"/>
                </a:cxn>
                <a:cxn ang="T95">
                  <a:pos x="T22" y="T23"/>
                </a:cxn>
                <a:cxn ang="T96">
                  <a:pos x="T24" y="T25"/>
                </a:cxn>
                <a:cxn ang="T97">
                  <a:pos x="T26" y="T27"/>
                </a:cxn>
                <a:cxn ang="T98">
                  <a:pos x="T28" y="T29"/>
                </a:cxn>
                <a:cxn ang="T99">
                  <a:pos x="T30" y="T31"/>
                </a:cxn>
                <a:cxn ang="T100">
                  <a:pos x="T32" y="T33"/>
                </a:cxn>
                <a:cxn ang="T101">
                  <a:pos x="T34" y="T35"/>
                </a:cxn>
                <a:cxn ang="T102">
                  <a:pos x="T36" y="T37"/>
                </a:cxn>
                <a:cxn ang="T103">
                  <a:pos x="T38" y="T39"/>
                </a:cxn>
                <a:cxn ang="T104">
                  <a:pos x="T40" y="T41"/>
                </a:cxn>
                <a:cxn ang="T105">
                  <a:pos x="T42" y="T43"/>
                </a:cxn>
                <a:cxn ang="T106">
                  <a:pos x="T44" y="T45"/>
                </a:cxn>
                <a:cxn ang="T107">
                  <a:pos x="T46" y="T47"/>
                </a:cxn>
                <a:cxn ang="T108">
                  <a:pos x="T48" y="T49"/>
                </a:cxn>
                <a:cxn ang="T109">
                  <a:pos x="T50" y="T51"/>
                </a:cxn>
                <a:cxn ang="T110">
                  <a:pos x="T52" y="T53"/>
                </a:cxn>
                <a:cxn ang="T111">
                  <a:pos x="T54" y="T55"/>
                </a:cxn>
                <a:cxn ang="T112">
                  <a:pos x="T56" y="T57"/>
                </a:cxn>
                <a:cxn ang="T113">
                  <a:pos x="T58" y="T59"/>
                </a:cxn>
                <a:cxn ang="T114">
                  <a:pos x="T60" y="T61"/>
                </a:cxn>
                <a:cxn ang="T115">
                  <a:pos x="T62" y="T63"/>
                </a:cxn>
                <a:cxn ang="T116">
                  <a:pos x="T64" y="T65"/>
                </a:cxn>
                <a:cxn ang="T117">
                  <a:pos x="T66" y="T67"/>
                </a:cxn>
                <a:cxn ang="T118">
                  <a:pos x="T68" y="T69"/>
                </a:cxn>
                <a:cxn ang="T119">
                  <a:pos x="T70" y="T71"/>
                </a:cxn>
                <a:cxn ang="T120">
                  <a:pos x="T72" y="T73"/>
                </a:cxn>
                <a:cxn ang="T121">
                  <a:pos x="T74" y="T75"/>
                </a:cxn>
                <a:cxn ang="T122">
                  <a:pos x="T76" y="T77"/>
                </a:cxn>
                <a:cxn ang="T123">
                  <a:pos x="T78" y="T79"/>
                </a:cxn>
                <a:cxn ang="T124">
                  <a:pos x="T80" y="T81"/>
                </a:cxn>
                <a:cxn ang="T125">
                  <a:pos x="T82" y="T83"/>
                </a:cxn>
              </a:cxnLst>
              <a:rect l="T126" t="T127" r="T128" b="T129"/>
              <a:pathLst>
                <a:path w="42" h="41">
                  <a:moveTo>
                    <a:pt x="18" y="21"/>
                  </a:moveTo>
                  <a:lnTo>
                    <a:pt x="21" y="24"/>
                  </a:lnTo>
                  <a:lnTo>
                    <a:pt x="19" y="29"/>
                  </a:lnTo>
                  <a:lnTo>
                    <a:pt x="19" y="32"/>
                  </a:lnTo>
                  <a:lnTo>
                    <a:pt x="26" y="39"/>
                  </a:lnTo>
                  <a:lnTo>
                    <a:pt x="28" y="37"/>
                  </a:lnTo>
                  <a:lnTo>
                    <a:pt x="30" y="36"/>
                  </a:lnTo>
                  <a:lnTo>
                    <a:pt x="30" y="39"/>
                  </a:lnTo>
                  <a:lnTo>
                    <a:pt x="32" y="41"/>
                  </a:lnTo>
                  <a:lnTo>
                    <a:pt x="33" y="40"/>
                  </a:lnTo>
                  <a:lnTo>
                    <a:pt x="33" y="33"/>
                  </a:lnTo>
                  <a:lnTo>
                    <a:pt x="31" y="31"/>
                  </a:lnTo>
                  <a:lnTo>
                    <a:pt x="32" y="27"/>
                  </a:lnTo>
                  <a:lnTo>
                    <a:pt x="34" y="26"/>
                  </a:lnTo>
                  <a:lnTo>
                    <a:pt x="38" y="30"/>
                  </a:lnTo>
                  <a:lnTo>
                    <a:pt x="41" y="26"/>
                  </a:lnTo>
                  <a:lnTo>
                    <a:pt x="42" y="20"/>
                  </a:lnTo>
                  <a:lnTo>
                    <a:pt x="39" y="16"/>
                  </a:lnTo>
                  <a:lnTo>
                    <a:pt x="39" y="11"/>
                  </a:lnTo>
                  <a:lnTo>
                    <a:pt x="38" y="4"/>
                  </a:lnTo>
                  <a:lnTo>
                    <a:pt x="31" y="0"/>
                  </a:lnTo>
                  <a:lnTo>
                    <a:pt x="33" y="4"/>
                  </a:lnTo>
                  <a:lnTo>
                    <a:pt x="31" y="8"/>
                  </a:lnTo>
                  <a:lnTo>
                    <a:pt x="30" y="7"/>
                  </a:lnTo>
                  <a:lnTo>
                    <a:pt x="27" y="7"/>
                  </a:lnTo>
                  <a:lnTo>
                    <a:pt x="26" y="11"/>
                  </a:lnTo>
                  <a:lnTo>
                    <a:pt x="23" y="11"/>
                  </a:lnTo>
                  <a:lnTo>
                    <a:pt x="22" y="16"/>
                  </a:lnTo>
                  <a:lnTo>
                    <a:pt x="19" y="17"/>
                  </a:lnTo>
                  <a:lnTo>
                    <a:pt x="18" y="12"/>
                  </a:lnTo>
                  <a:lnTo>
                    <a:pt x="13" y="9"/>
                  </a:lnTo>
                  <a:lnTo>
                    <a:pt x="6" y="17"/>
                  </a:lnTo>
                  <a:lnTo>
                    <a:pt x="3" y="18"/>
                  </a:lnTo>
                  <a:lnTo>
                    <a:pt x="0" y="23"/>
                  </a:lnTo>
                  <a:lnTo>
                    <a:pt x="0" y="26"/>
                  </a:lnTo>
                  <a:lnTo>
                    <a:pt x="2" y="25"/>
                  </a:lnTo>
                  <a:lnTo>
                    <a:pt x="4" y="24"/>
                  </a:lnTo>
                  <a:lnTo>
                    <a:pt x="4" y="22"/>
                  </a:lnTo>
                  <a:lnTo>
                    <a:pt x="7" y="19"/>
                  </a:lnTo>
                  <a:lnTo>
                    <a:pt x="10" y="23"/>
                  </a:lnTo>
                  <a:lnTo>
                    <a:pt x="12" y="21"/>
                  </a:lnTo>
                  <a:lnTo>
                    <a:pt x="18" y="21"/>
                  </a:lnTo>
                  <a:close/>
                </a:path>
              </a:pathLst>
            </a:custGeom>
            <a:solidFill>
              <a:schemeClr val="bg2">
                <a:lumMod val="60000"/>
                <a:lumOff val="40000"/>
              </a:schemeClr>
            </a:solidFill>
            <a:ln w="3175" cmpd="sng">
              <a:solidFill>
                <a:schemeClr val="bg1"/>
              </a:solidFill>
              <a:round/>
              <a:headEnd/>
              <a:tailEnd/>
            </a:ln>
          </p:spPr>
          <p:txBody>
            <a:bodyPr lIns="121908" tIns="60953" rIns="121908" bIns="60953"/>
            <a:lstStyle/>
            <a:p>
              <a:endParaRPr lang="es-CL" sz="2400" dirty="0">
                <a:solidFill>
                  <a:srgbClr val="000000"/>
                </a:solidFill>
              </a:endParaRPr>
            </a:p>
          </p:txBody>
        </p:sp>
        <p:sp>
          <p:nvSpPr>
            <p:cNvPr id="57" name="Freeform 557"/>
            <p:cNvSpPr>
              <a:spLocks/>
            </p:cNvSpPr>
            <p:nvPr/>
          </p:nvSpPr>
          <p:spPr bwMode="gray">
            <a:xfrm>
              <a:off x="6986114" y="3244721"/>
              <a:ext cx="9354" cy="9267"/>
            </a:xfrm>
            <a:custGeom>
              <a:avLst/>
              <a:gdLst>
                <a:gd name="T0" fmla="*/ 9 w 4"/>
                <a:gd name="T1" fmla="*/ 10 h 5"/>
                <a:gd name="T2" fmla="*/ 4 w 4"/>
                <a:gd name="T3" fmla="*/ 13 h 5"/>
                <a:gd name="T4" fmla="*/ 0 w 4"/>
                <a:gd name="T5" fmla="*/ 10 h 5"/>
                <a:gd name="T6" fmla="*/ 3 w 4"/>
                <a:gd name="T7" fmla="*/ 3 h 5"/>
                <a:gd name="T8" fmla="*/ 9 w 4"/>
                <a:gd name="T9" fmla="*/ 0 h 5"/>
                <a:gd name="T10" fmla="*/ 9 w 4"/>
                <a:gd name="T11" fmla="*/ 10 h 5"/>
                <a:gd name="T12" fmla="*/ 0 60000 65536"/>
                <a:gd name="T13" fmla="*/ 0 60000 65536"/>
                <a:gd name="T14" fmla="*/ 0 60000 65536"/>
                <a:gd name="T15" fmla="*/ 0 60000 65536"/>
                <a:gd name="T16" fmla="*/ 0 60000 65536"/>
                <a:gd name="T17" fmla="*/ 0 60000 65536"/>
                <a:gd name="T18" fmla="*/ 0 w 4"/>
                <a:gd name="T19" fmla="*/ 0 h 5"/>
                <a:gd name="T20" fmla="*/ 4 w 4"/>
                <a:gd name="T21" fmla="*/ 5 h 5"/>
              </a:gdLst>
              <a:ahLst/>
              <a:cxnLst>
                <a:cxn ang="T12">
                  <a:pos x="T0" y="T1"/>
                </a:cxn>
                <a:cxn ang="T13">
                  <a:pos x="T2" y="T3"/>
                </a:cxn>
                <a:cxn ang="T14">
                  <a:pos x="T4" y="T5"/>
                </a:cxn>
                <a:cxn ang="T15">
                  <a:pos x="T6" y="T7"/>
                </a:cxn>
                <a:cxn ang="T16">
                  <a:pos x="T8" y="T9"/>
                </a:cxn>
                <a:cxn ang="T17">
                  <a:pos x="T10" y="T11"/>
                </a:cxn>
              </a:cxnLst>
              <a:rect l="T18" t="T19" r="T20" b="T21"/>
              <a:pathLst>
                <a:path w="4" h="5">
                  <a:moveTo>
                    <a:pt x="4" y="4"/>
                  </a:moveTo>
                  <a:lnTo>
                    <a:pt x="2" y="5"/>
                  </a:lnTo>
                  <a:lnTo>
                    <a:pt x="0" y="4"/>
                  </a:lnTo>
                  <a:lnTo>
                    <a:pt x="1" y="1"/>
                  </a:lnTo>
                  <a:lnTo>
                    <a:pt x="4" y="0"/>
                  </a:lnTo>
                  <a:lnTo>
                    <a:pt x="4" y="4"/>
                  </a:lnTo>
                  <a:close/>
                </a:path>
              </a:pathLst>
            </a:custGeom>
            <a:solidFill>
              <a:schemeClr val="bg2">
                <a:lumMod val="60000"/>
                <a:lumOff val="40000"/>
              </a:schemeClr>
            </a:solidFill>
            <a:ln w="3175" cmpd="sng">
              <a:solidFill>
                <a:schemeClr val="bg1"/>
              </a:solidFill>
              <a:round/>
              <a:headEnd/>
              <a:tailEnd/>
            </a:ln>
          </p:spPr>
          <p:txBody>
            <a:bodyPr lIns="121908" tIns="60953" rIns="121908" bIns="60953"/>
            <a:lstStyle/>
            <a:p>
              <a:endParaRPr lang="es-CL" sz="2400" dirty="0">
                <a:solidFill>
                  <a:srgbClr val="000000"/>
                </a:solidFill>
              </a:endParaRPr>
            </a:p>
          </p:txBody>
        </p:sp>
        <p:sp>
          <p:nvSpPr>
            <p:cNvPr id="58" name="Freeform 558"/>
            <p:cNvSpPr>
              <a:spLocks/>
            </p:cNvSpPr>
            <p:nvPr/>
          </p:nvSpPr>
          <p:spPr bwMode="gray">
            <a:xfrm>
              <a:off x="7036000" y="3409210"/>
              <a:ext cx="29620" cy="34751"/>
            </a:xfrm>
            <a:custGeom>
              <a:avLst/>
              <a:gdLst>
                <a:gd name="T0" fmla="*/ 0 w 12"/>
                <a:gd name="T1" fmla="*/ 21 h 19"/>
                <a:gd name="T2" fmla="*/ 3 w 12"/>
                <a:gd name="T3" fmla="*/ 35 h 19"/>
                <a:gd name="T4" fmla="*/ 10 w 12"/>
                <a:gd name="T5" fmla="*/ 47 h 19"/>
                <a:gd name="T6" fmla="*/ 16 w 12"/>
                <a:gd name="T7" fmla="*/ 47 h 19"/>
                <a:gd name="T8" fmla="*/ 10 w 12"/>
                <a:gd name="T9" fmla="*/ 35 h 19"/>
                <a:gd name="T10" fmla="*/ 8 w 12"/>
                <a:gd name="T11" fmla="*/ 25 h 19"/>
                <a:gd name="T12" fmla="*/ 27 w 12"/>
                <a:gd name="T13" fmla="*/ 25 h 19"/>
                <a:gd name="T14" fmla="*/ 22 w 12"/>
                <a:gd name="T15" fmla="*/ 14 h 19"/>
                <a:gd name="T16" fmla="*/ 16 w 12"/>
                <a:gd name="T17" fmla="*/ 14 h 19"/>
                <a:gd name="T18" fmla="*/ 17 w 12"/>
                <a:gd name="T19" fmla="*/ 9 h 19"/>
                <a:gd name="T20" fmla="*/ 27 w 12"/>
                <a:gd name="T21" fmla="*/ 8 h 19"/>
                <a:gd name="T22" fmla="*/ 30 w 12"/>
                <a:gd name="T23" fmla="*/ 0 h 19"/>
                <a:gd name="T24" fmla="*/ 21 w 12"/>
                <a:gd name="T25" fmla="*/ 0 h 19"/>
                <a:gd name="T26" fmla="*/ 0 w 12"/>
                <a:gd name="T27" fmla="*/ 21 h 19"/>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12"/>
                <a:gd name="T43" fmla="*/ 0 h 19"/>
                <a:gd name="T44" fmla="*/ 12 w 12"/>
                <a:gd name="T45" fmla="*/ 19 h 19"/>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12" h="19">
                  <a:moveTo>
                    <a:pt x="0" y="8"/>
                  </a:moveTo>
                  <a:lnTo>
                    <a:pt x="1" y="14"/>
                  </a:lnTo>
                  <a:lnTo>
                    <a:pt x="4" y="19"/>
                  </a:lnTo>
                  <a:lnTo>
                    <a:pt x="6" y="19"/>
                  </a:lnTo>
                  <a:lnTo>
                    <a:pt x="4" y="14"/>
                  </a:lnTo>
                  <a:lnTo>
                    <a:pt x="3" y="10"/>
                  </a:lnTo>
                  <a:lnTo>
                    <a:pt x="11" y="10"/>
                  </a:lnTo>
                  <a:lnTo>
                    <a:pt x="9" y="6"/>
                  </a:lnTo>
                  <a:lnTo>
                    <a:pt x="6" y="6"/>
                  </a:lnTo>
                  <a:lnTo>
                    <a:pt x="7" y="4"/>
                  </a:lnTo>
                  <a:lnTo>
                    <a:pt x="11" y="3"/>
                  </a:lnTo>
                  <a:lnTo>
                    <a:pt x="12" y="0"/>
                  </a:lnTo>
                  <a:lnTo>
                    <a:pt x="8" y="0"/>
                  </a:lnTo>
                  <a:lnTo>
                    <a:pt x="0" y="8"/>
                  </a:lnTo>
                  <a:close/>
                </a:path>
              </a:pathLst>
            </a:custGeom>
            <a:solidFill>
              <a:schemeClr val="bg2">
                <a:lumMod val="60000"/>
                <a:lumOff val="40000"/>
              </a:schemeClr>
            </a:solidFill>
            <a:ln w="3175" cmpd="sng">
              <a:solidFill>
                <a:schemeClr val="bg1"/>
              </a:solidFill>
              <a:round/>
              <a:headEnd/>
              <a:tailEnd/>
            </a:ln>
          </p:spPr>
          <p:txBody>
            <a:bodyPr lIns="121908" tIns="60953" rIns="121908" bIns="60953"/>
            <a:lstStyle/>
            <a:p>
              <a:endParaRPr lang="es-CL" sz="2400" dirty="0">
                <a:solidFill>
                  <a:srgbClr val="000000"/>
                </a:solidFill>
              </a:endParaRPr>
            </a:p>
          </p:txBody>
        </p:sp>
        <p:sp>
          <p:nvSpPr>
            <p:cNvPr id="59" name="Freeform 559"/>
            <p:cNvSpPr>
              <a:spLocks/>
            </p:cNvSpPr>
            <p:nvPr/>
          </p:nvSpPr>
          <p:spPr bwMode="gray">
            <a:xfrm>
              <a:off x="7034447" y="3402261"/>
              <a:ext cx="7795" cy="15059"/>
            </a:xfrm>
            <a:custGeom>
              <a:avLst/>
              <a:gdLst>
                <a:gd name="T0" fmla="*/ 3 w 3"/>
                <a:gd name="T1" fmla="*/ 21 h 8"/>
                <a:gd name="T2" fmla="*/ 8 w 3"/>
                <a:gd name="T3" fmla="*/ 13 h 8"/>
                <a:gd name="T4" fmla="*/ 5 w 3"/>
                <a:gd name="T5" fmla="*/ 0 h 8"/>
                <a:gd name="T6" fmla="*/ 0 w 3"/>
                <a:gd name="T7" fmla="*/ 0 h 8"/>
                <a:gd name="T8" fmla="*/ 3 w 3"/>
                <a:gd name="T9" fmla="*/ 21 h 8"/>
                <a:gd name="T10" fmla="*/ 0 60000 65536"/>
                <a:gd name="T11" fmla="*/ 0 60000 65536"/>
                <a:gd name="T12" fmla="*/ 0 60000 65536"/>
                <a:gd name="T13" fmla="*/ 0 60000 65536"/>
                <a:gd name="T14" fmla="*/ 0 60000 65536"/>
                <a:gd name="T15" fmla="*/ 0 w 3"/>
                <a:gd name="T16" fmla="*/ 0 h 8"/>
                <a:gd name="T17" fmla="*/ 3 w 3"/>
                <a:gd name="T18" fmla="*/ 8 h 8"/>
              </a:gdLst>
              <a:ahLst/>
              <a:cxnLst>
                <a:cxn ang="T10">
                  <a:pos x="T0" y="T1"/>
                </a:cxn>
                <a:cxn ang="T11">
                  <a:pos x="T2" y="T3"/>
                </a:cxn>
                <a:cxn ang="T12">
                  <a:pos x="T4" y="T5"/>
                </a:cxn>
                <a:cxn ang="T13">
                  <a:pos x="T6" y="T7"/>
                </a:cxn>
                <a:cxn ang="T14">
                  <a:pos x="T8" y="T9"/>
                </a:cxn>
              </a:cxnLst>
              <a:rect l="T15" t="T16" r="T17" b="T18"/>
              <a:pathLst>
                <a:path w="3" h="8">
                  <a:moveTo>
                    <a:pt x="1" y="8"/>
                  </a:moveTo>
                  <a:lnTo>
                    <a:pt x="3" y="5"/>
                  </a:lnTo>
                  <a:lnTo>
                    <a:pt x="2" y="0"/>
                  </a:lnTo>
                  <a:lnTo>
                    <a:pt x="0" y="0"/>
                  </a:lnTo>
                  <a:lnTo>
                    <a:pt x="1" y="8"/>
                  </a:lnTo>
                  <a:close/>
                </a:path>
              </a:pathLst>
            </a:custGeom>
            <a:solidFill>
              <a:schemeClr val="bg2">
                <a:lumMod val="60000"/>
                <a:lumOff val="40000"/>
              </a:schemeClr>
            </a:solidFill>
            <a:ln w="3175" cmpd="sng">
              <a:solidFill>
                <a:schemeClr val="bg1"/>
              </a:solidFill>
              <a:round/>
              <a:headEnd/>
              <a:tailEnd/>
            </a:ln>
          </p:spPr>
          <p:txBody>
            <a:bodyPr lIns="121908" tIns="60953" rIns="121908" bIns="60953"/>
            <a:lstStyle/>
            <a:p>
              <a:endParaRPr lang="es-CL" sz="2400" dirty="0">
                <a:solidFill>
                  <a:srgbClr val="000000"/>
                </a:solidFill>
              </a:endParaRPr>
            </a:p>
          </p:txBody>
        </p:sp>
        <p:sp>
          <p:nvSpPr>
            <p:cNvPr id="60" name="Freeform 560"/>
            <p:cNvSpPr>
              <a:spLocks/>
            </p:cNvSpPr>
            <p:nvPr/>
          </p:nvSpPr>
          <p:spPr bwMode="gray">
            <a:xfrm>
              <a:off x="7051589" y="3389519"/>
              <a:ext cx="9354" cy="9267"/>
            </a:xfrm>
            <a:custGeom>
              <a:avLst/>
              <a:gdLst>
                <a:gd name="T0" fmla="*/ 0 w 4"/>
                <a:gd name="T1" fmla="*/ 8 h 5"/>
                <a:gd name="T2" fmla="*/ 4 w 4"/>
                <a:gd name="T3" fmla="*/ 0 h 5"/>
                <a:gd name="T4" fmla="*/ 9 w 4"/>
                <a:gd name="T5" fmla="*/ 8 h 5"/>
                <a:gd name="T6" fmla="*/ 4 w 4"/>
                <a:gd name="T7" fmla="*/ 13 h 5"/>
                <a:gd name="T8" fmla="*/ 0 w 4"/>
                <a:gd name="T9" fmla="*/ 8 h 5"/>
                <a:gd name="T10" fmla="*/ 0 60000 65536"/>
                <a:gd name="T11" fmla="*/ 0 60000 65536"/>
                <a:gd name="T12" fmla="*/ 0 60000 65536"/>
                <a:gd name="T13" fmla="*/ 0 60000 65536"/>
                <a:gd name="T14" fmla="*/ 0 60000 65536"/>
                <a:gd name="T15" fmla="*/ 0 w 4"/>
                <a:gd name="T16" fmla="*/ 0 h 5"/>
                <a:gd name="T17" fmla="*/ 4 w 4"/>
                <a:gd name="T18" fmla="*/ 5 h 5"/>
              </a:gdLst>
              <a:ahLst/>
              <a:cxnLst>
                <a:cxn ang="T10">
                  <a:pos x="T0" y="T1"/>
                </a:cxn>
                <a:cxn ang="T11">
                  <a:pos x="T2" y="T3"/>
                </a:cxn>
                <a:cxn ang="T12">
                  <a:pos x="T4" y="T5"/>
                </a:cxn>
                <a:cxn ang="T13">
                  <a:pos x="T6" y="T7"/>
                </a:cxn>
                <a:cxn ang="T14">
                  <a:pos x="T8" y="T9"/>
                </a:cxn>
              </a:cxnLst>
              <a:rect l="T15" t="T16" r="T17" b="T18"/>
              <a:pathLst>
                <a:path w="4" h="5">
                  <a:moveTo>
                    <a:pt x="0" y="3"/>
                  </a:moveTo>
                  <a:lnTo>
                    <a:pt x="2" y="0"/>
                  </a:lnTo>
                  <a:lnTo>
                    <a:pt x="4" y="3"/>
                  </a:lnTo>
                  <a:lnTo>
                    <a:pt x="2" y="5"/>
                  </a:lnTo>
                  <a:lnTo>
                    <a:pt x="0" y="3"/>
                  </a:lnTo>
                  <a:close/>
                </a:path>
              </a:pathLst>
            </a:custGeom>
            <a:solidFill>
              <a:schemeClr val="bg2">
                <a:lumMod val="60000"/>
                <a:lumOff val="40000"/>
              </a:schemeClr>
            </a:solidFill>
            <a:ln w="3175" cmpd="sng">
              <a:solidFill>
                <a:schemeClr val="bg1"/>
              </a:solidFill>
              <a:round/>
              <a:headEnd/>
              <a:tailEnd/>
            </a:ln>
          </p:spPr>
          <p:txBody>
            <a:bodyPr lIns="121908" tIns="60953" rIns="121908" bIns="60953"/>
            <a:lstStyle/>
            <a:p>
              <a:endParaRPr lang="es-CL" sz="2400" dirty="0">
                <a:solidFill>
                  <a:srgbClr val="000000"/>
                </a:solidFill>
              </a:endParaRPr>
            </a:p>
          </p:txBody>
        </p:sp>
        <p:sp>
          <p:nvSpPr>
            <p:cNvPr id="61" name="Freeform 561"/>
            <p:cNvSpPr>
              <a:spLocks/>
            </p:cNvSpPr>
            <p:nvPr/>
          </p:nvSpPr>
          <p:spPr bwMode="gray">
            <a:xfrm>
              <a:off x="7012616" y="3350133"/>
              <a:ext cx="9354" cy="11584"/>
            </a:xfrm>
            <a:custGeom>
              <a:avLst/>
              <a:gdLst>
                <a:gd name="T0" fmla="*/ 0 w 4"/>
                <a:gd name="T1" fmla="*/ 13 h 6"/>
                <a:gd name="T2" fmla="*/ 6 w 4"/>
                <a:gd name="T3" fmla="*/ 0 h 6"/>
                <a:gd name="T4" fmla="*/ 9 w 4"/>
                <a:gd name="T5" fmla="*/ 5 h 6"/>
                <a:gd name="T6" fmla="*/ 6 w 4"/>
                <a:gd name="T7" fmla="*/ 13 h 6"/>
                <a:gd name="T8" fmla="*/ 4 w 4"/>
                <a:gd name="T9" fmla="*/ 17 h 6"/>
                <a:gd name="T10" fmla="*/ 0 w 4"/>
                <a:gd name="T11" fmla="*/ 13 h 6"/>
                <a:gd name="T12" fmla="*/ 0 60000 65536"/>
                <a:gd name="T13" fmla="*/ 0 60000 65536"/>
                <a:gd name="T14" fmla="*/ 0 60000 65536"/>
                <a:gd name="T15" fmla="*/ 0 60000 65536"/>
                <a:gd name="T16" fmla="*/ 0 60000 65536"/>
                <a:gd name="T17" fmla="*/ 0 60000 65536"/>
                <a:gd name="T18" fmla="*/ 0 w 4"/>
                <a:gd name="T19" fmla="*/ 0 h 6"/>
                <a:gd name="T20" fmla="*/ 4 w 4"/>
                <a:gd name="T21" fmla="*/ 6 h 6"/>
              </a:gdLst>
              <a:ahLst/>
              <a:cxnLst>
                <a:cxn ang="T12">
                  <a:pos x="T0" y="T1"/>
                </a:cxn>
                <a:cxn ang="T13">
                  <a:pos x="T2" y="T3"/>
                </a:cxn>
                <a:cxn ang="T14">
                  <a:pos x="T4" y="T5"/>
                </a:cxn>
                <a:cxn ang="T15">
                  <a:pos x="T6" y="T7"/>
                </a:cxn>
                <a:cxn ang="T16">
                  <a:pos x="T8" y="T9"/>
                </a:cxn>
                <a:cxn ang="T17">
                  <a:pos x="T10" y="T11"/>
                </a:cxn>
              </a:cxnLst>
              <a:rect l="T18" t="T19" r="T20" b="T21"/>
              <a:pathLst>
                <a:path w="4" h="6">
                  <a:moveTo>
                    <a:pt x="0" y="5"/>
                  </a:moveTo>
                  <a:lnTo>
                    <a:pt x="3" y="0"/>
                  </a:lnTo>
                  <a:lnTo>
                    <a:pt x="4" y="2"/>
                  </a:lnTo>
                  <a:lnTo>
                    <a:pt x="3" y="5"/>
                  </a:lnTo>
                  <a:lnTo>
                    <a:pt x="2" y="6"/>
                  </a:lnTo>
                  <a:lnTo>
                    <a:pt x="0" y="5"/>
                  </a:lnTo>
                  <a:close/>
                </a:path>
              </a:pathLst>
            </a:custGeom>
            <a:solidFill>
              <a:schemeClr val="bg2">
                <a:lumMod val="60000"/>
                <a:lumOff val="40000"/>
              </a:schemeClr>
            </a:solidFill>
            <a:ln w="3175" cmpd="sng">
              <a:solidFill>
                <a:schemeClr val="bg1"/>
              </a:solidFill>
              <a:round/>
              <a:headEnd/>
              <a:tailEnd/>
            </a:ln>
          </p:spPr>
          <p:txBody>
            <a:bodyPr lIns="121908" tIns="60953" rIns="121908" bIns="60953"/>
            <a:lstStyle/>
            <a:p>
              <a:endParaRPr lang="es-CL" sz="2400" dirty="0">
                <a:solidFill>
                  <a:srgbClr val="000000"/>
                </a:solidFill>
              </a:endParaRPr>
            </a:p>
          </p:txBody>
        </p:sp>
        <p:sp>
          <p:nvSpPr>
            <p:cNvPr id="62" name="Freeform 562"/>
            <p:cNvSpPr>
              <a:spLocks/>
            </p:cNvSpPr>
            <p:nvPr/>
          </p:nvSpPr>
          <p:spPr bwMode="gray">
            <a:xfrm>
              <a:off x="7029764" y="3438167"/>
              <a:ext cx="12472" cy="11584"/>
            </a:xfrm>
            <a:custGeom>
              <a:avLst/>
              <a:gdLst>
                <a:gd name="T0" fmla="*/ 5 w 5"/>
                <a:gd name="T1" fmla="*/ 0 h 6"/>
                <a:gd name="T2" fmla="*/ 10 w 5"/>
                <a:gd name="T3" fmla="*/ 8 h 6"/>
                <a:gd name="T4" fmla="*/ 13 w 5"/>
                <a:gd name="T5" fmla="*/ 12 h 6"/>
                <a:gd name="T6" fmla="*/ 10 w 5"/>
                <a:gd name="T7" fmla="*/ 17 h 6"/>
                <a:gd name="T8" fmla="*/ 3 w 5"/>
                <a:gd name="T9" fmla="*/ 12 h 6"/>
                <a:gd name="T10" fmla="*/ 0 w 5"/>
                <a:gd name="T11" fmla="*/ 5 h 6"/>
                <a:gd name="T12" fmla="*/ 5 w 5"/>
                <a:gd name="T13" fmla="*/ 0 h 6"/>
                <a:gd name="T14" fmla="*/ 0 60000 65536"/>
                <a:gd name="T15" fmla="*/ 0 60000 65536"/>
                <a:gd name="T16" fmla="*/ 0 60000 65536"/>
                <a:gd name="T17" fmla="*/ 0 60000 65536"/>
                <a:gd name="T18" fmla="*/ 0 60000 65536"/>
                <a:gd name="T19" fmla="*/ 0 60000 65536"/>
                <a:gd name="T20" fmla="*/ 0 60000 65536"/>
                <a:gd name="T21" fmla="*/ 0 w 5"/>
                <a:gd name="T22" fmla="*/ 0 h 6"/>
                <a:gd name="T23" fmla="*/ 5 w 5"/>
                <a:gd name="T24" fmla="*/ 6 h 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5" h="6">
                  <a:moveTo>
                    <a:pt x="2" y="0"/>
                  </a:moveTo>
                  <a:lnTo>
                    <a:pt x="4" y="3"/>
                  </a:lnTo>
                  <a:lnTo>
                    <a:pt x="5" y="4"/>
                  </a:lnTo>
                  <a:lnTo>
                    <a:pt x="4" y="6"/>
                  </a:lnTo>
                  <a:lnTo>
                    <a:pt x="1" y="4"/>
                  </a:lnTo>
                  <a:lnTo>
                    <a:pt x="0" y="2"/>
                  </a:lnTo>
                  <a:lnTo>
                    <a:pt x="2" y="0"/>
                  </a:lnTo>
                  <a:close/>
                </a:path>
              </a:pathLst>
            </a:custGeom>
            <a:solidFill>
              <a:schemeClr val="bg2">
                <a:lumMod val="60000"/>
                <a:lumOff val="40000"/>
              </a:schemeClr>
            </a:solidFill>
            <a:ln w="3175" cmpd="sng">
              <a:solidFill>
                <a:schemeClr val="bg1"/>
              </a:solidFill>
              <a:round/>
              <a:headEnd/>
              <a:tailEnd/>
            </a:ln>
          </p:spPr>
          <p:txBody>
            <a:bodyPr lIns="121908" tIns="60953" rIns="121908" bIns="60953"/>
            <a:lstStyle/>
            <a:p>
              <a:endParaRPr lang="es-CL" sz="2400" dirty="0">
                <a:solidFill>
                  <a:srgbClr val="000000"/>
                </a:solidFill>
              </a:endParaRPr>
            </a:p>
          </p:txBody>
        </p:sp>
        <p:sp>
          <p:nvSpPr>
            <p:cNvPr id="63" name="Freeform 563"/>
            <p:cNvSpPr>
              <a:spLocks/>
            </p:cNvSpPr>
            <p:nvPr/>
          </p:nvSpPr>
          <p:spPr bwMode="gray">
            <a:xfrm>
              <a:off x="7004825" y="3486819"/>
              <a:ext cx="24943" cy="12742"/>
            </a:xfrm>
            <a:custGeom>
              <a:avLst/>
              <a:gdLst>
                <a:gd name="T0" fmla="*/ 0 w 10"/>
                <a:gd name="T1" fmla="*/ 8 h 7"/>
                <a:gd name="T2" fmla="*/ 5 w 10"/>
                <a:gd name="T3" fmla="*/ 0 h 7"/>
                <a:gd name="T4" fmla="*/ 18 w 10"/>
                <a:gd name="T5" fmla="*/ 0 h 7"/>
                <a:gd name="T6" fmla="*/ 26 w 10"/>
                <a:gd name="T7" fmla="*/ 8 h 7"/>
                <a:gd name="T8" fmla="*/ 21 w 10"/>
                <a:gd name="T9" fmla="*/ 17 h 7"/>
                <a:gd name="T10" fmla="*/ 8 w 10"/>
                <a:gd name="T11" fmla="*/ 17 h 7"/>
                <a:gd name="T12" fmla="*/ 0 w 10"/>
                <a:gd name="T13" fmla="*/ 8 h 7"/>
                <a:gd name="T14" fmla="*/ 0 60000 65536"/>
                <a:gd name="T15" fmla="*/ 0 60000 65536"/>
                <a:gd name="T16" fmla="*/ 0 60000 65536"/>
                <a:gd name="T17" fmla="*/ 0 60000 65536"/>
                <a:gd name="T18" fmla="*/ 0 60000 65536"/>
                <a:gd name="T19" fmla="*/ 0 60000 65536"/>
                <a:gd name="T20" fmla="*/ 0 60000 65536"/>
                <a:gd name="T21" fmla="*/ 0 w 10"/>
                <a:gd name="T22" fmla="*/ 0 h 7"/>
                <a:gd name="T23" fmla="*/ 10 w 10"/>
                <a:gd name="T24" fmla="*/ 7 h 7"/>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10" h="7">
                  <a:moveTo>
                    <a:pt x="0" y="3"/>
                  </a:moveTo>
                  <a:lnTo>
                    <a:pt x="2" y="0"/>
                  </a:lnTo>
                  <a:lnTo>
                    <a:pt x="7" y="0"/>
                  </a:lnTo>
                  <a:lnTo>
                    <a:pt x="10" y="3"/>
                  </a:lnTo>
                  <a:lnTo>
                    <a:pt x="8" y="7"/>
                  </a:lnTo>
                  <a:lnTo>
                    <a:pt x="3" y="7"/>
                  </a:lnTo>
                  <a:lnTo>
                    <a:pt x="0" y="3"/>
                  </a:lnTo>
                  <a:close/>
                </a:path>
              </a:pathLst>
            </a:custGeom>
            <a:solidFill>
              <a:schemeClr val="bg2">
                <a:lumMod val="60000"/>
                <a:lumOff val="40000"/>
              </a:schemeClr>
            </a:solidFill>
            <a:ln w="3175" cmpd="sng">
              <a:solidFill>
                <a:schemeClr val="bg1"/>
              </a:solidFill>
              <a:round/>
              <a:headEnd/>
              <a:tailEnd/>
            </a:ln>
          </p:spPr>
          <p:txBody>
            <a:bodyPr lIns="121908" tIns="60953" rIns="121908" bIns="60953"/>
            <a:lstStyle/>
            <a:p>
              <a:endParaRPr lang="es-CL" sz="2400" dirty="0">
                <a:solidFill>
                  <a:srgbClr val="000000"/>
                </a:solidFill>
              </a:endParaRPr>
            </a:p>
          </p:txBody>
        </p:sp>
        <p:sp>
          <p:nvSpPr>
            <p:cNvPr id="64" name="Freeform 564"/>
            <p:cNvSpPr>
              <a:spLocks/>
            </p:cNvSpPr>
            <p:nvPr/>
          </p:nvSpPr>
          <p:spPr bwMode="gray">
            <a:xfrm>
              <a:off x="7043798" y="3485663"/>
              <a:ext cx="70153" cy="20851"/>
            </a:xfrm>
            <a:custGeom>
              <a:avLst/>
              <a:gdLst>
                <a:gd name="T0" fmla="*/ 0 w 29"/>
                <a:gd name="T1" fmla="*/ 8 h 12"/>
                <a:gd name="T2" fmla="*/ 19 w 29"/>
                <a:gd name="T3" fmla="*/ 0 h 12"/>
                <a:gd name="T4" fmla="*/ 43 w 29"/>
                <a:gd name="T5" fmla="*/ 0 h 12"/>
                <a:gd name="T6" fmla="*/ 53 w 29"/>
                <a:gd name="T7" fmla="*/ 8 h 12"/>
                <a:gd name="T8" fmla="*/ 62 w 29"/>
                <a:gd name="T9" fmla="*/ 8 h 12"/>
                <a:gd name="T10" fmla="*/ 70 w 29"/>
                <a:gd name="T11" fmla="*/ 12 h 12"/>
                <a:gd name="T12" fmla="*/ 70 w 29"/>
                <a:gd name="T13" fmla="*/ 26 h 12"/>
                <a:gd name="T14" fmla="*/ 65 w 29"/>
                <a:gd name="T15" fmla="*/ 27 h 12"/>
                <a:gd name="T16" fmla="*/ 45 w 29"/>
                <a:gd name="T17" fmla="*/ 12 h 12"/>
                <a:gd name="T18" fmla="*/ 29 w 29"/>
                <a:gd name="T19" fmla="*/ 9 h 12"/>
                <a:gd name="T20" fmla="*/ 14 w 29"/>
                <a:gd name="T21" fmla="*/ 12 h 12"/>
                <a:gd name="T22" fmla="*/ 5 w 29"/>
                <a:gd name="T23" fmla="*/ 18 h 12"/>
                <a:gd name="T24" fmla="*/ 0 w 29"/>
                <a:gd name="T25" fmla="*/ 8 h 12"/>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29"/>
                <a:gd name="T40" fmla="*/ 0 h 12"/>
                <a:gd name="T41" fmla="*/ 29 w 29"/>
                <a:gd name="T42" fmla="*/ 12 h 12"/>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29" h="12">
                  <a:moveTo>
                    <a:pt x="0" y="3"/>
                  </a:moveTo>
                  <a:lnTo>
                    <a:pt x="8" y="0"/>
                  </a:lnTo>
                  <a:lnTo>
                    <a:pt x="18" y="0"/>
                  </a:lnTo>
                  <a:lnTo>
                    <a:pt x="22" y="3"/>
                  </a:lnTo>
                  <a:lnTo>
                    <a:pt x="26" y="3"/>
                  </a:lnTo>
                  <a:lnTo>
                    <a:pt x="29" y="5"/>
                  </a:lnTo>
                  <a:lnTo>
                    <a:pt x="29" y="11"/>
                  </a:lnTo>
                  <a:lnTo>
                    <a:pt x="27" y="12"/>
                  </a:lnTo>
                  <a:lnTo>
                    <a:pt x="19" y="5"/>
                  </a:lnTo>
                  <a:lnTo>
                    <a:pt x="12" y="4"/>
                  </a:lnTo>
                  <a:lnTo>
                    <a:pt x="6" y="5"/>
                  </a:lnTo>
                  <a:lnTo>
                    <a:pt x="2" y="8"/>
                  </a:lnTo>
                  <a:lnTo>
                    <a:pt x="0" y="3"/>
                  </a:lnTo>
                  <a:close/>
                </a:path>
              </a:pathLst>
            </a:custGeom>
            <a:solidFill>
              <a:schemeClr val="bg2">
                <a:lumMod val="60000"/>
                <a:lumOff val="40000"/>
              </a:schemeClr>
            </a:solidFill>
            <a:ln w="3175" cmpd="sng">
              <a:solidFill>
                <a:schemeClr val="bg1"/>
              </a:solidFill>
              <a:round/>
              <a:headEnd/>
              <a:tailEnd/>
            </a:ln>
          </p:spPr>
          <p:txBody>
            <a:bodyPr lIns="121908" tIns="60953" rIns="121908" bIns="60953"/>
            <a:lstStyle/>
            <a:p>
              <a:endParaRPr lang="es-CL" sz="2400" dirty="0">
                <a:solidFill>
                  <a:srgbClr val="000000"/>
                </a:solidFill>
              </a:endParaRPr>
            </a:p>
          </p:txBody>
        </p:sp>
        <p:sp>
          <p:nvSpPr>
            <p:cNvPr id="65" name="Freeform 565"/>
            <p:cNvSpPr>
              <a:spLocks/>
            </p:cNvSpPr>
            <p:nvPr/>
          </p:nvSpPr>
          <p:spPr bwMode="gray">
            <a:xfrm>
              <a:off x="6961175" y="3461336"/>
              <a:ext cx="37415" cy="9267"/>
            </a:xfrm>
            <a:custGeom>
              <a:avLst/>
              <a:gdLst>
                <a:gd name="T0" fmla="*/ 8 w 15"/>
                <a:gd name="T1" fmla="*/ 13 h 5"/>
                <a:gd name="T2" fmla="*/ 0 w 15"/>
                <a:gd name="T3" fmla="*/ 8 h 5"/>
                <a:gd name="T4" fmla="*/ 0 w 15"/>
                <a:gd name="T5" fmla="*/ 3 h 5"/>
                <a:gd name="T6" fmla="*/ 10 w 15"/>
                <a:gd name="T7" fmla="*/ 0 h 5"/>
                <a:gd name="T8" fmla="*/ 16 w 15"/>
                <a:gd name="T9" fmla="*/ 5 h 5"/>
                <a:gd name="T10" fmla="*/ 22 w 15"/>
                <a:gd name="T11" fmla="*/ 8 h 5"/>
                <a:gd name="T12" fmla="*/ 38 w 15"/>
                <a:gd name="T13" fmla="*/ 8 h 5"/>
                <a:gd name="T14" fmla="*/ 38 w 15"/>
                <a:gd name="T15" fmla="*/ 13 h 5"/>
                <a:gd name="T16" fmla="*/ 8 w 15"/>
                <a:gd name="T17" fmla="*/ 13 h 5"/>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15"/>
                <a:gd name="T28" fmla="*/ 0 h 5"/>
                <a:gd name="T29" fmla="*/ 15 w 15"/>
                <a:gd name="T30" fmla="*/ 5 h 5"/>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15" h="5">
                  <a:moveTo>
                    <a:pt x="3" y="5"/>
                  </a:moveTo>
                  <a:lnTo>
                    <a:pt x="0" y="3"/>
                  </a:lnTo>
                  <a:lnTo>
                    <a:pt x="0" y="1"/>
                  </a:lnTo>
                  <a:lnTo>
                    <a:pt x="4" y="0"/>
                  </a:lnTo>
                  <a:lnTo>
                    <a:pt x="6" y="2"/>
                  </a:lnTo>
                  <a:lnTo>
                    <a:pt x="9" y="3"/>
                  </a:lnTo>
                  <a:lnTo>
                    <a:pt x="15" y="3"/>
                  </a:lnTo>
                  <a:lnTo>
                    <a:pt x="15" y="5"/>
                  </a:lnTo>
                  <a:lnTo>
                    <a:pt x="3" y="5"/>
                  </a:lnTo>
                  <a:close/>
                </a:path>
              </a:pathLst>
            </a:custGeom>
            <a:solidFill>
              <a:schemeClr val="bg2">
                <a:lumMod val="60000"/>
                <a:lumOff val="40000"/>
              </a:schemeClr>
            </a:solidFill>
            <a:ln w="3175" cmpd="sng">
              <a:solidFill>
                <a:schemeClr val="bg1"/>
              </a:solidFill>
              <a:round/>
              <a:headEnd/>
              <a:tailEnd/>
            </a:ln>
          </p:spPr>
          <p:txBody>
            <a:bodyPr lIns="121908" tIns="60953" rIns="121908" bIns="60953"/>
            <a:lstStyle/>
            <a:p>
              <a:endParaRPr lang="es-CL" sz="2400" dirty="0">
                <a:solidFill>
                  <a:srgbClr val="000000"/>
                </a:solidFill>
              </a:endParaRPr>
            </a:p>
          </p:txBody>
        </p:sp>
        <p:sp>
          <p:nvSpPr>
            <p:cNvPr id="66" name="Freeform 566"/>
            <p:cNvSpPr>
              <a:spLocks/>
            </p:cNvSpPr>
            <p:nvPr/>
          </p:nvSpPr>
          <p:spPr bwMode="gray">
            <a:xfrm>
              <a:off x="6920636" y="3515779"/>
              <a:ext cx="17149" cy="23167"/>
            </a:xfrm>
            <a:custGeom>
              <a:avLst/>
              <a:gdLst>
                <a:gd name="T0" fmla="*/ 17 w 7"/>
                <a:gd name="T1" fmla="*/ 5 h 13"/>
                <a:gd name="T2" fmla="*/ 13 w 7"/>
                <a:gd name="T3" fmla="*/ 0 h 13"/>
                <a:gd name="T4" fmla="*/ 8 w 7"/>
                <a:gd name="T5" fmla="*/ 5 h 13"/>
                <a:gd name="T6" fmla="*/ 9 w 7"/>
                <a:gd name="T7" fmla="*/ 12 h 13"/>
                <a:gd name="T8" fmla="*/ 5 w 7"/>
                <a:gd name="T9" fmla="*/ 23 h 13"/>
                <a:gd name="T10" fmla="*/ 0 w 7"/>
                <a:gd name="T11" fmla="*/ 28 h 13"/>
                <a:gd name="T12" fmla="*/ 5 w 7"/>
                <a:gd name="T13" fmla="*/ 31 h 13"/>
                <a:gd name="T14" fmla="*/ 13 w 7"/>
                <a:gd name="T15" fmla="*/ 22 h 13"/>
                <a:gd name="T16" fmla="*/ 17 w 7"/>
                <a:gd name="T17" fmla="*/ 5 h 13"/>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
                <a:gd name="T28" fmla="*/ 0 h 13"/>
                <a:gd name="T29" fmla="*/ 7 w 7"/>
                <a:gd name="T30" fmla="*/ 13 h 13"/>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 h="13">
                  <a:moveTo>
                    <a:pt x="7" y="2"/>
                  </a:moveTo>
                  <a:lnTo>
                    <a:pt x="5" y="0"/>
                  </a:lnTo>
                  <a:lnTo>
                    <a:pt x="3" y="2"/>
                  </a:lnTo>
                  <a:lnTo>
                    <a:pt x="4" y="5"/>
                  </a:lnTo>
                  <a:lnTo>
                    <a:pt x="2" y="10"/>
                  </a:lnTo>
                  <a:lnTo>
                    <a:pt x="0" y="12"/>
                  </a:lnTo>
                  <a:lnTo>
                    <a:pt x="2" y="13"/>
                  </a:lnTo>
                  <a:lnTo>
                    <a:pt x="5" y="9"/>
                  </a:lnTo>
                  <a:lnTo>
                    <a:pt x="7" y="2"/>
                  </a:lnTo>
                  <a:close/>
                </a:path>
              </a:pathLst>
            </a:custGeom>
            <a:solidFill>
              <a:schemeClr val="bg2">
                <a:lumMod val="60000"/>
                <a:lumOff val="40000"/>
              </a:schemeClr>
            </a:solidFill>
            <a:ln w="3175" cmpd="sng">
              <a:solidFill>
                <a:schemeClr val="bg1"/>
              </a:solidFill>
              <a:round/>
              <a:headEnd/>
              <a:tailEnd/>
            </a:ln>
          </p:spPr>
          <p:txBody>
            <a:bodyPr lIns="121908" tIns="60953" rIns="121908" bIns="60953"/>
            <a:lstStyle/>
            <a:p>
              <a:endParaRPr lang="es-CL" sz="2400" dirty="0">
                <a:solidFill>
                  <a:srgbClr val="000000"/>
                </a:solidFill>
              </a:endParaRPr>
            </a:p>
          </p:txBody>
        </p:sp>
        <p:sp>
          <p:nvSpPr>
            <p:cNvPr id="67" name="Freeform 567"/>
            <p:cNvSpPr>
              <a:spLocks/>
            </p:cNvSpPr>
            <p:nvPr/>
          </p:nvSpPr>
          <p:spPr bwMode="gray">
            <a:xfrm>
              <a:off x="6912842" y="3522727"/>
              <a:ext cx="12472" cy="6950"/>
            </a:xfrm>
            <a:custGeom>
              <a:avLst/>
              <a:gdLst>
                <a:gd name="T0" fmla="*/ 13 w 5"/>
                <a:gd name="T1" fmla="*/ 4 h 4"/>
                <a:gd name="T2" fmla="*/ 8 w 5"/>
                <a:gd name="T3" fmla="*/ 6 h 4"/>
                <a:gd name="T4" fmla="*/ 8 w 5"/>
                <a:gd name="T5" fmla="*/ 9 h 4"/>
                <a:gd name="T6" fmla="*/ 0 w 5"/>
                <a:gd name="T7" fmla="*/ 9 h 4"/>
                <a:gd name="T8" fmla="*/ 5 w 5"/>
                <a:gd name="T9" fmla="*/ 0 h 4"/>
                <a:gd name="T10" fmla="*/ 10 w 5"/>
                <a:gd name="T11" fmla="*/ 0 h 4"/>
                <a:gd name="T12" fmla="*/ 13 w 5"/>
                <a:gd name="T13" fmla="*/ 4 h 4"/>
                <a:gd name="T14" fmla="*/ 0 60000 65536"/>
                <a:gd name="T15" fmla="*/ 0 60000 65536"/>
                <a:gd name="T16" fmla="*/ 0 60000 65536"/>
                <a:gd name="T17" fmla="*/ 0 60000 65536"/>
                <a:gd name="T18" fmla="*/ 0 60000 65536"/>
                <a:gd name="T19" fmla="*/ 0 60000 65536"/>
                <a:gd name="T20" fmla="*/ 0 60000 65536"/>
                <a:gd name="T21" fmla="*/ 0 w 5"/>
                <a:gd name="T22" fmla="*/ 0 h 4"/>
                <a:gd name="T23" fmla="*/ 5 w 5"/>
                <a:gd name="T24" fmla="*/ 4 h 4"/>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5" h="4">
                  <a:moveTo>
                    <a:pt x="5" y="2"/>
                  </a:moveTo>
                  <a:lnTo>
                    <a:pt x="3" y="3"/>
                  </a:lnTo>
                  <a:lnTo>
                    <a:pt x="3" y="4"/>
                  </a:lnTo>
                  <a:lnTo>
                    <a:pt x="0" y="4"/>
                  </a:lnTo>
                  <a:lnTo>
                    <a:pt x="2" y="0"/>
                  </a:lnTo>
                  <a:lnTo>
                    <a:pt x="4" y="0"/>
                  </a:lnTo>
                  <a:lnTo>
                    <a:pt x="5" y="2"/>
                  </a:lnTo>
                  <a:close/>
                </a:path>
              </a:pathLst>
            </a:custGeom>
            <a:solidFill>
              <a:schemeClr val="bg2">
                <a:lumMod val="60000"/>
                <a:lumOff val="40000"/>
              </a:schemeClr>
            </a:solidFill>
            <a:ln w="3175" cmpd="sng">
              <a:solidFill>
                <a:schemeClr val="bg1"/>
              </a:solidFill>
              <a:round/>
              <a:headEnd/>
              <a:tailEnd/>
            </a:ln>
          </p:spPr>
          <p:txBody>
            <a:bodyPr lIns="121908" tIns="60953" rIns="121908" bIns="60953"/>
            <a:lstStyle/>
            <a:p>
              <a:endParaRPr lang="es-CL" sz="2400" dirty="0">
                <a:solidFill>
                  <a:srgbClr val="000000"/>
                </a:solidFill>
              </a:endParaRPr>
            </a:p>
          </p:txBody>
        </p:sp>
        <p:sp>
          <p:nvSpPr>
            <p:cNvPr id="68" name="Freeform 568"/>
            <p:cNvSpPr>
              <a:spLocks/>
            </p:cNvSpPr>
            <p:nvPr/>
          </p:nvSpPr>
          <p:spPr bwMode="gray">
            <a:xfrm>
              <a:off x="7143568" y="3535472"/>
              <a:ext cx="15590" cy="9267"/>
            </a:xfrm>
            <a:custGeom>
              <a:avLst/>
              <a:gdLst>
                <a:gd name="T0" fmla="*/ 4 w 7"/>
                <a:gd name="T1" fmla="*/ 13 h 5"/>
                <a:gd name="T2" fmla="*/ 0 w 7"/>
                <a:gd name="T3" fmla="*/ 3 h 5"/>
                <a:gd name="T4" fmla="*/ 4 w 7"/>
                <a:gd name="T5" fmla="*/ 0 h 5"/>
                <a:gd name="T6" fmla="*/ 13 w 7"/>
                <a:gd name="T7" fmla="*/ 3 h 5"/>
                <a:gd name="T8" fmla="*/ 14 w 7"/>
                <a:gd name="T9" fmla="*/ 8 h 5"/>
                <a:gd name="T10" fmla="*/ 4 w 7"/>
                <a:gd name="T11" fmla="*/ 13 h 5"/>
                <a:gd name="T12" fmla="*/ 0 60000 65536"/>
                <a:gd name="T13" fmla="*/ 0 60000 65536"/>
                <a:gd name="T14" fmla="*/ 0 60000 65536"/>
                <a:gd name="T15" fmla="*/ 0 60000 65536"/>
                <a:gd name="T16" fmla="*/ 0 60000 65536"/>
                <a:gd name="T17" fmla="*/ 0 60000 65536"/>
                <a:gd name="T18" fmla="*/ 0 w 7"/>
                <a:gd name="T19" fmla="*/ 0 h 5"/>
                <a:gd name="T20" fmla="*/ 7 w 7"/>
                <a:gd name="T21" fmla="*/ 5 h 5"/>
              </a:gdLst>
              <a:ahLst/>
              <a:cxnLst>
                <a:cxn ang="T12">
                  <a:pos x="T0" y="T1"/>
                </a:cxn>
                <a:cxn ang="T13">
                  <a:pos x="T2" y="T3"/>
                </a:cxn>
                <a:cxn ang="T14">
                  <a:pos x="T4" y="T5"/>
                </a:cxn>
                <a:cxn ang="T15">
                  <a:pos x="T6" y="T7"/>
                </a:cxn>
                <a:cxn ang="T16">
                  <a:pos x="T8" y="T9"/>
                </a:cxn>
                <a:cxn ang="T17">
                  <a:pos x="T10" y="T11"/>
                </a:cxn>
              </a:cxnLst>
              <a:rect l="T18" t="T19" r="T20" b="T21"/>
              <a:pathLst>
                <a:path w="7" h="5">
                  <a:moveTo>
                    <a:pt x="2" y="5"/>
                  </a:moveTo>
                  <a:lnTo>
                    <a:pt x="0" y="1"/>
                  </a:lnTo>
                  <a:lnTo>
                    <a:pt x="2" y="0"/>
                  </a:lnTo>
                  <a:lnTo>
                    <a:pt x="6" y="1"/>
                  </a:lnTo>
                  <a:lnTo>
                    <a:pt x="7" y="3"/>
                  </a:lnTo>
                  <a:lnTo>
                    <a:pt x="2" y="5"/>
                  </a:lnTo>
                  <a:close/>
                </a:path>
              </a:pathLst>
            </a:custGeom>
            <a:solidFill>
              <a:schemeClr val="bg2">
                <a:lumMod val="60000"/>
                <a:lumOff val="40000"/>
              </a:schemeClr>
            </a:solidFill>
            <a:ln w="3175" cmpd="sng">
              <a:solidFill>
                <a:schemeClr val="bg1"/>
              </a:solidFill>
              <a:round/>
              <a:headEnd/>
              <a:tailEnd/>
            </a:ln>
          </p:spPr>
          <p:txBody>
            <a:bodyPr lIns="121908" tIns="60953" rIns="121908" bIns="60953"/>
            <a:lstStyle/>
            <a:p>
              <a:endParaRPr lang="es-CL" sz="2400" dirty="0">
                <a:solidFill>
                  <a:srgbClr val="000000"/>
                </a:solidFill>
              </a:endParaRPr>
            </a:p>
          </p:txBody>
        </p:sp>
        <p:sp>
          <p:nvSpPr>
            <p:cNvPr id="69" name="Freeform 569"/>
            <p:cNvSpPr>
              <a:spLocks/>
            </p:cNvSpPr>
            <p:nvPr/>
          </p:nvSpPr>
          <p:spPr bwMode="gray">
            <a:xfrm>
              <a:off x="7113948" y="3565588"/>
              <a:ext cx="12472" cy="16217"/>
            </a:xfrm>
            <a:custGeom>
              <a:avLst/>
              <a:gdLst>
                <a:gd name="T0" fmla="*/ 0 w 5"/>
                <a:gd name="T1" fmla="*/ 22 h 9"/>
                <a:gd name="T2" fmla="*/ 0 w 5"/>
                <a:gd name="T3" fmla="*/ 14 h 9"/>
                <a:gd name="T4" fmla="*/ 10 w 5"/>
                <a:gd name="T5" fmla="*/ 0 h 9"/>
                <a:gd name="T6" fmla="*/ 13 w 5"/>
                <a:gd name="T7" fmla="*/ 8 h 9"/>
                <a:gd name="T8" fmla="*/ 10 w 5"/>
                <a:gd name="T9" fmla="*/ 17 h 9"/>
                <a:gd name="T10" fmla="*/ 0 w 5"/>
                <a:gd name="T11" fmla="*/ 22 h 9"/>
                <a:gd name="T12" fmla="*/ 0 60000 65536"/>
                <a:gd name="T13" fmla="*/ 0 60000 65536"/>
                <a:gd name="T14" fmla="*/ 0 60000 65536"/>
                <a:gd name="T15" fmla="*/ 0 60000 65536"/>
                <a:gd name="T16" fmla="*/ 0 60000 65536"/>
                <a:gd name="T17" fmla="*/ 0 60000 65536"/>
                <a:gd name="T18" fmla="*/ 0 w 5"/>
                <a:gd name="T19" fmla="*/ 0 h 9"/>
                <a:gd name="T20" fmla="*/ 5 w 5"/>
                <a:gd name="T21" fmla="*/ 9 h 9"/>
              </a:gdLst>
              <a:ahLst/>
              <a:cxnLst>
                <a:cxn ang="T12">
                  <a:pos x="T0" y="T1"/>
                </a:cxn>
                <a:cxn ang="T13">
                  <a:pos x="T2" y="T3"/>
                </a:cxn>
                <a:cxn ang="T14">
                  <a:pos x="T4" y="T5"/>
                </a:cxn>
                <a:cxn ang="T15">
                  <a:pos x="T6" y="T7"/>
                </a:cxn>
                <a:cxn ang="T16">
                  <a:pos x="T8" y="T9"/>
                </a:cxn>
                <a:cxn ang="T17">
                  <a:pos x="T10" y="T11"/>
                </a:cxn>
              </a:cxnLst>
              <a:rect l="T18" t="T19" r="T20" b="T21"/>
              <a:pathLst>
                <a:path w="5" h="9">
                  <a:moveTo>
                    <a:pt x="0" y="9"/>
                  </a:moveTo>
                  <a:lnTo>
                    <a:pt x="0" y="6"/>
                  </a:lnTo>
                  <a:lnTo>
                    <a:pt x="4" y="0"/>
                  </a:lnTo>
                  <a:lnTo>
                    <a:pt x="5" y="3"/>
                  </a:lnTo>
                  <a:lnTo>
                    <a:pt x="4" y="7"/>
                  </a:lnTo>
                  <a:lnTo>
                    <a:pt x="0" y="9"/>
                  </a:lnTo>
                  <a:close/>
                </a:path>
              </a:pathLst>
            </a:custGeom>
            <a:solidFill>
              <a:schemeClr val="bg2">
                <a:lumMod val="60000"/>
                <a:lumOff val="40000"/>
              </a:schemeClr>
            </a:solidFill>
            <a:ln w="3175" cmpd="sng">
              <a:solidFill>
                <a:schemeClr val="bg1"/>
              </a:solidFill>
              <a:round/>
              <a:headEnd/>
              <a:tailEnd/>
            </a:ln>
          </p:spPr>
          <p:txBody>
            <a:bodyPr lIns="121908" tIns="60953" rIns="121908" bIns="60953"/>
            <a:lstStyle/>
            <a:p>
              <a:endParaRPr lang="es-CL" sz="2400" dirty="0">
                <a:solidFill>
                  <a:srgbClr val="000000"/>
                </a:solidFill>
              </a:endParaRPr>
            </a:p>
          </p:txBody>
        </p:sp>
        <p:sp>
          <p:nvSpPr>
            <p:cNvPr id="70" name="Freeform 570"/>
            <p:cNvSpPr>
              <a:spLocks/>
            </p:cNvSpPr>
            <p:nvPr/>
          </p:nvSpPr>
          <p:spPr bwMode="gray">
            <a:xfrm>
              <a:off x="7079657" y="3577171"/>
              <a:ext cx="10913" cy="6950"/>
            </a:xfrm>
            <a:custGeom>
              <a:avLst/>
              <a:gdLst>
                <a:gd name="T0" fmla="*/ 0 w 4"/>
                <a:gd name="T1" fmla="*/ 4 h 4"/>
                <a:gd name="T2" fmla="*/ 0 w 4"/>
                <a:gd name="T3" fmla="*/ 0 h 4"/>
                <a:gd name="T4" fmla="*/ 12 w 4"/>
                <a:gd name="T5" fmla="*/ 0 h 4"/>
                <a:gd name="T6" fmla="*/ 12 w 4"/>
                <a:gd name="T7" fmla="*/ 9 h 4"/>
                <a:gd name="T8" fmla="*/ 7 w 4"/>
                <a:gd name="T9" fmla="*/ 9 h 4"/>
                <a:gd name="T10" fmla="*/ 0 w 4"/>
                <a:gd name="T11" fmla="*/ 4 h 4"/>
                <a:gd name="T12" fmla="*/ 0 60000 65536"/>
                <a:gd name="T13" fmla="*/ 0 60000 65536"/>
                <a:gd name="T14" fmla="*/ 0 60000 65536"/>
                <a:gd name="T15" fmla="*/ 0 60000 65536"/>
                <a:gd name="T16" fmla="*/ 0 60000 65536"/>
                <a:gd name="T17" fmla="*/ 0 60000 65536"/>
                <a:gd name="T18" fmla="*/ 0 w 4"/>
                <a:gd name="T19" fmla="*/ 0 h 4"/>
                <a:gd name="T20" fmla="*/ 4 w 4"/>
                <a:gd name="T21" fmla="*/ 4 h 4"/>
              </a:gdLst>
              <a:ahLst/>
              <a:cxnLst>
                <a:cxn ang="T12">
                  <a:pos x="T0" y="T1"/>
                </a:cxn>
                <a:cxn ang="T13">
                  <a:pos x="T2" y="T3"/>
                </a:cxn>
                <a:cxn ang="T14">
                  <a:pos x="T4" y="T5"/>
                </a:cxn>
                <a:cxn ang="T15">
                  <a:pos x="T6" y="T7"/>
                </a:cxn>
                <a:cxn ang="T16">
                  <a:pos x="T8" y="T9"/>
                </a:cxn>
                <a:cxn ang="T17">
                  <a:pos x="T10" y="T11"/>
                </a:cxn>
              </a:cxnLst>
              <a:rect l="T18" t="T19" r="T20" b="T21"/>
              <a:pathLst>
                <a:path w="4" h="4">
                  <a:moveTo>
                    <a:pt x="0" y="2"/>
                  </a:moveTo>
                  <a:lnTo>
                    <a:pt x="0" y="0"/>
                  </a:lnTo>
                  <a:lnTo>
                    <a:pt x="4" y="0"/>
                  </a:lnTo>
                  <a:lnTo>
                    <a:pt x="4" y="4"/>
                  </a:lnTo>
                  <a:lnTo>
                    <a:pt x="2" y="4"/>
                  </a:lnTo>
                  <a:lnTo>
                    <a:pt x="0" y="2"/>
                  </a:lnTo>
                  <a:close/>
                </a:path>
              </a:pathLst>
            </a:custGeom>
            <a:solidFill>
              <a:schemeClr val="bg2">
                <a:lumMod val="60000"/>
                <a:lumOff val="40000"/>
              </a:schemeClr>
            </a:solidFill>
            <a:ln w="3175" cmpd="sng">
              <a:solidFill>
                <a:schemeClr val="bg1"/>
              </a:solidFill>
              <a:round/>
              <a:headEnd/>
              <a:tailEnd/>
            </a:ln>
          </p:spPr>
          <p:txBody>
            <a:bodyPr lIns="121908" tIns="60953" rIns="121908" bIns="60953"/>
            <a:lstStyle/>
            <a:p>
              <a:endParaRPr lang="es-CL" sz="2400" dirty="0">
                <a:solidFill>
                  <a:srgbClr val="000000"/>
                </a:solidFill>
              </a:endParaRPr>
            </a:p>
          </p:txBody>
        </p:sp>
        <p:sp>
          <p:nvSpPr>
            <p:cNvPr id="71" name="Freeform 571"/>
            <p:cNvSpPr>
              <a:spLocks/>
            </p:cNvSpPr>
            <p:nvPr/>
          </p:nvSpPr>
          <p:spPr bwMode="gray">
            <a:xfrm>
              <a:off x="7180989" y="3548213"/>
              <a:ext cx="7795" cy="9267"/>
            </a:xfrm>
            <a:custGeom>
              <a:avLst/>
              <a:gdLst>
                <a:gd name="T0" fmla="*/ 0 w 3"/>
                <a:gd name="T1" fmla="*/ 13 h 5"/>
                <a:gd name="T2" fmla="*/ 0 w 3"/>
                <a:gd name="T3" fmla="*/ 3 h 5"/>
                <a:gd name="T4" fmla="*/ 5 w 3"/>
                <a:gd name="T5" fmla="*/ 0 h 5"/>
                <a:gd name="T6" fmla="*/ 8 w 3"/>
                <a:gd name="T7" fmla="*/ 8 h 5"/>
                <a:gd name="T8" fmla="*/ 0 w 3"/>
                <a:gd name="T9" fmla="*/ 13 h 5"/>
                <a:gd name="T10" fmla="*/ 0 60000 65536"/>
                <a:gd name="T11" fmla="*/ 0 60000 65536"/>
                <a:gd name="T12" fmla="*/ 0 60000 65536"/>
                <a:gd name="T13" fmla="*/ 0 60000 65536"/>
                <a:gd name="T14" fmla="*/ 0 60000 65536"/>
                <a:gd name="T15" fmla="*/ 0 w 3"/>
                <a:gd name="T16" fmla="*/ 0 h 5"/>
                <a:gd name="T17" fmla="*/ 3 w 3"/>
                <a:gd name="T18" fmla="*/ 5 h 5"/>
              </a:gdLst>
              <a:ahLst/>
              <a:cxnLst>
                <a:cxn ang="T10">
                  <a:pos x="T0" y="T1"/>
                </a:cxn>
                <a:cxn ang="T11">
                  <a:pos x="T2" y="T3"/>
                </a:cxn>
                <a:cxn ang="T12">
                  <a:pos x="T4" y="T5"/>
                </a:cxn>
                <a:cxn ang="T13">
                  <a:pos x="T6" y="T7"/>
                </a:cxn>
                <a:cxn ang="T14">
                  <a:pos x="T8" y="T9"/>
                </a:cxn>
              </a:cxnLst>
              <a:rect l="T15" t="T16" r="T17" b="T18"/>
              <a:pathLst>
                <a:path w="3" h="5">
                  <a:moveTo>
                    <a:pt x="0" y="5"/>
                  </a:moveTo>
                  <a:lnTo>
                    <a:pt x="0" y="1"/>
                  </a:lnTo>
                  <a:lnTo>
                    <a:pt x="2" y="0"/>
                  </a:lnTo>
                  <a:lnTo>
                    <a:pt x="3" y="3"/>
                  </a:lnTo>
                  <a:lnTo>
                    <a:pt x="0" y="5"/>
                  </a:lnTo>
                  <a:close/>
                </a:path>
              </a:pathLst>
            </a:custGeom>
            <a:solidFill>
              <a:schemeClr val="bg2">
                <a:lumMod val="60000"/>
                <a:lumOff val="40000"/>
              </a:schemeClr>
            </a:solidFill>
            <a:ln w="3175" cmpd="sng">
              <a:solidFill>
                <a:schemeClr val="bg1"/>
              </a:solidFill>
              <a:round/>
              <a:headEnd/>
              <a:tailEnd/>
            </a:ln>
          </p:spPr>
          <p:txBody>
            <a:bodyPr lIns="121908" tIns="60953" rIns="121908" bIns="60953"/>
            <a:lstStyle/>
            <a:p>
              <a:endParaRPr lang="es-CL" sz="2400" dirty="0">
                <a:solidFill>
                  <a:srgbClr val="000000"/>
                </a:solidFill>
              </a:endParaRPr>
            </a:p>
          </p:txBody>
        </p:sp>
        <p:sp>
          <p:nvSpPr>
            <p:cNvPr id="72" name="Freeform 572"/>
            <p:cNvSpPr>
              <a:spLocks/>
            </p:cNvSpPr>
            <p:nvPr/>
          </p:nvSpPr>
          <p:spPr bwMode="gray">
            <a:xfrm>
              <a:off x="7187220" y="3535469"/>
              <a:ext cx="9354" cy="10425"/>
            </a:xfrm>
            <a:custGeom>
              <a:avLst/>
              <a:gdLst>
                <a:gd name="T0" fmla="*/ 0 w 4"/>
                <a:gd name="T1" fmla="*/ 8 h 6"/>
                <a:gd name="T2" fmla="*/ 3 w 4"/>
                <a:gd name="T3" fmla="*/ 0 h 6"/>
                <a:gd name="T4" fmla="*/ 9 w 4"/>
                <a:gd name="T5" fmla="*/ 0 h 6"/>
                <a:gd name="T6" fmla="*/ 9 w 4"/>
                <a:gd name="T7" fmla="*/ 14 h 6"/>
                <a:gd name="T8" fmla="*/ 0 w 4"/>
                <a:gd name="T9" fmla="*/ 8 h 6"/>
                <a:gd name="T10" fmla="*/ 0 60000 65536"/>
                <a:gd name="T11" fmla="*/ 0 60000 65536"/>
                <a:gd name="T12" fmla="*/ 0 60000 65536"/>
                <a:gd name="T13" fmla="*/ 0 60000 65536"/>
                <a:gd name="T14" fmla="*/ 0 60000 65536"/>
                <a:gd name="T15" fmla="*/ 0 w 4"/>
                <a:gd name="T16" fmla="*/ 0 h 6"/>
                <a:gd name="T17" fmla="*/ 4 w 4"/>
                <a:gd name="T18" fmla="*/ 6 h 6"/>
              </a:gdLst>
              <a:ahLst/>
              <a:cxnLst>
                <a:cxn ang="T10">
                  <a:pos x="T0" y="T1"/>
                </a:cxn>
                <a:cxn ang="T11">
                  <a:pos x="T2" y="T3"/>
                </a:cxn>
                <a:cxn ang="T12">
                  <a:pos x="T4" y="T5"/>
                </a:cxn>
                <a:cxn ang="T13">
                  <a:pos x="T6" y="T7"/>
                </a:cxn>
                <a:cxn ang="T14">
                  <a:pos x="T8" y="T9"/>
                </a:cxn>
              </a:cxnLst>
              <a:rect l="T15" t="T16" r="T17" b="T18"/>
              <a:pathLst>
                <a:path w="4" h="6">
                  <a:moveTo>
                    <a:pt x="0" y="3"/>
                  </a:moveTo>
                  <a:lnTo>
                    <a:pt x="1" y="0"/>
                  </a:lnTo>
                  <a:lnTo>
                    <a:pt x="4" y="0"/>
                  </a:lnTo>
                  <a:lnTo>
                    <a:pt x="4" y="6"/>
                  </a:lnTo>
                  <a:lnTo>
                    <a:pt x="0" y="3"/>
                  </a:lnTo>
                  <a:close/>
                </a:path>
              </a:pathLst>
            </a:custGeom>
            <a:solidFill>
              <a:schemeClr val="bg2">
                <a:lumMod val="60000"/>
                <a:lumOff val="40000"/>
              </a:schemeClr>
            </a:solidFill>
            <a:ln w="3175" cmpd="sng">
              <a:solidFill>
                <a:schemeClr val="bg1"/>
              </a:solidFill>
              <a:round/>
              <a:headEnd/>
              <a:tailEnd/>
            </a:ln>
          </p:spPr>
          <p:txBody>
            <a:bodyPr lIns="121908" tIns="60953" rIns="121908" bIns="60953"/>
            <a:lstStyle/>
            <a:p>
              <a:endParaRPr lang="es-CL" sz="2400" dirty="0">
                <a:solidFill>
                  <a:srgbClr val="000000"/>
                </a:solidFill>
              </a:endParaRPr>
            </a:p>
          </p:txBody>
        </p:sp>
        <p:sp>
          <p:nvSpPr>
            <p:cNvPr id="73" name="Freeform 573"/>
            <p:cNvSpPr>
              <a:spLocks/>
            </p:cNvSpPr>
            <p:nvPr/>
          </p:nvSpPr>
          <p:spPr bwMode="gray">
            <a:xfrm>
              <a:off x="7262049" y="3565588"/>
              <a:ext cx="26502" cy="22009"/>
            </a:xfrm>
            <a:custGeom>
              <a:avLst/>
              <a:gdLst>
                <a:gd name="T0" fmla="*/ 22 w 11"/>
                <a:gd name="T1" fmla="*/ 0 h 12"/>
                <a:gd name="T2" fmla="*/ 23 w 11"/>
                <a:gd name="T3" fmla="*/ 10 h 12"/>
                <a:gd name="T4" fmla="*/ 26 w 11"/>
                <a:gd name="T5" fmla="*/ 27 h 12"/>
                <a:gd name="T6" fmla="*/ 0 w 11"/>
                <a:gd name="T7" fmla="*/ 30 h 12"/>
                <a:gd name="T8" fmla="*/ 0 w 11"/>
                <a:gd name="T9" fmla="*/ 22 h 12"/>
                <a:gd name="T10" fmla="*/ 9 w 11"/>
                <a:gd name="T11" fmla="*/ 3 h 12"/>
                <a:gd name="T12" fmla="*/ 22 w 11"/>
                <a:gd name="T13" fmla="*/ 0 h 12"/>
                <a:gd name="T14" fmla="*/ 0 60000 65536"/>
                <a:gd name="T15" fmla="*/ 0 60000 65536"/>
                <a:gd name="T16" fmla="*/ 0 60000 65536"/>
                <a:gd name="T17" fmla="*/ 0 60000 65536"/>
                <a:gd name="T18" fmla="*/ 0 60000 65536"/>
                <a:gd name="T19" fmla="*/ 0 60000 65536"/>
                <a:gd name="T20" fmla="*/ 0 60000 65536"/>
                <a:gd name="T21" fmla="*/ 0 w 11"/>
                <a:gd name="T22" fmla="*/ 0 h 12"/>
                <a:gd name="T23" fmla="*/ 11 w 11"/>
                <a:gd name="T24" fmla="*/ 12 h 12"/>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11" h="12">
                  <a:moveTo>
                    <a:pt x="9" y="0"/>
                  </a:moveTo>
                  <a:lnTo>
                    <a:pt x="10" y="4"/>
                  </a:lnTo>
                  <a:lnTo>
                    <a:pt x="11" y="11"/>
                  </a:lnTo>
                  <a:lnTo>
                    <a:pt x="0" y="12"/>
                  </a:lnTo>
                  <a:lnTo>
                    <a:pt x="0" y="9"/>
                  </a:lnTo>
                  <a:lnTo>
                    <a:pt x="4" y="1"/>
                  </a:lnTo>
                  <a:lnTo>
                    <a:pt x="9" y="0"/>
                  </a:lnTo>
                  <a:close/>
                </a:path>
              </a:pathLst>
            </a:custGeom>
            <a:solidFill>
              <a:srgbClr val="E55A00"/>
            </a:solidFill>
            <a:ln w="3175" cmpd="sng">
              <a:solidFill>
                <a:schemeClr val="bg1"/>
              </a:solidFill>
              <a:round/>
              <a:headEnd/>
              <a:tailEnd/>
            </a:ln>
          </p:spPr>
          <p:txBody>
            <a:bodyPr lIns="121908" tIns="60953" rIns="121908" bIns="60953"/>
            <a:lstStyle/>
            <a:p>
              <a:endParaRPr lang="es-CL" sz="2400" dirty="0">
                <a:solidFill>
                  <a:srgbClr val="000000"/>
                </a:solidFill>
              </a:endParaRPr>
            </a:p>
          </p:txBody>
        </p:sp>
        <p:sp>
          <p:nvSpPr>
            <p:cNvPr id="74" name="Freeform 574"/>
            <p:cNvSpPr>
              <a:spLocks/>
            </p:cNvSpPr>
            <p:nvPr/>
          </p:nvSpPr>
          <p:spPr bwMode="gray">
            <a:xfrm>
              <a:off x="7031323" y="3457858"/>
              <a:ext cx="15590" cy="5792"/>
            </a:xfrm>
            <a:custGeom>
              <a:avLst/>
              <a:gdLst>
                <a:gd name="T0" fmla="*/ 5 w 6"/>
                <a:gd name="T1" fmla="*/ 8 h 3"/>
                <a:gd name="T2" fmla="*/ 13 w 6"/>
                <a:gd name="T3" fmla="*/ 8 h 3"/>
                <a:gd name="T4" fmla="*/ 17 w 6"/>
                <a:gd name="T5" fmla="*/ 3 h 3"/>
                <a:gd name="T6" fmla="*/ 5 w 6"/>
                <a:gd name="T7" fmla="*/ 0 h 3"/>
                <a:gd name="T8" fmla="*/ 0 w 6"/>
                <a:gd name="T9" fmla="*/ 5 h 3"/>
                <a:gd name="T10" fmla="*/ 5 w 6"/>
                <a:gd name="T11" fmla="*/ 8 h 3"/>
                <a:gd name="T12" fmla="*/ 0 60000 65536"/>
                <a:gd name="T13" fmla="*/ 0 60000 65536"/>
                <a:gd name="T14" fmla="*/ 0 60000 65536"/>
                <a:gd name="T15" fmla="*/ 0 60000 65536"/>
                <a:gd name="T16" fmla="*/ 0 60000 65536"/>
                <a:gd name="T17" fmla="*/ 0 60000 65536"/>
                <a:gd name="T18" fmla="*/ 0 w 6"/>
                <a:gd name="T19" fmla="*/ 0 h 3"/>
                <a:gd name="T20" fmla="*/ 6 w 6"/>
                <a:gd name="T21" fmla="*/ 3 h 3"/>
              </a:gdLst>
              <a:ahLst/>
              <a:cxnLst>
                <a:cxn ang="T12">
                  <a:pos x="T0" y="T1"/>
                </a:cxn>
                <a:cxn ang="T13">
                  <a:pos x="T2" y="T3"/>
                </a:cxn>
                <a:cxn ang="T14">
                  <a:pos x="T4" y="T5"/>
                </a:cxn>
                <a:cxn ang="T15">
                  <a:pos x="T6" y="T7"/>
                </a:cxn>
                <a:cxn ang="T16">
                  <a:pos x="T8" y="T9"/>
                </a:cxn>
                <a:cxn ang="T17">
                  <a:pos x="T10" y="T11"/>
                </a:cxn>
              </a:cxnLst>
              <a:rect l="T18" t="T19" r="T20" b="T21"/>
              <a:pathLst>
                <a:path w="6" h="3">
                  <a:moveTo>
                    <a:pt x="2" y="3"/>
                  </a:moveTo>
                  <a:lnTo>
                    <a:pt x="5" y="3"/>
                  </a:lnTo>
                  <a:lnTo>
                    <a:pt x="6" y="1"/>
                  </a:lnTo>
                  <a:lnTo>
                    <a:pt x="2" y="0"/>
                  </a:lnTo>
                  <a:lnTo>
                    <a:pt x="0" y="2"/>
                  </a:lnTo>
                  <a:lnTo>
                    <a:pt x="2" y="3"/>
                  </a:lnTo>
                  <a:close/>
                </a:path>
              </a:pathLst>
            </a:custGeom>
            <a:solidFill>
              <a:schemeClr val="bg2">
                <a:lumMod val="60000"/>
                <a:lumOff val="40000"/>
              </a:schemeClr>
            </a:solidFill>
            <a:ln w="3175" cmpd="sng">
              <a:solidFill>
                <a:schemeClr val="bg1"/>
              </a:solidFill>
              <a:round/>
              <a:headEnd/>
              <a:tailEnd/>
            </a:ln>
          </p:spPr>
          <p:txBody>
            <a:bodyPr lIns="121908" tIns="60953" rIns="121908" bIns="60953"/>
            <a:lstStyle/>
            <a:p>
              <a:endParaRPr lang="es-CL" sz="2400" dirty="0">
                <a:solidFill>
                  <a:srgbClr val="000000"/>
                </a:solidFill>
              </a:endParaRPr>
            </a:p>
          </p:txBody>
        </p:sp>
        <p:sp>
          <p:nvSpPr>
            <p:cNvPr id="75" name="Freeform 575"/>
            <p:cNvSpPr>
              <a:spLocks/>
            </p:cNvSpPr>
            <p:nvPr/>
          </p:nvSpPr>
          <p:spPr bwMode="gray">
            <a:xfrm>
              <a:off x="7087445" y="3460178"/>
              <a:ext cx="14031" cy="9267"/>
            </a:xfrm>
            <a:custGeom>
              <a:avLst/>
              <a:gdLst>
                <a:gd name="T0" fmla="*/ 0 w 6"/>
                <a:gd name="T1" fmla="*/ 13 h 5"/>
                <a:gd name="T2" fmla="*/ 0 w 6"/>
                <a:gd name="T3" fmla="*/ 8 h 5"/>
                <a:gd name="T4" fmla="*/ 3 w 6"/>
                <a:gd name="T5" fmla="*/ 0 h 5"/>
                <a:gd name="T6" fmla="*/ 14 w 6"/>
                <a:gd name="T7" fmla="*/ 0 h 5"/>
                <a:gd name="T8" fmla="*/ 14 w 6"/>
                <a:gd name="T9" fmla="*/ 8 h 5"/>
                <a:gd name="T10" fmla="*/ 9 w 6"/>
                <a:gd name="T11" fmla="*/ 13 h 5"/>
                <a:gd name="T12" fmla="*/ 0 w 6"/>
                <a:gd name="T13" fmla="*/ 13 h 5"/>
                <a:gd name="T14" fmla="*/ 0 60000 65536"/>
                <a:gd name="T15" fmla="*/ 0 60000 65536"/>
                <a:gd name="T16" fmla="*/ 0 60000 65536"/>
                <a:gd name="T17" fmla="*/ 0 60000 65536"/>
                <a:gd name="T18" fmla="*/ 0 60000 65536"/>
                <a:gd name="T19" fmla="*/ 0 60000 65536"/>
                <a:gd name="T20" fmla="*/ 0 60000 65536"/>
                <a:gd name="T21" fmla="*/ 0 w 6"/>
                <a:gd name="T22" fmla="*/ 0 h 5"/>
                <a:gd name="T23" fmla="*/ 6 w 6"/>
                <a:gd name="T24" fmla="*/ 5 h 5"/>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6" h="5">
                  <a:moveTo>
                    <a:pt x="0" y="5"/>
                  </a:moveTo>
                  <a:lnTo>
                    <a:pt x="0" y="3"/>
                  </a:lnTo>
                  <a:lnTo>
                    <a:pt x="1" y="0"/>
                  </a:lnTo>
                  <a:lnTo>
                    <a:pt x="6" y="0"/>
                  </a:lnTo>
                  <a:lnTo>
                    <a:pt x="6" y="3"/>
                  </a:lnTo>
                  <a:lnTo>
                    <a:pt x="4" y="5"/>
                  </a:lnTo>
                  <a:lnTo>
                    <a:pt x="0" y="5"/>
                  </a:lnTo>
                  <a:close/>
                </a:path>
              </a:pathLst>
            </a:custGeom>
            <a:solidFill>
              <a:schemeClr val="bg2">
                <a:lumMod val="60000"/>
                <a:lumOff val="40000"/>
              </a:schemeClr>
            </a:solidFill>
            <a:ln w="3175" cmpd="sng">
              <a:solidFill>
                <a:schemeClr val="bg1"/>
              </a:solidFill>
              <a:round/>
              <a:headEnd/>
              <a:tailEnd/>
            </a:ln>
          </p:spPr>
          <p:txBody>
            <a:bodyPr lIns="121908" tIns="60953" rIns="121908" bIns="60953"/>
            <a:lstStyle/>
            <a:p>
              <a:endParaRPr lang="es-CL" sz="2400" dirty="0">
                <a:solidFill>
                  <a:srgbClr val="000000"/>
                </a:solidFill>
              </a:endParaRPr>
            </a:p>
          </p:txBody>
        </p:sp>
        <p:sp>
          <p:nvSpPr>
            <p:cNvPr id="76" name="Freeform 576"/>
            <p:cNvSpPr>
              <a:spLocks/>
            </p:cNvSpPr>
            <p:nvPr/>
          </p:nvSpPr>
          <p:spPr bwMode="gray">
            <a:xfrm>
              <a:off x="7205927" y="3443962"/>
              <a:ext cx="29620" cy="13901"/>
            </a:xfrm>
            <a:custGeom>
              <a:avLst/>
              <a:gdLst>
                <a:gd name="T0" fmla="*/ 0 w 12"/>
                <a:gd name="T1" fmla="*/ 0 h 8"/>
                <a:gd name="T2" fmla="*/ 21 w 12"/>
                <a:gd name="T3" fmla="*/ 18 h 8"/>
                <a:gd name="T4" fmla="*/ 30 w 12"/>
                <a:gd name="T5" fmla="*/ 13 h 8"/>
                <a:gd name="T6" fmla="*/ 16 w 12"/>
                <a:gd name="T7" fmla="*/ 3 h 8"/>
                <a:gd name="T8" fmla="*/ 0 w 12"/>
                <a:gd name="T9" fmla="*/ 0 h 8"/>
                <a:gd name="T10" fmla="*/ 0 60000 65536"/>
                <a:gd name="T11" fmla="*/ 0 60000 65536"/>
                <a:gd name="T12" fmla="*/ 0 60000 65536"/>
                <a:gd name="T13" fmla="*/ 0 60000 65536"/>
                <a:gd name="T14" fmla="*/ 0 60000 65536"/>
                <a:gd name="T15" fmla="*/ 0 w 12"/>
                <a:gd name="T16" fmla="*/ 0 h 8"/>
                <a:gd name="T17" fmla="*/ 12 w 12"/>
                <a:gd name="T18" fmla="*/ 8 h 8"/>
              </a:gdLst>
              <a:ahLst/>
              <a:cxnLst>
                <a:cxn ang="T10">
                  <a:pos x="T0" y="T1"/>
                </a:cxn>
                <a:cxn ang="T11">
                  <a:pos x="T2" y="T3"/>
                </a:cxn>
                <a:cxn ang="T12">
                  <a:pos x="T4" y="T5"/>
                </a:cxn>
                <a:cxn ang="T13">
                  <a:pos x="T6" y="T7"/>
                </a:cxn>
                <a:cxn ang="T14">
                  <a:pos x="T8" y="T9"/>
                </a:cxn>
              </a:cxnLst>
              <a:rect l="T15" t="T16" r="T17" b="T18"/>
              <a:pathLst>
                <a:path w="12" h="8">
                  <a:moveTo>
                    <a:pt x="0" y="0"/>
                  </a:moveTo>
                  <a:lnTo>
                    <a:pt x="8" y="8"/>
                  </a:lnTo>
                  <a:lnTo>
                    <a:pt x="12" y="6"/>
                  </a:lnTo>
                  <a:lnTo>
                    <a:pt x="6" y="1"/>
                  </a:lnTo>
                  <a:lnTo>
                    <a:pt x="0" y="0"/>
                  </a:lnTo>
                  <a:close/>
                </a:path>
              </a:pathLst>
            </a:custGeom>
            <a:solidFill>
              <a:schemeClr val="bg2">
                <a:lumMod val="60000"/>
                <a:lumOff val="40000"/>
              </a:schemeClr>
            </a:solidFill>
            <a:ln w="3175" cmpd="sng">
              <a:solidFill>
                <a:schemeClr val="bg1"/>
              </a:solidFill>
              <a:round/>
              <a:headEnd/>
              <a:tailEnd/>
            </a:ln>
          </p:spPr>
          <p:txBody>
            <a:bodyPr lIns="121908" tIns="60953" rIns="121908" bIns="60953"/>
            <a:lstStyle/>
            <a:p>
              <a:endParaRPr lang="es-CL" sz="2400" dirty="0">
                <a:solidFill>
                  <a:srgbClr val="000000"/>
                </a:solidFill>
              </a:endParaRPr>
            </a:p>
          </p:txBody>
        </p:sp>
        <p:sp>
          <p:nvSpPr>
            <p:cNvPr id="77" name="Freeform 577"/>
            <p:cNvSpPr>
              <a:spLocks/>
            </p:cNvSpPr>
            <p:nvPr/>
          </p:nvSpPr>
          <p:spPr bwMode="gray">
            <a:xfrm>
              <a:off x="8443742" y="2986408"/>
              <a:ext cx="9354" cy="4634"/>
            </a:xfrm>
            <a:custGeom>
              <a:avLst/>
              <a:gdLst>
                <a:gd name="T0" fmla="*/ 0 w 4"/>
                <a:gd name="T1" fmla="*/ 1 h 3"/>
                <a:gd name="T2" fmla="*/ 3 w 4"/>
                <a:gd name="T3" fmla="*/ 0 h 3"/>
                <a:gd name="T4" fmla="*/ 9 w 4"/>
                <a:gd name="T5" fmla="*/ 1 h 3"/>
                <a:gd name="T6" fmla="*/ 4 w 4"/>
                <a:gd name="T7" fmla="*/ 5 h 3"/>
                <a:gd name="T8" fmla="*/ 0 w 4"/>
                <a:gd name="T9" fmla="*/ 1 h 3"/>
                <a:gd name="T10" fmla="*/ 0 60000 65536"/>
                <a:gd name="T11" fmla="*/ 0 60000 65536"/>
                <a:gd name="T12" fmla="*/ 0 60000 65536"/>
                <a:gd name="T13" fmla="*/ 0 60000 65536"/>
                <a:gd name="T14" fmla="*/ 0 60000 65536"/>
                <a:gd name="T15" fmla="*/ 0 w 4"/>
                <a:gd name="T16" fmla="*/ 0 h 3"/>
                <a:gd name="T17" fmla="*/ 4 w 4"/>
                <a:gd name="T18" fmla="*/ 3 h 3"/>
              </a:gdLst>
              <a:ahLst/>
              <a:cxnLst>
                <a:cxn ang="T10">
                  <a:pos x="T0" y="T1"/>
                </a:cxn>
                <a:cxn ang="T11">
                  <a:pos x="T2" y="T3"/>
                </a:cxn>
                <a:cxn ang="T12">
                  <a:pos x="T4" y="T5"/>
                </a:cxn>
                <a:cxn ang="T13">
                  <a:pos x="T6" y="T7"/>
                </a:cxn>
                <a:cxn ang="T14">
                  <a:pos x="T8" y="T9"/>
                </a:cxn>
              </a:cxnLst>
              <a:rect l="T15" t="T16" r="T17" b="T18"/>
              <a:pathLst>
                <a:path w="4" h="3">
                  <a:moveTo>
                    <a:pt x="0" y="1"/>
                  </a:moveTo>
                  <a:lnTo>
                    <a:pt x="1" y="0"/>
                  </a:lnTo>
                  <a:lnTo>
                    <a:pt x="4" y="1"/>
                  </a:lnTo>
                  <a:lnTo>
                    <a:pt x="2" y="3"/>
                  </a:lnTo>
                  <a:lnTo>
                    <a:pt x="0" y="1"/>
                  </a:lnTo>
                  <a:close/>
                </a:path>
              </a:pathLst>
            </a:custGeom>
            <a:solidFill>
              <a:schemeClr val="bg2">
                <a:lumMod val="60000"/>
                <a:lumOff val="40000"/>
              </a:schemeClr>
            </a:solidFill>
            <a:ln w="3175" cmpd="sng">
              <a:solidFill>
                <a:schemeClr val="bg1"/>
              </a:solidFill>
              <a:round/>
              <a:headEnd/>
              <a:tailEnd/>
            </a:ln>
          </p:spPr>
          <p:txBody>
            <a:bodyPr lIns="121908" tIns="60953" rIns="121908" bIns="60953"/>
            <a:lstStyle/>
            <a:p>
              <a:endParaRPr lang="es-CL" sz="2400" dirty="0">
                <a:solidFill>
                  <a:srgbClr val="000000"/>
                </a:solidFill>
              </a:endParaRPr>
            </a:p>
          </p:txBody>
        </p:sp>
        <p:sp>
          <p:nvSpPr>
            <p:cNvPr id="78" name="Freeform 578"/>
            <p:cNvSpPr>
              <a:spLocks/>
            </p:cNvSpPr>
            <p:nvPr/>
          </p:nvSpPr>
          <p:spPr bwMode="gray">
            <a:xfrm>
              <a:off x="6739797" y="3348976"/>
              <a:ext cx="23384" cy="13901"/>
            </a:xfrm>
            <a:custGeom>
              <a:avLst/>
              <a:gdLst>
                <a:gd name="T0" fmla="*/ 22 w 10"/>
                <a:gd name="T1" fmla="*/ 3 h 8"/>
                <a:gd name="T2" fmla="*/ 9 w 10"/>
                <a:gd name="T3" fmla="*/ 0 h 8"/>
                <a:gd name="T4" fmla="*/ 3 w 10"/>
                <a:gd name="T5" fmla="*/ 4 h 8"/>
                <a:gd name="T6" fmla="*/ 0 w 10"/>
                <a:gd name="T7" fmla="*/ 18 h 8"/>
                <a:gd name="T8" fmla="*/ 6 w 10"/>
                <a:gd name="T9" fmla="*/ 18 h 8"/>
                <a:gd name="T10" fmla="*/ 9 w 10"/>
                <a:gd name="T11" fmla="*/ 10 h 8"/>
                <a:gd name="T12" fmla="*/ 18 w 10"/>
                <a:gd name="T13" fmla="*/ 18 h 8"/>
                <a:gd name="T14" fmla="*/ 21 w 10"/>
                <a:gd name="T15" fmla="*/ 10 h 8"/>
                <a:gd name="T16" fmla="*/ 22 w 10"/>
                <a:gd name="T17" fmla="*/ 3 h 8"/>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10"/>
                <a:gd name="T28" fmla="*/ 0 h 8"/>
                <a:gd name="T29" fmla="*/ 10 w 10"/>
                <a:gd name="T30" fmla="*/ 8 h 8"/>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10" h="8">
                  <a:moveTo>
                    <a:pt x="10" y="1"/>
                  </a:moveTo>
                  <a:lnTo>
                    <a:pt x="4" y="0"/>
                  </a:lnTo>
                  <a:lnTo>
                    <a:pt x="1" y="2"/>
                  </a:lnTo>
                  <a:lnTo>
                    <a:pt x="0" y="8"/>
                  </a:lnTo>
                  <a:lnTo>
                    <a:pt x="3" y="8"/>
                  </a:lnTo>
                  <a:lnTo>
                    <a:pt x="4" y="5"/>
                  </a:lnTo>
                  <a:lnTo>
                    <a:pt x="8" y="8"/>
                  </a:lnTo>
                  <a:lnTo>
                    <a:pt x="9" y="5"/>
                  </a:lnTo>
                  <a:lnTo>
                    <a:pt x="10" y="1"/>
                  </a:lnTo>
                  <a:close/>
                </a:path>
              </a:pathLst>
            </a:custGeom>
            <a:solidFill>
              <a:schemeClr val="bg2">
                <a:lumMod val="60000"/>
                <a:lumOff val="40000"/>
              </a:schemeClr>
            </a:solidFill>
            <a:ln w="3175" cmpd="sng">
              <a:solidFill>
                <a:schemeClr val="bg1"/>
              </a:solidFill>
              <a:round/>
              <a:headEnd/>
              <a:tailEnd/>
            </a:ln>
          </p:spPr>
          <p:txBody>
            <a:bodyPr lIns="121908" tIns="60953" rIns="121908" bIns="60953"/>
            <a:lstStyle/>
            <a:p>
              <a:endParaRPr lang="es-CL" sz="2400" dirty="0">
                <a:solidFill>
                  <a:srgbClr val="000000"/>
                </a:solidFill>
              </a:endParaRPr>
            </a:p>
          </p:txBody>
        </p:sp>
        <p:sp>
          <p:nvSpPr>
            <p:cNvPr id="79" name="Freeform 579"/>
            <p:cNvSpPr>
              <a:spLocks/>
            </p:cNvSpPr>
            <p:nvPr/>
          </p:nvSpPr>
          <p:spPr bwMode="gray">
            <a:xfrm>
              <a:off x="7117069" y="3443962"/>
              <a:ext cx="226049" cy="159853"/>
            </a:xfrm>
            <a:custGeom>
              <a:avLst/>
              <a:gdLst>
                <a:gd name="T0" fmla="*/ 224 w 94"/>
                <a:gd name="T1" fmla="*/ 214 h 89"/>
                <a:gd name="T2" fmla="*/ 219 w 94"/>
                <a:gd name="T3" fmla="*/ 163 h 89"/>
                <a:gd name="T4" fmla="*/ 214 w 94"/>
                <a:gd name="T5" fmla="*/ 154 h 89"/>
                <a:gd name="T6" fmla="*/ 210 w 94"/>
                <a:gd name="T7" fmla="*/ 144 h 89"/>
                <a:gd name="T8" fmla="*/ 219 w 94"/>
                <a:gd name="T9" fmla="*/ 135 h 89"/>
                <a:gd name="T10" fmla="*/ 216 w 94"/>
                <a:gd name="T11" fmla="*/ 51 h 89"/>
                <a:gd name="T12" fmla="*/ 214 w 94"/>
                <a:gd name="T13" fmla="*/ 48 h 89"/>
                <a:gd name="T14" fmla="*/ 194 w 94"/>
                <a:gd name="T15" fmla="*/ 48 h 89"/>
                <a:gd name="T16" fmla="*/ 174 w 94"/>
                <a:gd name="T17" fmla="*/ 31 h 89"/>
                <a:gd name="T18" fmla="*/ 136 w 94"/>
                <a:gd name="T19" fmla="*/ 25 h 89"/>
                <a:gd name="T20" fmla="*/ 123 w 94"/>
                <a:gd name="T21" fmla="*/ 31 h 89"/>
                <a:gd name="T22" fmla="*/ 122 w 94"/>
                <a:gd name="T23" fmla="*/ 39 h 89"/>
                <a:gd name="T24" fmla="*/ 91 w 94"/>
                <a:gd name="T25" fmla="*/ 73 h 89"/>
                <a:gd name="T26" fmla="*/ 80 w 94"/>
                <a:gd name="T27" fmla="*/ 62 h 89"/>
                <a:gd name="T28" fmla="*/ 76 w 94"/>
                <a:gd name="T29" fmla="*/ 48 h 89"/>
                <a:gd name="T30" fmla="*/ 66 w 94"/>
                <a:gd name="T31" fmla="*/ 40 h 89"/>
                <a:gd name="T32" fmla="*/ 66 w 94"/>
                <a:gd name="T33" fmla="*/ 22 h 89"/>
                <a:gd name="T34" fmla="*/ 62 w 94"/>
                <a:gd name="T35" fmla="*/ 9 h 89"/>
                <a:gd name="T36" fmla="*/ 43 w 94"/>
                <a:gd name="T37" fmla="*/ 9 h 89"/>
                <a:gd name="T38" fmla="*/ 31 w 94"/>
                <a:gd name="T39" fmla="*/ 0 h 89"/>
                <a:gd name="T40" fmla="*/ 23 w 94"/>
                <a:gd name="T41" fmla="*/ 0 h 89"/>
                <a:gd name="T42" fmla="*/ 14 w 94"/>
                <a:gd name="T43" fmla="*/ 8 h 89"/>
                <a:gd name="T44" fmla="*/ 8 w 94"/>
                <a:gd name="T45" fmla="*/ 8 h 89"/>
                <a:gd name="T46" fmla="*/ 0 w 94"/>
                <a:gd name="T47" fmla="*/ 22 h 89"/>
                <a:gd name="T48" fmla="*/ 14 w 94"/>
                <a:gd name="T49" fmla="*/ 26 h 89"/>
                <a:gd name="T50" fmla="*/ 23 w 94"/>
                <a:gd name="T51" fmla="*/ 40 h 89"/>
                <a:gd name="T52" fmla="*/ 31 w 94"/>
                <a:gd name="T53" fmla="*/ 43 h 89"/>
                <a:gd name="T54" fmla="*/ 49 w 94"/>
                <a:gd name="T55" fmla="*/ 43 h 89"/>
                <a:gd name="T56" fmla="*/ 57 w 94"/>
                <a:gd name="T57" fmla="*/ 48 h 89"/>
                <a:gd name="T58" fmla="*/ 49 w 94"/>
                <a:gd name="T59" fmla="*/ 57 h 89"/>
                <a:gd name="T60" fmla="*/ 19 w 94"/>
                <a:gd name="T61" fmla="*/ 53 h 89"/>
                <a:gd name="T62" fmla="*/ 19 w 94"/>
                <a:gd name="T63" fmla="*/ 57 h 89"/>
                <a:gd name="T64" fmla="*/ 29 w 94"/>
                <a:gd name="T65" fmla="*/ 67 h 89"/>
                <a:gd name="T66" fmla="*/ 34 w 94"/>
                <a:gd name="T67" fmla="*/ 88 h 89"/>
                <a:gd name="T68" fmla="*/ 48 w 94"/>
                <a:gd name="T69" fmla="*/ 93 h 89"/>
                <a:gd name="T70" fmla="*/ 49 w 94"/>
                <a:gd name="T71" fmla="*/ 87 h 89"/>
                <a:gd name="T72" fmla="*/ 60 w 94"/>
                <a:gd name="T73" fmla="*/ 84 h 89"/>
                <a:gd name="T74" fmla="*/ 79 w 94"/>
                <a:gd name="T75" fmla="*/ 93 h 89"/>
                <a:gd name="T76" fmla="*/ 100 w 94"/>
                <a:gd name="T77" fmla="*/ 104 h 89"/>
                <a:gd name="T78" fmla="*/ 117 w 94"/>
                <a:gd name="T79" fmla="*/ 105 h 89"/>
                <a:gd name="T80" fmla="*/ 133 w 94"/>
                <a:gd name="T81" fmla="*/ 113 h 89"/>
                <a:gd name="T82" fmla="*/ 154 w 94"/>
                <a:gd name="T83" fmla="*/ 132 h 89"/>
                <a:gd name="T84" fmla="*/ 159 w 94"/>
                <a:gd name="T85" fmla="*/ 152 h 89"/>
                <a:gd name="T86" fmla="*/ 167 w 94"/>
                <a:gd name="T87" fmla="*/ 161 h 89"/>
                <a:gd name="T88" fmla="*/ 171 w 94"/>
                <a:gd name="T89" fmla="*/ 171 h 89"/>
                <a:gd name="T90" fmla="*/ 174 w 94"/>
                <a:gd name="T91" fmla="*/ 189 h 89"/>
                <a:gd name="T92" fmla="*/ 193 w 94"/>
                <a:gd name="T93" fmla="*/ 189 h 89"/>
                <a:gd name="T94" fmla="*/ 205 w 94"/>
                <a:gd name="T95" fmla="*/ 202 h 89"/>
                <a:gd name="T96" fmla="*/ 224 w 94"/>
                <a:gd name="T97" fmla="*/ 214 h 89"/>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w 94"/>
                <a:gd name="T148" fmla="*/ 0 h 89"/>
                <a:gd name="T149" fmla="*/ 94 w 94"/>
                <a:gd name="T150" fmla="*/ 89 h 89"/>
              </a:gdLst>
              <a:ahLst/>
              <a:cxnLst>
                <a:cxn ang="T98">
                  <a:pos x="T0" y="T1"/>
                </a:cxn>
                <a:cxn ang="T99">
                  <a:pos x="T2" y="T3"/>
                </a:cxn>
                <a:cxn ang="T100">
                  <a:pos x="T4" y="T5"/>
                </a:cxn>
                <a:cxn ang="T101">
                  <a:pos x="T6" y="T7"/>
                </a:cxn>
                <a:cxn ang="T102">
                  <a:pos x="T8" y="T9"/>
                </a:cxn>
                <a:cxn ang="T103">
                  <a:pos x="T10" y="T11"/>
                </a:cxn>
                <a:cxn ang="T104">
                  <a:pos x="T12" y="T13"/>
                </a:cxn>
                <a:cxn ang="T105">
                  <a:pos x="T14" y="T15"/>
                </a:cxn>
                <a:cxn ang="T106">
                  <a:pos x="T16" y="T17"/>
                </a:cxn>
                <a:cxn ang="T107">
                  <a:pos x="T18" y="T19"/>
                </a:cxn>
                <a:cxn ang="T108">
                  <a:pos x="T20" y="T21"/>
                </a:cxn>
                <a:cxn ang="T109">
                  <a:pos x="T22" y="T23"/>
                </a:cxn>
                <a:cxn ang="T110">
                  <a:pos x="T24" y="T25"/>
                </a:cxn>
                <a:cxn ang="T111">
                  <a:pos x="T26" y="T27"/>
                </a:cxn>
                <a:cxn ang="T112">
                  <a:pos x="T28" y="T29"/>
                </a:cxn>
                <a:cxn ang="T113">
                  <a:pos x="T30" y="T31"/>
                </a:cxn>
                <a:cxn ang="T114">
                  <a:pos x="T32" y="T33"/>
                </a:cxn>
                <a:cxn ang="T115">
                  <a:pos x="T34" y="T35"/>
                </a:cxn>
                <a:cxn ang="T116">
                  <a:pos x="T36" y="T37"/>
                </a:cxn>
                <a:cxn ang="T117">
                  <a:pos x="T38" y="T39"/>
                </a:cxn>
                <a:cxn ang="T118">
                  <a:pos x="T40" y="T41"/>
                </a:cxn>
                <a:cxn ang="T119">
                  <a:pos x="T42" y="T43"/>
                </a:cxn>
                <a:cxn ang="T120">
                  <a:pos x="T44" y="T45"/>
                </a:cxn>
                <a:cxn ang="T121">
                  <a:pos x="T46" y="T47"/>
                </a:cxn>
                <a:cxn ang="T122">
                  <a:pos x="T48" y="T49"/>
                </a:cxn>
                <a:cxn ang="T123">
                  <a:pos x="T50" y="T51"/>
                </a:cxn>
                <a:cxn ang="T124">
                  <a:pos x="T52" y="T53"/>
                </a:cxn>
                <a:cxn ang="T125">
                  <a:pos x="T54" y="T55"/>
                </a:cxn>
                <a:cxn ang="T126">
                  <a:pos x="T56" y="T57"/>
                </a:cxn>
                <a:cxn ang="T127">
                  <a:pos x="T58" y="T59"/>
                </a:cxn>
                <a:cxn ang="T128">
                  <a:pos x="T60" y="T61"/>
                </a:cxn>
                <a:cxn ang="T129">
                  <a:pos x="T62" y="T63"/>
                </a:cxn>
                <a:cxn ang="T130">
                  <a:pos x="T64" y="T65"/>
                </a:cxn>
                <a:cxn ang="T131">
                  <a:pos x="T66" y="T67"/>
                </a:cxn>
                <a:cxn ang="T132">
                  <a:pos x="T68" y="T69"/>
                </a:cxn>
                <a:cxn ang="T133">
                  <a:pos x="T70" y="T71"/>
                </a:cxn>
                <a:cxn ang="T134">
                  <a:pos x="T72" y="T73"/>
                </a:cxn>
                <a:cxn ang="T135">
                  <a:pos x="T74" y="T75"/>
                </a:cxn>
                <a:cxn ang="T136">
                  <a:pos x="T76" y="T77"/>
                </a:cxn>
                <a:cxn ang="T137">
                  <a:pos x="T78" y="T79"/>
                </a:cxn>
                <a:cxn ang="T138">
                  <a:pos x="T80" y="T81"/>
                </a:cxn>
                <a:cxn ang="T139">
                  <a:pos x="T82" y="T83"/>
                </a:cxn>
                <a:cxn ang="T140">
                  <a:pos x="T84" y="T85"/>
                </a:cxn>
                <a:cxn ang="T141">
                  <a:pos x="T86" y="T87"/>
                </a:cxn>
                <a:cxn ang="T142">
                  <a:pos x="T88" y="T89"/>
                </a:cxn>
                <a:cxn ang="T143">
                  <a:pos x="T90" y="T91"/>
                </a:cxn>
                <a:cxn ang="T144">
                  <a:pos x="T92" y="T93"/>
                </a:cxn>
                <a:cxn ang="T145">
                  <a:pos x="T94" y="T95"/>
                </a:cxn>
                <a:cxn ang="T146">
                  <a:pos x="T96" y="T97"/>
                </a:cxn>
              </a:cxnLst>
              <a:rect l="T147" t="T148" r="T149" b="T150"/>
              <a:pathLst>
                <a:path w="94" h="89">
                  <a:moveTo>
                    <a:pt x="94" y="89"/>
                  </a:moveTo>
                  <a:lnTo>
                    <a:pt x="92" y="68"/>
                  </a:lnTo>
                  <a:lnTo>
                    <a:pt x="90" y="64"/>
                  </a:lnTo>
                  <a:lnTo>
                    <a:pt x="88" y="60"/>
                  </a:lnTo>
                  <a:lnTo>
                    <a:pt x="92" y="56"/>
                  </a:lnTo>
                  <a:lnTo>
                    <a:pt x="91" y="21"/>
                  </a:lnTo>
                  <a:lnTo>
                    <a:pt x="90" y="20"/>
                  </a:lnTo>
                  <a:lnTo>
                    <a:pt x="82" y="20"/>
                  </a:lnTo>
                  <a:lnTo>
                    <a:pt x="73" y="13"/>
                  </a:lnTo>
                  <a:lnTo>
                    <a:pt x="57" y="10"/>
                  </a:lnTo>
                  <a:lnTo>
                    <a:pt x="52" y="13"/>
                  </a:lnTo>
                  <a:lnTo>
                    <a:pt x="51" y="16"/>
                  </a:lnTo>
                  <a:lnTo>
                    <a:pt x="38" y="30"/>
                  </a:lnTo>
                  <a:lnTo>
                    <a:pt x="34" y="26"/>
                  </a:lnTo>
                  <a:lnTo>
                    <a:pt x="32" y="20"/>
                  </a:lnTo>
                  <a:lnTo>
                    <a:pt x="28" y="17"/>
                  </a:lnTo>
                  <a:lnTo>
                    <a:pt x="28" y="9"/>
                  </a:lnTo>
                  <a:lnTo>
                    <a:pt x="26" y="4"/>
                  </a:lnTo>
                  <a:lnTo>
                    <a:pt x="18" y="4"/>
                  </a:lnTo>
                  <a:lnTo>
                    <a:pt x="13" y="0"/>
                  </a:lnTo>
                  <a:lnTo>
                    <a:pt x="10" y="0"/>
                  </a:lnTo>
                  <a:lnTo>
                    <a:pt x="6" y="3"/>
                  </a:lnTo>
                  <a:lnTo>
                    <a:pt x="3" y="3"/>
                  </a:lnTo>
                  <a:lnTo>
                    <a:pt x="0" y="9"/>
                  </a:lnTo>
                  <a:lnTo>
                    <a:pt x="6" y="11"/>
                  </a:lnTo>
                  <a:lnTo>
                    <a:pt x="10" y="17"/>
                  </a:lnTo>
                  <a:lnTo>
                    <a:pt x="13" y="18"/>
                  </a:lnTo>
                  <a:lnTo>
                    <a:pt x="21" y="18"/>
                  </a:lnTo>
                  <a:lnTo>
                    <a:pt x="24" y="20"/>
                  </a:lnTo>
                  <a:lnTo>
                    <a:pt x="21" y="24"/>
                  </a:lnTo>
                  <a:lnTo>
                    <a:pt x="8" y="22"/>
                  </a:lnTo>
                  <a:lnTo>
                    <a:pt x="8" y="24"/>
                  </a:lnTo>
                  <a:lnTo>
                    <a:pt x="12" y="28"/>
                  </a:lnTo>
                  <a:lnTo>
                    <a:pt x="14" y="37"/>
                  </a:lnTo>
                  <a:lnTo>
                    <a:pt x="20" y="39"/>
                  </a:lnTo>
                  <a:lnTo>
                    <a:pt x="21" y="36"/>
                  </a:lnTo>
                  <a:lnTo>
                    <a:pt x="25" y="35"/>
                  </a:lnTo>
                  <a:lnTo>
                    <a:pt x="33" y="39"/>
                  </a:lnTo>
                  <a:lnTo>
                    <a:pt x="42" y="43"/>
                  </a:lnTo>
                  <a:lnTo>
                    <a:pt x="49" y="44"/>
                  </a:lnTo>
                  <a:lnTo>
                    <a:pt x="56" y="47"/>
                  </a:lnTo>
                  <a:lnTo>
                    <a:pt x="65" y="55"/>
                  </a:lnTo>
                  <a:lnTo>
                    <a:pt x="67" y="63"/>
                  </a:lnTo>
                  <a:lnTo>
                    <a:pt x="70" y="67"/>
                  </a:lnTo>
                  <a:lnTo>
                    <a:pt x="72" y="71"/>
                  </a:lnTo>
                  <a:lnTo>
                    <a:pt x="73" y="79"/>
                  </a:lnTo>
                  <a:lnTo>
                    <a:pt x="81" y="79"/>
                  </a:lnTo>
                  <a:lnTo>
                    <a:pt x="86" y="84"/>
                  </a:lnTo>
                  <a:lnTo>
                    <a:pt x="94" y="89"/>
                  </a:lnTo>
                  <a:close/>
                </a:path>
              </a:pathLst>
            </a:custGeom>
            <a:solidFill>
              <a:srgbClr val="E55A00"/>
            </a:solidFill>
            <a:ln w="3175" cmpd="sng">
              <a:solidFill>
                <a:schemeClr val="bg1"/>
              </a:solidFill>
              <a:round/>
              <a:headEnd/>
              <a:tailEnd/>
            </a:ln>
          </p:spPr>
          <p:txBody>
            <a:bodyPr lIns="121908" tIns="60953" rIns="121908" bIns="60953"/>
            <a:lstStyle/>
            <a:p>
              <a:endParaRPr lang="es-CL" sz="2400" dirty="0">
                <a:solidFill>
                  <a:srgbClr val="000000"/>
                </a:solidFill>
              </a:endParaRPr>
            </a:p>
          </p:txBody>
        </p:sp>
        <p:sp>
          <p:nvSpPr>
            <p:cNvPr id="80" name="Freeform 580"/>
            <p:cNvSpPr>
              <a:spLocks/>
            </p:cNvSpPr>
            <p:nvPr/>
          </p:nvSpPr>
          <p:spPr bwMode="gray">
            <a:xfrm>
              <a:off x="5450537" y="1435374"/>
              <a:ext cx="2980734" cy="1150247"/>
            </a:xfrm>
            <a:custGeom>
              <a:avLst/>
              <a:gdLst>
                <a:gd name="T0" fmla="*/ 2166 w 1233"/>
                <a:gd name="T1" fmla="*/ 900 h 640"/>
                <a:gd name="T2" fmla="*/ 2035 w 1233"/>
                <a:gd name="T3" fmla="*/ 886 h 640"/>
                <a:gd name="T4" fmla="*/ 1859 w 1233"/>
                <a:gd name="T5" fmla="*/ 953 h 640"/>
                <a:gd name="T6" fmla="*/ 1785 w 1233"/>
                <a:gd name="T7" fmla="*/ 1117 h 640"/>
                <a:gd name="T8" fmla="*/ 1865 w 1233"/>
                <a:gd name="T9" fmla="*/ 1170 h 640"/>
                <a:gd name="T10" fmla="*/ 1765 w 1233"/>
                <a:gd name="T11" fmla="*/ 1474 h 640"/>
                <a:gd name="T12" fmla="*/ 1659 w 1233"/>
                <a:gd name="T13" fmla="*/ 1489 h 640"/>
                <a:gd name="T14" fmla="*/ 1619 w 1233"/>
                <a:gd name="T15" fmla="*/ 1296 h 640"/>
                <a:gd name="T16" fmla="*/ 1394 w 1233"/>
                <a:gd name="T17" fmla="*/ 1244 h 640"/>
                <a:gd name="T18" fmla="*/ 1130 w 1233"/>
                <a:gd name="T19" fmla="*/ 1275 h 640"/>
                <a:gd name="T20" fmla="*/ 822 w 1233"/>
                <a:gd name="T21" fmla="*/ 1261 h 640"/>
                <a:gd name="T22" fmla="*/ 485 w 1233"/>
                <a:gd name="T23" fmla="*/ 1204 h 640"/>
                <a:gd name="T24" fmla="*/ 254 w 1233"/>
                <a:gd name="T25" fmla="*/ 1069 h 640"/>
                <a:gd name="T26" fmla="*/ 67 w 1233"/>
                <a:gd name="T27" fmla="*/ 1218 h 640"/>
                <a:gd name="T28" fmla="*/ 57 w 1233"/>
                <a:gd name="T29" fmla="*/ 917 h 640"/>
                <a:gd name="T30" fmla="*/ 183 w 1233"/>
                <a:gd name="T31" fmla="*/ 410 h 640"/>
                <a:gd name="T32" fmla="*/ 211 w 1233"/>
                <a:gd name="T33" fmla="*/ 371 h 640"/>
                <a:gd name="T34" fmla="*/ 349 w 1233"/>
                <a:gd name="T35" fmla="*/ 279 h 640"/>
                <a:gd name="T36" fmla="*/ 346 w 1233"/>
                <a:gd name="T37" fmla="*/ 467 h 640"/>
                <a:gd name="T38" fmla="*/ 324 w 1233"/>
                <a:gd name="T39" fmla="*/ 520 h 640"/>
                <a:gd name="T40" fmla="*/ 450 w 1233"/>
                <a:gd name="T41" fmla="*/ 470 h 640"/>
                <a:gd name="T42" fmla="*/ 368 w 1233"/>
                <a:gd name="T43" fmla="*/ 393 h 640"/>
                <a:gd name="T44" fmla="*/ 399 w 1233"/>
                <a:gd name="T45" fmla="*/ 236 h 640"/>
                <a:gd name="T46" fmla="*/ 467 w 1233"/>
                <a:gd name="T47" fmla="*/ 309 h 640"/>
                <a:gd name="T48" fmla="*/ 519 w 1233"/>
                <a:gd name="T49" fmla="*/ 276 h 640"/>
                <a:gd name="T50" fmla="*/ 603 w 1233"/>
                <a:gd name="T51" fmla="*/ 388 h 640"/>
                <a:gd name="T52" fmla="*/ 521 w 1233"/>
                <a:gd name="T53" fmla="*/ 240 h 640"/>
                <a:gd name="T54" fmla="*/ 659 w 1233"/>
                <a:gd name="T55" fmla="*/ 171 h 640"/>
                <a:gd name="T56" fmla="*/ 667 w 1233"/>
                <a:gd name="T57" fmla="*/ 121 h 640"/>
                <a:gd name="T58" fmla="*/ 796 w 1233"/>
                <a:gd name="T59" fmla="*/ 84 h 640"/>
                <a:gd name="T60" fmla="*/ 947 w 1233"/>
                <a:gd name="T61" fmla="*/ 78 h 640"/>
                <a:gd name="T62" fmla="*/ 1039 w 1233"/>
                <a:gd name="T63" fmla="*/ 62 h 640"/>
                <a:gd name="T64" fmla="*/ 1068 w 1233"/>
                <a:gd name="T65" fmla="*/ 8 h 640"/>
                <a:gd name="T66" fmla="*/ 1126 w 1233"/>
                <a:gd name="T67" fmla="*/ 57 h 640"/>
                <a:gd name="T68" fmla="*/ 1236 w 1233"/>
                <a:gd name="T69" fmla="*/ 87 h 640"/>
                <a:gd name="T70" fmla="*/ 1118 w 1233"/>
                <a:gd name="T71" fmla="*/ 195 h 640"/>
                <a:gd name="T72" fmla="*/ 1161 w 1233"/>
                <a:gd name="T73" fmla="*/ 206 h 640"/>
                <a:gd name="T74" fmla="*/ 1261 w 1233"/>
                <a:gd name="T75" fmla="*/ 191 h 640"/>
                <a:gd name="T76" fmla="*/ 1405 w 1233"/>
                <a:gd name="T77" fmla="*/ 228 h 640"/>
                <a:gd name="T78" fmla="*/ 1520 w 1233"/>
                <a:gd name="T79" fmla="*/ 195 h 640"/>
                <a:gd name="T80" fmla="*/ 1614 w 1233"/>
                <a:gd name="T81" fmla="*/ 258 h 640"/>
                <a:gd name="T82" fmla="*/ 1693 w 1233"/>
                <a:gd name="T83" fmla="*/ 287 h 640"/>
                <a:gd name="T84" fmla="*/ 1852 w 1233"/>
                <a:gd name="T85" fmla="*/ 262 h 640"/>
                <a:gd name="T86" fmla="*/ 1972 w 1233"/>
                <a:gd name="T87" fmla="*/ 254 h 640"/>
                <a:gd name="T88" fmla="*/ 2073 w 1233"/>
                <a:gd name="T89" fmla="*/ 284 h 640"/>
                <a:gd name="T90" fmla="*/ 2292 w 1233"/>
                <a:gd name="T91" fmla="*/ 337 h 640"/>
                <a:gd name="T92" fmla="*/ 2405 w 1233"/>
                <a:gd name="T93" fmla="*/ 385 h 640"/>
                <a:gd name="T94" fmla="*/ 2529 w 1233"/>
                <a:gd name="T95" fmla="*/ 358 h 640"/>
                <a:gd name="T96" fmla="*/ 2754 w 1233"/>
                <a:gd name="T97" fmla="*/ 411 h 640"/>
                <a:gd name="T98" fmla="*/ 2864 w 1233"/>
                <a:gd name="T99" fmla="*/ 498 h 640"/>
                <a:gd name="T100" fmla="*/ 2898 w 1233"/>
                <a:gd name="T101" fmla="*/ 573 h 640"/>
                <a:gd name="T102" fmla="*/ 2774 w 1233"/>
                <a:gd name="T103" fmla="*/ 562 h 640"/>
                <a:gd name="T104" fmla="*/ 2686 w 1233"/>
                <a:gd name="T105" fmla="*/ 594 h 640"/>
                <a:gd name="T106" fmla="*/ 2712 w 1233"/>
                <a:gd name="T107" fmla="*/ 641 h 640"/>
                <a:gd name="T108" fmla="*/ 2594 w 1233"/>
                <a:gd name="T109" fmla="*/ 771 h 640"/>
                <a:gd name="T110" fmla="*/ 2428 w 1233"/>
                <a:gd name="T111" fmla="*/ 847 h 640"/>
                <a:gd name="T112" fmla="*/ 2352 w 1233"/>
                <a:gd name="T113" fmla="*/ 946 h 640"/>
                <a:gd name="T114" fmla="*/ 2335 w 1233"/>
                <a:gd name="T115" fmla="*/ 1095 h 640"/>
                <a:gd name="T116" fmla="*/ 2217 w 1233"/>
                <a:gd name="T117" fmla="*/ 1199 h 640"/>
                <a:gd name="T118" fmla="*/ 2272 w 1233"/>
                <a:gd name="T119" fmla="*/ 915 h 640"/>
                <a:gd name="T120" fmla="*/ 2390 w 1233"/>
                <a:gd name="T121" fmla="*/ 711 h 640"/>
                <a:gd name="T122" fmla="*/ 2222 w 1233"/>
                <a:gd name="T123" fmla="*/ 771 h 640"/>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w 1233"/>
                <a:gd name="T187" fmla="*/ 0 h 640"/>
                <a:gd name="T188" fmla="*/ 1233 w 1233"/>
                <a:gd name="T189" fmla="*/ 640 h 640"/>
              </a:gdLst>
              <a:ahLst/>
              <a:cxnLst>
                <a:cxn ang="T124">
                  <a:pos x="T0" y="T1"/>
                </a:cxn>
                <a:cxn ang="T125">
                  <a:pos x="T2" y="T3"/>
                </a:cxn>
                <a:cxn ang="T126">
                  <a:pos x="T4" y="T5"/>
                </a:cxn>
                <a:cxn ang="T127">
                  <a:pos x="T6" y="T7"/>
                </a:cxn>
                <a:cxn ang="T128">
                  <a:pos x="T8" y="T9"/>
                </a:cxn>
                <a:cxn ang="T129">
                  <a:pos x="T10" y="T11"/>
                </a:cxn>
                <a:cxn ang="T130">
                  <a:pos x="T12" y="T13"/>
                </a:cxn>
                <a:cxn ang="T131">
                  <a:pos x="T14" y="T15"/>
                </a:cxn>
                <a:cxn ang="T132">
                  <a:pos x="T16" y="T17"/>
                </a:cxn>
                <a:cxn ang="T133">
                  <a:pos x="T18" y="T19"/>
                </a:cxn>
                <a:cxn ang="T134">
                  <a:pos x="T20" y="T21"/>
                </a:cxn>
                <a:cxn ang="T135">
                  <a:pos x="T22" y="T23"/>
                </a:cxn>
                <a:cxn ang="T136">
                  <a:pos x="T24" y="T25"/>
                </a:cxn>
                <a:cxn ang="T137">
                  <a:pos x="T26" y="T27"/>
                </a:cxn>
                <a:cxn ang="T138">
                  <a:pos x="T28" y="T29"/>
                </a:cxn>
                <a:cxn ang="T139">
                  <a:pos x="T30" y="T31"/>
                </a:cxn>
                <a:cxn ang="T140">
                  <a:pos x="T32" y="T33"/>
                </a:cxn>
                <a:cxn ang="T141">
                  <a:pos x="T34" y="T35"/>
                </a:cxn>
                <a:cxn ang="T142">
                  <a:pos x="T36" y="T37"/>
                </a:cxn>
                <a:cxn ang="T143">
                  <a:pos x="T38" y="T39"/>
                </a:cxn>
                <a:cxn ang="T144">
                  <a:pos x="T40" y="T41"/>
                </a:cxn>
                <a:cxn ang="T145">
                  <a:pos x="T42" y="T43"/>
                </a:cxn>
                <a:cxn ang="T146">
                  <a:pos x="T44" y="T45"/>
                </a:cxn>
                <a:cxn ang="T147">
                  <a:pos x="T46" y="T47"/>
                </a:cxn>
                <a:cxn ang="T148">
                  <a:pos x="T48" y="T49"/>
                </a:cxn>
                <a:cxn ang="T149">
                  <a:pos x="T50" y="T51"/>
                </a:cxn>
                <a:cxn ang="T150">
                  <a:pos x="T52" y="T53"/>
                </a:cxn>
                <a:cxn ang="T151">
                  <a:pos x="T54" y="T55"/>
                </a:cxn>
                <a:cxn ang="T152">
                  <a:pos x="T56" y="T57"/>
                </a:cxn>
                <a:cxn ang="T153">
                  <a:pos x="T58" y="T59"/>
                </a:cxn>
                <a:cxn ang="T154">
                  <a:pos x="T60" y="T61"/>
                </a:cxn>
                <a:cxn ang="T155">
                  <a:pos x="T62" y="T63"/>
                </a:cxn>
                <a:cxn ang="T156">
                  <a:pos x="T64" y="T65"/>
                </a:cxn>
                <a:cxn ang="T157">
                  <a:pos x="T66" y="T67"/>
                </a:cxn>
                <a:cxn ang="T158">
                  <a:pos x="T68" y="T69"/>
                </a:cxn>
                <a:cxn ang="T159">
                  <a:pos x="T70" y="T71"/>
                </a:cxn>
                <a:cxn ang="T160">
                  <a:pos x="T72" y="T73"/>
                </a:cxn>
                <a:cxn ang="T161">
                  <a:pos x="T74" y="T75"/>
                </a:cxn>
                <a:cxn ang="T162">
                  <a:pos x="T76" y="T77"/>
                </a:cxn>
                <a:cxn ang="T163">
                  <a:pos x="T78" y="T79"/>
                </a:cxn>
                <a:cxn ang="T164">
                  <a:pos x="T80" y="T81"/>
                </a:cxn>
                <a:cxn ang="T165">
                  <a:pos x="T82" y="T83"/>
                </a:cxn>
                <a:cxn ang="T166">
                  <a:pos x="T84" y="T85"/>
                </a:cxn>
                <a:cxn ang="T167">
                  <a:pos x="T86" y="T87"/>
                </a:cxn>
                <a:cxn ang="T168">
                  <a:pos x="T88" y="T89"/>
                </a:cxn>
                <a:cxn ang="T169">
                  <a:pos x="T90" y="T91"/>
                </a:cxn>
                <a:cxn ang="T170">
                  <a:pos x="T92" y="T93"/>
                </a:cxn>
                <a:cxn ang="T171">
                  <a:pos x="T94" y="T95"/>
                </a:cxn>
                <a:cxn ang="T172">
                  <a:pos x="T96" y="T97"/>
                </a:cxn>
                <a:cxn ang="T173">
                  <a:pos x="T98" y="T99"/>
                </a:cxn>
                <a:cxn ang="T174">
                  <a:pos x="T100" y="T101"/>
                </a:cxn>
                <a:cxn ang="T175">
                  <a:pos x="T102" y="T103"/>
                </a:cxn>
                <a:cxn ang="T176">
                  <a:pos x="T104" y="T105"/>
                </a:cxn>
                <a:cxn ang="T177">
                  <a:pos x="T106" y="T107"/>
                </a:cxn>
                <a:cxn ang="T178">
                  <a:pos x="T108" y="T109"/>
                </a:cxn>
                <a:cxn ang="T179">
                  <a:pos x="T110" y="T111"/>
                </a:cxn>
                <a:cxn ang="T180">
                  <a:pos x="T112" y="T113"/>
                </a:cxn>
                <a:cxn ang="T181">
                  <a:pos x="T114" y="T115"/>
                </a:cxn>
                <a:cxn ang="T182">
                  <a:pos x="T116" y="T117"/>
                </a:cxn>
                <a:cxn ang="T183">
                  <a:pos x="T118" y="T119"/>
                </a:cxn>
                <a:cxn ang="T184">
                  <a:pos x="T120" y="T121"/>
                </a:cxn>
                <a:cxn ang="T185">
                  <a:pos x="T122" y="T123"/>
                </a:cxn>
              </a:cxnLst>
              <a:rect l="T186" t="T187" r="T188" b="T189"/>
              <a:pathLst>
                <a:path w="1233" h="640">
                  <a:moveTo>
                    <a:pt x="924" y="320"/>
                  </a:moveTo>
                  <a:lnTo>
                    <a:pt x="922" y="322"/>
                  </a:lnTo>
                  <a:lnTo>
                    <a:pt x="924" y="329"/>
                  </a:lnTo>
                  <a:lnTo>
                    <a:pt x="914" y="337"/>
                  </a:lnTo>
                  <a:lnTo>
                    <a:pt x="914" y="341"/>
                  </a:lnTo>
                  <a:lnTo>
                    <a:pt x="907" y="347"/>
                  </a:lnTo>
                  <a:lnTo>
                    <a:pt x="904" y="352"/>
                  </a:lnTo>
                  <a:lnTo>
                    <a:pt x="900" y="356"/>
                  </a:lnTo>
                  <a:lnTo>
                    <a:pt x="901" y="362"/>
                  </a:lnTo>
                  <a:lnTo>
                    <a:pt x="905" y="360"/>
                  </a:lnTo>
                  <a:lnTo>
                    <a:pt x="909" y="362"/>
                  </a:lnTo>
                  <a:lnTo>
                    <a:pt x="909" y="368"/>
                  </a:lnTo>
                  <a:lnTo>
                    <a:pt x="902" y="370"/>
                  </a:lnTo>
                  <a:lnTo>
                    <a:pt x="901" y="374"/>
                  </a:lnTo>
                  <a:lnTo>
                    <a:pt x="898" y="373"/>
                  </a:lnTo>
                  <a:lnTo>
                    <a:pt x="894" y="368"/>
                  </a:lnTo>
                  <a:lnTo>
                    <a:pt x="887" y="374"/>
                  </a:lnTo>
                  <a:lnTo>
                    <a:pt x="882" y="372"/>
                  </a:lnTo>
                  <a:lnTo>
                    <a:pt x="877" y="375"/>
                  </a:lnTo>
                  <a:lnTo>
                    <a:pt x="874" y="372"/>
                  </a:lnTo>
                  <a:lnTo>
                    <a:pt x="876" y="369"/>
                  </a:lnTo>
                  <a:lnTo>
                    <a:pt x="879" y="367"/>
                  </a:lnTo>
                  <a:lnTo>
                    <a:pt x="877" y="361"/>
                  </a:lnTo>
                  <a:lnTo>
                    <a:pt x="866" y="361"/>
                  </a:lnTo>
                  <a:lnTo>
                    <a:pt x="861" y="360"/>
                  </a:lnTo>
                  <a:lnTo>
                    <a:pt x="854" y="361"/>
                  </a:lnTo>
                  <a:lnTo>
                    <a:pt x="850" y="369"/>
                  </a:lnTo>
                  <a:lnTo>
                    <a:pt x="846" y="368"/>
                  </a:lnTo>
                  <a:lnTo>
                    <a:pt x="836" y="369"/>
                  </a:lnTo>
                  <a:lnTo>
                    <a:pt x="833" y="366"/>
                  </a:lnTo>
                  <a:lnTo>
                    <a:pt x="829" y="371"/>
                  </a:lnTo>
                  <a:lnTo>
                    <a:pt x="824" y="372"/>
                  </a:lnTo>
                  <a:lnTo>
                    <a:pt x="822" y="369"/>
                  </a:lnTo>
                  <a:lnTo>
                    <a:pt x="825" y="365"/>
                  </a:lnTo>
                  <a:lnTo>
                    <a:pt x="816" y="365"/>
                  </a:lnTo>
                  <a:lnTo>
                    <a:pt x="811" y="367"/>
                  </a:lnTo>
                  <a:lnTo>
                    <a:pt x="803" y="366"/>
                  </a:lnTo>
                  <a:lnTo>
                    <a:pt x="795" y="368"/>
                  </a:lnTo>
                  <a:lnTo>
                    <a:pt x="787" y="375"/>
                  </a:lnTo>
                  <a:lnTo>
                    <a:pt x="785" y="381"/>
                  </a:lnTo>
                  <a:lnTo>
                    <a:pt x="774" y="390"/>
                  </a:lnTo>
                  <a:lnTo>
                    <a:pt x="773" y="396"/>
                  </a:lnTo>
                  <a:lnTo>
                    <a:pt x="764" y="407"/>
                  </a:lnTo>
                  <a:lnTo>
                    <a:pt x="754" y="415"/>
                  </a:lnTo>
                  <a:lnTo>
                    <a:pt x="753" y="420"/>
                  </a:lnTo>
                  <a:lnTo>
                    <a:pt x="746" y="429"/>
                  </a:lnTo>
                  <a:lnTo>
                    <a:pt x="744" y="434"/>
                  </a:lnTo>
                  <a:lnTo>
                    <a:pt x="736" y="440"/>
                  </a:lnTo>
                  <a:lnTo>
                    <a:pt x="731" y="445"/>
                  </a:lnTo>
                  <a:lnTo>
                    <a:pt x="724" y="448"/>
                  </a:lnTo>
                  <a:lnTo>
                    <a:pt x="724" y="451"/>
                  </a:lnTo>
                  <a:lnTo>
                    <a:pt x="728" y="455"/>
                  </a:lnTo>
                  <a:lnTo>
                    <a:pt x="732" y="454"/>
                  </a:lnTo>
                  <a:lnTo>
                    <a:pt x="739" y="455"/>
                  </a:lnTo>
                  <a:lnTo>
                    <a:pt x="739" y="468"/>
                  </a:lnTo>
                  <a:lnTo>
                    <a:pt x="742" y="464"/>
                  </a:lnTo>
                  <a:lnTo>
                    <a:pt x="746" y="461"/>
                  </a:lnTo>
                  <a:lnTo>
                    <a:pt x="748" y="466"/>
                  </a:lnTo>
                  <a:lnTo>
                    <a:pt x="747" y="471"/>
                  </a:lnTo>
                  <a:lnTo>
                    <a:pt x="748" y="473"/>
                  </a:lnTo>
                  <a:lnTo>
                    <a:pt x="752" y="471"/>
                  </a:lnTo>
                  <a:lnTo>
                    <a:pt x="756" y="470"/>
                  </a:lnTo>
                  <a:lnTo>
                    <a:pt x="758" y="461"/>
                  </a:lnTo>
                  <a:lnTo>
                    <a:pt x="769" y="463"/>
                  </a:lnTo>
                  <a:lnTo>
                    <a:pt x="772" y="470"/>
                  </a:lnTo>
                  <a:lnTo>
                    <a:pt x="776" y="475"/>
                  </a:lnTo>
                  <a:lnTo>
                    <a:pt x="781" y="481"/>
                  </a:lnTo>
                  <a:lnTo>
                    <a:pt x="781" y="485"/>
                  </a:lnTo>
                  <a:lnTo>
                    <a:pt x="776" y="483"/>
                  </a:lnTo>
                  <a:lnTo>
                    <a:pt x="776" y="486"/>
                  </a:lnTo>
                  <a:lnTo>
                    <a:pt x="782" y="491"/>
                  </a:lnTo>
                  <a:lnTo>
                    <a:pt x="782" y="499"/>
                  </a:lnTo>
                  <a:lnTo>
                    <a:pt x="774" y="512"/>
                  </a:lnTo>
                  <a:lnTo>
                    <a:pt x="773" y="524"/>
                  </a:lnTo>
                  <a:lnTo>
                    <a:pt x="774" y="529"/>
                  </a:lnTo>
                  <a:lnTo>
                    <a:pt x="773" y="540"/>
                  </a:lnTo>
                  <a:lnTo>
                    <a:pt x="773" y="545"/>
                  </a:lnTo>
                  <a:lnTo>
                    <a:pt x="768" y="560"/>
                  </a:lnTo>
                  <a:lnTo>
                    <a:pt x="765" y="563"/>
                  </a:lnTo>
                  <a:lnTo>
                    <a:pt x="756" y="574"/>
                  </a:lnTo>
                  <a:lnTo>
                    <a:pt x="751" y="583"/>
                  </a:lnTo>
                  <a:lnTo>
                    <a:pt x="750" y="595"/>
                  </a:lnTo>
                  <a:lnTo>
                    <a:pt x="741" y="603"/>
                  </a:lnTo>
                  <a:lnTo>
                    <a:pt x="734" y="612"/>
                  </a:lnTo>
                  <a:lnTo>
                    <a:pt x="724" y="630"/>
                  </a:lnTo>
                  <a:lnTo>
                    <a:pt x="714" y="633"/>
                  </a:lnTo>
                  <a:lnTo>
                    <a:pt x="710" y="639"/>
                  </a:lnTo>
                  <a:lnTo>
                    <a:pt x="707" y="637"/>
                  </a:lnTo>
                  <a:lnTo>
                    <a:pt x="701" y="636"/>
                  </a:lnTo>
                  <a:lnTo>
                    <a:pt x="700" y="634"/>
                  </a:lnTo>
                  <a:lnTo>
                    <a:pt x="695" y="632"/>
                  </a:lnTo>
                  <a:lnTo>
                    <a:pt x="692" y="634"/>
                  </a:lnTo>
                  <a:lnTo>
                    <a:pt x="691" y="638"/>
                  </a:lnTo>
                  <a:lnTo>
                    <a:pt x="684" y="640"/>
                  </a:lnTo>
                  <a:lnTo>
                    <a:pt x="681" y="638"/>
                  </a:lnTo>
                  <a:lnTo>
                    <a:pt x="677" y="635"/>
                  </a:lnTo>
                  <a:lnTo>
                    <a:pt x="689" y="631"/>
                  </a:lnTo>
                  <a:lnTo>
                    <a:pt x="690" y="619"/>
                  </a:lnTo>
                  <a:lnTo>
                    <a:pt x="686" y="607"/>
                  </a:lnTo>
                  <a:lnTo>
                    <a:pt x="694" y="603"/>
                  </a:lnTo>
                  <a:lnTo>
                    <a:pt x="701" y="605"/>
                  </a:lnTo>
                  <a:lnTo>
                    <a:pt x="709" y="602"/>
                  </a:lnTo>
                  <a:lnTo>
                    <a:pt x="714" y="579"/>
                  </a:lnTo>
                  <a:lnTo>
                    <a:pt x="721" y="574"/>
                  </a:lnTo>
                  <a:lnTo>
                    <a:pt x="724" y="554"/>
                  </a:lnTo>
                  <a:lnTo>
                    <a:pt x="720" y="553"/>
                  </a:lnTo>
                  <a:lnTo>
                    <a:pt x="710" y="560"/>
                  </a:lnTo>
                  <a:lnTo>
                    <a:pt x="700" y="561"/>
                  </a:lnTo>
                  <a:lnTo>
                    <a:pt x="696" y="564"/>
                  </a:lnTo>
                  <a:lnTo>
                    <a:pt x="689" y="564"/>
                  </a:lnTo>
                  <a:lnTo>
                    <a:pt x="685" y="550"/>
                  </a:lnTo>
                  <a:lnTo>
                    <a:pt x="673" y="538"/>
                  </a:lnTo>
                  <a:lnTo>
                    <a:pt x="665" y="534"/>
                  </a:lnTo>
                  <a:lnTo>
                    <a:pt x="656" y="534"/>
                  </a:lnTo>
                  <a:lnTo>
                    <a:pt x="654" y="518"/>
                  </a:lnTo>
                  <a:lnTo>
                    <a:pt x="648" y="503"/>
                  </a:lnTo>
                  <a:lnTo>
                    <a:pt x="647" y="495"/>
                  </a:lnTo>
                  <a:lnTo>
                    <a:pt x="639" y="477"/>
                  </a:lnTo>
                  <a:lnTo>
                    <a:pt x="629" y="475"/>
                  </a:lnTo>
                  <a:lnTo>
                    <a:pt x="614" y="470"/>
                  </a:lnTo>
                  <a:lnTo>
                    <a:pt x="593" y="473"/>
                  </a:lnTo>
                  <a:lnTo>
                    <a:pt x="584" y="490"/>
                  </a:lnTo>
                  <a:lnTo>
                    <a:pt x="591" y="489"/>
                  </a:lnTo>
                  <a:lnTo>
                    <a:pt x="590" y="497"/>
                  </a:lnTo>
                  <a:lnTo>
                    <a:pt x="584" y="502"/>
                  </a:lnTo>
                  <a:lnTo>
                    <a:pt x="580" y="517"/>
                  </a:lnTo>
                  <a:lnTo>
                    <a:pt x="575" y="520"/>
                  </a:lnTo>
                  <a:lnTo>
                    <a:pt x="576" y="529"/>
                  </a:lnTo>
                  <a:lnTo>
                    <a:pt x="560" y="540"/>
                  </a:lnTo>
                  <a:lnTo>
                    <a:pt x="555" y="534"/>
                  </a:lnTo>
                  <a:lnTo>
                    <a:pt x="545" y="536"/>
                  </a:lnTo>
                  <a:lnTo>
                    <a:pt x="535" y="527"/>
                  </a:lnTo>
                  <a:lnTo>
                    <a:pt x="527" y="526"/>
                  </a:lnTo>
                  <a:lnTo>
                    <a:pt x="522" y="534"/>
                  </a:lnTo>
                  <a:lnTo>
                    <a:pt x="511" y="542"/>
                  </a:lnTo>
                  <a:lnTo>
                    <a:pt x="501" y="541"/>
                  </a:lnTo>
                  <a:lnTo>
                    <a:pt x="488" y="544"/>
                  </a:lnTo>
                  <a:lnTo>
                    <a:pt x="484" y="541"/>
                  </a:lnTo>
                  <a:lnTo>
                    <a:pt x="472" y="536"/>
                  </a:lnTo>
                  <a:lnTo>
                    <a:pt x="470" y="530"/>
                  </a:lnTo>
                  <a:lnTo>
                    <a:pt x="446" y="521"/>
                  </a:lnTo>
                  <a:lnTo>
                    <a:pt x="428" y="529"/>
                  </a:lnTo>
                  <a:lnTo>
                    <a:pt x="412" y="505"/>
                  </a:lnTo>
                  <a:lnTo>
                    <a:pt x="389" y="497"/>
                  </a:lnTo>
                  <a:lnTo>
                    <a:pt x="384" y="505"/>
                  </a:lnTo>
                  <a:lnTo>
                    <a:pt x="377" y="512"/>
                  </a:lnTo>
                  <a:lnTo>
                    <a:pt x="381" y="523"/>
                  </a:lnTo>
                  <a:lnTo>
                    <a:pt x="379" y="534"/>
                  </a:lnTo>
                  <a:lnTo>
                    <a:pt x="367" y="535"/>
                  </a:lnTo>
                  <a:lnTo>
                    <a:pt x="367" y="530"/>
                  </a:lnTo>
                  <a:lnTo>
                    <a:pt x="360" y="530"/>
                  </a:lnTo>
                  <a:lnTo>
                    <a:pt x="358" y="536"/>
                  </a:lnTo>
                  <a:lnTo>
                    <a:pt x="354" y="536"/>
                  </a:lnTo>
                  <a:lnTo>
                    <a:pt x="342" y="524"/>
                  </a:lnTo>
                  <a:lnTo>
                    <a:pt x="334" y="524"/>
                  </a:lnTo>
                  <a:lnTo>
                    <a:pt x="326" y="518"/>
                  </a:lnTo>
                  <a:lnTo>
                    <a:pt x="321" y="518"/>
                  </a:lnTo>
                  <a:lnTo>
                    <a:pt x="313" y="526"/>
                  </a:lnTo>
                  <a:lnTo>
                    <a:pt x="308" y="526"/>
                  </a:lnTo>
                  <a:lnTo>
                    <a:pt x="301" y="537"/>
                  </a:lnTo>
                  <a:lnTo>
                    <a:pt x="285" y="541"/>
                  </a:lnTo>
                  <a:lnTo>
                    <a:pt x="282" y="546"/>
                  </a:lnTo>
                  <a:lnTo>
                    <a:pt x="279" y="546"/>
                  </a:lnTo>
                  <a:lnTo>
                    <a:pt x="278" y="541"/>
                  </a:lnTo>
                  <a:lnTo>
                    <a:pt x="260" y="536"/>
                  </a:lnTo>
                  <a:lnTo>
                    <a:pt x="245" y="516"/>
                  </a:lnTo>
                  <a:lnTo>
                    <a:pt x="211" y="516"/>
                  </a:lnTo>
                  <a:lnTo>
                    <a:pt x="202" y="500"/>
                  </a:lnTo>
                  <a:lnTo>
                    <a:pt x="198" y="487"/>
                  </a:lnTo>
                  <a:lnTo>
                    <a:pt x="184" y="478"/>
                  </a:lnTo>
                  <a:lnTo>
                    <a:pt x="181" y="467"/>
                  </a:lnTo>
                  <a:lnTo>
                    <a:pt x="181" y="460"/>
                  </a:lnTo>
                  <a:lnTo>
                    <a:pt x="169" y="459"/>
                  </a:lnTo>
                  <a:lnTo>
                    <a:pt x="164" y="465"/>
                  </a:lnTo>
                  <a:lnTo>
                    <a:pt x="162" y="471"/>
                  </a:lnTo>
                  <a:lnTo>
                    <a:pt x="151" y="473"/>
                  </a:lnTo>
                  <a:lnTo>
                    <a:pt x="149" y="465"/>
                  </a:lnTo>
                  <a:lnTo>
                    <a:pt x="137" y="459"/>
                  </a:lnTo>
                  <a:lnTo>
                    <a:pt x="130" y="461"/>
                  </a:lnTo>
                  <a:lnTo>
                    <a:pt x="125" y="448"/>
                  </a:lnTo>
                  <a:lnTo>
                    <a:pt x="118" y="445"/>
                  </a:lnTo>
                  <a:lnTo>
                    <a:pt x="106" y="444"/>
                  </a:lnTo>
                  <a:lnTo>
                    <a:pt x="94" y="445"/>
                  </a:lnTo>
                  <a:lnTo>
                    <a:pt x="83" y="455"/>
                  </a:lnTo>
                  <a:lnTo>
                    <a:pt x="58" y="466"/>
                  </a:lnTo>
                  <a:lnTo>
                    <a:pt x="44" y="470"/>
                  </a:lnTo>
                  <a:lnTo>
                    <a:pt x="32" y="472"/>
                  </a:lnTo>
                  <a:lnTo>
                    <a:pt x="32" y="480"/>
                  </a:lnTo>
                  <a:lnTo>
                    <a:pt x="41" y="480"/>
                  </a:lnTo>
                  <a:lnTo>
                    <a:pt x="41" y="482"/>
                  </a:lnTo>
                  <a:lnTo>
                    <a:pt x="33" y="485"/>
                  </a:lnTo>
                  <a:lnTo>
                    <a:pt x="32" y="490"/>
                  </a:lnTo>
                  <a:lnTo>
                    <a:pt x="35" y="493"/>
                  </a:lnTo>
                  <a:lnTo>
                    <a:pt x="34" y="497"/>
                  </a:lnTo>
                  <a:lnTo>
                    <a:pt x="29" y="499"/>
                  </a:lnTo>
                  <a:lnTo>
                    <a:pt x="28" y="506"/>
                  </a:lnTo>
                  <a:lnTo>
                    <a:pt x="35" y="511"/>
                  </a:lnTo>
                  <a:lnTo>
                    <a:pt x="35" y="519"/>
                  </a:lnTo>
                  <a:lnTo>
                    <a:pt x="31" y="524"/>
                  </a:lnTo>
                  <a:lnTo>
                    <a:pt x="27" y="516"/>
                  </a:lnTo>
                  <a:lnTo>
                    <a:pt x="24" y="517"/>
                  </a:lnTo>
                  <a:lnTo>
                    <a:pt x="15" y="506"/>
                  </a:lnTo>
                  <a:lnTo>
                    <a:pt x="0" y="490"/>
                  </a:lnTo>
                  <a:lnTo>
                    <a:pt x="2" y="478"/>
                  </a:lnTo>
                  <a:lnTo>
                    <a:pt x="16" y="448"/>
                  </a:lnTo>
                  <a:lnTo>
                    <a:pt x="8" y="440"/>
                  </a:lnTo>
                  <a:lnTo>
                    <a:pt x="12" y="428"/>
                  </a:lnTo>
                  <a:lnTo>
                    <a:pt x="21" y="423"/>
                  </a:lnTo>
                  <a:lnTo>
                    <a:pt x="25" y="407"/>
                  </a:lnTo>
                  <a:lnTo>
                    <a:pt x="24" y="381"/>
                  </a:lnTo>
                  <a:lnTo>
                    <a:pt x="21" y="362"/>
                  </a:lnTo>
                  <a:lnTo>
                    <a:pt x="25" y="326"/>
                  </a:lnTo>
                  <a:lnTo>
                    <a:pt x="27" y="320"/>
                  </a:lnTo>
                  <a:lnTo>
                    <a:pt x="31" y="299"/>
                  </a:lnTo>
                  <a:lnTo>
                    <a:pt x="26" y="292"/>
                  </a:lnTo>
                  <a:lnTo>
                    <a:pt x="29" y="256"/>
                  </a:lnTo>
                  <a:lnTo>
                    <a:pt x="56" y="223"/>
                  </a:lnTo>
                  <a:lnTo>
                    <a:pt x="64" y="219"/>
                  </a:lnTo>
                  <a:lnTo>
                    <a:pt x="66" y="208"/>
                  </a:lnTo>
                  <a:lnTo>
                    <a:pt x="60" y="180"/>
                  </a:lnTo>
                  <a:lnTo>
                    <a:pt x="65" y="176"/>
                  </a:lnTo>
                  <a:lnTo>
                    <a:pt x="60" y="161"/>
                  </a:lnTo>
                  <a:lnTo>
                    <a:pt x="70" y="166"/>
                  </a:lnTo>
                  <a:lnTo>
                    <a:pt x="76" y="170"/>
                  </a:lnTo>
                  <a:lnTo>
                    <a:pt x="81" y="171"/>
                  </a:lnTo>
                  <a:lnTo>
                    <a:pt x="87" y="175"/>
                  </a:lnTo>
                  <a:lnTo>
                    <a:pt x="91" y="175"/>
                  </a:lnTo>
                  <a:lnTo>
                    <a:pt x="97" y="178"/>
                  </a:lnTo>
                  <a:lnTo>
                    <a:pt x="98" y="183"/>
                  </a:lnTo>
                  <a:lnTo>
                    <a:pt x="100" y="184"/>
                  </a:lnTo>
                  <a:lnTo>
                    <a:pt x="109" y="179"/>
                  </a:lnTo>
                  <a:lnTo>
                    <a:pt x="110" y="173"/>
                  </a:lnTo>
                  <a:lnTo>
                    <a:pt x="104" y="172"/>
                  </a:lnTo>
                  <a:lnTo>
                    <a:pt x="98" y="167"/>
                  </a:lnTo>
                  <a:lnTo>
                    <a:pt x="99" y="164"/>
                  </a:lnTo>
                  <a:lnTo>
                    <a:pt x="93" y="160"/>
                  </a:lnTo>
                  <a:lnTo>
                    <a:pt x="90" y="162"/>
                  </a:lnTo>
                  <a:lnTo>
                    <a:pt x="88" y="154"/>
                  </a:lnTo>
                  <a:lnTo>
                    <a:pt x="90" y="154"/>
                  </a:lnTo>
                  <a:lnTo>
                    <a:pt x="91" y="140"/>
                  </a:lnTo>
                  <a:lnTo>
                    <a:pt x="89" y="139"/>
                  </a:lnTo>
                  <a:lnTo>
                    <a:pt x="91" y="133"/>
                  </a:lnTo>
                  <a:lnTo>
                    <a:pt x="100" y="125"/>
                  </a:lnTo>
                  <a:lnTo>
                    <a:pt x="107" y="115"/>
                  </a:lnTo>
                  <a:lnTo>
                    <a:pt x="112" y="98"/>
                  </a:lnTo>
                  <a:lnTo>
                    <a:pt x="119" y="96"/>
                  </a:lnTo>
                  <a:lnTo>
                    <a:pt x="125" y="98"/>
                  </a:lnTo>
                  <a:lnTo>
                    <a:pt x="136" y="97"/>
                  </a:lnTo>
                  <a:lnTo>
                    <a:pt x="145" y="102"/>
                  </a:lnTo>
                  <a:lnTo>
                    <a:pt x="143" y="110"/>
                  </a:lnTo>
                  <a:lnTo>
                    <a:pt x="145" y="111"/>
                  </a:lnTo>
                  <a:lnTo>
                    <a:pt x="145" y="116"/>
                  </a:lnTo>
                  <a:lnTo>
                    <a:pt x="134" y="124"/>
                  </a:lnTo>
                  <a:lnTo>
                    <a:pt x="134" y="129"/>
                  </a:lnTo>
                  <a:lnTo>
                    <a:pt x="141" y="130"/>
                  </a:lnTo>
                  <a:lnTo>
                    <a:pt x="142" y="142"/>
                  </a:lnTo>
                  <a:lnTo>
                    <a:pt x="147" y="144"/>
                  </a:lnTo>
                  <a:lnTo>
                    <a:pt x="141" y="150"/>
                  </a:lnTo>
                  <a:lnTo>
                    <a:pt x="141" y="163"/>
                  </a:lnTo>
                  <a:lnTo>
                    <a:pt x="144" y="165"/>
                  </a:lnTo>
                  <a:lnTo>
                    <a:pt x="141" y="171"/>
                  </a:lnTo>
                  <a:lnTo>
                    <a:pt x="147" y="177"/>
                  </a:lnTo>
                  <a:lnTo>
                    <a:pt x="153" y="178"/>
                  </a:lnTo>
                  <a:lnTo>
                    <a:pt x="146" y="184"/>
                  </a:lnTo>
                  <a:lnTo>
                    <a:pt x="148" y="187"/>
                  </a:lnTo>
                  <a:lnTo>
                    <a:pt x="144" y="194"/>
                  </a:lnTo>
                  <a:lnTo>
                    <a:pt x="136" y="199"/>
                  </a:lnTo>
                  <a:lnTo>
                    <a:pt x="137" y="202"/>
                  </a:lnTo>
                  <a:lnTo>
                    <a:pt x="133" y="204"/>
                  </a:lnTo>
                  <a:lnTo>
                    <a:pt x="133" y="207"/>
                  </a:lnTo>
                  <a:lnTo>
                    <a:pt x="125" y="211"/>
                  </a:lnTo>
                  <a:lnTo>
                    <a:pt x="119" y="206"/>
                  </a:lnTo>
                  <a:lnTo>
                    <a:pt x="116" y="204"/>
                  </a:lnTo>
                  <a:lnTo>
                    <a:pt x="111" y="205"/>
                  </a:lnTo>
                  <a:lnTo>
                    <a:pt x="104" y="205"/>
                  </a:lnTo>
                  <a:lnTo>
                    <a:pt x="102" y="207"/>
                  </a:lnTo>
                  <a:lnTo>
                    <a:pt x="104" y="209"/>
                  </a:lnTo>
                  <a:lnTo>
                    <a:pt x="110" y="209"/>
                  </a:lnTo>
                  <a:lnTo>
                    <a:pt x="117" y="215"/>
                  </a:lnTo>
                  <a:lnTo>
                    <a:pt x="135" y="216"/>
                  </a:lnTo>
                  <a:lnTo>
                    <a:pt x="138" y="219"/>
                  </a:lnTo>
                  <a:lnTo>
                    <a:pt x="142" y="211"/>
                  </a:lnTo>
                  <a:lnTo>
                    <a:pt x="151" y="206"/>
                  </a:lnTo>
                  <a:lnTo>
                    <a:pt x="157" y="198"/>
                  </a:lnTo>
                  <a:lnTo>
                    <a:pt x="162" y="195"/>
                  </a:lnTo>
                  <a:lnTo>
                    <a:pt x="164" y="190"/>
                  </a:lnTo>
                  <a:lnTo>
                    <a:pt x="159" y="181"/>
                  </a:lnTo>
                  <a:lnTo>
                    <a:pt x="156" y="178"/>
                  </a:lnTo>
                  <a:lnTo>
                    <a:pt x="172" y="172"/>
                  </a:lnTo>
                  <a:lnTo>
                    <a:pt x="179" y="172"/>
                  </a:lnTo>
                  <a:lnTo>
                    <a:pt x="181" y="175"/>
                  </a:lnTo>
                  <a:lnTo>
                    <a:pt x="186" y="181"/>
                  </a:lnTo>
                  <a:lnTo>
                    <a:pt x="183" y="192"/>
                  </a:lnTo>
                  <a:lnTo>
                    <a:pt x="187" y="195"/>
                  </a:lnTo>
                  <a:lnTo>
                    <a:pt x="196" y="196"/>
                  </a:lnTo>
                  <a:lnTo>
                    <a:pt x="201" y="195"/>
                  </a:lnTo>
                  <a:lnTo>
                    <a:pt x="197" y="193"/>
                  </a:lnTo>
                  <a:lnTo>
                    <a:pt x="193" y="194"/>
                  </a:lnTo>
                  <a:lnTo>
                    <a:pt x="189" y="190"/>
                  </a:lnTo>
                  <a:lnTo>
                    <a:pt x="188" y="187"/>
                  </a:lnTo>
                  <a:lnTo>
                    <a:pt x="195" y="182"/>
                  </a:lnTo>
                  <a:lnTo>
                    <a:pt x="189" y="175"/>
                  </a:lnTo>
                  <a:lnTo>
                    <a:pt x="184" y="173"/>
                  </a:lnTo>
                  <a:lnTo>
                    <a:pt x="181" y="169"/>
                  </a:lnTo>
                  <a:lnTo>
                    <a:pt x="170" y="167"/>
                  </a:lnTo>
                  <a:lnTo>
                    <a:pt x="164" y="170"/>
                  </a:lnTo>
                  <a:lnTo>
                    <a:pt x="154" y="168"/>
                  </a:lnTo>
                  <a:lnTo>
                    <a:pt x="153" y="163"/>
                  </a:lnTo>
                  <a:lnTo>
                    <a:pt x="150" y="157"/>
                  </a:lnTo>
                  <a:lnTo>
                    <a:pt x="151" y="152"/>
                  </a:lnTo>
                  <a:lnTo>
                    <a:pt x="155" y="148"/>
                  </a:lnTo>
                  <a:lnTo>
                    <a:pt x="159" y="142"/>
                  </a:lnTo>
                  <a:lnTo>
                    <a:pt x="157" y="134"/>
                  </a:lnTo>
                  <a:lnTo>
                    <a:pt x="148" y="127"/>
                  </a:lnTo>
                  <a:lnTo>
                    <a:pt x="152" y="119"/>
                  </a:lnTo>
                  <a:lnTo>
                    <a:pt x="166" y="113"/>
                  </a:lnTo>
                  <a:lnTo>
                    <a:pt x="167" y="107"/>
                  </a:lnTo>
                  <a:lnTo>
                    <a:pt x="166" y="105"/>
                  </a:lnTo>
                  <a:lnTo>
                    <a:pt x="164" y="101"/>
                  </a:lnTo>
                  <a:lnTo>
                    <a:pt x="160" y="98"/>
                  </a:lnTo>
                  <a:lnTo>
                    <a:pt x="162" y="97"/>
                  </a:lnTo>
                  <a:lnTo>
                    <a:pt x="166" y="98"/>
                  </a:lnTo>
                  <a:lnTo>
                    <a:pt x="172" y="103"/>
                  </a:lnTo>
                  <a:lnTo>
                    <a:pt x="172" y="112"/>
                  </a:lnTo>
                  <a:lnTo>
                    <a:pt x="168" y="116"/>
                  </a:lnTo>
                  <a:lnTo>
                    <a:pt x="168" y="120"/>
                  </a:lnTo>
                  <a:lnTo>
                    <a:pt x="172" y="122"/>
                  </a:lnTo>
                  <a:lnTo>
                    <a:pt x="168" y="128"/>
                  </a:lnTo>
                  <a:lnTo>
                    <a:pt x="183" y="132"/>
                  </a:lnTo>
                  <a:lnTo>
                    <a:pt x="190" y="132"/>
                  </a:lnTo>
                  <a:lnTo>
                    <a:pt x="195" y="136"/>
                  </a:lnTo>
                  <a:lnTo>
                    <a:pt x="202" y="137"/>
                  </a:lnTo>
                  <a:lnTo>
                    <a:pt x="202" y="134"/>
                  </a:lnTo>
                  <a:lnTo>
                    <a:pt x="198" y="133"/>
                  </a:lnTo>
                  <a:lnTo>
                    <a:pt x="194" y="130"/>
                  </a:lnTo>
                  <a:lnTo>
                    <a:pt x="194" y="128"/>
                  </a:lnTo>
                  <a:lnTo>
                    <a:pt x="189" y="128"/>
                  </a:lnTo>
                  <a:lnTo>
                    <a:pt x="179" y="124"/>
                  </a:lnTo>
                  <a:lnTo>
                    <a:pt x="174" y="119"/>
                  </a:lnTo>
                  <a:lnTo>
                    <a:pt x="178" y="116"/>
                  </a:lnTo>
                  <a:lnTo>
                    <a:pt x="183" y="115"/>
                  </a:lnTo>
                  <a:lnTo>
                    <a:pt x="188" y="119"/>
                  </a:lnTo>
                  <a:lnTo>
                    <a:pt x="193" y="119"/>
                  </a:lnTo>
                  <a:lnTo>
                    <a:pt x="193" y="113"/>
                  </a:lnTo>
                  <a:lnTo>
                    <a:pt x="189" y="114"/>
                  </a:lnTo>
                  <a:lnTo>
                    <a:pt x="186" y="114"/>
                  </a:lnTo>
                  <a:lnTo>
                    <a:pt x="186" y="112"/>
                  </a:lnTo>
                  <a:lnTo>
                    <a:pt x="194" y="108"/>
                  </a:lnTo>
                  <a:lnTo>
                    <a:pt x="202" y="108"/>
                  </a:lnTo>
                  <a:lnTo>
                    <a:pt x="216" y="115"/>
                  </a:lnTo>
                  <a:lnTo>
                    <a:pt x="228" y="122"/>
                  </a:lnTo>
                  <a:lnTo>
                    <a:pt x="239" y="121"/>
                  </a:lnTo>
                  <a:lnTo>
                    <a:pt x="240" y="122"/>
                  </a:lnTo>
                  <a:lnTo>
                    <a:pt x="237" y="127"/>
                  </a:lnTo>
                  <a:lnTo>
                    <a:pt x="233" y="128"/>
                  </a:lnTo>
                  <a:lnTo>
                    <a:pt x="229" y="130"/>
                  </a:lnTo>
                  <a:lnTo>
                    <a:pt x="232" y="132"/>
                  </a:lnTo>
                  <a:lnTo>
                    <a:pt x="233" y="138"/>
                  </a:lnTo>
                  <a:lnTo>
                    <a:pt x="241" y="136"/>
                  </a:lnTo>
                  <a:lnTo>
                    <a:pt x="241" y="143"/>
                  </a:lnTo>
                  <a:lnTo>
                    <a:pt x="235" y="149"/>
                  </a:lnTo>
                  <a:lnTo>
                    <a:pt x="244" y="156"/>
                  </a:lnTo>
                  <a:lnTo>
                    <a:pt x="247" y="160"/>
                  </a:lnTo>
                  <a:lnTo>
                    <a:pt x="251" y="161"/>
                  </a:lnTo>
                  <a:lnTo>
                    <a:pt x="254" y="160"/>
                  </a:lnTo>
                  <a:lnTo>
                    <a:pt x="252" y="158"/>
                  </a:lnTo>
                  <a:lnTo>
                    <a:pt x="241" y="149"/>
                  </a:lnTo>
                  <a:lnTo>
                    <a:pt x="246" y="146"/>
                  </a:lnTo>
                  <a:lnTo>
                    <a:pt x="248" y="141"/>
                  </a:lnTo>
                  <a:lnTo>
                    <a:pt x="241" y="134"/>
                  </a:lnTo>
                  <a:lnTo>
                    <a:pt x="241" y="129"/>
                  </a:lnTo>
                  <a:lnTo>
                    <a:pt x="244" y="123"/>
                  </a:lnTo>
                  <a:lnTo>
                    <a:pt x="242" y="118"/>
                  </a:lnTo>
                  <a:lnTo>
                    <a:pt x="233" y="115"/>
                  </a:lnTo>
                  <a:lnTo>
                    <a:pt x="233" y="110"/>
                  </a:lnTo>
                  <a:lnTo>
                    <a:pt x="220" y="107"/>
                  </a:lnTo>
                  <a:lnTo>
                    <a:pt x="220" y="103"/>
                  </a:lnTo>
                  <a:lnTo>
                    <a:pt x="217" y="100"/>
                  </a:lnTo>
                  <a:lnTo>
                    <a:pt x="218" y="92"/>
                  </a:lnTo>
                  <a:lnTo>
                    <a:pt x="214" y="89"/>
                  </a:lnTo>
                  <a:lnTo>
                    <a:pt x="220" y="83"/>
                  </a:lnTo>
                  <a:lnTo>
                    <a:pt x="224" y="83"/>
                  </a:lnTo>
                  <a:lnTo>
                    <a:pt x="239" y="81"/>
                  </a:lnTo>
                  <a:lnTo>
                    <a:pt x="249" y="79"/>
                  </a:lnTo>
                  <a:lnTo>
                    <a:pt x="253" y="80"/>
                  </a:lnTo>
                  <a:lnTo>
                    <a:pt x="260" y="80"/>
                  </a:lnTo>
                  <a:lnTo>
                    <a:pt x="263" y="77"/>
                  </a:lnTo>
                  <a:lnTo>
                    <a:pt x="272" y="77"/>
                  </a:lnTo>
                  <a:lnTo>
                    <a:pt x="276" y="80"/>
                  </a:lnTo>
                  <a:lnTo>
                    <a:pt x="277" y="77"/>
                  </a:lnTo>
                  <a:lnTo>
                    <a:pt x="273" y="74"/>
                  </a:lnTo>
                  <a:lnTo>
                    <a:pt x="274" y="71"/>
                  </a:lnTo>
                  <a:lnTo>
                    <a:pt x="270" y="68"/>
                  </a:lnTo>
                  <a:lnTo>
                    <a:pt x="265" y="68"/>
                  </a:lnTo>
                  <a:lnTo>
                    <a:pt x="267" y="64"/>
                  </a:lnTo>
                  <a:lnTo>
                    <a:pt x="274" y="65"/>
                  </a:lnTo>
                  <a:lnTo>
                    <a:pt x="275" y="63"/>
                  </a:lnTo>
                  <a:lnTo>
                    <a:pt x="270" y="61"/>
                  </a:lnTo>
                  <a:lnTo>
                    <a:pt x="265" y="62"/>
                  </a:lnTo>
                  <a:lnTo>
                    <a:pt x="263" y="59"/>
                  </a:lnTo>
                  <a:lnTo>
                    <a:pt x="267" y="56"/>
                  </a:lnTo>
                  <a:lnTo>
                    <a:pt x="273" y="58"/>
                  </a:lnTo>
                  <a:lnTo>
                    <a:pt x="276" y="55"/>
                  </a:lnTo>
                  <a:lnTo>
                    <a:pt x="280" y="52"/>
                  </a:lnTo>
                  <a:lnTo>
                    <a:pt x="281" y="50"/>
                  </a:lnTo>
                  <a:lnTo>
                    <a:pt x="277" y="50"/>
                  </a:lnTo>
                  <a:lnTo>
                    <a:pt x="273" y="49"/>
                  </a:lnTo>
                  <a:lnTo>
                    <a:pt x="275" y="48"/>
                  </a:lnTo>
                  <a:lnTo>
                    <a:pt x="280" y="48"/>
                  </a:lnTo>
                  <a:lnTo>
                    <a:pt x="285" y="48"/>
                  </a:lnTo>
                  <a:lnTo>
                    <a:pt x="292" y="43"/>
                  </a:lnTo>
                  <a:lnTo>
                    <a:pt x="302" y="42"/>
                  </a:lnTo>
                  <a:lnTo>
                    <a:pt x="309" y="40"/>
                  </a:lnTo>
                  <a:lnTo>
                    <a:pt x="314" y="41"/>
                  </a:lnTo>
                  <a:lnTo>
                    <a:pt x="317" y="39"/>
                  </a:lnTo>
                  <a:lnTo>
                    <a:pt x="330" y="38"/>
                  </a:lnTo>
                  <a:lnTo>
                    <a:pt x="339" y="37"/>
                  </a:lnTo>
                  <a:lnTo>
                    <a:pt x="340" y="36"/>
                  </a:lnTo>
                  <a:lnTo>
                    <a:pt x="335" y="36"/>
                  </a:lnTo>
                  <a:lnTo>
                    <a:pt x="331" y="35"/>
                  </a:lnTo>
                  <a:lnTo>
                    <a:pt x="329" y="33"/>
                  </a:lnTo>
                  <a:lnTo>
                    <a:pt x="334" y="32"/>
                  </a:lnTo>
                  <a:lnTo>
                    <a:pt x="345" y="32"/>
                  </a:lnTo>
                  <a:lnTo>
                    <a:pt x="351" y="31"/>
                  </a:lnTo>
                  <a:lnTo>
                    <a:pt x="361" y="33"/>
                  </a:lnTo>
                  <a:lnTo>
                    <a:pt x="355" y="36"/>
                  </a:lnTo>
                  <a:lnTo>
                    <a:pt x="358" y="37"/>
                  </a:lnTo>
                  <a:lnTo>
                    <a:pt x="362" y="35"/>
                  </a:lnTo>
                  <a:lnTo>
                    <a:pt x="366" y="35"/>
                  </a:lnTo>
                  <a:lnTo>
                    <a:pt x="366" y="37"/>
                  </a:lnTo>
                  <a:lnTo>
                    <a:pt x="376" y="34"/>
                  </a:lnTo>
                  <a:lnTo>
                    <a:pt x="380" y="31"/>
                  </a:lnTo>
                  <a:lnTo>
                    <a:pt x="385" y="29"/>
                  </a:lnTo>
                  <a:lnTo>
                    <a:pt x="394" y="32"/>
                  </a:lnTo>
                  <a:lnTo>
                    <a:pt x="390" y="35"/>
                  </a:lnTo>
                  <a:lnTo>
                    <a:pt x="392" y="39"/>
                  </a:lnTo>
                  <a:lnTo>
                    <a:pt x="399" y="37"/>
                  </a:lnTo>
                  <a:lnTo>
                    <a:pt x="400" y="33"/>
                  </a:lnTo>
                  <a:lnTo>
                    <a:pt x="398" y="30"/>
                  </a:lnTo>
                  <a:lnTo>
                    <a:pt x="389" y="27"/>
                  </a:lnTo>
                  <a:lnTo>
                    <a:pt x="386" y="25"/>
                  </a:lnTo>
                  <a:lnTo>
                    <a:pt x="388" y="24"/>
                  </a:lnTo>
                  <a:lnTo>
                    <a:pt x="395" y="26"/>
                  </a:lnTo>
                  <a:lnTo>
                    <a:pt x="404" y="25"/>
                  </a:lnTo>
                  <a:lnTo>
                    <a:pt x="409" y="26"/>
                  </a:lnTo>
                  <a:lnTo>
                    <a:pt x="414" y="27"/>
                  </a:lnTo>
                  <a:lnTo>
                    <a:pt x="423" y="28"/>
                  </a:lnTo>
                  <a:lnTo>
                    <a:pt x="432" y="26"/>
                  </a:lnTo>
                  <a:lnTo>
                    <a:pt x="430" y="25"/>
                  </a:lnTo>
                  <a:lnTo>
                    <a:pt x="420" y="26"/>
                  </a:lnTo>
                  <a:lnTo>
                    <a:pt x="415" y="24"/>
                  </a:lnTo>
                  <a:lnTo>
                    <a:pt x="410" y="24"/>
                  </a:lnTo>
                  <a:lnTo>
                    <a:pt x="407" y="20"/>
                  </a:lnTo>
                  <a:lnTo>
                    <a:pt x="410" y="20"/>
                  </a:lnTo>
                  <a:lnTo>
                    <a:pt x="407" y="18"/>
                  </a:lnTo>
                  <a:lnTo>
                    <a:pt x="405" y="15"/>
                  </a:lnTo>
                  <a:lnTo>
                    <a:pt x="410" y="13"/>
                  </a:lnTo>
                  <a:lnTo>
                    <a:pt x="411" y="10"/>
                  </a:lnTo>
                  <a:lnTo>
                    <a:pt x="419" y="5"/>
                  </a:lnTo>
                  <a:lnTo>
                    <a:pt x="422" y="3"/>
                  </a:lnTo>
                  <a:lnTo>
                    <a:pt x="434" y="0"/>
                  </a:lnTo>
                  <a:lnTo>
                    <a:pt x="444" y="3"/>
                  </a:lnTo>
                  <a:lnTo>
                    <a:pt x="450" y="2"/>
                  </a:lnTo>
                  <a:lnTo>
                    <a:pt x="453" y="5"/>
                  </a:lnTo>
                  <a:lnTo>
                    <a:pt x="449" y="9"/>
                  </a:lnTo>
                  <a:lnTo>
                    <a:pt x="438" y="10"/>
                  </a:lnTo>
                  <a:lnTo>
                    <a:pt x="438" y="12"/>
                  </a:lnTo>
                  <a:lnTo>
                    <a:pt x="447" y="12"/>
                  </a:lnTo>
                  <a:lnTo>
                    <a:pt x="447" y="15"/>
                  </a:lnTo>
                  <a:lnTo>
                    <a:pt x="451" y="15"/>
                  </a:lnTo>
                  <a:lnTo>
                    <a:pt x="456" y="13"/>
                  </a:lnTo>
                  <a:lnTo>
                    <a:pt x="463" y="14"/>
                  </a:lnTo>
                  <a:lnTo>
                    <a:pt x="461" y="19"/>
                  </a:lnTo>
                  <a:lnTo>
                    <a:pt x="454" y="23"/>
                  </a:lnTo>
                  <a:lnTo>
                    <a:pt x="459" y="25"/>
                  </a:lnTo>
                  <a:lnTo>
                    <a:pt x="468" y="24"/>
                  </a:lnTo>
                  <a:lnTo>
                    <a:pt x="470" y="20"/>
                  </a:lnTo>
                  <a:lnTo>
                    <a:pt x="497" y="19"/>
                  </a:lnTo>
                  <a:lnTo>
                    <a:pt x="499" y="21"/>
                  </a:lnTo>
                  <a:lnTo>
                    <a:pt x="504" y="21"/>
                  </a:lnTo>
                  <a:lnTo>
                    <a:pt x="514" y="27"/>
                  </a:lnTo>
                  <a:lnTo>
                    <a:pt x="512" y="31"/>
                  </a:lnTo>
                  <a:lnTo>
                    <a:pt x="514" y="31"/>
                  </a:lnTo>
                  <a:lnTo>
                    <a:pt x="519" y="28"/>
                  </a:lnTo>
                  <a:lnTo>
                    <a:pt x="522" y="28"/>
                  </a:lnTo>
                  <a:lnTo>
                    <a:pt x="522" y="34"/>
                  </a:lnTo>
                  <a:lnTo>
                    <a:pt x="525" y="35"/>
                  </a:lnTo>
                  <a:lnTo>
                    <a:pt x="525" y="40"/>
                  </a:lnTo>
                  <a:lnTo>
                    <a:pt x="518" y="39"/>
                  </a:lnTo>
                  <a:lnTo>
                    <a:pt x="514" y="36"/>
                  </a:lnTo>
                  <a:lnTo>
                    <a:pt x="512" y="36"/>
                  </a:lnTo>
                  <a:lnTo>
                    <a:pt x="511" y="37"/>
                  </a:lnTo>
                  <a:lnTo>
                    <a:pt x="513" y="40"/>
                  </a:lnTo>
                  <a:lnTo>
                    <a:pt x="522" y="44"/>
                  </a:lnTo>
                  <a:lnTo>
                    <a:pt x="518" y="49"/>
                  </a:lnTo>
                  <a:lnTo>
                    <a:pt x="509" y="55"/>
                  </a:lnTo>
                  <a:lnTo>
                    <a:pt x="509" y="59"/>
                  </a:lnTo>
                  <a:lnTo>
                    <a:pt x="501" y="59"/>
                  </a:lnTo>
                  <a:lnTo>
                    <a:pt x="489" y="67"/>
                  </a:lnTo>
                  <a:lnTo>
                    <a:pt x="488" y="70"/>
                  </a:lnTo>
                  <a:lnTo>
                    <a:pt x="484" y="71"/>
                  </a:lnTo>
                  <a:lnTo>
                    <a:pt x="476" y="75"/>
                  </a:lnTo>
                  <a:lnTo>
                    <a:pt x="470" y="81"/>
                  </a:lnTo>
                  <a:lnTo>
                    <a:pt x="465" y="81"/>
                  </a:lnTo>
                  <a:lnTo>
                    <a:pt x="460" y="83"/>
                  </a:lnTo>
                  <a:lnTo>
                    <a:pt x="459" y="88"/>
                  </a:lnTo>
                  <a:lnTo>
                    <a:pt x="455" y="88"/>
                  </a:lnTo>
                  <a:lnTo>
                    <a:pt x="451" y="90"/>
                  </a:lnTo>
                  <a:lnTo>
                    <a:pt x="451" y="95"/>
                  </a:lnTo>
                  <a:lnTo>
                    <a:pt x="444" y="101"/>
                  </a:lnTo>
                  <a:lnTo>
                    <a:pt x="449" y="100"/>
                  </a:lnTo>
                  <a:lnTo>
                    <a:pt x="458" y="96"/>
                  </a:lnTo>
                  <a:lnTo>
                    <a:pt x="459" y="92"/>
                  </a:lnTo>
                  <a:lnTo>
                    <a:pt x="470" y="92"/>
                  </a:lnTo>
                  <a:lnTo>
                    <a:pt x="471" y="90"/>
                  </a:lnTo>
                  <a:lnTo>
                    <a:pt x="476" y="87"/>
                  </a:lnTo>
                  <a:lnTo>
                    <a:pt x="480" y="87"/>
                  </a:lnTo>
                  <a:lnTo>
                    <a:pt x="483" y="86"/>
                  </a:lnTo>
                  <a:lnTo>
                    <a:pt x="489" y="86"/>
                  </a:lnTo>
                  <a:lnTo>
                    <a:pt x="496" y="79"/>
                  </a:lnTo>
                  <a:lnTo>
                    <a:pt x="491" y="80"/>
                  </a:lnTo>
                  <a:lnTo>
                    <a:pt x="487" y="80"/>
                  </a:lnTo>
                  <a:lnTo>
                    <a:pt x="486" y="77"/>
                  </a:lnTo>
                  <a:lnTo>
                    <a:pt x="491" y="74"/>
                  </a:lnTo>
                  <a:lnTo>
                    <a:pt x="495" y="74"/>
                  </a:lnTo>
                  <a:lnTo>
                    <a:pt x="503" y="74"/>
                  </a:lnTo>
                  <a:lnTo>
                    <a:pt x="502" y="78"/>
                  </a:lnTo>
                  <a:lnTo>
                    <a:pt x="510" y="80"/>
                  </a:lnTo>
                  <a:lnTo>
                    <a:pt x="516" y="80"/>
                  </a:lnTo>
                  <a:lnTo>
                    <a:pt x="516" y="75"/>
                  </a:lnTo>
                  <a:lnTo>
                    <a:pt x="521" y="76"/>
                  </a:lnTo>
                  <a:lnTo>
                    <a:pt x="524" y="79"/>
                  </a:lnTo>
                  <a:lnTo>
                    <a:pt x="522" y="82"/>
                  </a:lnTo>
                  <a:lnTo>
                    <a:pt x="518" y="84"/>
                  </a:lnTo>
                  <a:lnTo>
                    <a:pt x="520" y="87"/>
                  </a:lnTo>
                  <a:lnTo>
                    <a:pt x="525" y="86"/>
                  </a:lnTo>
                  <a:lnTo>
                    <a:pt x="526" y="83"/>
                  </a:lnTo>
                  <a:lnTo>
                    <a:pt x="541" y="80"/>
                  </a:lnTo>
                  <a:lnTo>
                    <a:pt x="549" y="81"/>
                  </a:lnTo>
                  <a:lnTo>
                    <a:pt x="565" y="82"/>
                  </a:lnTo>
                  <a:lnTo>
                    <a:pt x="573" y="83"/>
                  </a:lnTo>
                  <a:lnTo>
                    <a:pt x="574" y="85"/>
                  </a:lnTo>
                  <a:lnTo>
                    <a:pt x="569" y="85"/>
                  </a:lnTo>
                  <a:lnTo>
                    <a:pt x="567" y="86"/>
                  </a:lnTo>
                  <a:lnTo>
                    <a:pt x="566" y="90"/>
                  </a:lnTo>
                  <a:lnTo>
                    <a:pt x="584" y="95"/>
                  </a:lnTo>
                  <a:lnTo>
                    <a:pt x="587" y="94"/>
                  </a:lnTo>
                  <a:lnTo>
                    <a:pt x="592" y="94"/>
                  </a:lnTo>
                  <a:lnTo>
                    <a:pt x="600" y="96"/>
                  </a:lnTo>
                  <a:lnTo>
                    <a:pt x="606" y="96"/>
                  </a:lnTo>
                  <a:lnTo>
                    <a:pt x="609" y="93"/>
                  </a:lnTo>
                  <a:lnTo>
                    <a:pt x="612" y="93"/>
                  </a:lnTo>
                  <a:lnTo>
                    <a:pt x="617" y="92"/>
                  </a:lnTo>
                  <a:lnTo>
                    <a:pt x="617" y="87"/>
                  </a:lnTo>
                  <a:lnTo>
                    <a:pt x="615" y="85"/>
                  </a:lnTo>
                  <a:lnTo>
                    <a:pt x="614" y="81"/>
                  </a:lnTo>
                  <a:lnTo>
                    <a:pt x="616" y="80"/>
                  </a:lnTo>
                  <a:lnTo>
                    <a:pt x="620" y="80"/>
                  </a:lnTo>
                  <a:lnTo>
                    <a:pt x="622" y="79"/>
                  </a:lnTo>
                  <a:lnTo>
                    <a:pt x="632" y="81"/>
                  </a:lnTo>
                  <a:lnTo>
                    <a:pt x="631" y="83"/>
                  </a:lnTo>
                  <a:lnTo>
                    <a:pt x="635" y="86"/>
                  </a:lnTo>
                  <a:lnTo>
                    <a:pt x="641" y="84"/>
                  </a:lnTo>
                  <a:lnTo>
                    <a:pt x="647" y="88"/>
                  </a:lnTo>
                  <a:lnTo>
                    <a:pt x="653" y="85"/>
                  </a:lnTo>
                  <a:lnTo>
                    <a:pt x="657" y="86"/>
                  </a:lnTo>
                  <a:lnTo>
                    <a:pt x="666" y="95"/>
                  </a:lnTo>
                  <a:lnTo>
                    <a:pt x="666" y="98"/>
                  </a:lnTo>
                  <a:lnTo>
                    <a:pt x="672" y="101"/>
                  </a:lnTo>
                  <a:lnTo>
                    <a:pt x="668" y="104"/>
                  </a:lnTo>
                  <a:lnTo>
                    <a:pt x="661" y="103"/>
                  </a:lnTo>
                  <a:lnTo>
                    <a:pt x="661" y="105"/>
                  </a:lnTo>
                  <a:lnTo>
                    <a:pt x="664" y="106"/>
                  </a:lnTo>
                  <a:lnTo>
                    <a:pt x="671" y="107"/>
                  </a:lnTo>
                  <a:lnTo>
                    <a:pt x="670" y="113"/>
                  </a:lnTo>
                  <a:lnTo>
                    <a:pt x="666" y="113"/>
                  </a:lnTo>
                  <a:lnTo>
                    <a:pt x="660" y="110"/>
                  </a:lnTo>
                  <a:lnTo>
                    <a:pt x="660" y="115"/>
                  </a:lnTo>
                  <a:lnTo>
                    <a:pt x="664" y="118"/>
                  </a:lnTo>
                  <a:lnTo>
                    <a:pt x="667" y="116"/>
                  </a:lnTo>
                  <a:lnTo>
                    <a:pt x="670" y="119"/>
                  </a:lnTo>
                  <a:lnTo>
                    <a:pt x="668" y="121"/>
                  </a:lnTo>
                  <a:lnTo>
                    <a:pt x="669" y="125"/>
                  </a:lnTo>
                  <a:lnTo>
                    <a:pt x="689" y="137"/>
                  </a:lnTo>
                  <a:lnTo>
                    <a:pt x="693" y="133"/>
                  </a:lnTo>
                  <a:lnTo>
                    <a:pt x="696" y="123"/>
                  </a:lnTo>
                  <a:lnTo>
                    <a:pt x="701" y="116"/>
                  </a:lnTo>
                  <a:lnTo>
                    <a:pt x="704" y="119"/>
                  </a:lnTo>
                  <a:lnTo>
                    <a:pt x="712" y="125"/>
                  </a:lnTo>
                  <a:lnTo>
                    <a:pt x="719" y="125"/>
                  </a:lnTo>
                  <a:lnTo>
                    <a:pt x="728" y="122"/>
                  </a:lnTo>
                  <a:lnTo>
                    <a:pt x="739" y="123"/>
                  </a:lnTo>
                  <a:lnTo>
                    <a:pt x="747" y="128"/>
                  </a:lnTo>
                  <a:lnTo>
                    <a:pt x="752" y="128"/>
                  </a:lnTo>
                  <a:lnTo>
                    <a:pt x="753" y="123"/>
                  </a:lnTo>
                  <a:lnTo>
                    <a:pt x="756" y="120"/>
                  </a:lnTo>
                  <a:lnTo>
                    <a:pt x="761" y="122"/>
                  </a:lnTo>
                  <a:lnTo>
                    <a:pt x="761" y="125"/>
                  </a:lnTo>
                  <a:lnTo>
                    <a:pt x="770" y="123"/>
                  </a:lnTo>
                  <a:lnTo>
                    <a:pt x="767" y="118"/>
                  </a:lnTo>
                  <a:lnTo>
                    <a:pt x="767" y="111"/>
                  </a:lnTo>
                  <a:lnTo>
                    <a:pt x="770" y="109"/>
                  </a:lnTo>
                  <a:lnTo>
                    <a:pt x="761" y="109"/>
                  </a:lnTo>
                  <a:lnTo>
                    <a:pt x="763" y="104"/>
                  </a:lnTo>
                  <a:lnTo>
                    <a:pt x="767" y="105"/>
                  </a:lnTo>
                  <a:lnTo>
                    <a:pt x="772" y="105"/>
                  </a:lnTo>
                  <a:lnTo>
                    <a:pt x="780" y="101"/>
                  </a:lnTo>
                  <a:lnTo>
                    <a:pt x="777" y="99"/>
                  </a:lnTo>
                  <a:lnTo>
                    <a:pt x="779" y="97"/>
                  </a:lnTo>
                  <a:lnTo>
                    <a:pt x="782" y="98"/>
                  </a:lnTo>
                  <a:lnTo>
                    <a:pt x="783" y="100"/>
                  </a:lnTo>
                  <a:lnTo>
                    <a:pt x="791" y="99"/>
                  </a:lnTo>
                  <a:lnTo>
                    <a:pt x="802" y="101"/>
                  </a:lnTo>
                  <a:lnTo>
                    <a:pt x="812" y="102"/>
                  </a:lnTo>
                  <a:lnTo>
                    <a:pt x="829" y="107"/>
                  </a:lnTo>
                  <a:lnTo>
                    <a:pt x="820" y="106"/>
                  </a:lnTo>
                  <a:lnTo>
                    <a:pt x="812" y="106"/>
                  </a:lnTo>
                  <a:lnTo>
                    <a:pt x="808" y="110"/>
                  </a:lnTo>
                  <a:lnTo>
                    <a:pt x="810" y="112"/>
                  </a:lnTo>
                  <a:lnTo>
                    <a:pt x="821" y="111"/>
                  </a:lnTo>
                  <a:lnTo>
                    <a:pt x="820" y="116"/>
                  </a:lnTo>
                  <a:lnTo>
                    <a:pt x="814" y="116"/>
                  </a:lnTo>
                  <a:lnTo>
                    <a:pt x="815" y="121"/>
                  </a:lnTo>
                  <a:lnTo>
                    <a:pt x="825" y="119"/>
                  </a:lnTo>
                  <a:lnTo>
                    <a:pt x="833" y="115"/>
                  </a:lnTo>
                  <a:lnTo>
                    <a:pt x="837" y="109"/>
                  </a:lnTo>
                  <a:lnTo>
                    <a:pt x="852" y="109"/>
                  </a:lnTo>
                  <a:lnTo>
                    <a:pt x="859" y="112"/>
                  </a:lnTo>
                  <a:lnTo>
                    <a:pt x="863" y="113"/>
                  </a:lnTo>
                  <a:lnTo>
                    <a:pt x="862" y="118"/>
                  </a:lnTo>
                  <a:lnTo>
                    <a:pt x="858" y="117"/>
                  </a:lnTo>
                  <a:lnTo>
                    <a:pt x="854" y="117"/>
                  </a:lnTo>
                  <a:lnTo>
                    <a:pt x="855" y="120"/>
                  </a:lnTo>
                  <a:lnTo>
                    <a:pt x="863" y="122"/>
                  </a:lnTo>
                  <a:lnTo>
                    <a:pt x="873" y="126"/>
                  </a:lnTo>
                  <a:lnTo>
                    <a:pt x="880" y="131"/>
                  </a:lnTo>
                  <a:lnTo>
                    <a:pt x="881" y="134"/>
                  </a:lnTo>
                  <a:lnTo>
                    <a:pt x="888" y="137"/>
                  </a:lnTo>
                  <a:lnTo>
                    <a:pt x="900" y="135"/>
                  </a:lnTo>
                  <a:lnTo>
                    <a:pt x="915" y="130"/>
                  </a:lnTo>
                  <a:lnTo>
                    <a:pt x="926" y="130"/>
                  </a:lnTo>
                  <a:lnTo>
                    <a:pt x="934" y="132"/>
                  </a:lnTo>
                  <a:lnTo>
                    <a:pt x="942" y="133"/>
                  </a:lnTo>
                  <a:lnTo>
                    <a:pt x="953" y="140"/>
                  </a:lnTo>
                  <a:lnTo>
                    <a:pt x="955" y="146"/>
                  </a:lnTo>
                  <a:lnTo>
                    <a:pt x="951" y="151"/>
                  </a:lnTo>
                  <a:lnTo>
                    <a:pt x="953" y="156"/>
                  </a:lnTo>
                  <a:lnTo>
                    <a:pt x="959" y="158"/>
                  </a:lnTo>
                  <a:lnTo>
                    <a:pt x="962" y="158"/>
                  </a:lnTo>
                  <a:lnTo>
                    <a:pt x="964" y="160"/>
                  </a:lnTo>
                  <a:lnTo>
                    <a:pt x="966" y="159"/>
                  </a:lnTo>
                  <a:lnTo>
                    <a:pt x="969" y="159"/>
                  </a:lnTo>
                  <a:lnTo>
                    <a:pt x="971" y="158"/>
                  </a:lnTo>
                  <a:lnTo>
                    <a:pt x="974" y="159"/>
                  </a:lnTo>
                  <a:lnTo>
                    <a:pt x="980" y="156"/>
                  </a:lnTo>
                  <a:lnTo>
                    <a:pt x="986" y="157"/>
                  </a:lnTo>
                  <a:lnTo>
                    <a:pt x="991" y="156"/>
                  </a:lnTo>
                  <a:lnTo>
                    <a:pt x="1000" y="160"/>
                  </a:lnTo>
                  <a:lnTo>
                    <a:pt x="1019" y="161"/>
                  </a:lnTo>
                  <a:lnTo>
                    <a:pt x="1025" y="156"/>
                  </a:lnTo>
                  <a:lnTo>
                    <a:pt x="1028" y="158"/>
                  </a:lnTo>
                  <a:lnTo>
                    <a:pt x="1032" y="165"/>
                  </a:lnTo>
                  <a:lnTo>
                    <a:pt x="1041" y="166"/>
                  </a:lnTo>
                  <a:lnTo>
                    <a:pt x="1042" y="170"/>
                  </a:lnTo>
                  <a:lnTo>
                    <a:pt x="1055" y="171"/>
                  </a:lnTo>
                  <a:lnTo>
                    <a:pt x="1057" y="165"/>
                  </a:lnTo>
                  <a:lnTo>
                    <a:pt x="1047" y="158"/>
                  </a:lnTo>
                  <a:lnTo>
                    <a:pt x="1048" y="156"/>
                  </a:lnTo>
                  <a:lnTo>
                    <a:pt x="1051" y="156"/>
                  </a:lnTo>
                  <a:lnTo>
                    <a:pt x="1053" y="154"/>
                  </a:lnTo>
                  <a:lnTo>
                    <a:pt x="1049" y="152"/>
                  </a:lnTo>
                  <a:lnTo>
                    <a:pt x="1052" y="149"/>
                  </a:lnTo>
                  <a:lnTo>
                    <a:pt x="1072" y="153"/>
                  </a:lnTo>
                  <a:lnTo>
                    <a:pt x="1078" y="154"/>
                  </a:lnTo>
                  <a:lnTo>
                    <a:pt x="1082" y="153"/>
                  </a:lnTo>
                  <a:lnTo>
                    <a:pt x="1089" y="154"/>
                  </a:lnTo>
                  <a:lnTo>
                    <a:pt x="1095" y="154"/>
                  </a:lnTo>
                  <a:lnTo>
                    <a:pt x="1099" y="155"/>
                  </a:lnTo>
                  <a:lnTo>
                    <a:pt x="1101" y="154"/>
                  </a:lnTo>
                  <a:lnTo>
                    <a:pt x="1112" y="158"/>
                  </a:lnTo>
                  <a:lnTo>
                    <a:pt x="1117" y="158"/>
                  </a:lnTo>
                  <a:lnTo>
                    <a:pt x="1124" y="162"/>
                  </a:lnTo>
                  <a:lnTo>
                    <a:pt x="1129" y="163"/>
                  </a:lnTo>
                  <a:lnTo>
                    <a:pt x="1138" y="168"/>
                  </a:lnTo>
                  <a:lnTo>
                    <a:pt x="1139" y="171"/>
                  </a:lnTo>
                  <a:lnTo>
                    <a:pt x="1145" y="171"/>
                  </a:lnTo>
                  <a:lnTo>
                    <a:pt x="1149" y="174"/>
                  </a:lnTo>
                  <a:lnTo>
                    <a:pt x="1149" y="176"/>
                  </a:lnTo>
                  <a:lnTo>
                    <a:pt x="1162" y="183"/>
                  </a:lnTo>
                  <a:lnTo>
                    <a:pt x="1168" y="184"/>
                  </a:lnTo>
                  <a:lnTo>
                    <a:pt x="1168" y="186"/>
                  </a:lnTo>
                  <a:lnTo>
                    <a:pt x="1173" y="187"/>
                  </a:lnTo>
                  <a:lnTo>
                    <a:pt x="1173" y="190"/>
                  </a:lnTo>
                  <a:lnTo>
                    <a:pt x="1177" y="190"/>
                  </a:lnTo>
                  <a:lnTo>
                    <a:pt x="1186" y="196"/>
                  </a:lnTo>
                  <a:lnTo>
                    <a:pt x="1187" y="202"/>
                  </a:lnTo>
                  <a:lnTo>
                    <a:pt x="1183" y="205"/>
                  </a:lnTo>
                  <a:lnTo>
                    <a:pt x="1192" y="211"/>
                  </a:lnTo>
                  <a:lnTo>
                    <a:pt x="1194" y="209"/>
                  </a:lnTo>
                  <a:lnTo>
                    <a:pt x="1191" y="207"/>
                  </a:lnTo>
                  <a:lnTo>
                    <a:pt x="1192" y="204"/>
                  </a:lnTo>
                  <a:lnTo>
                    <a:pt x="1190" y="199"/>
                  </a:lnTo>
                  <a:lnTo>
                    <a:pt x="1199" y="199"/>
                  </a:lnTo>
                  <a:lnTo>
                    <a:pt x="1204" y="201"/>
                  </a:lnTo>
                  <a:lnTo>
                    <a:pt x="1209" y="200"/>
                  </a:lnTo>
                  <a:lnTo>
                    <a:pt x="1222" y="208"/>
                  </a:lnTo>
                  <a:lnTo>
                    <a:pt x="1233" y="215"/>
                  </a:lnTo>
                  <a:lnTo>
                    <a:pt x="1231" y="220"/>
                  </a:lnTo>
                  <a:lnTo>
                    <a:pt x="1226" y="221"/>
                  </a:lnTo>
                  <a:lnTo>
                    <a:pt x="1225" y="226"/>
                  </a:lnTo>
                  <a:lnTo>
                    <a:pt x="1222" y="230"/>
                  </a:lnTo>
                  <a:lnTo>
                    <a:pt x="1209" y="233"/>
                  </a:lnTo>
                  <a:lnTo>
                    <a:pt x="1208" y="236"/>
                  </a:lnTo>
                  <a:lnTo>
                    <a:pt x="1205" y="238"/>
                  </a:lnTo>
                  <a:lnTo>
                    <a:pt x="1209" y="242"/>
                  </a:lnTo>
                  <a:lnTo>
                    <a:pt x="1203" y="247"/>
                  </a:lnTo>
                  <a:lnTo>
                    <a:pt x="1202" y="253"/>
                  </a:lnTo>
                  <a:lnTo>
                    <a:pt x="1207" y="257"/>
                  </a:lnTo>
                  <a:lnTo>
                    <a:pt x="1198" y="261"/>
                  </a:lnTo>
                  <a:lnTo>
                    <a:pt x="1193" y="258"/>
                  </a:lnTo>
                  <a:lnTo>
                    <a:pt x="1189" y="251"/>
                  </a:lnTo>
                  <a:lnTo>
                    <a:pt x="1184" y="248"/>
                  </a:lnTo>
                  <a:lnTo>
                    <a:pt x="1176" y="249"/>
                  </a:lnTo>
                  <a:lnTo>
                    <a:pt x="1175" y="237"/>
                  </a:lnTo>
                  <a:lnTo>
                    <a:pt x="1173" y="235"/>
                  </a:lnTo>
                  <a:lnTo>
                    <a:pt x="1166" y="232"/>
                  </a:lnTo>
                  <a:lnTo>
                    <a:pt x="1160" y="233"/>
                  </a:lnTo>
                  <a:lnTo>
                    <a:pt x="1154" y="233"/>
                  </a:lnTo>
                  <a:lnTo>
                    <a:pt x="1151" y="229"/>
                  </a:lnTo>
                  <a:lnTo>
                    <a:pt x="1151" y="222"/>
                  </a:lnTo>
                  <a:lnTo>
                    <a:pt x="1152" y="217"/>
                  </a:lnTo>
                  <a:lnTo>
                    <a:pt x="1152" y="213"/>
                  </a:lnTo>
                  <a:lnTo>
                    <a:pt x="1147" y="215"/>
                  </a:lnTo>
                  <a:lnTo>
                    <a:pt x="1145" y="214"/>
                  </a:lnTo>
                  <a:lnTo>
                    <a:pt x="1139" y="218"/>
                  </a:lnTo>
                  <a:lnTo>
                    <a:pt x="1143" y="228"/>
                  </a:lnTo>
                  <a:lnTo>
                    <a:pt x="1145" y="235"/>
                  </a:lnTo>
                  <a:lnTo>
                    <a:pt x="1138" y="244"/>
                  </a:lnTo>
                  <a:lnTo>
                    <a:pt x="1135" y="246"/>
                  </a:lnTo>
                  <a:lnTo>
                    <a:pt x="1131" y="251"/>
                  </a:lnTo>
                  <a:lnTo>
                    <a:pt x="1119" y="252"/>
                  </a:lnTo>
                  <a:lnTo>
                    <a:pt x="1117" y="247"/>
                  </a:lnTo>
                  <a:lnTo>
                    <a:pt x="1112" y="242"/>
                  </a:lnTo>
                  <a:lnTo>
                    <a:pt x="1108" y="244"/>
                  </a:lnTo>
                  <a:lnTo>
                    <a:pt x="1112" y="248"/>
                  </a:lnTo>
                  <a:lnTo>
                    <a:pt x="1110" y="250"/>
                  </a:lnTo>
                  <a:lnTo>
                    <a:pt x="1108" y="246"/>
                  </a:lnTo>
                  <a:lnTo>
                    <a:pt x="1104" y="246"/>
                  </a:lnTo>
                  <a:lnTo>
                    <a:pt x="1106" y="253"/>
                  </a:lnTo>
                  <a:lnTo>
                    <a:pt x="1112" y="254"/>
                  </a:lnTo>
                  <a:lnTo>
                    <a:pt x="1115" y="256"/>
                  </a:lnTo>
                  <a:lnTo>
                    <a:pt x="1120" y="261"/>
                  </a:lnTo>
                  <a:lnTo>
                    <a:pt x="1122" y="257"/>
                  </a:lnTo>
                  <a:lnTo>
                    <a:pt x="1125" y="258"/>
                  </a:lnTo>
                  <a:lnTo>
                    <a:pt x="1124" y="263"/>
                  </a:lnTo>
                  <a:lnTo>
                    <a:pt x="1128" y="266"/>
                  </a:lnTo>
                  <a:lnTo>
                    <a:pt x="1128" y="279"/>
                  </a:lnTo>
                  <a:lnTo>
                    <a:pt x="1131" y="282"/>
                  </a:lnTo>
                  <a:lnTo>
                    <a:pt x="1132" y="291"/>
                  </a:lnTo>
                  <a:lnTo>
                    <a:pt x="1135" y="294"/>
                  </a:lnTo>
                  <a:lnTo>
                    <a:pt x="1132" y="301"/>
                  </a:lnTo>
                  <a:lnTo>
                    <a:pt x="1132" y="305"/>
                  </a:lnTo>
                  <a:lnTo>
                    <a:pt x="1123" y="303"/>
                  </a:lnTo>
                  <a:lnTo>
                    <a:pt x="1118" y="300"/>
                  </a:lnTo>
                  <a:lnTo>
                    <a:pt x="1107" y="302"/>
                  </a:lnTo>
                  <a:lnTo>
                    <a:pt x="1104" y="308"/>
                  </a:lnTo>
                  <a:lnTo>
                    <a:pt x="1092" y="311"/>
                  </a:lnTo>
                  <a:lnTo>
                    <a:pt x="1085" y="318"/>
                  </a:lnTo>
                  <a:lnTo>
                    <a:pt x="1080" y="319"/>
                  </a:lnTo>
                  <a:lnTo>
                    <a:pt x="1079" y="320"/>
                  </a:lnTo>
                  <a:lnTo>
                    <a:pt x="1075" y="326"/>
                  </a:lnTo>
                  <a:lnTo>
                    <a:pt x="1070" y="328"/>
                  </a:lnTo>
                  <a:lnTo>
                    <a:pt x="1068" y="333"/>
                  </a:lnTo>
                  <a:lnTo>
                    <a:pt x="1058" y="339"/>
                  </a:lnTo>
                  <a:lnTo>
                    <a:pt x="1052" y="346"/>
                  </a:lnTo>
                  <a:lnTo>
                    <a:pt x="1051" y="351"/>
                  </a:lnTo>
                  <a:lnTo>
                    <a:pt x="1047" y="354"/>
                  </a:lnTo>
                  <a:lnTo>
                    <a:pt x="1046" y="348"/>
                  </a:lnTo>
                  <a:lnTo>
                    <a:pt x="1044" y="343"/>
                  </a:lnTo>
                  <a:lnTo>
                    <a:pt x="1035" y="339"/>
                  </a:lnTo>
                  <a:lnTo>
                    <a:pt x="1019" y="347"/>
                  </a:lnTo>
                  <a:lnTo>
                    <a:pt x="1015" y="355"/>
                  </a:lnTo>
                  <a:lnTo>
                    <a:pt x="1010" y="359"/>
                  </a:lnTo>
                  <a:lnTo>
                    <a:pt x="1010" y="352"/>
                  </a:lnTo>
                  <a:lnTo>
                    <a:pt x="1013" y="345"/>
                  </a:lnTo>
                  <a:lnTo>
                    <a:pt x="1012" y="343"/>
                  </a:lnTo>
                  <a:lnTo>
                    <a:pt x="1008" y="348"/>
                  </a:lnTo>
                  <a:lnTo>
                    <a:pt x="1004" y="351"/>
                  </a:lnTo>
                  <a:lnTo>
                    <a:pt x="1000" y="356"/>
                  </a:lnTo>
                  <a:lnTo>
                    <a:pt x="997" y="354"/>
                  </a:lnTo>
                  <a:lnTo>
                    <a:pt x="991" y="353"/>
                  </a:lnTo>
                  <a:lnTo>
                    <a:pt x="985" y="361"/>
                  </a:lnTo>
                  <a:lnTo>
                    <a:pt x="983" y="370"/>
                  </a:lnTo>
                  <a:lnTo>
                    <a:pt x="978" y="378"/>
                  </a:lnTo>
                  <a:lnTo>
                    <a:pt x="975" y="380"/>
                  </a:lnTo>
                  <a:lnTo>
                    <a:pt x="972" y="391"/>
                  </a:lnTo>
                  <a:lnTo>
                    <a:pt x="977" y="396"/>
                  </a:lnTo>
                  <a:lnTo>
                    <a:pt x="978" y="393"/>
                  </a:lnTo>
                  <a:lnTo>
                    <a:pt x="984" y="396"/>
                  </a:lnTo>
                  <a:lnTo>
                    <a:pt x="985" y="399"/>
                  </a:lnTo>
                  <a:lnTo>
                    <a:pt x="979" y="405"/>
                  </a:lnTo>
                  <a:lnTo>
                    <a:pt x="980" y="414"/>
                  </a:lnTo>
                  <a:lnTo>
                    <a:pt x="984" y="416"/>
                  </a:lnTo>
                  <a:lnTo>
                    <a:pt x="987" y="426"/>
                  </a:lnTo>
                  <a:lnTo>
                    <a:pt x="984" y="429"/>
                  </a:lnTo>
                  <a:lnTo>
                    <a:pt x="980" y="429"/>
                  </a:lnTo>
                  <a:lnTo>
                    <a:pt x="980" y="422"/>
                  </a:lnTo>
                  <a:lnTo>
                    <a:pt x="973" y="429"/>
                  </a:lnTo>
                  <a:lnTo>
                    <a:pt x="969" y="440"/>
                  </a:lnTo>
                  <a:lnTo>
                    <a:pt x="971" y="443"/>
                  </a:lnTo>
                  <a:lnTo>
                    <a:pt x="974" y="448"/>
                  </a:lnTo>
                  <a:lnTo>
                    <a:pt x="971" y="455"/>
                  </a:lnTo>
                  <a:lnTo>
                    <a:pt x="967" y="456"/>
                  </a:lnTo>
                  <a:lnTo>
                    <a:pt x="966" y="454"/>
                  </a:lnTo>
                  <a:lnTo>
                    <a:pt x="954" y="464"/>
                  </a:lnTo>
                  <a:lnTo>
                    <a:pt x="956" y="476"/>
                  </a:lnTo>
                  <a:lnTo>
                    <a:pt x="954" y="480"/>
                  </a:lnTo>
                  <a:lnTo>
                    <a:pt x="949" y="478"/>
                  </a:lnTo>
                  <a:lnTo>
                    <a:pt x="943" y="480"/>
                  </a:lnTo>
                  <a:lnTo>
                    <a:pt x="941" y="489"/>
                  </a:lnTo>
                  <a:lnTo>
                    <a:pt x="941" y="495"/>
                  </a:lnTo>
                  <a:lnTo>
                    <a:pt x="926" y="516"/>
                  </a:lnTo>
                  <a:lnTo>
                    <a:pt x="922" y="517"/>
                  </a:lnTo>
                  <a:lnTo>
                    <a:pt x="924" y="514"/>
                  </a:lnTo>
                  <a:lnTo>
                    <a:pt x="921" y="507"/>
                  </a:lnTo>
                  <a:lnTo>
                    <a:pt x="922" y="498"/>
                  </a:lnTo>
                  <a:lnTo>
                    <a:pt x="921" y="489"/>
                  </a:lnTo>
                  <a:lnTo>
                    <a:pt x="917" y="473"/>
                  </a:lnTo>
                  <a:lnTo>
                    <a:pt x="915" y="467"/>
                  </a:lnTo>
                  <a:lnTo>
                    <a:pt x="915" y="458"/>
                  </a:lnTo>
                  <a:lnTo>
                    <a:pt x="913" y="441"/>
                  </a:lnTo>
                  <a:lnTo>
                    <a:pt x="915" y="423"/>
                  </a:lnTo>
                  <a:lnTo>
                    <a:pt x="921" y="414"/>
                  </a:lnTo>
                  <a:lnTo>
                    <a:pt x="923" y="412"/>
                  </a:lnTo>
                  <a:lnTo>
                    <a:pt x="924" y="394"/>
                  </a:lnTo>
                  <a:lnTo>
                    <a:pt x="932" y="394"/>
                  </a:lnTo>
                  <a:lnTo>
                    <a:pt x="935" y="390"/>
                  </a:lnTo>
                  <a:lnTo>
                    <a:pt x="939" y="388"/>
                  </a:lnTo>
                  <a:lnTo>
                    <a:pt x="945" y="383"/>
                  </a:lnTo>
                  <a:lnTo>
                    <a:pt x="945" y="380"/>
                  </a:lnTo>
                  <a:lnTo>
                    <a:pt x="955" y="370"/>
                  </a:lnTo>
                  <a:lnTo>
                    <a:pt x="956" y="362"/>
                  </a:lnTo>
                  <a:lnTo>
                    <a:pt x="961" y="361"/>
                  </a:lnTo>
                  <a:lnTo>
                    <a:pt x="969" y="349"/>
                  </a:lnTo>
                  <a:lnTo>
                    <a:pt x="972" y="343"/>
                  </a:lnTo>
                  <a:lnTo>
                    <a:pt x="987" y="336"/>
                  </a:lnTo>
                  <a:lnTo>
                    <a:pt x="987" y="331"/>
                  </a:lnTo>
                  <a:lnTo>
                    <a:pt x="988" y="329"/>
                  </a:lnTo>
                  <a:lnTo>
                    <a:pt x="989" y="320"/>
                  </a:lnTo>
                  <a:lnTo>
                    <a:pt x="990" y="317"/>
                  </a:lnTo>
                  <a:lnTo>
                    <a:pt x="991" y="312"/>
                  </a:lnTo>
                  <a:lnTo>
                    <a:pt x="994" y="303"/>
                  </a:lnTo>
                  <a:lnTo>
                    <a:pt x="1001" y="301"/>
                  </a:lnTo>
                  <a:lnTo>
                    <a:pt x="994" y="295"/>
                  </a:lnTo>
                  <a:lnTo>
                    <a:pt x="985" y="299"/>
                  </a:lnTo>
                  <a:lnTo>
                    <a:pt x="980" y="312"/>
                  </a:lnTo>
                  <a:lnTo>
                    <a:pt x="983" y="316"/>
                  </a:lnTo>
                  <a:lnTo>
                    <a:pt x="981" y="320"/>
                  </a:lnTo>
                  <a:lnTo>
                    <a:pt x="973" y="320"/>
                  </a:lnTo>
                  <a:lnTo>
                    <a:pt x="956" y="320"/>
                  </a:lnTo>
                  <a:lnTo>
                    <a:pt x="957" y="316"/>
                  </a:lnTo>
                  <a:lnTo>
                    <a:pt x="953" y="312"/>
                  </a:lnTo>
                  <a:lnTo>
                    <a:pt x="951" y="315"/>
                  </a:lnTo>
                  <a:lnTo>
                    <a:pt x="949" y="317"/>
                  </a:lnTo>
                  <a:lnTo>
                    <a:pt x="944" y="312"/>
                  </a:lnTo>
                  <a:lnTo>
                    <a:pt x="940" y="316"/>
                  </a:lnTo>
                  <a:lnTo>
                    <a:pt x="929" y="317"/>
                  </a:lnTo>
                  <a:lnTo>
                    <a:pt x="924" y="320"/>
                  </a:lnTo>
                  <a:close/>
                </a:path>
              </a:pathLst>
            </a:custGeom>
            <a:solidFill>
              <a:schemeClr val="tx2"/>
            </a:solidFill>
            <a:ln w="3175" cmpd="sng">
              <a:solidFill>
                <a:schemeClr val="tx2"/>
              </a:solidFill>
              <a:round/>
              <a:headEnd/>
              <a:tailEnd/>
            </a:ln>
          </p:spPr>
          <p:txBody>
            <a:bodyPr lIns="121908" tIns="60953" rIns="121908" bIns="60953"/>
            <a:lstStyle/>
            <a:p>
              <a:endParaRPr lang="es-CL" sz="2400" dirty="0">
                <a:solidFill>
                  <a:srgbClr val="000000"/>
                </a:solidFill>
              </a:endParaRPr>
            </a:p>
          </p:txBody>
        </p:sp>
        <p:sp>
          <p:nvSpPr>
            <p:cNvPr id="81" name="Freeform 581"/>
            <p:cNvSpPr>
              <a:spLocks/>
            </p:cNvSpPr>
            <p:nvPr/>
          </p:nvSpPr>
          <p:spPr bwMode="gray">
            <a:xfrm>
              <a:off x="7065623" y="2802234"/>
              <a:ext cx="7795" cy="3475"/>
            </a:xfrm>
            <a:custGeom>
              <a:avLst/>
              <a:gdLst>
                <a:gd name="T0" fmla="*/ 3 w 3"/>
                <a:gd name="T1" fmla="*/ 4 h 2"/>
                <a:gd name="T2" fmla="*/ 5 w 3"/>
                <a:gd name="T3" fmla="*/ 4 h 2"/>
                <a:gd name="T4" fmla="*/ 8 w 3"/>
                <a:gd name="T5" fmla="*/ 3 h 2"/>
                <a:gd name="T6" fmla="*/ 3 w 3"/>
                <a:gd name="T7" fmla="*/ 0 h 2"/>
                <a:gd name="T8" fmla="*/ 0 w 3"/>
                <a:gd name="T9" fmla="*/ 3 h 2"/>
                <a:gd name="T10" fmla="*/ 3 w 3"/>
                <a:gd name="T11" fmla="*/ 4 h 2"/>
                <a:gd name="T12" fmla="*/ 0 60000 65536"/>
                <a:gd name="T13" fmla="*/ 0 60000 65536"/>
                <a:gd name="T14" fmla="*/ 0 60000 65536"/>
                <a:gd name="T15" fmla="*/ 0 60000 65536"/>
                <a:gd name="T16" fmla="*/ 0 60000 65536"/>
                <a:gd name="T17" fmla="*/ 0 60000 65536"/>
                <a:gd name="T18" fmla="*/ 0 w 3"/>
                <a:gd name="T19" fmla="*/ 0 h 2"/>
                <a:gd name="T20" fmla="*/ 3 w 3"/>
                <a:gd name="T21" fmla="*/ 2 h 2"/>
              </a:gdLst>
              <a:ahLst/>
              <a:cxnLst>
                <a:cxn ang="T12">
                  <a:pos x="T0" y="T1"/>
                </a:cxn>
                <a:cxn ang="T13">
                  <a:pos x="T2" y="T3"/>
                </a:cxn>
                <a:cxn ang="T14">
                  <a:pos x="T4" y="T5"/>
                </a:cxn>
                <a:cxn ang="T15">
                  <a:pos x="T6" y="T7"/>
                </a:cxn>
                <a:cxn ang="T16">
                  <a:pos x="T8" y="T9"/>
                </a:cxn>
                <a:cxn ang="T17">
                  <a:pos x="T10" y="T11"/>
                </a:cxn>
              </a:cxnLst>
              <a:rect l="T18" t="T19" r="T20" b="T21"/>
              <a:pathLst>
                <a:path w="3" h="2">
                  <a:moveTo>
                    <a:pt x="1" y="2"/>
                  </a:moveTo>
                  <a:lnTo>
                    <a:pt x="2" y="2"/>
                  </a:lnTo>
                  <a:lnTo>
                    <a:pt x="3" y="1"/>
                  </a:lnTo>
                  <a:lnTo>
                    <a:pt x="1" y="0"/>
                  </a:lnTo>
                  <a:lnTo>
                    <a:pt x="0" y="1"/>
                  </a:lnTo>
                  <a:lnTo>
                    <a:pt x="1" y="2"/>
                  </a:lnTo>
                  <a:close/>
                </a:path>
              </a:pathLst>
            </a:custGeom>
            <a:solidFill>
              <a:schemeClr val="bg2">
                <a:lumMod val="60000"/>
                <a:lumOff val="40000"/>
              </a:schemeClr>
            </a:solidFill>
            <a:ln w="3175" cmpd="sng">
              <a:solidFill>
                <a:schemeClr val="bg1"/>
              </a:solidFill>
              <a:round/>
              <a:headEnd/>
              <a:tailEnd/>
            </a:ln>
          </p:spPr>
          <p:txBody>
            <a:bodyPr lIns="121908" tIns="60953" rIns="121908" bIns="60953"/>
            <a:lstStyle/>
            <a:p>
              <a:endParaRPr lang="es-CL" sz="2400" dirty="0">
                <a:solidFill>
                  <a:srgbClr val="000000"/>
                </a:solidFill>
              </a:endParaRPr>
            </a:p>
          </p:txBody>
        </p:sp>
        <p:sp>
          <p:nvSpPr>
            <p:cNvPr id="82" name="Freeform 582"/>
            <p:cNvSpPr>
              <a:spLocks/>
            </p:cNvSpPr>
            <p:nvPr/>
          </p:nvSpPr>
          <p:spPr bwMode="gray">
            <a:xfrm>
              <a:off x="7079657" y="2786015"/>
              <a:ext cx="4677" cy="3475"/>
            </a:xfrm>
            <a:custGeom>
              <a:avLst/>
              <a:gdLst>
                <a:gd name="T0" fmla="*/ 3 w 2"/>
                <a:gd name="T1" fmla="*/ 0 h 2"/>
                <a:gd name="T2" fmla="*/ 0 w 2"/>
                <a:gd name="T3" fmla="*/ 4 h 2"/>
                <a:gd name="T4" fmla="*/ 4 w 2"/>
                <a:gd name="T5" fmla="*/ 4 h 2"/>
                <a:gd name="T6" fmla="*/ 4 w 2"/>
                <a:gd name="T7" fmla="*/ 0 h 2"/>
                <a:gd name="T8" fmla="*/ 3 w 2"/>
                <a:gd name="T9" fmla="*/ 0 h 2"/>
                <a:gd name="T10" fmla="*/ 0 60000 65536"/>
                <a:gd name="T11" fmla="*/ 0 60000 65536"/>
                <a:gd name="T12" fmla="*/ 0 60000 65536"/>
                <a:gd name="T13" fmla="*/ 0 60000 65536"/>
                <a:gd name="T14" fmla="*/ 0 60000 65536"/>
                <a:gd name="T15" fmla="*/ 0 w 2"/>
                <a:gd name="T16" fmla="*/ 0 h 2"/>
                <a:gd name="T17" fmla="*/ 2 w 2"/>
                <a:gd name="T18" fmla="*/ 2 h 2"/>
              </a:gdLst>
              <a:ahLst/>
              <a:cxnLst>
                <a:cxn ang="T10">
                  <a:pos x="T0" y="T1"/>
                </a:cxn>
                <a:cxn ang="T11">
                  <a:pos x="T2" y="T3"/>
                </a:cxn>
                <a:cxn ang="T12">
                  <a:pos x="T4" y="T5"/>
                </a:cxn>
                <a:cxn ang="T13">
                  <a:pos x="T6" y="T7"/>
                </a:cxn>
                <a:cxn ang="T14">
                  <a:pos x="T8" y="T9"/>
                </a:cxn>
              </a:cxnLst>
              <a:rect l="T15" t="T16" r="T17" b="T18"/>
              <a:pathLst>
                <a:path w="2" h="2">
                  <a:moveTo>
                    <a:pt x="1" y="0"/>
                  </a:moveTo>
                  <a:lnTo>
                    <a:pt x="0" y="2"/>
                  </a:lnTo>
                  <a:lnTo>
                    <a:pt x="2" y="2"/>
                  </a:lnTo>
                  <a:lnTo>
                    <a:pt x="2" y="0"/>
                  </a:lnTo>
                  <a:lnTo>
                    <a:pt x="1" y="0"/>
                  </a:lnTo>
                  <a:close/>
                </a:path>
              </a:pathLst>
            </a:custGeom>
            <a:solidFill>
              <a:schemeClr val="bg2">
                <a:lumMod val="60000"/>
                <a:lumOff val="40000"/>
              </a:schemeClr>
            </a:solidFill>
            <a:ln w="3175" cmpd="sng">
              <a:solidFill>
                <a:schemeClr val="bg1"/>
              </a:solidFill>
              <a:round/>
              <a:headEnd/>
              <a:tailEnd/>
            </a:ln>
          </p:spPr>
          <p:txBody>
            <a:bodyPr lIns="121908" tIns="60953" rIns="121908" bIns="60953"/>
            <a:lstStyle/>
            <a:p>
              <a:endParaRPr lang="es-CL" sz="2400" dirty="0">
                <a:solidFill>
                  <a:srgbClr val="000000"/>
                </a:solidFill>
              </a:endParaRPr>
            </a:p>
          </p:txBody>
        </p:sp>
        <p:sp>
          <p:nvSpPr>
            <p:cNvPr id="83" name="Freeform 583"/>
            <p:cNvSpPr>
              <a:spLocks/>
            </p:cNvSpPr>
            <p:nvPr/>
          </p:nvSpPr>
          <p:spPr bwMode="gray">
            <a:xfrm>
              <a:off x="7106157" y="2854358"/>
              <a:ext cx="10913" cy="9267"/>
            </a:xfrm>
            <a:custGeom>
              <a:avLst/>
              <a:gdLst>
                <a:gd name="T0" fmla="*/ 4 w 4"/>
                <a:gd name="T1" fmla="*/ 0 h 5"/>
                <a:gd name="T2" fmla="*/ 0 w 4"/>
                <a:gd name="T3" fmla="*/ 8 h 5"/>
                <a:gd name="T4" fmla="*/ 0 w 4"/>
                <a:gd name="T5" fmla="*/ 13 h 5"/>
                <a:gd name="T6" fmla="*/ 4 w 4"/>
                <a:gd name="T7" fmla="*/ 13 h 5"/>
                <a:gd name="T8" fmla="*/ 12 w 4"/>
                <a:gd name="T9" fmla="*/ 0 h 5"/>
                <a:gd name="T10" fmla="*/ 4 w 4"/>
                <a:gd name="T11" fmla="*/ 0 h 5"/>
                <a:gd name="T12" fmla="*/ 0 60000 65536"/>
                <a:gd name="T13" fmla="*/ 0 60000 65536"/>
                <a:gd name="T14" fmla="*/ 0 60000 65536"/>
                <a:gd name="T15" fmla="*/ 0 60000 65536"/>
                <a:gd name="T16" fmla="*/ 0 60000 65536"/>
                <a:gd name="T17" fmla="*/ 0 60000 65536"/>
                <a:gd name="T18" fmla="*/ 0 w 4"/>
                <a:gd name="T19" fmla="*/ 0 h 5"/>
                <a:gd name="T20" fmla="*/ 4 w 4"/>
                <a:gd name="T21" fmla="*/ 5 h 5"/>
              </a:gdLst>
              <a:ahLst/>
              <a:cxnLst>
                <a:cxn ang="T12">
                  <a:pos x="T0" y="T1"/>
                </a:cxn>
                <a:cxn ang="T13">
                  <a:pos x="T2" y="T3"/>
                </a:cxn>
                <a:cxn ang="T14">
                  <a:pos x="T4" y="T5"/>
                </a:cxn>
                <a:cxn ang="T15">
                  <a:pos x="T6" y="T7"/>
                </a:cxn>
                <a:cxn ang="T16">
                  <a:pos x="T8" y="T9"/>
                </a:cxn>
                <a:cxn ang="T17">
                  <a:pos x="T10" y="T11"/>
                </a:cxn>
              </a:cxnLst>
              <a:rect l="T18" t="T19" r="T20" b="T21"/>
              <a:pathLst>
                <a:path w="4" h="5">
                  <a:moveTo>
                    <a:pt x="1" y="0"/>
                  </a:moveTo>
                  <a:lnTo>
                    <a:pt x="0" y="3"/>
                  </a:lnTo>
                  <a:lnTo>
                    <a:pt x="0" y="5"/>
                  </a:lnTo>
                  <a:lnTo>
                    <a:pt x="1" y="5"/>
                  </a:lnTo>
                  <a:lnTo>
                    <a:pt x="4" y="0"/>
                  </a:lnTo>
                  <a:lnTo>
                    <a:pt x="1" y="0"/>
                  </a:lnTo>
                  <a:close/>
                </a:path>
              </a:pathLst>
            </a:custGeom>
            <a:solidFill>
              <a:schemeClr val="bg2">
                <a:lumMod val="60000"/>
                <a:lumOff val="40000"/>
              </a:schemeClr>
            </a:solidFill>
            <a:ln w="3175" cmpd="sng">
              <a:solidFill>
                <a:schemeClr val="bg1"/>
              </a:solidFill>
              <a:round/>
              <a:headEnd/>
              <a:tailEnd/>
            </a:ln>
          </p:spPr>
          <p:txBody>
            <a:bodyPr lIns="121908" tIns="60953" rIns="121908" bIns="60953"/>
            <a:lstStyle/>
            <a:p>
              <a:endParaRPr lang="es-CL" sz="2400" dirty="0">
                <a:solidFill>
                  <a:srgbClr val="000000"/>
                </a:solidFill>
              </a:endParaRPr>
            </a:p>
          </p:txBody>
        </p:sp>
        <p:sp>
          <p:nvSpPr>
            <p:cNvPr id="84" name="Freeform 584"/>
            <p:cNvSpPr>
              <a:spLocks/>
            </p:cNvSpPr>
            <p:nvPr/>
          </p:nvSpPr>
          <p:spPr bwMode="gray">
            <a:xfrm>
              <a:off x="7095241" y="2862466"/>
              <a:ext cx="6236" cy="4634"/>
            </a:xfrm>
            <a:custGeom>
              <a:avLst/>
              <a:gdLst>
                <a:gd name="T0" fmla="*/ 5 w 3"/>
                <a:gd name="T1" fmla="*/ 1 h 3"/>
                <a:gd name="T2" fmla="*/ 1 w 3"/>
                <a:gd name="T3" fmla="*/ 0 h 3"/>
                <a:gd name="T4" fmla="*/ 0 w 3"/>
                <a:gd name="T5" fmla="*/ 1 h 3"/>
                <a:gd name="T6" fmla="*/ 0 w 3"/>
                <a:gd name="T7" fmla="*/ 5 h 3"/>
                <a:gd name="T8" fmla="*/ 4 w 3"/>
                <a:gd name="T9" fmla="*/ 4 h 3"/>
                <a:gd name="T10" fmla="*/ 5 w 3"/>
                <a:gd name="T11" fmla="*/ 1 h 3"/>
                <a:gd name="T12" fmla="*/ 0 60000 65536"/>
                <a:gd name="T13" fmla="*/ 0 60000 65536"/>
                <a:gd name="T14" fmla="*/ 0 60000 65536"/>
                <a:gd name="T15" fmla="*/ 0 60000 65536"/>
                <a:gd name="T16" fmla="*/ 0 60000 65536"/>
                <a:gd name="T17" fmla="*/ 0 60000 65536"/>
                <a:gd name="T18" fmla="*/ 0 w 3"/>
                <a:gd name="T19" fmla="*/ 0 h 3"/>
                <a:gd name="T20" fmla="*/ 3 w 3"/>
                <a:gd name="T21" fmla="*/ 3 h 3"/>
              </a:gdLst>
              <a:ahLst/>
              <a:cxnLst>
                <a:cxn ang="T12">
                  <a:pos x="T0" y="T1"/>
                </a:cxn>
                <a:cxn ang="T13">
                  <a:pos x="T2" y="T3"/>
                </a:cxn>
                <a:cxn ang="T14">
                  <a:pos x="T4" y="T5"/>
                </a:cxn>
                <a:cxn ang="T15">
                  <a:pos x="T6" y="T7"/>
                </a:cxn>
                <a:cxn ang="T16">
                  <a:pos x="T8" y="T9"/>
                </a:cxn>
                <a:cxn ang="T17">
                  <a:pos x="T10" y="T11"/>
                </a:cxn>
              </a:cxnLst>
              <a:rect l="T18" t="T19" r="T20" b="T21"/>
              <a:pathLst>
                <a:path w="3" h="3">
                  <a:moveTo>
                    <a:pt x="3" y="1"/>
                  </a:moveTo>
                  <a:lnTo>
                    <a:pt x="1" y="0"/>
                  </a:lnTo>
                  <a:lnTo>
                    <a:pt x="0" y="1"/>
                  </a:lnTo>
                  <a:lnTo>
                    <a:pt x="0" y="3"/>
                  </a:lnTo>
                  <a:lnTo>
                    <a:pt x="2" y="2"/>
                  </a:lnTo>
                  <a:lnTo>
                    <a:pt x="3" y="1"/>
                  </a:lnTo>
                  <a:close/>
                </a:path>
              </a:pathLst>
            </a:custGeom>
            <a:solidFill>
              <a:schemeClr val="bg2">
                <a:lumMod val="60000"/>
                <a:lumOff val="40000"/>
              </a:schemeClr>
            </a:solidFill>
            <a:ln w="3175" cmpd="sng">
              <a:solidFill>
                <a:schemeClr val="bg1"/>
              </a:solidFill>
              <a:round/>
              <a:headEnd/>
              <a:tailEnd/>
            </a:ln>
          </p:spPr>
          <p:txBody>
            <a:bodyPr lIns="121908" tIns="60953" rIns="121908" bIns="60953"/>
            <a:lstStyle/>
            <a:p>
              <a:endParaRPr lang="es-CL" sz="2400" dirty="0">
                <a:solidFill>
                  <a:srgbClr val="000000"/>
                </a:solidFill>
              </a:endParaRPr>
            </a:p>
          </p:txBody>
        </p:sp>
        <p:sp>
          <p:nvSpPr>
            <p:cNvPr id="85" name="Freeform 585"/>
            <p:cNvSpPr>
              <a:spLocks noEditPoints="1"/>
            </p:cNvSpPr>
            <p:nvPr/>
          </p:nvSpPr>
          <p:spPr bwMode="gray">
            <a:xfrm>
              <a:off x="6610409" y="2965558"/>
              <a:ext cx="293085" cy="136686"/>
            </a:xfrm>
            <a:custGeom>
              <a:avLst/>
              <a:gdLst>
                <a:gd name="T0" fmla="*/ 275 w 121"/>
                <a:gd name="T1" fmla="*/ 78 h 76"/>
                <a:gd name="T2" fmla="*/ 283 w 121"/>
                <a:gd name="T3" fmla="*/ 51 h 76"/>
                <a:gd name="T4" fmla="*/ 292 w 121"/>
                <a:gd name="T5" fmla="*/ 36 h 76"/>
                <a:gd name="T6" fmla="*/ 292 w 121"/>
                <a:gd name="T7" fmla="*/ 5 h 76"/>
                <a:gd name="T8" fmla="*/ 280 w 121"/>
                <a:gd name="T9" fmla="*/ 0 h 76"/>
                <a:gd name="T10" fmla="*/ 275 w 121"/>
                <a:gd name="T11" fmla="*/ 5 h 76"/>
                <a:gd name="T12" fmla="*/ 275 w 121"/>
                <a:gd name="T13" fmla="*/ 17 h 76"/>
                <a:gd name="T14" fmla="*/ 258 w 121"/>
                <a:gd name="T15" fmla="*/ 40 h 76"/>
                <a:gd name="T16" fmla="*/ 261 w 121"/>
                <a:gd name="T17" fmla="*/ 67 h 76"/>
                <a:gd name="T18" fmla="*/ 266 w 121"/>
                <a:gd name="T19" fmla="*/ 79 h 76"/>
                <a:gd name="T20" fmla="*/ 275 w 121"/>
                <a:gd name="T21" fmla="*/ 78 h 76"/>
                <a:gd name="T22" fmla="*/ 40 w 121"/>
                <a:gd name="T23" fmla="*/ 169 h 76"/>
                <a:gd name="T24" fmla="*/ 47 w 121"/>
                <a:gd name="T25" fmla="*/ 149 h 76"/>
                <a:gd name="T26" fmla="*/ 53 w 121"/>
                <a:gd name="T27" fmla="*/ 140 h 76"/>
                <a:gd name="T28" fmla="*/ 40 w 121"/>
                <a:gd name="T29" fmla="*/ 135 h 76"/>
                <a:gd name="T30" fmla="*/ 34 w 121"/>
                <a:gd name="T31" fmla="*/ 135 h 76"/>
                <a:gd name="T32" fmla="*/ 19 w 121"/>
                <a:gd name="T33" fmla="*/ 143 h 76"/>
                <a:gd name="T34" fmla="*/ 14 w 121"/>
                <a:gd name="T35" fmla="*/ 140 h 76"/>
                <a:gd name="T36" fmla="*/ 0 w 121"/>
                <a:gd name="T37" fmla="*/ 154 h 76"/>
                <a:gd name="T38" fmla="*/ 0 w 121"/>
                <a:gd name="T39" fmla="*/ 174 h 76"/>
                <a:gd name="T40" fmla="*/ 14 w 121"/>
                <a:gd name="T41" fmla="*/ 183 h 76"/>
                <a:gd name="T42" fmla="*/ 30 w 121"/>
                <a:gd name="T43" fmla="*/ 180 h 76"/>
                <a:gd name="T44" fmla="*/ 40 w 121"/>
                <a:gd name="T45" fmla="*/ 169 h 7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w 121"/>
                <a:gd name="T70" fmla="*/ 0 h 76"/>
                <a:gd name="T71" fmla="*/ 121 w 121"/>
                <a:gd name="T72" fmla="*/ 76 h 76"/>
              </a:gdLst>
              <a:ahLst/>
              <a:cxnLst>
                <a:cxn ang="T46">
                  <a:pos x="T0" y="T1"/>
                </a:cxn>
                <a:cxn ang="T47">
                  <a:pos x="T2" y="T3"/>
                </a:cxn>
                <a:cxn ang="T48">
                  <a:pos x="T4" y="T5"/>
                </a:cxn>
                <a:cxn ang="T49">
                  <a:pos x="T6" y="T7"/>
                </a:cxn>
                <a:cxn ang="T50">
                  <a:pos x="T8" y="T9"/>
                </a:cxn>
                <a:cxn ang="T51">
                  <a:pos x="T10" y="T11"/>
                </a:cxn>
                <a:cxn ang="T52">
                  <a:pos x="T12" y="T13"/>
                </a:cxn>
                <a:cxn ang="T53">
                  <a:pos x="T14" y="T15"/>
                </a:cxn>
                <a:cxn ang="T54">
                  <a:pos x="T16" y="T17"/>
                </a:cxn>
                <a:cxn ang="T55">
                  <a:pos x="T18" y="T19"/>
                </a:cxn>
                <a:cxn ang="T56">
                  <a:pos x="T20" y="T21"/>
                </a:cxn>
                <a:cxn ang="T57">
                  <a:pos x="T22" y="T23"/>
                </a:cxn>
                <a:cxn ang="T58">
                  <a:pos x="T24" y="T25"/>
                </a:cxn>
                <a:cxn ang="T59">
                  <a:pos x="T26" y="T27"/>
                </a:cxn>
                <a:cxn ang="T60">
                  <a:pos x="T28" y="T29"/>
                </a:cxn>
                <a:cxn ang="T61">
                  <a:pos x="T30" y="T31"/>
                </a:cxn>
                <a:cxn ang="T62">
                  <a:pos x="T32" y="T33"/>
                </a:cxn>
                <a:cxn ang="T63">
                  <a:pos x="T34" y="T35"/>
                </a:cxn>
                <a:cxn ang="T64">
                  <a:pos x="T36" y="T37"/>
                </a:cxn>
                <a:cxn ang="T65">
                  <a:pos x="T38" y="T39"/>
                </a:cxn>
                <a:cxn ang="T66">
                  <a:pos x="T40" y="T41"/>
                </a:cxn>
                <a:cxn ang="T67">
                  <a:pos x="T42" y="T43"/>
                </a:cxn>
                <a:cxn ang="T68">
                  <a:pos x="T44" y="T45"/>
                </a:cxn>
              </a:cxnLst>
              <a:rect l="T69" t="T70" r="T71" b="T72"/>
              <a:pathLst>
                <a:path w="121" h="76">
                  <a:moveTo>
                    <a:pt x="114" y="32"/>
                  </a:moveTo>
                  <a:lnTo>
                    <a:pt x="117" y="21"/>
                  </a:lnTo>
                  <a:lnTo>
                    <a:pt x="121" y="15"/>
                  </a:lnTo>
                  <a:lnTo>
                    <a:pt x="121" y="2"/>
                  </a:lnTo>
                  <a:lnTo>
                    <a:pt x="116" y="0"/>
                  </a:lnTo>
                  <a:lnTo>
                    <a:pt x="114" y="2"/>
                  </a:lnTo>
                  <a:lnTo>
                    <a:pt x="114" y="7"/>
                  </a:lnTo>
                  <a:lnTo>
                    <a:pt x="107" y="17"/>
                  </a:lnTo>
                  <a:lnTo>
                    <a:pt x="108" y="28"/>
                  </a:lnTo>
                  <a:lnTo>
                    <a:pt x="110" y="33"/>
                  </a:lnTo>
                  <a:lnTo>
                    <a:pt x="114" y="32"/>
                  </a:lnTo>
                  <a:close/>
                  <a:moveTo>
                    <a:pt x="17" y="70"/>
                  </a:moveTo>
                  <a:lnTo>
                    <a:pt x="19" y="62"/>
                  </a:lnTo>
                  <a:lnTo>
                    <a:pt x="22" y="58"/>
                  </a:lnTo>
                  <a:lnTo>
                    <a:pt x="17" y="56"/>
                  </a:lnTo>
                  <a:lnTo>
                    <a:pt x="14" y="56"/>
                  </a:lnTo>
                  <a:lnTo>
                    <a:pt x="8" y="59"/>
                  </a:lnTo>
                  <a:lnTo>
                    <a:pt x="6" y="58"/>
                  </a:lnTo>
                  <a:lnTo>
                    <a:pt x="0" y="64"/>
                  </a:lnTo>
                  <a:lnTo>
                    <a:pt x="0" y="72"/>
                  </a:lnTo>
                  <a:lnTo>
                    <a:pt x="6" y="76"/>
                  </a:lnTo>
                  <a:lnTo>
                    <a:pt x="12" y="75"/>
                  </a:lnTo>
                  <a:lnTo>
                    <a:pt x="17" y="70"/>
                  </a:lnTo>
                  <a:close/>
                </a:path>
              </a:pathLst>
            </a:custGeom>
            <a:solidFill>
              <a:schemeClr val="bg2">
                <a:lumMod val="60000"/>
                <a:lumOff val="40000"/>
              </a:schemeClr>
            </a:solidFill>
            <a:ln w="3175" cmpd="sng">
              <a:solidFill>
                <a:schemeClr val="bg1"/>
              </a:solidFill>
              <a:round/>
              <a:headEnd/>
              <a:tailEnd/>
            </a:ln>
          </p:spPr>
          <p:txBody>
            <a:bodyPr lIns="121908" tIns="60953" rIns="121908" bIns="60953"/>
            <a:lstStyle/>
            <a:p>
              <a:endParaRPr lang="es-CL" sz="2400" dirty="0">
                <a:solidFill>
                  <a:srgbClr val="000000"/>
                </a:solidFill>
              </a:endParaRPr>
            </a:p>
          </p:txBody>
        </p:sp>
        <p:sp>
          <p:nvSpPr>
            <p:cNvPr id="86" name="Freeform 586"/>
            <p:cNvSpPr>
              <a:spLocks/>
            </p:cNvSpPr>
            <p:nvPr/>
          </p:nvSpPr>
          <p:spPr bwMode="gray">
            <a:xfrm>
              <a:off x="7062507" y="2901849"/>
              <a:ext cx="17149" cy="6950"/>
            </a:xfrm>
            <a:custGeom>
              <a:avLst/>
              <a:gdLst>
                <a:gd name="T0" fmla="*/ 0 w 7"/>
                <a:gd name="T1" fmla="*/ 9 h 4"/>
                <a:gd name="T2" fmla="*/ 13 w 7"/>
                <a:gd name="T3" fmla="*/ 9 h 4"/>
                <a:gd name="T4" fmla="*/ 17 w 7"/>
                <a:gd name="T5" fmla="*/ 3 h 4"/>
                <a:gd name="T6" fmla="*/ 17 w 7"/>
                <a:gd name="T7" fmla="*/ 0 h 4"/>
                <a:gd name="T8" fmla="*/ 9 w 7"/>
                <a:gd name="T9" fmla="*/ 0 h 4"/>
                <a:gd name="T10" fmla="*/ 0 w 7"/>
                <a:gd name="T11" fmla="*/ 6 h 4"/>
                <a:gd name="T12" fmla="*/ 0 w 7"/>
                <a:gd name="T13" fmla="*/ 9 h 4"/>
                <a:gd name="T14" fmla="*/ 0 60000 65536"/>
                <a:gd name="T15" fmla="*/ 0 60000 65536"/>
                <a:gd name="T16" fmla="*/ 0 60000 65536"/>
                <a:gd name="T17" fmla="*/ 0 60000 65536"/>
                <a:gd name="T18" fmla="*/ 0 60000 65536"/>
                <a:gd name="T19" fmla="*/ 0 60000 65536"/>
                <a:gd name="T20" fmla="*/ 0 60000 65536"/>
                <a:gd name="T21" fmla="*/ 0 w 7"/>
                <a:gd name="T22" fmla="*/ 0 h 4"/>
                <a:gd name="T23" fmla="*/ 7 w 7"/>
                <a:gd name="T24" fmla="*/ 4 h 4"/>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7" h="4">
                  <a:moveTo>
                    <a:pt x="0" y="4"/>
                  </a:moveTo>
                  <a:lnTo>
                    <a:pt x="5" y="4"/>
                  </a:lnTo>
                  <a:lnTo>
                    <a:pt x="7" y="1"/>
                  </a:lnTo>
                  <a:lnTo>
                    <a:pt x="7" y="0"/>
                  </a:lnTo>
                  <a:lnTo>
                    <a:pt x="4" y="0"/>
                  </a:lnTo>
                  <a:lnTo>
                    <a:pt x="0" y="3"/>
                  </a:lnTo>
                  <a:lnTo>
                    <a:pt x="0" y="4"/>
                  </a:lnTo>
                  <a:close/>
                </a:path>
              </a:pathLst>
            </a:custGeom>
            <a:solidFill>
              <a:schemeClr val="bg2">
                <a:lumMod val="60000"/>
                <a:lumOff val="40000"/>
              </a:schemeClr>
            </a:solidFill>
            <a:ln w="3175" cmpd="sng">
              <a:solidFill>
                <a:schemeClr val="bg1"/>
              </a:solidFill>
              <a:round/>
              <a:headEnd/>
              <a:tailEnd/>
            </a:ln>
          </p:spPr>
          <p:txBody>
            <a:bodyPr lIns="121908" tIns="60953" rIns="121908" bIns="60953"/>
            <a:lstStyle/>
            <a:p>
              <a:endParaRPr lang="es-CL" sz="2400" dirty="0">
                <a:solidFill>
                  <a:srgbClr val="000000"/>
                </a:solidFill>
              </a:endParaRPr>
            </a:p>
          </p:txBody>
        </p:sp>
        <p:sp>
          <p:nvSpPr>
            <p:cNvPr id="87" name="Freeform 587"/>
            <p:cNvSpPr>
              <a:spLocks/>
            </p:cNvSpPr>
            <p:nvPr/>
          </p:nvSpPr>
          <p:spPr bwMode="gray">
            <a:xfrm>
              <a:off x="7060944" y="2913433"/>
              <a:ext cx="9354" cy="5792"/>
            </a:xfrm>
            <a:custGeom>
              <a:avLst/>
              <a:gdLst>
                <a:gd name="T0" fmla="*/ 0 w 4"/>
                <a:gd name="T1" fmla="*/ 5 h 3"/>
                <a:gd name="T2" fmla="*/ 4 w 4"/>
                <a:gd name="T3" fmla="*/ 8 h 3"/>
                <a:gd name="T4" fmla="*/ 9 w 4"/>
                <a:gd name="T5" fmla="*/ 5 h 3"/>
                <a:gd name="T6" fmla="*/ 6 w 4"/>
                <a:gd name="T7" fmla="*/ 0 h 3"/>
                <a:gd name="T8" fmla="*/ 3 w 4"/>
                <a:gd name="T9" fmla="*/ 0 h 3"/>
                <a:gd name="T10" fmla="*/ 0 w 4"/>
                <a:gd name="T11" fmla="*/ 5 h 3"/>
                <a:gd name="T12" fmla="*/ 0 60000 65536"/>
                <a:gd name="T13" fmla="*/ 0 60000 65536"/>
                <a:gd name="T14" fmla="*/ 0 60000 65536"/>
                <a:gd name="T15" fmla="*/ 0 60000 65536"/>
                <a:gd name="T16" fmla="*/ 0 60000 65536"/>
                <a:gd name="T17" fmla="*/ 0 60000 65536"/>
                <a:gd name="T18" fmla="*/ 0 w 4"/>
                <a:gd name="T19" fmla="*/ 0 h 3"/>
                <a:gd name="T20" fmla="*/ 4 w 4"/>
                <a:gd name="T21" fmla="*/ 3 h 3"/>
              </a:gdLst>
              <a:ahLst/>
              <a:cxnLst>
                <a:cxn ang="T12">
                  <a:pos x="T0" y="T1"/>
                </a:cxn>
                <a:cxn ang="T13">
                  <a:pos x="T2" y="T3"/>
                </a:cxn>
                <a:cxn ang="T14">
                  <a:pos x="T4" y="T5"/>
                </a:cxn>
                <a:cxn ang="T15">
                  <a:pos x="T6" y="T7"/>
                </a:cxn>
                <a:cxn ang="T16">
                  <a:pos x="T8" y="T9"/>
                </a:cxn>
                <a:cxn ang="T17">
                  <a:pos x="T10" y="T11"/>
                </a:cxn>
              </a:cxnLst>
              <a:rect l="T18" t="T19" r="T20" b="T21"/>
              <a:pathLst>
                <a:path w="4" h="3">
                  <a:moveTo>
                    <a:pt x="0" y="2"/>
                  </a:moveTo>
                  <a:lnTo>
                    <a:pt x="2" y="3"/>
                  </a:lnTo>
                  <a:lnTo>
                    <a:pt x="4" y="2"/>
                  </a:lnTo>
                  <a:lnTo>
                    <a:pt x="3" y="0"/>
                  </a:lnTo>
                  <a:lnTo>
                    <a:pt x="1" y="0"/>
                  </a:lnTo>
                  <a:lnTo>
                    <a:pt x="0" y="2"/>
                  </a:lnTo>
                  <a:close/>
                </a:path>
              </a:pathLst>
            </a:custGeom>
            <a:solidFill>
              <a:schemeClr val="bg2">
                <a:lumMod val="60000"/>
                <a:lumOff val="40000"/>
              </a:schemeClr>
            </a:solidFill>
            <a:ln w="3175" cmpd="sng">
              <a:solidFill>
                <a:schemeClr val="bg1"/>
              </a:solidFill>
              <a:round/>
              <a:headEnd/>
              <a:tailEnd/>
            </a:ln>
          </p:spPr>
          <p:txBody>
            <a:bodyPr lIns="121908" tIns="60953" rIns="121908" bIns="60953"/>
            <a:lstStyle/>
            <a:p>
              <a:endParaRPr lang="es-CL" sz="2400" dirty="0">
                <a:solidFill>
                  <a:srgbClr val="000000"/>
                </a:solidFill>
              </a:endParaRPr>
            </a:p>
          </p:txBody>
        </p:sp>
        <p:sp>
          <p:nvSpPr>
            <p:cNvPr id="88" name="Freeform 588"/>
            <p:cNvSpPr>
              <a:spLocks/>
            </p:cNvSpPr>
            <p:nvPr/>
          </p:nvSpPr>
          <p:spPr bwMode="gray">
            <a:xfrm>
              <a:off x="7034447" y="2935443"/>
              <a:ext cx="17149" cy="12742"/>
            </a:xfrm>
            <a:custGeom>
              <a:avLst/>
              <a:gdLst>
                <a:gd name="T0" fmla="*/ 5 w 7"/>
                <a:gd name="T1" fmla="*/ 9 h 7"/>
                <a:gd name="T2" fmla="*/ 0 w 7"/>
                <a:gd name="T3" fmla="*/ 9 h 7"/>
                <a:gd name="T4" fmla="*/ 3 w 7"/>
                <a:gd name="T5" fmla="*/ 17 h 7"/>
                <a:gd name="T6" fmla="*/ 13 w 7"/>
                <a:gd name="T7" fmla="*/ 9 h 7"/>
                <a:gd name="T8" fmla="*/ 17 w 7"/>
                <a:gd name="T9" fmla="*/ 3 h 7"/>
                <a:gd name="T10" fmla="*/ 9 w 7"/>
                <a:gd name="T11" fmla="*/ 0 h 7"/>
                <a:gd name="T12" fmla="*/ 5 w 7"/>
                <a:gd name="T13" fmla="*/ 9 h 7"/>
                <a:gd name="T14" fmla="*/ 0 60000 65536"/>
                <a:gd name="T15" fmla="*/ 0 60000 65536"/>
                <a:gd name="T16" fmla="*/ 0 60000 65536"/>
                <a:gd name="T17" fmla="*/ 0 60000 65536"/>
                <a:gd name="T18" fmla="*/ 0 60000 65536"/>
                <a:gd name="T19" fmla="*/ 0 60000 65536"/>
                <a:gd name="T20" fmla="*/ 0 60000 65536"/>
                <a:gd name="T21" fmla="*/ 0 w 7"/>
                <a:gd name="T22" fmla="*/ 0 h 7"/>
                <a:gd name="T23" fmla="*/ 7 w 7"/>
                <a:gd name="T24" fmla="*/ 7 h 7"/>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7" h="7">
                  <a:moveTo>
                    <a:pt x="2" y="4"/>
                  </a:moveTo>
                  <a:lnTo>
                    <a:pt x="0" y="4"/>
                  </a:lnTo>
                  <a:lnTo>
                    <a:pt x="1" y="7"/>
                  </a:lnTo>
                  <a:lnTo>
                    <a:pt x="5" y="4"/>
                  </a:lnTo>
                  <a:lnTo>
                    <a:pt x="7" y="1"/>
                  </a:lnTo>
                  <a:lnTo>
                    <a:pt x="4" y="0"/>
                  </a:lnTo>
                  <a:lnTo>
                    <a:pt x="2" y="4"/>
                  </a:lnTo>
                  <a:close/>
                </a:path>
              </a:pathLst>
            </a:custGeom>
            <a:solidFill>
              <a:schemeClr val="bg2">
                <a:lumMod val="60000"/>
                <a:lumOff val="40000"/>
              </a:schemeClr>
            </a:solidFill>
            <a:ln w="3175" cmpd="sng">
              <a:solidFill>
                <a:schemeClr val="bg1"/>
              </a:solidFill>
              <a:round/>
              <a:headEnd/>
              <a:tailEnd/>
            </a:ln>
          </p:spPr>
          <p:txBody>
            <a:bodyPr lIns="121908" tIns="60953" rIns="121908" bIns="60953"/>
            <a:lstStyle/>
            <a:p>
              <a:endParaRPr lang="es-CL" sz="2400" dirty="0">
                <a:solidFill>
                  <a:srgbClr val="000000"/>
                </a:solidFill>
              </a:endParaRPr>
            </a:p>
          </p:txBody>
        </p:sp>
        <p:sp>
          <p:nvSpPr>
            <p:cNvPr id="89" name="Freeform 589"/>
            <p:cNvSpPr>
              <a:spLocks/>
            </p:cNvSpPr>
            <p:nvPr/>
          </p:nvSpPr>
          <p:spPr bwMode="gray">
            <a:xfrm>
              <a:off x="6976765" y="2970191"/>
              <a:ext cx="10913" cy="4634"/>
            </a:xfrm>
            <a:custGeom>
              <a:avLst/>
              <a:gdLst>
                <a:gd name="T0" fmla="*/ 8 w 5"/>
                <a:gd name="T1" fmla="*/ 1 h 3"/>
                <a:gd name="T2" fmla="*/ 4 w 5"/>
                <a:gd name="T3" fmla="*/ 0 h 3"/>
                <a:gd name="T4" fmla="*/ 0 w 5"/>
                <a:gd name="T5" fmla="*/ 4 h 3"/>
                <a:gd name="T6" fmla="*/ 4 w 5"/>
                <a:gd name="T7" fmla="*/ 5 h 3"/>
                <a:gd name="T8" fmla="*/ 10 w 5"/>
                <a:gd name="T9" fmla="*/ 4 h 3"/>
                <a:gd name="T10" fmla="*/ 8 w 5"/>
                <a:gd name="T11" fmla="*/ 1 h 3"/>
                <a:gd name="T12" fmla="*/ 0 60000 65536"/>
                <a:gd name="T13" fmla="*/ 0 60000 65536"/>
                <a:gd name="T14" fmla="*/ 0 60000 65536"/>
                <a:gd name="T15" fmla="*/ 0 60000 65536"/>
                <a:gd name="T16" fmla="*/ 0 60000 65536"/>
                <a:gd name="T17" fmla="*/ 0 60000 65536"/>
                <a:gd name="T18" fmla="*/ 0 w 5"/>
                <a:gd name="T19" fmla="*/ 0 h 3"/>
                <a:gd name="T20" fmla="*/ 5 w 5"/>
                <a:gd name="T21" fmla="*/ 3 h 3"/>
              </a:gdLst>
              <a:ahLst/>
              <a:cxnLst>
                <a:cxn ang="T12">
                  <a:pos x="T0" y="T1"/>
                </a:cxn>
                <a:cxn ang="T13">
                  <a:pos x="T2" y="T3"/>
                </a:cxn>
                <a:cxn ang="T14">
                  <a:pos x="T4" y="T5"/>
                </a:cxn>
                <a:cxn ang="T15">
                  <a:pos x="T6" y="T7"/>
                </a:cxn>
                <a:cxn ang="T16">
                  <a:pos x="T8" y="T9"/>
                </a:cxn>
                <a:cxn ang="T17">
                  <a:pos x="T10" y="T11"/>
                </a:cxn>
              </a:cxnLst>
              <a:rect l="T18" t="T19" r="T20" b="T21"/>
              <a:pathLst>
                <a:path w="5" h="3">
                  <a:moveTo>
                    <a:pt x="4" y="1"/>
                  </a:moveTo>
                  <a:lnTo>
                    <a:pt x="2" y="0"/>
                  </a:lnTo>
                  <a:lnTo>
                    <a:pt x="0" y="2"/>
                  </a:lnTo>
                  <a:lnTo>
                    <a:pt x="2" y="3"/>
                  </a:lnTo>
                  <a:lnTo>
                    <a:pt x="5" y="2"/>
                  </a:lnTo>
                  <a:lnTo>
                    <a:pt x="4" y="1"/>
                  </a:lnTo>
                  <a:close/>
                </a:path>
              </a:pathLst>
            </a:custGeom>
            <a:solidFill>
              <a:schemeClr val="bg2">
                <a:lumMod val="60000"/>
                <a:lumOff val="40000"/>
              </a:schemeClr>
            </a:solidFill>
            <a:ln w="3175" cmpd="sng">
              <a:solidFill>
                <a:schemeClr val="bg1"/>
              </a:solidFill>
              <a:round/>
              <a:headEnd/>
              <a:tailEnd/>
            </a:ln>
          </p:spPr>
          <p:txBody>
            <a:bodyPr lIns="121908" tIns="60953" rIns="121908" bIns="60953"/>
            <a:lstStyle/>
            <a:p>
              <a:endParaRPr lang="es-CL" sz="2400" dirty="0">
                <a:solidFill>
                  <a:srgbClr val="000000"/>
                </a:solidFill>
              </a:endParaRPr>
            </a:p>
          </p:txBody>
        </p:sp>
        <p:sp>
          <p:nvSpPr>
            <p:cNvPr id="90" name="Freeform 590"/>
            <p:cNvSpPr>
              <a:spLocks/>
            </p:cNvSpPr>
            <p:nvPr/>
          </p:nvSpPr>
          <p:spPr bwMode="gray">
            <a:xfrm>
              <a:off x="6956499" y="2974826"/>
              <a:ext cx="7795" cy="9267"/>
            </a:xfrm>
            <a:custGeom>
              <a:avLst/>
              <a:gdLst>
                <a:gd name="T0" fmla="*/ 8 w 3"/>
                <a:gd name="T1" fmla="*/ 3 h 5"/>
                <a:gd name="T2" fmla="*/ 5 w 3"/>
                <a:gd name="T3" fmla="*/ 0 h 5"/>
                <a:gd name="T4" fmla="*/ 0 w 3"/>
                <a:gd name="T5" fmla="*/ 8 h 5"/>
                <a:gd name="T6" fmla="*/ 3 w 3"/>
                <a:gd name="T7" fmla="*/ 10 h 5"/>
                <a:gd name="T8" fmla="*/ 8 w 3"/>
                <a:gd name="T9" fmla="*/ 13 h 5"/>
                <a:gd name="T10" fmla="*/ 8 w 3"/>
                <a:gd name="T11" fmla="*/ 3 h 5"/>
                <a:gd name="T12" fmla="*/ 0 60000 65536"/>
                <a:gd name="T13" fmla="*/ 0 60000 65536"/>
                <a:gd name="T14" fmla="*/ 0 60000 65536"/>
                <a:gd name="T15" fmla="*/ 0 60000 65536"/>
                <a:gd name="T16" fmla="*/ 0 60000 65536"/>
                <a:gd name="T17" fmla="*/ 0 60000 65536"/>
                <a:gd name="T18" fmla="*/ 0 w 3"/>
                <a:gd name="T19" fmla="*/ 0 h 5"/>
                <a:gd name="T20" fmla="*/ 3 w 3"/>
                <a:gd name="T21" fmla="*/ 5 h 5"/>
              </a:gdLst>
              <a:ahLst/>
              <a:cxnLst>
                <a:cxn ang="T12">
                  <a:pos x="T0" y="T1"/>
                </a:cxn>
                <a:cxn ang="T13">
                  <a:pos x="T2" y="T3"/>
                </a:cxn>
                <a:cxn ang="T14">
                  <a:pos x="T4" y="T5"/>
                </a:cxn>
                <a:cxn ang="T15">
                  <a:pos x="T6" y="T7"/>
                </a:cxn>
                <a:cxn ang="T16">
                  <a:pos x="T8" y="T9"/>
                </a:cxn>
                <a:cxn ang="T17">
                  <a:pos x="T10" y="T11"/>
                </a:cxn>
              </a:cxnLst>
              <a:rect l="T18" t="T19" r="T20" b="T21"/>
              <a:pathLst>
                <a:path w="3" h="5">
                  <a:moveTo>
                    <a:pt x="3" y="1"/>
                  </a:moveTo>
                  <a:lnTo>
                    <a:pt x="2" y="0"/>
                  </a:lnTo>
                  <a:lnTo>
                    <a:pt x="0" y="3"/>
                  </a:lnTo>
                  <a:lnTo>
                    <a:pt x="1" y="4"/>
                  </a:lnTo>
                  <a:lnTo>
                    <a:pt x="3" y="5"/>
                  </a:lnTo>
                  <a:lnTo>
                    <a:pt x="3" y="1"/>
                  </a:lnTo>
                  <a:close/>
                </a:path>
              </a:pathLst>
            </a:custGeom>
            <a:solidFill>
              <a:schemeClr val="bg2">
                <a:lumMod val="60000"/>
                <a:lumOff val="40000"/>
              </a:schemeClr>
            </a:solidFill>
            <a:ln w="3175" cmpd="sng">
              <a:solidFill>
                <a:schemeClr val="bg1"/>
              </a:solidFill>
              <a:round/>
              <a:headEnd/>
              <a:tailEnd/>
            </a:ln>
          </p:spPr>
          <p:txBody>
            <a:bodyPr lIns="121908" tIns="60953" rIns="121908" bIns="60953"/>
            <a:lstStyle/>
            <a:p>
              <a:endParaRPr lang="es-CL" sz="2400" dirty="0">
                <a:solidFill>
                  <a:srgbClr val="000000"/>
                </a:solidFill>
              </a:endParaRPr>
            </a:p>
          </p:txBody>
        </p:sp>
        <p:sp>
          <p:nvSpPr>
            <p:cNvPr id="91" name="Freeform 591"/>
            <p:cNvSpPr>
              <a:spLocks/>
            </p:cNvSpPr>
            <p:nvPr/>
          </p:nvSpPr>
          <p:spPr bwMode="gray">
            <a:xfrm>
              <a:off x="6942462" y="2981776"/>
              <a:ext cx="12472" cy="4634"/>
            </a:xfrm>
            <a:custGeom>
              <a:avLst/>
              <a:gdLst>
                <a:gd name="T0" fmla="*/ 13 w 5"/>
                <a:gd name="T1" fmla="*/ 0 h 2"/>
                <a:gd name="T2" fmla="*/ 5 w 5"/>
                <a:gd name="T3" fmla="*/ 0 h 2"/>
                <a:gd name="T4" fmla="*/ 0 w 5"/>
                <a:gd name="T5" fmla="*/ 4 h 2"/>
                <a:gd name="T6" fmla="*/ 5 w 5"/>
                <a:gd name="T7" fmla="*/ 8 h 2"/>
                <a:gd name="T8" fmla="*/ 13 w 5"/>
                <a:gd name="T9" fmla="*/ 8 h 2"/>
                <a:gd name="T10" fmla="*/ 13 w 5"/>
                <a:gd name="T11" fmla="*/ 0 h 2"/>
                <a:gd name="T12" fmla="*/ 0 60000 65536"/>
                <a:gd name="T13" fmla="*/ 0 60000 65536"/>
                <a:gd name="T14" fmla="*/ 0 60000 65536"/>
                <a:gd name="T15" fmla="*/ 0 60000 65536"/>
                <a:gd name="T16" fmla="*/ 0 60000 65536"/>
                <a:gd name="T17" fmla="*/ 0 60000 65536"/>
                <a:gd name="T18" fmla="*/ 0 w 5"/>
                <a:gd name="T19" fmla="*/ 0 h 2"/>
                <a:gd name="T20" fmla="*/ 5 w 5"/>
                <a:gd name="T21" fmla="*/ 2 h 2"/>
              </a:gdLst>
              <a:ahLst/>
              <a:cxnLst>
                <a:cxn ang="T12">
                  <a:pos x="T0" y="T1"/>
                </a:cxn>
                <a:cxn ang="T13">
                  <a:pos x="T2" y="T3"/>
                </a:cxn>
                <a:cxn ang="T14">
                  <a:pos x="T4" y="T5"/>
                </a:cxn>
                <a:cxn ang="T15">
                  <a:pos x="T6" y="T7"/>
                </a:cxn>
                <a:cxn ang="T16">
                  <a:pos x="T8" y="T9"/>
                </a:cxn>
                <a:cxn ang="T17">
                  <a:pos x="T10" y="T11"/>
                </a:cxn>
              </a:cxnLst>
              <a:rect l="T18" t="T19" r="T20" b="T21"/>
              <a:pathLst>
                <a:path w="5" h="2">
                  <a:moveTo>
                    <a:pt x="5" y="0"/>
                  </a:moveTo>
                  <a:lnTo>
                    <a:pt x="2" y="0"/>
                  </a:lnTo>
                  <a:lnTo>
                    <a:pt x="0" y="1"/>
                  </a:lnTo>
                  <a:lnTo>
                    <a:pt x="2" y="2"/>
                  </a:lnTo>
                  <a:lnTo>
                    <a:pt x="5" y="2"/>
                  </a:lnTo>
                  <a:lnTo>
                    <a:pt x="5" y="0"/>
                  </a:lnTo>
                  <a:close/>
                </a:path>
              </a:pathLst>
            </a:custGeom>
            <a:solidFill>
              <a:schemeClr val="bg2">
                <a:lumMod val="60000"/>
                <a:lumOff val="40000"/>
              </a:schemeClr>
            </a:solidFill>
            <a:ln w="3175" cmpd="sng">
              <a:solidFill>
                <a:schemeClr val="bg1"/>
              </a:solidFill>
              <a:round/>
              <a:headEnd/>
              <a:tailEnd/>
            </a:ln>
          </p:spPr>
          <p:txBody>
            <a:bodyPr lIns="121908" tIns="60953" rIns="121908" bIns="60953"/>
            <a:lstStyle/>
            <a:p>
              <a:endParaRPr lang="es-CL" sz="2400" dirty="0">
                <a:solidFill>
                  <a:srgbClr val="000000"/>
                </a:solidFill>
              </a:endParaRPr>
            </a:p>
          </p:txBody>
        </p:sp>
        <p:sp>
          <p:nvSpPr>
            <p:cNvPr id="92" name="Freeform 592"/>
            <p:cNvSpPr>
              <a:spLocks/>
            </p:cNvSpPr>
            <p:nvPr/>
          </p:nvSpPr>
          <p:spPr bwMode="gray">
            <a:xfrm>
              <a:off x="6702388" y="3562110"/>
              <a:ext cx="34297" cy="5792"/>
            </a:xfrm>
            <a:custGeom>
              <a:avLst/>
              <a:gdLst>
                <a:gd name="T0" fmla="*/ 0 w 14"/>
                <a:gd name="T1" fmla="*/ 8 h 3"/>
                <a:gd name="T2" fmla="*/ 31 w 14"/>
                <a:gd name="T3" fmla="*/ 5 h 3"/>
                <a:gd name="T4" fmla="*/ 35 w 14"/>
                <a:gd name="T5" fmla="*/ 0 h 3"/>
                <a:gd name="T6" fmla="*/ 0 w 14"/>
                <a:gd name="T7" fmla="*/ 3 h 3"/>
                <a:gd name="T8" fmla="*/ 0 w 14"/>
                <a:gd name="T9" fmla="*/ 8 h 3"/>
                <a:gd name="T10" fmla="*/ 0 60000 65536"/>
                <a:gd name="T11" fmla="*/ 0 60000 65536"/>
                <a:gd name="T12" fmla="*/ 0 60000 65536"/>
                <a:gd name="T13" fmla="*/ 0 60000 65536"/>
                <a:gd name="T14" fmla="*/ 0 60000 65536"/>
                <a:gd name="T15" fmla="*/ 0 w 14"/>
                <a:gd name="T16" fmla="*/ 0 h 3"/>
                <a:gd name="T17" fmla="*/ 14 w 14"/>
                <a:gd name="T18" fmla="*/ 3 h 3"/>
              </a:gdLst>
              <a:ahLst/>
              <a:cxnLst>
                <a:cxn ang="T10">
                  <a:pos x="T0" y="T1"/>
                </a:cxn>
                <a:cxn ang="T11">
                  <a:pos x="T2" y="T3"/>
                </a:cxn>
                <a:cxn ang="T12">
                  <a:pos x="T4" y="T5"/>
                </a:cxn>
                <a:cxn ang="T13">
                  <a:pos x="T6" y="T7"/>
                </a:cxn>
                <a:cxn ang="T14">
                  <a:pos x="T8" y="T9"/>
                </a:cxn>
              </a:cxnLst>
              <a:rect l="T15" t="T16" r="T17" b="T18"/>
              <a:pathLst>
                <a:path w="14" h="3">
                  <a:moveTo>
                    <a:pt x="0" y="3"/>
                  </a:moveTo>
                  <a:lnTo>
                    <a:pt x="13" y="2"/>
                  </a:lnTo>
                  <a:lnTo>
                    <a:pt x="14" y="0"/>
                  </a:lnTo>
                  <a:lnTo>
                    <a:pt x="0" y="1"/>
                  </a:lnTo>
                  <a:lnTo>
                    <a:pt x="0" y="3"/>
                  </a:lnTo>
                  <a:close/>
                </a:path>
              </a:pathLst>
            </a:custGeom>
            <a:solidFill>
              <a:schemeClr val="bg2">
                <a:lumMod val="60000"/>
                <a:lumOff val="40000"/>
              </a:schemeClr>
            </a:solidFill>
            <a:ln w="3175" cmpd="sng">
              <a:solidFill>
                <a:schemeClr val="bg1"/>
              </a:solidFill>
              <a:round/>
              <a:headEnd/>
              <a:tailEnd/>
            </a:ln>
          </p:spPr>
          <p:txBody>
            <a:bodyPr lIns="121908" tIns="60953" rIns="121908" bIns="60953"/>
            <a:lstStyle/>
            <a:p>
              <a:endParaRPr lang="es-CL" sz="2400" dirty="0">
                <a:solidFill>
                  <a:srgbClr val="000000"/>
                </a:solidFill>
              </a:endParaRPr>
            </a:p>
          </p:txBody>
        </p:sp>
        <p:sp>
          <p:nvSpPr>
            <p:cNvPr id="93" name="Freeform 593"/>
            <p:cNvSpPr>
              <a:spLocks/>
            </p:cNvSpPr>
            <p:nvPr/>
          </p:nvSpPr>
          <p:spPr bwMode="gray">
            <a:xfrm>
              <a:off x="6741361" y="3581805"/>
              <a:ext cx="21825" cy="12742"/>
            </a:xfrm>
            <a:custGeom>
              <a:avLst/>
              <a:gdLst>
                <a:gd name="T0" fmla="*/ 22 w 9"/>
                <a:gd name="T1" fmla="*/ 14 h 7"/>
                <a:gd name="T2" fmla="*/ 19 w 9"/>
                <a:gd name="T3" fmla="*/ 3 h 7"/>
                <a:gd name="T4" fmla="*/ 0 w 9"/>
                <a:gd name="T5" fmla="*/ 0 h 7"/>
                <a:gd name="T6" fmla="*/ 3 w 9"/>
                <a:gd name="T7" fmla="*/ 13 h 7"/>
                <a:gd name="T8" fmla="*/ 12 w 9"/>
                <a:gd name="T9" fmla="*/ 17 h 7"/>
                <a:gd name="T10" fmla="*/ 22 w 9"/>
                <a:gd name="T11" fmla="*/ 14 h 7"/>
                <a:gd name="T12" fmla="*/ 0 60000 65536"/>
                <a:gd name="T13" fmla="*/ 0 60000 65536"/>
                <a:gd name="T14" fmla="*/ 0 60000 65536"/>
                <a:gd name="T15" fmla="*/ 0 60000 65536"/>
                <a:gd name="T16" fmla="*/ 0 60000 65536"/>
                <a:gd name="T17" fmla="*/ 0 60000 65536"/>
                <a:gd name="T18" fmla="*/ 0 w 9"/>
                <a:gd name="T19" fmla="*/ 0 h 7"/>
                <a:gd name="T20" fmla="*/ 9 w 9"/>
                <a:gd name="T21" fmla="*/ 7 h 7"/>
              </a:gdLst>
              <a:ahLst/>
              <a:cxnLst>
                <a:cxn ang="T12">
                  <a:pos x="T0" y="T1"/>
                </a:cxn>
                <a:cxn ang="T13">
                  <a:pos x="T2" y="T3"/>
                </a:cxn>
                <a:cxn ang="T14">
                  <a:pos x="T4" y="T5"/>
                </a:cxn>
                <a:cxn ang="T15">
                  <a:pos x="T6" y="T7"/>
                </a:cxn>
                <a:cxn ang="T16">
                  <a:pos x="T8" y="T9"/>
                </a:cxn>
                <a:cxn ang="T17">
                  <a:pos x="T10" y="T11"/>
                </a:cxn>
              </a:cxnLst>
              <a:rect l="T18" t="T19" r="T20" b="T21"/>
              <a:pathLst>
                <a:path w="9" h="7">
                  <a:moveTo>
                    <a:pt x="9" y="6"/>
                  </a:moveTo>
                  <a:lnTo>
                    <a:pt x="8" y="1"/>
                  </a:lnTo>
                  <a:lnTo>
                    <a:pt x="0" y="0"/>
                  </a:lnTo>
                  <a:lnTo>
                    <a:pt x="1" y="5"/>
                  </a:lnTo>
                  <a:lnTo>
                    <a:pt x="5" y="7"/>
                  </a:lnTo>
                  <a:lnTo>
                    <a:pt x="9" y="6"/>
                  </a:lnTo>
                  <a:close/>
                </a:path>
              </a:pathLst>
            </a:custGeom>
            <a:solidFill>
              <a:srgbClr val="E55A00"/>
            </a:solidFill>
            <a:ln w="3175" cmpd="sng">
              <a:solidFill>
                <a:schemeClr val="bg1"/>
              </a:solidFill>
              <a:round/>
              <a:headEnd/>
              <a:tailEnd/>
            </a:ln>
          </p:spPr>
          <p:txBody>
            <a:bodyPr lIns="121908" tIns="60953" rIns="121908" bIns="60953"/>
            <a:lstStyle/>
            <a:p>
              <a:endParaRPr lang="es-CL" sz="2400" dirty="0">
                <a:solidFill>
                  <a:srgbClr val="000000"/>
                </a:solidFill>
              </a:endParaRPr>
            </a:p>
          </p:txBody>
        </p:sp>
        <p:sp>
          <p:nvSpPr>
            <p:cNvPr id="94" name="Freeform 594"/>
            <p:cNvSpPr>
              <a:spLocks/>
            </p:cNvSpPr>
            <p:nvPr/>
          </p:nvSpPr>
          <p:spPr bwMode="gray">
            <a:xfrm>
              <a:off x="6775658" y="3490296"/>
              <a:ext cx="4677" cy="15059"/>
            </a:xfrm>
            <a:custGeom>
              <a:avLst/>
              <a:gdLst>
                <a:gd name="T0" fmla="*/ 4 w 2"/>
                <a:gd name="T1" fmla="*/ 0 h 8"/>
                <a:gd name="T2" fmla="*/ 0 w 2"/>
                <a:gd name="T3" fmla="*/ 11 h 8"/>
                <a:gd name="T4" fmla="*/ 0 w 2"/>
                <a:gd name="T5" fmla="*/ 21 h 8"/>
                <a:gd name="T6" fmla="*/ 4 w 2"/>
                <a:gd name="T7" fmla="*/ 21 h 8"/>
                <a:gd name="T8" fmla="*/ 4 w 2"/>
                <a:gd name="T9" fmla="*/ 0 h 8"/>
                <a:gd name="T10" fmla="*/ 0 60000 65536"/>
                <a:gd name="T11" fmla="*/ 0 60000 65536"/>
                <a:gd name="T12" fmla="*/ 0 60000 65536"/>
                <a:gd name="T13" fmla="*/ 0 60000 65536"/>
                <a:gd name="T14" fmla="*/ 0 60000 65536"/>
                <a:gd name="T15" fmla="*/ 0 w 2"/>
                <a:gd name="T16" fmla="*/ 0 h 8"/>
                <a:gd name="T17" fmla="*/ 2 w 2"/>
                <a:gd name="T18" fmla="*/ 8 h 8"/>
              </a:gdLst>
              <a:ahLst/>
              <a:cxnLst>
                <a:cxn ang="T10">
                  <a:pos x="T0" y="T1"/>
                </a:cxn>
                <a:cxn ang="T11">
                  <a:pos x="T2" y="T3"/>
                </a:cxn>
                <a:cxn ang="T12">
                  <a:pos x="T4" y="T5"/>
                </a:cxn>
                <a:cxn ang="T13">
                  <a:pos x="T6" y="T7"/>
                </a:cxn>
                <a:cxn ang="T14">
                  <a:pos x="T8" y="T9"/>
                </a:cxn>
              </a:cxnLst>
              <a:rect l="T15" t="T16" r="T17" b="T18"/>
              <a:pathLst>
                <a:path w="2" h="8">
                  <a:moveTo>
                    <a:pt x="2" y="0"/>
                  </a:moveTo>
                  <a:lnTo>
                    <a:pt x="0" y="4"/>
                  </a:lnTo>
                  <a:lnTo>
                    <a:pt x="0" y="8"/>
                  </a:lnTo>
                  <a:lnTo>
                    <a:pt x="2" y="8"/>
                  </a:lnTo>
                  <a:lnTo>
                    <a:pt x="2" y="0"/>
                  </a:lnTo>
                  <a:close/>
                </a:path>
              </a:pathLst>
            </a:custGeom>
            <a:solidFill>
              <a:schemeClr val="bg2">
                <a:lumMod val="60000"/>
                <a:lumOff val="40000"/>
              </a:schemeClr>
            </a:solidFill>
            <a:ln w="3175" cmpd="sng">
              <a:solidFill>
                <a:schemeClr val="bg1"/>
              </a:solidFill>
              <a:round/>
              <a:headEnd/>
              <a:tailEnd/>
            </a:ln>
          </p:spPr>
          <p:txBody>
            <a:bodyPr lIns="121908" tIns="60953" rIns="121908" bIns="60953"/>
            <a:lstStyle/>
            <a:p>
              <a:endParaRPr lang="es-CL" sz="2400" dirty="0">
                <a:solidFill>
                  <a:srgbClr val="000000"/>
                </a:solidFill>
              </a:endParaRPr>
            </a:p>
          </p:txBody>
        </p:sp>
        <p:sp>
          <p:nvSpPr>
            <p:cNvPr id="95" name="Freeform 595"/>
            <p:cNvSpPr>
              <a:spLocks/>
            </p:cNvSpPr>
            <p:nvPr/>
          </p:nvSpPr>
          <p:spPr bwMode="gray">
            <a:xfrm>
              <a:off x="6954934" y="3584123"/>
              <a:ext cx="23384" cy="9267"/>
            </a:xfrm>
            <a:custGeom>
              <a:avLst/>
              <a:gdLst>
                <a:gd name="T0" fmla="*/ 0 w 10"/>
                <a:gd name="T1" fmla="*/ 13 h 5"/>
                <a:gd name="T2" fmla="*/ 12 w 10"/>
                <a:gd name="T3" fmla="*/ 10 h 5"/>
                <a:gd name="T4" fmla="*/ 22 w 10"/>
                <a:gd name="T5" fmla="*/ 5 h 5"/>
                <a:gd name="T6" fmla="*/ 22 w 10"/>
                <a:gd name="T7" fmla="*/ 0 h 5"/>
                <a:gd name="T8" fmla="*/ 12 w 10"/>
                <a:gd name="T9" fmla="*/ 3 h 5"/>
                <a:gd name="T10" fmla="*/ 3 w 10"/>
                <a:gd name="T11" fmla="*/ 5 h 5"/>
                <a:gd name="T12" fmla="*/ 0 w 10"/>
                <a:gd name="T13" fmla="*/ 13 h 5"/>
                <a:gd name="T14" fmla="*/ 0 60000 65536"/>
                <a:gd name="T15" fmla="*/ 0 60000 65536"/>
                <a:gd name="T16" fmla="*/ 0 60000 65536"/>
                <a:gd name="T17" fmla="*/ 0 60000 65536"/>
                <a:gd name="T18" fmla="*/ 0 60000 65536"/>
                <a:gd name="T19" fmla="*/ 0 60000 65536"/>
                <a:gd name="T20" fmla="*/ 0 60000 65536"/>
                <a:gd name="T21" fmla="*/ 0 w 10"/>
                <a:gd name="T22" fmla="*/ 0 h 5"/>
                <a:gd name="T23" fmla="*/ 10 w 10"/>
                <a:gd name="T24" fmla="*/ 5 h 5"/>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10" h="5">
                  <a:moveTo>
                    <a:pt x="0" y="5"/>
                  </a:moveTo>
                  <a:lnTo>
                    <a:pt x="5" y="4"/>
                  </a:lnTo>
                  <a:lnTo>
                    <a:pt x="10" y="2"/>
                  </a:lnTo>
                  <a:lnTo>
                    <a:pt x="10" y="0"/>
                  </a:lnTo>
                  <a:lnTo>
                    <a:pt x="5" y="1"/>
                  </a:lnTo>
                  <a:lnTo>
                    <a:pt x="1" y="2"/>
                  </a:lnTo>
                  <a:lnTo>
                    <a:pt x="0" y="5"/>
                  </a:lnTo>
                  <a:close/>
                </a:path>
              </a:pathLst>
            </a:custGeom>
            <a:solidFill>
              <a:schemeClr val="bg2">
                <a:lumMod val="60000"/>
                <a:lumOff val="40000"/>
              </a:schemeClr>
            </a:solidFill>
            <a:ln w="3175" cmpd="sng">
              <a:solidFill>
                <a:schemeClr val="bg1"/>
              </a:solidFill>
              <a:round/>
              <a:headEnd/>
              <a:tailEnd/>
            </a:ln>
          </p:spPr>
          <p:txBody>
            <a:bodyPr lIns="121908" tIns="60953" rIns="121908" bIns="60953"/>
            <a:lstStyle/>
            <a:p>
              <a:endParaRPr lang="es-CL" sz="2400" dirty="0">
                <a:solidFill>
                  <a:srgbClr val="000000"/>
                </a:solidFill>
              </a:endParaRPr>
            </a:p>
          </p:txBody>
        </p:sp>
        <p:sp>
          <p:nvSpPr>
            <p:cNvPr id="96" name="Freeform 596"/>
            <p:cNvSpPr>
              <a:spLocks/>
            </p:cNvSpPr>
            <p:nvPr/>
          </p:nvSpPr>
          <p:spPr bwMode="gray">
            <a:xfrm>
              <a:off x="6934667" y="3584123"/>
              <a:ext cx="15590" cy="9267"/>
            </a:xfrm>
            <a:custGeom>
              <a:avLst/>
              <a:gdLst>
                <a:gd name="T0" fmla="*/ 0 w 6"/>
                <a:gd name="T1" fmla="*/ 8 h 5"/>
                <a:gd name="T2" fmla="*/ 3 w 6"/>
                <a:gd name="T3" fmla="*/ 13 h 5"/>
                <a:gd name="T4" fmla="*/ 17 w 6"/>
                <a:gd name="T5" fmla="*/ 3 h 5"/>
                <a:gd name="T6" fmla="*/ 17 w 6"/>
                <a:gd name="T7" fmla="*/ 0 h 5"/>
                <a:gd name="T8" fmla="*/ 5 w 6"/>
                <a:gd name="T9" fmla="*/ 3 h 5"/>
                <a:gd name="T10" fmla="*/ 0 w 6"/>
                <a:gd name="T11" fmla="*/ 8 h 5"/>
                <a:gd name="T12" fmla="*/ 0 60000 65536"/>
                <a:gd name="T13" fmla="*/ 0 60000 65536"/>
                <a:gd name="T14" fmla="*/ 0 60000 65536"/>
                <a:gd name="T15" fmla="*/ 0 60000 65536"/>
                <a:gd name="T16" fmla="*/ 0 60000 65536"/>
                <a:gd name="T17" fmla="*/ 0 60000 65536"/>
                <a:gd name="T18" fmla="*/ 0 w 6"/>
                <a:gd name="T19" fmla="*/ 0 h 5"/>
                <a:gd name="T20" fmla="*/ 6 w 6"/>
                <a:gd name="T21" fmla="*/ 5 h 5"/>
              </a:gdLst>
              <a:ahLst/>
              <a:cxnLst>
                <a:cxn ang="T12">
                  <a:pos x="T0" y="T1"/>
                </a:cxn>
                <a:cxn ang="T13">
                  <a:pos x="T2" y="T3"/>
                </a:cxn>
                <a:cxn ang="T14">
                  <a:pos x="T4" y="T5"/>
                </a:cxn>
                <a:cxn ang="T15">
                  <a:pos x="T6" y="T7"/>
                </a:cxn>
                <a:cxn ang="T16">
                  <a:pos x="T8" y="T9"/>
                </a:cxn>
                <a:cxn ang="T17">
                  <a:pos x="T10" y="T11"/>
                </a:cxn>
              </a:cxnLst>
              <a:rect l="T18" t="T19" r="T20" b="T21"/>
              <a:pathLst>
                <a:path w="6" h="5">
                  <a:moveTo>
                    <a:pt x="0" y="3"/>
                  </a:moveTo>
                  <a:lnTo>
                    <a:pt x="1" y="5"/>
                  </a:lnTo>
                  <a:lnTo>
                    <a:pt x="6" y="1"/>
                  </a:lnTo>
                  <a:lnTo>
                    <a:pt x="6" y="0"/>
                  </a:lnTo>
                  <a:lnTo>
                    <a:pt x="2" y="1"/>
                  </a:lnTo>
                  <a:lnTo>
                    <a:pt x="0" y="3"/>
                  </a:lnTo>
                  <a:close/>
                </a:path>
              </a:pathLst>
            </a:custGeom>
            <a:solidFill>
              <a:schemeClr val="bg2">
                <a:lumMod val="60000"/>
                <a:lumOff val="40000"/>
              </a:schemeClr>
            </a:solidFill>
            <a:ln w="3175" cmpd="sng">
              <a:solidFill>
                <a:schemeClr val="bg1"/>
              </a:solidFill>
              <a:round/>
              <a:headEnd/>
              <a:tailEnd/>
            </a:ln>
          </p:spPr>
          <p:txBody>
            <a:bodyPr lIns="121908" tIns="60953" rIns="121908" bIns="60953"/>
            <a:lstStyle/>
            <a:p>
              <a:endParaRPr lang="es-CL" sz="2400" dirty="0">
                <a:solidFill>
                  <a:srgbClr val="000000"/>
                </a:solidFill>
              </a:endParaRPr>
            </a:p>
          </p:txBody>
        </p:sp>
        <p:sp>
          <p:nvSpPr>
            <p:cNvPr id="97" name="Freeform 597"/>
            <p:cNvSpPr>
              <a:spLocks/>
            </p:cNvSpPr>
            <p:nvPr/>
          </p:nvSpPr>
          <p:spPr bwMode="gray">
            <a:xfrm>
              <a:off x="6917525" y="3581805"/>
              <a:ext cx="17149" cy="11584"/>
            </a:xfrm>
            <a:custGeom>
              <a:avLst/>
              <a:gdLst>
                <a:gd name="T0" fmla="*/ 0 w 7"/>
                <a:gd name="T1" fmla="*/ 13 h 6"/>
                <a:gd name="T2" fmla="*/ 5 w 7"/>
                <a:gd name="T3" fmla="*/ 17 h 6"/>
                <a:gd name="T4" fmla="*/ 17 w 7"/>
                <a:gd name="T5" fmla="*/ 5 h 6"/>
                <a:gd name="T6" fmla="*/ 9 w 7"/>
                <a:gd name="T7" fmla="*/ 0 h 6"/>
                <a:gd name="T8" fmla="*/ 0 w 7"/>
                <a:gd name="T9" fmla="*/ 13 h 6"/>
                <a:gd name="T10" fmla="*/ 0 60000 65536"/>
                <a:gd name="T11" fmla="*/ 0 60000 65536"/>
                <a:gd name="T12" fmla="*/ 0 60000 65536"/>
                <a:gd name="T13" fmla="*/ 0 60000 65536"/>
                <a:gd name="T14" fmla="*/ 0 60000 65536"/>
                <a:gd name="T15" fmla="*/ 0 w 7"/>
                <a:gd name="T16" fmla="*/ 0 h 6"/>
                <a:gd name="T17" fmla="*/ 7 w 7"/>
                <a:gd name="T18" fmla="*/ 6 h 6"/>
              </a:gdLst>
              <a:ahLst/>
              <a:cxnLst>
                <a:cxn ang="T10">
                  <a:pos x="T0" y="T1"/>
                </a:cxn>
                <a:cxn ang="T11">
                  <a:pos x="T2" y="T3"/>
                </a:cxn>
                <a:cxn ang="T12">
                  <a:pos x="T4" y="T5"/>
                </a:cxn>
                <a:cxn ang="T13">
                  <a:pos x="T6" y="T7"/>
                </a:cxn>
                <a:cxn ang="T14">
                  <a:pos x="T8" y="T9"/>
                </a:cxn>
              </a:cxnLst>
              <a:rect l="T15" t="T16" r="T17" b="T18"/>
              <a:pathLst>
                <a:path w="7" h="6">
                  <a:moveTo>
                    <a:pt x="0" y="5"/>
                  </a:moveTo>
                  <a:lnTo>
                    <a:pt x="2" y="6"/>
                  </a:lnTo>
                  <a:lnTo>
                    <a:pt x="7" y="2"/>
                  </a:lnTo>
                  <a:lnTo>
                    <a:pt x="4" y="0"/>
                  </a:lnTo>
                  <a:lnTo>
                    <a:pt x="0" y="5"/>
                  </a:lnTo>
                  <a:close/>
                </a:path>
              </a:pathLst>
            </a:custGeom>
            <a:solidFill>
              <a:schemeClr val="bg2">
                <a:lumMod val="60000"/>
                <a:lumOff val="40000"/>
              </a:schemeClr>
            </a:solidFill>
            <a:ln w="3175" cmpd="sng">
              <a:solidFill>
                <a:schemeClr val="bg1"/>
              </a:solidFill>
              <a:round/>
              <a:headEnd/>
              <a:tailEnd/>
            </a:ln>
          </p:spPr>
          <p:txBody>
            <a:bodyPr lIns="121908" tIns="60953" rIns="121908" bIns="60953"/>
            <a:lstStyle/>
            <a:p>
              <a:endParaRPr lang="es-CL" sz="2400" dirty="0">
                <a:solidFill>
                  <a:srgbClr val="000000"/>
                </a:solidFill>
              </a:endParaRPr>
            </a:p>
          </p:txBody>
        </p:sp>
        <p:sp>
          <p:nvSpPr>
            <p:cNvPr id="98" name="Freeform 598"/>
            <p:cNvSpPr>
              <a:spLocks/>
            </p:cNvSpPr>
            <p:nvPr/>
          </p:nvSpPr>
          <p:spPr bwMode="gray">
            <a:xfrm>
              <a:off x="6995467" y="3571379"/>
              <a:ext cx="18708" cy="10425"/>
            </a:xfrm>
            <a:custGeom>
              <a:avLst/>
              <a:gdLst>
                <a:gd name="T0" fmla="*/ 3 w 8"/>
                <a:gd name="T1" fmla="*/ 14 h 6"/>
                <a:gd name="T2" fmla="*/ 15 w 8"/>
                <a:gd name="T3" fmla="*/ 9 h 6"/>
                <a:gd name="T4" fmla="*/ 18 w 8"/>
                <a:gd name="T5" fmla="*/ 5 h 6"/>
                <a:gd name="T6" fmla="*/ 15 w 8"/>
                <a:gd name="T7" fmla="*/ 0 h 6"/>
                <a:gd name="T8" fmla="*/ 0 w 8"/>
                <a:gd name="T9" fmla="*/ 8 h 6"/>
                <a:gd name="T10" fmla="*/ 3 w 8"/>
                <a:gd name="T11" fmla="*/ 14 h 6"/>
                <a:gd name="T12" fmla="*/ 0 60000 65536"/>
                <a:gd name="T13" fmla="*/ 0 60000 65536"/>
                <a:gd name="T14" fmla="*/ 0 60000 65536"/>
                <a:gd name="T15" fmla="*/ 0 60000 65536"/>
                <a:gd name="T16" fmla="*/ 0 60000 65536"/>
                <a:gd name="T17" fmla="*/ 0 60000 65536"/>
                <a:gd name="T18" fmla="*/ 0 w 8"/>
                <a:gd name="T19" fmla="*/ 0 h 6"/>
                <a:gd name="T20" fmla="*/ 8 w 8"/>
                <a:gd name="T21" fmla="*/ 6 h 6"/>
              </a:gdLst>
              <a:ahLst/>
              <a:cxnLst>
                <a:cxn ang="T12">
                  <a:pos x="T0" y="T1"/>
                </a:cxn>
                <a:cxn ang="T13">
                  <a:pos x="T2" y="T3"/>
                </a:cxn>
                <a:cxn ang="T14">
                  <a:pos x="T4" y="T5"/>
                </a:cxn>
                <a:cxn ang="T15">
                  <a:pos x="T6" y="T7"/>
                </a:cxn>
                <a:cxn ang="T16">
                  <a:pos x="T8" y="T9"/>
                </a:cxn>
                <a:cxn ang="T17">
                  <a:pos x="T10" y="T11"/>
                </a:cxn>
              </a:cxnLst>
              <a:rect l="T18" t="T19" r="T20" b="T21"/>
              <a:pathLst>
                <a:path w="8" h="6">
                  <a:moveTo>
                    <a:pt x="1" y="6"/>
                  </a:moveTo>
                  <a:lnTo>
                    <a:pt x="7" y="4"/>
                  </a:lnTo>
                  <a:lnTo>
                    <a:pt x="8" y="2"/>
                  </a:lnTo>
                  <a:lnTo>
                    <a:pt x="7" y="0"/>
                  </a:lnTo>
                  <a:lnTo>
                    <a:pt x="0" y="3"/>
                  </a:lnTo>
                  <a:lnTo>
                    <a:pt x="1" y="6"/>
                  </a:lnTo>
                  <a:close/>
                </a:path>
              </a:pathLst>
            </a:custGeom>
            <a:solidFill>
              <a:schemeClr val="bg2">
                <a:lumMod val="60000"/>
                <a:lumOff val="40000"/>
              </a:schemeClr>
            </a:solidFill>
            <a:ln w="3175" cmpd="sng">
              <a:solidFill>
                <a:schemeClr val="bg1"/>
              </a:solidFill>
              <a:round/>
              <a:headEnd/>
              <a:tailEnd/>
            </a:ln>
          </p:spPr>
          <p:txBody>
            <a:bodyPr lIns="121908" tIns="60953" rIns="121908" bIns="60953"/>
            <a:lstStyle/>
            <a:p>
              <a:endParaRPr lang="es-CL" sz="2400" dirty="0">
                <a:solidFill>
                  <a:srgbClr val="000000"/>
                </a:solidFill>
              </a:endParaRPr>
            </a:p>
          </p:txBody>
        </p:sp>
        <p:sp>
          <p:nvSpPr>
            <p:cNvPr id="99" name="Freeform 599"/>
            <p:cNvSpPr>
              <a:spLocks noEditPoints="1"/>
            </p:cNvSpPr>
            <p:nvPr/>
          </p:nvSpPr>
          <p:spPr bwMode="gray">
            <a:xfrm>
              <a:off x="6841129" y="3095295"/>
              <a:ext cx="146542" cy="443650"/>
            </a:xfrm>
            <a:custGeom>
              <a:avLst/>
              <a:gdLst>
                <a:gd name="T0" fmla="*/ 0 w 61"/>
                <a:gd name="T1" fmla="*/ 541 h 247"/>
                <a:gd name="T2" fmla="*/ 17 w 61"/>
                <a:gd name="T3" fmla="*/ 550 h 247"/>
                <a:gd name="T4" fmla="*/ 12 w 61"/>
                <a:gd name="T5" fmla="*/ 586 h 247"/>
                <a:gd name="T6" fmla="*/ 22 w 61"/>
                <a:gd name="T7" fmla="*/ 594 h 247"/>
                <a:gd name="T8" fmla="*/ 31 w 61"/>
                <a:gd name="T9" fmla="*/ 533 h 247"/>
                <a:gd name="T10" fmla="*/ 28 w 61"/>
                <a:gd name="T11" fmla="*/ 521 h 247"/>
                <a:gd name="T12" fmla="*/ 39 w 61"/>
                <a:gd name="T13" fmla="*/ 515 h 247"/>
                <a:gd name="T14" fmla="*/ 48 w 61"/>
                <a:gd name="T15" fmla="*/ 546 h 247"/>
                <a:gd name="T16" fmla="*/ 57 w 61"/>
                <a:gd name="T17" fmla="*/ 577 h 247"/>
                <a:gd name="T18" fmla="*/ 71 w 61"/>
                <a:gd name="T19" fmla="*/ 560 h 247"/>
                <a:gd name="T20" fmla="*/ 79 w 61"/>
                <a:gd name="T21" fmla="*/ 554 h 247"/>
                <a:gd name="T22" fmla="*/ 71 w 61"/>
                <a:gd name="T23" fmla="*/ 515 h 247"/>
                <a:gd name="T24" fmla="*/ 52 w 61"/>
                <a:gd name="T25" fmla="*/ 501 h 247"/>
                <a:gd name="T26" fmla="*/ 69 w 61"/>
                <a:gd name="T27" fmla="*/ 501 h 247"/>
                <a:gd name="T28" fmla="*/ 97 w 61"/>
                <a:gd name="T29" fmla="*/ 481 h 247"/>
                <a:gd name="T30" fmla="*/ 92 w 61"/>
                <a:gd name="T31" fmla="*/ 468 h 247"/>
                <a:gd name="T32" fmla="*/ 52 w 61"/>
                <a:gd name="T33" fmla="*/ 479 h 247"/>
                <a:gd name="T34" fmla="*/ 23 w 61"/>
                <a:gd name="T35" fmla="*/ 471 h 247"/>
                <a:gd name="T36" fmla="*/ 35 w 61"/>
                <a:gd name="T37" fmla="*/ 447 h 247"/>
                <a:gd name="T38" fmla="*/ 105 w 61"/>
                <a:gd name="T39" fmla="*/ 453 h 247"/>
                <a:gd name="T40" fmla="*/ 136 w 61"/>
                <a:gd name="T41" fmla="*/ 416 h 247"/>
                <a:gd name="T42" fmla="*/ 119 w 61"/>
                <a:gd name="T43" fmla="*/ 428 h 247"/>
                <a:gd name="T44" fmla="*/ 76 w 61"/>
                <a:gd name="T45" fmla="*/ 436 h 247"/>
                <a:gd name="T46" fmla="*/ 45 w 61"/>
                <a:gd name="T47" fmla="*/ 423 h 247"/>
                <a:gd name="T48" fmla="*/ 31 w 61"/>
                <a:gd name="T49" fmla="*/ 436 h 247"/>
                <a:gd name="T50" fmla="*/ 18 w 61"/>
                <a:gd name="T51" fmla="*/ 459 h 247"/>
                <a:gd name="T52" fmla="*/ 9 w 61"/>
                <a:gd name="T53" fmla="*/ 484 h 247"/>
                <a:gd name="T54" fmla="*/ 8 w 61"/>
                <a:gd name="T55" fmla="*/ 516 h 247"/>
                <a:gd name="T56" fmla="*/ 22 w 61"/>
                <a:gd name="T57" fmla="*/ 56 h 247"/>
                <a:gd name="T58" fmla="*/ 28 w 61"/>
                <a:gd name="T59" fmla="*/ 88 h 247"/>
                <a:gd name="T60" fmla="*/ 43 w 61"/>
                <a:gd name="T61" fmla="*/ 115 h 247"/>
                <a:gd name="T62" fmla="*/ 62 w 61"/>
                <a:gd name="T63" fmla="*/ 121 h 247"/>
                <a:gd name="T64" fmla="*/ 62 w 61"/>
                <a:gd name="T65" fmla="*/ 101 h 247"/>
                <a:gd name="T66" fmla="*/ 60 w 61"/>
                <a:gd name="T67" fmla="*/ 70 h 247"/>
                <a:gd name="T68" fmla="*/ 80 w 61"/>
                <a:gd name="T69" fmla="*/ 36 h 247"/>
                <a:gd name="T70" fmla="*/ 76 w 61"/>
                <a:gd name="T71" fmla="*/ 3 h 247"/>
                <a:gd name="T72" fmla="*/ 57 w 61"/>
                <a:gd name="T73" fmla="*/ 8 h 247"/>
                <a:gd name="T74" fmla="*/ 40 w 61"/>
                <a:gd name="T75" fmla="*/ 3 h 247"/>
                <a:gd name="T76" fmla="*/ 35 w 61"/>
                <a:gd name="T77" fmla="*/ 19 h 247"/>
                <a:gd name="T78" fmla="*/ 22 w 61"/>
                <a:gd name="T79" fmla="*/ 56 h 247"/>
                <a:gd name="T80" fmla="*/ 34 w 61"/>
                <a:gd name="T81" fmla="*/ 126 h 247"/>
                <a:gd name="T82" fmla="*/ 40 w 61"/>
                <a:gd name="T83" fmla="*/ 136 h 247"/>
                <a:gd name="T84" fmla="*/ 52 w 61"/>
                <a:gd name="T85" fmla="*/ 154 h 247"/>
                <a:gd name="T86" fmla="*/ 54 w 61"/>
                <a:gd name="T87" fmla="*/ 135 h 247"/>
                <a:gd name="T88" fmla="*/ 91 w 61"/>
                <a:gd name="T89" fmla="*/ 118 h 247"/>
                <a:gd name="T90" fmla="*/ 76 w 61"/>
                <a:gd name="T91" fmla="*/ 109 h 247"/>
                <a:gd name="T92" fmla="*/ 79 w 61"/>
                <a:gd name="T93" fmla="*/ 130 h 247"/>
                <a:gd name="T94" fmla="*/ 96 w 61"/>
                <a:gd name="T95" fmla="*/ 135 h 247"/>
                <a:gd name="T96" fmla="*/ 117 w 61"/>
                <a:gd name="T97" fmla="*/ 140 h 247"/>
                <a:gd name="T98" fmla="*/ 106 w 61"/>
                <a:gd name="T99" fmla="*/ 122 h 247"/>
                <a:gd name="T100" fmla="*/ 91 w 61"/>
                <a:gd name="T101" fmla="*/ 118 h 247"/>
                <a:gd name="T102" fmla="*/ 122 w 61"/>
                <a:gd name="T103" fmla="*/ 158 h 247"/>
                <a:gd name="T104" fmla="*/ 136 w 61"/>
                <a:gd name="T105" fmla="*/ 178 h 247"/>
                <a:gd name="T106" fmla="*/ 145 w 61"/>
                <a:gd name="T107" fmla="*/ 166 h 247"/>
                <a:gd name="T108" fmla="*/ 128 w 61"/>
                <a:gd name="T109" fmla="*/ 152 h 247"/>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w 61"/>
                <a:gd name="T166" fmla="*/ 0 h 247"/>
                <a:gd name="T167" fmla="*/ 61 w 61"/>
                <a:gd name="T168" fmla="*/ 247 h 247"/>
              </a:gdLst>
              <a:ahLst/>
              <a:cxnLst>
                <a:cxn ang="T110">
                  <a:pos x="T0" y="T1"/>
                </a:cxn>
                <a:cxn ang="T111">
                  <a:pos x="T2" y="T3"/>
                </a:cxn>
                <a:cxn ang="T112">
                  <a:pos x="T4" y="T5"/>
                </a:cxn>
                <a:cxn ang="T113">
                  <a:pos x="T6" y="T7"/>
                </a:cxn>
                <a:cxn ang="T114">
                  <a:pos x="T8" y="T9"/>
                </a:cxn>
                <a:cxn ang="T115">
                  <a:pos x="T10" y="T11"/>
                </a:cxn>
                <a:cxn ang="T116">
                  <a:pos x="T12" y="T13"/>
                </a:cxn>
                <a:cxn ang="T117">
                  <a:pos x="T14" y="T15"/>
                </a:cxn>
                <a:cxn ang="T118">
                  <a:pos x="T16" y="T17"/>
                </a:cxn>
                <a:cxn ang="T119">
                  <a:pos x="T18" y="T19"/>
                </a:cxn>
                <a:cxn ang="T120">
                  <a:pos x="T20" y="T21"/>
                </a:cxn>
                <a:cxn ang="T121">
                  <a:pos x="T22" y="T23"/>
                </a:cxn>
                <a:cxn ang="T122">
                  <a:pos x="T24" y="T25"/>
                </a:cxn>
                <a:cxn ang="T123">
                  <a:pos x="T26" y="T27"/>
                </a:cxn>
                <a:cxn ang="T124">
                  <a:pos x="T28" y="T29"/>
                </a:cxn>
                <a:cxn ang="T125">
                  <a:pos x="T30" y="T31"/>
                </a:cxn>
                <a:cxn ang="T126">
                  <a:pos x="T32" y="T33"/>
                </a:cxn>
                <a:cxn ang="T127">
                  <a:pos x="T34" y="T35"/>
                </a:cxn>
                <a:cxn ang="T128">
                  <a:pos x="T36" y="T37"/>
                </a:cxn>
                <a:cxn ang="T129">
                  <a:pos x="T38" y="T39"/>
                </a:cxn>
                <a:cxn ang="T130">
                  <a:pos x="T40" y="T41"/>
                </a:cxn>
                <a:cxn ang="T131">
                  <a:pos x="T42" y="T43"/>
                </a:cxn>
                <a:cxn ang="T132">
                  <a:pos x="T44" y="T45"/>
                </a:cxn>
                <a:cxn ang="T133">
                  <a:pos x="T46" y="T47"/>
                </a:cxn>
                <a:cxn ang="T134">
                  <a:pos x="T48" y="T49"/>
                </a:cxn>
                <a:cxn ang="T135">
                  <a:pos x="T50" y="T51"/>
                </a:cxn>
                <a:cxn ang="T136">
                  <a:pos x="T52" y="T53"/>
                </a:cxn>
                <a:cxn ang="T137">
                  <a:pos x="T54" y="T55"/>
                </a:cxn>
                <a:cxn ang="T138">
                  <a:pos x="T56" y="T57"/>
                </a:cxn>
                <a:cxn ang="T139">
                  <a:pos x="T58" y="T59"/>
                </a:cxn>
                <a:cxn ang="T140">
                  <a:pos x="T60" y="T61"/>
                </a:cxn>
                <a:cxn ang="T141">
                  <a:pos x="T62" y="T63"/>
                </a:cxn>
                <a:cxn ang="T142">
                  <a:pos x="T64" y="T65"/>
                </a:cxn>
                <a:cxn ang="T143">
                  <a:pos x="T66" y="T67"/>
                </a:cxn>
                <a:cxn ang="T144">
                  <a:pos x="T68" y="T69"/>
                </a:cxn>
                <a:cxn ang="T145">
                  <a:pos x="T70" y="T71"/>
                </a:cxn>
                <a:cxn ang="T146">
                  <a:pos x="T72" y="T73"/>
                </a:cxn>
                <a:cxn ang="T147">
                  <a:pos x="T74" y="T75"/>
                </a:cxn>
                <a:cxn ang="T148">
                  <a:pos x="T76" y="T77"/>
                </a:cxn>
                <a:cxn ang="T149">
                  <a:pos x="T78" y="T79"/>
                </a:cxn>
                <a:cxn ang="T150">
                  <a:pos x="T80" y="T81"/>
                </a:cxn>
                <a:cxn ang="T151">
                  <a:pos x="T82" y="T83"/>
                </a:cxn>
                <a:cxn ang="T152">
                  <a:pos x="T84" y="T85"/>
                </a:cxn>
                <a:cxn ang="T153">
                  <a:pos x="T86" y="T87"/>
                </a:cxn>
                <a:cxn ang="T154">
                  <a:pos x="T88" y="T89"/>
                </a:cxn>
                <a:cxn ang="T155">
                  <a:pos x="T90" y="T91"/>
                </a:cxn>
                <a:cxn ang="T156">
                  <a:pos x="T92" y="T93"/>
                </a:cxn>
                <a:cxn ang="T157">
                  <a:pos x="T94" y="T95"/>
                </a:cxn>
                <a:cxn ang="T158">
                  <a:pos x="T96" y="T97"/>
                </a:cxn>
                <a:cxn ang="T159">
                  <a:pos x="T98" y="T99"/>
                </a:cxn>
                <a:cxn ang="T160">
                  <a:pos x="T100" y="T101"/>
                </a:cxn>
                <a:cxn ang="T161">
                  <a:pos x="T102" y="T103"/>
                </a:cxn>
                <a:cxn ang="T162">
                  <a:pos x="T104" y="T105"/>
                </a:cxn>
                <a:cxn ang="T163">
                  <a:pos x="T106" y="T107"/>
                </a:cxn>
                <a:cxn ang="T164">
                  <a:pos x="T108" y="T109"/>
                </a:cxn>
              </a:cxnLst>
              <a:rect l="T165" t="T166" r="T167" b="T168"/>
              <a:pathLst>
                <a:path w="61" h="247">
                  <a:moveTo>
                    <a:pt x="1" y="215"/>
                  </a:moveTo>
                  <a:lnTo>
                    <a:pt x="0" y="225"/>
                  </a:lnTo>
                  <a:lnTo>
                    <a:pt x="5" y="225"/>
                  </a:lnTo>
                  <a:lnTo>
                    <a:pt x="7" y="229"/>
                  </a:lnTo>
                  <a:lnTo>
                    <a:pt x="8" y="238"/>
                  </a:lnTo>
                  <a:lnTo>
                    <a:pt x="5" y="244"/>
                  </a:lnTo>
                  <a:lnTo>
                    <a:pt x="5" y="247"/>
                  </a:lnTo>
                  <a:lnTo>
                    <a:pt x="9" y="247"/>
                  </a:lnTo>
                  <a:lnTo>
                    <a:pt x="12" y="239"/>
                  </a:lnTo>
                  <a:lnTo>
                    <a:pt x="13" y="222"/>
                  </a:lnTo>
                  <a:lnTo>
                    <a:pt x="11" y="219"/>
                  </a:lnTo>
                  <a:lnTo>
                    <a:pt x="12" y="217"/>
                  </a:lnTo>
                  <a:lnTo>
                    <a:pt x="15" y="218"/>
                  </a:lnTo>
                  <a:lnTo>
                    <a:pt x="16" y="214"/>
                  </a:lnTo>
                  <a:lnTo>
                    <a:pt x="20" y="217"/>
                  </a:lnTo>
                  <a:lnTo>
                    <a:pt x="20" y="227"/>
                  </a:lnTo>
                  <a:lnTo>
                    <a:pt x="25" y="233"/>
                  </a:lnTo>
                  <a:lnTo>
                    <a:pt x="24" y="240"/>
                  </a:lnTo>
                  <a:lnTo>
                    <a:pt x="28" y="241"/>
                  </a:lnTo>
                  <a:lnTo>
                    <a:pt x="30" y="233"/>
                  </a:lnTo>
                  <a:lnTo>
                    <a:pt x="33" y="233"/>
                  </a:lnTo>
                  <a:lnTo>
                    <a:pt x="33" y="230"/>
                  </a:lnTo>
                  <a:lnTo>
                    <a:pt x="30" y="224"/>
                  </a:lnTo>
                  <a:lnTo>
                    <a:pt x="30" y="214"/>
                  </a:lnTo>
                  <a:lnTo>
                    <a:pt x="23" y="211"/>
                  </a:lnTo>
                  <a:lnTo>
                    <a:pt x="22" y="208"/>
                  </a:lnTo>
                  <a:lnTo>
                    <a:pt x="23" y="207"/>
                  </a:lnTo>
                  <a:lnTo>
                    <a:pt x="29" y="208"/>
                  </a:lnTo>
                  <a:lnTo>
                    <a:pt x="35" y="200"/>
                  </a:lnTo>
                  <a:lnTo>
                    <a:pt x="41" y="200"/>
                  </a:lnTo>
                  <a:lnTo>
                    <a:pt x="43" y="198"/>
                  </a:lnTo>
                  <a:lnTo>
                    <a:pt x="39" y="195"/>
                  </a:lnTo>
                  <a:lnTo>
                    <a:pt x="30" y="196"/>
                  </a:lnTo>
                  <a:lnTo>
                    <a:pt x="22" y="199"/>
                  </a:lnTo>
                  <a:lnTo>
                    <a:pt x="19" y="204"/>
                  </a:lnTo>
                  <a:lnTo>
                    <a:pt x="10" y="196"/>
                  </a:lnTo>
                  <a:lnTo>
                    <a:pt x="11" y="190"/>
                  </a:lnTo>
                  <a:lnTo>
                    <a:pt x="15" y="186"/>
                  </a:lnTo>
                  <a:lnTo>
                    <a:pt x="39" y="186"/>
                  </a:lnTo>
                  <a:lnTo>
                    <a:pt x="44" y="188"/>
                  </a:lnTo>
                  <a:lnTo>
                    <a:pt x="53" y="184"/>
                  </a:lnTo>
                  <a:lnTo>
                    <a:pt x="57" y="173"/>
                  </a:lnTo>
                  <a:lnTo>
                    <a:pt x="52" y="173"/>
                  </a:lnTo>
                  <a:lnTo>
                    <a:pt x="50" y="178"/>
                  </a:lnTo>
                  <a:lnTo>
                    <a:pt x="43" y="180"/>
                  </a:lnTo>
                  <a:lnTo>
                    <a:pt x="32" y="181"/>
                  </a:lnTo>
                  <a:lnTo>
                    <a:pt x="22" y="176"/>
                  </a:lnTo>
                  <a:lnTo>
                    <a:pt x="19" y="176"/>
                  </a:lnTo>
                  <a:lnTo>
                    <a:pt x="16" y="181"/>
                  </a:lnTo>
                  <a:lnTo>
                    <a:pt x="13" y="181"/>
                  </a:lnTo>
                  <a:lnTo>
                    <a:pt x="10" y="182"/>
                  </a:lnTo>
                  <a:lnTo>
                    <a:pt x="8" y="191"/>
                  </a:lnTo>
                  <a:lnTo>
                    <a:pt x="5" y="196"/>
                  </a:lnTo>
                  <a:lnTo>
                    <a:pt x="4" y="201"/>
                  </a:lnTo>
                  <a:lnTo>
                    <a:pt x="5" y="209"/>
                  </a:lnTo>
                  <a:lnTo>
                    <a:pt x="3" y="215"/>
                  </a:lnTo>
                  <a:lnTo>
                    <a:pt x="1" y="215"/>
                  </a:lnTo>
                  <a:close/>
                  <a:moveTo>
                    <a:pt x="9" y="23"/>
                  </a:moveTo>
                  <a:lnTo>
                    <a:pt x="8" y="27"/>
                  </a:lnTo>
                  <a:lnTo>
                    <a:pt x="12" y="37"/>
                  </a:lnTo>
                  <a:lnTo>
                    <a:pt x="18" y="40"/>
                  </a:lnTo>
                  <a:lnTo>
                    <a:pt x="18" y="48"/>
                  </a:lnTo>
                  <a:lnTo>
                    <a:pt x="24" y="52"/>
                  </a:lnTo>
                  <a:lnTo>
                    <a:pt x="26" y="50"/>
                  </a:lnTo>
                  <a:lnTo>
                    <a:pt x="27" y="45"/>
                  </a:lnTo>
                  <a:lnTo>
                    <a:pt x="26" y="42"/>
                  </a:lnTo>
                  <a:lnTo>
                    <a:pt x="23" y="33"/>
                  </a:lnTo>
                  <a:lnTo>
                    <a:pt x="25" y="29"/>
                  </a:lnTo>
                  <a:lnTo>
                    <a:pt x="33" y="21"/>
                  </a:lnTo>
                  <a:lnTo>
                    <a:pt x="34" y="15"/>
                  </a:lnTo>
                  <a:lnTo>
                    <a:pt x="31" y="11"/>
                  </a:lnTo>
                  <a:lnTo>
                    <a:pt x="32" y="1"/>
                  </a:lnTo>
                  <a:lnTo>
                    <a:pt x="29" y="0"/>
                  </a:lnTo>
                  <a:lnTo>
                    <a:pt x="24" y="3"/>
                  </a:lnTo>
                  <a:lnTo>
                    <a:pt x="20" y="1"/>
                  </a:lnTo>
                  <a:lnTo>
                    <a:pt x="17" y="1"/>
                  </a:lnTo>
                  <a:lnTo>
                    <a:pt x="17" y="5"/>
                  </a:lnTo>
                  <a:lnTo>
                    <a:pt x="15" y="8"/>
                  </a:lnTo>
                  <a:lnTo>
                    <a:pt x="12" y="23"/>
                  </a:lnTo>
                  <a:lnTo>
                    <a:pt x="9" y="23"/>
                  </a:lnTo>
                  <a:close/>
                  <a:moveTo>
                    <a:pt x="19" y="52"/>
                  </a:moveTo>
                  <a:lnTo>
                    <a:pt x="14" y="52"/>
                  </a:lnTo>
                  <a:lnTo>
                    <a:pt x="13" y="53"/>
                  </a:lnTo>
                  <a:lnTo>
                    <a:pt x="17" y="57"/>
                  </a:lnTo>
                  <a:lnTo>
                    <a:pt x="19" y="63"/>
                  </a:lnTo>
                  <a:lnTo>
                    <a:pt x="22" y="64"/>
                  </a:lnTo>
                  <a:lnTo>
                    <a:pt x="24" y="62"/>
                  </a:lnTo>
                  <a:lnTo>
                    <a:pt x="23" y="56"/>
                  </a:lnTo>
                  <a:lnTo>
                    <a:pt x="19" y="52"/>
                  </a:lnTo>
                  <a:close/>
                  <a:moveTo>
                    <a:pt x="38" y="49"/>
                  </a:moveTo>
                  <a:lnTo>
                    <a:pt x="35" y="45"/>
                  </a:lnTo>
                  <a:lnTo>
                    <a:pt x="32" y="45"/>
                  </a:lnTo>
                  <a:lnTo>
                    <a:pt x="28" y="48"/>
                  </a:lnTo>
                  <a:lnTo>
                    <a:pt x="33" y="54"/>
                  </a:lnTo>
                  <a:lnTo>
                    <a:pt x="35" y="52"/>
                  </a:lnTo>
                  <a:lnTo>
                    <a:pt x="40" y="56"/>
                  </a:lnTo>
                  <a:lnTo>
                    <a:pt x="48" y="61"/>
                  </a:lnTo>
                  <a:lnTo>
                    <a:pt x="49" y="58"/>
                  </a:lnTo>
                  <a:lnTo>
                    <a:pt x="46" y="57"/>
                  </a:lnTo>
                  <a:lnTo>
                    <a:pt x="45" y="51"/>
                  </a:lnTo>
                  <a:lnTo>
                    <a:pt x="42" y="46"/>
                  </a:lnTo>
                  <a:lnTo>
                    <a:pt x="38" y="49"/>
                  </a:lnTo>
                  <a:close/>
                  <a:moveTo>
                    <a:pt x="51" y="64"/>
                  </a:moveTo>
                  <a:lnTo>
                    <a:pt x="51" y="66"/>
                  </a:lnTo>
                  <a:lnTo>
                    <a:pt x="55" y="69"/>
                  </a:lnTo>
                  <a:lnTo>
                    <a:pt x="57" y="74"/>
                  </a:lnTo>
                  <a:lnTo>
                    <a:pt x="61" y="76"/>
                  </a:lnTo>
                  <a:lnTo>
                    <a:pt x="61" y="69"/>
                  </a:lnTo>
                  <a:lnTo>
                    <a:pt x="59" y="64"/>
                  </a:lnTo>
                  <a:lnTo>
                    <a:pt x="54" y="63"/>
                  </a:lnTo>
                  <a:lnTo>
                    <a:pt x="51" y="64"/>
                  </a:lnTo>
                  <a:close/>
                </a:path>
              </a:pathLst>
            </a:custGeom>
            <a:solidFill>
              <a:schemeClr val="bg2">
                <a:lumMod val="60000"/>
                <a:lumOff val="40000"/>
              </a:schemeClr>
            </a:solidFill>
            <a:ln w="3175" cmpd="sng">
              <a:solidFill>
                <a:schemeClr val="bg1"/>
              </a:solidFill>
              <a:round/>
              <a:headEnd/>
              <a:tailEnd/>
            </a:ln>
          </p:spPr>
          <p:txBody>
            <a:bodyPr lIns="121908" tIns="60953" rIns="121908" bIns="60953"/>
            <a:lstStyle/>
            <a:p>
              <a:endParaRPr lang="es-CL" sz="2400" dirty="0">
                <a:solidFill>
                  <a:srgbClr val="000000"/>
                </a:solidFill>
              </a:endParaRPr>
            </a:p>
          </p:txBody>
        </p:sp>
        <p:sp>
          <p:nvSpPr>
            <p:cNvPr id="100" name="Freeform 600"/>
            <p:cNvSpPr>
              <a:spLocks/>
            </p:cNvSpPr>
            <p:nvPr/>
          </p:nvSpPr>
          <p:spPr bwMode="gray">
            <a:xfrm>
              <a:off x="6954935" y="3177539"/>
              <a:ext cx="9354" cy="9267"/>
            </a:xfrm>
            <a:custGeom>
              <a:avLst/>
              <a:gdLst>
                <a:gd name="T0" fmla="*/ 0 w 4"/>
                <a:gd name="T1" fmla="*/ 8 h 5"/>
                <a:gd name="T2" fmla="*/ 3 w 4"/>
                <a:gd name="T3" fmla="*/ 13 h 5"/>
                <a:gd name="T4" fmla="*/ 9 w 4"/>
                <a:gd name="T5" fmla="*/ 10 h 5"/>
                <a:gd name="T6" fmla="*/ 9 w 4"/>
                <a:gd name="T7" fmla="*/ 3 h 5"/>
                <a:gd name="T8" fmla="*/ 3 w 4"/>
                <a:gd name="T9" fmla="*/ 0 h 5"/>
                <a:gd name="T10" fmla="*/ 0 w 4"/>
                <a:gd name="T11" fmla="*/ 8 h 5"/>
                <a:gd name="T12" fmla="*/ 0 60000 65536"/>
                <a:gd name="T13" fmla="*/ 0 60000 65536"/>
                <a:gd name="T14" fmla="*/ 0 60000 65536"/>
                <a:gd name="T15" fmla="*/ 0 60000 65536"/>
                <a:gd name="T16" fmla="*/ 0 60000 65536"/>
                <a:gd name="T17" fmla="*/ 0 60000 65536"/>
                <a:gd name="T18" fmla="*/ 0 w 4"/>
                <a:gd name="T19" fmla="*/ 0 h 5"/>
                <a:gd name="T20" fmla="*/ 4 w 4"/>
                <a:gd name="T21" fmla="*/ 5 h 5"/>
              </a:gdLst>
              <a:ahLst/>
              <a:cxnLst>
                <a:cxn ang="T12">
                  <a:pos x="T0" y="T1"/>
                </a:cxn>
                <a:cxn ang="T13">
                  <a:pos x="T2" y="T3"/>
                </a:cxn>
                <a:cxn ang="T14">
                  <a:pos x="T4" y="T5"/>
                </a:cxn>
                <a:cxn ang="T15">
                  <a:pos x="T6" y="T7"/>
                </a:cxn>
                <a:cxn ang="T16">
                  <a:pos x="T8" y="T9"/>
                </a:cxn>
                <a:cxn ang="T17">
                  <a:pos x="T10" y="T11"/>
                </a:cxn>
              </a:cxnLst>
              <a:rect l="T18" t="T19" r="T20" b="T21"/>
              <a:pathLst>
                <a:path w="4" h="5">
                  <a:moveTo>
                    <a:pt x="0" y="3"/>
                  </a:moveTo>
                  <a:lnTo>
                    <a:pt x="1" y="5"/>
                  </a:lnTo>
                  <a:lnTo>
                    <a:pt x="4" y="4"/>
                  </a:lnTo>
                  <a:lnTo>
                    <a:pt x="4" y="1"/>
                  </a:lnTo>
                  <a:lnTo>
                    <a:pt x="1" y="0"/>
                  </a:lnTo>
                  <a:lnTo>
                    <a:pt x="0" y="3"/>
                  </a:lnTo>
                  <a:close/>
                </a:path>
              </a:pathLst>
            </a:custGeom>
            <a:solidFill>
              <a:schemeClr val="bg2">
                <a:lumMod val="60000"/>
                <a:lumOff val="40000"/>
              </a:schemeClr>
            </a:solidFill>
            <a:ln w="3175" cmpd="sng">
              <a:solidFill>
                <a:schemeClr val="bg1"/>
              </a:solidFill>
              <a:round/>
              <a:headEnd/>
              <a:tailEnd/>
            </a:ln>
          </p:spPr>
          <p:txBody>
            <a:bodyPr lIns="121908" tIns="60953" rIns="121908" bIns="60953"/>
            <a:lstStyle/>
            <a:p>
              <a:endParaRPr lang="es-CL" sz="2400" dirty="0">
                <a:solidFill>
                  <a:srgbClr val="000000"/>
                </a:solidFill>
              </a:endParaRPr>
            </a:p>
          </p:txBody>
        </p:sp>
        <p:sp>
          <p:nvSpPr>
            <p:cNvPr id="101" name="Freeform 601"/>
            <p:cNvSpPr>
              <a:spLocks/>
            </p:cNvSpPr>
            <p:nvPr/>
          </p:nvSpPr>
          <p:spPr bwMode="gray">
            <a:xfrm>
              <a:off x="6937790" y="3209972"/>
              <a:ext cx="14031" cy="9267"/>
            </a:xfrm>
            <a:custGeom>
              <a:avLst/>
              <a:gdLst>
                <a:gd name="T0" fmla="*/ 0 w 6"/>
                <a:gd name="T1" fmla="*/ 0 h 5"/>
                <a:gd name="T2" fmla="*/ 0 w 6"/>
                <a:gd name="T3" fmla="*/ 13 h 5"/>
                <a:gd name="T4" fmla="*/ 5 w 6"/>
                <a:gd name="T5" fmla="*/ 8 h 5"/>
                <a:gd name="T6" fmla="*/ 14 w 6"/>
                <a:gd name="T7" fmla="*/ 13 h 5"/>
                <a:gd name="T8" fmla="*/ 14 w 6"/>
                <a:gd name="T9" fmla="*/ 8 h 5"/>
                <a:gd name="T10" fmla="*/ 8 w 6"/>
                <a:gd name="T11" fmla="*/ 0 h 5"/>
                <a:gd name="T12" fmla="*/ 0 w 6"/>
                <a:gd name="T13" fmla="*/ 0 h 5"/>
                <a:gd name="T14" fmla="*/ 0 60000 65536"/>
                <a:gd name="T15" fmla="*/ 0 60000 65536"/>
                <a:gd name="T16" fmla="*/ 0 60000 65536"/>
                <a:gd name="T17" fmla="*/ 0 60000 65536"/>
                <a:gd name="T18" fmla="*/ 0 60000 65536"/>
                <a:gd name="T19" fmla="*/ 0 60000 65536"/>
                <a:gd name="T20" fmla="*/ 0 60000 65536"/>
                <a:gd name="T21" fmla="*/ 0 w 6"/>
                <a:gd name="T22" fmla="*/ 0 h 5"/>
                <a:gd name="T23" fmla="*/ 6 w 6"/>
                <a:gd name="T24" fmla="*/ 5 h 5"/>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6" h="5">
                  <a:moveTo>
                    <a:pt x="0" y="0"/>
                  </a:moveTo>
                  <a:lnTo>
                    <a:pt x="0" y="5"/>
                  </a:lnTo>
                  <a:lnTo>
                    <a:pt x="2" y="3"/>
                  </a:lnTo>
                  <a:lnTo>
                    <a:pt x="6" y="5"/>
                  </a:lnTo>
                  <a:lnTo>
                    <a:pt x="6" y="3"/>
                  </a:lnTo>
                  <a:lnTo>
                    <a:pt x="3" y="0"/>
                  </a:lnTo>
                  <a:lnTo>
                    <a:pt x="0" y="0"/>
                  </a:lnTo>
                  <a:close/>
                </a:path>
              </a:pathLst>
            </a:custGeom>
            <a:solidFill>
              <a:schemeClr val="bg2">
                <a:lumMod val="60000"/>
                <a:lumOff val="40000"/>
              </a:schemeClr>
            </a:solidFill>
            <a:ln w="3175" cmpd="sng">
              <a:solidFill>
                <a:schemeClr val="bg1"/>
              </a:solidFill>
              <a:round/>
              <a:headEnd/>
              <a:tailEnd/>
            </a:ln>
          </p:spPr>
          <p:txBody>
            <a:bodyPr lIns="121908" tIns="60953" rIns="121908" bIns="60953"/>
            <a:lstStyle/>
            <a:p>
              <a:endParaRPr lang="es-CL" sz="2400" dirty="0">
                <a:solidFill>
                  <a:srgbClr val="000000"/>
                </a:solidFill>
              </a:endParaRPr>
            </a:p>
          </p:txBody>
        </p:sp>
        <p:sp>
          <p:nvSpPr>
            <p:cNvPr id="102" name="Freeform 602"/>
            <p:cNvSpPr>
              <a:spLocks noEditPoints="1"/>
            </p:cNvSpPr>
            <p:nvPr/>
          </p:nvSpPr>
          <p:spPr bwMode="gray">
            <a:xfrm>
              <a:off x="6912847" y="3226190"/>
              <a:ext cx="31179" cy="41701"/>
            </a:xfrm>
            <a:custGeom>
              <a:avLst/>
              <a:gdLst>
                <a:gd name="T0" fmla="*/ 3 w 13"/>
                <a:gd name="T1" fmla="*/ 0 h 23"/>
                <a:gd name="T2" fmla="*/ 0 w 13"/>
                <a:gd name="T3" fmla="*/ 27 h 23"/>
                <a:gd name="T4" fmla="*/ 14 w 13"/>
                <a:gd name="T5" fmla="*/ 14 h 23"/>
                <a:gd name="T6" fmla="*/ 18 w 13"/>
                <a:gd name="T7" fmla="*/ 3 h 23"/>
                <a:gd name="T8" fmla="*/ 12 w 13"/>
                <a:gd name="T9" fmla="*/ 0 h 23"/>
                <a:gd name="T10" fmla="*/ 3 w 13"/>
                <a:gd name="T11" fmla="*/ 0 h 23"/>
                <a:gd name="T12" fmla="*/ 17 w 13"/>
                <a:gd name="T13" fmla="*/ 27 h 23"/>
                <a:gd name="T14" fmla="*/ 23 w 13"/>
                <a:gd name="T15" fmla="*/ 34 h 23"/>
                <a:gd name="T16" fmla="*/ 8 w 13"/>
                <a:gd name="T17" fmla="*/ 39 h 23"/>
                <a:gd name="T18" fmla="*/ 5 w 13"/>
                <a:gd name="T19" fmla="*/ 49 h 23"/>
                <a:gd name="T20" fmla="*/ 17 w 13"/>
                <a:gd name="T21" fmla="*/ 56 h 23"/>
                <a:gd name="T22" fmla="*/ 23 w 13"/>
                <a:gd name="T23" fmla="*/ 52 h 23"/>
                <a:gd name="T24" fmla="*/ 31 w 13"/>
                <a:gd name="T25" fmla="*/ 39 h 23"/>
                <a:gd name="T26" fmla="*/ 31 w 13"/>
                <a:gd name="T27" fmla="*/ 20 h 23"/>
                <a:gd name="T28" fmla="*/ 22 w 13"/>
                <a:gd name="T29" fmla="*/ 17 h 23"/>
                <a:gd name="T30" fmla="*/ 17 w 13"/>
                <a:gd name="T31" fmla="*/ 27 h 23"/>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13"/>
                <a:gd name="T49" fmla="*/ 0 h 23"/>
                <a:gd name="T50" fmla="*/ 13 w 13"/>
                <a:gd name="T51" fmla="*/ 23 h 23"/>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13" h="23">
                  <a:moveTo>
                    <a:pt x="1" y="0"/>
                  </a:moveTo>
                  <a:lnTo>
                    <a:pt x="0" y="11"/>
                  </a:lnTo>
                  <a:lnTo>
                    <a:pt x="6" y="6"/>
                  </a:lnTo>
                  <a:lnTo>
                    <a:pt x="8" y="1"/>
                  </a:lnTo>
                  <a:lnTo>
                    <a:pt x="5" y="0"/>
                  </a:lnTo>
                  <a:lnTo>
                    <a:pt x="1" y="0"/>
                  </a:lnTo>
                  <a:close/>
                  <a:moveTo>
                    <a:pt x="7" y="11"/>
                  </a:moveTo>
                  <a:lnTo>
                    <a:pt x="10" y="14"/>
                  </a:lnTo>
                  <a:lnTo>
                    <a:pt x="3" y="16"/>
                  </a:lnTo>
                  <a:lnTo>
                    <a:pt x="2" y="20"/>
                  </a:lnTo>
                  <a:lnTo>
                    <a:pt x="7" y="23"/>
                  </a:lnTo>
                  <a:lnTo>
                    <a:pt x="10" y="21"/>
                  </a:lnTo>
                  <a:lnTo>
                    <a:pt x="13" y="16"/>
                  </a:lnTo>
                  <a:lnTo>
                    <a:pt x="13" y="8"/>
                  </a:lnTo>
                  <a:lnTo>
                    <a:pt x="9" y="7"/>
                  </a:lnTo>
                  <a:lnTo>
                    <a:pt x="7" y="11"/>
                  </a:lnTo>
                  <a:close/>
                </a:path>
              </a:pathLst>
            </a:custGeom>
            <a:solidFill>
              <a:schemeClr val="bg2">
                <a:lumMod val="60000"/>
                <a:lumOff val="40000"/>
              </a:schemeClr>
            </a:solidFill>
            <a:ln w="3175" cmpd="sng">
              <a:solidFill>
                <a:schemeClr val="bg1"/>
              </a:solidFill>
              <a:round/>
              <a:headEnd/>
              <a:tailEnd/>
            </a:ln>
          </p:spPr>
          <p:txBody>
            <a:bodyPr lIns="121908" tIns="60953" rIns="121908" bIns="60953"/>
            <a:lstStyle/>
            <a:p>
              <a:endParaRPr lang="es-CL" sz="2400" dirty="0">
                <a:solidFill>
                  <a:srgbClr val="000000"/>
                </a:solidFill>
              </a:endParaRPr>
            </a:p>
          </p:txBody>
        </p:sp>
        <p:sp>
          <p:nvSpPr>
            <p:cNvPr id="103" name="Freeform 603"/>
            <p:cNvSpPr>
              <a:spLocks/>
            </p:cNvSpPr>
            <p:nvPr/>
          </p:nvSpPr>
          <p:spPr bwMode="gray">
            <a:xfrm>
              <a:off x="6947140" y="3235456"/>
              <a:ext cx="9354" cy="25484"/>
            </a:xfrm>
            <a:custGeom>
              <a:avLst/>
              <a:gdLst>
                <a:gd name="T0" fmla="*/ 0 w 4"/>
                <a:gd name="T1" fmla="*/ 35 h 14"/>
                <a:gd name="T2" fmla="*/ 6 w 4"/>
                <a:gd name="T3" fmla="*/ 31 h 14"/>
                <a:gd name="T4" fmla="*/ 9 w 4"/>
                <a:gd name="T5" fmla="*/ 22 h 14"/>
                <a:gd name="T6" fmla="*/ 4 w 4"/>
                <a:gd name="T7" fmla="*/ 0 h 14"/>
                <a:gd name="T8" fmla="*/ 0 w 4"/>
                <a:gd name="T9" fmla="*/ 35 h 14"/>
                <a:gd name="T10" fmla="*/ 0 60000 65536"/>
                <a:gd name="T11" fmla="*/ 0 60000 65536"/>
                <a:gd name="T12" fmla="*/ 0 60000 65536"/>
                <a:gd name="T13" fmla="*/ 0 60000 65536"/>
                <a:gd name="T14" fmla="*/ 0 60000 65536"/>
                <a:gd name="T15" fmla="*/ 0 w 4"/>
                <a:gd name="T16" fmla="*/ 0 h 14"/>
                <a:gd name="T17" fmla="*/ 4 w 4"/>
                <a:gd name="T18" fmla="*/ 14 h 14"/>
              </a:gdLst>
              <a:ahLst/>
              <a:cxnLst>
                <a:cxn ang="T10">
                  <a:pos x="T0" y="T1"/>
                </a:cxn>
                <a:cxn ang="T11">
                  <a:pos x="T2" y="T3"/>
                </a:cxn>
                <a:cxn ang="T12">
                  <a:pos x="T4" y="T5"/>
                </a:cxn>
                <a:cxn ang="T13">
                  <a:pos x="T6" y="T7"/>
                </a:cxn>
                <a:cxn ang="T14">
                  <a:pos x="T8" y="T9"/>
                </a:cxn>
              </a:cxnLst>
              <a:rect l="T15" t="T16" r="T17" b="T18"/>
              <a:pathLst>
                <a:path w="4" h="14">
                  <a:moveTo>
                    <a:pt x="0" y="14"/>
                  </a:moveTo>
                  <a:lnTo>
                    <a:pt x="3" y="13"/>
                  </a:lnTo>
                  <a:lnTo>
                    <a:pt x="4" y="9"/>
                  </a:lnTo>
                  <a:lnTo>
                    <a:pt x="2" y="0"/>
                  </a:lnTo>
                  <a:lnTo>
                    <a:pt x="0" y="14"/>
                  </a:lnTo>
                  <a:close/>
                </a:path>
              </a:pathLst>
            </a:custGeom>
            <a:solidFill>
              <a:schemeClr val="bg2">
                <a:lumMod val="60000"/>
                <a:lumOff val="40000"/>
              </a:schemeClr>
            </a:solidFill>
            <a:ln w="3175" cmpd="sng">
              <a:solidFill>
                <a:schemeClr val="bg1"/>
              </a:solidFill>
              <a:round/>
              <a:headEnd/>
              <a:tailEnd/>
            </a:ln>
          </p:spPr>
          <p:txBody>
            <a:bodyPr lIns="121908" tIns="60953" rIns="121908" bIns="60953"/>
            <a:lstStyle/>
            <a:p>
              <a:endParaRPr lang="es-CL" sz="2400" dirty="0">
                <a:solidFill>
                  <a:srgbClr val="000000"/>
                </a:solidFill>
              </a:endParaRPr>
            </a:p>
          </p:txBody>
        </p:sp>
        <p:sp>
          <p:nvSpPr>
            <p:cNvPr id="104" name="Freeform 604"/>
            <p:cNvSpPr>
              <a:spLocks/>
            </p:cNvSpPr>
            <p:nvPr/>
          </p:nvSpPr>
          <p:spPr bwMode="gray">
            <a:xfrm>
              <a:off x="6959616" y="3231983"/>
              <a:ext cx="21825" cy="17375"/>
            </a:xfrm>
            <a:custGeom>
              <a:avLst/>
              <a:gdLst>
                <a:gd name="T0" fmla="*/ 12 w 9"/>
                <a:gd name="T1" fmla="*/ 12 h 10"/>
                <a:gd name="T2" fmla="*/ 12 w 9"/>
                <a:gd name="T3" fmla="*/ 22 h 10"/>
                <a:gd name="T4" fmla="*/ 22 w 9"/>
                <a:gd name="T5" fmla="*/ 21 h 10"/>
                <a:gd name="T6" fmla="*/ 19 w 9"/>
                <a:gd name="T7" fmla="*/ 12 h 10"/>
                <a:gd name="T8" fmla="*/ 12 w 9"/>
                <a:gd name="T9" fmla="*/ 0 h 10"/>
                <a:gd name="T10" fmla="*/ 0 w 9"/>
                <a:gd name="T11" fmla="*/ 0 h 10"/>
                <a:gd name="T12" fmla="*/ 12 w 9"/>
                <a:gd name="T13" fmla="*/ 12 h 10"/>
                <a:gd name="T14" fmla="*/ 0 60000 65536"/>
                <a:gd name="T15" fmla="*/ 0 60000 65536"/>
                <a:gd name="T16" fmla="*/ 0 60000 65536"/>
                <a:gd name="T17" fmla="*/ 0 60000 65536"/>
                <a:gd name="T18" fmla="*/ 0 60000 65536"/>
                <a:gd name="T19" fmla="*/ 0 60000 65536"/>
                <a:gd name="T20" fmla="*/ 0 60000 65536"/>
                <a:gd name="T21" fmla="*/ 0 w 9"/>
                <a:gd name="T22" fmla="*/ 0 h 10"/>
                <a:gd name="T23" fmla="*/ 9 w 9"/>
                <a:gd name="T24" fmla="*/ 10 h 10"/>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9" h="10">
                  <a:moveTo>
                    <a:pt x="5" y="5"/>
                  </a:moveTo>
                  <a:lnTo>
                    <a:pt x="5" y="10"/>
                  </a:lnTo>
                  <a:lnTo>
                    <a:pt x="9" y="9"/>
                  </a:lnTo>
                  <a:lnTo>
                    <a:pt x="8" y="5"/>
                  </a:lnTo>
                  <a:lnTo>
                    <a:pt x="5" y="0"/>
                  </a:lnTo>
                  <a:lnTo>
                    <a:pt x="0" y="0"/>
                  </a:lnTo>
                  <a:lnTo>
                    <a:pt x="5" y="5"/>
                  </a:lnTo>
                  <a:close/>
                </a:path>
              </a:pathLst>
            </a:custGeom>
            <a:solidFill>
              <a:schemeClr val="bg2">
                <a:lumMod val="60000"/>
                <a:lumOff val="40000"/>
              </a:schemeClr>
            </a:solidFill>
            <a:ln w="3175" cmpd="sng">
              <a:solidFill>
                <a:schemeClr val="bg1"/>
              </a:solidFill>
              <a:round/>
              <a:headEnd/>
              <a:tailEnd/>
            </a:ln>
          </p:spPr>
          <p:txBody>
            <a:bodyPr lIns="121908" tIns="60953" rIns="121908" bIns="60953"/>
            <a:lstStyle/>
            <a:p>
              <a:endParaRPr lang="es-CL" sz="2400" dirty="0">
                <a:solidFill>
                  <a:srgbClr val="000000"/>
                </a:solidFill>
              </a:endParaRPr>
            </a:p>
          </p:txBody>
        </p:sp>
        <p:sp>
          <p:nvSpPr>
            <p:cNvPr id="105" name="Freeform 605"/>
            <p:cNvSpPr>
              <a:spLocks/>
            </p:cNvSpPr>
            <p:nvPr/>
          </p:nvSpPr>
          <p:spPr bwMode="gray">
            <a:xfrm>
              <a:off x="6956498" y="3251674"/>
              <a:ext cx="17149" cy="10425"/>
            </a:xfrm>
            <a:custGeom>
              <a:avLst/>
              <a:gdLst>
                <a:gd name="T0" fmla="*/ 17 w 7"/>
                <a:gd name="T1" fmla="*/ 3 h 6"/>
                <a:gd name="T2" fmla="*/ 9 w 7"/>
                <a:gd name="T3" fmla="*/ 0 h 6"/>
                <a:gd name="T4" fmla="*/ 8 w 7"/>
                <a:gd name="T5" fmla="*/ 3 h 6"/>
                <a:gd name="T6" fmla="*/ 0 w 7"/>
                <a:gd name="T7" fmla="*/ 12 h 6"/>
                <a:gd name="T8" fmla="*/ 9 w 7"/>
                <a:gd name="T9" fmla="*/ 14 h 6"/>
                <a:gd name="T10" fmla="*/ 17 w 7"/>
                <a:gd name="T11" fmla="*/ 3 h 6"/>
                <a:gd name="T12" fmla="*/ 0 60000 65536"/>
                <a:gd name="T13" fmla="*/ 0 60000 65536"/>
                <a:gd name="T14" fmla="*/ 0 60000 65536"/>
                <a:gd name="T15" fmla="*/ 0 60000 65536"/>
                <a:gd name="T16" fmla="*/ 0 60000 65536"/>
                <a:gd name="T17" fmla="*/ 0 60000 65536"/>
                <a:gd name="T18" fmla="*/ 0 w 7"/>
                <a:gd name="T19" fmla="*/ 0 h 6"/>
                <a:gd name="T20" fmla="*/ 7 w 7"/>
                <a:gd name="T21" fmla="*/ 6 h 6"/>
              </a:gdLst>
              <a:ahLst/>
              <a:cxnLst>
                <a:cxn ang="T12">
                  <a:pos x="T0" y="T1"/>
                </a:cxn>
                <a:cxn ang="T13">
                  <a:pos x="T2" y="T3"/>
                </a:cxn>
                <a:cxn ang="T14">
                  <a:pos x="T4" y="T5"/>
                </a:cxn>
                <a:cxn ang="T15">
                  <a:pos x="T6" y="T7"/>
                </a:cxn>
                <a:cxn ang="T16">
                  <a:pos x="T8" y="T9"/>
                </a:cxn>
                <a:cxn ang="T17">
                  <a:pos x="T10" y="T11"/>
                </a:cxn>
              </a:cxnLst>
              <a:rect l="T18" t="T19" r="T20" b="T21"/>
              <a:pathLst>
                <a:path w="7" h="6">
                  <a:moveTo>
                    <a:pt x="7" y="1"/>
                  </a:moveTo>
                  <a:lnTo>
                    <a:pt x="4" y="0"/>
                  </a:lnTo>
                  <a:lnTo>
                    <a:pt x="3" y="1"/>
                  </a:lnTo>
                  <a:lnTo>
                    <a:pt x="0" y="5"/>
                  </a:lnTo>
                  <a:lnTo>
                    <a:pt x="4" y="6"/>
                  </a:lnTo>
                  <a:lnTo>
                    <a:pt x="7" y="1"/>
                  </a:lnTo>
                  <a:close/>
                </a:path>
              </a:pathLst>
            </a:custGeom>
            <a:solidFill>
              <a:schemeClr val="bg2">
                <a:lumMod val="60000"/>
                <a:lumOff val="40000"/>
              </a:schemeClr>
            </a:solidFill>
            <a:ln w="3175" cmpd="sng">
              <a:solidFill>
                <a:schemeClr val="bg1"/>
              </a:solidFill>
              <a:round/>
              <a:headEnd/>
              <a:tailEnd/>
            </a:ln>
          </p:spPr>
          <p:txBody>
            <a:bodyPr lIns="121908" tIns="60953" rIns="121908" bIns="60953"/>
            <a:lstStyle/>
            <a:p>
              <a:endParaRPr lang="es-CL" sz="2400" dirty="0">
                <a:solidFill>
                  <a:srgbClr val="000000"/>
                </a:solidFill>
              </a:endParaRPr>
            </a:p>
          </p:txBody>
        </p:sp>
        <p:sp>
          <p:nvSpPr>
            <p:cNvPr id="106" name="Freeform 606"/>
            <p:cNvSpPr>
              <a:spLocks/>
            </p:cNvSpPr>
            <p:nvPr/>
          </p:nvSpPr>
          <p:spPr bwMode="gray">
            <a:xfrm>
              <a:off x="6911284" y="3262099"/>
              <a:ext cx="101332" cy="74135"/>
            </a:xfrm>
            <a:custGeom>
              <a:avLst/>
              <a:gdLst>
                <a:gd name="T0" fmla="*/ 74 w 42"/>
                <a:gd name="T1" fmla="*/ 0 h 41"/>
                <a:gd name="T2" fmla="*/ 79 w 42"/>
                <a:gd name="T3" fmla="*/ 9 h 41"/>
                <a:gd name="T4" fmla="*/ 74 w 42"/>
                <a:gd name="T5" fmla="*/ 19 h 41"/>
                <a:gd name="T6" fmla="*/ 71 w 42"/>
                <a:gd name="T7" fmla="*/ 17 h 41"/>
                <a:gd name="T8" fmla="*/ 65 w 42"/>
                <a:gd name="T9" fmla="*/ 17 h 41"/>
                <a:gd name="T10" fmla="*/ 62 w 42"/>
                <a:gd name="T11" fmla="*/ 27 h 41"/>
                <a:gd name="T12" fmla="*/ 56 w 42"/>
                <a:gd name="T13" fmla="*/ 27 h 41"/>
                <a:gd name="T14" fmla="*/ 53 w 42"/>
                <a:gd name="T15" fmla="*/ 39 h 41"/>
                <a:gd name="T16" fmla="*/ 45 w 42"/>
                <a:gd name="T17" fmla="*/ 42 h 41"/>
                <a:gd name="T18" fmla="*/ 43 w 42"/>
                <a:gd name="T19" fmla="*/ 30 h 41"/>
                <a:gd name="T20" fmla="*/ 31 w 42"/>
                <a:gd name="T21" fmla="*/ 22 h 41"/>
                <a:gd name="T22" fmla="*/ 14 w 42"/>
                <a:gd name="T23" fmla="*/ 42 h 41"/>
                <a:gd name="T24" fmla="*/ 8 w 42"/>
                <a:gd name="T25" fmla="*/ 44 h 41"/>
                <a:gd name="T26" fmla="*/ 0 w 42"/>
                <a:gd name="T27" fmla="*/ 56 h 41"/>
                <a:gd name="T28" fmla="*/ 0 w 42"/>
                <a:gd name="T29" fmla="*/ 64 h 41"/>
                <a:gd name="T30" fmla="*/ 5 w 42"/>
                <a:gd name="T31" fmla="*/ 61 h 41"/>
                <a:gd name="T32" fmla="*/ 9 w 42"/>
                <a:gd name="T33" fmla="*/ 58 h 41"/>
                <a:gd name="T34" fmla="*/ 9 w 42"/>
                <a:gd name="T35" fmla="*/ 53 h 41"/>
                <a:gd name="T36" fmla="*/ 17 w 42"/>
                <a:gd name="T37" fmla="*/ 47 h 41"/>
                <a:gd name="T38" fmla="*/ 23 w 42"/>
                <a:gd name="T39" fmla="*/ 56 h 41"/>
                <a:gd name="T40" fmla="*/ 29 w 42"/>
                <a:gd name="T41" fmla="*/ 52 h 41"/>
                <a:gd name="T42" fmla="*/ 43 w 42"/>
                <a:gd name="T43" fmla="*/ 52 h 41"/>
                <a:gd name="T44" fmla="*/ 51 w 42"/>
                <a:gd name="T45" fmla="*/ 58 h 41"/>
                <a:gd name="T46" fmla="*/ 45 w 42"/>
                <a:gd name="T47" fmla="*/ 70 h 41"/>
                <a:gd name="T48" fmla="*/ 45 w 42"/>
                <a:gd name="T49" fmla="*/ 78 h 41"/>
                <a:gd name="T50" fmla="*/ 62 w 42"/>
                <a:gd name="T51" fmla="*/ 95 h 41"/>
                <a:gd name="T52" fmla="*/ 67 w 42"/>
                <a:gd name="T53" fmla="*/ 91 h 41"/>
                <a:gd name="T54" fmla="*/ 71 w 42"/>
                <a:gd name="T55" fmla="*/ 87 h 41"/>
                <a:gd name="T56" fmla="*/ 71 w 42"/>
                <a:gd name="T57" fmla="*/ 95 h 41"/>
                <a:gd name="T58" fmla="*/ 77 w 42"/>
                <a:gd name="T59" fmla="*/ 100 h 41"/>
                <a:gd name="T60" fmla="*/ 79 w 42"/>
                <a:gd name="T61" fmla="*/ 97 h 41"/>
                <a:gd name="T62" fmla="*/ 79 w 42"/>
                <a:gd name="T63" fmla="*/ 81 h 41"/>
                <a:gd name="T64" fmla="*/ 74 w 42"/>
                <a:gd name="T65" fmla="*/ 75 h 41"/>
                <a:gd name="T66" fmla="*/ 77 w 42"/>
                <a:gd name="T67" fmla="*/ 66 h 41"/>
                <a:gd name="T68" fmla="*/ 82 w 42"/>
                <a:gd name="T69" fmla="*/ 64 h 41"/>
                <a:gd name="T70" fmla="*/ 91 w 42"/>
                <a:gd name="T71" fmla="*/ 73 h 41"/>
                <a:gd name="T72" fmla="*/ 97 w 42"/>
                <a:gd name="T73" fmla="*/ 64 h 41"/>
                <a:gd name="T74" fmla="*/ 101 w 42"/>
                <a:gd name="T75" fmla="*/ 48 h 41"/>
                <a:gd name="T76" fmla="*/ 93 w 42"/>
                <a:gd name="T77" fmla="*/ 39 h 41"/>
                <a:gd name="T78" fmla="*/ 93 w 42"/>
                <a:gd name="T79" fmla="*/ 27 h 41"/>
                <a:gd name="T80" fmla="*/ 91 w 42"/>
                <a:gd name="T81" fmla="*/ 9 h 41"/>
                <a:gd name="T82" fmla="*/ 74 w 42"/>
                <a:gd name="T83" fmla="*/ 0 h 41"/>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w 42"/>
                <a:gd name="T127" fmla="*/ 0 h 41"/>
                <a:gd name="T128" fmla="*/ 42 w 42"/>
                <a:gd name="T129" fmla="*/ 41 h 41"/>
              </a:gdLst>
              <a:ahLst/>
              <a:cxnLst>
                <a:cxn ang="T84">
                  <a:pos x="T0" y="T1"/>
                </a:cxn>
                <a:cxn ang="T85">
                  <a:pos x="T2" y="T3"/>
                </a:cxn>
                <a:cxn ang="T86">
                  <a:pos x="T4" y="T5"/>
                </a:cxn>
                <a:cxn ang="T87">
                  <a:pos x="T6" y="T7"/>
                </a:cxn>
                <a:cxn ang="T88">
                  <a:pos x="T8" y="T9"/>
                </a:cxn>
                <a:cxn ang="T89">
                  <a:pos x="T10" y="T11"/>
                </a:cxn>
                <a:cxn ang="T90">
                  <a:pos x="T12" y="T13"/>
                </a:cxn>
                <a:cxn ang="T91">
                  <a:pos x="T14" y="T15"/>
                </a:cxn>
                <a:cxn ang="T92">
                  <a:pos x="T16" y="T17"/>
                </a:cxn>
                <a:cxn ang="T93">
                  <a:pos x="T18" y="T19"/>
                </a:cxn>
                <a:cxn ang="T94">
                  <a:pos x="T20" y="T21"/>
                </a:cxn>
                <a:cxn ang="T95">
                  <a:pos x="T22" y="T23"/>
                </a:cxn>
                <a:cxn ang="T96">
                  <a:pos x="T24" y="T25"/>
                </a:cxn>
                <a:cxn ang="T97">
                  <a:pos x="T26" y="T27"/>
                </a:cxn>
                <a:cxn ang="T98">
                  <a:pos x="T28" y="T29"/>
                </a:cxn>
                <a:cxn ang="T99">
                  <a:pos x="T30" y="T31"/>
                </a:cxn>
                <a:cxn ang="T100">
                  <a:pos x="T32" y="T33"/>
                </a:cxn>
                <a:cxn ang="T101">
                  <a:pos x="T34" y="T35"/>
                </a:cxn>
                <a:cxn ang="T102">
                  <a:pos x="T36" y="T37"/>
                </a:cxn>
                <a:cxn ang="T103">
                  <a:pos x="T38" y="T39"/>
                </a:cxn>
                <a:cxn ang="T104">
                  <a:pos x="T40" y="T41"/>
                </a:cxn>
                <a:cxn ang="T105">
                  <a:pos x="T42" y="T43"/>
                </a:cxn>
                <a:cxn ang="T106">
                  <a:pos x="T44" y="T45"/>
                </a:cxn>
                <a:cxn ang="T107">
                  <a:pos x="T46" y="T47"/>
                </a:cxn>
                <a:cxn ang="T108">
                  <a:pos x="T48" y="T49"/>
                </a:cxn>
                <a:cxn ang="T109">
                  <a:pos x="T50" y="T51"/>
                </a:cxn>
                <a:cxn ang="T110">
                  <a:pos x="T52" y="T53"/>
                </a:cxn>
                <a:cxn ang="T111">
                  <a:pos x="T54" y="T55"/>
                </a:cxn>
                <a:cxn ang="T112">
                  <a:pos x="T56" y="T57"/>
                </a:cxn>
                <a:cxn ang="T113">
                  <a:pos x="T58" y="T59"/>
                </a:cxn>
                <a:cxn ang="T114">
                  <a:pos x="T60" y="T61"/>
                </a:cxn>
                <a:cxn ang="T115">
                  <a:pos x="T62" y="T63"/>
                </a:cxn>
                <a:cxn ang="T116">
                  <a:pos x="T64" y="T65"/>
                </a:cxn>
                <a:cxn ang="T117">
                  <a:pos x="T66" y="T67"/>
                </a:cxn>
                <a:cxn ang="T118">
                  <a:pos x="T68" y="T69"/>
                </a:cxn>
                <a:cxn ang="T119">
                  <a:pos x="T70" y="T71"/>
                </a:cxn>
                <a:cxn ang="T120">
                  <a:pos x="T72" y="T73"/>
                </a:cxn>
                <a:cxn ang="T121">
                  <a:pos x="T74" y="T75"/>
                </a:cxn>
                <a:cxn ang="T122">
                  <a:pos x="T76" y="T77"/>
                </a:cxn>
                <a:cxn ang="T123">
                  <a:pos x="T78" y="T79"/>
                </a:cxn>
                <a:cxn ang="T124">
                  <a:pos x="T80" y="T81"/>
                </a:cxn>
                <a:cxn ang="T125">
                  <a:pos x="T82" y="T83"/>
                </a:cxn>
              </a:cxnLst>
              <a:rect l="T126" t="T127" r="T128" b="T129"/>
              <a:pathLst>
                <a:path w="42" h="41">
                  <a:moveTo>
                    <a:pt x="31" y="0"/>
                  </a:moveTo>
                  <a:lnTo>
                    <a:pt x="33" y="4"/>
                  </a:lnTo>
                  <a:lnTo>
                    <a:pt x="31" y="8"/>
                  </a:lnTo>
                  <a:lnTo>
                    <a:pt x="30" y="7"/>
                  </a:lnTo>
                  <a:lnTo>
                    <a:pt x="27" y="7"/>
                  </a:lnTo>
                  <a:lnTo>
                    <a:pt x="26" y="11"/>
                  </a:lnTo>
                  <a:lnTo>
                    <a:pt x="23" y="11"/>
                  </a:lnTo>
                  <a:lnTo>
                    <a:pt x="22" y="16"/>
                  </a:lnTo>
                  <a:lnTo>
                    <a:pt x="19" y="17"/>
                  </a:lnTo>
                  <a:lnTo>
                    <a:pt x="18" y="12"/>
                  </a:lnTo>
                  <a:lnTo>
                    <a:pt x="13" y="9"/>
                  </a:lnTo>
                  <a:lnTo>
                    <a:pt x="6" y="17"/>
                  </a:lnTo>
                  <a:lnTo>
                    <a:pt x="3" y="18"/>
                  </a:lnTo>
                  <a:lnTo>
                    <a:pt x="0" y="23"/>
                  </a:lnTo>
                  <a:lnTo>
                    <a:pt x="0" y="26"/>
                  </a:lnTo>
                  <a:lnTo>
                    <a:pt x="2" y="25"/>
                  </a:lnTo>
                  <a:lnTo>
                    <a:pt x="4" y="24"/>
                  </a:lnTo>
                  <a:lnTo>
                    <a:pt x="4" y="22"/>
                  </a:lnTo>
                  <a:lnTo>
                    <a:pt x="7" y="19"/>
                  </a:lnTo>
                  <a:lnTo>
                    <a:pt x="10" y="23"/>
                  </a:lnTo>
                  <a:lnTo>
                    <a:pt x="12" y="21"/>
                  </a:lnTo>
                  <a:lnTo>
                    <a:pt x="18" y="21"/>
                  </a:lnTo>
                  <a:lnTo>
                    <a:pt x="21" y="24"/>
                  </a:lnTo>
                  <a:lnTo>
                    <a:pt x="19" y="29"/>
                  </a:lnTo>
                  <a:lnTo>
                    <a:pt x="19" y="32"/>
                  </a:lnTo>
                  <a:lnTo>
                    <a:pt x="26" y="39"/>
                  </a:lnTo>
                  <a:lnTo>
                    <a:pt x="28" y="37"/>
                  </a:lnTo>
                  <a:lnTo>
                    <a:pt x="30" y="36"/>
                  </a:lnTo>
                  <a:lnTo>
                    <a:pt x="30" y="39"/>
                  </a:lnTo>
                  <a:lnTo>
                    <a:pt x="32" y="41"/>
                  </a:lnTo>
                  <a:lnTo>
                    <a:pt x="33" y="40"/>
                  </a:lnTo>
                  <a:lnTo>
                    <a:pt x="33" y="33"/>
                  </a:lnTo>
                  <a:lnTo>
                    <a:pt x="31" y="31"/>
                  </a:lnTo>
                  <a:lnTo>
                    <a:pt x="32" y="27"/>
                  </a:lnTo>
                  <a:lnTo>
                    <a:pt x="34" y="26"/>
                  </a:lnTo>
                  <a:lnTo>
                    <a:pt x="38" y="30"/>
                  </a:lnTo>
                  <a:lnTo>
                    <a:pt x="41" y="26"/>
                  </a:lnTo>
                  <a:lnTo>
                    <a:pt x="42" y="20"/>
                  </a:lnTo>
                  <a:lnTo>
                    <a:pt x="39" y="16"/>
                  </a:lnTo>
                  <a:lnTo>
                    <a:pt x="39" y="11"/>
                  </a:lnTo>
                  <a:lnTo>
                    <a:pt x="38" y="4"/>
                  </a:lnTo>
                  <a:lnTo>
                    <a:pt x="31" y="0"/>
                  </a:lnTo>
                  <a:close/>
                </a:path>
              </a:pathLst>
            </a:custGeom>
            <a:solidFill>
              <a:schemeClr val="bg2">
                <a:lumMod val="60000"/>
                <a:lumOff val="40000"/>
              </a:schemeClr>
            </a:solidFill>
            <a:ln w="3175" cmpd="sng">
              <a:solidFill>
                <a:schemeClr val="bg1"/>
              </a:solidFill>
              <a:round/>
              <a:headEnd/>
              <a:tailEnd/>
            </a:ln>
          </p:spPr>
          <p:txBody>
            <a:bodyPr lIns="121908" tIns="60953" rIns="121908" bIns="60953"/>
            <a:lstStyle/>
            <a:p>
              <a:endParaRPr lang="es-CL" sz="2400" dirty="0">
                <a:solidFill>
                  <a:srgbClr val="000000"/>
                </a:solidFill>
              </a:endParaRPr>
            </a:p>
          </p:txBody>
        </p:sp>
        <p:sp>
          <p:nvSpPr>
            <p:cNvPr id="107" name="Freeform 607"/>
            <p:cNvSpPr>
              <a:spLocks/>
            </p:cNvSpPr>
            <p:nvPr/>
          </p:nvSpPr>
          <p:spPr bwMode="gray">
            <a:xfrm>
              <a:off x="6986114" y="3244721"/>
              <a:ext cx="9354" cy="9267"/>
            </a:xfrm>
            <a:custGeom>
              <a:avLst/>
              <a:gdLst>
                <a:gd name="T0" fmla="*/ 0 w 4"/>
                <a:gd name="T1" fmla="*/ 10 h 5"/>
                <a:gd name="T2" fmla="*/ 4 w 4"/>
                <a:gd name="T3" fmla="*/ 13 h 5"/>
                <a:gd name="T4" fmla="*/ 9 w 4"/>
                <a:gd name="T5" fmla="*/ 10 h 5"/>
                <a:gd name="T6" fmla="*/ 9 w 4"/>
                <a:gd name="T7" fmla="*/ 0 h 5"/>
                <a:gd name="T8" fmla="*/ 3 w 4"/>
                <a:gd name="T9" fmla="*/ 3 h 5"/>
                <a:gd name="T10" fmla="*/ 0 w 4"/>
                <a:gd name="T11" fmla="*/ 10 h 5"/>
                <a:gd name="T12" fmla="*/ 0 60000 65536"/>
                <a:gd name="T13" fmla="*/ 0 60000 65536"/>
                <a:gd name="T14" fmla="*/ 0 60000 65536"/>
                <a:gd name="T15" fmla="*/ 0 60000 65536"/>
                <a:gd name="T16" fmla="*/ 0 60000 65536"/>
                <a:gd name="T17" fmla="*/ 0 60000 65536"/>
                <a:gd name="T18" fmla="*/ 0 w 4"/>
                <a:gd name="T19" fmla="*/ 0 h 5"/>
                <a:gd name="T20" fmla="*/ 4 w 4"/>
                <a:gd name="T21" fmla="*/ 5 h 5"/>
              </a:gdLst>
              <a:ahLst/>
              <a:cxnLst>
                <a:cxn ang="T12">
                  <a:pos x="T0" y="T1"/>
                </a:cxn>
                <a:cxn ang="T13">
                  <a:pos x="T2" y="T3"/>
                </a:cxn>
                <a:cxn ang="T14">
                  <a:pos x="T4" y="T5"/>
                </a:cxn>
                <a:cxn ang="T15">
                  <a:pos x="T6" y="T7"/>
                </a:cxn>
                <a:cxn ang="T16">
                  <a:pos x="T8" y="T9"/>
                </a:cxn>
                <a:cxn ang="T17">
                  <a:pos x="T10" y="T11"/>
                </a:cxn>
              </a:cxnLst>
              <a:rect l="T18" t="T19" r="T20" b="T21"/>
              <a:pathLst>
                <a:path w="4" h="5">
                  <a:moveTo>
                    <a:pt x="0" y="4"/>
                  </a:moveTo>
                  <a:lnTo>
                    <a:pt x="2" y="5"/>
                  </a:lnTo>
                  <a:lnTo>
                    <a:pt x="4" y="4"/>
                  </a:lnTo>
                  <a:lnTo>
                    <a:pt x="4" y="0"/>
                  </a:lnTo>
                  <a:lnTo>
                    <a:pt x="1" y="1"/>
                  </a:lnTo>
                  <a:lnTo>
                    <a:pt x="0" y="4"/>
                  </a:lnTo>
                  <a:close/>
                </a:path>
              </a:pathLst>
            </a:custGeom>
            <a:solidFill>
              <a:schemeClr val="bg2">
                <a:lumMod val="60000"/>
                <a:lumOff val="40000"/>
              </a:schemeClr>
            </a:solidFill>
            <a:ln w="3175" cmpd="sng">
              <a:solidFill>
                <a:schemeClr val="bg1"/>
              </a:solidFill>
              <a:round/>
              <a:headEnd/>
              <a:tailEnd/>
            </a:ln>
          </p:spPr>
          <p:txBody>
            <a:bodyPr lIns="121908" tIns="60953" rIns="121908" bIns="60953"/>
            <a:lstStyle/>
            <a:p>
              <a:endParaRPr lang="es-CL" sz="2400" dirty="0">
                <a:solidFill>
                  <a:srgbClr val="000000"/>
                </a:solidFill>
              </a:endParaRPr>
            </a:p>
          </p:txBody>
        </p:sp>
        <p:sp>
          <p:nvSpPr>
            <p:cNvPr id="108" name="Freeform 608"/>
            <p:cNvSpPr>
              <a:spLocks/>
            </p:cNvSpPr>
            <p:nvPr/>
          </p:nvSpPr>
          <p:spPr bwMode="gray">
            <a:xfrm>
              <a:off x="7036000" y="3409210"/>
              <a:ext cx="29620" cy="34751"/>
            </a:xfrm>
            <a:custGeom>
              <a:avLst/>
              <a:gdLst>
                <a:gd name="T0" fmla="*/ 0 w 12"/>
                <a:gd name="T1" fmla="*/ 21 h 19"/>
                <a:gd name="T2" fmla="*/ 3 w 12"/>
                <a:gd name="T3" fmla="*/ 35 h 19"/>
                <a:gd name="T4" fmla="*/ 10 w 12"/>
                <a:gd name="T5" fmla="*/ 47 h 19"/>
                <a:gd name="T6" fmla="*/ 16 w 12"/>
                <a:gd name="T7" fmla="*/ 47 h 19"/>
                <a:gd name="T8" fmla="*/ 10 w 12"/>
                <a:gd name="T9" fmla="*/ 35 h 19"/>
                <a:gd name="T10" fmla="*/ 8 w 12"/>
                <a:gd name="T11" fmla="*/ 25 h 19"/>
                <a:gd name="T12" fmla="*/ 27 w 12"/>
                <a:gd name="T13" fmla="*/ 25 h 19"/>
                <a:gd name="T14" fmla="*/ 22 w 12"/>
                <a:gd name="T15" fmla="*/ 14 h 19"/>
                <a:gd name="T16" fmla="*/ 16 w 12"/>
                <a:gd name="T17" fmla="*/ 14 h 19"/>
                <a:gd name="T18" fmla="*/ 17 w 12"/>
                <a:gd name="T19" fmla="*/ 9 h 19"/>
                <a:gd name="T20" fmla="*/ 27 w 12"/>
                <a:gd name="T21" fmla="*/ 8 h 19"/>
                <a:gd name="T22" fmla="*/ 30 w 12"/>
                <a:gd name="T23" fmla="*/ 0 h 19"/>
                <a:gd name="T24" fmla="*/ 21 w 12"/>
                <a:gd name="T25" fmla="*/ 0 h 19"/>
                <a:gd name="T26" fmla="*/ 0 w 12"/>
                <a:gd name="T27" fmla="*/ 21 h 19"/>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12"/>
                <a:gd name="T43" fmla="*/ 0 h 19"/>
                <a:gd name="T44" fmla="*/ 12 w 12"/>
                <a:gd name="T45" fmla="*/ 19 h 19"/>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12" h="19">
                  <a:moveTo>
                    <a:pt x="0" y="8"/>
                  </a:moveTo>
                  <a:lnTo>
                    <a:pt x="1" y="14"/>
                  </a:lnTo>
                  <a:lnTo>
                    <a:pt x="4" y="19"/>
                  </a:lnTo>
                  <a:lnTo>
                    <a:pt x="6" y="19"/>
                  </a:lnTo>
                  <a:lnTo>
                    <a:pt x="4" y="14"/>
                  </a:lnTo>
                  <a:lnTo>
                    <a:pt x="3" y="10"/>
                  </a:lnTo>
                  <a:lnTo>
                    <a:pt x="11" y="10"/>
                  </a:lnTo>
                  <a:lnTo>
                    <a:pt x="9" y="6"/>
                  </a:lnTo>
                  <a:lnTo>
                    <a:pt x="6" y="6"/>
                  </a:lnTo>
                  <a:lnTo>
                    <a:pt x="7" y="4"/>
                  </a:lnTo>
                  <a:lnTo>
                    <a:pt x="11" y="3"/>
                  </a:lnTo>
                  <a:lnTo>
                    <a:pt x="12" y="0"/>
                  </a:lnTo>
                  <a:lnTo>
                    <a:pt x="8" y="0"/>
                  </a:lnTo>
                  <a:lnTo>
                    <a:pt x="0" y="8"/>
                  </a:lnTo>
                  <a:close/>
                </a:path>
              </a:pathLst>
            </a:custGeom>
            <a:solidFill>
              <a:schemeClr val="bg2">
                <a:lumMod val="60000"/>
                <a:lumOff val="40000"/>
              </a:schemeClr>
            </a:solidFill>
            <a:ln w="3175" cmpd="sng">
              <a:solidFill>
                <a:schemeClr val="bg1"/>
              </a:solidFill>
              <a:round/>
              <a:headEnd/>
              <a:tailEnd/>
            </a:ln>
          </p:spPr>
          <p:txBody>
            <a:bodyPr lIns="121908" tIns="60953" rIns="121908" bIns="60953"/>
            <a:lstStyle/>
            <a:p>
              <a:endParaRPr lang="es-CL" sz="2400" dirty="0">
                <a:solidFill>
                  <a:srgbClr val="000000"/>
                </a:solidFill>
              </a:endParaRPr>
            </a:p>
          </p:txBody>
        </p:sp>
        <p:sp>
          <p:nvSpPr>
            <p:cNvPr id="109" name="Freeform 609"/>
            <p:cNvSpPr>
              <a:spLocks/>
            </p:cNvSpPr>
            <p:nvPr/>
          </p:nvSpPr>
          <p:spPr bwMode="gray">
            <a:xfrm>
              <a:off x="7034447" y="3402261"/>
              <a:ext cx="7795" cy="15059"/>
            </a:xfrm>
            <a:custGeom>
              <a:avLst/>
              <a:gdLst>
                <a:gd name="T0" fmla="*/ 3 w 3"/>
                <a:gd name="T1" fmla="*/ 21 h 8"/>
                <a:gd name="T2" fmla="*/ 8 w 3"/>
                <a:gd name="T3" fmla="*/ 13 h 8"/>
                <a:gd name="T4" fmla="*/ 5 w 3"/>
                <a:gd name="T5" fmla="*/ 0 h 8"/>
                <a:gd name="T6" fmla="*/ 0 w 3"/>
                <a:gd name="T7" fmla="*/ 0 h 8"/>
                <a:gd name="T8" fmla="*/ 3 w 3"/>
                <a:gd name="T9" fmla="*/ 21 h 8"/>
                <a:gd name="T10" fmla="*/ 0 60000 65536"/>
                <a:gd name="T11" fmla="*/ 0 60000 65536"/>
                <a:gd name="T12" fmla="*/ 0 60000 65536"/>
                <a:gd name="T13" fmla="*/ 0 60000 65536"/>
                <a:gd name="T14" fmla="*/ 0 60000 65536"/>
                <a:gd name="T15" fmla="*/ 0 w 3"/>
                <a:gd name="T16" fmla="*/ 0 h 8"/>
                <a:gd name="T17" fmla="*/ 3 w 3"/>
                <a:gd name="T18" fmla="*/ 8 h 8"/>
              </a:gdLst>
              <a:ahLst/>
              <a:cxnLst>
                <a:cxn ang="T10">
                  <a:pos x="T0" y="T1"/>
                </a:cxn>
                <a:cxn ang="T11">
                  <a:pos x="T2" y="T3"/>
                </a:cxn>
                <a:cxn ang="T12">
                  <a:pos x="T4" y="T5"/>
                </a:cxn>
                <a:cxn ang="T13">
                  <a:pos x="T6" y="T7"/>
                </a:cxn>
                <a:cxn ang="T14">
                  <a:pos x="T8" y="T9"/>
                </a:cxn>
              </a:cxnLst>
              <a:rect l="T15" t="T16" r="T17" b="T18"/>
              <a:pathLst>
                <a:path w="3" h="8">
                  <a:moveTo>
                    <a:pt x="1" y="8"/>
                  </a:moveTo>
                  <a:lnTo>
                    <a:pt x="3" y="5"/>
                  </a:lnTo>
                  <a:lnTo>
                    <a:pt x="2" y="0"/>
                  </a:lnTo>
                  <a:lnTo>
                    <a:pt x="0" y="0"/>
                  </a:lnTo>
                  <a:lnTo>
                    <a:pt x="1" y="8"/>
                  </a:lnTo>
                  <a:close/>
                </a:path>
              </a:pathLst>
            </a:custGeom>
            <a:solidFill>
              <a:schemeClr val="bg2">
                <a:lumMod val="60000"/>
                <a:lumOff val="40000"/>
              </a:schemeClr>
            </a:solidFill>
            <a:ln w="3175" cmpd="sng">
              <a:solidFill>
                <a:schemeClr val="bg1"/>
              </a:solidFill>
              <a:round/>
              <a:headEnd/>
              <a:tailEnd/>
            </a:ln>
          </p:spPr>
          <p:txBody>
            <a:bodyPr lIns="121908" tIns="60953" rIns="121908" bIns="60953"/>
            <a:lstStyle/>
            <a:p>
              <a:endParaRPr lang="es-CL" sz="2400" dirty="0">
                <a:solidFill>
                  <a:srgbClr val="000000"/>
                </a:solidFill>
              </a:endParaRPr>
            </a:p>
          </p:txBody>
        </p:sp>
        <p:sp>
          <p:nvSpPr>
            <p:cNvPr id="110" name="Freeform 610"/>
            <p:cNvSpPr>
              <a:spLocks/>
            </p:cNvSpPr>
            <p:nvPr/>
          </p:nvSpPr>
          <p:spPr bwMode="gray">
            <a:xfrm>
              <a:off x="7051589" y="3389519"/>
              <a:ext cx="9354" cy="9267"/>
            </a:xfrm>
            <a:custGeom>
              <a:avLst/>
              <a:gdLst>
                <a:gd name="T0" fmla="*/ 0 w 4"/>
                <a:gd name="T1" fmla="*/ 8 h 5"/>
                <a:gd name="T2" fmla="*/ 4 w 4"/>
                <a:gd name="T3" fmla="*/ 13 h 5"/>
                <a:gd name="T4" fmla="*/ 9 w 4"/>
                <a:gd name="T5" fmla="*/ 8 h 5"/>
                <a:gd name="T6" fmla="*/ 4 w 4"/>
                <a:gd name="T7" fmla="*/ 0 h 5"/>
                <a:gd name="T8" fmla="*/ 0 w 4"/>
                <a:gd name="T9" fmla="*/ 8 h 5"/>
                <a:gd name="T10" fmla="*/ 0 60000 65536"/>
                <a:gd name="T11" fmla="*/ 0 60000 65536"/>
                <a:gd name="T12" fmla="*/ 0 60000 65536"/>
                <a:gd name="T13" fmla="*/ 0 60000 65536"/>
                <a:gd name="T14" fmla="*/ 0 60000 65536"/>
                <a:gd name="T15" fmla="*/ 0 w 4"/>
                <a:gd name="T16" fmla="*/ 0 h 5"/>
                <a:gd name="T17" fmla="*/ 4 w 4"/>
                <a:gd name="T18" fmla="*/ 5 h 5"/>
              </a:gdLst>
              <a:ahLst/>
              <a:cxnLst>
                <a:cxn ang="T10">
                  <a:pos x="T0" y="T1"/>
                </a:cxn>
                <a:cxn ang="T11">
                  <a:pos x="T2" y="T3"/>
                </a:cxn>
                <a:cxn ang="T12">
                  <a:pos x="T4" y="T5"/>
                </a:cxn>
                <a:cxn ang="T13">
                  <a:pos x="T6" y="T7"/>
                </a:cxn>
                <a:cxn ang="T14">
                  <a:pos x="T8" y="T9"/>
                </a:cxn>
              </a:cxnLst>
              <a:rect l="T15" t="T16" r="T17" b="T18"/>
              <a:pathLst>
                <a:path w="4" h="5">
                  <a:moveTo>
                    <a:pt x="0" y="3"/>
                  </a:moveTo>
                  <a:lnTo>
                    <a:pt x="2" y="5"/>
                  </a:lnTo>
                  <a:lnTo>
                    <a:pt x="4" y="3"/>
                  </a:lnTo>
                  <a:lnTo>
                    <a:pt x="2" y="0"/>
                  </a:lnTo>
                  <a:lnTo>
                    <a:pt x="0" y="3"/>
                  </a:lnTo>
                  <a:close/>
                </a:path>
              </a:pathLst>
            </a:custGeom>
            <a:solidFill>
              <a:schemeClr val="bg2">
                <a:lumMod val="60000"/>
                <a:lumOff val="40000"/>
              </a:schemeClr>
            </a:solidFill>
            <a:ln w="3175" cmpd="sng">
              <a:solidFill>
                <a:schemeClr val="bg1"/>
              </a:solidFill>
              <a:round/>
              <a:headEnd/>
              <a:tailEnd/>
            </a:ln>
          </p:spPr>
          <p:txBody>
            <a:bodyPr lIns="121908" tIns="60953" rIns="121908" bIns="60953"/>
            <a:lstStyle/>
            <a:p>
              <a:endParaRPr lang="es-CL" sz="2400" dirty="0">
                <a:solidFill>
                  <a:srgbClr val="000000"/>
                </a:solidFill>
              </a:endParaRPr>
            </a:p>
          </p:txBody>
        </p:sp>
        <p:sp>
          <p:nvSpPr>
            <p:cNvPr id="111" name="Freeform 611"/>
            <p:cNvSpPr>
              <a:spLocks/>
            </p:cNvSpPr>
            <p:nvPr/>
          </p:nvSpPr>
          <p:spPr bwMode="gray">
            <a:xfrm>
              <a:off x="7012616" y="3350133"/>
              <a:ext cx="9354" cy="11584"/>
            </a:xfrm>
            <a:custGeom>
              <a:avLst/>
              <a:gdLst>
                <a:gd name="T0" fmla="*/ 0 w 4"/>
                <a:gd name="T1" fmla="*/ 13 h 6"/>
                <a:gd name="T2" fmla="*/ 4 w 4"/>
                <a:gd name="T3" fmla="*/ 17 h 6"/>
                <a:gd name="T4" fmla="*/ 6 w 4"/>
                <a:gd name="T5" fmla="*/ 13 h 6"/>
                <a:gd name="T6" fmla="*/ 9 w 4"/>
                <a:gd name="T7" fmla="*/ 5 h 6"/>
                <a:gd name="T8" fmla="*/ 6 w 4"/>
                <a:gd name="T9" fmla="*/ 0 h 6"/>
                <a:gd name="T10" fmla="*/ 0 w 4"/>
                <a:gd name="T11" fmla="*/ 13 h 6"/>
                <a:gd name="T12" fmla="*/ 0 60000 65536"/>
                <a:gd name="T13" fmla="*/ 0 60000 65536"/>
                <a:gd name="T14" fmla="*/ 0 60000 65536"/>
                <a:gd name="T15" fmla="*/ 0 60000 65536"/>
                <a:gd name="T16" fmla="*/ 0 60000 65536"/>
                <a:gd name="T17" fmla="*/ 0 60000 65536"/>
                <a:gd name="T18" fmla="*/ 0 w 4"/>
                <a:gd name="T19" fmla="*/ 0 h 6"/>
                <a:gd name="T20" fmla="*/ 4 w 4"/>
                <a:gd name="T21" fmla="*/ 6 h 6"/>
              </a:gdLst>
              <a:ahLst/>
              <a:cxnLst>
                <a:cxn ang="T12">
                  <a:pos x="T0" y="T1"/>
                </a:cxn>
                <a:cxn ang="T13">
                  <a:pos x="T2" y="T3"/>
                </a:cxn>
                <a:cxn ang="T14">
                  <a:pos x="T4" y="T5"/>
                </a:cxn>
                <a:cxn ang="T15">
                  <a:pos x="T6" y="T7"/>
                </a:cxn>
                <a:cxn ang="T16">
                  <a:pos x="T8" y="T9"/>
                </a:cxn>
                <a:cxn ang="T17">
                  <a:pos x="T10" y="T11"/>
                </a:cxn>
              </a:cxnLst>
              <a:rect l="T18" t="T19" r="T20" b="T21"/>
              <a:pathLst>
                <a:path w="4" h="6">
                  <a:moveTo>
                    <a:pt x="0" y="5"/>
                  </a:moveTo>
                  <a:lnTo>
                    <a:pt x="2" y="6"/>
                  </a:lnTo>
                  <a:lnTo>
                    <a:pt x="3" y="5"/>
                  </a:lnTo>
                  <a:lnTo>
                    <a:pt x="4" y="2"/>
                  </a:lnTo>
                  <a:lnTo>
                    <a:pt x="3" y="0"/>
                  </a:lnTo>
                  <a:lnTo>
                    <a:pt x="0" y="5"/>
                  </a:lnTo>
                  <a:close/>
                </a:path>
              </a:pathLst>
            </a:custGeom>
            <a:solidFill>
              <a:schemeClr val="bg2">
                <a:lumMod val="60000"/>
                <a:lumOff val="40000"/>
              </a:schemeClr>
            </a:solidFill>
            <a:ln w="3175" cmpd="sng">
              <a:solidFill>
                <a:schemeClr val="bg1"/>
              </a:solidFill>
              <a:round/>
              <a:headEnd/>
              <a:tailEnd/>
            </a:ln>
          </p:spPr>
          <p:txBody>
            <a:bodyPr lIns="121908" tIns="60953" rIns="121908" bIns="60953"/>
            <a:lstStyle/>
            <a:p>
              <a:endParaRPr lang="es-CL" sz="2400" dirty="0">
                <a:solidFill>
                  <a:srgbClr val="000000"/>
                </a:solidFill>
              </a:endParaRPr>
            </a:p>
          </p:txBody>
        </p:sp>
        <p:sp>
          <p:nvSpPr>
            <p:cNvPr id="112" name="Freeform 612"/>
            <p:cNvSpPr>
              <a:spLocks/>
            </p:cNvSpPr>
            <p:nvPr/>
          </p:nvSpPr>
          <p:spPr bwMode="gray">
            <a:xfrm>
              <a:off x="7029764" y="3438167"/>
              <a:ext cx="12472" cy="11584"/>
            </a:xfrm>
            <a:custGeom>
              <a:avLst/>
              <a:gdLst>
                <a:gd name="T0" fmla="*/ 0 w 5"/>
                <a:gd name="T1" fmla="*/ 5 h 6"/>
                <a:gd name="T2" fmla="*/ 3 w 5"/>
                <a:gd name="T3" fmla="*/ 12 h 6"/>
                <a:gd name="T4" fmla="*/ 10 w 5"/>
                <a:gd name="T5" fmla="*/ 17 h 6"/>
                <a:gd name="T6" fmla="*/ 13 w 5"/>
                <a:gd name="T7" fmla="*/ 12 h 6"/>
                <a:gd name="T8" fmla="*/ 10 w 5"/>
                <a:gd name="T9" fmla="*/ 8 h 6"/>
                <a:gd name="T10" fmla="*/ 5 w 5"/>
                <a:gd name="T11" fmla="*/ 0 h 6"/>
                <a:gd name="T12" fmla="*/ 0 w 5"/>
                <a:gd name="T13" fmla="*/ 5 h 6"/>
                <a:gd name="T14" fmla="*/ 0 60000 65536"/>
                <a:gd name="T15" fmla="*/ 0 60000 65536"/>
                <a:gd name="T16" fmla="*/ 0 60000 65536"/>
                <a:gd name="T17" fmla="*/ 0 60000 65536"/>
                <a:gd name="T18" fmla="*/ 0 60000 65536"/>
                <a:gd name="T19" fmla="*/ 0 60000 65536"/>
                <a:gd name="T20" fmla="*/ 0 60000 65536"/>
                <a:gd name="T21" fmla="*/ 0 w 5"/>
                <a:gd name="T22" fmla="*/ 0 h 6"/>
                <a:gd name="T23" fmla="*/ 5 w 5"/>
                <a:gd name="T24" fmla="*/ 6 h 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5" h="6">
                  <a:moveTo>
                    <a:pt x="0" y="2"/>
                  </a:moveTo>
                  <a:lnTo>
                    <a:pt x="1" y="4"/>
                  </a:lnTo>
                  <a:lnTo>
                    <a:pt x="4" y="6"/>
                  </a:lnTo>
                  <a:lnTo>
                    <a:pt x="5" y="4"/>
                  </a:lnTo>
                  <a:lnTo>
                    <a:pt x="4" y="3"/>
                  </a:lnTo>
                  <a:lnTo>
                    <a:pt x="2" y="0"/>
                  </a:lnTo>
                  <a:lnTo>
                    <a:pt x="0" y="2"/>
                  </a:lnTo>
                  <a:close/>
                </a:path>
              </a:pathLst>
            </a:custGeom>
            <a:solidFill>
              <a:schemeClr val="bg2">
                <a:lumMod val="60000"/>
                <a:lumOff val="40000"/>
              </a:schemeClr>
            </a:solidFill>
            <a:ln w="3175" cmpd="sng">
              <a:solidFill>
                <a:schemeClr val="bg1"/>
              </a:solidFill>
              <a:round/>
              <a:headEnd/>
              <a:tailEnd/>
            </a:ln>
          </p:spPr>
          <p:txBody>
            <a:bodyPr lIns="121908" tIns="60953" rIns="121908" bIns="60953"/>
            <a:lstStyle/>
            <a:p>
              <a:endParaRPr lang="es-CL" sz="2400" dirty="0">
                <a:solidFill>
                  <a:srgbClr val="000000"/>
                </a:solidFill>
              </a:endParaRPr>
            </a:p>
          </p:txBody>
        </p:sp>
        <p:sp>
          <p:nvSpPr>
            <p:cNvPr id="113" name="Freeform 613"/>
            <p:cNvSpPr>
              <a:spLocks/>
            </p:cNvSpPr>
            <p:nvPr/>
          </p:nvSpPr>
          <p:spPr bwMode="gray">
            <a:xfrm>
              <a:off x="7004825" y="3486819"/>
              <a:ext cx="24943" cy="12742"/>
            </a:xfrm>
            <a:custGeom>
              <a:avLst/>
              <a:gdLst>
                <a:gd name="T0" fmla="*/ 5 w 10"/>
                <a:gd name="T1" fmla="*/ 0 h 7"/>
                <a:gd name="T2" fmla="*/ 0 w 10"/>
                <a:gd name="T3" fmla="*/ 8 h 7"/>
                <a:gd name="T4" fmla="*/ 8 w 10"/>
                <a:gd name="T5" fmla="*/ 17 h 7"/>
                <a:gd name="T6" fmla="*/ 21 w 10"/>
                <a:gd name="T7" fmla="*/ 17 h 7"/>
                <a:gd name="T8" fmla="*/ 26 w 10"/>
                <a:gd name="T9" fmla="*/ 8 h 7"/>
                <a:gd name="T10" fmla="*/ 18 w 10"/>
                <a:gd name="T11" fmla="*/ 0 h 7"/>
                <a:gd name="T12" fmla="*/ 5 w 10"/>
                <a:gd name="T13" fmla="*/ 0 h 7"/>
                <a:gd name="T14" fmla="*/ 0 60000 65536"/>
                <a:gd name="T15" fmla="*/ 0 60000 65536"/>
                <a:gd name="T16" fmla="*/ 0 60000 65536"/>
                <a:gd name="T17" fmla="*/ 0 60000 65536"/>
                <a:gd name="T18" fmla="*/ 0 60000 65536"/>
                <a:gd name="T19" fmla="*/ 0 60000 65536"/>
                <a:gd name="T20" fmla="*/ 0 60000 65536"/>
                <a:gd name="T21" fmla="*/ 0 w 10"/>
                <a:gd name="T22" fmla="*/ 0 h 7"/>
                <a:gd name="T23" fmla="*/ 10 w 10"/>
                <a:gd name="T24" fmla="*/ 7 h 7"/>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10" h="7">
                  <a:moveTo>
                    <a:pt x="2" y="0"/>
                  </a:moveTo>
                  <a:lnTo>
                    <a:pt x="0" y="3"/>
                  </a:lnTo>
                  <a:lnTo>
                    <a:pt x="3" y="7"/>
                  </a:lnTo>
                  <a:lnTo>
                    <a:pt x="8" y="7"/>
                  </a:lnTo>
                  <a:lnTo>
                    <a:pt x="10" y="3"/>
                  </a:lnTo>
                  <a:lnTo>
                    <a:pt x="7" y="0"/>
                  </a:lnTo>
                  <a:lnTo>
                    <a:pt x="2" y="0"/>
                  </a:lnTo>
                  <a:close/>
                </a:path>
              </a:pathLst>
            </a:custGeom>
            <a:solidFill>
              <a:schemeClr val="bg2">
                <a:lumMod val="60000"/>
                <a:lumOff val="40000"/>
              </a:schemeClr>
            </a:solidFill>
            <a:ln w="3175" cmpd="sng">
              <a:solidFill>
                <a:schemeClr val="bg1"/>
              </a:solidFill>
              <a:round/>
              <a:headEnd/>
              <a:tailEnd/>
            </a:ln>
          </p:spPr>
          <p:txBody>
            <a:bodyPr lIns="121908" tIns="60953" rIns="121908" bIns="60953"/>
            <a:lstStyle/>
            <a:p>
              <a:endParaRPr lang="es-CL" sz="2400" dirty="0">
                <a:solidFill>
                  <a:srgbClr val="000000"/>
                </a:solidFill>
              </a:endParaRPr>
            </a:p>
          </p:txBody>
        </p:sp>
        <p:sp>
          <p:nvSpPr>
            <p:cNvPr id="114" name="Freeform 614"/>
            <p:cNvSpPr>
              <a:spLocks/>
            </p:cNvSpPr>
            <p:nvPr/>
          </p:nvSpPr>
          <p:spPr bwMode="gray">
            <a:xfrm>
              <a:off x="7043798" y="3485663"/>
              <a:ext cx="70153" cy="20851"/>
            </a:xfrm>
            <a:custGeom>
              <a:avLst/>
              <a:gdLst>
                <a:gd name="T0" fmla="*/ 65 w 29"/>
                <a:gd name="T1" fmla="*/ 27 h 12"/>
                <a:gd name="T2" fmla="*/ 70 w 29"/>
                <a:gd name="T3" fmla="*/ 26 h 12"/>
                <a:gd name="T4" fmla="*/ 70 w 29"/>
                <a:gd name="T5" fmla="*/ 12 h 12"/>
                <a:gd name="T6" fmla="*/ 62 w 29"/>
                <a:gd name="T7" fmla="*/ 8 h 12"/>
                <a:gd name="T8" fmla="*/ 53 w 29"/>
                <a:gd name="T9" fmla="*/ 8 h 12"/>
                <a:gd name="T10" fmla="*/ 43 w 29"/>
                <a:gd name="T11" fmla="*/ 0 h 12"/>
                <a:gd name="T12" fmla="*/ 19 w 29"/>
                <a:gd name="T13" fmla="*/ 0 h 12"/>
                <a:gd name="T14" fmla="*/ 0 w 29"/>
                <a:gd name="T15" fmla="*/ 8 h 12"/>
                <a:gd name="T16" fmla="*/ 5 w 29"/>
                <a:gd name="T17" fmla="*/ 18 h 12"/>
                <a:gd name="T18" fmla="*/ 14 w 29"/>
                <a:gd name="T19" fmla="*/ 12 h 12"/>
                <a:gd name="T20" fmla="*/ 29 w 29"/>
                <a:gd name="T21" fmla="*/ 9 h 12"/>
                <a:gd name="T22" fmla="*/ 45 w 29"/>
                <a:gd name="T23" fmla="*/ 12 h 12"/>
                <a:gd name="T24" fmla="*/ 65 w 29"/>
                <a:gd name="T25" fmla="*/ 27 h 12"/>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29"/>
                <a:gd name="T40" fmla="*/ 0 h 12"/>
                <a:gd name="T41" fmla="*/ 29 w 29"/>
                <a:gd name="T42" fmla="*/ 12 h 12"/>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29" h="12">
                  <a:moveTo>
                    <a:pt x="27" y="12"/>
                  </a:moveTo>
                  <a:lnTo>
                    <a:pt x="29" y="11"/>
                  </a:lnTo>
                  <a:lnTo>
                    <a:pt x="29" y="5"/>
                  </a:lnTo>
                  <a:lnTo>
                    <a:pt x="26" y="3"/>
                  </a:lnTo>
                  <a:lnTo>
                    <a:pt x="22" y="3"/>
                  </a:lnTo>
                  <a:lnTo>
                    <a:pt x="18" y="0"/>
                  </a:lnTo>
                  <a:lnTo>
                    <a:pt x="8" y="0"/>
                  </a:lnTo>
                  <a:lnTo>
                    <a:pt x="0" y="3"/>
                  </a:lnTo>
                  <a:lnTo>
                    <a:pt x="2" y="8"/>
                  </a:lnTo>
                  <a:lnTo>
                    <a:pt x="6" y="5"/>
                  </a:lnTo>
                  <a:lnTo>
                    <a:pt x="12" y="4"/>
                  </a:lnTo>
                  <a:lnTo>
                    <a:pt x="19" y="5"/>
                  </a:lnTo>
                  <a:lnTo>
                    <a:pt x="27" y="12"/>
                  </a:lnTo>
                  <a:close/>
                </a:path>
              </a:pathLst>
            </a:custGeom>
            <a:solidFill>
              <a:schemeClr val="bg2">
                <a:lumMod val="60000"/>
                <a:lumOff val="40000"/>
              </a:schemeClr>
            </a:solidFill>
            <a:ln w="3175" cmpd="sng">
              <a:solidFill>
                <a:schemeClr val="bg1"/>
              </a:solidFill>
              <a:round/>
              <a:headEnd/>
              <a:tailEnd/>
            </a:ln>
          </p:spPr>
          <p:txBody>
            <a:bodyPr lIns="121908" tIns="60953" rIns="121908" bIns="60953"/>
            <a:lstStyle/>
            <a:p>
              <a:endParaRPr lang="es-CL" sz="2400" dirty="0">
                <a:solidFill>
                  <a:srgbClr val="000000"/>
                </a:solidFill>
              </a:endParaRPr>
            </a:p>
          </p:txBody>
        </p:sp>
        <p:sp>
          <p:nvSpPr>
            <p:cNvPr id="115" name="Freeform 615"/>
            <p:cNvSpPr>
              <a:spLocks/>
            </p:cNvSpPr>
            <p:nvPr/>
          </p:nvSpPr>
          <p:spPr bwMode="gray">
            <a:xfrm>
              <a:off x="6961175" y="3461336"/>
              <a:ext cx="37415" cy="9267"/>
            </a:xfrm>
            <a:custGeom>
              <a:avLst/>
              <a:gdLst>
                <a:gd name="T0" fmla="*/ 16 w 15"/>
                <a:gd name="T1" fmla="*/ 5 h 5"/>
                <a:gd name="T2" fmla="*/ 10 w 15"/>
                <a:gd name="T3" fmla="*/ 0 h 5"/>
                <a:gd name="T4" fmla="*/ 0 w 15"/>
                <a:gd name="T5" fmla="*/ 3 h 5"/>
                <a:gd name="T6" fmla="*/ 0 w 15"/>
                <a:gd name="T7" fmla="*/ 8 h 5"/>
                <a:gd name="T8" fmla="*/ 8 w 15"/>
                <a:gd name="T9" fmla="*/ 13 h 5"/>
                <a:gd name="T10" fmla="*/ 38 w 15"/>
                <a:gd name="T11" fmla="*/ 13 h 5"/>
                <a:gd name="T12" fmla="*/ 38 w 15"/>
                <a:gd name="T13" fmla="*/ 8 h 5"/>
                <a:gd name="T14" fmla="*/ 22 w 15"/>
                <a:gd name="T15" fmla="*/ 8 h 5"/>
                <a:gd name="T16" fmla="*/ 16 w 15"/>
                <a:gd name="T17" fmla="*/ 5 h 5"/>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15"/>
                <a:gd name="T28" fmla="*/ 0 h 5"/>
                <a:gd name="T29" fmla="*/ 15 w 15"/>
                <a:gd name="T30" fmla="*/ 5 h 5"/>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15" h="5">
                  <a:moveTo>
                    <a:pt x="6" y="2"/>
                  </a:moveTo>
                  <a:lnTo>
                    <a:pt x="4" y="0"/>
                  </a:lnTo>
                  <a:lnTo>
                    <a:pt x="0" y="1"/>
                  </a:lnTo>
                  <a:lnTo>
                    <a:pt x="0" y="3"/>
                  </a:lnTo>
                  <a:lnTo>
                    <a:pt x="3" y="5"/>
                  </a:lnTo>
                  <a:lnTo>
                    <a:pt x="15" y="5"/>
                  </a:lnTo>
                  <a:lnTo>
                    <a:pt x="15" y="3"/>
                  </a:lnTo>
                  <a:lnTo>
                    <a:pt x="9" y="3"/>
                  </a:lnTo>
                  <a:lnTo>
                    <a:pt x="6" y="2"/>
                  </a:lnTo>
                  <a:close/>
                </a:path>
              </a:pathLst>
            </a:custGeom>
            <a:solidFill>
              <a:schemeClr val="bg2">
                <a:lumMod val="60000"/>
                <a:lumOff val="40000"/>
              </a:schemeClr>
            </a:solidFill>
            <a:ln w="3175" cmpd="sng">
              <a:solidFill>
                <a:schemeClr val="bg1"/>
              </a:solidFill>
              <a:round/>
              <a:headEnd/>
              <a:tailEnd/>
            </a:ln>
          </p:spPr>
          <p:txBody>
            <a:bodyPr lIns="121908" tIns="60953" rIns="121908" bIns="60953"/>
            <a:lstStyle/>
            <a:p>
              <a:endParaRPr lang="es-CL" sz="2400" dirty="0">
                <a:solidFill>
                  <a:srgbClr val="000000"/>
                </a:solidFill>
              </a:endParaRPr>
            </a:p>
          </p:txBody>
        </p:sp>
        <p:sp>
          <p:nvSpPr>
            <p:cNvPr id="116" name="Freeform 616"/>
            <p:cNvSpPr>
              <a:spLocks/>
            </p:cNvSpPr>
            <p:nvPr/>
          </p:nvSpPr>
          <p:spPr bwMode="gray">
            <a:xfrm>
              <a:off x="6920636" y="3515779"/>
              <a:ext cx="17149" cy="23167"/>
            </a:xfrm>
            <a:custGeom>
              <a:avLst/>
              <a:gdLst>
                <a:gd name="T0" fmla="*/ 0 w 7"/>
                <a:gd name="T1" fmla="*/ 28 h 13"/>
                <a:gd name="T2" fmla="*/ 5 w 7"/>
                <a:gd name="T3" fmla="*/ 31 h 13"/>
                <a:gd name="T4" fmla="*/ 13 w 7"/>
                <a:gd name="T5" fmla="*/ 22 h 13"/>
                <a:gd name="T6" fmla="*/ 17 w 7"/>
                <a:gd name="T7" fmla="*/ 5 h 13"/>
                <a:gd name="T8" fmla="*/ 13 w 7"/>
                <a:gd name="T9" fmla="*/ 0 h 13"/>
                <a:gd name="T10" fmla="*/ 8 w 7"/>
                <a:gd name="T11" fmla="*/ 5 h 13"/>
                <a:gd name="T12" fmla="*/ 9 w 7"/>
                <a:gd name="T13" fmla="*/ 12 h 13"/>
                <a:gd name="T14" fmla="*/ 5 w 7"/>
                <a:gd name="T15" fmla="*/ 23 h 13"/>
                <a:gd name="T16" fmla="*/ 0 w 7"/>
                <a:gd name="T17" fmla="*/ 28 h 13"/>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
                <a:gd name="T28" fmla="*/ 0 h 13"/>
                <a:gd name="T29" fmla="*/ 7 w 7"/>
                <a:gd name="T30" fmla="*/ 13 h 13"/>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 h="13">
                  <a:moveTo>
                    <a:pt x="0" y="12"/>
                  </a:moveTo>
                  <a:lnTo>
                    <a:pt x="2" y="13"/>
                  </a:lnTo>
                  <a:lnTo>
                    <a:pt x="5" y="9"/>
                  </a:lnTo>
                  <a:lnTo>
                    <a:pt x="7" y="2"/>
                  </a:lnTo>
                  <a:lnTo>
                    <a:pt x="5" y="0"/>
                  </a:lnTo>
                  <a:lnTo>
                    <a:pt x="3" y="2"/>
                  </a:lnTo>
                  <a:lnTo>
                    <a:pt x="4" y="5"/>
                  </a:lnTo>
                  <a:lnTo>
                    <a:pt x="2" y="10"/>
                  </a:lnTo>
                  <a:lnTo>
                    <a:pt x="0" y="12"/>
                  </a:lnTo>
                  <a:close/>
                </a:path>
              </a:pathLst>
            </a:custGeom>
            <a:solidFill>
              <a:schemeClr val="bg2">
                <a:lumMod val="60000"/>
                <a:lumOff val="40000"/>
              </a:schemeClr>
            </a:solidFill>
            <a:ln w="3175" cmpd="sng">
              <a:solidFill>
                <a:schemeClr val="bg1"/>
              </a:solidFill>
              <a:round/>
              <a:headEnd/>
              <a:tailEnd/>
            </a:ln>
          </p:spPr>
          <p:txBody>
            <a:bodyPr lIns="121908" tIns="60953" rIns="121908" bIns="60953"/>
            <a:lstStyle/>
            <a:p>
              <a:endParaRPr lang="es-CL" sz="2400" dirty="0">
                <a:solidFill>
                  <a:srgbClr val="000000"/>
                </a:solidFill>
              </a:endParaRPr>
            </a:p>
          </p:txBody>
        </p:sp>
        <p:sp>
          <p:nvSpPr>
            <p:cNvPr id="117" name="Freeform 617"/>
            <p:cNvSpPr>
              <a:spLocks/>
            </p:cNvSpPr>
            <p:nvPr/>
          </p:nvSpPr>
          <p:spPr bwMode="gray">
            <a:xfrm>
              <a:off x="6912842" y="3522727"/>
              <a:ext cx="12472" cy="6950"/>
            </a:xfrm>
            <a:custGeom>
              <a:avLst/>
              <a:gdLst>
                <a:gd name="T0" fmla="*/ 5 w 5"/>
                <a:gd name="T1" fmla="*/ 0 h 4"/>
                <a:gd name="T2" fmla="*/ 0 w 5"/>
                <a:gd name="T3" fmla="*/ 9 h 4"/>
                <a:gd name="T4" fmla="*/ 8 w 5"/>
                <a:gd name="T5" fmla="*/ 9 h 4"/>
                <a:gd name="T6" fmla="*/ 8 w 5"/>
                <a:gd name="T7" fmla="*/ 6 h 4"/>
                <a:gd name="T8" fmla="*/ 13 w 5"/>
                <a:gd name="T9" fmla="*/ 4 h 4"/>
                <a:gd name="T10" fmla="*/ 10 w 5"/>
                <a:gd name="T11" fmla="*/ 0 h 4"/>
                <a:gd name="T12" fmla="*/ 5 w 5"/>
                <a:gd name="T13" fmla="*/ 0 h 4"/>
                <a:gd name="T14" fmla="*/ 0 60000 65536"/>
                <a:gd name="T15" fmla="*/ 0 60000 65536"/>
                <a:gd name="T16" fmla="*/ 0 60000 65536"/>
                <a:gd name="T17" fmla="*/ 0 60000 65536"/>
                <a:gd name="T18" fmla="*/ 0 60000 65536"/>
                <a:gd name="T19" fmla="*/ 0 60000 65536"/>
                <a:gd name="T20" fmla="*/ 0 60000 65536"/>
                <a:gd name="T21" fmla="*/ 0 w 5"/>
                <a:gd name="T22" fmla="*/ 0 h 4"/>
                <a:gd name="T23" fmla="*/ 5 w 5"/>
                <a:gd name="T24" fmla="*/ 4 h 4"/>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5" h="4">
                  <a:moveTo>
                    <a:pt x="2" y="0"/>
                  </a:moveTo>
                  <a:lnTo>
                    <a:pt x="0" y="4"/>
                  </a:lnTo>
                  <a:lnTo>
                    <a:pt x="3" y="4"/>
                  </a:lnTo>
                  <a:lnTo>
                    <a:pt x="3" y="3"/>
                  </a:lnTo>
                  <a:lnTo>
                    <a:pt x="5" y="2"/>
                  </a:lnTo>
                  <a:lnTo>
                    <a:pt x="4" y="0"/>
                  </a:lnTo>
                  <a:lnTo>
                    <a:pt x="2" y="0"/>
                  </a:lnTo>
                  <a:close/>
                </a:path>
              </a:pathLst>
            </a:custGeom>
            <a:solidFill>
              <a:schemeClr val="bg2">
                <a:lumMod val="60000"/>
                <a:lumOff val="40000"/>
              </a:schemeClr>
            </a:solidFill>
            <a:ln w="3175" cmpd="sng">
              <a:solidFill>
                <a:schemeClr val="bg1"/>
              </a:solidFill>
              <a:round/>
              <a:headEnd/>
              <a:tailEnd/>
            </a:ln>
          </p:spPr>
          <p:txBody>
            <a:bodyPr lIns="121908" tIns="60953" rIns="121908" bIns="60953"/>
            <a:lstStyle/>
            <a:p>
              <a:endParaRPr lang="es-CL" sz="2400" dirty="0">
                <a:solidFill>
                  <a:srgbClr val="000000"/>
                </a:solidFill>
              </a:endParaRPr>
            </a:p>
          </p:txBody>
        </p:sp>
        <p:sp>
          <p:nvSpPr>
            <p:cNvPr id="118" name="Freeform 618"/>
            <p:cNvSpPr>
              <a:spLocks/>
            </p:cNvSpPr>
            <p:nvPr/>
          </p:nvSpPr>
          <p:spPr bwMode="gray">
            <a:xfrm>
              <a:off x="7143568" y="3535472"/>
              <a:ext cx="15590" cy="9267"/>
            </a:xfrm>
            <a:custGeom>
              <a:avLst/>
              <a:gdLst>
                <a:gd name="T0" fmla="*/ 0 w 7"/>
                <a:gd name="T1" fmla="*/ 3 h 5"/>
                <a:gd name="T2" fmla="*/ 4 w 7"/>
                <a:gd name="T3" fmla="*/ 13 h 5"/>
                <a:gd name="T4" fmla="*/ 14 w 7"/>
                <a:gd name="T5" fmla="*/ 8 h 5"/>
                <a:gd name="T6" fmla="*/ 13 w 7"/>
                <a:gd name="T7" fmla="*/ 3 h 5"/>
                <a:gd name="T8" fmla="*/ 4 w 7"/>
                <a:gd name="T9" fmla="*/ 0 h 5"/>
                <a:gd name="T10" fmla="*/ 0 w 7"/>
                <a:gd name="T11" fmla="*/ 3 h 5"/>
                <a:gd name="T12" fmla="*/ 0 60000 65536"/>
                <a:gd name="T13" fmla="*/ 0 60000 65536"/>
                <a:gd name="T14" fmla="*/ 0 60000 65536"/>
                <a:gd name="T15" fmla="*/ 0 60000 65536"/>
                <a:gd name="T16" fmla="*/ 0 60000 65536"/>
                <a:gd name="T17" fmla="*/ 0 60000 65536"/>
                <a:gd name="T18" fmla="*/ 0 w 7"/>
                <a:gd name="T19" fmla="*/ 0 h 5"/>
                <a:gd name="T20" fmla="*/ 7 w 7"/>
                <a:gd name="T21" fmla="*/ 5 h 5"/>
              </a:gdLst>
              <a:ahLst/>
              <a:cxnLst>
                <a:cxn ang="T12">
                  <a:pos x="T0" y="T1"/>
                </a:cxn>
                <a:cxn ang="T13">
                  <a:pos x="T2" y="T3"/>
                </a:cxn>
                <a:cxn ang="T14">
                  <a:pos x="T4" y="T5"/>
                </a:cxn>
                <a:cxn ang="T15">
                  <a:pos x="T6" y="T7"/>
                </a:cxn>
                <a:cxn ang="T16">
                  <a:pos x="T8" y="T9"/>
                </a:cxn>
                <a:cxn ang="T17">
                  <a:pos x="T10" y="T11"/>
                </a:cxn>
              </a:cxnLst>
              <a:rect l="T18" t="T19" r="T20" b="T21"/>
              <a:pathLst>
                <a:path w="7" h="5">
                  <a:moveTo>
                    <a:pt x="0" y="1"/>
                  </a:moveTo>
                  <a:lnTo>
                    <a:pt x="2" y="5"/>
                  </a:lnTo>
                  <a:lnTo>
                    <a:pt x="7" y="3"/>
                  </a:lnTo>
                  <a:lnTo>
                    <a:pt x="6" y="1"/>
                  </a:lnTo>
                  <a:lnTo>
                    <a:pt x="2" y="0"/>
                  </a:lnTo>
                  <a:lnTo>
                    <a:pt x="0" y="1"/>
                  </a:lnTo>
                  <a:close/>
                </a:path>
              </a:pathLst>
            </a:custGeom>
            <a:solidFill>
              <a:schemeClr val="bg2">
                <a:lumMod val="60000"/>
                <a:lumOff val="40000"/>
              </a:schemeClr>
            </a:solidFill>
            <a:ln w="3175" cmpd="sng">
              <a:solidFill>
                <a:schemeClr val="bg1"/>
              </a:solidFill>
              <a:round/>
              <a:headEnd/>
              <a:tailEnd/>
            </a:ln>
          </p:spPr>
          <p:txBody>
            <a:bodyPr lIns="121908" tIns="60953" rIns="121908" bIns="60953"/>
            <a:lstStyle/>
            <a:p>
              <a:endParaRPr lang="es-CL" sz="2400" dirty="0">
                <a:solidFill>
                  <a:srgbClr val="000000"/>
                </a:solidFill>
              </a:endParaRPr>
            </a:p>
          </p:txBody>
        </p:sp>
        <p:sp>
          <p:nvSpPr>
            <p:cNvPr id="119" name="Freeform 619"/>
            <p:cNvSpPr>
              <a:spLocks/>
            </p:cNvSpPr>
            <p:nvPr/>
          </p:nvSpPr>
          <p:spPr bwMode="gray">
            <a:xfrm>
              <a:off x="7113948" y="3565588"/>
              <a:ext cx="12472" cy="16217"/>
            </a:xfrm>
            <a:custGeom>
              <a:avLst/>
              <a:gdLst>
                <a:gd name="T0" fmla="*/ 13 w 5"/>
                <a:gd name="T1" fmla="*/ 8 h 9"/>
                <a:gd name="T2" fmla="*/ 10 w 5"/>
                <a:gd name="T3" fmla="*/ 0 h 9"/>
                <a:gd name="T4" fmla="*/ 0 w 5"/>
                <a:gd name="T5" fmla="*/ 14 h 9"/>
                <a:gd name="T6" fmla="*/ 0 w 5"/>
                <a:gd name="T7" fmla="*/ 22 h 9"/>
                <a:gd name="T8" fmla="*/ 10 w 5"/>
                <a:gd name="T9" fmla="*/ 17 h 9"/>
                <a:gd name="T10" fmla="*/ 13 w 5"/>
                <a:gd name="T11" fmla="*/ 8 h 9"/>
                <a:gd name="T12" fmla="*/ 0 60000 65536"/>
                <a:gd name="T13" fmla="*/ 0 60000 65536"/>
                <a:gd name="T14" fmla="*/ 0 60000 65536"/>
                <a:gd name="T15" fmla="*/ 0 60000 65536"/>
                <a:gd name="T16" fmla="*/ 0 60000 65536"/>
                <a:gd name="T17" fmla="*/ 0 60000 65536"/>
                <a:gd name="T18" fmla="*/ 0 w 5"/>
                <a:gd name="T19" fmla="*/ 0 h 9"/>
                <a:gd name="T20" fmla="*/ 5 w 5"/>
                <a:gd name="T21" fmla="*/ 9 h 9"/>
              </a:gdLst>
              <a:ahLst/>
              <a:cxnLst>
                <a:cxn ang="T12">
                  <a:pos x="T0" y="T1"/>
                </a:cxn>
                <a:cxn ang="T13">
                  <a:pos x="T2" y="T3"/>
                </a:cxn>
                <a:cxn ang="T14">
                  <a:pos x="T4" y="T5"/>
                </a:cxn>
                <a:cxn ang="T15">
                  <a:pos x="T6" y="T7"/>
                </a:cxn>
                <a:cxn ang="T16">
                  <a:pos x="T8" y="T9"/>
                </a:cxn>
                <a:cxn ang="T17">
                  <a:pos x="T10" y="T11"/>
                </a:cxn>
              </a:cxnLst>
              <a:rect l="T18" t="T19" r="T20" b="T21"/>
              <a:pathLst>
                <a:path w="5" h="9">
                  <a:moveTo>
                    <a:pt x="5" y="3"/>
                  </a:moveTo>
                  <a:lnTo>
                    <a:pt x="4" y="0"/>
                  </a:lnTo>
                  <a:lnTo>
                    <a:pt x="0" y="6"/>
                  </a:lnTo>
                  <a:lnTo>
                    <a:pt x="0" y="9"/>
                  </a:lnTo>
                  <a:lnTo>
                    <a:pt x="4" y="7"/>
                  </a:lnTo>
                  <a:lnTo>
                    <a:pt x="5" y="3"/>
                  </a:lnTo>
                  <a:close/>
                </a:path>
              </a:pathLst>
            </a:custGeom>
            <a:solidFill>
              <a:srgbClr val="E55A00"/>
            </a:solidFill>
            <a:ln w="3175" cmpd="sng">
              <a:solidFill>
                <a:schemeClr val="bg1"/>
              </a:solidFill>
              <a:round/>
              <a:headEnd/>
              <a:tailEnd/>
            </a:ln>
          </p:spPr>
          <p:txBody>
            <a:bodyPr lIns="121908" tIns="60953" rIns="121908" bIns="60953"/>
            <a:lstStyle/>
            <a:p>
              <a:endParaRPr lang="es-CL" sz="2400" dirty="0">
                <a:solidFill>
                  <a:srgbClr val="000000"/>
                </a:solidFill>
              </a:endParaRPr>
            </a:p>
          </p:txBody>
        </p:sp>
        <p:sp>
          <p:nvSpPr>
            <p:cNvPr id="120" name="Freeform 620"/>
            <p:cNvSpPr>
              <a:spLocks/>
            </p:cNvSpPr>
            <p:nvPr/>
          </p:nvSpPr>
          <p:spPr bwMode="gray">
            <a:xfrm>
              <a:off x="7079657" y="3577171"/>
              <a:ext cx="10913" cy="6950"/>
            </a:xfrm>
            <a:custGeom>
              <a:avLst/>
              <a:gdLst>
                <a:gd name="T0" fmla="*/ 7 w 4"/>
                <a:gd name="T1" fmla="*/ 9 h 4"/>
                <a:gd name="T2" fmla="*/ 12 w 4"/>
                <a:gd name="T3" fmla="*/ 9 h 4"/>
                <a:gd name="T4" fmla="*/ 12 w 4"/>
                <a:gd name="T5" fmla="*/ 0 h 4"/>
                <a:gd name="T6" fmla="*/ 0 w 4"/>
                <a:gd name="T7" fmla="*/ 0 h 4"/>
                <a:gd name="T8" fmla="*/ 0 w 4"/>
                <a:gd name="T9" fmla="*/ 4 h 4"/>
                <a:gd name="T10" fmla="*/ 7 w 4"/>
                <a:gd name="T11" fmla="*/ 9 h 4"/>
                <a:gd name="T12" fmla="*/ 0 60000 65536"/>
                <a:gd name="T13" fmla="*/ 0 60000 65536"/>
                <a:gd name="T14" fmla="*/ 0 60000 65536"/>
                <a:gd name="T15" fmla="*/ 0 60000 65536"/>
                <a:gd name="T16" fmla="*/ 0 60000 65536"/>
                <a:gd name="T17" fmla="*/ 0 60000 65536"/>
                <a:gd name="T18" fmla="*/ 0 w 4"/>
                <a:gd name="T19" fmla="*/ 0 h 4"/>
                <a:gd name="T20" fmla="*/ 4 w 4"/>
                <a:gd name="T21" fmla="*/ 4 h 4"/>
              </a:gdLst>
              <a:ahLst/>
              <a:cxnLst>
                <a:cxn ang="T12">
                  <a:pos x="T0" y="T1"/>
                </a:cxn>
                <a:cxn ang="T13">
                  <a:pos x="T2" y="T3"/>
                </a:cxn>
                <a:cxn ang="T14">
                  <a:pos x="T4" y="T5"/>
                </a:cxn>
                <a:cxn ang="T15">
                  <a:pos x="T6" y="T7"/>
                </a:cxn>
                <a:cxn ang="T16">
                  <a:pos x="T8" y="T9"/>
                </a:cxn>
                <a:cxn ang="T17">
                  <a:pos x="T10" y="T11"/>
                </a:cxn>
              </a:cxnLst>
              <a:rect l="T18" t="T19" r="T20" b="T21"/>
              <a:pathLst>
                <a:path w="4" h="4">
                  <a:moveTo>
                    <a:pt x="2" y="4"/>
                  </a:moveTo>
                  <a:lnTo>
                    <a:pt x="4" y="4"/>
                  </a:lnTo>
                  <a:lnTo>
                    <a:pt x="4" y="0"/>
                  </a:lnTo>
                  <a:lnTo>
                    <a:pt x="0" y="0"/>
                  </a:lnTo>
                  <a:lnTo>
                    <a:pt x="0" y="2"/>
                  </a:lnTo>
                  <a:lnTo>
                    <a:pt x="2" y="4"/>
                  </a:lnTo>
                  <a:close/>
                </a:path>
              </a:pathLst>
            </a:custGeom>
            <a:solidFill>
              <a:schemeClr val="bg2">
                <a:lumMod val="60000"/>
                <a:lumOff val="40000"/>
              </a:schemeClr>
            </a:solidFill>
            <a:ln w="3175" cmpd="sng">
              <a:solidFill>
                <a:schemeClr val="bg1"/>
              </a:solidFill>
              <a:round/>
              <a:headEnd/>
              <a:tailEnd/>
            </a:ln>
          </p:spPr>
          <p:txBody>
            <a:bodyPr lIns="121908" tIns="60953" rIns="121908" bIns="60953"/>
            <a:lstStyle/>
            <a:p>
              <a:endParaRPr lang="es-CL" sz="2400" dirty="0">
                <a:solidFill>
                  <a:srgbClr val="000000"/>
                </a:solidFill>
              </a:endParaRPr>
            </a:p>
          </p:txBody>
        </p:sp>
        <p:sp>
          <p:nvSpPr>
            <p:cNvPr id="121" name="Freeform 621"/>
            <p:cNvSpPr>
              <a:spLocks/>
            </p:cNvSpPr>
            <p:nvPr/>
          </p:nvSpPr>
          <p:spPr bwMode="gray">
            <a:xfrm>
              <a:off x="7180989" y="3548213"/>
              <a:ext cx="7795" cy="9267"/>
            </a:xfrm>
            <a:custGeom>
              <a:avLst/>
              <a:gdLst>
                <a:gd name="T0" fmla="*/ 0 w 3"/>
                <a:gd name="T1" fmla="*/ 3 h 5"/>
                <a:gd name="T2" fmla="*/ 0 w 3"/>
                <a:gd name="T3" fmla="*/ 13 h 5"/>
                <a:gd name="T4" fmla="*/ 8 w 3"/>
                <a:gd name="T5" fmla="*/ 8 h 5"/>
                <a:gd name="T6" fmla="*/ 5 w 3"/>
                <a:gd name="T7" fmla="*/ 0 h 5"/>
                <a:gd name="T8" fmla="*/ 0 w 3"/>
                <a:gd name="T9" fmla="*/ 3 h 5"/>
                <a:gd name="T10" fmla="*/ 0 60000 65536"/>
                <a:gd name="T11" fmla="*/ 0 60000 65536"/>
                <a:gd name="T12" fmla="*/ 0 60000 65536"/>
                <a:gd name="T13" fmla="*/ 0 60000 65536"/>
                <a:gd name="T14" fmla="*/ 0 60000 65536"/>
                <a:gd name="T15" fmla="*/ 0 w 3"/>
                <a:gd name="T16" fmla="*/ 0 h 5"/>
                <a:gd name="T17" fmla="*/ 3 w 3"/>
                <a:gd name="T18" fmla="*/ 5 h 5"/>
              </a:gdLst>
              <a:ahLst/>
              <a:cxnLst>
                <a:cxn ang="T10">
                  <a:pos x="T0" y="T1"/>
                </a:cxn>
                <a:cxn ang="T11">
                  <a:pos x="T2" y="T3"/>
                </a:cxn>
                <a:cxn ang="T12">
                  <a:pos x="T4" y="T5"/>
                </a:cxn>
                <a:cxn ang="T13">
                  <a:pos x="T6" y="T7"/>
                </a:cxn>
                <a:cxn ang="T14">
                  <a:pos x="T8" y="T9"/>
                </a:cxn>
              </a:cxnLst>
              <a:rect l="T15" t="T16" r="T17" b="T18"/>
              <a:pathLst>
                <a:path w="3" h="5">
                  <a:moveTo>
                    <a:pt x="0" y="1"/>
                  </a:moveTo>
                  <a:lnTo>
                    <a:pt x="0" y="5"/>
                  </a:lnTo>
                  <a:lnTo>
                    <a:pt x="3" y="3"/>
                  </a:lnTo>
                  <a:lnTo>
                    <a:pt x="2" y="0"/>
                  </a:lnTo>
                  <a:lnTo>
                    <a:pt x="0" y="1"/>
                  </a:lnTo>
                  <a:close/>
                </a:path>
              </a:pathLst>
            </a:custGeom>
            <a:solidFill>
              <a:schemeClr val="bg2">
                <a:lumMod val="60000"/>
                <a:lumOff val="40000"/>
              </a:schemeClr>
            </a:solidFill>
            <a:ln w="3175" cmpd="sng">
              <a:solidFill>
                <a:schemeClr val="bg1"/>
              </a:solidFill>
              <a:round/>
              <a:headEnd/>
              <a:tailEnd/>
            </a:ln>
          </p:spPr>
          <p:txBody>
            <a:bodyPr lIns="121908" tIns="60953" rIns="121908" bIns="60953"/>
            <a:lstStyle/>
            <a:p>
              <a:endParaRPr lang="es-CL" sz="2400" dirty="0">
                <a:solidFill>
                  <a:srgbClr val="000000"/>
                </a:solidFill>
              </a:endParaRPr>
            </a:p>
          </p:txBody>
        </p:sp>
        <p:sp>
          <p:nvSpPr>
            <p:cNvPr id="122" name="Freeform 622"/>
            <p:cNvSpPr>
              <a:spLocks/>
            </p:cNvSpPr>
            <p:nvPr/>
          </p:nvSpPr>
          <p:spPr bwMode="gray">
            <a:xfrm>
              <a:off x="7187220" y="3535469"/>
              <a:ext cx="9354" cy="10425"/>
            </a:xfrm>
            <a:custGeom>
              <a:avLst/>
              <a:gdLst>
                <a:gd name="T0" fmla="*/ 9 w 4"/>
                <a:gd name="T1" fmla="*/ 0 h 6"/>
                <a:gd name="T2" fmla="*/ 3 w 4"/>
                <a:gd name="T3" fmla="*/ 0 h 6"/>
                <a:gd name="T4" fmla="*/ 0 w 4"/>
                <a:gd name="T5" fmla="*/ 8 h 6"/>
                <a:gd name="T6" fmla="*/ 9 w 4"/>
                <a:gd name="T7" fmla="*/ 14 h 6"/>
                <a:gd name="T8" fmla="*/ 9 w 4"/>
                <a:gd name="T9" fmla="*/ 0 h 6"/>
                <a:gd name="T10" fmla="*/ 0 60000 65536"/>
                <a:gd name="T11" fmla="*/ 0 60000 65536"/>
                <a:gd name="T12" fmla="*/ 0 60000 65536"/>
                <a:gd name="T13" fmla="*/ 0 60000 65536"/>
                <a:gd name="T14" fmla="*/ 0 60000 65536"/>
                <a:gd name="T15" fmla="*/ 0 w 4"/>
                <a:gd name="T16" fmla="*/ 0 h 6"/>
                <a:gd name="T17" fmla="*/ 4 w 4"/>
                <a:gd name="T18" fmla="*/ 6 h 6"/>
              </a:gdLst>
              <a:ahLst/>
              <a:cxnLst>
                <a:cxn ang="T10">
                  <a:pos x="T0" y="T1"/>
                </a:cxn>
                <a:cxn ang="T11">
                  <a:pos x="T2" y="T3"/>
                </a:cxn>
                <a:cxn ang="T12">
                  <a:pos x="T4" y="T5"/>
                </a:cxn>
                <a:cxn ang="T13">
                  <a:pos x="T6" y="T7"/>
                </a:cxn>
                <a:cxn ang="T14">
                  <a:pos x="T8" y="T9"/>
                </a:cxn>
              </a:cxnLst>
              <a:rect l="T15" t="T16" r="T17" b="T18"/>
              <a:pathLst>
                <a:path w="4" h="6">
                  <a:moveTo>
                    <a:pt x="4" y="0"/>
                  </a:moveTo>
                  <a:lnTo>
                    <a:pt x="1" y="0"/>
                  </a:lnTo>
                  <a:lnTo>
                    <a:pt x="0" y="3"/>
                  </a:lnTo>
                  <a:lnTo>
                    <a:pt x="4" y="6"/>
                  </a:lnTo>
                  <a:lnTo>
                    <a:pt x="4" y="0"/>
                  </a:lnTo>
                  <a:close/>
                </a:path>
              </a:pathLst>
            </a:custGeom>
            <a:solidFill>
              <a:schemeClr val="bg2">
                <a:lumMod val="60000"/>
                <a:lumOff val="40000"/>
              </a:schemeClr>
            </a:solidFill>
            <a:ln w="3175" cmpd="sng">
              <a:solidFill>
                <a:schemeClr val="bg1"/>
              </a:solidFill>
              <a:round/>
              <a:headEnd/>
              <a:tailEnd/>
            </a:ln>
          </p:spPr>
          <p:txBody>
            <a:bodyPr lIns="121908" tIns="60953" rIns="121908" bIns="60953"/>
            <a:lstStyle/>
            <a:p>
              <a:endParaRPr lang="es-CL" sz="2400" dirty="0">
                <a:solidFill>
                  <a:srgbClr val="000000"/>
                </a:solidFill>
              </a:endParaRPr>
            </a:p>
          </p:txBody>
        </p:sp>
        <p:sp>
          <p:nvSpPr>
            <p:cNvPr id="123" name="Freeform 623"/>
            <p:cNvSpPr>
              <a:spLocks/>
            </p:cNvSpPr>
            <p:nvPr/>
          </p:nvSpPr>
          <p:spPr bwMode="gray">
            <a:xfrm>
              <a:off x="7031323" y="3457858"/>
              <a:ext cx="15590" cy="5792"/>
            </a:xfrm>
            <a:custGeom>
              <a:avLst/>
              <a:gdLst>
                <a:gd name="T0" fmla="*/ 5 w 6"/>
                <a:gd name="T1" fmla="*/ 0 h 3"/>
                <a:gd name="T2" fmla="*/ 0 w 6"/>
                <a:gd name="T3" fmla="*/ 5 h 3"/>
                <a:gd name="T4" fmla="*/ 5 w 6"/>
                <a:gd name="T5" fmla="*/ 8 h 3"/>
                <a:gd name="T6" fmla="*/ 13 w 6"/>
                <a:gd name="T7" fmla="*/ 8 h 3"/>
                <a:gd name="T8" fmla="*/ 17 w 6"/>
                <a:gd name="T9" fmla="*/ 3 h 3"/>
                <a:gd name="T10" fmla="*/ 5 w 6"/>
                <a:gd name="T11" fmla="*/ 0 h 3"/>
                <a:gd name="T12" fmla="*/ 0 60000 65536"/>
                <a:gd name="T13" fmla="*/ 0 60000 65536"/>
                <a:gd name="T14" fmla="*/ 0 60000 65536"/>
                <a:gd name="T15" fmla="*/ 0 60000 65536"/>
                <a:gd name="T16" fmla="*/ 0 60000 65536"/>
                <a:gd name="T17" fmla="*/ 0 60000 65536"/>
                <a:gd name="T18" fmla="*/ 0 w 6"/>
                <a:gd name="T19" fmla="*/ 0 h 3"/>
                <a:gd name="T20" fmla="*/ 6 w 6"/>
                <a:gd name="T21" fmla="*/ 3 h 3"/>
              </a:gdLst>
              <a:ahLst/>
              <a:cxnLst>
                <a:cxn ang="T12">
                  <a:pos x="T0" y="T1"/>
                </a:cxn>
                <a:cxn ang="T13">
                  <a:pos x="T2" y="T3"/>
                </a:cxn>
                <a:cxn ang="T14">
                  <a:pos x="T4" y="T5"/>
                </a:cxn>
                <a:cxn ang="T15">
                  <a:pos x="T6" y="T7"/>
                </a:cxn>
                <a:cxn ang="T16">
                  <a:pos x="T8" y="T9"/>
                </a:cxn>
                <a:cxn ang="T17">
                  <a:pos x="T10" y="T11"/>
                </a:cxn>
              </a:cxnLst>
              <a:rect l="T18" t="T19" r="T20" b="T21"/>
              <a:pathLst>
                <a:path w="6" h="3">
                  <a:moveTo>
                    <a:pt x="2" y="0"/>
                  </a:moveTo>
                  <a:lnTo>
                    <a:pt x="0" y="2"/>
                  </a:lnTo>
                  <a:lnTo>
                    <a:pt x="2" y="3"/>
                  </a:lnTo>
                  <a:lnTo>
                    <a:pt x="5" y="3"/>
                  </a:lnTo>
                  <a:lnTo>
                    <a:pt x="6" y="1"/>
                  </a:lnTo>
                  <a:lnTo>
                    <a:pt x="2" y="0"/>
                  </a:lnTo>
                  <a:close/>
                </a:path>
              </a:pathLst>
            </a:custGeom>
            <a:solidFill>
              <a:schemeClr val="bg2">
                <a:lumMod val="60000"/>
                <a:lumOff val="40000"/>
              </a:schemeClr>
            </a:solidFill>
            <a:ln w="3175" cmpd="sng">
              <a:solidFill>
                <a:schemeClr val="bg1"/>
              </a:solidFill>
              <a:round/>
              <a:headEnd/>
              <a:tailEnd/>
            </a:ln>
          </p:spPr>
          <p:txBody>
            <a:bodyPr lIns="121908" tIns="60953" rIns="121908" bIns="60953"/>
            <a:lstStyle/>
            <a:p>
              <a:endParaRPr lang="es-CL" sz="2400" dirty="0">
                <a:solidFill>
                  <a:srgbClr val="000000"/>
                </a:solidFill>
              </a:endParaRPr>
            </a:p>
          </p:txBody>
        </p:sp>
        <p:sp>
          <p:nvSpPr>
            <p:cNvPr id="124" name="Freeform 624"/>
            <p:cNvSpPr>
              <a:spLocks/>
            </p:cNvSpPr>
            <p:nvPr/>
          </p:nvSpPr>
          <p:spPr bwMode="gray">
            <a:xfrm>
              <a:off x="7087445" y="3460178"/>
              <a:ext cx="14031" cy="9267"/>
            </a:xfrm>
            <a:custGeom>
              <a:avLst/>
              <a:gdLst>
                <a:gd name="T0" fmla="*/ 0 w 6"/>
                <a:gd name="T1" fmla="*/ 8 h 5"/>
                <a:gd name="T2" fmla="*/ 0 w 6"/>
                <a:gd name="T3" fmla="*/ 13 h 5"/>
                <a:gd name="T4" fmla="*/ 9 w 6"/>
                <a:gd name="T5" fmla="*/ 13 h 5"/>
                <a:gd name="T6" fmla="*/ 14 w 6"/>
                <a:gd name="T7" fmla="*/ 8 h 5"/>
                <a:gd name="T8" fmla="*/ 14 w 6"/>
                <a:gd name="T9" fmla="*/ 0 h 5"/>
                <a:gd name="T10" fmla="*/ 3 w 6"/>
                <a:gd name="T11" fmla="*/ 0 h 5"/>
                <a:gd name="T12" fmla="*/ 0 w 6"/>
                <a:gd name="T13" fmla="*/ 8 h 5"/>
                <a:gd name="T14" fmla="*/ 0 60000 65536"/>
                <a:gd name="T15" fmla="*/ 0 60000 65536"/>
                <a:gd name="T16" fmla="*/ 0 60000 65536"/>
                <a:gd name="T17" fmla="*/ 0 60000 65536"/>
                <a:gd name="T18" fmla="*/ 0 60000 65536"/>
                <a:gd name="T19" fmla="*/ 0 60000 65536"/>
                <a:gd name="T20" fmla="*/ 0 60000 65536"/>
                <a:gd name="T21" fmla="*/ 0 w 6"/>
                <a:gd name="T22" fmla="*/ 0 h 5"/>
                <a:gd name="T23" fmla="*/ 6 w 6"/>
                <a:gd name="T24" fmla="*/ 5 h 5"/>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6" h="5">
                  <a:moveTo>
                    <a:pt x="0" y="3"/>
                  </a:moveTo>
                  <a:lnTo>
                    <a:pt x="0" y="5"/>
                  </a:lnTo>
                  <a:lnTo>
                    <a:pt x="4" y="5"/>
                  </a:lnTo>
                  <a:lnTo>
                    <a:pt x="6" y="3"/>
                  </a:lnTo>
                  <a:lnTo>
                    <a:pt x="6" y="0"/>
                  </a:lnTo>
                  <a:lnTo>
                    <a:pt x="1" y="0"/>
                  </a:lnTo>
                  <a:lnTo>
                    <a:pt x="0" y="3"/>
                  </a:lnTo>
                  <a:close/>
                </a:path>
              </a:pathLst>
            </a:custGeom>
            <a:solidFill>
              <a:schemeClr val="bg2">
                <a:lumMod val="60000"/>
                <a:lumOff val="40000"/>
              </a:schemeClr>
            </a:solidFill>
            <a:ln w="3175" cmpd="sng">
              <a:solidFill>
                <a:schemeClr val="bg1"/>
              </a:solidFill>
              <a:round/>
              <a:headEnd/>
              <a:tailEnd/>
            </a:ln>
          </p:spPr>
          <p:txBody>
            <a:bodyPr lIns="121908" tIns="60953" rIns="121908" bIns="60953"/>
            <a:lstStyle/>
            <a:p>
              <a:endParaRPr lang="es-CL" sz="2400" dirty="0">
                <a:solidFill>
                  <a:srgbClr val="000000"/>
                </a:solidFill>
              </a:endParaRPr>
            </a:p>
          </p:txBody>
        </p:sp>
        <p:sp>
          <p:nvSpPr>
            <p:cNvPr id="125" name="Freeform 625"/>
            <p:cNvSpPr>
              <a:spLocks/>
            </p:cNvSpPr>
            <p:nvPr/>
          </p:nvSpPr>
          <p:spPr bwMode="gray">
            <a:xfrm>
              <a:off x="7205927" y="3443962"/>
              <a:ext cx="29620" cy="13901"/>
            </a:xfrm>
            <a:custGeom>
              <a:avLst/>
              <a:gdLst>
                <a:gd name="T0" fmla="*/ 30 w 12"/>
                <a:gd name="T1" fmla="*/ 13 h 8"/>
                <a:gd name="T2" fmla="*/ 16 w 12"/>
                <a:gd name="T3" fmla="*/ 3 h 8"/>
                <a:gd name="T4" fmla="*/ 0 w 12"/>
                <a:gd name="T5" fmla="*/ 0 h 8"/>
                <a:gd name="T6" fmla="*/ 21 w 12"/>
                <a:gd name="T7" fmla="*/ 18 h 8"/>
                <a:gd name="T8" fmla="*/ 30 w 12"/>
                <a:gd name="T9" fmla="*/ 13 h 8"/>
                <a:gd name="T10" fmla="*/ 0 60000 65536"/>
                <a:gd name="T11" fmla="*/ 0 60000 65536"/>
                <a:gd name="T12" fmla="*/ 0 60000 65536"/>
                <a:gd name="T13" fmla="*/ 0 60000 65536"/>
                <a:gd name="T14" fmla="*/ 0 60000 65536"/>
                <a:gd name="T15" fmla="*/ 0 w 12"/>
                <a:gd name="T16" fmla="*/ 0 h 8"/>
                <a:gd name="T17" fmla="*/ 12 w 12"/>
                <a:gd name="T18" fmla="*/ 8 h 8"/>
              </a:gdLst>
              <a:ahLst/>
              <a:cxnLst>
                <a:cxn ang="T10">
                  <a:pos x="T0" y="T1"/>
                </a:cxn>
                <a:cxn ang="T11">
                  <a:pos x="T2" y="T3"/>
                </a:cxn>
                <a:cxn ang="T12">
                  <a:pos x="T4" y="T5"/>
                </a:cxn>
                <a:cxn ang="T13">
                  <a:pos x="T6" y="T7"/>
                </a:cxn>
                <a:cxn ang="T14">
                  <a:pos x="T8" y="T9"/>
                </a:cxn>
              </a:cxnLst>
              <a:rect l="T15" t="T16" r="T17" b="T18"/>
              <a:pathLst>
                <a:path w="12" h="8">
                  <a:moveTo>
                    <a:pt x="12" y="6"/>
                  </a:moveTo>
                  <a:lnTo>
                    <a:pt x="6" y="1"/>
                  </a:lnTo>
                  <a:lnTo>
                    <a:pt x="0" y="0"/>
                  </a:lnTo>
                  <a:lnTo>
                    <a:pt x="8" y="8"/>
                  </a:lnTo>
                  <a:lnTo>
                    <a:pt x="12" y="6"/>
                  </a:lnTo>
                  <a:close/>
                </a:path>
              </a:pathLst>
            </a:custGeom>
            <a:solidFill>
              <a:schemeClr val="bg2">
                <a:lumMod val="60000"/>
                <a:lumOff val="40000"/>
              </a:schemeClr>
            </a:solidFill>
            <a:ln w="3175" cmpd="sng">
              <a:solidFill>
                <a:schemeClr val="bg1"/>
              </a:solidFill>
              <a:round/>
              <a:headEnd/>
              <a:tailEnd/>
            </a:ln>
          </p:spPr>
          <p:txBody>
            <a:bodyPr lIns="121908" tIns="60953" rIns="121908" bIns="60953"/>
            <a:lstStyle/>
            <a:p>
              <a:endParaRPr lang="es-CL" sz="2400" dirty="0">
                <a:solidFill>
                  <a:srgbClr val="000000"/>
                </a:solidFill>
              </a:endParaRPr>
            </a:p>
          </p:txBody>
        </p:sp>
        <p:sp>
          <p:nvSpPr>
            <p:cNvPr id="126" name="Freeform 626"/>
            <p:cNvSpPr>
              <a:spLocks/>
            </p:cNvSpPr>
            <p:nvPr/>
          </p:nvSpPr>
          <p:spPr bwMode="gray">
            <a:xfrm>
              <a:off x="8443742" y="2986408"/>
              <a:ext cx="9354" cy="4634"/>
            </a:xfrm>
            <a:custGeom>
              <a:avLst/>
              <a:gdLst>
                <a:gd name="T0" fmla="*/ 0 w 4"/>
                <a:gd name="T1" fmla="*/ 1 h 3"/>
                <a:gd name="T2" fmla="*/ 4 w 4"/>
                <a:gd name="T3" fmla="*/ 5 h 3"/>
                <a:gd name="T4" fmla="*/ 9 w 4"/>
                <a:gd name="T5" fmla="*/ 1 h 3"/>
                <a:gd name="T6" fmla="*/ 3 w 4"/>
                <a:gd name="T7" fmla="*/ 0 h 3"/>
                <a:gd name="T8" fmla="*/ 0 w 4"/>
                <a:gd name="T9" fmla="*/ 1 h 3"/>
                <a:gd name="T10" fmla="*/ 0 60000 65536"/>
                <a:gd name="T11" fmla="*/ 0 60000 65536"/>
                <a:gd name="T12" fmla="*/ 0 60000 65536"/>
                <a:gd name="T13" fmla="*/ 0 60000 65536"/>
                <a:gd name="T14" fmla="*/ 0 60000 65536"/>
                <a:gd name="T15" fmla="*/ 0 w 4"/>
                <a:gd name="T16" fmla="*/ 0 h 3"/>
                <a:gd name="T17" fmla="*/ 4 w 4"/>
                <a:gd name="T18" fmla="*/ 3 h 3"/>
              </a:gdLst>
              <a:ahLst/>
              <a:cxnLst>
                <a:cxn ang="T10">
                  <a:pos x="T0" y="T1"/>
                </a:cxn>
                <a:cxn ang="T11">
                  <a:pos x="T2" y="T3"/>
                </a:cxn>
                <a:cxn ang="T12">
                  <a:pos x="T4" y="T5"/>
                </a:cxn>
                <a:cxn ang="T13">
                  <a:pos x="T6" y="T7"/>
                </a:cxn>
                <a:cxn ang="T14">
                  <a:pos x="T8" y="T9"/>
                </a:cxn>
              </a:cxnLst>
              <a:rect l="T15" t="T16" r="T17" b="T18"/>
              <a:pathLst>
                <a:path w="4" h="3">
                  <a:moveTo>
                    <a:pt x="0" y="1"/>
                  </a:moveTo>
                  <a:lnTo>
                    <a:pt x="2" y="3"/>
                  </a:lnTo>
                  <a:lnTo>
                    <a:pt x="4" y="1"/>
                  </a:lnTo>
                  <a:lnTo>
                    <a:pt x="1" y="0"/>
                  </a:lnTo>
                  <a:lnTo>
                    <a:pt x="0" y="1"/>
                  </a:lnTo>
                  <a:close/>
                </a:path>
              </a:pathLst>
            </a:custGeom>
            <a:solidFill>
              <a:schemeClr val="bg2">
                <a:lumMod val="60000"/>
                <a:lumOff val="40000"/>
              </a:schemeClr>
            </a:solidFill>
            <a:ln w="3175" cmpd="sng">
              <a:solidFill>
                <a:schemeClr val="bg1"/>
              </a:solidFill>
              <a:round/>
              <a:headEnd/>
              <a:tailEnd/>
            </a:ln>
          </p:spPr>
          <p:txBody>
            <a:bodyPr lIns="121908" tIns="60953" rIns="121908" bIns="60953"/>
            <a:lstStyle/>
            <a:p>
              <a:endParaRPr lang="es-CL" sz="2400" dirty="0">
                <a:solidFill>
                  <a:srgbClr val="000000"/>
                </a:solidFill>
              </a:endParaRPr>
            </a:p>
          </p:txBody>
        </p:sp>
        <p:sp>
          <p:nvSpPr>
            <p:cNvPr id="127" name="Freeform 627"/>
            <p:cNvSpPr>
              <a:spLocks/>
            </p:cNvSpPr>
            <p:nvPr/>
          </p:nvSpPr>
          <p:spPr bwMode="gray">
            <a:xfrm>
              <a:off x="5458335" y="1248878"/>
              <a:ext cx="28061" cy="10425"/>
            </a:xfrm>
            <a:custGeom>
              <a:avLst/>
              <a:gdLst>
                <a:gd name="T0" fmla="*/ 26 w 12"/>
                <a:gd name="T1" fmla="*/ 0 h 6"/>
                <a:gd name="T2" fmla="*/ 27 w 12"/>
                <a:gd name="T3" fmla="*/ 9 h 6"/>
                <a:gd name="T4" fmla="*/ 15 w 12"/>
                <a:gd name="T5" fmla="*/ 14 h 6"/>
                <a:gd name="T6" fmla="*/ 0 w 12"/>
                <a:gd name="T7" fmla="*/ 12 h 6"/>
                <a:gd name="T8" fmla="*/ 5 w 12"/>
                <a:gd name="T9" fmla="*/ 5 h 6"/>
                <a:gd name="T10" fmla="*/ 14 w 12"/>
                <a:gd name="T11" fmla="*/ 0 h 6"/>
                <a:gd name="T12" fmla="*/ 26 w 12"/>
                <a:gd name="T13" fmla="*/ 0 h 6"/>
                <a:gd name="T14" fmla="*/ 0 60000 65536"/>
                <a:gd name="T15" fmla="*/ 0 60000 65536"/>
                <a:gd name="T16" fmla="*/ 0 60000 65536"/>
                <a:gd name="T17" fmla="*/ 0 60000 65536"/>
                <a:gd name="T18" fmla="*/ 0 60000 65536"/>
                <a:gd name="T19" fmla="*/ 0 60000 65536"/>
                <a:gd name="T20" fmla="*/ 0 60000 65536"/>
                <a:gd name="T21" fmla="*/ 0 w 12"/>
                <a:gd name="T22" fmla="*/ 0 h 6"/>
                <a:gd name="T23" fmla="*/ 12 w 12"/>
                <a:gd name="T24" fmla="*/ 6 h 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12" h="6">
                  <a:moveTo>
                    <a:pt x="11" y="0"/>
                  </a:moveTo>
                  <a:lnTo>
                    <a:pt x="12" y="4"/>
                  </a:lnTo>
                  <a:lnTo>
                    <a:pt x="7" y="6"/>
                  </a:lnTo>
                  <a:lnTo>
                    <a:pt x="0" y="5"/>
                  </a:lnTo>
                  <a:lnTo>
                    <a:pt x="2" y="2"/>
                  </a:lnTo>
                  <a:lnTo>
                    <a:pt x="6" y="0"/>
                  </a:lnTo>
                  <a:lnTo>
                    <a:pt x="11" y="0"/>
                  </a:lnTo>
                  <a:close/>
                </a:path>
              </a:pathLst>
            </a:custGeom>
            <a:solidFill>
              <a:schemeClr val="bg2">
                <a:lumMod val="60000"/>
                <a:lumOff val="40000"/>
              </a:schemeClr>
            </a:solidFill>
            <a:ln w="3175" cmpd="sng">
              <a:solidFill>
                <a:schemeClr val="bg1"/>
              </a:solidFill>
              <a:round/>
              <a:headEnd/>
              <a:tailEnd/>
            </a:ln>
          </p:spPr>
          <p:txBody>
            <a:bodyPr lIns="121908" tIns="60953" rIns="121908" bIns="60953"/>
            <a:lstStyle/>
            <a:p>
              <a:endParaRPr lang="es-CL" sz="2400" dirty="0">
                <a:solidFill>
                  <a:srgbClr val="000000"/>
                </a:solidFill>
              </a:endParaRPr>
            </a:p>
          </p:txBody>
        </p:sp>
        <p:sp>
          <p:nvSpPr>
            <p:cNvPr id="128" name="Freeform 628"/>
            <p:cNvSpPr>
              <a:spLocks/>
            </p:cNvSpPr>
            <p:nvPr/>
          </p:nvSpPr>
          <p:spPr bwMode="gray">
            <a:xfrm>
              <a:off x="5436506" y="1267411"/>
              <a:ext cx="32738" cy="6950"/>
            </a:xfrm>
            <a:custGeom>
              <a:avLst/>
              <a:gdLst>
                <a:gd name="T0" fmla="*/ 17 w 14"/>
                <a:gd name="T1" fmla="*/ 0 h 4"/>
                <a:gd name="T2" fmla="*/ 32 w 14"/>
                <a:gd name="T3" fmla="*/ 6 h 4"/>
                <a:gd name="T4" fmla="*/ 18 w 14"/>
                <a:gd name="T5" fmla="*/ 9 h 4"/>
                <a:gd name="T6" fmla="*/ 0 w 14"/>
                <a:gd name="T7" fmla="*/ 9 h 4"/>
                <a:gd name="T8" fmla="*/ 3 w 14"/>
                <a:gd name="T9" fmla="*/ 4 h 4"/>
                <a:gd name="T10" fmla="*/ 17 w 14"/>
                <a:gd name="T11" fmla="*/ 0 h 4"/>
                <a:gd name="T12" fmla="*/ 0 60000 65536"/>
                <a:gd name="T13" fmla="*/ 0 60000 65536"/>
                <a:gd name="T14" fmla="*/ 0 60000 65536"/>
                <a:gd name="T15" fmla="*/ 0 60000 65536"/>
                <a:gd name="T16" fmla="*/ 0 60000 65536"/>
                <a:gd name="T17" fmla="*/ 0 60000 65536"/>
                <a:gd name="T18" fmla="*/ 0 w 14"/>
                <a:gd name="T19" fmla="*/ 0 h 4"/>
                <a:gd name="T20" fmla="*/ 14 w 14"/>
                <a:gd name="T21" fmla="*/ 4 h 4"/>
              </a:gdLst>
              <a:ahLst/>
              <a:cxnLst>
                <a:cxn ang="T12">
                  <a:pos x="T0" y="T1"/>
                </a:cxn>
                <a:cxn ang="T13">
                  <a:pos x="T2" y="T3"/>
                </a:cxn>
                <a:cxn ang="T14">
                  <a:pos x="T4" y="T5"/>
                </a:cxn>
                <a:cxn ang="T15">
                  <a:pos x="T6" y="T7"/>
                </a:cxn>
                <a:cxn ang="T16">
                  <a:pos x="T8" y="T9"/>
                </a:cxn>
                <a:cxn ang="T17">
                  <a:pos x="T10" y="T11"/>
                </a:cxn>
              </a:cxnLst>
              <a:rect l="T18" t="T19" r="T20" b="T21"/>
              <a:pathLst>
                <a:path w="14" h="4">
                  <a:moveTo>
                    <a:pt x="7" y="0"/>
                  </a:moveTo>
                  <a:lnTo>
                    <a:pt x="14" y="3"/>
                  </a:lnTo>
                  <a:lnTo>
                    <a:pt x="8" y="4"/>
                  </a:lnTo>
                  <a:lnTo>
                    <a:pt x="0" y="4"/>
                  </a:lnTo>
                  <a:lnTo>
                    <a:pt x="1" y="2"/>
                  </a:lnTo>
                  <a:lnTo>
                    <a:pt x="7" y="0"/>
                  </a:lnTo>
                  <a:close/>
                </a:path>
              </a:pathLst>
            </a:custGeom>
            <a:solidFill>
              <a:schemeClr val="bg2">
                <a:lumMod val="60000"/>
                <a:lumOff val="40000"/>
              </a:schemeClr>
            </a:solidFill>
            <a:ln w="3175" cmpd="sng">
              <a:solidFill>
                <a:schemeClr val="bg1"/>
              </a:solidFill>
              <a:round/>
              <a:headEnd/>
              <a:tailEnd/>
            </a:ln>
          </p:spPr>
          <p:txBody>
            <a:bodyPr lIns="121908" tIns="60953" rIns="121908" bIns="60953"/>
            <a:lstStyle/>
            <a:p>
              <a:endParaRPr lang="es-CL" sz="2400" dirty="0">
                <a:solidFill>
                  <a:srgbClr val="000000"/>
                </a:solidFill>
              </a:endParaRPr>
            </a:p>
          </p:txBody>
        </p:sp>
        <p:sp>
          <p:nvSpPr>
            <p:cNvPr id="129" name="Freeform 629"/>
            <p:cNvSpPr>
              <a:spLocks/>
            </p:cNvSpPr>
            <p:nvPr/>
          </p:nvSpPr>
          <p:spPr bwMode="gray">
            <a:xfrm>
              <a:off x="5406885" y="1275520"/>
              <a:ext cx="48328" cy="6950"/>
            </a:xfrm>
            <a:custGeom>
              <a:avLst/>
              <a:gdLst>
                <a:gd name="T0" fmla="*/ 25 w 20"/>
                <a:gd name="T1" fmla="*/ 0 h 4"/>
                <a:gd name="T2" fmla="*/ 34 w 20"/>
                <a:gd name="T3" fmla="*/ 0 h 4"/>
                <a:gd name="T4" fmla="*/ 48 w 20"/>
                <a:gd name="T5" fmla="*/ 3 h 4"/>
                <a:gd name="T6" fmla="*/ 48 w 20"/>
                <a:gd name="T7" fmla="*/ 6 h 4"/>
                <a:gd name="T8" fmla="*/ 26 w 20"/>
                <a:gd name="T9" fmla="*/ 9 h 4"/>
                <a:gd name="T10" fmla="*/ 5 w 20"/>
                <a:gd name="T11" fmla="*/ 9 h 4"/>
                <a:gd name="T12" fmla="*/ 0 w 20"/>
                <a:gd name="T13" fmla="*/ 4 h 4"/>
                <a:gd name="T14" fmla="*/ 9 w 20"/>
                <a:gd name="T15" fmla="*/ 4 h 4"/>
                <a:gd name="T16" fmla="*/ 14 w 20"/>
                <a:gd name="T17" fmla="*/ 6 h 4"/>
                <a:gd name="T18" fmla="*/ 25 w 20"/>
                <a:gd name="T19" fmla="*/ 0 h 4"/>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20"/>
                <a:gd name="T31" fmla="*/ 0 h 4"/>
                <a:gd name="T32" fmla="*/ 20 w 20"/>
                <a:gd name="T33" fmla="*/ 4 h 4"/>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20" h="4">
                  <a:moveTo>
                    <a:pt x="10" y="0"/>
                  </a:moveTo>
                  <a:lnTo>
                    <a:pt x="14" y="0"/>
                  </a:lnTo>
                  <a:lnTo>
                    <a:pt x="20" y="1"/>
                  </a:lnTo>
                  <a:lnTo>
                    <a:pt x="20" y="3"/>
                  </a:lnTo>
                  <a:lnTo>
                    <a:pt x="11" y="4"/>
                  </a:lnTo>
                  <a:lnTo>
                    <a:pt x="2" y="4"/>
                  </a:lnTo>
                  <a:lnTo>
                    <a:pt x="0" y="2"/>
                  </a:lnTo>
                  <a:lnTo>
                    <a:pt x="4" y="2"/>
                  </a:lnTo>
                  <a:lnTo>
                    <a:pt x="6" y="3"/>
                  </a:lnTo>
                  <a:lnTo>
                    <a:pt x="10" y="0"/>
                  </a:lnTo>
                  <a:close/>
                </a:path>
              </a:pathLst>
            </a:custGeom>
            <a:solidFill>
              <a:schemeClr val="bg2">
                <a:lumMod val="60000"/>
                <a:lumOff val="40000"/>
              </a:schemeClr>
            </a:solidFill>
            <a:ln w="3175" cmpd="sng">
              <a:solidFill>
                <a:schemeClr val="bg1"/>
              </a:solidFill>
              <a:round/>
              <a:headEnd/>
              <a:tailEnd/>
            </a:ln>
          </p:spPr>
          <p:txBody>
            <a:bodyPr lIns="121908" tIns="60953" rIns="121908" bIns="60953"/>
            <a:lstStyle/>
            <a:p>
              <a:endParaRPr lang="es-CL" sz="2400" dirty="0">
                <a:solidFill>
                  <a:srgbClr val="000000"/>
                </a:solidFill>
              </a:endParaRPr>
            </a:p>
          </p:txBody>
        </p:sp>
        <p:sp>
          <p:nvSpPr>
            <p:cNvPr id="130" name="Freeform 630"/>
            <p:cNvSpPr>
              <a:spLocks/>
            </p:cNvSpPr>
            <p:nvPr/>
          </p:nvSpPr>
          <p:spPr bwMode="gray">
            <a:xfrm>
              <a:off x="5420916" y="1291737"/>
              <a:ext cx="42092" cy="11584"/>
            </a:xfrm>
            <a:custGeom>
              <a:avLst/>
              <a:gdLst>
                <a:gd name="T0" fmla="*/ 0 w 17"/>
                <a:gd name="T1" fmla="*/ 0 h 6"/>
                <a:gd name="T2" fmla="*/ 22 w 17"/>
                <a:gd name="T3" fmla="*/ 0 h 6"/>
                <a:gd name="T4" fmla="*/ 30 w 17"/>
                <a:gd name="T5" fmla="*/ 3 h 6"/>
                <a:gd name="T6" fmla="*/ 43 w 17"/>
                <a:gd name="T7" fmla="*/ 12 h 6"/>
                <a:gd name="T8" fmla="*/ 40 w 17"/>
                <a:gd name="T9" fmla="*/ 17 h 6"/>
                <a:gd name="T10" fmla="*/ 30 w 17"/>
                <a:gd name="T11" fmla="*/ 13 h 6"/>
                <a:gd name="T12" fmla="*/ 16 w 17"/>
                <a:gd name="T13" fmla="*/ 5 h 6"/>
                <a:gd name="T14" fmla="*/ 0 w 17"/>
                <a:gd name="T15" fmla="*/ 0 h 6"/>
                <a:gd name="T16" fmla="*/ 0 60000 65536"/>
                <a:gd name="T17" fmla="*/ 0 60000 65536"/>
                <a:gd name="T18" fmla="*/ 0 60000 65536"/>
                <a:gd name="T19" fmla="*/ 0 60000 65536"/>
                <a:gd name="T20" fmla="*/ 0 60000 65536"/>
                <a:gd name="T21" fmla="*/ 0 60000 65536"/>
                <a:gd name="T22" fmla="*/ 0 60000 65536"/>
                <a:gd name="T23" fmla="*/ 0 60000 65536"/>
                <a:gd name="T24" fmla="*/ 0 w 17"/>
                <a:gd name="T25" fmla="*/ 0 h 6"/>
                <a:gd name="T26" fmla="*/ 17 w 17"/>
                <a:gd name="T27" fmla="*/ 6 h 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17" h="6">
                  <a:moveTo>
                    <a:pt x="0" y="0"/>
                  </a:moveTo>
                  <a:lnTo>
                    <a:pt x="9" y="0"/>
                  </a:lnTo>
                  <a:lnTo>
                    <a:pt x="12" y="1"/>
                  </a:lnTo>
                  <a:lnTo>
                    <a:pt x="17" y="4"/>
                  </a:lnTo>
                  <a:lnTo>
                    <a:pt x="16" y="6"/>
                  </a:lnTo>
                  <a:lnTo>
                    <a:pt x="12" y="5"/>
                  </a:lnTo>
                  <a:lnTo>
                    <a:pt x="6" y="2"/>
                  </a:lnTo>
                  <a:lnTo>
                    <a:pt x="0" y="0"/>
                  </a:lnTo>
                  <a:close/>
                </a:path>
              </a:pathLst>
            </a:custGeom>
            <a:solidFill>
              <a:schemeClr val="bg2">
                <a:lumMod val="60000"/>
                <a:lumOff val="40000"/>
              </a:schemeClr>
            </a:solidFill>
            <a:ln w="3175" cmpd="sng">
              <a:solidFill>
                <a:schemeClr val="bg1"/>
              </a:solidFill>
              <a:round/>
              <a:headEnd/>
              <a:tailEnd/>
            </a:ln>
          </p:spPr>
          <p:txBody>
            <a:bodyPr lIns="121908" tIns="60953" rIns="121908" bIns="60953"/>
            <a:lstStyle/>
            <a:p>
              <a:endParaRPr lang="es-CL" sz="2400" dirty="0">
                <a:solidFill>
                  <a:srgbClr val="000000"/>
                </a:solidFill>
              </a:endParaRPr>
            </a:p>
          </p:txBody>
        </p:sp>
        <p:sp>
          <p:nvSpPr>
            <p:cNvPr id="131" name="Freeform 631"/>
            <p:cNvSpPr>
              <a:spLocks/>
            </p:cNvSpPr>
            <p:nvPr/>
          </p:nvSpPr>
          <p:spPr bwMode="gray">
            <a:xfrm>
              <a:off x="5388183" y="1290577"/>
              <a:ext cx="70153" cy="19692"/>
            </a:xfrm>
            <a:custGeom>
              <a:avLst/>
              <a:gdLst>
                <a:gd name="T0" fmla="*/ 8 w 29"/>
                <a:gd name="T1" fmla="*/ 0 h 11"/>
                <a:gd name="T2" fmla="*/ 22 w 29"/>
                <a:gd name="T3" fmla="*/ 5 h 11"/>
                <a:gd name="T4" fmla="*/ 31 w 29"/>
                <a:gd name="T5" fmla="*/ 8 h 11"/>
                <a:gd name="T6" fmla="*/ 40 w 29"/>
                <a:gd name="T7" fmla="*/ 9 h 11"/>
                <a:gd name="T8" fmla="*/ 57 w 29"/>
                <a:gd name="T9" fmla="*/ 14 h 11"/>
                <a:gd name="T10" fmla="*/ 70 w 29"/>
                <a:gd name="T11" fmla="*/ 19 h 11"/>
                <a:gd name="T12" fmla="*/ 67 w 29"/>
                <a:gd name="T13" fmla="*/ 23 h 11"/>
                <a:gd name="T14" fmla="*/ 56 w 29"/>
                <a:gd name="T15" fmla="*/ 26 h 11"/>
                <a:gd name="T16" fmla="*/ 45 w 29"/>
                <a:gd name="T17" fmla="*/ 19 h 11"/>
                <a:gd name="T18" fmla="*/ 31 w 29"/>
                <a:gd name="T19" fmla="*/ 19 h 11"/>
                <a:gd name="T20" fmla="*/ 19 w 29"/>
                <a:gd name="T21" fmla="*/ 14 h 11"/>
                <a:gd name="T22" fmla="*/ 17 w 29"/>
                <a:gd name="T23" fmla="*/ 12 h 11"/>
                <a:gd name="T24" fmla="*/ 3 w 29"/>
                <a:gd name="T25" fmla="*/ 8 h 11"/>
                <a:gd name="T26" fmla="*/ 0 w 29"/>
                <a:gd name="T27" fmla="*/ 3 h 11"/>
                <a:gd name="T28" fmla="*/ 8 w 29"/>
                <a:gd name="T29" fmla="*/ 0 h 11"/>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29"/>
                <a:gd name="T46" fmla="*/ 0 h 11"/>
                <a:gd name="T47" fmla="*/ 29 w 29"/>
                <a:gd name="T48" fmla="*/ 11 h 11"/>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29" h="11">
                  <a:moveTo>
                    <a:pt x="3" y="0"/>
                  </a:moveTo>
                  <a:lnTo>
                    <a:pt x="9" y="2"/>
                  </a:lnTo>
                  <a:lnTo>
                    <a:pt x="13" y="3"/>
                  </a:lnTo>
                  <a:lnTo>
                    <a:pt x="17" y="4"/>
                  </a:lnTo>
                  <a:lnTo>
                    <a:pt x="24" y="6"/>
                  </a:lnTo>
                  <a:lnTo>
                    <a:pt x="29" y="8"/>
                  </a:lnTo>
                  <a:lnTo>
                    <a:pt x="28" y="10"/>
                  </a:lnTo>
                  <a:lnTo>
                    <a:pt x="23" y="11"/>
                  </a:lnTo>
                  <a:lnTo>
                    <a:pt x="19" y="8"/>
                  </a:lnTo>
                  <a:lnTo>
                    <a:pt x="13" y="8"/>
                  </a:lnTo>
                  <a:lnTo>
                    <a:pt x="8" y="6"/>
                  </a:lnTo>
                  <a:lnTo>
                    <a:pt x="7" y="5"/>
                  </a:lnTo>
                  <a:lnTo>
                    <a:pt x="1" y="3"/>
                  </a:lnTo>
                  <a:lnTo>
                    <a:pt x="0" y="1"/>
                  </a:lnTo>
                  <a:lnTo>
                    <a:pt x="3" y="0"/>
                  </a:lnTo>
                  <a:close/>
                </a:path>
              </a:pathLst>
            </a:custGeom>
            <a:solidFill>
              <a:schemeClr val="bg2">
                <a:lumMod val="60000"/>
                <a:lumOff val="40000"/>
              </a:schemeClr>
            </a:solidFill>
            <a:ln w="3175" cmpd="sng">
              <a:solidFill>
                <a:schemeClr val="bg1"/>
              </a:solidFill>
              <a:round/>
              <a:headEnd/>
              <a:tailEnd/>
            </a:ln>
          </p:spPr>
          <p:txBody>
            <a:bodyPr lIns="121908" tIns="60953" rIns="121908" bIns="60953"/>
            <a:lstStyle/>
            <a:p>
              <a:endParaRPr lang="es-CL" sz="2400" dirty="0">
                <a:solidFill>
                  <a:srgbClr val="000000"/>
                </a:solidFill>
              </a:endParaRPr>
            </a:p>
          </p:txBody>
        </p:sp>
        <p:sp>
          <p:nvSpPr>
            <p:cNvPr id="132" name="Freeform 632"/>
            <p:cNvSpPr>
              <a:spLocks/>
            </p:cNvSpPr>
            <p:nvPr/>
          </p:nvSpPr>
          <p:spPr bwMode="gray">
            <a:xfrm>
              <a:off x="5372588" y="1278995"/>
              <a:ext cx="12472" cy="3475"/>
            </a:xfrm>
            <a:custGeom>
              <a:avLst/>
              <a:gdLst>
                <a:gd name="T0" fmla="*/ 0 w 5"/>
                <a:gd name="T1" fmla="*/ 0 h 2"/>
                <a:gd name="T2" fmla="*/ 10 w 5"/>
                <a:gd name="T3" fmla="*/ 0 h 2"/>
                <a:gd name="T4" fmla="*/ 13 w 5"/>
                <a:gd name="T5" fmla="*/ 3 h 2"/>
                <a:gd name="T6" fmla="*/ 3 w 5"/>
                <a:gd name="T7" fmla="*/ 4 h 2"/>
                <a:gd name="T8" fmla="*/ 0 w 5"/>
                <a:gd name="T9" fmla="*/ 0 h 2"/>
                <a:gd name="T10" fmla="*/ 0 60000 65536"/>
                <a:gd name="T11" fmla="*/ 0 60000 65536"/>
                <a:gd name="T12" fmla="*/ 0 60000 65536"/>
                <a:gd name="T13" fmla="*/ 0 60000 65536"/>
                <a:gd name="T14" fmla="*/ 0 60000 65536"/>
                <a:gd name="T15" fmla="*/ 0 w 5"/>
                <a:gd name="T16" fmla="*/ 0 h 2"/>
                <a:gd name="T17" fmla="*/ 5 w 5"/>
                <a:gd name="T18" fmla="*/ 2 h 2"/>
              </a:gdLst>
              <a:ahLst/>
              <a:cxnLst>
                <a:cxn ang="T10">
                  <a:pos x="T0" y="T1"/>
                </a:cxn>
                <a:cxn ang="T11">
                  <a:pos x="T2" y="T3"/>
                </a:cxn>
                <a:cxn ang="T12">
                  <a:pos x="T4" y="T5"/>
                </a:cxn>
                <a:cxn ang="T13">
                  <a:pos x="T6" y="T7"/>
                </a:cxn>
                <a:cxn ang="T14">
                  <a:pos x="T8" y="T9"/>
                </a:cxn>
              </a:cxnLst>
              <a:rect l="T15" t="T16" r="T17" b="T18"/>
              <a:pathLst>
                <a:path w="5" h="2">
                  <a:moveTo>
                    <a:pt x="0" y="0"/>
                  </a:moveTo>
                  <a:lnTo>
                    <a:pt x="4" y="0"/>
                  </a:lnTo>
                  <a:lnTo>
                    <a:pt x="5" y="1"/>
                  </a:lnTo>
                  <a:lnTo>
                    <a:pt x="1" y="2"/>
                  </a:lnTo>
                  <a:lnTo>
                    <a:pt x="0" y="0"/>
                  </a:lnTo>
                  <a:close/>
                </a:path>
              </a:pathLst>
            </a:custGeom>
            <a:solidFill>
              <a:schemeClr val="bg2">
                <a:lumMod val="60000"/>
                <a:lumOff val="40000"/>
              </a:schemeClr>
            </a:solidFill>
            <a:ln w="3175" cmpd="sng">
              <a:solidFill>
                <a:schemeClr val="bg1"/>
              </a:solidFill>
              <a:round/>
              <a:headEnd/>
              <a:tailEnd/>
            </a:ln>
          </p:spPr>
          <p:txBody>
            <a:bodyPr lIns="121908" tIns="60953" rIns="121908" bIns="60953"/>
            <a:lstStyle/>
            <a:p>
              <a:endParaRPr lang="es-CL" sz="2400" dirty="0">
                <a:solidFill>
                  <a:srgbClr val="000000"/>
                </a:solidFill>
              </a:endParaRPr>
            </a:p>
          </p:txBody>
        </p:sp>
        <p:sp>
          <p:nvSpPr>
            <p:cNvPr id="133" name="Freeform 633"/>
            <p:cNvSpPr>
              <a:spLocks/>
            </p:cNvSpPr>
            <p:nvPr/>
          </p:nvSpPr>
          <p:spPr bwMode="gray">
            <a:xfrm>
              <a:off x="5441188" y="1284788"/>
              <a:ext cx="21825" cy="3475"/>
            </a:xfrm>
            <a:custGeom>
              <a:avLst/>
              <a:gdLst>
                <a:gd name="T0" fmla="*/ 0 w 9"/>
                <a:gd name="T1" fmla="*/ 3 h 2"/>
                <a:gd name="T2" fmla="*/ 9 w 9"/>
                <a:gd name="T3" fmla="*/ 0 h 2"/>
                <a:gd name="T4" fmla="*/ 22 w 9"/>
                <a:gd name="T5" fmla="*/ 0 h 2"/>
                <a:gd name="T6" fmla="*/ 22 w 9"/>
                <a:gd name="T7" fmla="*/ 3 h 2"/>
                <a:gd name="T8" fmla="*/ 9 w 9"/>
                <a:gd name="T9" fmla="*/ 4 h 2"/>
                <a:gd name="T10" fmla="*/ 0 w 9"/>
                <a:gd name="T11" fmla="*/ 3 h 2"/>
                <a:gd name="T12" fmla="*/ 0 60000 65536"/>
                <a:gd name="T13" fmla="*/ 0 60000 65536"/>
                <a:gd name="T14" fmla="*/ 0 60000 65536"/>
                <a:gd name="T15" fmla="*/ 0 60000 65536"/>
                <a:gd name="T16" fmla="*/ 0 60000 65536"/>
                <a:gd name="T17" fmla="*/ 0 60000 65536"/>
                <a:gd name="T18" fmla="*/ 0 w 9"/>
                <a:gd name="T19" fmla="*/ 0 h 2"/>
                <a:gd name="T20" fmla="*/ 9 w 9"/>
                <a:gd name="T21" fmla="*/ 2 h 2"/>
              </a:gdLst>
              <a:ahLst/>
              <a:cxnLst>
                <a:cxn ang="T12">
                  <a:pos x="T0" y="T1"/>
                </a:cxn>
                <a:cxn ang="T13">
                  <a:pos x="T2" y="T3"/>
                </a:cxn>
                <a:cxn ang="T14">
                  <a:pos x="T4" y="T5"/>
                </a:cxn>
                <a:cxn ang="T15">
                  <a:pos x="T6" y="T7"/>
                </a:cxn>
                <a:cxn ang="T16">
                  <a:pos x="T8" y="T9"/>
                </a:cxn>
                <a:cxn ang="T17">
                  <a:pos x="T10" y="T11"/>
                </a:cxn>
              </a:cxnLst>
              <a:rect l="T18" t="T19" r="T20" b="T21"/>
              <a:pathLst>
                <a:path w="9" h="2">
                  <a:moveTo>
                    <a:pt x="0" y="1"/>
                  </a:moveTo>
                  <a:lnTo>
                    <a:pt x="4" y="0"/>
                  </a:lnTo>
                  <a:lnTo>
                    <a:pt x="9" y="0"/>
                  </a:lnTo>
                  <a:lnTo>
                    <a:pt x="9" y="1"/>
                  </a:lnTo>
                  <a:lnTo>
                    <a:pt x="4" y="2"/>
                  </a:lnTo>
                  <a:lnTo>
                    <a:pt x="0" y="1"/>
                  </a:lnTo>
                  <a:close/>
                </a:path>
              </a:pathLst>
            </a:custGeom>
            <a:solidFill>
              <a:schemeClr val="bg2">
                <a:lumMod val="60000"/>
                <a:lumOff val="40000"/>
              </a:schemeClr>
            </a:solidFill>
            <a:ln w="3175" cmpd="sng">
              <a:solidFill>
                <a:schemeClr val="bg1"/>
              </a:solidFill>
              <a:round/>
              <a:headEnd/>
              <a:tailEnd/>
            </a:ln>
          </p:spPr>
          <p:txBody>
            <a:bodyPr lIns="121908" tIns="60953" rIns="121908" bIns="60953"/>
            <a:lstStyle/>
            <a:p>
              <a:endParaRPr lang="es-CL" sz="2400" dirty="0">
                <a:solidFill>
                  <a:srgbClr val="000000"/>
                </a:solidFill>
              </a:endParaRPr>
            </a:p>
          </p:txBody>
        </p:sp>
        <p:sp>
          <p:nvSpPr>
            <p:cNvPr id="134" name="Freeform 634"/>
            <p:cNvSpPr>
              <a:spLocks/>
            </p:cNvSpPr>
            <p:nvPr/>
          </p:nvSpPr>
          <p:spPr bwMode="gray">
            <a:xfrm>
              <a:off x="5463013" y="1291735"/>
              <a:ext cx="14031" cy="5792"/>
            </a:xfrm>
            <a:custGeom>
              <a:avLst/>
              <a:gdLst>
                <a:gd name="T0" fmla="*/ 0 w 6"/>
                <a:gd name="T1" fmla="*/ 5 h 3"/>
                <a:gd name="T2" fmla="*/ 0 w 6"/>
                <a:gd name="T3" fmla="*/ 0 h 3"/>
                <a:gd name="T4" fmla="*/ 9 w 6"/>
                <a:gd name="T5" fmla="*/ 3 h 3"/>
                <a:gd name="T6" fmla="*/ 14 w 6"/>
                <a:gd name="T7" fmla="*/ 8 h 3"/>
                <a:gd name="T8" fmla="*/ 5 w 6"/>
                <a:gd name="T9" fmla="*/ 8 h 3"/>
                <a:gd name="T10" fmla="*/ 0 w 6"/>
                <a:gd name="T11" fmla="*/ 5 h 3"/>
                <a:gd name="T12" fmla="*/ 0 60000 65536"/>
                <a:gd name="T13" fmla="*/ 0 60000 65536"/>
                <a:gd name="T14" fmla="*/ 0 60000 65536"/>
                <a:gd name="T15" fmla="*/ 0 60000 65536"/>
                <a:gd name="T16" fmla="*/ 0 60000 65536"/>
                <a:gd name="T17" fmla="*/ 0 60000 65536"/>
                <a:gd name="T18" fmla="*/ 0 w 6"/>
                <a:gd name="T19" fmla="*/ 0 h 3"/>
                <a:gd name="T20" fmla="*/ 6 w 6"/>
                <a:gd name="T21" fmla="*/ 3 h 3"/>
              </a:gdLst>
              <a:ahLst/>
              <a:cxnLst>
                <a:cxn ang="T12">
                  <a:pos x="T0" y="T1"/>
                </a:cxn>
                <a:cxn ang="T13">
                  <a:pos x="T2" y="T3"/>
                </a:cxn>
                <a:cxn ang="T14">
                  <a:pos x="T4" y="T5"/>
                </a:cxn>
                <a:cxn ang="T15">
                  <a:pos x="T6" y="T7"/>
                </a:cxn>
                <a:cxn ang="T16">
                  <a:pos x="T8" y="T9"/>
                </a:cxn>
                <a:cxn ang="T17">
                  <a:pos x="T10" y="T11"/>
                </a:cxn>
              </a:cxnLst>
              <a:rect l="T18" t="T19" r="T20" b="T21"/>
              <a:pathLst>
                <a:path w="6" h="3">
                  <a:moveTo>
                    <a:pt x="0" y="2"/>
                  </a:moveTo>
                  <a:lnTo>
                    <a:pt x="0" y="0"/>
                  </a:lnTo>
                  <a:lnTo>
                    <a:pt x="4" y="1"/>
                  </a:lnTo>
                  <a:lnTo>
                    <a:pt x="6" y="3"/>
                  </a:lnTo>
                  <a:lnTo>
                    <a:pt x="2" y="3"/>
                  </a:lnTo>
                  <a:lnTo>
                    <a:pt x="0" y="2"/>
                  </a:lnTo>
                  <a:close/>
                </a:path>
              </a:pathLst>
            </a:custGeom>
            <a:solidFill>
              <a:schemeClr val="bg2">
                <a:lumMod val="60000"/>
                <a:lumOff val="40000"/>
              </a:schemeClr>
            </a:solidFill>
            <a:ln w="3175" cmpd="sng">
              <a:solidFill>
                <a:schemeClr val="bg1"/>
              </a:solidFill>
              <a:round/>
              <a:headEnd/>
              <a:tailEnd/>
            </a:ln>
          </p:spPr>
          <p:txBody>
            <a:bodyPr lIns="121908" tIns="60953" rIns="121908" bIns="60953"/>
            <a:lstStyle/>
            <a:p>
              <a:endParaRPr lang="es-CL" sz="2400" dirty="0">
                <a:solidFill>
                  <a:srgbClr val="000000"/>
                </a:solidFill>
              </a:endParaRPr>
            </a:p>
          </p:txBody>
        </p:sp>
        <p:sp>
          <p:nvSpPr>
            <p:cNvPr id="135" name="Freeform 635"/>
            <p:cNvSpPr>
              <a:spLocks/>
            </p:cNvSpPr>
            <p:nvPr/>
          </p:nvSpPr>
          <p:spPr bwMode="gray">
            <a:xfrm>
              <a:off x="5469243" y="1298689"/>
              <a:ext cx="15590" cy="8108"/>
            </a:xfrm>
            <a:custGeom>
              <a:avLst/>
              <a:gdLst>
                <a:gd name="T0" fmla="*/ 0 w 6"/>
                <a:gd name="T1" fmla="*/ 7 h 4"/>
                <a:gd name="T2" fmla="*/ 8 w 6"/>
                <a:gd name="T3" fmla="*/ 0 h 4"/>
                <a:gd name="T4" fmla="*/ 17 w 6"/>
                <a:gd name="T5" fmla="*/ 7 h 4"/>
                <a:gd name="T6" fmla="*/ 8 w 6"/>
                <a:gd name="T7" fmla="*/ 12 h 4"/>
                <a:gd name="T8" fmla="*/ 0 w 6"/>
                <a:gd name="T9" fmla="*/ 7 h 4"/>
                <a:gd name="T10" fmla="*/ 0 60000 65536"/>
                <a:gd name="T11" fmla="*/ 0 60000 65536"/>
                <a:gd name="T12" fmla="*/ 0 60000 65536"/>
                <a:gd name="T13" fmla="*/ 0 60000 65536"/>
                <a:gd name="T14" fmla="*/ 0 60000 65536"/>
                <a:gd name="T15" fmla="*/ 0 w 6"/>
                <a:gd name="T16" fmla="*/ 0 h 4"/>
                <a:gd name="T17" fmla="*/ 6 w 6"/>
                <a:gd name="T18" fmla="*/ 4 h 4"/>
              </a:gdLst>
              <a:ahLst/>
              <a:cxnLst>
                <a:cxn ang="T10">
                  <a:pos x="T0" y="T1"/>
                </a:cxn>
                <a:cxn ang="T11">
                  <a:pos x="T2" y="T3"/>
                </a:cxn>
                <a:cxn ang="T12">
                  <a:pos x="T4" y="T5"/>
                </a:cxn>
                <a:cxn ang="T13">
                  <a:pos x="T6" y="T7"/>
                </a:cxn>
                <a:cxn ang="T14">
                  <a:pos x="T8" y="T9"/>
                </a:cxn>
              </a:cxnLst>
              <a:rect l="T15" t="T16" r="T17" b="T18"/>
              <a:pathLst>
                <a:path w="6" h="4">
                  <a:moveTo>
                    <a:pt x="0" y="2"/>
                  </a:moveTo>
                  <a:lnTo>
                    <a:pt x="3" y="0"/>
                  </a:lnTo>
                  <a:lnTo>
                    <a:pt x="6" y="2"/>
                  </a:lnTo>
                  <a:lnTo>
                    <a:pt x="3" y="4"/>
                  </a:lnTo>
                  <a:lnTo>
                    <a:pt x="0" y="2"/>
                  </a:lnTo>
                  <a:close/>
                </a:path>
              </a:pathLst>
            </a:custGeom>
            <a:solidFill>
              <a:schemeClr val="bg2">
                <a:lumMod val="60000"/>
                <a:lumOff val="40000"/>
              </a:schemeClr>
            </a:solidFill>
            <a:ln w="3175" cmpd="sng">
              <a:solidFill>
                <a:schemeClr val="bg1"/>
              </a:solidFill>
              <a:round/>
              <a:headEnd/>
              <a:tailEnd/>
            </a:ln>
          </p:spPr>
          <p:txBody>
            <a:bodyPr lIns="121908" tIns="60953" rIns="121908" bIns="60953"/>
            <a:lstStyle/>
            <a:p>
              <a:endParaRPr lang="es-CL" sz="2400" dirty="0">
                <a:solidFill>
                  <a:srgbClr val="000000"/>
                </a:solidFill>
              </a:endParaRPr>
            </a:p>
          </p:txBody>
        </p:sp>
        <p:sp>
          <p:nvSpPr>
            <p:cNvPr id="136" name="Freeform 636"/>
            <p:cNvSpPr>
              <a:spLocks/>
            </p:cNvSpPr>
            <p:nvPr/>
          </p:nvSpPr>
          <p:spPr bwMode="gray">
            <a:xfrm>
              <a:off x="5447422" y="1313746"/>
              <a:ext cx="21825" cy="3475"/>
            </a:xfrm>
            <a:custGeom>
              <a:avLst/>
              <a:gdLst>
                <a:gd name="T0" fmla="*/ 0 w 9"/>
                <a:gd name="T1" fmla="*/ 0 h 2"/>
                <a:gd name="T2" fmla="*/ 5 w 9"/>
                <a:gd name="T3" fmla="*/ 0 h 2"/>
                <a:gd name="T4" fmla="*/ 22 w 9"/>
                <a:gd name="T5" fmla="*/ 0 h 2"/>
                <a:gd name="T6" fmla="*/ 12 w 9"/>
                <a:gd name="T7" fmla="*/ 4 h 2"/>
                <a:gd name="T8" fmla="*/ 0 w 9"/>
                <a:gd name="T9" fmla="*/ 0 h 2"/>
                <a:gd name="T10" fmla="*/ 0 60000 65536"/>
                <a:gd name="T11" fmla="*/ 0 60000 65536"/>
                <a:gd name="T12" fmla="*/ 0 60000 65536"/>
                <a:gd name="T13" fmla="*/ 0 60000 65536"/>
                <a:gd name="T14" fmla="*/ 0 60000 65536"/>
                <a:gd name="T15" fmla="*/ 0 w 9"/>
                <a:gd name="T16" fmla="*/ 0 h 2"/>
                <a:gd name="T17" fmla="*/ 9 w 9"/>
                <a:gd name="T18" fmla="*/ 2 h 2"/>
              </a:gdLst>
              <a:ahLst/>
              <a:cxnLst>
                <a:cxn ang="T10">
                  <a:pos x="T0" y="T1"/>
                </a:cxn>
                <a:cxn ang="T11">
                  <a:pos x="T2" y="T3"/>
                </a:cxn>
                <a:cxn ang="T12">
                  <a:pos x="T4" y="T5"/>
                </a:cxn>
                <a:cxn ang="T13">
                  <a:pos x="T6" y="T7"/>
                </a:cxn>
                <a:cxn ang="T14">
                  <a:pos x="T8" y="T9"/>
                </a:cxn>
              </a:cxnLst>
              <a:rect l="T15" t="T16" r="T17" b="T18"/>
              <a:pathLst>
                <a:path w="9" h="2">
                  <a:moveTo>
                    <a:pt x="0" y="0"/>
                  </a:moveTo>
                  <a:lnTo>
                    <a:pt x="2" y="0"/>
                  </a:lnTo>
                  <a:lnTo>
                    <a:pt x="9" y="0"/>
                  </a:lnTo>
                  <a:lnTo>
                    <a:pt x="5" y="2"/>
                  </a:lnTo>
                  <a:lnTo>
                    <a:pt x="0" y="0"/>
                  </a:lnTo>
                  <a:close/>
                </a:path>
              </a:pathLst>
            </a:custGeom>
            <a:solidFill>
              <a:schemeClr val="bg2">
                <a:lumMod val="60000"/>
                <a:lumOff val="40000"/>
              </a:schemeClr>
            </a:solidFill>
            <a:ln w="3175" cmpd="sng">
              <a:solidFill>
                <a:schemeClr val="bg1"/>
              </a:solidFill>
              <a:round/>
              <a:headEnd/>
              <a:tailEnd/>
            </a:ln>
          </p:spPr>
          <p:txBody>
            <a:bodyPr lIns="121908" tIns="60953" rIns="121908" bIns="60953"/>
            <a:lstStyle/>
            <a:p>
              <a:endParaRPr lang="es-CL" sz="2400" dirty="0">
                <a:solidFill>
                  <a:srgbClr val="000000"/>
                </a:solidFill>
              </a:endParaRPr>
            </a:p>
          </p:txBody>
        </p:sp>
        <p:sp>
          <p:nvSpPr>
            <p:cNvPr id="137" name="Freeform 637"/>
            <p:cNvSpPr>
              <a:spLocks/>
            </p:cNvSpPr>
            <p:nvPr/>
          </p:nvSpPr>
          <p:spPr bwMode="gray">
            <a:xfrm>
              <a:off x="5377270" y="1298687"/>
              <a:ext cx="28061" cy="9267"/>
            </a:xfrm>
            <a:custGeom>
              <a:avLst/>
              <a:gdLst>
                <a:gd name="T0" fmla="*/ 25 w 11"/>
                <a:gd name="T1" fmla="*/ 3 h 5"/>
                <a:gd name="T2" fmla="*/ 29 w 11"/>
                <a:gd name="T3" fmla="*/ 8 h 5"/>
                <a:gd name="T4" fmla="*/ 26 w 11"/>
                <a:gd name="T5" fmla="*/ 10 h 5"/>
                <a:gd name="T6" fmla="*/ 13 w 11"/>
                <a:gd name="T7" fmla="*/ 13 h 5"/>
                <a:gd name="T8" fmla="*/ 0 w 11"/>
                <a:gd name="T9" fmla="*/ 8 h 5"/>
                <a:gd name="T10" fmla="*/ 0 w 11"/>
                <a:gd name="T11" fmla="*/ 0 h 5"/>
                <a:gd name="T12" fmla="*/ 13 w 11"/>
                <a:gd name="T13" fmla="*/ 0 h 5"/>
                <a:gd name="T14" fmla="*/ 25 w 11"/>
                <a:gd name="T15" fmla="*/ 3 h 5"/>
                <a:gd name="T16" fmla="*/ 0 60000 65536"/>
                <a:gd name="T17" fmla="*/ 0 60000 65536"/>
                <a:gd name="T18" fmla="*/ 0 60000 65536"/>
                <a:gd name="T19" fmla="*/ 0 60000 65536"/>
                <a:gd name="T20" fmla="*/ 0 60000 65536"/>
                <a:gd name="T21" fmla="*/ 0 60000 65536"/>
                <a:gd name="T22" fmla="*/ 0 60000 65536"/>
                <a:gd name="T23" fmla="*/ 0 60000 65536"/>
                <a:gd name="T24" fmla="*/ 0 w 11"/>
                <a:gd name="T25" fmla="*/ 0 h 5"/>
                <a:gd name="T26" fmla="*/ 11 w 11"/>
                <a:gd name="T27" fmla="*/ 5 h 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11" h="5">
                  <a:moveTo>
                    <a:pt x="9" y="1"/>
                  </a:moveTo>
                  <a:lnTo>
                    <a:pt x="11" y="3"/>
                  </a:lnTo>
                  <a:lnTo>
                    <a:pt x="10" y="4"/>
                  </a:lnTo>
                  <a:lnTo>
                    <a:pt x="5" y="5"/>
                  </a:lnTo>
                  <a:lnTo>
                    <a:pt x="0" y="3"/>
                  </a:lnTo>
                  <a:lnTo>
                    <a:pt x="0" y="0"/>
                  </a:lnTo>
                  <a:lnTo>
                    <a:pt x="5" y="0"/>
                  </a:lnTo>
                  <a:lnTo>
                    <a:pt x="9" y="1"/>
                  </a:lnTo>
                  <a:close/>
                </a:path>
              </a:pathLst>
            </a:custGeom>
            <a:solidFill>
              <a:schemeClr val="bg2">
                <a:lumMod val="60000"/>
                <a:lumOff val="40000"/>
              </a:schemeClr>
            </a:solidFill>
            <a:ln w="3175" cmpd="sng">
              <a:solidFill>
                <a:schemeClr val="bg1"/>
              </a:solidFill>
              <a:round/>
              <a:headEnd/>
              <a:tailEnd/>
            </a:ln>
          </p:spPr>
          <p:txBody>
            <a:bodyPr lIns="121908" tIns="60953" rIns="121908" bIns="60953"/>
            <a:lstStyle/>
            <a:p>
              <a:endParaRPr lang="es-CL" sz="2400" dirty="0">
                <a:solidFill>
                  <a:srgbClr val="000000"/>
                </a:solidFill>
              </a:endParaRPr>
            </a:p>
          </p:txBody>
        </p:sp>
        <p:sp>
          <p:nvSpPr>
            <p:cNvPr id="138" name="Freeform 638"/>
            <p:cNvSpPr>
              <a:spLocks/>
            </p:cNvSpPr>
            <p:nvPr/>
          </p:nvSpPr>
          <p:spPr bwMode="gray">
            <a:xfrm>
              <a:off x="5406885" y="1307953"/>
              <a:ext cx="26502" cy="5792"/>
            </a:xfrm>
            <a:custGeom>
              <a:avLst/>
              <a:gdLst>
                <a:gd name="T0" fmla="*/ 0 w 11"/>
                <a:gd name="T1" fmla="*/ 5 h 3"/>
                <a:gd name="T2" fmla="*/ 9 w 11"/>
                <a:gd name="T3" fmla="*/ 0 h 3"/>
                <a:gd name="T4" fmla="*/ 23 w 11"/>
                <a:gd name="T5" fmla="*/ 0 h 3"/>
                <a:gd name="T6" fmla="*/ 26 w 11"/>
                <a:gd name="T7" fmla="*/ 5 h 3"/>
                <a:gd name="T8" fmla="*/ 17 w 11"/>
                <a:gd name="T9" fmla="*/ 8 h 3"/>
                <a:gd name="T10" fmla="*/ 0 w 11"/>
                <a:gd name="T11" fmla="*/ 5 h 3"/>
                <a:gd name="T12" fmla="*/ 0 60000 65536"/>
                <a:gd name="T13" fmla="*/ 0 60000 65536"/>
                <a:gd name="T14" fmla="*/ 0 60000 65536"/>
                <a:gd name="T15" fmla="*/ 0 60000 65536"/>
                <a:gd name="T16" fmla="*/ 0 60000 65536"/>
                <a:gd name="T17" fmla="*/ 0 60000 65536"/>
                <a:gd name="T18" fmla="*/ 0 w 11"/>
                <a:gd name="T19" fmla="*/ 0 h 3"/>
                <a:gd name="T20" fmla="*/ 11 w 11"/>
                <a:gd name="T21" fmla="*/ 3 h 3"/>
              </a:gdLst>
              <a:ahLst/>
              <a:cxnLst>
                <a:cxn ang="T12">
                  <a:pos x="T0" y="T1"/>
                </a:cxn>
                <a:cxn ang="T13">
                  <a:pos x="T2" y="T3"/>
                </a:cxn>
                <a:cxn ang="T14">
                  <a:pos x="T4" y="T5"/>
                </a:cxn>
                <a:cxn ang="T15">
                  <a:pos x="T6" y="T7"/>
                </a:cxn>
                <a:cxn ang="T16">
                  <a:pos x="T8" y="T9"/>
                </a:cxn>
                <a:cxn ang="T17">
                  <a:pos x="T10" y="T11"/>
                </a:cxn>
              </a:cxnLst>
              <a:rect l="T18" t="T19" r="T20" b="T21"/>
              <a:pathLst>
                <a:path w="11" h="3">
                  <a:moveTo>
                    <a:pt x="0" y="2"/>
                  </a:moveTo>
                  <a:lnTo>
                    <a:pt x="4" y="0"/>
                  </a:lnTo>
                  <a:lnTo>
                    <a:pt x="10" y="0"/>
                  </a:lnTo>
                  <a:lnTo>
                    <a:pt x="11" y="2"/>
                  </a:lnTo>
                  <a:lnTo>
                    <a:pt x="7" y="3"/>
                  </a:lnTo>
                  <a:lnTo>
                    <a:pt x="0" y="2"/>
                  </a:lnTo>
                  <a:close/>
                </a:path>
              </a:pathLst>
            </a:custGeom>
            <a:solidFill>
              <a:schemeClr val="bg2">
                <a:lumMod val="60000"/>
                <a:lumOff val="40000"/>
              </a:schemeClr>
            </a:solidFill>
            <a:ln w="3175" cmpd="sng">
              <a:solidFill>
                <a:schemeClr val="bg1"/>
              </a:solidFill>
              <a:round/>
              <a:headEnd/>
              <a:tailEnd/>
            </a:ln>
          </p:spPr>
          <p:txBody>
            <a:bodyPr lIns="121908" tIns="60953" rIns="121908" bIns="60953"/>
            <a:lstStyle/>
            <a:p>
              <a:endParaRPr lang="es-CL" sz="2400" dirty="0">
                <a:solidFill>
                  <a:srgbClr val="000000"/>
                </a:solidFill>
              </a:endParaRPr>
            </a:p>
          </p:txBody>
        </p:sp>
        <p:sp>
          <p:nvSpPr>
            <p:cNvPr id="139" name="Freeform 639"/>
            <p:cNvSpPr>
              <a:spLocks/>
            </p:cNvSpPr>
            <p:nvPr/>
          </p:nvSpPr>
          <p:spPr bwMode="gray">
            <a:xfrm>
              <a:off x="5416239" y="1324170"/>
              <a:ext cx="20266" cy="12742"/>
            </a:xfrm>
            <a:custGeom>
              <a:avLst/>
              <a:gdLst>
                <a:gd name="T0" fmla="*/ 18 w 8"/>
                <a:gd name="T1" fmla="*/ 0 h 7"/>
                <a:gd name="T2" fmla="*/ 21 w 8"/>
                <a:gd name="T3" fmla="*/ 5 h 7"/>
                <a:gd name="T4" fmla="*/ 21 w 8"/>
                <a:gd name="T5" fmla="*/ 14 h 7"/>
                <a:gd name="T6" fmla="*/ 3 w 8"/>
                <a:gd name="T7" fmla="*/ 17 h 7"/>
                <a:gd name="T8" fmla="*/ 0 w 8"/>
                <a:gd name="T9" fmla="*/ 13 h 7"/>
                <a:gd name="T10" fmla="*/ 3 w 8"/>
                <a:gd name="T11" fmla="*/ 3 h 7"/>
                <a:gd name="T12" fmla="*/ 18 w 8"/>
                <a:gd name="T13" fmla="*/ 0 h 7"/>
                <a:gd name="T14" fmla="*/ 0 60000 65536"/>
                <a:gd name="T15" fmla="*/ 0 60000 65536"/>
                <a:gd name="T16" fmla="*/ 0 60000 65536"/>
                <a:gd name="T17" fmla="*/ 0 60000 65536"/>
                <a:gd name="T18" fmla="*/ 0 60000 65536"/>
                <a:gd name="T19" fmla="*/ 0 60000 65536"/>
                <a:gd name="T20" fmla="*/ 0 60000 65536"/>
                <a:gd name="T21" fmla="*/ 0 w 8"/>
                <a:gd name="T22" fmla="*/ 0 h 7"/>
                <a:gd name="T23" fmla="*/ 8 w 8"/>
                <a:gd name="T24" fmla="*/ 7 h 7"/>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 h="7">
                  <a:moveTo>
                    <a:pt x="7" y="0"/>
                  </a:moveTo>
                  <a:lnTo>
                    <a:pt x="8" y="2"/>
                  </a:lnTo>
                  <a:lnTo>
                    <a:pt x="8" y="6"/>
                  </a:lnTo>
                  <a:lnTo>
                    <a:pt x="1" y="7"/>
                  </a:lnTo>
                  <a:lnTo>
                    <a:pt x="0" y="5"/>
                  </a:lnTo>
                  <a:lnTo>
                    <a:pt x="1" y="1"/>
                  </a:lnTo>
                  <a:lnTo>
                    <a:pt x="7" y="0"/>
                  </a:lnTo>
                  <a:close/>
                </a:path>
              </a:pathLst>
            </a:custGeom>
            <a:solidFill>
              <a:schemeClr val="bg2">
                <a:lumMod val="60000"/>
                <a:lumOff val="40000"/>
              </a:schemeClr>
            </a:solidFill>
            <a:ln w="3175" cmpd="sng">
              <a:solidFill>
                <a:schemeClr val="bg1"/>
              </a:solidFill>
              <a:round/>
              <a:headEnd/>
              <a:tailEnd/>
            </a:ln>
          </p:spPr>
          <p:txBody>
            <a:bodyPr lIns="121908" tIns="60953" rIns="121908" bIns="60953"/>
            <a:lstStyle/>
            <a:p>
              <a:endParaRPr lang="es-CL" sz="2400" dirty="0">
                <a:solidFill>
                  <a:srgbClr val="000000"/>
                </a:solidFill>
              </a:endParaRPr>
            </a:p>
          </p:txBody>
        </p:sp>
        <p:sp>
          <p:nvSpPr>
            <p:cNvPr id="140" name="Freeform 640"/>
            <p:cNvSpPr>
              <a:spLocks/>
            </p:cNvSpPr>
            <p:nvPr/>
          </p:nvSpPr>
          <p:spPr bwMode="gray">
            <a:xfrm>
              <a:off x="5459891" y="1346178"/>
              <a:ext cx="20266" cy="1158"/>
            </a:xfrm>
            <a:custGeom>
              <a:avLst/>
              <a:gdLst>
                <a:gd name="T0" fmla="*/ 0 w 8"/>
                <a:gd name="T1" fmla="*/ 1 h 1"/>
                <a:gd name="T2" fmla="*/ 8 w 8"/>
                <a:gd name="T3" fmla="*/ 0 h 1"/>
                <a:gd name="T4" fmla="*/ 21 w 8"/>
                <a:gd name="T5" fmla="*/ 0 h 1"/>
                <a:gd name="T6" fmla="*/ 21 w 8"/>
                <a:gd name="T7" fmla="*/ 1 h 1"/>
                <a:gd name="T8" fmla="*/ 5 w 8"/>
                <a:gd name="T9" fmla="*/ 1 h 1"/>
                <a:gd name="T10" fmla="*/ 0 w 8"/>
                <a:gd name="T11" fmla="*/ 1 h 1"/>
                <a:gd name="T12" fmla="*/ 0 60000 65536"/>
                <a:gd name="T13" fmla="*/ 0 60000 65536"/>
                <a:gd name="T14" fmla="*/ 0 60000 65536"/>
                <a:gd name="T15" fmla="*/ 0 60000 65536"/>
                <a:gd name="T16" fmla="*/ 0 60000 65536"/>
                <a:gd name="T17" fmla="*/ 0 60000 65536"/>
                <a:gd name="T18" fmla="*/ 0 w 8"/>
                <a:gd name="T19" fmla="*/ 0 h 1"/>
                <a:gd name="T20" fmla="*/ 8 w 8"/>
                <a:gd name="T21" fmla="*/ 1 h 1"/>
              </a:gdLst>
              <a:ahLst/>
              <a:cxnLst>
                <a:cxn ang="T12">
                  <a:pos x="T0" y="T1"/>
                </a:cxn>
                <a:cxn ang="T13">
                  <a:pos x="T2" y="T3"/>
                </a:cxn>
                <a:cxn ang="T14">
                  <a:pos x="T4" y="T5"/>
                </a:cxn>
                <a:cxn ang="T15">
                  <a:pos x="T6" y="T7"/>
                </a:cxn>
                <a:cxn ang="T16">
                  <a:pos x="T8" y="T9"/>
                </a:cxn>
                <a:cxn ang="T17">
                  <a:pos x="T10" y="T11"/>
                </a:cxn>
              </a:cxnLst>
              <a:rect l="T18" t="T19" r="T20" b="T21"/>
              <a:pathLst>
                <a:path w="8" h="1">
                  <a:moveTo>
                    <a:pt x="0" y="1"/>
                  </a:moveTo>
                  <a:lnTo>
                    <a:pt x="3" y="0"/>
                  </a:lnTo>
                  <a:lnTo>
                    <a:pt x="8" y="0"/>
                  </a:lnTo>
                  <a:lnTo>
                    <a:pt x="8" y="1"/>
                  </a:lnTo>
                  <a:lnTo>
                    <a:pt x="2" y="1"/>
                  </a:lnTo>
                  <a:lnTo>
                    <a:pt x="0" y="1"/>
                  </a:lnTo>
                  <a:close/>
                </a:path>
              </a:pathLst>
            </a:custGeom>
            <a:solidFill>
              <a:schemeClr val="bg2">
                <a:lumMod val="60000"/>
                <a:lumOff val="40000"/>
              </a:schemeClr>
            </a:solidFill>
            <a:ln w="3175" cmpd="sng">
              <a:solidFill>
                <a:schemeClr val="bg1"/>
              </a:solidFill>
              <a:round/>
              <a:headEnd/>
              <a:tailEnd/>
            </a:ln>
          </p:spPr>
          <p:txBody>
            <a:bodyPr lIns="121908" tIns="60953" rIns="121908" bIns="60953"/>
            <a:lstStyle/>
            <a:p>
              <a:endParaRPr lang="es-CL" sz="2400" dirty="0">
                <a:solidFill>
                  <a:srgbClr val="000000"/>
                </a:solidFill>
              </a:endParaRPr>
            </a:p>
          </p:txBody>
        </p:sp>
        <p:sp>
          <p:nvSpPr>
            <p:cNvPr id="141" name="Freeform 641"/>
            <p:cNvSpPr>
              <a:spLocks/>
            </p:cNvSpPr>
            <p:nvPr/>
          </p:nvSpPr>
          <p:spPr bwMode="gray">
            <a:xfrm>
              <a:off x="5335178" y="1324169"/>
              <a:ext cx="28061" cy="9267"/>
            </a:xfrm>
            <a:custGeom>
              <a:avLst/>
              <a:gdLst>
                <a:gd name="T0" fmla="*/ 18 w 12"/>
                <a:gd name="T1" fmla="*/ 0 h 5"/>
                <a:gd name="T2" fmla="*/ 22 w 12"/>
                <a:gd name="T3" fmla="*/ 0 h 5"/>
                <a:gd name="T4" fmla="*/ 27 w 12"/>
                <a:gd name="T5" fmla="*/ 5 h 5"/>
                <a:gd name="T6" fmla="*/ 26 w 12"/>
                <a:gd name="T7" fmla="*/ 13 h 5"/>
                <a:gd name="T8" fmla="*/ 12 w 12"/>
                <a:gd name="T9" fmla="*/ 13 h 5"/>
                <a:gd name="T10" fmla="*/ 0 w 12"/>
                <a:gd name="T11" fmla="*/ 8 h 5"/>
                <a:gd name="T12" fmla="*/ 18 w 12"/>
                <a:gd name="T13" fmla="*/ 0 h 5"/>
                <a:gd name="T14" fmla="*/ 0 60000 65536"/>
                <a:gd name="T15" fmla="*/ 0 60000 65536"/>
                <a:gd name="T16" fmla="*/ 0 60000 65536"/>
                <a:gd name="T17" fmla="*/ 0 60000 65536"/>
                <a:gd name="T18" fmla="*/ 0 60000 65536"/>
                <a:gd name="T19" fmla="*/ 0 60000 65536"/>
                <a:gd name="T20" fmla="*/ 0 60000 65536"/>
                <a:gd name="T21" fmla="*/ 0 w 12"/>
                <a:gd name="T22" fmla="*/ 0 h 5"/>
                <a:gd name="T23" fmla="*/ 12 w 12"/>
                <a:gd name="T24" fmla="*/ 5 h 5"/>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12" h="5">
                  <a:moveTo>
                    <a:pt x="8" y="0"/>
                  </a:moveTo>
                  <a:lnTo>
                    <a:pt x="10" y="0"/>
                  </a:lnTo>
                  <a:lnTo>
                    <a:pt x="12" y="2"/>
                  </a:lnTo>
                  <a:lnTo>
                    <a:pt x="11" y="5"/>
                  </a:lnTo>
                  <a:lnTo>
                    <a:pt x="5" y="5"/>
                  </a:lnTo>
                  <a:lnTo>
                    <a:pt x="0" y="3"/>
                  </a:lnTo>
                  <a:lnTo>
                    <a:pt x="8" y="0"/>
                  </a:lnTo>
                  <a:close/>
                </a:path>
              </a:pathLst>
            </a:custGeom>
            <a:solidFill>
              <a:schemeClr val="bg2">
                <a:lumMod val="60000"/>
                <a:lumOff val="40000"/>
              </a:schemeClr>
            </a:solidFill>
            <a:ln w="3175" cmpd="sng">
              <a:solidFill>
                <a:schemeClr val="bg1"/>
              </a:solidFill>
              <a:round/>
              <a:headEnd/>
              <a:tailEnd/>
            </a:ln>
          </p:spPr>
          <p:txBody>
            <a:bodyPr lIns="121908" tIns="60953" rIns="121908" bIns="60953"/>
            <a:lstStyle/>
            <a:p>
              <a:endParaRPr lang="es-CL" sz="2400" dirty="0">
                <a:solidFill>
                  <a:srgbClr val="000000"/>
                </a:solidFill>
              </a:endParaRPr>
            </a:p>
          </p:txBody>
        </p:sp>
        <p:sp>
          <p:nvSpPr>
            <p:cNvPr id="142" name="Freeform 642"/>
            <p:cNvSpPr>
              <a:spLocks/>
            </p:cNvSpPr>
            <p:nvPr/>
          </p:nvSpPr>
          <p:spPr bwMode="gray">
            <a:xfrm>
              <a:off x="5371030" y="1313746"/>
              <a:ext cx="9354" cy="4634"/>
            </a:xfrm>
            <a:custGeom>
              <a:avLst/>
              <a:gdLst>
                <a:gd name="T0" fmla="*/ 4 w 4"/>
                <a:gd name="T1" fmla="*/ 0 h 3"/>
                <a:gd name="T2" fmla="*/ 0 w 4"/>
                <a:gd name="T3" fmla="*/ 0 h 3"/>
                <a:gd name="T4" fmla="*/ 0 w 4"/>
                <a:gd name="T5" fmla="*/ 5 h 3"/>
                <a:gd name="T6" fmla="*/ 6 w 4"/>
                <a:gd name="T7" fmla="*/ 5 h 3"/>
                <a:gd name="T8" fmla="*/ 9 w 4"/>
                <a:gd name="T9" fmla="*/ 4 h 3"/>
                <a:gd name="T10" fmla="*/ 4 w 4"/>
                <a:gd name="T11" fmla="*/ 0 h 3"/>
                <a:gd name="T12" fmla="*/ 0 60000 65536"/>
                <a:gd name="T13" fmla="*/ 0 60000 65536"/>
                <a:gd name="T14" fmla="*/ 0 60000 65536"/>
                <a:gd name="T15" fmla="*/ 0 60000 65536"/>
                <a:gd name="T16" fmla="*/ 0 60000 65536"/>
                <a:gd name="T17" fmla="*/ 0 60000 65536"/>
                <a:gd name="T18" fmla="*/ 0 w 4"/>
                <a:gd name="T19" fmla="*/ 0 h 3"/>
                <a:gd name="T20" fmla="*/ 4 w 4"/>
                <a:gd name="T21" fmla="*/ 3 h 3"/>
              </a:gdLst>
              <a:ahLst/>
              <a:cxnLst>
                <a:cxn ang="T12">
                  <a:pos x="T0" y="T1"/>
                </a:cxn>
                <a:cxn ang="T13">
                  <a:pos x="T2" y="T3"/>
                </a:cxn>
                <a:cxn ang="T14">
                  <a:pos x="T4" y="T5"/>
                </a:cxn>
                <a:cxn ang="T15">
                  <a:pos x="T6" y="T7"/>
                </a:cxn>
                <a:cxn ang="T16">
                  <a:pos x="T8" y="T9"/>
                </a:cxn>
                <a:cxn ang="T17">
                  <a:pos x="T10" y="T11"/>
                </a:cxn>
              </a:cxnLst>
              <a:rect l="T18" t="T19" r="T20" b="T21"/>
              <a:pathLst>
                <a:path w="4" h="3">
                  <a:moveTo>
                    <a:pt x="2" y="0"/>
                  </a:moveTo>
                  <a:lnTo>
                    <a:pt x="0" y="0"/>
                  </a:lnTo>
                  <a:lnTo>
                    <a:pt x="0" y="3"/>
                  </a:lnTo>
                  <a:lnTo>
                    <a:pt x="3" y="3"/>
                  </a:lnTo>
                  <a:lnTo>
                    <a:pt x="4" y="2"/>
                  </a:lnTo>
                  <a:lnTo>
                    <a:pt x="2" y="0"/>
                  </a:lnTo>
                  <a:close/>
                </a:path>
              </a:pathLst>
            </a:custGeom>
            <a:solidFill>
              <a:schemeClr val="bg2">
                <a:lumMod val="60000"/>
                <a:lumOff val="40000"/>
              </a:schemeClr>
            </a:solidFill>
            <a:ln w="3175" cmpd="sng">
              <a:solidFill>
                <a:schemeClr val="bg1"/>
              </a:solidFill>
              <a:round/>
              <a:headEnd/>
              <a:tailEnd/>
            </a:ln>
          </p:spPr>
          <p:txBody>
            <a:bodyPr lIns="121908" tIns="60953" rIns="121908" bIns="60953"/>
            <a:lstStyle/>
            <a:p>
              <a:endParaRPr lang="es-CL" sz="2400" dirty="0">
                <a:solidFill>
                  <a:srgbClr val="000000"/>
                </a:solidFill>
              </a:endParaRPr>
            </a:p>
          </p:txBody>
        </p:sp>
        <p:sp>
          <p:nvSpPr>
            <p:cNvPr id="143" name="Freeform 643"/>
            <p:cNvSpPr>
              <a:spLocks/>
            </p:cNvSpPr>
            <p:nvPr/>
          </p:nvSpPr>
          <p:spPr bwMode="gray">
            <a:xfrm>
              <a:off x="5385065" y="1317220"/>
              <a:ext cx="17149" cy="5792"/>
            </a:xfrm>
            <a:custGeom>
              <a:avLst/>
              <a:gdLst>
                <a:gd name="T0" fmla="*/ 5 w 7"/>
                <a:gd name="T1" fmla="*/ 0 h 3"/>
                <a:gd name="T2" fmla="*/ 8 w 7"/>
                <a:gd name="T3" fmla="*/ 3 h 3"/>
                <a:gd name="T4" fmla="*/ 0 w 7"/>
                <a:gd name="T5" fmla="*/ 5 h 3"/>
                <a:gd name="T6" fmla="*/ 0 w 7"/>
                <a:gd name="T7" fmla="*/ 8 h 3"/>
                <a:gd name="T8" fmla="*/ 13 w 7"/>
                <a:gd name="T9" fmla="*/ 8 h 3"/>
                <a:gd name="T10" fmla="*/ 17 w 7"/>
                <a:gd name="T11" fmla="*/ 3 h 3"/>
                <a:gd name="T12" fmla="*/ 9 w 7"/>
                <a:gd name="T13" fmla="*/ 0 h 3"/>
                <a:gd name="T14" fmla="*/ 5 w 7"/>
                <a:gd name="T15" fmla="*/ 0 h 3"/>
                <a:gd name="T16" fmla="*/ 0 60000 65536"/>
                <a:gd name="T17" fmla="*/ 0 60000 65536"/>
                <a:gd name="T18" fmla="*/ 0 60000 65536"/>
                <a:gd name="T19" fmla="*/ 0 60000 65536"/>
                <a:gd name="T20" fmla="*/ 0 60000 65536"/>
                <a:gd name="T21" fmla="*/ 0 60000 65536"/>
                <a:gd name="T22" fmla="*/ 0 60000 65536"/>
                <a:gd name="T23" fmla="*/ 0 60000 65536"/>
                <a:gd name="T24" fmla="*/ 0 w 7"/>
                <a:gd name="T25" fmla="*/ 0 h 3"/>
                <a:gd name="T26" fmla="*/ 7 w 7"/>
                <a:gd name="T27" fmla="*/ 3 h 3"/>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7" h="3">
                  <a:moveTo>
                    <a:pt x="2" y="0"/>
                  </a:moveTo>
                  <a:lnTo>
                    <a:pt x="3" y="1"/>
                  </a:lnTo>
                  <a:lnTo>
                    <a:pt x="0" y="2"/>
                  </a:lnTo>
                  <a:lnTo>
                    <a:pt x="0" y="3"/>
                  </a:lnTo>
                  <a:lnTo>
                    <a:pt x="5" y="3"/>
                  </a:lnTo>
                  <a:lnTo>
                    <a:pt x="7" y="1"/>
                  </a:lnTo>
                  <a:lnTo>
                    <a:pt x="4" y="0"/>
                  </a:lnTo>
                  <a:lnTo>
                    <a:pt x="2" y="0"/>
                  </a:lnTo>
                  <a:close/>
                </a:path>
              </a:pathLst>
            </a:custGeom>
            <a:solidFill>
              <a:schemeClr val="bg2">
                <a:lumMod val="60000"/>
                <a:lumOff val="40000"/>
              </a:schemeClr>
            </a:solidFill>
            <a:ln w="3175" cmpd="sng">
              <a:solidFill>
                <a:schemeClr val="bg1"/>
              </a:solidFill>
              <a:round/>
              <a:headEnd/>
              <a:tailEnd/>
            </a:ln>
          </p:spPr>
          <p:txBody>
            <a:bodyPr lIns="121908" tIns="60953" rIns="121908" bIns="60953"/>
            <a:lstStyle/>
            <a:p>
              <a:endParaRPr lang="es-CL" sz="2400" dirty="0">
                <a:solidFill>
                  <a:srgbClr val="000000"/>
                </a:solidFill>
              </a:endParaRPr>
            </a:p>
          </p:txBody>
        </p:sp>
        <p:sp>
          <p:nvSpPr>
            <p:cNvPr id="144" name="Freeform 644"/>
            <p:cNvSpPr>
              <a:spLocks/>
            </p:cNvSpPr>
            <p:nvPr/>
          </p:nvSpPr>
          <p:spPr bwMode="gray">
            <a:xfrm>
              <a:off x="5394413" y="1324171"/>
              <a:ext cx="15590" cy="5792"/>
            </a:xfrm>
            <a:custGeom>
              <a:avLst/>
              <a:gdLst>
                <a:gd name="T0" fmla="*/ 8 w 6"/>
                <a:gd name="T1" fmla="*/ 8 h 3"/>
                <a:gd name="T2" fmla="*/ 0 w 6"/>
                <a:gd name="T3" fmla="*/ 5 h 3"/>
                <a:gd name="T4" fmla="*/ 0 w 6"/>
                <a:gd name="T5" fmla="*/ 3 h 3"/>
                <a:gd name="T6" fmla="*/ 8 w 6"/>
                <a:gd name="T7" fmla="*/ 3 h 3"/>
                <a:gd name="T8" fmla="*/ 17 w 6"/>
                <a:gd name="T9" fmla="*/ 0 h 3"/>
                <a:gd name="T10" fmla="*/ 13 w 6"/>
                <a:gd name="T11" fmla="*/ 5 h 3"/>
                <a:gd name="T12" fmla="*/ 8 w 6"/>
                <a:gd name="T13" fmla="*/ 8 h 3"/>
                <a:gd name="T14" fmla="*/ 0 60000 65536"/>
                <a:gd name="T15" fmla="*/ 0 60000 65536"/>
                <a:gd name="T16" fmla="*/ 0 60000 65536"/>
                <a:gd name="T17" fmla="*/ 0 60000 65536"/>
                <a:gd name="T18" fmla="*/ 0 60000 65536"/>
                <a:gd name="T19" fmla="*/ 0 60000 65536"/>
                <a:gd name="T20" fmla="*/ 0 60000 65536"/>
                <a:gd name="T21" fmla="*/ 0 w 6"/>
                <a:gd name="T22" fmla="*/ 0 h 3"/>
                <a:gd name="T23" fmla="*/ 6 w 6"/>
                <a:gd name="T24" fmla="*/ 3 h 3"/>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6" h="3">
                  <a:moveTo>
                    <a:pt x="3" y="3"/>
                  </a:moveTo>
                  <a:lnTo>
                    <a:pt x="0" y="2"/>
                  </a:lnTo>
                  <a:lnTo>
                    <a:pt x="0" y="1"/>
                  </a:lnTo>
                  <a:lnTo>
                    <a:pt x="3" y="1"/>
                  </a:lnTo>
                  <a:lnTo>
                    <a:pt x="6" y="0"/>
                  </a:lnTo>
                  <a:lnTo>
                    <a:pt x="5" y="2"/>
                  </a:lnTo>
                  <a:lnTo>
                    <a:pt x="3" y="3"/>
                  </a:lnTo>
                  <a:close/>
                </a:path>
              </a:pathLst>
            </a:custGeom>
            <a:solidFill>
              <a:schemeClr val="bg2">
                <a:lumMod val="60000"/>
                <a:lumOff val="40000"/>
              </a:schemeClr>
            </a:solidFill>
            <a:ln w="3175" cmpd="sng">
              <a:solidFill>
                <a:schemeClr val="bg1"/>
              </a:solidFill>
              <a:round/>
              <a:headEnd/>
              <a:tailEnd/>
            </a:ln>
          </p:spPr>
          <p:txBody>
            <a:bodyPr lIns="121908" tIns="60953" rIns="121908" bIns="60953"/>
            <a:lstStyle/>
            <a:p>
              <a:endParaRPr lang="es-CL" sz="2400" dirty="0">
                <a:solidFill>
                  <a:srgbClr val="000000"/>
                </a:solidFill>
              </a:endParaRPr>
            </a:p>
          </p:txBody>
        </p:sp>
        <p:sp>
          <p:nvSpPr>
            <p:cNvPr id="145" name="Freeform 645"/>
            <p:cNvSpPr>
              <a:spLocks/>
            </p:cNvSpPr>
            <p:nvPr/>
          </p:nvSpPr>
          <p:spPr bwMode="gray">
            <a:xfrm>
              <a:off x="5371035" y="1326487"/>
              <a:ext cx="4677" cy="4634"/>
            </a:xfrm>
            <a:custGeom>
              <a:avLst/>
              <a:gdLst>
                <a:gd name="T0" fmla="*/ 0 w 2"/>
                <a:gd name="T1" fmla="*/ 0 h 3"/>
                <a:gd name="T2" fmla="*/ 0 w 2"/>
                <a:gd name="T3" fmla="*/ 5 h 3"/>
                <a:gd name="T4" fmla="*/ 4 w 2"/>
                <a:gd name="T5" fmla="*/ 5 h 3"/>
                <a:gd name="T6" fmla="*/ 4 w 2"/>
                <a:gd name="T7" fmla="*/ 4 h 3"/>
                <a:gd name="T8" fmla="*/ 3 w 2"/>
                <a:gd name="T9" fmla="*/ 0 h 3"/>
                <a:gd name="T10" fmla="*/ 0 w 2"/>
                <a:gd name="T11" fmla="*/ 0 h 3"/>
                <a:gd name="T12" fmla="*/ 0 60000 65536"/>
                <a:gd name="T13" fmla="*/ 0 60000 65536"/>
                <a:gd name="T14" fmla="*/ 0 60000 65536"/>
                <a:gd name="T15" fmla="*/ 0 60000 65536"/>
                <a:gd name="T16" fmla="*/ 0 60000 65536"/>
                <a:gd name="T17" fmla="*/ 0 60000 65536"/>
                <a:gd name="T18" fmla="*/ 0 w 2"/>
                <a:gd name="T19" fmla="*/ 0 h 3"/>
                <a:gd name="T20" fmla="*/ 2 w 2"/>
                <a:gd name="T21" fmla="*/ 3 h 3"/>
              </a:gdLst>
              <a:ahLst/>
              <a:cxnLst>
                <a:cxn ang="T12">
                  <a:pos x="T0" y="T1"/>
                </a:cxn>
                <a:cxn ang="T13">
                  <a:pos x="T2" y="T3"/>
                </a:cxn>
                <a:cxn ang="T14">
                  <a:pos x="T4" y="T5"/>
                </a:cxn>
                <a:cxn ang="T15">
                  <a:pos x="T6" y="T7"/>
                </a:cxn>
                <a:cxn ang="T16">
                  <a:pos x="T8" y="T9"/>
                </a:cxn>
                <a:cxn ang="T17">
                  <a:pos x="T10" y="T11"/>
                </a:cxn>
              </a:cxnLst>
              <a:rect l="T18" t="T19" r="T20" b="T21"/>
              <a:pathLst>
                <a:path w="2" h="3">
                  <a:moveTo>
                    <a:pt x="0" y="0"/>
                  </a:moveTo>
                  <a:lnTo>
                    <a:pt x="0" y="3"/>
                  </a:lnTo>
                  <a:lnTo>
                    <a:pt x="2" y="3"/>
                  </a:lnTo>
                  <a:lnTo>
                    <a:pt x="2" y="2"/>
                  </a:lnTo>
                  <a:lnTo>
                    <a:pt x="1" y="0"/>
                  </a:lnTo>
                  <a:lnTo>
                    <a:pt x="0" y="0"/>
                  </a:lnTo>
                  <a:close/>
                </a:path>
              </a:pathLst>
            </a:custGeom>
            <a:solidFill>
              <a:schemeClr val="bg2">
                <a:lumMod val="60000"/>
                <a:lumOff val="40000"/>
              </a:schemeClr>
            </a:solidFill>
            <a:ln w="3175" cmpd="sng">
              <a:solidFill>
                <a:schemeClr val="bg1"/>
              </a:solidFill>
              <a:round/>
              <a:headEnd/>
              <a:tailEnd/>
            </a:ln>
          </p:spPr>
          <p:txBody>
            <a:bodyPr lIns="121908" tIns="60953" rIns="121908" bIns="60953"/>
            <a:lstStyle/>
            <a:p>
              <a:endParaRPr lang="es-CL" sz="2400" dirty="0">
                <a:solidFill>
                  <a:srgbClr val="000000"/>
                </a:solidFill>
              </a:endParaRPr>
            </a:p>
          </p:txBody>
        </p:sp>
        <p:sp>
          <p:nvSpPr>
            <p:cNvPr id="146" name="Freeform 646"/>
            <p:cNvSpPr>
              <a:spLocks/>
            </p:cNvSpPr>
            <p:nvPr/>
          </p:nvSpPr>
          <p:spPr bwMode="gray">
            <a:xfrm>
              <a:off x="5205782" y="1297528"/>
              <a:ext cx="109127" cy="45176"/>
            </a:xfrm>
            <a:custGeom>
              <a:avLst/>
              <a:gdLst>
                <a:gd name="T0" fmla="*/ 96 w 45"/>
                <a:gd name="T1" fmla="*/ 0 h 25"/>
                <a:gd name="T2" fmla="*/ 101 w 45"/>
                <a:gd name="T3" fmla="*/ 3 h 25"/>
                <a:gd name="T4" fmla="*/ 87 w 45"/>
                <a:gd name="T5" fmla="*/ 9 h 25"/>
                <a:gd name="T6" fmla="*/ 87 w 45"/>
                <a:gd name="T7" fmla="*/ 12 h 25"/>
                <a:gd name="T8" fmla="*/ 109 w 45"/>
                <a:gd name="T9" fmla="*/ 12 h 25"/>
                <a:gd name="T10" fmla="*/ 109 w 45"/>
                <a:gd name="T11" fmla="*/ 17 h 25"/>
                <a:gd name="T12" fmla="*/ 109 w 45"/>
                <a:gd name="T13" fmla="*/ 25 h 25"/>
                <a:gd name="T14" fmla="*/ 104 w 45"/>
                <a:gd name="T15" fmla="*/ 27 h 25"/>
                <a:gd name="T16" fmla="*/ 87 w 45"/>
                <a:gd name="T17" fmla="*/ 27 h 25"/>
                <a:gd name="T18" fmla="*/ 79 w 45"/>
                <a:gd name="T19" fmla="*/ 30 h 25"/>
                <a:gd name="T20" fmla="*/ 79 w 45"/>
                <a:gd name="T21" fmla="*/ 31 h 25"/>
                <a:gd name="T22" fmla="*/ 87 w 45"/>
                <a:gd name="T23" fmla="*/ 34 h 25"/>
                <a:gd name="T24" fmla="*/ 84 w 45"/>
                <a:gd name="T25" fmla="*/ 39 h 25"/>
                <a:gd name="T26" fmla="*/ 51 w 45"/>
                <a:gd name="T27" fmla="*/ 39 h 25"/>
                <a:gd name="T28" fmla="*/ 53 w 45"/>
                <a:gd name="T29" fmla="*/ 44 h 25"/>
                <a:gd name="T30" fmla="*/ 51 w 45"/>
                <a:gd name="T31" fmla="*/ 51 h 25"/>
                <a:gd name="T32" fmla="*/ 34 w 45"/>
                <a:gd name="T33" fmla="*/ 61 h 25"/>
                <a:gd name="T34" fmla="*/ 22 w 45"/>
                <a:gd name="T35" fmla="*/ 61 h 25"/>
                <a:gd name="T36" fmla="*/ 22 w 45"/>
                <a:gd name="T37" fmla="*/ 58 h 25"/>
                <a:gd name="T38" fmla="*/ 31 w 45"/>
                <a:gd name="T39" fmla="*/ 53 h 25"/>
                <a:gd name="T40" fmla="*/ 30 w 45"/>
                <a:gd name="T41" fmla="*/ 51 h 25"/>
                <a:gd name="T42" fmla="*/ 9 w 45"/>
                <a:gd name="T43" fmla="*/ 48 h 25"/>
                <a:gd name="T44" fmla="*/ 0 w 45"/>
                <a:gd name="T45" fmla="*/ 44 h 25"/>
                <a:gd name="T46" fmla="*/ 5 w 45"/>
                <a:gd name="T47" fmla="*/ 39 h 25"/>
                <a:gd name="T48" fmla="*/ 19 w 45"/>
                <a:gd name="T49" fmla="*/ 34 h 25"/>
                <a:gd name="T50" fmla="*/ 0 w 45"/>
                <a:gd name="T51" fmla="*/ 25 h 25"/>
                <a:gd name="T52" fmla="*/ 0 w 45"/>
                <a:gd name="T53" fmla="*/ 19 h 25"/>
                <a:gd name="T54" fmla="*/ 58 w 45"/>
                <a:gd name="T55" fmla="*/ 19 h 25"/>
                <a:gd name="T56" fmla="*/ 61 w 45"/>
                <a:gd name="T57" fmla="*/ 12 h 25"/>
                <a:gd name="T58" fmla="*/ 70 w 45"/>
                <a:gd name="T59" fmla="*/ 9 h 25"/>
                <a:gd name="T60" fmla="*/ 79 w 45"/>
                <a:gd name="T61" fmla="*/ 9 h 25"/>
                <a:gd name="T62" fmla="*/ 70 w 45"/>
                <a:gd name="T63" fmla="*/ 3 h 25"/>
                <a:gd name="T64" fmla="*/ 75 w 45"/>
                <a:gd name="T65" fmla="*/ 0 h 25"/>
                <a:gd name="T66" fmla="*/ 96 w 45"/>
                <a:gd name="T67" fmla="*/ 0 h 25"/>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w 45"/>
                <a:gd name="T103" fmla="*/ 0 h 25"/>
                <a:gd name="T104" fmla="*/ 45 w 45"/>
                <a:gd name="T105" fmla="*/ 25 h 25"/>
              </a:gdLst>
              <a:ahLst/>
              <a:cxnLst>
                <a:cxn ang="T68">
                  <a:pos x="T0" y="T1"/>
                </a:cxn>
                <a:cxn ang="T69">
                  <a:pos x="T2" y="T3"/>
                </a:cxn>
                <a:cxn ang="T70">
                  <a:pos x="T4" y="T5"/>
                </a:cxn>
                <a:cxn ang="T71">
                  <a:pos x="T6" y="T7"/>
                </a:cxn>
                <a:cxn ang="T72">
                  <a:pos x="T8" y="T9"/>
                </a:cxn>
                <a:cxn ang="T73">
                  <a:pos x="T10" y="T11"/>
                </a:cxn>
                <a:cxn ang="T74">
                  <a:pos x="T12" y="T13"/>
                </a:cxn>
                <a:cxn ang="T75">
                  <a:pos x="T14" y="T15"/>
                </a:cxn>
                <a:cxn ang="T76">
                  <a:pos x="T16" y="T17"/>
                </a:cxn>
                <a:cxn ang="T77">
                  <a:pos x="T18" y="T19"/>
                </a:cxn>
                <a:cxn ang="T78">
                  <a:pos x="T20" y="T21"/>
                </a:cxn>
                <a:cxn ang="T79">
                  <a:pos x="T22" y="T23"/>
                </a:cxn>
                <a:cxn ang="T80">
                  <a:pos x="T24" y="T25"/>
                </a:cxn>
                <a:cxn ang="T81">
                  <a:pos x="T26" y="T27"/>
                </a:cxn>
                <a:cxn ang="T82">
                  <a:pos x="T28" y="T29"/>
                </a:cxn>
                <a:cxn ang="T83">
                  <a:pos x="T30" y="T31"/>
                </a:cxn>
                <a:cxn ang="T84">
                  <a:pos x="T32" y="T33"/>
                </a:cxn>
                <a:cxn ang="T85">
                  <a:pos x="T34" y="T35"/>
                </a:cxn>
                <a:cxn ang="T86">
                  <a:pos x="T36" y="T37"/>
                </a:cxn>
                <a:cxn ang="T87">
                  <a:pos x="T38" y="T39"/>
                </a:cxn>
                <a:cxn ang="T88">
                  <a:pos x="T40" y="T41"/>
                </a:cxn>
                <a:cxn ang="T89">
                  <a:pos x="T42" y="T43"/>
                </a:cxn>
                <a:cxn ang="T90">
                  <a:pos x="T44" y="T45"/>
                </a:cxn>
                <a:cxn ang="T91">
                  <a:pos x="T46" y="T47"/>
                </a:cxn>
                <a:cxn ang="T92">
                  <a:pos x="T48" y="T49"/>
                </a:cxn>
                <a:cxn ang="T93">
                  <a:pos x="T50" y="T51"/>
                </a:cxn>
                <a:cxn ang="T94">
                  <a:pos x="T52" y="T53"/>
                </a:cxn>
                <a:cxn ang="T95">
                  <a:pos x="T54" y="T55"/>
                </a:cxn>
                <a:cxn ang="T96">
                  <a:pos x="T56" y="T57"/>
                </a:cxn>
                <a:cxn ang="T97">
                  <a:pos x="T58" y="T59"/>
                </a:cxn>
                <a:cxn ang="T98">
                  <a:pos x="T60" y="T61"/>
                </a:cxn>
                <a:cxn ang="T99">
                  <a:pos x="T62" y="T63"/>
                </a:cxn>
                <a:cxn ang="T100">
                  <a:pos x="T64" y="T65"/>
                </a:cxn>
                <a:cxn ang="T101">
                  <a:pos x="T66" y="T67"/>
                </a:cxn>
              </a:cxnLst>
              <a:rect l="T102" t="T103" r="T104" b="T105"/>
              <a:pathLst>
                <a:path w="45" h="25">
                  <a:moveTo>
                    <a:pt x="40" y="0"/>
                  </a:moveTo>
                  <a:lnTo>
                    <a:pt x="42" y="1"/>
                  </a:lnTo>
                  <a:lnTo>
                    <a:pt x="36" y="4"/>
                  </a:lnTo>
                  <a:lnTo>
                    <a:pt x="36" y="5"/>
                  </a:lnTo>
                  <a:lnTo>
                    <a:pt x="45" y="5"/>
                  </a:lnTo>
                  <a:lnTo>
                    <a:pt x="45" y="7"/>
                  </a:lnTo>
                  <a:lnTo>
                    <a:pt x="45" y="10"/>
                  </a:lnTo>
                  <a:lnTo>
                    <a:pt x="43" y="11"/>
                  </a:lnTo>
                  <a:lnTo>
                    <a:pt x="36" y="11"/>
                  </a:lnTo>
                  <a:lnTo>
                    <a:pt x="33" y="12"/>
                  </a:lnTo>
                  <a:lnTo>
                    <a:pt x="33" y="13"/>
                  </a:lnTo>
                  <a:lnTo>
                    <a:pt x="36" y="14"/>
                  </a:lnTo>
                  <a:lnTo>
                    <a:pt x="35" y="16"/>
                  </a:lnTo>
                  <a:lnTo>
                    <a:pt x="21" y="16"/>
                  </a:lnTo>
                  <a:lnTo>
                    <a:pt x="22" y="18"/>
                  </a:lnTo>
                  <a:lnTo>
                    <a:pt x="21" y="21"/>
                  </a:lnTo>
                  <a:lnTo>
                    <a:pt x="14" y="25"/>
                  </a:lnTo>
                  <a:lnTo>
                    <a:pt x="9" y="25"/>
                  </a:lnTo>
                  <a:lnTo>
                    <a:pt x="9" y="24"/>
                  </a:lnTo>
                  <a:lnTo>
                    <a:pt x="13" y="22"/>
                  </a:lnTo>
                  <a:lnTo>
                    <a:pt x="12" y="21"/>
                  </a:lnTo>
                  <a:lnTo>
                    <a:pt x="4" y="20"/>
                  </a:lnTo>
                  <a:lnTo>
                    <a:pt x="0" y="18"/>
                  </a:lnTo>
                  <a:lnTo>
                    <a:pt x="2" y="16"/>
                  </a:lnTo>
                  <a:lnTo>
                    <a:pt x="8" y="14"/>
                  </a:lnTo>
                  <a:lnTo>
                    <a:pt x="0" y="10"/>
                  </a:lnTo>
                  <a:lnTo>
                    <a:pt x="0" y="8"/>
                  </a:lnTo>
                  <a:lnTo>
                    <a:pt x="24" y="8"/>
                  </a:lnTo>
                  <a:lnTo>
                    <a:pt x="25" y="5"/>
                  </a:lnTo>
                  <a:lnTo>
                    <a:pt x="29" y="4"/>
                  </a:lnTo>
                  <a:lnTo>
                    <a:pt x="33" y="4"/>
                  </a:lnTo>
                  <a:lnTo>
                    <a:pt x="29" y="1"/>
                  </a:lnTo>
                  <a:lnTo>
                    <a:pt x="31" y="0"/>
                  </a:lnTo>
                  <a:lnTo>
                    <a:pt x="40" y="0"/>
                  </a:lnTo>
                  <a:close/>
                </a:path>
              </a:pathLst>
            </a:custGeom>
            <a:solidFill>
              <a:schemeClr val="bg2">
                <a:lumMod val="60000"/>
                <a:lumOff val="40000"/>
              </a:schemeClr>
            </a:solidFill>
            <a:ln w="3175" cmpd="sng">
              <a:solidFill>
                <a:schemeClr val="bg1"/>
              </a:solidFill>
              <a:round/>
              <a:headEnd/>
              <a:tailEnd/>
            </a:ln>
          </p:spPr>
          <p:txBody>
            <a:bodyPr lIns="121908" tIns="60953" rIns="121908" bIns="60953"/>
            <a:lstStyle/>
            <a:p>
              <a:endParaRPr lang="es-CL" sz="2400" dirty="0">
                <a:solidFill>
                  <a:srgbClr val="000000"/>
                </a:solidFill>
              </a:endParaRPr>
            </a:p>
          </p:txBody>
        </p:sp>
        <p:sp>
          <p:nvSpPr>
            <p:cNvPr id="147" name="Freeform 647"/>
            <p:cNvSpPr>
              <a:spLocks/>
            </p:cNvSpPr>
            <p:nvPr/>
          </p:nvSpPr>
          <p:spPr bwMode="gray">
            <a:xfrm>
              <a:off x="5152780" y="1298687"/>
              <a:ext cx="106009" cy="22009"/>
            </a:xfrm>
            <a:custGeom>
              <a:avLst/>
              <a:gdLst>
                <a:gd name="T0" fmla="*/ 105 w 44"/>
                <a:gd name="T1" fmla="*/ 10 h 12"/>
                <a:gd name="T2" fmla="*/ 96 w 44"/>
                <a:gd name="T3" fmla="*/ 3 h 12"/>
                <a:gd name="T4" fmla="*/ 76 w 44"/>
                <a:gd name="T5" fmla="*/ 3 h 12"/>
                <a:gd name="T6" fmla="*/ 48 w 44"/>
                <a:gd name="T7" fmla="*/ 3 h 12"/>
                <a:gd name="T8" fmla="*/ 43 w 44"/>
                <a:gd name="T9" fmla="*/ 0 h 12"/>
                <a:gd name="T10" fmla="*/ 34 w 44"/>
                <a:gd name="T11" fmla="*/ 5 h 12"/>
                <a:gd name="T12" fmla="*/ 5 w 44"/>
                <a:gd name="T13" fmla="*/ 10 h 12"/>
                <a:gd name="T14" fmla="*/ 0 w 44"/>
                <a:gd name="T15" fmla="*/ 16 h 12"/>
                <a:gd name="T16" fmla="*/ 0 w 44"/>
                <a:gd name="T17" fmla="*/ 17 h 12"/>
                <a:gd name="T18" fmla="*/ 3 w 44"/>
                <a:gd name="T19" fmla="*/ 22 h 12"/>
                <a:gd name="T20" fmla="*/ 3 w 44"/>
                <a:gd name="T21" fmla="*/ 25 h 12"/>
                <a:gd name="T22" fmla="*/ 12 w 44"/>
                <a:gd name="T23" fmla="*/ 25 h 12"/>
                <a:gd name="T24" fmla="*/ 23 w 44"/>
                <a:gd name="T25" fmla="*/ 30 h 12"/>
                <a:gd name="T26" fmla="*/ 26 w 44"/>
                <a:gd name="T27" fmla="*/ 27 h 12"/>
                <a:gd name="T28" fmla="*/ 39 w 44"/>
                <a:gd name="T29" fmla="*/ 30 h 12"/>
                <a:gd name="T30" fmla="*/ 45 w 44"/>
                <a:gd name="T31" fmla="*/ 27 h 12"/>
                <a:gd name="T32" fmla="*/ 43 w 44"/>
                <a:gd name="T33" fmla="*/ 22 h 12"/>
                <a:gd name="T34" fmla="*/ 34 w 44"/>
                <a:gd name="T35" fmla="*/ 22 h 12"/>
                <a:gd name="T36" fmla="*/ 34 w 44"/>
                <a:gd name="T37" fmla="*/ 17 h 12"/>
                <a:gd name="T38" fmla="*/ 56 w 44"/>
                <a:gd name="T39" fmla="*/ 5 h 12"/>
                <a:gd name="T40" fmla="*/ 76 w 44"/>
                <a:gd name="T41" fmla="*/ 8 h 12"/>
                <a:gd name="T42" fmla="*/ 82 w 44"/>
                <a:gd name="T43" fmla="*/ 13 h 12"/>
                <a:gd name="T44" fmla="*/ 91 w 44"/>
                <a:gd name="T45" fmla="*/ 13 h 12"/>
                <a:gd name="T46" fmla="*/ 105 w 44"/>
                <a:gd name="T47" fmla="*/ 10 h 12"/>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44"/>
                <a:gd name="T73" fmla="*/ 0 h 12"/>
                <a:gd name="T74" fmla="*/ 44 w 44"/>
                <a:gd name="T75" fmla="*/ 12 h 12"/>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44" h="12">
                  <a:moveTo>
                    <a:pt x="44" y="4"/>
                  </a:moveTo>
                  <a:lnTo>
                    <a:pt x="40" y="1"/>
                  </a:lnTo>
                  <a:lnTo>
                    <a:pt x="32" y="1"/>
                  </a:lnTo>
                  <a:lnTo>
                    <a:pt x="20" y="1"/>
                  </a:lnTo>
                  <a:lnTo>
                    <a:pt x="18" y="0"/>
                  </a:lnTo>
                  <a:lnTo>
                    <a:pt x="14" y="2"/>
                  </a:lnTo>
                  <a:lnTo>
                    <a:pt x="2" y="4"/>
                  </a:lnTo>
                  <a:lnTo>
                    <a:pt x="0" y="6"/>
                  </a:lnTo>
                  <a:lnTo>
                    <a:pt x="0" y="7"/>
                  </a:lnTo>
                  <a:lnTo>
                    <a:pt x="1" y="9"/>
                  </a:lnTo>
                  <a:lnTo>
                    <a:pt x="1" y="10"/>
                  </a:lnTo>
                  <a:lnTo>
                    <a:pt x="5" y="10"/>
                  </a:lnTo>
                  <a:lnTo>
                    <a:pt x="10" y="12"/>
                  </a:lnTo>
                  <a:lnTo>
                    <a:pt x="11" y="11"/>
                  </a:lnTo>
                  <a:lnTo>
                    <a:pt x="16" y="12"/>
                  </a:lnTo>
                  <a:lnTo>
                    <a:pt x="19" y="11"/>
                  </a:lnTo>
                  <a:lnTo>
                    <a:pt x="18" y="9"/>
                  </a:lnTo>
                  <a:lnTo>
                    <a:pt x="14" y="9"/>
                  </a:lnTo>
                  <a:lnTo>
                    <a:pt x="14" y="7"/>
                  </a:lnTo>
                  <a:lnTo>
                    <a:pt x="23" y="2"/>
                  </a:lnTo>
                  <a:lnTo>
                    <a:pt x="32" y="3"/>
                  </a:lnTo>
                  <a:lnTo>
                    <a:pt x="34" y="5"/>
                  </a:lnTo>
                  <a:lnTo>
                    <a:pt x="38" y="5"/>
                  </a:lnTo>
                  <a:lnTo>
                    <a:pt x="44" y="4"/>
                  </a:lnTo>
                  <a:close/>
                </a:path>
              </a:pathLst>
            </a:custGeom>
            <a:solidFill>
              <a:schemeClr val="bg2">
                <a:lumMod val="60000"/>
                <a:lumOff val="40000"/>
              </a:schemeClr>
            </a:solidFill>
            <a:ln w="3175" cmpd="sng">
              <a:solidFill>
                <a:schemeClr val="bg1"/>
              </a:solidFill>
              <a:round/>
              <a:headEnd/>
              <a:tailEnd/>
            </a:ln>
          </p:spPr>
          <p:txBody>
            <a:bodyPr lIns="121908" tIns="60953" rIns="121908" bIns="60953"/>
            <a:lstStyle/>
            <a:p>
              <a:endParaRPr lang="es-CL" sz="2400" dirty="0">
                <a:solidFill>
                  <a:srgbClr val="000000"/>
                </a:solidFill>
              </a:endParaRPr>
            </a:p>
          </p:txBody>
        </p:sp>
        <p:sp>
          <p:nvSpPr>
            <p:cNvPr id="148" name="Freeform 648"/>
            <p:cNvSpPr>
              <a:spLocks/>
            </p:cNvSpPr>
            <p:nvPr/>
          </p:nvSpPr>
          <p:spPr bwMode="gray">
            <a:xfrm>
              <a:off x="5275937" y="1331120"/>
              <a:ext cx="17149" cy="9267"/>
            </a:xfrm>
            <a:custGeom>
              <a:avLst/>
              <a:gdLst>
                <a:gd name="T0" fmla="*/ 0 w 7"/>
                <a:gd name="T1" fmla="*/ 3 h 5"/>
                <a:gd name="T2" fmla="*/ 0 w 7"/>
                <a:gd name="T3" fmla="*/ 10 h 5"/>
                <a:gd name="T4" fmla="*/ 3 w 7"/>
                <a:gd name="T5" fmla="*/ 13 h 5"/>
                <a:gd name="T6" fmla="*/ 17 w 7"/>
                <a:gd name="T7" fmla="*/ 10 h 5"/>
                <a:gd name="T8" fmla="*/ 13 w 7"/>
                <a:gd name="T9" fmla="*/ 0 h 5"/>
                <a:gd name="T10" fmla="*/ 0 w 7"/>
                <a:gd name="T11" fmla="*/ 3 h 5"/>
                <a:gd name="T12" fmla="*/ 0 60000 65536"/>
                <a:gd name="T13" fmla="*/ 0 60000 65536"/>
                <a:gd name="T14" fmla="*/ 0 60000 65536"/>
                <a:gd name="T15" fmla="*/ 0 60000 65536"/>
                <a:gd name="T16" fmla="*/ 0 60000 65536"/>
                <a:gd name="T17" fmla="*/ 0 60000 65536"/>
                <a:gd name="T18" fmla="*/ 0 w 7"/>
                <a:gd name="T19" fmla="*/ 0 h 5"/>
                <a:gd name="T20" fmla="*/ 7 w 7"/>
                <a:gd name="T21" fmla="*/ 5 h 5"/>
              </a:gdLst>
              <a:ahLst/>
              <a:cxnLst>
                <a:cxn ang="T12">
                  <a:pos x="T0" y="T1"/>
                </a:cxn>
                <a:cxn ang="T13">
                  <a:pos x="T2" y="T3"/>
                </a:cxn>
                <a:cxn ang="T14">
                  <a:pos x="T4" y="T5"/>
                </a:cxn>
                <a:cxn ang="T15">
                  <a:pos x="T6" y="T7"/>
                </a:cxn>
                <a:cxn ang="T16">
                  <a:pos x="T8" y="T9"/>
                </a:cxn>
                <a:cxn ang="T17">
                  <a:pos x="T10" y="T11"/>
                </a:cxn>
              </a:cxnLst>
              <a:rect l="T18" t="T19" r="T20" b="T21"/>
              <a:pathLst>
                <a:path w="7" h="5">
                  <a:moveTo>
                    <a:pt x="0" y="1"/>
                  </a:moveTo>
                  <a:lnTo>
                    <a:pt x="0" y="4"/>
                  </a:lnTo>
                  <a:lnTo>
                    <a:pt x="1" y="5"/>
                  </a:lnTo>
                  <a:lnTo>
                    <a:pt x="7" y="4"/>
                  </a:lnTo>
                  <a:lnTo>
                    <a:pt x="5" y="0"/>
                  </a:lnTo>
                  <a:lnTo>
                    <a:pt x="0" y="1"/>
                  </a:lnTo>
                  <a:close/>
                </a:path>
              </a:pathLst>
            </a:custGeom>
            <a:solidFill>
              <a:schemeClr val="bg2">
                <a:lumMod val="60000"/>
                <a:lumOff val="40000"/>
              </a:schemeClr>
            </a:solidFill>
            <a:ln w="3175" cmpd="sng">
              <a:solidFill>
                <a:schemeClr val="bg1"/>
              </a:solidFill>
              <a:round/>
              <a:headEnd/>
              <a:tailEnd/>
            </a:ln>
          </p:spPr>
          <p:txBody>
            <a:bodyPr lIns="121908" tIns="60953" rIns="121908" bIns="60953"/>
            <a:lstStyle/>
            <a:p>
              <a:endParaRPr lang="es-CL" sz="2400" dirty="0">
                <a:solidFill>
                  <a:srgbClr val="000000"/>
                </a:solidFill>
              </a:endParaRPr>
            </a:p>
          </p:txBody>
        </p:sp>
        <p:sp>
          <p:nvSpPr>
            <p:cNvPr id="149" name="Freeform 649"/>
            <p:cNvSpPr>
              <a:spLocks/>
            </p:cNvSpPr>
            <p:nvPr/>
          </p:nvSpPr>
          <p:spPr bwMode="gray">
            <a:xfrm>
              <a:off x="5288409" y="1339228"/>
              <a:ext cx="24943" cy="8108"/>
            </a:xfrm>
            <a:custGeom>
              <a:avLst/>
              <a:gdLst>
                <a:gd name="T0" fmla="*/ 0 w 10"/>
                <a:gd name="T1" fmla="*/ 4 h 5"/>
                <a:gd name="T2" fmla="*/ 16 w 10"/>
                <a:gd name="T3" fmla="*/ 8 h 5"/>
                <a:gd name="T4" fmla="*/ 26 w 10"/>
                <a:gd name="T5" fmla="*/ 10 h 5"/>
                <a:gd name="T6" fmla="*/ 26 w 10"/>
                <a:gd name="T7" fmla="*/ 1 h 5"/>
                <a:gd name="T8" fmla="*/ 21 w 10"/>
                <a:gd name="T9" fmla="*/ 0 h 5"/>
                <a:gd name="T10" fmla="*/ 16 w 10"/>
                <a:gd name="T11" fmla="*/ 4 h 5"/>
                <a:gd name="T12" fmla="*/ 0 w 10"/>
                <a:gd name="T13" fmla="*/ 4 h 5"/>
                <a:gd name="T14" fmla="*/ 0 60000 65536"/>
                <a:gd name="T15" fmla="*/ 0 60000 65536"/>
                <a:gd name="T16" fmla="*/ 0 60000 65536"/>
                <a:gd name="T17" fmla="*/ 0 60000 65536"/>
                <a:gd name="T18" fmla="*/ 0 60000 65536"/>
                <a:gd name="T19" fmla="*/ 0 60000 65536"/>
                <a:gd name="T20" fmla="*/ 0 60000 65536"/>
                <a:gd name="T21" fmla="*/ 0 w 10"/>
                <a:gd name="T22" fmla="*/ 0 h 5"/>
                <a:gd name="T23" fmla="*/ 10 w 10"/>
                <a:gd name="T24" fmla="*/ 5 h 5"/>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10" h="5">
                  <a:moveTo>
                    <a:pt x="0" y="2"/>
                  </a:moveTo>
                  <a:lnTo>
                    <a:pt x="6" y="4"/>
                  </a:lnTo>
                  <a:lnTo>
                    <a:pt x="10" y="5"/>
                  </a:lnTo>
                  <a:lnTo>
                    <a:pt x="10" y="1"/>
                  </a:lnTo>
                  <a:lnTo>
                    <a:pt x="8" y="0"/>
                  </a:lnTo>
                  <a:lnTo>
                    <a:pt x="6" y="2"/>
                  </a:lnTo>
                  <a:lnTo>
                    <a:pt x="0" y="2"/>
                  </a:lnTo>
                  <a:close/>
                </a:path>
              </a:pathLst>
            </a:custGeom>
            <a:solidFill>
              <a:schemeClr val="bg2">
                <a:lumMod val="60000"/>
                <a:lumOff val="40000"/>
              </a:schemeClr>
            </a:solidFill>
            <a:ln w="3175" cmpd="sng">
              <a:solidFill>
                <a:schemeClr val="bg1"/>
              </a:solidFill>
              <a:round/>
              <a:headEnd/>
              <a:tailEnd/>
            </a:ln>
          </p:spPr>
          <p:txBody>
            <a:bodyPr lIns="121908" tIns="60953" rIns="121908" bIns="60953"/>
            <a:lstStyle/>
            <a:p>
              <a:endParaRPr lang="es-CL" sz="2400" dirty="0">
                <a:solidFill>
                  <a:srgbClr val="000000"/>
                </a:solidFill>
              </a:endParaRPr>
            </a:p>
          </p:txBody>
        </p:sp>
        <p:sp>
          <p:nvSpPr>
            <p:cNvPr id="150" name="Freeform 650"/>
            <p:cNvSpPr>
              <a:spLocks/>
            </p:cNvSpPr>
            <p:nvPr/>
          </p:nvSpPr>
          <p:spPr bwMode="gray">
            <a:xfrm>
              <a:off x="5258790" y="1339228"/>
              <a:ext cx="17149" cy="4634"/>
            </a:xfrm>
            <a:custGeom>
              <a:avLst/>
              <a:gdLst>
                <a:gd name="T0" fmla="*/ 0 w 7"/>
                <a:gd name="T1" fmla="*/ 5 h 3"/>
                <a:gd name="T2" fmla="*/ 5 w 7"/>
                <a:gd name="T3" fmla="*/ 1 h 3"/>
                <a:gd name="T4" fmla="*/ 9 w 7"/>
                <a:gd name="T5" fmla="*/ 0 h 3"/>
                <a:gd name="T6" fmla="*/ 17 w 7"/>
                <a:gd name="T7" fmla="*/ 1 h 3"/>
                <a:gd name="T8" fmla="*/ 0 w 7"/>
                <a:gd name="T9" fmla="*/ 5 h 3"/>
                <a:gd name="T10" fmla="*/ 0 60000 65536"/>
                <a:gd name="T11" fmla="*/ 0 60000 65536"/>
                <a:gd name="T12" fmla="*/ 0 60000 65536"/>
                <a:gd name="T13" fmla="*/ 0 60000 65536"/>
                <a:gd name="T14" fmla="*/ 0 60000 65536"/>
                <a:gd name="T15" fmla="*/ 0 w 7"/>
                <a:gd name="T16" fmla="*/ 0 h 3"/>
                <a:gd name="T17" fmla="*/ 7 w 7"/>
                <a:gd name="T18" fmla="*/ 3 h 3"/>
              </a:gdLst>
              <a:ahLst/>
              <a:cxnLst>
                <a:cxn ang="T10">
                  <a:pos x="T0" y="T1"/>
                </a:cxn>
                <a:cxn ang="T11">
                  <a:pos x="T2" y="T3"/>
                </a:cxn>
                <a:cxn ang="T12">
                  <a:pos x="T4" y="T5"/>
                </a:cxn>
                <a:cxn ang="T13">
                  <a:pos x="T6" y="T7"/>
                </a:cxn>
                <a:cxn ang="T14">
                  <a:pos x="T8" y="T9"/>
                </a:cxn>
              </a:cxnLst>
              <a:rect l="T15" t="T16" r="T17" b="T18"/>
              <a:pathLst>
                <a:path w="7" h="3">
                  <a:moveTo>
                    <a:pt x="0" y="3"/>
                  </a:moveTo>
                  <a:lnTo>
                    <a:pt x="2" y="1"/>
                  </a:lnTo>
                  <a:lnTo>
                    <a:pt x="4" y="0"/>
                  </a:lnTo>
                  <a:lnTo>
                    <a:pt x="7" y="1"/>
                  </a:lnTo>
                  <a:lnTo>
                    <a:pt x="0" y="3"/>
                  </a:lnTo>
                  <a:close/>
                </a:path>
              </a:pathLst>
            </a:custGeom>
            <a:solidFill>
              <a:schemeClr val="bg2">
                <a:lumMod val="60000"/>
                <a:lumOff val="40000"/>
              </a:schemeClr>
            </a:solidFill>
            <a:ln w="3175" cmpd="sng">
              <a:solidFill>
                <a:schemeClr val="bg1"/>
              </a:solidFill>
              <a:round/>
              <a:headEnd/>
              <a:tailEnd/>
            </a:ln>
          </p:spPr>
          <p:txBody>
            <a:bodyPr lIns="121908" tIns="60953" rIns="121908" bIns="60953"/>
            <a:lstStyle/>
            <a:p>
              <a:endParaRPr lang="es-CL" sz="2400" dirty="0">
                <a:solidFill>
                  <a:srgbClr val="000000"/>
                </a:solidFill>
              </a:endParaRPr>
            </a:p>
          </p:txBody>
        </p:sp>
        <p:sp>
          <p:nvSpPr>
            <p:cNvPr id="151" name="Freeform 651"/>
            <p:cNvSpPr>
              <a:spLocks/>
            </p:cNvSpPr>
            <p:nvPr/>
          </p:nvSpPr>
          <p:spPr bwMode="gray">
            <a:xfrm>
              <a:off x="5302440" y="1288261"/>
              <a:ext cx="10913" cy="5792"/>
            </a:xfrm>
            <a:custGeom>
              <a:avLst/>
              <a:gdLst>
                <a:gd name="T0" fmla="*/ 7 w 4"/>
                <a:gd name="T1" fmla="*/ 8 h 3"/>
                <a:gd name="T2" fmla="*/ 0 w 4"/>
                <a:gd name="T3" fmla="*/ 5 h 3"/>
                <a:gd name="T4" fmla="*/ 0 w 4"/>
                <a:gd name="T5" fmla="*/ 3 h 3"/>
                <a:gd name="T6" fmla="*/ 9 w 4"/>
                <a:gd name="T7" fmla="*/ 0 h 3"/>
                <a:gd name="T8" fmla="*/ 12 w 4"/>
                <a:gd name="T9" fmla="*/ 5 h 3"/>
                <a:gd name="T10" fmla="*/ 7 w 4"/>
                <a:gd name="T11" fmla="*/ 8 h 3"/>
                <a:gd name="T12" fmla="*/ 0 60000 65536"/>
                <a:gd name="T13" fmla="*/ 0 60000 65536"/>
                <a:gd name="T14" fmla="*/ 0 60000 65536"/>
                <a:gd name="T15" fmla="*/ 0 60000 65536"/>
                <a:gd name="T16" fmla="*/ 0 60000 65536"/>
                <a:gd name="T17" fmla="*/ 0 60000 65536"/>
                <a:gd name="T18" fmla="*/ 0 w 4"/>
                <a:gd name="T19" fmla="*/ 0 h 3"/>
                <a:gd name="T20" fmla="*/ 4 w 4"/>
                <a:gd name="T21" fmla="*/ 3 h 3"/>
              </a:gdLst>
              <a:ahLst/>
              <a:cxnLst>
                <a:cxn ang="T12">
                  <a:pos x="T0" y="T1"/>
                </a:cxn>
                <a:cxn ang="T13">
                  <a:pos x="T2" y="T3"/>
                </a:cxn>
                <a:cxn ang="T14">
                  <a:pos x="T4" y="T5"/>
                </a:cxn>
                <a:cxn ang="T15">
                  <a:pos x="T6" y="T7"/>
                </a:cxn>
                <a:cxn ang="T16">
                  <a:pos x="T8" y="T9"/>
                </a:cxn>
                <a:cxn ang="T17">
                  <a:pos x="T10" y="T11"/>
                </a:cxn>
              </a:cxnLst>
              <a:rect l="T18" t="T19" r="T20" b="T21"/>
              <a:pathLst>
                <a:path w="4" h="3">
                  <a:moveTo>
                    <a:pt x="2" y="3"/>
                  </a:moveTo>
                  <a:lnTo>
                    <a:pt x="0" y="2"/>
                  </a:lnTo>
                  <a:lnTo>
                    <a:pt x="0" y="1"/>
                  </a:lnTo>
                  <a:lnTo>
                    <a:pt x="3" y="0"/>
                  </a:lnTo>
                  <a:lnTo>
                    <a:pt x="4" y="2"/>
                  </a:lnTo>
                  <a:lnTo>
                    <a:pt x="2" y="3"/>
                  </a:lnTo>
                  <a:close/>
                </a:path>
              </a:pathLst>
            </a:custGeom>
            <a:solidFill>
              <a:schemeClr val="bg2">
                <a:lumMod val="60000"/>
                <a:lumOff val="40000"/>
              </a:schemeClr>
            </a:solidFill>
            <a:ln w="3175" cmpd="sng">
              <a:solidFill>
                <a:schemeClr val="bg1"/>
              </a:solidFill>
              <a:round/>
              <a:headEnd/>
              <a:tailEnd/>
            </a:ln>
          </p:spPr>
          <p:txBody>
            <a:bodyPr lIns="121908" tIns="60953" rIns="121908" bIns="60953"/>
            <a:lstStyle/>
            <a:p>
              <a:endParaRPr lang="es-CL" sz="2400" dirty="0">
                <a:solidFill>
                  <a:srgbClr val="000000"/>
                </a:solidFill>
              </a:endParaRPr>
            </a:p>
          </p:txBody>
        </p:sp>
        <p:sp>
          <p:nvSpPr>
            <p:cNvPr id="152" name="Freeform 652"/>
            <p:cNvSpPr>
              <a:spLocks/>
            </p:cNvSpPr>
            <p:nvPr/>
          </p:nvSpPr>
          <p:spPr bwMode="gray">
            <a:xfrm>
              <a:off x="5319589" y="1597541"/>
              <a:ext cx="130953" cy="98460"/>
            </a:xfrm>
            <a:custGeom>
              <a:avLst/>
              <a:gdLst>
                <a:gd name="T0" fmla="*/ 109 w 54"/>
                <a:gd name="T1" fmla="*/ 9 h 55"/>
                <a:gd name="T2" fmla="*/ 100 w 54"/>
                <a:gd name="T3" fmla="*/ 31 h 55"/>
                <a:gd name="T4" fmla="*/ 87 w 54"/>
                <a:gd name="T5" fmla="*/ 34 h 55"/>
                <a:gd name="T6" fmla="*/ 84 w 54"/>
                <a:gd name="T7" fmla="*/ 71 h 55"/>
                <a:gd name="T8" fmla="*/ 92 w 54"/>
                <a:gd name="T9" fmla="*/ 87 h 55"/>
                <a:gd name="T10" fmla="*/ 131 w 54"/>
                <a:gd name="T11" fmla="*/ 113 h 55"/>
                <a:gd name="T12" fmla="*/ 128 w 54"/>
                <a:gd name="T13" fmla="*/ 122 h 55"/>
                <a:gd name="T14" fmla="*/ 109 w 54"/>
                <a:gd name="T15" fmla="*/ 127 h 55"/>
                <a:gd name="T16" fmla="*/ 87 w 54"/>
                <a:gd name="T17" fmla="*/ 131 h 55"/>
                <a:gd name="T18" fmla="*/ 65 w 54"/>
                <a:gd name="T19" fmla="*/ 119 h 55"/>
                <a:gd name="T20" fmla="*/ 47 w 54"/>
                <a:gd name="T21" fmla="*/ 119 h 55"/>
                <a:gd name="T22" fmla="*/ 47 w 54"/>
                <a:gd name="T23" fmla="*/ 108 h 55"/>
                <a:gd name="T24" fmla="*/ 53 w 54"/>
                <a:gd name="T25" fmla="*/ 93 h 55"/>
                <a:gd name="T26" fmla="*/ 40 w 54"/>
                <a:gd name="T27" fmla="*/ 91 h 55"/>
                <a:gd name="T28" fmla="*/ 25 w 54"/>
                <a:gd name="T29" fmla="*/ 87 h 55"/>
                <a:gd name="T30" fmla="*/ 22 w 54"/>
                <a:gd name="T31" fmla="*/ 79 h 55"/>
                <a:gd name="T32" fmla="*/ 12 w 54"/>
                <a:gd name="T33" fmla="*/ 88 h 55"/>
                <a:gd name="T34" fmla="*/ 3 w 54"/>
                <a:gd name="T35" fmla="*/ 83 h 55"/>
                <a:gd name="T36" fmla="*/ 0 w 54"/>
                <a:gd name="T37" fmla="*/ 74 h 55"/>
                <a:gd name="T38" fmla="*/ 5 w 54"/>
                <a:gd name="T39" fmla="*/ 57 h 55"/>
                <a:gd name="T40" fmla="*/ 19 w 54"/>
                <a:gd name="T41" fmla="*/ 56 h 55"/>
                <a:gd name="T42" fmla="*/ 26 w 54"/>
                <a:gd name="T43" fmla="*/ 45 h 55"/>
                <a:gd name="T44" fmla="*/ 30 w 54"/>
                <a:gd name="T45" fmla="*/ 34 h 55"/>
                <a:gd name="T46" fmla="*/ 22 w 54"/>
                <a:gd name="T47" fmla="*/ 26 h 55"/>
                <a:gd name="T48" fmla="*/ 26 w 54"/>
                <a:gd name="T49" fmla="*/ 17 h 55"/>
                <a:gd name="T50" fmla="*/ 36 w 54"/>
                <a:gd name="T51" fmla="*/ 17 h 55"/>
                <a:gd name="T52" fmla="*/ 44 w 54"/>
                <a:gd name="T53" fmla="*/ 3 h 55"/>
                <a:gd name="T54" fmla="*/ 90 w 54"/>
                <a:gd name="T55" fmla="*/ 0 h 55"/>
                <a:gd name="T56" fmla="*/ 109 w 54"/>
                <a:gd name="T57" fmla="*/ 9 h 55"/>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54"/>
                <a:gd name="T88" fmla="*/ 0 h 55"/>
                <a:gd name="T89" fmla="*/ 54 w 54"/>
                <a:gd name="T90" fmla="*/ 55 h 55"/>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54" h="55">
                  <a:moveTo>
                    <a:pt x="45" y="4"/>
                  </a:moveTo>
                  <a:lnTo>
                    <a:pt x="41" y="13"/>
                  </a:lnTo>
                  <a:lnTo>
                    <a:pt x="36" y="14"/>
                  </a:lnTo>
                  <a:lnTo>
                    <a:pt x="35" y="30"/>
                  </a:lnTo>
                  <a:lnTo>
                    <a:pt x="38" y="36"/>
                  </a:lnTo>
                  <a:lnTo>
                    <a:pt x="54" y="47"/>
                  </a:lnTo>
                  <a:lnTo>
                    <a:pt x="53" y="51"/>
                  </a:lnTo>
                  <a:lnTo>
                    <a:pt x="45" y="53"/>
                  </a:lnTo>
                  <a:lnTo>
                    <a:pt x="36" y="55"/>
                  </a:lnTo>
                  <a:lnTo>
                    <a:pt x="27" y="50"/>
                  </a:lnTo>
                  <a:lnTo>
                    <a:pt x="19" y="50"/>
                  </a:lnTo>
                  <a:lnTo>
                    <a:pt x="19" y="45"/>
                  </a:lnTo>
                  <a:lnTo>
                    <a:pt x="22" y="39"/>
                  </a:lnTo>
                  <a:lnTo>
                    <a:pt x="17" y="38"/>
                  </a:lnTo>
                  <a:lnTo>
                    <a:pt x="10" y="36"/>
                  </a:lnTo>
                  <a:lnTo>
                    <a:pt x="9" y="33"/>
                  </a:lnTo>
                  <a:lnTo>
                    <a:pt x="5" y="37"/>
                  </a:lnTo>
                  <a:lnTo>
                    <a:pt x="1" y="35"/>
                  </a:lnTo>
                  <a:lnTo>
                    <a:pt x="0" y="31"/>
                  </a:lnTo>
                  <a:lnTo>
                    <a:pt x="2" y="24"/>
                  </a:lnTo>
                  <a:lnTo>
                    <a:pt x="8" y="23"/>
                  </a:lnTo>
                  <a:lnTo>
                    <a:pt x="11" y="19"/>
                  </a:lnTo>
                  <a:lnTo>
                    <a:pt x="12" y="14"/>
                  </a:lnTo>
                  <a:lnTo>
                    <a:pt x="9" y="11"/>
                  </a:lnTo>
                  <a:lnTo>
                    <a:pt x="11" y="7"/>
                  </a:lnTo>
                  <a:lnTo>
                    <a:pt x="15" y="7"/>
                  </a:lnTo>
                  <a:lnTo>
                    <a:pt x="18" y="1"/>
                  </a:lnTo>
                  <a:lnTo>
                    <a:pt x="37" y="0"/>
                  </a:lnTo>
                  <a:lnTo>
                    <a:pt x="45" y="4"/>
                  </a:lnTo>
                  <a:close/>
                </a:path>
              </a:pathLst>
            </a:custGeom>
            <a:solidFill>
              <a:schemeClr val="bg2">
                <a:lumMod val="60000"/>
                <a:lumOff val="40000"/>
              </a:schemeClr>
            </a:solidFill>
            <a:ln w="3175" cmpd="sng">
              <a:solidFill>
                <a:schemeClr val="bg1"/>
              </a:solidFill>
              <a:round/>
              <a:headEnd/>
              <a:tailEnd/>
            </a:ln>
          </p:spPr>
          <p:txBody>
            <a:bodyPr lIns="121908" tIns="60953" rIns="121908" bIns="60953"/>
            <a:lstStyle/>
            <a:p>
              <a:endParaRPr lang="es-CL" sz="2400" dirty="0">
                <a:solidFill>
                  <a:srgbClr val="000000"/>
                </a:solidFill>
              </a:endParaRPr>
            </a:p>
          </p:txBody>
        </p:sp>
        <p:sp>
          <p:nvSpPr>
            <p:cNvPr id="153" name="Freeform 653"/>
            <p:cNvSpPr>
              <a:spLocks/>
            </p:cNvSpPr>
            <p:nvPr/>
          </p:nvSpPr>
          <p:spPr bwMode="gray">
            <a:xfrm>
              <a:off x="5332055" y="1665887"/>
              <a:ext cx="26502" cy="10425"/>
            </a:xfrm>
            <a:custGeom>
              <a:avLst/>
              <a:gdLst>
                <a:gd name="T0" fmla="*/ 9 w 11"/>
                <a:gd name="T1" fmla="*/ 0 h 6"/>
                <a:gd name="T2" fmla="*/ 26 w 11"/>
                <a:gd name="T3" fmla="*/ 9 h 6"/>
                <a:gd name="T4" fmla="*/ 23 w 11"/>
                <a:gd name="T5" fmla="*/ 14 h 6"/>
                <a:gd name="T6" fmla="*/ 0 w 11"/>
                <a:gd name="T7" fmla="*/ 3 h 6"/>
                <a:gd name="T8" fmla="*/ 9 w 11"/>
                <a:gd name="T9" fmla="*/ 0 h 6"/>
                <a:gd name="T10" fmla="*/ 0 60000 65536"/>
                <a:gd name="T11" fmla="*/ 0 60000 65536"/>
                <a:gd name="T12" fmla="*/ 0 60000 65536"/>
                <a:gd name="T13" fmla="*/ 0 60000 65536"/>
                <a:gd name="T14" fmla="*/ 0 60000 65536"/>
                <a:gd name="T15" fmla="*/ 0 w 11"/>
                <a:gd name="T16" fmla="*/ 0 h 6"/>
                <a:gd name="T17" fmla="*/ 11 w 11"/>
                <a:gd name="T18" fmla="*/ 6 h 6"/>
              </a:gdLst>
              <a:ahLst/>
              <a:cxnLst>
                <a:cxn ang="T10">
                  <a:pos x="T0" y="T1"/>
                </a:cxn>
                <a:cxn ang="T11">
                  <a:pos x="T2" y="T3"/>
                </a:cxn>
                <a:cxn ang="T12">
                  <a:pos x="T4" y="T5"/>
                </a:cxn>
                <a:cxn ang="T13">
                  <a:pos x="T6" y="T7"/>
                </a:cxn>
                <a:cxn ang="T14">
                  <a:pos x="T8" y="T9"/>
                </a:cxn>
              </a:cxnLst>
              <a:rect l="T15" t="T16" r="T17" b="T18"/>
              <a:pathLst>
                <a:path w="11" h="6">
                  <a:moveTo>
                    <a:pt x="4" y="0"/>
                  </a:moveTo>
                  <a:lnTo>
                    <a:pt x="11" y="4"/>
                  </a:lnTo>
                  <a:lnTo>
                    <a:pt x="10" y="6"/>
                  </a:lnTo>
                  <a:lnTo>
                    <a:pt x="0" y="1"/>
                  </a:lnTo>
                  <a:lnTo>
                    <a:pt x="4" y="0"/>
                  </a:lnTo>
                  <a:close/>
                </a:path>
              </a:pathLst>
            </a:custGeom>
            <a:solidFill>
              <a:schemeClr val="bg2">
                <a:lumMod val="60000"/>
                <a:lumOff val="40000"/>
              </a:schemeClr>
            </a:solidFill>
            <a:ln w="3175" cmpd="sng">
              <a:solidFill>
                <a:schemeClr val="bg1"/>
              </a:solidFill>
              <a:round/>
              <a:headEnd/>
              <a:tailEnd/>
            </a:ln>
          </p:spPr>
          <p:txBody>
            <a:bodyPr lIns="121908" tIns="60953" rIns="121908" bIns="60953"/>
            <a:lstStyle/>
            <a:p>
              <a:endParaRPr lang="es-CL" sz="2400" dirty="0">
                <a:solidFill>
                  <a:srgbClr val="000000"/>
                </a:solidFill>
              </a:endParaRPr>
            </a:p>
          </p:txBody>
        </p:sp>
        <p:sp>
          <p:nvSpPr>
            <p:cNvPr id="154" name="Freeform 654"/>
            <p:cNvSpPr>
              <a:spLocks/>
            </p:cNvSpPr>
            <p:nvPr/>
          </p:nvSpPr>
          <p:spPr bwMode="gray">
            <a:xfrm>
              <a:off x="5832486" y="1602175"/>
              <a:ext cx="17149" cy="5792"/>
            </a:xfrm>
            <a:custGeom>
              <a:avLst/>
              <a:gdLst>
                <a:gd name="T0" fmla="*/ 5 w 7"/>
                <a:gd name="T1" fmla="*/ 8 h 3"/>
                <a:gd name="T2" fmla="*/ 14 w 7"/>
                <a:gd name="T3" fmla="*/ 5 h 3"/>
                <a:gd name="T4" fmla="*/ 17 w 7"/>
                <a:gd name="T5" fmla="*/ 0 h 3"/>
                <a:gd name="T6" fmla="*/ 5 w 7"/>
                <a:gd name="T7" fmla="*/ 0 h 3"/>
                <a:gd name="T8" fmla="*/ 0 w 7"/>
                <a:gd name="T9" fmla="*/ 0 h 3"/>
                <a:gd name="T10" fmla="*/ 5 w 7"/>
                <a:gd name="T11" fmla="*/ 8 h 3"/>
                <a:gd name="T12" fmla="*/ 0 60000 65536"/>
                <a:gd name="T13" fmla="*/ 0 60000 65536"/>
                <a:gd name="T14" fmla="*/ 0 60000 65536"/>
                <a:gd name="T15" fmla="*/ 0 60000 65536"/>
                <a:gd name="T16" fmla="*/ 0 60000 65536"/>
                <a:gd name="T17" fmla="*/ 0 60000 65536"/>
                <a:gd name="T18" fmla="*/ 0 w 7"/>
                <a:gd name="T19" fmla="*/ 0 h 3"/>
                <a:gd name="T20" fmla="*/ 7 w 7"/>
                <a:gd name="T21" fmla="*/ 3 h 3"/>
              </a:gdLst>
              <a:ahLst/>
              <a:cxnLst>
                <a:cxn ang="T12">
                  <a:pos x="T0" y="T1"/>
                </a:cxn>
                <a:cxn ang="T13">
                  <a:pos x="T2" y="T3"/>
                </a:cxn>
                <a:cxn ang="T14">
                  <a:pos x="T4" y="T5"/>
                </a:cxn>
                <a:cxn ang="T15">
                  <a:pos x="T6" y="T7"/>
                </a:cxn>
                <a:cxn ang="T16">
                  <a:pos x="T8" y="T9"/>
                </a:cxn>
                <a:cxn ang="T17">
                  <a:pos x="T10" y="T11"/>
                </a:cxn>
              </a:cxnLst>
              <a:rect l="T18" t="T19" r="T20" b="T21"/>
              <a:pathLst>
                <a:path w="7" h="3">
                  <a:moveTo>
                    <a:pt x="2" y="3"/>
                  </a:moveTo>
                  <a:lnTo>
                    <a:pt x="6" y="2"/>
                  </a:lnTo>
                  <a:lnTo>
                    <a:pt x="7" y="0"/>
                  </a:lnTo>
                  <a:lnTo>
                    <a:pt x="2" y="0"/>
                  </a:lnTo>
                  <a:lnTo>
                    <a:pt x="0" y="0"/>
                  </a:lnTo>
                  <a:lnTo>
                    <a:pt x="2" y="3"/>
                  </a:lnTo>
                  <a:close/>
                </a:path>
              </a:pathLst>
            </a:custGeom>
            <a:solidFill>
              <a:schemeClr val="bg2">
                <a:lumMod val="60000"/>
                <a:lumOff val="40000"/>
              </a:schemeClr>
            </a:solidFill>
            <a:ln w="3175" cmpd="sng">
              <a:solidFill>
                <a:schemeClr val="bg1"/>
              </a:solidFill>
              <a:round/>
              <a:headEnd/>
              <a:tailEnd/>
            </a:ln>
          </p:spPr>
          <p:txBody>
            <a:bodyPr lIns="121908" tIns="60953" rIns="121908" bIns="60953"/>
            <a:lstStyle/>
            <a:p>
              <a:endParaRPr lang="es-CL" sz="2400" dirty="0">
                <a:solidFill>
                  <a:srgbClr val="000000"/>
                </a:solidFill>
              </a:endParaRPr>
            </a:p>
          </p:txBody>
        </p:sp>
        <p:sp>
          <p:nvSpPr>
            <p:cNvPr id="155" name="Freeform 655"/>
            <p:cNvSpPr>
              <a:spLocks/>
            </p:cNvSpPr>
            <p:nvPr/>
          </p:nvSpPr>
          <p:spPr bwMode="gray">
            <a:xfrm>
              <a:off x="5569020" y="1275518"/>
              <a:ext cx="53005" cy="28959"/>
            </a:xfrm>
            <a:custGeom>
              <a:avLst/>
              <a:gdLst>
                <a:gd name="T0" fmla="*/ 34 w 22"/>
                <a:gd name="T1" fmla="*/ 0 h 16"/>
                <a:gd name="T2" fmla="*/ 45 w 22"/>
                <a:gd name="T3" fmla="*/ 0 h 16"/>
                <a:gd name="T4" fmla="*/ 49 w 22"/>
                <a:gd name="T5" fmla="*/ 5 h 16"/>
                <a:gd name="T6" fmla="*/ 45 w 22"/>
                <a:gd name="T7" fmla="*/ 9 h 16"/>
                <a:gd name="T8" fmla="*/ 53 w 22"/>
                <a:gd name="T9" fmla="*/ 20 h 16"/>
                <a:gd name="T10" fmla="*/ 53 w 22"/>
                <a:gd name="T11" fmla="*/ 27 h 16"/>
                <a:gd name="T12" fmla="*/ 31 w 22"/>
                <a:gd name="T13" fmla="*/ 27 h 16"/>
                <a:gd name="T14" fmla="*/ 29 w 22"/>
                <a:gd name="T15" fmla="*/ 31 h 16"/>
                <a:gd name="T16" fmla="*/ 22 w 22"/>
                <a:gd name="T17" fmla="*/ 39 h 16"/>
                <a:gd name="T18" fmla="*/ 14 w 22"/>
                <a:gd name="T19" fmla="*/ 39 h 16"/>
                <a:gd name="T20" fmla="*/ 9 w 22"/>
                <a:gd name="T21" fmla="*/ 31 h 16"/>
                <a:gd name="T22" fmla="*/ 0 w 22"/>
                <a:gd name="T23" fmla="*/ 27 h 16"/>
                <a:gd name="T24" fmla="*/ 9 w 22"/>
                <a:gd name="T25" fmla="*/ 20 h 16"/>
                <a:gd name="T26" fmla="*/ 8 w 22"/>
                <a:gd name="T27" fmla="*/ 14 h 16"/>
                <a:gd name="T28" fmla="*/ 17 w 22"/>
                <a:gd name="T29" fmla="*/ 8 h 16"/>
                <a:gd name="T30" fmla="*/ 31 w 22"/>
                <a:gd name="T31" fmla="*/ 5 h 16"/>
                <a:gd name="T32" fmla="*/ 34 w 22"/>
                <a:gd name="T33" fmla="*/ 0 h 1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22"/>
                <a:gd name="T52" fmla="*/ 0 h 16"/>
                <a:gd name="T53" fmla="*/ 22 w 22"/>
                <a:gd name="T54" fmla="*/ 16 h 16"/>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22" h="16">
                  <a:moveTo>
                    <a:pt x="14" y="0"/>
                  </a:moveTo>
                  <a:lnTo>
                    <a:pt x="19" y="0"/>
                  </a:lnTo>
                  <a:lnTo>
                    <a:pt x="21" y="2"/>
                  </a:lnTo>
                  <a:lnTo>
                    <a:pt x="19" y="4"/>
                  </a:lnTo>
                  <a:lnTo>
                    <a:pt x="22" y="8"/>
                  </a:lnTo>
                  <a:lnTo>
                    <a:pt x="22" y="11"/>
                  </a:lnTo>
                  <a:lnTo>
                    <a:pt x="13" y="11"/>
                  </a:lnTo>
                  <a:lnTo>
                    <a:pt x="12" y="13"/>
                  </a:lnTo>
                  <a:lnTo>
                    <a:pt x="9" y="16"/>
                  </a:lnTo>
                  <a:lnTo>
                    <a:pt x="6" y="16"/>
                  </a:lnTo>
                  <a:lnTo>
                    <a:pt x="4" y="13"/>
                  </a:lnTo>
                  <a:lnTo>
                    <a:pt x="0" y="11"/>
                  </a:lnTo>
                  <a:lnTo>
                    <a:pt x="4" y="8"/>
                  </a:lnTo>
                  <a:lnTo>
                    <a:pt x="3" y="6"/>
                  </a:lnTo>
                  <a:lnTo>
                    <a:pt x="7" y="3"/>
                  </a:lnTo>
                  <a:lnTo>
                    <a:pt x="13" y="2"/>
                  </a:lnTo>
                  <a:lnTo>
                    <a:pt x="14" y="0"/>
                  </a:lnTo>
                  <a:close/>
                </a:path>
              </a:pathLst>
            </a:custGeom>
            <a:solidFill>
              <a:schemeClr val="bg2">
                <a:lumMod val="60000"/>
                <a:lumOff val="40000"/>
              </a:schemeClr>
            </a:solidFill>
            <a:ln w="3175" cmpd="sng">
              <a:solidFill>
                <a:schemeClr val="bg1"/>
              </a:solidFill>
              <a:round/>
              <a:headEnd/>
              <a:tailEnd/>
            </a:ln>
          </p:spPr>
          <p:txBody>
            <a:bodyPr lIns="121908" tIns="60953" rIns="121908" bIns="60953"/>
            <a:lstStyle/>
            <a:p>
              <a:endParaRPr lang="es-CL" sz="2400" dirty="0">
                <a:solidFill>
                  <a:srgbClr val="000000"/>
                </a:solidFill>
              </a:endParaRPr>
            </a:p>
          </p:txBody>
        </p:sp>
        <p:sp>
          <p:nvSpPr>
            <p:cNvPr id="156" name="Freeform 656"/>
            <p:cNvSpPr>
              <a:spLocks/>
            </p:cNvSpPr>
            <p:nvPr/>
          </p:nvSpPr>
          <p:spPr bwMode="gray">
            <a:xfrm>
              <a:off x="5498864" y="1303319"/>
              <a:ext cx="57682" cy="19692"/>
            </a:xfrm>
            <a:custGeom>
              <a:avLst/>
              <a:gdLst>
                <a:gd name="T0" fmla="*/ 57 w 24"/>
                <a:gd name="T1" fmla="*/ 0 h 11"/>
                <a:gd name="T2" fmla="*/ 57 w 24"/>
                <a:gd name="T3" fmla="*/ 8 h 11"/>
                <a:gd name="T4" fmla="*/ 40 w 24"/>
                <a:gd name="T5" fmla="*/ 8 h 11"/>
                <a:gd name="T6" fmla="*/ 39 w 24"/>
                <a:gd name="T7" fmla="*/ 12 h 11"/>
                <a:gd name="T8" fmla="*/ 48 w 24"/>
                <a:gd name="T9" fmla="*/ 22 h 11"/>
                <a:gd name="T10" fmla="*/ 43 w 24"/>
                <a:gd name="T11" fmla="*/ 26 h 11"/>
                <a:gd name="T12" fmla="*/ 9 w 24"/>
                <a:gd name="T13" fmla="*/ 23 h 11"/>
                <a:gd name="T14" fmla="*/ 0 w 24"/>
                <a:gd name="T15" fmla="*/ 22 h 11"/>
                <a:gd name="T16" fmla="*/ 0 w 24"/>
                <a:gd name="T17" fmla="*/ 12 h 11"/>
                <a:gd name="T18" fmla="*/ 8 w 24"/>
                <a:gd name="T19" fmla="*/ 9 h 11"/>
                <a:gd name="T20" fmla="*/ 8 w 24"/>
                <a:gd name="T21" fmla="*/ 3 h 11"/>
                <a:gd name="T22" fmla="*/ 40 w 24"/>
                <a:gd name="T23" fmla="*/ 3 h 11"/>
                <a:gd name="T24" fmla="*/ 48 w 24"/>
                <a:gd name="T25" fmla="*/ 0 h 11"/>
                <a:gd name="T26" fmla="*/ 57 w 24"/>
                <a:gd name="T27" fmla="*/ 0 h 11"/>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24"/>
                <a:gd name="T43" fmla="*/ 0 h 11"/>
                <a:gd name="T44" fmla="*/ 24 w 24"/>
                <a:gd name="T45" fmla="*/ 11 h 11"/>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24" h="11">
                  <a:moveTo>
                    <a:pt x="24" y="0"/>
                  </a:moveTo>
                  <a:lnTo>
                    <a:pt x="24" y="3"/>
                  </a:lnTo>
                  <a:lnTo>
                    <a:pt x="17" y="3"/>
                  </a:lnTo>
                  <a:lnTo>
                    <a:pt x="16" y="5"/>
                  </a:lnTo>
                  <a:lnTo>
                    <a:pt x="20" y="9"/>
                  </a:lnTo>
                  <a:lnTo>
                    <a:pt x="18" y="11"/>
                  </a:lnTo>
                  <a:lnTo>
                    <a:pt x="4" y="10"/>
                  </a:lnTo>
                  <a:lnTo>
                    <a:pt x="0" y="9"/>
                  </a:lnTo>
                  <a:lnTo>
                    <a:pt x="0" y="5"/>
                  </a:lnTo>
                  <a:lnTo>
                    <a:pt x="3" y="4"/>
                  </a:lnTo>
                  <a:lnTo>
                    <a:pt x="3" y="1"/>
                  </a:lnTo>
                  <a:lnTo>
                    <a:pt x="17" y="1"/>
                  </a:lnTo>
                  <a:lnTo>
                    <a:pt x="20" y="0"/>
                  </a:lnTo>
                  <a:lnTo>
                    <a:pt x="24" y="0"/>
                  </a:lnTo>
                  <a:close/>
                </a:path>
              </a:pathLst>
            </a:custGeom>
            <a:solidFill>
              <a:schemeClr val="bg2">
                <a:lumMod val="60000"/>
                <a:lumOff val="40000"/>
              </a:schemeClr>
            </a:solidFill>
            <a:ln w="3175" cmpd="sng">
              <a:solidFill>
                <a:schemeClr val="bg1"/>
              </a:solidFill>
              <a:round/>
              <a:headEnd/>
              <a:tailEnd/>
            </a:ln>
          </p:spPr>
          <p:txBody>
            <a:bodyPr lIns="121908" tIns="60953" rIns="121908" bIns="60953"/>
            <a:lstStyle/>
            <a:p>
              <a:endParaRPr lang="es-CL" sz="2400" dirty="0">
                <a:solidFill>
                  <a:srgbClr val="000000"/>
                </a:solidFill>
              </a:endParaRPr>
            </a:p>
          </p:txBody>
        </p:sp>
        <p:sp>
          <p:nvSpPr>
            <p:cNvPr id="157" name="Freeform 657"/>
            <p:cNvSpPr>
              <a:spLocks/>
            </p:cNvSpPr>
            <p:nvPr/>
          </p:nvSpPr>
          <p:spPr bwMode="gray">
            <a:xfrm>
              <a:off x="5520689" y="1291738"/>
              <a:ext cx="26502" cy="6950"/>
            </a:xfrm>
            <a:custGeom>
              <a:avLst/>
              <a:gdLst>
                <a:gd name="T0" fmla="*/ 19 w 11"/>
                <a:gd name="T1" fmla="*/ 0 h 4"/>
                <a:gd name="T2" fmla="*/ 26 w 11"/>
                <a:gd name="T3" fmla="*/ 4 h 4"/>
                <a:gd name="T4" fmla="*/ 17 w 11"/>
                <a:gd name="T5" fmla="*/ 9 h 4"/>
                <a:gd name="T6" fmla="*/ 0 w 11"/>
                <a:gd name="T7" fmla="*/ 6 h 4"/>
                <a:gd name="T8" fmla="*/ 0 w 11"/>
                <a:gd name="T9" fmla="*/ 3 h 4"/>
                <a:gd name="T10" fmla="*/ 19 w 11"/>
                <a:gd name="T11" fmla="*/ 0 h 4"/>
                <a:gd name="T12" fmla="*/ 0 60000 65536"/>
                <a:gd name="T13" fmla="*/ 0 60000 65536"/>
                <a:gd name="T14" fmla="*/ 0 60000 65536"/>
                <a:gd name="T15" fmla="*/ 0 60000 65536"/>
                <a:gd name="T16" fmla="*/ 0 60000 65536"/>
                <a:gd name="T17" fmla="*/ 0 60000 65536"/>
                <a:gd name="T18" fmla="*/ 0 w 11"/>
                <a:gd name="T19" fmla="*/ 0 h 4"/>
                <a:gd name="T20" fmla="*/ 11 w 11"/>
                <a:gd name="T21" fmla="*/ 4 h 4"/>
              </a:gdLst>
              <a:ahLst/>
              <a:cxnLst>
                <a:cxn ang="T12">
                  <a:pos x="T0" y="T1"/>
                </a:cxn>
                <a:cxn ang="T13">
                  <a:pos x="T2" y="T3"/>
                </a:cxn>
                <a:cxn ang="T14">
                  <a:pos x="T4" y="T5"/>
                </a:cxn>
                <a:cxn ang="T15">
                  <a:pos x="T6" y="T7"/>
                </a:cxn>
                <a:cxn ang="T16">
                  <a:pos x="T8" y="T9"/>
                </a:cxn>
                <a:cxn ang="T17">
                  <a:pos x="T10" y="T11"/>
                </a:cxn>
              </a:cxnLst>
              <a:rect l="T18" t="T19" r="T20" b="T21"/>
              <a:pathLst>
                <a:path w="11" h="4">
                  <a:moveTo>
                    <a:pt x="8" y="0"/>
                  </a:moveTo>
                  <a:lnTo>
                    <a:pt x="11" y="2"/>
                  </a:lnTo>
                  <a:lnTo>
                    <a:pt x="7" y="4"/>
                  </a:lnTo>
                  <a:lnTo>
                    <a:pt x="0" y="3"/>
                  </a:lnTo>
                  <a:lnTo>
                    <a:pt x="0" y="1"/>
                  </a:lnTo>
                  <a:lnTo>
                    <a:pt x="8" y="0"/>
                  </a:lnTo>
                  <a:close/>
                </a:path>
              </a:pathLst>
            </a:custGeom>
            <a:solidFill>
              <a:schemeClr val="bg2">
                <a:lumMod val="60000"/>
                <a:lumOff val="40000"/>
              </a:schemeClr>
            </a:solidFill>
            <a:ln w="3175" cmpd="sng">
              <a:solidFill>
                <a:schemeClr val="bg1"/>
              </a:solidFill>
              <a:round/>
              <a:headEnd/>
              <a:tailEnd/>
            </a:ln>
          </p:spPr>
          <p:txBody>
            <a:bodyPr lIns="121908" tIns="60953" rIns="121908" bIns="60953"/>
            <a:lstStyle/>
            <a:p>
              <a:endParaRPr lang="es-CL" sz="2400" dirty="0">
                <a:solidFill>
                  <a:srgbClr val="000000"/>
                </a:solidFill>
              </a:endParaRPr>
            </a:p>
          </p:txBody>
        </p:sp>
        <p:sp>
          <p:nvSpPr>
            <p:cNvPr id="158" name="Freeform 658"/>
            <p:cNvSpPr>
              <a:spLocks/>
            </p:cNvSpPr>
            <p:nvPr/>
          </p:nvSpPr>
          <p:spPr bwMode="gray">
            <a:xfrm>
              <a:off x="5564340" y="1254670"/>
              <a:ext cx="23384" cy="4634"/>
            </a:xfrm>
            <a:custGeom>
              <a:avLst/>
              <a:gdLst>
                <a:gd name="T0" fmla="*/ 0 w 10"/>
                <a:gd name="T1" fmla="*/ 1 h 3"/>
                <a:gd name="T2" fmla="*/ 21 w 10"/>
                <a:gd name="T3" fmla="*/ 0 h 3"/>
                <a:gd name="T4" fmla="*/ 22 w 10"/>
                <a:gd name="T5" fmla="*/ 5 h 3"/>
                <a:gd name="T6" fmla="*/ 14 w 10"/>
                <a:gd name="T7" fmla="*/ 5 h 3"/>
                <a:gd name="T8" fmla="*/ 0 w 10"/>
                <a:gd name="T9" fmla="*/ 1 h 3"/>
                <a:gd name="T10" fmla="*/ 0 60000 65536"/>
                <a:gd name="T11" fmla="*/ 0 60000 65536"/>
                <a:gd name="T12" fmla="*/ 0 60000 65536"/>
                <a:gd name="T13" fmla="*/ 0 60000 65536"/>
                <a:gd name="T14" fmla="*/ 0 60000 65536"/>
                <a:gd name="T15" fmla="*/ 0 w 10"/>
                <a:gd name="T16" fmla="*/ 0 h 3"/>
                <a:gd name="T17" fmla="*/ 10 w 10"/>
                <a:gd name="T18" fmla="*/ 3 h 3"/>
              </a:gdLst>
              <a:ahLst/>
              <a:cxnLst>
                <a:cxn ang="T10">
                  <a:pos x="T0" y="T1"/>
                </a:cxn>
                <a:cxn ang="T11">
                  <a:pos x="T2" y="T3"/>
                </a:cxn>
                <a:cxn ang="T12">
                  <a:pos x="T4" y="T5"/>
                </a:cxn>
                <a:cxn ang="T13">
                  <a:pos x="T6" y="T7"/>
                </a:cxn>
                <a:cxn ang="T14">
                  <a:pos x="T8" y="T9"/>
                </a:cxn>
              </a:cxnLst>
              <a:rect l="T15" t="T16" r="T17" b="T18"/>
              <a:pathLst>
                <a:path w="10" h="3">
                  <a:moveTo>
                    <a:pt x="0" y="1"/>
                  </a:moveTo>
                  <a:lnTo>
                    <a:pt x="9" y="0"/>
                  </a:lnTo>
                  <a:lnTo>
                    <a:pt x="10" y="3"/>
                  </a:lnTo>
                  <a:lnTo>
                    <a:pt x="6" y="3"/>
                  </a:lnTo>
                  <a:lnTo>
                    <a:pt x="0" y="1"/>
                  </a:lnTo>
                  <a:close/>
                </a:path>
              </a:pathLst>
            </a:custGeom>
            <a:solidFill>
              <a:schemeClr val="bg2">
                <a:lumMod val="60000"/>
                <a:lumOff val="40000"/>
              </a:schemeClr>
            </a:solidFill>
            <a:ln w="3175" cmpd="sng">
              <a:solidFill>
                <a:schemeClr val="bg1"/>
              </a:solidFill>
              <a:round/>
              <a:headEnd/>
              <a:tailEnd/>
            </a:ln>
          </p:spPr>
          <p:txBody>
            <a:bodyPr lIns="121908" tIns="60953" rIns="121908" bIns="60953"/>
            <a:lstStyle/>
            <a:p>
              <a:endParaRPr lang="es-CL" sz="2400" dirty="0">
                <a:solidFill>
                  <a:srgbClr val="000000"/>
                </a:solidFill>
              </a:endParaRPr>
            </a:p>
          </p:txBody>
        </p:sp>
        <p:sp>
          <p:nvSpPr>
            <p:cNvPr id="159" name="Freeform 659"/>
            <p:cNvSpPr>
              <a:spLocks/>
            </p:cNvSpPr>
            <p:nvPr/>
          </p:nvSpPr>
          <p:spPr bwMode="gray">
            <a:xfrm>
              <a:off x="5475479" y="1272045"/>
              <a:ext cx="15590" cy="3475"/>
            </a:xfrm>
            <a:custGeom>
              <a:avLst/>
              <a:gdLst>
                <a:gd name="T0" fmla="*/ 0 w 7"/>
                <a:gd name="T1" fmla="*/ 4 h 2"/>
                <a:gd name="T2" fmla="*/ 0 w 7"/>
                <a:gd name="T3" fmla="*/ 3 h 2"/>
                <a:gd name="T4" fmla="*/ 9 w 7"/>
                <a:gd name="T5" fmla="*/ 0 h 2"/>
                <a:gd name="T6" fmla="*/ 14 w 7"/>
                <a:gd name="T7" fmla="*/ 3 h 2"/>
                <a:gd name="T8" fmla="*/ 10 w 7"/>
                <a:gd name="T9" fmla="*/ 4 h 2"/>
                <a:gd name="T10" fmla="*/ 0 w 7"/>
                <a:gd name="T11" fmla="*/ 4 h 2"/>
                <a:gd name="T12" fmla="*/ 0 60000 65536"/>
                <a:gd name="T13" fmla="*/ 0 60000 65536"/>
                <a:gd name="T14" fmla="*/ 0 60000 65536"/>
                <a:gd name="T15" fmla="*/ 0 60000 65536"/>
                <a:gd name="T16" fmla="*/ 0 60000 65536"/>
                <a:gd name="T17" fmla="*/ 0 60000 65536"/>
                <a:gd name="T18" fmla="*/ 0 w 7"/>
                <a:gd name="T19" fmla="*/ 0 h 2"/>
                <a:gd name="T20" fmla="*/ 7 w 7"/>
                <a:gd name="T21" fmla="*/ 2 h 2"/>
              </a:gdLst>
              <a:ahLst/>
              <a:cxnLst>
                <a:cxn ang="T12">
                  <a:pos x="T0" y="T1"/>
                </a:cxn>
                <a:cxn ang="T13">
                  <a:pos x="T2" y="T3"/>
                </a:cxn>
                <a:cxn ang="T14">
                  <a:pos x="T4" y="T5"/>
                </a:cxn>
                <a:cxn ang="T15">
                  <a:pos x="T6" y="T7"/>
                </a:cxn>
                <a:cxn ang="T16">
                  <a:pos x="T8" y="T9"/>
                </a:cxn>
                <a:cxn ang="T17">
                  <a:pos x="T10" y="T11"/>
                </a:cxn>
              </a:cxnLst>
              <a:rect l="T18" t="T19" r="T20" b="T21"/>
              <a:pathLst>
                <a:path w="7" h="2">
                  <a:moveTo>
                    <a:pt x="0" y="2"/>
                  </a:moveTo>
                  <a:lnTo>
                    <a:pt x="0" y="1"/>
                  </a:lnTo>
                  <a:lnTo>
                    <a:pt x="4" y="0"/>
                  </a:lnTo>
                  <a:lnTo>
                    <a:pt x="7" y="1"/>
                  </a:lnTo>
                  <a:lnTo>
                    <a:pt x="5" y="2"/>
                  </a:lnTo>
                  <a:lnTo>
                    <a:pt x="0" y="2"/>
                  </a:lnTo>
                  <a:close/>
                </a:path>
              </a:pathLst>
            </a:custGeom>
            <a:solidFill>
              <a:schemeClr val="bg2">
                <a:lumMod val="60000"/>
                <a:lumOff val="40000"/>
              </a:schemeClr>
            </a:solidFill>
            <a:ln w="3175" cmpd="sng">
              <a:solidFill>
                <a:schemeClr val="bg1"/>
              </a:solidFill>
              <a:round/>
              <a:headEnd/>
              <a:tailEnd/>
            </a:ln>
          </p:spPr>
          <p:txBody>
            <a:bodyPr lIns="121908" tIns="60953" rIns="121908" bIns="60953"/>
            <a:lstStyle/>
            <a:p>
              <a:endParaRPr lang="es-CL" sz="2400" dirty="0">
                <a:solidFill>
                  <a:srgbClr val="000000"/>
                </a:solidFill>
              </a:endParaRPr>
            </a:p>
          </p:txBody>
        </p:sp>
        <p:sp>
          <p:nvSpPr>
            <p:cNvPr id="160" name="Freeform 660"/>
            <p:cNvSpPr>
              <a:spLocks/>
            </p:cNvSpPr>
            <p:nvPr/>
          </p:nvSpPr>
          <p:spPr bwMode="gray">
            <a:xfrm>
              <a:off x="5520694" y="1277837"/>
              <a:ext cx="14031" cy="3475"/>
            </a:xfrm>
            <a:custGeom>
              <a:avLst/>
              <a:gdLst>
                <a:gd name="T0" fmla="*/ 0 w 6"/>
                <a:gd name="T1" fmla="*/ 3 h 2"/>
                <a:gd name="T2" fmla="*/ 14 w 6"/>
                <a:gd name="T3" fmla="*/ 0 h 2"/>
                <a:gd name="T4" fmla="*/ 14 w 6"/>
                <a:gd name="T5" fmla="*/ 3 h 2"/>
                <a:gd name="T6" fmla="*/ 5 w 6"/>
                <a:gd name="T7" fmla="*/ 4 h 2"/>
                <a:gd name="T8" fmla="*/ 0 w 6"/>
                <a:gd name="T9" fmla="*/ 3 h 2"/>
                <a:gd name="T10" fmla="*/ 0 60000 65536"/>
                <a:gd name="T11" fmla="*/ 0 60000 65536"/>
                <a:gd name="T12" fmla="*/ 0 60000 65536"/>
                <a:gd name="T13" fmla="*/ 0 60000 65536"/>
                <a:gd name="T14" fmla="*/ 0 60000 65536"/>
                <a:gd name="T15" fmla="*/ 0 w 6"/>
                <a:gd name="T16" fmla="*/ 0 h 2"/>
                <a:gd name="T17" fmla="*/ 6 w 6"/>
                <a:gd name="T18" fmla="*/ 2 h 2"/>
              </a:gdLst>
              <a:ahLst/>
              <a:cxnLst>
                <a:cxn ang="T10">
                  <a:pos x="T0" y="T1"/>
                </a:cxn>
                <a:cxn ang="T11">
                  <a:pos x="T2" y="T3"/>
                </a:cxn>
                <a:cxn ang="T12">
                  <a:pos x="T4" y="T5"/>
                </a:cxn>
                <a:cxn ang="T13">
                  <a:pos x="T6" y="T7"/>
                </a:cxn>
                <a:cxn ang="T14">
                  <a:pos x="T8" y="T9"/>
                </a:cxn>
              </a:cxnLst>
              <a:rect l="T15" t="T16" r="T17" b="T18"/>
              <a:pathLst>
                <a:path w="6" h="2">
                  <a:moveTo>
                    <a:pt x="0" y="1"/>
                  </a:moveTo>
                  <a:lnTo>
                    <a:pt x="6" y="0"/>
                  </a:lnTo>
                  <a:lnTo>
                    <a:pt x="6" y="1"/>
                  </a:lnTo>
                  <a:lnTo>
                    <a:pt x="2" y="2"/>
                  </a:lnTo>
                  <a:lnTo>
                    <a:pt x="0" y="1"/>
                  </a:lnTo>
                  <a:close/>
                </a:path>
              </a:pathLst>
            </a:custGeom>
            <a:solidFill>
              <a:schemeClr val="bg2">
                <a:lumMod val="60000"/>
                <a:lumOff val="40000"/>
              </a:schemeClr>
            </a:solidFill>
            <a:ln w="3175" cmpd="sng">
              <a:solidFill>
                <a:schemeClr val="bg1"/>
              </a:solidFill>
              <a:round/>
              <a:headEnd/>
              <a:tailEnd/>
            </a:ln>
          </p:spPr>
          <p:txBody>
            <a:bodyPr lIns="121908" tIns="60953" rIns="121908" bIns="60953"/>
            <a:lstStyle/>
            <a:p>
              <a:endParaRPr lang="es-CL" sz="2400" dirty="0">
                <a:solidFill>
                  <a:srgbClr val="000000"/>
                </a:solidFill>
              </a:endParaRPr>
            </a:p>
          </p:txBody>
        </p:sp>
        <p:sp>
          <p:nvSpPr>
            <p:cNvPr id="161" name="Freeform 661"/>
            <p:cNvSpPr>
              <a:spLocks/>
            </p:cNvSpPr>
            <p:nvPr/>
          </p:nvSpPr>
          <p:spPr bwMode="gray">
            <a:xfrm>
              <a:off x="5447418" y="1320696"/>
              <a:ext cx="42092" cy="16217"/>
            </a:xfrm>
            <a:custGeom>
              <a:avLst/>
              <a:gdLst>
                <a:gd name="T0" fmla="*/ 17 w 17"/>
                <a:gd name="T1" fmla="*/ 0 h 9"/>
                <a:gd name="T2" fmla="*/ 27 w 17"/>
                <a:gd name="T3" fmla="*/ 3 h 9"/>
                <a:gd name="T4" fmla="*/ 40 w 17"/>
                <a:gd name="T5" fmla="*/ 5 h 9"/>
                <a:gd name="T6" fmla="*/ 43 w 17"/>
                <a:gd name="T7" fmla="*/ 8 h 9"/>
                <a:gd name="T8" fmla="*/ 30 w 17"/>
                <a:gd name="T9" fmla="*/ 8 h 9"/>
                <a:gd name="T10" fmla="*/ 13 w 17"/>
                <a:gd name="T11" fmla="*/ 14 h 9"/>
                <a:gd name="T12" fmla="*/ 13 w 17"/>
                <a:gd name="T13" fmla="*/ 22 h 9"/>
                <a:gd name="T14" fmla="*/ 5 w 17"/>
                <a:gd name="T15" fmla="*/ 19 h 9"/>
                <a:gd name="T16" fmla="*/ 3 w 17"/>
                <a:gd name="T17" fmla="*/ 14 h 9"/>
                <a:gd name="T18" fmla="*/ 3 w 17"/>
                <a:gd name="T19" fmla="*/ 5 h 9"/>
                <a:gd name="T20" fmla="*/ 0 w 17"/>
                <a:gd name="T21" fmla="*/ 0 h 9"/>
                <a:gd name="T22" fmla="*/ 17 w 17"/>
                <a:gd name="T23" fmla="*/ 0 h 9"/>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17"/>
                <a:gd name="T37" fmla="*/ 0 h 9"/>
                <a:gd name="T38" fmla="*/ 17 w 17"/>
                <a:gd name="T39" fmla="*/ 9 h 9"/>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17" h="9">
                  <a:moveTo>
                    <a:pt x="7" y="0"/>
                  </a:moveTo>
                  <a:lnTo>
                    <a:pt x="11" y="1"/>
                  </a:lnTo>
                  <a:lnTo>
                    <a:pt x="16" y="2"/>
                  </a:lnTo>
                  <a:lnTo>
                    <a:pt x="17" y="3"/>
                  </a:lnTo>
                  <a:lnTo>
                    <a:pt x="12" y="3"/>
                  </a:lnTo>
                  <a:lnTo>
                    <a:pt x="5" y="6"/>
                  </a:lnTo>
                  <a:lnTo>
                    <a:pt x="5" y="9"/>
                  </a:lnTo>
                  <a:lnTo>
                    <a:pt x="2" y="8"/>
                  </a:lnTo>
                  <a:lnTo>
                    <a:pt x="1" y="6"/>
                  </a:lnTo>
                  <a:lnTo>
                    <a:pt x="1" y="2"/>
                  </a:lnTo>
                  <a:lnTo>
                    <a:pt x="0" y="0"/>
                  </a:lnTo>
                  <a:lnTo>
                    <a:pt x="7" y="0"/>
                  </a:lnTo>
                  <a:close/>
                </a:path>
              </a:pathLst>
            </a:custGeom>
            <a:solidFill>
              <a:schemeClr val="bg2">
                <a:lumMod val="60000"/>
                <a:lumOff val="40000"/>
              </a:schemeClr>
            </a:solidFill>
            <a:ln w="3175" cmpd="sng">
              <a:solidFill>
                <a:schemeClr val="bg1"/>
              </a:solidFill>
              <a:round/>
              <a:headEnd/>
              <a:tailEnd/>
            </a:ln>
          </p:spPr>
          <p:txBody>
            <a:bodyPr lIns="121908" tIns="60953" rIns="121908" bIns="60953"/>
            <a:lstStyle/>
            <a:p>
              <a:endParaRPr lang="es-CL" sz="2400" dirty="0">
                <a:solidFill>
                  <a:srgbClr val="000000"/>
                </a:solidFill>
              </a:endParaRPr>
            </a:p>
          </p:txBody>
        </p:sp>
        <p:sp>
          <p:nvSpPr>
            <p:cNvPr id="162" name="Freeform 662"/>
            <p:cNvSpPr>
              <a:spLocks/>
            </p:cNvSpPr>
            <p:nvPr/>
          </p:nvSpPr>
          <p:spPr bwMode="gray">
            <a:xfrm>
              <a:off x="5480156" y="1339228"/>
              <a:ext cx="23384" cy="6950"/>
            </a:xfrm>
            <a:custGeom>
              <a:avLst/>
              <a:gdLst>
                <a:gd name="T0" fmla="*/ 15 w 10"/>
                <a:gd name="T1" fmla="*/ 0 h 4"/>
                <a:gd name="T2" fmla="*/ 21 w 10"/>
                <a:gd name="T3" fmla="*/ 3 h 4"/>
                <a:gd name="T4" fmla="*/ 22 w 10"/>
                <a:gd name="T5" fmla="*/ 6 h 4"/>
                <a:gd name="T6" fmla="*/ 14 w 10"/>
                <a:gd name="T7" fmla="*/ 9 h 4"/>
                <a:gd name="T8" fmla="*/ 6 w 10"/>
                <a:gd name="T9" fmla="*/ 6 h 4"/>
                <a:gd name="T10" fmla="*/ 0 w 10"/>
                <a:gd name="T11" fmla="*/ 3 h 4"/>
                <a:gd name="T12" fmla="*/ 0 w 10"/>
                <a:gd name="T13" fmla="*/ 0 h 4"/>
                <a:gd name="T14" fmla="*/ 15 w 10"/>
                <a:gd name="T15" fmla="*/ 0 h 4"/>
                <a:gd name="T16" fmla="*/ 0 60000 65536"/>
                <a:gd name="T17" fmla="*/ 0 60000 65536"/>
                <a:gd name="T18" fmla="*/ 0 60000 65536"/>
                <a:gd name="T19" fmla="*/ 0 60000 65536"/>
                <a:gd name="T20" fmla="*/ 0 60000 65536"/>
                <a:gd name="T21" fmla="*/ 0 60000 65536"/>
                <a:gd name="T22" fmla="*/ 0 60000 65536"/>
                <a:gd name="T23" fmla="*/ 0 60000 65536"/>
                <a:gd name="T24" fmla="*/ 0 w 10"/>
                <a:gd name="T25" fmla="*/ 0 h 4"/>
                <a:gd name="T26" fmla="*/ 10 w 10"/>
                <a:gd name="T27" fmla="*/ 4 h 4"/>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10" h="4">
                  <a:moveTo>
                    <a:pt x="7" y="0"/>
                  </a:moveTo>
                  <a:lnTo>
                    <a:pt x="9" y="1"/>
                  </a:lnTo>
                  <a:lnTo>
                    <a:pt x="10" y="3"/>
                  </a:lnTo>
                  <a:lnTo>
                    <a:pt x="6" y="4"/>
                  </a:lnTo>
                  <a:lnTo>
                    <a:pt x="3" y="3"/>
                  </a:lnTo>
                  <a:lnTo>
                    <a:pt x="0" y="1"/>
                  </a:lnTo>
                  <a:lnTo>
                    <a:pt x="0" y="0"/>
                  </a:lnTo>
                  <a:lnTo>
                    <a:pt x="7" y="0"/>
                  </a:lnTo>
                  <a:close/>
                </a:path>
              </a:pathLst>
            </a:custGeom>
            <a:solidFill>
              <a:schemeClr val="bg2">
                <a:lumMod val="60000"/>
                <a:lumOff val="40000"/>
              </a:schemeClr>
            </a:solidFill>
            <a:ln w="3175" cmpd="sng">
              <a:solidFill>
                <a:schemeClr val="bg1"/>
              </a:solidFill>
              <a:round/>
              <a:headEnd/>
              <a:tailEnd/>
            </a:ln>
          </p:spPr>
          <p:txBody>
            <a:bodyPr lIns="121908" tIns="60953" rIns="121908" bIns="60953"/>
            <a:lstStyle/>
            <a:p>
              <a:endParaRPr lang="es-CL" sz="2400" dirty="0">
                <a:solidFill>
                  <a:srgbClr val="000000"/>
                </a:solidFill>
              </a:endParaRPr>
            </a:p>
          </p:txBody>
        </p:sp>
        <p:sp>
          <p:nvSpPr>
            <p:cNvPr id="163" name="Freeform 663"/>
            <p:cNvSpPr>
              <a:spLocks/>
            </p:cNvSpPr>
            <p:nvPr/>
          </p:nvSpPr>
          <p:spPr bwMode="gray">
            <a:xfrm>
              <a:off x="5738944" y="1588274"/>
              <a:ext cx="32738" cy="18534"/>
            </a:xfrm>
            <a:custGeom>
              <a:avLst/>
              <a:gdLst>
                <a:gd name="T0" fmla="*/ 9 w 14"/>
                <a:gd name="T1" fmla="*/ 26 h 10"/>
                <a:gd name="T2" fmla="*/ 0 w 14"/>
                <a:gd name="T3" fmla="*/ 21 h 10"/>
                <a:gd name="T4" fmla="*/ 0 w 14"/>
                <a:gd name="T5" fmla="*/ 10 h 10"/>
                <a:gd name="T6" fmla="*/ 17 w 14"/>
                <a:gd name="T7" fmla="*/ 0 h 10"/>
                <a:gd name="T8" fmla="*/ 32 w 14"/>
                <a:gd name="T9" fmla="*/ 10 h 10"/>
                <a:gd name="T10" fmla="*/ 21 w 14"/>
                <a:gd name="T11" fmla="*/ 21 h 10"/>
                <a:gd name="T12" fmla="*/ 9 w 14"/>
                <a:gd name="T13" fmla="*/ 26 h 10"/>
                <a:gd name="T14" fmla="*/ 0 60000 65536"/>
                <a:gd name="T15" fmla="*/ 0 60000 65536"/>
                <a:gd name="T16" fmla="*/ 0 60000 65536"/>
                <a:gd name="T17" fmla="*/ 0 60000 65536"/>
                <a:gd name="T18" fmla="*/ 0 60000 65536"/>
                <a:gd name="T19" fmla="*/ 0 60000 65536"/>
                <a:gd name="T20" fmla="*/ 0 60000 65536"/>
                <a:gd name="T21" fmla="*/ 0 w 14"/>
                <a:gd name="T22" fmla="*/ 0 h 10"/>
                <a:gd name="T23" fmla="*/ 14 w 14"/>
                <a:gd name="T24" fmla="*/ 10 h 10"/>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14" h="10">
                  <a:moveTo>
                    <a:pt x="4" y="10"/>
                  </a:moveTo>
                  <a:lnTo>
                    <a:pt x="0" y="8"/>
                  </a:lnTo>
                  <a:lnTo>
                    <a:pt x="0" y="4"/>
                  </a:lnTo>
                  <a:lnTo>
                    <a:pt x="7" y="0"/>
                  </a:lnTo>
                  <a:lnTo>
                    <a:pt x="14" y="4"/>
                  </a:lnTo>
                  <a:lnTo>
                    <a:pt x="9" y="8"/>
                  </a:lnTo>
                  <a:lnTo>
                    <a:pt x="4" y="10"/>
                  </a:lnTo>
                  <a:close/>
                </a:path>
              </a:pathLst>
            </a:custGeom>
            <a:solidFill>
              <a:schemeClr val="bg2">
                <a:lumMod val="60000"/>
                <a:lumOff val="40000"/>
              </a:schemeClr>
            </a:solidFill>
            <a:ln w="3175" cmpd="sng">
              <a:solidFill>
                <a:schemeClr val="bg1"/>
              </a:solidFill>
              <a:round/>
              <a:headEnd/>
              <a:tailEnd/>
            </a:ln>
          </p:spPr>
          <p:txBody>
            <a:bodyPr lIns="121908" tIns="60953" rIns="121908" bIns="60953"/>
            <a:lstStyle/>
            <a:p>
              <a:endParaRPr lang="es-CL" sz="2400" dirty="0">
                <a:solidFill>
                  <a:srgbClr val="000000"/>
                </a:solidFill>
              </a:endParaRPr>
            </a:p>
          </p:txBody>
        </p:sp>
        <p:sp>
          <p:nvSpPr>
            <p:cNvPr id="164" name="Freeform 664"/>
            <p:cNvSpPr>
              <a:spLocks/>
            </p:cNvSpPr>
            <p:nvPr/>
          </p:nvSpPr>
          <p:spPr bwMode="gray">
            <a:xfrm>
              <a:off x="6100623" y="1529200"/>
              <a:ext cx="15590" cy="5792"/>
            </a:xfrm>
            <a:custGeom>
              <a:avLst/>
              <a:gdLst>
                <a:gd name="T0" fmla="*/ 12 w 6"/>
                <a:gd name="T1" fmla="*/ 8 h 3"/>
                <a:gd name="T2" fmla="*/ 17 w 6"/>
                <a:gd name="T3" fmla="*/ 3 h 3"/>
                <a:gd name="T4" fmla="*/ 5 w 6"/>
                <a:gd name="T5" fmla="*/ 0 h 3"/>
                <a:gd name="T6" fmla="*/ 0 w 6"/>
                <a:gd name="T7" fmla="*/ 0 h 3"/>
                <a:gd name="T8" fmla="*/ 0 w 6"/>
                <a:gd name="T9" fmla="*/ 5 h 3"/>
                <a:gd name="T10" fmla="*/ 12 w 6"/>
                <a:gd name="T11" fmla="*/ 8 h 3"/>
                <a:gd name="T12" fmla="*/ 0 60000 65536"/>
                <a:gd name="T13" fmla="*/ 0 60000 65536"/>
                <a:gd name="T14" fmla="*/ 0 60000 65536"/>
                <a:gd name="T15" fmla="*/ 0 60000 65536"/>
                <a:gd name="T16" fmla="*/ 0 60000 65536"/>
                <a:gd name="T17" fmla="*/ 0 60000 65536"/>
                <a:gd name="T18" fmla="*/ 0 w 6"/>
                <a:gd name="T19" fmla="*/ 0 h 3"/>
                <a:gd name="T20" fmla="*/ 6 w 6"/>
                <a:gd name="T21" fmla="*/ 3 h 3"/>
              </a:gdLst>
              <a:ahLst/>
              <a:cxnLst>
                <a:cxn ang="T12">
                  <a:pos x="T0" y="T1"/>
                </a:cxn>
                <a:cxn ang="T13">
                  <a:pos x="T2" y="T3"/>
                </a:cxn>
                <a:cxn ang="T14">
                  <a:pos x="T4" y="T5"/>
                </a:cxn>
                <a:cxn ang="T15">
                  <a:pos x="T6" y="T7"/>
                </a:cxn>
                <a:cxn ang="T16">
                  <a:pos x="T8" y="T9"/>
                </a:cxn>
                <a:cxn ang="T17">
                  <a:pos x="T10" y="T11"/>
                </a:cxn>
              </a:cxnLst>
              <a:rect l="T18" t="T19" r="T20" b="T21"/>
              <a:pathLst>
                <a:path w="6" h="3">
                  <a:moveTo>
                    <a:pt x="4" y="3"/>
                  </a:moveTo>
                  <a:lnTo>
                    <a:pt x="6" y="1"/>
                  </a:lnTo>
                  <a:lnTo>
                    <a:pt x="2" y="0"/>
                  </a:lnTo>
                  <a:lnTo>
                    <a:pt x="0" y="0"/>
                  </a:lnTo>
                  <a:lnTo>
                    <a:pt x="0" y="2"/>
                  </a:lnTo>
                  <a:lnTo>
                    <a:pt x="4" y="3"/>
                  </a:lnTo>
                  <a:close/>
                </a:path>
              </a:pathLst>
            </a:custGeom>
            <a:solidFill>
              <a:schemeClr val="bg2">
                <a:lumMod val="60000"/>
                <a:lumOff val="40000"/>
              </a:schemeClr>
            </a:solidFill>
            <a:ln w="3175" cmpd="sng">
              <a:solidFill>
                <a:schemeClr val="bg1"/>
              </a:solidFill>
              <a:round/>
              <a:headEnd/>
              <a:tailEnd/>
            </a:ln>
          </p:spPr>
          <p:txBody>
            <a:bodyPr lIns="121908" tIns="60953" rIns="121908" bIns="60953"/>
            <a:lstStyle/>
            <a:p>
              <a:endParaRPr lang="es-CL" sz="2400" dirty="0">
                <a:solidFill>
                  <a:srgbClr val="000000"/>
                </a:solidFill>
              </a:endParaRPr>
            </a:p>
          </p:txBody>
        </p:sp>
        <p:sp>
          <p:nvSpPr>
            <p:cNvPr id="165" name="Freeform 665"/>
            <p:cNvSpPr>
              <a:spLocks/>
            </p:cNvSpPr>
            <p:nvPr/>
          </p:nvSpPr>
          <p:spPr bwMode="gray">
            <a:xfrm>
              <a:off x="6011767" y="1562792"/>
              <a:ext cx="17149" cy="3475"/>
            </a:xfrm>
            <a:custGeom>
              <a:avLst/>
              <a:gdLst>
                <a:gd name="T0" fmla="*/ 8 w 7"/>
                <a:gd name="T1" fmla="*/ 0 h 2"/>
                <a:gd name="T2" fmla="*/ 17 w 7"/>
                <a:gd name="T3" fmla="*/ 0 h 2"/>
                <a:gd name="T4" fmla="*/ 9 w 7"/>
                <a:gd name="T5" fmla="*/ 4 h 2"/>
                <a:gd name="T6" fmla="*/ 0 w 7"/>
                <a:gd name="T7" fmla="*/ 3 h 2"/>
                <a:gd name="T8" fmla="*/ 8 w 7"/>
                <a:gd name="T9" fmla="*/ 0 h 2"/>
                <a:gd name="T10" fmla="*/ 0 60000 65536"/>
                <a:gd name="T11" fmla="*/ 0 60000 65536"/>
                <a:gd name="T12" fmla="*/ 0 60000 65536"/>
                <a:gd name="T13" fmla="*/ 0 60000 65536"/>
                <a:gd name="T14" fmla="*/ 0 60000 65536"/>
                <a:gd name="T15" fmla="*/ 0 w 7"/>
                <a:gd name="T16" fmla="*/ 0 h 2"/>
                <a:gd name="T17" fmla="*/ 7 w 7"/>
                <a:gd name="T18" fmla="*/ 2 h 2"/>
              </a:gdLst>
              <a:ahLst/>
              <a:cxnLst>
                <a:cxn ang="T10">
                  <a:pos x="T0" y="T1"/>
                </a:cxn>
                <a:cxn ang="T11">
                  <a:pos x="T2" y="T3"/>
                </a:cxn>
                <a:cxn ang="T12">
                  <a:pos x="T4" y="T5"/>
                </a:cxn>
                <a:cxn ang="T13">
                  <a:pos x="T6" y="T7"/>
                </a:cxn>
                <a:cxn ang="T14">
                  <a:pos x="T8" y="T9"/>
                </a:cxn>
              </a:cxnLst>
              <a:rect l="T15" t="T16" r="T17" b="T18"/>
              <a:pathLst>
                <a:path w="7" h="2">
                  <a:moveTo>
                    <a:pt x="3" y="0"/>
                  </a:moveTo>
                  <a:lnTo>
                    <a:pt x="7" y="0"/>
                  </a:lnTo>
                  <a:lnTo>
                    <a:pt x="4" y="2"/>
                  </a:lnTo>
                  <a:lnTo>
                    <a:pt x="0" y="1"/>
                  </a:lnTo>
                  <a:lnTo>
                    <a:pt x="3" y="0"/>
                  </a:lnTo>
                  <a:close/>
                </a:path>
              </a:pathLst>
            </a:custGeom>
            <a:solidFill>
              <a:schemeClr val="bg2">
                <a:lumMod val="60000"/>
                <a:lumOff val="40000"/>
              </a:schemeClr>
            </a:solidFill>
            <a:ln w="3175" cmpd="sng">
              <a:solidFill>
                <a:schemeClr val="bg1"/>
              </a:solidFill>
              <a:round/>
              <a:headEnd/>
              <a:tailEnd/>
            </a:ln>
          </p:spPr>
          <p:txBody>
            <a:bodyPr lIns="121908" tIns="60953" rIns="121908" bIns="60953"/>
            <a:lstStyle/>
            <a:p>
              <a:endParaRPr lang="es-CL" sz="2400" dirty="0">
                <a:solidFill>
                  <a:srgbClr val="000000"/>
                </a:solidFill>
              </a:endParaRPr>
            </a:p>
          </p:txBody>
        </p:sp>
        <p:sp>
          <p:nvSpPr>
            <p:cNvPr id="166" name="Freeform 666"/>
            <p:cNvSpPr>
              <a:spLocks/>
            </p:cNvSpPr>
            <p:nvPr/>
          </p:nvSpPr>
          <p:spPr bwMode="gray">
            <a:xfrm>
              <a:off x="6030470" y="1562792"/>
              <a:ext cx="15590" cy="3475"/>
            </a:xfrm>
            <a:custGeom>
              <a:avLst/>
              <a:gdLst>
                <a:gd name="T0" fmla="*/ 0 w 6"/>
                <a:gd name="T1" fmla="*/ 0 h 2"/>
                <a:gd name="T2" fmla="*/ 8 w 6"/>
                <a:gd name="T3" fmla="*/ 4 h 2"/>
                <a:gd name="T4" fmla="*/ 17 w 6"/>
                <a:gd name="T5" fmla="*/ 0 h 2"/>
                <a:gd name="T6" fmla="*/ 0 w 6"/>
                <a:gd name="T7" fmla="*/ 0 h 2"/>
                <a:gd name="T8" fmla="*/ 0 60000 65536"/>
                <a:gd name="T9" fmla="*/ 0 60000 65536"/>
                <a:gd name="T10" fmla="*/ 0 60000 65536"/>
                <a:gd name="T11" fmla="*/ 0 60000 65536"/>
                <a:gd name="T12" fmla="*/ 0 w 6"/>
                <a:gd name="T13" fmla="*/ 0 h 2"/>
                <a:gd name="T14" fmla="*/ 6 w 6"/>
                <a:gd name="T15" fmla="*/ 2 h 2"/>
              </a:gdLst>
              <a:ahLst/>
              <a:cxnLst>
                <a:cxn ang="T8">
                  <a:pos x="T0" y="T1"/>
                </a:cxn>
                <a:cxn ang="T9">
                  <a:pos x="T2" y="T3"/>
                </a:cxn>
                <a:cxn ang="T10">
                  <a:pos x="T4" y="T5"/>
                </a:cxn>
                <a:cxn ang="T11">
                  <a:pos x="T6" y="T7"/>
                </a:cxn>
              </a:cxnLst>
              <a:rect l="T12" t="T13" r="T14" b="T15"/>
              <a:pathLst>
                <a:path w="6" h="2">
                  <a:moveTo>
                    <a:pt x="0" y="0"/>
                  </a:moveTo>
                  <a:lnTo>
                    <a:pt x="3" y="2"/>
                  </a:lnTo>
                  <a:lnTo>
                    <a:pt x="6" y="0"/>
                  </a:lnTo>
                  <a:lnTo>
                    <a:pt x="0" y="0"/>
                  </a:lnTo>
                  <a:close/>
                </a:path>
              </a:pathLst>
            </a:custGeom>
            <a:solidFill>
              <a:schemeClr val="bg2">
                <a:lumMod val="60000"/>
                <a:lumOff val="40000"/>
              </a:schemeClr>
            </a:solidFill>
            <a:ln w="3175" cmpd="sng">
              <a:solidFill>
                <a:schemeClr val="bg1"/>
              </a:solidFill>
              <a:round/>
              <a:headEnd/>
              <a:tailEnd/>
            </a:ln>
          </p:spPr>
          <p:txBody>
            <a:bodyPr lIns="121908" tIns="60953" rIns="121908" bIns="60953"/>
            <a:lstStyle/>
            <a:p>
              <a:endParaRPr lang="es-CL" sz="2400" dirty="0">
                <a:solidFill>
                  <a:srgbClr val="000000"/>
                </a:solidFill>
              </a:endParaRPr>
            </a:p>
          </p:txBody>
        </p:sp>
        <p:sp>
          <p:nvSpPr>
            <p:cNvPr id="167" name="Freeform 667"/>
            <p:cNvSpPr>
              <a:spLocks/>
            </p:cNvSpPr>
            <p:nvPr/>
          </p:nvSpPr>
          <p:spPr bwMode="gray">
            <a:xfrm>
              <a:off x="6050741" y="1566268"/>
              <a:ext cx="10913" cy="4634"/>
            </a:xfrm>
            <a:custGeom>
              <a:avLst/>
              <a:gdLst>
                <a:gd name="T0" fmla="*/ 0 w 5"/>
                <a:gd name="T1" fmla="*/ 4 h 2"/>
                <a:gd name="T2" fmla="*/ 8 w 5"/>
                <a:gd name="T3" fmla="*/ 0 h 2"/>
                <a:gd name="T4" fmla="*/ 10 w 5"/>
                <a:gd name="T5" fmla="*/ 8 h 2"/>
                <a:gd name="T6" fmla="*/ 1 w 5"/>
                <a:gd name="T7" fmla="*/ 8 h 2"/>
                <a:gd name="T8" fmla="*/ 0 w 5"/>
                <a:gd name="T9" fmla="*/ 4 h 2"/>
                <a:gd name="T10" fmla="*/ 0 60000 65536"/>
                <a:gd name="T11" fmla="*/ 0 60000 65536"/>
                <a:gd name="T12" fmla="*/ 0 60000 65536"/>
                <a:gd name="T13" fmla="*/ 0 60000 65536"/>
                <a:gd name="T14" fmla="*/ 0 60000 65536"/>
                <a:gd name="T15" fmla="*/ 0 w 5"/>
                <a:gd name="T16" fmla="*/ 0 h 2"/>
                <a:gd name="T17" fmla="*/ 5 w 5"/>
                <a:gd name="T18" fmla="*/ 2 h 2"/>
              </a:gdLst>
              <a:ahLst/>
              <a:cxnLst>
                <a:cxn ang="T10">
                  <a:pos x="T0" y="T1"/>
                </a:cxn>
                <a:cxn ang="T11">
                  <a:pos x="T2" y="T3"/>
                </a:cxn>
                <a:cxn ang="T12">
                  <a:pos x="T4" y="T5"/>
                </a:cxn>
                <a:cxn ang="T13">
                  <a:pos x="T6" y="T7"/>
                </a:cxn>
                <a:cxn ang="T14">
                  <a:pos x="T8" y="T9"/>
                </a:cxn>
              </a:cxnLst>
              <a:rect l="T15" t="T16" r="T17" b="T18"/>
              <a:pathLst>
                <a:path w="5" h="2">
                  <a:moveTo>
                    <a:pt x="0" y="1"/>
                  </a:moveTo>
                  <a:lnTo>
                    <a:pt x="4" y="0"/>
                  </a:lnTo>
                  <a:lnTo>
                    <a:pt x="5" y="2"/>
                  </a:lnTo>
                  <a:lnTo>
                    <a:pt x="1" y="2"/>
                  </a:lnTo>
                  <a:lnTo>
                    <a:pt x="0" y="1"/>
                  </a:lnTo>
                  <a:close/>
                </a:path>
              </a:pathLst>
            </a:custGeom>
            <a:solidFill>
              <a:schemeClr val="bg2">
                <a:lumMod val="60000"/>
                <a:lumOff val="40000"/>
              </a:schemeClr>
            </a:solidFill>
            <a:ln w="3175" cmpd="sng">
              <a:solidFill>
                <a:schemeClr val="bg1"/>
              </a:solidFill>
              <a:round/>
              <a:headEnd/>
              <a:tailEnd/>
            </a:ln>
          </p:spPr>
          <p:txBody>
            <a:bodyPr lIns="121908" tIns="60953" rIns="121908" bIns="60953"/>
            <a:lstStyle/>
            <a:p>
              <a:endParaRPr lang="es-CL" sz="2400" dirty="0">
                <a:solidFill>
                  <a:srgbClr val="000000"/>
                </a:solidFill>
              </a:endParaRPr>
            </a:p>
          </p:txBody>
        </p:sp>
        <p:sp>
          <p:nvSpPr>
            <p:cNvPr id="168" name="Freeform 668"/>
            <p:cNvSpPr>
              <a:spLocks/>
            </p:cNvSpPr>
            <p:nvPr/>
          </p:nvSpPr>
          <p:spPr bwMode="gray">
            <a:xfrm>
              <a:off x="6081921" y="1561635"/>
              <a:ext cx="14031" cy="3475"/>
            </a:xfrm>
            <a:custGeom>
              <a:avLst/>
              <a:gdLst>
                <a:gd name="T0" fmla="*/ 3 w 6"/>
                <a:gd name="T1" fmla="*/ 0 h 2"/>
                <a:gd name="T2" fmla="*/ 8 w 6"/>
                <a:gd name="T3" fmla="*/ 0 h 2"/>
                <a:gd name="T4" fmla="*/ 14 w 6"/>
                <a:gd name="T5" fmla="*/ 3 h 2"/>
                <a:gd name="T6" fmla="*/ 0 w 6"/>
                <a:gd name="T7" fmla="*/ 4 h 2"/>
                <a:gd name="T8" fmla="*/ 3 w 6"/>
                <a:gd name="T9" fmla="*/ 0 h 2"/>
                <a:gd name="T10" fmla="*/ 0 60000 65536"/>
                <a:gd name="T11" fmla="*/ 0 60000 65536"/>
                <a:gd name="T12" fmla="*/ 0 60000 65536"/>
                <a:gd name="T13" fmla="*/ 0 60000 65536"/>
                <a:gd name="T14" fmla="*/ 0 60000 65536"/>
                <a:gd name="T15" fmla="*/ 0 w 6"/>
                <a:gd name="T16" fmla="*/ 0 h 2"/>
                <a:gd name="T17" fmla="*/ 6 w 6"/>
                <a:gd name="T18" fmla="*/ 2 h 2"/>
              </a:gdLst>
              <a:ahLst/>
              <a:cxnLst>
                <a:cxn ang="T10">
                  <a:pos x="T0" y="T1"/>
                </a:cxn>
                <a:cxn ang="T11">
                  <a:pos x="T2" y="T3"/>
                </a:cxn>
                <a:cxn ang="T12">
                  <a:pos x="T4" y="T5"/>
                </a:cxn>
                <a:cxn ang="T13">
                  <a:pos x="T6" y="T7"/>
                </a:cxn>
                <a:cxn ang="T14">
                  <a:pos x="T8" y="T9"/>
                </a:cxn>
              </a:cxnLst>
              <a:rect l="T15" t="T16" r="T17" b="T18"/>
              <a:pathLst>
                <a:path w="6" h="2">
                  <a:moveTo>
                    <a:pt x="1" y="0"/>
                  </a:moveTo>
                  <a:lnTo>
                    <a:pt x="3" y="0"/>
                  </a:lnTo>
                  <a:lnTo>
                    <a:pt x="6" y="1"/>
                  </a:lnTo>
                  <a:lnTo>
                    <a:pt x="0" y="2"/>
                  </a:lnTo>
                  <a:lnTo>
                    <a:pt x="1" y="0"/>
                  </a:lnTo>
                  <a:close/>
                </a:path>
              </a:pathLst>
            </a:custGeom>
            <a:solidFill>
              <a:schemeClr val="bg2">
                <a:lumMod val="60000"/>
                <a:lumOff val="40000"/>
              </a:schemeClr>
            </a:solidFill>
            <a:ln w="3175" cmpd="sng">
              <a:solidFill>
                <a:schemeClr val="bg1"/>
              </a:solidFill>
              <a:round/>
              <a:headEnd/>
              <a:tailEnd/>
            </a:ln>
          </p:spPr>
          <p:txBody>
            <a:bodyPr lIns="121908" tIns="60953" rIns="121908" bIns="60953"/>
            <a:lstStyle/>
            <a:p>
              <a:endParaRPr lang="es-CL" sz="2400" dirty="0">
                <a:solidFill>
                  <a:srgbClr val="000000"/>
                </a:solidFill>
              </a:endParaRPr>
            </a:p>
          </p:txBody>
        </p:sp>
        <p:sp>
          <p:nvSpPr>
            <p:cNvPr id="169" name="Freeform 669"/>
            <p:cNvSpPr>
              <a:spLocks/>
            </p:cNvSpPr>
            <p:nvPr/>
          </p:nvSpPr>
          <p:spPr bwMode="gray">
            <a:xfrm>
              <a:off x="5932261" y="1606811"/>
              <a:ext cx="21825" cy="10425"/>
            </a:xfrm>
            <a:custGeom>
              <a:avLst/>
              <a:gdLst>
                <a:gd name="T0" fmla="*/ 0 w 9"/>
                <a:gd name="T1" fmla="*/ 5 h 6"/>
                <a:gd name="T2" fmla="*/ 12 w 9"/>
                <a:gd name="T3" fmla="*/ 0 h 6"/>
                <a:gd name="T4" fmla="*/ 19 w 9"/>
                <a:gd name="T5" fmla="*/ 0 h 6"/>
                <a:gd name="T6" fmla="*/ 22 w 9"/>
                <a:gd name="T7" fmla="*/ 8 h 6"/>
                <a:gd name="T8" fmla="*/ 14 w 9"/>
                <a:gd name="T9" fmla="*/ 14 h 6"/>
                <a:gd name="T10" fmla="*/ 3 w 9"/>
                <a:gd name="T11" fmla="*/ 12 h 6"/>
                <a:gd name="T12" fmla="*/ 0 w 9"/>
                <a:gd name="T13" fmla="*/ 5 h 6"/>
                <a:gd name="T14" fmla="*/ 0 60000 65536"/>
                <a:gd name="T15" fmla="*/ 0 60000 65536"/>
                <a:gd name="T16" fmla="*/ 0 60000 65536"/>
                <a:gd name="T17" fmla="*/ 0 60000 65536"/>
                <a:gd name="T18" fmla="*/ 0 60000 65536"/>
                <a:gd name="T19" fmla="*/ 0 60000 65536"/>
                <a:gd name="T20" fmla="*/ 0 60000 65536"/>
                <a:gd name="T21" fmla="*/ 0 w 9"/>
                <a:gd name="T22" fmla="*/ 0 h 6"/>
                <a:gd name="T23" fmla="*/ 9 w 9"/>
                <a:gd name="T24" fmla="*/ 6 h 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9" h="6">
                  <a:moveTo>
                    <a:pt x="0" y="2"/>
                  </a:moveTo>
                  <a:lnTo>
                    <a:pt x="5" y="0"/>
                  </a:lnTo>
                  <a:lnTo>
                    <a:pt x="8" y="0"/>
                  </a:lnTo>
                  <a:lnTo>
                    <a:pt x="9" y="3"/>
                  </a:lnTo>
                  <a:lnTo>
                    <a:pt x="6" y="6"/>
                  </a:lnTo>
                  <a:lnTo>
                    <a:pt x="1" y="5"/>
                  </a:lnTo>
                  <a:lnTo>
                    <a:pt x="0" y="2"/>
                  </a:lnTo>
                  <a:close/>
                </a:path>
              </a:pathLst>
            </a:custGeom>
            <a:solidFill>
              <a:schemeClr val="bg2">
                <a:lumMod val="60000"/>
                <a:lumOff val="40000"/>
              </a:schemeClr>
            </a:solidFill>
            <a:ln w="3175" cmpd="sng">
              <a:solidFill>
                <a:schemeClr val="bg1"/>
              </a:solidFill>
              <a:round/>
              <a:headEnd/>
              <a:tailEnd/>
            </a:ln>
          </p:spPr>
          <p:txBody>
            <a:bodyPr lIns="121908" tIns="60953" rIns="121908" bIns="60953"/>
            <a:lstStyle/>
            <a:p>
              <a:endParaRPr lang="es-CL" sz="2400" dirty="0">
                <a:solidFill>
                  <a:srgbClr val="000000"/>
                </a:solidFill>
              </a:endParaRPr>
            </a:p>
          </p:txBody>
        </p:sp>
        <p:sp>
          <p:nvSpPr>
            <p:cNvPr id="170" name="Freeform 670"/>
            <p:cNvSpPr>
              <a:spLocks/>
            </p:cNvSpPr>
            <p:nvPr/>
          </p:nvSpPr>
          <p:spPr bwMode="gray">
            <a:xfrm>
              <a:off x="5885486" y="1623026"/>
              <a:ext cx="26502" cy="10425"/>
            </a:xfrm>
            <a:custGeom>
              <a:avLst/>
              <a:gdLst>
                <a:gd name="T0" fmla="*/ 19 w 11"/>
                <a:gd name="T1" fmla="*/ 0 h 6"/>
                <a:gd name="T2" fmla="*/ 26 w 11"/>
                <a:gd name="T3" fmla="*/ 3 h 6"/>
                <a:gd name="T4" fmla="*/ 26 w 11"/>
                <a:gd name="T5" fmla="*/ 8 h 6"/>
                <a:gd name="T6" fmla="*/ 14 w 11"/>
                <a:gd name="T7" fmla="*/ 14 h 6"/>
                <a:gd name="T8" fmla="*/ 0 w 11"/>
                <a:gd name="T9" fmla="*/ 12 h 6"/>
                <a:gd name="T10" fmla="*/ 0 w 11"/>
                <a:gd name="T11" fmla="*/ 8 h 6"/>
                <a:gd name="T12" fmla="*/ 19 w 11"/>
                <a:gd name="T13" fmla="*/ 0 h 6"/>
                <a:gd name="T14" fmla="*/ 0 60000 65536"/>
                <a:gd name="T15" fmla="*/ 0 60000 65536"/>
                <a:gd name="T16" fmla="*/ 0 60000 65536"/>
                <a:gd name="T17" fmla="*/ 0 60000 65536"/>
                <a:gd name="T18" fmla="*/ 0 60000 65536"/>
                <a:gd name="T19" fmla="*/ 0 60000 65536"/>
                <a:gd name="T20" fmla="*/ 0 60000 65536"/>
                <a:gd name="T21" fmla="*/ 0 w 11"/>
                <a:gd name="T22" fmla="*/ 0 h 6"/>
                <a:gd name="T23" fmla="*/ 11 w 11"/>
                <a:gd name="T24" fmla="*/ 6 h 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11" h="6">
                  <a:moveTo>
                    <a:pt x="8" y="0"/>
                  </a:moveTo>
                  <a:lnTo>
                    <a:pt x="11" y="1"/>
                  </a:lnTo>
                  <a:lnTo>
                    <a:pt x="11" y="3"/>
                  </a:lnTo>
                  <a:lnTo>
                    <a:pt x="6" y="6"/>
                  </a:lnTo>
                  <a:lnTo>
                    <a:pt x="0" y="5"/>
                  </a:lnTo>
                  <a:lnTo>
                    <a:pt x="0" y="3"/>
                  </a:lnTo>
                  <a:lnTo>
                    <a:pt x="8" y="0"/>
                  </a:lnTo>
                  <a:close/>
                </a:path>
              </a:pathLst>
            </a:custGeom>
            <a:solidFill>
              <a:schemeClr val="bg2">
                <a:lumMod val="60000"/>
                <a:lumOff val="40000"/>
              </a:schemeClr>
            </a:solidFill>
            <a:ln w="3175" cmpd="sng">
              <a:solidFill>
                <a:schemeClr val="bg1"/>
              </a:solidFill>
              <a:round/>
              <a:headEnd/>
              <a:tailEnd/>
            </a:ln>
          </p:spPr>
          <p:txBody>
            <a:bodyPr lIns="121908" tIns="60953" rIns="121908" bIns="60953"/>
            <a:lstStyle/>
            <a:p>
              <a:endParaRPr lang="es-CL" sz="2400" dirty="0">
                <a:solidFill>
                  <a:srgbClr val="000000"/>
                </a:solidFill>
              </a:endParaRPr>
            </a:p>
          </p:txBody>
        </p:sp>
        <p:sp>
          <p:nvSpPr>
            <p:cNvPr id="171" name="Freeform 671"/>
            <p:cNvSpPr>
              <a:spLocks/>
            </p:cNvSpPr>
            <p:nvPr/>
          </p:nvSpPr>
          <p:spPr bwMode="gray">
            <a:xfrm>
              <a:off x="5876133" y="1595224"/>
              <a:ext cx="14031" cy="5792"/>
            </a:xfrm>
            <a:custGeom>
              <a:avLst/>
              <a:gdLst>
                <a:gd name="T0" fmla="*/ 0 w 6"/>
                <a:gd name="T1" fmla="*/ 0 h 3"/>
                <a:gd name="T2" fmla="*/ 14 w 6"/>
                <a:gd name="T3" fmla="*/ 3 h 3"/>
                <a:gd name="T4" fmla="*/ 9 w 6"/>
                <a:gd name="T5" fmla="*/ 8 h 3"/>
                <a:gd name="T6" fmla="*/ 3 w 6"/>
                <a:gd name="T7" fmla="*/ 5 h 3"/>
                <a:gd name="T8" fmla="*/ 0 w 6"/>
                <a:gd name="T9" fmla="*/ 0 h 3"/>
                <a:gd name="T10" fmla="*/ 0 60000 65536"/>
                <a:gd name="T11" fmla="*/ 0 60000 65536"/>
                <a:gd name="T12" fmla="*/ 0 60000 65536"/>
                <a:gd name="T13" fmla="*/ 0 60000 65536"/>
                <a:gd name="T14" fmla="*/ 0 60000 65536"/>
                <a:gd name="T15" fmla="*/ 0 w 6"/>
                <a:gd name="T16" fmla="*/ 0 h 3"/>
                <a:gd name="T17" fmla="*/ 6 w 6"/>
                <a:gd name="T18" fmla="*/ 3 h 3"/>
              </a:gdLst>
              <a:ahLst/>
              <a:cxnLst>
                <a:cxn ang="T10">
                  <a:pos x="T0" y="T1"/>
                </a:cxn>
                <a:cxn ang="T11">
                  <a:pos x="T2" y="T3"/>
                </a:cxn>
                <a:cxn ang="T12">
                  <a:pos x="T4" y="T5"/>
                </a:cxn>
                <a:cxn ang="T13">
                  <a:pos x="T6" y="T7"/>
                </a:cxn>
                <a:cxn ang="T14">
                  <a:pos x="T8" y="T9"/>
                </a:cxn>
              </a:cxnLst>
              <a:rect l="T15" t="T16" r="T17" b="T18"/>
              <a:pathLst>
                <a:path w="6" h="3">
                  <a:moveTo>
                    <a:pt x="0" y="0"/>
                  </a:moveTo>
                  <a:lnTo>
                    <a:pt x="6" y="1"/>
                  </a:lnTo>
                  <a:lnTo>
                    <a:pt x="4" y="3"/>
                  </a:lnTo>
                  <a:lnTo>
                    <a:pt x="1" y="2"/>
                  </a:lnTo>
                  <a:lnTo>
                    <a:pt x="0" y="0"/>
                  </a:lnTo>
                  <a:close/>
                </a:path>
              </a:pathLst>
            </a:custGeom>
            <a:solidFill>
              <a:schemeClr val="bg2">
                <a:lumMod val="60000"/>
                <a:lumOff val="40000"/>
              </a:schemeClr>
            </a:solidFill>
            <a:ln w="3175" cmpd="sng">
              <a:solidFill>
                <a:schemeClr val="bg1"/>
              </a:solidFill>
              <a:round/>
              <a:headEnd/>
              <a:tailEnd/>
            </a:ln>
          </p:spPr>
          <p:txBody>
            <a:bodyPr lIns="121908" tIns="60953" rIns="121908" bIns="60953"/>
            <a:lstStyle/>
            <a:p>
              <a:endParaRPr lang="es-CL" sz="2400" dirty="0">
                <a:solidFill>
                  <a:srgbClr val="000000"/>
                </a:solidFill>
              </a:endParaRPr>
            </a:p>
          </p:txBody>
        </p:sp>
        <p:sp>
          <p:nvSpPr>
            <p:cNvPr id="172" name="Freeform 672"/>
            <p:cNvSpPr>
              <a:spLocks/>
            </p:cNvSpPr>
            <p:nvPr/>
          </p:nvSpPr>
          <p:spPr bwMode="gray">
            <a:xfrm>
              <a:off x="5863661" y="1584800"/>
              <a:ext cx="15590" cy="9267"/>
            </a:xfrm>
            <a:custGeom>
              <a:avLst/>
              <a:gdLst>
                <a:gd name="T0" fmla="*/ 0 w 6"/>
                <a:gd name="T1" fmla="*/ 13 h 5"/>
                <a:gd name="T2" fmla="*/ 3 w 6"/>
                <a:gd name="T3" fmla="*/ 0 h 5"/>
                <a:gd name="T4" fmla="*/ 17 w 6"/>
                <a:gd name="T5" fmla="*/ 3 h 5"/>
                <a:gd name="T6" fmla="*/ 17 w 6"/>
                <a:gd name="T7" fmla="*/ 5 h 5"/>
                <a:gd name="T8" fmla="*/ 0 w 6"/>
                <a:gd name="T9" fmla="*/ 13 h 5"/>
                <a:gd name="T10" fmla="*/ 0 60000 65536"/>
                <a:gd name="T11" fmla="*/ 0 60000 65536"/>
                <a:gd name="T12" fmla="*/ 0 60000 65536"/>
                <a:gd name="T13" fmla="*/ 0 60000 65536"/>
                <a:gd name="T14" fmla="*/ 0 60000 65536"/>
                <a:gd name="T15" fmla="*/ 0 w 6"/>
                <a:gd name="T16" fmla="*/ 0 h 5"/>
                <a:gd name="T17" fmla="*/ 6 w 6"/>
                <a:gd name="T18" fmla="*/ 5 h 5"/>
              </a:gdLst>
              <a:ahLst/>
              <a:cxnLst>
                <a:cxn ang="T10">
                  <a:pos x="T0" y="T1"/>
                </a:cxn>
                <a:cxn ang="T11">
                  <a:pos x="T2" y="T3"/>
                </a:cxn>
                <a:cxn ang="T12">
                  <a:pos x="T4" y="T5"/>
                </a:cxn>
                <a:cxn ang="T13">
                  <a:pos x="T6" y="T7"/>
                </a:cxn>
                <a:cxn ang="T14">
                  <a:pos x="T8" y="T9"/>
                </a:cxn>
              </a:cxnLst>
              <a:rect l="T15" t="T16" r="T17" b="T18"/>
              <a:pathLst>
                <a:path w="6" h="5">
                  <a:moveTo>
                    <a:pt x="0" y="5"/>
                  </a:moveTo>
                  <a:lnTo>
                    <a:pt x="1" y="0"/>
                  </a:lnTo>
                  <a:lnTo>
                    <a:pt x="6" y="1"/>
                  </a:lnTo>
                  <a:lnTo>
                    <a:pt x="6" y="2"/>
                  </a:lnTo>
                  <a:lnTo>
                    <a:pt x="0" y="5"/>
                  </a:lnTo>
                  <a:close/>
                </a:path>
              </a:pathLst>
            </a:custGeom>
            <a:solidFill>
              <a:schemeClr val="bg2">
                <a:lumMod val="60000"/>
                <a:lumOff val="40000"/>
              </a:schemeClr>
            </a:solidFill>
            <a:ln w="3175" cmpd="sng">
              <a:solidFill>
                <a:schemeClr val="bg1"/>
              </a:solidFill>
              <a:round/>
              <a:headEnd/>
              <a:tailEnd/>
            </a:ln>
          </p:spPr>
          <p:txBody>
            <a:bodyPr lIns="121908" tIns="60953" rIns="121908" bIns="60953"/>
            <a:lstStyle/>
            <a:p>
              <a:endParaRPr lang="es-CL" sz="2400" dirty="0">
                <a:solidFill>
                  <a:srgbClr val="000000"/>
                </a:solidFill>
              </a:endParaRPr>
            </a:p>
          </p:txBody>
        </p:sp>
        <p:sp>
          <p:nvSpPr>
            <p:cNvPr id="173" name="Freeform 673"/>
            <p:cNvSpPr>
              <a:spLocks/>
            </p:cNvSpPr>
            <p:nvPr/>
          </p:nvSpPr>
          <p:spPr bwMode="gray">
            <a:xfrm>
              <a:off x="6125567" y="2416498"/>
              <a:ext cx="6236" cy="1158"/>
            </a:xfrm>
            <a:custGeom>
              <a:avLst/>
              <a:gdLst>
                <a:gd name="T0" fmla="*/ 0 w 3"/>
                <a:gd name="T1" fmla="*/ 0 h 1"/>
                <a:gd name="T2" fmla="*/ 5 w 3"/>
                <a:gd name="T3" fmla="*/ 0 h 1"/>
                <a:gd name="T4" fmla="*/ 0 w 3"/>
                <a:gd name="T5" fmla="*/ 0 h 1"/>
                <a:gd name="T6" fmla="*/ 0 60000 65536"/>
                <a:gd name="T7" fmla="*/ 0 60000 65536"/>
                <a:gd name="T8" fmla="*/ 0 60000 65536"/>
                <a:gd name="T9" fmla="*/ 0 w 3"/>
                <a:gd name="T10" fmla="*/ 0 h 1"/>
                <a:gd name="T11" fmla="*/ 3 w 3"/>
                <a:gd name="T12" fmla="*/ 1 h 1"/>
              </a:gdLst>
              <a:ahLst/>
              <a:cxnLst>
                <a:cxn ang="T6">
                  <a:pos x="T0" y="T1"/>
                </a:cxn>
                <a:cxn ang="T7">
                  <a:pos x="T2" y="T3"/>
                </a:cxn>
                <a:cxn ang="T8">
                  <a:pos x="T4" y="T5"/>
                </a:cxn>
              </a:cxnLst>
              <a:rect l="T9" t="T10" r="T11" b="T12"/>
              <a:pathLst>
                <a:path w="3" h="1">
                  <a:moveTo>
                    <a:pt x="0" y="0"/>
                  </a:moveTo>
                  <a:lnTo>
                    <a:pt x="3" y="0"/>
                  </a:lnTo>
                  <a:lnTo>
                    <a:pt x="0" y="0"/>
                  </a:lnTo>
                  <a:close/>
                </a:path>
              </a:pathLst>
            </a:custGeom>
            <a:solidFill>
              <a:schemeClr val="bg2">
                <a:lumMod val="60000"/>
                <a:lumOff val="40000"/>
              </a:schemeClr>
            </a:solidFill>
            <a:ln w="3175" cmpd="sng">
              <a:solidFill>
                <a:schemeClr val="bg1"/>
              </a:solidFill>
              <a:round/>
              <a:headEnd/>
              <a:tailEnd/>
            </a:ln>
          </p:spPr>
          <p:txBody>
            <a:bodyPr lIns="121908" tIns="60953" rIns="121908" bIns="60953"/>
            <a:lstStyle/>
            <a:p>
              <a:endParaRPr lang="es-CL" sz="2400" dirty="0">
                <a:solidFill>
                  <a:srgbClr val="000000"/>
                </a:solidFill>
              </a:endParaRPr>
            </a:p>
          </p:txBody>
        </p:sp>
        <p:sp>
          <p:nvSpPr>
            <p:cNvPr id="174" name="Freeform 674"/>
            <p:cNvSpPr>
              <a:spLocks/>
            </p:cNvSpPr>
            <p:nvPr/>
          </p:nvSpPr>
          <p:spPr bwMode="gray">
            <a:xfrm>
              <a:off x="6131802" y="2328466"/>
              <a:ext cx="726476" cy="280322"/>
            </a:xfrm>
            <a:custGeom>
              <a:avLst/>
              <a:gdLst>
                <a:gd name="T0" fmla="*/ 8 w 300"/>
                <a:gd name="T1" fmla="*/ 105 h 156"/>
                <a:gd name="T2" fmla="*/ 62 w 300"/>
                <a:gd name="T3" fmla="*/ 70 h 156"/>
                <a:gd name="T4" fmla="*/ 92 w 300"/>
                <a:gd name="T5" fmla="*/ 48 h 156"/>
                <a:gd name="T6" fmla="*/ 126 w 300"/>
                <a:gd name="T7" fmla="*/ 65 h 156"/>
                <a:gd name="T8" fmla="*/ 174 w 300"/>
                <a:gd name="T9" fmla="*/ 95 h 156"/>
                <a:gd name="T10" fmla="*/ 186 w 300"/>
                <a:gd name="T11" fmla="*/ 79 h 156"/>
                <a:gd name="T12" fmla="*/ 205 w 300"/>
                <a:gd name="T13" fmla="*/ 92 h 156"/>
                <a:gd name="T14" fmla="*/ 236 w 300"/>
                <a:gd name="T15" fmla="*/ 62 h 156"/>
                <a:gd name="T16" fmla="*/ 245 w 300"/>
                <a:gd name="T17" fmla="*/ 19 h 156"/>
                <a:gd name="T18" fmla="*/ 314 w 300"/>
                <a:gd name="T19" fmla="*/ 19 h 156"/>
                <a:gd name="T20" fmla="*/ 393 w 300"/>
                <a:gd name="T21" fmla="*/ 57 h 156"/>
                <a:gd name="T22" fmla="*/ 458 w 300"/>
                <a:gd name="T23" fmla="*/ 95 h 156"/>
                <a:gd name="T24" fmla="*/ 494 w 300"/>
                <a:gd name="T25" fmla="*/ 113 h 156"/>
                <a:gd name="T26" fmla="*/ 553 w 300"/>
                <a:gd name="T27" fmla="*/ 109 h 156"/>
                <a:gd name="T28" fmla="*/ 592 w 300"/>
                <a:gd name="T29" fmla="*/ 70 h 156"/>
                <a:gd name="T30" fmla="*/ 632 w 300"/>
                <a:gd name="T31" fmla="*/ 95 h 156"/>
                <a:gd name="T32" fmla="*/ 657 w 300"/>
                <a:gd name="T33" fmla="*/ 99 h 156"/>
                <a:gd name="T34" fmla="*/ 629 w 300"/>
                <a:gd name="T35" fmla="*/ 147 h 156"/>
                <a:gd name="T36" fmla="*/ 642 w 300"/>
                <a:gd name="T37" fmla="*/ 171 h 156"/>
                <a:gd name="T38" fmla="*/ 666 w 300"/>
                <a:gd name="T39" fmla="*/ 171 h 156"/>
                <a:gd name="T40" fmla="*/ 715 w 300"/>
                <a:gd name="T41" fmla="*/ 169 h 156"/>
                <a:gd name="T42" fmla="*/ 715 w 300"/>
                <a:gd name="T43" fmla="*/ 202 h 156"/>
                <a:gd name="T44" fmla="*/ 680 w 300"/>
                <a:gd name="T45" fmla="*/ 200 h 156"/>
                <a:gd name="T46" fmla="*/ 666 w 300"/>
                <a:gd name="T47" fmla="*/ 219 h 156"/>
                <a:gd name="T48" fmla="*/ 646 w 300"/>
                <a:gd name="T49" fmla="*/ 213 h 156"/>
                <a:gd name="T50" fmla="*/ 624 w 300"/>
                <a:gd name="T51" fmla="*/ 248 h 156"/>
                <a:gd name="T52" fmla="*/ 586 w 300"/>
                <a:gd name="T53" fmla="*/ 265 h 156"/>
                <a:gd name="T54" fmla="*/ 536 w 300"/>
                <a:gd name="T55" fmla="*/ 281 h 156"/>
                <a:gd name="T56" fmla="*/ 542 w 300"/>
                <a:gd name="T57" fmla="*/ 310 h 156"/>
                <a:gd name="T58" fmla="*/ 505 w 300"/>
                <a:gd name="T59" fmla="*/ 340 h 156"/>
                <a:gd name="T60" fmla="*/ 457 w 300"/>
                <a:gd name="T61" fmla="*/ 357 h 156"/>
                <a:gd name="T62" fmla="*/ 402 w 300"/>
                <a:gd name="T63" fmla="*/ 371 h 156"/>
                <a:gd name="T64" fmla="*/ 370 w 300"/>
                <a:gd name="T65" fmla="*/ 366 h 156"/>
                <a:gd name="T66" fmla="*/ 322 w 300"/>
                <a:gd name="T67" fmla="*/ 340 h 156"/>
                <a:gd name="T68" fmla="*/ 253 w 300"/>
                <a:gd name="T69" fmla="*/ 341 h 156"/>
                <a:gd name="T70" fmla="*/ 235 w 300"/>
                <a:gd name="T71" fmla="*/ 340 h 156"/>
                <a:gd name="T72" fmla="*/ 205 w 300"/>
                <a:gd name="T73" fmla="*/ 346 h 156"/>
                <a:gd name="T74" fmla="*/ 191 w 300"/>
                <a:gd name="T75" fmla="*/ 298 h 156"/>
                <a:gd name="T76" fmla="*/ 87 w 300"/>
                <a:gd name="T77" fmla="*/ 254 h 156"/>
                <a:gd name="T78" fmla="*/ 84 w 300"/>
                <a:gd name="T79" fmla="*/ 214 h 156"/>
                <a:gd name="T80" fmla="*/ 25 w 300"/>
                <a:gd name="T81" fmla="*/ 158 h 15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300"/>
                <a:gd name="T124" fmla="*/ 0 h 156"/>
                <a:gd name="T125" fmla="*/ 300 w 300"/>
                <a:gd name="T126" fmla="*/ 156 h 156"/>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300" h="156">
                  <a:moveTo>
                    <a:pt x="0" y="49"/>
                  </a:moveTo>
                  <a:lnTo>
                    <a:pt x="3" y="44"/>
                  </a:lnTo>
                  <a:lnTo>
                    <a:pt x="19" y="40"/>
                  </a:lnTo>
                  <a:lnTo>
                    <a:pt x="26" y="29"/>
                  </a:lnTo>
                  <a:lnTo>
                    <a:pt x="31" y="29"/>
                  </a:lnTo>
                  <a:lnTo>
                    <a:pt x="38" y="20"/>
                  </a:lnTo>
                  <a:lnTo>
                    <a:pt x="44" y="20"/>
                  </a:lnTo>
                  <a:lnTo>
                    <a:pt x="52" y="27"/>
                  </a:lnTo>
                  <a:lnTo>
                    <a:pt x="60" y="26"/>
                  </a:lnTo>
                  <a:lnTo>
                    <a:pt x="72" y="39"/>
                  </a:lnTo>
                  <a:lnTo>
                    <a:pt x="75" y="39"/>
                  </a:lnTo>
                  <a:lnTo>
                    <a:pt x="77" y="33"/>
                  </a:lnTo>
                  <a:lnTo>
                    <a:pt x="85" y="33"/>
                  </a:lnTo>
                  <a:lnTo>
                    <a:pt x="85" y="38"/>
                  </a:lnTo>
                  <a:lnTo>
                    <a:pt x="97" y="36"/>
                  </a:lnTo>
                  <a:lnTo>
                    <a:pt x="98" y="26"/>
                  </a:lnTo>
                  <a:lnTo>
                    <a:pt x="95" y="15"/>
                  </a:lnTo>
                  <a:lnTo>
                    <a:pt x="102" y="8"/>
                  </a:lnTo>
                  <a:lnTo>
                    <a:pt x="107" y="0"/>
                  </a:lnTo>
                  <a:lnTo>
                    <a:pt x="130" y="8"/>
                  </a:lnTo>
                  <a:lnTo>
                    <a:pt x="146" y="32"/>
                  </a:lnTo>
                  <a:lnTo>
                    <a:pt x="163" y="24"/>
                  </a:lnTo>
                  <a:lnTo>
                    <a:pt x="188" y="33"/>
                  </a:lnTo>
                  <a:lnTo>
                    <a:pt x="190" y="39"/>
                  </a:lnTo>
                  <a:lnTo>
                    <a:pt x="201" y="44"/>
                  </a:lnTo>
                  <a:lnTo>
                    <a:pt x="205" y="47"/>
                  </a:lnTo>
                  <a:lnTo>
                    <a:pt x="219" y="44"/>
                  </a:lnTo>
                  <a:lnTo>
                    <a:pt x="229" y="45"/>
                  </a:lnTo>
                  <a:lnTo>
                    <a:pt x="240" y="37"/>
                  </a:lnTo>
                  <a:lnTo>
                    <a:pt x="245" y="29"/>
                  </a:lnTo>
                  <a:lnTo>
                    <a:pt x="253" y="30"/>
                  </a:lnTo>
                  <a:lnTo>
                    <a:pt x="262" y="39"/>
                  </a:lnTo>
                  <a:lnTo>
                    <a:pt x="273" y="37"/>
                  </a:lnTo>
                  <a:lnTo>
                    <a:pt x="272" y="41"/>
                  </a:lnTo>
                  <a:lnTo>
                    <a:pt x="266" y="56"/>
                  </a:lnTo>
                  <a:lnTo>
                    <a:pt x="261" y="61"/>
                  </a:lnTo>
                  <a:lnTo>
                    <a:pt x="260" y="68"/>
                  </a:lnTo>
                  <a:lnTo>
                    <a:pt x="266" y="71"/>
                  </a:lnTo>
                  <a:lnTo>
                    <a:pt x="269" y="67"/>
                  </a:lnTo>
                  <a:lnTo>
                    <a:pt x="276" y="71"/>
                  </a:lnTo>
                  <a:lnTo>
                    <a:pt x="281" y="65"/>
                  </a:lnTo>
                  <a:lnTo>
                    <a:pt x="296" y="70"/>
                  </a:lnTo>
                  <a:lnTo>
                    <a:pt x="300" y="81"/>
                  </a:lnTo>
                  <a:lnTo>
                    <a:pt x="296" y="84"/>
                  </a:lnTo>
                  <a:lnTo>
                    <a:pt x="290" y="82"/>
                  </a:lnTo>
                  <a:lnTo>
                    <a:pt x="282" y="83"/>
                  </a:lnTo>
                  <a:lnTo>
                    <a:pt x="283" y="89"/>
                  </a:lnTo>
                  <a:lnTo>
                    <a:pt x="276" y="91"/>
                  </a:lnTo>
                  <a:lnTo>
                    <a:pt x="273" y="86"/>
                  </a:lnTo>
                  <a:lnTo>
                    <a:pt x="268" y="88"/>
                  </a:lnTo>
                  <a:lnTo>
                    <a:pt x="264" y="102"/>
                  </a:lnTo>
                  <a:lnTo>
                    <a:pt x="259" y="103"/>
                  </a:lnTo>
                  <a:lnTo>
                    <a:pt x="254" y="98"/>
                  </a:lnTo>
                  <a:lnTo>
                    <a:pt x="243" y="110"/>
                  </a:lnTo>
                  <a:lnTo>
                    <a:pt x="229" y="106"/>
                  </a:lnTo>
                  <a:lnTo>
                    <a:pt x="222" y="117"/>
                  </a:lnTo>
                  <a:lnTo>
                    <a:pt x="228" y="122"/>
                  </a:lnTo>
                  <a:lnTo>
                    <a:pt x="225" y="129"/>
                  </a:lnTo>
                  <a:lnTo>
                    <a:pt x="217" y="132"/>
                  </a:lnTo>
                  <a:lnTo>
                    <a:pt x="209" y="141"/>
                  </a:lnTo>
                  <a:lnTo>
                    <a:pt x="198" y="147"/>
                  </a:lnTo>
                  <a:lnTo>
                    <a:pt x="189" y="148"/>
                  </a:lnTo>
                  <a:lnTo>
                    <a:pt x="181" y="144"/>
                  </a:lnTo>
                  <a:lnTo>
                    <a:pt x="167" y="154"/>
                  </a:lnTo>
                  <a:lnTo>
                    <a:pt x="161" y="156"/>
                  </a:lnTo>
                  <a:lnTo>
                    <a:pt x="153" y="152"/>
                  </a:lnTo>
                  <a:lnTo>
                    <a:pt x="142" y="151"/>
                  </a:lnTo>
                  <a:lnTo>
                    <a:pt x="133" y="141"/>
                  </a:lnTo>
                  <a:lnTo>
                    <a:pt x="117" y="139"/>
                  </a:lnTo>
                  <a:lnTo>
                    <a:pt x="105" y="142"/>
                  </a:lnTo>
                  <a:lnTo>
                    <a:pt x="100" y="139"/>
                  </a:lnTo>
                  <a:lnTo>
                    <a:pt x="97" y="141"/>
                  </a:lnTo>
                  <a:lnTo>
                    <a:pt x="94" y="144"/>
                  </a:lnTo>
                  <a:lnTo>
                    <a:pt x="85" y="144"/>
                  </a:lnTo>
                  <a:lnTo>
                    <a:pt x="78" y="135"/>
                  </a:lnTo>
                  <a:lnTo>
                    <a:pt x="79" y="124"/>
                  </a:lnTo>
                  <a:lnTo>
                    <a:pt x="47" y="109"/>
                  </a:lnTo>
                  <a:lnTo>
                    <a:pt x="36" y="106"/>
                  </a:lnTo>
                  <a:lnTo>
                    <a:pt x="29" y="97"/>
                  </a:lnTo>
                  <a:lnTo>
                    <a:pt x="35" y="89"/>
                  </a:lnTo>
                  <a:lnTo>
                    <a:pt x="21" y="66"/>
                  </a:lnTo>
                  <a:lnTo>
                    <a:pt x="10" y="66"/>
                  </a:lnTo>
                  <a:lnTo>
                    <a:pt x="0" y="49"/>
                  </a:lnTo>
                  <a:close/>
                </a:path>
              </a:pathLst>
            </a:custGeom>
            <a:solidFill>
              <a:schemeClr val="bg2">
                <a:lumMod val="60000"/>
                <a:lumOff val="40000"/>
              </a:schemeClr>
            </a:solidFill>
            <a:ln w="3175" cmpd="sng">
              <a:solidFill>
                <a:schemeClr val="bg1"/>
              </a:solidFill>
              <a:round/>
              <a:headEnd/>
              <a:tailEnd/>
            </a:ln>
          </p:spPr>
          <p:txBody>
            <a:bodyPr lIns="121908" tIns="60953" rIns="121908" bIns="60953"/>
            <a:lstStyle/>
            <a:p>
              <a:endParaRPr lang="es-CL" sz="2400" dirty="0">
                <a:solidFill>
                  <a:srgbClr val="000000"/>
                </a:solidFill>
              </a:endParaRPr>
            </a:p>
          </p:txBody>
        </p:sp>
        <p:sp>
          <p:nvSpPr>
            <p:cNvPr id="175" name="Freeform 675"/>
            <p:cNvSpPr>
              <a:spLocks/>
            </p:cNvSpPr>
            <p:nvPr/>
          </p:nvSpPr>
          <p:spPr bwMode="gray">
            <a:xfrm>
              <a:off x="6951822" y="1570902"/>
              <a:ext cx="14031" cy="3475"/>
            </a:xfrm>
            <a:custGeom>
              <a:avLst/>
              <a:gdLst>
                <a:gd name="T0" fmla="*/ 0 w 6"/>
                <a:gd name="T1" fmla="*/ 4 h 2"/>
                <a:gd name="T2" fmla="*/ 3 w 6"/>
                <a:gd name="T3" fmla="*/ 0 h 2"/>
                <a:gd name="T4" fmla="*/ 9 w 6"/>
                <a:gd name="T5" fmla="*/ 0 h 2"/>
                <a:gd name="T6" fmla="*/ 14 w 6"/>
                <a:gd name="T7" fmla="*/ 4 h 2"/>
                <a:gd name="T8" fmla="*/ 8 w 6"/>
                <a:gd name="T9" fmla="*/ 4 h 2"/>
                <a:gd name="T10" fmla="*/ 0 w 6"/>
                <a:gd name="T11" fmla="*/ 4 h 2"/>
                <a:gd name="T12" fmla="*/ 0 60000 65536"/>
                <a:gd name="T13" fmla="*/ 0 60000 65536"/>
                <a:gd name="T14" fmla="*/ 0 60000 65536"/>
                <a:gd name="T15" fmla="*/ 0 60000 65536"/>
                <a:gd name="T16" fmla="*/ 0 60000 65536"/>
                <a:gd name="T17" fmla="*/ 0 60000 65536"/>
                <a:gd name="T18" fmla="*/ 0 w 6"/>
                <a:gd name="T19" fmla="*/ 0 h 2"/>
                <a:gd name="T20" fmla="*/ 6 w 6"/>
                <a:gd name="T21" fmla="*/ 2 h 2"/>
              </a:gdLst>
              <a:ahLst/>
              <a:cxnLst>
                <a:cxn ang="T12">
                  <a:pos x="T0" y="T1"/>
                </a:cxn>
                <a:cxn ang="T13">
                  <a:pos x="T2" y="T3"/>
                </a:cxn>
                <a:cxn ang="T14">
                  <a:pos x="T4" y="T5"/>
                </a:cxn>
                <a:cxn ang="T15">
                  <a:pos x="T6" y="T7"/>
                </a:cxn>
                <a:cxn ang="T16">
                  <a:pos x="T8" y="T9"/>
                </a:cxn>
                <a:cxn ang="T17">
                  <a:pos x="T10" y="T11"/>
                </a:cxn>
              </a:cxnLst>
              <a:rect l="T18" t="T19" r="T20" b="T21"/>
              <a:pathLst>
                <a:path w="6" h="2">
                  <a:moveTo>
                    <a:pt x="0" y="2"/>
                  </a:moveTo>
                  <a:lnTo>
                    <a:pt x="1" y="0"/>
                  </a:lnTo>
                  <a:lnTo>
                    <a:pt x="4" y="0"/>
                  </a:lnTo>
                  <a:lnTo>
                    <a:pt x="6" y="2"/>
                  </a:lnTo>
                  <a:lnTo>
                    <a:pt x="3" y="2"/>
                  </a:lnTo>
                  <a:lnTo>
                    <a:pt x="0" y="2"/>
                  </a:lnTo>
                  <a:close/>
                </a:path>
              </a:pathLst>
            </a:custGeom>
            <a:solidFill>
              <a:schemeClr val="bg2">
                <a:lumMod val="60000"/>
                <a:lumOff val="40000"/>
              </a:schemeClr>
            </a:solidFill>
            <a:ln w="3175" cmpd="sng">
              <a:solidFill>
                <a:schemeClr val="bg1"/>
              </a:solidFill>
              <a:round/>
              <a:headEnd/>
              <a:tailEnd/>
            </a:ln>
          </p:spPr>
          <p:txBody>
            <a:bodyPr lIns="121908" tIns="60953" rIns="121908" bIns="60953"/>
            <a:lstStyle/>
            <a:p>
              <a:endParaRPr lang="es-CL" sz="2400" dirty="0">
                <a:solidFill>
                  <a:srgbClr val="000000"/>
                </a:solidFill>
              </a:endParaRPr>
            </a:p>
          </p:txBody>
        </p:sp>
        <p:sp>
          <p:nvSpPr>
            <p:cNvPr id="176" name="Freeform 676"/>
            <p:cNvSpPr>
              <a:spLocks/>
            </p:cNvSpPr>
            <p:nvPr/>
          </p:nvSpPr>
          <p:spPr bwMode="gray">
            <a:xfrm>
              <a:off x="6669650" y="1548893"/>
              <a:ext cx="43651" cy="13901"/>
            </a:xfrm>
            <a:custGeom>
              <a:avLst/>
              <a:gdLst>
                <a:gd name="T0" fmla="*/ 12 w 18"/>
                <a:gd name="T1" fmla="*/ 0 h 8"/>
                <a:gd name="T2" fmla="*/ 26 w 18"/>
                <a:gd name="T3" fmla="*/ 0 h 8"/>
                <a:gd name="T4" fmla="*/ 44 w 18"/>
                <a:gd name="T5" fmla="*/ 0 h 8"/>
                <a:gd name="T6" fmla="*/ 44 w 18"/>
                <a:gd name="T7" fmla="*/ 3 h 8"/>
                <a:gd name="T8" fmla="*/ 34 w 18"/>
                <a:gd name="T9" fmla="*/ 9 h 8"/>
                <a:gd name="T10" fmla="*/ 34 w 18"/>
                <a:gd name="T11" fmla="*/ 13 h 8"/>
                <a:gd name="T12" fmla="*/ 19 w 18"/>
                <a:gd name="T13" fmla="*/ 18 h 8"/>
                <a:gd name="T14" fmla="*/ 8 w 18"/>
                <a:gd name="T15" fmla="*/ 9 h 8"/>
                <a:gd name="T16" fmla="*/ 0 w 18"/>
                <a:gd name="T17" fmla="*/ 9 h 8"/>
                <a:gd name="T18" fmla="*/ 5 w 18"/>
                <a:gd name="T19" fmla="*/ 3 h 8"/>
                <a:gd name="T20" fmla="*/ 12 w 18"/>
                <a:gd name="T21" fmla="*/ 0 h 8"/>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18"/>
                <a:gd name="T34" fmla="*/ 0 h 8"/>
                <a:gd name="T35" fmla="*/ 18 w 18"/>
                <a:gd name="T36" fmla="*/ 8 h 8"/>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18" h="8">
                  <a:moveTo>
                    <a:pt x="5" y="0"/>
                  </a:moveTo>
                  <a:lnTo>
                    <a:pt x="11" y="0"/>
                  </a:lnTo>
                  <a:lnTo>
                    <a:pt x="18" y="0"/>
                  </a:lnTo>
                  <a:lnTo>
                    <a:pt x="18" y="1"/>
                  </a:lnTo>
                  <a:lnTo>
                    <a:pt x="14" y="4"/>
                  </a:lnTo>
                  <a:lnTo>
                    <a:pt x="14" y="6"/>
                  </a:lnTo>
                  <a:lnTo>
                    <a:pt x="8" y="8"/>
                  </a:lnTo>
                  <a:lnTo>
                    <a:pt x="3" y="4"/>
                  </a:lnTo>
                  <a:lnTo>
                    <a:pt x="0" y="4"/>
                  </a:lnTo>
                  <a:lnTo>
                    <a:pt x="2" y="1"/>
                  </a:lnTo>
                  <a:lnTo>
                    <a:pt x="5" y="0"/>
                  </a:lnTo>
                  <a:close/>
                </a:path>
              </a:pathLst>
            </a:custGeom>
            <a:solidFill>
              <a:schemeClr val="bg2">
                <a:lumMod val="60000"/>
                <a:lumOff val="40000"/>
              </a:schemeClr>
            </a:solidFill>
            <a:ln w="3175" cmpd="sng">
              <a:solidFill>
                <a:schemeClr val="bg1"/>
              </a:solidFill>
              <a:round/>
              <a:headEnd/>
              <a:tailEnd/>
            </a:ln>
          </p:spPr>
          <p:txBody>
            <a:bodyPr lIns="121908" tIns="60953" rIns="121908" bIns="60953"/>
            <a:lstStyle/>
            <a:p>
              <a:endParaRPr lang="es-CL" sz="2400" dirty="0">
                <a:solidFill>
                  <a:srgbClr val="000000"/>
                </a:solidFill>
              </a:endParaRPr>
            </a:p>
          </p:txBody>
        </p:sp>
        <p:sp>
          <p:nvSpPr>
            <p:cNvPr id="177" name="Freeform 677"/>
            <p:cNvSpPr>
              <a:spLocks/>
            </p:cNvSpPr>
            <p:nvPr/>
          </p:nvSpPr>
          <p:spPr bwMode="gray">
            <a:xfrm>
              <a:off x="6758504" y="1552367"/>
              <a:ext cx="18708" cy="9267"/>
            </a:xfrm>
            <a:custGeom>
              <a:avLst/>
              <a:gdLst>
                <a:gd name="T0" fmla="*/ 13 w 8"/>
                <a:gd name="T1" fmla="*/ 0 h 5"/>
                <a:gd name="T2" fmla="*/ 18 w 8"/>
                <a:gd name="T3" fmla="*/ 0 h 5"/>
                <a:gd name="T4" fmla="*/ 9 w 8"/>
                <a:gd name="T5" fmla="*/ 8 h 5"/>
                <a:gd name="T6" fmla="*/ 9 w 8"/>
                <a:gd name="T7" fmla="*/ 13 h 5"/>
                <a:gd name="T8" fmla="*/ 3 w 8"/>
                <a:gd name="T9" fmla="*/ 13 h 5"/>
                <a:gd name="T10" fmla="*/ 0 w 8"/>
                <a:gd name="T11" fmla="*/ 10 h 5"/>
                <a:gd name="T12" fmla="*/ 6 w 8"/>
                <a:gd name="T13" fmla="*/ 3 h 5"/>
                <a:gd name="T14" fmla="*/ 13 w 8"/>
                <a:gd name="T15" fmla="*/ 0 h 5"/>
                <a:gd name="T16" fmla="*/ 0 60000 65536"/>
                <a:gd name="T17" fmla="*/ 0 60000 65536"/>
                <a:gd name="T18" fmla="*/ 0 60000 65536"/>
                <a:gd name="T19" fmla="*/ 0 60000 65536"/>
                <a:gd name="T20" fmla="*/ 0 60000 65536"/>
                <a:gd name="T21" fmla="*/ 0 60000 65536"/>
                <a:gd name="T22" fmla="*/ 0 60000 65536"/>
                <a:gd name="T23" fmla="*/ 0 60000 65536"/>
                <a:gd name="T24" fmla="*/ 0 w 8"/>
                <a:gd name="T25" fmla="*/ 0 h 5"/>
                <a:gd name="T26" fmla="*/ 8 w 8"/>
                <a:gd name="T27" fmla="*/ 5 h 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8" h="5">
                  <a:moveTo>
                    <a:pt x="6" y="0"/>
                  </a:moveTo>
                  <a:lnTo>
                    <a:pt x="8" y="0"/>
                  </a:lnTo>
                  <a:lnTo>
                    <a:pt x="4" y="3"/>
                  </a:lnTo>
                  <a:lnTo>
                    <a:pt x="4" y="5"/>
                  </a:lnTo>
                  <a:lnTo>
                    <a:pt x="1" y="5"/>
                  </a:lnTo>
                  <a:lnTo>
                    <a:pt x="0" y="4"/>
                  </a:lnTo>
                  <a:lnTo>
                    <a:pt x="3" y="1"/>
                  </a:lnTo>
                  <a:lnTo>
                    <a:pt x="6" y="0"/>
                  </a:lnTo>
                  <a:close/>
                </a:path>
              </a:pathLst>
            </a:custGeom>
            <a:solidFill>
              <a:schemeClr val="bg2">
                <a:lumMod val="60000"/>
                <a:lumOff val="40000"/>
              </a:schemeClr>
            </a:solidFill>
            <a:ln w="3175" cmpd="sng">
              <a:solidFill>
                <a:schemeClr val="bg1"/>
              </a:solidFill>
              <a:round/>
              <a:headEnd/>
              <a:tailEnd/>
            </a:ln>
          </p:spPr>
          <p:txBody>
            <a:bodyPr lIns="121908" tIns="60953" rIns="121908" bIns="60953"/>
            <a:lstStyle/>
            <a:p>
              <a:endParaRPr lang="es-CL" sz="2400" dirty="0">
                <a:solidFill>
                  <a:srgbClr val="000000"/>
                </a:solidFill>
              </a:endParaRPr>
            </a:p>
          </p:txBody>
        </p:sp>
        <p:sp>
          <p:nvSpPr>
            <p:cNvPr id="178" name="Freeform 678"/>
            <p:cNvSpPr>
              <a:spLocks/>
            </p:cNvSpPr>
            <p:nvPr/>
          </p:nvSpPr>
          <p:spPr bwMode="gray">
            <a:xfrm>
              <a:off x="7201249" y="1555843"/>
              <a:ext cx="26502" cy="15059"/>
            </a:xfrm>
            <a:custGeom>
              <a:avLst/>
              <a:gdLst>
                <a:gd name="T0" fmla="*/ 12 w 11"/>
                <a:gd name="T1" fmla="*/ 3 h 8"/>
                <a:gd name="T2" fmla="*/ 26 w 11"/>
                <a:gd name="T3" fmla="*/ 16 h 8"/>
                <a:gd name="T4" fmla="*/ 23 w 11"/>
                <a:gd name="T5" fmla="*/ 21 h 8"/>
                <a:gd name="T6" fmla="*/ 0 w 11"/>
                <a:gd name="T7" fmla="*/ 0 h 8"/>
                <a:gd name="T8" fmla="*/ 12 w 11"/>
                <a:gd name="T9" fmla="*/ 3 h 8"/>
                <a:gd name="T10" fmla="*/ 0 60000 65536"/>
                <a:gd name="T11" fmla="*/ 0 60000 65536"/>
                <a:gd name="T12" fmla="*/ 0 60000 65536"/>
                <a:gd name="T13" fmla="*/ 0 60000 65536"/>
                <a:gd name="T14" fmla="*/ 0 60000 65536"/>
                <a:gd name="T15" fmla="*/ 0 w 11"/>
                <a:gd name="T16" fmla="*/ 0 h 8"/>
                <a:gd name="T17" fmla="*/ 11 w 11"/>
                <a:gd name="T18" fmla="*/ 8 h 8"/>
              </a:gdLst>
              <a:ahLst/>
              <a:cxnLst>
                <a:cxn ang="T10">
                  <a:pos x="T0" y="T1"/>
                </a:cxn>
                <a:cxn ang="T11">
                  <a:pos x="T2" y="T3"/>
                </a:cxn>
                <a:cxn ang="T12">
                  <a:pos x="T4" y="T5"/>
                </a:cxn>
                <a:cxn ang="T13">
                  <a:pos x="T6" y="T7"/>
                </a:cxn>
                <a:cxn ang="T14">
                  <a:pos x="T8" y="T9"/>
                </a:cxn>
              </a:cxnLst>
              <a:rect l="T15" t="T16" r="T17" b="T18"/>
              <a:pathLst>
                <a:path w="11" h="8">
                  <a:moveTo>
                    <a:pt x="5" y="1"/>
                  </a:moveTo>
                  <a:lnTo>
                    <a:pt x="11" y="6"/>
                  </a:lnTo>
                  <a:lnTo>
                    <a:pt x="10" y="8"/>
                  </a:lnTo>
                  <a:lnTo>
                    <a:pt x="0" y="0"/>
                  </a:lnTo>
                  <a:lnTo>
                    <a:pt x="5" y="1"/>
                  </a:lnTo>
                  <a:close/>
                </a:path>
              </a:pathLst>
            </a:custGeom>
            <a:solidFill>
              <a:schemeClr val="bg2">
                <a:lumMod val="60000"/>
                <a:lumOff val="40000"/>
              </a:schemeClr>
            </a:solidFill>
            <a:ln w="3175" cmpd="sng">
              <a:solidFill>
                <a:schemeClr val="bg1"/>
              </a:solidFill>
              <a:round/>
              <a:headEnd/>
              <a:tailEnd/>
            </a:ln>
          </p:spPr>
          <p:txBody>
            <a:bodyPr lIns="121908" tIns="60953" rIns="121908" bIns="60953"/>
            <a:lstStyle/>
            <a:p>
              <a:endParaRPr lang="es-CL" sz="2400" dirty="0">
                <a:solidFill>
                  <a:srgbClr val="000000"/>
                </a:solidFill>
              </a:endParaRPr>
            </a:p>
          </p:txBody>
        </p:sp>
        <p:sp>
          <p:nvSpPr>
            <p:cNvPr id="179" name="Freeform 679"/>
            <p:cNvSpPr>
              <a:spLocks/>
            </p:cNvSpPr>
            <p:nvPr/>
          </p:nvSpPr>
          <p:spPr bwMode="gray">
            <a:xfrm>
              <a:off x="7244904" y="1653142"/>
              <a:ext cx="17149" cy="5792"/>
            </a:xfrm>
            <a:custGeom>
              <a:avLst/>
              <a:gdLst>
                <a:gd name="T0" fmla="*/ 0 w 7"/>
                <a:gd name="T1" fmla="*/ 3 h 3"/>
                <a:gd name="T2" fmla="*/ 5 w 7"/>
                <a:gd name="T3" fmla="*/ 8 h 3"/>
                <a:gd name="T4" fmla="*/ 17 w 7"/>
                <a:gd name="T5" fmla="*/ 8 h 3"/>
                <a:gd name="T6" fmla="*/ 14 w 7"/>
                <a:gd name="T7" fmla="*/ 3 h 3"/>
                <a:gd name="T8" fmla="*/ 3 w 7"/>
                <a:gd name="T9" fmla="*/ 0 h 3"/>
                <a:gd name="T10" fmla="*/ 0 w 7"/>
                <a:gd name="T11" fmla="*/ 3 h 3"/>
                <a:gd name="T12" fmla="*/ 0 60000 65536"/>
                <a:gd name="T13" fmla="*/ 0 60000 65536"/>
                <a:gd name="T14" fmla="*/ 0 60000 65536"/>
                <a:gd name="T15" fmla="*/ 0 60000 65536"/>
                <a:gd name="T16" fmla="*/ 0 60000 65536"/>
                <a:gd name="T17" fmla="*/ 0 60000 65536"/>
                <a:gd name="T18" fmla="*/ 0 w 7"/>
                <a:gd name="T19" fmla="*/ 0 h 3"/>
                <a:gd name="T20" fmla="*/ 7 w 7"/>
                <a:gd name="T21" fmla="*/ 3 h 3"/>
              </a:gdLst>
              <a:ahLst/>
              <a:cxnLst>
                <a:cxn ang="T12">
                  <a:pos x="T0" y="T1"/>
                </a:cxn>
                <a:cxn ang="T13">
                  <a:pos x="T2" y="T3"/>
                </a:cxn>
                <a:cxn ang="T14">
                  <a:pos x="T4" y="T5"/>
                </a:cxn>
                <a:cxn ang="T15">
                  <a:pos x="T6" y="T7"/>
                </a:cxn>
                <a:cxn ang="T16">
                  <a:pos x="T8" y="T9"/>
                </a:cxn>
                <a:cxn ang="T17">
                  <a:pos x="T10" y="T11"/>
                </a:cxn>
              </a:cxnLst>
              <a:rect l="T18" t="T19" r="T20" b="T21"/>
              <a:pathLst>
                <a:path w="7" h="3">
                  <a:moveTo>
                    <a:pt x="0" y="1"/>
                  </a:moveTo>
                  <a:lnTo>
                    <a:pt x="2" y="3"/>
                  </a:lnTo>
                  <a:lnTo>
                    <a:pt x="7" y="3"/>
                  </a:lnTo>
                  <a:lnTo>
                    <a:pt x="6" y="1"/>
                  </a:lnTo>
                  <a:lnTo>
                    <a:pt x="1" y="0"/>
                  </a:lnTo>
                  <a:lnTo>
                    <a:pt x="0" y="1"/>
                  </a:lnTo>
                  <a:close/>
                </a:path>
              </a:pathLst>
            </a:custGeom>
            <a:solidFill>
              <a:schemeClr val="bg2">
                <a:lumMod val="60000"/>
                <a:lumOff val="40000"/>
              </a:schemeClr>
            </a:solidFill>
            <a:ln w="3175" cmpd="sng">
              <a:solidFill>
                <a:schemeClr val="bg1"/>
              </a:solidFill>
              <a:round/>
              <a:headEnd/>
              <a:tailEnd/>
            </a:ln>
          </p:spPr>
          <p:txBody>
            <a:bodyPr lIns="121908" tIns="60953" rIns="121908" bIns="60953"/>
            <a:lstStyle/>
            <a:p>
              <a:endParaRPr lang="es-CL" sz="2400" dirty="0">
                <a:solidFill>
                  <a:srgbClr val="000000"/>
                </a:solidFill>
              </a:endParaRPr>
            </a:p>
          </p:txBody>
        </p:sp>
        <p:sp>
          <p:nvSpPr>
            <p:cNvPr id="180" name="Freeform 680"/>
            <p:cNvSpPr>
              <a:spLocks/>
            </p:cNvSpPr>
            <p:nvPr/>
          </p:nvSpPr>
          <p:spPr bwMode="gray">
            <a:xfrm>
              <a:off x="7268286" y="1643877"/>
              <a:ext cx="9354" cy="3475"/>
            </a:xfrm>
            <a:custGeom>
              <a:avLst/>
              <a:gdLst>
                <a:gd name="T0" fmla="*/ 3 w 4"/>
                <a:gd name="T1" fmla="*/ 0 h 2"/>
                <a:gd name="T2" fmla="*/ 9 w 4"/>
                <a:gd name="T3" fmla="*/ 0 h 2"/>
                <a:gd name="T4" fmla="*/ 9 w 4"/>
                <a:gd name="T5" fmla="*/ 3 h 2"/>
                <a:gd name="T6" fmla="*/ 0 w 4"/>
                <a:gd name="T7" fmla="*/ 4 h 2"/>
                <a:gd name="T8" fmla="*/ 3 w 4"/>
                <a:gd name="T9" fmla="*/ 0 h 2"/>
                <a:gd name="T10" fmla="*/ 0 60000 65536"/>
                <a:gd name="T11" fmla="*/ 0 60000 65536"/>
                <a:gd name="T12" fmla="*/ 0 60000 65536"/>
                <a:gd name="T13" fmla="*/ 0 60000 65536"/>
                <a:gd name="T14" fmla="*/ 0 60000 65536"/>
                <a:gd name="T15" fmla="*/ 0 w 4"/>
                <a:gd name="T16" fmla="*/ 0 h 2"/>
                <a:gd name="T17" fmla="*/ 4 w 4"/>
                <a:gd name="T18" fmla="*/ 2 h 2"/>
              </a:gdLst>
              <a:ahLst/>
              <a:cxnLst>
                <a:cxn ang="T10">
                  <a:pos x="T0" y="T1"/>
                </a:cxn>
                <a:cxn ang="T11">
                  <a:pos x="T2" y="T3"/>
                </a:cxn>
                <a:cxn ang="T12">
                  <a:pos x="T4" y="T5"/>
                </a:cxn>
                <a:cxn ang="T13">
                  <a:pos x="T6" y="T7"/>
                </a:cxn>
                <a:cxn ang="T14">
                  <a:pos x="T8" y="T9"/>
                </a:cxn>
              </a:cxnLst>
              <a:rect l="T15" t="T16" r="T17" b="T18"/>
              <a:pathLst>
                <a:path w="4" h="2">
                  <a:moveTo>
                    <a:pt x="1" y="0"/>
                  </a:moveTo>
                  <a:lnTo>
                    <a:pt x="4" y="0"/>
                  </a:lnTo>
                  <a:lnTo>
                    <a:pt x="4" y="1"/>
                  </a:lnTo>
                  <a:lnTo>
                    <a:pt x="0" y="2"/>
                  </a:lnTo>
                  <a:lnTo>
                    <a:pt x="1" y="0"/>
                  </a:lnTo>
                  <a:close/>
                </a:path>
              </a:pathLst>
            </a:custGeom>
            <a:solidFill>
              <a:schemeClr val="bg2">
                <a:lumMod val="60000"/>
                <a:lumOff val="40000"/>
              </a:schemeClr>
            </a:solidFill>
            <a:ln w="3175" cmpd="sng">
              <a:solidFill>
                <a:schemeClr val="bg1"/>
              </a:solidFill>
              <a:round/>
              <a:headEnd/>
              <a:tailEnd/>
            </a:ln>
          </p:spPr>
          <p:txBody>
            <a:bodyPr lIns="121908" tIns="60953" rIns="121908" bIns="60953"/>
            <a:lstStyle/>
            <a:p>
              <a:endParaRPr lang="es-CL" sz="2400" dirty="0">
                <a:solidFill>
                  <a:srgbClr val="000000"/>
                </a:solidFill>
              </a:endParaRPr>
            </a:p>
          </p:txBody>
        </p:sp>
        <p:sp>
          <p:nvSpPr>
            <p:cNvPr id="181" name="Freeform 681"/>
            <p:cNvSpPr>
              <a:spLocks/>
            </p:cNvSpPr>
            <p:nvPr/>
          </p:nvSpPr>
          <p:spPr bwMode="gray">
            <a:xfrm>
              <a:off x="7254254" y="2236953"/>
              <a:ext cx="18708" cy="12742"/>
            </a:xfrm>
            <a:custGeom>
              <a:avLst/>
              <a:gdLst>
                <a:gd name="T0" fmla="*/ 0 w 8"/>
                <a:gd name="T1" fmla="*/ 13 h 7"/>
                <a:gd name="T2" fmla="*/ 0 w 8"/>
                <a:gd name="T3" fmla="*/ 5 h 7"/>
                <a:gd name="T4" fmla="*/ 4 w 8"/>
                <a:gd name="T5" fmla="*/ 0 h 7"/>
                <a:gd name="T6" fmla="*/ 10 w 8"/>
                <a:gd name="T7" fmla="*/ 0 h 7"/>
                <a:gd name="T8" fmla="*/ 18 w 8"/>
                <a:gd name="T9" fmla="*/ 8 h 7"/>
                <a:gd name="T10" fmla="*/ 10 w 8"/>
                <a:gd name="T11" fmla="*/ 17 h 7"/>
                <a:gd name="T12" fmla="*/ 0 w 8"/>
                <a:gd name="T13" fmla="*/ 13 h 7"/>
                <a:gd name="T14" fmla="*/ 0 60000 65536"/>
                <a:gd name="T15" fmla="*/ 0 60000 65536"/>
                <a:gd name="T16" fmla="*/ 0 60000 65536"/>
                <a:gd name="T17" fmla="*/ 0 60000 65536"/>
                <a:gd name="T18" fmla="*/ 0 60000 65536"/>
                <a:gd name="T19" fmla="*/ 0 60000 65536"/>
                <a:gd name="T20" fmla="*/ 0 60000 65536"/>
                <a:gd name="T21" fmla="*/ 0 w 8"/>
                <a:gd name="T22" fmla="*/ 0 h 7"/>
                <a:gd name="T23" fmla="*/ 8 w 8"/>
                <a:gd name="T24" fmla="*/ 7 h 7"/>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 h="7">
                  <a:moveTo>
                    <a:pt x="0" y="5"/>
                  </a:moveTo>
                  <a:lnTo>
                    <a:pt x="0" y="2"/>
                  </a:lnTo>
                  <a:lnTo>
                    <a:pt x="2" y="0"/>
                  </a:lnTo>
                  <a:lnTo>
                    <a:pt x="5" y="0"/>
                  </a:lnTo>
                  <a:lnTo>
                    <a:pt x="8" y="3"/>
                  </a:lnTo>
                  <a:lnTo>
                    <a:pt x="5" y="7"/>
                  </a:lnTo>
                  <a:lnTo>
                    <a:pt x="0" y="5"/>
                  </a:lnTo>
                  <a:close/>
                </a:path>
              </a:pathLst>
            </a:custGeom>
            <a:solidFill>
              <a:schemeClr val="bg2">
                <a:lumMod val="60000"/>
                <a:lumOff val="40000"/>
              </a:schemeClr>
            </a:solidFill>
            <a:ln w="3175" cmpd="sng">
              <a:solidFill>
                <a:schemeClr val="bg1"/>
              </a:solidFill>
              <a:round/>
              <a:headEnd/>
              <a:tailEnd/>
            </a:ln>
          </p:spPr>
          <p:txBody>
            <a:bodyPr lIns="121908" tIns="60953" rIns="121908" bIns="60953"/>
            <a:lstStyle/>
            <a:p>
              <a:endParaRPr lang="es-CL" sz="2400" dirty="0">
                <a:solidFill>
                  <a:srgbClr val="000000"/>
                </a:solidFill>
              </a:endParaRPr>
            </a:p>
          </p:txBody>
        </p:sp>
        <p:sp>
          <p:nvSpPr>
            <p:cNvPr id="182" name="Freeform 682"/>
            <p:cNvSpPr>
              <a:spLocks/>
            </p:cNvSpPr>
            <p:nvPr/>
          </p:nvSpPr>
          <p:spPr bwMode="gray">
            <a:xfrm>
              <a:off x="7235553" y="2238112"/>
              <a:ext cx="14031" cy="5792"/>
            </a:xfrm>
            <a:custGeom>
              <a:avLst/>
              <a:gdLst>
                <a:gd name="T0" fmla="*/ 14 w 6"/>
                <a:gd name="T1" fmla="*/ 3 h 3"/>
                <a:gd name="T2" fmla="*/ 8 w 6"/>
                <a:gd name="T3" fmla="*/ 0 h 3"/>
                <a:gd name="T4" fmla="*/ 0 w 6"/>
                <a:gd name="T5" fmla="*/ 5 h 3"/>
                <a:gd name="T6" fmla="*/ 5 w 6"/>
                <a:gd name="T7" fmla="*/ 8 h 3"/>
                <a:gd name="T8" fmla="*/ 9 w 6"/>
                <a:gd name="T9" fmla="*/ 5 h 3"/>
                <a:gd name="T10" fmla="*/ 14 w 6"/>
                <a:gd name="T11" fmla="*/ 3 h 3"/>
                <a:gd name="T12" fmla="*/ 0 60000 65536"/>
                <a:gd name="T13" fmla="*/ 0 60000 65536"/>
                <a:gd name="T14" fmla="*/ 0 60000 65536"/>
                <a:gd name="T15" fmla="*/ 0 60000 65536"/>
                <a:gd name="T16" fmla="*/ 0 60000 65536"/>
                <a:gd name="T17" fmla="*/ 0 60000 65536"/>
                <a:gd name="T18" fmla="*/ 0 w 6"/>
                <a:gd name="T19" fmla="*/ 0 h 3"/>
                <a:gd name="T20" fmla="*/ 6 w 6"/>
                <a:gd name="T21" fmla="*/ 3 h 3"/>
              </a:gdLst>
              <a:ahLst/>
              <a:cxnLst>
                <a:cxn ang="T12">
                  <a:pos x="T0" y="T1"/>
                </a:cxn>
                <a:cxn ang="T13">
                  <a:pos x="T2" y="T3"/>
                </a:cxn>
                <a:cxn ang="T14">
                  <a:pos x="T4" y="T5"/>
                </a:cxn>
                <a:cxn ang="T15">
                  <a:pos x="T6" y="T7"/>
                </a:cxn>
                <a:cxn ang="T16">
                  <a:pos x="T8" y="T9"/>
                </a:cxn>
                <a:cxn ang="T17">
                  <a:pos x="T10" y="T11"/>
                </a:cxn>
              </a:cxnLst>
              <a:rect l="T18" t="T19" r="T20" b="T21"/>
              <a:pathLst>
                <a:path w="6" h="3">
                  <a:moveTo>
                    <a:pt x="6" y="1"/>
                  </a:moveTo>
                  <a:lnTo>
                    <a:pt x="3" y="0"/>
                  </a:lnTo>
                  <a:lnTo>
                    <a:pt x="0" y="2"/>
                  </a:lnTo>
                  <a:lnTo>
                    <a:pt x="2" y="3"/>
                  </a:lnTo>
                  <a:lnTo>
                    <a:pt x="4" y="2"/>
                  </a:lnTo>
                  <a:lnTo>
                    <a:pt x="6" y="1"/>
                  </a:lnTo>
                  <a:close/>
                </a:path>
              </a:pathLst>
            </a:custGeom>
            <a:solidFill>
              <a:schemeClr val="bg2">
                <a:lumMod val="60000"/>
                <a:lumOff val="40000"/>
              </a:schemeClr>
            </a:solidFill>
            <a:ln w="3175" cmpd="sng">
              <a:solidFill>
                <a:schemeClr val="bg1"/>
              </a:solidFill>
              <a:round/>
              <a:headEnd/>
              <a:tailEnd/>
            </a:ln>
          </p:spPr>
          <p:txBody>
            <a:bodyPr lIns="121908" tIns="60953" rIns="121908" bIns="60953"/>
            <a:lstStyle/>
            <a:p>
              <a:endParaRPr lang="es-CL" sz="2400" dirty="0">
                <a:solidFill>
                  <a:srgbClr val="000000"/>
                </a:solidFill>
              </a:endParaRPr>
            </a:p>
          </p:txBody>
        </p:sp>
        <p:sp>
          <p:nvSpPr>
            <p:cNvPr id="183" name="Freeform 683"/>
            <p:cNvSpPr>
              <a:spLocks/>
            </p:cNvSpPr>
            <p:nvPr/>
          </p:nvSpPr>
          <p:spPr bwMode="gray">
            <a:xfrm>
              <a:off x="7268285" y="2686397"/>
              <a:ext cx="15590" cy="13901"/>
            </a:xfrm>
            <a:custGeom>
              <a:avLst/>
              <a:gdLst>
                <a:gd name="T0" fmla="*/ 17 w 6"/>
                <a:gd name="T1" fmla="*/ 3 h 8"/>
                <a:gd name="T2" fmla="*/ 13 w 6"/>
                <a:gd name="T3" fmla="*/ 10 h 8"/>
                <a:gd name="T4" fmla="*/ 3 w 6"/>
                <a:gd name="T5" fmla="*/ 18 h 8"/>
                <a:gd name="T6" fmla="*/ 0 w 6"/>
                <a:gd name="T7" fmla="*/ 13 h 8"/>
                <a:gd name="T8" fmla="*/ 8 w 6"/>
                <a:gd name="T9" fmla="*/ 4 h 8"/>
                <a:gd name="T10" fmla="*/ 8 w 6"/>
                <a:gd name="T11" fmla="*/ 0 h 8"/>
                <a:gd name="T12" fmla="*/ 17 w 6"/>
                <a:gd name="T13" fmla="*/ 3 h 8"/>
                <a:gd name="T14" fmla="*/ 0 60000 65536"/>
                <a:gd name="T15" fmla="*/ 0 60000 65536"/>
                <a:gd name="T16" fmla="*/ 0 60000 65536"/>
                <a:gd name="T17" fmla="*/ 0 60000 65536"/>
                <a:gd name="T18" fmla="*/ 0 60000 65536"/>
                <a:gd name="T19" fmla="*/ 0 60000 65536"/>
                <a:gd name="T20" fmla="*/ 0 60000 65536"/>
                <a:gd name="T21" fmla="*/ 0 w 6"/>
                <a:gd name="T22" fmla="*/ 0 h 8"/>
                <a:gd name="T23" fmla="*/ 6 w 6"/>
                <a:gd name="T24" fmla="*/ 8 h 8"/>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6" h="8">
                  <a:moveTo>
                    <a:pt x="6" y="1"/>
                  </a:moveTo>
                  <a:lnTo>
                    <a:pt x="5" y="5"/>
                  </a:lnTo>
                  <a:lnTo>
                    <a:pt x="1" y="8"/>
                  </a:lnTo>
                  <a:lnTo>
                    <a:pt x="0" y="6"/>
                  </a:lnTo>
                  <a:lnTo>
                    <a:pt x="3" y="2"/>
                  </a:lnTo>
                  <a:lnTo>
                    <a:pt x="3" y="0"/>
                  </a:lnTo>
                  <a:lnTo>
                    <a:pt x="6" y="1"/>
                  </a:lnTo>
                  <a:close/>
                </a:path>
              </a:pathLst>
            </a:custGeom>
            <a:solidFill>
              <a:schemeClr val="bg2">
                <a:lumMod val="60000"/>
                <a:lumOff val="40000"/>
              </a:schemeClr>
            </a:solidFill>
            <a:ln w="3175" cmpd="sng">
              <a:solidFill>
                <a:schemeClr val="bg1"/>
              </a:solidFill>
              <a:round/>
              <a:headEnd/>
              <a:tailEnd/>
            </a:ln>
          </p:spPr>
          <p:txBody>
            <a:bodyPr lIns="121908" tIns="60953" rIns="121908" bIns="60953"/>
            <a:lstStyle/>
            <a:p>
              <a:endParaRPr lang="es-CL" sz="2400" dirty="0">
                <a:solidFill>
                  <a:srgbClr val="000000"/>
                </a:solidFill>
              </a:endParaRPr>
            </a:p>
          </p:txBody>
        </p:sp>
        <p:sp>
          <p:nvSpPr>
            <p:cNvPr id="184" name="Freeform 684"/>
            <p:cNvSpPr>
              <a:spLocks/>
            </p:cNvSpPr>
            <p:nvPr/>
          </p:nvSpPr>
          <p:spPr bwMode="gray">
            <a:xfrm>
              <a:off x="6956498" y="2576354"/>
              <a:ext cx="148101" cy="126261"/>
            </a:xfrm>
            <a:custGeom>
              <a:avLst/>
              <a:gdLst>
                <a:gd name="T0" fmla="*/ 148 w 61"/>
                <a:gd name="T1" fmla="*/ 12 h 70"/>
                <a:gd name="T2" fmla="*/ 134 w 61"/>
                <a:gd name="T3" fmla="*/ 31 h 70"/>
                <a:gd name="T4" fmla="*/ 126 w 61"/>
                <a:gd name="T5" fmla="*/ 47 h 70"/>
                <a:gd name="T6" fmla="*/ 129 w 61"/>
                <a:gd name="T7" fmla="*/ 61 h 70"/>
                <a:gd name="T8" fmla="*/ 112 w 61"/>
                <a:gd name="T9" fmla="*/ 83 h 70"/>
                <a:gd name="T10" fmla="*/ 92 w 61"/>
                <a:gd name="T11" fmla="*/ 97 h 70"/>
                <a:gd name="T12" fmla="*/ 78 w 61"/>
                <a:gd name="T13" fmla="*/ 100 h 70"/>
                <a:gd name="T14" fmla="*/ 73 w 61"/>
                <a:gd name="T15" fmla="*/ 107 h 70"/>
                <a:gd name="T16" fmla="*/ 73 w 61"/>
                <a:gd name="T17" fmla="*/ 123 h 70"/>
                <a:gd name="T18" fmla="*/ 83 w 61"/>
                <a:gd name="T19" fmla="*/ 126 h 70"/>
                <a:gd name="T20" fmla="*/ 97 w 61"/>
                <a:gd name="T21" fmla="*/ 139 h 70"/>
                <a:gd name="T22" fmla="*/ 62 w 61"/>
                <a:gd name="T23" fmla="*/ 148 h 70"/>
                <a:gd name="T24" fmla="*/ 47 w 61"/>
                <a:gd name="T25" fmla="*/ 167 h 70"/>
                <a:gd name="T26" fmla="*/ 44 w 61"/>
                <a:gd name="T27" fmla="*/ 167 h 70"/>
                <a:gd name="T28" fmla="*/ 31 w 61"/>
                <a:gd name="T29" fmla="*/ 170 h 70"/>
                <a:gd name="T30" fmla="*/ 22 w 61"/>
                <a:gd name="T31" fmla="*/ 170 h 70"/>
                <a:gd name="T32" fmla="*/ 12 w 61"/>
                <a:gd name="T33" fmla="*/ 157 h 70"/>
                <a:gd name="T34" fmla="*/ 26 w 61"/>
                <a:gd name="T35" fmla="*/ 143 h 70"/>
                <a:gd name="T36" fmla="*/ 25 w 61"/>
                <a:gd name="T37" fmla="*/ 129 h 70"/>
                <a:gd name="T38" fmla="*/ 25 w 61"/>
                <a:gd name="T39" fmla="*/ 117 h 70"/>
                <a:gd name="T40" fmla="*/ 14 w 61"/>
                <a:gd name="T41" fmla="*/ 114 h 70"/>
                <a:gd name="T42" fmla="*/ 8 w 61"/>
                <a:gd name="T43" fmla="*/ 112 h 70"/>
                <a:gd name="T44" fmla="*/ 0 w 61"/>
                <a:gd name="T45" fmla="*/ 104 h 70"/>
                <a:gd name="T46" fmla="*/ 12 w 61"/>
                <a:gd name="T47" fmla="*/ 83 h 70"/>
                <a:gd name="T48" fmla="*/ 40 w 61"/>
                <a:gd name="T49" fmla="*/ 70 h 70"/>
                <a:gd name="T50" fmla="*/ 58 w 61"/>
                <a:gd name="T51" fmla="*/ 36 h 70"/>
                <a:gd name="T52" fmla="*/ 69 w 61"/>
                <a:gd name="T53" fmla="*/ 39 h 70"/>
                <a:gd name="T54" fmla="*/ 69 w 61"/>
                <a:gd name="T55" fmla="*/ 56 h 70"/>
                <a:gd name="T56" fmla="*/ 87 w 61"/>
                <a:gd name="T57" fmla="*/ 53 h 70"/>
                <a:gd name="T58" fmla="*/ 95 w 61"/>
                <a:gd name="T59" fmla="*/ 47 h 70"/>
                <a:gd name="T60" fmla="*/ 90 w 61"/>
                <a:gd name="T61" fmla="*/ 25 h 70"/>
                <a:gd name="T62" fmla="*/ 107 w 61"/>
                <a:gd name="T63" fmla="*/ 25 h 70"/>
                <a:gd name="T64" fmla="*/ 131 w 61"/>
                <a:gd name="T65" fmla="*/ 0 h 70"/>
                <a:gd name="T66" fmla="*/ 140 w 61"/>
                <a:gd name="T67" fmla="*/ 8 h 70"/>
                <a:gd name="T68" fmla="*/ 148 w 61"/>
                <a:gd name="T69" fmla="*/ 12 h 70"/>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w 61"/>
                <a:gd name="T106" fmla="*/ 0 h 70"/>
                <a:gd name="T107" fmla="*/ 61 w 61"/>
                <a:gd name="T108" fmla="*/ 70 h 70"/>
              </a:gdLst>
              <a:ahLst/>
              <a:cxnLst>
                <a:cxn ang="T70">
                  <a:pos x="T0" y="T1"/>
                </a:cxn>
                <a:cxn ang="T71">
                  <a:pos x="T2" y="T3"/>
                </a:cxn>
                <a:cxn ang="T72">
                  <a:pos x="T4" y="T5"/>
                </a:cxn>
                <a:cxn ang="T73">
                  <a:pos x="T6" y="T7"/>
                </a:cxn>
                <a:cxn ang="T74">
                  <a:pos x="T8" y="T9"/>
                </a:cxn>
                <a:cxn ang="T75">
                  <a:pos x="T10" y="T11"/>
                </a:cxn>
                <a:cxn ang="T76">
                  <a:pos x="T12" y="T13"/>
                </a:cxn>
                <a:cxn ang="T77">
                  <a:pos x="T14" y="T15"/>
                </a:cxn>
                <a:cxn ang="T78">
                  <a:pos x="T16" y="T17"/>
                </a:cxn>
                <a:cxn ang="T79">
                  <a:pos x="T18" y="T19"/>
                </a:cxn>
                <a:cxn ang="T80">
                  <a:pos x="T20" y="T21"/>
                </a:cxn>
                <a:cxn ang="T81">
                  <a:pos x="T22" y="T23"/>
                </a:cxn>
                <a:cxn ang="T82">
                  <a:pos x="T24" y="T25"/>
                </a:cxn>
                <a:cxn ang="T83">
                  <a:pos x="T26" y="T27"/>
                </a:cxn>
                <a:cxn ang="T84">
                  <a:pos x="T28" y="T29"/>
                </a:cxn>
                <a:cxn ang="T85">
                  <a:pos x="T30" y="T31"/>
                </a:cxn>
                <a:cxn ang="T86">
                  <a:pos x="T32" y="T33"/>
                </a:cxn>
                <a:cxn ang="T87">
                  <a:pos x="T34" y="T35"/>
                </a:cxn>
                <a:cxn ang="T88">
                  <a:pos x="T36" y="T37"/>
                </a:cxn>
                <a:cxn ang="T89">
                  <a:pos x="T38" y="T39"/>
                </a:cxn>
                <a:cxn ang="T90">
                  <a:pos x="T40" y="T41"/>
                </a:cxn>
                <a:cxn ang="T91">
                  <a:pos x="T42" y="T43"/>
                </a:cxn>
                <a:cxn ang="T92">
                  <a:pos x="T44" y="T45"/>
                </a:cxn>
                <a:cxn ang="T93">
                  <a:pos x="T46" y="T47"/>
                </a:cxn>
                <a:cxn ang="T94">
                  <a:pos x="T48" y="T49"/>
                </a:cxn>
                <a:cxn ang="T95">
                  <a:pos x="T50" y="T51"/>
                </a:cxn>
                <a:cxn ang="T96">
                  <a:pos x="T52" y="T53"/>
                </a:cxn>
                <a:cxn ang="T97">
                  <a:pos x="T54" y="T55"/>
                </a:cxn>
                <a:cxn ang="T98">
                  <a:pos x="T56" y="T57"/>
                </a:cxn>
                <a:cxn ang="T99">
                  <a:pos x="T58" y="T59"/>
                </a:cxn>
                <a:cxn ang="T100">
                  <a:pos x="T60" y="T61"/>
                </a:cxn>
                <a:cxn ang="T101">
                  <a:pos x="T62" y="T63"/>
                </a:cxn>
                <a:cxn ang="T102">
                  <a:pos x="T64" y="T65"/>
                </a:cxn>
                <a:cxn ang="T103">
                  <a:pos x="T66" y="T67"/>
                </a:cxn>
                <a:cxn ang="T104">
                  <a:pos x="T68" y="T69"/>
                </a:cxn>
              </a:cxnLst>
              <a:rect l="T105" t="T106" r="T107" b="T108"/>
              <a:pathLst>
                <a:path w="61" h="70">
                  <a:moveTo>
                    <a:pt x="61" y="5"/>
                  </a:moveTo>
                  <a:lnTo>
                    <a:pt x="55" y="13"/>
                  </a:lnTo>
                  <a:lnTo>
                    <a:pt x="52" y="19"/>
                  </a:lnTo>
                  <a:lnTo>
                    <a:pt x="53" y="25"/>
                  </a:lnTo>
                  <a:lnTo>
                    <a:pt x="46" y="34"/>
                  </a:lnTo>
                  <a:lnTo>
                    <a:pt x="38" y="40"/>
                  </a:lnTo>
                  <a:lnTo>
                    <a:pt x="32" y="41"/>
                  </a:lnTo>
                  <a:lnTo>
                    <a:pt x="30" y="44"/>
                  </a:lnTo>
                  <a:lnTo>
                    <a:pt x="30" y="51"/>
                  </a:lnTo>
                  <a:lnTo>
                    <a:pt x="34" y="52"/>
                  </a:lnTo>
                  <a:lnTo>
                    <a:pt x="40" y="57"/>
                  </a:lnTo>
                  <a:lnTo>
                    <a:pt x="26" y="61"/>
                  </a:lnTo>
                  <a:lnTo>
                    <a:pt x="19" y="69"/>
                  </a:lnTo>
                  <a:lnTo>
                    <a:pt x="18" y="69"/>
                  </a:lnTo>
                  <a:lnTo>
                    <a:pt x="13" y="70"/>
                  </a:lnTo>
                  <a:lnTo>
                    <a:pt x="9" y="70"/>
                  </a:lnTo>
                  <a:lnTo>
                    <a:pt x="5" y="65"/>
                  </a:lnTo>
                  <a:lnTo>
                    <a:pt x="11" y="59"/>
                  </a:lnTo>
                  <a:lnTo>
                    <a:pt x="10" y="53"/>
                  </a:lnTo>
                  <a:lnTo>
                    <a:pt x="10" y="48"/>
                  </a:lnTo>
                  <a:lnTo>
                    <a:pt x="6" y="47"/>
                  </a:lnTo>
                  <a:lnTo>
                    <a:pt x="3" y="46"/>
                  </a:lnTo>
                  <a:lnTo>
                    <a:pt x="0" y="43"/>
                  </a:lnTo>
                  <a:lnTo>
                    <a:pt x="5" y="34"/>
                  </a:lnTo>
                  <a:lnTo>
                    <a:pt x="17" y="29"/>
                  </a:lnTo>
                  <a:lnTo>
                    <a:pt x="24" y="15"/>
                  </a:lnTo>
                  <a:lnTo>
                    <a:pt x="28" y="16"/>
                  </a:lnTo>
                  <a:lnTo>
                    <a:pt x="28" y="23"/>
                  </a:lnTo>
                  <a:lnTo>
                    <a:pt x="36" y="22"/>
                  </a:lnTo>
                  <a:lnTo>
                    <a:pt x="39" y="19"/>
                  </a:lnTo>
                  <a:lnTo>
                    <a:pt x="37" y="10"/>
                  </a:lnTo>
                  <a:lnTo>
                    <a:pt x="44" y="10"/>
                  </a:lnTo>
                  <a:lnTo>
                    <a:pt x="54" y="0"/>
                  </a:lnTo>
                  <a:lnTo>
                    <a:pt x="58" y="3"/>
                  </a:lnTo>
                  <a:lnTo>
                    <a:pt x="61" y="5"/>
                  </a:lnTo>
                  <a:close/>
                </a:path>
              </a:pathLst>
            </a:custGeom>
            <a:solidFill>
              <a:schemeClr val="bg2">
                <a:lumMod val="60000"/>
                <a:lumOff val="40000"/>
              </a:schemeClr>
            </a:solidFill>
            <a:ln w="3175" cmpd="sng">
              <a:solidFill>
                <a:schemeClr val="bg1"/>
              </a:solidFill>
              <a:round/>
              <a:headEnd/>
              <a:tailEnd/>
            </a:ln>
          </p:spPr>
          <p:txBody>
            <a:bodyPr lIns="121908" tIns="60953" rIns="121908" bIns="60953"/>
            <a:lstStyle/>
            <a:p>
              <a:endParaRPr lang="es-CL" sz="2400" dirty="0">
                <a:solidFill>
                  <a:srgbClr val="000000"/>
                </a:solidFill>
              </a:endParaRPr>
            </a:p>
          </p:txBody>
        </p:sp>
        <p:sp>
          <p:nvSpPr>
            <p:cNvPr id="185" name="Freeform 685"/>
            <p:cNvSpPr>
              <a:spLocks/>
            </p:cNvSpPr>
            <p:nvPr/>
          </p:nvSpPr>
          <p:spPr bwMode="gray">
            <a:xfrm>
              <a:off x="7000143" y="2678286"/>
              <a:ext cx="74830" cy="97302"/>
            </a:xfrm>
            <a:custGeom>
              <a:avLst/>
              <a:gdLst>
                <a:gd name="T0" fmla="*/ 3 w 31"/>
                <a:gd name="T1" fmla="*/ 30 h 54"/>
                <a:gd name="T2" fmla="*/ 19 w 31"/>
                <a:gd name="T3" fmla="*/ 9 h 54"/>
                <a:gd name="T4" fmla="*/ 53 w 31"/>
                <a:gd name="T5" fmla="*/ 0 h 54"/>
                <a:gd name="T6" fmla="*/ 57 w 31"/>
                <a:gd name="T7" fmla="*/ 12 h 54"/>
                <a:gd name="T8" fmla="*/ 70 w 31"/>
                <a:gd name="T9" fmla="*/ 36 h 54"/>
                <a:gd name="T10" fmla="*/ 70 w 31"/>
                <a:gd name="T11" fmla="*/ 56 h 54"/>
                <a:gd name="T12" fmla="*/ 74 w 31"/>
                <a:gd name="T13" fmla="*/ 84 h 54"/>
                <a:gd name="T14" fmla="*/ 70 w 31"/>
                <a:gd name="T15" fmla="*/ 104 h 54"/>
                <a:gd name="T16" fmla="*/ 65 w 31"/>
                <a:gd name="T17" fmla="*/ 109 h 54"/>
                <a:gd name="T18" fmla="*/ 56 w 31"/>
                <a:gd name="T19" fmla="*/ 112 h 54"/>
                <a:gd name="T20" fmla="*/ 48 w 31"/>
                <a:gd name="T21" fmla="*/ 118 h 54"/>
                <a:gd name="T22" fmla="*/ 39 w 31"/>
                <a:gd name="T23" fmla="*/ 121 h 54"/>
                <a:gd name="T24" fmla="*/ 23 w 31"/>
                <a:gd name="T25" fmla="*/ 126 h 54"/>
                <a:gd name="T26" fmla="*/ 19 w 31"/>
                <a:gd name="T27" fmla="*/ 131 h 54"/>
                <a:gd name="T28" fmla="*/ 9 w 31"/>
                <a:gd name="T29" fmla="*/ 131 h 54"/>
                <a:gd name="T30" fmla="*/ 3 w 31"/>
                <a:gd name="T31" fmla="*/ 117 h 54"/>
                <a:gd name="T32" fmla="*/ 8 w 31"/>
                <a:gd name="T33" fmla="*/ 109 h 54"/>
                <a:gd name="T34" fmla="*/ 8 w 31"/>
                <a:gd name="T35" fmla="*/ 96 h 54"/>
                <a:gd name="T36" fmla="*/ 9 w 31"/>
                <a:gd name="T37" fmla="*/ 87 h 54"/>
                <a:gd name="T38" fmla="*/ 8 w 31"/>
                <a:gd name="T39" fmla="*/ 65 h 54"/>
                <a:gd name="T40" fmla="*/ 5 w 31"/>
                <a:gd name="T41" fmla="*/ 56 h 54"/>
                <a:gd name="T42" fmla="*/ 9 w 31"/>
                <a:gd name="T43" fmla="*/ 51 h 54"/>
                <a:gd name="T44" fmla="*/ 12 w 31"/>
                <a:gd name="T45" fmla="*/ 36 h 54"/>
                <a:gd name="T46" fmla="*/ 0 w 31"/>
                <a:gd name="T47" fmla="*/ 30 h 54"/>
                <a:gd name="T48" fmla="*/ 3 w 31"/>
                <a:gd name="T49" fmla="*/ 30 h 54"/>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31"/>
                <a:gd name="T76" fmla="*/ 0 h 54"/>
                <a:gd name="T77" fmla="*/ 31 w 31"/>
                <a:gd name="T78" fmla="*/ 54 h 54"/>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31" h="54">
                  <a:moveTo>
                    <a:pt x="1" y="12"/>
                  </a:moveTo>
                  <a:lnTo>
                    <a:pt x="8" y="4"/>
                  </a:lnTo>
                  <a:lnTo>
                    <a:pt x="22" y="0"/>
                  </a:lnTo>
                  <a:lnTo>
                    <a:pt x="24" y="5"/>
                  </a:lnTo>
                  <a:lnTo>
                    <a:pt x="29" y="15"/>
                  </a:lnTo>
                  <a:lnTo>
                    <a:pt x="29" y="23"/>
                  </a:lnTo>
                  <a:lnTo>
                    <a:pt x="31" y="35"/>
                  </a:lnTo>
                  <a:lnTo>
                    <a:pt x="29" y="43"/>
                  </a:lnTo>
                  <a:lnTo>
                    <a:pt x="27" y="45"/>
                  </a:lnTo>
                  <a:lnTo>
                    <a:pt x="23" y="46"/>
                  </a:lnTo>
                  <a:lnTo>
                    <a:pt x="20" y="49"/>
                  </a:lnTo>
                  <a:lnTo>
                    <a:pt x="16" y="50"/>
                  </a:lnTo>
                  <a:lnTo>
                    <a:pt x="10" y="52"/>
                  </a:lnTo>
                  <a:lnTo>
                    <a:pt x="8" y="54"/>
                  </a:lnTo>
                  <a:lnTo>
                    <a:pt x="4" y="54"/>
                  </a:lnTo>
                  <a:lnTo>
                    <a:pt x="1" y="48"/>
                  </a:lnTo>
                  <a:lnTo>
                    <a:pt x="3" y="45"/>
                  </a:lnTo>
                  <a:lnTo>
                    <a:pt x="3" y="40"/>
                  </a:lnTo>
                  <a:lnTo>
                    <a:pt x="4" y="36"/>
                  </a:lnTo>
                  <a:lnTo>
                    <a:pt x="3" y="27"/>
                  </a:lnTo>
                  <a:lnTo>
                    <a:pt x="2" y="23"/>
                  </a:lnTo>
                  <a:lnTo>
                    <a:pt x="4" y="21"/>
                  </a:lnTo>
                  <a:lnTo>
                    <a:pt x="5" y="15"/>
                  </a:lnTo>
                  <a:lnTo>
                    <a:pt x="0" y="12"/>
                  </a:lnTo>
                  <a:lnTo>
                    <a:pt x="1" y="12"/>
                  </a:lnTo>
                  <a:close/>
                </a:path>
              </a:pathLst>
            </a:custGeom>
            <a:solidFill>
              <a:schemeClr val="bg2">
                <a:lumMod val="60000"/>
                <a:lumOff val="40000"/>
              </a:schemeClr>
            </a:solidFill>
            <a:ln w="3175" cmpd="sng">
              <a:solidFill>
                <a:schemeClr val="bg1"/>
              </a:solidFill>
              <a:round/>
              <a:headEnd/>
              <a:tailEnd/>
            </a:ln>
          </p:spPr>
          <p:txBody>
            <a:bodyPr lIns="121908" tIns="60953" rIns="121908" bIns="60953"/>
            <a:lstStyle/>
            <a:p>
              <a:endParaRPr lang="es-CL" sz="2400" dirty="0">
                <a:solidFill>
                  <a:srgbClr val="000000"/>
                </a:solidFill>
              </a:endParaRPr>
            </a:p>
          </p:txBody>
        </p:sp>
        <p:sp>
          <p:nvSpPr>
            <p:cNvPr id="186" name="Freeform 686"/>
            <p:cNvSpPr>
              <a:spLocks/>
            </p:cNvSpPr>
            <p:nvPr/>
          </p:nvSpPr>
          <p:spPr bwMode="gray">
            <a:xfrm>
              <a:off x="7014180" y="1584802"/>
              <a:ext cx="10913" cy="3475"/>
            </a:xfrm>
            <a:custGeom>
              <a:avLst/>
              <a:gdLst>
                <a:gd name="T0" fmla="*/ 7 w 4"/>
                <a:gd name="T1" fmla="*/ 4 h 2"/>
                <a:gd name="T2" fmla="*/ 0 w 4"/>
                <a:gd name="T3" fmla="*/ 0 h 2"/>
                <a:gd name="T4" fmla="*/ 9 w 4"/>
                <a:gd name="T5" fmla="*/ 0 h 2"/>
                <a:gd name="T6" fmla="*/ 12 w 4"/>
                <a:gd name="T7" fmla="*/ 0 h 2"/>
                <a:gd name="T8" fmla="*/ 7 w 4"/>
                <a:gd name="T9" fmla="*/ 4 h 2"/>
                <a:gd name="T10" fmla="*/ 0 60000 65536"/>
                <a:gd name="T11" fmla="*/ 0 60000 65536"/>
                <a:gd name="T12" fmla="*/ 0 60000 65536"/>
                <a:gd name="T13" fmla="*/ 0 60000 65536"/>
                <a:gd name="T14" fmla="*/ 0 60000 65536"/>
                <a:gd name="T15" fmla="*/ 0 w 4"/>
                <a:gd name="T16" fmla="*/ 0 h 2"/>
                <a:gd name="T17" fmla="*/ 4 w 4"/>
                <a:gd name="T18" fmla="*/ 2 h 2"/>
              </a:gdLst>
              <a:ahLst/>
              <a:cxnLst>
                <a:cxn ang="T10">
                  <a:pos x="T0" y="T1"/>
                </a:cxn>
                <a:cxn ang="T11">
                  <a:pos x="T2" y="T3"/>
                </a:cxn>
                <a:cxn ang="T12">
                  <a:pos x="T4" y="T5"/>
                </a:cxn>
                <a:cxn ang="T13">
                  <a:pos x="T6" y="T7"/>
                </a:cxn>
                <a:cxn ang="T14">
                  <a:pos x="T8" y="T9"/>
                </a:cxn>
              </a:cxnLst>
              <a:rect l="T15" t="T16" r="T17" b="T18"/>
              <a:pathLst>
                <a:path w="4" h="2">
                  <a:moveTo>
                    <a:pt x="2" y="2"/>
                  </a:moveTo>
                  <a:lnTo>
                    <a:pt x="0" y="0"/>
                  </a:lnTo>
                  <a:lnTo>
                    <a:pt x="3" y="0"/>
                  </a:lnTo>
                  <a:lnTo>
                    <a:pt x="4" y="0"/>
                  </a:lnTo>
                  <a:lnTo>
                    <a:pt x="2" y="2"/>
                  </a:lnTo>
                  <a:close/>
                </a:path>
              </a:pathLst>
            </a:custGeom>
            <a:solidFill>
              <a:schemeClr val="bg2">
                <a:lumMod val="60000"/>
                <a:lumOff val="40000"/>
              </a:schemeClr>
            </a:solidFill>
            <a:ln w="3175" cmpd="sng">
              <a:solidFill>
                <a:schemeClr val="bg1"/>
              </a:solidFill>
              <a:round/>
              <a:headEnd/>
              <a:tailEnd/>
            </a:ln>
          </p:spPr>
          <p:txBody>
            <a:bodyPr lIns="121908" tIns="60953" rIns="121908" bIns="60953"/>
            <a:lstStyle/>
            <a:p>
              <a:endParaRPr lang="es-CL" sz="2400" dirty="0">
                <a:solidFill>
                  <a:srgbClr val="000000"/>
                </a:solidFill>
              </a:endParaRPr>
            </a:p>
          </p:txBody>
        </p:sp>
        <p:sp>
          <p:nvSpPr>
            <p:cNvPr id="187" name="Freeform 687"/>
            <p:cNvSpPr>
              <a:spLocks/>
            </p:cNvSpPr>
            <p:nvPr/>
          </p:nvSpPr>
          <p:spPr bwMode="gray">
            <a:xfrm>
              <a:off x="6986113" y="1577851"/>
              <a:ext cx="12472" cy="6950"/>
            </a:xfrm>
            <a:custGeom>
              <a:avLst/>
              <a:gdLst>
                <a:gd name="T0" fmla="*/ 5 w 5"/>
                <a:gd name="T1" fmla="*/ 9 h 4"/>
                <a:gd name="T2" fmla="*/ 0 w 5"/>
                <a:gd name="T3" fmla="*/ 9 h 4"/>
                <a:gd name="T4" fmla="*/ 3 w 5"/>
                <a:gd name="T5" fmla="*/ 4 h 4"/>
                <a:gd name="T6" fmla="*/ 13 w 5"/>
                <a:gd name="T7" fmla="*/ 0 h 4"/>
                <a:gd name="T8" fmla="*/ 5 w 5"/>
                <a:gd name="T9" fmla="*/ 6 h 4"/>
                <a:gd name="T10" fmla="*/ 5 w 5"/>
                <a:gd name="T11" fmla="*/ 9 h 4"/>
                <a:gd name="T12" fmla="*/ 0 60000 65536"/>
                <a:gd name="T13" fmla="*/ 0 60000 65536"/>
                <a:gd name="T14" fmla="*/ 0 60000 65536"/>
                <a:gd name="T15" fmla="*/ 0 60000 65536"/>
                <a:gd name="T16" fmla="*/ 0 60000 65536"/>
                <a:gd name="T17" fmla="*/ 0 60000 65536"/>
                <a:gd name="T18" fmla="*/ 0 w 5"/>
                <a:gd name="T19" fmla="*/ 0 h 4"/>
                <a:gd name="T20" fmla="*/ 5 w 5"/>
                <a:gd name="T21" fmla="*/ 4 h 4"/>
              </a:gdLst>
              <a:ahLst/>
              <a:cxnLst>
                <a:cxn ang="T12">
                  <a:pos x="T0" y="T1"/>
                </a:cxn>
                <a:cxn ang="T13">
                  <a:pos x="T2" y="T3"/>
                </a:cxn>
                <a:cxn ang="T14">
                  <a:pos x="T4" y="T5"/>
                </a:cxn>
                <a:cxn ang="T15">
                  <a:pos x="T6" y="T7"/>
                </a:cxn>
                <a:cxn ang="T16">
                  <a:pos x="T8" y="T9"/>
                </a:cxn>
                <a:cxn ang="T17">
                  <a:pos x="T10" y="T11"/>
                </a:cxn>
              </a:cxnLst>
              <a:rect l="T18" t="T19" r="T20" b="T21"/>
              <a:pathLst>
                <a:path w="5" h="4">
                  <a:moveTo>
                    <a:pt x="2" y="4"/>
                  </a:moveTo>
                  <a:lnTo>
                    <a:pt x="0" y="4"/>
                  </a:lnTo>
                  <a:lnTo>
                    <a:pt x="1" y="2"/>
                  </a:lnTo>
                  <a:lnTo>
                    <a:pt x="5" y="0"/>
                  </a:lnTo>
                  <a:lnTo>
                    <a:pt x="2" y="3"/>
                  </a:lnTo>
                  <a:lnTo>
                    <a:pt x="2" y="4"/>
                  </a:lnTo>
                  <a:close/>
                </a:path>
              </a:pathLst>
            </a:custGeom>
            <a:solidFill>
              <a:schemeClr val="bg2">
                <a:lumMod val="60000"/>
                <a:lumOff val="40000"/>
              </a:schemeClr>
            </a:solidFill>
            <a:ln w="3175" cmpd="sng">
              <a:solidFill>
                <a:schemeClr val="bg1"/>
              </a:solidFill>
              <a:round/>
              <a:headEnd/>
              <a:tailEnd/>
            </a:ln>
          </p:spPr>
          <p:txBody>
            <a:bodyPr lIns="121908" tIns="60953" rIns="121908" bIns="60953"/>
            <a:lstStyle/>
            <a:p>
              <a:endParaRPr lang="es-CL" sz="2400" dirty="0">
                <a:solidFill>
                  <a:srgbClr val="000000"/>
                </a:solidFill>
              </a:endParaRPr>
            </a:p>
          </p:txBody>
        </p:sp>
        <p:sp>
          <p:nvSpPr>
            <p:cNvPr id="188" name="Freeform 688"/>
            <p:cNvSpPr>
              <a:spLocks/>
            </p:cNvSpPr>
            <p:nvPr/>
          </p:nvSpPr>
          <p:spPr bwMode="gray">
            <a:xfrm>
              <a:off x="7442888" y="1629978"/>
              <a:ext cx="18708" cy="13901"/>
            </a:xfrm>
            <a:custGeom>
              <a:avLst/>
              <a:gdLst>
                <a:gd name="T0" fmla="*/ 0 w 8"/>
                <a:gd name="T1" fmla="*/ 6 h 8"/>
                <a:gd name="T2" fmla="*/ 3 w 8"/>
                <a:gd name="T3" fmla="*/ 3 h 8"/>
                <a:gd name="T4" fmla="*/ 15 w 8"/>
                <a:gd name="T5" fmla="*/ 0 h 8"/>
                <a:gd name="T6" fmla="*/ 18 w 8"/>
                <a:gd name="T7" fmla="*/ 3 h 8"/>
                <a:gd name="T8" fmla="*/ 13 w 8"/>
                <a:gd name="T9" fmla="*/ 13 h 8"/>
                <a:gd name="T10" fmla="*/ 4 w 8"/>
                <a:gd name="T11" fmla="*/ 18 h 8"/>
                <a:gd name="T12" fmla="*/ 4 w 8"/>
                <a:gd name="T13" fmla="*/ 13 h 8"/>
                <a:gd name="T14" fmla="*/ 10 w 8"/>
                <a:gd name="T15" fmla="*/ 6 h 8"/>
                <a:gd name="T16" fmla="*/ 0 w 8"/>
                <a:gd name="T17" fmla="*/ 6 h 8"/>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8"/>
                <a:gd name="T28" fmla="*/ 0 h 8"/>
                <a:gd name="T29" fmla="*/ 8 w 8"/>
                <a:gd name="T30" fmla="*/ 8 h 8"/>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8" h="8">
                  <a:moveTo>
                    <a:pt x="0" y="3"/>
                  </a:moveTo>
                  <a:lnTo>
                    <a:pt x="1" y="1"/>
                  </a:lnTo>
                  <a:lnTo>
                    <a:pt x="7" y="0"/>
                  </a:lnTo>
                  <a:lnTo>
                    <a:pt x="8" y="1"/>
                  </a:lnTo>
                  <a:lnTo>
                    <a:pt x="6" y="6"/>
                  </a:lnTo>
                  <a:lnTo>
                    <a:pt x="2" y="8"/>
                  </a:lnTo>
                  <a:lnTo>
                    <a:pt x="2" y="6"/>
                  </a:lnTo>
                  <a:lnTo>
                    <a:pt x="5" y="3"/>
                  </a:lnTo>
                  <a:lnTo>
                    <a:pt x="0" y="3"/>
                  </a:lnTo>
                  <a:close/>
                </a:path>
              </a:pathLst>
            </a:custGeom>
            <a:solidFill>
              <a:schemeClr val="bg2">
                <a:lumMod val="60000"/>
                <a:lumOff val="40000"/>
              </a:schemeClr>
            </a:solidFill>
            <a:ln w="3175" cmpd="sng">
              <a:solidFill>
                <a:schemeClr val="bg1"/>
              </a:solidFill>
              <a:round/>
              <a:headEnd/>
              <a:tailEnd/>
            </a:ln>
          </p:spPr>
          <p:txBody>
            <a:bodyPr lIns="121908" tIns="60953" rIns="121908" bIns="60953"/>
            <a:lstStyle/>
            <a:p>
              <a:endParaRPr lang="es-CL" sz="2400" dirty="0">
                <a:solidFill>
                  <a:srgbClr val="000000"/>
                </a:solidFill>
              </a:endParaRPr>
            </a:p>
          </p:txBody>
        </p:sp>
        <p:sp>
          <p:nvSpPr>
            <p:cNvPr id="189" name="Freeform 689"/>
            <p:cNvSpPr>
              <a:spLocks/>
            </p:cNvSpPr>
            <p:nvPr/>
          </p:nvSpPr>
          <p:spPr bwMode="gray">
            <a:xfrm>
              <a:off x="7455366" y="1507191"/>
              <a:ext cx="102891" cy="31276"/>
            </a:xfrm>
            <a:custGeom>
              <a:avLst/>
              <a:gdLst>
                <a:gd name="T0" fmla="*/ 0 w 43"/>
                <a:gd name="T1" fmla="*/ 0 h 17"/>
                <a:gd name="T2" fmla="*/ 8 w 43"/>
                <a:gd name="T3" fmla="*/ 3 h 17"/>
                <a:gd name="T4" fmla="*/ 18 w 43"/>
                <a:gd name="T5" fmla="*/ 8 h 17"/>
                <a:gd name="T6" fmla="*/ 49 w 43"/>
                <a:gd name="T7" fmla="*/ 8 h 17"/>
                <a:gd name="T8" fmla="*/ 54 w 43"/>
                <a:gd name="T9" fmla="*/ 13 h 17"/>
                <a:gd name="T10" fmla="*/ 74 w 43"/>
                <a:gd name="T11" fmla="*/ 16 h 17"/>
                <a:gd name="T12" fmla="*/ 94 w 43"/>
                <a:gd name="T13" fmla="*/ 21 h 17"/>
                <a:gd name="T14" fmla="*/ 101 w 43"/>
                <a:gd name="T15" fmla="*/ 25 h 17"/>
                <a:gd name="T16" fmla="*/ 97 w 43"/>
                <a:gd name="T17" fmla="*/ 35 h 17"/>
                <a:gd name="T18" fmla="*/ 75 w 43"/>
                <a:gd name="T19" fmla="*/ 43 h 17"/>
                <a:gd name="T20" fmla="*/ 54 w 43"/>
                <a:gd name="T21" fmla="*/ 40 h 17"/>
                <a:gd name="T22" fmla="*/ 32 w 43"/>
                <a:gd name="T23" fmla="*/ 27 h 17"/>
                <a:gd name="T24" fmla="*/ 18 w 43"/>
                <a:gd name="T25" fmla="*/ 22 h 17"/>
                <a:gd name="T26" fmla="*/ 17 w 43"/>
                <a:gd name="T27" fmla="*/ 16 h 17"/>
                <a:gd name="T28" fmla="*/ 3 w 43"/>
                <a:gd name="T29" fmla="*/ 8 h 17"/>
                <a:gd name="T30" fmla="*/ 0 w 43"/>
                <a:gd name="T31" fmla="*/ 0 h 17"/>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43"/>
                <a:gd name="T49" fmla="*/ 0 h 17"/>
                <a:gd name="T50" fmla="*/ 43 w 43"/>
                <a:gd name="T51" fmla="*/ 17 h 17"/>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43" h="17">
                  <a:moveTo>
                    <a:pt x="0" y="0"/>
                  </a:moveTo>
                  <a:lnTo>
                    <a:pt x="3" y="1"/>
                  </a:lnTo>
                  <a:lnTo>
                    <a:pt x="8" y="3"/>
                  </a:lnTo>
                  <a:lnTo>
                    <a:pt x="21" y="3"/>
                  </a:lnTo>
                  <a:lnTo>
                    <a:pt x="23" y="5"/>
                  </a:lnTo>
                  <a:lnTo>
                    <a:pt x="31" y="6"/>
                  </a:lnTo>
                  <a:lnTo>
                    <a:pt x="40" y="8"/>
                  </a:lnTo>
                  <a:lnTo>
                    <a:pt x="43" y="10"/>
                  </a:lnTo>
                  <a:lnTo>
                    <a:pt x="41" y="14"/>
                  </a:lnTo>
                  <a:lnTo>
                    <a:pt x="32" y="17"/>
                  </a:lnTo>
                  <a:lnTo>
                    <a:pt x="23" y="16"/>
                  </a:lnTo>
                  <a:lnTo>
                    <a:pt x="14" y="11"/>
                  </a:lnTo>
                  <a:lnTo>
                    <a:pt x="8" y="9"/>
                  </a:lnTo>
                  <a:lnTo>
                    <a:pt x="7" y="6"/>
                  </a:lnTo>
                  <a:lnTo>
                    <a:pt x="1" y="3"/>
                  </a:lnTo>
                  <a:lnTo>
                    <a:pt x="0" y="0"/>
                  </a:lnTo>
                  <a:close/>
                </a:path>
              </a:pathLst>
            </a:custGeom>
            <a:solidFill>
              <a:schemeClr val="bg2">
                <a:lumMod val="60000"/>
                <a:lumOff val="40000"/>
              </a:schemeClr>
            </a:solidFill>
            <a:ln w="3175" cmpd="sng">
              <a:solidFill>
                <a:schemeClr val="bg1"/>
              </a:solidFill>
              <a:round/>
              <a:headEnd/>
              <a:tailEnd/>
            </a:ln>
          </p:spPr>
          <p:txBody>
            <a:bodyPr lIns="121908" tIns="60953" rIns="121908" bIns="60953"/>
            <a:lstStyle/>
            <a:p>
              <a:endParaRPr lang="es-CL" sz="2400" dirty="0">
                <a:solidFill>
                  <a:srgbClr val="000000"/>
                </a:solidFill>
              </a:endParaRPr>
            </a:p>
          </p:txBody>
        </p:sp>
        <p:sp>
          <p:nvSpPr>
            <p:cNvPr id="190" name="Freeform 690"/>
            <p:cNvSpPr>
              <a:spLocks/>
            </p:cNvSpPr>
            <p:nvPr/>
          </p:nvSpPr>
          <p:spPr bwMode="gray">
            <a:xfrm>
              <a:off x="7505253" y="1467808"/>
              <a:ext cx="17149" cy="3475"/>
            </a:xfrm>
            <a:custGeom>
              <a:avLst/>
              <a:gdLst>
                <a:gd name="T0" fmla="*/ 0 w 7"/>
                <a:gd name="T1" fmla="*/ 4 h 2"/>
                <a:gd name="T2" fmla="*/ 0 w 7"/>
                <a:gd name="T3" fmla="*/ 3 h 2"/>
                <a:gd name="T4" fmla="*/ 17 w 7"/>
                <a:gd name="T5" fmla="*/ 0 h 2"/>
                <a:gd name="T6" fmla="*/ 17 w 7"/>
                <a:gd name="T7" fmla="*/ 4 h 2"/>
                <a:gd name="T8" fmla="*/ 0 w 7"/>
                <a:gd name="T9" fmla="*/ 4 h 2"/>
                <a:gd name="T10" fmla="*/ 0 60000 65536"/>
                <a:gd name="T11" fmla="*/ 0 60000 65536"/>
                <a:gd name="T12" fmla="*/ 0 60000 65536"/>
                <a:gd name="T13" fmla="*/ 0 60000 65536"/>
                <a:gd name="T14" fmla="*/ 0 60000 65536"/>
                <a:gd name="T15" fmla="*/ 0 w 7"/>
                <a:gd name="T16" fmla="*/ 0 h 2"/>
                <a:gd name="T17" fmla="*/ 7 w 7"/>
                <a:gd name="T18" fmla="*/ 2 h 2"/>
              </a:gdLst>
              <a:ahLst/>
              <a:cxnLst>
                <a:cxn ang="T10">
                  <a:pos x="T0" y="T1"/>
                </a:cxn>
                <a:cxn ang="T11">
                  <a:pos x="T2" y="T3"/>
                </a:cxn>
                <a:cxn ang="T12">
                  <a:pos x="T4" y="T5"/>
                </a:cxn>
                <a:cxn ang="T13">
                  <a:pos x="T6" y="T7"/>
                </a:cxn>
                <a:cxn ang="T14">
                  <a:pos x="T8" y="T9"/>
                </a:cxn>
              </a:cxnLst>
              <a:rect l="T15" t="T16" r="T17" b="T18"/>
              <a:pathLst>
                <a:path w="7" h="2">
                  <a:moveTo>
                    <a:pt x="0" y="2"/>
                  </a:moveTo>
                  <a:lnTo>
                    <a:pt x="0" y="1"/>
                  </a:lnTo>
                  <a:lnTo>
                    <a:pt x="7" y="0"/>
                  </a:lnTo>
                  <a:lnTo>
                    <a:pt x="7" y="2"/>
                  </a:lnTo>
                  <a:lnTo>
                    <a:pt x="0" y="2"/>
                  </a:lnTo>
                  <a:close/>
                </a:path>
              </a:pathLst>
            </a:custGeom>
            <a:solidFill>
              <a:schemeClr val="bg2">
                <a:lumMod val="60000"/>
                <a:lumOff val="40000"/>
              </a:schemeClr>
            </a:solidFill>
            <a:ln w="3175" cmpd="sng">
              <a:solidFill>
                <a:schemeClr val="bg1"/>
              </a:solidFill>
              <a:round/>
              <a:headEnd/>
              <a:tailEnd/>
            </a:ln>
          </p:spPr>
          <p:txBody>
            <a:bodyPr lIns="121908" tIns="60953" rIns="121908" bIns="60953"/>
            <a:lstStyle/>
            <a:p>
              <a:endParaRPr lang="es-CL" sz="2400" dirty="0">
                <a:solidFill>
                  <a:srgbClr val="000000"/>
                </a:solidFill>
              </a:endParaRPr>
            </a:p>
          </p:txBody>
        </p:sp>
        <p:sp>
          <p:nvSpPr>
            <p:cNvPr id="191" name="Freeform 691"/>
            <p:cNvSpPr>
              <a:spLocks/>
            </p:cNvSpPr>
            <p:nvPr/>
          </p:nvSpPr>
          <p:spPr bwMode="gray">
            <a:xfrm>
              <a:off x="7597226" y="1489817"/>
              <a:ext cx="9354" cy="3475"/>
            </a:xfrm>
            <a:custGeom>
              <a:avLst/>
              <a:gdLst>
                <a:gd name="T0" fmla="*/ 0 w 4"/>
                <a:gd name="T1" fmla="*/ 0 h 2"/>
                <a:gd name="T2" fmla="*/ 9 w 4"/>
                <a:gd name="T3" fmla="*/ 0 h 2"/>
                <a:gd name="T4" fmla="*/ 4 w 4"/>
                <a:gd name="T5" fmla="*/ 4 h 2"/>
                <a:gd name="T6" fmla="*/ 0 w 4"/>
                <a:gd name="T7" fmla="*/ 3 h 2"/>
                <a:gd name="T8" fmla="*/ 0 w 4"/>
                <a:gd name="T9" fmla="*/ 0 h 2"/>
                <a:gd name="T10" fmla="*/ 0 60000 65536"/>
                <a:gd name="T11" fmla="*/ 0 60000 65536"/>
                <a:gd name="T12" fmla="*/ 0 60000 65536"/>
                <a:gd name="T13" fmla="*/ 0 60000 65536"/>
                <a:gd name="T14" fmla="*/ 0 60000 65536"/>
                <a:gd name="T15" fmla="*/ 0 w 4"/>
                <a:gd name="T16" fmla="*/ 0 h 2"/>
                <a:gd name="T17" fmla="*/ 4 w 4"/>
                <a:gd name="T18" fmla="*/ 2 h 2"/>
              </a:gdLst>
              <a:ahLst/>
              <a:cxnLst>
                <a:cxn ang="T10">
                  <a:pos x="T0" y="T1"/>
                </a:cxn>
                <a:cxn ang="T11">
                  <a:pos x="T2" y="T3"/>
                </a:cxn>
                <a:cxn ang="T12">
                  <a:pos x="T4" y="T5"/>
                </a:cxn>
                <a:cxn ang="T13">
                  <a:pos x="T6" y="T7"/>
                </a:cxn>
                <a:cxn ang="T14">
                  <a:pos x="T8" y="T9"/>
                </a:cxn>
              </a:cxnLst>
              <a:rect l="T15" t="T16" r="T17" b="T18"/>
              <a:pathLst>
                <a:path w="4" h="2">
                  <a:moveTo>
                    <a:pt x="0" y="0"/>
                  </a:moveTo>
                  <a:lnTo>
                    <a:pt x="4" y="0"/>
                  </a:lnTo>
                  <a:lnTo>
                    <a:pt x="2" y="2"/>
                  </a:lnTo>
                  <a:lnTo>
                    <a:pt x="0" y="1"/>
                  </a:lnTo>
                  <a:lnTo>
                    <a:pt x="0" y="0"/>
                  </a:lnTo>
                  <a:close/>
                </a:path>
              </a:pathLst>
            </a:custGeom>
            <a:solidFill>
              <a:schemeClr val="bg2">
                <a:lumMod val="60000"/>
                <a:lumOff val="40000"/>
              </a:schemeClr>
            </a:solidFill>
            <a:ln w="3175" cmpd="sng">
              <a:solidFill>
                <a:schemeClr val="bg1"/>
              </a:solidFill>
              <a:round/>
              <a:headEnd/>
              <a:tailEnd/>
            </a:ln>
          </p:spPr>
          <p:txBody>
            <a:bodyPr lIns="121908" tIns="60953" rIns="121908" bIns="60953"/>
            <a:lstStyle/>
            <a:p>
              <a:endParaRPr lang="es-CL" sz="2400" dirty="0">
                <a:solidFill>
                  <a:srgbClr val="000000"/>
                </a:solidFill>
              </a:endParaRPr>
            </a:p>
          </p:txBody>
        </p:sp>
        <p:sp>
          <p:nvSpPr>
            <p:cNvPr id="192" name="Freeform 692"/>
            <p:cNvSpPr>
              <a:spLocks/>
            </p:cNvSpPr>
            <p:nvPr/>
          </p:nvSpPr>
          <p:spPr bwMode="gray">
            <a:xfrm>
              <a:off x="7439771" y="2534653"/>
              <a:ext cx="20266" cy="15059"/>
            </a:xfrm>
            <a:custGeom>
              <a:avLst/>
              <a:gdLst>
                <a:gd name="T0" fmla="*/ 0 w 8"/>
                <a:gd name="T1" fmla="*/ 21 h 8"/>
                <a:gd name="T2" fmla="*/ 13 w 8"/>
                <a:gd name="T3" fmla="*/ 0 h 8"/>
                <a:gd name="T4" fmla="*/ 21 w 8"/>
                <a:gd name="T5" fmla="*/ 0 h 8"/>
                <a:gd name="T6" fmla="*/ 21 w 8"/>
                <a:gd name="T7" fmla="*/ 8 h 8"/>
                <a:gd name="T8" fmla="*/ 18 w 8"/>
                <a:gd name="T9" fmla="*/ 11 h 8"/>
                <a:gd name="T10" fmla="*/ 13 w 8"/>
                <a:gd name="T11" fmla="*/ 11 h 8"/>
                <a:gd name="T12" fmla="*/ 3 w 8"/>
                <a:gd name="T13" fmla="*/ 21 h 8"/>
                <a:gd name="T14" fmla="*/ 0 w 8"/>
                <a:gd name="T15" fmla="*/ 21 h 8"/>
                <a:gd name="T16" fmla="*/ 0 60000 65536"/>
                <a:gd name="T17" fmla="*/ 0 60000 65536"/>
                <a:gd name="T18" fmla="*/ 0 60000 65536"/>
                <a:gd name="T19" fmla="*/ 0 60000 65536"/>
                <a:gd name="T20" fmla="*/ 0 60000 65536"/>
                <a:gd name="T21" fmla="*/ 0 60000 65536"/>
                <a:gd name="T22" fmla="*/ 0 60000 65536"/>
                <a:gd name="T23" fmla="*/ 0 60000 65536"/>
                <a:gd name="T24" fmla="*/ 0 w 8"/>
                <a:gd name="T25" fmla="*/ 0 h 8"/>
                <a:gd name="T26" fmla="*/ 8 w 8"/>
                <a:gd name="T27" fmla="*/ 8 h 8"/>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8" h="8">
                  <a:moveTo>
                    <a:pt x="0" y="8"/>
                  </a:moveTo>
                  <a:lnTo>
                    <a:pt x="5" y="0"/>
                  </a:lnTo>
                  <a:lnTo>
                    <a:pt x="8" y="0"/>
                  </a:lnTo>
                  <a:lnTo>
                    <a:pt x="8" y="3"/>
                  </a:lnTo>
                  <a:lnTo>
                    <a:pt x="7" y="4"/>
                  </a:lnTo>
                  <a:lnTo>
                    <a:pt x="5" y="4"/>
                  </a:lnTo>
                  <a:lnTo>
                    <a:pt x="1" y="8"/>
                  </a:lnTo>
                  <a:lnTo>
                    <a:pt x="0" y="8"/>
                  </a:lnTo>
                  <a:close/>
                </a:path>
              </a:pathLst>
            </a:custGeom>
            <a:solidFill>
              <a:schemeClr val="bg2">
                <a:lumMod val="60000"/>
                <a:lumOff val="40000"/>
              </a:schemeClr>
            </a:solidFill>
            <a:ln w="3175" cmpd="sng">
              <a:solidFill>
                <a:schemeClr val="bg1"/>
              </a:solidFill>
              <a:round/>
              <a:headEnd/>
              <a:tailEnd/>
            </a:ln>
          </p:spPr>
          <p:txBody>
            <a:bodyPr lIns="121908" tIns="60953" rIns="121908" bIns="60953"/>
            <a:lstStyle/>
            <a:p>
              <a:endParaRPr lang="es-CL" sz="2400" dirty="0">
                <a:solidFill>
                  <a:srgbClr val="000000"/>
                </a:solidFill>
              </a:endParaRPr>
            </a:p>
          </p:txBody>
        </p:sp>
        <p:sp>
          <p:nvSpPr>
            <p:cNvPr id="193" name="Freeform 693"/>
            <p:cNvSpPr>
              <a:spLocks/>
            </p:cNvSpPr>
            <p:nvPr/>
          </p:nvSpPr>
          <p:spPr bwMode="gray">
            <a:xfrm>
              <a:off x="7466273" y="2510326"/>
              <a:ext cx="48328" cy="27800"/>
            </a:xfrm>
            <a:custGeom>
              <a:avLst/>
              <a:gdLst>
                <a:gd name="T0" fmla="*/ 0 w 20"/>
                <a:gd name="T1" fmla="*/ 36 h 16"/>
                <a:gd name="T2" fmla="*/ 3 w 20"/>
                <a:gd name="T3" fmla="*/ 27 h 16"/>
                <a:gd name="T4" fmla="*/ 22 w 20"/>
                <a:gd name="T5" fmla="*/ 4 h 16"/>
                <a:gd name="T6" fmla="*/ 25 w 20"/>
                <a:gd name="T7" fmla="*/ 9 h 16"/>
                <a:gd name="T8" fmla="*/ 31 w 20"/>
                <a:gd name="T9" fmla="*/ 3 h 16"/>
                <a:gd name="T10" fmla="*/ 48 w 20"/>
                <a:gd name="T11" fmla="*/ 0 h 16"/>
                <a:gd name="T12" fmla="*/ 34 w 20"/>
                <a:gd name="T13" fmla="*/ 13 h 16"/>
                <a:gd name="T14" fmla="*/ 17 w 20"/>
                <a:gd name="T15" fmla="*/ 19 h 16"/>
                <a:gd name="T16" fmla="*/ 5 w 20"/>
                <a:gd name="T17" fmla="*/ 36 h 16"/>
                <a:gd name="T18" fmla="*/ 0 w 20"/>
                <a:gd name="T19" fmla="*/ 36 h 16"/>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20"/>
                <a:gd name="T31" fmla="*/ 0 h 16"/>
                <a:gd name="T32" fmla="*/ 20 w 20"/>
                <a:gd name="T33" fmla="*/ 16 h 1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20" h="16">
                  <a:moveTo>
                    <a:pt x="0" y="16"/>
                  </a:moveTo>
                  <a:lnTo>
                    <a:pt x="1" y="12"/>
                  </a:lnTo>
                  <a:lnTo>
                    <a:pt x="9" y="2"/>
                  </a:lnTo>
                  <a:lnTo>
                    <a:pt x="10" y="4"/>
                  </a:lnTo>
                  <a:lnTo>
                    <a:pt x="13" y="1"/>
                  </a:lnTo>
                  <a:lnTo>
                    <a:pt x="20" y="0"/>
                  </a:lnTo>
                  <a:lnTo>
                    <a:pt x="14" y="6"/>
                  </a:lnTo>
                  <a:lnTo>
                    <a:pt x="7" y="9"/>
                  </a:lnTo>
                  <a:lnTo>
                    <a:pt x="2" y="16"/>
                  </a:lnTo>
                  <a:lnTo>
                    <a:pt x="0" y="16"/>
                  </a:lnTo>
                  <a:close/>
                </a:path>
              </a:pathLst>
            </a:custGeom>
            <a:solidFill>
              <a:schemeClr val="bg2">
                <a:lumMod val="60000"/>
                <a:lumOff val="40000"/>
              </a:schemeClr>
            </a:solidFill>
            <a:ln w="3175" cmpd="sng">
              <a:solidFill>
                <a:schemeClr val="bg1"/>
              </a:solidFill>
              <a:round/>
              <a:headEnd/>
              <a:tailEnd/>
            </a:ln>
          </p:spPr>
          <p:txBody>
            <a:bodyPr lIns="121908" tIns="60953" rIns="121908" bIns="60953"/>
            <a:lstStyle/>
            <a:p>
              <a:endParaRPr lang="es-CL" sz="2400" dirty="0">
                <a:solidFill>
                  <a:srgbClr val="000000"/>
                </a:solidFill>
              </a:endParaRPr>
            </a:p>
          </p:txBody>
        </p:sp>
        <p:sp>
          <p:nvSpPr>
            <p:cNvPr id="194" name="Freeform 694"/>
            <p:cNvSpPr>
              <a:spLocks/>
            </p:cNvSpPr>
            <p:nvPr/>
          </p:nvSpPr>
          <p:spPr bwMode="gray">
            <a:xfrm>
              <a:off x="7460038" y="2550869"/>
              <a:ext cx="9354" cy="3475"/>
            </a:xfrm>
            <a:custGeom>
              <a:avLst/>
              <a:gdLst>
                <a:gd name="T0" fmla="*/ 0 w 4"/>
                <a:gd name="T1" fmla="*/ 4 h 2"/>
                <a:gd name="T2" fmla="*/ 0 w 4"/>
                <a:gd name="T3" fmla="*/ 0 h 2"/>
                <a:gd name="T4" fmla="*/ 9 w 4"/>
                <a:gd name="T5" fmla="*/ 0 h 2"/>
                <a:gd name="T6" fmla="*/ 4 w 4"/>
                <a:gd name="T7" fmla="*/ 4 h 2"/>
                <a:gd name="T8" fmla="*/ 0 w 4"/>
                <a:gd name="T9" fmla="*/ 4 h 2"/>
                <a:gd name="T10" fmla="*/ 0 60000 65536"/>
                <a:gd name="T11" fmla="*/ 0 60000 65536"/>
                <a:gd name="T12" fmla="*/ 0 60000 65536"/>
                <a:gd name="T13" fmla="*/ 0 60000 65536"/>
                <a:gd name="T14" fmla="*/ 0 60000 65536"/>
                <a:gd name="T15" fmla="*/ 0 w 4"/>
                <a:gd name="T16" fmla="*/ 0 h 2"/>
                <a:gd name="T17" fmla="*/ 4 w 4"/>
                <a:gd name="T18" fmla="*/ 2 h 2"/>
              </a:gdLst>
              <a:ahLst/>
              <a:cxnLst>
                <a:cxn ang="T10">
                  <a:pos x="T0" y="T1"/>
                </a:cxn>
                <a:cxn ang="T11">
                  <a:pos x="T2" y="T3"/>
                </a:cxn>
                <a:cxn ang="T12">
                  <a:pos x="T4" y="T5"/>
                </a:cxn>
                <a:cxn ang="T13">
                  <a:pos x="T6" y="T7"/>
                </a:cxn>
                <a:cxn ang="T14">
                  <a:pos x="T8" y="T9"/>
                </a:cxn>
              </a:cxnLst>
              <a:rect l="T15" t="T16" r="T17" b="T18"/>
              <a:pathLst>
                <a:path w="4" h="2">
                  <a:moveTo>
                    <a:pt x="0" y="2"/>
                  </a:moveTo>
                  <a:lnTo>
                    <a:pt x="0" y="0"/>
                  </a:lnTo>
                  <a:lnTo>
                    <a:pt x="4" y="0"/>
                  </a:lnTo>
                  <a:lnTo>
                    <a:pt x="2" y="2"/>
                  </a:lnTo>
                  <a:lnTo>
                    <a:pt x="0" y="2"/>
                  </a:lnTo>
                  <a:close/>
                </a:path>
              </a:pathLst>
            </a:custGeom>
            <a:solidFill>
              <a:schemeClr val="bg2">
                <a:lumMod val="60000"/>
                <a:lumOff val="40000"/>
              </a:schemeClr>
            </a:solidFill>
            <a:ln w="3175" cmpd="sng">
              <a:solidFill>
                <a:schemeClr val="bg1"/>
              </a:solidFill>
              <a:round/>
              <a:headEnd/>
              <a:tailEnd/>
            </a:ln>
          </p:spPr>
          <p:txBody>
            <a:bodyPr lIns="121908" tIns="60953" rIns="121908" bIns="60953"/>
            <a:lstStyle/>
            <a:p>
              <a:endParaRPr lang="es-CL" sz="2400" dirty="0">
                <a:solidFill>
                  <a:srgbClr val="000000"/>
                </a:solidFill>
              </a:endParaRPr>
            </a:p>
          </p:txBody>
        </p:sp>
        <p:sp>
          <p:nvSpPr>
            <p:cNvPr id="195" name="Freeform 695"/>
            <p:cNvSpPr>
              <a:spLocks/>
            </p:cNvSpPr>
            <p:nvPr/>
          </p:nvSpPr>
          <p:spPr bwMode="gray">
            <a:xfrm>
              <a:off x="7522397" y="2491794"/>
              <a:ext cx="29620" cy="13901"/>
            </a:xfrm>
            <a:custGeom>
              <a:avLst/>
              <a:gdLst>
                <a:gd name="T0" fmla="*/ 0 w 12"/>
                <a:gd name="T1" fmla="*/ 18 h 8"/>
                <a:gd name="T2" fmla="*/ 17 w 12"/>
                <a:gd name="T3" fmla="*/ 0 h 8"/>
                <a:gd name="T4" fmla="*/ 30 w 12"/>
                <a:gd name="T5" fmla="*/ 0 h 8"/>
                <a:gd name="T6" fmla="*/ 30 w 12"/>
                <a:gd name="T7" fmla="*/ 3 h 8"/>
                <a:gd name="T8" fmla="*/ 13 w 12"/>
                <a:gd name="T9" fmla="*/ 18 h 8"/>
                <a:gd name="T10" fmla="*/ 5 w 12"/>
                <a:gd name="T11" fmla="*/ 18 h 8"/>
                <a:gd name="T12" fmla="*/ 0 w 12"/>
                <a:gd name="T13" fmla="*/ 18 h 8"/>
                <a:gd name="T14" fmla="*/ 0 60000 65536"/>
                <a:gd name="T15" fmla="*/ 0 60000 65536"/>
                <a:gd name="T16" fmla="*/ 0 60000 65536"/>
                <a:gd name="T17" fmla="*/ 0 60000 65536"/>
                <a:gd name="T18" fmla="*/ 0 60000 65536"/>
                <a:gd name="T19" fmla="*/ 0 60000 65536"/>
                <a:gd name="T20" fmla="*/ 0 60000 65536"/>
                <a:gd name="T21" fmla="*/ 0 w 12"/>
                <a:gd name="T22" fmla="*/ 0 h 8"/>
                <a:gd name="T23" fmla="*/ 12 w 12"/>
                <a:gd name="T24" fmla="*/ 8 h 8"/>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12" h="8">
                  <a:moveTo>
                    <a:pt x="0" y="8"/>
                  </a:moveTo>
                  <a:lnTo>
                    <a:pt x="7" y="0"/>
                  </a:lnTo>
                  <a:lnTo>
                    <a:pt x="12" y="0"/>
                  </a:lnTo>
                  <a:lnTo>
                    <a:pt x="12" y="1"/>
                  </a:lnTo>
                  <a:lnTo>
                    <a:pt x="5" y="8"/>
                  </a:lnTo>
                  <a:lnTo>
                    <a:pt x="2" y="8"/>
                  </a:lnTo>
                  <a:lnTo>
                    <a:pt x="0" y="8"/>
                  </a:lnTo>
                  <a:close/>
                </a:path>
              </a:pathLst>
            </a:custGeom>
            <a:solidFill>
              <a:schemeClr val="bg2">
                <a:lumMod val="60000"/>
                <a:lumOff val="40000"/>
              </a:schemeClr>
            </a:solidFill>
            <a:ln w="3175" cmpd="sng">
              <a:solidFill>
                <a:schemeClr val="bg1"/>
              </a:solidFill>
              <a:round/>
              <a:headEnd/>
              <a:tailEnd/>
            </a:ln>
          </p:spPr>
          <p:txBody>
            <a:bodyPr lIns="121908" tIns="60953" rIns="121908" bIns="60953"/>
            <a:lstStyle/>
            <a:p>
              <a:endParaRPr lang="es-CL" sz="2400" dirty="0">
                <a:solidFill>
                  <a:srgbClr val="000000"/>
                </a:solidFill>
              </a:endParaRPr>
            </a:p>
          </p:txBody>
        </p:sp>
        <p:sp>
          <p:nvSpPr>
            <p:cNvPr id="196" name="Freeform 696"/>
            <p:cNvSpPr>
              <a:spLocks/>
            </p:cNvSpPr>
            <p:nvPr/>
          </p:nvSpPr>
          <p:spPr bwMode="gray">
            <a:xfrm>
              <a:off x="7573847" y="2465152"/>
              <a:ext cx="17149" cy="13901"/>
            </a:xfrm>
            <a:custGeom>
              <a:avLst/>
              <a:gdLst>
                <a:gd name="T0" fmla="*/ 0 w 7"/>
                <a:gd name="T1" fmla="*/ 10 h 8"/>
                <a:gd name="T2" fmla="*/ 13 w 7"/>
                <a:gd name="T3" fmla="*/ 0 h 8"/>
                <a:gd name="T4" fmla="*/ 17 w 7"/>
                <a:gd name="T5" fmla="*/ 3 h 8"/>
                <a:gd name="T6" fmla="*/ 17 w 7"/>
                <a:gd name="T7" fmla="*/ 6 h 8"/>
                <a:gd name="T8" fmla="*/ 8 w 7"/>
                <a:gd name="T9" fmla="*/ 15 h 8"/>
                <a:gd name="T10" fmla="*/ 0 w 7"/>
                <a:gd name="T11" fmla="*/ 18 h 8"/>
                <a:gd name="T12" fmla="*/ 0 w 7"/>
                <a:gd name="T13" fmla="*/ 10 h 8"/>
                <a:gd name="T14" fmla="*/ 0 60000 65536"/>
                <a:gd name="T15" fmla="*/ 0 60000 65536"/>
                <a:gd name="T16" fmla="*/ 0 60000 65536"/>
                <a:gd name="T17" fmla="*/ 0 60000 65536"/>
                <a:gd name="T18" fmla="*/ 0 60000 65536"/>
                <a:gd name="T19" fmla="*/ 0 60000 65536"/>
                <a:gd name="T20" fmla="*/ 0 60000 65536"/>
                <a:gd name="T21" fmla="*/ 0 w 7"/>
                <a:gd name="T22" fmla="*/ 0 h 8"/>
                <a:gd name="T23" fmla="*/ 7 w 7"/>
                <a:gd name="T24" fmla="*/ 8 h 8"/>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7" h="8">
                  <a:moveTo>
                    <a:pt x="0" y="5"/>
                  </a:moveTo>
                  <a:lnTo>
                    <a:pt x="5" y="0"/>
                  </a:lnTo>
                  <a:lnTo>
                    <a:pt x="7" y="1"/>
                  </a:lnTo>
                  <a:lnTo>
                    <a:pt x="7" y="3"/>
                  </a:lnTo>
                  <a:lnTo>
                    <a:pt x="3" y="7"/>
                  </a:lnTo>
                  <a:lnTo>
                    <a:pt x="0" y="8"/>
                  </a:lnTo>
                  <a:lnTo>
                    <a:pt x="0" y="5"/>
                  </a:lnTo>
                  <a:close/>
                </a:path>
              </a:pathLst>
            </a:custGeom>
            <a:solidFill>
              <a:schemeClr val="bg2">
                <a:lumMod val="60000"/>
                <a:lumOff val="40000"/>
              </a:schemeClr>
            </a:solidFill>
            <a:ln w="3175" cmpd="sng">
              <a:solidFill>
                <a:schemeClr val="bg1"/>
              </a:solidFill>
              <a:round/>
              <a:headEnd/>
              <a:tailEnd/>
            </a:ln>
          </p:spPr>
          <p:txBody>
            <a:bodyPr lIns="121908" tIns="60953" rIns="121908" bIns="60953"/>
            <a:lstStyle/>
            <a:p>
              <a:endParaRPr lang="es-CL" sz="2400" dirty="0">
                <a:solidFill>
                  <a:srgbClr val="000000"/>
                </a:solidFill>
              </a:endParaRPr>
            </a:p>
          </p:txBody>
        </p:sp>
        <p:sp>
          <p:nvSpPr>
            <p:cNvPr id="197" name="Freeform 697"/>
            <p:cNvSpPr>
              <a:spLocks/>
            </p:cNvSpPr>
            <p:nvPr/>
          </p:nvSpPr>
          <p:spPr bwMode="gray">
            <a:xfrm>
              <a:off x="7650236" y="2370166"/>
              <a:ext cx="21825" cy="17375"/>
            </a:xfrm>
            <a:custGeom>
              <a:avLst/>
              <a:gdLst>
                <a:gd name="T0" fmla="*/ 19 w 9"/>
                <a:gd name="T1" fmla="*/ 0 h 10"/>
                <a:gd name="T2" fmla="*/ 22 w 9"/>
                <a:gd name="T3" fmla="*/ 0 h 10"/>
                <a:gd name="T4" fmla="*/ 19 w 9"/>
                <a:gd name="T5" fmla="*/ 18 h 10"/>
                <a:gd name="T6" fmla="*/ 5 w 9"/>
                <a:gd name="T7" fmla="*/ 22 h 10"/>
                <a:gd name="T8" fmla="*/ 0 w 9"/>
                <a:gd name="T9" fmla="*/ 15 h 10"/>
                <a:gd name="T10" fmla="*/ 9 w 9"/>
                <a:gd name="T11" fmla="*/ 9 h 10"/>
                <a:gd name="T12" fmla="*/ 19 w 9"/>
                <a:gd name="T13" fmla="*/ 0 h 10"/>
                <a:gd name="T14" fmla="*/ 0 60000 65536"/>
                <a:gd name="T15" fmla="*/ 0 60000 65536"/>
                <a:gd name="T16" fmla="*/ 0 60000 65536"/>
                <a:gd name="T17" fmla="*/ 0 60000 65536"/>
                <a:gd name="T18" fmla="*/ 0 60000 65536"/>
                <a:gd name="T19" fmla="*/ 0 60000 65536"/>
                <a:gd name="T20" fmla="*/ 0 60000 65536"/>
                <a:gd name="T21" fmla="*/ 0 w 9"/>
                <a:gd name="T22" fmla="*/ 0 h 10"/>
                <a:gd name="T23" fmla="*/ 9 w 9"/>
                <a:gd name="T24" fmla="*/ 10 h 10"/>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9" h="10">
                  <a:moveTo>
                    <a:pt x="8" y="0"/>
                  </a:moveTo>
                  <a:lnTo>
                    <a:pt x="9" y="0"/>
                  </a:lnTo>
                  <a:lnTo>
                    <a:pt x="8" y="8"/>
                  </a:lnTo>
                  <a:lnTo>
                    <a:pt x="2" y="10"/>
                  </a:lnTo>
                  <a:lnTo>
                    <a:pt x="0" y="7"/>
                  </a:lnTo>
                  <a:lnTo>
                    <a:pt x="4" y="4"/>
                  </a:lnTo>
                  <a:lnTo>
                    <a:pt x="8" y="0"/>
                  </a:lnTo>
                  <a:close/>
                </a:path>
              </a:pathLst>
            </a:custGeom>
            <a:solidFill>
              <a:schemeClr val="bg2">
                <a:lumMod val="60000"/>
                <a:lumOff val="40000"/>
              </a:schemeClr>
            </a:solidFill>
            <a:ln w="3175" cmpd="sng">
              <a:solidFill>
                <a:schemeClr val="bg1"/>
              </a:solidFill>
              <a:round/>
              <a:headEnd/>
              <a:tailEnd/>
            </a:ln>
          </p:spPr>
          <p:txBody>
            <a:bodyPr lIns="121908" tIns="60953" rIns="121908" bIns="60953"/>
            <a:lstStyle/>
            <a:p>
              <a:endParaRPr lang="es-CL" sz="2400" dirty="0">
                <a:solidFill>
                  <a:srgbClr val="000000"/>
                </a:solidFill>
              </a:endParaRPr>
            </a:p>
          </p:txBody>
        </p:sp>
        <p:sp>
          <p:nvSpPr>
            <p:cNvPr id="198" name="Freeform 698"/>
            <p:cNvSpPr>
              <a:spLocks/>
            </p:cNvSpPr>
            <p:nvPr/>
          </p:nvSpPr>
          <p:spPr bwMode="gray">
            <a:xfrm>
              <a:off x="7639318" y="2397966"/>
              <a:ext cx="9354" cy="11584"/>
            </a:xfrm>
            <a:custGeom>
              <a:avLst/>
              <a:gdLst>
                <a:gd name="T0" fmla="*/ 9 w 4"/>
                <a:gd name="T1" fmla="*/ 0 h 6"/>
                <a:gd name="T2" fmla="*/ 9 w 4"/>
                <a:gd name="T3" fmla="*/ 8 h 6"/>
                <a:gd name="T4" fmla="*/ 4 w 4"/>
                <a:gd name="T5" fmla="*/ 17 h 6"/>
                <a:gd name="T6" fmla="*/ 0 w 4"/>
                <a:gd name="T7" fmla="*/ 17 h 6"/>
                <a:gd name="T8" fmla="*/ 3 w 4"/>
                <a:gd name="T9" fmla="*/ 0 h 6"/>
                <a:gd name="T10" fmla="*/ 9 w 4"/>
                <a:gd name="T11" fmla="*/ 0 h 6"/>
                <a:gd name="T12" fmla="*/ 0 60000 65536"/>
                <a:gd name="T13" fmla="*/ 0 60000 65536"/>
                <a:gd name="T14" fmla="*/ 0 60000 65536"/>
                <a:gd name="T15" fmla="*/ 0 60000 65536"/>
                <a:gd name="T16" fmla="*/ 0 60000 65536"/>
                <a:gd name="T17" fmla="*/ 0 60000 65536"/>
                <a:gd name="T18" fmla="*/ 0 w 4"/>
                <a:gd name="T19" fmla="*/ 0 h 6"/>
                <a:gd name="T20" fmla="*/ 4 w 4"/>
                <a:gd name="T21" fmla="*/ 6 h 6"/>
              </a:gdLst>
              <a:ahLst/>
              <a:cxnLst>
                <a:cxn ang="T12">
                  <a:pos x="T0" y="T1"/>
                </a:cxn>
                <a:cxn ang="T13">
                  <a:pos x="T2" y="T3"/>
                </a:cxn>
                <a:cxn ang="T14">
                  <a:pos x="T4" y="T5"/>
                </a:cxn>
                <a:cxn ang="T15">
                  <a:pos x="T6" y="T7"/>
                </a:cxn>
                <a:cxn ang="T16">
                  <a:pos x="T8" y="T9"/>
                </a:cxn>
                <a:cxn ang="T17">
                  <a:pos x="T10" y="T11"/>
                </a:cxn>
              </a:cxnLst>
              <a:rect l="T18" t="T19" r="T20" b="T21"/>
              <a:pathLst>
                <a:path w="4" h="6">
                  <a:moveTo>
                    <a:pt x="4" y="0"/>
                  </a:moveTo>
                  <a:lnTo>
                    <a:pt x="4" y="3"/>
                  </a:lnTo>
                  <a:lnTo>
                    <a:pt x="2" y="6"/>
                  </a:lnTo>
                  <a:lnTo>
                    <a:pt x="0" y="6"/>
                  </a:lnTo>
                  <a:lnTo>
                    <a:pt x="1" y="0"/>
                  </a:lnTo>
                  <a:lnTo>
                    <a:pt x="4" y="0"/>
                  </a:lnTo>
                  <a:close/>
                </a:path>
              </a:pathLst>
            </a:custGeom>
            <a:solidFill>
              <a:schemeClr val="bg2">
                <a:lumMod val="60000"/>
                <a:lumOff val="40000"/>
              </a:schemeClr>
            </a:solidFill>
            <a:ln w="3175" cmpd="sng">
              <a:solidFill>
                <a:schemeClr val="bg1"/>
              </a:solidFill>
              <a:round/>
              <a:headEnd/>
              <a:tailEnd/>
            </a:ln>
          </p:spPr>
          <p:txBody>
            <a:bodyPr lIns="121908" tIns="60953" rIns="121908" bIns="60953"/>
            <a:lstStyle/>
            <a:p>
              <a:endParaRPr lang="es-CL" sz="2400" dirty="0">
                <a:solidFill>
                  <a:srgbClr val="000000"/>
                </a:solidFill>
              </a:endParaRPr>
            </a:p>
          </p:txBody>
        </p:sp>
        <p:sp>
          <p:nvSpPr>
            <p:cNvPr id="199" name="Freeform 699"/>
            <p:cNvSpPr>
              <a:spLocks/>
            </p:cNvSpPr>
            <p:nvPr/>
          </p:nvSpPr>
          <p:spPr bwMode="gray">
            <a:xfrm>
              <a:off x="7626847" y="2416499"/>
              <a:ext cx="9354" cy="9267"/>
            </a:xfrm>
            <a:custGeom>
              <a:avLst/>
              <a:gdLst>
                <a:gd name="T0" fmla="*/ 0 w 4"/>
                <a:gd name="T1" fmla="*/ 5 h 5"/>
                <a:gd name="T2" fmla="*/ 3 w 4"/>
                <a:gd name="T3" fmla="*/ 0 h 5"/>
                <a:gd name="T4" fmla="*/ 9 w 4"/>
                <a:gd name="T5" fmla="*/ 0 h 5"/>
                <a:gd name="T6" fmla="*/ 9 w 4"/>
                <a:gd name="T7" fmla="*/ 5 h 5"/>
                <a:gd name="T8" fmla="*/ 3 w 4"/>
                <a:gd name="T9" fmla="*/ 13 h 5"/>
                <a:gd name="T10" fmla="*/ 0 w 4"/>
                <a:gd name="T11" fmla="*/ 13 h 5"/>
                <a:gd name="T12" fmla="*/ 0 w 4"/>
                <a:gd name="T13" fmla="*/ 5 h 5"/>
                <a:gd name="T14" fmla="*/ 0 60000 65536"/>
                <a:gd name="T15" fmla="*/ 0 60000 65536"/>
                <a:gd name="T16" fmla="*/ 0 60000 65536"/>
                <a:gd name="T17" fmla="*/ 0 60000 65536"/>
                <a:gd name="T18" fmla="*/ 0 60000 65536"/>
                <a:gd name="T19" fmla="*/ 0 60000 65536"/>
                <a:gd name="T20" fmla="*/ 0 60000 65536"/>
                <a:gd name="T21" fmla="*/ 0 w 4"/>
                <a:gd name="T22" fmla="*/ 0 h 5"/>
                <a:gd name="T23" fmla="*/ 4 w 4"/>
                <a:gd name="T24" fmla="*/ 5 h 5"/>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4" h="5">
                  <a:moveTo>
                    <a:pt x="0" y="2"/>
                  </a:moveTo>
                  <a:lnTo>
                    <a:pt x="1" y="0"/>
                  </a:lnTo>
                  <a:lnTo>
                    <a:pt x="4" y="0"/>
                  </a:lnTo>
                  <a:lnTo>
                    <a:pt x="4" y="2"/>
                  </a:lnTo>
                  <a:lnTo>
                    <a:pt x="1" y="5"/>
                  </a:lnTo>
                  <a:lnTo>
                    <a:pt x="0" y="5"/>
                  </a:lnTo>
                  <a:lnTo>
                    <a:pt x="0" y="2"/>
                  </a:lnTo>
                  <a:close/>
                </a:path>
              </a:pathLst>
            </a:custGeom>
            <a:solidFill>
              <a:schemeClr val="bg2">
                <a:lumMod val="60000"/>
                <a:lumOff val="40000"/>
              </a:schemeClr>
            </a:solidFill>
            <a:ln w="3175" cmpd="sng">
              <a:solidFill>
                <a:schemeClr val="bg1"/>
              </a:solidFill>
              <a:round/>
              <a:headEnd/>
              <a:tailEnd/>
            </a:ln>
          </p:spPr>
          <p:txBody>
            <a:bodyPr lIns="121908" tIns="60953" rIns="121908" bIns="60953"/>
            <a:lstStyle/>
            <a:p>
              <a:endParaRPr lang="es-CL" sz="2400" dirty="0">
                <a:solidFill>
                  <a:srgbClr val="000000"/>
                </a:solidFill>
              </a:endParaRPr>
            </a:p>
          </p:txBody>
        </p:sp>
        <p:sp>
          <p:nvSpPr>
            <p:cNvPr id="200" name="Freeform 700"/>
            <p:cNvSpPr>
              <a:spLocks/>
            </p:cNvSpPr>
            <p:nvPr/>
          </p:nvSpPr>
          <p:spPr bwMode="gray">
            <a:xfrm>
              <a:off x="7606585" y="2433874"/>
              <a:ext cx="7795" cy="8108"/>
            </a:xfrm>
            <a:custGeom>
              <a:avLst/>
              <a:gdLst>
                <a:gd name="T0" fmla="*/ 0 w 3"/>
                <a:gd name="T1" fmla="*/ 12 h 4"/>
                <a:gd name="T2" fmla="*/ 0 w 3"/>
                <a:gd name="T3" fmla="*/ 7 h 4"/>
                <a:gd name="T4" fmla="*/ 5 w 3"/>
                <a:gd name="T5" fmla="*/ 0 h 4"/>
                <a:gd name="T6" fmla="*/ 8 w 3"/>
                <a:gd name="T7" fmla="*/ 9 h 4"/>
                <a:gd name="T8" fmla="*/ 3 w 3"/>
                <a:gd name="T9" fmla="*/ 12 h 4"/>
                <a:gd name="T10" fmla="*/ 0 w 3"/>
                <a:gd name="T11" fmla="*/ 12 h 4"/>
                <a:gd name="T12" fmla="*/ 0 60000 65536"/>
                <a:gd name="T13" fmla="*/ 0 60000 65536"/>
                <a:gd name="T14" fmla="*/ 0 60000 65536"/>
                <a:gd name="T15" fmla="*/ 0 60000 65536"/>
                <a:gd name="T16" fmla="*/ 0 60000 65536"/>
                <a:gd name="T17" fmla="*/ 0 60000 65536"/>
                <a:gd name="T18" fmla="*/ 0 w 3"/>
                <a:gd name="T19" fmla="*/ 0 h 4"/>
                <a:gd name="T20" fmla="*/ 3 w 3"/>
                <a:gd name="T21" fmla="*/ 4 h 4"/>
              </a:gdLst>
              <a:ahLst/>
              <a:cxnLst>
                <a:cxn ang="T12">
                  <a:pos x="T0" y="T1"/>
                </a:cxn>
                <a:cxn ang="T13">
                  <a:pos x="T2" y="T3"/>
                </a:cxn>
                <a:cxn ang="T14">
                  <a:pos x="T4" y="T5"/>
                </a:cxn>
                <a:cxn ang="T15">
                  <a:pos x="T6" y="T7"/>
                </a:cxn>
                <a:cxn ang="T16">
                  <a:pos x="T8" y="T9"/>
                </a:cxn>
                <a:cxn ang="T17">
                  <a:pos x="T10" y="T11"/>
                </a:cxn>
              </a:cxnLst>
              <a:rect l="T18" t="T19" r="T20" b="T21"/>
              <a:pathLst>
                <a:path w="3" h="4">
                  <a:moveTo>
                    <a:pt x="0" y="4"/>
                  </a:moveTo>
                  <a:lnTo>
                    <a:pt x="0" y="2"/>
                  </a:lnTo>
                  <a:lnTo>
                    <a:pt x="2" y="0"/>
                  </a:lnTo>
                  <a:lnTo>
                    <a:pt x="3" y="3"/>
                  </a:lnTo>
                  <a:lnTo>
                    <a:pt x="1" y="4"/>
                  </a:lnTo>
                  <a:lnTo>
                    <a:pt x="0" y="4"/>
                  </a:lnTo>
                  <a:close/>
                </a:path>
              </a:pathLst>
            </a:custGeom>
            <a:solidFill>
              <a:schemeClr val="bg2">
                <a:lumMod val="60000"/>
                <a:lumOff val="40000"/>
              </a:schemeClr>
            </a:solidFill>
            <a:ln w="3175" cmpd="sng">
              <a:solidFill>
                <a:schemeClr val="bg1"/>
              </a:solidFill>
              <a:round/>
              <a:headEnd/>
              <a:tailEnd/>
            </a:ln>
          </p:spPr>
          <p:txBody>
            <a:bodyPr lIns="121908" tIns="60953" rIns="121908" bIns="60953"/>
            <a:lstStyle/>
            <a:p>
              <a:endParaRPr lang="es-CL" sz="2400" dirty="0">
                <a:solidFill>
                  <a:srgbClr val="000000"/>
                </a:solidFill>
              </a:endParaRPr>
            </a:p>
          </p:txBody>
        </p:sp>
        <p:sp>
          <p:nvSpPr>
            <p:cNvPr id="201" name="Freeform 701"/>
            <p:cNvSpPr>
              <a:spLocks/>
            </p:cNvSpPr>
            <p:nvPr/>
          </p:nvSpPr>
          <p:spPr bwMode="gray">
            <a:xfrm>
              <a:off x="7354031" y="2262440"/>
              <a:ext cx="63917" cy="232829"/>
            </a:xfrm>
            <a:custGeom>
              <a:avLst/>
              <a:gdLst>
                <a:gd name="T0" fmla="*/ 26 w 27"/>
                <a:gd name="T1" fmla="*/ 8 h 130"/>
                <a:gd name="T2" fmla="*/ 30 w 27"/>
                <a:gd name="T3" fmla="*/ 14 h 130"/>
                <a:gd name="T4" fmla="*/ 32 w 27"/>
                <a:gd name="T5" fmla="*/ 36 h 130"/>
                <a:gd name="T6" fmla="*/ 32 w 27"/>
                <a:gd name="T7" fmla="*/ 62 h 130"/>
                <a:gd name="T8" fmla="*/ 35 w 27"/>
                <a:gd name="T9" fmla="*/ 82 h 130"/>
                <a:gd name="T10" fmla="*/ 39 w 27"/>
                <a:gd name="T11" fmla="*/ 124 h 130"/>
                <a:gd name="T12" fmla="*/ 46 w 27"/>
                <a:gd name="T13" fmla="*/ 153 h 130"/>
                <a:gd name="T14" fmla="*/ 50 w 27"/>
                <a:gd name="T15" fmla="*/ 184 h 130"/>
                <a:gd name="T16" fmla="*/ 59 w 27"/>
                <a:gd name="T17" fmla="*/ 196 h 130"/>
                <a:gd name="T18" fmla="*/ 62 w 27"/>
                <a:gd name="T19" fmla="*/ 209 h 130"/>
                <a:gd name="T20" fmla="*/ 59 w 27"/>
                <a:gd name="T21" fmla="*/ 213 h 130"/>
                <a:gd name="T22" fmla="*/ 55 w 27"/>
                <a:gd name="T23" fmla="*/ 210 h 130"/>
                <a:gd name="T24" fmla="*/ 55 w 27"/>
                <a:gd name="T25" fmla="*/ 209 h 130"/>
                <a:gd name="T26" fmla="*/ 44 w 27"/>
                <a:gd name="T27" fmla="*/ 193 h 130"/>
                <a:gd name="T28" fmla="*/ 35 w 27"/>
                <a:gd name="T29" fmla="*/ 192 h 130"/>
                <a:gd name="T30" fmla="*/ 30 w 27"/>
                <a:gd name="T31" fmla="*/ 196 h 130"/>
                <a:gd name="T32" fmla="*/ 27 w 27"/>
                <a:gd name="T33" fmla="*/ 220 h 130"/>
                <a:gd name="T34" fmla="*/ 23 w 27"/>
                <a:gd name="T35" fmla="*/ 227 h 130"/>
                <a:gd name="T36" fmla="*/ 23 w 27"/>
                <a:gd name="T37" fmla="*/ 235 h 130"/>
                <a:gd name="T38" fmla="*/ 21 w 27"/>
                <a:gd name="T39" fmla="*/ 244 h 130"/>
                <a:gd name="T40" fmla="*/ 21 w 27"/>
                <a:gd name="T41" fmla="*/ 266 h 130"/>
                <a:gd name="T42" fmla="*/ 27 w 27"/>
                <a:gd name="T43" fmla="*/ 277 h 130"/>
                <a:gd name="T44" fmla="*/ 39 w 27"/>
                <a:gd name="T45" fmla="*/ 288 h 130"/>
                <a:gd name="T46" fmla="*/ 39 w 27"/>
                <a:gd name="T47" fmla="*/ 301 h 130"/>
                <a:gd name="T48" fmla="*/ 32 w 27"/>
                <a:gd name="T49" fmla="*/ 308 h 130"/>
                <a:gd name="T50" fmla="*/ 26 w 27"/>
                <a:gd name="T51" fmla="*/ 297 h 130"/>
                <a:gd name="T52" fmla="*/ 21 w 27"/>
                <a:gd name="T53" fmla="*/ 292 h 130"/>
                <a:gd name="T54" fmla="*/ 14 w 27"/>
                <a:gd name="T55" fmla="*/ 298 h 130"/>
                <a:gd name="T56" fmla="*/ 9 w 27"/>
                <a:gd name="T57" fmla="*/ 308 h 130"/>
                <a:gd name="T58" fmla="*/ 5 w 27"/>
                <a:gd name="T59" fmla="*/ 311 h 130"/>
                <a:gd name="T60" fmla="*/ 5 w 27"/>
                <a:gd name="T61" fmla="*/ 275 h 130"/>
                <a:gd name="T62" fmla="*/ 8 w 27"/>
                <a:gd name="T63" fmla="*/ 258 h 130"/>
                <a:gd name="T64" fmla="*/ 8 w 27"/>
                <a:gd name="T65" fmla="*/ 237 h 130"/>
                <a:gd name="T66" fmla="*/ 5 w 27"/>
                <a:gd name="T67" fmla="*/ 224 h 130"/>
                <a:gd name="T68" fmla="*/ 8 w 27"/>
                <a:gd name="T69" fmla="*/ 198 h 130"/>
                <a:gd name="T70" fmla="*/ 12 w 27"/>
                <a:gd name="T71" fmla="*/ 182 h 130"/>
                <a:gd name="T72" fmla="*/ 9 w 27"/>
                <a:gd name="T73" fmla="*/ 167 h 130"/>
                <a:gd name="T74" fmla="*/ 9 w 27"/>
                <a:gd name="T75" fmla="*/ 122 h 130"/>
                <a:gd name="T76" fmla="*/ 3 w 27"/>
                <a:gd name="T77" fmla="*/ 113 h 130"/>
                <a:gd name="T78" fmla="*/ 0 w 27"/>
                <a:gd name="T79" fmla="*/ 87 h 130"/>
                <a:gd name="T80" fmla="*/ 5 w 27"/>
                <a:gd name="T81" fmla="*/ 79 h 130"/>
                <a:gd name="T82" fmla="*/ 0 w 27"/>
                <a:gd name="T83" fmla="*/ 74 h 130"/>
                <a:gd name="T84" fmla="*/ 3 w 27"/>
                <a:gd name="T85" fmla="*/ 49 h 130"/>
                <a:gd name="T86" fmla="*/ 0 w 27"/>
                <a:gd name="T87" fmla="*/ 36 h 130"/>
                <a:gd name="T88" fmla="*/ 9 w 27"/>
                <a:gd name="T89" fmla="*/ 34 h 130"/>
                <a:gd name="T90" fmla="*/ 17 w 27"/>
                <a:gd name="T91" fmla="*/ 34 h 130"/>
                <a:gd name="T92" fmla="*/ 18 w 27"/>
                <a:gd name="T93" fmla="*/ 29 h 130"/>
                <a:gd name="T94" fmla="*/ 14 w 27"/>
                <a:gd name="T95" fmla="*/ 5 h 130"/>
                <a:gd name="T96" fmla="*/ 14 w 27"/>
                <a:gd name="T97" fmla="*/ 0 h 130"/>
                <a:gd name="T98" fmla="*/ 23 w 27"/>
                <a:gd name="T99" fmla="*/ 0 h 130"/>
                <a:gd name="T100" fmla="*/ 26 w 27"/>
                <a:gd name="T101" fmla="*/ 8 h 130"/>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w 27"/>
                <a:gd name="T154" fmla="*/ 0 h 130"/>
                <a:gd name="T155" fmla="*/ 27 w 27"/>
                <a:gd name="T156" fmla="*/ 130 h 130"/>
              </a:gdLst>
              <a:ahLst/>
              <a:cxnLst>
                <a:cxn ang="T102">
                  <a:pos x="T0" y="T1"/>
                </a:cxn>
                <a:cxn ang="T103">
                  <a:pos x="T2" y="T3"/>
                </a:cxn>
                <a:cxn ang="T104">
                  <a:pos x="T4" y="T5"/>
                </a:cxn>
                <a:cxn ang="T105">
                  <a:pos x="T6" y="T7"/>
                </a:cxn>
                <a:cxn ang="T106">
                  <a:pos x="T8" y="T9"/>
                </a:cxn>
                <a:cxn ang="T107">
                  <a:pos x="T10" y="T11"/>
                </a:cxn>
                <a:cxn ang="T108">
                  <a:pos x="T12" y="T13"/>
                </a:cxn>
                <a:cxn ang="T109">
                  <a:pos x="T14" y="T15"/>
                </a:cxn>
                <a:cxn ang="T110">
                  <a:pos x="T16" y="T17"/>
                </a:cxn>
                <a:cxn ang="T111">
                  <a:pos x="T18" y="T19"/>
                </a:cxn>
                <a:cxn ang="T112">
                  <a:pos x="T20" y="T21"/>
                </a:cxn>
                <a:cxn ang="T113">
                  <a:pos x="T22" y="T23"/>
                </a:cxn>
                <a:cxn ang="T114">
                  <a:pos x="T24" y="T25"/>
                </a:cxn>
                <a:cxn ang="T115">
                  <a:pos x="T26" y="T27"/>
                </a:cxn>
                <a:cxn ang="T116">
                  <a:pos x="T28" y="T29"/>
                </a:cxn>
                <a:cxn ang="T117">
                  <a:pos x="T30" y="T31"/>
                </a:cxn>
                <a:cxn ang="T118">
                  <a:pos x="T32" y="T33"/>
                </a:cxn>
                <a:cxn ang="T119">
                  <a:pos x="T34" y="T35"/>
                </a:cxn>
                <a:cxn ang="T120">
                  <a:pos x="T36" y="T37"/>
                </a:cxn>
                <a:cxn ang="T121">
                  <a:pos x="T38" y="T39"/>
                </a:cxn>
                <a:cxn ang="T122">
                  <a:pos x="T40" y="T41"/>
                </a:cxn>
                <a:cxn ang="T123">
                  <a:pos x="T42" y="T43"/>
                </a:cxn>
                <a:cxn ang="T124">
                  <a:pos x="T44" y="T45"/>
                </a:cxn>
                <a:cxn ang="T125">
                  <a:pos x="T46" y="T47"/>
                </a:cxn>
                <a:cxn ang="T126">
                  <a:pos x="T48" y="T49"/>
                </a:cxn>
                <a:cxn ang="T127">
                  <a:pos x="T50" y="T51"/>
                </a:cxn>
                <a:cxn ang="T128">
                  <a:pos x="T52" y="T53"/>
                </a:cxn>
                <a:cxn ang="T129">
                  <a:pos x="T54" y="T55"/>
                </a:cxn>
                <a:cxn ang="T130">
                  <a:pos x="T56" y="T57"/>
                </a:cxn>
                <a:cxn ang="T131">
                  <a:pos x="T58" y="T59"/>
                </a:cxn>
                <a:cxn ang="T132">
                  <a:pos x="T60" y="T61"/>
                </a:cxn>
                <a:cxn ang="T133">
                  <a:pos x="T62" y="T63"/>
                </a:cxn>
                <a:cxn ang="T134">
                  <a:pos x="T64" y="T65"/>
                </a:cxn>
                <a:cxn ang="T135">
                  <a:pos x="T66" y="T67"/>
                </a:cxn>
                <a:cxn ang="T136">
                  <a:pos x="T68" y="T69"/>
                </a:cxn>
                <a:cxn ang="T137">
                  <a:pos x="T70" y="T71"/>
                </a:cxn>
                <a:cxn ang="T138">
                  <a:pos x="T72" y="T73"/>
                </a:cxn>
                <a:cxn ang="T139">
                  <a:pos x="T74" y="T75"/>
                </a:cxn>
                <a:cxn ang="T140">
                  <a:pos x="T76" y="T77"/>
                </a:cxn>
                <a:cxn ang="T141">
                  <a:pos x="T78" y="T79"/>
                </a:cxn>
                <a:cxn ang="T142">
                  <a:pos x="T80" y="T81"/>
                </a:cxn>
                <a:cxn ang="T143">
                  <a:pos x="T82" y="T83"/>
                </a:cxn>
                <a:cxn ang="T144">
                  <a:pos x="T84" y="T85"/>
                </a:cxn>
                <a:cxn ang="T145">
                  <a:pos x="T86" y="T87"/>
                </a:cxn>
                <a:cxn ang="T146">
                  <a:pos x="T88" y="T89"/>
                </a:cxn>
                <a:cxn ang="T147">
                  <a:pos x="T90" y="T91"/>
                </a:cxn>
                <a:cxn ang="T148">
                  <a:pos x="T92" y="T93"/>
                </a:cxn>
                <a:cxn ang="T149">
                  <a:pos x="T94" y="T95"/>
                </a:cxn>
                <a:cxn ang="T150">
                  <a:pos x="T96" y="T97"/>
                </a:cxn>
                <a:cxn ang="T151">
                  <a:pos x="T98" y="T99"/>
                </a:cxn>
                <a:cxn ang="T152">
                  <a:pos x="T100" y="T101"/>
                </a:cxn>
              </a:cxnLst>
              <a:rect l="T153" t="T154" r="T155" b="T156"/>
              <a:pathLst>
                <a:path w="27" h="130">
                  <a:moveTo>
                    <a:pt x="11" y="3"/>
                  </a:moveTo>
                  <a:lnTo>
                    <a:pt x="13" y="6"/>
                  </a:lnTo>
                  <a:lnTo>
                    <a:pt x="14" y="15"/>
                  </a:lnTo>
                  <a:lnTo>
                    <a:pt x="14" y="26"/>
                  </a:lnTo>
                  <a:lnTo>
                    <a:pt x="15" y="34"/>
                  </a:lnTo>
                  <a:lnTo>
                    <a:pt x="17" y="52"/>
                  </a:lnTo>
                  <a:lnTo>
                    <a:pt x="20" y="64"/>
                  </a:lnTo>
                  <a:lnTo>
                    <a:pt x="22" y="77"/>
                  </a:lnTo>
                  <a:lnTo>
                    <a:pt x="26" y="82"/>
                  </a:lnTo>
                  <a:lnTo>
                    <a:pt x="27" y="87"/>
                  </a:lnTo>
                  <a:lnTo>
                    <a:pt x="26" y="89"/>
                  </a:lnTo>
                  <a:lnTo>
                    <a:pt x="24" y="88"/>
                  </a:lnTo>
                  <a:lnTo>
                    <a:pt x="24" y="87"/>
                  </a:lnTo>
                  <a:lnTo>
                    <a:pt x="19" y="81"/>
                  </a:lnTo>
                  <a:lnTo>
                    <a:pt x="15" y="80"/>
                  </a:lnTo>
                  <a:lnTo>
                    <a:pt x="13" y="82"/>
                  </a:lnTo>
                  <a:lnTo>
                    <a:pt x="12" y="92"/>
                  </a:lnTo>
                  <a:lnTo>
                    <a:pt x="10" y="95"/>
                  </a:lnTo>
                  <a:lnTo>
                    <a:pt x="10" y="98"/>
                  </a:lnTo>
                  <a:lnTo>
                    <a:pt x="9" y="102"/>
                  </a:lnTo>
                  <a:lnTo>
                    <a:pt x="9" y="111"/>
                  </a:lnTo>
                  <a:lnTo>
                    <a:pt x="12" y="116"/>
                  </a:lnTo>
                  <a:lnTo>
                    <a:pt x="17" y="120"/>
                  </a:lnTo>
                  <a:lnTo>
                    <a:pt x="17" y="126"/>
                  </a:lnTo>
                  <a:lnTo>
                    <a:pt x="14" y="129"/>
                  </a:lnTo>
                  <a:lnTo>
                    <a:pt x="11" y="124"/>
                  </a:lnTo>
                  <a:lnTo>
                    <a:pt x="9" y="122"/>
                  </a:lnTo>
                  <a:lnTo>
                    <a:pt x="6" y="125"/>
                  </a:lnTo>
                  <a:lnTo>
                    <a:pt x="4" y="129"/>
                  </a:lnTo>
                  <a:lnTo>
                    <a:pt x="2" y="130"/>
                  </a:lnTo>
                  <a:lnTo>
                    <a:pt x="2" y="115"/>
                  </a:lnTo>
                  <a:lnTo>
                    <a:pt x="3" y="108"/>
                  </a:lnTo>
                  <a:lnTo>
                    <a:pt x="3" y="99"/>
                  </a:lnTo>
                  <a:lnTo>
                    <a:pt x="2" y="94"/>
                  </a:lnTo>
                  <a:lnTo>
                    <a:pt x="3" y="83"/>
                  </a:lnTo>
                  <a:lnTo>
                    <a:pt x="5" y="76"/>
                  </a:lnTo>
                  <a:lnTo>
                    <a:pt x="4" y="70"/>
                  </a:lnTo>
                  <a:lnTo>
                    <a:pt x="4" y="51"/>
                  </a:lnTo>
                  <a:lnTo>
                    <a:pt x="1" y="47"/>
                  </a:lnTo>
                  <a:lnTo>
                    <a:pt x="0" y="36"/>
                  </a:lnTo>
                  <a:lnTo>
                    <a:pt x="2" y="33"/>
                  </a:lnTo>
                  <a:lnTo>
                    <a:pt x="0" y="31"/>
                  </a:lnTo>
                  <a:lnTo>
                    <a:pt x="1" y="21"/>
                  </a:lnTo>
                  <a:lnTo>
                    <a:pt x="0" y="15"/>
                  </a:lnTo>
                  <a:lnTo>
                    <a:pt x="4" y="14"/>
                  </a:lnTo>
                  <a:lnTo>
                    <a:pt x="7" y="14"/>
                  </a:lnTo>
                  <a:lnTo>
                    <a:pt x="8" y="12"/>
                  </a:lnTo>
                  <a:lnTo>
                    <a:pt x="6" y="2"/>
                  </a:lnTo>
                  <a:lnTo>
                    <a:pt x="6" y="0"/>
                  </a:lnTo>
                  <a:lnTo>
                    <a:pt x="10" y="0"/>
                  </a:lnTo>
                  <a:lnTo>
                    <a:pt x="11" y="3"/>
                  </a:lnTo>
                  <a:close/>
                </a:path>
              </a:pathLst>
            </a:custGeom>
            <a:solidFill>
              <a:schemeClr val="bg2">
                <a:lumMod val="60000"/>
                <a:lumOff val="40000"/>
              </a:schemeClr>
            </a:solidFill>
            <a:ln w="3175" cmpd="sng">
              <a:solidFill>
                <a:schemeClr val="bg1"/>
              </a:solidFill>
              <a:round/>
              <a:headEnd/>
              <a:tailEnd/>
            </a:ln>
          </p:spPr>
          <p:txBody>
            <a:bodyPr lIns="121908" tIns="60953" rIns="121908" bIns="60953"/>
            <a:lstStyle/>
            <a:p>
              <a:endParaRPr lang="es-CL" sz="2400" dirty="0">
                <a:solidFill>
                  <a:srgbClr val="000000"/>
                </a:solidFill>
              </a:endParaRPr>
            </a:p>
          </p:txBody>
        </p:sp>
        <p:sp>
          <p:nvSpPr>
            <p:cNvPr id="202" name="Freeform 702"/>
            <p:cNvSpPr>
              <a:spLocks/>
            </p:cNvSpPr>
            <p:nvPr/>
          </p:nvSpPr>
          <p:spPr bwMode="gray">
            <a:xfrm>
              <a:off x="7299470" y="2513803"/>
              <a:ext cx="140307" cy="94985"/>
            </a:xfrm>
            <a:custGeom>
              <a:avLst/>
              <a:gdLst>
                <a:gd name="T0" fmla="*/ 48 w 58"/>
                <a:gd name="T1" fmla="*/ 12 h 53"/>
                <a:gd name="T2" fmla="*/ 51 w 58"/>
                <a:gd name="T3" fmla="*/ 0 h 53"/>
                <a:gd name="T4" fmla="*/ 62 w 58"/>
                <a:gd name="T5" fmla="*/ 0 h 53"/>
                <a:gd name="T6" fmla="*/ 70 w 58"/>
                <a:gd name="T7" fmla="*/ 9 h 53"/>
                <a:gd name="T8" fmla="*/ 74 w 58"/>
                <a:gd name="T9" fmla="*/ 26 h 53"/>
                <a:gd name="T10" fmla="*/ 84 w 58"/>
                <a:gd name="T11" fmla="*/ 34 h 53"/>
                <a:gd name="T12" fmla="*/ 92 w 58"/>
                <a:gd name="T13" fmla="*/ 36 h 53"/>
                <a:gd name="T14" fmla="*/ 101 w 58"/>
                <a:gd name="T15" fmla="*/ 45 h 53"/>
                <a:gd name="T16" fmla="*/ 110 w 58"/>
                <a:gd name="T17" fmla="*/ 50 h 53"/>
                <a:gd name="T18" fmla="*/ 121 w 58"/>
                <a:gd name="T19" fmla="*/ 48 h 53"/>
                <a:gd name="T20" fmla="*/ 130 w 58"/>
                <a:gd name="T21" fmla="*/ 39 h 53"/>
                <a:gd name="T22" fmla="*/ 130 w 58"/>
                <a:gd name="T23" fmla="*/ 57 h 53"/>
                <a:gd name="T24" fmla="*/ 137 w 58"/>
                <a:gd name="T25" fmla="*/ 60 h 53"/>
                <a:gd name="T26" fmla="*/ 140 w 58"/>
                <a:gd name="T27" fmla="*/ 70 h 53"/>
                <a:gd name="T28" fmla="*/ 130 w 58"/>
                <a:gd name="T29" fmla="*/ 79 h 53"/>
                <a:gd name="T30" fmla="*/ 115 w 58"/>
                <a:gd name="T31" fmla="*/ 82 h 53"/>
                <a:gd name="T32" fmla="*/ 104 w 58"/>
                <a:gd name="T33" fmla="*/ 84 h 53"/>
                <a:gd name="T34" fmla="*/ 92 w 58"/>
                <a:gd name="T35" fmla="*/ 97 h 53"/>
                <a:gd name="T36" fmla="*/ 92 w 58"/>
                <a:gd name="T37" fmla="*/ 108 h 53"/>
                <a:gd name="T38" fmla="*/ 84 w 58"/>
                <a:gd name="T39" fmla="*/ 110 h 53"/>
                <a:gd name="T40" fmla="*/ 74 w 58"/>
                <a:gd name="T41" fmla="*/ 97 h 53"/>
                <a:gd name="T42" fmla="*/ 61 w 58"/>
                <a:gd name="T43" fmla="*/ 97 h 53"/>
                <a:gd name="T44" fmla="*/ 56 w 58"/>
                <a:gd name="T45" fmla="*/ 93 h 53"/>
                <a:gd name="T46" fmla="*/ 48 w 58"/>
                <a:gd name="T47" fmla="*/ 97 h 53"/>
                <a:gd name="T48" fmla="*/ 34 w 58"/>
                <a:gd name="T49" fmla="*/ 96 h 53"/>
                <a:gd name="T50" fmla="*/ 22 w 58"/>
                <a:gd name="T51" fmla="*/ 96 h 53"/>
                <a:gd name="T52" fmla="*/ 17 w 58"/>
                <a:gd name="T53" fmla="*/ 101 h 53"/>
                <a:gd name="T54" fmla="*/ 26 w 58"/>
                <a:gd name="T55" fmla="*/ 110 h 53"/>
                <a:gd name="T56" fmla="*/ 26 w 58"/>
                <a:gd name="T57" fmla="*/ 122 h 53"/>
                <a:gd name="T58" fmla="*/ 12 w 58"/>
                <a:gd name="T59" fmla="*/ 127 h 53"/>
                <a:gd name="T60" fmla="*/ 8 w 58"/>
                <a:gd name="T61" fmla="*/ 108 h 53"/>
                <a:gd name="T62" fmla="*/ 0 w 58"/>
                <a:gd name="T63" fmla="*/ 105 h 53"/>
                <a:gd name="T64" fmla="*/ 8 w 58"/>
                <a:gd name="T65" fmla="*/ 96 h 53"/>
                <a:gd name="T66" fmla="*/ 19 w 58"/>
                <a:gd name="T67" fmla="*/ 87 h 53"/>
                <a:gd name="T68" fmla="*/ 19 w 58"/>
                <a:gd name="T69" fmla="*/ 74 h 53"/>
                <a:gd name="T70" fmla="*/ 26 w 58"/>
                <a:gd name="T71" fmla="*/ 70 h 53"/>
                <a:gd name="T72" fmla="*/ 36 w 58"/>
                <a:gd name="T73" fmla="*/ 74 h 53"/>
                <a:gd name="T74" fmla="*/ 43 w 58"/>
                <a:gd name="T75" fmla="*/ 71 h 53"/>
                <a:gd name="T76" fmla="*/ 45 w 58"/>
                <a:gd name="T77" fmla="*/ 62 h 53"/>
                <a:gd name="T78" fmla="*/ 53 w 58"/>
                <a:gd name="T79" fmla="*/ 45 h 53"/>
                <a:gd name="T80" fmla="*/ 53 w 58"/>
                <a:gd name="T81" fmla="*/ 14 h 53"/>
                <a:gd name="T82" fmla="*/ 48 w 58"/>
                <a:gd name="T83" fmla="*/ 12 h 53"/>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w 58"/>
                <a:gd name="T127" fmla="*/ 0 h 53"/>
                <a:gd name="T128" fmla="*/ 58 w 58"/>
                <a:gd name="T129" fmla="*/ 53 h 53"/>
              </a:gdLst>
              <a:ahLst/>
              <a:cxnLst>
                <a:cxn ang="T84">
                  <a:pos x="T0" y="T1"/>
                </a:cxn>
                <a:cxn ang="T85">
                  <a:pos x="T2" y="T3"/>
                </a:cxn>
                <a:cxn ang="T86">
                  <a:pos x="T4" y="T5"/>
                </a:cxn>
                <a:cxn ang="T87">
                  <a:pos x="T6" y="T7"/>
                </a:cxn>
                <a:cxn ang="T88">
                  <a:pos x="T8" y="T9"/>
                </a:cxn>
                <a:cxn ang="T89">
                  <a:pos x="T10" y="T11"/>
                </a:cxn>
                <a:cxn ang="T90">
                  <a:pos x="T12" y="T13"/>
                </a:cxn>
                <a:cxn ang="T91">
                  <a:pos x="T14" y="T15"/>
                </a:cxn>
                <a:cxn ang="T92">
                  <a:pos x="T16" y="T17"/>
                </a:cxn>
                <a:cxn ang="T93">
                  <a:pos x="T18" y="T19"/>
                </a:cxn>
                <a:cxn ang="T94">
                  <a:pos x="T20" y="T21"/>
                </a:cxn>
                <a:cxn ang="T95">
                  <a:pos x="T22" y="T23"/>
                </a:cxn>
                <a:cxn ang="T96">
                  <a:pos x="T24" y="T25"/>
                </a:cxn>
                <a:cxn ang="T97">
                  <a:pos x="T26" y="T27"/>
                </a:cxn>
                <a:cxn ang="T98">
                  <a:pos x="T28" y="T29"/>
                </a:cxn>
                <a:cxn ang="T99">
                  <a:pos x="T30" y="T31"/>
                </a:cxn>
                <a:cxn ang="T100">
                  <a:pos x="T32" y="T33"/>
                </a:cxn>
                <a:cxn ang="T101">
                  <a:pos x="T34" y="T35"/>
                </a:cxn>
                <a:cxn ang="T102">
                  <a:pos x="T36" y="T37"/>
                </a:cxn>
                <a:cxn ang="T103">
                  <a:pos x="T38" y="T39"/>
                </a:cxn>
                <a:cxn ang="T104">
                  <a:pos x="T40" y="T41"/>
                </a:cxn>
                <a:cxn ang="T105">
                  <a:pos x="T42" y="T43"/>
                </a:cxn>
                <a:cxn ang="T106">
                  <a:pos x="T44" y="T45"/>
                </a:cxn>
                <a:cxn ang="T107">
                  <a:pos x="T46" y="T47"/>
                </a:cxn>
                <a:cxn ang="T108">
                  <a:pos x="T48" y="T49"/>
                </a:cxn>
                <a:cxn ang="T109">
                  <a:pos x="T50" y="T51"/>
                </a:cxn>
                <a:cxn ang="T110">
                  <a:pos x="T52" y="T53"/>
                </a:cxn>
                <a:cxn ang="T111">
                  <a:pos x="T54" y="T55"/>
                </a:cxn>
                <a:cxn ang="T112">
                  <a:pos x="T56" y="T57"/>
                </a:cxn>
                <a:cxn ang="T113">
                  <a:pos x="T58" y="T59"/>
                </a:cxn>
                <a:cxn ang="T114">
                  <a:pos x="T60" y="T61"/>
                </a:cxn>
                <a:cxn ang="T115">
                  <a:pos x="T62" y="T63"/>
                </a:cxn>
                <a:cxn ang="T116">
                  <a:pos x="T64" y="T65"/>
                </a:cxn>
                <a:cxn ang="T117">
                  <a:pos x="T66" y="T67"/>
                </a:cxn>
                <a:cxn ang="T118">
                  <a:pos x="T68" y="T69"/>
                </a:cxn>
                <a:cxn ang="T119">
                  <a:pos x="T70" y="T71"/>
                </a:cxn>
                <a:cxn ang="T120">
                  <a:pos x="T72" y="T73"/>
                </a:cxn>
                <a:cxn ang="T121">
                  <a:pos x="T74" y="T75"/>
                </a:cxn>
                <a:cxn ang="T122">
                  <a:pos x="T76" y="T77"/>
                </a:cxn>
                <a:cxn ang="T123">
                  <a:pos x="T78" y="T79"/>
                </a:cxn>
                <a:cxn ang="T124">
                  <a:pos x="T80" y="T81"/>
                </a:cxn>
                <a:cxn ang="T125">
                  <a:pos x="T82" y="T83"/>
                </a:cxn>
              </a:cxnLst>
              <a:rect l="T126" t="T127" r="T128" b="T129"/>
              <a:pathLst>
                <a:path w="58" h="53">
                  <a:moveTo>
                    <a:pt x="20" y="5"/>
                  </a:moveTo>
                  <a:lnTo>
                    <a:pt x="21" y="0"/>
                  </a:lnTo>
                  <a:lnTo>
                    <a:pt x="26" y="0"/>
                  </a:lnTo>
                  <a:lnTo>
                    <a:pt x="29" y="4"/>
                  </a:lnTo>
                  <a:lnTo>
                    <a:pt x="31" y="11"/>
                  </a:lnTo>
                  <a:lnTo>
                    <a:pt x="35" y="14"/>
                  </a:lnTo>
                  <a:lnTo>
                    <a:pt x="38" y="15"/>
                  </a:lnTo>
                  <a:lnTo>
                    <a:pt x="42" y="19"/>
                  </a:lnTo>
                  <a:lnTo>
                    <a:pt x="46" y="21"/>
                  </a:lnTo>
                  <a:lnTo>
                    <a:pt x="50" y="20"/>
                  </a:lnTo>
                  <a:lnTo>
                    <a:pt x="54" y="16"/>
                  </a:lnTo>
                  <a:lnTo>
                    <a:pt x="54" y="24"/>
                  </a:lnTo>
                  <a:lnTo>
                    <a:pt x="57" y="25"/>
                  </a:lnTo>
                  <a:lnTo>
                    <a:pt x="58" y="29"/>
                  </a:lnTo>
                  <a:lnTo>
                    <a:pt x="54" y="33"/>
                  </a:lnTo>
                  <a:lnTo>
                    <a:pt x="48" y="34"/>
                  </a:lnTo>
                  <a:lnTo>
                    <a:pt x="43" y="35"/>
                  </a:lnTo>
                  <a:lnTo>
                    <a:pt x="38" y="41"/>
                  </a:lnTo>
                  <a:lnTo>
                    <a:pt x="38" y="45"/>
                  </a:lnTo>
                  <a:lnTo>
                    <a:pt x="35" y="46"/>
                  </a:lnTo>
                  <a:lnTo>
                    <a:pt x="31" y="41"/>
                  </a:lnTo>
                  <a:lnTo>
                    <a:pt x="25" y="41"/>
                  </a:lnTo>
                  <a:lnTo>
                    <a:pt x="23" y="39"/>
                  </a:lnTo>
                  <a:lnTo>
                    <a:pt x="20" y="41"/>
                  </a:lnTo>
                  <a:lnTo>
                    <a:pt x="14" y="40"/>
                  </a:lnTo>
                  <a:lnTo>
                    <a:pt x="9" y="40"/>
                  </a:lnTo>
                  <a:lnTo>
                    <a:pt x="7" y="42"/>
                  </a:lnTo>
                  <a:lnTo>
                    <a:pt x="11" y="46"/>
                  </a:lnTo>
                  <a:lnTo>
                    <a:pt x="11" y="51"/>
                  </a:lnTo>
                  <a:lnTo>
                    <a:pt x="5" y="53"/>
                  </a:lnTo>
                  <a:lnTo>
                    <a:pt x="3" y="45"/>
                  </a:lnTo>
                  <a:lnTo>
                    <a:pt x="0" y="44"/>
                  </a:lnTo>
                  <a:lnTo>
                    <a:pt x="3" y="40"/>
                  </a:lnTo>
                  <a:lnTo>
                    <a:pt x="8" y="36"/>
                  </a:lnTo>
                  <a:lnTo>
                    <a:pt x="8" y="31"/>
                  </a:lnTo>
                  <a:lnTo>
                    <a:pt x="11" y="29"/>
                  </a:lnTo>
                  <a:lnTo>
                    <a:pt x="15" y="31"/>
                  </a:lnTo>
                  <a:lnTo>
                    <a:pt x="18" y="30"/>
                  </a:lnTo>
                  <a:lnTo>
                    <a:pt x="19" y="26"/>
                  </a:lnTo>
                  <a:lnTo>
                    <a:pt x="22" y="19"/>
                  </a:lnTo>
                  <a:lnTo>
                    <a:pt x="22" y="6"/>
                  </a:lnTo>
                  <a:lnTo>
                    <a:pt x="20" y="5"/>
                  </a:lnTo>
                  <a:close/>
                </a:path>
              </a:pathLst>
            </a:custGeom>
            <a:solidFill>
              <a:schemeClr val="bg2">
                <a:lumMod val="60000"/>
                <a:lumOff val="40000"/>
              </a:schemeClr>
            </a:solidFill>
            <a:ln w="3175" cmpd="sng">
              <a:solidFill>
                <a:schemeClr val="bg1"/>
              </a:solidFill>
              <a:round/>
              <a:headEnd/>
              <a:tailEnd/>
            </a:ln>
          </p:spPr>
          <p:txBody>
            <a:bodyPr lIns="121908" tIns="60953" rIns="121908" bIns="60953"/>
            <a:lstStyle/>
            <a:p>
              <a:endParaRPr lang="es-CL" sz="2400" dirty="0">
                <a:solidFill>
                  <a:srgbClr val="000000"/>
                </a:solidFill>
              </a:endParaRPr>
            </a:p>
          </p:txBody>
        </p:sp>
        <p:sp>
          <p:nvSpPr>
            <p:cNvPr id="203" name="Freeform 703"/>
            <p:cNvSpPr>
              <a:spLocks/>
            </p:cNvSpPr>
            <p:nvPr/>
          </p:nvSpPr>
          <p:spPr bwMode="gray">
            <a:xfrm>
              <a:off x="7109271" y="2609945"/>
              <a:ext cx="249434" cy="185337"/>
            </a:xfrm>
            <a:custGeom>
              <a:avLst/>
              <a:gdLst>
                <a:gd name="T0" fmla="*/ 241 w 103"/>
                <a:gd name="T1" fmla="*/ 34 h 103"/>
                <a:gd name="T2" fmla="*/ 249 w 103"/>
                <a:gd name="T3" fmla="*/ 48 h 103"/>
                <a:gd name="T4" fmla="*/ 239 w 103"/>
                <a:gd name="T5" fmla="*/ 87 h 103"/>
                <a:gd name="T6" fmla="*/ 231 w 103"/>
                <a:gd name="T7" fmla="*/ 106 h 103"/>
                <a:gd name="T8" fmla="*/ 219 w 103"/>
                <a:gd name="T9" fmla="*/ 123 h 103"/>
                <a:gd name="T10" fmla="*/ 214 w 103"/>
                <a:gd name="T11" fmla="*/ 162 h 103"/>
                <a:gd name="T12" fmla="*/ 217 w 103"/>
                <a:gd name="T13" fmla="*/ 182 h 103"/>
                <a:gd name="T14" fmla="*/ 196 w 103"/>
                <a:gd name="T15" fmla="*/ 200 h 103"/>
                <a:gd name="T16" fmla="*/ 200 w 103"/>
                <a:gd name="T17" fmla="*/ 188 h 103"/>
                <a:gd name="T18" fmla="*/ 183 w 103"/>
                <a:gd name="T19" fmla="*/ 193 h 103"/>
                <a:gd name="T20" fmla="*/ 174 w 103"/>
                <a:gd name="T21" fmla="*/ 213 h 103"/>
                <a:gd name="T22" fmla="*/ 166 w 103"/>
                <a:gd name="T23" fmla="*/ 200 h 103"/>
                <a:gd name="T24" fmla="*/ 140 w 103"/>
                <a:gd name="T25" fmla="*/ 213 h 103"/>
                <a:gd name="T26" fmla="*/ 130 w 103"/>
                <a:gd name="T27" fmla="*/ 200 h 103"/>
                <a:gd name="T28" fmla="*/ 130 w 103"/>
                <a:gd name="T29" fmla="*/ 214 h 103"/>
                <a:gd name="T30" fmla="*/ 130 w 103"/>
                <a:gd name="T31" fmla="*/ 230 h 103"/>
                <a:gd name="T32" fmla="*/ 117 w 103"/>
                <a:gd name="T33" fmla="*/ 241 h 103"/>
                <a:gd name="T34" fmla="*/ 99 w 103"/>
                <a:gd name="T35" fmla="*/ 241 h 103"/>
                <a:gd name="T36" fmla="*/ 99 w 103"/>
                <a:gd name="T37" fmla="*/ 224 h 103"/>
                <a:gd name="T38" fmla="*/ 84 w 103"/>
                <a:gd name="T39" fmla="*/ 205 h 103"/>
                <a:gd name="T40" fmla="*/ 51 w 103"/>
                <a:gd name="T41" fmla="*/ 222 h 103"/>
                <a:gd name="T42" fmla="*/ 17 w 103"/>
                <a:gd name="T43" fmla="*/ 236 h 103"/>
                <a:gd name="T44" fmla="*/ 3 w 103"/>
                <a:gd name="T45" fmla="*/ 230 h 103"/>
                <a:gd name="T46" fmla="*/ 8 w 103"/>
                <a:gd name="T47" fmla="*/ 214 h 103"/>
                <a:gd name="T48" fmla="*/ 36 w 103"/>
                <a:gd name="T49" fmla="*/ 196 h 103"/>
                <a:gd name="T50" fmla="*/ 51 w 103"/>
                <a:gd name="T51" fmla="*/ 183 h 103"/>
                <a:gd name="T52" fmla="*/ 78 w 103"/>
                <a:gd name="T53" fmla="*/ 188 h 103"/>
                <a:gd name="T54" fmla="*/ 104 w 103"/>
                <a:gd name="T55" fmla="*/ 183 h 103"/>
                <a:gd name="T56" fmla="*/ 130 w 103"/>
                <a:gd name="T57" fmla="*/ 132 h 103"/>
                <a:gd name="T58" fmla="*/ 143 w 103"/>
                <a:gd name="T59" fmla="*/ 130 h 103"/>
                <a:gd name="T60" fmla="*/ 144 w 103"/>
                <a:gd name="T61" fmla="*/ 149 h 103"/>
                <a:gd name="T62" fmla="*/ 162 w 103"/>
                <a:gd name="T63" fmla="*/ 132 h 103"/>
                <a:gd name="T64" fmla="*/ 191 w 103"/>
                <a:gd name="T65" fmla="*/ 101 h 103"/>
                <a:gd name="T66" fmla="*/ 197 w 103"/>
                <a:gd name="T67" fmla="*/ 31 h 103"/>
                <a:gd name="T68" fmla="*/ 213 w 103"/>
                <a:gd name="T69" fmla="*/ 14 h 103"/>
                <a:gd name="T70" fmla="*/ 230 w 103"/>
                <a:gd name="T71" fmla="*/ 25 h 103"/>
                <a:gd name="T72" fmla="*/ 219 w 103"/>
                <a:gd name="T73" fmla="*/ 5 h 103"/>
                <a:gd name="T74" fmla="*/ 235 w 103"/>
                <a:gd name="T75" fmla="*/ 5 h 103"/>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w 103"/>
                <a:gd name="T115" fmla="*/ 0 h 103"/>
                <a:gd name="T116" fmla="*/ 103 w 103"/>
                <a:gd name="T117" fmla="*/ 103 h 103"/>
              </a:gdLst>
              <a:ahLst/>
              <a:cxnLst>
                <a:cxn ang="T76">
                  <a:pos x="T0" y="T1"/>
                </a:cxn>
                <a:cxn ang="T77">
                  <a:pos x="T2" y="T3"/>
                </a:cxn>
                <a:cxn ang="T78">
                  <a:pos x="T4" y="T5"/>
                </a:cxn>
                <a:cxn ang="T79">
                  <a:pos x="T6" y="T7"/>
                </a:cxn>
                <a:cxn ang="T80">
                  <a:pos x="T8" y="T9"/>
                </a:cxn>
                <a:cxn ang="T81">
                  <a:pos x="T10" y="T11"/>
                </a:cxn>
                <a:cxn ang="T82">
                  <a:pos x="T12" y="T13"/>
                </a:cxn>
                <a:cxn ang="T83">
                  <a:pos x="T14" y="T15"/>
                </a:cxn>
                <a:cxn ang="T84">
                  <a:pos x="T16" y="T17"/>
                </a:cxn>
                <a:cxn ang="T85">
                  <a:pos x="T18" y="T19"/>
                </a:cxn>
                <a:cxn ang="T86">
                  <a:pos x="T20" y="T21"/>
                </a:cxn>
                <a:cxn ang="T87">
                  <a:pos x="T22" y="T23"/>
                </a:cxn>
                <a:cxn ang="T88">
                  <a:pos x="T24" y="T25"/>
                </a:cxn>
                <a:cxn ang="T89">
                  <a:pos x="T26" y="T27"/>
                </a:cxn>
                <a:cxn ang="T90">
                  <a:pos x="T28" y="T29"/>
                </a:cxn>
                <a:cxn ang="T91">
                  <a:pos x="T30" y="T31"/>
                </a:cxn>
                <a:cxn ang="T92">
                  <a:pos x="T32" y="T33"/>
                </a:cxn>
                <a:cxn ang="T93">
                  <a:pos x="T34" y="T35"/>
                </a:cxn>
                <a:cxn ang="T94">
                  <a:pos x="T36" y="T37"/>
                </a:cxn>
                <a:cxn ang="T95">
                  <a:pos x="T38" y="T39"/>
                </a:cxn>
                <a:cxn ang="T96">
                  <a:pos x="T40" y="T41"/>
                </a:cxn>
                <a:cxn ang="T97">
                  <a:pos x="T42" y="T43"/>
                </a:cxn>
                <a:cxn ang="T98">
                  <a:pos x="T44" y="T45"/>
                </a:cxn>
                <a:cxn ang="T99">
                  <a:pos x="T46" y="T47"/>
                </a:cxn>
                <a:cxn ang="T100">
                  <a:pos x="T48" y="T49"/>
                </a:cxn>
                <a:cxn ang="T101">
                  <a:pos x="T50" y="T51"/>
                </a:cxn>
                <a:cxn ang="T102">
                  <a:pos x="T52" y="T53"/>
                </a:cxn>
                <a:cxn ang="T103">
                  <a:pos x="T54" y="T55"/>
                </a:cxn>
                <a:cxn ang="T104">
                  <a:pos x="T56" y="T57"/>
                </a:cxn>
                <a:cxn ang="T105">
                  <a:pos x="T58" y="T59"/>
                </a:cxn>
                <a:cxn ang="T106">
                  <a:pos x="T60" y="T61"/>
                </a:cxn>
                <a:cxn ang="T107">
                  <a:pos x="T62" y="T63"/>
                </a:cxn>
                <a:cxn ang="T108">
                  <a:pos x="T64" y="T65"/>
                </a:cxn>
                <a:cxn ang="T109">
                  <a:pos x="T66" y="T67"/>
                </a:cxn>
                <a:cxn ang="T110">
                  <a:pos x="T68" y="T69"/>
                </a:cxn>
                <a:cxn ang="T111">
                  <a:pos x="T70" y="T71"/>
                </a:cxn>
                <a:cxn ang="T112">
                  <a:pos x="T72" y="T73"/>
                </a:cxn>
                <a:cxn ang="T113">
                  <a:pos x="T74" y="T75"/>
                </a:cxn>
              </a:cxnLst>
              <a:rect l="T114" t="T115" r="T116" b="T117"/>
              <a:pathLst>
                <a:path w="103" h="103">
                  <a:moveTo>
                    <a:pt x="97" y="11"/>
                  </a:moveTo>
                  <a:lnTo>
                    <a:pt x="100" y="14"/>
                  </a:lnTo>
                  <a:lnTo>
                    <a:pt x="102" y="19"/>
                  </a:lnTo>
                  <a:lnTo>
                    <a:pt x="103" y="20"/>
                  </a:lnTo>
                  <a:lnTo>
                    <a:pt x="103" y="27"/>
                  </a:lnTo>
                  <a:lnTo>
                    <a:pt x="99" y="36"/>
                  </a:lnTo>
                  <a:lnTo>
                    <a:pt x="99" y="44"/>
                  </a:lnTo>
                  <a:lnTo>
                    <a:pt x="96" y="44"/>
                  </a:lnTo>
                  <a:lnTo>
                    <a:pt x="93" y="46"/>
                  </a:lnTo>
                  <a:lnTo>
                    <a:pt x="91" y="51"/>
                  </a:lnTo>
                  <a:lnTo>
                    <a:pt x="95" y="56"/>
                  </a:lnTo>
                  <a:lnTo>
                    <a:pt x="89" y="67"/>
                  </a:lnTo>
                  <a:lnTo>
                    <a:pt x="89" y="71"/>
                  </a:lnTo>
                  <a:lnTo>
                    <a:pt x="90" y="75"/>
                  </a:lnTo>
                  <a:lnTo>
                    <a:pt x="84" y="84"/>
                  </a:lnTo>
                  <a:lnTo>
                    <a:pt x="81" y="83"/>
                  </a:lnTo>
                  <a:lnTo>
                    <a:pt x="83" y="81"/>
                  </a:lnTo>
                  <a:lnTo>
                    <a:pt x="83" y="78"/>
                  </a:lnTo>
                  <a:lnTo>
                    <a:pt x="81" y="75"/>
                  </a:lnTo>
                  <a:lnTo>
                    <a:pt x="76" y="80"/>
                  </a:lnTo>
                  <a:lnTo>
                    <a:pt x="75" y="87"/>
                  </a:lnTo>
                  <a:lnTo>
                    <a:pt x="72" y="88"/>
                  </a:lnTo>
                  <a:lnTo>
                    <a:pt x="71" y="83"/>
                  </a:lnTo>
                  <a:lnTo>
                    <a:pt x="69" y="83"/>
                  </a:lnTo>
                  <a:lnTo>
                    <a:pt x="66" y="87"/>
                  </a:lnTo>
                  <a:lnTo>
                    <a:pt x="58" y="88"/>
                  </a:lnTo>
                  <a:lnTo>
                    <a:pt x="58" y="83"/>
                  </a:lnTo>
                  <a:lnTo>
                    <a:pt x="54" y="83"/>
                  </a:lnTo>
                  <a:lnTo>
                    <a:pt x="52" y="86"/>
                  </a:lnTo>
                  <a:lnTo>
                    <a:pt x="54" y="89"/>
                  </a:lnTo>
                  <a:lnTo>
                    <a:pt x="54" y="92"/>
                  </a:lnTo>
                  <a:lnTo>
                    <a:pt x="54" y="95"/>
                  </a:lnTo>
                  <a:lnTo>
                    <a:pt x="49" y="95"/>
                  </a:lnTo>
                  <a:lnTo>
                    <a:pt x="48" y="100"/>
                  </a:lnTo>
                  <a:lnTo>
                    <a:pt x="45" y="103"/>
                  </a:lnTo>
                  <a:lnTo>
                    <a:pt x="41" y="100"/>
                  </a:lnTo>
                  <a:lnTo>
                    <a:pt x="40" y="96"/>
                  </a:lnTo>
                  <a:lnTo>
                    <a:pt x="41" y="93"/>
                  </a:lnTo>
                  <a:lnTo>
                    <a:pt x="41" y="88"/>
                  </a:lnTo>
                  <a:lnTo>
                    <a:pt x="35" y="85"/>
                  </a:lnTo>
                  <a:lnTo>
                    <a:pt x="24" y="88"/>
                  </a:lnTo>
                  <a:lnTo>
                    <a:pt x="21" y="92"/>
                  </a:lnTo>
                  <a:lnTo>
                    <a:pt x="12" y="94"/>
                  </a:lnTo>
                  <a:lnTo>
                    <a:pt x="7" y="98"/>
                  </a:lnTo>
                  <a:lnTo>
                    <a:pt x="7" y="95"/>
                  </a:lnTo>
                  <a:lnTo>
                    <a:pt x="1" y="95"/>
                  </a:lnTo>
                  <a:lnTo>
                    <a:pt x="0" y="92"/>
                  </a:lnTo>
                  <a:lnTo>
                    <a:pt x="3" y="89"/>
                  </a:lnTo>
                  <a:lnTo>
                    <a:pt x="7" y="88"/>
                  </a:lnTo>
                  <a:lnTo>
                    <a:pt x="15" y="81"/>
                  </a:lnTo>
                  <a:lnTo>
                    <a:pt x="17" y="77"/>
                  </a:lnTo>
                  <a:lnTo>
                    <a:pt x="21" y="76"/>
                  </a:lnTo>
                  <a:lnTo>
                    <a:pt x="25" y="78"/>
                  </a:lnTo>
                  <a:lnTo>
                    <a:pt x="32" y="78"/>
                  </a:lnTo>
                  <a:lnTo>
                    <a:pt x="37" y="75"/>
                  </a:lnTo>
                  <a:lnTo>
                    <a:pt x="43" y="76"/>
                  </a:lnTo>
                  <a:lnTo>
                    <a:pt x="54" y="60"/>
                  </a:lnTo>
                  <a:lnTo>
                    <a:pt x="54" y="55"/>
                  </a:lnTo>
                  <a:lnTo>
                    <a:pt x="57" y="54"/>
                  </a:lnTo>
                  <a:lnTo>
                    <a:pt x="59" y="54"/>
                  </a:lnTo>
                  <a:lnTo>
                    <a:pt x="57" y="60"/>
                  </a:lnTo>
                  <a:lnTo>
                    <a:pt x="60" y="62"/>
                  </a:lnTo>
                  <a:lnTo>
                    <a:pt x="65" y="59"/>
                  </a:lnTo>
                  <a:lnTo>
                    <a:pt x="67" y="55"/>
                  </a:lnTo>
                  <a:lnTo>
                    <a:pt x="72" y="52"/>
                  </a:lnTo>
                  <a:lnTo>
                    <a:pt x="79" y="42"/>
                  </a:lnTo>
                  <a:lnTo>
                    <a:pt x="82" y="32"/>
                  </a:lnTo>
                  <a:lnTo>
                    <a:pt x="82" y="13"/>
                  </a:lnTo>
                  <a:lnTo>
                    <a:pt x="86" y="7"/>
                  </a:lnTo>
                  <a:lnTo>
                    <a:pt x="88" y="6"/>
                  </a:lnTo>
                  <a:lnTo>
                    <a:pt x="91" y="10"/>
                  </a:lnTo>
                  <a:lnTo>
                    <a:pt x="95" y="10"/>
                  </a:lnTo>
                  <a:lnTo>
                    <a:pt x="93" y="6"/>
                  </a:lnTo>
                  <a:lnTo>
                    <a:pt x="91" y="2"/>
                  </a:lnTo>
                  <a:lnTo>
                    <a:pt x="95" y="0"/>
                  </a:lnTo>
                  <a:lnTo>
                    <a:pt x="97" y="2"/>
                  </a:lnTo>
                  <a:lnTo>
                    <a:pt x="97" y="11"/>
                  </a:lnTo>
                  <a:close/>
                </a:path>
              </a:pathLst>
            </a:custGeom>
            <a:solidFill>
              <a:schemeClr val="bg2">
                <a:lumMod val="60000"/>
                <a:lumOff val="40000"/>
              </a:schemeClr>
            </a:solidFill>
            <a:ln w="3175" cmpd="sng">
              <a:solidFill>
                <a:schemeClr val="bg1"/>
              </a:solidFill>
              <a:round/>
              <a:headEnd/>
              <a:tailEnd/>
            </a:ln>
          </p:spPr>
          <p:txBody>
            <a:bodyPr lIns="121908" tIns="60953" rIns="121908" bIns="60953"/>
            <a:lstStyle/>
            <a:p>
              <a:endParaRPr lang="es-CL" sz="2400" dirty="0">
                <a:solidFill>
                  <a:srgbClr val="000000"/>
                </a:solidFill>
              </a:endParaRPr>
            </a:p>
          </p:txBody>
        </p:sp>
        <p:sp>
          <p:nvSpPr>
            <p:cNvPr id="204" name="Freeform 704"/>
            <p:cNvSpPr>
              <a:spLocks/>
            </p:cNvSpPr>
            <p:nvPr/>
          </p:nvSpPr>
          <p:spPr bwMode="gray">
            <a:xfrm>
              <a:off x="7319732" y="1570900"/>
              <a:ext cx="74830" cy="26642"/>
            </a:xfrm>
            <a:custGeom>
              <a:avLst/>
              <a:gdLst>
                <a:gd name="T0" fmla="*/ 19 w 31"/>
                <a:gd name="T1" fmla="*/ 0 h 15"/>
                <a:gd name="T2" fmla="*/ 48 w 31"/>
                <a:gd name="T3" fmla="*/ 0 h 15"/>
                <a:gd name="T4" fmla="*/ 51 w 31"/>
                <a:gd name="T5" fmla="*/ 5 h 15"/>
                <a:gd name="T6" fmla="*/ 65 w 31"/>
                <a:gd name="T7" fmla="*/ 14 h 15"/>
                <a:gd name="T8" fmla="*/ 74 w 31"/>
                <a:gd name="T9" fmla="*/ 23 h 15"/>
                <a:gd name="T10" fmla="*/ 71 w 31"/>
                <a:gd name="T11" fmla="*/ 35 h 15"/>
                <a:gd name="T12" fmla="*/ 40 w 31"/>
                <a:gd name="T13" fmla="*/ 32 h 15"/>
                <a:gd name="T14" fmla="*/ 23 w 31"/>
                <a:gd name="T15" fmla="*/ 31 h 15"/>
                <a:gd name="T16" fmla="*/ 19 w 31"/>
                <a:gd name="T17" fmla="*/ 26 h 15"/>
                <a:gd name="T18" fmla="*/ 0 w 31"/>
                <a:gd name="T19" fmla="*/ 26 h 15"/>
                <a:gd name="T20" fmla="*/ 0 w 31"/>
                <a:gd name="T21" fmla="*/ 23 h 15"/>
                <a:gd name="T22" fmla="*/ 8 w 31"/>
                <a:gd name="T23" fmla="*/ 17 h 15"/>
                <a:gd name="T24" fmla="*/ 9 w 31"/>
                <a:gd name="T25" fmla="*/ 9 h 15"/>
                <a:gd name="T26" fmla="*/ 19 w 31"/>
                <a:gd name="T27" fmla="*/ 0 h 15"/>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31"/>
                <a:gd name="T43" fmla="*/ 0 h 15"/>
                <a:gd name="T44" fmla="*/ 31 w 31"/>
                <a:gd name="T45" fmla="*/ 15 h 15"/>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31" h="15">
                  <a:moveTo>
                    <a:pt x="8" y="0"/>
                  </a:moveTo>
                  <a:lnTo>
                    <a:pt x="20" y="0"/>
                  </a:lnTo>
                  <a:lnTo>
                    <a:pt x="21" y="2"/>
                  </a:lnTo>
                  <a:lnTo>
                    <a:pt x="27" y="6"/>
                  </a:lnTo>
                  <a:lnTo>
                    <a:pt x="31" y="10"/>
                  </a:lnTo>
                  <a:lnTo>
                    <a:pt x="30" y="15"/>
                  </a:lnTo>
                  <a:lnTo>
                    <a:pt x="17" y="14"/>
                  </a:lnTo>
                  <a:lnTo>
                    <a:pt x="10" y="13"/>
                  </a:lnTo>
                  <a:lnTo>
                    <a:pt x="8" y="11"/>
                  </a:lnTo>
                  <a:lnTo>
                    <a:pt x="0" y="11"/>
                  </a:lnTo>
                  <a:lnTo>
                    <a:pt x="0" y="10"/>
                  </a:lnTo>
                  <a:lnTo>
                    <a:pt x="3" y="7"/>
                  </a:lnTo>
                  <a:lnTo>
                    <a:pt x="4" y="4"/>
                  </a:lnTo>
                  <a:lnTo>
                    <a:pt x="8" y="0"/>
                  </a:lnTo>
                  <a:close/>
                </a:path>
              </a:pathLst>
            </a:custGeom>
            <a:solidFill>
              <a:schemeClr val="bg2">
                <a:lumMod val="60000"/>
                <a:lumOff val="40000"/>
              </a:schemeClr>
            </a:solidFill>
            <a:ln w="3175" cmpd="sng">
              <a:solidFill>
                <a:schemeClr val="bg1"/>
              </a:solidFill>
              <a:round/>
              <a:headEnd/>
              <a:tailEnd/>
            </a:ln>
          </p:spPr>
          <p:txBody>
            <a:bodyPr lIns="121908" tIns="60953" rIns="121908" bIns="60953"/>
            <a:lstStyle/>
            <a:p>
              <a:endParaRPr lang="es-CL" sz="2400" dirty="0">
                <a:solidFill>
                  <a:srgbClr val="000000"/>
                </a:solidFill>
              </a:endParaRPr>
            </a:p>
          </p:txBody>
        </p:sp>
        <p:sp>
          <p:nvSpPr>
            <p:cNvPr id="205" name="Freeform 705"/>
            <p:cNvSpPr>
              <a:spLocks/>
            </p:cNvSpPr>
            <p:nvPr/>
          </p:nvSpPr>
          <p:spPr bwMode="gray">
            <a:xfrm>
              <a:off x="7310377" y="1552365"/>
              <a:ext cx="26502" cy="19692"/>
            </a:xfrm>
            <a:custGeom>
              <a:avLst/>
              <a:gdLst>
                <a:gd name="T0" fmla="*/ 26 w 11"/>
                <a:gd name="T1" fmla="*/ 14 h 11"/>
                <a:gd name="T2" fmla="*/ 26 w 11"/>
                <a:gd name="T3" fmla="*/ 19 h 11"/>
                <a:gd name="T4" fmla="*/ 12 w 11"/>
                <a:gd name="T5" fmla="*/ 26 h 11"/>
                <a:gd name="T6" fmla="*/ 0 w 11"/>
                <a:gd name="T7" fmla="*/ 19 h 11"/>
                <a:gd name="T8" fmla="*/ 3 w 11"/>
                <a:gd name="T9" fmla="*/ 8 h 11"/>
                <a:gd name="T10" fmla="*/ 14 w 11"/>
                <a:gd name="T11" fmla="*/ 0 h 11"/>
                <a:gd name="T12" fmla="*/ 26 w 11"/>
                <a:gd name="T13" fmla="*/ 5 h 11"/>
                <a:gd name="T14" fmla="*/ 23 w 11"/>
                <a:gd name="T15" fmla="*/ 12 h 11"/>
                <a:gd name="T16" fmla="*/ 26 w 11"/>
                <a:gd name="T17" fmla="*/ 14 h 11"/>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11"/>
                <a:gd name="T28" fmla="*/ 0 h 11"/>
                <a:gd name="T29" fmla="*/ 11 w 11"/>
                <a:gd name="T30" fmla="*/ 11 h 11"/>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11" h="11">
                  <a:moveTo>
                    <a:pt x="11" y="6"/>
                  </a:moveTo>
                  <a:lnTo>
                    <a:pt x="11" y="8"/>
                  </a:lnTo>
                  <a:lnTo>
                    <a:pt x="5" y="11"/>
                  </a:lnTo>
                  <a:lnTo>
                    <a:pt x="0" y="8"/>
                  </a:lnTo>
                  <a:lnTo>
                    <a:pt x="1" y="3"/>
                  </a:lnTo>
                  <a:lnTo>
                    <a:pt x="6" y="0"/>
                  </a:lnTo>
                  <a:lnTo>
                    <a:pt x="11" y="2"/>
                  </a:lnTo>
                  <a:lnTo>
                    <a:pt x="10" y="5"/>
                  </a:lnTo>
                  <a:lnTo>
                    <a:pt x="11" y="6"/>
                  </a:lnTo>
                  <a:close/>
                </a:path>
              </a:pathLst>
            </a:custGeom>
            <a:solidFill>
              <a:schemeClr val="bg2">
                <a:lumMod val="60000"/>
                <a:lumOff val="40000"/>
              </a:schemeClr>
            </a:solidFill>
            <a:ln w="3175" cmpd="sng">
              <a:solidFill>
                <a:schemeClr val="bg1"/>
              </a:solidFill>
              <a:round/>
              <a:headEnd/>
              <a:tailEnd/>
            </a:ln>
          </p:spPr>
          <p:txBody>
            <a:bodyPr lIns="121908" tIns="60953" rIns="121908" bIns="60953"/>
            <a:lstStyle/>
            <a:p>
              <a:endParaRPr lang="es-CL" sz="2400" dirty="0">
                <a:solidFill>
                  <a:srgbClr val="000000"/>
                </a:solidFill>
              </a:endParaRPr>
            </a:p>
          </p:txBody>
        </p:sp>
        <p:sp>
          <p:nvSpPr>
            <p:cNvPr id="206" name="Freeform 706"/>
            <p:cNvSpPr>
              <a:spLocks/>
            </p:cNvSpPr>
            <p:nvPr/>
          </p:nvSpPr>
          <p:spPr bwMode="gray">
            <a:xfrm>
              <a:off x="7240224" y="1487499"/>
              <a:ext cx="188634" cy="55601"/>
            </a:xfrm>
            <a:custGeom>
              <a:avLst/>
              <a:gdLst>
                <a:gd name="T0" fmla="*/ 40 w 78"/>
                <a:gd name="T1" fmla="*/ 3 h 31"/>
                <a:gd name="T2" fmla="*/ 26 w 78"/>
                <a:gd name="T3" fmla="*/ 8 h 31"/>
                <a:gd name="T4" fmla="*/ 26 w 78"/>
                <a:gd name="T5" fmla="*/ 9 h 31"/>
                <a:gd name="T6" fmla="*/ 9 w 78"/>
                <a:gd name="T7" fmla="*/ 12 h 31"/>
                <a:gd name="T8" fmla="*/ 14 w 78"/>
                <a:gd name="T9" fmla="*/ 19 h 31"/>
                <a:gd name="T10" fmla="*/ 5 w 78"/>
                <a:gd name="T11" fmla="*/ 22 h 31"/>
                <a:gd name="T12" fmla="*/ 5 w 78"/>
                <a:gd name="T13" fmla="*/ 23 h 31"/>
                <a:gd name="T14" fmla="*/ 8 w 78"/>
                <a:gd name="T15" fmla="*/ 36 h 31"/>
                <a:gd name="T16" fmla="*/ 0 w 78"/>
                <a:gd name="T17" fmla="*/ 40 h 31"/>
                <a:gd name="T18" fmla="*/ 9 w 78"/>
                <a:gd name="T19" fmla="*/ 56 h 31"/>
                <a:gd name="T20" fmla="*/ 19 w 78"/>
                <a:gd name="T21" fmla="*/ 56 h 31"/>
                <a:gd name="T22" fmla="*/ 26 w 78"/>
                <a:gd name="T23" fmla="*/ 60 h 31"/>
                <a:gd name="T24" fmla="*/ 25 w 78"/>
                <a:gd name="T25" fmla="*/ 65 h 31"/>
                <a:gd name="T26" fmla="*/ 53 w 78"/>
                <a:gd name="T27" fmla="*/ 74 h 31"/>
                <a:gd name="T28" fmla="*/ 61 w 78"/>
                <a:gd name="T29" fmla="*/ 70 h 31"/>
                <a:gd name="T30" fmla="*/ 57 w 78"/>
                <a:gd name="T31" fmla="*/ 57 h 31"/>
                <a:gd name="T32" fmla="*/ 62 w 78"/>
                <a:gd name="T33" fmla="*/ 56 h 31"/>
                <a:gd name="T34" fmla="*/ 67 w 78"/>
                <a:gd name="T35" fmla="*/ 56 h 31"/>
                <a:gd name="T36" fmla="*/ 70 w 78"/>
                <a:gd name="T37" fmla="*/ 62 h 31"/>
                <a:gd name="T38" fmla="*/ 88 w 78"/>
                <a:gd name="T39" fmla="*/ 62 h 31"/>
                <a:gd name="T40" fmla="*/ 109 w 78"/>
                <a:gd name="T41" fmla="*/ 51 h 31"/>
                <a:gd name="T42" fmla="*/ 121 w 78"/>
                <a:gd name="T43" fmla="*/ 53 h 31"/>
                <a:gd name="T44" fmla="*/ 121 w 78"/>
                <a:gd name="T45" fmla="*/ 62 h 31"/>
                <a:gd name="T46" fmla="*/ 135 w 78"/>
                <a:gd name="T47" fmla="*/ 65 h 31"/>
                <a:gd name="T48" fmla="*/ 152 w 78"/>
                <a:gd name="T49" fmla="*/ 56 h 31"/>
                <a:gd name="T50" fmla="*/ 140 w 78"/>
                <a:gd name="T51" fmla="*/ 53 h 31"/>
                <a:gd name="T52" fmla="*/ 123 w 78"/>
                <a:gd name="T53" fmla="*/ 45 h 31"/>
                <a:gd name="T54" fmla="*/ 118 w 78"/>
                <a:gd name="T55" fmla="*/ 34 h 31"/>
                <a:gd name="T56" fmla="*/ 127 w 78"/>
                <a:gd name="T57" fmla="*/ 23 h 31"/>
                <a:gd name="T58" fmla="*/ 135 w 78"/>
                <a:gd name="T59" fmla="*/ 23 h 31"/>
                <a:gd name="T60" fmla="*/ 137 w 78"/>
                <a:gd name="T61" fmla="*/ 29 h 31"/>
                <a:gd name="T62" fmla="*/ 130 w 78"/>
                <a:gd name="T63" fmla="*/ 34 h 31"/>
                <a:gd name="T64" fmla="*/ 130 w 78"/>
                <a:gd name="T65" fmla="*/ 40 h 31"/>
                <a:gd name="T66" fmla="*/ 143 w 78"/>
                <a:gd name="T67" fmla="*/ 48 h 31"/>
                <a:gd name="T68" fmla="*/ 154 w 78"/>
                <a:gd name="T69" fmla="*/ 45 h 31"/>
                <a:gd name="T70" fmla="*/ 163 w 78"/>
                <a:gd name="T71" fmla="*/ 51 h 31"/>
                <a:gd name="T72" fmla="*/ 180 w 78"/>
                <a:gd name="T73" fmla="*/ 39 h 31"/>
                <a:gd name="T74" fmla="*/ 174 w 78"/>
                <a:gd name="T75" fmla="*/ 34 h 31"/>
                <a:gd name="T76" fmla="*/ 188 w 78"/>
                <a:gd name="T77" fmla="*/ 31 h 31"/>
                <a:gd name="T78" fmla="*/ 185 w 78"/>
                <a:gd name="T79" fmla="*/ 26 h 31"/>
                <a:gd name="T80" fmla="*/ 169 w 78"/>
                <a:gd name="T81" fmla="*/ 23 h 31"/>
                <a:gd name="T82" fmla="*/ 152 w 78"/>
                <a:gd name="T83" fmla="*/ 14 h 31"/>
                <a:gd name="T84" fmla="*/ 147 w 78"/>
                <a:gd name="T85" fmla="*/ 17 h 31"/>
                <a:gd name="T86" fmla="*/ 132 w 78"/>
                <a:gd name="T87" fmla="*/ 17 h 31"/>
                <a:gd name="T88" fmla="*/ 121 w 78"/>
                <a:gd name="T89" fmla="*/ 12 h 31"/>
                <a:gd name="T90" fmla="*/ 115 w 78"/>
                <a:gd name="T91" fmla="*/ 5 h 31"/>
                <a:gd name="T92" fmla="*/ 109 w 78"/>
                <a:gd name="T93" fmla="*/ 0 h 31"/>
                <a:gd name="T94" fmla="*/ 101 w 78"/>
                <a:gd name="T95" fmla="*/ 3 h 31"/>
                <a:gd name="T96" fmla="*/ 95 w 78"/>
                <a:gd name="T97" fmla="*/ 9 h 31"/>
                <a:gd name="T98" fmla="*/ 95 w 78"/>
                <a:gd name="T99" fmla="*/ 26 h 31"/>
                <a:gd name="T100" fmla="*/ 78 w 78"/>
                <a:gd name="T101" fmla="*/ 26 h 31"/>
                <a:gd name="T102" fmla="*/ 73 w 78"/>
                <a:gd name="T103" fmla="*/ 23 h 31"/>
                <a:gd name="T104" fmla="*/ 73 w 78"/>
                <a:gd name="T105" fmla="*/ 19 h 31"/>
                <a:gd name="T106" fmla="*/ 61 w 78"/>
                <a:gd name="T107" fmla="*/ 17 h 31"/>
                <a:gd name="T108" fmla="*/ 61 w 78"/>
                <a:gd name="T109" fmla="*/ 12 h 31"/>
                <a:gd name="T110" fmla="*/ 67 w 78"/>
                <a:gd name="T111" fmla="*/ 9 h 31"/>
                <a:gd name="T112" fmla="*/ 40 w 78"/>
                <a:gd name="T113" fmla="*/ 3 h 31"/>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w 78"/>
                <a:gd name="T172" fmla="*/ 0 h 31"/>
                <a:gd name="T173" fmla="*/ 78 w 78"/>
                <a:gd name="T174" fmla="*/ 31 h 31"/>
              </a:gdLst>
              <a:ahLst/>
              <a:cxnLst>
                <a:cxn ang="T114">
                  <a:pos x="T0" y="T1"/>
                </a:cxn>
                <a:cxn ang="T115">
                  <a:pos x="T2" y="T3"/>
                </a:cxn>
                <a:cxn ang="T116">
                  <a:pos x="T4" y="T5"/>
                </a:cxn>
                <a:cxn ang="T117">
                  <a:pos x="T6" y="T7"/>
                </a:cxn>
                <a:cxn ang="T118">
                  <a:pos x="T8" y="T9"/>
                </a:cxn>
                <a:cxn ang="T119">
                  <a:pos x="T10" y="T11"/>
                </a:cxn>
                <a:cxn ang="T120">
                  <a:pos x="T12" y="T13"/>
                </a:cxn>
                <a:cxn ang="T121">
                  <a:pos x="T14" y="T15"/>
                </a:cxn>
                <a:cxn ang="T122">
                  <a:pos x="T16" y="T17"/>
                </a:cxn>
                <a:cxn ang="T123">
                  <a:pos x="T18" y="T19"/>
                </a:cxn>
                <a:cxn ang="T124">
                  <a:pos x="T20" y="T21"/>
                </a:cxn>
                <a:cxn ang="T125">
                  <a:pos x="T22" y="T23"/>
                </a:cxn>
                <a:cxn ang="T126">
                  <a:pos x="T24" y="T25"/>
                </a:cxn>
                <a:cxn ang="T127">
                  <a:pos x="T26" y="T27"/>
                </a:cxn>
                <a:cxn ang="T128">
                  <a:pos x="T28" y="T29"/>
                </a:cxn>
                <a:cxn ang="T129">
                  <a:pos x="T30" y="T31"/>
                </a:cxn>
                <a:cxn ang="T130">
                  <a:pos x="T32" y="T33"/>
                </a:cxn>
                <a:cxn ang="T131">
                  <a:pos x="T34" y="T35"/>
                </a:cxn>
                <a:cxn ang="T132">
                  <a:pos x="T36" y="T37"/>
                </a:cxn>
                <a:cxn ang="T133">
                  <a:pos x="T38" y="T39"/>
                </a:cxn>
                <a:cxn ang="T134">
                  <a:pos x="T40" y="T41"/>
                </a:cxn>
                <a:cxn ang="T135">
                  <a:pos x="T42" y="T43"/>
                </a:cxn>
                <a:cxn ang="T136">
                  <a:pos x="T44" y="T45"/>
                </a:cxn>
                <a:cxn ang="T137">
                  <a:pos x="T46" y="T47"/>
                </a:cxn>
                <a:cxn ang="T138">
                  <a:pos x="T48" y="T49"/>
                </a:cxn>
                <a:cxn ang="T139">
                  <a:pos x="T50" y="T51"/>
                </a:cxn>
                <a:cxn ang="T140">
                  <a:pos x="T52" y="T53"/>
                </a:cxn>
                <a:cxn ang="T141">
                  <a:pos x="T54" y="T55"/>
                </a:cxn>
                <a:cxn ang="T142">
                  <a:pos x="T56" y="T57"/>
                </a:cxn>
                <a:cxn ang="T143">
                  <a:pos x="T58" y="T59"/>
                </a:cxn>
                <a:cxn ang="T144">
                  <a:pos x="T60" y="T61"/>
                </a:cxn>
                <a:cxn ang="T145">
                  <a:pos x="T62" y="T63"/>
                </a:cxn>
                <a:cxn ang="T146">
                  <a:pos x="T64" y="T65"/>
                </a:cxn>
                <a:cxn ang="T147">
                  <a:pos x="T66" y="T67"/>
                </a:cxn>
                <a:cxn ang="T148">
                  <a:pos x="T68" y="T69"/>
                </a:cxn>
                <a:cxn ang="T149">
                  <a:pos x="T70" y="T71"/>
                </a:cxn>
                <a:cxn ang="T150">
                  <a:pos x="T72" y="T73"/>
                </a:cxn>
                <a:cxn ang="T151">
                  <a:pos x="T74" y="T75"/>
                </a:cxn>
                <a:cxn ang="T152">
                  <a:pos x="T76" y="T77"/>
                </a:cxn>
                <a:cxn ang="T153">
                  <a:pos x="T78" y="T79"/>
                </a:cxn>
                <a:cxn ang="T154">
                  <a:pos x="T80" y="T81"/>
                </a:cxn>
                <a:cxn ang="T155">
                  <a:pos x="T82" y="T83"/>
                </a:cxn>
                <a:cxn ang="T156">
                  <a:pos x="T84" y="T85"/>
                </a:cxn>
                <a:cxn ang="T157">
                  <a:pos x="T86" y="T87"/>
                </a:cxn>
                <a:cxn ang="T158">
                  <a:pos x="T88" y="T89"/>
                </a:cxn>
                <a:cxn ang="T159">
                  <a:pos x="T90" y="T91"/>
                </a:cxn>
                <a:cxn ang="T160">
                  <a:pos x="T92" y="T93"/>
                </a:cxn>
                <a:cxn ang="T161">
                  <a:pos x="T94" y="T95"/>
                </a:cxn>
                <a:cxn ang="T162">
                  <a:pos x="T96" y="T97"/>
                </a:cxn>
                <a:cxn ang="T163">
                  <a:pos x="T98" y="T99"/>
                </a:cxn>
                <a:cxn ang="T164">
                  <a:pos x="T100" y="T101"/>
                </a:cxn>
                <a:cxn ang="T165">
                  <a:pos x="T102" y="T103"/>
                </a:cxn>
                <a:cxn ang="T166">
                  <a:pos x="T104" y="T105"/>
                </a:cxn>
                <a:cxn ang="T167">
                  <a:pos x="T106" y="T107"/>
                </a:cxn>
                <a:cxn ang="T168">
                  <a:pos x="T108" y="T109"/>
                </a:cxn>
                <a:cxn ang="T169">
                  <a:pos x="T110" y="T111"/>
                </a:cxn>
                <a:cxn ang="T170">
                  <a:pos x="T112" y="T113"/>
                </a:cxn>
              </a:cxnLst>
              <a:rect l="T171" t="T172" r="T173" b="T174"/>
              <a:pathLst>
                <a:path w="78" h="31">
                  <a:moveTo>
                    <a:pt x="17" y="1"/>
                  </a:moveTo>
                  <a:lnTo>
                    <a:pt x="11" y="3"/>
                  </a:lnTo>
                  <a:lnTo>
                    <a:pt x="11" y="4"/>
                  </a:lnTo>
                  <a:lnTo>
                    <a:pt x="4" y="5"/>
                  </a:lnTo>
                  <a:lnTo>
                    <a:pt x="6" y="8"/>
                  </a:lnTo>
                  <a:lnTo>
                    <a:pt x="2" y="9"/>
                  </a:lnTo>
                  <a:lnTo>
                    <a:pt x="2" y="10"/>
                  </a:lnTo>
                  <a:lnTo>
                    <a:pt x="3" y="15"/>
                  </a:lnTo>
                  <a:lnTo>
                    <a:pt x="0" y="17"/>
                  </a:lnTo>
                  <a:lnTo>
                    <a:pt x="4" y="23"/>
                  </a:lnTo>
                  <a:lnTo>
                    <a:pt x="8" y="23"/>
                  </a:lnTo>
                  <a:lnTo>
                    <a:pt x="11" y="25"/>
                  </a:lnTo>
                  <a:lnTo>
                    <a:pt x="10" y="27"/>
                  </a:lnTo>
                  <a:lnTo>
                    <a:pt x="22" y="31"/>
                  </a:lnTo>
                  <a:lnTo>
                    <a:pt x="25" y="29"/>
                  </a:lnTo>
                  <a:lnTo>
                    <a:pt x="24" y="24"/>
                  </a:lnTo>
                  <a:lnTo>
                    <a:pt x="26" y="23"/>
                  </a:lnTo>
                  <a:lnTo>
                    <a:pt x="28" y="23"/>
                  </a:lnTo>
                  <a:lnTo>
                    <a:pt x="29" y="26"/>
                  </a:lnTo>
                  <a:lnTo>
                    <a:pt x="37" y="26"/>
                  </a:lnTo>
                  <a:lnTo>
                    <a:pt x="45" y="21"/>
                  </a:lnTo>
                  <a:lnTo>
                    <a:pt x="50" y="22"/>
                  </a:lnTo>
                  <a:lnTo>
                    <a:pt x="50" y="26"/>
                  </a:lnTo>
                  <a:lnTo>
                    <a:pt x="56" y="27"/>
                  </a:lnTo>
                  <a:lnTo>
                    <a:pt x="63" y="23"/>
                  </a:lnTo>
                  <a:lnTo>
                    <a:pt x="58" y="22"/>
                  </a:lnTo>
                  <a:lnTo>
                    <a:pt x="51" y="19"/>
                  </a:lnTo>
                  <a:lnTo>
                    <a:pt x="49" y="14"/>
                  </a:lnTo>
                  <a:lnTo>
                    <a:pt x="53" y="10"/>
                  </a:lnTo>
                  <a:lnTo>
                    <a:pt x="56" y="10"/>
                  </a:lnTo>
                  <a:lnTo>
                    <a:pt x="57" y="12"/>
                  </a:lnTo>
                  <a:lnTo>
                    <a:pt x="54" y="14"/>
                  </a:lnTo>
                  <a:lnTo>
                    <a:pt x="54" y="17"/>
                  </a:lnTo>
                  <a:lnTo>
                    <a:pt x="59" y="20"/>
                  </a:lnTo>
                  <a:lnTo>
                    <a:pt x="64" y="19"/>
                  </a:lnTo>
                  <a:lnTo>
                    <a:pt x="68" y="21"/>
                  </a:lnTo>
                  <a:lnTo>
                    <a:pt x="75" y="16"/>
                  </a:lnTo>
                  <a:lnTo>
                    <a:pt x="72" y="14"/>
                  </a:lnTo>
                  <a:lnTo>
                    <a:pt x="78" y="13"/>
                  </a:lnTo>
                  <a:lnTo>
                    <a:pt x="77" y="11"/>
                  </a:lnTo>
                  <a:lnTo>
                    <a:pt x="70" y="10"/>
                  </a:lnTo>
                  <a:lnTo>
                    <a:pt x="63" y="6"/>
                  </a:lnTo>
                  <a:lnTo>
                    <a:pt x="61" y="7"/>
                  </a:lnTo>
                  <a:lnTo>
                    <a:pt x="55" y="7"/>
                  </a:lnTo>
                  <a:lnTo>
                    <a:pt x="50" y="5"/>
                  </a:lnTo>
                  <a:lnTo>
                    <a:pt x="48" y="2"/>
                  </a:lnTo>
                  <a:lnTo>
                    <a:pt x="45" y="0"/>
                  </a:lnTo>
                  <a:lnTo>
                    <a:pt x="42" y="1"/>
                  </a:lnTo>
                  <a:lnTo>
                    <a:pt x="39" y="4"/>
                  </a:lnTo>
                  <a:lnTo>
                    <a:pt x="39" y="11"/>
                  </a:lnTo>
                  <a:lnTo>
                    <a:pt x="32" y="11"/>
                  </a:lnTo>
                  <a:lnTo>
                    <a:pt x="30" y="10"/>
                  </a:lnTo>
                  <a:lnTo>
                    <a:pt x="30" y="8"/>
                  </a:lnTo>
                  <a:lnTo>
                    <a:pt x="25" y="7"/>
                  </a:lnTo>
                  <a:lnTo>
                    <a:pt x="25" y="5"/>
                  </a:lnTo>
                  <a:lnTo>
                    <a:pt x="28" y="4"/>
                  </a:lnTo>
                  <a:lnTo>
                    <a:pt x="17" y="1"/>
                  </a:lnTo>
                  <a:close/>
                </a:path>
              </a:pathLst>
            </a:custGeom>
            <a:solidFill>
              <a:schemeClr val="bg2">
                <a:lumMod val="60000"/>
                <a:lumOff val="40000"/>
              </a:schemeClr>
            </a:solidFill>
            <a:ln w="3175" cmpd="sng">
              <a:solidFill>
                <a:schemeClr val="bg1"/>
              </a:solidFill>
              <a:round/>
              <a:headEnd/>
              <a:tailEnd/>
            </a:ln>
          </p:spPr>
          <p:txBody>
            <a:bodyPr lIns="121908" tIns="60953" rIns="121908" bIns="60953"/>
            <a:lstStyle/>
            <a:p>
              <a:endParaRPr lang="es-CL" sz="2400" dirty="0">
                <a:solidFill>
                  <a:srgbClr val="000000"/>
                </a:solidFill>
              </a:endParaRPr>
            </a:p>
          </p:txBody>
        </p:sp>
        <p:sp>
          <p:nvSpPr>
            <p:cNvPr id="207" name="Freeform 707"/>
            <p:cNvSpPr>
              <a:spLocks/>
            </p:cNvSpPr>
            <p:nvPr/>
          </p:nvSpPr>
          <p:spPr bwMode="gray">
            <a:xfrm>
              <a:off x="7933965" y="1705271"/>
              <a:ext cx="34297" cy="16217"/>
            </a:xfrm>
            <a:custGeom>
              <a:avLst/>
              <a:gdLst>
                <a:gd name="T0" fmla="*/ 27 w 14"/>
                <a:gd name="T1" fmla="*/ 22 h 9"/>
                <a:gd name="T2" fmla="*/ 14 w 14"/>
                <a:gd name="T3" fmla="*/ 19 h 9"/>
                <a:gd name="T4" fmla="*/ 0 w 14"/>
                <a:gd name="T5" fmla="*/ 12 h 9"/>
                <a:gd name="T6" fmla="*/ 5 w 14"/>
                <a:gd name="T7" fmla="*/ 5 h 9"/>
                <a:gd name="T8" fmla="*/ 13 w 14"/>
                <a:gd name="T9" fmla="*/ 0 h 9"/>
                <a:gd name="T10" fmla="*/ 31 w 14"/>
                <a:gd name="T11" fmla="*/ 8 h 9"/>
                <a:gd name="T12" fmla="*/ 35 w 14"/>
                <a:gd name="T13" fmla="*/ 17 h 9"/>
                <a:gd name="T14" fmla="*/ 27 w 14"/>
                <a:gd name="T15" fmla="*/ 22 h 9"/>
                <a:gd name="T16" fmla="*/ 0 60000 65536"/>
                <a:gd name="T17" fmla="*/ 0 60000 65536"/>
                <a:gd name="T18" fmla="*/ 0 60000 65536"/>
                <a:gd name="T19" fmla="*/ 0 60000 65536"/>
                <a:gd name="T20" fmla="*/ 0 60000 65536"/>
                <a:gd name="T21" fmla="*/ 0 60000 65536"/>
                <a:gd name="T22" fmla="*/ 0 60000 65536"/>
                <a:gd name="T23" fmla="*/ 0 60000 65536"/>
                <a:gd name="T24" fmla="*/ 0 w 14"/>
                <a:gd name="T25" fmla="*/ 0 h 9"/>
                <a:gd name="T26" fmla="*/ 14 w 14"/>
                <a:gd name="T27" fmla="*/ 9 h 9"/>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14" h="9">
                  <a:moveTo>
                    <a:pt x="11" y="9"/>
                  </a:moveTo>
                  <a:lnTo>
                    <a:pt x="6" y="8"/>
                  </a:lnTo>
                  <a:lnTo>
                    <a:pt x="0" y="5"/>
                  </a:lnTo>
                  <a:lnTo>
                    <a:pt x="2" y="2"/>
                  </a:lnTo>
                  <a:lnTo>
                    <a:pt x="5" y="0"/>
                  </a:lnTo>
                  <a:lnTo>
                    <a:pt x="13" y="3"/>
                  </a:lnTo>
                  <a:lnTo>
                    <a:pt x="14" y="7"/>
                  </a:lnTo>
                  <a:lnTo>
                    <a:pt x="11" y="9"/>
                  </a:lnTo>
                  <a:close/>
                </a:path>
              </a:pathLst>
            </a:custGeom>
            <a:solidFill>
              <a:schemeClr val="bg2">
                <a:lumMod val="60000"/>
                <a:lumOff val="40000"/>
              </a:schemeClr>
            </a:solidFill>
            <a:ln w="3175" cmpd="sng">
              <a:solidFill>
                <a:schemeClr val="bg1"/>
              </a:solidFill>
              <a:round/>
              <a:headEnd/>
              <a:tailEnd/>
            </a:ln>
          </p:spPr>
          <p:txBody>
            <a:bodyPr lIns="121908" tIns="60953" rIns="121908" bIns="60953"/>
            <a:lstStyle/>
            <a:p>
              <a:endParaRPr lang="es-CL" sz="2400" dirty="0">
                <a:solidFill>
                  <a:srgbClr val="000000"/>
                </a:solidFill>
              </a:endParaRPr>
            </a:p>
          </p:txBody>
        </p:sp>
        <p:sp>
          <p:nvSpPr>
            <p:cNvPr id="208" name="Freeform 708"/>
            <p:cNvSpPr>
              <a:spLocks/>
            </p:cNvSpPr>
            <p:nvPr/>
          </p:nvSpPr>
          <p:spPr bwMode="gray">
            <a:xfrm>
              <a:off x="7832635" y="2096791"/>
              <a:ext cx="31179" cy="25484"/>
            </a:xfrm>
            <a:custGeom>
              <a:avLst/>
              <a:gdLst>
                <a:gd name="T0" fmla="*/ 0 w 13"/>
                <a:gd name="T1" fmla="*/ 35 h 14"/>
                <a:gd name="T2" fmla="*/ 3 w 13"/>
                <a:gd name="T3" fmla="*/ 27 h 14"/>
                <a:gd name="T4" fmla="*/ 8 w 13"/>
                <a:gd name="T5" fmla="*/ 22 h 14"/>
                <a:gd name="T6" fmla="*/ 9 w 13"/>
                <a:gd name="T7" fmla="*/ 9 h 14"/>
                <a:gd name="T8" fmla="*/ 28 w 13"/>
                <a:gd name="T9" fmla="*/ 0 h 14"/>
                <a:gd name="T10" fmla="*/ 31 w 13"/>
                <a:gd name="T11" fmla="*/ 20 h 14"/>
                <a:gd name="T12" fmla="*/ 9 w 13"/>
                <a:gd name="T13" fmla="*/ 35 h 14"/>
                <a:gd name="T14" fmla="*/ 0 w 13"/>
                <a:gd name="T15" fmla="*/ 35 h 14"/>
                <a:gd name="T16" fmla="*/ 0 60000 65536"/>
                <a:gd name="T17" fmla="*/ 0 60000 65536"/>
                <a:gd name="T18" fmla="*/ 0 60000 65536"/>
                <a:gd name="T19" fmla="*/ 0 60000 65536"/>
                <a:gd name="T20" fmla="*/ 0 60000 65536"/>
                <a:gd name="T21" fmla="*/ 0 60000 65536"/>
                <a:gd name="T22" fmla="*/ 0 60000 65536"/>
                <a:gd name="T23" fmla="*/ 0 60000 65536"/>
                <a:gd name="T24" fmla="*/ 0 w 13"/>
                <a:gd name="T25" fmla="*/ 0 h 14"/>
                <a:gd name="T26" fmla="*/ 13 w 13"/>
                <a:gd name="T27" fmla="*/ 14 h 14"/>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13" h="14">
                  <a:moveTo>
                    <a:pt x="0" y="14"/>
                  </a:moveTo>
                  <a:lnTo>
                    <a:pt x="1" y="11"/>
                  </a:lnTo>
                  <a:lnTo>
                    <a:pt x="3" y="9"/>
                  </a:lnTo>
                  <a:lnTo>
                    <a:pt x="4" y="4"/>
                  </a:lnTo>
                  <a:lnTo>
                    <a:pt x="12" y="0"/>
                  </a:lnTo>
                  <a:lnTo>
                    <a:pt x="13" y="8"/>
                  </a:lnTo>
                  <a:lnTo>
                    <a:pt x="4" y="14"/>
                  </a:lnTo>
                  <a:lnTo>
                    <a:pt x="0" y="14"/>
                  </a:lnTo>
                  <a:close/>
                </a:path>
              </a:pathLst>
            </a:custGeom>
            <a:solidFill>
              <a:schemeClr val="bg2">
                <a:lumMod val="60000"/>
                <a:lumOff val="40000"/>
              </a:schemeClr>
            </a:solidFill>
            <a:ln w="3175" cmpd="sng">
              <a:solidFill>
                <a:schemeClr val="bg1"/>
              </a:solidFill>
              <a:round/>
              <a:headEnd/>
              <a:tailEnd/>
            </a:ln>
          </p:spPr>
          <p:txBody>
            <a:bodyPr lIns="121908" tIns="60953" rIns="121908" bIns="60953"/>
            <a:lstStyle/>
            <a:p>
              <a:endParaRPr lang="es-CL" sz="2400" dirty="0">
                <a:solidFill>
                  <a:srgbClr val="000000"/>
                </a:solidFill>
              </a:endParaRPr>
            </a:p>
          </p:txBody>
        </p:sp>
        <p:sp>
          <p:nvSpPr>
            <p:cNvPr id="209" name="Freeform 709"/>
            <p:cNvSpPr>
              <a:spLocks/>
            </p:cNvSpPr>
            <p:nvPr/>
          </p:nvSpPr>
          <p:spPr bwMode="gray">
            <a:xfrm>
              <a:off x="7885636" y="2226529"/>
              <a:ext cx="28061" cy="24326"/>
            </a:xfrm>
            <a:custGeom>
              <a:avLst/>
              <a:gdLst>
                <a:gd name="T0" fmla="*/ 0 w 12"/>
                <a:gd name="T1" fmla="*/ 9 h 14"/>
                <a:gd name="T2" fmla="*/ 5 w 12"/>
                <a:gd name="T3" fmla="*/ 0 h 14"/>
                <a:gd name="T4" fmla="*/ 14 w 12"/>
                <a:gd name="T5" fmla="*/ 8 h 14"/>
                <a:gd name="T6" fmla="*/ 26 w 12"/>
                <a:gd name="T7" fmla="*/ 27 h 14"/>
                <a:gd name="T8" fmla="*/ 27 w 12"/>
                <a:gd name="T9" fmla="*/ 32 h 14"/>
                <a:gd name="T10" fmla="*/ 14 w 12"/>
                <a:gd name="T11" fmla="*/ 27 h 14"/>
                <a:gd name="T12" fmla="*/ 0 w 12"/>
                <a:gd name="T13" fmla="*/ 9 h 14"/>
                <a:gd name="T14" fmla="*/ 0 60000 65536"/>
                <a:gd name="T15" fmla="*/ 0 60000 65536"/>
                <a:gd name="T16" fmla="*/ 0 60000 65536"/>
                <a:gd name="T17" fmla="*/ 0 60000 65536"/>
                <a:gd name="T18" fmla="*/ 0 60000 65536"/>
                <a:gd name="T19" fmla="*/ 0 60000 65536"/>
                <a:gd name="T20" fmla="*/ 0 60000 65536"/>
                <a:gd name="T21" fmla="*/ 0 w 12"/>
                <a:gd name="T22" fmla="*/ 0 h 14"/>
                <a:gd name="T23" fmla="*/ 12 w 12"/>
                <a:gd name="T24" fmla="*/ 14 h 14"/>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12" h="14">
                  <a:moveTo>
                    <a:pt x="0" y="4"/>
                  </a:moveTo>
                  <a:lnTo>
                    <a:pt x="2" y="0"/>
                  </a:lnTo>
                  <a:lnTo>
                    <a:pt x="6" y="3"/>
                  </a:lnTo>
                  <a:lnTo>
                    <a:pt x="11" y="12"/>
                  </a:lnTo>
                  <a:lnTo>
                    <a:pt x="12" y="14"/>
                  </a:lnTo>
                  <a:lnTo>
                    <a:pt x="6" y="12"/>
                  </a:lnTo>
                  <a:lnTo>
                    <a:pt x="0" y="4"/>
                  </a:lnTo>
                  <a:close/>
                </a:path>
              </a:pathLst>
            </a:custGeom>
            <a:solidFill>
              <a:schemeClr val="bg2">
                <a:lumMod val="60000"/>
                <a:lumOff val="40000"/>
              </a:schemeClr>
            </a:solidFill>
            <a:ln w="3175" cmpd="sng">
              <a:solidFill>
                <a:schemeClr val="bg1"/>
              </a:solidFill>
              <a:round/>
              <a:headEnd/>
              <a:tailEnd/>
            </a:ln>
          </p:spPr>
          <p:txBody>
            <a:bodyPr lIns="121908" tIns="60953" rIns="121908" bIns="60953"/>
            <a:lstStyle/>
            <a:p>
              <a:endParaRPr lang="es-CL" sz="2400" dirty="0">
                <a:solidFill>
                  <a:srgbClr val="000000"/>
                </a:solidFill>
              </a:endParaRPr>
            </a:p>
          </p:txBody>
        </p:sp>
        <p:sp>
          <p:nvSpPr>
            <p:cNvPr id="210" name="Freeform 710"/>
            <p:cNvSpPr>
              <a:spLocks/>
            </p:cNvSpPr>
            <p:nvPr/>
          </p:nvSpPr>
          <p:spPr bwMode="gray">
            <a:xfrm>
              <a:off x="7921496" y="2240430"/>
              <a:ext cx="24943" cy="16217"/>
            </a:xfrm>
            <a:custGeom>
              <a:avLst/>
              <a:gdLst>
                <a:gd name="T0" fmla="*/ 0 w 10"/>
                <a:gd name="T1" fmla="*/ 3 h 9"/>
                <a:gd name="T2" fmla="*/ 10 w 10"/>
                <a:gd name="T3" fmla="*/ 0 h 9"/>
                <a:gd name="T4" fmla="*/ 26 w 10"/>
                <a:gd name="T5" fmla="*/ 17 h 9"/>
                <a:gd name="T6" fmla="*/ 16 w 10"/>
                <a:gd name="T7" fmla="*/ 22 h 9"/>
                <a:gd name="T8" fmla="*/ 3 w 10"/>
                <a:gd name="T9" fmla="*/ 9 h 9"/>
                <a:gd name="T10" fmla="*/ 0 w 10"/>
                <a:gd name="T11" fmla="*/ 3 h 9"/>
                <a:gd name="T12" fmla="*/ 0 60000 65536"/>
                <a:gd name="T13" fmla="*/ 0 60000 65536"/>
                <a:gd name="T14" fmla="*/ 0 60000 65536"/>
                <a:gd name="T15" fmla="*/ 0 60000 65536"/>
                <a:gd name="T16" fmla="*/ 0 60000 65536"/>
                <a:gd name="T17" fmla="*/ 0 60000 65536"/>
                <a:gd name="T18" fmla="*/ 0 w 10"/>
                <a:gd name="T19" fmla="*/ 0 h 9"/>
                <a:gd name="T20" fmla="*/ 10 w 10"/>
                <a:gd name="T21" fmla="*/ 9 h 9"/>
              </a:gdLst>
              <a:ahLst/>
              <a:cxnLst>
                <a:cxn ang="T12">
                  <a:pos x="T0" y="T1"/>
                </a:cxn>
                <a:cxn ang="T13">
                  <a:pos x="T2" y="T3"/>
                </a:cxn>
                <a:cxn ang="T14">
                  <a:pos x="T4" y="T5"/>
                </a:cxn>
                <a:cxn ang="T15">
                  <a:pos x="T6" y="T7"/>
                </a:cxn>
                <a:cxn ang="T16">
                  <a:pos x="T8" y="T9"/>
                </a:cxn>
                <a:cxn ang="T17">
                  <a:pos x="T10" y="T11"/>
                </a:cxn>
              </a:cxnLst>
              <a:rect l="T18" t="T19" r="T20" b="T21"/>
              <a:pathLst>
                <a:path w="10" h="9">
                  <a:moveTo>
                    <a:pt x="0" y="1"/>
                  </a:moveTo>
                  <a:lnTo>
                    <a:pt x="4" y="0"/>
                  </a:lnTo>
                  <a:lnTo>
                    <a:pt x="10" y="7"/>
                  </a:lnTo>
                  <a:lnTo>
                    <a:pt x="6" y="9"/>
                  </a:lnTo>
                  <a:lnTo>
                    <a:pt x="1" y="4"/>
                  </a:lnTo>
                  <a:lnTo>
                    <a:pt x="0" y="1"/>
                  </a:lnTo>
                  <a:close/>
                </a:path>
              </a:pathLst>
            </a:custGeom>
            <a:solidFill>
              <a:schemeClr val="bg2">
                <a:lumMod val="60000"/>
                <a:lumOff val="40000"/>
              </a:schemeClr>
            </a:solidFill>
            <a:ln w="3175" cmpd="sng">
              <a:solidFill>
                <a:schemeClr val="bg1"/>
              </a:solidFill>
              <a:round/>
              <a:headEnd/>
              <a:tailEnd/>
            </a:ln>
          </p:spPr>
          <p:txBody>
            <a:bodyPr lIns="121908" tIns="60953" rIns="121908" bIns="60953"/>
            <a:lstStyle/>
            <a:p>
              <a:endParaRPr lang="es-CL" sz="2400" dirty="0">
                <a:solidFill>
                  <a:srgbClr val="000000"/>
                </a:solidFill>
              </a:endParaRPr>
            </a:p>
          </p:txBody>
        </p:sp>
        <p:sp>
          <p:nvSpPr>
            <p:cNvPr id="211" name="Freeform 711"/>
            <p:cNvSpPr>
              <a:spLocks/>
            </p:cNvSpPr>
            <p:nvPr/>
          </p:nvSpPr>
          <p:spPr bwMode="gray">
            <a:xfrm>
              <a:off x="8013468" y="2318038"/>
              <a:ext cx="18708" cy="8108"/>
            </a:xfrm>
            <a:custGeom>
              <a:avLst/>
              <a:gdLst>
                <a:gd name="T0" fmla="*/ 0 w 8"/>
                <a:gd name="T1" fmla="*/ 0 h 5"/>
                <a:gd name="T2" fmla="*/ 13 w 8"/>
                <a:gd name="T3" fmla="*/ 4 h 5"/>
                <a:gd name="T4" fmla="*/ 18 w 8"/>
                <a:gd name="T5" fmla="*/ 8 h 5"/>
                <a:gd name="T6" fmla="*/ 10 w 8"/>
                <a:gd name="T7" fmla="*/ 10 h 5"/>
                <a:gd name="T8" fmla="*/ 0 w 8"/>
                <a:gd name="T9" fmla="*/ 4 h 5"/>
                <a:gd name="T10" fmla="*/ 0 w 8"/>
                <a:gd name="T11" fmla="*/ 0 h 5"/>
                <a:gd name="T12" fmla="*/ 0 60000 65536"/>
                <a:gd name="T13" fmla="*/ 0 60000 65536"/>
                <a:gd name="T14" fmla="*/ 0 60000 65536"/>
                <a:gd name="T15" fmla="*/ 0 60000 65536"/>
                <a:gd name="T16" fmla="*/ 0 60000 65536"/>
                <a:gd name="T17" fmla="*/ 0 60000 65536"/>
                <a:gd name="T18" fmla="*/ 0 w 8"/>
                <a:gd name="T19" fmla="*/ 0 h 5"/>
                <a:gd name="T20" fmla="*/ 8 w 8"/>
                <a:gd name="T21" fmla="*/ 5 h 5"/>
              </a:gdLst>
              <a:ahLst/>
              <a:cxnLst>
                <a:cxn ang="T12">
                  <a:pos x="T0" y="T1"/>
                </a:cxn>
                <a:cxn ang="T13">
                  <a:pos x="T2" y="T3"/>
                </a:cxn>
                <a:cxn ang="T14">
                  <a:pos x="T4" y="T5"/>
                </a:cxn>
                <a:cxn ang="T15">
                  <a:pos x="T6" y="T7"/>
                </a:cxn>
                <a:cxn ang="T16">
                  <a:pos x="T8" y="T9"/>
                </a:cxn>
                <a:cxn ang="T17">
                  <a:pos x="T10" y="T11"/>
                </a:cxn>
              </a:cxnLst>
              <a:rect l="T18" t="T19" r="T20" b="T21"/>
              <a:pathLst>
                <a:path w="8" h="5">
                  <a:moveTo>
                    <a:pt x="0" y="0"/>
                  </a:moveTo>
                  <a:lnTo>
                    <a:pt x="6" y="2"/>
                  </a:lnTo>
                  <a:lnTo>
                    <a:pt x="8" y="4"/>
                  </a:lnTo>
                  <a:lnTo>
                    <a:pt x="5" y="5"/>
                  </a:lnTo>
                  <a:lnTo>
                    <a:pt x="0" y="2"/>
                  </a:lnTo>
                  <a:lnTo>
                    <a:pt x="0" y="0"/>
                  </a:lnTo>
                  <a:close/>
                </a:path>
              </a:pathLst>
            </a:custGeom>
            <a:solidFill>
              <a:schemeClr val="bg2">
                <a:lumMod val="60000"/>
                <a:lumOff val="40000"/>
              </a:schemeClr>
            </a:solidFill>
            <a:ln w="3175" cmpd="sng">
              <a:solidFill>
                <a:schemeClr val="bg1"/>
              </a:solidFill>
              <a:round/>
              <a:headEnd/>
              <a:tailEnd/>
            </a:ln>
          </p:spPr>
          <p:txBody>
            <a:bodyPr lIns="121908" tIns="60953" rIns="121908" bIns="60953"/>
            <a:lstStyle/>
            <a:p>
              <a:endParaRPr lang="es-CL" sz="2400" dirty="0">
                <a:solidFill>
                  <a:srgbClr val="000000"/>
                </a:solidFill>
              </a:endParaRPr>
            </a:p>
          </p:txBody>
        </p:sp>
        <p:sp>
          <p:nvSpPr>
            <p:cNvPr id="212" name="Freeform 712"/>
            <p:cNvSpPr>
              <a:spLocks/>
            </p:cNvSpPr>
            <p:nvPr/>
          </p:nvSpPr>
          <p:spPr bwMode="gray">
            <a:xfrm>
              <a:off x="8027504" y="2334256"/>
              <a:ext cx="17149" cy="4634"/>
            </a:xfrm>
            <a:custGeom>
              <a:avLst/>
              <a:gdLst>
                <a:gd name="T0" fmla="*/ 0 w 7"/>
                <a:gd name="T1" fmla="*/ 0 h 3"/>
                <a:gd name="T2" fmla="*/ 13 w 7"/>
                <a:gd name="T3" fmla="*/ 1 h 3"/>
                <a:gd name="T4" fmla="*/ 17 w 7"/>
                <a:gd name="T5" fmla="*/ 5 h 3"/>
                <a:gd name="T6" fmla="*/ 5 w 7"/>
                <a:gd name="T7" fmla="*/ 5 h 3"/>
                <a:gd name="T8" fmla="*/ 0 w 7"/>
                <a:gd name="T9" fmla="*/ 0 h 3"/>
                <a:gd name="T10" fmla="*/ 0 60000 65536"/>
                <a:gd name="T11" fmla="*/ 0 60000 65536"/>
                <a:gd name="T12" fmla="*/ 0 60000 65536"/>
                <a:gd name="T13" fmla="*/ 0 60000 65536"/>
                <a:gd name="T14" fmla="*/ 0 60000 65536"/>
                <a:gd name="T15" fmla="*/ 0 w 7"/>
                <a:gd name="T16" fmla="*/ 0 h 3"/>
                <a:gd name="T17" fmla="*/ 7 w 7"/>
                <a:gd name="T18" fmla="*/ 3 h 3"/>
              </a:gdLst>
              <a:ahLst/>
              <a:cxnLst>
                <a:cxn ang="T10">
                  <a:pos x="T0" y="T1"/>
                </a:cxn>
                <a:cxn ang="T11">
                  <a:pos x="T2" y="T3"/>
                </a:cxn>
                <a:cxn ang="T12">
                  <a:pos x="T4" y="T5"/>
                </a:cxn>
                <a:cxn ang="T13">
                  <a:pos x="T6" y="T7"/>
                </a:cxn>
                <a:cxn ang="T14">
                  <a:pos x="T8" y="T9"/>
                </a:cxn>
              </a:cxnLst>
              <a:rect l="T15" t="T16" r="T17" b="T18"/>
              <a:pathLst>
                <a:path w="7" h="3">
                  <a:moveTo>
                    <a:pt x="0" y="0"/>
                  </a:moveTo>
                  <a:lnTo>
                    <a:pt x="5" y="1"/>
                  </a:lnTo>
                  <a:lnTo>
                    <a:pt x="7" y="3"/>
                  </a:lnTo>
                  <a:lnTo>
                    <a:pt x="2" y="3"/>
                  </a:lnTo>
                  <a:lnTo>
                    <a:pt x="0" y="0"/>
                  </a:lnTo>
                  <a:close/>
                </a:path>
              </a:pathLst>
            </a:custGeom>
            <a:solidFill>
              <a:schemeClr val="bg2">
                <a:lumMod val="60000"/>
                <a:lumOff val="40000"/>
              </a:schemeClr>
            </a:solidFill>
            <a:ln w="3175" cmpd="sng">
              <a:solidFill>
                <a:schemeClr val="bg1"/>
              </a:solidFill>
              <a:round/>
              <a:headEnd/>
              <a:tailEnd/>
            </a:ln>
          </p:spPr>
          <p:txBody>
            <a:bodyPr lIns="121908" tIns="60953" rIns="121908" bIns="60953"/>
            <a:lstStyle/>
            <a:p>
              <a:endParaRPr lang="es-CL" sz="2400" dirty="0">
                <a:solidFill>
                  <a:srgbClr val="000000"/>
                </a:solidFill>
              </a:endParaRPr>
            </a:p>
          </p:txBody>
        </p:sp>
        <p:sp>
          <p:nvSpPr>
            <p:cNvPr id="213" name="Freeform 713"/>
            <p:cNvSpPr>
              <a:spLocks/>
            </p:cNvSpPr>
            <p:nvPr/>
          </p:nvSpPr>
          <p:spPr bwMode="gray">
            <a:xfrm>
              <a:off x="7750007" y="2009918"/>
              <a:ext cx="53005" cy="34751"/>
            </a:xfrm>
            <a:custGeom>
              <a:avLst/>
              <a:gdLst>
                <a:gd name="T0" fmla="*/ 53 w 22"/>
                <a:gd name="T1" fmla="*/ 0 h 19"/>
                <a:gd name="T2" fmla="*/ 49 w 22"/>
                <a:gd name="T3" fmla="*/ 8 h 19"/>
                <a:gd name="T4" fmla="*/ 26 w 22"/>
                <a:gd name="T5" fmla="*/ 27 h 19"/>
                <a:gd name="T6" fmla="*/ 22 w 22"/>
                <a:gd name="T7" fmla="*/ 47 h 19"/>
                <a:gd name="T8" fmla="*/ 12 w 22"/>
                <a:gd name="T9" fmla="*/ 47 h 19"/>
                <a:gd name="T10" fmla="*/ 9 w 22"/>
                <a:gd name="T11" fmla="*/ 30 h 19"/>
                <a:gd name="T12" fmla="*/ 5 w 22"/>
                <a:gd name="T13" fmla="*/ 27 h 19"/>
                <a:gd name="T14" fmla="*/ 0 w 22"/>
                <a:gd name="T15" fmla="*/ 21 h 19"/>
                <a:gd name="T16" fmla="*/ 12 w 22"/>
                <a:gd name="T17" fmla="*/ 5 h 19"/>
                <a:gd name="T18" fmla="*/ 12 w 22"/>
                <a:gd name="T19" fmla="*/ 0 h 19"/>
                <a:gd name="T20" fmla="*/ 53 w 22"/>
                <a:gd name="T21" fmla="*/ 0 h 19"/>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22"/>
                <a:gd name="T34" fmla="*/ 0 h 19"/>
                <a:gd name="T35" fmla="*/ 22 w 22"/>
                <a:gd name="T36" fmla="*/ 19 h 19"/>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22" h="19">
                  <a:moveTo>
                    <a:pt x="22" y="0"/>
                  </a:moveTo>
                  <a:lnTo>
                    <a:pt x="21" y="3"/>
                  </a:lnTo>
                  <a:lnTo>
                    <a:pt x="11" y="11"/>
                  </a:lnTo>
                  <a:lnTo>
                    <a:pt x="9" y="19"/>
                  </a:lnTo>
                  <a:lnTo>
                    <a:pt x="5" y="19"/>
                  </a:lnTo>
                  <a:lnTo>
                    <a:pt x="4" y="12"/>
                  </a:lnTo>
                  <a:lnTo>
                    <a:pt x="2" y="11"/>
                  </a:lnTo>
                  <a:lnTo>
                    <a:pt x="0" y="8"/>
                  </a:lnTo>
                  <a:lnTo>
                    <a:pt x="5" y="2"/>
                  </a:lnTo>
                  <a:lnTo>
                    <a:pt x="5" y="0"/>
                  </a:lnTo>
                  <a:lnTo>
                    <a:pt x="22" y="0"/>
                  </a:lnTo>
                  <a:close/>
                </a:path>
              </a:pathLst>
            </a:custGeom>
            <a:solidFill>
              <a:schemeClr val="bg2">
                <a:lumMod val="60000"/>
                <a:lumOff val="40000"/>
              </a:schemeClr>
            </a:solidFill>
            <a:ln w="3175" cmpd="sng">
              <a:solidFill>
                <a:schemeClr val="bg1"/>
              </a:solidFill>
              <a:round/>
              <a:headEnd/>
              <a:tailEnd/>
            </a:ln>
          </p:spPr>
          <p:txBody>
            <a:bodyPr lIns="121908" tIns="60953" rIns="121908" bIns="60953"/>
            <a:lstStyle/>
            <a:p>
              <a:endParaRPr lang="es-CL" sz="2400" dirty="0">
                <a:solidFill>
                  <a:srgbClr val="000000"/>
                </a:solidFill>
              </a:endParaRPr>
            </a:p>
          </p:txBody>
        </p:sp>
        <p:sp>
          <p:nvSpPr>
            <p:cNvPr id="214" name="Freeform 714"/>
            <p:cNvSpPr>
              <a:spLocks/>
            </p:cNvSpPr>
            <p:nvPr/>
          </p:nvSpPr>
          <p:spPr bwMode="gray">
            <a:xfrm>
              <a:off x="8465567" y="2293714"/>
              <a:ext cx="23384" cy="15059"/>
            </a:xfrm>
            <a:custGeom>
              <a:avLst/>
              <a:gdLst>
                <a:gd name="T0" fmla="*/ 22 w 10"/>
                <a:gd name="T1" fmla="*/ 8 h 8"/>
                <a:gd name="T2" fmla="*/ 22 w 10"/>
                <a:gd name="T3" fmla="*/ 3 h 8"/>
                <a:gd name="T4" fmla="*/ 18 w 10"/>
                <a:gd name="T5" fmla="*/ 0 h 8"/>
                <a:gd name="T6" fmla="*/ 3 w 10"/>
                <a:gd name="T7" fmla="*/ 16 h 8"/>
                <a:gd name="T8" fmla="*/ 0 w 10"/>
                <a:gd name="T9" fmla="*/ 21 h 8"/>
                <a:gd name="T10" fmla="*/ 6 w 10"/>
                <a:gd name="T11" fmla="*/ 21 h 8"/>
                <a:gd name="T12" fmla="*/ 22 w 10"/>
                <a:gd name="T13" fmla="*/ 8 h 8"/>
                <a:gd name="T14" fmla="*/ 0 60000 65536"/>
                <a:gd name="T15" fmla="*/ 0 60000 65536"/>
                <a:gd name="T16" fmla="*/ 0 60000 65536"/>
                <a:gd name="T17" fmla="*/ 0 60000 65536"/>
                <a:gd name="T18" fmla="*/ 0 60000 65536"/>
                <a:gd name="T19" fmla="*/ 0 60000 65536"/>
                <a:gd name="T20" fmla="*/ 0 60000 65536"/>
                <a:gd name="T21" fmla="*/ 0 w 10"/>
                <a:gd name="T22" fmla="*/ 0 h 8"/>
                <a:gd name="T23" fmla="*/ 10 w 10"/>
                <a:gd name="T24" fmla="*/ 8 h 8"/>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10" h="8">
                  <a:moveTo>
                    <a:pt x="10" y="3"/>
                  </a:moveTo>
                  <a:lnTo>
                    <a:pt x="10" y="1"/>
                  </a:lnTo>
                  <a:lnTo>
                    <a:pt x="8" y="0"/>
                  </a:lnTo>
                  <a:lnTo>
                    <a:pt x="1" y="6"/>
                  </a:lnTo>
                  <a:lnTo>
                    <a:pt x="0" y="8"/>
                  </a:lnTo>
                  <a:lnTo>
                    <a:pt x="3" y="8"/>
                  </a:lnTo>
                  <a:lnTo>
                    <a:pt x="10" y="3"/>
                  </a:lnTo>
                  <a:close/>
                </a:path>
              </a:pathLst>
            </a:custGeom>
            <a:solidFill>
              <a:schemeClr val="bg2">
                <a:lumMod val="60000"/>
                <a:lumOff val="40000"/>
              </a:schemeClr>
            </a:solidFill>
            <a:ln w="3175" cmpd="sng">
              <a:solidFill>
                <a:schemeClr val="bg1"/>
              </a:solidFill>
              <a:round/>
              <a:headEnd/>
              <a:tailEnd/>
            </a:ln>
          </p:spPr>
          <p:txBody>
            <a:bodyPr lIns="121908" tIns="60953" rIns="121908" bIns="60953"/>
            <a:lstStyle/>
            <a:p>
              <a:endParaRPr lang="es-CL" sz="2400" dirty="0">
                <a:solidFill>
                  <a:srgbClr val="000000"/>
                </a:solidFill>
              </a:endParaRPr>
            </a:p>
          </p:txBody>
        </p:sp>
        <p:sp>
          <p:nvSpPr>
            <p:cNvPr id="215" name="Freeform 715"/>
            <p:cNvSpPr>
              <a:spLocks/>
            </p:cNvSpPr>
            <p:nvPr/>
          </p:nvSpPr>
          <p:spPr bwMode="gray">
            <a:xfrm>
              <a:off x="8431275" y="2305299"/>
              <a:ext cx="24943" cy="17375"/>
            </a:xfrm>
            <a:custGeom>
              <a:avLst/>
              <a:gdLst>
                <a:gd name="T0" fmla="*/ 26 w 10"/>
                <a:gd name="T1" fmla="*/ 3 h 10"/>
                <a:gd name="T2" fmla="*/ 5 w 10"/>
                <a:gd name="T3" fmla="*/ 22 h 10"/>
                <a:gd name="T4" fmla="*/ 0 w 10"/>
                <a:gd name="T5" fmla="*/ 21 h 10"/>
                <a:gd name="T6" fmla="*/ 8 w 10"/>
                <a:gd name="T7" fmla="*/ 12 h 10"/>
                <a:gd name="T8" fmla="*/ 8 w 10"/>
                <a:gd name="T9" fmla="*/ 3 h 10"/>
                <a:gd name="T10" fmla="*/ 18 w 10"/>
                <a:gd name="T11" fmla="*/ 0 h 10"/>
                <a:gd name="T12" fmla="*/ 26 w 10"/>
                <a:gd name="T13" fmla="*/ 3 h 10"/>
                <a:gd name="T14" fmla="*/ 0 60000 65536"/>
                <a:gd name="T15" fmla="*/ 0 60000 65536"/>
                <a:gd name="T16" fmla="*/ 0 60000 65536"/>
                <a:gd name="T17" fmla="*/ 0 60000 65536"/>
                <a:gd name="T18" fmla="*/ 0 60000 65536"/>
                <a:gd name="T19" fmla="*/ 0 60000 65536"/>
                <a:gd name="T20" fmla="*/ 0 60000 65536"/>
                <a:gd name="T21" fmla="*/ 0 w 10"/>
                <a:gd name="T22" fmla="*/ 0 h 10"/>
                <a:gd name="T23" fmla="*/ 10 w 10"/>
                <a:gd name="T24" fmla="*/ 10 h 10"/>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10" h="10">
                  <a:moveTo>
                    <a:pt x="10" y="1"/>
                  </a:moveTo>
                  <a:lnTo>
                    <a:pt x="2" y="10"/>
                  </a:lnTo>
                  <a:lnTo>
                    <a:pt x="0" y="9"/>
                  </a:lnTo>
                  <a:lnTo>
                    <a:pt x="3" y="5"/>
                  </a:lnTo>
                  <a:lnTo>
                    <a:pt x="3" y="1"/>
                  </a:lnTo>
                  <a:lnTo>
                    <a:pt x="7" y="0"/>
                  </a:lnTo>
                  <a:lnTo>
                    <a:pt x="10" y="1"/>
                  </a:lnTo>
                  <a:close/>
                </a:path>
              </a:pathLst>
            </a:custGeom>
            <a:solidFill>
              <a:schemeClr val="bg2">
                <a:lumMod val="60000"/>
                <a:lumOff val="40000"/>
              </a:schemeClr>
            </a:solidFill>
            <a:ln w="3175" cmpd="sng">
              <a:solidFill>
                <a:schemeClr val="bg1"/>
              </a:solidFill>
              <a:round/>
              <a:headEnd/>
              <a:tailEnd/>
            </a:ln>
          </p:spPr>
          <p:txBody>
            <a:bodyPr lIns="121908" tIns="60953" rIns="121908" bIns="60953"/>
            <a:lstStyle/>
            <a:p>
              <a:endParaRPr lang="es-CL" sz="2400" dirty="0">
                <a:solidFill>
                  <a:srgbClr val="000000"/>
                </a:solidFill>
              </a:endParaRPr>
            </a:p>
          </p:txBody>
        </p:sp>
        <p:sp>
          <p:nvSpPr>
            <p:cNvPr id="216" name="Freeform 716"/>
            <p:cNvSpPr>
              <a:spLocks/>
            </p:cNvSpPr>
            <p:nvPr/>
          </p:nvSpPr>
          <p:spPr bwMode="gray">
            <a:xfrm>
              <a:off x="8289405" y="2338890"/>
              <a:ext cx="23384" cy="15059"/>
            </a:xfrm>
            <a:custGeom>
              <a:avLst/>
              <a:gdLst>
                <a:gd name="T0" fmla="*/ 22 w 10"/>
                <a:gd name="T1" fmla="*/ 3 h 8"/>
                <a:gd name="T2" fmla="*/ 21 w 10"/>
                <a:gd name="T3" fmla="*/ 8 h 8"/>
                <a:gd name="T4" fmla="*/ 6 w 10"/>
                <a:gd name="T5" fmla="*/ 21 h 8"/>
                <a:gd name="T6" fmla="*/ 0 w 10"/>
                <a:gd name="T7" fmla="*/ 18 h 8"/>
                <a:gd name="T8" fmla="*/ 3 w 10"/>
                <a:gd name="T9" fmla="*/ 13 h 8"/>
                <a:gd name="T10" fmla="*/ 15 w 10"/>
                <a:gd name="T11" fmla="*/ 3 h 8"/>
                <a:gd name="T12" fmla="*/ 18 w 10"/>
                <a:gd name="T13" fmla="*/ 0 h 8"/>
                <a:gd name="T14" fmla="*/ 22 w 10"/>
                <a:gd name="T15" fmla="*/ 3 h 8"/>
                <a:gd name="T16" fmla="*/ 0 60000 65536"/>
                <a:gd name="T17" fmla="*/ 0 60000 65536"/>
                <a:gd name="T18" fmla="*/ 0 60000 65536"/>
                <a:gd name="T19" fmla="*/ 0 60000 65536"/>
                <a:gd name="T20" fmla="*/ 0 60000 65536"/>
                <a:gd name="T21" fmla="*/ 0 60000 65536"/>
                <a:gd name="T22" fmla="*/ 0 60000 65536"/>
                <a:gd name="T23" fmla="*/ 0 60000 65536"/>
                <a:gd name="T24" fmla="*/ 0 w 10"/>
                <a:gd name="T25" fmla="*/ 0 h 8"/>
                <a:gd name="T26" fmla="*/ 10 w 10"/>
                <a:gd name="T27" fmla="*/ 8 h 8"/>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10" h="8">
                  <a:moveTo>
                    <a:pt x="10" y="1"/>
                  </a:moveTo>
                  <a:lnTo>
                    <a:pt x="9" y="3"/>
                  </a:lnTo>
                  <a:lnTo>
                    <a:pt x="3" y="8"/>
                  </a:lnTo>
                  <a:lnTo>
                    <a:pt x="0" y="7"/>
                  </a:lnTo>
                  <a:lnTo>
                    <a:pt x="1" y="5"/>
                  </a:lnTo>
                  <a:lnTo>
                    <a:pt x="7" y="1"/>
                  </a:lnTo>
                  <a:lnTo>
                    <a:pt x="8" y="0"/>
                  </a:lnTo>
                  <a:lnTo>
                    <a:pt x="10" y="1"/>
                  </a:lnTo>
                  <a:close/>
                </a:path>
              </a:pathLst>
            </a:custGeom>
            <a:solidFill>
              <a:schemeClr val="bg2">
                <a:lumMod val="60000"/>
                <a:lumOff val="40000"/>
              </a:schemeClr>
            </a:solidFill>
            <a:ln w="3175" cmpd="sng">
              <a:solidFill>
                <a:schemeClr val="bg1"/>
              </a:solidFill>
              <a:round/>
              <a:headEnd/>
              <a:tailEnd/>
            </a:ln>
          </p:spPr>
          <p:txBody>
            <a:bodyPr lIns="121908" tIns="60953" rIns="121908" bIns="60953"/>
            <a:lstStyle/>
            <a:p>
              <a:endParaRPr lang="es-CL" sz="2400" dirty="0">
                <a:solidFill>
                  <a:srgbClr val="000000"/>
                </a:solidFill>
              </a:endParaRPr>
            </a:p>
          </p:txBody>
        </p:sp>
        <p:sp>
          <p:nvSpPr>
            <p:cNvPr id="217" name="Freeform 717"/>
            <p:cNvSpPr>
              <a:spLocks/>
            </p:cNvSpPr>
            <p:nvPr/>
          </p:nvSpPr>
          <p:spPr bwMode="gray">
            <a:xfrm>
              <a:off x="8311236" y="2348158"/>
              <a:ext cx="21825" cy="3475"/>
            </a:xfrm>
            <a:custGeom>
              <a:avLst/>
              <a:gdLst>
                <a:gd name="T0" fmla="*/ 0 w 9"/>
                <a:gd name="T1" fmla="*/ 4 h 2"/>
                <a:gd name="T2" fmla="*/ 5 w 9"/>
                <a:gd name="T3" fmla="*/ 0 h 2"/>
                <a:gd name="T4" fmla="*/ 22 w 9"/>
                <a:gd name="T5" fmla="*/ 0 h 2"/>
                <a:gd name="T6" fmla="*/ 22 w 9"/>
                <a:gd name="T7" fmla="*/ 4 h 2"/>
                <a:gd name="T8" fmla="*/ 0 w 9"/>
                <a:gd name="T9" fmla="*/ 4 h 2"/>
                <a:gd name="T10" fmla="*/ 0 60000 65536"/>
                <a:gd name="T11" fmla="*/ 0 60000 65536"/>
                <a:gd name="T12" fmla="*/ 0 60000 65536"/>
                <a:gd name="T13" fmla="*/ 0 60000 65536"/>
                <a:gd name="T14" fmla="*/ 0 60000 65536"/>
                <a:gd name="T15" fmla="*/ 0 w 9"/>
                <a:gd name="T16" fmla="*/ 0 h 2"/>
                <a:gd name="T17" fmla="*/ 9 w 9"/>
                <a:gd name="T18" fmla="*/ 2 h 2"/>
              </a:gdLst>
              <a:ahLst/>
              <a:cxnLst>
                <a:cxn ang="T10">
                  <a:pos x="T0" y="T1"/>
                </a:cxn>
                <a:cxn ang="T11">
                  <a:pos x="T2" y="T3"/>
                </a:cxn>
                <a:cxn ang="T12">
                  <a:pos x="T4" y="T5"/>
                </a:cxn>
                <a:cxn ang="T13">
                  <a:pos x="T6" y="T7"/>
                </a:cxn>
                <a:cxn ang="T14">
                  <a:pos x="T8" y="T9"/>
                </a:cxn>
              </a:cxnLst>
              <a:rect l="T15" t="T16" r="T17" b="T18"/>
              <a:pathLst>
                <a:path w="9" h="2">
                  <a:moveTo>
                    <a:pt x="0" y="2"/>
                  </a:moveTo>
                  <a:lnTo>
                    <a:pt x="2" y="0"/>
                  </a:lnTo>
                  <a:lnTo>
                    <a:pt x="9" y="0"/>
                  </a:lnTo>
                  <a:lnTo>
                    <a:pt x="9" y="2"/>
                  </a:lnTo>
                  <a:lnTo>
                    <a:pt x="0" y="2"/>
                  </a:lnTo>
                  <a:close/>
                </a:path>
              </a:pathLst>
            </a:custGeom>
            <a:solidFill>
              <a:schemeClr val="bg2">
                <a:lumMod val="60000"/>
                <a:lumOff val="40000"/>
              </a:schemeClr>
            </a:solidFill>
            <a:ln w="3175" cmpd="sng">
              <a:solidFill>
                <a:schemeClr val="bg1"/>
              </a:solidFill>
              <a:round/>
              <a:headEnd/>
              <a:tailEnd/>
            </a:ln>
          </p:spPr>
          <p:txBody>
            <a:bodyPr lIns="121908" tIns="60953" rIns="121908" bIns="60953"/>
            <a:lstStyle/>
            <a:p>
              <a:endParaRPr lang="es-CL" sz="2400" dirty="0">
                <a:solidFill>
                  <a:srgbClr val="000000"/>
                </a:solidFill>
              </a:endParaRPr>
            </a:p>
          </p:txBody>
        </p:sp>
        <p:sp>
          <p:nvSpPr>
            <p:cNvPr id="218" name="Freeform 718"/>
            <p:cNvSpPr>
              <a:spLocks/>
            </p:cNvSpPr>
            <p:nvPr/>
          </p:nvSpPr>
          <p:spPr bwMode="gray">
            <a:xfrm>
              <a:off x="8219251" y="2353948"/>
              <a:ext cx="23384" cy="8108"/>
            </a:xfrm>
            <a:custGeom>
              <a:avLst/>
              <a:gdLst>
                <a:gd name="T0" fmla="*/ 4 w 10"/>
                <a:gd name="T1" fmla="*/ 1 h 5"/>
                <a:gd name="T2" fmla="*/ 12 w 10"/>
                <a:gd name="T3" fmla="*/ 0 h 5"/>
                <a:gd name="T4" fmla="*/ 22 w 10"/>
                <a:gd name="T5" fmla="*/ 4 h 5"/>
                <a:gd name="T6" fmla="*/ 22 w 10"/>
                <a:gd name="T7" fmla="*/ 10 h 5"/>
                <a:gd name="T8" fmla="*/ 0 w 10"/>
                <a:gd name="T9" fmla="*/ 8 h 5"/>
                <a:gd name="T10" fmla="*/ 4 w 10"/>
                <a:gd name="T11" fmla="*/ 1 h 5"/>
                <a:gd name="T12" fmla="*/ 0 60000 65536"/>
                <a:gd name="T13" fmla="*/ 0 60000 65536"/>
                <a:gd name="T14" fmla="*/ 0 60000 65536"/>
                <a:gd name="T15" fmla="*/ 0 60000 65536"/>
                <a:gd name="T16" fmla="*/ 0 60000 65536"/>
                <a:gd name="T17" fmla="*/ 0 60000 65536"/>
                <a:gd name="T18" fmla="*/ 0 w 10"/>
                <a:gd name="T19" fmla="*/ 0 h 5"/>
                <a:gd name="T20" fmla="*/ 10 w 10"/>
                <a:gd name="T21" fmla="*/ 5 h 5"/>
              </a:gdLst>
              <a:ahLst/>
              <a:cxnLst>
                <a:cxn ang="T12">
                  <a:pos x="T0" y="T1"/>
                </a:cxn>
                <a:cxn ang="T13">
                  <a:pos x="T2" y="T3"/>
                </a:cxn>
                <a:cxn ang="T14">
                  <a:pos x="T4" y="T5"/>
                </a:cxn>
                <a:cxn ang="T15">
                  <a:pos x="T6" y="T7"/>
                </a:cxn>
                <a:cxn ang="T16">
                  <a:pos x="T8" y="T9"/>
                </a:cxn>
                <a:cxn ang="T17">
                  <a:pos x="T10" y="T11"/>
                </a:cxn>
              </a:cxnLst>
              <a:rect l="T18" t="T19" r="T20" b="T21"/>
              <a:pathLst>
                <a:path w="10" h="5">
                  <a:moveTo>
                    <a:pt x="2" y="1"/>
                  </a:moveTo>
                  <a:lnTo>
                    <a:pt x="5" y="0"/>
                  </a:lnTo>
                  <a:lnTo>
                    <a:pt x="10" y="2"/>
                  </a:lnTo>
                  <a:lnTo>
                    <a:pt x="10" y="5"/>
                  </a:lnTo>
                  <a:lnTo>
                    <a:pt x="0" y="4"/>
                  </a:lnTo>
                  <a:lnTo>
                    <a:pt x="2" y="1"/>
                  </a:lnTo>
                  <a:close/>
                </a:path>
              </a:pathLst>
            </a:custGeom>
            <a:solidFill>
              <a:schemeClr val="bg2">
                <a:lumMod val="60000"/>
                <a:lumOff val="40000"/>
              </a:schemeClr>
            </a:solidFill>
            <a:ln w="3175" cmpd="sng">
              <a:solidFill>
                <a:schemeClr val="bg1"/>
              </a:solidFill>
              <a:round/>
              <a:headEnd/>
              <a:tailEnd/>
            </a:ln>
          </p:spPr>
          <p:txBody>
            <a:bodyPr lIns="121908" tIns="60953" rIns="121908" bIns="60953"/>
            <a:lstStyle/>
            <a:p>
              <a:endParaRPr lang="es-CL" sz="2400" dirty="0">
                <a:solidFill>
                  <a:srgbClr val="000000"/>
                </a:solidFill>
              </a:endParaRPr>
            </a:p>
          </p:txBody>
        </p:sp>
        <p:sp>
          <p:nvSpPr>
            <p:cNvPr id="219" name="Freeform 719"/>
            <p:cNvSpPr>
              <a:spLocks/>
            </p:cNvSpPr>
            <p:nvPr/>
          </p:nvSpPr>
          <p:spPr bwMode="gray">
            <a:xfrm>
              <a:off x="8245760" y="2353947"/>
              <a:ext cx="14031" cy="12742"/>
            </a:xfrm>
            <a:custGeom>
              <a:avLst/>
              <a:gdLst>
                <a:gd name="T0" fmla="*/ 8 w 6"/>
                <a:gd name="T1" fmla="*/ 0 h 7"/>
                <a:gd name="T2" fmla="*/ 5 w 6"/>
                <a:gd name="T3" fmla="*/ 8 h 7"/>
                <a:gd name="T4" fmla="*/ 0 w 6"/>
                <a:gd name="T5" fmla="*/ 14 h 7"/>
                <a:gd name="T6" fmla="*/ 5 w 6"/>
                <a:gd name="T7" fmla="*/ 17 h 7"/>
                <a:gd name="T8" fmla="*/ 14 w 6"/>
                <a:gd name="T9" fmla="*/ 8 h 7"/>
                <a:gd name="T10" fmla="*/ 14 w 6"/>
                <a:gd name="T11" fmla="*/ 3 h 7"/>
                <a:gd name="T12" fmla="*/ 8 w 6"/>
                <a:gd name="T13" fmla="*/ 0 h 7"/>
                <a:gd name="T14" fmla="*/ 0 60000 65536"/>
                <a:gd name="T15" fmla="*/ 0 60000 65536"/>
                <a:gd name="T16" fmla="*/ 0 60000 65536"/>
                <a:gd name="T17" fmla="*/ 0 60000 65536"/>
                <a:gd name="T18" fmla="*/ 0 60000 65536"/>
                <a:gd name="T19" fmla="*/ 0 60000 65536"/>
                <a:gd name="T20" fmla="*/ 0 60000 65536"/>
                <a:gd name="T21" fmla="*/ 0 w 6"/>
                <a:gd name="T22" fmla="*/ 0 h 7"/>
                <a:gd name="T23" fmla="*/ 6 w 6"/>
                <a:gd name="T24" fmla="*/ 7 h 7"/>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6" h="7">
                  <a:moveTo>
                    <a:pt x="3" y="0"/>
                  </a:moveTo>
                  <a:lnTo>
                    <a:pt x="2" y="3"/>
                  </a:lnTo>
                  <a:lnTo>
                    <a:pt x="0" y="6"/>
                  </a:lnTo>
                  <a:lnTo>
                    <a:pt x="2" y="7"/>
                  </a:lnTo>
                  <a:lnTo>
                    <a:pt x="6" y="3"/>
                  </a:lnTo>
                  <a:lnTo>
                    <a:pt x="6" y="1"/>
                  </a:lnTo>
                  <a:lnTo>
                    <a:pt x="3" y="0"/>
                  </a:lnTo>
                  <a:close/>
                </a:path>
              </a:pathLst>
            </a:custGeom>
            <a:solidFill>
              <a:schemeClr val="bg2">
                <a:lumMod val="60000"/>
                <a:lumOff val="40000"/>
              </a:schemeClr>
            </a:solidFill>
            <a:ln w="3175" cmpd="sng">
              <a:solidFill>
                <a:schemeClr val="bg1"/>
              </a:solidFill>
              <a:round/>
              <a:headEnd/>
              <a:tailEnd/>
            </a:ln>
          </p:spPr>
          <p:txBody>
            <a:bodyPr lIns="121908" tIns="60953" rIns="121908" bIns="60953"/>
            <a:lstStyle/>
            <a:p>
              <a:endParaRPr lang="es-CL" sz="2400" dirty="0">
                <a:solidFill>
                  <a:srgbClr val="000000"/>
                </a:solidFill>
              </a:endParaRPr>
            </a:p>
          </p:txBody>
        </p:sp>
        <p:sp>
          <p:nvSpPr>
            <p:cNvPr id="220" name="Freeform 720"/>
            <p:cNvSpPr>
              <a:spLocks/>
            </p:cNvSpPr>
            <p:nvPr/>
          </p:nvSpPr>
          <p:spPr bwMode="gray">
            <a:xfrm>
              <a:off x="8610557" y="2247380"/>
              <a:ext cx="7795" cy="9267"/>
            </a:xfrm>
            <a:custGeom>
              <a:avLst/>
              <a:gdLst>
                <a:gd name="T0" fmla="*/ 0 w 3"/>
                <a:gd name="T1" fmla="*/ 13 h 5"/>
                <a:gd name="T2" fmla="*/ 8 w 3"/>
                <a:gd name="T3" fmla="*/ 5 h 5"/>
                <a:gd name="T4" fmla="*/ 5 w 3"/>
                <a:gd name="T5" fmla="*/ 0 h 5"/>
                <a:gd name="T6" fmla="*/ 0 w 3"/>
                <a:gd name="T7" fmla="*/ 3 h 5"/>
                <a:gd name="T8" fmla="*/ 0 w 3"/>
                <a:gd name="T9" fmla="*/ 13 h 5"/>
                <a:gd name="T10" fmla="*/ 0 60000 65536"/>
                <a:gd name="T11" fmla="*/ 0 60000 65536"/>
                <a:gd name="T12" fmla="*/ 0 60000 65536"/>
                <a:gd name="T13" fmla="*/ 0 60000 65536"/>
                <a:gd name="T14" fmla="*/ 0 60000 65536"/>
                <a:gd name="T15" fmla="*/ 0 w 3"/>
                <a:gd name="T16" fmla="*/ 0 h 5"/>
                <a:gd name="T17" fmla="*/ 3 w 3"/>
                <a:gd name="T18" fmla="*/ 5 h 5"/>
              </a:gdLst>
              <a:ahLst/>
              <a:cxnLst>
                <a:cxn ang="T10">
                  <a:pos x="T0" y="T1"/>
                </a:cxn>
                <a:cxn ang="T11">
                  <a:pos x="T2" y="T3"/>
                </a:cxn>
                <a:cxn ang="T12">
                  <a:pos x="T4" y="T5"/>
                </a:cxn>
                <a:cxn ang="T13">
                  <a:pos x="T6" y="T7"/>
                </a:cxn>
                <a:cxn ang="T14">
                  <a:pos x="T8" y="T9"/>
                </a:cxn>
              </a:cxnLst>
              <a:rect l="T15" t="T16" r="T17" b="T18"/>
              <a:pathLst>
                <a:path w="3" h="5">
                  <a:moveTo>
                    <a:pt x="0" y="5"/>
                  </a:moveTo>
                  <a:lnTo>
                    <a:pt x="3" y="2"/>
                  </a:lnTo>
                  <a:lnTo>
                    <a:pt x="2" y="0"/>
                  </a:lnTo>
                  <a:lnTo>
                    <a:pt x="0" y="1"/>
                  </a:lnTo>
                  <a:lnTo>
                    <a:pt x="0" y="5"/>
                  </a:lnTo>
                  <a:close/>
                </a:path>
              </a:pathLst>
            </a:custGeom>
            <a:solidFill>
              <a:schemeClr val="bg2">
                <a:lumMod val="60000"/>
                <a:lumOff val="40000"/>
              </a:schemeClr>
            </a:solidFill>
            <a:ln w="3175" cmpd="sng">
              <a:solidFill>
                <a:schemeClr val="bg1"/>
              </a:solidFill>
              <a:round/>
              <a:headEnd/>
              <a:tailEnd/>
            </a:ln>
          </p:spPr>
          <p:txBody>
            <a:bodyPr lIns="121908" tIns="60953" rIns="121908" bIns="60953"/>
            <a:lstStyle/>
            <a:p>
              <a:endParaRPr lang="es-CL" sz="2400" dirty="0">
                <a:solidFill>
                  <a:srgbClr val="000000"/>
                </a:solidFill>
              </a:endParaRPr>
            </a:p>
          </p:txBody>
        </p:sp>
        <p:sp>
          <p:nvSpPr>
            <p:cNvPr id="221" name="Freeform 721"/>
            <p:cNvSpPr>
              <a:spLocks/>
            </p:cNvSpPr>
            <p:nvPr/>
          </p:nvSpPr>
          <p:spPr bwMode="gray">
            <a:xfrm>
              <a:off x="8624587" y="2253170"/>
              <a:ext cx="7795" cy="9267"/>
            </a:xfrm>
            <a:custGeom>
              <a:avLst/>
              <a:gdLst>
                <a:gd name="T0" fmla="*/ 0 w 3"/>
                <a:gd name="T1" fmla="*/ 5 h 5"/>
                <a:gd name="T2" fmla="*/ 5 w 3"/>
                <a:gd name="T3" fmla="*/ 0 h 5"/>
                <a:gd name="T4" fmla="*/ 8 w 3"/>
                <a:gd name="T5" fmla="*/ 3 h 5"/>
                <a:gd name="T6" fmla="*/ 3 w 3"/>
                <a:gd name="T7" fmla="*/ 13 h 5"/>
                <a:gd name="T8" fmla="*/ 0 w 3"/>
                <a:gd name="T9" fmla="*/ 5 h 5"/>
                <a:gd name="T10" fmla="*/ 0 60000 65536"/>
                <a:gd name="T11" fmla="*/ 0 60000 65536"/>
                <a:gd name="T12" fmla="*/ 0 60000 65536"/>
                <a:gd name="T13" fmla="*/ 0 60000 65536"/>
                <a:gd name="T14" fmla="*/ 0 60000 65536"/>
                <a:gd name="T15" fmla="*/ 0 w 3"/>
                <a:gd name="T16" fmla="*/ 0 h 5"/>
                <a:gd name="T17" fmla="*/ 3 w 3"/>
                <a:gd name="T18" fmla="*/ 5 h 5"/>
              </a:gdLst>
              <a:ahLst/>
              <a:cxnLst>
                <a:cxn ang="T10">
                  <a:pos x="T0" y="T1"/>
                </a:cxn>
                <a:cxn ang="T11">
                  <a:pos x="T2" y="T3"/>
                </a:cxn>
                <a:cxn ang="T12">
                  <a:pos x="T4" y="T5"/>
                </a:cxn>
                <a:cxn ang="T13">
                  <a:pos x="T6" y="T7"/>
                </a:cxn>
                <a:cxn ang="T14">
                  <a:pos x="T8" y="T9"/>
                </a:cxn>
              </a:cxnLst>
              <a:rect l="T15" t="T16" r="T17" b="T18"/>
              <a:pathLst>
                <a:path w="3" h="5">
                  <a:moveTo>
                    <a:pt x="0" y="2"/>
                  </a:moveTo>
                  <a:lnTo>
                    <a:pt x="2" y="0"/>
                  </a:lnTo>
                  <a:lnTo>
                    <a:pt x="3" y="1"/>
                  </a:lnTo>
                  <a:lnTo>
                    <a:pt x="1" y="5"/>
                  </a:lnTo>
                  <a:lnTo>
                    <a:pt x="0" y="2"/>
                  </a:lnTo>
                  <a:close/>
                </a:path>
              </a:pathLst>
            </a:custGeom>
            <a:solidFill>
              <a:schemeClr val="bg2">
                <a:lumMod val="60000"/>
                <a:lumOff val="40000"/>
              </a:schemeClr>
            </a:solidFill>
            <a:ln w="3175" cmpd="sng">
              <a:solidFill>
                <a:schemeClr val="bg1"/>
              </a:solidFill>
              <a:round/>
              <a:headEnd/>
              <a:tailEnd/>
            </a:ln>
          </p:spPr>
          <p:txBody>
            <a:bodyPr lIns="121908" tIns="60953" rIns="121908" bIns="60953"/>
            <a:lstStyle/>
            <a:p>
              <a:endParaRPr lang="es-CL" sz="2400" dirty="0">
                <a:solidFill>
                  <a:srgbClr val="000000"/>
                </a:solidFill>
              </a:endParaRPr>
            </a:p>
          </p:txBody>
        </p:sp>
        <p:sp>
          <p:nvSpPr>
            <p:cNvPr id="222" name="Freeform 722"/>
            <p:cNvSpPr>
              <a:spLocks/>
            </p:cNvSpPr>
            <p:nvPr/>
          </p:nvSpPr>
          <p:spPr bwMode="gray">
            <a:xfrm>
              <a:off x="8170923" y="1654303"/>
              <a:ext cx="87302" cy="22009"/>
            </a:xfrm>
            <a:custGeom>
              <a:avLst/>
              <a:gdLst>
                <a:gd name="T0" fmla="*/ 5 w 36"/>
                <a:gd name="T1" fmla="*/ 0 h 12"/>
                <a:gd name="T2" fmla="*/ 9 w 36"/>
                <a:gd name="T3" fmla="*/ 0 h 12"/>
                <a:gd name="T4" fmla="*/ 30 w 36"/>
                <a:gd name="T5" fmla="*/ 5 h 12"/>
                <a:gd name="T6" fmla="*/ 48 w 36"/>
                <a:gd name="T7" fmla="*/ 3 h 12"/>
                <a:gd name="T8" fmla="*/ 65 w 36"/>
                <a:gd name="T9" fmla="*/ 3 h 12"/>
                <a:gd name="T10" fmla="*/ 75 w 36"/>
                <a:gd name="T11" fmla="*/ 10 h 12"/>
                <a:gd name="T12" fmla="*/ 87 w 36"/>
                <a:gd name="T13" fmla="*/ 10 h 12"/>
                <a:gd name="T14" fmla="*/ 87 w 36"/>
                <a:gd name="T15" fmla="*/ 13 h 12"/>
                <a:gd name="T16" fmla="*/ 87 w 36"/>
                <a:gd name="T17" fmla="*/ 22 h 12"/>
                <a:gd name="T18" fmla="*/ 73 w 36"/>
                <a:gd name="T19" fmla="*/ 30 h 12"/>
                <a:gd name="T20" fmla="*/ 36 w 36"/>
                <a:gd name="T21" fmla="*/ 30 h 12"/>
                <a:gd name="T22" fmla="*/ 19 w 36"/>
                <a:gd name="T23" fmla="*/ 21 h 12"/>
                <a:gd name="T24" fmla="*/ 0 w 36"/>
                <a:gd name="T25" fmla="*/ 8 h 12"/>
                <a:gd name="T26" fmla="*/ 5 w 36"/>
                <a:gd name="T27" fmla="*/ 0 h 12"/>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36"/>
                <a:gd name="T43" fmla="*/ 0 h 12"/>
                <a:gd name="T44" fmla="*/ 36 w 36"/>
                <a:gd name="T45" fmla="*/ 12 h 12"/>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36" h="12">
                  <a:moveTo>
                    <a:pt x="2" y="0"/>
                  </a:moveTo>
                  <a:lnTo>
                    <a:pt x="4" y="0"/>
                  </a:lnTo>
                  <a:lnTo>
                    <a:pt x="12" y="2"/>
                  </a:lnTo>
                  <a:lnTo>
                    <a:pt x="20" y="1"/>
                  </a:lnTo>
                  <a:lnTo>
                    <a:pt x="27" y="1"/>
                  </a:lnTo>
                  <a:lnTo>
                    <a:pt x="31" y="4"/>
                  </a:lnTo>
                  <a:lnTo>
                    <a:pt x="36" y="4"/>
                  </a:lnTo>
                  <a:lnTo>
                    <a:pt x="36" y="5"/>
                  </a:lnTo>
                  <a:lnTo>
                    <a:pt x="36" y="9"/>
                  </a:lnTo>
                  <a:lnTo>
                    <a:pt x="30" y="12"/>
                  </a:lnTo>
                  <a:lnTo>
                    <a:pt x="15" y="12"/>
                  </a:lnTo>
                  <a:lnTo>
                    <a:pt x="8" y="8"/>
                  </a:lnTo>
                  <a:lnTo>
                    <a:pt x="0" y="3"/>
                  </a:lnTo>
                  <a:lnTo>
                    <a:pt x="2" y="0"/>
                  </a:lnTo>
                  <a:close/>
                </a:path>
              </a:pathLst>
            </a:custGeom>
            <a:solidFill>
              <a:schemeClr val="bg2">
                <a:lumMod val="60000"/>
                <a:lumOff val="40000"/>
              </a:schemeClr>
            </a:solidFill>
            <a:ln w="3175" cmpd="sng">
              <a:solidFill>
                <a:schemeClr val="bg1"/>
              </a:solidFill>
              <a:round/>
              <a:headEnd/>
              <a:tailEnd/>
            </a:ln>
          </p:spPr>
          <p:txBody>
            <a:bodyPr lIns="121908" tIns="60953" rIns="121908" bIns="60953"/>
            <a:lstStyle/>
            <a:p>
              <a:endParaRPr lang="es-CL" sz="2400" dirty="0">
                <a:solidFill>
                  <a:srgbClr val="000000"/>
                </a:solidFill>
              </a:endParaRPr>
            </a:p>
          </p:txBody>
        </p:sp>
        <p:sp>
          <p:nvSpPr>
            <p:cNvPr id="223" name="Freeform 723"/>
            <p:cNvSpPr>
              <a:spLocks/>
            </p:cNvSpPr>
            <p:nvPr/>
          </p:nvSpPr>
          <p:spPr bwMode="gray">
            <a:xfrm>
              <a:off x="8150657" y="2358581"/>
              <a:ext cx="20266" cy="9267"/>
            </a:xfrm>
            <a:custGeom>
              <a:avLst/>
              <a:gdLst>
                <a:gd name="T0" fmla="*/ 8 w 8"/>
                <a:gd name="T1" fmla="*/ 0 h 5"/>
                <a:gd name="T2" fmla="*/ 21 w 8"/>
                <a:gd name="T3" fmla="*/ 10 h 5"/>
                <a:gd name="T4" fmla="*/ 13 w 8"/>
                <a:gd name="T5" fmla="*/ 13 h 5"/>
                <a:gd name="T6" fmla="*/ 3 w 8"/>
                <a:gd name="T7" fmla="*/ 3 h 5"/>
                <a:gd name="T8" fmla="*/ 0 w 8"/>
                <a:gd name="T9" fmla="*/ 0 h 5"/>
                <a:gd name="T10" fmla="*/ 8 w 8"/>
                <a:gd name="T11" fmla="*/ 0 h 5"/>
                <a:gd name="T12" fmla="*/ 0 60000 65536"/>
                <a:gd name="T13" fmla="*/ 0 60000 65536"/>
                <a:gd name="T14" fmla="*/ 0 60000 65536"/>
                <a:gd name="T15" fmla="*/ 0 60000 65536"/>
                <a:gd name="T16" fmla="*/ 0 60000 65536"/>
                <a:gd name="T17" fmla="*/ 0 60000 65536"/>
                <a:gd name="T18" fmla="*/ 0 w 8"/>
                <a:gd name="T19" fmla="*/ 0 h 5"/>
                <a:gd name="T20" fmla="*/ 8 w 8"/>
                <a:gd name="T21" fmla="*/ 5 h 5"/>
              </a:gdLst>
              <a:ahLst/>
              <a:cxnLst>
                <a:cxn ang="T12">
                  <a:pos x="T0" y="T1"/>
                </a:cxn>
                <a:cxn ang="T13">
                  <a:pos x="T2" y="T3"/>
                </a:cxn>
                <a:cxn ang="T14">
                  <a:pos x="T4" y="T5"/>
                </a:cxn>
                <a:cxn ang="T15">
                  <a:pos x="T6" y="T7"/>
                </a:cxn>
                <a:cxn ang="T16">
                  <a:pos x="T8" y="T9"/>
                </a:cxn>
                <a:cxn ang="T17">
                  <a:pos x="T10" y="T11"/>
                </a:cxn>
              </a:cxnLst>
              <a:rect l="T18" t="T19" r="T20" b="T21"/>
              <a:pathLst>
                <a:path w="8" h="5">
                  <a:moveTo>
                    <a:pt x="3" y="0"/>
                  </a:moveTo>
                  <a:lnTo>
                    <a:pt x="8" y="4"/>
                  </a:lnTo>
                  <a:lnTo>
                    <a:pt x="5" y="5"/>
                  </a:lnTo>
                  <a:lnTo>
                    <a:pt x="1" y="1"/>
                  </a:lnTo>
                  <a:lnTo>
                    <a:pt x="0" y="0"/>
                  </a:lnTo>
                  <a:lnTo>
                    <a:pt x="3" y="0"/>
                  </a:lnTo>
                  <a:close/>
                </a:path>
              </a:pathLst>
            </a:custGeom>
            <a:solidFill>
              <a:schemeClr val="bg2">
                <a:lumMod val="60000"/>
                <a:lumOff val="40000"/>
              </a:schemeClr>
            </a:solidFill>
            <a:ln w="3175" cmpd="sng">
              <a:solidFill>
                <a:schemeClr val="bg1"/>
              </a:solidFill>
              <a:round/>
              <a:headEnd/>
              <a:tailEnd/>
            </a:ln>
          </p:spPr>
          <p:txBody>
            <a:bodyPr lIns="121908" tIns="60953" rIns="121908" bIns="60953"/>
            <a:lstStyle/>
            <a:p>
              <a:endParaRPr lang="es-CL" sz="2400" dirty="0">
                <a:solidFill>
                  <a:srgbClr val="000000"/>
                </a:solidFill>
              </a:endParaRPr>
            </a:p>
          </p:txBody>
        </p:sp>
        <p:sp>
          <p:nvSpPr>
            <p:cNvPr id="224" name="Freeform 724"/>
            <p:cNvSpPr>
              <a:spLocks/>
            </p:cNvSpPr>
            <p:nvPr/>
          </p:nvSpPr>
          <p:spPr bwMode="gray">
            <a:xfrm>
              <a:off x="8117925" y="2342366"/>
              <a:ext cx="17149" cy="9267"/>
            </a:xfrm>
            <a:custGeom>
              <a:avLst/>
              <a:gdLst>
                <a:gd name="T0" fmla="*/ 9 w 7"/>
                <a:gd name="T1" fmla="*/ 0 h 5"/>
                <a:gd name="T2" fmla="*/ 17 w 7"/>
                <a:gd name="T3" fmla="*/ 0 h 5"/>
                <a:gd name="T4" fmla="*/ 14 w 7"/>
                <a:gd name="T5" fmla="*/ 10 h 5"/>
                <a:gd name="T6" fmla="*/ 8 w 7"/>
                <a:gd name="T7" fmla="*/ 13 h 5"/>
                <a:gd name="T8" fmla="*/ 0 w 7"/>
                <a:gd name="T9" fmla="*/ 10 h 5"/>
                <a:gd name="T10" fmla="*/ 8 w 7"/>
                <a:gd name="T11" fmla="*/ 5 h 5"/>
                <a:gd name="T12" fmla="*/ 9 w 7"/>
                <a:gd name="T13" fmla="*/ 0 h 5"/>
                <a:gd name="T14" fmla="*/ 0 60000 65536"/>
                <a:gd name="T15" fmla="*/ 0 60000 65536"/>
                <a:gd name="T16" fmla="*/ 0 60000 65536"/>
                <a:gd name="T17" fmla="*/ 0 60000 65536"/>
                <a:gd name="T18" fmla="*/ 0 60000 65536"/>
                <a:gd name="T19" fmla="*/ 0 60000 65536"/>
                <a:gd name="T20" fmla="*/ 0 60000 65536"/>
                <a:gd name="T21" fmla="*/ 0 w 7"/>
                <a:gd name="T22" fmla="*/ 0 h 5"/>
                <a:gd name="T23" fmla="*/ 7 w 7"/>
                <a:gd name="T24" fmla="*/ 5 h 5"/>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7" h="5">
                  <a:moveTo>
                    <a:pt x="4" y="0"/>
                  </a:moveTo>
                  <a:lnTo>
                    <a:pt x="7" y="0"/>
                  </a:lnTo>
                  <a:lnTo>
                    <a:pt x="6" y="4"/>
                  </a:lnTo>
                  <a:lnTo>
                    <a:pt x="3" y="5"/>
                  </a:lnTo>
                  <a:lnTo>
                    <a:pt x="0" y="4"/>
                  </a:lnTo>
                  <a:lnTo>
                    <a:pt x="3" y="2"/>
                  </a:lnTo>
                  <a:lnTo>
                    <a:pt x="4" y="0"/>
                  </a:lnTo>
                  <a:close/>
                </a:path>
              </a:pathLst>
            </a:custGeom>
            <a:solidFill>
              <a:schemeClr val="bg2">
                <a:lumMod val="60000"/>
                <a:lumOff val="40000"/>
              </a:schemeClr>
            </a:solidFill>
            <a:ln w="3175" cmpd="sng">
              <a:solidFill>
                <a:schemeClr val="bg1"/>
              </a:solidFill>
              <a:round/>
              <a:headEnd/>
              <a:tailEnd/>
            </a:ln>
          </p:spPr>
          <p:txBody>
            <a:bodyPr lIns="121908" tIns="60953" rIns="121908" bIns="60953"/>
            <a:lstStyle/>
            <a:p>
              <a:endParaRPr lang="es-CL" sz="2400" dirty="0">
                <a:solidFill>
                  <a:srgbClr val="000000"/>
                </a:solidFill>
              </a:endParaRPr>
            </a:p>
          </p:txBody>
        </p:sp>
        <p:sp>
          <p:nvSpPr>
            <p:cNvPr id="225" name="Freeform 725"/>
            <p:cNvSpPr>
              <a:spLocks/>
            </p:cNvSpPr>
            <p:nvPr/>
          </p:nvSpPr>
          <p:spPr bwMode="gray">
            <a:xfrm>
              <a:off x="6184813" y="1284785"/>
              <a:ext cx="34297" cy="5792"/>
            </a:xfrm>
            <a:custGeom>
              <a:avLst/>
              <a:gdLst>
                <a:gd name="T0" fmla="*/ 30 w 14"/>
                <a:gd name="T1" fmla="*/ 0 h 3"/>
                <a:gd name="T2" fmla="*/ 35 w 14"/>
                <a:gd name="T3" fmla="*/ 5 h 3"/>
                <a:gd name="T4" fmla="*/ 31 w 14"/>
                <a:gd name="T5" fmla="*/ 8 h 3"/>
                <a:gd name="T6" fmla="*/ 13 w 14"/>
                <a:gd name="T7" fmla="*/ 8 h 3"/>
                <a:gd name="T8" fmla="*/ 0 w 14"/>
                <a:gd name="T9" fmla="*/ 3 h 3"/>
                <a:gd name="T10" fmla="*/ 9 w 14"/>
                <a:gd name="T11" fmla="*/ 0 h 3"/>
                <a:gd name="T12" fmla="*/ 30 w 14"/>
                <a:gd name="T13" fmla="*/ 0 h 3"/>
                <a:gd name="T14" fmla="*/ 0 60000 65536"/>
                <a:gd name="T15" fmla="*/ 0 60000 65536"/>
                <a:gd name="T16" fmla="*/ 0 60000 65536"/>
                <a:gd name="T17" fmla="*/ 0 60000 65536"/>
                <a:gd name="T18" fmla="*/ 0 60000 65536"/>
                <a:gd name="T19" fmla="*/ 0 60000 65536"/>
                <a:gd name="T20" fmla="*/ 0 60000 65536"/>
                <a:gd name="T21" fmla="*/ 0 w 14"/>
                <a:gd name="T22" fmla="*/ 0 h 3"/>
                <a:gd name="T23" fmla="*/ 14 w 14"/>
                <a:gd name="T24" fmla="*/ 3 h 3"/>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14" h="3">
                  <a:moveTo>
                    <a:pt x="12" y="0"/>
                  </a:moveTo>
                  <a:lnTo>
                    <a:pt x="14" y="2"/>
                  </a:lnTo>
                  <a:lnTo>
                    <a:pt x="13" y="3"/>
                  </a:lnTo>
                  <a:lnTo>
                    <a:pt x="5" y="3"/>
                  </a:lnTo>
                  <a:lnTo>
                    <a:pt x="0" y="1"/>
                  </a:lnTo>
                  <a:lnTo>
                    <a:pt x="4" y="0"/>
                  </a:lnTo>
                  <a:lnTo>
                    <a:pt x="12" y="0"/>
                  </a:lnTo>
                  <a:close/>
                </a:path>
              </a:pathLst>
            </a:custGeom>
            <a:solidFill>
              <a:schemeClr val="bg2">
                <a:lumMod val="60000"/>
                <a:lumOff val="40000"/>
              </a:schemeClr>
            </a:solidFill>
            <a:ln w="3175" cmpd="sng">
              <a:solidFill>
                <a:schemeClr val="bg1"/>
              </a:solidFill>
              <a:round/>
              <a:headEnd/>
              <a:tailEnd/>
            </a:ln>
          </p:spPr>
          <p:txBody>
            <a:bodyPr lIns="121908" tIns="60953" rIns="121908" bIns="60953"/>
            <a:lstStyle/>
            <a:p>
              <a:endParaRPr lang="es-CL" sz="2400" dirty="0">
                <a:solidFill>
                  <a:srgbClr val="000000"/>
                </a:solidFill>
              </a:endParaRPr>
            </a:p>
          </p:txBody>
        </p:sp>
        <p:sp>
          <p:nvSpPr>
            <p:cNvPr id="226" name="Rectangle 726"/>
            <p:cNvSpPr>
              <a:spLocks noChangeArrowheads="1"/>
            </p:cNvSpPr>
            <p:nvPr/>
          </p:nvSpPr>
          <p:spPr bwMode="gray">
            <a:xfrm>
              <a:off x="6214427" y="1356605"/>
              <a:ext cx="12472" cy="2317"/>
            </a:xfrm>
            <a:prstGeom prst="rect">
              <a:avLst/>
            </a:prstGeom>
            <a:solidFill>
              <a:schemeClr val="bg2">
                <a:lumMod val="60000"/>
                <a:lumOff val="40000"/>
              </a:schemeClr>
            </a:solidFill>
            <a:ln w="3175">
              <a:solidFill>
                <a:schemeClr val="bg1"/>
              </a:solidFill>
              <a:miter lim="800000"/>
              <a:headEnd/>
              <a:tailEnd/>
            </a:ln>
          </p:spPr>
          <p:txBody>
            <a:bodyPr lIns="121908" tIns="60953" rIns="121908" bIns="60953"/>
            <a:lstStyle/>
            <a:p>
              <a:pPr>
                <a:spcBef>
                  <a:spcPct val="15000"/>
                </a:spcBef>
                <a:spcAft>
                  <a:spcPct val="15000"/>
                </a:spcAft>
                <a:buClr>
                  <a:srgbClr val="263F8F"/>
                </a:buClr>
                <a:buFont typeface="Wingdings" pitchFamily="2" charset="2"/>
                <a:buNone/>
              </a:pPr>
              <a:endParaRPr kumimoji="1" lang="es-CL" sz="1867" dirty="0">
                <a:solidFill>
                  <a:srgbClr val="000000"/>
                </a:solidFill>
              </a:endParaRPr>
            </a:p>
          </p:txBody>
        </p:sp>
        <p:sp>
          <p:nvSpPr>
            <p:cNvPr id="227" name="Freeform 727"/>
            <p:cNvSpPr>
              <a:spLocks/>
            </p:cNvSpPr>
            <p:nvPr/>
          </p:nvSpPr>
          <p:spPr bwMode="gray">
            <a:xfrm>
              <a:off x="6195725" y="1360080"/>
              <a:ext cx="17149" cy="3475"/>
            </a:xfrm>
            <a:custGeom>
              <a:avLst/>
              <a:gdLst>
                <a:gd name="T0" fmla="*/ 0 w 7"/>
                <a:gd name="T1" fmla="*/ 0 h 2"/>
                <a:gd name="T2" fmla="*/ 8 w 7"/>
                <a:gd name="T3" fmla="*/ 0 h 2"/>
                <a:gd name="T4" fmla="*/ 17 w 7"/>
                <a:gd name="T5" fmla="*/ 4 h 2"/>
                <a:gd name="T6" fmla="*/ 5 w 7"/>
                <a:gd name="T7" fmla="*/ 3 h 2"/>
                <a:gd name="T8" fmla="*/ 0 w 7"/>
                <a:gd name="T9" fmla="*/ 0 h 2"/>
                <a:gd name="T10" fmla="*/ 0 60000 65536"/>
                <a:gd name="T11" fmla="*/ 0 60000 65536"/>
                <a:gd name="T12" fmla="*/ 0 60000 65536"/>
                <a:gd name="T13" fmla="*/ 0 60000 65536"/>
                <a:gd name="T14" fmla="*/ 0 60000 65536"/>
                <a:gd name="T15" fmla="*/ 0 w 7"/>
                <a:gd name="T16" fmla="*/ 0 h 2"/>
                <a:gd name="T17" fmla="*/ 7 w 7"/>
                <a:gd name="T18" fmla="*/ 2 h 2"/>
              </a:gdLst>
              <a:ahLst/>
              <a:cxnLst>
                <a:cxn ang="T10">
                  <a:pos x="T0" y="T1"/>
                </a:cxn>
                <a:cxn ang="T11">
                  <a:pos x="T2" y="T3"/>
                </a:cxn>
                <a:cxn ang="T12">
                  <a:pos x="T4" y="T5"/>
                </a:cxn>
                <a:cxn ang="T13">
                  <a:pos x="T6" y="T7"/>
                </a:cxn>
                <a:cxn ang="T14">
                  <a:pos x="T8" y="T9"/>
                </a:cxn>
              </a:cxnLst>
              <a:rect l="T15" t="T16" r="T17" b="T18"/>
              <a:pathLst>
                <a:path w="7" h="2">
                  <a:moveTo>
                    <a:pt x="0" y="0"/>
                  </a:moveTo>
                  <a:lnTo>
                    <a:pt x="3" y="0"/>
                  </a:lnTo>
                  <a:lnTo>
                    <a:pt x="7" y="2"/>
                  </a:lnTo>
                  <a:lnTo>
                    <a:pt x="2" y="1"/>
                  </a:lnTo>
                  <a:lnTo>
                    <a:pt x="0" y="0"/>
                  </a:lnTo>
                  <a:close/>
                </a:path>
              </a:pathLst>
            </a:custGeom>
            <a:solidFill>
              <a:schemeClr val="bg2">
                <a:lumMod val="60000"/>
                <a:lumOff val="40000"/>
              </a:schemeClr>
            </a:solidFill>
            <a:ln w="3175" cmpd="sng">
              <a:solidFill>
                <a:schemeClr val="bg1"/>
              </a:solidFill>
              <a:round/>
              <a:headEnd/>
              <a:tailEnd/>
            </a:ln>
          </p:spPr>
          <p:txBody>
            <a:bodyPr lIns="121908" tIns="60953" rIns="121908" bIns="60953"/>
            <a:lstStyle/>
            <a:p>
              <a:endParaRPr lang="es-CL" sz="2400" dirty="0">
                <a:solidFill>
                  <a:srgbClr val="000000"/>
                </a:solidFill>
              </a:endParaRPr>
            </a:p>
          </p:txBody>
        </p:sp>
        <p:sp>
          <p:nvSpPr>
            <p:cNvPr id="228" name="Freeform 728"/>
            <p:cNvSpPr>
              <a:spLocks/>
            </p:cNvSpPr>
            <p:nvPr/>
          </p:nvSpPr>
          <p:spPr bwMode="gray">
            <a:xfrm>
              <a:off x="6214433" y="1365870"/>
              <a:ext cx="7795" cy="1158"/>
            </a:xfrm>
            <a:custGeom>
              <a:avLst/>
              <a:gdLst>
                <a:gd name="T0" fmla="*/ 0 w 3"/>
                <a:gd name="T1" fmla="*/ 0 h 1"/>
                <a:gd name="T2" fmla="*/ 5 w 3"/>
                <a:gd name="T3" fmla="*/ 0 h 1"/>
                <a:gd name="T4" fmla="*/ 8 w 3"/>
                <a:gd name="T5" fmla="*/ 1 h 1"/>
                <a:gd name="T6" fmla="*/ 0 w 3"/>
                <a:gd name="T7" fmla="*/ 1 h 1"/>
                <a:gd name="T8" fmla="*/ 0 w 3"/>
                <a:gd name="T9" fmla="*/ 0 h 1"/>
                <a:gd name="T10" fmla="*/ 0 60000 65536"/>
                <a:gd name="T11" fmla="*/ 0 60000 65536"/>
                <a:gd name="T12" fmla="*/ 0 60000 65536"/>
                <a:gd name="T13" fmla="*/ 0 60000 65536"/>
                <a:gd name="T14" fmla="*/ 0 60000 65536"/>
                <a:gd name="T15" fmla="*/ 0 w 3"/>
                <a:gd name="T16" fmla="*/ 0 h 1"/>
                <a:gd name="T17" fmla="*/ 3 w 3"/>
                <a:gd name="T18" fmla="*/ 1 h 1"/>
              </a:gdLst>
              <a:ahLst/>
              <a:cxnLst>
                <a:cxn ang="T10">
                  <a:pos x="T0" y="T1"/>
                </a:cxn>
                <a:cxn ang="T11">
                  <a:pos x="T2" y="T3"/>
                </a:cxn>
                <a:cxn ang="T12">
                  <a:pos x="T4" y="T5"/>
                </a:cxn>
                <a:cxn ang="T13">
                  <a:pos x="T6" y="T7"/>
                </a:cxn>
                <a:cxn ang="T14">
                  <a:pos x="T8" y="T9"/>
                </a:cxn>
              </a:cxnLst>
              <a:rect l="T15" t="T16" r="T17" b="T18"/>
              <a:pathLst>
                <a:path w="3" h="1">
                  <a:moveTo>
                    <a:pt x="0" y="0"/>
                  </a:moveTo>
                  <a:lnTo>
                    <a:pt x="2" y="0"/>
                  </a:lnTo>
                  <a:lnTo>
                    <a:pt x="3" y="1"/>
                  </a:lnTo>
                  <a:lnTo>
                    <a:pt x="0" y="1"/>
                  </a:lnTo>
                  <a:lnTo>
                    <a:pt x="0" y="0"/>
                  </a:lnTo>
                  <a:close/>
                </a:path>
              </a:pathLst>
            </a:custGeom>
            <a:solidFill>
              <a:schemeClr val="bg2">
                <a:lumMod val="60000"/>
                <a:lumOff val="40000"/>
              </a:schemeClr>
            </a:solidFill>
            <a:ln w="3175" cmpd="sng">
              <a:solidFill>
                <a:schemeClr val="bg1"/>
              </a:solidFill>
              <a:round/>
              <a:headEnd/>
              <a:tailEnd/>
            </a:ln>
          </p:spPr>
          <p:txBody>
            <a:bodyPr lIns="121908" tIns="60953" rIns="121908" bIns="60953"/>
            <a:lstStyle/>
            <a:p>
              <a:endParaRPr lang="es-CL" sz="2400" dirty="0">
                <a:solidFill>
                  <a:srgbClr val="000000"/>
                </a:solidFill>
              </a:endParaRPr>
            </a:p>
          </p:txBody>
        </p:sp>
        <p:sp>
          <p:nvSpPr>
            <p:cNvPr id="229" name="Freeform 729"/>
            <p:cNvSpPr>
              <a:spLocks/>
            </p:cNvSpPr>
            <p:nvPr/>
          </p:nvSpPr>
          <p:spPr bwMode="gray">
            <a:xfrm>
              <a:off x="6164540" y="1448113"/>
              <a:ext cx="15590" cy="6950"/>
            </a:xfrm>
            <a:custGeom>
              <a:avLst/>
              <a:gdLst>
                <a:gd name="T0" fmla="*/ 0 w 7"/>
                <a:gd name="T1" fmla="*/ 4 h 4"/>
                <a:gd name="T2" fmla="*/ 0 w 7"/>
                <a:gd name="T3" fmla="*/ 3 h 4"/>
                <a:gd name="T4" fmla="*/ 13 w 7"/>
                <a:gd name="T5" fmla="*/ 0 h 4"/>
                <a:gd name="T6" fmla="*/ 14 w 7"/>
                <a:gd name="T7" fmla="*/ 4 h 4"/>
                <a:gd name="T8" fmla="*/ 6 w 7"/>
                <a:gd name="T9" fmla="*/ 9 h 4"/>
                <a:gd name="T10" fmla="*/ 0 w 7"/>
                <a:gd name="T11" fmla="*/ 4 h 4"/>
                <a:gd name="T12" fmla="*/ 0 60000 65536"/>
                <a:gd name="T13" fmla="*/ 0 60000 65536"/>
                <a:gd name="T14" fmla="*/ 0 60000 65536"/>
                <a:gd name="T15" fmla="*/ 0 60000 65536"/>
                <a:gd name="T16" fmla="*/ 0 60000 65536"/>
                <a:gd name="T17" fmla="*/ 0 60000 65536"/>
                <a:gd name="T18" fmla="*/ 0 w 7"/>
                <a:gd name="T19" fmla="*/ 0 h 4"/>
                <a:gd name="T20" fmla="*/ 7 w 7"/>
                <a:gd name="T21" fmla="*/ 4 h 4"/>
              </a:gdLst>
              <a:ahLst/>
              <a:cxnLst>
                <a:cxn ang="T12">
                  <a:pos x="T0" y="T1"/>
                </a:cxn>
                <a:cxn ang="T13">
                  <a:pos x="T2" y="T3"/>
                </a:cxn>
                <a:cxn ang="T14">
                  <a:pos x="T4" y="T5"/>
                </a:cxn>
                <a:cxn ang="T15">
                  <a:pos x="T6" y="T7"/>
                </a:cxn>
                <a:cxn ang="T16">
                  <a:pos x="T8" y="T9"/>
                </a:cxn>
                <a:cxn ang="T17">
                  <a:pos x="T10" y="T11"/>
                </a:cxn>
              </a:cxnLst>
              <a:rect l="T18" t="T19" r="T20" b="T21"/>
              <a:pathLst>
                <a:path w="7" h="4">
                  <a:moveTo>
                    <a:pt x="0" y="2"/>
                  </a:moveTo>
                  <a:lnTo>
                    <a:pt x="0" y="1"/>
                  </a:lnTo>
                  <a:lnTo>
                    <a:pt x="6" y="0"/>
                  </a:lnTo>
                  <a:lnTo>
                    <a:pt x="7" y="2"/>
                  </a:lnTo>
                  <a:lnTo>
                    <a:pt x="3" y="4"/>
                  </a:lnTo>
                  <a:lnTo>
                    <a:pt x="0" y="2"/>
                  </a:lnTo>
                  <a:close/>
                </a:path>
              </a:pathLst>
            </a:custGeom>
            <a:solidFill>
              <a:schemeClr val="bg2">
                <a:lumMod val="60000"/>
                <a:lumOff val="40000"/>
              </a:schemeClr>
            </a:solidFill>
            <a:ln w="3175" cmpd="sng">
              <a:solidFill>
                <a:schemeClr val="bg1"/>
              </a:solidFill>
              <a:round/>
              <a:headEnd/>
              <a:tailEnd/>
            </a:ln>
          </p:spPr>
          <p:txBody>
            <a:bodyPr lIns="121908" tIns="60953" rIns="121908" bIns="60953"/>
            <a:lstStyle/>
            <a:p>
              <a:endParaRPr lang="es-CL" sz="2400" dirty="0">
                <a:solidFill>
                  <a:srgbClr val="000000"/>
                </a:solidFill>
              </a:endParaRPr>
            </a:p>
          </p:txBody>
        </p:sp>
        <p:sp>
          <p:nvSpPr>
            <p:cNvPr id="230" name="Freeform 730"/>
            <p:cNvSpPr>
              <a:spLocks/>
            </p:cNvSpPr>
            <p:nvPr/>
          </p:nvSpPr>
          <p:spPr bwMode="gray">
            <a:xfrm>
              <a:off x="6152070" y="1455064"/>
              <a:ext cx="6236" cy="5792"/>
            </a:xfrm>
            <a:custGeom>
              <a:avLst/>
              <a:gdLst>
                <a:gd name="T0" fmla="*/ 0 w 3"/>
                <a:gd name="T1" fmla="*/ 3 h 3"/>
                <a:gd name="T2" fmla="*/ 4 w 3"/>
                <a:gd name="T3" fmla="*/ 0 h 3"/>
                <a:gd name="T4" fmla="*/ 5 w 3"/>
                <a:gd name="T5" fmla="*/ 3 h 3"/>
                <a:gd name="T6" fmla="*/ 4 w 3"/>
                <a:gd name="T7" fmla="*/ 8 h 3"/>
                <a:gd name="T8" fmla="*/ 0 w 3"/>
                <a:gd name="T9" fmla="*/ 8 h 3"/>
                <a:gd name="T10" fmla="*/ 0 w 3"/>
                <a:gd name="T11" fmla="*/ 3 h 3"/>
                <a:gd name="T12" fmla="*/ 0 60000 65536"/>
                <a:gd name="T13" fmla="*/ 0 60000 65536"/>
                <a:gd name="T14" fmla="*/ 0 60000 65536"/>
                <a:gd name="T15" fmla="*/ 0 60000 65536"/>
                <a:gd name="T16" fmla="*/ 0 60000 65536"/>
                <a:gd name="T17" fmla="*/ 0 60000 65536"/>
                <a:gd name="T18" fmla="*/ 0 w 3"/>
                <a:gd name="T19" fmla="*/ 0 h 3"/>
                <a:gd name="T20" fmla="*/ 3 w 3"/>
                <a:gd name="T21" fmla="*/ 3 h 3"/>
              </a:gdLst>
              <a:ahLst/>
              <a:cxnLst>
                <a:cxn ang="T12">
                  <a:pos x="T0" y="T1"/>
                </a:cxn>
                <a:cxn ang="T13">
                  <a:pos x="T2" y="T3"/>
                </a:cxn>
                <a:cxn ang="T14">
                  <a:pos x="T4" y="T5"/>
                </a:cxn>
                <a:cxn ang="T15">
                  <a:pos x="T6" y="T7"/>
                </a:cxn>
                <a:cxn ang="T16">
                  <a:pos x="T8" y="T9"/>
                </a:cxn>
                <a:cxn ang="T17">
                  <a:pos x="T10" y="T11"/>
                </a:cxn>
              </a:cxnLst>
              <a:rect l="T18" t="T19" r="T20" b="T21"/>
              <a:pathLst>
                <a:path w="3" h="3">
                  <a:moveTo>
                    <a:pt x="0" y="1"/>
                  </a:moveTo>
                  <a:lnTo>
                    <a:pt x="2" y="0"/>
                  </a:lnTo>
                  <a:lnTo>
                    <a:pt x="3" y="1"/>
                  </a:lnTo>
                  <a:lnTo>
                    <a:pt x="2" y="3"/>
                  </a:lnTo>
                  <a:lnTo>
                    <a:pt x="0" y="3"/>
                  </a:lnTo>
                  <a:lnTo>
                    <a:pt x="0" y="1"/>
                  </a:lnTo>
                  <a:close/>
                </a:path>
              </a:pathLst>
            </a:custGeom>
            <a:solidFill>
              <a:schemeClr val="bg2">
                <a:lumMod val="60000"/>
                <a:lumOff val="40000"/>
              </a:schemeClr>
            </a:solidFill>
            <a:ln w="3175" cmpd="sng">
              <a:solidFill>
                <a:schemeClr val="bg1"/>
              </a:solidFill>
              <a:round/>
              <a:headEnd/>
              <a:tailEnd/>
            </a:ln>
          </p:spPr>
          <p:txBody>
            <a:bodyPr lIns="121908" tIns="60953" rIns="121908" bIns="60953"/>
            <a:lstStyle/>
            <a:p>
              <a:endParaRPr lang="es-CL" sz="2400" dirty="0">
                <a:solidFill>
                  <a:srgbClr val="000000"/>
                </a:solidFill>
              </a:endParaRPr>
            </a:p>
          </p:txBody>
        </p:sp>
        <p:sp>
          <p:nvSpPr>
            <p:cNvPr id="231" name="Freeform 731"/>
            <p:cNvSpPr>
              <a:spLocks/>
            </p:cNvSpPr>
            <p:nvPr/>
          </p:nvSpPr>
          <p:spPr bwMode="gray">
            <a:xfrm>
              <a:off x="5986825" y="1510666"/>
              <a:ext cx="24943" cy="9267"/>
            </a:xfrm>
            <a:custGeom>
              <a:avLst/>
              <a:gdLst>
                <a:gd name="T0" fmla="*/ 0 w 10"/>
                <a:gd name="T1" fmla="*/ 5 h 5"/>
                <a:gd name="T2" fmla="*/ 10 w 10"/>
                <a:gd name="T3" fmla="*/ 0 h 5"/>
                <a:gd name="T4" fmla="*/ 21 w 10"/>
                <a:gd name="T5" fmla="*/ 3 h 5"/>
                <a:gd name="T6" fmla="*/ 26 w 10"/>
                <a:gd name="T7" fmla="*/ 10 h 5"/>
                <a:gd name="T8" fmla="*/ 16 w 10"/>
                <a:gd name="T9" fmla="*/ 13 h 5"/>
                <a:gd name="T10" fmla="*/ 0 w 10"/>
                <a:gd name="T11" fmla="*/ 5 h 5"/>
                <a:gd name="T12" fmla="*/ 0 60000 65536"/>
                <a:gd name="T13" fmla="*/ 0 60000 65536"/>
                <a:gd name="T14" fmla="*/ 0 60000 65536"/>
                <a:gd name="T15" fmla="*/ 0 60000 65536"/>
                <a:gd name="T16" fmla="*/ 0 60000 65536"/>
                <a:gd name="T17" fmla="*/ 0 60000 65536"/>
                <a:gd name="T18" fmla="*/ 0 w 10"/>
                <a:gd name="T19" fmla="*/ 0 h 5"/>
                <a:gd name="T20" fmla="*/ 10 w 10"/>
                <a:gd name="T21" fmla="*/ 5 h 5"/>
              </a:gdLst>
              <a:ahLst/>
              <a:cxnLst>
                <a:cxn ang="T12">
                  <a:pos x="T0" y="T1"/>
                </a:cxn>
                <a:cxn ang="T13">
                  <a:pos x="T2" y="T3"/>
                </a:cxn>
                <a:cxn ang="T14">
                  <a:pos x="T4" y="T5"/>
                </a:cxn>
                <a:cxn ang="T15">
                  <a:pos x="T6" y="T7"/>
                </a:cxn>
                <a:cxn ang="T16">
                  <a:pos x="T8" y="T9"/>
                </a:cxn>
                <a:cxn ang="T17">
                  <a:pos x="T10" y="T11"/>
                </a:cxn>
              </a:cxnLst>
              <a:rect l="T18" t="T19" r="T20" b="T21"/>
              <a:pathLst>
                <a:path w="10" h="5">
                  <a:moveTo>
                    <a:pt x="0" y="2"/>
                  </a:moveTo>
                  <a:lnTo>
                    <a:pt x="4" y="0"/>
                  </a:lnTo>
                  <a:lnTo>
                    <a:pt x="8" y="1"/>
                  </a:lnTo>
                  <a:lnTo>
                    <a:pt x="10" y="4"/>
                  </a:lnTo>
                  <a:lnTo>
                    <a:pt x="6" y="5"/>
                  </a:lnTo>
                  <a:lnTo>
                    <a:pt x="0" y="2"/>
                  </a:lnTo>
                  <a:close/>
                </a:path>
              </a:pathLst>
            </a:custGeom>
            <a:solidFill>
              <a:schemeClr val="bg2">
                <a:lumMod val="60000"/>
                <a:lumOff val="40000"/>
              </a:schemeClr>
            </a:solidFill>
            <a:ln w="3175" cmpd="sng">
              <a:solidFill>
                <a:schemeClr val="bg1"/>
              </a:solidFill>
              <a:round/>
              <a:headEnd/>
              <a:tailEnd/>
            </a:ln>
          </p:spPr>
          <p:txBody>
            <a:bodyPr lIns="121908" tIns="60953" rIns="121908" bIns="60953"/>
            <a:lstStyle/>
            <a:p>
              <a:endParaRPr lang="es-CL" sz="2400" dirty="0">
                <a:solidFill>
                  <a:srgbClr val="000000"/>
                </a:solidFill>
              </a:endParaRPr>
            </a:p>
          </p:txBody>
        </p:sp>
        <p:sp>
          <p:nvSpPr>
            <p:cNvPr id="232" name="Freeform 732"/>
            <p:cNvSpPr>
              <a:spLocks/>
            </p:cNvSpPr>
            <p:nvPr/>
          </p:nvSpPr>
          <p:spPr bwMode="gray">
            <a:xfrm>
              <a:off x="5997731" y="1496764"/>
              <a:ext cx="15590" cy="5792"/>
            </a:xfrm>
            <a:custGeom>
              <a:avLst/>
              <a:gdLst>
                <a:gd name="T0" fmla="*/ 0 w 7"/>
                <a:gd name="T1" fmla="*/ 3 h 3"/>
                <a:gd name="T2" fmla="*/ 4 w 7"/>
                <a:gd name="T3" fmla="*/ 5 h 3"/>
                <a:gd name="T4" fmla="*/ 14 w 7"/>
                <a:gd name="T5" fmla="*/ 8 h 3"/>
                <a:gd name="T6" fmla="*/ 14 w 7"/>
                <a:gd name="T7" fmla="*/ 3 h 3"/>
                <a:gd name="T8" fmla="*/ 6 w 7"/>
                <a:gd name="T9" fmla="*/ 0 h 3"/>
                <a:gd name="T10" fmla="*/ 0 w 7"/>
                <a:gd name="T11" fmla="*/ 3 h 3"/>
                <a:gd name="T12" fmla="*/ 0 60000 65536"/>
                <a:gd name="T13" fmla="*/ 0 60000 65536"/>
                <a:gd name="T14" fmla="*/ 0 60000 65536"/>
                <a:gd name="T15" fmla="*/ 0 60000 65536"/>
                <a:gd name="T16" fmla="*/ 0 60000 65536"/>
                <a:gd name="T17" fmla="*/ 0 60000 65536"/>
                <a:gd name="T18" fmla="*/ 0 w 7"/>
                <a:gd name="T19" fmla="*/ 0 h 3"/>
                <a:gd name="T20" fmla="*/ 7 w 7"/>
                <a:gd name="T21" fmla="*/ 3 h 3"/>
              </a:gdLst>
              <a:ahLst/>
              <a:cxnLst>
                <a:cxn ang="T12">
                  <a:pos x="T0" y="T1"/>
                </a:cxn>
                <a:cxn ang="T13">
                  <a:pos x="T2" y="T3"/>
                </a:cxn>
                <a:cxn ang="T14">
                  <a:pos x="T4" y="T5"/>
                </a:cxn>
                <a:cxn ang="T15">
                  <a:pos x="T6" y="T7"/>
                </a:cxn>
                <a:cxn ang="T16">
                  <a:pos x="T8" y="T9"/>
                </a:cxn>
                <a:cxn ang="T17">
                  <a:pos x="T10" y="T11"/>
                </a:cxn>
              </a:cxnLst>
              <a:rect l="T18" t="T19" r="T20" b="T21"/>
              <a:pathLst>
                <a:path w="7" h="3">
                  <a:moveTo>
                    <a:pt x="0" y="1"/>
                  </a:moveTo>
                  <a:lnTo>
                    <a:pt x="2" y="2"/>
                  </a:lnTo>
                  <a:lnTo>
                    <a:pt x="7" y="3"/>
                  </a:lnTo>
                  <a:lnTo>
                    <a:pt x="7" y="1"/>
                  </a:lnTo>
                  <a:lnTo>
                    <a:pt x="3" y="0"/>
                  </a:lnTo>
                  <a:lnTo>
                    <a:pt x="0" y="1"/>
                  </a:lnTo>
                  <a:close/>
                </a:path>
              </a:pathLst>
            </a:custGeom>
            <a:solidFill>
              <a:schemeClr val="bg2">
                <a:lumMod val="60000"/>
                <a:lumOff val="40000"/>
              </a:schemeClr>
            </a:solidFill>
            <a:ln w="3175" cmpd="sng">
              <a:solidFill>
                <a:schemeClr val="bg1"/>
              </a:solidFill>
              <a:round/>
              <a:headEnd/>
              <a:tailEnd/>
            </a:ln>
          </p:spPr>
          <p:txBody>
            <a:bodyPr lIns="121908" tIns="60953" rIns="121908" bIns="60953"/>
            <a:lstStyle/>
            <a:p>
              <a:endParaRPr lang="es-CL" sz="2400" dirty="0">
                <a:solidFill>
                  <a:srgbClr val="000000"/>
                </a:solidFill>
              </a:endParaRPr>
            </a:p>
          </p:txBody>
        </p:sp>
        <p:sp>
          <p:nvSpPr>
            <p:cNvPr id="233" name="Freeform 733"/>
            <p:cNvSpPr>
              <a:spLocks/>
            </p:cNvSpPr>
            <p:nvPr/>
          </p:nvSpPr>
          <p:spPr bwMode="gray">
            <a:xfrm>
              <a:off x="6008650" y="1494448"/>
              <a:ext cx="21825" cy="4634"/>
            </a:xfrm>
            <a:custGeom>
              <a:avLst/>
              <a:gdLst>
                <a:gd name="T0" fmla="*/ 0 w 9"/>
                <a:gd name="T1" fmla="*/ 0 h 2"/>
                <a:gd name="T2" fmla="*/ 9 w 9"/>
                <a:gd name="T3" fmla="*/ 8 h 2"/>
                <a:gd name="T4" fmla="*/ 19 w 9"/>
                <a:gd name="T5" fmla="*/ 8 h 2"/>
                <a:gd name="T6" fmla="*/ 22 w 9"/>
                <a:gd name="T7" fmla="*/ 4 h 2"/>
                <a:gd name="T8" fmla="*/ 14 w 9"/>
                <a:gd name="T9" fmla="*/ 0 h 2"/>
                <a:gd name="T10" fmla="*/ 0 w 9"/>
                <a:gd name="T11" fmla="*/ 0 h 2"/>
                <a:gd name="T12" fmla="*/ 0 60000 65536"/>
                <a:gd name="T13" fmla="*/ 0 60000 65536"/>
                <a:gd name="T14" fmla="*/ 0 60000 65536"/>
                <a:gd name="T15" fmla="*/ 0 60000 65536"/>
                <a:gd name="T16" fmla="*/ 0 60000 65536"/>
                <a:gd name="T17" fmla="*/ 0 60000 65536"/>
                <a:gd name="T18" fmla="*/ 0 w 9"/>
                <a:gd name="T19" fmla="*/ 0 h 2"/>
                <a:gd name="T20" fmla="*/ 9 w 9"/>
                <a:gd name="T21" fmla="*/ 2 h 2"/>
              </a:gdLst>
              <a:ahLst/>
              <a:cxnLst>
                <a:cxn ang="T12">
                  <a:pos x="T0" y="T1"/>
                </a:cxn>
                <a:cxn ang="T13">
                  <a:pos x="T2" y="T3"/>
                </a:cxn>
                <a:cxn ang="T14">
                  <a:pos x="T4" y="T5"/>
                </a:cxn>
                <a:cxn ang="T15">
                  <a:pos x="T6" y="T7"/>
                </a:cxn>
                <a:cxn ang="T16">
                  <a:pos x="T8" y="T9"/>
                </a:cxn>
                <a:cxn ang="T17">
                  <a:pos x="T10" y="T11"/>
                </a:cxn>
              </a:cxnLst>
              <a:rect l="T18" t="T19" r="T20" b="T21"/>
              <a:pathLst>
                <a:path w="9" h="2">
                  <a:moveTo>
                    <a:pt x="0" y="0"/>
                  </a:moveTo>
                  <a:lnTo>
                    <a:pt x="4" y="2"/>
                  </a:lnTo>
                  <a:lnTo>
                    <a:pt x="8" y="2"/>
                  </a:lnTo>
                  <a:lnTo>
                    <a:pt x="9" y="1"/>
                  </a:lnTo>
                  <a:lnTo>
                    <a:pt x="6" y="0"/>
                  </a:lnTo>
                  <a:lnTo>
                    <a:pt x="0" y="0"/>
                  </a:lnTo>
                  <a:close/>
                </a:path>
              </a:pathLst>
            </a:custGeom>
            <a:solidFill>
              <a:schemeClr val="bg2">
                <a:lumMod val="60000"/>
                <a:lumOff val="40000"/>
              </a:schemeClr>
            </a:solidFill>
            <a:ln w="3175" cmpd="sng">
              <a:solidFill>
                <a:schemeClr val="bg1"/>
              </a:solidFill>
              <a:round/>
              <a:headEnd/>
              <a:tailEnd/>
            </a:ln>
          </p:spPr>
          <p:txBody>
            <a:bodyPr lIns="121908" tIns="60953" rIns="121908" bIns="60953"/>
            <a:lstStyle/>
            <a:p>
              <a:endParaRPr lang="es-CL" sz="2400" dirty="0">
                <a:solidFill>
                  <a:srgbClr val="000000"/>
                </a:solidFill>
              </a:endParaRPr>
            </a:p>
          </p:txBody>
        </p:sp>
        <p:sp>
          <p:nvSpPr>
            <p:cNvPr id="234" name="Freeform 734"/>
            <p:cNvSpPr>
              <a:spLocks/>
            </p:cNvSpPr>
            <p:nvPr/>
          </p:nvSpPr>
          <p:spPr bwMode="gray">
            <a:xfrm>
              <a:off x="6003967" y="1441165"/>
              <a:ext cx="14031" cy="5792"/>
            </a:xfrm>
            <a:custGeom>
              <a:avLst/>
              <a:gdLst>
                <a:gd name="T0" fmla="*/ 0 w 6"/>
                <a:gd name="T1" fmla="*/ 0 h 3"/>
                <a:gd name="T2" fmla="*/ 12 w 6"/>
                <a:gd name="T3" fmla="*/ 3 h 3"/>
                <a:gd name="T4" fmla="*/ 14 w 6"/>
                <a:gd name="T5" fmla="*/ 8 h 3"/>
                <a:gd name="T6" fmla="*/ 8 w 6"/>
                <a:gd name="T7" fmla="*/ 5 h 3"/>
                <a:gd name="T8" fmla="*/ 0 w 6"/>
                <a:gd name="T9" fmla="*/ 0 h 3"/>
                <a:gd name="T10" fmla="*/ 0 60000 65536"/>
                <a:gd name="T11" fmla="*/ 0 60000 65536"/>
                <a:gd name="T12" fmla="*/ 0 60000 65536"/>
                <a:gd name="T13" fmla="*/ 0 60000 65536"/>
                <a:gd name="T14" fmla="*/ 0 60000 65536"/>
                <a:gd name="T15" fmla="*/ 0 w 6"/>
                <a:gd name="T16" fmla="*/ 0 h 3"/>
                <a:gd name="T17" fmla="*/ 6 w 6"/>
                <a:gd name="T18" fmla="*/ 3 h 3"/>
              </a:gdLst>
              <a:ahLst/>
              <a:cxnLst>
                <a:cxn ang="T10">
                  <a:pos x="T0" y="T1"/>
                </a:cxn>
                <a:cxn ang="T11">
                  <a:pos x="T2" y="T3"/>
                </a:cxn>
                <a:cxn ang="T12">
                  <a:pos x="T4" y="T5"/>
                </a:cxn>
                <a:cxn ang="T13">
                  <a:pos x="T6" y="T7"/>
                </a:cxn>
                <a:cxn ang="T14">
                  <a:pos x="T8" y="T9"/>
                </a:cxn>
              </a:cxnLst>
              <a:rect l="T15" t="T16" r="T17" b="T18"/>
              <a:pathLst>
                <a:path w="6" h="3">
                  <a:moveTo>
                    <a:pt x="0" y="0"/>
                  </a:moveTo>
                  <a:lnTo>
                    <a:pt x="5" y="1"/>
                  </a:lnTo>
                  <a:lnTo>
                    <a:pt x="6" y="3"/>
                  </a:lnTo>
                  <a:lnTo>
                    <a:pt x="3" y="2"/>
                  </a:lnTo>
                  <a:lnTo>
                    <a:pt x="0" y="0"/>
                  </a:lnTo>
                  <a:close/>
                </a:path>
              </a:pathLst>
            </a:custGeom>
            <a:solidFill>
              <a:schemeClr val="bg2">
                <a:lumMod val="60000"/>
                <a:lumOff val="40000"/>
              </a:schemeClr>
            </a:solidFill>
            <a:ln w="3175" cmpd="sng">
              <a:solidFill>
                <a:schemeClr val="bg1"/>
              </a:solidFill>
              <a:round/>
              <a:headEnd/>
              <a:tailEnd/>
            </a:ln>
          </p:spPr>
          <p:txBody>
            <a:bodyPr lIns="121908" tIns="60953" rIns="121908" bIns="60953"/>
            <a:lstStyle/>
            <a:p>
              <a:endParaRPr lang="es-CL" sz="2400" dirty="0">
                <a:solidFill>
                  <a:srgbClr val="000000"/>
                </a:solidFill>
              </a:endParaRPr>
            </a:p>
          </p:txBody>
        </p:sp>
        <p:sp>
          <p:nvSpPr>
            <p:cNvPr id="235" name="Freeform 735"/>
            <p:cNvSpPr>
              <a:spLocks/>
            </p:cNvSpPr>
            <p:nvPr/>
          </p:nvSpPr>
          <p:spPr bwMode="gray">
            <a:xfrm>
              <a:off x="5876138" y="1360080"/>
              <a:ext cx="31179" cy="3475"/>
            </a:xfrm>
            <a:custGeom>
              <a:avLst/>
              <a:gdLst>
                <a:gd name="T0" fmla="*/ 0 w 13"/>
                <a:gd name="T1" fmla="*/ 0 h 2"/>
                <a:gd name="T2" fmla="*/ 22 w 13"/>
                <a:gd name="T3" fmla="*/ 0 h 2"/>
                <a:gd name="T4" fmla="*/ 31 w 13"/>
                <a:gd name="T5" fmla="*/ 3 h 2"/>
                <a:gd name="T6" fmla="*/ 26 w 13"/>
                <a:gd name="T7" fmla="*/ 4 h 2"/>
                <a:gd name="T8" fmla="*/ 8 w 13"/>
                <a:gd name="T9" fmla="*/ 3 h 2"/>
                <a:gd name="T10" fmla="*/ 0 w 13"/>
                <a:gd name="T11" fmla="*/ 0 h 2"/>
                <a:gd name="T12" fmla="*/ 0 60000 65536"/>
                <a:gd name="T13" fmla="*/ 0 60000 65536"/>
                <a:gd name="T14" fmla="*/ 0 60000 65536"/>
                <a:gd name="T15" fmla="*/ 0 60000 65536"/>
                <a:gd name="T16" fmla="*/ 0 60000 65536"/>
                <a:gd name="T17" fmla="*/ 0 60000 65536"/>
                <a:gd name="T18" fmla="*/ 0 w 13"/>
                <a:gd name="T19" fmla="*/ 0 h 2"/>
                <a:gd name="T20" fmla="*/ 13 w 13"/>
                <a:gd name="T21" fmla="*/ 2 h 2"/>
              </a:gdLst>
              <a:ahLst/>
              <a:cxnLst>
                <a:cxn ang="T12">
                  <a:pos x="T0" y="T1"/>
                </a:cxn>
                <a:cxn ang="T13">
                  <a:pos x="T2" y="T3"/>
                </a:cxn>
                <a:cxn ang="T14">
                  <a:pos x="T4" y="T5"/>
                </a:cxn>
                <a:cxn ang="T15">
                  <a:pos x="T6" y="T7"/>
                </a:cxn>
                <a:cxn ang="T16">
                  <a:pos x="T8" y="T9"/>
                </a:cxn>
                <a:cxn ang="T17">
                  <a:pos x="T10" y="T11"/>
                </a:cxn>
              </a:cxnLst>
              <a:rect l="T18" t="T19" r="T20" b="T21"/>
              <a:pathLst>
                <a:path w="13" h="2">
                  <a:moveTo>
                    <a:pt x="0" y="0"/>
                  </a:moveTo>
                  <a:lnTo>
                    <a:pt x="9" y="0"/>
                  </a:lnTo>
                  <a:lnTo>
                    <a:pt x="13" y="1"/>
                  </a:lnTo>
                  <a:lnTo>
                    <a:pt x="11" y="2"/>
                  </a:lnTo>
                  <a:lnTo>
                    <a:pt x="3" y="1"/>
                  </a:lnTo>
                  <a:lnTo>
                    <a:pt x="0" y="0"/>
                  </a:lnTo>
                  <a:close/>
                </a:path>
              </a:pathLst>
            </a:custGeom>
            <a:solidFill>
              <a:schemeClr val="bg2">
                <a:lumMod val="60000"/>
                <a:lumOff val="40000"/>
              </a:schemeClr>
            </a:solidFill>
            <a:ln w="3175" cmpd="sng">
              <a:solidFill>
                <a:schemeClr val="bg1"/>
              </a:solidFill>
              <a:round/>
              <a:headEnd/>
              <a:tailEnd/>
            </a:ln>
          </p:spPr>
          <p:txBody>
            <a:bodyPr lIns="121908" tIns="60953" rIns="121908" bIns="60953"/>
            <a:lstStyle/>
            <a:p>
              <a:endParaRPr lang="es-CL" sz="2400" dirty="0">
                <a:solidFill>
                  <a:srgbClr val="000000"/>
                </a:solidFill>
              </a:endParaRPr>
            </a:p>
          </p:txBody>
        </p:sp>
        <p:sp>
          <p:nvSpPr>
            <p:cNvPr id="236" name="Freeform 736"/>
            <p:cNvSpPr>
              <a:spLocks/>
            </p:cNvSpPr>
            <p:nvPr/>
          </p:nvSpPr>
          <p:spPr bwMode="gray">
            <a:xfrm>
              <a:off x="5929138" y="1298687"/>
              <a:ext cx="29620" cy="9267"/>
            </a:xfrm>
            <a:custGeom>
              <a:avLst/>
              <a:gdLst>
                <a:gd name="T0" fmla="*/ 0 w 12"/>
                <a:gd name="T1" fmla="*/ 8 h 5"/>
                <a:gd name="T2" fmla="*/ 10 w 12"/>
                <a:gd name="T3" fmla="*/ 0 h 5"/>
                <a:gd name="T4" fmla="*/ 21 w 12"/>
                <a:gd name="T5" fmla="*/ 3 h 5"/>
                <a:gd name="T6" fmla="*/ 30 w 12"/>
                <a:gd name="T7" fmla="*/ 5 h 5"/>
                <a:gd name="T8" fmla="*/ 27 w 12"/>
                <a:gd name="T9" fmla="*/ 10 h 5"/>
                <a:gd name="T10" fmla="*/ 8 w 12"/>
                <a:gd name="T11" fmla="*/ 13 h 5"/>
                <a:gd name="T12" fmla="*/ 0 w 12"/>
                <a:gd name="T13" fmla="*/ 8 h 5"/>
                <a:gd name="T14" fmla="*/ 0 60000 65536"/>
                <a:gd name="T15" fmla="*/ 0 60000 65536"/>
                <a:gd name="T16" fmla="*/ 0 60000 65536"/>
                <a:gd name="T17" fmla="*/ 0 60000 65536"/>
                <a:gd name="T18" fmla="*/ 0 60000 65536"/>
                <a:gd name="T19" fmla="*/ 0 60000 65536"/>
                <a:gd name="T20" fmla="*/ 0 60000 65536"/>
                <a:gd name="T21" fmla="*/ 0 w 12"/>
                <a:gd name="T22" fmla="*/ 0 h 5"/>
                <a:gd name="T23" fmla="*/ 12 w 12"/>
                <a:gd name="T24" fmla="*/ 5 h 5"/>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12" h="5">
                  <a:moveTo>
                    <a:pt x="0" y="3"/>
                  </a:moveTo>
                  <a:lnTo>
                    <a:pt x="4" y="0"/>
                  </a:lnTo>
                  <a:lnTo>
                    <a:pt x="8" y="1"/>
                  </a:lnTo>
                  <a:lnTo>
                    <a:pt x="12" y="2"/>
                  </a:lnTo>
                  <a:lnTo>
                    <a:pt x="11" y="4"/>
                  </a:lnTo>
                  <a:lnTo>
                    <a:pt x="3" y="5"/>
                  </a:lnTo>
                  <a:lnTo>
                    <a:pt x="0" y="3"/>
                  </a:lnTo>
                  <a:close/>
                </a:path>
              </a:pathLst>
            </a:custGeom>
            <a:solidFill>
              <a:schemeClr val="bg2">
                <a:lumMod val="60000"/>
                <a:lumOff val="40000"/>
              </a:schemeClr>
            </a:solidFill>
            <a:ln w="3175" cmpd="sng">
              <a:solidFill>
                <a:schemeClr val="bg1"/>
              </a:solidFill>
              <a:round/>
              <a:headEnd/>
              <a:tailEnd/>
            </a:ln>
          </p:spPr>
          <p:txBody>
            <a:bodyPr lIns="121908" tIns="60953" rIns="121908" bIns="60953"/>
            <a:lstStyle/>
            <a:p>
              <a:endParaRPr lang="es-CL" sz="2400" dirty="0">
                <a:solidFill>
                  <a:srgbClr val="000000"/>
                </a:solidFill>
              </a:endParaRPr>
            </a:p>
          </p:txBody>
        </p:sp>
        <p:sp>
          <p:nvSpPr>
            <p:cNvPr id="237" name="Freeform 737"/>
            <p:cNvSpPr>
              <a:spLocks/>
            </p:cNvSpPr>
            <p:nvPr/>
          </p:nvSpPr>
          <p:spPr bwMode="gray">
            <a:xfrm>
              <a:off x="5366354" y="1460855"/>
              <a:ext cx="346089" cy="136686"/>
            </a:xfrm>
            <a:custGeom>
              <a:avLst/>
              <a:gdLst>
                <a:gd name="T0" fmla="*/ 342 w 143"/>
                <a:gd name="T1" fmla="*/ 8 h 76"/>
                <a:gd name="T2" fmla="*/ 335 w 143"/>
                <a:gd name="T3" fmla="*/ 26 h 76"/>
                <a:gd name="T4" fmla="*/ 315 w 143"/>
                <a:gd name="T5" fmla="*/ 39 h 76"/>
                <a:gd name="T6" fmla="*/ 258 w 143"/>
                <a:gd name="T7" fmla="*/ 53 h 76"/>
                <a:gd name="T8" fmla="*/ 224 w 143"/>
                <a:gd name="T9" fmla="*/ 61 h 76"/>
                <a:gd name="T10" fmla="*/ 202 w 143"/>
                <a:gd name="T11" fmla="*/ 70 h 76"/>
                <a:gd name="T12" fmla="*/ 180 w 143"/>
                <a:gd name="T13" fmla="*/ 82 h 76"/>
                <a:gd name="T14" fmla="*/ 154 w 143"/>
                <a:gd name="T15" fmla="*/ 101 h 76"/>
                <a:gd name="T16" fmla="*/ 143 w 143"/>
                <a:gd name="T17" fmla="*/ 110 h 76"/>
                <a:gd name="T18" fmla="*/ 121 w 143"/>
                <a:gd name="T19" fmla="*/ 121 h 76"/>
                <a:gd name="T20" fmla="*/ 110 w 143"/>
                <a:gd name="T21" fmla="*/ 130 h 76"/>
                <a:gd name="T22" fmla="*/ 92 w 143"/>
                <a:gd name="T23" fmla="*/ 140 h 76"/>
                <a:gd name="T24" fmla="*/ 70 w 143"/>
                <a:gd name="T25" fmla="*/ 183 h 76"/>
                <a:gd name="T26" fmla="*/ 45 w 143"/>
                <a:gd name="T27" fmla="*/ 175 h 76"/>
                <a:gd name="T28" fmla="*/ 19 w 143"/>
                <a:gd name="T29" fmla="*/ 169 h 76"/>
                <a:gd name="T30" fmla="*/ 40 w 143"/>
                <a:gd name="T31" fmla="*/ 158 h 76"/>
                <a:gd name="T32" fmla="*/ 14 w 143"/>
                <a:gd name="T33" fmla="*/ 161 h 76"/>
                <a:gd name="T34" fmla="*/ 5 w 143"/>
                <a:gd name="T35" fmla="*/ 149 h 76"/>
                <a:gd name="T36" fmla="*/ 22 w 143"/>
                <a:gd name="T37" fmla="*/ 137 h 76"/>
                <a:gd name="T38" fmla="*/ 40 w 143"/>
                <a:gd name="T39" fmla="*/ 137 h 76"/>
                <a:gd name="T40" fmla="*/ 48 w 143"/>
                <a:gd name="T41" fmla="*/ 137 h 76"/>
                <a:gd name="T42" fmla="*/ 40 w 143"/>
                <a:gd name="T43" fmla="*/ 127 h 76"/>
                <a:gd name="T44" fmla="*/ 57 w 143"/>
                <a:gd name="T45" fmla="*/ 118 h 76"/>
                <a:gd name="T46" fmla="*/ 56 w 143"/>
                <a:gd name="T47" fmla="*/ 106 h 76"/>
                <a:gd name="T48" fmla="*/ 48 w 143"/>
                <a:gd name="T49" fmla="*/ 99 h 76"/>
                <a:gd name="T50" fmla="*/ 40 w 143"/>
                <a:gd name="T51" fmla="*/ 84 h 76"/>
                <a:gd name="T52" fmla="*/ 62 w 143"/>
                <a:gd name="T53" fmla="*/ 84 h 76"/>
                <a:gd name="T54" fmla="*/ 78 w 143"/>
                <a:gd name="T55" fmla="*/ 75 h 76"/>
                <a:gd name="T56" fmla="*/ 104 w 143"/>
                <a:gd name="T57" fmla="*/ 62 h 76"/>
                <a:gd name="T58" fmla="*/ 110 w 143"/>
                <a:gd name="T59" fmla="*/ 56 h 76"/>
                <a:gd name="T60" fmla="*/ 144 w 143"/>
                <a:gd name="T61" fmla="*/ 43 h 76"/>
                <a:gd name="T62" fmla="*/ 157 w 143"/>
                <a:gd name="T63" fmla="*/ 48 h 76"/>
                <a:gd name="T64" fmla="*/ 161 w 143"/>
                <a:gd name="T65" fmla="*/ 40 h 76"/>
                <a:gd name="T66" fmla="*/ 193 w 143"/>
                <a:gd name="T67" fmla="*/ 34 h 76"/>
                <a:gd name="T68" fmla="*/ 219 w 143"/>
                <a:gd name="T69" fmla="*/ 34 h 76"/>
                <a:gd name="T70" fmla="*/ 278 w 143"/>
                <a:gd name="T71" fmla="*/ 8 h 76"/>
                <a:gd name="T72" fmla="*/ 314 w 143"/>
                <a:gd name="T73" fmla="*/ 0 h 7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143"/>
                <a:gd name="T112" fmla="*/ 0 h 76"/>
                <a:gd name="T113" fmla="*/ 143 w 143"/>
                <a:gd name="T114" fmla="*/ 76 h 7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143" h="76">
                  <a:moveTo>
                    <a:pt x="130" y="0"/>
                  </a:moveTo>
                  <a:lnTo>
                    <a:pt x="142" y="3"/>
                  </a:lnTo>
                  <a:lnTo>
                    <a:pt x="143" y="7"/>
                  </a:lnTo>
                  <a:lnTo>
                    <a:pt x="139" y="11"/>
                  </a:lnTo>
                  <a:lnTo>
                    <a:pt x="140" y="15"/>
                  </a:lnTo>
                  <a:lnTo>
                    <a:pt x="131" y="16"/>
                  </a:lnTo>
                  <a:lnTo>
                    <a:pt x="119" y="21"/>
                  </a:lnTo>
                  <a:lnTo>
                    <a:pt x="107" y="22"/>
                  </a:lnTo>
                  <a:lnTo>
                    <a:pt x="103" y="24"/>
                  </a:lnTo>
                  <a:lnTo>
                    <a:pt x="93" y="25"/>
                  </a:lnTo>
                  <a:lnTo>
                    <a:pt x="91" y="27"/>
                  </a:lnTo>
                  <a:lnTo>
                    <a:pt x="84" y="29"/>
                  </a:lnTo>
                  <a:lnTo>
                    <a:pt x="79" y="31"/>
                  </a:lnTo>
                  <a:lnTo>
                    <a:pt x="75" y="34"/>
                  </a:lnTo>
                  <a:lnTo>
                    <a:pt x="64" y="38"/>
                  </a:lnTo>
                  <a:lnTo>
                    <a:pt x="64" y="42"/>
                  </a:lnTo>
                  <a:lnTo>
                    <a:pt x="60" y="43"/>
                  </a:lnTo>
                  <a:lnTo>
                    <a:pt x="59" y="46"/>
                  </a:lnTo>
                  <a:lnTo>
                    <a:pt x="51" y="46"/>
                  </a:lnTo>
                  <a:lnTo>
                    <a:pt x="50" y="50"/>
                  </a:lnTo>
                  <a:lnTo>
                    <a:pt x="46" y="50"/>
                  </a:lnTo>
                  <a:lnTo>
                    <a:pt x="46" y="54"/>
                  </a:lnTo>
                  <a:lnTo>
                    <a:pt x="42" y="57"/>
                  </a:lnTo>
                  <a:lnTo>
                    <a:pt x="38" y="58"/>
                  </a:lnTo>
                  <a:lnTo>
                    <a:pt x="38" y="65"/>
                  </a:lnTo>
                  <a:lnTo>
                    <a:pt x="29" y="76"/>
                  </a:lnTo>
                  <a:lnTo>
                    <a:pt x="21" y="74"/>
                  </a:lnTo>
                  <a:lnTo>
                    <a:pt x="19" y="73"/>
                  </a:lnTo>
                  <a:lnTo>
                    <a:pt x="9" y="73"/>
                  </a:lnTo>
                  <a:lnTo>
                    <a:pt x="8" y="70"/>
                  </a:lnTo>
                  <a:lnTo>
                    <a:pt x="11" y="68"/>
                  </a:lnTo>
                  <a:lnTo>
                    <a:pt x="17" y="66"/>
                  </a:lnTo>
                  <a:lnTo>
                    <a:pt x="16" y="65"/>
                  </a:lnTo>
                  <a:lnTo>
                    <a:pt x="6" y="67"/>
                  </a:lnTo>
                  <a:lnTo>
                    <a:pt x="0" y="64"/>
                  </a:lnTo>
                  <a:lnTo>
                    <a:pt x="2" y="62"/>
                  </a:lnTo>
                  <a:lnTo>
                    <a:pt x="8" y="61"/>
                  </a:lnTo>
                  <a:lnTo>
                    <a:pt x="9" y="57"/>
                  </a:lnTo>
                  <a:lnTo>
                    <a:pt x="12" y="56"/>
                  </a:lnTo>
                  <a:lnTo>
                    <a:pt x="17" y="57"/>
                  </a:lnTo>
                  <a:lnTo>
                    <a:pt x="19" y="58"/>
                  </a:lnTo>
                  <a:lnTo>
                    <a:pt x="20" y="57"/>
                  </a:lnTo>
                  <a:lnTo>
                    <a:pt x="21" y="57"/>
                  </a:lnTo>
                  <a:lnTo>
                    <a:pt x="17" y="53"/>
                  </a:lnTo>
                  <a:lnTo>
                    <a:pt x="18" y="50"/>
                  </a:lnTo>
                  <a:lnTo>
                    <a:pt x="24" y="49"/>
                  </a:lnTo>
                  <a:lnTo>
                    <a:pt x="20" y="46"/>
                  </a:lnTo>
                  <a:lnTo>
                    <a:pt x="23" y="44"/>
                  </a:lnTo>
                  <a:lnTo>
                    <a:pt x="25" y="43"/>
                  </a:lnTo>
                  <a:lnTo>
                    <a:pt x="20" y="41"/>
                  </a:lnTo>
                  <a:lnTo>
                    <a:pt x="19" y="37"/>
                  </a:lnTo>
                  <a:lnTo>
                    <a:pt x="17" y="35"/>
                  </a:lnTo>
                  <a:lnTo>
                    <a:pt x="21" y="34"/>
                  </a:lnTo>
                  <a:lnTo>
                    <a:pt x="26" y="35"/>
                  </a:lnTo>
                  <a:lnTo>
                    <a:pt x="32" y="33"/>
                  </a:lnTo>
                  <a:lnTo>
                    <a:pt x="32" y="31"/>
                  </a:lnTo>
                  <a:lnTo>
                    <a:pt x="40" y="31"/>
                  </a:lnTo>
                  <a:lnTo>
                    <a:pt x="43" y="26"/>
                  </a:lnTo>
                  <a:lnTo>
                    <a:pt x="46" y="26"/>
                  </a:lnTo>
                  <a:lnTo>
                    <a:pt x="46" y="23"/>
                  </a:lnTo>
                  <a:lnTo>
                    <a:pt x="55" y="22"/>
                  </a:lnTo>
                  <a:lnTo>
                    <a:pt x="60" y="18"/>
                  </a:lnTo>
                  <a:lnTo>
                    <a:pt x="65" y="18"/>
                  </a:lnTo>
                  <a:lnTo>
                    <a:pt x="65" y="20"/>
                  </a:lnTo>
                  <a:lnTo>
                    <a:pt x="71" y="19"/>
                  </a:lnTo>
                  <a:lnTo>
                    <a:pt x="67" y="17"/>
                  </a:lnTo>
                  <a:lnTo>
                    <a:pt x="70" y="15"/>
                  </a:lnTo>
                  <a:lnTo>
                    <a:pt x="80" y="14"/>
                  </a:lnTo>
                  <a:lnTo>
                    <a:pt x="81" y="16"/>
                  </a:lnTo>
                  <a:lnTo>
                    <a:pt x="91" y="14"/>
                  </a:lnTo>
                  <a:lnTo>
                    <a:pt x="114" y="9"/>
                  </a:lnTo>
                  <a:lnTo>
                    <a:pt x="115" y="3"/>
                  </a:lnTo>
                  <a:lnTo>
                    <a:pt x="122" y="3"/>
                  </a:lnTo>
                  <a:lnTo>
                    <a:pt x="130" y="0"/>
                  </a:lnTo>
                  <a:close/>
                </a:path>
              </a:pathLst>
            </a:custGeom>
            <a:solidFill>
              <a:schemeClr val="bg2">
                <a:lumMod val="60000"/>
                <a:lumOff val="40000"/>
              </a:schemeClr>
            </a:solidFill>
            <a:ln w="3175" cmpd="sng">
              <a:solidFill>
                <a:schemeClr val="bg1"/>
              </a:solidFill>
              <a:round/>
              <a:headEnd/>
              <a:tailEnd/>
            </a:ln>
          </p:spPr>
          <p:txBody>
            <a:bodyPr lIns="121908" tIns="60953" rIns="121908" bIns="60953"/>
            <a:lstStyle/>
            <a:p>
              <a:endParaRPr lang="es-CL" sz="2400" dirty="0">
                <a:solidFill>
                  <a:srgbClr val="000000"/>
                </a:solidFill>
              </a:endParaRPr>
            </a:p>
          </p:txBody>
        </p:sp>
        <p:sp>
          <p:nvSpPr>
            <p:cNvPr id="238" name="Freeform 738"/>
            <p:cNvSpPr>
              <a:spLocks/>
            </p:cNvSpPr>
            <p:nvPr/>
          </p:nvSpPr>
          <p:spPr bwMode="gray">
            <a:xfrm>
              <a:off x="6398385" y="1369345"/>
              <a:ext cx="132512" cy="59076"/>
            </a:xfrm>
            <a:custGeom>
              <a:avLst/>
              <a:gdLst>
                <a:gd name="T0" fmla="*/ 17 w 55"/>
                <a:gd name="T1" fmla="*/ 57 h 33"/>
                <a:gd name="T2" fmla="*/ 14 w 55"/>
                <a:gd name="T3" fmla="*/ 49 h 33"/>
                <a:gd name="T4" fmla="*/ 17 w 55"/>
                <a:gd name="T5" fmla="*/ 48 h 33"/>
                <a:gd name="T6" fmla="*/ 19 w 55"/>
                <a:gd name="T7" fmla="*/ 34 h 33"/>
                <a:gd name="T8" fmla="*/ 36 w 55"/>
                <a:gd name="T9" fmla="*/ 31 h 33"/>
                <a:gd name="T10" fmla="*/ 34 w 55"/>
                <a:gd name="T11" fmla="*/ 23 h 33"/>
                <a:gd name="T12" fmla="*/ 39 w 55"/>
                <a:gd name="T13" fmla="*/ 17 h 33"/>
                <a:gd name="T14" fmla="*/ 36 w 55"/>
                <a:gd name="T15" fmla="*/ 14 h 33"/>
                <a:gd name="T16" fmla="*/ 40 w 55"/>
                <a:gd name="T17" fmla="*/ 9 h 33"/>
                <a:gd name="T18" fmla="*/ 56 w 55"/>
                <a:gd name="T19" fmla="*/ 8 h 33"/>
                <a:gd name="T20" fmla="*/ 48 w 55"/>
                <a:gd name="T21" fmla="*/ 3 h 33"/>
                <a:gd name="T22" fmla="*/ 49 w 55"/>
                <a:gd name="T23" fmla="*/ 0 h 33"/>
                <a:gd name="T24" fmla="*/ 60 w 55"/>
                <a:gd name="T25" fmla="*/ 3 h 33"/>
                <a:gd name="T26" fmla="*/ 62 w 55"/>
                <a:gd name="T27" fmla="*/ 8 h 33"/>
                <a:gd name="T28" fmla="*/ 66 w 55"/>
                <a:gd name="T29" fmla="*/ 8 h 33"/>
                <a:gd name="T30" fmla="*/ 70 w 55"/>
                <a:gd name="T31" fmla="*/ 0 h 33"/>
                <a:gd name="T32" fmla="*/ 82 w 55"/>
                <a:gd name="T33" fmla="*/ 0 h 33"/>
                <a:gd name="T34" fmla="*/ 83 w 55"/>
                <a:gd name="T35" fmla="*/ 8 h 33"/>
                <a:gd name="T36" fmla="*/ 76 w 55"/>
                <a:gd name="T37" fmla="*/ 9 h 33"/>
                <a:gd name="T38" fmla="*/ 76 w 55"/>
                <a:gd name="T39" fmla="*/ 22 h 33"/>
                <a:gd name="T40" fmla="*/ 87 w 55"/>
                <a:gd name="T41" fmla="*/ 17 h 33"/>
                <a:gd name="T42" fmla="*/ 91 w 55"/>
                <a:gd name="T43" fmla="*/ 9 h 33"/>
                <a:gd name="T44" fmla="*/ 102 w 55"/>
                <a:gd name="T45" fmla="*/ 12 h 33"/>
                <a:gd name="T46" fmla="*/ 105 w 55"/>
                <a:gd name="T47" fmla="*/ 17 h 33"/>
                <a:gd name="T48" fmla="*/ 119 w 55"/>
                <a:gd name="T49" fmla="*/ 26 h 33"/>
                <a:gd name="T50" fmla="*/ 119 w 55"/>
                <a:gd name="T51" fmla="*/ 34 h 33"/>
                <a:gd name="T52" fmla="*/ 131 w 55"/>
                <a:gd name="T53" fmla="*/ 40 h 33"/>
                <a:gd name="T54" fmla="*/ 128 w 55"/>
                <a:gd name="T55" fmla="*/ 49 h 33"/>
                <a:gd name="T56" fmla="*/ 102 w 55"/>
                <a:gd name="T57" fmla="*/ 65 h 33"/>
                <a:gd name="T58" fmla="*/ 88 w 55"/>
                <a:gd name="T59" fmla="*/ 65 h 33"/>
                <a:gd name="T60" fmla="*/ 76 w 55"/>
                <a:gd name="T61" fmla="*/ 70 h 33"/>
                <a:gd name="T62" fmla="*/ 71 w 55"/>
                <a:gd name="T63" fmla="*/ 62 h 33"/>
                <a:gd name="T64" fmla="*/ 60 w 55"/>
                <a:gd name="T65" fmla="*/ 62 h 33"/>
                <a:gd name="T66" fmla="*/ 45 w 55"/>
                <a:gd name="T67" fmla="*/ 66 h 33"/>
                <a:gd name="T68" fmla="*/ 22 w 55"/>
                <a:gd name="T69" fmla="*/ 71 h 33"/>
                <a:gd name="T70" fmla="*/ 12 w 55"/>
                <a:gd name="T71" fmla="*/ 79 h 33"/>
                <a:gd name="T72" fmla="*/ 0 w 55"/>
                <a:gd name="T73" fmla="*/ 71 h 33"/>
                <a:gd name="T74" fmla="*/ 0 w 55"/>
                <a:gd name="T75" fmla="*/ 65 h 33"/>
                <a:gd name="T76" fmla="*/ 17 w 55"/>
                <a:gd name="T77" fmla="*/ 57 h 33"/>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w 55"/>
                <a:gd name="T118" fmla="*/ 0 h 33"/>
                <a:gd name="T119" fmla="*/ 55 w 55"/>
                <a:gd name="T120" fmla="*/ 33 h 33"/>
              </a:gdLst>
              <a:ahLst/>
              <a:cxnLst>
                <a:cxn ang="T78">
                  <a:pos x="T0" y="T1"/>
                </a:cxn>
                <a:cxn ang="T79">
                  <a:pos x="T2" y="T3"/>
                </a:cxn>
                <a:cxn ang="T80">
                  <a:pos x="T4" y="T5"/>
                </a:cxn>
                <a:cxn ang="T81">
                  <a:pos x="T6" y="T7"/>
                </a:cxn>
                <a:cxn ang="T82">
                  <a:pos x="T8" y="T9"/>
                </a:cxn>
                <a:cxn ang="T83">
                  <a:pos x="T10" y="T11"/>
                </a:cxn>
                <a:cxn ang="T84">
                  <a:pos x="T12" y="T13"/>
                </a:cxn>
                <a:cxn ang="T85">
                  <a:pos x="T14" y="T15"/>
                </a:cxn>
                <a:cxn ang="T86">
                  <a:pos x="T16" y="T17"/>
                </a:cxn>
                <a:cxn ang="T87">
                  <a:pos x="T18" y="T19"/>
                </a:cxn>
                <a:cxn ang="T88">
                  <a:pos x="T20" y="T21"/>
                </a:cxn>
                <a:cxn ang="T89">
                  <a:pos x="T22" y="T23"/>
                </a:cxn>
                <a:cxn ang="T90">
                  <a:pos x="T24" y="T25"/>
                </a:cxn>
                <a:cxn ang="T91">
                  <a:pos x="T26" y="T27"/>
                </a:cxn>
                <a:cxn ang="T92">
                  <a:pos x="T28" y="T29"/>
                </a:cxn>
                <a:cxn ang="T93">
                  <a:pos x="T30" y="T31"/>
                </a:cxn>
                <a:cxn ang="T94">
                  <a:pos x="T32" y="T33"/>
                </a:cxn>
                <a:cxn ang="T95">
                  <a:pos x="T34" y="T35"/>
                </a:cxn>
                <a:cxn ang="T96">
                  <a:pos x="T36" y="T37"/>
                </a:cxn>
                <a:cxn ang="T97">
                  <a:pos x="T38" y="T39"/>
                </a:cxn>
                <a:cxn ang="T98">
                  <a:pos x="T40" y="T41"/>
                </a:cxn>
                <a:cxn ang="T99">
                  <a:pos x="T42" y="T43"/>
                </a:cxn>
                <a:cxn ang="T100">
                  <a:pos x="T44" y="T45"/>
                </a:cxn>
                <a:cxn ang="T101">
                  <a:pos x="T46" y="T47"/>
                </a:cxn>
                <a:cxn ang="T102">
                  <a:pos x="T48" y="T49"/>
                </a:cxn>
                <a:cxn ang="T103">
                  <a:pos x="T50" y="T51"/>
                </a:cxn>
                <a:cxn ang="T104">
                  <a:pos x="T52" y="T53"/>
                </a:cxn>
                <a:cxn ang="T105">
                  <a:pos x="T54" y="T55"/>
                </a:cxn>
                <a:cxn ang="T106">
                  <a:pos x="T56" y="T57"/>
                </a:cxn>
                <a:cxn ang="T107">
                  <a:pos x="T58" y="T59"/>
                </a:cxn>
                <a:cxn ang="T108">
                  <a:pos x="T60" y="T61"/>
                </a:cxn>
                <a:cxn ang="T109">
                  <a:pos x="T62" y="T63"/>
                </a:cxn>
                <a:cxn ang="T110">
                  <a:pos x="T64" y="T65"/>
                </a:cxn>
                <a:cxn ang="T111">
                  <a:pos x="T66" y="T67"/>
                </a:cxn>
                <a:cxn ang="T112">
                  <a:pos x="T68" y="T69"/>
                </a:cxn>
                <a:cxn ang="T113">
                  <a:pos x="T70" y="T71"/>
                </a:cxn>
                <a:cxn ang="T114">
                  <a:pos x="T72" y="T73"/>
                </a:cxn>
                <a:cxn ang="T115">
                  <a:pos x="T74" y="T75"/>
                </a:cxn>
                <a:cxn ang="T116">
                  <a:pos x="T76" y="T77"/>
                </a:cxn>
              </a:cxnLst>
              <a:rect l="T117" t="T118" r="T119" b="T120"/>
              <a:pathLst>
                <a:path w="55" h="33">
                  <a:moveTo>
                    <a:pt x="7" y="24"/>
                  </a:moveTo>
                  <a:lnTo>
                    <a:pt x="6" y="21"/>
                  </a:lnTo>
                  <a:lnTo>
                    <a:pt x="7" y="20"/>
                  </a:lnTo>
                  <a:lnTo>
                    <a:pt x="8" y="14"/>
                  </a:lnTo>
                  <a:lnTo>
                    <a:pt x="15" y="13"/>
                  </a:lnTo>
                  <a:lnTo>
                    <a:pt x="14" y="10"/>
                  </a:lnTo>
                  <a:lnTo>
                    <a:pt x="16" y="7"/>
                  </a:lnTo>
                  <a:lnTo>
                    <a:pt x="15" y="6"/>
                  </a:lnTo>
                  <a:lnTo>
                    <a:pt x="17" y="4"/>
                  </a:lnTo>
                  <a:lnTo>
                    <a:pt x="23" y="3"/>
                  </a:lnTo>
                  <a:lnTo>
                    <a:pt x="20" y="1"/>
                  </a:lnTo>
                  <a:lnTo>
                    <a:pt x="21" y="0"/>
                  </a:lnTo>
                  <a:lnTo>
                    <a:pt x="25" y="1"/>
                  </a:lnTo>
                  <a:lnTo>
                    <a:pt x="26" y="3"/>
                  </a:lnTo>
                  <a:lnTo>
                    <a:pt x="28" y="3"/>
                  </a:lnTo>
                  <a:lnTo>
                    <a:pt x="29" y="0"/>
                  </a:lnTo>
                  <a:lnTo>
                    <a:pt x="34" y="0"/>
                  </a:lnTo>
                  <a:lnTo>
                    <a:pt x="35" y="3"/>
                  </a:lnTo>
                  <a:lnTo>
                    <a:pt x="32" y="4"/>
                  </a:lnTo>
                  <a:lnTo>
                    <a:pt x="32" y="9"/>
                  </a:lnTo>
                  <a:lnTo>
                    <a:pt x="36" y="7"/>
                  </a:lnTo>
                  <a:lnTo>
                    <a:pt x="38" y="4"/>
                  </a:lnTo>
                  <a:lnTo>
                    <a:pt x="43" y="5"/>
                  </a:lnTo>
                  <a:lnTo>
                    <a:pt x="44" y="7"/>
                  </a:lnTo>
                  <a:lnTo>
                    <a:pt x="50" y="11"/>
                  </a:lnTo>
                  <a:lnTo>
                    <a:pt x="50" y="14"/>
                  </a:lnTo>
                  <a:lnTo>
                    <a:pt x="55" y="17"/>
                  </a:lnTo>
                  <a:lnTo>
                    <a:pt x="54" y="21"/>
                  </a:lnTo>
                  <a:lnTo>
                    <a:pt x="43" y="27"/>
                  </a:lnTo>
                  <a:lnTo>
                    <a:pt x="37" y="27"/>
                  </a:lnTo>
                  <a:lnTo>
                    <a:pt x="32" y="29"/>
                  </a:lnTo>
                  <a:lnTo>
                    <a:pt x="30" y="26"/>
                  </a:lnTo>
                  <a:lnTo>
                    <a:pt x="25" y="26"/>
                  </a:lnTo>
                  <a:lnTo>
                    <a:pt x="19" y="28"/>
                  </a:lnTo>
                  <a:lnTo>
                    <a:pt x="9" y="30"/>
                  </a:lnTo>
                  <a:lnTo>
                    <a:pt x="5" y="33"/>
                  </a:lnTo>
                  <a:lnTo>
                    <a:pt x="0" y="30"/>
                  </a:lnTo>
                  <a:lnTo>
                    <a:pt x="0" y="27"/>
                  </a:lnTo>
                  <a:lnTo>
                    <a:pt x="7" y="24"/>
                  </a:lnTo>
                  <a:close/>
                </a:path>
              </a:pathLst>
            </a:custGeom>
            <a:solidFill>
              <a:schemeClr val="bg2">
                <a:lumMod val="60000"/>
                <a:lumOff val="40000"/>
              </a:schemeClr>
            </a:solidFill>
            <a:ln w="3175" cmpd="sng">
              <a:solidFill>
                <a:schemeClr val="bg1"/>
              </a:solidFill>
              <a:round/>
              <a:headEnd/>
              <a:tailEnd/>
            </a:ln>
          </p:spPr>
          <p:txBody>
            <a:bodyPr lIns="121908" tIns="60953" rIns="121908" bIns="60953"/>
            <a:lstStyle/>
            <a:p>
              <a:endParaRPr lang="es-CL" sz="2400" dirty="0">
                <a:solidFill>
                  <a:srgbClr val="000000"/>
                </a:solidFill>
              </a:endParaRPr>
            </a:p>
          </p:txBody>
        </p:sp>
        <p:sp>
          <p:nvSpPr>
            <p:cNvPr id="239" name="Freeform 739"/>
            <p:cNvSpPr>
              <a:spLocks/>
            </p:cNvSpPr>
            <p:nvPr/>
          </p:nvSpPr>
          <p:spPr bwMode="gray">
            <a:xfrm>
              <a:off x="6261202" y="1334597"/>
              <a:ext cx="151219" cy="60235"/>
            </a:xfrm>
            <a:custGeom>
              <a:avLst/>
              <a:gdLst>
                <a:gd name="T0" fmla="*/ 122 w 63"/>
                <a:gd name="T1" fmla="*/ 8 h 33"/>
                <a:gd name="T2" fmla="*/ 132 w 63"/>
                <a:gd name="T3" fmla="*/ 9 h 33"/>
                <a:gd name="T4" fmla="*/ 149 w 63"/>
                <a:gd name="T5" fmla="*/ 25 h 33"/>
                <a:gd name="T6" fmla="*/ 145 w 63"/>
                <a:gd name="T7" fmla="*/ 50 h 33"/>
                <a:gd name="T8" fmla="*/ 135 w 63"/>
                <a:gd name="T9" fmla="*/ 52 h 33"/>
                <a:gd name="T10" fmla="*/ 122 w 63"/>
                <a:gd name="T11" fmla="*/ 50 h 33"/>
                <a:gd name="T12" fmla="*/ 122 w 63"/>
                <a:gd name="T13" fmla="*/ 57 h 33"/>
                <a:gd name="T14" fmla="*/ 146 w 63"/>
                <a:gd name="T15" fmla="*/ 69 h 33"/>
                <a:gd name="T16" fmla="*/ 146 w 63"/>
                <a:gd name="T17" fmla="*/ 77 h 33"/>
                <a:gd name="T18" fmla="*/ 100 w 63"/>
                <a:gd name="T19" fmla="*/ 82 h 33"/>
                <a:gd name="T20" fmla="*/ 91 w 63"/>
                <a:gd name="T21" fmla="*/ 82 h 33"/>
                <a:gd name="T22" fmla="*/ 88 w 63"/>
                <a:gd name="T23" fmla="*/ 77 h 33"/>
                <a:gd name="T24" fmla="*/ 49 w 63"/>
                <a:gd name="T25" fmla="*/ 65 h 33"/>
                <a:gd name="T26" fmla="*/ 40 w 63"/>
                <a:gd name="T27" fmla="*/ 68 h 33"/>
                <a:gd name="T28" fmla="*/ 26 w 63"/>
                <a:gd name="T29" fmla="*/ 61 h 33"/>
                <a:gd name="T30" fmla="*/ 18 w 63"/>
                <a:gd name="T31" fmla="*/ 55 h 33"/>
                <a:gd name="T32" fmla="*/ 23 w 63"/>
                <a:gd name="T33" fmla="*/ 43 h 33"/>
                <a:gd name="T34" fmla="*/ 12 w 63"/>
                <a:gd name="T35" fmla="*/ 43 h 33"/>
                <a:gd name="T36" fmla="*/ 0 w 63"/>
                <a:gd name="T37" fmla="*/ 35 h 33"/>
                <a:gd name="T38" fmla="*/ 5 w 63"/>
                <a:gd name="T39" fmla="*/ 32 h 33"/>
                <a:gd name="T40" fmla="*/ 9 w 63"/>
                <a:gd name="T41" fmla="*/ 25 h 33"/>
                <a:gd name="T42" fmla="*/ 23 w 63"/>
                <a:gd name="T43" fmla="*/ 22 h 33"/>
                <a:gd name="T44" fmla="*/ 26 w 63"/>
                <a:gd name="T45" fmla="*/ 13 h 33"/>
                <a:gd name="T46" fmla="*/ 35 w 63"/>
                <a:gd name="T47" fmla="*/ 5 h 33"/>
                <a:gd name="T48" fmla="*/ 43 w 63"/>
                <a:gd name="T49" fmla="*/ 8 h 33"/>
                <a:gd name="T50" fmla="*/ 62 w 63"/>
                <a:gd name="T51" fmla="*/ 3 h 33"/>
                <a:gd name="T52" fmla="*/ 95 w 63"/>
                <a:gd name="T53" fmla="*/ 0 h 33"/>
                <a:gd name="T54" fmla="*/ 105 w 63"/>
                <a:gd name="T55" fmla="*/ 8 h 33"/>
                <a:gd name="T56" fmla="*/ 95 w 63"/>
                <a:gd name="T57" fmla="*/ 14 h 33"/>
                <a:gd name="T58" fmla="*/ 100 w 63"/>
                <a:gd name="T59" fmla="*/ 20 h 33"/>
                <a:gd name="T60" fmla="*/ 111 w 63"/>
                <a:gd name="T61" fmla="*/ 17 h 33"/>
                <a:gd name="T62" fmla="*/ 122 w 63"/>
                <a:gd name="T63" fmla="*/ 8 h 33"/>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63"/>
                <a:gd name="T97" fmla="*/ 0 h 33"/>
                <a:gd name="T98" fmla="*/ 63 w 63"/>
                <a:gd name="T99" fmla="*/ 33 h 33"/>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63" h="33">
                  <a:moveTo>
                    <a:pt x="51" y="3"/>
                  </a:moveTo>
                  <a:lnTo>
                    <a:pt x="56" y="4"/>
                  </a:lnTo>
                  <a:lnTo>
                    <a:pt x="63" y="10"/>
                  </a:lnTo>
                  <a:lnTo>
                    <a:pt x="61" y="20"/>
                  </a:lnTo>
                  <a:lnTo>
                    <a:pt x="57" y="21"/>
                  </a:lnTo>
                  <a:lnTo>
                    <a:pt x="51" y="20"/>
                  </a:lnTo>
                  <a:lnTo>
                    <a:pt x="51" y="23"/>
                  </a:lnTo>
                  <a:lnTo>
                    <a:pt x="62" y="28"/>
                  </a:lnTo>
                  <a:lnTo>
                    <a:pt x="62" y="31"/>
                  </a:lnTo>
                  <a:lnTo>
                    <a:pt x="42" y="33"/>
                  </a:lnTo>
                  <a:lnTo>
                    <a:pt x="38" y="33"/>
                  </a:lnTo>
                  <a:lnTo>
                    <a:pt x="37" y="31"/>
                  </a:lnTo>
                  <a:lnTo>
                    <a:pt x="21" y="26"/>
                  </a:lnTo>
                  <a:lnTo>
                    <a:pt x="17" y="27"/>
                  </a:lnTo>
                  <a:lnTo>
                    <a:pt x="11" y="25"/>
                  </a:lnTo>
                  <a:lnTo>
                    <a:pt x="8" y="22"/>
                  </a:lnTo>
                  <a:lnTo>
                    <a:pt x="10" y="17"/>
                  </a:lnTo>
                  <a:lnTo>
                    <a:pt x="5" y="17"/>
                  </a:lnTo>
                  <a:lnTo>
                    <a:pt x="0" y="14"/>
                  </a:lnTo>
                  <a:lnTo>
                    <a:pt x="2" y="13"/>
                  </a:lnTo>
                  <a:lnTo>
                    <a:pt x="4" y="10"/>
                  </a:lnTo>
                  <a:lnTo>
                    <a:pt x="10" y="9"/>
                  </a:lnTo>
                  <a:lnTo>
                    <a:pt x="11" y="5"/>
                  </a:lnTo>
                  <a:lnTo>
                    <a:pt x="15" y="2"/>
                  </a:lnTo>
                  <a:lnTo>
                    <a:pt x="18" y="3"/>
                  </a:lnTo>
                  <a:lnTo>
                    <a:pt x="26" y="1"/>
                  </a:lnTo>
                  <a:lnTo>
                    <a:pt x="40" y="0"/>
                  </a:lnTo>
                  <a:lnTo>
                    <a:pt x="44" y="3"/>
                  </a:lnTo>
                  <a:lnTo>
                    <a:pt x="40" y="6"/>
                  </a:lnTo>
                  <a:lnTo>
                    <a:pt x="42" y="8"/>
                  </a:lnTo>
                  <a:lnTo>
                    <a:pt x="47" y="7"/>
                  </a:lnTo>
                  <a:lnTo>
                    <a:pt x="51" y="3"/>
                  </a:lnTo>
                  <a:close/>
                </a:path>
              </a:pathLst>
            </a:custGeom>
            <a:solidFill>
              <a:schemeClr val="bg2">
                <a:lumMod val="60000"/>
                <a:lumOff val="40000"/>
              </a:schemeClr>
            </a:solidFill>
            <a:ln w="3175" cmpd="sng">
              <a:solidFill>
                <a:schemeClr val="bg1"/>
              </a:solidFill>
              <a:round/>
              <a:headEnd/>
              <a:tailEnd/>
            </a:ln>
          </p:spPr>
          <p:txBody>
            <a:bodyPr lIns="121908" tIns="60953" rIns="121908" bIns="60953"/>
            <a:lstStyle/>
            <a:p>
              <a:endParaRPr lang="es-CL" sz="2400" dirty="0">
                <a:solidFill>
                  <a:srgbClr val="000000"/>
                </a:solidFill>
              </a:endParaRPr>
            </a:p>
          </p:txBody>
        </p:sp>
        <p:sp>
          <p:nvSpPr>
            <p:cNvPr id="240" name="Freeform 740"/>
            <p:cNvSpPr>
              <a:spLocks/>
            </p:cNvSpPr>
            <p:nvPr/>
          </p:nvSpPr>
          <p:spPr bwMode="gray">
            <a:xfrm>
              <a:off x="6212871" y="1281310"/>
              <a:ext cx="151219" cy="59076"/>
            </a:xfrm>
            <a:custGeom>
              <a:avLst/>
              <a:gdLst>
                <a:gd name="T0" fmla="*/ 149 w 63"/>
                <a:gd name="T1" fmla="*/ 39 h 33"/>
                <a:gd name="T2" fmla="*/ 132 w 63"/>
                <a:gd name="T3" fmla="*/ 48 h 33"/>
                <a:gd name="T4" fmla="*/ 132 w 63"/>
                <a:gd name="T5" fmla="*/ 60 h 33"/>
                <a:gd name="T6" fmla="*/ 135 w 63"/>
                <a:gd name="T7" fmla="*/ 65 h 33"/>
                <a:gd name="T8" fmla="*/ 92 w 63"/>
                <a:gd name="T9" fmla="*/ 66 h 33"/>
                <a:gd name="T10" fmla="*/ 79 w 63"/>
                <a:gd name="T11" fmla="*/ 70 h 33"/>
                <a:gd name="T12" fmla="*/ 74 w 63"/>
                <a:gd name="T13" fmla="*/ 76 h 33"/>
                <a:gd name="T14" fmla="*/ 48 w 63"/>
                <a:gd name="T15" fmla="*/ 79 h 33"/>
                <a:gd name="T16" fmla="*/ 22 w 63"/>
                <a:gd name="T17" fmla="*/ 71 h 33"/>
                <a:gd name="T18" fmla="*/ 22 w 63"/>
                <a:gd name="T19" fmla="*/ 65 h 33"/>
                <a:gd name="T20" fmla="*/ 8 w 63"/>
                <a:gd name="T21" fmla="*/ 65 h 33"/>
                <a:gd name="T22" fmla="*/ 0 w 63"/>
                <a:gd name="T23" fmla="*/ 60 h 33"/>
                <a:gd name="T24" fmla="*/ 12 w 63"/>
                <a:gd name="T25" fmla="*/ 53 h 33"/>
                <a:gd name="T26" fmla="*/ 28 w 63"/>
                <a:gd name="T27" fmla="*/ 53 h 33"/>
                <a:gd name="T28" fmla="*/ 38 w 63"/>
                <a:gd name="T29" fmla="*/ 45 h 33"/>
                <a:gd name="T30" fmla="*/ 26 w 63"/>
                <a:gd name="T31" fmla="*/ 36 h 33"/>
                <a:gd name="T32" fmla="*/ 40 w 63"/>
                <a:gd name="T33" fmla="*/ 26 h 33"/>
                <a:gd name="T34" fmla="*/ 83 w 63"/>
                <a:gd name="T35" fmla="*/ 14 h 33"/>
                <a:gd name="T36" fmla="*/ 88 w 63"/>
                <a:gd name="T37" fmla="*/ 3 h 33"/>
                <a:gd name="T38" fmla="*/ 102 w 63"/>
                <a:gd name="T39" fmla="*/ 0 h 33"/>
                <a:gd name="T40" fmla="*/ 114 w 63"/>
                <a:gd name="T41" fmla="*/ 8 h 33"/>
                <a:gd name="T42" fmla="*/ 123 w 63"/>
                <a:gd name="T43" fmla="*/ 26 h 33"/>
                <a:gd name="T44" fmla="*/ 145 w 63"/>
                <a:gd name="T45" fmla="*/ 36 h 33"/>
                <a:gd name="T46" fmla="*/ 149 w 63"/>
                <a:gd name="T47" fmla="*/ 39 h 33"/>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63"/>
                <a:gd name="T73" fmla="*/ 0 h 33"/>
                <a:gd name="T74" fmla="*/ 63 w 63"/>
                <a:gd name="T75" fmla="*/ 33 h 33"/>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63" h="33">
                  <a:moveTo>
                    <a:pt x="63" y="16"/>
                  </a:moveTo>
                  <a:lnTo>
                    <a:pt x="56" y="20"/>
                  </a:lnTo>
                  <a:lnTo>
                    <a:pt x="56" y="25"/>
                  </a:lnTo>
                  <a:lnTo>
                    <a:pt x="57" y="27"/>
                  </a:lnTo>
                  <a:lnTo>
                    <a:pt x="39" y="28"/>
                  </a:lnTo>
                  <a:lnTo>
                    <a:pt x="33" y="29"/>
                  </a:lnTo>
                  <a:lnTo>
                    <a:pt x="31" y="32"/>
                  </a:lnTo>
                  <a:lnTo>
                    <a:pt x="20" y="33"/>
                  </a:lnTo>
                  <a:lnTo>
                    <a:pt x="9" y="30"/>
                  </a:lnTo>
                  <a:lnTo>
                    <a:pt x="9" y="27"/>
                  </a:lnTo>
                  <a:lnTo>
                    <a:pt x="3" y="27"/>
                  </a:lnTo>
                  <a:lnTo>
                    <a:pt x="0" y="25"/>
                  </a:lnTo>
                  <a:lnTo>
                    <a:pt x="5" y="22"/>
                  </a:lnTo>
                  <a:lnTo>
                    <a:pt x="12" y="22"/>
                  </a:lnTo>
                  <a:lnTo>
                    <a:pt x="16" y="19"/>
                  </a:lnTo>
                  <a:lnTo>
                    <a:pt x="11" y="15"/>
                  </a:lnTo>
                  <a:lnTo>
                    <a:pt x="17" y="11"/>
                  </a:lnTo>
                  <a:lnTo>
                    <a:pt x="35" y="6"/>
                  </a:lnTo>
                  <a:lnTo>
                    <a:pt x="37" y="1"/>
                  </a:lnTo>
                  <a:lnTo>
                    <a:pt x="43" y="0"/>
                  </a:lnTo>
                  <a:lnTo>
                    <a:pt x="48" y="3"/>
                  </a:lnTo>
                  <a:lnTo>
                    <a:pt x="52" y="11"/>
                  </a:lnTo>
                  <a:lnTo>
                    <a:pt x="61" y="15"/>
                  </a:lnTo>
                  <a:lnTo>
                    <a:pt x="63" y="16"/>
                  </a:lnTo>
                  <a:close/>
                </a:path>
              </a:pathLst>
            </a:custGeom>
            <a:solidFill>
              <a:schemeClr val="bg2">
                <a:lumMod val="60000"/>
                <a:lumOff val="40000"/>
              </a:schemeClr>
            </a:solidFill>
            <a:ln w="3175" cmpd="sng">
              <a:solidFill>
                <a:schemeClr val="bg1"/>
              </a:solidFill>
              <a:round/>
              <a:headEnd/>
              <a:tailEnd/>
            </a:ln>
          </p:spPr>
          <p:txBody>
            <a:bodyPr lIns="121908" tIns="60953" rIns="121908" bIns="60953"/>
            <a:lstStyle/>
            <a:p>
              <a:endParaRPr lang="es-CL" sz="2400" dirty="0">
                <a:solidFill>
                  <a:srgbClr val="000000"/>
                </a:solidFill>
              </a:endParaRPr>
            </a:p>
          </p:txBody>
        </p:sp>
        <p:sp>
          <p:nvSpPr>
            <p:cNvPr id="241" name="Freeform 741"/>
            <p:cNvSpPr>
              <a:spLocks/>
            </p:cNvSpPr>
            <p:nvPr/>
          </p:nvSpPr>
          <p:spPr bwMode="gray">
            <a:xfrm>
              <a:off x="6206638" y="1339228"/>
              <a:ext cx="56123" cy="19692"/>
            </a:xfrm>
            <a:custGeom>
              <a:avLst/>
              <a:gdLst>
                <a:gd name="T0" fmla="*/ 56 w 23"/>
                <a:gd name="T1" fmla="*/ 9 h 11"/>
                <a:gd name="T2" fmla="*/ 42 w 23"/>
                <a:gd name="T3" fmla="*/ 19 h 11"/>
                <a:gd name="T4" fmla="*/ 27 w 23"/>
                <a:gd name="T5" fmla="*/ 26 h 11"/>
                <a:gd name="T6" fmla="*/ 22 w 23"/>
                <a:gd name="T7" fmla="*/ 23 h 11"/>
                <a:gd name="T8" fmla="*/ 31 w 23"/>
                <a:gd name="T9" fmla="*/ 22 h 11"/>
                <a:gd name="T10" fmla="*/ 22 w 23"/>
                <a:gd name="T11" fmla="*/ 19 h 11"/>
                <a:gd name="T12" fmla="*/ 9 w 23"/>
                <a:gd name="T13" fmla="*/ 17 h 11"/>
                <a:gd name="T14" fmla="*/ 9 w 23"/>
                <a:gd name="T15" fmla="*/ 8 h 11"/>
                <a:gd name="T16" fmla="*/ 3 w 23"/>
                <a:gd name="T17" fmla="*/ 5 h 11"/>
                <a:gd name="T18" fmla="*/ 0 w 23"/>
                <a:gd name="T19" fmla="*/ 0 h 11"/>
                <a:gd name="T20" fmla="*/ 22 w 23"/>
                <a:gd name="T21" fmla="*/ 0 h 11"/>
                <a:gd name="T22" fmla="*/ 39 w 23"/>
                <a:gd name="T23" fmla="*/ 5 h 11"/>
                <a:gd name="T24" fmla="*/ 49 w 23"/>
                <a:gd name="T25" fmla="*/ 8 h 11"/>
                <a:gd name="T26" fmla="*/ 56 w 23"/>
                <a:gd name="T27" fmla="*/ 9 h 11"/>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23"/>
                <a:gd name="T43" fmla="*/ 0 h 11"/>
                <a:gd name="T44" fmla="*/ 23 w 23"/>
                <a:gd name="T45" fmla="*/ 11 h 11"/>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23" h="11">
                  <a:moveTo>
                    <a:pt x="23" y="4"/>
                  </a:moveTo>
                  <a:lnTo>
                    <a:pt x="17" y="8"/>
                  </a:lnTo>
                  <a:lnTo>
                    <a:pt x="11" y="11"/>
                  </a:lnTo>
                  <a:lnTo>
                    <a:pt x="9" y="10"/>
                  </a:lnTo>
                  <a:lnTo>
                    <a:pt x="13" y="9"/>
                  </a:lnTo>
                  <a:lnTo>
                    <a:pt x="9" y="8"/>
                  </a:lnTo>
                  <a:lnTo>
                    <a:pt x="4" y="7"/>
                  </a:lnTo>
                  <a:lnTo>
                    <a:pt x="4" y="3"/>
                  </a:lnTo>
                  <a:lnTo>
                    <a:pt x="1" y="2"/>
                  </a:lnTo>
                  <a:lnTo>
                    <a:pt x="0" y="0"/>
                  </a:lnTo>
                  <a:lnTo>
                    <a:pt x="9" y="0"/>
                  </a:lnTo>
                  <a:lnTo>
                    <a:pt x="16" y="2"/>
                  </a:lnTo>
                  <a:lnTo>
                    <a:pt x="20" y="3"/>
                  </a:lnTo>
                  <a:lnTo>
                    <a:pt x="23" y="4"/>
                  </a:lnTo>
                  <a:close/>
                </a:path>
              </a:pathLst>
            </a:custGeom>
            <a:solidFill>
              <a:schemeClr val="bg2">
                <a:lumMod val="60000"/>
                <a:lumOff val="40000"/>
              </a:schemeClr>
            </a:solidFill>
            <a:ln w="3175" cmpd="sng">
              <a:solidFill>
                <a:schemeClr val="bg1"/>
              </a:solidFill>
              <a:round/>
              <a:headEnd/>
              <a:tailEnd/>
            </a:ln>
          </p:spPr>
          <p:txBody>
            <a:bodyPr lIns="121908" tIns="60953" rIns="121908" bIns="60953"/>
            <a:lstStyle/>
            <a:p>
              <a:endParaRPr lang="es-CL" sz="2400" dirty="0">
                <a:solidFill>
                  <a:srgbClr val="000000"/>
                </a:solidFill>
              </a:endParaRPr>
            </a:p>
          </p:txBody>
        </p:sp>
        <p:sp>
          <p:nvSpPr>
            <p:cNvPr id="242" name="Freeform 742"/>
            <p:cNvSpPr>
              <a:spLocks/>
            </p:cNvSpPr>
            <p:nvPr/>
          </p:nvSpPr>
          <p:spPr bwMode="gray">
            <a:xfrm>
              <a:off x="6250289" y="1360078"/>
              <a:ext cx="7795" cy="5792"/>
            </a:xfrm>
            <a:custGeom>
              <a:avLst/>
              <a:gdLst>
                <a:gd name="T0" fmla="*/ 3 w 3"/>
                <a:gd name="T1" fmla="*/ 0 h 3"/>
                <a:gd name="T2" fmla="*/ 8 w 3"/>
                <a:gd name="T3" fmla="*/ 5 h 3"/>
                <a:gd name="T4" fmla="*/ 3 w 3"/>
                <a:gd name="T5" fmla="*/ 8 h 3"/>
                <a:gd name="T6" fmla="*/ 0 w 3"/>
                <a:gd name="T7" fmla="*/ 3 h 3"/>
                <a:gd name="T8" fmla="*/ 3 w 3"/>
                <a:gd name="T9" fmla="*/ 0 h 3"/>
                <a:gd name="T10" fmla="*/ 0 60000 65536"/>
                <a:gd name="T11" fmla="*/ 0 60000 65536"/>
                <a:gd name="T12" fmla="*/ 0 60000 65536"/>
                <a:gd name="T13" fmla="*/ 0 60000 65536"/>
                <a:gd name="T14" fmla="*/ 0 60000 65536"/>
                <a:gd name="T15" fmla="*/ 0 w 3"/>
                <a:gd name="T16" fmla="*/ 0 h 3"/>
                <a:gd name="T17" fmla="*/ 3 w 3"/>
                <a:gd name="T18" fmla="*/ 3 h 3"/>
              </a:gdLst>
              <a:ahLst/>
              <a:cxnLst>
                <a:cxn ang="T10">
                  <a:pos x="T0" y="T1"/>
                </a:cxn>
                <a:cxn ang="T11">
                  <a:pos x="T2" y="T3"/>
                </a:cxn>
                <a:cxn ang="T12">
                  <a:pos x="T4" y="T5"/>
                </a:cxn>
                <a:cxn ang="T13">
                  <a:pos x="T6" y="T7"/>
                </a:cxn>
                <a:cxn ang="T14">
                  <a:pos x="T8" y="T9"/>
                </a:cxn>
              </a:cxnLst>
              <a:rect l="T15" t="T16" r="T17" b="T18"/>
              <a:pathLst>
                <a:path w="3" h="3">
                  <a:moveTo>
                    <a:pt x="1" y="0"/>
                  </a:moveTo>
                  <a:lnTo>
                    <a:pt x="3" y="2"/>
                  </a:lnTo>
                  <a:lnTo>
                    <a:pt x="1" y="3"/>
                  </a:lnTo>
                  <a:lnTo>
                    <a:pt x="0" y="1"/>
                  </a:lnTo>
                  <a:lnTo>
                    <a:pt x="1" y="0"/>
                  </a:lnTo>
                  <a:close/>
                </a:path>
              </a:pathLst>
            </a:custGeom>
            <a:solidFill>
              <a:schemeClr val="bg2">
                <a:lumMod val="60000"/>
                <a:lumOff val="40000"/>
              </a:schemeClr>
            </a:solidFill>
            <a:ln w="3175" cmpd="sng">
              <a:solidFill>
                <a:schemeClr val="bg1"/>
              </a:solidFill>
              <a:round/>
              <a:headEnd/>
              <a:tailEnd/>
            </a:ln>
          </p:spPr>
          <p:txBody>
            <a:bodyPr lIns="121908" tIns="60953" rIns="121908" bIns="60953"/>
            <a:lstStyle/>
            <a:p>
              <a:endParaRPr lang="es-CL" sz="2400" dirty="0">
                <a:solidFill>
                  <a:srgbClr val="000000"/>
                </a:solidFill>
              </a:endParaRPr>
            </a:p>
          </p:txBody>
        </p:sp>
        <p:sp>
          <p:nvSpPr>
            <p:cNvPr id="243" name="Freeform 743"/>
            <p:cNvSpPr>
              <a:spLocks/>
            </p:cNvSpPr>
            <p:nvPr/>
          </p:nvSpPr>
          <p:spPr bwMode="gray">
            <a:xfrm>
              <a:off x="6231581" y="1365870"/>
              <a:ext cx="17149" cy="1158"/>
            </a:xfrm>
            <a:custGeom>
              <a:avLst/>
              <a:gdLst>
                <a:gd name="T0" fmla="*/ 0 w 7"/>
                <a:gd name="T1" fmla="*/ 0 h 1"/>
                <a:gd name="T2" fmla="*/ 14 w 7"/>
                <a:gd name="T3" fmla="*/ 0 h 1"/>
                <a:gd name="T4" fmla="*/ 17 w 7"/>
                <a:gd name="T5" fmla="*/ 1 h 1"/>
                <a:gd name="T6" fmla="*/ 3 w 7"/>
                <a:gd name="T7" fmla="*/ 1 h 1"/>
                <a:gd name="T8" fmla="*/ 0 w 7"/>
                <a:gd name="T9" fmla="*/ 0 h 1"/>
                <a:gd name="T10" fmla="*/ 0 60000 65536"/>
                <a:gd name="T11" fmla="*/ 0 60000 65536"/>
                <a:gd name="T12" fmla="*/ 0 60000 65536"/>
                <a:gd name="T13" fmla="*/ 0 60000 65536"/>
                <a:gd name="T14" fmla="*/ 0 60000 65536"/>
                <a:gd name="T15" fmla="*/ 0 w 7"/>
                <a:gd name="T16" fmla="*/ 0 h 1"/>
                <a:gd name="T17" fmla="*/ 7 w 7"/>
                <a:gd name="T18" fmla="*/ 1 h 1"/>
              </a:gdLst>
              <a:ahLst/>
              <a:cxnLst>
                <a:cxn ang="T10">
                  <a:pos x="T0" y="T1"/>
                </a:cxn>
                <a:cxn ang="T11">
                  <a:pos x="T2" y="T3"/>
                </a:cxn>
                <a:cxn ang="T12">
                  <a:pos x="T4" y="T5"/>
                </a:cxn>
                <a:cxn ang="T13">
                  <a:pos x="T6" y="T7"/>
                </a:cxn>
                <a:cxn ang="T14">
                  <a:pos x="T8" y="T9"/>
                </a:cxn>
              </a:cxnLst>
              <a:rect l="T15" t="T16" r="T17" b="T18"/>
              <a:pathLst>
                <a:path w="7" h="1">
                  <a:moveTo>
                    <a:pt x="0" y="0"/>
                  </a:moveTo>
                  <a:lnTo>
                    <a:pt x="6" y="0"/>
                  </a:lnTo>
                  <a:lnTo>
                    <a:pt x="7" y="1"/>
                  </a:lnTo>
                  <a:lnTo>
                    <a:pt x="1" y="1"/>
                  </a:lnTo>
                  <a:lnTo>
                    <a:pt x="0" y="0"/>
                  </a:lnTo>
                  <a:close/>
                </a:path>
              </a:pathLst>
            </a:custGeom>
            <a:solidFill>
              <a:schemeClr val="bg2">
                <a:lumMod val="60000"/>
                <a:lumOff val="40000"/>
              </a:schemeClr>
            </a:solidFill>
            <a:ln w="3175" cmpd="sng">
              <a:solidFill>
                <a:schemeClr val="bg1"/>
              </a:solidFill>
              <a:round/>
              <a:headEnd/>
              <a:tailEnd/>
            </a:ln>
          </p:spPr>
          <p:txBody>
            <a:bodyPr lIns="121908" tIns="60953" rIns="121908" bIns="60953"/>
            <a:lstStyle/>
            <a:p>
              <a:endParaRPr lang="es-CL" sz="2400" dirty="0">
                <a:solidFill>
                  <a:srgbClr val="000000"/>
                </a:solidFill>
              </a:endParaRPr>
            </a:p>
          </p:txBody>
        </p:sp>
        <p:sp>
          <p:nvSpPr>
            <p:cNvPr id="244" name="Freeform 744"/>
            <p:cNvSpPr>
              <a:spLocks/>
            </p:cNvSpPr>
            <p:nvPr/>
          </p:nvSpPr>
          <p:spPr bwMode="gray">
            <a:xfrm>
              <a:off x="6546492" y="1412208"/>
              <a:ext cx="10913" cy="3475"/>
            </a:xfrm>
            <a:custGeom>
              <a:avLst/>
              <a:gdLst>
                <a:gd name="T0" fmla="*/ 0 w 5"/>
                <a:gd name="T1" fmla="*/ 0 h 2"/>
                <a:gd name="T2" fmla="*/ 1 w 5"/>
                <a:gd name="T3" fmla="*/ 0 h 2"/>
                <a:gd name="T4" fmla="*/ 10 w 5"/>
                <a:gd name="T5" fmla="*/ 3 h 2"/>
                <a:gd name="T6" fmla="*/ 6 w 5"/>
                <a:gd name="T7" fmla="*/ 4 h 2"/>
                <a:gd name="T8" fmla="*/ 0 w 5"/>
                <a:gd name="T9" fmla="*/ 0 h 2"/>
                <a:gd name="T10" fmla="*/ 0 60000 65536"/>
                <a:gd name="T11" fmla="*/ 0 60000 65536"/>
                <a:gd name="T12" fmla="*/ 0 60000 65536"/>
                <a:gd name="T13" fmla="*/ 0 60000 65536"/>
                <a:gd name="T14" fmla="*/ 0 60000 65536"/>
                <a:gd name="T15" fmla="*/ 0 w 5"/>
                <a:gd name="T16" fmla="*/ 0 h 2"/>
                <a:gd name="T17" fmla="*/ 5 w 5"/>
                <a:gd name="T18" fmla="*/ 2 h 2"/>
              </a:gdLst>
              <a:ahLst/>
              <a:cxnLst>
                <a:cxn ang="T10">
                  <a:pos x="T0" y="T1"/>
                </a:cxn>
                <a:cxn ang="T11">
                  <a:pos x="T2" y="T3"/>
                </a:cxn>
                <a:cxn ang="T12">
                  <a:pos x="T4" y="T5"/>
                </a:cxn>
                <a:cxn ang="T13">
                  <a:pos x="T6" y="T7"/>
                </a:cxn>
                <a:cxn ang="T14">
                  <a:pos x="T8" y="T9"/>
                </a:cxn>
              </a:cxnLst>
              <a:rect l="T15" t="T16" r="T17" b="T18"/>
              <a:pathLst>
                <a:path w="5" h="2">
                  <a:moveTo>
                    <a:pt x="0" y="0"/>
                  </a:moveTo>
                  <a:lnTo>
                    <a:pt x="1" y="0"/>
                  </a:lnTo>
                  <a:lnTo>
                    <a:pt x="5" y="1"/>
                  </a:lnTo>
                  <a:lnTo>
                    <a:pt x="3" y="2"/>
                  </a:lnTo>
                  <a:lnTo>
                    <a:pt x="0" y="0"/>
                  </a:lnTo>
                  <a:close/>
                </a:path>
              </a:pathLst>
            </a:custGeom>
            <a:solidFill>
              <a:schemeClr val="bg2">
                <a:lumMod val="60000"/>
                <a:lumOff val="40000"/>
              </a:schemeClr>
            </a:solidFill>
            <a:ln w="3175" cmpd="sng">
              <a:solidFill>
                <a:schemeClr val="bg1"/>
              </a:solidFill>
              <a:round/>
              <a:headEnd/>
              <a:tailEnd/>
            </a:ln>
          </p:spPr>
          <p:txBody>
            <a:bodyPr lIns="121908" tIns="60953" rIns="121908" bIns="60953"/>
            <a:lstStyle/>
            <a:p>
              <a:endParaRPr lang="es-CL" sz="2400" dirty="0">
                <a:solidFill>
                  <a:srgbClr val="000000"/>
                </a:solidFill>
              </a:endParaRPr>
            </a:p>
          </p:txBody>
        </p:sp>
        <p:sp>
          <p:nvSpPr>
            <p:cNvPr id="245" name="Freeform 745"/>
            <p:cNvSpPr>
              <a:spLocks/>
            </p:cNvSpPr>
            <p:nvPr/>
          </p:nvSpPr>
          <p:spPr bwMode="gray">
            <a:xfrm>
              <a:off x="6560516" y="1406413"/>
              <a:ext cx="12472" cy="5792"/>
            </a:xfrm>
            <a:custGeom>
              <a:avLst/>
              <a:gdLst>
                <a:gd name="T0" fmla="*/ 0 w 5"/>
                <a:gd name="T1" fmla="*/ 3 h 3"/>
                <a:gd name="T2" fmla="*/ 5 w 5"/>
                <a:gd name="T3" fmla="*/ 0 h 3"/>
                <a:gd name="T4" fmla="*/ 13 w 5"/>
                <a:gd name="T5" fmla="*/ 3 h 3"/>
                <a:gd name="T6" fmla="*/ 10 w 5"/>
                <a:gd name="T7" fmla="*/ 8 h 3"/>
                <a:gd name="T8" fmla="*/ 0 w 5"/>
                <a:gd name="T9" fmla="*/ 5 h 3"/>
                <a:gd name="T10" fmla="*/ 0 w 5"/>
                <a:gd name="T11" fmla="*/ 3 h 3"/>
                <a:gd name="T12" fmla="*/ 0 60000 65536"/>
                <a:gd name="T13" fmla="*/ 0 60000 65536"/>
                <a:gd name="T14" fmla="*/ 0 60000 65536"/>
                <a:gd name="T15" fmla="*/ 0 60000 65536"/>
                <a:gd name="T16" fmla="*/ 0 60000 65536"/>
                <a:gd name="T17" fmla="*/ 0 60000 65536"/>
                <a:gd name="T18" fmla="*/ 0 w 5"/>
                <a:gd name="T19" fmla="*/ 0 h 3"/>
                <a:gd name="T20" fmla="*/ 5 w 5"/>
                <a:gd name="T21" fmla="*/ 3 h 3"/>
              </a:gdLst>
              <a:ahLst/>
              <a:cxnLst>
                <a:cxn ang="T12">
                  <a:pos x="T0" y="T1"/>
                </a:cxn>
                <a:cxn ang="T13">
                  <a:pos x="T2" y="T3"/>
                </a:cxn>
                <a:cxn ang="T14">
                  <a:pos x="T4" y="T5"/>
                </a:cxn>
                <a:cxn ang="T15">
                  <a:pos x="T6" y="T7"/>
                </a:cxn>
                <a:cxn ang="T16">
                  <a:pos x="T8" y="T9"/>
                </a:cxn>
                <a:cxn ang="T17">
                  <a:pos x="T10" y="T11"/>
                </a:cxn>
              </a:cxnLst>
              <a:rect l="T18" t="T19" r="T20" b="T21"/>
              <a:pathLst>
                <a:path w="5" h="3">
                  <a:moveTo>
                    <a:pt x="0" y="1"/>
                  </a:moveTo>
                  <a:lnTo>
                    <a:pt x="2" y="0"/>
                  </a:lnTo>
                  <a:lnTo>
                    <a:pt x="5" y="1"/>
                  </a:lnTo>
                  <a:lnTo>
                    <a:pt x="4" y="3"/>
                  </a:lnTo>
                  <a:lnTo>
                    <a:pt x="0" y="2"/>
                  </a:lnTo>
                  <a:lnTo>
                    <a:pt x="0" y="1"/>
                  </a:lnTo>
                  <a:close/>
                </a:path>
              </a:pathLst>
            </a:custGeom>
            <a:solidFill>
              <a:schemeClr val="bg2">
                <a:lumMod val="60000"/>
                <a:lumOff val="40000"/>
              </a:schemeClr>
            </a:solidFill>
            <a:ln w="3175" cmpd="sng">
              <a:solidFill>
                <a:schemeClr val="bg1"/>
              </a:solidFill>
              <a:round/>
              <a:headEnd/>
              <a:tailEnd/>
            </a:ln>
          </p:spPr>
          <p:txBody>
            <a:bodyPr lIns="121908" tIns="60953" rIns="121908" bIns="60953"/>
            <a:lstStyle/>
            <a:p>
              <a:endParaRPr lang="es-CL" sz="2400" dirty="0">
                <a:solidFill>
                  <a:srgbClr val="000000"/>
                </a:solidFill>
              </a:endParaRPr>
            </a:p>
          </p:txBody>
        </p:sp>
        <p:sp>
          <p:nvSpPr>
            <p:cNvPr id="246" name="Rectangle 746"/>
            <p:cNvSpPr>
              <a:spLocks noChangeArrowheads="1"/>
            </p:cNvSpPr>
            <p:nvPr/>
          </p:nvSpPr>
          <p:spPr bwMode="gray">
            <a:xfrm>
              <a:off x="6557404" y="1442325"/>
              <a:ext cx="10913" cy="2317"/>
            </a:xfrm>
            <a:prstGeom prst="rect">
              <a:avLst/>
            </a:prstGeom>
            <a:solidFill>
              <a:schemeClr val="bg2">
                <a:lumMod val="60000"/>
                <a:lumOff val="40000"/>
              </a:schemeClr>
            </a:solidFill>
            <a:ln w="3175">
              <a:solidFill>
                <a:schemeClr val="bg1"/>
              </a:solidFill>
              <a:miter lim="800000"/>
              <a:headEnd/>
              <a:tailEnd/>
            </a:ln>
          </p:spPr>
          <p:txBody>
            <a:bodyPr lIns="121908" tIns="60953" rIns="121908" bIns="60953"/>
            <a:lstStyle/>
            <a:p>
              <a:pPr>
                <a:spcBef>
                  <a:spcPct val="15000"/>
                </a:spcBef>
                <a:spcAft>
                  <a:spcPct val="15000"/>
                </a:spcAft>
                <a:buClr>
                  <a:srgbClr val="263F8F"/>
                </a:buClr>
                <a:buFont typeface="Wingdings" pitchFamily="2" charset="2"/>
                <a:buNone/>
              </a:pPr>
              <a:endParaRPr kumimoji="1" lang="es-CL" sz="1867" dirty="0">
                <a:solidFill>
                  <a:srgbClr val="000000"/>
                </a:solidFill>
              </a:endParaRPr>
            </a:p>
          </p:txBody>
        </p:sp>
        <p:sp>
          <p:nvSpPr>
            <p:cNvPr id="247" name="Freeform 747"/>
            <p:cNvSpPr>
              <a:spLocks/>
            </p:cNvSpPr>
            <p:nvPr/>
          </p:nvSpPr>
          <p:spPr bwMode="gray">
            <a:xfrm>
              <a:off x="6572994" y="1448113"/>
              <a:ext cx="10913" cy="5792"/>
            </a:xfrm>
            <a:custGeom>
              <a:avLst/>
              <a:gdLst>
                <a:gd name="T0" fmla="*/ 0 w 5"/>
                <a:gd name="T1" fmla="*/ 3 h 3"/>
                <a:gd name="T2" fmla="*/ 4 w 5"/>
                <a:gd name="T3" fmla="*/ 0 h 3"/>
                <a:gd name="T4" fmla="*/ 10 w 5"/>
                <a:gd name="T5" fmla="*/ 0 h 3"/>
                <a:gd name="T6" fmla="*/ 8 w 5"/>
                <a:gd name="T7" fmla="*/ 8 h 3"/>
                <a:gd name="T8" fmla="*/ 0 w 5"/>
                <a:gd name="T9" fmla="*/ 8 h 3"/>
                <a:gd name="T10" fmla="*/ 0 w 5"/>
                <a:gd name="T11" fmla="*/ 3 h 3"/>
                <a:gd name="T12" fmla="*/ 0 60000 65536"/>
                <a:gd name="T13" fmla="*/ 0 60000 65536"/>
                <a:gd name="T14" fmla="*/ 0 60000 65536"/>
                <a:gd name="T15" fmla="*/ 0 60000 65536"/>
                <a:gd name="T16" fmla="*/ 0 60000 65536"/>
                <a:gd name="T17" fmla="*/ 0 60000 65536"/>
                <a:gd name="T18" fmla="*/ 0 w 5"/>
                <a:gd name="T19" fmla="*/ 0 h 3"/>
                <a:gd name="T20" fmla="*/ 5 w 5"/>
                <a:gd name="T21" fmla="*/ 3 h 3"/>
              </a:gdLst>
              <a:ahLst/>
              <a:cxnLst>
                <a:cxn ang="T12">
                  <a:pos x="T0" y="T1"/>
                </a:cxn>
                <a:cxn ang="T13">
                  <a:pos x="T2" y="T3"/>
                </a:cxn>
                <a:cxn ang="T14">
                  <a:pos x="T4" y="T5"/>
                </a:cxn>
                <a:cxn ang="T15">
                  <a:pos x="T6" y="T7"/>
                </a:cxn>
                <a:cxn ang="T16">
                  <a:pos x="T8" y="T9"/>
                </a:cxn>
                <a:cxn ang="T17">
                  <a:pos x="T10" y="T11"/>
                </a:cxn>
              </a:cxnLst>
              <a:rect l="T18" t="T19" r="T20" b="T21"/>
              <a:pathLst>
                <a:path w="5" h="3">
                  <a:moveTo>
                    <a:pt x="0" y="1"/>
                  </a:moveTo>
                  <a:lnTo>
                    <a:pt x="2" y="0"/>
                  </a:lnTo>
                  <a:lnTo>
                    <a:pt x="5" y="0"/>
                  </a:lnTo>
                  <a:lnTo>
                    <a:pt x="4" y="3"/>
                  </a:lnTo>
                  <a:lnTo>
                    <a:pt x="0" y="3"/>
                  </a:lnTo>
                  <a:lnTo>
                    <a:pt x="0" y="1"/>
                  </a:lnTo>
                  <a:close/>
                </a:path>
              </a:pathLst>
            </a:custGeom>
            <a:solidFill>
              <a:schemeClr val="bg2">
                <a:lumMod val="60000"/>
                <a:lumOff val="40000"/>
              </a:schemeClr>
            </a:solidFill>
            <a:ln w="3175" cmpd="sng">
              <a:solidFill>
                <a:schemeClr val="bg1"/>
              </a:solidFill>
              <a:round/>
              <a:headEnd/>
              <a:tailEnd/>
            </a:ln>
          </p:spPr>
          <p:txBody>
            <a:bodyPr lIns="121908" tIns="60953" rIns="121908" bIns="60953"/>
            <a:lstStyle/>
            <a:p>
              <a:endParaRPr lang="es-CL" sz="2400" dirty="0">
                <a:solidFill>
                  <a:srgbClr val="000000"/>
                </a:solidFill>
              </a:endParaRPr>
            </a:p>
          </p:txBody>
        </p:sp>
        <p:sp>
          <p:nvSpPr>
            <p:cNvPr id="248" name="Freeform 748"/>
            <p:cNvSpPr>
              <a:spLocks/>
            </p:cNvSpPr>
            <p:nvPr/>
          </p:nvSpPr>
          <p:spPr bwMode="gray">
            <a:xfrm>
              <a:off x="6303289" y="1453906"/>
              <a:ext cx="29620" cy="9267"/>
            </a:xfrm>
            <a:custGeom>
              <a:avLst/>
              <a:gdLst>
                <a:gd name="T0" fmla="*/ 3 w 12"/>
                <a:gd name="T1" fmla="*/ 5 h 5"/>
                <a:gd name="T2" fmla="*/ 30 w 12"/>
                <a:gd name="T3" fmla="*/ 0 h 5"/>
                <a:gd name="T4" fmla="*/ 30 w 12"/>
                <a:gd name="T5" fmla="*/ 8 h 5"/>
                <a:gd name="T6" fmla="*/ 10 w 12"/>
                <a:gd name="T7" fmla="*/ 13 h 5"/>
                <a:gd name="T8" fmla="*/ 0 w 12"/>
                <a:gd name="T9" fmla="*/ 10 h 5"/>
                <a:gd name="T10" fmla="*/ 3 w 12"/>
                <a:gd name="T11" fmla="*/ 5 h 5"/>
                <a:gd name="T12" fmla="*/ 0 60000 65536"/>
                <a:gd name="T13" fmla="*/ 0 60000 65536"/>
                <a:gd name="T14" fmla="*/ 0 60000 65536"/>
                <a:gd name="T15" fmla="*/ 0 60000 65536"/>
                <a:gd name="T16" fmla="*/ 0 60000 65536"/>
                <a:gd name="T17" fmla="*/ 0 60000 65536"/>
                <a:gd name="T18" fmla="*/ 0 w 12"/>
                <a:gd name="T19" fmla="*/ 0 h 5"/>
                <a:gd name="T20" fmla="*/ 12 w 12"/>
                <a:gd name="T21" fmla="*/ 5 h 5"/>
              </a:gdLst>
              <a:ahLst/>
              <a:cxnLst>
                <a:cxn ang="T12">
                  <a:pos x="T0" y="T1"/>
                </a:cxn>
                <a:cxn ang="T13">
                  <a:pos x="T2" y="T3"/>
                </a:cxn>
                <a:cxn ang="T14">
                  <a:pos x="T4" y="T5"/>
                </a:cxn>
                <a:cxn ang="T15">
                  <a:pos x="T6" y="T7"/>
                </a:cxn>
                <a:cxn ang="T16">
                  <a:pos x="T8" y="T9"/>
                </a:cxn>
                <a:cxn ang="T17">
                  <a:pos x="T10" y="T11"/>
                </a:cxn>
              </a:cxnLst>
              <a:rect l="T18" t="T19" r="T20" b="T21"/>
              <a:pathLst>
                <a:path w="12" h="5">
                  <a:moveTo>
                    <a:pt x="1" y="2"/>
                  </a:moveTo>
                  <a:lnTo>
                    <a:pt x="12" y="0"/>
                  </a:lnTo>
                  <a:lnTo>
                    <a:pt x="12" y="3"/>
                  </a:lnTo>
                  <a:lnTo>
                    <a:pt x="4" y="5"/>
                  </a:lnTo>
                  <a:lnTo>
                    <a:pt x="0" y="4"/>
                  </a:lnTo>
                  <a:lnTo>
                    <a:pt x="1" y="2"/>
                  </a:lnTo>
                  <a:close/>
                </a:path>
              </a:pathLst>
            </a:custGeom>
            <a:solidFill>
              <a:schemeClr val="bg2">
                <a:lumMod val="60000"/>
                <a:lumOff val="40000"/>
              </a:schemeClr>
            </a:solidFill>
            <a:ln w="3175" cmpd="sng">
              <a:solidFill>
                <a:schemeClr val="bg1"/>
              </a:solidFill>
              <a:round/>
              <a:headEnd/>
              <a:tailEnd/>
            </a:ln>
          </p:spPr>
          <p:txBody>
            <a:bodyPr lIns="121908" tIns="60953" rIns="121908" bIns="60953"/>
            <a:lstStyle/>
            <a:p>
              <a:endParaRPr lang="es-CL" sz="2400" dirty="0">
                <a:solidFill>
                  <a:srgbClr val="000000"/>
                </a:solidFill>
              </a:endParaRPr>
            </a:p>
          </p:txBody>
        </p:sp>
        <p:sp>
          <p:nvSpPr>
            <p:cNvPr id="249" name="Freeform 749"/>
            <p:cNvSpPr>
              <a:spLocks/>
            </p:cNvSpPr>
            <p:nvPr/>
          </p:nvSpPr>
          <p:spPr bwMode="gray">
            <a:xfrm>
              <a:off x="6275231" y="1470124"/>
              <a:ext cx="14031" cy="6950"/>
            </a:xfrm>
            <a:custGeom>
              <a:avLst/>
              <a:gdLst>
                <a:gd name="T0" fmla="*/ 14 w 6"/>
                <a:gd name="T1" fmla="*/ 0 h 4"/>
                <a:gd name="T2" fmla="*/ 14 w 6"/>
                <a:gd name="T3" fmla="*/ 3 h 4"/>
                <a:gd name="T4" fmla="*/ 9 w 6"/>
                <a:gd name="T5" fmla="*/ 4 h 4"/>
                <a:gd name="T6" fmla="*/ 3 w 6"/>
                <a:gd name="T7" fmla="*/ 9 h 4"/>
                <a:gd name="T8" fmla="*/ 0 w 6"/>
                <a:gd name="T9" fmla="*/ 4 h 4"/>
                <a:gd name="T10" fmla="*/ 14 w 6"/>
                <a:gd name="T11" fmla="*/ 0 h 4"/>
                <a:gd name="T12" fmla="*/ 0 60000 65536"/>
                <a:gd name="T13" fmla="*/ 0 60000 65536"/>
                <a:gd name="T14" fmla="*/ 0 60000 65536"/>
                <a:gd name="T15" fmla="*/ 0 60000 65536"/>
                <a:gd name="T16" fmla="*/ 0 60000 65536"/>
                <a:gd name="T17" fmla="*/ 0 60000 65536"/>
                <a:gd name="T18" fmla="*/ 0 w 6"/>
                <a:gd name="T19" fmla="*/ 0 h 4"/>
                <a:gd name="T20" fmla="*/ 6 w 6"/>
                <a:gd name="T21" fmla="*/ 4 h 4"/>
              </a:gdLst>
              <a:ahLst/>
              <a:cxnLst>
                <a:cxn ang="T12">
                  <a:pos x="T0" y="T1"/>
                </a:cxn>
                <a:cxn ang="T13">
                  <a:pos x="T2" y="T3"/>
                </a:cxn>
                <a:cxn ang="T14">
                  <a:pos x="T4" y="T5"/>
                </a:cxn>
                <a:cxn ang="T15">
                  <a:pos x="T6" y="T7"/>
                </a:cxn>
                <a:cxn ang="T16">
                  <a:pos x="T8" y="T9"/>
                </a:cxn>
                <a:cxn ang="T17">
                  <a:pos x="T10" y="T11"/>
                </a:cxn>
              </a:cxnLst>
              <a:rect l="T18" t="T19" r="T20" b="T21"/>
              <a:pathLst>
                <a:path w="6" h="4">
                  <a:moveTo>
                    <a:pt x="6" y="0"/>
                  </a:moveTo>
                  <a:lnTo>
                    <a:pt x="6" y="1"/>
                  </a:lnTo>
                  <a:lnTo>
                    <a:pt x="4" y="2"/>
                  </a:lnTo>
                  <a:lnTo>
                    <a:pt x="1" y="4"/>
                  </a:lnTo>
                  <a:lnTo>
                    <a:pt x="0" y="2"/>
                  </a:lnTo>
                  <a:lnTo>
                    <a:pt x="6" y="0"/>
                  </a:lnTo>
                  <a:close/>
                </a:path>
              </a:pathLst>
            </a:custGeom>
            <a:solidFill>
              <a:schemeClr val="bg2">
                <a:lumMod val="60000"/>
                <a:lumOff val="40000"/>
              </a:schemeClr>
            </a:solidFill>
            <a:ln w="3175" cmpd="sng">
              <a:solidFill>
                <a:schemeClr val="bg1"/>
              </a:solidFill>
              <a:round/>
              <a:headEnd/>
              <a:tailEnd/>
            </a:ln>
          </p:spPr>
          <p:txBody>
            <a:bodyPr lIns="121908" tIns="60953" rIns="121908" bIns="60953"/>
            <a:lstStyle/>
            <a:p>
              <a:endParaRPr lang="es-CL" sz="2400" dirty="0">
                <a:solidFill>
                  <a:srgbClr val="000000"/>
                </a:solidFill>
              </a:endParaRPr>
            </a:p>
          </p:txBody>
        </p:sp>
        <p:sp>
          <p:nvSpPr>
            <p:cNvPr id="250" name="Freeform 750"/>
            <p:cNvSpPr>
              <a:spLocks/>
            </p:cNvSpPr>
            <p:nvPr/>
          </p:nvSpPr>
          <p:spPr bwMode="gray">
            <a:xfrm>
              <a:off x="6297052" y="1467808"/>
              <a:ext cx="6236" cy="3475"/>
            </a:xfrm>
            <a:custGeom>
              <a:avLst/>
              <a:gdLst>
                <a:gd name="T0" fmla="*/ 0 w 3"/>
                <a:gd name="T1" fmla="*/ 3 h 2"/>
                <a:gd name="T2" fmla="*/ 5 w 3"/>
                <a:gd name="T3" fmla="*/ 0 h 2"/>
                <a:gd name="T4" fmla="*/ 5 w 3"/>
                <a:gd name="T5" fmla="*/ 4 h 2"/>
                <a:gd name="T6" fmla="*/ 0 w 3"/>
                <a:gd name="T7" fmla="*/ 4 h 2"/>
                <a:gd name="T8" fmla="*/ 0 w 3"/>
                <a:gd name="T9" fmla="*/ 3 h 2"/>
                <a:gd name="T10" fmla="*/ 0 60000 65536"/>
                <a:gd name="T11" fmla="*/ 0 60000 65536"/>
                <a:gd name="T12" fmla="*/ 0 60000 65536"/>
                <a:gd name="T13" fmla="*/ 0 60000 65536"/>
                <a:gd name="T14" fmla="*/ 0 60000 65536"/>
                <a:gd name="T15" fmla="*/ 0 w 3"/>
                <a:gd name="T16" fmla="*/ 0 h 2"/>
                <a:gd name="T17" fmla="*/ 3 w 3"/>
                <a:gd name="T18" fmla="*/ 2 h 2"/>
              </a:gdLst>
              <a:ahLst/>
              <a:cxnLst>
                <a:cxn ang="T10">
                  <a:pos x="T0" y="T1"/>
                </a:cxn>
                <a:cxn ang="T11">
                  <a:pos x="T2" y="T3"/>
                </a:cxn>
                <a:cxn ang="T12">
                  <a:pos x="T4" y="T5"/>
                </a:cxn>
                <a:cxn ang="T13">
                  <a:pos x="T6" y="T7"/>
                </a:cxn>
                <a:cxn ang="T14">
                  <a:pos x="T8" y="T9"/>
                </a:cxn>
              </a:cxnLst>
              <a:rect l="T15" t="T16" r="T17" b="T18"/>
              <a:pathLst>
                <a:path w="3" h="2">
                  <a:moveTo>
                    <a:pt x="0" y="1"/>
                  </a:moveTo>
                  <a:lnTo>
                    <a:pt x="3" y="0"/>
                  </a:lnTo>
                  <a:lnTo>
                    <a:pt x="3" y="2"/>
                  </a:lnTo>
                  <a:lnTo>
                    <a:pt x="0" y="2"/>
                  </a:lnTo>
                  <a:lnTo>
                    <a:pt x="0" y="1"/>
                  </a:lnTo>
                  <a:close/>
                </a:path>
              </a:pathLst>
            </a:custGeom>
            <a:solidFill>
              <a:schemeClr val="bg2">
                <a:lumMod val="60000"/>
                <a:lumOff val="40000"/>
              </a:schemeClr>
            </a:solidFill>
            <a:ln w="3175" cmpd="sng">
              <a:solidFill>
                <a:schemeClr val="bg1"/>
              </a:solidFill>
              <a:round/>
              <a:headEnd/>
              <a:tailEnd/>
            </a:ln>
          </p:spPr>
          <p:txBody>
            <a:bodyPr lIns="121908" tIns="60953" rIns="121908" bIns="60953"/>
            <a:lstStyle/>
            <a:p>
              <a:endParaRPr lang="es-CL" sz="2400" dirty="0">
                <a:solidFill>
                  <a:srgbClr val="000000"/>
                </a:solidFill>
              </a:endParaRPr>
            </a:p>
          </p:txBody>
        </p:sp>
        <p:sp>
          <p:nvSpPr>
            <p:cNvPr id="251" name="Freeform 751"/>
            <p:cNvSpPr>
              <a:spLocks/>
            </p:cNvSpPr>
            <p:nvPr/>
          </p:nvSpPr>
          <p:spPr bwMode="gray">
            <a:xfrm>
              <a:off x="6318877" y="1471281"/>
              <a:ext cx="9354" cy="5792"/>
            </a:xfrm>
            <a:custGeom>
              <a:avLst/>
              <a:gdLst>
                <a:gd name="T0" fmla="*/ 0 w 4"/>
                <a:gd name="T1" fmla="*/ 3 h 3"/>
                <a:gd name="T2" fmla="*/ 3 w 4"/>
                <a:gd name="T3" fmla="*/ 0 h 3"/>
                <a:gd name="T4" fmla="*/ 9 w 4"/>
                <a:gd name="T5" fmla="*/ 0 h 3"/>
                <a:gd name="T6" fmla="*/ 9 w 4"/>
                <a:gd name="T7" fmla="*/ 8 h 3"/>
                <a:gd name="T8" fmla="*/ 0 w 4"/>
                <a:gd name="T9" fmla="*/ 3 h 3"/>
                <a:gd name="T10" fmla="*/ 0 60000 65536"/>
                <a:gd name="T11" fmla="*/ 0 60000 65536"/>
                <a:gd name="T12" fmla="*/ 0 60000 65536"/>
                <a:gd name="T13" fmla="*/ 0 60000 65536"/>
                <a:gd name="T14" fmla="*/ 0 60000 65536"/>
                <a:gd name="T15" fmla="*/ 0 w 4"/>
                <a:gd name="T16" fmla="*/ 0 h 3"/>
                <a:gd name="T17" fmla="*/ 4 w 4"/>
                <a:gd name="T18" fmla="*/ 3 h 3"/>
              </a:gdLst>
              <a:ahLst/>
              <a:cxnLst>
                <a:cxn ang="T10">
                  <a:pos x="T0" y="T1"/>
                </a:cxn>
                <a:cxn ang="T11">
                  <a:pos x="T2" y="T3"/>
                </a:cxn>
                <a:cxn ang="T12">
                  <a:pos x="T4" y="T5"/>
                </a:cxn>
                <a:cxn ang="T13">
                  <a:pos x="T6" y="T7"/>
                </a:cxn>
                <a:cxn ang="T14">
                  <a:pos x="T8" y="T9"/>
                </a:cxn>
              </a:cxnLst>
              <a:rect l="T15" t="T16" r="T17" b="T18"/>
              <a:pathLst>
                <a:path w="4" h="3">
                  <a:moveTo>
                    <a:pt x="0" y="1"/>
                  </a:moveTo>
                  <a:lnTo>
                    <a:pt x="1" y="0"/>
                  </a:lnTo>
                  <a:lnTo>
                    <a:pt x="4" y="0"/>
                  </a:lnTo>
                  <a:lnTo>
                    <a:pt x="4" y="3"/>
                  </a:lnTo>
                  <a:lnTo>
                    <a:pt x="0" y="1"/>
                  </a:lnTo>
                  <a:close/>
                </a:path>
              </a:pathLst>
            </a:custGeom>
            <a:solidFill>
              <a:schemeClr val="bg2">
                <a:lumMod val="60000"/>
                <a:lumOff val="40000"/>
              </a:schemeClr>
            </a:solidFill>
            <a:ln w="3175" cmpd="sng">
              <a:solidFill>
                <a:schemeClr val="bg1"/>
              </a:solidFill>
              <a:round/>
              <a:headEnd/>
              <a:tailEnd/>
            </a:ln>
          </p:spPr>
          <p:txBody>
            <a:bodyPr lIns="121908" tIns="60953" rIns="121908" bIns="60953"/>
            <a:lstStyle/>
            <a:p>
              <a:endParaRPr lang="es-CL" sz="2400" dirty="0">
                <a:solidFill>
                  <a:srgbClr val="000000"/>
                </a:solidFill>
              </a:endParaRPr>
            </a:p>
          </p:txBody>
        </p:sp>
        <p:sp>
          <p:nvSpPr>
            <p:cNvPr id="252" name="Freeform 752"/>
            <p:cNvSpPr>
              <a:spLocks/>
            </p:cNvSpPr>
            <p:nvPr/>
          </p:nvSpPr>
          <p:spPr bwMode="gray">
            <a:xfrm>
              <a:off x="6303290" y="1486339"/>
              <a:ext cx="24943" cy="4634"/>
            </a:xfrm>
            <a:custGeom>
              <a:avLst/>
              <a:gdLst>
                <a:gd name="T0" fmla="*/ 0 w 10"/>
                <a:gd name="T1" fmla="*/ 1 h 3"/>
                <a:gd name="T2" fmla="*/ 3 w 10"/>
                <a:gd name="T3" fmla="*/ 0 h 3"/>
                <a:gd name="T4" fmla="*/ 16 w 10"/>
                <a:gd name="T5" fmla="*/ 0 h 3"/>
                <a:gd name="T6" fmla="*/ 26 w 10"/>
                <a:gd name="T7" fmla="*/ 0 h 3"/>
                <a:gd name="T8" fmla="*/ 26 w 10"/>
                <a:gd name="T9" fmla="*/ 4 h 3"/>
                <a:gd name="T10" fmla="*/ 21 w 10"/>
                <a:gd name="T11" fmla="*/ 5 h 3"/>
                <a:gd name="T12" fmla="*/ 0 w 10"/>
                <a:gd name="T13" fmla="*/ 1 h 3"/>
                <a:gd name="T14" fmla="*/ 0 60000 65536"/>
                <a:gd name="T15" fmla="*/ 0 60000 65536"/>
                <a:gd name="T16" fmla="*/ 0 60000 65536"/>
                <a:gd name="T17" fmla="*/ 0 60000 65536"/>
                <a:gd name="T18" fmla="*/ 0 60000 65536"/>
                <a:gd name="T19" fmla="*/ 0 60000 65536"/>
                <a:gd name="T20" fmla="*/ 0 60000 65536"/>
                <a:gd name="T21" fmla="*/ 0 w 10"/>
                <a:gd name="T22" fmla="*/ 0 h 3"/>
                <a:gd name="T23" fmla="*/ 10 w 10"/>
                <a:gd name="T24" fmla="*/ 3 h 3"/>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10" h="3">
                  <a:moveTo>
                    <a:pt x="0" y="1"/>
                  </a:moveTo>
                  <a:lnTo>
                    <a:pt x="1" y="0"/>
                  </a:lnTo>
                  <a:lnTo>
                    <a:pt x="6" y="0"/>
                  </a:lnTo>
                  <a:lnTo>
                    <a:pt x="10" y="0"/>
                  </a:lnTo>
                  <a:lnTo>
                    <a:pt x="10" y="2"/>
                  </a:lnTo>
                  <a:lnTo>
                    <a:pt x="8" y="3"/>
                  </a:lnTo>
                  <a:lnTo>
                    <a:pt x="0" y="1"/>
                  </a:lnTo>
                  <a:close/>
                </a:path>
              </a:pathLst>
            </a:custGeom>
            <a:solidFill>
              <a:schemeClr val="bg2">
                <a:lumMod val="60000"/>
                <a:lumOff val="40000"/>
              </a:schemeClr>
            </a:solidFill>
            <a:ln w="3175" cmpd="sng">
              <a:solidFill>
                <a:schemeClr val="bg1"/>
              </a:solidFill>
              <a:round/>
              <a:headEnd/>
              <a:tailEnd/>
            </a:ln>
          </p:spPr>
          <p:txBody>
            <a:bodyPr lIns="121908" tIns="60953" rIns="121908" bIns="60953"/>
            <a:lstStyle/>
            <a:p>
              <a:endParaRPr lang="es-CL" sz="2400" dirty="0">
                <a:solidFill>
                  <a:srgbClr val="000000"/>
                </a:solidFill>
              </a:endParaRPr>
            </a:p>
          </p:txBody>
        </p:sp>
        <p:sp>
          <p:nvSpPr>
            <p:cNvPr id="253" name="Freeform 753"/>
            <p:cNvSpPr>
              <a:spLocks/>
            </p:cNvSpPr>
            <p:nvPr/>
          </p:nvSpPr>
          <p:spPr bwMode="gray">
            <a:xfrm>
              <a:off x="6337585" y="1490976"/>
              <a:ext cx="9354" cy="3475"/>
            </a:xfrm>
            <a:custGeom>
              <a:avLst/>
              <a:gdLst>
                <a:gd name="T0" fmla="*/ 0 w 4"/>
                <a:gd name="T1" fmla="*/ 3 h 2"/>
                <a:gd name="T2" fmla="*/ 6 w 4"/>
                <a:gd name="T3" fmla="*/ 0 h 2"/>
                <a:gd name="T4" fmla="*/ 9 w 4"/>
                <a:gd name="T5" fmla="*/ 3 h 2"/>
                <a:gd name="T6" fmla="*/ 6 w 4"/>
                <a:gd name="T7" fmla="*/ 4 h 2"/>
                <a:gd name="T8" fmla="*/ 0 w 4"/>
                <a:gd name="T9" fmla="*/ 3 h 2"/>
                <a:gd name="T10" fmla="*/ 0 60000 65536"/>
                <a:gd name="T11" fmla="*/ 0 60000 65536"/>
                <a:gd name="T12" fmla="*/ 0 60000 65536"/>
                <a:gd name="T13" fmla="*/ 0 60000 65536"/>
                <a:gd name="T14" fmla="*/ 0 60000 65536"/>
                <a:gd name="T15" fmla="*/ 0 w 4"/>
                <a:gd name="T16" fmla="*/ 0 h 2"/>
                <a:gd name="T17" fmla="*/ 4 w 4"/>
                <a:gd name="T18" fmla="*/ 2 h 2"/>
              </a:gdLst>
              <a:ahLst/>
              <a:cxnLst>
                <a:cxn ang="T10">
                  <a:pos x="T0" y="T1"/>
                </a:cxn>
                <a:cxn ang="T11">
                  <a:pos x="T2" y="T3"/>
                </a:cxn>
                <a:cxn ang="T12">
                  <a:pos x="T4" y="T5"/>
                </a:cxn>
                <a:cxn ang="T13">
                  <a:pos x="T6" y="T7"/>
                </a:cxn>
                <a:cxn ang="T14">
                  <a:pos x="T8" y="T9"/>
                </a:cxn>
              </a:cxnLst>
              <a:rect l="T15" t="T16" r="T17" b="T18"/>
              <a:pathLst>
                <a:path w="4" h="2">
                  <a:moveTo>
                    <a:pt x="0" y="1"/>
                  </a:moveTo>
                  <a:lnTo>
                    <a:pt x="3" y="0"/>
                  </a:lnTo>
                  <a:lnTo>
                    <a:pt x="4" y="1"/>
                  </a:lnTo>
                  <a:lnTo>
                    <a:pt x="3" y="2"/>
                  </a:lnTo>
                  <a:lnTo>
                    <a:pt x="0" y="1"/>
                  </a:lnTo>
                  <a:close/>
                </a:path>
              </a:pathLst>
            </a:custGeom>
            <a:solidFill>
              <a:schemeClr val="bg2">
                <a:lumMod val="60000"/>
                <a:lumOff val="40000"/>
              </a:schemeClr>
            </a:solidFill>
            <a:ln w="3175" cmpd="sng">
              <a:solidFill>
                <a:schemeClr val="bg1"/>
              </a:solidFill>
              <a:round/>
              <a:headEnd/>
              <a:tailEnd/>
            </a:ln>
          </p:spPr>
          <p:txBody>
            <a:bodyPr lIns="121908" tIns="60953" rIns="121908" bIns="60953"/>
            <a:lstStyle/>
            <a:p>
              <a:endParaRPr lang="es-CL" sz="2400" dirty="0">
                <a:solidFill>
                  <a:srgbClr val="000000"/>
                </a:solidFill>
              </a:endParaRPr>
            </a:p>
          </p:txBody>
        </p:sp>
        <p:sp>
          <p:nvSpPr>
            <p:cNvPr id="254" name="Freeform 754"/>
            <p:cNvSpPr>
              <a:spLocks/>
            </p:cNvSpPr>
            <p:nvPr/>
          </p:nvSpPr>
          <p:spPr bwMode="gray">
            <a:xfrm>
              <a:off x="6678997" y="1473598"/>
              <a:ext cx="18708" cy="6950"/>
            </a:xfrm>
            <a:custGeom>
              <a:avLst/>
              <a:gdLst>
                <a:gd name="T0" fmla="*/ 3 w 8"/>
                <a:gd name="T1" fmla="*/ 0 h 4"/>
                <a:gd name="T2" fmla="*/ 10 w 8"/>
                <a:gd name="T3" fmla="*/ 0 h 4"/>
                <a:gd name="T4" fmla="*/ 18 w 8"/>
                <a:gd name="T5" fmla="*/ 9 h 4"/>
                <a:gd name="T6" fmla="*/ 10 w 8"/>
                <a:gd name="T7" fmla="*/ 9 h 4"/>
                <a:gd name="T8" fmla="*/ 0 w 8"/>
                <a:gd name="T9" fmla="*/ 0 h 4"/>
                <a:gd name="T10" fmla="*/ 3 w 8"/>
                <a:gd name="T11" fmla="*/ 0 h 4"/>
                <a:gd name="T12" fmla="*/ 0 60000 65536"/>
                <a:gd name="T13" fmla="*/ 0 60000 65536"/>
                <a:gd name="T14" fmla="*/ 0 60000 65536"/>
                <a:gd name="T15" fmla="*/ 0 60000 65536"/>
                <a:gd name="T16" fmla="*/ 0 60000 65536"/>
                <a:gd name="T17" fmla="*/ 0 60000 65536"/>
                <a:gd name="T18" fmla="*/ 0 w 8"/>
                <a:gd name="T19" fmla="*/ 0 h 4"/>
                <a:gd name="T20" fmla="*/ 8 w 8"/>
                <a:gd name="T21" fmla="*/ 4 h 4"/>
              </a:gdLst>
              <a:ahLst/>
              <a:cxnLst>
                <a:cxn ang="T12">
                  <a:pos x="T0" y="T1"/>
                </a:cxn>
                <a:cxn ang="T13">
                  <a:pos x="T2" y="T3"/>
                </a:cxn>
                <a:cxn ang="T14">
                  <a:pos x="T4" y="T5"/>
                </a:cxn>
                <a:cxn ang="T15">
                  <a:pos x="T6" y="T7"/>
                </a:cxn>
                <a:cxn ang="T16">
                  <a:pos x="T8" y="T9"/>
                </a:cxn>
                <a:cxn ang="T17">
                  <a:pos x="T10" y="T11"/>
                </a:cxn>
              </a:cxnLst>
              <a:rect l="T18" t="T19" r="T20" b="T21"/>
              <a:pathLst>
                <a:path w="8" h="4">
                  <a:moveTo>
                    <a:pt x="1" y="0"/>
                  </a:moveTo>
                  <a:lnTo>
                    <a:pt x="5" y="0"/>
                  </a:lnTo>
                  <a:lnTo>
                    <a:pt x="8" y="4"/>
                  </a:lnTo>
                  <a:lnTo>
                    <a:pt x="5" y="4"/>
                  </a:lnTo>
                  <a:lnTo>
                    <a:pt x="0" y="0"/>
                  </a:lnTo>
                  <a:lnTo>
                    <a:pt x="1" y="0"/>
                  </a:lnTo>
                  <a:close/>
                </a:path>
              </a:pathLst>
            </a:custGeom>
            <a:solidFill>
              <a:schemeClr val="bg2">
                <a:lumMod val="60000"/>
                <a:lumOff val="40000"/>
              </a:schemeClr>
            </a:solidFill>
            <a:ln w="3175" cmpd="sng">
              <a:solidFill>
                <a:schemeClr val="bg1"/>
              </a:solidFill>
              <a:round/>
              <a:headEnd/>
              <a:tailEnd/>
            </a:ln>
          </p:spPr>
          <p:txBody>
            <a:bodyPr lIns="121908" tIns="60953" rIns="121908" bIns="60953"/>
            <a:lstStyle/>
            <a:p>
              <a:endParaRPr lang="es-CL" sz="2400" dirty="0">
                <a:solidFill>
                  <a:srgbClr val="000000"/>
                </a:solidFill>
              </a:endParaRPr>
            </a:p>
          </p:txBody>
        </p:sp>
        <p:sp>
          <p:nvSpPr>
            <p:cNvPr id="255" name="Freeform 755"/>
            <p:cNvSpPr>
              <a:spLocks/>
            </p:cNvSpPr>
            <p:nvPr/>
          </p:nvSpPr>
          <p:spPr bwMode="gray">
            <a:xfrm>
              <a:off x="6702388" y="1480550"/>
              <a:ext cx="7795" cy="2317"/>
            </a:xfrm>
            <a:custGeom>
              <a:avLst/>
              <a:gdLst>
                <a:gd name="T0" fmla="*/ 3 w 3"/>
                <a:gd name="T1" fmla="*/ 0 h 1"/>
                <a:gd name="T2" fmla="*/ 8 w 3"/>
                <a:gd name="T3" fmla="*/ 4 h 1"/>
                <a:gd name="T4" fmla="*/ 0 w 3"/>
                <a:gd name="T5" fmla="*/ 4 h 1"/>
                <a:gd name="T6" fmla="*/ 3 w 3"/>
                <a:gd name="T7" fmla="*/ 0 h 1"/>
                <a:gd name="T8" fmla="*/ 0 60000 65536"/>
                <a:gd name="T9" fmla="*/ 0 60000 65536"/>
                <a:gd name="T10" fmla="*/ 0 60000 65536"/>
                <a:gd name="T11" fmla="*/ 0 60000 65536"/>
                <a:gd name="T12" fmla="*/ 0 w 3"/>
                <a:gd name="T13" fmla="*/ 0 h 1"/>
                <a:gd name="T14" fmla="*/ 3 w 3"/>
                <a:gd name="T15" fmla="*/ 1 h 1"/>
              </a:gdLst>
              <a:ahLst/>
              <a:cxnLst>
                <a:cxn ang="T8">
                  <a:pos x="T0" y="T1"/>
                </a:cxn>
                <a:cxn ang="T9">
                  <a:pos x="T2" y="T3"/>
                </a:cxn>
                <a:cxn ang="T10">
                  <a:pos x="T4" y="T5"/>
                </a:cxn>
                <a:cxn ang="T11">
                  <a:pos x="T6" y="T7"/>
                </a:cxn>
              </a:cxnLst>
              <a:rect l="T12" t="T13" r="T14" b="T15"/>
              <a:pathLst>
                <a:path w="3" h="1">
                  <a:moveTo>
                    <a:pt x="1" y="0"/>
                  </a:moveTo>
                  <a:lnTo>
                    <a:pt x="3" y="1"/>
                  </a:lnTo>
                  <a:lnTo>
                    <a:pt x="0" y="1"/>
                  </a:lnTo>
                  <a:lnTo>
                    <a:pt x="1" y="0"/>
                  </a:lnTo>
                  <a:close/>
                </a:path>
              </a:pathLst>
            </a:custGeom>
            <a:solidFill>
              <a:schemeClr val="bg2">
                <a:lumMod val="60000"/>
                <a:lumOff val="40000"/>
              </a:schemeClr>
            </a:solidFill>
            <a:ln w="3175" cmpd="sng">
              <a:solidFill>
                <a:schemeClr val="bg1"/>
              </a:solidFill>
              <a:round/>
              <a:headEnd/>
              <a:tailEnd/>
            </a:ln>
          </p:spPr>
          <p:txBody>
            <a:bodyPr lIns="121908" tIns="60953" rIns="121908" bIns="60953"/>
            <a:lstStyle/>
            <a:p>
              <a:endParaRPr lang="es-CL" sz="2400" dirty="0">
                <a:solidFill>
                  <a:srgbClr val="000000"/>
                </a:solidFill>
              </a:endParaRPr>
            </a:p>
          </p:txBody>
        </p:sp>
        <p:sp>
          <p:nvSpPr>
            <p:cNvPr id="256" name="Freeform 756"/>
            <p:cNvSpPr>
              <a:spLocks/>
            </p:cNvSpPr>
            <p:nvPr/>
          </p:nvSpPr>
          <p:spPr bwMode="gray">
            <a:xfrm>
              <a:off x="4932961" y="2843931"/>
              <a:ext cx="9354" cy="12742"/>
            </a:xfrm>
            <a:custGeom>
              <a:avLst/>
              <a:gdLst>
                <a:gd name="T0" fmla="*/ 6 w 4"/>
                <a:gd name="T1" fmla="*/ 0 h 7"/>
                <a:gd name="T2" fmla="*/ 9 w 4"/>
                <a:gd name="T3" fmla="*/ 8 h 7"/>
                <a:gd name="T4" fmla="*/ 3 w 4"/>
                <a:gd name="T5" fmla="*/ 17 h 7"/>
                <a:gd name="T6" fmla="*/ 0 w 4"/>
                <a:gd name="T7" fmla="*/ 9 h 7"/>
                <a:gd name="T8" fmla="*/ 6 w 4"/>
                <a:gd name="T9" fmla="*/ 0 h 7"/>
                <a:gd name="T10" fmla="*/ 0 60000 65536"/>
                <a:gd name="T11" fmla="*/ 0 60000 65536"/>
                <a:gd name="T12" fmla="*/ 0 60000 65536"/>
                <a:gd name="T13" fmla="*/ 0 60000 65536"/>
                <a:gd name="T14" fmla="*/ 0 60000 65536"/>
                <a:gd name="T15" fmla="*/ 0 w 4"/>
                <a:gd name="T16" fmla="*/ 0 h 7"/>
                <a:gd name="T17" fmla="*/ 4 w 4"/>
                <a:gd name="T18" fmla="*/ 7 h 7"/>
              </a:gdLst>
              <a:ahLst/>
              <a:cxnLst>
                <a:cxn ang="T10">
                  <a:pos x="T0" y="T1"/>
                </a:cxn>
                <a:cxn ang="T11">
                  <a:pos x="T2" y="T3"/>
                </a:cxn>
                <a:cxn ang="T12">
                  <a:pos x="T4" y="T5"/>
                </a:cxn>
                <a:cxn ang="T13">
                  <a:pos x="T6" y="T7"/>
                </a:cxn>
                <a:cxn ang="T14">
                  <a:pos x="T8" y="T9"/>
                </a:cxn>
              </a:cxnLst>
              <a:rect l="T15" t="T16" r="T17" b="T18"/>
              <a:pathLst>
                <a:path w="4" h="7">
                  <a:moveTo>
                    <a:pt x="3" y="0"/>
                  </a:moveTo>
                  <a:lnTo>
                    <a:pt x="4" y="3"/>
                  </a:lnTo>
                  <a:lnTo>
                    <a:pt x="1" y="7"/>
                  </a:lnTo>
                  <a:lnTo>
                    <a:pt x="0" y="4"/>
                  </a:lnTo>
                  <a:lnTo>
                    <a:pt x="3" y="0"/>
                  </a:lnTo>
                  <a:close/>
                </a:path>
              </a:pathLst>
            </a:custGeom>
            <a:solidFill>
              <a:schemeClr val="bg2">
                <a:lumMod val="60000"/>
                <a:lumOff val="40000"/>
              </a:schemeClr>
            </a:solidFill>
            <a:ln w="3175" cmpd="sng">
              <a:solidFill>
                <a:schemeClr val="bg1"/>
              </a:solidFill>
              <a:round/>
              <a:headEnd/>
              <a:tailEnd/>
            </a:ln>
          </p:spPr>
          <p:txBody>
            <a:bodyPr lIns="121908" tIns="60953" rIns="121908" bIns="60953"/>
            <a:lstStyle/>
            <a:p>
              <a:endParaRPr lang="es-CL" sz="2400" dirty="0">
                <a:solidFill>
                  <a:srgbClr val="000000"/>
                </a:solidFill>
              </a:endParaRPr>
            </a:p>
          </p:txBody>
        </p:sp>
        <p:sp>
          <p:nvSpPr>
            <p:cNvPr id="257" name="Freeform 757"/>
            <p:cNvSpPr>
              <a:spLocks/>
            </p:cNvSpPr>
            <p:nvPr/>
          </p:nvSpPr>
          <p:spPr bwMode="gray">
            <a:xfrm>
              <a:off x="4959469" y="2741999"/>
              <a:ext cx="31179" cy="60235"/>
            </a:xfrm>
            <a:custGeom>
              <a:avLst/>
              <a:gdLst>
                <a:gd name="T0" fmla="*/ 17 w 13"/>
                <a:gd name="T1" fmla="*/ 72 h 34"/>
                <a:gd name="T2" fmla="*/ 12 w 13"/>
                <a:gd name="T3" fmla="*/ 70 h 34"/>
                <a:gd name="T4" fmla="*/ 8 w 13"/>
                <a:gd name="T5" fmla="*/ 80 h 34"/>
                <a:gd name="T6" fmla="*/ 3 w 13"/>
                <a:gd name="T7" fmla="*/ 76 h 34"/>
                <a:gd name="T8" fmla="*/ 0 w 13"/>
                <a:gd name="T9" fmla="*/ 75 h 34"/>
                <a:gd name="T10" fmla="*/ 3 w 13"/>
                <a:gd name="T11" fmla="*/ 70 h 34"/>
                <a:gd name="T12" fmla="*/ 8 w 13"/>
                <a:gd name="T13" fmla="*/ 61 h 34"/>
                <a:gd name="T14" fmla="*/ 9 w 13"/>
                <a:gd name="T15" fmla="*/ 14 h 34"/>
                <a:gd name="T16" fmla="*/ 26 w 13"/>
                <a:gd name="T17" fmla="*/ 0 h 34"/>
                <a:gd name="T18" fmla="*/ 31 w 13"/>
                <a:gd name="T19" fmla="*/ 8 h 34"/>
                <a:gd name="T20" fmla="*/ 28 w 13"/>
                <a:gd name="T21" fmla="*/ 28 h 34"/>
                <a:gd name="T22" fmla="*/ 31 w 13"/>
                <a:gd name="T23" fmla="*/ 47 h 34"/>
                <a:gd name="T24" fmla="*/ 22 w 13"/>
                <a:gd name="T25" fmla="*/ 54 h 34"/>
                <a:gd name="T26" fmla="*/ 22 w 13"/>
                <a:gd name="T27" fmla="*/ 63 h 34"/>
                <a:gd name="T28" fmla="*/ 17 w 13"/>
                <a:gd name="T29" fmla="*/ 72 h 34"/>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13"/>
                <a:gd name="T46" fmla="*/ 0 h 34"/>
                <a:gd name="T47" fmla="*/ 13 w 13"/>
                <a:gd name="T48" fmla="*/ 34 h 34"/>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13" h="34">
                  <a:moveTo>
                    <a:pt x="7" y="31"/>
                  </a:moveTo>
                  <a:lnTo>
                    <a:pt x="5" y="30"/>
                  </a:lnTo>
                  <a:lnTo>
                    <a:pt x="3" y="34"/>
                  </a:lnTo>
                  <a:lnTo>
                    <a:pt x="1" y="33"/>
                  </a:lnTo>
                  <a:lnTo>
                    <a:pt x="0" y="32"/>
                  </a:lnTo>
                  <a:lnTo>
                    <a:pt x="1" y="30"/>
                  </a:lnTo>
                  <a:lnTo>
                    <a:pt x="3" y="26"/>
                  </a:lnTo>
                  <a:lnTo>
                    <a:pt x="4" y="6"/>
                  </a:lnTo>
                  <a:lnTo>
                    <a:pt x="11" y="0"/>
                  </a:lnTo>
                  <a:lnTo>
                    <a:pt x="13" y="3"/>
                  </a:lnTo>
                  <a:lnTo>
                    <a:pt x="12" y="12"/>
                  </a:lnTo>
                  <a:lnTo>
                    <a:pt x="13" y="20"/>
                  </a:lnTo>
                  <a:lnTo>
                    <a:pt x="9" y="23"/>
                  </a:lnTo>
                  <a:lnTo>
                    <a:pt x="9" y="27"/>
                  </a:lnTo>
                  <a:lnTo>
                    <a:pt x="7" y="31"/>
                  </a:lnTo>
                  <a:close/>
                </a:path>
              </a:pathLst>
            </a:custGeom>
            <a:solidFill>
              <a:schemeClr val="bg2">
                <a:lumMod val="60000"/>
                <a:lumOff val="40000"/>
              </a:schemeClr>
            </a:solidFill>
            <a:ln w="3175" cmpd="sng">
              <a:solidFill>
                <a:schemeClr val="bg1"/>
              </a:solidFill>
              <a:round/>
              <a:headEnd/>
              <a:tailEnd/>
            </a:ln>
          </p:spPr>
          <p:txBody>
            <a:bodyPr lIns="121908" tIns="60953" rIns="121908" bIns="60953"/>
            <a:lstStyle/>
            <a:p>
              <a:endParaRPr lang="es-CL" sz="2400" dirty="0">
                <a:solidFill>
                  <a:srgbClr val="000000"/>
                </a:solidFill>
              </a:endParaRPr>
            </a:p>
          </p:txBody>
        </p:sp>
        <p:sp>
          <p:nvSpPr>
            <p:cNvPr id="258" name="Freeform 758"/>
            <p:cNvSpPr>
              <a:spLocks/>
            </p:cNvSpPr>
            <p:nvPr/>
          </p:nvSpPr>
          <p:spPr bwMode="gray">
            <a:xfrm>
              <a:off x="4936085" y="2795282"/>
              <a:ext cx="40533" cy="88035"/>
            </a:xfrm>
            <a:custGeom>
              <a:avLst/>
              <a:gdLst>
                <a:gd name="T0" fmla="*/ 5 w 17"/>
                <a:gd name="T1" fmla="*/ 65 h 49"/>
                <a:gd name="T2" fmla="*/ 9 w 17"/>
                <a:gd name="T3" fmla="*/ 53 h 49"/>
                <a:gd name="T4" fmla="*/ 12 w 17"/>
                <a:gd name="T5" fmla="*/ 43 h 49"/>
                <a:gd name="T6" fmla="*/ 18 w 17"/>
                <a:gd name="T7" fmla="*/ 26 h 49"/>
                <a:gd name="T8" fmla="*/ 21 w 17"/>
                <a:gd name="T9" fmla="*/ 17 h 49"/>
                <a:gd name="T10" fmla="*/ 23 w 17"/>
                <a:gd name="T11" fmla="*/ 5 h 49"/>
                <a:gd name="T12" fmla="*/ 26 w 17"/>
                <a:gd name="T13" fmla="*/ 8 h 49"/>
                <a:gd name="T14" fmla="*/ 31 w 17"/>
                <a:gd name="T15" fmla="*/ 9 h 49"/>
                <a:gd name="T16" fmla="*/ 35 w 17"/>
                <a:gd name="T17" fmla="*/ 0 h 49"/>
                <a:gd name="T18" fmla="*/ 40 w 17"/>
                <a:gd name="T19" fmla="*/ 3 h 49"/>
                <a:gd name="T20" fmla="*/ 32 w 17"/>
                <a:gd name="T21" fmla="*/ 39 h 49"/>
                <a:gd name="T22" fmla="*/ 31 w 17"/>
                <a:gd name="T23" fmla="*/ 40 h 49"/>
                <a:gd name="T24" fmla="*/ 21 w 17"/>
                <a:gd name="T25" fmla="*/ 34 h 49"/>
                <a:gd name="T26" fmla="*/ 17 w 17"/>
                <a:gd name="T27" fmla="*/ 51 h 49"/>
                <a:gd name="T28" fmla="*/ 21 w 17"/>
                <a:gd name="T29" fmla="*/ 60 h 49"/>
                <a:gd name="T30" fmla="*/ 17 w 17"/>
                <a:gd name="T31" fmla="*/ 65 h 49"/>
                <a:gd name="T32" fmla="*/ 23 w 17"/>
                <a:gd name="T33" fmla="*/ 73 h 49"/>
                <a:gd name="T34" fmla="*/ 21 w 17"/>
                <a:gd name="T35" fmla="*/ 93 h 49"/>
                <a:gd name="T36" fmla="*/ 12 w 17"/>
                <a:gd name="T37" fmla="*/ 118 h 49"/>
                <a:gd name="T38" fmla="*/ 9 w 17"/>
                <a:gd name="T39" fmla="*/ 118 h 49"/>
                <a:gd name="T40" fmla="*/ 5 w 17"/>
                <a:gd name="T41" fmla="*/ 96 h 49"/>
                <a:gd name="T42" fmla="*/ 0 w 17"/>
                <a:gd name="T43" fmla="*/ 82 h 49"/>
                <a:gd name="T44" fmla="*/ 8 w 17"/>
                <a:gd name="T45" fmla="*/ 73 h 49"/>
                <a:gd name="T46" fmla="*/ 5 w 17"/>
                <a:gd name="T47" fmla="*/ 65 h 49"/>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17"/>
                <a:gd name="T73" fmla="*/ 0 h 49"/>
                <a:gd name="T74" fmla="*/ 17 w 17"/>
                <a:gd name="T75" fmla="*/ 49 h 49"/>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17" h="49">
                  <a:moveTo>
                    <a:pt x="2" y="27"/>
                  </a:moveTo>
                  <a:lnTo>
                    <a:pt x="4" y="22"/>
                  </a:lnTo>
                  <a:lnTo>
                    <a:pt x="5" y="18"/>
                  </a:lnTo>
                  <a:lnTo>
                    <a:pt x="8" y="11"/>
                  </a:lnTo>
                  <a:lnTo>
                    <a:pt x="9" y="7"/>
                  </a:lnTo>
                  <a:lnTo>
                    <a:pt x="10" y="2"/>
                  </a:lnTo>
                  <a:lnTo>
                    <a:pt x="11" y="3"/>
                  </a:lnTo>
                  <a:lnTo>
                    <a:pt x="13" y="4"/>
                  </a:lnTo>
                  <a:lnTo>
                    <a:pt x="15" y="0"/>
                  </a:lnTo>
                  <a:lnTo>
                    <a:pt x="17" y="1"/>
                  </a:lnTo>
                  <a:lnTo>
                    <a:pt x="14" y="16"/>
                  </a:lnTo>
                  <a:lnTo>
                    <a:pt x="13" y="17"/>
                  </a:lnTo>
                  <a:lnTo>
                    <a:pt x="9" y="14"/>
                  </a:lnTo>
                  <a:lnTo>
                    <a:pt x="7" y="21"/>
                  </a:lnTo>
                  <a:lnTo>
                    <a:pt x="9" y="25"/>
                  </a:lnTo>
                  <a:lnTo>
                    <a:pt x="7" y="27"/>
                  </a:lnTo>
                  <a:lnTo>
                    <a:pt x="10" y="30"/>
                  </a:lnTo>
                  <a:lnTo>
                    <a:pt x="9" y="39"/>
                  </a:lnTo>
                  <a:lnTo>
                    <a:pt x="5" y="49"/>
                  </a:lnTo>
                  <a:lnTo>
                    <a:pt x="4" y="49"/>
                  </a:lnTo>
                  <a:lnTo>
                    <a:pt x="2" y="40"/>
                  </a:lnTo>
                  <a:lnTo>
                    <a:pt x="0" y="34"/>
                  </a:lnTo>
                  <a:lnTo>
                    <a:pt x="3" y="30"/>
                  </a:lnTo>
                  <a:lnTo>
                    <a:pt x="2" y="27"/>
                  </a:lnTo>
                  <a:close/>
                </a:path>
              </a:pathLst>
            </a:custGeom>
            <a:solidFill>
              <a:schemeClr val="bg2">
                <a:lumMod val="60000"/>
                <a:lumOff val="40000"/>
              </a:schemeClr>
            </a:solidFill>
            <a:ln w="3175" cmpd="sng">
              <a:solidFill>
                <a:schemeClr val="bg1"/>
              </a:solidFill>
              <a:round/>
              <a:headEnd/>
              <a:tailEnd/>
            </a:ln>
          </p:spPr>
          <p:txBody>
            <a:bodyPr lIns="121908" tIns="60953" rIns="121908" bIns="60953"/>
            <a:lstStyle/>
            <a:p>
              <a:endParaRPr lang="es-CL" sz="2400" dirty="0">
                <a:solidFill>
                  <a:srgbClr val="000000"/>
                </a:solidFill>
              </a:endParaRPr>
            </a:p>
          </p:txBody>
        </p:sp>
        <p:sp>
          <p:nvSpPr>
            <p:cNvPr id="259" name="Freeform 759"/>
            <p:cNvSpPr>
              <a:spLocks/>
            </p:cNvSpPr>
            <p:nvPr/>
          </p:nvSpPr>
          <p:spPr bwMode="gray">
            <a:xfrm>
              <a:off x="4953233" y="2820764"/>
              <a:ext cx="14031" cy="28959"/>
            </a:xfrm>
            <a:custGeom>
              <a:avLst/>
              <a:gdLst>
                <a:gd name="T0" fmla="*/ 14 w 6"/>
                <a:gd name="T1" fmla="*/ 8 h 16"/>
                <a:gd name="T2" fmla="*/ 8 w 6"/>
                <a:gd name="T3" fmla="*/ 39 h 16"/>
                <a:gd name="T4" fmla="*/ 0 w 6"/>
                <a:gd name="T5" fmla="*/ 31 h 16"/>
                <a:gd name="T6" fmla="*/ 5 w 6"/>
                <a:gd name="T7" fmla="*/ 27 h 16"/>
                <a:gd name="T8" fmla="*/ 0 w 6"/>
                <a:gd name="T9" fmla="*/ 17 h 16"/>
                <a:gd name="T10" fmla="*/ 5 w 6"/>
                <a:gd name="T11" fmla="*/ 0 h 16"/>
                <a:gd name="T12" fmla="*/ 14 w 6"/>
                <a:gd name="T13" fmla="*/ 8 h 16"/>
                <a:gd name="T14" fmla="*/ 0 60000 65536"/>
                <a:gd name="T15" fmla="*/ 0 60000 65536"/>
                <a:gd name="T16" fmla="*/ 0 60000 65536"/>
                <a:gd name="T17" fmla="*/ 0 60000 65536"/>
                <a:gd name="T18" fmla="*/ 0 60000 65536"/>
                <a:gd name="T19" fmla="*/ 0 60000 65536"/>
                <a:gd name="T20" fmla="*/ 0 60000 65536"/>
                <a:gd name="T21" fmla="*/ 0 w 6"/>
                <a:gd name="T22" fmla="*/ 0 h 16"/>
                <a:gd name="T23" fmla="*/ 6 w 6"/>
                <a:gd name="T24" fmla="*/ 16 h 1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6" h="16">
                  <a:moveTo>
                    <a:pt x="6" y="3"/>
                  </a:moveTo>
                  <a:lnTo>
                    <a:pt x="3" y="16"/>
                  </a:lnTo>
                  <a:lnTo>
                    <a:pt x="0" y="13"/>
                  </a:lnTo>
                  <a:lnTo>
                    <a:pt x="2" y="11"/>
                  </a:lnTo>
                  <a:lnTo>
                    <a:pt x="0" y="7"/>
                  </a:lnTo>
                  <a:lnTo>
                    <a:pt x="2" y="0"/>
                  </a:lnTo>
                  <a:lnTo>
                    <a:pt x="6" y="3"/>
                  </a:lnTo>
                  <a:close/>
                </a:path>
              </a:pathLst>
            </a:custGeom>
            <a:solidFill>
              <a:schemeClr val="bg2">
                <a:lumMod val="60000"/>
                <a:lumOff val="40000"/>
              </a:schemeClr>
            </a:solidFill>
            <a:ln w="3175" cmpd="sng">
              <a:solidFill>
                <a:schemeClr val="bg1"/>
              </a:solidFill>
              <a:round/>
              <a:headEnd/>
              <a:tailEnd/>
            </a:ln>
          </p:spPr>
          <p:txBody>
            <a:bodyPr lIns="121908" tIns="60953" rIns="121908" bIns="60953"/>
            <a:lstStyle/>
            <a:p>
              <a:endParaRPr lang="es-CL" sz="2400" dirty="0">
                <a:solidFill>
                  <a:srgbClr val="000000"/>
                </a:solidFill>
              </a:endParaRPr>
            </a:p>
          </p:txBody>
        </p:sp>
        <p:sp>
          <p:nvSpPr>
            <p:cNvPr id="260" name="Freeform 760"/>
            <p:cNvSpPr>
              <a:spLocks/>
            </p:cNvSpPr>
            <p:nvPr/>
          </p:nvSpPr>
          <p:spPr bwMode="gray">
            <a:xfrm>
              <a:off x="4946997" y="2804546"/>
              <a:ext cx="102891" cy="88035"/>
            </a:xfrm>
            <a:custGeom>
              <a:avLst/>
              <a:gdLst>
                <a:gd name="T0" fmla="*/ 13 w 42"/>
                <a:gd name="T1" fmla="*/ 60 h 49"/>
                <a:gd name="T2" fmla="*/ 20 w 42"/>
                <a:gd name="T3" fmla="*/ 29 h 49"/>
                <a:gd name="T4" fmla="*/ 22 w 42"/>
                <a:gd name="T5" fmla="*/ 26 h 49"/>
                <a:gd name="T6" fmla="*/ 39 w 42"/>
                <a:gd name="T7" fmla="*/ 26 h 49"/>
                <a:gd name="T8" fmla="*/ 66 w 42"/>
                <a:gd name="T9" fmla="*/ 5 h 49"/>
                <a:gd name="T10" fmla="*/ 90 w 42"/>
                <a:gd name="T11" fmla="*/ 0 h 49"/>
                <a:gd name="T12" fmla="*/ 104 w 42"/>
                <a:gd name="T13" fmla="*/ 26 h 49"/>
                <a:gd name="T14" fmla="*/ 91 w 42"/>
                <a:gd name="T15" fmla="*/ 39 h 49"/>
                <a:gd name="T16" fmla="*/ 52 w 42"/>
                <a:gd name="T17" fmla="*/ 39 h 49"/>
                <a:gd name="T18" fmla="*/ 66 w 42"/>
                <a:gd name="T19" fmla="*/ 87 h 49"/>
                <a:gd name="T20" fmla="*/ 61 w 42"/>
                <a:gd name="T21" fmla="*/ 92 h 49"/>
                <a:gd name="T22" fmla="*/ 42 w 42"/>
                <a:gd name="T23" fmla="*/ 93 h 49"/>
                <a:gd name="T24" fmla="*/ 27 w 42"/>
                <a:gd name="T25" fmla="*/ 113 h 49"/>
                <a:gd name="T26" fmla="*/ 0 w 42"/>
                <a:gd name="T27" fmla="*/ 118 h 49"/>
                <a:gd name="T28" fmla="*/ 0 w 42"/>
                <a:gd name="T29" fmla="*/ 105 h 49"/>
                <a:gd name="T30" fmla="*/ 9 w 42"/>
                <a:gd name="T31" fmla="*/ 82 h 49"/>
                <a:gd name="T32" fmla="*/ 13 w 42"/>
                <a:gd name="T33" fmla="*/ 60 h 49"/>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42"/>
                <a:gd name="T52" fmla="*/ 0 h 49"/>
                <a:gd name="T53" fmla="*/ 42 w 42"/>
                <a:gd name="T54" fmla="*/ 49 h 49"/>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42" h="49">
                  <a:moveTo>
                    <a:pt x="5" y="25"/>
                  </a:moveTo>
                  <a:lnTo>
                    <a:pt x="8" y="12"/>
                  </a:lnTo>
                  <a:lnTo>
                    <a:pt x="9" y="11"/>
                  </a:lnTo>
                  <a:lnTo>
                    <a:pt x="16" y="11"/>
                  </a:lnTo>
                  <a:lnTo>
                    <a:pt x="27" y="2"/>
                  </a:lnTo>
                  <a:lnTo>
                    <a:pt x="36" y="0"/>
                  </a:lnTo>
                  <a:lnTo>
                    <a:pt x="42" y="11"/>
                  </a:lnTo>
                  <a:lnTo>
                    <a:pt x="37" y="16"/>
                  </a:lnTo>
                  <a:lnTo>
                    <a:pt x="21" y="16"/>
                  </a:lnTo>
                  <a:lnTo>
                    <a:pt x="27" y="36"/>
                  </a:lnTo>
                  <a:lnTo>
                    <a:pt x="25" y="38"/>
                  </a:lnTo>
                  <a:lnTo>
                    <a:pt x="17" y="39"/>
                  </a:lnTo>
                  <a:lnTo>
                    <a:pt x="11" y="47"/>
                  </a:lnTo>
                  <a:lnTo>
                    <a:pt x="0" y="49"/>
                  </a:lnTo>
                  <a:lnTo>
                    <a:pt x="0" y="44"/>
                  </a:lnTo>
                  <a:lnTo>
                    <a:pt x="4" y="34"/>
                  </a:lnTo>
                  <a:lnTo>
                    <a:pt x="5" y="25"/>
                  </a:lnTo>
                  <a:close/>
                </a:path>
              </a:pathLst>
            </a:custGeom>
            <a:solidFill>
              <a:schemeClr val="bg2">
                <a:lumMod val="60000"/>
                <a:lumOff val="40000"/>
              </a:schemeClr>
            </a:solidFill>
            <a:ln w="3175" cmpd="sng">
              <a:solidFill>
                <a:schemeClr val="bg1"/>
              </a:solidFill>
              <a:round/>
              <a:headEnd/>
              <a:tailEnd/>
            </a:ln>
          </p:spPr>
          <p:txBody>
            <a:bodyPr lIns="121908" tIns="60953" rIns="121908" bIns="60953"/>
            <a:lstStyle/>
            <a:p>
              <a:endParaRPr lang="es-CL" sz="2400" dirty="0">
                <a:solidFill>
                  <a:srgbClr val="000000"/>
                </a:solidFill>
              </a:endParaRPr>
            </a:p>
          </p:txBody>
        </p:sp>
        <p:sp>
          <p:nvSpPr>
            <p:cNvPr id="261" name="Freeform 761"/>
            <p:cNvSpPr>
              <a:spLocks/>
            </p:cNvSpPr>
            <p:nvPr/>
          </p:nvSpPr>
          <p:spPr bwMode="gray">
            <a:xfrm>
              <a:off x="4893987" y="2753583"/>
              <a:ext cx="42092" cy="20851"/>
            </a:xfrm>
            <a:custGeom>
              <a:avLst/>
              <a:gdLst>
                <a:gd name="T0" fmla="*/ 0 w 17"/>
                <a:gd name="T1" fmla="*/ 21 h 11"/>
                <a:gd name="T2" fmla="*/ 10 w 17"/>
                <a:gd name="T3" fmla="*/ 13 h 11"/>
                <a:gd name="T4" fmla="*/ 33 w 17"/>
                <a:gd name="T5" fmla="*/ 8 h 11"/>
                <a:gd name="T6" fmla="*/ 38 w 17"/>
                <a:gd name="T7" fmla="*/ 0 h 11"/>
                <a:gd name="T8" fmla="*/ 43 w 17"/>
                <a:gd name="T9" fmla="*/ 0 h 11"/>
                <a:gd name="T10" fmla="*/ 38 w 17"/>
                <a:gd name="T11" fmla="*/ 11 h 11"/>
                <a:gd name="T12" fmla="*/ 33 w 17"/>
                <a:gd name="T13" fmla="*/ 25 h 11"/>
                <a:gd name="T14" fmla="*/ 17 w 17"/>
                <a:gd name="T15" fmla="*/ 29 h 11"/>
                <a:gd name="T16" fmla="*/ 0 w 17"/>
                <a:gd name="T17" fmla="*/ 29 h 11"/>
                <a:gd name="T18" fmla="*/ 0 w 17"/>
                <a:gd name="T19" fmla="*/ 21 h 11"/>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17"/>
                <a:gd name="T31" fmla="*/ 0 h 11"/>
                <a:gd name="T32" fmla="*/ 17 w 17"/>
                <a:gd name="T33" fmla="*/ 11 h 11"/>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17" h="11">
                  <a:moveTo>
                    <a:pt x="0" y="8"/>
                  </a:moveTo>
                  <a:lnTo>
                    <a:pt x="4" y="5"/>
                  </a:lnTo>
                  <a:lnTo>
                    <a:pt x="13" y="3"/>
                  </a:lnTo>
                  <a:lnTo>
                    <a:pt x="15" y="0"/>
                  </a:lnTo>
                  <a:lnTo>
                    <a:pt x="17" y="0"/>
                  </a:lnTo>
                  <a:lnTo>
                    <a:pt x="15" y="4"/>
                  </a:lnTo>
                  <a:lnTo>
                    <a:pt x="13" y="9"/>
                  </a:lnTo>
                  <a:lnTo>
                    <a:pt x="7" y="11"/>
                  </a:lnTo>
                  <a:lnTo>
                    <a:pt x="0" y="11"/>
                  </a:lnTo>
                  <a:lnTo>
                    <a:pt x="0" y="8"/>
                  </a:lnTo>
                  <a:close/>
                </a:path>
              </a:pathLst>
            </a:custGeom>
            <a:solidFill>
              <a:schemeClr val="bg2">
                <a:lumMod val="60000"/>
                <a:lumOff val="40000"/>
              </a:schemeClr>
            </a:solidFill>
            <a:ln w="3175" cmpd="sng">
              <a:solidFill>
                <a:schemeClr val="bg1"/>
              </a:solidFill>
              <a:round/>
              <a:headEnd/>
              <a:tailEnd/>
            </a:ln>
          </p:spPr>
          <p:txBody>
            <a:bodyPr lIns="121908" tIns="60953" rIns="121908" bIns="60953"/>
            <a:lstStyle/>
            <a:p>
              <a:endParaRPr lang="es-CL" sz="2400" dirty="0">
                <a:solidFill>
                  <a:srgbClr val="000000"/>
                </a:solidFill>
              </a:endParaRPr>
            </a:p>
          </p:txBody>
        </p:sp>
        <p:sp>
          <p:nvSpPr>
            <p:cNvPr id="262" name="Freeform 762"/>
            <p:cNvSpPr>
              <a:spLocks/>
            </p:cNvSpPr>
            <p:nvPr/>
          </p:nvSpPr>
          <p:spPr bwMode="gray">
            <a:xfrm>
              <a:off x="4932961" y="2850880"/>
              <a:ext cx="3118" cy="5792"/>
            </a:xfrm>
            <a:custGeom>
              <a:avLst/>
              <a:gdLst>
                <a:gd name="T0" fmla="*/ 0 w 1"/>
                <a:gd name="T1" fmla="*/ 0 h 3"/>
                <a:gd name="T2" fmla="*/ 4 w 1"/>
                <a:gd name="T3" fmla="*/ 8 h 3"/>
                <a:gd name="T4" fmla="*/ 0 w 1"/>
                <a:gd name="T5" fmla="*/ 0 h 3"/>
                <a:gd name="T6" fmla="*/ 0 60000 65536"/>
                <a:gd name="T7" fmla="*/ 0 60000 65536"/>
                <a:gd name="T8" fmla="*/ 0 60000 65536"/>
                <a:gd name="T9" fmla="*/ 0 w 1"/>
                <a:gd name="T10" fmla="*/ 0 h 3"/>
                <a:gd name="T11" fmla="*/ 1 w 1"/>
                <a:gd name="T12" fmla="*/ 3 h 3"/>
              </a:gdLst>
              <a:ahLst/>
              <a:cxnLst>
                <a:cxn ang="T6">
                  <a:pos x="T0" y="T1"/>
                </a:cxn>
                <a:cxn ang="T7">
                  <a:pos x="T2" y="T3"/>
                </a:cxn>
                <a:cxn ang="T8">
                  <a:pos x="T4" y="T5"/>
                </a:cxn>
              </a:cxnLst>
              <a:rect l="T9" t="T10" r="T11" b="T12"/>
              <a:pathLst>
                <a:path w="1" h="3">
                  <a:moveTo>
                    <a:pt x="0" y="0"/>
                  </a:moveTo>
                  <a:lnTo>
                    <a:pt x="1" y="3"/>
                  </a:lnTo>
                  <a:lnTo>
                    <a:pt x="0" y="0"/>
                  </a:lnTo>
                  <a:close/>
                </a:path>
              </a:pathLst>
            </a:custGeom>
            <a:solidFill>
              <a:schemeClr val="bg2">
                <a:lumMod val="60000"/>
                <a:lumOff val="40000"/>
              </a:schemeClr>
            </a:solidFill>
            <a:ln w="3175" cmpd="sng">
              <a:solidFill>
                <a:schemeClr val="bg1"/>
              </a:solidFill>
              <a:round/>
              <a:headEnd/>
              <a:tailEnd/>
            </a:ln>
          </p:spPr>
          <p:txBody>
            <a:bodyPr lIns="121908" tIns="60953" rIns="121908" bIns="60953"/>
            <a:lstStyle/>
            <a:p>
              <a:endParaRPr lang="es-CL" sz="2400" dirty="0">
                <a:solidFill>
                  <a:srgbClr val="000000"/>
                </a:solidFill>
              </a:endParaRPr>
            </a:p>
          </p:txBody>
        </p:sp>
        <p:sp>
          <p:nvSpPr>
            <p:cNvPr id="263" name="Freeform 763"/>
            <p:cNvSpPr>
              <a:spLocks/>
            </p:cNvSpPr>
            <p:nvPr/>
          </p:nvSpPr>
          <p:spPr bwMode="gray">
            <a:xfrm>
              <a:off x="5416245" y="2953978"/>
              <a:ext cx="17149" cy="13901"/>
            </a:xfrm>
            <a:custGeom>
              <a:avLst/>
              <a:gdLst>
                <a:gd name="T0" fmla="*/ 14 w 7"/>
                <a:gd name="T1" fmla="*/ 18 h 8"/>
                <a:gd name="T2" fmla="*/ 0 w 7"/>
                <a:gd name="T3" fmla="*/ 9 h 8"/>
                <a:gd name="T4" fmla="*/ 8 w 7"/>
                <a:gd name="T5" fmla="*/ 0 h 8"/>
                <a:gd name="T6" fmla="*/ 13 w 7"/>
                <a:gd name="T7" fmla="*/ 0 h 8"/>
                <a:gd name="T8" fmla="*/ 17 w 7"/>
                <a:gd name="T9" fmla="*/ 3 h 8"/>
                <a:gd name="T10" fmla="*/ 14 w 7"/>
                <a:gd name="T11" fmla="*/ 18 h 8"/>
                <a:gd name="T12" fmla="*/ 0 60000 65536"/>
                <a:gd name="T13" fmla="*/ 0 60000 65536"/>
                <a:gd name="T14" fmla="*/ 0 60000 65536"/>
                <a:gd name="T15" fmla="*/ 0 60000 65536"/>
                <a:gd name="T16" fmla="*/ 0 60000 65536"/>
                <a:gd name="T17" fmla="*/ 0 60000 65536"/>
                <a:gd name="T18" fmla="*/ 0 w 7"/>
                <a:gd name="T19" fmla="*/ 0 h 8"/>
                <a:gd name="T20" fmla="*/ 7 w 7"/>
                <a:gd name="T21" fmla="*/ 8 h 8"/>
              </a:gdLst>
              <a:ahLst/>
              <a:cxnLst>
                <a:cxn ang="T12">
                  <a:pos x="T0" y="T1"/>
                </a:cxn>
                <a:cxn ang="T13">
                  <a:pos x="T2" y="T3"/>
                </a:cxn>
                <a:cxn ang="T14">
                  <a:pos x="T4" y="T5"/>
                </a:cxn>
                <a:cxn ang="T15">
                  <a:pos x="T6" y="T7"/>
                </a:cxn>
                <a:cxn ang="T16">
                  <a:pos x="T8" y="T9"/>
                </a:cxn>
                <a:cxn ang="T17">
                  <a:pos x="T10" y="T11"/>
                </a:cxn>
              </a:cxnLst>
              <a:rect l="T18" t="T19" r="T20" b="T21"/>
              <a:pathLst>
                <a:path w="7" h="8">
                  <a:moveTo>
                    <a:pt x="6" y="8"/>
                  </a:moveTo>
                  <a:lnTo>
                    <a:pt x="0" y="4"/>
                  </a:lnTo>
                  <a:lnTo>
                    <a:pt x="3" y="0"/>
                  </a:lnTo>
                  <a:lnTo>
                    <a:pt x="5" y="0"/>
                  </a:lnTo>
                  <a:lnTo>
                    <a:pt x="7" y="1"/>
                  </a:lnTo>
                  <a:lnTo>
                    <a:pt x="6" y="8"/>
                  </a:lnTo>
                  <a:close/>
                </a:path>
              </a:pathLst>
            </a:custGeom>
            <a:solidFill>
              <a:schemeClr val="bg2">
                <a:lumMod val="60000"/>
                <a:lumOff val="40000"/>
              </a:schemeClr>
            </a:solidFill>
            <a:ln w="3175" cmpd="sng">
              <a:solidFill>
                <a:schemeClr val="bg1"/>
              </a:solidFill>
              <a:round/>
              <a:headEnd/>
              <a:tailEnd/>
            </a:ln>
          </p:spPr>
          <p:txBody>
            <a:bodyPr lIns="121908" tIns="60953" rIns="121908" bIns="60953"/>
            <a:lstStyle/>
            <a:p>
              <a:endParaRPr lang="es-CL" sz="2400" dirty="0">
                <a:solidFill>
                  <a:srgbClr val="000000"/>
                </a:solidFill>
              </a:endParaRPr>
            </a:p>
          </p:txBody>
        </p:sp>
        <p:sp>
          <p:nvSpPr>
            <p:cNvPr id="264" name="Freeform 764"/>
            <p:cNvSpPr>
              <a:spLocks/>
            </p:cNvSpPr>
            <p:nvPr/>
          </p:nvSpPr>
          <p:spPr bwMode="gray">
            <a:xfrm>
              <a:off x="5324260" y="2960927"/>
              <a:ext cx="107568" cy="61393"/>
            </a:xfrm>
            <a:custGeom>
              <a:avLst/>
              <a:gdLst>
                <a:gd name="T0" fmla="*/ 108 w 44"/>
                <a:gd name="T1" fmla="*/ 9 h 34"/>
                <a:gd name="T2" fmla="*/ 105 w 44"/>
                <a:gd name="T3" fmla="*/ 17 h 34"/>
                <a:gd name="T4" fmla="*/ 94 w 44"/>
                <a:gd name="T5" fmla="*/ 19 h 34"/>
                <a:gd name="T6" fmla="*/ 99 w 44"/>
                <a:gd name="T7" fmla="*/ 39 h 34"/>
                <a:gd name="T8" fmla="*/ 78 w 44"/>
                <a:gd name="T9" fmla="*/ 64 h 34"/>
                <a:gd name="T10" fmla="*/ 77 w 44"/>
                <a:gd name="T11" fmla="*/ 83 h 34"/>
                <a:gd name="T12" fmla="*/ 17 w 44"/>
                <a:gd name="T13" fmla="*/ 75 h 34"/>
                <a:gd name="T14" fmla="*/ 0 w 44"/>
                <a:gd name="T15" fmla="*/ 56 h 34"/>
                <a:gd name="T16" fmla="*/ 5 w 44"/>
                <a:gd name="T17" fmla="*/ 47 h 34"/>
                <a:gd name="T18" fmla="*/ 20 w 44"/>
                <a:gd name="T19" fmla="*/ 48 h 34"/>
                <a:gd name="T20" fmla="*/ 30 w 44"/>
                <a:gd name="T21" fmla="*/ 48 h 34"/>
                <a:gd name="T22" fmla="*/ 49 w 44"/>
                <a:gd name="T23" fmla="*/ 47 h 34"/>
                <a:gd name="T24" fmla="*/ 61 w 44"/>
                <a:gd name="T25" fmla="*/ 31 h 34"/>
                <a:gd name="T26" fmla="*/ 83 w 44"/>
                <a:gd name="T27" fmla="*/ 12 h 34"/>
                <a:gd name="T28" fmla="*/ 94 w 44"/>
                <a:gd name="T29" fmla="*/ 0 h 34"/>
                <a:gd name="T30" fmla="*/ 108 w 44"/>
                <a:gd name="T31" fmla="*/ 9 h 34"/>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44"/>
                <a:gd name="T49" fmla="*/ 0 h 34"/>
                <a:gd name="T50" fmla="*/ 44 w 44"/>
                <a:gd name="T51" fmla="*/ 34 h 34"/>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44" h="34">
                  <a:moveTo>
                    <a:pt x="44" y="4"/>
                  </a:moveTo>
                  <a:lnTo>
                    <a:pt x="43" y="7"/>
                  </a:lnTo>
                  <a:lnTo>
                    <a:pt x="38" y="8"/>
                  </a:lnTo>
                  <a:lnTo>
                    <a:pt x="40" y="16"/>
                  </a:lnTo>
                  <a:lnTo>
                    <a:pt x="32" y="26"/>
                  </a:lnTo>
                  <a:lnTo>
                    <a:pt x="31" y="34"/>
                  </a:lnTo>
                  <a:lnTo>
                    <a:pt x="7" y="31"/>
                  </a:lnTo>
                  <a:lnTo>
                    <a:pt x="0" y="23"/>
                  </a:lnTo>
                  <a:lnTo>
                    <a:pt x="2" y="19"/>
                  </a:lnTo>
                  <a:lnTo>
                    <a:pt x="8" y="20"/>
                  </a:lnTo>
                  <a:lnTo>
                    <a:pt x="12" y="20"/>
                  </a:lnTo>
                  <a:lnTo>
                    <a:pt x="20" y="19"/>
                  </a:lnTo>
                  <a:lnTo>
                    <a:pt x="25" y="13"/>
                  </a:lnTo>
                  <a:lnTo>
                    <a:pt x="34" y="5"/>
                  </a:lnTo>
                  <a:lnTo>
                    <a:pt x="38" y="0"/>
                  </a:lnTo>
                  <a:lnTo>
                    <a:pt x="44" y="4"/>
                  </a:lnTo>
                  <a:close/>
                </a:path>
              </a:pathLst>
            </a:custGeom>
            <a:solidFill>
              <a:schemeClr val="bg2">
                <a:lumMod val="60000"/>
                <a:lumOff val="40000"/>
              </a:schemeClr>
            </a:solidFill>
            <a:ln w="3175" cmpd="sng">
              <a:solidFill>
                <a:schemeClr val="bg1"/>
              </a:solidFill>
              <a:round/>
              <a:headEnd/>
              <a:tailEnd/>
            </a:ln>
          </p:spPr>
          <p:txBody>
            <a:bodyPr lIns="121908" tIns="60953" rIns="121908" bIns="60953"/>
            <a:lstStyle/>
            <a:p>
              <a:endParaRPr lang="es-CL" sz="2400" dirty="0">
                <a:solidFill>
                  <a:srgbClr val="000000"/>
                </a:solidFill>
              </a:endParaRPr>
            </a:p>
          </p:txBody>
        </p:sp>
        <p:sp>
          <p:nvSpPr>
            <p:cNvPr id="265" name="Freeform 765"/>
            <p:cNvSpPr>
              <a:spLocks/>
            </p:cNvSpPr>
            <p:nvPr/>
          </p:nvSpPr>
          <p:spPr bwMode="gray">
            <a:xfrm>
              <a:off x="5305553" y="2951662"/>
              <a:ext cx="18708" cy="35909"/>
            </a:xfrm>
            <a:custGeom>
              <a:avLst/>
              <a:gdLst>
                <a:gd name="T0" fmla="*/ 0 w 8"/>
                <a:gd name="T1" fmla="*/ 34 h 20"/>
                <a:gd name="T2" fmla="*/ 4 w 8"/>
                <a:gd name="T3" fmla="*/ 22 h 20"/>
                <a:gd name="T4" fmla="*/ 3 w 8"/>
                <a:gd name="T5" fmla="*/ 8 h 20"/>
                <a:gd name="T6" fmla="*/ 4 w 8"/>
                <a:gd name="T7" fmla="*/ 0 h 20"/>
                <a:gd name="T8" fmla="*/ 15 w 8"/>
                <a:gd name="T9" fmla="*/ 3 h 20"/>
                <a:gd name="T10" fmla="*/ 18 w 8"/>
                <a:gd name="T11" fmla="*/ 29 h 20"/>
                <a:gd name="T12" fmla="*/ 13 w 8"/>
                <a:gd name="T13" fmla="*/ 48 h 20"/>
                <a:gd name="T14" fmla="*/ 4 w 8"/>
                <a:gd name="T15" fmla="*/ 45 h 20"/>
                <a:gd name="T16" fmla="*/ 0 w 8"/>
                <a:gd name="T17" fmla="*/ 34 h 20"/>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8"/>
                <a:gd name="T28" fmla="*/ 0 h 20"/>
                <a:gd name="T29" fmla="*/ 8 w 8"/>
                <a:gd name="T30" fmla="*/ 20 h 20"/>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8" h="20">
                  <a:moveTo>
                    <a:pt x="0" y="14"/>
                  </a:moveTo>
                  <a:lnTo>
                    <a:pt x="2" y="9"/>
                  </a:lnTo>
                  <a:lnTo>
                    <a:pt x="1" y="3"/>
                  </a:lnTo>
                  <a:lnTo>
                    <a:pt x="2" y="0"/>
                  </a:lnTo>
                  <a:lnTo>
                    <a:pt x="7" y="1"/>
                  </a:lnTo>
                  <a:lnTo>
                    <a:pt x="8" y="12"/>
                  </a:lnTo>
                  <a:lnTo>
                    <a:pt x="6" y="20"/>
                  </a:lnTo>
                  <a:lnTo>
                    <a:pt x="2" y="19"/>
                  </a:lnTo>
                  <a:lnTo>
                    <a:pt x="0" y="14"/>
                  </a:lnTo>
                  <a:close/>
                </a:path>
              </a:pathLst>
            </a:custGeom>
            <a:solidFill>
              <a:schemeClr val="bg2">
                <a:lumMod val="60000"/>
                <a:lumOff val="40000"/>
              </a:schemeClr>
            </a:solidFill>
            <a:ln w="3175" cmpd="sng">
              <a:solidFill>
                <a:schemeClr val="bg1"/>
              </a:solidFill>
              <a:round/>
              <a:headEnd/>
              <a:tailEnd/>
            </a:ln>
          </p:spPr>
          <p:txBody>
            <a:bodyPr lIns="121908" tIns="60953" rIns="121908" bIns="60953"/>
            <a:lstStyle/>
            <a:p>
              <a:endParaRPr lang="es-CL" sz="2400" dirty="0">
                <a:solidFill>
                  <a:srgbClr val="000000"/>
                </a:solidFill>
              </a:endParaRPr>
            </a:p>
          </p:txBody>
        </p:sp>
        <p:sp>
          <p:nvSpPr>
            <p:cNvPr id="266" name="Freeform 766"/>
            <p:cNvSpPr>
              <a:spLocks/>
            </p:cNvSpPr>
            <p:nvPr/>
          </p:nvSpPr>
          <p:spPr bwMode="gray">
            <a:xfrm>
              <a:off x="5216698" y="2874048"/>
              <a:ext cx="28061" cy="24326"/>
            </a:xfrm>
            <a:custGeom>
              <a:avLst/>
              <a:gdLst>
                <a:gd name="T0" fmla="*/ 3 w 12"/>
                <a:gd name="T1" fmla="*/ 24 h 13"/>
                <a:gd name="T2" fmla="*/ 0 w 12"/>
                <a:gd name="T3" fmla="*/ 10 h 13"/>
                <a:gd name="T4" fmla="*/ 8 w 12"/>
                <a:gd name="T5" fmla="*/ 0 h 13"/>
                <a:gd name="T6" fmla="*/ 27 w 12"/>
                <a:gd name="T7" fmla="*/ 5 h 13"/>
                <a:gd name="T8" fmla="*/ 21 w 12"/>
                <a:gd name="T9" fmla="*/ 16 h 13"/>
                <a:gd name="T10" fmla="*/ 21 w 12"/>
                <a:gd name="T11" fmla="*/ 21 h 13"/>
                <a:gd name="T12" fmla="*/ 27 w 12"/>
                <a:gd name="T13" fmla="*/ 34 h 13"/>
                <a:gd name="T14" fmla="*/ 12 w 12"/>
                <a:gd name="T15" fmla="*/ 34 h 13"/>
                <a:gd name="T16" fmla="*/ 3 w 12"/>
                <a:gd name="T17" fmla="*/ 24 h 13"/>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12"/>
                <a:gd name="T28" fmla="*/ 0 h 13"/>
                <a:gd name="T29" fmla="*/ 12 w 12"/>
                <a:gd name="T30" fmla="*/ 13 h 13"/>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12" h="13">
                  <a:moveTo>
                    <a:pt x="1" y="9"/>
                  </a:moveTo>
                  <a:lnTo>
                    <a:pt x="0" y="4"/>
                  </a:lnTo>
                  <a:lnTo>
                    <a:pt x="3" y="0"/>
                  </a:lnTo>
                  <a:lnTo>
                    <a:pt x="12" y="2"/>
                  </a:lnTo>
                  <a:lnTo>
                    <a:pt x="9" y="6"/>
                  </a:lnTo>
                  <a:lnTo>
                    <a:pt x="9" y="8"/>
                  </a:lnTo>
                  <a:lnTo>
                    <a:pt x="12" y="13"/>
                  </a:lnTo>
                  <a:lnTo>
                    <a:pt x="5" y="13"/>
                  </a:lnTo>
                  <a:lnTo>
                    <a:pt x="1" y="9"/>
                  </a:lnTo>
                  <a:close/>
                </a:path>
              </a:pathLst>
            </a:custGeom>
            <a:solidFill>
              <a:schemeClr val="bg2">
                <a:lumMod val="60000"/>
                <a:lumOff val="40000"/>
              </a:schemeClr>
            </a:solidFill>
            <a:ln w="3175" cmpd="sng">
              <a:solidFill>
                <a:schemeClr val="bg1"/>
              </a:solidFill>
              <a:round/>
              <a:headEnd/>
              <a:tailEnd/>
            </a:ln>
          </p:spPr>
          <p:txBody>
            <a:bodyPr lIns="121908" tIns="60953" rIns="121908" bIns="60953"/>
            <a:lstStyle/>
            <a:p>
              <a:endParaRPr lang="es-CL" sz="2400" dirty="0">
                <a:solidFill>
                  <a:srgbClr val="000000"/>
                </a:solidFill>
              </a:endParaRPr>
            </a:p>
          </p:txBody>
        </p:sp>
        <p:sp>
          <p:nvSpPr>
            <p:cNvPr id="267" name="Freeform 767"/>
            <p:cNvSpPr>
              <a:spLocks/>
            </p:cNvSpPr>
            <p:nvPr/>
          </p:nvSpPr>
          <p:spPr bwMode="gray">
            <a:xfrm>
              <a:off x="5419362" y="2937760"/>
              <a:ext cx="17149" cy="8108"/>
            </a:xfrm>
            <a:custGeom>
              <a:avLst/>
              <a:gdLst>
                <a:gd name="T0" fmla="*/ 0 w 7"/>
                <a:gd name="T1" fmla="*/ 8 h 5"/>
                <a:gd name="T2" fmla="*/ 0 w 7"/>
                <a:gd name="T3" fmla="*/ 10 h 5"/>
                <a:gd name="T4" fmla="*/ 17 w 7"/>
                <a:gd name="T5" fmla="*/ 4 h 5"/>
                <a:gd name="T6" fmla="*/ 14 w 7"/>
                <a:gd name="T7" fmla="*/ 0 h 5"/>
                <a:gd name="T8" fmla="*/ 0 w 7"/>
                <a:gd name="T9" fmla="*/ 8 h 5"/>
                <a:gd name="T10" fmla="*/ 0 60000 65536"/>
                <a:gd name="T11" fmla="*/ 0 60000 65536"/>
                <a:gd name="T12" fmla="*/ 0 60000 65536"/>
                <a:gd name="T13" fmla="*/ 0 60000 65536"/>
                <a:gd name="T14" fmla="*/ 0 60000 65536"/>
                <a:gd name="T15" fmla="*/ 0 w 7"/>
                <a:gd name="T16" fmla="*/ 0 h 5"/>
                <a:gd name="T17" fmla="*/ 7 w 7"/>
                <a:gd name="T18" fmla="*/ 5 h 5"/>
              </a:gdLst>
              <a:ahLst/>
              <a:cxnLst>
                <a:cxn ang="T10">
                  <a:pos x="T0" y="T1"/>
                </a:cxn>
                <a:cxn ang="T11">
                  <a:pos x="T2" y="T3"/>
                </a:cxn>
                <a:cxn ang="T12">
                  <a:pos x="T4" y="T5"/>
                </a:cxn>
                <a:cxn ang="T13">
                  <a:pos x="T6" y="T7"/>
                </a:cxn>
                <a:cxn ang="T14">
                  <a:pos x="T8" y="T9"/>
                </a:cxn>
              </a:cxnLst>
              <a:rect l="T15" t="T16" r="T17" b="T18"/>
              <a:pathLst>
                <a:path w="7" h="5">
                  <a:moveTo>
                    <a:pt x="0" y="4"/>
                  </a:moveTo>
                  <a:lnTo>
                    <a:pt x="0" y="5"/>
                  </a:lnTo>
                  <a:lnTo>
                    <a:pt x="7" y="2"/>
                  </a:lnTo>
                  <a:lnTo>
                    <a:pt x="6" y="0"/>
                  </a:lnTo>
                  <a:lnTo>
                    <a:pt x="0" y="4"/>
                  </a:lnTo>
                  <a:close/>
                </a:path>
              </a:pathLst>
            </a:custGeom>
            <a:solidFill>
              <a:schemeClr val="bg2">
                <a:lumMod val="60000"/>
                <a:lumOff val="40000"/>
              </a:schemeClr>
            </a:solidFill>
            <a:ln w="3175" cmpd="sng">
              <a:solidFill>
                <a:schemeClr val="bg1"/>
              </a:solidFill>
              <a:round/>
              <a:headEnd/>
              <a:tailEnd/>
            </a:ln>
          </p:spPr>
          <p:txBody>
            <a:bodyPr lIns="121908" tIns="60953" rIns="121908" bIns="60953"/>
            <a:lstStyle/>
            <a:p>
              <a:endParaRPr lang="es-CL" sz="2400" dirty="0">
                <a:solidFill>
                  <a:srgbClr val="000000"/>
                </a:solidFill>
              </a:endParaRPr>
            </a:p>
          </p:txBody>
        </p:sp>
        <p:sp>
          <p:nvSpPr>
            <p:cNvPr id="268" name="Freeform 768"/>
            <p:cNvSpPr>
              <a:spLocks/>
            </p:cNvSpPr>
            <p:nvPr/>
          </p:nvSpPr>
          <p:spPr bwMode="gray">
            <a:xfrm>
              <a:off x="5296199" y="2941234"/>
              <a:ext cx="12472" cy="6950"/>
            </a:xfrm>
            <a:custGeom>
              <a:avLst/>
              <a:gdLst>
                <a:gd name="T0" fmla="*/ 0 w 5"/>
                <a:gd name="T1" fmla="*/ 4 h 4"/>
                <a:gd name="T2" fmla="*/ 8 w 5"/>
                <a:gd name="T3" fmla="*/ 0 h 4"/>
                <a:gd name="T4" fmla="*/ 13 w 5"/>
                <a:gd name="T5" fmla="*/ 4 h 4"/>
                <a:gd name="T6" fmla="*/ 5 w 5"/>
                <a:gd name="T7" fmla="*/ 9 h 4"/>
                <a:gd name="T8" fmla="*/ 0 w 5"/>
                <a:gd name="T9" fmla="*/ 4 h 4"/>
                <a:gd name="T10" fmla="*/ 0 60000 65536"/>
                <a:gd name="T11" fmla="*/ 0 60000 65536"/>
                <a:gd name="T12" fmla="*/ 0 60000 65536"/>
                <a:gd name="T13" fmla="*/ 0 60000 65536"/>
                <a:gd name="T14" fmla="*/ 0 60000 65536"/>
                <a:gd name="T15" fmla="*/ 0 w 5"/>
                <a:gd name="T16" fmla="*/ 0 h 4"/>
                <a:gd name="T17" fmla="*/ 5 w 5"/>
                <a:gd name="T18" fmla="*/ 4 h 4"/>
              </a:gdLst>
              <a:ahLst/>
              <a:cxnLst>
                <a:cxn ang="T10">
                  <a:pos x="T0" y="T1"/>
                </a:cxn>
                <a:cxn ang="T11">
                  <a:pos x="T2" y="T3"/>
                </a:cxn>
                <a:cxn ang="T12">
                  <a:pos x="T4" y="T5"/>
                </a:cxn>
                <a:cxn ang="T13">
                  <a:pos x="T6" y="T7"/>
                </a:cxn>
                <a:cxn ang="T14">
                  <a:pos x="T8" y="T9"/>
                </a:cxn>
              </a:cxnLst>
              <a:rect l="T15" t="T16" r="T17" b="T18"/>
              <a:pathLst>
                <a:path w="5" h="4">
                  <a:moveTo>
                    <a:pt x="0" y="2"/>
                  </a:moveTo>
                  <a:lnTo>
                    <a:pt x="3" y="0"/>
                  </a:lnTo>
                  <a:lnTo>
                    <a:pt x="5" y="2"/>
                  </a:lnTo>
                  <a:lnTo>
                    <a:pt x="2" y="4"/>
                  </a:lnTo>
                  <a:lnTo>
                    <a:pt x="0" y="2"/>
                  </a:lnTo>
                  <a:close/>
                </a:path>
              </a:pathLst>
            </a:custGeom>
            <a:solidFill>
              <a:schemeClr val="bg2">
                <a:lumMod val="60000"/>
                <a:lumOff val="40000"/>
              </a:schemeClr>
            </a:solidFill>
            <a:ln w="3175" cmpd="sng">
              <a:solidFill>
                <a:schemeClr val="bg1"/>
              </a:solidFill>
              <a:round/>
              <a:headEnd/>
              <a:tailEnd/>
            </a:ln>
          </p:spPr>
          <p:txBody>
            <a:bodyPr lIns="121908" tIns="60953" rIns="121908" bIns="60953"/>
            <a:lstStyle/>
            <a:p>
              <a:endParaRPr lang="es-CL" sz="2400" dirty="0">
                <a:solidFill>
                  <a:srgbClr val="000000"/>
                </a:solidFill>
              </a:endParaRPr>
            </a:p>
          </p:txBody>
        </p:sp>
        <p:sp>
          <p:nvSpPr>
            <p:cNvPr id="269" name="Freeform 769"/>
            <p:cNvSpPr>
              <a:spLocks/>
            </p:cNvSpPr>
            <p:nvPr/>
          </p:nvSpPr>
          <p:spPr bwMode="gray">
            <a:xfrm>
              <a:off x="5179282" y="2605313"/>
              <a:ext cx="109127" cy="89193"/>
            </a:xfrm>
            <a:custGeom>
              <a:avLst/>
              <a:gdLst>
                <a:gd name="T0" fmla="*/ 39 w 45"/>
                <a:gd name="T1" fmla="*/ 85 h 50"/>
                <a:gd name="T2" fmla="*/ 17 w 45"/>
                <a:gd name="T3" fmla="*/ 62 h 50"/>
                <a:gd name="T4" fmla="*/ 8 w 45"/>
                <a:gd name="T5" fmla="*/ 45 h 50"/>
                <a:gd name="T6" fmla="*/ 0 w 45"/>
                <a:gd name="T7" fmla="*/ 34 h 50"/>
                <a:gd name="T8" fmla="*/ 34 w 45"/>
                <a:gd name="T9" fmla="*/ 34 h 50"/>
                <a:gd name="T10" fmla="*/ 36 w 45"/>
                <a:gd name="T11" fmla="*/ 28 h 50"/>
                <a:gd name="T12" fmla="*/ 26 w 45"/>
                <a:gd name="T13" fmla="*/ 9 h 50"/>
                <a:gd name="T14" fmla="*/ 58 w 45"/>
                <a:gd name="T15" fmla="*/ 23 h 50"/>
                <a:gd name="T16" fmla="*/ 73 w 45"/>
                <a:gd name="T17" fmla="*/ 18 h 50"/>
                <a:gd name="T18" fmla="*/ 73 w 45"/>
                <a:gd name="T19" fmla="*/ 0 h 50"/>
                <a:gd name="T20" fmla="*/ 79 w 45"/>
                <a:gd name="T21" fmla="*/ 8 h 50"/>
                <a:gd name="T22" fmla="*/ 90 w 45"/>
                <a:gd name="T23" fmla="*/ 14 h 50"/>
                <a:gd name="T24" fmla="*/ 95 w 45"/>
                <a:gd name="T25" fmla="*/ 22 h 50"/>
                <a:gd name="T26" fmla="*/ 96 w 45"/>
                <a:gd name="T27" fmla="*/ 26 h 50"/>
                <a:gd name="T28" fmla="*/ 96 w 45"/>
                <a:gd name="T29" fmla="*/ 31 h 50"/>
                <a:gd name="T30" fmla="*/ 104 w 45"/>
                <a:gd name="T31" fmla="*/ 39 h 50"/>
                <a:gd name="T32" fmla="*/ 106 w 45"/>
                <a:gd name="T33" fmla="*/ 45 h 50"/>
                <a:gd name="T34" fmla="*/ 109 w 45"/>
                <a:gd name="T35" fmla="*/ 48 h 50"/>
                <a:gd name="T36" fmla="*/ 109 w 45"/>
                <a:gd name="T37" fmla="*/ 49 h 50"/>
                <a:gd name="T38" fmla="*/ 106 w 45"/>
                <a:gd name="T39" fmla="*/ 60 h 50"/>
                <a:gd name="T40" fmla="*/ 104 w 45"/>
                <a:gd name="T41" fmla="*/ 65 h 50"/>
                <a:gd name="T42" fmla="*/ 96 w 45"/>
                <a:gd name="T43" fmla="*/ 71 h 50"/>
                <a:gd name="T44" fmla="*/ 82 w 45"/>
                <a:gd name="T45" fmla="*/ 83 h 50"/>
                <a:gd name="T46" fmla="*/ 79 w 45"/>
                <a:gd name="T47" fmla="*/ 88 h 50"/>
                <a:gd name="T48" fmla="*/ 79 w 45"/>
                <a:gd name="T49" fmla="*/ 91 h 50"/>
                <a:gd name="T50" fmla="*/ 78 w 45"/>
                <a:gd name="T51" fmla="*/ 100 h 50"/>
                <a:gd name="T52" fmla="*/ 79 w 45"/>
                <a:gd name="T53" fmla="*/ 109 h 50"/>
                <a:gd name="T54" fmla="*/ 79 w 45"/>
                <a:gd name="T55" fmla="*/ 119 h 50"/>
                <a:gd name="T56" fmla="*/ 65 w 45"/>
                <a:gd name="T57" fmla="*/ 106 h 50"/>
                <a:gd name="T58" fmla="*/ 68 w 45"/>
                <a:gd name="T59" fmla="*/ 83 h 50"/>
                <a:gd name="T60" fmla="*/ 65 w 45"/>
                <a:gd name="T61" fmla="*/ 75 h 50"/>
                <a:gd name="T62" fmla="*/ 39 w 45"/>
                <a:gd name="T63" fmla="*/ 85 h 50"/>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45"/>
                <a:gd name="T97" fmla="*/ 0 h 50"/>
                <a:gd name="T98" fmla="*/ 45 w 45"/>
                <a:gd name="T99" fmla="*/ 50 h 50"/>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45" h="50">
                  <a:moveTo>
                    <a:pt x="16" y="36"/>
                  </a:moveTo>
                  <a:lnTo>
                    <a:pt x="7" y="26"/>
                  </a:lnTo>
                  <a:lnTo>
                    <a:pt x="3" y="19"/>
                  </a:lnTo>
                  <a:lnTo>
                    <a:pt x="0" y="14"/>
                  </a:lnTo>
                  <a:lnTo>
                    <a:pt x="14" y="14"/>
                  </a:lnTo>
                  <a:lnTo>
                    <a:pt x="15" y="12"/>
                  </a:lnTo>
                  <a:lnTo>
                    <a:pt x="11" y="4"/>
                  </a:lnTo>
                  <a:lnTo>
                    <a:pt x="24" y="10"/>
                  </a:lnTo>
                  <a:lnTo>
                    <a:pt x="30" y="8"/>
                  </a:lnTo>
                  <a:lnTo>
                    <a:pt x="30" y="0"/>
                  </a:lnTo>
                  <a:lnTo>
                    <a:pt x="33" y="3"/>
                  </a:lnTo>
                  <a:lnTo>
                    <a:pt x="37" y="6"/>
                  </a:lnTo>
                  <a:lnTo>
                    <a:pt x="39" y="9"/>
                  </a:lnTo>
                  <a:lnTo>
                    <a:pt x="40" y="11"/>
                  </a:lnTo>
                  <a:lnTo>
                    <a:pt x="40" y="13"/>
                  </a:lnTo>
                  <a:lnTo>
                    <a:pt x="43" y="16"/>
                  </a:lnTo>
                  <a:lnTo>
                    <a:pt x="44" y="19"/>
                  </a:lnTo>
                  <a:lnTo>
                    <a:pt x="45" y="20"/>
                  </a:lnTo>
                  <a:lnTo>
                    <a:pt x="45" y="21"/>
                  </a:lnTo>
                  <a:lnTo>
                    <a:pt x="44" y="25"/>
                  </a:lnTo>
                  <a:lnTo>
                    <a:pt x="43" y="27"/>
                  </a:lnTo>
                  <a:lnTo>
                    <a:pt x="40" y="30"/>
                  </a:lnTo>
                  <a:lnTo>
                    <a:pt x="34" y="35"/>
                  </a:lnTo>
                  <a:lnTo>
                    <a:pt x="33" y="37"/>
                  </a:lnTo>
                  <a:lnTo>
                    <a:pt x="33" y="38"/>
                  </a:lnTo>
                  <a:lnTo>
                    <a:pt x="32" y="42"/>
                  </a:lnTo>
                  <a:lnTo>
                    <a:pt x="33" y="46"/>
                  </a:lnTo>
                  <a:lnTo>
                    <a:pt x="33" y="50"/>
                  </a:lnTo>
                  <a:lnTo>
                    <a:pt x="27" y="45"/>
                  </a:lnTo>
                  <a:lnTo>
                    <a:pt x="28" y="35"/>
                  </a:lnTo>
                  <a:lnTo>
                    <a:pt x="27" y="32"/>
                  </a:lnTo>
                  <a:lnTo>
                    <a:pt x="16" y="36"/>
                  </a:lnTo>
                  <a:close/>
                </a:path>
              </a:pathLst>
            </a:custGeom>
            <a:solidFill>
              <a:schemeClr val="bg2">
                <a:lumMod val="60000"/>
                <a:lumOff val="40000"/>
              </a:schemeClr>
            </a:solidFill>
            <a:ln w="3175" cmpd="sng">
              <a:solidFill>
                <a:schemeClr val="bg1"/>
              </a:solidFill>
              <a:round/>
              <a:headEnd/>
              <a:tailEnd/>
            </a:ln>
          </p:spPr>
          <p:txBody>
            <a:bodyPr lIns="121908" tIns="60953" rIns="121908" bIns="60953"/>
            <a:lstStyle/>
            <a:p>
              <a:endParaRPr lang="es-CL" sz="2400" dirty="0">
                <a:solidFill>
                  <a:srgbClr val="000000"/>
                </a:solidFill>
              </a:endParaRPr>
            </a:p>
          </p:txBody>
        </p:sp>
        <p:sp>
          <p:nvSpPr>
            <p:cNvPr id="270" name="Freeform 770"/>
            <p:cNvSpPr>
              <a:spLocks/>
            </p:cNvSpPr>
            <p:nvPr/>
          </p:nvSpPr>
          <p:spPr bwMode="gray">
            <a:xfrm>
              <a:off x="5165246" y="2658597"/>
              <a:ext cx="38974" cy="16217"/>
            </a:xfrm>
            <a:custGeom>
              <a:avLst/>
              <a:gdLst>
                <a:gd name="T0" fmla="*/ 0 w 16"/>
                <a:gd name="T1" fmla="*/ 3 h 9"/>
                <a:gd name="T2" fmla="*/ 13 w 16"/>
                <a:gd name="T3" fmla="*/ 0 h 9"/>
                <a:gd name="T4" fmla="*/ 39 w 16"/>
                <a:gd name="T5" fmla="*/ 17 h 9"/>
                <a:gd name="T6" fmla="*/ 27 w 16"/>
                <a:gd name="T7" fmla="*/ 22 h 9"/>
                <a:gd name="T8" fmla="*/ 0 w 16"/>
                <a:gd name="T9" fmla="*/ 3 h 9"/>
                <a:gd name="T10" fmla="*/ 0 60000 65536"/>
                <a:gd name="T11" fmla="*/ 0 60000 65536"/>
                <a:gd name="T12" fmla="*/ 0 60000 65536"/>
                <a:gd name="T13" fmla="*/ 0 60000 65536"/>
                <a:gd name="T14" fmla="*/ 0 60000 65536"/>
                <a:gd name="T15" fmla="*/ 0 w 16"/>
                <a:gd name="T16" fmla="*/ 0 h 9"/>
                <a:gd name="T17" fmla="*/ 16 w 16"/>
                <a:gd name="T18" fmla="*/ 9 h 9"/>
              </a:gdLst>
              <a:ahLst/>
              <a:cxnLst>
                <a:cxn ang="T10">
                  <a:pos x="T0" y="T1"/>
                </a:cxn>
                <a:cxn ang="T11">
                  <a:pos x="T2" y="T3"/>
                </a:cxn>
                <a:cxn ang="T12">
                  <a:pos x="T4" y="T5"/>
                </a:cxn>
                <a:cxn ang="T13">
                  <a:pos x="T6" y="T7"/>
                </a:cxn>
                <a:cxn ang="T14">
                  <a:pos x="T8" y="T9"/>
                </a:cxn>
              </a:cxnLst>
              <a:rect l="T15" t="T16" r="T17" b="T18"/>
              <a:pathLst>
                <a:path w="16" h="9">
                  <a:moveTo>
                    <a:pt x="0" y="1"/>
                  </a:moveTo>
                  <a:lnTo>
                    <a:pt x="5" y="0"/>
                  </a:lnTo>
                  <a:lnTo>
                    <a:pt x="16" y="7"/>
                  </a:lnTo>
                  <a:lnTo>
                    <a:pt x="11" y="9"/>
                  </a:lnTo>
                  <a:lnTo>
                    <a:pt x="0" y="1"/>
                  </a:lnTo>
                  <a:close/>
                </a:path>
              </a:pathLst>
            </a:custGeom>
            <a:solidFill>
              <a:schemeClr val="bg2">
                <a:lumMod val="60000"/>
                <a:lumOff val="40000"/>
              </a:schemeClr>
            </a:solidFill>
            <a:ln w="3175" cmpd="sng">
              <a:solidFill>
                <a:schemeClr val="bg1"/>
              </a:solidFill>
              <a:round/>
              <a:headEnd/>
              <a:tailEnd/>
            </a:ln>
          </p:spPr>
          <p:txBody>
            <a:bodyPr lIns="121908" tIns="60953" rIns="121908" bIns="60953"/>
            <a:lstStyle/>
            <a:p>
              <a:endParaRPr lang="es-CL" sz="2400" dirty="0">
                <a:solidFill>
                  <a:srgbClr val="000000"/>
                </a:solidFill>
              </a:endParaRPr>
            </a:p>
          </p:txBody>
        </p:sp>
        <p:sp>
          <p:nvSpPr>
            <p:cNvPr id="271" name="Freeform 771"/>
            <p:cNvSpPr>
              <a:spLocks/>
            </p:cNvSpPr>
            <p:nvPr/>
          </p:nvSpPr>
          <p:spPr bwMode="gray">
            <a:xfrm>
              <a:off x="5129396" y="2615737"/>
              <a:ext cx="88861" cy="55601"/>
            </a:xfrm>
            <a:custGeom>
              <a:avLst/>
              <a:gdLst>
                <a:gd name="T0" fmla="*/ 88 w 37"/>
                <a:gd name="T1" fmla="*/ 71 h 31"/>
                <a:gd name="T2" fmla="*/ 74 w 37"/>
                <a:gd name="T3" fmla="*/ 74 h 31"/>
                <a:gd name="T4" fmla="*/ 48 w 37"/>
                <a:gd name="T5" fmla="*/ 57 h 31"/>
                <a:gd name="T6" fmla="*/ 35 w 37"/>
                <a:gd name="T7" fmla="*/ 60 h 31"/>
                <a:gd name="T8" fmla="*/ 31 w 37"/>
                <a:gd name="T9" fmla="*/ 51 h 31"/>
                <a:gd name="T10" fmla="*/ 18 w 37"/>
                <a:gd name="T11" fmla="*/ 43 h 31"/>
                <a:gd name="T12" fmla="*/ 17 w 37"/>
                <a:gd name="T13" fmla="*/ 23 h 31"/>
                <a:gd name="T14" fmla="*/ 0 w 37"/>
                <a:gd name="T15" fmla="*/ 0 h 31"/>
                <a:gd name="T16" fmla="*/ 26 w 37"/>
                <a:gd name="T17" fmla="*/ 9 h 31"/>
                <a:gd name="T18" fmla="*/ 49 w 37"/>
                <a:gd name="T19" fmla="*/ 19 h 31"/>
                <a:gd name="T20" fmla="*/ 57 w 37"/>
                <a:gd name="T21" fmla="*/ 31 h 31"/>
                <a:gd name="T22" fmla="*/ 66 w 37"/>
                <a:gd name="T23" fmla="*/ 48 h 31"/>
                <a:gd name="T24" fmla="*/ 88 w 37"/>
                <a:gd name="T25" fmla="*/ 71 h 31"/>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37"/>
                <a:gd name="T40" fmla="*/ 0 h 31"/>
                <a:gd name="T41" fmla="*/ 37 w 37"/>
                <a:gd name="T42" fmla="*/ 31 h 31"/>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37" h="31">
                  <a:moveTo>
                    <a:pt x="37" y="30"/>
                  </a:moveTo>
                  <a:lnTo>
                    <a:pt x="31" y="31"/>
                  </a:lnTo>
                  <a:lnTo>
                    <a:pt x="20" y="24"/>
                  </a:lnTo>
                  <a:lnTo>
                    <a:pt x="15" y="25"/>
                  </a:lnTo>
                  <a:lnTo>
                    <a:pt x="13" y="21"/>
                  </a:lnTo>
                  <a:lnTo>
                    <a:pt x="8" y="18"/>
                  </a:lnTo>
                  <a:lnTo>
                    <a:pt x="7" y="10"/>
                  </a:lnTo>
                  <a:lnTo>
                    <a:pt x="0" y="0"/>
                  </a:lnTo>
                  <a:lnTo>
                    <a:pt x="11" y="4"/>
                  </a:lnTo>
                  <a:lnTo>
                    <a:pt x="21" y="8"/>
                  </a:lnTo>
                  <a:lnTo>
                    <a:pt x="24" y="13"/>
                  </a:lnTo>
                  <a:lnTo>
                    <a:pt x="28" y="20"/>
                  </a:lnTo>
                  <a:lnTo>
                    <a:pt x="37" y="30"/>
                  </a:lnTo>
                  <a:close/>
                </a:path>
              </a:pathLst>
            </a:custGeom>
            <a:solidFill>
              <a:schemeClr val="bg2">
                <a:lumMod val="60000"/>
                <a:lumOff val="40000"/>
              </a:schemeClr>
            </a:solidFill>
            <a:ln w="3175" cmpd="sng">
              <a:solidFill>
                <a:schemeClr val="bg1"/>
              </a:solidFill>
              <a:round/>
              <a:headEnd/>
              <a:tailEnd/>
            </a:ln>
          </p:spPr>
          <p:txBody>
            <a:bodyPr lIns="121908" tIns="60953" rIns="121908" bIns="60953"/>
            <a:lstStyle/>
            <a:p>
              <a:endParaRPr lang="es-CL" sz="2400" dirty="0">
                <a:solidFill>
                  <a:srgbClr val="000000"/>
                </a:solidFill>
              </a:endParaRPr>
            </a:p>
          </p:txBody>
        </p:sp>
        <p:sp>
          <p:nvSpPr>
            <p:cNvPr id="272" name="Freeform 772"/>
            <p:cNvSpPr>
              <a:spLocks/>
            </p:cNvSpPr>
            <p:nvPr/>
          </p:nvSpPr>
          <p:spPr bwMode="gray">
            <a:xfrm>
              <a:off x="5054560" y="2567086"/>
              <a:ext cx="162132" cy="62552"/>
            </a:xfrm>
            <a:custGeom>
              <a:avLst/>
              <a:gdLst>
                <a:gd name="T0" fmla="*/ 75 w 67"/>
                <a:gd name="T1" fmla="*/ 65 h 35"/>
                <a:gd name="T2" fmla="*/ 61 w 67"/>
                <a:gd name="T3" fmla="*/ 65 h 35"/>
                <a:gd name="T4" fmla="*/ 43 w 67"/>
                <a:gd name="T5" fmla="*/ 60 h 35"/>
                <a:gd name="T6" fmla="*/ 43 w 67"/>
                <a:gd name="T7" fmla="*/ 49 h 35"/>
                <a:gd name="T8" fmla="*/ 39 w 67"/>
                <a:gd name="T9" fmla="*/ 35 h 35"/>
                <a:gd name="T10" fmla="*/ 36 w 67"/>
                <a:gd name="T11" fmla="*/ 26 h 35"/>
                <a:gd name="T12" fmla="*/ 29 w 67"/>
                <a:gd name="T13" fmla="*/ 17 h 35"/>
                <a:gd name="T14" fmla="*/ 17 w 67"/>
                <a:gd name="T15" fmla="*/ 14 h 35"/>
                <a:gd name="T16" fmla="*/ 0 w 67"/>
                <a:gd name="T17" fmla="*/ 0 h 35"/>
                <a:gd name="T18" fmla="*/ 31 w 67"/>
                <a:gd name="T19" fmla="*/ 8 h 35"/>
                <a:gd name="T20" fmla="*/ 62 w 67"/>
                <a:gd name="T21" fmla="*/ 12 h 35"/>
                <a:gd name="T22" fmla="*/ 75 w 67"/>
                <a:gd name="T23" fmla="*/ 9 h 35"/>
                <a:gd name="T24" fmla="*/ 106 w 67"/>
                <a:gd name="T25" fmla="*/ 23 h 35"/>
                <a:gd name="T26" fmla="*/ 135 w 67"/>
                <a:gd name="T27" fmla="*/ 45 h 35"/>
                <a:gd name="T28" fmla="*/ 143 w 67"/>
                <a:gd name="T29" fmla="*/ 45 h 35"/>
                <a:gd name="T30" fmla="*/ 152 w 67"/>
                <a:gd name="T31" fmla="*/ 60 h 35"/>
                <a:gd name="T32" fmla="*/ 161 w 67"/>
                <a:gd name="T33" fmla="*/ 76 h 35"/>
                <a:gd name="T34" fmla="*/ 158 w 67"/>
                <a:gd name="T35" fmla="*/ 83 h 35"/>
                <a:gd name="T36" fmla="*/ 126 w 67"/>
                <a:gd name="T37" fmla="*/ 83 h 35"/>
                <a:gd name="T38" fmla="*/ 101 w 67"/>
                <a:gd name="T39" fmla="*/ 74 h 35"/>
                <a:gd name="T40" fmla="*/ 75 w 67"/>
                <a:gd name="T41" fmla="*/ 65 h 35"/>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67"/>
                <a:gd name="T64" fmla="*/ 0 h 35"/>
                <a:gd name="T65" fmla="*/ 67 w 67"/>
                <a:gd name="T66" fmla="*/ 35 h 35"/>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67" h="35">
                  <a:moveTo>
                    <a:pt x="31" y="27"/>
                  </a:moveTo>
                  <a:lnTo>
                    <a:pt x="25" y="27"/>
                  </a:lnTo>
                  <a:lnTo>
                    <a:pt x="18" y="25"/>
                  </a:lnTo>
                  <a:lnTo>
                    <a:pt x="18" y="21"/>
                  </a:lnTo>
                  <a:lnTo>
                    <a:pt x="16" y="15"/>
                  </a:lnTo>
                  <a:lnTo>
                    <a:pt x="15" y="11"/>
                  </a:lnTo>
                  <a:lnTo>
                    <a:pt x="12" y="7"/>
                  </a:lnTo>
                  <a:lnTo>
                    <a:pt x="7" y="6"/>
                  </a:lnTo>
                  <a:lnTo>
                    <a:pt x="0" y="0"/>
                  </a:lnTo>
                  <a:lnTo>
                    <a:pt x="13" y="3"/>
                  </a:lnTo>
                  <a:lnTo>
                    <a:pt x="26" y="5"/>
                  </a:lnTo>
                  <a:lnTo>
                    <a:pt x="31" y="4"/>
                  </a:lnTo>
                  <a:lnTo>
                    <a:pt x="44" y="10"/>
                  </a:lnTo>
                  <a:lnTo>
                    <a:pt x="56" y="19"/>
                  </a:lnTo>
                  <a:lnTo>
                    <a:pt x="59" y="19"/>
                  </a:lnTo>
                  <a:lnTo>
                    <a:pt x="63" y="25"/>
                  </a:lnTo>
                  <a:lnTo>
                    <a:pt x="67" y="32"/>
                  </a:lnTo>
                  <a:lnTo>
                    <a:pt x="66" y="35"/>
                  </a:lnTo>
                  <a:lnTo>
                    <a:pt x="52" y="35"/>
                  </a:lnTo>
                  <a:lnTo>
                    <a:pt x="42" y="31"/>
                  </a:lnTo>
                  <a:lnTo>
                    <a:pt x="31" y="27"/>
                  </a:lnTo>
                  <a:close/>
                </a:path>
              </a:pathLst>
            </a:custGeom>
            <a:solidFill>
              <a:schemeClr val="bg2">
                <a:lumMod val="60000"/>
                <a:lumOff val="40000"/>
              </a:schemeClr>
            </a:solidFill>
            <a:ln w="3175" cmpd="sng">
              <a:solidFill>
                <a:schemeClr val="bg1"/>
              </a:solidFill>
              <a:round/>
              <a:headEnd/>
              <a:tailEnd/>
            </a:ln>
          </p:spPr>
          <p:txBody>
            <a:bodyPr lIns="121908" tIns="60953" rIns="121908" bIns="60953"/>
            <a:lstStyle/>
            <a:p>
              <a:endParaRPr lang="es-CL" sz="2400" dirty="0">
                <a:solidFill>
                  <a:srgbClr val="000000"/>
                </a:solidFill>
              </a:endParaRPr>
            </a:p>
          </p:txBody>
        </p:sp>
        <p:sp>
          <p:nvSpPr>
            <p:cNvPr id="273" name="Freeform 773"/>
            <p:cNvSpPr>
              <a:spLocks/>
            </p:cNvSpPr>
            <p:nvPr/>
          </p:nvSpPr>
          <p:spPr bwMode="gray">
            <a:xfrm>
              <a:off x="4946997" y="2824242"/>
              <a:ext cx="469247" cy="326656"/>
            </a:xfrm>
            <a:custGeom>
              <a:avLst/>
              <a:gdLst>
                <a:gd name="T0" fmla="*/ 450 w 194"/>
                <a:gd name="T1" fmla="*/ 263 h 182"/>
                <a:gd name="T2" fmla="*/ 467 w 194"/>
                <a:gd name="T3" fmla="*/ 276 h 182"/>
                <a:gd name="T4" fmla="*/ 455 w 194"/>
                <a:gd name="T5" fmla="*/ 333 h 182"/>
                <a:gd name="T6" fmla="*/ 441 w 194"/>
                <a:gd name="T7" fmla="*/ 333 h 182"/>
                <a:gd name="T8" fmla="*/ 388 w 194"/>
                <a:gd name="T9" fmla="*/ 359 h 182"/>
                <a:gd name="T10" fmla="*/ 309 w 194"/>
                <a:gd name="T11" fmla="*/ 377 h 182"/>
                <a:gd name="T12" fmla="*/ 258 w 194"/>
                <a:gd name="T13" fmla="*/ 437 h 182"/>
                <a:gd name="T14" fmla="*/ 239 w 194"/>
                <a:gd name="T15" fmla="*/ 414 h 182"/>
                <a:gd name="T16" fmla="*/ 191 w 194"/>
                <a:gd name="T17" fmla="*/ 398 h 182"/>
                <a:gd name="T18" fmla="*/ 171 w 194"/>
                <a:gd name="T19" fmla="*/ 414 h 182"/>
                <a:gd name="T20" fmla="*/ 157 w 194"/>
                <a:gd name="T21" fmla="*/ 389 h 182"/>
                <a:gd name="T22" fmla="*/ 143 w 194"/>
                <a:gd name="T23" fmla="*/ 380 h 182"/>
                <a:gd name="T24" fmla="*/ 132 w 194"/>
                <a:gd name="T25" fmla="*/ 349 h 182"/>
                <a:gd name="T26" fmla="*/ 127 w 194"/>
                <a:gd name="T27" fmla="*/ 338 h 182"/>
                <a:gd name="T28" fmla="*/ 113 w 194"/>
                <a:gd name="T29" fmla="*/ 328 h 182"/>
                <a:gd name="T30" fmla="*/ 101 w 194"/>
                <a:gd name="T31" fmla="*/ 311 h 182"/>
                <a:gd name="T32" fmla="*/ 92 w 194"/>
                <a:gd name="T33" fmla="*/ 290 h 182"/>
                <a:gd name="T34" fmla="*/ 92 w 194"/>
                <a:gd name="T35" fmla="*/ 262 h 182"/>
                <a:gd name="T36" fmla="*/ 82 w 194"/>
                <a:gd name="T37" fmla="*/ 248 h 182"/>
                <a:gd name="T38" fmla="*/ 73 w 194"/>
                <a:gd name="T39" fmla="*/ 236 h 182"/>
                <a:gd name="T40" fmla="*/ 61 w 194"/>
                <a:gd name="T41" fmla="*/ 228 h 182"/>
                <a:gd name="T42" fmla="*/ 48 w 194"/>
                <a:gd name="T43" fmla="*/ 211 h 182"/>
                <a:gd name="T44" fmla="*/ 48 w 194"/>
                <a:gd name="T45" fmla="*/ 189 h 182"/>
                <a:gd name="T46" fmla="*/ 31 w 194"/>
                <a:gd name="T47" fmla="*/ 175 h 182"/>
                <a:gd name="T48" fmla="*/ 29 w 194"/>
                <a:gd name="T49" fmla="*/ 161 h 182"/>
                <a:gd name="T50" fmla="*/ 14 w 194"/>
                <a:gd name="T51" fmla="*/ 135 h 182"/>
                <a:gd name="T52" fmla="*/ 12 w 194"/>
                <a:gd name="T53" fmla="*/ 127 h 182"/>
                <a:gd name="T54" fmla="*/ 0 w 194"/>
                <a:gd name="T55" fmla="*/ 126 h 182"/>
                <a:gd name="T56" fmla="*/ 0 w 194"/>
                <a:gd name="T57" fmla="*/ 91 h 182"/>
                <a:gd name="T58" fmla="*/ 26 w 194"/>
                <a:gd name="T59" fmla="*/ 87 h 182"/>
                <a:gd name="T60" fmla="*/ 40 w 194"/>
                <a:gd name="T61" fmla="*/ 67 h 182"/>
                <a:gd name="T62" fmla="*/ 61 w 194"/>
                <a:gd name="T63" fmla="*/ 65 h 182"/>
                <a:gd name="T64" fmla="*/ 65 w 194"/>
                <a:gd name="T65" fmla="*/ 60 h 182"/>
                <a:gd name="T66" fmla="*/ 51 w 194"/>
                <a:gd name="T67" fmla="*/ 12 h 182"/>
                <a:gd name="T68" fmla="*/ 88 w 194"/>
                <a:gd name="T69" fmla="*/ 12 h 182"/>
                <a:gd name="T70" fmla="*/ 101 w 194"/>
                <a:gd name="T71" fmla="*/ 0 h 182"/>
                <a:gd name="T72" fmla="*/ 130 w 194"/>
                <a:gd name="T73" fmla="*/ 9 h 182"/>
                <a:gd name="T74" fmla="*/ 166 w 194"/>
                <a:gd name="T75" fmla="*/ 34 h 182"/>
                <a:gd name="T76" fmla="*/ 191 w 194"/>
                <a:gd name="T77" fmla="*/ 51 h 182"/>
                <a:gd name="T78" fmla="*/ 191 w 194"/>
                <a:gd name="T79" fmla="*/ 74 h 182"/>
                <a:gd name="T80" fmla="*/ 228 w 194"/>
                <a:gd name="T81" fmla="*/ 93 h 182"/>
                <a:gd name="T82" fmla="*/ 270 w 194"/>
                <a:gd name="T83" fmla="*/ 88 h 182"/>
                <a:gd name="T84" fmla="*/ 279 w 194"/>
                <a:gd name="T85" fmla="*/ 99 h 182"/>
                <a:gd name="T86" fmla="*/ 296 w 194"/>
                <a:gd name="T87" fmla="*/ 99 h 182"/>
                <a:gd name="T88" fmla="*/ 306 w 194"/>
                <a:gd name="T89" fmla="*/ 108 h 182"/>
                <a:gd name="T90" fmla="*/ 309 w 194"/>
                <a:gd name="T91" fmla="*/ 118 h 182"/>
                <a:gd name="T92" fmla="*/ 320 w 194"/>
                <a:gd name="T93" fmla="*/ 126 h 182"/>
                <a:gd name="T94" fmla="*/ 332 w 194"/>
                <a:gd name="T95" fmla="*/ 153 h 182"/>
                <a:gd name="T96" fmla="*/ 340 w 194"/>
                <a:gd name="T97" fmla="*/ 158 h 182"/>
                <a:gd name="T98" fmla="*/ 337 w 194"/>
                <a:gd name="T99" fmla="*/ 180 h 182"/>
                <a:gd name="T100" fmla="*/ 357 w 194"/>
                <a:gd name="T101" fmla="*/ 205 h 182"/>
                <a:gd name="T102" fmla="*/ 362 w 194"/>
                <a:gd name="T103" fmla="*/ 215 h 182"/>
                <a:gd name="T104" fmla="*/ 371 w 194"/>
                <a:gd name="T105" fmla="*/ 218 h 182"/>
                <a:gd name="T106" fmla="*/ 380 w 194"/>
                <a:gd name="T107" fmla="*/ 228 h 182"/>
                <a:gd name="T108" fmla="*/ 375 w 194"/>
                <a:gd name="T109" fmla="*/ 237 h 182"/>
                <a:gd name="T110" fmla="*/ 393 w 194"/>
                <a:gd name="T111" fmla="*/ 257 h 182"/>
                <a:gd name="T112" fmla="*/ 450 w 194"/>
                <a:gd name="T113" fmla="*/ 263 h 182"/>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w 194"/>
                <a:gd name="T172" fmla="*/ 0 h 182"/>
                <a:gd name="T173" fmla="*/ 194 w 194"/>
                <a:gd name="T174" fmla="*/ 182 h 182"/>
              </a:gdLst>
              <a:ahLst/>
              <a:cxnLst>
                <a:cxn ang="T114">
                  <a:pos x="T0" y="T1"/>
                </a:cxn>
                <a:cxn ang="T115">
                  <a:pos x="T2" y="T3"/>
                </a:cxn>
                <a:cxn ang="T116">
                  <a:pos x="T4" y="T5"/>
                </a:cxn>
                <a:cxn ang="T117">
                  <a:pos x="T6" y="T7"/>
                </a:cxn>
                <a:cxn ang="T118">
                  <a:pos x="T8" y="T9"/>
                </a:cxn>
                <a:cxn ang="T119">
                  <a:pos x="T10" y="T11"/>
                </a:cxn>
                <a:cxn ang="T120">
                  <a:pos x="T12" y="T13"/>
                </a:cxn>
                <a:cxn ang="T121">
                  <a:pos x="T14" y="T15"/>
                </a:cxn>
                <a:cxn ang="T122">
                  <a:pos x="T16" y="T17"/>
                </a:cxn>
                <a:cxn ang="T123">
                  <a:pos x="T18" y="T19"/>
                </a:cxn>
                <a:cxn ang="T124">
                  <a:pos x="T20" y="T21"/>
                </a:cxn>
                <a:cxn ang="T125">
                  <a:pos x="T22" y="T23"/>
                </a:cxn>
                <a:cxn ang="T126">
                  <a:pos x="T24" y="T25"/>
                </a:cxn>
                <a:cxn ang="T127">
                  <a:pos x="T26" y="T27"/>
                </a:cxn>
                <a:cxn ang="T128">
                  <a:pos x="T28" y="T29"/>
                </a:cxn>
                <a:cxn ang="T129">
                  <a:pos x="T30" y="T31"/>
                </a:cxn>
                <a:cxn ang="T130">
                  <a:pos x="T32" y="T33"/>
                </a:cxn>
                <a:cxn ang="T131">
                  <a:pos x="T34" y="T35"/>
                </a:cxn>
                <a:cxn ang="T132">
                  <a:pos x="T36" y="T37"/>
                </a:cxn>
                <a:cxn ang="T133">
                  <a:pos x="T38" y="T39"/>
                </a:cxn>
                <a:cxn ang="T134">
                  <a:pos x="T40" y="T41"/>
                </a:cxn>
                <a:cxn ang="T135">
                  <a:pos x="T42" y="T43"/>
                </a:cxn>
                <a:cxn ang="T136">
                  <a:pos x="T44" y="T45"/>
                </a:cxn>
                <a:cxn ang="T137">
                  <a:pos x="T46" y="T47"/>
                </a:cxn>
                <a:cxn ang="T138">
                  <a:pos x="T48" y="T49"/>
                </a:cxn>
                <a:cxn ang="T139">
                  <a:pos x="T50" y="T51"/>
                </a:cxn>
                <a:cxn ang="T140">
                  <a:pos x="T52" y="T53"/>
                </a:cxn>
                <a:cxn ang="T141">
                  <a:pos x="T54" y="T55"/>
                </a:cxn>
                <a:cxn ang="T142">
                  <a:pos x="T56" y="T57"/>
                </a:cxn>
                <a:cxn ang="T143">
                  <a:pos x="T58" y="T59"/>
                </a:cxn>
                <a:cxn ang="T144">
                  <a:pos x="T60" y="T61"/>
                </a:cxn>
                <a:cxn ang="T145">
                  <a:pos x="T62" y="T63"/>
                </a:cxn>
                <a:cxn ang="T146">
                  <a:pos x="T64" y="T65"/>
                </a:cxn>
                <a:cxn ang="T147">
                  <a:pos x="T66" y="T67"/>
                </a:cxn>
                <a:cxn ang="T148">
                  <a:pos x="T68" y="T69"/>
                </a:cxn>
                <a:cxn ang="T149">
                  <a:pos x="T70" y="T71"/>
                </a:cxn>
                <a:cxn ang="T150">
                  <a:pos x="T72" y="T73"/>
                </a:cxn>
                <a:cxn ang="T151">
                  <a:pos x="T74" y="T75"/>
                </a:cxn>
                <a:cxn ang="T152">
                  <a:pos x="T76" y="T77"/>
                </a:cxn>
                <a:cxn ang="T153">
                  <a:pos x="T78" y="T79"/>
                </a:cxn>
                <a:cxn ang="T154">
                  <a:pos x="T80" y="T81"/>
                </a:cxn>
                <a:cxn ang="T155">
                  <a:pos x="T82" y="T83"/>
                </a:cxn>
                <a:cxn ang="T156">
                  <a:pos x="T84" y="T85"/>
                </a:cxn>
                <a:cxn ang="T157">
                  <a:pos x="T86" y="T87"/>
                </a:cxn>
                <a:cxn ang="T158">
                  <a:pos x="T88" y="T89"/>
                </a:cxn>
                <a:cxn ang="T159">
                  <a:pos x="T90" y="T91"/>
                </a:cxn>
                <a:cxn ang="T160">
                  <a:pos x="T92" y="T93"/>
                </a:cxn>
                <a:cxn ang="T161">
                  <a:pos x="T94" y="T95"/>
                </a:cxn>
                <a:cxn ang="T162">
                  <a:pos x="T96" y="T97"/>
                </a:cxn>
                <a:cxn ang="T163">
                  <a:pos x="T98" y="T99"/>
                </a:cxn>
                <a:cxn ang="T164">
                  <a:pos x="T100" y="T101"/>
                </a:cxn>
                <a:cxn ang="T165">
                  <a:pos x="T102" y="T103"/>
                </a:cxn>
                <a:cxn ang="T166">
                  <a:pos x="T104" y="T105"/>
                </a:cxn>
                <a:cxn ang="T167">
                  <a:pos x="T106" y="T107"/>
                </a:cxn>
                <a:cxn ang="T168">
                  <a:pos x="T108" y="T109"/>
                </a:cxn>
                <a:cxn ang="T169">
                  <a:pos x="T110" y="T111"/>
                </a:cxn>
                <a:cxn ang="T170">
                  <a:pos x="T112" y="T113"/>
                </a:cxn>
              </a:cxnLst>
              <a:rect l="T171" t="T172" r="T173" b="T174"/>
              <a:pathLst>
                <a:path w="194" h="182">
                  <a:moveTo>
                    <a:pt x="187" y="110"/>
                  </a:moveTo>
                  <a:lnTo>
                    <a:pt x="194" y="115"/>
                  </a:lnTo>
                  <a:lnTo>
                    <a:pt x="189" y="139"/>
                  </a:lnTo>
                  <a:lnTo>
                    <a:pt x="183" y="139"/>
                  </a:lnTo>
                  <a:lnTo>
                    <a:pt x="161" y="150"/>
                  </a:lnTo>
                  <a:lnTo>
                    <a:pt x="128" y="157"/>
                  </a:lnTo>
                  <a:lnTo>
                    <a:pt x="107" y="182"/>
                  </a:lnTo>
                  <a:lnTo>
                    <a:pt x="99" y="172"/>
                  </a:lnTo>
                  <a:lnTo>
                    <a:pt x="79" y="166"/>
                  </a:lnTo>
                  <a:lnTo>
                    <a:pt x="71" y="172"/>
                  </a:lnTo>
                  <a:lnTo>
                    <a:pt x="65" y="162"/>
                  </a:lnTo>
                  <a:lnTo>
                    <a:pt x="59" y="158"/>
                  </a:lnTo>
                  <a:lnTo>
                    <a:pt x="55" y="145"/>
                  </a:lnTo>
                  <a:lnTo>
                    <a:pt x="53" y="141"/>
                  </a:lnTo>
                  <a:lnTo>
                    <a:pt x="47" y="137"/>
                  </a:lnTo>
                  <a:lnTo>
                    <a:pt x="42" y="130"/>
                  </a:lnTo>
                  <a:lnTo>
                    <a:pt x="38" y="121"/>
                  </a:lnTo>
                  <a:lnTo>
                    <a:pt x="38" y="109"/>
                  </a:lnTo>
                  <a:lnTo>
                    <a:pt x="34" y="103"/>
                  </a:lnTo>
                  <a:lnTo>
                    <a:pt x="30" y="98"/>
                  </a:lnTo>
                  <a:lnTo>
                    <a:pt x="25" y="95"/>
                  </a:lnTo>
                  <a:lnTo>
                    <a:pt x="20" y="88"/>
                  </a:lnTo>
                  <a:lnTo>
                    <a:pt x="20" y="79"/>
                  </a:lnTo>
                  <a:lnTo>
                    <a:pt x="13" y="73"/>
                  </a:lnTo>
                  <a:lnTo>
                    <a:pt x="12" y="67"/>
                  </a:lnTo>
                  <a:lnTo>
                    <a:pt x="6" y="56"/>
                  </a:lnTo>
                  <a:lnTo>
                    <a:pt x="5" y="53"/>
                  </a:lnTo>
                  <a:lnTo>
                    <a:pt x="0" y="52"/>
                  </a:lnTo>
                  <a:lnTo>
                    <a:pt x="0" y="38"/>
                  </a:lnTo>
                  <a:lnTo>
                    <a:pt x="11" y="36"/>
                  </a:lnTo>
                  <a:lnTo>
                    <a:pt x="17" y="28"/>
                  </a:lnTo>
                  <a:lnTo>
                    <a:pt x="25" y="27"/>
                  </a:lnTo>
                  <a:lnTo>
                    <a:pt x="27" y="25"/>
                  </a:lnTo>
                  <a:lnTo>
                    <a:pt x="21" y="5"/>
                  </a:lnTo>
                  <a:lnTo>
                    <a:pt x="37" y="5"/>
                  </a:lnTo>
                  <a:lnTo>
                    <a:pt x="42" y="0"/>
                  </a:lnTo>
                  <a:lnTo>
                    <a:pt x="54" y="4"/>
                  </a:lnTo>
                  <a:lnTo>
                    <a:pt x="69" y="14"/>
                  </a:lnTo>
                  <a:lnTo>
                    <a:pt x="79" y="21"/>
                  </a:lnTo>
                  <a:lnTo>
                    <a:pt x="79" y="31"/>
                  </a:lnTo>
                  <a:lnTo>
                    <a:pt x="95" y="39"/>
                  </a:lnTo>
                  <a:lnTo>
                    <a:pt x="112" y="37"/>
                  </a:lnTo>
                  <a:lnTo>
                    <a:pt x="116" y="41"/>
                  </a:lnTo>
                  <a:lnTo>
                    <a:pt x="123" y="41"/>
                  </a:lnTo>
                  <a:lnTo>
                    <a:pt x="127" y="45"/>
                  </a:lnTo>
                  <a:lnTo>
                    <a:pt x="128" y="49"/>
                  </a:lnTo>
                  <a:lnTo>
                    <a:pt x="133" y="52"/>
                  </a:lnTo>
                  <a:lnTo>
                    <a:pt x="138" y="64"/>
                  </a:lnTo>
                  <a:lnTo>
                    <a:pt x="141" y="66"/>
                  </a:lnTo>
                  <a:lnTo>
                    <a:pt x="140" y="75"/>
                  </a:lnTo>
                  <a:lnTo>
                    <a:pt x="148" y="85"/>
                  </a:lnTo>
                  <a:lnTo>
                    <a:pt x="150" y="90"/>
                  </a:lnTo>
                  <a:lnTo>
                    <a:pt x="154" y="91"/>
                  </a:lnTo>
                  <a:lnTo>
                    <a:pt x="158" y="95"/>
                  </a:lnTo>
                  <a:lnTo>
                    <a:pt x="156" y="99"/>
                  </a:lnTo>
                  <a:lnTo>
                    <a:pt x="163" y="107"/>
                  </a:lnTo>
                  <a:lnTo>
                    <a:pt x="187" y="110"/>
                  </a:lnTo>
                  <a:close/>
                </a:path>
              </a:pathLst>
            </a:custGeom>
            <a:solidFill>
              <a:schemeClr val="bg2">
                <a:lumMod val="60000"/>
                <a:lumOff val="40000"/>
              </a:schemeClr>
            </a:solidFill>
            <a:ln w="3175" cmpd="sng">
              <a:solidFill>
                <a:schemeClr val="bg1"/>
              </a:solidFill>
              <a:round/>
              <a:headEnd/>
              <a:tailEnd/>
            </a:ln>
          </p:spPr>
          <p:txBody>
            <a:bodyPr lIns="121908" tIns="60953" rIns="121908" bIns="60953"/>
            <a:lstStyle/>
            <a:p>
              <a:endParaRPr lang="es-CL" sz="2400" dirty="0">
                <a:solidFill>
                  <a:srgbClr val="000000"/>
                </a:solidFill>
              </a:endParaRPr>
            </a:p>
          </p:txBody>
        </p:sp>
        <p:sp>
          <p:nvSpPr>
            <p:cNvPr id="274" name="Freeform 774"/>
            <p:cNvSpPr>
              <a:spLocks/>
            </p:cNvSpPr>
            <p:nvPr/>
          </p:nvSpPr>
          <p:spPr bwMode="gray">
            <a:xfrm>
              <a:off x="5120041" y="3094135"/>
              <a:ext cx="250993" cy="118152"/>
            </a:xfrm>
            <a:custGeom>
              <a:avLst/>
              <a:gdLst>
                <a:gd name="T0" fmla="*/ 249 w 104"/>
                <a:gd name="T1" fmla="*/ 49 h 66"/>
                <a:gd name="T2" fmla="*/ 231 w 104"/>
                <a:gd name="T3" fmla="*/ 57 h 66"/>
                <a:gd name="T4" fmla="*/ 218 w 104"/>
                <a:gd name="T5" fmla="*/ 74 h 66"/>
                <a:gd name="T6" fmla="*/ 218 w 104"/>
                <a:gd name="T7" fmla="*/ 79 h 66"/>
                <a:gd name="T8" fmla="*/ 209 w 104"/>
                <a:gd name="T9" fmla="*/ 88 h 66"/>
                <a:gd name="T10" fmla="*/ 192 w 104"/>
                <a:gd name="T11" fmla="*/ 93 h 66"/>
                <a:gd name="T12" fmla="*/ 180 w 104"/>
                <a:gd name="T13" fmla="*/ 100 h 66"/>
                <a:gd name="T14" fmla="*/ 161 w 104"/>
                <a:gd name="T15" fmla="*/ 102 h 66"/>
                <a:gd name="T16" fmla="*/ 153 w 104"/>
                <a:gd name="T17" fmla="*/ 108 h 66"/>
                <a:gd name="T18" fmla="*/ 141 w 104"/>
                <a:gd name="T19" fmla="*/ 113 h 66"/>
                <a:gd name="T20" fmla="*/ 139 w 104"/>
                <a:gd name="T21" fmla="*/ 122 h 66"/>
                <a:gd name="T22" fmla="*/ 96 w 104"/>
                <a:gd name="T23" fmla="*/ 134 h 66"/>
                <a:gd name="T24" fmla="*/ 84 w 104"/>
                <a:gd name="T25" fmla="*/ 141 h 66"/>
                <a:gd name="T26" fmla="*/ 67 w 104"/>
                <a:gd name="T27" fmla="*/ 141 h 66"/>
                <a:gd name="T28" fmla="*/ 60 w 104"/>
                <a:gd name="T29" fmla="*/ 153 h 66"/>
                <a:gd name="T30" fmla="*/ 29 w 104"/>
                <a:gd name="T31" fmla="*/ 158 h 66"/>
                <a:gd name="T32" fmla="*/ 23 w 104"/>
                <a:gd name="T33" fmla="*/ 153 h 66"/>
                <a:gd name="T34" fmla="*/ 14 w 104"/>
                <a:gd name="T35" fmla="*/ 145 h 66"/>
                <a:gd name="T36" fmla="*/ 12 w 104"/>
                <a:gd name="T37" fmla="*/ 124 h 66"/>
                <a:gd name="T38" fmla="*/ 3 w 104"/>
                <a:gd name="T39" fmla="*/ 97 h 66"/>
                <a:gd name="T40" fmla="*/ 3 w 104"/>
                <a:gd name="T41" fmla="*/ 88 h 66"/>
                <a:gd name="T42" fmla="*/ 0 w 104"/>
                <a:gd name="T43" fmla="*/ 65 h 66"/>
                <a:gd name="T44" fmla="*/ 0 w 104"/>
                <a:gd name="T45" fmla="*/ 53 h 66"/>
                <a:gd name="T46" fmla="*/ 19 w 104"/>
                <a:gd name="T47" fmla="*/ 39 h 66"/>
                <a:gd name="T48" fmla="*/ 67 w 104"/>
                <a:gd name="T49" fmla="*/ 53 h 66"/>
                <a:gd name="T50" fmla="*/ 87 w 104"/>
                <a:gd name="T51" fmla="*/ 76 h 66"/>
                <a:gd name="T52" fmla="*/ 136 w 104"/>
                <a:gd name="T53" fmla="*/ 17 h 66"/>
                <a:gd name="T54" fmla="*/ 215 w 104"/>
                <a:gd name="T55" fmla="*/ 0 h 66"/>
                <a:gd name="T56" fmla="*/ 228 w 104"/>
                <a:gd name="T57" fmla="*/ 23 h 66"/>
                <a:gd name="T58" fmla="*/ 223 w 104"/>
                <a:gd name="T59" fmla="*/ 29 h 66"/>
                <a:gd name="T60" fmla="*/ 231 w 104"/>
                <a:gd name="T61" fmla="*/ 34 h 66"/>
                <a:gd name="T62" fmla="*/ 240 w 104"/>
                <a:gd name="T63" fmla="*/ 40 h 66"/>
                <a:gd name="T64" fmla="*/ 249 w 104"/>
                <a:gd name="T65" fmla="*/ 49 h 6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104"/>
                <a:gd name="T100" fmla="*/ 0 h 66"/>
                <a:gd name="T101" fmla="*/ 104 w 104"/>
                <a:gd name="T102" fmla="*/ 66 h 66"/>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104" h="66">
                  <a:moveTo>
                    <a:pt x="104" y="21"/>
                  </a:moveTo>
                  <a:lnTo>
                    <a:pt x="96" y="24"/>
                  </a:lnTo>
                  <a:lnTo>
                    <a:pt x="91" y="31"/>
                  </a:lnTo>
                  <a:lnTo>
                    <a:pt x="91" y="33"/>
                  </a:lnTo>
                  <a:lnTo>
                    <a:pt x="87" y="37"/>
                  </a:lnTo>
                  <a:lnTo>
                    <a:pt x="80" y="39"/>
                  </a:lnTo>
                  <a:lnTo>
                    <a:pt x="75" y="42"/>
                  </a:lnTo>
                  <a:lnTo>
                    <a:pt x="67" y="43"/>
                  </a:lnTo>
                  <a:lnTo>
                    <a:pt x="64" y="45"/>
                  </a:lnTo>
                  <a:lnTo>
                    <a:pt x="59" y="47"/>
                  </a:lnTo>
                  <a:lnTo>
                    <a:pt x="58" y="51"/>
                  </a:lnTo>
                  <a:lnTo>
                    <a:pt x="40" y="56"/>
                  </a:lnTo>
                  <a:lnTo>
                    <a:pt x="35" y="59"/>
                  </a:lnTo>
                  <a:lnTo>
                    <a:pt x="28" y="59"/>
                  </a:lnTo>
                  <a:lnTo>
                    <a:pt x="25" y="64"/>
                  </a:lnTo>
                  <a:lnTo>
                    <a:pt x="12" y="66"/>
                  </a:lnTo>
                  <a:lnTo>
                    <a:pt x="10" y="64"/>
                  </a:lnTo>
                  <a:lnTo>
                    <a:pt x="6" y="61"/>
                  </a:lnTo>
                  <a:lnTo>
                    <a:pt x="5" y="52"/>
                  </a:lnTo>
                  <a:lnTo>
                    <a:pt x="1" y="41"/>
                  </a:lnTo>
                  <a:lnTo>
                    <a:pt x="1" y="37"/>
                  </a:lnTo>
                  <a:lnTo>
                    <a:pt x="0" y="27"/>
                  </a:lnTo>
                  <a:lnTo>
                    <a:pt x="0" y="22"/>
                  </a:lnTo>
                  <a:lnTo>
                    <a:pt x="8" y="16"/>
                  </a:lnTo>
                  <a:lnTo>
                    <a:pt x="28" y="22"/>
                  </a:lnTo>
                  <a:lnTo>
                    <a:pt x="36" y="32"/>
                  </a:lnTo>
                  <a:lnTo>
                    <a:pt x="57" y="7"/>
                  </a:lnTo>
                  <a:lnTo>
                    <a:pt x="90" y="0"/>
                  </a:lnTo>
                  <a:lnTo>
                    <a:pt x="95" y="10"/>
                  </a:lnTo>
                  <a:lnTo>
                    <a:pt x="93" y="12"/>
                  </a:lnTo>
                  <a:lnTo>
                    <a:pt x="96" y="14"/>
                  </a:lnTo>
                  <a:lnTo>
                    <a:pt x="100" y="17"/>
                  </a:lnTo>
                  <a:lnTo>
                    <a:pt x="104" y="21"/>
                  </a:lnTo>
                  <a:close/>
                </a:path>
              </a:pathLst>
            </a:custGeom>
            <a:solidFill>
              <a:schemeClr val="bg2">
                <a:lumMod val="60000"/>
                <a:lumOff val="40000"/>
              </a:schemeClr>
            </a:solidFill>
            <a:ln w="3175" cmpd="sng">
              <a:solidFill>
                <a:schemeClr val="bg1"/>
              </a:solidFill>
              <a:round/>
              <a:headEnd/>
              <a:tailEnd/>
            </a:ln>
          </p:spPr>
          <p:txBody>
            <a:bodyPr lIns="121908" tIns="60953" rIns="121908" bIns="60953"/>
            <a:lstStyle/>
            <a:p>
              <a:endParaRPr lang="es-CL" sz="2400" dirty="0">
                <a:solidFill>
                  <a:srgbClr val="000000"/>
                </a:solidFill>
              </a:endParaRPr>
            </a:p>
          </p:txBody>
        </p:sp>
        <p:sp>
          <p:nvSpPr>
            <p:cNvPr id="275" name="Freeform 775"/>
            <p:cNvSpPr>
              <a:spLocks/>
            </p:cNvSpPr>
            <p:nvPr/>
          </p:nvSpPr>
          <p:spPr bwMode="gray">
            <a:xfrm>
              <a:off x="4761481" y="2605310"/>
              <a:ext cx="406889" cy="147111"/>
            </a:xfrm>
            <a:custGeom>
              <a:avLst/>
              <a:gdLst>
                <a:gd name="T0" fmla="*/ 393 w 168"/>
                <a:gd name="T1" fmla="*/ 84 h 82"/>
                <a:gd name="T2" fmla="*/ 402 w 168"/>
                <a:gd name="T3" fmla="*/ 152 h 82"/>
                <a:gd name="T4" fmla="*/ 381 w 168"/>
                <a:gd name="T5" fmla="*/ 144 h 82"/>
                <a:gd name="T6" fmla="*/ 348 w 168"/>
                <a:gd name="T7" fmla="*/ 152 h 82"/>
                <a:gd name="T8" fmla="*/ 323 w 168"/>
                <a:gd name="T9" fmla="*/ 149 h 82"/>
                <a:gd name="T10" fmla="*/ 267 w 168"/>
                <a:gd name="T11" fmla="*/ 163 h 82"/>
                <a:gd name="T12" fmla="*/ 224 w 168"/>
                <a:gd name="T13" fmla="*/ 167 h 82"/>
                <a:gd name="T14" fmla="*/ 208 w 168"/>
                <a:gd name="T15" fmla="*/ 197 h 82"/>
                <a:gd name="T16" fmla="*/ 210 w 168"/>
                <a:gd name="T17" fmla="*/ 166 h 82"/>
                <a:gd name="T18" fmla="*/ 182 w 168"/>
                <a:gd name="T19" fmla="*/ 170 h 82"/>
                <a:gd name="T20" fmla="*/ 165 w 168"/>
                <a:gd name="T21" fmla="*/ 178 h 82"/>
                <a:gd name="T22" fmla="*/ 132 w 168"/>
                <a:gd name="T23" fmla="*/ 183 h 82"/>
                <a:gd name="T24" fmla="*/ 101 w 168"/>
                <a:gd name="T25" fmla="*/ 158 h 82"/>
                <a:gd name="T26" fmla="*/ 92 w 168"/>
                <a:gd name="T27" fmla="*/ 173 h 82"/>
                <a:gd name="T28" fmla="*/ 65 w 168"/>
                <a:gd name="T29" fmla="*/ 180 h 82"/>
                <a:gd name="T30" fmla="*/ 51 w 168"/>
                <a:gd name="T31" fmla="*/ 167 h 82"/>
                <a:gd name="T32" fmla="*/ 40 w 168"/>
                <a:gd name="T33" fmla="*/ 183 h 82"/>
                <a:gd name="T34" fmla="*/ 30 w 168"/>
                <a:gd name="T35" fmla="*/ 183 h 82"/>
                <a:gd name="T36" fmla="*/ 36 w 168"/>
                <a:gd name="T37" fmla="*/ 163 h 82"/>
                <a:gd name="T38" fmla="*/ 25 w 168"/>
                <a:gd name="T39" fmla="*/ 163 h 82"/>
                <a:gd name="T40" fmla="*/ 17 w 168"/>
                <a:gd name="T41" fmla="*/ 158 h 82"/>
                <a:gd name="T42" fmla="*/ 30 w 168"/>
                <a:gd name="T43" fmla="*/ 152 h 82"/>
                <a:gd name="T44" fmla="*/ 19 w 168"/>
                <a:gd name="T45" fmla="*/ 132 h 82"/>
                <a:gd name="T46" fmla="*/ 8 w 168"/>
                <a:gd name="T47" fmla="*/ 125 h 82"/>
                <a:gd name="T48" fmla="*/ 0 w 168"/>
                <a:gd name="T49" fmla="*/ 113 h 82"/>
                <a:gd name="T50" fmla="*/ 14 w 168"/>
                <a:gd name="T51" fmla="*/ 108 h 82"/>
                <a:gd name="T52" fmla="*/ 9 w 168"/>
                <a:gd name="T53" fmla="*/ 88 h 82"/>
                <a:gd name="T54" fmla="*/ 3 w 168"/>
                <a:gd name="T55" fmla="*/ 82 h 82"/>
                <a:gd name="T56" fmla="*/ 9 w 168"/>
                <a:gd name="T57" fmla="*/ 60 h 82"/>
                <a:gd name="T58" fmla="*/ 31 w 168"/>
                <a:gd name="T59" fmla="*/ 53 h 82"/>
                <a:gd name="T60" fmla="*/ 57 w 168"/>
                <a:gd name="T61" fmla="*/ 53 h 82"/>
                <a:gd name="T62" fmla="*/ 75 w 168"/>
                <a:gd name="T63" fmla="*/ 40 h 82"/>
                <a:gd name="T64" fmla="*/ 62 w 168"/>
                <a:gd name="T65" fmla="*/ 26 h 82"/>
                <a:gd name="T66" fmla="*/ 92 w 168"/>
                <a:gd name="T67" fmla="*/ 23 h 82"/>
                <a:gd name="T68" fmla="*/ 123 w 168"/>
                <a:gd name="T69" fmla="*/ 12 h 82"/>
                <a:gd name="T70" fmla="*/ 174 w 168"/>
                <a:gd name="T71" fmla="*/ 3 h 82"/>
                <a:gd name="T72" fmla="*/ 196 w 168"/>
                <a:gd name="T73" fmla="*/ 14 h 82"/>
                <a:gd name="T74" fmla="*/ 231 w 168"/>
                <a:gd name="T75" fmla="*/ 29 h 82"/>
                <a:gd name="T76" fmla="*/ 261 w 168"/>
                <a:gd name="T77" fmla="*/ 36 h 82"/>
                <a:gd name="T78" fmla="*/ 292 w 168"/>
                <a:gd name="T79" fmla="*/ 34 h 82"/>
                <a:gd name="T80" fmla="*/ 332 w 168"/>
                <a:gd name="T81" fmla="*/ 19 h 82"/>
                <a:gd name="T82" fmla="*/ 353 w 168"/>
                <a:gd name="T83" fmla="*/ 14 h 82"/>
                <a:gd name="T84" fmla="*/ 384 w 168"/>
                <a:gd name="T85" fmla="*/ 39 h 82"/>
                <a:gd name="T86" fmla="*/ 398 w 168"/>
                <a:gd name="T87" fmla="*/ 65 h 82"/>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w 168"/>
                <a:gd name="T133" fmla="*/ 0 h 82"/>
                <a:gd name="T134" fmla="*/ 168 w 168"/>
                <a:gd name="T135" fmla="*/ 82 h 82"/>
              </a:gdLst>
              <a:ahLst/>
              <a:cxnLst>
                <a:cxn ang="T88">
                  <a:pos x="T0" y="T1"/>
                </a:cxn>
                <a:cxn ang="T89">
                  <a:pos x="T2" y="T3"/>
                </a:cxn>
                <a:cxn ang="T90">
                  <a:pos x="T4" y="T5"/>
                </a:cxn>
                <a:cxn ang="T91">
                  <a:pos x="T6" y="T7"/>
                </a:cxn>
                <a:cxn ang="T92">
                  <a:pos x="T8" y="T9"/>
                </a:cxn>
                <a:cxn ang="T93">
                  <a:pos x="T10" y="T11"/>
                </a:cxn>
                <a:cxn ang="T94">
                  <a:pos x="T12" y="T13"/>
                </a:cxn>
                <a:cxn ang="T95">
                  <a:pos x="T14" y="T15"/>
                </a:cxn>
                <a:cxn ang="T96">
                  <a:pos x="T16" y="T17"/>
                </a:cxn>
                <a:cxn ang="T97">
                  <a:pos x="T18" y="T19"/>
                </a:cxn>
                <a:cxn ang="T98">
                  <a:pos x="T20" y="T21"/>
                </a:cxn>
                <a:cxn ang="T99">
                  <a:pos x="T22" y="T23"/>
                </a:cxn>
                <a:cxn ang="T100">
                  <a:pos x="T24" y="T25"/>
                </a:cxn>
                <a:cxn ang="T101">
                  <a:pos x="T26" y="T27"/>
                </a:cxn>
                <a:cxn ang="T102">
                  <a:pos x="T28" y="T29"/>
                </a:cxn>
                <a:cxn ang="T103">
                  <a:pos x="T30" y="T31"/>
                </a:cxn>
                <a:cxn ang="T104">
                  <a:pos x="T32" y="T33"/>
                </a:cxn>
                <a:cxn ang="T105">
                  <a:pos x="T34" y="T35"/>
                </a:cxn>
                <a:cxn ang="T106">
                  <a:pos x="T36" y="T37"/>
                </a:cxn>
                <a:cxn ang="T107">
                  <a:pos x="T38" y="T39"/>
                </a:cxn>
                <a:cxn ang="T108">
                  <a:pos x="T40" y="T41"/>
                </a:cxn>
                <a:cxn ang="T109">
                  <a:pos x="T42" y="T43"/>
                </a:cxn>
                <a:cxn ang="T110">
                  <a:pos x="T44" y="T45"/>
                </a:cxn>
                <a:cxn ang="T111">
                  <a:pos x="T46" y="T47"/>
                </a:cxn>
                <a:cxn ang="T112">
                  <a:pos x="T48" y="T49"/>
                </a:cxn>
                <a:cxn ang="T113">
                  <a:pos x="T50" y="T51"/>
                </a:cxn>
                <a:cxn ang="T114">
                  <a:pos x="T52" y="T53"/>
                </a:cxn>
                <a:cxn ang="T115">
                  <a:pos x="T54" y="T55"/>
                </a:cxn>
                <a:cxn ang="T116">
                  <a:pos x="T56" y="T57"/>
                </a:cxn>
                <a:cxn ang="T117">
                  <a:pos x="T58" y="T59"/>
                </a:cxn>
                <a:cxn ang="T118">
                  <a:pos x="T60" y="T61"/>
                </a:cxn>
                <a:cxn ang="T119">
                  <a:pos x="T62" y="T63"/>
                </a:cxn>
                <a:cxn ang="T120">
                  <a:pos x="T64" y="T65"/>
                </a:cxn>
                <a:cxn ang="T121">
                  <a:pos x="T66" y="T67"/>
                </a:cxn>
                <a:cxn ang="T122">
                  <a:pos x="T68" y="T69"/>
                </a:cxn>
                <a:cxn ang="T123">
                  <a:pos x="T70" y="T71"/>
                </a:cxn>
                <a:cxn ang="T124">
                  <a:pos x="T72" y="T73"/>
                </a:cxn>
                <a:cxn ang="T125">
                  <a:pos x="T74" y="T75"/>
                </a:cxn>
                <a:cxn ang="T126">
                  <a:pos x="T76" y="T77"/>
                </a:cxn>
                <a:cxn ang="T127">
                  <a:pos x="T78" y="T79"/>
                </a:cxn>
                <a:cxn ang="T128">
                  <a:pos x="T80" y="T81"/>
                </a:cxn>
                <a:cxn ang="T129">
                  <a:pos x="T82" y="T83"/>
                </a:cxn>
                <a:cxn ang="T130">
                  <a:pos x="T84" y="T85"/>
                </a:cxn>
                <a:cxn ang="T131">
                  <a:pos x="T86" y="T87"/>
                </a:cxn>
              </a:cxnLst>
              <a:rect l="T132" t="T133" r="T134" b="T135"/>
              <a:pathLst>
                <a:path w="168" h="82">
                  <a:moveTo>
                    <a:pt x="167" y="31"/>
                  </a:moveTo>
                  <a:lnTo>
                    <a:pt x="163" y="35"/>
                  </a:lnTo>
                  <a:lnTo>
                    <a:pt x="168" y="55"/>
                  </a:lnTo>
                  <a:lnTo>
                    <a:pt x="167" y="63"/>
                  </a:lnTo>
                  <a:lnTo>
                    <a:pt x="161" y="64"/>
                  </a:lnTo>
                  <a:lnTo>
                    <a:pt x="158" y="60"/>
                  </a:lnTo>
                  <a:lnTo>
                    <a:pt x="151" y="58"/>
                  </a:lnTo>
                  <a:lnTo>
                    <a:pt x="144" y="63"/>
                  </a:lnTo>
                  <a:lnTo>
                    <a:pt x="142" y="60"/>
                  </a:lnTo>
                  <a:lnTo>
                    <a:pt x="134" y="62"/>
                  </a:lnTo>
                  <a:lnTo>
                    <a:pt x="122" y="66"/>
                  </a:lnTo>
                  <a:lnTo>
                    <a:pt x="111" y="68"/>
                  </a:lnTo>
                  <a:lnTo>
                    <a:pt x="107" y="66"/>
                  </a:lnTo>
                  <a:lnTo>
                    <a:pt x="93" y="70"/>
                  </a:lnTo>
                  <a:lnTo>
                    <a:pt x="93" y="76"/>
                  </a:lnTo>
                  <a:lnTo>
                    <a:pt x="86" y="82"/>
                  </a:lnTo>
                  <a:lnTo>
                    <a:pt x="87" y="78"/>
                  </a:lnTo>
                  <a:lnTo>
                    <a:pt x="87" y="69"/>
                  </a:lnTo>
                  <a:lnTo>
                    <a:pt x="77" y="69"/>
                  </a:lnTo>
                  <a:lnTo>
                    <a:pt x="75" y="71"/>
                  </a:lnTo>
                  <a:lnTo>
                    <a:pt x="71" y="73"/>
                  </a:lnTo>
                  <a:lnTo>
                    <a:pt x="68" y="74"/>
                  </a:lnTo>
                  <a:lnTo>
                    <a:pt x="60" y="76"/>
                  </a:lnTo>
                  <a:lnTo>
                    <a:pt x="55" y="76"/>
                  </a:lnTo>
                  <a:lnTo>
                    <a:pt x="45" y="68"/>
                  </a:lnTo>
                  <a:lnTo>
                    <a:pt x="42" y="66"/>
                  </a:lnTo>
                  <a:lnTo>
                    <a:pt x="38" y="69"/>
                  </a:lnTo>
                  <a:lnTo>
                    <a:pt x="38" y="72"/>
                  </a:lnTo>
                  <a:lnTo>
                    <a:pt x="34" y="73"/>
                  </a:lnTo>
                  <a:lnTo>
                    <a:pt x="27" y="75"/>
                  </a:lnTo>
                  <a:lnTo>
                    <a:pt x="24" y="71"/>
                  </a:lnTo>
                  <a:lnTo>
                    <a:pt x="21" y="70"/>
                  </a:lnTo>
                  <a:lnTo>
                    <a:pt x="18" y="73"/>
                  </a:lnTo>
                  <a:lnTo>
                    <a:pt x="17" y="76"/>
                  </a:lnTo>
                  <a:lnTo>
                    <a:pt x="12" y="78"/>
                  </a:lnTo>
                  <a:lnTo>
                    <a:pt x="12" y="76"/>
                  </a:lnTo>
                  <a:lnTo>
                    <a:pt x="15" y="72"/>
                  </a:lnTo>
                  <a:lnTo>
                    <a:pt x="15" y="68"/>
                  </a:lnTo>
                  <a:lnTo>
                    <a:pt x="13" y="66"/>
                  </a:lnTo>
                  <a:lnTo>
                    <a:pt x="10" y="68"/>
                  </a:lnTo>
                  <a:lnTo>
                    <a:pt x="7" y="69"/>
                  </a:lnTo>
                  <a:lnTo>
                    <a:pt x="7" y="66"/>
                  </a:lnTo>
                  <a:lnTo>
                    <a:pt x="10" y="64"/>
                  </a:lnTo>
                  <a:lnTo>
                    <a:pt x="12" y="63"/>
                  </a:lnTo>
                  <a:lnTo>
                    <a:pt x="8" y="61"/>
                  </a:lnTo>
                  <a:lnTo>
                    <a:pt x="8" y="55"/>
                  </a:lnTo>
                  <a:lnTo>
                    <a:pt x="6" y="52"/>
                  </a:lnTo>
                  <a:lnTo>
                    <a:pt x="3" y="52"/>
                  </a:lnTo>
                  <a:lnTo>
                    <a:pt x="0" y="49"/>
                  </a:lnTo>
                  <a:lnTo>
                    <a:pt x="0" y="47"/>
                  </a:lnTo>
                  <a:lnTo>
                    <a:pt x="5" y="47"/>
                  </a:lnTo>
                  <a:lnTo>
                    <a:pt x="6" y="45"/>
                  </a:lnTo>
                  <a:lnTo>
                    <a:pt x="5" y="42"/>
                  </a:lnTo>
                  <a:lnTo>
                    <a:pt x="4" y="37"/>
                  </a:lnTo>
                  <a:lnTo>
                    <a:pt x="6" y="34"/>
                  </a:lnTo>
                  <a:lnTo>
                    <a:pt x="1" y="34"/>
                  </a:lnTo>
                  <a:lnTo>
                    <a:pt x="0" y="32"/>
                  </a:lnTo>
                  <a:lnTo>
                    <a:pt x="4" y="25"/>
                  </a:lnTo>
                  <a:lnTo>
                    <a:pt x="8" y="22"/>
                  </a:lnTo>
                  <a:lnTo>
                    <a:pt x="13" y="22"/>
                  </a:lnTo>
                  <a:lnTo>
                    <a:pt x="19" y="20"/>
                  </a:lnTo>
                  <a:lnTo>
                    <a:pt x="24" y="22"/>
                  </a:lnTo>
                  <a:lnTo>
                    <a:pt x="30" y="19"/>
                  </a:lnTo>
                  <a:lnTo>
                    <a:pt x="31" y="17"/>
                  </a:lnTo>
                  <a:lnTo>
                    <a:pt x="26" y="15"/>
                  </a:lnTo>
                  <a:lnTo>
                    <a:pt x="26" y="11"/>
                  </a:lnTo>
                  <a:lnTo>
                    <a:pt x="30" y="10"/>
                  </a:lnTo>
                  <a:lnTo>
                    <a:pt x="38" y="10"/>
                  </a:lnTo>
                  <a:lnTo>
                    <a:pt x="42" y="11"/>
                  </a:lnTo>
                  <a:lnTo>
                    <a:pt x="51" y="5"/>
                  </a:lnTo>
                  <a:lnTo>
                    <a:pt x="62" y="1"/>
                  </a:lnTo>
                  <a:lnTo>
                    <a:pt x="72" y="1"/>
                  </a:lnTo>
                  <a:lnTo>
                    <a:pt x="77" y="0"/>
                  </a:lnTo>
                  <a:lnTo>
                    <a:pt x="81" y="6"/>
                  </a:lnTo>
                  <a:lnTo>
                    <a:pt x="88" y="5"/>
                  </a:lnTo>
                  <a:lnTo>
                    <a:pt x="96" y="12"/>
                  </a:lnTo>
                  <a:lnTo>
                    <a:pt x="100" y="11"/>
                  </a:lnTo>
                  <a:lnTo>
                    <a:pt x="108" y="15"/>
                  </a:lnTo>
                  <a:lnTo>
                    <a:pt x="114" y="12"/>
                  </a:lnTo>
                  <a:lnTo>
                    <a:pt x="121" y="14"/>
                  </a:lnTo>
                  <a:lnTo>
                    <a:pt x="127" y="14"/>
                  </a:lnTo>
                  <a:lnTo>
                    <a:pt x="138" y="8"/>
                  </a:lnTo>
                  <a:lnTo>
                    <a:pt x="139" y="4"/>
                  </a:lnTo>
                  <a:lnTo>
                    <a:pt x="146" y="6"/>
                  </a:lnTo>
                  <a:lnTo>
                    <a:pt x="152" y="6"/>
                  </a:lnTo>
                  <a:lnTo>
                    <a:pt x="159" y="16"/>
                  </a:lnTo>
                  <a:lnTo>
                    <a:pt x="160" y="24"/>
                  </a:lnTo>
                  <a:lnTo>
                    <a:pt x="165" y="27"/>
                  </a:lnTo>
                  <a:lnTo>
                    <a:pt x="167" y="31"/>
                  </a:lnTo>
                  <a:close/>
                </a:path>
              </a:pathLst>
            </a:custGeom>
            <a:solidFill>
              <a:schemeClr val="tx2"/>
            </a:solidFill>
            <a:ln w="3175" cmpd="sng">
              <a:solidFill>
                <a:schemeClr val="bg1"/>
              </a:solidFill>
              <a:round/>
              <a:headEnd/>
              <a:tailEnd/>
            </a:ln>
          </p:spPr>
          <p:txBody>
            <a:bodyPr lIns="121908" tIns="60953" rIns="121908" bIns="60953"/>
            <a:lstStyle/>
            <a:p>
              <a:endParaRPr lang="es-CL" sz="2400" dirty="0">
                <a:solidFill>
                  <a:srgbClr val="000000"/>
                </a:solidFill>
              </a:endParaRPr>
            </a:p>
          </p:txBody>
        </p:sp>
        <p:sp>
          <p:nvSpPr>
            <p:cNvPr id="276" name="Freeform 776"/>
            <p:cNvSpPr>
              <a:spLocks/>
            </p:cNvSpPr>
            <p:nvPr/>
          </p:nvSpPr>
          <p:spPr bwMode="gray">
            <a:xfrm>
              <a:off x="5216693" y="2233481"/>
              <a:ext cx="908874" cy="394999"/>
            </a:xfrm>
            <a:custGeom>
              <a:avLst/>
              <a:gdLst>
                <a:gd name="T0" fmla="*/ 468 w 376"/>
                <a:gd name="T1" fmla="*/ 529 h 220"/>
                <a:gd name="T2" fmla="*/ 440 w 376"/>
                <a:gd name="T3" fmla="*/ 512 h 220"/>
                <a:gd name="T4" fmla="*/ 402 w 376"/>
                <a:gd name="T5" fmla="*/ 450 h 220"/>
                <a:gd name="T6" fmla="*/ 350 w 376"/>
                <a:gd name="T7" fmla="*/ 436 h 220"/>
                <a:gd name="T8" fmla="*/ 257 w 376"/>
                <a:gd name="T9" fmla="*/ 370 h 220"/>
                <a:gd name="T10" fmla="*/ 178 w 376"/>
                <a:gd name="T11" fmla="*/ 502 h 220"/>
                <a:gd name="T12" fmla="*/ 140 w 376"/>
                <a:gd name="T13" fmla="*/ 477 h 220"/>
                <a:gd name="T14" fmla="*/ 132 w 376"/>
                <a:gd name="T15" fmla="*/ 471 h 220"/>
                <a:gd name="T16" fmla="*/ 126 w 376"/>
                <a:gd name="T17" fmla="*/ 463 h 220"/>
                <a:gd name="T18" fmla="*/ 113 w 376"/>
                <a:gd name="T19" fmla="*/ 457 h 220"/>
                <a:gd name="T20" fmla="*/ 101 w 376"/>
                <a:gd name="T21" fmla="*/ 446 h 220"/>
                <a:gd name="T22" fmla="*/ 87 w 376"/>
                <a:gd name="T23" fmla="*/ 419 h 220"/>
                <a:gd name="T24" fmla="*/ 82 w 376"/>
                <a:gd name="T25" fmla="*/ 403 h 220"/>
                <a:gd name="T26" fmla="*/ 91 w 376"/>
                <a:gd name="T27" fmla="*/ 409 h 220"/>
                <a:gd name="T28" fmla="*/ 101 w 376"/>
                <a:gd name="T29" fmla="*/ 409 h 220"/>
                <a:gd name="T30" fmla="*/ 99 w 376"/>
                <a:gd name="T31" fmla="*/ 397 h 220"/>
                <a:gd name="T32" fmla="*/ 118 w 376"/>
                <a:gd name="T33" fmla="*/ 381 h 220"/>
                <a:gd name="T34" fmla="*/ 141 w 376"/>
                <a:gd name="T35" fmla="*/ 377 h 220"/>
                <a:gd name="T36" fmla="*/ 141 w 376"/>
                <a:gd name="T37" fmla="*/ 355 h 220"/>
                <a:gd name="T38" fmla="*/ 144 w 376"/>
                <a:gd name="T39" fmla="*/ 344 h 220"/>
                <a:gd name="T40" fmla="*/ 141 w 376"/>
                <a:gd name="T41" fmla="*/ 332 h 220"/>
                <a:gd name="T42" fmla="*/ 130 w 376"/>
                <a:gd name="T43" fmla="*/ 329 h 220"/>
                <a:gd name="T44" fmla="*/ 118 w 376"/>
                <a:gd name="T45" fmla="*/ 327 h 220"/>
                <a:gd name="T46" fmla="*/ 105 w 376"/>
                <a:gd name="T47" fmla="*/ 322 h 220"/>
                <a:gd name="T48" fmla="*/ 91 w 376"/>
                <a:gd name="T49" fmla="*/ 329 h 220"/>
                <a:gd name="T50" fmla="*/ 82 w 376"/>
                <a:gd name="T51" fmla="*/ 336 h 220"/>
                <a:gd name="T52" fmla="*/ 53 w 376"/>
                <a:gd name="T53" fmla="*/ 349 h 220"/>
                <a:gd name="T54" fmla="*/ 34 w 376"/>
                <a:gd name="T55" fmla="*/ 298 h 220"/>
                <a:gd name="T56" fmla="*/ 22 w 376"/>
                <a:gd name="T57" fmla="*/ 189 h 220"/>
                <a:gd name="T58" fmla="*/ 43 w 376"/>
                <a:gd name="T59" fmla="*/ 171 h 220"/>
                <a:gd name="T60" fmla="*/ 126 w 376"/>
                <a:gd name="T61" fmla="*/ 152 h 220"/>
                <a:gd name="T62" fmla="*/ 169 w 376"/>
                <a:gd name="T63" fmla="*/ 178 h 220"/>
                <a:gd name="T64" fmla="*/ 197 w 376"/>
                <a:gd name="T65" fmla="*/ 184 h 220"/>
                <a:gd name="T66" fmla="*/ 259 w 376"/>
                <a:gd name="T67" fmla="*/ 183 h 220"/>
                <a:gd name="T68" fmla="*/ 298 w 376"/>
                <a:gd name="T69" fmla="*/ 174 h 220"/>
                <a:gd name="T70" fmla="*/ 318 w 376"/>
                <a:gd name="T71" fmla="*/ 161 h 220"/>
                <a:gd name="T72" fmla="*/ 315 w 376"/>
                <a:gd name="T73" fmla="*/ 127 h 220"/>
                <a:gd name="T74" fmla="*/ 313 w 376"/>
                <a:gd name="T75" fmla="*/ 99 h 220"/>
                <a:gd name="T76" fmla="*/ 310 w 376"/>
                <a:gd name="T77" fmla="*/ 87 h 220"/>
                <a:gd name="T78" fmla="*/ 372 w 376"/>
                <a:gd name="T79" fmla="*/ 53 h 220"/>
                <a:gd name="T80" fmla="*/ 488 w 376"/>
                <a:gd name="T81" fmla="*/ 0 h 220"/>
                <a:gd name="T82" fmla="*/ 546 w 376"/>
                <a:gd name="T83" fmla="*/ 40 h 220"/>
                <a:gd name="T84" fmla="*/ 597 w 376"/>
                <a:gd name="T85" fmla="*/ 70 h 220"/>
                <a:gd name="T86" fmla="*/ 639 w 376"/>
                <a:gd name="T87" fmla="*/ 36 h 220"/>
                <a:gd name="T88" fmla="*/ 676 w 376"/>
                <a:gd name="T89" fmla="*/ 82 h 220"/>
                <a:gd name="T90" fmla="*/ 741 w 376"/>
                <a:gd name="T91" fmla="*/ 174 h 220"/>
                <a:gd name="T92" fmla="*/ 901 w 376"/>
                <a:gd name="T93" fmla="*/ 233 h 220"/>
                <a:gd name="T94" fmla="*/ 870 w 376"/>
                <a:gd name="T95" fmla="*/ 315 h 220"/>
                <a:gd name="T96" fmla="*/ 816 w 376"/>
                <a:gd name="T97" fmla="*/ 322 h 220"/>
                <a:gd name="T98" fmla="*/ 789 w 376"/>
                <a:gd name="T99" fmla="*/ 392 h 220"/>
                <a:gd name="T100" fmla="*/ 747 w 376"/>
                <a:gd name="T101" fmla="*/ 411 h 220"/>
                <a:gd name="T102" fmla="*/ 747 w 376"/>
                <a:gd name="T103" fmla="*/ 476 h 220"/>
                <a:gd name="T104" fmla="*/ 668 w 376"/>
                <a:gd name="T105" fmla="*/ 451 h 220"/>
                <a:gd name="T106" fmla="*/ 617 w 376"/>
                <a:gd name="T107" fmla="*/ 442 h 220"/>
                <a:gd name="T108" fmla="*/ 575 w 376"/>
                <a:gd name="T109" fmla="*/ 476 h 220"/>
                <a:gd name="T110" fmla="*/ 536 w 376"/>
                <a:gd name="T111" fmla="*/ 476 h 220"/>
                <a:gd name="T112" fmla="*/ 490 w 376"/>
                <a:gd name="T113" fmla="*/ 515 h 220"/>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w 376"/>
                <a:gd name="T172" fmla="*/ 0 h 220"/>
                <a:gd name="T173" fmla="*/ 376 w 376"/>
                <a:gd name="T174" fmla="*/ 220 h 220"/>
              </a:gdLst>
              <a:ahLst/>
              <a:cxnLst>
                <a:cxn ang="T114">
                  <a:pos x="T0" y="T1"/>
                </a:cxn>
                <a:cxn ang="T115">
                  <a:pos x="T2" y="T3"/>
                </a:cxn>
                <a:cxn ang="T116">
                  <a:pos x="T4" y="T5"/>
                </a:cxn>
                <a:cxn ang="T117">
                  <a:pos x="T6" y="T7"/>
                </a:cxn>
                <a:cxn ang="T118">
                  <a:pos x="T8" y="T9"/>
                </a:cxn>
                <a:cxn ang="T119">
                  <a:pos x="T10" y="T11"/>
                </a:cxn>
                <a:cxn ang="T120">
                  <a:pos x="T12" y="T13"/>
                </a:cxn>
                <a:cxn ang="T121">
                  <a:pos x="T14" y="T15"/>
                </a:cxn>
                <a:cxn ang="T122">
                  <a:pos x="T16" y="T17"/>
                </a:cxn>
                <a:cxn ang="T123">
                  <a:pos x="T18" y="T19"/>
                </a:cxn>
                <a:cxn ang="T124">
                  <a:pos x="T20" y="T21"/>
                </a:cxn>
                <a:cxn ang="T125">
                  <a:pos x="T22" y="T23"/>
                </a:cxn>
                <a:cxn ang="T126">
                  <a:pos x="T24" y="T25"/>
                </a:cxn>
                <a:cxn ang="T127">
                  <a:pos x="T26" y="T27"/>
                </a:cxn>
                <a:cxn ang="T128">
                  <a:pos x="T28" y="T29"/>
                </a:cxn>
                <a:cxn ang="T129">
                  <a:pos x="T30" y="T31"/>
                </a:cxn>
                <a:cxn ang="T130">
                  <a:pos x="T32" y="T33"/>
                </a:cxn>
                <a:cxn ang="T131">
                  <a:pos x="T34" y="T35"/>
                </a:cxn>
                <a:cxn ang="T132">
                  <a:pos x="T36" y="T37"/>
                </a:cxn>
                <a:cxn ang="T133">
                  <a:pos x="T38" y="T39"/>
                </a:cxn>
                <a:cxn ang="T134">
                  <a:pos x="T40" y="T41"/>
                </a:cxn>
                <a:cxn ang="T135">
                  <a:pos x="T42" y="T43"/>
                </a:cxn>
                <a:cxn ang="T136">
                  <a:pos x="T44" y="T45"/>
                </a:cxn>
                <a:cxn ang="T137">
                  <a:pos x="T46" y="T47"/>
                </a:cxn>
                <a:cxn ang="T138">
                  <a:pos x="T48" y="T49"/>
                </a:cxn>
                <a:cxn ang="T139">
                  <a:pos x="T50" y="T51"/>
                </a:cxn>
                <a:cxn ang="T140">
                  <a:pos x="T52" y="T53"/>
                </a:cxn>
                <a:cxn ang="T141">
                  <a:pos x="T54" y="T55"/>
                </a:cxn>
                <a:cxn ang="T142">
                  <a:pos x="T56" y="T57"/>
                </a:cxn>
                <a:cxn ang="T143">
                  <a:pos x="T58" y="T59"/>
                </a:cxn>
                <a:cxn ang="T144">
                  <a:pos x="T60" y="T61"/>
                </a:cxn>
                <a:cxn ang="T145">
                  <a:pos x="T62" y="T63"/>
                </a:cxn>
                <a:cxn ang="T146">
                  <a:pos x="T64" y="T65"/>
                </a:cxn>
                <a:cxn ang="T147">
                  <a:pos x="T66" y="T67"/>
                </a:cxn>
                <a:cxn ang="T148">
                  <a:pos x="T68" y="T69"/>
                </a:cxn>
                <a:cxn ang="T149">
                  <a:pos x="T70" y="T71"/>
                </a:cxn>
                <a:cxn ang="T150">
                  <a:pos x="T72" y="T73"/>
                </a:cxn>
                <a:cxn ang="T151">
                  <a:pos x="T74" y="T75"/>
                </a:cxn>
                <a:cxn ang="T152">
                  <a:pos x="T76" y="T77"/>
                </a:cxn>
                <a:cxn ang="T153">
                  <a:pos x="T78" y="T79"/>
                </a:cxn>
                <a:cxn ang="T154">
                  <a:pos x="T80" y="T81"/>
                </a:cxn>
                <a:cxn ang="T155">
                  <a:pos x="T82" y="T83"/>
                </a:cxn>
                <a:cxn ang="T156">
                  <a:pos x="T84" y="T85"/>
                </a:cxn>
                <a:cxn ang="T157">
                  <a:pos x="T86" y="T87"/>
                </a:cxn>
                <a:cxn ang="T158">
                  <a:pos x="T88" y="T89"/>
                </a:cxn>
                <a:cxn ang="T159">
                  <a:pos x="T90" y="T91"/>
                </a:cxn>
                <a:cxn ang="T160">
                  <a:pos x="T92" y="T93"/>
                </a:cxn>
                <a:cxn ang="T161">
                  <a:pos x="T94" y="T95"/>
                </a:cxn>
                <a:cxn ang="T162">
                  <a:pos x="T96" y="T97"/>
                </a:cxn>
                <a:cxn ang="T163">
                  <a:pos x="T98" y="T99"/>
                </a:cxn>
                <a:cxn ang="T164">
                  <a:pos x="T100" y="T101"/>
                </a:cxn>
                <a:cxn ang="T165">
                  <a:pos x="T102" y="T103"/>
                </a:cxn>
                <a:cxn ang="T166">
                  <a:pos x="T104" y="T105"/>
                </a:cxn>
                <a:cxn ang="T167">
                  <a:pos x="T106" y="T107"/>
                </a:cxn>
                <a:cxn ang="T168">
                  <a:pos x="T108" y="T109"/>
                </a:cxn>
                <a:cxn ang="T169">
                  <a:pos x="T110" y="T111"/>
                </a:cxn>
                <a:cxn ang="T170">
                  <a:pos x="T112" y="T113"/>
                </a:cxn>
              </a:cxnLst>
              <a:rect l="T171" t="T172" r="T173" b="T174"/>
              <a:pathLst>
                <a:path w="376" h="220">
                  <a:moveTo>
                    <a:pt x="204" y="214"/>
                  </a:moveTo>
                  <a:lnTo>
                    <a:pt x="200" y="216"/>
                  </a:lnTo>
                  <a:lnTo>
                    <a:pt x="195" y="220"/>
                  </a:lnTo>
                  <a:lnTo>
                    <a:pt x="192" y="220"/>
                  </a:lnTo>
                  <a:lnTo>
                    <a:pt x="187" y="214"/>
                  </a:lnTo>
                  <a:lnTo>
                    <a:pt x="183" y="213"/>
                  </a:lnTo>
                  <a:lnTo>
                    <a:pt x="177" y="195"/>
                  </a:lnTo>
                  <a:lnTo>
                    <a:pt x="171" y="197"/>
                  </a:lnTo>
                  <a:lnTo>
                    <a:pt x="167" y="187"/>
                  </a:lnTo>
                  <a:lnTo>
                    <a:pt x="159" y="181"/>
                  </a:lnTo>
                  <a:lnTo>
                    <a:pt x="155" y="182"/>
                  </a:lnTo>
                  <a:lnTo>
                    <a:pt x="146" y="181"/>
                  </a:lnTo>
                  <a:lnTo>
                    <a:pt x="140" y="182"/>
                  </a:lnTo>
                  <a:lnTo>
                    <a:pt x="133" y="173"/>
                  </a:lnTo>
                  <a:lnTo>
                    <a:pt x="107" y="154"/>
                  </a:lnTo>
                  <a:lnTo>
                    <a:pt x="81" y="169"/>
                  </a:lnTo>
                  <a:lnTo>
                    <a:pt x="82" y="208"/>
                  </a:lnTo>
                  <a:lnTo>
                    <a:pt x="74" y="209"/>
                  </a:lnTo>
                  <a:lnTo>
                    <a:pt x="68" y="201"/>
                  </a:lnTo>
                  <a:lnTo>
                    <a:pt x="62" y="199"/>
                  </a:lnTo>
                  <a:lnTo>
                    <a:pt x="58" y="199"/>
                  </a:lnTo>
                  <a:lnTo>
                    <a:pt x="55" y="204"/>
                  </a:lnTo>
                  <a:lnTo>
                    <a:pt x="55" y="198"/>
                  </a:lnTo>
                  <a:lnTo>
                    <a:pt x="55" y="196"/>
                  </a:lnTo>
                  <a:lnTo>
                    <a:pt x="55" y="194"/>
                  </a:lnTo>
                  <a:lnTo>
                    <a:pt x="53" y="194"/>
                  </a:lnTo>
                  <a:lnTo>
                    <a:pt x="52" y="193"/>
                  </a:lnTo>
                  <a:lnTo>
                    <a:pt x="50" y="192"/>
                  </a:lnTo>
                  <a:lnTo>
                    <a:pt x="48" y="191"/>
                  </a:lnTo>
                  <a:lnTo>
                    <a:pt x="47" y="190"/>
                  </a:lnTo>
                  <a:lnTo>
                    <a:pt x="45" y="191"/>
                  </a:lnTo>
                  <a:lnTo>
                    <a:pt x="43" y="189"/>
                  </a:lnTo>
                  <a:lnTo>
                    <a:pt x="42" y="186"/>
                  </a:lnTo>
                  <a:lnTo>
                    <a:pt x="41" y="180"/>
                  </a:lnTo>
                  <a:lnTo>
                    <a:pt x="38" y="177"/>
                  </a:lnTo>
                  <a:lnTo>
                    <a:pt x="36" y="174"/>
                  </a:lnTo>
                  <a:lnTo>
                    <a:pt x="34" y="171"/>
                  </a:lnTo>
                  <a:lnTo>
                    <a:pt x="34" y="169"/>
                  </a:lnTo>
                  <a:lnTo>
                    <a:pt x="34" y="168"/>
                  </a:lnTo>
                  <a:lnTo>
                    <a:pt x="35" y="168"/>
                  </a:lnTo>
                  <a:lnTo>
                    <a:pt x="36" y="168"/>
                  </a:lnTo>
                  <a:lnTo>
                    <a:pt x="38" y="170"/>
                  </a:lnTo>
                  <a:lnTo>
                    <a:pt x="40" y="171"/>
                  </a:lnTo>
                  <a:lnTo>
                    <a:pt x="41" y="171"/>
                  </a:lnTo>
                  <a:lnTo>
                    <a:pt x="42" y="170"/>
                  </a:lnTo>
                  <a:lnTo>
                    <a:pt x="42" y="169"/>
                  </a:lnTo>
                  <a:lnTo>
                    <a:pt x="41" y="167"/>
                  </a:lnTo>
                  <a:lnTo>
                    <a:pt x="41" y="165"/>
                  </a:lnTo>
                  <a:lnTo>
                    <a:pt x="42" y="162"/>
                  </a:lnTo>
                  <a:lnTo>
                    <a:pt x="45" y="160"/>
                  </a:lnTo>
                  <a:lnTo>
                    <a:pt x="49" y="159"/>
                  </a:lnTo>
                  <a:lnTo>
                    <a:pt x="57" y="159"/>
                  </a:lnTo>
                  <a:lnTo>
                    <a:pt x="58" y="158"/>
                  </a:lnTo>
                  <a:lnTo>
                    <a:pt x="59" y="157"/>
                  </a:lnTo>
                  <a:lnTo>
                    <a:pt x="59" y="154"/>
                  </a:lnTo>
                  <a:lnTo>
                    <a:pt x="59" y="149"/>
                  </a:lnTo>
                  <a:lnTo>
                    <a:pt x="59" y="148"/>
                  </a:lnTo>
                  <a:lnTo>
                    <a:pt x="59" y="147"/>
                  </a:lnTo>
                  <a:lnTo>
                    <a:pt x="60" y="145"/>
                  </a:lnTo>
                  <a:lnTo>
                    <a:pt x="60" y="143"/>
                  </a:lnTo>
                  <a:lnTo>
                    <a:pt x="59" y="140"/>
                  </a:lnTo>
                  <a:lnTo>
                    <a:pt x="59" y="139"/>
                  </a:lnTo>
                  <a:lnTo>
                    <a:pt x="59" y="138"/>
                  </a:lnTo>
                  <a:lnTo>
                    <a:pt x="58" y="137"/>
                  </a:lnTo>
                  <a:lnTo>
                    <a:pt x="56" y="137"/>
                  </a:lnTo>
                  <a:lnTo>
                    <a:pt x="54" y="137"/>
                  </a:lnTo>
                  <a:lnTo>
                    <a:pt x="53" y="137"/>
                  </a:lnTo>
                  <a:lnTo>
                    <a:pt x="51" y="136"/>
                  </a:lnTo>
                  <a:lnTo>
                    <a:pt x="49" y="136"/>
                  </a:lnTo>
                  <a:lnTo>
                    <a:pt x="48" y="134"/>
                  </a:lnTo>
                  <a:lnTo>
                    <a:pt x="46" y="134"/>
                  </a:lnTo>
                  <a:lnTo>
                    <a:pt x="44" y="134"/>
                  </a:lnTo>
                  <a:lnTo>
                    <a:pt x="41" y="134"/>
                  </a:lnTo>
                  <a:lnTo>
                    <a:pt x="39" y="135"/>
                  </a:lnTo>
                  <a:lnTo>
                    <a:pt x="38" y="137"/>
                  </a:lnTo>
                  <a:lnTo>
                    <a:pt x="36" y="140"/>
                  </a:lnTo>
                  <a:lnTo>
                    <a:pt x="35" y="140"/>
                  </a:lnTo>
                  <a:lnTo>
                    <a:pt x="34" y="140"/>
                  </a:lnTo>
                  <a:lnTo>
                    <a:pt x="28" y="143"/>
                  </a:lnTo>
                  <a:lnTo>
                    <a:pt x="25" y="144"/>
                  </a:lnTo>
                  <a:lnTo>
                    <a:pt x="22" y="145"/>
                  </a:lnTo>
                  <a:lnTo>
                    <a:pt x="18" y="142"/>
                  </a:lnTo>
                  <a:lnTo>
                    <a:pt x="20" y="132"/>
                  </a:lnTo>
                  <a:lnTo>
                    <a:pt x="14" y="124"/>
                  </a:lnTo>
                  <a:lnTo>
                    <a:pt x="0" y="121"/>
                  </a:lnTo>
                  <a:lnTo>
                    <a:pt x="3" y="80"/>
                  </a:lnTo>
                  <a:lnTo>
                    <a:pt x="9" y="79"/>
                  </a:lnTo>
                  <a:lnTo>
                    <a:pt x="12" y="84"/>
                  </a:lnTo>
                  <a:lnTo>
                    <a:pt x="18" y="83"/>
                  </a:lnTo>
                  <a:lnTo>
                    <a:pt x="18" y="71"/>
                  </a:lnTo>
                  <a:lnTo>
                    <a:pt x="38" y="57"/>
                  </a:lnTo>
                  <a:lnTo>
                    <a:pt x="43" y="63"/>
                  </a:lnTo>
                  <a:lnTo>
                    <a:pt x="52" y="63"/>
                  </a:lnTo>
                  <a:lnTo>
                    <a:pt x="56" y="66"/>
                  </a:lnTo>
                  <a:lnTo>
                    <a:pt x="64" y="66"/>
                  </a:lnTo>
                  <a:lnTo>
                    <a:pt x="70" y="74"/>
                  </a:lnTo>
                  <a:lnTo>
                    <a:pt x="75" y="73"/>
                  </a:lnTo>
                  <a:lnTo>
                    <a:pt x="79" y="77"/>
                  </a:lnTo>
                  <a:lnTo>
                    <a:pt x="82" y="77"/>
                  </a:lnTo>
                  <a:lnTo>
                    <a:pt x="87" y="71"/>
                  </a:lnTo>
                  <a:lnTo>
                    <a:pt x="104" y="71"/>
                  </a:lnTo>
                  <a:lnTo>
                    <a:pt x="108" y="76"/>
                  </a:lnTo>
                  <a:lnTo>
                    <a:pt x="121" y="80"/>
                  </a:lnTo>
                  <a:lnTo>
                    <a:pt x="121" y="73"/>
                  </a:lnTo>
                  <a:lnTo>
                    <a:pt x="124" y="72"/>
                  </a:lnTo>
                  <a:lnTo>
                    <a:pt x="128" y="80"/>
                  </a:lnTo>
                  <a:lnTo>
                    <a:pt x="132" y="75"/>
                  </a:lnTo>
                  <a:lnTo>
                    <a:pt x="132" y="67"/>
                  </a:lnTo>
                  <a:lnTo>
                    <a:pt x="125" y="62"/>
                  </a:lnTo>
                  <a:lnTo>
                    <a:pt x="126" y="55"/>
                  </a:lnTo>
                  <a:lnTo>
                    <a:pt x="131" y="53"/>
                  </a:lnTo>
                  <a:lnTo>
                    <a:pt x="132" y="49"/>
                  </a:lnTo>
                  <a:lnTo>
                    <a:pt x="129" y="46"/>
                  </a:lnTo>
                  <a:lnTo>
                    <a:pt x="130" y="41"/>
                  </a:lnTo>
                  <a:lnTo>
                    <a:pt x="138" y="38"/>
                  </a:lnTo>
                  <a:lnTo>
                    <a:pt x="138" y="36"/>
                  </a:lnTo>
                  <a:lnTo>
                    <a:pt x="129" y="36"/>
                  </a:lnTo>
                  <a:lnTo>
                    <a:pt x="129" y="28"/>
                  </a:lnTo>
                  <a:lnTo>
                    <a:pt x="141" y="26"/>
                  </a:lnTo>
                  <a:lnTo>
                    <a:pt x="155" y="22"/>
                  </a:lnTo>
                  <a:lnTo>
                    <a:pt x="180" y="11"/>
                  </a:lnTo>
                  <a:lnTo>
                    <a:pt x="191" y="1"/>
                  </a:lnTo>
                  <a:lnTo>
                    <a:pt x="203" y="0"/>
                  </a:lnTo>
                  <a:lnTo>
                    <a:pt x="215" y="1"/>
                  </a:lnTo>
                  <a:lnTo>
                    <a:pt x="222" y="4"/>
                  </a:lnTo>
                  <a:lnTo>
                    <a:pt x="227" y="17"/>
                  </a:lnTo>
                  <a:lnTo>
                    <a:pt x="234" y="15"/>
                  </a:lnTo>
                  <a:lnTo>
                    <a:pt x="246" y="21"/>
                  </a:lnTo>
                  <a:lnTo>
                    <a:pt x="248" y="29"/>
                  </a:lnTo>
                  <a:lnTo>
                    <a:pt x="259" y="27"/>
                  </a:lnTo>
                  <a:lnTo>
                    <a:pt x="261" y="21"/>
                  </a:lnTo>
                  <a:lnTo>
                    <a:pt x="266" y="15"/>
                  </a:lnTo>
                  <a:lnTo>
                    <a:pt x="278" y="16"/>
                  </a:lnTo>
                  <a:lnTo>
                    <a:pt x="278" y="23"/>
                  </a:lnTo>
                  <a:lnTo>
                    <a:pt x="281" y="34"/>
                  </a:lnTo>
                  <a:lnTo>
                    <a:pt x="295" y="43"/>
                  </a:lnTo>
                  <a:lnTo>
                    <a:pt x="299" y="56"/>
                  </a:lnTo>
                  <a:lnTo>
                    <a:pt x="308" y="72"/>
                  </a:lnTo>
                  <a:lnTo>
                    <a:pt x="342" y="72"/>
                  </a:lnTo>
                  <a:lnTo>
                    <a:pt x="357" y="92"/>
                  </a:lnTo>
                  <a:lnTo>
                    <a:pt x="375" y="97"/>
                  </a:lnTo>
                  <a:lnTo>
                    <a:pt x="376" y="102"/>
                  </a:lnTo>
                  <a:lnTo>
                    <a:pt x="359" y="117"/>
                  </a:lnTo>
                  <a:lnTo>
                    <a:pt x="362" y="131"/>
                  </a:lnTo>
                  <a:lnTo>
                    <a:pt x="357" y="137"/>
                  </a:lnTo>
                  <a:lnTo>
                    <a:pt x="350" y="133"/>
                  </a:lnTo>
                  <a:lnTo>
                    <a:pt x="339" y="134"/>
                  </a:lnTo>
                  <a:lnTo>
                    <a:pt x="332" y="153"/>
                  </a:lnTo>
                  <a:lnTo>
                    <a:pt x="332" y="158"/>
                  </a:lnTo>
                  <a:lnTo>
                    <a:pt x="328" y="163"/>
                  </a:lnTo>
                  <a:lnTo>
                    <a:pt x="324" y="157"/>
                  </a:lnTo>
                  <a:lnTo>
                    <a:pt x="305" y="164"/>
                  </a:lnTo>
                  <a:lnTo>
                    <a:pt x="311" y="171"/>
                  </a:lnTo>
                  <a:lnTo>
                    <a:pt x="312" y="182"/>
                  </a:lnTo>
                  <a:lnTo>
                    <a:pt x="314" y="188"/>
                  </a:lnTo>
                  <a:lnTo>
                    <a:pt x="311" y="198"/>
                  </a:lnTo>
                  <a:lnTo>
                    <a:pt x="306" y="194"/>
                  </a:lnTo>
                  <a:lnTo>
                    <a:pt x="294" y="190"/>
                  </a:lnTo>
                  <a:lnTo>
                    <a:pt x="278" y="188"/>
                  </a:lnTo>
                  <a:lnTo>
                    <a:pt x="265" y="192"/>
                  </a:lnTo>
                  <a:lnTo>
                    <a:pt x="261" y="186"/>
                  </a:lnTo>
                  <a:lnTo>
                    <a:pt x="257" y="184"/>
                  </a:lnTo>
                  <a:lnTo>
                    <a:pt x="247" y="190"/>
                  </a:lnTo>
                  <a:lnTo>
                    <a:pt x="249" y="196"/>
                  </a:lnTo>
                  <a:lnTo>
                    <a:pt x="239" y="198"/>
                  </a:lnTo>
                  <a:lnTo>
                    <a:pt x="234" y="193"/>
                  </a:lnTo>
                  <a:lnTo>
                    <a:pt x="228" y="193"/>
                  </a:lnTo>
                  <a:lnTo>
                    <a:pt x="223" y="198"/>
                  </a:lnTo>
                  <a:lnTo>
                    <a:pt x="211" y="201"/>
                  </a:lnTo>
                  <a:lnTo>
                    <a:pt x="205" y="209"/>
                  </a:lnTo>
                  <a:lnTo>
                    <a:pt x="204" y="214"/>
                  </a:lnTo>
                  <a:close/>
                </a:path>
              </a:pathLst>
            </a:custGeom>
            <a:solidFill>
              <a:schemeClr val="bg2">
                <a:lumMod val="60000"/>
                <a:lumOff val="40000"/>
              </a:schemeClr>
            </a:solidFill>
            <a:ln w="3175" cmpd="sng">
              <a:solidFill>
                <a:schemeClr val="bg1"/>
              </a:solidFill>
              <a:round/>
              <a:headEnd/>
              <a:tailEnd/>
            </a:ln>
          </p:spPr>
          <p:txBody>
            <a:bodyPr lIns="121908" tIns="60953" rIns="121908" bIns="60953"/>
            <a:lstStyle/>
            <a:p>
              <a:endParaRPr lang="es-CL" sz="2400" dirty="0">
                <a:solidFill>
                  <a:srgbClr val="000000"/>
                </a:solidFill>
              </a:endParaRPr>
            </a:p>
          </p:txBody>
        </p:sp>
        <p:sp>
          <p:nvSpPr>
            <p:cNvPr id="277" name="Freeform 777"/>
            <p:cNvSpPr>
              <a:spLocks/>
            </p:cNvSpPr>
            <p:nvPr/>
          </p:nvSpPr>
          <p:spPr bwMode="gray">
            <a:xfrm>
              <a:off x="5336733" y="2973668"/>
              <a:ext cx="174604" cy="157536"/>
            </a:xfrm>
            <a:custGeom>
              <a:avLst/>
              <a:gdLst>
                <a:gd name="T0" fmla="*/ 34 w 72"/>
                <a:gd name="T1" fmla="*/ 210 h 88"/>
                <a:gd name="T2" fmla="*/ 25 w 72"/>
                <a:gd name="T3" fmla="*/ 201 h 88"/>
                <a:gd name="T4" fmla="*/ 14 w 72"/>
                <a:gd name="T5" fmla="*/ 193 h 88"/>
                <a:gd name="T6" fmla="*/ 8 w 72"/>
                <a:gd name="T7" fmla="*/ 189 h 88"/>
                <a:gd name="T8" fmla="*/ 12 w 72"/>
                <a:gd name="T9" fmla="*/ 184 h 88"/>
                <a:gd name="T10" fmla="*/ 0 w 72"/>
                <a:gd name="T11" fmla="*/ 161 h 88"/>
                <a:gd name="T12" fmla="*/ 53 w 72"/>
                <a:gd name="T13" fmla="*/ 134 h 88"/>
                <a:gd name="T14" fmla="*/ 68 w 72"/>
                <a:gd name="T15" fmla="*/ 134 h 88"/>
                <a:gd name="T16" fmla="*/ 79 w 72"/>
                <a:gd name="T17" fmla="*/ 76 h 88"/>
                <a:gd name="T18" fmla="*/ 62 w 72"/>
                <a:gd name="T19" fmla="*/ 65 h 88"/>
                <a:gd name="T20" fmla="*/ 65 w 72"/>
                <a:gd name="T21" fmla="*/ 45 h 88"/>
                <a:gd name="T22" fmla="*/ 84 w 72"/>
                <a:gd name="T23" fmla="*/ 22 h 88"/>
                <a:gd name="T24" fmla="*/ 79 w 72"/>
                <a:gd name="T25" fmla="*/ 3 h 88"/>
                <a:gd name="T26" fmla="*/ 92 w 72"/>
                <a:gd name="T27" fmla="*/ 0 h 88"/>
                <a:gd name="T28" fmla="*/ 96 w 72"/>
                <a:gd name="T29" fmla="*/ 12 h 88"/>
                <a:gd name="T30" fmla="*/ 104 w 72"/>
                <a:gd name="T31" fmla="*/ 23 h 88"/>
                <a:gd name="T32" fmla="*/ 123 w 72"/>
                <a:gd name="T33" fmla="*/ 34 h 88"/>
                <a:gd name="T34" fmla="*/ 140 w 72"/>
                <a:gd name="T35" fmla="*/ 36 h 88"/>
                <a:gd name="T36" fmla="*/ 143 w 72"/>
                <a:gd name="T37" fmla="*/ 45 h 88"/>
                <a:gd name="T38" fmla="*/ 160 w 72"/>
                <a:gd name="T39" fmla="*/ 62 h 88"/>
                <a:gd name="T40" fmla="*/ 166 w 72"/>
                <a:gd name="T41" fmla="*/ 65 h 88"/>
                <a:gd name="T42" fmla="*/ 174 w 72"/>
                <a:gd name="T43" fmla="*/ 76 h 88"/>
                <a:gd name="T44" fmla="*/ 162 w 72"/>
                <a:gd name="T45" fmla="*/ 93 h 88"/>
                <a:gd name="T46" fmla="*/ 143 w 72"/>
                <a:gd name="T47" fmla="*/ 119 h 88"/>
                <a:gd name="T48" fmla="*/ 134 w 72"/>
                <a:gd name="T49" fmla="*/ 124 h 88"/>
                <a:gd name="T50" fmla="*/ 123 w 72"/>
                <a:gd name="T51" fmla="*/ 139 h 88"/>
                <a:gd name="T52" fmla="*/ 118 w 72"/>
                <a:gd name="T53" fmla="*/ 153 h 88"/>
                <a:gd name="T54" fmla="*/ 100 w 72"/>
                <a:gd name="T55" fmla="*/ 172 h 88"/>
                <a:gd name="T56" fmla="*/ 100 w 72"/>
                <a:gd name="T57" fmla="*/ 181 h 88"/>
                <a:gd name="T58" fmla="*/ 90 w 72"/>
                <a:gd name="T59" fmla="*/ 189 h 88"/>
                <a:gd name="T60" fmla="*/ 73 w 72"/>
                <a:gd name="T61" fmla="*/ 192 h 88"/>
                <a:gd name="T62" fmla="*/ 65 w 72"/>
                <a:gd name="T63" fmla="*/ 207 h 88"/>
                <a:gd name="T64" fmla="*/ 34 w 72"/>
                <a:gd name="T65" fmla="*/ 210 h 88"/>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72"/>
                <a:gd name="T100" fmla="*/ 0 h 88"/>
                <a:gd name="T101" fmla="*/ 72 w 72"/>
                <a:gd name="T102" fmla="*/ 88 h 88"/>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72" h="88">
                  <a:moveTo>
                    <a:pt x="14" y="88"/>
                  </a:moveTo>
                  <a:lnTo>
                    <a:pt x="10" y="84"/>
                  </a:lnTo>
                  <a:lnTo>
                    <a:pt x="6" y="81"/>
                  </a:lnTo>
                  <a:lnTo>
                    <a:pt x="3" y="79"/>
                  </a:lnTo>
                  <a:lnTo>
                    <a:pt x="5" y="77"/>
                  </a:lnTo>
                  <a:lnTo>
                    <a:pt x="0" y="67"/>
                  </a:lnTo>
                  <a:lnTo>
                    <a:pt x="22" y="56"/>
                  </a:lnTo>
                  <a:lnTo>
                    <a:pt x="28" y="56"/>
                  </a:lnTo>
                  <a:lnTo>
                    <a:pt x="33" y="32"/>
                  </a:lnTo>
                  <a:lnTo>
                    <a:pt x="26" y="27"/>
                  </a:lnTo>
                  <a:lnTo>
                    <a:pt x="27" y="19"/>
                  </a:lnTo>
                  <a:lnTo>
                    <a:pt x="35" y="9"/>
                  </a:lnTo>
                  <a:lnTo>
                    <a:pt x="33" y="1"/>
                  </a:lnTo>
                  <a:lnTo>
                    <a:pt x="38" y="0"/>
                  </a:lnTo>
                  <a:lnTo>
                    <a:pt x="40" y="5"/>
                  </a:lnTo>
                  <a:lnTo>
                    <a:pt x="43" y="10"/>
                  </a:lnTo>
                  <a:lnTo>
                    <a:pt x="51" y="14"/>
                  </a:lnTo>
                  <a:lnTo>
                    <a:pt x="58" y="15"/>
                  </a:lnTo>
                  <a:lnTo>
                    <a:pt x="59" y="19"/>
                  </a:lnTo>
                  <a:lnTo>
                    <a:pt x="66" y="26"/>
                  </a:lnTo>
                  <a:lnTo>
                    <a:pt x="69" y="27"/>
                  </a:lnTo>
                  <a:lnTo>
                    <a:pt x="72" y="32"/>
                  </a:lnTo>
                  <a:lnTo>
                    <a:pt x="67" y="39"/>
                  </a:lnTo>
                  <a:lnTo>
                    <a:pt x="59" y="50"/>
                  </a:lnTo>
                  <a:lnTo>
                    <a:pt x="55" y="52"/>
                  </a:lnTo>
                  <a:lnTo>
                    <a:pt x="51" y="58"/>
                  </a:lnTo>
                  <a:lnTo>
                    <a:pt x="49" y="64"/>
                  </a:lnTo>
                  <a:lnTo>
                    <a:pt x="41" y="72"/>
                  </a:lnTo>
                  <a:lnTo>
                    <a:pt x="41" y="76"/>
                  </a:lnTo>
                  <a:lnTo>
                    <a:pt x="37" y="79"/>
                  </a:lnTo>
                  <a:lnTo>
                    <a:pt x="30" y="80"/>
                  </a:lnTo>
                  <a:lnTo>
                    <a:pt x="27" y="87"/>
                  </a:lnTo>
                  <a:lnTo>
                    <a:pt x="14" y="88"/>
                  </a:lnTo>
                  <a:close/>
                </a:path>
              </a:pathLst>
            </a:custGeom>
            <a:solidFill>
              <a:schemeClr val="bg2">
                <a:lumMod val="60000"/>
                <a:lumOff val="40000"/>
              </a:schemeClr>
            </a:solidFill>
            <a:ln w="3175" cmpd="sng">
              <a:solidFill>
                <a:schemeClr val="bg1"/>
              </a:solidFill>
              <a:round/>
              <a:headEnd/>
              <a:tailEnd/>
            </a:ln>
          </p:spPr>
          <p:txBody>
            <a:bodyPr lIns="121908" tIns="60953" rIns="121908" bIns="60953"/>
            <a:lstStyle/>
            <a:p>
              <a:endParaRPr lang="es-CL" sz="2400" dirty="0">
                <a:solidFill>
                  <a:srgbClr val="000000"/>
                </a:solidFill>
              </a:endParaRPr>
            </a:p>
          </p:txBody>
        </p:sp>
        <p:sp>
          <p:nvSpPr>
            <p:cNvPr id="278" name="Freeform 778"/>
            <p:cNvSpPr>
              <a:spLocks/>
            </p:cNvSpPr>
            <p:nvPr/>
          </p:nvSpPr>
          <p:spPr bwMode="gray">
            <a:xfrm>
              <a:off x="5361675" y="3213449"/>
              <a:ext cx="26502" cy="9267"/>
            </a:xfrm>
            <a:custGeom>
              <a:avLst/>
              <a:gdLst>
                <a:gd name="T0" fmla="*/ 5 w 11"/>
                <a:gd name="T1" fmla="*/ 3 h 5"/>
                <a:gd name="T2" fmla="*/ 12 w 11"/>
                <a:gd name="T3" fmla="*/ 5 h 5"/>
                <a:gd name="T4" fmla="*/ 22 w 11"/>
                <a:gd name="T5" fmla="*/ 0 h 5"/>
                <a:gd name="T6" fmla="*/ 26 w 11"/>
                <a:gd name="T7" fmla="*/ 0 h 5"/>
                <a:gd name="T8" fmla="*/ 26 w 11"/>
                <a:gd name="T9" fmla="*/ 10 h 5"/>
                <a:gd name="T10" fmla="*/ 14 w 11"/>
                <a:gd name="T11" fmla="*/ 13 h 5"/>
                <a:gd name="T12" fmla="*/ 0 w 11"/>
                <a:gd name="T13" fmla="*/ 8 h 5"/>
                <a:gd name="T14" fmla="*/ 5 w 11"/>
                <a:gd name="T15" fmla="*/ 3 h 5"/>
                <a:gd name="T16" fmla="*/ 0 60000 65536"/>
                <a:gd name="T17" fmla="*/ 0 60000 65536"/>
                <a:gd name="T18" fmla="*/ 0 60000 65536"/>
                <a:gd name="T19" fmla="*/ 0 60000 65536"/>
                <a:gd name="T20" fmla="*/ 0 60000 65536"/>
                <a:gd name="T21" fmla="*/ 0 60000 65536"/>
                <a:gd name="T22" fmla="*/ 0 60000 65536"/>
                <a:gd name="T23" fmla="*/ 0 60000 65536"/>
                <a:gd name="T24" fmla="*/ 0 w 11"/>
                <a:gd name="T25" fmla="*/ 0 h 5"/>
                <a:gd name="T26" fmla="*/ 11 w 11"/>
                <a:gd name="T27" fmla="*/ 5 h 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11" h="5">
                  <a:moveTo>
                    <a:pt x="2" y="1"/>
                  </a:moveTo>
                  <a:lnTo>
                    <a:pt x="5" y="2"/>
                  </a:lnTo>
                  <a:lnTo>
                    <a:pt x="9" y="0"/>
                  </a:lnTo>
                  <a:lnTo>
                    <a:pt x="11" y="0"/>
                  </a:lnTo>
                  <a:lnTo>
                    <a:pt x="11" y="4"/>
                  </a:lnTo>
                  <a:lnTo>
                    <a:pt x="6" y="5"/>
                  </a:lnTo>
                  <a:lnTo>
                    <a:pt x="0" y="3"/>
                  </a:lnTo>
                  <a:lnTo>
                    <a:pt x="2" y="1"/>
                  </a:lnTo>
                  <a:close/>
                </a:path>
              </a:pathLst>
            </a:custGeom>
            <a:solidFill>
              <a:schemeClr val="bg2">
                <a:lumMod val="60000"/>
                <a:lumOff val="40000"/>
              </a:schemeClr>
            </a:solidFill>
            <a:ln w="3175" cmpd="sng">
              <a:solidFill>
                <a:schemeClr val="bg1"/>
              </a:solidFill>
              <a:round/>
              <a:headEnd/>
              <a:tailEnd/>
            </a:ln>
          </p:spPr>
          <p:txBody>
            <a:bodyPr lIns="121908" tIns="60953" rIns="121908" bIns="60953"/>
            <a:lstStyle/>
            <a:p>
              <a:endParaRPr lang="es-CL" sz="2400" dirty="0">
                <a:solidFill>
                  <a:srgbClr val="000000"/>
                </a:solidFill>
              </a:endParaRPr>
            </a:p>
          </p:txBody>
        </p:sp>
        <p:sp>
          <p:nvSpPr>
            <p:cNvPr id="279" name="Freeform 779"/>
            <p:cNvSpPr>
              <a:spLocks/>
            </p:cNvSpPr>
            <p:nvPr/>
          </p:nvSpPr>
          <p:spPr bwMode="gray">
            <a:xfrm>
              <a:off x="5155894" y="2660914"/>
              <a:ext cx="427155" cy="310439"/>
            </a:xfrm>
            <a:custGeom>
              <a:avLst/>
              <a:gdLst>
                <a:gd name="T0" fmla="*/ 381 w 177"/>
                <a:gd name="T1" fmla="*/ 411 h 173"/>
                <a:gd name="T2" fmla="*/ 353 w 177"/>
                <a:gd name="T3" fmla="*/ 407 h 173"/>
                <a:gd name="T4" fmla="*/ 324 w 177"/>
                <a:gd name="T5" fmla="*/ 406 h 173"/>
                <a:gd name="T6" fmla="*/ 293 w 177"/>
                <a:gd name="T7" fmla="*/ 393 h 173"/>
                <a:gd name="T8" fmla="*/ 288 w 177"/>
                <a:gd name="T9" fmla="*/ 367 h 173"/>
                <a:gd name="T10" fmla="*/ 272 w 177"/>
                <a:gd name="T11" fmla="*/ 359 h 173"/>
                <a:gd name="T12" fmla="*/ 215 w 177"/>
                <a:gd name="T13" fmla="*/ 372 h 173"/>
                <a:gd name="T14" fmla="*/ 198 w 177"/>
                <a:gd name="T15" fmla="*/ 364 h 173"/>
                <a:gd name="T16" fmla="*/ 175 w 177"/>
                <a:gd name="T17" fmla="*/ 345 h 173"/>
                <a:gd name="T18" fmla="*/ 156 w 177"/>
                <a:gd name="T19" fmla="*/ 322 h 173"/>
                <a:gd name="T20" fmla="*/ 136 w 177"/>
                <a:gd name="T21" fmla="*/ 293 h 173"/>
                <a:gd name="T22" fmla="*/ 108 w 177"/>
                <a:gd name="T23" fmla="*/ 279 h 173"/>
                <a:gd name="T24" fmla="*/ 84 w 177"/>
                <a:gd name="T25" fmla="*/ 263 h 173"/>
                <a:gd name="T26" fmla="*/ 67 w 177"/>
                <a:gd name="T27" fmla="*/ 209 h 173"/>
                <a:gd name="T28" fmla="*/ 26 w 177"/>
                <a:gd name="T29" fmla="*/ 170 h 173"/>
                <a:gd name="T30" fmla="*/ 40 w 177"/>
                <a:gd name="T31" fmla="*/ 113 h 173"/>
                <a:gd name="T32" fmla="*/ 9 w 177"/>
                <a:gd name="T33" fmla="*/ 77 h 173"/>
                <a:gd name="T34" fmla="*/ 0 w 177"/>
                <a:gd name="T35" fmla="*/ 9 h 173"/>
                <a:gd name="T36" fmla="*/ 36 w 177"/>
                <a:gd name="T37" fmla="*/ 19 h 173"/>
                <a:gd name="T38" fmla="*/ 88 w 177"/>
                <a:gd name="T39" fmla="*/ 3 h 173"/>
                <a:gd name="T40" fmla="*/ 88 w 177"/>
                <a:gd name="T41" fmla="*/ 34 h 173"/>
                <a:gd name="T42" fmla="*/ 108 w 177"/>
                <a:gd name="T43" fmla="*/ 53 h 173"/>
                <a:gd name="T44" fmla="*/ 115 w 177"/>
                <a:gd name="T45" fmla="*/ 60 h 173"/>
                <a:gd name="T46" fmla="*/ 132 w 177"/>
                <a:gd name="T47" fmla="*/ 67 h 173"/>
                <a:gd name="T48" fmla="*/ 135 w 177"/>
                <a:gd name="T49" fmla="*/ 74 h 173"/>
                <a:gd name="T50" fmla="*/ 149 w 177"/>
                <a:gd name="T51" fmla="*/ 88 h 173"/>
                <a:gd name="T52" fmla="*/ 166 w 177"/>
                <a:gd name="T53" fmla="*/ 93 h 173"/>
                <a:gd name="T54" fmla="*/ 184 w 177"/>
                <a:gd name="T55" fmla="*/ 91 h 173"/>
                <a:gd name="T56" fmla="*/ 201 w 177"/>
                <a:gd name="T57" fmla="*/ 88 h 173"/>
                <a:gd name="T58" fmla="*/ 214 w 177"/>
                <a:gd name="T59" fmla="*/ 88 h 173"/>
                <a:gd name="T60" fmla="*/ 220 w 177"/>
                <a:gd name="T61" fmla="*/ 84 h 173"/>
                <a:gd name="T62" fmla="*/ 223 w 177"/>
                <a:gd name="T63" fmla="*/ 65 h 173"/>
                <a:gd name="T64" fmla="*/ 259 w 177"/>
                <a:gd name="T65" fmla="*/ 45 h 173"/>
                <a:gd name="T66" fmla="*/ 319 w 177"/>
                <a:gd name="T67" fmla="*/ 60 h 173"/>
                <a:gd name="T68" fmla="*/ 376 w 177"/>
                <a:gd name="T69" fmla="*/ 93 h 173"/>
                <a:gd name="T70" fmla="*/ 381 w 177"/>
                <a:gd name="T71" fmla="*/ 141 h 173"/>
                <a:gd name="T72" fmla="*/ 368 w 177"/>
                <a:gd name="T73" fmla="*/ 206 h 173"/>
                <a:gd name="T74" fmla="*/ 373 w 177"/>
                <a:gd name="T75" fmla="*/ 242 h 173"/>
                <a:gd name="T76" fmla="*/ 393 w 177"/>
                <a:gd name="T77" fmla="*/ 249 h 173"/>
                <a:gd name="T78" fmla="*/ 373 w 177"/>
                <a:gd name="T79" fmla="*/ 288 h 173"/>
                <a:gd name="T80" fmla="*/ 412 w 177"/>
                <a:gd name="T81" fmla="*/ 341 h 173"/>
                <a:gd name="T82" fmla="*/ 424 w 177"/>
                <a:gd name="T83" fmla="*/ 359 h 173"/>
                <a:gd name="T84" fmla="*/ 395 w 177"/>
                <a:gd name="T85" fmla="*/ 392 h 173"/>
                <a:gd name="T86" fmla="*/ 385 w 177"/>
                <a:gd name="T87" fmla="*/ 415 h 173"/>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w 177"/>
                <a:gd name="T133" fmla="*/ 0 h 173"/>
                <a:gd name="T134" fmla="*/ 177 w 177"/>
                <a:gd name="T135" fmla="*/ 173 h 173"/>
              </a:gdLst>
              <a:ahLst/>
              <a:cxnLst>
                <a:cxn ang="T88">
                  <a:pos x="T0" y="T1"/>
                </a:cxn>
                <a:cxn ang="T89">
                  <a:pos x="T2" y="T3"/>
                </a:cxn>
                <a:cxn ang="T90">
                  <a:pos x="T4" y="T5"/>
                </a:cxn>
                <a:cxn ang="T91">
                  <a:pos x="T6" y="T7"/>
                </a:cxn>
                <a:cxn ang="T92">
                  <a:pos x="T8" y="T9"/>
                </a:cxn>
                <a:cxn ang="T93">
                  <a:pos x="T10" y="T11"/>
                </a:cxn>
                <a:cxn ang="T94">
                  <a:pos x="T12" y="T13"/>
                </a:cxn>
                <a:cxn ang="T95">
                  <a:pos x="T14" y="T15"/>
                </a:cxn>
                <a:cxn ang="T96">
                  <a:pos x="T16" y="T17"/>
                </a:cxn>
                <a:cxn ang="T97">
                  <a:pos x="T18" y="T19"/>
                </a:cxn>
                <a:cxn ang="T98">
                  <a:pos x="T20" y="T21"/>
                </a:cxn>
                <a:cxn ang="T99">
                  <a:pos x="T22" y="T23"/>
                </a:cxn>
                <a:cxn ang="T100">
                  <a:pos x="T24" y="T25"/>
                </a:cxn>
                <a:cxn ang="T101">
                  <a:pos x="T26" y="T27"/>
                </a:cxn>
                <a:cxn ang="T102">
                  <a:pos x="T28" y="T29"/>
                </a:cxn>
                <a:cxn ang="T103">
                  <a:pos x="T30" y="T31"/>
                </a:cxn>
                <a:cxn ang="T104">
                  <a:pos x="T32" y="T33"/>
                </a:cxn>
                <a:cxn ang="T105">
                  <a:pos x="T34" y="T35"/>
                </a:cxn>
                <a:cxn ang="T106">
                  <a:pos x="T36" y="T37"/>
                </a:cxn>
                <a:cxn ang="T107">
                  <a:pos x="T38" y="T39"/>
                </a:cxn>
                <a:cxn ang="T108">
                  <a:pos x="T40" y="T41"/>
                </a:cxn>
                <a:cxn ang="T109">
                  <a:pos x="T42" y="T43"/>
                </a:cxn>
                <a:cxn ang="T110">
                  <a:pos x="T44" y="T45"/>
                </a:cxn>
                <a:cxn ang="T111">
                  <a:pos x="T46" y="T47"/>
                </a:cxn>
                <a:cxn ang="T112">
                  <a:pos x="T48" y="T49"/>
                </a:cxn>
                <a:cxn ang="T113">
                  <a:pos x="T50" y="T51"/>
                </a:cxn>
                <a:cxn ang="T114">
                  <a:pos x="T52" y="T53"/>
                </a:cxn>
                <a:cxn ang="T115">
                  <a:pos x="T54" y="T55"/>
                </a:cxn>
                <a:cxn ang="T116">
                  <a:pos x="T56" y="T57"/>
                </a:cxn>
                <a:cxn ang="T117">
                  <a:pos x="T58" y="T59"/>
                </a:cxn>
                <a:cxn ang="T118">
                  <a:pos x="T60" y="T61"/>
                </a:cxn>
                <a:cxn ang="T119">
                  <a:pos x="T62" y="T63"/>
                </a:cxn>
                <a:cxn ang="T120">
                  <a:pos x="T64" y="T65"/>
                </a:cxn>
                <a:cxn ang="T121">
                  <a:pos x="T66" y="T67"/>
                </a:cxn>
                <a:cxn ang="T122">
                  <a:pos x="T68" y="T69"/>
                </a:cxn>
                <a:cxn ang="T123">
                  <a:pos x="T70" y="T71"/>
                </a:cxn>
                <a:cxn ang="T124">
                  <a:pos x="T72" y="T73"/>
                </a:cxn>
                <a:cxn ang="T125">
                  <a:pos x="T74" y="T75"/>
                </a:cxn>
                <a:cxn ang="T126">
                  <a:pos x="T76" y="T77"/>
                </a:cxn>
                <a:cxn ang="T127">
                  <a:pos x="T78" y="T79"/>
                </a:cxn>
                <a:cxn ang="T128">
                  <a:pos x="T80" y="T81"/>
                </a:cxn>
                <a:cxn ang="T129">
                  <a:pos x="T82" y="T83"/>
                </a:cxn>
                <a:cxn ang="T130">
                  <a:pos x="T84" y="T85"/>
                </a:cxn>
                <a:cxn ang="T131">
                  <a:pos x="T86" y="T87"/>
                </a:cxn>
              </a:cxnLst>
              <a:rect l="T132" t="T133" r="T134" b="T135"/>
              <a:pathLst>
                <a:path w="177" h="173">
                  <a:moveTo>
                    <a:pt x="161" y="173"/>
                  </a:moveTo>
                  <a:lnTo>
                    <a:pt x="159" y="171"/>
                  </a:lnTo>
                  <a:lnTo>
                    <a:pt x="153" y="171"/>
                  </a:lnTo>
                  <a:lnTo>
                    <a:pt x="147" y="170"/>
                  </a:lnTo>
                  <a:lnTo>
                    <a:pt x="141" y="171"/>
                  </a:lnTo>
                  <a:lnTo>
                    <a:pt x="135" y="169"/>
                  </a:lnTo>
                  <a:lnTo>
                    <a:pt x="126" y="167"/>
                  </a:lnTo>
                  <a:lnTo>
                    <a:pt x="122" y="164"/>
                  </a:lnTo>
                  <a:lnTo>
                    <a:pt x="121" y="160"/>
                  </a:lnTo>
                  <a:lnTo>
                    <a:pt x="120" y="153"/>
                  </a:lnTo>
                  <a:lnTo>
                    <a:pt x="116" y="150"/>
                  </a:lnTo>
                  <a:lnTo>
                    <a:pt x="114" y="150"/>
                  </a:lnTo>
                  <a:lnTo>
                    <a:pt x="108" y="156"/>
                  </a:lnTo>
                  <a:lnTo>
                    <a:pt x="90" y="155"/>
                  </a:lnTo>
                  <a:lnTo>
                    <a:pt x="87" y="153"/>
                  </a:lnTo>
                  <a:lnTo>
                    <a:pt x="83" y="152"/>
                  </a:lnTo>
                  <a:lnTo>
                    <a:pt x="77" y="145"/>
                  </a:lnTo>
                  <a:lnTo>
                    <a:pt x="73" y="144"/>
                  </a:lnTo>
                  <a:lnTo>
                    <a:pt x="66" y="139"/>
                  </a:lnTo>
                  <a:lnTo>
                    <a:pt x="65" y="134"/>
                  </a:lnTo>
                  <a:lnTo>
                    <a:pt x="63" y="129"/>
                  </a:lnTo>
                  <a:lnTo>
                    <a:pt x="57" y="122"/>
                  </a:lnTo>
                  <a:lnTo>
                    <a:pt x="56" y="117"/>
                  </a:lnTo>
                  <a:lnTo>
                    <a:pt x="45" y="116"/>
                  </a:lnTo>
                  <a:lnTo>
                    <a:pt x="40" y="118"/>
                  </a:lnTo>
                  <a:lnTo>
                    <a:pt x="35" y="110"/>
                  </a:lnTo>
                  <a:lnTo>
                    <a:pt x="35" y="98"/>
                  </a:lnTo>
                  <a:lnTo>
                    <a:pt x="28" y="87"/>
                  </a:lnTo>
                  <a:lnTo>
                    <a:pt x="21" y="85"/>
                  </a:lnTo>
                  <a:lnTo>
                    <a:pt x="11" y="71"/>
                  </a:lnTo>
                  <a:lnTo>
                    <a:pt x="20" y="51"/>
                  </a:lnTo>
                  <a:lnTo>
                    <a:pt x="17" y="47"/>
                  </a:lnTo>
                  <a:lnTo>
                    <a:pt x="12" y="47"/>
                  </a:lnTo>
                  <a:lnTo>
                    <a:pt x="4" y="32"/>
                  </a:lnTo>
                  <a:lnTo>
                    <a:pt x="5" y="24"/>
                  </a:lnTo>
                  <a:lnTo>
                    <a:pt x="0" y="4"/>
                  </a:lnTo>
                  <a:lnTo>
                    <a:pt x="4" y="0"/>
                  </a:lnTo>
                  <a:lnTo>
                    <a:pt x="15" y="8"/>
                  </a:lnTo>
                  <a:lnTo>
                    <a:pt x="26" y="5"/>
                  </a:lnTo>
                  <a:lnTo>
                    <a:pt x="37" y="1"/>
                  </a:lnTo>
                  <a:lnTo>
                    <a:pt x="38" y="4"/>
                  </a:lnTo>
                  <a:lnTo>
                    <a:pt x="37" y="14"/>
                  </a:lnTo>
                  <a:lnTo>
                    <a:pt x="43" y="19"/>
                  </a:lnTo>
                  <a:lnTo>
                    <a:pt x="45" y="22"/>
                  </a:lnTo>
                  <a:lnTo>
                    <a:pt x="47" y="24"/>
                  </a:lnTo>
                  <a:lnTo>
                    <a:pt x="48" y="25"/>
                  </a:lnTo>
                  <a:lnTo>
                    <a:pt x="52" y="27"/>
                  </a:lnTo>
                  <a:lnTo>
                    <a:pt x="55" y="28"/>
                  </a:lnTo>
                  <a:lnTo>
                    <a:pt x="56" y="30"/>
                  </a:lnTo>
                  <a:lnTo>
                    <a:pt x="56" y="31"/>
                  </a:lnTo>
                  <a:lnTo>
                    <a:pt x="59" y="34"/>
                  </a:lnTo>
                  <a:lnTo>
                    <a:pt x="62" y="37"/>
                  </a:lnTo>
                  <a:lnTo>
                    <a:pt x="65" y="39"/>
                  </a:lnTo>
                  <a:lnTo>
                    <a:pt x="69" y="39"/>
                  </a:lnTo>
                  <a:lnTo>
                    <a:pt x="73" y="39"/>
                  </a:lnTo>
                  <a:lnTo>
                    <a:pt x="77" y="38"/>
                  </a:lnTo>
                  <a:lnTo>
                    <a:pt x="81" y="37"/>
                  </a:lnTo>
                  <a:lnTo>
                    <a:pt x="84" y="37"/>
                  </a:lnTo>
                  <a:lnTo>
                    <a:pt x="87" y="37"/>
                  </a:lnTo>
                  <a:lnTo>
                    <a:pt x="89" y="37"/>
                  </a:lnTo>
                  <a:lnTo>
                    <a:pt x="91" y="36"/>
                  </a:lnTo>
                  <a:lnTo>
                    <a:pt x="92" y="35"/>
                  </a:lnTo>
                  <a:lnTo>
                    <a:pt x="93" y="34"/>
                  </a:lnTo>
                  <a:lnTo>
                    <a:pt x="93" y="27"/>
                  </a:lnTo>
                  <a:lnTo>
                    <a:pt x="103" y="29"/>
                  </a:lnTo>
                  <a:lnTo>
                    <a:pt x="108" y="19"/>
                  </a:lnTo>
                  <a:lnTo>
                    <a:pt x="130" y="21"/>
                  </a:lnTo>
                  <a:lnTo>
                    <a:pt x="133" y="25"/>
                  </a:lnTo>
                  <a:lnTo>
                    <a:pt x="140" y="26"/>
                  </a:lnTo>
                  <a:lnTo>
                    <a:pt x="157" y="39"/>
                  </a:lnTo>
                  <a:lnTo>
                    <a:pt x="159" y="49"/>
                  </a:lnTo>
                  <a:lnTo>
                    <a:pt x="159" y="59"/>
                  </a:lnTo>
                  <a:lnTo>
                    <a:pt x="152" y="69"/>
                  </a:lnTo>
                  <a:lnTo>
                    <a:pt x="154" y="86"/>
                  </a:lnTo>
                  <a:lnTo>
                    <a:pt x="154" y="95"/>
                  </a:lnTo>
                  <a:lnTo>
                    <a:pt x="156" y="101"/>
                  </a:lnTo>
                  <a:lnTo>
                    <a:pt x="160" y="98"/>
                  </a:lnTo>
                  <a:lnTo>
                    <a:pt x="164" y="104"/>
                  </a:lnTo>
                  <a:lnTo>
                    <a:pt x="159" y="113"/>
                  </a:lnTo>
                  <a:lnTo>
                    <a:pt x="156" y="120"/>
                  </a:lnTo>
                  <a:lnTo>
                    <a:pt x="156" y="127"/>
                  </a:lnTo>
                  <a:lnTo>
                    <a:pt x="172" y="142"/>
                  </a:lnTo>
                  <a:lnTo>
                    <a:pt x="171" y="149"/>
                  </a:lnTo>
                  <a:lnTo>
                    <a:pt x="177" y="150"/>
                  </a:lnTo>
                  <a:lnTo>
                    <a:pt x="177" y="157"/>
                  </a:lnTo>
                  <a:lnTo>
                    <a:pt x="165" y="163"/>
                  </a:lnTo>
                  <a:lnTo>
                    <a:pt x="164" y="172"/>
                  </a:lnTo>
                  <a:lnTo>
                    <a:pt x="161" y="173"/>
                  </a:lnTo>
                  <a:close/>
                </a:path>
              </a:pathLst>
            </a:custGeom>
            <a:solidFill>
              <a:schemeClr val="bg2">
                <a:lumMod val="60000"/>
                <a:lumOff val="40000"/>
              </a:schemeClr>
            </a:solidFill>
            <a:ln w="3175" cmpd="sng">
              <a:solidFill>
                <a:schemeClr val="bg1"/>
              </a:solidFill>
              <a:round/>
              <a:headEnd/>
              <a:tailEnd/>
            </a:ln>
          </p:spPr>
          <p:txBody>
            <a:bodyPr lIns="121908" tIns="60953" rIns="121908" bIns="60953"/>
            <a:lstStyle/>
            <a:p>
              <a:endParaRPr lang="es-CL" sz="2400" dirty="0">
                <a:solidFill>
                  <a:srgbClr val="000000"/>
                </a:solidFill>
              </a:endParaRPr>
            </a:p>
          </p:txBody>
        </p:sp>
        <p:sp>
          <p:nvSpPr>
            <p:cNvPr id="280" name="Freeform 780"/>
            <p:cNvSpPr>
              <a:spLocks/>
            </p:cNvSpPr>
            <p:nvPr/>
          </p:nvSpPr>
          <p:spPr bwMode="gray">
            <a:xfrm>
              <a:off x="5411568" y="2510326"/>
              <a:ext cx="380387" cy="203870"/>
            </a:xfrm>
            <a:custGeom>
              <a:avLst/>
              <a:gdLst>
                <a:gd name="T0" fmla="*/ 275 w 157"/>
                <a:gd name="T1" fmla="*/ 272 h 114"/>
                <a:gd name="T2" fmla="*/ 244 w 157"/>
                <a:gd name="T3" fmla="*/ 264 h 114"/>
                <a:gd name="T4" fmla="*/ 235 w 157"/>
                <a:gd name="T5" fmla="*/ 250 h 114"/>
                <a:gd name="T6" fmla="*/ 219 w 157"/>
                <a:gd name="T7" fmla="*/ 249 h 114"/>
                <a:gd name="T8" fmla="*/ 200 w 157"/>
                <a:gd name="T9" fmla="*/ 236 h 114"/>
                <a:gd name="T10" fmla="*/ 179 w 157"/>
                <a:gd name="T11" fmla="*/ 227 h 114"/>
                <a:gd name="T12" fmla="*/ 162 w 157"/>
                <a:gd name="T13" fmla="*/ 202 h 114"/>
                <a:gd name="T14" fmla="*/ 152 w 157"/>
                <a:gd name="T15" fmla="*/ 171 h 114"/>
                <a:gd name="T16" fmla="*/ 140 w 157"/>
                <a:gd name="T17" fmla="*/ 154 h 114"/>
                <a:gd name="T18" fmla="*/ 126 w 157"/>
                <a:gd name="T19" fmla="*/ 150 h 114"/>
                <a:gd name="T20" fmla="*/ 95 w 157"/>
                <a:gd name="T21" fmla="*/ 136 h 114"/>
                <a:gd name="T22" fmla="*/ 96 w 157"/>
                <a:gd name="T23" fmla="*/ 127 h 114"/>
                <a:gd name="T24" fmla="*/ 95 w 157"/>
                <a:gd name="T25" fmla="*/ 113 h 114"/>
                <a:gd name="T26" fmla="*/ 90 w 157"/>
                <a:gd name="T27" fmla="*/ 102 h 114"/>
                <a:gd name="T28" fmla="*/ 75 w 157"/>
                <a:gd name="T29" fmla="*/ 97 h 114"/>
                <a:gd name="T30" fmla="*/ 68 w 157"/>
                <a:gd name="T31" fmla="*/ 97 h 114"/>
                <a:gd name="T32" fmla="*/ 65 w 157"/>
                <a:gd name="T33" fmla="*/ 102 h 114"/>
                <a:gd name="T34" fmla="*/ 61 w 157"/>
                <a:gd name="T35" fmla="*/ 102 h 114"/>
                <a:gd name="T36" fmla="*/ 47 w 157"/>
                <a:gd name="T37" fmla="*/ 110 h 114"/>
                <a:gd name="T38" fmla="*/ 39 w 157"/>
                <a:gd name="T39" fmla="*/ 136 h 114"/>
                <a:gd name="T40" fmla="*/ 3 w 157"/>
                <a:gd name="T41" fmla="*/ 128 h 114"/>
                <a:gd name="T42" fmla="*/ 0 w 157"/>
                <a:gd name="T43" fmla="*/ 36 h 114"/>
                <a:gd name="T44" fmla="*/ 62 w 157"/>
                <a:gd name="T45" fmla="*/ 0 h 114"/>
                <a:gd name="T46" fmla="*/ 126 w 157"/>
                <a:gd name="T47" fmla="*/ 45 h 114"/>
                <a:gd name="T48" fmla="*/ 143 w 157"/>
                <a:gd name="T49" fmla="*/ 66 h 114"/>
                <a:gd name="T50" fmla="*/ 157 w 157"/>
                <a:gd name="T51" fmla="*/ 65 h 114"/>
                <a:gd name="T52" fmla="*/ 179 w 157"/>
                <a:gd name="T53" fmla="*/ 66 h 114"/>
                <a:gd name="T54" fmla="*/ 188 w 157"/>
                <a:gd name="T55" fmla="*/ 65 h 114"/>
                <a:gd name="T56" fmla="*/ 208 w 157"/>
                <a:gd name="T57" fmla="*/ 76 h 114"/>
                <a:gd name="T58" fmla="*/ 218 w 157"/>
                <a:gd name="T59" fmla="*/ 102 h 114"/>
                <a:gd name="T60" fmla="*/ 232 w 157"/>
                <a:gd name="T61" fmla="*/ 97 h 114"/>
                <a:gd name="T62" fmla="*/ 247 w 157"/>
                <a:gd name="T63" fmla="*/ 140 h 114"/>
                <a:gd name="T64" fmla="*/ 253 w 157"/>
                <a:gd name="T65" fmla="*/ 144 h 114"/>
                <a:gd name="T66" fmla="*/ 269 w 157"/>
                <a:gd name="T67" fmla="*/ 157 h 114"/>
                <a:gd name="T68" fmla="*/ 275 w 157"/>
                <a:gd name="T69" fmla="*/ 154 h 114"/>
                <a:gd name="T70" fmla="*/ 284 w 157"/>
                <a:gd name="T71" fmla="*/ 148 h 114"/>
                <a:gd name="T72" fmla="*/ 297 w 157"/>
                <a:gd name="T73" fmla="*/ 144 h 114"/>
                <a:gd name="T74" fmla="*/ 300 w 157"/>
                <a:gd name="T75" fmla="*/ 128 h 114"/>
                <a:gd name="T76" fmla="*/ 314 w 157"/>
                <a:gd name="T77" fmla="*/ 113 h 114"/>
                <a:gd name="T78" fmla="*/ 343 w 157"/>
                <a:gd name="T79" fmla="*/ 105 h 114"/>
                <a:gd name="T80" fmla="*/ 339 w 157"/>
                <a:gd name="T81" fmla="*/ 122 h 114"/>
                <a:gd name="T82" fmla="*/ 323 w 157"/>
                <a:gd name="T83" fmla="*/ 122 h 114"/>
                <a:gd name="T84" fmla="*/ 314 w 157"/>
                <a:gd name="T85" fmla="*/ 131 h 114"/>
                <a:gd name="T86" fmla="*/ 331 w 157"/>
                <a:gd name="T87" fmla="*/ 133 h 114"/>
                <a:gd name="T88" fmla="*/ 354 w 157"/>
                <a:gd name="T89" fmla="*/ 136 h 114"/>
                <a:gd name="T90" fmla="*/ 362 w 157"/>
                <a:gd name="T91" fmla="*/ 150 h 114"/>
                <a:gd name="T92" fmla="*/ 379 w 157"/>
                <a:gd name="T93" fmla="*/ 153 h 114"/>
                <a:gd name="T94" fmla="*/ 379 w 157"/>
                <a:gd name="T95" fmla="*/ 165 h 114"/>
                <a:gd name="T96" fmla="*/ 357 w 157"/>
                <a:gd name="T97" fmla="*/ 179 h 114"/>
                <a:gd name="T98" fmla="*/ 333 w 157"/>
                <a:gd name="T99" fmla="*/ 184 h 114"/>
                <a:gd name="T100" fmla="*/ 336 w 157"/>
                <a:gd name="T101" fmla="*/ 170 h 114"/>
                <a:gd name="T102" fmla="*/ 348 w 157"/>
                <a:gd name="T103" fmla="*/ 159 h 114"/>
                <a:gd name="T104" fmla="*/ 328 w 157"/>
                <a:gd name="T105" fmla="*/ 153 h 114"/>
                <a:gd name="T106" fmla="*/ 305 w 157"/>
                <a:gd name="T107" fmla="*/ 162 h 114"/>
                <a:gd name="T108" fmla="*/ 302 w 157"/>
                <a:gd name="T109" fmla="*/ 184 h 114"/>
                <a:gd name="T110" fmla="*/ 284 w 157"/>
                <a:gd name="T111" fmla="*/ 188 h 114"/>
                <a:gd name="T112" fmla="*/ 269 w 157"/>
                <a:gd name="T113" fmla="*/ 193 h 114"/>
                <a:gd name="T114" fmla="*/ 275 w 157"/>
                <a:gd name="T115" fmla="*/ 222 h 114"/>
                <a:gd name="T116" fmla="*/ 283 w 157"/>
                <a:gd name="T117" fmla="*/ 232 h 114"/>
                <a:gd name="T118" fmla="*/ 278 w 157"/>
                <a:gd name="T119" fmla="*/ 250 h 114"/>
                <a:gd name="T120" fmla="*/ 275 w 157"/>
                <a:gd name="T121" fmla="*/ 272 h 114"/>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w 157"/>
                <a:gd name="T184" fmla="*/ 0 h 114"/>
                <a:gd name="T185" fmla="*/ 157 w 157"/>
                <a:gd name="T186" fmla="*/ 114 h 114"/>
              </a:gdLst>
              <a:ahLst/>
              <a:cxnLst>
                <a:cxn ang="T122">
                  <a:pos x="T0" y="T1"/>
                </a:cxn>
                <a:cxn ang="T123">
                  <a:pos x="T2" y="T3"/>
                </a:cxn>
                <a:cxn ang="T124">
                  <a:pos x="T4" y="T5"/>
                </a:cxn>
                <a:cxn ang="T125">
                  <a:pos x="T6" y="T7"/>
                </a:cxn>
                <a:cxn ang="T126">
                  <a:pos x="T8" y="T9"/>
                </a:cxn>
                <a:cxn ang="T127">
                  <a:pos x="T10" y="T11"/>
                </a:cxn>
                <a:cxn ang="T128">
                  <a:pos x="T12" y="T13"/>
                </a:cxn>
                <a:cxn ang="T129">
                  <a:pos x="T14" y="T15"/>
                </a:cxn>
                <a:cxn ang="T130">
                  <a:pos x="T16" y="T17"/>
                </a:cxn>
                <a:cxn ang="T131">
                  <a:pos x="T18" y="T19"/>
                </a:cxn>
                <a:cxn ang="T132">
                  <a:pos x="T20" y="T21"/>
                </a:cxn>
                <a:cxn ang="T133">
                  <a:pos x="T22" y="T23"/>
                </a:cxn>
                <a:cxn ang="T134">
                  <a:pos x="T24" y="T25"/>
                </a:cxn>
                <a:cxn ang="T135">
                  <a:pos x="T26" y="T27"/>
                </a:cxn>
                <a:cxn ang="T136">
                  <a:pos x="T28" y="T29"/>
                </a:cxn>
                <a:cxn ang="T137">
                  <a:pos x="T30" y="T31"/>
                </a:cxn>
                <a:cxn ang="T138">
                  <a:pos x="T32" y="T33"/>
                </a:cxn>
                <a:cxn ang="T139">
                  <a:pos x="T34" y="T35"/>
                </a:cxn>
                <a:cxn ang="T140">
                  <a:pos x="T36" y="T37"/>
                </a:cxn>
                <a:cxn ang="T141">
                  <a:pos x="T38" y="T39"/>
                </a:cxn>
                <a:cxn ang="T142">
                  <a:pos x="T40" y="T41"/>
                </a:cxn>
                <a:cxn ang="T143">
                  <a:pos x="T42" y="T43"/>
                </a:cxn>
                <a:cxn ang="T144">
                  <a:pos x="T44" y="T45"/>
                </a:cxn>
                <a:cxn ang="T145">
                  <a:pos x="T46" y="T47"/>
                </a:cxn>
                <a:cxn ang="T146">
                  <a:pos x="T48" y="T49"/>
                </a:cxn>
                <a:cxn ang="T147">
                  <a:pos x="T50" y="T51"/>
                </a:cxn>
                <a:cxn ang="T148">
                  <a:pos x="T52" y="T53"/>
                </a:cxn>
                <a:cxn ang="T149">
                  <a:pos x="T54" y="T55"/>
                </a:cxn>
                <a:cxn ang="T150">
                  <a:pos x="T56" y="T57"/>
                </a:cxn>
                <a:cxn ang="T151">
                  <a:pos x="T58" y="T59"/>
                </a:cxn>
                <a:cxn ang="T152">
                  <a:pos x="T60" y="T61"/>
                </a:cxn>
                <a:cxn ang="T153">
                  <a:pos x="T62" y="T63"/>
                </a:cxn>
                <a:cxn ang="T154">
                  <a:pos x="T64" y="T65"/>
                </a:cxn>
                <a:cxn ang="T155">
                  <a:pos x="T66" y="T67"/>
                </a:cxn>
                <a:cxn ang="T156">
                  <a:pos x="T68" y="T69"/>
                </a:cxn>
                <a:cxn ang="T157">
                  <a:pos x="T70" y="T71"/>
                </a:cxn>
                <a:cxn ang="T158">
                  <a:pos x="T72" y="T73"/>
                </a:cxn>
                <a:cxn ang="T159">
                  <a:pos x="T74" y="T75"/>
                </a:cxn>
                <a:cxn ang="T160">
                  <a:pos x="T76" y="T77"/>
                </a:cxn>
                <a:cxn ang="T161">
                  <a:pos x="T78" y="T79"/>
                </a:cxn>
                <a:cxn ang="T162">
                  <a:pos x="T80" y="T81"/>
                </a:cxn>
                <a:cxn ang="T163">
                  <a:pos x="T82" y="T83"/>
                </a:cxn>
                <a:cxn ang="T164">
                  <a:pos x="T84" y="T85"/>
                </a:cxn>
                <a:cxn ang="T165">
                  <a:pos x="T86" y="T87"/>
                </a:cxn>
                <a:cxn ang="T166">
                  <a:pos x="T88" y="T89"/>
                </a:cxn>
                <a:cxn ang="T167">
                  <a:pos x="T90" y="T91"/>
                </a:cxn>
                <a:cxn ang="T168">
                  <a:pos x="T92" y="T93"/>
                </a:cxn>
                <a:cxn ang="T169">
                  <a:pos x="T94" y="T95"/>
                </a:cxn>
                <a:cxn ang="T170">
                  <a:pos x="T96" y="T97"/>
                </a:cxn>
                <a:cxn ang="T171">
                  <a:pos x="T98" y="T99"/>
                </a:cxn>
                <a:cxn ang="T172">
                  <a:pos x="T100" y="T101"/>
                </a:cxn>
                <a:cxn ang="T173">
                  <a:pos x="T102" y="T103"/>
                </a:cxn>
                <a:cxn ang="T174">
                  <a:pos x="T104" y="T105"/>
                </a:cxn>
                <a:cxn ang="T175">
                  <a:pos x="T106" y="T107"/>
                </a:cxn>
                <a:cxn ang="T176">
                  <a:pos x="T108" y="T109"/>
                </a:cxn>
                <a:cxn ang="T177">
                  <a:pos x="T110" y="T111"/>
                </a:cxn>
                <a:cxn ang="T178">
                  <a:pos x="T112" y="T113"/>
                </a:cxn>
                <a:cxn ang="T179">
                  <a:pos x="T114" y="T115"/>
                </a:cxn>
                <a:cxn ang="T180">
                  <a:pos x="T116" y="T117"/>
                </a:cxn>
                <a:cxn ang="T181">
                  <a:pos x="T118" y="T119"/>
                </a:cxn>
                <a:cxn ang="T182">
                  <a:pos x="T120" y="T121"/>
                </a:cxn>
              </a:cxnLst>
              <a:rect l="T183" t="T184" r="T185" b="T186"/>
              <a:pathLst>
                <a:path w="157" h="114">
                  <a:moveTo>
                    <a:pt x="114" y="114"/>
                  </a:moveTo>
                  <a:lnTo>
                    <a:pt x="101" y="111"/>
                  </a:lnTo>
                  <a:lnTo>
                    <a:pt x="97" y="105"/>
                  </a:lnTo>
                  <a:lnTo>
                    <a:pt x="91" y="104"/>
                  </a:lnTo>
                  <a:lnTo>
                    <a:pt x="83" y="99"/>
                  </a:lnTo>
                  <a:lnTo>
                    <a:pt x="74" y="95"/>
                  </a:lnTo>
                  <a:lnTo>
                    <a:pt x="67" y="85"/>
                  </a:lnTo>
                  <a:lnTo>
                    <a:pt x="63" y="72"/>
                  </a:lnTo>
                  <a:lnTo>
                    <a:pt x="58" y="65"/>
                  </a:lnTo>
                  <a:lnTo>
                    <a:pt x="52" y="63"/>
                  </a:lnTo>
                  <a:lnTo>
                    <a:pt x="39" y="57"/>
                  </a:lnTo>
                  <a:lnTo>
                    <a:pt x="40" y="53"/>
                  </a:lnTo>
                  <a:lnTo>
                    <a:pt x="39" y="47"/>
                  </a:lnTo>
                  <a:lnTo>
                    <a:pt x="37" y="43"/>
                  </a:lnTo>
                  <a:lnTo>
                    <a:pt x="31" y="41"/>
                  </a:lnTo>
                  <a:lnTo>
                    <a:pt x="28" y="41"/>
                  </a:lnTo>
                  <a:lnTo>
                    <a:pt x="27" y="43"/>
                  </a:lnTo>
                  <a:lnTo>
                    <a:pt x="25" y="43"/>
                  </a:lnTo>
                  <a:lnTo>
                    <a:pt x="19" y="46"/>
                  </a:lnTo>
                  <a:lnTo>
                    <a:pt x="16" y="57"/>
                  </a:lnTo>
                  <a:lnTo>
                    <a:pt x="1" y="54"/>
                  </a:lnTo>
                  <a:lnTo>
                    <a:pt x="0" y="15"/>
                  </a:lnTo>
                  <a:lnTo>
                    <a:pt x="26" y="0"/>
                  </a:lnTo>
                  <a:lnTo>
                    <a:pt x="52" y="19"/>
                  </a:lnTo>
                  <a:lnTo>
                    <a:pt x="59" y="28"/>
                  </a:lnTo>
                  <a:lnTo>
                    <a:pt x="65" y="27"/>
                  </a:lnTo>
                  <a:lnTo>
                    <a:pt x="74" y="28"/>
                  </a:lnTo>
                  <a:lnTo>
                    <a:pt x="78" y="27"/>
                  </a:lnTo>
                  <a:lnTo>
                    <a:pt x="86" y="32"/>
                  </a:lnTo>
                  <a:lnTo>
                    <a:pt x="90" y="43"/>
                  </a:lnTo>
                  <a:lnTo>
                    <a:pt x="96" y="41"/>
                  </a:lnTo>
                  <a:lnTo>
                    <a:pt x="102" y="59"/>
                  </a:lnTo>
                  <a:lnTo>
                    <a:pt x="105" y="60"/>
                  </a:lnTo>
                  <a:lnTo>
                    <a:pt x="111" y="66"/>
                  </a:lnTo>
                  <a:lnTo>
                    <a:pt x="114" y="65"/>
                  </a:lnTo>
                  <a:lnTo>
                    <a:pt x="118" y="62"/>
                  </a:lnTo>
                  <a:lnTo>
                    <a:pt x="123" y="60"/>
                  </a:lnTo>
                  <a:lnTo>
                    <a:pt x="124" y="54"/>
                  </a:lnTo>
                  <a:lnTo>
                    <a:pt x="130" y="47"/>
                  </a:lnTo>
                  <a:lnTo>
                    <a:pt x="142" y="44"/>
                  </a:lnTo>
                  <a:lnTo>
                    <a:pt x="140" y="51"/>
                  </a:lnTo>
                  <a:lnTo>
                    <a:pt x="134" y="51"/>
                  </a:lnTo>
                  <a:lnTo>
                    <a:pt x="130" y="55"/>
                  </a:lnTo>
                  <a:lnTo>
                    <a:pt x="137" y="56"/>
                  </a:lnTo>
                  <a:lnTo>
                    <a:pt x="147" y="57"/>
                  </a:lnTo>
                  <a:lnTo>
                    <a:pt x="150" y="63"/>
                  </a:lnTo>
                  <a:lnTo>
                    <a:pt x="157" y="64"/>
                  </a:lnTo>
                  <a:lnTo>
                    <a:pt x="157" y="69"/>
                  </a:lnTo>
                  <a:lnTo>
                    <a:pt x="148" y="75"/>
                  </a:lnTo>
                  <a:lnTo>
                    <a:pt x="138" y="77"/>
                  </a:lnTo>
                  <a:lnTo>
                    <a:pt x="139" y="71"/>
                  </a:lnTo>
                  <a:lnTo>
                    <a:pt x="144" y="67"/>
                  </a:lnTo>
                  <a:lnTo>
                    <a:pt x="136" y="64"/>
                  </a:lnTo>
                  <a:lnTo>
                    <a:pt x="126" y="68"/>
                  </a:lnTo>
                  <a:lnTo>
                    <a:pt x="125" y="77"/>
                  </a:lnTo>
                  <a:lnTo>
                    <a:pt x="118" y="79"/>
                  </a:lnTo>
                  <a:lnTo>
                    <a:pt x="111" y="81"/>
                  </a:lnTo>
                  <a:lnTo>
                    <a:pt x="114" y="93"/>
                  </a:lnTo>
                  <a:lnTo>
                    <a:pt x="117" y="97"/>
                  </a:lnTo>
                  <a:lnTo>
                    <a:pt x="115" y="105"/>
                  </a:lnTo>
                  <a:lnTo>
                    <a:pt x="114" y="114"/>
                  </a:lnTo>
                  <a:close/>
                </a:path>
              </a:pathLst>
            </a:custGeom>
            <a:solidFill>
              <a:schemeClr val="bg2">
                <a:lumMod val="60000"/>
                <a:lumOff val="40000"/>
              </a:schemeClr>
            </a:solidFill>
            <a:ln w="3175" cmpd="sng">
              <a:solidFill>
                <a:schemeClr val="bg1"/>
              </a:solidFill>
              <a:round/>
              <a:headEnd/>
              <a:tailEnd/>
            </a:ln>
          </p:spPr>
          <p:txBody>
            <a:bodyPr lIns="121908" tIns="60953" rIns="121908" bIns="60953"/>
            <a:lstStyle/>
            <a:p>
              <a:endParaRPr lang="es-CL" sz="2400" dirty="0">
                <a:solidFill>
                  <a:srgbClr val="000000"/>
                </a:solidFill>
              </a:endParaRPr>
            </a:p>
          </p:txBody>
        </p:sp>
        <p:sp>
          <p:nvSpPr>
            <p:cNvPr id="281" name="Freeform 781"/>
            <p:cNvSpPr>
              <a:spLocks/>
            </p:cNvSpPr>
            <p:nvPr/>
          </p:nvSpPr>
          <p:spPr bwMode="gray">
            <a:xfrm>
              <a:off x="5346092" y="2583303"/>
              <a:ext cx="310233" cy="178387"/>
            </a:xfrm>
            <a:custGeom>
              <a:avLst/>
              <a:gdLst>
                <a:gd name="T0" fmla="*/ 106 w 128"/>
                <a:gd name="T1" fmla="*/ 39 h 99"/>
                <a:gd name="T2" fmla="*/ 126 w 128"/>
                <a:gd name="T3" fmla="*/ 5 h 99"/>
                <a:gd name="T4" fmla="*/ 134 w 128"/>
                <a:gd name="T5" fmla="*/ 0 h 99"/>
                <a:gd name="T6" fmla="*/ 155 w 128"/>
                <a:gd name="T7" fmla="*/ 8 h 99"/>
                <a:gd name="T8" fmla="*/ 162 w 128"/>
                <a:gd name="T9" fmla="*/ 30 h 99"/>
                <a:gd name="T10" fmla="*/ 191 w 128"/>
                <a:gd name="T11" fmla="*/ 53 h 99"/>
                <a:gd name="T12" fmla="*/ 219 w 128"/>
                <a:gd name="T13" fmla="*/ 75 h 99"/>
                <a:gd name="T14" fmla="*/ 244 w 128"/>
                <a:gd name="T15" fmla="*/ 131 h 99"/>
                <a:gd name="T16" fmla="*/ 285 w 128"/>
                <a:gd name="T17" fmla="*/ 152 h 99"/>
                <a:gd name="T18" fmla="*/ 309 w 128"/>
                <a:gd name="T19" fmla="*/ 170 h 99"/>
                <a:gd name="T20" fmla="*/ 274 w 128"/>
                <a:gd name="T21" fmla="*/ 196 h 99"/>
                <a:gd name="T22" fmla="*/ 225 w 128"/>
                <a:gd name="T23" fmla="*/ 240 h 99"/>
                <a:gd name="T24" fmla="*/ 193 w 128"/>
                <a:gd name="T25" fmla="*/ 222 h 99"/>
                <a:gd name="T26" fmla="*/ 148 w 128"/>
                <a:gd name="T27" fmla="*/ 166 h 99"/>
                <a:gd name="T28" fmla="*/ 123 w 128"/>
                <a:gd name="T29" fmla="*/ 156 h 99"/>
                <a:gd name="T30" fmla="*/ 58 w 128"/>
                <a:gd name="T31" fmla="*/ 174 h 99"/>
                <a:gd name="T32" fmla="*/ 31 w 128"/>
                <a:gd name="T33" fmla="*/ 121 h 99"/>
                <a:gd name="T34" fmla="*/ 25 w 128"/>
                <a:gd name="T35" fmla="*/ 114 h 99"/>
                <a:gd name="T36" fmla="*/ 17 w 128"/>
                <a:gd name="T37" fmla="*/ 106 h 99"/>
                <a:gd name="T38" fmla="*/ 19 w 128"/>
                <a:gd name="T39" fmla="*/ 104 h 99"/>
                <a:gd name="T40" fmla="*/ 26 w 128"/>
                <a:gd name="T41" fmla="*/ 100 h 99"/>
                <a:gd name="T42" fmla="*/ 25 w 128"/>
                <a:gd name="T43" fmla="*/ 92 h 99"/>
                <a:gd name="T44" fmla="*/ 19 w 128"/>
                <a:gd name="T45" fmla="*/ 87 h 99"/>
                <a:gd name="T46" fmla="*/ 14 w 128"/>
                <a:gd name="T47" fmla="*/ 87 h 99"/>
                <a:gd name="T48" fmla="*/ 8 w 128"/>
                <a:gd name="T49" fmla="*/ 87 h 99"/>
                <a:gd name="T50" fmla="*/ 8 w 128"/>
                <a:gd name="T51" fmla="*/ 78 h 99"/>
                <a:gd name="T52" fmla="*/ 12 w 128"/>
                <a:gd name="T53" fmla="*/ 73 h 99"/>
                <a:gd name="T54" fmla="*/ 31 w 128"/>
                <a:gd name="T55" fmla="*/ 73 h 99"/>
                <a:gd name="T56" fmla="*/ 48 w 128"/>
                <a:gd name="T57" fmla="*/ 62 h 99"/>
                <a:gd name="T58" fmla="*/ 48 w 128"/>
                <a:gd name="T59" fmla="*/ 56 h 99"/>
                <a:gd name="T60" fmla="*/ 36 w 128"/>
                <a:gd name="T61" fmla="*/ 40 h 99"/>
                <a:gd name="T62" fmla="*/ 34 w 128"/>
                <a:gd name="T63" fmla="*/ 30 h 99"/>
                <a:gd name="T64" fmla="*/ 26 w 128"/>
                <a:gd name="T65" fmla="*/ 25 h 99"/>
                <a:gd name="T66" fmla="*/ 12 w 128"/>
                <a:gd name="T67" fmla="*/ 22 h 99"/>
                <a:gd name="T68" fmla="*/ 5 w 128"/>
                <a:gd name="T69" fmla="*/ 26 h 99"/>
                <a:gd name="T70" fmla="*/ 0 w 128"/>
                <a:gd name="T71" fmla="*/ 30 h 99"/>
                <a:gd name="T72" fmla="*/ 9 w 128"/>
                <a:gd name="T73" fmla="*/ 9 h 99"/>
                <a:gd name="T74" fmla="*/ 34 w 128"/>
                <a:gd name="T75" fmla="*/ 14 h 99"/>
                <a:gd name="T76" fmla="*/ 68 w 128"/>
                <a:gd name="T77" fmla="*/ 31 h 99"/>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w 128"/>
                <a:gd name="T118" fmla="*/ 0 h 99"/>
                <a:gd name="T119" fmla="*/ 128 w 128"/>
                <a:gd name="T120" fmla="*/ 99 h 99"/>
              </a:gdLst>
              <a:ahLst/>
              <a:cxnLst>
                <a:cxn ang="T78">
                  <a:pos x="T0" y="T1"/>
                </a:cxn>
                <a:cxn ang="T79">
                  <a:pos x="T2" y="T3"/>
                </a:cxn>
                <a:cxn ang="T80">
                  <a:pos x="T4" y="T5"/>
                </a:cxn>
                <a:cxn ang="T81">
                  <a:pos x="T6" y="T7"/>
                </a:cxn>
                <a:cxn ang="T82">
                  <a:pos x="T8" y="T9"/>
                </a:cxn>
                <a:cxn ang="T83">
                  <a:pos x="T10" y="T11"/>
                </a:cxn>
                <a:cxn ang="T84">
                  <a:pos x="T12" y="T13"/>
                </a:cxn>
                <a:cxn ang="T85">
                  <a:pos x="T14" y="T15"/>
                </a:cxn>
                <a:cxn ang="T86">
                  <a:pos x="T16" y="T17"/>
                </a:cxn>
                <a:cxn ang="T87">
                  <a:pos x="T18" y="T19"/>
                </a:cxn>
                <a:cxn ang="T88">
                  <a:pos x="T20" y="T21"/>
                </a:cxn>
                <a:cxn ang="T89">
                  <a:pos x="T22" y="T23"/>
                </a:cxn>
                <a:cxn ang="T90">
                  <a:pos x="T24" y="T25"/>
                </a:cxn>
                <a:cxn ang="T91">
                  <a:pos x="T26" y="T27"/>
                </a:cxn>
                <a:cxn ang="T92">
                  <a:pos x="T28" y="T29"/>
                </a:cxn>
                <a:cxn ang="T93">
                  <a:pos x="T30" y="T31"/>
                </a:cxn>
                <a:cxn ang="T94">
                  <a:pos x="T32" y="T33"/>
                </a:cxn>
                <a:cxn ang="T95">
                  <a:pos x="T34" y="T35"/>
                </a:cxn>
                <a:cxn ang="T96">
                  <a:pos x="T36" y="T37"/>
                </a:cxn>
                <a:cxn ang="T97">
                  <a:pos x="T38" y="T39"/>
                </a:cxn>
                <a:cxn ang="T98">
                  <a:pos x="T40" y="T41"/>
                </a:cxn>
                <a:cxn ang="T99">
                  <a:pos x="T42" y="T43"/>
                </a:cxn>
                <a:cxn ang="T100">
                  <a:pos x="T44" y="T45"/>
                </a:cxn>
                <a:cxn ang="T101">
                  <a:pos x="T46" y="T47"/>
                </a:cxn>
                <a:cxn ang="T102">
                  <a:pos x="T48" y="T49"/>
                </a:cxn>
                <a:cxn ang="T103">
                  <a:pos x="T50" y="T51"/>
                </a:cxn>
                <a:cxn ang="T104">
                  <a:pos x="T52" y="T53"/>
                </a:cxn>
                <a:cxn ang="T105">
                  <a:pos x="T54" y="T55"/>
                </a:cxn>
                <a:cxn ang="T106">
                  <a:pos x="T56" y="T57"/>
                </a:cxn>
                <a:cxn ang="T107">
                  <a:pos x="T58" y="T59"/>
                </a:cxn>
                <a:cxn ang="T108">
                  <a:pos x="T60" y="T61"/>
                </a:cxn>
                <a:cxn ang="T109">
                  <a:pos x="T62" y="T63"/>
                </a:cxn>
                <a:cxn ang="T110">
                  <a:pos x="T64" y="T65"/>
                </a:cxn>
                <a:cxn ang="T111">
                  <a:pos x="T66" y="T67"/>
                </a:cxn>
                <a:cxn ang="T112">
                  <a:pos x="T68" y="T69"/>
                </a:cxn>
                <a:cxn ang="T113">
                  <a:pos x="T70" y="T71"/>
                </a:cxn>
                <a:cxn ang="T114">
                  <a:pos x="T72" y="T73"/>
                </a:cxn>
                <a:cxn ang="T115">
                  <a:pos x="T74" y="T75"/>
                </a:cxn>
                <a:cxn ang="T116">
                  <a:pos x="T76" y="T77"/>
                </a:cxn>
              </a:cxnLst>
              <a:rect l="T117" t="T118" r="T119" b="T120"/>
              <a:pathLst>
                <a:path w="128" h="99">
                  <a:moveTo>
                    <a:pt x="28" y="13"/>
                  </a:moveTo>
                  <a:lnTo>
                    <a:pt x="44" y="16"/>
                  </a:lnTo>
                  <a:lnTo>
                    <a:pt x="46" y="5"/>
                  </a:lnTo>
                  <a:lnTo>
                    <a:pt x="52" y="2"/>
                  </a:lnTo>
                  <a:lnTo>
                    <a:pt x="54" y="2"/>
                  </a:lnTo>
                  <a:lnTo>
                    <a:pt x="55" y="0"/>
                  </a:lnTo>
                  <a:lnTo>
                    <a:pt x="58" y="0"/>
                  </a:lnTo>
                  <a:lnTo>
                    <a:pt x="64" y="3"/>
                  </a:lnTo>
                  <a:lnTo>
                    <a:pt x="66" y="6"/>
                  </a:lnTo>
                  <a:lnTo>
                    <a:pt x="67" y="12"/>
                  </a:lnTo>
                  <a:lnTo>
                    <a:pt x="66" y="16"/>
                  </a:lnTo>
                  <a:lnTo>
                    <a:pt x="79" y="22"/>
                  </a:lnTo>
                  <a:lnTo>
                    <a:pt x="85" y="24"/>
                  </a:lnTo>
                  <a:lnTo>
                    <a:pt x="91" y="31"/>
                  </a:lnTo>
                  <a:lnTo>
                    <a:pt x="94" y="45"/>
                  </a:lnTo>
                  <a:lnTo>
                    <a:pt x="101" y="54"/>
                  </a:lnTo>
                  <a:lnTo>
                    <a:pt x="110" y="58"/>
                  </a:lnTo>
                  <a:lnTo>
                    <a:pt x="118" y="63"/>
                  </a:lnTo>
                  <a:lnTo>
                    <a:pt x="124" y="64"/>
                  </a:lnTo>
                  <a:lnTo>
                    <a:pt x="128" y="70"/>
                  </a:lnTo>
                  <a:lnTo>
                    <a:pt x="117" y="71"/>
                  </a:lnTo>
                  <a:lnTo>
                    <a:pt x="113" y="81"/>
                  </a:lnTo>
                  <a:lnTo>
                    <a:pt x="95" y="92"/>
                  </a:lnTo>
                  <a:lnTo>
                    <a:pt x="93" y="99"/>
                  </a:lnTo>
                  <a:lnTo>
                    <a:pt x="88" y="94"/>
                  </a:lnTo>
                  <a:lnTo>
                    <a:pt x="80" y="92"/>
                  </a:lnTo>
                  <a:lnTo>
                    <a:pt x="78" y="82"/>
                  </a:lnTo>
                  <a:lnTo>
                    <a:pt x="61" y="69"/>
                  </a:lnTo>
                  <a:lnTo>
                    <a:pt x="54" y="68"/>
                  </a:lnTo>
                  <a:lnTo>
                    <a:pt x="51" y="64"/>
                  </a:lnTo>
                  <a:lnTo>
                    <a:pt x="29" y="62"/>
                  </a:lnTo>
                  <a:lnTo>
                    <a:pt x="24" y="72"/>
                  </a:lnTo>
                  <a:lnTo>
                    <a:pt x="14" y="70"/>
                  </a:lnTo>
                  <a:lnTo>
                    <a:pt x="13" y="50"/>
                  </a:lnTo>
                  <a:lnTo>
                    <a:pt x="12" y="48"/>
                  </a:lnTo>
                  <a:lnTo>
                    <a:pt x="10" y="47"/>
                  </a:lnTo>
                  <a:lnTo>
                    <a:pt x="9" y="45"/>
                  </a:lnTo>
                  <a:lnTo>
                    <a:pt x="7" y="44"/>
                  </a:lnTo>
                  <a:lnTo>
                    <a:pt x="7" y="43"/>
                  </a:lnTo>
                  <a:lnTo>
                    <a:pt x="8" y="43"/>
                  </a:lnTo>
                  <a:lnTo>
                    <a:pt x="10" y="43"/>
                  </a:lnTo>
                  <a:lnTo>
                    <a:pt x="11" y="41"/>
                  </a:lnTo>
                  <a:lnTo>
                    <a:pt x="10" y="40"/>
                  </a:lnTo>
                  <a:lnTo>
                    <a:pt x="10" y="38"/>
                  </a:lnTo>
                  <a:lnTo>
                    <a:pt x="9" y="36"/>
                  </a:lnTo>
                  <a:lnTo>
                    <a:pt x="8" y="36"/>
                  </a:lnTo>
                  <a:lnTo>
                    <a:pt x="7" y="35"/>
                  </a:lnTo>
                  <a:lnTo>
                    <a:pt x="6" y="36"/>
                  </a:lnTo>
                  <a:lnTo>
                    <a:pt x="4" y="36"/>
                  </a:lnTo>
                  <a:lnTo>
                    <a:pt x="3" y="36"/>
                  </a:lnTo>
                  <a:lnTo>
                    <a:pt x="3" y="35"/>
                  </a:lnTo>
                  <a:lnTo>
                    <a:pt x="3" y="32"/>
                  </a:lnTo>
                  <a:lnTo>
                    <a:pt x="4" y="30"/>
                  </a:lnTo>
                  <a:lnTo>
                    <a:pt x="5" y="30"/>
                  </a:lnTo>
                  <a:lnTo>
                    <a:pt x="9" y="30"/>
                  </a:lnTo>
                  <a:lnTo>
                    <a:pt x="13" y="30"/>
                  </a:lnTo>
                  <a:lnTo>
                    <a:pt x="17" y="28"/>
                  </a:lnTo>
                  <a:lnTo>
                    <a:pt x="20" y="26"/>
                  </a:lnTo>
                  <a:lnTo>
                    <a:pt x="21" y="24"/>
                  </a:lnTo>
                  <a:lnTo>
                    <a:pt x="20" y="23"/>
                  </a:lnTo>
                  <a:lnTo>
                    <a:pt x="19" y="21"/>
                  </a:lnTo>
                  <a:lnTo>
                    <a:pt x="15" y="17"/>
                  </a:lnTo>
                  <a:lnTo>
                    <a:pt x="14" y="14"/>
                  </a:lnTo>
                  <a:lnTo>
                    <a:pt x="14" y="12"/>
                  </a:lnTo>
                  <a:lnTo>
                    <a:pt x="13" y="11"/>
                  </a:lnTo>
                  <a:lnTo>
                    <a:pt x="11" y="10"/>
                  </a:lnTo>
                  <a:lnTo>
                    <a:pt x="9" y="9"/>
                  </a:lnTo>
                  <a:lnTo>
                    <a:pt x="5" y="9"/>
                  </a:lnTo>
                  <a:lnTo>
                    <a:pt x="3" y="10"/>
                  </a:lnTo>
                  <a:lnTo>
                    <a:pt x="2" y="11"/>
                  </a:lnTo>
                  <a:lnTo>
                    <a:pt x="1" y="14"/>
                  </a:lnTo>
                  <a:lnTo>
                    <a:pt x="0" y="12"/>
                  </a:lnTo>
                  <a:lnTo>
                    <a:pt x="1" y="9"/>
                  </a:lnTo>
                  <a:lnTo>
                    <a:pt x="4" y="4"/>
                  </a:lnTo>
                  <a:lnTo>
                    <a:pt x="8" y="4"/>
                  </a:lnTo>
                  <a:lnTo>
                    <a:pt x="14" y="6"/>
                  </a:lnTo>
                  <a:lnTo>
                    <a:pt x="20" y="14"/>
                  </a:lnTo>
                  <a:lnTo>
                    <a:pt x="28" y="13"/>
                  </a:lnTo>
                  <a:close/>
                </a:path>
              </a:pathLst>
            </a:custGeom>
            <a:solidFill>
              <a:schemeClr val="bg2">
                <a:lumMod val="60000"/>
                <a:lumOff val="40000"/>
              </a:schemeClr>
            </a:solidFill>
            <a:ln w="3175" cmpd="sng">
              <a:solidFill>
                <a:schemeClr val="bg1"/>
              </a:solidFill>
              <a:round/>
              <a:headEnd/>
              <a:tailEnd/>
            </a:ln>
          </p:spPr>
          <p:txBody>
            <a:bodyPr lIns="121908" tIns="60953" rIns="121908" bIns="60953"/>
            <a:lstStyle/>
            <a:p>
              <a:endParaRPr lang="es-CL" sz="2400" dirty="0">
                <a:solidFill>
                  <a:srgbClr val="000000"/>
                </a:solidFill>
              </a:endParaRPr>
            </a:p>
          </p:txBody>
        </p:sp>
        <p:sp>
          <p:nvSpPr>
            <p:cNvPr id="282" name="Freeform 782"/>
            <p:cNvSpPr>
              <a:spLocks/>
            </p:cNvSpPr>
            <p:nvPr/>
          </p:nvSpPr>
          <p:spPr bwMode="gray">
            <a:xfrm>
              <a:off x="5958763" y="3265574"/>
              <a:ext cx="49887" cy="68343"/>
            </a:xfrm>
            <a:custGeom>
              <a:avLst/>
              <a:gdLst>
                <a:gd name="T0" fmla="*/ 23 w 21"/>
                <a:gd name="T1" fmla="*/ 12 h 38"/>
                <a:gd name="T2" fmla="*/ 26 w 21"/>
                <a:gd name="T3" fmla="*/ 22 h 38"/>
                <a:gd name="T4" fmla="*/ 41 w 21"/>
                <a:gd name="T5" fmla="*/ 36 h 38"/>
                <a:gd name="T6" fmla="*/ 44 w 21"/>
                <a:gd name="T7" fmla="*/ 53 h 38"/>
                <a:gd name="T8" fmla="*/ 46 w 21"/>
                <a:gd name="T9" fmla="*/ 57 h 38"/>
                <a:gd name="T10" fmla="*/ 49 w 21"/>
                <a:gd name="T11" fmla="*/ 67 h 38"/>
                <a:gd name="T12" fmla="*/ 27 w 21"/>
                <a:gd name="T13" fmla="*/ 92 h 38"/>
                <a:gd name="T14" fmla="*/ 14 w 21"/>
                <a:gd name="T15" fmla="*/ 92 h 38"/>
                <a:gd name="T16" fmla="*/ 8 w 21"/>
                <a:gd name="T17" fmla="*/ 82 h 38"/>
                <a:gd name="T18" fmla="*/ 0 w 21"/>
                <a:gd name="T19" fmla="*/ 36 h 38"/>
                <a:gd name="T20" fmla="*/ 3 w 21"/>
                <a:gd name="T21" fmla="*/ 25 h 38"/>
                <a:gd name="T22" fmla="*/ 5 w 21"/>
                <a:gd name="T23" fmla="*/ 12 h 38"/>
                <a:gd name="T24" fmla="*/ 12 w 21"/>
                <a:gd name="T25" fmla="*/ 0 h 38"/>
                <a:gd name="T26" fmla="*/ 18 w 21"/>
                <a:gd name="T27" fmla="*/ 0 h 38"/>
                <a:gd name="T28" fmla="*/ 23 w 21"/>
                <a:gd name="T29" fmla="*/ 12 h 38"/>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21"/>
                <a:gd name="T46" fmla="*/ 0 h 38"/>
                <a:gd name="T47" fmla="*/ 21 w 21"/>
                <a:gd name="T48" fmla="*/ 38 h 38"/>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21" h="38">
                  <a:moveTo>
                    <a:pt x="10" y="5"/>
                  </a:moveTo>
                  <a:lnTo>
                    <a:pt x="11" y="9"/>
                  </a:lnTo>
                  <a:lnTo>
                    <a:pt x="18" y="15"/>
                  </a:lnTo>
                  <a:lnTo>
                    <a:pt x="19" y="22"/>
                  </a:lnTo>
                  <a:lnTo>
                    <a:pt x="20" y="24"/>
                  </a:lnTo>
                  <a:lnTo>
                    <a:pt x="21" y="28"/>
                  </a:lnTo>
                  <a:lnTo>
                    <a:pt x="12" y="38"/>
                  </a:lnTo>
                  <a:lnTo>
                    <a:pt x="6" y="38"/>
                  </a:lnTo>
                  <a:lnTo>
                    <a:pt x="3" y="34"/>
                  </a:lnTo>
                  <a:lnTo>
                    <a:pt x="0" y="15"/>
                  </a:lnTo>
                  <a:lnTo>
                    <a:pt x="1" y="10"/>
                  </a:lnTo>
                  <a:lnTo>
                    <a:pt x="2" y="5"/>
                  </a:lnTo>
                  <a:lnTo>
                    <a:pt x="5" y="0"/>
                  </a:lnTo>
                  <a:lnTo>
                    <a:pt x="8" y="0"/>
                  </a:lnTo>
                  <a:lnTo>
                    <a:pt x="10" y="5"/>
                  </a:lnTo>
                  <a:close/>
                </a:path>
              </a:pathLst>
            </a:custGeom>
            <a:solidFill>
              <a:schemeClr val="bg2">
                <a:lumMod val="60000"/>
                <a:lumOff val="40000"/>
              </a:schemeClr>
            </a:solidFill>
            <a:ln w="3175" cmpd="sng">
              <a:solidFill>
                <a:schemeClr val="bg1"/>
              </a:solidFill>
              <a:round/>
              <a:headEnd/>
              <a:tailEnd/>
            </a:ln>
          </p:spPr>
          <p:txBody>
            <a:bodyPr lIns="121908" tIns="60953" rIns="121908" bIns="60953"/>
            <a:lstStyle/>
            <a:p>
              <a:endParaRPr lang="es-CL" sz="2400" dirty="0">
                <a:solidFill>
                  <a:srgbClr val="000000"/>
                </a:solidFill>
              </a:endParaRPr>
            </a:p>
          </p:txBody>
        </p:sp>
        <p:sp>
          <p:nvSpPr>
            <p:cNvPr id="283" name="Freeform 783"/>
            <p:cNvSpPr>
              <a:spLocks/>
            </p:cNvSpPr>
            <p:nvPr/>
          </p:nvSpPr>
          <p:spPr bwMode="gray">
            <a:xfrm>
              <a:off x="5902641" y="2755899"/>
              <a:ext cx="43651" cy="55601"/>
            </a:xfrm>
            <a:custGeom>
              <a:avLst/>
              <a:gdLst>
                <a:gd name="T0" fmla="*/ 39 w 18"/>
                <a:gd name="T1" fmla="*/ 74 h 31"/>
                <a:gd name="T2" fmla="*/ 39 w 18"/>
                <a:gd name="T3" fmla="*/ 71 h 31"/>
                <a:gd name="T4" fmla="*/ 40 w 18"/>
                <a:gd name="T5" fmla="*/ 70 h 31"/>
                <a:gd name="T6" fmla="*/ 36 w 18"/>
                <a:gd name="T7" fmla="*/ 56 h 31"/>
                <a:gd name="T8" fmla="*/ 26 w 18"/>
                <a:gd name="T9" fmla="*/ 31 h 31"/>
                <a:gd name="T10" fmla="*/ 9 w 18"/>
                <a:gd name="T11" fmla="*/ 14 h 31"/>
                <a:gd name="T12" fmla="*/ 0 w 18"/>
                <a:gd name="T13" fmla="*/ 12 h 31"/>
                <a:gd name="T14" fmla="*/ 14 w 18"/>
                <a:gd name="T15" fmla="*/ 0 h 31"/>
                <a:gd name="T16" fmla="*/ 30 w 18"/>
                <a:gd name="T17" fmla="*/ 0 h 31"/>
                <a:gd name="T18" fmla="*/ 39 w 18"/>
                <a:gd name="T19" fmla="*/ 9 h 31"/>
                <a:gd name="T20" fmla="*/ 40 w 18"/>
                <a:gd name="T21" fmla="*/ 22 h 31"/>
                <a:gd name="T22" fmla="*/ 36 w 18"/>
                <a:gd name="T23" fmla="*/ 39 h 31"/>
                <a:gd name="T24" fmla="*/ 36 w 18"/>
                <a:gd name="T25" fmla="*/ 48 h 31"/>
                <a:gd name="T26" fmla="*/ 40 w 18"/>
                <a:gd name="T27" fmla="*/ 62 h 31"/>
                <a:gd name="T28" fmla="*/ 44 w 18"/>
                <a:gd name="T29" fmla="*/ 71 h 31"/>
                <a:gd name="T30" fmla="*/ 39 w 18"/>
                <a:gd name="T31" fmla="*/ 74 h 31"/>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18"/>
                <a:gd name="T49" fmla="*/ 0 h 31"/>
                <a:gd name="T50" fmla="*/ 18 w 18"/>
                <a:gd name="T51" fmla="*/ 31 h 31"/>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18" h="31">
                  <a:moveTo>
                    <a:pt x="16" y="31"/>
                  </a:moveTo>
                  <a:lnTo>
                    <a:pt x="16" y="30"/>
                  </a:lnTo>
                  <a:lnTo>
                    <a:pt x="17" y="29"/>
                  </a:lnTo>
                  <a:lnTo>
                    <a:pt x="15" y="23"/>
                  </a:lnTo>
                  <a:lnTo>
                    <a:pt x="11" y="13"/>
                  </a:lnTo>
                  <a:lnTo>
                    <a:pt x="4" y="6"/>
                  </a:lnTo>
                  <a:lnTo>
                    <a:pt x="0" y="5"/>
                  </a:lnTo>
                  <a:lnTo>
                    <a:pt x="6" y="0"/>
                  </a:lnTo>
                  <a:lnTo>
                    <a:pt x="12" y="0"/>
                  </a:lnTo>
                  <a:lnTo>
                    <a:pt x="16" y="4"/>
                  </a:lnTo>
                  <a:lnTo>
                    <a:pt x="17" y="9"/>
                  </a:lnTo>
                  <a:lnTo>
                    <a:pt x="15" y="16"/>
                  </a:lnTo>
                  <a:lnTo>
                    <a:pt x="15" y="20"/>
                  </a:lnTo>
                  <a:lnTo>
                    <a:pt x="17" y="26"/>
                  </a:lnTo>
                  <a:lnTo>
                    <a:pt x="18" y="30"/>
                  </a:lnTo>
                  <a:lnTo>
                    <a:pt x="16" y="31"/>
                  </a:lnTo>
                  <a:close/>
                </a:path>
              </a:pathLst>
            </a:custGeom>
            <a:solidFill>
              <a:schemeClr val="bg2">
                <a:lumMod val="60000"/>
                <a:lumOff val="40000"/>
              </a:schemeClr>
            </a:solidFill>
            <a:ln w="3175" cmpd="sng">
              <a:solidFill>
                <a:schemeClr val="bg1"/>
              </a:solidFill>
              <a:round/>
              <a:headEnd/>
              <a:tailEnd/>
            </a:ln>
          </p:spPr>
          <p:txBody>
            <a:bodyPr lIns="121908" tIns="60953" rIns="121908" bIns="60953"/>
            <a:lstStyle/>
            <a:p>
              <a:endParaRPr lang="es-CL" sz="2400" dirty="0">
                <a:solidFill>
                  <a:srgbClr val="000000"/>
                </a:solidFill>
              </a:endParaRPr>
            </a:p>
          </p:txBody>
        </p:sp>
        <p:sp>
          <p:nvSpPr>
            <p:cNvPr id="284" name="Freeform 784"/>
            <p:cNvSpPr>
              <a:spLocks/>
            </p:cNvSpPr>
            <p:nvPr/>
          </p:nvSpPr>
          <p:spPr bwMode="gray">
            <a:xfrm>
              <a:off x="5968112" y="2862466"/>
              <a:ext cx="179281" cy="82244"/>
            </a:xfrm>
            <a:custGeom>
              <a:avLst/>
              <a:gdLst>
                <a:gd name="T0" fmla="*/ 174 w 74"/>
                <a:gd name="T1" fmla="*/ 66 h 46"/>
                <a:gd name="T2" fmla="*/ 179 w 74"/>
                <a:gd name="T3" fmla="*/ 86 h 46"/>
                <a:gd name="T4" fmla="*/ 171 w 74"/>
                <a:gd name="T5" fmla="*/ 105 h 46"/>
                <a:gd name="T6" fmla="*/ 145 w 74"/>
                <a:gd name="T7" fmla="*/ 110 h 46"/>
                <a:gd name="T8" fmla="*/ 121 w 74"/>
                <a:gd name="T9" fmla="*/ 100 h 46"/>
                <a:gd name="T10" fmla="*/ 95 w 74"/>
                <a:gd name="T11" fmla="*/ 79 h 46"/>
                <a:gd name="T12" fmla="*/ 70 w 74"/>
                <a:gd name="T13" fmla="*/ 76 h 46"/>
                <a:gd name="T14" fmla="*/ 30 w 74"/>
                <a:gd name="T15" fmla="*/ 66 h 46"/>
                <a:gd name="T16" fmla="*/ 19 w 74"/>
                <a:gd name="T17" fmla="*/ 60 h 46"/>
                <a:gd name="T18" fmla="*/ 5 w 74"/>
                <a:gd name="T19" fmla="*/ 56 h 46"/>
                <a:gd name="T20" fmla="*/ 0 w 74"/>
                <a:gd name="T21" fmla="*/ 36 h 46"/>
                <a:gd name="T22" fmla="*/ 5 w 74"/>
                <a:gd name="T23" fmla="*/ 19 h 46"/>
                <a:gd name="T24" fmla="*/ 12 w 74"/>
                <a:gd name="T25" fmla="*/ 3 h 46"/>
                <a:gd name="T26" fmla="*/ 39 w 74"/>
                <a:gd name="T27" fmla="*/ 0 h 46"/>
                <a:gd name="T28" fmla="*/ 68 w 74"/>
                <a:gd name="T29" fmla="*/ 23 h 46"/>
                <a:gd name="T30" fmla="*/ 95 w 74"/>
                <a:gd name="T31" fmla="*/ 36 h 46"/>
                <a:gd name="T32" fmla="*/ 121 w 74"/>
                <a:gd name="T33" fmla="*/ 56 h 46"/>
                <a:gd name="T34" fmla="*/ 174 w 74"/>
                <a:gd name="T35" fmla="*/ 66 h 4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74"/>
                <a:gd name="T55" fmla="*/ 0 h 46"/>
                <a:gd name="T56" fmla="*/ 74 w 74"/>
                <a:gd name="T57" fmla="*/ 46 h 46"/>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74" h="46">
                  <a:moveTo>
                    <a:pt x="72" y="28"/>
                  </a:moveTo>
                  <a:lnTo>
                    <a:pt x="74" y="36"/>
                  </a:lnTo>
                  <a:lnTo>
                    <a:pt x="71" y="44"/>
                  </a:lnTo>
                  <a:lnTo>
                    <a:pt x="60" y="46"/>
                  </a:lnTo>
                  <a:lnTo>
                    <a:pt x="50" y="42"/>
                  </a:lnTo>
                  <a:lnTo>
                    <a:pt x="39" y="33"/>
                  </a:lnTo>
                  <a:lnTo>
                    <a:pt x="29" y="32"/>
                  </a:lnTo>
                  <a:lnTo>
                    <a:pt x="12" y="28"/>
                  </a:lnTo>
                  <a:lnTo>
                    <a:pt x="8" y="25"/>
                  </a:lnTo>
                  <a:lnTo>
                    <a:pt x="2" y="23"/>
                  </a:lnTo>
                  <a:lnTo>
                    <a:pt x="0" y="15"/>
                  </a:lnTo>
                  <a:lnTo>
                    <a:pt x="2" y="8"/>
                  </a:lnTo>
                  <a:lnTo>
                    <a:pt x="5" y="1"/>
                  </a:lnTo>
                  <a:lnTo>
                    <a:pt x="16" y="0"/>
                  </a:lnTo>
                  <a:lnTo>
                    <a:pt x="28" y="10"/>
                  </a:lnTo>
                  <a:lnTo>
                    <a:pt x="39" y="15"/>
                  </a:lnTo>
                  <a:lnTo>
                    <a:pt x="50" y="23"/>
                  </a:lnTo>
                  <a:lnTo>
                    <a:pt x="72" y="28"/>
                  </a:lnTo>
                  <a:close/>
                </a:path>
              </a:pathLst>
            </a:custGeom>
            <a:solidFill>
              <a:schemeClr val="bg2">
                <a:lumMod val="60000"/>
                <a:lumOff val="40000"/>
              </a:schemeClr>
            </a:solidFill>
            <a:ln w="3175" cmpd="sng">
              <a:solidFill>
                <a:schemeClr val="bg1"/>
              </a:solidFill>
              <a:round/>
              <a:headEnd/>
              <a:tailEnd/>
            </a:ln>
          </p:spPr>
          <p:txBody>
            <a:bodyPr lIns="121908" tIns="60953" rIns="121908" bIns="60953"/>
            <a:lstStyle/>
            <a:p>
              <a:endParaRPr lang="es-CL" sz="2400" dirty="0">
                <a:solidFill>
                  <a:srgbClr val="000000"/>
                </a:solidFill>
              </a:endParaRPr>
            </a:p>
          </p:txBody>
        </p:sp>
        <p:sp>
          <p:nvSpPr>
            <p:cNvPr id="285" name="Freeform 785"/>
            <p:cNvSpPr>
              <a:spLocks/>
            </p:cNvSpPr>
            <p:nvPr/>
          </p:nvSpPr>
          <p:spPr bwMode="gray">
            <a:xfrm>
              <a:off x="5830922" y="2766322"/>
              <a:ext cx="110686" cy="45176"/>
            </a:xfrm>
            <a:custGeom>
              <a:avLst/>
              <a:gdLst>
                <a:gd name="T0" fmla="*/ 110 w 46"/>
                <a:gd name="T1" fmla="*/ 58 h 25"/>
                <a:gd name="T2" fmla="*/ 105 w 46"/>
                <a:gd name="T3" fmla="*/ 61 h 25"/>
                <a:gd name="T4" fmla="*/ 43 w 46"/>
                <a:gd name="T5" fmla="*/ 17 h 25"/>
                <a:gd name="T6" fmla="*/ 3 w 46"/>
                <a:gd name="T7" fmla="*/ 9 h 25"/>
                <a:gd name="T8" fmla="*/ 0 w 46"/>
                <a:gd name="T9" fmla="*/ 9 h 25"/>
                <a:gd name="T10" fmla="*/ 0 w 46"/>
                <a:gd name="T11" fmla="*/ 3 h 25"/>
                <a:gd name="T12" fmla="*/ 22 w 46"/>
                <a:gd name="T13" fmla="*/ 0 h 25"/>
                <a:gd name="T14" fmla="*/ 43 w 46"/>
                <a:gd name="T15" fmla="*/ 5 h 25"/>
                <a:gd name="T16" fmla="*/ 71 w 46"/>
                <a:gd name="T17" fmla="*/ 0 h 25"/>
                <a:gd name="T18" fmla="*/ 76 w 46"/>
                <a:gd name="T19" fmla="*/ 3 h 25"/>
                <a:gd name="T20" fmla="*/ 83 w 46"/>
                <a:gd name="T21" fmla="*/ 12 h 25"/>
                <a:gd name="T22" fmla="*/ 93 w 46"/>
                <a:gd name="T23" fmla="*/ 19 h 25"/>
                <a:gd name="T24" fmla="*/ 97 w 46"/>
                <a:gd name="T25" fmla="*/ 36 h 25"/>
                <a:gd name="T26" fmla="*/ 107 w 46"/>
                <a:gd name="T27" fmla="*/ 53 h 25"/>
                <a:gd name="T28" fmla="*/ 110 w 46"/>
                <a:gd name="T29" fmla="*/ 58 h 25"/>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46"/>
                <a:gd name="T46" fmla="*/ 0 h 25"/>
                <a:gd name="T47" fmla="*/ 46 w 46"/>
                <a:gd name="T48" fmla="*/ 25 h 25"/>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46" h="25">
                  <a:moveTo>
                    <a:pt x="46" y="24"/>
                  </a:moveTo>
                  <a:lnTo>
                    <a:pt x="44" y="25"/>
                  </a:lnTo>
                  <a:lnTo>
                    <a:pt x="18" y="7"/>
                  </a:lnTo>
                  <a:lnTo>
                    <a:pt x="1" y="4"/>
                  </a:lnTo>
                  <a:lnTo>
                    <a:pt x="0" y="4"/>
                  </a:lnTo>
                  <a:lnTo>
                    <a:pt x="0" y="1"/>
                  </a:lnTo>
                  <a:lnTo>
                    <a:pt x="9" y="0"/>
                  </a:lnTo>
                  <a:lnTo>
                    <a:pt x="18" y="2"/>
                  </a:lnTo>
                  <a:lnTo>
                    <a:pt x="30" y="0"/>
                  </a:lnTo>
                  <a:lnTo>
                    <a:pt x="32" y="1"/>
                  </a:lnTo>
                  <a:lnTo>
                    <a:pt x="35" y="5"/>
                  </a:lnTo>
                  <a:lnTo>
                    <a:pt x="39" y="8"/>
                  </a:lnTo>
                  <a:lnTo>
                    <a:pt x="41" y="15"/>
                  </a:lnTo>
                  <a:lnTo>
                    <a:pt x="45" y="22"/>
                  </a:lnTo>
                  <a:lnTo>
                    <a:pt x="46" y="24"/>
                  </a:lnTo>
                  <a:close/>
                </a:path>
              </a:pathLst>
            </a:custGeom>
            <a:solidFill>
              <a:schemeClr val="bg2">
                <a:lumMod val="60000"/>
                <a:lumOff val="40000"/>
              </a:schemeClr>
            </a:solidFill>
            <a:ln w="3175" cmpd="sng">
              <a:solidFill>
                <a:schemeClr val="bg1"/>
              </a:solidFill>
              <a:round/>
              <a:headEnd/>
              <a:tailEnd/>
            </a:ln>
          </p:spPr>
          <p:txBody>
            <a:bodyPr lIns="121908" tIns="60953" rIns="121908" bIns="60953"/>
            <a:lstStyle/>
            <a:p>
              <a:endParaRPr lang="es-CL" sz="2400" dirty="0">
                <a:solidFill>
                  <a:srgbClr val="000000"/>
                </a:solidFill>
              </a:endParaRPr>
            </a:p>
          </p:txBody>
        </p:sp>
        <p:sp>
          <p:nvSpPr>
            <p:cNvPr id="286" name="Freeform 786"/>
            <p:cNvSpPr>
              <a:spLocks/>
            </p:cNvSpPr>
            <p:nvPr/>
          </p:nvSpPr>
          <p:spPr bwMode="gray">
            <a:xfrm>
              <a:off x="5902640" y="2765164"/>
              <a:ext cx="40533" cy="45176"/>
            </a:xfrm>
            <a:custGeom>
              <a:avLst/>
              <a:gdLst>
                <a:gd name="T0" fmla="*/ 0 w 17"/>
                <a:gd name="T1" fmla="*/ 0 h 25"/>
                <a:gd name="T2" fmla="*/ 9 w 17"/>
                <a:gd name="T3" fmla="*/ 3 h 25"/>
                <a:gd name="T4" fmla="*/ 26 w 17"/>
                <a:gd name="T5" fmla="*/ 19 h 25"/>
                <a:gd name="T6" fmla="*/ 35 w 17"/>
                <a:gd name="T7" fmla="*/ 44 h 25"/>
                <a:gd name="T8" fmla="*/ 40 w 17"/>
                <a:gd name="T9" fmla="*/ 58 h 25"/>
                <a:gd name="T10" fmla="*/ 37 w 17"/>
                <a:gd name="T11" fmla="*/ 61 h 25"/>
                <a:gd name="T12" fmla="*/ 35 w 17"/>
                <a:gd name="T13" fmla="*/ 56 h 25"/>
                <a:gd name="T14" fmla="*/ 26 w 17"/>
                <a:gd name="T15" fmla="*/ 39 h 25"/>
                <a:gd name="T16" fmla="*/ 21 w 17"/>
                <a:gd name="T17" fmla="*/ 22 h 25"/>
                <a:gd name="T18" fmla="*/ 12 w 17"/>
                <a:gd name="T19" fmla="*/ 14 h 25"/>
                <a:gd name="T20" fmla="*/ 5 w 17"/>
                <a:gd name="T21" fmla="*/ 5 h 25"/>
                <a:gd name="T22" fmla="*/ 0 w 17"/>
                <a:gd name="T23" fmla="*/ 3 h 25"/>
                <a:gd name="T24" fmla="*/ 0 w 17"/>
                <a:gd name="T25" fmla="*/ 0 h 25"/>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17"/>
                <a:gd name="T40" fmla="*/ 0 h 25"/>
                <a:gd name="T41" fmla="*/ 17 w 17"/>
                <a:gd name="T42" fmla="*/ 25 h 25"/>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17" h="25">
                  <a:moveTo>
                    <a:pt x="0" y="0"/>
                  </a:moveTo>
                  <a:lnTo>
                    <a:pt x="4" y="1"/>
                  </a:lnTo>
                  <a:lnTo>
                    <a:pt x="11" y="8"/>
                  </a:lnTo>
                  <a:lnTo>
                    <a:pt x="15" y="18"/>
                  </a:lnTo>
                  <a:lnTo>
                    <a:pt x="17" y="24"/>
                  </a:lnTo>
                  <a:lnTo>
                    <a:pt x="16" y="25"/>
                  </a:lnTo>
                  <a:lnTo>
                    <a:pt x="15" y="23"/>
                  </a:lnTo>
                  <a:lnTo>
                    <a:pt x="11" y="16"/>
                  </a:lnTo>
                  <a:lnTo>
                    <a:pt x="9" y="9"/>
                  </a:lnTo>
                  <a:lnTo>
                    <a:pt x="5" y="6"/>
                  </a:lnTo>
                  <a:lnTo>
                    <a:pt x="2" y="2"/>
                  </a:lnTo>
                  <a:lnTo>
                    <a:pt x="0" y="1"/>
                  </a:lnTo>
                  <a:lnTo>
                    <a:pt x="0" y="0"/>
                  </a:lnTo>
                  <a:close/>
                </a:path>
              </a:pathLst>
            </a:custGeom>
            <a:solidFill>
              <a:schemeClr val="bg2">
                <a:lumMod val="60000"/>
                <a:lumOff val="40000"/>
              </a:schemeClr>
            </a:solidFill>
            <a:ln w="3175" cmpd="sng">
              <a:solidFill>
                <a:schemeClr val="bg1"/>
              </a:solidFill>
              <a:round/>
              <a:headEnd/>
              <a:tailEnd/>
            </a:ln>
          </p:spPr>
          <p:txBody>
            <a:bodyPr lIns="121908" tIns="60953" rIns="121908" bIns="60953"/>
            <a:lstStyle/>
            <a:p>
              <a:endParaRPr lang="es-CL" sz="2400" dirty="0">
                <a:solidFill>
                  <a:srgbClr val="000000"/>
                </a:solidFill>
              </a:endParaRPr>
            </a:p>
          </p:txBody>
        </p:sp>
        <p:sp>
          <p:nvSpPr>
            <p:cNvPr id="287" name="Freeform 787"/>
            <p:cNvSpPr>
              <a:spLocks/>
            </p:cNvSpPr>
            <p:nvPr/>
          </p:nvSpPr>
          <p:spPr bwMode="gray">
            <a:xfrm>
              <a:off x="5679704" y="2625002"/>
              <a:ext cx="171486" cy="97302"/>
            </a:xfrm>
            <a:custGeom>
              <a:avLst/>
              <a:gdLst>
                <a:gd name="T0" fmla="*/ 158 w 71"/>
                <a:gd name="T1" fmla="*/ 117 h 54"/>
                <a:gd name="T2" fmla="*/ 152 w 71"/>
                <a:gd name="T3" fmla="*/ 112 h 54"/>
                <a:gd name="T4" fmla="*/ 136 w 71"/>
                <a:gd name="T5" fmla="*/ 112 h 54"/>
                <a:gd name="T6" fmla="*/ 118 w 71"/>
                <a:gd name="T7" fmla="*/ 128 h 54"/>
                <a:gd name="T8" fmla="*/ 91 w 71"/>
                <a:gd name="T9" fmla="*/ 131 h 54"/>
                <a:gd name="T10" fmla="*/ 93 w 71"/>
                <a:gd name="T11" fmla="*/ 109 h 54"/>
                <a:gd name="T12" fmla="*/ 91 w 71"/>
                <a:gd name="T13" fmla="*/ 84 h 54"/>
                <a:gd name="T14" fmla="*/ 79 w 71"/>
                <a:gd name="T15" fmla="*/ 75 h 54"/>
                <a:gd name="T16" fmla="*/ 65 w 71"/>
                <a:gd name="T17" fmla="*/ 92 h 54"/>
                <a:gd name="T18" fmla="*/ 56 w 71"/>
                <a:gd name="T19" fmla="*/ 106 h 54"/>
                <a:gd name="T20" fmla="*/ 23 w 71"/>
                <a:gd name="T21" fmla="*/ 123 h 54"/>
                <a:gd name="T22" fmla="*/ 8 w 71"/>
                <a:gd name="T23" fmla="*/ 121 h 54"/>
                <a:gd name="T24" fmla="*/ 9 w 71"/>
                <a:gd name="T25" fmla="*/ 100 h 54"/>
                <a:gd name="T26" fmla="*/ 14 w 71"/>
                <a:gd name="T27" fmla="*/ 79 h 54"/>
                <a:gd name="T28" fmla="*/ 8 w 71"/>
                <a:gd name="T29" fmla="*/ 70 h 54"/>
                <a:gd name="T30" fmla="*/ 0 w 71"/>
                <a:gd name="T31" fmla="*/ 40 h 54"/>
                <a:gd name="T32" fmla="*/ 17 w 71"/>
                <a:gd name="T33" fmla="*/ 36 h 54"/>
                <a:gd name="T34" fmla="*/ 34 w 71"/>
                <a:gd name="T35" fmla="*/ 31 h 54"/>
                <a:gd name="T36" fmla="*/ 36 w 71"/>
                <a:gd name="T37" fmla="*/ 9 h 54"/>
                <a:gd name="T38" fmla="*/ 60 w 71"/>
                <a:gd name="T39" fmla="*/ 0 h 54"/>
                <a:gd name="T40" fmla="*/ 79 w 71"/>
                <a:gd name="T41" fmla="*/ 8 h 54"/>
                <a:gd name="T42" fmla="*/ 67 w 71"/>
                <a:gd name="T43" fmla="*/ 17 h 54"/>
                <a:gd name="T44" fmla="*/ 65 w 71"/>
                <a:gd name="T45" fmla="*/ 31 h 54"/>
                <a:gd name="T46" fmla="*/ 43 w 71"/>
                <a:gd name="T47" fmla="*/ 47 h 54"/>
                <a:gd name="T48" fmla="*/ 45 w 71"/>
                <a:gd name="T49" fmla="*/ 53 h 54"/>
                <a:gd name="T50" fmla="*/ 57 w 71"/>
                <a:gd name="T51" fmla="*/ 48 h 54"/>
                <a:gd name="T52" fmla="*/ 70 w 71"/>
                <a:gd name="T53" fmla="*/ 48 h 54"/>
                <a:gd name="T54" fmla="*/ 79 w 71"/>
                <a:gd name="T55" fmla="*/ 47 h 54"/>
                <a:gd name="T56" fmla="*/ 99 w 71"/>
                <a:gd name="T57" fmla="*/ 44 h 54"/>
                <a:gd name="T58" fmla="*/ 101 w 71"/>
                <a:gd name="T59" fmla="*/ 53 h 54"/>
                <a:gd name="T60" fmla="*/ 119 w 71"/>
                <a:gd name="T61" fmla="*/ 53 h 54"/>
                <a:gd name="T62" fmla="*/ 139 w 71"/>
                <a:gd name="T63" fmla="*/ 47 h 54"/>
                <a:gd name="T64" fmla="*/ 144 w 71"/>
                <a:gd name="T65" fmla="*/ 70 h 54"/>
                <a:gd name="T66" fmla="*/ 166 w 71"/>
                <a:gd name="T67" fmla="*/ 75 h 54"/>
                <a:gd name="T68" fmla="*/ 170 w 71"/>
                <a:gd name="T69" fmla="*/ 92 h 54"/>
                <a:gd name="T70" fmla="*/ 158 w 71"/>
                <a:gd name="T71" fmla="*/ 117 h 54"/>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w 71"/>
                <a:gd name="T109" fmla="*/ 0 h 54"/>
                <a:gd name="T110" fmla="*/ 71 w 71"/>
                <a:gd name="T111" fmla="*/ 54 h 54"/>
              </a:gdLst>
              <a:ahLst/>
              <a:cxnLst>
                <a:cxn ang="T72">
                  <a:pos x="T0" y="T1"/>
                </a:cxn>
                <a:cxn ang="T73">
                  <a:pos x="T2" y="T3"/>
                </a:cxn>
                <a:cxn ang="T74">
                  <a:pos x="T4" y="T5"/>
                </a:cxn>
                <a:cxn ang="T75">
                  <a:pos x="T6" y="T7"/>
                </a:cxn>
                <a:cxn ang="T76">
                  <a:pos x="T8" y="T9"/>
                </a:cxn>
                <a:cxn ang="T77">
                  <a:pos x="T10" y="T11"/>
                </a:cxn>
                <a:cxn ang="T78">
                  <a:pos x="T12" y="T13"/>
                </a:cxn>
                <a:cxn ang="T79">
                  <a:pos x="T14" y="T15"/>
                </a:cxn>
                <a:cxn ang="T80">
                  <a:pos x="T16" y="T17"/>
                </a:cxn>
                <a:cxn ang="T81">
                  <a:pos x="T18" y="T19"/>
                </a:cxn>
                <a:cxn ang="T82">
                  <a:pos x="T20" y="T21"/>
                </a:cxn>
                <a:cxn ang="T83">
                  <a:pos x="T22" y="T23"/>
                </a:cxn>
                <a:cxn ang="T84">
                  <a:pos x="T24" y="T25"/>
                </a:cxn>
                <a:cxn ang="T85">
                  <a:pos x="T26" y="T27"/>
                </a:cxn>
                <a:cxn ang="T86">
                  <a:pos x="T28" y="T29"/>
                </a:cxn>
                <a:cxn ang="T87">
                  <a:pos x="T30" y="T31"/>
                </a:cxn>
                <a:cxn ang="T88">
                  <a:pos x="T32" y="T33"/>
                </a:cxn>
                <a:cxn ang="T89">
                  <a:pos x="T34" y="T35"/>
                </a:cxn>
                <a:cxn ang="T90">
                  <a:pos x="T36" y="T37"/>
                </a:cxn>
                <a:cxn ang="T91">
                  <a:pos x="T38" y="T39"/>
                </a:cxn>
                <a:cxn ang="T92">
                  <a:pos x="T40" y="T41"/>
                </a:cxn>
                <a:cxn ang="T93">
                  <a:pos x="T42" y="T43"/>
                </a:cxn>
                <a:cxn ang="T94">
                  <a:pos x="T44" y="T45"/>
                </a:cxn>
                <a:cxn ang="T95">
                  <a:pos x="T46" y="T47"/>
                </a:cxn>
                <a:cxn ang="T96">
                  <a:pos x="T48" y="T49"/>
                </a:cxn>
                <a:cxn ang="T97">
                  <a:pos x="T50" y="T51"/>
                </a:cxn>
                <a:cxn ang="T98">
                  <a:pos x="T52" y="T53"/>
                </a:cxn>
                <a:cxn ang="T99">
                  <a:pos x="T54" y="T55"/>
                </a:cxn>
                <a:cxn ang="T100">
                  <a:pos x="T56" y="T57"/>
                </a:cxn>
                <a:cxn ang="T101">
                  <a:pos x="T58" y="T59"/>
                </a:cxn>
                <a:cxn ang="T102">
                  <a:pos x="T60" y="T61"/>
                </a:cxn>
                <a:cxn ang="T103">
                  <a:pos x="T62" y="T63"/>
                </a:cxn>
                <a:cxn ang="T104">
                  <a:pos x="T64" y="T65"/>
                </a:cxn>
                <a:cxn ang="T105">
                  <a:pos x="T66" y="T67"/>
                </a:cxn>
                <a:cxn ang="T106">
                  <a:pos x="T68" y="T69"/>
                </a:cxn>
                <a:cxn ang="T107">
                  <a:pos x="T70" y="T71"/>
                </a:cxn>
              </a:cxnLst>
              <a:rect l="T108" t="T109" r="T110" b="T111"/>
              <a:pathLst>
                <a:path w="71" h="54">
                  <a:moveTo>
                    <a:pt x="66" y="48"/>
                  </a:moveTo>
                  <a:lnTo>
                    <a:pt x="63" y="46"/>
                  </a:lnTo>
                  <a:lnTo>
                    <a:pt x="57" y="46"/>
                  </a:lnTo>
                  <a:lnTo>
                    <a:pt x="49" y="53"/>
                  </a:lnTo>
                  <a:lnTo>
                    <a:pt x="38" y="54"/>
                  </a:lnTo>
                  <a:lnTo>
                    <a:pt x="39" y="45"/>
                  </a:lnTo>
                  <a:lnTo>
                    <a:pt x="38" y="35"/>
                  </a:lnTo>
                  <a:lnTo>
                    <a:pt x="33" y="31"/>
                  </a:lnTo>
                  <a:lnTo>
                    <a:pt x="27" y="38"/>
                  </a:lnTo>
                  <a:lnTo>
                    <a:pt x="23" y="44"/>
                  </a:lnTo>
                  <a:lnTo>
                    <a:pt x="10" y="51"/>
                  </a:lnTo>
                  <a:lnTo>
                    <a:pt x="3" y="50"/>
                  </a:lnTo>
                  <a:lnTo>
                    <a:pt x="4" y="41"/>
                  </a:lnTo>
                  <a:lnTo>
                    <a:pt x="6" y="33"/>
                  </a:lnTo>
                  <a:lnTo>
                    <a:pt x="3" y="29"/>
                  </a:lnTo>
                  <a:lnTo>
                    <a:pt x="0" y="17"/>
                  </a:lnTo>
                  <a:lnTo>
                    <a:pt x="7" y="15"/>
                  </a:lnTo>
                  <a:lnTo>
                    <a:pt x="14" y="13"/>
                  </a:lnTo>
                  <a:lnTo>
                    <a:pt x="15" y="4"/>
                  </a:lnTo>
                  <a:lnTo>
                    <a:pt x="25" y="0"/>
                  </a:lnTo>
                  <a:lnTo>
                    <a:pt x="33" y="3"/>
                  </a:lnTo>
                  <a:lnTo>
                    <a:pt x="28" y="7"/>
                  </a:lnTo>
                  <a:lnTo>
                    <a:pt x="27" y="13"/>
                  </a:lnTo>
                  <a:lnTo>
                    <a:pt x="18" y="19"/>
                  </a:lnTo>
                  <a:lnTo>
                    <a:pt x="19" y="22"/>
                  </a:lnTo>
                  <a:lnTo>
                    <a:pt x="24" y="20"/>
                  </a:lnTo>
                  <a:lnTo>
                    <a:pt x="29" y="20"/>
                  </a:lnTo>
                  <a:lnTo>
                    <a:pt x="33" y="19"/>
                  </a:lnTo>
                  <a:lnTo>
                    <a:pt x="41" y="18"/>
                  </a:lnTo>
                  <a:lnTo>
                    <a:pt x="42" y="22"/>
                  </a:lnTo>
                  <a:lnTo>
                    <a:pt x="50" y="22"/>
                  </a:lnTo>
                  <a:lnTo>
                    <a:pt x="58" y="19"/>
                  </a:lnTo>
                  <a:lnTo>
                    <a:pt x="60" y="29"/>
                  </a:lnTo>
                  <a:lnTo>
                    <a:pt x="69" y="31"/>
                  </a:lnTo>
                  <a:lnTo>
                    <a:pt x="71" y="38"/>
                  </a:lnTo>
                  <a:lnTo>
                    <a:pt x="66" y="48"/>
                  </a:lnTo>
                  <a:close/>
                </a:path>
              </a:pathLst>
            </a:custGeom>
            <a:solidFill>
              <a:schemeClr val="bg2">
                <a:lumMod val="60000"/>
                <a:lumOff val="40000"/>
              </a:schemeClr>
            </a:solidFill>
            <a:ln w="3175" cmpd="sng">
              <a:solidFill>
                <a:schemeClr val="bg1"/>
              </a:solidFill>
              <a:round/>
              <a:headEnd/>
              <a:tailEnd/>
            </a:ln>
          </p:spPr>
          <p:txBody>
            <a:bodyPr lIns="121908" tIns="60953" rIns="121908" bIns="60953"/>
            <a:lstStyle/>
            <a:p>
              <a:endParaRPr lang="es-CL" sz="2400" dirty="0">
                <a:solidFill>
                  <a:srgbClr val="000000"/>
                </a:solidFill>
              </a:endParaRPr>
            </a:p>
          </p:txBody>
        </p:sp>
        <p:sp>
          <p:nvSpPr>
            <p:cNvPr id="288" name="Freeform 788"/>
            <p:cNvSpPr>
              <a:spLocks/>
            </p:cNvSpPr>
            <p:nvPr/>
          </p:nvSpPr>
          <p:spPr bwMode="gray">
            <a:xfrm>
              <a:off x="5723358" y="2563611"/>
              <a:ext cx="241639" cy="100777"/>
            </a:xfrm>
            <a:custGeom>
              <a:avLst/>
              <a:gdLst>
                <a:gd name="T0" fmla="*/ 96 w 100"/>
                <a:gd name="T1" fmla="*/ 127 h 56"/>
                <a:gd name="T2" fmla="*/ 78 w 100"/>
                <a:gd name="T3" fmla="*/ 135 h 56"/>
                <a:gd name="T4" fmla="*/ 57 w 100"/>
                <a:gd name="T5" fmla="*/ 135 h 56"/>
                <a:gd name="T6" fmla="*/ 56 w 100"/>
                <a:gd name="T7" fmla="*/ 126 h 56"/>
                <a:gd name="T8" fmla="*/ 36 w 100"/>
                <a:gd name="T9" fmla="*/ 127 h 56"/>
                <a:gd name="T10" fmla="*/ 26 w 100"/>
                <a:gd name="T11" fmla="*/ 131 h 56"/>
                <a:gd name="T12" fmla="*/ 14 w 100"/>
                <a:gd name="T13" fmla="*/ 131 h 56"/>
                <a:gd name="T14" fmla="*/ 3 w 100"/>
                <a:gd name="T15" fmla="*/ 135 h 56"/>
                <a:gd name="T16" fmla="*/ 0 w 100"/>
                <a:gd name="T17" fmla="*/ 127 h 56"/>
                <a:gd name="T18" fmla="*/ 22 w 100"/>
                <a:gd name="T19" fmla="*/ 113 h 56"/>
                <a:gd name="T20" fmla="*/ 45 w 100"/>
                <a:gd name="T21" fmla="*/ 109 h 56"/>
                <a:gd name="T22" fmla="*/ 67 w 100"/>
                <a:gd name="T23" fmla="*/ 95 h 56"/>
                <a:gd name="T24" fmla="*/ 67 w 100"/>
                <a:gd name="T25" fmla="*/ 82 h 56"/>
                <a:gd name="T26" fmla="*/ 51 w 100"/>
                <a:gd name="T27" fmla="*/ 79 h 56"/>
                <a:gd name="T28" fmla="*/ 43 w 100"/>
                <a:gd name="T29" fmla="*/ 65 h 56"/>
                <a:gd name="T30" fmla="*/ 19 w 100"/>
                <a:gd name="T31" fmla="*/ 62 h 56"/>
                <a:gd name="T32" fmla="*/ 3 w 100"/>
                <a:gd name="T33" fmla="*/ 61 h 56"/>
                <a:gd name="T34" fmla="*/ 12 w 100"/>
                <a:gd name="T35" fmla="*/ 51 h 56"/>
                <a:gd name="T36" fmla="*/ 26 w 100"/>
                <a:gd name="T37" fmla="*/ 51 h 56"/>
                <a:gd name="T38" fmla="*/ 31 w 100"/>
                <a:gd name="T39" fmla="*/ 34 h 56"/>
                <a:gd name="T40" fmla="*/ 43 w 100"/>
                <a:gd name="T41" fmla="*/ 22 h 56"/>
                <a:gd name="T42" fmla="*/ 57 w 100"/>
                <a:gd name="T43" fmla="*/ 22 h 56"/>
                <a:gd name="T44" fmla="*/ 70 w 100"/>
                <a:gd name="T45" fmla="*/ 31 h 56"/>
                <a:gd name="T46" fmla="*/ 93 w 100"/>
                <a:gd name="T47" fmla="*/ 30 h 56"/>
                <a:gd name="T48" fmla="*/ 88 w 100"/>
                <a:gd name="T49" fmla="*/ 14 h 56"/>
                <a:gd name="T50" fmla="*/ 110 w 100"/>
                <a:gd name="T51" fmla="*/ 0 h 56"/>
                <a:gd name="T52" fmla="*/ 122 w 100"/>
                <a:gd name="T53" fmla="*/ 5 h 56"/>
                <a:gd name="T54" fmla="*/ 132 w 100"/>
                <a:gd name="T55" fmla="*/ 19 h 56"/>
                <a:gd name="T56" fmla="*/ 163 w 100"/>
                <a:gd name="T57" fmla="*/ 8 h 56"/>
                <a:gd name="T58" fmla="*/ 202 w 100"/>
                <a:gd name="T59" fmla="*/ 14 h 56"/>
                <a:gd name="T60" fmla="*/ 231 w 100"/>
                <a:gd name="T61" fmla="*/ 25 h 56"/>
                <a:gd name="T62" fmla="*/ 240 w 100"/>
                <a:gd name="T63" fmla="*/ 34 h 56"/>
                <a:gd name="T64" fmla="*/ 223 w 100"/>
                <a:gd name="T65" fmla="*/ 57 h 56"/>
                <a:gd name="T66" fmla="*/ 200 w 100"/>
                <a:gd name="T67" fmla="*/ 65 h 56"/>
                <a:gd name="T68" fmla="*/ 180 w 100"/>
                <a:gd name="T69" fmla="*/ 79 h 56"/>
                <a:gd name="T70" fmla="*/ 166 w 100"/>
                <a:gd name="T71" fmla="*/ 82 h 56"/>
                <a:gd name="T72" fmla="*/ 163 w 100"/>
                <a:gd name="T73" fmla="*/ 101 h 56"/>
                <a:gd name="T74" fmla="*/ 149 w 100"/>
                <a:gd name="T75" fmla="*/ 104 h 56"/>
                <a:gd name="T76" fmla="*/ 136 w 100"/>
                <a:gd name="T77" fmla="*/ 92 h 56"/>
                <a:gd name="T78" fmla="*/ 104 w 100"/>
                <a:gd name="T79" fmla="*/ 113 h 56"/>
                <a:gd name="T80" fmla="*/ 96 w 100"/>
                <a:gd name="T81" fmla="*/ 127 h 5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100"/>
                <a:gd name="T124" fmla="*/ 0 h 56"/>
                <a:gd name="T125" fmla="*/ 100 w 100"/>
                <a:gd name="T126" fmla="*/ 56 h 56"/>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100" h="56">
                  <a:moveTo>
                    <a:pt x="40" y="53"/>
                  </a:moveTo>
                  <a:lnTo>
                    <a:pt x="32" y="56"/>
                  </a:lnTo>
                  <a:lnTo>
                    <a:pt x="24" y="56"/>
                  </a:lnTo>
                  <a:lnTo>
                    <a:pt x="23" y="52"/>
                  </a:lnTo>
                  <a:lnTo>
                    <a:pt x="15" y="53"/>
                  </a:lnTo>
                  <a:lnTo>
                    <a:pt x="11" y="54"/>
                  </a:lnTo>
                  <a:lnTo>
                    <a:pt x="6" y="54"/>
                  </a:lnTo>
                  <a:lnTo>
                    <a:pt x="1" y="56"/>
                  </a:lnTo>
                  <a:lnTo>
                    <a:pt x="0" y="53"/>
                  </a:lnTo>
                  <a:lnTo>
                    <a:pt x="9" y="47"/>
                  </a:lnTo>
                  <a:lnTo>
                    <a:pt x="19" y="45"/>
                  </a:lnTo>
                  <a:lnTo>
                    <a:pt x="28" y="39"/>
                  </a:lnTo>
                  <a:lnTo>
                    <a:pt x="28" y="34"/>
                  </a:lnTo>
                  <a:lnTo>
                    <a:pt x="21" y="33"/>
                  </a:lnTo>
                  <a:lnTo>
                    <a:pt x="18" y="27"/>
                  </a:lnTo>
                  <a:lnTo>
                    <a:pt x="8" y="26"/>
                  </a:lnTo>
                  <a:lnTo>
                    <a:pt x="1" y="25"/>
                  </a:lnTo>
                  <a:lnTo>
                    <a:pt x="5" y="21"/>
                  </a:lnTo>
                  <a:lnTo>
                    <a:pt x="11" y="21"/>
                  </a:lnTo>
                  <a:lnTo>
                    <a:pt x="13" y="14"/>
                  </a:lnTo>
                  <a:lnTo>
                    <a:pt x="18" y="9"/>
                  </a:lnTo>
                  <a:lnTo>
                    <a:pt x="24" y="9"/>
                  </a:lnTo>
                  <a:lnTo>
                    <a:pt x="29" y="13"/>
                  </a:lnTo>
                  <a:lnTo>
                    <a:pt x="39" y="12"/>
                  </a:lnTo>
                  <a:lnTo>
                    <a:pt x="37" y="6"/>
                  </a:lnTo>
                  <a:lnTo>
                    <a:pt x="46" y="0"/>
                  </a:lnTo>
                  <a:lnTo>
                    <a:pt x="51" y="2"/>
                  </a:lnTo>
                  <a:lnTo>
                    <a:pt x="55" y="8"/>
                  </a:lnTo>
                  <a:lnTo>
                    <a:pt x="68" y="3"/>
                  </a:lnTo>
                  <a:lnTo>
                    <a:pt x="84" y="6"/>
                  </a:lnTo>
                  <a:lnTo>
                    <a:pt x="96" y="10"/>
                  </a:lnTo>
                  <a:lnTo>
                    <a:pt x="100" y="14"/>
                  </a:lnTo>
                  <a:lnTo>
                    <a:pt x="93" y="24"/>
                  </a:lnTo>
                  <a:lnTo>
                    <a:pt x="83" y="27"/>
                  </a:lnTo>
                  <a:lnTo>
                    <a:pt x="75" y="33"/>
                  </a:lnTo>
                  <a:lnTo>
                    <a:pt x="69" y="34"/>
                  </a:lnTo>
                  <a:lnTo>
                    <a:pt x="68" y="42"/>
                  </a:lnTo>
                  <a:lnTo>
                    <a:pt x="62" y="43"/>
                  </a:lnTo>
                  <a:lnTo>
                    <a:pt x="57" y="38"/>
                  </a:lnTo>
                  <a:lnTo>
                    <a:pt x="43" y="47"/>
                  </a:lnTo>
                  <a:lnTo>
                    <a:pt x="40" y="53"/>
                  </a:lnTo>
                  <a:close/>
                </a:path>
              </a:pathLst>
            </a:custGeom>
            <a:solidFill>
              <a:schemeClr val="bg2">
                <a:lumMod val="60000"/>
                <a:lumOff val="40000"/>
              </a:schemeClr>
            </a:solidFill>
            <a:ln w="3175" cmpd="sng">
              <a:solidFill>
                <a:schemeClr val="bg1"/>
              </a:solidFill>
              <a:round/>
              <a:headEnd/>
              <a:tailEnd/>
            </a:ln>
          </p:spPr>
          <p:txBody>
            <a:bodyPr lIns="121908" tIns="60953" rIns="121908" bIns="60953"/>
            <a:lstStyle/>
            <a:p>
              <a:endParaRPr lang="es-CL" sz="2400" dirty="0">
                <a:solidFill>
                  <a:srgbClr val="000000"/>
                </a:solidFill>
              </a:endParaRPr>
            </a:p>
          </p:txBody>
        </p:sp>
        <p:sp>
          <p:nvSpPr>
            <p:cNvPr id="289" name="Freeform 789"/>
            <p:cNvSpPr>
              <a:spLocks/>
            </p:cNvSpPr>
            <p:nvPr/>
          </p:nvSpPr>
          <p:spPr bwMode="gray">
            <a:xfrm>
              <a:off x="5888610" y="2755898"/>
              <a:ext cx="14031" cy="9267"/>
            </a:xfrm>
            <a:custGeom>
              <a:avLst/>
              <a:gdLst>
                <a:gd name="T0" fmla="*/ 0 w 6"/>
                <a:gd name="T1" fmla="*/ 0 h 5"/>
                <a:gd name="T2" fmla="*/ 14 w 6"/>
                <a:gd name="T3" fmla="*/ 13 h 5"/>
                <a:gd name="T4" fmla="*/ 12 w 6"/>
                <a:gd name="T5" fmla="*/ 13 h 5"/>
                <a:gd name="T6" fmla="*/ 0 w 6"/>
                <a:gd name="T7" fmla="*/ 0 h 5"/>
                <a:gd name="T8" fmla="*/ 0 60000 65536"/>
                <a:gd name="T9" fmla="*/ 0 60000 65536"/>
                <a:gd name="T10" fmla="*/ 0 60000 65536"/>
                <a:gd name="T11" fmla="*/ 0 60000 65536"/>
                <a:gd name="T12" fmla="*/ 0 w 6"/>
                <a:gd name="T13" fmla="*/ 0 h 5"/>
                <a:gd name="T14" fmla="*/ 6 w 6"/>
                <a:gd name="T15" fmla="*/ 5 h 5"/>
              </a:gdLst>
              <a:ahLst/>
              <a:cxnLst>
                <a:cxn ang="T8">
                  <a:pos x="T0" y="T1"/>
                </a:cxn>
                <a:cxn ang="T9">
                  <a:pos x="T2" y="T3"/>
                </a:cxn>
                <a:cxn ang="T10">
                  <a:pos x="T4" y="T5"/>
                </a:cxn>
                <a:cxn ang="T11">
                  <a:pos x="T6" y="T7"/>
                </a:cxn>
              </a:cxnLst>
              <a:rect l="T12" t="T13" r="T14" b="T15"/>
              <a:pathLst>
                <a:path w="6" h="5">
                  <a:moveTo>
                    <a:pt x="0" y="0"/>
                  </a:moveTo>
                  <a:lnTo>
                    <a:pt x="6" y="5"/>
                  </a:lnTo>
                  <a:lnTo>
                    <a:pt x="5" y="5"/>
                  </a:lnTo>
                  <a:lnTo>
                    <a:pt x="0" y="0"/>
                  </a:lnTo>
                  <a:close/>
                </a:path>
              </a:pathLst>
            </a:custGeom>
            <a:solidFill>
              <a:schemeClr val="bg2">
                <a:lumMod val="60000"/>
                <a:lumOff val="40000"/>
              </a:schemeClr>
            </a:solidFill>
            <a:ln w="3175" cmpd="sng">
              <a:solidFill>
                <a:schemeClr val="bg1"/>
              </a:solidFill>
              <a:round/>
              <a:headEnd/>
              <a:tailEnd/>
            </a:ln>
          </p:spPr>
          <p:txBody>
            <a:bodyPr lIns="121908" tIns="60953" rIns="121908" bIns="60953"/>
            <a:lstStyle/>
            <a:p>
              <a:endParaRPr lang="es-CL" sz="2400" dirty="0">
                <a:solidFill>
                  <a:srgbClr val="000000"/>
                </a:solidFill>
              </a:endParaRPr>
            </a:p>
          </p:txBody>
        </p:sp>
        <p:sp>
          <p:nvSpPr>
            <p:cNvPr id="290" name="Freeform 790"/>
            <p:cNvSpPr>
              <a:spLocks/>
            </p:cNvSpPr>
            <p:nvPr/>
          </p:nvSpPr>
          <p:spPr bwMode="gray">
            <a:xfrm>
              <a:off x="5824688" y="2765162"/>
              <a:ext cx="77948" cy="9267"/>
            </a:xfrm>
            <a:custGeom>
              <a:avLst/>
              <a:gdLst>
                <a:gd name="T0" fmla="*/ 78 w 32"/>
                <a:gd name="T1" fmla="*/ 3 h 5"/>
                <a:gd name="T2" fmla="*/ 48 w 32"/>
                <a:gd name="T3" fmla="*/ 8 h 5"/>
                <a:gd name="T4" fmla="*/ 27 w 32"/>
                <a:gd name="T5" fmla="*/ 3 h 5"/>
                <a:gd name="T6" fmla="*/ 5 w 32"/>
                <a:gd name="T7" fmla="*/ 5 h 5"/>
                <a:gd name="T8" fmla="*/ 5 w 32"/>
                <a:gd name="T9" fmla="*/ 13 h 5"/>
                <a:gd name="T10" fmla="*/ 0 w 32"/>
                <a:gd name="T11" fmla="*/ 10 h 5"/>
                <a:gd name="T12" fmla="*/ 5 w 32"/>
                <a:gd name="T13" fmla="*/ 0 h 5"/>
                <a:gd name="T14" fmla="*/ 66 w 32"/>
                <a:gd name="T15" fmla="*/ 0 h 5"/>
                <a:gd name="T16" fmla="*/ 75 w 32"/>
                <a:gd name="T17" fmla="*/ 0 h 5"/>
                <a:gd name="T18" fmla="*/ 75 w 32"/>
                <a:gd name="T19" fmla="*/ 3 h 5"/>
                <a:gd name="T20" fmla="*/ 78 w 32"/>
                <a:gd name="T21" fmla="*/ 3 h 5"/>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32"/>
                <a:gd name="T34" fmla="*/ 0 h 5"/>
                <a:gd name="T35" fmla="*/ 32 w 32"/>
                <a:gd name="T36" fmla="*/ 5 h 5"/>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32" h="5">
                  <a:moveTo>
                    <a:pt x="32" y="1"/>
                  </a:moveTo>
                  <a:lnTo>
                    <a:pt x="20" y="3"/>
                  </a:lnTo>
                  <a:lnTo>
                    <a:pt x="11" y="1"/>
                  </a:lnTo>
                  <a:lnTo>
                    <a:pt x="2" y="2"/>
                  </a:lnTo>
                  <a:lnTo>
                    <a:pt x="2" y="5"/>
                  </a:lnTo>
                  <a:lnTo>
                    <a:pt x="0" y="4"/>
                  </a:lnTo>
                  <a:lnTo>
                    <a:pt x="2" y="0"/>
                  </a:lnTo>
                  <a:lnTo>
                    <a:pt x="27" y="0"/>
                  </a:lnTo>
                  <a:lnTo>
                    <a:pt x="31" y="0"/>
                  </a:lnTo>
                  <a:lnTo>
                    <a:pt x="31" y="1"/>
                  </a:lnTo>
                  <a:lnTo>
                    <a:pt x="32" y="1"/>
                  </a:lnTo>
                  <a:close/>
                </a:path>
              </a:pathLst>
            </a:custGeom>
            <a:solidFill>
              <a:schemeClr val="bg2">
                <a:lumMod val="60000"/>
                <a:lumOff val="40000"/>
              </a:schemeClr>
            </a:solidFill>
            <a:ln w="3175" cmpd="sng">
              <a:solidFill>
                <a:schemeClr val="bg1"/>
              </a:solidFill>
              <a:round/>
              <a:headEnd/>
              <a:tailEnd/>
            </a:ln>
          </p:spPr>
          <p:txBody>
            <a:bodyPr lIns="121908" tIns="60953" rIns="121908" bIns="60953"/>
            <a:lstStyle/>
            <a:p>
              <a:endParaRPr lang="es-CL" sz="2400" dirty="0">
                <a:solidFill>
                  <a:srgbClr val="000000"/>
                </a:solidFill>
              </a:endParaRPr>
            </a:p>
          </p:txBody>
        </p:sp>
        <p:sp>
          <p:nvSpPr>
            <p:cNvPr id="291" name="Freeform 791"/>
            <p:cNvSpPr>
              <a:spLocks/>
            </p:cNvSpPr>
            <p:nvPr/>
          </p:nvSpPr>
          <p:spPr bwMode="gray">
            <a:xfrm>
              <a:off x="5530043" y="2716514"/>
              <a:ext cx="369474" cy="283797"/>
            </a:xfrm>
            <a:custGeom>
              <a:avLst/>
              <a:gdLst>
                <a:gd name="T0" fmla="*/ 297 w 153"/>
                <a:gd name="T1" fmla="*/ 78 h 158"/>
                <a:gd name="T2" fmla="*/ 296 w 153"/>
                <a:gd name="T3" fmla="*/ 115 h 158"/>
                <a:gd name="T4" fmla="*/ 311 w 153"/>
                <a:gd name="T5" fmla="*/ 123 h 158"/>
                <a:gd name="T6" fmla="*/ 327 w 153"/>
                <a:gd name="T7" fmla="*/ 140 h 158"/>
                <a:gd name="T8" fmla="*/ 322 w 153"/>
                <a:gd name="T9" fmla="*/ 154 h 158"/>
                <a:gd name="T10" fmla="*/ 307 w 153"/>
                <a:gd name="T11" fmla="*/ 169 h 158"/>
                <a:gd name="T12" fmla="*/ 302 w 153"/>
                <a:gd name="T13" fmla="*/ 192 h 158"/>
                <a:gd name="T14" fmla="*/ 288 w 153"/>
                <a:gd name="T15" fmla="*/ 202 h 158"/>
                <a:gd name="T16" fmla="*/ 283 w 153"/>
                <a:gd name="T17" fmla="*/ 223 h 158"/>
                <a:gd name="T18" fmla="*/ 240 w 153"/>
                <a:gd name="T19" fmla="*/ 270 h 158"/>
                <a:gd name="T20" fmla="*/ 222 w 153"/>
                <a:gd name="T21" fmla="*/ 271 h 158"/>
                <a:gd name="T22" fmla="*/ 211 w 153"/>
                <a:gd name="T23" fmla="*/ 262 h 158"/>
                <a:gd name="T24" fmla="*/ 200 w 153"/>
                <a:gd name="T25" fmla="*/ 293 h 158"/>
                <a:gd name="T26" fmla="*/ 228 w 153"/>
                <a:gd name="T27" fmla="*/ 341 h 158"/>
                <a:gd name="T28" fmla="*/ 223 w 153"/>
                <a:gd name="T29" fmla="*/ 361 h 158"/>
                <a:gd name="T30" fmla="*/ 192 w 153"/>
                <a:gd name="T31" fmla="*/ 355 h 158"/>
                <a:gd name="T32" fmla="*/ 173 w 153"/>
                <a:gd name="T33" fmla="*/ 367 h 158"/>
                <a:gd name="T34" fmla="*/ 161 w 153"/>
                <a:gd name="T35" fmla="*/ 380 h 158"/>
                <a:gd name="T36" fmla="*/ 149 w 153"/>
                <a:gd name="T37" fmla="*/ 375 h 158"/>
                <a:gd name="T38" fmla="*/ 149 w 153"/>
                <a:gd name="T39" fmla="*/ 367 h 158"/>
                <a:gd name="T40" fmla="*/ 139 w 153"/>
                <a:gd name="T41" fmla="*/ 363 h 158"/>
                <a:gd name="T42" fmla="*/ 136 w 153"/>
                <a:gd name="T43" fmla="*/ 346 h 158"/>
                <a:gd name="T44" fmla="*/ 132 w 153"/>
                <a:gd name="T45" fmla="*/ 341 h 158"/>
                <a:gd name="T46" fmla="*/ 115 w 153"/>
                <a:gd name="T47" fmla="*/ 340 h 158"/>
                <a:gd name="T48" fmla="*/ 105 w 153"/>
                <a:gd name="T49" fmla="*/ 344 h 158"/>
                <a:gd name="T50" fmla="*/ 74 w 153"/>
                <a:gd name="T51" fmla="*/ 341 h 158"/>
                <a:gd name="T52" fmla="*/ 67 w 153"/>
                <a:gd name="T53" fmla="*/ 344 h 158"/>
                <a:gd name="T54" fmla="*/ 34 w 153"/>
                <a:gd name="T55" fmla="*/ 346 h 158"/>
                <a:gd name="T56" fmla="*/ 23 w 153"/>
                <a:gd name="T57" fmla="*/ 341 h 158"/>
                <a:gd name="T58" fmla="*/ 22 w 153"/>
                <a:gd name="T59" fmla="*/ 340 h 158"/>
                <a:gd name="T60" fmla="*/ 23 w 153"/>
                <a:gd name="T61" fmla="*/ 318 h 158"/>
                <a:gd name="T62" fmla="*/ 53 w 153"/>
                <a:gd name="T63" fmla="*/ 302 h 158"/>
                <a:gd name="T64" fmla="*/ 53 w 153"/>
                <a:gd name="T65" fmla="*/ 287 h 158"/>
                <a:gd name="T66" fmla="*/ 39 w 153"/>
                <a:gd name="T67" fmla="*/ 284 h 158"/>
                <a:gd name="T68" fmla="*/ 40 w 153"/>
                <a:gd name="T69" fmla="*/ 267 h 158"/>
                <a:gd name="T70" fmla="*/ 0 w 153"/>
                <a:gd name="T71" fmla="*/ 231 h 158"/>
                <a:gd name="T72" fmla="*/ 0 w 153"/>
                <a:gd name="T73" fmla="*/ 214 h 158"/>
                <a:gd name="T74" fmla="*/ 29 w 153"/>
                <a:gd name="T75" fmla="*/ 217 h 158"/>
                <a:gd name="T76" fmla="*/ 40 w 153"/>
                <a:gd name="T77" fmla="*/ 219 h 158"/>
                <a:gd name="T78" fmla="*/ 87 w 153"/>
                <a:gd name="T79" fmla="*/ 223 h 158"/>
                <a:gd name="T80" fmla="*/ 119 w 153"/>
                <a:gd name="T81" fmla="*/ 214 h 158"/>
                <a:gd name="T82" fmla="*/ 119 w 153"/>
                <a:gd name="T83" fmla="*/ 191 h 158"/>
                <a:gd name="T84" fmla="*/ 122 w 153"/>
                <a:gd name="T85" fmla="*/ 174 h 158"/>
                <a:gd name="T86" fmla="*/ 141 w 153"/>
                <a:gd name="T87" fmla="*/ 171 h 158"/>
                <a:gd name="T88" fmla="*/ 156 w 153"/>
                <a:gd name="T89" fmla="*/ 157 h 158"/>
                <a:gd name="T90" fmla="*/ 183 w 153"/>
                <a:gd name="T91" fmla="*/ 161 h 158"/>
                <a:gd name="T92" fmla="*/ 183 w 153"/>
                <a:gd name="T93" fmla="*/ 132 h 158"/>
                <a:gd name="T94" fmla="*/ 204 w 153"/>
                <a:gd name="T95" fmla="*/ 93 h 158"/>
                <a:gd name="T96" fmla="*/ 223 w 153"/>
                <a:gd name="T97" fmla="*/ 96 h 158"/>
                <a:gd name="T98" fmla="*/ 245 w 153"/>
                <a:gd name="T99" fmla="*/ 60 h 158"/>
                <a:gd name="T100" fmla="*/ 235 w 153"/>
                <a:gd name="T101" fmla="*/ 29 h 158"/>
                <a:gd name="T102" fmla="*/ 288 w 153"/>
                <a:gd name="T103" fmla="*/ 5 h 158"/>
                <a:gd name="T104" fmla="*/ 302 w 153"/>
                <a:gd name="T105" fmla="*/ 5 h 158"/>
                <a:gd name="T106" fmla="*/ 311 w 153"/>
                <a:gd name="T107" fmla="*/ 0 h 158"/>
                <a:gd name="T108" fmla="*/ 324 w 153"/>
                <a:gd name="T109" fmla="*/ 8 h 158"/>
                <a:gd name="T110" fmla="*/ 333 w 153"/>
                <a:gd name="T111" fmla="*/ 19 h 158"/>
                <a:gd name="T112" fmla="*/ 338 w 153"/>
                <a:gd name="T113" fmla="*/ 39 h 158"/>
                <a:gd name="T114" fmla="*/ 355 w 153"/>
                <a:gd name="T115" fmla="*/ 53 h 158"/>
                <a:gd name="T116" fmla="*/ 367 w 153"/>
                <a:gd name="T117" fmla="*/ 65 h 158"/>
                <a:gd name="T118" fmla="*/ 358 w 153"/>
                <a:gd name="T119" fmla="*/ 65 h 158"/>
                <a:gd name="T120" fmla="*/ 297 w 153"/>
                <a:gd name="T121" fmla="*/ 65 h 158"/>
                <a:gd name="T122" fmla="*/ 293 w 153"/>
                <a:gd name="T123" fmla="*/ 74 h 158"/>
                <a:gd name="T124" fmla="*/ 297 w 153"/>
                <a:gd name="T125" fmla="*/ 78 h 158"/>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60000 65536"/>
                <a:gd name="T187" fmla="*/ 0 60000 65536"/>
                <a:gd name="T188" fmla="*/ 0 60000 65536"/>
                <a:gd name="T189" fmla="*/ 0 w 153"/>
                <a:gd name="T190" fmla="*/ 0 h 158"/>
                <a:gd name="T191" fmla="*/ 153 w 153"/>
                <a:gd name="T192" fmla="*/ 158 h 158"/>
              </a:gdLst>
              <a:ahLst/>
              <a:cxnLst>
                <a:cxn ang="T126">
                  <a:pos x="T0" y="T1"/>
                </a:cxn>
                <a:cxn ang="T127">
                  <a:pos x="T2" y="T3"/>
                </a:cxn>
                <a:cxn ang="T128">
                  <a:pos x="T4" y="T5"/>
                </a:cxn>
                <a:cxn ang="T129">
                  <a:pos x="T6" y="T7"/>
                </a:cxn>
                <a:cxn ang="T130">
                  <a:pos x="T8" y="T9"/>
                </a:cxn>
                <a:cxn ang="T131">
                  <a:pos x="T10" y="T11"/>
                </a:cxn>
                <a:cxn ang="T132">
                  <a:pos x="T12" y="T13"/>
                </a:cxn>
                <a:cxn ang="T133">
                  <a:pos x="T14" y="T15"/>
                </a:cxn>
                <a:cxn ang="T134">
                  <a:pos x="T16" y="T17"/>
                </a:cxn>
                <a:cxn ang="T135">
                  <a:pos x="T18" y="T19"/>
                </a:cxn>
                <a:cxn ang="T136">
                  <a:pos x="T20" y="T21"/>
                </a:cxn>
                <a:cxn ang="T137">
                  <a:pos x="T22" y="T23"/>
                </a:cxn>
                <a:cxn ang="T138">
                  <a:pos x="T24" y="T25"/>
                </a:cxn>
                <a:cxn ang="T139">
                  <a:pos x="T26" y="T27"/>
                </a:cxn>
                <a:cxn ang="T140">
                  <a:pos x="T28" y="T29"/>
                </a:cxn>
                <a:cxn ang="T141">
                  <a:pos x="T30" y="T31"/>
                </a:cxn>
                <a:cxn ang="T142">
                  <a:pos x="T32" y="T33"/>
                </a:cxn>
                <a:cxn ang="T143">
                  <a:pos x="T34" y="T35"/>
                </a:cxn>
                <a:cxn ang="T144">
                  <a:pos x="T36" y="T37"/>
                </a:cxn>
                <a:cxn ang="T145">
                  <a:pos x="T38" y="T39"/>
                </a:cxn>
                <a:cxn ang="T146">
                  <a:pos x="T40" y="T41"/>
                </a:cxn>
                <a:cxn ang="T147">
                  <a:pos x="T42" y="T43"/>
                </a:cxn>
                <a:cxn ang="T148">
                  <a:pos x="T44" y="T45"/>
                </a:cxn>
                <a:cxn ang="T149">
                  <a:pos x="T46" y="T47"/>
                </a:cxn>
                <a:cxn ang="T150">
                  <a:pos x="T48" y="T49"/>
                </a:cxn>
                <a:cxn ang="T151">
                  <a:pos x="T50" y="T51"/>
                </a:cxn>
                <a:cxn ang="T152">
                  <a:pos x="T52" y="T53"/>
                </a:cxn>
                <a:cxn ang="T153">
                  <a:pos x="T54" y="T55"/>
                </a:cxn>
                <a:cxn ang="T154">
                  <a:pos x="T56" y="T57"/>
                </a:cxn>
                <a:cxn ang="T155">
                  <a:pos x="T58" y="T59"/>
                </a:cxn>
                <a:cxn ang="T156">
                  <a:pos x="T60" y="T61"/>
                </a:cxn>
                <a:cxn ang="T157">
                  <a:pos x="T62" y="T63"/>
                </a:cxn>
                <a:cxn ang="T158">
                  <a:pos x="T64" y="T65"/>
                </a:cxn>
                <a:cxn ang="T159">
                  <a:pos x="T66" y="T67"/>
                </a:cxn>
                <a:cxn ang="T160">
                  <a:pos x="T68" y="T69"/>
                </a:cxn>
                <a:cxn ang="T161">
                  <a:pos x="T70" y="T71"/>
                </a:cxn>
                <a:cxn ang="T162">
                  <a:pos x="T72" y="T73"/>
                </a:cxn>
                <a:cxn ang="T163">
                  <a:pos x="T74" y="T75"/>
                </a:cxn>
                <a:cxn ang="T164">
                  <a:pos x="T76" y="T77"/>
                </a:cxn>
                <a:cxn ang="T165">
                  <a:pos x="T78" y="T79"/>
                </a:cxn>
                <a:cxn ang="T166">
                  <a:pos x="T80" y="T81"/>
                </a:cxn>
                <a:cxn ang="T167">
                  <a:pos x="T82" y="T83"/>
                </a:cxn>
                <a:cxn ang="T168">
                  <a:pos x="T84" y="T85"/>
                </a:cxn>
                <a:cxn ang="T169">
                  <a:pos x="T86" y="T87"/>
                </a:cxn>
                <a:cxn ang="T170">
                  <a:pos x="T88" y="T89"/>
                </a:cxn>
                <a:cxn ang="T171">
                  <a:pos x="T90" y="T91"/>
                </a:cxn>
                <a:cxn ang="T172">
                  <a:pos x="T92" y="T93"/>
                </a:cxn>
                <a:cxn ang="T173">
                  <a:pos x="T94" y="T95"/>
                </a:cxn>
                <a:cxn ang="T174">
                  <a:pos x="T96" y="T97"/>
                </a:cxn>
                <a:cxn ang="T175">
                  <a:pos x="T98" y="T99"/>
                </a:cxn>
                <a:cxn ang="T176">
                  <a:pos x="T100" y="T101"/>
                </a:cxn>
                <a:cxn ang="T177">
                  <a:pos x="T102" y="T103"/>
                </a:cxn>
                <a:cxn ang="T178">
                  <a:pos x="T104" y="T105"/>
                </a:cxn>
                <a:cxn ang="T179">
                  <a:pos x="T106" y="T107"/>
                </a:cxn>
                <a:cxn ang="T180">
                  <a:pos x="T108" y="T109"/>
                </a:cxn>
                <a:cxn ang="T181">
                  <a:pos x="T110" y="T111"/>
                </a:cxn>
                <a:cxn ang="T182">
                  <a:pos x="T112" y="T113"/>
                </a:cxn>
                <a:cxn ang="T183">
                  <a:pos x="T114" y="T115"/>
                </a:cxn>
                <a:cxn ang="T184">
                  <a:pos x="T116" y="T117"/>
                </a:cxn>
                <a:cxn ang="T185">
                  <a:pos x="T118" y="T119"/>
                </a:cxn>
                <a:cxn ang="T186">
                  <a:pos x="T120" y="T121"/>
                </a:cxn>
                <a:cxn ang="T187">
                  <a:pos x="T122" y="T123"/>
                </a:cxn>
                <a:cxn ang="T188">
                  <a:pos x="T124" y="T125"/>
                </a:cxn>
              </a:cxnLst>
              <a:rect l="T189" t="T190" r="T191" b="T192"/>
              <a:pathLst>
                <a:path w="153" h="158">
                  <a:moveTo>
                    <a:pt x="124" y="32"/>
                  </a:moveTo>
                  <a:lnTo>
                    <a:pt x="123" y="48"/>
                  </a:lnTo>
                  <a:lnTo>
                    <a:pt x="130" y="51"/>
                  </a:lnTo>
                  <a:lnTo>
                    <a:pt x="136" y="58"/>
                  </a:lnTo>
                  <a:lnTo>
                    <a:pt x="134" y="64"/>
                  </a:lnTo>
                  <a:lnTo>
                    <a:pt x="128" y="70"/>
                  </a:lnTo>
                  <a:lnTo>
                    <a:pt x="126" y="80"/>
                  </a:lnTo>
                  <a:lnTo>
                    <a:pt x="120" y="84"/>
                  </a:lnTo>
                  <a:lnTo>
                    <a:pt x="118" y="93"/>
                  </a:lnTo>
                  <a:lnTo>
                    <a:pt x="100" y="112"/>
                  </a:lnTo>
                  <a:lnTo>
                    <a:pt x="92" y="113"/>
                  </a:lnTo>
                  <a:lnTo>
                    <a:pt x="88" y="109"/>
                  </a:lnTo>
                  <a:lnTo>
                    <a:pt x="83" y="122"/>
                  </a:lnTo>
                  <a:lnTo>
                    <a:pt x="95" y="142"/>
                  </a:lnTo>
                  <a:lnTo>
                    <a:pt x="93" y="150"/>
                  </a:lnTo>
                  <a:lnTo>
                    <a:pt x="80" y="148"/>
                  </a:lnTo>
                  <a:lnTo>
                    <a:pt x="72" y="153"/>
                  </a:lnTo>
                  <a:lnTo>
                    <a:pt x="67" y="158"/>
                  </a:lnTo>
                  <a:lnTo>
                    <a:pt x="62" y="156"/>
                  </a:lnTo>
                  <a:lnTo>
                    <a:pt x="62" y="153"/>
                  </a:lnTo>
                  <a:lnTo>
                    <a:pt x="58" y="151"/>
                  </a:lnTo>
                  <a:lnTo>
                    <a:pt x="57" y="144"/>
                  </a:lnTo>
                  <a:lnTo>
                    <a:pt x="55" y="142"/>
                  </a:lnTo>
                  <a:lnTo>
                    <a:pt x="48" y="141"/>
                  </a:lnTo>
                  <a:lnTo>
                    <a:pt x="44" y="143"/>
                  </a:lnTo>
                  <a:lnTo>
                    <a:pt x="31" y="142"/>
                  </a:lnTo>
                  <a:lnTo>
                    <a:pt x="28" y="143"/>
                  </a:lnTo>
                  <a:lnTo>
                    <a:pt x="14" y="144"/>
                  </a:lnTo>
                  <a:lnTo>
                    <a:pt x="10" y="142"/>
                  </a:lnTo>
                  <a:lnTo>
                    <a:pt x="9" y="141"/>
                  </a:lnTo>
                  <a:lnTo>
                    <a:pt x="10" y="132"/>
                  </a:lnTo>
                  <a:lnTo>
                    <a:pt x="22" y="126"/>
                  </a:lnTo>
                  <a:lnTo>
                    <a:pt x="22" y="119"/>
                  </a:lnTo>
                  <a:lnTo>
                    <a:pt x="16" y="118"/>
                  </a:lnTo>
                  <a:lnTo>
                    <a:pt x="17" y="111"/>
                  </a:lnTo>
                  <a:lnTo>
                    <a:pt x="0" y="96"/>
                  </a:lnTo>
                  <a:lnTo>
                    <a:pt x="0" y="89"/>
                  </a:lnTo>
                  <a:lnTo>
                    <a:pt x="12" y="90"/>
                  </a:lnTo>
                  <a:lnTo>
                    <a:pt x="17" y="91"/>
                  </a:lnTo>
                  <a:lnTo>
                    <a:pt x="36" y="93"/>
                  </a:lnTo>
                  <a:lnTo>
                    <a:pt x="50" y="89"/>
                  </a:lnTo>
                  <a:lnTo>
                    <a:pt x="50" y="79"/>
                  </a:lnTo>
                  <a:lnTo>
                    <a:pt x="51" y="72"/>
                  </a:lnTo>
                  <a:lnTo>
                    <a:pt x="59" y="71"/>
                  </a:lnTo>
                  <a:lnTo>
                    <a:pt x="65" y="65"/>
                  </a:lnTo>
                  <a:lnTo>
                    <a:pt x="76" y="67"/>
                  </a:lnTo>
                  <a:lnTo>
                    <a:pt x="76" y="55"/>
                  </a:lnTo>
                  <a:lnTo>
                    <a:pt x="85" y="39"/>
                  </a:lnTo>
                  <a:lnTo>
                    <a:pt x="93" y="40"/>
                  </a:lnTo>
                  <a:lnTo>
                    <a:pt x="102" y="25"/>
                  </a:lnTo>
                  <a:lnTo>
                    <a:pt x="98" y="12"/>
                  </a:lnTo>
                  <a:lnTo>
                    <a:pt x="120" y="2"/>
                  </a:lnTo>
                  <a:lnTo>
                    <a:pt x="126" y="2"/>
                  </a:lnTo>
                  <a:lnTo>
                    <a:pt x="130" y="0"/>
                  </a:lnTo>
                  <a:lnTo>
                    <a:pt x="135" y="3"/>
                  </a:lnTo>
                  <a:lnTo>
                    <a:pt x="139" y="8"/>
                  </a:lnTo>
                  <a:lnTo>
                    <a:pt x="141" y="16"/>
                  </a:lnTo>
                  <a:lnTo>
                    <a:pt x="148" y="22"/>
                  </a:lnTo>
                  <a:lnTo>
                    <a:pt x="153" y="27"/>
                  </a:lnTo>
                  <a:lnTo>
                    <a:pt x="149" y="27"/>
                  </a:lnTo>
                  <a:lnTo>
                    <a:pt x="124" y="27"/>
                  </a:lnTo>
                  <a:lnTo>
                    <a:pt x="122" y="31"/>
                  </a:lnTo>
                  <a:lnTo>
                    <a:pt x="124" y="32"/>
                  </a:lnTo>
                  <a:close/>
                </a:path>
              </a:pathLst>
            </a:custGeom>
            <a:solidFill>
              <a:schemeClr val="bg2">
                <a:lumMod val="60000"/>
                <a:lumOff val="40000"/>
              </a:schemeClr>
            </a:solidFill>
            <a:ln w="3175" cmpd="sng">
              <a:solidFill>
                <a:schemeClr val="bg1"/>
              </a:solidFill>
              <a:round/>
              <a:headEnd/>
              <a:tailEnd/>
            </a:ln>
          </p:spPr>
          <p:txBody>
            <a:bodyPr lIns="121908" tIns="60953" rIns="121908" bIns="60953"/>
            <a:lstStyle/>
            <a:p>
              <a:endParaRPr lang="es-CL" sz="2400" dirty="0">
                <a:solidFill>
                  <a:srgbClr val="000000"/>
                </a:solidFill>
              </a:endParaRPr>
            </a:p>
          </p:txBody>
        </p:sp>
        <p:sp>
          <p:nvSpPr>
            <p:cNvPr id="292" name="Freeform 792"/>
            <p:cNvSpPr>
              <a:spLocks/>
            </p:cNvSpPr>
            <p:nvPr/>
          </p:nvSpPr>
          <p:spPr bwMode="gray">
            <a:xfrm>
              <a:off x="5520690" y="2680603"/>
              <a:ext cx="324264" cy="202712"/>
            </a:xfrm>
            <a:custGeom>
              <a:avLst/>
              <a:gdLst>
                <a:gd name="T0" fmla="*/ 9 w 134"/>
                <a:gd name="T1" fmla="*/ 262 h 113"/>
                <a:gd name="T2" fmla="*/ 19 w 134"/>
                <a:gd name="T3" fmla="*/ 242 h 113"/>
                <a:gd name="T4" fmla="*/ 31 w 134"/>
                <a:gd name="T5" fmla="*/ 223 h 113"/>
                <a:gd name="T6" fmla="*/ 22 w 134"/>
                <a:gd name="T7" fmla="*/ 206 h 113"/>
                <a:gd name="T8" fmla="*/ 12 w 134"/>
                <a:gd name="T9" fmla="*/ 215 h 113"/>
                <a:gd name="T10" fmla="*/ 5 w 134"/>
                <a:gd name="T11" fmla="*/ 201 h 113"/>
                <a:gd name="T12" fmla="*/ 8 w 134"/>
                <a:gd name="T13" fmla="*/ 180 h 113"/>
                <a:gd name="T14" fmla="*/ 0 w 134"/>
                <a:gd name="T15" fmla="*/ 139 h 113"/>
                <a:gd name="T16" fmla="*/ 19 w 134"/>
                <a:gd name="T17" fmla="*/ 113 h 113"/>
                <a:gd name="T18" fmla="*/ 19 w 134"/>
                <a:gd name="T19" fmla="*/ 91 h 113"/>
                <a:gd name="T20" fmla="*/ 39 w 134"/>
                <a:gd name="T21" fmla="*/ 96 h 113"/>
                <a:gd name="T22" fmla="*/ 51 w 134"/>
                <a:gd name="T23" fmla="*/ 108 h 113"/>
                <a:gd name="T24" fmla="*/ 56 w 134"/>
                <a:gd name="T25" fmla="*/ 91 h 113"/>
                <a:gd name="T26" fmla="*/ 96 w 134"/>
                <a:gd name="T27" fmla="*/ 65 h 113"/>
                <a:gd name="T28" fmla="*/ 106 w 134"/>
                <a:gd name="T29" fmla="*/ 40 h 113"/>
                <a:gd name="T30" fmla="*/ 135 w 134"/>
                <a:gd name="T31" fmla="*/ 39 h 113"/>
                <a:gd name="T32" fmla="*/ 166 w 134"/>
                <a:gd name="T33" fmla="*/ 45 h 113"/>
                <a:gd name="T34" fmla="*/ 183 w 134"/>
                <a:gd name="T35" fmla="*/ 48 h 113"/>
                <a:gd name="T36" fmla="*/ 214 w 134"/>
                <a:gd name="T37" fmla="*/ 31 h 113"/>
                <a:gd name="T38" fmla="*/ 224 w 134"/>
                <a:gd name="T39" fmla="*/ 17 h 113"/>
                <a:gd name="T40" fmla="*/ 239 w 134"/>
                <a:gd name="T41" fmla="*/ 0 h 113"/>
                <a:gd name="T42" fmla="*/ 250 w 134"/>
                <a:gd name="T43" fmla="*/ 9 h 113"/>
                <a:gd name="T44" fmla="*/ 253 w 134"/>
                <a:gd name="T45" fmla="*/ 34 h 113"/>
                <a:gd name="T46" fmla="*/ 250 w 134"/>
                <a:gd name="T47" fmla="*/ 56 h 113"/>
                <a:gd name="T48" fmla="*/ 278 w 134"/>
                <a:gd name="T49" fmla="*/ 53 h 113"/>
                <a:gd name="T50" fmla="*/ 296 w 134"/>
                <a:gd name="T51" fmla="*/ 36 h 113"/>
                <a:gd name="T52" fmla="*/ 310 w 134"/>
                <a:gd name="T53" fmla="*/ 36 h 113"/>
                <a:gd name="T54" fmla="*/ 318 w 134"/>
                <a:gd name="T55" fmla="*/ 40 h 113"/>
                <a:gd name="T56" fmla="*/ 323 w 134"/>
                <a:gd name="T57" fmla="*/ 48 h 113"/>
                <a:gd name="T58" fmla="*/ 314 w 134"/>
                <a:gd name="T59" fmla="*/ 53 h 113"/>
                <a:gd name="T60" fmla="*/ 298 w 134"/>
                <a:gd name="T61" fmla="*/ 53 h 113"/>
                <a:gd name="T62" fmla="*/ 245 w 134"/>
                <a:gd name="T63" fmla="*/ 77 h 113"/>
                <a:gd name="T64" fmla="*/ 256 w 134"/>
                <a:gd name="T65" fmla="*/ 108 h 113"/>
                <a:gd name="T66" fmla="*/ 234 w 134"/>
                <a:gd name="T67" fmla="*/ 144 h 113"/>
                <a:gd name="T68" fmla="*/ 214 w 134"/>
                <a:gd name="T69" fmla="*/ 141 h 113"/>
                <a:gd name="T70" fmla="*/ 192 w 134"/>
                <a:gd name="T71" fmla="*/ 180 h 113"/>
                <a:gd name="T72" fmla="*/ 192 w 134"/>
                <a:gd name="T73" fmla="*/ 209 h 113"/>
                <a:gd name="T74" fmla="*/ 166 w 134"/>
                <a:gd name="T75" fmla="*/ 204 h 113"/>
                <a:gd name="T76" fmla="*/ 152 w 134"/>
                <a:gd name="T77" fmla="*/ 218 h 113"/>
                <a:gd name="T78" fmla="*/ 132 w 134"/>
                <a:gd name="T79" fmla="*/ 220 h 113"/>
                <a:gd name="T80" fmla="*/ 130 w 134"/>
                <a:gd name="T81" fmla="*/ 237 h 113"/>
                <a:gd name="T82" fmla="*/ 130 w 134"/>
                <a:gd name="T83" fmla="*/ 262 h 113"/>
                <a:gd name="T84" fmla="*/ 96 w 134"/>
                <a:gd name="T85" fmla="*/ 271 h 113"/>
                <a:gd name="T86" fmla="*/ 51 w 134"/>
                <a:gd name="T87" fmla="*/ 266 h 113"/>
                <a:gd name="T88" fmla="*/ 39 w 134"/>
                <a:gd name="T89" fmla="*/ 263 h 113"/>
                <a:gd name="T90" fmla="*/ 9 w 134"/>
                <a:gd name="T91" fmla="*/ 262 h 113"/>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134"/>
                <a:gd name="T139" fmla="*/ 0 h 113"/>
                <a:gd name="T140" fmla="*/ 134 w 134"/>
                <a:gd name="T141" fmla="*/ 113 h 113"/>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134" h="113">
                  <a:moveTo>
                    <a:pt x="4" y="109"/>
                  </a:moveTo>
                  <a:lnTo>
                    <a:pt x="8" y="101"/>
                  </a:lnTo>
                  <a:lnTo>
                    <a:pt x="13" y="93"/>
                  </a:lnTo>
                  <a:lnTo>
                    <a:pt x="9" y="86"/>
                  </a:lnTo>
                  <a:lnTo>
                    <a:pt x="5" y="90"/>
                  </a:lnTo>
                  <a:lnTo>
                    <a:pt x="2" y="84"/>
                  </a:lnTo>
                  <a:lnTo>
                    <a:pt x="3" y="75"/>
                  </a:lnTo>
                  <a:lnTo>
                    <a:pt x="0" y="58"/>
                  </a:lnTo>
                  <a:lnTo>
                    <a:pt x="8" y="47"/>
                  </a:lnTo>
                  <a:lnTo>
                    <a:pt x="8" y="38"/>
                  </a:lnTo>
                  <a:lnTo>
                    <a:pt x="16" y="40"/>
                  </a:lnTo>
                  <a:lnTo>
                    <a:pt x="21" y="45"/>
                  </a:lnTo>
                  <a:lnTo>
                    <a:pt x="23" y="38"/>
                  </a:lnTo>
                  <a:lnTo>
                    <a:pt x="40" y="27"/>
                  </a:lnTo>
                  <a:lnTo>
                    <a:pt x="44" y="17"/>
                  </a:lnTo>
                  <a:lnTo>
                    <a:pt x="56" y="16"/>
                  </a:lnTo>
                  <a:lnTo>
                    <a:pt x="69" y="19"/>
                  </a:lnTo>
                  <a:lnTo>
                    <a:pt x="76" y="20"/>
                  </a:lnTo>
                  <a:lnTo>
                    <a:pt x="89" y="13"/>
                  </a:lnTo>
                  <a:lnTo>
                    <a:pt x="93" y="7"/>
                  </a:lnTo>
                  <a:lnTo>
                    <a:pt x="99" y="0"/>
                  </a:lnTo>
                  <a:lnTo>
                    <a:pt x="104" y="4"/>
                  </a:lnTo>
                  <a:lnTo>
                    <a:pt x="105" y="14"/>
                  </a:lnTo>
                  <a:lnTo>
                    <a:pt x="104" y="23"/>
                  </a:lnTo>
                  <a:lnTo>
                    <a:pt x="115" y="22"/>
                  </a:lnTo>
                  <a:lnTo>
                    <a:pt x="123" y="15"/>
                  </a:lnTo>
                  <a:lnTo>
                    <a:pt x="129" y="15"/>
                  </a:lnTo>
                  <a:lnTo>
                    <a:pt x="132" y="17"/>
                  </a:lnTo>
                  <a:lnTo>
                    <a:pt x="134" y="20"/>
                  </a:lnTo>
                  <a:lnTo>
                    <a:pt x="130" y="22"/>
                  </a:lnTo>
                  <a:lnTo>
                    <a:pt x="124" y="22"/>
                  </a:lnTo>
                  <a:lnTo>
                    <a:pt x="102" y="32"/>
                  </a:lnTo>
                  <a:lnTo>
                    <a:pt x="106" y="45"/>
                  </a:lnTo>
                  <a:lnTo>
                    <a:pt x="97" y="60"/>
                  </a:lnTo>
                  <a:lnTo>
                    <a:pt x="89" y="59"/>
                  </a:lnTo>
                  <a:lnTo>
                    <a:pt x="80" y="75"/>
                  </a:lnTo>
                  <a:lnTo>
                    <a:pt x="80" y="87"/>
                  </a:lnTo>
                  <a:lnTo>
                    <a:pt x="69" y="85"/>
                  </a:lnTo>
                  <a:lnTo>
                    <a:pt x="63" y="91"/>
                  </a:lnTo>
                  <a:lnTo>
                    <a:pt x="55" y="92"/>
                  </a:lnTo>
                  <a:lnTo>
                    <a:pt x="54" y="99"/>
                  </a:lnTo>
                  <a:lnTo>
                    <a:pt x="54" y="109"/>
                  </a:lnTo>
                  <a:lnTo>
                    <a:pt x="40" y="113"/>
                  </a:lnTo>
                  <a:lnTo>
                    <a:pt x="21" y="111"/>
                  </a:lnTo>
                  <a:lnTo>
                    <a:pt x="16" y="110"/>
                  </a:lnTo>
                  <a:lnTo>
                    <a:pt x="4" y="109"/>
                  </a:lnTo>
                  <a:close/>
                </a:path>
              </a:pathLst>
            </a:custGeom>
            <a:solidFill>
              <a:schemeClr val="bg2">
                <a:lumMod val="60000"/>
                <a:lumOff val="40000"/>
              </a:schemeClr>
            </a:solidFill>
            <a:ln w="3175" cmpd="sng">
              <a:solidFill>
                <a:schemeClr val="bg1"/>
              </a:solidFill>
              <a:round/>
              <a:headEnd/>
              <a:tailEnd/>
            </a:ln>
          </p:spPr>
          <p:txBody>
            <a:bodyPr lIns="121908" tIns="60953" rIns="121908" bIns="60953"/>
            <a:lstStyle/>
            <a:p>
              <a:endParaRPr lang="es-CL" sz="2400" dirty="0">
                <a:solidFill>
                  <a:srgbClr val="000000"/>
                </a:solidFill>
              </a:endParaRPr>
            </a:p>
          </p:txBody>
        </p:sp>
        <p:sp>
          <p:nvSpPr>
            <p:cNvPr id="293" name="Freeform 793"/>
            <p:cNvSpPr>
              <a:spLocks/>
            </p:cNvSpPr>
            <p:nvPr/>
          </p:nvSpPr>
          <p:spPr bwMode="gray">
            <a:xfrm>
              <a:off x="6610403" y="3066337"/>
              <a:ext cx="54564" cy="35909"/>
            </a:xfrm>
            <a:custGeom>
              <a:avLst/>
              <a:gdLst>
                <a:gd name="T0" fmla="*/ 56 w 22"/>
                <a:gd name="T1" fmla="*/ 5 h 20"/>
                <a:gd name="T2" fmla="*/ 48 w 22"/>
                <a:gd name="T3" fmla="*/ 14 h 20"/>
                <a:gd name="T4" fmla="*/ 43 w 22"/>
                <a:gd name="T5" fmla="*/ 34 h 20"/>
                <a:gd name="T6" fmla="*/ 30 w 22"/>
                <a:gd name="T7" fmla="*/ 45 h 20"/>
                <a:gd name="T8" fmla="*/ 16 w 22"/>
                <a:gd name="T9" fmla="*/ 48 h 20"/>
                <a:gd name="T10" fmla="*/ 0 w 22"/>
                <a:gd name="T11" fmla="*/ 39 h 20"/>
                <a:gd name="T12" fmla="*/ 0 w 22"/>
                <a:gd name="T13" fmla="*/ 19 h 20"/>
                <a:gd name="T14" fmla="*/ 16 w 22"/>
                <a:gd name="T15" fmla="*/ 5 h 20"/>
                <a:gd name="T16" fmla="*/ 21 w 22"/>
                <a:gd name="T17" fmla="*/ 8 h 20"/>
                <a:gd name="T18" fmla="*/ 35 w 22"/>
                <a:gd name="T19" fmla="*/ 0 h 20"/>
                <a:gd name="T20" fmla="*/ 43 w 22"/>
                <a:gd name="T21" fmla="*/ 0 h 20"/>
                <a:gd name="T22" fmla="*/ 56 w 22"/>
                <a:gd name="T23" fmla="*/ 5 h 20"/>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22"/>
                <a:gd name="T37" fmla="*/ 0 h 20"/>
                <a:gd name="T38" fmla="*/ 22 w 22"/>
                <a:gd name="T39" fmla="*/ 20 h 20"/>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22" h="20">
                  <a:moveTo>
                    <a:pt x="22" y="2"/>
                  </a:moveTo>
                  <a:lnTo>
                    <a:pt x="19" y="6"/>
                  </a:lnTo>
                  <a:lnTo>
                    <a:pt x="17" y="14"/>
                  </a:lnTo>
                  <a:lnTo>
                    <a:pt x="12" y="19"/>
                  </a:lnTo>
                  <a:lnTo>
                    <a:pt x="6" y="20"/>
                  </a:lnTo>
                  <a:lnTo>
                    <a:pt x="0" y="16"/>
                  </a:lnTo>
                  <a:lnTo>
                    <a:pt x="0" y="8"/>
                  </a:lnTo>
                  <a:lnTo>
                    <a:pt x="6" y="2"/>
                  </a:lnTo>
                  <a:lnTo>
                    <a:pt x="8" y="3"/>
                  </a:lnTo>
                  <a:lnTo>
                    <a:pt x="14" y="0"/>
                  </a:lnTo>
                  <a:lnTo>
                    <a:pt x="17" y="0"/>
                  </a:lnTo>
                  <a:lnTo>
                    <a:pt x="22" y="2"/>
                  </a:lnTo>
                  <a:close/>
                </a:path>
              </a:pathLst>
            </a:custGeom>
            <a:solidFill>
              <a:schemeClr val="bg2">
                <a:lumMod val="60000"/>
                <a:lumOff val="40000"/>
              </a:schemeClr>
            </a:solidFill>
            <a:ln w="3175" cmpd="sng">
              <a:solidFill>
                <a:schemeClr val="bg1"/>
              </a:solidFill>
              <a:round/>
              <a:headEnd/>
              <a:tailEnd/>
            </a:ln>
          </p:spPr>
          <p:txBody>
            <a:bodyPr lIns="121908" tIns="60953" rIns="121908" bIns="60953"/>
            <a:lstStyle/>
            <a:p>
              <a:endParaRPr lang="es-CL" sz="2400" dirty="0">
                <a:solidFill>
                  <a:srgbClr val="000000"/>
                </a:solidFill>
              </a:endParaRPr>
            </a:p>
          </p:txBody>
        </p:sp>
        <p:sp>
          <p:nvSpPr>
            <p:cNvPr id="294" name="Freeform 794"/>
            <p:cNvSpPr>
              <a:spLocks/>
            </p:cNvSpPr>
            <p:nvPr/>
          </p:nvSpPr>
          <p:spPr bwMode="gray">
            <a:xfrm>
              <a:off x="6417092" y="3016528"/>
              <a:ext cx="165250" cy="163328"/>
            </a:xfrm>
            <a:custGeom>
              <a:avLst/>
              <a:gdLst>
                <a:gd name="T0" fmla="*/ 25 w 68"/>
                <a:gd name="T1" fmla="*/ 39 h 91"/>
                <a:gd name="T2" fmla="*/ 36 w 68"/>
                <a:gd name="T3" fmla="*/ 43 h 91"/>
                <a:gd name="T4" fmla="*/ 31 w 68"/>
                <a:gd name="T5" fmla="*/ 14 h 91"/>
                <a:gd name="T6" fmla="*/ 39 w 68"/>
                <a:gd name="T7" fmla="*/ 0 h 91"/>
                <a:gd name="T8" fmla="*/ 51 w 68"/>
                <a:gd name="T9" fmla="*/ 5 h 91"/>
                <a:gd name="T10" fmla="*/ 53 w 68"/>
                <a:gd name="T11" fmla="*/ 14 h 91"/>
                <a:gd name="T12" fmla="*/ 64 w 68"/>
                <a:gd name="T13" fmla="*/ 23 h 91"/>
                <a:gd name="T14" fmla="*/ 64 w 68"/>
                <a:gd name="T15" fmla="*/ 45 h 91"/>
                <a:gd name="T16" fmla="*/ 87 w 68"/>
                <a:gd name="T17" fmla="*/ 48 h 91"/>
                <a:gd name="T18" fmla="*/ 108 w 68"/>
                <a:gd name="T19" fmla="*/ 62 h 91"/>
                <a:gd name="T20" fmla="*/ 104 w 68"/>
                <a:gd name="T21" fmla="*/ 101 h 91"/>
                <a:gd name="T22" fmla="*/ 122 w 68"/>
                <a:gd name="T23" fmla="*/ 130 h 91"/>
                <a:gd name="T24" fmla="*/ 148 w 68"/>
                <a:gd name="T25" fmla="*/ 156 h 91"/>
                <a:gd name="T26" fmla="*/ 151 w 68"/>
                <a:gd name="T27" fmla="*/ 167 h 91"/>
                <a:gd name="T28" fmla="*/ 165 w 68"/>
                <a:gd name="T29" fmla="*/ 174 h 91"/>
                <a:gd name="T30" fmla="*/ 165 w 68"/>
                <a:gd name="T31" fmla="*/ 215 h 91"/>
                <a:gd name="T32" fmla="*/ 156 w 68"/>
                <a:gd name="T33" fmla="*/ 215 h 91"/>
                <a:gd name="T34" fmla="*/ 147 w 68"/>
                <a:gd name="T35" fmla="*/ 201 h 91"/>
                <a:gd name="T36" fmla="*/ 139 w 68"/>
                <a:gd name="T37" fmla="*/ 206 h 91"/>
                <a:gd name="T38" fmla="*/ 134 w 68"/>
                <a:gd name="T39" fmla="*/ 218 h 91"/>
                <a:gd name="T40" fmla="*/ 112 w 68"/>
                <a:gd name="T41" fmla="*/ 215 h 91"/>
                <a:gd name="T42" fmla="*/ 118 w 68"/>
                <a:gd name="T43" fmla="*/ 183 h 91"/>
                <a:gd name="T44" fmla="*/ 117 w 68"/>
                <a:gd name="T45" fmla="*/ 170 h 91"/>
                <a:gd name="T46" fmla="*/ 95 w 68"/>
                <a:gd name="T47" fmla="*/ 141 h 91"/>
                <a:gd name="T48" fmla="*/ 87 w 68"/>
                <a:gd name="T49" fmla="*/ 113 h 91"/>
                <a:gd name="T50" fmla="*/ 78 w 68"/>
                <a:gd name="T51" fmla="*/ 110 h 91"/>
                <a:gd name="T52" fmla="*/ 65 w 68"/>
                <a:gd name="T53" fmla="*/ 122 h 91"/>
                <a:gd name="T54" fmla="*/ 56 w 68"/>
                <a:gd name="T55" fmla="*/ 122 h 91"/>
                <a:gd name="T56" fmla="*/ 48 w 68"/>
                <a:gd name="T57" fmla="*/ 113 h 91"/>
                <a:gd name="T58" fmla="*/ 36 w 68"/>
                <a:gd name="T59" fmla="*/ 113 h 91"/>
                <a:gd name="T60" fmla="*/ 19 w 68"/>
                <a:gd name="T61" fmla="*/ 132 h 91"/>
                <a:gd name="T62" fmla="*/ 12 w 68"/>
                <a:gd name="T63" fmla="*/ 122 h 91"/>
                <a:gd name="T64" fmla="*/ 14 w 68"/>
                <a:gd name="T65" fmla="*/ 113 h 91"/>
                <a:gd name="T66" fmla="*/ 19 w 68"/>
                <a:gd name="T67" fmla="*/ 84 h 91"/>
                <a:gd name="T68" fmla="*/ 5 w 68"/>
                <a:gd name="T69" fmla="*/ 77 h 91"/>
                <a:gd name="T70" fmla="*/ 0 w 68"/>
                <a:gd name="T71" fmla="*/ 57 h 91"/>
                <a:gd name="T72" fmla="*/ 14 w 68"/>
                <a:gd name="T73" fmla="*/ 36 h 91"/>
                <a:gd name="T74" fmla="*/ 22 w 68"/>
                <a:gd name="T75" fmla="*/ 34 h 91"/>
                <a:gd name="T76" fmla="*/ 25 w 68"/>
                <a:gd name="T77" fmla="*/ 39 h 91"/>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w 68"/>
                <a:gd name="T118" fmla="*/ 0 h 91"/>
                <a:gd name="T119" fmla="*/ 68 w 68"/>
                <a:gd name="T120" fmla="*/ 91 h 91"/>
              </a:gdLst>
              <a:ahLst/>
              <a:cxnLst>
                <a:cxn ang="T78">
                  <a:pos x="T0" y="T1"/>
                </a:cxn>
                <a:cxn ang="T79">
                  <a:pos x="T2" y="T3"/>
                </a:cxn>
                <a:cxn ang="T80">
                  <a:pos x="T4" y="T5"/>
                </a:cxn>
                <a:cxn ang="T81">
                  <a:pos x="T6" y="T7"/>
                </a:cxn>
                <a:cxn ang="T82">
                  <a:pos x="T8" y="T9"/>
                </a:cxn>
                <a:cxn ang="T83">
                  <a:pos x="T10" y="T11"/>
                </a:cxn>
                <a:cxn ang="T84">
                  <a:pos x="T12" y="T13"/>
                </a:cxn>
                <a:cxn ang="T85">
                  <a:pos x="T14" y="T15"/>
                </a:cxn>
                <a:cxn ang="T86">
                  <a:pos x="T16" y="T17"/>
                </a:cxn>
                <a:cxn ang="T87">
                  <a:pos x="T18" y="T19"/>
                </a:cxn>
                <a:cxn ang="T88">
                  <a:pos x="T20" y="T21"/>
                </a:cxn>
                <a:cxn ang="T89">
                  <a:pos x="T22" y="T23"/>
                </a:cxn>
                <a:cxn ang="T90">
                  <a:pos x="T24" y="T25"/>
                </a:cxn>
                <a:cxn ang="T91">
                  <a:pos x="T26" y="T27"/>
                </a:cxn>
                <a:cxn ang="T92">
                  <a:pos x="T28" y="T29"/>
                </a:cxn>
                <a:cxn ang="T93">
                  <a:pos x="T30" y="T31"/>
                </a:cxn>
                <a:cxn ang="T94">
                  <a:pos x="T32" y="T33"/>
                </a:cxn>
                <a:cxn ang="T95">
                  <a:pos x="T34" y="T35"/>
                </a:cxn>
                <a:cxn ang="T96">
                  <a:pos x="T36" y="T37"/>
                </a:cxn>
                <a:cxn ang="T97">
                  <a:pos x="T38" y="T39"/>
                </a:cxn>
                <a:cxn ang="T98">
                  <a:pos x="T40" y="T41"/>
                </a:cxn>
                <a:cxn ang="T99">
                  <a:pos x="T42" y="T43"/>
                </a:cxn>
                <a:cxn ang="T100">
                  <a:pos x="T44" y="T45"/>
                </a:cxn>
                <a:cxn ang="T101">
                  <a:pos x="T46" y="T47"/>
                </a:cxn>
                <a:cxn ang="T102">
                  <a:pos x="T48" y="T49"/>
                </a:cxn>
                <a:cxn ang="T103">
                  <a:pos x="T50" y="T51"/>
                </a:cxn>
                <a:cxn ang="T104">
                  <a:pos x="T52" y="T53"/>
                </a:cxn>
                <a:cxn ang="T105">
                  <a:pos x="T54" y="T55"/>
                </a:cxn>
                <a:cxn ang="T106">
                  <a:pos x="T56" y="T57"/>
                </a:cxn>
                <a:cxn ang="T107">
                  <a:pos x="T58" y="T59"/>
                </a:cxn>
                <a:cxn ang="T108">
                  <a:pos x="T60" y="T61"/>
                </a:cxn>
                <a:cxn ang="T109">
                  <a:pos x="T62" y="T63"/>
                </a:cxn>
                <a:cxn ang="T110">
                  <a:pos x="T64" y="T65"/>
                </a:cxn>
                <a:cxn ang="T111">
                  <a:pos x="T66" y="T67"/>
                </a:cxn>
                <a:cxn ang="T112">
                  <a:pos x="T68" y="T69"/>
                </a:cxn>
                <a:cxn ang="T113">
                  <a:pos x="T70" y="T71"/>
                </a:cxn>
                <a:cxn ang="T114">
                  <a:pos x="T72" y="T73"/>
                </a:cxn>
                <a:cxn ang="T115">
                  <a:pos x="T74" y="T75"/>
                </a:cxn>
                <a:cxn ang="T116">
                  <a:pos x="T76" y="T77"/>
                </a:cxn>
              </a:cxnLst>
              <a:rect l="T117" t="T118" r="T119" b="T120"/>
              <a:pathLst>
                <a:path w="68" h="91">
                  <a:moveTo>
                    <a:pt x="10" y="16"/>
                  </a:moveTo>
                  <a:lnTo>
                    <a:pt x="15" y="18"/>
                  </a:lnTo>
                  <a:lnTo>
                    <a:pt x="13" y="6"/>
                  </a:lnTo>
                  <a:lnTo>
                    <a:pt x="16" y="0"/>
                  </a:lnTo>
                  <a:lnTo>
                    <a:pt x="21" y="2"/>
                  </a:lnTo>
                  <a:lnTo>
                    <a:pt x="22" y="6"/>
                  </a:lnTo>
                  <a:lnTo>
                    <a:pt x="26" y="10"/>
                  </a:lnTo>
                  <a:lnTo>
                    <a:pt x="26" y="19"/>
                  </a:lnTo>
                  <a:lnTo>
                    <a:pt x="36" y="20"/>
                  </a:lnTo>
                  <a:lnTo>
                    <a:pt x="44" y="26"/>
                  </a:lnTo>
                  <a:lnTo>
                    <a:pt x="43" y="42"/>
                  </a:lnTo>
                  <a:lnTo>
                    <a:pt x="50" y="54"/>
                  </a:lnTo>
                  <a:lnTo>
                    <a:pt x="61" y="65"/>
                  </a:lnTo>
                  <a:lnTo>
                    <a:pt x="62" y="70"/>
                  </a:lnTo>
                  <a:lnTo>
                    <a:pt x="68" y="72"/>
                  </a:lnTo>
                  <a:lnTo>
                    <a:pt x="68" y="90"/>
                  </a:lnTo>
                  <a:lnTo>
                    <a:pt x="64" y="90"/>
                  </a:lnTo>
                  <a:lnTo>
                    <a:pt x="60" y="84"/>
                  </a:lnTo>
                  <a:lnTo>
                    <a:pt x="57" y="86"/>
                  </a:lnTo>
                  <a:lnTo>
                    <a:pt x="55" y="91"/>
                  </a:lnTo>
                  <a:lnTo>
                    <a:pt x="46" y="90"/>
                  </a:lnTo>
                  <a:lnTo>
                    <a:pt x="49" y="76"/>
                  </a:lnTo>
                  <a:lnTo>
                    <a:pt x="48" y="71"/>
                  </a:lnTo>
                  <a:lnTo>
                    <a:pt x="39" y="59"/>
                  </a:lnTo>
                  <a:lnTo>
                    <a:pt x="36" y="47"/>
                  </a:lnTo>
                  <a:lnTo>
                    <a:pt x="32" y="46"/>
                  </a:lnTo>
                  <a:lnTo>
                    <a:pt x="27" y="51"/>
                  </a:lnTo>
                  <a:lnTo>
                    <a:pt x="23" y="51"/>
                  </a:lnTo>
                  <a:lnTo>
                    <a:pt x="20" y="47"/>
                  </a:lnTo>
                  <a:lnTo>
                    <a:pt x="15" y="47"/>
                  </a:lnTo>
                  <a:lnTo>
                    <a:pt x="8" y="55"/>
                  </a:lnTo>
                  <a:lnTo>
                    <a:pt x="5" y="51"/>
                  </a:lnTo>
                  <a:lnTo>
                    <a:pt x="6" y="47"/>
                  </a:lnTo>
                  <a:lnTo>
                    <a:pt x="8" y="35"/>
                  </a:lnTo>
                  <a:lnTo>
                    <a:pt x="2" y="32"/>
                  </a:lnTo>
                  <a:lnTo>
                    <a:pt x="0" y="24"/>
                  </a:lnTo>
                  <a:lnTo>
                    <a:pt x="6" y="15"/>
                  </a:lnTo>
                  <a:lnTo>
                    <a:pt x="9" y="14"/>
                  </a:lnTo>
                  <a:lnTo>
                    <a:pt x="10" y="16"/>
                  </a:lnTo>
                  <a:close/>
                </a:path>
              </a:pathLst>
            </a:custGeom>
            <a:solidFill>
              <a:schemeClr val="bg2">
                <a:lumMod val="60000"/>
                <a:lumOff val="40000"/>
              </a:schemeClr>
            </a:solidFill>
            <a:ln w="3175" cmpd="sng">
              <a:solidFill>
                <a:schemeClr val="bg1"/>
              </a:solidFill>
              <a:round/>
              <a:headEnd/>
              <a:tailEnd/>
            </a:ln>
          </p:spPr>
          <p:txBody>
            <a:bodyPr lIns="121908" tIns="60953" rIns="121908" bIns="60953"/>
            <a:lstStyle/>
            <a:p>
              <a:endParaRPr lang="es-CL" sz="2400" dirty="0">
                <a:solidFill>
                  <a:srgbClr val="000000"/>
                </a:solidFill>
              </a:endParaRPr>
            </a:p>
          </p:txBody>
        </p:sp>
        <p:sp>
          <p:nvSpPr>
            <p:cNvPr id="295" name="Freeform 795"/>
            <p:cNvSpPr>
              <a:spLocks/>
            </p:cNvSpPr>
            <p:nvPr/>
          </p:nvSpPr>
          <p:spPr bwMode="gray">
            <a:xfrm>
              <a:off x="6417098" y="3325806"/>
              <a:ext cx="95097" cy="98460"/>
            </a:xfrm>
            <a:custGeom>
              <a:avLst/>
              <a:gdLst>
                <a:gd name="T0" fmla="*/ 56 w 39"/>
                <a:gd name="T1" fmla="*/ 17 h 55"/>
                <a:gd name="T2" fmla="*/ 70 w 39"/>
                <a:gd name="T3" fmla="*/ 45 h 55"/>
                <a:gd name="T4" fmla="*/ 74 w 39"/>
                <a:gd name="T5" fmla="*/ 79 h 55"/>
                <a:gd name="T6" fmla="*/ 81 w 39"/>
                <a:gd name="T7" fmla="*/ 91 h 55"/>
                <a:gd name="T8" fmla="*/ 91 w 39"/>
                <a:gd name="T9" fmla="*/ 108 h 55"/>
                <a:gd name="T10" fmla="*/ 95 w 39"/>
                <a:gd name="T11" fmla="*/ 131 h 55"/>
                <a:gd name="T12" fmla="*/ 81 w 39"/>
                <a:gd name="T13" fmla="*/ 127 h 55"/>
                <a:gd name="T14" fmla="*/ 66 w 39"/>
                <a:gd name="T15" fmla="*/ 122 h 55"/>
                <a:gd name="T16" fmla="*/ 52 w 39"/>
                <a:gd name="T17" fmla="*/ 102 h 55"/>
                <a:gd name="T18" fmla="*/ 44 w 39"/>
                <a:gd name="T19" fmla="*/ 102 h 55"/>
                <a:gd name="T20" fmla="*/ 31 w 39"/>
                <a:gd name="T21" fmla="*/ 93 h 55"/>
                <a:gd name="T22" fmla="*/ 22 w 39"/>
                <a:gd name="T23" fmla="*/ 76 h 55"/>
                <a:gd name="T24" fmla="*/ 20 w 39"/>
                <a:gd name="T25" fmla="*/ 60 h 55"/>
                <a:gd name="T26" fmla="*/ 5 w 39"/>
                <a:gd name="T27" fmla="*/ 34 h 55"/>
                <a:gd name="T28" fmla="*/ 5 w 39"/>
                <a:gd name="T29" fmla="*/ 14 h 55"/>
                <a:gd name="T30" fmla="*/ 0 w 39"/>
                <a:gd name="T31" fmla="*/ 3 h 55"/>
                <a:gd name="T32" fmla="*/ 13 w 39"/>
                <a:gd name="T33" fmla="*/ 0 h 55"/>
                <a:gd name="T34" fmla="*/ 22 w 39"/>
                <a:gd name="T35" fmla="*/ 12 h 55"/>
                <a:gd name="T36" fmla="*/ 36 w 39"/>
                <a:gd name="T37" fmla="*/ 19 h 55"/>
                <a:gd name="T38" fmla="*/ 56 w 39"/>
                <a:gd name="T39" fmla="*/ 17 h 55"/>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39"/>
                <a:gd name="T61" fmla="*/ 0 h 55"/>
                <a:gd name="T62" fmla="*/ 39 w 39"/>
                <a:gd name="T63" fmla="*/ 55 h 55"/>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39" h="55">
                  <a:moveTo>
                    <a:pt x="23" y="7"/>
                  </a:moveTo>
                  <a:lnTo>
                    <a:pt x="29" y="19"/>
                  </a:lnTo>
                  <a:lnTo>
                    <a:pt x="30" y="33"/>
                  </a:lnTo>
                  <a:lnTo>
                    <a:pt x="33" y="38"/>
                  </a:lnTo>
                  <a:lnTo>
                    <a:pt x="37" y="45"/>
                  </a:lnTo>
                  <a:lnTo>
                    <a:pt x="39" y="55"/>
                  </a:lnTo>
                  <a:lnTo>
                    <a:pt x="33" y="53"/>
                  </a:lnTo>
                  <a:lnTo>
                    <a:pt x="27" y="51"/>
                  </a:lnTo>
                  <a:lnTo>
                    <a:pt x="21" y="43"/>
                  </a:lnTo>
                  <a:lnTo>
                    <a:pt x="18" y="43"/>
                  </a:lnTo>
                  <a:lnTo>
                    <a:pt x="13" y="39"/>
                  </a:lnTo>
                  <a:lnTo>
                    <a:pt x="9" y="32"/>
                  </a:lnTo>
                  <a:lnTo>
                    <a:pt x="8" y="25"/>
                  </a:lnTo>
                  <a:lnTo>
                    <a:pt x="2" y="14"/>
                  </a:lnTo>
                  <a:lnTo>
                    <a:pt x="2" y="6"/>
                  </a:lnTo>
                  <a:lnTo>
                    <a:pt x="0" y="1"/>
                  </a:lnTo>
                  <a:lnTo>
                    <a:pt x="5" y="0"/>
                  </a:lnTo>
                  <a:lnTo>
                    <a:pt x="9" y="5"/>
                  </a:lnTo>
                  <a:lnTo>
                    <a:pt x="15" y="8"/>
                  </a:lnTo>
                  <a:lnTo>
                    <a:pt x="23" y="7"/>
                  </a:lnTo>
                  <a:close/>
                </a:path>
              </a:pathLst>
            </a:custGeom>
            <a:solidFill>
              <a:schemeClr val="bg2">
                <a:lumMod val="60000"/>
                <a:lumOff val="40000"/>
              </a:schemeClr>
            </a:solidFill>
            <a:ln w="3175" cmpd="sng">
              <a:solidFill>
                <a:schemeClr val="bg1"/>
              </a:solidFill>
              <a:round/>
              <a:headEnd/>
              <a:tailEnd/>
            </a:ln>
          </p:spPr>
          <p:txBody>
            <a:bodyPr lIns="121908" tIns="60953" rIns="121908" bIns="60953"/>
            <a:lstStyle/>
            <a:p>
              <a:endParaRPr lang="es-CL" sz="2400" dirty="0">
                <a:solidFill>
                  <a:srgbClr val="000000"/>
                </a:solidFill>
              </a:endParaRPr>
            </a:p>
          </p:txBody>
        </p:sp>
        <p:sp>
          <p:nvSpPr>
            <p:cNvPr id="296" name="Freeform 796"/>
            <p:cNvSpPr>
              <a:spLocks/>
            </p:cNvSpPr>
            <p:nvPr/>
          </p:nvSpPr>
          <p:spPr bwMode="gray">
            <a:xfrm>
              <a:off x="6468541" y="3167116"/>
              <a:ext cx="118481" cy="86876"/>
            </a:xfrm>
            <a:custGeom>
              <a:avLst/>
              <a:gdLst>
                <a:gd name="T0" fmla="*/ 113 w 49"/>
                <a:gd name="T1" fmla="*/ 14 h 48"/>
                <a:gd name="T2" fmla="*/ 118 w 49"/>
                <a:gd name="T3" fmla="*/ 42 h 48"/>
                <a:gd name="T4" fmla="*/ 109 w 49"/>
                <a:gd name="T5" fmla="*/ 70 h 48"/>
                <a:gd name="T6" fmla="*/ 82 w 49"/>
                <a:gd name="T7" fmla="*/ 70 h 48"/>
                <a:gd name="T8" fmla="*/ 74 w 49"/>
                <a:gd name="T9" fmla="*/ 78 h 48"/>
                <a:gd name="T10" fmla="*/ 78 w 49"/>
                <a:gd name="T11" fmla="*/ 92 h 48"/>
                <a:gd name="T12" fmla="*/ 57 w 49"/>
                <a:gd name="T13" fmla="*/ 105 h 48"/>
                <a:gd name="T14" fmla="*/ 48 w 49"/>
                <a:gd name="T15" fmla="*/ 109 h 48"/>
                <a:gd name="T16" fmla="*/ 45 w 49"/>
                <a:gd name="T17" fmla="*/ 117 h 48"/>
                <a:gd name="T18" fmla="*/ 31 w 49"/>
                <a:gd name="T19" fmla="*/ 117 h 48"/>
                <a:gd name="T20" fmla="*/ 17 w 49"/>
                <a:gd name="T21" fmla="*/ 108 h 48"/>
                <a:gd name="T22" fmla="*/ 9 w 49"/>
                <a:gd name="T23" fmla="*/ 87 h 48"/>
                <a:gd name="T24" fmla="*/ 3 w 49"/>
                <a:gd name="T25" fmla="*/ 73 h 48"/>
                <a:gd name="T26" fmla="*/ 8 w 49"/>
                <a:gd name="T27" fmla="*/ 48 h 48"/>
                <a:gd name="T28" fmla="*/ 0 w 49"/>
                <a:gd name="T29" fmla="*/ 42 h 48"/>
                <a:gd name="T30" fmla="*/ 0 w 49"/>
                <a:gd name="T31" fmla="*/ 30 h 48"/>
                <a:gd name="T32" fmla="*/ 9 w 49"/>
                <a:gd name="T33" fmla="*/ 22 h 48"/>
                <a:gd name="T34" fmla="*/ 12 w 49"/>
                <a:gd name="T35" fmla="*/ 8 h 48"/>
                <a:gd name="T36" fmla="*/ 26 w 49"/>
                <a:gd name="T37" fmla="*/ 5 h 48"/>
                <a:gd name="T38" fmla="*/ 60 w 49"/>
                <a:gd name="T39" fmla="*/ 14 h 48"/>
                <a:gd name="T40" fmla="*/ 82 w 49"/>
                <a:gd name="T41" fmla="*/ 17 h 48"/>
                <a:gd name="T42" fmla="*/ 87 w 49"/>
                <a:gd name="T43" fmla="*/ 5 h 48"/>
                <a:gd name="T44" fmla="*/ 93 w 49"/>
                <a:gd name="T45" fmla="*/ 0 h 48"/>
                <a:gd name="T46" fmla="*/ 104 w 49"/>
                <a:gd name="T47" fmla="*/ 14 h 48"/>
                <a:gd name="T48" fmla="*/ 113 w 49"/>
                <a:gd name="T49" fmla="*/ 14 h 48"/>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49"/>
                <a:gd name="T76" fmla="*/ 0 h 48"/>
                <a:gd name="T77" fmla="*/ 49 w 49"/>
                <a:gd name="T78" fmla="*/ 48 h 48"/>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49" h="48">
                  <a:moveTo>
                    <a:pt x="47" y="6"/>
                  </a:moveTo>
                  <a:lnTo>
                    <a:pt x="49" y="17"/>
                  </a:lnTo>
                  <a:lnTo>
                    <a:pt x="45" y="29"/>
                  </a:lnTo>
                  <a:lnTo>
                    <a:pt x="34" y="29"/>
                  </a:lnTo>
                  <a:lnTo>
                    <a:pt x="31" y="32"/>
                  </a:lnTo>
                  <a:lnTo>
                    <a:pt x="32" y="38"/>
                  </a:lnTo>
                  <a:lnTo>
                    <a:pt x="24" y="43"/>
                  </a:lnTo>
                  <a:lnTo>
                    <a:pt x="20" y="45"/>
                  </a:lnTo>
                  <a:lnTo>
                    <a:pt x="19" y="48"/>
                  </a:lnTo>
                  <a:lnTo>
                    <a:pt x="13" y="48"/>
                  </a:lnTo>
                  <a:lnTo>
                    <a:pt x="7" y="44"/>
                  </a:lnTo>
                  <a:lnTo>
                    <a:pt x="4" y="36"/>
                  </a:lnTo>
                  <a:lnTo>
                    <a:pt x="1" y="30"/>
                  </a:lnTo>
                  <a:lnTo>
                    <a:pt x="3" y="20"/>
                  </a:lnTo>
                  <a:lnTo>
                    <a:pt x="0" y="17"/>
                  </a:lnTo>
                  <a:lnTo>
                    <a:pt x="0" y="12"/>
                  </a:lnTo>
                  <a:lnTo>
                    <a:pt x="4" y="9"/>
                  </a:lnTo>
                  <a:lnTo>
                    <a:pt x="5" y="3"/>
                  </a:lnTo>
                  <a:lnTo>
                    <a:pt x="11" y="2"/>
                  </a:lnTo>
                  <a:lnTo>
                    <a:pt x="25" y="6"/>
                  </a:lnTo>
                  <a:lnTo>
                    <a:pt x="34" y="7"/>
                  </a:lnTo>
                  <a:lnTo>
                    <a:pt x="36" y="2"/>
                  </a:lnTo>
                  <a:lnTo>
                    <a:pt x="39" y="0"/>
                  </a:lnTo>
                  <a:lnTo>
                    <a:pt x="43" y="6"/>
                  </a:lnTo>
                  <a:lnTo>
                    <a:pt x="47" y="6"/>
                  </a:lnTo>
                  <a:close/>
                </a:path>
              </a:pathLst>
            </a:custGeom>
            <a:solidFill>
              <a:schemeClr val="bg2">
                <a:lumMod val="60000"/>
                <a:lumOff val="40000"/>
              </a:schemeClr>
            </a:solidFill>
            <a:ln w="3175" cmpd="sng">
              <a:solidFill>
                <a:schemeClr val="bg1"/>
              </a:solidFill>
              <a:round/>
              <a:headEnd/>
              <a:tailEnd/>
            </a:ln>
          </p:spPr>
          <p:txBody>
            <a:bodyPr lIns="121908" tIns="60953" rIns="121908" bIns="60953"/>
            <a:lstStyle/>
            <a:p>
              <a:endParaRPr lang="es-CL" sz="2400" dirty="0">
                <a:solidFill>
                  <a:srgbClr val="000000"/>
                </a:solidFill>
              </a:endParaRPr>
            </a:p>
          </p:txBody>
        </p:sp>
        <p:sp>
          <p:nvSpPr>
            <p:cNvPr id="297" name="Freeform 797"/>
            <p:cNvSpPr>
              <a:spLocks/>
            </p:cNvSpPr>
            <p:nvPr/>
          </p:nvSpPr>
          <p:spPr bwMode="gray">
            <a:xfrm>
              <a:off x="6468544" y="3000309"/>
              <a:ext cx="154337" cy="287272"/>
            </a:xfrm>
            <a:custGeom>
              <a:avLst/>
              <a:gdLst>
                <a:gd name="T0" fmla="*/ 130 w 64"/>
                <a:gd name="T1" fmla="*/ 53 h 160"/>
                <a:gd name="T2" fmla="*/ 119 w 64"/>
                <a:gd name="T3" fmla="*/ 60 h 160"/>
                <a:gd name="T4" fmla="*/ 104 w 64"/>
                <a:gd name="T5" fmla="*/ 70 h 160"/>
                <a:gd name="T6" fmla="*/ 88 w 64"/>
                <a:gd name="T7" fmla="*/ 91 h 160"/>
                <a:gd name="T8" fmla="*/ 82 w 64"/>
                <a:gd name="T9" fmla="*/ 96 h 160"/>
                <a:gd name="T10" fmla="*/ 74 w 64"/>
                <a:gd name="T11" fmla="*/ 105 h 160"/>
                <a:gd name="T12" fmla="*/ 77 w 64"/>
                <a:gd name="T13" fmla="*/ 135 h 160"/>
                <a:gd name="T14" fmla="*/ 87 w 64"/>
                <a:gd name="T15" fmla="*/ 141 h 160"/>
                <a:gd name="T16" fmla="*/ 108 w 64"/>
                <a:gd name="T17" fmla="*/ 175 h 160"/>
                <a:gd name="T18" fmla="*/ 118 w 64"/>
                <a:gd name="T19" fmla="*/ 180 h 160"/>
                <a:gd name="T20" fmla="*/ 131 w 64"/>
                <a:gd name="T21" fmla="*/ 200 h 160"/>
                <a:gd name="T22" fmla="*/ 148 w 64"/>
                <a:gd name="T23" fmla="*/ 226 h 160"/>
                <a:gd name="T24" fmla="*/ 153 w 64"/>
                <a:gd name="T25" fmla="*/ 271 h 160"/>
                <a:gd name="T26" fmla="*/ 148 w 64"/>
                <a:gd name="T27" fmla="*/ 296 h 160"/>
                <a:gd name="T28" fmla="*/ 145 w 64"/>
                <a:gd name="T29" fmla="*/ 313 h 160"/>
                <a:gd name="T30" fmla="*/ 124 w 64"/>
                <a:gd name="T31" fmla="*/ 329 h 160"/>
                <a:gd name="T32" fmla="*/ 104 w 64"/>
                <a:gd name="T33" fmla="*/ 336 h 160"/>
                <a:gd name="T34" fmla="*/ 97 w 64"/>
                <a:gd name="T35" fmla="*/ 346 h 160"/>
                <a:gd name="T36" fmla="*/ 88 w 64"/>
                <a:gd name="T37" fmla="*/ 361 h 160"/>
                <a:gd name="T38" fmla="*/ 79 w 64"/>
                <a:gd name="T39" fmla="*/ 366 h 160"/>
                <a:gd name="T40" fmla="*/ 57 w 64"/>
                <a:gd name="T41" fmla="*/ 384 h 160"/>
                <a:gd name="T42" fmla="*/ 53 w 64"/>
                <a:gd name="T43" fmla="*/ 381 h 160"/>
                <a:gd name="T44" fmla="*/ 53 w 64"/>
                <a:gd name="T45" fmla="*/ 346 h 160"/>
                <a:gd name="T46" fmla="*/ 45 w 64"/>
                <a:gd name="T47" fmla="*/ 339 h 160"/>
                <a:gd name="T48" fmla="*/ 48 w 64"/>
                <a:gd name="T49" fmla="*/ 332 h 160"/>
                <a:gd name="T50" fmla="*/ 57 w 64"/>
                <a:gd name="T51" fmla="*/ 327 h 160"/>
                <a:gd name="T52" fmla="*/ 77 w 64"/>
                <a:gd name="T53" fmla="*/ 315 h 160"/>
                <a:gd name="T54" fmla="*/ 74 w 64"/>
                <a:gd name="T55" fmla="*/ 301 h 160"/>
                <a:gd name="T56" fmla="*/ 82 w 64"/>
                <a:gd name="T57" fmla="*/ 293 h 160"/>
                <a:gd name="T58" fmla="*/ 108 w 64"/>
                <a:gd name="T59" fmla="*/ 293 h 160"/>
                <a:gd name="T60" fmla="*/ 118 w 64"/>
                <a:gd name="T61" fmla="*/ 263 h 160"/>
                <a:gd name="T62" fmla="*/ 113 w 64"/>
                <a:gd name="T63" fmla="*/ 237 h 160"/>
                <a:gd name="T64" fmla="*/ 113 w 64"/>
                <a:gd name="T65" fmla="*/ 195 h 160"/>
                <a:gd name="T66" fmla="*/ 97 w 64"/>
                <a:gd name="T67" fmla="*/ 189 h 160"/>
                <a:gd name="T68" fmla="*/ 96 w 64"/>
                <a:gd name="T69" fmla="*/ 178 h 160"/>
                <a:gd name="T70" fmla="*/ 70 w 64"/>
                <a:gd name="T71" fmla="*/ 152 h 160"/>
                <a:gd name="T72" fmla="*/ 53 w 64"/>
                <a:gd name="T73" fmla="*/ 122 h 160"/>
                <a:gd name="T74" fmla="*/ 56 w 64"/>
                <a:gd name="T75" fmla="*/ 84 h 160"/>
                <a:gd name="T76" fmla="*/ 36 w 64"/>
                <a:gd name="T77" fmla="*/ 70 h 160"/>
                <a:gd name="T78" fmla="*/ 12 w 64"/>
                <a:gd name="T79" fmla="*/ 67 h 160"/>
                <a:gd name="T80" fmla="*/ 12 w 64"/>
                <a:gd name="T81" fmla="*/ 45 h 160"/>
                <a:gd name="T82" fmla="*/ 3 w 64"/>
                <a:gd name="T83" fmla="*/ 36 h 160"/>
                <a:gd name="T84" fmla="*/ 0 w 64"/>
                <a:gd name="T85" fmla="*/ 26 h 160"/>
                <a:gd name="T86" fmla="*/ 9 w 64"/>
                <a:gd name="T87" fmla="*/ 14 h 160"/>
                <a:gd name="T88" fmla="*/ 22 w 64"/>
                <a:gd name="T89" fmla="*/ 19 h 160"/>
                <a:gd name="T90" fmla="*/ 48 w 64"/>
                <a:gd name="T91" fmla="*/ 22 h 160"/>
                <a:gd name="T92" fmla="*/ 60 w 64"/>
                <a:gd name="T93" fmla="*/ 0 h 160"/>
                <a:gd name="T94" fmla="*/ 71 w 64"/>
                <a:gd name="T95" fmla="*/ 12 h 160"/>
                <a:gd name="T96" fmla="*/ 96 w 64"/>
                <a:gd name="T97" fmla="*/ 12 h 160"/>
                <a:gd name="T98" fmla="*/ 97 w 64"/>
                <a:gd name="T99" fmla="*/ 22 h 160"/>
                <a:gd name="T100" fmla="*/ 96 w 64"/>
                <a:gd name="T101" fmla="*/ 36 h 160"/>
                <a:gd name="T102" fmla="*/ 108 w 64"/>
                <a:gd name="T103" fmla="*/ 48 h 160"/>
                <a:gd name="T104" fmla="*/ 122 w 64"/>
                <a:gd name="T105" fmla="*/ 45 h 160"/>
                <a:gd name="T106" fmla="*/ 130 w 64"/>
                <a:gd name="T107" fmla="*/ 53 h 160"/>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w 64"/>
                <a:gd name="T163" fmla="*/ 0 h 160"/>
                <a:gd name="T164" fmla="*/ 64 w 64"/>
                <a:gd name="T165" fmla="*/ 160 h 160"/>
              </a:gdLst>
              <a:ahLst/>
              <a:cxnLst>
                <a:cxn ang="T108">
                  <a:pos x="T0" y="T1"/>
                </a:cxn>
                <a:cxn ang="T109">
                  <a:pos x="T2" y="T3"/>
                </a:cxn>
                <a:cxn ang="T110">
                  <a:pos x="T4" y="T5"/>
                </a:cxn>
                <a:cxn ang="T111">
                  <a:pos x="T6" y="T7"/>
                </a:cxn>
                <a:cxn ang="T112">
                  <a:pos x="T8" y="T9"/>
                </a:cxn>
                <a:cxn ang="T113">
                  <a:pos x="T10" y="T11"/>
                </a:cxn>
                <a:cxn ang="T114">
                  <a:pos x="T12" y="T13"/>
                </a:cxn>
                <a:cxn ang="T115">
                  <a:pos x="T14" y="T15"/>
                </a:cxn>
                <a:cxn ang="T116">
                  <a:pos x="T16" y="T17"/>
                </a:cxn>
                <a:cxn ang="T117">
                  <a:pos x="T18" y="T19"/>
                </a:cxn>
                <a:cxn ang="T118">
                  <a:pos x="T20" y="T21"/>
                </a:cxn>
                <a:cxn ang="T119">
                  <a:pos x="T22" y="T23"/>
                </a:cxn>
                <a:cxn ang="T120">
                  <a:pos x="T24" y="T25"/>
                </a:cxn>
                <a:cxn ang="T121">
                  <a:pos x="T26" y="T27"/>
                </a:cxn>
                <a:cxn ang="T122">
                  <a:pos x="T28" y="T29"/>
                </a:cxn>
                <a:cxn ang="T123">
                  <a:pos x="T30" y="T31"/>
                </a:cxn>
                <a:cxn ang="T124">
                  <a:pos x="T32" y="T33"/>
                </a:cxn>
                <a:cxn ang="T125">
                  <a:pos x="T34" y="T35"/>
                </a:cxn>
                <a:cxn ang="T126">
                  <a:pos x="T36" y="T37"/>
                </a:cxn>
                <a:cxn ang="T127">
                  <a:pos x="T38" y="T39"/>
                </a:cxn>
                <a:cxn ang="T128">
                  <a:pos x="T40" y="T41"/>
                </a:cxn>
                <a:cxn ang="T129">
                  <a:pos x="T42" y="T43"/>
                </a:cxn>
                <a:cxn ang="T130">
                  <a:pos x="T44" y="T45"/>
                </a:cxn>
                <a:cxn ang="T131">
                  <a:pos x="T46" y="T47"/>
                </a:cxn>
                <a:cxn ang="T132">
                  <a:pos x="T48" y="T49"/>
                </a:cxn>
                <a:cxn ang="T133">
                  <a:pos x="T50" y="T51"/>
                </a:cxn>
                <a:cxn ang="T134">
                  <a:pos x="T52" y="T53"/>
                </a:cxn>
                <a:cxn ang="T135">
                  <a:pos x="T54" y="T55"/>
                </a:cxn>
                <a:cxn ang="T136">
                  <a:pos x="T56" y="T57"/>
                </a:cxn>
                <a:cxn ang="T137">
                  <a:pos x="T58" y="T59"/>
                </a:cxn>
                <a:cxn ang="T138">
                  <a:pos x="T60" y="T61"/>
                </a:cxn>
                <a:cxn ang="T139">
                  <a:pos x="T62" y="T63"/>
                </a:cxn>
                <a:cxn ang="T140">
                  <a:pos x="T64" y="T65"/>
                </a:cxn>
                <a:cxn ang="T141">
                  <a:pos x="T66" y="T67"/>
                </a:cxn>
                <a:cxn ang="T142">
                  <a:pos x="T68" y="T69"/>
                </a:cxn>
                <a:cxn ang="T143">
                  <a:pos x="T70" y="T71"/>
                </a:cxn>
                <a:cxn ang="T144">
                  <a:pos x="T72" y="T73"/>
                </a:cxn>
                <a:cxn ang="T145">
                  <a:pos x="T74" y="T75"/>
                </a:cxn>
                <a:cxn ang="T146">
                  <a:pos x="T76" y="T77"/>
                </a:cxn>
                <a:cxn ang="T147">
                  <a:pos x="T78" y="T79"/>
                </a:cxn>
                <a:cxn ang="T148">
                  <a:pos x="T80" y="T81"/>
                </a:cxn>
                <a:cxn ang="T149">
                  <a:pos x="T82" y="T83"/>
                </a:cxn>
                <a:cxn ang="T150">
                  <a:pos x="T84" y="T85"/>
                </a:cxn>
                <a:cxn ang="T151">
                  <a:pos x="T86" y="T87"/>
                </a:cxn>
                <a:cxn ang="T152">
                  <a:pos x="T88" y="T89"/>
                </a:cxn>
                <a:cxn ang="T153">
                  <a:pos x="T90" y="T91"/>
                </a:cxn>
                <a:cxn ang="T154">
                  <a:pos x="T92" y="T93"/>
                </a:cxn>
                <a:cxn ang="T155">
                  <a:pos x="T94" y="T95"/>
                </a:cxn>
                <a:cxn ang="T156">
                  <a:pos x="T96" y="T97"/>
                </a:cxn>
                <a:cxn ang="T157">
                  <a:pos x="T98" y="T99"/>
                </a:cxn>
                <a:cxn ang="T158">
                  <a:pos x="T100" y="T101"/>
                </a:cxn>
                <a:cxn ang="T159">
                  <a:pos x="T102" y="T103"/>
                </a:cxn>
                <a:cxn ang="T160">
                  <a:pos x="T104" y="T105"/>
                </a:cxn>
                <a:cxn ang="T161">
                  <a:pos x="T106" y="T107"/>
                </a:cxn>
              </a:cxnLst>
              <a:rect l="T162" t="T163" r="T164" b="T165"/>
              <a:pathLst>
                <a:path w="64" h="160">
                  <a:moveTo>
                    <a:pt x="54" y="22"/>
                  </a:moveTo>
                  <a:lnTo>
                    <a:pt x="50" y="25"/>
                  </a:lnTo>
                  <a:lnTo>
                    <a:pt x="43" y="29"/>
                  </a:lnTo>
                  <a:lnTo>
                    <a:pt x="37" y="38"/>
                  </a:lnTo>
                  <a:lnTo>
                    <a:pt x="34" y="40"/>
                  </a:lnTo>
                  <a:lnTo>
                    <a:pt x="31" y="44"/>
                  </a:lnTo>
                  <a:lnTo>
                    <a:pt x="32" y="56"/>
                  </a:lnTo>
                  <a:lnTo>
                    <a:pt x="36" y="59"/>
                  </a:lnTo>
                  <a:lnTo>
                    <a:pt x="45" y="73"/>
                  </a:lnTo>
                  <a:lnTo>
                    <a:pt x="49" y="75"/>
                  </a:lnTo>
                  <a:lnTo>
                    <a:pt x="55" y="83"/>
                  </a:lnTo>
                  <a:lnTo>
                    <a:pt x="62" y="94"/>
                  </a:lnTo>
                  <a:lnTo>
                    <a:pt x="64" y="113"/>
                  </a:lnTo>
                  <a:lnTo>
                    <a:pt x="62" y="123"/>
                  </a:lnTo>
                  <a:lnTo>
                    <a:pt x="61" y="130"/>
                  </a:lnTo>
                  <a:lnTo>
                    <a:pt x="52" y="137"/>
                  </a:lnTo>
                  <a:lnTo>
                    <a:pt x="43" y="140"/>
                  </a:lnTo>
                  <a:lnTo>
                    <a:pt x="41" y="144"/>
                  </a:lnTo>
                  <a:lnTo>
                    <a:pt x="37" y="150"/>
                  </a:lnTo>
                  <a:lnTo>
                    <a:pt x="33" y="152"/>
                  </a:lnTo>
                  <a:lnTo>
                    <a:pt x="24" y="160"/>
                  </a:lnTo>
                  <a:lnTo>
                    <a:pt x="22" y="159"/>
                  </a:lnTo>
                  <a:lnTo>
                    <a:pt x="22" y="144"/>
                  </a:lnTo>
                  <a:lnTo>
                    <a:pt x="19" y="141"/>
                  </a:lnTo>
                  <a:lnTo>
                    <a:pt x="20" y="138"/>
                  </a:lnTo>
                  <a:lnTo>
                    <a:pt x="24" y="136"/>
                  </a:lnTo>
                  <a:lnTo>
                    <a:pt x="32" y="131"/>
                  </a:lnTo>
                  <a:lnTo>
                    <a:pt x="31" y="125"/>
                  </a:lnTo>
                  <a:lnTo>
                    <a:pt x="34" y="122"/>
                  </a:lnTo>
                  <a:lnTo>
                    <a:pt x="45" y="122"/>
                  </a:lnTo>
                  <a:lnTo>
                    <a:pt x="49" y="110"/>
                  </a:lnTo>
                  <a:lnTo>
                    <a:pt x="47" y="99"/>
                  </a:lnTo>
                  <a:lnTo>
                    <a:pt x="47" y="81"/>
                  </a:lnTo>
                  <a:lnTo>
                    <a:pt x="41" y="79"/>
                  </a:lnTo>
                  <a:lnTo>
                    <a:pt x="40" y="74"/>
                  </a:lnTo>
                  <a:lnTo>
                    <a:pt x="29" y="63"/>
                  </a:lnTo>
                  <a:lnTo>
                    <a:pt x="22" y="51"/>
                  </a:lnTo>
                  <a:lnTo>
                    <a:pt x="23" y="35"/>
                  </a:lnTo>
                  <a:lnTo>
                    <a:pt x="15" y="29"/>
                  </a:lnTo>
                  <a:lnTo>
                    <a:pt x="5" y="28"/>
                  </a:lnTo>
                  <a:lnTo>
                    <a:pt x="5" y="19"/>
                  </a:lnTo>
                  <a:lnTo>
                    <a:pt x="1" y="15"/>
                  </a:lnTo>
                  <a:lnTo>
                    <a:pt x="0" y="11"/>
                  </a:lnTo>
                  <a:lnTo>
                    <a:pt x="4" y="6"/>
                  </a:lnTo>
                  <a:lnTo>
                    <a:pt x="9" y="8"/>
                  </a:lnTo>
                  <a:lnTo>
                    <a:pt x="20" y="9"/>
                  </a:lnTo>
                  <a:lnTo>
                    <a:pt x="25" y="0"/>
                  </a:lnTo>
                  <a:lnTo>
                    <a:pt x="30" y="5"/>
                  </a:lnTo>
                  <a:lnTo>
                    <a:pt x="40" y="5"/>
                  </a:lnTo>
                  <a:lnTo>
                    <a:pt x="41" y="9"/>
                  </a:lnTo>
                  <a:lnTo>
                    <a:pt x="40" y="15"/>
                  </a:lnTo>
                  <a:lnTo>
                    <a:pt x="45" y="20"/>
                  </a:lnTo>
                  <a:lnTo>
                    <a:pt x="51" y="19"/>
                  </a:lnTo>
                  <a:lnTo>
                    <a:pt x="54" y="22"/>
                  </a:lnTo>
                  <a:close/>
                </a:path>
              </a:pathLst>
            </a:custGeom>
            <a:solidFill>
              <a:schemeClr val="bg2">
                <a:lumMod val="60000"/>
                <a:lumOff val="40000"/>
              </a:schemeClr>
            </a:solidFill>
            <a:ln w="3175" cmpd="sng">
              <a:solidFill>
                <a:schemeClr val="bg1"/>
              </a:solidFill>
              <a:round/>
              <a:headEnd/>
              <a:tailEnd/>
            </a:ln>
          </p:spPr>
          <p:txBody>
            <a:bodyPr lIns="121908" tIns="60953" rIns="121908" bIns="60953"/>
            <a:lstStyle/>
            <a:p>
              <a:endParaRPr lang="es-CL" sz="2400" dirty="0">
                <a:solidFill>
                  <a:srgbClr val="000000"/>
                </a:solidFill>
              </a:endParaRPr>
            </a:p>
          </p:txBody>
        </p:sp>
        <p:sp>
          <p:nvSpPr>
            <p:cNvPr id="298" name="Freeform 798"/>
            <p:cNvSpPr>
              <a:spLocks/>
            </p:cNvSpPr>
            <p:nvPr/>
          </p:nvSpPr>
          <p:spPr bwMode="gray">
            <a:xfrm>
              <a:off x="6362534" y="3059386"/>
              <a:ext cx="173045" cy="280322"/>
            </a:xfrm>
            <a:custGeom>
              <a:avLst/>
              <a:gdLst>
                <a:gd name="T0" fmla="*/ 54 w 72"/>
                <a:gd name="T1" fmla="*/ 0 h 156"/>
                <a:gd name="T2" fmla="*/ 60 w 72"/>
                <a:gd name="T3" fmla="*/ 19 h 156"/>
                <a:gd name="T4" fmla="*/ 74 w 72"/>
                <a:gd name="T5" fmla="*/ 26 h 156"/>
                <a:gd name="T6" fmla="*/ 69 w 72"/>
                <a:gd name="T7" fmla="*/ 56 h 156"/>
                <a:gd name="T8" fmla="*/ 66 w 72"/>
                <a:gd name="T9" fmla="*/ 65 h 156"/>
                <a:gd name="T10" fmla="*/ 74 w 72"/>
                <a:gd name="T11" fmla="*/ 74 h 156"/>
                <a:gd name="T12" fmla="*/ 91 w 72"/>
                <a:gd name="T13" fmla="*/ 56 h 156"/>
                <a:gd name="T14" fmla="*/ 102 w 72"/>
                <a:gd name="T15" fmla="*/ 56 h 156"/>
                <a:gd name="T16" fmla="*/ 109 w 72"/>
                <a:gd name="T17" fmla="*/ 65 h 156"/>
                <a:gd name="T18" fmla="*/ 119 w 72"/>
                <a:gd name="T19" fmla="*/ 65 h 156"/>
                <a:gd name="T20" fmla="*/ 131 w 72"/>
                <a:gd name="T21" fmla="*/ 53 h 156"/>
                <a:gd name="T22" fmla="*/ 140 w 72"/>
                <a:gd name="T23" fmla="*/ 56 h 156"/>
                <a:gd name="T24" fmla="*/ 148 w 72"/>
                <a:gd name="T25" fmla="*/ 84 h 156"/>
                <a:gd name="T26" fmla="*/ 168 w 72"/>
                <a:gd name="T27" fmla="*/ 113 h 156"/>
                <a:gd name="T28" fmla="*/ 171 w 72"/>
                <a:gd name="T29" fmla="*/ 126 h 156"/>
                <a:gd name="T30" fmla="*/ 163 w 72"/>
                <a:gd name="T31" fmla="*/ 158 h 156"/>
                <a:gd name="T32" fmla="*/ 131 w 72"/>
                <a:gd name="T33" fmla="*/ 149 h 156"/>
                <a:gd name="T34" fmla="*/ 117 w 72"/>
                <a:gd name="T35" fmla="*/ 152 h 156"/>
                <a:gd name="T36" fmla="*/ 114 w 72"/>
                <a:gd name="T37" fmla="*/ 166 h 156"/>
                <a:gd name="T38" fmla="*/ 105 w 72"/>
                <a:gd name="T39" fmla="*/ 174 h 156"/>
                <a:gd name="T40" fmla="*/ 105 w 72"/>
                <a:gd name="T41" fmla="*/ 185 h 156"/>
                <a:gd name="T42" fmla="*/ 111 w 72"/>
                <a:gd name="T43" fmla="*/ 192 h 156"/>
                <a:gd name="T44" fmla="*/ 106 w 72"/>
                <a:gd name="T45" fmla="*/ 217 h 156"/>
                <a:gd name="T46" fmla="*/ 97 w 72"/>
                <a:gd name="T47" fmla="*/ 206 h 156"/>
                <a:gd name="T48" fmla="*/ 80 w 72"/>
                <a:gd name="T49" fmla="*/ 202 h 156"/>
                <a:gd name="T50" fmla="*/ 74 w 72"/>
                <a:gd name="T51" fmla="*/ 183 h 156"/>
                <a:gd name="T52" fmla="*/ 65 w 72"/>
                <a:gd name="T53" fmla="*/ 183 h 156"/>
                <a:gd name="T54" fmla="*/ 54 w 72"/>
                <a:gd name="T55" fmla="*/ 192 h 156"/>
                <a:gd name="T56" fmla="*/ 52 w 72"/>
                <a:gd name="T57" fmla="*/ 217 h 156"/>
                <a:gd name="T58" fmla="*/ 40 w 72"/>
                <a:gd name="T59" fmla="*/ 236 h 156"/>
                <a:gd name="T60" fmla="*/ 34 w 72"/>
                <a:gd name="T61" fmla="*/ 267 h 156"/>
                <a:gd name="T62" fmla="*/ 40 w 72"/>
                <a:gd name="T63" fmla="*/ 292 h 156"/>
                <a:gd name="T64" fmla="*/ 49 w 72"/>
                <a:gd name="T65" fmla="*/ 296 h 156"/>
                <a:gd name="T66" fmla="*/ 57 w 72"/>
                <a:gd name="T67" fmla="*/ 324 h 156"/>
                <a:gd name="T68" fmla="*/ 71 w 72"/>
                <a:gd name="T69" fmla="*/ 341 h 156"/>
                <a:gd name="T70" fmla="*/ 86 w 72"/>
                <a:gd name="T71" fmla="*/ 349 h 156"/>
                <a:gd name="T72" fmla="*/ 100 w 72"/>
                <a:gd name="T73" fmla="*/ 363 h 156"/>
                <a:gd name="T74" fmla="*/ 109 w 72"/>
                <a:gd name="T75" fmla="*/ 372 h 156"/>
                <a:gd name="T76" fmla="*/ 91 w 72"/>
                <a:gd name="T77" fmla="*/ 375 h 156"/>
                <a:gd name="T78" fmla="*/ 76 w 72"/>
                <a:gd name="T79" fmla="*/ 368 h 156"/>
                <a:gd name="T80" fmla="*/ 66 w 72"/>
                <a:gd name="T81" fmla="*/ 357 h 156"/>
                <a:gd name="T82" fmla="*/ 54 w 72"/>
                <a:gd name="T83" fmla="*/ 358 h 156"/>
                <a:gd name="T84" fmla="*/ 40 w 72"/>
                <a:gd name="T85" fmla="*/ 340 h 156"/>
                <a:gd name="T86" fmla="*/ 26 w 72"/>
                <a:gd name="T87" fmla="*/ 318 h 156"/>
                <a:gd name="T88" fmla="*/ 17 w 72"/>
                <a:gd name="T89" fmla="*/ 318 h 156"/>
                <a:gd name="T90" fmla="*/ 17 w 72"/>
                <a:gd name="T91" fmla="*/ 292 h 156"/>
                <a:gd name="T92" fmla="*/ 18 w 72"/>
                <a:gd name="T93" fmla="*/ 275 h 156"/>
                <a:gd name="T94" fmla="*/ 18 w 72"/>
                <a:gd name="T95" fmla="*/ 262 h 156"/>
                <a:gd name="T96" fmla="*/ 26 w 72"/>
                <a:gd name="T97" fmla="*/ 245 h 156"/>
                <a:gd name="T98" fmla="*/ 31 w 72"/>
                <a:gd name="T99" fmla="*/ 228 h 156"/>
                <a:gd name="T100" fmla="*/ 34 w 72"/>
                <a:gd name="T101" fmla="*/ 205 h 156"/>
                <a:gd name="T102" fmla="*/ 34 w 72"/>
                <a:gd name="T103" fmla="*/ 171 h 156"/>
                <a:gd name="T104" fmla="*/ 14 w 72"/>
                <a:gd name="T105" fmla="*/ 130 h 156"/>
                <a:gd name="T106" fmla="*/ 23 w 72"/>
                <a:gd name="T107" fmla="*/ 115 h 156"/>
                <a:gd name="T108" fmla="*/ 18 w 72"/>
                <a:gd name="T109" fmla="*/ 79 h 156"/>
                <a:gd name="T110" fmla="*/ 3 w 72"/>
                <a:gd name="T111" fmla="*/ 62 h 156"/>
                <a:gd name="T112" fmla="*/ 0 w 72"/>
                <a:gd name="T113" fmla="*/ 31 h 156"/>
                <a:gd name="T114" fmla="*/ 12 w 72"/>
                <a:gd name="T115" fmla="*/ 25 h 156"/>
                <a:gd name="T116" fmla="*/ 22 w 72"/>
                <a:gd name="T117" fmla="*/ 25 h 156"/>
                <a:gd name="T118" fmla="*/ 26 w 72"/>
                <a:gd name="T119" fmla="*/ 8 h 156"/>
                <a:gd name="T120" fmla="*/ 54 w 72"/>
                <a:gd name="T121" fmla="*/ 0 h 15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w 72"/>
                <a:gd name="T184" fmla="*/ 0 h 156"/>
                <a:gd name="T185" fmla="*/ 72 w 72"/>
                <a:gd name="T186" fmla="*/ 156 h 156"/>
              </a:gdLst>
              <a:ahLst/>
              <a:cxnLst>
                <a:cxn ang="T122">
                  <a:pos x="T0" y="T1"/>
                </a:cxn>
                <a:cxn ang="T123">
                  <a:pos x="T2" y="T3"/>
                </a:cxn>
                <a:cxn ang="T124">
                  <a:pos x="T4" y="T5"/>
                </a:cxn>
                <a:cxn ang="T125">
                  <a:pos x="T6" y="T7"/>
                </a:cxn>
                <a:cxn ang="T126">
                  <a:pos x="T8" y="T9"/>
                </a:cxn>
                <a:cxn ang="T127">
                  <a:pos x="T10" y="T11"/>
                </a:cxn>
                <a:cxn ang="T128">
                  <a:pos x="T12" y="T13"/>
                </a:cxn>
                <a:cxn ang="T129">
                  <a:pos x="T14" y="T15"/>
                </a:cxn>
                <a:cxn ang="T130">
                  <a:pos x="T16" y="T17"/>
                </a:cxn>
                <a:cxn ang="T131">
                  <a:pos x="T18" y="T19"/>
                </a:cxn>
                <a:cxn ang="T132">
                  <a:pos x="T20" y="T21"/>
                </a:cxn>
                <a:cxn ang="T133">
                  <a:pos x="T22" y="T23"/>
                </a:cxn>
                <a:cxn ang="T134">
                  <a:pos x="T24" y="T25"/>
                </a:cxn>
                <a:cxn ang="T135">
                  <a:pos x="T26" y="T27"/>
                </a:cxn>
                <a:cxn ang="T136">
                  <a:pos x="T28" y="T29"/>
                </a:cxn>
                <a:cxn ang="T137">
                  <a:pos x="T30" y="T31"/>
                </a:cxn>
                <a:cxn ang="T138">
                  <a:pos x="T32" y="T33"/>
                </a:cxn>
                <a:cxn ang="T139">
                  <a:pos x="T34" y="T35"/>
                </a:cxn>
                <a:cxn ang="T140">
                  <a:pos x="T36" y="T37"/>
                </a:cxn>
                <a:cxn ang="T141">
                  <a:pos x="T38" y="T39"/>
                </a:cxn>
                <a:cxn ang="T142">
                  <a:pos x="T40" y="T41"/>
                </a:cxn>
                <a:cxn ang="T143">
                  <a:pos x="T42" y="T43"/>
                </a:cxn>
                <a:cxn ang="T144">
                  <a:pos x="T44" y="T45"/>
                </a:cxn>
                <a:cxn ang="T145">
                  <a:pos x="T46" y="T47"/>
                </a:cxn>
                <a:cxn ang="T146">
                  <a:pos x="T48" y="T49"/>
                </a:cxn>
                <a:cxn ang="T147">
                  <a:pos x="T50" y="T51"/>
                </a:cxn>
                <a:cxn ang="T148">
                  <a:pos x="T52" y="T53"/>
                </a:cxn>
                <a:cxn ang="T149">
                  <a:pos x="T54" y="T55"/>
                </a:cxn>
                <a:cxn ang="T150">
                  <a:pos x="T56" y="T57"/>
                </a:cxn>
                <a:cxn ang="T151">
                  <a:pos x="T58" y="T59"/>
                </a:cxn>
                <a:cxn ang="T152">
                  <a:pos x="T60" y="T61"/>
                </a:cxn>
                <a:cxn ang="T153">
                  <a:pos x="T62" y="T63"/>
                </a:cxn>
                <a:cxn ang="T154">
                  <a:pos x="T64" y="T65"/>
                </a:cxn>
                <a:cxn ang="T155">
                  <a:pos x="T66" y="T67"/>
                </a:cxn>
                <a:cxn ang="T156">
                  <a:pos x="T68" y="T69"/>
                </a:cxn>
                <a:cxn ang="T157">
                  <a:pos x="T70" y="T71"/>
                </a:cxn>
                <a:cxn ang="T158">
                  <a:pos x="T72" y="T73"/>
                </a:cxn>
                <a:cxn ang="T159">
                  <a:pos x="T74" y="T75"/>
                </a:cxn>
                <a:cxn ang="T160">
                  <a:pos x="T76" y="T77"/>
                </a:cxn>
                <a:cxn ang="T161">
                  <a:pos x="T78" y="T79"/>
                </a:cxn>
                <a:cxn ang="T162">
                  <a:pos x="T80" y="T81"/>
                </a:cxn>
                <a:cxn ang="T163">
                  <a:pos x="T82" y="T83"/>
                </a:cxn>
                <a:cxn ang="T164">
                  <a:pos x="T84" y="T85"/>
                </a:cxn>
                <a:cxn ang="T165">
                  <a:pos x="T86" y="T87"/>
                </a:cxn>
                <a:cxn ang="T166">
                  <a:pos x="T88" y="T89"/>
                </a:cxn>
                <a:cxn ang="T167">
                  <a:pos x="T90" y="T91"/>
                </a:cxn>
                <a:cxn ang="T168">
                  <a:pos x="T92" y="T93"/>
                </a:cxn>
                <a:cxn ang="T169">
                  <a:pos x="T94" y="T95"/>
                </a:cxn>
                <a:cxn ang="T170">
                  <a:pos x="T96" y="T97"/>
                </a:cxn>
                <a:cxn ang="T171">
                  <a:pos x="T98" y="T99"/>
                </a:cxn>
                <a:cxn ang="T172">
                  <a:pos x="T100" y="T101"/>
                </a:cxn>
                <a:cxn ang="T173">
                  <a:pos x="T102" y="T103"/>
                </a:cxn>
                <a:cxn ang="T174">
                  <a:pos x="T104" y="T105"/>
                </a:cxn>
                <a:cxn ang="T175">
                  <a:pos x="T106" y="T107"/>
                </a:cxn>
                <a:cxn ang="T176">
                  <a:pos x="T108" y="T109"/>
                </a:cxn>
                <a:cxn ang="T177">
                  <a:pos x="T110" y="T111"/>
                </a:cxn>
                <a:cxn ang="T178">
                  <a:pos x="T112" y="T113"/>
                </a:cxn>
                <a:cxn ang="T179">
                  <a:pos x="T114" y="T115"/>
                </a:cxn>
                <a:cxn ang="T180">
                  <a:pos x="T116" y="T117"/>
                </a:cxn>
                <a:cxn ang="T181">
                  <a:pos x="T118" y="T119"/>
                </a:cxn>
                <a:cxn ang="T182">
                  <a:pos x="T120" y="T121"/>
                </a:cxn>
              </a:cxnLst>
              <a:rect l="T183" t="T184" r="T185" b="T186"/>
              <a:pathLst>
                <a:path w="72" h="156">
                  <a:moveTo>
                    <a:pt x="23" y="0"/>
                  </a:moveTo>
                  <a:lnTo>
                    <a:pt x="25" y="8"/>
                  </a:lnTo>
                  <a:lnTo>
                    <a:pt x="31" y="11"/>
                  </a:lnTo>
                  <a:lnTo>
                    <a:pt x="29" y="23"/>
                  </a:lnTo>
                  <a:lnTo>
                    <a:pt x="28" y="27"/>
                  </a:lnTo>
                  <a:lnTo>
                    <a:pt x="31" y="31"/>
                  </a:lnTo>
                  <a:lnTo>
                    <a:pt x="38" y="23"/>
                  </a:lnTo>
                  <a:lnTo>
                    <a:pt x="43" y="23"/>
                  </a:lnTo>
                  <a:lnTo>
                    <a:pt x="46" y="27"/>
                  </a:lnTo>
                  <a:lnTo>
                    <a:pt x="50" y="27"/>
                  </a:lnTo>
                  <a:lnTo>
                    <a:pt x="55" y="22"/>
                  </a:lnTo>
                  <a:lnTo>
                    <a:pt x="59" y="23"/>
                  </a:lnTo>
                  <a:lnTo>
                    <a:pt x="62" y="35"/>
                  </a:lnTo>
                  <a:lnTo>
                    <a:pt x="71" y="47"/>
                  </a:lnTo>
                  <a:lnTo>
                    <a:pt x="72" y="52"/>
                  </a:lnTo>
                  <a:lnTo>
                    <a:pt x="69" y="66"/>
                  </a:lnTo>
                  <a:lnTo>
                    <a:pt x="55" y="62"/>
                  </a:lnTo>
                  <a:lnTo>
                    <a:pt x="49" y="63"/>
                  </a:lnTo>
                  <a:lnTo>
                    <a:pt x="48" y="69"/>
                  </a:lnTo>
                  <a:lnTo>
                    <a:pt x="44" y="72"/>
                  </a:lnTo>
                  <a:lnTo>
                    <a:pt x="44" y="77"/>
                  </a:lnTo>
                  <a:lnTo>
                    <a:pt x="47" y="80"/>
                  </a:lnTo>
                  <a:lnTo>
                    <a:pt x="45" y="90"/>
                  </a:lnTo>
                  <a:lnTo>
                    <a:pt x="41" y="86"/>
                  </a:lnTo>
                  <a:lnTo>
                    <a:pt x="34" y="84"/>
                  </a:lnTo>
                  <a:lnTo>
                    <a:pt x="31" y="76"/>
                  </a:lnTo>
                  <a:lnTo>
                    <a:pt x="27" y="76"/>
                  </a:lnTo>
                  <a:lnTo>
                    <a:pt x="23" y="80"/>
                  </a:lnTo>
                  <a:lnTo>
                    <a:pt x="22" y="90"/>
                  </a:lnTo>
                  <a:lnTo>
                    <a:pt x="17" y="98"/>
                  </a:lnTo>
                  <a:lnTo>
                    <a:pt x="14" y="111"/>
                  </a:lnTo>
                  <a:lnTo>
                    <a:pt x="17" y="121"/>
                  </a:lnTo>
                  <a:lnTo>
                    <a:pt x="21" y="123"/>
                  </a:lnTo>
                  <a:lnTo>
                    <a:pt x="24" y="135"/>
                  </a:lnTo>
                  <a:lnTo>
                    <a:pt x="30" y="142"/>
                  </a:lnTo>
                  <a:lnTo>
                    <a:pt x="36" y="145"/>
                  </a:lnTo>
                  <a:lnTo>
                    <a:pt x="42" y="151"/>
                  </a:lnTo>
                  <a:lnTo>
                    <a:pt x="46" y="155"/>
                  </a:lnTo>
                  <a:lnTo>
                    <a:pt x="38" y="156"/>
                  </a:lnTo>
                  <a:lnTo>
                    <a:pt x="32" y="153"/>
                  </a:lnTo>
                  <a:lnTo>
                    <a:pt x="28" y="148"/>
                  </a:lnTo>
                  <a:lnTo>
                    <a:pt x="23" y="149"/>
                  </a:lnTo>
                  <a:lnTo>
                    <a:pt x="17" y="141"/>
                  </a:lnTo>
                  <a:lnTo>
                    <a:pt x="11" y="132"/>
                  </a:lnTo>
                  <a:lnTo>
                    <a:pt x="7" y="132"/>
                  </a:lnTo>
                  <a:lnTo>
                    <a:pt x="7" y="121"/>
                  </a:lnTo>
                  <a:lnTo>
                    <a:pt x="8" y="114"/>
                  </a:lnTo>
                  <a:lnTo>
                    <a:pt x="8" y="109"/>
                  </a:lnTo>
                  <a:lnTo>
                    <a:pt x="11" y="102"/>
                  </a:lnTo>
                  <a:lnTo>
                    <a:pt x="13" y="95"/>
                  </a:lnTo>
                  <a:lnTo>
                    <a:pt x="14" y="85"/>
                  </a:lnTo>
                  <a:lnTo>
                    <a:pt x="14" y="71"/>
                  </a:lnTo>
                  <a:lnTo>
                    <a:pt x="6" y="54"/>
                  </a:lnTo>
                  <a:lnTo>
                    <a:pt x="10" y="48"/>
                  </a:lnTo>
                  <a:lnTo>
                    <a:pt x="8" y="33"/>
                  </a:lnTo>
                  <a:lnTo>
                    <a:pt x="1" y="26"/>
                  </a:lnTo>
                  <a:lnTo>
                    <a:pt x="0" y="13"/>
                  </a:lnTo>
                  <a:lnTo>
                    <a:pt x="5" y="10"/>
                  </a:lnTo>
                  <a:lnTo>
                    <a:pt x="9" y="10"/>
                  </a:lnTo>
                  <a:lnTo>
                    <a:pt x="11" y="3"/>
                  </a:lnTo>
                  <a:lnTo>
                    <a:pt x="23" y="0"/>
                  </a:lnTo>
                  <a:close/>
                </a:path>
              </a:pathLst>
            </a:custGeom>
            <a:solidFill>
              <a:schemeClr val="bg1">
                <a:lumMod val="75000"/>
              </a:schemeClr>
            </a:solidFill>
            <a:ln w="3175" cmpd="sng">
              <a:solidFill>
                <a:schemeClr val="bg1"/>
              </a:solidFill>
              <a:round/>
              <a:headEnd/>
              <a:tailEnd/>
            </a:ln>
          </p:spPr>
          <p:txBody>
            <a:bodyPr lIns="121908" tIns="60953" rIns="121908" bIns="60953"/>
            <a:lstStyle/>
            <a:p>
              <a:endParaRPr lang="es-CL" sz="2400" dirty="0">
                <a:solidFill>
                  <a:srgbClr val="000000"/>
                </a:solidFill>
              </a:endParaRPr>
            </a:p>
          </p:txBody>
        </p:sp>
        <p:sp>
          <p:nvSpPr>
            <p:cNvPr id="299" name="Freeform 799"/>
            <p:cNvSpPr>
              <a:spLocks/>
            </p:cNvSpPr>
            <p:nvPr/>
          </p:nvSpPr>
          <p:spPr bwMode="gray">
            <a:xfrm>
              <a:off x="6618198" y="3359402"/>
              <a:ext cx="224490" cy="147111"/>
            </a:xfrm>
            <a:custGeom>
              <a:avLst/>
              <a:gdLst>
                <a:gd name="T0" fmla="*/ 9 w 93"/>
                <a:gd name="T1" fmla="*/ 57 h 82"/>
                <a:gd name="T2" fmla="*/ 14 w 93"/>
                <a:gd name="T3" fmla="*/ 60 h 82"/>
                <a:gd name="T4" fmla="*/ 19 w 93"/>
                <a:gd name="T5" fmla="*/ 70 h 82"/>
                <a:gd name="T6" fmla="*/ 26 w 93"/>
                <a:gd name="T7" fmla="*/ 82 h 82"/>
                <a:gd name="T8" fmla="*/ 57 w 93"/>
                <a:gd name="T9" fmla="*/ 82 h 82"/>
                <a:gd name="T10" fmla="*/ 71 w 93"/>
                <a:gd name="T11" fmla="*/ 71 h 82"/>
                <a:gd name="T12" fmla="*/ 84 w 93"/>
                <a:gd name="T13" fmla="*/ 70 h 82"/>
                <a:gd name="T14" fmla="*/ 96 w 93"/>
                <a:gd name="T15" fmla="*/ 74 h 82"/>
                <a:gd name="T16" fmla="*/ 115 w 93"/>
                <a:gd name="T17" fmla="*/ 70 h 82"/>
                <a:gd name="T18" fmla="*/ 135 w 93"/>
                <a:gd name="T19" fmla="*/ 43 h 82"/>
                <a:gd name="T20" fmla="*/ 146 w 93"/>
                <a:gd name="T21" fmla="*/ 12 h 82"/>
                <a:gd name="T22" fmla="*/ 153 w 93"/>
                <a:gd name="T23" fmla="*/ 0 h 82"/>
                <a:gd name="T24" fmla="*/ 180 w 93"/>
                <a:gd name="T25" fmla="*/ 0 h 82"/>
                <a:gd name="T26" fmla="*/ 189 w 93"/>
                <a:gd name="T27" fmla="*/ 8 h 82"/>
                <a:gd name="T28" fmla="*/ 189 w 93"/>
                <a:gd name="T29" fmla="*/ 23 h 82"/>
                <a:gd name="T30" fmla="*/ 201 w 93"/>
                <a:gd name="T31" fmla="*/ 39 h 82"/>
                <a:gd name="T32" fmla="*/ 200 w 93"/>
                <a:gd name="T33" fmla="*/ 60 h 82"/>
                <a:gd name="T34" fmla="*/ 215 w 93"/>
                <a:gd name="T35" fmla="*/ 67 h 82"/>
                <a:gd name="T36" fmla="*/ 223 w 93"/>
                <a:gd name="T37" fmla="*/ 79 h 82"/>
                <a:gd name="T38" fmla="*/ 206 w 93"/>
                <a:gd name="T39" fmla="*/ 82 h 82"/>
                <a:gd name="T40" fmla="*/ 201 w 93"/>
                <a:gd name="T41" fmla="*/ 74 h 82"/>
                <a:gd name="T42" fmla="*/ 189 w 93"/>
                <a:gd name="T43" fmla="*/ 88 h 82"/>
                <a:gd name="T44" fmla="*/ 192 w 93"/>
                <a:gd name="T45" fmla="*/ 110 h 82"/>
                <a:gd name="T46" fmla="*/ 172 w 93"/>
                <a:gd name="T47" fmla="*/ 136 h 82"/>
                <a:gd name="T48" fmla="*/ 161 w 93"/>
                <a:gd name="T49" fmla="*/ 141 h 82"/>
                <a:gd name="T50" fmla="*/ 163 w 93"/>
                <a:gd name="T51" fmla="*/ 166 h 82"/>
                <a:gd name="T52" fmla="*/ 144 w 93"/>
                <a:gd name="T53" fmla="*/ 189 h 82"/>
                <a:gd name="T54" fmla="*/ 127 w 93"/>
                <a:gd name="T55" fmla="*/ 197 h 82"/>
                <a:gd name="T56" fmla="*/ 125 w 93"/>
                <a:gd name="T57" fmla="*/ 192 h 82"/>
                <a:gd name="T58" fmla="*/ 113 w 93"/>
                <a:gd name="T59" fmla="*/ 178 h 82"/>
                <a:gd name="T60" fmla="*/ 104 w 93"/>
                <a:gd name="T61" fmla="*/ 184 h 82"/>
                <a:gd name="T62" fmla="*/ 96 w 93"/>
                <a:gd name="T63" fmla="*/ 175 h 82"/>
                <a:gd name="T64" fmla="*/ 84 w 93"/>
                <a:gd name="T65" fmla="*/ 175 h 82"/>
                <a:gd name="T66" fmla="*/ 70 w 93"/>
                <a:gd name="T67" fmla="*/ 184 h 82"/>
                <a:gd name="T68" fmla="*/ 60 w 93"/>
                <a:gd name="T69" fmla="*/ 173 h 82"/>
                <a:gd name="T70" fmla="*/ 29 w 93"/>
                <a:gd name="T71" fmla="*/ 167 h 82"/>
                <a:gd name="T72" fmla="*/ 19 w 93"/>
                <a:gd name="T73" fmla="*/ 127 h 82"/>
                <a:gd name="T74" fmla="*/ 5 w 93"/>
                <a:gd name="T75" fmla="*/ 115 h 82"/>
                <a:gd name="T76" fmla="*/ 0 w 93"/>
                <a:gd name="T77" fmla="*/ 67 h 82"/>
                <a:gd name="T78" fmla="*/ 9 w 93"/>
                <a:gd name="T79" fmla="*/ 57 h 82"/>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w 93"/>
                <a:gd name="T121" fmla="*/ 0 h 82"/>
                <a:gd name="T122" fmla="*/ 93 w 93"/>
                <a:gd name="T123" fmla="*/ 82 h 82"/>
              </a:gdLst>
              <a:ahLst/>
              <a:cxnLst>
                <a:cxn ang="T80">
                  <a:pos x="T0" y="T1"/>
                </a:cxn>
                <a:cxn ang="T81">
                  <a:pos x="T2" y="T3"/>
                </a:cxn>
                <a:cxn ang="T82">
                  <a:pos x="T4" y="T5"/>
                </a:cxn>
                <a:cxn ang="T83">
                  <a:pos x="T6" y="T7"/>
                </a:cxn>
                <a:cxn ang="T84">
                  <a:pos x="T8" y="T9"/>
                </a:cxn>
                <a:cxn ang="T85">
                  <a:pos x="T10" y="T11"/>
                </a:cxn>
                <a:cxn ang="T86">
                  <a:pos x="T12" y="T13"/>
                </a:cxn>
                <a:cxn ang="T87">
                  <a:pos x="T14" y="T15"/>
                </a:cxn>
                <a:cxn ang="T88">
                  <a:pos x="T16" y="T17"/>
                </a:cxn>
                <a:cxn ang="T89">
                  <a:pos x="T18" y="T19"/>
                </a:cxn>
                <a:cxn ang="T90">
                  <a:pos x="T20" y="T21"/>
                </a:cxn>
                <a:cxn ang="T91">
                  <a:pos x="T22" y="T23"/>
                </a:cxn>
                <a:cxn ang="T92">
                  <a:pos x="T24" y="T25"/>
                </a:cxn>
                <a:cxn ang="T93">
                  <a:pos x="T26" y="T27"/>
                </a:cxn>
                <a:cxn ang="T94">
                  <a:pos x="T28" y="T29"/>
                </a:cxn>
                <a:cxn ang="T95">
                  <a:pos x="T30" y="T31"/>
                </a:cxn>
                <a:cxn ang="T96">
                  <a:pos x="T32" y="T33"/>
                </a:cxn>
                <a:cxn ang="T97">
                  <a:pos x="T34" y="T35"/>
                </a:cxn>
                <a:cxn ang="T98">
                  <a:pos x="T36" y="T37"/>
                </a:cxn>
                <a:cxn ang="T99">
                  <a:pos x="T38" y="T39"/>
                </a:cxn>
                <a:cxn ang="T100">
                  <a:pos x="T40" y="T41"/>
                </a:cxn>
                <a:cxn ang="T101">
                  <a:pos x="T42" y="T43"/>
                </a:cxn>
                <a:cxn ang="T102">
                  <a:pos x="T44" y="T45"/>
                </a:cxn>
                <a:cxn ang="T103">
                  <a:pos x="T46" y="T47"/>
                </a:cxn>
                <a:cxn ang="T104">
                  <a:pos x="T48" y="T49"/>
                </a:cxn>
                <a:cxn ang="T105">
                  <a:pos x="T50" y="T51"/>
                </a:cxn>
                <a:cxn ang="T106">
                  <a:pos x="T52" y="T53"/>
                </a:cxn>
                <a:cxn ang="T107">
                  <a:pos x="T54" y="T55"/>
                </a:cxn>
                <a:cxn ang="T108">
                  <a:pos x="T56" y="T57"/>
                </a:cxn>
                <a:cxn ang="T109">
                  <a:pos x="T58" y="T59"/>
                </a:cxn>
                <a:cxn ang="T110">
                  <a:pos x="T60" y="T61"/>
                </a:cxn>
                <a:cxn ang="T111">
                  <a:pos x="T62" y="T63"/>
                </a:cxn>
                <a:cxn ang="T112">
                  <a:pos x="T64" y="T65"/>
                </a:cxn>
                <a:cxn ang="T113">
                  <a:pos x="T66" y="T67"/>
                </a:cxn>
                <a:cxn ang="T114">
                  <a:pos x="T68" y="T69"/>
                </a:cxn>
                <a:cxn ang="T115">
                  <a:pos x="T70" y="T71"/>
                </a:cxn>
                <a:cxn ang="T116">
                  <a:pos x="T72" y="T73"/>
                </a:cxn>
                <a:cxn ang="T117">
                  <a:pos x="T74" y="T75"/>
                </a:cxn>
                <a:cxn ang="T118">
                  <a:pos x="T76" y="T77"/>
                </a:cxn>
                <a:cxn ang="T119">
                  <a:pos x="T78" y="T79"/>
                </a:cxn>
              </a:cxnLst>
              <a:rect l="T120" t="T121" r="T122" b="T123"/>
              <a:pathLst>
                <a:path w="93" h="82">
                  <a:moveTo>
                    <a:pt x="4" y="24"/>
                  </a:moveTo>
                  <a:lnTo>
                    <a:pt x="6" y="25"/>
                  </a:lnTo>
                  <a:lnTo>
                    <a:pt x="8" y="29"/>
                  </a:lnTo>
                  <a:lnTo>
                    <a:pt x="11" y="34"/>
                  </a:lnTo>
                  <a:lnTo>
                    <a:pt x="24" y="34"/>
                  </a:lnTo>
                  <a:lnTo>
                    <a:pt x="30" y="30"/>
                  </a:lnTo>
                  <a:lnTo>
                    <a:pt x="35" y="29"/>
                  </a:lnTo>
                  <a:lnTo>
                    <a:pt x="40" y="31"/>
                  </a:lnTo>
                  <a:lnTo>
                    <a:pt x="48" y="29"/>
                  </a:lnTo>
                  <a:lnTo>
                    <a:pt x="56" y="18"/>
                  </a:lnTo>
                  <a:lnTo>
                    <a:pt x="61" y="5"/>
                  </a:lnTo>
                  <a:lnTo>
                    <a:pt x="64" y="0"/>
                  </a:lnTo>
                  <a:lnTo>
                    <a:pt x="75" y="0"/>
                  </a:lnTo>
                  <a:lnTo>
                    <a:pt x="79" y="3"/>
                  </a:lnTo>
                  <a:lnTo>
                    <a:pt x="79" y="10"/>
                  </a:lnTo>
                  <a:lnTo>
                    <a:pt x="84" y="16"/>
                  </a:lnTo>
                  <a:lnTo>
                    <a:pt x="83" y="25"/>
                  </a:lnTo>
                  <a:lnTo>
                    <a:pt x="90" y="28"/>
                  </a:lnTo>
                  <a:lnTo>
                    <a:pt x="93" y="33"/>
                  </a:lnTo>
                  <a:lnTo>
                    <a:pt x="86" y="34"/>
                  </a:lnTo>
                  <a:lnTo>
                    <a:pt x="84" y="31"/>
                  </a:lnTo>
                  <a:lnTo>
                    <a:pt x="79" y="37"/>
                  </a:lnTo>
                  <a:lnTo>
                    <a:pt x="80" y="46"/>
                  </a:lnTo>
                  <a:lnTo>
                    <a:pt x="72" y="57"/>
                  </a:lnTo>
                  <a:lnTo>
                    <a:pt x="67" y="59"/>
                  </a:lnTo>
                  <a:lnTo>
                    <a:pt x="68" y="69"/>
                  </a:lnTo>
                  <a:lnTo>
                    <a:pt x="60" y="79"/>
                  </a:lnTo>
                  <a:lnTo>
                    <a:pt x="53" y="82"/>
                  </a:lnTo>
                  <a:lnTo>
                    <a:pt x="52" y="80"/>
                  </a:lnTo>
                  <a:lnTo>
                    <a:pt x="47" y="74"/>
                  </a:lnTo>
                  <a:lnTo>
                    <a:pt x="43" y="77"/>
                  </a:lnTo>
                  <a:lnTo>
                    <a:pt x="40" y="73"/>
                  </a:lnTo>
                  <a:lnTo>
                    <a:pt x="35" y="73"/>
                  </a:lnTo>
                  <a:lnTo>
                    <a:pt x="29" y="77"/>
                  </a:lnTo>
                  <a:lnTo>
                    <a:pt x="25" y="72"/>
                  </a:lnTo>
                  <a:lnTo>
                    <a:pt x="12" y="70"/>
                  </a:lnTo>
                  <a:lnTo>
                    <a:pt x="8" y="53"/>
                  </a:lnTo>
                  <a:lnTo>
                    <a:pt x="2" y="48"/>
                  </a:lnTo>
                  <a:lnTo>
                    <a:pt x="0" y="28"/>
                  </a:lnTo>
                  <a:lnTo>
                    <a:pt x="4" y="24"/>
                  </a:lnTo>
                  <a:close/>
                </a:path>
              </a:pathLst>
            </a:custGeom>
            <a:solidFill>
              <a:srgbClr val="E55A00"/>
            </a:solidFill>
            <a:ln w="3175" cmpd="sng">
              <a:solidFill>
                <a:schemeClr val="bg1"/>
              </a:solidFill>
              <a:round/>
              <a:headEnd/>
              <a:tailEnd/>
            </a:ln>
          </p:spPr>
          <p:txBody>
            <a:bodyPr lIns="121908" tIns="60953" rIns="121908" bIns="60953"/>
            <a:lstStyle/>
            <a:p>
              <a:endParaRPr lang="es-CL" sz="2400" dirty="0">
                <a:solidFill>
                  <a:srgbClr val="000000"/>
                </a:solidFill>
              </a:endParaRPr>
            </a:p>
          </p:txBody>
        </p:sp>
        <p:sp>
          <p:nvSpPr>
            <p:cNvPr id="300" name="Freeform 800"/>
            <p:cNvSpPr>
              <a:spLocks/>
            </p:cNvSpPr>
            <p:nvPr/>
          </p:nvSpPr>
          <p:spPr bwMode="gray">
            <a:xfrm>
              <a:off x="6632229" y="3404575"/>
              <a:ext cx="3118" cy="1158"/>
            </a:xfrm>
            <a:custGeom>
              <a:avLst/>
              <a:gdLst>
                <a:gd name="T0" fmla="*/ 0 w 1"/>
                <a:gd name="T1" fmla="*/ 0 h 1"/>
                <a:gd name="T2" fmla="*/ 4 w 1"/>
                <a:gd name="T3" fmla="*/ 1 h 1"/>
                <a:gd name="T4" fmla="*/ 0 w 1"/>
                <a:gd name="T5" fmla="*/ 0 h 1"/>
                <a:gd name="T6" fmla="*/ 0 60000 65536"/>
                <a:gd name="T7" fmla="*/ 0 60000 65536"/>
                <a:gd name="T8" fmla="*/ 0 60000 65536"/>
                <a:gd name="T9" fmla="*/ 0 w 1"/>
                <a:gd name="T10" fmla="*/ 0 h 1"/>
                <a:gd name="T11" fmla="*/ 1 w 1"/>
                <a:gd name="T12" fmla="*/ 1 h 1"/>
              </a:gdLst>
              <a:ahLst/>
              <a:cxnLst>
                <a:cxn ang="T6">
                  <a:pos x="T0" y="T1"/>
                </a:cxn>
                <a:cxn ang="T7">
                  <a:pos x="T2" y="T3"/>
                </a:cxn>
                <a:cxn ang="T8">
                  <a:pos x="T4" y="T5"/>
                </a:cxn>
              </a:cxnLst>
              <a:rect l="T9" t="T10" r="T11" b="T12"/>
              <a:pathLst>
                <a:path w="1" h="1">
                  <a:moveTo>
                    <a:pt x="0" y="0"/>
                  </a:moveTo>
                  <a:lnTo>
                    <a:pt x="1" y="1"/>
                  </a:lnTo>
                  <a:lnTo>
                    <a:pt x="0" y="0"/>
                  </a:lnTo>
                  <a:close/>
                </a:path>
              </a:pathLst>
            </a:custGeom>
            <a:solidFill>
              <a:schemeClr val="bg2">
                <a:lumMod val="60000"/>
                <a:lumOff val="40000"/>
              </a:schemeClr>
            </a:solidFill>
            <a:ln w="3175" cmpd="sng">
              <a:solidFill>
                <a:schemeClr val="bg1"/>
              </a:solidFill>
              <a:round/>
              <a:headEnd/>
              <a:tailEnd/>
            </a:ln>
          </p:spPr>
          <p:txBody>
            <a:bodyPr lIns="121908" tIns="60953" rIns="121908" bIns="60953"/>
            <a:lstStyle/>
            <a:p>
              <a:endParaRPr lang="es-CL" sz="2400" dirty="0">
                <a:solidFill>
                  <a:srgbClr val="000000"/>
                </a:solidFill>
              </a:endParaRPr>
            </a:p>
          </p:txBody>
        </p:sp>
        <p:sp>
          <p:nvSpPr>
            <p:cNvPr id="301" name="Freeform 801"/>
            <p:cNvSpPr>
              <a:spLocks/>
            </p:cNvSpPr>
            <p:nvPr/>
          </p:nvSpPr>
          <p:spPr bwMode="gray">
            <a:xfrm>
              <a:off x="6632230" y="3303797"/>
              <a:ext cx="213578" cy="116994"/>
            </a:xfrm>
            <a:custGeom>
              <a:avLst/>
              <a:gdLst>
                <a:gd name="T0" fmla="*/ 5 w 88"/>
                <a:gd name="T1" fmla="*/ 145 h 65"/>
                <a:gd name="T2" fmla="*/ 0 w 88"/>
                <a:gd name="T3" fmla="*/ 135 h 65"/>
                <a:gd name="T4" fmla="*/ 3 w 88"/>
                <a:gd name="T5" fmla="*/ 138 h 65"/>
                <a:gd name="T6" fmla="*/ 31 w 88"/>
                <a:gd name="T7" fmla="*/ 135 h 65"/>
                <a:gd name="T8" fmla="*/ 36 w 88"/>
                <a:gd name="T9" fmla="*/ 110 h 65"/>
                <a:gd name="T10" fmla="*/ 53 w 88"/>
                <a:gd name="T11" fmla="*/ 109 h 65"/>
                <a:gd name="T12" fmla="*/ 62 w 88"/>
                <a:gd name="T13" fmla="*/ 101 h 65"/>
                <a:gd name="T14" fmla="*/ 84 w 88"/>
                <a:gd name="T15" fmla="*/ 92 h 65"/>
                <a:gd name="T16" fmla="*/ 97 w 88"/>
                <a:gd name="T17" fmla="*/ 70 h 65"/>
                <a:gd name="T18" fmla="*/ 109 w 88"/>
                <a:gd name="T19" fmla="*/ 65 h 65"/>
                <a:gd name="T20" fmla="*/ 107 w 88"/>
                <a:gd name="T21" fmla="*/ 79 h 65"/>
                <a:gd name="T22" fmla="*/ 114 w 88"/>
                <a:gd name="T23" fmla="*/ 79 h 65"/>
                <a:gd name="T24" fmla="*/ 117 w 88"/>
                <a:gd name="T25" fmla="*/ 73 h 65"/>
                <a:gd name="T26" fmla="*/ 126 w 88"/>
                <a:gd name="T27" fmla="*/ 79 h 65"/>
                <a:gd name="T28" fmla="*/ 129 w 88"/>
                <a:gd name="T29" fmla="*/ 73 h 65"/>
                <a:gd name="T30" fmla="*/ 131 w 88"/>
                <a:gd name="T31" fmla="*/ 62 h 65"/>
                <a:gd name="T32" fmla="*/ 134 w 88"/>
                <a:gd name="T33" fmla="*/ 39 h 65"/>
                <a:gd name="T34" fmla="*/ 170 w 88"/>
                <a:gd name="T35" fmla="*/ 0 h 65"/>
                <a:gd name="T36" fmla="*/ 179 w 88"/>
                <a:gd name="T37" fmla="*/ 26 h 65"/>
                <a:gd name="T38" fmla="*/ 201 w 88"/>
                <a:gd name="T39" fmla="*/ 31 h 65"/>
                <a:gd name="T40" fmla="*/ 213 w 88"/>
                <a:gd name="T41" fmla="*/ 48 h 65"/>
                <a:gd name="T42" fmla="*/ 195 w 88"/>
                <a:gd name="T43" fmla="*/ 56 h 65"/>
                <a:gd name="T44" fmla="*/ 199 w 88"/>
                <a:gd name="T45" fmla="*/ 68 h 65"/>
                <a:gd name="T46" fmla="*/ 187 w 88"/>
                <a:gd name="T47" fmla="*/ 73 h 65"/>
                <a:gd name="T48" fmla="*/ 177 w 88"/>
                <a:gd name="T49" fmla="*/ 82 h 65"/>
                <a:gd name="T50" fmla="*/ 167 w 88"/>
                <a:gd name="T51" fmla="*/ 75 h 65"/>
                <a:gd name="T52" fmla="*/ 140 w 88"/>
                <a:gd name="T53" fmla="*/ 75 h 65"/>
                <a:gd name="T54" fmla="*/ 134 w 88"/>
                <a:gd name="T55" fmla="*/ 87 h 65"/>
                <a:gd name="T56" fmla="*/ 121 w 88"/>
                <a:gd name="T57" fmla="*/ 118 h 65"/>
                <a:gd name="T58" fmla="*/ 101 w 88"/>
                <a:gd name="T59" fmla="*/ 145 h 65"/>
                <a:gd name="T60" fmla="*/ 83 w 88"/>
                <a:gd name="T61" fmla="*/ 149 h 65"/>
                <a:gd name="T62" fmla="*/ 70 w 88"/>
                <a:gd name="T63" fmla="*/ 145 h 65"/>
                <a:gd name="T64" fmla="*/ 58 w 88"/>
                <a:gd name="T65" fmla="*/ 148 h 65"/>
                <a:gd name="T66" fmla="*/ 44 w 88"/>
                <a:gd name="T67" fmla="*/ 157 h 65"/>
                <a:gd name="T68" fmla="*/ 12 w 88"/>
                <a:gd name="T69" fmla="*/ 157 h 65"/>
                <a:gd name="T70" fmla="*/ 5 w 88"/>
                <a:gd name="T71" fmla="*/ 145 h 65"/>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w 88"/>
                <a:gd name="T109" fmla="*/ 0 h 65"/>
                <a:gd name="T110" fmla="*/ 88 w 88"/>
                <a:gd name="T111" fmla="*/ 65 h 65"/>
              </a:gdLst>
              <a:ahLst/>
              <a:cxnLst>
                <a:cxn ang="T72">
                  <a:pos x="T0" y="T1"/>
                </a:cxn>
                <a:cxn ang="T73">
                  <a:pos x="T2" y="T3"/>
                </a:cxn>
                <a:cxn ang="T74">
                  <a:pos x="T4" y="T5"/>
                </a:cxn>
                <a:cxn ang="T75">
                  <a:pos x="T6" y="T7"/>
                </a:cxn>
                <a:cxn ang="T76">
                  <a:pos x="T8" y="T9"/>
                </a:cxn>
                <a:cxn ang="T77">
                  <a:pos x="T10" y="T11"/>
                </a:cxn>
                <a:cxn ang="T78">
                  <a:pos x="T12" y="T13"/>
                </a:cxn>
                <a:cxn ang="T79">
                  <a:pos x="T14" y="T15"/>
                </a:cxn>
                <a:cxn ang="T80">
                  <a:pos x="T16" y="T17"/>
                </a:cxn>
                <a:cxn ang="T81">
                  <a:pos x="T18" y="T19"/>
                </a:cxn>
                <a:cxn ang="T82">
                  <a:pos x="T20" y="T21"/>
                </a:cxn>
                <a:cxn ang="T83">
                  <a:pos x="T22" y="T23"/>
                </a:cxn>
                <a:cxn ang="T84">
                  <a:pos x="T24" y="T25"/>
                </a:cxn>
                <a:cxn ang="T85">
                  <a:pos x="T26" y="T27"/>
                </a:cxn>
                <a:cxn ang="T86">
                  <a:pos x="T28" y="T29"/>
                </a:cxn>
                <a:cxn ang="T87">
                  <a:pos x="T30" y="T31"/>
                </a:cxn>
                <a:cxn ang="T88">
                  <a:pos x="T32" y="T33"/>
                </a:cxn>
                <a:cxn ang="T89">
                  <a:pos x="T34" y="T35"/>
                </a:cxn>
                <a:cxn ang="T90">
                  <a:pos x="T36" y="T37"/>
                </a:cxn>
                <a:cxn ang="T91">
                  <a:pos x="T38" y="T39"/>
                </a:cxn>
                <a:cxn ang="T92">
                  <a:pos x="T40" y="T41"/>
                </a:cxn>
                <a:cxn ang="T93">
                  <a:pos x="T42" y="T43"/>
                </a:cxn>
                <a:cxn ang="T94">
                  <a:pos x="T44" y="T45"/>
                </a:cxn>
                <a:cxn ang="T95">
                  <a:pos x="T46" y="T47"/>
                </a:cxn>
                <a:cxn ang="T96">
                  <a:pos x="T48" y="T49"/>
                </a:cxn>
                <a:cxn ang="T97">
                  <a:pos x="T50" y="T51"/>
                </a:cxn>
                <a:cxn ang="T98">
                  <a:pos x="T52" y="T53"/>
                </a:cxn>
                <a:cxn ang="T99">
                  <a:pos x="T54" y="T55"/>
                </a:cxn>
                <a:cxn ang="T100">
                  <a:pos x="T56" y="T57"/>
                </a:cxn>
                <a:cxn ang="T101">
                  <a:pos x="T58" y="T59"/>
                </a:cxn>
                <a:cxn ang="T102">
                  <a:pos x="T60" y="T61"/>
                </a:cxn>
                <a:cxn ang="T103">
                  <a:pos x="T62" y="T63"/>
                </a:cxn>
                <a:cxn ang="T104">
                  <a:pos x="T64" y="T65"/>
                </a:cxn>
                <a:cxn ang="T105">
                  <a:pos x="T66" y="T67"/>
                </a:cxn>
                <a:cxn ang="T106">
                  <a:pos x="T68" y="T69"/>
                </a:cxn>
                <a:cxn ang="T107">
                  <a:pos x="T70" y="T71"/>
                </a:cxn>
              </a:cxnLst>
              <a:rect l="T108" t="T109" r="T110" b="T111"/>
              <a:pathLst>
                <a:path w="88" h="65">
                  <a:moveTo>
                    <a:pt x="2" y="60"/>
                  </a:moveTo>
                  <a:lnTo>
                    <a:pt x="0" y="56"/>
                  </a:lnTo>
                  <a:lnTo>
                    <a:pt x="1" y="57"/>
                  </a:lnTo>
                  <a:lnTo>
                    <a:pt x="13" y="56"/>
                  </a:lnTo>
                  <a:lnTo>
                    <a:pt x="15" y="46"/>
                  </a:lnTo>
                  <a:lnTo>
                    <a:pt x="22" y="45"/>
                  </a:lnTo>
                  <a:lnTo>
                    <a:pt x="26" y="42"/>
                  </a:lnTo>
                  <a:lnTo>
                    <a:pt x="35" y="38"/>
                  </a:lnTo>
                  <a:lnTo>
                    <a:pt x="40" y="29"/>
                  </a:lnTo>
                  <a:lnTo>
                    <a:pt x="45" y="27"/>
                  </a:lnTo>
                  <a:lnTo>
                    <a:pt x="44" y="33"/>
                  </a:lnTo>
                  <a:lnTo>
                    <a:pt x="47" y="33"/>
                  </a:lnTo>
                  <a:lnTo>
                    <a:pt x="48" y="30"/>
                  </a:lnTo>
                  <a:lnTo>
                    <a:pt x="52" y="33"/>
                  </a:lnTo>
                  <a:lnTo>
                    <a:pt x="53" y="30"/>
                  </a:lnTo>
                  <a:lnTo>
                    <a:pt x="54" y="26"/>
                  </a:lnTo>
                  <a:lnTo>
                    <a:pt x="55" y="16"/>
                  </a:lnTo>
                  <a:lnTo>
                    <a:pt x="70" y="0"/>
                  </a:lnTo>
                  <a:lnTo>
                    <a:pt x="74" y="11"/>
                  </a:lnTo>
                  <a:lnTo>
                    <a:pt x="83" y="13"/>
                  </a:lnTo>
                  <a:lnTo>
                    <a:pt x="88" y="20"/>
                  </a:lnTo>
                  <a:lnTo>
                    <a:pt x="80" y="23"/>
                  </a:lnTo>
                  <a:lnTo>
                    <a:pt x="82" y="28"/>
                  </a:lnTo>
                  <a:lnTo>
                    <a:pt x="77" y="30"/>
                  </a:lnTo>
                  <a:lnTo>
                    <a:pt x="73" y="34"/>
                  </a:lnTo>
                  <a:lnTo>
                    <a:pt x="69" y="31"/>
                  </a:lnTo>
                  <a:lnTo>
                    <a:pt x="58" y="31"/>
                  </a:lnTo>
                  <a:lnTo>
                    <a:pt x="55" y="36"/>
                  </a:lnTo>
                  <a:lnTo>
                    <a:pt x="50" y="49"/>
                  </a:lnTo>
                  <a:lnTo>
                    <a:pt x="42" y="60"/>
                  </a:lnTo>
                  <a:lnTo>
                    <a:pt x="34" y="62"/>
                  </a:lnTo>
                  <a:lnTo>
                    <a:pt x="29" y="60"/>
                  </a:lnTo>
                  <a:lnTo>
                    <a:pt x="24" y="61"/>
                  </a:lnTo>
                  <a:lnTo>
                    <a:pt x="18" y="65"/>
                  </a:lnTo>
                  <a:lnTo>
                    <a:pt x="5" y="65"/>
                  </a:lnTo>
                  <a:lnTo>
                    <a:pt x="2" y="60"/>
                  </a:lnTo>
                  <a:close/>
                </a:path>
              </a:pathLst>
            </a:custGeom>
            <a:solidFill>
              <a:schemeClr val="bg1">
                <a:lumMod val="85000"/>
              </a:schemeClr>
            </a:solidFill>
            <a:ln w="3175" cmpd="sng">
              <a:solidFill>
                <a:schemeClr val="bg1"/>
              </a:solidFill>
              <a:round/>
              <a:headEnd/>
              <a:tailEnd/>
            </a:ln>
          </p:spPr>
          <p:txBody>
            <a:bodyPr lIns="121908" tIns="60953" rIns="121908" bIns="60953"/>
            <a:lstStyle/>
            <a:p>
              <a:endParaRPr lang="es-CL" sz="2400" dirty="0">
                <a:solidFill>
                  <a:srgbClr val="000000"/>
                </a:solidFill>
              </a:endParaRPr>
            </a:p>
          </p:txBody>
        </p:sp>
        <p:sp>
          <p:nvSpPr>
            <p:cNvPr id="302" name="Freeform 802"/>
            <p:cNvSpPr>
              <a:spLocks/>
            </p:cNvSpPr>
            <p:nvPr/>
          </p:nvSpPr>
          <p:spPr bwMode="gray">
            <a:xfrm>
              <a:off x="6534018" y="3463651"/>
              <a:ext cx="34297" cy="26642"/>
            </a:xfrm>
            <a:custGeom>
              <a:avLst/>
              <a:gdLst>
                <a:gd name="T0" fmla="*/ 0 w 14"/>
                <a:gd name="T1" fmla="*/ 9 h 15"/>
                <a:gd name="T2" fmla="*/ 5 w 14"/>
                <a:gd name="T3" fmla="*/ 9 h 15"/>
                <a:gd name="T4" fmla="*/ 25 w 14"/>
                <a:gd name="T5" fmla="*/ 35 h 15"/>
                <a:gd name="T6" fmla="*/ 35 w 14"/>
                <a:gd name="T7" fmla="*/ 31 h 15"/>
                <a:gd name="T8" fmla="*/ 14 w 14"/>
                <a:gd name="T9" fmla="*/ 0 h 15"/>
                <a:gd name="T10" fmla="*/ 0 w 14"/>
                <a:gd name="T11" fmla="*/ 0 h 15"/>
                <a:gd name="T12" fmla="*/ 0 w 14"/>
                <a:gd name="T13" fmla="*/ 9 h 15"/>
                <a:gd name="T14" fmla="*/ 0 60000 65536"/>
                <a:gd name="T15" fmla="*/ 0 60000 65536"/>
                <a:gd name="T16" fmla="*/ 0 60000 65536"/>
                <a:gd name="T17" fmla="*/ 0 60000 65536"/>
                <a:gd name="T18" fmla="*/ 0 60000 65536"/>
                <a:gd name="T19" fmla="*/ 0 60000 65536"/>
                <a:gd name="T20" fmla="*/ 0 60000 65536"/>
                <a:gd name="T21" fmla="*/ 0 w 14"/>
                <a:gd name="T22" fmla="*/ 0 h 15"/>
                <a:gd name="T23" fmla="*/ 14 w 14"/>
                <a:gd name="T24" fmla="*/ 15 h 15"/>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14" h="15">
                  <a:moveTo>
                    <a:pt x="0" y="4"/>
                  </a:moveTo>
                  <a:lnTo>
                    <a:pt x="2" y="4"/>
                  </a:lnTo>
                  <a:lnTo>
                    <a:pt x="10" y="15"/>
                  </a:lnTo>
                  <a:lnTo>
                    <a:pt x="14" y="13"/>
                  </a:lnTo>
                  <a:lnTo>
                    <a:pt x="6" y="0"/>
                  </a:lnTo>
                  <a:lnTo>
                    <a:pt x="0" y="0"/>
                  </a:lnTo>
                  <a:lnTo>
                    <a:pt x="0" y="4"/>
                  </a:lnTo>
                  <a:close/>
                </a:path>
              </a:pathLst>
            </a:custGeom>
            <a:solidFill>
              <a:schemeClr val="bg2">
                <a:lumMod val="60000"/>
                <a:lumOff val="40000"/>
              </a:schemeClr>
            </a:solidFill>
            <a:ln w="3175" cmpd="sng">
              <a:solidFill>
                <a:schemeClr val="bg1"/>
              </a:solidFill>
              <a:round/>
              <a:headEnd/>
              <a:tailEnd/>
            </a:ln>
          </p:spPr>
          <p:txBody>
            <a:bodyPr lIns="121908" tIns="60953" rIns="121908" bIns="60953"/>
            <a:lstStyle/>
            <a:p>
              <a:endParaRPr lang="es-CL" sz="2400" dirty="0">
                <a:solidFill>
                  <a:srgbClr val="000000"/>
                </a:solidFill>
              </a:endParaRPr>
            </a:p>
          </p:txBody>
        </p:sp>
        <p:sp>
          <p:nvSpPr>
            <p:cNvPr id="303" name="Freeform 803"/>
            <p:cNvSpPr>
              <a:spLocks/>
            </p:cNvSpPr>
            <p:nvPr/>
          </p:nvSpPr>
          <p:spPr bwMode="gray">
            <a:xfrm>
              <a:off x="6582347" y="3479870"/>
              <a:ext cx="21825" cy="13901"/>
            </a:xfrm>
            <a:custGeom>
              <a:avLst/>
              <a:gdLst>
                <a:gd name="T0" fmla="*/ 0 w 9"/>
                <a:gd name="T1" fmla="*/ 10 h 8"/>
                <a:gd name="T2" fmla="*/ 8 w 9"/>
                <a:gd name="T3" fmla="*/ 0 h 8"/>
                <a:gd name="T4" fmla="*/ 14 w 9"/>
                <a:gd name="T5" fmla="*/ 3 h 8"/>
                <a:gd name="T6" fmla="*/ 22 w 9"/>
                <a:gd name="T7" fmla="*/ 9 h 8"/>
                <a:gd name="T8" fmla="*/ 19 w 9"/>
                <a:gd name="T9" fmla="*/ 13 h 8"/>
                <a:gd name="T10" fmla="*/ 8 w 9"/>
                <a:gd name="T11" fmla="*/ 18 h 8"/>
                <a:gd name="T12" fmla="*/ 0 w 9"/>
                <a:gd name="T13" fmla="*/ 10 h 8"/>
                <a:gd name="T14" fmla="*/ 0 60000 65536"/>
                <a:gd name="T15" fmla="*/ 0 60000 65536"/>
                <a:gd name="T16" fmla="*/ 0 60000 65536"/>
                <a:gd name="T17" fmla="*/ 0 60000 65536"/>
                <a:gd name="T18" fmla="*/ 0 60000 65536"/>
                <a:gd name="T19" fmla="*/ 0 60000 65536"/>
                <a:gd name="T20" fmla="*/ 0 60000 65536"/>
                <a:gd name="T21" fmla="*/ 0 w 9"/>
                <a:gd name="T22" fmla="*/ 0 h 8"/>
                <a:gd name="T23" fmla="*/ 9 w 9"/>
                <a:gd name="T24" fmla="*/ 8 h 8"/>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9" h="8">
                  <a:moveTo>
                    <a:pt x="0" y="5"/>
                  </a:moveTo>
                  <a:lnTo>
                    <a:pt x="3" y="0"/>
                  </a:lnTo>
                  <a:lnTo>
                    <a:pt x="6" y="1"/>
                  </a:lnTo>
                  <a:lnTo>
                    <a:pt x="9" y="4"/>
                  </a:lnTo>
                  <a:lnTo>
                    <a:pt x="8" y="6"/>
                  </a:lnTo>
                  <a:lnTo>
                    <a:pt x="3" y="8"/>
                  </a:lnTo>
                  <a:lnTo>
                    <a:pt x="0" y="5"/>
                  </a:lnTo>
                  <a:close/>
                </a:path>
              </a:pathLst>
            </a:custGeom>
            <a:solidFill>
              <a:schemeClr val="bg2">
                <a:lumMod val="60000"/>
                <a:lumOff val="40000"/>
              </a:schemeClr>
            </a:solidFill>
            <a:ln w="3175" cmpd="sng">
              <a:solidFill>
                <a:schemeClr val="bg1"/>
              </a:solidFill>
              <a:round/>
              <a:headEnd/>
              <a:tailEnd/>
            </a:ln>
          </p:spPr>
          <p:txBody>
            <a:bodyPr lIns="121908" tIns="60953" rIns="121908" bIns="60953"/>
            <a:lstStyle/>
            <a:p>
              <a:endParaRPr lang="es-CL" sz="2400" dirty="0">
                <a:solidFill>
                  <a:srgbClr val="000000"/>
                </a:solidFill>
              </a:endParaRPr>
            </a:p>
          </p:txBody>
        </p:sp>
        <p:sp>
          <p:nvSpPr>
            <p:cNvPr id="304" name="Freeform 804"/>
            <p:cNvSpPr>
              <a:spLocks/>
            </p:cNvSpPr>
            <p:nvPr/>
          </p:nvSpPr>
          <p:spPr bwMode="gray">
            <a:xfrm>
              <a:off x="6546486" y="3544738"/>
              <a:ext cx="188634" cy="46334"/>
            </a:xfrm>
            <a:custGeom>
              <a:avLst/>
              <a:gdLst>
                <a:gd name="T0" fmla="*/ 188 w 78"/>
                <a:gd name="T1" fmla="*/ 49 h 26"/>
                <a:gd name="T2" fmla="*/ 183 w 78"/>
                <a:gd name="T3" fmla="*/ 43 h 26"/>
                <a:gd name="T4" fmla="*/ 174 w 78"/>
                <a:gd name="T5" fmla="*/ 45 h 26"/>
                <a:gd name="T6" fmla="*/ 147 w 78"/>
                <a:gd name="T7" fmla="*/ 38 h 26"/>
                <a:gd name="T8" fmla="*/ 147 w 78"/>
                <a:gd name="T9" fmla="*/ 23 h 26"/>
                <a:gd name="T10" fmla="*/ 110 w 78"/>
                <a:gd name="T11" fmla="*/ 12 h 26"/>
                <a:gd name="T12" fmla="*/ 105 w 78"/>
                <a:gd name="T13" fmla="*/ 17 h 26"/>
                <a:gd name="T14" fmla="*/ 101 w 78"/>
                <a:gd name="T15" fmla="*/ 26 h 26"/>
                <a:gd name="T16" fmla="*/ 61 w 78"/>
                <a:gd name="T17" fmla="*/ 18 h 26"/>
                <a:gd name="T18" fmla="*/ 57 w 78"/>
                <a:gd name="T19" fmla="*/ 5 h 26"/>
                <a:gd name="T20" fmla="*/ 36 w 78"/>
                <a:gd name="T21" fmla="*/ 5 h 26"/>
                <a:gd name="T22" fmla="*/ 29 w 78"/>
                <a:gd name="T23" fmla="*/ 9 h 26"/>
                <a:gd name="T24" fmla="*/ 12 w 78"/>
                <a:gd name="T25" fmla="*/ 0 h 26"/>
                <a:gd name="T26" fmla="*/ 0 w 78"/>
                <a:gd name="T27" fmla="*/ 17 h 26"/>
                <a:gd name="T28" fmla="*/ 9 w 78"/>
                <a:gd name="T29" fmla="*/ 35 h 26"/>
                <a:gd name="T30" fmla="*/ 48 w 78"/>
                <a:gd name="T31" fmla="*/ 38 h 26"/>
                <a:gd name="T32" fmla="*/ 56 w 78"/>
                <a:gd name="T33" fmla="*/ 43 h 26"/>
                <a:gd name="T34" fmla="*/ 84 w 78"/>
                <a:gd name="T35" fmla="*/ 43 h 26"/>
                <a:gd name="T36" fmla="*/ 109 w 78"/>
                <a:gd name="T37" fmla="*/ 54 h 26"/>
                <a:gd name="T38" fmla="*/ 149 w 78"/>
                <a:gd name="T39" fmla="*/ 54 h 26"/>
                <a:gd name="T40" fmla="*/ 174 w 78"/>
                <a:gd name="T41" fmla="*/ 62 h 26"/>
                <a:gd name="T42" fmla="*/ 188 w 78"/>
                <a:gd name="T43" fmla="*/ 62 h 26"/>
                <a:gd name="T44" fmla="*/ 188 w 78"/>
                <a:gd name="T45" fmla="*/ 49 h 2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w 78"/>
                <a:gd name="T70" fmla="*/ 0 h 26"/>
                <a:gd name="T71" fmla="*/ 78 w 78"/>
                <a:gd name="T72" fmla="*/ 26 h 26"/>
              </a:gdLst>
              <a:ahLst/>
              <a:cxnLst>
                <a:cxn ang="T46">
                  <a:pos x="T0" y="T1"/>
                </a:cxn>
                <a:cxn ang="T47">
                  <a:pos x="T2" y="T3"/>
                </a:cxn>
                <a:cxn ang="T48">
                  <a:pos x="T4" y="T5"/>
                </a:cxn>
                <a:cxn ang="T49">
                  <a:pos x="T6" y="T7"/>
                </a:cxn>
                <a:cxn ang="T50">
                  <a:pos x="T8" y="T9"/>
                </a:cxn>
                <a:cxn ang="T51">
                  <a:pos x="T10" y="T11"/>
                </a:cxn>
                <a:cxn ang="T52">
                  <a:pos x="T12" y="T13"/>
                </a:cxn>
                <a:cxn ang="T53">
                  <a:pos x="T14" y="T15"/>
                </a:cxn>
                <a:cxn ang="T54">
                  <a:pos x="T16" y="T17"/>
                </a:cxn>
                <a:cxn ang="T55">
                  <a:pos x="T18" y="T19"/>
                </a:cxn>
                <a:cxn ang="T56">
                  <a:pos x="T20" y="T21"/>
                </a:cxn>
                <a:cxn ang="T57">
                  <a:pos x="T22" y="T23"/>
                </a:cxn>
                <a:cxn ang="T58">
                  <a:pos x="T24" y="T25"/>
                </a:cxn>
                <a:cxn ang="T59">
                  <a:pos x="T26" y="T27"/>
                </a:cxn>
                <a:cxn ang="T60">
                  <a:pos x="T28" y="T29"/>
                </a:cxn>
                <a:cxn ang="T61">
                  <a:pos x="T30" y="T31"/>
                </a:cxn>
                <a:cxn ang="T62">
                  <a:pos x="T32" y="T33"/>
                </a:cxn>
                <a:cxn ang="T63">
                  <a:pos x="T34" y="T35"/>
                </a:cxn>
                <a:cxn ang="T64">
                  <a:pos x="T36" y="T37"/>
                </a:cxn>
                <a:cxn ang="T65">
                  <a:pos x="T38" y="T39"/>
                </a:cxn>
                <a:cxn ang="T66">
                  <a:pos x="T40" y="T41"/>
                </a:cxn>
                <a:cxn ang="T67">
                  <a:pos x="T42" y="T43"/>
                </a:cxn>
                <a:cxn ang="T68">
                  <a:pos x="T44" y="T45"/>
                </a:cxn>
              </a:cxnLst>
              <a:rect l="T69" t="T70" r="T71" b="T72"/>
              <a:pathLst>
                <a:path w="78" h="26">
                  <a:moveTo>
                    <a:pt x="78" y="21"/>
                  </a:moveTo>
                  <a:lnTo>
                    <a:pt x="76" y="18"/>
                  </a:lnTo>
                  <a:lnTo>
                    <a:pt x="72" y="19"/>
                  </a:lnTo>
                  <a:lnTo>
                    <a:pt x="61" y="16"/>
                  </a:lnTo>
                  <a:lnTo>
                    <a:pt x="61" y="10"/>
                  </a:lnTo>
                  <a:lnTo>
                    <a:pt x="46" y="5"/>
                  </a:lnTo>
                  <a:lnTo>
                    <a:pt x="44" y="7"/>
                  </a:lnTo>
                  <a:lnTo>
                    <a:pt x="42" y="11"/>
                  </a:lnTo>
                  <a:lnTo>
                    <a:pt x="25" y="8"/>
                  </a:lnTo>
                  <a:lnTo>
                    <a:pt x="24" y="2"/>
                  </a:lnTo>
                  <a:lnTo>
                    <a:pt x="15" y="2"/>
                  </a:lnTo>
                  <a:lnTo>
                    <a:pt x="12" y="4"/>
                  </a:lnTo>
                  <a:lnTo>
                    <a:pt x="5" y="0"/>
                  </a:lnTo>
                  <a:lnTo>
                    <a:pt x="0" y="7"/>
                  </a:lnTo>
                  <a:lnTo>
                    <a:pt x="4" y="15"/>
                  </a:lnTo>
                  <a:lnTo>
                    <a:pt x="20" y="16"/>
                  </a:lnTo>
                  <a:lnTo>
                    <a:pt x="23" y="18"/>
                  </a:lnTo>
                  <a:lnTo>
                    <a:pt x="35" y="18"/>
                  </a:lnTo>
                  <a:lnTo>
                    <a:pt x="45" y="23"/>
                  </a:lnTo>
                  <a:lnTo>
                    <a:pt x="62" y="23"/>
                  </a:lnTo>
                  <a:lnTo>
                    <a:pt x="72" y="26"/>
                  </a:lnTo>
                  <a:lnTo>
                    <a:pt x="78" y="26"/>
                  </a:lnTo>
                  <a:lnTo>
                    <a:pt x="78" y="21"/>
                  </a:lnTo>
                  <a:close/>
                </a:path>
              </a:pathLst>
            </a:custGeom>
            <a:solidFill>
              <a:srgbClr val="E55A00"/>
            </a:solidFill>
            <a:ln w="3175" cmpd="sng">
              <a:solidFill>
                <a:schemeClr val="bg1"/>
              </a:solidFill>
              <a:round/>
              <a:headEnd/>
              <a:tailEnd/>
            </a:ln>
          </p:spPr>
          <p:txBody>
            <a:bodyPr lIns="121908" tIns="60953" rIns="121908" bIns="60953"/>
            <a:lstStyle/>
            <a:p>
              <a:endParaRPr lang="es-CL" sz="2400" dirty="0">
                <a:solidFill>
                  <a:srgbClr val="000000"/>
                </a:solidFill>
              </a:endParaRPr>
            </a:p>
          </p:txBody>
        </p:sp>
        <p:sp>
          <p:nvSpPr>
            <p:cNvPr id="305" name="Freeform 805"/>
            <p:cNvSpPr>
              <a:spLocks/>
            </p:cNvSpPr>
            <p:nvPr/>
          </p:nvSpPr>
          <p:spPr bwMode="gray">
            <a:xfrm>
              <a:off x="6309525" y="3339706"/>
              <a:ext cx="236962" cy="201554"/>
            </a:xfrm>
            <a:custGeom>
              <a:avLst/>
              <a:gdLst>
                <a:gd name="T0" fmla="*/ 3 w 98"/>
                <a:gd name="T1" fmla="*/ 0 h 112"/>
                <a:gd name="T2" fmla="*/ 17 w 98"/>
                <a:gd name="T3" fmla="*/ 5 h 112"/>
                <a:gd name="T4" fmla="*/ 45 w 98"/>
                <a:gd name="T5" fmla="*/ 5 h 112"/>
                <a:gd name="T6" fmla="*/ 53 w 98"/>
                <a:gd name="T7" fmla="*/ 8 h 112"/>
                <a:gd name="T8" fmla="*/ 62 w 98"/>
                <a:gd name="T9" fmla="*/ 25 h 112"/>
                <a:gd name="T10" fmla="*/ 67 w 98"/>
                <a:gd name="T11" fmla="*/ 31 h 112"/>
                <a:gd name="T12" fmla="*/ 73 w 98"/>
                <a:gd name="T13" fmla="*/ 36 h 112"/>
                <a:gd name="T14" fmla="*/ 87 w 98"/>
                <a:gd name="T15" fmla="*/ 51 h 112"/>
                <a:gd name="T16" fmla="*/ 101 w 98"/>
                <a:gd name="T17" fmla="*/ 57 h 112"/>
                <a:gd name="T18" fmla="*/ 118 w 98"/>
                <a:gd name="T19" fmla="*/ 79 h 112"/>
                <a:gd name="T20" fmla="*/ 127 w 98"/>
                <a:gd name="T21" fmla="*/ 79 h 112"/>
                <a:gd name="T22" fmla="*/ 147 w 98"/>
                <a:gd name="T23" fmla="*/ 101 h 112"/>
                <a:gd name="T24" fmla="*/ 152 w 98"/>
                <a:gd name="T25" fmla="*/ 110 h 112"/>
                <a:gd name="T26" fmla="*/ 169 w 98"/>
                <a:gd name="T27" fmla="*/ 126 h 112"/>
                <a:gd name="T28" fmla="*/ 185 w 98"/>
                <a:gd name="T29" fmla="*/ 127 h 112"/>
                <a:gd name="T30" fmla="*/ 188 w 98"/>
                <a:gd name="T31" fmla="*/ 135 h 112"/>
                <a:gd name="T32" fmla="*/ 188 w 98"/>
                <a:gd name="T33" fmla="*/ 148 h 112"/>
                <a:gd name="T34" fmla="*/ 202 w 98"/>
                <a:gd name="T35" fmla="*/ 160 h 112"/>
                <a:gd name="T36" fmla="*/ 209 w 98"/>
                <a:gd name="T37" fmla="*/ 186 h 112"/>
                <a:gd name="T38" fmla="*/ 219 w 98"/>
                <a:gd name="T39" fmla="*/ 186 h 112"/>
                <a:gd name="T40" fmla="*/ 236 w 98"/>
                <a:gd name="T41" fmla="*/ 208 h 112"/>
                <a:gd name="T42" fmla="*/ 236 w 98"/>
                <a:gd name="T43" fmla="*/ 267 h 112"/>
                <a:gd name="T44" fmla="*/ 226 w 98"/>
                <a:gd name="T45" fmla="*/ 270 h 112"/>
                <a:gd name="T46" fmla="*/ 205 w 98"/>
                <a:gd name="T47" fmla="*/ 256 h 112"/>
                <a:gd name="T48" fmla="*/ 185 w 98"/>
                <a:gd name="T49" fmla="*/ 252 h 112"/>
                <a:gd name="T50" fmla="*/ 147 w 98"/>
                <a:gd name="T51" fmla="*/ 218 h 112"/>
                <a:gd name="T52" fmla="*/ 126 w 98"/>
                <a:gd name="T53" fmla="*/ 176 h 112"/>
                <a:gd name="T54" fmla="*/ 121 w 98"/>
                <a:gd name="T55" fmla="*/ 160 h 112"/>
                <a:gd name="T56" fmla="*/ 93 w 98"/>
                <a:gd name="T57" fmla="*/ 127 h 112"/>
                <a:gd name="T58" fmla="*/ 84 w 98"/>
                <a:gd name="T59" fmla="*/ 127 h 112"/>
                <a:gd name="T60" fmla="*/ 78 w 98"/>
                <a:gd name="T61" fmla="*/ 92 h 112"/>
                <a:gd name="T62" fmla="*/ 65 w 98"/>
                <a:gd name="T63" fmla="*/ 78 h 112"/>
                <a:gd name="T64" fmla="*/ 51 w 98"/>
                <a:gd name="T65" fmla="*/ 70 h 112"/>
                <a:gd name="T66" fmla="*/ 48 w 98"/>
                <a:gd name="T67" fmla="*/ 56 h 112"/>
                <a:gd name="T68" fmla="*/ 34 w 98"/>
                <a:gd name="T69" fmla="*/ 44 h 112"/>
                <a:gd name="T70" fmla="*/ 25 w 98"/>
                <a:gd name="T71" fmla="*/ 44 h 112"/>
                <a:gd name="T72" fmla="*/ 0 w 98"/>
                <a:gd name="T73" fmla="*/ 9 h 112"/>
                <a:gd name="T74" fmla="*/ 3 w 98"/>
                <a:gd name="T75" fmla="*/ 0 h 112"/>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w 98"/>
                <a:gd name="T115" fmla="*/ 0 h 112"/>
                <a:gd name="T116" fmla="*/ 98 w 98"/>
                <a:gd name="T117" fmla="*/ 112 h 112"/>
              </a:gdLst>
              <a:ahLst/>
              <a:cxnLst>
                <a:cxn ang="T76">
                  <a:pos x="T0" y="T1"/>
                </a:cxn>
                <a:cxn ang="T77">
                  <a:pos x="T2" y="T3"/>
                </a:cxn>
                <a:cxn ang="T78">
                  <a:pos x="T4" y="T5"/>
                </a:cxn>
                <a:cxn ang="T79">
                  <a:pos x="T6" y="T7"/>
                </a:cxn>
                <a:cxn ang="T80">
                  <a:pos x="T8" y="T9"/>
                </a:cxn>
                <a:cxn ang="T81">
                  <a:pos x="T10" y="T11"/>
                </a:cxn>
                <a:cxn ang="T82">
                  <a:pos x="T12" y="T13"/>
                </a:cxn>
                <a:cxn ang="T83">
                  <a:pos x="T14" y="T15"/>
                </a:cxn>
                <a:cxn ang="T84">
                  <a:pos x="T16" y="T17"/>
                </a:cxn>
                <a:cxn ang="T85">
                  <a:pos x="T18" y="T19"/>
                </a:cxn>
                <a:cxn ang="T86">
                  <a:pos x="T20" y="T21"/>
                </a:cxn>
                <a:cxn ang="T87">
                  <a:pos x="T22" y="T23"/>
                </a:cxn>
                <a:cxn ang="T88">
                  <a:pos x="T24" y="T25"/>
                </a:cxn>
                <a:cxn ang="T89">
                  <a:pos x="T26" y="T27"/>
                </a:cxn>
                <a:cxn ang="T90">
                  <a:pos x="T28" y="T29"/>
                </a:cxn>
                <a:cxn ang="T91">
                  <a:pos x="T30" y="T31"/>
                </a:cxn>
                <a:cxn ang="T92">
                  <a:pos x="T32" y="T33"/>
                </a:cxn>
                <a:cxn ang="T93">
                  <a:pos x="T34" y="T35"/>
                </a:cxn>
                <a:cxn ang="T94">
                  <a:pos x="T36" y="T37"/>
                </a:cxn>
                <a:cxn ang="T95">
                  <a:pos x="T38" y="T39"/>
                </a:cxn>
                <a:cxn ang="T96">
                  <a:pos x="T40" y="T41"/>
                </a:cxn>
                <a:cxn ang="T97">
                  <a:pos x="T42" y="T43"/>
                </a:cxn>
                <a:cxn ang="T98">
                  <a:pos x="T44" y="T45"/>
                </a:cxn>
                <a:cxn ang="T99">
                  <a:pos x="T46" y="T47"/>
                </a:cxn>
                <a:cxn ang="T100">
                  <a:pos x="T48" y="T49"/>
                </a:cxn>
                <a:cxn ang="T101">
                  <a:pos x="T50" y="T51"/>
                </a:cxn>
                <a:cxn ang="T102">
                  <a:pos x="T52" y="T53"/>
                </a:cxn>
                <a:cxn ang="T103">
                  <a:pos x="T54" y="T55"/>
                </a:cxn>
                <a:cxn ang="T104">
                  <a:pos x="T56" y="T57"/>
                </a:cxn>
                <a:cxn ang="T105">
                  <a:pos x="T58" y="T59"/>
                </a:cxn>
                <a:cxn ang="T106">
                  <a:pos x="T60" y="T61"/>
                </a:cxn>
                <a:cxn ang="T107">
                  <a:pos x="T62" y="T63"/>
                </a:cxn>
                <a:cxn ang="T108">
                  <a:pos x="T64" y="T65"/>
                </a:cxn>
                <a:cxn ang="T109">
                  <a:pos x="T66" y="T67"/>
                </a:cxn>
                <a:cxn ang="T110">
                  <a:pos x="T68" y="T69"/>
                </a:cxn>
                <a:cxn ang="T111">
                  <a:pos x="T70" y="T71"/>
                </a:cxn>
                <a:cxn ang="T112">
                  <a:pos x="T72" y="T73"/>
                </a:cxn>
                <a:cxn ang="T113">
                  <a:pos x="T74" y="T75"/>
                </a:cxn>
              </a:cxnLst>
              <a:rect l="T114" t="T115" r="T116" b="T117"/>
              <a:pathLst>
                <a:path w="98" h="112">
                  <a:moveTo>
                    <a:pt x="1" y="0"/>
                  </a:moveTo>
                  <a:lnTo>
                    <a:pt x="7" y="2"/>
                  </a:lnTo>
                  <a:lnTo>
                    <a:pt x="19" y="2"/>
                  </a:lnTo>
                  <a:lnTo>
                    <a:pt x="22" y="3"/>
                  </a:lnTo>
                  <a:lnTo>
                    <a:pt x="26" y="10"/>
                  </a:lnTo>
                  <a:lnTo>
                    <a:pt x="28" y="13"/>
                  </a:lnTo>
                  <a:lnTo>
                    <a:pt x="30" y="15"/>
                  </a:lnTo>
                  <a:lnTo>
                    <a:pt x="36" y="21"/>
                  </a:lnTo>
                  <a:lnTo>
                    <a:pt x="42" y="24"/>
                  </a:lnTo>
                  <a:lnTo>
                    <a:pt x="49" y="33"/>
                  </a:lnTo>
                  <a:lnTo>
                    <a:pt x="53" y="33"/>
                  </a:lnTo>
                  <a:lnTo>
                    <a:pt x="61" y="42"/>
                  </a:lnTo>
                  <a:lnTo>
                    <a:pt x="63" y="46"/>
                  </a:lnTo>
                  <a:lnTo>
                    <a:pt x="70" y="52"/>
                  </a:lnTo>
                  <a:lnTo>
                    <a:pt x="77" y="53"/>
                  </a:lnTo>
                  <a:lnTo>
                    <a:pt x="78" y="56"/>
                  </a:lnTo>
                  <a:lnTo>
                    <a:pt x="78" y="61"/>
                  </a:lnTo>
                  <a:lnTo>
                    <a:pt x="84" y="66"/>
                  </a:lnTo>
                  <a:lnTo>
                    <a:pt x="87" y="77"/>
                  </a:lnTo>
                  <a:lnTo>
                    <a:pt x="91" y="77"/>
                  </a:lnTo>
                  <a:lnTo>
                    <a:pt x="98" y="86"/>
                  </a:lnTo>
                  <a:lnTo>
                    <a:pt x="98" y="111"/>
                  </a:lnTo>
                  <a:lnTo>
                    <a:pt x="94" y="112"/>
                  </a:lnTo>
                  <a:lnTo>
                    <a:pt x="85" y="106"/>
                  </a:lnTo>
                  <a:lnTo>
                    <a:pt x="77" y="104"/>
                  </a:lnTo>
                  <a:lnTo>
                    <a:pt x="61" y="90"/>
                  </a:lnTo>
                  <a:lnTo>
                    <a:pt x="52" y="73"/>
                  </a:lnTo>
                  <a:lnTo>
                    <a:pt x="50" y="66"/>
                  </a:lnTo>
                  <a:lnTo>
                    <a:pt x="39" y="53"/>
                  </a:lnTo>
                  <a:lnTo>
                    <a:pt x="35" y="53"/>
                  </a:lnTo>
                  <a:lnTo>
                    <a:pt x="32" y="38"/>
                  </a:lnTo>
                  <a:lnTo>
                    <a:pt x="27" y="32"/>
                  </a:lnTo>
                  <a:lnTo>
                    <a:pt x="21" y="29"/>
                  </a:lnTo>
                  <a:lnTo>
                    <a:pt x="20" y="23"/>
                  </a:lnTo>
                  <a:lnTo>
                    <a:pt x="14" y="18"/>
                  </a:lnTo>
                  <a:lnTo>
                    <a:pt x="10" y="18"/>
                  </a:lnTo>
                  <a:lnTo>
                    <a:pt x="0" y="4"/>
                  </a:lnTo>
                  <a:lnTo>
                    <a:pt x="1" y="0"/>
                  </a:lnTo>
                  <a:close/>
                </a:path>
              </a:pathLst>
            </a:custGeom>
            <a:solidFill>
              <a:srgbClr val="E55A00"/>
            </a:solidFill>
            <a:ln w="3175" cmpd="sng">
              <a:solidFill>
                <a:schemeClr val="bg1"/>
              </a:solidFill>
              <a:round/>
              <a:headEnd/>
              <a:tailEnd/>
            </a:ln>
          </p:spPr>
          <p:txBody>
            <a:bodyPr lIns="121908" tIns="60953" rIns="121908" bIns="60953"/>
            <a:lstStyle/>
            <a:p>
              <a:endParaRPr lang="es-CL" sz="2400" dirty="0">
                <a:solidFill>
                  <a:srgbClr val="000000"/>
                </a:solidFill>
              </a:endParaRPr>
            </a:p>
          </p:txBody>
        </p:sp>
        <p:sp>
          <p:nvSpPr>
            <p:cNvPr id="306" name="Freeform 806"/>
            <p:cNvSpPr>
              <a:spLocks/>
            </p:cNvSpPr>
            <p:nvPr/>
          </p:nvSpPr>
          <p:spPr bwMode="gray">
            <a:xfrm>
              <a:off x="6166104" y="2903007"/>
              <a:ext cx="70153" cy="32434"/>
            </a:xfrm>
            <a:custGeom>
              <a:avLst/>
              <a:gdLst>
                <a:gd name="T0" fmla="*/ 70 w 29"/>
                <a:gd name="T1" fmla="*/ 14 h 18"/>
                <a:gd name="T2" fmla="*/ 70 w 29"/>
                <a:gd name="T3" fmla="*/ 39 h 18"/>
                <a:gd name="T4" fmla="*/ 14 w 29"/>
                <a:gd name="T5" fmla="*/ 44 h 18"/>
                <a:gd name="T6" fmla="*/ 5 w 29"/>
                <a:gd name="T7" fmla="*/ 31 h 18"/>
                <a:gd name="T8" fmla="*/ 0 w 29"/>
                <a:gd name="T9" fmla="*/ 17 h 18"/>
                <a:gd name="T10" fmla="*/ 17 w 29"/>
                <a:gd name="T11" fmla="*/ 0 h 18"/>
                <a:gd name="T12" fmla="*/ 31 w 29"/>
                <a:gd name="T13" fmla="*/ 0 h 18"/>
                <a:gd name="T14" fmla="*/ 40 w 29"/>
                <a:gd name="T15" fmla="*/ 9 h 18"/>
                <a:gd name="T16" fmla="*/ 57 w 29"/>
                <a:gd name="T17" fmla="*/ 5 h 18"/>
                <a:gd name="T18" fmla="*/ 70 w 29"/>
                <a:gd name="T19" fmla="*/ 14 h 18"/>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29"/>
                <a:gd name="T31" fmla="*/ 0 h 18"/>
                <a:gd name="T32" fmla="*/ 29 w 29"/>
                <a:gd name="T33" fmla="*/ 18 h 18"/>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29" h="18">
                  <a:moveTo>
                    <a:pt x="29" y="6"/>
                  </a:moveTo>
                  <a:lnTo>
                    <a:pt x="29" y="16"/>
                  </a:lnTo>
                  <a:lnTo>
                    <a:pt x="6" y="18"/>
                  </a:lnTo>
                  <a:lnTo>
                    <a:pt x="2" y="13"/>
                  </a:lnTo>
                  <a:lnTo>
                    <a:pt x="0" y="7"/>
                  </a:lnTo>
                  <a:lnTo>
                    <a:pt x="7" y="0"/>
                  </a:lnTo>
                  <a:lnTo>
                    <a:pt x="13" y="0"/>
                  </a:lnTo>
                  <a:lnTo>
                    <a:pt x="17" y="4"/>
                  </a:lnTo>
                  <a:lnTo>
                    <a:pt x="24" y="2"/>
                  </a:lnTo>
                  <a:lnTo>
                    <a:pt x="29" y="6"/>
                  </a:lnTo>
                  <a:close/>
                </a:path>
              </a:pathLst>
            </a:custGeom>
            <a:solidFill>
              <a:schemeClr val="bg2">
                <a:lumMod val="60000"/>
                <a:lumOff val="40000"/>
              </a:schemeClr>
            </a:solidFill>
            <a:ln w="3175" cmpd="sng">
              <a:solidFill>
                <a:schemeClr val="bg1"/>
              </a:solidFill>
              <a:round/>
              <a:headEnd/>
              <a:tailEnd/>
            </a:ln>
          </p:spPr>
          <p:txBody>
            <a:bodyPr lIns="121908" tIns="60953" rIns="121908" bIns="60953"/>
            <a:lstStyle/>
            <a:p>
              <a:endParaRPr lang="es-CL" sz="2400" dirty="0">
                <a:solidFill>
                  <a:srgbClr val="000000"/>
                </a:solidFill>
              </a:endParaRPr>
            </a:p>
          </p:txBody>
        </p:sp>
        <p:sp>
          <p:nvSpPr>
            <p:cNvPr id="307" name="Freeform 807"/>
            <p:cNvSpPr>
              <a:spLocks/>
            </p:cNvSpPr>
            <p:nvPr/>
          </p:nvSpPr>
          <p:spPr bwMode="gray">
            <a:xfrm>
              <a:off x="6147393" y="2942393"/>
              <a:ext cx="101332" cy="107727"/>
            </a:xfrm>
            <a:custGeom>
              <a:avLst/>
              <a:gdLst>
                <a:gd name="T0" fmla="*/ 97 w 42"/>
                <a:gd name="T1" fmla="*/ 127 h 60"/>
                <a:gd name="T2" fmla="*/ 87 w 42"/>
                <a:gd name="T3" fmla="*/ 144 h 60"/>
                <a:gd name="T4" fmla="*/ 82 w 42"/>
                <a:gd name="T5" fmla="*/ 130 h 60"/>
                <a:gd name="T6" fmla="*/ 82 w 42"/>
                <a:gd name="T7" fmla="*/ 110 h 60"/>
                <a:gd name="T8" fmla="*/ 65 w 42"/>
                <a:gd name="T9" fmla="*/ 91 h 60"/>
                <a:gd name="T10" fmla="*/ 56 w 42"/>
                <a:gd name="T11" fmla="*/ 93 h 60"/>
                <a:gd name="T12" fmla="*/ 53 w 42"/>
                <a:gd name="T13" fmla="*/ 101 h 60"/>
                <a:gd name="T14" fmla="*/ 56 w 42"/>
                <a:gd name="T15" fmla="*/ 113 h 60"/>
                <a:gd name="T16" fmla="*/ 34 w 42"/>
                <a:gd name="T17" fmla="*/ 126 h 60"/>
                <a:gd name="T18" fmla="*/ 19 w 42"/>
                <a:gd name="T19" fmla="*/ 127 h 60"/>
                <a:gd name="T20" fmla="*/ 17 w 42"/>
                <a:gd name="T21" fmla="*/ 121 h 60"/>
                <a:gd name="T22" fmla="*/ 17 w 42"/>
                <a:gd name="T23" fmla="*/ 87 h 60"/>
                <a:gd name="T24" fmla="*/ 9 w 42"/>
                <a:gd name="T25" fmla="*/ 74 h 60"/>
                <a:gd name="T26" fmla="*/ 9 w 42"/>
                <a:gd name="T27" fmla="*/ 53 h 60"/>
                <a:gd name="T28" fmla="*/ 0 w 42"/>
                <a:gd name="T29" fmla="*/ 40 h 60"/>
                <a:gd name="T30" fmla="*/ 0 w 42"/>
                <a:gd name="T31" fmla="*/ 31 h 60"/>
                <a:gd name="T32" fmla="*/ 17 w 42"/>
                <a:gd name="T33" fmla="*/ 31 h 60"/>
                <a:gd name="T34" fmla="*/ 14 w 42"/>
                <a:gd name="T35" fmla="*/ 22 h 60"/>
                <a:gd name="T36" fmla="*/ 9 w 42"/>
                <a:gd name="T37" fmla="*/ 12 h 60"/>
                <a:gd name="T38" fmla="*/ 0 w 42"/>
                <a:gd name="T39" fmla="*/ 9 h 60"/>
                <a:gd name="T40" fmla="*/ 9 w 42"/>
                <a:gd name="T41" fmla="*/ 0 h 60"/>
                <a:gd name="T42" fmla="*/ 26 w 42"/>
                <a:gd name="T43" fmla="*/ 3 h 60"/>
                <a:gd name="T44" fmla="*/ 40 w 42"/>
                <a:gd name="T45" fmla="*/ 17 h 60"/>
                <a:gd name="T46" fmla="*/ 79 w 42"/>
                <a:gd name="T47" fmla="*/ 14 h 60"/>
                <a:gd name="T48" fmla="*/ 87 w 42"/>
                <a:gd name="T49" fmla="*/ 26 h 60"/>
                <a:gd name="T50" fmla="*/ 87 w 42"/>
                <a:gd name="T51" fmla="*/ 36 h 60"/>
                <a:gd name="T52" fmla="*/ 71 w 42"/>
                <a:gd name="T53" fmla="*/ 51 h 60"/>
                <a:gd name="T54" fmla="*/ 77 w 42"/>
                <a:gd name="T55" fmla="*/ 70 h 60"/>
                <a:gd name="T56" fmla="*/ 91 w 42"/>
                <a:gd name="T57" fmla="*/ 74 h 60"/>
                <a:gd name="T58" fmla="*/ 96 w 42"/>
                <a:gd name="T59" fmla="*/ 99 h 60"/>
                <a:gd name="T60" fmla="*/ 101 w 42"/>
                <a:gd name="T61" fmla="*/ 115 h 60"/>
                <a:gd name="T62" fmla="*/ 97 w 42"/>
                <a:gd name="T63" fmla="*/ 127 h 60"/>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42"/>
                <a:gd name="T97" fmla="*/ 0 h 60"/>
                <a:gd name="T98" fmla="*/ 42 w 42"/>
                <a:gd name="T99" fmla="*/ 60 h 60"/>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42" h="60">
                  <a:moveTo>
                    <a:pt x="41" y="53"/>
                  </a:moveTo>
                  <a:lnTo>
                    <a:pt x="36" y="60"/>
                  </a:lnTo>
                  <a:lnTo>
                    <a:pt x="34" y="54"/>
                  </a:lnTo>
                  <a:lnTo>
                    <a:pt x="34" y="46"/>
                  </a:lnTo>
                  <a:lnTo>
                    <a:pt x="27" y="38"/>
                  </a:lnTo>
                  <a:lnTo>
                    <a:pt x="23" y="39"/>
                  </a:lnTo>
                  <a:lnTo>
                    <a:pt x="22" y="42"/>
                  </a:lnTo>
                  <a:lnTo>
                    <a:pt x="23" y="47"/>
                  </a:lnTo>
                  <a:lnTo>
                    <a:pt x="14" y="52"/>
                  </a:lnTo>
                  <a:lnTo>
                    <a:pt x="8" y="53"/>
                  </a:lnTo>
                  <a:lnTo>
                    <a:pt x="7" y="50"/>
                  </a:lnTo>
                  <a:lnTo>
                    <a:pt x="7" y="36"/>
                  </a:lnTo>
                  <a:lnTo>
                    <a:pt x="4" y="31"/>
                  </a:lnTo>
                  <a:lnTo>
                    <a:pt x="4" y="22"/>
                  </a:lnTo>
                  <a:lnTo>
                    <a:pt x="0" y="17"/>
                  </a:lnTo>
                  <a:lnTo>
                    <a:pt x="0" y="13"/>
                  </a:lnTo>
                  <a:lnTo>
                    <a:pt x="7" y="13"/>
                  </a:lnTo>
                  <a:lnTo>
                    <a:pt x="6" y="9"/>
                  </a:lnTo>
                  <a:lnTo>
                    <a:pt x="4" y="5"/>
                  </a:lnTo>
                  <a:lnTo>
                    <a:pt x="0" y="4"/>
                  </a:lnTo>
                  <a:lnTo>
                    <a:pt x="4" y="0"/>
                  </a:lnTo>
                  <a:lnTo>
                    <a:pt x="11" y="1"/>
                  </a:lnTo>
                  <a:lnTo>
                    <a:pt x="17" y="7"/>
                  </a:lnTo>
                  <a:lnTo>
                    <a:pt x="33" y="6"/>
                  </a:lnTo>
                  <a:lnTo>
                    <a:pt x="36" y="11"/>
                  </a:lnTo>
                  <a:lnTo>
                    <a:pt x="36" y="15"/>
                  </a:lnTo>
                  <a:lnTo>
                    <a:pt x="30" y="21"/>
                  </a:lnTo>
                  <a:lnTo>
                    <a:pt x="32" y="29"/>
                  </a:lnTo>
                  <a:lnTo>
                    <a:pt x="38" y="31"/>
                  </a:lnTo>
                  <a:lnTo>
                    <a:pt x="40" y="41"/>
                  </a:lnTo>
                  <a:lnTo>
                    <a:pt x="42" y="48"/>
                  </a:lnTo>
                  <a:lnTo>
                    <a:pt x="41" y="53"/>
                  </a:lnTo>
                  <a:close/>
                </a:path>
              </a:pathLst>
            </a:custGeom>
            <a:solidFill>
              <a:schemeClr val="bg2">
                <a:lumMod val="60000"/>
                <a:lumOff val="40000"/>
              </a:schemeClr>
            </a:solidFill>
            <a:ln w="3175" cmpd="sng">
              <a:solidFill>
                <a:schemeClr val="bg1"/>
              </a:solidFill>
              <a:round/>
              <a:headEnd/>
              <a:tailEnd/>
            </a:ln>
          </p:spPr>
          <p:txBody>
            <a:bodyPr lIns="121908" tIns="60953" rIns="121908" bIns="60953"/>
            <a:lstStyle/>
            <a:p>
              <a:endParaRPr lang="es-CL" sz="2400" dirty="0">
                <a:solidFill>
                  <a:srgbClr val="000000"/>
                </a:solidFill>
              </a:endParaRPr>
            </a:p>
          </p:txBody>
        </p:sp>
        <p:sp>
          <p:nvSpPr>
            <p:cNvPr id="308" name="Freeform 808"/>
            <p:cNvSpPr>
              <a:spLocks/>
            </p:cNvSpPr>
            <p:nvPr/>
          </p:nvSpPr>
          <p:spPr bwMode="gray">
            <a:xfrm>
              <a:off x="6234693" y="2903007"/>
              <a:ext cx="204224" cy="352140"/>
            </a:xfrm>
            <a:custGeom>
              <a:avLst/>
              <a:gdLst>
                <a:gd name="T0" fmla="*/ 180 w 85"/>
                <a:gd name="T1" fmla="*/ 209 h 196"/>
                <a:gd name="T2" fmla="*/ 153 w 85"/>
                <a:gd name="T3" fmla="*/ 217 h 196"/>
                <a:gd name="T4" fmla="*/ 148 w 85"/>
                <a:gd name="T5" fmla="*/ 233 h 196"/>
                <a:gd name="T6" fmla="*/ 137 w 85"/>
                <a:gd name="T7" fmla="*/ 233 h 196"/>
                <a:gd name="T8" fmla="*/ 126 w 85"/>
                <a:gd name="T9" fmla="*/ 240 h 196"/>
                <a:gd name="T10" fmla="*/ 128 w 85"/>
                <a:gd name="T11" fmla="*/ 271 h 196"/>
                <a:gd name="T12" fmla="*/ 145 w 85"/>
                <a:gd name="T13" fmla="*/ 288 h 196"/>
                <a:gd name="T14" fmla="*/ 149 w 85"/>
                <a:gd name="T15" fmla="*/ 324 h 196"/>
                <a:gd name="T16" fmla="*/ 140 w 85"/>
                <a:gd name="T17" fmla="*/ 340 h 196"/>
                <a:gd name="T18" fmla="*/ 159 w 85"/>
                <a:gd name="T19" fmla="*/ 380 h 196"/>
                <a:gd name="T20" fmla="*/ 159 w 85"/>
                <a:gd name="T21" fmla="*/ 414 h 196"/>
                <a:gd name="T22" fmla="*/ 157 w 85"/>
                <a:gd name="T23" fmla="*/ 437 h 196"/>
                <a:gd name="T24" fmla="*/ 153 w 85"/>
                <a:gd name="T25" fmla="*/ 454 h 196"/>
                <a:gd name="T26" fmla="*/ 145 w 85"/>
                <a:gd name="T27" fmla="*/ 472 h 196"/>
                <a:gd name="T28" fmla="*/ 148 w 85"/>
                <a:gd name="T29" fmla="*/ 445 h 196"/>
                <a:gd name="T30" fmla="*/ 148 w 85"/>
                <a:gd name="T31" fmla="*/ 414 h 196"/>
                <a:gd name="T32" fmla="*/ 148 w 85"/>
                <a:gd name="T33" fmla="*/ 399 h 196"/>
                <a:gd name="T34" fmla="*/ 145 w 85"/>
                <a:gd name="T35" fmla="*/ 389 h 196"/>
                <a:gd name="T36" fmla="*/ 133 w 85"/>
                <a:gd name="T37" fmla="*/ 372 h 196"/>
                <a:gd name="T38" fmla="*/ 128 w 85"/>
                <a:gd name="T39" fmla="*/ 346 h 196"/>
                <a:gd name="T40" fmla="*/ 126 w 85"/>
                <a:gd name="T41" fmla="*/ 318 h 196"/>
                <a:gd name="T42" fmla="*/ 117 w 85"/>
                <a:gd name="T43" fmla="*/ 310 h 196"/>
                <a:gd name="T44" fmla="*/ 111 w 85"/>
                <a:gd name="T45" fmla="*/ 301 h 196"/>
                <a:gd name="T46" fmla="*/ 100 w 85"/>
                <a:gd name="T47" fmla="*/ 313 h 196"/>
                <a:gd name="T48" fmla="*/ 91 w 85"/>
                <a:gd name="T49" fmla="*/ 327 h 196"/>
                <a:gd name="T50" fmla="*/ 65 w 85"/>
                <a:gd name="T51" fmla="*/ 335 h 196"/>
                <a:gd name="T52" fmla="*/ 52 w 85"/>
                <a:gd name="T53" fmla="*/ 329 h 196"/>
                <a:gd name="T54" fmla="*/ 54 w 85"/>
                <a:gd name="T55" fmla="*/ 315 h 196"/>
                <a:gd name="T56" fmla="*/ 49 w 85"/>
                <a:gd name="T57" fmla="*/ 296 h 196"/>
                <a:gd name="T58" fmla="*/ 49 w 85"/>
                <a:gd name="T59" fmla="*/ 265 h 196"/>
                <a:gd name="T60" fmla="*/ 34 w 85"/>
                <a:gd name="T61" fmla="*/ 250 h 196"/>
                <a:gd name="T62" fmla="*/ 28 w 85"/>
                <a:gd name="T63" fmla="*/ 228 h 196"/>
                <a:gd name="T64" fmla="*/ 8 w 85"/>
                <a:gd name="T65" fmla="*/ 211 h 196"/>
                <a:gd name="T66" fmla="*/ 0 w 85"/>
                <a:gd name="T67" fmla="*/ 197 h 196"/>
                <a:gd name="T68" fmla="*/ 12 w 85"/>
                <a:gd name="T69" fmla="*/ 180 h 196"/>
                <a:gd name="T70" fmla="*/ 14 w 85"/>
                <a:gd name="T71" fmla="*/ 169 h 196"/>
                <a:gd name="T72" fmla="*/ 31 w 85"/>
                <a:gd name="T73" fmla="*/ 158 h 196"/>
                <a:gd name="T74" fmla="*/ 26 w 85"/>
                <a:gd name="T75" fmla="*/ 127 h 196"/>
                <a:gd name="T76" fmla="*/ 35 w 85"/>
                <a:gd name="T77" fmla="*/ 126 h 196"/>
                <a:gd name="T78" fmla="*/ 39 w 85"/>
                <a:gd name="T79" fmla="*/ 110 h 196"/>
                <a:gd name="T80" fmla="*/ 52 w 85"/>
                <a:gd name="T81" fmla="*/ 109 h 196"/>
                <a:gd name="T82" fmla="*/ 76 w 85"/>
                <a:gd name="T83" fmla="*/ 34 h 196"/>
                <a:gd name="T84" fmla="*/ 105 w 85"/>
                <a:gd name="T85" fmla="*/ 19 h 196"/>
                <a:gd name="T86" fmla="*/ 117 w 85"/>
                <a:gd name="T87" fmla="*/ 3 h 196"/>
                <a:gd name="T88" fmla="*/ 131 w 85"/>
                <a:gd name="T89" fmla="*/ 0 h 196"/>
                <a:gd name="T90" fmla="*/ 142 w 85"/>
                <a:gd name="T91" fmla="*/ 31 h 196"/>
                <a:gd name="T92" fmla="*/ 148 w 85"/>
                <a:gd name="T93" fmla="*/ 62 h 196"/>
                <a:gd name="T94" fmla="*/ 128 w 85"/>
                <a:gd name="T95" fmla="*/ 87 h 196"/>
                <a:gd name="T96" fmla="*/ 128 w 85"/>
                <a:gd name="T97" fmla="*/ 115 h 196"/>
                <a:gd name="T98" fmla="*/ 142 w 85"/>
                <a:gd name="T99" fmla="*/ 115 h 196"/>
                <a:gd name="T100" fmla="*/ 162 w 85"/>
                <a:gd name="T101" fmla="*/ 140 h 196"/>
                <a:gd name="T102" fmla="*/ 162 w 85"/>
                <a:gd name="T103" fmla="*/ 163 h 196"/>
                <a:gd name="T104" fmla="*/ 179 w 85"/>
                <a:gd name="T105" fmla="*/ 163 h 196"/>
                <a:gd name="T106" fmla="*/ 180 w 85"/>
                <a:gd name="T107" fmla="*/ 171 h 196"/>
                <a:gd name="T108" fmla="*/ 197 w 85"/>
                <a:gd name="T109" fmla="*/ 178 h 196"/>
                <a:gd name="T110" fmla="*/ 202 w 85"/>
                <a:gd name="T111" fmla="*/ 185 h 196"/>
                <a:gd name="T112" fmla="*/ 194 w 85"/>
                <a:gd name="T113" fmla="*/ 188 h 196"/>
                <a:gd name="T114" fmla="*/ 180 w 85"/>
                <a:gd name="T115" fmla="*/ 209 h 19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w 85"/>
                <a:gd name="T175" fmla="*/ 0 h 196"/>
                <a:gd name="T176" fmla="*/ 85 w 85"/>
                <a:gd name="T177" fmla="*/ 196 h 196"/>
              </a:gdLst>
              <a:ahLst/>
              <a:cxnLst>
                <a:cxn ang="T116">
                  <a:pos x="T0" y="T1"/>
                </a:cxn>
                <a:cxn ang="T117">
                  <a:pos x="T2" y="T3"/>
                </a:cxn>
                <a:cxn ang="T118">
                  <a:pos x="T4" y="T5"/>
                </a:cxn>
                <a:cxn ang="T119">
                  <a:pos x="T6" y="T7"/>
                </a:cxn>
                <a:cxn ang="T120">
                  <a:pos x="T8" y="T9"/>
                </a:cxn>
                <a:cxn ang="T121">
                  <a:pos x="T10" y="T11"/>
                </a:cxn>
                <a:cxn ang="T122">
                  <a:pos x="T12" y="T13"/>
                </a:cxn>
                <a:cxn ang="T123">
                  <a:pos x="T14" y="T15"/>
                </a:cxn>
                <a:cxn ang="T124">
                  <a:pos x="T16" y="T17"/>
                </a:cxn>
                <a:cxn ang="T125">
                  <a:pos x="T18" y="T19"/>
                </a:cxn>
                <a:cxn ang="T126">
                  <a:pos x="T20" y="T21"/>
                </a:cxn>
                <a:cxn ang="T127">
                  <a:pos x="T22" y="T23"/>
                </a:cxn>
                <a:cxn ang="T128">
                  <a:pos x="T24" y="T25"/>
                </a:cxn>
                <a:cxn ang="T129">
                  <a:pos x="T26" y="T27"/>
                </a:cxn>
                <a:cxn ang="T130">
                  <a:pos x="T28" y="T29"/>
                </a:cxn>
                <a:cxn ang="T131">
                  <a:pos x="T30" y="T31"/>
                </a:cxn>
                <a:cxn ang="T132">
                  <a:pos x="T32" y="T33"/>
                </a:cxn>
                <a:cxn ang="T133">
                  <a:pos x="T34" y="T35"/>
                </a:cxn>
                <a:cxn ang="T134">
                  <a:pos x="T36" y="T37"/>
                </a:cxn>
                <a:cxn ang="T135">
                  <a:pos x="T38" y="T39"/>
                </a:cxn>
                <a:cxn ang="T136">
                  <a:pos x="T40" y="T41"/>
                </a:cxn>
                <a:cxn ang="T137">
                  <a:pos x="T42" y="T43"/>
                </a:cxn>
                <a:cxn ang="T138">
                  <a:pos x="T44" y="T45"/>
                </a:cxn>
                <a:cxn ang="T139">
                  <a:pos x="T46" y="T47"/>
                </a:cxn>
                <a:cxn ang="T140">
                  <a:pos x="T48" y="T49"/>
                </a:cxn>
                <a:cxn ang="T141">
                  <a:pos x="T50" y="T51"/>
                </a:cxn>
                <a:cxn ang="T142">
                  <a:pos x="T52" y="T53"/>
                </a:cxn>
                <a:cxn ang="T143">
                  <a:pos x="T54" y="T55"/>
                </a:cxn>
                <a:cxn ang="T144">
                  <a:pos x="T56" y="T57"/>
                </a:cxn>
                <a:cxn ang="T145">
                  <a:pos x="T58" y="T59"/>
                </a:cxn>
                <a:cxn ang="T146">
                  <a:pos x="T60" y="T61"/>
                </a:cxn>
                <a:cxn ang="T147">
                  <a:pos x="T62" y="T63"/>
                </a:cxn>
                <a:cxn ang="T148">
                  <a:pos x="T64" y="T65"/>
                </a:cxn>
                <a:cxn ang="T149">
                  <a:pos x="T66" y="T67"/>
                </a:cxn>
                <a:cxn ang="T150">
                  <a:pos x="T68" y="T69"/>
                </a:cxn>
                <a:cxn ang="T151">
                  <a:pos x="T70" y="T71"/>
                </a:cxn>
                <a:cxn ang="T152">
                  <a:pos x="T72" y="T73"/>
                </a:cxn>
                <a:cxn ang="T153">
                  <a:pos x="T74" y="T75"/>
                </a:cxn>
                <a:cxn ang="T154">
                  <a:pos x="T76" y="T77"/>
                </a:cxn>
                <a:cxn ang="T155">
                  <a:pos x="T78" y="T79"/>
                </a:cxn>
                <a:cxn ang="T156">
                  <a:pos x="T80" y="T81"/>
                </a:cxn>
                <a:cxn ang="T157">
                  <a:pos x="T82" y="T83"/>
                </a:cxn>
                <a:cxn ang="T158">
                  <a:pos x="T84" y="T85"/>
                </a:cxn>
                <a:cxn ang="T159">
                  <a:pos x="T86" y="T87"/>
                </a:cxn>
                <a:cxn ang="T160">
                  <a:pos x="T88" y="T89"/>
                </a:cxn>
                <a:cxn ang="T161">
                  <a:pos x="T90" y="T91"/>
                </a:cxn>
                <a:cxn ang="T162">
                  <a:pos x="T92" y="T93"/>
                </a:cxn>
                <a:cxn ang="T163">
                  <a:pos x="T94" y="T95"/>
                </a:cxn>
                <a:cxn ang="T164">
                  <a:pos x="T96" y="T97"/>
                </a:cxn>
                <a:cxn ang="T165">
                  <a:pos x="T98" y="T99"/>
                </a:cxn>
                <a:cxn ang="T166">
                  <a:pos x="T100" y="T101"/>
                </a:cxn>
                <a:cxn ang="T167">
                  <a:pos x="T102" y="T103"/>
                </a:cxn>
                <a:cxn ang="T168">
                  <a:pos x="T104" y="T105"/>
                </a:cxn>
                <a:cxn ang="T169">
                  <a:pos x="T106" y="T107"/>
                </a:cxn>
                <a:cxn ang="T170">
                  <a:pos x="T108" y="T109"/>
                </a:cxn>
                <a:cxn ang="T171">
                  <a:pos x="T110" y="T111"/>
                </a:cxn>
                <a:cxn ang="T172">
                  <a:pos x="T112" y="T113"/>
                </a:cxn>
                <a:cxn ang="T173">
                  <a:pos x="T114" y="T115"/>
                </a:cxn>
              </a:cxnLst>
              <a:rect l="T174" t="T175" r="T176" b="T177"/>
              <a:pathLst>
                <a:path w="85" h="196">
                  <a:moveTo>
                    <a:pt x="76" y="87"/>
                  </a:moveTo>
                  <a:lnTo>
                    <a:pt x="64" y="90"/>
                  </a:lnTo>
                  <a:lnTo>
                    <a:pt x="62" y="97"/>
                  </a:lnTo>
                  <a:lnTo>
                    <a:pt x="58" y="97"/>
                  </a:lnTo>
                  <a:lnTo>
                    <a:pt x="53" y="100"/>
                  </a:lnTo>
                  <a:lnTo>
                    <a:pt x="54" y="113"/>
                  </a:lnTo>
                  <a:lnTo>
                    <a:pt x="61" y="120"/>
                  </a:lnTo>
                  <a:lnTo>
                    <a:pt x="63" y="135"/>
                  </a:lnTo>
                  <a:lnTo>
                    <a:pt x="59" y="141"/>
                  </a:lnTo>
                  <a:lnTo>
                    <a:pt x="67" y="158"/>
                  </a:lnTo>
                  <a:lnTo>
                    <a:pt x="67" y="172"/>
                  </a:lnTo>
                  <a:lnTo>
                    <a:pt x="66" y="182"/>
                  </a:lnTo>
                  <a:lnTo>
                    <a:pt x="64" y="189"/>
                  </a:lnTo>
                  <a:lnTo>
                    <a:pt x="61" y="196"/>
                  </a:lnTo>
                  <a:lnTo>
                    <a:pt x="62" y="185"/>
                  </a:lnTo>
                  <a:lnTo>
                    <a:pt x="62" y="172"/>
                  </a:lnTo>
                  <a:lnTo>
                    <a:pt x="62" y="166"/>
                  </a:lnTo>
                  <a:lnTo>
                    <a:pt x="61" y="162"/>
                  </a:lnTo>
                  <a:lnTo>
                    <a:pt x="56" y="155"/>
                  </a:lnTo>
                  <a:lnTo>
                    <a:pt x="54" y="144"/>
                  </a:lnTo>
                  <a:lnTo>
                    <a:pt x="53" y="132"/>
                  </a:lnTo>
                  <a:lnTo>
                    <a:pt x="49" y="129"/>
                  </a:lnTo>
                  <a:lnTo>
                    <a:pt x="47" y="125"/>
                  </a:lnTo>
                  <a:lnTo>
                    <a:pt x="42" y="130"/>
                  </a:lnTo>
                  <a:lnTo>
                    <a:pt x="38" y="136"/>
                  </a:lnTo>
                  <a:lnTo>
                    <a:pt x="27" y="139"/>
                  </a:lnTo>
                  <a:lnTo>
                    <a:pt x="22" y="137"/>
                  </a:lnTo>
                  <a:lnTo>
                    <a:pt x="23" y="131"/>
                  </a:lnTo>
                  <a:lnTo>
                    <a:pt x="21" y="123"/>
                  </a:lnTo>
                  <a:lnTo>
                    <a:pt x="21" y="110"/>
                  </a:lnTo>
                  <a:lnTo>
                    <a:pt x="14" y="104"/>
                  </a:lnTo>
                  <a:lnTo>
                    <a:pt x="12" y="95"/>
                  </a:lnTo>
                  <a:lnTo>
                    <a:pt x="3" y="88"/>
                  </a:lnTo>
                  <a:lnTo>
                    <a:pt x="0" y="82"/>
                  </a:lnTo>
                  <a:lnTo>
                    <a:pt x="5" y="75"/>
                  </a:lnTo>
                  <a:lnTo>
                    <a:pt x="6" y="70"/>
                  </a:lnTo>
                  <a:lnTo>
                    <a:pt x="13" y="66"/>
                  </a:lnTo>
                  <a:lnTo>
                    <a:pt x="11" y="53"/>
                  </a:lnTo>
                  <a:lnTo>
                    <a:pt x="15" y="52"/>
                  </a:lnTo>
                  <a:lnTo>
                    <a:pt x="16" y="46"/>
                  </a:lnTo>
                  <a:lnTo>
                    <a:pt x="22" y="45"/>
                  </a:lnTo>
                  <a:lnTo>
                    <a:pt x="32" y="14"/>
                  </a:lnTo>
                  <a:lnTo>
                    <a:pt x="44" y="8"/>
                  </a:lnTo>
                  <a:lnTo>
                    <a:pt x="49" y="1"/>
                  </a:lnTo>
                  <a:lnTo>
                    <a:pt x="55" y="0"/>
                  </a:lnTo>
                  <a:lnTo>
                    <a:pt x="60" y="13"/>
                  </a:lnTo>
                  <a:lnTo>
                    <a:pt x="62" y="26"/>
                  </a:lnTo>
                  <a:lnTo>
                    <a:pt x="54" y="36"/>
                  </a:lnTo>
                  <a:lnTo>
                    <a:pt x="54" y="48"/>
                  </a:lnTo>
                  <a:lnTo>
                    <a:pt x="60" y="48"/>
                  </a:lnTo>
                  <a:lnTo>
                    <a:pt x="68" y="58"/>
                  </a:lnTo>
                  <a:lnTo>
                    <a:pt x="68" y="68"/>
                  </a:lnTo>
                  <a:lnTo>
                    <a:pt x="75" y="68"/>
                  </a:lnTo>
                  <a:lnTo>
                    <a:pt x="76" y="71"/>
                  </a:lnTo>
                  <a:lnTo>
                    <a:pt x="83" y="74"/>
                  </a:lnTo>
                  <a:lnTo>
                    <a:pt x="85" y="77"/>
                  </a:lnTo>
                  <a:lnTo>
                    <a:pt x="82" y="78"/>
                  </a:lnTo>
                  <a:lnTo>
                    <a:pt x="76" y="87"/>
                  </a:lnTo>
                  <a:close/>
                </a:path>
              </a:pathLst>
            </a:custGeom>
            <a:solidFill>
              <a:schemeClr val="bg2">
                <a:lumMod val="60000"/>
                <a:lumOff val="40000"/>
              </a:schemeClr>
            </a:solidFill>
            <a:ln w="3175" cmpd="sng">
              <a:solidFill>
                <a:schemeClr val="bg1"/>
              </a:solidFill>
              <a:round/>
              <a:headEnd/>
              <a:tailEnd/>
            </a:ln>
          </p:spPr>
          <p:txBody>
            <a:bodyPr lIns="121908" tIns="60953" rIns="121908" bIns="60953"/>
            <a:lstStyle/>
            <a:p>
              <a:endParaRPr lang="es-CL" sz="2400" dirty="0">
                <a:solidFill>
                  <a:srgbClr val="000000"/>
                </a:solidFill>
              </a:endParaRPr>
            </a:p>
          </p:txBody>
        </p:sp>
        <p:sp>
          <p:nvSpPr>
            <p:cNvPr id="309" name="Freeform 809"/>
            <p:cNvSpPr>
              <a:spLocks/>
            </p:cNvSpPr>
            <p:nvPr/>
          </p:nvSpPr>
          <p:spPr bwMode="gray">
            <a:xfrm>
              <a:off x="6270550" y="3203022"/>
              <a:ext cx="9354" cy="31276"/>
            </a:xfrm>
            <a:custGeom>
              <a:avLst/>
              <a:gdLst>
                <a:gd name="T0" fmla="*/ 6 w 4"/>
                <a:gd name="T1" fmla="*/ 13 h 17"/>
                <a:gd name="T2" fmla="*/ 4 w 4"/>
                <a:gd name="T3" fmla="*/ 43 h 17"/>
                <a:gd name="T4" fmla="*/ 0 w 4"/>
                <a:gd name="T5" fmla="*/ 43 h 17"/>
                <a:gd name="T6" fmla="*/ 3 w 4"/>
                <a:gd name="T7" fmla="*/ 30 h 17"/>
                <a:gd name="T8" fmla="*/ 4 w 4"/>
                <a:gd name="T9" fmla="*/ 8 h 17"/>
                <a:gd name="T10" fmla="*/ 9 w 4"/>
                <a:gd name="T11" fmla="*/ 0 h 17"/>
                <a:gd name="T12" fmla="*/ 6 w 4"/>
                <a:gd name="T13" fmla="*/ 13 h 17"/>
                <a:gd name="T14" fmla="*/ 0 60000 65536"/>
                <a:gd name="T15" fmla="*/ 0 60000 65536"/>
                <a:gd name="T16" fmla="*/ 0 60000 65536"/>
                <a:gd name="T17" fmla="*/ 0 60000 65536"/>
                <a:gd name="T18" fmla="*/ 0 60000 65536"/>
                <a:gd name="T19" fmla="*/ 0 60000 65536"/>
                <a:gd name="T20" fmla="*/ 0 60000 65536"/>
                <a:gd name="T21" fmla="*/ 0 w 4"/>
                <a:gd name="T22" fmla="*/ 0 h 17"/>
                <a:gd name="T23" fmla="*/ 4 w 4"/>
                <a:gd name="T24" fmla="*/ 17 h 17"/>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4" h="17">
                  <a:moveTo>
                    <a:pt x="3" y="5"/>
                  </a:moveTo>
                  <a:lnTo>
                    <a:pt x="2" y="17"/>
                  </a:lnTo>
                  <a:lnTo>
                    <a:pt x="0" y="17"/>
                  </a:lnTo>
                  <a:lnTo>
                    <a:pt x="1" y="12"/>
                  </a:lnTo>
                  <a:lnTo>
                    <a:pt x="2" y="3"/>
                  </a:lnTo>
                  <a:lnTo>
                    <a:pt x="4" y="0"/>
                  </a:lnTo>
                  <a:lnTo>
                    <a:pt x="3" y="5"/>
                  </a:lnTo>
                  <a:close/>
                </a:path>
              </a:pathLst>
            </a:custGeom>
            <a:solidFill>
              <a:schemeClr val="bg2">
                <a:lumMod val="60000"/>
                <a:lumOff val="40000"/>
              </a:schemeClr>
            </a:solidFill>
            <a:ln w="3175" cmpd="sng">
              <a:solidFill>
                <a:schemeClr val="bg1"/>
              </a:solidFill>
              <a:round/>
              <a:headEnd/>
              <a:tailEnd/>
            </a:ln>
          </p:spPr>
          <p:txBody>
            <a:bodyPr lIns="121908" tIns="60953" rIns="121908" bIns="60953"/>
            <a:lstStyle/>
            <a:p>
              <a:endParaRPr lang="es-CL" sz="2400" dirty="0">
                <a:solidFill>
                  <a:srgbClr val="000000"/>
                </a:solidFill>
              </a:endParaRPr>
            </a:p>
          </p:txBody>
        </p:sp>
        <p:sp>
          <p:nvSpPr>
            <p:cNvPr id="310" name="Freeform 810"/>
            <p:cNvSpPr>
              <a:spLocks/>
            </p:cNvSpPr>
            <p:nvPr/>
          </p:nvSpPr>
          <p:spPr bwMode="gray">
            <a:xfrm>
              <a:off x="6270556" y="3242404"/>
              <a:ext cx="4677" cy="5792"/>
            </a:xfrm>
            <a:custGeom>
              <a:avLst/>
              <a:gdLst>
                <a:gd name="T0" fmla="*/ 0 w 2"/>
                <a:gd name="T1" fmla="*/ 8 h 3"/>
                <a:gd name="T2" fmla="*/ 0 w 2"/>
                <a:gd name="T3" fmla="*/ 0 h 3"/>
                <a:gd name="T4" fmla="*/ 4 w 2"/>
                <a:gd name="T5" fmla="*/ 5 h 3"/>
                <a:gd name="T6" fmla="*/ 4 w 2"/>
                <a:gd name="T7" fmla="*/ 8 h 3"/>
                <a:gd name="T8" fmla="*/ 0 w 2"/>
                <a:gd name="T9" fmla="*/ 8 h 3"/>
                <a:gd name="T10" fmla="*/ 0 60000 65536"/>
                <a:gd name="T11" fmla="*/ 0 60000 65536"/>
                <a:gd name="T12" fmla="*/ 0 60000 65536"/>
                <a:gd name="T13" fmla="*/ 0 60000 65536"/>
                <a:gd name="T14" fmla="*/ 0 60000 65536"/>
                <a:gd name="T15" fmla="*/ 0 w 2"/>
                <a:gd name="T16" fmla="*/ 0 h 3"/>
                <a:gd name="T17" fmla="*/ 2 w 2"/>
                <a:gd name="T18" fmla="*/ 3 h 3"/>
              </a:gdLst>
              <a:ahLst/>
              <a:cxnLst>
                <a:cxn ang="T10">
                  <a:pos x="T0" y="T1"/>
                </a:cxn>
                <a:cxn ang="T11">
                  <a:pos x="T2" y="T3"/>
                </a:cxn>
                <a:cxn ang="T12">
                  <a:pos x="T4" y="T5"/>
                </a:cxn>
                <a:cxn ang="T13">
                  <a:pos x="T6" y="T7"/>
                </a:cxn>
                <a:cxn ang="T14">
                  <a:pos x="T8" y="T9"/>
                </a:cxn>
              </a:cxnLst>
              <a:rect l="T15" t="T16" r="T17" b="T18"/>
              <a:pathLst>
                <a:path w="2" h="3">
                  <a:moveTo>
                    <a:pt x="0" y="3"/>
                  </a:moveTo>
                  <a:lnTo>
                    <a:pt x="0" y="0"/>
                  </a:lnTo>
                  <a:lnTo>
                    <a:pt x="2" y="2"/>
                  </a:lnTo>
                  <a:lnTo>
                    <a:pt x="2" y="3"/>
                  </a:lnTo>
                  <a:lnTo>
                    <a:pt x="0" y="3"/>
                  </a:lnTo>
                  <a:close/>
                </a:path>
              </a:pathLst>
            </a:custGeom>
            <a:solidFill>
              <a:schemeClr val="bg2">
                <a:lumMod val="60000"/>
                <a:lumOff val="40000"/>
              </a:schemeClr>
            </a:solidFill>
            <a:ln w="3175" cmpd="sng">
              <a:solidFill>
                <a:schemeClr val="bg1"/>
              </a:solidFill>
              <a:round/>
              <a:headEnd/>
              <a:tailEnd/>
            </a:ln>
          </p:spPr>
          <p:txBody>
            <a:bodyPr lIns="121908" tIns="60953" rIns="121908" bIns="60953"/>
            <a:lstStyle/>
            <a:p>
              <a:endParaRPr lang="es-CL" sz="2400" dirty="0">
                <a:solidFill>
                  <a:srgbClr val="000000"/>
                </a:solidFill>
              </a:endParaRPr>
            </a:p>
          </p:txBody>
        </p:sp>
        <p:sp>
          <p:nvSpPr>
            <p:cNvPr id="311" name="Freeform 811"/>
            <p:cNvSpPr>
              <a:spLocks/>
            </p:cNvSpPr>
            <p:nvPr/>
          </p:nvSpPr>
          <p:spPr bwMode="gray">
            <a:xfrm>
              <a:off x="5692181" y="2774432"/>
              <a:ext cx="659441" cy="523577"/>
            </a:xfrm>
            <a:custGeom>
              <a:avLst/>
              <a:gdLst>
                <a:gd name="T0" fmla="*/ 274 w 273"/>
                <a:gd name="T1" fmla="*/ 153 h 292"/>
                <a:gd name="T2" fmla="*/ 302 w 273"/>
                <a:gd name="T3" fmla="*/ 184 h 292"/>
                <a:gd name="T4" fmla="*/ 394 w 273"/>
                <a:gd name="T5" fmla="*/ 218 h 292"/>
                <a:gd name="T6" fmla="*/ 451 w 273"/>
                <a:gd name="T7" fmla="*/ 204 h 292"/>
                <a:gd name="T8" fmla="*/ 471 w 273"/>
                <a:gd name="T9" fmla="*/ 189 h 292"/>
                <a:gd name="T10" fmla="*/ 541 w 273"/>
                <a:gd name="T11" fmla="*/ 211 h 292"/>
                <a:gd name="T12" fmla="*/ 629 w 273"/>
                <a:gd name="T13" fmla="*/ 141 h 292"/>
                <a:gd name="T14" fmla="*/ 655 w 273"/>
                <a:gd name="T15" fmla="*/ 175 h 292"/>
                <a:gd name="T16" fmla="*/ 590 w 273"/>
                <a:gd name="T17" fmla="*/ 280 h 292"/>
                <a:gd name="T18" fmla="*/ 564 w 273"/>
                <a:gd name="T19" fmla="*/ 299 h 292"/>
                <a:gd name="T20" fmla="*/ 547 w 273"/>
                <a:gd name="T21" fmla="*/ 324 h 292"/>
                <a:gd name="T22" fmla="*/ 524 w 273"/>
                <a:gd name="T23" fmla="*/ 276 h 292"/>
                <a:gd name="T24" fmla="*/ 530 w 273"/>
                <a:gd name="T25" fmla="*/ 240 h 292"/>
                <a:gd name="T26" fmla="*/ 460 w 273"/>
                <a:gd name="T27" fmla="*/ 226 h 292"/>
                <a:gd name="T28" fmla="*/ 466 w 273"/>
                <a:gd name="T29" fmla="*/ 246 h 292"/>
                <a:gd name="T30" fmla="*/ 451 w 273"/>
                <a:gd name="T31" fmla="*/ 266 h 292"/>
                <a:gd name="T32" fmla="*/ 468 w 273"/>
                <a:gd name="T33" fmla="*/ 311 h 292"/>
                <a:gd name="T34" fmla="*/ 423 w 273"/>
                <a:gd name="T35" fmla="*/ 373 h 292"/>
                <a:gd name="T36" fmla="*/ 406 w 273"/>
                <a:gd name="T37" fmla="*/ 402 h 292"/>
                <a:gd name="T38" fmla="*/ 372 w 273"/>
                <a:gd name="T39" fmla="*/ 433 h 292"/>
                <a:gd name="T40" fmla="*/ 338 w 273"/>
                <a:gd name="T41" fmla="*/ 458 h 292"/>
                <a:gd name="T42" fmla="*/ 302 w 273"/>
                <a:gd name="T43" fmla="*/ 495 h 292"/>
                <a:gd name="T44" fmla="*/ 274 w 273"/>
                <a:gd name="T45" fmla="*/ 520 h 292"/>
                <a:gd name="T46" fmla="*/ 274 w 273"/>
                <a:gd name="T47" fmla="*/ 590 h 292"/>
                <a:gd name="T48" fmla="*/ 259 w 273"/>
                <a:gd name="T49" fmla="*/ 639 h 292"/>
                <a:gd name="T50" fmla="*/ 240 w 273"/>
                <a:gd name="T51" fmla="*/ 670 h 292"/>
                <a:gd name="T52" fmla="*/ 218 w 273"/>
                <a:gd name="T53" fmla="*/ 700 h 292"/>
                <a:gd name="T54" fmla="*/ 184 w 273"/>
                <a:gd name="T55" fmla="*/ 649 h 292"/>
                <a:gd name="T56" fmla="*/ 156 w 273"/>
                <a:gd name="T57" fmla="*/ 587 h 292"/>
                <a:gd name="T58" fmla="*/ 147 w 273"/>
                <a:gd name="T59" fmla="*/ 548 h 292"/>
                <a:gd name="T60" fmla="*/ 113 w 273"/>
                <a:gd name="T61" fmla="*/ 454 h 292"/>
                <a:gd name="T62" fmla="*/ 104 w 273"/>
                <a:gd name="T63" fmla="*/ 372 h 292"/>
                <a:gd name="T64" fmla="*/ 91 w 273"/>
                <a:gd name="T65" fmla="*/ 359 h 292"/>
                <a:gd name="T66" fmla="*/ 60 w 273"/>
                <a:gd name="T67" fmla="*/ 384 h 292"/>
                <a:gd name="T68" fmla="*/ 22 w 273"/>
                <a:gd name="T69" fmla="*/ 336 h 292"/>
                <a:gd name="T70" fmla="*/ 51 w 273"/>
                <a:gd name="T71" fmla="*/ 324 h 292"/>
                <a:gd name="T72" fmla="*/ 12 w 273"/>
                <a:gd name="T73" fmla="*/ 320 h 292"/>
                <a:gd name="T74" fmla="*/ 0 w 273"/>
                <a:gd name="T75" fmla="*/ 302 h 292"/>
                <a:gd name="T76" fmla="*/ 62 w 273"/>
                <a:gd name="T77" fmla="*/ 283 h 292"/>
                <a:gd name="T78" fmla="*/ 51 w 273"/>
                <a:gd name="T79" fmla="*/ 184 h 292"/>
                <a:gd name="T80" fmla="*/ 122 w 273"/>
                <a:gd name="T81" fmla="*/ 146 h 292"/>
                <a:gd name="T82" fmla="*/ 147 w 273"/>
                <a:gd name="T83" fmla="*/ 91 h 292"/>
                <a:gd name="T84" fmla="*/ 152 w 273"/>
                <a:gd name="T85" fmla="*/ 45 h 292"/>
                <a:gd name="T86" fmla="*/ 139 w 273"/>
                <a:gd name="T87" fmla="*/ 0 h 292"/>
                <a:gd name="T88" fmla="*/ 248 w 273"/>
                <a:gd name="T89" fmla="*/ 48 h 292"/>
                <a:gd name="T90" fmla="*/ 232 w 273"/>
                <a:gd name="T91" fmla="*/ 53 h 292"/>
                <a:gd name="T92" fmla="*/ 240 w 273"/>
                <a:gd name="T93" fmla="*/ 93 h 292"/>
                <a:gd name="T94" fmla="*/ 285 w 273"/>
                <a:gd name="T95" fmla="*/ 119 h 292"/>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w 273"/>
                <a:gd name="T145" fmla="*/ 0 h 292"/>
                <a:gd name="T146" fmla="*/ 273 w 273"/>
                <a:gd name="T147" fmla="*/ 292 h 292"/>
              </a:gdLst>
              <a:ahLst/>
              <a:cxnLst>
                <a:cxn ang="T96">
                  <a:pos x="T0" y="T1"/>
                </a:cxn>
                <a:cxn ang="T97">
                  <a:pos x="T2" y="T3"/>
                </a:cxn>
                <a:cxn ang="T98">
                  <a:pos x="T4" y="T5"/>
                </a:cxn>
                <a:cxn ang="T99">
                  <a:pos x="T6" y="T7"/>
                </a:cxn>
                <a:cxn ang="T100">
                  <a:pos x="T8" y="T9"/>
                </a:cxn>
                <a:cxn ang="T101">
                  <a:pos x="T10" y="T11"/>
                </a:cxn>
                <a:cxn ang="T102">
                  <a:pos x="T12" y="T13"/>
                </a:cxn>
                <a:cxn ang="T103">
                  <a:pos x="T14" y="T15"/>
                </a:cxn>
                <a:cxn ang="T104">
                  <a:pos x="T16" y="T17"/>
                </a:cxn>
                <a:cxn ang="T105">
                  <a:pos x="T18" y="T19"/>
                </a:cxn>
                <a:cxn ang="T106">
                  <a:pos x="T20" y="T21"/>
                </a:cxn>
                <a:cxn ang="T107">
                  <a:pos x="T22" y="T23"/>
                </a:cxn>
                <a:cxn ang="T108">
                  <a:pos x="T24" y="T25"/>
                </a:cxn>
                <a:cxn ang="T109">
                  <a:pos x="T26" y="T27"/>
                </a:cxn>
                <a:cxn ang="T110">
                  <a:pos x="T28" y="T29"/>
                </a:cxn>
                <a:cxn ang="T111">
                  <a:pos x="T30" y="T31"/>
                </a:cxn>
                <a:cxn ang="T112">
                  <a:pos x="T32" y="T33"/>
                </a:cxn>
                <a:cxn ang="T113">
                  <a:pos x="T34" y="T35"/>
                </a:cxn>
                <a:cxn ang="T114">
                  <a:pos x="T36" y="T37"/>
                </a:cxn>
                <a:cxn ang="T115">
                  <a:pos x="T38" y="T39"/>
                </a:cxn>
                <a:cxn ang="T116">
                  <a:pos x="T40" y="T41"/>
                </a:cxn>
                <a:cxn ang="T117">
                  <a:pos x="T42" y="T43"/>
                </a:cxn>
                <a:cxn ang="T118">
                  <a:pos x="T44" y="T45"/>
                </a:cxn>
                <a:cxn ang="T119">
                  <a:pos x="T46" y="T47"/>
                </a:cxn>
                <a:cxn ang="T120">
                  <a:pos x="T48" y="T49"/>
                </a:cxn>
                <a:cxn ang="T121">
                  <a:pos x="T50" y="T51"/>
                </a:cxn>
                <a:cxn ang="T122">
                  <a:pos x="T52" y="T53"/>
                </a:cxn>
                <a:cxn ang="T123">
                  <a:pos x="T54" y="T55"/>
                </a:cxn>
                <a:cxn ang="T124">
                  <a:pos x="T56" y="T57"/>
                </a:cxn>
                <a:cxn ang="T125">
                  <a:pos x="T58" y="T59"/>
                </a:cxn>
                <a:cxn ang="T126">
                  <a:pos x="T60" y="T61"/>
                </a:cxn>
                <a:cxn ang="T127">
                  <a:pos x="T62" y="T63"/>
                </a:cxn>
                <a:cxn ang="T128">
                  <a:pos x="T64" y="T65"/>
                </a:cxn>
                <a:cxn ang="T129">
                  <a:pos x="T66" y="T67"/>
                </a:cxn>
                <a:cxn ang="T130">
                  <a:pos x="T68" y="T69"/>
                </a:cxn>
                <a:cxn ang="T131">
                  <a:pos x="T70" y="T71"/>
                </a:cxn>
                <a:cxn ang="T132">
                  <a:pos x="T72" y="T73"/>
                </a:cxn>
                <a:cxn ang="T133">
                  <a:pos x="T74" y="T75"/>
                </a:cxn>
                <a:cxn ang="T134">
                  <a:pos x="T76" y="T77"/>
                </a:cxn>
                <a:cxn ang="T135">
                  <a:pos x="T78" y="T79"/>
                </a:cxn>
                <a:cxn ang="T136">
                  <a:pos x="T80" y="T81"/>
                </a:cxn>
                <a:cxn ang="T137">
                  <a:pos x="T82" y="T83"/>
                </a:cxn>
                <a:cxn ang="T138">
                  <a:pos x="T84" y="T85"/>
                </a:cxn>
                <a:cxn ang="T139">
                  <a:pos x="T86" y="T87"/>
                </a:cxn>
                <a:cxn ang="T140">
                  <a:pos x="T88" y="T89"/>
                </a:cxn>
                <a:cxn ang="T141">
                  <a:pos x="T90" y="T91"/>
                </a:cxn>
                <a:cxn ang="T142">
                  <a:pos x="T92" y="T93"/>
                </a:cxn>
                <a:cxn ang="T143">
                  <a:pos x="T94" y="T95"/>
                </a:cxn>
              </a:cxnLst>
              <a:rect l="T144" t="T145" r="T146" b="T147"/>
              <a:pathLst>
                <a:path w="273" h="292">
                  <a:moveTo>
                    <a:pt x="119" y="50"/>
                  </a:moveTo>
                  <a:lnTo>
                    <a:pt x="116" y="57"/>
                  </a:lnTo>
                  <a:lnTo>
                    <a:pt x="114" y="64"/>
                  </a:lnTo>
                  <a:lnTo>
                    <a:pt x="116" y="72"/>
                  </a:lnTo>
                  <a:lnTo>
                    <a:pt x="122" y="74"/>
                  </a:lnTo>
                  <a:lnTo>
                    <a:pt x="126" y="77"/>
                  </a:lnTo>
                  <a:lnTo>
                    <a:pt x="143" y="81"/>
                  </a:lnTo>
                  <a:lnTo>
                    <a:pt x="153" y="82"/>
                  </a:lnTo>
                  <a:lnTo>
                    <a:pt x="164" y="91"/>
                  </a:lnTo>
                  <a:lnTo>
                    <a:pt x="174" y="95"/>
                  </a:lnTo>
                  <a:lnTo>
                    <a:pt x="185" y="93"/>
                  </a:lnTo>
                  <a:lnTo>
                    <a:pt x="188" y="85"/>
                  </a:lnTo>
                  <a:lnTo>
                    <a:pt x="186" y="77"/>
                  </a:lnTo>
                  <a:lnTo>
                    <a:pt x="190" y="76"/>
                  </a:lnTo>
                  <a:lnTo>
                    <a:pt x="196" y="79"/>
                  </a:lnTo>
                  <a:lnTo>
                    <a:pt x="198" y="85"/>
                  </a:lnTo>
                  <a:lnTo>
                    <a:pt x="202" y="90"/>
                  </a:lnTo>
                  <a:lnTo>
                    <a:pt x="225" y="88"/>
                  </a:lnTo>
                  <a:lnTo>
                    <a:pt x="225" y="78"/>
                  </a:lnTo>
                  <a:lnTo>
                    <a:pt x="240" y="66"/>
                  </a:lnTo>
                  <a:lnTo>
                    <a:pt x="262" y="59"/>
                  </a:lnTo>
                  <a:lnTo>
                    <a:pt x="266" y="62"/>
                  </a:lnTo>
                  <a:lnTo>
                    <a:pt x="265" y="66"/>
                  </a:lnTo>
                  <a:lnTo>
                    <a:pt x="273" y="73"/>
                  </a:lnTo>
                  <a:lnTo>
                    <a:pt x="268" y="80"/>
                  </a:lnTo>
                  <a:lnTo>
                    <a:pt x="256" y="86"/>
                  </a:lnTo>
                  <a:lnTo>
                    <a:pt x="246" y="117"/>
                  </a:lnTo>
                  <a:lnTo>
                    <a:pt x="240" y="118"/>
                  </a:lnTo>
                  <a:lnTo>
                    <a:pt x="239" y="124"/>
                  </a:lnTo>
                  <a:lnTo>
                    <a:pt x="235" y="125"/>
                  </a:lnTo>
                  <a:lnTo>
                    <a:pt x="237" y="138"/>
                  </a:lnTo>
                  <a:lnTo>
                    <a:pt x="230" y="142"/>
                  </a:lnTo>
                  <a:lnTo>
                    <a:pt x="228" y="135"/>
                  </a:lnTo>
                  <a:lnTo>
                    <a:pt x="226" y="125"/>
                  </a:lnTo>
                  <a:lnTo>
                    <a:pt x="220" y="123"/>
                  </a:lnTo>
                  <a:lnTo>
                    <a:pt x="218" y="115"/>
                  </a:lnTo>
                  <a:lnTo>
                    <a:pt x="224" y="109"/>
                  </a:lnTo>
                  <a:lnTo>
                    <a:pt x="224" y="105"/>
                  </a:lnTo>
                  <a:lnTo>
                    <a:pt x="221" y="100"/>
                  </a:lnTo>
                  <a:lnTo>
                    <a:pt x="205" y="101"/>
                  </a:lnTo>
                  <a:lnTo>
                    <a:pt x="199" y="95"/>
                  </a:lnTo>
                  <a:lnTo>
                    <a:pt x="192" y="94"/>
                  </a:lnTo>
                  <a:lnTo>
                    <a:pt x="188" y="98"/>
                  </a:lnTo>
                  <a:lnTo>
                    <a:pt x="192" y="99"/>
                  </a:lnTo>
                  <a:lnTo>
                    <a:pt x="194" y="103"/>
                  </a:lnTo>
                  <a:lnTo>
                    <a:pt x="195" y="107"/>
                  </a:lnTo>
                  <a:lnTo>
                    <a:pt x="188" y="107"/>
                  </a:lnTo>
                  <a:lnTo>
                    <a:pt x="188" y="111"/>
                  </a:lnTo>
                  <a:lnTo>
                    <a:pt x="192" y="116"/>
                  </a:lnTo>
                  <a:lnTo>
                    <a:pt x="192" y="125"/>
                  </a:lnTo>
                  <a:lnTo>
                    <a:pt x="195" y="130"/>
                  </a:lnTo>
                  <a:lnTo>
                    <a:pt x="195" y="144"/>
                  </a:lnTo>
                  <a:lnTo>
                    <a:pt x="179" y="149"/>
                  </a:lnTo>
                  <a:lnTo>
                    <a:pt x="176" y="156"/>
                  </a:lnTo>
                  <a:lnTo>
                    <a:pt x="178" y="160"/>
                  </a:lnTo>
                  <a:lnTo>
                    <a:pt x="176" y="164"/>
                  </a:lnTo>
                  <a:lnTo>
                    <a:pt x="169" y="168"/>
                  </a:lnTo>
                  <a:lnTo>
                    <a:pt x="162" y="170"/>
                  </a:lnTo>
                  <a:lnTo>
                    <a:pt x="156" y="176"/>
                  </a:lnTo>
                  <a:lnTo>
                    <a:pt x="155" y="181"/>
                  </a:lnTo>
                  <a:lnTo>
                    <a:pt x="149" y="185"/>
                  </a:lnTo>
                  <a:lnTo>
                    <a:pt x="147" y="188"/>
                  </a:lnTo>
                  <a:lnTo>
                    <a:pt x="141" y="191"/>
                  </a:lnTo>
                  <a:lnTo>
                    <a:pt x="134" y="200"/>
                  </a:lnTo>
                  <a:lnTo>
                    <a:pt x="131" y="207"/>
                  </a:lnTo>
                  <a:lnTo>
                    <a:pt x="126" y="207"/>
                  </a:lnTo>
                  <a:lnTo>
                    <a:pt x="121" y="212"/>
                  </a:lnTo>
                  <a:lnTo>
                    <a:pt x="116" y="213"/>
                  </a:lnTo>
                  <a:lnTo>
                    <a:pt x="114" y="217"/>
                  </a:lnTo>
                  <a:lnTo>
                    <a:pt x="114" y="227"/>
                  </a:lnTo>
                  <a:lnTo>
                    <a:pt x="115" y="232"/>
                  </a:lnTo>
                  <a:lnTo>
                    <a:pt x="114" y="246"/>
                  </a:lnTo>
                  <a:lnTo>
                    <a:pt x="111" y="252"/>
                  </a:lnTo>
                  <a:lnTo>
                    <a:pt x="112" y="266"/>
                  </a:lnTo>
                  <a:lnTo>
                    <a:pt x="108" y="267"/>
                  </a:lnTo>
                  <a:lnTo>
                    <a:pt x="105" y="271"/>
                  </a:lnTo>
                  <a:lnTo>
                    <a:pt x="105" y="275"/>
                  </a:lnTo>
                  <a:lnTo>
                    <a:pt x="100" y="280"/>
                  </a:lnTo>
                  <a:lnTo>
                    <a:pt x="98" y="284"/>
                  </a:lnTo>
                  <a:lnTo>
                    <a:pt x="96" y="286"/>
                  </a:lnTo>
                  <a:lnTo>
                    <a:pt x="91" y="292"/>
                  </a:lnTo>
                  <a:lnTo>
                    <a:pt x="84" y="289"/>
                  </a:lnTo>
                  <a:lnTo>
                    <a:pt x="80" y="284"/>
                  </a:lnTo>
                  <a:lnTo>
                    <a:pt x="77" y="271"/>
                  </a:lnTo>
                  <a:lnTo>
                    <a:pt x="74" y="262"/>
                  </a:lnTo>
                  <a:lnTo>
                    <a:pt x="70" y="253"/>
                  </a:lnTo>
                  <a:lnTo>
                    <a:pt x="65" y="245"/>
                  </a:lnTo>
                  <a:lnTo>
                    <a:pt x="64" y="240"/>
                  </a:lnTo>
                  <a:lnTo>
                    <a:pt x="63" y="234"/>
                  </a:lnTo>
                  <a:lnTo>
                    <a:pt x="61" y="229"/>
                  </a:lnTo>
                  <a:lnTo>
                    <a:pt x="55" y="212"/>
                  </a:lnTo>
                  <a:lnTo>
                    <a:pt x="52" y="207"/>
                  </a:lnTo>
                  <a:lnTo>
                    <a:pt x="47" y="189"/>
                  </a:lnTo>
                  <a:lnTo>
                    <a:pt x="45" y="174"/>
                  </a:lnTo>
                  <a:lnTo>
                    <a:pt x="44" y="158"/>
                  </a:lnTo>
                  <a:lnTo>
                    <a:pt x="43" y="155"/>
                  </a:lnTo>
                  <a:lnTo>
                    <a:pt x="43" y="145"/>
                  </a:lnTo>
                  <a:lnTo>
                    <a:pt x="40" y="141"/>
                  </a:lnTo>
                  <a:lnTo>
                    <a:pt x="38" y="150"/>
                  </a:lnTo>
                  <a:lnTo>
                    <a:pt x="38" y="154"/>
                  </a:lnTo>
                  <a:lnTo>
                    <a:pt x="35" y="159"/>
                  </a:lnTo>
                  <a:lnTo>
                    <a:pt x="25" y="160"/>
                  </a:lnTo>
                  <a:lnTo>
                    <a:pt x="19" y="156"/>
                  </a:lnTo>
                  <a:lnTo>
                    <a:pt x="9" y="145"/>
                  </a:lnTo>
                  <a:lnTo>
                    <a:pt x="9" y="140"/>
                  </a:lnTo>
                  <a:lnTo>
                    <a:pt x="13" y="141"/>
                  </a:lnTo>
                  <a:lnTo>
                    <a:pt x="17" y="140"/>
                  </a:lnTo>
                  <a:lnTo>
                    <a:pt x="21" y="135"/>
                  </a:lnTo>
                  <a:lnTo>
                    <a:pt x="14" y="137"/>
                  </a:lnTo>
                  <a:lnTo>
                    <a:pt x="8" y="137"/>
                  </a:lnTo>
                  <a:lnTo>
                    <a:pt x="5" y="134"/>
                  </a:lnTo>
                  <a:lnTo>
                    <a:pt x="5" y="130"/>
                  </a:lnTo>
                  <a:lnTo>
                    <a:pt x="2" y="129"/>
                  </a:lnTo>
                  <a:lnTo>
                    <a:pt x="0" y="126"/>
                  </a:lnTo>
                  <a:lnTo>
                    <a:pt x="5" y="121"/>
                  </a:lnTo>
                  <a:lnTo>
                    <a:pt x="13" y="116"/>
                  </a:lnTo>
                  <a:lnTo>
                    <a:pt x="26" y="118"/>
                  </a:lnTo>
                  <a:lnTo>
                    <a:pt x="28" y="110"/>
                  </a:lnTo>
                  <a:lnTo>
                    <a:pt x="16" y="90"/>
                  </a:lnTo>
                  <a:lnTo>
                    <a:pt x="21" y="77"/>
                  </a:lnTo>
                  <a:lnTo>
                    <a:pt x="25" y="81"/>
                  </a:lnTo>
                  <a:lnTo>
                    <a:pt x="33" y="80"/>
                  </a:lnTo>
                  <a:lnTo>
                    <a:pt x="51" y="61"/>
                  </a:lnTo>
                  <a:lnTo>
                    <a:pt x="53" y="52"/>
                  </a:lnTo>
                  <a:lnTo>
                    <a:pt x="59" y="48"/>
                  </a:lnTo>
                  <a:lnTo>
                    <a:pt x="61" y="38"/>
                  </a:lnTo>
                  <a:lnTo>
                    <a:pt x="67" y="32"/>
                  </a:lnTo>
                  <a:lnTo>
                    <a:pt x="69" y="26"/>
                  </a:lnTo>
                  <a:lnTo>
                    <a:pt x="63" y="19"/>
                  </a:lnTo>
                  <a:lnTo>
                    <a:pt x="56" y="16"/>
                  </a:lnTo>
                  <a:lnTo>
                    <a:pt x="57" y="0"/>
                  </a:lnTo>
                  <a:lnTo>
                    <a:pt x="58" y="0"/>
                  </a:lnTo>
                  <a:lnTo>
                    <a:pt x="75" y="3"/>
                  </a:lnTo>
                  <a:lnTo>
                    <a:pt x="101" y="21"/>
                  </a:lnTo>
                  <a:lnTo>
                    <a:pt x="103" y="20"/>
                  </a:lnTo>
                  <a:lnTo>
                    <a:pt x="103" y="21"/>
                  </a:lnTo>
                  <a:lnTo>
                    <a:pt x="100" y="23"/>
                  </a:lnTo>
                  <a:lnTo>
                    <a:pt x="97" y="22"/>
                  </a:lnTo>
                  <a:lnTo>
                    <a:pt x="95" y="24"/>
                  </a:lnTo>
                  <a:lnTo>
                    <a:pt x="100" y="30"/>
                  </a:lnTo>
                  <a:lnTo>
                    <a:pt x="100" y="39"/>
                  </a:lnTo>
                  <a:lnTo>
                    <a:pt x="104" y="42"/>
                  </a:lnTo>
                  <a:lnTo>
                    <a:pt x="112" y="42"/>
                  </a:lnTo>
                  <a:lnTo>
                    <a:pt x="119" y="50"/>
                  </a:lnTo>
                  <a:close/>
                </a:path>
              </a:pathLst>
            </a:custGeom>
            <a:solidFill>
              <a:schemeClr val="bg2">
                <a:lumMod val="60000"/>
                <a:lumOff val="40000"/>
              </a:schemeClr>
            </a:solidFill>
            <a:ln w="3175" cmpd="sng">
              <a:solidFill>
                <a:schemeClr val="bg1"/>
              </a:solidFill>
              <a:round/>
              <a:headEnd/>
              <a:tailEnd/>
            </a:ln>
          </p:spPr>
          <p:txBody>
            <a:bodyPr lIns="121908" tIns="60953" rIns="121908" bIns="60953"/>
            <a:lstStyle/>
            <a:p>
              <a:endParaRPr lang="es-CL" sz="2400" dirty="0">
                <a:solidFill>
                  <a:srgbClr val="000000"/>
                </a:solidFill>
              </a:endParaRPr>
            </a:p>
          </p:txBody>
        </p:sp>
        <p:sp>
          <p:nvSpPr>
            <p:cNvPr id="312" name="Freeform 812"/>
            <p:cNvSpPr>
              <a:spLocks/>
            </p:cNvSpPr>
            <p:nvPr/>
          </p:nvSpPr>
          <p:spPr bwMode="gray">
            <a:xfrm>
              <a:off x="5820011" y="2279815"/>
              <a:ext cx="1381240" cy="781889"/>
            </a:xfrm>
            <a:custGeom>
              <a:avLst/>
              <a:gdLst>
                <a:gd name="T0" fmla="*/ 25 w 571"/>
                <a:gd name="T1" fmla="*/ 585 h 435"/>
                <a:gd name="T2" fmla="*/ 0 w 571"/>
                <a:gd name="T3" fmla="*/ 507 h 435"/>
                <a:gd name="T4" fmla="*/ 70 w 571"/>
                <a:gd name="T5" fmla="*/ 462 h 435"/>
                <a:gd name="T6" fmla="*/ 154 w 571"/>
                <a:gd name="T7" fmla="*/ 389 h 435"/>
                <a:gd name="T8" fmla="*/ 188 w 571"/>
                <a:gd name="T9" fmla="*/ 331 h 435"/>
                <a:gd name="T10" fmla="*/ 258 w 571"/>
                <a:gd name="T11" fmla="*/ 267 h 435"/>
                <a:gd name="T12" fmla="*/ 335 w 571"/>
                <a:gd name="T13" fmla="*/ 223 h 435"/>
                <a:gd name="T14" fmla="*/ 424 w 571"/>
                <a:gd name="T15" fmla="*/ 327 h 435"/>
                <a:gd name="T16" fmla="*/ 545 w 571"/>
                <a:gd name="T17" fmla="*/ 405 h 435"/>
                <a:gd name="T18" fmla="*/ 653 w 571"/>
                <a:gd name="T19" fmla="*/ 428 h 435"/>
                <a:gd name="T20" fmla="*/ 765 w 571"/>
                <a:gd name="T21" fmla="*/ 422 h 435"/>
                <a:gd name="T22" fmla="*/ 860 w 571"/>
                <a:gd name="T23" fmla="*/ 358 h 435"/>
                <a:gd name="T24" fmla="*/ 934 w 571"/>
                <a:gd name="T25" fmla="*/ 313 h 435"/>
                <a:gd name="T26" fmla="*/ 992 w 571"/>
                <a:gd name="T27" fmla="*/ 279 h 435"/>
                <a:gd name="T28" fmla="*/ 1023 w 571"/>
                <a:gd name="T29" fmla="*/ 234 h 435"/>
                <a:gd name="T30" fmla="*/ 937 w 571"/>
                <a:gd name="T31" fmla="*/ 228 h 435"/>
                <a:gd name="T32" fmla="*/ 981 w 571"/>
                <a:gd name="T33" fmla="*/ 169 h 435"/>
                <a:gd name="T34" fmla="*/ 1052 w 571"/>
                <a:gd name="T35" fmla="*/ 65 h 435"/>
                <a:gd name="T36" fmla="*/ 1147 w 571"/>
                <a:gd name="T37" fmla="*/ 12 h 435"/>
                <a:gd name="T38" fmla="*/ 1210 w 571"/>
                <a:gd name="T39" fmla="*/ 152 h 435"/>
                <a:gd name="T40" fmla="*/ 1308 w 571"/>
                <a:gd name="T41" fmla="*/ 223 h 435"/>
                <a:gd name="T42" fmla="*/ 1367 w 571"/>
                <a:gd name="T43" fmla="*/ 248 h 435"/>
                <a:gd name="T44" fmla="*/ 1283 w 571"/>
                <a:gd name="T45" fmla="*/ 327 h 435"/>
                <a:gd name="T46" fmla="*/ 1221 w 571"/>
                <a:gd name="T47" fmla="*/ 422 h 435"/>
                <a:gd name="T48" fmla="*/ 1190 w 571"/>
                <a:gd name="T49" fmla="*/ 433 h 435"/>
                <a:gd name="T50" fmla="*/ 1091 w 571"/>
                <a:gd name="T51" fmla="*/ 523 h 435"/>
                <a:gd name="T52" fmla="*/ 1082 w 571"/>
                <a:gd name="T53" fmla="*/ 475 h 435"/>
                <a:gd name="T54" fmla="*/ 1016 w 571"/>
                <a:gd name="T55" fmla="*/ 515 h 435"/>
                <a:gd name="T56" fmla="*/ 999 w 571"/>
                <a:gd name="T57" fmla="*/ 562 h 435"/>
                <a:gd name="T58" fmla="*/ 1057 w 571"/>
                <a:gd name="T59" fmla="*/ 566 h 435"/>
                <a:gd name="T60" fmla="*/ 1082 w 571"/>
                <a:gd name="T61" fmla="*/ 590 h 435"/>
                <a:gd name="T62" fmla="*/ 1044 w 571"/>
                <a:gd name="T63" fmla="*/ 607 h 435"/>
                <a:gd name="T64" fmla="*/ 1035 w 571"/>
                <a:gd name="T65" fmla="*/ 659 h 435"/>
                <a:gd name="T66" fmla="*/ 1069 w 571"/>
                <a:gd name="T67" fmla="*/ 720 h 435"/>
                <a:gd name="T68" fmla="*/ 1078 w 571"/>
                <a:gd name="T69" fmla="*/ 763 h 435"/>
                <a:gd name="T70" fmla="*/ 1071 w 571"/>
                <a:gd name="T71" fmla="*/ 782 h 435"/>
                <a:gd name="T72" fmla="*/ 1069 w 571"/>
                <a:gd name="T73" fmla="*/ 838 h 435"/>
                <a:gd name="T74" fmla="*/ 1033 w 571"/>
                <a:gd name="T75" fmla="*/ 889 h 435"/>
                <a:gd name="T76" fmla="*/ 995 w 571"/>
                <a:gd name="T77" fmla="*/ 942 h 435"/>
                <a:gd name="T78" fmla="*/ 942 w 571"/>
                <a:gd name="T79" fmla="*/ 990 h 435"/>
                <a:gd name="T80" fmla="*/ 898 w 571"/>
                <a:gd name="T81" fmla="*/ 982 h 435"/>
                <a:gd name="T82" fmla="*/ 850 w 571"/>
                <a:gd name="T83" fmla="*/ 1021 h 435"/>
                <a:gd name="T84" fmla="*/ 808 w 571"/>
                <a:gd name="T85" fmla="*/ 1047 h 435"/>
                <a:gd name="T86" fmla="*/ 768 w 571"/>
                <a:gd name="T87" fmla="*/ 1012 h 435"/>
                <a:gd name="T88" fmla="*/ 717 w 571"/>
                <a:gd name="T89" fmla="*/ 978 h 435"/>
                <a:gd name="T90" fmla="*/ 645 w 571"/>
                <a:gd name="T91" fmla="*/ 992 h 435"/>
                <a:gd name="T92" fmla="*/ 616 w 571"/>
                <a:gd name="T93" fmla="*/ 1021 h 435"/>
                <a:gd name="T94" fmla="*/ 576 w 571"/>
                <a:gd name="T95" fmla="*/ 974 h 435"/>
                <a:gd name="T96" fmla="*/ 555 w 571"/>
                <a:gd name="T97" fmla="*/ 867 h 435"/>
                <a:gd name="T98" fmla="*/ 503 w 571"/>
                <a:gd name="T99" fmla="*/ 804 h 435"/>
                <a:gd name="T100" fmla="*/ 376 w 571"/>
                <a:gd name="T101" fmla="*/ 835 h 435"/>
                <a:gd name="T102" fmla="*/ 267 w 571"/>
                <a:gd name="T103" fmla="*/ 835 h 435"/>
                <a:gd name="T104" fmla="*/ 143 w 571"/>
                <a:gd name="T105" fmla="*/ 763 h 435"/>
                <a:gd name="T106" fmla="*/ 106 w 571"/>
                <a:gd name="T107" fmla="*/ 715 h 435"/>
                <a:gd name="T108" fmla="*/ 118 w 571"/>
                <a:gd name="T109" fmla="*/ 686 h 435"/>
                <a:gd name="T110" fmla="*/ 96 w 571"/>
                <a:gd name="T111" fmla="*/ 638 h 435"/>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w 571"/>
                <a:gd name="T169" fmla="*/ 0 h 435"/>
                <a:gd name="T170" fmla="*/ 571 w 571"/>
                <a:gd name="T171" fmla="*/ 435 h 435"/>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T168" t="T169" r="T170" b="T171"/>
              <a:pathLst>
                <a:path w="571" h="435">
                  <a:moveTo>
                    <a:pt x="28" y="265"/>
                  </a:moveTo>
                  <a:lnTo>
                    <a:pt x="21" y="259"/>
                  </a:lnTo>
                  <a:lnTo>
                    <a:pt x="19" y="251"/>
                  </a:lnTo>
                  <a:lnTo>
                    <a:pt x="15" y="246"/>
                  </a:lnTo>
                  <a:lnTo>
                    <a:pt x="10" y="243"/>
                  </a:lnTo>
                  <a:lnTo>
                    <a:pt x="8" y="240"/>
                  </a:lnTo>
                  <a:lnTo>
                    <a:pt x="13" y="230"/>
                  </a:lnTo>
                  <a:lnTo>
                    <a:pt x="11" y="223"/>
                  </a:lnTo>
                  <a:lnTo>
                    <a:pt x="2" y="221"/>
                  </a:lnTo>
                  <a:lnTo>
                    <a:pt x="0" y="211"/>
                  </a:lnTo>
                  <a:lnTo>
                    <a:pt x="3" y="205"/>
                  </a:lnTo>
                  <a:lnTo>
                    <a:pt x="17" y="196"/>
                  </a:lnTo>
                  <a:lnTo>
                    <a:pt x="22" y="201"/>
                  </a:lnTo>
                  <a:lnTo>
                    <a:pt x="28" y="200"/>
                  </a:lnTo>
                  <a:lnTo>
                    <a:pt x="29" y="192"/>
                  </a:lnTo>
                  <a:lnTo>
                    <a:pt x="35" y="191"/>
                  </a:lnTo>
                  <a:lnTo>
                    <a:pt x="43" y="185"/>
                  </a:lnTo>
                  <a:lnTo>
                    <a:pt x="53" y="182"/>
                  </a:lnTo>
                  <a:lnTo>
                    <a:pt x="60" y="172"/>
                  </a:lnTo>
                  <a:lnTo>
                    <a:pt x="64" y="162"/>
                  </a:lnTo>
                  <a:lnTo>
                    <a:pt x="62" y="156"/>
                  </a:lnTo>
                  <a:lnTo>
                    <a:pt x="61" y="145"/>
                  </a:lnTo>
                  <a:lnTo>
                    <a:pt x="55" y="138"/>
                  </a:lnTo>
                  <a:lnTo>
                    <a:pt x="74" y="131"/>
                  </a:lnTo>
                  <a:lnTo>
                    <a:pt x="78" y="137"/>
                  </a:lnTo>
                  <a:lnTo>
                    <a:pt x="82" y="132"/>
                  </a:lnTo>
                  <a:lnTo>
                    <a:pt x="81" y="126"/>
                  </a:lnTo>
                  <a:lnTo>
                    <a:pt x="89" y="108"/>
                  </a:lnTo>
                  <a:lnTo>
                    <a:pt x="100" y="107"/>
                  </a:lnTo>
                  <a:lnTo>
                    <a:pt x="107" y="111"/>
                  </a:lnTo>
                  <a:lnTo>
                    <a:pt x="112" y="105"/>
                  </a:lnTo>
                  <a:lnTo>
                    <a:pt x="109" y="91"/>
                  </a:lnTo>
                  <a:lnTo>
                    <a:pt x="126" y="76"/>
                  </a:lnTo>
                  <a:lnTo>
                    <a:pt x="129" y="76"/>
                  </a:lnTo>
                  <a:lnTo>
                    <a:pt x="139" y="93"/>
                  </a:lnTo>
                  <a:lnTo>
                    <a:pt x="150" y="93"/>
                  </a:lnTo>
                  <a:lnTo>
                    <a:pt x="164" y="116"/>
                  </a:lnTo>
                  <a:lnTo>
                    <a:pt x="158" y="124"/>
                  </a:lnTo>
                  <a:lnTo>
                    <a:pt x="165" y="133"/>
                  </a:lnTo>
                  <a:lnTo>
                    <a:pt x="176" y="136"/>
                  </a:lnTo>
                  <a:lnTo>
                    <a:pt x="208" y="151"/>
                  </a:lnTo>
                  <a:lnTo>
                    <a:pt x="207" y="162"/>
                  </a:lnTo>
                  <a:lnTo>
                    <a:pt x="214" y="171"/>
                  </a:lnTo>
                  <a:lnTo>
                    <a:pt x="223" y="171"/>
                  </a:lnTo>
                  <a:lnTo>
                    <a:pt x="226" y="168"/>
                  </a:lnTo>
                  <a:lnTo>
                    <a:pt x="229" y="166"/>
                  </a:lnTo>
                  <a:lnTo>
                    <a:pt x="234" y="169"/>
                  </a:lnTo>
                  <a:lnTo>
                    <a:pt x="246" y="166"/>
                  </a:lnTo>
                  <a:lnTo>
                    <a:pt x="262" y="168"/>
                  </a:lnTo>
                  <a:lnTo>
                    <a:pt x="271" y="178"/>
                  </a:lnTo>
                  <a:lnTo>
                    <a:pt x="282" y="179"/>
                  </a:lnTo>
                  <a:lnTo>
                    <a:pt x="290" y="183"/>
                  </a:lnTo>
                  <a:lnTo>
                    <a:pt x="296" y="181"/>
                  </a:lnTo>
                  <a:lnTo>
                    <a:pt x="310" y="171"/>
                  </a:lnTo>
                  <a:lnTo>
                    <a:pt x="318" y="175"/>
                  </a:lnTo>
                  <a:lnTo>
                    <a:pt x="327" y="174"/>
                  </a:lnTo>
                  <a:lnTo>
                    <a:pt x="338" y="168"/>
                  </a:lnTo>
                  <a:lnTo>
                    <a:pt x="346" y="159"/>
                  </a:lnTo>
                  <a:lnTo>
                    <a:pt x="354" y="156"/>
                  </a:lnTo>
                  <a:lnTo>
                    <a:pt x="357" y="149"/>
                  </a:lnTo>
                  <a:lnTo>
                    <a:pt x="351" y="144"/>
                  </a:lnTo>
                  <a:lnTo>
                    <a:pt x="358" y="133"/>
                  </a:lnTo>
                  <a:lnTo>
                    <a:pt x="372" y="137"/>
                  </a:lnTo>
                  <a:lnTo>
                    <a:pt x="383" y="125"/>
                  </a:lnTo>
                  <a:lnTo>
                    <a:pt x="388" y="130"/>
                  </a:lnTo>
                  <a:lnTo>
                    <a:pt x="393" y="129"/>
                  </a:lnTo>
                  <a:lnTo>
                    <a:pt x="397" y="115"/>
                  </a:lnTo>
                  <a:lnTo>
                    <a:pt x="402" y="113"/>
                  </a:lnTo>
                  <a:lnTo>
                    <a:pt x="405" y="118"/>
                  </a:lnTo>
                  <a:lnTo>
                    <a:pt x="412" y="116"/>
                  </a:lnTo>
                  <a:lnTo>
                    <a:pt x="411" y="110"/>
                  </a:lnTo>
                  <a:lnTo>
                    <a:pt x="419" y="109"/>
                  </a:lnTo>
                  <a:lnTo>
                    <a:pt x="425" y="111"/>
                  </a:lnTo>
                  <a:lnTo>
                    <a:pt x="429" y="108"/>
                  </a:lnTo>
                  <a:lnTo>
                    <a:pt x="425" y="97"/>
                  </a:lnTo>
                  <a:lnTo>
                    <a:pt x="410" y="92"/>
                  </a:lnTo>
                  <a:lnTo>
                    <a:pt x="405" y="98"/>
                  </a:lnTo>
                  <a:lnTo>
                    <a:pt x="398" y="94"/>
                  </a:lnTo>
                  <a:lnTo>
                    <a:pt x="395" y="98"/>
                  </a:lnTo>
                  <a:lnTo>
                    <a:pt x="389" y="95"/>
                  </a:lnTo>
                  <a:lnTo>
                    <a:pt x="390" y="88"/>
                  </a:lnTo>
                  <a:lnTo>
                    <a:pt x="395" y="83"/>
                  </a:lnTo>
                  <a:lnTo>
                    <a:pt x="401" y="68"/>
                  </a:lnTo>
                  <a:lnTo>
                    <a:pt x="402" y="64"/>
                  </a:lnTo>
                  <a:lnTo>
                    <a:pt x="407" y="70"/>
                  </a:lnTo>
                  <a:lnTo>
                    <a:pt x="423" y="59"/>
                  </a:lnTo>
                  <a:lnTo>
                    <a:pt x="422" y="50"/>
                  </a:lnTo>
                  <a:lnTo>
                    <a:pt x="427" y="47"/>
                  </a:lnTo>
                  <a:lnTo>
                    <a:pt x="430" y="32"/>
                  </a:lnTo>
                  <a:lnTo>
                    <a:pt x="437" y="27"/>
                  </a:lnTo>
                  <a:lnTo>
                    <a:pt x="438" y="19"/>
                  </a:lnTo>
                  <a:lnTo>
                    <a:pt x="431" y="19"/>
                  </a:lnTo>
                  <a:lnTo>
                    <a:pt x="440" y="3"/>
                  </a:lnTo>
                  <a:lnTo>
                    <a:pt x="461" y="0"/>
                  </a:lnTo>
                  <a:lnTo>
                    <a:pt x="476" y="5"/>
                  </a:lnTo>
                  <a:lnTo>
                    <a:pt x="486" y="7"/>
                  </a:lnTo>
                  <a:lnTo>
                    <a:pt x="494" y="25"/>
                  </a:lnTo>
                  <a:lnTo>
                    <a:pt x="495" y="33"/>
                  </a:lnTo>
                  <a:lnTo>
                    <a:pt x="501" y="48"/>
                  </a:lnTo>
                  <a:lnTo>
                    <a:pt x="503" y="63"/>
                  </a:lnTo>
                  <a:lnTo>
                    <a:pt x="512" y="64"/>
                  </a:lnTo>
                  <a:lnTo>
                    <a:pt x="520" y="68"/>
                  </a:lnTo>
                  <a:lnTo>
                    <a:pt x="532" y="80"/>
                  </a:lnTo>
                  <a:lnTo>
                    <a:pt x="535" y="94"/>
                  </a:lnTo>
                  <a:lnTo>
                    <a:pt x="543" y="93"/>
                  </a:lnTo>
                  <a:lnTo>
                    <a:pt x="547" y="91"/>
                  </a:lnTo>
                  <a:lnTo>
                    <a:pt x="556" y="90"/>
                  </a:lnTo>
                  <a:lnTo>
                    <a:pt x="567" y="83"/>
                  </a:lnTo>
                  <a:lnTo>
                    <a:pt x="571" y="84"/>
                  </a:lnTo>
                  <a:lnTo>
                    <a:pt x="568" y="103"/>
                  </a:lnTo>
                  <a:lnTo>
                    <a:pt x="560" y="109"/>
                  </a:lnTo>
                  <a:lnTo>
                    <a:pt x="556" y="131"/>
                  </a:lnTo>
                  <a:lnTo>
                    <a:pt x="548" y="135"/>
                  </a:lnTo>
                  <a:lnTo>
                    <a:pt x="541" y="133"/>
                  </a:lnTo>
                  <a:lnTo>
                    <a:pt x="533" y="136"/>
                  </a:lnTo>
                  <a:lnTo>
                    <a:pt x="537" y="149"/>
                  </a:lnTo>
                  <a:lnTo>
                    <a:pt x="535" y="161"/>
                  </a:lnTo>
                  <a:lnTo>
                    <a:pt x="524" y="165"/>
                  </a:lnTo>
                  <a:lnTo>
                    <a:pt x="514" y="175"/>
                  </a:lnTo>
                  <a:lnTo>
                    <a:pt x="507" y="175"/>
                  </a:lnTo>
                  <a:lnTo>
                    <a:pt x="509" y="184"/>
                  </a:lnTo>
                  <a:lnTo>
                    <a:pt x="506" y="187"/>
                  </a:lnTo>
                  <a:lnTo>
                    <a:pt x="498" y="188"/>
                  </a:lnTo>
                  <a:lnTo>
                    <a:pt x="498" y="181"/>
                  </a:lnTo>
                  <a:lnTo>
                    <a:pt x="494" y="180"/>
                  </a:lnTo>
                  <a:lnTo>
                    <a:pt x="487" y="194"/>
                  </a:lnTo>
                  <a:lnTo>
                    <a:pt x="475" y="199"/>
                  </a:lnTo>
                  <a:lnTo>
                    <a:pt x="470" y="208"/>
                  </a:lnTo>
                  <a:lnTo>
                    <a:pt x="463" y="210"/>
                  </a:lnTo>
                  <a:lnTo>
                    <a:pt x="453" y="217"/>
                  </a:lnTo>
                  <a:lnTo>
                    <a:pt x="447" y="220"/>
                  </a:lnTo>
                  <a:lnTo>
                    <a:pt x="447" y="215"/>
                  </a:lnTo>
                  <a:lnTo>
                    <a:pt x="443" y="213"/>
                  </a:lnTo>
                  <a:lnTo>
                    <a:pt x="450" y="203"/>
                  </a:lnTo>
                  <a:lnTo>
                    <a:pt x="449" y="197"/>
                  </a:lnTo>
                  <a:lnTo>
                    <a:pt x="441" y="196"/>
                  </a:lnTo>
                  <a:lnTo>
                    <a:pt x="434" y="203"/>
                  </a:lnTo>
                  <a:lnTo>
                    <a:pt x="427" y="206"/>
                  </a:lnTo>
                  <a:lnTo>
                    <a:pt x="425" y="211"/>
                  </a:lnTo>
                  <a:lnTo>
                    <a:pt x="422" y="214"/>
                  </a:lnTo>
                  <a:lnTo>
                    <a:pt x="422" y="217"/>
                  </a:lnTo>
                  <a:lnTo>
                    <a:pt x="419" y="218"/>
                  </a:lnTo>
                  <a:lnTo>
                    <a:pt x="413" y="219"/>
                  </a:lnTo>
                  <a:lnTo>
                    <a:pt x="410" y="225"/>
                  </a:lnTo>
                  <a:lnTo>
                    <a:pt x="415" y="233"/>
                  </a:lnTo>
                  <a:lnTo>
                    <a:pt x="422" y="234"/>
                  </a:lnTo>
                  <a:lnTo>
                    <a:pt x="421" y="241"/>
                  </a:lnTo>
                  <a:lnTo>
                    <a:pt x="427" y="242"/>
                  </a:lnTo>
                  <a:lnTo>
                    <a:pt x="436" y="235"/>
                  </a:lnTo>
                  <a:lnTo>
                    <a:pt x="439" y="235"/>
                  </a:lnTo>
                  <a:lnTo>
                    <a:pt x="442" y="237"/>
                  </a:lnTo>
                  <a:lnTo>
                    <a:pt x="454" y="238"/>
                  </a:lnTo>
                  <a:lnTo>
                    <a:pt x="455" y="243"/>
                  </a:lnTo>
                  <a:lnTo>
                    <a:pt x="454" y="245"/>
                  </a:lnTo>
                  <a:lnTo>
                    <a:pt x="449" y="245"/>
                  </a:lnTo>
                  <a:lnTo>
                    <a:pt x="445" y="247"/>
                  </a:lnTo>
                  <a:lnTo>
                    <a:pt x="444" y="249"/>
                  </a:lnTo>
                  <a:lnTo>
                    <a:pt x="440" y="254"/>
                  </a:lnTo>
                  <a:lnTo>
                    <a:pt x="436" y="254"/>
                  </a:lnTo>
                  <a:lnTo>
                    <a:pt x="434" y="252"/>
                  </a:lnTo>
                  <a:lnTo>
                    <a:pt x="430" y="256"/>
                  </a:lnTo>
                  <a:lnTo>
                    <a:pt x="430" y="258"/>
                  </a:lnTo>
                  <a:lnTo>
                    <a:pt x="425" y="263"/>
                  </a:lnTo>
                  <a:lnTo>
                    <a:pt x="424" y="268"/>
                  </a:lnTo>
                  <a:lnTo>
                    <a:pt x="430" y="274"/>
                  </a:lnTo>
                  <a:lnTo>
                    <a:pt x="436" y="276"/>
                  </a:lnTo>
                  <a:lnTo>
                    <a:pt x="437" y="283"/>
                  </a:lnTo>
                  <a:lnTo>
                    <a:pt x="440" y="286"/>
                  </a:lnTo>
                  <a:lnTo>
                    <a:pt x="440" y="295"/>
                  </a:lnTo>
                  <a:lnTo>
                    <a:pt x="444" y="299"/>
                  </a:lnTo>
                  <a:lnTo>
                    <a:pt x="448" y="305"/>
                  </a:lnTo>
                  <a:lnTo>
                    <a:pt x="448" y="308"/>
                  </a:lnTo>
                  <a:lnTo>
                    <a:pt x="444" y="308"/>
                  </a:lnTo>
                  <a:lnTo>
                    <a:pt x="447" y="312"/>
                  </a:lnTo>
                  <a:lnTo>
                    <a:pt x="448" y="317"/>
                  </a:lnTo>
                  <a:lnTo>
                    <a:pt x="444" y="319"/>
                  </a:lnTo>
                  <a:lnTo>
                    <a:pt x="439" y="323"/>
                  </a:lnTo>
                  <a:lnTo>
                    <a:pt x="439" y="327"/>
                  </a:lnTo>
                  <a:lnTo>
                    <a:pt x="441" y="328"/>
                  </a:lnTo>
                  <a:lnTo>
                    <a:pt x="445" y="325"/>
                  </a:lnTo>
                  <a:lnTo>
                    <a:pt x="448" y="328"/>
                  </a:lnTo>
                  <a:lnTo>
                    <a:pt x="449" y="335"/>
                  </a:lnTo>
                  <a:lnTo>
                    <a:pt x="445" y="340"/>
                  </a:lnTo>
                  <a:lnTo>
                    <a:pt x="445" y="345"/>
                  </a:lnTo>
                  <a:lnTo>
                    <a:pt x="444" y="348"/>
                  </a:lnTo>
                  <a:lnTo>
                    <a:pt x="440" y="351"/>
                  </a:lnTo>
                  <a:lnTo>
                    <a:pt x="439" y="355"/>
                  </a:lnTo>
                  <a:lnTo>
                    <a:pt x="433" y="361"/>
                  </a:lnTo>
                  <a:lnTo>
                    <a:pt x="433" y="367"/>
                  </a:lnTo>
                  <a:lnTo>
                    <a:pt x="429" y="369"/>
                  </a:lnTo>
                  <a:lnTo>
                    <a:pt x="429" y="379"/>
                  </a:lnTo>
                  <a:lnTo>
                    <a:pt x="423" y="382"/>
                  </a:lnTo>
                  <a:lnTo>
                    <a:pt x="422" y="386"/>
                  </a:lnTo>
                  <a:lnTo>
                    <a:pt x="418" y="387"/>
                  </a:lnTo>
                  <a:lnTo>
                    <a:pt x="413" y="391"/>
                  </a:lnTo>
                  <a:lnTo>
                    <a:pt x="413" y="396"/>
                  </a:lnTo>
                  <a:lnTo>
                    <a:pt x="402" y="401"/>
                  </a:lnTo>
                  <a:lnTo>
                    <a:pt x="401" y="406"/>
                  </a:lnTo>
                  <a:lnTo>
                    <a:pt x="395" y="406"/>
                  </a:lnTo>
                  <a:lnTo>
                    <a:pt x="391" y="411"/>
                  </a:lnTo>
                  <a:lnTo>
                    <a:pt x="386" y="411"/>
                  </a:lnTo>
                  <a:lnTo>
                    <a:pt x="379" y="416"/>
                  </a:lnTo>
                  <a:lnTo>
                    <a:pt x="375" y="413"/>
                  </a:lnTo>
                  <a:lnTo>
                    <a:pt x="375" y="410"/>
                  </a:lnTo>
                  <a:lnTo>
                    <a:pt x="373" y="408"/>
                  </a:lnTo>
                  <a:lnTo>
                    <a:pt x="369" y="410"/>
                  </a:lnTo>
                  <a:lnTo>
                    <a:pt x="367" y="417"/>
                  </a:lnTo>
                  <a:lnTo>
                    <a:pt x="361" y="422"/>
                  </a:lnTo>
                  <a:lnTo>
                    <a:pt x="356" y="422"/>
                  </a:lnTo>
                  <a:lnTo>
                    <a:pt x="353" y="424"/>
                  </a:lnTo>
                  <a:lnTo>
                    <a:pt x="349" y="425"/>
                  </a:lnTo>
                  <a:lnTo>
                    <a:pt x="346" y="429"/>
                  </a:lnTo>
                  <a:lnTo>
                    <a:pt x="340" y="431"/>
                  </a:lnTo>
                  <a:lnTo>
                    <a:pt x="339" y="435"/>
                  </a:lnTo>
                  <a:lnTo>
                    <a:pt x="336" y="435"/>
                  </a:lnTo>
                  <a:lnTo>
                    <a:pt x="335" y="432"/>
                  </a:lnTo>
                  <a:lnTo>
                    <a:pt x="335" y="425"/>
                  </a:lnTo>
                  <a:lnTo>
                    <a:pt x="330" y="423"/>
                  </a:lnTo>
                  <a:lnTo>
                    <a:pt x="322" y="423"/>
                  </a:lnTo>
                  <a:lnTo>
                    <a:pt x="319" y="420"/>
                  </a:lnTo>
                  <a:lnTo>
                    <a:pt x="313" y="421"/>
                  </a:lnTo>
                  <a:lnTo>
                    <a:pt x="308" y="416"/>
                  </a:lnTo>
                  <a:lnTo>
                    <a:pt x="309" y="410"/>
                  </a:lnTo>
                  <a:lnTo>
                    <a:pt x="308" y="406"/>
                  </a:lnTo>
                  <a:lnTo>
                    <a:pt x="298" y="406"/>
                  </a:lnTo>
                  <a:lnTo>
                    <a:pt x="293" y="401"/>
                  </a:lnTo>
                  <a:lnTo>
                    <a:pt x="288" y="410"/>
                  </a:lnTo>
                  <a:lnTo>
                    <a:pt x="277" y="409"/>
                  </a:lnTo>
                  <a:lnTo>
                    <a:pt x="272" y="407"/>
                  </a:lnTo>
                  <a:lnTo>
                    <a:pt x="268" y="412"/>
                  </a:lnTo>
                  <a:lnTo>
                    <a:pt x="263" y="410"/>
                  </a:lnTo>
                  <a:lnTo>
                    <a:pt x="260" y="416"/>
                  </a:lnTo>
                  <a:lnTo>
                    <a:pt x="262" y="428"/>
                  </a:lnTo>
                  <a:lnTo>
                    <a:pt x="257" y="426"/>
                  </a:lnTo>
                  <a:lnTo>
                    <a:pt x="256" y="424"/>
                  </a:lnTo>
                  <a:lnTo>
                    <a:pt x="254" y="421"/>
                  </a:lnTo>
                  <a:lnTo>
                    <a:pt x="247" y="418"/>
                  </a:lnTo>
                  <a:lnTo>
                    <a:pt x="246" y="415"/>
                  </a:lnTo>
                  <a:lnTo>
                    <a:pt x="239" y="415"/>
                  </a:lnTo>
                  <a:lnTo>
                    <a:pt x="239" y="405"/>
                  </a:lnTo>
                  <a:lnTo>
                    <a:pt x="231" y="395"/>
                  </a:lnTo>
                  <a:lnTo>
                    <a:pt x="225" y="395"/>
                  </a:lnTo>
                  <a:lnTo>
                    <a:pt x="225" y="383"/>
                  </a:lnTo>
                  <a:lnTo>
                    <a:pt x="233" y="373"/>
                  </a:lnTo>
                  <a:lnTo>
                    <a:pt x="231" y="360"/>
                  </a:lnTo>
                  <a:lnTo>
                    <a:pt x="226" y="347"/>
                  </a:lnTo>
                  <a:lnTo>
                    <a:pt x="220" y="348"/>
                  </a:lnTo>
                  <a:lnTo>
                    <a:pt x="212" y="341"/>
                  </a:lnTo>
                  <a:lnTo>
                    <a:pt x="213" y="337"/>
                  </a:lnTo>
                  <a:lnTo>
                    <a:pt x="209" y="334"/>
                  </a:lnTo>
                  <a:lnTo>
                    <a:pt x="187" y="341"/>
                  </a:lnTo>
                  <a:lnTo>
                    <a:pt x="172" y="353"/>
                  </a:lnTo>
                  <a:lnTo>
                    <a:pt x="167" y="349"/>
                  </a:lnTo>
                  <a:lnTo>
                    <a:pt x="160" y="351"/>
                  </a:lnTo>
                  <a:lnTo>
                    <a:pt x="156" y="347"/>
                  </a:lnTo>
                  <a:lnTo>
                    <a:pt x="150" y="347"/>
                  </a:lnTo>
                  <a:lnTo>
                    <a:pt x="143" y="354"/>
                  </a:lnTo>
                  <a:lnTo>
                    <a:pt x="137" y="351"/>
                  </a:lnTo>
                  <a:lnTo>
                    <a:pt x="133" y="352"/>
                  </a:lnTo>
                  <a:lnTo>
                    <a:pt x="111" y="347"/>
                  </a:lnTo>
                  <a:lnTo>
                    <a:pt x="100" y="339"/>
                  </a:lnTo>
                  <a:lnTo>
                    <a:pt x="89" y="334"/>
                  </a:lnTo>
                  <a:lnTo>
                    <a:pt x="77" y="324"/>
                  </a:lnTo>
                  <a:lnTo>
                    <a:pt x="66" y="325"/>
                  </a:lnTo>
                  <a:lnTo>
                    <a:pt x="59" y="317"/>
                  </a:lnTo>
                  <a:lnTo>
                    <a:pt x="51" y="317"/>
                  </a:lnTo>
                  <a:lnTo>
                    <a:pt x="47" y="314"/>
                  </a:lnTo>
                  <a:lnTo>
                    <a:pt x="47" y="305"/>
                  </a:lnTo>
                  <a:lnTo>
                    <a:pt x="42" y="299"/>
                  </a:lnTo>
                  <a:lnTo>
                    <a:pt x="44" y="297"/>
                  </a:lnTo>
                  <a:lnTo>
                    <a:pt x="47" y="298"/>
                  </a:lnTo>
                  <a:lnTo>
                    <a:pt x="50" y="296"/>
                  </a:lnTo>
                  <a:lnTo>
                    <a:pt x="52" y="295"/>
                  </a:lnTo>
                  <a:lnTo>
                    <a:pt x="51" y="291"/>
                  </a:lnTo>
                  <a:lnTo>
                    <a:pt x="49" y="285"/>
                  </a:lnTo>
                  <a:lnTo>
                    <a:pt x="49" y="281"/>
                  </a:lnTo>
                  <a:lnTo>
                    <a:pt x="51" y="274"/>
                  </a:lnTo>
                  <a:lnTo>
                    <a:pt x="50" y="269"/>
                  </a:lnTo>
                  <a:lnTo>
                    <a:pt x="46" y="265"/>
                  </a:lnTo>
                  <a:lnTo>
                    <a:pt x="40" y="265"/>
                  </a:lnTo>
                  <a:lnTo>
                    <a:pt x="34" y="270"/>
                  </a:lnTo>
                  <a:lnTo>
                    <a:pt x="28" y="265"/>
                  </a:lnTo>
                  <a:close/>
                </a:path>
              </a:pathLst>
            </a:custGeom>
            <a:pattFill prst="dkHorz">
              <a:fgClr>
                <a:schemeClr val="bg2">
                  <a:lumMod val="60000"/>
                  <a:lumOff val="40000"/>
                </a:schemeClr>
              </a:fgClr>
              <a:bgClr>
                <a:schemeClr val="tx2"/>
              </a:bgClr>
            </a:pattFill>
            <a:ln w="3175" cmpd="sng">
              <a:solidFill>
                <a:schemeClr val="bg1"/>
              </a:solidFill>
              <a:round/>
              <a:headEnd/>
              <a:tailEnd/>
            </a:ln>
          </p:spPr>
          <p:txBody>
            <a:bodyPr/>
            <a:lstStyle/>
            <a:p>
              <a:endParaRPr lang="es-CL" sz="2400" dirty="0">
                <a:solidFill>
                  <a:srgbClr val="000000"/>
                </a:solidFill>
              </a:endParaRPr>
            </a:p>
          </p:txBody>
        </p:sp>
        <p:sp>
          <p:nvSpPr>
            <p:cNvPr id="313" name="Freeform 813"/>
            <p:cNvSpPr>
              <a:spLocks/>
            </p:cNvSpPr>
            <p:nvPr/>
          </p:nvSpPr>
          <p:spPr bwMode="gray">
            <a:xfrm>
              <a:off x="4968823" y="2713038"/>
              <a:ext cx="140307" cy="111202"/>
            </a:xfrm>
            <a:custGeom>
              <a:avLst/>
              <a:gdLst>
                <a:gd name="T0" fmla="*/ 17 w 58"/>
                <a:gd name="T1" fmla="*/ 39 h 62"/>
                <a:gd name="T2" fmla="*/ 17 w 58"/>
                <a:gd name="T3" fmla="*/ 23 h 62"/>
                <a:gd name="T4" fmla="*/ 51 w 58"/>
                <a:gd name="T5" fmla="*/ 14 h 62"/>
                <a:gd name="T6" fmla="*/ 61 w 58"/>
                <a:gd name="T7" fmla="*/ 19 h 62"/>
                <a:gd name="T8" fmla="*/ 87 w 58"/>
                <a:gd name="T9" fmla="*/ 14 h 62"/>
                <a:gd name="T10" fmla="*/ 115 w 58"/>
                <a:gd name="T11" fmla="*/ 5 h 62"/>
                <a:gd name="T12" fmla="*/ 135 w 58"/>
                <a:gd name="T13" fmla="*/ 0 h 62"/>
                <a:gd name="T14" fmla="*/ 140 w 58"/>
                <a:gd name="T15" fmla="*/ 8 h 62"/>
                <a:gd name="T16" fmla="*/ 113 w 58"/>
                <a:gd name="T17" fmla="*/ 29 h 62"/>
                <a:gd name="T18" fmla="*/ 126 w 58"/>
                <a:gd name="T19" fmla="*/ 51 h 62"/>
                <a:gd name="T20" fmla="*/ 115 w 58"/>
                <a:gd name="T21" fmla="*/ 77 h 62"/>
                <a:gd name="T22" fmla="*/ 110 w 58"/>
                <a:gd name="T23" fmla="*/ 84 h 62"/>
                <a:gd name="T24" fmla="*/ 70 w 58"/>
                <a:gd name="T25" fmla="*/ 113 h 62"/>
                <a:gd name="T26" fmla="*/ 65 w 58"/>
                <a:gd name="T27" fmla="*/ 122 h 62"/>
                <a:gd name="T28" fmla="*/ 43 w 58"/>
                <a:gd name="T29" fmla="*/ 127 h 62"/>
                <a:gd name="T30" fmla="*/ 17 w 58"/>
                <a:gd name="T31" fmla="*/ 149 h 62"/>
                <a:gd name="T32" fmla="*/ 0 w 58"/>
                <a:gd name="T33" fmla="*/ 149 h 62"/>
                <a:gd name="T34" fmla="*/ 8 w 58"/>
                <a:gd name="T35" fmla="*/ 113 h 62"/>
                <a:gd name="T36" fmla="*/ 12 w 58"/>
                <a:gd name="T37" fmla="*/ 104 h 62"/>
                <a:gd name="T38" fmla="*/ 12 w 58"/>
                <a:gd name="T39" fmla="*/ 93 h 62"/>
                <a:gd name="T40" fmla="*/ 22 w 58"/>
                <a:gd name="T41" fmla="*/ 87 h 62"/>
                <a:gd name="T42" fmla="*/ 19 w 58"/>
                <a:gd name="T43" fmla="*/ 67 h 62"/>
                <a:gd name="T44" fmla="*/ 22 w 58"/>
                <a:gd name="T45" fmla="*/ 45 h 62"/>
                <a:gd name="T46" fmla="*/ 17 w 58"/>
                <a:gd name="T47" fmla="*/ 39 h 62"/>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58"/>
                <a:gd name="T73" fmla="*/ 0 h 62"/>
                <a:gd name="T74" fmla="*/ 58 w 58"/>
                <a:gd name="T75" fmla="*/ 62 h 62"/>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58" h="62">
                  <a:moveTo>
                    <a:pt x="7" y="16"/>
                  </a:moveTo>
                  <a:lnTo>
                    <a:pt x="7" y="10"/>
                  </a:lnTo>
                  <a:lnTo>
                    <a:pt x="21" y="6"/>
                  </a:lnTo>
                  <a:lnTo>
                    <a:pt x="25" y="8"/>
                  </a:lnTo>
                  <a:lnTo>
                    <a:pt x="36" y="6"/>
                  </a:lnTo>
                  <a:lnTo>
                    <a:pt x="48" y="2"/>
                  </a:lnTo>
                  <a:lnTo>
                    <a:pt x="56" y="0"/>
                  </a:lnTo>
                  <a:lnTo>
                    <a:pt x="58" y="3"/>
                  </a:lnTo>
                  <a:lnTo>
                    <a:pt x="47" y="12"/>
                  </a:lnTo>
                  <a:lnTo>
                    <a:pt x="52" y="21"/>
                  </a:lnTo>
                  <a:lnTo>
                    <a:pt x="48" y="32"/>
                  </a:lnTo>
                  <a:lnTo>
                    <a:pt x="46" y="35"/>
                  </a:lnTo>
                  <a:lnTo>
                    <a:pt x="29" y="47"/>
                  </a:lnTo>
                  <a:lnTo>
                    <a:pt x="27" y="51"/>
                  </a:lnTo>
                  <a:lnTo>
                    <a:pt x="18" y="53"/>
                  </a:lnTo>
                  <a:lnTo>
                    <a:pt x="7" y="62"/>
                  </a:lnTo>
                  <a:lnTo>
                    <a:pt x="0" y="62"/>
                  </a:lnTo>
                  <a:lnTo>
                    <a:pt x="3" y="47"/>
                  </a:lnTo>
                  <a:lnTo>
                    <a:pt x="5" y="43"/>
                  </a:lnTo>
                  <a:lnTo>
                    <a:pt x="5" y="39"/>
                  </a:lnTo>
                  <a:lnTo>
                    <a:pt x="9" y="36"/>
                  </a:lnTo>
                  <a:lnTo>
                    <a:pt x="8" y="28"/>
                  </a:lnTo>
                  <a:lnTo>
                    <a:pt x="9" y="19"/>
                  </a:lnTo>
                  <a:lnTo>
                    <a:pt x="7" y="16"/>
                  </a:lnTo>
                  <a:close/>
                </a:path>
              </a:pathLst>
            </a:custGeom>
            <a:solidFill>
              <a:schemeClr val="bg2">
                <a:lumMod val="60000"/>
                <a:lumOff val="40000"/>
              </a:schemeClr>
            </a:solidFill>
            <a:ln w="3175" cmpd="sng">
              <a:solidFill>
                <a:schemeClr val="bg1"/>
              </a:solidFill>
              <a:round/>
              <a:headEnd/>
              <a:tailEnd/>
            </a:ln>
          </p:spPr>
          <p:txBody>
            <a:bodyPr lIns="121908" tIns="60953" rIns="121908" bIns="60953"/>
            <a:lstStyle/>
            <a:p>
              <a:endParaRPr lang="es-CL" sz="2400" dirty="0">
                <a:solidFill>
                  <a:srgbClr val="000000"/>
                </a:solidFill>
              </a:endParaRPr>
            </a:p>
          </p:txBody>
        </p:sp>
        <p:sp>
          <p:nvSpPr>
            <p:cNvPr id="314" name="Freeform 814"/>
            <p:cNvSpPr>
              <a:spLocks/>
            </p:cNvSpPr>
            <p:nvPr/>
          </p:nvSpPr>
          <p:spPr bwMode="gray">
            <a:xfrm>
              <a:off x="5034298" y="2709562"/>
              <a:ext cx="218255" cy="184178"/>
            </a:xfrm>
            <a:custGeom>
              <a:avLst/>
              <a:gdLst>
                <a:gd name="T0" fmla="*/ 0 w 90"/>
                <a:gd name="T1" fmla="*/ 127 h 103"/>
                <a:gd name="T2" fmla="*/ 5 w 90"/>
                <a:gd name="T3" fmla="*/ 117 h 103"/>
                <a:gd name="T4" fmla="*/ 47 w 90"/>
                <a:gd name="T5" fmla="*/ 88 h 103"/>
                <a:gd name="T6" fmla="*/ 51 w 90"/>
                <a:gd name="T7" fmla="*/ 83 h 103"/>
                <a:gd name="T8" fmla="*/ 51 w 90"/>
                <a:gd name="T9" fmla="*/ 80 h 103"/>
                <a:gd name="T10" fmla="*/ 61 w 90"/>
                <a:gd name="T11" fmla="*/ 56 h 103"/>
                <a:gd name="T12" fmla="*/ 48 w 90"/>
                <a:gd name="T13" fmla="*/ 34 h 103"/>
                <a:gd name="T14" fmla="*/ 75 w 90"/>
                <a:gd name="T15" fmla="*/ 12 h 103"/>
                <a:gd name="T16" fmla="*/ 92 w 90"/>
                <a:gd name="T17" fmla="*/ 0 h 103"/>
                <a:gd name="T18" fmla="*/ 109 w 90"/>
                <a:gd name="T19" fmla="*/ 5 h 103"/>
                <a:gd name="T20" fmla="*/ 117 w 90"/>
                <a:gd name="T21" fmla="*/ 14 h 103"/>
                <a:gd name="T22" fmla="*/ 131 w 90"/>
                <a:gd name="T23" fmla="*/ 12 h 103"/>
                <a:gd name="T24" fmla="*/ 149 w 90"/>
                <a:gd name="T25" fmla="*/ 48 h 103"/>
                <a:gd name="T26" fmla="*/ 162 w 90"/>
                <a:gd name="T27" fmla="*/ 48 h 103"/>
                <a:gd name="T28" fmla="*/ 170 w 90"/>
                <a:gd name="T29" fmla="*/ 57 h 103"/>
                <a:gd name="T30" fmla="*/ 148 w 90"/>
                <a:gd name="T31" fmla="*/ 105 h 103"/>
                <a:gd name="T32" fmla="*/ 171 w 90"/>
                <a:gd name="T33" fmla="*/ 139 h 103"/>
                <a:gd name="T34" fmla="*/ 188 w 90"/>
                <a:gd name="T35" fmla="*/ 140 h 103"/>
                <a:gd name="T36" fmla="*/ 205 w 90"/>
                <a:gd name="T37" fmla="*/ 170 h 103"/>
                <a:gd name="T38" fmla="*/ 205 w 90"/>
                <a:gd name="T39" fmla="*/ 198 h 103"/>
                <a:gd name="T40" fmla="*/ 218 w 90"/>
                <a:gd name="T41" fmla="*/ 215 h 103"/>
                <a:gd name="T42" fmla="*/ 210 w 90"/>
                <a:gd name="T43" fmla="*/ 224 h 103"/>
                <a:gd name="T44" fmla="*/ 188 w 90"/>
                <a:gd name="T45" fmla="*/ 219 h 103"/>
                <a:gd name="T46" fmla="*/ 182 w 90"/>
                <a:gd name="T47" fmla="*/ 228 h 103"/>
                <a:gd name="T48" fmla="*/ 184 w 90"/>
                <a:gd name="T49" fmla="*/ 241 h 103"/>
                <a:gd name="T50" fmla="*/ 143 w 90"/>
                <a:gd name="T51" fmla="*/ 245 h 103"/>
                <a:gd name="T52" fmla="*/ 104 w 90"/>
                <a:gd name="T53" fmla="*/ 227 h 103"/>
                <a:gd name="T54" fmla="*/ 104 w 90"/>
                <a:gd name="T55" fmla="*/ 202 h 103"/>
                <a:gd name="T56" fmla="*/ 79 w 90"/>
                <a:gd name="T57" fmla="*/ 185 h 103"/>
                <a:gd name="T58" fmla="*/ 44 w 90"/>
                <a:gd name="T59" fmla="*/ 162 h 103"/>
                <a:gd name="T60" fmla="*/ 14 w 90"/>
                <a:gd name="T61" fmla="*/ 153 h 103"/>
                <a:gd name="T62" fmla="*/ 0 w 90"/>
                <a:gd name="T63" fmla="*/ 127 h 103"/>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90"/>
                <a:gd name="T97" fmla="*/ 0 h 103"/>
                <a:gd name="T98" fmla="*/ 90 w 90"/>
                <a:gd name="T99" fmla="*/ 103 h 103"/>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90" h="103">
                  <a:moveTo>
                    <a:pt x="0" y="53"/>
                  </a:moveTo>
                  <a:lnTo>
                    <a:pt x="2" y="49"/>
                  </a:lnTo>
                  <a:lnTo>
                    <a:pt x="19" y="37"/>
                  </a:lnTo>
                  <a:lnTo>
                    <a:pt x="21" y="35"/>
                  </a:lnTo>
                  <a:lnTo>
                    <a:pt x="21" y="34"/>
                  </a:lnTo>
                  <a:lnTo>
                    <a:pt x="25" y="23"/>
                  </a:lnTo>
                  <a:lnTo>
                    <a:pt x="20" y="14"/>
                  </a:lnTo>
                  <a:lnTo>
                    <a:pt x="31" y="5"/>
                  </a:lnTo>
                  <a:lnTo>
                    <a:pt x="38" y="0"/>
                  </a:lnTo>
                  <a:lnTo>
                    <a:pt x="45" y="2"/>
                  </a:lnTo>
                  <a:lnTo>
                    <a:pt x="48" y="6"/>
                  </a:lnTo>
                  <a:lnTo>
                    <a:pt x="54" y="5"/>
                  </a:lnTo>
                  <a:lnTo>
                    <a:pt x="62" y="20"/>
                  </a:lnTo>
                  <a:lnTo>
                    <a:pt x="67" y="20"/>
                  </a:lnTo>
                  <a:lnTo>
                    <a:pt x="70" y="24"/>
                  </a:lnTo>
                  <a:lnTo>
                    <a:pt x="61" y="44"/>
                  </a:lnTo>
                  <a:lnTo>
                    <a:pt x="71" y="58"/>
                  </a:lnTo>
                  <a:lnTo>
                    <a:pt x="78" y="59"/>
                  </a:lnTo>
                  <a:lnTo>
                    <a:pt x="85" y="71"/>
                  </a:lnTo>
                  <a:lnTo>
                    <a:pt x="85" y="83"/>
                  </a:lnTo>
                  <a:lnTo>
                    <a:pt x="90" y="90"/>
                  </a:lnTo>
                  <a:lnTo>
                    <a:pt x="87" y="94"/>
                  </a:lnTo>
                  <a:lnTo>
                    <a:pt x="78" y="92"/>
                  </a:lnTo>
                  <a:lnTo>
                    <a:pt x="75" y="96"/>
                  </a:lnTo>
                  <a:lnTo>
                    <a:pt x="76" y="101"/>
                  </a:lnTo>
                  <a:lnTo>
                    <a:pt x="59" y="103"/>
                  </a:lnTo>
                  <a:lnTo>
                    <a:pt x="43" y="95"/>
                  </a:lnTo>
                  <a:lnTo>
                    <a:pt x="43" y="85"/>
                  </a:lnTo>
                  <a:lnTo>
                    <a:pt x="33" y="78"/>
                  </a:lnTo>
                  <a:lnTo>
                    <a:pt x="18" y="68"/>
                  </a:lnTo>
                  <a:lnTo>
                    <a:pt x="6" y="64"/>
                  </a:lnTo>
                  <a:lnTo>
                    <a:pt x="0" y="53"/>
                  </a:lnTo>
                  <a:close/>
                </a:path>
              </a:pathLst>
            </a:custGeom>
            <a:solidFill>
              <a:schemeClr val="bg2">
                <a:lumMod val="60000"/>
                <a:lumOff val="40000"/>
              </a:schemeClr>
            </a:solidFill>
            <a:ln w="3175" cmpd="sng">
              <a:solidFill>
                <a:schemeClr val="bg1"/>
              </a:solidFill>
              <a:round/>
              <a:headEnd/>
              <a:tailEnd/>
            </a:ln>
          </p:spPr>
          <p:txBody>
            <a:bodyPr lIns="121908" tIns="60953" rIns="121908" bIns="60953"/>
            <a:lstStyle/>
            <a:p>
              <a:endParaRPr lang="es-CL" sz="2400" dirty="0">
                <a:solidFill>
                  <a:srgbClr val="000000"/>
                </a:solidFill>
              </a:endParaRPr>
            </a:p>
          </p:txBody>
        </p:sp>
      </p:grpSp>
      <p:pic>
        <p:nvPicPr>
          <p:cNvPr id="824" name="Grafik 75"/>
          <p:cNvPicPr>
            <a:picLocks noChangeAspect="1"/>
          </p:cNvPicPr>
          <p:nvPr/>
        </p:nvPicPr>
        <p:blipFill>
          <a:blip r:embed="rId4">
            <a:extLst>
              <a:ext uri="{28A0092B-C50C-407E-A947-70E740481C1C}">
                <a14:useLocalDpi xmlns:a14="http://schemas.microsoft.com/office/drawing/2010/main" val="0"/>
              </a:ext>
            </a:extLst>
          </a:blip>
          <a:stretch>
            <a:fillRect/>
          </a:stretch>
        </p:blipFill>
        <p:spPr bwMode="gray">
          <a:xfrm>
            <a:off x="10992256" y="260560"/>
            <a:ext cx="770129" cy="768000"/>
          </a:xfrm>
          <a:prstGeom prst="rect">
            <a:avLst/>
          </a:prstGeom>
        </p:spPr>
      </p:pic>
      <p:sp>
        <p:nvSpPr>
          <p:cNvPr id="5" name="Ellipse 4"/>
          <p:cNvSpPr/>
          <p:nvPr/>
        </p:nvSpPr>
        <p:spPr bwMode="gray">
          <a:xfrm>
            <a:off x="7048618" y="6011987"/>
            <a:ext cx="190961" cy="172648"/>
          </a:xfrm>
          <a:prstGeom prst="ellipse">
            <a:avLst/>
          </a:prstGeom>
          <a:blipFill>
            <a:blip r:embed="rId5" cstate="email">
              <a:extLst>
                <a:ext uri="{28A0092B-C50C-407E-A947-70E740481C1C}">
                  <a14:useLocalDpi xmlns:a14="http://schemas.microsoft.com/office/drawing/2010/main" val="0"/>
                </a:ext>
              </a:extLst>
            </a:blip>
            <a:stretch>
              <a:fillRect/>
            </a:stretch>
          </a:blipFill>
          <a:ln w="9525">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21920" tIns="60960" rIns="121920" bIns="60960" numCol="1" spcCol="0" rtlCol="0" fromWordArt="0" anchor="ctr" anchorCtr="0" forceAA="0" compatLnSpc="1">
            <a:prstTxWarp prst="textNoShape">
              <a:avLst/>
            </a:prstTxWarp>
            <a:noAutofit/>
          </a:bodyPr>
          <a:lstStyle/>
          <a:p>
            <a:pPr algn="ctr">
              <a:spcBef>
                <a:spcPts val="400"/>
              </a:spcBef>
            </a:pPr>
            <a:endParaRPr lang="es-CL" sz="2133" dirty="0">
              <a:solidFill>
                <a:srgbClr val="000000"/>
              </a:solidFill>
              <a:cs typeface="Arial" pitchFamily="34" charset="0"/>
            </a:endParaRPr>
          </a:p>
        </p:txBody>
      </p:sp>
      <p:sp>
        <p:nvSpPr>
          <p:cNvPr id="825" name="Ellipse 824"/>
          <p:cNvSpPr/>
          <p:nvPr/>
        </p:nvSpPr>
        <p:spPr bwMode="gray">
          <a:xfrm>
            <a:off x="5036597" y="6007560"/>
            <a:ext cx="190961" cy="172648"/>
          </a:xfrm>
          <a:prstGeom prst="ellipse">
            <a:avLst/>
          </a:prstGeom>
          <a:blipFill>
            <a:blip r:embed="rId6" cstate="email">
              <a:extLst>
                <a:ext uri="{28A0092B-C50C-407E-A947-70E740481C1C}">
                  <a14:useLocalDpi xmlns:a14="http://schemas.microsoft.com/office/drawing/2010/main" val="0"/>
                </a:ext>
              </a:extLst>
            </a:blip>
            <a:stretch>
              <a:fillRect/>
            </a:stretch>
          </a:blipFill>
          <a:ln w="9525">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21920" tIns="60960" rIns="121920" bIns="60960" numCol="1" spcCol="0" rtlCol="0" fromWordArt="0" anchor="ctr" anchorCtr="0" forceAA="0" compatLnSpc="1">
            <a:prstTxWarp prst="textNoShape">
              <a:avLst/>
            </a:prstTxWarp>
            <a:noAutofit/>
          </a:bodyPr>
          <a:lstStyle/>
          <a:p>
            <a:pPr algn="ctr">
              <a:spcBef>
                <a:spcPts val="400"/>
              </a:spcBef>
            </a:pPr>
            <a:endParaRPr lang="es-CL" sz="2133" dirty="0">
              <a:solidFill>
                <a:srgbClr val="000000"/>
              </a:solidFill>
              <a:cs typeface="Arial" pitchFamily="34" charset="0"/>
            </a:endParaRPr>
          </a:p>
        </p:txBody>
      </p:sp>
      <p:sp>
        <p:nvSpPr>
          <p:cNvPr id="826" name="Ellipse 825"/>
          <p:cNvSpPr/>
          <p:nvPr/>
        </p:nvSpPr>
        <p:spPr bwMode="gray">
          <a:xfrm>
            <a:off x="8070698" y="5996159"/>
            <a:ext cx="190961" cy="172648"/>
          </a:xfrm>
          <a:prstGeom prst="ellipse">
            <a:avLst/>
          </a:prstGeom>
          <a:blipFill>
            <a:blip r:embed="rId7" cstate="email">
              <a:extLst>
                <a:ext uri="{28A0092B-C50C-407E-A947-70E740481C1C}">
                  <a14:useLocalDpi xmlns:a14="http://schemas.microsoft.com/office/drawing/2010/main" val="0"/>
                </a:ext>
              </a:extLst>
            </a:blip>
            <a:stretch>
              <a:fillRect/>
            </a:stretch>
          </a:blipFill>
          <a:ln w="9525">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21920" tIns="60960" rIns="121920" bIns="60960" numCol="1" spcCol="0" rtlCol="0" fromWordArt="0" anchor="ctr" anchorCtr="0" forceAA="0" compatLnSpc="1">
            <a:prstTxWarp prst="textNoShape">
              <a:avLst/>
            </a:prstTxWarp>
            <a:noAutofit/>
          </a:bodyPr>
          <a:lstStyle/>
          <a:p>
            <a:pPr algn="ctr">
              <a:spcBef>
                <a:spcPts val="400"/>
              </a:spcBef>
            </a:pPr>
            <a:endParaRPr lang="es-CL" sz="2133" dirty="0">
              <a:solidFill>
                <a:srgbClr val="000000"/>
              </a:solidFill>
              <a:cs typeface="Arial" pitchFamily="34" charset="0"/>
            </a:endParaRPr>
          </a:p>
        </p:txBody>
      </p:sp>
      <p:sp>
        <p:nvSpPr>
          <p:cNvPr id="827" name="Ellipse 826"/>
          <p:cNvSpPr/>
          <p:nvPr/>
        </p:nvSpPr>
        <p:spPr bwMode="gray">
          <a:xfrm>
            <a:off x="9162320" y="6002400"/>
            <a:ext cx="190961" cy="172648"/>
          </a:xfrm>
          <a:prstGeom prst="ellipse">
            <a:avLst/>
          </a:prstGeom>
          <a:blipFill>
            <a:blip r:embed="rId8" cstate="email">
              <a:extLst>
                <a:ext uri="{28A0092B-C50C-407E-A947-70E740481C1C}">
                  <a14:useLocalDpi xmlns:a14="http://schemas.microsoft.com/office/drawing/2010/main" val="0"/>
                </a:ext>
              </a:extLst>
            </a:blip>
            <a:stretch>
              <a:fillRect/>
            </a:stretch>
          </a:blipFill>
          <a:ln w="9525">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21920" tIns="60960" rIns="121920" bIns="60960" numCol="1" spcCol="0" rtlCol="0" fromWordArt="0" anchor="ctr" anchorCtr="0" forceAA="0" compatLnSpc="1">
            <a:prstTxWarp prst="textNoShape">
              <a:avLst/>
            </a:prstTxWarp>
            <a:noAutofit/>
          </a:bodyPr>
          <a:lstStyle/>
          <a:p>
            <a:pPr algn="ctr">
              <a:spcBef>
                <a:spcPts val="400"/>
              </a:spcBef>
            </a:pPr>
            <a:endParaRPr lang="es-CL" sz="2133" dirty="0">
              <a:solidFill>
                <a:srgbClr val="000000"/>
              </a:solidFill>
              <a:cs typeface="Arial" pitchFamily="34" charset="0"/>
            </a:endParaRPr>
          </a:p>
        </p:txBody>
      </p:sp>
      <p:sp>
        <p:nvSpPr>
          <p:cNvPr id="828" name="Ellipse 827"/>
          <p:cNvSpPr/>
          <p:nvPr/>
        </p:nvSpPr>
        <p:spPr bwMode="gray">
          <a:xfrm>
            <a:off x="4028561" y="6007560"/>
            <a:ext cx="190961" cy="172648"/>
          </a:xfrm>
          <a:prstGeom prst="ellipse">
            <a:avLst/>
          </a:prstGeom>
          <a:blipFill>
            <a:blip r:embed="rId9" cstate="email">
              <a:extLst>
                <a:ext uri="{28A0092B-C50C-407E-A947-70E740481C1C}">
                  <a14:useLocalDpi xmlns:a14="http://schemas.microsoft.com/office/drawing/2010/main" val="0"/>
                </a:ext>
              </a:extLst>
            </a:blip>
            <a:stretch>
              <a:fillRect/>
            </a:stretch>
          </a:blipFill>
          <a:ln w="9525">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21920" tIns="60960" rIns="121920" bIns="60960" numCol="1" spcCol="0" rtlCol="0" fromWordArt="0" anchor="ctr" anchorCtr="0" forceAA="0" compatLnSpc="1">
            <a:prstTxWarp prst="textNoShape">
              <a:avLst/>
            </a:prstTxWarp>
            <a:noAutofit/>
          </a:bodyPr>
          <a:lstStyle/>
          <a:p>
            <a:pPr algn="ctr">
              <a:spcBef>
                <a:spcPts val="400"/>
              </a:spcBef>
            </a:pPr>
            <a:endParaRPr lang="es-CL" sz="2133" dirty="0">
              <a:solidFill>
                <a:srgbClr val="000000"/>
              </a:solidFill>
              <a:cs typeface="Arial" pitchFamily="34" charset="0"/>
            </a:endParaRPr>
          </a:p>
        </p:txBody>
      </p:sp>
      <p:sp>
        <p:nvSpPr>
          <p:cNvPr id="829" name="Ellipse 828"/>
          <p:cNvSpPr/>
          <p:nvPr/>
        </p:nvSpPr>
        <p:spPr bwMode="gray">
          <a:xfrm>
            <a:off x="10155197" y="6017059"/>
            <a:ext cx="190961" cy="172648"/>
          </a:xfrm>
          <a:prstGeom prst="ellipse">
            <a:avLst/>
          </a:prstGeom>
          <a:blipFill>
            <a:blip r:embed="rId10" cstate="email">
              <a:extLst>
                <a:ext uri="{28A0092B-C50C-407E-A947-70E740481C1C}">
                  <a14:useLocalDpi xmlns:a14="http://schemas.microsoft.com/office/drawing/2010/main" val="0"/>
                </a:ext>
              </a:extLst>
            </a:blip>
            <a:stretch>
              <a:fillRect/>
            </a:stretch>
          </a:blipFill>
          <a:ln w="9525">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21920" tIns="60960" rIns="121920" bIns="60960" numCol="1" spcCol="0" rtlCol="0" fromWordArt="0" anchor="ctr" anchorCtr="0" forceAA="0" compatLnSpc="1">
            <a:prstTxWarp prst="textNoShape">
              <a:avLst/>
            </a:prstTxWarp>
            <a:noAutofit/>
          </a:bodyPr>
          <a:lstStyle/>
          <a:p>
            <a:pPr algn="ctr">
              <a:spcBef>
                <a:spcPts val="400"/>
              </a:spcBef>
            </a:pPr>
            <a:endParaRPr lang="es-CL" sz="2133" dirty="0">
              <a:solidFill>
                <a:srgbClr val="000000"/>
              </a:solidFill>
              <a:cs typeface="Arial" pitchFamily="34" charset="0"/>
            </a:endParaRPr>
          </a:p>
        </p:txBody>
      </p:sp>
      <p:sp>
        <p:nvSpPr>
          <p:cNvPr id="831" name="Ellipse 830"/>
          <p:cNvSpPr/>
          <p:nvPr/>
        </p:nvSpPr>
        <p:spPr bwMode="gray">
          <a:xfrm>
            <a:off x="11219922" y="6011987"/>
            <a:ext cx="190961" cy="172648"/>
          </a:xfrm>
          <a:prstGeom prst="ellipse">
            <a:avLst/>
          </a:prstGeom>
          <a:blipFill>
            <a:blip r:embed="rId11" cstate="email">
              <a:extLst>
                <a:ext uri="{28A0092B-C50C-407E-A947-70E740481C1C}">
                  <a14:useLocalDpi xmlns:a14="http://schemas.microsoft.com/office/drawing/2010/main" val="0"/>
                </a:ext>
              </a:extLst>
            </a:blip>
            <a:stretch>
              <a:fillRect/>
            </a:stretch>
          </a:blipFill>
          <a:ln w="9525">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21920" tIns="60960" rIns="121920" bIns="60960" numCol="1" spcCol="0" rtlCol="0" fromWordArt="0" anchor="ctr" anchorCtr="0" forceAA="0" compatLnSpc="1">
            <a:prstTxWarp prst="textNoShape">
              <a:avLst/>
            </a:prstTxWarp>
            <a:noAutofit/>
          </a:bodyPr>
          <a:lstStyle/>
          <a:p>
            <a:pPr algn="ctr">
              <a:spcBef>
                <a:spcPts val="400"/>
              </a:spcBef>
            </a:pPr>
            <a:endParaRPr lang="es-CL" sz="2133" dirty="0">
              <a:solidFill>
                <a:srgbClr val="000000"/>
              </a:solidFill>
              <a:cs typeface="Arial" pitchFamily="34" charset="0"/>
            </a:endParaRPr>
          </a:p>
        </p:txBody>
      </p:sp>
      <p:sp>
        <p:nvSpPr>
          <p:cNvPr id="832" name="Ellipse 831"/>
          <p:cNvSpPr/>
          <p:nvPr/>
        </p:nvSpPr>
        <p:spPr bwMode="gray">
          <a:xfrm>
            <a:off x="6059050" y="6012275"/>
            <a:ext cx="190961" cy="172648"/>
          </a:xfrm>
          <a:prstGeom prst="ellipse">
            <a:avLst/>
          </a:prstGeom>
          <a:blipFill>
            <a:blip r:embed="rId12" cstate="email">
              <a:extLst>
                <a:ext uri="{28A0092B-C50C-407E-A947-70E740481C1C}">
                  <a14:useLocalDpi xmlns:a14="http://schemas.microsoft.com/office/drawing/2010/main" val="0"/>
                </a:ext>
              </a:extLst>
            </a:blip>
            <a:stretch>
              <a:fillRect/>
            </a:stretch>
          </a:blipFill>
          <a:ln w="9525">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21920" tIns="60960" rIns="121920" bIns="60960" numCol="1" spcCol="0" rtlCol="0" fromWordArt="0" anchor="ctr" anchorCtr="0" forceAA="0" compatLnSpc="1">
            <a:prstTxWarp prst="textNoShape">
              <a:avLst/>
            </a:prstTxWarp>
            <a:noAutofit/>
          </a:bodyPr>
          <a:lstStyle/>
          <a:p>
            <a:pPr algn="ctr">
              <a:spcBef>
                <a:spcPts val="400"/>
              </a:spcBef>
            </a:pPr>
            <a:endParaRPr lang="es-CL" sz="2133" dirty="0">
              <a:solidFill>
                <a:srgbClr val="000000"/>
              </a:solidFill>
              <a:cs typeface="Arial" pitchFamily="34" charset="0"/>
            </a:endParaRPr>
          </a:p>
        </p:txBody>
      </p:sp>
      <p:grpSp>
        <p:nvGrpSpPr>
          <p:cNvPr id="841" name="Grupo 840"/>
          <p:cNvGrpSpPr/>
          <p:nvPr/>
        </p:nvGrpSpPr>
        <p:grpSpPr>
          <a:xfrm>
            <a:off x="2977895" y="4236388"/>
            <a:ext cx="1187435" cy="749179"/>
            <a:chOff x="3142922" y="3433676"/>
            <a:chExt cx="1187434" cy="749179"/>
          </a:xfrm>
        </p:grpSpPr>
        <p:sp>
          <p:nvSpPr>
            <p:cNvPr id="847" name="40 Rectángulo"/>
            <p:cNvSpPr/>
            <p:nvPr/>
          </p:nvSpPr>
          <p:spPr>
            <a:xfrm>
              <a:off x="3142922" y="3433676"/>
              <a:ext cx="1187434" cy="749179"/>
            </a:xfrm>
            <a:prstGeom prst="rect">
              <a:avLst/>
            </a:prstGeom>
            <a:solidFill>
              <a:srgbClr val="FFFFFF">
                <a:alpha val="50196"/>
              </a:srgbClr>
            </a:solidFill>
            <a:ln w="3175">
              <a:solidFill>
                <a:schemeClr val="bg1">
                  <a:lumMod val="90000"/>
                </a:schemeClr>
              </a:solidFill>
              <a:prstDash val="solid"/>
            </a:ln>
          </p:spPr>
          <p:txBody>
            <a:bodyPr wrap="square">
              <a:spAutoFit/>
            </a:bodyPr>
            <a:lstStyle/>
            <a:p>
              <a:r>
                <a:rPr lang="es-CL" sz="1067" b="1" dirty="0">
                  <a:solidFill>
                    <a:srgbClr val="E55A00"/>
                  </a:solidFill>
                  <a:latin typeface="Calibri" pitchFamily="34" charset="0"/>
                </a:rPr>
                <a:t>PERU</a:t>
              </a:r>
            </a:p>
            <a:p>
              <a:r>
                <a:rPr lang="es-CL" sz="1067" b="1" dirty="0">
                  <a:solidFill>
                    <a:srgbClr val="00BCD8"/>
                  </a:solidFill>
                  <a:latin typeface="Calibri" pitchFamily="34" charset="0"/>
                </a:rPr>
                <a:t>NQ: </a:t>
              </a:r>
              <a:r>
                <a:rPr lang="es-CL" sz="1067" dirty="0">
                  <a:solidFill>
                    <a:srgbClr val="00BCD8"/>
                  </a:solidFill>
                  <a:latin typeface="Calibri" pitchFamily="34" charset="0"/>
                </a:rPr>
                <a:t>61.118</a:t>
              </a:r>
            </a:p>
            <a:p>
              <a:r>
                <a:rPr lang="es-CL" sz="1067" b="1" dirty="0">
                  <a:solidFill>
                    <a:srgbClr val="DC291E">
                      <a:lumMod val="75000"/>
                    </a:srgbClr>
                  </a:solidFill>
                  <a:latin typeface="Calibri" pitchFamily="34" charset="0"/>
                </a:rPr>
                <a:t>WC:</a:t>
              </a:r>
              <a:r>
                <a:rPr lang="es-CL" sz="1067" dirty="0">
                  <a:solidFill>
                    <a:srgbClr val="DC291E">
                      <a:lumMod val="75000"/>
                    </a:srgbClr>
                  </a:solidFill>
                  <a:latin typeface="Calibri" pitchFamily="34" charset="0"/>
                </a:rPr>
                <a:t> 1.700</a:t>
              </a:r>
            </a:p>
            <a:p>
              <a:r>
                <a:rPr lang="es-CL" sz="1067" dirty="0">
                  <a:solidFill>
                    <a:srgbClr val="8E8581"/>
                  </a:solidFill>
                  <a:latin typeface="Calibri" pitchFamily="34" charset="0"/>
                </a:rPr>
                <a:t>(WF: 2.500)</a:t>
              </a:r>
            </a:p>
          </p:txBody>
        </p:sp>
        <p:pic>
          <p:nvPicPr>
            <p:cNvPr id="848" name="Picture 9"/>
            <p:cNvPicPr>
              <a:picLocks noChangeAspect="1" noChangeArrowheads="1"/>
            </p:cNvPicPr>
            <p:nvPr/>
          </p:nvPicPr>
          <p:blipFill>
            <a:blip r:embed="rId13" cstate="print">
              <a:extLst>
                <a:ext uri="{28A0092B-C50C-407E-A947-70E740481C1C}">
                  <a14:useLocalDpi xmlns:a14="http://schemas.microsoft.com/office/drawing/2010/main" val="0"/>
                </a:ext>
              </a:extLst>
            </a:blip>
            <a:srcRect/>
            <a:stretch>
              <a:fillRect/>
            </a:stretch>
          </p:blipFill>
          <p:spPr bwMode="auto">
            <a:xfrm>
              <a:off x="3992644" y="3546035"/>
              <a:ext cx="302402" cy="30658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849" name="Grupo 848"/>
          <p:cNvGrpSpPr/>
          <p:nvPr/>
        </p:nvGrpSpPr>
        <p:grpSpPr>
          <a:xfrm>
            <a:off x="2018714" y="3415834"/>
            <a:ext cx="1299879" cy="749179"/>
            <a:chOff x="3287040" y="1826550"/>
            <a:chExt cx="1299878" cy="749179"/>
          </a:xfrm>
        </p:grpSpPr>
        <p:sp>
          <p:nvSpPr>
            <p:cNvPr id="850" name="44 Rectángulo"/>
            <p:cNvSpPr/>
            <p:nvPr/>
          </p:nvSpPr>
          <p:spPr>
            <a:xfrm>
              <a:off x="3287040" y="1826550"/>
              <a:ext cx="1299878" cy="749179"/>
            </a:xfrm>
            <a:prstGeom prst="rect">
              <a:avLst/>
            </a:prstGeom>
            <a:solidFill>
              <a:srgbClr val="FFFFFF">
                <a:alpha val="50196"/>
              </a:srgbClr>
            </a:solidFill>
            <a:ln w="3175">
              <a:solidFill>
                <a:schemeClr val="tx2"/>
              </a:solidFill>
              <a:prstDash val="solid"/>
            </a:ln>
          </p:spPr>
          <p:txBody>
            <a:bodyPr wrap="square">
              <a:spAutoFit/>
            </a:bodyPr>
            <a:lstStyle/>
            <a:p>
              <a:r>
                <a:rPr lang="es-CL" sz="1067" b="1" dirty="0">
                  <a:solidFill>
                    <a:srgbClr val="E55A00"/>
                  </a:solidFill>
                  <a:latin typeface="Calibri" pitchFamily="34" charset="0"/>
                </a:rPr>
                <a:t>MEXICO</a:t>
              </a:r>
            </a:p>
            <a:p>
              <a:r>
                <a:rPr lang="es-CL" sz="1067" b="1" dirty="0">
                  <a:solidFill>
                    <a:srgbClr val="00BCD8"/>
                  </a:solidFill>
                  <a:latin typeface="Calibri" pitchFamily="34" charset="0"/>
                </a:rPr>
                <a:t>NQ: </a:t>
              </a:r>
              <a:r>
                <a:rPr lang="es-CL" sz="1067" dirty="0">
                  <a:solidFill>
                    <a:srgbClr val="00BCD8"/>
                  </a:solidFill>
                  <a:latin typeface="Calibri" pitchFamily="34" charset="0"/>
                </a:rPr>
                <a:t>265.257</a:t>
              </a:r>
            </a:p>
            <a:p>
              <a:r>
                <a:rPr lang="es-CL" sz="1067" b="1" dirty="0">
                  <a:solidFill>
                    <a:srgbClr val="DC291E">
                      <a:lumMod val="75000"/>
                    </a:srgbClr>
                  </a:solidFill>
                  <a:latin typeface="Calibri" pitchFamily="34" charset="0"/>
                </a:rPr>
                <a:t>WC:</a:t>
              </a:r>
              <a:r>
                <a:rPr lang="es-CL" sz="1067" dirty="0">
                  <a:solidFill>
                    <a:srgbClr val="DC291E">
                      <a:lumMod val="75000"/>
                    </a:srgbClr>
                  </a:solidFill>
                  <a:latin typeface="Calibri" pitchFamily="34" charset="0"/>
                </a:rPr>
                <a:t> 7.800 </a:t>
              </a:r>
            </a:p>
            <a:p>
              <a:r>
                <a:rPr lang="es-CL" sz="1067" dirty="0">
                  <a:solidFill>
                    <a:srgbClr val="8E8581"/>
                  </a:solidFill>
                  <a:latin typeface="Calibri" pitchFamily="34" charset="0"/>
                </a:rPr>
                <a:t>(WF: 10.000)</a:t>
              </a:r>
            </a:p>
          </p:txBody>
        </p:sp>
        <p:pic>
          <p:nvPicPr>
            <p:cNvPr id="851" name="Picture 3" descr="C:\Users\cochoa\Downloads\mexico_round_icon_256.png"/>
            <p:cNvPicPr>
              <a:picLocks noChangeAspect="1" noChangeArrowheads="1"/>
            </p:cNvPicPr>
            <p:nvPr/>
          </p:nvPicPr>
          <p:blipFill>
            <a:blip r:embed="rId14" cstate="print">
              <a:extLst>
                <a:ext uri="{28A0092B-C50C-407E-A947-70E740481C1C}">
                  <a14:useLocalDpi xmlns:a14="http://schemas.microsoft.com/office/drawing/2010/main" val="0"/>
                </a:ext>
              </a:extLst>
            </a:blip>
            <a:srcRect/>
            <a:stretch>
              <a:fillRect/>
            </a:stretch>
          </p:blipFill>
          <p:spPr bwMode="auto">
            <a:xfrm>
              <a:off x="4192738" y="1955729"/>
              <a:ext cx="391098" cy="293323"/>
            </a:xfrm>
            <a:prstGeom prst="rect">
              <a:avLst/>
            </a:prstGeom>
            <a:noFill/>
            <a:extLst>
              <a:ext uri="{909E8E84-426E-40DD-AFC4-6F175D3DCCD1}">
                <a14:hiddenFill xmlns:a14="http://schemas.microsoft.com/office/drawing/2010/main">
                  <a:solidFill>
                    <a:srgbClr val="FFFFFF"/>
                  </a:solidFill>
                </a14:hiddenFill>
              </a:ext>
            </a:extLst>
          </p:spPr>
        </p:pic>
      </p:grpSp>
      <p:grpSp>
        <p:nvGrpSpPr>
          <p:cNvPr id="852" name="Grupo 851"/>
          <p:cNvGrpSpPr/>
          <p:nvPr/>
        </p:nvGrpSpPr>
        <p:grpSpPr>
          <a:xfrm>
            <a:off x="4706084" y="3332987"/>
            <a:ext cx="1218627" cy="749179"/>
            <a:chOff x="3336685" y="2528434"/>
            <a:chExt cx="1218628" cy="749181"/>
          </a:xfrm>
        </p:grpSpPr>
        <p:sp>
          <p:nvSpPr>
            <p:cNvPr id="853" name="42 Rectángulo"/>
            <p:cNvSpPr/>
            <p:nvPr/>
          </p:nvSpPr>
          <p:spPr>
            <a:xfrm>
              <a:off x="3336685" y="2528434"/>
              <a:ext cx="1217807" cy="749181"/>
            </a:xfrm>
            <a:prstGeom prst="rect">
              <a:avLst/>
            </a:prstGeom>
            <a:solidFill>
              <a:srgbClr val="FFFFFF">
                <a:alpha val="50196"/>
              </a:srgbClr>
            </a:solidFill>
            <a:ln w="3175">
              <a:solidFill>
                <a:schemeClr val="bg1">
                  <a:lumMod val="90000"/>
                </a:schemeClr>
              </a:solidFill>
              <a:prstDash val="solid"/>
            </a:ln>
          </p:spPr>
          <p:txBody>
            <a:bodyPr wrap="square">
              <a:spAutoFit/>
            </a:bodyPr>
            <a:lstStyle/>
            <a:p>
              <a:r>
                <a:rPr lang="es-CL" sz="1067" b="1" dirty="0">
                  <a:solidFill>
                    <a:srgbClr val="E55A00"/>
                  </a:solidFill>
                  <a:latin typeface="Calibri" pitchFamily="34" charset="0"/>
                </a:rPr>
                <a:t>COLOMBIA</a:t>
              </a:r>
            </a:p>
            <a:p>
              <a:r>
                <a:rPr lang="es-CL" sz="1067" b="1" dirty="0">
                  <a:solidFill>
                    <a:srgbClr val="00BCD8"/>
                  </a:solidFill>
                  <a:latin typeface="Calibri" pitchFamily="34" charset="0"/>
                </a:rPr>
                <a:t>NQ: </a:t>
              </a:r>
              <a:r>
                <a:rPr lang="es-CL" sz="1067" dirty="0">
                  <a:solidFill>
                    <a:srgbClr val="00BCD8"/>
                  </a:solidFill>
                  <a:latin typeface="Calibri" pitchFamily="34" charset="0"/>
                </a:rPr>
                <a:t>80.804</a:t>
              </a:r>
            </a:p>
            <a:p>
              <a:r>
                <a:rPr lang="es-CL" sz="1067" b="1" dirty="0">
                  <a:solidFill>
                    <a:srgbClr val="DC291E">
                      <a:lumMod val="75000"/>
                    </a:srgbClr>
                  </a:solidFill>
                  <a:latin typeface="Calibri" pitchFamily="34" charset="0"/>
                </a:rPr>
                <a:t>WC:</a:t>
              </a:r>
              <a:r>
                <a:rPr lang="es-CL" sz="1067" dirty="0">
                  <a:solidFill>
                    <a:srgbClr val="DC291E">
                      <a:lumMod val="75000"/>
                    </a:srgbClr>
                  </a:solidFill>
                  <a:latin typeface="Calibri" pitchFamily="34" charset="0"/>
                </a:rPr>
                <a:t> 6.200</a:t>
              </a:r>
            </a:p>
            <a:p>
              <a:r>
                <a:rPr lang="es-CL" sz="1067" dirty="0">
                  <a:solidFill>
                    <a:srgbClr val="8E8581"/>
                  </a:solidFill>
                  <a:latin typeface="Calibri" pitchFamily="34" charset="0"/>
                </a:rPr>
                <a:t>(WF: 5.500)</a:t>
              </a:r>
            </a:p>
          </p:txBody>
        </p:sp>
        <p:pic>
          <p:nvPicPr>
            <p:cNvPr id="854" name="Picture 4" descr="C:\Users\cochoa\Downloads\colombia_round_icon_256.png"/>
            <p:cNvPicPr>
              <a:picLocks noChangeAspect="1" noChangeArrowheads="1"/>
            </p:cNvPicPr>
            <p:nvPr/>
          </p:nvPicPr>
          <p:blipFill>
            <a:blip r:embed="rId15" cstate="print">
              <a:extLst>
                <a:ext uri="{28A0092B-C50C-407E-A947-70E740481C1C}">
                  <a14:useLocalDpi xmlns:a14="http://schemas.microsoft.com/office/drawing/2010/main" val="0"/>
                </a:ext>
              </a:extLst>
            </a:blip>
            <a:srcRect/>
            <a:stretch>
              <a:fillRect/>
            </a:stretch>
          </p:blipFill>
          <p:spPr bwMode="auto">
            <a:xfrm>
              <a:off x="4146535" y="2654387"/>
              <a:ext cx="408778" cy="306582"/>
            </a:xfrm>
            <a:prstGeom prst="rect">
              <a:avLst/>
            </a:prstGeom>
            <a:noFill/>
            <a:extLst>
              <a:ext uri="{909E8E84-426E-40DD-AFC4-6F175D3DCCD1}">
                <a14:hiddenFill xmlns:a14="http://schemas.microsoft.com/office/drawing/2010/main">
                  <a:solidFill>
                    <a:srgbClr val="FFFFFF"/>
                  </a:solidFill>
                </a14:hiddenFill>
              </a:ext>
            </a:extLst>
          </p:spPr>
        </p:pic>
      </p:grpSp>
      <p:grpSp>
        <p:nvGrpSpPr>
          <p:cNvPr id="855" name="Grupo 854"/>
          <p:cNvGrpSpPr/>
          <p:nvPr/>
        </p:nvGrpSpPr>
        <p:grpSpPr>
          <a:xfrm>
            <a:off x="5543006" y="4157786"/>
            <a:ext cx="1275313" cy="749179"/>
            <a:chOff x="5428631" y="3110053"/>
            <a:chExt cx="1275314" cy="749179"/>
          </a:xfrm>
        </p:grpSpPr>
        <p:sp>
          <p:nvSpPr>
            <p:cNvPr id="856" name="34 Rectángulo"/>
            <p:cNvSpPr/>
            <p:nvPr/>
          </p:nvSpPr>
          <p:spPr>
            <a:xfrm>
              <a:off x="5428631" y="3110053"/>
              <a:ext cx="1253595" cy="749179"/>
            </a:xfrm>
            <a:prstGeom prst="rect">
              <a:avLst/>
            </a:prstGeom>
            <a:solidFill>
              <a:srgbClr val="FFFFFF">
                <a:alpha val="50196"/>
              </a:srgbClr>
            </a:solidFill>
            <a:ln w="3175">
              <a:solidFill>
                <a:schemeClr val="bg1">
                  <a:lumMod val="90000"/>
                </a:schemeClr>
              </a:solidFill>
              <a:prstDash val="solid"/>
            </a:ln>
          </p:spPr>
          <p:txBody>
            <a:bodyPr wrap="square">
              <a:spAutoFit/>
            </a:bodyPr>
            <a:lstStyle/>
            <a:p>
              <a:r>
                <a:rPr lang="es-CL" sz="1067" b="1" dirty="0">
                  <a:solidFill>
                    <a:srgbClr val="E55A00"/>
                  </a:solidFill>
                  <a:latin typeface="Calibri" pitchFamily="34" charset="0"/>
                </a:rPr>
                <a:t>BRAZIL</a:t>
              </a:r>
            </a:p>
            <a:p>
              <a:r>
                <a:rPr lang="es-CL" sz="1067" b="1" dirty="0">
                  <a:solidFill>
                    <a:srgbClr val="00BCD8"/>
                  </a:solidFill>
                  <a:latin typeface="Calibri" pitchFamily="34" charset="0"/>
                </a:rPr>
                <a:t>NQ: </a:t>
              </a:r>
              <a:r>
                <a:rPr lang="es-CL" sz="1067" dirty="0">
                  <a:solidFill>
                    <a:srgbClr val="00BCD8"/>
                  </a:solidFill>
                  <a:latin typeface="Calibri" pitchFamily="34" charset="0"/>
                </a:rPr>
                <a:t>306.219</a:t>
              </a:r>
            </a:p>
            <a:p>
              <a:r>
                <a:rPr lang="es-CL" sz="1067" b="1" dirty="0">
                  <a:solidFill>
                    <a:srgbClr val="DC291E">
                      <a:lumMod val="75000"/>
                    </a:srgbClr>
                  </a:solidFill>
                  <a:latin typeface="Calibri" pitchFamily="34" charset="0"/>
                </a:rPr>
                <a:t>WC: </a:t>
              </a:r>
              <a:r>
                <a:rPr lang="es-CL" sz="1067" dirty="0">
                  <a:solidFill>
                    <a:srgbClr val="DC291E">
                      <a:lumMod val="75000"/>
                    </a:srgbClr>
                  </a:solidFill>
                  <a:latin typeface="Calibri" pitchFamily="34" charset="0"/>
                </a:rPr>
                <a:t>9.000</a:t>
              </a:r>
            </a:p>
            <a:p>
              <a:r>
                <a:rPr lang="es-CL" sz="1067" dirty="0">
                  <a:solidFill>
                    <a:srgbClr val="8E8581"/>
                  </a:solidFill>
                  <a:latin typeface="Calibri" pitchFamily="34" charset="0"/>
                </a:rPr>
                <a:t>(WF: 10.500)</a:t>
              </a:r>
            </a:p>
          </p:txBody>
        </p:sp>
        <p:pic>
          <p:nvPicPr>
            <p:cNvPr id="857" name="Picture 5" descr="C:\Users\cochoa\Downloads\brazil_round_icon_256.png"/>
            <p:cNvPicPr>
              <a:picLocks noChangeAspect="1" noChangeArrowheads="1"/>
            </p:cNvPicPr>
            <p:nvPr/>
          </p:nvPicPr>
          <p:blipFill>
            <a:blip r:embed="rId16">
              <a:extLst>
                <a:ext uri="{28A0092B-C50C-407E-A947-70E740481C1C}">
                  <a14:useLocalDpi xmlns:a14="http://schemas.microsoft.com/office/drawing/2010/main" val="0"/>
                </a:ext>
              </a:extLst>
            </a:blip>
            <a:srcRect/>
            <a:stretch>
              <a:fillRect/>
            </a:stretch>
          </p:blipFill>
          <p:spPr bwMode="auto">
            <a:xfrm>
              <a:off x="6286843" y="3321827"/>
              <a:ext cx="417102" cy="312826"/>
            </a:xfrm>
            <a:prstGeom prst="rect">
              <a:avLst/>
            </a:prstGeom>
            <a:noFill/>
            <a:extLst>
              <a:ext uri="{909E8E84-426E-40DD-AFC4-6F175D3DCCD1}">
                <a14:hiddenFill xmlns:a14="http://schemas.microsoft.com/office/drawing/2010/main">
                  <a:solidFill>
                    <a:srgbClr val="FFFFFF"/>
                  </a:solidFill>
                </a14:hiddenFill>
              </a:ext>
            </a:extLst>
          </p:spPr>
        </p:pic>
      </p:grpSp>
      <p:grpSp>
        <p:nvGrpSpPr>
          <p:cNvPr id="858" name="Grupo 857"/>
          <p:cNvGrpSpPr/>
          <p:nvPr/>
        </p:nvGrpSpPr>
        <p:grpSpPr>
          <a:xfrm>
            <a:off x="3073901" y="5061177"/>
            <a:ext cx="1269131" cy="749179"/>
            <a:chOff x="3607301" y="4033049"/>
            <a:chExt cx="1269131" cy="749181"/>
          </a:xfrm>
        </p:grpSpPr>
        <p:sp>
          <p:nvSpPr>
            <p:cNvPr id="859" name="38 Rectángulo"/>
            <p:cNvSpPr/>
            <p:nvPr/>
          </p:nvSpPr>
          <p:spPr>
            <a:xfrm>
              <a:off x="3607301" y="4033049"/>
              <a:ext cx="1269131" cy="749181"/>
            </a:xfrm>
            <a:prstGeom prst="rect">
              <a:avLst/>
            </a:prstGeom>
            <a:solidFill>
              <a:srgbClr val="FFFFFF">
                <a:alpha val="50196"/>
              </a:srgbClr>
            </a:solidFill>
            <a:ln w="3175">
              <a:solidFill>
                <a:schemeClr val="bg1">
                  <a:lumMod val="90000"/>
                </a:schemeClr>
              </a:solidFill>
              <a:prstDash val="solid"/>
            </a:ln>
          </p:spPr>
          <p:txBody>
            <a:bodyPr wrap="square">
              <a:spAutoFit/>
            </a:bodyPr>
            <a:lstStyle/>
            <a:p>
              <a:r>
                <a:rPr lang="es-CL" sz="1067" b="1" dirty="0">
                  <a:solidFill>
                    <a:srgbClr val="E55A00"/>
                  </a:solidFill>
                  <a:latin typeface="Calibri" pitchFamily="34" charset="0"/>
                </a:rPr>
                <a:t>CHILE</a:t>
              </a:r>
            </a:p>
            <a:p>
              <a:r>
                <a:rPr lang="es-CL" sz="1067" b="1" dirty="0">
                  <a:solidFill>
                    <a:srgbClr val="00BCD8"/>
                  </a:solidFill>
                  <a:latin typeface="Calibri" pitchFamily="34" charset="0"/>
                </a:rPr>
                <a:t>NQ: </a:t>
              </a:r>
              <a:r>
                <a:rPr lang="es-CL" sz="1067" dirty="0">
                  <a:solidFill>
                    <a:srgbClr val="00BCD8"/>
                  </a:solidFill>
                  <a:latin typeface="Calibri" pitchFamily="34" charset="0"/>
                </a:rPr>
                <a:t>105.861</a:t>
              </a:r>
            </a:p>
            <a:p>
              <a:r>
                <a:rPr lang="es-CL" sz="1067" b="1" dirty="0">
                  <a:solidFill>
                    <a:srgbClr val="DC291E">
                      <a:lumMod val="75000"/>
                    </a:srgbClr>
                  </a:solidFill>
                  <a:latin typeface="Calibri" pitchFamily="34" charset="0"/>
                </a:rPr>
                <a:t>WC: </a:t>
              </a:r>
              <a:r>
                <a:rPr lang="es-CL" sz="1067" dirty="0">
                  <a:solidFill>
                    <a:srgbClr val="DC291E">
                      <a:lumMod val="75000"/>
                    </a:srgbClr>
                  </a:solidFill>
                  <a:latin typeface="Calibri" pitchFamily="34" charset="0"/>
                </a:rPr>
                <a:t>4.400</a:t>
              </a:r>
            </a:p>
            <a:p>
              <a:r>
                <a:rPr lang="es-CL" sz="1067" dirty="0">
                  <a:solidFill>
                    <a:srgbClr val="8E8581"/>
                  </a:solidFill>
                  <a:latin typeface="Calibri" pitchFamily="34" charset="0"/>
                </a:rPr>
                <a:t>(WF: 3.500)</a:t>
              </a:r>
            </a:p>
          </p:txBody>
        </p:sp>
        <p:pic>
          <p:nvPicPr>
            <p:cNvPr id="860" name="Picture 7" descr="C:\Users\cochoa\Downloads\chile_round_icon_256.png"/>
            <p:cNvPicPr>
              <a:picLocks noChangeAspect="1" noChangeArrowheads="1"/>
            </p:cNvPicPr>
            <p:nvPr/>
          </p:nvPicPr>
          <p:blipFill>
            <a:blip r:embed="rId17">
              <a:extLst>
                <a:ext uri="{28A0092B-C50C-407E-A947-70E740481C1C}">
                  <a14:useLocalDpi xmlns:a14="http://schemas.microsoft.com/office/drawing/2010/main" val="0"/>
                </a:ext>
              </a:extLst>
            </a:blip>
            <a:srcRect/>
            <a:stretch>
              <a:fillRect/>
            </a:stretch>
          </p:blipFill>
          <p:spPr bwMode="auto">
            <a:xfrm>
              <a:off x="4449275" y="4131132"/>
              <a:ext cx="417102" cy="312826"/>
            </a:xfrm>
            <a:prstGeom prst="rect">
              <a:avLst/>
            </a:prstGeom>
            <a:noFill/>
            <a:extLst>
              <a:ext uri="{909E8E84-426E-40DD-AFC4-6F175D3DCCD1}">
                <a14:hiddenFill xmlns:a14="http://schemas.microsoft.com/office/drawing/2010/main">
                  <a:solidFill>
                    <a:srgbClr val="FFFFFF"/>
                  </a:solidFill>
                </a14:hiddenFill>
              </a:ext>
            </a:extLst>
          </p:spPr>
        </p:pic>
      </p:grpSp>
      <p:grpSp>
        <p:nvGrpSpPr>
          <p:cNvPr id="861" name="Grupo 860"/>
          <p:cNvGrpSpPr/>
          <p:nvPr/>
        </p:nvGrpSpPr>
        <p:grpSpPr>
          <a:xfrm>
            <a:off x="5062771" y="5145574"/>
            <a:ext cx="1179484" cy="749179"/>
            <a:chOff x="5010110" y="4021227"/>
            <a:chExt cx="1179484" cy="749181"/>
          </a:xfrm>
        </p:grpSpPr>
        <p:sp>
          <p:nvSpPr>
            <p:cNvPr id="862" name="36 Rectángulo"/>
            <p:cNvSpPr/>
            <p:nvPr/>
          </p:nvSpPr>
          <p:spPr>
            <a:xfrm>
              <a:off x="5010110" y="4021227"/>
              <a:ext cx="1177395" cy="749181"/>
            </a:xfrm>
            <a:prstGeom prst="rect">
              <a:avLst/>
            </a:prstGeom>
            <a:solidFill>
              <a:srgbClr val="FFFFFF">
                <a:alpha val="50196"/>
              </a:srgbClr>
            </a:solidFill>
            <a:ln w="3175">
              <a:solidFill>
                <a:schemeClr val="bg1">
                  <a:lumMod val="90000"/>
                </a:schemeClr>
              </a:solidFill>
              <a:prstDash val="solid"/>
            </a:ln>
          </p:spPr>
          <p:txBody>
            <a:bodyPr wrap="square">
              <a:spAutoFit/>
            </a:bodyPr>
            <a:lstStyle/>
            <a:p>
              <a:r>
                <a:rPr lang="es-CL" sz="1067" b="1" dirty="0">
                  <a:solidFill>
                    <a:srgbClr val="E55A00"/>
                  </a:solidFill>
                  <a:latin typeface="Calibri" pitchFamily="34" charset="0"/>
                </a:rPr>
                <a:t>ARGENTINA</a:t>
              </a:r>
            </a:p>
            <a:p>
              <a:r>
                <a:rPr lang="es-CL" sz="1067" b="1" dirty="0">
                  <a:solidFill>
                    <a:srgbClr val="00BCD8"/>
                  </a:solidFill>
                  <a:latin typeface="Calibri" pitchFamily="34" charset="0"/>
                </a:rPr>
                <a:t>N: </a:t>
              </a:r>
              <a:r>
                <a:rPr lang="es-CL" sz="1067" dirty="0">
                  <a:solidFill>
                    <a:srgbClr val="00BCD8"/>
                  </a:solidFill>
                  <a:latin typeface="Calibri" pitchFamily="34" charset="0"/>
                </a:rPr>
                <a:t>166.102</a:t>
              </a:r>
            </a:p>
            <a:p>
              <a:r>
                <a:rPr lang="es-CL" sz="1067" b="1" dirty="0">
                  <a:solidFill>
                    <a:srgbClr val="DC291E">
                      <a:lumMod val="75000"/>
                    </a:srgbClr>
                  </a:solidFill>
                  <a:latin typeface="Calibri" pitchFamily="34" charset="0"/>
                </a:rPr>
                <a:t>WC: </a:t>
              </a:r>
              <a:r>
                <a:rPr lang="es-CL" sz="1067" dirty="0">
                  <a:solidFill>
                    <a:srgbClr val="DC291E">
                      <a:lumMod val="75000"/>
                    </a:srgbClr>
                  </a:solidFill>
                  <a:latin typeface="Calibri" pitchFamily="34" charset="0"/>
                </a:rPr>
                <a:t>5.600</a:t>
              </a:r>
            </a:p>
            <a:p>
              <a:r>
                <a:rPr lang="es-CL" sz="1067" dirty="0">
                  <a:solidFill>
                    <a:srgbClr val="8E8581"/>
                  </a:solidFill>
                  <a:latin typeface="Calibri" pitchFamily="34" charset="0"/>
                </a:rPr>
                <a:t>(WF: 5.500)</a:t>
              </a:r>
            </a:p>
          </p:txBody>
        </p:sp>
        <p:pic>
          <p:nvPicPr>
            <p:cNvPr id="863" name="Picture 8" descr="C:\Users\cochoa\Downloads\argentina_round_icon_256.png"/>
            <p:cNvPicPr>
              <a:picLocks noChangeAspect="1" noChangeArrowheads="1"/>
            </p:cNvPicPr>
            <p:nvPr/>
          </p:nvPicPr>
          <p:blipFill>
            <a:blip r:embed="rId18" cstate="print">
              <a:extLst>
                <a:ext uri="{28A0092B-C50C-407E-A947-70E740481C1C}">
                  <a14:useLocalDpi xmlns:a14="http://schemas.microsoft.com/office/drawing/2010/main" val="0"/>
                </a:ext>
              </a:extLst>
            </a:blip>
            <a:srcRect/>
            <a:stretch>
              <a:fillRect/>
            </a:stretch>
          </p:blipFill>
          <p:spPr bwMode="auto">
            <a:xfrm>
              <a:off x="5797255" y="4149704"/>
              <a:ext cx="392339" cy="294254"/>
            </a:xfrm>
            <a:prstGeom prst="rect">
              <a:avLst/>
            </a:prstGeom>
            <a:noFill/>
            <a:extLst>
              <a:ext uri="{909E8E84-426E-40DD-AFC4-6F175D3DCCD1}">
                <a14:hiddenFill xmlns:a14="http://schemas.microsoft.com/office/drawing/2010/main">
                  <a:solidFill>
                    <a:srgbClr val="FFFFFF"/>
                  </a:solidFill>
                </a14:hiddenFill>
              </a:ext>
            </a:extLst>
          </p:spPr>
        </p:pic>
      </p:grpSp>
      <p:pic>
        <p:nvPicPr>
          <p:cNvPr id="6146" name="Picture 2" descr="http://www.enter-visa.by/wp-content/uploads/USA.jpg"/>
          <p:cNvPicPr>
            <a:picLocks noChangeAspect="1" noChangeArrowheads="1"/>
          </p:cNvPicPr>
          <p:nvPr/>
        </p:nvPicPr>
        <p:blipFill>
          <a:blip r:embed="rId19" cstate="print">
            <a:extLst>
              <a:ext uri="{28A0092B-C50C-407E-A947-70E740481C1C}">
                <a14:useLocalDpi xmlns:a14="http://schemas.microsoft.com/office/drawing/2010/main" val="0"/>
              </a:ext>
            </a:extLst>
          </a:blip>
          <a:srcRect/>
          <a:stretch>
            <a:fillRect/>
          </a:stretch>
        </p:blipFill>
        <p:spPr bwMode="auto">
          <a:xfrm>
            <a:off x="3009643" y="6006405"/>
            <a:ext cx="216000" cy="216000"/>
          </a:xfrm>
          <a:prstGeom prst="rect">
            <a:avLst/>
          </a:prstGeom>
          <a:noFill/>
          <a:extLst>
            <a:ext uri="{909E8E84-426E-40DD-AFC4-6F175D3DCCD1}">
              <a14:hiddenFill xmlns:a14="http://schemas.microsoft.com/office/drawing/2010/main">
                <a:solidFill>
                  <a:srgbClr val="FFFFFF"/>
                </a:solidFill>
              </a14:hiddenFill>
            </a:ext>
          </a:extLst>
        </p:spPr>
      </p:pic>
      <p:sp>
        <p:nvSpPr>
          <p:cNvPr id="2" name="Rectángulo 1"/>
          <p:cNvSpPr/>
          <p:nvPr/>
        </p:nvSpPr>
        <p:spPr>
          <a:xfrm>
            <a:off x="143339" y="5535537"/>
            <a:ext cx="2417148" cy="749179"/>
          </a:xfrm>
          <a:prstGeom prst="rect">
            <a:avLst/>
          </a:prstGeom>
          <a:ln>
            <a:solidFill>
              <a:schemeClr val="bg2"/>
            </a:solidFill>
          </a:ln>
        </p:spPr>
        <p:txBody>
          <a:bodyPr wrap="square" rIns="48000">
            <a:spAutoFit/>
          </a:bodyPr>
          <a:lstStyle/>
          <a:p>
            <a:r>
              <a:rPr lang="es-CL" sz="1067" b="1" dirty="0">
                <a:solidFill>
                  <a:srgbClr val="E55A00"/>
                </a:solidFill>
                <a:latin typeface="Calibri" pitchFamily="34" charset="0"/>
              </a:rPr>
              <a:t>PAÍS</a:t>
            </a:r>
          </a:p>
          <a:p>
            <a:r>
              <a:rPr lang="es-CL" sz="1067" b="1" dirty="0">
                <a:solidFill>
                  <a:srgbClr val="00BCD8"/>
                </a:solidFill>
                <a:latin typeface="Calibri" pitchFamily="34" charset="0"/>
              </a:rPr>
              <a:t>NQ: </a:t>
            </a:r>
            <a:r>
              <a:rPr lang="es-CL" sz="1067" dirty="0">
                <a:solidFill>
                  <a:srgbClr val="8E8581"/>
                </a:solidFill>
                <a:latin typeface="Calibri" pitchFamily="34" charset="0"/>
              </a:rPr>
              <a:t>panel online de </a:t>
            </a:r>
            <a:r>
              <a:rPr lang="es-CL" sz="1067" dirty="0" err="1">
                <a:solidFill>
                  <a:srgbClr val="8E8581"/>
                </a:solidFill>
                <a:latin typeface="Calibri" pitchFamily="34" charset="0"/>
              </a:rPr>
              <a:t>Netquest</a:t>
            </a:r>
            <a:endParaRPr lang="es-CL" sz="1067" dirty="0">
              <a:solidFill>
                <a:srgbClr val="8E8581"/>
              </a:solidFill>
              <a:latin typeface="Calibri" pitchFamily="34" charset="0"/>
            </a:endParaRPr>
          </a:p>
          <a:p>
            <a:r>
              <a:rPr lang="es-CL" sz="1067" b="1" dirty="0">
                <a:solidFill>
                  <a:srgbClr val="DC291E">
                    <a:lumMod val="75000"/>
                  </a:srgbClr>
                </a:solidFill>
                <a:latin typeface="Calibri" pitchFamily="34" charset="0"/>
              </a:rPr>
              <a:t>WC:</a:t>
            </a:r>
            <a:r>
              <a:rPr lang="es-CL" sz="1067" dirty="0">
                <a:solidFill>
                  <a:srgbClr val="DC291E">
                    <a:lumMod val="75000"/>
                  </a:srgbClr>
                </a:solidFill>
                <a:latin typeface="Calibri" pitchFamily="34" charset="0"/>
              </a:rPr>
              <a:t> </a:t>
            </a:r>
            <a:r>
              <a:rPr lang="es-CL" sz="1067" dirty="0">
                <a:solidFill>
                  <a:srgbClr val="8E8581"/>
                </a:solidFill>
                <a:latin typeface="Calibri" pitchFamily="34" charset="0"/>
              </a:rPr>
              <a:t>panel con meter hoy (</a:t>
            </a:r>
            <a:r>
              <a:rPr lang="es-CL" sz="1067" dirty="0" err="1">
                <a:solidFill>
                  <a:srgbClr val="8E8581"/>
                </a:solidFill>
                <a:latin typeface="Calibri" pitchFamily="34" charset="0"/>
              </a:rPr>
              <a:t>Wakoopa</a:t>
            </a:r>
            <a:r>
              <a:rPr lang="es-CL" sz="1067" dirty="0">
                <a:solidFill>
                  <a:srgbClr val="8E8581"/>
                </a:solidFill>
                <a:latin typeface="Calibri" pitchFamily="34" charset="0"/>
              </a:rPr>
              <a:t>)</a:t>
            </a:r>
          </a:p>
          <a:p>
            <a:r>
              <a:rPr lang="es-CL" sz="1067" dirty="0">
                <a:solidFill>
                  <a:srgbClr val="8E8581"/>
                </a:solidFill>
                <a:latin typeface="Calibri" pitchFamily="34" charset="0"/>
              </a:rPr>
              <a:t>(WF): panel con meter al final de 2016</a:t>
            </a:r>
          </a:p>
        </p:txBody>
      </p:sp>
      <p:sp>
        <p:nvSpPr>
          <p:cNvPr id="844" name="Text Placeholder 2"/>
          <p:cNvSpPr>
            <a:spLocks noGrp="1"/>
          </p:cNvSpPr>
          <p:nvPr>
            <p:ph type="body" sz="quarter" idx="11"/>
          </p:nvPr>
        </p:nvSpPr>
        <p:spPr>
          <a:xfrm>
            <a:off x="3315511" y="6575411"/>
            <a:ext cx="8444260" cy="216757"/>
          </a:xfrm>
        </p:spPr>
        <p:txBody>
          <a:bodyPr/>
          <a:lstStyle/>
          <a:p>
            <a:r>
              <a:rPr lang="en-US" dirty="0"/>
              <a:t> *</a:t>
            </a:r>
            <a:r>
              <a:rPr lang="es-CL" dirty="0"/>
              <a:t>Alcance de la generación de </a:t>
            </a:r>
            <a:r>
              <a:rPr lang="es-CL" dirty="0" err="1"/>
              <a:t>insights</a:t>
            </a:r>
            <a:r>
              <a:rPr lang="es-CL" dirty="0"/>
              <a:t> depende de la infraestructura local de cada panel</a:t>
            </a:r>
            <a:r>
              <a:rPr lang="en-US" dirty="0"/>
              <a:t>; hatched countries: roll out in 2016.</a:t>
            </a:r>
          </a:p>
        </p:txBody>
      </p:sp>
      <p:sp>
        <p:nvSpPr>
          <p:cNvPr id="842" name="Titel 3"/>
          <p:cNvSpPr txBox="1">
            <a:spLocks/>
          </p:cNvSpPr>
          <p:nvPr/>
        </p:nvSpPr>
        <p:spPr bwMode="gray">
          <a:xfrm>
            <a:off x="404310" y="1180829"/>
            <a:ext cx="10062844" cy="643744"/>
          </a:xfrm>
          <a:prstGeom prst="rect">
            <a:avLst/>
          </a:prstGeom>
        </p:spPr>
        <p:txBody>
          <a:bodyPr vert="horz" lIns="0" tIns="24000" rIns="0" bIns="0" rtlCol="0" anchor="t" anchorCtr="0">
            <a:noAutofit/>
          </a:bodyPr>
          <a:lstStyle>
            <a:lvl1pPr marR="0" indent="0" algn="ctr" fontAlgn="auto">
              <a:lnSpc>
                <a:spcPct val="100000"/>
              </a:lnSpc>
              <a:spcBef>
                <a:spcPts val="600"/>
              </a:spcBef>
              <a:spcAft>
                <a:spcPts val="0"/>
              </a:spcAft>
              <a:buClrTx/>
              <a:buSzTx/>
              <a:buFont typeface="Arial" panose="020B0604020202020204" pitchFamily="34" charset="0"/>
              <a:buNone/>
              <a:tabLst/>
              <a:defRPr lang="en-GB" sz="1600" noProof="0" smtClean="0">
                <a:solidFill>
                  <a:schemeClr val="tx2"/>
                </a:solidFill>
                <a:latin typeface="Arial" pitchFamily="34" charset="0"/>
                <a:cs typeface="Arial" pitchFamily="34" charset="0"/>
              </a:defRPr>
            </a:lvl1pPr>
            <a:lvl2pPr marL="0" marR="0" indent="0" fontAlgn="auto">
              <a:lnSpc>
                <a:spcPct val="100000"/>
              </a:lnSpc>
              <a:spcBef>
                <a:spcPts val="600"/>
              </a:spcBef>
              <a:spcAft>
                <a:spcPts val="0"/>
              </a:spcAft>
              <a:buClrTx/>
              <a:buSzTx/>
              <a:buFont typeface="Arial" panose="020B0604020202020204" pitchFamily="34" charset="0"/>
              <a:buNone/>
              <a:tabLst/>
              <a:defRPr lang="en-GB" noProof="0" smtClean="0">
                <a:solidFill>
                  <a:schemeClr val="tx2"/>
                </a:solidFill>
                <a:latin typeface="Arial" pitchFamily="34" charset="0"/>
                <a:cs typeface="Arial" pitchFamily="34" charset="0"/>
              </a:defRPr>
            </a:lvl2pPr>
            <a:lvl3pPr marL="0" marR="0" indent="0" fontAlgn="auto">
              <a:lnSpc>
                <a:spcPct val="100000"/>
              </a:lnSpc>
              <a:spcBef>
                <a:spcPts val="600"/>
              </a:spcBef>
              <a:spcAft>
                <a:spcPts val="0"/>
              </a:spcAft>
              <a:buClrTx/>
              <a:buSzTx/>
              <a:buFont typeface="Arial" panose="020B0604020202020204" pitchFamily="34" charset="0"/>
              <a:buNone/>
              <a:tabLst/>
              <a:defRPr lang="en-GB" noProof="0" smtClean="0">
                <a:solidFill>
                  <a:schemeClr val="tx2"/>
                </a:solidFill>
                <a:latin typeface="Arial" pitchFamily="34" charset="0"/>
                <a:cs typeface="Arial" pitchFamily="34" charset="0"/>
              </a:defRPr>
            </a:lvl3pPr>
            <a:lvl4pPr marL="0" marR="0" indent="0" fontAlgn="auto">
              <a:lnSpc>
                <a:spcPct val="100000"/>
              </a:lnSpc>
              <a:spcBef>
                <a:spcPts val="600"/>
              </a:spcBef>
              <a:spcAft>
                <a:spcPts val="0"/>
              </a:spcAft>
              <a:buClrTx/>
              <a:buSzTx/>
              <a:buFont typeface="Arial" panose="020B0604020202020204" pitchFamily="34" charset="0"/>
              <a:buNone/>
              <a:tabLst/>
              <a:defRPr lang="en-GB" noProof="0" smtClean="0">
                <a:solidFill>
                  <a:schemeClr val="tx2"/>
                </a:solidFill>
                <a:latin typeface="Arial" pitchFamily="34" charset="0"/>
                <a:cs typeface="Arial" pitchFamily="34" charset="0"/>
              </a:defRPr>
            </a:lvl4pPr>
            <a:lvl5pPr marL="0" marR="0" indent="0" fontAlgn="auto">
              <a:lnSpc>
                <a:spcPct val="100000"/>
              </a:lnSpc>
              <a:spcBef>
                <a:spcPts val="600"/>
              </a:spcBef>
              <a:spcAft>
                <a:spcPts val="0"/>
              </a:spcAft>
              <a:buClrTx/>
              <a:buSzTx/>
              <a:buFont typeface="Arial" panose="020B0604020202020204" pitchFamily="34" charset="0"/>
              <a:buNone/>
              <a:tabLst/>
              <a:defRPr lang="en-GB" noProof="0" smtClean="0">
                <a:solidFill>
                  <a:schemeClr val="tx2"/>
                </a:solidFill>
                <a:latin typeface="Arial" pitchFamily="34" charset="0"/>
                <a:cs typeface="Arial" pitchFamily="34" charset="0"/>
              </a:defRPr>
            </a:lvl5pPr>
            <a:lvl6pPr marL="0" marR="0" indent="0" fontAlgn="auto">
              <a:lnSpc>
                <a:spcPct val="100000"/>
              </a:lnSpc>
              <a:spcBef>
                <a:spcPts val="600"/>
              </a:spcBef>
              <a:spcAft>
                <a:spcPts val="0"/>
              </a:spcAft>
              <a:buClrTx/>
              <a:buSzTx/>
              <a:buFont typeface="Wingdings" panose="05000000000000000000" pitchFamily="2" charset="2"/>
              <a:buNone/>
              <a:tabLst/>
              <a:defRPr lang="en-GB" noProof="0" smtClean="0">
                <a:solidFill>
                  <a:schemeClr val="tx2"/>
                </a:solidFill>
                <a:latin typeface="Arial" pitchFamily="34" charset="0"/>
                <a:cs typeface="Arial" pitchFamily="34" charset="0"/>
              </a:defRPr>
            </a:lvl6pPr>
            <a:lvl7pPr marL="0" marR="0" indent="0" fontAlgn="auto">
              <a:lnSpc>
                <a:spcPct val="100000"/>
              </a:lnSpc>
              <a:spcBef>
                <a:spcPts val="600"/>
              </a:spcBef>
              <a:spcAft>
                <a:spcPts val="0"/>
              </a:spcAft>
              <a:buClrTx/>
              <a:buSzTx/>
              <a:buFont typeface="Wingdings" panose="05000000000000000000" pitchFamily="2" charset="2"/>
              <a:buNone/>
              <a:tabLst/>
              <a:defRPr lang="en-GB" noProof="0" smtClean="0">
                <a:solidFill>
                  <a:schemeClr val="tx2"/>
                </a:solidFill>
                <a:latin typeface="Arial" pitchFamily="34" charset="0"/>
                <a:cs typeface="Arial" pitchFamily="34" charset="0"/>
              </a:defRPr>
            </a:lvl7pPr>
            <a:lvl8pPr marL="0" indent="0">
              <a:lnSpc>
                <a:spcPct val="100000"/>
              </a:lnSpc>
              <a:spcBef>
                <a:spcPts val="600"/>
              </a:spcBef>
              <a:spcAft>
                <a:spcPts val="0"/>
              </a:spcAft>
              <a:buFont typeface="Arial" pitchFamily="34" charset="0"/>
              <a:buNone/>
              <a:defRPr lang="en-GB" noProof="0" smtClean="0">
                <a:solidFill>
                  <a:schemeClr val="tx2"/>
                </a:solidFill>
                <a:latin typeface="Arial" pitchFamily="34" charset="0"/>
                <a:cs typeface="Arial" pitchFamily="34" charset="0"/>
              </a:defRPr>
            </a:lvl8pPr>
            <a:lvl9pPr marL="0" marR="0" indent="0" fontAlgn="auto">
              <a:lnSpc>
                <a:spcPct val="100000"/>
              </a:lnSpc>
              <a:spcBef>
                <a:spcPts val="600"/>
              </a:spcBef>
              <a:spcAft>
                <a:spcPts val="0"/>
              </a:spcAft>
              <a:buClrTx/>
              <a:buSzTx/>
              <a:buFont typeface="Wingdings" panose="05000000000000000000" pitchFamily="2" charset="2"/>
              <a:buNone/>
              <a:tabLst/>
              <a:defRPr lang="de-DE" noProof="0" smtClean="0">
                <a:solidFill>
                  <a:schemeClr val="tx2"/>
                </a:solidFill>
                <a:latin typeface="Arial" pitchFamily="34" charset="0"/>
                <a:cs typeface="Arial" pitchFamily="34" charset="0"/>
              </a:defRPr>
            </a:lvl9pPr>
          </a:lstStyle>
          <a:p>
            <a:pPr algn="l">
              <a:spcBef>
                <a:spcPts val="0"/>
              </a:spcBef>
            </a:pPr>
            <a:r>
              <a:rPr lang="es-CL" sz="2133" dirty="0">
                <a:solidFill>
                  <a:srgbClr val="E55A00"/>
                </a:solidFill>
              </a:rPr>
              <a:t>Lo que los panelistas dicen que hacen versus lo que realmente hacen </a:t>
            </a:r>
          </a:p>
        </p:txBody>
      </p:sp>
      <p:sp>
        <p:nvSpPr>
          <p:cNvPr id="3" name="2 CuadroTexto"/>
          <p:cNvSpPr txBox="1"/>
          <p:nvPr/>
        </p:nvSpPr>
        <p:spPr>
          <a:xfrm>
            <a:off x="200313" y="3411104"/>
            <a:ext cx="1702553" cy="986387"/>
          </a:xfrm>
          <a:prstGeom prst="rect">
            <a:avLst/>
          </a:prstGeom>
          <a:noFill/>
        </p:spPr>
        <p:txBody>
          <a:bodyPr wrap="square" lIns="0" tIns="0" rIns="0" bIns="0" rtlCol="0">
            <a:noAutofit/>
          </a:bodyPr>
          <a:lstStyle/>
          <a:p>
            <a:pPr algn="r">
              <a:spcBef>
                <a:spcPts val="400"/>
              </a:spcBef>
            </a:pPr>
            <a:r>
              <a:rPr lang="es-MX" sz="1200" b="1" dirty="0">
                <a:solidFill>
                  <a:srgbClr val="E55A00"/>
                </a:solidFill>
                <a:cs typeface="Arial" pitchFamily="34" charset="0"/>
              </a:rPr>
              <a:t>Actualmente Net </a:t>
            </a:r>
            <a:r>
              <a:rPr lang="es-MX" sz="1200" b="1" dirty="0" err="1">
                <a:solidFill>
                  <a:srgbClr val="E55A00"/>
                </a:solidFill>
                <a:cs typeface="Arial" pitchFamily="34" charset="0"/>
              </a:rPr>
              <a:t>Quest</a:t>
            </a:r>
            <a:r>
              <a:rPr lang="es-MX" sz="1200" b="1" dirty="0">
                <a:solidFill>
                  <a:srgbClr val="E55A00"/>
                </a:solidFill>
                <a:cs typeface="Arial" pitchFamily="34" charset="0"/>
              </a:rPr>
              <a:t> mide 24/7 a 7.800 panelistas a través del </a:t>
            </a:r>
            <a:r>
              <a:rPr lang="es-MX" sz="1200" b="1" dirty="0" err="1">
                <a:solidFill>
                  <a:srgbClr val="000000"/>
                </a:solidFill>
                <a:cs typeface="Arial" pitchFamily="34" charset="0"/>
              </a:rPr>
              <a:t>Wakoopa</a:t>
            </a:r>
            <a:r>
              <a:rPr lang="es-MX" sz="1200" b="1" dirty="0">
                <a:solidFill>
                  <a:srgbClr val="000000"/>
                </a:solidFill>
                <a:cs typeface="Arial" pitchFamily="34" charset="0"/>
              </a:rPr>
              <a:t> meter </a:t>
            </a:r>
          </a:p>
        </p:txBody>
      </p:sp>
      <p:sp>
        <p:nvSpPr>
          <p:cNvPr id="864" name="Rectángulo 863"/>
          <p:cNvSpPr/>
          <p:nvPr/>
        </p:nvSpPr>
        <p:spPr bwMode="gray">
          <a:xfrm>
            <a:off x="2942412" y="4226276"/>
            <a:ext cx="1217805" cy="796483"/>
          </a:xfrm>
          <a:prstGeom prst="rect">
            <a:avLst/>
          </a:prstGeom>
          <a:solidFill>
            <a:schemeClr val="bg1">
              <a:alpha val="82000"/>
            </a:schemeClr>
          </a:solidFill>
          <a:ln w="9525">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21920" tIns="60960" rIns="121920" bIns="60960" numCol="1" spcCol="0" rtlCol="0" fromWordArt="0" anchor="ctr" anchorCtr="0" forceAA="0" compatLnSpc="1">
            <a:prstTxWarp prst="textNoShape">
              <a:avLst/>
            </a:prstTxWarp>
            <a:noAutofit/>
          </a:bodyPr>
          <a:lstStyle/>
          <a:p>
            <a:pPr algn="ctr">
              <a:spcBef>
                <a:spcPts val="400"/>
              </a:spcBef>
            </a:pPr>
            <a:endParaRPr lang="es-MX" sz="2133" dirty="0">
              <a:solidFill>
                <a:schemeClr val="tx1"/>
              </a:solidFill>
              <a:latin typeface="Arial" pitchFamily="34" charset="0"/>
              <a:cs typeface="Arial" pitchFamily="34" charset="0"/>
            </a:endParaRPr>
          </a:p>
        </p:txBody>
      </p:sp>
      <p:sp>
        <p:nvSpPr>
          <p:cNvPr id="865" name="Rectángulo 864"/>
          <p:cNvSpPr/>
          <p:nvPr/>
        </p:nvSpPr>
        <p:spPr bwMode="gray">
          <a:xfrm>
            <a:off x="5545627" y="4153211"/>
            <a:ext cx="1217805" cy="796483"/>
          </a:xfrm>
          <a:prstGeom prst="rect">
            <a:avLst/>
          </a:prstGeom>
          <a:solidFill>
            <a:schemeClr val="bg1">
              <a:alpha val="82000"/>
            </a:schemeClr>
          </a:solidFill>
          <a:ln w="9525">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21920" tIns="60960" rIns="121920" bIns="60960" numCol="1" spcCol="0" rtlCol="0" fromWordArt="0" anchor="ctr" anchorCtr="0" forceAA="0" compatLnSpc="1">
            <a:prstTxWarp prst="textNoShape">
              <a:avLst/>
            </a:prstTxWarp>
            <a:noAutofit/>
          </a:bodyPr>
          <a:lstStyle/>
          <a:p>
            <a:pPr algn="ctr">
              <a:spcBef>
                <a:spcPts val="400"/>
              </a:spcBef>
            </a:pPr>
            <a:endParaRPr lang="es-MX" sz="2133" dirty="0">
              <a:solidFill>
                <a:schemeClr val="tx1"/>
              </a:solidFill>
              <a:latin typeface="Arial" pitchFamily="34" charset="0"/>
              <a:cs typeface="Arial" pitchFamily="34" charset="0"/>
            </a:endParaRPr>
          </a:p>
        </p:txBody>
      </p:sp>
      <p:sp>
        <p:nvSpPr>
          <p:cNvPr id="866" name="Rectángulo 865"/>
          <p:cNvSpPr/>
          <p:nvPr/>
        </p:nvSpPr>
        <p:spPr bwMode="gray">
          <a:xfrm>
            <a:off x="3089227" y="5041492"/>
            <a:ext cx="1253804" cy="796483"/>
          </a:xfrm>
          <a:prstGeom prst="rect">
            <a:avLst/>
          </a:prstGeom>
          <a:solidFill>
            <a:schemeClr val="bg1">
              <a:alpha val="82000"/>
            </a:schemeClr>
          </a:solidFill>
          <a:ln w="9525">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21920" tIns="60960" rIns="121920" bIns="60960" numCol="1" spcCol="0" rtlCol="0" fromWordArt="0" anchor="ctr" anchorCtr="0" forceAA="0" compatLnSpc="1">
            <a:prstTxWarp prst="textNoShape">
              <a:avLst/>
            </a:prstTxWarp>
            <a:noAutofit/>
          </a:bodyPr>
          <a:lstStyle/>
          <a:p>
            <a:pPr algn="ctr">
              <a:spcBef>
                <a:spcPts val="400"/>
              </a:spcBef>
            </a:pPr>
            <a:endParaRPr lang="es-MX" sz="2133" dirty="0">
              <a:solidFill>
                <a:schemeClr val="tx1"/>
              </a:solidFill>
              <a:latin typeface="Arial" pitchFamily="34" charset="0"/>
              <a:cs typeface="Arial" pitchFamily="34" charset="0"/>
            </a:endParaRPr>
          </a:p>
        </p:txBody>
      </p:sp>
      <p:sp>
        <p:nvSpPr>
          <p:cNvPr id="867" name="Rectángulo 866"/>
          <p:cNvSpPr/>
          <p:nvPr/>
        </p:nvSpPr>
        <p:spPr bwMode="gray">
          <a:xfrm>
            <a:off x="5051276" y="5128803"/>
            <a:ext cx="1217805" cy="796483"/>
          </a:xfrm>
          <a:prstGeom prst="rect">
            <a:avLst/>
          </a:prstGeom>
          <a:solidFill>
            <a:schemeClr val="bg1">
              <a:alpha val="82000"/>
            </a:schemeClr>
          </a:solidFill>
          <a:ln w="9525">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21920" tIns="60960" rIns="121920" bIns="60960" numCol="1" spcCol="0" rtlCol="0" fromWordArt="0" anchor="ctr" anchorCtr="0" forceAA="0" compatLnSpc="1">
            <a:prstTxWarp prst="textNoShape">
              <a:avLst/>
            </a:prstTxWarp>
            <a:noAutofit/>
          </a:bodyPr>
          <a:lstStyle/>
          <a:p>
            <a:pPr algn="ctr">
              <a:spcBef>
                <a:spcPts val="400"/>
              </a:spcBef>
            </a:pPr>
            <a:endParaRPr lang="es-MX" sz="2133" dirty="0">
              <a:solidFill>
                <a:schemeClr val="tx1"/>
              </a:solidFill>
              <a:latin typeface="Arial" pitchFamily="34" charset="0"/>
              <a:cs typeface="Arial" pitchFamily="34" charset="0"/>
            </a:endParaRPr>
          </a:p>
        </p:txBody>
      </p:sp>
      <p:sp>
        <p:nvSpPr>
          <p:cNvPr id="868" name="Rectángulo 867"/>
          <p:cNvSpPr/>
          <p:nvPr/>
        </p:nvSpPr>
        <p:spPr bwMode="gray">
          <a:xfrm>
            <a:off x="4700675" y="3330587"/>
            <a:ext cx="1217805" cy="796483"/>
          </a:xfrm>
          <a:prstGeom prst="rect">
            <a:avLst/>
          </a:prstGeom>
          <a:solidFill>
            <a:schemeClr val="bg1">
              <a:alpha val="82000"/>
            </a:schemeClr>
          </a:solidFill>
          <a:ln w="9525">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21920" tIns="60960" rIns="121920" bIns="60960" numCol="1" spcCol="0" rtlCol="0" fromWordArt="0" anchor="ctr" anchorCtr="0" forceAA="0" compatLnSpc="1">
            <a:prstTxWarp prst="textNoShape">
              <a:avLst/>
            </a:prstTxWarp>
            <a:noAutofit/>
          </a:bodyPr>
          <a:lstStyle/>
          <a:p>
            <a:pPr algn="ctr">
              <a:spcBef>
                <a:spcPts val="400"/>
              </a:spcBef>
            </a:pPr>
            <a:endParaRPr lang="es-MX" sz="2133" dirty="0">
              <a:solidFill>
                <a:schemeClr val="tx1"/>
              </a:solidFill>
              <a:latin typeface="Arial" pitchFamily="34" charset="0"/>
              <a:cs typeface="Arial" pitchFamily="34" charset="0"/>
            </a:endParaRPr>
          </a:p>
        </p:txBody>
      </p:sp>
      <p:pic>
        <p:nvPicPr>
          <p:cNvPr id="869" name="Imagen 868">
            <a:extLst>
              <a:ext uri="{FF2B5EF4-FFF2-40B4-BE49-F238E27FC236}">
                <a16:creationId xmlns:a16="http://schemas.microsoft.com/office/drawing/2014/main" id="{7201E626-92AC-C94A-A311-5AA78ACBDF55}"/>
              </a:ext>
            </a:extLst>
          </p:cNvPr>
          <p:cNvPicPr>
            <a:picLocks noChangeAspect="1"/>
          </p:cNvPicPr>
          <p:nvPr/>
        </p:nvPicPr>
        <p:blipFill>
          <a:blip r:embed="rId20"/>
          <a:stretch>
            <a:fillRect/>
          </a:stretch>
        </p:blipFill>
        <p:spPr>
          <a:xfrm>
            <a:off x="10220099" y="184150"/>
            <a:ext cx="640813" cy="990039"/>
          </a:xfrm>
          <a:prstGeom prst="rect">
            <a:avLst/>
          </a:prstGeom>
        </p:spPr>
      </p:pic>
    </p:spTree>
    <p:extLst>
      <p:ext uri="{BB962C8B-B14F-4D97-AF65-F5344CB8AC3E}">
        <p14:creationId xmlns:p14="http://schemas.microsoft.com/office/powerpoint/2010/main" val="337769909"/>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
</file>

<file path=ppt/slides/slide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Título 2"/>
          <p:cNvSpPr>
            <a:spLocks noGrp="1"/>
          </p:cNvSpPr>
          <p:nvPr>
            <p:ph type="title"/>
          </p:nvPr>
        </p:nvSpPr>
        <p:spPr>
          <a:xfrm>
            <a:off x="6800511" y="1953468"/>
            <a:ext cx="5437203" cy="768140"/>
          </a:xfrm>
        </p:spPr>
        <p:txBody>
          <a:bodyPr anchor="ctr"/>
          <a:lstStyle/>
          <a:p>
            <a:r>
              <a:rPr lang="es-MX" sz="1400" dirty="0"/>
              <a:t>Para enriquecer el conocimiento del consumidor… </a:t>
            </a:r>
            <a:br>
              <a:rPr lang="es-MX" sz="1400" dirty="0"/>
            </a:br>
            <a:r>
              <a:rPr lang="es-MX" sz="1400" dirty="0"/>
              <a:t>¡hay información que no tenemos que preguntar!</a:t>
            </a:r>
          </a:p>
        </p:txBody>
      </p:sp>
      <p:sp>
        <p:nvSpPr>
          <p:cNvPr id="142" name="Marcador de texto 141"/>
          <p:cNvSpPr>
            <a:spLocks noGrp="1"/>
          </p:cNvSpPr>
          <p:nvPr>
            <p:ph type="body" sz="quarter" idx="10"/>
          </p:nvPr>
        </p:nvSpPr>
        <p:spPr>
          <a:xfrm>
            <a:off x="526465" y="1065575"/>
            <a:ext cx="9561916" cy="768107"/>
          </a:xfrm>
        </p:spPr>
        <p:txBody>
          <a:bodyPr/>
          <a:lstStyle/>
          <a:p>
            <a:pPr algn="just">
              <a:spcBef>
                <a:spcPts val="0"/>
              </a:spcBef>
            </a:pPr>
            <a:r>
              <a:rPr lang="es-MX" sz="1800" dirty="0">
                <a:solidFill>
                  <a:schemeClr val="tx1"/>
                </a:solidFill>
              </a:rPr>
              <a:t>Es información disponible acerca de nuestros panelistas que sirve para profundizar en el perfil psicográfico de las mismas personas que declaran su opinión en las encuestas. </a:t>
            </a:r>
          </a:p>
        </p:txBody>
      </p:sp>
      <p:sp>
        <p:nvSpPr>
          <p:cNvPr id="26" name="Rectángulo 25"/>
          <p:cNvSpPr/>
          <p:nvPr/>
        </p:nvSpPr>
        <p:spPr bwMode="gray">
          <a:xfrm>
            <a:off x="5778092" y="6498893"/>
            <a:ext cx="836209" cy="98547"/>
          </a:xfrm>
          <a:prstGeom prst="rect">
            <a:avLst/>
          </a:prstGeom>
          <a:solidFill>
            <a:schemeClr val="bg1"/>
          </a:solidFill>
          <a:ln w="9525">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21920" tIns="60960" rIns="121920" bIns="60960" numCol="1" spcCol="0" rtlCol="0" fromWordArt="0" anchor="ctr" anchorCtr="0" forceAA="0" compatLnSpc="1">
            <a:prstTxWarp prst="textNoShape">
              <a:avLst/>
            </a:prstTxWarp>
            <a:noAutofit/>
          </a:bodyPr>
          <a:lstStyle/>
          <a:p>
            <a:pPr algn="ctr">
              <a:spcBef>
                <a:spcPts val="400"/>
              </a:spcBef>
            </a:pPr>
            <a:endParaRPr lang="es-MX" sz="2133" dirty="0">
              <a:solidFill>
                <a:schemeClr val="tx1"/>
              </a:solidFill>
              <a:latin typeface="Arial" pitchFamily="34" charset="0"/>
              <a:cs typeface="Arial" pitchFamily="34" charset="0"/>
            </a:endParaRPr>
          </a:p>
        </p:txBody>
      </p:sp>
      <p:grpSp>
        <p:nvGrpSpPr>
          <p:cNvPr id="8" name="Grupo 7"/>
          <p:cNvGrpSpPr/>
          <p:nvPr/>
        </p:nvGrpSpPr>
        <p:grpSpPr>
          <a:xfrm>
            <a:off x="182932" y="2468867"/>
            <a:ext cx="8160417" cy="4992692"/>
            <a:chOff x="64481" y="1779778"/>
            <a:chExt cx="7395403" cy="3960411"/>
          </a:xfrm>
        </p:grpSpPr>
        <p:sp>
          <p:nvSpPr>
            <p:cNvPr id="7" name="Arco 6"/>
            <p:cNvSpPr/>
            <p:nvPr/>
          </p:nvSpPr>
          <p:spPr>
            <a:xfrm>
              <a:off x="1006344" y="2197036"/>
              <a:ext cx="5334446" cy="3543153"/>
            </a:xfrm>
            <a:prstGeom prst="arc">
              <a:avLst>
                <a:gd name="adj1" fmla="val 10825386"/>
                <a:gd name="adj2" fmla="val 0"/>
              </a:avLst>
            </a:prstGeom>
            <a:ln>
              <a:solidFill>
                <a:schemeClr val="bg1">
                  <a:lumMod val="75000"/>
                </a:schemeClr>
              </a:solidFill>
              <a:tailEnd type="none"/>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es-ES" sz="2400"/>
            </a:p>
          </p:txBody>
        </p:sp>
        <p:cxnSp>
          <p:nvCxnSpPr>
            <p:cNvPr id="131" name="Gerade Verbindung 6"/>
            <p:cNvCxnSpPr/>
            <p:nvPr>
              <p:custDataLst>
                <p:tags r:id="rId1"/>
              </p:custDataLst>
            </p:nvPr>
          </p:nvCxnSpPr>
          <p:spPr bwMode="gray">
            <a:xfrm flipV="1">
              <a:off x="296131" y="4854425"/>
              <a:ext cx="6682445" cy="19745"/>
            </a:xfrm>
            <a:prstGeom prst="line">
              <a:avLst/>
            </a:prstGeom>
            <a:noFill/>
            <a:ln w="28575" cap="rnd">
              <a:solidFill>
                <a:schemeClr val="accent2"/>
              </a:solidFill>
            </a:ln>
          </p:spPr>
          <p:style>
            <a:lnRef idx="2">
              <a:schemeClr val="accent1">
                <a:shade val="50000"/>
              </a:schemeClr>
            </a:lnRef>
            <a:fillRef idx="1">
              <a:schemeClr val="accent1"/>
            </a:fillRef>
            <a:effectRef idx="0">
              <a:schemeClr val="accent1"/>
            </a:effectRef>
            <a:fontRef idx="minor">
              <a:schemeClr val="lt1"/>
            </a:fontRef>
          </p:style>
        </p:cxnSp>
        <p:grpSp>
          <p:nvGrpSpPr>
            <p:cNvPr id="22" name="Grupo 21"/>
            <p:cNvGrpSpPr>
              <a:grpSpLocks noChangeAspect="1"/>
            </p:cNvGrpSpPr>
            <p:nvPr/>
          </p:nvGrpSpPr>
          <p:grpSpPr>
            <a:xfrm>
              <a:off x="3190536" y="2350290"/>
              <a:ext cx="1242646" cy="2543464"/>
              <a:chOff x="7313499" y="1946380"/>
              <a:chExt cx="262365" cy="537012"/>
            </a:xfrm>
            <a:noFill/>
          </p:grpSpPr>
          <p:sp>
            <p:nvSpPr>
              <p:cNvPr id="23" name="Freeform 18"/>
              <p:cNvSpPr>
                <a:spLocks/>
              </p:cNvSpPr>
              <p:nvPr/>
            </p:nvSpPr>
            <p:spPr bwMode="auto">
              <a:xfrm>
                <a:off x="7399465" y="1946380"/>
                <a:ext cx="87083" cy="85967"/>
              </a:xfrm>
              <a:custGeom>
                <a:avLst/>
                <a:gdLst>
                  <a:gd name="T0" fmla="*/ 67 w 132"/>
                  <a:gd name="T1" fmla="*/ 128 h 129"/>
                  <a:gd name="T2" fmla="*/ 117 w 132"/>
                  <a:gd name="T3" fmla="*/ 103 h 129"/>
                  <a:gd name="T4" fmla="*/ 124 w 132"/>
                  <a:gd name="T5" fmla="*/ 44 h 129"/>
                  <a:gd name="T6" fmla="*/ 55 w 132"/>
                  <a:gd name="T7" fmla="*/ 6 h 129"/>
                  <a:gd name="T8" fmla="*/ 8 w 132"/>
                  <a:gd name="T9" fmla="*/ 44 h 129"/>
                  <a:gd name="T10" fmla="*/ 15 w 132"/>
                  <a:gd name="T11" fmla="*/ 102 h 129"/>
                  <a:gd name="T12" fmla="*/ 67 w 132"/>
                  <a:gd name="T13" fmla="*/ 128 h 129"/>
                </a:gdLst>
                <a:ahLst/>
                <a:cxnLst>
                  <a:cxn ang="0">
                    <a:pos x="T0" y="T1"/>
                  </a:cxn>
                  <a:cxn ang="0">
                    <a:pos x="T2" y="T3"/>
                  </a:cxn>
                  <a:cxn ang="0">
                    <a:pos x="T4" y="T5"/>
                  </a:cxn>
                  <a:cxn ang="0">
                    <a:pos x="T6" y="T7"/>
                  </a:cxn>
                  <a:cxn ang="0">
                    <a:pos x="T8" y="T9"/>
                  </a:cxn>
                  <a:cxn ang="0">
                    <a:pos x="T10" y="T11"/>
                  </a:cxn>
                  <a:cxn ang="0">
                    <a:pos x="T12" y="T13"/>
                  </a:cxn>
                </a:cxnLst>
                <a:rect l="0" t="0" r="r" b="b"/>
                <a:pathLst>
                  <a:path w="132" h="129">
                    <a:moveTo>
                      <a:pt x="67" y="128"/>
                    </a:moveTo>
                    <a:cubicBezTo>
                      <a:pt x="86" y="129"/>
                      <a:pt x="105" y="119"/>
                      <a:pt x="117" y="103"/>
                    </a:cubicBezTo>
                    <a:cubicBezTo>
                      <a:pt x="129" y="85"/>
                      <a:pt x="132" y="63"/>
                      <a:pt x="124" y="44"/>
                    </a:cubicBezTo>
                    <a:cubicBezTo>
                      <a:pt x="112" y="17"/>
                      <a:pt x="83" y="0"/>
                      <a:pt x="55" y="6"/>
                    </a:cubicBezTo>
                    <a:cubicBezTo>
                      <a:pt x="34" y="10"/>
                      <a:pt x="17" y="24"/>
                      <a:pt x="8" y="44"/>
                    </a:cubicBezTo>
                    <a:cubicBezTo>
                      <a:pt x="0" y="63"/>
                      <a:pt x="2" y="85"/>
                      <a:pt x="15" y="102"/>
                    </a:cubicBezTo>
                    <a:cubicBezTo>
                      <a:pt x="27" y="120"/>
                      <a:pt x="45" y="128"/>
                      <a:pt x="67" y="128"/>
                    </a:cubicBezTo>
                    <a:close/>
                  </a:path>
                </a:pathLst>
              </a:custGeom>
              <a:grpFill/>
              <a:ln w="28575">
                <a:solidFill>
                  <a:srgbClr val="007DC3"/>
                </a:solidFill>
                <a:round/>
                <a:headEnd/>
                <a:tailEnd/>
              </a:ln>
            </p:spPr>
            <p:txBody>
              <a:bodyPr vert="horz" wrap="square" lIns="121920" tIns="60960" rIns="121920" bIns="60960" numCol="1" anchor="t" anchorCtr="0" compatLnSpc="1">
                <a:prstTxWarp prst="textNoShape">
                  <a:avLst/>
                </a:prstTxWarp>
              </a:bodyPr>
              <a:lstStyle/>
              <a:p>
                <a:endParaRPr lang="en-US" sz="2400" dirty="0">
                  <a:solidFill>
                    <a:srgbClr val="000000"/>
                  </a:solidFill>
                </a:endParaRPr>
              </a:p>
            </p:txBody>
          </p:sp>
          <p:sp>
            <p:nvSpPr>
              <p:cNvPr id="24" name="Freeform 19"/>
              <p:cNvSpPr>
                <a:spLocks/>
              </p:cNvSpPr>
              <p:nvPr/>
            </p:nvSpPr>
            <p:spPr bwMode="auto">
              <a:xfrm>
                <a:off x="7313499" y="2039045"/>
                <a:ext cx="262365" cy="444347"/>
              </a:xfrm>
              <a:custGeom>
                <a:avLst/>
                <a:gdLst>
                  <a:gd name="T0" fmla="*/ 117 w 395"/>
                  <a:gd name="T1" fmla="*/ 633 h 667"/>
                  <a:gd name="T2" fmla="*/ 117 w 395"/>
                  <a:gd name="T3" fmla="*/ 403 h 667"/>
                  <a:gd name="T4" fmla="*/ 34 w 395"/>
                  <a:gd name="T5" fmla="*/ 404 h 667"/>
                  <a:gd name="T6" fmla="*/ 132 w 395"/>
                  <a:gd name="T7" fmla="*/ 90 h 667"/>
                  <a:gd name="T8" fmla="*/ 113 w 395"/>
                  <a:gd name="T9" fmla="*/ 90 h 667"/>
                  <a:gd name="T10" fmla="*/ 55 w 395"/>
                  <a:gd name="T11" fmla="*/ 274 h 667"/>
                  <a:gd name="T12" fmla="*/ 37 w 395"/>
                  <a:gd name="T13" fmla="*/ 290 h 667"/>
                  <a:gd name="T14" fmla="*/ 8 w 395"/>
                  <a:gd name="T15" fmla="*/ 280 h 667"/>
                  <a:gd name="T16" fmla="*/ 3 w 395"/>
                  <a:gd name="T17" fmla="*/ 255 h 667"/>
                  <a:gd name="T18" fmla="*/ 63 w 395"/>
                  <a:gd name="T19" fmla="*/ 57 h 667"/>
                  <a:gd name="T20" fmla="*/ 79 w 395"/>
                  <a:gd name="T21" fmla="*/ 28 h 667"/>
                  <a:gd name="T22" fmla="*/ 118 w 395"/>
                  <a:gd name="T23" fmla="*/ 5 h 667"/>
                  <a:gd name="T24" fmla="*/ 143 w 395"/>
                  <a:gd name="T25" fmla="*/ 0 h 667"/>
                  <a:gd name="T26" fmla="*/ 258 w 395"/>
                  <a:gd name="T27" fmla="*/ 2 h 667"/>
                  <a:gd name="T28" fmla="*/ 289 w 395"/>
                  <a:gd name="T29" fmla="*/ 10 h 667"/>
                  <a:gd name="T30" fmla="*/ 317 w 395"/>
                  <a:gd name="T31" fmla="*/ 34 h 667"/>
                  <a:gd name="T32" fmla="*/ 327 w 395"/>
                  <a:gd name="T33" fmla="*/ 53 h 667"/>
                  <a:gd name="T34" fmla="*/ 392 w 395"/>
                  <a:gd name="T35" fmla="*/ 263 h 667"/>
                  <a:gd name="T36" fmla="*/ 384 w 395"/>
                  <a:gd name="T37" fmla="*/ 289 h 667"/>
                  <a:gd name="T38" fmla="*/ 355 w 395"/>
                  <a:gd name="T39" fmla="*/ 294 h 667"/>
                  <a:gd name="T40" fmla="*/ 338 w 395"/>
                  <a:gd name="T41" fmla="*/ 278 h 667"/>
                  <a:gd name="T42" fmla="*/ 276 w 395"/>
                  <a:gd name="T43" fmla="*/ 90 h 667"/>
                  <a:gd name="T44" fmla="*/ 258 w 395"/>
                  <a:gd name="T45" fmla="*/ 90 h 667"/>
                  <a:gd name="T46" fmla="*/ 355 w 395"/>
                  <a:gd name="T47" fmla="*/ 403 h 667"/>
                  <a:gd name="T48" fmla="*/ 269 w 395"/>
                  <a:gd name="T49" fmla="*/ 403 h 667"/>
                  <a:gd name="T50" fmla="*/ 269 w 395"/>
                  <a:gd name="T51" fmla="*/ 633 h 667"/>
                  <a:gd name="T52" fmla="*/ 256 w 395"/>
                  <a:gd name="T53" fmla="*/ 660 h 667"/>
                  <a:gd name="T54" fmla="*/ 237 w 395"/>
                  <a:gd name="T55" fmla="*/ 667 h 667"/>
                  <a:gd name="T56" fmla="*/ 219 w 395"/>
                  <a:gd name="T57" fmla="*/ 662 h 667"/>
                  <a:gd name="T58" fmla="*/ 201 w 395"/>
                  <a:gd name="T59" fmla="*/ 635 h 667"/>
                  <a:gd name="T60" fmla="*/ 201 w 395"/>
                  <a:gd name="T61" fmla="*/ 403 h 667"/>
                  <a:gd name="T62" fmla="*/ 185 w 395"/>
                  <a:gd name="T63" fmla="*/ 403 h 667"/>
                  <a:gd name="T64" fmla="*/ 185 w 395"/>
                  <a:gd name="T65" fmla="*/ 637 h 667"/>
                  <a:gd name="T66" fmla="*/ 171 w 395"/>
                  <a:gd name="T67" fmla="*/ 661 h 667"/>
                  <a:gd name="T68" fmla="*/ 153 w 395"/>
                  <a:gd name="T69" fmla="*/ 667 h 667"/>
                  <a:gd name="T70" fmla="*/ 131 w 395"/>
                  <a:gd name="T71" fmla="*/ 659 h 667"/>
                  <a:gd name="T72" fmla="*/ 117 w 395"/>
                  <a:gd name="T73" fmla="*/ 633 h 6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395" h="667">
                    <a:moveTo>
                      <a:pt x="117" y="633"/>
                    </a:moveTo>
                    <a:cubicBezTo>
                      <a:pt x="117" y="403"/>
                      <a:pt x="117" y="403"/>
                      <a:pt x="117" y="403"/>
                    </a:cubicBezTo>
                    <a:cubicBezTo>
                      <a:pt x="34" y="404"/>
                      <a:pt x="34" y="404"/>
                      <a:pt x="34" y="404"/>
                    </a:cubicBezTo>
                    <a:cubicBezTo>
                      <a:pt x="132" y="90"/>
                      <a:pt x="132" y="90"/>
                      <a:pt x="132" y="90"/>
                    </a:cubicBezTo>
                    <a:cubicBezTo>
                      <a:pt x="113" y="90"/>
                      <a:pt x="113" y="90"/>
                      <a:pt x="113" y="90"/>
                    </a:cubicBezTo>
                    <a:cubicBezTo>
                      <a:pt x="55" y="274"/>
                      <a:pt x="55" y="274"/>
                      <a:pt x="55" y="274"/>
                    </a:cubicBezTo>
                    <a:cubicBezTo>
                      <a:pt x="53" y="282"/>
                      <a:pt x="45" y="288"/>
                      <a:pt x="37" y="290"/>
                    </a:cubicBezTo>
                    <a:cubicBezTo>
                      <a:pt x="27" y="292"/>
                      <a:pt x="15" y="288"/>
                      <a:pt x="8" y="280"/>
                    </a:cubicBezTo>
                    <a:cubicBezTo>
                      <a:pt x="2" y="273"/>
                      <a:pt x="0" y="264"/>
                      <a:pt x="3" y="255"/>
                    </a:cubicBezTo>
                    <a:cubicBezTo>
                      <a:pt x="63" y="57"/>
                      <a:pt x="63" y="57"/>
                      <a:pt x="63" y="57"/>
                    </a:cubicBezTo>
                    <a:cubicBezTo>
                      <a:pt x="66" y="46"/>
                      <a:pt x="72" y="37"/>
                      <a:pt x="79" y="28"/>
                    </a:cubicBezTo>
                    <a:cubicBezTo>
                      <a:pt x="90" y="17"/>
                      <a:pt x="103" y="9"/>
                      <a:pt x="118" y="5"/>
                    </a:cubicBezTo>
                    <a:cubicBezTo>
                      <a:pt x="126" y="3"/>
                      <a:pt x="135" y="0"/>
                      <a:pt x="143" y="0"/>
                    </a:cubicBezTo>
                    <a:cubicBezTo>
                      <a:pt x="258" y="2"/>
                      <a:pt x="258" y="2"/>
                      <a:pt x="258" y="2"/>
                    </a:cubicBezTo>
                    <a:cubicBezTo>
                      <a:pt x="269" y="2"/>
                      <a:pt x="279" y="5"/>
                      <a:pt x="289" y="10"/>
                    </a:cubicBezTo>
                    <a:cubicBezTo>
                      <a:pt x="300" y="15"/>
                      <a:pt x="309" y="24"/>
                      <a:pt x="317" y="34"/>
                    </a:cubicBezTo>
                    <a:cubicBezTo>
                      <a:pt x="321" y="39"/>
                      <a:pt x="325" y="46"/>
                      <a:pt x="327" y="53"/>
                    </a:cubicBezTo>
                    <a:cubicBezTo>
                      <a:pt x="392" y="263"/>
                      <a:pt x="392" y="263"/>
                      <a:pt x="392" y="263"/>
                    </a:cubicBezTo>
                    <a:cubicBezTo>
                      <a:pt x="395" y="272"/>
                      <a:pt x="390" y="282"/>
                      <a:pt x="384" y="289"/>
                    </a:cubicBezTo>
                    <a:cubicBezTo>
                      <a:pt x="376" y="296"/>
                      <a:pt x="365" y="298"/>
                      <a:pt x="355" y="294"/>
                    </a:cubicBezTo>
                    <a:cubicBezTo>
                      <a:pt x="348" y="291"/>
                      <a:pt x="341" y="285"/>
                      <a:pt x="338" y="278"/>
                    </a:cubicBezTo>
                    <a:cubicBezTo>
                      <a:pt x="276" y="90"/>
                      <a:pt x="276" y="90"/>
                      <a:pt x="276" y="90"/>
                    </a:cubicBezTo>
                    <a:cubicBezTo>
                      <a:pt x="258" y="90"/>
                      <a:pt x="258" y="90"/>
                      <a:pt x="258" y="90"/>
                    </a:cubicBezTo>
                    <a:cubicBezTo>
                      <a:pt x="355" y="403"/>
                      <a:pt x="355" y="403"/>
                      <a:pt x="355" y="403"/>
                    </a:cubicBezTo>
                    <a:cubicBezTo>
                      <a:pt x="269" y="403"/>
                      <a:pt x="269" y="403"/>
                      <a:pt x="269" y="403"/>
                    </a:cubicBezTo>
                    <a:cubicBezTo>
                      <a:pt x="269" y="633"/>
                      <a:pt x="269" y="633"/>
                      <a:pt x="269" y="633"/>
                    </a:cubicBezTo>
                    <a:cubicBezTo>
                      <a:pt x="269" y="644"/>
                      <a:pt x="265" y="654"/>
                      <a:pt x="256" y="660"/>
                    </a:cubicBezTo>
                    <a:cubicBezTo>
                      <a:pt x="250" y="665"/>
                      <a:pt x="244" y="666"/>
                      <a:pt x="237" y="667"/>
                    </a:cubicBezTo>
                    <a:cubicBezTo>
                      <a:pt x="230" y="667"/>
                      <a:pt x="225" y="666"/>
                      <a:pt x="219" y="662"/>
                    </a:cubicBezTo>
                    <a:cubicBezTo>
                      <a:pt x="209" y="657"/>
                      <a:pt x="201" y="646"/>
                      <a:pt x="201" y="635"/>
                    </a:cubicBezTo>
                    <a:cubicBezTo>
                      <a:pt x="201" y="403"/>
                      <a:pt x="201" y="403"/>
                      <a:pt x="201" y="403"/>
                    </a:cubicBezTo>
                    <a:cubicBezTo>
                      <a:pt x="185" y="403"/>
                      <a:pt x="185" y="403"/>
                      <a:pt x="185" y="403"/>
                    </a:cubicBezTo>
                    <a:cubicBezTo>
                      <a:pt x="185" y="637"/>
                      <a:pt x="185" y="637"/>
                      <a:pt x="185" y="637"/>
                    </a:cubicBezTo>
                    <a:cubicBezTo>
                      <a:pt x="185" y="647"/>
                      <a:pt x="179" y="655"/>
                      <a:pt x="171" y="661"/>
                    </a:cubicBezTo>
                    <a:cubicBezTo>
                      <a:pt x="165" y="665"/>
                      <a:pt x="159" y="666"/>
                      <a:pt x="153" y="667"/>
                    </a:cubicBezTo>
                    <a:cubicBezTo>
                      <a:pt x="144" y="667"/>
                      <a:pt x="138" y="665"/>
                      <a:pt x="131" y="659"/>
                    </a:cubicBezTo>
                    <a:cubicBezTo>
                      <a:pt x="124" y="653"/>
                      <a:pt x="117" y="643"/>
                      <a:pt x="117" y="633"/>
                    </a:cubicBezTo>
                    <a:close/>
                  </a:path>
                </a:pathLst>
              </a:custGeom>
              <a:grpFill/>
              <a:ln w="28575">
                <a:solidFill>
                  <a:srgbClr val="007DC3"/>
                </a:solidFill>
                <a:round/>
                <a:headEnd/>
                <a:tailEnd/>
              </a:ln>
            </p:spPr>
            <p:txBody>
              <a:bodyPr vert="horz" wrap="square" lIns="121920" tIns="60960" rIns="121920" bIns="60960" numCol="1" anchor="t" anchorCtr="0" compatLnSpc="1">
                <a:prstTxWarp prst="textNoShape">
                  <a:avLst/>
                </a:prstTxWarp>
              </a:bodyPr>
              <a:lstStyle/>
              <a:p>
                <a:endParaRPr lang="en-US" sz="2400" dirty="0">
                  <a:solidFill>
                    <a:srgbClr val="000000"/>
                  </a:solidFill>
                </a:endParaRPr>
              </a:p>
            </p:txBody>
          </p:sp>
        </p:grpSp>
        <p:sp>
          <p:nvSpPr>
            <p:cNvPr id="25" name="Rectángulo 24"/>
            <p:cNvSpPr/>
            <p:nvPr/>
          </p:nvSpPr>
          <p:spPr bwMode="gray">
            <a:xfrm>
              <a:off x="3587707" y="4797601"/>
              <a:ext cx="155774" cy="122420"/>
            </a:xfrm>
            <a:prstGeom prst="rect">
              <a:avLst/>
            </a:prstGeom>
            <a:solidFill>
              <a:schemeClr val="bg1"/>
            </a:solidFill>
            <a:ln w="9525">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21920" tIns="60960" rIns="121920" bIns="60960" numCol="1" spcCol="0" rtlCol="0" fromWordArt="0" anchor="ctr" anchorCtr="0" forceAA="0" compatLnSpc="1">
              <a:prstTxWarp prst="textNoShape">
                <a:avLst/>
              </a:prstTxWarp>
              <a:noAutofit/>
            </a:bodyPr>
            <a:lstStyle/>
            <a:p>
              <a:pPr algn="ctr">
                <a:spcBef>
                  <a:spcPts val="400"/>
                </a:spcBef>
              </a:pPr>
              <a:endParaRPr lang="es-MX" sz="2133" dirty="0">
                <a:solidFill>
                  <a:schemeClr val="tx1"/>
                </a:solidFill>
                <a:latin typeface="Arial" pitchFamily="34" charset="0"/>
                <a:cs typeface="Arial" pitchFamily="34" charset="0"/>
              </a:endParaRPr>
            </a:p>
          </p:txBody>
        </p:sp>
        <p:sp>
          <p:nvSpPr>
            <p:cNvPr id="27" name="Rectángulo 26"/>
            <p:cNvSpPr/>
            <p:nvPr/>
          </p:nvSpPr>
          <p:spPr bwMode="gray">
            <a:xfrm>
              <a:off x="3852347" y="4797601"/>
              <a:ext cx="155774" cy="122420"/>
            </a:xfrm>
            <a:prstGeom prst="rect">
              <a:avLst/>
            </a:prstGeom>
            <a:solidFill>
              <a:schemeClr val="bg1"/>
            </a:solidFill>
            <a:ln w="9525">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21920" tIns="60960" rIns="121920" bIns="60960" numCol="1" spcCol="0" rtlCol="0" fromWordArt="0" anchor="ctr" anchorCtr="0" forceAA="0" compatLnSpc="1">
              <a:prstTxWarp prst="textNoShape">
                <a:avLst/>
              </a:prstTxWarp>
              <a:noAutofit/>
            </a:bodyPr>
            <a:lstStyle/>
            <a:p>
              <a:pPr algn="ctr">
                <a:spcBef>
                  <a:spcPts val="400"/>
                </a:spcBef>
              </a:pPr>
              <a:endParaRPr lang="es-MX" sz="2133" dirty="0">
                <a:solidFill>
                  <a:schemeClr val="tx1"/>
                </a:solidFill>
                <a:latin typeface="Arial" pitchFamily="34" charset="0"/>
                <a:cs typeface="Arial" pitchFamily="34" charset="0"/>
              </a:endParaRPr>
            </a:p>
          </p:txBody>
        </p:sp>
        <p:grpSp>
          <p:nvGrpSpPr>
            <p:cNvPr id="37" name="Gruppieren 2"/>
            <p:cNvGrpSpPr/>
            <p:nvPr/>
          </p:nvGrpSpPr>
          <p:grpSpPr bwMode="gray">
            <a:xfrm>
              <a:off x="2304166" y="3886912"/>
              <a:ext cx="999502" cy="999500"/>
              <a:chOff x="3246181" y="3831890"/>
              <a:chExt cx="783477" cy="783477"/>
            </a:xfrm>
          </p:grpSpPr>
          <p:sp>
            <p:nvSpPr>
              <p:cNvPr id="38" name="Ellipse 91"/>
              <p:cNvSpPr/>
              <p:nvPr>
                <p:custDataLst>
                  <p:tags r:id="rId30"/>
                </p:custDataLst>
              </p:nvPr>
            </p:nvSpPr>
            <p:spPr bwMode="gray">
              <a:xfrm flipH="1">
                <a:off x="3246181" y="3831890"/>
                <a:ext cx="783477" cy="783477"/>
              </a:xfrm>
              <a:prstGeom prst="ellipse">
                <a:avLst/>
              </a:prstGeom>
              <a:solidFill>
                <a:schemeClr val="accent2"/>
              </a:solidFill>
              <a:ln w="9525">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21920" tIns="60960" rIns="121920" bIns="60960" numCol="1" spcCol="0" rtlCol="0" fromWordArt="0" anchor="ctr" anchorCtr="0" forceAA="0" compatLnSpc="1">
                <a:prstTxWarp prst="textNoShape">
                  <a:avLst/>
                </a:prstTxWarp>
                <a:noAutofit/>
              </a:bodyPr>
              <a:lstStyle/>
              <a:p>
                <a:pPr algn="ctr">
                  <a:spcBef>
                    <a:spcPts val="400"/>
                  </a:spcBef>
                </a:pPr>
                <a:endParaRPr lang="en-US" sz="2133" dirty="0">
                  <a:solidFill>
                    <a:schemeClr val="tx1"/>
                  </a:solidFill>
                  <a:latin typeface="Arial" pitchFamily="34" charset="0"/>
                  <a:cs typeface="Arial" pitchFamily="34" charset="0"/>
                </a:endParaRPr>
              </a:p>
            </p:txBody>
          </p:sp>
          <p:sp>
            <p:nvSpPr>
              <p:cNvPr id="39" name="Freeform 45"/>
              <p:cNvSpPr>
                <a:spLocks noChangeAspect="1" noEditPoints="1"/>
              </p:cNvSpPr>
              <p:nvPr>
                <p:custDataLst>
                  <p:tags r:id="rId31"/>
                </p:custDataLst>
              </p:nvPr>
            </p:nvSpPr>
            <p:spPr bwMode="gray">
              <a:xfrm>
                <a:off x="3475176" y="3984057"/>
                <a:ext cx="325487" cy="479142"/>
              </a:xfrm>
              <a:custGeom>
                <a:avLst/>
                <a:gdLst>
                  <a:gd name="T0" fmla="*/ 600 w 1440"/>
                  <a:gd name="T1" fmla="*/ 240 h 2120"/>
                  <a:gd name="T2" fmla="*/ 840 w 1440"/>
                  <a:gd name="T3" fmla="*/ 240 h 2120"/>
                  <a:gd name="T4" fmla="*/ 880 w 1440"/>
                  <a:gd name="T5" fmla="*/ 200 h 2120"/>
                  <a:gd name="T6" fmla="*/ 840 w 1440"/>
                  <a:gd name="T7" fmla="*/ 160 h 2120"/>
                  <a:gd name="T8" fmla="*/ 600 w 1440"/>
                  <a:gd name="T9" fmla="*/ 160 h 2120"/>
                  <a:gd name="T10" fmla="*/ 560 w 1440"/>
                  <a:gd name="T11" fmla="*/ 200 h 2120"/>
                  <a:gd name="T12" fmla="*/ 600 w 1440"/>
                  <a:gd name="T13" fmla="*/ 240 h 2120"/>
                  <a:gd name="T14" fmla="*/ 721 w 1440"/>
                  <a:gd name="T15" fmla="*/ 1759 h 2120"/>
                  <a:gd name="T16" fmla="*/ 601 w 1440"/>
                  <a:gd name="T17" fmla="*/ 1879 h 2120"/>
                  <a:gd name="T18" fmla="*/ 721 w 1440"/>
                  <a:gd name="T19" fmla="*/ 1999 h 2120"/>
                  <a:gd name="T20" fmla="*/ 841 w 1440"/>
                  <a:gd name="T21" fmla="*/ 1879 h 2120"/>
                  <a:gd name="T22" fmla="*/ 721 w 1440"/>
                  <a:gd name="T23" fmla="*/ 1759 h 2120"/>
                  <a:gd name="T24" fmla="*/ 200 w 1440"/>
                  <a:gd name="T25" fmla="*/ 0 h 2120"/>
                  <a:gd name="T26" fmla="*/ 1240 w 1440"/>
                  <a:gd name="T27" fmla="*/ 0 h 2120"/>
                  <a:gd name="T28" fmla="*/ 1440 w 1440"/>
                  <a:gd name="T29" fmla="*/ 200 h 2120"/>
                  <a:gd name="T30" fmla="*/ 1440 w 1440"/>
                  <a:gd name="T31" fmla="*/ 1920 h 2120"/>
                  <a:gd name="T32" fmla="*/ 1240 w 1440"/>
                  <a:gd name="T33" fmla="*/ 2120 h 2120"/>
                  <a:gd name="T34" fmla="*/ 200 w 1440"/>
                  <a:gd name="T35" fmla="*/ 2120 h 2120"/>
                  <a:gd name="T36" fmla="*/ 0 w 1440"/>
                  <a:gd name="T37" fmla="*/ 1920 h 2120"/>
                  <a:gd name="T38" fmla="*/ 0 w 1440"/>
                  <a:gd name="T39" fmla="*/ 200 h 2120"/>
                  <a:gd name="T40" fmla="*/ 200 w 1440"/>
                  <a:gd name="T41" fmla="*/ 0 h 2120"/>
                  <a:gd name="T42" fmla="*/ 200 w 1440"/>
                  <a:gd name="T43" fmla="*/ 360 h 2120"/>
                  <a:gd name="T44" fmla="*/ 200 w 1440"/>
                  <a:gd name="T45" fmla="*/ 1680 h 2120"/>
                  <a:gd name="T46" fmla="*/ 1240 w 1440"/>
                  <a:gd name="T47" fmla="*/ 1680 h 2120"/>
                  <a:gd name="T48" fmla="*/ 1240 w 1440"/>
                  <a:gd name="T49" fmla="*/ 360 h 2120"/>
                  <a:gd name="T50" fmla="*/ 200 w 1440"/>
                  <a:gd name="T51" fmla="*/ 360 h 21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1440" h="2120">
                    <a:moveTo>
                      <a:pt x="600" y="240"/>
                    </a:moveTo>
                    <a:cubicBezTo>
                      <a:pt x="840" y="240"/>
                      <a:pt x="840" y="240"/>
                      <a:pt x="840" y="240"/>
                    </a:cubicBezTo>
                    <a:cubicBezTo>
                      <a:pt x="862" y="240"/>
                      <a:pt x="880" y="222"/>
                      <a:pt x="880" y="200"/>
                    </a:cubicBezTo>
                    <a:cubicBezTo>
                      <a:pt x="880" y="178"/>
                      <a:pt x="862" y="160"/>
                      <a:pt x="840" y="160"/>
                    </a:cubicBezTo>
                    <a:cubicBezTo>
                      <a:pt x="600" y="160"/>
                      <a:pt x="600" y="160"/>
                      <a:pt x="600" y="160"/>
                    </a:cubicBezTo>
                    <a:cubicBezTo>
                      <a:pt x="578" y="160"/>
                      <a:pt x="560" y="178"/>
                      <a:pt x="560" y="200"/>
                    </a:cubicBezTo>
                    <a:cubicBezTo>
                      <a:pt x="560" y="222"/>
                      <a:pt x="578" y="240"/>
                      <a:pt x="600" y="240"/>
                    </a:cubicBezTo>
                    <a:close/>
                    <a:moveTo>
                      <a:pt x="721" y="1759"/>
                    </a:moveTo>
                    <a:cubicBezTo>
                      <a:pt x="655" y="1759"/>
                      <a:pt x="601" y="1813"/>
                      <a:pt x="601" y="1879"/>
                    </a:cubicBezTo>
                    <a:cubicBezTo>
                      <a:pt x="601" y="1945"/>
                      <a:pt x="655" y="1999"/>
                      <a:pt x="721" y="1999"/>
                    </a:cubicBezTo>
                    <a:cubicBezTo>
                      <a:pt x="787" y="1999"/>
                      <a:pt x="841" y="1945"/>
                      <a:pt x="841" y="1879"/>
                    </a:cubicBezTo>
                    <a:cubicBezTo>
                      <a:pt x="841" y="1813"/>
                      <a:pt x="787" y="1759"/>
                      <a:pt x="721" y="1759"/>
                    </a:cubicBezTo>
                    <a:close/>
                    <a:moveTo>
                      <a:pt x="200" y="0"/>
                    </a:moveTo>
                    <a:cubicBezTo>
                      <a:pt x="1240" y="0"/>
                      <a:pt x="1240" y="0"/>
                      <a:pt x="1240" y="0"/>
                    </a:cubicBezTo>
                    <a:cubicBezTo>
                      <a:pt x="1350" y="0"/>
                      <a:pt x="1440" y="90"/>
                      <a:pt x="1440" y="200"/>
                    </a:cubicBezTo>
                    <a:cubicBezTo>
                      <a:pt x="1440" y="1920"/>
                      <a:pt x="1440" y="1920"/>
                      <a:pt x="1440" y="1920"/>
                    </a:cubicBezTo>
                    <a:cubicBezTo>
                      <a:pt x="1440" y="2030"/>
                      <a:pt x="1350" y="2120"/>
                      <a:pt x="1240" y="2120"/>
                    </a:cubicBezTo>
                    <a:cubicBezTo>
                      <a:pt x="200" y="2120"/>
                      <a:pt x="200" y="2120"/>
                      <a:pt x="200" y="2120"/>
                    </a:cubicBezTo>
                    <a:cubicBezTo>
                      <a:pt x="90" y="2120"/>
                      <a:pt x="0" y="2030"/>
                      <a:pt x="0" y="1920"/>
                    </a:cubicBezTo>
                    <a:cubicBezTo>
                      <a:pt x="0" y="200"/>
                      <a:pt x="0" y="200"/>
                      <a:pt x="0" y="200"/>
                    </a:cubicBezTo>
                    <a:cubicBezTo>
                      <a:pt x="0" y="90"/>
                      <a:pt x="90" y="0"/>
                      <a:pt x="200" y="0"/>
                    </a:cubicBezTo>
                    <a:close/>
                    <a:moveTo>
                      <a:pt x="200" y="360"/>
                    </a:moveTo>
                    <a:cubicBezTo>
                      <a:pt x="200" y="1680"/>
                      <a:pt x="200" y="1680"/>
                      <a:pt x="200" y="1680"/>
                    </a:cubicBezTo>
                    <a:cubicBezTo>
                      <a:pt x="1240" y="1680"/>
                      <a:pt x="1240" y="1680"/>
                      <a:pt x="1240" y="1680"/>
                    </a:cubicBezTo>
                    <a:cubicBezTo>
                      <a:pt x="1240" y="360"/>
                      <a:pt x="1240" y="360"/>
                      <a:pt x="1240" y="360"/>
                    </a:cubicBezTo>
                    <a:lnTo>
                      <a:pt x="200" y="360"/>
                    </a:lnTo>
                    <a:close/>
                  </a:path>
                </a:pathLst>
              </a:custGeom>
              <a:solidFill>
                <a:schemeClr val="bg1"/>
              </a:solidFill>
              <a:ln>
                <a:noFill/>
              </a:ln>
            </p:spPr>
            <p:txBody>
              <a:bodyPr vert="horz" wrap="square" lIns="121920" tIns="60960" rIns="121920" bIns="60960" numCol="1" anchor="t" anchorCtr="0" compatLnSpc="1">
                <a:prstTxWarp prst="textNoShape">
                  <a:avLst/>
                </a:prstTxWarp>
              </a:bodyPr>
              <a:lstStyle/>
              <a:p>
                <a:endParaRPr lang="en-US" sz="1333" noProof="1"/>
              </a:p>
            </p:txBody>
          </p:sp>
        </p:grpSp>
        <p:grpSp>
          <p:nvGrpSpPr>
            <p:cNvPr id="41" name="Gruppieren 70"/>
            <p:cNvGrpSpPr/>
            <p:nvPr>
              <p:custDataLst>
                <p:tags r:id="rId2"/>
              </p:custDataLst>
            </p:nvPr>
          </p:nvGrpSpPr>
          <p:grpSpPr bwMode="gray">
            <a:xfrm flipH="1">
              <a:off x="1943048" y="2314669"/>
              <a:ext cx="504000" cy="504000"/>
              <a:chOff x="7200292" y="4479962"/>
              <a:chExt cx="270012" cy="270012"/>
            </a:xfrm>
          </p:grpSpPr>
          <p:sp>
            <p:nvSpPr>
              <p:cNvPr id="43" name="Ellipse 72"/>
              <p:cNvSpPr/>
              <p:nvPr>
                <p:custDataLst>
                  <p:tags r:id="rId28"/>
                </p:custDataLst>
              </p:nvPr>
            </p:nvSpPr>
            <p:spPr bwMode="gray">
              <a:xfrm>
                <a:off x="7200292" y="4479962"/>
                <a:ext cx="270012" cy="270012"/>
              </a:xfrm>
              <a:prstGeom prst="ellipse">
                <a:avLst/>
              </a:prstGeom>
              <a:solidFill>
                <a:schemeClr val="bg1"/>
              </a:solidFill>
              <a:ln w="9525">
                <a:solidFill>
                  <a:schemeClr val="accent4"/>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21920" tIns="60960" rIns="121920" bIns="60960" numCol="1" spcCol="0" rtlCol="0" fromWordArt="0" anchor="ctr" anchorCtr="0" forceAA="0" compatLnSpc="1">
                <a:prstTxWarp prst="textNoShape">
                  <a:avLst/>
                </a:prstTxWarp>
                <a:noAutofit/>
              </a:bodyPr>
              <a:lstStyle/>
              <a:p>
                <a:pPr algn="ctr">
                  <a:spcBef>
                    <a:spcPts val="400"/>
                  </a:spcBef>
                </a:pPr>
                <a:endParaRPr lang="en-US" sz="2133" dirty="0">
                  <a:solidFill>
                    <a:schemeClr val="tx1"/>
                  </a:solidFill>
                  <a:latin typeface="Arial" pitchFamily="34" charset="0"/>
                  <a:cs typeface="Arial" pitchFamily="34" charset="0"/>
                </a:endParaRPr>
              </a:p>
            </p:txBody>
          </p:sp>
          <p:sp>
            <p:nvSpPr>
              <p:cNvPr id="44" name="Ellipse 73"/>
              <p:cNvSpPr/>
              <p:nvPr>
                <p:custDataLst>
                  <p:tags r:id="rId29"/>
                </p:custDataLst>
              </p:nvPr>
            </p:nvSpPr>
            <p:spPr bwMode="gray">
              <a:xfrm>
                <a:off x="7222793" y="4502463"/>
                <a:ext cx="225010" cy="225010"/>
              </a:xfrm>
              <a:prstGeom prst="ellipse">
                <a:avLst/>
              </a:prstGeom>
              <a:solidFill>
                <a:schemeClr val="accent4"/>
              </a:solidFill>
              <a:ln w="9525">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21920" tIns="60960" rIns="121920" bIns="60960" numCol="1" spcCol="0" rtlCol="0" fromWordArt="0" anchor="ctr" anchorCtr="0" forceAA="0" compatLnSpc="1">
                <a:prstTxWarp prst="textNoShape">
                  <a:avLst/>
                </a:prstTxWarp>
                <a:noAutofit/>
              </a:bodyPr>
              <a:lstStyle/>
              <a:p>
                <a:pPr algn="ctr">
                  <a:spcBef>
                    <a:spcPts val="400"/>
                  </a:spcBef>
                </a:pPr>
                <a:endParaRPr lang="en-US" sz="2133" dirty="0">
                  <a:solidFill>
                    <a:schemeClr val="tx1"/>
                  </a:solidFill>
                  <a:latin typeface="Arial" pitchFamily="34" charset="0"/>
                  <a:cs typeface="Arial" pitchFamily="34" charset="0"/>
                </a:endParaRPr>
              </a:p>
            </p:txBody>
          </p:sp>
        </p:grpSp>
        <p:grpSp>
          <p:nvGrpSpPr>
            <p:cNvPr id="46" name="Gruppieren 75"/>
            <p:cNvGrpSpPr/>
            <p:nvPr>
              <p:custDataLst>
                <p:tags r:id="rId3"/>
              </p:custDataLst>
            </p:nvPr>
          </p:nvGrpSpPr>
          <p:grpSpPr bwMode="gray">
            <a:xfrm flipH="1">
              <a:off x="1223024" y="2894433"/>
              <a:ext cx="504000" cy="504000"/>
              <a:chOff x="7200292" y="4479962"/>
              <a:chExt cx="270012" cy="270012"/>
            </a:xfrm>
          </p:grpSpPr>
          <p:sp>
            <p:nvSpPr>
              <p:cNvPr id="48" name="Ellipse 77"/>
              <p:cNvSpPr/>
              <p:nvPr>
                <p:custDataLst>
                  <p:tags r:id="rId26"/>
                </p:custDataLst>
              </p:nvPr>
            </p:nvSpPr>
            <p:spPr bwMode="gray">
              <a:xfrm>
                <a:off x="7200292" y="4479962"/>
                <a:ext cx="270012" cy="270012"/>
              </a:xfrm>
              <a:prstGeom prst="ellipse">
                <a:avLst/>
              </a:prstGeom>
              <a:solidFill>
                <a:schemeClr val="bg1"/>
              </a:solidFill>
              <a:ln w="9525">
                <a:solidFill>
                  <a:schemeClr val="accent3"/>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21920" tIns="60960" rIns="121920" bIns="60960" numCol="1" spcCol="0" rtlCol="0" fromWordArt="0" anchor="ctr" anchorCtr="0" forceAA="0" compatLnSpc="1">
                <a:prstTxWarp prst="textNoShape">
                  <a:avLst/>
                </a:prstTxWarp>
                <a:noAutofit/>
              </a:bodyPr>
              <a:lstStyle/>
              <a:p>
                <a:pPr algn="ctr">
                  <a:spcBef>
                    <a:spcPts val="400"/>
                  </a:spcBef>
                </a:pPr>
                <a:endParaRPr lang="en-US" sz="2133" dirty="0">
                  <a:solidFill>
                    <a:schemeClr val="tx1"/>
                  </a:solidFill>
                  <a:latin typeface="Arial" pitchFamily="34" charset="0"/>
                  <a:cs typeface="Arial" pitchFamily="34" charset="0"/>
                </a:endParaRPr>
              </a:p>
            </p:txBody>
          </p:sp>
          <p:sp>
            <p:nvSpPr>
              <p:cNvPr id="49" name="Ellipse 78"/>
              <p:cNvSpPr/>
              <p:nvPr>
                <p:custDataLst>
                  <p:tags r:id="rId27"/>
                </p:custDataLst>
              </p:nvPr>
            </p:nvSpPr>
            <p:spPr bwMode="gray">
              <a:xfrm>
                <a:off x="7222793" y="4502463"/>
                <a:ext cx="225010" cy="225010"/>
              </a:xfrm>
              <a:prstGeom prst="ellipse">
                <a:avLst/>
              </a:prstGeom>
              <a:solidFill>
                <a:schemeClr val="accent3"/>
              </a:solidFill>
              <a:ln w="9525">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21920" tIns="60960" rIns="121920" bIns="60960" numCol="1" spcCol="0" rtlCol="0" fromWordArt="0" anchor="ctr" anchorCtr="0" forceAA="0" compatLnSpc="1">
                <a:prstTxWarp prst="textNoShape">
                  <a:avLst/>
                </a:prstTxWarp>
                <a:noAutofit/>
              </a:bodyPr>
              <a:lstStyle/>
              <a:p>
                <a:pPr algn="ctr">
                  <a:spcBef>
                    <a:spcPts val="400"/>
                  </a:spcBef>
                </a:pPr>
                <a:endParaRPr lang="en-US" sz="2133" dirty="0">
                  <a:solidFill>
                    <a:schemeClr val="tx1"/>
                  </a:solidFill>
                  <a:latin typeface="Arial" pitchFamily="34" charset="0"/>
                  <a:cs typeface="Arial" pitchFamily="34" charset="0"/>
                </a:endParaRPr>
              </a:p>
            </p:txBody>
          </p:sp>
        </p:grpSp>
        <p:grpSp>
          <p:nvGrpSpPr>
            <p:cNvPr id="50" name="Gruppieren 12"/>
            <p:cNvGrpSpPr/>
            <p:nvPr/>
          </p:nvGrpSpPr>
          <p:grpSpPr bwMode="gray">
            <a:xfrm>
              <a:off x="2879152" y="1905525"/>
              <a:ext cx="504000" cy="504000"/>
              <a:chOff x="3737558" y="1629296"/>
              <a:chExt cx="654422" cy="654422"/>
            </a:xfrm>
          </p:grpSpPr>
          <p:grpSp>
            <p:nvGrpSpPr>
              <p:cNvPr id="51" name="Gruppieren 65"/>
              <p:cNvGrpSpPr/>
              <p:nvPr>
                <p:custDataLst>
                  <p:tags r:id="rId22"/>
                </p:custDataLst>
              </p:nvPr>
            </p:nvGrpSpPr>
            <p:grpSpPr bwMode="gray">
              <a:xfrm flipH="1">
                <a:off x="3737558" y="1629296"/>
                <a:ext cx="654422" cy="654422"/>
                <a:chOff x="7200292" y="4479962"/>
                <a:chExt cx="270012" cy="270012"/>
              </a:xfrm>
            </p:grpSpPr>
            <p:sp>
              <p:nvSpPr>
                <p:cNvPr id="53" name="Ellipse 67"/>
                <p:cNvSpPr/>
                <p:nvPr>
                  <p:custDataLst>
                    <p:tags r:id="rId24"/>
                  </p:custDataLst>
                </p:nvPr>
              </p:nvSpPr>
              <p:spPr bwMode="gray">
                <a:xfrm>
                  <a:off x="7200292" y="4479962"/>
                  <a:ext cx="270012" cy="270012"/>
                </a:xfrm>
                <a:prstGeom prst="ellipse">
                  <a:avLst/>
                </a:prstGeom>
                <a:solidFill>
                  <a:schemeClr val="bg1"/>
                </a:solidFill>
                <a:ln w="9525">
                  <a:solidFill>
                    <a:schemeClr val="accent5"/>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21920" tIns="60960" rIns="121920" bIns="60960" numCol="1" spcCol="0" rtlCol="0" fromWordArt="0" anchor="ctr" anchorCtr="0" forceAA="0" compatLnSpc="1">
                  <a:prstTxWarp prst="textNoShape">
                    <a:avLst/>
                  </a:prstTxWarp>
                  <a:noAutofit/>
                </a:bodyPr>
                <a:lstStyle/>
                <a:p>
                  <a:pPr algn="ctr">
                    <a:spcBef>
                      <a:spcPts val="400"/>
                    </a:spcBef>
                  </a:pPr>
                  <a:endParaRPr lang="en-US" sz="2133" dirty="0">
                    <a:solidFill>
                      <a:schemeClr val="tx1"/>
                    </a:solidFill>
                    <a:latin typeface="Arial" pitchFamily="34" charset="0"/>
                    <a:cs typeface="Arial" pitchFamily="34" charset="0"/>
                  </a:endParaRPr>
                </a:p>
              </p:txBody>
            </p:sp>
            <p:sp>
              <p:nvSpPr>
                <p:cNvPr id="54" name="Ellipse 68"/>
                <p:cNvSpPr/>
                <p:nvPr>
                  <p:custDataLst>
                    <p:tags r:id="rId25"/>
                  </p:custDataLst>
                </p:nvPr>
              </p:nvSpPr>
              <p:spPr bwMode="gray">
                <a:xfrm>
                  <a:off x="7222793" y="4502463"/>
                  <a:ext cx="225010" cy="225010"/>
                </a:xfrm>
                <a:prstGeom prst="ellipse">
                  <a:avLst/>
                </a:prstGeom>
                <a:solidFill>
                  <a:schemeClr val="accent5"/>
                </a:solidFill>
                <a:ln w="9525">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21920" tIns="60960" rIns="121920" bIns="60960" numCol="1" spcCol="0" rtlCol="0" fromWordArt="0" anchor="ctr" anchorCtr="0" forceAA="0" compatLnSpc="1">
                  <a:prstTxWarp prst="textNoShape">
                    <a:avLst/>
                  </a:prstTxWarp>
                  <a:noAutofit/>
                </a:bodyPr>
                <a:lstStyle/>
                <a:p>
                  <a:pPr algn="ctr">
                    <a:spcBef>
                      <a:spcPts val="400"/>
                    </a:spcBef>
                  </a:pPr>
                  <a:endParaRPr lang="en-US" sz="2133" dirty="0">
                    <a:solidFill>
                      <a:schemeClr val="tx1"/>
                    </a:solidFill>
                    <a:latin typeface="Arial" pitchFamily="34" charset="0"/>
                    <a:cs typeface="Arial" pitchFamily="34" charset="0"/>
                  </a:endParaRPr>
                </a:p>
              </p:txBody>
            </p:sp>
          </p:grpSp>
          <p:sp>
            <p:nvSpPr>
              <p:cNvPr id="52" name="Freeform 102"/>
              <p:cNvSpPr>
                <a:spLocks noChangeAspect="1" noEditPoints="1"/>
              </p:cNvSpPr>
              <p:nvPr>
                <p:custDataLst>
                  <p:tags r:id="rId23"/>
                </p:custDataLst>
              </p:nvPr>
            </p:nvSpPr>
            <p:spPr bwMode="gray">
              <a:xfrm>
                <a:off x="3874917" y="1807346"/>
                <a:ext cx="379704" cy="298322"/>
              </a:xfrm>
              <a:custGeom>
                <a:avLst/>
                <a:gdLst>
                  <a:gd name="T0" fmla="*/ 2240 w 2240"/>
                  <a:gd name="T1" fmla="*/ 1360 h 1760"/>
                  <a:gd name="T2" fmla="*/ 2240 w 2240"/>
                  <a:gd name="T3" fmla="*/ 1560 h 1760"/>
                  <a:gd name="T4" fmla="*/ 2040 w 2240"/>
                  <a:gd name="T5" fmla="*/ 1760 h 1760"/>
                  <a:gd name="T6" fmla="*/ 200 w 2240"/>
                  <a:gd name="T7" fmla="*/ 1760 h 1760"/>
                  <a:gd name="T8" fmla="*/ 0 w 2240"/>
                  <a:gd name="T9" fmla="*/ 1560 h 1760"/>
                  <a:gd name="T10" fmla="*/ 0 w 2240"/>
                  <a:gd name="T11" fmla="*/ 1360 h 1760"/>
                  <a:gd name="T12" fmla="*/ 2240 w 2240"/>
                  <a:gd name="T13" fmla="*/ 1360 h 1760"/>
                  <a:gd name="T14" fmla="*/ 160 w 2240"/>
                  <a:gd name="T15" fmla="*/ 1280 h 1760"/>
                  <a:gd name="T16" fmla="*/ 160 w 2240"/>
                  <a:gd name="T17" fmla="*/ 120 h 1760"/>
                  <a:gd name="T18" fmla="*/ 280 w 2240"/>
                  <a:gd name="T19" fmla="*/ 0 h 1760"/>
                  <a:gd name="T20" fmla="*/ 1960 w 2240"/>
                  <a:gd name="T21" fmla="*/ 0 h 1760"/>
                  <a:gd name="T22" fmla="*/ 2080 w 2240"/>
                  <a:gd name="T23" fmla="*/ 120 h 1760"/>
                  <a:gd name="T24" fmla="*/ 2080 w 2240"/>
                  <a:gd name="T25" fmla="*/ 1280 h 1760"/>
                  <a:gd name="T26" fmla="*/ 2000 w 2240"/>
                  <a:gd name="T27" fmla="*/ 1280 h 1760"/>
                  <a:gd name="T28" fmla="*/ 2000 w 2240"/>
                  <a:gd name="T29" fmla="*/ 120 h 1760"/>
                  <a:gd name="T30" fmla="*/ 1960 w 2240"/>
                  <a:gd name="T31" fmla="*/ 80 h 1760"/>
                  <a:gd name="T32" fmla="*/ 280 w 2240"/>
                  <a:gd name="T33" fmla="*/ 80 h 1760"/>
                  <a:gd name="T34" fmla="*/ 240 w 2240"/>
                  <a:gd name="T35" fmla="*/ 120 h 1760"/>
                  <a:gd name="T36" fmla="*/ 240 w 2240"/>
                  <a:gd name="T37" fmla="*/ 1280 h 1760"/>
                  <a:gd name="T38" fmla="*/ 160 w 2240"/>
                  <a:gd name="T39" fmla="*/ 1280 h 1760"/>
                  <a:gd name="T40" fmla="*/ 960 w 2240"/>
                  <a:gd name="T41" fmla="*/ 1600 h 1760"/>
                  <a:gd name="T42" fmla="*/ 1280 w 2240"/>
                  <a:gd name="T43" fmla="*/ 1600 h 1760"/>
                  <a:gd name="T44" fmla="*/ 1320 w 2240"/>
                  <a:gd name="T45" fmla="*/ 1560 h 1760"/>
                  <a:gd name="T46" fmla="*/ 1280 w 2240"/>
                  <a:gd name="T47" fmla="*/ 1520 h 1760"/>
                  <a:gd name="T48" fmla="*/ 960 w 2240"/>
                  <a:gd name="T49" fmla="*/ 1520 h 1760"/>
                  <a:gd name="T50" fmla="*/ 920 w 2240"/>
                  <a:gd name="T51" fmla="*/ 1560 h 1760"/>
                  <a:gd name="T52" fmla="*/ 960 w 2240"/>
                  <a:gd name="T53" fmla="*/ 1600 h 1760"/>
                  <a:gd name="T54" fmla="*/ 320 w 2240"/>
                  <a:gd name="T55" fmla="*/ 1280 h 1760"/>
                  <a:gd name="T56" fmla="*/ 320 w 2240"/>
                  <a:gd name="T57" fmla="*/ 160 h 1760"/>
                  <a:gd name="T58" fmla="*/ 1920 w 2240"/>
                  <a:gd name="T59" fmla="*/ 160 h 1760"/>
                  <a:gd name="T60" fmla="*/ 1920 w 2240"/>
                  <a:gd name="T61" fmla="*/ 1280 h 1760"/>
                  <a:gd name="T62" fmla="*/ 320 w 2240"/>
                  <a:gd name="T63" fmla="*/ 1280 h 17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2240" h="1760">
                    <a:moveTo>
                      <a:pt x="2240" y="1360"/>
                    </a:moveTo>
                    <a:cubicBezTo>
                      <a:pt x="2240" y="1560"/>
                      <a:pt x="2240" y="1560"/>
                      <a:pt x="2240" y="1560"/>
                    </a:cubicBezTo>
                    <a:cubicBezTo>
                      <a:pt x="2240" y="1670"/>
                      <a:pt x="2150" y="1760"/>
                      <a:pt x="2040" y="1760"/>
                    </a:cubicBezTo>
                    <a:cubicBezTo>
                      <a:pt x="200" y="1760"/>
                      <a:pt x="200" y="1760"/>
                      <a:pt x="200" y="1760"/>
                    </a:cubicBezTo>
                    <a:cubicBezTo>
                      <a:pt x="90" y="1760"/>
                      <a:pt x="0" y="1670"/>
                      <a:pt x="0" y="1560"/>
                    </a:cubicBezTo>
                    <a:cubicBezTo>
                      <a:pt x="0" y="1360"/>
                      <a:pt x="0" y="1360"/>
                      <a:pt x="0" y="1360"/>
                    </a:cubicBezTo>
                    <a:cubicBezTo>
                      <a:pt x="747" y="1360"/>
                      <a:pt x="1493" y="1360"/>
                      <a:pt x="2240" y="1360"/>
                    </a:cubicBezTo>
                    <a:close/>
                    <a:moveTo>
                      <a:pt x="160" y="1280"/>
                    </a:moveTo>
                    <a:cubicBezTo>
                      <a:pt x="160" y="120"/>
                      <a:pt x="160" y="120"/>
                      <a:pt x="160" y="120"/>
                    </a:cubicBezTo>
                    <a:cubicBezTo>
                      <a:pt x="160" y="54"/>
                      <a:pt x="214" y="0"/>
                      <a:pt x="280" y="0"/>
                    </a:cubicBezTo>
                    <a:cubicBezTo>
                      <a:pt x="1960" y="0"/>
                      <a:pt x="1960" y="0"/>
                      <a:pt x="1960" y="0"/>
                    </a:cubicBezTo>
                    <a:cubicBezTo>
                      <a:pt x="2026" y="0"/>
                      <a:pt x="2080" y="54"/>
                      <a:pt x="2080" y="120"/>
                    </a:cubicBezTo>
                    <a:cubicBezTo>
                      <a:pt x="2080" y="1280"/>
                      <a:pt x="2080" y="1280"/>
                      <a:pt x="2080" y="1280"/>
                    </a:cubicBezTo>
                    <a:cubicBezTo>
                      <a:pt x="2000" y="1280"/>
                      <a:pt x="2000" y="1280"/>
                      <a:pt x="2000" y="1280"/>
                    </a:cubicBezTo>
                    <a:cubicBezTo>
                      <a:pt x="2000" y="120"/>
                      <a:pt x="2000" y="120"/>
                      <a:pt x="2000" y="120"/>
                    </a:cubicBezTo>
                    <a:cubicBezTo>
                      <a:pt x="2000" y="98"/>
                      <a:pt x="1982" y="80"/>
                      <a:pt x="1960" y="80"/>
                    </a:cubicBezTo>
                    <a:cubicBezTo>
                      <a:pt x="280" y="80"/>
                      <a:pt x="280" y="80"/>
                      <a:pt x="280" y="80"/>
                    </a:cubicBezTo>
                    <a:cubicBezTo>
                      <a:pt x="258" y="80"/>
                      <a:pt x="240" y="98"/>
                      <a:pt x="240" y="120"/>
                    </a:cubicBezTo>
                    <a:cubicBezTo>
                      <a:pt x="240" y="1280"/>
                      <a:pt x="240" y="1280"/>
                      <a:pt x="240" y="1280"/>
                    </a:cubicBezTo>
                    <a:lnTo>
                      <a:pt x="160" y="1280"/>
                    </a:lnTo>
                    <a:close/>
                    <a:moveTo>
                      <a:pt x="960" y="1600"/>
                    </a:moveTo>
                    <a:cubicBezTo>
                      <a:pt x="1280" y="1600"/>
                      <a:pt x="1280" y="1600"/>
                      <a:pt x="1280" y="1600"/>
                    </a:cubicBezTo>
                    <a:cubicBezTo>
                      <a:pt x="1302" y="1600"/>
                      <a:pt x="1320" y="1582"/>
                      <a:pt x="1320" y="1560"/>
                    </a:cubicBezTo>
                    <a:cubicBezTo>
                      <a:pt x="1320" y="1538"/>
                      <a:pt x="1302" y="1520"/>
                      <a:pt x="1280" y="1520"/>
                    </a:cubicBezTo>
                    <a:cubicBezTo>
                      <a:pt x="960" y="1520"/>
                      <a:pt x="960" y="1520"/>
                      <a:pt x="960" y="1520"/>
                    </a:cubicBezTo>
                    <a:cubicBezTo>
                      <a:pt x="938" y="1520"/>
                      <a:pt x="920" y="1538"/>
                      <a:pt x="920" y="1560"/>
                    </a:cubicBezTo>
                    <a:cubicBezTo>
                      <a:pt x="920" y="1582"/>
                      <a:pt x="938" y="1600"/>
                      <a:pt x="960" y="1600"/>
                    </a:cubicBezTo>
                    <a:close/>
                    <a:moveTo>
                      <a:pt x="320" y="1280"/>
                    </a:moveTo>
                    <a:cubicBezTo>
                      <a:pt x="320" y="160"/>
                      <a:pt x="320" y="160"/>
                      <a:pt x="320" y="160"/>
                    </a:cubicBezTo>
                    <a:cubicBezTo>
                      <a:pt x="1920" y="160"/>
                      <a:pt x="1920" y="160"/>
                      <a:pt x="1920" y="160"/>
                    </a:cubicBezTo>
                    <a:cubicBezTo>
                      <a:pt x="1920" y="1280"/>
                      <a:pt x="1920" y="1280"/>
                      <a:pt x="1920" y="1280"/>
                    </a:cubicBezTo>
                    <a:lnTo>
                      <a:pt x="320" y="1280"/>
                    </a:lnTo>
                    <a:close/>
                  </a:path>
                </a:pathLst>
              </a:custGeom>
              <a:solidFill>
                <a:schemeClr val="bg1"/>
              </a:solidFill>
              <a:ln>
                <a:noFill/>
              </a:ln>
            </p:spPr>
            <p:txBody>
              <a:bodyPr vert="horz" wrap="square" lIns="121920" tIns="60960" rIns="121920" bIns="60960" numCol="1" anchor="t" anchorCtr="0" compatLnSpc="1">
                <a:prstTxWarp prst="textNoShape">
                  <a:avLst/>
                </a:prstTxWarp>
              </a:bodyPr>
              <a:lstStyle/>
              <a:p>
                <a:endParaRPr lang="en-US" sz="1333" dirty="0"/>
              </a:p>
            </p:txBody>
          </p:sp>
        </p:grpSp>
        <p:grpSp>
          <p:nvGrpSpPr>
            <p:cNvPr id="56" name="Gruppieren 22"/>
            <p:cNvGrpSpPr/>
            <p:nvPr>
              <p:custDataLst>
                <p:tags r:id="rId4"/>
              </p:custDataLst>
            </p:nvPr>
          </p:nvGrpSpPr>
          <p:grpSpPr bwMode="gray">
            <a:xfrm>
              <a:off x="3959272" y="1905525"/>
              <a:ext cx="504000" cy="504000"/>
              <a:chOff x="7200292" y="4479962"/>
              <a:chExt cx="270012" cy="270012"/>
            </a:xfrm>
          </p:grpSpPr>
          <p:sp>
            <p:nvSpPr>
              <p:cNvPr id="58" name="Ellipse 24"/>
              <p:cNvSpPr/>
              <p:nvPr>
                <p:custDataLst>
                  <p:tags r:id="rId20"/>
                </p:custDataLst>
              </p:nvPr>
            </p:nvSpPr>
            <p:spPr bwMode="gray">
              <a:xfrm>
                <a:off x="7200292" y="4479962"/>
                <a:ext cx="270012" cy="270012"/>
              </a:xfrm>
              <a:prstGeom prst="ellipse">
                <a:avLst/>
              </a:prstGeom>
              <a:solidFill>
                <a:schemeClr val="bg1"/>
              </a:solidFill>
              <a:ln w="9525">
                <a:solidFill>
                  <a:schemeClr val="accent6"/>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21920" tIns="60960" rIns="121920" bIns="60960" numCol="1" spcCol="0" rtlCol="0" fromWordArt="0" anchor="ctr" anchorCtr="0" forceAA="0" compatLnSpc="1">
                <a:prstTxWarp prst="textNoShape">
                  <a:avLst/>
                </a:prstTxWarp>
                <a:noAutofit/>
              </a:bodyPr>
              <a:lstStyle/>
              <a:p>
                <a:pPr algn="ctr">
                  <a:spcBef>
                    <a:spcPts val="400"/>
                  </a:spcBef>
                </a:pPr>
                <a:endParaRPr lang="en-US" sz="2133" dirty="0">
                  <a:solidFill>
                    <a:schemeClr val="tx1"/>
                  </a:solidFill>
                  <a:latin typeface="Arial" pitchFamily="34" charset="0"/>
                  <a:cs typeface="Arial" pitchFamily="34" charset="0"/>
                </a:endParaRPr>
              </a:p>
            </p:txBody>
          </p:sp>
          <p:sp>
            <p:nvSpPr>
              <p:cNvPr id="59" name="Ellipse 25"/>
              <p:cNvSpPr/>
              <p:nvPr>
                <p:custDataLst>
                  <p:tags r:id="rId21"/>
                </p:custDataLst>
              </p:nvPr>
            </p:nvSpPr>
            <p:spPr bwMode="gray">
              <a:xfrm>
                <a:off x="7222793" y="4502463"/>
                <a:ext cx="225010" cy="225010"/>
              </a:xfrm>
              <a:prstGeom prst="ellipse">
                <a:avLst/>
              </a:prstGeom>
              <a:solidFill>
                <a:schemeClr val="accent6"/>
              </a:solidFill>
              <a:ln w="9525">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21920" tIns="60960" rIns="121920" bIns="60960" numCol="1" spcCol="0" rtlCol="0" fromWordArt="0" anchor="ctr" anchorCtr="0" forceAA="0" compatLnSpc="1">
                <a:prstTxWarp prst="textNoShape">
                  <a:avLst/>
                </a:prstTxWarp>
                <a:noAutofit/>
              </a:bodyPr>
              <a:lstStyle/>
              <a:p>
                <a:pPr algn="ctr">
                  <a:spcBef>
                    <a:spcPts val="400"/>
                  </a:spcBef>
                </a:pPr>
                <a:endParaRPr lang="en-US" sz="2133" dirty="0">
                  <a:solidFill>
                    <a:schemeClr val="tx1"/>
                  </a:solidFill>
                  <a:latin typeface="Arial" pitchFamily="34" charset="0"/>
                  <a:cs typeface="Arial" pitchFamily="34" charset="0"/>
                </a:endParaRPr>
              </a:p>
            </p:txBody>
          </p:sp>
        </p:grpSp>
        <p:grpSp>
          <p:nvGrpSpPr>
            <p:cNvPr id="60" name="Gruppieren 14"/>
            <p:cNvGrpSpPr/>
            <p:nvPr>
              <p:custDataLst>
                <p:tags r:id="rId5"/>
              </p:custDataLst>
            </p:nvPr>
          </p:nvGrpSpPr>
          <p:grpSpPr bwMode="gray">
            <a:xfrm>
              <a:off x="4895432" y="2314669"/>
              <a:ext cx="504000" cy="504000"/>
              <a:chOff x="5681774" y="1953332"/>
              <a:chExt cx="654422" cy="654422"/>
            </a:xfrm>
          </p:grpSpPr>
          <p:grpSp>
            <p:nvGrpSpPr>
              <p:cNvPr id="61" name="Gruppieren 27"/>
              <p:cNvGrpSpPr/>
              <p:nvPr>
                <p:custDataLst>
                  <p:tags r:id="rId16"/>
                </p:custDataLst>
              </p:nvPr>
            </p:nvGrpSpPr>
            <p:grpSpPr bwMode="gray">
              <a:xfrm>
                <a:off x="5681774" y="1953332"/>
                <a:ext cx="654422" cy="654422"/>
                <a:chOff x="7200292" y="4479962"/>
                <a:chExt cx="270012" cy="270012"/>
              </a:xfrm>
            </p:grpSpPr>
            <p:sp>
              <p:nvSpPr>
                <p:cNvPr id="63" name="Ellipse 29"/>
                <p:cNvSpPr/>
                <p:nvPr>
                  <p:custDataLst>
                    <p:tags r:id="rId18"/>
                  </p:custDataLst>
                </p:nvPr>
              </p:nvSpPr>
              <p:spPr bwMode="gray">
                <a:xfrm>
                  <a:off x="7200292" y="4479962"/>
                  <a:ext cx="270012" cy="270012"/>
                </a:xfrm>
                <a:prstGeom prst="ellipse">
                  <a:avLst/>
                </a:prstGeom>
                <a:solidFill>
                  <a:schemeClr val="bg1"/>
                </a:solidFill>
                <a:ln w="9525">
                  <a:solidFill>
                    <a:srgbClr val="F0AB00"/>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21920" tIns="60960" rIns="121920" bIns="60960" numCol="1" spcCol="0" rtlCol="0" fromWordArt="0" anchor="ctr" anchorCtr="0" forceAA="0" compatLnSpc="1">
                  <a:prstTxWarp prst="textNoShape">
                    <a:avLst/>
                  </a:prstTxWarp>
                  <a:noAutofit/>
                </a:bodyPr>
                <a:lstStyle/>
                <a:p>
                  <a:pPr algn="ctr">
                    <a:spcBef>
                      <a:spcPts val="400"/>
                    </a:spcBef>
                  </a:pPr>
                  <a:endParaRPr lang="en-US" sz="2133" dirty="0">
                    <a:solidFill>
                      <a:schemeClr val="tx1"/>
                    </a:solidFill>
                    <a:latin typeface="Arial" pitchFamily="34" charset="0"/>
                    <a:cs typeface="Arial" pitchFamily="34" charset="0"/>
                  </a:endParaRPr>
                </a:p>
              </p:txBody>
            </p:sp>
            <p:sp>
              <p:nvSpPr>
                <p:cNvPr id="64" name="Ellipse 30"/>
                <p:cNvSpPr/>
                <p:nvPr>
                  <p:custDataLst>
                    <p:tags r:id="rId19"/>
                  </p:custDataLst>
                </p:nvPr>
              </p:nvSpPr>
              <p:spPr bwMode="gray">
                <a:xfrm>
                  <a:off x="7222793" y="4502463"/>
                  <a:ext cx="225010" cy="225010"/>
                </a:xfrm>
                <a:prstGeom prst="ellipse">
                  <a:avLst/>
                </a:prstGeom>
                <a:solidFill>
                  <a:srgbClr val="F0AB00"/>
                </a:solidFill>
                <a:ln w="9525">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21920" tIns="60960" rIns="121920" bIns="60960" numCol="1" spcCol="0" rtlCol="0" fromWordArt="0" anchor="ctr" anchorCtr="0" forceAA="0" compatLnSpc="1">
                  <a:prstTxWarp prst="textNoShape">
                    <a:avLst/>
                  </a:prstTxWarp>
                  <a:noAutofit/>
                </a:bodyPr>
                <a:lstStyle/>
                <a:p>
                  <a:pPr algn="ctr">
                    <a:spcBef>
                      <a:spcPts val="400"/>
                    </a:spcBef>
                  </a:pPr>
                  <a:endParaRPr lang="en-US" sz="2133" dirty="0">
                    <a:solidFill>
                      <a:schemeClr val="tx1"/>
                    </a:solidFill>
                    <a:latin typeface="Arial" pitchFamily="34" charset="0"/>
                    <a:cs typeface="Arial" pitchFamily="34" charset="0"/>
                  </a:endParaRPr>
                </a:p>
              </p:txBody>
            </p:sp>
          </p:grpSp>
          <p:sp>
            <p:nvSpPr>
              <p:cNvPr id="62" name="Freeform 11"/>
              <p:cNvSpPr>
                <a:spLocks noChangeAspect="1" noEditPoints="1"/>
              </p:cNvSpPr>
              <p:nvPr>
                <p:custDataLst>
                  <p:tags r:id="rId17"/>
                </p:custDataLst>
              </p:nvPr>
            </p:nvSpPr>
            <p:spPr bwMode="gray">
              <a:xfrm>
                <a:off x="5832752" y="2134837"/>
                <a:ext cx="363262" cy="349288"/>
              </a:xfrm>
              <a:custGeom>
                <a:avLst/>
                <a:gdLst>
                  <a:gd name="T0" fmla="*/ 2552 w 4914"/>
                  <a:gd name="T1" fmla="*/ 3780 h 4725"/>
                  <a:gd name="T2" fmla="*/ 2552 w 4914"/>
                  <a:gd name="T3" fmla="*/ 4536 h 4725"/>
                  <a:gd name="T4" fmla="*/ 3591 w 4914"/>
                  <a:gd name="T5" fmla="*/ 4536 h 4725"/>
                  <a:gd name="T6" fmla="*/ 3591 w 4914"/>
                  <a:gd name="T7" fmla="*/ 4725 h 4725"/>
                  <a:gd name="T8" fmla="*/ 1323 w 4914"/>
                  <a:gd name="T9" fmla="*/ 4725 h 4725"/>
                  <a:gd name="T10" fmla="*/ 1323 w 4914"/>
                  <a:gd name="T11" fmla="*/ 4536 h 4725"/>
                  <a:gd name="T12" fmla="*/ 2363 w 4914"/>
                  <a:gd name="T13" fmla="*/ 4536 h 4725"/>
                  <a:gd name="T14" fmla="*/ 2363 w 4914"/>
                  <a:gd name="T15" fmla="*/ 3780 h 4725"/>
                  <a:gd name="T16" fmla="*/ 2552 w 4914"/>
                  <a:gd name="T17" fmla="*/ 3780 h 4725"/>
                  <a:gd name="T18" fmla="*/ 4914 w 4914"/>
                  <a:gd name="T19" fmla="*/ 0 h 4725"/>
                  <a:gd name="T20" fmla="*/ 4914 w 4914"/>
                  <a:gd name="T21" fmla="*/ 3591 h 4725"/>
                  <a:gd name="T22" fmla="*/ 0 w 4914"/>
                  <a:gd name="T23" fmla="*/ 3591 h 4725"/>
                  <a:gd name="T24" fmla="*/ 0 w 4914"/>
                  <a:gd name="T25" fmla="*/ 0 h 4725"/>
                  <a:gd name="T26" fmla="*/ 4914 w 4914"/>
                  <a:gd name="T27" fmla="*/ 0 h 47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4914" h="4725">
                    <a:moveTo>
                      <a:pt x="2552" y="3780"/>
                    </a:moveTo>
                    <a:lnTo>
                      <a:pt x="2552" y="4536"/>
                    </a:lnTo>
                    <a:lnTo>
                      <a:pt x="3591" y="4536"/>
                    </a:lnTo>
                    <a:lnTo>
                      <a:pt x="3591" y="4725"/>
                    </a:lnTo>
                    <a:lnTo>
                      <a:pt x="1323" y="4725"/>
                    </a:lnTo>
                    <a:lnTo>
                      <a:pt x="1323" y="4536"/>
                    </a:lnTo>
                    <a:lnTo>
                      <a:pt x="2363" y="4536"/>
                    </a:lnTo>
                    <a:lnTo>
                      <a:pt x="2363" y="3780"/>
                    </a:lnTo>
                    <a:lnTo>
                      <a:pt x="2552" y="3780"/>
                    </a:lnTo>
                    <a:close/>
                    <a:moveTo>
                      <a:pt x="4914" y="0"/>
                    </a:moveTo>
                    <a:lnTo>
                      <a:pt x="4914" y="3591"/>
                    </a:lnTo>
                    <a:lnTo>
                      <a:pt x="0" y="3591"/>
                    </a:lnTo>
                    <a:lnTo>
                      <a:pt x="0" y="0"/>
                    </a:lnTo>
                    <a:lnTo>
                      <a:pt x="4914" y="0"/>
                    </a:lnTo>
                    <a:close/>
                  </a:path>
                </a:pathLst>
              </a:custGeom>
              <a:solidFill>
                <a:schemeClr val="bg1"/>
              </a:solidFill>
              <a:ln>
                <a:noFill/>
              </a:ln>
            </p:spPr>
            <p:txBody>
              <a:bodyPr vert="horz" wrap="square" lIns="121920" tIns="60960" rIns="121920" bIns="60960" numCol="1" anchor="t" anchorCtr="0" compatLnSpc="1">
                <a:prstTxWarp prst="textNoShape">
                  <a:avLst/>
                </a:prstTxWarp>
              </a:bodyPr>
              <a:lstStyle/>
              <a:p>
                <a:endParaRPr lang="en-US" sz="1333" dirty="0"/>
              </a:p>
            </p:txBody>
          </p:sp>
        </p:grpSp>
        <p:grpSp>
          <p:nvGrpSpPr>
            <p:cNvPr id="65" name="Gruppieren 15"/>
            <p:cNvGrpSpPr/>
            <p:nvPr/>
          </p:nvGrpSpPr>
          <p:grpSpPr bwMode="gray">
            <a:xfrm>
              <a:off x="5615456" y="2894433"/>
              <a:ext cx="504000" cy="504000"/>
              <a:chOff x="6437858" y="2601404"/>
              <a:chExt cx="654422" cy="654422"/>
            </a:xfrm>
          </p:grpSpPr>
          <p:grpSp>
            <p:nvGrpSpPr>
              <p:cNvPr id="66" name="Gruppieren 32"/>
              <p:cNvGrpSpPr/>
              <p:nvPr>
                <p:custDataLst>
                  <p:tags r:id="rId12"/>
                </p:custDataLst>
              </p:nvPr>
            </p:nvGrpSpPr>
            <p:grpSpPr bwMode="gray">
              <a:xfrm>
                <a:off x="6437858" y="2601404"/>
                <a:ext cx="654422" cy="654422"/>
                <a:chOff x="7200292" y="4479962"/>
                <a:chExt cx="270012" cy="270012"/>
              </a:xfrm>
            </p:grpSpPr>
            <p:sp>
              <p:nvSpPr>
                <p:cNvPr id="68" name="Ellipse 34"/>
                <p:cNvSpPr/>
                <p:nvPr>
                  <p:custDataLst>
                    <p:tags r:id="rId14"/>
                  </p:custDataLst>
                </p:nvPr>
              </p:nvSpPr>
              <p:spPr bwMode="gray">
                <a:xfrm>
                  <a:off x="7200292" y="4479962"/>
                  <a:ext cx="270012" cy="270012"/>
                </a:xfrm>
                <a:prstGeom prst="ellipse">
                  <a:avLst/>
                </a:prstGeom>
                <a:solidFill>
                  <a:schemeClr val="bg1"/>
                </a:solidFill>
                <a:ln w="9525">
                  <a:solidFill>
                    <a:srgbClr val="F6D50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21920" tIns="60960" rIns="121920" bIns="60960" numCol="1" spcCol="0" rtlCol="0" fromWordArt="0" anchor="ctr" anchorCtr="0" forceAA="0" compatLnSpc="1">
                  <a:prstTxWarp prst="textNoShape">
                    <a:avLst/>
                  </a:prstTxWarp>
                  <a:noAutofit/>
                </a:bodyPr>
                <a:lstStyle/>
                <a:p>
                  <a:pPr algn="ctr">
                    <a:spcBef>
                      <a:spcPts val="400"/>
                    </a:spcBef>
                  </a:pPr>
                  <a:endParaRPr lang="en-US" sz="2133" dirty="0">
                    <a:solidFill>
                      <a:schemeClr val="tx1"/>
                    </a:solidFill>
                    <a:latin typeface="Arial" pitchFamily="34" charset="0"/>
                    <a:cs typeface="Arial" pitchFamily="34" charset="0"/>
                  </a:endParaRPr>
                </a:p>
              </p:txBody>
            </p:sp>
            <p:sp>
              <p:nvSpPr>
                <p:cNvPr id="69" name="Ellipse 35"/>
                <p:cNvSpPr/>
                <p:nvPr>
                  <p:custDataLst>
                    <p:tags r:id="rId15"/>
                  </p:custDataLst>
                </p:nvPr>
              </p:nvSpPr>
              <p:spPr bwMode="gray">
                <a:xfrm>
                  <a:off x="7222793" y="4502463"/>
                  <a:ext cx="225010" cy="225010"/>
                </a:xfrm>
                <a:prstGeom prst="ellipse">
                  <a:avLst/>
                </a:prstGeom>
                <a:solidFill>
                  <a:srgbClr val="F6D50F"/>
                </a:solidFill>
                <a:ln w="9525">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21920" tIns="60960" rIns="121920" bIns="60960" numCol="1" spcCol="0" rtlCol="0" fromWordArt="0" anchor="ctr" anchorCtr="0" forceAA="0" compatLnSpc="1">
                  <a:prstTxWarp prst="textNoShape">
                    <a:avLst/>
                  </a:prstTxWarp>
                  <a:noAutofit/>
                </a:bodyPr>
                <a:lstStyle/>
                <a:p>
                  <a:pPr algn="ctr">
                    <a:spcBef>
                      <a:spcPts val="400"/>
                    </a:spcBef>
                  </a:pPr>
                  <a:endParaRPr lang="en-US" sz="2133" dirty="0">
                    <a:solidFill>
                      <a:schemeClr val="tx1"/>
                    </a:solidFill>
                    <a:latin typeface="Arial" pitchFamily="34" charset="0"/>
                    <a:cs typeface="Arial" pitchFamily="34" charset="0"/>
                  </a:endParaRPr>
                </a:p>
              </p:txBody>
            </p:sp>
          </p:grpSp>
          <p:sp>
            <p:nvSpPr>
              <p:cNvPr id="67" name="Freeform 12"/>
              <p:cNvSpPr>
                <a:spLocks noChangeAspect="1" noEditPoints="1"/>
              </p:cNvSpPr>
              <p:nvPr>
                <p:custDataLst>
                  <p:tags r:id="rId13"/>
                </p:custDataLst>
              </p:nvPr>
            </p:nvSpPr>
            <p:spPr bwMode="gray">
              <a:xfrm>
                <a:off x="6612607" y="2739854"/>
                <a:ext cx="304924" cy="377522"/>
              </a:xfrm>
              <a:custGeom>
                <a:avLst/>
                <a:gdLst>
                  <a:gd name="T0" fmla="*/ 1680 w 1680"/>
                  <a:gd name="T1" fmla="*/ 120 h 2080"/>
                  <a:gd name="T2" fmla="*/ 1680 w 1680"/>
                  <a:gd name="T3" fmla="*/ 1960 h 2080"/>
                  <a:gd name="T4" fmla="*/ 1560 w 1680"/>
                  <a:gd name="T5" fmla="*/ 2080 h 2080"/>
                  <a:gd name="T6" fmla="*/ 120 w 1680"/>
                  <a:gd name="T7" fmla="*/ 2080 h 2080"/>
                  <a:gd name="T8" fmla="*/ 0 w 1680"/>
                  <a:gd name="T9" fmla="*/ 1960 h 2080"/>
                  <a:gd name="T10" fmla="*/ 0 w 1680"/>
                  <a:gd name="T11" fmla="*/ 120 h 2080"/>
                  <a:gd name="T12" fmla="*/ 120 w 1680"/>
                  <a:gd name="T13" fmla="*/ 0 h 2080"/>
                  <a:gd name="T14" fmla="*/ 1560 w 1680"/>
                  <a:gd name="T15" fmla="*/ 0 h 2080"/>
                  <a:gd name="T16" fmla="*/ 1680 w 1680"/>
                  <a:gd name="T17" fmla="*/ 120 h 2080"/>
                  <a:gd name="T18" fmla="*/ 720 w 1680"/>
                  <a:gd name="T19" fmla="*/ 1920 h 2080"/>
                  <a:gd name="T20" fmla="*/ 960 w 1680"/>
                  <a:gd name="T21" fmla="*/ 1920 h 2080"/>
                  <a:gd name="T22" fmla="*/ 1000 w 1680"/>
                  <a:gd name="T23" fmla="*/ 1880 h 2080"/>
                  <a:gd name="T24" fmla="*/ 960 w 1680"/>
                  <a:gd name="T25" fmla="*/ 1840 h 2080"/>
                  <a:gd name="T26" fmla="*/ 720 w 1680"/>
                  <a:gd name="T27" fmla="*/ 1840 h 2080"/>
                  <a:gd name="T28" fmla="*/ 680 w 1680"/>
                  <a:gd name="T29" fmla="*/ 1880 h 2080"/>
                  <a:gd name="T30" fmla="*/ 720 w 1680"/>
                  <a:gd name="T31" fmla="*/ 1920 h 2080"/>
                  <a:gd name="T32" fmla="*/ 160 w 1680"/>
                  <a:gd name="T33" fmla="*/ 160 h 2080"/>
                  <a:gd name="T34" fmla="*/ 160 w 1680"/>
                  <a:gd name="T35" fmla="*/ 1760 h 2080"/>
                  <a:gd name="T36" fmla="*/ 1520 w 1680"/>
                  <a:gd name="T37" fmla="*/ 1760 h 2080"/>
                  <a:gd name="T38" fmla="*/ 1520 w 1680"/>
                  <a:gd name="T39" fmla="*/ 160 h 2080"/>
                  <a:gd name="T40" fmla="*/ 160 w 1680"/>
                  <a:gd name="T41" fmla="*/ 160 h 2080"/>
                  <a:gd name="T42" fmla="*/ 1440 w 1680"/>
                  <a:gd name="T43" fmla="*/ 240 h 2080"/>
                  <a:gd name="T44" fmla="*/ 1440 w 1680"/>
                  <a:gd name="T45" fmla="*/ 1680 h 2080"/>
                  <a:gd name="T46" fmla="*/ 240 w 1680"/>
                  <a:gd name="T47" fmla="*/ 1680 h 2080"/>
                  <a:gd name="T48" fmla="*/ 240 w 1680"/>
                  <a:gd name="T49" fmla="*/ 240 h 2080"/>
                  <a:gd name="T50" fmla="*/ 1440 w 1680"/>
                  <a:gd name="T51" fmla="*/ 240 h 20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1680" h="2080">
                    <a:moveTo>
                      <a:pt x="1680" y="120"/>
                    </a:moveTo>
                    <a:cubicBezTo>
                      <a:pt x="1680" y="1960"/>
                      <a:pt x="1680" y="1960"/>
                      <a:pt x="1680" y="1960"/>
                    </a:cubicBezTo>
                    <a:cubicBezTo>
                      <a:pt x="1680" y="2026"/>
                      <a:pt x="1626" y="2080"/>
                      <a:pt x="1560" y="2080"/>
                    </a:cubicBezTo>
                    <a:cubicBezTo>
                      <a:pt x="120" y="2080"/>
                      <a:pt x="120" y="2080"/>
                      <a:pt x="120" y="2080"/>
                    </a:cubicBezTo>
                    <a:cubicBezTo>
                      <a:pt x="54" y="2080"/>
                      <a:pt x="0" y="2026"/>
                      <a:pt x="0" y="1960"/>
                    </a:cubicBezTo>
                    <a:cubicBezTo>
                      <a:pt x="0" y="120"/>
                      <a:pt x="0" y="120"/>
                      <a:pt x="0" y="120"/>
                    </a:cubicBezTo>
                    <a:cubicBezTo>
                      <a:pt x="0" y="54"/>
                      <a:pt x="54" y="0"/>
                      <a:pt x="120" y="0"/>
                    </a:cubicBezTo>
                    <a:cubicBezTo>
                      <a:pt x="1560" y="0"/>
                      <a:pt x="1560" y="0"/>
                      <a:pt x="1560" y="0"/>
                    </a:cubicBezTo>
                    <a:cubicBezTo>
                      <a:pt x="1626" y="0"/>
                      <a:pt x="1680" y="54"/>
                      <a:pt x="1680" y="120"/>
                    </a:cubicBezTo>
                    <a:close/>
                    <a:moveTo>
                      <a:pt x="720" y="1920"/>
                    </a:moveTo>
                    <a:cubicBezTo>
                      <a:pt x="960" y="1920"/>
                      <a:pt x="960" y="1920"/>
                      <a:pt x="960" y="1920"/>
                    </a:cubicBezTo>
                    <a:cubicBezTo>
                      <a:pt x="982" y="1920"/>
                      <a:pt x="1000" y="1902"/>
                      <a:pt x="1000" y="1880"/>
                    </a:cubicBezTo>
                    <a:cubicBezTo>
                      <a:pt x="1000" y="1858"/>
                      <a:pt x="982" y="1840"/>
                      <a:pt x="960" y="1840"/>
                    </a:cubicBezTo>
                    <a:cubicBezTo>
                      <a:pt x="720" y="1840"/>
                      <a:pt x="720" y="1840"/>
                      <a:pt x="720" y="1840"/>
                    </a:cubicBezTo>
                    <a:cubicBezTo>
                      <a:pt x="698" y="1840"/>
                      <a:pt x="680" y="1858"/>
                      <a:pt x="680" y="1880"/>
                    </a:cubicBezTo>
                    <a:cubicBezTo>
                      <a:pt x="680" y="1902"/>
                      <a:pt x="698" y="1920"/>
                      <a:pt x="720" y="1920"/>
                    </a:cubicBezTo>
                    <a:close/>
                    <a:moveTo>
                      <a:pt x="160" y="160"/>
                    </a:moveTo>
                    <a:cubicBezTo>
                      <a:pt x="160" y="1760"/>
                      <a:pt x="160" y="1760"/>
                      <a:pt x="160" y="1760"/>
                    </a:cubicBezTo>
                    <a:cubicBezTo>
                      <a:pt x="1520" y="1760"/>
                      <a:pt x="1520" y="1760"/>
                      <a:pt x="1520" y="1760"/>
                    </a:cubicBezTo>
                    <a:cubicBezTo>
                      <a:pt x="1520" y="160"/>
                      <a:pt x="1520" y="160"/>
                      <a:pt x="1520" y="160"/>
                    </a:cubicBezTo>
                    <a:lnTo>
                      <a:pt x="160" y="160"/>
                    </a:lnTo>
                    <a:close/>
                    <a:moveTo>
                      <a:pt x="1440" y="240"/>
                    </a:moveTo>
                    <a:cubicBezTo>
                      <a:pt x="1440" y="1680"/>
                      <a:pt x="1440" y="1680"/>
                      <a:pt x="1440" y="1680"/>
                    </a:cubicBezTo>
                    <a:cubicBezTo>
                      <a:pt x="240" y="1680"/>
                      <a:pt x="240" y="1680"/>
                      <a:pt x="240" y="1680"/>
                    </a:cubicBezTo>
                    <a:cubicBezTo>
                      <a:pt x="240" y="240"/>
                      <a:pt x="240" y="240"/>
                      <a:pt x="240" y="240"/>
                    </a:cubicBezTo>
                    <a:lnTo>
                      <a:pt x="1440" y="240"/>
                    </a:lnTo>
                    <a:close/>
                  </a:path>
                </a:pathLst>
              </a:custGeom>
              <a:solidFill>
                <a:schemeClr val="bg1"/>
              </a:solidFill>
              <a:ln>
                <a:noFill/>
              </a:ln>
            </p:spPr>
            <p:txBody>
              <a:bodyPr vert="horz" wrap="square" lIns="121920" tIns="60960" rIns="121920" bIns="60960" numCol="1" anchor="t" anchorCtr="0" compatLnSpc="1">
                <a:prstTxWarp prst="textNoShape">
                  <a:avLst/>
                </a:prstTxWarp>
              </a:bodyPr>
              <a:lstStyle/>
              <a:p>
                <a:endParaRPr lang="en-US" sz="1333" dirty="0"/>
              </a:p>
            </p:txBody>
          </p:sp>
        </p:grpSp>
        <p:grpSp>
          <p:nvGrpSpPr>
            <p:cNvPr id="71" name="Gruppieren 37"/>
            <p:cNvGrpSpPr/>
            <p:nvPr>
              <p:custDataLst>
                <p:tags r:id="rId6"/>
              </p:custDataLst>
            </p:nvPr>
          </p:nvGrpSpPr>
          <p:grpSpPr bwMode="gray">
            <a:xfrm>
              <a:off x="6047504" y="3687954"/>
              <a:ext cx="504000" cy="504000"/>
              <a:chOff x="7200292" y="4479962"/>
              <a:chExt cx="270012" cy="270012"/>
            </a:xfrm>
          </p:grpSpPr>
          <p:sp>
            <p:nvSpPr>
              <p:cNvPr id="73" name="Ellipse 39"/>
              <p:cNvSpPr/>
              <p:nvPr>
                <p:custDataLst>
                  <p:tags r:id="rId10"/>
                </p:custDataLst>
              </p:nvPr>
            </p:nvSpPr>
            <p:spPr bwMode="gray">
              <a:xfrm>
                <a:off x="7200292" y="4479962"/>
                <a:ext cx="270012" cy="270012"/>
              </a:xfrm>
              <a:prstGeom prst="ellipse">
                <a:avLst/>
              </a:prstGeom>
              <a:solidFill>
                <a:schemeClr val="bg1"/>
              </a:solidFill>
              <a:ln w="9525">
                <a:solidFill>
                  <a:schemeClr val="bg2"/>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21920" tIns="60960" rIns="121920" bIns="60960" numCol="1" spcCol="0" rtlCol="0" fromWordArt="0" anchor="ctr" anchorCtr="0" forceAA="0" compatLnSpc="1">
                <a:prstTxWarp prst="textNoShape">
                  <a:avLst/>
                </a:prstTxWarp>
                <a:noAutofit/>
              </a:bodyPr>
              <a:lstStyle/>
              <a:p>
                <a:pPr algn="ctr">
                  <a:spcBef>
                    <a:spcPts val="400"/>
                  </a:spcBef>
                </a:pPr>
                <a:endParaRPr lang="en-US" sz="2133" dirty="0">
                  <a:solidFill>
                    <a:schemeClr val="tx1"/>
                  </a:solidFill>
                  <a:latin typeface="Arial" pitchFamily="34" charset="0"/>
                  <a:cs typeface="Arial" pitchFamily="34" charset="0"/>
                </a:endParaRPr>
              </a:p>
            </p:txBody>
          </p:sp>
          <p:sp>
            <p:nvSpPr>
              <p:cNvPr id="76" name="Ellipse 40"/>
              <p:cNvSpPr/>
              <p:nvPr>
                <p:custDataLst>
                  <p:tags r:id="rId11"/>
                </p:custDataLst>
              </p:nvPr>
            </p:nvSpPr>
            <p:spPr bwMode="gray">
              <a:xfrm>
                <a:off x="7222793" y="4502463"/>
                <a:ext cx="225010" cy="225010"/>
              </a:xfrm>
              <a:prstGeom prst="ellipse">
                <a:avLst/>
              </a:prstGeom>
              <a:solidFill>
                <a:schemeClr val="bg2"/>
              </a:solidFill>
              <a:ln w="9525">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21920" tIns="60960" rIns="121920" bIns="60960" numCol="1" spcCol="0" rtlCol="0" fromWordArt="0" anchor="ctr" anchorCtr="0" forceAA="0" compatLnSpc="1">
                <a:prstTxWarp prst="textNoShape">
                  <a:avLst/>
                </a:prstTxWarp>
                <a:noAutofit/>
              </a:bodyPr>
              <a:lstStyle/>
              <a:p>
                <a:pPr algn="ctr">
                  <a:spcBef>
                    <a:spcPts val="400"/>
                  </a:spcBef>
                </a:pPr>
                <a:endParaRPr lang="en-US" sz="2133" dirty="0">
                  <a:solidFill>
                    <a:schemeClr val="tx1"/>
                  </a:solidFill>
                  <a:latin typeface="Arial" pitchFamily="34" charset="0"/>
                  <a:cs typeface="Arial" pitchFamily="34" charset="0"/>
                </a:endParaRPr>
              </a:p>
            </p:txBody>
          </p:sp>
        </p:grpSp>
        <p:sp>
          <p:nvSpPr>
            <p:cNvPr id="2" name="Rectángulo 1"/>
            <p:cNvSpPr/>
            <p:nvPr/>
          </p:nvSpPr>
          <p:spPr>
            <a:xfrm>
              <a:off x="64481" y="3781256"/>
              <a:ext cx="731012" cy="219727"/>
            </a:xfrm>
            <a:prstGeom prst="rect">
              <a:avLst/>
            </a:prstGeom>
          </p:spPr>
          <p:txBody>
            <a:bodyPr wrap="none">
              <a:spAutoFit/>
            </a:bodyPr>
            <a:lstStyle/>
            <a:p>
              <a:pPr algn="r"/>
              <a:r>
                <a:rPr lang="es-MX" sz="1200" dirty="0">
                  <a:solidFill>
                    <a:schemeClr val="bg1">
                      <a:lumMod val="65000"/>
                    </a:schemeClr>
                  </a:solidFill>
                </a:rPr>
                <a:t>Deportes</a:t>
              </a:r>
            </a:p>
          </p:txBody>
        </p:sp>
        <p:grpSp>
          <p:nvGrpSpPr>
            <p:cNvPr id="4" name="Grupo 3"/>
            <p:cNvGrpSpPr/>
            <p:nvPr/>
          </p:nvGrpSpPr>
          <p:grpSpPr>
            <a:xfrm>
              <a:off x="790976" y="3687954"/>
              <a:ext cx="504000" cy="504000"/>
              <a:chOff x="1691736" y="3490139"/>
              <a:chExt cx="504000" cy="504000"/>
            </a:xfrm>
          </p:grpSpPr>
          <p:grpSp>
            <p:nvGrpSpPr>
              <p:cNvPr id="80" name="Gruppieren 80"/>
              <p:cNvGrpSpPr/>
              <p:nvPr>
                <p:custDataLst>
                  <p:tags r:id="rId7"/>
                </p:custDataLst>
              </p:nvPr>
            </p:nvGrpSpPr>
            <p:grpSpPr bwMode="gray">
              <a:xfrm flipH="1">
                <a:off x="1691736" y="3490139"/>
                <a:ext cx="504000" cy="504000"/>
                <a:chOff x="7200292" y="4479962"/>
                <a:chExt cx="270012" cy="270012"/>
              </a:xfrm>
            </p:grpSpPr>
            <p:sp>
              <p:nvSpPr>
                <p:cNvPr id="88" name="Ellipse 82"/>
                <p:cNvSpPr/>
                <p:nvPr>
                  <p:custDataLst>
                    <p:tags r:id="rId8"/>
                  </p:custDataLst>
                </p:nvPr>
              </p:nvSpPr>
              <p:spPr bwMode="gray">
                <a:xfrm>
                  <a:off x="7200292" y="4479962"/>
                  <a:ext cx="270012" cy="270012"/>
                </a:xfrm>
                <a:prstGeom prst="ellipse">
                  <a:avLst/>
                </a:prstGeom>
                <a:solidFill>
                  <a:schemeClr val="bg1"/>
                </a:solidFill>
                <a:ln w="9525">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21920" tIns="60960" rIns="121920" bIns="60960" numCol="1" spcCol="0" rtlCol="0" fromWordArt="0" anchor="ctr" anchorCtr="0" forceAA="0" compatLnSpc="1">
                  <a:prstTxWarp prst="textNoShape">
                    <a:avLst/>
                  </a:prstTxWarp>
                  <a:noAutofit/>
                </a:bodyPr>
                <a:lstStyle/>
                <a:p>
                  <a:pPr algn="ctr">
                    <a:spcBef>
                      <a:spcPts val="400"/>
                    </a:spcBef>
                  </a:pPr>
                  <a:endParaRPr lang="en-US" sz="2133" dirty="0">
                    <a:solidFill>
                      <a:schemeClr val="tx1"/>
                    </a:solidFill>
                    <a:latin typeface="Arial" pitchFamily="34" charset="0"/>
                    <a:cs typeface="Arial" pitchFamily="34" charset="0"/>
                  </a:endParaRPr>
                </a:p>
              </p:txBody>
            </p:sp>
            <p:sp>
              <p:nvSpPr>
                <p:cNvPr id="89" name="Ellipse 83"/>
                <p:cNvSpPr/>
                <p:nvPr>
                  <p:custDataLst>
                    <p:tags r:id="rId9"/>
                  </p:custDataLst>
                </p:nvPr>
              </p:nvSpPr>
              <p:spPr bwMode="gray">
                <a:xfrm>
                  <a:off x="7222793" y="4502463"/>
                  <a:ext cx="225010" cy="225010"/>
                </a:xfrm>
                <a:prstGeom prst="ellipse">
                  <a:avLst/>
                </a:prstGeom>
                <a:solidFill>
                  <a:schemeClr val="accent1"/>
                </a:solidFill>
                <a:ln w="9525">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21920" tIns="60960" rIns="121920" bIns="60960" numCol="1" spcCol="0" rtlCol="0" fromWordArt="0" anchor="ctr" anchorCtr="0" forceAA="0" compatLnSpc="1">
                  <a:prstTxWarp prst="textNoShape">
                    <a:avLst/>
                  </a:prstTxWarp>
                  <a:noAutofit/>
                </a:bodyPr>
                <a:lstStyle/>
                <a:p>
                  <a:pPr algn="ctr">
                    <a:spcBef>
                      <a:spcPts val="400"/>
                    </a:spcBef>
                  </a:pPr>
                  <a:endParaRPr lang="en-US" sz="2133" dirty="0">
                    <a:solidFill>
                      <a:schemeClr val="tx1"/>
                    </a:solidFill>
                    <a:latin typeface="Arial" pitchFamily="34" charset="0"/>
                    <a:cs typeface="Arial" pitchFamily="34" charset="0"/>
                  </a:endParaRPr>
                </a:p>
              </p:txBody>
            </p:sp>
          </p:grpSp>
          <p:pic>
            <p:nvPicPr>
              <p:cNvPr id="107522" name="Picture 2" descr="Resultado de imagen para deporte png"/>
              <p:cNvPicPr>
                <a:picLocks noChangeAspect="1" noChangeArrowheads="1"/>
              </p:cNvPicPr>
              <p:nvPr/>
            </p:nvPicPr>
            <p:blipFill>
              <a:blip r:embed="rId33">
                <a:lum bright="70000" contrast="-70000"/>
                <a:extLst>
                  <a:ext uri="{28A0092B-C50C-407E-A947-70E740481C1C}">
                    <a14:useLocalDpi xmlns:a14="http://schemas.microsoft.com/office/drawing/2010/main" val="0"/>
                  </a:ext>
                </a:extLst>
              </a:blip>
              <a:srcRect/>
              <a:stretch>
                <a:fillRect/>
              </a:stretch>
            </p:blipFill>
            <p:spPr bwMode="auto">
              <a:xfrm>
                <a:off x="1800199" y="3598602"/>
                <a:ext cx="287074" cy="287074"/>
              </a:xfrm>
              <a:prstGeom prst="rect">
                <a:avLst/>
              </a:prstGeom>
              <a:noFill/>
              <a:extLst>
                <a:ext uri="{909E8E84-426E-40DD-AFC4-6F175D3DCCD1}">
                  <a14:hiddenFill xmlns:a14="http://schemas.microsoft.com/office/drawing/2010/main">
                    <a:solidFill>
                      <a:srgbClr val="FFFFFF"/>
                    </a:solidFill>
                  </a14:hiddenFill>
                </a:ext>
              </a:extLst>
            </p:spPr>
          </p:pic>
        </p:grpSp>
        <p:sp>
          <p:nvSpPr>
            <p:cNvPr id="74" name="Rectángulo 73"/>
            <p:cNvSpPr/>
            <p:nvPr/>
          </p:nvSpPr>
          <p:spPr>
            <a:xfrm>
              <a:off x="176646" y="2931938"/>
              <a:ext cx="1046253" cy="219727"/>
            </a:xfrm>
            <a:prstGeom prst="rect">
              <a:avLst/>
            </a:prstGeom>
          </p:spPr>
          <p:txBody>
            <a:bodyPr wrap="none">
              <a:spAutoFit/>
            </a:bodyPr>
            <a:lstStyle/>
            <a:p>
              <a:pPr algn="r"/>
              <a:r>
                <a:rPr lang="es-MX" sz="1200" dirty="0">
                  <a:solidFill>
                    <a:schemeClr val="bg1">
                      <a:lumMod val="65000"/>
                    </a:schemeClr>
                  </a:solidFill>
                </a:rPr>
                <a:t>Comunicación</a:t>
              </a:r>
            </a:p>
          </p:txBody>
        </p:sp>
        <p:sp>
          <p:nvSpPr>
            <p:cNvPr id="75" name="Rectángulo 74"/>
            <p:cNvSpPr/>
            <p:nvPr/>
          </p:nvSpPr>
          <p:spPr>
            <a:xfrm>
              <a:off x="2336345" y="1779778"/>
              <a:ext cx="614794" cy="219727"/>
            </a:xfrm>
            <a:prstGeom prst="rect">
              <a:avLst/>
            </a:prstGeom>
          </p:spPr>
          <p:txBody>
            <a:bodyPr wrap="none">
              <a:spAutoFit/>
            </a:bodyPr>
            <a:lstStyle/>
            <a:p>
              <a:pPr algn="r"/>
              <a:r>
                <a:rPr lang="es-MX" sz="1200" dirty="0">
                  <a:solidFill>
                    <a:schemeClr val="bg1">
                      <a:lumMod val="65000"/>
                    </a:schemeClr>
                  </a:solidFill>
                </a:rPr>
                <a:t>Juegos</a:t>
              </a:r>
            </a:p>
          </p:txBody>
        </p:sp>
        <p:sp>
          <p:nvSpPr>
            <p:cNvPr id="77" name="Rectángulo 76"/>
            <p:cNvSpPr/>
            <p:nvPr/>
          </p:nvSpPr>
          <p:spPr>
            <a:xfrm>
              <a:off x="1400435" y="2269046"/>
              <a:ext cx="542565" cy="219727"/>
            </a:xfrm>
            <a:prstGeom prst="rect">
              <a:avLst/>
            </a:prstGeom>
          </p:spPr>
          <p:txBody>
            <a:bodyPr wrap="none">
              <a:spAutoFit/>
            </a:bodyPr>
            <a:lstStyle/>
            <a:p>
              <a:pPr algn="r"/>
              <a:r>
                <a:rPr lang="es-MX" sz="1200" dirty="0">
                  <a:solidFill>
                    <a:schemeClr val="bg1">
                      <a:lumMod val="65000"/>
                    </a:schemeClr>
                  </a:solidFill>
                </a:rPr>
                <a:t>Viajes</a:t>
              </a:r>
            </a:p>
          </p:txBody>
        </p:sp>
        <p:sp>
          <p:nvSpPr>
            <p:cNvPr id="79" name="Rectángulo 78"/>
            <p:cNvSpPr/>
            <p:nvPr/>
          </p:nvSpPr>
          <p:spPr>
            <a:xfrm>
              <a:off x="4327650" y="1779778"/>
              <a:ext cx="639490" cy="219727"/>
            </a:xfrm>
            <a:prstGeom prst="rect">
              <a:avLst/>
            </a:prstGeom>
          </p:spPr>
          <p:txBody>
            <a:bodyPr wrap="none">
              <a:spAutoFit/>
            </a:bodyPr>
            <a:lstStyle/>
            <a:p>
              <a:pPr algn="r"/>
              <a:r>
                <a:rPr lang="es-MX" sz="1200" dirty="0">
                  <a:solidFill>
                    <a:schemeClr val="bg1">
                      <a:lumMod val="65000"/>
                    </a:schemeClr>
                  </a:solidFill>
                </a:rPr>
                <a:t>Internet</a:t>
              </a:r>
            </a:p>
          </p:txBody>
        </p:sp>
        <p:sp>
          <p:nvSpPr>
            <p:cNvPr id="83" name="Rectángulo 82"/>
            <p:cNvSpPr/>
            <p:nvPr/>
          </p:nvSpPr>
          <p:spPr>
            <a:xfrm>
              <a:off x="5193263" y="2197036"/>
              <a:ext cx="926317" cy="219727"/>
            </a:xfrm>
            <a:prstGeom prst="rect">
              <a:avLst/>
            </a:prstGeom>
          </p:spPr>
          <p:txBody>
            <a:bodyPr wrap="none">
              <a:spAutoFit/>
            </a:bodyPr>
            <a:lstStyle/>
            <a:p>
              <a:pPr algn="r"/>
              <a:r>
                <a:rPr lang="es-MX" sz="1200" dirty="0">
                  <a:solidFill>
                    <a:schemeClr val="bg1">
                      <a:lumMod val="65000"/>
                    </a:schemeClr>
                  </a:solidFill>
                </a:rPr>
                <a:t>Tiempo libre</a:t>
              </a:r>
            </a:p>
          </p:txBody>
        </p:sp>
        <p:sp>
          <p:nvSpPr>
            <p:cNvPr id="84" name="Rectángulo 83"/>
            <p:cNvSpPr/>
            <p:nvPr/>
          </p:nvSpPr>
          <p:spPr>
            <a:xfrm>
              <a:off x="6119580" y="2931938"/>
              <a:ext cx="839037" cy="219727"/>
            </a:xfrm>
            <a:prstGeom prst="rect">
              <a:avLst/>
            </a:prstGeom>
          </p:spPr>
          <p:txBody>
            <a:bodyPr wrap="none">
              <a:spAutoFit/>
            </a:bodyPr>
            <a:lstStyle/>
            <a:p>
              <a:r>
                <a:rPr lang="es-MX" sz="1200" dirty="0">
                  <a:solidFill>
                    <a:schemeClr val="bg1">
                      <a:lumMod val="65000"/>
                    </a:schemeClr>
                  </a:solidFill>
                </a:rPr>
                <a:t>Tecnología</a:t>
              </a:r>
            </a:p>
          </p:txBody>
        </p:sp>
        <p:sp>
          <p:nvSpPr>
            <p:cNvPr id="90" name="Rectángulo 89"/>
            <p:cNvSpPr/>
            <p:nvPr/>
          </p:nvSpPr>
          <p:spPr>
            <a:xfrm>
              <a:off x="6551640" y="3724048"/>
              <a:ext cx="908244" cy="366212"/>
            </a:xfrm>
            <a:prstGeom prst="rect">
              <a:avLst/>
            </a:prstGeom>
          </p:spPr>
          <p:txBody>
            <a:bodyPr wrap="none">
              <a:spAutoFit/>
            </a:bodyPr>
            <a:lstStyle/>
            <a:p>
              <a:r>
                <a:rPr lang="es-MX" sz="1200" dirty="0">
                  <a:solidFill>
                    <a:schemeClr val="bg1">
                      <a:lumMod val="65000"/>
                    </a:schemeClr>
                  </a:solidFill>
                </a:rPr>
                <a:t>Estudios</a:t>
              </a:r>
            </a:p>
            <a:p>
              <a:r>
                <a:rPr lang="es-MX" sz="1200" dirty="0">
                  <a:solidFill>
                    <a:schemeClr val="bg1">
                      <a:lumMod val="65000"/>
                    </a:schemeClr>
                  </a:solidFill>
                </a:rPr>
                <a:t>académicos</a:t>
              </a:r>
            </a:p>
          </p:txBody>
        </p:sp>
        <p:pic>
          <p:nvPicPr>
            <p:cNvPr id="107524" name="Picture 4" descr="Resultado de imagen para revista png"/>
            <p:cNvPicPr>
              <a:picLocks noChangeAspect="1" noChangeArrowheads="1"/>
            </p:cNvPicPr>
            <p:nvPr/>
          </p:nvPicPr>
          <p:blipFill>
            <a:blip r:embed="rId34">
              <a:lum bright="70000" contrast="-70000"/>
              <a:extLst>
                <a:ext uri="{28A0092B-C50C-407E-A947-70E740481C1C}">
                  <a14:useLocalDpi xmlns:a14="http://schemas.microsoft.com/office/drawing/2010/main" val="0"/>
                </a:ext>
              </a:extLst>
            </a:blip>
            <a:srcRect/>
            <a:stretch>
              <a:fillRect/>
            </a:stretch>
          </p:blipFill>
          <p:spPr bwMode="auto">
            <a:xfrm>
              <a:off x="1331024" y="3003988"/>
              <a:ext cx="288000" cy="288000"/>
            </a:xfrm>
            <a:prstGeom prst="rect">
              <a:avLst/>
            </a:prstGeom>
            <a:noFill/>
            <a:extLst>
              <a:ext uri="{909E8E84-426E-40DD-AFC4-6F175D3DCCD1}">
                <a14:hiddenFill xmlns:a14="http://schemas.microsoft.com/office/drawing/2010/main">
                  <a:solidFill>
                    <a:srgbClr val="FFFFFF"/>
                  </a:solidFill>
                </a14:hiddenFill>
              </a:ext>
            </a:extLst>
          </p:spPr>
        </p:pic>
        <p:pic>
          <p:nvPicPr>
            <p:cNvPr id="107526" name="Picture 6" descr="Resultado de imagen para viajes png"/>
            <p:cNvPicPr>
              <a:picLocks noChangeAspect="1" noChangeArrowheads="1"/>
            </p:cNvPicPr>
            <p:nvPr/>
          </p:nvPicPr>
          <p:blipFill>
            <a:blip r:embed="rId35">
              <a:biLevel thresh="50000"/>
              <a:extLst>
                <a:ext uri="{28A0092B-C50C-407E-A947-70E740481C1C}">
                  <a14:useLocalDpi xmlns:a14="http://schemas.microsoft.com/office/drawing/2010/main" val="0"/>
                </a:ext>
              </a:extLst>
            </a:blip>
            <a:srcRect/>
            <a:stretch>
              <a:fillRect/>
            </a:stretch>
          </p:blipFill>
          <p:spPr bwMode="auto">
            <a:xfrm>
              <a:off x="2017094" y="2355858"/>
              <a:ext cx="357966" cy="436264"/>
            </a:xfrm>
            <a:prstGeom prst="rect">
              <a:avLst/>
            </a:prstGeom>
            <a:noFill/>
            <a:extLst>
              <a:ext uri="{909E8E84-426E-40DD-AFC4-6F175D3DCCD1}">
                <a14:hiddenFill xmlns:a14="http://schemas.microsoft.com/office/drawing/2010/main">
                  <a:solidFill>
                    <a:srgbClr val="FFFFFF"/>
                  </a:solidFill>
                </a14:hiddenFill>
              </a:ext>
            </a:extLst>
          </p:spPr>
        </p:pic>
        <p:pic>
          <p:nvPicPr>
            <p:cNvPr id="107528" name="Picture 8" descr="Resultado de imagen para internet png"/>
            <p:cNvPicPr>
              <a:picLocks noChangeAspect="1" noChangeArrowheads="1"/>
            </p:cNvPicPr>
            <p:nvPr/>
          </p:nvPicPr>
          <p:blipFill>
            <a:blip r:embed="rId36">
              <a:lum bright="70000" contrast="-70000"/>
              <a:extLst>
                <a:ext uri="{28A0092B-C50C-407E-A947-70E740481C1C}">
                  <a14:useLocalDpi xmlns:a14="http://schemas.microsoft.com/office/drawing/2010/main" val="0"/>
                </a:ext>
              </a:extLst>
            </a:blip>
            <a:srcRect/>
            <a:stretch>
              <a:fillRect/>
            </a:stretch>
          </p:blipFill>
          <p:spPr bwMode="auto">
            <a:xfrm>
              <a:off x="4031290" y="1964583"/>
              <a:ext cx="360000" cy="360000"/>
            </a:xfrm>
            <a:prstGeom prst="rect">
              <a:avLst/>
            </a:prstGeom>
            <a:noFill/>
            <a:extLst>
              <a:ext uri="{909E8E84-426E-40DD-AFC4-6F175D3DCCD1}">
                <a14:hiddenFill xmlns:a14="http://schemas.microsoft.com/office/drawing/2010/main">
                  <a:solidFill>
                    <a:srgbClr val="FFFFFF"/>
                  </a:solidFill>
                </a14:hiddenFill>
              </a:ext>
            </a:extLst>
          </p:spPr>
        </p:pic>
        <p:pic>
          <p:nvPicPr>
            <p:cNvPr id="107530" name="Picture 10" descr="Resultado de imagen para birrete png"/>
            <p:cNvPicPr>
              <a:picLocks noChangeAspect="1" noChangeArrowheads="1"/>
            </p:cNvPicPr>
            <p:nvPr/>
          </p:nvPicPr>
          <p:blipFill>
            <a:blip r:embed="rId37">
              <a:lum bright="70000" contrast="-70000"/>
              <a:extLst>
                <a:ext uri="{28A0092B-C50C-407E-A947-70E740481C1C}">
                  <a14:useLocalDpi xmlns:a14="http://schemas.microsoft.com/office/drawing/2010/main" val="0"/>
                </a:ext>
              </a:extLst>
            </a:blip>
            <a:srcRect/>
            <a:stretch>
              <a:fillRect/>
            </a:stretch>
          </p:blipFill>
          <p:spPr bwMode="auto">
            <a:xfrm>
              <a:off x="6119504" y="3759954"/>
              <a:ext cx="360000" cy="360000"/>
            </a:xfrm>
            <a:prstGeom prst="rect">
              <a:avLst/>
            </a:prstGeom>
            <a:noFill/>
            <a:extLst>
              <a:ext uri="{909E8E84-426E-40DD-AFC4-6F175D3DCCD1}">
                <a14:hiddenFill xmlns:a14="http://schemas.microsoft.com/office/drawing/2010/main">
                  <a:solidFill>
                    <a:srgbClr val="FFFFFF"/>
                  </a:solidFill>
                </a14:hiddenFill>
              </a:ext>
            </a:extLst>
          </p:spPr>
        </p:pic>
      </p:grpSp>
      <p:sp>
        <p:nvSpPr>
          <p:cNvPr id="5" name="Rectángulo 4"/>
          <p:cNvSpPr/>
          <p:nvPr/>
        </p:nvSpPr>
        <p:spPr>
          <a:xfrm>
            <a:off x="7940175" y="3060336"/>
            <a:ext cx="4060644" cy="1323439"/>
          </a:xfrm>
          <a:prstGeom prst="rect">
            <a:avLst/>
          </a:prstGeom>
          <a:noFill/>
        </p:spPr>
        <p:txBody>
          <a:bodyPr wrap="square" anchor="ctr">
            <a:spAutoFit/>
          </a:bodyPr>
          <a:lstStyle/>
          <a:p>
            <a:pPr algn="ctr"/>
            <a:r>
              <a:rPr lang="es-ES" sz="1600" dirty="0">
                <a:solidFill>
                  <a:schemeClr val="tx1">
                    <a:lumMod val="75000"/>
                    <a:lumOff val="25000"/>
                  </a:schemeClr>
                </a:solidFill>
              </a:rPr>
              <a:t>La finalidad es </a:t>
            </a:r>
            <a:r>
              <a:rPr lang="es-ES" sz="1600" b="1" dirty="0">
                <a:solidFill>
                  <a:schemeClr val="tx2"/>
                </a:solidFill>
              </a:rPr>
              <a:t>enriquecer el análisis</a:t>
            </a:r>
            <a:r>
              <a:rPr lang="es-ES" sz="1600" dirty="0">
                <a:solidFill>
                  <a:schemeClr val="tx1">
                    <a:lumMod val="75000"/>
                    <a:lumOff val="25000"/>
                  </a:schemeClr>
                </a:solidFill>
              </a:rPr>
              <a:t> de la información declarada con </a:t>
            </a:r>
            <a:r>
              <a:rPr lang="es-ES" sz="1600" b="1" dirty="0">
                <a:solidFill>
                  <a:schemeClr val="tx2"/>
                </a:solidFill>
              </a:rPr>
              <a:t>información precisa</a:t>
            </a:r>
            <a:r>
              <a:rPr lang="es-ES" sz="1600" b="1" dirty="0">
                <a:solidFill>
                  <a:schemeClr val="tx1">
                    <a:lumMod val="75000"/>
                    <a:lumOff val="25000"/>
                  </a:schemeClr>
                </a:solidFill>
              </a:rPr>
              <a:t> </a:t>
            </a:r>
            <a:r>
              <a:rPr lang="es-ES" sz="1600" dirty="0">
                <a:solidFill>
                  <a:schemeClr val="tx1">
                    <a:lumMod val="75000"/>
                    <a:lumOff val="25000"/>
                  </a:schemeClr>
                </a:solidFill>
              </a:rPr>
              <a:t>acerca de los </a:t>
            </a:r>
            <a:r>
              <a:rPr lang="es-ES" sz="1600" b="1" dirty="0">
                <a:solidFill>
                  <a:schemeClr val="tx2"/>
                </a:solidFill>
              </a:rPr>
              <a:t>usos, costumbres, comportamiento digital</a:t>
            </a:r>
            <a:r>
              <a:rPr lang="es-ES" sz="1600" b="1" dirty="0">
                <a:solidFill>
                  <a:schemeClr val="tx1">
                    <a:lumMod val="75000"/>
                    <a:lumOff val="25000"/>
                  </a:schemeClr>
                </a:solidFill>
              </a:rPr>
              <a:t> </a:t>
            </a:r>
            <a:r>
              <a:rPr lang="es-ES" sz="1600" dirty="0">
                <a:solidFill>
                  <a:schemeClr val="tx1">
                    <a:lumMod val="75000"/>
                    <a:lumOff val="25000"/>
                  </a:schemeClr>
                </a:solidFill>
              </a:rPr>
              <a:t>y otros datos del perfil.</a:t>
            </a:r>
          </a:p>
        </p:txBody>
      </p:sp>
      <p:sp>
        <p:nvSpPr>
          <p:cNvPr id="10" name="Rectángulo 9"/>
          <p:cNvSpPr/>
          <p:nvPr/>
        </p:nvSpPr>
        <p:spPr>
          <a:xfrm>
            <a:off x="8333350" y="5103207"/>
            <a:ext cx="3824677" cy="502573"/>
          </a:xfrm>
          <a:prstGeom prst="rect">
            <a:avLst/>
          </a:prstGeom>
        </p:spPr>
        <p:txBody>
          <a:bodyPr wrap="square">
            <a:spAutoFit/>
          </a:bodyPr>
          <a:lstStyle/>
          <a:p>
            <a:pPr algn="ctr"/>
            <a:r>
              <a:rPr lang="es-ES" sz="1333" b="1" dirty="0">
                <a:solidFill>
                  <a:schemeClr val="accent2"/>
                </a:solidFill>
              </a:rPr>
              <a:t>¡LLEGAR MÁS LEJOS CON LA INVESTIGACIÓN DEL COMPORTAMIENTO!</a:t>
            </a:r>
          </a:p>
        </p:txBody>
      </p:sp>
      <p:sp>
        <p:nvSpPr>
          <p:cNvPr id="11" name="10 Rectángulo"/>
          <p:cNvSpPr/>
          <p:nvPr/>
        </p:nvSpPr>
        <p:spPr>
          <a:xfrm>
            <a:off x="517772" y="346604"/>
            <a:ext cx="3114588" cy="461665"/>
          </a:xfrm>
          <a:prstGeom prst="rect">
            <a:avLst/>
          </a:prstGeom>
        </p:spPr>
        <p:txBody>
          <a:bodyPr vert="horz" lIns="0" tIns="0" rIns="0" bIns="0" rtlCol="0" anchor="b" anchorCtr="0">
            <a:noAutofit/>
          </a:bodyPr>
          <a:lstStyle/>
          <a:p>
            <a:pPr defTabSz="1219170">
              <a:spcBef>
                <a:spcPct val="0"/>
              </a:spcBef>
            </a:pPr>
            <a:r>
              <a:rPr lang="es-MX" sz="2400" dirty="0" err="1">
                <a:latin typeface="Arial" pitchFamily="34" charset="0"/>
                <a:ea typeface="+mj-ea"/>
                <a:cs typeface="+mj-cs"/>
              </a:rPr>
              <a:t>Profiling</a:t>
            </a:r>
            <a:r>
              <a:rPr lang="es-MX" sz="2400" dirty="0">
                <a:latin typeface="Arial" pitchFamily="34" charset="0"/>
                <a:ea typeface="+mj-ea"/>
                <a:cs typeface="+mj-cs"/>
              </a:rPr>
              <a:t> &amp; </a:t>
            </a:r>
            <a:r>
              <a:rPr lang="es-MX" sz="2400" dirty="0" err="1">
                <a:latin typeface="Arial" pitchFamily="34" charset="0"/>
                <a:ea typeface="+mj-ea"/>
                <a:cs typeface="+mj-cs"/>
              </a:rPr>
              <a:t>Lifestyle</a:t>
            </a:r>
            <a:endParaRPr lang="es-MX" sz="2400" dirty="0">
              <a:latin typeface="Arial" pitchFamily="34" charset="0"/>
              <a:ea typeface="+mj-ea"/>
              <a:cs typeface="+mj-cs"/>
            </a:endParaRPr>
          </a:p>
        </p:txBody>
      </p:sp>
      <p:sp>
        <p:nvSpPr>
          <p:cNvPr id="12" name="11 Rectángulo"/>
          <p:cNvSpPr/>
          <p:nvPr/>
        </p:nvSpPr>
        <p:spPr>
          <a:xfrm>
            <a:off x="8027788" y="5969932"/>
            <a:ext cx="4210848" cy="420756"/>
          </a:xfrm>
          <a:prstGeom prst="rect">
            <a:avLst/>
          </a:prstGeom>
        </p:spPr>
        <p:txBody>
          <a:bodyPr wrap="square">
            <a:spAutoFit/>
          </a:bodyPr>
          <a:lstStyle/>
          <a:p>
            <a:pPr algn="ctr"/>
            <a:r>
              <a:rPr lang="es-ES" sz="1067" dirty="0"/>
              <a:t>Integrando diferentes tipos de data provenientes de </a:t>
            </a:r>
            <a:r>
              <a:rPr lang="es-ES" sz="1067" b="1" dirty="0"/>
              <a:t>una única fuente, el mismo panelista: Single </a:t>
            </a:r>
            <a:r>
              <a:rPr lang="es-ES" sz="1067" b="1" dirty="0" err="1"/>
              <a:t>Source</a:t>
            </a:r>
            <a:endParaRPr lang="es-ES" sz="1067" b="1" dirty="0"/>
          </a:p>
        </p:txBody>
      </p:sp>
      <p:pic>
        <p:nvPicPr>
          <p:cNvPr id="70" name="Imagen 69">
            <a:extLst>
              <a:ext uri="{FF2B5EF4-FFF2-40B4-BE49-F238E27FC236}">
                <a16:creationId xmlns:a16="http://schemas.microsoft.com/office/drawing/2014/main" id="{B299E0F3-1FEB-6D46-820A-5834F6ECB321}"/>
              </a:ext>
            </a:extLst>
          </p:cNvPr>
          <p:cNvPicPr>
            <a:picLocks noChangeAspect="1"/>
          </p:cNvPicPr>
          <p:nvPr/>
        </p:nvPicPr>
        <p:blipFill>
          <a:blip r:embed="rId38"/>
          <a:stretch>
            <a:fillRect/>
          </a:stretch>
        </p:blipFill>
        <p:spPr>
          <a:xfrm>
            <a:off x="10220099" y="184150"/>
            <a:ext cx="640813" cy="990039"/>
          </a:xfrm>
          <a:prstGeom prst="rect">
            <a:avLst/>
          </a:prstGeom>
        </p:spPr>
      </p:pic>
    </p:spTree>
    <p:extLst>
      <p:ext uri="{BB962C8B-B14F-4D97-AF65-F5344CB8AC3E}">
        <p14:creationId xmlns:p14="http://schemas.microsoft.com/office/powerpoint/2010/main" val="1055982893"/>
      </p:ext>
    </p:extLst>
  </p:cSld>
  <p:clrMapOvr>
    <a:masterClrMapping/>
  </p:clrMapOvr>
</p:sld>
</file>

<file path=ppt/slides/slide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6 Marcador de contenido"/>
          <p:cNvSpPr>
            <a:spLocks noGrp="1"/>
          </p:cNvSpPr>
          <p:nvPr>
            <p:ph sz="quarter" idx="12"/>
          </p:nvPr>
        </p:nvSpPr>
        <p:spPr>
          <a:xfrm>
            <a:off x="431213" y="1220755"/>
            <a:ext cx="11328987" cy="576112"/>
          </a:xfrm>
        </p:spPr>
        <p:txBody>
          <a:bodyPr anchor="ctr">
            <a:normAutofit fontScale="55000" lnSpcReduction="20000"/>
          </a:bodyPr>
          <a:lstStyle/>
          <a:p>
            <a:r>
              <a:rPr lang="en-US" sz="4000" dirty="0" err="1">
                <a:solidFill>
                  <a:schemeClr val="tx2"/>
                </a:solidFill>
              </a:rPr>
              <a:t>Actualmente</a:t>
            </a:r>
            <a:r>
              <a:rPr lang="en-US" sz="4000" dirty="0">
                <a:solidFill>
                  <a:schemeClr val="tx2"/>
                </a:solidFill>
              </a:rPr>
              <a:t> se </a:t>
            </a:r>
            <a:r>
              <a:rPr lang="en-US" sz="4000" dirty="0" err="1">
                <a:solidFill>
                  <a:schemeClr val="tx2"/>
                </a:solidFill>
              </a:rPr>
              <a:t>cuenta</a:t>
            </a:r>
            <a:r>
              <a:rPr lang="en-US" sz="4000" dirty="0">
                <a:solidFill>
                  <a:schemeClr val="tx2"/>
                </a:solidFill>
              </a:rPr>
              <a:t> </a:t>
            </a:r>
            <a:r>
              <a:rPr lang="en-US" sz="4133" dirty="0">
                <a:solidFill>
                  <a:schemeClr val="tx2"/>
                </a:solidFill>
              </a:rPr>
              <a:t>con 27 </a:t>
            </a:r>
            <a:r>
              <a:rPr lang="en-US" sz="4133" dirty="0" err="1">
                <a:solidFill>
                  <a:schemeClr val="tx2"/>
                </a:solidFill>
              </a:rPr>
              <a:t>módulos</a:t>
            </a:r>
            <a:r>
              <a:rPr lang="en-US" sz="4133" dirty="0">
                <a:solidFill>
                  <a:schemeClr val="tx2"/>
                </a:solidFill>
              </a:rPr>
              <a:t> de </a:t>
            </a:r>
            <a:r>
              <a:rPr lang="en-US" sz="4133" dirty="0" err="1">
                <a:solidFill>
                  <a:schemeClr val="tx2"/>
                </a:solidFill>
              </a:rPr>
              <a:t>perfilamiento</a:t>
            </a:r>
            <a:r>
              <a:rPr lang="en-US" sz="4133" dirty="0">
                <a:solidFill>
                  <a:schemeClr val="tx2"/>
                </a:solidFill>
              </a:rPr>
              <a:t> de </a:t>
            </a:r>
            <a:r>
              <a:rPr lang="en-US" sz="4133" dirty="0" err="1">
                <a:solidFill>
                  <a:schemeClr val="tx2"/>
                </a:solidFill>
              </a:rPr>
              <a:t>panelistas</a:t>
            </a:r>
            <a:r>
              <a:rPr lang="en-US" sz="4133" dirty="0">
                <a:solidFill>
                  <a:schemeClr val="tx2"/>
                </a:solidFill>
              </a:rPr>
              <a:t> </a:t>
            </a:r>
            <a:r>
              <a:rPr lang="en-US" sz="4133" dirty="0" err="1">
                <a:solidFill>
                  <a:schemeClr val="tx2"/>
                </a:solidFill>
              </a:rPr>
              <a:t>meterizados</a:t>
            </a:r>
            <a:endParaRPr lang="en-US" sz="4133" dirty="0">
              <a:solidFill>
                <a:schemeClr val="tx2"/>
              </a:solidFill>
            </a:endParaRPr>
          </a:p>
          <a:p>
            <a:endParaRPr lang="es-MX" dirty="0">
              <a:solidFill>
                <a:schemeClr val="tx2"/>
              </a:solidFill>
            </a:endParaRPr>
          </a:p>
        </p:txBody>
      </p:sp>
      <p:sp>
        <p:nvSpPr>
          <p:cNvPr id="4" name="3 Título"/>
          <p:cNvSpPr>
            <a:spLocks noGrp="1"/>
          </p:cNvSpPr>
          <p:nvPr>
            <p:ph type="title"/>
          </p:nvPr>
        </p:nvSpPr>
        <p:spPr>
          <a:xfrm>
            <a:off x="431802" y="260559"/>
            <a:ext cx="9677826" cy="768140"/>
          </a:xfrm>
        </p:spPr>
        <p:txBody>
          <a:bodyPr/>
          <a:lstStyle/>
          <a:p>
            <a:pPr algn="l"/>
            <a:r>
              <a:rPr lang="es-MX" sz="2667" dirty="0" err="1">
                <a:solidFill>
                  <a:schemeClr val="tx1">
                    <a:lumMod val="85000"/>
                    <a:lumOff val="15000"/>
                  </a:schemeClr>
                </a:solidFill>
              </a:rPr>
              <a:t>Profiling</a:t>
            </a:r>
            <a:r>
              <a:rPr lang="es-MX" sz="2667" dirty="0">
                <a:solidFill>
                  <a:schemeClr val="tx1">
                    <a:lumMod val="85000"/>
                    <a:lumOff val="15000"/>
                  </a:schemeClr>
                </a:solidFill>
              </a:rPr>
              <a:t> Variables: </a:t>
            </a:r>
            <a:r>
              <a:rPr lang="es-CL" sz="2667" dirty="0">
                <a:solidFill>
                  <a:schemeClr val="tx1">
                    <a:lumMod val="85000"/>
                    <a:lumOff val="15000"/>
                  </a:schemeClr>
                </a:solidFill>
              </a:rPr>
              <a:t>+</a:t>
            </a:r>
            <a:r>
              <a:rPr lang="en-US" sz="2667" dirty="0">
                <a:solidFill>
                  <a:schemeClr val="tx1">
                    <a:lumMod val="85000"/>
                    <a:lumOff val="15000"/>
                  </a:schemeClr>
                </a:solidFill>
              </a:rPr>
              <a:t>1.000 variables de </a:t>
            </a:r>
            <a:r>
              <a:rPr lang="en-US" sz="2667" dirty="0" err="1">
                <a:solidFill>
                  <a:schemeClr val="tx1">
                    <a:lumMod val="85000"/>
                    <a:lumOff val="15000"/>
                  </a:schemeClr>
                </a:solidFill>
              </a:rPr>
              <a:t>perfilamiento</a:t>
            </a:r>
            <a:r>
              <a:rPr lang="en-US" sz="2667" dirty="0">
                <a:solidFill>
                  <a:schemeClr val="tx1">
                    <a:lumMod val="85000"/>
                    <a:lumOff val="15000"/>
                  </a:schemeClr>
                </a:solidFill>
              </a:rPr>
              <a:t> </a:t>
            </a:r>
            <a:r>
              <a:rPr lang="en-US" sz="2667" dirty="0" err="1">
                <a:solidFill>
                  <a:schemeClr val="tx1">
                    <a:lumMod val="85000"/>
                    <a:lumOff val="15000"/>
                  </a:schemeClr>
                </a:solidFill>
              </a:rPr>
              <a:t>disponibles</a:t>
            </a:r>
            <a:endParaRPr lang="es-MX" sz="2667" dirty="0">
              <a:solidFill>
                <a:schemeClr val="tx1">
                  <a:lumMod val="85000"/>
                  <a:lumOff val="15000"/>
                </a:schemeClr>
              </a:solidFill>
            </a:endParaRPr>
          </a:p>
        </p:txBody>
      </p:sp>
      <p:sp>
        <p:nvSpPr>
          <p:cNvPr id="44" name="CuadroTexto 5"/>
          <p:cNvSpPr txBox="1"/>
          <p:nvPr/>
        </p:nvSpPr>
        <p:spPr>
          <a:xfrm>
            <a:off x="618189" y="3242677"/>
            <a:ext cx="1060987" cy="338554"/>
          </a:xfrm>
          <a:prstGeom prst="rect">
            <a:avLst/>
          </a:prstGeom>
          <a:noFill/>
        </p:spPr>
        <p:txBody>
          <a:bodyPr wrap="square" rtlCol="0">
            <a:spAutoFit/>
          </a:bodyPr>
          <a:lstStyle/>
          <a:p>
            <a:pPr algn="ctr"/>
            <a:r>
              <a:rPr lang="es-ES_tradnl" sz="1600" b="1" dirty="0" err="1"/>
              <a:t>Games</a:t>
            </a:r>
            <a:endParaRPr lang="es-ES_tradnl" sz="1600" b="1" dirty="0"/>
          </a:p>
        </p:txBody>
      </p:sp>
      <p:sp>
        <p:nvSpPr>
          <p:cNvPr id="45" name="Freeform 6"/>
          <p:cNvSpPr>
            <a:spLocks noChangeAspect="1" noEditPoints="1"/>
          </p:cNvSpPr>
          <p:nvPr>
            <p:custDataLst>
              <p:tags r:id="rId1"/>
            </p:custDataLst>
          </p:nvPr>
        </p:nvSpPr>
        <p:spPr bwMode="auto">
          <a:xfrm>
            <a:off x="2230679" y="2230612"/>
            <a:ext cx="714347" cy="714347"/>
          </a:xfrm>
          <a:custGeom>
            <a:avLst/>
            <a:gdLst>
              <a:gd name="T0" fmla="*/ 1040 w 2080"/>
              <a:gd name="T1" fmla="*/ 320 h 2080"/>
              <a:gd name="T2" fmla="*/ 320 w 2080"/>
              <a:gd name="T3" fmla="*/ 1040 h 2080"/>
              <a:gd name="T4" fmla="*/ 1040 w 2080"/>
              <a:gd name="T5" fmla="*/ 1760 h 2080"/>
              <a:gd name="T6" fmla="*/ 1760 w 2080"/>
              <a:gd name="T7" fmla="*/ 1040 h 2080"/>
              <a:gd name="T8" fmla="*/ 1040 w 2080"/>
              <a:gd name="T9" fmla="*/ 320 h 2080"/>
              <a:gd name="T10" fmla="*/ 1240 w 2080"/>
              <a:gd name="T11" fmla="*/ 1480 h 2080"/>
              <a:gd name="T12" fmla="*/ 1240 w 2080"/>
              <a:gd name="T13" fmla="*/ 1648 h 2080"/>
              <a:gd name="T14" fmla="*/ 1040 w 2080"/>
              <a:gd name="T15" fmla="*/ 1680 h 2080"/>
              <a:gd name="T16" fmla="*/ 840 w 2080"/>
              <a:gd name="T17" fmla="*/ 1648 h 2080"/>
              <a:gd name="T18" fmla="*/ 840 w 2080"/>
              <a:gd name="T19" fmla="*/ 1480 h 2080"/>
              <a:gd name="T20" fmla="*/ 480 w 2080"/>
              <a:gd name="T21" fmla="*/ 1120 h 2080"/>
              <a:gd name="T22" fmla="*/ 405 w 2080"/>
              <a:gd name="T23" fmla="*/ 1120 h 2080"/>
              <a:gd name="T24" fmla="*/ 400 w 2080"/>
              <a:gd name="T25" fmla="*/ 1040 h 2080"/>
              <a:gd name="T26" fmla="*/ 486 w 2080"/>
              <a:gd name="T27" fmla="*/ 720 h 2080"/>
              <a:gd name="T28" fmla="*/ 1594 w 2080"/>
              <a:gd name="T29" fmla="*/ 720 h 2080"/>
              <a:gd name="T30" fmla="*/ 1680 w 2080"/>
              <a:gd name="T31" fmla="*/ 1040 h 2080"/>
              <a:gd name="T32" fmla="*/ 1675 w 2080"/>
              <a:gd name="T33" fmla="*/ 1120 h 2080"/>
              <a:gd name="T34" fmla="*/ 1600 w 2080"/>
              <a:gd name="T35" fmla="*/ 1120 h 2080"/>
              <a:gd name="T36" fmla="*/ 1240 w 2080"/>
              <a:gd name="T37" fmla="*/ 1480 h 2080"/>
              <a:gd name="T38" fmla="*/ 1040 w 2080"/>
              <a:gd name="T39" fmla="*/ 920 h 2080"/>
              <a:gd name="T40" fmla="*/ 920 w 2080"/>
              <a:gd name="T41" fmla="*/ 1040 h 2080"/>
              <a:gd name="T42" fmla="*/ 1040 w 2080"/>
              <a:gd name="T43" fmla="*/ 1160 h 2080"/>
              <a:gd name="T44" fmla="*/ 1160 w 2080"/>
              <a:gd name="T45" fmla="*/ 1040 h 2080"/>
              <a:gd name="T46" fmla="*/ 1040 w 2080"/>
              <a:gd name="T47" fmla="*/ 920 h 2080"/>
              <a:gd name="T48" fmla="*/ 1040 w 2080"/>
              <a:gd name="T49" fmla="*/ 0 h 2080"/>
              <a:gd name="T50" fmla="*/ 2080 w 2080"/>
              <a:gd name="T51" fmla="*/ 1040 h 2080"/>
              <a:gd name="T52" fmla="*/ 1040 w 2080"/>
              <a:gd name="T53" fmla="*/ 2080 h 2080"/>
              <a:gd name="T54" fmla="*/ 0 w 2080"/>
              <a:gd name="T55" fmla="*/ 1040 h 2080"/>
              <a:gd name="T56" fmla="*/ 1040 w 2080"/>
              <a:gd name="T57" fmla="*/ 0 h 20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2080" h="2080">
                <a:moveTo>
                  <a:pt x="1040" y="320"/>
                </a:moveTo>
                <a:cubicBezTo>
                  <a:pt x="642" y="320"/>
                  <a:pt x="320" y="642"/>
                  <a:pt x="320" y="1040"/>
                </a:cubicBezTo>
                <a:cubicBezTo>
                  <a:pt x="320" y="1438"/>
                  <a:pt x="642" y="1760"/>
                  <a:pt x="1040" y="1760"/>
                </a:cubicBezTo>
                <a:cubicBezTo>
                  <a:pt x="1438" y="1760"/>
                  <a:pt x="1760" y="1438"/>
                  <a:pt x="1760" y="1040"/>
                </a:cubicBezTo>
                <a:cubicBezTo>
                  <a:pt x="1760" y="642"/>
                  <a:pt x="1438" y="320"/>
                  <a:pt x="1040" y="320"/>
                </a:cubicBezTo>
                <a:close/>
                <a:moveTo>
                  <a:pt x="1240" y="1480"/>
                </a:moveTo>
                <a:cubicBezTo>
                  <a:pt x="1240" y="1648"/>
                  <a:pt x="1240" y="1648"/>
                  <a:pt x="1240" y="1648"/>
                </a:cubicBezTo>
                <a:cubicBezTo>
                  <a:pt x="1177" y="1669"/>
                  <a:pt x="1110" y="1680"/>
                  <a:pt x="1040" y="1680"/>
                </a:cubicBezTo>
                <a:cubicBezTo>
                  <a:pt x="970" y="1680"/>
                  <a:pt x="903" y="1669"/>
                  <a:pt x="840" y="1648"/>
                </a:cubicBezTo>
                <a:cubicBezTo>
                  <a:pt x="840" y="1480"/>
                  <a:pt x="840" y="1480"/>
                  <a:pt x="840" y="1480"/>
                </a:cubicBezTo>
                <a:cubicBezTo>
                  <a:pt x="840" y="1281"/>
                  <a:pt x="679" y="1120"/>
                  <a:pt x="480" y="1120"/>
                </a:cubicBezTo>
                <a:cubicBezTo>
                  <a:pt x="405" y="1120"/>
                  <a:pt x="405" y="1120"/>
                  <a:pt x="405" y="1120"/>
                </a:cubicBezTo>
                <a:cubicBezTo>
                  <a:pt x="402" y="1094"/>
                  <a:pt x="400" y="1067"/>
                  <a:pt x="400" y="1040"/>
                </a:cubicBezTo>
                <a:cubicBezTo>
                  <a:pt x="400" y="924"/>
                  <a:pt x="431" y="814"/>
                  <a:pt x="486" y="720"/>
                </a:cubicBezTo>
                <a:cubicBezTo>
                  <a:pt x="1594" y="720"/>
                  <a:pt x="1594" y="720"/>
                  <a:pt x="1594" y="720"/>
                </a:cubicBezTo>
                <a:cubicBezTo>
                  <a:pt x="1649" y="814"/>
                  <a:pt x="1680" y="924"/>
                  <a:pt x="1680" y="1040"/>
                </a:cubicBezTo>
                <a:cubicBezTo>
                  <a:pt x="1680" y="1067"/>
                  <a:pt x="1678" y="1094"/>
                  <a:pt x="1675" y="1120"/>
                </a:cubicBezTo>
                <a:cubicBezTo>
                  <a:pt x="1600" y="1120"/>
                  <a:pt x="1600" y="1120"/>
                  <a:pt x="1600" y="1120"/>
                </a:cubicBezTo>
                <a:cubicBezTo>
                  <a:pt x="1401" y="1120"/>
                  <a:pt x="1240" y="1281"/>
                  <a:pt x="1240" y="1480"/>
                </a:cubicBezTo>
                <a:close/>
                <a:moveTo>
                  <a:pt x="1040" y="920"/>
                </a:moveTo>
                <a:cubicBezTo>
                  <a:pt x="974" y="920"/>
                  <a:pt x="920" y="974"/>
                  <a:pt x="920" y="1040"/>
                </a:cubicBezTo>
                <a:cubicBezTo>
                  <a:pt x="920" y="1106"/>
                  <a:pt x="974" y="1160"/>
                  <a:pt x="1040" y="1160"/>
                </a:cubicBezTo>
                <a:cubicBezTo>
                  <a:pt x="1106" y="1160"/>
                  <a:pt x="1160" y="1106"/>
                  <a:pt x="1160" y="1040"/>
                </a:cubicBezTo>
                <a:cubicBezTo>
                  <a:pt x="1160" y="974"/>
                  <a:pt x="1106" y="920"/>
                  <a:pt x="1040" y="920"/>
                </a:cubicBezTo>
                <a:close/>
                <a:moveTo>
                  <a:pt x="1040" y="0"/>
                </a:moveTo>
                <a:cubicBezTo>
                  <a:pt x="1614" y="0"/>
                  <a:pt x="2080" y="466"/>
                  <a:pt x="2080" y="1040"/>
                </a:cubicBezTo>
                <a:cubicBezTo>
                  <a:pt x="2080" y="1614"/>
                  <a:pt x="1614" y="2080"/>
                  <a:pt x="1040" y="2080"/>
                </a:cubicBezTo>
                <a:cubicBezTo>
                  <a:pt x="466" y="2080"/>
                  <a:pt x="0" y="1614"/>
                  <a:pt x="0" y="1040"/>
                </a:cubicBezTo>
                <a:cubicBezTo>
                  <a:pt x="0" y="466"/>
                  <a:pt x="466" y="0"/>
                  <a:pt x="1040" y="0"/>
                </a:cubicBezTo>
                <a:close/>
              </a:path>
            </a:pathLst>
          </a:custGeom>
          <a:solidFill>
            <a:schemeClr val="accent2">
              <a:lumMod val="60000"/>
              <a:lumOff val="40000"/>
            </a:schemeClr>
          </a:solidFill>
          <a:ln>
            <a:noFill/>
          </a:ln>
          <a:effectLst>
            <a:outerShdw blurRad="50800" dist="50800" dir="5400000" algn="ctr" rotWithShape="0">
              <a:schemeClr val="bg1">
                <a:alpha val="97000"/>
              </a:schemeClr>
            </a:outerShdw>
            <a:reflection blurRad="6350" stA="52000" endA="300" endPos="35000" dir="5400000" sy="-100000" algn="bl" rotWithShape="0"/>
          </a:effectLst>
        </p:spPr>
        <p:txBody>
          <a:bodyPr vert="horz" wrap="square" lIns="121920" tIns="60960" rIns="121920" bIns="60960" numCol="1" anchor="t" anchorCtr="0" compatLnSpc="1">
            <a:prstTxWarp prst="textNoShape">
              <a:avLst/>
            </a:prstTxWarp>
          </a:bodyPr>
          <a:lstStyle/>
          <a:p>
            <a:endParaRPr lang="en-US" sz="1333"/>
          </a:p>
        </p:txBody>
      </p:sp>
      <p:sp>
        <p:nvSpPr>
          <p:cNvPr id="46" name="CuadroTexto 5"/>
          <p:cNvSpPr txBox="1"/>
          <p:nvPr/>
        </p:nvSpPr>
        <p:spPr>
          <a:xfrm>
            <a:off x="1867494" y="3242485"/>
            <a:ext cx="1440719" cy="338554"/>
          </a:xfrm>
          <a:prstGeom prst="rect">
            <a:avLst/>
          </a:prstGeom>
          <a:noFill/>
        </p:spPr>
        <p:txBody>
          <a:bodyPr wrap="square" rtlCol="0">
            <a:spAutoFit/>
          </a:bodyPr>
          <a:lstStyle/>
          <a:p>
            <a:pPr algn="ctr"/>
            <a:r>
              <a:rPr lang="es-ES_tradnl" sz="1600" b="1" dirty="0"/>
              <a:t>Automotriz</a:t>
            </a:r>
          </a:p>
        </p:txBody>
      </p:sp>
      <p:sp>
        <p:nvSpPr>
          <p:cNvPr id="51" name="Freeform 6"/>
          <p:cNvSpPr>
            <a:spLocks noChangeAspect="1" noEditPoints="1"/>
          </p:cNvSpPr>
          <p:nvPr>
            <p:custDataLst>
              <p:tags r:id="rId2"/>
            </p:custDataLst>
          </p:nvPr>
        </p:nvSpPr>
        <p:spPr bwMode="auto">
          <a:xfrm>
            <a:off x="3696236" y="2295249"/>
            <a:ext cx="598803" cy="585076"/>
          </a:xfrm>
          <a:custGeom>
            <a:avLst/>
            <a:gdLst>
              <a:gd name="T0" fmla="*/ 1226 w 2142"/>
              <a:gd name="T1" fmla="*/ 413 h 2093"/>
              <a:gd name="T2" fmla="*/ 1682 w 2142"/>
              <a:gd name="T3" fmla="*/ 13 h 2093"/>
              <a:gd name="T4" fmla="*/ 2142 w 2142"/>
              <a:gd name="T5" fmla="*/ 473 h 2093"/>
              <a:gd name="T6" fmla="*/ 1682 w 2142"/>
              <a:gd name="T7" fmla="*/ 933 h 2093"/>
              <a:gd name="T8" fmla="*/ 1670 w 2142"/>
              <a:gd name="T9" fmla="*/ 933 h 2093"/>
              <a:gd name="T10" fmla="*/ 1496 w 2142"/>
              <a:gd name="T11" fmla="*/ 2093 h 2093"/>
              <a:gd name="T12" fmla="*/ 708 w 2142"/>
              <a:gd name="T13" fmla="*/ 2093 h 2093"/>
              <a:gd name="T14" fmla="*/ 456 w 2142"/>
              <a:gd name="T15" fmla="*/ 413 h 2093"/>
              <a:gd name="T16" fmla="*/ 1226 w 2142"/>
              <a:gd name="T17" fmla="*/ 413 h 2093"/>
              <a:gd name="T18" fmla="*/ 896 w 2142"/>
              <a:gd name="T19" fmla="*/ 1933 h 2093"/>
              <a:gd name="T20" fmla="*/ 976 w 2142"/>
              <a:gd name="T21" fmla="*/ 1933 h 2093"/>
              <a:gd name="T22" fmla="*/ 844 w 2142"/>
              <a:gd name="T23" fmla="*/ 1053 h 2093"/>
              <a:gd name="T24" fmla="*/ 764 w 2142"/>
              <a:gd name="T25" fmla="*/ 1053 h 2093"/>
              <a:gd name="T26" fmla="*/ 896 w 2142"/>
              <a:gd name="T27" fmla="*/ 1933 h 2093"/>
              <a:gd name="T28" fmla="*/ 728 w 2142"/>
              <a:gd name="T29" fmla="*/ 813 h 2093"/>
              <a:gd name="T30" fmla="*/ 692 w 2142"/>
              <a:gd name="T31" fmla="*/ 573 h 2093"/>
              <a:gd name="T32" fmla="*/ 772 w 2142"/>
              <a:gd name="T33" fmla="*/ 573 h 2093"/>
              <a:gd name="T34" fmla="*/ 808 w 2142"/>
              <a:gd name="T35" fmla="*/ 813 h 2093"/>
              <a:gd name="T36" fmla="*/ 728 w 2142"/>
              <a:gd name="T37" fmla="*/ 813 h 2093"/>
              <a:gd name="T38" fmla="*/ 656 w 2142"/>
              <a:gd name="T39" fmla="*/ 333 h 2093"/>
              <a:gd name="T40" fmla="*/ 642 w 2142"/>
              <a:gd name="T41" fmla="*/ 239 h 2093"/>
              <a:gd name="T42" fmla="*/ 538 w 2142"/>
              <a:gd name="T43" fmla="*/ 109 h 2093"/>
              <a:gd name="T44" fmla="*/ 370 w 2142"/>
              <a:gd name="T45" fmla="*/ 122 h 2093"/>
              <a:gd name="T46" fmla="*/ 44 w 2142"/>
              <a:gd name="T47" fmla="*/ 333 h 2093"/>
              <a:gd name="T48" fmla="*/ 0 w 2142"/>
              <a:gd name="T49" fmla="*/ 266 h 2093"/>
              <a:gd name="T50" fmla="*/ 328 w 2142"/>
              <a:gd name="T51" fmla="*/ 55 h 2093"/>
              <a:gd name="T52" fmla="*/ 570 w 2142"/>
              <a:gd name="T53" fmla="*/ 35 h 2093"/>
              <a:gd name="T54" fmla="*/ 720 w 2142"/>
              <a:gd name="T55" fmla="*/ 228 h 2093"/>
              <a:gd name="T56" fmla="*/ 736 w 2142"/>
              <a:gd name="T57" fmla="*/ 333 h 2093"/>
              <a:gd name="T58" fmla="*/ 656 w 2142"/>
              <a:gd name="T59" fmla="*/ 333 h 2093"/>
              <a:gd name="T60" fmla="*/ 608 w 2142"/>
              <a:gd name="T61" fmla="*/ 893 h 2093"/>
              <a:gd name="T62" fmla="*/ 1596 w 2142"/>
              <a:gd name="T63" fmla="*/ 893 h 2093"/>
              <a:gd name="T64" fmla="*/ 1656 w 2142"/>
              <a:gd name="T65" fmla="*/ 493 h 2093"/>
              <a:gd name="T66" fmla="*/ 548 w 2142"/>
              <a:gd name="T67" fmla="*/ 493 h 2093"/>
              <a:gd name="T68" fmla="*/ 608 w 2142"/>
              <a:gd name="T69" fmla="*/ 893 h 209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2142" h="2093">
                <a:moveTo>
                  <a:pt x="1226" y="413"/>
                </a:moveTo>
                <a:cubicBezTo>
                  <a:pt x="1256" y="185"/>
                  <a:pt x="1451" y="13"/>
                  <a:pt x="1682" y="13"/>
                </a:cubicBezTo>
                <a:cubicBezTo>
                  <a:pt x="1936" y="13"/>
                  <a:pt x="2142" y="219"/>
                  <a:pt x="2142" y="473"/>
                </a:cubicBezTo>
                <a:cubicBezTo>
                  <a:pt x="2142" y="727"/>
                  <a:pt x="1936" y="933"/>
                  <a:pt x="1682" y="933"/>
                </a:cubicBezTo>
                <a:cubicBezTo>
                  <a:pt x="1678" y="933"/>
                  <a:pt x="1674" y="933"/>
                  <a:pt x="1670" y="933"/>
                </a:cubicBezTo>
                <a:cubicBezTo>
                  <a:pt x="1496" y="2093"/>
                  <a:pt x="1496" y="2093"/>
                  <a:pt x="1496" y="2093"/>
                </a:cubicBezTo>
                <a:cubicBezTo>
                  <a:pt x="708" y="2093"/>
                  <a:pt x="708" y="2093"/>
                  <a:pt x="708" y="2093"/>
                </a:cubicBezTo>
                <a:cubicBezTo>
                  <a:pt x="456" y="413"/>
                  <a:pt x="456" y="413"/>
                  <a:pt x="456" y="413"/>
                </a:cubicBezTo>
                <a:lnTo>
                  <a:pt x="1226" y="413"/>
                </a:lnTo>
                <a:close/>
                <a:moveTo>
                  <a:pt x="896" y="1933"/>
                </a:moveTo>
                <a:cubicBezTo>
                  <a:pt x="976" y="1933"/>
                  <a:pt x="976" y="1933"/>
                  <a:pt x="976" y="1933"/>
                </a:cubicBezTo>
                <a:cubicBezTo>
                  <a:pt x="844" y="1053"/>
                  <a:pt x="844" y="1053"/>
                  <a:pt x="844" y="1053"/>
                </a:cubicBezTo>
                <a:cubicBezTo>
                  <a:pt x="764" y="1053"/>
                  <a:pt x="764" y="1053"/>
                  <a:pt x="764" y="1053"/>
                </a:cubicBezTo>
                <a:lnTo>
                  <a:pt x="896" y="1933"/>
                </a:lnTo>
                <a:close/>
                <a:moveTo>
                  <a:pt x="728" y="813"/>
                </a:moveTo>
                <a:cubicBezTo>
                  <a:pt x="692" y="573"/>
                  <a:pt x="692" y="573"/>
                  <a:pt x="692" y="573"/>
                </a:cubicBezTo>
                <a:cubicBezTo>
                  <a:pt x="772" y="573"/>
                  <a:pt x="772" y="573"/>
                  <a:pt x="772" y="573"/>
                </a:cubicBezTo>
                <a:cubicBezTo>
                  <a:pt x="808" y="813"/>
                  <a:pt x="808" y="813"/>
                  <a:pt x="808" y="813"/>
                </a:cubicBezTo>
                <a:lnTo>
                  <a:pt x="728" y="813"/>
                </a:lnTo>
                <a:close/>
                <a:moveTo>
                  <a:pt x="656" y="333"/>
                </a:moveTo>
                <a:cubicBezTo>
                  <a:pt x="642" y="239"/>
                  <a:pt x="642" y="239"/>
                  <a:pt x="642" y="239"/>
                </a:cubicBezTo>
                <a:cubicBezTo>
                  <a:pt x="632" y="179"/>
                  <a:pt x="594" y="133"/>
                  <a:pt x="538" y="109"/>
                </a:cubicBezTo>
                <a:cubicBezTo>
                  <a:pt x="482" y="84"/>
                  <a:pt x="422" y="89"/>
                  <a:pt x="370" y="122"/>
                </a:cubicBezTo>
                <a:cubicBezTo>
                  <a:pt x="44" y="333"/>
                  <a:pt x="44" y="333"/>
                  <a:pt x="44" y="333"/>
                </a:cubicBezTo>
                <a:cubicBezTo>
                  <a:pt x="0" y="266"/>
                  <a:pt x="0" y="266"/>
                  <a:pt x="0" y="266"/>
                </a:cubicBezTo>
                <a:cubicBezTo>
                  <a:pt x="328" y="55"/>
                  <a:pt x="328" y="55"/>
                  <a:pt x="328" y="55"/>
                </a:cubicBezTo>
                <a:cubicBezTo>
                  <a:pt x="402" y="7"/>
                  <a:pt x="489" y="0"/>
                  <a:pt x="570" y="35"/>
                </a:cubicBezTo>
                <a:cubicBezTo>
                  <a:pt x="651" y="71"/>
                  <a:pt x="707" y="139"/>
                  <a:pt x="720" y="228"/>
                </a:cubicBezTo>
                <a:cubicBezTo>
                  <a:pt x="736" y="333"/>
                  <a:pt x="736" y="333"/>
                  <a:pt x="736" y="333"/>
                </a:cubicBezTo>
                <a:lnTo>
                  <a:pt x="656" y="333"/>
                </a:lnTo>
                <a:close/>
                <a:moveTo>
                  <a:pt x="608" y="893"/>
                </a:moveTo>
                <a:cubicBezTo>
                  <a:pt x="1596" y="893"/>
                  <a:pt x="1596" y="893"/>
                  <a:pt x="1596" y="893"/>
                </a:cubicBezTo>
                <a:cubicBezTo>
                  <a:pt x="1656" y="493"/>
                  <a:pt x="1656" y="493"/>
                  <a:pt x="1656" y="493"/>
                </a:cubicBezTo>
                <a:cubicBezTo>
                  <a:pt x="548" y="493"/>
                  <a:pt x="548" y="493"/>
                  <a:pt x="548" y="493"/>
                </a:cubicBezTo>
                <a:lnTo>
                  <a:pt x="608" y="893"/>
                </a:lnTo>
                <a:close/>
              </a:path>
            </a:pathLst>
          </a:custGeom>
          <a:solidFill>
            <a:srgbClr val="00B0F0"/>
          </a:solidFill>
          <a:ln>
            <a:noFill/>
          </a:ln>
        </p:spPr>
        <p:txBody>
          <a:bodyPr vert="horz" wrap="square" lIns="121920" tIns="60960" rIns="121920" bIns="60960" numCol="1" anchor="t" anchorCtr="0" compatLnSpc="1">
            <a:prstTxWarp prst="textNoShape">
              <a:avLst/>
            </a:prstTxWarp>
          </a:bodyPr>
          <a:lstStyle/>
          <a:p>
            <a:endParaRPr lang="en-US" sz="1333"/>
          </a:p>
        </p:txBody>
      </p:sp>
      <p:sp>
        <p:nvSpPr>
          <p:cNvPr id="53" name="CuadroTexto 10"/>
          <p:cNvSpPr txBox="1"/>
          <p:nvPr/>
        </p:nvSpPr>
        <p:spPr>
          <a:xfrm>
            <a:off x="3402165" y="3242485"/>
            <a:ext cx="1186944" cy="338554"/>
          </a:xfrm>
          <a:prstGeom prst="rect">
            <a:avLst/>
          </a:prstGeom>
          <a:noFill/>
        </p:spPr>
        <p:txBody>
          <a:bodyPr wrap="square" rtlCol="0">
            <a:spAutoFit/>
          </a:bodyPr>
          <a:lstStyle/>
          <a:p>
            <a:pPr algn="ctr"/>
            <a:r>
              <a:rPr lang="es-ES_tradnl" sz="1600" b="1" dirty="0"/>
              <a:t>Bebidas</a:t>
            </a:r>
          </a:p>
        </p:txBody>
      </p:sp>
      <p:sp>
        <p:nvSpPr>
          <p:cNvPr id="68" name="Freeform 32"/>
          <p:cNvSpPr>
            <a:spLocks noChangeAspect="1" noEditPoints="1"/>
          </p:cNvSpPr>
          <p:nvPr>
            <p:custDataLst>
              <p:tags r:id="rId3"/>
            </p:custDataLst>
          </p:nvPr>
        </p:nvSpPr>
        <p:spPr bwMode="auto">
          <a:xfrm>
            <a:off x="5161968" y="2291779"/>
            <a:ext cx="554539" cy="592013"/>
          </a:xfrm>
          <a:custGeom>
            <a:avLst/>
            <a:gdLst>
              <a:gd name="T0" fmla="*/ 236 w 1948"/>
              <a:gd name="T1" fmla="*/ 1580 h 2080"/>
              <a:gd name="T2" fmla="*/ 1608 w 1948"/>
              <a:gd name="T3" fmla="*/ 1520 h 2080"/>
              <a:gd name="T4" fmla="*/ 1933 w 1948"/>
              <a:gd name="T5" fmla="*/ 1960 h 2080"/>
              <a:gd name="T6" fmla="*/ 1864 w 1948"/>
              <a:gd name="T7" fmla="*/ 2080 h 2080"/>
              <a:gd name="T8" fmla="*/ 14 w 1948"/>
              <a:gd name="T9" fmla="*/ 2040 h 2080"/>
              <a:gd name="T10" fmla="*/ 1014 w 1948"/>
              <a:gd name="T11" fmla="*/ 1200 h 2080"/>
              <a:gd name="T12" fmla="*/ 1374 w 1948"/>
              <a:gd name="T13" fmla="*/ 1360 h 2080"/>
              <a:gd name="T14" fmla="*/ 574 w 1948"/>
              <a:gd name="T15" fmla="*/ 1440 h 2080"/>
              <a:gd name="T16" fmla="*/ 934 w 1948"/>
              <a:gd name="T17" fmla="*/ 1360 h 2080"/>
              <a:gd name="T18" fmla="*/ 94 w 1948"/>
              <a:gd name="T19" fmla="*/ 1200 h 2080"/>
              <a:gd name="T20" fmla="*/ 1854 w 1948"/>
              <a:gd name="T21" fmla="*/ 0 h 2080"/>
              <a:gd name="T22" fmla="*/ 1014 w 1948"/>
              <a:gd name="T23" fmla="*/ 1200 h 2080"/>
              <a:gd name="T24" fmla="*/ 294 w 1948"/>
              <a:gd name="T25" fmla="*/ 1920 h 2080"/>
              <a:gd name="T26" fmla="*/ 494 w 1948"/>
              <a:gd name="T27" fmla="*/ 1840 h 2080"/>
              <a:gd name="T28" fmla="*/ 1454 w 1948"/>
              <a:gd name="T29" fmla="*/ 1840 h 2080"/>
              <a:gd name="T30" fmla="*/ 1654 w 1948"/>
              <a:gd name="T31" fmla="*/ 1920 h 2080"/>
              <a:gd name="T32" fmla="*/ 1454 w 1948"/>
              <a:gd name="T33" fmla="*/ 1840 h 2080"/>
              <a:gd name="T34" fmla="*/ 374 w 1948"/>
              <a:gd name="T35" fmla="*/ 1760 h 2080"/>
              <a:gd name="T36" fmla="*/ 534 w 1948"/>
              <a:gd name="T37" fmla="*/ 1680 h 2080"/>
              <a:gd name="T38" fmla="*/ 614 w 1948"/>
              <a:gd name="T39" fmla="*/ 1680 h 2080"/>
              <a:gd name="T40" fmla="*/ 694 w 1948"/>
              <a:gd name="T41" fmla="*/ 1760 h 2080"/>
              <a:gd name="T42" fmla="*/ 614 w 1948"/>
              <a:gd name="T43" fmla="*/ 1680 h 2080"/>
              <a:gd name="T44" fmla="*/ 774 w 1948"/>
              <a:gd name="T45" fmla="*/ 1760 h 2080"/>
              <a:gd name="T46" fmla="*/ 854 w 1948"/>
              <a:gd name="T47" fmla="*/ 1680 h 2080"/>
              <a:gd name="T48" fmla="*/ 934 w 1948"/>
              <a:gd name="T49" fmla="*/ 1680 h 2080"/>
              <a:gd name="T50" fmla="*/ 1014 w 1948"/>
              <a:gd name="T51" fmla="*/ 1760 h 2080"/>
              <a:gd name="T52" fmla="*/ 934 w 1948"/>
              <a:gd name="T53" fmla="*/ 1680 h 2080"/>
              <a:gd name="T54" fmla="*/ 1094 w 1948"/>
              <a:gd name="T55" fmla="*/ 1760 h 2080"/>
              <a:gd name="T56" fmla="*/ 1174 w 1948"/>
              <a:gd name="T57" fmla="*/ 1680 h 2080"/>
              <a:gd name="T58" fmla="*/ 1254 w 1948"/>
              <a:gd name="T59" fmla="*/ 1680 h 2080"/>
              <a:gd name="T60" fmla="*/ 1334 w 1948"/>
              <a:gd name="T61" fmla="*/ 1760 h 2080"/>
              <a:gd name="T62" fmla="*/ 1254 w 1948"/>
              <a:gd name="T63" fmla="*/ 1680 h 2080"/>
              <a:gd name="T64" fmla="*/ 1414 w 1948"/>
              <a:gd name="T65" fmla="*/ 1760 h 2080"/>
              <a:gd name="T66" fmla="*/ 1574 w 1948"/>
              <a:gd name="T67" fmla="*/ 1680 h 2080"/>
              <a:gd name="T68" fmla="*/ 574 w 1948"/>
              <a:gd name="T69" fmla="*/ 1840 h 2080"/>
              <a:gd name="T70" fmla="*/ 1374 w 1948"/>
              <a:gd name="T71" fmla="*/ 1920 h 2080"/>
              <a:gd name="T72" fmla="*/ 574 w 1948"/>
              <a:gd name="T73" fmla="*/ 1840 h 20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948" h="2080">
                <a:moveTo>
                  <a:pt x="14" y="1960"/>
                </a:moveTo>
                <a:cubicBezTo>
                  <a:pt x="236" y="1580"/>
                  <a:pt x="236" y="1580"/>
                  <a:pt x="236" y="1580"/>
                </a:cubicBezTo>
                <a:cubicBezTo>
                  <a:pt x="258" y="1543"/>
                  <a:pt x="296" y="1520"/>
                  <a:pt x="340" y="1520"/>
                </a:cubicBezTo>
                <a:cubicBezTo>
                  <a:pt x="1608" y="1520"/>
                  <a:pt x="1608" y="1520"/>
                  <a:pt x="1608" y="1520"/>
                </a:cubicBezTo>
                <a:cubicBezTo>
                  <a:pt x="1651" y="1520"/>
                  <a:pt x="1690" y="1543"/>
                  <a:pt x="1711" y="1580"/>
                </a:cubicBezTo>
                <a:cubicBezTo>
                  <a:pt x="1933" y="1960"/>
                  <a:pt x="1933" y="1960"/>
                  <a:pt x="1933" y="1960"/>
                </a:cubicBezTo>
                <a:cubicBezTo>
                  <a:pt x="1948" y="1985"/>
                  <a:pt x="1948" y="2015"/>
                  <a:pt x="1933" y="2040"/>
                </a:cubicBezTo>
                <a:cubicBezTo>
                  <a:pt x="1919" y="2065"/>
                  <a:pt x="1893" y="2080"/>
                  <a:pt x="1864" y="2080"/>
                </a:cubicBezTo>
                <a:cubicBezTo>
                  <a:pt x="83" y="2080"/>
                  <a:pt x="83" y="2080"/>
                  <a:pt x="83" y="2080"/>
                </a:cubicBezTo>
                <a:cubicBezTo>
                  <a:pt x="54" y="2080"/>
                  <a:pt x="28" y="2065"/>
                  <a:pt x="14" y="2040"/>
                </a:cubicBezTo>
                <a:cubicBezTo>
                  <a:pt x="0" y="2015"/>
                  <a:pt x="0" y="1985"/>
                  <a:pt x="14" y="1960"/>
                </a:cubicBezTo>
                <a:close/>
                <a:moveTo>
                  <a:pt x="1014" y="1200"/>
                </a:moveTo>
                <a:cubicBezTo>
                  <a:pt x="1014" y="1360"/>
                  <a:pt x="1014" y="1360"/>
                  <a:pt x="1014" y="1360"/>
                </a:cubicBezTo>
                <a:cubicBezTo>
                  <a:pt x="1374" y="1360"/>
                  <a:pt x="1374" y="1360"/>
                  <a:pt x="1374" y="1360"/>
                </a:cubicBezTo>
                <a:cubicBezTo>
                  <a:pt x="1374" y="1440"/>
                  <a:pt x="1374" y="1440"/>
                  <a:pt x="1374" y="1440"/>
                </a:cubicBezTo>
                <a:cubicBezTo>
                  <a:pt x="574" y="1440"/>
                  <a:pt x="574" y="1440"/>
                  <a:pt x="574" y="1440"/>
                </a:cubicBezTo>
                <a:cubicBezTo>
                  <a:pt x="574" y="1360"/>
                  <a:pt x="574" y="1360"/>
                  <a:pt x="574" y="1360"/>
                </a:cubicBezTo>
                <a:cubicBezTo>
                  <a:pt x="934" y="1360"/>
                  <a:pt x="934" y="1360"/>
                  <a:pt x="934" y="1360"/>
                </a:cubicBezTo>
                <a:cubicBezTo>
                  <a:pt x="934" y="1200"/>
                  <a:pt x="934" y="1200"/>
                  <a:pt x="934" y="1200"/>
                </a:cubicBezTo>
                <a:cubicBezTo>
                  <a:pt x="94" y="1200"/>
                  <a:pt x="94" y="1200"/>
                  <a:pt x="94" y="1200"/>
                </a:cubicBezTo>
                <a:cubicBezTo>
                  <a:pt x="94" y="0"/>
                  <a:pt x="94" y="0"/>
                  <a:pt x="94" y="0"/>
                </a:cubicBezTo>
                <a:cubicBezTo>
                  <a:pt x="1854" y="0"/>
                  <a:pt x="1854" y="0"/>
                  <a:pt x="1854" y="0"/>
                </a:cubicBezTo>
                <a:cubicBezTo>
                  <a:pt x="1854" y="1200"/>
                  <a:pt x="1854" y="1200"/>
                  <a:pt x="1854" y="1200"/>
                </a:cubicBezTo>
                <a:lnTo>
                  <a:pt x="1014" y="1200"/>
                </a:lnTo>
                <a:close/>
                <a:moveTo>
                  <a:pt x="294" y="1840"/>
                </a:moveTo>
                <a:cubicBezTo>
                  <a:pt x="294" y="1920"/>
                  <a:pt x="294" y="1920"/>
                  <a:pt x="294" y="1920"/>
                </a:cubicBezTo>
                <a:cubicBezTo>
                  <a:pt x="494" y="1920"/>
                  <a:pt x="494" y="1920"/>
                  <a:pt x="494" y="1920"/>
                </a:cubicBezTo>
                <a:cubicBezTo>
                  <a:pt x="494" y="1840"/>
                  <a:pt x="494" y="1840"/>
                  <a:pt x="494" y="1840"/>
                </a:cubicBezTo>
                <a:lnTo>
                  <a:pt x="294" y="1840"/>
                </a:lnTo>
                <a:close/>
                <a:moveTo>
                  <a:pt x="1454" y="1840"/>
                </a:moveTo>
                <a:cubicBezTo>
                  <a:pt x="1454" y="1920"/>
                  <a:pt x="1454" y="1920"/>
                  <a:pt x="1454" y="1920"/>
                </a:cubicBezTo>
                <a:cubicBezTo>
                  <a:pt x="1654" y="1920"/>
                  <a:pt x="1654" y="1920"/>
                  <a:pt x="1654" y="1920"/>
                </a:cubicBezTo>
                <a:cubicBezTo>
                  <a:pt x="1654" y="1840"/>
                  <a:pt x="1654" y="1840"/>
                  <a:pt x="1654" y="1840"/>
                </a:cubicBezTo>
                <a:lnTo>
                  <a:pt x="1454" y="1840"/>
                </a:lnTo>
                <a:close/>
                <a:moveTo>
                  <a:pt x="374" y="1680"/>
                </a:moveTo>
                <a:cubicBezTo>
                  <a:pt x="374" y="1760"/>
                  <a:pt x="374" y="1760"/>
                  <a:pt x="374" y="1760"/>
                </a:cubicBezTo>
                <a:cubicBezTo>
                  <a:pt x="534" y="1760"/>
                  <a:pt x="534" y="1760"/>
                  <a:pt x="534" y="1760"/>
                </a:cubicBezTo>
                <a:cubicBezTo>
                  <a:pt x="534" y="1680"/>
                  <a:pt x="534" y="1680"/>
                  <a:pt x="534" y="1680"/>
                </a:cubicBezTo>
                <a:lnTo>
                  <a:pt x="374" y="1680"/>
                </a:lnTo>
                <a:close/>
                <a:moveTo>
                  <a:pt x="614" y="1680"/>
                </a:moveTo>
                <a:cubicBezTo>
                  <a:pt x="614" y="1760"/>
                  <a:pt x="614" y="1760"/>
                  <a:pt x="614" y="1760"/>
                </a:cubicBezTo>
                <a:cubicBezTo>
                  <a:pt x="694" y="1760"/>
                  <a:pt x="694" y="1760"/>
                  <a:pt x="694" y="1760"/>
                </a:cubicBezTo>
                <a:cubicBezTo>
                  <a:pt x="694" y="1680"/>
                  <a:pt x="694" y="1680"/>
                  <a:pt x="694" y="1680"/>
                </a:cubicBezTo>
                <a:lnTo>
                  <a:pt x="614" y="1680"/>
                </a:lnTo>
                <a:close/>
                <a:moveTo>
                  <a:pt x="774" y="1680"/>
                </a:moveTo>
                <a:cubicBezTo>
                  <a:pt x="774" y="1760"/>
                  <a:pt x="774" y="1760"/>
                  <a:pt x="774" y="1760"/>
                </a:cubicBezTo>
                <a:cubicBezTo>
                  <a:pt x="854" y="1760"/>
                  <a:pt x="854" y="1760"/>
                  <a:pt x="854" y="1760"/>
                </a:cubicBezTo>
                <a:cubicBezTo>
                  <a:pt x="854" y="1680"/>
                  <a:pt x="854" y="1680"/>
                  <a:pt x="854" y="1680"/>
                </a:cubicBezTo>
                <a:lnTo>
                  <a:pt x="774" y="1680"/>
                </a:lnTo>
                <a:close/>
                <a:moveTo>
                  <a:pt x="934" y="1680"/>
                </a:moveTo>
                <a:cubicBezTo>
                  <a:pt x="934" y="1760"/>
                  <a:pt x="934" y="1760"/>
                  <a:pt x="934" y="1760"/>
                </a:cubicBezTo>
                <a:cubicBezTo>
                  <a:pt x="1014" y="1760"/>
                  <a:pt x="1014" y="1760"/>
                  <a:pt x="1014" y="1760"/>
                </a:cubicBezTo>
                <a:cubicBezTo>
                  <a:pt x="1014" y="1680"/>
                  <a:pt x="1014" y="1680"/>
                  <a:pt x="1014" y="1680"/>
                </a:cubicBezTo>
                <a:lnTo>
                  <a:pt x="934" y="1680"/>
                </a:lnTo>
                <a:close/>
                <a:moveTo>
                  <a:pt x="1094" y="1680"/>
                </a:moveTo>
                <a:cubicBezTo>
                  <a:pt x="1094" y="1760"/>
                  <a:pt x="1094" y="1760"/>
                  <a:pt x="1094" y="1760"/>
                </a:cubicBezTo>
                <a:cubicBezTo>
                  <a:pt x="1174" y="1760"/>
                  <a:pt x="1174" y="1760"/>
                  <a:pt x="1174" y="1760"/>
                </a:cubicBezTo>
                <a:cubicBezTo>
                  <a:pt x="1174" y="1680"/>
                  <a:pt x="1174" y="1680"/>
                  <a:pt x="1174" y="1680"/>
                </a:cubicBezTo>
                <a:lnTo>
                  <a:pt x="1094" y="1680"/>
                </a:lnTo>
                <a:close/>
                <a:moveTo>
                  <a:pt x="1254" y="1680"/>
                </a:moveTo>
                <a:cubicBezTo>
                  <a:pt x="1254" y="1760"/>
                  <a:pt x="1254" y="1760"/>
                  <a:pt x="1254" y="1760"/>
                </a:cubicBezTo>
                <a:cubicBezTo>
                  <a:pt x="1334" y="1760"/>
                  <a:pt x="1334" y="1760"/>
                  <a:pt x="1334" y="1760"/>
                </a:cubicBezTo>
                <a:cubicBezTo>
                  <a:pt x="1334" y="1680"/>
                  <a:pt x="1334" y="1680"/>
                  <a:pt x="1334" y="1680"/>
                </a:cubicBezTo>
                <a:lnTo>
                  <a:pt x="1254" y="1680"/>
                </a:lnTo>
                <a:close/>
                <a:moveTo>
                  <a:pt x="1414" y="1680"/>
                </a:moveTo>
                <a:cubicBezTo>
                  <a:pt x="1414" y="1760"/>
                  <a:pt x="1414" y="1760"/>
                  <a:pt x="1414" y="1760"/>
                </a:cubicBezTo>
                <a:cubicBezTo>
                  <a:pt x="1574" y="1760"/>
                  <a:pt x="1574" y="1760"/>
                  <a:pt x="1574" y="1760"/>
                </a:cubicBezTo>
                <a:cubicBezTo>
                  <a:pt x="1574" y="1680"/>
                  <a:pt x="1574" y="1680"/>
                  <a:pt x="1574" y="1680"/>
                </a:cubicBezTo>
                <a:lnTo>
                  <a:pt x="1414" y="1680"/>
                </a:lnTo>
                <a:close/>
                <a:moveTo>
                  <a:pt x="574" y="1840"/>
                </a:moveTo>
                <a:cubicBezTo>
                  <a:pt x="574" y="1920"/>
                  <a:pt x="574" y="1920"/>
                  <a:pt x="574" y="1920"/>
                </a:cubicBezTo>
                <a:cubicBezTo>
                  <a:pt x="1374" y="1920"/>
                  <a:pt x="1374" y="1920"/>
                  <a:pt x="1374" y="1920"/>
                </a:cubicBezTo>
                <a:cubicBezTo>
                  <a:pt x="1374" y="1840"/>
                  <a:pt x="1374" y="1840"/>
                  <a:pt x="1374" y="1840"/>
                </a:cubicBezTo>
                <a:lnTo>
                  <a:pt x="574" y="1840"/>
                </a:lnTo>
                <a:close/>
              </a:path>
            </a:pathLst>
          </a:custGeom>
          <a:solidFill>
            <a:srgbClr val="00B0F0"/>
          </a:solidFill>
          <a:ln>
            <a:noFill/>
          </a:ln>
        </p:spPr>
        <p:txBody>
          <a:bodyPr vert="horz" wrap="square" lIns="121920" tIns="60960" rIns="121920" bIns="60960" numCol="1" anchor="t" anchorCtr="0" compatLnSpc="1">
            <a:prstTxWarp prst="textNoShape">
              <a:avLst/>
            </a:prstTxWarp>
          </a:bodyPr>
          <a:lstStyle/>
          <a:p>
            <a:endParaRPr lang="en-US" sz="1333" noProof="1"/>
          </a:p>
        </p:txBody>
      </p:sp>
      <p:sp>
        <p:nvSpPr>
          <p:cNvPr id="71" name="CuadroTexto 13"/>
          <p:cNvSpPr txBox="1"/>
          <p:nvPr/>
        </p:nvSpPr>
        <p:spPr>
          <a:xfrm>
            <a:off x="6125901" y="3242485"/>
            <a:ext cx="1536171" cy="338554"/>
          </a:xfrm>
          <a:prstGeom prst="rect">
            <a:avLst/>
          </a:prstGeom>
          <a:noFill/>
        </p:spPr>
        <p:txBody>
          <a:bodyPr wrap="square" rtlCol="0">
            <a:spAutoFit/>
          </a:bodyPr>
          <a:lstStyle/>
          <a:p>
            <a:pPr algn="ctr"/>
            <a:r>
              <a:rPr lang="es-ES_tradnl" sz="1600" b="1" dirty="0"/>
              <a:t>Cosméticos</a:t>
            </a:r>
          </a:p>
        </p:txBody>
      </p:sp>
      <p:sp>
        <p:nvSpPr>
          <p:cNvPr id="72" name="CuadroTexto 10"/>
          <p:cNvSpPr txBox="1"/>
          <p:nvPr/>
        </p:nvSpPr>
        <p:spPr>
          <a:xfrm>
            <a:off x="4702028" y="3242485"/>
            <a:ext cx="1474419" cy="338554"/>
          </a:xfrm>
          <a:prstGeom prst="rect">
            <a:avLst/>
          </a:prstGeom>
          <a:noFill/>
        </p:spPr>
        <p:txBody>
          <a:bodyPr wrap="square" rtlCol="0">
            <a:spAutoFit/>
          </a:bodyPr>
          <a:lstStyle/>
          <a:p>
            <a:pPr algn="ctr"/>
            <a:r>
              <a:rPr lang="es-ES_tradnl" sz="1600" b="1" dirty="0"/>
              <a:t>E-</a:t>
            </a:r>
            <a:r>
              <a:rPr lang="es-ES_tradnl" sz="1600" b="1" dirty="0" err="1"/>
              <a:t>commerce</a:t>
            </a:r>
            <a:endParaRPr lang="es-ES_tradnl" sz="1600" b="1" dirty="0"/>
          </a:p>
        </p:txBody>
      </p:sp>
      <p:sp>
        <p:nvSpPr>
          <p:cNvPr id="73" name="Freeform 16"/>
          <p:cNvSpPr>
            <a:spLocks noChangeAspect="1" noEditPoints="1"/>
          </p:cNvSpPr>
          <p:nvPr>
            <p:custDataLst>
              <p:tags r:id="rId4"/>
            </p:custDataLst>
          </p:nvPr>
        </p:nvSpPr>
        <p:spPr bwMode="auto">
          <a:xfrm flipH="1">
            <a:off x="6838186" y="2285471"/>
            <a:ext cx="111604" cy="604629"/>
          </a:xfrm>
          <a:custGeom>
            <a:avLst/>
            <a:gdLst>
              <a:gd name="T0" fmla="*/ 560 w 800"/>
              <a:gd name="T1" fmla="*/ 680 h 2188"/>
              <a:gd name="T2" fmla="*/ 480 w 800"/>
              <a:gd name="T3" fmla="*/ 688 h 2188"/>
              <a:gd name="T4" fmla="*/ 480 w 800"/>
              <a:gd name="T5" fmla="*/ 1146 h 2188"/>
              <a:gd name="T6" fmla="*/ 560 w 800"/>
              <a:gd name="T7" fmla="*/ 1139 h 2188"/>
              <a:gd name="T8" fmla="*/ 560 w 800"/>
              <a:gd name="T9" fmla="*/ 680 h 2188"/>
              <a:gd name="T10" fmla="*/ 720 w 800"/>
              <a:gd name="T11" fmla="*/ 508 h 2188"/>
              <a:gd name="T12" fmla="*/ 720 w 800"/>
              <a:gd name="T13" fmla="*/ 1182 h 2188"/>
              <a:gd name="T14" fmla="*/ 646 w 800"/>
              <a:gd name="T15" fmla="*/ 1206 h 2188"/>
              <a:gd name="T16" fmla="*/ 501 w 800"/>
              <a:gd name="T17" fmla="*/ 1225 h 2188"/>
              <a:gd name="T18" fmla="*/ 154 w 800"/>
              <a:gd name="T19" fmla="*/ 1206 h 2188"/>
              <a:gd name="T20" fmla="*/ 80 w 800"/>
              <a:gd name="T21" fmla="*/ 1182 h 2188"/>
              <a:gd name="T22" fmla="*/ 81 w 800"/>
              <a:gd name="T23" fmla="*/ 517 h 2188"/>
              <a:gd name="T24" fmla="*/ 194 w 800"/>
              <a:gd name="T25" fmla="*/ 591 h 2188"/>
              <a:gd name="T26" fmla="*/ 606 w 800"/>
              <a:gd name="T27" fmla="*/ 591 h 2188"/>
              <a:gd name="T28" fmla="*/ 720 w 800"/>
              <a:gd name="T29" fmla="*/ 508 h 2188"/>
              <a:gd name="T30" fmla="*/ 560 w 800"/>
              <a:gd name="T31" fmla="*/ 2019 h 2188"/>
              <a:gd name="T32" fmla="*/ 640 w 800"/>
              <a:gd name="T33" fmla="*/ 2005 h 2188"/>
              <a:gd name="T34" fmla="*/ 640 w 800"/>
              <a:gd name="T35" fmla="*/ 1370 h 2188"/>
              <a:gd name="T36" fmla="*/ 560 w 800"/>
              <a:gd name="T37" fmla="*/ 1380 h 2188"/>
              <a:gd name="T38" fmla="*/ 560 w 800"/>
              <a:gd name="T39" fmla="*/ 2019 h 2188"/>
              <a:gd name="T40" fmla="*/ 800 w 800"/>
              <a:gd name="T41" fmla="*/ 1188 h 2188"/>
              <a:gd name="T42" fmla="*/ 800 w 800"/>
              <a:gd name="T43" fmla="*/ 2068 h 2188"/>
              <a:gd name="T44" fmla="*/ 663 w 800"/>
              <a:gd name="T45" fmla="*/ 2164 h 2188"/>
              <a:gd name="T46" fmla="*/ 400 w 800"/>
              <a:gd name="T47" fmla="*/ 2188 h 2188"/>
              <a:gd name="T48" fmla="*/ 137 w 800"/>
              <a:gd name="T49" fmla="*/ 2164 h 2188"/>
              <a:gd name="T50" fmla="*/ 0 w 800"/>
              <a:gd name="T51" fmla="*/ 2068 h 2188"/>
              <a:gd name="T52" fmla="*/ 0 w 800"/>
              <a:gd name="T53" fmla="*/ 1188 h 2188"/>
              <a:gd name="T54" fmla="*/ 137 w 800"/>
              <a:gd name="T55" fmla="*/ 1284 h 2188"/>
              <a:gd name="T56" fmla="*/ 663 w 800"/>
              <a:gd name="T57" fmla="*/ 1284 h 2188"/>
              <a:gd name="T58" fmla="*/ 800 w 800"/>
              <a:gd name="T59" fmla="*/ 1188 h 2188"/>
              <a:gd name="T60" fmla="*/ 160 w 800"/>
              <a:gd name="T61" fmla="*/ 493 h 2188"/>
              <a:gd name="T62" fmla="*/ 206 w 800"/>
              <a:gd name="T63" fmla="*/ 132 h 2188"/>
              <a:gd name="T64" fmla="*/ 210 w 800"/>
              <a:gd name="T65" fmla="*/ 192 h 2188"/>
              <a:gd name="T66" fmla="*/ 475 w 800"/>
              <a:gd name="T67" fmla="*/ 435 h 2188"/>
              <a:gd name="T68" fmla="*/ 640 w 800"/>
              <a:gd name="T69" fmla="*/ 348 h 2188"/>
              <a:gd name="T70" fmla="*/ 640 w 800"/>
              <a:gd name="T71" fmla="*/ 492 h 2188"/>
              <a:gd name="T72" fmla="*/ 589 w 800"/>
              <a:gd name="T73" fmla="*/ 513 h 2188"/>
              <a:gd name="T74" fmla="*/ 400 w 800"/>
              <a:gd name="T75" fmla="*/ 530 h 2188"/>
              <a:gd name="T76" fmla="*/ 211 w 800"/>
              <a:gd name="T77" fmla="*/ 513 h 2188"/>
              <a:gd name="T78" fmla="*/ 160 w 800"/>
              <a:gd name="T79" fmla="*/ 493 h 2188"/>
              <a:gd name="T80" fmla="*/ 411 w 800"/>
              <a:gd name="T81" fmla="*/ 0 h 2188"/>
              <a:gd name="T82" fmla="*/ 597 w 800"/>
              <a:gd name="T83" fmla="*/ 177 h 2188"/>
              <a:gd name="T84" fmla="*/ 475 w 800"/>
              <a:gd name="T85" fmla="*/ 355 h 2188"/>
              <a:gd name="T86" fmla="*/ 289 w 800"/>
              <a:gd name="T87" fmla="*/ 177 h 2188"/>
              <a:gd name="T88" fmla="*/ 411 w 800"/>
              <a:gd name="T89" fmla="*/ 0 h 218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800" h="2188">
                <a:moveTo>
                  <a:pt x="560" y="680"/>
                </a:moveTo>
                <a:cubicBezTo>
                  <a:pt x="534" y="684"/>
                  <a:pt x="507" y="686"/>
                  <a:pt x="480" y="688"/>
                </a:cubicBezTo>
                <a:cubicBezTo>
                  <a:pt x="480" y="1146"/>
                  <a:pt x="480" y="1146"/>
                  <a:pt x="480" y="1146"/>
                </a:cubicBezTo>
                <a:cubicBezTo>
                  <a:pt x="507" y="1145"/>
                  <a:pt x="534" y="1143"/>
                  <a:pt x="560" y="1139"/>
                </a:cubicBezTo>
                <a:lnTo>
                  <a:pt x="560" y="680"/>
                </a:lnTo>
                <a:close/>
                <a:moveTo>
                  <a:pt x="720" y="508"/>
                </a:moveTo>
                <a:cubicBezTo>
                  <a:pt x="720" y="733"/>
                  <a:pt x="720" y="958"/>
                  <a:pt x="720" y="1182"/>
                </a:cubicBezTo>
                <a:cubicBezTo>
                  <a:pt x="720" y="1183"/>
                  <a:pt x="692" y="1196"/>
                  <a:pt x="646" y="1206"/>
                </a:cubicBezTo>
                <a:cubicBezTo>
                  <a:pt x="598" y="1216"/>
                  <a:pt x="549" y="1222"/>
                  <a:pt x="501" y="1225"/>
                </a:cubicBezTo>
                <a:cubicBezTo>
                  <a:pt x="390" y="1232"/>
                  <a:pt x="256" y="1228"/>
                  <a:pt x="154" y="1206"/>
                </a:cubicBezTo>
                <a:cubicBezTo>
                  <a:pt x="108" y="1196"/>
                  <a:pt x="80" y="1183"/>
                  <a:pt x="80" y="1182"/>
                </a:cubicBezTo>
                <a:cubicBezTo>
                  <a:pt x="81" y="517"/>
                  <a:pt x="81" y="517"/>
                  <a:pt x="81" y="517"/>
                </a:cubicBezTo>
                <a:cubicBezTo>
                  <a:pt x="87" y="551"/>
                  <a:pt x="129" y="577"/>
                  <a:pt x="194" y="591"/>
                </a:cubicBezTo>
                <a:cubicBezTo>
                  <a:pt x="310" y="617"/>
                  <a:pt x="491" y="617"/>
                  <a:pt x="606" y="591"/>
                </a:cubicBezTo>
                <a:cubicBezTo>
                  <a:pt x="677" y="575"/>
                  <a:pt x="720" y="546"/>
                  <a:pt x="720" y="508"/>
                </a:cubicBezTo>
                <a:close/>
                <a:moveTo>
                  <a:pt x="560" y="2019"/>
                </a:moveTo>
                <a:cubicBezTo>
                  <a:pt x="587" y="2016"/>
                  <a:pt x="614" y="2011"/>
                  <a:pt x="640" y="2005"/>
                </a:cubicBezTo>
                <a:cubicBezTo>
                  <a:pt x="640" y="1370"/>
                  <a:pt x="640" y="1370"/>
                  <a:pt x="640" y="1370"/>
                </a:cubicBezTo>
                <a:cubicBezTo>
                  <a:pt x="614" y="1374"/>
                  <a:pt x="587" y="1378"/>
                  <a:pt x="560" y="1380"/>
                </a:cubicBezTo>
                <a:lnTo>
                  <a:pt x="560" y="2019"/>
                </a:lnTo>
                <a:close/>
                <a:moveTo>
                  <a:pt x="800" y="1188"/>
                </a:moveTo>
                <a:cubicBezTo>
                  <a:pt x="800" y="2068"/>
                  <a:pt x="800" y="2068"/>
                  <a:pt x="800" y="2068"/>
                </a:cubicBezTo>
                <a:cubicBezTo>
                  <a:pt x="800" y="2111"/>
                  <a:pt x="748" y="2145"/>
                  <a:pt x="663" y="2164"/>
                </a:cubicBezTo>
                <a:cubicBezTo>
                  <a:pt x="595" y="2179"/>
                  <a:pt x="502" y="2188"/>
                  <a:pt x="400" y="2188"/>
                </a:cubicBezTo>
                <a:cubicBezTo>
                  <a:pt x="298" y="2188"/>
                  <a:pt x="205" y="2179"/>
                  <a:pt x="137" y="2164"/>
                </a:cubicBezTo>
                <a:cubicBezTo>
                  <a:pt x="52" y="2145"/>
                  <a:pt x="0" y="2111"/>
                  <a:pt x="0" y="2068"/>
                </a:cubicBezTo>
                <a:cubicBezTo>
                  <a:pt x="0" y="1188"/>
                  <a:pt x="0" y="1188"/>
                  <a:pt x="0" y="1188"/>
                </a:cubicBezTo>
                <a:cubicBezTo>
                  <a:pt x="0" y="1231"/>
                  <a:pt x="52" y="1265"/>
                  <a:pt x="137" y="1284"/>
                </a:cubicBezTo>
                <a:cubicBezTo>
                  <a:pt x="284" y="1316"/>
                  <a:pt x="516" y="1316"/>
                  <a:pt x="663" y="1284"/>
                </a:cubicBezTo>
                <a:cubicBezTo>
                  <a:pt x="748" y="1265"/>
                  <a:pt x="800" y="1231"/>
                  <a:pt x="800" y="1188"/>
                </a:cubicBezTo>
                <a:close/>
                <a:moveTo>
                  <a:pt x="160" y="493"/>
                </a:moveTo>
                <a:cubicBezTo>
                  <a:pt x="160" y="369"/>
                  <a:pt x="154" y="249"/>
                  <a:pt x="206" y="132"/>
                </a:cubicBezTo>
                <a:cubicBezTo>
                  <a:pt x="206" y="152"/>
                  <a:pt x="207" y="172"/>
                  <a:pt x="210" y="192"/>
                </a:cubicBezTo>
                <a:cubicBezTo>
                  <a:pt x="233" y="317"/>
                  <a:pt x="341" y="435"/>
                  <a:pt x="475" y="435"/>
                </a:cubicBezTo>
                <a:cubicBezTo>
                  <a:pt x="548" y="435"/>
                  <a:pt x="605" y="400"/>
                  <a:pt x="640" y="348"/>
                </a:cubicBezTo>
                <a:cubicBezTo>
                  <a:pt x="640" y="492"/>
                  <a:pt x="640" y="492"/>
                  <a:pt x="640" y="492"/>
                </a:cubicBezTo>
                <a:cubicBezTo>
                  <a:pt x="640" y="496"/>
                  <a:pt x="621" y="506"/>
                  <a:pt x="589" y="513"/>
                </a:cubicBezTo>
                <a:cubicBezTo>
                  <a:pt x="542" y="524"/>
                  <a:pt x="475" y="530"/>
                  <a:pt x="400" y="530"/>
                </a:cubicBezTo>
                <a:cubicBezTo>
                  <a:pt x="325" y="530"/>
                  <a:pt x="258" y="524"/>
                  <a:pt x="211" y="513"/>
                </a:cubicBezTo>
                <a:cubicBezTo>
                  <a:pt x="182" y="507"/>
                  <a:pt x="163" y="496"/>
                  <a:pt x="160" y="493"/>
                </a:cubicBezTo>
                <a:close/>
                <a:moveTo>
                  <a:pt x="411" y="0"/>
                </a:moveTo>
                <a:cubicBezTo>
                  <a:pt x="496" y="0"/>
                  <a:pt x="579" y="79"/>
                  <a:pt x="597" y="177"/>
                </a:cubicBezTo>
                <a:cubicBezTo>
                  <a:pt x="614" y="276"/>
                  <a:pt x="560" y="355"/>
                  <a:pt x="475" y="355"/>
                </a:cubicBezTo>
                <a:cubicBezTo>
                  <a:pt x="390" y="355"/>
                  <a:pt x="307" y="276"/>
                  <a:pt x="289" y="177"/>
                </a:cubicBezTo>
                <a:cubicBezTo>
                  <a:pt x="272" y="79"/>
                  <a:pt x="326" y="0"/>
                  <a:pt x="411" y="0"/>
                </a:cubicBezTo>
                <a:close/>
              </a:path>
            </a:pathLst>
          </a:custGeom>
          <a:solidFill>
            <a:srgbClr val="00B0F0"/>
          </a:solidFill>
          <a:ln>
            <a:noFill/>
          </a:ln>
          <a:effectLst>
            <a:outerShdw blurRad="50800" dist="50800" dir="5400000" algn="ctr" rotWithShape="0">
              <a:schemeClr val="bg1"/>
            </a:outerShdw>
            <a:reflection blurRad="6350" stA="52000" endA="300" endPos="35000" dir="5400000" sy="-100000" algn="bl" rotWithShape="0"/>
          </a:effectLst>
        </p:spPr>
        <p:txBody>
          <a:bodyPr vert="horz" wrap="square" lIns="121920" tIns="60960" rIns="121920" bIns="60960" numCol="1" anchor="t" anchorCtr="0" compatLnSpc="1">
            <a:prstTxWarp prst="textNoShape">
              <a:avLst/>
            </a:prstTxWarp>
          </a:bodyPr>
          <a:lstStyle/>
          <a:p>
            <a:endParaRPr lang="en-US" sz="1333"/>
          </a:p>
        </p:txBody>
      </p:sp>
      <p:sp>
        <p:nvSpPr>
          <p:cNvPr id="74" name="Freeform 79"/>
          <p:cNvSpPr>
            <a:spLocks noChangeAspect="1" noEditPoints="1"/>
          </p:cNvSpPr>
          <p:nvPr>
            <p:custDataLst>
              <p:tags r:id="rId5"/>
            </p:custDataLst>
          </p:nvPr>
        </p:nvSpPr>
        <p:spPr bwMode="auto">
          <a:xfrm>
            <a:off x="8055275" y="2274791"/>
            <a:ext cx="602931" cy="625989"/>
          </a:xfrm>
          <a:custGeom>
            <a:avLst/>
            <a:gdLst>
              <a:gd name="T0" fmla="*/ 1059 w 1959"/>
              <a:gd name="T1" fmla="*/ 853 h 2034"/>
              <a:gd name="T2" fmla="*/ 1059 w 1959"/>
              <a:gd name="T3" fmla="*/ 2034 h 2034"/>
              <a:gd name="T4" fmla="*/ 899 w 1959"/>
              <a:gd name="T5" fmla="*/ 2034 h 2034"/>
              <a:gd name="T6" fmla="*/ 899 w 1959"/>
              <a:gd name="T7" fmla="*/ 853 h 2034"/>
              <a:gd name="T8" fmla="*/ 819 w 1959"/>
              <a:gd name="T9" fmla="*/ 714 h 2034"/>
              <a:gd name="T10" fmla="*/ 979 w 1959"/>
              <a:gd name="T11" fmla="*/ 554 h 2034"/>
              <a:gd name="T12" fmla="*/ 1139 w 1959"/>
              <a:gd name="T13" fmla="*/ 714 h 2034"/>
              <a:gd name="T14" fmla="*/ 1059 w 1959"/>
              <a:gd name="T15" fmla="*/ 853 h 2034"/>
              <a:gd name="T16" fmla="*/ 707 w 1959"/>
              <a:gd name="T17" fmla="*/ 1032 h 2034"/>
              <a:gd name="T18" fmla="*/ 560 w 1959"/>
              <a:gd name="T19" fmla="*/ 713 h 2034"/>
              <a:gd name="T20" fmla="*/ 707 w 1959"/>
              <a:gd name="T21" fmla="*/ 395 h 2034"/>
              <a:gd name="T22" fmla="*/ 784 w 1959"/>
              <a:gd name="T23" fmla="*/ 487 h 2034"/>
              <a:gd name="T24" fmla="*/ 680 w 1959"/>
              <a:gd name="T25" fmla="*/ 713 h 2034"/>
              <a:gd name="T26" fmla="*/ 785 w 1959"/>
              <a:gd name="T27" fmla="*/ 941 h 2034"/>
              <a:gd name="T28" fmla="*/ 707 w 1959"/>
              <a:gd name="T29" fmla="*/ 1032 h 2034"/>
              <a:gd name="T30" fmla="*/ 1251 w 1959"/>
              <a:gd name="T31" fmla="*/ 395 h 2034"/>
              <a:gd name="T32" fmla="*/ 1399 w 1959"/>
              <a:gd name="T33" fmla="*/ 713 h 2034"/>
              <a:gd name="T34" fmla="*/ 1250 w 1959"/>
              <a:gd name="T35" fmla="*/ 1033 h 2034"/>
              <a:gd name="T36" fmla="*/ 1173 w 1959"/>
              <a:gd name="T37" fmla="*/ 941 h 2034"/>
              <a:gd name="T38" fmla="*/ 1279 w 1959"/>
              <a:gd name="T39" fmla="*/ 713 h 2034"/>
              <a:gd name="T40" fmla="*/ 1174 w 1959"/>
              <a:gd name="T41" fmla="*/ 486 h 2034"/>
              <a:gd name="T42" fmla="*/ 1251 w 1959"/>
              <a:gd name="T43" fmla="*/ 395 h 2034"/>
              <a:gd name="T44" fmla="*/ 508 w 1959"/>
              <a:gd name="T45" fmla="*/ 1229 h 2034"/>
              <a:gd name="T46" fmla="*/ 280 w 1959"/>
              <a:gd name="T47" fmla="*/ 713 h 2034"/>
              <a:gd name="T48" fmla="*/ 507 w 1959"/>
              <a:gd name="T49" fmla="*/ 199 h 2034"/>
              <a:gd name="T50" fmla="*/ 588 w 1959"/>
              <a:gd name="T51" fmla="*/ 287 h 2034"/>
              <a:gd name="T52" fmla="*/ 400 w 1959"/>
              <a:gd name="T53" fmla="*/ 713 h 2034"/>
              <a:gd name="T54" fmla="*/ 588 w 1959"/>
              <a:gd name="T55" fmla="*/ 1141 h 2034"/>
              <a:gd name="T56" fmla="*/ 508 w 1959"/>
              <a:gd name="T57" fmla="*/ 1229 h 2034"/>
              <a:gd name="T58" fmla="*/ 1451 w 1959"/>
              <a:gd name="T59" fmla="*/ 198 h 2034"/>
              <a:gd name="T60" fmla="*/ 1679 w 1959"/>
              <a:gd name="T61" fmla="*/ 713 h 2034"/>
              <a:gd name="T62" fmla="*/ 1450 w 1959"/>
              <a:gd name="T63" fmla="*/ 1230 h 2034"/>
              <a:gd name="T64" fmla="*/ 1370 w 1959"/>
              <a:gd name="T65" fmla="*/ 1141 h 2034"/>
              <a:gd name="T66" fmla="*/ 1559 w 1959"/>
              <a:gd name="T67" fmla="*/ 713 h 2034"/>
              <a:gd name="T68" fmla="*/ 1371 w 1959"/>
              <a:gd name="T69" fmla="*/ 286 h 2034"/>
              <a:gd name="T70" fmla="*/ 1451 w 1959"/>
              <a:gd name="T71" fmla="*/ 198 h 2034"/>
              <a:gd name="T72" fmla="*/ 309 w 1959"/>
              <a:gd name="T73" fmla="*/ 1427 h 2034"/>
              <a:gd name="T74" fmla="*/ 0 w 1959"/>
              <a:gd name="T75" fmla="*/ 713 h 2034"/>
              <a:gd name="T76" fmla="*/ 308 w 1959"/>
              <a:gd name="T77" fmla="*/ 1 h 2034"/>
              <a:gd name="T78" fmla="*/ 390 w 1959"/>
              <a:gd name="T79" fmla="*/ 88 h 2034"/>
              <a:gd name="T80" fmla="*/ 120 w 1959"/>
              <a:gd name="T81" fmla="*/ 713 h 2034"/>
              <a:gd name="T82" fmla="*/ 391 w 1959"/>
              <a:gd name="T83" fmla="*/ 1339 h 2034"/>
              <a:gd name="T84" fmla="*/ 309 w 1959"/>
              <a:gd name="T85" fmla="*/ 1427 h 2034"/>
              <a:gd name="T86" fmla="*/ 1650 w 1959"/>
              <a:gd name="T87" fmla="*/ 0 h 2034"/>
              <a:gd name="T88" fmla="*/ 1959 w 1959"/>
              <a:gd name="T89" fmla="*/ 713 h 2034"/>
              <a:gd name="T90" fmla="*/ 1649 w 1959"/>
              <a:gd name="T91" fmla="*/ 1427 h 2034"/>
              <a:gd name="T92" fmla="*/ 1567 w 1959"/>
              <a:gd name="T93" fmla="*/ 1340 h 2034"/>
              <a:gd name="T94" fmla="*/ 1839 w 1959"/>
              <a:gd name="T95" fmla="*/ 713 h 2034"/>
              <a:gd name="T96" fmla="*/ 1568 w 1959"/>
              <a:gd name="T97" fmla="*/ 87 h 2034"/>
              <a:gd name="T98" fmla="*/ 1650 w 1959"/>
              <a:gd name="T99" fmla="*/ 0 h 20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1959" h="2034">
                <a:moveTo>
                  <a:pt x="1059" y="853"/>
                </a:moveTo>
                <a:cubicBezTo>
                  <a:pt x="1059" y="2034"/>
                  <a:pt x="1059" y="2034"/>
                  <a:pt x="1059" y="2034"/>
                </a:cubicBezTo>
                <a:cubicBezTo>
                  <a:pt x="899" y="2034"/>
                  <a:pt x="899" y="2034"/>
                  <a:pt x="899" y="2034"/>
                </a:cubicBezTo>
                <a:cubicBezTo>
                  <a:pt x="899" y="853"/>
                  <a:pt x="899" y="853"/>
                  <a:pt x="899" y="853"/>
                </a:cubicBezTo>
                <a:cubicBezTo>
                  <a:pt x="849" y="824"/>
                  <a:pt x="819" y="771"/>
                  <a:pt x="819" y="714"/>
                </a:cubicBezTo>
                <a:cubicBezTo>
                  <a:pt x="819" y="626"/>
                  <a:pt x="891" y="554"/>
                  <a:pt x="979" y="554"/>
                </a:cubicBezTo>
                <a:cubicBezTo>
                  <a:pt x="1067" y="554"/>
                  <a:pt x="1139" y="626"/>
                  <a:pt x="1139" y="714"/>
                </a:cubicBezTo>
                <a:cubicBezTo>
                  <a:pt x="1139" y="771"/>
                  <a:pt x="1108" y="824"/>
                  <a:pt x="1059" y="853"/>
                </a:cubicBezTo>
                <a:close/>
                <a:moveTo>
                  <a:pt x="707" y="1032"/>
                </a:moveTo>
                <a:cubicBezTo>
                  <a:pt x="614" y="952"/>
                  <a:pt x="560" y="836"/>
                  <a:pt x="560" y="713"/>
                </a:cubicBezTo>
                <a:cubicBezTo>
                  <a:pt x="560" y="591"/>
                  <a:pt x="614" y="475"/>
                  <a:pt x="707" y="395"/>
                </a:cubicBezTo>
                <a:cubicBezTo>
                  <a:pt x="784" y="487"/>
                  <a:pt x="784" y="487"/>
                  <a:pt x="784" y="487"/>
                </a:cubicBezTo>
                <a:cubicBezTo>
                  <a:pt x="718" y="544"/>
                  <a:pt x="680" y="625"/>
                  <a:pt x="680" y="713"/>
                </a:cubicBezTo>
                <a:cubicBezTo>
                  <a:pt x="680" y="801"/>
                  <a:pt x="718" y="884"/>
                  <a:pt x="785" y="941"/>
                </a:cubicBezTo>
                <a:lnTo>
                  <a:pt x="707" y="1032"/>
                </a:lnTo>
                <a:close/>
                <a:moveTo>
                  <a:pt x="1251" y="395"/>
                </a:moveTo>
                <a:cubicBezTo>
                  <a:pt x="1345" y="475"/>
                  <a:pt x="1399" y="591"/>
                  <a:pt x="1399" y="713"/>
                </a:cubicBezTo>
                <a:cubicBezTo>
                  <a:pt x="1399" y="837"/>
                  <a:pt x="1344" y="953"/>
                  <a:pt x="1250" y="1033"/>
                </a:cubicBezTo>
                <a:cubicBezTo>
                  <a:pt x="1173" y="941"/>
                  <a:pt x="1173" y="941"/>
                  <a:pt x="1173" y="941"/>
                </a:cubicBezTo>
                <a:cubicBezTo>
                  <a:pt x="1240" y="884"/>
                  <a:pt x="1279" y="802"/>
                  <a:pt x="1279" y="713"/>
                </a:cubicBezTo>
                <a:cubicBezTo>
                  <a:pt x="1279" y="625"/>
                  <a:pt x="1241" y="543"/>
                  <a:pt x="1174" y="486"/>
                </a:cubicBezTo>
                <a:lnTo>
                  <a:pt x="1251" y="395"/>
                </a:lnTo>
                <a:close/>
                <a:moveTo>
                  <a:pt x="508" y="1229"/>
                </a:moveTo>
                <a:cubicBezTo>
                  <a:pt x="363" y="1096"/>
                  <a:pt x="280" y="910"/>
                  <a:pt x="280" y="713"/>
                </a:cubicBezTo>
                <a:cubicBezTo>
                  <a:pt x="280" y="517"/>
                  <a:pt x="362" y="331"/>
                  <a:pt x="507" y="199"/>
                </a:cubicBezTo>
                <a:cubicBezTo>
                  <a:pt x="588" y="287"/>
                  <a:pt x="588" y="287"/>
                  <a:pt x="588" y="287"/>
                </a:cubicBezTo>
                <a:cubicBezTo>
                  <a:pt x="467" y="397"/>
                  <a:pt x="400" y="550"/>
                  <a:pt x="400" y="713"/>
                </a:cubicBezTo>
                <a:cubicBezTo>
                  <a:pt x="400" y="876"/>
                  <a:pt x="468" y="1031"/>
                  <a:pt x="588" y="1141"/>
                </a:cubicBezTo>
                <a:lnTo>
                  <a:pt x="508" y="1229"/>
                </a:lnTo>
                <a:close/>
                <a:moveTo>
                  <a:pt x="1451" y="198"/>
                </a:moveTo>
                <a:cubicBezTo>
                  <a:pt x="1597" y="331"/>
                  <a:pt x="1679" y="516"/>
                  <a:pt x="1679" y="713"/>
                </a:cubicBezTo>
                <a:cubicBezTo>
                  <a:pt x="1679" y="911"/>
                  <a:pt x="1596" y="1097"/>
                  <a:pt x="1450" y="1230"/>
                </a:cubicBezTo>
                <a:cubicBezTo>
                  <a:pt x="1370" y="1141"/>
                  <a:pt x="1370" y="1141"/>
                  <a:pt x="1370" y="1141"/>
                </a:cubicBezTo>
                <a:cubicBezTo>
                  <a:pt x="1491" y="1031"/>
                  <a:pt x="1559" y="877"/>
                  <a:pt x="1559" y="713"/>
                </a:cubicBezTo>
                <a:cubicBezTo>
                  <a:pt x="1559" y="551"/>
                  <a:pt x="1491" y="396"/>
                  <a:pt x="1371" y="286"/>
                </a:cubicBezTo>
                <a:lnTo>
                  <a:pt x="1451" y="198"/>
                </a:lnTo>
                <a:close/>
                <a:moveTo>
                  <a:pt x="309" y="1427"/>
                </a:moveTo>
                <a:cubicBezTo>
                  <a:pt x="112" y="1241"/>
                  <a:pt x="0" y="984"/>
                  <a:pt x="0" y="713"/>
                </a:cubicBezTo>
                <a:cubicBezTo>
                  <a:pt x="0" y="443"/>
                  <a:pt x="111" y="187"/>
                  <a:pt x="308" y="1"/>
                </a:cubicBezTo>
                <a:cubicBezTo>
                  <a:pt x="390" y="88"/>
                  <a:pt x="390" y="88"/>
                  <a:pt x="390" y="88"/>
                </a:cubicBezTo>
                <a:cubicBezTo>
                  <a:pt x="217" y="251"/>
                  <a:pt x="120" y="476"/>
                  <a:pt x="120" y="713"/>
                </a:cubicBezTo>
                <a:cubicBezTo>
                  <a:pt x="120" y="952"/>
                  <a:pt x="217" y="1176"/>
                  <a:pt x="391" y="1339"/>
                </a:cubicBezTo>
                <a:lnTo>
                  <a:pt x="309" y="1427"/>
                </a:lnTo>
                <a:close/>
                <a:moveTo>
                  <a:pt x="1650" y="0"/>
                </a:moveTo>
                <a:cubicBezTo>
                  <a:pt x="1847" y="185"/>
                  <a:pt x="1959" y="443"/>
                  <a:pt x="1959" y="713"/>
                </a:cubicBezTo>
                <a:cubicBezTo>
                  <a:pt x="1959" y="984"/>
                  <a:pt x="1847" y="1242"/>
                  <a:pt x="1649" y="1427"/>
                </a:cubicBezTo>
                <a:cubicBezTo>
                  <a:pt x="1567" y="1340"/>
                  <a:pt x="1567" y="1340"/>
                  <a:pt x="1567" y="1340"/>
                </a:cubicBezTo>
                <a:cubicBezTo>
                  <a:pt x="1741" y="1177"/>
                  <a:pt x="1839" y="952"/>
                  <a:pt x="1839" y="713"/>
                </a:cubicBezTo>
                <a:cubicBezTo>
                  <a:pt x="1839" y="475"/>
                  <a:pt x="1742" y="251"/>
                  <a:pt x="1568" y="87"/>
                </a:cubicBezTo>
                <a:lnTo>
                  <a:pt x="1650" y="0"/>
                </a:lnTo>
                <a:close/>
              </a:path>
            </a:pathLst>
          </a:custGeom>
          <a:solidFill>
            <a:schemeClr val="accent2">
              <a:lumMod val="60000"/>
              <a:lumOff val="40000"/>
            </a:schemeClr>
          </a:solidFill>
          <a:ln>
            <a:noFill/>
          </a:ln>
          <a:effectLst>
            <a:outerShdw blurRad="50800" dist="50800" dir="5400000" algn="ctr" rotWithShape="0">
              <a:schemeClr val="bg1">
                <a:alpha val="98000"/>
              </a:schemeClr>
            </a:outerShdw>
            <a:reflection blurRad="6350" stA="52000" endA="300" endPos="35000" dir="5400000" sy="-100000" algn="bl" rotWithShape="0"/>
          </a:effectLst>
        </p:spPr>
        <p:txBody>
          <a:bodyPr vert="horz" wrap="square" lIns="121920" tIns="60960" rIns="121920" bIns="60960" numCol="1" anchor="t" anchorCtr="0" compatLnSpc="1">
            <a:prstTxWarp prst="textNoShape">
              <a:avLst/>
            </a:prstTxWarp>
          </a:bodyPr>
          <a:lstStyle/>
          <a:p>
            <a:endParaRPr lang="en-US" sz="1333" noProof="1"/>
          </a:p>
        </p:txBody>
      </p:sp>
      <p:sp>
        <p:nvSpPr>
          <p:cNvPr id="76" name="Freeform 342"/>
          <p:cNvSpPr>
            <a:spLocks noChangeAspect="1" noEditPoints="1"/>
          </p:cNvSpPr>
          <p:nvPr>
            <p:custDataLst>
              <p:tags r:id="rId6"/>
            </p:custDataLst>
          </p:nvPr>
        </p:nvSpPr>
        <p:spPr bwMode="auto">
          <a:xfrm>
            <a:off x="9467145" y="2281869"/>
            <a:ext cx="576000" cy="551387"/>
          </a:xfrm>
          <a:custGeom>
            <a:avLst/>
            <a:gdLst>
              <a:gd name="T0" fmla="*/ 1920 w 1922"/>
              <a:gd name="T1" fmla="*/ 1720 h 1840"/>
              <a:gd name="T2" fmla="*/ 1800 w 1922"/>
              <a:gd name="T3" fmla="*/ 1840 h 1840"/>
              <a:gd name="T4" fmla="*/ 120 w 1922"/>
              <a:gd name="T5" fmla="*/ 1840 h 1840"/>
              <a:gd name="T6" fmla="*/ 0 w 1922"/>
              <a:gd name="T7" fmla="*/ 1720 h 1840"/>
              <a:gd name="T8" fmla="*/ 0 w 1922"/>
              <a:gd name="T9" fmla="*/ 1116 h 1840"/>
              <a:gd name="T10" fmla="*/ 200 w 1922"/>
              <a:gd name="T11" fmla="*/ 1200 h 1840"/>
              <a:gd name="T12" fmla="*/ 320 w 1922"/>
              <a:gd name="T13" fmla="*/ 1200 h 1840"/>
              <a:gd name="T14" fmla="*/ 320 w 1922"/>
              <a:gd name="T15" fmla="*/ 1320 h 1840"/>
              <a:gd name="T16" fmla="*/ 360 w 1922"/>
              <a:gd name="T17" fmla="*/ 1360 h 1840"/>
              <a:gd name="T18" fmla="*/ 600 w 1922"/>
              <a:gd name="T19" fmla="*/ 1360 h 1840"/>
              <a:gd name="T20" fmla="*/ 640 w 1922"/>
              <a:gd name="T21" fmla="*/ 1320 h 1840"/>
              <a:gd name="T22" fmla="*/ 640 w 1922"/>
              <a:gd name="T23" fmla="*/ 1200 h 1840"/>
              <a:gd name="T24" fmla="*/ 1280 w 1922"/>
              <a:gd name="T25" fmla="*/ 1200 h 1840"/>
              <a:gd name="T26" fmla="*/ 1280 w 1922"/>
              <a:gd name="T27" fmla="*/ 1320 h 1840"/>
              <a:gd name="T28" fmla="*/ 1320 w 1922"/>
              <a:gd name="T29" fmla="*/ 1360 h 1840"/>
              <a:gd name="T30" fmla="*/ 1560 w 1922"/>
              <a:gd name="T31" fmla="*/ 1360 h 1840"/>
              <a:gd name="T32" fmla="*/ 1600 w 1922"/>
              <a:gd name="T33" fmla="*/ 1320 h 1840"/>
              <a:gd name="T34" fmla="*/ 1600 w 1922"/>
              <a:gd name="T35" fmla="*/ 1200 h 1840"/>
              <a:gd name="T36" fmla="*/ 1720 w 1922"/>
              <a:gd name="T37" fmla="*/ 1200 h 1840"/>
              <a:gd name="T38" fmla="*/ 1918 w 1922"/>
              <a:gd name="T39" fmla="*/ 1118 h 1840"/>
              <a:gd name="T40" fmla="*/ 1920 w 1922"/>
              <a:gd name="T41" fmla="*/ 1720 h 1840"/>
              <a:gd name="T42" fmla="*/ 560 w 1922"/>
              <a:gd name="T43" fmla="*/ 240 h 1840"/>
              <a:gd name="T44" fmla="*/ 560 w 1922"/>
              <a:gd name="T45" fmla="*/ 40 h 1840"/>
              <a:gd name="T46" fmla="*/ 600 w 1922"/>
              <a:gd name="T47" fmla="*/ 0 h 1840"/>
              <a:gd name="T48" fmla="*/ 1320 w 1922"/>
              <a:gd name="T49" fmla="*/ 0 h 1840"/>
              <a:gd name="T50" fmla="*/ 1360 w 1922"/>
              <a:gd name="T51" fmla="*/ 40 h 1840"/>
              <a:gd name="T52" fmla="*/ 1360 w 1922"/>
              <a:gd name="T53" fmla="*/ 240 h 1840"/>
              <a:gd name="T54" fmla="*/ 1280 w 1922"/>
              <a:gd name="T55" fmla="*/ 240 h 1840"/>
              <a:gd name="T56" fmla="*/ 1280 w 1922"/>
              <a:gd name="T57" fmla="*/ 80 h 1840"/>
              <a:gd name="T58" fmla="*/ 640 w 1922"/>
              <a:gd name="T59" fmla="*/ 80 h 1840"/>
              <a:gd name="T60" fmla="*/ 640 w 1922"/>
              <a:gd name="T61" fmla="*/ 240 h 1840"/>
              <a:gd name="T62" fmla="*/ 560 w 1922"/>
              <a:gd name="T63" fmla="*/ 240 h 1840"/>
              <a:gd name="T64" fmla="*/ 1600 w 1922"/>
              <a:gd name="T65" fmla="*/ 1120 h 1840"/>
              <a:gd name="T66" fmla="*/ 1600 w 1922"/>
              <a:gd name="T67" fmla="*/ 1000 h 1840"/>
              <a:gd name="T68" fmla="*/ 1560 w 1922"/>
              <a:gd name="T69" fmla="*/ 960 h 1840"/>
              <a:gd name="T70" fmla="*/ 1320 w 1922"/>
              <a:gd name="T71" fmla="*/ 960 h 1840"/>
              <a:gd name="T72" fmla="*/ 1280 w 1922"/>
              <a:gd name="T73" fmla="*/ 1000 h 1840"/>
              <a:gd name="T74" fmla="*/ 1280 w 1922"/>
              <a:gd name="T75" fmla="*/ 1120 h 1840"/>
              <a:gd name="T76" fmla="*/ 640 w 1922"/>
              <a:gd name="T77" fmla="*/ 1120 h 1840"/>
              <a:gd name="T78" fmla="*/ 640 w 1922"/>
              <a:gd name="T79" fmla="*/ 1000 h 1840"/>
              <a:gd name="T80" fmla="*/ 600 w 1922"/>
              <a:gd name="T81" fmla="*/ 960 h 1840"/>
              <a:gd name="T82" fmla="*/ 360 w 1922"/>
              <a:gd name="T83" fmla="*/ 960 h 1840"/>
              <a:gd name="T84" fmla="*/ 320 w 1922"/>
              <a:gd name="T85" fmla="*/ 1000 h 1840"/>
              <a:gd name="T86" fmla="*/ 320 w 1922"/>
              <a:gd name="T87" fmla="*/ 1120 h 1840"/>
              <a:gd name="T88" fmla="*/ 200 w 1922"/>
              <a:gd name="T89" fmla="*/ 1120 h 1840"/>
              <a:gd name="T90" fmla="*/ 0 w 1922"/>
              <a:gd name="T91" fmla="*/ 920 h 1840"/>
              <a:gd name="T92" fmla="*/ 0 w 1922"/>
              <a:gd name="T93" fmla="*/ 440 h 1840"/>
              <a:gd name="T94" fmla="*/ 120 w 1922"/>
              <a:gd name="T95" fmla="*/ 320 h 1840"/>
              <a:gd name="T96" fmla="*/ 1800 w 1922"/>
              <a:gd name="T97" fmla="*/ 320 h 1840"/>
              <a:gd name="T98" fmla="*/ 1920 w 1922"/>
              <a:gd name="T99" fmla="*/ 440 h 1840"/>
              <a:gd name="T100" fmla="*/ 1920 w 1922"/>
              <a:gd name="T101" fmla="*/ 920 h 1840"/>
              <a:gd name="T102" fmla="*/ 1720 w 1922"/>
              <a:gd name="T103" fmla="*/ 1120 h 1840"/>
              <a:gd name="T104" fmla="*/ 1600 w 1922"/>
              <a:gd name="T105" fmla="*/ 1120 h 1840"/>
              <a:gd name="T106" fmla="*/ 1520 w 1922"/>
              <a:gd name="T107" fmla="*/ 1040 h 1840"/>
              <a:gd name="T108" fmla="*/ 1360 w 1922"/>
              <a:gd name="T109" fmla="*/ 1040 h 1840"/>
              <a:gd name="T110" fmla="*/ 1360 w 1922"/>
              <a:gd name="T111" fmla="*/ 1280 h 1840"/>
              <a:gd name="T112" fmla="*/ 1520 w 1922"/>
              <a:gd name="T113" fmla="*/ 1280 h 1840"/>
              <a:gd name="T114" fmla="*/ 1520 w 1922"/>
              <a:gd name="T115" fmla="*/ 1040 h 1840"/>
              <a:gd name="T116" fmla="*/ 560 w 1922"/>
              <a:gd name="T117" fmla="*/ 1040 h 1840"/>
              <a:gd name="T118" fmla="*/ 400 w 1922"/>
              <a:gd name="T119" fmla="*/ 1040 h 1840"/>
              <a:gd name="T120" fmla="*/ 400 w 1922"/>
              <a:gd name="T121" fmla="*/ 1280 h 1840"/>
              <a:gd name="T122" fmla="*/ 560 w 1922"/>
              <a:gd name="T123" fmla="*/ 1280 h 1840"/>
              <a:gd name="T124" fmla="*/ 560 w 1922"/>
              <a:gd name="T125" fmla="*/ 1040 h 18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1922" h="1840">
                <a:moveTo>
                  <a:pt x="1920" y="1720"/>
                </a:moveTo>
                <a:cubicBezTo>
                  <a:pt x="1920" y="1786"/>
                  <a:pt x="1866" y="1840"/>
                  <a:pt x="1800" y="1840"/>
                </a:cubicBezTo>
                <a:cubicBezTo>
                  <a:pt x="120" y="1840"/>
                  <a:pt x="120" y="1840"/>
                  <a:pt x="120" y="1840"/>
                </a:cubicBezTo>
                <a:cubicBezTo>
                  <a:pt x="54" y="1840"/>
                  <a:pt x="0" y="1786"/>
                  <a:pt x="0" y="1720"/>
                </a:cubicBezTo>
                <a:cubicBezTo>
                  <a:pt x="0" y="1116"/>
                  <a:pt x="0" y="1116"/>
                  <a:pt x="0" y="1116"/>
                </a:cubicBezTo>
                <a:cubicBezTo>
                  <a:pt x="51" y="1168"/>
                  <a:pt x="122" y="1200"/>
                  <a:pt x="200" y="1200"/>
                </a:cubicBezTo>
                <a:cubicBezTo>
                  <a:pt x="320" y="1200"/>
                  <a:pt x="320" y="1200"/>
                  <a:pt x="320" y="1200"/>
                </a:cubicBezTo>
                <a:cubicBezTo>
                  <a:pt x="320" y="1320"/>
                  <a:pt x="320" y="1320"/>
                  <a:pt x="320" y="1320"/>
                </a:cubicBezTo>
                <a:cubicBezTo>
                  <a:pt x="320" y="1342"/>
                  <a:pt x="338" y="1360"/>
                  <a:pt x="360" y="1360"/>
                </a:cubicBezTo>
                <a:cubicBezTo>
                  <a:pt x="600" y="1360"/>
                  <a:pt x="600" y="1360"/>
                  <a:pt x="600" y="1360"/>
                </a:cubicBezTo>
                <a:cubicBezTo>
                  <a:pt x="622" y="1360"/>
                  <a:pt x="640" y="1342"/>
                  <a:pt x="640" y="1320"/>
                </a:cubicBezTo>
                <a:cubicBezTo>
                  <a:pt x="640" y="1200"/>
                  <a:pt x="640" y="1200"/>
                  <a:pt x="640" y="1200"/>
                </a:cubicBezTo>
                <a:cubicBezTo>
                  <a:pt x="1280" y="1200"/>
                  <a:pt x="1280" y="1200"/>
                  <a:pt x="1280" y="1200"/>
                </a:cubicBezTo>
                <a:cubicBezTo>
                  <a:pt x="1280" y="1320"/>
                  <a:pt x="1280" y="1320"/>
                  <a:pt x="1280" y="1320"/>
                </a:cubicBezTo>
                <a:cubicBezTo>
                  <a:pt x="1280" y="1342"/>
                  <a:pt x="1298" y="1360"/>
                  <a:pt x="1320" y="1360"/>
                </a:cubicBezTo>
                <a:cubicBezTo>
                  <a:pt x="1560" y="1360"/>
                  <a:pt x="1560" y="1360"/>
                  <a:pt x="1560" y="1360"/>
                </a:cubicBezTo>
                <a:cubicBezTo>
                  <a:pt x="1582" y="1360"/>
                  <a:pt x="1600" y="1342"/>
                  <a:pt x="1600" y="1320"/>
                </a:cubicBezTo>
                <a:cubicBezTo>
                  <a:pt x="1600" y="1200"/>
                  <a:pt x="1600" y="1200"/>
                  <a:pt x="1600" y="1200"/>
                </a:cubicBezTo>
                <a:cubicBezTo>
                  <a:pt x="1720" y="1200"/>
                  <a:pt x="1720" y="1200"/>
                  <a:pt x="1720" y="1200"/>
                </a:cubicBezTo>
                <a:cubicBezTo>
                  <a:pt x="1797" y="1200"/>
                  <a:pt x="1867" y="1168"/>
                  <a:pt x="1918" y="1118"/>
                </a:cubicBezTo>
                <a:cubicBezTo>
                  <a:pt x="1922" y="1114"/>
                  <a:pt x="1920" y="1624"/>
                  <a:pt x="1920" y="1720"/>
                </a:cubicBezTo>
                <a:close/>
                <a:moveTo>
                  <a:pt x="560" y="240"/>
                </a:moveTo>
                <a:cubicBezTo>
                  <a:pt x="560" y="40"/>
                  <a:pt x="560" y="40"/>
                  <a:pt x="560" y="40"/>
                </a:cubicBezTo>
                <a:cubicBezTo>
                  <a:pt x="560" y="18"/>
                  <a:pt x="578" y="0"/>
                  <a:pt x="600" y="0"/>
                </a:cubicBezTo>
                <a:cubicBezTo>
                  <a:pt x="1320" y="0"/>
                  <a:pt x="1320" y="0"/>
                  <a:pt x="1320" y="0"/>
                </a:cubicBezTo>
                <a:cubicBezTo>
                  <a:pt x="1342" y="0"/>
                  <a:pt x="1360" y="18"/>
                  <a:pt x="1360" y="40"/>
                </a:cubicBezTo>
                <a:cubicBezTo>
                  <a:pt x="1360" y="240"/>
                  <a:pt x="1360" y="240"/>
                  <a:pt x="1360" y="240"/>
                </a:cubicBezTo>
                <a:cubicBezTo>
                  <a:pt x="1280" y="240"/>
                  <a:pt x="1280" y="240"/>
                  <a:pt x="1280" y="240"/>
                </a:cubicBezTo>
                <a:cubicBezTo>
                  <a:pt x="1280" y="80"/>
                  <a:pt x="1280" y="80"/>
                  <a:pt x="1280" y="80"/>
                </a:cubicBezTo>
                <a:cubicBezTo>
                  <a:pt x="640" y="80"/>
                  <a:pt x="640" y="80"/>
                  <a:pt x="640" y="80"/>
                </a:cubicBezTo>
                <a:cubicBezTo>
                  <a:pt x="640" y="240"/>
                  <a:pt x="640" y="240"/>
                  <a:pt x="640" y="240"/>
                </a:cubicBezTo>
                <a:lnTo>
                  <a:pt x="560" y="240"/>
                </a:lnTo>
                <a:close/>
                <a:moveTo>
                  <a:pt x="1600" y="1120"/>
                </a:moveTo>
                <a:cubicBezTo>
                  <a:pt x="1600" y="1000"/>
                  <a:pt x="1600" y="1000"/>
                  <a:pt x="1600" y="1000"/>
                </a:cubicBezTo>
                <a:cubicBezTo>
                  <a:pt x="1600" y="978"/>
                  <a:pt x="1582" y="960"/>
                  <a:pt x="1560" y="960"/>
                </a:cubicBezTo>
                <a:cubicBezTo>
                  <a:pt x="1320" y="960"/>
                  <a:pt x="1320" y="960"/>
                  <a:pt x="1320" y="960"/>
                </a:cubicBezTo>
                <a:cubicBezTo>
                  <a:pt x="1298" y="960"/>
                  <a:pt x="1280" y="978"/>
                  <a:pt x="1280" y="1000"/>
                </a:cubicBezTo>
                <a:cubicBezTo>
                  <a:pt x="1280" y="1120"/>
                  <a:pt x="1280" y="1120"/>
                  <a:pt x="1280" y="1120"/>
                </a:cubicBezTo>
                <a:cubicBezTo>
                  <a:pt x="640" y="1120"/>
                  <a:pt x="640" y="1120"/>
                  <a:pt x="640" y="1120"/>
                </a:cubicBezTo>
                <a:cubicBezTo>
                  <a:pt x="640" y="1000"/>
                  <a:pt x="640" y="1000"/>
                  <a:pt x="640" y="1000"/>
                </a:cubicBezTo>
                <a:cubicBezTo>
                  <a:pt x="640" y="978"/>
                  <a:pt x="622" y="960"/>
                  <a:pt x="600" y="960"/>
                </a:cubicBezTo>
                <a:cubicBezTo>
                  <a:pt x="360" y="960"/>
                  <a:pt x="360" y="960"/>
                  <a:pt x="360" y="960"/>
                </a:cubicBezTo>
                <a:cubicBezTo>
                  <a:pt x="338" y="960"/>
                  <a:pt x="320" y="978"/>
                  <a:pt x="320" y="1000"/>
                </a:cubicBezTo>
                <a:cubicBezTo>
                  <a:pt x="320" y="1120"/>
                  <a:pt x="320" y="1120"/>
                  <a:pt x="320" y="1120"/>
                </a:cubicBezTo>
                <a:cubicBezTo>
                  <a:pt x="200" y="1120"/>
                  <a:pt x="200" y="1120"/>
                  <a:pt x="200" y="1120"/>
                </a:cubicBezTo>
                <a:cubicBezTo>
                  <a:pt x="90" y="1120"/>
                  <a:pt x="0" y="1030"/>
                  <a:pt x="0" y="920"/>
                </a:cubicBezTo>
                <a:cubicBezTo>
                  <a:pt x="0" y="440"/>
                  <a:pt x="0" y="440"/>
                  <a:pt x="0" y="440"/>
                </a:cubicBezTo>
                <a:cubicBezTo>
                  <a:pt x="0" y="374"/>
                  <a:pt x="54" y="320"/>
                  <a:pt x="120" y="320"/>
                </a:cubicBezTo>
                <a:cubicBezTo>
                  <a:pt x="1800" y="320"/>
                  <a:pt x="1800" y="320"/>
                  <a:pt x="1800" y="320"/>
                </a:cubicBezTo>
                <a:cubicBezTo>
                  <a:pt x="1866" y="320"/>
                  <a:pt x="1920" y="374"/>
                  <a:pt x="1920" y="440"/>
                </a:cubicBezTo>
                <a:cubicBezTo>
                  <a:pt x="1920" y="920"/>
                  <a:pt x="1920" y="920"/>
                  <a:pt x="1920" y="920"/>
                </a:cubicBezTo>
                <a:cubicBezTo>
                  <a:pt x="1920" y="1030"/>
                  <a:pt x="1830" y="1120"/>
                  <a:pt x="1720" y="1120"/>
                </a:cubicBezTo>
                <a:lnTo>
                  <a:pt x="1600" y="1120"/>
                </a:lnTo>
                <a:close/>
                <a:moveTo>
                  <a:pt x="1520" y="1040"/>
                </a:moveTo>
                <a:cubicBezTo>
                  <a:pt x="1360" y="1040"/>
                  <a:pt x="1360" y="1040"/>
                  <a:pt x="1360" y="1040"/>
                </a:cubicBezTo>
                <a:cubicBezTo>
                  <a:pt x="1360" y="1120"/>
                  <a:pt x="1360" y="1200"/>
                  <a:pt x="1360" y="1280"/>
                </a:cubicBezTo>
                <a:cubicBezTo>
                  <a:pt x="1520" y="1280"/>
                  <a:pt x="1520" y="1280"/>
                  <a:pt x="1520" y="1280"/>
                </a:cubicBezTo>
                <a:cubicBezTo>
                  <a:pt x="1520" y="1200"/>
                  <a:pt x="1520" y="1120"/>
                  <a:pt x="1520" y="1040"/>
                </a:cubicBezTo>
                <a:close/>
                <a:moveTo>
                  <a:pt x="560" y="1040"/>
                </a:moveTo>
                <a:cubicBezTo>
                  <a:pt x="400" y="1040"/>
                  <a:pt x="400" y="1040"/>
                  <a:pt x="400" y="1040"/>
                </a:cubicBezTo>
                <a:cubicBezTo>
                  <a:pt x="400" y="1120"/>
                  <a:pt x="400" y="1200"/>
                  <a:pt x="400" y="1280"/>
                </a:cubicBezTo>
                <a:cubicBezTo>
                  <a:pt x="560" y="1280"/>
                  <a:pt x="560" y="1280"/>
                  <a:pt x="560" y="1280"/>
                </a:cubicBezTo>
                <a:cubicBezTo>
                  <a:pt x="560" y="1200"/>
                  <a:pt x="560" y="1120"/>
                  <a:pt x="560" y="1040"/>
                </a:cubicBezTo>
                <a:close/>
              </a:path>
            </a:pathLst>
          </a:custGeom>
          <a:solidFill>
            <a:srgbClr val="00B0F0"/>
          </a:solidFill>
          <a:ln>
            <a:noFill/>
          </a:ln>
        </p:spPr>
        <p:txBody>
          <a:bodyPr vert="horz" wrap="square" lIns="121920" tIns="60960" rIns="121920" bIns="60960" numCol="1" anchor="t" anchorCtr="0" compatLnSpc="1">
            <a:prstTxWarp prst="textNoShape">
              <a:avLst/>
            </a:prstTxWarp>
          </a:bodyPr>
          <a:lstStyle/>
          <a:p>
            <a:endParaRPr lang="en-US" sz="2400" dirty="0"/>
          </a:p>
        </p:txBody>
      </p:sp>
      <p:sp>
        <p:nvSpPr>
          <p:cNvPr id="77" name="CuadroTexto 13"/>
          <p:cNvSpPr txBox="1"/>
          <p:nvPr/>
        </p:nvSpPr>
        <p:spPr>
          <a:xfrm>
            <a:off x="7751779" y="3065077"/>
            <a:ext cx="1209923" cy="830997"/>
          </a:xfrm>
          <a:prstGeom prst="rect">
            <a:avLst/>
          </a:prstGeom>
          <a:noFill/>
        </p:spPr>
        <p:txBody>
          <a:bodyPr wrap="square" rtlCol="0">
            <a:spAutoFit/>
          </a:bodyPr>
          <a:lstStyle/>
          <a:p>
            <a:pPr algn="ctr"/>
            <a:r>
              <a:rPr lang="es-ES_tradnl" sz="1600" b="1" dirty="0"/>
              <a:t>Internet/ internet </a:t>
            </a:r>
            <a:r>
              <a:rPr lang="es-ES_tradnl" sz="1600" b="1" dirty="0" err="1"/>
              <a:t>activities</a:t>
            </a:r>
            <a:endParaRPr lang="es-ES_tradnl" sz="1600" b="1" dirty="0"/>
          </a:p>
        </p:txBody>
      </p:sp>
      <p:sp>
        <p:nvSpPr>
          <p:cNvPr id="79" name="CuadroTexto 13"/>
          <p:cNvSpPr txBox="1"/>
          <p:nvPr/>
        </p:nvSpPr>
        <p:spPr>
          <a:xfrm>
            <a:off x="9022675" y="3119374"/>
            <a:ext cx="1464941" cy="584775"/>
          </a:xfrm>
          <a:prstGeom prst="rect">
            <a:avLst/>
          </a:prstGeom>
          <a:noFill/>
        </p:spPr>
        <p:txBody>
          <a:bodyPr wrap="square" rtlCol="0">
            <a:spAutoFit/>
          </a:bodyPr>
          <a:lstStyle/>
          <a:p>
            <a:pPr algn="ctr"/>
            <a:r>
              <a:rPr lang="es-ES_tradnl" sz="1600" b="1" dirty="0" err="1"/>
              <a:t>Labour</a:t>
            </a:r>
            <a:r>
              <a:rPr lang="es-ES_tradnl" sz="1600" b="1" dirty="0"/>
              <a:t> </a:t>
            </a:r>
            <a:r>
              <a:rPr lang="es-ES_tradnl" sz="1600" b="1" dirty="0" err="1"/>
              <a:t>Market</a:t>
            </a:r>
            <a:endParaRPr lang="es-ES_tradnl" sz="1600" b="1" dirty="0"/>
          </a:p>
        </p:txBody>
      </p:sp>
      <p:sp>
        <p:nvSpPr>
          <p:cNvPr id="80" name="Freeform 140"/>
          <p:cNvSpPr>
            <a:spLocks noChangeAspect="1" noEditPoints="1"/>
          </p:cNvSpPr>
          <p:nvPr>
            <p:custDataLst>
              <p:tags r:id="rId7"/>
            </p:custDataLst>
          </p:nvPr>
        </p:nvSpPr>
        <p:spPr bwMode="auto">
          <a:xfrm>
            <a:off x="10918865" y="2228867"/>
            <a:ext cx="635667" cy="604389"/>
          </a:xfrm>
          <a:custGeom>
            <a:avLst/>
            <a:gdLst>
              <a:gd name="T0" fmla="*/ 94 w 2108"/>
              <a:gd name="T1" fmla="*/ 1684 h 2004"/>
              <a:gd name="T2" fmla="*/ 2014 w 2108"/>
              <a:gd name="T3" fmla="*/ 1764 h 2004"/>
              <a:gd name="T4" fmla="*/ 2094 w 2108"/>
              <a:gd name="T5" fmla="*/ 2004 h 2004"/>
              <a:gd name="T6" fmla="*/ 14 w 2108"/>
              <a:gd name="T7" fmla="*/ 1764 h 2004"/>
              <a:gd name="T8" fmla="*/ 1054 w 2108"/>
              <a:gd name="T9" fmla="*/ 0 h 2004"/>
              <a:gd name="T10" fmla="*/ 2038 w 2108"/>
              <a:gd name="T11" fmla="*/ 604 h 2004"/>
              <a:gd name="T12" fmla="*/ 1934 w 2108"/>
              <a:gd name="T13" fmla="*/ 724 h 2004"/>
              <a:gd name="T14" fmla="*/ 174 w 2108"/>
              <a:gd name="T15" fmla="*/ 604 h 2004"/>
              <a:gd name="T16" fmla="*/ 0 w 2108"/>
              <a:gd name="T17" fmla="*/ 464 h 2004"/>
              <a:gd name="T18" fmla="*/ 1054 w 2108"/>
              <a:gd name="T19" fmla="*/ 267 h 2004"/>
              <a:gd name="T20" fmla="*/ 560 w 2108"/>
              <a:gd name="T21" fmla="*/ 484 h 2004"/>
              <a:gd name="T22" fmla="*/ 1054 w 2108"/>
              <a:gd name="T23" fmla="*/ 180 h 2004"/>
              <a:gd name="T24" fmla="*/ 334 w 2108"/>
              <a:gd name="T25" fmla="*/ 564 h 2004"/>
              <a:gd name="T26" fmla="*/ 1774 w 2108"/>
              <a:gd name="T27" fmla="*/ 496 h 2004"/>
              <a:gd name="T28" fmla="*/ 1854 w 2108"/>
              <a:gd name="T29" fmla="*/ 804 h 2004"/>
              <a:gd name="T30" fmla="*/ 1814 w 2108"/>
              <a:gd name="T31" fmla="*/ 1604 h 2004"/>
              <a:gd name="T32" fmla="*/ 1419 w 2108"/>
              <a:gd name="T33" fmla="*/ 1318 h 2004"/>
              <a:gd name="T34" fmla="*/ 1390 w 2108"/>
              <a:gd name="T35" fmla="*/ 872 h 2004"/>
              <a:gd name="T36" fmla="*/ 1854 w 2108"/>
              <a:gd name="T37" fmla="*/ 804 h 2004"/>
              <a:gd name="T38" fmla="*/ 659 w 2108"/>
              <a:gd name="T39" fmla="*/ 919 h 2004"/>
              <a:gd name="T40" fmla="*/ 294 w 2108"/>
              <a:gd name="T41" fmla="*/ 1604 h 2004"/>
              <a:gd name="T42" fmla="*/ 329 w 2108"/>
              <a:gd name="T43" fmla="*/ 918 h 2004"/>
              <a:gd name="T44" fmla="*/ 254 w 2108"/>
              <a:gd name="T45" fmla="*/ 804 h 2004"/>
              <a:gd name="T46" fmla="*/ 1334 w 2108"/>
              <a:gd name="T47" fmla="*/ 1364 h 2004"/>
              <a:gd name="T48" fmla="*/ 1094 w 2108"/>
              <a:gd name="T49" fmla="*/ 1564 h 2004"/>
              <a:gd name="T50" fmla="*/ 1014 w 2108"/>
              <a:gd name="T51" fmla="*/ 1604 h 2004"/>
              <a:gd name="T52" fmla="*/ 974 w 2108"/>
              <a:gd name="T53" fmla="*/ 1564 h 2004"/>
              <a:gd name="T54" fmla="*/ 854 w 2108"/>
              <a:gd name="T55" fmla="*/ 1364 h 2004"/>
              <a:gd name="T56" fmla="*/ 1014 w 2108"/>
              <a:gd name="T57" fmla="*/ 1484 h 2004"/>
              <a:gd name="T58" fmla="*/ 974 w 2108"/>
              <a:gd name="T59" fmla="*/ 1244 h 2004"/>
              <a:gd name="T60" fmla="*/ 974 w 2108"/>
              <a:gd name="T61" fmla="*/ 844 h 2004"/>
              <a:gd name="T62" fmla="*/ 1014 w 2108"/>
              <a:gd name="T63" fmla="*/ 804 h 2004"/>
              <a:gd name="T64" fmla="*/ 1094 w 2108"/>
              <a:gd name="T65" fmla="*/ 844 h 2004"/>
              <a:gd name="T66" fmla="*/ 1334 w 2108"/>
              <a:gd name="T67" fmla="*/ 1044 h 2004"/>
              <a:gd name="T68" fmla="*/ 1134 w 2108"/>
              <a:gd name="T69" fmla="*/ 924 h 2004"/>
              <a:gd name="T70" fmla="*/ 1094 w 2108"/>
              <a:gd name="T71" fmla="*/ 1164 h 2004"/>
              <a:gd name="T72" fmla="*/ 1334 w 2108"/>
              <a:gd name="T73" fmla="*/ 1364 h 2004"/>
              <a:gd name="T74" fmla="*/ 1134 w 2108"/>
              <a:gd name="T75" fmla="*/ 1244 h 2004"/>
              <a:gd name="T76" fmla="*/ 1094 w 2108"/>
              <a:gd name="T77" fmla="*/ 1484 h 2004"/>
              <a:gd name="T78" fmla="*/ 1254 w 2108"/>
              <a:gd name="T79" fmla="*/ 1364 h 2004"/>
              <a:gd name="T80" fmla="*/ 1014 w 2108"/>
              <a:gd name="T81" fmla="*/ 924 h 2004"/>
              <a:gd name="T82" fmla="*/ 854 w 2108"/>
              <a:gd name="T83" fmla="*/ 1044 h 2004"/>
              <a:gd name="T84" fmla="*/ 1014 w 2108"/>
              <a:gd name="T85" fmla="*/ 1164 h 20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2108" h="2004">
                <a:moveTo>
                  <a:pt x="94" y="1764"/>
                </a:moveTo>
                <a:cubicBezTo>
                  <a:pt x="94" y="1684"/>
                  <a:pt x="94" y="1684"/>
                  <a:pt x="94" y="1684"/>
                </a:cubicBezTo>
                <a:cubicBezTo>
                  <a:pt x="2014" y="1684"/>
                  <a:pt x="2014" y="1684"/>
                  <a:pt x="2014" y="1684"/>
                </a:cubicBezTo>
                <a:cubicBezTo>
                  <a:pt x="2014" y="1764"/>
                  <a:pt x="2014" y="1764"/>
                  <a:pt x="2014" y="1764"/>
                </a:cubicBezTo>
                <a:cubicBezTo>
                  <a:pt x="2094" y="1764"/>
                  <a:pt x="2094" y="1764"/>
                  <a:pt x="2094" y="1764"/>
                </a:cubicBezTo>
                <a:cubicBezTo>
                  <a:pt x="2094" y="1844"/>
                  <a:pt x="2094" y="1924"/>
                  <a:pt x="2094" y="2004"/>
                </a:cubicBezTo>
                <a:cubicBezTo>
                  <a:pt x="14" y="2004"/>
                  <a:pt x="14" y="2004"/>
                  <a:pt x="14" y="2004"/>
                </a:cubicBezTo>
                <a:cubicBezTo>
                  <a:pt x="14" y="1764"/>
                  <a:pt x="14" y="1764"/>
                  <a:pt x="14" y="1764"/>
                </a:cubicBezTo>
                <a:lnTo>
                  <a:pt x="94" y="1764"/>
                </a:lnTo>
                <a:close/>
                <a:moveTo>
                  <a:pt x="1054" y="0"/>
                </a:moveTo>
                <a:cubicBezTo>
                  <a:pt x="2108" y="464"/>
                  <a:pt x="2108" y="464"/>
                  <a:pt x="2108" y="464"/>
                </a:cubicBezTo>
                <a:cubicBezTo>
                  <a:pt x="2085" y="511"/>
                  <a:pt x="2062" y="558"/>
                  <a:pt x="2038" y="604"/>
                </a:cubicBezTo>
                <a:cubicBezTo>
                  <a:pt x="1934" y="604"/>
                  <a:pt x="1934" y="604"/>
                  <a:pt x="1934" y="604"/>
                </a:cubicBezTo>
                <a:cubicBezTo>
                  <a:pt x="1934" y="724"/>
                  <a:pt x="1934" y="724"/>
                  <a:pt x="1934" y="724"/>
                </a:cubicBezTo>
                <a:cubicBezTo>
                  <a:pt x="174" y="724"/>
                  <a:pt x="174" y="724"/>
                  <a:pt x="174" y="724"/>
                </a:cubicBezTo>
                <a:cubicBezTo>
                  <a:pt x="174" y="604"/>
                  <a:pt x="174" y="604"/>
                  <a:pt x="174" y="604"/>
                </a:cubicBezTo>
                <a:cubicBezTo>
                  <a:pt x="70" y="604"/>
                  <a:pt x="70" y="604"/>
                  <a:pt x="70" y="604"/>
                </a:cubicBezTo>
                <a:cubicBezTo>
                  <a:pt x="0" y="464"/>
                  <a:pt x="0" y="464"/>
                  <a:pt x="0" y="464"/>
                </a:cubicBezTo>
                <a:lnTo>
                  <a:pt x="1054" y="0"/>
                </a:lnTo>
                <a:close/>
                <a:moveTo>
                  <a:pt x="1054" y="267"/>
                </a:moveTo>
                <a:cubicBezTo>
                  <a:pt x="1548" y="484"/>
                  <a:pt x="1548" y="484"/>
                  <a:pt x="1548" y="484"/>
                </a:cubicBezTo>
                <a:cubicBezTo>
                  <a:pt x="560" y="484"/>
                  <a:pt x="560" y="484"/>
                  <a:pt x="560" y="484"/>
                </a:cubicBezTo>
                <a:lnTo>
                  <a:pt x="1054" y="267"/>
                </a:lnTo>
                <a:close/>
                <a:moveTo>
                  <a:pt x="1054" y="180"/>
                </a:moveTo>
                <a:cubicBezTo>
                  <a:pt x="334" y="496"/>
                  <a:pt x="334" y="496"/>
                  <a:pt x="334" y="496"/>
                </a:cubicBezTo>
                <a:cubicBezTo>
                  <a:pt x="334" y="519"/>
                  <a:pt x="334" y="541"/>
                  <a:pt x="334" y="564"/>
                </a:cubicBezTo>
                <a:cubicBezTo>
                  <a:pt x="1774" y="564"/>
                  <a:pt x="1774" y="564"/>
                  <a:pt x="1774" y="564"/>
                </a:cubicBezTo>
                <a:cubicBezTo>
                  <a:pt x="1774" y="541"/>
                  <a:pt x="1774" y="519"/>
                  <a:pt x="1774" y="496"/>
                </a:cubicBezTo>
                <a:lnTo>
                  <a:pt x="1054" y="180"/>
                </a:lnTo>
                <a:close/>
                <a:moveTo>
                  <a:pt x="1854" y="804"/>
                </a:moveTo>
                <a:cubicBezTo>
                  <a:pt x="1854" y="832"/>
                  <a:pt x="1854" y="900"/>
                  <a:pt x="1779" y="919"/>
                </a:cubicBezTo>
                <a:cubicBezTo>
                  <a:pt x="1808" y="1147"/>
                  <a:pt x="1813" y="1395"/>
                  <a:pt x="1814" y="1604"/>
                </a:cubicBezTo>
                <a:cubicBezTo>
                  <a:pt x="1414" y="1604"/>
                  <a:pt x="1414" y="1604"/>
                  <a:pt x="1414" y="1604"/>
                </a:cubicBezTo>
                <a:cubicBezTo>
                  <a:pt x="1414" y="1516"/>
                  <a:pt x="1416" y="1419"/>
                  <a:pt x="1419" y="1318"/>
                </a:cubicBezTo>
                <a:cubicBezTo>
                  <a:pt x="1424" y="1185"/>
                  <a:pt x="1432" y="1048"/>
                  <a:pt x="1449" y="918"/>
                </a:cubicBezTo>
                <a:cubicBezTo>
                  <a:pt x="1419" y="910"/>
                  <a:pt x="1401" y="892"/>
                  <a:pt x="1390" y="872"/>
                </a:cubicBezTo>
                <a:cubicBezTo>
                  <a:pt x="1374" y="846"/>
                  <a:pt x="1374" y="819"/>
                  <a:pt x="1374" y="804"/>
                </a:cubicBezTo>
                <a:lnTo>
                  <a:pt x="1854" y="804"/>
                </a:lnTo>
                <a:close/>
                <a:moveTo>
                  <a:pt x="734" y="804"/>
                </a:moveTo>
                <a:cubicBezTo>
                  <a:pt x="734" y="832"/>
                  <a:pt x="734" y="900"/>
                  <a:pt x="659" y="919"/>
                </a:cubicBezTo>
                <a:cubicBezTo>
                  <a:pt x="688" y="1147"/>
                  <a:pt x="693" y="1395"/>
                  <a:pt x="694" y="1604"/>
                </a:cubicBezTo>
                <a:cubicBezTo>
                  <a:pt x="294" y="1604"/>
                  <a:pt x="294" y="1604"/>
                  <a:pt x="294" y="1604"/>
                </a:cubicBezTo>
                <a:cubicBezTo>
                  <a:pt x="294" y="1516"/>
                  <a:pt x="296" y="1419"/>
                  <a:pt x="299" y="1318"/>
                </a:cubicBezTo>
                <a:cubicBezTo>
                  <a:pt x="304" y="1185"/>
                  <a:pt x="312" y="1048"/>
                  <a:pt x="329" y="918"/>
                </a:cubicBezTo>
                <a:cubicBezTo>
                  <a:pt x="299" y="910"/>
                  <a:pt x="281" y="892"/>
                  <a:pt x="270" y="872"/>
                </a:cubicBezTo>
                <a:cubicBezTo>
                  <a:pt x="254" y="846"/>
                  <a:pt x="254" y="819"/>
                  <a:pt x="254" y="804"/>
                </a:cubicBezTo>
                <a:lnTo>
                  <a:pt x="734" y="804"/>
                </a:lnTo>
                <a:close/>
                <a:moveTo>
                  <a:pt x="1334" y="1364"/>
                </a:moveTo>
                <a:cubicBezTo>
                  <a:pt x="1334" y="1474"/>
                  <a:pt x="1244" y="1564"/>
                  <a:pt x="1134" y="1564"/>
                </a:cubicBezTo>
                <a:cubicBezTo>
                  <a:pt x="1094" y="1564"/>
                  <a:pt x="1094" y="1564"/>
                  <a:pt x="1094" y="1564"/>
                </a:cubicBezTo>
                <a:cubicBezTo>
                  <a:pt x="1094" y="1604"/>
                  <a:pt x="1094" y="1604"/>
                  <a:pt x="1094" y="1604"/>
                </a:cubicBezTo>
                <a:cubicBezTo>
                  <a:pt x="1014" y="1604"/>
                  <a:pt x="1014" y="1604"/>
                  <a:pt x="1014" y="1604"/>
                </a:cubicBezTo>
                <a:cubicBezTo>
                  <a:pt x="1014" y="1564"/>
                  <a:pt x="1014" y="1564"/>
                  <a:pt x="1014" y="1564"/>
                </a:cubicBezTo>
                <a:cubicBezTo>
                  <a:pt x="974" y="1564"/>
                  <a:pt x="974" y="1564"/>
                  <a:pt x="974" y="1564"/>
                </a:cubicBezTo>
                <a:cubicBezTo>
                  <a:pt x="864" y="1564"/>
                  <a:pt x="774" y="1474"/>
                  <a:pt x="774" y="1364"/>
                </a:cubicBezTo>
                <a:cubicBezTo>
                  <a:pt x="854" y="1364"/>
                  <a:pt x="854" y="1364"/>
                  <a:pt x="854" y="1364"/>
                </a:cubicBezTo>
                <a:cubicBezTo>
                  <a:pt x="854" y="1430"/>
                  <a:pt x="908" y="1484"/>
                  <a:pt x="974" y="1484"/>
                </a:cubicBezTo>
                <a:cubicBezTo>
                  <a:pt x="1014" y="1484"/>
                  <a:pt x="1014" y="1484"/>
                  <a:pt x="1014" y="1484"/>
                </a:cubicBezTo>
                <a:cubicBezTo>
                  <a:pt x="1014" y="1244"/>
                  <a:pt x="1014" y="1244"/>
                  <a:pt x="1014" y="1244"/>
                </a:cubicBezTo>
                <a:cubicBezTo>
                  <a:pt x="974" y="1244"/>
                  <a:pt x="974" y="1244"/>
                  <a:pt x="974" y="1244"/>
                </a:cubicBezTo>
                <a:cubicBezTo>
                  <a:pt x="864" y="1244"/>
                  <a:pt x="774" y="1154"/>
                  <a:pt x="774" y="1044"/>
                </a:cubicBezTo>
                <a:cubicBezTo>
                  <a:pt x="774" y="934"/>
                  <a:pt x="864" y="844"/>
                  <a:pt x="974" y="844"/>
                </a:cubicBezTo>
                <a:cubicBezTo>
                  <a:pt x="1014" y="844"/>
                  <a:pt x="1014" y="844"/>
                  <a:pt x="1014" y="844"/>
                </a:cubicBezTo>
                <a:cubicBezTo>
                  <a:pt x="1014" y="804"/>
                  <a:pt x="1014" y="804"/>
                  <a:pt x="1014" y="804"/>
                </a:cubicBezTo>
                <a:cubicBezTo>
                  <a:pt x="1094" y="804"/>
                  <a:pt x="1094" y="804"/>
                  <a:pt x="1094" y="804"/>
                </a:cubicBezTo>
                <a:cubicBezTo>
                  <a:pt x="1094" y="844"/>
                  <a:pt x="1094" y="844"/>
                  <a:pt x="1094" y="844"/>
                </a:cubicBezTo>
                <a:cubicBezTo>
                  <a:pt x="1134" y="844"/>
                  <a:pt x="1134" y="844"/>
                  <a:pt x="1134" y="844"/>
                </a:cubicBezTo>
                <a:cubicBezTo>
                  <a:pt x="1244" y="844"/>
                  <a:pt x="1334" y="934"/>
                  <a:pt x="1334" y="1044"/>
                </a:cubicBezTo>
                <a:cubicBezTo>
                  <a:pt x="1254" y="1044"/>
                  <a:pt x="1254" y="1044"/>
                  <a:pt x="1254" y="1044"/>
                </a:cubicBezTo>
                <a:cubicBezTo>
                  <a:pt x="1254" y="978"/>
                  <a:pt x="1200" y="924"/>
                  <a:pt x="1134" y="924"/>
                </a:cubicBezTo>
                <a:cubicBezTo>
                  <a:pt x="1094" y="924"/>
                  <a:pt x="1094" y="924"/>
                  <a:pt x="1094" y="924"/>
                </a:cubicBezTo>
                <a:cubicBezTo>
                  <a:pt x="1094" y="1164"/>
                  <a:pt x="1094" y="1164"/>
                  <a:pt x="1094" y="1164"/>
                </a:cubicBezTo>
                <a:cubicBezTo>
                  <a:pt x="1134" y="1164"/>
                  <a:pt x="1134" y="1164"/>
                  <a:pt x="1134" y="1164"/>
                </a:cubicBezTo>
                <a:cubicBezTo>
                  <a:pt x="1244" y="1164"/>
                  <a:pt x="1334" y="1254"/>
                  <a:pt x="1334" y="1364"/>
                </a:cubicBezTo>
                <a:close/>
                <a:moveTo>
                  <a:pt x="1254" y="1364"/>
                </a:moveTo>
                <a:cubicBezTo>
                  <a:pt x="1254" y="1298"/>
                  <a:pt x="1200" y="1244"/>
                  <a:pt x="1134" y="1244"/>
                </a:cubicBezTo>
                <a:cubicBezTo>
                  <a:pt x="1094" y="1244"/>
                  <a:pt x="1094" y="1244"/>
                  <a:pt x="1094" y="1244"/>
                </a:cubicBezTo>
                <a:cubicBezTo>
                  <a:pt x="1094" y="1484"/>
                  <a:pt x="1094" y="1484"/>
                  <a:pt x="1094" y="1484"/>
                </a:cubicBezTo>
                <a:cubicBezTo>
                  <a:pt x="1134" y="1484"/>
                  <a:pt x="1134" y="1484"/>
                  <a:pt x="1134" y="1484"/>
                </a:cubicBezTo>
                <a:cubicBezTo>
                  <a:pt x="1200" y="1484"/>
                  <a:pt x="1254" y="1430"/>
                  <a:pt x="1254" y="1364"/>
                </a:cubicBezTo>
                <a:close/>
                <a:moveTo>
                  <a:pt x="1014" y="1164"/>
                </a:moveTo>
                <a:cubicBezTo>
                  <a:pt x="1014" y="924"/>
                  <a:pt x="1014" y="924"/>
                  <a:pt x="1014" y="924"/>
                </a:cubicBezTo>
                <a:cubicBezTo>
                  <a:pt x="974" y="924"/>
                  <a:pt x="974" y="924"/>
                  <a:pt x="974" y="924"/>
                </a:cubicBezTo>
                <a:cubicBezTo>
                  <a:pt x="908" y="924"/>
                  <a:pt x="854" y="978"/>
                  <a:pt x="854" y="1044"/>
                </a:cubicBezTo>
                <a:cubicBezTo>
                  <a:pt x="854" y="1110"/>
                  <a:pt x="908" y="1164"/>
                  <a:pt x="974" y="1164"/>
                </a:cubicBezTo>
                <a:lnTo>
                  <a:pt x="1014" y="1164"/>
                </a:lnTo>
                <a:close/>
              </a:path>
            </a:pathLst>
          </a:custGeom>
          <a:solidFill>
            <a:srgbClr val="00B0F0"/>
          </a:solidFill>
          <a:ln>
            <a:noFill/>
          </a:ln>
          <a:effectLst>
            <a:outerShdw blurRad="50800" dist="50800" dir="5400000" algn="ctr" rotWithShape="0">
              <a:schemeClr val="bg1">
                <a:alpha val="97000"/>
              </a:schemeClr>
            </a:outerShdw>
            <a:reflection blurRad="6350" stA="52000" endA="300" endPos="35000" dir="5400000" sy="-100000" algn="bl" rotWithShape="0"/>
          </a:effectLst>
        </p:spPr>
        <p:txBody>
          <a:bodyPr vert="horz" wrap="square" lIns="121920" tIns="60960" rIns="121920" bIns="60960" numCol="1" anchor="t" anchorCtr="0" compatLnSpc="1">
            <a:prstTxWarp prst="textNoShape">
              <a:avLst/>
            </a:prstTxWarp>
          </a:bodyPr>
          <a:lstStyle/>
          <a:p>
            <a:endParaRPr lang="en-US" sz="2400" noProof="1"/>
          </a:p>
        </p:txBody>
      </p:sp>
      <p:sp>
        <p:nvSpPr>
          <p:cNvPr id="81" name="CuadroTexto 5"/>
          <p:cNvSpPr txBox="1"/>
          <p:nvPr/>
        </p:nvSpPr>
        <p:spPr>
          <a:xfrm>
            <a:off x="10698974" y="3166219"/>
            <a:ext cx="1075452" cy="338554"/>
          </a:xfrm>
          <a:prstGeom prst="rect">
            <a:avLst/>
          </a:prstGeom>
          <a:noFill/>
        </p:spPr>
        <p:txBody>
          <a:bodyPr wrap="square" rtlCol="0">
            <a:spAutoFit/>
          </a:bodyPr>
          <a:lstStyle/>
          <a:p>
            <a:pPr algn="ctr"/>
            <a:r>
              <a:rPr lang="es-ES_tradnl" sz="1600" b="1" dirty="0"/>
              <a:t>Banca</a:t>
            </a:r>
          </a:p>
        </p:txBody>
      </p:sp>
      <p:sp>
        <p:nvSpPr>
          <p:cNvPr id="82" name="Freeform 34"/>
          <p:cNvSpPr>
            <a:spLocks noChangeAspect="1" noEditPoints="1"/>
          </p:cNvSpPr>
          <p:nvPr>
            <p:custDataLst>
              <p:tags r:id="rId8"/>
            </p:custDataLst>
          </p:nvPr>
        </p:nvSpPr>
        <p:spPr bwMode="auto">
          <a:xfrm>
            <a:off x="959109" y="4414847"/>
            <a:ext cx="379151" cy="657196"/>
          </a:xfrm>
          <a:custGeom>
            <a:avLst/>
            <a:gdLst>
              <a:gd name="T0" fmla="*/ 200 w 1200"/>
              <a:gd name="T1" fmla="*/ 0 h 2080"/>
              <a:gd name="T2" fmla="*/ 1000 w 1200"/>
              <a:gd name="T3" fmla="*/ 0 h 2080"/>
              <a:gd name="T4" fmla="*/ 1200 w 1200"/>
              <a:gd name="T5" fmla="*/ 200 h 2080"/>
              <a:gd name="T6" fmla="*/ 1200 w 1200"/>
              <a:gd name="T7" fmla="*/ 1880 h 2080"/>
              <a:gd name="T8" fmla="*/ 1000 w 1200"/>
              <a:gd name="T9" fmla="*/ 2080 h 2080"/>
              <a:gd name="T10" fmla="*/ 200 w 1200"/>
              <a:gd name="T11" fmla="*/ 2080 h 2080"/>
              <a:gd name="T12" fmla="*/ 0 w 1200"/>
              <a:gd name="T13" fmla="*/ 1880 h 2080"/>
              <a:gd name="T14" fmla="*/ 0 w 1200"/>
              <a:gd name="T15" fmla="*/ 200 h 2080"/>
              <a:gd name="T16" fmla="*/ 200 w 1200"/>
              <a:gd name="T17" fmla="*/ 0 h 2080"/>
              <a:gd name="T18" fmla="*/ 480 w 1200"/>
              <a:gd name="T19" fmla="*/ 240 h 2080"/>
              <a:gd name="T20" fmla="*/ 720 w 1200"/>
              <a:gd name="T21" fmla="*/ 240 h 2080"/>
              <a:gd name="T22" fmla="*/ 760 w 1200"/>
              <a:gd name="T23" fmla="*/ 200 h 2080"/>
              <a:gd name="T24" fmla="*/ 720 w 1200"/>
              <a:gd name="T25" fmla="*/ 160 h 2080"/>
              <a:gd name="T26" fmla="*/ 480 w 1200"/>
              <a:gd name="T27" fmla="*/ 160 h 2080"/>
              <a:gd name="T28" fmla="*/ 440 w 1200"/>
              <a:gd name="T29" fmla="*/ 200 h 2080"/>
              <a:gd name="T30" fmla="*/ 480 w 1200"/>
              <a:gd name="T31" fmla="*/ 240 h 2080"/>
              <a:gd name="T32" fmla="*/ 601 w 1200"/>
              <a:gd name="T33" fmla="*/ 1719 h 2080"/>
              <a:gd name="T34" fmla="*/ 481 w 1200"/>
              <a:gd name="T35" fmla="*/ 1839 h 2080"/>
              <a:gd name="T36" fmla="*/ 601 w 1200"/>
              <a:gd name="T37" fmla="*/ 1959 h 2080"/>
              <a:gd name="T38" fmla="*/ 721 w 1200"/>
              <a:gd name="T39" fmla="*/ 1839 h 2080"/>
              <a:gd name="T40" fmla="*/ 601 w 1200"/>
              <a:gd name="T41" fmla="*/ 1719 h 2080"/>
              <a:gd name="T42" fmla="*/ 1000 w 1200"/>
              <a:gd name="T43" fmla="*/ 320 h 2080"/>
              <a:gd name="T44" fmla="*/ 200 w 1200"/>
              <a:gd name="T45" fmla="*/ 320 h 2080"/>
              <a:gd name="T46" fmla="*/ 200 w 1200"/>
              <a:gd name="T47" fmla="*/ 1680 h 2080"/>
              <a:gd name="T48" fmla="*/ 1000 w 1200"/>
              <a:gd name="T49" fmla="*/ 1680 h 2080"/>
              <a:gd name="T50" fmla="*/ 1000 w 1200"/>
              <a:gd name="T51" fmla="*/ 320 h 2080"/>
              <a:gd name="T52" fmla="*/ 920 w 1200"/>
              <a:gd name="T53" fmla="*/ 400 h 2080"/>
              <a:gd name="T54" fmla="*/ 920 w 1200"/>
              <a:gd name="T55" fmla="*/ 1600 h 2080"/>
              <a:gd name="T56" fmla="*/ 280 w 1200"/>
              <a:gd name="T57" fmla="*/ 1600 h 2080"/>
              <a:gd name="T58" fmla="*/ 280 w 1200"/>
              <a:gd name="T59" fmla="*/ 400 h 2080"/>
              <a:gd name="T60" fmla="*/ 920 w 1200"/>
              <a:gd name="T61" fmla="*/ 400 h 20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1200" h="2080">
                <a:moveTo>
                  <a:pt x="200" y="0"/>
                </a:moveTo>
                <a:cubicBezTo>
                  <a:pt x="1000" y="0"/>
                  <a:pt x="1000" y="0"/>
                  <a:pt x="1000" y="0"/>
                </a:cubicBezTo>
                <a:cubicBezTo>
                  <a:pt x="1110" y="0"/>
                  <a:pt x="1200" y="90"/>
                  <a:pt x="1200" y="200"/>
                </a:cubicBezTo>
                <a:cubicBezTo>
                  <a:pt x="1200" y="1880"/>
                  <a:pt x="1200" y="1880"/>
                  <a:pt x="1200" y="1880"/>
                </a:cubicBezTo>
                <a:cubicBezTo>
                  <a:pt x="1200" y="1990"/>
                  <a:pt x="1110" y="2080"/>
                  <a:pt x="1000" y="2080"/>
                </a:cubicBezTo>
                <a:cubicBezTo>
                  <a:pt x="200" y="2080"/>
                  <a:pt x="200" y="2080"/>
                  <a:pt x="200" y="2080"/>
                </a:cubicBezTo>
                <a:cubicBezTo>
                  <a:pt x="90" y="2080"/>
                  <a:pt x="0" y="1990"/>
                  <a:pt x="0" y="1880"/>
                </a:cubicBezTo>
                <a:cubicBezTo>
                  <a:pt x="0" y="200"/>
                  <a:pt x="0" y="200"/>
                  <a:pt x="0" y="200"/>
                </a:cubicBezTo>
                <a:cubicBezTo>
                  <a:pt x="0" y="90"/>
                  <a:pt x="90" y="0"/>
                  <a:pt x="200" y="0"/>
                </a:cubicBezTo>
                <a:close/>
                <a:moveTo>
                  <a:pt x="480" y="240"/>
                </a:moveTo>
                <a:cubicBezTo>
                  <a:pt x="720" y="240"/>
                  <a:pt x="720" y="240"/>
                  <a:pt x="720" y="240"/>
                </a:cubicBezTo>
                <a:cubicBezTo>
                  <a:pt x="742" y="240"/>
                  <a:pt x="760" y="222"/>
                  <a:pt x="760" y="200"/>
                </a:cubicBezTo>
                <a:cubicBezTo>
                  <a:pt x="760" y="178"/>
                  <a:pt x="742" y="160"/>
                  <a:pt x="720" y="160"/>
                </a:cubicBezTo>
                <a:cubicBezTo>
                  <a:pt x="480" y="160"/>
                  <a:pt x="480" y="160"/>
                  <a:pt x="480" y="160"/>
                </a:cubicBezTo>
                <a:cubicBezTo>
                  <a:pt x="458" y="160"/>
                  <a:pt x="440" y="178"/>
                  <a:pt x="440" y="200"/>
                </a:cubicBezTo>
                <a:cubicBezTo>
                  <a:pt x="440" y="222"/>
                  <a:pt x="458" y="240"/>
                  <a:pt x="480" y="240"/>
                </a:cubicBezTo>
                <a:close/>
                <a:moveTo>
                  <a:pt x="601" y="1719"/>
                </a:moveTo>
                <a:cubicBezTo>
                  <a:pt x="535" y="1719"/>
                  <a:pt x="481" y="1773"/>
                  <a:pt x="481" y="1839"/>
                </a:cubicBezTo>
                <a:cubicBezTo>
                  <a:pt x="481" y="1905"/>
                  <a:pt x="535" y="1959"/>
                  <a:pt x="601" y="1959"/>
                </a:cubicBezTo>
                <a:cubicBezTo>
                  <a:pt x="667" y="1959"/>
                  <a:pt x="721" y="1905"/>
                  <a:pt x="721" y="1839"/>
                </a:cubicBezTo>
                <a:cubicBezTo>
                  <a:pt x="721" y="1773"/>
                  <a:pt x="667" y="1719"/>
                  <a:pt x="601" y="1719"/>
                </a:cubicBezTo>
                <a:close/>
                <a:moveTo>
                  <a:pt x="1000" y="320"/>
                </a:moveTo>
                <a:cubicBezTo>
                  <a:pt x="200" y="320"/>
                  <a:pt x="200" y="320"/>
                  <a:pt x="200" y="320"/>
                </a:cubicBezTo>
                <a:cubicBezTo>
                  <a:pt x="200" y="1680"/>
                  <a:pt x="200" y="1680"/>
                  <a:pt x="200" y="1680"/>
                </a:cubicBezTo>
                <a:cubicBezTo>
                  <a:pt x="1000" y="1680"/>
                  <a:pt x="1000" y="1680"/>
                  <a:pt x="1000" y="1680"/>
                </a:cubicBezTo>
                <a:lnTo>
                  <a:pt x="1000" y="320"/>
                </a:lnTo>
                <a:close/>
                <a:moveTo>
                  <a:pt x="920" y="400"/>
                </a:moveTo>
                <a:cubicBezTo>
                  <a:pt x="920" y="1600"/>
                  <a:pt x="920" y="1600"/>
                  <a:pt x="920" y="1600"/>
                </a:cubicBezTo>
                <a:cubicBezTo>
                  <a:pt x="280" y="1600"/>
                  <a:pt x="280" y="1600"/>
                  <a:pt x="280" y="1600"/>
                </a:cubicBezTo>
                <a:cubicBezTo>
                  <a:pt x="280" y="400"/>
                  <a:pt x="280" y="400"/>
                  <a:pt x="280" y="400"/>
                </a:cubicBezTo>
                <a:lnTo>
                  <a:pt x="920" y="400"/>
                </a:lnTo>
                <a:close/>
              </a:path>
            </a:pathLst>
          </a:custGeom>
          <a:solidFill>
            <a:schemeClr val="accent2">
              <a:lumMod val="60000"/>
              <a:lumOff val="40000"/>
            </a:schemeClr>
          </a:solidFill>
          <a:ln>
            <a:noFill/>
          </a:ln>
          <a:effectLst>
            <a:outerShdw blurRad="50800" dist="50800" dir="5400000" algn="ctr" rotWithShape="0">
              <a:schemeClr val="bg1">
                <a:alpha val="97000"/>
              </a:schemeClr>
            </a:outerShdw>
            <a:reflection blurRad="6350" stA="52000" endA="300" endPos="35000" dir="5400000" sy="-100000" algn="bl" rotWithShape="0"/>
          </a:effectLst>
        </p:spPr>
        <p:txBody>
          <a:bodyPr vert="horz" wrap="square" lIns="121920" tIns="60960" rIns="121920" bIns="60960" numCol="1" anchor="t" anchorCtr="0" compatLnSpc="1">
            <a:prstTxWarp prst="textNoShape">
              <a:avLst/>
            </a:prstTxWarp>
          </a:bodyPr>
          <a:lstStyle/>
          <a:p>
            <a:endParaRPr lang="en-US" sz="1333"/>
          </a:p>
        </p:txBody>
      </p:sp>
      <p:sp>
        <p:nvSpPr>
          <p:cNvPr id="83" name="Freeform 134"/>
          <p:cNvSpPr>
            <a:spLocks noChangeAspect="1" noEditPoints="1"/>
          </p:cNvSpPr>
          <p:nvPr>
            <p:custDataLst>
              <p:tags r:id="rId9"/>
            </p:custDataLst>
          </p:nvPr>
        </p:nvSpPr>
        <p:spPr bwMode="auto">
          <a:xfrm>
            <a:off x="5253164" y="4456593"/>
            <a:ext cx="372147" cy="573705"/>
          </a:xfrm>
          <a:custGeom>
            <a:avLst/>
            <a:gdLst>
              <a:gd name="T0" fmla="*/ 1182 w 1272"/>
              <a:gd name="T1" fmla="*/ 502 h 1960"/>
              <a:gd name="T2" fmla="*/ 1237 w 1272"/>
              <a:gd name="T3" fmla="*/ 715 h 1960"/>
              <a:gd name="T4" fmla="*/ 1192 w 1272"/>
              <a:gd name="T5" fmla="*/ 1013 h 1960"/>
              <a:gd name="T6" fmla="*/ 1084 w 1272"/>
              <a:gd name="T7" fmla="*/ 1198 h 1960"/>
              <a:gd name="T8" fmla="*/ 957 w 1272"/>
              <a:gd name="T9" fmla="*/ 1306 h 1960"/>
              <a:gd name="T10" fmla="*/ 962 w 1272"/>
              <a:gd name="T11" fmla="*/ 1322 h 1960"/>
              <a:gd name="T12" fmla="*/ 1018 w 1272"/>
              <a:gd name="T13" fmla="*/ 1367 h 1960"/>
              <a:gd name="T14" fmla="*/ 1166 w 1272"/>
              <a:gd name="T15" fmla="*/ 1535 h 1960"/>
              <a:gd name="T16" fmla="*/ 1196 w 1272"/>
              <a:gd name="T17" fmla="*/ 1720 h 1960"/>
              <a:gd name="T18" fmla="*/ 1036 w 1272"/>
              <a:gd name="T19" fmla="*/ 1904 h 1960"/>
              <a:gd name="T20" fmla="*/ 636 w 1272"/>
              <a:gd name="T21" fmla="*/ 1960 h 1960"/>
              <a:gd name="T22" fmla="*/ 236 w 1272"/>
              <a:gd name="T23" fmla="*/ 1904 h 1960"/>
              <a:gd name="T24" fmla="*/ 76 w 1272"/>
              <a:gd name="T25" fmla="*/ 1720 h 1960"/>
              <a:gd name="T26" fmla="*/ 106 w 1272"/>
              <a:gd name="T27" fmla="*/ 1535 h 1960"/>
              <a:gd name="T28" fmla="*/ 254 w 1272"/>
              <a:gd name="T29" fmla="*/ 1367 h 1960"/>
              <a:gd name="T30" fmla="*/ 314 w 1272"/>
              <a:gd name="T31" fmla="*/ 1306 h 1960"/>
              <a:gd name="T32" fmla="*/ 188 w 1272"/>
              <a:gd name="T33" fmla="*/ 1198 h 1960"/>
              <a:gd name="T34" fmla="*/ 80 w 1272"/>
              <a:gd name="T35" fmla="*/ 1013 h 1960"/>
              <a:gd name="T36" fmla="*/ 35 w 1272"/>
              <a:gd name="T37" fmla="*/ 715 h 1960"/>
              <a:gd name="T38" fmla="*/ 96 w 1272"/>
              <a:gd name="T39" fmla="*/ 501 h 1960"/>
              <a:gd name="T40" fmla="*/ 298 w 1272"/>
              <a:gd name="T41" fmla="*/ 324 h 1960"/>
              <a:gd name="T42" fmla="*/ 456 w 1272"/>
              <a:gd name="T43" fmla="*/ 164 h 1960"/>
              <a:gd name="T44" fmla="*/ 716 w 1272"/>
              <a:gd name="T45" fmla="*/ 0 h 1960"/>
              <a:gd name="T46" fmla="*/ 856 w 1272"/>
              <a:gd name="T47" fmla="*/ 42 h 1960"/>
              <a:gd name="T48" fmla="*/ 916 w 1272"/>
              <a:gd name="T49" fmla="*/ 160 h 1960"/>
              <a:gd name="T50" fmla="*/ 904 w 1272"/>
              <a:gd name="T51" fmla="*/ 188 h 1960"/>
              <a:gd name="T52" fmla="*/ 848 w 1272"/>
              <a:gd name="T53" fmla="*/ 188 h 1960"/>
              <a:gd name="T54" fmla="*/ 828 w 1272"/>
              <a:gd name="T55" fmla="*/ 177 h 1960"/>
              <a:gd name="T56" fmla="*/ 828 w 1272"/>
              <a:gd name="T57" fmla="*/ 194 h 1960"/>
              <a:gd name="T58" fmla="*/ 974 w 1272"/>
              <a:gd name="T59" fmla="*/ 324 h 1960"/>
              <a:gd name="T60" fmla="*/ 1182 w 1272"/>
              <a:gd name="T61" fmla="*/ 502 h 1960"/>
              <a:gd name="T62" fmla="*/ 835 w 1272"/>
              <a:gd name="T63" fmla="*/ 1095 h 1960"/>
              <a:gd name="T64" fmla="*/ 836 w 1272"/>
              <a:gd name="T65" fmla="*/ 1080 h 1960"/>
              <a:gd name="T66" fmla="*/ 636 w 1272"/>
              <a:gd name="T67" fmla="*/ 920 h 1960"/>
              <a:gd name="T68" fmla="*/ 436 w 1272"/>
              <a:gd name="T69" fmla="*/ 1080 h 1960"/>
              <a:gd name="T70" fmla="*/ 437 w 1272"/>
              <a:gd name="T71" fmla="*/ 1095 h 1960"/>
              <a:gd name="T72" fmla="*/ 356 w 1272"/>
              <a:gd name="T73" fmla="*/ 1250 h 1960"/>
              <a:gd name="T74" fmla="*/ 636 w 1272"/>
              <a:gd name="T75" fmla="*/ 1470 h 1960"/>
              <a:gd name="T76" fmla="*/ 916 w 1272"/>
              <a:gd name="T77" fmla="*/ 1250 h 1960"/>
              <a:gd name="T78" fmla="*/ 835 w 1272"/>
              <a:gd name="T79" fmla="*/ 1095 h 1960"/>
              <a:gd name="T80" fmla="*/ 472 w 1272"/>
              <a:gd name="T81" fmla="*/ 1171 h 1960"/>
              <a:gd name="T82" fmla="*/ 436 w 1272"/>
              <a:gd name="T83" fmla="*/ 1250 h 1960"/>
              <a:gd name="T84" fmla="*/ 636 w 1272"/>
              <a:gd name="T85" fmla="*/ 1390 h 1960"/>
              <a:gd name="T86" fmla="*/ 836 w 1272"/>
              <a:gd name="T87" fmla="*/ 1250 h 1960"/>
              <a:gd name="T88" fmla="*/ 800 w 1272"/>
              <a:gd name="T89" fmla="*/ 1171 h 1960"/>
              <a:gd name="T90" fmla="*/ 636 w 1272"/>
              <a:gd name="T91" fmla="*/ 1240 h 1960"/>
              <a:gd name="T92" fmla="*/ 472 w 1272"/>
              <a:gd name="T93" fmla="*/ 1171 h 19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1272" h="1960">
                <a:moveTo>
                  <a:pt x="1182" y="502"/>
                </a:moveTo>
                <a:cubicBezTo>
                  <a:pt x="1226" y="568"/>
                  <a:pt x="1248" y="642"/>
                  <a:pt x="1237" y="715"/>
                </a:cubicBezTo>
                <a:cubicBezTo>
                  <a:pt x="1271" y="798"/>
                  <a:pt x="1272" y="954"/>
                  <a:pt x="1192" y="1013"/>
                </a:cubicBezTo>
                <a:cubicBezTo>
                  <a:pt x="1175" y="1064"/>
                  <a:pt x="1135" y="1136"/>
                  <a:pt x="1084" y="1198"/>
                </a:cubicBezTo>
                <a:cubicBezTo>
                  <a:pt x="1047" y="1243"/>
                  <a:pt x="1003" y="1283"/>
                  <a:pt x="957" y="1306"/>
                </a:cubicBezTo>
                <a:cubicBezTo>
                  <a:pt x="958" y="1312"/>
                  <a:pt x="959" y="1318"/>
                  <a:pt x="962" y="1322"/>
                </a:cubicBezTo>
                <a:cubicBezTo>
                  <a:pt x="974" y="1346"/>
                  <a:pt x="998" y="1354"/>
                  <a:pt x="1018" y="1367"/>
                </a:cubicBezTo>
                <a:cubicBezTo>
                  <a:pt x="1097" y="1419"/>
                  <a:pt x="1141" y="1475"/>
                  <a:pt x="1166" y="1535"/>
                </a:cubicBezTo>
                <a:cubicBezTo>
                  <a:pt x="1191" y="1594"/>
                  <a:pt x="1196" y="1656"/>
                  <a:pt x="1196" y="1720"/>
                </a:cubicBezTo>
                <a:cubicBezTo>
                  <a:pt x="1196" y="1809"/>
                  <a:pt x="1132" y="1867"/>
                  <a:pt x="1036" y="1904"/>
                </a:cubicBezTo>
                <a:cubicBezTo>
                  <a:pt x="927" y="1946"/>
                  <a:pt x="773" y="1960"/>
                  <a:pt x="636" y="1960"/>
                </a:cubicBezTo>
                <a:cubicBezTo>
                  <a:pt x="499" y="1960"/>
                  <a:pt x="345" y="1946"/>
                  <a:pt x="236" y="1904"/>
                </a:cubicBezTo>
                <a:cubicBezTo>
                  <a:pt x="140" y="1867"/>
                  <a:pt x="76" y="1809"/>
                  <a:pt x="76" y="1720"/>
                </a:cubicBezTo>
                <a:cubicBezTo>
                  <a:pt x="76" y="1656"/>
                  <a:pt x="81" y="1594"/>
                  <a:pt x="106" y="1535"/>
                </a:cubicBezTo>
                <a:cubicBezTo>
                  <a:pt x="131" y="1475"/>
                  <a:pt x="175" y="1419"/>
                  <a:pt x="254" y="1367"/>
                </a:cubicBezTo>
                <a:cubicBezTo>
                  <a:pt x="255" y="1368"/>
                  <a:pt x="308" y="1340"/>
                  <a:pt x="314" y="1306"/>
                </a:cubicBezTo>
                <a:cubicBezTo>
                  <a:pt x="268" y="1282"/>
                  <a:pt x="224" y="1242"/>
                  <a:pt x="188" y="1198"/>
                </a:cubicBezTo>
                <a:cubicBezTo>
                  <a:pt x="137" y="1136"/>
                  <a:pt x="97" y="1064"/>
                  <a:pt x="80" y="1013"/>
                </a:cubicBezTo>
                <a:cubicBezTo>
                  <a:pt x="0" y="954"/>
                  <a:pt x="1" y="798"/>
                  <a:pt x="35" y="715"/>
                </a:cubicBezTo>
                <a:cubicBezTo>
                  <a:pt x="26" y="648"/>
                  <a:pt x="49" y="571"/>
                  <a:pt x="96" y="501"/>
                </a:cubicBezTo>
                <a:cubicBezTo>
                  <a:pt x="142" y="432"/>
                  <a:pt x="213" y="367"/>
                  <a:pt x="298" y="324"/>
                </a:cubicBezTo>
                <a:cubicBezTo>
                  <a:pt x="381" y="283"/>
                  <a:pt x="420" y="221"/>
                  <a:pt x="456" y="164"/>
                </a:cubicBezTo>
                <a:cubicBezTo>
                  <a:pt x="511" y="76"/>
                  <a:pt x="559" y="0"/>
                  <a:pt x="716" y="0"/>
                </a:cubicBezTo>
                <a:cubicBezTo>
                  <a:pt x="767" y="0"/>
                  <a:pt x="818" y="14"/>
                  <a:pt x="856" y="42"/>
                </a:cubicBezTo>
                <a:cubicBezTo>
                  <a:pt x="892" y="70"/>
                  <a:pt x="916" y="109"/>
                  <a:pt x="916" y="160"/>
                </a:cubicBezTo>
                <a:cubicBezTo>
                  <a:pt x="916" y="170"/>
                  <a:pt x="912" y="180"/>
                  <a:pt x="904" y="188"/>
                </a:cubicBezTo>
                <a:cubicBezTo>
                  <a:pt x="889" y="204"/>
                  <a:pt x="863" y="204"/>
                  <a:pt x="848" y="188"/>
                </a:cubicBezTo>
                <a:cubicBezTo>
                  <a:pt x="839" y="180"/>
                  <a:pt x="832" y="176"/>
                  <a:pt x="828" y="177"/>
                </a:cubicBezTo>
                <a:cubicBezTo>
                  <a:pt x="825" y="178"/>
                  <a:pt x="827" y="192"/>
                  <a:pt x="828" y="194"/>
                </a:cubicBezTo>
                <a:cubicBezTo>
                  <a:pt x="835" y="227"/>
                  <a:pt x="875" y="275"/>
                  <a:pt x="974" y="324"/>
                </a:cubicBezTo>
                <a:cubicBezTo>
                  <a:pt x="1062" y="368"/>
                  <a:pt x="1135" y="431"/>
                  <a:pt x="1182" y="502"/>
                </a:cubicBezTo>
                <a:close/>
                <a:moveTo>
                  <a:pt x="835" y="1095"/>
                </a:moveTo>
                <a:cubicBezTo>
                  <a:pt x="836" y="1090"/>
                  <a:pt x="836" y="1085"/>
                  <a:pt x="836" y="1080"/>
                </a:cubicBezTo>
                <a:cubicBezTo>
                  <a:pt x="836" y="992"/>
                  <a:pt x="746" y="920"/>
                  <a:pt x="636" y="920"/>
                </a:cubicBezTo>
                <a:cubicBezTo>
                  <a:pt x="526" y="920"/>
                  <a:pt x="436" y="992"/>
                  <a:pt x="436" y="1080"/>
                </a:cubicBezTo>
                <a:cubicBezTo>
                  <a:pt x="436" y="1085"/>
                  <a:pt x="436" y="1090"/>
                  <a:pt x="437" y="1095"/>
                </a:cubicBezTo>
                <a:cubicBezTo>
                  <a:pt x="387" y="1135"/>
                  <a:pt x="356" y="1189"/>
                  <a:pt x="356" y="1250"/>
                </a:cubicBezTo>
                <a:cubicBezTo>
                  <a:pt x="356" y="1392"/>
                  <a:pt x="510" y="1470"/>
                  <a:pt x="636" y="1470"/>
                </a:cubicBezTo>
                <a:cubicBezTo>
                  <a:pt x="762" y="1470"/>
                  <a:pt x="916" y="1392"/>
                  <a:pt x="916" y="1250"/>
                </a:cubicBezTo>
                <a:cubicBezTo>
                  <a:pt x="916" y="1189"/>
                  <a:pt x="885" y="1135"/>
                  <a:pt x="835" y="1095"/>
                </a:cubicBezTo>
                <a:close/>
                <a:moveTo>
                  <a:pt x="472" y="1171"/>
                </a:moveTo>
                <a:cubicBezTo>
                  <a:pt x="449" y="1194"/>
                  <a:pt x="436" y="1221"/>
                  <a:pt x="436" y="1250"/>
                </a:cubicBezTo>
                <a:cubicBezTo>
                  <a:pt x="436" y="1346"/>
                  <a:pt x="556" y="1390"/>
                  <a:pt x="636" y="1390"/>
                </a:cubicBezTo>
                <a:cubicBezTo>
                  <a:pt x="716" y="1390"/>
                  <a:pt x="836" y="1346"/>
                  <a:pt x="836" y="1250"/>
                </a:cubicBezTo>
                <a:cubicBezTo>
                  <a:pt x="836" y="1221"/>
                  <a:pt x="823" y="1194"/>
                  <a:pt x="800" y="1171"/>
                </a:cubicBezTo>
                <a:cubicBezTo>
                  <a:pt x="764" y="1213"/>
                  <a:pt x="704" y="1240"/>
                  <a:pt x="636" y="1240"/>
                </a:cubicBezTo>
                <a:cubicBezTo>
                  <a:pt x="568" y="1240"/>
                  <a:pt x="508" y="1213"/>
                  <a:pt x="472" y="1171"/>
                </a:cubicBezTo>
                <a:close/>
              </a:path>
            </a:pathLst>
          </a:custGeom>
          <a:solidFill>
            <a:srgbClr val="00B0F0"/>
          </a:solidFill>
          <a:ln>
            <a:noFill/>
          </a:ln>
        </p:spPr>
        <p:txBody>
          <a:bodyPr vert="horz" wrap="square" lIns="121920" tIns="60960" rIns="121920" bIns="60960" numCol="1" anchor="t" anchorCtr="0" compatLnSpc="1">
            <a:prstTxWarp prst="textNoShape">
              <a:avLst/>
            </a:prstTxWarp>
          </a:bodyPr>
          <a:lstStyle/>
          <a:p>
            <a:endParaRPr lang="en-US" sz="2400" dirty="0"/>
          </a:p>
        </p:txBody>
      </p:sp>
      <p:sp>
        <p:nvSpPr>
          <p:cNvPr id="84" name="Freeform 606"/>
          <p:cNvSpPr>
            <a:spLocks noChangeAspect="1"/>
          </p:cNvSpPr>
          <p:nvPr>
            <p:custDataLst>
              <p:tags r:id="rId10"/>
            </p:custDataLst>
          </p:nvPr>
        </p:nvSpPr>
        <p:spPr bwMode="auto">
          <a:xfrm>
            <a:off x="3660096" y="4429003"/>
            <a:ext cx="628344" cy="628884"/>
          </a:xfrm>
          <a:custGeom>
            <a:avLst/>
            <a:gdLst>
              <a:gd name="T0" fmla="*/ 1426 w 1968"/>
              <a:gd name="T1" fmla="*/ 835 h 1970"/>
              <a:gd name="T2" fmla="*/ 832 w 1968"/>
              <a:gd name="T3" fmla="*/ 1429 h 1970"/>
              <a:gd name="T4" fmla="*/ 772 w 1968"/>
              <a:gd name="T5" fmla="*/ 1633 h 1970"/>
              <a:gd name="T6" fmla="*/ 683 w 1968"/>
              <a:gd name="T7" fmla="*/ 1875 h 1970"/>
              <a:gd name="T8" fmla="*/ 393 w 1968"/>
              <a:gd name="T9" fmla="*/ 1875 h 1970"/>
              <a:gd name="T10" fmla="*/ 294 w 1968"/>
              <a:gd name="T11" fmla="*/ 1677 h 1970"/>
              <a:gd name="T12" fmla="*/ 95 w 1968"/>
              <a:gd name="T13" fmla="*/ 1578 h 1970"/>
              <a:gd name="T14" fmla="*/ 96 w 1968"/>
              <a:gd name="T15" fmla="*/ 1288 h 1970"/>
              <a:gd name="T16" fmla="*/ 338 w 1968"/>
              <a:gd name="T17" fmla="*/ 1199 h 1970"/>
              <a:gd name="T18" fmla="*/ 542 w 1968"/>
              <a:gd name="T19" fmla="*/ 1139 h 1970"/>
              <a:gd name="T20" fmla="*/ 1136 w 1968"/>
              <a:gd name="T21" fmla="*/ 545 h 1970"/>
              <a:gd name="T22" fmla="*/ 1196 w 1968"/>
              <a:gd name="T23" fmla="*/ 341 h 1970"/>
              <a:gd name="T24" fmla="*/ 1285 w 1968"/>
              <a:gd name="T25" fmla="*/ 99 h 1970"/>
              <a:gd name="T26" fmla="*/ 1577 w 1968"/>
              <a:gd name="T27" fmla="*/ 101 h 1970"/>
              <a:gd name="T28" fmla="*/ 1674 w 1968"/>
              <a:gd name="T29" fmla="*/ 297 h 1970"/>
              <a:gd name="T30" fmla="*/ 1873 w 1968"/>
              <a:gd name="T31" fmla="*/ 396 h 1970"/>
              <a:gd name="T32" fmla="*/ 1872 w 1968"/>
              <a:gd name="T33" fmla="*/ 686 h 1970"/>
              <a:gd name="T34" fmla="*/ 1630 w 1968"/>
              <a:gd name="T35" fmla="*/ 775 h 1970"/>
              <a:gd name="T36" fmla="*/ 1426 w 1968"/>
              <a:gd name="T37" fmla="*/ 835 h 19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1968" h="1970">
                <a:moveTo>
                  <a:pt x="1426" y="835"/>
                </a:moveTo>
                <a:cubicBezTo>
                  <a:pt x="832" y="1429"/>
                  <a:pt x="832" y="1429"/>
                  <a:pt x="832" y="1429"/>
                </a:cubicBezTo>
                <a:cubicBezTo>
                  <a:pt x="774" y="1488"/>
                  <a:pt x="768" y="1555"/>
                  <a:pt x="772" y="1633"/>
                </a:cubicBezTo>
                <a:cubicBezTo>
                  <a:pt x="775" y="1711"/>
                  <a:pt x="778" y="1781"/>
                  <a:pt x="683" y="1875"/>
                </a:cubicBezTo>
                <a:cubicBezTo>
                  <a:pt x="588" y="1970"/>
                  <a:pt x="488" y="1970"/>
                  <a:pt x="393" y="1875"/>
                </a:cubicBezTo>
                <a:cubicBezTo>
                  <a:pt x="352" y="1835"/>
                  <a:pt x="353" y="1736"/>
                  <a:pt x="294" y="1677"/>
                </a:cubicBezTo>
                <a:cubicBezTo>
                  <a:pt x="236" y="1619"/>
                  <a:pt x="134" y="1617"/>
                  <a:pt x="95" y="1578"/>
                </a:cubicBezTo>
                <a:cubicBezTo>
                  <a:pt x="0" y="1483"/>
                  <a:pt x="1" y="1383"/>
                  <a:pt x="96" y="1288"/>
                </a:cubicBezTo>
                <a:cubicBezTo>
                  <a:pt x="190" y="1193"/>
                  <a:pt x="260" y="1196"/>
                  <a:pt x="338" y="1199"/>
                </a:cubicBezTo>
                <a:cubicBezTo>
                  <a:pt x="416" y="1203"/>
                  <a:pt x="483" y="1197"/>
                  <a:pt x="542" y="1139"/>
                </a:cubicBezTo>
                <a:cubicBezTo>
                  <a:pt x="1136" y="545"/>
                  <a:pt x="1136" y="545"/>
                  <a:pt x="1136" y="545"/>
                </a:cubicBezTo>
                <a:cubicBezTo>
                  <a:pt x="1194" y="486"/>
                  <a:pt x="1200" y="419"/>
                  <a:pt x="1196" y="341"/>
                </a:cubicBezTo>
                <a:cubicBezTo>
                  <a:pt x="1193" y="263"/>
                  <a:pt x="1190" y="193"/>
                  <a:pt x="1285" y="99"/>
                </a:cubicBezTo>
                <a:cubicBezTo>
                  <a:pt x="1374" y="9"/>
                  <a:pt x="1490" y="0"/>
                  <a:pt x="1577" y="101"/>
                </a:cubicBezTo>
                <a:cubicBezTo>
                  <a:pt x="1621" y="152"/>
                  <a:pt x="1613" y="235"/>
                  <a:pt x="1674" y="297"/>
                </a:cubicBezTo>
                <a:cubicBezTo>
                  <a:pt x="1734" y="356"/>
                  <a:pt x="1832" y="355"/>
                  <a:pt x="1873" y="396"/>
                </a:cubicBezTo>
                <a:cubicBezTo>
                  <a:pt x="1968" y="491"/>
                  <a:pt x="1967" y="591"/>
                  <a:pt x="1872" y="686"/>
                </a:cubicBezTo>
                <a:cubicBezTo>
                  <a:pt x="1778" y="781"/>
                  <a:pt x="1708" y="778"/>
                  <a:pt x="1630" y="775"/>
                </a:cubicBezTo>
                <a:cubicBezTo>
                  <a:pt x="1552" y="771"/>
                  <a:pt x="1485" y="777"/>
                  <a:pt x="1426" y="835"/>
                </a:cubicBezTo>
                <a:close/>
              </a:path>
            </a:pathLst>
          </a:custGeom>
          <a:solidFill>
            <a:srgbClr val="00B0F0"/>
          </a:solidFill>
          <a:ln>
            <a:noFill/>
          </a:ln>
        </p:spPr>
        <p:txBody>
          <a:bodyPr vert="horz" wrap="square" lIns="121920" tIns="60960" rIns="121920" bIns="60960" numCol="1" anchor="t" anchorCtr="0" compatLnSpc="1">
            <a:prstTxWarp prst="textNoShape">
              <a:avLst/>
            </a:prstTxWarp>
          </a:bodyPr>
          <a:lstStyle/>
          <a:p>
            <a:endParaRPr lang="en-US" sz="2400" dirty="0"/>
          </a:p>
        </p:txBody>
      </p:sp>
      <p:sp>
        <p:nvSpPr>
          <p:cNvPr id="85" name="Freeform 41"/>
          <p:cNvSpPr>
            <a:spLocks noChangeAspect="1" noEditPoints="1"/>
          </p:cNvSpPr>
          <p:nvPr>
            <p:custDataLst>
              <p:tags r:id="rId11"/>
            </p:custDataLst>
          </p:nvPr>
        </p:nvSpPr>
        <p:spPr bwMode="auto">
          <a:xfrm>
            <a:off x="2264851" y="4419860"/>
            <a:ext cx="646004" cy="647168"/>
          </a:xfrm>
          <a:custGeom>
            <a:avLst/>
            <a:gdLst>
              <a:gd name="T0" fmla="*/ 1458 w 2116"/>
              <a:gd name="T1" fmla="*/ 80 h 2120"/>
              <a:gd name="T2" fmla="*/ 1618 w 2116"/>
              <a:gd name="T3" fmla="*/ 40 h 2120"/>
              <a:gd name="T4" fmla="*/ 1850 w 2116"/>
              <a:gd name="T5" fmla="*/ 136 h 2120"/>
              <a:gd name="T6" fmla="*/ 1810 w 2116"/>
              <a:gd name="T7" fmla="*/ 199 h 2120"/>
              <a:gd name="T8" fmla="*/ 1636 w 2116"/>
              <a:gd name="T9" fmla="*/ 196 h 2120"/>
              <a:gd name="T10" fmla="*/ 1458 w 2116"/>
              <a:gd name="T11" fmla="*/ 280 h 2120"/>
              <a:gd name="T12" fmla="*/ 1298 w 2116"/>
              <a:gd name="T13" fmla="*/ 240 h 2120"/>
              <a:gd name="T14" fmla="*/ 1098 w 2116"/>
              <a:gd name="T15" fmla="*/ 322 h 2120"/>
              <a:gd name="T16" fmla="*/ 1111 w 2116"/>
              <a:gd name="T17" fmla="*/ 392 h 2120"/>
              <a:gd name="T18" fmla="*/ 2098 w 2116"/>
              <a:gd name="T19" fmla="*/ 1254 h 2120"/>
              <a:gd name="T20" fmla="*/ 2095 w 2116"/>
              <a:gd name="T21" fmla="*/ 2066 h 2120"/>
              <a:gd name="T22" fmla="*/ 1298 w 2116"/>
              <a:gd name="T23" fmla="*/ 2120 h 2120"/>
              <a:gd name="T24" fmla="*/ 1058 w 2116"/>
              <a:gd name="T25" fmla="*/ 1780 h 2120"/>
              <a:gd name="T26" fmla="*/ 818 w 2116"/>
              <a:gd name="T27" fmla="*/ 2120 h 2120"/>
              <a:gd name="T28" fmla="*/ 21 w 2116"/>
              <a:gd name="T29" fmla="*/ 2066 h 2120"/>
              <a:gd name="T30" fmla="*/ 18 w 2116"/>
              <a:gd name="T31" fmla="*/ 1251 h 2120"/>
              <a:gd name="T32" fmla="*/ 1005 w 2116"/>
              <a:gd name="T33" fmla="*/ 392 h 2120"/>
              <a:gd name="T34" fmla="*/ 1018 w 2116"/>
              <a:gd name="T35" fmla="*/ 40 h 2120"/>
              <a:gd name="T36" fmla="*/ 1138 w 2116"/>
              <a:gd name="T37" fmla="*/ 23 h 2120"/>
              <a:gd name="T38" fmla="*/ 1380 w 2116"/>
              <a:gd name="T39" fmla="*/ 47 h 2120"/>
              <a:gd name="T40" fmla="*/ 1676 w 2116"/>
              <a:gd name="T41" fmla="*/ 1204 h 2120"/>
              <a:gd name="T42" fmla="*/ 1858 w 2116"/>
              <a:gd name="T43" fmla="*/ 1400 h 2120"/>
              <a:gd name="T44" fmla="*/ 1290 w 2116"/>
              <a:gd name="T45" fmla="*/ 835 h 2120"/>
              <a:gd name="T46" fmla="*/ 1458 w 2116"/>
              <a:gd name="T47" fmla="*/ 1400 h 2120"/>
              <a:gd name="T48" fmla="*/ 1129 w 2116"/>
              <a:gd name="T49" fmla="*/ 702 h 2120"/>
              <a:gd name="T50" fmla="*/ 1295 w 2116"/>
              <a:gd name="T51" fmla="*/ 1225 h 2120"/>
              <a:gd name="T52" fmla="*/ 1218 w 2116"/>
              <a:gd name="T53" fmla="*/ 1247 h 2120"/>
              <a:gd name="T54" fmla="*/ 1058 w 2116"/>
              <a:gd name="T55" fmla="*/ 758 h 2120"/>
              <a:gd name="T56" fmla="*/ 898 w 2116"/>
              <a:gd name="T57" fmla="*/ 1247 h 2120"/>
              <a:gd name="T58" fmla="*/ 1218 w 2116"/>
              <a:gd name="T59" fmla="*/ 1247 h 2120"/>
              <a:gd name="T60" fmla="*/ 821 w 2116"/>
              <a:gd name="T61" fmla="*/ 1225 h 2120"/>
              <a:gd name="T62" fmla="*/ 987 w 2116"/>
              <a:gd name="T63" fmla="*/ 702 h 2120"/>
              <a:gd name="T64" fmla="*/ 658 w 2116"/>
              <a:gd name="T65" fmla="*/ 1400 h 2120"/>
              <a:gd name="T66" fmla="*/ 440 w 2116"/>
              <a:gd name="T67" fmla="*/ 1204 h 2120"/>
              <a:gd name="T68" fmla="*/ 102 w 2116"/>
              <a:gd name="T69" fmla="*/ 1275 h 2120"/>
              <a:gd name="T70" fmla="*/ 418 w 2116"/>
              <a:gd name="T71" fmla="*/ 1245 h 21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2116" h="2120">
                <a:moveTo>
                  <a:pt x="1380" y="47"/>
                </a:moveTo>
                <a:cubicBezTo>
                  <a:pt x="1405" y="64"/>
                  <a:pt x="1430" y="80"/>
                  <a:pt x="1458" y="80"/>
                </a:cubicBezTo>
                <a:cubicBezTo>
                  <a:pt x="1489" y="80"/>
                  <a:pt x="1504" y="72"/>
                  <a:pt x="1520" y="64"/>
                </a:cubicBezTo>
                <a:cubicBezTo>
                  <a:pt x="1544" y="52"/>
                  <a:pt x="1569" y="40"/>
                  <a:pt x="1618" y="40"/>
                </a:cubicBezTo>
                <a:cubicBezTo>
                  <a:pt x="1670" y="40"/>
                  <a:pt x="1714" y="50"/>
                  <a:pt x="1748" y="64"/>
                </a:cubicBezTo>
                <a:cubicBezTo>
                  <a:pt x="1804" y="86"/>
                  <a:pt x="1838" y="120"/>
                  <a:pt x="1850" y="136"/>
                </a:cubicBezTo>
                <a:cubicBezTo>
                  <a:pt x="1913" y="222"/>
                  <a:pt x="1913" y="222"/>
                  <a:pt x="1913" y="222"/>
                </a:cubicBezTo>
                <a:cubicBezTo>
                  <a:pt x="1810" y="199"/>
                  <a:pt x="1810" y="199"/>
                  <a:pt x="1810" y="199"/>
                </a:cubicBezTo>
                <a:cubicBezTo>
                  <a:pt x="1806" y="198"/>
                  <a:pt x="1800" y="196"/>
                  <a:pt x="1792" y="195"/>
                </a:cubicBezTo>
                <a:cubicBezTo>
                  <a:pt x="1758" y="186"/>
                  <a:pt x="1692" y="168"/>
                  <a:pt x="1636" y="196"/>
                </a:cubicBezTo>
                <a:cubicBezTo>
                  <a:pt x="1624" y="202"/>
                  <a:pt x="1608" y="212"/>
                  <a:pt x="1592" y="223"/>
                </a:cubicBezTo>
                <a:cubicBezTo>
                  <a:pt x="1550" y="250"/>
                  <a:pt x="1506" y="280"/>
                  <a:pt x="1458" y="280"/>
                </a:cubicBezTo>
                <a:cubicBezTo>
                  <a:pt x="1426" y="280"/>
                  <a:pt x="1404" y="270"/>
                  <a:pt x="1379" y="260"/>
                </a:cubicBezTo>
                <a:cubicBezTo>
                  <a:pt x="1358" y="250"/>
                  <a:pt x="1334" y="240"/>
                  <a:pt x="1298" y="240"/>
                </a:cubicBezTo>
                <a:cubicBezTo>
                  <a:pt x="1274" y="240"/>
                  <a:pt x="1250" y="256"/>
                  <a:pt x="1224" y="272"/>
                </a:cubicBezTo>
                <a:cubicBezTo>
                  <a:pt x="1187" y="294"/>
                  <a:pt x="1149" y="318"/>
                  <a:pt x="1098" y="322"/>
                </a:cubicBezTo>
                <a:cubicBezTo>
                  <a:pt x="1098" y="324"/>
                  <a:pt x="1098" y="324"/>
                  <a:pt x="1098" y="324"/>
                </a:cubicBezTo>
                <a:cubicBezTo>
                  <a:pt x="1102" y="347"/>
                  <a:pt x="1106" y="370"/>
                  <a:pt x="1111" y="392"/>
                </a:cubicBezTo>
                <a:cubicBezTo>
                  <a:pt x="1275" y="845"/>
                  <a:pt x="1646" y="1049"/>
                  <a:pt x="2072" y="1212"/>
                </a:cubicBezTo>
                <a:cubicBezTo>
                  <a:pt x="2090" y="1218"/>
                  <a:pt x="2100" y="1236"/>
                  <a:pt x="2098" y="1254"/>
                </a:cubicBezTo>
                <a:cubicBezTo>
                  <a:pt x="2094" y="1318"/>
                  <a:pt x="2064" y="1378"/>
                  <a:pt x="2016" y="1420"/>
                </a:cubicBezTo>
                <a:cubicBezTo>
                  <a:pt x="2014" y="1647"/>
                  <a:pt x="2019" y="1864"/>
                  <a:pt x="2095" y="2066"/>
                </a:cubicBezTo>
                <a:cubicBezTo>
                  <a:pt x="2116" y="2120"/>
                  <a:pt x="2116" y="2120"/>
                  <a:pt x="2116" y="2120"/>
                </a:cubicBezTo>
                <a:cubicBezTo>
                  <a:pt x="1298" y="2120"/>
                  <a:pt x="1298" y="2120"/>
                  <a:pt x="1298" y="2120"/>
                </a:cubicBezTo>
                <a:cubicBezTo>
                  <a:pt x="1298" y="1744"/>
                  <a:pt x="1298" y="1744"/>
                  <a:pt x="1298" y="1744"/>
                </a:cubicBezTo>
                <a:cubicBezTo>
                  <a:pt x="1232" y="1768"/>
                  <a:pt x="1144" y="1780"/>
                  <a:pt x="1058" y="1780"/>
                </a:cubicBezTo>
                <a:cubicBezTo>
                  <a:pt x="972" y="1780"/>
                  <a:pt x="884" y="1768"/>
                  <a:pt x="818" y="1744"/>
                </a:cubicBezTo>
                <a:cubicBezTo>
                  <a:pt x="818" y="2120"/>
                  <a:pt x="818" y="2120"/>
                  <a:pt x="818" y="2120"/>
                </a:cubicBezTo>
                <a:cubicBezTo>
                  <a:pt x="0" y="2120"/>
                  <a:pt x="0" y="2120"/>
                  <a:pt x="0" y="2120"/>
                </a:cubicBezTo>
                <a:cubicBezTo>
                  <a:pt x="21" y="2066"/>
                  <a:pt x="21" y="2066"/>
                  <a:pt x="21" y="2066"/>
                </a:cubicBezTo>
                <a:cubicBezTo>
                  <a:pt x="97" y="1864"/>
                  <a:pt x="102" y="1647"/>
                  <a:pt x="100" y="1420"/>
                </a:cubicBezTo>
                <a:cubicBezTo>
                  <a:pt x="51" y="1377"/>
                  <a:pt x="22" y="1316"/>
                  <a:pt x="18" y="1251"/>
                </a:cubicBezTo>
                <a:cubicBezTo>
                  <a:pt x="18" y="1234"/>
                  <a:pt x="28" y="1218"/>
                  <a:pt x="44" y="1212"/>
                </a:cubicBezTo>
                <a:cubicBezTo>
                  <a:pt x="470" y="1049"/>
                  <a:pt x="841" y="845"/>
                  <a:pt x="1005" y="392"/>
                </a:cubicBezTo>
                <a:cubicBezTo>
                  <a:pt x="1010" y="370"/>
                  <a:pt x="1014" y="347"/>
                  <a:pt x="1018" y="324"/>
                </a:cubicBezTo>
                <a:cubicBezTo>
                  <a:pt x="1018" y="40"/>
                  <a:pt x="1018" y="40"/>
                  <a:pt x="1018" y="40"/>
                </a:cubicBezTo>
                <a:cubicBezTo>
                  <a:pt x="1058" y="40"/>
                  <a:pt x="1058" y="40"/>
                  <a:pt x="1058" y="40"/>
                </a:cubicBezTo>
                <a:cubicBezTo>
                  <a:pt x="1090" y="40"/>
                  <a:pt x="1114" y="32"/>
                  <a:pt x="1138" y="23"/>
                </a:cubicBezTo>
                <a:cubicBezTo>
                  <a:pt x="1171" y="12"/>
                  <a:pt x="1205" y="0"/>
                  <a:pt x="1258" y="0"/>
                </a:cubicBezTo>
                <a:cubicBezTo>
                  <a:pt x="1310" y="0"/>
                  <a:pt x="1345" y="23"/>
                  <a:pt x="1380" y="47"/>
                </a:cubicBezTo>
                <a:close/>
                <a:moveTo>
                  <a:pt x="1290" y="835"/>
                </a:moveTo>
                <a:cubicBezTo>
                  <a:pt x="1383" y="983"/>
                  <a:pt x="1518" y="1125"/>
                  <a:pt x="1676" y="1204"/>
                </a:cubicBezTo>
                <a:cubicBezTo>
                  <a:pt x="1693" y="1212"/>
                  <a:pt x="1698" y="1228"/>
                  <a:pt x="1698" y="1245"/>
                </a:cubicBezTo>
                <a:cubicBezTo>
                  <a:pt x="1701" y="1331"/>
                  <a:pt x="1772" y="1400"/>
                  <a:pt x="1858" y="1400"/>
                </a:cubicBezTo>
                <a:cubicBezTo>
                  <a:pt x="1933" y="1400"/>
                  <a:pt x="1998" y="1348"/>
                  <a:pt x="2014" y="1275"/>
                </a:cubicBezTo>
                <a:cubicBezTo>
                  <a:pt x="1751" y="1172"/>
                  <a:pt x="1486" y="1043"/>
                  <a:pt x="1290" y="835"/>
                </a:cubicBezTo>
                <a:close/>
                <a:moveTo>
                  <a:pt x="1298" y="1240"/>
                </a:moveTo>
                <a:cubicBezTo>
                  <a:pt x="1298" y="1328"/>
                  <a:pt x="1370" y="1400"/>
                  <a:pt x="1458" y="1400"/>
                </a:cubicBezTo>
                <a:cubicBezTo>
                  <a:pt x="1537" y="1400"/>
                  <a:pt x="1605" y="1341"/>
                  <a:pt x="1616" y="1263"/>
                </a:cubicBezTo>
                <a:cubicBezTo>
                  <a:pt x="1399" y="1145"/>
                  <a:pt x="1229" y="926"/>
                  <a:pt x="1129" y="702"/>
                </a:cubicBezTo>
                <a:cubicBezTo>
                  <a:pt x="1166" y="904"/>
                  <a:pt x="1230" y="1063"/>
                  <a:pt x="1281" y="1191"/>
                </a:cubicBezTo>
                <a:cubicBezTo>
                  <a:pt x="1286" y="1203"/>
                  <a:pt x="1290" y="1214"/>
                  <a:pt x="1295" y="1225"/>
                </a:cubicBezTo>
                <a:cubicBezTo>
                  <a:pt x="1297" y="1230"/>
                  <a:pt x="1298" y="1235"/>
                  <a:pt x="1298" y="1240"/>
                </a:cubicBezTo>
                <a:close/>
                <a:moveTo>
                  <a:pt x="1218" y="1247"/>
                </a:moveTo>
                <a:cubicBezTo>
                  <a:pt x="1207" y="1221"/>
                  <a:pt x="1207" y="1221"/>
                  <a:pt x="1207" y="1221"/>
                </a:cubicBezTo>
                <a:cubicBezTo>
                  <a:pt x="1158" y="1098"/>
                  <a:pt x="1097" y="948"/>
                  <a:pt x="1058" y="758"/>
                </a:cubicBezTo>
                <a:cubicBezTo>
                  <a:pt x="1019" y="948"/>
                  <a:pt x="958" y="1098"/>
                  <a:pt x="909" y="1221"/>
                </a:cubicBezTo>
                <a:cubicBezTo>
                  <a:pt x="898" y="1247"/>
                  <a:pt x="898" y="1247"/>
                  <a:pt x="898" y="1247"/>
                </a:cubicBezTo>
                <a:cubicBezTo>
                  <a:pt x="902" y="1332"/>
                  <a:pt x="972" y="1400"/>
                  <a:pt x="1058" y="1400"/>
                </a:cubicBezTo>
                <a:cubicBezTo>
                  <a:pt x="1144" y="1400"/>
                  <a:pt x="1214" y="1332"/>
                  <a:pt x="1218" y="1247"/>
                </a:cubicBezTo>
                <a:close/>
                <a:moveTo>
                  <a:pt x="818" y="1240"/>
                </a:moveTo>
                <a:cubicBezTo>
                  <a:pt x="818" y="1235"/>
                  <a:pt x="819" y="1230"/>
                  <a:pt x="821" y="1225"/>
                </a:cubicBezTo>
                <a:cubicBezTo>
                  <a:pt x="826" y="1214"/>
                  <a:pt x="830" y="1203"/>
                  <a:pt x="835" y="1191"/>
                </a:cubicBezTo>
                <a:cubicBezTo>
                  <a:pt x="886" y="1063"/>
                  <a:pt x="950" y="904"/>
                  <a:pt x="987" y="702"/>
                </a:cubicBezTo>
                <a:cubicBezTo>
                  <a:pt x="887" y="926"/>
                  <a:pt x="717" y="1145"/>
                  <a:pt x="500" y="1263"/>
                </a:cubicBezTo>
                <a:cubicBezTo>
                  <a:pt x="511" y="1341"/>
                  <a:pt x="579" y="1400"/>
                  <a:pt x="658" y="1400"/>
                </a:cubicBezTo>
                <a:cubicBezTo>
                  <a:pt x="746" y="1400"/>
                  <a:pt x="818" y="1328"/>
                  <a:pt x="818" y="1240"/>
                </a:cubicBezTo>
                <a:close/>
                <a:moveTo>
                  <a:pt x="440" y="1204"/>
                </a:moveTo>
                <a:cubicBezTo>
                  <a:pt x="598" y="1125"/>
                  <a:pt x="732" y="983"/>
                  <a:pt x="826" y="835"/>
                </a:cubicBezTo>
                <a:cubicBezTo>
                  <a:pt x="629" y="1043"/>
                  <a:pt x="365" y="1172"/>
                  <a:pt x="102" y="1275"/>
                </a:cubicBezTo>
                <a:cubicBezTo>
                  <a:pt x="118" y="1348"/>
                  <a:pt x="183" y="1400"/>
                  <a:pt x="258" y="1400"/>
                </a:cubicBezTo>
                <a:cubicBezTo>
                  <a:pt x="344" y="1400"/>
                  <a:pt x="415" y="1331"/>
                  <a:pt x="418" y="1245"/>
                </a:cubicBezTo>
                <a:cubicBezTo>
                  <a:pt x="418" y="1228"/>
                  <a:pt x="423" y="1212"/>
                  <a:pt x="440" y="1204"/>
                </a:cubicBezTo>
                <a:close/>
              </a:path>
            </a:pathLst>
          </a:custGeom>
          <a:solidFill>
            <a:srgbClr val="00B0F0"/>
          </a:solidFill>
          <a:ln>
            <a:noFill/>
          </a:ln>
        </p:spPr>
        <p:txBody>
          <a:bodyPr vert="horz" wrap="square" lIns="121920" tIns="60960" rIns="121920" bIns="60960" numCol="1" anchor="t" anchorCtr="0" compatLnSpc="1">
            <a:prstTxWarp prst="textNoShape">
              <a:avLst/>
            </a:prstTxWarp>
          </a:bodyPr>
          <a:lstStyle/>
          <a:p>
            <a:endParaRPr lang="en-US" sz="2400" dirty="0"/>
          </a:p>
        </p:txBody>
      </p:sp>
      <p:sp>
        <p:nvSpPr>
          <p:cNvPr id="86" name="Freeform 21"/>
          <p:cNvSpPr>
            <a:spLocks noChangeAspect="1" noEditPoints="1"/>
          </p:cNvSpPr>
          <p:nvPr>
            <p:custDataLst>
              <p:tags r:id="rId12"/>
            </p:custDataLst>
          </p:nvPr>
        </p:nvSpPr>
        <p:spPr bwMode="auto">
          <a:xfrm>
            <a:off x="6594505" y="4443963"/>
            <a:ext cx="598963" cy="598963"/>
          </a:xfrm>
          <a:custGeom>
            <a:avLst/>
            <a:gdLst>
              <a:gd name="T0" fmla="*/ 1040 w 2080"/>
              <a:gd name="T1" fmla="*/ 0 h 2080"/>
              <a:gd name="T2" fmla="*/ 1668 w 2080"/>
              <a:gd name="T3" fmla="*/ 211 h 2080"/>
              <a:gd name="T4" fmla="*/ 1664 w 2080"/>
              <a:gd name="T5" fmla="*/ 267 h 2080"/>
              <a:gd name="T6" fmla="*/ 1039 w 2080"/>
              <a:gd name="T7" fmla="*/ 580 h 2080"/>
              <a:gd name="T8" fmla="*/ 414 w 2080"/>
              <a:gd name="T9" fmla="*/ 268 h 2080"/>
              <a:gd name="T10" fmla="*/ 411 w 2080"/>
              <a:gd name="T11" fmla="*/ 212 h 2080"/>
              <a:gd name="T12" fmla="*/ 1040 w 2080"/>
              <a:gd name="T13" fmla="*/ 0 h 2080"/>
              <a:gd name="T14" fmla="*/ 1835 w 2080"/>
              <a:gd name="T15" fmla="*/ 370 h 2080"/>
              <a:gd name="T16" fmla="*/ 2080 w 2080"/>
              <a:gd name="T17" fmla="*/ 1040 h 2080"/>
              <a:gd name="T18" fmla="*/ 1836 w 2080"/>
              <a:gd name="T19" fmla="*/ 1710 h 2080"/>
              <a:gd name="T20" fmla="*/ 1786 w 2080"/>
              <a:gd name="T21" fmla="*/ 1709 h 2080"/>
              <a:gd name="T22" fmla="*/ 1039 w 2080"/>
              <a:gd name="T23" fmla="*/ 1340 h 2080"/>
              <a:gd name="T24" fmla="*/ 294 w 2080"/>
              <a:gd name="T25" fmla="*/ 1708 h 2080"/>
              <a:gd name="T26" fmla="*/ 244 w 2080"/>
              <a:gd name="T27" fmla="*/ 1709 h 2080"/>
              <a:gd name="T28" fmla="*/ 0 w 2080"/>
              <a:gd name="T29" fmla="*/ 1040 h 2080"/>
              <a:gd name="T30" fmla="*/ 244 w 2080"/>
              <a:gd name="T31" fmla="*/ 371 h 2080"/>
              <a:gd name="T32" fmla="*/ 294 w 2080"/>
              <a:gd name="T33" fmla="*/ 372 h 2080"/>
              <a:gd name="T34" fmla="*/ 1039 w 2080"/>
              <a:gd name="T35" fmla="*/ 740 h 2080"/>
              <a:gd name="T36" fmla="*/ 1786 w 2080"/>
              <a:gd name="T37" fmla="*/ 371 h 2080"/>
              <a:gd name="T38" fmla="*/ 1835 w 2080"/>
              <a:gd name="T39" fmla="*/ 370 h 2080"/>
              <a:gd name="T40" fmla="*/ 1668 w 2080"/>
              <a:gd name="T41" fmla="*/ 1869 h 2080"/>
              <a:gd name="T42" fmla="*/ 1040 w 2080"/>
              <a:gd name="T43" fmla="*/ 2080 h 2080"/>
              <a:gd name="T44" fmla="*/ 411 w 2080"/>
              <a:gd name="T45" fmla="*/ 1868 h 2080"/>
              <a:gd name="T46" fmla="*/ 414 w 2080"/>
              <a:gd name="T47" fmla="*/ 1812 h 2080"/>
              <a:gd name="T48" fmla="*/ 1039 w 2080"/>
              <a:gd name="T49" fmla="*/ 1500 h 2080"/>
              <a:gd name="T50" fmla="*/ 1664 w 2080"/>
              <a:gd name="T51" fmla="*/ 1813 h 2080"/>
              <a:gd name="T52" fmla="*/ 1668 w 2080"/>
              <a:gd name="T53" fmla="*/ 1869 h 20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2080" h="2080">
                <a:moveTo>
                  <a:pt x="1040" y="0"/>
                </a:moveTo>
                <a:cubicBezTo>
                  <a:pt x="1276" y="0"/>
                  <a:pt x="1494" y="78"/>
                  <a:pt x="1668" y="211"/>
                </a:cubicBezTo>
                <a:cubicBezTo>
                  <a:pt x="1693" y="230"/>
                  <a:pt x="1678" y="250"/>
                  <a:pt x="1664" y="267"/>
                </a:cubicBezTo>
                <a:cubicBezTo>
                  <a:pt x="1516" y="465"/>
                  <a:pt x="1286" y="580"/>
                  <a:pt x="1039" y="580"/>
                </a:cubicBezTo>
                <a:cubicBezTo>
                  <a:pt x="792" y="580"/>
                  <a:pt x="563" y="465"/>
                  <a:pt x="414" y="268"/>
                </a:cubicBezTo>
                <a:cubicBezTo>
                  <a:pt x="402" y="251"/>
                  <a:pt x="386" y="231"/>
                  <a:pt x="411" y="212"/>
                </a:cubicBezTo>
                <a:cubicBezTo>
                  <a:pt x="586" y="79"/>
                  <a:pt x="804" y="0"/>
                  <a:pt x="1040" y="0"/>
                </a:cubicBezTo>
                <a:close/>
                <a:moveTo>
                  <a:pt x="1835" y="370"/>
                </a:moveTo>
                <a:cubicBezTo>
                  <a:pt x="1988" y="551"/>
                  <a:pt x="2080" y="785"/>
                  <a:pt x="2080" y="1040"/>
                </a:cubicBezTo>
                <a:cubicBezTo>
                  <a:pt x="2080" y="1295"/>
                  <a:pt x="1988" y="1529"/>
                  <a:pt x="1836" y="1710"/>
                </a:cubicBezTo>
                <a:cubicBezTo>
                  <a:pt x="1822" y="1726"/>
                  <a:pt x="1798" y="1725"/>
                  <a:pt x="1786" y="1709"/>
                </a:cubicBezTo>
                <a:cubicBezTo>
                  <a:pt x="1608" y="1477"/>
                  <a:pt x="1332" y="1340"/>
                  <a:pt x="1039" y="1340"/>
                </a:cubicBezTo>
                <a:cubicBezTo>
                  <a:pt x="746" y="1340"/>
                  <a:pt x="472" y="1476"/>
                  <a:pt x="294" y="1708"/>
                </a:cubicBezTo>
                <a:cubicBezTo>
                  <a:pt x="281" y="1724"/>
                  <a:pt x="257" y="1724"/>
                  <a:pt x="244" y="1709"/>
                </a:cubicBezTo>
                <a:cubicBezTo>
                  <a:pt x="92" y="1528"/>
                  <a:pt x="0" y="1295"/>
                  <a:pt x="0" y="1040"/>
                </a:cubicBezTo>
                <a:cubicBezTo>
                  <a:pt x="0" y="785"/>
                  <a:pt x="92" y="552"/>
                  <a:pt x="244" y="371"/>
                </a:cubicBezTo>
                <a:cubicBezTo>
                  <a:pt x="257" y="355"/>
                  <a:pt x="281" y="356"/>
                  <a:pt x="294" y="372"/>
                </a:cubicBezTo>
                <a:cubicBezTo>
                  <a:pt x="472" y="604"/>
                  <a:pt x="746" y="740"/>
                  <a:pt x="1039" y="740"/>
                </a:cubicBezTo>
                <a:cubicBezTo>
                  <a:pt x="1332" y="740"/>
                  <a:pt x="1608" y="603"/>
                  <a:pt x="1786" y="371"/>
                </a:cubicBezTo>
                <a:cubicBezTo>
                  <a:pt x="1798" y="355"/>
                  <a:pt x="1822" y="354"/>
                  <a:pt x="1835" y="370"/>
                </a:cubicBezTo>
                <a:close/>
                <a:moveTo>
                  <a:pt x="1668" y="1869"/>
                </a:moveTo>
                <a:cubicBezTo>
                  <a:pt x="1493" y="2002"/>
                  <a:pt x="1276" y="2080"/>
                  <a:pt x="1040" y="2080"/>
                </a:cubicBezTo>
                <a:cubicBezTo>
                  <a:pt x="804" y="2080"/>
                  <a:pt x="586" y="2001"/>
                  <a:pt x="411" y="1868"/>
                </a:cubicBezTo>
                <a:cubicBezTo>
                  <a:pt x="388" y="1851"/>
                  <a:pt x="402" y="1828"/>
                  <a:pt x="414" y="1812"/>
                </a:cubicBezTo>
                <a:cubicBezTo>
                  <a:pt x="563" y="1615"/>
                  <a:pt x="792" y="1500"/>
                  <a:pt x="1039" y="1500"/>
                </a:cubicBezTo>
                <a:cubicBezTo>
                  <a:pt x="1287" y="1500"/>
                  <a:pt x="1516" y="1615"/>
                  <a:pt x="1664" y="1813"/>
                </a:cubicBezTo>
                <a:cubicBezTo>
                  <a:pt x="1677" y="1831"/>
                  <a:pt x="1692" y="1850"/>
                  <a:pt x="1668" y="1869"/>
                </a:cubicBezTo>
                <a:close/>
              </a:path>
            </a:pathLst>
          </a:custGeom>
          <a:solidFill>
            <a:schemeClr val="accent2">
              <a:lumMod val="60000"/>
              <a:lumOff val="40000"/>
            </a:schemeClr>
          </a:solidFill>
          <a:ln>
            <a:noFill/>
          </a:ln>
          <a:effectLst>
            <a:outerShdw blurRad="50800" dist="50800" dir="5400000" algn="ctr" rotWithShape="0">
              <a:schemeClr val="bg1">
                <a:alpha val="98000"/>
              </a:schemeClr>
            </a:outerShdw>
            <a:reflection blurRad="6350" stA="52000" endA="300" endPos="35000" dir="5400000" sy="-100000" algn="bl" rotWithShape="0"/>
          </a:effectLst>
        </p:spPr>
        <p:txBody>
          <a:bodyPr vert="horz" wrap="square" lIns="121920" tIns="60960" rIns="121920" bIns="60960" numCol="1" anchor="t" anchorCtr="0" compatLnSpc="1">
            <a:prstTxWarp prst="textNoShape">
              <a:avLst/>
            </a:prstTxWarp>
          </a:bodyPr>
          <a:lstStyle/>
          <a:p>
            <a:endParaRPr lang="en-US" sz="1333"/>
          </a:p>
        </p:txBody>
      </p:sp>
      <p:sp>
        <p:nvSpPr>
          <p:cNvPr id="87" name="Freeform 17"/>
          <p:cNvSpPr>
            <a:spLocks noChangeAspect="1" noEditPoints="1"/>
          </p:cNvSpPr>
          <p:nvPr>
            <p:custDataLst>
              <p:tags r:id="rId13"/>
            </p:custDataLst>
          </p:nvPr>
        </p:nvSpPr>
        <p:spPr bwMode="auto">
          <a:xfrm>
            <a:off x="8120854" y="4451394"/>
            <a:ext cx="471775" cy="584103"/>
          </a:xfrm>
          <a:custGeom>
            <a:avLst/>
            <a:gdLst>
              <a:gd name="T0" fmla="*/ 840 w 1680"/>
              <a:gd name="T1" fmla="*/ 360 h 2080"/>
              <a:gd name="T2" fmla="*/ 280 w 1680"/>
              <a:gd name="T3" fmla="*/ 920 h 2080"/>
              <a:gd name="T4" fmla="*/ 840 w 1680"/>
              <a:gd name="T5" fmla="*/ 1480 h 2080"/>
              <a:gd name="T6" fmla="*/ 1400 w 1680"/>
              <a:gd name="T7" fmla="*/ 920 h 2080"/>
              <a:gd name="T8" fmla="*/ 840 w 1680"/>
              <a:gd name="T9" fmla="*/ 360 h 2080"/>
              <a:gd name="T10" fmla="*/ 1320 w 1680"/>
              <a:gd name="T11" fmla="*/ 920 h 2080"/>
              <a:gd name="T12" fmla="*/ 840 w 1680"/>
              <a:gd name="T13" fmla="*/ 1400 h 2080"/>
              <a:gd name="T14" fmla="*/ 360 w 1680"/>
              <a:gd name="T15" fmla="*/ 920 h 2080"/>
              <a:gd name="T16" fmla="*/ 840 w 1680"/>
              <a:gd name="T17" fmla="*/ 440 h 2080"/>
              <a:gd name="T18" fmla="*/ 1320 w 1680"/>
              <a:gd name="T19" fmla="*/ 920 h 2080"/>
              <a:gd name="T20" fmla="*/ 841 w 1680"/>
              <a:gd name="T21" fmla="*/ 540 h 2080"/>
              <a:gd name="T22" fmla="*/ 461 w 1680"/>
              <a:gd name="T23" fmla="*/ 920 h 2080"/>
              <a:gd name="T24" fmla="*/ 841 w 1680"/>
              <a:gd name="T25" fmla="*/ 1300 h 2080"/>
              <a:gd name="T26" fmla="*/ 1221 w 1680"/>
              <a:gd name="T27" fmla="*/ 920 h 2080"/>
              <a:gd name="T28" fmla="*/ 841 w 1680"/>
              <a:gd name="T29" fmla="*/ 540 h 2080"/>
              <a:gd name="T30" fmla="*/ 1141 w 1680"/>
              <a:gd name="T31" fmla="*/ 920 h 2080"/>
              <a:gd name="T32" fmla="*/ 841 w 1680"/>
              <a:gd name="T33" fmla="*/ 1220 h 2080"/>
              <a:gd name="T34" fmla="*/ 541 w 1680"/>
              <a:gd name="T35" fmla="*/ 920 h 2080"/>
              <a:gd name="T36" fmla="*/ 841 w 1680"/>
              <a:gd name="T37" fmla="*/ 620 h 2080"/>
              <a:gd name="T38" fmla="*/ 1141 w 1680"/>
              <a:gd name="T39" fmla="*/ 920 h 2080"/>
              <a:gd name="T40" fmla="*/ 841 w 1680"/>
              <a:gd name="T41" fmla="*/ 720 h 2080"/>
              <a:gd name="T42" fmla="*/ 641 w 1680"/>
              <a:gd name="T43" fmla="*/ 920 h 2080"/>
              <a:gd name="T44" fmla="*/ 841 w 1680"/>
              <a:gd name="T45" fmla="*/ 1120 h 2080"/>
              <a:gd name="T46" fmla="*/ 1041 w 1680"/>
              <a:gd name="T47" fmla="*/ 920 h 2080"/>
              <a:gd name="T48" fmla="*/ 841 w 1680"/>
              <a:gd name="T49" fmla="*/ 720 h 2080"/>
              <a:gd name="T50" fmla="*/ 961 w 1680"/>
              <a:gd name="T51" fmla="*/ 920 h 2080"/>
              <a:gd name="T52" fmla="*/ 841 w 1680"/>
              <a:gd name="T53" fmla="*/ 1040 h 2080"/>
              <a:gd name="T54" fmla="*/ 721 w 1680"/>
              <a:gd name="T55" fmla="*/ 920 h 2080"/>
              <a:gd name="T56" fmla="*/ 841 w 1680"/>
              <a:gd name="T57" fmla="*/ 800 h 2080"/>
              <a:gd name="T58" fmla="*/ 961 w 1680"/>
              <a:gd name="T59" fmla="*/ 920 h 2080"/>
              <a:gd name="T60" fmla="*/ 1680 w 1680"/>
              <a:gd name="T61" fmla="*/ 120 h 2080"/>
              <a:gd name="T62" fmla="*/ 1680 w 1680"/>
              <a:gd name="T63" fmla="*/ 1960 h 2080"/>
              <a:gd name="T64" fmla="*/ 1560 w 1680"/>
              <a:gd name="T65" fmla="*/ 2080 h 2080"/>
              <a:gd name="T66" fmla="*/ 120 w 1680"/>
              <a:gd name="T67" fmla="*/ 2080 h 2080"/>
              <a:gd name="T68" fmla="*/ 0 w 1680"/>
              <a:gd name="T69" fmla="*/ 1960 h 2080"/>
              <a:gd name="T70" fmla="*/ 0 w 1680"/>
              <a:gd name="T71" fmla="*/ 120 h 2080"/>
              <a:gd name="T72" fmla="*/ 120 w 1680"/>
              <a:gd name="T73" fmla="*/ 0 h 2080"/>
              <a:gd name="T74" fmla="*/ 1560 w 1680"/>
              <a:gd name="T75" fmla="*/ 0 h 2080"/>
              <a:gd name="T76" fmla="*/ 1680 w 1680"/>
              <a:gd name="T77" fmla="*/ 120 h 2080"/>
              <a:gd name="T78" fmla="*/ 720 w 1680"/>
              <a:gd name="T79" fmla="*/ 1920 h 2080"/>
              <a:gd name="T80" fmla="*/ 960 w 1680"/>
              <a:gd name="T81" fmla="*/ 1920 h 2080"/>
              <a:gd name="T82" fmla="*/ 1000 w 1680"/>
              <a:gd name="T83" fmla="*/ 1880 h 2080"/>
              <a:gd name="T84" fmla="*/ 960 w 1680"/>
              <a:gd name="T85" fmla="*/ 1840 h 2080"/>
              <a:gd name="T86" fmla="*/ 720 w 1680"/>
              <a:gd name="T87" fmla="*/ 1840 h 2080"/>
              <a:gd name="T88" fmla="*/ 680 w 1680"/>
              <a:gd name="T89" fmla="*/ 1880 h 2080"/>
              <a:gd name="T90" fmla="*/ 720 w 1680"/>
              <a:gd name="T91" fmla="*/ 1920 h 2080"/>
              <a:gd name="T92" fmla="*/ 160 w 1680"/>
              <a:gd name="T93" fmla="*/ 160 h 2080"/>
              <a:gd name="T94" fmla="*/ 160 w 1680"/>
              <a:gd name="T95" fmla="*/ 1760 h 2080"/>
              <a:gd name="T96" fmla="*/ 1520 w 1680"/>
              <a:gd name="T97" fmla="*/ 1760 h 2080"/>
              <a:gd name="T98" fmla="*/ 1520 w 1680"/>
              <a:gd name="T99" fmla="*/ 160 h 2080"/>
              <a:gd name="T100" fmla="*/ 160 w 1680"/>
              <a:gd name="T101" fmla="*/ 160 h 2080"/>
              <a:gd name="T102" fmla="*/ 1440 w 1680"/>
              <a:gd name="T103" fmla="*/ 240 h 2080"/>
              <a:gd name="T104" fmla="*/ 1440 w 1680"/>
              <a:gd name="T105" fmla="*/ 1680 h 2080"/>
              <a:gd name="T106" fmla="*/ 240 w 1680"/>
              <a:gd name="T107" fmla="*/ 1680 h 2080"/>
              <a:gd name="T108" fmla="*/ 240 w 1680"/>
              <a:gd name="T109" fmla="*/ 240 h 2080"/>
              <a:gd name="T110" fmla="*/ 1440 w 1680"/>
              <a:gd name="T111" fmla="*/ 240 h 20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1680" h="2080">
                <a:moveTo>
                  <a:pt x="840" y="360"/>
                </a:moveTo>
                <a:cubicBezTo>
                  <a:pt x="531" y="360"/>
                  <a:pt x="280" y="611"/>
                  <a:pt x="280" y="920"/>
                </a:cubicBezTo>
                <a:cubicBezTo>
                  <a:pt x="280" y="1229"/>
                  <a:pt x="531" y="1480"/>
                  <a:pt x="840" y="1480"/>
                </a:cubicBezTo>
                <a:cubicBezTo>
                  <a:pt x="1149" y="1480"/>
                  <a:pt x="1400" y="1229"/>
                  <a:pt x="1400" y="920"/>
                </a:cubicBezTo>
                <a:cubicBezTo>
                  <a:pt x="1400" y="611"/>
                  <a:pt x="1149" y="360"/>
                  <a:pt x="840" y="360"/>
                </a:cubicBezTo>
                <a:close/>
                <a:moveTo>
                  <a:pt x="1320" y="920"/>
                </a:moveTo>
                <a:cubicBezTo>
                  <a:pt x="1320" y="1185"/>
                  <a:pt x="1105" y="1400"/>
                  <a:pt x="840" y="1400"/>
                </a:cubicBezTo>
                <a:cubicBezTo>
                  <a:pt x="575" y="1400"/>
                  <a:pt x="360" y="1185"/>
                  <a:pt x="360" y="920"/>
                </a:cubicBezTo>
                <a:cubicBezTo>
                  <a:pt x="360" y="655"/>
                  <a:pt x="575" y="440"/>
                  <a:pt x="840" y="440"/>
                </a:cubicBezTo>
                <a:cubicBezTo>
                  <a:pt x="1105" y="440"/>
                  <a:pt x="1320" y="655"/>
                  <a:pt x="1320" y="920"/>
                </a:cubicBezTo>
                <a:close/>
                <a:moveTo>
                  <a:pt x="841" y="540"/>
                </a:moveTo>
                <a:cubicBezTo>
                  <a:pt x="631" y="540"/>
                  <a:pt x="461" y="710"/>
                  <a:pt x="461" y="920"/>
                </a:cubicBezTo>
                <a:cubicBezTo>
                  <a:pt x="461" y="1130"/>
                  <a:pt x="631" y="1300"/>
                  <a:pt x="841" y="1300"/>
                </a:cubicBezTo>
                <a:cubicBezTo>
                  <a:pt x="1051" y="1300"/>
                  <a:pt x="1221" y="1130"/>
                  <a:pt x="1221" y="920"/>
                </a:cubicBezTo>
                <a:cubicBezTo>
                  <a:pt x="1221" y="710"/>
                  <a:pt x="1051" y="540"/>
                  <a:pt x="841" y="540"/>
                </a:cubicBezTo>
                <a:close/>
                <a:moveTo>
                  <a:pt x="1141" y="920"/>
                </a:moveTo>
                <a:cubicBezTo>
                  <a:pt x="1141" y="1086"/>
                  <a:pt x="1007" y="1220"/>
                  <a:pt x="841" y="1220"/>
                </a:cubicBezTo>
                <a:cubicBezTo>
                  <a:pt x="676" y="1220"/>
                  <a:pt x="541" y="1086"/>
                  <a:pt x="541" y="920"/>
                </a:cubicBezTo>
                <a:cubicBezTo>
                  <a:pt x="541" y="754"/>
                  <a:pt x="676" y="620"/>
                  <a:pt x="841" y="620"/>
                </a:cubicBezTo>
                <a:cubicBezTo>
                  <a:pt x="1007" y="620"/>
                  <a:pt x="1141" y="754"/>
                  <a:pt x="1141" y="920"/>
                </a:cubicBezTo>
                <a:close/>
                <a:moveTo>
                  <a:pt x="841" y="720"/>
                </a:moveTo>
                <a:cubicBezTo>
                  <a:pt x="731" y="720"/>
                  <a:pt x="641" y="810"/>
                  <a:pt x="641" y="920"/>
                </a:cubicBezTo>
                <a:cubicBezTo>
                  <a:pt x="641" y="1030"/>
                  <a:pt x="731" y="1120"/>
                  <a:pt x="841" y="1120"/>
                </a:cubicBezTo>
                <a:cubicBezTo>
                  <a:pt x="952" y="1120"/>
                  <a:pt x="1041" y="1030"/>
                  <a:pt x="1041" y="920"/>
                </a:cubicBezTo>
                <a:cubicBezTo>
                  <a:pt x="1041" y="810"/>
                  <a:pt x="952" y="720"/>
                  <a:pt x="841" y="720"/>
                </a:cubicBezTo>
                <a:close/>
                <a:moveTo>
                  <a:pt x="961" y="920"/>
                </a:moveTo>
                <a:cubicBezTo>
                  <a:pt x="961" y="986"/>
                  <a:pt x="908" y="1040"/>
                  <a:pt x="841" y="1040"/>
                </a:cubicBezTo>
                <a:cubicBezTo>
                  <a:pt x="775" y="1040"/>
                  <a:pt x="721" y="986"/>
                  <a:pt x="721" y="920"/>
                </a:cubicBezTo>
                <a:cubicBezTo>
                  <a:pt x="721" y="854"/>
                  <a:pt x="775" y="800"/>
                  <a:pt x="841" y="800"/>
                </a:cubicBezTo>
                <a:cubicBezTo>
                  <a:pt x="908" y="800"/>
                  <a:pt x="961" y="854"/>
                  <a:pt x="961" y="920"/>
                </a:cubicBezTo>
                <a:close/>
                <a:moveTo>
                  <a:pt x="1680" y="120"/>
                </a:moveTo>
                <a:cubicBezTo>
                  <a:pt x="1680" y="1960"/>
                  <a:pt x="1680" y="1960"/>
                  <a:pt x="1680" y="1960"/>
                </a:cubicBezTo>
                <a:cubicBezTo>
                  <a:pt x="1680" y="2026"/>
                  <a:pt x="1626" y="2080"/>
                  <a:pt x="1560" y="2080"/>
                </a:cubicBezTo>
                <a:cubicBezTo>
                  <a:pt x="120" y="2080"/>
                  <a:pt x="120" y="2080"/>
                  <a:pt x="120" y="2080"/>
                </a:cubicBezTo>
                <a:cubicBezTo>
                  <a:pt x="54" y="2080"/>
                  <a:pt x="0" y="2026"/>
                  <a:pt x="0" y="1960"/>
                </a:cubicBezTo>
                <a:cubicBezTo>
                  <a:pt x="0" y="120"/>
                  <a:pt x="0" y="120"/>
                  <a:pt x="0" y="120"/>
                </a:cubicBezTo>
                <a:cubicBezTo>
                  <a:pt x="0" y="54"/>
                  <a:pt x="54" y="0"/>
                  <a:pt x="120" y="0"/>
                </a:cubicBezTo>
                <a:cubicBezTo>
                  <a:pt x="1560" y="0"/>
                  <a:pt x="1560" y="0"/>
                  <a:pt x="1560" y="0"/>
                </a:cubicBezTo>
                <a:cubicBezTo>
                  <a:pt x="1626" y="0"/>
                  <a:pt x="1680" y="54"/>
                  <a:pt x="1680" y="120"/>
                </a:cubicBezTo>
                <a:close/>
                <a:moveTo>
                  <a:pt x="720" y="1920"/>
                </a:moveTo>
                <a:cubicBezTo>
                  <a:pt x="960" y="1920"/>
                  <a:pt x="960" y="1920"/>
                  <a:pt x="960" y="1920"/>
                </a:cubicBezTo>
                <a:cubicBezTo>
                  <a:pt x="982" y="1920"/>
                  <a:pt x="1000" y="1902"/>
                  <a:pt x="1000" y="1880"/>
                </a:cubicBezTo>
                <a:cubicBezTo>
                  <a:pt x="1000" y="1858"/>
                  <a:pt x="982" y="1840"/>
                  <a:pt x="960" y="1840"/>
                </a:cubicBezTo>
                <a:cubicBezTo>
                  <a:pt x="720" y="1840"/>
                  <a:pt x="720" y="1840"/>
                  <a:pt x="720" y="1840"/>
                </a:cubicBezTo>
                <a:cubicBezTo>
                  <a:pt x="698" y="1840"/>
                  <a:pt x="680" y="1858"/>
                  <a:pt x="680" y="1880"/>
                </a:cubicBezTo>
                <a:cubicBezTo>
                  <a:pt x="680" y="1902"/>
                  <a:pt x="698" y="1920"/>
                  <a:pt x="720" y="1920"/>
                </a:cubicBezTo>
                <a:close/>
                <a:moveTo>
                  <a:pt x="160" y="160"/>
                </a:moveTo>
                <a:cubicBezTo>
                  <a:pt x="160" y="1760"/>
                  <a:pt x="160" y="1760"/>
                  <a:pt x="160" y="1760"/>
                </a:cubicBezTo>
                <a:cubicBezTo>
                  <a:pt x="1520" y="1760"/>
                  <a:pt x="1520" y="1760"/>
                  <a:pt x="1520" y="1760"/>
                </a:cubicBezTo>
                <a:cubicBezTo>
                  <a:pt x="1520" y="160"/>
                  <a:pt x="1520" y="160"/>
                  <a:pt x="1520" y="160"/>
                </a:cubicBezTo>
                <a:lnTo>
                  <a:pt x="160" y="160"/>
                </a:lnTo>
                <a:close/>
                <a:moveTo>
                  <a:pt x="1440" y="240"/>
                </a:moveTo>
                <a:cubicBezTo>
                  <a:pt x="1440" y="1680"/>
                  <a:pt x="1440" y="1680"/>
                  <a:pt x="1440" y="1680"/>
                </a:cubicBezTo>
                <a:cubicBezTo>
                  <a:pt x="240" y="1680"/>
                  <a:pt x="240" y="1680"/>
                  <a:pt x="240" y="1680"/>
                </a:cubicBezTo>
                <a:cubicBezTo>
                  <a:pt x="240" y="240"/>
                  <a:pt x="240" y="240"/>
                  <a:pt x="240" y="240"/>
                </a:cubicBezTo>
                <a:lnTo>
                  <a:pt x="1440" y="240"/>
                </a:lnTo>
                <a:close/>
              </a:path>
            </a:pathLst>
          </a:custGeom>
          <a:solidFill>
            <a:srgbClr val="00B0F0"/>
          </a:solidFill>
          <a:ln>
            <a:noFill/>
          </a:ln>
        </p:spPr>
        <p:txBody>
          <a:bodyPr vert="horz" wrap="square" lIns="121920" tIns="60960" rIns="121920" bIns="60960" numCol="1" anchor="t" anchorCtr="0" compatLnSpc="1">
            <a:prstTxWarp prst="textNoShape">
              <a:avLst/>
            </a:prstTxWarp>
          </a:bodyPr>
          <a:lstStyle/>
          <a:p>
            <a:endParaRPr lang="en-US" sz="1333"/>
          </a:p>
        </p:txBody>
      </p:sp>
      <p:sp>
        <p:nvSpPr>
          <p:cNvPr id="88" name="Freeform 37"/>
          <p:cNvSpPr>
            <a:spLocks noChangeAspect="1"/>
          </p:cNvSpPr>
          <p:nvPr>
            <p:custDataLst>
              <p:tags r:id="rId14"/>
            </p:custDataLst>
          </p:nvPr>
        </p:nvSpPr>
        <p:spPr bwMode="auto">
          <a:xfrm>
            <a:off x="9400666" y="4388965"/>
            <a:ext cx="708961" cy="708961"/>
          </a:xfrm>
          <a:custGeom>
            <a:avLst/>
            <a:gdLst>
              <a:gd name="T0" fmla="*/ 859 w 2080"/>
              <a:gd name="T1" fmla="*/ 1280 h 2080"/>
              <a:gd name="T2" fmla="*/ 665 w 2080"/>
              <a:gd name="T3" fmla="*/ 1280 h 2080"/>
              <a:gd name="T4" fmla="*/ 483 w 2080"/>
              <a:gd name="T5" fmla="*/ 1258 h 2080"/>
              <a:gd name="T6" fmla="*/ 340 w 2080"/>
              <a:gd name="T7" fmla="*/ 1440 h 2080"/>
              <a:gd name="T8" fmla="*/ 261 w 2080"/>
              <a:gd name="T9" fmla="*/ 1480 h 2080"/>
              <a:gd name="T10" fmla="*/ 111 w 2080"/>
              <a:gd name="T11" fmla="*/ 1480 h 2080"/>
              <a:gd name="T12" fmla="*/ 204 w 2080"/>
              <a:gd name="T13" fmla="*/ 1181 h 2080"/>
              <a:gd name="T14" fmla="*/ 77 w 2080"/>
              <a:gd name="T15" fmla="*/ 1127 h 2080"/>
              <a:gd name="T16" fmla="*/ 0 w 2080"/>
              <a:gd name="T17" fmla="*/ 1040 h 2080"/>
              <a:gd name="T18" fmla="*/ 77 w 2080"/>
              <a:gd name="T19" fmla="*/ 953 h 2080"/>
              <a:gd name="T20" fmla="*/ 204 w 2080"/>
              <a:gd name="T21" fmla="*/ 899 h 2080"/>
              <a:gd name="T22" fmla="*/ 111 w 2080"/>
              <a:gd name="T23" fmla="*/ 600 h 2080"/>
              <a:gd name="T24" fmla="*/ 261 w 2080"/>
              <a:gd name="T25" fmla="*/ 600 h 2080"/>
              <a:gd name="T26" fmla="*/ 340 w 2080"/>
              <a:gd name="T27" fmla="*/ 640 h 2080"/>
              <a:gd name="T28" fmla="*/ 483 w 2080"/>
              <a:gd name="T29" fmla="*/ 822 h 2080"/>
              <a:gd name="T30" fmla="*/ 666 w 2080"/>
              <a:gd name="T31" fmla="*/ 800 h 2080"/>
              <a:gd name="T32" fmla="*/ 859 w 2080"/>
              <a:gd name="T33" fmla="*/ 800 h 2080"/>
              <a:gd name="T34" fmla="*/ 744 w 2080"/>
              <a:gd name="T35" fmla="*/ 0 h 2080"/>
              <a:gd name="T36" fmla="*/ 880 w 2080"/>
              <a:gd name="T37" fmla="*/ 0 h 2080"/>
              <a:gd name="T38" fmla="*/ 969 w 2080"/>
              <a:gd name="T39" fmla="*/ 54 h 2080"/>
              <a:gd name="T40" fmla="*/ 1344 w 2080"/>
              <a:gd name="T41" fmla="*/ 800 h 2080"/>
              <a:gd name="T42" fmla="*/ 1665 w 2080"/>
              <a:gd name="T43" fmla="*/ 800 h 2080"/>
              <a:gd name="T44" fmla="*/ 1945 w 2080"/>
              <a:gd name="T45" fmla="*/ 874 h 2080"/>
              <a:gd name="T46" fmla="*/ 2080 w 2080"/>
              <a:gd name="T47" fmla="*/ 1040 h 2080"/>
              <a:gd name="T48" fmla="*/ 1945 w 2080"/>
              <a:gd name="T49" fmla="*/ 1206 h 2080"/>
              <a:gd name="T50" fmla="*/ 1665 w 2080"/>
              <a:gd name="T51" fmla="*/ 1280 h 2080"/>
              <a:gd name="T52" fmla="*/ 1344 w 2080"/>
              <a:gd name="T53" fmla="*/ 1280 h 2080"/>
              <a:gd name="T54" fmla="*/ 969 w 2080"/>
              <a:gd name="T55" fmla="*/ 2026 h 2080"/>
              <a:gd name="T56" fmla="*/ 880 w 2080"/>
              <a:gd name="T57" fmla="*/ 2080 h 2080"/>
              <a:gd name="T58" fmla="*/ 744 w 2080"/>
              <a:gd name="T59" fmla="*/ 2080 h 2080"/>
              <a:gd name="T60" fmla="*/ 859 w 2080"/>
              <a:gd name="T61" fmla="*/ 1280 h 20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2080" h="2080">
                <a:moveTo>
                  <a:pt x="859" y="1280"/>
                </a:moveTo>
                <a:cubicBezTo>
                  <a:pt x="665" y="1280"/>
                  <a:pt x="665" y="1280"/>
                  <a:pt x="665" y="1280"/>
                </a:cubicBezTo>
                <a:cubicBezTo>
                  <a:pt x="606" y="1280"/>
                  <a:pt x="541" y="1269"/>
                  <a:pt x="483" y="1258"/>
                </a:cubicBezTo>
                <a:cubicBezTo>
                  <a:pt x="340" y="1440"/>
                  <a:pt x="340" y="1440"/>
                  <a:pt x="340" y="1440"/>
                </a:cubicBezTo>
                <a:cubicBezTo>
                  <a:pt x="320" y="1466"/>
                  <a:pt x="293" y="1480"/>
                  <a:pt x="261" y="1480"/>
                </a:cubicBezTo>
                <a:cubicBezTo>
                  <a:pt x="111" y="1480"/>
                  <a:pt x="111" y="1480"/>
                  <a:pt x="111" y="1480"/>
                </a:cubicBezTo>
                <a:cubicBezTo>
                  <a:pt x="204" y="1181"/>
                  <a:pt x="204" y="1181"/>
                  <a:pt x="204" y="1181"/>
                </a:cubicBezTo>
                <a:cubicBezTo>
                  <a:pt x="154" y="1163"/>
                  <a:pt x="110" y="1145"/>
                  <a:pt x="77" y="1127"/>
                </a:cubicBezTo>
                <a:cubicBezTo>
                  <a:pt x="29" y="1101"/>
                  <a:pt x="0" y="1071"/>
                  <a:pt x="0" y="1040"/>
                </a:cubicBezTo>
                <a:cubicBezTo>
                  <a:pt x="0" y="1009"/>
                  <a:pt x="29" y="979"/>
                  <a:pt x="77" y="953"/>
                </a:cubicBezTo>
                <a:cubicBezTo>
                  <a:pt x="110" y="935"/>
                  <a:pt x="154" y="917"/>
                  <a:pt x="204" y="899"/>
                </a:cubicBezTo>
                <a:cubicBezTo>
                  <a:pt x="111" y="600"/>
                  <a:pt x="111" y="600"/>
                  <a:pt x="111" y="600"/>
                </a:cubicBezTo>
                <a:cubicBezTo>
                  <a:pt x="261" y="600"/>
                  <a:pt x="261" y="600"/>
                  <a:pt x="261" y="600"/>
                </a:cubicBezTo>
                <a:cubicBezTo>
                  <a:pt x="293" y="600"/>
                  <a:pt x="320" y="614"/>
                  <a:pt x="340" y="640"/>
                </a:cubicBezTo>
                <a:cubicBezTo>
                  <a:pt x="483" y="822"/>
                  <a:pt x="483" y="822"/>
                  <a:pt x="483" y="822"/>
                </a:cubicBezTo>
                <a:cubicBezTo>
                  <a:pt x="542" y="811"/>
                  <a:pt x="607" y="800"/>
                  <a:pt x="666" y="800"/>
                </a:cubicBezTo>
                <a:cubicBezTo>
                  <a:pt x="859" y="800"/>
                  <a:pt x="859" y="800"/>
                  <a:pt x="859" y="800"/>
                </a:cubicBezTo>
                <a:cubicBezTo>
                  <a:pt x="744" y="0"/>
                  <a:pt x="744" y="0"/>
                  <a:pt x="744" y="0"/>
                </a:cubicBezTo>
                <a:cubicBezTo>
                  <a:pt x="880" y="0"/>
                  <a:pt x="880" y="0"/>
                  <a:pt x="880" y="0"/>
                </a:cubicBezTo>
                <a:cubicBezTo>
                  <a:pt x="918" y="0"/>
                  <a:pt x="952" y="20"/>
                  <a:pt x="969" y="54"/>
                </a:cubicBezTo>
                <a:cubicBezTo>
                  <a:pt x="1344" y="800"/>
                  <a:pt x="1344" y="800"/>
                  <a:pt x="1344" y="800"/>
                </a:cubicBezTo>
                <a:cubicBezTo>
                  <a:pt x="1665" y="800"/>
                  <a:pt x="1665" y="800"/>
                  <a:pt x="1665" y="800"/>
                </a:cubicBezTo>
                <a:cubicBezTo>
                  <a:pt x="1746" y="800"/>
                  <a:pt x="1860" y="829"/>
                  <a:pt x="1945" y="874"/>
                </a:cubicBezTo>
                <a:cubicBezTo>
                  <a:pt x="2006" y="907"/>
                  <a:pt x="2080" y="964"/>
                  <a:pt x="2080" y="1040"/>
                </a:cubicBezTo>
                <a:cubicBezTo>
                  <a:pt x="2080" y="1107"/>
                  <a:pt x="2023" y="1164"/>
                  <a:pt x="1945" y="1206"/>
                </a:cubicBezTo>
                <a:cubicBezTo>
                  <a:pt x="1860" y="1251"/>
                  <a:pt x="1746" y="1280"/>
                  <a:pt x="1665" y="1280"/>
                </a:cubicBezTo>
                <a:cubicBezTo>
                  <a:pt x="1344" y="1280"/>
                  <a:pt x="1344" y="1280"/>
                  <a:pt x="1344" y="1280"/>
                </a:cubicBezTo>
                <a:cubicBezTo>
                  <a:pt x="969" y="2026"/>
                  <a:pt x="969" y="2026"/>
                  <a:pt x="969" y="2026"/>
                </a:cubicBezTo>
                <a:cubicBezTo>
                  <a:pt x="952" y="2060"/>
                  <a:pt x="918" y="2080"/>
                  <a:pt x="880" y="2080"/>
                </a:cubicBezTo>
                <a:cubicBezTo>
                  <a:pt x="744" y="2080"/>
                  <a:pt x="744" y="2080"/>
                  <a:pt x="744" y="2080"/>
                </a:cubicBezTo>
                <a:lnTo>
                  <a:pt x="859" y="1280"/>
                </a:lnTo>
                <a:close/>
              </a:path>
            </a:pathLst>
          </a:custGeom>
          <a:solidFill>
            <a:schemeClr val="accent2">
              <a:lumMod val="60000"/>
              <a:lumOff val="40000"/>
            </a:schemeClr>
          </a:solidFill>
          <a:ln>
            <a:noFill/>
          </a:ln>
          <a:effectLst>
            <a:outerShdw blurRad="50800" dist="50800" dir="5400000" algn="ctr" rotWithShape="0">
              <a:schemeClr val="bg1">
                <a:alpha val="97000"/>
              </a:schemeClr>
            </a:outerShdw>
            <a:reflection blurRad="6350" stA="52000" endA="300" endPos="35000" dir="5400000" sy="-100000" algn="bl" rotWithShape="0"/>
          </a:effectLst>
        </p:spPr>
        <p:txBody>
          <a:bodyPr vert="horz" wrap="square" lIns="121920" tIns="60960" rIns="121920" bIns="60960" numCol="1" anchor="t" anchorCtr="0" compatLnSpc="1">
            <a:prstTxWarp prst="textNoShape">
              <a:avLst/>
            </a:prstTxWarp>
          </a:bodyPr>
          <a:lstStyle/>
          <a:p>
            <a:endParaRPr lang="en-US" sz="2400" dirty="0"/>
          </a:p>
        </p:txBody>
      </p:sp>
      <p:sp>
        <p:nvSpPr>
          <p:cNvPr id="89" name="Freeform 30"/>
          <p:cNvSpPr>
            <a:spLocks noChangeAspect="1" noEditPoints="1"/>
          </p:cNvSpPr>
          <p:nvPr>
            <p:custDataLst>
              <p:tags r:id="rId15"/>
            </p:custDataLst>
          </p:nvPr>
        </p:nvSpPr>
        <p:spPr bwMode="auto">
          <a:xfrm>
            <a:off x="10951054" y="4453266"/>
            <a:ext cx="571292" cy="580357"/>
          </a:xfrm>
          <a:custGeom>
            <a:avLst/>
            <a:gdLst>
              <a:gd name="T0" fmla="*/ 1680 w 2080"/>
              <a:gd name="T1" fmla="*/ 1713 h 2113"/>
              <a:gd name="T2" fmla="*/ 1840 w 2080"/>
              <a:gd name="T3" fmla="*/ 1713 h 2113"/>
              <a:gd name="T4" fmla="*/ 388 w 2080"/>
              <a:gd name="T5" fmla="*/ 5 h 2113"/>
              <a:gd name="T6" fmla="*/ 920 w 2080"/>
              <a:gd name="T7" fmla="*/ 393 h 2113"/>
              <a:gd name="T8" fmla="*/ 1738 w 2080"/>
              <a:gd name="T9" fmla="*/ 0 h 2113"/>
              <a:gd name="T10" fmla="*/ 1105 w 2080"/>
              <a:gd name="T11" fmla="*/ 517 h 2113"/>
              <a:gd name="T12" fmla="*/ 2080 w 2080"/>
              <a:gd name="T13" fmla="*/ 553 h 2113"/>
              <a:gd name="T14" fmla="*/ 1920 w 2080"/>
              <a:gd name="T15" fmla="*/ 2033 h 2113"/>
              <a:gd name="T16" fmla="*/ 1600 w 2080"/>
              <a:gd name="T17" fmla="*/ 2113 h 2113"/>
              <a:gd name="T18" fmla="*/ 480 w 2080"/>
              <a:gd name="T19" fmla="*/ 2033 h 2113"/>
              <a:gd name="T20" fmla="*/ 160 w 2080"/>
              <a:gd name="T21" fmla="*/ 2113 h 2113"/>
              <a:gd name="T22" fmla="*/ 0 w 2080"/>
              <a:gd name="T23" fmla="*/ 2033 h 2113"/>
              <a:gd name="T24" fmla="*/ 724 w 2080"/>
              <a:gd name="T25" fmla="*/ 553 h 2113"/>
              <a:gd name="T26" fmla="*/ 332 w 2080"/>
              <a:gd name="T27" fmla="*/ 61 h 2113"/>
              <a:gd name="T28" fmla="*/ 1760 w 2080"/>
              <a:gd name="T29" fmla="*/ 1393 h 2113"/>
              <a:gd name="T30" fmla="*/ 1760 w 2080"/>
              <a:gd name="T31" fmla="*/ 1553 h 2113"/>
              <a:gd name="T32" fmla="*/ 1760 w 2080"/>
              <a:gd name="T33" fmla="*/ 1393 h 2113"/>
              <a:gd name="T34" fmla="*/ 1600 w 2080"/>
              <a:gd name="T35" fmla="*/ 1233 h 2113"/>
              <a:gd name="T36" fmla="*/ 1920 w 2080"/>
              <a:gd name="T37" fmla="*/ 1153 h 2113"/>
              <a:gd name="T38" fmla="*/ 1600 w 2080"/>
              <a:gd name="T39" fmla="*/ 993 h 2113"/>
              <a:gd name="T40" fmla="*/ 1920 w 2080"/>
              <a:gd name="T41" fmla="*/ 1073 h 2113"/>
              <a:gd name="T42" fmla="*/ 1600 w 2080"/>
              <a:gd name="T43" fmla="*/ 993 h 2113"/>
              <a:gd name="T44" fmla="*/ 1600 w 2080"/>
              <a:gd name="T45" fmla="*/ 913 h 2113"/>
              <a:gd name="T46" fmla="*/ 1920 w 2080"/>
              <a:gd name="T47" fmla="*/ 833 h 2113"/>
              <a:gd name="T48" fmla="*/ 400 w 2080"/>
              <a:gd name="T49" fmla="*/ 713 h 2113"/>
              <a:gd name="T50" fmla="*/ 160 w 2080"/>
              <a:gd name="T51" fmla="*/ 1633 h 2113"/>
              <a:gd name="T52" fmla="*/ 1280 w 2080"/>
              <a:gd name="T53" fmla="*/ 1873 h 2113"/>
              <a:gd name="T54" fmla="*/ 1520 w 2080"/>
              <a:gd name="T55" fmla="*/ 953 h 2113"/>
              <a:gd name="T56" fmla="*/ 400 w 2080"/>
              <a:gd name="T57" fmla="*/ 713 h 2113"/>
              <a:gd name="T58" fmla="*/ 1440 w 2080"/>
              <a:gd name="T59" fmla="*/ 953 h 2113"/>
              <a:gd name="T60" fmla="*/ 1280 w 2080"/>
              <a:gd name="T61" fmla="*/ 1793 h 2113"/>
              <a:gd name="T62" fmla="*/ 240 w 2080"/>
              <a:gd name="T63" fmla="*/ 1633 h 2113"/>
              <a:gd name="T64" fmla="*/ 400 w 2080"/>
              <a:gd name="T65" fmla="*/ 793 h 21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2080" h="2113">
                <a:moveTo>
                  <a:pt x="1760" y="1633"/>
                </a:moveTo>
                <a:cubicBezTo>
                  <a:pt x="1716" y="1633"/>
                  <a:pt x="1680" y="1669"/>
                  <a:pt x="1680" y="1713"/>
                </a:cubicBezTo>
                <a:cubicBezTo>
                  <a:pt x="1680" y="1757"/>
                  <a:pt x="1716" y="1793"/>
                  <a:pt x="1760" y="1793"/>
                </a:cubicBezTo>
                <a:cubicBezTo>
                  <a:pt x="1804" y="1793"/>
                  <a:pt x="1840" y="1757"/>
                  <a:pt x="1840" y="1713"/>
                </a:cubicBezTo>
                <a:cubicBezTo>
                  <a:pt x="1840" y="1669"/>
                  <a:pt x="1804" y="1633"/>
                  <a:pt x="1760" y="1633"/>
                </a:cubicBezTo>
                <a:close/>
                <a:moveTo>
                  <a:pt x="388" y="5"/>
                </a:moveTo>
                <a:cubicBezTo>
                  <a:pt x="810" y="426"/>
                  <a:pt x="810" y="426"/>
                  <a:pt x="810" y="426"/>
                </a:cubicBezTo>
                <a:cubicBezTo>
                  <a:pt x="841" y="405"/>
                  <a:pt x="879" y="393"/>
                  <a:pt x="920" y="393"/>
                </a:cubicBezTo>
                <a:cubicBezTo>
                  <a:pt x="975" y="393"/>
                  <a:pt x="1025" y="415"/>
                  <a:pt x="1061" y="451"/>
                </a:cubicBezTo>
                <a:cubicBezTo>
                  <a:pt x="1738" y="0"/>
                  <a:pt x="1738" y="0"/>
                  <a:pt x="1738" y="0"/>
                </a:cubicBezTo>
                <a:cubicBezTo>
                  <a:pt x="1782" y="66"/>
                  <a:pt x="1782" y="66"/>
                  <a:pt x="1782" y="66"/>
                </a:cubicBezTo>
                <a:cubicBezTo>
                  <a:pt x="1105" y="517"/>
                  <a:pt x="1105" y="517"/>
                  <a:pt x="1105" y="517"/>
                </a:cubicBezTo>
                <a:cubicBezTo>
                  <a:pt x="1110" y="529"/>
                  <a:pt x="1114" y="541"/>
                  <a:pt x="1116" y="553"/>
                </a:cubicBezTo>
                <a:cubicBezTo>
                  <a:pt x="2080" y="553"/>
                  <a:pt x="2080" y="553"/>
                  <a:pt x="2080" y="553"/>
                </a:cubicBezTo>
                <a:cubicBezTo>
                  <a:pt x="2080" y="2033"/>
                  <a:pt x="2080" y="2033"/>
                  <a:pt x="2080" y="2033"/>
                </a:cubicBezTo>
                <a:cubicBezTo>
                  <a:pt x="1920" y="2033"/>
                  <a:pt x="1920" y="2033"/>
                  <a:pt x="1920" y="2033"/>
                </a:cubicBezTo>
                <a:cubicBezTo>
                  <a:pt x="1920" y="2113"/>
                  <a:pt x="1920" y="2113"/>
                  <a:pt x="1920" y="2113"/>
                </a:cubicBezTo>
                <a:cubicBezTo>
                  <a:pt x="1813" y="2113"/>
                  <a:pt x="1707" y="2113"/>
                  <a:pt x="1600" y="2113"/>
                </a:cubicBezTo>
                <a:cubicBezTo>
                  <a:pt x="1600" y="2033"/>
                  <a:pt x="1600" y="2033"/>
                  <a:pt x="1600" y="2033"/>
                </a:cubicBezTo>
                <a:cubicBezTo>
                  <a:pt x="480" y="2033"/>
                  <a:pt x="480" y="2033"/>
                  <a:pt x="480" y="2033"/>
                </a:cubicBezTo>
                <a:cubicBezTo>
                  <a:pt x="480" y="2113"/>
                  <a:pt x="480" y="2113"/>
                  <a:pt x="480" y="2113"/>
                </a:cubicBezTo>
                <a:cubicBezTo>
                  <a:pt x="160" y="2113"/>
                  <a:pt x="160" y="2113"/>
                  <a:pt x="160" y="2113"/>
                </a:cubicBezTo>
                <a:cubicBezTo>
                  <a:pt x="160" y="2033"/>
                  <a:pt x="160" y="2033"/>
                  <a:pt x="160" y="2033"/>
                </a:cubicBezTo>
                <a:cubicBezTo>
                  <a:pt x="0" y="2033"/>
                  <a:pt x="0" y="2033"/>
                  <a:pt x="0" y="2033"/>
                </a:cubicBezTo>
                <a:cubicBezTo>
                  <a:pt x="0" y="553"/>
                  <a:pt x="0" y="553"/>
                  <a:pt x="0" y="553"/>
                </a:cubicBezTo>
                <a:cubicBezTo>
                  <a:pt x="724" y="553"/>
                  <a:pt x="724" y="553"/>
                  <a:pt x="724" y="553"/>
                </a:cubicBezTo>
                <a:cubicBezTo>
                  <a:pt x="729" y="527"/>
                  <a:pt x="739" y="504"/>
                  <a:pt x="753" y="483"/>
                </a:cubicBezTo>
                <a:cubicBezTo>
                  <a:pt x="332" y="61"/>
                  <a:pt x="332" y="61"/>
                  <a:pt x="332" y="61"/>
                </a:cubicBezTo>
                <a:lnTo>
                  <a:pt x="388" y="5"/>
                </a:lnTo>
                <a:close/>
                <a:moveTo>
                  <a:pt x="1760" y="1393"/>
                </a:moveTo>
                <a:cubicBezTo>
                  <a:pt x="1716" y="1393"/>
                  <a:pt x="1680" y="1429"/>
                  <a:pt x="1680" y="1473"/>
                </a:cubicBezTo>
                <a:cubicBezTo>
                  <a:pt x="1680" y="1517"/>
                  <a:pt x="1716" y="1553"/>
                  <a:pt x="1760" y="1553"/>
                </a:cubicBezTo>
                <a:cubicBezTo>
                  <a:pt x="1804" y="1553"/>
                  <a:pt x="1840" y="1517"/>
                  <a:pt x="1840" y="1473"/>
                </a:cubicBezTo>
                <a:cubicBezTo>
                  <a:pt x="1840" y="1429"/>
                  <a:pt x="1804" y="1393"/>
                  <a:pt x="1760" y="1393"/>
                </a:cubicBezTo>
                <a:close/>
                <a:moveTo>
                  <a:pt x="1600" y="1153"/>
                </a:moveTo>
                <a:cubicBezTo>
                  <a:pt x="1600" y="1233"/>
                  <a:pt x="1600" y="1233"/>
                  <a:pt x="1600" y="1233"/>
                </a:cubicBezTo>
                <a:cubicBezTo>
                  <a:pt x="1920" y="1233"/>
                  <a:pt x="1920" y="1233"/>
                  <a:pt x="1920" y="1233"/>
                </a:cubicBezTo>
                <a:cubicBezTo>
                  <a:pt x="1920" y="1153"/>
                  <a:pt x="1920" y="1153"/>
                  <a:pt x="1920" y="1153"/>
                </a:cubicBezTo>
                <a:lnTo>
                  <a:pt x="1600" y="1153"/>
                </a:lnTo>
                <a:close/>
                <a:moveTo>
                  <a:pt x="1600" y="993"/>
                </a:moveTo>
                <a:cubicBezTo>
                  <a:pt x="1600" y="1073"/>
                  <a:pt x="1600" y="1073"/>
                  <a:pt x="1600" y="1073"/>
                </a:cubicBezTo>
                <a:cubicBezTo>
                  <a:pt x="1920" y="1073"/>
                  <a:pt x="1920" y="1073"/>
                  <a:pt x="1920" y="1073"/>
                </a:cubicBezTo>
                <a:cubicBezTo>
                  <a:pt x="1920" y="993"/>
                  <a:pt x="1920" y="993"/>
                  <a:pt x="1920" y="993"/>
                </a:cubicBezTo>
                <a:lnTo>
                  <a:pt x="1600" y="993"/>
                </a:lnTo>
                <a:close/>
                <a:moveTo>
                  <a:pt x="1600" y="833"/>
                </a:moveTo>
                <a:cubicBezTo>
                  <a:pt x="1600" y="913"/>
                  <a:pt x="1600" y="913"/>
                  <a:pt x="1600" y="913"/>
                </a:cubicBezTo>
                <a:cubicBezTo>
                  <a:pt x="1920" y="913"/>
                  <a:pt x="1920" y="913"/>
                  <a:pt x="1920" y="913"/>
                </a:cubicBezTo>
                <a:cubicBezTo>
                  <a:pt x="1920" y="833"/>
                  <a:pt x="1920" y="833"/>
                  <a:pt x="1920" y="833"/>
                </a:cubicBezTo>
                <a:lnTo>
                  <a:pt x="1600" y="833"/>
                </a:lnTo>
                <a:close/>
                <a:moveTo>
                  <a:pt x="400" y="713"/>
                </a:moveTo>
                <a:cubicBezTo>
                  <a:pt x="268" y="713"/>
                  <a:pt x="160" y="821"/>
                  <a:pt x="160" y="953"/>
                </a:cubicBezTo>
                <a:cubicBezTo>
                  <a:pt x="160" y="1633"/>
                  <a:pt x="160" y="1633"/>
                  <a:pt x="160" y="1633"/>
                </a:cubicBezTo>
                <a:cubicBezTo>
                  <a:pt x="160" y="1765"/>
                  <a:pt x="268" y="1873"/>
                  <a:pt x="400" y="1873"/>
                </a:cubicBezTo>
                <a:cubicBezTo>
                  <a:pt x="1280" y="1873"/>
                  <a:pt x="1280" y="1873"/>
                  <a:pt x="1280" y="1873"/>
                </a:cubicBezTo>
                <a:cubicBezTo>
                  <a:pt x="1412" y="1873"/>
                  <a:pt x="1520" y="1765"/>
                  <a:pt x="1520" y="1633"/>
                </a:cubicBezTo>
                <a:cubicBezTo>
                  <a:pt x="1520" y="953"/>
                  <a:pt x="1520" y="953"/>
                  <a:pt x="1520" y="953"/>
                </a:cubicBezTo>
                <a:cubicBezTo>
                  <a:pt x="1520" y="821"/>
                  <a:pt x="1412" y="713"/>
                  <a:pt x="1280" y="713"/>
                </a:cubicBezTo>
                <a:lnTo>
                  <a:pt x="400" y="713"/>
                </a:lnTo>
                <a:close/>
                <a:moveTo>
                  <a:pt x="1280" y="793"/>
                </a:moveTo>
                <a:cubicBezTo>
                  <a:pt x="1368" y="793"/>
                  <a:pt x="1440" y="865"/>
                  <a:pt x="1440" y="953"/>
                </a:cubicBezTo>
                <a:cubicBezTo>
                  <a:pt x="1440" y="1633"/>
                  <a:pt x="1440" y="1633"/>
                  <a:pt x="1440" y="1633"/>
                </a:cubicBezTo>
                <a:cubicBezTo>
                  <a:pt x="1440" y="1721"/>
                  <a:pt x="1368" y="1793"/>
                  <a:pt x="1280" y="1793"/>
                </a:cubicBezTo>
                <a:cubicBezTo>
                  <a:pt x="400" y="1793"/>
                  <a:pt x="400" y="1793"/>
                  <a:pt x="400" y="1793"/>
                </a:cubicBezTo>
                <a:cubicBezTo>
                  <a:pt x="312" y="1793"/>
                  <a:pt x="240" y="1721"/>
                  <a:pt x="240" y="1633"/>
                </a:cubicBezTo>
                <a:cubicBezTo>
                  <a:pt x="240" y="953"/>
                  <a:pt x="240" y="953"/>
                  <a:pt x="240" y="953"/>
                </a:cubicBezTo>
                <a:cubicBezTo>
                  <a:pt x="240" y="865"/>
                  <a:pt x="312" y="793"/>
                  <a:pt x="400" y="793"/>
                </a:cubicBezTo>
                <a:lnTo>
                  <a:pt x="1280" y="793"/>
                </a:lnTo>
                <a:close/>
              </a:path>
            </a:pathLst>
          </a:custGeom>
          <a:solidFill>
            <a:srgbClr val="00B0F0"/>
          </a:solidFill>
          <a:ln>
            <a:noFill/>
          </a:ln>
        </p:spPr>
        <p:txBody>
          <a:bodyPr vert="horz" wrap="square" lIns="121920" tIns="60960" rIns="121920" bIns="60960" numCol="1" anchor="t" anchorCtr="0" compatLnSpc="1">
            <a:prstTxWarp prst="textNoShape">
              <a:avLst/>
            </a:prstTxWarp>
          </a:bodyPr>
          <a:lstStyle/>
          <a:p>
            <a:endParaRPr lang="en-US" sz="1333" noProof="1"/>
          </a:p>
        </p:txBody>
      </p:sp>
      <p:sp>
        <p:nvSpPr>
          <p:cNvPr id="90" name="CuadroTexto 5"/>
          <p:cNvSpPr txBox="1"/>
          <p:nvPr/>
        </p:nvSpPr>
        <p:spPr>
          <a:xfrm>
            <a:off x="4613510" y="5319369"/>
            <a:ext cx="1651457" cy="584775"/>
          </a:xfrm>
          <a:prstGeom prst="rect">
            <a:avLst/>
          </a:prstGeom>
          <a:noFill/>
        </p:spPr>
        <p:txBody>
          <a:bodyPr wrap="square" rtlCol="0">
            <a:spAutoFit/>
          </a:bodyPr>
          <a:lstStyle/>
          <a:p>
            <a:pPr algn="ctr"/>
            <a:r>
              <a:rPr lang="es-ES_tradnl" sz="1600" b="1" dirty="0"/>
              <a:t>Productos de uso infantil</a:t>
            </a:r>
          </a:p>
        </p:txBody>
      </p:sp>
      <p:sp>
        <p:nvSpPr>
          <p:cNvPr id="91" name="CuadroTexto 5"/>
          <p:cNvSpPr txBox="1"/>
          <p:nvPr/>
        </p:nvSpPr>
        <p:spPr>
          <a:xfrm>
            <a:off x="2015126" y="5327523"/>
            <a:ext cx="1145453" cy="584775"/>
          </a:xfrm>
          <a:prstGeom prst="rect">
            <a:avLst/>
          </a:prstGeom>
          <a:noFill/>
        </p:spPr>
        <p:txBody>
          <a:bodyPr wrap="square" rtlCol="0">
            <a:spAutoFit/>
          </a:bodyPr>
          <a:lstStyle/>
          <a:p>
            <a:pPr algn="ctr"/>
            <a:r>
              <a:rPr lang="es-ES_tradnl" sz="1600" b="1" dirty="0"/>
              <a:t>Tiempo libre</a:t>
            </a:r>
          </a:p>
        </p:txBody>
      </p:sp>
      <p:sp>
        <p:nvSpPr>
          <p:cNvPr id="92" name="CuadroTexto 13"/>
          <p:cNvSpPr txBox="1"/>
          <p:nvPr/>
        </p:nvSpPr>
        <p:spPr>
          <a:xfrm>
            <a:off x="3298232" y="5450634"/>
            <a:ext cx="1352072" cy="338554"/>
          </a:xfrm>
          <a:prstGeom prst="rect">
            <a:avLst/>
          </a:prstGeom>
          <a:noFill/>
        </p:spPr>
        <p:txBody>
          <a:bodyPr wrap="square" rtlCol="0">
            <a:spAutoFit/>
          </a:bodyPr>
          <a:lstStyle/>
          <a:p>
            <a:pPr algn="ctr"/>
            <a:r>
              <a:rPr lang="es-ES_tradnl" sz="1600" b="1" dirty="0"/>
              <a:t>Mascotas</a:t>
            </a:r>
          </a:p>
        </p:txBody>
      </p:sp>
      <p:sp>
        <p:nvSpPr>
          <p:cNvPr id="93" name="CuadroTexto 14"/>
          <p:cNvSpPr txBox="1"/>
          <p:nvPr/>
        </p:nvSpPr>
        <p:spPr>
          <a:xfrm>
            <a:off x="6310404" y="5450634"/>
            <a:ext cx="1167169" cy="338554"/>
          </a:xfrm>
          <a:prstGeom prst="rect">
            <a:avLst/>
          </a:prstGeom>
          <a:noFill/>
        </p:spPr>
        <p:txBody>
          <a:bodyPr wrap="square" rtlCol="0">
            <a:spAutoFit/>
          </a:bodyPr>
          <a:lstStyle/>
          <a:p>
            <a:pPr algn="ctr"/>
            <a:r>
              <a:rPr lang="es-ES_tradnl" sz="1600" b="1" dirty="0"/>
              <a:t>Deportes</a:t>
            </a:r>
          </a:p>
        </p:txBody>
      </p:sp>
      <p:sp>
        <p:nvSpPr>
          <p:cNvPr id="94" name="CuadroTexto 5"/>
          <p:cNvSpPr txBox="1"/>
          <p:nvPr/>
        </p:nvSpPr>
        <p:spPr>
          <a:xfrm>
            <a:off x="7671469" y="5450634"/>
            <a:ext cx="1370545" cy="338554"/>
          </a:xfrm>
          <a:prstGeom prst="rect">
            <a:avLst/>
          </a:prstGeom>
          <a:noFill/>
        </p:spPr>
        <p:txBody>
          <a:bodyPr wrap="square" rtlCol="0">
            <a:spAutoFit/>
          </a:bodyPr>
          <a:lstStyle/>
          <a:p>
            <a:pPr algn="ctr"/>
            <a:r>
              <a:rPr lang="es-ES_tradnl" sz="1600" b="1" dirty="0"/>
              <a:t>Tecnología</a:t>
            </a:r>
          </a:p>
        </p:txBody>
      </p:sp>
      <p:sp>
        <p:nvSpPr>
          <p:cNvPr id="95" name="CuadroTexto 5"/>
          <p:cNvSpPr txBox="1"/>
          <p:nvPr/>
        </p:nvSpPr>
        <p:spPr>
          <a:xfrm>
            <a:off x="9191383" y="5450634"/>
            <a:ext cx="1127525" cy="338554"/>
          </a:xfrm>
          <a:prstGeom prst="rect">
            <a:avLst/>
          </a:prstGeom>
          <a:noFill/>
        </p:spPr>
        <p:txBody>
          <a:bodyPr wrap="square" rtlCol="0">
            <a:spAutoFit/>
          </a:bodyPr>
          <a:lstStyle/>
          <a:p>
            <a:pPr algn="ctr"/>
            <a:r>
              <a:rPr lang="es-ES_tradnl" sz="1600" b="1" dirty="0"/>
              <a:t>Viajes</a:t>
            </a:r>
          </a:p>
        </p:txBody>
      </p:sp>
      <p:sp>
        <p:nvSpPr>
          <p:cNvPr id="96" name="CuadroTexto 5"/>
          <p:cNvSpPr txBox="1"/>
          <p:nvPr/>
        </p:nvSpPr>
        <p:spPr>
          <a:xfrm>
            <a:off x="10479081" y="5442478"/>
            <a:ext cx="1515239" cy="338554"/>
          </a:xfrm>
          <a:prstGeom prst="rect">
            <a:avLst/>
          </a:prstGeom>
          <a:noFill/>
        </p:spPr>
        <p:txBody>
          <a:bodyPr wrap="square" rtlCol="0">
            <a:spAutoFit/>
          </a:bodyPr>
          <a:lstStyle/>
          <a:p>
            <a:pPr algn="ctr"/>
            <a:r>
              <a:rPr lang="es-ES_tradnl" sz="1600" b="1" dirty="0"/>
              <a:t>TV &amp; Radio…</a:t>
            </a:r>
          </a:p>
        </p:txBody>
      </p:sp>
      <p:sp>
        <p:nvSpPr>
          <p:cNvPr id="97" name="CuadroTexto 5"/>
          <p:cNvSpPr txBox="1"/>
          <p:nvPr/>
        </p:nvSpPr>
        <p:spPr>
          <a:xfrm>
            <a:off x="527381" y="5450634"/>
            <a:ext cx="1242603" cy="338554"/>
          </a:xfrm>
          <a:prstGeom prst="rect">
            <a:avLst/>
          </a:prstGeom>
          <a:noFill/>
        </p:spPr>
        <p:txBody>
          <a:bodyPr wrap="square" rtlCol="0">
            <a:spAutoFit/>
          </a:bodyPr>
          <a:lstStyle/>
          <a:p>
            <a:pPr algn="ctr"/>
            <a:r>
              <a:rPr lang="es-ES_tradnl" sz="1600" b="1" dirty="0"/>
              <a:t>Mobile</a:t>
            </a:r>
          </a:p>
        </p:txBody>
      </p:sp>
      <p:sp>
        <p:nvSpPr>
          <p:cNvPr id="37" name="6 Marcador de contenido"/>
          <p:cNvSpPr txBox="1">
            <a:spLocks/>
          </p:cNvSpPr>
          <p:nvPr/>
        </p:nvSpPr>
        <p:spPr bwMode="gray">
          <a:xfrm>
            <a:off x="575387" y="6309320"/>
            <a:ext cx="11328987" cy="288056"/>
          </a:xfrm>
          <a:prstGeom prst="rect">
            <a:avLst/>
          </a:prstGeom>
        </p:spPr>
        <p:txBody>
          <a:bodyPr vert="horz" lIns="0" tIns="24000" rIns="0" bIns="0" rtlCol="0" anchor="t" anchorCtr="0">
            <a:normAutofit/>
          </a:bodyPr>
          <a:lstStyle>
            <a:lvl1pPr marL="0" marR="0" indent="0" algn="l" defTabSz="914400" rtl="0" eaLnBrk="1" fontAlgn="auto" latinLnBrk="0" hangingPunct="1">
              <a:lnSpc>
                <a:spcPct val="100000"/>
              </a:lnSpc>
              <a:spcBef>
                <a:spcPts val="600"/>
              </a:spcBef>
              <a:spcAft>
                <a:spcPts val="0"/>
              </a:spcAft>
              <a:buClrTx/>
              <a:buSzTx/>
              <a:buFont typeface="Arial" pitchFamily="34" charset="0"/>
              <a:buNone/>
              <a:tabLst/>
              <a:defRPr sz="1800" kern="1200">
                <a:solidFill>
                  <a:schemeClr val="tx2"/>
                </a:solidFill>
                <a:latin typeface="Arial" pitchFamily="34" charset="0"/>
                <a:ea typeface="+mn-ea"/>
                <a:cs typeface="Arial" pitchFamily="34" charset="0"/>
              </a:defRPr>
            </a:lvl1pPr>
            <a:lvl2pPr marL="0" marR="0" indent="0" algn="l" defTabSz="914400" rtl="0" eaLnBrk="1" fontAlgn="auto" latinLnBrk="0" hangingPunct="1">
              <a:lnSpc>
                <a:spcPct val="100000"/>
              </a:lnSpc>
              <a:spcBef>
                <a:spcPts val="600"/>
              </a:spcBef>
              <a:spcAft>
                <a:spcPts val="0"/>
              </a:spcAft>
              <a:buClrTx/>
              <a:buSzTx/>
              <a:buFont typeface="Arial" pitchFamily="34" charset="0"/>
              <a:buNone/>
              <a:tabLst/>
              <a:defRPr sz="1600" kern="1200">
                <a:solidFill>
                  <a:schemeClr val="tx1"/>
                </a:solidFill>
                <a:latin typeface="Arial" pitchFamily="34" charset="0"/>
                <a:ea typeface="+mn-ea"/>
                <a:cs typeface="Arial" pitchFamily="34" charset="0"/>
              </a:defRPr>
            </a:lvl2pPr>
            <a:lvl3pPr marL="180975" marR="0" indent="-180975" algn="l" defTabSz="914400" rtl="0" eaLnBrk="1" fontAlgn="auto" latinLnBrk="0" hangingPunct="1">
              <a:lnSpc>
                <a:spcPct val="100000"/>
              </a:lnSpc>
              <a:spcBef>
                <a:spcPts val="300"/>
              </a:spcBef>
              <a:spcAft>
                <a:spcPts val="0"/>
              </a:spcAft>
              <a:buClrTx/>
              <a:buSzTx/>
              <a:buFont typeface="Arial" pitchFamily="34" charset="0"/>
              <a:buChar char="•"/>
              <a:tabLst/>
              <a:defRPr sz="1600" kern="1200">
                <a:solidFill>
                  <a:schemeClr val="tx1"/>
                </a:solidFill>
                <a:latin typeface="Arial" pitchFamily="34" charset="0"/>
                <a:ea typeface="+mn-ea"/>
                <a:cs typeface="Arial" pitchFamily="34" charset="0"/>
              </a:defRPr>
            </a:lvl3pPr>
            <a:lvl4pPr marL="360000" marR="0" indent="-180975" algn="l" defTabSz="914400" rtl="0" eaLnBrk="1" fontAlgn="auto" latinLnBrk="0" hangingPunct="1">
              <a:lnSpc>
                <a:spcPct val="100000"/>
              </a:lnSpc>
              <a:spcBef>
                <a:spcPts val="300"/>
              </a:spcBef>
              <a:spcAft>
                <a:spcPts val="0"/>
              </a:spcAft>
              <a:buClrTx/>
              <a:buSzTx/>
              <a:buFont typeface="Arial" pitchFamily="34" charset="0"/>
              <a:buChar char="•"/>
              <a:tabLst/>
              <a:defRPr sz="1600" kern="1200">
                <a:solidFill>
                  <a:schemeClr val="tx1"/>
                </a:solidFill>
                <a:latin typeface="Arial" pitchFamily="34" charset="0"/>
                <a:ea typeface="+mn-ea"/>
                <a:cs typeface="Arial" pitchFamily="34" charset="0"/>
              </a:defRPr>
            </a:lvl4pPr>
            <a:lvl5pPr marL="540000" marR="0" indent="-180975" algn="l" defTabSz="914400" rtl="0" eaLnBrk="1" fontAlgn="auto" latinLnBrk="0" hangingPunct="1">
              <a:lnSpc>
                <a:spcPct val="100000"/>
              </a:lnSpc>
              <a:spcBef>
                <a:spcPts val="300"/>
              </a:spcBef>
              <a:spcAft>
                <a:spcPts val="0"/>
              </a:spcAft>
              <a:buClrTx/>
              <a:buSzTx/>
              <a:buFont typeface="Arial" pitchFamily="34" charset="0"/>
              <a:buChar char="•"/>
              <a:tabLst/>
              <a:defRPr sz="1600" kern="1200">
                <a:solidFill>
                  <a:schemeClr val="tx1"/>
                </a:solidFill>
                <a:latin typeface="Arial" pitchFamily="34" charset="0"/>
                <a:ea typeface="+mn-ea"/>
                <a:cs typeface="Arial" pitchFamily="34" charset="0"/>
              </a:defRPr>
            </a:lvl5pPr>
            <a:lvl6pPr marL="540000" marR="0" indent="-180975" algn="l" defTabSz="914400" rtl="0" eaLnBrk="1" fontAlgn="auto" latinLnBrk="0" hangingPunct="1">
              <a:lnSpc>
                <a:spcPct val="100000"/>
              </a:lnSpc>
              <a:spcBef>
                <a:spcPts val="300"/>
              </a:spcBef>
              <a:spcAft>
                <a:spcPts val="0"/>
              </a:spcAft>
              <a:buClrTx/>
              <a:buSzTx/>
              <a:buFont typeface="Arial" pitchFamily="34" charset="0"/>
              <a:buChar char="•"/>
              <a:tabLst/>
              <a:defRPr sz="1600" kern="1200">
                <a:solidFill>
                  <a:schemeClr val="tx1"/>
                </a:solidFill>
                <a:latin typeface="Arial" pitchFamily="34" charset="0"/>
                <a:ea typeface="+mn-ea"/>
                <a:cs typeface="Arial" pitchFamily="34" charset="0"/>
              </a:defRPr>
            </a:lvl6pPr>
            <a:lvl7pPr marL="540000" marR="0" indent="-180975" algn="l" defTabSz="914400" rtl="0" eaLnBrk="1" fontAlgn="auto" latinLnBrk="0" hangingPunct="1">
              <a:lnSpc>
                <a:spcPct val="100000"/>
              </a:lnSpc>
              <a:spcBef>
                <a:spcPts val="300"/>
              </a:spcBef>
              <a:spcAft>
                <a:spcPts val="0"/>
              </a:spcAft>
              <a:buClrTx/>
              <a:buSzTx/>
              <a:buFont typeface="Arial" pitchFamily="34" charset="0"/>
              <a:buChar char="•"/>
              <a:tabLst/>
              <a:defRPr sz="1600" kern="1200">
                <a:solidFill>
                  <a:schemeClr val="tx1"/>
                </a:solidFill>
                <a:latin typeface="Arial" pitchFamily="34" charset="0"/>
                <a:ea typeface="+mn-ea"/>
                <a:cs typeface="Arial" pitchFamily="34" charset="0"/>
              </a:defRPr>
            </a:lvl7pPr>
            <a:lvl8pPr marL="540000" indent="-180000" algn="l" defTabSz="914400" rtl="0" eaLnBrk="1" latinLnBrk="0" hangingPunct="1">
              <a:spcBef>
                <a:spcPts val="300"/>
              </a:spcBef>
              <a:spcAft>
                <a:spcPts val="0"/>
              </a:spcAft>
              <a:buFont typeface="Arial" pitchFamily="34" charset="0"/>
              <a:buChar char="•"/>
              <a:defRPr sz="1600" kern="1200">
                <a:solidFill>
                  <a:schemeClr val="tx1"/>
                </a:solidFill>
                <a:latin typeface="Arial" pitchFamily="34" charset="0"/>
                <a:ea typeface="+mn-ea"/>
                <a:cs typeface="Arial" pitchFamily="34" charset="0"/>
              </a:defRPr>
            </a:lvl8pPr>
            <a:lvl9pPr marL="540000" marR="0" indent="-180975" algn="l" defTabSz="914400" rtl="0" eaLnBrk="1" fontAlgn="auto" latinLnBrk="0" hangingPunct="1">
              <a:lnSpc>
                <a:spcPct val="100000"/>
              </a:lnSpc>
              <a:spcBef>
                <a:spcPts val="300"/>
              </a:spcBef>
              <a:spcAft>
                <a:spcPts val="0"/>
              </a:spcAft>
              <a:buClrTx/>
              <a:buSzTx/>
              <a:buFont typeface="Arial" pitchFamily="34" charset="0"/>
              <a:buChar char="•"/>
              <a:tabLst/>
              <a:defRPr sz="1600" kern="1200">
                <a:solidFill>
                  <a:schemeClr val="tx1"/>
                </a:solidFill>
                <a:latin typeface="Arial" pitchFamily="34" charset="0"/>
                <a:ea typeface="+mn-ea"/>
                <a:cs typeface="Arial" pitchFamily="34" charset="0"/>
              </a:defRPr>
            </a:lvl9pPr>
          </a:lstStyle>
          <a:p>
            <a:r>
              <a:rPr lang="es-CL" sz="933" b="1" dirty="0">
                <a:solidFill>
                  <a:schemeClr val="bg2"/>
                </a:solidFill>
              </a:rPr>
              <a:t>Notas: </a:t>
            </a:r>
            <a:r>
              <a:rPr lang="es-CL" sz="933" dirty="0">
                <a:solidFill>
                  <a:schemeClr val="bg2"/>
                </a:solidFill>
              </a:rPr>
              <a:t>Cada módulo de perfilamiento seleccionado puede contener un número distinto de variables. </a:t>
            </a:r>
          </a:p>
        </p:txBody>
      </p:sp>
      <p:sp>
        <p:nvSpPr>
          <p:cNvPr id="38" name="Freeform 16"/>
          <p:cNvSpPr>
            <a:spLocks noChangeAspect="1" noEditPoints="1"/>
          </p:cNvSpPr>
          <p:nvPr>
            <p:custDataLst>
              <p:tags r:id="rId16"/>
            </p:custDataLst>
          </p:nvPr>
        </p:nvSpPr>
        <p:spPr bwMode="auto">
          <a:xfrm>
            <a:off x="836683" y="2459055"/>
            <a:ext cx="624000" cy="455999"/>
          </a:xfrm>
          <a:custGeom>
            <a:avLst/>
            <a:gdLst>
              <a:gd name="T0" fmla="*/ 1540 w 2080"/>
              <a:gd name="T1" fmla="*/ 0 h 1520"/>
              <a:gd name="T2" fmla="*/ 1921 w 2080"/>
              <a:gd name="T3" fmla="*/ 164 h 1520"/>
              <a:gd name="T4" fmla="*/ 2080 w 2080"/>
              <a:gd name="T5" fmla="*/ 560 h 1520"/>
              <a:gd name="T6" fmla="*/ 2034 w 2080"/>
              <a:gd name="T7" fmla="*/ 1192 h 1520"/>
              <a:gd name="T8" fmla="*/ 1800 w 2080"/>
              <a:gd name="T9" fmla="*/ 1520 h 1520"/>
              <a:gd name="T10" fmla="*/ 1487 w 2080"/>
              <a:gd name="T11" fmla="*/ 1264 h 1520"/>
              <a:gd name="T12" fmla="*/ 1360 w 2080"/>
              <a:gd name="T13" fmla="*/ 1120 h 1520"/>
              <a:gd name="T14" fmla="*/ 1259 w 2080"/>
              <a:gd name="T15" fmla="*/ 1149 h 1520"/>
              <a:gd name="T16" fmla="*/ 1040 w 2080"/>
              <a:gd name="T17" fmla="*/ 1200 h 1520"/>
              <a:gd name="T18" fmla="*/ 831 w 2080"/>
              <a:gd name="T19" fmla="*/ 1151 h 1520"/>
              <a:gd name="T20" fmla="*/ 720 w 2080"/>
              <a:gd name="T21" fmla="*/ 1120 h 1520"/>
              <a:gd name="T22" fmla="*/ 584 w 2080"/>
              <a:gd name="T23" fmla="*/ 1269 h 1520"/>
              <a:gd name="T24" fmla="*/ 280 w 2080"/>
              <a:gd name="T25" fmla="*/ 1520 h 1520"/>
              <a:gd name="T26" fmla="*/ 46 w 2080"/>
              <a:gd name="T27" fmla="*/ 1192 h 1520"/>
              <a:gd name="T28" fmla="*/ 0 w 2080"/>
              <a:gd name="T29" fmla="*/ 560 h 1520"/>
              <a:gd name="T30" fmla="*/ 159 w 2080"/>
              <a:gd name="T31" fmla="*/ 164 h 1520"/>
              <a:gd name="T32" fmla="*/ 540 w 2080"/>
              <a:gd name="T33" fmla="*/ 0 h 1520"/>
              <a:gd name="T34" fmla="*/ 842 w 2080"/>
              <a:gd name="T35" fmla="*/ 46 h 1520"/>
              <a:gd name="T36" fmla="*/ 1040 w 2080"/>
              <a:gd name="T37" fmla="*/ 80 h 1520"/>
              <a:gd name="T38" fmla="*/ 1238 w 2080"/>
              <a:gd name="T39" fmla="*/ 46 h 1520"/>
              <a:gd name="T40" fmla="*/ 1540 w 2080"/>
              <a:gd name="T41" fmla="*/ 0 h 1520"/>
              <a:gd name="T42" fmla="*/ 1560 w 2080"/>
              <a:gd name="T43" fmla="*/ 680 h 1520"/>
              <a:gd name="T44" fmla="*/ 1440 w 2080"/>
              <a:gd name="T45" fmla="*/ 800 h 1520"/>
              <a:gd name="T46" fmla="*/ 1560 w 2080"/>
              <a:gd name="T47" fmla="*/ 920 h 1520"/>
              <a:gd name="T48" fmla="*/ 1680 w 2080"/>
              <a:gd name="T49" fmla="*/ 800 h 1520"/>
              <a:gd name="T50" fmla="*/ 1560 w 2080"/>
              <a:gd name="T51" fmla="*/ 680 h 1520"/>
              <a:gd name="T52" fmla="*/ 1760 w 2080"/>
              <a:gd name="T53" fmla="*/ 440 h 1520"/>
              <a:gd name="T54" fmla="*/ 1640 w 2080"/>
              <a:gd name="T55" fmla="*/ 560 h 1520"/>
              <a:gd name="T56" fmla="*/ 1760 w 2080"/>
              <a:gd name="T57" fmla="*/ 680 h 1520"/>
              <a:gd name="T58" fmla="*/ 1880 w 2080"/>
              <a:gd name="T59" fmla="*/ 560 h 1520"/>
              <a:gd name="T60" fmla="*/ 1760 w 2080"/>
              <a:gd name="T61" fmla="*/ 440 h 1520"/>
              <a:gd name="T62" fmla="*/ 1360 w 2080"/>
              <a:gd name="T63" fmla="*/ 440 h 1520"/>
              <a:gd name="T64" fmla="*/ 1240 w 2080"/>
              <a:gd name="T65" fmla="*/ 560 h 1520"/>
              <a:gd name="T66" fmla="*/ 1360 w 2080"/>
              <a:gd name="T67" fmla="*/ 680 h 1520"/>
              <a:gd name="T68" fmla="*/ 1480 w 2080"/>
              <a:gd name="T69" fmla="*/ 560 h 1520"/>
              <a:gd name="T70" fmla="*/ 1360 w 2080"/>
              <a:gd name="T71" fmla="*/ 440 h 1520"/>
              <a:gd name="T72" fmla="*/ 1560 w 2080"/>
              <a:gd name="T73" fmla="*/ 200 h 1520"/>
              <a:gd name="T74" fmla="*/ 1440 w 2080"/>
              <a:gd name="T75" fmla="*/ 320 h 1520"/>
              <a:gd name="T76" fmla="*/ 1560 w 2080"/>
              <a:gd name="T77" fmla="*/ 440 h 1520"/>
              <a:gd name="T78" fmla="*/ 1642 w 2080"/>
              <a:gd name="T79" fmla="*/ 407 h 1520"/>
              <a:gd name="T80" fmla="*/ 1645 w 2080"/>
              <a:gd name="T81" fmla="*/ 405 h 1520"/>
              <a:gd name="T82" fmla="*/ 1680 w 2080"/>
              <a:gd name="T83" fmla="*/ 320 h 1520"/>
              <a:gd name="T84" fmla="*/ 1560 w 2080"/>
              <a:gd name="T85" fmla="*/ 200 h 1520"/>
              <a:gd name="T86" fmla="*/ 560 w 2080"/>
              <a:gd name="T87" fmla="*/ 240 h 1520"/>
              <a:gd name="T88" fmla="*/ 240 w 2080"/>
              <a:gd name="T89" fmla="*/ 560 h 1520"/>
              <a:gd name="T90" fmla="*/ 560 w 2080"/>
              <a:gd name="T91" fmla="*/ 880 h 1520"/>
              <a:gd name="T92" fmla="*/ 880 w 2080"/>
              <a:gd name="T93" fmla="*/ 560 h 1520"/>
              <a:gd name="T94" fmla="*/ 560 w 2080"/>
              <a:gd name="T95" fmla="*/ 240 h 15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2080" h="1520">
                <a:moveTo>
                  <a:pt x="1540" y="0"/>
                </a:moveTo>
                <a:cubicBezTo>
                  <a:pt x="1692" y="0"/>
                  <a:pt x="1825" y="64"/>
                  <a:pt x="1921" y="164"/>
                </a:cubicBezTo>
                <a:cubicBezTo>
                  <a:pt x="2020" y="267"/>
                  <a:pt x="2080" y="409"/>
                  <a:pt x="2080" y="560"/>
                </a:cubicBezTo>
                <a:cubicBezTo>
                  <a:pt x="2080" y="780"/>
                  <a:pt x="2070" y="1013"/>
                  <a:pt x="2034" y="1192"/>
                </a:cubicBezTo>
                <a:cubicBezTo>
                  <a:pt x="1996" y="1386"/>
                  <a:pt x="1924" y="1520"/>
                  <a:pt x="1800" y="1520"/>
                </a:cubicBezTo>
                <a:cubicBezTo>
                  <a:pt x="1616" y="1520"/>
                  <a:pt x="1548" y="1384"/>
                  <a:pt x="1487" y="1264"/>
                </a:cubicBezTo>
                <a:cubicBezTo>
                  <a:pt x="1449" y="1188"/>
                  <a:pt x="1415" y="1120"/>
                  <a:pt x="1360" y="1120"/>
                </a:cubicBezTo>
                <a:cubicBezTo>
                  <a:pt x="1337" y="1120"/>
                  <a:pt x="1300" y="1134"/>
                  <a:pt x="1259" y="1149"/>
                </a:cubicBezTo>
                <a:cubicBezTo>
                  <a:pt x="1196" y="1172"/>
                  <a:pt x="1121" y="1200"/>
                  <a:pt x="1040" y="1200"/>
                </a:cubicBezTo>
                <a:cubicBezTo>
                  <a:pt x="970" y="1200"/>
                  <a:pt x="896" y="1174"/>
                  <a:pt x="831" y="1151"/>
                </a:cubicBezTo>
                <a:cubicBezTo>
                  <a:pt x="786" y="1134"/>
                  <a:pt x="745" y="1120"/>
                  <a:pt x="720" y="1120"/>
                </a:cubicBezTo>
                <a:cubicBezTo>
                  <a:pt x="657" y="1120"/>
                  <a:pt x="622" y="1191"/>
                  <a:pt x="584" y="1269"/>
                </a:cubicBezTo>
                <a:cubicBezTo>
                  <a:pt x="526" y="1388"/>
                  <a:pt x="462" y="1520"/>
                  <a:pt x="280" y="1520"/>
                </a:cubicBezTo>
                <a:cubicBezTo>
                  <a:pt x="156" y="1520"/>
                  <a:pt x="84" y="1386"/>
                  <a:pt x="46" y="1192"/>
                </a:cubicBezTo>
                <a:cubicBezTo>
                  <a:pt x="10" y="1013"/>
                  <a:pt x="0" y="780"/>
                  <a:pt x="0" y="560"/>
                </a:cubicBezTo>
                <a:cubicBezTo>
                  <a:pt x="0" y="409"/>
                  <a:pt x="60" y="267"/>
                  <a:pt x="159" y="164"/>
                </a:cubicBezTo>
                <a:cubicBezTo>
                  <a:pt x="255" y="64"/>
                  <a:pt x="388" y="0"/>
                  <a:pt x="540" y="0"/>
                </a:cubicBezTo>
                <a:cubicBezTo>
                  <a:pt x="699" y="0"/>
                  <a:pt x="773" y="24"/>
                  <a:pt x="842" y="46"/>
                </a:cubicBezTo>
                <a:cubicBezTo>
                  <a:pt x="896" y="64"/>
                  <a:pt x="946" y="80"/>
                  <a:pt x="1040" y="80"/>
                </a:cubicBezTo>
                <a:cubicBezTo>
                  <a:pt x="1134" y="80"/>
                  <a:pt x="1184" y="64"/>
                  <a:pt x="1238" y="46"/>
                </a:cubicBezTo>
                <a:cubicBezTo>
                  <a:pt x="1307" y="24"/>
                  <a:pt x="1381" y="0"/>
                  <a:pt x="1540" y="0"/>
                </a:cubicBezTo>
                <a:close/>
                <a:moveTo>
                  <a:pt x="1560" y="680"/>
                </a:moveTo>
                <a:cubicBezTo>
                  <a:pt x="1494" y="680"/>
                  <a:pt x="1440" y="734"/>
                  <a:pt x="1440" y="800"/>
                </a:cubicBezTo>
                <a:cubicBezTo>
                  <a:pt x="1440" y="866"/>
                  <a:pt x="1494" y="920"/>
                  <a:pt x="1560" y="920"/>
                </a:cubicBezTo>
                <a:cubicBezTo>
                  <a:pt x="1626" y="920"/>
                  <a:pt x="1680" y="866"/>
                  <a:pt x="1680" y="800"/>
                </a:cubicBezTo>
                <a:cubicBezTo>
                  <a:pt x="1680" y="734"/>
                  <a:pt x="1626" y="680"/>
                  <a:pt x="1560" y="680"/>
                </a:cubicBezTo>
                <a:close/>
                <a:moveTo>
                  <a:pt x="1760" y="440"/>
                </a:moveTo>
                <a:cubicBezTo>
                  <a:pt x="1694" y="440"/>
                  <a:pt x="1640" y="494"/>
                  <a:pt x="1640" y="560"/>
                </a:cubicBezTo>
                <a:cubicBezTo>
                  <a:pt x="1640" y="626"/>
                  <a:pt x="1694" y="680"/>
                  <a:pt x="1760" y="680"/>
                </a:cubicBezTo>
                <a:cubicBezTo>
                  <a:pt x="1826" y="680"/>
                  <a:pt x="1880" y="626"/>
                  <a:pt x="1880" y="560"/>
                </a:cubicBezTo>
                <a:cubicBezTo>
                  <a:pt x="1880" y="494"/>
                  <a:pt x="1826" y="440"/>
                  <a:pt x="1760" y="440"/>
                </a:cubicBezTo>
                <a:close/>
                <a:moveTo>
                  <a:pt x="1360" y="440"/>
                </a:moveTo>
                <a:cubicBezTo>
                  <a:pt x="1294" y="440"/>
                  <a:pt x="1240" y="494"/>
                  <a:pt x="1240" y="560"/>
                </a:cubicBezTo>
                <a:cubicBezTo>
                  <a:pt x="1240" y="626"/>
                  <a:pt x="1294" y="680"/>
                  <a:pt x="1360" y="680"/>
                </a:cubicBezTo>
                <a:cubicBezTo>
                  <a:pt x="1426" y="680"/>
                  <a:pt x="1480" y="626"/>
                  <a:pt x="1480" y="560"/>
                </a:cubicBezTo>
                <a:cubicBezTo>
                  <a:pt x="1480" y="494"/>
                  <a:pt x="1426" y="440"/>
                  <a:pt x="1360" y="440"/>
                </a:cubicBezTo>
                <a:close/>
                <a:moveTo>
                  <a:pt x="1560" y="200"/>
                </a:moveTo>
                <a:cubicBezTo>
                  <a:pt x="1494" y="200"/>
                  <a:pt x="1440" y="254"/>
                  <a:pt x="1440" y="320"/>
                </a:cubicBezTo>
                <a:cubicBezTo>
                  <a:pt x="1440" y="386"/>
                  <a:pt x="1494" y="440"/>
                  <a:pt x="1560" y="440"/>
                </a:cubicBezTo>
                <a:cubicBezTo>
                  <a:pt x="1592" y="440"/>
                  <a:pt x="1620" y="428"/>
                  <a:pt x="1642" y="407"/>
                </a:cubicBezTo>
                <a:cubicBezTo>
                  <a:pt x="1643" y="406"/>
                  <a:pt x="1644" y="406"/>
                  <a:pt x="1645" y="405"/>
                </a:cubicBezTo>
                <a:cubicBezTo>
                  <a:pt x="1666" y="383"/>
                  <a:pt x="1680" y="353"/>
                  <a:pt x="1680" y="320"/>
                </a:cubicBezTo>
                <a:cubicBezTo>
                  <a:pt x="1680" y="254"/>
                  <a:pt x="1626" y="200"/>
                  <a:pt x="1560" y="200"/>
                </a:cubicBezTo>
                <a:close/>
                <a:moveTo>
                  <a:pt x="560" y="240"/>
                </a:moveTo>
                <a:cubicBezTo>
                  <a:pt x="383" y="240"/>
                  <a:pt x="240" y="383"/>
                  <a:pt x="240" y="560"/>
                </a:cubicBezTo>
                <a:cubicBezTo>
                  <a:pt x="240" y="737"/>
                  <a:pt x="383" y="880"/>
                  <a:pt x="560" y="880"/>
                </a:cubicBezTo>
                <a:cubicBezTo>
                  <a:pt x="737" y="880"/>
                  <a:pt x="880" y="737"/>
                  <a:pt x="880" y="560"/>
                </a:cubicBezTo>
                <a:cubicBezTo>
                  <a:pt x="880" y="383"/>
                  <a:pt x="737" y="240"/>
                  <a:pt x="560" y="240"/>
                </a:cubicBezTo>
                <a:close/>
              </a:path>
            </a:pathLst>
          </a:custGeom>
          <a:solidFill>
            <a:srgbClr val="00B0F0"/>
          </a:solidFill>
          <a:ln>
            <a:noFill/>
          </a:ln>
          <a:effectLst>
            <a:outerShdw blurRad="50800" dist="50800" dir="5400000" algn="ctr" rotWithShape="0">
              <a:schemeClr val="bg1">
                <a:alpha val="97000"/>
              </a:schemeClr>
            </a:outerShdw>
            <a:reflection blurRad="6350" stA="52000" endA="300" endPos="35000" dir="5400000" sy="-100000" algn="bl" rotWithShape="0"/>
          </a:effectLst>
        </p:spPr>
        <p:txBody>
          <a:bodyPr vert="horz" wrap="square" lIns="121920" tIns="60960" rIns="121920" bIns="60960" numCol="1" anchor="t" anchorCtr="0" compatLnSpc="1">
            <a:prstTxWarp prst="textNoShape">
              <a:avLst/>
            </a:prstTxWarp>
          </a:bodyPr>
          <a:lstStyle/>
          <a:p>
            <a:endParaRPr lang="en-US" sz="2400" dirty="0"/>
          </a:p>
        </p:txBody>
      </p:sp>
      <p:pic>
        <p:nvPicPr>
          <p:cNvPr id="39" name="Imagen 38">
            <a:extLst>
              <a:ext uri="{FF2B5EF4-FFF2-40B4-BE49-F238E27FC236}">
                <a16:creationId xmlns:a16="http://schemas.microsoft.com/office/drawing/2014/main" id="{CF873D2A-A68D-1945-A63E-D77C4D249C66}"/>
              </a:ext>
            </a:extLst>
          </p:cNvPr>
          <p:cNvPicPr>
            <a:picLocks noChangeAspect="1"/>
          </p:cNvPicPr>
          <p:nvPr/>
        </p:nvPicPr>
        <p:blipFill>
          <a:blip r:embed="rId18"/>
          <a:stretch>
            <a:fillRect/>
          </a:stretch>
        </p:blipFill>
        <p:spPr>
          <a:xfrm>
            <a:off x="10220099" y="184150"/>
            <a:ext cx="640813" cy="990039"/>
          </a:xfrm>
          <a:prstGeom prst="rect">
            <a:avLst/>
          </a:prstGeom>
        </p:spPr>
      </p:pic>
    </p:spTree>
    <p:extLst>
      <p:ext uri="{BB962C8B-B14F-4D97-AF65-F5344CB8AC3E}">
        <p14:creationId xmlns:p14="http://schemas.microsoft.com/office/powerpoint/2010/main" val="1565520811"/>
      </p:ext>
    </p:extLst>
  </p:cSld>
  <p:clrMapOvr>
    <a:masterClrMapping/>
  </p:clrMapOvr>
</p:sld>
</file>

<file path=ppt/slides/slide1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Marcador de contenido 1"/>
          <p:cNvSpPr>
            <a:spLocks noGrp="1"/>
          </p:cNvSpPr>
          <p:nvPr>
            <p:ph sz="quarter" idx="12"/>
          </p:nvPr>
        </p:nvSpPr>
        <p:spPr>
          <a:xfrm>
            <a:off x="430784" y="1380178"/>
            <a:ext cx="6703942" cy="4609024"/>
          </a:xfrm>
        </p:spPr>
        <p:txBody>
          <a:bodyPr/>
          <a:lstStyle/>
          <a:p>
            <a:pPr>
              <a:lnSpc>
                <a:spcPct val="150000"/>
              </a:lnSpc>
            </a:pPr>
            <a:r>
              <a:rPr lang="es-ES_tradnl" sz="1800" dirty="0"/>
              <a:t>Gracias al Panel de </a:t>
            </a:r>
            <a:r>
              <a:rPr lang="es-ES_tradnl" sz="1800" dirty="0" err="1"/>
              <a:t>Netquest</a:t>
            </a:r>
            <a:r>
              <a:rPr lang="es-ES_tradnl" sz="1800" dirty="0"/>
              <a:t>  y </a:t>
            </a:r>
            <a:r>
              <a:rPr lang="es-ES_tradnl" sz="1800" dirty="0" err="1"/>
              <a:t>Wakoopa</a:t>
            </a:r>
            <a:r>
              <a:rPr lang="es-ES_tradnl" sz="1800" dirty="0"/>
              <a:t> podemos identificar presentación geográfica en términos de :</a:t>
            </a:r>
          </a:p>
          <a:p>
            <a:pPr marL="582894" lvl="1" indent="-342900">
              <a:lnSpc>
                <a:spcPct val="150000"/>
              </a:lnSpc>
              <a:buFont typeface="Arial" charset="0"/>
              <a:buChar char="•"/>
            </a:pPr>
            <a:r>
              <a:rPr lang="es-ES_tradnl" sz="1800" dirty="0"/>
              <a:t>Patrones de consumo </a:t>
            </a:r>
          </a:p>
          <a:p>
            <a:pPr marL="582894" lvl="1" indent="-342900">
              <a:lnSpc>
                <a:spcPct val="150000"/>
              </a:lnSpc>
              <a:buFont typeface="Arial" charset="0"/>
              <a:buChar char="•"/>
            </a:pPr>
            <a:r>
              <a:rPr lang="es-ES_tradnl" sz="1800" dirty="0"/>
              <a:t>Usos y hábitos</a:t>
            </a:r>
          </a:p>
          <a:p>
            <a:pPr marL="582894" lvl="1" indent="-342900">
              <a:lnSpc>
                <a:spcPct val="150000"/>
              </a:lnSpc>
              <a:buFont typeface="Arial" charset="0"/>
              <a:buChar char="•"/>
            </a:pPr>
            <a:r>
              <a:rPr lang="es-ES_tradnl" sz="1800" dirty="0"/>
              <a:t>Características personales </a:t>
            </a:r>
          </a:p>
        </p:txBody>
      </p:sp>
      <p:sp>
        <p:nvSpPr>
          <p:cNvPr id="3" name="Título 2"/>
          <p:cNvSpPr>
            <a:spLocks noGrp="1"/>
          </p:cNvSpPr>
          <p:nvPr>
            <p:ph type="title"/>
          </p:nvPr>
        </p:nvSpPr>
        <p:spPr/>
        <p:txBody>
          <a:bodyPr vert="horz" lIns="0" tIns="0" rIns="0" bIns="0" rtlCol="0" anchor="b" anchorCtr="0">
            <a:noAutofit/>
          </a:bodyPr>
          <a:lstStyle/>
          <a:p>
            <a:r>
              <a:rPr lang="es-ES_tradnl" dirty="0"/>
              <a:t>Paneles</a:t>
            </a:r>
          </a:p>
        </p:txBody>
      </p:sp>
      <p:pic>
        <p:nvPicPr>
          <p:cNvPr id="6146" name="Picture 2" descr="Resultado de imagen para geomarketing"/>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6831651" y="1588169"/>
            <a:ext cx="4928120" cy="2421393"/>
          </a:xfrm>
          <a:prstGeom prst="rect">
            <a:avLst/>
          </a:prstGeom>
          <a:noFill/>
          <a:extLst>
            <a:ext uri="{909E8E84-426E-40DD-AFC4-6F175D3DCCD1}">
              <a14:hiddenFill xmlns:a14="http://schemas.microsoft.com/office/drawing/2010/main">
                <a:solidFill>
                  <a:srgbClr val="FFFFFF"/>
                </a:solidFill>
              </a14:hiddenFill>
            </a:ext>
          </a:extLst>
        </p:spPr>
      </p:pic>
      <p:sp>
        <p:nvSpPr>
          <p:cNvPr id="7" name="Rectángulo 6"/>
          <p:cNvSpPr/>
          <p:nvPr/>
        </p:nvSpPr>
        <p:spPr>
          <a:xfrm>
            <a:off x="303249" y="3999070"/>
            <a:ext cx="6096000" cy="2764796"/>
          </a:xfrm>
          <a:prstGeom prst="rect">
            <a:avLst/>
          </a:prstGeom>
        </p:spPr>
        <p:txBody>
          <a:bodyPr>
            <a:spAutoFit/>
          </a:bodyPr>
          <a:lstStyle/>
          <a:p>
            <a:pPr marL="239994" lvl="1" algn="ctr" defTabSz="1219170">
              <a:lnSpc>
                <a:spcPct val="150000"/>
              </a:lnSpc>
              <a:spcBef>
                <a:spcPts val="400"/>
              </a:spcBef>
            </a:pPr>
            <a:r>
              <a:rPr lang="es-ES_tradnl" b="1" dirty="0">
                <a:solidFill>
                  <a:srgbClr val="E55A00"/>
                </a:solidFill>
                <a:latin typeface="Arial" pitchFamily="34" charset="0"/>
                <a:cs typeface="Arial" pitchFamily="34" charset="0"/>
              </a:rPr>
              <a:t>Además</a:t>
            </a:r>
          </a:p>
          <a:p>
            <a:pPr marL="239994" lvl="1" defTabSz="1219170">
              <a:lnSpc>
                <a:spcPct val="150000"/>
              </a:lnSpc>
              <a:spcBef>
                <a:spcPts val="400"/>
              </a:spcBef>
            </a:pPr>
            <a:r>
              <a:rPr lang="es-ES_tradnl" dirty="0">
                <a:solidFill>
                  <a:srgbClr val="000000"/>
                </a:solidFill>
                <a:latin typeface="Arial" pitchFamily="34" charset="0"/>
                <a:cs typeface="Arial" pitchFamily="34" charset="0"/>
              </a:rPr>
              <a:t>Podemos regresar con cuestionarios ad-hoc a una muestra de  personas de interés dentro de estos mapas, identificando las razones de esos patrones de consumo </a:t>
            </a:r>
          </a:p>
          <a:p>
            <a:pPr marL="239994" lvl="1" defTabSz="1219170">
              <a:lnSpc>
                <a:spcPct val="150000"/>
              </a:lnSpc>
              <a:spcBef>
                <a:spcPts val="400"/>
              </a:spcBef>
            </a:pPr>
            <a:r>
              <a:rPr lang="es-ES_tradnl" sz="2133" dirty="0">
                <a:solidFill>
                  <a:srgbClr val="000000"/>
                </a:solidFill>
                <a:latin typeface="Arial" pitchFamily="34" charset="0"/>
                <a:cs typeface="Arial" pitchFamily="34" charset="0"/>
              </a:rPr>
              <a:t>	</a:t>
            </a:r>
          </a:p>
        </p:txBody>
      </p:sp>
      <p:pic>
        <p:nvPicPr>
          <p:cNvPr id="6148" name="Picture 4" descr="Resultado de imagen para cuestionario"/>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7405891" y="4569064"/>
            <a:ext cx="2041357" cy="1531018"/>
          </a:xfrm>
          <a:prstGeom prst="rect">
            <a:avLst/>
          </a:prstGeom>
          <a:noFill/>
          <a:extLst>
            <a:ext uri="{909E8E84-426E-40DD-AFC4-6F175D3DCCD1}">
              <a14:hiddenFill xmlns:a14="http://schemas.microsoft.com/office/drawing/2010/main">
                <a:solidFill>
                  <a:srgbClr val="FFFFFF"/>
                </a:solidFill>
              </a14:hiddenFill>
            </a:ext>
          </a:extLst>
        </p:spPr>
      </p:pic>
      <p:cxnSp>
        <p:nvCxnSpPr>
          <p:cNvPr id="9" name="Conector recto de flecha 8"/>
          <p:cNvCxnSpPr/>
          <p:nvPr/>
        </p:nvCxnSpPr>
        <p:spPr>
          <a:xfrm flipV="1">
            <a:off x="8165791" y="3380874"/>
            <a:ext cx="1281457" cy="1058780"/>
          </a:xfrm>
          <a:prstGeom prst="straightConnector1">
            <a:avLst/>
          </a:prstGeom>
          <a:ln w="63500">
            <a:solidFill>
              <a:schemeClr val="tx2"/>
            </a:solidFill>
            <a:tailEnd type="triangle"/>
          </a:ln>
        </p:spPr>
        <p:style>
          <a:lnRef idx="1">
            <a:schemeClr val="accent1"/>
          </a:lnRef>
          <a:fillRef idx="0">
            <a:schemeClr val="accent1"/>
          </a:fillRef>
          <a:effectRef idx="0">
            <a:schemeClr val="accent1"/>
          </a:effectRef>
          <a:fontRef idx="minor">
            <a:schemeClr val="tx1"/>
          </a:fontRef>
        </p:style>
      </p:cxnSp>
      <p:pic>
        <p:nvPicPr>
          <p:cNvPr id="8" name="Imagen 7">
            <a:extLst>
              <a:ext uri="{FF2B5EF4-FFF2-40B4-BE49-F238E27FC236}">
                <a16:creationId xmlns:a16="http://schemas.microsoft.com/office/drawing/2014/main" id="{9F4ACB55-5772-A74B-A846-FB5370FAA908}"/>
              </a:ext>
            </a:extLst>
          </p:cNvPr>
          <p:cNvPicPr>
            <a:picLocks noChangeAspect="1"/>
          </p:cNvPicPr>
          <p:nvPr/>
        </p:nvPicPr>
        <p:blipFill>
          <a:blip r:embed="rId4"/>
          <a:stretch>
            <a:fillRect/>
          </a:stretch>
        </p:blipFill>
        <p:spPr>
          <a:xfrm>
            <a:off x="10220099" y="184150"/>
            <a:ext cx="640813" cy="990039"/>
          </a:xfrm>
          <a:prstGeom prst="rect">
            <a:avLst/>
          </a:prstGeom>
        </p:spPr>
      </p:pic>
    </p:spTree>
    <p:extLst>
      <p:ext uri="{BB962C8B-B14F-4D97-AF65-F5344CB8AC3E}">
        <p14:creationId xmlns:p14="http://schemas.microsoft.com/office/powerpoint/2010/main" val="1657056308"/>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grpId="0" nodeType="clickEffect">
                                  <p:stCondLst>
                                    <p:cond delay="0"/>
                                  </p:stCondLst>
                                  <p:childTnLst>
                                    <p:set>
                                      <p:cBhvr>
                                        <p:cTn id="6" dur="1" fill="hold">
                                          <p:stCondLst>
                                            <p:cond delay="0"/>
                                          </p:stCondLst>
                                        </p:cTn>
                                        <p:tgtEl>
                                          <p:spTgt spid="7"/>
                                        </p:tgtEl>
                                        <p:attrNameLst>
                                          <p:attrName>style.visibility</p:attrName>
                                        </p:attrNameLst>
                                      </p:cBhvr>
                                      <p:to>
                                        <p:strVal val="visible"/>
                                      </p:to>
                                    </p:set>
                                    <p:animEffect transition="in" filter="fade">
                                      <p:cBhvr>
                                        <p:cTn id="7" dur="500"/>
                                        <p:tgtEl>
                                          <p:spTgt spid="7"/>
                                        </p:tgtEl>
                                      </p:cBhvr>
                                    </p:animEffect>
                                  </p:childTnLst>
                                </p:cTn>
                              </p:par>
                            </p:childTnLst>
                          </p:cTn>
                        </p:par>
                      </p:childTnLst>
                    </p:cTn>
                  </p:par>
                  <p:par>
                    <p:cTn id="8" fill="hold">
                      <p:stCondLst>
                        <p:cond delay="indefinite"/>
                      </p:stCondLst>
                      <p:childTnLst>
                        <p:par>
                          <p:cTn id="9" fill="hold">
                            <p:stCondLst>
                              <p:cond delay="0"/>
                            </p:stCondLst>
                            <p:childTnLst>
                              <p:par>
                                <p:cTn id="10" presetID="10" presetClass="entr" presetSubtype="0" fill="hold" nodeType="clickEffect">
                                  <p:stCondLst>
                                    <p:cond delay="0"/>
                                  </p:stCondLst>
                                  <p:childTnLst>
                                    <p:set>
                                      <p:cBhvr>
                                        <p:cTn id="11" dur="1" fill="hold">
                                          <p:stCondLst>
                                            <p:cond delay="0"/>
                                          </p:stCondLst>
                                        </p:cTn>
                                        <p:tgtEl>
                                          <p:spTgt spid="9"/>
                                        </p:tgtEl>
                                        <p:attrNameLst>
                                          <p:attrName>style.visibility</p:attrName>
                                        </p:attrNameLst>
                                      </p:cBhvr>
                                      <p:to>
                                        <p:strVal val="visible"/>
                                      </p:to>
                                    </p:set>
                                    <p:animEffect transition="in" filter="fade">
                                      <p:cBhvr>
                                        <p:cTn id="12" dur="500"/>
                                        <p:tgtEl>
                                          <p:spTgt spid="9"/>
                                        </p:tgtEl>
                                      </p:cBhvr>
                                    </p:animEffect>
                                  </p:childTnLst>
                                </p:cTn>
                              </p:par>
                              <p:par>
                                <p:cTn id="13" presetID="10" presetClass="entr" presetSubtype="0" fill="hold" nodeType="withEffect">
                                  <p:stCondLst>
                                    <p:cond delay="0"/>
                                  </p:stCondLst>
                                  <p:childTnLst>
                                    <p:set>
                                      <p:cBhvr>
                                        <p:cTn id="14" dur="1" fill="hold">
                                          <p:stCondLst>
                                            <p:cond delay="0"/>
                                          </p:stCondLst>
                                        </p:cTn>
                                        <p:tgtEl>
                                          <p:spTgt spid="6148"/>
                                        </p:tgtEl>
                                        <p:attrNameLst>
                                          <p:attrName>style.visibility</p:attrName>
                                        </p:attrNameLst>
                                      </p:cBhvr>
                                      <p:to>
                                        <p:strVal val="visible"/>
                                      </p:to>
                                    </p:set>
                                    <p:animEffect transition="in" filter="fade">
                                      <p:cBhvr>
                                        <p:cTn id="15" dur="500"/>
                                        <p:tgtEl>
                                          <p:spTgt spid="6148"/>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7" grpId="0"/>
    </p:bldLst>
  </p:timing>
</p:sld>
</file>

<file path=ppt/slides/slide1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9" name="Imagen 8"/>
          <p:cNvPicPr>
            <a:picLocks noChangeAspect="1"/>
          </p:cNvPicPr>
          <p:nvPr/>
        </p:nvPicPr>
        <p:blipFill rotWithShape="1">
          <a:blip r:embed="rId3">
            <a:extLst>
              <a:ext uri="{28A0092B-C50C-407E-A947-70E740481C1C}">
                <a14:useLocalDpi xmlns:a14="http://schemas.microsoft.com/office/drawing/2010/main"/>
              </a:ext>
            </a:extLst>
          </a:blip>
          <a:srcRect/>
          <a:stretch/>
        </p:blipFill>
        <p:spPr>
          <a:xfrm>
            <a:off x="-5893" y="0"/>
            <a:ext cx="12197893" cy="6858000"/>
          </a:xfrm>
          <a:prstGeom prst="rect">
            <a:avLst/>
          </a:prstGeom>
        </p:spPr>
      </p:pic>
      <p:sp>
        <p:nvSpPr>
          <p:cNvPr id="6" name="CuadroTexto 5"/>
          <p:cNvSpPr txBox="1"/>
          <p:nvPr/>
        </p:nvSpPr>
        <p:spPr>
          <a:xfrm>
            <a:off x="335361" y="3696123"/>
            <a:ext cx="5472609" cy="2390719"/>
          </a:xfrm>
          <a:prstGeom prst="rect">
            <a:avLst/>
          </a:prstGeom>
          <a:noFill/>
        </p:spPr>
        <p:txBody>
          <a:bodyPr wrap="square" rtlCol="0">
            <a:spAutoFit/>
          </a:bodyPr>
          <a:lstStyle/>
          <a:p>
            <a:r>
              <a:rPr lang="es-ES" sz="2400" dirty="0">
                <a:solidFill>
                  <a:srgbClr val="FFFFFF"/>
                </a:solidFill>
                <a:latin typeface="Calibri Light"/>
              </a:rPr>
              <a:t>DATOS DE </a:t>
            </a:r>
          </a:p>
          <a:p>
            <a:r>
              <a:rPr lang="es-ES" sz="2400" dirty="0">
                <a:solidFill>
                  <a:srgbClr val="FFFFFF"/>
                </a:solidFill>
                <a:latin typeface="Calibri Light"/>
              </a:rPr>
              <a:t>COMPORTAMIENTO</a:t>
            </a:r>
          </a:p>
          <a:p>
            <a:r>
              <a:rPr lang="es-ES" sz="1867" b="1" dirty="0">
                <a:solidFill>
                  <a:srgbClr val="FFFFFF"/>
                </a:solidFill>
              </a:rPr>
              <a:t>¿Qué hace?</a:t>
            </a:r>
          </a:p>
          <a:p>
            <a:r>
              <a:rPr lang="es-ES" sz="1467" b="1" dirty="0">
                <a:solidFill>
                  <a:srgbClr val="FFFFFF"/>
                </a:solidFill>
              </a:rPr>
              <a:t>9:30</a:t>
            </a:r>
            <a:r>
              <a:rPr lang="es-ES" sz="2400" dirty="0">
                <a:solidFill>
                  <a:srgbClr val="002D72"/>
                </a:solidFill>
              </a:rPr>
              <a:t> </a:t>
            </a:r>
            <a:r>
              <a:rPr lang="es-ES" sz="1467" dirty="0">
                <a:solidFill>
                  <a:srgbClr val="FFFFFF"/>
                </a:solidFill>
                <a:latin typeface="Calibri Light"/>
              </a:rPr>
              <a:t>Ha sido expuesta a un banner de Samsung </a:t>
            </a:r>
          </a:p>
          <a:p>
            <a:r>
              <a:rPr lang="es-ES" sz="1467" b="1" dirty="0">
                <a:solidFill>
                  <a:srgbClr val="FFFFFF"/>
                </a:solidFill>
              </a:rPr>
              <a:t>9:31</a:t>
            </a:r>
            <a:r>
              <a:rPr lang="es-ES" sz="1467" dirty="0">
                <a:solidFill>
                  <a:srgbClr val="FFFFFF"/>
                </a:solidFill>
                <a:latin typeface="Calibri Light"/>
              </a:rPr>
              <a:t> Busca en Google: «Mejor smartphone 2017»</a:t>
            </a:r>
          </a:p>
          <a:p>
            <a:r>
              <a:rPr lang="es-ES" sz="1467" b="1" dirty="0">
                <a:solidFill>
                  <a:srgbClr val="FFFFFF"/>
                </a:solidFill>
              </a:rPr>
              <a:t>9:32</a:t>
            </a:r>
            <a:r>
              <a:rPr lang="es-ES" sz="1467" dirty="0">
                <a:solidFill>
                  <a:srgbClr val="FFFFFF"/>
                </a:solidFill>
                <a:latin typeface="Calibri Light"/>
              </a:rPr>
              <a:t> Va a www.apple.com/Iphone</a:t>
            </a:r>
          </a:p>
          <a:p>
            <a:r>
              <a:rPr lang="es-ES" sz="1467" b="1" dirty="0">
                <a:solidFill>
                  <a:srgbClr val="FFFFFF"/>
                </a:solidFill>
              </a:rPr>
              <a:t>9:40</a:t>
            </a:r>
            <a:r>
              <a:rPr lang="es-ES" sz="1467" dirty="0">
                <a:solidFill>
                  <a:srgbClr val="FFFFFF"/>
                </a:solidFill>
                <a:latin typeface="Calibri Light"/>
              </a:rPr>
              <a:t> Visita www.Samsung.com/galaxy</a:t>
            </a:r>
          </a:p>
          <a:p>
            <a:r>
              <a:rPr lang="es-ES" sz="1467" b="1" dirty="0">
                <a:solidFill>
                  <a:srgbClr val="FFFFFF"/>
                </a:solidFill>
              </a:rPr>
              <a:t>9:45</a:t>
            </a:r>
            <a:r>
              <a:rPr lang="es-ES" sz="1467" dirty="0">
                <a:solidFill>
                  <a:srgbClr val="FFFFFF"/>
                </a:solidFill>
                <a:latin typeface="Calibri Light"/>
              </a:rPr>
              <a:t> Para ir, finalmente, a http://www.trustedreviews.com/opinions/</a:t>
            </a:r>
            <a:endParaRPr lang="es-ES" sz="2133" dirty="0">
              <a:solidFill>
                <a:srgbClr val="FFFFFF"/>
              </a:solidFill>
              <a:latin typeface="Calibri Light"/>
            </a:endParaRPr>
          </a:p>
        </p:txBody>
      </p:sp>
      <p:sp>
        <p:nvSpPr>
          <p:cNvPr id="20" name="Título 3"/>
          <p:cNvSpPr>
            <a:spLocks noGrp="1"/>
          </p:cNvSpPr>
          <p:nvPr>
            <p:ph type="title"/>
          </p:nvPr>
        </p:nvSpPr>
        <p:spPr>
          <a:xfrm>
            <a:off x="335360" y="619919"/>
            <a:ext cx="4608512" cy="370052"/>
          </a:xfrm>
        </p:spPr>
        <p:txBody>
          <a:bodyPr/>
          <a:lstStyle/>
          <a:p>
            <a:r>
              <a:rPr lang="es-ES" dirty="0">
                <a:solidFill>
                  <a:schemeClr val="bg1"/>
                </a:solidFill>
                <a:effectLst>
                  <a:outerShdw blurRad="38100" dist="38100" dir="2700000" algn="tl">
                    <a:srgbClr val="000000">
                      <a:alpha val="43137"/>
                    </a:srgbClr>
                  </a:outerShdw>
                </a:effectLst>
                <a:latin typeface="+mj-lt"/>
              </a:rPr>
              <a:t>El poder de un panel digital</a:t>
            </a:r>
          </a:p>
        </p:txBody>
      </p:sp>
      <p:sp>
        <p:nvSpPr>
          <p:cNvPr id="21" name="Marcador de texto 1"/>
          <p:cNvSpPr>
            <a:spLocks noGrp="1"/>
          </p:cNvSpPr>
          <p:nvPr>
            <p:ph type="body" sz="quarter" idx="13"/>
          </p:nvPr>
        </p:nvSpPr>
        <p:spPr>
          <a:xfrm>
            <a:off x="335360" y="931533"/>
            <a:ext cx="4608512" cy="385233"/>
          </a:xfrm>
        </p:spPr>
        <p:txBody>
          <a:bodyPr/>
          <a:lstStyle/>
          <a:p>
            <a:r>
              <a:rPr lang="es-ES" b="1" dirty="0">
                <a:solidFill>
                  <a:schemeClr val="bg1"/>
                </a:solidFill>
                <a:effectLst>
                  <a:outerShdw blurRad="38100" dist="38100" dir="2700000" algn="tl">
                    <a:srgbClr val="000000">
                      <a:alpha val="43137"/>
                    </a:srgbClr>
                  </a:outerShdw>
                </a:effectLst>
              </a:rPr>
              <a:t>Combinación de datos</a:t>
            </a:r>
          </a:p>
        </p:txBody>
      </p:sp>
      <p:sp>
        <p:nvSpPr>
          <p:cNvPr id="10" name="Elipse 9"/>
          <p:cNvSpPr/>
          <p:nvPr/>
        </p:nvSpPr>
        <p:spPr>
          <a:xfrm>
            <a:off x="3486549" y="490213"/>
            <a:ext cx="4800000" cy="4800000"/>
          </a:xfrm>
          <a:prstGeom prst="ellipse">
            <a:avLst/>
          </a:prstGeom>
          <a:no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_tradnl" sz="2400">
              <a:solidFill>
                <a:srgbClr val="2DCCD3"/>
              </a:solidFill>
            </a:endParaRPr>
          </a:p>
        </p:txBody>
      </p:sp>
      <p:sp>
        <p:nvSpPr>
          <p:cNvPr id="26" name="CuadroTexto 25"/>
          <p:cNvSpPr txBox="1"/>
          <p:nvPr/>
        </p:nvSpPr>
        <p:spPr>
          <a:xfrm>
            <a:off x="8475325" y="4101076"/>
            <a:ext cx="3303667" cy="1877822"/>
          </a:xfrm>
          <a:prstGeom prst="rect">
            <a:avLst/>
          </a:prstGeom>
          <a:noFill/>
        </p:spPr>
        <p:txBody>
          <a:bodyPr wrap="square" rtlCol="0">
            <a:spAutoFit/>
          </a:bodyPr>
          <a:lstStyle/>
          <a:p>
            <a:r>
              <a:rPr lang="es-ES" sz="2400" dirty="0">
                <a:solidFill>
                  <a:srgbClr val="FFFFFF"/>
                </a:solidFill>
                <a:latin typeface="Calibri Light"/>
              </a:rPr>
              <a:t>PERFILADO</a:t>
            </a:r>
          </a:p>
          <a:p>
            <a:r>
              <a:rPr lang="es-ES" sz="1867" b="1" dirty="0">
                <a:solidFill>
                  <a:srgbClr val="FFFFFF"/>
                </a:solidFill>
              </a:rPr>
              <a:t>¿Quién es?</a:t>
            </a:r>
          </a:p>
          <a:p>
            <a:r>
              <a:rPr lang="es-ES" sz="1467" dirty="0">
                <a:solidFill>
                  <a:srgbClr val="FFFFFF"/>
                </a:solidFill>
                <a:latin typeface="Calibri Light"/>
              </a:rPr>
              <a:t>Mujer de 32 años</a:t>
            </a:r>
          </a:p>
          <a:p>
            <a:r>
              <a:rPr lang="es-ES" sz="1467" dirty="0">
                <a:solidFill>
                  <a:srgbClr val="FFFFFF"/>
                </a:solidFill>
                <a:latin typeface="Calibri Light"/>
              </a:rPr>
              <a:t>Tiene un iPhone </a:t>
            </a:r>
          </a:p>
          <a:p>
            <a:r>
              <a:rPr lang="es-ES" sz="1467" dirty="0">
                <a:solidFill>
                  <a:srgbClr val="FFFFFF"/>
                </a:solidFill>
                <a:latin typeface="Calibri Light"/>
              </a:rPr>
              <a:t>Se compró un coche nuevo en octubre.</a:t>
            </a:r>
          </a:p>
          <a:p>
            <a:r>
              <a:rPr lang="es-ES" sz="1467" dirty="0">
                <a:solidFill>
                  <a:srgbClr val="FFFFFF"/>
                </a:solidFill>
                <a:latin typeface="Calibri Light"/>
              </a:rPr>
              <a:t>Tiene previsto irse de vacaciones el mes que viene.</a:t>
            </a:r>
          </a:p>
        </p:txBody>
      </p:sp>
      <p:sp>
        <p:nvSpPr>
          <p:cNvPr id="27" name="CuadroTexto 26"/>
          <p:cNvSpPr txBox="1"/>
          <p:nvPr/>
        </p:nvSpPr>
        <p:spPr>
          <a:xfrm>
            <a:off x="8475325" y="1220755"/>
            <a:ext cx="3303667" cy="2103589"/>
          </a:xfrm>
          <a:prstGeom prst="rect">
            <a:avLst/>
          </a:prstGeom>
          <a:noFill/>
        </p:spPr>
        <p:txBody>
          <a:bodyPr wrap="square" rtlCol="0">
            <a:spAutoFit/>
          </a:bodyPr>
          <a:lstStyle/>
          <a:p>
            <a:r>
              <a:rPr lang="es-ES" sz="2400" dirty="0">
                <a:solidFill>
                  <a:srgbClr val="FFFFFF"/>
                </a:solidFill>
                <a:latin typeface="Calibri Light"/>
              </a:rPr>
              <a:t>ENCUESTA</a:t>
            </a:r>
          </a:p>
          <a:p>
            <a:r>
              <a:rPr lang="es-ES" sz="1867" b="1" dirty="0">
                <a:solidFill>
                  <a:srgbClr val="FFFFFF"/>
                </a:solidFill>
              </a:rPr>
              <a:t>¿Por qué?</a:t>
            </a:r>
          </a:p>
          <a:p>
            <a:r>
              <a:rPr lang="es-ES" sz="1467" dirty="0">
                <a:solidFill>
                  <a:srgbClr val="FFFFFF"/>
                </a:solidFill>
                <a:latin typeface="Calibri Light"/>
              </a:rPr>
              <a:t>¿Por qué compraste tu smartphone en una tienda offline?</a:t>
            </a:r>
          </a:p>
          <a:p>
            <a:r>
              <a:rPr lang="es-ES" sz="1467" dirty="0">
                <a:solidFill>
                  <a:srgbClr val="FFFFFF"/>
                </a:solidFill>
                <a:latin typeface="Calibri Light"/>
              </a:rPr>
              <a:t>¿Cuáles son las principales dificultades encontradas durante el proceso de compra?</a:t>
            </a:r>
          </a:p>
          <a:p>
            <a:r>
              <a:rPr lang="es-ES" sz="1467" dirty="0">
                <a:solidFill>
                  <a:srgbClr val="FFFFFF"/>
                </a:solidFill>
                <a:latin typeface="Calibri Light"/>
              </a:rPr>
              <a:t>¿Por qué decidiste comprar el Galaxy S?</a:t>
            </a:r>
          </a:p>
        </p:txBody>
      </p:sp>
      <p:grpSp>
        <p:nvGrpSpPr>
          <p:cNvPr id="17" name="Agrupar 16"/>
          <p:cNvGrpSpPr/>
          <p:nvPr/>
        </p:nvGrpSpPr>
        <p:grpSpPr>
          <a:xfrm>
            <a:off x="3154721" y="4295868"/>
            <a:ext cx="868084" cy="107304"/>
            <a:chOff x="2340819" y="3179583"/>
            <a:chExt cx="651063" cy="80478"/>
          </a:xfrm>
        </p:grpSpPr>
        <p:cxnSp>
          <p:nvCxnSpPr>
            <p:cNvPr id="14" name="Conector recto 13"/>
            <p:cNvCxnSpPr/>
            <p:nvPr/>
          </p:nvCxnSpPr>
          <p:spPr>
            <a:xfrm flipH="1">
              <a:off x="2386539" y="3219822"/>
              <a:ext cx="565104" cy="0"/>
            </a:xfrm>
            <a:prstGeom prst="line">
              <a:avLst/>
            </a:prstGeom>
            <a:ln>
              <a:solidFill>
                <a:schemeClr val="bg1"/>
              </a:solidFill>
            </a:ln>
          </p:spPr>
          <p:style>
            <a:lnRef idx="1">
              <a:schemeClr val="accent1"/>
            </a:lnRef>
            <a:fillRef idx="0">
              <a:schemeClr val="accent1"/>
            </a:fillRef>
            <a:effectRef idx="0">
              <a:schemeClr val="accent1"/>
            </a:effectRef>
            <a:fontRef idx="minor">
              <a:schemeClr val="tx1"/>
            </a:fontRef>
          </p:style>
        </p:cxnSp>
        <p:sp>
          <p:nvSpPr>
            <p:cNvPr id="15" name="Elipse 14"/>
            <p:cNvSpPr/>
            <p:nvPr/>
          </p:nvSpPr>
          <p:spPr>
            <a:xfrm>
              <a:off x="2911404" y="3179583"/>
              <a:ext cx="80478" cy="80478"/>
            </a:xfrm>
            <a:prstGeom prst="ellipse">
              <a:avLst/>
            </a:prstGeom>
            <a:solidFill>
              <a:schemeClr val="accent5"/>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_tradnl" sz="2400">
                <a:solidFill>
                  <a:srgbClr val="2DCCD3"/>
                </a:solidFill>
              </a:endParaRPr>
            </a:p>
          </p:txBody>
        </p:sp>
        <p:sp>
          <p:nvSpPr>
            <p:cNvPr id="16" name="Elipse 15"/>
            <p:cNvSpPr/>
            <p:nvPr/>
          </p:nvSpPr>
          <p:spPr>
            <a:xfrm>
              <a:off x="2340819" y="3196962"/>
              <a:ext cx="45720" cy="45720"/>
            </a:xfrm>
            <a:prstGeom prst="ellipse">
              <a:avLst/>
            </a:prstGeom>
            <a:solidFill>
              <a:schemeClr val="accent5"/>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_tradnl" sz="2400">
                <a:solidFill>
                  <a:srgbClr val="2DCCD3"/>
                </a:solidFill>
              </a:endParaRPr>
            </a:p>
          </p:txBody>
        </p:sp>
      </p:grpSp>
      <p:grpSp>
        <p:nvGrpSpPr>
          <p:cNvPr id="35" name="Agrupar 34"/>
          <p:cNvGrpSpPr/>
          <p:nvPr/>
        </p:nvGrpSpPr>
        <p:grpSpPr>
          <a:xfrm rot="10800000">
            <a:off x="7750508" y="1412776"/>
            <a:ext cx="765377" cy="107304"/>
            <a:chOff x="2439542" y="3162205"/>
            <a:chExt cx="574033" cy="80478"/>
          </a:xfrm>
        </p:grpSpPr>
        <p:cxnSp>
          <p:nvCxnSpPr>
            <p:cNvPr id="38" name="Conector recto 37"/>
            <p:cNvCxnSpPr/>
            <p:nvPr/>
          </p:nvCxnSpPr>
          <p:spPr>
            <a:xfrm rot="10800000" flipV="1">
              <a:off x="2485261" y="3202443"/>
              <a:ext cx="471863" cy="1"/>
            </a:xfrm>
            <a:prstGeom prst="line">
              <a:avLst/>
            </a:prstGeom>
            <a:ln>
              <a:solidFill>
                <a:schemeClr val="bg1"/>
              </a:solidFill>
            </a:ln>
          </p:spPr>
          <p:style>
            <a:lnRef idx="1">
              <a:schemeClr val="accent1"/>
            </a:lnRef>
            <a:fillRef idx="0">
              <a:schemeClr val="accent1"/>
            </a:fillRef>
            <a:effectRef idx="0">
              <a:schemeClr val="accent1"/>
            </a:effectRef>
            <a:fontRef idx="minor">
              <a:schemeClr val="tx1"/>
            </a:fontRef>
          </p:style>
        </p:cxnSp>
        <p:sp>
          <p:nvSpPr>
            <p:cNvPr id="39" name="Elipse 38"/>
            <p:cNvSpPr/>
            <p:nvPr/>
          </p:nvSpPr>
          <p:spPr>
            <a:xfrm>
              <a:off x="2933097" y="3162205"/>
              <a:ext cx="80478" cy="80478"/>
            </a:xfrm>
            <a:prstGeom prst="ellipse">
              <a:avLst/>
            </a:prstGeom>
            <a:solidFill>
              <a:schemeClr val="accent5"/>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_tradnl" sz="2400">
                <a:solidFill>
                  <a:srgbClr val="2DCCD3"/>
                </a:solidFill>
              </a:endParaRPr>
            </a:p>
          </p:txBody>
        </p:sp>
        <p:sp>
          <p:nvSpPr>
            <p:cNvPr id="40" name="Elipse 39"/>
            <p:cNvSpPr/>
            <p:nvPr/>
          </p:nvSpPr>
          <p:spPr>
            <a:xfrm>
              <a:off x="2439542" y="3179584"/>
              <a:ext cx="45719" cy="45719"/>
            </a:xfrm>
            <a:prstGeom prst="ellipse">
              <a:avLst/>
            </a:prstGeom>
            <a:solidFill>
              <a:schemeClr val="accent5"/>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_tradnl" sz="2400">
                <a:solidFill>
                  <a:srgbClr val="2DCCD3"/>
                </a:solidFill>
              </a:endParaRPr>
            </a:p>
          </p:txBody>
        </p:sp>
      </p:grpSp>
      <p:grpSp>
        <p:nvGrpSpPr>
          <p:cNvPr id="41" name="Agrupar 40"/>
          <p:cNvGrpSpPr/>
          <p:nvPr/>
        </p:nvGrpSpPr>
        <p:grpSpPr>
          <a:xfrm rot="10800000">
            <a:off x="7737636" y="4317059"/>
            <a:ext cx="765377" cy="107304"/>
            <a:chOff x="2439542" y="3162205"/>
            <a:chExt cx="574033" cy="80478"/>
          </a:xfrm>
        </p:grpSpPr>
        <p:cxnSp>
          <p:nvCxnSpPr>
            <p:cNvPr id="44" name="Conector recto 43"/>
            <p:cNvCxnSpPr/>
            <p:nvPr/>
          </p:nvCxnSpPr>
          <p:spPr>
            <a:xfrm rot="10800000" flipV="1">
              <a:off x="2485261" y="3202443"/>
              <a:ext cx="471863" cy="1"/>
            </a:xfrm>
            <a:prstGeom prst="line">
              <a:avLst/>
            </a:prstGeom>
            <a:ln>
              <a:solidFill>
                <a:schemeClr val="bg1"/>
              </a:solidFill>
            </a:ln>
          </p:spPr>
          <p:style>
            <a:lnRef idx="1">
              <a:schemeClr val="accent1"/>
            </a:lnRef>
            <a:fillRef idx="0">
              <a:schemeClr val="accent1"/>
            </a:fillRef>
            <a:effectRef idx="0">
              <a:schemeClr val="accent1"/>
            </a:effectRef>
            <a:fontRef idx="minor">
              <a:schemeClr val="tx1"/>
            </a:fontRef>
          </p:style>
        </p:cxnSp>
        <p:sp>
          <p:nvSpPr>
            <p:cNvPr id="46" name="Elipse 45"/>
            <p:cNvSpPr/>
            <p:nvPr/>
          </p:nvSpPr>
          <p:spPr>
            <a:xfrm>
              <a:off x="2933097" y="3162205"/>
              <a:ext cx="80478" cy="80478"/>
            </a:xfrm>
            <a:prstGeom prst="ellipse">
              <a:avLst/>
            </a:prstGeom>
            <a:solidFill>
              <a:schemeClr val="accent5"/>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_tradnl" sz="2400">
                <a:solidFill>
                  <a:srgbClr val="2DCCD3"/>
                </a:solidFill>
              </a:endParaRPr>
            </a:p>
          </p:txBody>
        </p:sp>
        <p:sp>
          <p:nvSpPr>
            <p:cNvPr id="47" name="Elipse 46"/>
            <p:cNvSpPr/>
            <p:nvPr/>
          </p:nvSpPr>
          <p:spPr>
            <a:xfrm>
              <a:off x="2439542" y="3179584"/>
              <a:ext cx="45719" cy="45719"/>
            </a:xfrm>
            <a:prstGeom prst="ellipse">
              <a:avLst/>
            </a:prstGeom>
            <a:solidFill>
              <a:schemeClr val="accent5"/>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_tradnl" sz="2400">
                <a:solidFill>
                  <a:srgbClr val="2DCCD3"/>
                </a:solidFill>
              </a:endParaRPr>
            </a:p>
          </p:txBody>
        </p:sp>
      </p:grpSp>
      <p:pic>
        <p:nvPicPr>
          <p:cNvPr id="52" name="Imagen 51" descr="PWP_13_Netquest-22.png"/>
          <p:cNvPicPr>
            <a:picLocks noChangeAspect="1"/>
          </p:cNvPicPr>
          <p:nvPr/>
        </p:nvPicPr>
        <p:blipFill>
          <a:blip r:embed="rId4" cstate="print">
            <a:extLst>
              <a:ext uri="{28A0092B-C50C-407E-A947-70E740481C1C}">
                <a14:useLocalDpi xmlns:a14="http://schemas.microsoft.com/office/drawing/2010/main"/>
              </a:ext>
            </a:extLst>
          </a:blip>
          <a:stretch>
            <a:fillRect/>
          </a:stretch>
        </p:blipFill>
        <p:spPr>
          <a:xfrm>
            <a:off x="431371" y="6213310"/>
            <a:ext cx="384043" cy="192021"/>
          </a:xfrm>
          <a:prstGeom prst="rect">
            <a:avLst/>
          </a:prstGeom>
        </p:spPr>
      </p:pic>
    </p:spTree>
    <p:extLst>
      <p:ext uri="{BB962C8B-B14F-4D97-AF65-F5344CB8AC3E}">
        <p14:creationId xmlns:p14="http://schemas.microsoft.com/office/powerpoint/2010/main" val="741592240"/>
      </p:ext>
    </p:extLst>
  </p:cSld>
  <p:clrMapOvr>
    <a:masterClrMapping/>
  </p:clrMapOvr>
</p:sld>
</file>

<file path=ppt/slides/slide1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4" name="13 Título"/>
          <p:cNvSpPr>
            <a:spLocks noGrp="1"/>
          </p:cNvSpPr>
          <p:nvPr>
            <p:ph type="title"/>
          </p:nvPr>
        </p:nvSpPr>
        <p:spPr/>
        <p:txBody>
          <a:bodyPr vert="horz" lIns="0" tIns="0" rIns="0" bIns="0" rtlCol="0" anchor="b" anchorCtr="0">
            <a:noAutofit/>
          </a:bodyPr>
          <a:lstStyle/>
          <a:p>
            <a:r>
              <a:rPr lang="es-MX" dirty="0"/>
              <a:t>Perfilamiento | Data Genuina </a:t>
            </a:r>
          </a:p>
        </p:txBody>
      </p:sp>
      <p:sp>
        <p:nvSpPr>
          <p:cNvPr id="15" name="Marcador de texto 1"/>
          <p:cNvSpPr txBox="1">
            <a:spLocks/>
          </p:cNvSpPr>
          <p:nvPr/>
        </p:nvSpPr>
        <p:spPr bwMode="gray">
          <a:xfrm>
            <a:off x="335360" y="2084851"/>
            <a:ext cx="7968885" cy="1056117"/>
          </a:xfrm>
          <a:prstGeom prst="rect">
            <a:avLst/>
          </a:prstGeom>
        </p:spPr>
        <p:txBody>
          <a:bodyPr vert="horz" lIns="0" tIns="24000" rIns="0" bIns="0" rtlCol="0" anchor="t" anchorCtr="0">
            <a:noAutofit/>
          </a:bodyPr>
          <a:lstStyle>
            <a:lvl1pPr marL="0" marR="0" indent="0" algn="l" defTabSz="914400" rtl="0" eaLnBrk="1" fontAlgn="auto" latinLnBrk="0" hangingPunct="1">
              <a:lnSpc>
                <a:spcPct val="100000"/>
              </a:lnSpc>
              <a:spcBef>
                <a:spcPts val="300"/>
              </a:spcBef>
              <a:spcAft>
                <a:spcPts val="0"/>
              </a:spcAft>
              <a:buClrTx/>
              <a:buSzTx/>
              <a:buFont typeface="Arial" pitchFamily="34" charset="0"/>
              <a:buNone/>
              <a:tabLst/>
              <a:defRPr sz="1600" kern="1200">
                <a:solidFill>
                  <a:schemeClr val="tx1"/>
                </a:solidFill>
                <a:latin typeface="Arial" pitchFamily="34" charset="0"/>
                <a:ea typeface="+mn-ea"/>
                <a:cs typeface="Arial" pitchFamily="34" charset="0"/>
              </a:defRPr>
            </a:lvl1pPr>
            <a:lvl2pPr marL="180000" marR="0" indent="-180000" algn="l" defTabSz="914400" rtl="0" eaLnBrk="1" fontAlgn="auto" latinLnBrk="0" hangingPunct="1">
              <a:lnSpc>
                <a:spcPct val="100000"/>
              </a:lnSpc>
              <a:spcBef>
                <a:spcPts val="300"/>
              </a:spcBef>
              <a:spcAft>
                <a:spcPts val="0"/>
              </a:spcAft>
              <a:buClrTx/>
              <a:buSzTx/>
              <a:buFont typeface="Wingdings" panose="05000000000000000000" pitchFamily="2" charset="2"/>
              <a:buChar char="§"/>
              <a:tabLst/>
              <a:defRPr sz="1600" kern="1200">
                <a:solidFill>
                  <a:schemeClr val="tx1"/>
                </a:solidFill>
                <a:latin typeface="Arial" pitchFamily="34" charset="0"/>
                <a:ea typeface="+mn-ea"/>
                <a:cs typeface="Arial" pitchFamily="34" charset="0"/>
              </a:defRPr>
            </a:lvl2pPr>
            <a:lvl3pPr marL="360000" marR="0" indent="-180975" algn="l" defTabSz="914400" rtl="0" eaLnBrk="1" fontAlgn="auto" latinLnBrk="0" hangingPunct="1">
              <a:lnSpc>
                <a:spcPct val="100000"/>
              </a:lnSpc>
              <a:spcBef>
                <a:spcPts val="300"/>
              </a:spcBef>
              <a:spcAft>
                <a:spcPts val="0"/>
              </a:spcAft>
              <a:buClrTx/>
              <a:buSzTx/>
              <a:buFont typeface="Wingdings" panose="05000000000000000000" pitchFamily="2" charset="2"/>
              <a:buChar char="§"/>
              <a:tabLst/>
              <a:defRPr sz="1600" kern="1200">
                <a:solidFill>
                  <a:schemeClr val="tx1"/>
                </a:solidFill>
                <a:latin typeface="Arial" pitchFamily="34" charset="0"/>
                <a:ea typeface="+mn-ea"/>
                <a:cs typeface="Arial" pitchFamily="34" charset="0"/>
              </a:defRPr>
            </a:lvl3pPr>
            <a:lvl4pPr marL="540000" marR="0" indent="-180975" algn="l" defTabSz="914400" rtl="0" eaLnBrk="1" fontAlgn="auto" latinLnBrk="0" hangingPunct="1">
              <a:lnSpc>
                <a:spcPct val="100000"/>
              </a:lnSpc>
              <a:spcBef>
                <a:spcPts val="300"/>
              </a:spcBef>
              <a:spcAft>
                <a:spcPts val="0"/>
              </a:spcAft>
              <a:buClrTx/>
              <a:buSzTx/>
              <a:buFont typeface="Wingdings" panose="05000000000000000000" pitchFamily="2" charset="2"/>
              <a:buChar char="§"/>
              <a:tabLst/>
              <a:defRPr sz="1600" kern="1200">
                <a:solidFill>
                  <a:schemeClr val="tx1"/>
                </a:solidFill>
                <a:latin typeface="Arial" pitchFamily="34" charset="0"/>
                <a:ea typeface="+mn-ea"/>
                <a:cs typeface="Arial" pitchFamily="34" charset="0"/>
              </a:defRPr>
            </a:lvl4pPr>
            <a:lvl5pPr marL="720000" marR="0" indent="-180975" algn="l" defTabSz="914400" rtl="0" eaLnBrk="1" fontAlgn="auto" latinLnBrk="0" hangingPunct="1">
              <a:lnSpc>
                <a:spcPct val="100000"/>
              </a:lnSpc>
              <a:spcBef>
                <a:spcPts val="300"/>
              </a:spcBef>
              <a:spcAft>
                <a:spcPts val="0"/>
              </a:spcAft>
              <a:buClrTx/>
              <a:buSzTx/>
              <a:buFont typeface="Wingdings" panose="05000000000000000000" pitchFamily="2" charset="2"/>
              <a:buChar char="§"/>
              <a:tabLst/>
              <a:defRPr sz="1600" kern="1200">
                <a:solidFill>
                  <a:schemeClr val="tx1"/>
                </a:solidFill>
                <a:latin typeface="Arial" pitchFamily="34" charset="0"/>
                <a:ea typeface="+mn-ea"/>
                <a:cs typeface="Arial" pitchFamily="34" charset="0"/>
              </a:defRPr>
            </a:lvl5pPr>
            <a:lvl6pPr marL="720000" marR="0" indent="-180975" algn="l" defTabSz="914400" rtl="0" eaLnBrk="1" fontAlgn="auto" latinLnBrk="0" hangingPunct="1">
              <a:lnSpc>
                <a:spcPct val="100000"/>
              </a:lnSpc>
              <a:spcBef>
                <a:spcPts val="300"/>
              </a:spcBef>
              <a:spcAft>
                <a:spcPts val="0"/>
              </a:spcAft>
              <a:buClrTx/>
              <a:buSzTx/>
              <a:buFont typeface="Wingdings" panose="05000000000000000000" pitchFamily="2" charset="2"/>
              <a:buChar char="§"/>
              <a:tabLst/>
              <a:defRPr sz="1600" kern="1200">
                <a:solidFill>
                  <a:schemeClr val="tx1"/>
                </a:solidFill>
                <a:latin typeface="Arial" pitchFamily="34" charset="0"/>
                <a:ea typeface="+mn-ea"/>
                <a:cs typeface="Arial" pitchFamily="34" charset="0"/>
              </a:defRPr>
            </a:lvl6pPr>
            <a:lvl7pPr marL="720000" marR="0" indent="-180975" algn="l" defTabSz="914400" rtl="0" eaLnBrk="1" fontAlgn="auto" latinLnBrk="0" hangingPunct="1">
              <a:lnSpc>
                <a:spcPct val="100000"/>
              </a:lnSpc>
              <a:spcBef>
                <a:spcPts val="300"/>
              </a:spcBef>
              <a:spcAft>
                <a:spcPts val="0"/>
              </a:spcAft>
              <a:buClrTx/>
              <a:buSzTx/>
              <a:buFont typeface="Wingdings" panose="05000000000000000000" pitchFamily="2" charset="2"/>
              <a:buChar char="§"/>
              <a:tabLst/>
              <a:defRPr sz="1600" kern="1200">
                <a:solidFill>
                  <a:schemeClr val="tx1"/>
                </a:solidFill>
                <a:latin typeface="Arial" pitchFamily="34" charset="0"/>
                <a:ea typeface="+mn-ea"/>
                <a:cs typeface="Arial" pitchFamily="34" charset="0"/>
              </a:defRPr>
            </a:lvl7pPr>
            <a:lvl8pPr marL="540000" indent="-180000" algn="l" defTabSz="914400" rtl="0" eaLnBrk="1" latinLnBrk="0" hangingPunct="1">
              <a:spcBef>
                <a:spcPts val="300"/>
              </a:spcBef>
              <a:spcAft>
                <a:spcPts val="0"/>
              </a:spcAft>
              <a:buFont typeface="Arial" pitchFamily="34" charset="0"/>
              <a:buChar char="•"/>
              <a:defRPr sz="1600" kern="1200">
                <a:solidFill>
                  <a:schemeClr val="tx1"/>
                </a:solidFill>
                <a:latin typeface="Arial" pitchFamily="34" charset="0"/>
                <a:ea typeface="+mn-ea"/>
                <a:cs typeface="Arial" pitchFamily="34" charset="0"/>
              </a:defRPr>
            </a:lvl8pPr>
            <a:lvl9pPr marL="720000" marR="0" indent="-180975" algn="l" defTabSz="914400" rtl="0" eaLnBrk="1" fontAlgn="auto" latinLnBrk="0" hangingPunct="1">
              <a:lnSpc>
                <a:spcPct val="100000"/>
              </a:lnSpc>
              <a:spcBef>
                <a:spcPts val="300"/>
              </a:spcBef>
              <a:spcAft>
                <a:spcPts val="0"/>
              </a:spcAft>
              <a:buClrTx/>
              <a:buSzTx/>
              <a:buFont typeface="Wingdings" panose="05000000000000000000" pitchFamily="2" charset="2"/>
              <a:buChar char="§"/>
              <a:tabLst/>
              <a:defRPr sz="1600" kern="1200">
                <a:solidFill>
                  <a:schemeClr val="tx1"/>
                </a:solidFill>
                <a:latin typeface="Arial" pitchFamily="34" charset="0"/>
                <a:ea typeface="+mn-ea"/>
                <a:cs typeface="Arial" pitchFamily="34" charset="0"/>
              </a:defRPr>
            </a:lvl9pPr>
          </a:lstStyle>
          <a:p>
            <a:r>
              <a:rPr lang="en-US" sz="2133" dirty="0">
                <a:latin typeface="+mj-lt"/>
              </a:rPr>
              <a:t>El </a:t>
            </a:r>
            <a:r>
              <a:rPr lang="en-US" sz="2133" dirty="0" err="1">
                <a:latin typeface="+mj-lt"/>
              </a:rPr>
              <a:t>secreto</a:t>
            </a:r>
            <a:r>
              <a:rPr lang="en-US" sz="2133" dirty="0">
                <a:latin typeface="+mj-lt"/>
              </a:rPr>
              <a:t> </a:t>
            </a:r>
            <a:r>
              <a:rPr lang="en-US" sz="2133" dirty="0" err="1">
                <a:latin typeface="+mj-lt"/>
              </a:rPr>
              <a:t>está</a:t>
            </a:r>
            <a:r>
              <a:rPr lang="en-US" sz="2133" dirty="0">
                <a:latin typeface="+mj-lt"/>
              </a:rPr>
              <a:t> </a:t>
            </a:r>
            <a:r>
              <a:rPr lang="en-US" sz="2133" dirty="0" err="1">
                <a:latin typeface="+mj-lt"/>
              </a:rPr>
              <a:t>en</a:t>
            </a:r>
            <a:r>
              <a:rPr lang="en-US" sz="2133" dirty="0">
                <a:latin typeface="+mj-lt"/>
              </a:rPr>
              <a:t> </a:t>
            </a:r>
            <a:r>
              <a:rPr lang="en-US" sz="2133" dirty="0" err="1">
                <a:latin typeface="+mj-lt"/>
              </a:rPr>
              <a:t>combinar</a:t>
            </a:r>
            <a:r>
              <a:rPr lang="en-US" sz="2133" dirty="0">
                <a:latin typeface="+mj-lt"/>
              </a:rPr>
              <a:t> </a:t>
            </a:r>
            <a:r>
              <a:rPr lang="en-US" sz="2133" dirty="0" err="1">
                <a:latin typeface="+mj-lt"/>
              </a:rPr>
              <a:t>datos</a:t>
            </a:r>
            <a:r>
              <a:rPr lang="en-US" sz="2133" dirty="0">
                <a:latin typeface="+mj-lt"/>
              </a:rPr>
              <a:t> de un panel de </a:t>
            </a:r>
            <a:r>
              <a:rPr lang="en-US" sz="2133" dirty="0" err="1">
                <a:latin typeface="+mj-lt"/>
              </a:rPr>
              <a:t>consumidores</a:t>
            </a:r>
            <a:r>
              <a:rPr lang="en-US" sz="2133" dirty="0">
                <a:latin typeface="+mj-lt"/>
              </a:rPr>
              <a:t> digital que </a:t>
            </a:r>
            <a:r>
              <a:rPr lang="en-US" sz="2133" dirty="0" err="1">
                <a:latin typeface="+mj-lt"/>
              </a:rPr>
              <a:t>entrega</a:t>
            </a:r>
            <a:r>
              <a:rPr lang="en-US" sz="2133" dirty="0">
                <a:latin typeface="+mj-lt"/>
              </a:rPr>
              <a:t> </a:t>
            </a:r>
            <a:r>
              <a:rPr lang="en-US" sz="2133" dirty="0" err="1">
                <a:latin typeface="+mj-lt"/>
              </a:rPr>
              <a:t>tres</a:t>
            </a:r>
            <a:r>
              <a:rPr lang="en-US" sz="2133" dirty="0">
                <a:latin typeface="+mj-lt"/>
              </a:rPr>
              <a:t> </a:t>
            </a:r>
            <a:r>
              <a:rPr lang="en-US" sz="2133" dirty="0" err="1">
                <a:latin typeface="+mj-lt"/>
              </a:rPr>
              <a:t>fuentes</a:t>
            </a:r>
            <a:r>
              <a:rPr lang="en-US" sz="2133" dirty="0">
                <a:latin typeface="+mj-lt"/>
              </a:rPr>
              <a:t> </a:t>
            </a:r>
            <a:r>
              <a:rPr lang="en-US" sz="2133" dirty="0" err="1">
                <a:latin typeface="+mj-lt"/>
              </a:rPr>
              <a:t>diferentes</a:t>
            </a:r>
            <a:r>
              <a:rPr lang="en-US" sz="2133" dirty="0">
                <a:latin typeface="+mj-lt"/>
              </a:rPr>
              <a:t> de </a:t>
            </a:r>
            <a:r>
              <a:rPr lang="en-US" sz="2133" dirty="0" err="1">
                <a:latin typeface="+mj-lt"/>
              </a:rPr>
              <a:t>datos</a:t>
            </a:r>
            <a:r>
              <a:rPr lang="en-US" sz="2133" dirty="0">
                <a:latin typeface="+mj-lt"/>
              </a:rPr>
              <a:t> </a:t>
            </a:r>
            <a:r>
              <a:rPr lang="en-US" sz="2133" dirty="0" err="1">
                <a:latin typeface="+mj-lt"/>
              </a:rPr>
              <a:t>provenientes</a:t>
            </a:r>
            <a:r>
              <a:rPr lang="en-US" sz="2133" dirty="0">
                <a:latin typeface="+mj-lt"/>
              </a:rPr>
              <a:t> de </a:t>
            </a:r>
            <a:r>
              <a:rPr lang="en-US" sz="2133" dirty="0" err="1">
                <a:latin typeface="+mj-lt"/>
              </a:rPr>
              <a:t>los</a:t>
            </a:r>
            <a:r>
              <a:rPr lang="en-US" sz="2133" dirty="0">
                <a:latin typeface="+mj-lt"/>
              </a:rPr>
              <a:t> </a:t>
            </a:r>
            <a:r>
              <a:rPr lang="en-US" sz="2133" dirty="0" err="1">
                <a:latin typeface="+mj-lt"/>
              </a:rPr>
              <a:t>mismos</a:t>
            </a:r>
            <a:r>
              <a:rPr lang="en-US" sz="2133" dirty="0">
                <a:latin typeface="+mj-lt"/>
              </a:rPr>
              <a:t> </a:t>
            </a:r>
            <a:r>
              <a:rPr lang="en-US" sz="2133" dirty="0" err="1">
                <a:latin typeface="+mj-lt"/>
              </a:rPr>
              <a:t>individuos</a:t>
            </a:r>
            <a:r>
              <a:rPr lang="en-US" sz="2133" dirty="0">
                <a:latin typeface="+mj-lt"/>
              </a:rPr>
              <a:t> (</a:t>
            </a:r>
            <a:r>
              <a:rPr lang="en-US" sz="2133" i="1" dirty="0">
                <a:latin typeface="+mj-lt"/>
              </a:rPr>
              <a:t>single source</a:t>
            </a:r>
            <a:r>
              <a:rPr lang="en-US" sz="2133" dirty="0">
                <a:latin typeface="+mj-lt"/>
              </a:rPr>
              <a:t>)</a:t>
            </a:r>
          </a:p>
        </p:txBody>
      </p:sp>
      <p:sp>
        <p:nvSpPr>
          <p:cNvPr id="16" name="Marcador de texto 7"/>
          <p:cNvSpPr txBox="1">
            <a:spLocks/>
          </p:cNvSpPr>
          <p:nvPr/>
        </p:nvSpPr>
        <p:spPr>
          <a:xfrm>
            <a:off x="321568" y="1220755"/>
            <a:ext cx="7886667" cy="864096"/>
          </a:xfrm>
          <a:prstGeom prst="rect">
            <a:avLst/>
          </a:prstGeom>
        </p:spPr>
        <p:txBody>
          <a:bodyPr/>
          <a:lstStyle>
            <a:lvl1pPr marL="0" marR="0" indent="0" algn="l" defTabSz="914400" rtl="0" eaLnBrk="1" fontAlgn="auto" latinLnBrk="0" hangingPunct="1">
              <a:lnSpc>
                <a:spcPct val="100000"/>
              </a:lnSpc>
              <a:spcBef>
                <a:spcPts val="300"/>
              </a:spcBef>
              <a:spcAft>
                <a:spcPts val="0"/>
              </a:spcAft>
              <a:buClrTx/>
              <a:buSzTx/>
              <a:buFont typeface="Arial" pitchFamily="34" charset="0"/>
              <a:buNone/>
              <a:tabLst/>
              <a:defRPr sz="1600" kern="1200">
                <a:solidFill>
                  <a:schemeClr val="tx1"/>
                </a:solidFill>
                <a:latin typeface="Arial" pitchFamily="34" charset="0"/>
                <a:ea typeface="+mn-ea"/>
                <a:cs typeface="Arial" pitchFamily="34" charset="0"/>
              </a:defRPr>
            </a:lvl1pPr>
            <a:lvl2pPr marL="180000" marR="0" indent="-180000" algn="l" defTabSz="914400" rtl="0" eaLnBrk="1" fontAlgn="auto" latinLnBrk="0" hangingPunct="1">
              <a:lnSpc>
                <a:spcPct val="100000"/>
              </a:lnSpc>
              <a:spcBef>
                <a:spcPts val="300"/>
              </a:spcBef>
              <a:spcAft>
                <a:spcPts val="0"/>
              </a:spcAft>
              <a:buClrTx/>
              <a:buSzTx/>
              <a:buFont typeface="Wingdings" panose="05000000000000000000" pitchFamily="2" charset="2"/>
              <a:buChar char="§"/>
              <a:tabLst/>
              <a:defRPr sz="1600" kern="1200">
                <a:solidFill>
                  <a:schemeClr val="tx1"/>
                </a:solidFill>
                <a:latin typeface="Arial" pitchFamily="34" charset="0"/>
                <a:ea typeface="+mn-ea"/>
                <a:cs typeface="Arial" pitchFamily="34" charset="0"/>
              </a:defRPr>
            </a:lvl2pPr>
            <a:lvl3pPr marL="360000" marR="0" indent="-180975" algn="l" defTabSz="914400" rtl="0" eaLnBrk="1" fontAlgn="auto" latinLnBrk="0" hangingPunct="1">
              <a:lnSpc>
                <a:spcPct val="100000"/>
              </a:lnSpc>
              <a:spcBef>
                <a:spcPts val="300"/>
              </a:spcBef>
              <a:spcAft>
                <a:spcPts val="0"/>
              </a:spcAft>
              <a:buClrTx/>
              <a:buSzTx/>
              <a:buFont typeface="Wingdings" panose="05000000000000000000" pitchFamily="2" charset="2"/>
              <a:buChar char="§"/>
              <a:tabLst/>
              <a:defRPr sz="1600" kern="1200">
                <a:solidFill>
                  <a:schemeClr val="tx1"/>
                </a:solidFill>
                <a:latin typeface="Arial" pitchFamily="34" charset="0"/>
                <a:ea typeface="+mn-ea"/>
                <a:cs typeface="Arial" pitchFamily="34" charset="0"/>
              </a:defRPr>
            </a:lvl3pPr>
            <a:lvl4pPr marL="540000" marR="0" indent="-180975" algn="l" defTabSz="914400" rtl="0" eaLnBrk="1" fontAlgn="auto" latinLnBrk="0" hangingPunct="1">
              <a:lnSpc>
                <a:spcPct val="100000"/>
              </a:lnSpc>
              <a:spcBef>
                <a:spcPts val="300"/>
              </a:spcBef>
              <a:spcAft>
                <a:spcPts val="0"/>
              </a:spcAft>
              <a:buClrTx/>
              <a:buSzTx/>
              <a:buFont typeface="Wingdings" panose="05000000000000000000" pitchFamily="2" charset="2"/>
              <a:buChar char="§"/>
              <a:tabLst/>
              <a:defRPr sz="1600" kern="1200">
                <a:solidFill>
                  <a:schemeClr val="tx1"/>
                </a:solidFill>
                <a:latin typeface="Arial" pitchFamily="34" charset="0"/>
                <a:ea typeface="+mn-ea"/>
                <a:cs typeface="Arial" pitchFamily="34" charset="0"/>
              </a:defRPr>
            </a:lvl4pPr>
            <a:lvl5pPr marL="720000" marR="0" indent="-180975" algn="l" defTabSz="914400" rtl="0" eaLnBrk="1" fontAlgn="auto" latinLnBrk="0" hangingPunct="1">
              <a:lnSpc>
                <a:spcPct val="100000"/>
              </a:lnSpc>
              <a:spcBef>
                <a:spcPts val="300"/>
              </a:spcBef>
              <a:spcAft>
                <a:spcPts val="0"/>
              </a:spcAft>
              <a:buClrTx/>
              <a:buSzTx/>
              <a:buFont typeface="Wingdings" panose="05000000000000000000" pitchFamily="2" charset="2"/>
              <a:buChar char="§"/>
              <a:tabLst/>
              <a:defRPr sz="1600" kern="1200">
                <a:solidFill>
                  <a:schemeClr val="tx1"/>
                </a:solidFill>
                <a:latin typeface="Arial" pitchFamily="34" charset="0"/>
                <a:ea typeface="+mn-ea"/>
                <a:cs typeface="Arial" pitchFamily="34" charset="0"/>
              </a:defRPr>
            </a:lvl5pPr>
            <a:lvl6pPr marL="720000" marR="0" indent="-180975" algn="l" defTabSz="914400" rtl="0" eaLnBrk="1" fontAlgn="auto" latinLnBrk="0" hangingPunct="1">
              <a:lnSpc>
                <a:spcPct val="100000"/>
              </a:lnSpc>
              <a:spcBef>
                <a:spcPts val="300"/>
              </a:spcBef>
              <a:spcAft>
                <a:spcPts val="0"/>
              </a:spcAft>
              <a:buClrTx/>
              <a:buSzTx/>
              <a:buFont typeface="Wingdings" panose="05000000000000000000" pitchFamily="2" charset="2"/>
              <a:buChar char="§"/>
              <a:tabLst/>
              <a:defRPr sz="1600" kern="1200">
                <a:solidFill>
                  <a:schemeClr val="tx1"/>
                </a:solidFill>
                <a:latin typeface="Arial" pitchFamily="34" charset="0"/>
                <a:ea typeface="+mn-ea"/>
                <a:cs typeface="Arial" pitchFamily="34" charset="0"/>
              </a:defRPr>
            </a:lvl6pPr>
            <a:lvl7pPr marL="720000" marR="0" indent="-180975" algn="l" defTabSz="914400" rtl="0" eaLnBrk="1" fontAlgn="auto" latinLnBrk="0" hangingPunct="1">
              <a:lnSpc>
                <a:spcPct val="100000"/>
              </a:lnSpc>
              <a:spcBef>
                <a:spcPts val="300"/>
              </a:spcBef>
              <a:spcAft>
                <a:spcPts val="0"/>
              </a:spcAft>
              <a:buClrTx/>
              <a:buSzTx/>
              <a:buFont typeface="Wingdings" panose="05000000000000000000" pitchFamily="2" charset="2"/>
              <a:buChar char="§"/>
              <a:tabLst/>
              <a:defRPr sz="1600" kern="1200">
                <a:solidFill>
                  <a:schemeClr val="tx1"/>
                </a:solidFill>
                <a:latin typeface="Arial" pitchFamily="34" charset="0"/>
                <a:ea typeface="+mn-ea"/>
                <a:cs typeface="Arial" pitchFamily="34" charset="0"/>
              </a:defRPr>
            </a:lvl7pPr>
            <a:lvl8pPr marL="540000" indent="-180000" algn="l" defTabSz="914400" rtl="0" eaLnBrk="1" latinLnBrk="0" hangingPunct="1">
              <a:spcBef>
                <a:spcPts val="300"/>
              </a:spcBef>
              <a:spcAft>
                <a:spcPts val="0"/>
              </a:spcAft>
              <a:buFont typeface="Arial" pitchFamily="34" charset="0"/>
              <a:buChar char="•"/>
              <a:defRPr sz="1600" kern="1200">
                <a:solidFill>
                  <a:schemeClr val="tx1"/>
                </a:solidFill>
                <a:latin typeface="Arial" pitchFamily="34" charset="0"/>
                <a:ea typeface="+mn-ea"/>
                <a:cs typeface="Arial" pitchFamily="34" charset="0"/>
              </a:defRPr>
            </a:lvl8pPr>
            <a:lvl9pPr marL="720000" marR="0" indent="-180975" algn="l" defTabSz="914400" rtl="0" eaLnBrk="1" fontAlgn="auto" latinLnBrk="0" hangingPunct="1">
              <a:lnSpc>
                <a:spcPct val="100000"/>
              </a:lnSpc>
              <a:spcBef>
                <a:spcPts val="300"/>
              </a:spcBef>
              <a:spcAft>
                <a:spcPts val="0"/>
              </a:spcAft>
              <a:buClrTx/>
              <a:buSzTx/>
              <a:buFont typeface="Wingdings" panose="05000000000000000000" pitchFamily="2" charset="2"/>
              <a:buChar char="§"/>
              <a:tabLst/>
              <a:defRPr sz="1600" kern="1200">
                <a:solidFill>
                  <a:schemeClr val="tx1"/>
                </a:solidFill>
                <a:latin typeface="Arial" pitchFamily="34" charset="0"/>
                <a:ea typeface="+mn-ea"/>
                <a:cs typeface="Arial" pitchFamily="34" charset="0"/>
              </a:defRPr>
            </a:lvl9pPr>
          </a:lstStyle>
          <a:p>
            <a:r>
              <a:rPr lang="en-US" sz="2400">
                <a:solidFill>
                  <a:schemeClr val="tx2"/>
                </a:solidFill>
              </a:rPr>
              <a:t>Basa tus Insights en la Combinación de Datos</a:t>
            </a:r>
            <a:endParaRPr lang="en-US" sz="2400" dirty="0">
              <a:solidFill>
                <a:schemeClr val="tx2"/>
              </a:solidFill>
            </a:endParaRPr>
          </a:p>
        </p:txBody>
      </p:sp>
      <p:sp>
        <p:nvSpPr>
          <p:cNvPr id="17" name="Marcador de texto 1"/>
          <p:cNvSpPr txBox="1">
            <a:spLocks/>
          </p:cNvSpPr>
          <p:nvPr/>
        </p:nvSpPr>
        <p:spPr bwMode="gray">
          <a:xfrm>
            <a:off x="239349" y="3712461"/>
            <a:ext cx="4032448" cy="1636752"/>
          </a:xfrm>
          <a:prstGeom prst="rect">
            <a:avLst/>
          </a:prstGeom>
        </p:spPr>
        <p:txBody>
          <a:bodyPr vert="horz" lIns="0" tIns="24000" rIns="0" bIns="0" rtlCol="0" anchor="t" anchorCtr="0">
            <a:normAutofit lnSpcReduction="10000"/>
          </a:bodyPr>
          <a:lstStyle>
            <a:lvl1pPr marL="0" marR="0" indent="0" algn="l" defTabSz="914400" rtl="0" eaLnBrk="1" fontAlgn="auto" latinLnBrk="0" hangingPunct="1">
              <a:lnSpc>
                <a:spcPct val="100000"/>
              </a:lnSpc>
              <a:spcBef>
                <a:spcPts val="300"/>
              </a:spcBef>
              <a:spcAft>
                <a:spcPts val="0"/>
              </a:spcAft>
              <a:buClrTx/>
              <a:buSzTx/>
              <a:buFont typeface="Arial" pitchFamily="34" charset="0"/>
              <a:buNone/>
              <a:tabLst/>
              <a:defRPr sz="1600" kern="1200">
                <a:solidFill>
                  <a:schemeClr val="tx1"/>
                </a:solidFill>
                <a:latin typeface="Arial" pitchFamily="34" charset="0"/>
                <a:ea typeface="+mn-ea"/>
                <a:cs typeface="Arial" pitchFamily="34" charset="0"/>
              </a:defRPr>
            </a:lvl1pPr>
            <a:lvl2pPr marL="180000" marR="0" indent="-180000" algn="l" defTabSz="914400" rtl="0" eaLnBrk="1" fontAlgn="auto" latinLnBrk="0" hangingPunct="1">
              <a:lnSpc>
                <a:spcPct val="100000"/>
              </a:lnSpc>
              <a:spcBef>
                <a:spcPts val="300"/>
              </a:spcBef>
              <a:spcAft>
                <a:spcPts val="0"/>
              </a:spcAft>
              <a:buClrTx/>
              <a:buSzTx/>
              <a:buFont typeface="Wingdings" panose="05000000000000000000" pitchFamily="2" charset="2"/>
              <a:buChar char="§"/>
              <a:tabLst/>
              <a:defRPr sz="1600" kern="1200">
                <a:solidFill>
                  <a:schemeClr val="tx1"/>
                </a:solidFill>
                <a:latin typeface="Arial" pitchFamily="34" charset="0"/>
                <a:ea typeface="+mn-ea"/>
                <a:cs typeface="Arial" pitchFamily="34" charset="0"/>
              </a:defRPr>
            </a:lvl2pPr>
            <a:lvl3pPr marL="360000" marR="0" indent="-180975" algn="l" defTabSz="914400" rtl="0" eaLnBrk="1" fontAlgn="auto" latinLnBrk="0" hangingPunct="1">
              <a:lnSpc>
                <a:spcPct val="100000"/>
              </a:lnSpc>
              <a:spcBef>
                <a:spcPts val="300"/>
              </a:spcBef>
              <a:spcAft>
                <a:spcPts val="0"/>
              </a:spcAft>
              <a:buClrTx/>
              <a:buSzTx/>
              <a:buFont typeface="Wingdings" panose="05000000000000000000" pitchFamily="2" charset="2"/>
              <a:buChar char="§"/>
              <a:tabLst/>
              <a:defRPr sz="1600" kern="1200">
                <a:solidFill>
                  <a:schemeClr val="tx1"/>
                </a:solidFill>
                <a:latin typeface="Arial" pitchFamily="34" charset="0"/>
                <a:ea typeface="+mn-ea"/>
                <a:cs typeface="Arial" pitchFamily="34" charset="0"/>
              </a:defRPr>
            </a:lvl3pPr>
            <a:lvl4pPr marL="540000" marR="0" indent="-180975" algn="l" defTabSz="914400" rtl="0" eaLnBrk="1" fontAlgn="auto" latinLnBrk="0" hangingPunct="1">
              <a:lnSpc>
                <a:spcPct val="100000"/>
              </a:lnSpc>
              <a:spcBef>
                <a:spcPts val="300"/>
              </a:spcBef>
              <a:spcAft>
                <a:spcPts val="0"/>
              </a:spcAft>
              <a:buClrTx/>
              <a:buSzTx/>
              <a:buFont typeface="Wingdings" panose="05000000000000000000" pitchFamily="2" charset="2"/>
              <a:buChar char="§"/>
              <a:tabLst/>
              <a:defRPr sz="1600" kern="1200">
                <a:solidFill>
                  <a:schemeClr val="tx1"/>
                </a:solidFill>
                <a:latin typeface="Arial" pitchFamily="34" charset="0"/>
                <a:ea typeface="+mn-ea"/>
                <a:cs typeface="Arial" pitchFamily="34" charset="0"/>
              </a:defRPr>
            </a:lvl4pPr>
            <a:lvl5pPr marL="720000" marR="0" indent="-180975" algn="l" defTabSz="914400" rtl="0" eaLnBrk="1" fontAlgn="auto" latinLnBrk="0" hangingPunct="1">
              <a:lnSpc>
                <a:spcPct val="100000"/>
              </a:lnSpc>
              <a:spcBef>
                <a:spcPts val="300"/>
              </a:spcBef>
              <a:spcAft>
                <a:spcPts val="0"/>
              </a:spcAft>
              <a:buClrTx/>
              <a:buSzTx/>
              <a:buFont typeface="Wingdings" panose="05000000000000000000" pitchFamily="2" charset="2"/>
              <a:buChar char="§"/>
              <a:tabLst/>
              <a:defRPr sz="1600" kern="1200">
                <a:solidFill>
                  <a:schemeClr val="tx1"/>
                </a:solidFill>
                <a:latin typeface="Arial" pitchFamily="34" charset="0"/>
                <a:ea typeface="+mn-ea"/>
                <a:cs typeface="Arial" pitchFamily="34" charset="0"/>
              </a:defRPr>
            </a:lvl5pPr>
            <a:lvl6pPr marL="720000" marR="0" indent="-180975" algn="l" defTabSz="914400" rtl="0" eaLnBrk="1" fontAlgn="auto" latinLnBrk="0" hangingPunct="1">
              <a:lnSpc>
                <a:spcPct val="100000"/>
              </a:lnSpc>
              <a:spcBef>
                <a:spcPts val="300"/>
              </a:spcBef>
              <a:spcAft>
                <a:spcPts val="0"/>
              </a:spcAft>
              <a:buClrTx/>
              <a:buSzTx/>
              <a:buFont typeface="Wingdings" panose="05000000000000000000" pitchFamily="2" charset="2"/>
              <a:buChar char="§"/>
              <a:tabLst/>
              <a:defRPr sz="1600" kern="1200">
                <a:solidFill>
                  <a:schemeClr val="tx1"/>
                </a:solidFill>
                <a:latin typeface="Arial" pitchFamily="34" charset="0"/>
                <a:ea typeface="+mn-ea"/>
                <a:cs typeface="Arial" pitchFamily="34" charset="0"/>
              </a:defRPr>
            </a:lvl6pPr>
            <a:lvl7pPr marL="720000" marR="0" indent="-180975" algn="l" defTabSz="914400" rtl="0" eaLnBrk="1" fontAlgn="auto" latinLnBrk="0" hangingPunct="1">
              <a:lnSpc>
                <a:spcPct val="100000"/>
              </a:lnSpc>
              <a:spcBef>
                <a:spcPts val="300"/>
              </a:spcBef>
              <a:spcAft>
                <a:spcPts val="0"/>
              </a:spcAft>
              <a:buClrTx/>
              <a:buSzTx/>
              <a:buFont typeface="Wingdings" panose="05000000000000000000" pitchFamily="2" charset="2"/>
              <a:buChar char="§"/>
              <a:tabLst/>
              <a:defRPr sz="1600" kern="1200">
                <a:solidFill>
                  <a:schemeClr val="tx1"/>
                </a:solidFill>
                <a:latin typeface="Arial" pitchFamily="34" charset="0"/>
                <a:ea typeface="+mn-ea"/>
                <a:cs typeface="Arial" pitchFamily="34" charset="0"/>
              </a:defRPr>
            </a:lvl7pPr>
            <a:lvl8pPr marL="540000" indent="-180000" algn="l" defTabSz="914400" rtl="0" eaLnBrk="1" latinLnBrk="0" hangingPunct="1">
              <a:spcBef>
                <a:spcPts val="300"/>
              </a:spcBef>
              <a:spcAft>
                <a:spcPts val="0"/>
              </a:spcAft>
              <a:buFont typeface="Arial" pitchFamily="34" charset="0"/>
              <a:buChar char="•"/>
              <a:defRPr sz="1600" kern="1200">
                <a:solidFill>
                  <a:schemeClr val="tx1"/>
                </a:solidFill>
                <a:latin typeface="Arial" pitchFamily="34" charset="0"/>
                <a:ea typeface="+mn-ea"/>
                <a:cs typeface="Arial" pitchFamily="34" charset="0"/>
              </a:defRPr>
            </a:lvl8pPr>
            <a:lvl9pPr marL="720000" marR="0" indent="-180975" algn="l" defTabSz="914400" rtl="0" eaLnBrk="1" fontAlgn="auto" latinLnBrk="0" hangingPunct="1">
              <a:lnSpc>
                <a:spcPct val="100000"/>
              </a:lnSpc>
              <a:spcBef>
                <a:spcPts val="300"/>
              </a:spcBef>
              <a:spcAft>
                <a:spcPts val="0"/>
              </a:spcAft>
              <a:buClrTx/>
              <a:buSzTx/>
              <a:buFont typeface="Wingdings" panose="05000000000000000000" pitchFamily="2" charset="2"/>
              <a:buChar char="§"/>
              <a:tabLst/>
              <a:defRPr sz="1600" kern="1200">
                <a:solidFill>
                  <a:schemeClr val="tx1"/>
                </a:solidFill>
                <a:latin typeface="Arial" pitchFamily="34" charset="0"/>
                <a:ea typeface="+mn-ea"/>
                <a:cs typeface="Arial" pitchFamily="34" charset="0"/>
              </a:defRPr>
            </a:lvl9pPr>
          </a:lstStyle>
          <a:p>
            <a:pPr algn="ctr">
              <a:spcAft>
                <a:spcPts val="1600"/>
              </a:spcAft>
            </a:pPr>
            <a:r>
              <a:rPr lang="es-ES" sz="3200">
                <a:solidFill>
                  <a:schemeClr val="accent1"/>
                </a:solidFill>
                <a:latin typeface="+mj-lt"/>
              </a:rPr>
              <a:t>Opinión</a:t>
            </a:r>
            <a:endParaRPr lang="es-ES" sz="2133">
              <a:solidFill>
                <a:schemeClr val="accent1"/>
              </a:solidFill>
              <a:latin typeface="+mj-lt"/>
            </a:endParaRPr>
          </a:p>
          <a:p>
            <a:pPr algn="ctr"/>
            <a:r>
              <a:rPr lang="es-ES"/>
              <a:t>Obtén respuestas más precisas con encuestas directas y otros métodos de investigación de mercados tradicionales, ahora disponibles online.</a:t>
            </a:r>
            <a:endParaRPr lang="es-ES" dirty="0">
              <a:solidFill>
                <a:srgbClr val="002D72"/>
              </a:solidFill>
            </a:endParaRPr>
          </a:p>
        </p:txBody>
      </p:sp>
      <p:sp>
        <p:nvSpPr>
          <p:cNvPr id="18" name="Marcador de texto 1"/>
          <p:cNvSpPr txBox="1">
            <a:spLocks/>
          </p:cNvSpPr>
          <p:nvPr/>
        </p:nvSpPr>
        <p:spPr bwMode="gray">
          <a:xfrm>
            <a:off x="4319803" y="3712461"/>
            <a:ext cx="3552395" cy="1636752"/>
          </a:xfrm>
          <a:prstGeom prst="rect">
            <a:avLst/>
          </a:prstGeom>
        </p:spPr>
        <p:txBody>
          <a:bodyPr vert="horz" lIns="0" tIns="24000" rIns="0" bIns="0" rtlCol="0" anchor="t" anchorCtr="0">
            <a:normAutofit fontScale="92500" lnSpcReduction="10000"/>
          </a:bodyPr>
          <a:lstStyle>
            <a:lvl1pPr marL="0" marR="0" indent="0" algn="l" defTabSz="914400" rtl="0" eaLnBrk="1" fontAlgn="auto" latinLnBrk="0" hangingPunct="1">
              <a:lnSpc>
                <a:spcPct val="100000"/>
              </a:lnSpc>
              <a:spcBef>
                <a:spcPts val="300"/>
              </a:spcBef>
              <a:spcAft>
                <a:spcPts val="0"/>
              </a:spcAft>
              <a:buClrTx/>
              <a:buSzTx/>
              <a:buFont typeface="Arial" pitchFamily="34" charset="0"/>
              <a:buNone/>
              <a:tabLst/>
              <a:defRPr sz="1600" kern="1200">
                <a:solidFill>
                  <a:schemeClr val="tx1"/>
                </a:solidFill>
                <a:latin typeface="Arial" pitchFamily="34" charset="0"/>
                <a:ea typeface="+mn-ea"/>
                <a:cs typeface="Arial" pitchFamily="34" charset="0"/>
              </a:defRPr>
            </a:lvl1pPr>
            <a:lvl2pPr marL="180000" marR="0" indent="-180000" algn="l" defTabSz="914400" rtl="0" eaLnBrk="1" fontAlgn="auto" latinLnBrk="0" hangingPunct="1">
              <a:lnSpc>
                <a:spcPct val="100000"/>
              </a:lnSpc>
              <a:spcBef>
                <a:spcPts val="300"/>
              </a:spcBef>
              <a:spcAft>
                <a:spcPts val="0"/>
              </a:spcAft>
              <a:buClrTx/>
              <a:buSzTx/>
              <a:buFont typeface="Wingdings" panose="05000000000000000000" pitchFamily="2" charset="2"/>
              <a:buChar char="§"/>
              <a:tabLst/>
              <a:defRPr sz="1600" kern="1200">
                <a:solidFill>
                  <a:schemeClr val="tx1"/>
                </a:solidFill>
                <a:latin typeface="Arial" pitchFamily="34" charset="0"/>
                <a:ea typeface="+mn-ea"/>
                <a:cs typeface="Arial" pitchFamily="34" charset="0"/>
              </a:defRPr>
            </a:lvl2pPr>
            <a:lvl3pPr marL="360000" marR="0" indent="-180975" algn="l" defTabSz="914400" rtl="0" eaLnBrk="1" fontAlgn="auto" latinLnBrk="0" hangingPunct="1">
              <a:lnSpc>
                <a:spcPct val="100000"/>
              </a:lnSpc>
              <a:spcBef>
                <a:spcPts val="300"/>
              </a:spcBef>
              <a:spcAft>
                <a:spcPts val="0"/>
              </a:spcAft>
              <a:buClrTx/>
              <a:buSzTx/>
              <a:buFont typeface="Wingdings" panose="05000000000000000000" pitchFamily="2" charset="2"/>
              <a:buChar char="§"/>
              <a:tabLst/>
              <a:defRPr sz="1600" kern="1200">
                <a:solidFill>
                  <a:schemeClr val="tx1"/>
                </a:solidFill>
                <a:latin typeface="Arial" pitchFamily="34" charset="0"/>
                <a:ea typeface="+mn-ea"/>
                <a:cs typeface="Arial" pitchFamily="34" charset="0"/>
              </a:defRPr>
            </a:lvl3pPr>
            <a:lvl4pPr marL="540000" marR="0" indent="-180975" algn="l" defTabSz="914400" rtl="0" eaLnBrk="1" fontAlgn="auto" latinLnBrk="0" hangingPunct="1">
              <a:lnSpc>
                <a:spcPct val="100000"/>
              </a:lnSpc>
              <a:spcBef>
                <a:spcPts val="300"/>
              </a:spcBef>
              <a:spcAft>
                <a:spcPts val="0"/>
              </a:spcAft>
              <a:buClrTx/>
              <a:buSzTx/>
              <a:buFont typeface="Wingdings" panose="05000000000000000000" pitchFamily="2" charset="2"/>
              <a:buChar char="§"/>
              <a:tabLst/>
              <a:defRPr sz="1600" kern="1200">
                <a:solidFill>
                  <a:schemeClr val="tx1"/>
                </a:solidFill>
                <a:latin typeface="Arial" pitchFamily="34" charset="0"/>
                <a:ea typeface="+mn-ea"/>
                <a:cs typeface="Arial" pitchFamily="34" charset="0"/>
              </a:defRPr>
            </a:lvl4pPr>
            <a:lvl5pPr marL="720000" marR="0" indent="-180975" algn="l" defTabSz="914400" rtl="0" eaLnBrk="1" fontAlgn="auto" latinLnBrk="0" hangingPunct="1">
              <a:lnSpc>
                <a:spcPct val="100000"/>
              </a:lnSpc>
              <a:spcBef>
                <a:spcPts val="300"/>
              </a:spcBef>
              <a:spcAft>
                <a:spcPts val="0"/>
              </a:spcAft>
              <a:buClrTx/>
              <a:buSzTx/>
              <a:buFont typeface="Wingdings" panose="05000000000000000000" pitchFamily="2" charset="2"/>
              <a:buChar char="§"/>
              <a:tabLst/>
              <a:defRPr sz="1600" kern="1200">
                <a:solidFill>
                  <a:schemeClr val="tx1"/>
                </a:solidFill>
                <a:latin typeface="Arial" pitchFamily="34" charset="0"/>
                <a:ea typeface="+mn-ea"/>
                <a:cs typeface="Arial" pitchFamily="34" charset="0"/>
              </a:defRPr>
            </a:lvl5pPr>
            <a:lvl6pPr marL="720000" marR="0" indent="-180975" algn="l" defTabSz="914400" rtl="0" eaLnBrk="1" fontAlgn="auto" latinLnBrk="0" hangingPunct="1">
              <a:lnSpc>
                <a:spcPct val="100000"/>
              </a:lnSpc>
              <a:spcBef>
                <a:spcPts val="300"/>
              </a:spcBef>
              <a:spcAft>
                <a:spcPts val="0"/>
              </a:spcAft>
              <a:buClrTx/>
              <a:buSzTx/>
              <a:buFont typeface="Wingdings" panose="05000000000000000000" pitchFamily="2" charset="2"/>
              <a:buChar char="§"/>
              <a:tabLst/>
              <a:defRPr sz="1600" kern="1200">
                <a:solidFill>
                  <a:schemeClr val="tx1"/>
                </a:solidFill>
                <a:latin typeface="Arial" pitchFamily="34" charset="0"/>
                <a:ea typeface="+mn-ea"/>
                <a:cs typeface="Arial" pitchFamily="34" charset="0"/>
              </a:defRPr>
            </a:lvl6pPr>
            <a:lvl7pPr marL="720000" marR="0" indent="-180975" algn="l" defTabSz="914400" rtl="0" eaLnBrk="1" fontAlgn="auto" latinLnBrk="0" hangingPunct="1">
              <a:lnSpc>
                <a:spcPct val="100000"/>
              </a:lnSpc>
              <a:spcBef>
                <a:spcPts val="300"/>
              </a:spcBef>
              <a:spcAft>
                <a:spcPts val="0"/>
              </a:spcAft>
              <a:buClrTx/>
              <a:buSzTx/>
              <a:buFont typeface="Wingdings" panose="05000000000000000000" pitchFamily="2" charset="2"/>
              <a:buChar char="§"/>
              <a:tabLst/>
              <a:defRPr sz="1600" kern="1200">
                <a:solidFill>
                  <a:schemeClr val="tx1"/>
                </a:solidFill>
                <a:latin typeface="Arial" pitchFamily="34" charset="0"/>
                <a:ea typeface="+mn-ea"/>
                <a:cs typeface="Arial" pitchFamily="34" charset="0"/>
              </a:defRPr>
            </a:lvl7pPr>
            <a:lvl8pPr marL="540000" indent="-180000" algn="l" defTabSz="914400" rtl="0" eaLnBrk="1" latinLnBrk="0" hangingPunct="1">
              <a:spcBef>
                <a:spcPts val="300"/>
              </a:spcBef>
              <a:spcAft>
                <a:spcPts val="0"/>
              </a:spcAft>
              <a:buFont typeface="Arial" pitchFamily="34" charset="0"/>
              <a:buChar char="•"/>
              <a:defRPr sz="1600" kern="1200">
                <a:solidFill>
                  <a:schemeClr val="tx1"/>
                </a:solidFill>
                <a:latin typeface="Arial" pitchFamily="34" charset="0"/>
                <a:ea typeface="+mn-ea"/>
                <a:cs typeface="Arial" pitchFamily="34" charset="0"/>
              </a:defRPr>
            </a:lvl8pPr>
            <a:lvl9pPr marL="720000" marR="0" indent="-180975" algn="l" defTabSz="914400" rtl="0" eaLnBrk="1" fontAlgn="auto" latinLnBrk="0" hangingPunct="1">
              <a:lnSpc>
                <a:spcPct val="100000"/>
              </a:lnSpc>
              <a:spcBef>
                <a:spcPts val="300"/>
              </a:spcBef>
              <a:spcAft>
                <a:spcPts val="0"/>
              </a:spcAft>
              <a:buClrTx/>
              <a:buSzTx/>
              <a:buFont typeface="Wingdings" panose="05000000000000000000" pitchFamily="2" charset="2"/>
              <a:buChar char="§"/>
              <a:tabLst/>
              <a:defRPr sz="1600" kern="1200">
                <a:solidFill>
                  <a:schemeClr val="tx1"/>
                </a:solidFill>
                <a:latin typeface="Arial" pitchFamily="34" charset="0"/>
                <a:ea typeface="+mn-ea"/>
                <a:cs typeface="Arial" pitchFamily="34" charset="0"/>
              </a:defRPr>
            </a:lvl9pPr>
          </a:lstStyle>
          <a:p>
            <a:pPr algn="ctr">
              <a:lnSpc>
                <a:spcPct val="110000"/>
              </a:lnSpc>
              <a:spcAft>
                <a:spcPts val="1600"/>
              </a:spcAft>
            </a:pPr>
            <a:r>
              <a:rPr lang="es-ES" sz="3200">
                <a:solidFill>
                  <a:schemeClr val="accent1"/>
                </a:solidFill>
                <a:latin typeface="+mj-lt"/>
              </a:rPr>
              <a:t>Comportamiento</a:t>
            </a:r>
          </a:p>
          <a:p>
            <a:pPr algn="ctr"/>
            <a:r>
              <a:rPr lang="es-ES"/>
              <a:t>Entiende el comportamiento online de los consumidores gracias a un informe detallado de las URL visitadas para una investigación avanzada.</a:t>
            </a:r>
            <a:endParaRPr lang="es-ES" dirty="0">
              <a:solidFill>
                <a:srgbClr val="002D72"/>
              </a:solidFill>
            </a:endParaRPr>
          </a:p>
        </p:txBody>
      </p:sp>
      <p:sp>
        <p:nvSpPr>
          <p:cNvPr id="19" name="Marcador de texto 1"/>
          <p:cNvSpPr txBox="1">
            <a:spLocks/>
          </p:cNvSpPr>
          <p:nvPr/>
        </p:nvSpPr>
        <p:spPr bwMode="gray">
          <a:xfrm>
            <a:off x="8112224" y="3712461"/>
            <a:ext cx="3840427" cy="1636752"/>
          </a:xfrm>
          <a:prstGeom prst="rect">
            <a:avLst/>
          </a:prstGeom>
        </p:spPr>
        <p:txBody>
          <a:bodyPr vert="horz" lIns="0" tIns="24000" rIns="0" bIns="0" rtlCol="0" anchor="t" anchorCtr="0">
            <a:normAutofit/>
          </a:bodyPr>
          <a:lstStyle>
            <a:lvl1pPr marL="0" marR="0" indent="0" algn="l" defTabSz="914400" rtl="0" eaLnBrk="1" fontAlgn="auto" latinLnBrk="0" hangingPunct="1">
              <a:lnSpc>
                <a:spcPct val="100000"/>
              </a:lnSpc>
              <a:spcBef>
                <a:spcPts val="300"/>
              </a:spcBef>
              <a:spcAft>
                <a:spcPts val="0"/>
              </a:spcAft>
              <a:buClrTx/>
              <a:buSzTx/>
              <a:buFont typeface="Arial" pitchFamily="34" charset="0"/>
              <a:buNone/>
              <a:tabLst/>
              <a:defRPr sz="1600" kern="1200">
                <a:solidFill>
                  <a:schemeClr val="tx1"/>
                </a:solidFill>
                <a:latin typeface="Arial" pitchFamily="34" charset="0"/>
                <a:ea typeface="+mn-ea"/>
                <a:cs typeface="Arial" pitchFamily="34" charset="0"/>
              </a:defRPr>
            </a:lvl1pPr>
            <a:lvl2pPr marL="180000" marR="0" indent="-180000" algn="l" defTabSz="914400" rtl="0" eaLnBrk="1" fontAlgn="auto" latinLnBrk="0" hangingPunct="1">
              <a:lnSpc>
                <a:spcPct val="100000"/>
              </a:lnSpc>
              <a:spcBef>
                <a:spcPts val="300"/>
              </a:spcBef>
              <a:spcAft>
                <a:spcPts val="0"/>
              </a:spcAft>
              <a:buClrTx/>
              <a:buSzTx/>
              <a:buFont typeface="Wingdings" panose="05000000000000000000" pitchFamily="2" charset="2"/>
              <a:buChar char="§"/>
              <a:tabLst/>
              <a:defRPr sz="1600" kern="1200">
                <a:solidFill>
                  <a:schemeClr val="tx1"/>
                </a:solidFill>
                <a:latin typeface="Arial" pitchFamily="34" charset="0"/>
                <a:ea typeface="+mn-ea"/>
                <a:cs typeface="Arial" pitchFamily="34" charset="0"/>
              </a:defRPr>
            </a:lvl2pPr>
            <a:lvl3pPr marL="360000" marR="0" indent="-180975" algn="l" defTabSz="914400" rtl="0" eaLnBrk="1" fontAlgn="auto" latinLnBrk="0" hangingPunct="1">
              <a:lnSpc>
                <a:spcPct val="100000"/>
              </a:lnSpc>
              <a:spcBef>
                <a:spcPts val="300"/>
              </a:spcBef>
              <a:spcAft>
                <a:spcPts val="0"/>
              </a:spcAft>
              <a:buClrTx/>
              <a:buSzTx/>
              <a:buFont typeface="Wingdings" panose="05000000000000000000" pitchFamily="2" charset="2"/>
              <a:buChar char="§"/>
              <a:tabLst/>
              <a:defRPr sz="1600" kern="1200">
                <a:solidFill>
                  <a:schemeClr val="tx1"/>
                </a:solidFill>
                <a:latin typeface="Arial" pitchFamily="34" charset="0"/>
                <a:ea typeface="+mn-ea"/>
                <a:cs typeface="Arial" pitchFamily="34" charset="0"/>
              </a:defRPr>
            </a:lvl3pPr>
            <a:lvl4pPr marL="540000" marR="0" indent="-180975" algn="l" defTabSz="914400" rtl="0" eaLnBrk="1" fontAlgn="auto" latinLnBrk="0" hangingPunct="1">
              <a:lnSpc>
                <a:spcPct val="100000"/>
              </a:lnSpc>
              <a:spcBef>
                <a:spcPts val="300"/>
              </a:spcBef>
              <a:spcAft>
                <a:spcPts val="0"/>
              </a:spcAft>
              <a:buClrTx/>
              <a:buSzTx/>
              <a:buFont typeface="Wingdings" panose="05000000000000000000" pitchFamily="2" charset="2"/>
              <a:buChar char="§"/>
              <a:tabLst/>
              <a:defRPr sz="1600" kern="1200">
                <a:solidFill>
                  <a:schemeClr val="tx1"/>
                </a:solidFill>
                <a:latin typeface="Arial" pitchFamily="34" charset="0"/>
                <a:ea typeface="+mn-ea"/>
                <a:cs typeface="Arial" pitchFamily="34" charset="0"/>
              </a:defRPr>
            </a:lvl4pPr>
            <a:lvl5pPr marL="720000" marR="0" indent="-180975" algn="l" defTabSz="914400" rtl="0" eaLnBrk="1" fontAlgn="auto" latinLnBrk="0" hangingPunct="1">
              <a:lnSpc>
                <a:spcPct val="100000"/>
              </a:lnSpc>
              <a:spcBef>
                <a:spcPts val="300"/>
              </a:spcBef>
              <a:spcAft>
                <a:spcPts val="0"/>
              </a:spcAft>
              <a:buClrTx/>
              <a:buSzTx/>
              <a:buFont typeface="Wingdings" panose="05000000000000000000" pitchFamily="2" charset="2"/>
              <a:buChar char="§"/>
              <a:tabLst/>
              <a:defRPr sz="1600" kern="1200">
                <a:solidFill>
                  <a:schemeClr val="tx1"/>
                </a:solidFill>
                <a:latin typeface="Arial" pitchFamily="34" charset="0"/>
                <a:ea typeface="+mn-ea"/>
                <a:cs typeface="Arial" pitchFamily="34" charset="0"/>
              </a:defRPr>
            </a:lvl5pPr>
            <a:lvl6pPr marL="720000" marR="0" indent="-180975" algn="l" defTabSz="914400" rtl="0" eaLnBrk="1" fontAlgn="auto" latinLnBrk="0" hangingPunct="1">
              <a:lnSpc>
                <a:spcPct val="100000"/>
              </a:lnSpc>
              <a:spcBef>
                <a:spcPts val="300"/>
              </a:spcBef>
              <a:spcAft>
                <a:spcPts val="0"/>
              </a:spcAft>
              <a:buClrTx/>
              <a:buSzTx/>
              <a:buFont typeface="Wingdings" panose="05000000000000000000" pitchFamily="2" charset="2"/>
              <a:buChar char="§"/>
              <a:tabLst/>
              <a:defRPr sz="1600" kern="1200">
                <a:solidFill>
                  <a:schemeClr val="tx1"/>
                </a:solidFill>
                <a:latin typeface="Arial" pitchFamily="34" charset="0"/>
                <a:ea typeface="+mn-ea"/>
                <a:cs typeface="Arial" pitchFamily="34" charset="0"/>
              </a:defRPr>
            </a:lvl6pPr>
            <a:lvl7pPr marL="720000" marR="0" indent="-180975" algn="l" defTabSz="914400" rtl="0" eaLnBrk="1" fontAlgn="auto" latinLnBrk="0" hangingPunct="1">
              <a:lnSpc>
                <a:spcPct val="100000"/>
              </a:lnSpc>
              <a:spcBef>
                <a:spcPts val="300"/>
              </a:spcBef>
              <a:spcAft>
                <a:spcPts val="0"/>
              </a:spcAft>
              <a:buClrTx/>
              <a:buSzTx/>
              <a:buFont typeface="Wingdings" panose="05000000000000000000" pitchFamily="2" charset="2"/>
              <a:buChar char="§"/>
              <a:tabLst/>
              <a:defRPr sz="1600" kern="1200">
                <a:solidFill>
                  <a:schemeClr val="tx1"/>
                </a:solidFill>
                <a:latin typeface="Arial" pitchFamily="34" charset="0"/>
                <a:ea typeface="+mn-ea"/>
                <a:cs typeface="Arial" pitchFamily="34" charset="0"/>
              </a:defRPr>
            </a:lvl7pPr>
            <a:lvl8pPr marL="540000" indent="-180000" algn="l" defTabSz="914400" rtl="0" eaLnBrk="1" latinLnBrk="0" hangingPunct="1">
              <a:spcBef>
                <a:spcPts val="300"/>
              </a:spcBef>
              <a:spcAft>
                <a:spcPts val="0"/>
              </a:spcAft>
              <a:buFont typeface="Arial" pitchFamily="34" charset="0"/>
              <a:buChar char="•"/>
              <a:defRPr sz="1600" kern="1200">
                <a:solidFill>
                  <a:schemeClr val="tx1"/>
                </a:solidFill>
                <a:latin typeface="Arial" pitchFamily="34" charset="0"/>
                <a:ea typeface="+mn-ea"/>
                <a:cs typeface="Arial" pitchFamily="34" charset="0"/>
              </a:defRPr>
            </a:lvl8pPr>
            <a:lvl9pPr marL="720000" marR="0" indent="-180975" algn="l" defTabSz="914400" rtl="0" eaLnBrk="1" fontAlgn="auto" latinLnBrk="0" hangingPunct="1">
              <a:lnSpc>
                <a:spcPct val="100000"/>
              </a:lnSpc>
              <a:spcBef>
                <a:spcPts val="300"/>
              </a:spcBef>
              <a:spcAft>
                <a:spcPts val="0"/>
              </a:spcAft>
              <a:buClrTx/>
              <a:buSzTx/>
              <a:buFont typeface="Wingdings" panose="05000000000000000000" pitchFamily="2" charset="2"/>
              <a:buChar char="§"/>
              <a:tabLst/>
              <a:defRPr sz="1600" kern="1200">
                <a:solidFill>
                  <a:schemeClr val="tx1"/>
                </a:solidFill>
                <a:latin typeface="Arial" pitchFamily="34" charset="0"/>
                <a:ea typeface="+mn-ea"/>
                <a:cs typeface="Arial" pitchFamily="34" charset="0"/>
              </a:defRPr>
            </a:lvl9pPr>
          </a:lstStyle>
          <a:p>
            <a:pPr algn="ctr">
              <a:spcAft>
                <a:spcPts val="1600"/>
              </a:spcAft>
            </a:pPr>
            <a:r>
              <a:rPr lang="es-ES" sz="2933">
                <a:solidFill>
                  <a:schemeClr val="accent1"/>
                </a:solidFill>
                <a:latin typeface="+mj-lt"/>
              </a:rPr>
              <a:t>Perfilamiento</a:t>
            </a:r>
          </a:p>
          <a:p>
            <a:pPr algn="ctr"/>
            <a:r>
              <a:rPr lang="es-ES" sz="1467"/>
              <a:t>Más de 1.000 variables te permiten acceder a la información más veraz proporcionada por panelistas de todo el mundo.</a:t>
            </a:r>
            <a:endParaRPr lang="es-ES" sz="1467" dirty="0"/>
          </a:p>
        </p:txBody>
      </p:sp>
      <p:sp>
        <p:nvSpPr>
          <p:cNvPr id="20" name="19 Rectángulo"/>
          <p:cNvSpPr/>
          <p:nvPr/>
        </p:nvSpPr>
        <p:spPr bwMode="gray">
          <a:xfrm>
            <a:off x="239350" y="5829267"/>
            <a:ext cx="1344149" cy="768085"/>
          </a:xfrm>
          <a:prstGeom prst="rect">
            <a:avLst/>
          </a:prstGeom>
          <a:solidFill>
            <a:schemeClr val="bg1"/>
          </a:solidFill>
          <a:ln w="9525">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21920" tIns="60960" rIns="121920" bIns="60960" numCol="1" spcCol="0" rtlCol="0" fromWordArt="0" anchor="ctr" anchorCtr="0" forceAA="0" compatLnSpc="1">
            <a:prstTxWarp prst="textNoShape">
              <a:avLst/>
            </a:prstTxWarp>
            <a:noAutofit/>
          </a:bodyPr>
          <a:lstStyle/>
          <a:p>
            <a:pPr algn="ctr">
              <a:spcBef>
                <a:spcPts val="400"/>
              </a:spcBef>
            </a:pPr>
            <a:endParaRPr lang="es-MX" sz="2133" dirty="0">
              <a:solidFill>
                <a:schemeClr val="tx1"/>
              </a:solidFill>
              <a:latin typeface="Arial" pitchFamily="34" charset="0"/>
              <a:cs typeface="Arial" pitchFamily="34" charset="0"/>
            </a:endParaRPr>
          </a:p>
        </p:txBody>
      </p:sp>
      <p:sp>
        <p:nvSpPr>
          <p:cNvPr id="21" name="20 Rectángulo"/>
          <p:cNvSpPr/>
          <p:nvPr/>
        </p:nvSpPr>
        <p:spPr>
          <a:xfrm>
            <a:off x="1295467" y="5720868"/>
            <a:ext cx="1477007" cy="461665"/>
          </a:xfrm>
          <a:prstGeom prst="rect">
            <a:avLst/>
          </a:prstGeom>
        </p:spPr>
        <p:txBody>
          <a:bodyPr wrap="none">
            <a:spAutoFit/>
          </a:bodyPr>
          <a:lstStyle/>
          <a:p>
            <a:r>
              <a:rPr lang="es-ES" sz="2400" dirty="0">
                <a:solidFill>
                  <a:schemeClr val="tx2">
                    <a:lumMod val="40000"/>
                    <a:lumOff val="60000"/>
                  </a:schemeClr>
                </a:solidFill>
                <a:latin typeface="Calibri Light"/>
              </a:rPr>
              <a:t>ENCUESTA</a:t>
            </a:r>
          </a:p>
        </p:txBody>
      </p:sp>
      <p:sp>
        <p:nvSpPr>
          <p:cNvPr id="22" name="21 Rectángulo"/>
          <p:cNvSpPr/>
          <p:nvPr/>
        </p:nvSpPr>
        <p:spPr>
          <a:xfrm>
            <a:off x="3791744" y="5724262"/>
            <a:ext cx="4751851" cy="461665"/>
          </a:xfrm>
          <a:prstGeom prst="rect">
            <a:avLst/>
          </a:prstGeom>
        </p:spPr>
        <p:txBody>
          <a:bodyPr wrap="square">
            <a:spAutoFit/>
          </a:bodyPr>
          <a:lstStyle/>
          <a:p>
            <a:pPr algn="ctr"/>
            <a:r>
              <a:rPr lang="es-ES" sz="2400" dirty="0">
                <a:solidFill>
                  <a:schemeClr val="tx2">
                    <a:lumMod val="40000"/>
                    <a:lumOff val="60000"/>
                  </a:schemeClr>
                </a:solidFill>
                <a:latin typeface="Calibri Light"/>
              </a:rPr>
              <a:t>DATOS DE COMPORTAMIENTO</a:t>
            </a:r>
          </a:p>
        </p:txBody>
      </p:sp>
      <p:sp>
        <p:nvSpPr>
          <p:cNvPr id="23" name="22 Rectángulo"/>
          <p:cNvSpPr/>
          <p:nvPr/>
        </p:nvSpPr>
        <p:spPr>
          <a:xfrm>
            <a:off x="9264352" y="5706357"/>
            <a:ext cx="1563248" cy="461665"/>
          </a:xfrm>
          <a:prstGeom prst="rect">
            <a:avLst/>
          </a:prstGeom>
        </p:spPr>
        <p:txBody>
          <a:bodyPr wrap="none">
            <a:spAutoFit/>
          </a:bodyPr>
          <a:lstStyle/>
          <a:p>
            <a:r>
              <a:rPr lang="es-ES" sz="2400" dirty="0">
                <a:solidFill>
                  <a:schemeClr val="tx2">
                    <a:lumMod val="40000"/>
                    <a:lumOff val="60000"/>
                  </a:schemeClr>
                </a:solidFill>
                <a:latin typeface="Calibri Light"/>
              </a:rPr>
              <a:t>PERFILADO</a:t>
            </a:r>
          </a:p>
        </p:txBody>
      </p:sp>
      <p:pic>
        <p:nvPicPr>
          <p:cNvPr id="2" name="1 Imagen"/>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a:off x="8784299" y="1364989"/>
            <a:ext cx="2995389" cy="2064011"/>
          </a:xfrm>
          <a:prstGeom prst="rect">
            <a:avLst/>
          </a:prstGeom>
        </p:spPr>
      </p:pic>
      <p:pic>
        <p:nvPicPr>
          <p:cNvPr id="13" name="Imagen 12">
            <a:extLst>
              <a:ext uri="{FF2B5EF4-FFF2-40B4-BE49-F238E27FC236}">
                <a16:creationId xmlns:a16="http://schemas.microsoft.com/office/drawing/2014/main" id="{7240C3BD-336F-6647-9AE9-03E161C29286}"/>
              </a:ext>
            </a:extLst>
          </p:cNvPr>
          <p:cNvPicPr>
            <a:picLocks noChangeAspect="1"/>
          </p:cNvPicPr>
          <p:nvPr/>
        </p:nvPicPr>
        <p:blipFill>
          <a:blip r:embed="rId4"/>
          <a:stretch>
            <a:fillRect/>
          </a:stretch>
        </p:blipFill>
        <p:spPr>
          <a:xfrm>
            <a:off x="10220099" y="184150"/>
            <a:ext cx="640813" cy="990039"/>
          </a:xfrm>
          <a:prstGeom prst="rect">
            <a:avLst/>
          </a:prstGeom>
        </p:spPr>
      </p:pic>
    </p:spTree>
    <p:extLst>
      <p:ext uri="{BB962C8B-B14F-4D97-AF65-F5344CB8AC3E}">
        <p14:creationId xmlns:p14="http://schemas.microsoft.com/office/powerpoint/2010/main" val="400709731"/>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
</file>

<file path=ppt/slides/slide1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57" name="Agrupar 56"/>
          <p:cNvGrpSpPr/>
          <p:nvPr/>
        </p:nvGrpSpPr>
        <p:grpSpPr>
          <a:xfrm>
            <a:off x="7459170" y="1292829"/>
            <a:ext cx="4300601" cy="4571847"/>
            <a:chOff x="7459170" y="1292829"/>
            <a:chExt cx="4300601" cy="4571847"/>
          </a:xfrm>
        </p:grpSpPr>
        <p:sp>
          <p:nvSpPr>
            <p:cNvPr id="56" name="Forma libre 55"/>
            <p:cNvSpPr/>
            <p:nvPr/>
          </p:nvSpPr>
          <p:spPr bwMode="gray">
            <a:xfrm>
              <a:off x="7764379" y="3096126"/>
              <a:ext cx="1395663" cy="2326106"/>
            </a:xfrm>
            <a:custGeom>
              <a:avLst/>
              <a:gdLst>
                <a:gd name="connsiteX0" fmla="*/ 0 w 1395663"/>
                <a:gd name="connsiteY0" fmla="*/ 2326106 h 2326106"/>
                <a:gd name="connsiteX1" fmla="*/ 593558 w 1395663"/>
                <a:gd name="connsiteY1" fmla="*/ 2326106 h 2326106"/>
                <a:gd name="connsiteX2" fmla="*/ 593558 w 1395663"/>
                <a:gd name="connsiteY2" fmla="*/ 1876927 h 2326106"/>
                <a:gd name="connsiteX3" fmla="*/ 1122947 w 1395663"/>
                <a:gd name="connsiteY3" fmla="*/ 1876927 h 2326106"/>
                <a:gd name="connsiteX4" fmla="*/ 1122947 w 1395663"/>
                <a:gd name="connsiteY4" fmla="*/ 0 h 2326106"/>
                <a:gd name="connsiteX5" fmla="*/ 1395663 w 1395663"/>
                <a:gd name="connsiteY5" fmla="*/ 0 h 232610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395663" h="2326106">
                  <a:moveTo>
                    <a:pt x="0" y="2326106"/>
                  </a:moveTo>
                  <a:lnTo>
                    <a:pt x="593558" y="2326106"/>
                  </a:lnTo>
                  <a:lnTo>
                    <a:pt x="593558" y="1876927"/>
                  </a:lnTo>
                  <a:lnTo>
                    <a:pt x="1122947" y="1876927"/>
                  </a:lnTo>
                  <a:lnTo>
                    <a:pt x="1122947" y="0"/>
                  </a:lnTo>
                  <a:lnTo>
                    <a:pt x="1395663" y="0"/>
                  </a:lnTo>
                </a:path>
              </a:pathLst>
            </a:custGeom>
            <a:noFill/>
            <a:ln w="76200">
              <a:solidFill>
                <a:schemeClr val="bg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_tradnl"/>
            </a:p>
          </p:txBody>
        </p:sp>
        <p:grpSp>
          <p:nvGrpSpPr>
            <p:cNvPr id="43" name="Agrupar 42"/>
            <p:cNvGrpSpPr/>
            <p:nvPr/>
          </p:nvGrpSpPr>
          <p:grpSpPr>
            <a:xfrm>
              <a:off x="7459170" y="1292829"/>
              <a:ext cx="4300601" cy="4571847"/>
              <a:chOff x="7459170" y="1508853"/>
              <a:chExt cx="4300601" cy="4571847"/>
            </a:xfrm>
          </p:grpSpPr>
          <p:grpSp>
            <p:nvGrpSpPr>
              <p:cNvPr id="24" name="Agrupar 23"/>
              <p:cNvGrpSpPr/>
              <p:nvPr/>
            </p:nvGrpSpPr>
            <p:grpSpPr>
              <a:xfrm>
                <a:off x="7459170" y="1508853"/>
                <a:ext cx="4300601" cy="4571847"/>
                <a:chOff x="7449915" y="1233417"/>
                <a:chExt cx="4300601" cy="4571847"/>
              </a:xfrm>
            </p:grpSpPr>
            <p:sp>
              <p:nvSpPr>
                <p:cNvPr id="25" name="Forma libre 24"/>
                <p:cNvSpPr/>
                <p:nvPr/>
              </p:nvSpPr>
              <p:spPr bwMode="gray">
                <a:xfrm>
                  <a:off x="7764379" y="1380171"/>
                  <a:ext cx="1892968" cy="1058229"/>
                </a:xfrm>
                <a:custGeom>
                  <a:avLst/>
                  <a:gdLst>
                    <a:gd name="connsiteX0" fmla="*/ 0 w 1892968"/>
                    <a:gd name="connsiteY0" fmla="*/ 0 h 866274"/>
                    <a:gd name="connsiteX1" fmla="*/ 561474 w 1892968"/>
                    <a:gd name="connsiteY1" fmla="*/ 0 h 866274"/>
                    <a:gd name="connsiteX2" fmla="*/ 561474 w 1892968"/>
                    <a:gd name="connsiteY2" fmla="*/ 288758 h 866274"/>
                    <a:gd name="connsiteX3" fmla="*/ 1138990 w 1892968"/>
                    <a:gd name="connsiteY3" fmla="*/ 866274 h 866274"/>
                    <a:gd name="connsiteX4" fmla="*/ 1892968 w 1892968"/>
                    <a:gd name="connsiteY4" fmla="*/ 866274 h 86627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892968" h="866274">
                      <a:moveTo>
                        <a:pt x="0" y="0"/>
                      </a:moveTo>
                      <a:lnTo>
                        <a:pt x="561474" y="0"/>
                      </a:lnTo>
                      <a:lnTo>
                        <a:pt x="561474" y="288758"/>
                      </a:lnTo>
                      <a:lnTo>
                        <a:pt x="1138990" y="866274"/>
                      </a:lnTo>
                      <a:lnTo>
                        <a:pt x="1892968" y="866274"/>
                      </a:lnTo>
                    </a:path>
                  </a:pathLst>
                </a:custGeom>
                <a:noFill/>
                <a:ln w="76200">
                  <a:solidFill>
                    <a:srgbClr val="127DD3"/>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_tradnl"/>
                </a:p>
              </p:txBody>
            </p:sp>
            <p:sp>
              <p:nvSpPr>
                <p:cNvPr id="26" name="Forma libre 25"/>
                <p:cNvSpPr/>
                <p:nvPr/>
              </p:nvSpPr>
              <p:spPr bwMode="gray">
                <a:xfrm>
                  <a:off x="7780421" y="2598821"/>
                  <a:ext cx="1812758" cy="311215"/>
                </a:xfrm>
                <a:custGeom>
                  <a:avLst/>
                  <a:gdLst>
                    <a:gd name="connsiteX0" fmla="*/ 0 w 1812758"/>
                    <a:gd name="connsiteY0" fmla="*/ 641684 h 641684"/>
                    <a:gd name="connsiteX1" fmla="*/ 673768 w 1812758"/>
                    <a:gd name="connsiteY1" fmla="*/ 641684 h 641684"/>
                    <a:gd name="connsiteX2" fmla="*/ 673768 w 1812758"/>
                    <a:gd name="connsiteY2" fmla="*/ 0 h 641684"/>
                    <a:gd name="connsiteX3" fmla="*/ 1812758 w 1812758"/>
                    <a:gd name="connsiteY3" fmla="*/ 0 h 641684"/>
                  </a:gdLst>
                  <a:ahLst/>
                  <a:cxnLst>
                    <a:cxn ang="0">
                      <a:pos x="connsiteX0" y="connsiteY0"/>
                    </a:cxn>
                    <a:cxn ang="0">
                      <a:pos x="connsiteX1" y="connsiteY1"/>
                    </a:cxn>
                    <a:cxn ang="0">
                      <a:pos x="connsiteX2" y="connsiteY2"/>
                    </a:cxn>
                    <a:cxn ang="0">
                      <a:pos x="connsiteX3" y="connsiteY3"/>
                    </a:cxn>
                  </a:cxnLst>
                  <a:rect l="l" t="t" r="r" b="b"/>
                  <a:pathLst>
                    <a:path w="1812758" h="641684">
                      <a:moveTo>
                        <a:pt x="0" y="641684"/>
                      </a:moveTo>
                      <a:lnTo>
                        <a:pt x="673768" y="641684"/>
                      </a:lnTo>
                      <a:lnTo>
                        <a:pt x="673768" y="0"/>
                      </a:lnTo>
                      <a:lnTo>
                        <a:pt x="1812758" y="0"/>
                      </a:lnTo>
                    </a:path>
                  </a:pathLst>
                </a:custGeom>
                <a:noFill/>
                <a:ln w="76200">
                  <a:solidFill>
                    <a:srgbClr val="D72A28"/>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_tradnl"/>
                </a:p>
              </p:txBody>
            </p:sp>
            <p:sp>
              <p:nvSpPr>
                <p:cNvPr id="27" name="Forma libre 26"/>
                <p:cNvSpPr/>
                <p:nvPr/>
              </p:nvSpPr>
              <p:spPr bwMode="gray">
                <a:xfrm>
                  <a:off x="7747985" y="2780928"/>
                  <a:ext cx="1845194" cy="1726333"/>
                </a:xfrm>
                <a:custGeom>
                  <a:avLst/>
                  <a:gdLst>
                    <a:gd name="connsiteX0" fmla="*/ 0 w 1973179"/>
                    <a:gd name="connsiteY0" fmla="*/ 2133600 h 2133600"/>
                    <a:gd name="connsiteX1" fmla="*/ 401053 w 1973179"/>
                    <a:gd name="connsiteY1" fmla="*/ 2133600 h 2133600"/>
                    <a:gd name="connsiteX2" fmla="*/ 994611 w 1973179"/>
                    <a:gd name="connsiteY2" fmla="*/ 1540042 h 2133600"/>
                    <a:gd name="connsiteX3" fmla="*/ 994611 w 1973179"/>
                    <a:gd name="connsiteY3" fmla="*/ 1395663 h 2133600"/>
                    <a:gd name="connsiteX4" fmla="*/ 994611 w 1973179"/>
                    <a:gd name="connsiteY4" fmla="*/ 0 h 2133600"/>
                    <a:gd name="connsiteX5" fmla="*/ 1973179 w 1973179"/>
                    <a:gd name="connsiteY5" fmla="*/ 0 h 21336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973179" h="2133600">
                      <a:moveTo>
                        <a:pt x="0" y="2133600"/>
                      </a:moveTo>
                      <a:lnTo>
                        <a:pt x="401053" y="2133600"/>
                      </a:lnTo>
                      <a:lnTo>
                        <a:pt x="994611" y="1540042"/>
                      </a:lnTo>
                      <a:lnTo>
                        <a:pt x="994611" y="1395663"/>
                      </a:lnTo>
                      <a:lnTo>
                        <a:pt x="994611" y="0"/>
                      </a:lnTo>
                      <a:lnTo>
                        <a:pt x="1973179" y="0"/>
                      </a:lnTo>
                    </a:path>
                  </a:pathLst>
                </a:custGeom>
                <a:noFill/>
                <a:ln w="76200">
                  <a:solidFill>
                    <a:srgbClr val="A2AC2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_tradnl"/>
                </a:p>
              </p:txBody>
            </p:sp>
            <p:sp>
              <p:nvSpPr>
                <p:cNvPr id="28" name="Elipse 27"/>
                <p:cNvSpPr/>
                <p:nvPr/>
              </p:nvSpPr>
              <p:spPr bwMode="gray">
                <a:xfrm>
                  <a:off x="7449915" y="1233417"/>
                  <a:ext cx="301106" cy="301106"/>
                </a:xfrm>
                <a:prstGeom prst="ellipse">
                  <a:avLst/>
                </a:prstGeom>
                <a:solidFill>
                  <a:schemeClr val="bg1"/>
                </a:solidFill>
                <a:ln w="76200">
                  <a:solidFill>
                    <a:srgbClr val="127DD3"/>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indent="0" algn="ctr">
                    <a:spcBef>
                      <a:spcPts val="300"/>
                    </a:spcBef>
                    <a:buFont typeface="Courier New" pitchFamily="49" charset="0"/>
                    <a:buNone/>
                  </a:pPr>
                  <a:endParaRPr lang="es-ES_tradnl" sz="1600" dirty="0">
                    <a:solidFill>
                      <a:schemeClr val="tx1"/>
                    </a:solidFill>
                    <a:latin typeface="Arial" pitchFamily="34" charset="0"/>
                    <a:cs typeface="Arial" pitchFamily="34" charset="0"/>
                  </a:endParaRPr>
                </a:p>
              </p:txBody>
            </p:sp>
            <p:sp>
              <p:nvSpPr>
                <p:cNvPr id="29" name="Elipse 28"/>
                <p:cNvSpPr/>
                <p:nvPr/>
              </p:nvSpPr>
              <p:spPr bwMode="gray">
                <a:xfrm>
                  <a:off x="7449915" y="2728560"/>
                  <a:ext cx="301106" cy="301106"/>
                </a:xfrm>
                <a:prstGeom prst="ellipse">
                  <a:avLst/>
                </a:prstGeom>
                <a:solidFill>
                  <a:schemeClr val="bg1"/>
                </a:solidFill>
                <a:ln w="76200">
                  <a:solidFill>
                    <a:srgbClr val="D72A28"/>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indent="0" algn="ctr">
                    <a:spcBef>
                      <a:spcPts val="300"/>
                    </a:spcBef>
                    <a:buFont typeface="Courier New" pitchFamily="49" charset="0"/>
                    <a:buNone/>
                  </a:pPr>
                  <a:endParaRPr lang="es-ES_tradnl" sz="1600" dirty="0">
                    <a:solidFill>
                      <a:schemeClr val="tx1"/>
                    </a:solidFill>
                    <a:latin typeface="Arial" pitchFamily="34" charset="0"/>
                    <a:cs typeface="Arial" pitchFamily="34" charset="0"/>
                  </a:endParaRPr>
                </a:p>
              </p:txBody>
            </p:sp>
            <p:sp>
              <p:nvSpPr>
                <p:cNvPr id="30" name="Elipse 29"/>
                <p:cNvSpPr/>
                <p:nvPr/>
              </p:nvSpPr>
              <p:spPr bwMode="gray">
                <a:xfrm>
                  <a:off x="7449915" y="4348311"/>
                  <a:ext cx="301106" cy="301106"/>
                </a:xfrm>
                <a:prstGeom prst="ellipse">
                  <a:avLst/>
                </a:prstGeom>
                <a:solidFill>
                  <a:schemeClr val="bg1"/>
                </a:solidFill>
                <a:ln w="76200">
                  <a:solidFill>
                    <a:srgbClr val="A2AC22"/>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indent="0" algn="ctr">
                    <a:spcBef>
                      <a:spcPts val="300"/>
                    </a:spcBef>
                    <a:buFont typeface="Courier New" pitchFamily="49" charset="0"/>
                    <a:buNone/>
                  </a:pPr>
                  <a:endParaRPr lang="es-ES_tradnl" sz="1600" dirty="0">
                    <a:solidFill>
                      <a:schemeClr val="tx1"/>
                    </a:solidFill>
                    <a:latin typeface="Arial" pitchFamily="34" charset="0"/>
                    <a:cs typeface="Arial" pitchFamily="34" charset="0"/>
                  </a:endParaRPr>
                </a:p>
              </p:txBody>
            </p:sp>
            <p:sp>
              <p:nvSpPr>
                <p:cNvPr id="31" name="Rectángulo redondeado 30"/>
                <p:cNvSpPr/>
                <p:nvPr/>
              </p:nvSpPr>
              <p:spPr bwMode="gray">
                <a:xfrm>
                  <a:off x="9111081" y="1809135"/>
                  <a:ext cx="2639435" cy="3996129"/>
                </a:xfrm>
                <a:prstGeom prst="roundRect">
                  <a:avLst>
                    <a:gd name="adj" fmla="val 0"/>
                  </a:avLst>
                </a:prstGeom>
                <a:solidFill>
                  <a:schemeClr val="tx2"/>
                </a:solidFill>
                <a:ln w="9525">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indent="0" algn="ctr">
                    <a:spcBef>
                      <a:spcPts val="300"/>
                    </a:spcBef>
                    <a:buFont typeface="Courier New" pitchFamily="49" charset="0"/>
                    <a:buNone/>
                  </a:pPr>
                  <a:endParaRPr lang="es-ES_tradnl" sz="1600" dirty="0">
                    <a:solidFill>
                      <a:schemeClr val="tx1"/>
                    </a:solidFill>
                    <a:latin typeface="Arial" pitchFamily="34" charset="0"/>
                    <a:cs typeface="Arial" pitchFamily="34" charset="0"/>
                  </a:endParaRPr>
                </a:p>
              </p:txBody>
            </p:sp>
            <p:pic>
              <p:nvPicPr>
                <p:cNvPr id="32" name="Imagen 31"/>
                <p:cNvPicPr>
                  <a:picLocks noChangeAspect="1"/>
                </p:cNvPicPr>
                <p:nvPr/>
              </p:nvPicPr>
              <p:blipFill>
                <a:blip r:embed="rId2" cstate="email">
                  <a:extLst>
                    <a:ext uri="{28A0092B-C50C-407E-A947-70E740481C1C}">
                      <a14:useLocalDpi xmlns:a14="http://schemas.microsoft.com/office/drawing/2010/main"/>
                    </a:ext>
                  </a:extLst>
                </a:blip>
                <a:stretch>
                  <a:fillRect/>
                </a:stretch>
              </p:blipFill>
              <p:spPr>
                <a:xfrm>
                  <a:off x="9892329" y="2092657"/>
                  <a:ext cx="1090960" cy="1090960"/>
                </a:xfrm>
                <a:prstGeom prst="rect">
                  <a:avLst/>
                </a:prstGeom>
              </p:spPr>
            </p:pic>
            <p:sp>
              <p:nvSpPr>
                <p:cNvPr id="33" name="Elipse 32"/>
                <p:cNvSpPr/>
                <p:nvPr/>
              </p:nvSpPr>
              <p:spPr bwMode="gray">
                <a:xfrm>
                  <a:off x="10274847" y="2338998"/>
                  <a:ext cx="144016" cy="139354"/>
                </a:xfrm>
                <a:prstGeom prst="ellipse">
                  <a:avLst/>
                </a:prstGeom>
                <a:solidFill>
                  <a:srgbClr val="127DD3"/>
                </a:solidFill>
                <a:ln w="9525">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indent="0" algn="ctr">
                    <a:spcBef>
                      <a:spcPts val="300"/>
                    </a:spcBef>
                    <a:buFont typeface="Courier New" pitchFamily="49" charset="0"/>
                    <a:buNone/>
                  </a:pPr>
                  <a:endParaRPr lang="es-ES_tradnl" sz="1600" dirty="0">
                    <a:solidFill>
                      <a:schemeClr val="tx1"/>
                    </a:solidFill>
                    <a:latin typeface="Arial" pitchFamily="34" charset="0"/>
                    <a:cs typeface="Arial" pitchFamily="34" charset="0"/>
                  </a:endParaRPr>
                </a:p>
              </p:txBody>
            </p:sp>
            <p:sp>
              <p:nvSpPr>
                <p:cNvPr id="34" name="Elipse 33"/>
                <p:cNvSpPr/>
                <p:nvPr/>
              </p:nvSpPr>
              <p:spPr bwMode="gray">
                <a:xfrm>
                  <a:off x="10507159" y="2568460"/>
                  <a:ext cx="144016" cy="139354"/>
                </a:xfrm>
                <a:prstGeom prst="ellipse">
                  <a:avLst/>
                </a:prstGeom>
                <a:solidFill>
                  <a:schemeClr val="accent6"/>
                </a:solidFill>
                <a:ln w="9525">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indent="0" algn="ctr">
                    <a:spcBef>
                      <a:spcPts val="300"/>
                    </a:spcBef>
                    <a:buFont typeface="Courier New" pitchFamily="49" charset="0"/>
                    <a:buNone/>
                  </a:pPr>
                  <a:endParaRPr lang="es-ES_tradnl" sz="1600" dirty="0">
                    <a:solidFill>
                      <a:schemeClr val="tx1"/>
                    </a:solidFill>
                    <a:latin typeface="Arial" pitchFamily="34" charset="0"/>
                    <a:cs typeface="Arial" pitchFamily="34" charset="0"/>
                  </a:endParaRPr>
                </a:p>
              </p:txBody>
            </p:sp>
            <p:sp>
              <p:nvSpPr>
                <p:cNvPr id="35" name="Elipse 34"/>
                <p:cNvSpPr/>
                <p:nvPr/>
              </p:nvSpPr>
              <p:spPr bwMode="gray">
                <a:xfrm>
                  <a:off x="10276136" y="2797200"/>
                  <a:ext cx="144016" cy="139354"/>
                </a:xfrm>
                <a:prstGeom prst="ellipse">
                  <a:avLst/>
                </a:prstGeom>
                <a:solidFill>
                  <a:schemeClr val="accent3"/>
                </a:solidFill>
                <a:ln w="9525">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indent="0" algn="ctr">
                    <a:spcBef>
                      <a:spcPts val="300"/>
                    </a:spcBef>
                    <a:buFont typeface="Courier New" pitchFamily="49" charset="0"/>
                    <a:buNone/>
                  </a:pPr>
                  <a:endParaRPr lang="es-ES_tradnl" sz="1600" dirty="0">
                    <a:solidFill>
                      <a:schemeClr val="tx1"/>
                    </a:solidFill>
                    <a:latin typeface="Arial" pitchFamily="34" charset="0"/>
                    <a:cs typeface="Arial" pitchFamily="34" charset="0"/>
                  </a:endParaRPr>
                </a:p>
              </p:txBody>
            </p:sp>
            <p:sp>
              <p:nvSpPr>
                <p:cNvPr id="55" name="Elipse 54"/>
                <p:cNvSpPr/>
                <p:nvPr/>
              </p:nvSpPr>
              <p:spPr bwMode="gray">
                <a:xfrm>
                  <a:off x="7449915" y="5209664"/>
                  <a:ext cx="301106" cy="301106"/>
                </a:xfrm>
                <a:prstGeom prst="ellipse">
                  <a:avLst/>
                </a:prstGeom>
                <a:solidFill>
                  <a:schemeClr val="bg1"/>
                </a:solidFill>
                <a:ln w="76200">
                  <a:solidFill>
                    <a:schemeClr val="bg2"/>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indent="0" algn="ctr">
                    <a:spcBef>
                      <a:spcPts val="300"/>
                    </a:spcBef>
                    <a:buFont typeface="Courier New" pitchFamily="49" charset="0"/>
                    <a:buNone/>
                  </a:pPr>
                  <a:endParaRPr lang="es-ES_tradnl" sz="1600" dirty="0">
                    <a:solidFill>
                      <a:schemeClr val="tx1"/>
                    </a:solidFill>
                    <a:latin typeface="Arial" pitchFamily="34" charset="0"/>
                    <a:cs typeface="Arial" pitchFamily="34" charset="0"/>
                  </a:endParaRPr>
                </a:p>
              </p:txBody>
            </p:sp>
          </p:grpSp>
          <p:sp>
            <p:nvSpPr>
              <p:cNvPr id="41" name="Triángulo rectángulo 40"/>
              <p:cNvSpPr/>
              <p:nvPr/>
            </p:nvSpPr>
            <p:spPr bwMode="gray">
              <a:xfrm>
                <a:off x="11339361" y="2067192"/>
                <a:ext cx="420410" cy="429520"/>
              </a:xfrm>
              <a:prstGeom prst="rtTriangle">
                <a:avLst/>
              </a:prstGeom>
              <a:solidFill>
                <a:schemeClr val="tx2">
                  <a:lumMod val="50000"/>
                </a:schemeClr>
              </a:solidFill>
              <a:ln w="9525">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indent="0" algn="ctr">
                  <a:spcBef>
                    <a:spcPts val="300"/>
                  </a:spcBef>
                  <a:buFont typeface="Courier New" pitchFamily="49" charset="0"/>
                  <a:buNone/>
                </a:pPr>
                <a:endParaRPr lang="es-ES_tradnl" sz="1600" dirty="0">
                  <a:solidFill>
                    <a:schemeClr val="tx1"/>
                  </a:solidFill>
                  <a:latin typeface="Arial" pitchFamily="34" charset="0"/>
                  <a:cs typeface="Arial" pitchFamily="34" charset="0"/>
                </a:endParaRPr>
              </a:p>
            </p:txBody>
          </p:sp>
          <p:sp>
            <p:nvSpPr>
              <p:cNvPr id="42" name="Triángulo rectángulo 41"/>
              <p:cNvSpPr/>
              <p:nvPr/>
            </p:nvSpPr>
            <p:spPr bwMode="gray">
              <a:xfrm rot="10800000">
                <a:off x="11339361" y="2061202"/>
                <a:ext cx="420410" cy="429520"/>
              </a:xfrm>
              <a:prstGeom prst="rtTriangle">
                <a:avLst/>
              </a:prstGeom>
              <a:solidFill>
                <a:schemeClr val="bg1"/>
              </a:solidFill>
              <a:ln w="9525">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indent="0" algn="ctr">
                  <a:spcBef>
                    <a:spcPts val="300"/>
                  </a:spcBef>
                  <a:buFont typeface="Courier New" pitchFamily="49" charset="0"/>
                  <a:buNone/>
                </a:pPr>
                <a:endParaRPr lang="es-ES_tradnl" sz="1600" dirty="0">
                  <a:solidFill>
                    <a:schemeClr val="tx1"/>
                  </a:solidFill>
                  <a:latin typeface="Arial" pitchFamily="34" charset="0"/>
                  <a:cs typeface="Arial" pitchFamily="34" charset="0"/>
                </a:endParaRPr>
              </a:p>
            </p:txBody>
          </p:sp>
        </p:grpSp>
      </p:grpSp>
      <p:sp>
        <p:nvSpPr>
          <p:cNvPr id="4" name="Título 3"/>
          <p:cNvSpPr>
            <a:spLocks noGrp="1"/>
          </p:cNvSpPr>
          <p:nvPr>
            <p:ph type="title"/>
          </p:nvPr>
        </p:nvSpPr>
        <p:spPr/>
        <p:txBody>
          <a:bodyPr/>
          <a:lstStyle/>
          <a:p>
            <a:r>
              <a:rPr lang="es-ES_tradnl" dirty="0"/>
              <a:t>¿C</a:t>
            </a:r>
            <a:r>
              <a:rPr lang="es-ES" dirty="0" err="1"/>
              <a:t>ómo</a:t>
            </a:r>
            <a:r>
              <a:rPr lang="es-ES" dirty="0"/>
              <a:t> lo hacemos? (en un </a:t>
            </a:r>
            <a:r>
              <a:rPr lang="es-ES" dirty="0" err="1"/>
              <a:t>slide</a:t>
            </a:r>
            <a:r>
              <a:rPr lang="es-ES" dirty="0"/>
              <a:t>)</a:t>
            </a:r>
            <a:endParaRPr lang="es-ES_tradnl" dirty="0"/>
          </a:p>
        </p:txBody>
      </p:sp>
      <p:grpSp>
        <p:nvGrpSpPr>
          <p:cNvPr id="51" name="Agrupar 50"/>
          <p:cNvGrpSpPr/>
          <p:nvPr/>
        </p:nvGrpSpPr>
        <p:grpSpPr>
          <a:xfrm>
            <a:off x="3701907" y="1268760"/>
            <a:ext cx="3522282" cy="1211390"/>
            <a:chOff x="3701907" y="1268760"/>
            <a:chExt cx="3522282" cy="1211390"/>
          </a:xfrm>
        </p:grpSpPr>
        <p:sp>
          <p:nvSpPr>
            <p:cNvPr id="15" name="Forma libre 14"/>
            <p:cNvSpPr/>
            <p:nvPr/>
          </p:nvSpPr>
          <p:spPr bwMode="gray">
            <a:xfrm>
              <a:off x="3701907" y="1439583"/>
              <a:ext cx="645732" cy="1040567"/>
            </a:xfrm>
            <a:custGeom>
              <a:avLst/>
              <a:gdLst>
                <a:gd name="connsiteX0" fmla="*/ 0 w 1671484"/>
                <a:gd name="connsiteY0" fmla="*/ 245806 h 245806"/>
                <a:gd name="connsiteX1" fmla="*/ 629264 w 1671484"/>
                <a:gd name="connsiteY1" fmla="*/ 245806 h 245806"/>
                <a:gd name="connsiteX2" fmla="*/ 875070 w 1671484"/>
                <a:gd name="connsiteY2" fmla="*/ 0 h 245806"/>
                <a:gd name="connsiteX3" fmla="*/ 1671484 w 1671484"/>
                <a:gd name="connsiteY3" fmla="*/ 0 h 245806"/>
              </a:gdLst>
              <a:ahLst/>
              <a:cxnLst>
                <a:cxn ang="0">
                  <a:pos x="connsiteX0" y="connsiteY0"/>
                </a:cxn>
                <a:cxn ang="0">
                  <a:pos x="connsiteX1" y="connsiteY1"/>
                </a:cxn>
                <a:cxn ang="0">
                  <a:pos x="connsiteX2" y="connsiteY2"/>
                </a:cxn>
                <a:cxn ang="0">
                  <a:pos x="connsiteX3" y="connsiteY3"/>
                </a:cxn>
              </a:cxnLst>
              <a:rect l="l" t="t" r="r" b="b"/>
              <a:pathLst>
                <a:path w="1671484" h="245806">
                  <a:moveTo>
                    <a:pt x="0" y="245806"/>
                  </a:moveTo>
                  <a:lnTo>
                    <a:pt x="629264" y="245806"/>
                  </a:lnTo>
                  <a:lnTo>
                    <a:pt x="875070" y="0"/>
                  </a:lnTo>
                  <a:lnTo>
                    <a:pt x="1671484" y="0"/>
                  </a:lnTo>
                </a:path>
              </a:pathLst>
            </a:custGeom>
            <a:noFill/>
            <a:ln w="76200">
              <a:solidFill>
                <a:srgbClr val="127DD3"/>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_tradnl" sz="1600"/>
            </a:p>
          </p:txBody>
        </p:sp>
        <p:sp>
          <p:nvSpPr>
            <p:cNvPr id="16" name="Elipse 15"/>
            <p:cNvSpPr/>
            <p:nvPr/>
          </p:nvSpPr>
          <p:spPr bwMode="gray">
            <a:xfrm>
              <a:off x="4360997" y="1292829"/>
              <a:ext cx="301106" cy="301106"/>
            </a:xfrm>
            <a:prstGeom prst="ellipse">
              <a:avLst/>
            </a:prstGeom>
            <a:solidFill>
              <a:schemeClr val="bg1"/>
            </a:solidFill>
            <a:ln w="76200">
              <a:solidFill>
                <a:srgbClr val="127DD3"/>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indent="0" algn="ctr">
                <a:spcBef>
                  <a:spcPts val="300"/>
                </a:spcBef>
                <a:buFont typeface="Courier New" pitchFamily="49" charset="0"/>
                <a:buNone/>
              </a:pPr>
              <a:endParaRPr lang="es-ES_tradnl" sz="1400" dirty="0">
                <a:solidFill>
                  <a:schemeClr val="tx1"/>
                </a:solidFill>
                <a:latin typeface="Arial" pitchFamily="34" charset="0"/>
                <a:cs typeface="Arial" pitchFamily="34" charset="0"/>
              </a:endParaRPr>
            </a:p>
          </p:txBody>
        </p:sp>
        <p:sp>
          <p:nvSpPr>
            <p:cNvPr id="21" name="CuadroTexto 20"/>
            <p:cNvSpPr txBox="1"/>
            <p:nvPr/>
          </p:nvSpPr>
          <p:spPr bwMode="gray">
            <a:xfrm>
              <a:off x="4871865" y="1268760"/>
              <a:ext cx="2352324" cy="830997"/>
            </a:xfrm>
            <a:prstGeom prst="rect">
              <a:avLst/>
            </a:prstGeom>
            <a:noFill/>
          </p:spPr>
          <p:txBody>
            <a:bodyPr wrap="square" lIns="0" tIns="0" rIns="0" bIns="0" rtlCol="0">
              <a:spAutoFit/>
            </a:bodyPr>
            <a:lstStyle/>
            <a:p>
              <a:pPr>
                <a:spcBef>
                  <a:spcPts val="300"/>
                </a:spcBef>
              </a:pPr>
              <a:r>
                <a:rPr lang="es-ES_tradnl" dirty="0">
                  <a:solidFill>
                    <a:srgbClr val="127DD3"/>
                  </a:solidFill>
                </a:rPr>
                <a:t>Ubicaciones del trabajo y de la vivienda por medio de la APP</a:t>
              </a:r>
            </a:p>
          </p:txBody>
        </p:sp>
      </p:grpSp>
      <p:grpSp>
        <p:nvGrpSpPr>
          <p:cNvPr id="52" name="Agrupar 51"/>
          <p:cNvGrpSpPr/>
          <p:nvPr/>
        </p:nvGrpSpPr>
        <p:grpSpPr>
          <a:xfrm>
            <a:off x="3701907" y="2522272"/>
            <a:ext cx="3458114" cy="886893"/>
            <a:chOff x="3701907" y="2852417"/>
            <a:chExt cx="3458114" cy="886893"/>
          </a:xfrm>
        </p:grpSpPr>
        <p:sp>
          <p:nvSpPr>
            <p:cNvPr id="17" name="Forma libre 16"/>
            <p:cNvSpPr/>
            <p:nvPr/>
          </p:nvSpPr>
          <p:spPr bwMode="gray">
            <a:xfrm>
              <a:off x="3701907" y="3299918"/>
              <a:ext cx="814629" cy="439392"/>
            </a:xfrm>
            <a:custGeom>
              <a:avLst/>
              <a:gdLst>
                <a:gd name="connsiteX0" fmla="*/ 0 w 2654709"/>
                <a:gd name="connsiteY0" fmla="*/ 285136 h 285136"/>
                <a:gd name="connsiteX1" fmla="*/ 816077 w 2654709"/>
                <a:gd name="connsiteY1" fmla="*/ 285136 h 285136"/>
                <a:gd name="connsiteX2" fmla="*/ 816077 w 2654709"/>
                <a:gd name="connsiteY2" fmla="*/ 0 h 285136"/>
                <a:gd name="connsiteX3" fmla="*/ 2654709 w 2654709"/>
                <a:gd name="connsiteY3" fmla="*/ 0 h 285136"/>
              </a:gdLst>
              <a:ahLst/>
              <a:cxnLst>
                <a:cxn ang="0">
                  <a:pos x="connsiteX0" y="connsiteY0"/>
                </a:cxn>
                <a:cxn ang="0">
                  <a:pos x="connsiteX1" y="connsiteY1"/>
                </a:cxn>
                <a:cxn ang="0">
                  <a:pos x="connsiteX2" y="connsiteY2"/>
                </a:cxn>
                <a:cxn ang="0">
                  <a:pos x="connsiteX3" y="connsiteY3"/>
                </a:cxn>
              </a:cxnLst>
              <a:rect l="l" t="t" r="r" b="b"/>
              <a:pathLst>
                <a:path w="2654709" h="285136">
                  <a:moveTo>
                    <a:pt x="0" y="285136"/>
                  </a:moveTo>
                  <a:lnTo>
                    <a:pt x="816077" y="285136"/>
                  </a:lnTo>
                  <a:lnTo>
                    <a:pt x="816077" y="0"/>
                  </a:lnTo>
                  <a:lnTo>
                    <a:pt x="2654709" y="0"/>
                  </a:lnTo>
                </a:path>
              </a:pathLst>
            </a:custGeom>
            <a:noFill/>
            <a:ln w="76200">
              <a:solidFill>
                <a:srgbClr val="D72A28"/>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_tradnl" sz="1600"/>
            </a:p>
          </p:txBody>
        </p:sp>
        <p:sp>
          <p:nvSpPr>
            <p:cNvPr id="18" name="Elipse 17"/>
            <p:cNvSpPr/>
            <p:nvPr/>
          </p:nvSpPr>
          <p:spPr bwMode="gray">
            <a:xfrm>
              <a:off x="4365983" y="3118117"/>
              <a:ext cx="301106" cy="301106"/>
            </a:xfrm>
            <a:prstGeom prst="ellipse">
              <a:avLst/>
            </a:prstGeom>
            <a:solidFill>
              <a:schemeClr val="bg1"/>
            </a:solidFill>
            <a:ln w="76200">
              <a:solidFill>
                <a:srgbClr val="D72A28"/>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indent="0" algn="ctr">
                <a:spcBef>
                  <a:spcPts val="300"/>
                </a:spcBef>
                <a:buFont typeface="Courier New" pitchFamily="49" charset="0"/>
                <a:buNone/>
              </a:pPr>
              <a:endParaRPr lang="es-ES_tradnl" sz="1400" dirty="0">
                <a:solidFill>
                  <a:schemeClr val="tx1"/>
                </a:solidFill>
                <a:latin typeface="Arial" pitchFamily="34" charset="0"/>
                <a:cs typeface="Arial" pitchFamily="34" charset="0"/>
              </a:endParaRPr>
            </a:p>
          </p:txBody>
        </p:sp>
        <p:sp>
          <p:nvSpPr>
            <p:cNvPr id="22" name="CuadroTexto 21"/>
            <p:cNvSpPr txBox="1"/>
            <p:nvPr/>
          </p:nvSpPr>
          <p:spPr bwMode="gray">
            <a:xfrm>
              <a:off x="4871865" y="2852417"/>
              <a:ext cx="2288156" cy="830997"/>
            </a:xfrm>
            <a:prstGeom prst="rect">
              <a:avLst/>
            </a:prstGeom>
            <a:noFill/>
          </p:spPr>
          <p:txBody>
            <a:bodyPr wrap="square" lIns="0" tIns="0" rIns="0" bIns="0" rtlCol="0">
              <a:spAutoFit/>
            </a:bodyPr>
            <a:lstStyle/>
            <a:p>
              <a:pPr>
                <a:spcBef>
                  <a:spcPts val="300"/>
                </a:spcBef>
              </a:pPr>
              <a:r>
                <a:rPr lang="es-ES_tradnl" dirty="0">
                  <a:solidFill>
                    <a:srgbClr val="D72A28"/>
                  </a:solidFill>
                </a:rPr>
                <a:t>Rutas cotidianas en días de semana y fines de semana</a:t>
              </a:r>
            </a:p>
          </p:txBody>
        </p:sp>
      </p:grpSp>
      <p:grpSp>
        <p:nvGrpSpPr>
          <p:cNvPr id="53" name="Agrupar 52"/>
          <p:cNvGrpSpPr/>
          <p:nvPr/>
        </p:nvGrpSpPr>
        <p:grpSpPr>
          <a:xfrm>
            <a:off x="3701907" y="4077072"/>
            <a:ext cx="3827716" cy="680907"/>
            <a:chOff x="3701907" y="4496375"/>
            <a:chExt cx="3827716" cy="680907"/>
          </a:xfrm>
        </p:grpSpPr>
        <p:sp>
          <p:nvSpPr>
            <p:cNvPr id="19" name="Forma libre 18"/>
            <p:cNvSpPr/>
            <p:nvPr/>
          </p:nvSpPr>
          <p:spPr bwMode="gray">
            <a:xfrm flipV="1">
              <a:off x="3701907" y="4496375"/>
              <a:ext cx="814629" cy="481204"/>
            </a:xfrm>
            <a:custGeom>
              <a:avLst/>
              <a:gdLst>
                <a:gd name="connsiteX0" fmla="*/ 0 w 1848465"/>
                <a:gd name="connsiteY0" fmla="*/ 304800 h 304800"/>
                <a:gd name="connsiteX1" fmla="*/ 648929 w 1848465"/>
                <a:gd name="connsiteY1" fmla="*/ 304800 h 304800"/>
                <a:gd name="connsiteX2" fmla="*/ 953729 w 1848465"/>
                <a:gd name="connsiteY2" fmla="*/ 0 h 304800"/>
                <a:gd name="connsiteX3" fmla="*/ 1848465 w 1848465"/>
                <a:gd name="connsiteY3" fmla="*/ 0 h 304800"/>
              </a:gdLst>
              <a:ahLst/>
              <a:cxnLst>
                <a:cxn ang="0">
                  <a:pos x="connsiteX0" y="connsiteY0"/>
                </a:cxn>
                <a:cxn ang="0">
                  <a:pos x="connsiteX1" y="connsiteY1"/>
                </a:cxn>
                <a:cxn ang="0">
                  <a:pos x="connsiteX2" y="connsiteY2"/>
                </a:cxn>
                <a:cxn ang="0">
                  <a:pos x="connsiteX3" y="connsiteY3"/>
                </a:cxn>
              </a:cxnLst>
              <a:rect l="l" t="t" r="r" b="b"/>
              <a:pathLst>
                <a:path w="1848465" h="304800">
                  <a:moveTo>
                    <a:pt x="0" y="304800"/>
                  </a:moveTo>
                  <a:lnTo>
                    <a:pt x="648929" y="304800"/>
                  </a:lnTo>
                  <a:lnTo>
                    <a:pt x="953729" y="0"/>
                  </a:lnTo>
                  <a:lnTo>
                    <a:pt x="1848465" y="0"/>
                  </a:lnTo>
                </a:path>
              </a:pathLst>
            </a:custGeom>
            <a:noFill/>
            <a:ln w="76200">
              <a:solidFill>
                <a:srgbClr val="A2AC2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_tradnl" sz="1600"/>
            </a:p>
          </p:txBody>
        </p:sp>
        <p:sp>
          <p:nvSpPr>
            <p:cNvPr id="20" name="Elipse 19"/>
            <p:cNvSpPr/>
            <p:nvPr/>
          </p:nvSpPr>
          <p:spPr bwMode="gray">
            <a:xfrm>
              <a:off x="4365983" y="4835874"/>
              <a:ext cx="301106" cy="301106"/>
            </a:xfrm>
            <a:prstGeom prst="ellipse">
              <a:avLst/>
            </a:prstGeom>
            <a:solidFill>
              <a:schemeClr val="bg1"/>
            </a:solidFill>
            <a:ln w="76200">
              <a:solidFill>
                <a:srgbClr val="A2AC22"/>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indent="0" algn="ctr">
                <a:spcBef>
                  <a:spcPts val="300"/>
                </a:spcBef>
                <a:buFont typeface="Courier New" pitchFamily="49" charset="0"/>
                <a:buNone/>
              </a:pPr>
              <a:endParaRPr lang="es-ES_tradnl" sz="1400" dirty="0">
                <a:solidFill>
                  <a:schemeClr val="tx1"/>
                </a:solidFill>
                <a:latin typeface="Arial" pitchFamily="34" charset="0"/>
                <a:cs typeface="Arial" pitchFamily="34" charset="0"/>
              </a:endParaRPr>
            </a:p>
          </p:txBody>
        </p:sp>
        <p:sp>
          <p:nvSpPr>
            <p:cNvPr id="23" name="CuadroTexto 22"/>
            <p:cNvSpPr txBox="1"/>
            <p:nvPr/>
          </p:nvSpPr>
          <p:spPr bwMode="gray">
            <a:xfrm>
              <a:off x="4871864" y="4623284"/>
              <a:ext cx="2657759" cy="553998"/>
            </a:xfrm>
            <a:prstGeom prst="rect">
              <a:avLst/>
            </a:prstGeom>
            <a:noFill/>
          </p:spPr>
          <p:txBody>
            <a:bodyPr wrap="square" lIns="0" tIns="0" rIns="0" bIns="0" rtlCol="0">
              <a:spAutoFit/>
            </a:bodyPr>
            <a:lstStyle/>
            <a:p>
              <a:pPr>
                <a:spcBef>
                  <a:spcPts val="300"/>
                </a:spcBef>
              </a:pPr>
              <a:r>
                <a:rPr lang="es-ES_tradnl" dirty="0">
                  <a:solidFill>
                    <a:schemeClr val="accent3"/>
                  </a:solidFill>
                </a:rPr>
                <a:t>Integración con variables de perfilamiento</a:t>
              </a:r>
            </a:p>
          </p:txBody>
        </p:sp>
      </p:grpSp>
      <p:sp>
        <p:nvSpPr>
          <p:cNvPr id="36" name="CuadroTexto 35"/>
          <p:cNvSpPr txBox="1"/>
          <p:nvPr/>
        </p:nvSpPr>
        <p:spPr bwMode="gray">
          <a:xfrm>
            <a:off x="9547742" y="3463779"/>
            <a:ext cx="1791619" cy="2254463"/>
          </a:xfrm>
          <a:prstGeom prst="rect">
            <a:avLst/>
          </a:prstGeom>
          <a:noFill/>
        </p:spPr>
        <p:txBody>
          <a:bodyPr wrap="square" lIns="0" tIns="0" rIns="0" bIns="0" rtlCol="0">
            <a:spAutoFit/>
          </a:bodyPr>
          <a:lstStyle/>
          <a:p>
            <a:pPr>
              <a:spcBef>
                <a:spcPts val="300"/>
              </a:spcBef>
            </a:pPr>
            <a:r>
              <a:rPr lang="es-ES_tradnl" sz="1600" b="0" dirty="0" err="1">
                <a:solidFill>
                  <a:schemeClr val="bg1"/>
                </a:solidFill>
                <a:latin typeface="Arial" pitchFamily="34" charset="0"/>
                <a:cs typeface="Arial" pitchFamily="34" charset="0"/>
              </a:rPr>
              <a:t>An</a:t>
            </a:r>
            <a:r>
              <a:rPr lang="es-ES" sz="1600" b="0" dirty="0" err="1">
                <a:solidFill>
                  <a:schemeClr val="bg1"/>
                </a:solidFill>
                <a:latin typeface="Arial" pitchFamily="34" charset="0"/>
                <a:cs typeface="Arial" pitchFamily="34" charset="0"/>
              </a:rPr>
              <a:t>álisis</a:t>
            </a:r>
            <a:r>
              <a:rPr lang="es-ES" sz="1600" b="0" dirty="0">
                <a:solidFill>
                  <a:schemeClr val="bg1"/>
                </a:solidFill>
                <a:latin typeface="Arial" pitchFamily="34" charset="0"/>
                <a:cs typeface="Arial" pitchFamily="34" charset="0"/>
              </a:rPr>
              <a:t> de la relación entre las diversas variables y creación de indicadores para </a:t>
            </a:r>
            <a:r>
              <a:rPr lang="es-ES" sz="1600" b="0" dirty="0" err="1">
                <a:solidFill>
                  <a:schemeClr val="bg1"/>
                </a:solidFill>
                <a:latin typeface="Arial" pitchFamily="34" charset="0"/>
                <a:cs typeface="Arial" pitchFamily="34" charset="0"/>
              </a:rPr>
              <a:t>OMD</a:t>
            </a:r>
            <a:endParaRPr lang="es-ES" sz="1600" b="0" dirty="0">
              <a:solidFill>
                <a:schemeClr val="bg1"/>
              </a:solidFill>
              <a:latin typeface="Arial" pitchFamily="34" charset="0"/>
              <a:cs typeface="Arial" pitchFamily="34" charset="0"/>
            </a:endParaRPr>
          </a:p>
          <a:p>
            <a:pPr>
              <a:spcBef>
                <a:spcPts val="300"/>
              </a:spcBef>
            </a:pPr>
            <a:r>
              <a:rPr lang="es-ES" sz="1600" dirty="0">
                <a:solidFill>
                  <a:schemeClr val="bg1"/>
                </a:solidFill>
                <a:latin typeface="Arial" pitchFamily="34" charset="0"/>
                <a:cs typeface="Arial" pitchFamily="34" charset="0"/>
              </a:rPr>
              <a:t>Importación de la información de rutas a </a:t>
            </a:r>
            <a:r>
              <a:rPr lang="es-ES" sz="1600" dirty="0" err="1">
                <a:solidFill>
                  <a:schemeClr val="bg1"/>
                </a:solidFill>
                <a:latin typeface="Arial" pitchFamily="34" charset="0"/>
                <a:cs typeface="Arial" pitchFamily="34" charset="0"/>
              </a:rPr>
              <a:t>OMD</a:t>
            </a:r>
            <a:endParaRPr lang="es-ES_tradnl" sz="1600" dirty="0" err="1">
              <a:solidFill>
                <a:schemeClr val="bg1"/>
              </a:solidFill>
              <a:latin typeface="Arial" pitchFamily="34" charset="0"/>
              <a:cs typeface="Arial" pitchFamily="34" charset="0"/>
            </a:endParaRPr>
          </a:p>
        </p:txBody>
      </p:sp>
      <p:grpSp>
        <p:nvGrpSpPr>
          <p:cNvPr id="45" name="Agrupar 44"/>
          <p:cNvGrpSpPr/>
          <p:nvPr/>
        </p:nvGrpSpPr>
        <p:grpSpPr>
          <a:xfrm>
            <a:off x="407368" y="1868547"/>
            <a:ext cx="1428547" cy="3996129"/>
            <a:chOff x="407368" y="2084571"/>
            <a:chExt cx="1428547" cy="3996129"/>
          </a:xfrm>
        </p:grpSpPr>
        <p:sp>
          <p:nvSpPr>
            <p:cNvPr id="6" name="Recortar rectángulo de esquina sencilla 5"/>
            <p:cNvSpPr/>
            <p:nvPr/>
          </p:nvSpPr>
          <p:spPr bwMode="gray">
            <a:xfrm>
              <a:off x="407368" y="2204864"/>
              <a:ext cx="792088" cy="3875836"/>
            </a:xfrm>
            <a:prstGeom prst="snip1Rect">
              <a:avLst>
                <a:gd name="adj" fmla="val 50000"/>
              </a:avLst>
            </a:prstGeom>
            <a:solidFill>
              <a:srgbClr val="127DD3"/>
            </a:solidFill>
            <a:ln w="9525">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vert270" wrap="square" lIns="91440" tIns="45720" rIns="91440" bIns="45720" numCol="1" spcCol="0" rtlCol="0" fromWordArt="0" anchor="ctr" anchorCtr="0" forceAA="0" compatLnSpc="1">
              <a:prstTxWarp prst="textNoShape">
                <a:avLst/>
              </a:prstTxWarp>
              <a:noAutofit/>
            </a:bodyPr>
            <a:lstStyle/>
            <a:p>
              <a:pPr marL="0" indent="0" algn="ctr">
                <a:spcBef>
                  <a:spcPts val="300"/>
                </a:spcBef>
                <a:buFont typeface="Courier New" pitchFamily="49" charset="0"/>
                <a:buNone/>
              </a:pPr>
              <a:endParaRPr lang="es-ES_tradnl" sz="3200" dirty="0">
                <a:solidFill>
                  <a:schemeClr val="bg1"/>
                </a:solidFill>
                <a:latin typeface="Arial" pitchFamily="34" charset="0"/>
                <a:cs typeface="Arial" pitchFamily="34" charset="0"/>
              </a:endParaRPr>
            </a:p>
          </p:txBody>
        </p:sp>
        <p:sp>
          <p:nvSpPr>
            <p:cNvPr id="7" name="CuadroTexto 6"/>
            <p:cNvSpPr txBox="1"/>
            <p:nvPr/>
          </p:nvSpPr>
          <p:spPr bwMode="gray">
            <a:xfrm>
              <a:off x="1343472" y="2084571"/>
              <a:ext cx="492443" cy="3843755"/>
            </a:xfrm>
            <a:prstGeom prst="rect">
              <a:avLst/>
            </a:prstGeom>
            <a:noFill/>
          </p:spPr>
          <p:txBody>
            <a:bodyPr vert="vert270" wrap="square" lIns="0" tIns="0" rIns="0" bIns="0" rtlCol="0">
              <a:spAutoFit/>
            </a:bodyPr>
            <a:lstStyle/>
            <a:p>
              <a:pPr algn="ctr">
                <a:spcBef>
                  <a:spcPts val="300"/>
                </a:spcBef>
              </a:pPr>
              <a:r>
                <a:rPr lang="es-ES" sz="1600" b="0" dirty="0"/>
                <a:t>Reclutamiento de usuarios que se movilicen en distintos medios en </a:t>
              </a:r>
              <a:r>
                <a:rPr lang="es-ES" sz="1600" b="0" dirty="0" err="1"/>
                <a:t>CDMX</a:t>
              </a:r>
              <a:endParaRPr lang="es-ES_tradnl" sz="1600" dirty="0">
                <a:latin typeface="Arial" pitchFamily="34" charset="0"/>
                <a:cs typeface="Arial" pitchFamily="34" charset="0"/>
              </a:endParaRPr>
            </a:p>
          </p:txBody>
        </p:sp>
        <p:sp>
          <p:nvSpPr>
            <p:cNvPr id="8" name="Rectángulo 7"/>
            <p:cNvSpPr/>
            <p:nvPr/>
          </p:nvSpPr>
          <p:spPr>
            <a:xfrm>
              <a:off x="526413" y="2622171"/>
              <a:ext cx="553998" cy="3397725"/>
            </a:xfrm>
            <a:prstGeom prst="rect">
              <a:avLst/>
            </a:prstGeom>
          </p:spPr>
          <p:txBody>
            <a:bodyPr vert="vert270" wrap="none">
              <a:spAutoFit/>
            </a:bodyPr>
            <a:lstStyle/>
            <a:p>
              <a:r>
                <a:rPr lang="es-ES_tradnl" sz="2400" dirty="0">
                  <a:solidFill>
                    <a:schemeClr val="bg1"/>
                  </a:solidFill>
                </a:rPr>
                <a:t>Definición de </a:t>
              </a:r>
              <a:r>
                <a:rPr lang="es-ES_tradnl" sz="2400">
                  <a:solidFill>
                    <a:schemeClr val="bg1"/>
                  </a:solidFill>
                </a:rPr>
                <a:t>la muestra</a:t>
              </a:r>
              <a:endParaRPr lang="es-ES_tradnl" sz="2400" dirty="0">
                <a:solidFill>
                  <a:schemeClr val="bg1"/>
                </a:solidFill>
              </a:endParaRPr>
            </a:p>
          </p:txBody>
        </p:sp>
        <p:sp>
          <p:nvSpPr>
            <p:cNvPr id="37" name="Triángulo rectángulo 36"/>
            <p:cNvSpPr/>
            <p:nvPr/>
          </p:nvSpPr>
          <p:spPr bwMode="gray">
            <a:xfrm>
              <a:off x="789886" y="2204864"/>
              <a:ext cx="409570" cy="409570"/>
            </a:xfrm>
            <a:prstGeom prst="rtTriangle">
              <a:avLst/>
            </a:prstGeom>
            <a:solidFill>
              <a:schemeClr val="accent1"/>
            </a:solidFill>
            <a:ln w="9525">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indent="0" algn="ctr">
                <a:spcBef>
                  <a:spcPts val="300"/>
                </a:spcBef>
                <a:buFont typeface="Courier New" pitchFamily="49" charset="0"/>
                <a:buNone/>
              </a:pPr>
              <a:endParaRPr lang="es-ES_tradnl" sz="1600" dirty="0">
                <a:solidFill>
                  <a:schemeClr val="tx1"/>
                </a:solidFill>
                <a:latin typeface="Arial" pitchFamily="34" charset="0"/>
                <a:cs typeface="Arial" pitchFamily="34" charset="0"/>
              </a:endParaRPr>
            </a:p>
          </p:txBody>
        </p:sp>
      </p:grpSp>
      <p:grpSp>
        <p:nvGrpSpPr>
          <p:cNvPr id="46" name="Agrupar 45"/>
          <p:cNvGrpSpPr/>
          <p:nvPr/>
        </p:nvGrpSpPr>
        <p:grpSpPr>
          <a:xfrm>
            <a:off x="1979931" y="1988840"/>
            <a:ext cx="819776" cy="3875836"/>
            <a:chOff x="1979931" y="2204864"/>
            <a:chExt cx="819776" cy="3875836"/>
          </a:xfrm>
        </p:grpSpPr>
        <p:sp>
          <p:nvSpPr>
            <p:cNvPr id="9" name="Recortar rectángulo de esquina sencilla 8"/>
            <p:cNvSpPr/>
            <p:nvPr/>
          </p:nvSpPr>
          <p:spPr bwMode="gray">
            <a:xfrm>
              <a:off x="1991544" y="2204864"/>
              <a:ext cx="792088" cy="3875836"/>
            </a:xfrm>
            <a:prstGeom prst="snip1Rect">
              <a:avLst>
                <a:gd name="adj" fmla="val 50000"/>
              </a:avLst>
            </a:prstGeom>
            <a:solidFill>
              <a:schemeClr val="accent4"/>
            </a:solidFill>
            <a:ln w="9525">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vert270" wrap="square" lIns="91440" tIns="45720" rIns="91440" bIns="45720" numCol="1" spcCol="0" rtlCol="0" fromWordArt="0" anchor="ctr" anchorCtr="0" forceAA="0" compatLnSpc="1">
              <a:prstTxWarp prst="textNoShape">
                <a:avLst/>
              </a:prstTxWarp>
              <a:noAutofit/>
            </a:bodyPr>
            <a:lstStyle/>
            <a:p>
              <a:pPr marL="0" indent="0" algn="ctr">
                <a:spcBef>
                  <a:spcPts val="300"/>
                </a:spcBef>
                <a:buFont typeface="Courier New" pitchFamily="49" charset="0"/>
                <a:buNone/>
              </a:pPr>
              <a:endParaRPr lang="es-ES_tradnl" sz="3200" dirty="0">
                <a:solidFill>
                  <a:schemeClr val="tx1"/>
                </a:solidFill>
                <a:latin typeface="Arial" pitchFamily="34" charset="0"/>
                <a:cs typeface="Arial" pitchFamily="34" charset="0"/>
              </a:endParaRPr>
            </a:p>
          </p:txBody>
        </p:sp>
        <p:sp>
          <p:nvSpPr>
            <p:cNvPr id="10" name="Rectángulo 9"/>
            <p:cNvSpPr/>
            <p:nvPr/>
          </p:nvSpPr>
          <p:spPr>
            <a:xfrm>
              <a:off x="2057781" y="2788825"/>
              <a:ext cx="738664" cy="2721258"/>
            </a:xfrm>
            <a:prstGeom prst="rect">
              <a:avLst/>
            </a:prstGeom>
          </p:spPr>
          <p:txBody>
            <a:bodyPr vert="vert270" wrap="none">
              <a:spAutoFit/>
            </a:bodyPr>
            <a:lstStyle/>
            <a:p>
              <a:r>
                <a:rPr lang="es-ES_tradnl" dirty="0"/>
                <a:t>Encuesta para recolectar</a:t>
              </a:r>
            </a:p>
            <a:p>
              <a:r>
                <a:rPr lang="es-ES_tradnl" dirty="0"/>
                <a:t>variables de perfilamiento</a:t>
              </a:r>
            </a:p>
          </p:txBody>
        </p:sp>
        <p:sp>
          <p:nvSpPr>
            <p:cNvPr id="11" name="Triángulo 10"/>
            <p:cNvSpPr/>
            <p:nvPr/>
          </p:nvSpPr>
          <p:spPr bwMode="gray">
            <a:xfrm rot="5400000">
              <a:off x="1817085" y="4077951"/>
              <a:ext cx="456349" cy="130658"/>
            </a:xfrm>
            <a:prstGeom prst="triangle">
              <a:avLst/>
            </a:prstGeom>
            <a:solidFill>
              <a:schemeClr val="bg1"/>
            </a:solidFill>
            <a:ln w="9525">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indent="0" algn="ctr">
                <a:spcBef>
                  <a:spcPts val="300"/>
                </a:spcBef>
                <a:buFont typeface="Courier New" pitchFamily="49" charset="0"/>
                <a:buNone/>
              </a:pPr>
              <a:endParaRPr lang="es-ES_tradnl" sz="1600" dirty="0">
                <a:solidFill>
                  <a:schemeClr val="tx1"/>
                </a:solidFill>
                <a:latin typeface="Arial" pitchFamily="34" charset="0"/>
                <a:cs typeface="Arial" pitchFamily="34" charset="0"/>
              </a:endParaRPr>
            </a:p>
          </p:txBody>
        </p:sp>
        <p:sp>
          <p:nvSpPr>
            <p:cNvPr id="39" name="Triángulo rectángulo 38"/>
            <p:cNvSpPr/>
            <p:nvPr/>
          </p:nvSpPr>
          <p:spPr bwMode="gray">
            <a:xfrm>
              <a:off x="2389500" y="2204864"/>
              <a:ext cx="410207" cy="409570"/>
            </a:xfrm>
            <a:prstGeom prst="rtTriangle">
              <a:avLst/>
            </a:prstGeom>
            <a:solidFill>
              <a:schemeClr val="accent3"/>
            </a:solidFill>
            <a:ln w="9525">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indent="0" algn="ctr">
                <a:spcBef>
                  <a:spcPts val="300"/>
                </a:spcBef>
                <a:buFont typeface="Courier New" pitchFamily="49" charset="0"/>
                <a:buNone/>
              </a:pPr>
              <a:endParaRPr lang="es-ES_tradnl" sz="1600" dirty="0">
                <a:solidFill>
                  <a:schemeClr val="tx1"/>
                </a:solidFill>
                <a:latin typeface="Arial" pitchFamily="34" charset="0"/>
                <a:cs typeface="Arial" pitchFamily="34" charset="0"/>
              </a:endParaRPr>
            </a:p>
          </p:txBody>
        </p:sp>
      </p:grpSp>
      <p:grpSp>
        <p:nvGrpSpPr>
          <p:cNvPr id="47" name="Agrupar 46"/>
          <p:cNvGrpSpPr/>
          <p:nvPr/>
        </p:nvGrpSpPr>
        <p:grpSpPr>
          <a:xfrm>
            <a:off x="2915067" y="1988840"/>
            <a:ext cx="810379" cy="3875836"/>
            <a:chOff x="2915067" y="2204864"/>
            <a:chExt cx="810379" cy="3875836"/>
          </a:xfrm>
        </p:grpSpPr>
        <p:sp>
          <p:nvSpPr>
            <p:cNvPr id="12" name="Recortar rectángulo de esquina sencilla 11"/>
            <p:cNvSpPr/>
            <p:nvPr/>
          </p:nvSpPr>
          <p:spPr bwMode="gray">
            <a:xfrm>
              <a:off x="2926680" y="2204864"/>
              <a:ext cx="792088" cy="3875836"/>
            </a:xfrm>
            <a:prstGeom prst="snip1Rect">
              <a:avLst>
                <a:gd name="adj" fmla="val 50000"/>
              </a:avLst>
            </a:prstGeom>
            <a:solidFill>
              <a:schemeClr val="accent6"/>
            </a:solidFill>
            <a:ln w="9525">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vert270" wrap="square" lIns="91440" tIns="45720" rIns="91440" bIns="45720" numCol="1" spcCol="0" rtlCol="0" fromWordArt="0" anchor="ctr" anchorCtr="0" forceAA="0" compatLnSpc="1">
              <a:prstTxWarp prst="textNoShape">
                <a:avLst/>
              </a:prstTxWarp>
              <a:noAutofit/>
            </a:bodyPr>
            <a:lstStyle/>
            <a:p>
              <a:pPr marL="0" indent="0" algn="ctr">
                <a:spcBef>
                  <a:spcPts val="300"/>
                </a:spcBef>
                <a:buFont typeface="Courier New" pitchFamily="49" charset="0"/>
                <a:buNone/>
              </a:pPr>
              <a:endParaRPr lang="es-ES_tradnl" sz="3200" dirty="0">
                <a:solidFill>
                  <a:schemeClr val="tx1"/>
                </a:solidFill>
                <a:latin typeface="Arial" pitchFamily="34" charset="0"/>
                <a:cs typeface="Arial" pitchFamily="34" charset="0"/>
              </a:endParaRPr>
            </a:p>
          </p:txBody>
        </p:sp>
        <p:sp>
          <p:nvSpPr>
            <p:cNvPr id="13" name="Rectángulo 12"/>
            <p:cNvSpPr/>
            <p:nvPr/>
          </p:nvSpPr>
          <p:spPr>
            <a:xfrm>
              <a:off x="3045725" y="2663052"/>
              <a:ext cx="553998" cy="2918428"/>
            </a:xfrm>
            <a:prstGeom prst="rect">
              <a:avLst/>
            </a:prstGeom>
          </p:spPr>
          <p:txBody>
            <a:bodyPr vert="vert270" wrap="none">
              <a:spAutoFit/>
            </a:bodyPr>
            <a:lstStyle/>
            <a:p>
              <a:r>
                <a:rPr lang="es-ES_tradnl" sz="2400" dirty="0">
                  <a:solidFill>
                    <a:schemeClr val="bg1"/>
                  </a:solidFill>
                </a:rPr>
                <a:t>Instalación de la app</a:t>
              </a:r>
            </a:p>
          </p:txBody>
        </p:sp>
        <p:sp>
          <p:nvSpPr>
            <p:cNvPr id="14" name="Triángulo 13"/>
            <p:cNvSpPr/>
            <p:nvPr/>
          </p:nvSpPr>
          <p:spPr bwMode="gray">
            <a:xfrm rot="5400000">
              <a:off x="2752221" y="4091399"/>
              <a:ext cx="456349" cy="130658"/>
            </a:xfrm>
            <a:prstGeom prst="triangle">
              <a:avLst/>
            </a:prstGeom>
            <a:solidFill>
              <a:schemeClr val="bg1"/>
            </a:solidFill>
            <a:ln w="9525">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indent="0" algn="ctr">
                <a:spcBef>
                  <a:spcPts val="300"/>
                </a:spcBef>
                <a:buFont typeface="Courier New" pitchFamily="49" charset="0"/>
                <a:buNone/>
              </a:pPr>
              <a:endParaRPr lang="es-ES_tradnl" sz="1600" dirty="0">
                <a:solidFill>
                  <a:schemeClr val="tx1"/>
                </a:solidFill>
                <a:latin typeface="Arial" pitchFamily="34" charset="0"/>
                <a:cs typeface="Arial" pitchFamily="34" charset="0"/>
              </a:endParaRPr>
            </a:p>
          </p:txBody>
        </p:sp>
        <p:sp>
          <p:nvSpPr>
            <p:cNvPr id="40" name="Triángulo rectángulo 39"/>
            <p:cNvSpPr/>
            <p:nvPr/>
          </p:nvSpPr>
          <p:spPr bwMode="gray">
            <a:xfrm>
              <a:off x="3312497" y="2204864"/>
              <a:ext cx="412949" cy="409570"/>
            </a:xfrm>
            <a:prstGeom prst="rtTriangle">
              <a:avLst/>
            </a:prstGeom>
            <a:solidFill>
              <a:schemeClr val="accent5"/>
            </a:solidFill>
            <a:ln w="9525">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indent="0" algn="ctr">
                <a:spcBef>
                  <a:spcPts val="300"/>
                </a:spcBef>
                <a:buFont typeface="Courier New" pitchFamily="49" charset="0"/>
                <a:buNone/>
              </a:pPr>
              <a:endParaRPr lang="es-ES_tradnl" sz="1600" dirty="0">
                <a:solidFill>
                  <a:schemeClr val="tx1"/>
                </a:solidFill>
                <a:latin typeface="Arial" pitchFamily="34" charset="0"/>
                <a:cs typeface="Arial" pitchFamily="34" charset="0"/>
              </a:endParaRPr>
            </a:p>
          </p:txBody>
        </p:sp>
      </p:grpSp>
      <p:grpSp>
        <p:nvGrpSpPr>
          <p:cNvPr id="54" name="Agrupar 53"/>
          <p:cNvGrpSpPr/>
          <p:nvPr/>
        </p:nvGrpSpPr>
        <p:grpSpPr>
          <a:xfrm>
            <a:off x="407368" y="6093296"/>
            <a:ext cx="11352404" cy="360040"/>
            <a:chOff x="407368" y="6093296"/>
            <a:chExt cx="11352404" cy="360040"/>
          </a:xfrm>
        </p:grpSpPr>
        <p:sp>
          <p:nvSpPr>
            <p:cNvPr id="44" name="Pentágono 43"/>
            <p:cNvSpPr/>
            <p:nvPr/>
          </p:nvSpPr>
          <p:spPr bwMode="gray">
            <a:xfrm>
              <a:off x="407368" y="6093296"/>
              <a:ext cx="1584176" cy="360040"/>
            </a:xfrm>
            <a:prstGeom prst="homePlate">
              <a:avLst/>
            </a:prstGeom>
            <a:solidFill>
              <a:srgbClr val="FFE0A9"/>
            </a:solidFill>
            <a:ln w="9525">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indent="0" algn="ctr">
                <a:spcBef>
                  <a:spcPts val="300"/>
                </a:spcBef>
                <a:buFont typeface="Courier New" pitchFamily="49" charset="0"/>
                <a:buNone/>
              </a:pPr>
              <a:r>
                <a:rPr lang="es-ES_tradnl" sz="1600" dirty="0">
                  <a:solidFill>
                    <a:schemeClr val="tx1"/>
                  </a:solidFill>
                  <a:latin typeface="Arial" pitchFamily="34" charset="0"/>
                  <a:cs typeface="Arial" pitchFamily="34" charset="0"/>
                </a:rPr>
                <a:t>3 </a:t>
              </a:r>
              <a:r>
                <a:rPr lang="es-ES_tradnl" sz="1600" dirty="0" err="1">
                  <a:solidFill>
                    <a:schemeClr val="tx1"/>
                  </a:solidFill>
                  <a:latin typeface="Arial" pitchFamily="34" charset="0"/>
                  <a:cs typeface="Arial" pitchFamily="34" charset="0"/>
                </a:rPr>
                <a:t>sem</a:t>
              </a:r>
              <a:endParaRPr lang="es-ES_tradnl" sz="1600" dirty="0">
                <a:solidFill>
                  <a:schemeClr val="tx1"/>
                </a:solidFill>
                <a:latin typeface="Arial" pitchFamily="34" charset="0"/>
                <a:cs typeface="Arial" pitchFamily="34" charset="0"/>
              </a:endParaRPr>
            </a:p>
          </p:txBody>
        </p:sp>
        <p:sp>
          <p:nvSpPr>
            <p:cNvPr id="48" name="Cheurón 47"/>
            <p:cNvSpPr/>
            <p:nvPr/>
          </p:nvSpPr>
          <p:spPr bwMode="gray">
            <a:xfrm>
              <a:off x="1835915" y="6093296"/>
              <a:ext cx="2315869" cy="360040"/>
            </a:xfrm>
            <a:prstGeom prst="chevron">
              <a:avLst/>
            </a:prstGeom>
            <a:solidFill>
              <a:srgbClr val="FED07A"/>
            </a:solidFill>
            <a:ln w="9525">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indent="0" algn="ctr">
                <a:spcBef>
                  <a:spcPts val="300"/>
                </a:spcBef>
                <a:buFont typeface="Courier New" pitchFamily="49" charset="0"/>
                <a:buNone/>
              </a:pPr>
              <a:r>
                <a:rPr lang="es-ES_tradnl" sz="1600" dirty="0">
                  <a:solidFill>
                    <a:schemeClr val="tx1"/>
                  </a:solidFill>
                  <a:latin typeface="Arial" pitchFamily="34" charset="0"/>
                  <a:cs typeface="Arial" pitchFamily="34" charset="0"/>
                </a:rPr>
                <a:t>3 días</a:t>
              </a:r>
            </a:p>
          </p:txBody>
        </p:sp>
        <p:sp>
          <p:nvSpPr>
            <p:cNvPr id="49" name="Cheurón 48"/>
            <p:cNvSpPr/>
            <p:nvPr/>
          </p:nvSpPr>
          <p:spPr bwMode="gray">
            <a:xfrm>
              <a:off x="4019732" y="6093296"/>
              <a:ext cx="5100604" cy="360040"/>
            </a:xfrm>
            <a:prstGeom prst="chevron">
              <a:avLst/>
            </a:prstGeom>
            <a:solidFill>
              <a:srgbClr val="FCC000"/>
            </a:solidFill>
            <a:ln w="9525">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indent="0" algn="ctr">
                <a:spcBef>
                  <a:spcPts val="300"/>
                </a:spcBef>
                <a:buFont typeface="Courier New" pitchFamily="49" charset="0"/>
                <a:buNone/>
              </a:pPr>
              <a:r>
                <a:rPr lang="es-ES_tradnl" sz="1600" dirty="0">
                  <a:solidFill>
                    <a:schemeClr val="tx1"/>
                  </a:solidFill>
                  <a:latin typeface="Arial" pitchFamily="34" charset="0"/>
                  <a:cs typeface="Arial" pitchFamily="34" charset="0"/>
                </a:rPr>
                <a:t>3 </a:t>
              </a:r>
              <a:r>
                <a:rPr lang="es-ES_tradnl" sz="1600" dirty="0" err="1">
                  <a:solidFill>
                    <a:schemeClr val="tx1"/>
                  </a:solidFill>
                  <a:latin typeface="Arial" pitchFamily="34" charset="0"/>
                  <a:cs typeface="Arial" pitchFamily="34" charset="0"/>
                </a:rPr>
                <a:t>sem</a:t>
              </a:r>
              <a:r>
                <a:rPr lang="es-ES_tradnl" sz="1600" dirty="0">
                  <a:solidFill>
                    <a:schemeClr val="tx1"/>
                  </a:solidFill>
                  <a:latin typeface="Arial" pitchFamily="34" charset="0"/>
                  <a:cs typeface="Arial" pitchFamily="34" charset="0"/>
                </a:rPr>
                <a:t>*</a:t>
              </a:r>
            </a:p>
          </p:txBody>
        </p:sp>
        <p:sp>
          <p:nvSpPr>
            <p:cNvPr id="50" name="Cheurón 49"/>
            <p:cNvSpPr/>
            <p:nvPr/>
          </p:nvSpPr>
          <p:spPr bwMode="gray">
            <a:xfrm>
              <a:off x="8992764" y="6093296"/>
              <a:ext cx="2767008" cy="360040"/>
            </a:xfrm>
            <a:prstGeom prst="chevron">
              <a:avLst/>
            </a:prstGeom>
            <a:solidFill>
              <a:srgbClr val="F0AB00"/>
            </a:solidFill>
            <a:ln w="9525">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indent="0" algn="ctr">
                <a:spcBef>
                  <a:spcPts val="300"/>
                </a:spcBef>
                <a:buFont typeface="Courier New" pitchFamily="49" charset="0"/>
                <a:buNone/>
              </a:pPr>
              <a:r>
                <a:rPr lang="es-ES_tradnl" sz="1600" dirty="0">
                  <a:solidFill>
                    <a:schemeClr val="tx1"/>
                  </a:solidFill>
                  <a:latin typeface="Arial" pitchFamily="34" charset="0"/>
                  <a:cs typeface="Arial" pitchFamily="34" charset="0"/>
                </a:rPr>
                <a:t>3 </a:t>
              </a:r>
              <a:r>
                <a:rPr lang="es-ES_tradnl" sz="1600" dirty="0" err="1">
                  <a:solidFill>
                    <a:schemeClr val="tx1"/>
                  </a:solidFill>
                  <a:latin typeface="Arial" pitchFamily="34" charset="0"/>
                  <a:cs typeface="Arial" pitchFamily="34" charset="0"/>
                </a:rPr>
                <a:t>sem</a:t>
              </a:r>
              <a:endParaRPr lang="es-ES_tradnl" sz="1600" dirty="0">
                <a:solidFill>
                  <a:schemeClr val="tx1"/>
                </a:solidFill>
                <a:latin typeface="Arial" pitchFamily="34" charset="0"/>
                <a:cs typeface="Arial" pitchFamily="34" charset="0"/>
              </a:endParaRPr>
            </a:p>
          </p:txBody>
        </p:sp>
      </p:grpSp>
      <p:sp>
        <p:nvSpPr>
          <p:cNvPr id="58" name="CuadroTexto 57"/>
          <p:cNvSpPr txBox="1"/>
          <p:nvPr/>
        </p:nvSpPr>
        <p:spPr bwMode="gray">
          <a:xfrm>
            <a:off x="7529623" y="6556702"/>
            <a:ext cx="3894969" cy="184666"/>
          </a:xfrm>
          <a:prstGeom prst="rect">
            <a:avLst/>
          </a:prstGeom>
          <a:noFill/>
        </p:spPr>
        <p:txBody>
          <a:bodyPr wrap="square" lIns="0" tIns="0" rIns="0" bIns="0" rtlCol="0">
            <a:spAutoFit/>
          </a:bodyPr>
          <a:lstStyle/>
          <a:p>
            <a:pPr algn="r">
              <a:spcBef>
                <a:spcPts val="300"/>
              </a:spcBef>
            </a:pPr>
            <a:r>
              <a:rPr lang="es-ES_tradnl" sz="1200" b="0">
                <a:latin typeface="Arial" pitchFamily="34" charset="0"/>
                <a:cs typeface="Arial" pitchFamily="34" charset="0"/>
              </a:rPr>
              <a:t>*Periodo por definir</a:t>
            </a:r>
            <a:endParaRPr lang="es-ES_tradnl" sz="1200" b="0" dirty="0" err="1">
              <a:latin typeface="Arial" pitchFamily="34" charset="0"/>
              <a:cs typeface="Arial" pitchFamily="34" charset="0"/>
            </a:endParaRPr>
          </a:p>
        </p:txBody>
      </p:sp>
      <p:sp>
        <p:nvSpPr>
          <p:cNvPr id="59" name="CuadroTexto 58"/>
          <p:cNvSpPr txBox="1"/>
          <p:nvPr/>
        </p:nvSpPr>
        <p:spPr bwMode="gray">
          <a:xfrm>
            <a:off x="4879003" y="4988393"/>
            <a:ext cx="2657759" cy="830997"/>
          </a:xfrm>
          <a:prstGeom prst="rect">
            <a:avLst/>
          </a:prstGeom>
          <a:noFill/>
        </p:spPr>
        <p:txBody>
          <a:bodyPr wrap="square" lIns="0" tIns="0" rIns="0" bIns="0" rtlCol="0">
            <a:spAutoFit/>
          </a:bodyPr>
          <a:lstStyle/>
          <a:p>
            <a:pPr>
              <a:spcBef>
                <a:spcPts val="300"/>
              </a:spcBef>
            </a:pPr>
            <a:r>
              <a:rPr lang="es-ES" dirty="0">
                <a:solidFill>
                  <a:schemeClr val="bg1">
                    <a:lumMod val="50000"/>
                  </a:schemeClr>
                </a:solidFill>
              </a:rPr>
              <a:t>Variables de perfilamiento adicionales encontradas por la APP</a:t>
            </a:r>
            <a:endParaRPr lang="es-ES_tradnl" dirty="0">
              <a:solidFill>
                <a:schemeClr val="bg1">
                  <a:lumMod val="50000"/>
                </a:schemeClr>
              </a:solidFill>
            </a:endParaRPr>
          </a:p>
        </p:txBody>
      </p:sp>
      <p:pic>
        <p:nvPicPr>
          <p:cNvPr id="60" name="Imagen 59">
            <a:extLst>
              <a:ext uri="{FF2B5EF4-FFF2-40B4-BE49-F238E27FC236}">
                <a16:creationId xmlns:a16="http://schemas.microsoft.com/office/drawing/2014/main" id="{DA6DFF3B-2E3C-204B-91FF-F39A5B8249C8}"/>
              </a:ext>
            </a:extLst>
          </p:cNvPr>
          <p:cNvPicPr>
            <a:picLocks noChangeAspect="1"/>
          </p:cNvPicPr>
          <p:nvPr/>
        </p:nvPicPr>
        <p:blipFill>
          <a:blip r:embed="rId3"/>
          <a:stretch>
            <a:fillRect/>
          </a:stretch>
        </p:blipFill>
        <p:spPr>
          <a:xfrm>
            <a:off x="10220099" y="184150"/>
            <a:ext cx="640813" cy="990039"/>
          </a:xfrm>
          <a:prstGeom prst="rect">
            <a:avLst/>
          </a:prstGeom>
        </p:spPr>
      </p:pic>
    </p:spTree>
    <p:extLst>
      <p:ext uri="{BB962C8B-B14F-4D97-AF65-F5344CB8AC3E}">
        <p14:creationId xmlns:p14="http://schemas.microsoft.com/office/powerpoint/2010/main" val="1211766495"/>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42" presetClass="entr" presetSubtype="0" fill="hold" nodeType="clickEffect">
                                  <p:stCondLst>
                                    <p:cond delay="0"/>
                                  </p:stCondLst>
                                  <p:childTnLst>
                                    <p:set>
                                      <p:cBhvr>
                                        <p:cTn id="6" dur="1" fill="hold">
                                          <p:stCondLst>
                                            <p:cond delay="0"/>
                                          </p:stCondLst>
                                        </p:cTn>
                                        <p:tgtEl>
                                          <p:spTgt spid="45"/>
                                        </p:tgtEl>
                                        <p:attrNameLst>
                                          <p:attrName>style.visibility</p:attrName>
                                        </p:attrNameLst>
                                      </p:cBhvr>
                                      <p:to>
                                        <p:strVal val="visible"/>
                                      </p:to>
                                    </p:set>
                                    <p:animEffect transition="in" filter="fade">
                                      <p:cBhvr>
                                        <p:cTn id="7" dur="1000"/>
                                        <p:tgtEl>
                                          <p:spTgt spid="45"/>
                                        </p:tgtEl>
                                      </p:cBhvr>
                                    </p:animEffect>
                                    <p:anim calcmode="lin" valueType="num">
                                      <p:cBhvr>
                                        <p:cTn id="8" dur="1000" fill="hold"/>
                                        <p:tgtEl>
                                          <p:spTgt spid="45"/>
                                        </p:tgtEl>
                                        <p:attrNameLst>
                                          <p:attrName>ppt_x</p:attrName>
                                        </p:attrNameLst>
                                      </p:cBhvr>
                                      <p:tavLst>
                                        <p:tav tm="0">
                                          <p:val>
                                            <p:strVal val="#ppt_x"/>
                                          </p:val>
                                        </p:tav>
                                        <p:tav tm="100000">
                                          <p:val>
                                            <p:strVal val="#ppt_x"/>
                                          </p:val>
                                        </p:tav>
                                      </p:tavLst>
                                    </p:anim>
                                    <p:anim calcmode="lin" valueType="num">
                                      <p:cBhvr>
                                        <p:cTn id="9" dur="1000" fill="hold"/>
                                        <p:tgtEl>
                                          <p:spTgt spid="45"/>
                                        </p:tgtEl>
                                        <p:attrNameLst>
                                          <p:attrName>ppt_y</p:attrName>
                                        </p:attrNameLst>
                                      </p:cBhvr>
                                      <p:tavLst>
                                        <p:tav tm="0">
                                          <p:val>
                                            <p:strVal val="#ppt_y+.1"/>
                                          </p:val>
                                        </p:tav>
                                        <p:tav tm="100000">
                                          <p:val>
                                            <p:strVal val="#ppt_y"/>
                                          </p:val>
                                        </p:tav>
                                      </p:tavLst>
                                    </p:anim>
                                  </p:childTnLst>
                                </p:cTn>
                              </p:par>
                            </p:childTnLst>
                          </p:cTn>
                        </p:par>
                      </p:childTnLst>
                    </p:cTn>
                  </p:par>
                  <p:par>
                    <p:cTn id="10" fill="hold">
                      <p:stCondLst>
                        <p:cond delay="indefinite"/>
                      </p:stCondLst>
                      <p:childTnLst>
                        <p:par>
                          <p:cTn id="11" fill="hold">
                            <p:stCondLst>
                              <p:cond delay="0"/>
                            </p:stCondLst>
                            <p:childTnLst>
                              <p:par>
                                <p:cTn id="12" presetID="42" presetClass="entr" presetSubtype="0" fill="hold" nodeType="clickEffect">
                                  <p:stCondLst>
                                    <p:cond delay="0"/>
                                  </p:stCondLst>
                                  <p:childTnLst>
                                    <p:set>
                                      <p:cBhvr>
                                        <p:cTn id="13" dur="1" fill="hold">
                                          <p:stCondLst>
                                            <p:cond delay="0"/>
                                          </p:stCondLst>
                                        </p:cTn>
                                        <p:tgtEl>
                                          <p:spTgt spid="46"/>
                                        </p:tgtEl>
                                        <p:attrNameLst>
                                          <p:attrName>style.visibility</p:attrName>
                                        </p:attrNameLst>
                                      </p:cBhvr>
                                      <p:to>
                                        <p:strVal val="visible"/>
                                      </p:to>
                                    </p:set>
                                    <p:animEffect transition="in" filter="fade">
                                      <p:cBhvr>
                                        <p:cTn id="14" dur="1000"/>
                                        <p:tgtEl>
                                          <p:spTgt spid="46"/>
                                        </p:tgtEl>
                                      </p:cBhvr>
                                    </p:animEffect>
                                    <p:anim calcmode="lin" valueType="num">
                                      <p:cBhvr>
                                        <p:cTn id="15" dur="1000" fill="hold"/>
                                        <p:tgtEl>
                                          <p:spTgt spid="46"/>
                                        </p:tgtEl>
                                        <p:attrNameLst>
                                          <p:attrName>ppt_x</p:attrName>
                                        </p:attrNameLst>
                                      </p:cBhvr>
                                      <p:tavLst>
                                        <p:tav tm="0">
                                          <p:val>
                                            <p:strVal val="#ppt_x"/>
                                          </p:val>
                                        </p:tav>
                                        <p:tav tm="100000">
                                          <p:val>
                                            <p:strVal val="#ppt_x"/>
                                          </p:val>
                                        </p:tav>
                                      </p:tavLst>
                                    </p:anim>
                                    <p:anim calcmode="lin" valueType="num">
                                      <p:cBhvr>
                                        <p:cTn id="16" dur="1000" fill="hold"/>
                                        <p:tgtEl>
                                          <p:spTgt spid="46"/>
                                        </p:tgtEl>
                                        <p:attrNameLst>
                                          <p:attrName>ppt_y</p:attrName>
                                        </p:attrNameLst>
                                      </p:cBhvr>
                                      <p:tavLst>
                                        <p:tav tm="0">
                                          <p:val>
                                            <p:strVal val="#ppt_y+.1"/>
                                          </p:val>
                                        </p:tav>
                                        <p:tav tm="100000">
                                          <p:val>
                                            <p:strVal val="#ppt_y"/>
                                          </p:val>
                                        </p:tav>
                                      </p:tavLst>
                                    </p:anim>
                                  </p:childTnLst>
                                </p:cTn>
                              </p:par>
                            </p:childTnLst>
                          </p:cTn>
                        </p:par>
                      </p:childTnLst>
                    </p:cTn>
                  </p:par>
                  <p:par>
                    <p:cTn id="17" fill="hold">
                      <p:stCondLst>
                        <p:cond delay="indefinite"/>
                      </p:stCondLst>
                      <p:childTnLst>
                        <p:par>
                          <p:cTn id="18" fill="hold">
                            <p:stCondLst>
                              <p:cond delay="0"/>
                            </p:stCondLst>
                            <p:childTnLst>
                              <p:par>
                                <p:cTn id="19" presetID="42" presetClass="entr" presetSubtype="0" fill="hold" nodeType="clickEffect">
                                  <p:stCondLst>
                                    <p:cond delay="0"/>
                                  </p:stCondLst>
                                  <p:childTnLst>
                                    <p:set>
                                      <p:cBhvr>
                                        <p:cTn id="20" dur="1" fill="hold">
                                          <p:stCondLst>
                                            <p:cond delay="0"/>
                                          </p:stCondLst>
                                        </p:cTn>
                                        <p:tgtEl>
                                          <p:spTgt spid="47"/>
                                        </p:tgtEl>
                                        <p:attrNameLst>
                                          <p:attrName>style.visibility</p:attrName>
                                        </p:attrNameLst>
                                      </p:cBhvr>
                                      <p:to>
                                        <p:strVal val="visible"/>
                                      </p:to>
                                    </p:set>
                                    <p:animEffect transition="in" filter="fade">
                                      <p:cBhvr>
                                        <p:cTn id="21" dur="1000"/>
                                        <p:tgtEl>
                                          <p:spTgt spid="47"/>
                                        </p:tgtEl>
                                      </p:cBhvr>
                                    </p:animEffect>
                                    <p:anim calcmode="lin" valueType="num">
                                      <p:cBhvr>
                                        <p:cTn id="22" dur="1000" fill="hold"/>
                                        <p:tgtEl>
                                          <p:spTgt spid="47"/>
                                        </p:tgtEl>
                                        <p:attrNameLst>
                                          <p:attrName>ppt_x</p:attrName>
                                        </p:attrNameLst>
                                      </p:cBhvr>
                                      <p:tavLst>
                                        <p:tav tm="0">
                                          <p:val>
                                            <p:strVal val="#ppt_x"/>
                                          </p:val>
                                        </p:tav>
                                        <p:tav tm="100000">
                                          <p:val>
                                            <p:strVal val="#ppt_x"/>
                                          </p:val>
                                        </p:tav>
                                      </p:tavLst>
                                    </p:anim>
                                    <p:anim calcmode="lin" valueType="num">
                                      <p:cBhvr>
                                        <p:cTn id="23" dur="1000" fill="hold"/>
                                        <p:tgtEl>
                                          <p:spTgt spid="47"/>
                                        </p:tgtEl>
                                        <p:attrNameLst>
                                          <p:attrName>ppt_y</p:attrName>
                                        </p:attrNameLst>
                                      </p:cBhvr>
                                      <p:tavLst>
                                        <p:tav tm="0">
                                          <p:val>
                                            <p:strVal val="#ppt_y+.1"/>
                                          </p:val>
                                        </p:tav>
                                        <p:tav tm="100000">
                                          <p:val>
                                            <p:strVal val="#ppt_y"/>
                                          </p:val>
                                        </p:tav>
                                      </p:tavLst>
                                    </p:anim>
                                  </p:childTnLst>
                                </p:cTn>
                              </p:par>
                            </p:childTnLst>
                          </p:cTn>
                        </p:par>
                      </p:childTnLst>
                    </p:cTn>
                  </p:par>
                  <p:par>
                    <p:cTn id="24" fill="hold">
                      <p:stCondLst>
                        <p:cond delay="indefinite"/>
                      </p:stCondLst>
                      <p:childTnLst>
                        <p:par>
                          <p:cTn id="25" fill="hold">
                            <p:stCondLst>
                              <p:cond delay="0"/>
                            </p:stCondLst>
                            <p:childTnLst>
                              <p:par>
                                <p:cTn id="26" presetID="42" presetClass="entr" presetSubtype="0" fill="hold" nodeType="clickEffect">
                                  <p:stCondLst>
                                    <p:cond delay="0"/>
                                  </p:stCondLst>
                                  <p:childTnLst>
                                    <p:set>
                                      <p:cBhvr>
                                        <p:cTn id="27" dur="1" fill="hold">
                                          <p:stCondLst>
                                            <p:cond delay="0"/>
                                          </p:stCondLst>
                                        </p:cTn>
                                        <p:tgtEl>
                                          <p:spTgt spid="51"/>
                                        </p:tgtEl>
                                        <p:attrNameLst>
                                          <p:attrName>style.visibility</p:attrName>
                                        </p:attrNameLst>
                                      </p:cBhvr>
                                      <p:to>
                                        <p:strVal val="visible"/>
                                      </p:to>
                                    </p:set>
                                    <p:animEffect transition="in" filter="fade">
                                      <p:cBhvr>
                                        <p:cTn id="28" dur="1000"/>
                                        <p:tgtEl>
                                          <p:spTgt spid="51"/>
                                        </p:tgtEl>
                                      </p:cBhvr>
                                    </p:animEffect>
                                    <p:anim calcmode="lin" valueType="num">
                                      <p:cBhvr>
                                        <p:cTn id="29" dur="1000" fill="hold"/>
                                        <p:tgtEl>
                                          <p:spTgt spid="51"/>
                                        </p:tgtEl>
                                        <p:attrNameLst>
                                          <p:attrName>ppt_x</p:attrName>
                                        </p:attrNameLst>
                                      </p:cBhvr>
                                      <p:tavLst>
                                        <p:tav tm="0">
                                          <p:val>
                                            <p:strVal val="#ppt_x"/>
                                          </p:val>
                                        </p:tav>
                                        <p:tav tm="100000">
                                          <p:val>
                                            <p:strVal val="#ppt_x"/>
                                          </p:val>
                                        </p:tav>
                                      </p:tavLst>
                                    </p:anim>
                                    <p:anim calcmode="lin" valueType="num">
                                      <p:cBhvr>
                                        <p:cTn id="30" dur="1000" fill="hold"/>
                                        <p:tgtEl>
                                          <p:spTgt spid="51"/>
                                        </p:tgtEl>
                                        <p:attrNameLst>
                                          <p:attrName>ppt_y</p:attrName>
                                        </p:attrNameLst>
                                      </p:cBhvr>
                                      <p:tavLst>
                                        <p:tav tm="0">
                                          <p:val>
                                            <p:strVal val="#ppt_y+.1"/>
                                          </p:val>
                                        </p:tav>
                                        <p:tav tm="100000">
                                          <p:val>
                                            <p:strVal val="#ppt_y"/>
                                          </p:val>
                                        </p:tav>
                                      </p:tavLst>
                                    </p:anim>
                                  </p:childTnLst>
                                </p:cTn>
                              </p:par>
                            </p:childTnLst>
                          </p:cTn>
                        </p:par>
                      </p:childTnLst>
                    </p:cTn>
                  </p:par>
                  <p:par>
                    <p:cTn id="31" fill="hold">
                      <p:stCondLst>
                        <p:cond delay="indefinite"/>
                      </p:stCondLst>
                      <p:childTnLst>
                        <p:par>
                          <p:cTn id="32" fill="hold">
                            <p:stCondLst>
                              <p:cond delay="0"/>
                            </p:stCondLst>
                            <p:childTnLst>
                              <p:par>
                                <p:cTn id="33" presetID="42" presetClass="entr" presetSubtype="0" fill="hold" nodeType="clickEffect">
                                  <p:stCondLst>
                                    <p:cond delay="0"/>
                                  </p:stCondLst>
                                  <p:childTnLst>
                                    <p:set>
                                      <p:cBhvr>
                                        <p:cTn id="34" dur="1" fill="hold">
                                          <p:stCondLst>
                                            <p:cond delay="0"/>
                                          </p:stCondLst>
                                        </p:cTn>
                                        <p:tgtEl>
                                          <p:spTgt spid="52"/>
                                        </p:tgtEl>
                                        <p:attrNameLst>
                                          <p:attrName>style.visibility</p:attrName>
                                        </p:attrNameLst>
                                      </p:cBhvr>
                                      <p:to>
                                        <p:strVal val="visible"/>
                                      </p:to>
                                    </p:set>
                                    <p:animEffect transition="in" filter="fade">
                                      <p:cBhvr>
                                        <p:cTn id="35" dur="1000"/>
                                        <p:tgtEl>
                                          <p:spTgt spid="52"/>
                                        </p:tgtEl>
                                      </p:cBhvr>
                                    </p:animEffect>
                                    <p:anim calcmode="lin" valueType="num">
                                      <p:cBhvr>
                                        <p:cTn id="36" dur="1000" fill="hold"/>
                                        <p:tgtEl>
                                          <p:spTgt spid="52"/>
                                        </p:tgtEl>
                                        <p:attrNameLst>
                                          <p:attrName>ppt_x</p:attrName>
                                        </p:attrNameLst>
                                      </p:cBhvr>
                                      <p:tavLst>
                                        <p:tav tm="0">
                                          <p:val>
                                            <p:strVal val="#ppt_x"/>
                                          </p:val>
                                        </p:tav>
                                        <p:tav tm="100000">
                                          <p:val>
                                            <p:strVal val="#ppt_x"/>
                                          </p:val>
                                        </p:tav>
                                      </p:tavLst>
                                    </p:anim>
                                    <p:anim calcmode="lin" valueType="num">
                                      <p:cBhvr>
                                        <p:cTn id="37" dur="1000" fill="hold"/>
                                        <p:tgtEl>
                                          <p:spTgt spid="52"/>
                                        </p:tgtEl>
                                        <p:attrNameLst>
                                          <p:attrName>ppt_y</p:attrName>
                                        </p:attrNameLst>
                                      </p:cBhvr>
                                      <p:tavLst>
                                        <p:tav tm="0">
                                          <p:val>
                                            <p:strVal val="#ppt_y+.1"/>
                                          </p:val>
                                        </p:tav>
                                        <p:tav tm="100000">
                                          <p:val>
                                            <p:strVal val="#ppt_y"/>
                                          </p:val>
                                        </p:tav>
                                      </p:tavLst>
                                    </p:anim>
                                  </p:childTnLst>
                                </p:cTn>
                              </p:par>
                            </p:childTnLst>
                          </p:cTn>
                        </p:par>
                      </p:childTnLst>
                    </p:cTn>
                  </p:par>
                  <p:par>
                    <p:cTn id="38" fill="hold">
                      <p:stCondLst>
                        <p:cond delay="indefinite"/>
                      </p:stCondLst>
                      <p:childTnLst>
                        <p:par>
                          <p:cTn id="39" fill="hold">
                            <p:stCondLst>
                              <p:cond delay="0"/>
                            </p:stCondLst>
                            <p:childTnLst>
                              <p:par>
                                <p:cTn id="40" presetID="42" presetClass="entr" presetSubtype="0" fill="hold" nodeType="clickEffect">
                                  <p:stCondLst>
                                    <p:cond delay="0"/>
                                  </p:stCondLst>
                                  <p:childTnLst>
                                    <p:set>
                                      <p:cBhvr>
                                        <p:cTn id="41" dur="1" fill="hold">
                                          <p:stCondLst>
                                            <p:cond delay="0"/>
                                          </p:stCondLst>
                                        </p:cTn>
                                        <p:tgtEl>
                                          <p:spTgt spid="53"/>
                                        </p:tgtEl>
                                        <p:attrNameLst>
                                          <p:attrName>style.visibility</p:attrName>
                                        </p:attrNameLst>
                                      </p:cBhvr>
                                      <p:to>
                                        <p:strVal val="visible"/>
                                      </p:to>
                                    </p:set>
                                    <p:animEffect transition="in" filter="fade">
                                      <p:cBhvr>
                                        <p:cTn id="42" dur="1000"/>
                                        <p:tgtEl>
                                          <p:spTgt spid="53"/>
                                        </p:tgtEl>
                                      </p:cBhvr>
                                    </p:animEffect>
                                    <p:anim calcmode="lin" valueType="num">
                                      <p:cBhvr>
                                        <p:cTn id="43" dur="1000" fill="hold"/>
                                        <p:tgtEl>
                                          <p:spTgt spid="53"/>
                                        </p:tgtEl>
                                        <p:attrNameLst>
                                          <p:attrName>ppt_x</p:attrName>
                                        </p:attrNameLst>
                                      </p:cBhvr>
                                      <p:tavLst>
                                        <p:tav tm="0">
                                          <p:val>
                                            <p:strVal val="#ppt_x"/>
                                          </p:val>
                                        </p:tav>
                                        <p:tav tm="100000">
                                          <p:val>
                                            <p:strVal val="#ppt_x"/>
                                          </p:val>
                                        </p:tav>
                                      </p:tavLst>
                                    </p:anim>
                                    <p:anim calcmode="lin" valueType="num">
                                      <p:cBhvr>
                                        <p:cTn id="44" dur="1000" fill="hold"/>
                                        <p:tgtEl>
                                          <p:spTgt spid="53"/>
                                        </p:tgtEl>
                                        <p:attrNameLst>
                                          <p:attrName>ppt_y</p:attrName>
                                        </p:attrNameLst>
                                      </p:cBhvr>
                                      <p:tavLst>
                                        <p:tav tm="0">
                                          <p:val>
                                            <p:strVal val="#ppt_y+.1"/>
                                          </p:val>
                                        </p:tav>
                                        <p:tav tm="100000">
                                          <p:val>
                                            <p:strVal val="#ppt_y"/>
                                          </p:val>
                                        </p:tav>
                                      </p:tavLst>
                                    </p:anim>
                                  </p:childTnLst>
                                </p:cTn>
                              </p:par>
                            </p:childTnLst>
                          </p:cTn>
                        </p:par>
                      </p:childTnLst>
                    </p:cTn>
                  </p:par>
                  <p:par>
                    <p:cTn id="45" fill="hold">
                      <p:stCondLst>
                        <p:cond delay="indefinite"/>
                      </p:stCondLst>
                      <p:childTnLst>
                        <p:par>
                          <p:cTn id="46" fill="hold">
                            <p:stCondLst>
                              <p:cond delay="0"/>
                            </p:stCondLst>
                            <p:childTnLst>
                              <p:par>
                                <p:cTn id="47" presetID="22" presetClass="entr" presetSubtype="8" fill="hold" nodeType="clickEffect">
                                  <p:stCondLst>
                                    <p:cond delay="0"/>
                                  </p:stCondLst>
                                  <p:childTnLst>
                                    <p:set>
                                      <p:cBhvr>
                                        <p:cTn id="48" dur="1" fill="hold">
                                          <p:stCondLst>
                                            <p:cond delay="0"/>
                                          </p:stCondLst>
                                        </p:cTn>
                                        <p:tgtEl>
                                          <p:spTgt spid="57"/>
                                        </p:tgtEl>
                                        <p:attrNameLst>
                                          <p:attrName>style.visibility</p:attrName>
                                        </p:attrNameLst>
                                      </p:cBhvr>
                                      <p:to>
                                        <p:strVal val="visible"/>
                                      </p:to>
                                    </p:set>
                                    <p:animEffect transition="in" filter="wipe(left)">
                                      <p:cBhvr>
                                        <p:cTn id="49" dur="500"/>
                                        <p:tgtEl>
                                          <p:spTgt spid="57"/>
                                        </p:tgtEl>
                                      </p:cBhvr>
                                    </p:animEffect>
                                  </p:childTnLst>
                                </p:cTn>
                              </p:par>
                            </p:childTnLst>
                          </p:cTn>
                        </p:par>
                        <p:par>
                          <p:cTn id="50" fill="hold">
                            <p:stCondLst>
                              <p:cond delay="500"/>
                            </p:stCondLst>
                            <p:childTnLst>
                              <p:par>
                                <p:cTn id="51" presetID="42" presetClass="entr" presetSubtype="0" fill="hold" grpId="0" nodeType="afterEffect">
                                  <p:stCondLst>
                                    <p:cond delay="0"/>
                                  </p:stCondLst>
                                  <p:childTnLst>
                                    <p:set>
                                      <p:cBhvr>
                                        <p:cTn id="52" dur="1" fill="hold">
                                          <p:stCondLst>
                                            <p:cond delay="0"/>
                                          </p:stCondLst>
                                        </p:cTn>
                                        <p:tgtEl>
                                          <p:spTgt spid="36"/>
                                        </p:tgtEl>
                                        <p:attrNameLst>
                                          <p:attrName>style.visibility</p:attrName>
                                        </p:attrNameLst>
                                      </p:cBhvr>
                                      <p:to>
                                        <p:strVal val="visible"/>
                                      </p:to>
                                    </p:set>
                                    <p:animEffect transition="in" filter="fade">
                                      <p:cBhvr>
                                        <p:cTn id="53" dur="1000"/>
                                        <p:tgtEl>
                                          <p:spTgt spid="36"/>
                                        </p:tgtEl>
                                      </p:cBhvr>
                                    </p:animEffect>
                                    <p:anim calcmode="lin" valueType="num">
                                      <p:cBhvr>
                                        <p:cTn id="54" dur="1000" fill="hold"/>
                                        <p:tgtEl>
                                          <p:spTgt spid="36"/>
                                        </p:tgtEl>
                                        <p:attrNameLst>
                                          <p:attrName>ppt_x</p:attrName>
                                        </p:attrNameLst>
                                      </p:cBhvr>
                                      <p:tavLst>
                                        <p:tav tm="0">
                                          <p:val>
                                            <p:strVal val="#ppt_x"/>
                                          </p:val>
                                        </p:tav>
                                        <p:tav tm="100000">
                                          <p:val>
                                            <p:strVal val="#ppt_x"/>
                                          </p:val>
                                        </p:tav>
                                      </p:tavLst>
                                    </p:anim>
                                    <p:anim calcmode="lin" valueType="num">
                                      <p:cBhvr>
                                        <p:cTn id="55" dur="1000" fill="hold"/>
                                        <p:tgtEl>
                                          <p:spTgt spid="36"/>
                                        </p:tgtEl>
                                        <p:attrNameLst>
                                          <p:attrName>ppt_y</p:attrName>
                                        </p:attrNameLst>
                                      </p:cBhvr>
                                      <p:tavLst>
                                        <p:tav tm="0">
                                          <p:val>
                                            <p:strVal val="#ppt_y+.1"/>
                                          </p:val>
                                        </p:tav>
                                        <p:tav tm="100000">
                                          <p:val>
                                            <p:strVal val="#ppt_y"/>
                                          </p:val>
                                        </p:tav>
                                      </p:tavLst>
                                    </p:anim>
                                  </p:childTnLst>
                                </p:cTn>
                              </p:par>
                            </p:childTnLst>
                          </p:cTn>
                        </p:par>
                      </p:childTnLst>
                    </p:cTn>
                  </p:par>
                  <p:par>
                    <p:cTn id="56" fill="hold">
                      <p:stCondLst>
                        <p:cond delay="indefinite"/>
                      </p:stCondLst>
                      <p:childTnLst>
                        <p:par>
                          <p:cTn id="57" fill="hold">
                            <p:stCondLst>
                              <p:cond delay="0"/>
                            </p:stCondLst>
                            <p:childTnLst>
                              <p:par>
                                <p:cTn id="58" presetID="22" presetClass="entr" presetSubtype="8" fill="hold" nodeType="clickEffect">
                                  <p:stCondLst>
                                    <p:cond delay="0"/>
                                  </p:stCondLst>
                                  <p:childTnLst>
                                    <p:set>
                                      <p:cBhvr>
                                        <p:cTn id="59" dur="1" fill="hold">
                                          <p:stCondLst>
                                            <p:cond delay="0"/>
                                          </p:stCondLst>
                                        </p:cTn>
                                        <p:tgtEl>
                                          <p:spTgt spid="54"/>
                                        </p:tgtEl>
                                        <p:attrNameLst>
                                          <p:attrName>style.visibility</p:attrName>
                                        </p:attrNameLst>
                                      </p:cBhvr>
                                      <p:to>
                                        <p:strVal val="visible"/>
                                      </p:to>
                                    </p:set>
                                    <p:animEffect transition="in" filter="wipe(left)">
                                      <p:cBhvr>
                                        <p:cTn id="60" dur="500"/>
                                        <p:tgtEl>
                                          <p:spTgt spid="54"/>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6" grpId="0"/>
    </p:bldLst>
  </p:timing>
</p:sld>
</file>

<file path=ppt/slides/slide1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Título 3">
            <a:extLst>
              <a:ext uri="{FF2B5EF4-FFF2-40B4-BE49-F238E27FC236}">
                <a16:creationId xmlns:a16="http://schemas.microsoft.com/office/drawing/2014/main" id="{869AFA4F-D74F-CC4F-864C-609DD5250353}"/>
              </a:ext>
            </a:extLst>
          </p:cNvPr>
          <p:cNvSpPr>
            <a:spLocks noGrp="1"/>
          </p:cNvSpPr>
          <p:nvPr>
            <p:ph type="title"/>
          </p:nvPr>
        </p:nvSpPr>
        <p:spPr/>
        <p:txBody>
          <a:bodyPr vert="horz" lIns="0" tIns="0" rIns="0" bIns="0" rtlCol="0" anchor="b" anchorCtr="0">
            <a:noAutofit/>
          </a:bodyPr>
          <a:lstStyle/>
          <a:p>
            <a:r>
              <a:rPr lang="es-MX" dirty="0"/>
              <a:t>Un ejemplo: Mapa de movimiento de consumo</a:t>
            </a:r>
          </a:p>
        </p:txBody>
      </p:sp>
      <p:sp>
        <p:nvSpPr>
          <p:cNvPr id="7" name="Rectángulo redondeado 6">
            <a:extLst>
              <a:ext uri="{FF2B5EF4-FFF2-40B4-BE49-F238E27FC236}">
                <a16:creationId xmlns:a16="http://schemas.microsoft.com/office/drawing/2014/main" id="{B5DA4147-6EEC-464F-B539-007F81229EC2}"/>
              </a:ext>
            </a:extLst>
          </p:cNvPr>
          <p:cNvSpPr/>
          <p:nvPr/>
        </p:nvSpPr>
        <p:spPr bwMode="gray">
          <a:xfrm>
            <a:off x="397859" y="4234001"/>
            <a:ext cx="3512403" cy="1570585"/>
          </a:xfrm>
          <a:prstGeom prst="roundRect">
            <a:avLst/>
          </a:prstGeom>
          <a:solidFill>
            <a:schemeClr val="tx2">
              <a:lumMod val="60000"/>
              <a:lumOff val="40000"/>
            </a:schemeClr>
          </a:solidFill>
          <a:ln w="9525">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indent="0" algn="ctr">
              <a:spcBef>
                <a:spcPts val="300"/>
              </a:spcBef>
              <a:buFont typeface="Courier New" pitchFamily="49" charset="0"/>
              <a:buNone/>
            </a:pPr>
            <a:r>
              <a:rPr lang="es-MX" sz="1600" dirty="0">
                <a:solidFill>
                  <a:schemeClr val="tx1"/>
                </a:solidFill>
                <a:latin typeface="Arial" pitchFamily="34" charset="0"/>
                <a:cs typeface="Arial" pitchFamily="34" charset="0"/>
              </a:rPr>
              <a:t>En este mapa de calor se muestra, en color amarillo, las zonas en dónde mayormente ciruclan las compradoras de shampoo de la última semana</a:t>
            </a:r>
          </a:p>
        </p:txBody>
      </p:sp>
      <p:pic>
        <p:nvPicPr>
          <p:cNvPr id="13" name="Marcador de contenido 12">
            <a:extLst>
              <a:ext uri="{FF2B5EF4-FFF2-40B4-BE49-F238E27FC236}">
                <a16:creationId xmlns:a16="http://schemas.microsoft.com/office/drawing/2014/main" id="{0553FEFC-5149-D140-B8C8-F08EFA848C1B}"/>
              </a:ext>
            </a:extLst>
          </p:cNvPr>
          <p:cNvPicPr>
            <a:picLocks noGrp="1" noChangeAspect="1"/>
          </p:cNvPicPr>
          <p:nvPr>
            <p:ph sz="quarter" idx="13"/>
          </p:nvPr>
        </p:nvPicPr>
        <p:blipFill rotWithShape="1">
          <a:blip r:embed="rId2"/>
          <a:srcRect l="6951" t="11638" r="9141" b="2410"/>
          <a:stretch/>
        </p:blipFill>
        <p:spPr>
          <a:xfrm>
            <a:off x="4338169" y="1431368"/>
            <a:ext cx="7593495" cy="4373218"/>
          </a:xfrm>
          <a:prstGeom prst="rect">
            <a:avLst/>
          </a:prstGeom>
          <a:ln>
            <a:noFill/>
          </a:ln>
          <a:effectLst>
            <a:outerShdw blurRad="292100" dist="139700" dir="2700000" algn="tl" rotWithShape="0">
              <a:srgbClr val="333333">
                <a:alpha val="65000"/>
              </a:srgbClr>
            </a:outerShdw>
          </a:effectLst>
        </p:spPr>
      </p:pic>
      <p:sp>
        <p:nvSpPr>
          <p:cNvPr id="6" name="Rectángulo 5"/>
          <p:cNvSpPr/>
          <p:nvPr/>
        </p:nvSpPr>
        <p:spPr>
          <a:xfrm>
            <a:off x="397859" y="1635771"/>
            <a:ext cx="3596625" cy="2585323"/>
          </a:xfrm>
          <a:prstGeom prst="rect">
            <a:avLst/>
          </a:prstGeom>
        </p:spPr>
        <p:txBody>
          <a:bodyPr wrap="square">
            <a:spAutoFit/>
          </a:bodyPr>
          <a:lstStyle/>
          <a:p>
            <a:pPr algn="just">
              <a:lnSpc>
                <a:spcPct val="150000"/>
              </a:lnSpc>
            </a:pPr>
            <a:r>
              <a:rPr lang="es-ES_tradnl" dirty="0"/>
              <a:t>Una vez inidentificadas todas las características de interés como: género, situación laboral actual, </a:t>
            </a:r>
            <a:r>
              <a:rPr lang="es-ES_tradnl" dirty="0" err="1"/>
              <a:t>NSE</a:t>
            </a:r>
            <a:r>
              <a:rPr lang="es-ES_tradnl" dirty="0"/>
              <a:t>, consumo de  productos de belleza, podemos obtener mapas como el siguiente</a:t>
            </a:r>
            <a:endParaRPr lang="es-MX" dirty="0"/>
          </a:p>
        </p:txBody>
      </p:sp>
      <p:pic>
        <p:nvPicPr>
          <p:cNvPr id="8" name="Imagen 7">
            <a:extLst>
              <a:ext uri="{FF2B5EF4-FFF2-40B4-BE49-F238E27FC236}">
                <a16:creationId xmlns:a16="http://schemas.microsoft.com/office/drawing/2014/main" id="{BCF61E85-7CB8-A44B-8F6D-40CA9EEB4085}"/>
              </a:ext>
            </a:extLst>
          </p:cNvPr>
          <p:cNvPicPr>
            <a:picLocks noChangeAspect="1"/>
          </p:cNvPicPr>
          <p:nvPr/>
        </p:nvPicPr>
        <p:blipFill>
          <a:blip r:embed="rId3"/>
          <a:stretch>
            <a:fillRect/>
          </a:stretch>
        </p:blipFill>
        <p:spPr>
          <a:xfrm>
            <a:off x="10220099" y="184150"/>
            <a:ext cx="640813" cy="990039"/>
          </a:xfrm>
          <a:prstGeom prst="rect">
            <a:avLst/>
          </a:prstGeom>
        </p:spPr>
      </p:pic>
    </p:spTree>
    <p:extLst>
      <p:ext uri="{BB962C8B-B14F-4D97-AF65-F5344CB8AC3E}">
        <p14:creationId xmlns:p14="http://schemas.microsoft.com/office/powerpoint/2010/main" val="3882058074"/>
      </p:ext>
    </p:extLst>
  </p:cSld>
  <p:clrMapOvr>
    <a:masterClrMapping/>
  </p:clrMapOvr>
</p:sld>
</file>

<file path=ppt/slides/slide1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ítulo 1"/>
          <p:cNvSpPr>
            <a:spLocks noGrp="1"/>
          </p:cNvSpPr>
          <p:nvPr>
            <p:ph type="title"/>
          </p:nvPr>
        </p:nvSpPr>
        <p:spPr/>
        <p:txBody>
          <a:bodyPr/>
          <a:lstStyle/>
          <a:p>
            <a:r>
              <a:rPr lang="es-ES_tradnl" dirty="0"/>
              <a:t>Integración y análisis para crear </a:t>
            </a:r>
            <a:r>
              <a:rPr lang="es-ES_tradnl" dirty="0" err="1"/>
              <a:t>KPIs</a:t>
            </a:r>
            <a:endParaRPr lang="es-ES_tradnl" dirty="0"/>
          </a:p>
        </p:txBody>
      </p:sp>
      <p:sp>
        <p:nvSpPr>
          <p:cNvPr id="3" name="Marcador de texto 2"/>
          <p:cNvSpPr>
            <a:spLocks noGrp="1"/>
          </p:cNvSpPr>
          <p:nvPr>
            <p:ph type="body" sz="quarter" idx="11"/>
          </p:nvPr>
        </p:nvSpPr>
        <p:spPr/>
        <p:txBody>
          <a:bodyPr/>
          <a:lstStyle/>
          <a:p>
            <a:r>
              <a:rPr lang="es-ES_tradnl" dirty="0"/>
              <a:t>Trabajando con el equipo de Marketing </a:t>
            </a:r>
            <a:r>
              <a:rPr lang="es-ES_tradnl" dirty="0" err="1"/>
              <a:t>Science</a:t>
            </a:r>
            <a:r>
              <a:rPr lang="es-ES_tradnl" dirty="0"/>
              <a:t> de </a:t>
            </a:r>
            <a:r>
              <a:rPr lang="es-ES_tradnl" dirty="0" err="1"/>
              <a:t>GfK</a:t>
            </a:r>
            <a:endParaRPr lang="es-ES_tradnl" dirty="0"/>
          </a:p>
        </p:txBody>
      </p:sp>
      <p:sp>
        <p:nvSpPr>
          <p:cNvPr id="4" name="Marcador de texto 3"/>
          <p:cNvSpPr>
            <a:spLocks noGrp="1"/>
          </p:cNvSpPr>
          <p:nvPr>
            <p:ph type="body" sz="quarter" idx="12"/>
          </p:nvPr>
        </p:nvSpPr>
        <p:spPr/>
        <p:txBody>
          <a:bodyPr/>
          <a:lstStyle/>
          <a:p>
            <a:endParaRPr lang="es-ES_tradnl"/>
          </a:p>
        </p:txBody>
      </p:sp>
      <p:sp>
        <p:nvSpPr>
          <p:cNvPr id="5" name="Marcador de contenido 4"/>
          <p:cNvSpPr>
            <a:spLocks noGrp="1"/>
          </p:cNvSpPr>
          <p:nvPr>
            <p:ph sz="quarter" idx="13"/>
          </p:nvPr>
        </p:nvSpPr>
        <p:spPr>
          <a:xfrm>
            <a:off x="431215" y="1733587"/>
            <a:ext cx="5568773" cy="4609024"/>
          </a:xfrm>
        </p:spPr>
        <p:txBody>
          <a:bodyPr/>
          <a:lstStyle/>
          <a:p>
            <a:pPr>
              <a:lnSpc>
                <a:spcPct val="110000"/>
              </a:lnSpc>
              <a:spcBef>
                <a:spcPts val="900"/>
              </a:spcBef>
              <a:spcAft>
                <a:spcPts val="200"/>
              </a:spcAft>
            </a:pPr>
            <a:r>
              <a:rPr lang="es-ES_tradnl" sz="1800" dirty="0"/>
              <a:t>El equipo de Marketing Science de GfK, en coordinación con el equipo de </a:t>
            </a:r>
            <a:r>
              <a:rPr lang="es-ES_tradnl" sz="1800" dirty="0" err="1"/>
              <a:t>OMD</a:t>
            </a:r>
            <a:r>
              <a:rPr lang="es-ES_tradnl" sz="1800" dirty="0"/>
              <a:t>, se encargará de ponderar y analizar los resultados para crear indicadores que puedan responder a los diferentes filtros de perfilamiento con la información.</a:t>
            </a:r>
          </a:p>
          <a:p>
            <a:pPr>
              <a:lnSpc>
                <a:spcPct val="110000"/>
              </a:lnSpc>
              <a:spcBef>
                <a:spcPts val="900"/>
              </a:spcBef>
              <a:spcAft>
                <a:spcPts val="200"/>
              </a:spcAft>
            </a:pPr>
            <a:r>
              <a:rPr lang="es-ES_tradnl" sz="1800" dirty="0"/>
              <a:t>El modelo contemplaría </a:t>
            </a:r>
            <a:r>
              <a:rPr lang="es-ES_tradnl" sz="1800" dirty="0" err="1"/>
              <a:t>KPIs</a:t>
            </a:r>
            <a:r>
              <a:rPr lang="es-ES_tradnl" sz="1800" dirty="0"/>
              <a:t> que tomen en consideración las rutas más comunes de la población en base a sus intereses y permitirá considerar la relevancia del target en base al conocimiento del equipo de </a:t>
            </a:r>
            <a:r>
              <a:rPr lang="es-ES_tradnl" sz="1800" dirty="0" err="1"/>
              <a:t>OMD</a:t>
            </a:r>
            <a:r>
              <a:rPr lang="es-ES_tradnl" sz="1800" dirty="0"/>
              <a:t> para evaluar el plan de medios.</a:t>
            </a:r>
          </a:p>
          <a:p>
            <a:pPr>
              <a:lnSpc>
                <a:spcPct val="110000"/>
              </a:lnSpc>
              <a:spcBef>
                <a:spcPts val="900"/>
              </a:spcBef>
              <a:spcAft>
                <a:spcPts val="200"/>
              </a:spcAft>
            </a:pPr>
            <a:r>
              <a:rPr lang="es-ES_tradnl" sz="1800" b="1" i="1" dirty="0"/>
              <a:t>El objetivo es integrar </a:t>
            </a:r>
            <a:r>
              <a:rPr lang="es-ES_tradnl" sz="1800" b="1" i="1" dirty="0" err="1"/>
              <a:t>KPIs</a:t>
            </a:r>
            <a:r>
              <a:rPr lang="es-ES_tradnl" sz="1800" b="1" i="1" dirty="0"/>
              <a:t> que emulen el funcionamiento de los </a:t>
            </a:r>
            <a:r>
              <a:rPr lang="es-ES_tradnl" sz="1800" b="1" i="1" dirty="0" err="1"/>
              <a:t>TRPs</a:t>
            </a:r>
            <a:r>
              <a:rPr lang="es-ES_tradnl" sz="1800" b="1" i="1" dirty="0"/>
              <a:t> en base al cruce de información del consumidor.</a:t>
            </a:r>
          </a:p>
        </p:txBody>
      </p:sp>
      <p:pic>
        <p:nvPicPr>
          <p:cNvPr id="7" name="Marcador de contenido 6"/>
          <p:cNvPicPr>
            <a:picLocks noGrp="1" noChangeAspect="1"/>
          </p:cNvPicPr>
          <p:nvPr>
            <p:ph sz="quarter" idx="14"/>
          </p:nvPr>
        </p:nvPicPr>
        <p:blipFill rotWithShape="1">
          <a:blip r:embed="rId2" cstate="email">
            <a:extLst>
              <a:ext uri="{28A0092B-C50C-407E-A947-70E740481C1C}">
                <a14:useLocalDpi xmlns:a14="http://schemas.microsoft.com/office/drawing/2010/main"/>
              </a:ext>
            </a:extLst>
          </a:blip>
          <a:srcRect/>
          <a:stretch/>
        </p:blipFill>
        <p:spPr>
          <a:xfrm>
            <a:off x="6191250" y="1700760"/>
            <a:ext cx="5568950" cy="4609006"/>
          </a:xfrm>
        </p:spPr>
      </p:pic>
      <p:pic>
        <p:nvPicPr>
          <p:cNvPr id="8" name="Imagen 7">
            <a:extLst>
              <a:ext uri="{FF2B5EF4-FFF2-40B4-BE49-F238E27FC236}">
                <a16:creationId xmlns:a16="http://schemas.microsoft.com/office/drawing/2014/main" id="{CF69BECD-EBEC-FB4D-B61E-C9161A94D4B0}"/>
              </a:ext>
            </a:extLst>
          </p:cNvPr>
          <p:cNvPicPr>
            <a:picLocks noChangeAspect="1"/>
          </p:cNvPicPr>
          <p:nvPr/>
        </p:nvPicPr>
        <p:blipFill>
          <a:blip r:embed="rId3"/>
          <a:stretch>
            <a:fillRect/>
          </a:stretch>
        </p:blipFill>
        <p:spPr>
          <a:xfrm>
            <a:off x="10220099" y="184150"/>
            <a:ext cx="640813" cy="990039"/>
          </a:xfrm>
          <a:prstGeom prst="rect">
            <a:avLst/>
          </a:prstGeom>
        </p:spPr>
      </p:pic>
    </p:spTree>
    <p:extLst>
      <p:ext uri="{BB962C8B-B14F-4D97-AF65-F5344CB8AC3E}">
        <p14:creationId xmlns:p14="http://schemas.microsoft.com/office/powerpoint/2010/main" val="1401692271"/>
      </p:ext>
    </p:extLst>
  </p:cSld>
  <p:clrMapOvr>
    <a:masterClrMapping/>
  </p:clrMapOvr>
</p:sld>
</file>

<file path=ppt/slides/slide1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ítulo 1">
            <a:extLst>
              <a:ext uri="{FF2B5EF4-FFF2-40B4-BE49-F238E27FC236}">
                <a16:creationId xmlns:a16="http://schemas.microsoft.com/office/drawing/2014/main" id="{552CDFBA-B1DB-2049-B18C-DCF5B205C7E7}"/>
              </a:ext>
            </a:extLst>
          </p:cNvPr>
          <p:cNvSpPr>
            <a:spLocks noGrp="1"/>
          </p:cNvSpPr>
          <p:nvPr>
            <p:ph type="title"/>
          </p:nvPr>
        </p:nvSpPr>
        <p:spPr/>
        <p:txBody>
          <a:bodyPr/>
          <a:lstStyle/>
          <a:p>
            <a:r>
              <a:rPr lang="es-MX" dirty="0"/>
              <a:t>Aspectos de la suscripción</a:t>
            </a:r>
          </a:p>
        </p:txBody>
      </p:sp>
    </p:spTree>
    <p:extLst>
      <p:ext uri="{BB962C8B-B14F-4D97-AF65-F5344CB8AC3E}">
        <p14:creationId xmlns:p14="http://schemas.microsoft.com/office/powerpoint/2010/main" val="3514872335"/>
      </p:ext>
    </p:extLst>
  </p:cSld>
  <p:clrMapOvr>
    <a:masterClrMapping/>
  </p:clrMapOvr>
</p:sld>
</file>

<file path=ppt/slides/slide1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6" name="Marcador de contenido 5">
            <a:extLst>
              <a:ext uri="{FF2B5EF4-FFF2-40B4-BE49-F238E27FC236}">
                <a16:creationId xmlns:a16="http://schemas.microsoft.com/office/drawing/2014/main" id="{C58E7512-0710-C14D-A047-C54ADE9CBC4A}"/>
              </a:ext>
            </a:extLst>
          </p:cNvPr>
          <p:cNvGraphicFramePr>
            <a:graphicFrameLocks noGrp="1"/>
          </p:cNvGraphicFramePr>
          <p:nvPr>
            <p:ph sz="quarter" idx="12"/>
            <p:extLst>
              <p:ext uri="{D42A27DB-BD31-4B8C-83A1-F6EECF244321}">
                <p14:modId xmlns:p14="http://schemas.microsoft.com/office/powerpoint/2010/main" val="2967290255"/>
              </p:ext>
            </p:extLst>
          </p:nvPr>
        </p:nvGraphicFramePr>
        <p:xfrm>
          <a:off x="431800" y="1700213"/>
          <a:ext cx="11328400" cy="4610100"/>
        </p:xfrm>
        <a:graphic>
          <a:graphicData uri="http://schemas.openxmlformats.org/drawingml/2006/diagram">
            <dgm:relIds xmlns:dgm="http://schemas.openxmlformats.org/drawingml/2006/diagram" xmlns:r="http://schemas.openxmlformats.org/officeDocument/2006/relationships" r:dm="rId2" r:lo="rId3" r:qs="rId4" r:cs="rId5"/>
          </a:graphicData>
        </a:graphic>
      </p:graphicFrame>
      <p:sp>
        <p:nvSpPr>
          <p:cNvPr id="3" name="Título 2">
            <a:extLst>
              <a:ext uri="{FF2B5EF4-FFF2-40B4-BE49-F238E27FC236}">
                <a16:creationId xmlns:a16="http://schemas.microsoft.com/office/drawing/2014/main" id="{412B75C2-96FE-8D45-B12F-E8828104F061}"/>
              </a:ext>
            </a:extLst>
          </p:cNvPr>
          <p:cNvSpPr>
            <a:spLocks noGrp="1"/>
          </p:cNvSpPr>
          <p:nvPr>
            <p:ph type="title"/>
          </p:nvPr>
        </p:nvSpPr>
        <p:spPr/>
        <p:txBody>
          <a:bodyPr/>
          <a:lstStyle/>
          <a:p>
            <a:r>
              <a:rPr lang="es-MX" dirty="0"/>
              <a:t>¿En qué consiste nuestro servicio?</a:t>
            </a:r>
          </a:p>
        </p:txBody>
      </p:sp>
      <p:sp>
        <p:nvSpPr>
          <p:cNvPr id="4" name="Marcador de texto 3">
            <a:extLst>
              <a:ext uri="{FF2B5EF4-FFF2-40B4-BE49-F238E27FC236}">
                <a16:creationId xmlns:a16="http://schemas.microsoft.com/office/drawing/2014/main" id="{CFCA541B-F60E-3E41-B976-8DD906E4A3B9}"/>
              </a:ext>
            </a:extLst>
          </p:cNvPr>
          <p:cNvSpPr>
            <a:spLocks noGrp="1"/>
          </p:cNvSpPr>
          <p:nvPr>
            <p:ph type="body" sz="quarter" idx="10"/>
          </p:nvPr>
        </p:nvSpPr>
        <p:spPr/>
        <p:txBody>
          <a:bodyPr/>
          <a:lstStyle/>
          <a:p>
            <a:r>
              <a:rPr lang="es-MX" dirty="0"/>
              <a:t>Hay tres elementos básicos: data, software y consultoría ilimitada</a:t>
            </a:r>
          </a:p>
        </p:txBody>
      </p:sp>
      <p:sp>
        <p:nvSpPr>
          <p:cNvPr id="5" name="Marcador de texto 4">
            <a:extLst>
              <a:ext uri="{FF2B5EF4-FFF2-40B4-BE49-F238E27FC236}">
                <a16:creationId xmlns:a16="http://schemas.microsoft.com/office/drawing/2014/main" id="{B9B4F954-9AE3-D74F-BDBD-36D25CFF9300}"/>
              </a:ext>
            </a:extLst>
          </p:cNvPr>
          <p:cNvSpPr>
            <a:spLocks noGrp="1"/>
          </p:cNvSpPr>
          <p:nvPr>
            <p:ph type="body" sz="quarter" idx="11"/>
          </p:nvPr>
        </p:nvSpPr>
        <p:spPr/>
        <p:txBody>
          <a:bodyPr/>
          <a:lstStyle/>
          <a:p>
            <a:endParaRPr lang="es-MX"/>
          </a:p>
        </p:txBody>
      </p:sp>
      <p:pic>
        <p:nvPicPr>
          <p:cNvPr id="7" name="Imagen 6">
            <a:extLst>
              <a:ext uri="{FF2B5EF4-FFF2-40B4-BE49-F238E27FC236}">
                <a16:creationId xmlns:a16="http://schemas.microsoft.com/office/drawing/2014/main" id="{D7196599-4CEC-2240-8149-B9FC901FCDAB}"/>
              </a:ext>
            </a:extLst>
          </p:cNvPr>
          <p:cNvPicPr>
            <a:picLocks noChangeAspect="1"/>
          </p:cNvPicPr>
          <p:nvPr/>
        </p:nvPicPr>
        <p:blipFill>
          <a:blip r:embed="rId7"/>
          <a:stretch>
            <a:fillRect/>
          </a:stretch>
        </p:blipFill>
        <p:spPr>
          <a:xfrm>
            <a:off x="10220099" y="184150"/>
            <a:ext cx="640813" cy="990039"/>
          </a:xfrm>
          <a:prstGeom prst="rect">
            <a:avLst/>
          </a:prstGeom>
        </p:spPr>
      </p:pic>
    </p:spTree>
    <p:extLst>
      <p:ext uri="{BB962C8B-B14F-4D97-AF65-F5344CB8AC3E}">
        <p14:creationId xmlns:p14="http://schemas.microsoft.com/office/powerpoint/2010/main" val="819954820"/>
      </p:ext>
    </p:extLst>
  </p:cSld>
  <p:clrMapOvr>
    <a:masterClrMapping/>
  </p:clrMapOvr>
</p:sld>
</file>

<file path=ppt/slides/slide1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6" name="Marcador de contenido 15">
            <a:extLst>
              <a:ext uri="{FF2B5EF4-FFF2-40B4-BE49-F238E27FC236}">
                <a16:creationId xmlns:a16="http://schemas.microsoft.com/office/drawing/2014/main" id="{C19C539C-9DC6-D84C-B39E-16D1603158A2}"/>
              </a:ext>
            </a:extLst>
          </p:cNvPr>
          <p:cNvGraphicFramePr>
            <a:graphicFrameLocks noGrp="1"/>
          </p:cNvGraphicFramePr>
          <p:nvPr>
            <p:ph sz="quarter" idx="13"/>
            <p:extLst>
              <p:ext uri="{D42A27DB-BD31-4B8C-83A1-F6EECF244321}">
                <p14:modId xmlns:p14="http://schemas.microsoft.com/office/powerpoint/2010/main" val="2442590224"/>
              </p:ext>
            </p:extLst>
          </p:nvPr>
        </p:nvGraphicFramePr>
        <p:xfrm>
          <a:off x="431800" y="1220788"/>
          <a:ext cx="11328400" cy="5087937"/>
        </p:xfrm>
        <a:graphic>
          <a:graphicData uri="http://schemas.openxmlformats.org/drawingml/2006/diagram">
            <dgm:relIds xmlns:dgm="http://schemas.openxmlformats.org/drawingml/2006/diagram" xmlns:r="http://schemas.openxmlformats.org/officeDocument/2006/relationships" r:dm="rId2" r:lo="rId3" r:qs="rId4" r:cs="rId5"/>
          </a:graphicData>
        </a:graphic>
      </p:graphicFrame>
      <p:sp>
        <p:nvSpPr>
          <p:cNvPr id="14" name="Marcador de texto 13">
            <a:extLst>
              <a:ext uri="{FF2B5EF4-FFF2-40B4-BE49-F238E27FC236}">
                <a16:creationId xmlns:a16="http://schemas.microsoft.com/office/drawing/2014/main" id="{19D08B6C-069D-9641-9A92-1CC4E6C54CA9}"/>
              </a:ext>
            </a:extLst>
          </p:cNvPr>
          <p:cNvSpPr>
            <a:spLocks noGrp="1"/>
          </p:cNvSpPr>
          <p:nvPr>
            <p:ph type="body" sz="quarter" idx="12"/>
          </p:nvPr>
        </p:nvSpPr>
        <p:spPr/>
        <p:txBody>
          <a:bodyPr/>
          <a:lstStyle/>
          <a:p>
            <a:endParaRPr lang="es-MX"/>
          </a:p>
        </p:txBody>
      </p:sp>
      <p:sp>
        <p:nvSpPr>
          <p:cNvPr id="2" name="Título 1">
            <a:extLst>
              <a:ext uri="{FF2B5EF4-FFF2-40B4-BE49-F238E27FC236}">
                <a16:creationId xmlns:a16="http://schemas.microsoft.com/office/drawing/2014/main" id="{3277E0B8-C6B2-104F-A2D2-0AE7F75BB231}"/>
              </a:ext>
            </a:extLst>
          </p:cNvPr>
          <p:cNvSpPr>
            <a:spLocks noGrp="1"/>
          </p:cNvSpPr>
          <p:nvPr>
            <p:ph type="title"/>
          </p:nvPr>
        </p:nvSpPr>
        <p:spPr/>
        <p:txBody>
          <a:bodyPr/>
          <a:lstStyle/>
          <a:p>
            <a:r>
              <a:rPr lang="es-MX" sz="3200" b="1" dirty="0">
                <a:solidFill>
                  <a:schemeClr val="tx2"/>
                </a:solidFill>
              </a:rPr>
              <a:t>Tres niveles de usuario para el cliente</a:t>
            </a:r>
          </a:p>
        </p:txBody>
      </p:sp>
      <p:pic>
        <p:nvPicPr>
          <p:cNvPr id="5" name="Imagen 4">
            <a:extLst>
              <a:ext uri="{FF2B5EF4-FFF2-40B4-BE49-F238E27FC236}">
                <a16:creationId xmlns:a16="http://schemas.microsoft.com/office/drawing/2014/main" id="{A5BE13C5-E7D0-7D46-8734-42E4E51680B0}"/>
              </a:ext>
            </a:extLst>
          </p:cNvPr>
          <p:cNvPicPr>
            <a:picLocks noChangeAspect="1"/>
          </p:cNvPicPr>
          <p:nvPr/>
        </p:nvPicPr>
        <p:blipFill>
          <a:blip r:embed="rId7"/>
          <a:stretch>
            <a:fillRect/>
          </a:stretch>
        </p:blipFill>
        <p:spPr>
          <a:xfrm>
            <a:off x="10220099" y="184150"/>
            <a:ext cx="640813" cy="990039"/>
          </a:xfrm>
          <a:prstGeom prst="rect">
            <a:avLst/>
          </a:prstGeom>
        </p:spPr>
      </p:pic>
    </p:spTree>
    <p:extLst>
      <p:ext uri="{BB962C8B-B14F-4D97-AF65-F5344CB8AC3E}">
        <p14:creationId xmlns:p14="http://schemas.microsoft.com/office/powerpoint/2010/main" val="1062060426"/>
      </p:ext>
    </p:extLst>
  </p:cSld>
  <p:clrMapOvr>
    <a:masterClrMapping/>
  </p:clrMapOvr>
</p:sld>
</file>

<file path=ppt/slides/slide1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Título 2">
            <a:extLst>
              <a:ext uri="{FF2B5EF4-FFF2-40B4-BE49-F238E27FC236}">
                <a16:creationId xmlns:a16="http://schemas.microsoft.com/office/drawing/2014/main" id="{F7BB651A-8617-074C-90D1-4F48C8169113}"/>
              </a:ext>
            </a:extLst>
          </p:cNvPr>
          <p:cNvSpPr>
            <a:spLocks noGrp="1"/>
          </p:cNvSpPr>
          <p:nvPr>
            <p:ph type="title"/>
          </p:nvPr>
        </p:nvSpPr>
        <p:spPr/>
        <p:txBody>
          <a:bodyPr anchor="ctr"/>
          <a:lstStyle/>
          <a:p>
            <a:r>
              <a:rPr lang="es-MX" b="1" dirty="0"/>
              <a:t>TIPO DE DATA INCLUÍDA EN EL SERVICIO</a:t>
            </a:r>
          </a:p>
        </p:txBody>
      </p:sp>
      <p:sp>
        <p:nvSpPr>
          <p:cNvPr id="4" name="Marcador de texto 3">
            <a:extLst>
              <a:ext uri="{FF2B5EF4-FFF2-40B4-BE49-F238E27FC236}">
                <a16:creationId xmlns:a16="http://schemas.microsoft.com/office/drawing/2014/main" id="{18515FA2-5495-A840-90DE-32C1344D4ECD}"/>
              </a:ext>
            </a:extLst>
          </p:cNvPr>
          <p:cNvSpPr>
            <a:spLocks noGrp="1"/>
          </p:cNvSpPr>
          <p:nvPr>
            <p:ph type="body" sz="quarter" idx="11"/>
          </p:nvPr>
        </p:nvSpPr>
        <p:spPr>
          <a:xfrm>
            <a:off x="431213" y="1220755"/>
            <a:ext cx="5568773" cy="384340"/>
          </a:xfrm>
        </p:spPr>
        <p:txBody>
          <a:bodyPr/>
          <a:lstStyle/>
          <a:p>
            <a:r>
              <a:rPr lang="es-MX" dirty="0"/>
              <a:t>En forma de datasets</a:t>
            </a:r>
          </a:p>
        </p:txBody>
      </p:sp>
      <p:sp>
        <p:nvSpPr>
          <p:cNvPr id="6" name="Marcador de texto 5">
            <a:extLst>
              <a:ext uri="{FF2B5EF4-FFF2-40B4-BE49-F238E27FC236}">
                <a16:creationId xmlns:a16="http://schemas.microsoft.com/office/drawing/2014/main" id="{DF13E28A-4426-2848-AA69-CBFF20D17B97}"/>
              </a:ext>
            </a:extLst>
          </p:cNvPr>
          <p:cNvSpPr>
            <a:spLocks noGrp="1"/>
          </p:cNvSpPr>
          <p:nvPr>
            <p:ph type="body" sz="quarter" idx="12"/>
          </p:nvPr>
        </p:nvSpPr>
        <p:spPr/>
        <p:txBody>
          <a:bodyPr/>
          <a:lstStyle/>
          <a:p>
            <a:endParaRPr lang="es-MX"/>
          </a:p>
        </p:txBody>
      </p:sp>
      <p:sp>
        <p:nvSpPr>
          <p:cNvPr id="2" name="Marcador de contenido 1">
            <a:extLst>
              <a:ext uri="{FF2B5EF4-FFF2-40B4-BE49-F238E27FC236}">
                <a16:creationId xmlns:a16="http://schemas.microsoft.com/office/drawing/2014/main" id="{3BDEC8F5-BB27-C841-9FF3-9F3C53A310CB}"/>
              </a:ext>
            </a:extLst>
          </p:cNvPr>
          <p:cNvSpPr>
            <a:spLocks noGrp="1"/>
          </p:cNvSpPr>
          <p:nvPr>
            <p:ph sz="quarter" idx="13"/>
          </p:nvPr>
        </p:nvSpPr>
        <p:spPr/>
        <p:txBody>
          <a:bodyPr/>
          <a:lstStyle/>
          <a:p>
            <a:pPr marL="342900" indent="-342900">
              <a:buFont typeface="Wingdings" pitchFamily="2" charset="2"/>
              <a:buChar char="v"/>
            </a:pPr>
            <a:r>
              <a:rPr lang="es-MX" dirty="0"/>
              <a:t>Niveles socioeconómicos por AGEB, colonia, código postal o manzana.</a:t>
            </a:r>
          </a:p>
          <a:p>
            <a:pPr marL="342900" indent="-342900">
              <a:buFont typeface="Wingdings" pitchFamily="2" charset="2"/>
              <a:buChar char="v"/>
            </a:pPr>
            <a:r>
              <a:rPr lang="es-MX" dirty="0"/>
              <a:t>Poder de compra de los hogares.</a:t>
            </a:r>
          </a:p>
          <a:p>
            <a:pPr marL="342900" indent="-342900">
              <a:buFont typeface="Wingdings" pitchFamily="2" charset="2"/>
              <a:buChar char="v"/>
            </a:pPr>
            <a:r>
              <a:rPr lang="es-MX" dirty="0"/>
              <a:t>Densidad de grupos psicográfico. (millenials, teens, Generación X, etc.).</a:t>
            </a:r>
          </a:p>
          <a:p>
            <a:pPr marL="342900" indent="-342900">
              <a:buFont typeface="Wingdings" pitchFamily="2" charset="2"/>
              <a:buChar char="v"/>
            </a:pPr>
            <a:r>
              <a:rPr lang="es-MX" dirty="0"/>
              <a:t>Densidad comercial.</a:t>
            </a:r>
          </a:p>
          <a:p>
            <a:pPr marL="342900" indent="-342900">
              <a:buFont typeface="Wingdings" pitchFamily="2" charset="2"/>
              <a:buChar char="v"/>
            </a:pPr>
            <a:r>
              <a:rPr lang="es-MX" dirty="0"/>
              <a:t>Población diurna.</a:t>
            </a:r>
          </a:p>
          <a:p>
            <a:pPr marL="342900" indent="-342900">
              <a:buFont typeface="Wingdings" pitchFamily="2" charset="2"/>
              <a:buChar char="v"/>
            </a:pPr>
            <a:r>
              <a:rPr lang="es-MX" dirty="0"/>
              <a:t>+2,000 Centros comerciales, autoservicios, tiendas ce conveniencia.</a:t>
            </a:r>
          </a:p>
        </p:txBody>
      </p:sp>
      <p:sp>
        <p:nvSpPr>
          <p:cNvPr id="7" name="Marcador de contenido 6">
            <a:extLst>
              <a:ext uri="{FF2B5EF4-FFF2-40B4-BE49-F238E27FC236}">
                <a16:creationId xmlns:a16="http://schemas.microsoft.com/office/drawing/2014/main" id="{EB62C460-52E2-AA4E-9686-B331BCB680AB}"/>
              </a:ext>
            </a:extLst>
          </p:cNvPr>
          <p:cNvSpPr>
            <a:spLocks noGrp="1"/>
          </p:cNvSpPr>
          <p:nvPr>
            <p:ph sz="quarter" idx="14"/>
          </p:nvPr>
        </p:nvSpPr>
        <p:spPr/>
        <p:txBody>
          <a:bodyPr/>
          <a:lstStyle/>
          <a:p>
            <a:pPr marL="342900" indent="-342900">
              <a:buFont typeface="Wingdings" pitchFamily="2" charset="2"/>
              <a:buChar char="v"/>
            </a:pPr>
            <a:r>
              <a:rPr lang="es-MX" dirty="0"/>
              <a:t>+52 zonas metropolitanas de la República Mexicana.</a:t>
            </a:r>
          </a:p>
          <a:p>
            <a:pPr marL="342900" indent="-342900">
              <a:buFont typeface="Wingdings" pitchFamily="2" charset="2"/>
              <a:buChar char="v"/>
            </a:pPr>
            <a:r>
              <a:rPr lang="es-MX" dirty="0"/>
              <a:t>Trazas de manzana, AGEB, colonias y códigos postales.</a:t>
            </a:r>
          </a:p>
          <a:p>
            <a:pPr marL="342900" indent="-342900">
              <a:buFont typeface="Wingdings" pitchFamily="2" charset="2"/>
              <a:buChar char="v"/>
            </a:pPr>
            <a:r>
              <a:rPr lang="es-MX" dirty="0"/>
              <a:t>Mapas base con alcance a nivel de calle y predio: búsqueda por dirección, coordenadas o referencia (Walmart Felix Cuevas, gasolinería en Insurgentes y Viaducto…).</a:t>
            </a:r>
          </a:p>
        </p:txBody>
      </p:sp>
      <p:sp>
        <p:nvSpPr>
          <p:cNvPr id="8" name="Marcador de texto 3">
            <a:extLst>
              <a:ext uri="{FF2B5EF4-FFF2-40B4-BE49-F238E27FC236}">
                <a16:creationId xmlns:a16="http://schemas.microsoft.com/office/drawing/2014/main" id="{D8CF358F-8352-D44B-AF51-4158A208A4C1}"/>
              </a:ext>
            </a:extLst>
          </p:cNvPr>
          <p:cNvSpPr txBox="1">
            <a:spLocks/>
          </p:cNvSpPr>
          <p:nvPr/>
        </p:nvSpPr>
        <p:spPr bwMode="gray">
          <a:xfrm>
            <a:off x="6192014" y="1179430"/>
            <a:ext cx="5568773" cy="384340"/>
          </a:xfrm>
          <a:prstGeom prst="rect">
            <a:avLst/>
          </a:prstGeom>
        </p:spPr>
        <p:txBody>
          <a:bodyPr vert="horz" lIns="0" tIns="18000" rIns="0" bIns="0" rtlCol="0" anchor="t" anchorCtr="0">
            <a:noAutofit/>
          </a:bodyPr>
          <a:lstStyle>
            <a:lvl1pPr marL="0" marR="0" indent="0" algn="l" defTabSz="1219170" rtl="0" eaLnBrk="1" fontAlgn="auto" latinLnBrk="0" hangingPunct="1">
              <a:lnSpc>
                <a:spcPct val="100000"/>
              </a:lnSpc>
              <a:spcBef>
                <a:spcPts val="800"/>
              </a:spcBef>
              <a:spcAft>
                <a:spcPts val="0"/>
              </a:spcAft>
              <a:buClrTx/>
              <a:buSzTx/>
              <a:buFont typeface="Arial" panose="020B0604020202020204" pitchFamily="34" charset="0"/>
              <a:buNone/>
              <a:tabLst/>
              <a:defRPr lang="en-GB" sz="2400" kern="1200" noProof="0" smtClean="0">
                <a:solidFill>
                  <a:schemeClr val="tx2"/>
                </a:solidFill>
                <a:latin typeface="Arial" pitchFamily="34" charset="0"/>
                <a:ea typeface="+mn-ea"/>
                <a:cs typeface="Arial" pitchFamily="34" charset="0"/>
              </a:defRPr>
            </a:lvl1pPr>
            <a:lvl2pPr marL="0" marR="0" indent="0" algn="l" defTabSz="1219170" rtl="0" eaLnBrk="1" fontAlgn="auto" latinLnBrk="0" hangingPunct="1">
              <a:lnSpc>
                <a:spcPct val="100000"/>
              </a:lnSpc>
              <a:spcBef>
                <a:spcPts val="800"/>
              </a:spcBef>
              <a:spcAft>
                <a:spcPts val="0"/>
              </a:spcAft>
              <a:buClrTx/>
              <a:buSzTx/>
              <a:buFont typeface="Arial" panose="020B0604020202020204" pitchFamily="34" charset="0"/>
              <a:buNone/>
              <a:tabLst/>
              <a:defRPr lang="en-GB" sz="2400" kern="1200" noProof="0" smtClean="0">
                <a:solidFill>
                  <a:schemeClr val="tx2"/>
                </a:solidFill>
                <a:latin typeface="Arial" pitchFamily="34" charset="0"/>
                <a:ea typeface="+mn-ea"/>
                <a:cs typeface="Arial" pitchFamily="34" charset="0"/>
              </a:defRPr>
            </a:lvl2pPr>
            <a:lvl3pPr marL="0" marR="0" indent="0" algn="l" defTabSz="1219170" rtl="0" eaLnBrk="1" fontAlgn="auto" latinLnBrk="0" hangingPunct="1">
              <a:lnSpc>
                <a:spcPct val="100000"/>
              </a:lnSpc>
              <a:spcBef>
                <a:spcPts val="800"/>
              </a:spcBef>
              <a:spcAft>
                <a:spcPts val="0"/>
              </a:spcAft>
              <a:buClrTx/>
              <a:buSzTx/>
              <a:buFont typeface="Arial" panose="020B0604020202020204" pitchFamily="34" charset="0"/>
              <a:buNone/>
              <a:tabLst/>
              <a:defRPr lang="en-GB" sz="2400" kern="1200" noProof="0" smtClean="0">
                <a:solidFill>
                  <a:schemeClr val="tx2"/>
                </a:solidFill>
                <a:latin typeface="Arial" pitchFamily="34" charset="0"/>
                <a:ea typeface="+mn-ea"/>
                <a:cs typeface="Arial" pitchFamily="34" charset="0"/>
              </a:defRPr>
            </a:lvl3pPr>
            <a:lvl4pPr marL="0" marR="0" indent="0" algn="l" defTabSz="1219170" rtl="0" eaLnBrk="1" fontAlgn="auto" latinLnBrk="0" hangingPunct="1">
              <a:lnSpc>
                <a:spcPct val="100000"/>
              </a:lnSpc>
              <a:spcBef>
                <a:spcPts val="800"/>
              </a:spcBef>
              <a:spcAft>
                <a:spcPts val="0"/>
              </a:spcAft>
              <a:buClrTx/>
              <a:buSzTx/>
              <a:buFont typeface="Arial" panose="020B0604020202020204" pitchFamily="34" charset="0"/>
              <a:buNone/>
              <a:tabLst/>
              <a:defRPr lang="en-GB" sz="2400" kern="1200" noProof="0" smtClean="0">
                <a:solidFill>
                  <a:schemeClr val="tx2"/>
                </a:solidFill>
                <a:latin typeface="Arial" pitchFamily="34" charset="0"/>
                <a:ea typeface="+mn-ea"/>
                <a:cs typeface="Arial" pitchFamily="34" charset="0"/>
              </a:defRPr>
            </a:lvl4pPr>
            <a:lvl5pPr marL="0" marR="0" indent="0" algn="l" defTabSz="1219170" rtl="0" eaLnBrk="1" fontAlgn="auto" latinLnBrk="0" hangingPunct="1">
              <a:lnSpc>
                <a:spcPct val="100000"/>
              </a:lnSpc>
              <a:spcBef>
                <a:spcPts val="800"/>
              </a:spcBef>
              <a:spcAft>
                <a:spcPts val="0"/>
              </a:spcAft>
              <a:buClrTx/>
              <a:buSzTx/>
              <a:buFont typeface="Arial" panose="020B0604020202020204" pitchFamily="34" charset="0"/>
              <a:buNone/>
              <a:tabLst/>
              <a:defRPr lang="en-GB" sz="2400" kern="1200" noProof="0" smtClean="0">
                <a:solidFill>
                  <a:schemeClr val="tx2"/>
                </a:solidFill>
                <a:latin typeface="Arial" pitchFamily="34" charset="0"/>
                <a:ea typeface="+mn-ea"/>
                <a:cs typeface="Arial" pitchFamily="34" charset="0"/>
              </a:defRPr>
            </a:lvl5pPr>
            <a:lvl6pPr marL="0" marR="0" indent="0" algn="l" defTabSz="1219170" rtl="0" eaLnBrk="1" fontAlgn="auto" latinLnBrk="0" hangingPunct="1">
              <a:lnSpc>
                <a:spcPct val="100000"/>
              </a:lnSpc>
              <a:spcBef>
                <a:spcPts val="800"/>
              </a:spcBef>
              <a:spcAft>
                <a:spcPts val="0"/>
              </a:spcAft>
              <a:buClrTx/>
              <a:buSzTx/>
              <a:buFont typeface="Wingdings" panose="05000000000000000000" pitchFamily="2" charset="2"/>
              <a:buNone/>
              <a:tabLst/>
              <a:defRPr lang="en-GB" sz="2400" kern="1200" noProof="0" smtClean="0">
                <a:solidFill>
                  <a:schemeClr val="tx2"/>
                </a:solidFill>
                <a:latin typeface="Arial" pitchFamily="34" charset="0"/>
                <a:ea typeface="+mn-ea"/>
                <a:cs typeface="Arial" pitchFamily="34" charset="0"/>
              </a:defRPr>
            </a:lvl6pPr>
            <a:lvl7pPr marL="0" marR="0" indent="0" algn="l" defTabSz="1219170" rtl="0" eaLnBrk="1" fontAlgn="auto" latinLnBrk="0" hangingPunct="1">
              <a:lnSpc>
                <a:spcPct val="100000"/>
              </a:lnSpc>
              <a:spcBef>
                <a:spcPts val="800"/>
              </a:spcBef>
              <a:spcAft>
                <a:spcPts val="0"/>
              </a:spcAft>
              <a:buClrTx/>
              <a:buSzTx/>
              <a:buFont typeface="Wingdings" panose="05000000000000000000" pitchFamily="2" charset="2"/>
              <a:buNone/>
              <a:tabLst/>
              <a:defRPr lang="en-GB" sz="2400" kern="1200" noProof="0" smtClean="0">
                <a:solidFill>
                  <a:schemeClr val="tx2"/>
                </a:solidFill>
                <a:latin typeface="Arial" pitchFamily="34" charset="0"/>
                <a:ea typeface="+mn-ea"/>
                <a:cs typeface="Arial" pitchFamily="34" charset="0"/>
              </a:defRPr>
            </a:lvl7pPr>
            <a:lvl8pPr marL="0" indent="0" algn="l" defTabSz="1219170" rtl="0" eaLnBrk="1" latinLnBrk="0" hangingPunct="1">
              <a:lnSpc>
                <a:spcPct val="100000"/>
              </a:lnSpc>
              <a:spcBef>
                <a:spcPts val="800"/>
              </a:spcBef>
              <a:spcAft>
                <a:spcPts val="0"/>
              </a:spcAft>
              <a:buFont typeface="Arial" pitchFamily="34" charset="0"/>
              <a:buNone/>
              <a:defRPr lang="en-GB" sz="2400" kern="1200" noProof="0" smtClean="0">
                <a:solidFill>
                  <a:schemeClr val="tx2"/>
                </a:solidFill>
                <a:latin typeface="Arial" pitchFamily="34" charset="0"/>
                <a:ea typeface="+mn-ea"/>
                <a:cs typeface="Arial" pitchFamily="34" charset="0"/>
              </a:defRPr>
            </a:lvl8pPr>
            <a:lvl9pPr marL="0" marR="0" indent="0" algn="l" defTabSz="1219170" rtl="0" eaLnBrk="1" fontAlgn="auto" latinLnBrk="0" hangingPunct="1">
              <a:lnSpc>
                <a:spcPct val="100000"/>
              </a:lnSpc>
              <a:spcBef>
                <a:spcPts val="800"/>
              </a:spcBef>
              <a:spcAft>
                <a:spcPts val="0"/>
              </a:spcAft>
              <a:buClrTx/>
              <a:buSzTx/>
              <a:buFont typeface="Wingdings" panose="05000000000000000000" pitchFamily="2" charset="2"/>
              <a:buNone/>
              <a:tabLst/>
              <a:defRPr lang="de-DE" sz="2400" kern="1200" noProof="0" smtClean="0">
                <a:solidFill>
                  <a:schemeClr val="tx2"/>
                </a:solidFill>
                <a:latin typeface="Arial" pitchFamily="34" charset="0"/>
                <a:ea typeface="+mn-ea"/>
                <a:cs typeface="Arial" pitchFamily="34" charset="0"/>
              </a:defRPr>
            </a:lvl9pPr>
          </a:lstStyle>
          <a:p>
            <a:r>
              <a:rPr lang="es-MX" dirty="0"/>
              <a:t>Alcance geográfico</a:t>
            </a:r>
          </a:p>
        </p:txBody>
      </p:sp>
      <p:sp>
        <p:nvSpPr>
          <p:cNvPr id="9" name="CuadroTexto 8">
            <a:extLst>
              <a:ext uri="{FF2B5EF4-FFF2-40B4-BE49-F238E27FC236}">
                <a16:creationId xmlns:a16="http://schemas.microsoft.com/office/drawing/2014/main" id="{66AB507D-3BBF-8249-BF05-D891A95137D9}"/>
              </a:ext>
            </a:extLst>
          </p:cNvPr>
          <p:cNvSpPr txBox="1"/>
          <p:nvPr/>
        </p:nvSpPr>
        <p:spPr bwMode="gray">
          <a:xfrm>
            <a:off x="1259174" y="5666279"/>
            <a:ext cx="9593705" cy="246221"/>
          </a:xfrm>
          <a:prstGeom prst="rect">
            <a:avLst/>
          </a:prstGeom>
          <a:noFill/>
        </p:spPr>
        <p:txBody>
          <a:bodyPr wrap="square" lIns="0" tIns="0" rIns="0" bIns="0" rtlCol="0">
            <a:spAutoFit/>
          </a:bodyPr>
          <a:lstStyle/>
          <a:p>
            <a:pPr algn="ctr">
              <a:spcBef>
                <a:spcPts val="300"/>
              </a:spcBef>
            </a:pPr>
            <a:r>
              <a:rPr lang="es-MX" sz="1600" dirty="0">
                <a:latin typeface="Arial" pitchFamily="34" charset="0"/>
                <a:cs typeface="Arial" pitchFamily="34" charset="0"/>
              </a:rPr>
              <a:t>La suscripción incluye actualizaciones de los NSE a lo largo de todo el año.</a:t>
            </a:r>
          </a:p>
        </p:txBody>
      </p:sp>
      <p:cxnSp>
        <p:nvCxnSpPr>
          <p:cNvPr id="11" name="Conector recto 10">
            <a:extLst>
              <a:ext uri="{FF2B5EF4-FFF2-40B4-BE49-F238E27FC236}">
                <a16:creationId xmlns:a16="http://schemas.microsoft.com/office/drawing/2014/main" id="{73DED18E-7703-FF46-A0DB-F19E05EE4FF7}"/>
              </a:ext>
            </a:extLst>
          </p:cNvPr>
          <p:cNvCxnSpPr/>
          <p:nvPr/>
        </p:nvCxnSpPr>
        <p:spPr>
          <a:xfrm>
            <a:off x="674557" y="5366479"/>
            <a:ext cx="10762938" cy="0"/>
          </a:xfrm>
          <a:prstGeom prst="line">
            <a:avLst/>
          </a:prstGeom>
          <a:ln>
            <a:solidFill>
              <a:srgbClr val="DC291E"/>
            </a:solidFill>
            <a:tailEnd type="none"/>
          </a:ln>
        </p:spPr>
        <p:style>
          <a:lnRef idx="1">
            <a:schemeClr val="accent1"/>
          </a:lnRef>
          <a:fillRef idx="0">
            <a:schemeClr val="accent1"/>
          </a:fillRef>
          <a:effectRef idx="0">
            <a:schemeClr val="accent1"/>
          </a:effectRef>
          <a:fontRef idx="minor">
            <a:schemeClr val="tx1"/>
          </a:fontRef>
        </p:style>
      </p:cxnSp>
      <p:pic>
        <p:nvPicPr>
          <p:cNvPr id="10" name="Imagen 9">
            <a:extLst>
              <a:ext uri="{FF2B5EF4-FFF2-40B4-BE49-F238E27FC236}">
                <a16:creationId xmlns:a16="http://schemas.microsoft.com/office/drawing/2014/main" id="{E2614EDC-EC6C-C546-A59B-4DC0F358D2B0}"/>
              </a:ext>
            </a:extLst>
          </p:cNvPr>
          <p:cNvPicPr>
            <a:picLocks noChangeAspect="1"/>
          </p:cNvPicPr>
          <p:nvPr/>
        </p:nvPicPr>
        <p:blipFill>
          <a:blip r:embed="rId2"/>
          <a:stretch>
            <a:fillRect/>
          </a:stretch>
        </p:blipFill>
        <p:spPr>
          <a:xfrm>
            <a:off x="10220099" y="184150"/>
            <a:ext cx="640813" cy="990039"/>
          </a:xfrm>
          <a:prstGeom prst="rect">
            <a:avLst/>
          </a:prstGeom>
        </p:spPr>
      </p:pic>
    </p:spTree>
    <p:extLst>
      <p:ext uri="{BB962C8B-B14F-4D97-AF65-F5344CB8AC3E}">
        <p14:creationId xmlns:p14="http://schemas.microsoft.com/office/powerpoint/2010/main" val="3401472393"/>
      </p:ext>
    </p:extLst>
  </p:cSld>
  <p:clrMapOvr>
    <a:masterClrMapping/>
  </p:clrMapOvr>
</p:sld>
</file>

<file path=ppt/slides/slide2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Marcador de texto 2">
            <a:extLst>
              <a:ext uri="{FF2B5EF4-FFF2-40B4-BE49-F238E27FC236}">
                <a16:creationId xmlns:a16="http://schemas.microsoft.com/office/drawing/2014/main" id="{3A71B941-6921-8048-80C6-382FB6C716C9}"/>
              </a:ext>
            </a:extLst>
          </p:cNvPr>
          <p:cNvSpPr>
            <a:spLocks noGrp="1"/>
          </p:cNvSpPr>
          <p:nvPr>
            <p:ph type="body" sz="quarter" idx="11"/>
          </p:nvPr>
        </p:nvSpPr>
        <p:spPr/>
        <p:txBody>
          <a:bodyPr/>
          <a:lstStyle/>
          <a:p>
            <a:endParaRPr lang="es-MX"/>
          </a:p>
        </p:txBody>
      </p:sp>
      <p:sp>
        <p:nvSpPr>
          <p:cNvPr id="4" name="Título 3">
            <a:extLst>
              <a:ext uri="{FF2B5EF4-FFF2-40B4-BE49-F238E27FC236}">
                <a16:creationId xmlns:a16="http://schemas.microsoft.com/office/drawing/2014/main" id="{2F21F1BC-DA7C-9745-AC6F-1AC370DEE06A}"/>
              </a:ext>
            </a:extLst>
          </p:cNvPr>
          <p:cNvSpPr>
            <a:spLocks noGrp="1"/>
          </p:cNvSpPr>
          <p:nvPr>
            <p:ph type="title"/>
          </p:nvPr>
        </p:nvSpPr>
        <p:spPr/>
        <p:txBody>
          <a:bodyPr anchor="ctr"/>
          <a:lstStyle/>
          <a:p>
            <a:r>
              <a:rPr lang="es-MX" sz="3200" b="1" dirty="0"/>
              <a:t>Conoce la plataforma</a:t>
            </a:r>
          </a:p>
        </p:txBody>
      </p:sp>
      <p:sp>
        <p:nvSpPr>
          <p:cNvPr id="5" name="Rectángulo redondeado 4">
            <a:extLst>
              <a:ext uri="{FF2B5EF4-FFF2-40B4-BE49-F238E27FC236}">
                <a16:creationId xmlns:a16="http://schemas.microsoft.com/office/drawing/2014/main" id="{82A86CB1-C3F6-9D40-A5CC-6A1F06D32B43}"/>
              </a:ext>
            </a:extLst>
          </p:cNvPr>
          <p:cNvSpPr/>
          <p:nvPr/>
        </p:nvSpPr>
        <p:spPr bwMode="gray">
          <a:xfrm>
            <a:off x="3117954" y="2893102"/>
            <a:ext cx="5336498" cy="1409075"/>
          </a:xfrm>
          <a:prstGeom prst="roundRect">
            <a:avLst/>
          </a:prstGeom>
          <a:solidFill>
            <a:srgbClr val="E94F35"/>
          </a:solidFill>
          <a:ln w="9525">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indent="0" algn="ctr">
              <a:spcBef>
                <a:spcPts val="300"/>
              </a:spcBef>
              <a:buFont typeface="Courier New" pitchFamily="49" charset="0"/>
              <a:buNone/>
            </a:pPr>
            <a:r>
              <a:rPr lang="es-MX" sz="2000" dirty="0">
                <a:solidFill>
                  <a:schemeClr val="bg1"/>
                </a:solidFill>
                <a:latin typeface="Arial" pitchFamily="34" charset="0"/>
                <a:cs typeface="Arial" pitchFamily="34" charset="0"/>
                <a:hlinkClick r:id="rId2">
                  <a:extLst>
                    <a:ext uri="{A12FA001-AC4F-418D-AE19-62706E023703}">
                      <ahyp:hlinkClr xmlns:ahyp="http://schemas.microsoft.com/office/drawing/2018/hyperlinkcolor" val="tx"/>
                    </a:ext>
                  </a:extLst>
                </a:hlinkClick>
              </a:rPr>
              <a:t>Da clic aquí para entrar al demo</a:t>
            </a:r>
            <a:endParaRPr lang="es-MX" sz="2000" dirty="0">
              <a:solidFill>
                <a:schemeClr val="bg1"/>
              </a:solidFill>
              <a:latin typeface="Arial" pitchFamily="34" charset="0"/>
              <a:cs typeface="Arial" pitchFamily="34" charset="0"/>
            </a:endParaRPr>
          </a:p>
        </p:txBody>
      </p:sp>
      <p:pic>
        <p:nvPicPr>
          <p:cNvPr id="6" name="Imagen 5">
            <a:extLst>
              <a:ext uri="{FF2B5EF4-FFF2-40B4-BE49-F238E27FC236}">
                <a16:creationId xmlns:a16="http://schemas.microsoft.com/office/drawing/2014/main" id="{C8E3D24F-320F-AA4C-B523-6C9CDF77D9FD}"/>
              </a:ext>
            </a:extLst>
          </p:cNvPr>
          <p:cNvPicPr>
            <a:picLocks noChangeAspect="1"/>
          </p:cNvPicPr>
          <p:nvPr/>
        </p:nvPicPr>
        <p:blipFill>
          <a:blip r:embed="rId3"/>
          <a:stretch>
            <a:fillRect/>
          </a:stretch>
        </p:blipFill>
        <p:spPr>
          <a:xfrm>
            <a:off x="10220099" y="184150"/>
            <a:ext cx="640813" cy="990039"/>
          </a:xfrm>
          <a:prstGeom prst="rect">
            <a:avLst/>
          </a:prstGeom>
        </p:spPr>
      </p:pic>
    </p:spTree>
    <p:extLst>
      <p:ext uri="{BB962C8B-B14F-4D97-AF65-F5344CB8AC3E}">
        <p14:creationId xmlns:p14="http://schemas.microsoft.com/office/powerpoint/2010/main" val="608864105"/>
      </p:ext>
    </p:extLst>
  </p:cSld>
  <p:clrMapOvr>
    <a:masterClrMapping/>
  </p:clrMapOvr>
</p:sld>
</file>

<file path=ppt/slides/slide2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Textplatzhalter 4"/>
          <p:cNvSpPr>
            <a:spLocks noGrp="1"/>
          </p:cNvSpPr>
          <p:nvPr>
            <p:ph type="body" sz="quarter" idx="11"/>
          </p:nvPr>
        </p:nvSpPr>
        <p:spPr/>
        <p:txBody>
          <a:bodyPr/>
          <a:lstStyle/>
          <a:p>
            <a:endParaRPr lang="de-DE"/>
          </a:p>
        </p:txBody>
      </p:sp>
      <p:sp>
        <p:nvSpPr>
          <p:cNvPr id="33" name="Titel 1"/>
          <p:cNvSpPr>
            <a:spLocks noGrp="1"/>
          </p:cNvSpPr>
          <p:nvPr>
            <p:ph type="title"/>
          </p:nvPr>
        </p:nvSpPr>
        <p:spPr>
          <a:xfrm>
            <a:off x="431216" y="260560"/>
            <a:ext cx="9121169" cy="768107"/>
          </a:xfrm>
        </p:spPr>
        <p:txBody>
          <a:bodyPr/>
          <a:lstStyle/>
          <a:p>
            <a:r>
              <a:rPr lang="en-US" dirty="0" err="1"/>
              <a:t>Proporcionamos</a:t>
            </a:r>
            <a:r>
              <a:rPr lang="en-US" dirty="0"/>
              <a:t> insights </a:t>
            </a:r>
            <a:r>
              <a:rPr lang="en-US" dirty="0" err="1"/>
              <a:t>objetivos</a:t>
            </a:r>
            <a:r>
              <a:rPr lang="en-US" dirty="0"/>
              <a:t>, </a:t>
            </a:r>
            <a:r>
              <a:rPr lang="en-US" dirty="0" err="1"/>
              <a:t>actualizados</a:t>
            </a:r>
            <a:r>
              <a:rPr lang="en-US" dirty="0"/>
              <a:t> y </a:t>
            </a:r>
            <a:r>
              <a:rPr lang="en-US" dirty="0" err="1"/>
              <a:t>relevantes</a:t>
            </a:r>
            <a:r>
              <a:rPr lang="en-US" dirty="0"/>
              <a:t>…</a:t>
            </a:r>
            <a:endParaRPr lang="en-GB" dirty="0"/>
          </a:p>
        </p:txBody>
      </p:sp>
      <p:sp>
        <p:nvSpPr>
          <p:cNvPr id="34" name="Content Placeholder 2"/>
          <p:cNvSpPr txBox="1">
            <a:spLocks/>
          </p:cNvSpPr>
          <p:nvPr/>
        </p:nvSpPr>
        <p:spPr bwMode="gray">
          <a:xfrm>
            <a:off x="3705577" y="-1152189"/>
            <a:ext cx="11328400" cy="1152189"/>
          </a:xfrm>
          <a:prstGeom prst="rect">
            <a:avLst/>
          </a:prstGeom>
        </p:spPr>
        <p:txBody>
          <a:bodyPr vert="horz" lIns="0" tIns="24000" rIns="0" bIns="0" rtlCol="0" anchor="t" anchorCtr="0">
            <a:noAutofit/>
          </a:bodyPr>
          <a:lstStyle>
            <a:lvl1pPr marL="0" marR="0" indent="0" algn="l" defTabSz="914400" rtl="0" eaLnBrk="1" fontAlgn="auto" latinLnBrk="0" hangingPunct="1">
              <a:lnSpc>
                <a:spcPct val="100000"/>
              </a:lnSpc>
              <a:spcBef>
                <a:spcPts val="600"/>
              </a:spcBef>
              <a:spcAft>
                <a:spcPts val="0"/>
              </a:spcAft>
              <a:buClrTx/>
              <a:buSzTx/>
              <a:buFont typeface="Arial" pitchFamily="34" charset="0"/>
              <a:buNone/>
              <a:tabLst/>
              <a:defRPr sz="1800" kern="1200">
                <a:solidFill>
                  <a:schemeClr val="tx2"/>
                </a:solidFill>
                <a:latin typeface="Arial" pitchFamily="34" charset="0"/>
                <a:ea typeface="+mn-ea"/>
                <a:cs typeface="Arial" pitchFamily="34" charset="0"/>
              </a:defRPr>
            </a:lvl1pPr>
            <a:lvl2pPr marL="0" marR="0" indent="0" algn="l" defTabSz="914400" rtl="0" eaLnBrk="1" fontAlgn="auto" latinLnBrk="0" hangingPunct="1">
              <a:lnSpc>
                <a:spcPct val="100000"/>
              </a:lnSpc>
              <a:spcBef>
                <a:spcPts val="600"/>
              </a:spcBef>
              <a:spcAft>
                <a:spcPts val="0"/>
              </a:spcAft>
              <a:buClrTx/>
              <a:buSzTx/>
              <a:buFont typeface="Arial" pitchFamily="34" charset="0"/>
              <a:buNone/>
              <a:tabLst/>
              <a:defRPr sz="1600" kern="1200">
                <a:solidFill>
                  <a:schemeClr val="tx1"/>
                </a:solidFill>
                <a:latin typeface="Arial" pitchFamily="34" charset="0"/>
                <a:ea typeface="+mn-ea"/>
                <a:cs typeface="Arial" pitchFamily="34" charset="0"/>
              </a:defRPr>
            </a:lvl2pPr>
            <a:lvl3pPr marL="180975" marR="0" indent="-180975" algn="l" defTabSz="914400" rtl="0" eaLnBrk="1" fontAlgn="auto" latinLnBrk="0" hangingPunct="1">
              <a:lnSpc>
                <a:spcPct val="100000"/>
              </a:lnSpc>
              <a:spcBef>
                <a:spcPts val="300"/>
              </a:spcBef>
              <a:spcAft>
                <a:spcPts val="0"/>
              </a:spcAft>
              <a:buClrTx/>
              <a:buSzTx/>
              <a:buFont typeface="Arial" pitchFamily="34" charset="0"/>
              <a:buChar char="•"/>
              <a:tabLst/>
              <a:defRPr sz="1600" kern="1200">
                <a:solidFill>
                  <a:schemeClr val="tx1"/>
                </a:solidFill>
                <a:latin typeface="Arial" pitchFamily="34" charset="0"/>
                <a:ea typeface="+mn-ea"/>
                <a:cs typeface="Arial" pitchFamily="34" charset="0"/>
              </a:defRPr>
            </a:lvl3pPr>
            <a:lvl4pPr marL="360000" marR="0" indent="-180975" algn="l" defTabSz="914400" rtl="0" eaLnBrk="1" fontAlgn="auto" latinLnBrk="0" hangingPunct="1">
              <a:lnSpc>
                <a:spcPct val="100000"/>
              </a:lnSpc>
              <a:spcBef>
                <a:spcPts val="300"/>
              </a:spcBef>
              <a:spcAft>
                <a:spcPts val="0"/>
              </a:spcAft>
              <a:buClrTx/>
              <a:buSzTx/>
              <a:buFont typeface="Arial" pitchFamily="34" charset="0"/>
              <a:buChar char="•"/>
              <a:tabLst/>
              <a:defRPr sz="1600" kern="1200">
                <a:solidFill>
                  <a:schemeClr val="tx1"/>
                </a:solidFill>
                <a:latin typeface="Arial" pitchFamily="34" charset="0"/>
                <a:ea typeface="+mn-ea"/>
                <a:cs typeface="Arial" pitchFamily="34" charset="0"/>
              </a:defRPr>
            </a:lvl4pPr>
            <a:lvl5pPr marL="540000" marR="0" indent="-180975" algn="l" defTabSz="914400" rtl="0" eaLnBrk="1" fontAlgn="auto" latinLnBrk="0" hangingPunct="1">
              <a:lnSpc>
                <a:spcPct val="100000"/>
              </a:lnSpc>
              <a:spcBef>
                <a:spcPts val="300"/>
              </a:spcBef>
              <a:spcAft>
                <a:spcPts val="0"/>
              </a:spcAft>
              <a:buClrTx/>
              <a:buSzTx/>
              <a:buFont typeface="Arial" pitchFamily="34" charset="0"/>
              <a:buChar char="•"/>
              <a:tabLst/>
              <a:defRPr sz="1600" kern="1200">
                <a:solidFill>
                  <a:schemeClr val="tx1"/>
                </a:solidFill>
                <a:latin typeface="Arial" pitchFamily="34" charset="0"/>
                <a:ea typeface="+mn-ea"/>
                <a:cs typeface="Arial" pitchFamily="34" charset="0"/>
              </a:defRPr>
            </a:lvl5pPr>
            <a:lvl6pPr marL="540000" marR="0" indent="-180975" algn="l" defTabSz="914400" rtl="0" eaLnBrk="1" fontAlgn="auto" latinLnBrk="0" hangingPunct="1">
              <a:lnSpc>
                <a:spcPct val="100000"/>
              </a:lnSpc>
              <a:spcBef>
                <a:spcPts val="300"/>
              </a:spcBef>
              <a:spcAft>
                <a:spcPts val="0"/>
              </a:spcAft>
              <a:buClrTx/>
              <a:buSzTx/>
              <a:buFont typeface="Arial" pitchFamily="34" charset="0"/>
              <a:buChar char="•"/>
              <a:tabLst/>
              <a:defRPr sz="1600" kern="1200">
                <a:solidFill>
                  <a:schemeClr val="tx1"/>
                </a:solidFill>
                <a:latin typeface="Arial" pitchFamily="34" charset="0"/>
                <a:ea typeface="+mn-ea"/>
                <a:cs typeface="Arial" pitchFamily="34" charset="0"/>
              </a:defRPr>
            </a:lvl6pPr>
            <a:lvl7pPr marL="540000" marR="0" indent="-180975" algn="l" defTabSz="914400" rtl="0" eaLnBrk="1" fontAlgn="auto" latinLnBrk="0" hangingPunct="1">
              <a:lnSpc>
                <a:spcPct val="100000"/>
              </a:lnSpc>
              <a:spcBef>
                <a:spcPts val="300"/>
              </a:spcBef>
              <a:spcAft>
                <a:spcPts val="0"/>
              </a:spcAft>
              <a:buClrTx/>
              <a:buSzTx/>
              <a:buFont typeface="Arial" pitchFamily="34" charset="0"/>
              <a:buChar char="•"/>
              <a:tabLst/>
              <a:defRPr sz="1600" kern="1200">
                <a:solidFill>
                  <a:schemeClr val="tx1"/>
                </a:solidFill>
                <a:latin typeface="Arial" pitchFamily="34" charset="0"/>
                <a:ea typeface="+mn-ea"/>
                <a:cs typeface="Arial" pitchFamily="34" charset="0"/>
              </a:defRPr>
            </a:lvl7pPr>
            <a:lvl8pPr marL="540000" indent="-180000" algn="l" defTabSz="914400" rtl="0" eaLnBrk="1" latinLnBrk="0" hangingPunct="1">
              <a:spcBef>
                <a:spcPts val="300"/>
              </a:spcBef>
              <a:spcAft>
                <a:spcPts val="0"/>
              </a:spcAft>
              <a:buFont typeface="Arial" pitchFamily="34" charset="0"/>
              <a:buChar char="•"/>
              <a:defRPr sz="1600" kern="1200">
                <a:solidFill>
                  <a:schemeClr val="tx1"/>
                </a:solidFill>
                <a:latin typeface="Arial" pitchFamily="34" charset="0"/>
                <a:ea typeface="+mn-ea"/>
                <a:cs typeface="Arial" pitchFamily="34" charset="0"/>
              </a:defRPr>
            </a:lvl8pPr>
            <a:lvl9pPr marL="540000" marR="0" indent="-180975" algn="l" defTabSz="914400" rtl="0" eaLnBrk="1" fontAlgn="auto" latinLnBrk="0" hangingPunct="1">
              <a:lnSpc>
                <a:spcPct val="100000"/>
              </a:lnSpc>
              <a:spcBef>
                <a:spcPts val="300"/>
              </a:spcBef>
              <a:spcAft>
                <a:spcPts val="0"/>
              </a:spcAft>
              <a:buClrTx/>
              <a:buSzTx/>
              <a:buFont typeface="Arial" pitchFamily="34" charset="0"/>
              <a:buChar char="•"/>
              <a:tabLst/>
              <a:defRPr sz="1600" kern="1200">
                <a:solidFill>
                  <a:schemeClr val="tx1"/>
                </a:solidFill>
                <a:latin typeface="Arial" pitchFamily="34" charset="0"/>
                <a:ea typeface="+mn-ea"/>
                <a:cs typeface="Arial" pitchFamily="34" charset="0"/>
              </a:defRPr>
            </a:lvl9pPr>
          </a:lstStyle>
          <a:p>
            <a:endParaRPr lang="en-US" sz="2400" dirty="0">
              <a:solidFill>
                <a:srgbClr val="E55A00"/>
              </a:solidFill>
            </a:endParaRPr>
          </a:p>
        </p:txBody>
      </p:sp>
      <p:sp>
        <p:nvSpPr>
          <p:cNvPr id="7" name="Textplatzhalter 6"/>
          <p:cNvSpPr>
            <a:spLocks noGrp="1"/>
          </p:cNvSpPr>
          <p:nvPr>
            <p:ph type="body" sz="quarter" idx="10"/>
          </p:nvPr>
        </p:nvSpPr>
        <p:spPr/>
        <p:txBody>
          <a:bodyPr/>
          <a:lstStyle/>
          <a:p>
            <a:r>
              <a:rPr lang="en-US" dirty="0"/>
              <a:t>… para </a:t>
            </a:r>
            <a:r>
              <a:rPr lang="en-US" dirty="0" err="1"/>
              <a:t>todos</a:t>
            </a:r>
            <a:r>
              <a:rPr lang="en-US" dirty="0"/>
              <a:t> </a:t>
            </a:r>
            <a:r>
              <a:rPr lang="en-US" dirty="0" err="1"/>
              <a:t>los</a:t>
            </a:r>
            <a:r>
              <a:rPr lang="en-US" dirty="0"/>
              <a:t> </a:t>
            </a:r>
            <a:r>
              <a:rPr lang="en-US" dirty="0" err="1"/>
              <a:t>grupos</a:t>
            </a:r>
            <a:r>
              <a:rPr lang="en-US" dirty="0"/>
              <a:t> </a:t>
            </a:r>
            <a:r>
              <a:rPr lang="en-US" dirty="0" err="1"/>
              <a:t>objetivo</a:t>
            </a:r>
            <a:r>
              <a:rPr lang="en-US" dirty="0"/>
              <a:t>, </a:t>
            </a:r>
            <a:r>
              <a:rPr lang="en-US" dirty="0" err="1"/>
              <a:t>en</a:t>
            </a:r>
            <a:r>
              <a:rPr lang="en-US" dirty="0"/>
              <a:t> </a:t>
            </a:r>
            <a:r>
              <a:rPr lang="en-US" dirty="0" err="1"/>
              <a:t>cualquier</a:t>
            </a:r>
            <a:r>
              <a:rPr lang="en-US" dirty="0"/>
              <a:t> </a:t>
            </a:r>
            <a:r>
              <a:rPr lang="en-US" dirty="0" err="1"/>
              <a:t>ubicación</a:t>
            </a:r>
            <a:r>
              <a:rPr lang="en-US" dirty="0"/>
              <a:t> del </a:t>
            </a:r>
            <a:r>
              <a:rPr lang="en-US" dirty="0" err="1"/>
              <a:t>mundo</a:t>
            </a:r>
            <a:r>
              <a:rPr lang="en-US" dirty="0"/>
              <a:t>.</a:t>
            </a:r>
          </a:p>
          <a:p>
            <a:endParaRPr lang="de-DE" dirty="0"/>
          </a:p>
        </p:txBody>
      </p:sp>
      <p:grpSp>
        <p:nvGrpSpPr>
          <p:cNvPr id="1233" name="Gruppieren 1232"/>
          <p:cNvGrpSpPr/>
          <p:nvPr/>
        </p:nvGrpSpPr>
        <p:grpSpPr>
          <a:xfrm>
            <a:off x="1727394" y="1892830"/>
            <a:ext cx="8737213" cy="4317039"/>
            <a:chOff x="1295545" y="1212899"/>
            <a:chExt cx="6552910" cy="3237779"/>
          </a:xfrm>
        </p:grpSpPr>
        <p:sp>
          <p:nvSpPr>
            <p:cNvPr id="1234" name="Freeform 2591"/>
            <p:cNvSpPr>
              <a:spLocks/>
            </p:cNvSpPr>
            <p:nvPr/>
          </p:nvSpPr>
          <p:spPr bwMode="auto">
            <a:xfrm>
              <a:off x="4567768" y="1783101"/>
              <a:ext cx="341208" cy="270376"/>
            </a:xfrm>
            <a:custGeom>
              <a:avLst/>
              <a:gdLst>
                <a:gd name="T0" fmla="*/ 2147483647 w 328"/>
                <a:gd name="T1" fmla="*/ 2147483647 h 183"/>
                <a:gd name="T2" fmla="*/ 2147483647 w 328"/>
                <a:gd name="T3" fmla="*/ 2147483647 h 183"/>
                <a:gd name="T4" fmla="*/ 2147483647 w 328"/>
                <a:gd name="T5" fmla="*/ 2147483647 h 183"/>
                <a:gd name="T6" fmla="*/ 2147483647 w 328"/>
                <a:gd name="T7" fmla="*/ 2147483647 h 183"/>
                <a:gd name="T8" fmla="*/ 2147483647 w 328"/>
                <a:gd name="T9" fmla="*/ 2147483647 h 183"/>
                <a:gd name="T10" fmla="*/ 2147483647 w 328"/>
                <a:gd name="T11" fmla="*/ 2147483647 h 183"/>
                <a:gd name="T12" fmla="*/ 2147483647 w 328"/>
                <a:gd name="T13" fmla="*/ 2147483647 h 183"/>
                <a:gd name="T14" fmla="*/ 2147483647 w 328"/>
                <a:gd name="T15" fmla="*/ 2147483647 h 183"/>
                <a:gd name="T16" fmla="*/ 2147483647 w 328"/>
                <a:gd name="T17" fmla="*/ 2147483647 h 183"/>
                <a:gd name="T18" fmla="*/ 2147483647 w 328"/>
                <a:gd name="T19" fmla="*/ 2147483647 h 183"/>
                <a:gd name="T20" fmla="*/ 2147483647 w 328"/>
                <a:gd name="T21" fmla="*/ 2147483647 h 183"/>
                <a:gd name="T22" fmla="*/ 2147483647 w 328"/>
                <a:gd name="T23" fmla="*/ 2147483647 h 183"/>
                <a:gd name="T24" fmla="*/ 2147483647 w 328"/>
                <a:gd name="T25" fmla="*/ 2147483647 h 183"/>
                <a:gd name="T26" fmla="*/ 2147483647 w 328"/>
                <a:gd name="T27" fmla="*/ 2147483647 h 183"/>
                <a:gd name="T28" fmla="*/ 2147483647 w 328"/>
                <a:gd name="T29" fmla="*/ 2147483647 h 183"/>
                <a:gd name="T30" fmla="*/ 2147483647 w 328"/>
                <a:gd name="T31" fmla="*/ 2147483647 h 183"/>
                <a:gd name="T32" fmla="*/ 2147483647 w 328"/>
                <a:gd name="T33" fmla="*/ 2147483647 h 183"/>
                <a:gd name="T34" fmla="*/ 2147483647 w 328"/>
                <a:gd name="T35" fmla="*/ 2147483647 h 183"/>
                <a:gd name="T36" fmla="*/ 2147483647 w 328"/>
                <a:gd name="T37" fmla="*/ 2147483647 h 183"/>
                <a:gd name="T38" fmla="*/ 2147483647 w 328"/>
                <a:gd name="T39" fmla="*/ 2147483647 h 183"/>
                <a:gd name="T40" fmla="*/ 2147483647 w 328"/>
                <a:gd name="T41" fmla="*/ 2147483647 h 183"/>
                <a:gd name="T42" fmla="*/ 2147483647 w 328"/>
                <a:gd name="T43" fmla="*/ 2147483647 h 183"/>
                <a:gd name="T44" fmla="*/ 2147483647 w 328"/>
                <a:gd name="T45" fmla="*/ 2147483647 h 183"/>
                <a:gd name="T46" fmla="*/ 2147483647 w 328"/>
                <a:gd name="T47" fmla="*/ 2147483647 h 183"/>
                <a:gd name="T48" fmla="*/ 2147483647 w 328"/>
                <a:gd name="T49" fmla="*/ 2147483647 h 183"/>
                <a:gd name="T50" fmla="*/ 2147483647 w 328"/>
                <a:gd name="T51" fmla="*/ 2147483647 h 183"/>
                <a:gd name="T52" fmla="*/ 2147483647 w 328"/>
                <a:gd name="T53" fmla="*/ 2147483647 h 183"/>
                <a:gd name="T54" fmla="*/ 2147483647 w 328"/>
                <a:gd name="T55" fmla="*/ 2147483647 h 183"/>
                <a:gd name="T56" fmla="*/ 2147483647 w 328"/>
                <a:gd name="T57" fmla="*/ 2147483647 h 183"/>
                <a:gd name="T58" fmla="*/ 2147483647 w 328"/>
                <a:gd name="T59" fmla="*/ 2147483647 h 183"/>
                <a:gd name="T60" fmla="*/ 2147483647 w 328"/>
                <a:gd name="T61" fmla="*/ 2147483647 h 183"/>
                <a:gd name="T62" fmla="*/ 2147483647 w 328"/>
                <a:gd name="T63" fmla="*/ 2147483647 h 183"/>
                <a:gd name="T64" fmla="*/ 2147483647 w 328"/>
                <a:gd name="T65" fmla="*/ 2147483647 h 183"/>
                <a:gd name="T66" fmla="*/ 2147483647 w 328"/>
                <a:gd name="T67" fmla="*/ 2147483647 h 183"/>
                <a:gd name="T68" fmla="*/ 2147483647 w 328"/>
                <a:gd name="T69" fmla="*/ 2147483647 h 183"/>
                <a:gd name="T70" fmla="*/ 2147483647 w 328"/>
                <a:gd name="T71" fmla="*/ 2147483647 h 183"/>
                <a:gd name="T72" fmla="*/ 2147483647 w 328"/>
                <a:gd name="T73" fmla="*/ 2147483647 h 183"/>
                <a:gd name="T74" fmla="*/ 2147483647 w 328"/>
                <a:gd name="T75" fmla="*/ 2147483647 h 183"/>
                <a:gd name="T76" fmla="*/ 2147483647 w 328"/>
                <a:gd name="T77" fmla="*/ 2147483647 h 183"/>
                <a:gd name="T78" fmla="*/ 2147483647 w 328"/>
                <a:gd name="T79" fmla="*/ 2147483647 h 183"/>
                <a:gd name="T80" fmla="*/ 2147483647 w 328"/>
                <a:gd name="T81" fmla="*/ 2147483647 h 183"/>
                <a:gd name="T82" fmla="*/ 2147483647 w 328"/>
                <a:gd name="T83" fmla="*/ 2147483647 h 183"/>
                <a:gd name="T84" fmla="*/ 2147483647 w 328"/>
                <a:gd name="T85" fmla="*/ 2147483647 h 183"/>
                <a:gd name="T86" fmla="*/ 2147483647 w 328"/>
                <a:gd name="T87" fmla="*/ 2147483647 h 183"/>
                <a:gd name="T88" fmla="*/ 2147483647 w 328"/>
                <a:gd name="T89" fmla="*/ 2147483647 h 183"/>
                <a:gd name="T90" fmla="*/ 2147483647 w 328"/>
                <a:gd name="T91" fmla="*/ 2147483647 h 183"/>
                <a:gd name="T92" fmla="*/ 2147483647 w 328"/>
                <a:gd name="T93" fmla="*/ 2147483647 h 183"/>
                <a:gd name="T94" fmla="*/ 2147483647 w 328"/>
                <a:gd name="T95" fmla="*/ 2147483647 h 183"/>
                <a:gd name="T96" fmla="*/ 2147483647 w 328"/>
                <a:gd name="T97" fmla="*/ 2147483647 h 183"/>
                <a:gd name="T98" fmla="*/ 2147483647 w 328"/>
                <a:gd name="T99" fmla="*/ 2147483647 h 183"/>
                <a:gd name="T100" fmla="*/ 2147483647 w 328"/>
                <a:gd name="T101" fmla="*/ 2147483647 h 183"/>
                <a:gd name="T102" fmla="*/ 2147483647 w 328"/>
                <a:gd name="T103" fmla="*/ 2147483647 h 183"/>
                <a:gd name="T104" fmla="*/ 2147483647 w 328"/>
                <a:gd name="T105" fmla="*/ 2147483647 h 183"/>
                <a:gd name="T106" fmla="*/ 2147483647 w 328"/>
                <a:gd name="T107" fmla="*/ 2147483647 h 183"/>
                <a:gd name="T108" fmla="*/ 2147483647 w 328"/>
                <a:gd name="T109" fmla="*/ 2147483647 h 183"/>
                <a:gd name="T110" fmla="*/ 2147483647 w 328"/>
                <a:gd name="T111" fmla="*/ 2147483647 h 183"/>
                <a:gd name="T112" fmla="*/ 2147483647 w 328"/>
                <a:gd name="T113" fmla="*/ 2147483647 h 183"/>
                <a:gd name="T114" fmla="*/ 2147483647 w 328"/>
                <a:gd name="T115" fmla="*/ 2147483647 h 183"/>
                <a:gd name="T116" fmla="*/ 2147483647 w 328"/>
                <a:gd name="T117" fmla="*/ 2147483647 h 183"/>
                <a:gd name="T118" fmla="*/ 2147483647 w 328"/>
                <a:gd name="T119" fmla="*/ 2147483647 h 183"/>
                <a:gd name="T120" fmla="*/ 2147483647 w 328"/>
                <a:gd name="T121" fmla="*/ 2147483647 h 183"/>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w 328"/>
                <a:gd name="T184" fmla="*/ 0 h 183"/>
                <a:gd name="T185" fmla="*/ 328 w 328"/>
                <a:gd name="T186" fmla="*/ 183 h 183"/>
              </a:gdLst>
              <a:ahLst/>
              <a:cxnLst>
                <a:cxn ang="T122">
                  <a:pos x="T0" y="T1"/>
                </a:cxn>
                <a:cxn ang="T123">
                  <a:pos x="T2" y="T3"/>
                </a:cxn>
                <a:cxn ang="T124">
                  <a:pos x="T4" y="T5"/>
                </a:cxn>
                <a:cxn ang="T125">
                  <a:pos x="T6" y="T7"/>
                </a:cxn>
                <a:cxn ang="T126">
                  <a:pos x="T8" y="T9"/>
                </a:cxn>
                <a:cxn ang="T127">
                  <a:pos x="T10" y="T11"/>
                </a:cxn>
                <a:cxn ang="T128">
                  <a:pos x="T12" y="T13"/>
                </a:cxn>
                <a:cxn ang="T129">
                  <a:pos x="T14" y="T15"/>
                </a:cxn>
                <a:cxn ang="T130">
                  <a:pos x="T16" y="T17"/>
                </a:cxn>
                <a:cxn ang="T131">
                  <a:pos x="T18" y="T19"/>
                </a:cxn>
                <a:cxn ang="T132">
                  <a:pos x="T20" y="T21"/>
                </a:cxn>
                <a:cxn ang="T133">
                  <a:pos x="T22" y="T23"/>
                </a:cxn>
                <a:cxn ang="T134">
                  <a:pos x="T24" y="T25"/>
                </a:cxn>
                <a:cxn ang="T135">
                  <a:pos x="T26" y="T27"/>
                </a:cxn>
                <a:cxn ang="T136">
                  <a:pos x="T28" y="T29"/>
                </a:cxn>
                <a:cxn ang="T137">
                  <a:pos x="T30" y="T31"/>
                </a:cxn>
                <a:cxn ang="T138">
                  <a:pos x="T32" y="T33"/>
                </a:cxn>
                <a:cxn ang="T139">
                  <a:pos x="T34" y="T35"/>
                </a:cxn>
                <a:cxn ang="T140">
                  <a:pos x="T36" y="T37"/>
                </a:cxn>
                <a:cxn ang="T141">
                  <a:pos x="T38" y="T39"/>
                </a:cxn>
                <a:cxn ang="T142">
                  <a:pos x="T40" y="T41"/>
                </a:cxn>
                <a:cxn ang="T143">
                  <a:pos x="T42" y="T43"/>
                </a:cxn>
                <a:cxn ang="T144">
                  <a:pos x="T44" y="T45"/>
                </a:cxn>
                <a:cxn ang="T145">
                  <a:pos x="T46" y="T47"/>
                </a:cxn>
                <a:cxn ang="T146">
                  <a:pos x="T48" y="T49"/>
                </a:cxn>
                <a:cxn ang="T147">
                  <a:pos x="T50" y="T51"/>
                </a:cxn>
                <a:cxn ang="T148">
                  <a:pos x="T52" y="T53"/>
                </a:cxn>
                <a:cxn ang="T149">
                  <a:pos x="T54" y="T55"/>
                </a:cxn>
                <a:cxn ang="T150">
                  <a:pos x="T56" y="T57"/>
                </a:cxn>
                <a:cxn ang="T151">
                  <a:pos x="T58" y="T59"/>
                </a:cxn>
                <a:cxn ang="T152">
                  <a:pos x="T60" y="T61"/>
                </a:cxn>
                <a:cxn ang="T153">
                  <a:pos x="T62" y="T63"/>
                </a:cxn>
                <a:cxn ang="T154">
                  <a:pos x="T64" y="T65"/>
                </a:cxn>
                <a:cxn ang="T155">
                  <a:pos x="T66" y="T67"/>
                </a:cxn>
                <a:cxn ang="T156">
                  <a:pos x="T68" y="T69"/>
                </a:cxn>
                <a:cxn ang="T157">
                  <a:pos x="T70" y="T71"/>
                </a:cxn>
                <a:cxn ang="T158">
                  <a:pos x="T72" y="T73"/>
                </a:cxn>
                <a:cxn ang="T159">
                  <a:pos x="T74" y="T75"/>
                </a:cxn>
                <a:cxn ang="T160">
                  <a:pos x="T76" y="T77"/>
                </a:cxn>
                <a:cxn ang="T161">
                  <a:pos x="T78" y="T79"/>
                </a:cxn>
                <a:cxn ang="T162">
                  <a:pos x="T80" y="T81"/>
                </a:cxn>
                <a:cxn ang="T163">
                  <a:pos x="T82" y="T83"/>
                </a:cxn>
                <a:cxn ang="T164">
                  <a:pos x="T84" y="T85"/>
                </a:cxn>
                <a:cxn ang="T165">
                  <a:pos x="T86" y="T87"/>
                </a:cxn>
                <a:cxn ang="T166">
                  <a:pos x="T88" y="T89"/>
                </a:cxn>
                <a:cxn ang="T167">
                  <a:pos x="T90" y="T91"/>
                </a:cxn>
                <a:cxn ang="T168">
                  <a:pos x="T92" y="T93"/>
                </a:cxn>
                <a:cxn ang="T169">
                  <a:pos x="T94" y="T95"/>
                </a:cxn>
                <a:cxn ang="T170">
                  <a:pos x="T96" y="T97"/>
                </a:cxn>
                <a:cxn ang="T171">
                  <a:pos x="T98" y="T99"/>
                </a:cxn>
                <a:cxn ang="T172">
                  <a:pos x="T100" y="T101"/>
                </a:cxn>
                <a:cxn ang="T173">
                  <a:pos x="T102" y="T103"/>
                </a:cxn>
                <a:cxn ang="T174">
                  <a:pos x="T104" y="T105"/>
                </a:cxn>
                <a:cxn ang="T175">
                  <a:pos x="T106" y="T107"/>
                </a:cxn>
                <a:cxn ang="T176">
                  <a:pos x="T108" y="T109"/>
                </a:cxn>
                <a:cxn ang="T177">
                  <a:pos x="T110" y="T111"/>
                </a:cxn>
                <a:cxn ang="T178">
                  <a:pos x="T112" y="T113"/>
                </a:cxn>
                <a:cxn ang="T179">
                  <a:pos x="T114" y="T115"/>
                </a:cxn>
                <a:cxn ang="T180">
                  <a:pos x="T116" y="T117"/>
                </a:cxn>
                <a:cxn ang="T181">
                  <a:pos x="T118" y="T119"/>
                </a:cxn>
                <a:cxn ang="T182">
                  <a:pos x="T120" y="T121"/>
                </a:cxn>
              </a:cxnLst>
              <a:rect l="T183" t="T184" r="T185" b="T186"/>
              <a:pathLst>
                <a:path w="328" h="183">
                  <a:moveTo>
                    <a:pt x="184" y="134"/>
                  </a:moveTo>
                  <a:lnTo>
                    <a:pt x="186" y="134"/>
                  </a:lnTo>
                  <a:lnTo>
                    <a:pt x="190" y="134"/>
                  </a:lnTo>
                  <a:lnTo>
                    <a:pt x="192" y="134"/>
                  </a:lnTo>
                  <a:lnTo>
                    <a:pt x="194" y="134"/>
                  </a:lnTo>
                  <a:lnTo>
                    <a:pt x="196" y="134"/>
                  </a:lnTo>
                  <a:lnTo>
                    <a:pt x="196" y="132"/>
                  </a:lnTo>
                  <a:lnTo>
                    <a:pt x="198" y="132"/>
                  </a:lnTo>
                  <a:lnTo>
                    <a:pt x="200" y="132"/>
                  </a:lnTo>
                  <a:lnTo>
                    <a:pt x="198" y="132"/>
                  </a:lnTo>
                  <a:lnTo>
                    <a:pt x="196" y="132"/>
                  </a:lnTo>
                  <a:lnTo>
                    <a:pt x="194" y="132"/>
                  </a:lnTo>
                  <a:lnTo>
                    <a:pt x="192" y="132"/>
                  </a:lnTo>
                  <a:lnTo>
                    <a:pt x="190" y="132"/>
                  </a:lnTo>
                  <a:lnTo>
                    <a:pt x="188" y="132"/>
                  </a:lnTo>
                  <a:lnTo>
                    <a:pt x="186" y="132"/>
                  </a:lnTo>
                  <a:lnTo>
                    <a:pt x="186" y="130"/>
                  </a:lnTo>
                  <a:lnTo>
                    <a:pt x="186" y="128"/>
                  </a:lnTo>
                  <a:lnTo>
                    <a:pt x="186" y="126"/>
                  </a:lnTo>
                  <a:lnTo>
                    <a:pt x="186" y="124"/>
                  </a:lnTo>
                  <a:lnTo>
                    <a:pt x="182" y="120"/>
                  </a:lnTo>
                  <a:lnTo>
                    <a:pt x="180" y="118"/>
                  </a:lnTo>
                  <a:lnTo>
                    <a:pt x="180" y="120"/>
                  </a:lnTo>
                  <a:lnTo>
                    <a:pt x="182" y="120"/>
                  </a:lnTo>
                  <a:lnTo>
                    <a:pt x="182" y="122"/>
                  </a:lnTo>
                  <a:lnTo>
                    <a:pt x="182" y="124"/>
                  </a:lnTo>
                  <a:lnTo>
                    <a:pt x="184" y="126"/>
                  </a:lnTo>
                  <a:lnTo>
                    <a:pt x="186" y="126"/>
                  </a:lnTo>
                  <a:lnTo>
                    <a:pt x="186" y="128"/>
                  </a:lnTo>
                  <a:lnTo>
                    <a:pt x="184" y="128"/>
                  </a:lnTo>
                  <a:lnTo>
                    <a:pt x="184" y="130"/>
                  </a:lnTo>
                  <a:lnTo>
                    <a:pt x="186" y="132"/>
                  </a:lnTo>
                  <a:lnTo>
                    <a:pt x="184" y="132"/>
                  </a:lnTo>
                  <a:lnTo>
                    <a:pt x="182" y="132"/>
                  </a:lnTo>
                  <a:lnTo>
                    <a:pt x="180" y="132"/>
                  </a:lnTo>
                  <a:lnTo>
                    <a:pt x="178" y="132"/>
                  </a:lnTo>
                  <a:lnTo>
                    <a:pt x="176" y="132"/>
                  </a:lnTo>
                  <a:lnTo>
                    <a:pt x="178" y="132"/>
                  </a:lnTo>
                  <a:lnTo>
                    <a:pt x="178" y="130"/>
                  </a:lnTo>
                  <a:lnTo>
                    <a:pt x="178" y="128"/>
                  </a:lnTo>
                  <a:lnTo>
                    <a:pt x="178" y="130"/>
                  </a:lnTo>
                  <a:lnTo>
                    <a:pt x="176" y="132"/>
                  </a:lnTo>
                  <a:lnTo>
                    <a:pt x="174" y="132"/>
                  </a:lnTo>
                  <a:lnTo>
                    <a:pt x="172" y="132"/>
                  </a:lnTo>
                  <a:lnTo>
                    <a:pt x="170" y="132"/>
                  </a:lnTo>
                  <a:lnTo>
                    <a:pt x="168" y="132"/>
                  </a:lnTo>
                  <a:lnTo>
                    <a:pt x="166" y="132"/>
                  </a:lnTo>
                  <a:lnTo>
                    <a:pt x="166" y="134"/>
                  </a:lnTo>
                  <a:lnTo>
                    <a:pt x="166" y="136"/>
                  </a:lnTo>
                  <a:lnTo>
                    <a:pt x="164" y="140"/>
                  </a:lnTo>
                  <a:lnTo>
                    <a:pt x="162" y="144"/>
                  </a:lnTo>
                  <a:lnTo>
                    <a:pt x="158" y="148"/>
                  </a:lnTo>
                  <a:lnTo>
                    <a:pt x="156" y="150"/>
                  </a:lnTo>
                  <a:lnTo>
                    <a:pt x="154" y="150"/>
                  </a:lnTo>
                  <a:lnTo>
                    <a:pt x="152" y="150"/>
                  </a:lnTo>
                  <a:lnTo>
                    <a:pt x="150" y="152"/>
                  </a:lnTo>
                  <a:lnTo>
                    <a:pt x="150" y="154"/>
                  </a:lnTo>
                  <a:lnTo>
                    <a:pt x="152" y="154"/>
                  </a:lnTo>
                  <a:lnTo>
                    <a:pt x="150" y="154"/>
                  </a:lnTo>
                  <a:lnTo>
                    <a:pt x="150" y="156"/>
                  </a:lnTo>
                  <a:lnTo>
                    <a:pt x="148" y="154"/>
                  </a:lnTo>
                  <a:lnTo>
                    <a:pt x="148" y="152"/>
                  </a:lnTo>
                  <a:lnTo>
                    <a:pt x="148" y="150"/>
                  </a:lnTo>
                  <a:lnTo>
                    <a:pt x="146" y="150"/>
                  </a:lnTo>
                  <a:lnTo>
                    <a:pt x="146" y="154"/>
                  </a:lnTo>
                  <a:lnTo>
                    <a:pt x="146" y="156"/>
                  </a:lnTo>
                  <a:lnTo>
                    <a:pt x="148" y="158"/>
                  </a:lnTo>
                  <a:lnTo>
                    <a:pt x="150" y="158"/>
                  </a:lnTo>
                  <a:lnTo>
                    <a:pt x="150" y="160"/>
                  </a:lnTo>
                  <a:lnTo>
                    <a:pt x="150" y="162"/>
                  </a:lnTo>
                  <a:lnTo>
                    <a:pt x="150" y="164"/>
                  </a:lnTo>
                  <a:lnTo>
                    <a:pt x="148" y="164"/>
                  </a:lnTo>
                  <a:lnTo>
                    <a:pt x="148" y="162"/>
                  </a:lnTo>
                  <a:lnTo>
                    <a:pt x="148" y="160"/>
                  </a:lnTo>
                  <a:lnTo>
                    <a:pt x="146" y="160"/>
                  </a:lnTo>
                  <a:lnTo>
                    <a:pt x="144" y="160"/>
                  </a:lnTo>
                  <a:lnTo>
                    <a:pt x="142" y="160"/>
                  </a:lnTo>
                  <a:lnTo>
                    <a:pt x="140" y="160"/>
                  </a:lnTo>
                  <a:lnTo>
                    <a:pt x="134" y="162"/>
                  </a:lnTo>
                  <a:lnTo>
                    <a:pt x="132" y="162"/>
                  </a:lnTo>
                  <a:lnTo>
                    <a:pt x="132" y="164"/>
                  </a:lnTo>
                  <a:lnTo>
                    <a:pt x="130" y="164"/>
                  </a:lnTo>
                  <a:lnTo>
                    <a:pt x="128" y="164"/>
                  </a:lnTo>
                  <a:lnTo>
                    <a:pt x="124" y="162"/>
                  </a:lnTo>
                  <a:lnTo>
                    <a:pt x="122" y="162"/>
                  </a:lnTo>
                  <a:lnTo>
                    <a:pt x="122" y="160"/>
                  </a:lnTo>
                  <a:lnTo>
                    <a:pt x="120" y="160"/>
                  </a:lnTo>
                  <a:lnTo>
                    <a:pt x="120" y="158"/>
                  </a:lnTo>
                  <a:lnTo>
                    <a:pt x="122" y="158"/>
                  </a:lnTo>
                  <a:lnTo>
                    <a:pt x="124" y="158"/>
                  </a:lnTo>
                  <a:lnTo>
                    <a:pt x="126" y="158"/>
                  </a:lnTo>
                  <a:lnTo>
                    <a:pt x="126" y="154"/>
                  </a:lnTo>
                  <a:lnTo>
                    <a:pt x="124" y="154"/>
                  </a:lnTo>
                  <a:lnTo>
                    <a:pt x="124" y="152"/>
                  </a:lnTo>
                  <a:lnTo>
                    <a:pt x="126" y="152"/>
                  </a:lnTo>
                  <a:lnTo>
                    <a:pt x="128" y="152"/>
                  </a:lnTo>
                  <a:lnTo>
                    <a:pt x="130" y="150"/>
                  </a:lnTo>
                  <a:lnTo>
                    <a:pt x="130" y="148"/>
                  </a:lnTo>
                  <a:lnTo>
                    <a:pt x="128" y="148"/>
                  </a:lnTo>
                  <a:lnTo>
                    <a:pt x="128" y="146"/>
                  </a:lnTo>
                  <a:lnTo>
                    <a:pt x="130" y="146"/>
                  </a:lnTo>
                  <a:lnTo>
                    <a:pt x="132" y="146"/>
                  </a:lnTo>
                  <a:lnTo>
                    <a:pt x="134" y="142"/>
                  </a:lnTo>
                  <a:lnTo>
                    <a:pt x="132" y="140"/>
                  </a:lnTo>
                  <a:lnTo>
                    <a:pt x="132" y="138"/>
                  </a:lnTo>
                  <a:lnTo>
                    <a:pt x="130" y="136"/>
                  </a:lnTo>
                  <a:lnTo>
                    <a:pt x="132" y="134"/>
                  </a:lnTo>
                  <a:lnTo>
                    <a:pt x="134" y="132"/>
                  </a:lnTo>
                  <a:lnTo>
                    <a:pt x="136" y="132"/>
                  </a:lnTo>
                  <a:lnTo>
                    <a:pt x="136" y="134"/>
                  </a:lnTo>
                  <a:lnTo>
                    <a:pt x="136" y="136"/>
                  </a:lnTo>
                  <a:lnTo>
                    <a:pt x="136" y="138"/>
                  </a:lnTo>
                  <a:lnTo>
                    <a:pt x="136" y="136"/>
                  </a:lnTo>
                  <a:lnTo>
                    <a:pt x="138" y="136"/>
                  </a:lnTo>
                  <a:lnTo>
                    <a:pt x="138" y="134"/>
                  </a:lnTo>
                  <a:lnTo>
                    <a:pt x="140" y="134"/>
                  </a:lnTo>
                  <a:lnTo>
                    <a:pt x="142" y="134"/>
                  </a:lnTo>
                  <a:lnTo>
                    <a:pt x="142" y="136"/>
                  </a:lnTo>
                  <a:lnTo>
                    <a:pt x="144" y="136"/>
                  </a:lnTo>
                  <a:lnTo>
                    <a:pt x="146" y="136"/>
                  </a:lnTo>
                  <a:lnTo>
                    <a:pt x="148" y="136"/>
                  </a:lnTo>
                  <a:lnTo>
                    <a:pt x="148" y="138"/>
                  </a:lnTo>
                  <a:lnTo>
                    <a:pt x="150" y="136"/>
                  </a:lnTo>
                  <a:lnTo>
                    <a:pt x="152" y="136"/>
                  </a:lnTo>
                  <a:lnTo>
                    <a:pt x="154" y="136"/>
                  </a:lnTo>
                  <a:lnTo>
                    <a:pt x="152" y="136"/>
                  </a:lnTo>
                  <a:lnTo>
                    <a:pt x="152" y="134"/>
                  </a:lnTo>
                  <a:lnTo>
                    <a:pt x="150" y="134"/>
                  </a:lnTo>
                  <a:lnTo>
                    <a:pt x="148" y="134"/>
                  </a:lnTo>
                  <a:lnTo>
                    <a:pt x="148" y="132"/>
                  </a:lnTo>
                  <a:lnTo>
                    <a:pt x="150" y="132"/>
                  </a:lnTo>
                  <a:lnTo>
                    <a:pt x="150" y="130"/>
                  </a:lnTo>
                  <a:lnTo>
                    <a:pt x="148" y="128"/>
                  </a:lnTo>
                  <a:lnTo>
                    <a:pt x="146" y="128"/>
                  </a:lnTo>
                  <a:lnTo>
                    <a:pt x="144" y="126"/>
                  </a:lnTo>
                  <a:lnTo>
                    <a:pt x="142" y="126"/>
                  </a:lnTo>
                  <a:lnTo>
                    <a:pt x="140" y="126"/>
                  </a:lnTo>
                  <a:lnTo>
                    <a:pt x="140" y="124"/>
                  </a:lnTo>
                  <a:lnTo>
                    <a:pt x="142" y="124"/>
                  </a:lnTo>
                  <a:lnTo>
                    <a:pt x="140" y="120"/>
                  </a:lnTo>
                  <a:lnTo>
                    <a:pt x="140" y="118"/>
                  </a:lnTo>
                  <a:lnTo>
                    <a:pt x="140" y="116"/>
                  </a:lnTo>
                  <a:lnTo>
                    <a:pt x="138" y="116"/>
                  </a:lnTo>
                  <a:lnTo>
                    <a:pt x="136" y="116"/>
                  </a:lnTo>
                  <a:lnTo>
                    <a:pt x="136" y="114"/>
                  </a:lnTo>
                  <a:lnTo>
                    <a:pt x="134" y="114"/>
                  </a:lnTo>
                  <a:lnTo>
                    <a:pt x="132" y="112"/>
                  </a:lnTo>
                  <a:lnTo>
                    <a:pt x="132" y="114"/>
                  </a:lnTo>
                  <a:lnTo>
                    <a:pt x="130" y="112"/>
                  </a:lnTo>
                  <a:lnTo>
                    <a:pt x="130" y="110"/>
                  </a:lnTo>
                  <a:lnTo>
                    <a:pt x="132" y="110"/>
                  </a:lnTo>
                  <a:lnTo>
                    <a:pt x="132" y="106"/>
                  </a:lnTo>
                  <a:lnTo>
                    <a:pt x="130" y="100"/>
                  </a:lnTo>
                  <a:lnTo>
                    <a:pt x="128" y="100"/>
                  </a:lnTo>
                  <a:lnTo>
                    <a:pt x="128" y="102"/>
                  </a:lnTo>
                  <a:lnTo>
                    <a:pt x="126" y="102"/>
                  </a:lnTo>
                  <a:lnTo>
                    <a:pt x="126" y="100"/>
                  </a:lnTo>
                  <a:lnTo>
                    <a:pt x="124" y="100"/>
                  </a:lnTo>
                  <a:lnTo>
                    <a:pt x="122" y="98"/>
                  </a:lnTo>
                  <a:lnTo>
                    <a:pt x="122" y="96"/>
                  </a:lnTo>
                  <a:lnTo>
                    <a:pt x="120" y="96"/>
                  </a:lnTo>
                  <a:lnTo>
                    <a:pt x="118" y="96"/>
                  </a:lnTo>
                  <a:lnTo>
                    <a:pt x="116" y="96"/>
                  </a:lnTo>
                  <a:lnTo>
                    <a:pt x="116" y="94"/>
                  </a:lnTo>
                  <a:lnTo>
                    <a:pt x="114" y="94"/>
                  </a:lnTo>
                  <a:lnTo>
                    <a:pt x="112" y="94"/>
                  </a:lnTo>
                  <a:lnTo>
                    <a:pt x="110" y="94"/>
                  </a:lnTo>
                  <a:lnTo>
                    <a:pt x="110" y="92"/>
                  </a:lnTo>
                  <a:lnTo>
                    <a:pt x="108" y="92"/>
                  </a:lnTo>
                  <a:lnTo>
                    <a:pt x="106" y="92"/>
                  </a:lnTo>
                  <a:lnTo>
                    <a:pt x="106" y="90"/>
                  </a:lnTo>
                  <a:lnTo>
                    <a:pt x="104" y="90"/>
                  </a:lnTo>
                  <a:lnTo>
                    <a:pt x="104" y="88"/>
                  </a:lnTo>
                  <a:lnTo>
                    <a:pt x="102" y="88"/>
                  </a:lnTo>
                  <a:lnTo>
                    <a:pt x="98" y="88"/>
                  </a:lnTo>
                  <a:lnTo>
                    <a:pt x="98" y="90"/>
                  </a:lnTo>
                  <a:lnTo>
                    <a:pt x="94" y="90"/>
                  </a:lnTo>
                  <a:lnTo>
                    <a:pt x="88" y="92"/>
                  </a:lnTo>
                  <a:lnTo>
                    <a:pt x="86" y="92"/>
                  </a:lnTo>
                  <a:lnTo>
                    <a:pt x="84" y="92"/>
                  </a:lnTo>
                  <a:lnTo>
                    <a:pt x="82" y="92"/>
                  </a:lnTo>
                  <a:lnTo>
                    <a:pt x="82" y="94"/>
                  </a:lnTo>
                  <a:lnTo>
                    <a:pt x="80" y="94"/>
                  </a:lnTo>
                  <a:lnTo>
                    <a:pt x="78" y="94"/>
                  </a:lnTo>
                  <a:lnTo>
                    <a:pt x="76" y="96"/>
                  </a:lnTo>
                  <a:lnTo>
                    <a:pt x="76" y="98"/>
                  </a:lnTo>
                  <a:lnTo>
                    <a:pt x="74" y="100"/>
                  </a:lnTo>
                  <a:lnTo>
                    <a:pt x="72" y="100"/>
                  </a:lnTo>
                  <a:lnTo>
                    <a:pt x="70" y="100"/>
                  </a:lnTo>
                  <a:lnTo>
                    <a:pt x="68" y="102"/>
                  </a:lnTo>
                  <a:lnTo>
                    <a:pt x="66" y="102"/>
                  </a:lnTo>
                  <a:lnTo>
                    <a:pt x="64" y="102"/>
                  </a:lnTo>
                  <a:lnTo>
                    <a:pt x="60" y="102"/>
                  </a:lnTo>
                  <a:lnTo>
                    <a:pt x="58" y="102"/>
                  </a:lnTo>
                  <a:lnTo>
                    <a:pt x="58" y="104"/>
                  </a:lnTo>
                  <a:lnTo>
                    <a:pt x="56" y="106"/>
                  </a:lnTo>
                  <a:lnTo>
                    <a:pt x="54" y="106"/>
                  </a:lnTo>
                  <a:lnTo>
                    <a:pt x="52" y="106"/>
                  </a:lnTo>
                  <a:lnTo>
                    <a:pt x="50" y="104"/>
                  </a:lnTo>
                  <a:lnTo>
                    <a:pt x="48" y="104"/>
                  </a:lnTo>
                  <a:lnTo>
                    <a:pt x="48" y="102"/>
                  </a:lnTo>
                  <a:lnTo>
                    <a:pt x="46" y="102"/>
                  </a:lnTo>
                  <a:lnTo>
                    <a:pt x="46" y="100"/>
                  </a:lnTo>
                  <a:lnTo>
                    <a:pt x="44" y="100"/>
                  </a:lnTo>
                  <a:lnTo>
                    <a:pt x="42" y="100"/>
                  </a:lnTo>
                  <a:lnTo>
                    <a:pt x="40" y="102"/>
                  </a:lnTo>
                  <a:lnTo>
                    <a:pt x="38" y="102"/>
                  </a:lnTo>
                  <a:lnTo>
                    <a:pt x="36" y="102"/>
                  </a:lnTo>
                  <a:lnTo>
                    <a:pt x="36" y="100"/>
                  </a:lnTo>
                  <a:lnTo>
                    <a:pt x="34" y="100"/>
                  </a:lnTo>
                  <a:lnTo>
                    <a:pt x="32" y="100"/>
                  </a:lnTo>
                  <a:lnTo>
                    <a:pt x="26" y="100"/>
                  </a:lnTo>
                  <a:lnTo>
                    <a:pt x="24" y="100"/>
                  </a:lnTo>
                  <a:lnTo>
                    <a:pt x="22" y="100"/>
                  </a:lnTo>
                  <a:lnTo>
                    <a:pt x="22" y="98"/>
                  </a:lnTo>
                  <a:lnTo>
                    <a:pt x="20" y="98"/>
                  </a:lnTo>
                  <a:lnTo>
                    <a:pt x="20" y="100"/>
                  </a:lnTo>
                  <a:lnTo>
                    <a:pt x="18" y="100"/>
                  </a:lnTo>
                  <a:lnTo>
                    <a:pt x="16" y="100"/>
                  </a:lnTo>
                  <a:lnTo>
                    <a:pt x="14" y="100"/>
                  </a:lnTo>
                  <a:lnTo>
                    <a:pt x="16" y="98"/>
                  </a:lnTo>
                  <a:lnTo>
                    <a:pt x="14" y="98"/>
                  </a:lnTo>
                  <a:lnTo>
                    <a:pt x="14" y="96"/>
                  </a:lnTo>
                  <a:lnTo>
                    <a:pt x="12" y="96"/>
                  </a:lnTo>
                  <a:lnTo>
                    <a:pt x="12" y="98"/>
                  </a:lnTo>
                  <a:lnTo>
                    <a:pt x="10" y="98"/>
                  </a:lnTo>
                  <a:lnTo>
                    <a:pt x="10" y="96"/>
                  </a:lnTo>
                  <a:lnTo>
                    <a:pt x="8" y="96"/>
                  </a:lnTo>
                  <a:lnTo>
                    <a:pt x="8" y="94"/>
                  </a:lnTo>
                  <a:lnTo>
                    <a:pt x="6" y="94"/>
                  </a:lnTo>
                  <a:lnTo>
                    <a:pt x="4" y="94"/>
                  </a:lnTo>
                  <a:lnTo>
                    <a:pt x="2" y="92"/>
                  </a:lnTo>
                  <a:lnTo>
                    <a:pt x="2" y="90"/>
                  </a:lnTo>
                  <a:lnTo>
                    <a:pt x="0" y="90"/>
                  </a:lnTo>
                  <a:lnTo>
                    <a:pt x="0" y="86"/>
                  </a:lnTo>
                  <a:lnTo>
                    <a:pt x="0" y="84"/>
                  </a:lnTo>
                  <a:lnTo>
                    <a:pt x="2" y="84"/>
                  </a:lnTo>
                  <a:lnTo>
                    <a:pt x="4" y="82"/>
                  </a:lnTo>
                  <a:lnTo>
                    <a:pt x="4" y="80"/>
                  </a:lnTo>
                  <a:lnTo>
                    <a:pt x="4" y="78"/>
                  </a:lnTo>
                  <a:lnTo>
                    <a:pt x="6" y="78"/>
                  </a:lnTo>
                  <a:lnTo>
                    <a:pt x="6" y="76"/>
                  </a:lnTo>
                  <a:lnTo>
                    <a:pt x="10" y="76"/>
                  </a:lnTo>
                  <a:lnTo>
                    <a:pt x="12" y="78"/>
                  </a:lnTo>
                  <a:lnTo>
                    <a:pt x="12" y="76"/>
                  </a:lnTo>
                  <a:lnTo>
                    <a:pt x="10" y="74"/>
                  </a:lnTo>
                  <a:lnTo>
                    <a:pt x="8" y="74"/>
                  </a:lnTo>
                  <a:lnTo>
                    <a:pt x="8" y="72"/>
                  </a:lnTo>
                  <a:lnTo>
                    <a:pt x="10" y="70"/>
                  </a:lnTo>
                  <a:lnTo>
                    <a:pt x="8" y="70"/>
                  </a:lnTo>
                  <a:lnTo>
                    <a:pt x="8" y="68"/>
                  </a:lnTo>
                  <a:lnTo>
                    <a:pt x="8" y="66"/>
                  </a:lnTo>
                  <a:lnTo>
                    <a:pt x="6" y="66"/>
                  </a:lnTo>
                  <a:lnTo>
                    <a:pt x="6" y="64"/>
                  </a:lnTo>
                  <a:lnTo>
                    <a:pt x="8" y="64"/>
                  </a:lnTo>
                  <a:lnTo>
                    <a:pt x="8" y="62"/>
                  </a:lnTo>
                  <a:lnTo>
                    <a:pt x="14" y="54"/>
                  </a:lnTo>
                  <a:lnTo>
                    <a:pt x="16" y="52"/>
                  </a:lnTo>
                  <a:lnTo>
                    <a:pt x="18" y="52"/>
                  </a:lnTo>
                  <a:lnTo>
                    <a:pt x="18" y="50"/>
                  </a:lnTo>
                  <a:lnTo>
                    <a:pt x="20" y="48"/>
                  </a:lnTo>
                  <a:lnTo>
                    <a:pt x="22" y="48"/>
                  </a:lnTo>
                  <a:lnTo>
                    <a:pt x="22" y="46"/>
                  </a:lnTo>
                  <a:lnTo>
                    <a:pt x="22" y="44"/>
                  </a:lnTo>
                  <a:lnTo>
                    <a:pt x="24" y="44"/>
                  </a:lnTo>
                  <a:lnTo>
                    <a:pt x="26" y="44"/>
                  </a:lnTo>
                  <a:lnTo>
                    <a:pt x="28" y="44"/>
                  </a:lnTo>
                  <a:lnTo>
                    <a:pt x="28" y="40"/>
                  </a:lnTo>
                  <a:lnTo>
                    <a:pt x="28" y="38"/>
                  </a:lnTo>
                  <a:lnTo>
                    <a:pt x="26" y="36"/>
                  </a:lnTo>
                  <a:lnTo>
                    <a:pt x="24" y="36"/>
                  </a:lnTo>
                  <a:lnTo>
                    <a:pt x="26" y="36"/>
                  </a:lnTo>
                  <a:lnTo>
                    <a:pt x="28" y="36"/>
                  </a:lnTo>
                  <a:lnTo>
                    <a:pt x="28" y="34"/>
                  </a:lnTo>
                  <a:lnTo>
                    <a:pt x="26" y="34"/>
                  </a:lnTo>
                  <a:lnTo>
                    <a:pt x="24" y="34"/>
                  </a:lnTo>
                  <a:lnTo>
                    <a:pt x="24" y="32"/>
                  </a:lnTo>
                  <a:lnTo>
                    <a:pt x="24" y="30"/>
                  </a:lnTo>
                  <a:lnTo>
                    <a:pt x="22" y="28"/>
                  </a:lnTo>
                  <a:lnTo>
                    <a:pt x="22" y="26"/>
                  </a:lnTo>
                  <a:lnTo>
                    <a:pt x="20" y="26"/>
                  </a:lnTo>
                  <a:lnTo>
                    <a:pt x="20" y="24"/>
                  </a:lnTo>
                  <a:lnTo>
                    <a:pt x="20" y="22"/>
                  </a:lnTo>
                  <a:lnTo>
                    <a:pt x="20" y="20"/>
                  </a:lnTo>
                  <a:lnTo>
                    <a:pt x="18" y="20"/>
                  </a:lnTo>
                  <a:lnTo>
                    <a:pt x="18" y="18"/>
                  </a:lnTo>
                  <a:lnTo>
                    <a:pt x="18" y="16"/>
                  </a:lnTo>
                  <a:lnTo>
                    <a:pt x="20" y="16"/>
                  </a:lnTo>
                  <a:lnTo>
                    <a:pt x="22" y="18"/>
                  </a:lnTo>
                  <a:lnTo>
                    <a:pt x="24" y="18"/>
                  </a:lnTo>
                  <a:lnTo>
                    <a:pt x="28" y="14"/>
                  </a:lnTo>
                  <a:lnTo>
                    <a:pt x="28" y="12"/>
                  </a:lnTo>
                  <a:lnTo>
                    <a:pt x="30" y="12"/>
                  </a:lnTo>
                  <a:lnTo>
                    <a:pt x="36" y="10"/>
                  </a:lnTo>
                  <a:lnTo>
                    <a:pt x="36" y="12"/>
                  </a:lnTo>
                  <a:lnTo>
                    <a:pt x="38" y="10"/>
                  </a:lnTo>
                  <a:lnTo>
                    <a:pt x="40" y="10"/>
                  </a:lnTo>
                  <a:lnTo>
                    <a:pt x="42" y="10"/>
                  </a:lnTo>
                  <a:lnTo>
                    <a:pt x="44" y="10"/>
                  </a:lnTo>
                  <a:lnTo>
                    <a:pt x="46" y="10"/>
                  </a:lnTo>
                  <a:lnTo>
                    <a:pt x="48" y="10"/>
                  </a:lnTo>
                  <a:lnTo>
                    <a:pt x="50" y="10"/>
                  </a:lnTo>
                  <a:lnTo>
                    <a:pt x="52" y="10"/>
                  </a:lnTo>
                  <a:lnTo>
                    <a:pt x="54" y="10"/>
                  </a:lnTo>
                  <a:lnTo>
                    <a:pt x="56" y="10"/>
                  </a:lnTo>
                  <a:lnTo>
                    <a:pt x="60" y="10"/>
                  </a:lnTo>
                  <a:lnTo>
                    <a:pt x="62" y="12"/>
                  </a:lnTo>
                  <a:lnTo>
                    <a:pt x="64" y="12"/>
                  </a:lnTo>
                  <a:lnTo>
                    <a:pt x="66" y="12"/>
                  </a:lnTo>
                  <a:lnTo>
                    <a:pt x="68" y="12"/>
                  </a:lnTo>
                  <a:lnTo>
                    <a:pt x="70" y="12"/>
                  </a:lnTo>
                  <a:lnTo>
                    <a:pt x="72" y="14"/>
                  </a:lnTo>
                  <a:lnTo>
                    <a:pt x="74" y="14"/>
                  </a:lnTo>
                  <a:lnTo>
                    <a:pt x="76" y="14"/>
                  </a:lnTo>
                  <a:lnTo>
                    <a:pt x="78" y="14"/>
                  </a:lnTo>
                  <a:lnTo>
                    <a:pt x="80" y="14"/>
                  </a:lnTo>
                  <a:lnTo>
                    <a:pt x="80" y="16"/>
                  </a:lnTo>
                  <a:lnTo>
                    <a:pt x="82" y="18"/>
                  </a:lnTo>
                  <a:lnTo>
                    <a:pt x="84" y="18"/>
                  </a:lnTo>
                  <a:lnTo>
                    <a:pt x="86" y="18"/>
                  </a:lnTo>
                  <a:lnTo>
                    <a:pt x="88" y="18"/>
                  </a:lnTo>
                  <a:lnTo>
                    <a:pt x="90" y="18"/>
                  </a:lnTo>
                  <a:lnTo>
                    <a:pt x="90" y="20"/>
                  </a:lnTo>
                  <a:lnTo>
                    <a:pt x="92" y="22"/>
                  </a:lnTo>
                  <a:lnTo>
                    <a:pt x="92" y="20"/>
                  </a:lnTo>
                  <a:lnTo>
                    <a:pt x="92" y="18"/>
                  </a:lnTo>
                  <a:lnTo>
                    <a:pt x="94" y="18"/>
                  </a:lnTo>
                  <a:lnTo>
                    <a:pt x="96" y="18"/>
                  </a:lnTo>
                  <a:lnTo>
                    <a:pt x="98" y="18"/>
                  </a:lnTo>
                  <a:lnTo>
                    <a:pt x="100" y="16"/>
                  </a:lnTo>
                  <a:lnTo>
                    <a:pt x="102" y="18"/>
                  </a:lnTo>
                  <a:lnTo>
                    <a:pt x="104" y="18"/>
                  </a:lnTo>
                  <a:lnTo>
                    <a:pt x="106" y="18"/>
                  </a:lnTo>
                  <a:lnTo>
                    <a:pt x="108" y="18"/>
                  </a:lnTo>
                  <a:lnTo>
                    <a:pt x="108" y="20"/>
                  </a:lnTo>
                  <a:lnTo>
                    <a:pt x="108" y="22"/>
                  </a:lnTo>
                  <a:lnTo>
                    <a:pt x="110" y="22"/>
                  </a:lnTo>
                  <a:lnTo>
                    <a:pt x="110" y="20"/>
                  </a:lnTo>
                  <a:lnTo>
                    <a:pt x="112" y="20"/>
                  </a:lnTo>
                  <a:lnTo>
                    <a:pt x="112" y="18"/>
                  </a:lnTo>
                  <a:lnTo>
                    <a:pt x="116" y="18"/>
                  </a:lnTo>
                  <a:lnTo>
                    <a:pt x="116" y="16"/>
                  </a:lnTo>
                  <a:lnTo>
                    <a:pt x="118" y="18"/>
                  </a:lnTo>
                  <a:lnTo>
                    <a:pt x="118" y="20"/>
                  </a:lnTo>
                  <a:lnTo>
                    <a:pt x="118" y="22"/>
                  </a:lnTo>
                  <a:lnTo>
                    <a:pt x="120" y="22"/>
                  </a:lnTo>
                  <a:lnTo>
                    <a:pt x="120" y="24"/>
                  </a:lnTo>
                  <a:lnTo>
                    <a:pt x="120" y="22"/>
                  </a:lnTo>
                  <a:lnTo>
                    <a:pt x="124" y="20"/>
                  </a:lnTo>
                  <a:lnTo>
                    <a:pt x="126" y="20"/>
                  </a:lnTo>
                  <a:lnTo>
                    <a:pt x="126" y="22"/>
                  </a:lnTo>
                  <a:lnTo>
                    <a:pt x="128" y="22"/>
                  </a:lnTo>
                  <a:lnTo>
                    <a:pt x="130" y="22"/>
                  </a:lnTo>
                  <a:lnTo>
                    <a:pt x="130" y="20"/>
                  </a:lnTo>
                  <a:lnTo>
                    <a:pt x="132" y="20"/>
                  </a:lnTo>
                  <a:lnTo>
                    <a:pt x="134" y="20"/>
                  </a:lnTo>
                  <a:lnTo>
                    <a:pt x="136" y="20"/>
                  </a:lnTo>
                  <a:lnTo>
                    <a:pt x="138" y="22"/>
                  </a:lnTo>
                  <a:lnTo>
                    <a:pt x="138" y="24"/>
                  </a:lnTo>
                  <a:lnTo>
                    <a:pt x="142" y="26"/>
                  </a:lnTo>
                  <a:lnTo>
                    <a:pt x="144" y="24"/>
                  </a:lnTo>
                  <a:lnTo>
                    <a:pt x="142" y="20"/>
                  </a:lnTo>
                  <a:lnTo>
                    <a:pt x="142" y="16"/>
                  </a:lnTo>
                  <a:lnTo>
                    <a:pt x="142" y="14"/>
                  </a:lnTo>
                  <a:lnTo>
                    <a:pt x="142" y="12"/>
                  </a:lnTo>
                  <a:lnTo>
                    <a:pt x="144" y="10"/>
                  </a:lnTo>
                  <a:lnTo>
                    <a:pt x="146" y="10"/>
                  </a:lnTo>
                  <a:lnTo>
                    <a:pt x="146" y="8"/>
                  </a:lnTo>
                  <a:lnTo>
                    <a:pt x="148" y="8"/>
                  </a:lnTo>
                  <a:lnTo>
                    <a:pt x="146" y="8"/>
                  </a:lnTo>
                  <a:lnTo>
                    <a:pt x="146" y="6"/>
                  </a:lnTo>
                  <a:lnTo>
                    <a:pt x="148" y="6"/>
                  </a:lnTo>
                  <a:lnTo>
                    <a:pt x="150" y="6"/>
                  </a:lnTo>
                  <a:lnTo>
                    <a:pt x="154" y="6"/>
                  </a:lnTo>
                  <a:lnTo>
                    <a:pt x="156" y="6"/>
                  </a:lnTo>
                  <a:lnTo>
                    <a:pt x="158" y="6"/>
                  </a:lnTo>
                  <a:lnTo>
                    <a:pt x="160" y="6"/>
                  </a:lnTo>
                  <a:lnTo>
                    <a:pt x="162" y="6"/>
                  </a:lnTo>
                  <a:lnTo>
                    <a:pt x="164" y="6"/>
                  </a:lnTo>
                  <a:lnTo>
                    <a:pt x="166" y="8"/>
                  </a:lnTo>
                  <a:lnTo>
                    <a:pt x="168" y="6"/>
                  </a:lnTo>
                  <a:lnTo>
                    <a:pt x="170" y="6"/>
                  </a:lnTo>
                  <a:lnTo>
                    <a:pt x="170" y="4"/>
                  </a:lnTo>
                  <a:lnTo>
                    <a:pt x="170" y="2"/>
                  </a:lnTo>
                  <a:lnTo>
                    <a:pt x="170" y="0"/>
                  </a:lnTo>
                  <a:lnTo>
                    <a:pt x="172" y="0"/>
                  </a:lnTo>
                  <a:lnTo>
                    <a:pt x="174" y="0"/>
                  </a:lnTo>
                  <a:lnTo>
                    <a:pt x="174" y="2"/>
                  </a:lnTo>
                  <a:lnTo>
                    <a:pt x="176" y="2"/>
                  </a:lnTo>
                  <a:lnTo>
                    <a:pt x="178" y="2"/>
                  </a:lnTo>
                  <a:lnTo>
                    <a:pt x="180" y="2"/>
                  </a:lnTo>
                  <a:lnTo>
                    <a:pt x="182" y="2"/>
                  </a:lnTo>
                  <a:lnTo>
                    <a:pt x="186" y="0"/>
                  </a:lnTo>
                  <a:lnTo>
                    <a:pt x="188" y="0"/>
                  </a:lnTo>
                  <a:lnTo>
                    <a:pt x="190" y="0"/>
                  </a:lnTo>
                  <a:lnTo>
                    <a:pt x="192" y="0"/>
                  </a:lnTo>
                  <a:lnTo>
                    <a:pt x="194" y="0"/>
                  </a:lnTo>
                  <a:lnTo>
                    <a:pt x="196" y="0"/>
                  </a:lnTo>
                  <a:lnTo>
                    <a:pt x="198" y="0"/>
                  </a:lnTo>
                  <a:lnTo>
                    <a:pt x="202" y="4"/>
                  </a:lnTo>
                  <a:lnTo>
                    <a:pt x="204" y="4"/>
                  </a:lnTo>
                  <a:lnTo>
                    <a:pt x="204" y="6"/>
                  </a:lnTo>
                  <a:lnTo>
                    <a:pt x="202" y="6"/>
                  </a:lnTo>
                  <a:lnTo>
                    <a:pt x="204" y="8"/>
                  </a:lnTo>
                  <a:lnTo>
                    <a:pt x="206" y="10"/>
                  </a:lnTo>
                  <a:lnTo>
                    <a:pt x="208" y="12"/>
                  </a:lnTo>
                  <a:lnTo>
                    <a:pt x="210" y="12"/>
                  </a:lnTo>
                  <a:lnTo>
                    <a:pt x="210" y="14"/>
                  </a:lnTo>
                  <a:lnTo>
                    <a:pt x="212" y="14"/>
                  </a:lnTo>
                  <a:lnTo>
                    <a:pt x="210" y="16"/>
                  </a:lnTo>
                  <a:lnTo>
                    <a:pt x="208" y="16"/>
                  </a:lnTo>
                  <a:lnTo>
                    <a:pt x="206" y="16"/>
                  </a:lnTo>
                  <a:lnTo>
                    <a:pt x="206" y="18"/>
                  </a:lnTo>
                  <a:lnTo>
                    <a:pt x="208" y="20"/>
                  </a:lnTo>
                  <a:lnTo>
                    <a:pt x="210" y="22"/>
                  </a:lnTo>
                  <a:lnTo>
                    <a:pt x="212" y="26"/>
                  </a:lnTo>
                  <a:lnTo>
                    <a:pt x="214" y="26"/>
                  </a:lnTo>
                  <a:lnTo>
                    <a:pt x="216" y="28"/>
                  </a:lnTo>
                  <a:lnTo>
                    <a:pt x="218" y="28"/>
                  </a:lnTo>
                  <a:lnTo>
                    <a:pt x="220" y="28"/>
                  </a:lnTo>
                  <a:lnTo>
                    <a:pt x="222" y="28"/>
                  </a:lnTo>
                  <a:lnTo>
                    <a:pt x="222" y="26"/>
                  </a:lnTo>
                  <a:lnTo>
                    <a:pt x="224" y="26"/>
                  </a:lnTo>
                  <a:lnTo>
                    <a:pt x="224" y="28"/>
                  </a:lnTo>
                  <a:lnTo>
                    <a:pt x="226" y="30"/>
                  </a:lnTo>
                  <a:lnTo>
                    <a:pt x="228" y="30"/>
                  </a:lnTo>
                  <a:lnTo>
                    <a:pt x="230" y="30"/>
                  </a:lnTo>
                  <a:lnTo>
                    <a:pt x="230" y="32"/>
                  </a:lnTo>
                  <a:lnTo>
                    <a:pt x="230" y="34"/>
                  </a:lnTo>
                  <a:lnTo>
                    <a:pt x="234" y="36"/>
                  </a:lnTo>
                  <a:lnTo>
                    <a:pt x="234" y="38"/>
                  </a:lnTo>
                  <a:lnTo>
                    <a:pt x="232" y="38"/>
                  </a:lnTo>
                  <a:lnTo>
                    <a:pt x="234" y="42"/>
                  </a:lnTo>
                  <a:lnTo>
                    <a:pt x="238" y="44"/>
                  </a:lnTo>
                  <a:lnTo>
                    <a:pt x="238" y="46"/>
                  </a:lnTo>
                  <a:lnTo>
                    <a:pt x="240" y="46"/>
                  </a:lnTo>
                  <a:lnTo>
                    <a:pt x="240" y="44"/>
                  </a:lnTo>
                  <a:lnTo>
                    <a:pt x="242" y="44"/>
                  </a:lnTo>
                  <a:lnTo>
                    <a:pt x="244" y="44"/>
                  </a:lnTo>
                  <a:lnTo>
                    <a:pt x="246" y="44"/>
                  </a:lnTo>
                  <a:lnTo>
                    <a:pt x="248" y="44"/>
                  </a:lnTo>
                  <a:lnTo>
                    <a:pt x="250" y="46"/>
                  </a:lnTo>
                  <a:lnTo>
                    <a:pt x="252" y="48"/>
                  </a:lnTo>
                  <a:lnTo>
                    <a:pt x="252" y="46"/>
                  </a:lnTo>
                  <a:lnTo>
                    <a:pt x="254" y="46"/>
                  </a:lnTo>
                  <a:lnTo>
                    <a:pt x="256" y="48"/>
                  </a:lnTo>
                  <a:lnTo>
                    <a:pt x="258" y="48"/>
                  </a:lnTo>
                  <a:lnTo>
                    <a:pt x="260" y="48"/>
                  </a:lnTo>
                  <a:lnTo>
                    <a:pt x="260" y="46"/>
                  </a:lnTo>
                  <a:lnTo>
                    <a:pt x="262" y="46"/>
                  </a:lnTo>
                  <a:lnTo>
                    <a:pt x="264" y="46"/>
                  </a:lnTo>
                  <a:lnTo>
                    <a:pt x="266" y="46"/>
                  </a:lnTo>
                  <a:lnTo>
                    <a:pt x="266" y="44"/>
                  </a:lnTo>
                  <a:lnTo>
                    <a:pt x="268" y="44"/>
                  </a:lnTo>
                  <a:lnTo>
                    <a:pt x="270" y="44"/>
                  </a:lnTo>
                  <a:lnTo>
                    <a:pt x="276" y="50"/>
                  </a:lnTo>
                  <a:lnTo>
                    <a:pt x="278" y="52"/>
                  </a:lnTo>
                  <a:lnTo>
                    <a:pt x="280" y="52"/>
                  </a:lnTo>
                  <a:lnTo>
                    <a:pt x="282" y="54"/>
                  </a:lnTo>
                  <a:lnTo>
                    <a:pt x="284" y="56"/>
                  </a:lnTo>
                  <a:lnTo>
                    <a:pt x="286" y="56"/>
                  </a:lnTo>
                  <a:lnTo>
                    <a:pt x="286" y="52"/>
                  </a:lnTo>
                  <a:lnTo>
                    <a:pt x="288" y="52"/>
                  </a:lnTo>
                  <a:lnTo>
                    <a:pt x="290" y="52"/>
                  </a:lnTo>
                  <a:lnTo>
                    <a:pt x="290" y="54"/>
                  </a:lnTo>
                  <a:lnTo>
                    <a:pt x="292" y="54"/>
                  </a:lnTo>
                  <a:lnTo>
                    <a:pt x="294" y="54"/>
                  </a:lnTo>
                  <a:lnTo>
                    <a:pt x="296" y="54"/>
                  </a:lnTo>
                  <a:lnTo>
                    <a:pt x="296" y="56"/>
                  </a:lnTo>
                  <a:lnTo>
                    <a:pt x="298" y="56"/>
                  </a:lnTo>
                  <a:lnTo>
                    <a:pt x="300" y="56"/>
                  </a:lnTo>
                  <a:lnTo>
                    <a:pt x="300" y="58"/>
                  </a:lnTo>
                  <a:lnTo>
                    <a:pt x="302" y="58"/>
                  </a:lnTo>
                  <a:lnTo>
                    <a:pt x="304" y="58"/>
                  </a:lnTo>
                  <a:lnTo>
                    <a:pt x="306" y="56"/>
                  </a:lnTo>
                  <a:lnTo>
                    <a:pt x="306" y="58"/>
                  </a:lnTo>
                  <a:lnTo>
                    <a:pt x="308" y="58"/>
                  </a:lnTo>
                  <a:lnTo>
                    <a:pt x="308" y="60"/>
                  </a:lnTo>
                  <a:lnTo>
                    <a:pt x="310" y="60"/>
                  </a:lnTo>
                  <a:lnTo>
                    <a:pt x="312" y="60"/>
                  </a:lnTo>
                  <a:lnTo>
                    <a:pt x="312" y="62"/>
                  </a:lnTo>
                  <a:lnTo>
                    <a:pt x="314" y="62"/>
                  </a:lnTo>
                  <a:lnTo>
                    <a:pt x="314" y="64"/>
                  </a:lnTo>
                  <a:lnTo>
                    <a:pt x="318" y="64"/>
                  </a:lnTo>
                  <a:lnTo>
                    <a:pt x="320" y="64"/>
                  </a:lnTo>
                  <a:lnTo>
                    <a:pt x="322" y="62"/>
                  </a:lnTo>
                  <a:lnTo>
                    <a:pt x="322" y="64"/>
                  </a:lnTo>
                  <a:lnTo>
                    <a:pt x="324" y="64"/>
                  </a:lnTo>
                  <a:lnTo>
                    <a:pt x="322" y="64"/>
                  </a:lnTo>
                  <a:lnTo>
                    <a:pt x="322" y="66"/>
                  </a:lnTo>
                  <a:lnTo>
                    <a:pt x="324" y="68"/>
                  </a:lnTo>
                  <a:lnTo>
                    <a:pt x="324" y="70"/>
                  </a:lnTo>
                  <a:lnTo>
                    <a:pt x="326" y="70"/>
                  </a:lnTo>
                  <a:lnTo>
                    <a:pt x="326" y="72"/>
                  </a:lnTo>
                  <a:lnTo>
                    <a:pt x="324" y="74"/>
                  </a:lnTo>
                  <a:lnTo>
                    <a:pt x="322" y="74"/>
                  </a:lnTo>
                  <a:lnTo>
                    <a:pt x="322" y="76"/>
                  </a:lnTo>
                  <a:lnTo>
                    <a:pt x="320" y="76"/>
                  </a:lnTo>
                  <a:lnTo>
                    <a:pt x="318" y="76"/>
                  </a:lnTo>
                  <a:lnTo>
                    <a:pt x="318" y="78"/>
                  </a:lnTo>
                  <a:lnTo>
                    <a:pt x="320" y="80"/>
                  </a:lnTo>
                  <a:lnTo>
                    <a:pt x="324" y="80"/>
                  </a:lnTo>
                  <a:lnTo>
                    <a:pt x="326" y="80"/>
                  </a:lnTo>
                  <a:lnTo>
                    <a:pt x="326" y="82"/>
                  </a:lnTo>
                  <a:lnTo>
                    <a:pt x="322" y="82"/>
                  </a:lnTo>
                  <a:lnTo>
                    <a:pt x="320" y="82"/>
                  </a:lnTo>
                  <a:lnTo>
                    <a:pt x="320" y="84"/>
                  </a:lnTo>
                  <a:lnTo>
                    <a:pt x="320" y="86"/>
                  </a:lnTo>
                  <a:lnTo>
                    <a:pt x="322" y="86"/>
                  </a:lnTo>
                  <a:lnTo>
                    <a:pt x="324" y="86"/>
                  </a:lnTo>
                  <a:lnTo>
                    <a:pt x="324" y="88"/>
                  </a:lnTo>
                  <a:lnTo>
                    <a:pt x="326" y="90"/>
                  </a:lnTo>
                  <a:lnTo>
                    <a:pt x="328" y="92"/>
                  </a:lnTo>
                  <a:lnTo>
                    <a:pt x="326" y="94"/>
                  </a:lnTo>
                  <a:lnTo>
                    <a:pt x="326" y="96"/>
                  </a:lnTo>
                  <a:lnTo>
                    <a:pt x="324" y="100"/>
                  </a:lnTo>
                  <a:lnTo>
                    <a:pt x="326" y="100"/>
                  </a:lnTo>
                  <a:lnTo>
                    <a:pt x="326" y="102"/>
                  </a:lnTo>
                  <a:lnTo>
                    <a:pt x="326" y="104"/>
                  </a:lnTo>
                  <a:lnTo>
                    <a:pt x="324" y="104"/>
                  </a:lnTo>
                  <a:lnTo>
                    <a:pt x="322" y="104"/>
                  </a:lnTo>
                  <a:lnTo>
                    <a:pt x="320" y="104"/>
                  </a:lnTo>
                  <a:lnTo>
                    <a:pt x="318" y="104"/>
                  </a:lnTo>
                  <a:lnTo>
                    <a:pt x="316" y="104"/>
                  </a:lnTo>
                  <a:lnTo>
                    <a:pt x="314" y="104"/>
                  </a:lnTo>
                  <a:lnTo>
                    <a:pt x="312" y="104"/>
                  </a:lnTo>
                  <a:lnTo>
                    <a:pt x="310" y="102"/>
                  </a:lnTo>
                  <a:lnTo>
                    <a:pt x="310" y="104"/>
                  </a:lnTo>
                  <a:lnTo>
                    <a:pt x="308" y="104"/>
                  </a:lnTo>
                  <a:lnTo>
                    <a:pt x="308" y="106"/>
                  </a:lnTo>
                  <a:lnTo>
                    <a:pt x="308" y="108"/>
                  </a:lnTo>
                  <a:lnTo>
                    <a:pt x="306" y="108"/>
                  </a:lnTo>
                  <a:lnTo>
                    <a:pt x="304" y="108"/>
                  </a:lnTo>
                  <a:lnTo>
                    <a:pt x="302" y="108"/>
                  </a:lnTo>
                  <a:lnTo>
                    <a:pt x="302" y="110"/>
                  </a:lnTo>
                  <a:lnTo>
                    <a:pt x="300" y="110"/>
                  </a:lnTo>
                  <a:lnTo>
                    <a:pt x="300" y="112"/>
                  </a:lnTo>
                  <a:lnTo>
                    <a:pt x="300" y="116"/>
                  </a:lnTo>
                  <a:lnTo>
                    <a:pt x="302" y="116"/>
                  </a:lnTo>
                  <a:lnTo>
                    <a:pt x="300" y="118"/>
                  </a:lnTo>
                  <a:lnTo>
                    <a:pt x="300" y="120"/>
                  </a:lnTo>
                  <a:lnTo>
                    <a:pt x="302" y="122"/>
                  </a:lnTo>
                  <a:lnTo>
                    <a:pt x="300" y="122"/>
                  </a:lnTo>
                  <a:lnTo>
                    <a:pt x="298" y="122"/>
                  </a:lnTo>
                  <a:lnTo>
                    <a:pt x="294" y="122"/>
                  </a:lnTo>
                  <a:lnTo>
                    <a:pt x="292" y="122"/>
                  </a:lnTo>
                  <a:lnTo>
                    <a:pt x="290" y="122"/>
                  </a:lnTo>
                  <a:lnTo>
                    <a:pt x="288" y="122"/>
                  </a:lnTo>
                  <a:lnTo>
                    <a:pt x="286" y="124"/>
                  </a:lnTo>
                  <a:lnTo>
                    <a:pt x="284" y="126"/>
                  </a:lnTo>
                  <a:lnTo>
                    <a:pt x="282" y="126"/>
                  </a:lnTo>
                  <a:lnTo>
                    <a:pt x="280" y="126"/>
                  </a:lnTo>
                  <a:lnTo>
                    <a:pt x="278" y="128"/>
                  </a:lnTo>
                  <a:lnTo>
                    <a:pt x="276" y="128"/>
                  </a:lnTo>
                  <a:lnTo>
                    <a:pt x="274" y="130"/>
                  </a:lnTo>
                  <a:lnTo>
                    <a:pt x="272" y="130"/>
                  </a:lnTo>
                  <a:lnTo>
                    <a:pt x="270" y="130"/>
                  </a:lnTo>
                  <a:lnTo>
                    <a:pt x="268" y="130"/>
                  </a:lnTo>
                  <a:lnTo>
                    <a:pt x="266" y="132"/>
                  </a:lnTo>
                  <a:lnTo>
                    <a:pt x="264" y="132"/>
                  </a:lnTo>
                  <a:lnTo>
                    <a:pt x="262" y="132"/>
                  </a:lnTo>
                  <a:lnTo>
                    <a:pt x="260" y="132"/>
                  </a:lnTo>
                  <a:lnTo>
                    <a:pt x="258" y="132"/>
                  </a:lnTo>
                  <a:lnTo>
                    <a:pt x="256" y="132"/>
                  </a:lnTo>
                  <a:lnTo>
                    <a:pt x="256" y="134"/>
                  </a:lnTo>
                  <a:lnTo>
                    <a:pt x="254" y="134"/>
                  </a:lnTo>
                  <a:lnTo>
                    <a:pt x="254" y="136"/>
                  </a:lnTo>
                  <a:lnTo>
                    <a:pt x="252" y="136"/>
                  </a:lnTo>
                  <a:lnTo>
                    <a:pt x="250" y="138"/>
                  </a:lnTo>
                  <a:lnTo>
                    <a:pt x="250" y="140"/>
                  </a:lnTo>
                  <a:lnTo>
                    <a:pt x="248" y="142"/>
                  </a:lnTo>
                  <a:lnTo>
                    <a:pt x="248" y="144"/>
                  </a:lnTo>
                  <a:lnTo>
                    <a:pt x="246" y="144"/>
                  </a:lnTo>
                  <a:lnTo>
                    <a:pt x="244" y="144"/>
                  </a:lnTo>
                  <a:lnTo>
                    <a:pt x="246" y="142"/>
                  </a:lnTo>
                  <a:lnTo>
                    <a:pt x="248" y="142"/>
                  </a:lnTo>
                  <a:lnTo>
                    <a:pt x="250" y="140"/>
                  </a:lnTo>
                  <a:lnTo>
                    <a:pt x="250" y="138"/>
                  </a:lnTo>
                  <a:lnTo>
                    <a:pt x="248" y="136"/>
                  </a:lnTo>
                  <a:lnTo>
                    <a:pt x="246" y="138"/>
                  </a:lnTo>
                  <a:lnTo>
                    <a:pt x="246" y="140"/>
                  </a:lnTo>
                  <a:lnTo>
                    <a:pt x="242" y="142"/>
                  </a:lnTo>
                  <a:lnTo>
                    <a:pt x="240" y="142"/>
                  </a:lnTo>
                  <a:lnTo>
                    <a:pt x="238" y="144"/>
                  </a:lnTo>
                  <a:lnTo>
                    <a:pt x="238" y="146"/>
                  </a:lnTo>
                  <a:lnTo>
                    <a:pt x="236" y="146"/>
                  </a:lnTo>
                  <a:lnTo>
                    <a:pt x="234" y="146"/>
                  </a:lnTo>
                  <a:lnTo>
                    <a:pt x="234" y="144"/>
                  </a:lnTo>
                  <a:lnTo>
                    <a:pt x="236" y="144"/>
                  </a:lnTo>
                  <a:lnTo>
                    <a:pt x="236" y="142"/>
                  </a:lnTo>
                  <a:lnTo>
                    <a:pt x="234" y="142"/>
                  </a:lnTo>
                  <a:lnTo>
                    <a:pt x="232" y="142"/>
                  </a:lnTo>
                  <a:lnTo>
                    <a:pt x="230" y="140"/>
                  </a:lnTo>
                  <a:lnTo>
                    <a:pt x="228" y="140"/>
                  </a:lnTo>
                  <a:lnTo>
                    <a:pt x="228" y="142"/>
                  </a:lnTo>
                  <a:lnTo>
                    <a:pt x="228" y="144"/>
                  </a:lnTo>
                  <a:lnTo>
                    <a:pt x="226" y="142"/>
                  </a:lnTo>
                  <a:lnTo>
                    <a:pt x="224" y="142"/>
                  </a:lnTo>
                  <a:lnTo>
                    <a:pt x="224" y="140"/>
                  </a:lnTo>
                  <a:lnTo>
                    <a:pt x="220" y="140"/>
                  </a:lnTo>
                  <a:lnTo>
                    <a:pt x="218" y="140"/>
                  </a:lnTo>
                  <a:lnTo>
                    <a:pt x="220" y="142"/>
                  </a:lnTo>
                  <a:lnTo>
                    <a:pt x="222" y="142"/>
                  </a:lnTo>
                  <a:lnTo>
                    <a:pt x="222" y="144"/>
                  </a:lnTo>
                  <a:lnTo>
                    <a:pt x="222" y="142"/>
                  </a:lnTo>
                  <a:lnTo>
                    <a:pt x="224" y="144"/>
                  </a:lnTo>
                  <a:lnTo>
                    <a:pt x="226" y="146"/>
                  </a:lnTo>
                  <a:lnTo>
                    <a:pt x="226" y="144"/>
                  </a:lnTo>
                  <a:lnTo>
                    <a:pt x="224" y="144"/>
                  </a:lnTo>
                  <a:lnTo>
                    <a:pt x="226" y="144"/>
                  </a:lnTo>
                  <a:lnTo>
                    <a:pt x="228" y="146"/>
                  </a:lnTo>
                  <a:lnTo>
                    <a:pt x="230" y="148"/>
                  </a:lnTo>
                  <a:lnTo>
                    <a:pt x="230" y="146"/>
                  </a:lnTo>
                  <a:lnTo>
                    <a:pt x="230" y="144"/>
                  </a:lnTo>
                  <a:lnTo>
                    <a:pt x="230" y="146"/>
                  </a:lnTo>
                  <a:lnTo>
                    <a:pt x="232" y="146"/>
                  </a:lnTo>
                  <a:lnTo>
                    <a:pt x="234" y="146"/>
                  </a:lnTo>
                  <a:lnTo>
                    <a:pt x="234" y="148"/>
                  </a:lnTo>
                  <a:lnTo>
                    <a:pt x="236" y="148"/>
                  </a:lnTo>
                  <a:lnTo>
                    <a:pt x="238" y="148"/>
                  </a:lnTo>
                  <a:lnTo>
                    <a:pt x="236" y="146"/>
                  </a:lnTo>
                  <a:lnTo>
                    <a:pt x="238" y="148"/>
                  </a:lnTo>
                  <a:lnTo>
                    <a:pt x="238" y="150"/>
                  </a:lnTo>
                  <a:lnTo>
                    <a:pt x="236" y="152"/>
                  </a:lnTo>
                  <a:lnTo>
                    <a:pt x="240" y="152"/>
                  </a:lnTo>
                  <a:lnTo>
                    <a:pt x="242" y="152"/>
                  </a:lnTo>
                  <a:lnTo>
                    <a:pt x="246" y="154"/>
                  </a:lnTo>
                  <a:lnTo>
                    <a:pt x="248" y="156"/>
                  </a:lnTo>
                  <a:lnTo>
                    <a:pt x="250" y="158"/>
                  </a:lnTo>
                  <a:lnTo>
                    <a:pt x="250" y="160"/>
                  </a:lnTo>
                  <a:lnTo>
                    <a:pt x="248" y="160"/>
                  </a:lnTo>
                  <a:lnTo>
                    <a:pt x="250" y="162"/>
                  </a:lnTo>
                  <a:lnTo>
                    <a:pt x="252" y="162"/>
                  </a:lnTo>
                  <a:lnTo>
                    <a:pt x="256" y="164"/>
                  </a:lnTo>
                  <a:lnTo>
                    <a:pt x="254" y="162"/>
                  </a:lnTo>
                  <a:lnTo>
                    <a:pt x="252" y="160"/>
                  </a:lnTo>
                  <a:lnTo>
                    <a:pt x="250" y="158"/>
                  </a:lnTo>
                  <a:lnTo>
                    <a:pt x="250" y="156"/>
                  </a:lnTo>
                  <a:lnTo>
                    <a:pt x="248" y="156"/>
                  </a:lnTo>
                  <a:lnTo>
                    <a:pt x="246" y="154"/>
                  </a:lnTo>
                  <a:lnTo>
                    <a:pt x="246" y="152"/>
                  </a:lnTo>
                  <a:lnTo>
                    <a:pt x="244" y="150"/>
                  </a:lnTo>
                  <a:lnTo>
                    <a:pt x="244" y="148"/>
                  </a:lnTo>
                  <a:lnTo>
                    <a:pt x="240" y="146"/>
                  </a:lnTo>
                  <a:lnTo>
                    <a:pt x="240" y="144"/>
                  </a:lnTo>
                  <a:lnTo>
                    <a:pt x="238" y="144"/>
                  </a:lnTo>
                  <a:lnTo>
                    <a:pt x="240" y="144"/>
                  </a:lnTo>
                  <a:lnTo>
                    <a:pt x="242" y="144"/>
                  </a:lnTo>
                  <a:lnTo>
                    <a:pt x="242" y="146"/>
                  </a:lnTo>
                  <a:lnTo>
                    <a:pt x="244" y="146"/>
                  </a:lnTo>
                  <a:lnTo>
                    <a:pt x="244" y="148"/>
                  </a:lnTo>
                  <a:lnTo>
                    <a:pt x="246" y="150"/>
                  </a:lnTo>
                  <a:lnTo>
                    <a:pt x="246" y="152"/>
                  </a:lnTo>
                  <a:lnTo>
                    <a:pt x="248" y="154"/>
                  </a:lnTo>
                  <a:lnTo>
                    <a:pt x="252" y="160"/>
                  </a:lnTo>
                  <a:lnTo>
                    <a:pt x="254" y="160"/>
                  </a:lnTo>
                  <a:lnTo>
                    <a:pt x="254" y="162"/>
                  </a:lnTo>
                  <a:lnTo>
                    <a:pt x="256" y="162"/>
                  </a:lnTo>
                  <a:lnTo>
                    <a:pt x="258" y="162"/>
                  </a:lnTo>
                  <a:lnTo>
                    <a:pt x="258" y="164"/>
                  </a:lnTo>
                  <a:lnTo>
                    <a:pt x="260" y="162"/>
                  </a:lnTo>
                  <a:lnTo>
                    <a:pt x="262" y="162"/>
                  </a:lnTo>
                  <a:lnTo>
                    <a:pt x="262" y="160"/>
                  </a:lnTo>
                  <a:lnTo>
                    <a:pt x="264" y="160"/>
                  </a:lnTo>
                  <a:lnTo>
                    <a:pt x="264" y="162"/>
                  </a:lnTo>
                  <a:lnTo>
                    <a:pt x="266" y="162"/>
                  </a:lnTo>
                  <a:lnTo>
                    <a:pt x="266" y="160"/>
                  </a:lnTo>
                  <a:lnTo>
                    <a:pt x="268" y="160"/>
                  </a:lnTo>
                  <a:lnTo>
                    <a:pt x="268" y="158"/>
                  </a:lnTo>
                  <a:lnTo>
                    <a:pt x="270" y="158"/>
                  </a:lnTo>
                  <a:lnTo>
                    <a:pt x="274" y="160"/>
                  </a:lnTo>
                  <a:lnTo>
                    <a:pt x="278" y="160"/>
                  </a:lnTo>
                  <a:lnTo>
                    <a:pt x="278" y="162"/>
                  </a:lnTo>
                  <a:lnTo>
                    <a:pt x="276" y="162"/>
                  </a:lnTo>
                  <a:lnTo>
                    <a:pt x="274" y="164"/>
                  </a:lnTo>
                  <a:lnTo>
                    <a:pt x="274" y="166"/>
                  </a:lnTo>
                  <a:lnTo>
                    <a:pt x="274" y="168"/>
                  </a:lnTo>
                  <a:lnTo>
                    <a:pt x="276" y="168"/>
                  </a:lnTo>
                  <a:lnTo>
                    <a:pt x="272" y="170"/>
                  </a:lnTo>
                  <a:lnTo>
                    <a:pt x="270" y="170"/>
                  </a:lnTo>
                  <a:lnTo>
                    <a:pt x="268" y="170"/>
                  </a:lnTo>
                  <a:lnTo>
                    <a:pt x="266" y="170"/>
                  </a:lnTo>
                  <a:lnTo>
                    <a:pt x="264" y="170"/>
                  </a:lnTo>
                  <a:lnTo>
                    <a:pt x="262" y="168"/>
                  </a:lnTo>
                  <a:lnTo>
                    <a:pt x="260" y="168"/>
                  </a:lnTo>
                  <a:lnTo>
                    <a:pt x="258" y="168"/>
                  </a:lnTo>
                  <a:lnTo>
                    <a:pt x="258" y="170"/>
                  </a:lnTo>
                  <a:lnTo>
                    <a:pt x="254" y="172"/>
                  </a:lnTo>
                  <a:lnTo>
                    <a:pt x="252" y="172"/>
                  </a:lnTo>
                  <a:lnTo>
                    <a:pt x="252" y="174"/>
                  </a:lnTo>
                  <a:lnTo>
                    <a:pt x="252" y="175"/>
                  </a:lnTo>
                  <a:lnTo>
                    <a:pt x="252" y="174"/>
                  </a:lnTo>
                  <a:lnTo>
                    <a:pt x="250" y="174"/>
                  </a:lnTo>
                  <a:lnTo>
                    <a:pt x="246" y="174"/>
                  </a:lnTo>
                  <a:lnTo>
                    <a:pt x="244" y="174"/>
                  </a:lnTo>
                  <a:lnTo>
                    <a:pt x="242" y="175"/>
                  </a:lnTo>
                  <a:lnTo>
                    <a:pt x="240" y="175"/>
                  </a:lnTo>
                  <a:lnTo>
                    <a:pt x="240" y="177"/>
                  </a:lnTo>
                  <a:lnTo>
                    <a:pt x="240" y="179"/>
                  </a:lnTo>
                  <a:lnTo>
                    <a:pt x="238" y="179"/>
                  </a:lnTo>
                  <a:lnTo>
                    <a:pt x="236" y="181"/>
                  </a:lnTo>
                  <a:lnTo>
                    <a:pt x="234" y="181"/>
                  </a:lnTo>
                  <a:lnTo>
                    <a:pt x="232" y="181"/>
                  </a:lnTo>
                  <a:lnTo>
                    <a:pt x="232" y="183"/>
                  </a:lnTo>
                  <a:lnTo>
                    <a:pt x="230" y="181"/>
                  </a:lnTo>
                  <a:lnTo>
                    <a:pt x="228" y="181"/>
                  </a:lnTo>
                  <a:lnTo>
                    <a:pt x="226" y="181"/>
                  </a:lnTo>
                  <a:lnTo>
                    <a:pt x="224" y="179"/>
                  </a:lnTo>
                  <a:lnTo>
                    <a:pt x="222" y="179"/>
                  </a:lnTo>
                  <a:lnTo>
                    <a:pt x="220" y="179"/>
                  </a:lnTo>
                  <a:lnTo>
                    <a:pt x="222" y="179"/>
                  </a:lnTo>
                  <a:lnTo>
                    <a:pt x="222" y="177"/>
                  </a:lnTo>
                  <a:lnTo>
                    <a:pt x="222" y="175"/>
                  </a:lnTo>
                  <a:lnTo>
                    <a:pt x="222" y="174"/>
                  </a:lnTo>
                  <a:lnTo>
                    <a:pt x="224" y="174"/>
                  </a:lnTo>
                  <a:lnTo>
                    <a:pt x="224" y="172"/>
                  </a:lnTo>
                  <a:lnTo>
                    <a:pt x="222" y="172"/>
                  </a:lnTo>
                  <a:lnTo>
                    <a:pt x="222" y="170"/>
                  </a:lnTo>
                  <a:lnTo>
                    <a:pt x="222" y="168"/>
                  </a:lnTo>
                  <a:lnTo>
                    <a:pt x="220" y="168"/>
                  </a:lnTo>
                  <a:lnTo>
                    <a:pt x="220" y="166"/>
                  </a:lnTo>
                  <a:lnTo>
                    <a:pt x="218" y="166"/>
                  </a:lnTo>
                  <a:lnTo>
                    <a:pt x="216" y="166"/>
                  </a:lnTo>
                  <a:lnTo>
                    <a:pt x="214" y="166"/>
                  </a:lnTo>
                  <a:lnTo>
                    <a:pt x="214" y="164"/>
                  </a:lnTo>
                  <a:lnTo>
                    <a:pt x="212" y="164"/>
                  </a:lnTo>
                  <a:lnTo>
                    <a:pt x="212" y="162"/>
                  </a:lnTo>
                  <a:lnTo>
                    <a:pt x="210" y="162"/>
                  </a:lnTo>
                  <a:lnTo>
                    <a:pt x="208" y="162"/>
                  </a:lnTo>
                  <a:lnTo>
                    <a:pt x="206" y="162"/>
                  </a:lnTo>
                  <a:lnTo>
                    <a:pt x="204" y="162"/>
                  </a:lnTo>
                  <a:lnTo>
                    <a:pt x="202" y="162"/>
                  </a:lnTo>
                  <a:lnTo>
                    <a:pt x="202" y="160"/>
                  </a:lnTo>
                  <a:lnTo>
                    <a:pt x="202" y="158"/>
                  </a:lnTo>
                  <a:lnTo>
                    <a:pt x="204" y="158"/>
                  </a:lnTo>
                  <a:lnTo>
                    <a:pt x="208" y="156"/>
                  </a:lnTo>
                  <a:lnTo>
                    <a:pt x="208" y="154"/>
                  </a:lnTo>
                  <a:lnTo>
                    <a:pt x="210" y="154"/>
                  </a:lnTo>
                  <a:lnTo>
                    <a:pt x="214" y="152"/>
                  </a:lnTo>
                  <a:lnTo>
                    <a:pt x="214" y="150"/>
                  </a:lnTo>
                  <a:lnTo>
                    <a:pt x="216" y="150"/>
                  </a:lnTo>
                  <a:lnTo>
                    <a:pt x="218" y="150"/>
                  </a:lnTo>
                  <a:lnTo>
                    <a:pt x="220" y="148"/>
                  </a:lnTo>
                  <a:lnTo>
                    <a:pt x="222" y="148"/>
                  </a:lnTo>
                  <a:lnTo>
                    <a:pt x="220" y="146"/>
                  </a:lnTo>
                  <a:lnTo>
                    <a:pt x="218" y="146"/>
                  </a:lnTo>
                  <a:lnTo>
                    <a:pt x="218" y="144"/>
                  </a:lnTo>
                  <a:lnTo>
                    <a:pt x="218" y="142"/>
                  </a:lnTo>
                  <a:lnTo>
                    <a:pt x="216" y="142"/>
                  </a:lnTo>
                  <a:lnTo>
                    <a:pt x="216" y="144"/>
                  </a:lnTo>
                  <a:lnTo>
                    <a:pt x="214" y="144"/>
                  </a:lnTo>
                  <a:lnTo>
                    <a:pt x="214" y="142"/>
                  </a:lnTo>
                  <a:lnTo>
                    <a:pt x="212" y="142"/>
                  </a:lnTo>
                  <a:lnTo>
                    <a:pt x="210" y="142"/>
                  </a:lnTo>
                  <a:lnTo>
                    <a:pt x="206" y="144"/>
                  </a:lnTo>
                  <a:lnTo>
                    <a:pt x="206" y="142"/>
                  </a:lnTo>
                  <a:lnTo>
                    <a:pt x="204" y="142"/>
                  </a:lnTo>
                  <a:lnTo>
                    <a:pt x="202" y="144"/>
                  </a:lnTo>
                  <a:lnTo>
                    <a:pt x="200" y="144"/>
                  </a:lnTo>
                  <a:lnTo>
                    <a:pt x="198" y="144"/>
                  </a:lnTo>
                  <a:lnTo>
                    <a:pt x="196" y="144"/>
                  </a:lnTo>
                  <a:lnTo>
                    <a:pt x="194" y="142"/>
                  </a:lnTo>
                  <a:lnTo>
                    <a:pt x="188" y="140"/>
                  </a:lnTo>
                  <a:lnTo>
                    <a:pt x="186" y="140"/>
                  </a:lnTo>
                  <a:lnTo>
                    <a:pt x="186" y="138"/>
                  </a:lnTo>
                  <a:lnTo>
                    <a:pt x="186" y="140"/>
                  </a:lnTo>
                  <a:lnTo>
                    <a:pt x="184" y="140"/>
                  </a:lnTo>
                  <a:lnTo>
                    <a:pt x="184" y="138"/>
                  </a:lnTo>
                  <a:lnTo>
                    <a:pt x="186" y="138"/>
                  </a:lnTo>
                  <a:lnTo>
                    <a:pt x="188" y="138"/>
                  </a:lnTo>
                  <a:lnTo>
                    <a:pt x="188" y="136"/>
                  </a:lnTo>
                  <a:lnTo>
                    <a:pt x="190" y="136"/>
                  </a:lnTo>
                  <a:lnTo>
                    <a:pt x="188" y="136"/>
                  </a:lnTo>
                  <a:lnTo>
                    <a:pt x="188" y="134"/>
                  </a:lnTo>
                  <a:lnTo>
                    <a:pt x="184" y="134"/>
                  </a:lnTo>
                  <a:lnTo>
                    <a:pt x="182" y="134"/>
                  </a:lnTo>
                  <a:lnTo>
                    <a:pt x="180" y="134"/>
                  </a:lnTo>
                  <a:lnTo>
                    <a:pt x="178" y="132"/>
                  </a:lnTo>
                  <a:lnTo>
                    <a:pt x="180" y="132"/>
                  </a:lnTo>
                  <a:lnTo>
                    <a:pt x="182" y="132"/>
                  </a:lnTo>
                  <a:lnTo>
                    <a:pt x="184" y="134"/>
                  </a:lnTo>
                  <a:close/>
                </a:path>
              </a:pathLst>
            </a:custGeom>
            <a:solidFill>
              <a:schemeClr val="tx2"/>
            </a:solidFill>
            <a:ln w="3175">
              <a:solidFill>
                <a:schemeClr val="bg1"/>
              </a:solidFill>
              <a:prstDash val="sysDot"/>
              <a:round/>
              <a:headEnd/>
              <a:tailEnd/>
            </a:ln>
          </p:spPr>
          <p:txBody>
            <a:bodyPr/>
            <a:lstStyle/>
            <a:p>
              <a:endParaRPr lang="de-DE" sz="2400" dirty="0">
                <a:solidFill>
                  <a:srgbClr val="E55A00"/>
                </a:solidFill>
              </a:endParaRPr>
            </a:p>
          </p:txBody>
        </p:sp>
        <p:sp>
          <p:nvSpPr>
            <p:cNvPr id="1235" name="Freeform 2773"/>
            <p:cNvSpPr>
              <a:spLocks/>
            </p:cNvSpPr>
            <p:nvPr/>
          </p:nvSpPr>
          <p:spPr bwMode="auto">
            <a:xfrm>
              <a:off x="4593165" y="1306296"/>
              <a:ext cx="2466513" cy="802891"/>
            </a:xfrm>
            <a:custGeom>
              <a:avLst/>
              <a:gdLst>
                <a:gd name="T0" fmla="*/ 2147483647 w 2490"/>
                <a:gd name="T1" fmla="*/ 2147483647 h 779"/>
                <a:gd name="T2" fmla="*/ 2147483647 w 2490"/>
                <a:gd name="T3" fmla="*/ 2147483647 h 779"/>
                <a:gd name="T4" fmla="*/ 2147483647 w 2490"/>
                <a:gd name="T5" fmla="*/ 2147483647 h 779"/>
                <a:gd name="T6" fmla="*/ 2147483647 w 2490"/>
                <a:gd name="T7" fmla="*/ 2147483647 h 779"/>
                <a:gd name="T8" fmla="*/ 2147483647 w 2490"/>
                <a:gd name="T9" fmla="*/ 2147483647 h 779"/>
                <a:gd name="T10" fmla="*/ 2147483647 w 2490"/>
                <a:gd name="T11" fmla="*/ 2147483647 h 779"/>
                <a:gd name="T12" fmla="*/ 2147483647 w 2490"/>
                <a:gd name="T13" fmla="*/ 2147483647 h 779"/>
                <a:gd name="T14" fmla="*/ 2147483647 w 2490"/>
                <a:gd name="T15" fmla="*/ 2147483647 h 779"/>
                <a:gd name="T16" fmla="*/ 2147483647 w 2490"/>
                <a:gd name="T17" fmla="*/ 2147483647 h 779"/>
                <a:gd name="T18" fmla="*/ 2147483647 w 2490"/>
                <a:gd name="T19" fmla="*/ 2147483647 h 779"/>
                <a:gd name="T20" fmla="*/ 2147483647 w 2490"/>
                <a:gd name="T21" fmla="*/ 2147483647 h 779"/>
                <a:gd name="T22" fmla="*/ 2147483647 w 2490"/>
                <a:gd name="T23" fmla="*/ 2147483647 h 779"/>
                <a:gd name="T24" fmla="*/ 2147483647 w 2490"/>
                <a:gd name="T25" fmla="*/ 2147483647 h 779"/>
                <a:gd name="T26" fmla="*/ 2147483647 w 2490"/>
                <a:gd name="T27" fmla="*/ 2147483647 h 779"/>
                <a:gd name="T28" fmla="*/ 2147483647 w 2490"/>
                <a:gd name="T29" fmla="*/ 2147483647 h 779"/>
                <a:gd name="T30" fmla="*/ 2147483647 w 2490"/>
                <a:gd name="T31" fmla="*/ 2147483647 h 779"/>
                <a:gd name="T32" fmla="*/ 2147483647 w 2490"/>
                <a:gd name="T33" fmla="*/ 2147483647 h 779"/>
                <a:gd name="T34" fmla="*/ 2147483647 w 2490"/>
                <a:gd name="T35" fmla="*/ 2147483647 h 779"/>
                <a:gd name="T36" fmla="*/ 2147483647 w 2490"/>
                <a:gd name="T37" fmla="*/ 2147483647 h 779"/>
                <a:gd name="T38" fmla="*/ 2147483647 w 2490"/>
                <a:gd name="T39" fmla="*/ 2147483647 h 779"/>
                <a:gd name="T40" fmla="*/ 2147483647 w 2490"/>
                <a:gd name="T41" fmla="*/ 2147483647 h 779"/>
                <a:gd name="T42" fmla="*/ 2147483647 w 2490"/>
                <a:gd name="T43" fmla="*/ 2147483647 h 779"/>
                <a:gd name="T44" fmla="*/ 2147483647 w 2490"/>
                <a:gd name="T45" fmla="*/ 2147483647 h 779"/>
                <a:gd name="T46" fmla="*/ 2147483647 w 2490"/>
                <a:gd name="T47" fmla="*/ 2147483647 h 779"/>
                <a:gd name="T48" fmla="*/ 2147483647 w 2490"/>
                <a:gd name="T49" fmla="*/ 2147483647 h 779"/>
                <a:gd name="T50" fmla="*/ 2147483647 w 2490"/>
                <a:gd name="T51" fmla="*/ 2147483647 h 779"/>
                <a:gd name="T52" fmla="*/ 2147483647 w 2490"/>
                <a:gd name="T53" fmla="*/ 2147483647 h 779"/>
                <a:gd name="T54" fmla="*/ 2147483647 w 2490"/>
                <a:gd name="T55" fmla="*/ 2147483647 h 779"/>
                <a:gd name="T56" fmla="*/ 2147483647 w 2490"/>
                <a:gd name="T57" fmla="*/ 2147483647 h 779"/>
                <a:gd name="T58" fmla="*/ 2147483647 w 2490"/>
                <a:gd name="T59" fmla="*/ 2147483647 h 779"/>
                <a:gd name="T60" fmla="*/ 2147483647 w 2490"/>
                <a:gd name="T61" fmla="*/ 2147483647 h 779"/>
                <a:gd name="T62" fmla="*/ 2147483647 w 2490"/>
                <a:gd name="T63" fmla="*/ 2147483647 h 779"/>
                <a:gd name="T64" fmla="*/ 2147483647 w 2490"/>
                <a:gd name="T65" fmla="*/ 2147483647 h 779"/>
                <a:gd name="T66" fmla="*/ 2147483647 w 2490"/>
                <a:gd name="T67" fmla="*/ 2147483647 h 779"/>
                <a:gd name="T68" fmla="*/ 2147483647 w 2490"/>
                <a:gd name="T69" fmla="*/ 2147483647 h 779"/>
                <a:gd name="T70" fmla="*/ 2147483647 w 2490"/>
                <a:gd name="T71" fmla="*/ 2147483647 h 779"/>
                <a:gd name="T72" fmla="*/ 2147483647 w 2490"/>
                <a:gd name="T73" fmla="*/ 2147483647 h 779"/>
                <a:gd name="T74" fmla="*/ 2147483647 w 2490"/>
                <a:gd name="T75" fmla="*/ 2147483647 h 779"/>
                <a:gd name="T76" fmla="*/ 2147483647 w 2490"/>
                <a:gd name="T77" fmla="*/ 2147483647 h 779"/>
                <a:gd name="T78" fmla="*/ 2147483647 w 2490"/>
                <a:gd name="T79" fmla="*/ 2147483647 h 779"/>
                <a:gd name="T80" fmla="*/ 2147483647 w 2490"/>
                <a:gd name="T81" fmla="*/ 2147483647 h 779"/>
                <a:gd name="T82" fmla="*/ 2147483647 w 2490"/>
                <a:gd name="T83" fmla="*/ 2147483647 h 779"/>
                <a:gd name="T84" fmla="*/ 2147483647 w 2490"/>
                <a:gd name="T85" fmla="*/ 2147483647 h 779"/>
                <a:gd name="T86" fmla="*/ 2147483647 w 2490"/>
                <a:gd name="T87" fmla="*/ 2147483647 h 779"/>
                <a:gd name="T88" fmla="*/ 2147483647 w 2490"/>
                <a:gd name="T89" fmla="*/ 2147483647 h 779"/>
                <a:gd name="T90" fmla="*/ 2147483647 w 2490"/>
                <a:gd name="T91" fmla="*/ 2147483647 h 779"/>
                <a:gd name="T92" fmla="*/ 2147483647 w 2490"/>
                <a:gd name="T93" fmla="*/ 2147483647 h 779"/>
                <a:gd name="T94" fmla="*/ 2147483647 w 2490"/>
                <a:gd name="T95" fmla="*/ 2147483647 h 779"/>
                <a:gd name="T96" fmla="*/ 2147483647 w 2490"/>
                <a:gd name="T97" fmla="*/ 2147483647 h 779"/>
                <a:gd name="T98" fmla="*/ 2147483647 w 2490"/>
                <a:gd name="T99" fmla="*/ 2147483647 h 779"/>
                <a:gd name="T100" fmla="*/ 2147483647 w 2490"/>
                <a:gd name="T101" fmla="*/ 2147483647 h 779"/>
                <a:gd name="T102" fmla="*/ 2147483647 w 2490"/>
                <a:gd name="T103" fmla="*/ 2147483647 h 779"/>
                <a:gd name="T104" fmla="*/ 2147483647 w 2490"/>
                <a:gd name="T105" fmla="*/ 2147483647 h 779"/>
                <a:gd name="T106" fmla="*/ 2147483647 w 2490"/>
                <a:gd name="T107" fmla="*/ 2147483647 h 779"/>
                <a:gd name="T108" fmla="*/ 2147483647 w 2490"/>
                <a:gd name="T109" fmla="*/ 2147483647 h 779"/>
                <a:gd name="T110" fmla="*/ 2147483647 w 2490"/>
                <a:gd name="T111" fmla="*/ 2147483647 h 779"/>
                <a:gd name="T112" fmla="*/ 2147483647 w 2490"/>
                <a:gd name="T113" fmla="*/ 2147483647 h 779"/>
                <a:gd name="T114" fmla="*/ 2147483647 w 2490"/>
                <a:gd name="T115" fmla="*/ 2147483647 h 779"/>
                <a:gd name="T116" fmla="*/ 2147483647 w 2490"/>
                <a:gd name="T117" fmla="*/ 2147483647 h 779"/>
                <a:gd name="T118" fmla="*/ 2147483647 w 2490"/>
                <a:gd name="T119" fmla="*/ 2147483647 h 779"/>
                <a:gd name="T120" fmla="*/ 2147483647 w 2490"/>
                <a:gd name="T121" fmla="*/ 2147483647 h 779"/>
                <a:gd name="T122" fmla="*/ 2147483647 w 2490"/>
                <a:gd name="T123" fmla="*/ 2147483647 h 779"/>
                <a:gd name="T124" fmla="*/ 2147483647 w 2490"/>
                <a:gd name="T125" fmla="*/ 2147483647 h 779"/>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60000 65536"/>
                <a:gd name="T187" fmla="*/ 0 60000 65536"/>
                <a:gd name="T188" fmla="*/ 0 60000 65536"/>
                <a:gd name="T189" fmla="*/ 0 w 2490"/>
                <a:gd name="T190" fmla="*/ 0 h 779"/>
                <a:gd name="T191" fmla="*/ 2490 w 2490"/>
                <a:gd name="T192" fmla="*/ 779 h 779"/>
              </a:gdLst>
              <a:ahLst/>
              <a:cxnLst>
                <a:cxn ang="T126">
                  <a:pos x="T0" y="T1"/>
                </a:cxn>
                <a:cxn ang="T127">
                  <a:pos x="T2" y="T3"/>
                </a:cxn>
                <a:cxn ang="T128">
                  <a:pos x="T4" y="T5"/>
                </a:cxn>
                <a:cxn ang="T129">
                  <a:pos x="T6" y="T7"/>
                </a:cxn>
                <a:cxn ang="T130">
                  <a:pos x="T8" y="T9"/>
                </a:cxn>
                <a:cxn ang="T131">
                  <a:pos x="T10" y="T11"/>
                </a:cxn>
                <a:cxn ang="T132">
                  <a:pos x="T12" y="T13"/>
                </a:cxn>
                <a:cxn ang="T133">
                  <a:pos x="T14" y="T15"/>
                </a:cxn>
                <a:cxn ang="T134">
                  <a:pos x="T16" y="T17"/>
                </a:cxn>
                <a:cxn ang="T135">
                  <a:pos x="T18" y="T19"/>
                </a:cxn>
                <a:cxn ang="T136">
                  <a:pos x="T20" y="T21"/>
                </a:cxn>
                <a:cxn ang="T137">
                  <a:pos x="T22" y="T23"/>
                </a:cxn>
                <a:cxn ang="T138">
                  <a:pos x="T24" y="T25"/>
                </a:cxn>
                <a:cxn ang="T139">
                  <a:pos x="T26" y="T27"/>
                </a:cxn>
                <a:cxn ang="T140">
                  <a:pos x="T28" y="T29"/>
                </a:cxn>
                <a:cxn ang="T141">
                  <a:pos x="T30" y="T31"/>
                </a:cxn>
                <a:cxn ang="T142">
                  <a:pos x="T32" y="T33"/>
                </a:cxn>
                <a:cxn ang="T143">
                  <a:pos x="T34" y="T35"/>
                </a:cxn>
                <a:cxn ang="T144">
                  <a:pos x="T36" y="T37"/>
                </a:cxn>
                <a:cxn ang="T145">
                  <a:pos x="T38" y="T39"/>
                </a:cxn>
                <a:cxn ang="T146">
                  <a:pos x="T40" y="T41"/>
                </a:cxn>
                <a:cxn ang="T147">
                  <a:pos x="T42" y="T43"/>
                </a:cxn>
                <a:cxn ang="T148">
                  <a:pos x="T44" y="T45"/>
                </a:cxn>
                <a:cxn ang="T149">
                  <a:pos x="T46" y="T47"/>
                </a:cxn>
                <a:cxn ang="T150">
                  <a:pos x="T48" y="T49"/>
                </a:cxn>
                <a:cxn ang="T151">
                  <a:pos x="T50" y="T51"/>
                </a:cxn>
                <a:cxn ang="T152">
                  <a:pos x="T52" y="T53"/>
                </a:cxn>
                <a:cxn ang="T153">
                  <a:pos x="T54" y="T55"/>
                </a:cxn>
                <a:cxn ang="T154">
                  <a:pos x="T56" y="T57"/>
                </a:cxn>
                <a:cxn ang="T155">
                  <a:pos x="T58" y="T59"/>
                </a:cxn>
                <a:cxn ang="T156">
                  <a:pos x="T60" y="T61"/>
                </a:cxn>
                <a:cxn ang="T157">
                  <a:pos x="T62" y="T63"/>
                </a:cxn>
                <a:cxn ang="T158">
                  <a:pos x="T64" y="T65"/>
                </a:cxn>
                <a:cxn ang="T159">
                  <a:pos x="T66" y="T67"/>
                </a:cxn>
                <a:cxn ang="T160">
                  <a:pos x="T68" y="T69"/>
                </a:cxn>
                <a:cxn ang="T161">
                  <a:pos x="T70" y="T71"/>
                </a:cxn>
                <a:cxn ang="T162">
                  <a:pos x="T72" y="T73"/>
                </a:cxn>
                <a:cxn ang="T163">
                  <a:pos x="T74" y="T75"/>
                </a:cxn>
                <a:cxn ang="T164">
                  <a:pos x="T76" y="T77"/>
                </a:cxn>
                <a:cxn ang="T165">
                  <a:pos x="T78" y="T79"/>
                </a:cxn>
                <a:cxn ang="T166">
                  <a:pos x="T80" y="T81"/>
                </a:cxn>
                <a:cxn ang="T167">
                  <a:pos x="T82" y="T83"/>
                </a:cxn>
                <a:cxn ang="T168">
                  <a:pos x="T84" y="T85"/>
                </a:cxn>
                <a:cxn ang="T169">
                  <a:pos x="T86" y="T87"/>
                </a:cxn>
                <a:cxn ang="T170">
                  <a:pos x="T88" y="T89"/>
                </a:cxn>
                <a:cxn ang="T171">
                  <a:pos x="T90" y="T91"/>
                </a:cxn>
                <a:cxn ang="T172">
                  <a:pos x="T92" y="T93"/>
                </a:cxn>
                <a:cxn ang="T173">
                  <a:pos x="T94" y="T95"/>
                </a:cxn>
                <a:cxn ang="T174">
                  <a:pos x="T96" y="T97"/>
                </a:cxn>
                <a:cxn ang="T175">
                  <a:pos x="T98" y="T99"/>
                </a:cxn>
                <a:cxn ang="T176">
                  <a:pos x="T100" y="T101"/>
                </a:cxn>
                <a:cxn ang="T177">
                  <a:pos x="T102" y="T103"/>
                </a:cxn>
                <a:cxn ang="T178">
                  <a:pos x="T104" y="T105"/>
                </a:cxn>
                <a:cxn ang="T179">
                  <a:pos x="T106" y="T107"/>
                </a:cxn>
                <a:cxn ang="T180">
                  <a:pos x="T108" y="T109"/>
                </a:cxn>
                <a:cxn ang="T181">
                  <a:pos x="T110" y="T111"/>
                </a:cxn>
                <a:cxn ang="T182">
                  <a:pos x="T112" y="T113"/>
                </a:cxn>
                <a:cxn ang="T183">
                  <a:pos x="T114" y="T115"/>
                </a:cxn>
                <a:cxn ang="T184">
                  <a:pos x="T116" y="T117"/>
                </a:cxn>
                <a:cxn ang="T185">
                  <a:pos x="T118" y="T119"/>
                </a:cxn>
                <a:cxn ang="T186">
                  <a:pos x="T120" y="T121"/>
                </a:cxn>
                <a:cxn ang="T187">
                  <a:pos x="T122" y="T123"/>
                </a:cxn>
                <a:cxn ang="T188">
                  <a:pos x="T124" y="T125"/>
                </a:cxn>
              </a:cxnLst>
              <a:rect l="T189" t="T190" r="T191" b="T192"/>
              <a:pathLst>
                <a:path w="2490" h="779">
                  <a:moveTo>
                    <a:pt x="1004" y="10"/>
                  </a:moveTo>
                  <a:lnTo>
                    <a:pt x="1004" y="8"/>
                  </a:lnTo>
                  <a:lnTo>
                    <a:pt x="1004" y="10"/>
                  </a:lnTo>
                  <a:lnTo>
                    <a:pt x="1002" y="10"/>
                  </a:lnTo>
                  <a:lnTo>
                    <a:pt x="1000" y="10"/>
                  </a:lnTo>
                  <a:lnTo>
                    <a:pt x="996" y="10"/>
                  </a:lnTo>
                  <a:lnTo>
                    <a:pt x="994" y="10"/>
                  </a:lnTo>
                  <a:lnTo>
                    <a:pt x="992" y="12"/>
                  </a:lnTo>
                  <a:lnTo>
                    <a:pt x="994" y="12"/>
                  </a:lnTo>
                  <a:lnTo>
                    <a:pt x="996" y="12"/>
                  </a:lnTo>
                  <a:lnTo>
                    <a:pt x="998" y="12"/>
                  </a:lnTo>
                  <a:lnTo>
                    <a:pt x="1000" y="12"/>
                  </a:lnTo>
                  <a:lnTo>
                    <a:pt x="1004" y="12"/>
                  </a:lnTo>
                  <a:lnTo>
                    <a:pt x="1006" y="12"/>
                  </a:lnTo>
                  <a:lnTo>
                    <a:pt x="1008" y="12"/>
                  </a:lnTo>
                  <a:lnTo>
                    <a:pt x="1010" y="12"/>
                  </a:lnTo>
                  <a:lnTo>
                    <a:pt x="1010" y="14"/>
                  </a:lnTo>
                  <a:lnTo>
                    <a:pt x="1014" y="14"/>
                  </a:lnTo>
                  <a:lnTo>
                    <a:pt x="1016" y="12"/>
                  </a:lnTo>
                  <a:lnTo>
                    <a:pt x="1020" y="14"/>
                  </a:lnTo>
                  <a:lnTo>
                    <a:pt x="1022" y="14"/>
                  </a:lnTo>
                  <a:lnTo>
                    <a:pt x="1024" y="14"/>
                  </a:lnTo>
                  <a:lnTo>
                    <a:pt x="1026" y="14"/>
                  </a:lnTo>
                  <a:lnTo>
                    <a:pt x="1028" y="14"/>
                  </a:lnTo>
                  <a:lnTo>
                    <a:pt x="1030" y="14"/>
                  </a:lnTo>
                  <a:lnTo>
                    <a:pt x="1032" y="14"/>
                  </a:lnTo>
                  <a:lnTo>
                    <a:pt x="1034" y="14"/>
                  </a:lnTo>
                  <a:lnTo>
                    <a:pt x="1036" y="16"/>
                  </a:lnTo>
                  <a:lnTo>
                    <a:pt x="1036" y="18"/>
                  </a:lnTo>
                  <a:lnTo>
                    <a:pt x="1034" y="18"/>
                  </a:lnTo>
                  <a:lnTo>
                    <a:pt x="1034" y="20"/>
                  </a:lnTo>
                  <a:lnTo>
                    <a:pt x="1034" y="22"/>
                  </a:lnTo>
                  <a:lnTo>
                    <a:pt x="1032" y="22"/>
                  </a:lnTo>
                  <a:lnTo>
                    <a:pt x="1030" y="22"/>
                  </a:lnTo>
                  <a:lnTo>
                    <a:pt x="1032" y="24"/>
                  </a:lnTo>
                  <a:lnTo>
                    <a:pt x="1034" y="24"/>
                  </a:lnTo>
                  <a:lnTo>
                    <a:pt x="1038" y="24"/>
                  </a:lnTo>
                  <a:lnTo>
                    <a:pt x="1040" y="24"/>
                  </a:lnTo>
                  <a:lnTo>
                    <a:pt x="1042" y="22"/>
                  </a:lnTo>
                  <a:lnTo>
                    <a:pt x="1044" y="22"/>
                  </a:lnTo>
                  <a:lnTo>
                    <a:pt x="1046" y="22"/>
                  </a:lnTo>
                  <a:lnTo>
                    <a:pt x="1048" y="24"/>
                  </a:lnTo>
                  <a:lnTo>
                    <a:pt x="1050" y="24"/>
                  </a:lnTo>
                  <a:lnTo>
                    <a:pt x="1052" y="22"/>
                  </a:lnTo>
                  <a:lnTo>
                    <a:pt x="1052" y="20"/>
                  </a:lnTo>
                  <a:lnTo>
                    <a:pt x="1050" y="20"/>
                  </a:lnTo>
                  <a:lnTo>
                    <a:pt x="1048" y="20"/>
                  </a:lnTo>
                  <a:lnTo>
                    <a:pt x="1048" y="18"/>
                  </a:lnTo>
                  <a:lnTo>
                    <a:pt x="1052" y="18"/>
                  </a:lnTo>
                  <a:lnTo>
                    <a:pt x="1052" y="20"/>
                  </a:lnTo>
                  <a:lnTo>
                    <a:pt x="1056" y="20"/>
                  </a:lnTo>
                  <a:lnTo>
                    <a:pt x="1058" y="20"/>
                  </a:lnTo>
                  <a:lnTo>
                    <a:pt x="1060" y="20"/>
                  </a:lnTo>
                  <a:lnTo>
                    <a:pt x="1064" y="20"/>
                  </a:lnTo>
                  <a:lnTo>
                    <a:pt x="1064" y="18"/>
                  </a:lnTo>
                  <a:lnTo>
                    <a:pt x="1066" y="18"/>
                  </a:lnTo>
                  <a:lnTo>
                    <a:pt x="1070" y="18"/>
                  </a:lnTo>
                  <a:lnTo>
                    <a:pt x="1070" y="20"/>
                  </a:lnTo>
                  <a:lnTo>
                    <a:pt x="1072" y="20"/>
                  </a:lnTo>
                  <a:lnTo>
                    <a:pt x="1074" y="20"/>
                  </a:lnTo>
                  <a:lnTo>
                    <a:pt x="1076" y="20"/>
                  </a:lnTo>
                  <a:lnTo>
                    <a:pt x="1078" y="20"/>
                  </a:lnTo>
                  <a:lnTo>
                    <a:pt x="1078" y="18"/>
                  </a:lnTo>
                  <a:lnTo>
                    <a:pt x="1080" y="18"/>
                  </a:lnTo>
                  <a:lnTo>
                    <a:pt x="1082" y="18"/>
                  </a:lnTo>
                  <a:lnTo>
                    <a:pt x="1084" y="18"/>
                  </a:lnTo>
                  <a:lnTo>
                    <a:pt x="1086" y="20"/>
                  </a:lnTo>
                  <a:lnTo>
                    <a:pt x="1088" y="18"/>
                  </a:lnTo>
                  <a:lnTo>
                    <a:pt x="1090" y="18"/>
                  </a:lnTo>
                  <a:lnTo>
                    <a:pt x="1092" y="18"/>
                  </a:lnTo>
                  <a:lnTo>
                    <a:pt x="1094" y="20"/>
                  </a:lnTo>
                  <a:lnTo>
                    <a:pt x="1098" y="20"/>
                  </a:lnTo>
                  <a:lnTo>
                    <a:pt x="1098" y="22"/>
                  </a:lnTo>
                  <a:lnTo>
                    <a:pt x="1100" y="22"/>
                  </a:lnTo>
                  <a:lnTo>
                    <a:pt x="1102" y="22"/>
                  </a:lnTo>
                  <a:lnTo>
                    <a:pt x="1104" y="22"/>
                  </a:lnTo>
                  <a:lnTo>
                    <a:pt x="1104" y="20"/>
                  </a:lnTo>
                  <a:lnTo>
                    <a:pt x="1106" y="20"/>
                  </a:lnTo>
                  <a:lnTo>
                    <a:pt x="1108" y="20"/>
                  </a:lnTo>
                  <a:lnTo>
                    <a:pt x="1108" y="22"/>
                  </a:lnTo>
                  <a:lnTo>
                    <a:pt x="1108" y="24"/>
                  </a:lnTo>
                  <a:lnTo>
                    <a:pt x="1110" y="24"/>
                  </a:lnTo>
                  <a:lnTo>
                    <a:pt x="1110" y="26"/>
                  </a:lnTo>
                  <a:lnTo>
                    <a:pt x="1112" y="26"/>
                  </a:lnTo>
                  <a:lnTo>
                    <a:pt x="1112" y="24"/>
                  </a:lnTo>
                  <a:lnTo>
                    <a:pt x="1114" y="24"/>
                  </a:lnTo>
                  <a:lnTo>
                    <a:pt x="1118" y="26"/>
                  </a:lnTo>
                  <a:lnTo>
                    <a:pt x="1120" y="26"/>
                  </a:lnTo>
                  <a:lnTo>
                    <a:pt x="1122" y="26"/>
                  </a:lnTo>
                  <a:lnTo>
                    <a:pt x="1124" y="28"/>
                  </a:lnTo>
                  <a:lnTo>
                    <a:pt x="1124" y="30"/>
                  </a:lnTo>
                  <a:lnTo>
                    <a:pt x="1126" y="28"/>
                  </a:lnTo>
                  <a:lnTo>
                    <a:pt x="1126" y="30"/>
                  </a:lnTo>
                  <a:lnTo>
                    <a:pt x="1128" y="30"/>
                  </a:lnTo>
                  <a:lnTo>
                    <a:pt x="1130" y="30"/>
                  </a:lnTo>
                  <a:lnTo>
                    <a:pt x="1132" y="30"/>
                  </a:lnTo>
                  <a:lnTo>
                    <a:pt x="1134" y="30"/>
                  </a:lnTo>
                  <a:lnTo>
                    <a:pt x="1132" y="28"/>
                  </a:lnTo>
                  <a:lnTo>
                    <a:pt x="1134" y="28"/>
                  </a:lnTo>
                  <a:lnTo>
                    <a:pt x="1136" y="30"/>
                  </a:lnTo>
                  <a:lnTo>
                    <a:pt x="1138" y="30"/>
                  </a:lnTo>
                  <a:lnTo>
                    <a:pt x="1140" y="30"/>
                  </a:lnTo>
                  <a:lnTo>
                    <a:pt x="1142" y="30"/>
                  </a:lnTo>
                  <a:lnTo>
                    <a:pt x="1144" y="32"/>
                  </a:lnTo>
                  <a:lnTo>
                    <a:pt x="1146" y="34"/>
                  </a:lnTo>
                  <a:lnTo>
                    <a:pt x="1146" y="32"/>
                  </a:lnTo>
                  <a:lnTo>
                    <a:pt x="1148" y="32"/>
                  </a:lnTo>
                  <a:lnTo>
                    <a:pt x="1148" y="34"/>
                  </a:lnTo>
                  <a:lnTo>
                    <a:pt x="1150" y="34"/>
                  </a:lnTo>
                  <a:lnTo>
                    <a:pt x="1150" y="36"/>
                  </a:lnTo>
                  <a:lnTo>
                    <a:pt x="1148" y="36"/>
                  </a:lnTo>
                  <a:lnTo>
                    <a:pt x="1144" y="36"/>
                  </a:lnTo>
                  <a:lnTo>
                    <a:pt x="1142" y="36"/>
                  </a:lnTo>
                  <a:lnTo>
                    <a:pt x="1136" y="34"/>
                  </a:lnTo>
                  <a:lnTo>
                    <a:pt x="1134" y="34"/>
                  </a:lnTo>
                  <a:lnTo>
                    <a:pt x="1136" y="34"/>
                  </a:lnTo>
                  <a:lnTo>
                    <a:pt x="1138" y="36"/>
                  </a:lnTo>
                  <a:lnTo>
                    <a:pt x="1140" y="36"/>
                  </a:lnTo>
                  <a:lnTo>
                    <a:pt x="1142" y="38"/>
                  </a:lnTo>
                  <a:lnTo>
                    <a:pt x="1142" y="40"/>
                  </a:lnTo>
                  <a:lnTo>
                    <a:pt x="1144" y="40"/>
                  </a:lnTo>
                  <a:lnTo>
                    <a:pt x="1146" y="40"/>
                  </a:lnTo>
                  <a:lnTo>
                    <a:pt x="1146" y="38"/>
                  </a:lnTo>
                  <a:lnTo>
                    <a:pt x="1148" y="38"/>
                  </a:lnTo>
                  <a:lnTo>
                    <a:pt x="1148" y="40"/>
                  </a:lnTo>
                  <a:lnTo>
                    <a:pt x="1150" y="40"/>
                  </a:lnTo>
                  <a:lnTo>
                    <a:pt x="1150" y="38"/>
                  </a:lnTo>
                  <a:lnTo>
                    <a:pt x="1150" y="36"/>
                  </a:lnTo>
                  <a:lnTo>
                    <a:pt x="1152" y="36"/>
                  </a:lnTo>
                  <a:lnTo>
                    <a:pt x="1152" y="38"/>
                  </a:lnTo>
                  <a:lnTo>
                    <a:pt x="1152" y="40"/>
                  </a:lnTo>
                  <a:lnTo>
                    <a:pt x="1154" y="40"/>
                  </a:lnTo>
                  <a:lnTo>
                    <a:pt x="1156" y="40"/>
                  </a:lnTo>
                  <a:lnTo>
                    <a:pt x="1156" y="42"/>
                  </a:lnTo>
                  <a:lnTo>
                    <a:pt x="1158" y="42"/>
                  </a:lnTo>
                  <a:lnTo>
                    <a:pt x="1158" y="44"/>
                  </a:lnTo>
                  <a:lnTo>
                    <a:pt x="1158" y="46"/>
                  </a:lnTo>
                  <a:lnTo>
                    <a:pt x="1156" y="46"/>
                  </a:lnTo>
                  <a:lnTo>
                    <a:pt x="1156" y="48"/>
                  </a:lnTo>
                  <a:lnTo>
                    <a:pt x="1156" y="50"/>
                  </a:lnTo>
                  <a:lnTo>
                    <a:pt x="1154" y="50"/>
                  </a:lnTo>
                  <a:lnTo>
                    <a:pt x="1152" y="50"/>
                  </a:lnTo>
                  <a:lnTo>
                    <a:pt x="1152" y="52"/>
                  </a:lnTo>
                  <a:lnTo>
                    <a:pt x="1150" y="52"/>
                  </a:lnTo>
                  <a:lnTo>
                    <a:pt x="1148" y="52"/>
                  </a:lnTo>
                  <a:lnTo>
                    <a:pt x="1148" y="54"/>
                  </a:lnTo>
                  <a:lnTo>
                    <a:pt x="1148" y="56"/>
                  </a:lnTo>
                  <a:lnTo>
                    <a:pt x="1146" y="56"/>
                  </a:lnTo>
                  <a:lnTo>
                    <a:pt x="1144" y="56"/>
                  </a:lnTo>
                  <a:lnTo>
                    <a:pt x="1142" y="56"/>
                  </a:lnTo>
                  <a:lnTo>
                    <a:pt x="1140" y="56"/>
                  </a:lnTo>
                  <a:lnTo>
                    <a:pt x="1138" y="58"/>
                  </a:lnTo>
                  <a:lnTo>
                    <a:pt x="1136" y="58"/>
                  </a:lnTo>
                  <a:lnTo>
                    <a:pt x="1136" y="60"/>
                  </a:lnTo>
                  <a:lnTo>
                    <a:pt x="1134" y="60"/>
                  </a:lnTo>
                  <a:lnTo>
                    <a:pt x="1132" y="62"/>
                  </a:lnTo>
                  <a:lnTo>
                    <a:pt x="1130" y="62"/>
                  </a:lnTo>
                  <a:lnTo>
                    <a:pt x="1128" y="62"/>
                  </a:lnTo>
                  <a:lnTo>
                    <a:pt x="1126" y="62"/>
                  </a:lnTo>
                  <a:lnTo>
                    <a:pt x="1124" y="62"/>
                  </a:lnTo>
                  <a:lnTo>
                    <a:pt x="1126" y="64"/>
                  </a:lnTo>
                  <a:lnTo>
                    <a:pt x="1128" y="64"/>
                  </a:lnTo>
                  <a:lnTo>
                    <a:pt x="1130" y="62"/>
                  </a:lnTo>
                  <a:lnTo>
                    <a:pt x="1130" y="64"/>
                  </a:lnTo>
                  <a:lnTo>
                    <a:pt x="1132" y="64"/>
                  </a:lnTo>
                  <a:lnTo>
                    <a:pt x="1132" y="66"/>
                  </a:lnTo>
                  <a:lnTo>
                    <a:pt x="1130" y="66"/>
                  </a:lnTo>
                  <a:lnTo>
                    <a:pt x="1128" y="68"/>
                  </a:lnTo>
                  <a:lnTo>
                    <a:pt x="1126" y="68"/>
                  </a:lnTo>
                  <a:lnTo>
                    <a:pt x="1124" y="68"/>
                  </a:lnTo>
                  <a:lnTo>
                    <a:pt x="1122" y="68"/>
                  </a:lnTo>
                  <a:lnTo>
                    <a:pt x="1120" y="70"/>
                  </a:lnTo>
                  <a:lnTo>
                    <a:pt x="1120" y="72"/>
                  </a:lnTo>
                  <a:lnTo>
                    <a:pt x="1120" y="74"/>
                  </a:lnTo>
                  <a:lnTo>
                    <a:pt x="1118" y="74"/>
                  </a:lnTo>
                  <a:lnTo>
                    <a:pt x="1118" y="76"/>
                  </a:lnTo>
                  <a:lnTo>
                    <a:pt x="1116" y="76"/>
                  </a:lnTo>
                  <a:lnTo>
                    <a:pt x="1114" y="76"/>
                  </a:lnTo>
                  <a:lnTo>
                    <a:pt x="1112" y="76"/>
                  </a:lnTo>
                  <a:lnTo>
                    <a:pt x="1110" y="76"/>
                  </a:lnTo>
                  <a:lnTo>
                    <a:pt x="1106" y="76"/>
                  </a:lnTo>
                  <a:lnTo>
                    <a:pt x="1104" y="76"/>
                  </a:lnTo>
                  <a:lnTo>
                    <a:pt x="1104" y="78"/>
                  </a:lnTo>
                  <a:lnTo>
                    <a:pt x="1104" y="80"/>
                  </a:lnTo>
                  <a:lnTo>
                    <a:pt x="1102" y="80"/>
                  </a:lnTo>
                  <a:lnTo>
                    <a:pt x="1100" y="80"/>
                  </a:lnTo>
                  <a:lnTo>
                    <a:pt x="1098" y="80"/>
                  </a:lnTo>
                  <a:lnTo>
                    <a:pt x="1096" y="82"/>
                  </a:lnTo>
                  <a:lnTo>
                    <a:pt x="1098" y="82"/>
                  </a:lnTo>
                  <a:lnTo>
                    <a:pt x="1098" y="84"/>
                  </a:lnTo>
                  <a:lnTo>
                    <a:pt x="1098" y="86"/>
                  </a:lnTo>
                  <a:lnTo>
                    <a:pt x="1098" y="88"/>
                  </a:lnTo>
                  <a:lnTo>
                    <a:pt x="1094" y="90"/>
                  </a:lnTo>
                  <a:lnTo>
                    <a:pt x="1094" y="92"/>
                  </a:lnTo>
                  <a:lnTo>
                    <a:pt x="1096" y="92"/>
                  </a:lnTo>
                  <a:lnTo>
                    <a:pt x="1098" y="92"/>
                  </a:lnTo>
                  <a:lnTo>
                    <a:pt x="1100" y="90"/>
                  </a:lnTo>
                  <a:lnTo>
                    <a:pt x="1100" y="88"/>
                  </a:lnTo>
                  <a:lnTo>
                    <a:pt x="1102" y="88"/>
                  </a:lnTo>
                  <a:lnTo>
                    <a:pt x="1104" y="88"/>
                  </a:lnTo>
                  <a:lnTo>
                    <a:pt x="1102" y="86"/>
                  </a:lnTo>
                  <a:lnTo>
                    <a:pt x="1100" y="86"/>
                  </a:lnTo>
                  <a:lnTo>
                    <a:pt x="1100" y="84"/>
                  </a:lnTo>
                  <a:lnTo>
                    <a:pt x="1100" y="82"/>
                  </a:lnTo>
                  <a:lnTo>
                    <a:pt x="1102" y="82"/>
                  </a:lnTo>
                  <a:lnTo>
                    <a:pt x="1102" y="84"/>
                  </a:lnTo>
                  <a:lnTo>
                    <a:pt x="1106" y="84"/>
                  </a:lnTo>
                  <a:lnTo>
                    <a:pt x="1108" y="84"/>
                  </a:lnTo>
                  <a:lnTo>
                    <a:pt x="1110" y="84"/>
                  </a:lnTo>
                  <a:lnTo>
                    <a:pt x="1110" y="82"/>
                  </a:lnTo>
                  <a:lnTo>
                    <a:pt x="1112" y="82"/>
                  </a:lnTo>
                  <a:lnTo>
                    <a:pt x="1112" y="84"/>
                  </a:lnTo>
                  <a:lnTo>
                    <a:pt x="1114" y="84"/>
                  </a:lnTo>
                  <a:lnTo>
                    <a:pt x="1116" y="84"/>
                  </a:lnTo>
                  <a:lnTo>
                    <a:pt x="1118" y="84"/>
                  </a:lnTo>
                  <a:lnTo>
                    <a:pt x="1120" y="84"/>
                  </a:lnTo>
                  <a:lnTo>
                    <a:pt x="1122" y="84"/>
                  </a:lnTo>
                  <a:lnTo>
                    <a:pt x="1122" y="82"/>
                  </a:lnTo>
                  <a:lnTo>
                    <a:pt x="1124" y="82"/>
                  </a:lnTo>
                  <a:lnTo>
                    <a:pt x="1126" y="82"/>
                  </a:lnTo>
                  <a:lnTo>
                    <a:pt x="1126" y="80"/>
                  </a:lnTo>
                  <a:lnTo>
                    <a:pt x="1128" y="80"/>
                  </a:lnTo>
                  <a:lnTo>
                    <a:pt x="1130" y="80"/>
                  </a:lnTo>
                  <a:lnTo>
                    <a:pt x="1132" y="80"/>
                  </a:lnTo>
                  <a:lnTo>
                    <a:pt x="1134" y="80"/>
                  </a:lnTo>
                  <a:lnTo>
                    <a:pt x="1138" y="80"/>
                  </a:lnTo>
                  <a:lnTo>
                    <a:pt x="1138" y="78"/>
                  </a:lnTo>
                  <a:lnTo>
                    <a:pt x="1140" y="78"/>
                  </a:lnTo>
                  <a:lnTo>
                    <a:pt x="1142" y="78"/>
                  </a:lnTo>
                  <a:lnTo>
                    <a:pt x="1144" y="78"/>
                  </a:lnTo>
                  <a:lnTo>
                    <a:pt x="1146" y="78"/>
                  </a:lnTo>
                  <a:lnTo>
                    <a:pt x="1148" y="78"/>
                  </a:lnTo>
                  <a:lnTo>
                    <a:pt x="1150" y="76"/>
                  </a:lnTo>
                  <a:lnTo>
                    <a:pt x="1152" y="76"/>
                  </a:lnTo>
                  <a:lnTo>
                    <a:pt x="1156" y="76"/>
                  </a:lnTo>
                  <a:lnTo>
                    <a:pt x="1156" y="74"/>
                  </a:lnTo>
                  <a:lnTo>
                    <a:pt x="1154" y="74"/>
                  </a:lnTo>
                  <a:lnTo>
                    <a:pt x="1152" y="74"/>
                  </a:lnTo>
                  <a:lnTo>
                    <a:pt x="1150" y="74"/>
                  </a:lnTo>
                  <a:lnTo>
                    <a:pt x="1148" y="74"/>
                  </a:lnTo>
                  <a:lnTo>
                    <a:pt x="1146" y="74"/>
                  </a:lnTo>
                  <a:lnTo>
                    <a:pt x="1144" y="74"/>
                  </a:lnTo>
                  <a:lnTo>
                    <a:pt x="1142" y="74"/>
                  </a:lnTo>
                  <a:lnTo>
                    <a:pt x="1142" y="76"/>
                  </a:lnTo>
                  <a:lnTo>
                    <a:pt x="1140" y="76"/>
                  </a:lnTo>
                  <a:lnTo>
                    <a:pt x="1138" y="74"/>
                  </a:lnTo>
                  <a:lnTo>
                    <a:pt x="1136" y="74"/>
                  </a:lnTo>
                  <a:lnTo>
                    <a:pt x="1134" y="72"/>
                  </a:lnTo>
                  <a:lnTo>
                    <a:pt x="1136" y="72"/>
                  </a:lnTo>
                  <a:lnTo>
                    <a:pt x="1138" y="72"/>
                  </a:lnTo>
                  <a:lnTo>
                    <a:pt x="1138" y="70"/>
                  </a:lnTo>
                  <a:lnTo>
                    <a:pt x="1136" y="70"/>
                  </a:lnTo>
                  <a:lnTo>
                    <a:pt x="1136" y="68"/>
                  </a:lnTo>
                  <a:lnTo>
                    <a:pt x="1138" y="68"/>
                  </a:lnTo>
                  <a:lnTo>
                    <a:pt x="1140" y="68"/>
                  </a:lnTo>
                  <a:lnTo>
                    <a:pt x="1142" y="68"/>
                  </a:lnTo>
                  <a:lnTo>
                    <a:pt x="1146" y="68"/>
                  </a:lnTo>
                  <a:lnTo>
                    <a:pt x="1148" y="70"/>
                  </a:lnTo>
                  <a:lnTo>
                    <a:pt x="1150" y="70"/>
                  </a:lnTo>
                  <a:lnTo>
                    <a:pt x="1152" y="70"/>
                  </a:lnTo>
                  <a:lnTo>
                    <a:pt x="1152" y="68"/>
                  </a:lnTo>
                  <a:lnTo>
                    <a:pt x="1154" y="68"/>
                  </a:lnTo>
                  <a:lnTo>
                    <a:pt x="1154" y="70"/>
                  </a:lnTo>
                  <a:lnTo>
                    <a:pt x="1156" y="70"/>
                  </a:lnTo>
                  <a:lnTo>
                    <a:pt x="1158" y="72"/>
                  </a:lnTo>
                  <a:lnTo>
                    <a:pt x="1160" y="72"/>
                  </a:lnTo>
                  <a:lnTo>
                    <a:pt x="1164" y="74"/>
                  </a:lnTo>
                  <a:lnTo>
                    <a:pt x="1166" y="74"/>
                  </a:lnTo>
                  <a:lnTo>
                    <a:pt x="1168" y="74"/>
                  </a:lnTo>
                  <a:lnTo>
                    <a:pt x="1172" y="74"/>
                  </a:lnTo>
                  <a:lnTo>
                    <a:pt x="1176" y="74"/>
                  </a:lnTo>
                  <a:lnTo>
                    <a:pt x="1178" y="74"/>
                  </a:lnTo>
                  <a:lnTo>
                    <a:pt x="1180" y="74"/>
                  </a:lnTo>
                  <a:lnTo>
                    <a:pt x="1182" y="74"/>
                  </a:lnTo>
                  <a:lnTo>
                    <a:pt x="1184" y="74"/>
                  </a:lnTo>
                  <a:lnTo>
                    <a:pt x="1184" y="72"/>
                  </a:lnTo>
                  <a:lnTo>
                    <a:pt x="1182" y="72"/>
                  </a:lnTo>
                  <a:lnTo>
                    <a:pt x="1180" y="70"/>
                  </a:lnTo>
                  <a:lnTo>
                    <a:pt x="1186" y="72"/>
                  </a:lnTo>
                  <a:lnTo>
                    <a:pt x="1188" y="72"/>
                  </a:lnTo>
                  <a:lnTo>
                    <a:pt x="1190" y="74"/>
                  </a:lnTo>
                  <a:lnTo>
                    <a:pt x="1192" y="74"/>
                  </a:lnTo>
                  <a:lnTo>
                    <a:pt x="1194" y="76"/>
                  </a:lnTo>
                  <a:lnTo>
                    <a:pt x="1196" y="76"/>
                  </a:lnTo>
                  <a:lnTo>
                    <a:pt x="1196" y="78"/>
                  </a:lnTo>
                  <a:lnTo>
                    <a:pt x="1194" y="78"/>
                  </a:lnTo>
                  <a:lnTo>
                    <a:pt x="1196" y="80"/>
                  </a:lnTo>
                  <a:lnTo>
                    <a:pt x="1198" y="80"/>
                  </a:lnTo>
                  <a:lnTo>
                    <a:pt x="1200" y="80"/>
                  </a:lnTo>
                  <a:lnTo>
                    <a:pt x="1204" y="82"/>
                  </a:lnTo>
                  <a:lnTo>
                    <a:pt x="1204" y="84"/>
                  </a:lnTo>
                  <a:lnTo>
                    <a:pt x="1206" y="84"/>
                  </a:lnTo>
                  <a:lnTo>
                    <a:pt x="1204" y="82"/>
                  </a:lnTo>
                  <a:lnTo>
                    <a:pt x="1204" y="80"/>
                  </a:lnTo>
                  <a:lnTo>
                    <a:pt x="1200" y="78"/>
                  </a:lnTo>
                  <a:lnTo>
                    <a:pt x="1198" y="78"/>
                  </a:lnTo>
                  <a:lnTo>
                    <a:pt x="1196" y="78"/>
                  </a:lnTo>
                  <a:lnTo>
                    <a:pt x="1198" y="78"/>
                  </a:lnTo>
                  <a:lnTo>
                    <a:pt x="1200" y="78"/>
                  </a:lnTo>
                  <a:lnTo>
                    <a:pt x="1202" y="78"/>
                  </a:lnTo>
                  <a:lnTo>
                    <a:pt x="1204" y="76"/>
                  </a:lnTo>
                  <a:lnTo>
                    <a:pt x="1206" y="76"/>
                  </a:lnTo>
                  <a:lnTo>
                    <a:pt x="1208" y="76"/>
                  </a:lnTo>
                  <a:lnTo>
                    <a:pt x="1208" y="78"/>
                  </a:lnTo>
                  <a:lnTo>
                    <a:pt x="1210" y="76"/>
                  </a:lnTo>
                  <a:lnTo>
                    <a:pt x="1212" y="76"/>
                  </a:lnTo>
                  <a:lnTo>
                    <a:pt x="1214" y="76"/>
                  </a:lnTo>
                  <a:lnTo>
                    <a:pt x="1216" y="76"/>
                  </a:lnTo>
                  <a:lnTo>
                    <a:pt x="1218" y="76"/>
                  </a:lnTo>
                  <a:lnTo>
                    <a:pt x="1218" y="74"/>
                  </a:lnTo>
                  <a:lnTo>
                    <a:pt x="1220" y="74"/>
                  </a:lnTo>
                  <a:lnTo>
                    <a:pt x="1222" y="74"/>
                  </a:lnTo>
                  <a:lnTo>
                    <a:pt x="1224" y="74"/>
                  </a:lnTo>
                  <a:lnTo>
                    <a:pt x="1226" y="74"/>
                  </a:lnTo>
                  <a:lnTo>
                    <a:pt x="1228" y="74"/>
                  </a:lnTo>
                  <a:lnTo>
                    <a:pt x="1230" y="76"/>
                  </a:lnTo>
                  <a:lnTo>
                    <a:pt x="1232" y="76"/>
                  </a:lnTo>
                  <a:lnTo>
                    <a:pt x="1234" y="76"/>
                  </a:lnTo>
                  <a:lnTo>
                    <a:pt x="1236" y="76"/>
                  </a:lnTo>
                  <a:lnTo>
                    <a:pt x="1238" y="76"/>
                  </a:lnTo>
                  <a:lnTo>
                    <a:pt x="1240" y="76"/>
                  </a:lnTo>
                  <a:lnTo>
                    <a:pt x="1242" y="76"/>
                  </a:lnTo>
                  <a:lnTo>
                    <a:pt x="1244" y="76"/>
                  </a:lnTo>
                  <a:lnTo>
                    <a:pt x="1246" y="76"/>
                  </a:lnTo>
                  <a:lnTo>
                    <a:pt x="1248" y="76"/>
                  </a:lnTo>
                  <a:lnTo>
                    <a:pt x="1250" y="76"/>
                  </a:lnTo>
                  <a:lnTo>
                    <a:pt x="1254" y="78"/>
                  </a:lnTo>
                  <a:lnTo>
                    <a:pt x="1256" y="78"/>
                  </a:lnTo>
                  <a:lnTo>
                    <a:pt x="1258" y="78"/>
                  </a:lnTo>
                  <a:lnTo>
                    <a:pt x="1260" y="76"/>
                  </a:lnTo>
                  <a:lnTo>
                    <a:pt x="1266" y="78"/>
                  </a:lnTo>
                  <a:lnTo>
                    <a:pt x="1268" y="78"/>
                  </a:lnTo>
                  <a:lnTo>
                    <a:pt x="1270" y="78"/>
                  </a:lnTo>
                  <a:lnTo>
                    <a:pt x="1272" y="80"/>
                  </a:lnTo>
                  <a:lnTo>
                    <a:pt x="1272" y="82"/>
                  </a:lnTo>
                  <a:lnTo>
                    <a:pt x="1274" y="82"/>
                  </a:lnTo>
                  <a:lnTo>
                    <a:pt x="1276" y="82"/>
                  </a:lnTo>
                  <a:lnTo>
                    <a:pt x="1280" y="84"/>
                  </a:lnTo>
                  <a:lnTo>
                    <a:pt x="1284" y="84"/>
                  </a:lnTo>
                  <a:lnTo>
                    <a:pt x="1286" y="84"/>
                  </a:lnTo>
                  <a:lnTo>
                    <a:pt x="1290" y="86"/>
                  </a:lnTo>
                  <a:lnTo>
                    <a:pt x="1292" y="86"/>
                  </a:lnTo>
                  <a:lnTo>
                    <a:pt x="1294" y="86"/>
                  </a:lnTo>
                  <a:lnTo>
                    <a:pt x="1296" y="86"/>
                  </a:lnTo>
                  <a:lnTo>
                    <a:pt x="1300" y="88"/>
                  </a:lnTo>
                  <a:lnTo>
                    <a:pt x="1298" y="86"/>
                  </a:lnTo>
                  <a:lnTo>
                    <a:pt x="1294" y="84"/>
                  </a:lnTo>
                  <a:lnTo>
                    <a:pt x="1296" y="84"/>
                  </a:lnTo>
                  <a:lnTo>
                    <a:pt x="1298" y="84"/>
                  </a:lnTo>
                  <a:lnTo>
                    <a:pt x="1300" y="84"/>
                  </a:lnTo>
                  <a:lnTo>
                    <a:pt x="1302" y="84"/>
                  </a:lnTo>
                  <a:lnTo>
                    <a:pt x="1304" y="84"/>
                  </a:lnTo>
                  <a:lnTo>
                    <a:pt x="1304" y="86"/>
                  </a:lnTo>
                  <a:lnTo>
                    <a:pt x="1308" y="86"/>
                  </a:lnTo>
                  <a:lnTo>
                    <a:pt x="1310" y="86"/>
                  </a:lnTo>
                  <a:lnTo>
                    <a:pt x="1312" y="86"/>
                  </a:lnTo>
                  <a:lnTo>
                    <a:pt x="1314" y="88"/>
                  </a:lnTo>
                  <a:lnTo>
                    <a:pt x="1312" y="88"/>
                  </a:lnTo>
                  <a:lnTo>
                    <a:pt x="1314" y="90"/>
                  </a:lnTo>
                  <a:lnTo>
                    <a:pt x="1314" y="88"/>
                  </a:lnTo>
                  <a:lnTo>
                    <a:pt x="1316" y="88"/>
                  </a:lnTo>
                  <a:lnTo>
                    <a:pt x="1318" y="88"/>
                  </a:lnTo>
                  <a:lnTo>
                    <a:pt x="1320" y="88"/>
                  </a:lnTo>
                  <a:lnTo>
                    <a:pt x="1322" y="88"/>
                  </a:lnTo>
                  <a:lnTo>
                    <a:pt x="1324" y="88"/>
                  </a:lnTo>
                  <a:lnTo>
                    <a:pt x="1330" y="88"/>
                  </a:lnTo>
                  <a:lnTo>
                    <a:pt x="1332" y="88"/>
                  </a:lnTo>
                  <a:lnTo>
                    <a:pt x="1334" y="88"/>
                  </a:lnTo>
                  <a:lnTo>
                    <a:pt x="1336" y="88"/>
                  </a:lnTo>
                  <a:lnTo>
                    <a:pt x="1338" y="90"/>
                  </a:lnTo>
                  <a:lnTo>
                    <a:pt x="1340" y="90"/>
                  </a:lnTo>
                  <a:lnTo>
                    <a:pt x="1342" y="90"/>
                  </a:lnTo>
                  <a:lnTo>
                    <a:pt x="1344" y="90"/>
                  </a:lnTo>
                  <a:lnTo>
                    <a:pt x="1338" y="88"/>
                  </a:lnTo>
                  <a:lnTo>
                    <a:pt x="1340" y="88"/>
                  </a:lnTo>
                  <a:lnTo>
                    <a:pt x="1338" y="86"/>
                  </a:lnTo>
                  <a:lnTo>
                    <a:pt x="1340" y="86"/>
                  </a:lnTo>
                  <a:lnTo>
                    <a:pt x="1342" y="86"/>
                  </a:lnTo>
                  <a:lnTo>
                    <a:pt x="1344" y="86"/>
                  </a:lnTo>
                  <a:lnTo>
                    <a:pt x="1344" y="88"/>
                  </a:lnTo>
                  <a:lnTo>
                    <a:pt x="1346" y="90"/>
                  </a:lnTo>
                  <a:lnTo>
                    <a:pt x="1348" y="90"/>
                  </a:lnTo>
                  <a:lnTo>
                    <a:pt x="1350" y="90"/>
                  </a:lnTo>
                  <a:lnTo>
                    <a:pt x="1352" y="90"/>
                  </a:lnTo>
                  <a:lnTo>
                    <a:pt x="1352" y="92"/>
                  </a:lnTo>
                  <a:lnTo>
                    <a:pt x="1354" y="92"/>
                  </a:lnTo>
                  <a:lnTo>
                    <a:pt x="1356" y="92"/>
                  </a:lnTo>
                  <a:lnTo>
                    <a:pt x="1354" y="90"/>
                  </a:lnTo>
                  <a:lnTo>
                    <a:pt x="1350" y="88"/>
                  </a:lnTo>
                  <a:lnTo>
                    <a:pt x="1350" y="86"/>
                  </a:lnTo>
                  <a:lnTo>
                    <a:pt x="1346" y="84"/>
                  </a:lnTo>
                  <a:lnTo>
                    <a:pt x="1348" y="82"/>
                  </a:lnTo>
                  <a:lnTo>
                    <a:pt x="1348" y="84"/>
                  </a:lnTo>
                  <a:lnTo>
                    <a:pt x="1350" y="84"/>
                  </a:lnTo>
                  <a:lnTo>
                    <a:pt x="1350" y="82"/>
                  </a:lnTo>
                  <a:lnTo>
                    <a:pt x="1348" y="82"/>
                  </a:lnTo>
                  <a:lnTo>
                    <a:pt x="1344" y="80"/>
                  </a:lnTo>
                  <a:lnTo>
                    <a:pt x="1340" y="78"/>
                  </a:lnTo>
                  <a:lnTo>
                    <a:pt x="1338" y="78"/>
                  </a:lnTo>
                  <a:lnTo>
                    <a:pt x="1338" y="76"/>
                  </a:lnTo>
                  <a:lnTo>
                    <a:pt x="1336" y="76"/>
                  </a:lnTo>
                  <a:lnTo>
                    <a:pt x="1338" y="74"/>
                  </a:lnTo>
                  <a:lnTo>
                    <a:pt x="1340" y="76"/>
                  </a:lnTo>
                  <a:lnTo>
                    <a:pt x="1342" y="76"/>
                  </a:lnTo>
                  <a:lnTo>
                    <a:pt x="1340" y="74"/>
                  </a:lnTo>
                  <a:lnTo>
                    <a:pt x="1342" y="74"/>
                  </a:lnTo>
                  <a:lnTo>
                    <a:pt x="1344" y="76"/>
                  </a:lnTo>
                  <a:lnTo>
                    <a:pt x="1344" y="74"/>
                  </a:lnTo>
                  <a:lnTo>
                    <a:pt x="1346" y="72"/>
                  </a:lnTo>
                  <a:lnTo>
                    <a:pt x="1348" y="74"/>
                  </a:lnTo>
                  <a:lnTo>
                    <a:pt x="1350" y="74"/>
                  </a:lnTo>
                  <a:lnTo>
                    <a:pt x="1352" y="74"/>
                  </a:lnTo>
                  <a:lnTo>
                    <a:pt x="1354" y="74"/>
                  </a:lnTo>
                  <a:lnTo>
                    <a:pt x="1356" y="74"/>
                  </a:lnTo>
                  <a:lnTo>
                    <a:pt x="1358" y="76"/>
                  </a:lnTo>
                  <a:lnTo>
                    <a:pt x="1360" y="76"/>
                  </a:lnTo>
                  <a:lnTo>
                    <a:pt x="1362" y="76"/>
                  </a:lnTo>
                  <a:lnTo>
                    <a:pt x="1364" y="78"/>
                  </a:lnTo>
                  <a:lnTo>
                    <a:pt x="1366" y="78"/>
                  </a:lnTo>
                  <a:lnTo>
                    <a:pt x="1368" y="78"/>
                  </a:lnTo>
                  <a:lnTo>
                    <a:pt x="1370" y="78"/>
                  </a:lnTo>
                  <a:lnTo>
                    <a:pt x="1372" y="78"/>
                  </a:lnTo>
                  <a:lnTo>
                    <a:pt x="1374" y="78"/>
                  </a:lnTo>
                  <a:lnTo>
                    <a:pt x="1376" y="78"/>
                  </a:lnTo>
                  <a:lnTo>
                    <a:pt x="1378" y="78"/>
                  </a:lnTo>
                  <a:lnTo>
                    <a:pt x="1380" y="78"/>
                  </a:lnTo>
                  <a:lnTo>
                    <a:pt x="1382" y="78"/>
                  </a:lnTo>
                  <a:lnTo>
                    <a:pt x="1384" y="78"/>
                  </a:lnTo>
                  <a:lnTo>
                    <a:pt x="1382" y="78"/>
                  </a:lnTo>
                  <a:lnTo>
                    <a:pt x="1384" y="80"/>
                  </a:lnTo>
                  <a:lnTo>
                    <a:pt x="1386" y="80"/>
                  </a:lnTo>
                  <a:lnTo>
                    <a:pt x="1386" y="78"/>
                  </a:lnTo>
                  <a:lnTo>
                    <a:pt x="1388" y="80"/>
                  </a:lnTo>
                  <a:lnTo>
                    <a:pt x="1388" y="78"/>
                  </a:lnTo>
                  <a:lnTo>
                    <a:pt x="1390" y="78"/>
                  </a:lnTo>
                  <a:lnTo>
                    <a:pt x="1392" y="80"/>
                  </a:lnTo>
                  <a:lnTo>
                    <a:pt x="1392" y="78"/>
                  </a:lnTo>
                  <a:lnTo>
                    <a:pt x="1390" y="78"/>
                  </a:lnTo>
                  <a:lnTo>
                    <a:pt x="1392" y="78"/>
                  </a:lnTo>
                  <a:lnTo>
                    <a:pt x="1394" y="78"/>
                  </a:lnTo>
                  <a:lnTo>
                    <a:pt x="1398" y="78"/>
                  </a:lnTo>
                  <a:lnTo>
                    <a:pt x="1400" y="78"/>
                  </a:lnTo>
                  <a:lnTo>
                    <a:pt x="1402" y="78"/>
                  </a:lnTo>
                  <a:lnTo>
                    <a:pt x="1406" y="78"/>
                  </a:lnTo>
                  <a:lnTo>
                    <a:pt x="1410" y="78"/>
                  </a:lnTo>
                  <a:lnTo>
                    <a:pt x="1410" y="80"/>
                  </a:lnTo>
                  <a:lnTo>
                    <a:pt x="1412" y="80"/>
                  </a:lnTo>
                  <a:lnTo>
                    <a:pt x="1414" y="80"/>
                  </a:lnTo>
                  <a:lnTo>
                    <a:pt x="1416" y="82"/>
                  </a:lnTo>
                  <a:lnTo>
                    <a:pt x="1418" y="82"/>
                  </a:lnTo>
                  <a:lnTo>
                    <a:pt x="1420" y="82"/>
                  </a:lnTo>
                  <a:lnTo>
                    <a:pt x="1422" y="82"/>
                  </a:lnTo>
                  <a:lnTo>
                    <a:pt x="1424" y="82"/>
                  </a:lnTo>
                  <a:lnTo>
                    <a:pt x="1426" y="82"/>
                  </a:lnTo>
                  <a:lnTo>
                    <a:pt x="1428" y="82"/>
                  </a:lnTo>
                  <a:lnTo>
                    <a:pt x="1428" y="84"/>
                  </a:lnTo>
                  <a:lnTo>
                    <a:pt x="1428" y="86"/>
                  </a:lnTo>
                  <a:lnTo>
                    <a:pt x="1430" y="84"/>
                  </a:lnTo>
                  <a:lnTo>
                    <a:pt x="1432" y="84"/>
                  </a:lnTo>
                  <a:lnTo>
                    <a:pt x="1434" y="86"/>
                  </a:lnTo>
                  <a:lnTo>
                    <a:pt x="1430" y="88"/>
                  </a:lnTo>
                  <a:lnTo>
                    <a:pt x="1432" y="88"/>
                  </a:lnTo>
                  <a:lnTo>
                    <a:pt x="1434" y="88"/>
                  </a:lnTo>
                  <a:lnTo>
                    <a:pt x="1436" y="88"/>
                  </a:lnTo>
                  <a:lnTo>
                    <a:pt x="1438" y="90"/>
                  </a:lnTo>
                  <a:lnTo>
                    <a:pt x="1436" y="90"/>
                  </a:lnTo>
                  <a:lnTo>
                    <a:pt x="1432" y="90"/>
                  </a:lnTo>
                  <a:lnTo>
                    <a:pt x="1434" y="92"/>
                  </a:lnTo>
                  <a:lnTo>
                    <a:pt x="1432" y="92"/>
                  </a:lnTo>
                  <a:lnTo>
                    <a:pt x="1432" y="94"/>
                  </a:lnTo>
                  <a:lnTo>
                    <a:pt x="1434" y="94"/>
                  </a:lnTo>
                  <a:lnTo>
                    <a:pt x="1434" y="96"/>
                  </a:lnTo>
                  <a:lnTo>
                    <a:pt x="1436" y="96"/>
                  </a:lnTo>
                  <a:lnTo>
                    <a:pt x="1438" y="96"/>
                  </a:lnTo>
                  <a:lnTo>
                    <a:pt x="1434" y="94"/>
                  </a:lnTo>
                  <a:lnTo>
                    <a:pt x="1436" y="94"/>
                  </a:lnTo>
                  <a:lnTo>
                    <a:pt x="1436" y="92"/>
                  </a:lnTo>
                  <a:lnTo>
                    <a:pt x="1436" y="94"/>
                  </a:lnTo>
                  <a:lnTo>
                    <a:pt x="1438" y="94"/>
                  </a:lnTo>
                  <a:lnTo>
                    <a:pt x="1440" y="94"/>
                  </a:lnTo>
                  <a:lnTo>
                    <a:pt x="1440" y="96"/>
                  </a:lnTo>
                  <a:lnTo>
                    <a:pt x="1438" y="96"/>
                  </a:lnTo>
                  <a:lnTo>
                    <a:pt x="1440" y="98"/>
                  </a:lnTo>
                  <a:lnTo>
                    <a:pt x="1442" y="98"/>
                  </a:lnTo>
                  <a:lnTo>
                    <a:pt x="1444" y="98"/>
                  </a:lnTo>
                  <a:lnTo>
                    <a:pt x="1446" y="96"/>
                  </a:lnTo>
                  <a:lnTo>
                    <a:pt x="1448" y="98"/>
                  </a:lnTo>
                  <a:lnTo>
                    <a:pt x="1450" y="98"/>
                  </a:lnTo>
                  <a:lnTo>
                    <a:pt x="1452" y="98"/>
                  </a:lnTo>
                  <a:lnTo>
                    <a:pt x="1454" y="98"/>
                  </a:lnTo>
                  <a:lnTo>
                    <a:pt x="1454" y="100"/>
                  </a:lnTo>
                  <a:lnTo>
                    <a:pt x="1456" y="102"/>
                  </a:lnTo>
                  <a:lnTo>
                    <a:pt x="1458" y="102"/>
                  </a:lnTo>
                  <a:lnTo>
                    <a:pt x="1458" y="104"/>
                  </a:lnTo>
                  <a:lnTo>
                    <a:pt x="1456" y="106"/>
                  </a:lnTo>
                  <a:lnTo>
                    <a:pt x="1454" y="106"/>
                  </a:lnTo>
                  <a:lnTo>
                    <a:pt x="1452" y="104"/>
                  </a:lnTo>
                  <a:lnTo>
                    <a:pt x="1450" y="104"/>
                  </a:lnTo>
                  <a:lnTo>
                    <a:pt x="1446" y="104"/>
                  </a:lnTo>
                  <a:lnTo>
                    <a:pt x="1446" y="102"/>
                  </a:lnTo>
                  <a:lnTo>
                    <a:pt x="1442" y="102"/>
                  </a:lnTo>
                  <a:lnTo>
                    <a:pt x="1438" y="102"/>
                  </a:lnTo>
                  <a:lnTo>
                    <a:pt x="1436" y="100"/>
                  </a:lnTo>
                  <a:lnTo>
                    <a:pt x="1434" y="100"/>
                  </a:lnTo>
                  <a:lnTo>
                    <a:pt x="1428" y="98"/>
                  </a:lnTo>
                  <a:lnTo>
                    <a:pt x="1426" y="98"/>
                  </a:lnTo>
                  <a:lnTo>
                    <a:pt x="1424" y="98"/>
                  </a:lnTo>
                  <a:lnTo>
                    <a:pt x="1426" y="100"/>
                  </a:lnTo>
                  <a:lnTo>
                    <a:pt x="1428" y="100"/>
                  </a:lnTo>
                  <a:lnTo>
                    <a:pt x="1430" y="100"/>
                  </a:lnTo>
                  <a:lnTo>
                    <a:pt x="1432" y="100"/>
                  </a:lnTo>
                  <a:lnTo>
                    <a:pt x="1434" y="100"/>
                  </a:lnTo>
                  <a:lnTo>
                    <a:pt x="1434" y="102"/>
                  </a:lnTo>
                  <a:lnTo>
                    <a:pt x="1436" y="102"/>
                  </a:lnTo>
                  <a:lnTo>
                    <a:pt x="1438" y="102"/>
                  </a:lnTo>
                  <a:lnTo>
                    <a:pt x="1442" y="104"/>
                  </a:lnTo>
                  <a:lnTo>
                    <a:pt x="1444" y="104"/>
                  </a:lnTo>
                  <a:lnTo>
                    <a:pt x="1446" y="106"/>
                  </a:lnTo>
                  <a:lnTo>
                    <a:pt x="1448" y="106"/>
                  </a:lnTo>
                  <a:lnTo>
                    <a:pt x="1450" y="108"/>
                  </a:lnTo>
                  <a:lnTo>
                    <a:pt x="1452" y="108"/>
                  </a:lnTo>
                  <a:lnTo>
                    <a:pt x="1454" y="108"/>
                  </a:lnTo>
                  <a:lnTo>
                    <a:pt x="1456" y="110"/>
                  </a:lnTo>
                  <a:lnTo>
                    <a:pt x="1458" y="110"/>
                  </a:lnTo>
                  <a:lnTo>
                    <a:pt x="1458" y="112"/>
                  </a:lnTo>
                  <a:lnTo>
                    <a:pt x="1462" y="112"/>
                  </a:lnTo>
                  <a:lnTo>
                    <a:pt x="1462" y="114"/>
                  </a:lnTo>
                  <a:lnTo>
                    <a:pt x="1464" y="114"/>
                  </a:lnTo>
                  <a:lnTo>
                    <a:pt x="1466" y="114"/>
                  </a:lnTo>
                  <a:lnTo>
                    <a:pt x="1468" y="114"/>
                  </a:lnTo>
                  <a:lnTo>
                    <a:pt x="1470" y="114"/>
                  </a:lnTo>
                  <a:lnTo>
                    <a:pt x="1472" y="116"/>
                  </a:lnTo>
                  <a:lnTo>
                    <a:pt x="1476" y="118"/>
                  </a:lnTo>
                  <a:lnTo>
                    <a:pt x="1478" y="118"/>
                  </a:lnTo>
                  <a:lnTo>
                    <a:pt x="1480" y="120"/>
                  </a:lnTo>
                  <a:lnTo>
                    <a:pt x="1484" y="122"/>
                  </a:lnTo>
                  <a:lnTo>
                    <a:pt x="1486" y="122"/>
                  </a:lnTo>
                  <a:lnTo>
                    <a:pt x="1488" y="124"/>
                  </a:lnTo>
                  <a:lnTo>
                    <a:pt x="1490" y="124"/>
                  </a:lnTo>
                  <a:lnTo>
                    <a:pt x="1492" y="124"/>
                  </a:lnTo>
                  <a:lnTo>
                    <a:pt x="1494" y="124"/>
                  </a:lnTo>
                  <a:lnTo>
                    <a:pt x="1496" y="126"/>
                  </a:lnTo>
                  <a:lnTo>
                    <a:pt x="1500" y="126"/>
                  </a:lnTo>
                  <a:lnTo>
                    <a:pt x="1502" y="126"/>
                  </a:lnTo>
                  <a:lnTo>
                    <a:pt x="1504" y="126"/>
                  </a:lnTo>
                  <a:lnTo>
                    <a:pt x="1506" y="126"/>
                  </a:lnTo>
                  <a:lnTo>
                    <a:pt x="1508" y="128"/>
                  </a:lnTo>
                  <a:lnTo>
                    <a:pt x="1510" y="128"/>
                  </a:lnTo>
                  <a:lnTo>
                    <a:pt x="1510" y="126"/>
                  </a:lnTo>
                  <a:lnTo>
                    <a:pt x="1514" y="128"/>
                  </a:lnTo>
                  <a:lnTo>
                    <a:pt x="1514" y="130"/>
                  </a:lnTo>
                  <a:lnTo>
                    <a:pt x="1516" y="130"/>
                  </a:lnTo>
                  <a:lnTo>
                    <a:pt x="1518" y="130"/>
                  </a:lnTo>
                  <a:lnTo>
                    <a:pt x="1520" y="130"/>
                  </a:lnTo>
                  <a:lnTo>
                    <a:pt x="1522" y="130"/>
                  </a:lnTo>
                  <a:lnTo>
                    <a:pt x="1522" y="128"/>
                  </a:lnTo>
                  <a:lnTo>
                    <a:pt x="1522" y="126"/>
                  </a:lnTo>
                  <a:lnTo>
                    <a:pt x="1520" y="124"/>
                  </a:lnTo>
                  <a:lnTo>
                    <a:pt x="1518" y="122"/>
                  </a:lnTo>
                  <a:lnTo>
                    <a:pt x="1518" y="120"/>
                  </a:lnTo>
                  <a:lnTo>
                    <a:pt x="1516" y="116"/>
                  </a:lnTo>
                  <a:lnTo>
                    <a:pt x="1514" y="116"/>
                  </a:lnTo>
                  <a:lnTo>
                    <a:pt x="1514" y="114"/>
                  </a:lnTo>
                  <a:lnTo>
                    <a:pt x="1514" y="112"/>
                  </a:lnTo>
                  <a:lnTo>
                    <a:pt x="1512" y="108"/>
                  </a:lnTo>
                  <a:lnTo>
                    <a:pt x="1514" y="108"/>
                  </a:lnTo>
                  <a:lnTo>
                    <a:pt x="1516" y="110"/>
                  </a:lnTo>
                  <a:lnTo>
                    <a:pt x="1518" y="110"/>
                  </a:lnTo>
                  <a:lnTo>
                    <a:pt x="1518" y="112"/>
                  </a:lnTo>
                  <a:lnTo>
                    <a:pt x="1520" y="112"/>
                  </a:lnTo>
                  <a:lnTo>
                    <a:pt x="1522" y="112"/>
                  </a:lnTo>
                  <a:lnTo>
                    <a:pt x="1524" y="112"/>
                  </a:lnTo>
                  <a:lnTo>
                    <a:pt x="1524" y="114"/>
                  </a:lnTo>
                  <a:lnTo>
                    <a:pt x="1528" y="114"/>
                  </a:lnTo>
                  <a:lnTo>
                    <a:pt x="1530" y="114"/>
                  </a:lnTo>
                  <a:lnTo>
                    <a:pt x="1530" y="116"/>
                  </a:lnTo>
                  <a:lnTo>
                    <a:pt x="1532" y="116"/>
                  </a:lnTo>
                  <a:lnTo>
                    <a:pt x="1534" y="116"/>
                  </a:lnTo>
                  <a:lnTo>
                    <a:pt x="1536" y="118"/>
                  </a:lnTo>
                  <a:lnTo>
                    <a:pt x="1538" y="118"/>
                  </a:lnTo>
                  <a:lnTo>
                    <a:pt x="1540" y="118"/>
                  </a:lnTo>
                  <a:lnTo>
                    <a:pt x="1544" y="118"/>
                  </a:lnTo>
                  <a:lnTo>
                    <a:pt x="1546" y="118"/>
                  </a:lnTo>
                  <a:lnTo>
                    <a:pt x="1550" y="120"/>
                  </a:lnTo>
                  <a:lnTo>
                    <a:pt x="1552" y="120"/>
                  </a:lnTo>
                  <a:lnTo>
                    <a:pt x="1556" y="118"/>
                  </a:lnTo>
                  <a:lnTo>
                    <a:pt x="1556" y="116"/>
                  </a:lnTo>
                  <a:lnTo>
                    <a:pt x="1558" y="116"/>
                  </a:lnTo>
                  <a:lnTo>
                    <a:pt x="1560" y="116"/>
                  </a:lnTo>
                  <a:lnTo>
                    <a:pt x="1562" y="116"/>
                  </a:lnTo>
                  <a:lnTo>
                    <a:pt x="1562" y="114"/>
                  </a:lnTo>
                  <a:lnTo>
                    <a:pt x="1564" y="114"/>
                  </a:lnTo>
                  <a:lnTo>
                    <a:pt x="1566" y="114"/>
                  </a:lnTo>
                  <a:lnTo>
                    <a:pt x="1568" y="114"/>
                  </a:lnTo>
                  <a:lnTo>
                    <a:pt x="1570" y="114"/>
                  </a:lnTo>
                  <a:lnTo>
                    <a:pt x="1572" y="114"/>
                  </a:lnTo>
                  <a:lnTo>
                    <a:pt x="1574" y="114"/>
                  </a:lnTo>
                  <a:lnTo>
                    <a:pt x="1576" y="114"/>
                  </a:lnTo>
                  <a:lnTo>
                    <a:pt x="1578" y="114"/>
                  </a:lnTo>
                  <a:lnTo>
                    <a:pt x="1578" y="116"/>
                  </a:lnTo>
                  <a:lnTo>
                    <a:pt x="1580" y="116"/>
                  </a:lnTo>
                  <a:lnTo>
                    <a:pt x="1582" y="116"/>
                  </a:lnTo>
                  <a:lnTo>
                    <a:pt x="1584" y="116"/>
                  </a:lnTo>
                  <a:lnTo>
                    <a:pt x="1586" y="118"/>
                  </a:lnTo>
                  <a:lnTo>
                    <a:pt x="1590" y="118"/>
                  </a:lnTo>
                  <a:lnTo>
                    <a:pt x="1592" y="118"/>
                  </a:lnTo>
                  <a:lnTo>
                    <a:pt x="1594" y="118"/>
                  </a:lnTo>
                  <a:lnTo>
                    <a:pt x="1598" y="120"/>
                  </a:lnTo>
                  <a:lnTo>
                    <a:pt x="1600" y="122"/>
                  </a:lnTo>
                  <a:lnTo>
                    <a:pt x="1602" y="122"/>
                  </a:lnTo>
                  <a:lnTo>
                    <a:pt x="1604" y="122"/>
                  </a:lnTo>
                  <a:lnTo>
                    <a:pt x="1606" y="122"/>
                  </a:lnTo>
                  <a:lnTo>
                    <a:pt x="1608" y="124"/>
                  </a:lnTo>
                  <a:lnTo>
                    <a:pt x="1610" y="124"/>
                  </a:lnTo>
                  <a:lnTo>
                    <a:pt x="1612" y="124"/>
                  </a:lnTo>
                  <a:lnTo>
                    <a:pt x="1610" y="122"/>
                  </a:lnTo>
                  <a:lnTo>
                    <a:pt x="1612" y="122"/>
                  </a:lnTo>
                  <a:lnTo>
                    <a:pt x="1610" y="120"/>
                  </a:lnTo>
                  <a:lnTo>
                    <a:pt x="1608" y="120"/>
                  </a:lnTo>
                  <a:lnTo>
                    <a:pt x="1606" y="120"/>
                  </a:lnTo>
                  <a:lnTo>
                    <a:pt x="1604" y="120"/>
                  </a:lnTo>
                  <a:lnTo>
                    <a:pt x="1602" y="118"/>
                  </a:lnTo>
                  <a:lnTo>
                    <a:pt x="1602" y="116"/>
                  </a:lnTo>
                  <a:lnTo>
                    <a:pt x="1600" y="116"/>
                  </a:lnTo>
                  <a:lnTo>
                    <a:pt x="1600" y="114"/>
                  </a:lnTo>
                  <a:lnTo>
                    <a:pt x="1602" y="114"/>
                  </a:lnTo>
                  <a:lnTo>
                    <a:pt x="1604" y="114"/>
                  </a:lnTo>
                  <a:lnTo>
                    <a:pt x="1606" y="114"/>
                  </a:lnTo>
                  <a:lnTo>
                    <a:pt x="1606" y="116"/>
                  </a:lnTo>
                  <a:lnTo>
                    <a:pt x="1608" y="116"/>
                  </a:lnTo>
                  <a:lnTo>
                    <a:pt x="1610" y="116"/>
                  </a:lnTo>
                  <a:lnTo>
                    <a:pt x="1608" y="114"/>
                  </a:lnTo>
                  <a:lnTo>
                    <a:pt x="1610" y="114"/>
                  </a:lnTo>
                  <a:lnTo>
                    <a:pt x="1612" y="114"/>
                  </a:lnTo>
                  <a:lnTo>
                    <a:pt x="1614" y="114"/>
                  </a:lnTo>
                  <a:lnTo>
                    <a:pt x="1616" y="114"/>
                  </a:lnTo>
                  <a:lnTo>
                    <a:pt x="1616" y="116"/>
                  </a:lnTo>
                  <a:lnTo>
                    <a:pt x="1618" y="116"/>
                  </a:lnTo>
                  <a:lnTo>
                    <a:pt x="1620" y="118"/>
                  </a:lnTo>
                  <a:lnTo>
                    <a:pt x="1622" y="118"/>
                  </a:lnTo>
                  <a:lnTo>
                    <a:pt x="1624" y="118"/>
                  </a:lnTo>
                  <a:lnTo>
                    <a:pt x="1624" y="116"/>
                  </a:lnTo>
                  <a:lnTo>
                    <a:pt x="1626" y="116"/>
                  </a:lnTo>
                  <a:lnTo>
                    <a:pt x="1628" y="116"/>
                  </a:lnTo>
                  <a:lnTo>
                    <a:pt x="1628" y="118"/>
                  </a:lnTo>
                  <a:lnTo>
                    <a:pt x="1630" y="116"/>
                  </a:lnTo>
                  <a:lnTo>
                    <a:pt x="1628" y="116"/>
                  </a:lnTo>
                  <a:lnTo>
                    <a:pt x="1628" y="114"/>
                  </a:lnTo>
                  <a:lnTo>
                    <a:pt x="1626" y="114"/>
                  </a:lnTo>
                  <a:lnTo>
                    <a:pt x="1624" y="114"/>
                  </a:lnTo>
                  <a:lnTo>
                    <a:pt x="1624" y="112"/>
                  </a:lnTo>
                  <a:lnTo>
                    <a:pt x="1622" y="112"/>
                  </a:lnTo>
                  <a:lnTo>
                    <a:pt x="1620" y="110"/>
                  </a:lnTo>
                  <a:lnTo>
                    <a:pt x="1616" y="108"/>
                  </a:lnTo>
                  <a:lnTo>
                    <a:pt x="1614" y="108"/>
                  </a:lnTo>
                  <a:lnTo>
                    <a:pt x="1614" y="106"/>
                  </a:lnTo>
                  <a:lnTo>
                    <a:pt x="1612" y="106"/>
                  </a:lnTo>
                  <a:lnTo>
                    <a:pt x="1612" y="104"/>
                  </a:lnTo>
                  <a:lnTo>
                    <a:pt x="1612" y="102"/>
                  </a:lnTo>
                  <a:lnTo>
                    <a:pt x="1610" y="102"/>
                  </a:lnTo>
                  <a:lnTo>
                    <a:pt x="1608" y="102"/>
                  </a:lnTo>
                  <a:lnTo>
                    <a:pt x="1606" y="102"/>
                  </a:lnTo>
                  <a:lnTo>
                    <a:pt x="1604" y="104"/>
                  </a:lnTo>
                  <a:lnTo>
                    <a:pt x="1602" y="104"/>
                  </a:lnTo>
                  <a:lnTo>
                    <a:pt x="1602" y="102"/>
                  </a:lnTo>
                  <a:lnTo>
                    <a:pt x="1600" y="102"/>
                  </a:lnTo>
                  <a:lnTo>
                    <a:pt x="1598" y="102"/>
                  </a:lnTo>
                  <a:lnTo>
                    <a:pt x="1598" y="100"/>
                  </a:lnTo>
                  <a:lnTo>
                    <a:pt x="1598" y="98"/>
                  </a:lnTo>
                  <a:lnTo>
                    <a:pt x="1598" y="96"/>
                  </a:lnTo>
                  <a:lnTo>
                    <a:pt x="1600" y="96"/>
                  </a:lnTo>
                  <a:lnTo>
                    <a:pt x="1602" y="96"/>
                  </a:lnTo>
                  <a:lnTo>
                    <a:pt x="1604" y="96"/>
                  </a:lnTo>
                  <a:lnTo>
                    <a:pt x="1606" y="96"/>
                  </a:lnTo>
                  <a:lnTo>
                    <a:pt x="1608" y="96"/>
                  </a:lnTo>
                  <a:lnTo>
                    <a:pt x="1612" y="96"/>
                  </a:lnTo>
                  <a:lnTo>
                    <a:pt x="1614" y="96"/>
                  </a:lnTo>
                  <a:lnTo>
                    <a:pt x="1616" y="96"/>
                  </a:lnTo>
                  <a:lnTo>
                    <a:pt x="1618" y="96"/>
                  </a:lnTo>
                  <a:lnTo>
                    <a:pt x="1618" y="94"/>
                  </a:lnTo>
                  <a:lnTo>
                    <a:pt x="1616" y="92"/>
                  </a:lnTo>
                  <a:lnTo>
                    <a:pt x="1614" y="92"/>
                  </a:lnTo>
                  <a:lnTo>
                    <a:pt x="1610" y="92"/>
                  </a:lnTo>
                  <a:lnTo>
                    <a:pt x="1606" y="90"/>
                  </a:lnTo>
                  <a:lnTo>
                    <a:pt x="1604" y="90"/>
                  </a:lnTo>
                  <a:lnTo>
                    <a:pt x="1604" y="88"/>
                  </a:lnTo>
                  <a:lnTo>
                    <a:pt x="1606" y="88"/>
                  </a:lnTo>
                  <a:lnTo>
                    <a:pt x="1608" y="88"/>
                  </a:lnTo>
                  <a:lnTo>
                    <a:pt x="1616" y="90"/>
                  </a:lnTo>
                  <a:lnTo>
                    <a:pt x="1618" y="90"/>
                  </a:lnTo>
                  <a:lnTo>
                    <a:pt x="1620" y="90"/>
                  </a:lnTo>
                  <a:lnTo>
                    <a:pt x="1622" y="92"/>
                  </a:lnTo>
                  <a:lnTo>
                    <a:pt x="1626" y="92"/>
                  </a:lnTo>
                  <a:lnTo>
                    <a:pt x="1628" y="92"/>
                  </a:lnTo>
                  <a:lnTo>
                    <a:pt x="1632" y="92"/>
                  </a:lnTo>
                  <a:lnTo>
                    <a:pt x="1636" y="92"/>
                  </a:lnTo>
                  <a:lnTo>
                    <a:pt x="1638" y="92"/>
                  </a:lnTo>
                  <a:lnTo>
                    <a:pt x="1640" y="92"/>
                  </a:lnTo>
                  <a:lnTo>
                    <a:pt x="1642" y="92"/>
                  </a:lnTo>
                  <a:lnTo>
                    <a:pt x="1644" y="92"/>
                  </a:lnTo>
                  <a:lnTo>
                    <a:pt x="1646" y="92"/>
                  </a:lnTo>
                  <a:lnTo>
                    <a:pt x="1648" y="92"/>
                  </a:lnTo>
                  <a:lnTo>
                    <a:pt x="1650" y="92"/>
                  </a:lnTo>
                  <a:lnTo>
                    <a:pt x="1652" y="92"/>
                  </a:lnTo>
                  <a:lnTo>
                    <a:pt x="1654" y="92"/>
                  </a:lnTo>
                  <a:lnTo>
                    <a:pt x="1656" y="94"/>
                  </a:lnTo>
                  <a:lnTo>
                    <a:pt x="1658" y="94"/>
                  </a:lnTo>
                  <a:lnTo>
                    <a:pt x="1660" y="94"/>
                  </a:lnTo>
                  <a:lnTo>
                    <a:pt x="1662" y="94"/>
                  </a:lnTo>
                  <a:lnTo>
                    <a:pt x="1664" y="94"/>
                  </a:lnTo>
                  <a:lnTo>
                    <a:pt x="1666" y="94"/>
                  </a:lnTo>
                  <a:lnTo>
                    <a:pt x="1668" y="94"/>
                  </a:lnTo>
                  <a:lnTo>
                    <a:pt x="1670" y="94"/>
                  </a:lnTo>
                  <a:lnTo>
                    <a:pt x="1676" y="94"/>
                  </a:lnTo>
                  <a:lnTo>
                    <a:pt x="1678" y="96"/>
                  </a:lnTo>
                  <a:lnTo>
                    <a:pt x="1682" y="96"/>
                  </a:lnTo>
                  <a:lnTo>
                    <a:pt x="1684" y="96"/>
                  </a:lnTo>
                  <a:lnTo>
                    <a:pt x="1690" y="96"/>
                  </a:lnTo>
                  <a:lnTo>
                    <a:pt x="1692" y="96"/>
                  </a:lnTo>
                  <a:lnTo>
                    <a:pt x="1694" y="96"/>
                  </a:lnTo>
                  <a:lnTo>
                    <a:pt x="1696" y="98"/>
                  </a:lnTo>
                  <a:lnTo>
                    <a:pt x="1698" y="98"/>
                  </a:lnTo>
                  <a:lnTo>
                    <a:pt x="1702" y="98"/>
                  </a:lnTo>
                  <a:lnTo>
                    <a:pt x="1704" y="98"/>
                  </a:lnTo>
                  <a:lnTo>
                    <a:pt x="1706" y="98"/>
                  </a:lnTo>
                  <a:lnTo>
                    <a:pt x="1706" y="100"/>
                  </a:lnTo>
                  <a:lnTo>
                    <a:pt x="1708" y="100"/>
                  </a:lnTo>
                  <a:lnTo>
                    <a:pt x="1712" y="100"/>
                  </a:lnTo>
                  <a:lnTo>
                    <a:pt x="1712" y="102"/>
                  </a:lnTo>
                  <a:lnTo>
                    <a:pt x="1712" y="104"/>
                  </a:lnTo>
                  <a:lnTo>
                    <a:pt x="1712" y="106"/>
                  </a:lnTo>
                  <a:lnTo>
                    <a:pt x="1710" y="108"/>
                  </a:lnTo>
                  <a:lnTo>
                    <a:pt x="1710" y="110"/>
                  </a:lnTo>
                  <a:lnTo>
                    <a:pt x="1706" y="106"/>
                  </a:lnTo>
                  <a:lnTo>
                    <a:pt x="1708" y="106"/>
                  </a:lnTo>
                  <a:lnTo>
                    <a:pt x="1708" y="104"/>
                  </a:lnTo>
                  <a:lnTo>
                    <a:pt x="1706" y="104"/>
                  </a:lnTo>
                  <a:lnTo>
                    <a:pt x="1704" y="102"/>
                  </a:lnTo>
                  <a:lnTo>
                    <a:pt x="1702" y="104"/>
                  </a:lnTo>
                  <a:lnTo>
                    <a:pt x="1700" y="102"/>
                  </a:lnTo>
                  <a:lnTo>
                    <a:pt x="1698" y="102"/>
                  </a:lnTo>
                  <a:lnTo>
                    <a:pt x="1698" y="104"/>
                  </a:lnTo>
                  <a:lnTo>
                    <a:pt x="1700" y="106"/>
                  </a:lnTo>
                  <a:lnTo>
                    <a:pt x="1702" y="106"/>
                  </a:lnTo>
                  <a:lnTo>
                    <a:pt x="1704" y="106"/>
                  </a:lnTo>
                  <a:lnTo>
                    <a:pt x="1704" y="108"/>
                  </a:lnTo>
                  <a:lnTo>
                    <a:pt x="1702" y="108"/>
                  </a:lnTo>
                  <a:lnTo>
                    <a:pt x="1700" y="110"/>
                  </a:lnTo>
                  <a:lnTo>
                    <a:pt x="1700" y="108"/>
                  </a:lnTo>
                  <a:lnTo>
                    <a:pt x="1698" y="108"/>
                  </a:lnTo>
                  <a:lnTo>
                    <a:pt x="1696" y="108"/>
                  </a:lnTo>
                  <a:lnTo>
                    <a:pt x="1692" y="106"/>
                  </a:lnTo>
                  <a:lnTo>
                    <a:pt x="1692" y="108"/>
                  </a:lnTo>
                  <a:lnTo>
                    <a:pt x="1694" y="108"/>
                  </a:lnTo>
                  <a:lnTo>
                    <a:pt x="1696" y="108"/>
                  </a:lnTo>
                  <a:lnTo>
                    <a:pt x="1696" y="110"/>
                  </a:lnTo>
                  <a:lnTo>
                    <a:pt x="1696" y="112"/>
                  </a:lnTo>
                  <a:lnTo>
                    <a:pt x="1698" y="112"/>
                  </a:lnTo>
                  <a:lnTo>
                    <a:pt x="1700" y="112"/>
                  </a:lnTo>
                  <a:lnTo>
                    <a:pt x="1702" y="112"/>
                  </a:lnTo>
                  <a:lnTo>
                    <a:pt x="1704" y="112"/>
                  </a:lnTo>
                  <a:lnTo>
                    <a:pt x="1706" y="114"/>
                  </a:lnTo>
                  <a:lnTo>
                    <a:pt x="1706" y="112"/>
                  </a:lnTo>
                  <a:lnTo>
                    <a:pt x="1708" y="112"/>
                  </a:lnTo>
                  <a:lnTo>
                    <a:pt x="1710" y="112"/>
                  </a:lnTo>
                  <a:lnTo>
                    <a:pt x="1714" y="110"/>
                  </a:lnTo>
                  <a:lnTo>
                    <a:pt x="1714" y="108"/>
                  </a:lnTo>
                  <a:lnTo>
                    <a:pt x="1714" y="106"/>
                  </a:lnTo>
                  <a:lnTo>
                    <a:pt x="1714" y="104"/>
                  </a:lnTo>
                  <a:lnTo>
                    <a:pt x="1714" y="100"/>
                  </a:lnTo>
                  <a:lnTo>
                    <a:pt x="1716" y="100"/>
                  </a:lnTo>
                  <a:lnTo>
                    <a:pt x="1720" y="100"/>
                  </a:lnTo>
                  <a:lnTo>
                    <a:pt x="1724" y="100"/>
                  </a:lnTo>
                  <a:lnTo>
                    <a:pt x="1728" y="100"/>
                  </a:lnTo>
                  <a:lnTo>
                    <a:pt x="1730" y="100"/>
                  </a:lnTo>
                  <a:lnTo>
                    <a:pt x="1734" y="100"/>
                  </a:lnTo>
                  <a:lnTo>
                    <a:pt x="1736" y="100"/>
                  </a:lnTo>
                  <a:lnTo>
                    <a:pt x="1738" y="102"/>
                  </a:lnTo>
                  <a:lnTo>
                    <a:pt x="1742" y="102"/>
                  </a:lnTo>
                  <a:lnTo>
                    <a:pt x="1744" y="102"/>
                  </a:lnTo>
                  <a:lnTo>
                    <a:pt x="1746" y="102"/>
                  </a:lnTo>
                  <a:lnTo>
                    <a:pt x="1748" y="102"/>
                  </a:lnTo>
                  <a:lnTo>
                    <a:pt x="1750" y="102"/>
                  </a:lnTo>
                  <a:lnTo>
                    <a:pt x="1752" y="102"/>
                  </a:lnTo>
                  <a:lnTo>
                    <a:pt x="1754" y="104"/>
                  </a:lnTo>
                  <a:lnTo>
                    <a:pt x="1758" y="104"/>
                  </a:lnTo>
                  <a:lnTo>
                    <a:pt x="1764" y="106"/>
                  </a:lnTo>
                  <a:lnTo>
                    <a:pt x="1766" y="108"/>
                  </a:lnTo>
                  <a:lnTo>
                    <a:pt x="1768" y="108"/>
                  </a:lnTo>
                  <a:lnTo>
                    <a:pt x="1770" y="108"/>
                  </a:lnTo>
                  <a:lnTo>
                    <a:pt x="1770" y="110"/>
                  </a:lnTo>
                  <a:lnTo>
                    <a:pt x="1768" y="110"/>
                  </a:lnTo>
                  <a:lnTo>
                    <a:pt x="1768" y="112"/>
                  </a:lnTo>
                  <a:lnTo>
                    <a:pt x="1766" y="112"/>
                  </a:lnTo>
                  <a:lnTo>
                    <a:pt x="1766" y="110"/>
                  </a:lnTo>
                  <a:lnTo>
                    <a:pt x="1764" y="110"/>
                  </a:lnTo>
                  <a:lnTo>
                    <a:pt x="1760" y="108"/>
                  </a:lnTo>
                  <a:lnTo>
                    <a:pt x="1758" y="108"/>
                  </a:lnTo>
                  <a:lnTo>
                    <a:pt x="1758" y="110"/>
                  </a:lnTo>
                  <a:lnTo>
                    <a:pt x="1760" y="110"/>
                  </a:lnTo>
                  <a:lnTo>
                    <a:pt x="1760" y="112"/>
                  </a:lnTo>
                  <a:lnTo>
                    <a:pt x="1758" y="112"/>
                  </a:lnTo>
                  <a:lnTo>
                    <a:pt x="1756" y="110"/>
                  </a:lnTo>
                  <a:lnTo>
                    <a:pt x="1754" y="110"/>
                  </a:lnTo>
                  <a:lnTo>
                    <a:pt x="1756" y="112"/>
                  </a:lnTo>
                  <a:lnTo>
                    <a:pt x="1758" y="114"/>
                  </a:lnTo>
                  <a:lnTo>
                    <a:pt x="1760" y="114"/>
                  </a:lnTo>
                  <a:lnTo>
                    <a:pt x="1760" y="112"/>
                  </a:lnTo>
                  <a:lnTo>
                    <a:pt x="1764" y="112"/>
                  </a:lnTo>
                  <a:lnTo>
                    <a:pt x="1766" y="114"/>
                  </a:lnTo>
                  <a:lnTo>
                    <a:pt x="1768" y="114"/>
                  </a:lnTo>
                  <a:lnTo>
                    <a:pt x="1772" y="114"/>
                  </a:lnTo>
                  <a:lnTo>
                    <a:pt x="1774" y="114"/>
                  </a:lnTo>
                  <a:lnTo>
                    <a:pt x="1776" y="116"/>
                  </a:lnTo>
                  <a:lnTo>
                    <a:pt x="1776" y="118"/>
                  </a:lnTo>
                  <a:lnTo>
                    <a:pt x="1778" y="118"/>
                  </a:lnTo>
                  <a:lnTo>
                    <a:pt x="1778" y="116"/>
                  </a:lnTo>
                  <a:lnTo>
                    <a:pt x="1780" y="116"/>
                  </a:lnTo>
                  <a:lnTo>
                    <a:pt x="1782" y="116"/>
                  </a:lnTo>
                  <a:lnTo>
                    <a:pt x="1786" y="116"/>
                  </a:lnTo>
                  <a:lnTo>
                    <a:pt x="1788" y="116"/>
                  </a:lnTo>
                  <a:lnTo>
                    <a:pt x="1790" y="118"/>
                  </a:lnTo>
                  <a:lnTo>
                    <a:pt x="1790" y="120"/>
                  </a:lnTo>
                  <a:lnTo>
                    <a:pt x="1788" y="120"/>
                  </a:lnTo>
                  <a:lnTo>
                    <a:pt x="1788" y="122"/>
                  </a:lnTo>
                  <a:lnTo>
                    <a:pt x="1790" y="120"/>
                  </a:lnTo>
                  <a:lnTo>
                    <a:pt x="1792" y="120"/>
                  </a:lnTo>
                  <a:lnTo>
                    <a:pt x="1794" y="120"/>
                  </a:lnTo>
                  <a:lnTo>
                    <a:pt x="1796" y="118"/>
                  </a:lnTo>
                  <a:lnTo>
                    <a:pt x="1798" y="118"/>
                  </a:lnTo>
                  <a:lnTo>
                    <a:pt x="1800" y="120"/>
                  </a:lnTo>
                  <a:lnTo>
                    <a:pt x="1802" y="120"/>
                  </a:lnTo>
                  <a:lnTo>
                    <a:pt x="1804" y="120"/>
                  </a:lnTo>
                  <a:lnTo>
                    <a:pt x="1806" y="120"/>
                  </a:lnTo>
                  <a:lnTo>
                    <a:pt x="1808" y="120"/>
                  </a:lnTo>
                  <a:lnTo>
                    <a:pt x="1812" y="122"/>
                  </a:lnTo>
                  <a:lnTo>
                    <a:pt x="1814" y="122"/>
                  </a:lnTo>
                  <a:lnTo>
                    <a:pt x="1816" y="122"/>
                  </a:lnTo>
                  <a:lnTo>
                    <a:pt x="1818" y="124"/>
                  </a:lnTo>
                  <a:lnTo>
                    <a:pt x="1820" y="126"/>
                  </a:lnTo>
                  <a:lnTo>
                    <a:pt x="1822" y="126"/>
                  </a:lnTo>
                  <a:lnTo>
                    <a:pt x="1824" y="126"/>
                  </a:lnTo>
                  <a:lnTo>
                    <a:pt x="1822" y="126"/>
                  </a:lnTo>
                  <a:lnTo>
                    <a:pt x="1824" y="126"/>
                  </a:lnTo>
                  <a:lnTo>
                    <a:pt x="1826" y="126"/>
                  </a:lnTo>
                  <a:lnTo>
                    <a:pt x="1828" y="128"/>
                  </a:lnTo>
                  <a:lnTo>
                    <a:pt x="1830" y="128"/>
                  </a:lnTo>
                  <a:lnTo>
                    <a:pt x="1834" y="128"/>
                  </a:lnTo>
                  <a:lnTo>
                    <a:pt x="1836" y="128"/>
                  </a:lnTo>
                  <a:lnTo>
                    <a:pt x="1838" y="128"/>
                  </a:lnTo>
                  <a:lnTo>
                    <a:pt x="1840" y="128"/>
                  </a:lnTo>
                  <a:lnTo>
                    <a:pt x="1842" y="128"/>
                  </a:lnTo>
                  <a:lnTo>
                    <a:pt x="1844" y="128"/>
                  </a:lnTo>
                  <a:lnTo>
                    <a:pt x="1846" y="128"/>
                  </a:lnTo>
                  <a:lnTo>
                    <a:pt x="1848" y="128"/>
                  </a:lnTo>
                  <a:lnTo>
                    <a:pt x="1850" y="128"/>
                  </a:lnTo>
                  <a:lnTo>
                    <a:pt x="1852" y="128"/>
                  </a:lnTo>
                  <a:lnTo>
                    <a:pt x="1856" y="126"/>
                  </a:lnTo>
                  <a:lnTo>
                    <a:pt x="1858" y="126"/>
                  </a:lnTo>
                  <a:lnTo>
                    <a:pt x="1860" y="126"/>
                  </a:lnTo>
                  <a:lnTo>
                    <a:pt x="1864" y="126"/>
                  </a:lnTo>
                  <a:lnTo>
                    <a:pt x="1866" y="126"/>
                  </a:lnTo>
                  <a:lnTo>
                    <a:pt x="1868" y="126"/>
                  </a:lnTo>
                  <a:lnTo>
                    <a:pt x="1870" y="126"/>
                  </a:lnTo>
                  <a:lnTo>
                    <a:pt x="1872" y="126"/>
                  </a:lnTo>
                  <a:lnTo>
                    <a:pt x="1874" y="124"/>
                  </a:lnTo>
                  <a:lnTo>
                    <a:pt x="1876" y="124"/>
                  </a:lnTo>
                  <a:lnTo>
                    <a:pt x="1878" y="124"/>
                  </a:lnTo>
                  <a:lnTo>
                    <a:pt x="1880" y="124"/>
                  </a:lnTo>
                  <a:lnTo>
                    <a:pt x="1882" y="124"/>
                  </a:lnTo>
                  <a:lnTo>
                    <a:pt x="1884" y="124"/>
                  </a:lnTo>
                  <a:lnTo>
                    <a:pt x="1886" y="124"/>
                  </a:lnTo>
                  <a:lnTo>
                    <a:pt x="1888" y="124"/>
                  </a:lnTo>
                  <a:lnTo>
                    <a:pt x="1890" y="124"/>
                  </a:lnTo>
                  <a:lnTo>
                    <a:pt x="1892" y="124"/>
                  </a:lnTo>
                  <a:lnTo>
                    <a:pt x="1900" y="126"/>
                  </a:lnTo>
                  <a:lnTo>
                    <a:pt x="1904" y="126"/>
                  </a:lnTo>
                  <a:lnTo>
                    <a:pt x="1910" y="126"/>
                  </a:lnTo>
                  <a:lnTo>
                    <a:pt x="1912" y="126"/>
                  </a:lnTo>
                  <a:lnTo>
                    <a:pt x="1918" y="126"/>
                  </a:lnTo>
                  <a:lnTo>
                    <a:pt x="1922" y="126"/>
                  </a:lnTo>
                  <a:lnTo>
                    <a:pt x="1924" y="126"/>
                  </a:lnTo>
                  <a:lnTo>
                    <a:pt x="1928" y="126"/>
                  </a:lnTo>
                  <a:lnTo>
                    <a:pt x="1928" y="128"/>
                  </a:lnTo>
                  <a:lnTo>
                    <a:pt x="1930" y="128"/>
                  </a:lnTo>
                  <a:lnTo>
                    <a:pt x="1932" y="128"/>
                  </a:lnTo>
                  <a:lnTo>
                    <a:pt x="1934" y="128"/>
                  </a:lnTo>
                  <a:lnTo>
                    <a:pt x="1936" y="128"/>
                  </a:lnTo>
                  <a:lnTo>
                    <a:pt x="1940" y="130"/>
                  </a:lnTo>
                  <a:lnTo>
                    <a:pt x="1942" y="130"/>
                  </a:lnTo>
                  <a:lnTo>
                    <a:pt x="1946" y="132"/>
                  </a:lnTo>
                  <a:lnTo>
                    <a:pt x="1950" y="132"/>
                  </a:lnTo>
                  <a:lnTo>
                    <a:pt x="1954" y="134"/>
                  </a:lnTo>
                  <a:lnTo>
                    <a:pt x="1960" y="136"/>
                  </a:lnTo>
                  <a:lnTo>
                    <a:pt x="1964" y="140"/>
                  </a:lnTo>
                  <a:lnTo>
                    <a:pt x="1964" y="142"/>
                  </a:lnTo>
                  <a:lnTo>
                    <a:pt x="1966" y="144"/>
                  </a:lnTo>
                  <a:lnTo>
                    <a:pt x="1968" y="146"/>
                  </a:lnTo>
                  <a:lnTo>
                    <a:pt x="1968" y="148"/>
                  </a:lnTo>
                  <a:lnTo>
                    <a:pt x="1970" y="148"/>
                  </a:lnTo>
                  <a:lnTo>
                    <a:pt x="1972" y="150"/>
                  </a:lnTo>
                  <a:lnTo>
                    <a:pt x="1978" y="150"/>
                  </a:lnTo>
                  <a:lnTo>
                    <a:pt x="1980" y="150"/>
                  </a:lnTo>
                  <a:lnTo>
                    <a:pt x="1982" y="152"/>
                  </a:lnTo>
                  <a:lnTo>
                    <a:pt x="1990" y="152"/>
                  </a:lnTo>
                  <a:lnTo>
                    <a:pt x="1994" y="152"/>
                  </a:lnTo>
                  <a:lnTo>
                    <a:pt x="1998" y="154"/>
                  </a:lnTo>
                  <a:lnTo>
                    <a:pt x="1998" y="156"/>
                  </a:lnTo>
                  <a:lnTo>
                    <a:pt x="2000" y="156"/>
                  </a:lnTo>
                  <a:lnTo>
                    <a:pt x="2002" y="158"/>
                  </a:lnTo>
                  <a:lnTo>
                    <a:pt x="2004" y="158"/>
                  </a:lnTo>
                  <a:lnTo>
                    <a:pt x="2006" y="160"/>
                  </a:lnTo>
                  <a:lnTo>
                    <a:pt x="2008" y="160"/>
                  </a:lnTo>
                  <a:lnTo>
                    <a:pt x="2010" y="162"/>
                  </a:lnTo>
                  <a:lnTo>
                    <a:pt x="2010" y="164"/>
                  </a:lnTo>
                  <a:lnTo>
                    <a:pt x="2012" y="164"/>
                  </a:lnTo>
                  <a:lnTo>
                    <a:pt x="2012" y="162"/>
                  </a:lnTo>
                  <a:lnTo>
                    <a:pt x="2010" y="160"/>
                  </a:lnTo>
                  <a:lnTo>
                    <a:pt x="2008" y="160"/>
                  </a:lnTo>
                  <a:lnTo>
                    <a:pt x="2008" y="158"/>
                  </a:lnTo>
                  <a:lnTo>
                    <a:pt x="2008" y="156"/>
                  </a:lnTo>
                  <a:lnTo>
                    <a:pt x="2006" y="158"/>
                  </a:lnTo>
                  <a:lnTo>
                    <a:pt x="2004" y="158"/>
                  </a:lnTo>
                  <a:lnTo>
                    <a:pt x="2004" y="156"/>
                  </a:lnTo>
                  <a:lnTo>
                    <a:pt x="2002" y="156"/>
                  </a:lnTo>
                  <a:lnTo>
                    <a:pt x="2004" y="154"/>
                  </a:lnTo>
                  <a:lnTo>
                    <a:pt x="2006" y="156"/>
                  </a:lnTo>
                  <a:lnTo>
                    <a:pt x="2006" y="154"/>
                  </a:lnTo>
                  <a:lnTo>
                    <a:pt x="2008" y="154"/>
                  </a:lnTo>
                  <a:lnTo>
                    <a:pt x="2010" y="156"/>
                  </a:lnTo>
                  <a:lnTo>
                    <a:pt x="2010" y="158"/>
                  </a:lnTo>
                  <a:lnTo>
                    <a:pt x="2012" y="160"/>
                  </a:lnTo>
                  <a:lnTo>
                    <a:pt x="2016" y="164"/>
                  </a:lnTo>
                  <a:lnTo>
                    <a:pt x="2018" y="164"/>
                  </a:lnTo>
                  <a:lnTo>
                    <a:pt x="2018" y="166"/>
                  </a:lnTo>
                  <a:lnTo>
                    <a:pt x="2020" y="166"/>
                  </a:lnTo>
                  <a:lnTo>
                    <a:pt x="2020" y="168"/>
                  </a:lnTo>
                  <a:lnTo>
                    <a:pt x="2022" y="168"/>
                  </a:lnTo>
                  <a:lnTo>
                    <a:pt x="2022" y="170"/>
                  </a:lnTo>
                  <a:lnTo>
                    <a:pt x="2024" y="172"/>
                  </a:lnTo>
                  <a:lnTo>
                    <a:pt x="2026" y="174"/>
                  </a:lnTo>
                  <a:lnTo>
                    <a:pt x="2024" y="174"/>
                  </a:lnTo>
                  <a:lnTo>
                    <a:pt x="2022" y="174"/>
                  </a:lnTo>
                  <a:lnTo>
                    <a:pt x="2024" y="174"/>
                  </a:lnTo>
                  <a:lnTo>
                    <a:pt x="2026" y="174"/>
                  </a:lnTo>
                  <a:lnTo>
                    <a:pt x="2028" y="174"/>
                  </a:lnTo>
                  <a:lnTo>
                    <a:pt x="2026" y="172"/>
                  </a:lnTo>
                  <a:lnTo>
                    <a:pt x="2024" y="172"/>
                  </a:lnTo>
                  <a:lnTo>
                    <a:pt x="2024" y="170"/>
                  </a:lnTo>
                  <a:lnTo>
                    <a:pt x="2024" y="168"/>
                  </a:lnTo>
                  <a:lnTo>
                    <a:pt x="2022" y="166"/>
                  </a:lnTo>
                  <a:lnTo>
                    <a:pt x="2020" y="166"/>
                  </a:lnTo>
                  <a:lnTo>
                    <a:pt x="2020" y="164"/>
                  </a:lnTo>
                  <a:lnTo>
                    <a:pt x="2018" y="164"/>
                  </a:lnTo>
                  <a:lnTo>
                    <a:pt x="2016" y="162"/>
                  </a:lnTo>
                  <a:lnTo>
                    <a:pt x="2014" y="162"/>
                  </a:lnTo>
                  <a:lnTo>
                    <a:pt x="2012" y="160"/>
                  </a:lnTo>
                  <a:lnTo>
                    <a:pt x="2010" y="158"/>
                  </a:lnTo>
                  <a:lnTo>
                    <a:pt x="2012" y="158"/>
                  </a:lnTo>
                  <a:lnTo>
                    <a:pt x="2012" y="156"/>
                  </a:lnTo>
                  <a:lnTo>
                    <a:pt x="2012" y="154"/>
                  </a:lnTo>
                  <a:lnTo>
                    <a:pt x="2012" y="152"/>
                  </a:lnTo>
                  <a:lnTo>
                    <a:pt x="2014" y="152"/>
                  </a:lnTo>
                  <a:lnTo>
                    <a:pt x="2016" y="152"/>
                  </a:lnTo>
                  <a:lnTo>
                    <a:pt x="2018" y="152"/>
                  </a:lnTo>
                  <a:lnTo>
                    <a:pt x="2020" y="152"/>
                  </a:lnTo>
                  <a:lnTo>
                    <a:pt x="2022" y="152"/>
                  </a:lnTo>
                  <a:lnTo>
                    <a:pt x="2024" y="152"/>
                  </a:lnTo>
                  <a:lnTo>
                    <a:pt x="2026" y="150"/>
                  </a:lnTo>
                  <a:lnTo>
                    <a:pt x="2028" y="150"/>
                  </a:lnTo>
                  <a:lnTo>
                    <a:pt x="2030" y="152"/>
                  </a:lnTo>
                  <a:lnTo>
                    <a:pt x="2032" y="152"/>
                  </a:lnTo>
                  <a:lnTo>
                    <a:pt x="2034" y="152"/>
                  </a:lnTo>
                  <a:lnTo>
                    <a:pt x="2036" y="152"/>
                  </a:lnTo>
                  <a:lnTo>
                    <a:pt x="2036" y="150"/>
                  </a:lnTo>
                  <a:lnTo>
                    <a:pt x="2038" y="150"/>
                  </a:lnTo>
                  <a:lnTo>
                    <a:pt x="2040" y="150"/>
                  </a:lnTo>
                  <a:lnTo>
                    <a:pt x="2042" y="152"/>
                  </a:lnTo>
                  <a:lnTo>
                    <a:pt x="2044" y="152"/>
                  </a:lnTo>
                  <a:lnTo>
                    <a:pt x="2046" y="152"/>
                  </a:lnTo>
                  <a:lnTo>
                    <a:pt x="2048" y="152"/>
                  </a:lnTo>
                  <a:lnTo>
                    <a:pt x="2050" y="154"/>
                  </a:lnTo>
                  <a:lnTo>
                    <a:pt x="2054" y="154"/>
                  </a:lnTo>
                  <a:lnTo>
                    <a:pt x="2056" y="154"/>
                  </a:lnTo>
                  <a:lnTo>
                    <a:pt x="2058" y="154"/>
                  </a:lnTo>
                  <a:lnTo>
                    <a:pt x="2060" y="154"/>
                  </a:lnTo>
                  <a:lnTo>
                    <a:pt x="2062" y="154"/>
                  </a:lnTo>
                  <a:lnTo>
                    <a:pt x="2064" y="154"/>
                  </a:lnTo>
                  <a:lnTo>
                    <a:pt x="2066" y="154"/>
                  </a:lnTo>
                  <a:lnTo>
                    <a:pt x="2070" y="154"/>
                  </a:lnTo>
                  <a:lnTo>
                    <a:pt x="2072" y="154"/>
                  </a:lnTo>
                  <a:lnTo>
                    <a:pt x="2074" y="154"/>
                  </a:lnTo>
                  <a:lnTo>
                    <a:pt x="2076" y="154"/>
                  </a:lnTo>
                  <a:lnTo>
                    <a:pt x="2076" y="156"/>
                  </a:lnTo>
                  <a:lnTo>
                    <a:pt x="2080" y="156"/>
                  </a:lnTo>
                  <a:lnTo>
                    <a:pt x="2082" y="154"/>
                  </a:lnTo>
                  <a:lnTo>
                    <a:pt x="2084" y="154"/>
                  </a:lnTo>
                  <a:lnTo>
                    <a:pt x="2084" y="156"/>
                  </a:lnTo>
                  <a:lnTo>
                    <a:pt x="2086" y="156"/>
                  </a:lnTo>
                  <a:lnTo>
                    <a:pt x="2088" y="156"/>
                  </a:lnTo>
                  <a:lnTo>
                    <a:pt x="2090" y="156"/>
                  </a:lnTo>
                  <a:lnTo>
                    <a:pt x="2090" y="154"/>
                  </a:lnTo>
                  <a:lnTo>
                    <a:pt x="2092" y="152"/>
                  </a:lnTo>
                  <a:lnTo>
                    <a:pt x="2092" y="150"/>
                  </a:lnTo>
                  <a:lnTo>
                    <a:pt x="2094" y="150"/>
                  </a:lnTo>
                  <a:lnTo>
                    <a:pt x="2092" y="148"/>
                  </a:lnTo>
                  <a:lnTo>
                    <a:pt x="2092" y="146"/>
                  </a:lnTo>
                  <a:lnTo>
                    <a:pt x="2092" y="144"/>
                  </a:lnTo>
                  <a:lnTo>
                    <a:pt x="2094" y="144"/>
                  </a:lnTo>
                  <a:lnTo>
                    <a:pt x="2096" y="144"/>
                  </a:lnTo>
                  <a:lnTo>
                    <a:pt x="2100" y="146"/>
                  </a:lnTo>
                  <a:lnTo>
                    <a:pt x="2104" y="146"/>
                  </a:lnTo>
                  <a:lnTo>
                    <a:pt x="2106" y="146"/>
                  </a:lnTo>
                  <a:lnTo>
                    <a:pt x="2108" y="146"/>
                  </a:lnTo>
                  <a:lnTo>
                    <a:pt x="2110" y="146"/>
                  </a:lnTo>
                  <a:lnTo>
                    <a:pt x="2114" y="148"/>
                  </a:lnTo>
                  <a:lnTo>
                    <a:pt x="2116" y="148"/>
                  </a:lnTo>
                  <a:lnTo>
                    <a:pt x="2118" y="148"/>
                  </a:lnTo>
                  <a:lnTo>
                    <a:pt x="2118" y="150"/>
                  </a:lnTo>
                  <a:lnTo>
                    <a:pt x="2116" y="150"/>
                  </a:lnTo>
                  <a:lnTo>
                    <a:pt x="2118" y="152"/>
                  </a:lnTo>
                  <a:lnTo>
                    <a:pt x="2120" y="152"/>
                  </a:lnTo>
                  <a:lnTo>
                    <a:pt x="2120" y="154"/>
                  </a:lnTo>
                  <a:lnTo>
                    <a:pt x="2116" y="154"/>
                  </a:lnTo>
                  <a:lnTo>
                    <a:pt x="2114" y="154"/>
                  </a:lnTo>
                  <a:lnTo>
                    <a:pt x="2112" y="154"/>
                  </a:lnTo>
                  <a:lnTo>
                    <a:pt x="2106" y="152"/>
                  </a:lnTo>
                  <a:lnTo>
                    <a:pt x="2102" y="152"/>
                  </a:lnTo>
                  <a:lnTo>
                    <a:pt x="2100" y="150"/>
                  </a:lnTo>
                  <a:lnTo>
                    <a:pt x="2100" y="152"/>
                  </a:lnTo>
                  <a:lnTo>
                    <a:pt x="2102" y="152"/>
                  </a:lnTo>
                  <a:lnTo>
                    <a:pt x="2104" y="154"/>
                  </a:lnTo>
                  <a:lnTo>
                    <a:pt x="2108" y="154"/>
                  </a:lnTo>
                  <a:lnTo>
                    <a:pt x="2108" y="156"/>
                  </a:lnTo>
                  <a:lnTo>
                    <a:pt x="2110" y="158"/>
                  </a:lnTo>
                  <a:lnTo>
                    <a:pt x="2114" y="160"/>
                  </a:lnTo>
                  <a:lnTo>
                    <a:pt x="2116" y="160"/>
                  </a:lnTo>
                  <a:lnTo>
                    <a:pt x="2118" y="162"/>
                  </a:lnTo>
                  <a:lnTo>
                    <a:pt x="2120" y="162"/>
                  </a:lnTo>
                  <a:lnTo>
                    <a:pt x="2122" y="162"/>
                  </a:lnTo>
                  <a:lnTo>
                    <a:pt x="2124" y="162"/>
                  </a:lnTo>
                  <a:lnTo>
                    <a:pt x="2128" y="162"/>
                  </a:lnTo>
                  <a:lnTo>
                    <a:pt x="2132" y="162"/>
                  </a:lnTo>
                  <a:lnTo>
                    <a:pt x="2136" y="164"/>
                  </a:lnTo>
                  <a:lnTo>
                    <a:pt x="2138" y="164"/>
                  </a:lnTo>
                  <a:lnTo>
                    <a:pt x="2140" y="164"/>
                  </a:lnTo>
                  <a:lnTo>
                    <a:pt x="2142" y="166"/>
                  </a:lnTo>
                  <a:lnTo>
                    <a:pt x="2144" y="168"/>
                  </a:lnTo>
                  <a:lnTo>
                    <a:pt x="2146" y="168"/>
                  </a:lnTo>
                  <a:lnTo>
                    <a:pt x="2148" y="170"/>
                  </a:lnTo>
                  <a:lnTo>
                    <a:pt x="2152" y="170"/>
                  </a:lnTo>
                  <a:lnTo>
                    <a:pt x="2154" y="170"/>
                  </a:lnTo>
                  <a:lnTo>
                    <a:pt x="2156" y="170"/>
                  </a:lnTo>
                  <a:lnTo>
                    <a:pt x="2158" y="170"/>
                  </a:lnTo>
                  <a:lnTo>
                    <a:pt x="2160" y="170"/>
                  </a:lnTo>
                  <a:lnTo>
                    <a:pt x="2160" y="168"/>
                  </a:lnTo>
                  <a:lnTo>
                    <a:pt x="2162" y="168"/>
                  </a:lnTo>
                  <a:lnTo>
                    <a:pt x="2166" y="170"/>
                  </a:lnTo>
                  <a:lnTo>
                    <a:pt x="2164" y="168"/>
                  </a:lnTo>
                  <a:lnTo>
                    <a:pt x="2162" y="168"/>
                  </a:lnTo>
                  <a:lnTo>
                    <a:pt x="2162" y="166"/>
                  </a:lnTo>
                  <a:lnTo>
                    <a:pt x="2164" y="166"/>
                  </a:lnTo>
                  <a:lnTo>
                    <a:pt x="2164" y="164"/>
                  </a:lnTo>
                  <a:lnTo>
                    <a:pt x="2162" y="164"/>
                  </a:lnTo>
                  <a:lnTo>
                    <a:pt x="2160" y="162"/>
                  </a:lnTo>
                  <a:lnTo>
                    <a:pt x="2156" y="160"/>
                  </a:lnTo>
                  <a:lnTo>
                    <a:pt x="2154" y="158"/>
                  </a:lnTo>
                  <a:lnTo>
                    <a:pt x="2148" y="156"/>
                  </a:lnTo>
                  <a:lnTo>
                    <a:pt x="2144" y="154"/>
                  </a:lnTo>
                  <a:lnTo>
                    <a:pt x="2142" y="154"/>
                  </a:lnTo>
                  <a:lnTo>
                    <a:pt x="2140" y="154"/>
                  </a:lnTo>
                  <a:lnTo>
                    <a:pt x="2138" y="154"/>
                  </a:lnTo>
                  <a:lnTo>
                    <a:pt x="2136" y="154"/>
                  </a:lnTo>
                  <a:lnTo>
                    <a:pt x="2134" y="154"/>
                  </a:lnTo>
                  <a:lnTo>
                    <a:pt x="2134" y="152"/>
                  </a:lnTo>
                  <a:lnTo>
                    <a:pt x="2132" y="152"/>
                  </a:lnTo>
                  <a:lnTo>
                    <a:pt x="2132" y="150"/>
                  </a:lnTo>
                  <a:lnTo>
                    <a:pt x="2134" y="150"/>
                  </a:lnTo>
                  <a:lnTo>
                    <a:pt x="2136" y="150"/>
                  </a:lnTo>
                  <a:lnTo>
                    <a:pt x="2132" y="148"/>
                  </a:lnTo>
                  <a:lnTo>
                    <a:pt x="2132" y="146"/>
                  </a:lnTo>
                  <a:lnTo>
                    <a:pt x="2130" y="146"/>
                  </a:lnTo>
                  <a:lnTo>
                    <a:pt x="2128" y="144"/>
                  </a:lnTo>
                  <a:lnTo>
                    <a:pt x="2130" y="144"/>
                  </a:lnTo>
                  <a:lnTo>
                    <a:pt x="2132" y="144"/>
                  </a:lnTo>
                  <a:lnTo>
                    <a:pt x="2136" y="144"/>
                  </a:lnTo>
                  <a:lnTo>
                    <a:pt x="2138" y="144"/>
                  </a:lnTo>
                  <a:lnTo>
                    <a:pt x="2140" y="144"/>
                  </a:lnTo>
                  <a:lnTo>
                    <a:pt x="2142" y="144"/>
                  </a:lnTo>
                  <a:lnTo>
                    <a:pt x="2146" y="144"/>
                  </a:lnTo>
                  <a:lnTo>
                    <a:pt x="2148" y="144"/>
                  </a:lnTo>
                  <a:lnTo>
                    <a:pt x="2150" y="146"/>
                  </a:lnTo>
                  <a:lnTo>
                    <a:pt x="2152" y="146"/>
                  </a:lnTo>
                  <a:lnTo>
                    <a:pt x="2154" y="146"/>
                  </a:lnTo>
                  <a:lnTo>
                    <a:pt x="2156" y="146"/>
                  </a:lnTo>
                  <a:lnTo>
                    <a:pt x="2158" y="146"/>
                  </a:lnTo>
                  <a:lnTo>
                    <a:pt x="2160" y="146"/>
                  </a:lnTo>
                  <a:lnTo>
                    <a:pt x="2164" y="146"/>
                  </a:lnTo>
                  <a:lnTo>
                    <a:pt x="2166" y="146"/>
                  </a:lnTo>
                  <a:lnTo>
                    <a:pt x="2166" y="148"/>
                  </a:lnTo>
                  <a:lnTo>
                    <a:pt x="2170" y="148"/>
                  </a:lnTo>
                  <a:lnTo>
                    <a:pt x="2172" y="148"/>
                  </a:lnTo>
                  <a:lnTo>
                    <a:pt x="2174" y="148"/>
                  </a:lnTo>
                  <a:lnTo>
                    <a:pt x="2174" y="150"/>
                  </a:lnTo>
                  <a:lnTo>
                    <a:pt x="2176" y="150"/>
                  </a:lnTo>
                  <a:lnTo>
                    <a:pt x="2178" y="150"/>
                  </a:lnTo>
                  <a:lnTo>
                    <a:pt x="2178" y="148"/>
                  </a:lnTo>
                  <a:lnTo>
                    <a:pt x="2180" y="148"/>
                  </a:lnTo>
                  <a:lnTo>
                    <a:pt x="2184" y="148"/>
                  </a:lnTo>
                  <a:lnTo>
                    <a:pt x="2186" y="148"/>
                  </a:lnTo>
                  <a:lnTo>
                    <a:pt x="2190" y="148"/>
                  </a:lnTo>
                  <a:lnTo>
                    <a:pt x="2192" y="148"/>
                  </a:lnTo>
                  <a:lnTo>
                    <a:pt x="2194" y="148"/>
                  </a:lnTo>
                  <a:lnTo>
                    <a:pt x="2196" y="148"/>
                  </a:lnTo>
                  <a:lnTo>
                    <a:pt x="2200" y="148"/>
                  </a:lnTo>
                  <a:lnTo>
                    <a:pt x="2202" y="148"/>
                  </a:lnTo>
                  <a:lnTo>
                    <a:pt x="2204" y="148"/>
                  </a:lnTo>
                  <a:lnTo>
                    <a:pt x="2206" y="148"/>
                  </a:lnTo>
                  <a:lnTo>
                    <a:pt x="2208" y="146"/>
                  </a:lnTo>
                  <a:lnTo>
                    <a:pt x="2210" y="146"/>
                  </a:lnTo>
                  <a:lnTo>
                    <a:pt x="2212" y="148"/>
                  </a:lnTo>
                  <a:lnTo>
                    <a:pt x="2214" y="148"/>
                  </a:lnTo>
                  <a:lnTo>
                    <a:pt x="2216" y="148"/>
                  </a:lnTo>
                  <a:lnTo>
                    <a:pt x="2218" y="148"/>
                  </a:lnTo>
                  <a:lnTo>
                    <a:pt x="2220" y="150"/>
                  </a:lnTo>
                  <a:lnTo>
                    <a:pt x="2222" y="150"/>
                  </a:lnTo>
                  <a:lnTo>
                    <a:pt x="2224" y="150"/>
                  </a:lnTo>
                  <a:lnTo>
                    <a:pt x="2226" y="150"/>
                  </a:lnTo>
                  <a:lnTo>
                    <a:pt x="2228" y="150"/>
                  </a:lnTo>
                  <a:lnTo>
                    <a:pt x="2230" y="152"/>
                  </a:lnTo>
                  <a:lnTo>
                    <a:pt x="2232" y="152"/>
                  </a:lnTo>
                  <a:lnTo>
                    <a:pt x="2238" y="152"/>
                  </a:lnTo>
                  <a:lnTo>
                    <a:pt x="2240" y="152"/>
                  </a:lnTo>
                  <a:lnTo>
                    <a:pt x="2242" y="152"/>
                  </a:lnTo>
                  <a:lnTo>
                    <a:pt x="2244" y="154"/>
                  </a:lnTo>
                  <a:lnTo>
                    <a:pt x="2246" y="154"/>
                  </a:lnTo>
                  <a:lnTo>
                    <a:pt x="2248" y="154"/>
                  </a:lnTo>
                  <a:lnTo>
                    <a:pt x="2250" y="154"/>
                  </a:lnTo>
                  <a:lnTo>
                    <a:pt x="2252" y="154"/>
                  </a:lnTo>
                  <a:lnTo>
                    <a:pt x="2252" y="156"/>
                  </a:lnTo>
                  <a:lnTo>
                    <a:pt x="2260" y="156"/>
                  </a:lnTo>
                  <a:lnTo>
                    <a:pt x="2262" y="156"/>
                  </a:lnTo>
                  <a:lnTo>
                    <a:pt x="2264" y="156"/>
                  </a:lnTo>
                  <a:lnTo>
                    <a:pt x="2268" y="156"/>
                  </a:lnTo>
                  <a:lnTo>
                    <a:pt x="2270" y="158"/>
                  </a:lnTo>
                  <a:lnTo>
                    <a:pt x="2272" y="160"/>
                  </a:lnTo>
                  <a:lnTo>
                    <a:pt x="2274" y="160"/>
                  </a:lnTo>
                  <a:lnTo>
                    <a:pt x="2276" y="160"/>
                  </a:lnTo>
                  <a:lnTo>
                    <a:pt x="2274" y="158"/>
                  </a:lnTo>
                  <a:lnTo>
                    <a:pt x="2276" y="158"/>
                  </a:lnTo>
                  <a:lnTo>
                    <a:pt x="2278" y="158"/>
                  </a:lnTo>
                  <a:lnTo>
                    <a:pt x="2278" y="160"/>
                  </a:lnTo>
                  <a:lnTo>
                    <a:pt x="2280" y="160"/>
                  </a:lnTo>
                  <a:lnTo>
                    <a:pt x="2284" y="160"/>
                  </a:lnTo>
                  <a:lnTo>
                    <a:pt x="2286" y="160"/>
                  </a:lnTo>
                  <a:lnTo>
                    <a:pt x="2286" y="162"/>
                  </a:lnTo>
                  <a:lnTo>
                    <a:pt x="2292" y="162"/>
                  </a:lnTo>
                  <a:lnTo>
                    <a:pt x="2298" y="164"/>
                  </a:lnTo>
                  <a:lnTo>
                    <a:pt x="2300" y="166"/>
                  </a:lnTo>
                  <a:lnTo>
                    <a:pt x="2302" y="166"/>
                  </a:lnTo>
                  <a:lnTo>
                    <a:pt x="2318" y="174"/>
                  </a:lnTo>
                  <a:lnTo>
                    <a:pt x="2334" y="184"/>
                  </a:lnTo>
                  <a:lnTo>
                    <a:pt x="2348" y="194"/>
                  </a:lnTo>
                  <a:lnTo>
                    <a:pt x="2364" y="206"/>
                  </a:lnTo>
                  <a:lnTo>
                    <a:pt x="2378" y="216"/>
                  </a:lnTo>
                  <a:lnTo>
                    <a:pt x="2394" y="224"/>
                  </a:lnTo>
                  <a:lnTo>
                    <a:pt x="2408" y="234"/>
                  </a:lnTo>
                  <a:lnTo>
                    <a:pt x="2424" y="246"/>
                  </a:lnTo>
                  <a:lnTo>
                    <a:pt x="2422" y="246"/>
                  </a:lnTo>
                  <a:lnTo>
                    <a:pt x="2422" y="248"/>
                  </a:lnTo>
                  <a:lnTo>
                    <a:pt x="2422" y="250"/>
                  </a:lnTo>
                  <a:lnTo>
                    <a:pt x="2420" y="250"/>
                  </a:lnTo>
                  <a:lnTo>
                    <a:pt x="2418" y="250"/>
                  </a:lnTo>
                  <a:lnTo>
                    <a:pt x="2418" y="252"/>
                  </a:lnTo>
                  <a:lnTo>
                    <a:pt x="2416" y="252"/>
                  </a:lnTo>
                  <a:lnTo>
                    <a:pt x="2416" y="254"/>
                  </a:lnTo>
                  <a:lnTo>
                    <a:pt x="2414" y="256"/>
                  </a:lnTo>
                  <a:lnTo>
                    <a:pt x="2412" y="256"/>
                  </a:lnTo>
                  <a:lnTo>
                    <a:pt x="2412" y="254"/>
                  </a:lnTo>
                  <a:lnTo>
                    <a:pt x="2408" y="254"/>
                  </a:lnTo>
                  <a:lnTo>
                    <a:pt x="2406" y="254"/>
                  </a:lnTo>
                  <a:lnTo>
                    <a:pt x="2404" y="254"/>
                  </a:lnTo>
                  <a:lnTo>
                    <a:pt x="2402" y="254"/>
                  </a:lnTo>
                  <a:lnTo>
                    <a:pt x="2396" y="254"/>
                  </a:lnTo>
                  <a:lnTo>
                    <a:pt x="2396" y="252"/>
                  </a:lnTo>
                  <a:lnTo>
                    <a:pt x="2392" y="250"/>
                  </a:lnTo>
                  <a:lnTo>
                    <a:pt x="2390" y="250"/>
                  </a:lnTo>
                  <a:lnTo>
                    <a:pt x="2388" y="248"/>
                  </a:lnTo>
                  <a:lnTo>
                    <a:pt x="2386" y="248"/>
                  </a:lnTo>
                  <a:lnTo>
                    <a:pt x="2384" y="248"/>
                  </a:lnTo>
                  <a:lnTo>
                    <a:pt x="2388" y="250"/>
                  </a:lnTo>
                  <a:lnTo>
                    <a:pt x="2388" y="252"/>
                  </a:lnTo>
                  <a:lnTo>
                    <a:pt x="2390" y="252"/>
                  </a:lnTo>
                  <a:lnTo>
                    <a:pt x="2394" y="252"/>
                  </a:lnTo>
                  <a:lnTo>
                    <a:pt x="2396" y="254"/>
                  </a:lnTo>
                  <a:lnTo>
                    <a:pt x="2396" y="256"/>
                  </a:lnTo>
                  <a:lnTo>
                    <a:pt x="2398" y="258"/>
                  </a:lnTo>
                  <a:lnTo>
                    <a:pt x="2400" y="258"/>
                  </a:lnTo>
                  <a:lnTo>
                    <a:pt x="2400" y="260"/>
                  </a:lnTo>
                  <a:lnTo>
                    <a:pt x="2408" y="262"/>
                  </a:lnTo>
                  <a:lnTo>
                    <a:pt x="2412" y="262"/>
                  </a:lnTo>
                  <a:lnTo>
                    <a:pt x="2414" y="264"/>
                  </a:lnTo>
                  <a:lnTo>
                    <a:pt x="2416" y="264"/>
                  </a:lnTo>
                  <a:lnTo>
                    <a:pt x="2418" y="264"/>
                  </a:lnTo>
                  <a:lnTo>
                    <a:pt x="2416" y="262"/>
                  </a:lnTo>
                  <a:lnTo>
                    <a:pt x="2416" y="260"/>
                  </a:lnTo>
                  <a:lnTo>
                    <a:pt x="2418" y="262"/>
                  </a:lnTo>
                  <a:lnTo>
                    <a:pt x="2420" y="262"/>
                  </a:lnTo>
                  <a:lnTo>
                    <a:pt x="2422" y="262"/>
                  </a:lnTo>
                  <a:lnTo>
                    <a:pt x="2422" y="264"/>
                  </a:lnTo>
                  <a:lnTo>
                    <a:pt x="2428" y="266"/>
                  </a:lnTo>
                  <a:lnTo>
                    <a:pt x="2430" y="268"/>
                  </a:lnTo>
                  <a:lnTo>
                    <a:pt x="2430" y="270"/>
                  </a:lnTo>
                  <a:lnTo>
                    <a:pt x="2432" y="270"/>
                  </a:lnTo>
                  <a:lnTo>
                    <a:pt x="2436" y="270"/>
                  </a:lnTo>
                  <a:lnTo>
                    <a:pt x="2438" y="270"/>
                  </a:lnTo>
                  <a:lnTo>
                    <a:pt x="2444" y="272"/>
                  </a:lnTo>
                  <a:lnTo>
                    <a:pt x="2444" y="274"/>
                  </a:lnTo>
                  <a:lnTo>
                    <a:pt x="2442" y="274"/>
                  </a:lnTo>
                  <a:lnTo>
                    <a:pt x="2440" y="274"/>
                  </a:lnTo>
                  <a:lnTo>
                    <a:pt x="2440" y="276"/>
                  </a:lnTo>
                  <a:lnTo>
                    <a:pt x="2442" y="276"/>
                  </a:lnTo>
                  <a:lnTo>
                    <a:pt x="2444" y="276"/>
                  </a:lnTo>
                  <a:lnTo>
                    <a:pt x="2446" y="276"/>
                  </a:lnTo>
                  <a:lnTo>
                    <a:pt x="2448" y="278"/>
                  </a:lnTo>
                  <a:lnTo>
                    <a:pt x="2448" y="280"/>
                  </a:lnTo>
                  <a:lnTo>
                    <a:pt x="2450" y="280"/>
                  </a:lnTo>
                  <a:lnTo>
                    <a:pt x="2452" y="280"/>
                  </a:lnTo>
                  <a:lnTo>
                    <a:pt x="2452" y="278"/>
                  </a:lnTo>
                  <a:lnTo>
                    <a:pt x="2454" y="280"/>
                  </a:lnTo>
                  <a:lnTo>
                    <a:pt x="2456" y="282"/>
                  </a:lnTo>
                  <a:lnTo>
                    <a:pt x="2458" y="282"/>
                  </a:lnTo>
                  <a:lnTo>
                    <a:pt x="2464" y="284"/>
                  </a:lnTo>
                  <a:lnTo>
                    <a:pt x="2466" y="284"/>
                  </a:lnTo>
                  <a:lnTo>
                    <a:pt x="2468" y="284"/>
                  </a:lnTo>
                  <a:lnTo>
                    <a:pt x="2470" y="286"/>
                  </a:lnTo>
                  <a:lnTo>
                    <a:pt x="2472" y="286"/>
                  </a:lnTo>
                  <a:lnTo>
                    <a:pt x="2474" y="288"/>
                  </a:lnTo>
                  <a:lnTo>
                    <a:pt x="2472" y="288"/>
                  </a:lnTo>
                  <a:lnTo>
                    <a:pt x="2474" y="290"/>
                  </a:lnTo>
                  <a:lnTo>
                    <a:pt x="2476" y="290"/>
                  </a:lnTo>
                  <a:lnTo>
                    <a:pt x="2478" y="290"/>
                  </a:lnTo>
                  <a:lnTo>
                    <a:pt x="2480" y="292"/>
                  </a:lnTo>
                  <a:lnTo>
                    <a:pt x="2482" y="292"/>
                  </a:lnTo>
                  <a:lnTo>
                    <a:pt x="2486" y="294"/>
                  </a:lnTo>
                  <a:lnTo>
                    <a:pt x="2488" y="294"/>
                  </a:lnTo>
                  <a:lnTo>
                    <a:pt x="2488" y="296"/>
                  </a:lnTo>
                  <a:lnTo>
                    <a:pt x="2488" y="298"/>
                  </a:lnTo>
                  <a:lnTo>
                    <a:pt x="2490" y="298"/>
                  </a:lnTo>
                  <a:lnTo>
                    <a:pt x="2490" y="300"/>
                  </a:lnTo>
                  <a:lnTo>
                    <a:pt x="2488" y="300"/>
                  </a:lnTo>
                  <a:lnTo>
                    <a:pt x="2488" y="302"/>
                  </a:lnTo>
                  <a:lnTo>
                    <a:pt x="2482" y="302"/>
                  </a:lnTo>
                  <a:lnTo>
                    <a:pt x="2476" y="300"/>
                  </a:lnTo>
                  <a:lnTo>
                    <a:pt x="2474" y="300"/>
                  </a:lnTo>
                  <a:lnTo>
                    <a:pt x="2470" y="300"/>
                  </a:lnTo>
                  <a:lnTo>
                    <a:pt x="2468" y="300"/>
                  </a:lnTo>
                  <a:lnTo>
                    <a:pt x="2468" y="298"/>
                  </a:lnTo>
                  <a:lnTo>
                    <a:pt x="2466" y="298"/>
                  </a:lnTo>
                  <a:lnTo>
                    <a:pt x="2464" y="298"/>
                  </a:lnTo>
                  <a:lnTo>
                    <a:pt x="2460" y="298"/>
                  </a:lnTo>
                  <a:lnTo>
                    <a:pt x="2458" y="298"/>
                  </a:lnTo>
                  <a:lnTo>
                    <a:pt x="2456" y="298"/>
                  </a:lnTo>
                  <a:lnTo>
                    <a:pt x="2454" y="298"/>
                  </a:lnTo>
                  <a:lnTo>
                    <a:pt x="2452" y="298"/>
                  </a:lnTo>
                  <a:lnTo>
                    <a:pt x="2448" y="294"/>
                  </a:lnTo>
                  <a:lnTo>
                    <a:pt x="2448" y="292"/>
                  </a:lnTo>
                  <a:lnTo>
                    <a:pt x="2446" y="292"/>
                  </a:lnTo>
                  <a:lnTo>
                    <a:pt x="2446" y="294"/>
                  </a:lnTo>
                  <a:lnTo>
                    <a:pt x="2444" y="294"/>
                  </a:lnTo>
                  <a:lnTo>
                    <a:pt x="2444" y="292"/>
                  </a:lnTo>
                  <a:lnTo>
                    <a:pt x="2442" y="292"/>
                  </a:lnTo>
                  <a:lnTo>
                    <a:pt x="2440" y="292"/>
                  </a:lnTo>
                  <a:lnTo>
                    <a:pt x="2444" y="296"/>
                  </a:lnTo>
                  <a:lnTo>
                    <a:pt x="2446" y="296"/>
                  </a:lnTo>
                  <a:lnTo>
                    <a:pt x="2448" y="298"/>
                  </a:lnTo>
                  <a:lnTo>
                    <a:pt x="2446" y="298"/>
                  </a:lnTo>
                  <a:lnTo>
                    <a:pt x="2446" y="300"/>
                  </a:lnTo>
                  <a:lnTo>
                    <a:pt x="2444" y="300"/>
                  </a:lnTo>
                  <a:lnTo>
                    <a:pt x="2444" y="298"/>
                  </a:lnTo>
                  <a:lnTo>
                    <a:pt x="2444" y="300"/>
                  </a:lnTo>
                  <a:lnTo>
                    <a:pt x="2444" y="304"/>
                  </a:lnTo>
                  <a:lnTo>
                    <a:pt x="2442" y="304"/>
                  </a:lnTo>
                  <a:lnTo>
                    <a:pt x="2440" y="306"/>
                  </a:lnTo>
                  <a:lnTo>
                    <a:pt x="2438" y="306"/>
                  </a:lnTo>
                  <a:lnTo>
                    <a:pt x="2434" y="308"/>
                  </a:lnTo>
                  <a:lnTo>
                    <a:pt x="2436" y="310"/>
                  </a:lnTo>
                  <a:lnTo>
                    <a:pt x="2434" y="310"/>
                  </a:lnTo>
                  <a:lnTo>
                    <a:pt x="2432" y="312"/>
                  </a:lnTo>
                  <a:lnTo>
                    <a:pt x="2430" y="312"/>
                  </a:lnTo>
                  <a:lnTo>
                    <a:pt x="2432" y="314"/>
                  </a:lnTo>
                  <a:lnTo>
                    <a:pt x="2430" y="314"/>
                  </a:lnTo>
                  <a:lnTo>
                    <a:pt x="2428" y="314"/>
                  </a:lnTo>
                  <a:lnTo>
                    <a:pt x="2426" y="314"/>
                  </a:lnTo>
                  <a:lnTo>
                    <a:pt x="2424" y="314"/>
                  </a:lnTo>
                  <a:lnTo>
                    <a:pt x="2422" y="314"/>
                  </a:lnTo>
                  <a:lnTo>
                    <a:pt x="2422" y="316"/>
                  </a:lnTo>
                  <a:lnTo>
                    <a:pt x="2424" y="316"/>
                  </a:lnTo>
                  <a:lnTo>
                    <a:pt x="2424" y="318"/>
                  </a:lnTo>
                  <a:lnTo>
                    <a:pt x="2422" y="318"/>
                  </a:lnTo>
                  <a:lnTo>
                    <a:pt x="2420" y="318"/>
                  </a:lnTo>
                  <a:lnTo>
                    <a:pt x="2416" y="316"/>
                  </a:lnTo>
                  <a:lnTo>
                    <a:pt x="2416" y="318"/>
                  </a:lnTo>
                  <a:lnTo>
                    <a:pt x="2418" y="318"/>
                  </a:lnTo>
                  <a:lnTo>
                    <a:pt x="2418" y="320"/>
                  </a:lnTo>
                  <a:lnTo>
                    <a:pt x="2420" y="320"/>
                  </a:lnTo>
                  <a:lnTo>
                    <a:pt x="2418" y="322"/>
                  </a:lnTo>
                  <a:lnTo>
                    <a:pt x="2416" y="322"/>
                  </a:lnTo>
                  <a:lnTo>
                    <a:pt x="2416" y="324"/>
                  </a:lnTo>
                  <a:lnTo>
                    <a:pt x="2416" y="326"/>
                  </a:lnTo>
                  <a:lnTo>
                    <a:pt x="2414" y="326"/>
                  </a:lnTo>
                  <a:lnTo>
                    <a:pt x="2412" y="326"/>
                  </a:lnTo>
                  <a:lnTo>
                    <a:pt x="2410" y="326"/>
                  </a:lnTo>
                  <a:lnTo>
                    <a:pt x="2412" y="328"/>
                  </a:lnTo>
                  <a:lnTo>
                    <a:pt x="2414" y="328"/>
                  </a:lnTo>
                  <a:lnTo>
                    <a:pt x="2416" y="330"/>
                  </a:lnTo>
                  <a:lnTo>
                    <a:pt x="2414" y="330"/>
                  </a:lnTo>
                  <a:lnTo>
                    <a:pt x="2414" y="332"/>
                  </a:lnTo>
                  <a:lnTo>
                    <a:pt x="2414" y="334"/>
                  </a:lnTo>
                  <a:lnTo>
                    <a:pt x="2412" y="332"/>
                  </a:lnTo>
                  <a:lnTo>
                    <a:pt x="2410" y="332"/>
                  </a:lnTo>
                  <a:lnTo>
                    <a:pt x="2412" y="334"/>
                  </a:lnTo>
                  <a:lnTo>
                    <a:pt x="2410" y="334"/>
                  </a:lnTo>
                  <a:lnTo>
                    <a:pt x="2410" y="336"/>
                  </a:lnTo>
                  <a:lnTo>
                    <a:pt x="2408" y="338"/>
                  </a:lnTo>
                  <a:lnTo>
                    <a:pt x="2410" y="340"/>
                  </a:lnTo>
                  <a:lnTo>
                    <a:pt x="2408" y="340"/>
                  </a:lnTo>
                  <a:lnTo>
                    <a:pt x="2406" y="342"/>
                  </a:lnTo>
                  <a:lnTo>
                    <a:pt x="2404" y="342"/>
                  </a:lnTo>
                  <a:lnTo>
                    <a:pt x="2404" y="344"/>
                  </a:lnTo>
                  <a:lnTo>
                    <a:pt x="2406" y="346"/>
                  </a:lnTo>
                  <a:lnTo>
                    <a:pt x="2404" y="346"/>
                  </a:lnTo>
                  <a:lnTo>
                    <a:pt x="2406" y="348"/>
                  </a:lnTo>
                  <a:lnTo>
                    <a:pt x="2406" y="350"/>
                  </a:lnTo>
                  <a:lnTo>
                    <a:pt x="2408" y="350"/>
                  </a:lnTo>
                  <a:lnTo>
                    <a:pt x="2408" y="352"/>
                  </a:lnTo>
                  <a:lnTo>
                    <a:pt x="2410" y="352"/>
                  </a:lnTo>
                  <a:lnTo>
                    <a:pt x="2412" y="354"/>
                  </a:lnTo>
                  <a:lnTo>
                    <a:pt x="2410" y="356"/>
                  </a:lnTo>
                  <a:lnTo>
                    <a:pt x="2406" y="354"/>
                  </a:lnTo>
                  <a:lnTo>
                    <a:pt x="2404" y="352"/>
                  </a:lnTo>
                  <a:lnTo>
                    <a:pt x="2402" y="352"/>
                  </a:lnTo>
                  <a:lnTo>
                    <a:pt x="2400" y="352"/>
                  </a:lnTo>
                  <a:lnTo>
                    <a:pt x="2394" y="348"/>
                  </a:lnTo>
                  <a:lnTo>
                    <a:pt x="2392" y="346"/>
                  </a:lnTo>
                  <a:lnTo>
                    <a:pt x="2390" y="346"/>
                  </a:lnTo>
                  <a:lnTo>
                    <a:pt x="2390" y="344"/>
                  </a:lnTo>
                  <a:lnTo>
                    <a:pt x="2388" y="344"/>
                  </a:lnTo>
                  <a:lnTo>
                    <a:pt x="2386" y="344"/>
                  </a:lnTo>
                  <a:lnTo>
                    <a:pt x="2384" y="342"/>
                  </a:lnTo>
                  <a:lnTo>
                    <a:pt x="2382" y="342"/>
                  </a:lnTo>
                  <a:lnTo>
                    <a:pt x="2380" y="342"/>
                  </a:lnTo>
                  <a:lnTo>
                    <a:pt x="2378" y="340"/>
                  </a:lnTo>
                  <a:lnTo>
                    <a:pt x="2376" y="340"/>
                  </a:lnTo>
                  <a:lnTo>
                    <a:pt x="2372" y="340"/>
                  </a:lnTo>
                  <a:lnTo>
                    <a:pt x="2368" y="340"/>
                  </a:lnTo>
                  <a:lnTo>
                    <a:pt x="2366" y="340"/>
                  </a:lnTo>
                  <a:lnTo>
                    <a:pt x="2364" y="340"/>
                  </a:lnTo>
                  <a:lnTo>
                    <a:pt x="2362" y="340"/>
                  </a:lnTo>
                  <a:lnTo>
                    <a:pt x="2360" y="340"/>
                  </a:lnTo>
                  <a:lnTo>
                    <a:pt x="2358" y="340"/>
                  </a:lnTo>
                  <a:lnTo>
                    <a:pt x="2356" y="340"/>
                  </a:lnTo>
                  <a:lnTo>
                    <a:pt x="2354" y="342"/>
                  </a:lnTo>
                  <a:lnTo>
                    <a:pt x="2352" y="344"/>
                  </a:lnTo>
                  <a:lnTo>
                    <a:pt x="2350" y="344"/>
                  </a:lnTo>
                  <a:lnTo>
                    <a:pt x="2348" y="346"/>
                  </a:lnTo>
                  <a:lnTo>
                    <a:pt x="2348" y="350"/>
                  </a:lnTo>
                  <a:lnTo>
                    <a:pt x="2348" y="352"/>
                  </a:lnTo>
                  <a:lnTo>
                    <a:pt x="2348" y="354"/>
                  </a:lnTo>
                  <a:lnTo>
                    <a:pt x="2348" y="356"/>
                  </a:lnTo>
                  <a:lnTo>
                    <a:pt x="2348" y="358"/>
                  </a:lnTo>
                  <a:lnTo>
                    <a:pt x="2346" y="358"/>
                  </a:lnTo>
                  <a:lnTo>
                    <a:pt x="2344" y="358"/>
                  </a:lnTo>
                  <a:lnTo>
                    <a:pt x="2344" y="356"/>
                  </a:lnTo>
                  <a:lnTo>
                    <a:pt x="2342" y="356"/>
                  </a:lnTo>
                  <a:lnTo>
                    <a:pt x="2340" y="352"/>
                  </a:lnTo>
                  <a:lnTo>
                    <a:pt x="2338" y="350"/>
                  </a:lnTo>
                  <a:lnTo>
                    <a:pt x="2336" y="348"/>
                  </a:lnTo>
                  <a:lnTo>
                    <a:pt x="2332" y="344"/>
                  </a:lnTo>
                  <a:lnTo>
                    <a:pt x="2332" y="342"/>
                  </a:lnTo>
                  <a:lnTo>
                    <a:pt x="2330" y="342"/>
                  </a:lnTo>
                  <a:lnTo>
                    <a:pt x="2328" y="342"/>
                  </a:lnTo>
                  <a:lnTo>
                    <a:pt x="2328" y="344"/>
                  </a:lnTo>
                  <a:lnTo>
                    <a:pt x="2326" y="344"/>
                  </a:lnTo>
                  <a:lnTo>
                    <a:pt x="2326" y="346"/>
                  </a:lnTo>
                  <a:lnTo>
                    <a:pt x="2326" y="348"/>
                  </a:lnTo>
                  <a:lnTo>
                    <a:pt x="2324" y="348"/>
                  </a:lnTo>
                  <a:lnTo>
                    <a:pt x="2324" y="350"/>
                  </a:lnTo>
                  <a:lnTo>
                    <a:pt x="2322" y="352"/>
                  </a:lnTo>
                  <a:lnTo>
                    <a:pt x="2320" y="350"/>
                  </a:lnTo>
                  <a:lnTo>
                    <a:pt x="2318" y="350"/>
                  </a:lnTo>
                  <a:lnTo>
                    <a:pt x="2318" y="352"/>
                  </a:lnTo>
                  <a:lnTo>
                    <a:pt x="2320" y="352"/>
                  </a:lnTo>
                  <a:lnTo>
                    <a:pt x="2322" y="352"/>
                  </a:lnTo>
                  <a:lnTo>
                    <a:pt x="2324" y="354"/>
                  </a:lnTo>
                  <a:lnTo>
                    <a:pt x="2326" y="356"/>
                  </a:lnTo>
                  <a:lnTo>
                    <a:pt x="2326" y="358"/>
                  </a:lnTo>
                  <a:lnTo>
                    <a:pt x="2324" y="358"/>
                  </a:lnTo>
                  <a:lnTo>
                    <a:pt x="2322" y="358"/>
                  </a:lnTo>
                  <a:lnTo>
                    <a:pt x="2322" y="356"/>
                  </a:lnTo>
                  <a:lnTo>
                    <a:pt x="2320" y="356"/>
                  </a:lnTo>
                  <a:lnTo>
                    <a:pt x="2318" y="354"/>
                  </a:lnTo>
                  <a:lnTo>
                    <a:pt x="2316" y="354"/>
                  </a:lnTo>
                  <a:lnTo>
                    <a:pt x="2310" y="352"/>
                  </a:lnTo>
                  <a:lnTo>
                    <a:pt x="2310" y="350"/>
                  </a:lnTo>
                  <a:lnTo>
                    <a:pt x="2308" y="350"/>
                  </a:lnTo>
                  <a:lnTo>
                    <a:pt x="2306" y="352"/>
                  </a:lnTo>
                  <a:lnTo>
                    <a:pt x="2308" y="352"/>
                  </a:lnTo>
                  <a:lnTo>
                    <a:pt x="2310" y="352"/>
                  </a:lnTo>
                  <a:lnTo>
                    <a:pt x="2308" y="354"/>
                  </a:lnTo>
                  <a:lnTo>
                    <a:pt x="2308" y="356"/>
                  </a:lnTo>
                  <a:lnTo>
                    <a:pt x="2306" y="356"/>
                  </a:lnTo>
                  <a:lnTo>
                    <a:pt x="2306" y="354"/>
                  </a:lnTo>
                  <a:lnTo>
                    <a:pt x="2304" y="352"/>
                  </a:lnTo>
                  <a:lnTo>
                    <a:pt x="2302" y="352"/>
                  </a:lnTo>
                  <a:lnTo>
                    <a:pt x="2300" y="352"/>
                  </a:lnTo>
                  <a:lnTo>
                    <a:pt x="2298" y="352"/>
                  </a:lnTo>
                  <a:lnTo>
                    <a:pt x="2298" y="354"/>
                  </a:lnTo>
                  <a:lnTo>
                    <a:pt x="2300" y="354"/>
                  </a:lnTo>
                  <a:lnTo>
                    <a:pt x="2302" y="356"/>
                  </a:lnTo>
                  <a:lnTo>
                    <a:pt x="2300" y="356"/>
                  </a:lnTo>
                  <a:lnTo>
                    <a:pt x="2300" y="358"/>
                  </a:lnTo>
                  <a:lnTo>
                    <a:pt x="2300" y="360"/>
                  </a:lnTo>
                  <a:lnTo>
                    <a:pt x="2302" y="362"/>
                  </a:lnTo>
                  <a:lnTo>
                    <a:pt x="2300" y="364"/>
                  </a:lnTo>
                  <a:lnTo>
                    <a:pt x="2302" y="364"/>
                  </a:lnTo>
                  <a:lnTo>
                    <a:pt x="2304" y="364"/>
                  </a:lnTo>
                  <a:lnTo>
                    <a:pt x="2304" y="366"/>
                  </a:lnTo>
                  <a:lnTo>
                    <a:pt x="2306" y="366"/>
                  </a:lnTo>
                  <a:lnTo>
                    <a:pt x="2308" y="366"/>
                  </a:lnTo>
                  <a:lnTo>
                    <a:pt x="2310" y="368"/>
                  </a:lnTo>
                  <a:lnTo>
                    <a:pt x="2308" y="368"/>
                  </a:lnTo>
                  <a:lnTo>
                    <a:pt x="2308" y="370"/>
                  </a:lnTo>
                  <a:lnTo>
                    <a:pt x="2308" y="372"/>
                  </a:lnTo>
                  <a:lnTo>
                    <a:pt x="2310" y="372"/>
                  </a:lnTo>
                  <a:lnTo>
                    <a:pt x="2312" y="374"/>
                  </a:lnTo>
                  <a:lnTo>
                    <a:pt x="2314" y="374"/>
                  </a:lnTo>
                  <a:lnTo>
                    <a:pt x="2314" y="376"/>
                  </a:lnTo>
                  <a:lnTo>
                    <a:pt x="2312" y="376"/>
                  </a:lnTo>
                  <a:lnTo>
                    <a:pt x="2312" y="378"/>
                  </a:lnTo>
                  <a:lnTo>
                    <a:pt x="2312" y="380"/>
                  </a:lnTo>
                  <a:lnTo>
                    <a:pt x="2310" y="382"/>
                  </a:lnTo>
                  <a:lnTo>
                    <a:pt x="2312" y="386"/>
                  </a:lnTo>
                  <a:lnTo>
                    <a:pt x="2314" y="390"/>
                  </a:lnTo>
                  <a:lnTo>
                    <a:pt x="2316" y="394"/>
                  </a:lnTo>
                  <a:lnTo>
                    <a:pt x="2318" y="396"/>
                  </a:lnTo>
                  <a:lnTo>
                    <a:pt x="2320" y="396"/>
                  </a:lnTo>
                  <a:lnTo>
                    <a:pt x="2322" y="398"/>
                  </a:lnTo>
                  <a:lnTo>
                    <a:pt x="2324" y="398"/>
                  </a:lnTo>
                  <a:lnTo>
                    <a:pt x="2328" y="400"/>
                  </a:lnTo>
                  <a:lnTo>
                    <a:pt x="2330" y="400"/>
                  </a:lnTo>
                  <a:lnTo>
                    <a:pt x="2330" y="402"/>
                  </a:lnTo>
                  <a:lnTo>
                    <a:pt x="2332" y="402"/>
                  </a:lnTo>
                  <a:lnTo>
                    <a:pt x="2334" y="404"/>
                  </a:lnTo>
                  <a:lnTo>
                    <a:pt x="2336" y="404"/>
                  </a:lnTo>
                  <a:lnTo>
                    <a:pt x="2336" y="402"/>
                  </a:lnTo>
                  <a:lnTo>
                    <a:pt x="2334" y="400"/>
                  </a:lnTo>
                  <a:lnTo>
                    <a:pt x="2332" y="400"/>
                  </a:lnTo>
                  <a:lnTo>
                    <a:pt x="2332" y="398"/>
                  </a:lnTo>
                  <a:lnTo>
                    <a:pt x="2334" y="398"/>
                  </a:lnTo>
                  <a:lnTo>
                    <a:pt x="2336" y="398"/>
                  </a:lnTo>
                  <a:lnTo>
                    <a:pt x="2338" y="398"/>
                  </a:lnTo>
                  <a:lnTo>
                    <a:pt x="2340" y="398"/>
                  </a:lnTo>
                  <a:lnTo>
                    <a:pt x="2342" y="400"/>
                  </a:lnTo>
                  <a:lnTo>
                    <a:pt x="2344" y="400"/>
                  </a:lnTo>
                  <a:lnTo>
                    <a:pt x="2346" y="400"/>
                  </a:lnTo>
                  <a:lnTo>
                    <a:pt x="2348" y="400"/>
                  </a:lnTo>
                  <a:lnTo>
                    <a:pt x="2348" y="402"/>
                  </a:lnTo>
                  <a:lnTo>
                    <a:pt x="2350" y="402"/>
                  </a:lnTo>
                  <a:lnTo>
                    <a:pt x="2350" y="406"/>
                  </a:lnTo>
                  <a:lnTo>
                    <a:pt x="2352" y="408"/>
                  </a:lnTo>
                  <a:lnTo>
                    <a:pt x="2350" y="408"/>
                  </a:lnTo>
                  <a:lnTo>
                    <a:pt x="2350" y="410"/>
                  </a:lnTo>
                  <a:lnTo>
                    <a:pt x="2350" y="412"/>
                  </a:lnTo>
                  <a:lnTo>
                    <a:pt x="2352" y="414"/>
                  </a:lnTo>
                  <a:lnTo>
                    <a:pt x="2354" y="414"/>
                  </a:lnTo>
                  <a:lnTo>
                    <a:pt x="2356" y="414"/>
                  </a:lnTo>
                  <a:lnTo>
                    <a:pt x="2356" y="416"/>
                  </a:lnTo>
                  <a:lnTo>
                    <a:pt x="2358" y="416"/>
                  </a:lnTo>
                  <a:lnTo>
                    <a:pt x="2360" y="418"/>
                  </a:lnTo>
                  <a:lnTo>
                    <a:pt x="2362" y="420"/>
                  </a:lnTo>
                  <a:lnTo>
                    <a:pt x="2362" y="422"/>
                  </a:lnTo>
                  <a:lnTo>
                    <a:pt x="2364" y="422"/>
                  </a:lnTo>
                  <a:lnTo>
                    <a:pt x="2366" y="424"/>
                  </a:lnTo>
                  <a:lnTo>
                    <a:pt x="2368" y="424"/>
                  </a:lnTo>
                  <a:lnTo>
                    <a:pt x="2370" y="424"/>
                  </a:lnTo>
                  <a:lnTo>
                    <a:pt x="2374" y="424"/>
                  </a:lnTo>
                  <a:lnTo>
                    <a:pt x="2376" y="424"/>
                  </a:lnTo>
                  <a:lnTo>
                    <a:pt x="2376" y="426"/>
                  </a:lnTo>
                  <a:lnTo>
                    <a:pt x="2380" y="430"/>
                  </a:lnTo>
                  <a:lnTo>
                    <a:pt x="2384" y="432"/>
                  </a:lnTo>
                  <a:lnTo>
                    <a:pt x="2386" y="432"/>
                  </a:lnTo>
                  <a:lnTo>
                    <a:pt x="2386" y="434"/>
                  </a:lnTo>
                  <a:lnTo>
                    <a:pt x="2390" y="436"/>
                  </a:lnTo>
                  <a:lnTo>
                    <a:pt x="2388" y="438"/>
                  </a:lnTo>
                  <a:lnTo>
                    <a:pt x="2388" y="440"/>
                  </a:lnTo>
                  <a:lnTo>
                    <a:pt x="2386" y="440"/>
                  </a:lnTo>
                  <a:lnTo>
                    <a:pt x="2382" y="438"/>
                  </a:lnTo>
                  <a:lnTo>
                    <a:pt x="2378" y="436"/>
                  </a:lnTo>
                  <a:lnTo>
                    <a:pt x="2376" y="436"/>
                  </a:lnTo>
                  <a:lnTo>
                    <a:pt x="2376" y="434"/>
                  </a:lnTo>
                  <a:lnTo>
                    <a:pt x="2378" y="430"/>
                  </a:lnTo>
                  <a:lnTo>
                    <a:pt x="2378" y="428"/>
                  </a:lnTo>
                  <a:lnTo>
                    <a:pt x="2376" y="428"/>
                  </a:lnTo>
                  <a:lnTo>
                    <a:pt x="2374" y="428"/>
                  </a:lnTo>
                  <a:lnTo>
                    <a:pt x="2374" y="430"/>
                  </a:lnTo>
                  <a:lnTo>
                    <a:pt x="2372" y="430"/>
                  </a:lnTo>
                  <a:lnTo>
                    <a:pt x="2370" y="430"/>
                  </a:lnTo>
                  <a:lnTo>
                    <a:pt x="2368" y="432"/>
                  </a:lnTo>
                  <a:lnTo>
                    <a:pt x="2370" y="432"/>
                  </a:lnTo>
                  <a:lnTo>
                    <a:pt x="2372" y="434"/>
                  </a:lnTo>
                  <a:lnTo>
                    <a:pt x="2374" y="434"/>
                  </a:lnTo>
                  <a:lnTo>
                    <a:pt x="2374" y="436"/>
                  </a:lnTo>
                  <a:lnTo>
                    <a:pt x="2372" y="436"/>
                  </a:lnTo>
                  <a:lnTo>
                    <a:pt x="2370" y="436"/>
                  </a:lnTo>
                  <a:lnTo>
                    <a:pt x="2370" y="438"/>
                  </a:lnTo>
                  <a:lnTo>
                    <a:pt x="2370" y="440"/>
                  </a:lnTo>
                  <a:lnTo>
                    <a:pt x="2372" y="442"/>
                  </a:lnTo>
                  <a:lnTo>
                    <a:pt x="2374" y="446"/>
                  </a:lnTo>
                  <a:lnTo>
                    <a:pt x="2374" y="448"/>
                  </a:lnTo>
                  <a:lnTo>
                    <a:pt x="2376" y="450"/>
                  </a:lnTo>
                  <a:lnTo>
                    <a:pt x="2378" y="452"/>
                  </a:lnTo>
                  <a:lnTo>
                    <a:pt x="2380" y="456"/>
                  </a:lnTo>
                  <a:lnTo>
                    <a:pt x="2382" y="456"/>
                  </a:lnTo>
                  <a:lnTo>
                    <a:pt x="2386" y="460"/>
                  </a:lnTo>
                  <a:lnTo>
                    <a:pt x="2388" y="460"/>
                  </a:lnTo>
                  <a:lnTo>
                    <a:pt x="2390" y="462"/>
                  </a:lnTo>
                  <a:lnTo>
                    <a:pt x="2392" y="462"/>
                  </a:lnTo>
                  <a:lnTo>
                    <a:pt x="2394" y="462"/>
                  </a:lnTo>
                  <a:lnTo>
                    <a:pt x="2400" y="466"/>
                  </a:lnTo>
                  <a:lnTo>
                    <a:pt x="2400" y="468"/>
                  </a:lnTo>
                  <a:lnTo>
                    <a:pt x="2400" y="470"/>
                  </a:lnTo>
                  <a:lnTo>
                    <a:pt x="2400" y="472"/>
                  </a:lnTo>
                  <a:lnTo>
                    <a:pt x="2400" y="474"/>
                  </a:lnTo>
                  <a:lnTo>
                    <a:pt x="2398" y="474"/>
                  </a:lnTo>
                  <a:lnTo>
                    <a:pt x="2396" y="474"/>
                  </a:lnTo>
                  <a:lnTo>
                    <a:pt x="2394" y="474"/>
                  </a:lnTo>
                  <a:lnTo>
                    <a:pt x="2392" y="474"/>
                  </a:lnTo>
                  <a:lnTo>
                    <a:pt x="2392" y="472"/>
                  </a:lnTo>
                  <a:lnTo>
                    <a:pt x="2390" y="472"/>
                  </a:lnTo>
                  <a:lnTo>
                    <a:pt x="2388" y="472"/>
                  </a:lnTo>
                  <a:lnTo>
                    <a:pt x="2386" y="472"/>
                  </a:lnTo>
                  <a:lnTo>
                    <a:pt x="2384" y="472"/>
                  </a:lnTo>
                  <a:lnTo>
                    <a:pt x="2384" y="474"/>
                  </a:lnTo>
                  <a:lnTo>
                    <a:pt x="2382" y="474"/>
                  </a:lnTo>
                  <a:lnTo>
                    <a:pt x="2382" y="476"/>
                  </a:lnTo>
                  <a:lnTo>
                    <a:pt x="2382" y="478"/>
                  </a:lnTo>
                  <a:lnTo>
                    <a:pt x="2382" y="480"/>
                  </a:lnTo>
                  <a:lnTo>
                    <a:pt x="2380" y="480"/>
                  </a:lnTo>
                  <a:lnTo>
                    <a:pt x="2380" y="482"/>
                  </a:lnTo>
                  <a:lnTo>
                    <a:pt x="2382" y="486"/>
                  </a:lnTo>
                  <a:lnTo>
                    <a:pt x="2384" y="488"/>
                  </a:lnTo>
                  <a:lnTo>
                    <a:pt x="2388" y="494"/>
                  </a:lnTo>
                  <a:lnTo>
                    <a:pt x="2388" y="492"/>
                  </a:lnTo>
                  <a:lnTo>
                    <a:pt x="2390" y="494"/>
                  </a:lnTo>
                  <a:lnTo>
                    <a:pt x="2392" y="494"/>
                  </a:lnTo>
                  <a:lnTo>
                    <a:pt x="2392" y="496"/>
                  </a:lnTo>
                  <a:lnTo>
                    <a:pt x="2390" y="496"/>
                  </a:lnTo>
                  <a:lnTo>
                    <a:pt x="2394" y="500"/>
                  </a:lnTo>
                  <a:lnTo>
                    <a:pt x="2398" y="502"/>
                  </a:lnTo>
                  <a:lnTo>
                    <a:pt x="2402" y="506"/>
                  </a:lnTo>
                  <a:lnTo>
                    <a:pt x="2400" y="506"/>
                  </a:lnTo>
                  <a:lnTo>
                    <a:pt x="2396" y="504"/>
                  </a:lnTo>
                  <a:lnTo>
                    <a:pt x="2394" y="502"/>
                  </a:lnTo>
                  <a:lnTo>
                    <a:pt x="2392" y="504"/>
                  </a:lnTo>
                  <a:lnTo>
                    <a:pt x="2392" y="506"/>
                  </a:lnTo>
                  <a:lnTo>
                    <a:pt x="2390" y="506"/>
                  </a:lnTo>
                  <a:lnTo>
                    <a:pt x="2388" y="506"/>
                  </a:lnTo>
                  <a:lnTo>
                    <a:pt x="2386" y="506"/>
                  </a:lnTo>
                  <a:lnTo>
                    <a:pt x="2386" y="508"/>
                  </a:lnTo>
                  <a:lnTo>
                    <a:pt x="2386" y="510"/>
                  </a:lnTo>
                  <a:lnTo>
                    <a:pt x="2384" y="510"/>
                  </a:lnTo>
                  <a:lnTo>
                    <a:pt x="2382" y="510"/>
                  </a:lnTo>
                  <a:lnTo>
                    <a:pt x="2384" y="510"/>
                  </a:lnTo>
                  <a:lnTo>
                    <a:pt x="2384" y="512"/>
                  </a:lnTo>
                  <a:lnTo>
                    <a:pt x="2386" y="514"/>
                  </a:lnTo>
                  <a:lnTo>
                    <a:pt x="2388" y="514"/>
                  </a:lnTo>
                  <a:lnTo>
                    <a:pt x="2388" y="516"/>
                  </a:lnTo>
                  <a:lnTo>
                    <a:pt x="2388" y="518"/>
                  </a:lnTo>
                  <a:lnTo>
                    <a:pt x="2390" y="518"/>
                  </a:lnTo>
                  <a:lnTo>
                    <a:pt x="2394" y="520"/>
                  </a:lnTo>
                  <a:lnTo>
                    <a:pt x="2396" y="522"/>
                  </a:lnTo>
                  <a:lnTo>
                    <a:pt x="2396" y="524"/>
                  </a:lnTo>
                  <a:lnTo>
                    <a:pt x="2394" y="524"/>
                  </a:lnTo>
                  <a:lnTo>
                    <a:pt x="2396" y="528"/>
                  </a:lnTo>
                  <a:lnTo>
                    <a:pt x="2396" y="530"/>
                  </a:lnTo>
                  <a:lnTo>
                    <a:pt x="2396" y="532"/>
                  </a:lnTo>
                  <a:lnTo>
                    <a:pt x="2396" y="538"/>
                  </a:lnTo>
                  <a:lnTo>
                    <a:pt x="2396" y="540"/>
                  </a:lnTo>
                  <a:lnTo>
                    <a:pt x="2396" y="542"/>
                  </a:lnTo>
                  <a:lnTo>
                    <a:pt x="2394" y="542"/>
                  </a:lnTo>
                  <a:lnTo>
                    <a:pt x="2394" y="546"/>
                  </a:lnTo>
                  <a:lnTo>
                    <a:pt x="2396" y="548"/>
                  </a:lnTo>
                  <a:lnTo>
                    <a:pt x="2394" y="550"/>
                  </a:lnTo>
                  <a:lnTo>
                    <a:pt x="2392" y="554"/>
                  </a:lnTo>
                  <a:lnTo>
                    <a:pt x="2390" y="554"/>
                  </a:lnTo>
                  <a:lnTo>
                    <a:pt x="2390" y="552"/>
                  </a:lnTo>
                  <a:lnTo>
                    <a:pt x="2388" y="552"/>
                  </a:lnTo>
                  <a:lnTo>
                    <a:pt x="2386" y="550"/>
                  </a:lnTo>
                  <a:lnTo>
                    <a:pt x="2384" y="548"/>
                  </a:lnTo>
                  <a:lnTo>
                    <a:pt x="2382" y="548"/>
                  </a:lnTo>
                  <a:lnTo>
                    <a:pt x="2380" y="548"/>
                  </a:lnTo>
                  <a:lnTo>
                    <a:pt x="2380" y="546"/>
                  </a:lnTo>
                  <a:lnTo>
                    <a:pt x="2376" y="544"/>
                  </a:lnTo>
                  <a:lnTo>
                    <a:pt x="2374" y="542"/>
                  </a:lnTo>
                  <a:lnTo>
                    <a:pt x="2374" y="540"/>
                  </a:lnTo>
                  <a:lnTo>
                    <a:pt x="2372" y="540"/>
                  </a:lnTo>
                  <a:lnTo>
                    <a:pt x="2370" y="538"/>
                  </a:lnTo>
                  <a:lnTo>
                    <a:pt x="2368" y="536"/>
                  </a:lnTo>
                  <a:lnTo>
                    <a:pt x="2366" y="532"/>
                  </a:lnTo>
                  <a:lnTo>
                    <a:pt x="2360" y="528"/>
                  </a:lnTo>
                  <a:lnTo>
                    <a:pt x="2360" y="526"/>
                  </a:lnTo>
                  <a:lnTo>
                    <a:pt x="2358" y="526"/>
                  </a:lnTo>
                  <a:lnTo>
                    <a:pt x="2356" y="524"/>
                  </a:lnTo>
                  <a:lnTo>
                    <a:pt x="2352" y="522"/>
                  </a:lnTo>
                  <a:lnTo>
                    <a:pt x="2350" y="520"/>
                  </a:lnTo>
                  <a:lnTo>
                    <a:pt x="2348" y="518"/>
                  </a:lnTo>
                  <a:lnTo>
                    <a:pt x="2348" y="516"/>
                  </a:lnTo>
                  <a:lnTo>
                    <a:pt x="2346" y="516"/>
                  </a:lnTo>
                  <a:lnTo>
                    <a:pt x="2346" y="514"/>
                  </a:lnTo>
                  <a:lnTo>
                    <a:pt x="2344" y="514"/>
                  </a:lnTo>
                  <a:lnTo>
                    <a:pt x="2342" y="512"/>
                  </a:lnTo>
                  <a:lnTo>
                    <a:pt x="2340" y="510"/>
                  </a:lnTo>
                  <a:lnTo>
                    <a:pt x="2338" y="510"/>
                  </a:lnTo>
                  <a:lnTo>
                    <a:pt x="2332" y="506"/>
                  </a:lnTo>
                  <a:lnTo>
                    <a:pt x="2328" y="500"/>
                  </a:lnTo>
                  <a:lnTo>
                    <a:pt x="2318" y="492"/>
                  </a:lnTo>
                  <a:lnTo>
                    <a:pt x="2314" y="490"/>
                  </a:lnTo>
                  <a:lnTo>
                    <a:pt x="2310" y="486"/>
                  </a:lnTo>
                  <a:lnTo>
                    <a:pt x="2308" y="484"/>
                  </a:lnTo>
                  <a:lnTo>
                    <a:pt x="2306" y="482"/>
                  </a:lnTo>
                  <a:lnTo>
                    <a:pt x="2304" y="482"/>
                  </a:lnTo>
                  <a:lnTo>
                    <a:pt x="2302" y="480"/>
                  </a:lnTo>
                  <a:lnTo>
                    <a:pt x="2298" y="476"/>
                  </a:lnTo>
                  <a:lnTo>
                    <a:pt x="2296" y="474"/>
                  </a:lnTo>
                  <a:lnTo>
                    <a:pt x="2294" y="472"/>
                  </a:lnTo>
                  <a:lnTo>
                    <a:pt x="2288" y="468"/>
                  </a:lnTo>
                  <a:lnTo>
                    <a:pt x="2284" y="464"/>
                  </a:lnTo>
                  <a:lnTo>
                    <a:pt x="2278" y="460"/>
                  </a:lnTo>
                  <a:lnTo>
                    <a:pt x="2274" y="456"/>
                  </a:lnTo>
                  <a:lnTo>
                    <a:pt x="2270" y="452"/>
                  </a:lnTo>
                  <a:lnTo>
                    <a:pt x="2268" y="450"/>
                  </a:lnTo>
                  <a:lnTo>
                    <a:pt x="2266" y="446"/>
                  </a:lnTo>
                  <a:lnTo>
                    <a:pt x="2264" y="446"/>
                  </a:lnTo>
                  <a:lnTo>
                    <a:pt x="2264" y="444"/>
                  </a:lnTo>
                  <a:lnTo>
                    <a:pt x="2262" y="442"/>
                  </a:lnTo>
                  <a:lnTo>
                    <a:pt x="2260" y="440"/>
                  </a:lnTo>
                  <a:lnTo>
                    <a:pt x="2260" y="438"/>
                  </a:lnTo>
                  <a:lnTo>
                    <a:pt x="2258" y="438"/>
                  </a:lnTo>
                  <a:lnTo>
                    <a:pt x="2258" y="436"/>
                  </a:lnTo>
                  <a:lnTo>
                    <a:pt x="2256" y="434"/>
                  </a:lnTo>
                  <a:lnTo>
                    <a:pt x="2254" y="432"/>
                  </a:lnTo>
                  <a:lnTo>
                    <a:pt x="2252" y="430"/>
                  </a:lnTo>
                  <a:lnTo>
                    <a:pt x="2252" y="426"/>
                  </a:lnTo>
                  <a:lnTo>
                    <a:pt x="2250" y="424"/>
                  </a:lnTo>
                  <a:lnTo>
                    <a:pt x="2250" y="422"/>
                  </a:lnTo>
                  <a:lnTo>
                    <a:pt x="2252" y="422"/>
                  </a:lnTo>
                  <a:lnTo>
                    <a:pt x="2252" y="420"/>
                  </a:lnTo>
                  <a:lnTo>
                    <a:pt x="2252" y="418"/>
                  </a:lnTo>
                  <a:lnTo>
                    <a:pt x="2252" y="416"/>
                  </a:lnTo>
                  <a:lnTo>
                    <a:pt x="2252" y="414"/>
                  </a:lnTo>
                  <a:lnTo>
                    <a:pt x="2252" y="410"/>
                  </a:lnTo>
                  <a:lnTo>
                    <a:pt x="2250" y="410"/>
                  </a:lnTo>
                  <a:lnTo>
                    <a:pt x="2248" y="408"/>
                  </a:lnTo>
                  <a:lnTo>
                    <a:pt x="2248" y="406"/>
                  </a:lnTo>
                  <a:lnTo>
                    <a:pt x="2244" y="406"/>
                  </a:lnTo>
                  <a:lnTo>
                    <a:pt x="2244" y="404"/>
                  </a:lnTo>
                  <a:lnTo>
                    <a:pt x="2242" y="404"/>
                  </a:lnTo>
                  <a:lnTo>
                    <a:pt x="2240" y="404"/>
                  </a:lnTo>
                  <a:lnTo>
                    <a:pt x="2240" y="402"/>
                  </a:lnTo>
                  <a:lnTo>
                    <a:pt x="2240" y="400"/>
                  </a:lnTo>
                  <a:lnTo>
                    <a:pt x="2242" y="400"/>
                  </a:lnTo>
                  <a:lnTo>
                    <a:pt x="2242" y="402"/>
                  </a:lnTo>
                  <a:lnTo>
                    <a:pt x="2244" y="402"/>
                  </a:lnTo>
                  <a:lnTo>
                    <a:pt x="2246" y="402"/>
                  </a:lnTo>
                  <a:lnTo>
                    <a:pt x="2248" y="402"/>
                  </a:lnTo>
                  <a:lnTo>
                    <a:pt x="2250" y="402"/>
                  </a:lnTo>
                  <a:lnTo>
                    <a:pt x="2250" y="400"/>
                  </a:lnTo>
                  <a:lnTo>
                    <a:pt x="2248" y="396"/>
                  </a:lnTo>
                  <a:lnTo>
                    <a:pt x="2252" y="398"/>
                  </a:lnTo>
                  <a:lnTo>
                    <a:pt x="2254" y="398"/>
                  </a:lnTo>
                  <a:lnTo>
                    <a:pt x="2256" y="396"/>
                  </a:lnTo>
                  <a:lnTo>
                    <a:pt x="2256" y="394"/>
                  </a:lnTo>
                  <a:lnTo>
                    <a:pt x="2256" y="392"/>
                  </a:lnTo>
                  <a:lnTo>
                    <a:pt x="2258" y="392"/>
                  </a:lnTo>
                  <a:lnTo>
                    <a:pt x="2258" y="390"/>
                  </a:lnTo>
                  <a:lnTo>
                    <a:pt x="2260" y="388"/>
                  </a:lnTo>
                  <a:lnTo>
                    <a:pt x="2260" y="386"/>
                  </a:lnTo>
                  <a:lnTo>
                    <a:pt x="2260" y="384"/>
                  </a:lnTo>
                  <a:lnTo>
                    <a:pt x="2260" y="382"/>
                  </a:lnTo>
                  <a:lnTo>
                    <a:pt x="2260" y="380"/>
                  </a:lnTo>
                  <a:lnTo>
                    <a:pt x="2260" y="378"/>
                  </a:lnTo>
                  <a:lnTo>
                    <a:pt x="2260" y="376"/>
                  </a:lnTo>
                  <a:lnTo>
                    <a:pt x="2260" y="374"/>
                  </a:lnTo>
                  <a:lnTo>
                    <a:pt x="2258" y="374"/>
                  </a:lnTo>
                  <a:lnTo>
                    <a:pt x="2256" y="372"/>
                  </a:lnTo>
                  <a:lnTo>
                    <a:pt x="2256" y="370"/>
                  </a:lnTo>
                  <a:lnTo>
                    <a:pt x="2258" y="368"/>
                  </a:lnTo>
                  <a:lnTo>
                    <a:pt x="2258" y="366"/>
                  </a:lnTo>
                  <a:lnTo>
                    <a:pt x="2258" y="364"/>
                  </a:lnTo>
                  <a:lnTo>
                    <a:pt x="2256" y="364"/>
                  </a:lnTo>
                  <a:lnTo>
                    <a:pt x="2258" y="362"/>
                  </a:lnTo>
                  <a:lnTo>
                    <a:pt x="2260" y="362"/>
                  </a:lnTo>
                  <a:lnTo>
                    <a:pt x="2262" y="358"/>
                  </a:lnTo>
                  <a:lnTo>
                    <a:pt x="2262" y="356"/>
                  </a:lnTo>
                  <a:lnTo>
                    <a:pt x="2260" y="354"/>
                  </a:lnTo>
                  <a:lnTo>
                    <a:pt x="2260" y="352"/>
                  </a:lnTo>
                  <a:lnTo>
                    <a:pt x="2262" y="352"/>
                  </a:lnTo>
                  <a:lnTo>
                    <a:pt x="2262" y="350"/>
                  </a:lnTo>
                  <a:lnTo>
                    <a:pt x="2262" y="348"/>
                  </a:lnTo>
                  <a:lnTo>
                    <a:pt x="2262" y="346"/>
                  </a:lnTo>
                  <a:lnTo>
                    <a:pt x="2260" y="346"/>
                  </a:lnTo>
                  <a:lnTo>
                    <a:pt x="2258" y="344"/>
                  </a:lnTo>
                  <a:lnTo>
                    <a:pt x="2260" y="342"/>
                  </a:lnTo>
                  <a:lnTo>
                    <a:pt x="2262" y="342"/>
                  </a:lnTo>
                  <a:lnTo>
                    <a:pt x="2262" y="340"/>
                  </a:lnTo>
                  <a:lnTo>
                    <a:pt x="2266" y="340"/>
                  </a:lnTo>
                  <a:lnTo>
                    <a:pt x="2266" y="338"/>
                  </a:lnTo>
                  <a:lnTo>
                    <a:pt x="2266" y="336"/>
                  </a:lnTo>
                  <a:lnTo>
                    <a:pt x="2268" y="336"/>
                  </a:lnTo>
                  <a:lnTo>
                    <a:pt x="2270" y="336"/>
                  </a:lnTo>
                  <a:lnTo>
                    <a:pt x="2270" y="334"/>
                  </a:lnTo>
                  <a:lnTo>
                    <a:pt x="2272" y="336"/>
                  </a:lnTo>
                  <a:lnTo>
                    <a:pt x="2272" y="334"/>
                  </a:lnTo>
                  <a:lnTo>
                    <a:pt x="2274" y="334"/>
                  </a:lnTo>
                  <a:lnTo>
                    <a:pt x="2276" y="334"/>
                  </a:lnTo>
                  <a:lnTo>
                    <a:pt x="2276" y="332"/>
                  </a:lnTo>
                  <a:lnTo>
                    <a:pt x="2272" y="332"/>
                  </a:lnTo>
                  <a:lnTo>
                    <a:pt x="2270" y="330"/>
                  </a:lnTo>
                  <a:lnTo>
                    <a:pt x="2268" y="330"/>
                  </a:lnTo>
                  <a:lnTo>
                    <a:pt x="2268" y="328"/>
                  </a:lnTo>
                  <a:lnTo>
                    <a:pt x="2270" y="326"/>
                  </a:lnTo>
                  <a:lnTo>
                    <a:pt x="2270" y="324"/>
                  </a:lnTo>
                  <a:lnTo>
                    <a:pt x="2270" y="322"/>
                  </a:lnTo>
                  <a:lnTo>
                    <a:pt x="2268" y="322"/>
                  </a:lnTo>
                  <a:lnTo>
                    <a:pt x="2266" y="322"/>
                  </a:lnTo>
                  <a:lnTo>
                    <a:pt x="2264" y="320"/>
                  </a:lnTo>
                  <a:lnTo>
                    <a:pt x="2264" y="322"/>
                  </a:lnTo>
                  <a:lnTo>
                    <a:pt x="2262" y="322"/>
                  </a:lnTo>
                  <a:lnTo>
                    <a:pt x="2262" y="320"/>
                  </a:lnTo>
                  <a:lnTo>
                    <a:pt x="2258" y="318"/>
                  </a:lnTo>
                  <a:lnTo>
                    <a:pt x="2260" y="318"/>
                  </a:lnTo>
                  <a:lnTo>
                    <a:pt x="2260" y="316"/>
                  </a:lnTo>
                  <a:lnTo>
                    <a:pt x="2258" y="316"/>
                  </a:lnTo>
                  <a:lnTo>
                    <a:pt x="2254" y="312"/>
                  </a:lnTo>
                  <a:lnTo>
                    <a:pt x="2252" y="308"/>
                  </a:lnTo>
                  <a:lnTo>
                    <a:pt x="2248" y="306"/>
                  </a:lnTo>
                  <a:lnTo>
                    <a:pt x="2248" y="304"/>
                  </a:lnTo>
                  <a:lnTo>
                    <a:pt x="2248" y="302"/>
                  </a:lnTo>
                  <a:lnTo>
                    <a:pt x="2250" y="302"/>
                  </a:lnTo>
                  <a:lnTo>
                    <a:pt x="2250" y="300"/>
                  </a:lnTo>
                  <a:lnTo>
                    <a:pt x="2252" y="300"/>
                  </a:lnTo>
                  <a:lnTo>
                    <a:pt x="2254" y="302"/>
                  </a:lnTo>
                  <a:lnTo>
                    <a:pt x="2256" y="302"/>
                  </a:lnTo>
                  <a:lnTo>
                    <a:pt x="2258" y="302"/>
                  </a:lnTo>
                  <a:lnTo>
                    <a:pt x="2260" y="302"/>
                  </a:lnTo>
                  <a:lnTo>
                    <a:pt x="2258" y="300"/>
                  </a:lnTo>
                  <a:lnTo>
                    <a:pt x="2256" y="300"/>
                  </a:lnTo>
                  <a:lnTo>
                    <a:pt x="2254" y="300"/>
                  </a:lnTo>
                  <a:lnTo>
                    <a:pt x="2250" y="298"/>
                  </a:lnTo>
                  <a:lnTo>
                    <a:pt x="2248" y="298"/>
                  </a:lnTo>
                  <a:lnTo>
                    <a:pt x="2246" y="296"/>
                  </a:lnTo>
                  <a:lnTo>
                    <a:pt x="2244" y="296"/>
                  </a:lnTo>
                  <a:lnTo>
                    <a:pt x="2242" y="296"/>
                  </a:lnTo>
                  <a:lnTo>
                    <a:pt x="2240" y="294"/>
                  </a:lnTo>
                  <a:lnTo>
                    <a:pt x="2238" y="294"/>
                  </a:lnTo>
                  <a:lnTo>
                    <a:pt x="2238" y="296"/>
                  </a:lnTo>
                  <a:lnTo>
                    <a:pt x="2236" y="296"/>
                  </a:lnTo>
                  <a:lnTo>
                    <a:pt x="2234" y="296"/>
                  </a:lnTo>
                  <a:lnTo>
                    <a:pt x="2232" y="296"/>
                  </a:lnTo>
                  <a:lnTo>
                    <a:pt x="2230" y="298"/>
                  </a:lnTo>
                  <a:lnTo>
                    <a:pt x="2228" y="298"/>
                  </a:lnTo>
                  <a:lnTo>
                    <a:pt x="2226" y="298"/>
                  </a:lnTo>
                  <a:lnTo>
                    <a:pt x="2226" y="300"/>
                  </a:lnTo>
                  <a:lnTo>
                    <a:pt x="2228" y="302"/>
                  </a:lnTo>
                  <a:lnTo>
                    <a:pt x="2230" y="302"/>
                  </a:lnTo>
                  <a:lnTo>
                    <a:pt x="2232" y="302"/>
                  </a:lnTo>
                  <a:lnTo>
                    <a:pt x="2230" y="304"/>
                  </a:lnTo>
                  <a:lnTo>
                    <a:pt x="2232" y="306"/>
                  </a:lnTo>
                  <a:lnTo>
                    <a:pt x="2234" y="308"/>
                  </a:lnTo>
                  <a:lnTo>
                    <a:pt x="2238" y="310"/>
                  </a:lnTo>
                  <a:lnTo>
                    <a:pt x="2238" y="312"/>
                  </a:lnTo>
                  <a:lnTo>
                    <a:pt x="2240" y="314"/>
                  </a:lnTo>
                  <a:lnTo>
                    <a:pt x="2240" y="316"/>
                  </a:lnTo>
                  <a:lnTo>
                    <a:pt x="2238" y="318"/>
                  </a:lnTo>
                  <a:lnTo>
                    <a:pt x="2236" y="318"/>
                  </a:lnTo>
                  <a:lnTo>
                    <a:pt x="2234" y="318"/>
                  </a:lnTo>
                  <a:lnTo>
                    <a:pt x="2236" y="318"/>
                  </a:lnTo>
                  <a:lnTo>
                    <a:pt x="2236" y="322"/>
                  </a:lnTo>
                  <a:lnTo>
                    <a:pt x="2234" y="322"/>
                  </a:lnTo>
                  <a:lnTo>
                    <a:pt x="2234" y="324"/>
                  </a:lnTo>
                  <a:lnTo>
                    <a:pt x="2232" y="326"/>
                  </a:lnTo>
                  <a:lnTo>
                    <a:pt x="2232" y="328"/>
                  </a:lnTo>
                  <a:lnTo>
                    <a:pt x="2232" y="330"/>
                  </a:lnTo>
                  <a:lnTo>
                    <a:pt x="2232" y="332"/>
                  </a:lnTo>
                  <a:lnTo>
                    <a:pt x="2230" y="332"/>
                  </a:lnTo>
                  <a:lnTo>
                    <a:pt x="2230" y="334"/>
                  </a:lnTo>
                  <a:lnTo>
                    <a:pt x="2230" y="336"/>
                  </a:lnTo>
                  <a:lnTo>
                    <a:pt x="2226" y="336"/>
                  </a:lnTo>
                  <a:lnTo>
                    <a:pt x="2226" y="338"/>
                  </a:lnTo>
                  <a:lnTo>
                    <a:pt x="2226" y="340"/>
                  </a:lnTo>
                  <a:lnTo>
                    <a:pt x="2224" y="340"/>
                  </a:lnTo>
                  <a:lnTo>
                    <a:pt x="2222" y="338"/>
                  </a:lnTo>
                  <a:lnTo>
                    <a:pt x="2222" y="336"/>
                  </a:lnTo>
                  <a:lnTo>
                    <a:pt x="2220" y="336"/>
                  </a:lnTo>
                  <a:lnTo>
                    <a:pt x="2220" y="334"/>
                  </a:lnTo>
                  <a:lnTo>
                    <a:pt x="2218" y="334"/>
                  </a:lnTo>
                  <a:lnTo>
                    <a:pt x="2218" y="332"/>
                  </a:lnTo>
                  <a:lnTo>
                    <a:pt x="2218" y="330"/>
                  </a:lnTo>
                  <a:lnTo>
                    <a:pt x="2216" y="330"/>
                  </a:lnTo>
                  <a:lnTo>
                    <a:pt x="2214" y="330"/>
                  </a:lnTo>
                  <a:lnTo>
                    <a:pt x="2212" y="330"/>
                  </a:lnTo>
                  <a:lnTo>
                    <a:pt x="2212" y="332"/>
                  </a:lnTo>
                  <a:lnTo>
                    <a:pt x="2210" y="332"/>
                  </a:lnTo>
                  <a:lnTo>
                    <a:pt x="2208" y="332"/>
                  </a:lnTo>
                  <a:lnTo>
                    <a:pt x="2208" y="330"/>
                  </a:lnTo>
                  <a:lnTo>
                    <a:pt x="2208" y="328"/>
                  </a:lnTo>
                  <a:lnTo>
                    <a:pt x="2206" y="328"/>
                  </a:lnTo>
                  <a:lnTo>
                    <a:pt x="2204" y="326"/>
                  </a:lnTo>
                  <a:lnTo>
                    <a:pt x="2202" y="324"/>
                  </a:lnTo>
                  <a:lnTo>
                    <a:pt x="2204" y="322"/>
                  </a:lnTo>
                  <a:lnTo>
                    <a:pt x="2202" y="320"/>
                  </a:lnTo>
                  <a:lnTo>
                    <a:pt x="2200" y="316"/>
                  </a:lnTo>
                  <a:lnTo>
                    <a:pt x="2198" y="316"/>
                  </a:lnTo>
                  <a:lnTo>
                    <a:pt x="2194" y="312"/>
                  </a:lnTo>
                  <a:lnTo>
                    <a:pt x="2192" y="312"/>
                  </a:lnTo>
                  <a:lnTo>
                    <a:pt x="2192" y="314"/>
                  </a:lnTo>
                  <a:lnTo>
                    <a:pt x="2190" y="314"/>
                  </a:lnTo>
                  <a:lnTo>
                    <a:pt x="2190" y="316"/>
                  </a:lnTo>
                  <a:lnTo>
                    <a:pt x="2188" y="318"/>
                  </a:lnTo>
                  <a:lnTo>
                    <a:pt x="2186" y="318"/>
                  </a:lnTo>
                  <a:lnTo>
                    <a:pt x="2180" y="314"/>
                  </a:lnTo>
                  <a:lnTo>
                    <a:pt x="2178" y="312"/>
                  </a:lnTo>
                  <a:lnTo>
                    <a:pt x="2176" y="312"/>
                  </a:lnTo>
                  <a:lnTo>
                    <a:pt x="2174" y="312"/>
                  </a:lnTo>
                  <a:lnTo>
                    <a:pt x="2172" y="312"/>
                  </a:lnTo>
                  <a:lnTo>
                    <a:pt x="2170" y="312"/>
                  </a:lnTo>
                  <a:lnTo>
                    <a:pt x="2170" y="314"/>
                  </a:lnTo>
                  <a:lnTo>
                    <a:pt x="2168" y="314"/>
                  </a:lnTo>
                  <a:lnTo>
                    <a:pt x="2164" y="314"/>
                  </a:lnTo>
                  <a:lnTo>
                    <a:pt x="2162" y="314"/>
                  </a:lnTo>
                  <a:lnTo>
                    <a:pt x="2162" y="316"/>
                  </a:lnTo>
                  <a:lnTo>
                    <a:pt x="2160" y="316"/>
                  </a:lnTo>
                  <a:lnTo>
                    <a:pt x="2158" y="316"/>
                  </a:lnTo>
                  <a:lnTo>
                    <a:pt x="2156" y="316"/>
                  </a:lnTo>
                  <a:lnTo>
                    <a:pt x="2154" y="316"/>
                  </a:lnTo>
                  <a:lnTo>
                    <a:pt x="2152" y="314"/>
                  </a:lnTo>
                  <a:lnTo>
                    <a:pt x="2150" y="316"/>
                  </a:lnTo>
                  <a:lnTo>
                    <a:pt x="2148" y="318"/>
                  </a:lnTo>
                  <a:lnTo>
                    <a:pt x="2148" y="320"/>
                  </a:lnTo>
                  <a:lnTo>
                    <a:pt x="2146" y="320"/>
                  </a:lnTo>
                  <a:lnTo>
                    <a:pt x="2146" y="318"/>
                  </a:lnTo>
                  <a:lnTo>
                    <a:pt x="2144" y="318"/>
                  </a:lnTo>
                  <a:lnTo>
                    <a:pt x="2144" y="320"/>
                  </a:lnTo>
                  <a:lnTo>
                    <a:pt x="2146" y="320"/>
                  </a:lnTo>
                  <a:lnTo>
                    <a:pt x="2146" y="322"/>
                  </a:lnTo>
                  <a:lnTo>
                    <a:pt x="2148" y="322"/>
                  </a:lnTo>
                  <a:lnTo>
                    <a:pt x="2150" y="324"/>
                  </a:lnTo>
                  <a:lnTo>
                    <a:pt x="2152" y="326"/>
                  </a:lnTo>
                  <a:lnTo>
                    <a:pt x="2150" y="326"/>
                  </a:lnTo>
                  <a:lnTo>
                    <a:pt x="2148" y="328"/>
                  </a:lnTo>
                  <a:lnTo>
                    <a:pt x="2148" y="330"/>
                  </a:lnTo>
                  <a:lnTo>
                    <a:pt x="2148" y="332"/>
                  </a:lnTo>
                  <a:lnTo>
                    <a:pt x="2148" y="334"/>
                  </a:lnTo>
                  <a:lnTo>
                    <a:pt x="2150" y="334"/>
                  </a:lnTo>
                  <a:lnTo>
                    <a:pt x="2150" y="336"/>
                  </a:lnTo>
                  <a:lnTo>
                    <a:pt x="2152" y="336"/>
                  </a:lnTo>
                  <a:lnTo>
                    <a:pt x="2150" y="338"/>
                  </a:lnTo>
                  <a:lnTo>
                    <a:pt x="2148" y="340"/>
                  </a:lnTo>
                  <a:lnTo>
                    <a:pt x="2148" y="342"/>
                  </a:lnTo>
                  <a:lnTo>
                    <a:pt x="2146" y="342"/>
                  </a:lnTo>
                  <a:lnTo>
                    <a:pt x="2144" y="344"/>
                  </a:lnTo>
                  <a:lnTo>
                    <a:pt x="2144" y="346"/>
                  </a:lnTo>
                  <a:lnTo>
                    <a:pt x="2144" y="348"/>
                  </a:lnTo>
                  <a:lnTo>
                    <a:pt x="2146" y="350"/>
                  </a:lnTo>
                  <a:lnTo>
                    <a:pt x="2146" y="352"/>
                  </a:lnTo>
                  <a:lnTo>
                    <a:pt x="2146" y="354"/>
                  </a:lnTo>
                  <a:lnTo>
                    <a:pt x="2148" y="354"/>
                  </a:lnTo>
                  <a:lnTo>
                    <a:pt x="2148" y="356"/>
                  </a:lnTo>
                  <a:lnTo>
                    <a:pt x="2146" y="356"/>
                  </a:lnTo>
                  <a:lnTo>
                    <a:pt x="2144" y="356"/>
                  </a:lnTo>
                  <a:lnTo>
                    <a:pt x="2148" y="358"/>
                  </a:lnTo>
                  <a:lnTo>
                    <a:pt x="2148" y="360"/>
                  </a:lnTo>
                  <a:lnTo>
                    <a:pt x="2150" y="360"/>
                  </a:lnTo>
                  <a:lnTo>
                    <a:pt x="2152" y="362"/>
                  </a:lnTo>
                  <a:lnTo>
                    <a:pt x="2152" y="364"/>
                  </a:lnTo>
                  <a:lnTo>
                    <a:pt x="2152" y="366"/>
                  </a:lnTo>
                  <a:lnTo>
                    <a:pt x="2154" y="366"/>
                  </a:lnTo>
                  <a:lnTo>
                    <a:pt x="2156" y="366"/>
                  </a:lnTo>
                  <a:lnTo>
                    <a:pt x="2156" y="364"/>
                  </a:lnTo>
                  <a:lnTo>
                    <a:pt x="2156" y="366"/>
                  </a:lnTo>
                  <a:lnTo>
                    <a:pt x="2156" y="364"/>
                  </a:lnTo>
                  <a:lnTo>
                    <a:pt x="2160" y="364"/>
                  </a:lnTo>
                  <a:lnTo>
                    <a:pt x="2162" y="366"/>
                  </a:lnTo>
                  <a:lnTo>
                    <a:pt x="2164" y="366"/>
                  </a:lnTo>
                  <a:lnTo>
                    <a:pt x="2164" y="364"/>
                  </a:lnTo>
                  <a:lnTo>
                    <a:pt x="2166" y="364"/>
                  </a:lnTo>
                  <a:lnTo>
                    <a:pt x="2166" y="366"/>
                  </a:lnTo>
                  <a:lnTo>
                    <a:pt x="2168" y="366"/>
                  </a:lnTo>
                  <a:lnTo>
                    <a:pt x="2170" y="366"/>
                  </a:lnTo>
                  <a:lnTo>
                    <a:pt x="2172" y="366"/>
                  </a:lnTo>
                  <a:lnTo>
                    <a:pt x="2176" y="370"/>
                  </a:lnTo>
                  <a:lnTo>
                    <a:pt x="2174" y="370"/>
                  </a:lnTo>
                  <a:lnTo>
                    <a:pt x="2172" y="370"/>
                  </a:lnTo>
                  <a:lnTo>
                    <a:pt x="2170" y="370"/>
                  </a:lnTo>
                  <a:lnTo>
                    <a:pt x="2168" y="370"/>
                  </a:lnTo>
                  <a:lnTo>
                    <a:pt x="2166" y="370"/>
                  </a:lnTo>
                  <a:lnTo>
                    <a:pt x="2164" y="370"/>
                  </a:lnTo>
                  <a:lnTo>
                    <a:pt x="2164" y="372"/>
                  </a:lnTo>
                  <a:lnTo>
                    <a:pt x="2162" y="372"/>
                  </a:lnTo>
                  <a:lnTo>
                    <a:pt x="2160" y="372"/>
                  </a:lnTo>
                  <a:lnTo>
                    <a:pt x="2158" y="372"/>
                  </a:lnTo>
                  <a:lnTo>
                    <a:pt x="2156" y="372"/>
                  </a:lnTo>
                  <a:lnTo>
                    <a:pt x="2156" y="370"/>
                  </a:lnTo>
                  <a:lnTo>
                    <a:pt x="2154" y="370"/>
                  </a:lnTo>
                  <a:lnTo>
                    <a:pt x="2152" y="370"/>
                  </a:lnTo>
                  <a:lnTo>
                    <a:pt x="2150" y="368"/>
                  </a:lnTo>
                  <a:lnTo>
                    <a:pt x="2148" y="368"/>
                  </a:lnTo>
                  <a:lnTo>
                    <a:pt x="2146" y="368"/>
                  </a:lnTo>
                  <a:lnTo>
                    <a:pt x="2146" y="370"/>
                  </a:lnTo>
                  <a:lnTo>
                    <a:pt x="2148" y="372"/>
                  </a:lnTo>
                  <a:lnTo>
                    <a:pt x="2146" y="372"/>
                  </a:lnTo>
                  <a:lnTo>
                    <a:pt x="2144" y="372"/>
                  </a:lnTo>
                  <a:lnTo>
                    <a:pt x="2144" y="374"/>
                  </a:lnTo>
                  <a:lnTo>
                    <a:pt x="2146" y="376"/>
                  </a:lnTo>
                  <a:lnTo>
                    <a:pt x="2142" y="376"/>
                  </a:lnTo>
                  <a:lnTo>
                    <a:pt x="2140" y="376"/>
                  </a:lnTo>
                  <a:lnTo>
                    <a:pt x="2136" y="374"/>
                  </a:lnTo>
                  <a:lnTo>
                    <a:pt x="2134" y="374"/>
                  </a:lnTo>
                  <a:lnTo>
                    <a:pt x="2132" y="374"/>
                  </a:lnTo>
                  <a:lnTo>
                    <a:pt x="2130" y="374"/>
                  </a:lnTo>
                  <a:lnTo>
                    <a:pt x="2132" y="376"/>
                  </a:lnTo>
                  <a:lnTo>
                    <a:pt x="2130" y="376"/>
                  </a:lnTo>
                  <a:lnTo>
                    <a:pt x="2126" y="378"/>
                  </a:lnTo>
                  <a:lnTo>
                    <a:pt x="2124" y="378"/>
                  </a:lnTo>
                  <a:lnTo>
                    <a:pt x="2122" y="378"/>
                  </a:lnTo>
                  <a:lnTo>
                    <a:pt x="2122" y="376"/>
                  </a:lnTo>
                  <a:lnTo>
                    <a:pt x="2120" y="376"/>
                  </a:lnTo>
                  <a:lnTo>
                    <a:pt x="2120" y="378"/>
                  </a:lnTo>
                  <a:lnTo>
                    <a:pt x="2118" y="376"/>
                  </a:lnTo>
                  <a:lnTo>
                    <a:pt x="2116" y="376"/>
                  </a:lnTo>
                  <a:lnTo>
                    <a:pt x="2112" y="374"/>
                  </a:lnTo>
                  <a:lnTo>
                    <a:pt x="2110" y="372"/>
                  </a:lnTo>
                  <a:lnTo>
                    <a:pt x="2112" y="372"/>
                  </a:lnTo>
                  <a:lnTo>
                    <a:pt x="2114" y="372"/>
                  </a:lnTo>
                  <a:lnTo>
                    <a:pt x="2114" y="370"/>
                  </a:lnTo>
                  <a:lnTo>
                    <a:pt x="2116" y="370"/>
                  </a:lnTo>
                  <a:lnTo>
                    <a:pt x="2120" y="370"/>
                  </a:lnTo>
                  <a:lnTo>
                    <a:pt x="2124" y="370"/>
                  </a:lnTo>
                  <a:lnTo>
                    <a:pt x="2126" y="370"/>
                  </a:lnTo>
                  <a:lnTo>
                    <a:pt x="2128" y="370"/>
                  </a:lnTo>
                  <a:lnTo>
                    <a:pt x="2128" y="368"/>
                  </a:lnTo>
                  <a:lnTo>
                    <a:pt x="2124" y="368"/>
                  </a:lnTo>
                  <a:lnTo>
                    <a:pt x="2122" y="368"/>
                  </a:lnTo>
                  <a:lnTo>
                    <a:pt x="2120" y="368"/>
                  </a:lnTo>
                  <a:lnTo>
                    <a:pt x="2116" y="368"/>
                  </a:lnTo>
                  <a:lnTo>
                    <a:pt x="2114" y="366"/>
                  </a:lnTo>
                  <a:lnTo>
                    <a:pt x="2112" y="366"/>
                  </a:lnTo>
                  <a:lnTo>
                    <a:pt x="2110" y="366"/>
                  </a:lnTo>
                  <a:lnTo>
                    <a:pt x="2104" y="364"/>
                  </a:lnTo>
                  <a:lnTo>
                    <a:pt x="2102" y="364"/>
                  </a:lnTo>
                  <a:lnTo>
                    <a:pt x="2102" y="362"/>
                  </a:lnTo>
                  <a:lnTo>
                    <a:pt x="2100" y="362"/>
                  </a:lnTo>
                  <a:lnTo>
                    <a:pt x="2098" y="362"/>
                  </a:lnTo>
                  <a:lnTo>
                    <a:pt x="2096" y="364"/>
                  </a:lnTo>
                  <a:lnTo>
                    <a:pt x="2094" y="364"/>
                  </a:lnTo>
                  <a:lnTo>
                    <a:pt x="2094" y="362"/>
                  </a:lnTo>
                  <a:lnTo>
                    <a:pt x="2092" y="362"/>
                  </a:lnTo>
                  <a:lnTo>
                    <a:pt x="2092" y="364"/>
                  </a:lnTo>
                  <a:lnTo>
                    <a:pt x="2090" y="366"/>
                  </a:lnTo>
                  <a:lnTo>
                    <a:pt x="2090" y="364"/>
                  </a:lnTo>
                  <a:lnTo>
                    <a:pt x="2088" y="362"/>
                  </a:lnTo>
                  <a:lnTo>
                    <a:pt x="2086" y="362"/>
                  </a:lnTo>
                  <a:lnTo>
                    <a:pt x="2084" y="362"/>
                  </a:lnTo>
                  <a:lnTo>
                    <a:pt x="2080" y="360"/>
                  </a:lnTo>
                  <a:lnTo>
                    <a:pt x="2076" y="360"/>
                  </a:lnTo>
                  <a:lnTo>
                    <a:pt x="2074" y="360"/>
                  </a:lnTo>
                  <a:lnTo>
                    <a:pt x="2070" y="358"/>
                  </a:lnTo>
                  <a:lnTo>
                    <a:pt x="2068" y="358"/>
                  </a:lnTo>
                  <a:lnTo>
                    <a:pt x="2066" y="358"/>
                  </a:lnTo>
                  <a:lnTo>
                    <a:pt x="2066" y="360"/>
                  </a:lnTo>
                  <a:lnTo>
                    <a:pt x="2064" y="360"/>
                  </a:lnTo>
                  <a:lnTo>
                    <a:pt x="2062" y="362"/>
                  </a:lnTo>
                  <a:lnTo>
                    <a:pt x="2066" y="364"/>
                  </a:lnTo>
                  <a:lnTo>
                    <a:pt x="2066" y="366"/>
                  </a:lnTo>
                  <a:lnTo>
                    <a:pt x="2064" y="366"/>
                  </a:lnTo>
                  <a:lnTo>
                    <a:pt x="2062" y="366"/>
                  </a:lnTo>
                  <a:lnTo>
                    <a:pt x="2062" y="364"/>
                  </a:lnTo>
                  <a:lnTo>
                    <a:pt x="2060" y="364"/>
                  </a:lnTo>
                  <a:lnTo>
                    <a:pt x="2060" y="366"/>
                  </a:lnTo>
                  <a:lnTo>
                    <a:pt x="2062" y="366"/>
                  </a:lnTo>
                  <a:lnTo>
                    <a:pt x="2064" y="366"/>
                  </a:lnTo>
                  <a:lnTo>
                    <a:pt x="2066" y="366"/>
                  </a:lnTo>
                  <a:lnTo>
                    <a:pt x="2068" y="366"/>
                  </a:lnTo>
                  <a:lnTo>
                    <a:pt x="2070" y="368"/>
                  </a:lnTo>
                  <a:lnTo>
                    <a:pt x="2068" y="368"/>
                  </a:lnTo>
                  <a:lnTo>
                    <a:pt x="2066" y="368"/>
                  </a:lnTo>
                  <a:lnTo>
                    <a:pt x="2064" y="368"/>
                  </a:lnTo>
                  <a:lnTo>
                    <a:pt x="2062" y="368"/>
                  </a:lnTo>
                  <a:lnTo>
                    <a:pt x="2060" y="368"/>
                  </a:lnTo>
                  <a:lnTo>
                    <a:pt x="2060" y="366"/>
                  </a:lnTo>
                  <a:lnTo>
                    <a:pt x="2058" y="366"/>
                  </a:lnTo>
                  <a:lnTo>
                    <a:pt x="2056" y="366"/>
                  </a:lnTo>
                  <a:lnTo>
                    <a:pt x="2054" y="366"/>
                  </a:lnTo>
                  <a:lnTo>
                    <a:pt x="2050" y="366"/>
                  </a:lnTo>
                  <a:lnTo>
                    <a:pt x="2052" y="366"/>
                  </a:lnTo>
                  <a:lnTo>
                    <a:pt x="2052" y="368"/>
                  </a:lnTo>
                  <a:lnTo>
                    <a:pt x="2050" y="368"/>
                  </a:lnTo>
                  <a:lnTo>
                    <a:pt x="2048" y="368"/>
                  </a:lnTo>
                  <a:lnTo>
                    <a:pt x="2046" y="368"/>
                  </a:lnTo>
                  <a:lnTo>
                    <a:pt x="2044" y="368"/>
                  </a:lnTo>
                  <a:lnTo>
                    <a:pt x="2042" y="366"/>
                  </a:lnTo>
                  <a:lnTo>
                    <a:pt x="2040" y="366"/>
                  </a:lnTo>
                  <a:lnTo>
                    <a:pt x="2038" y="366"/>
                  </a:lnTo>
                  <a:lnTo>
                    <a:pt x="2036" y="366"/>
                  </a:lnTo>
                  <a:lnTo>
                    <a:pt x="2034" y="366"/>
                  </a:lnTo>
                  <a:lnTo>
                    <a:pt x="2032" y="366"/>
                  </a:lnTo>
                  <a:lnTo>
                    <a:pt x="2030" y="366"/>
                  </a:lnTo>
                  <a:lnTo>
                    <a:pt x="2028" y="366"/>
                  </a:lnTo>
                  <a:lnTo>
                    <a:pt x="2026" y="366"/>
                  </a:lnTo>
                  <a:lnTo>
                    <a:pt x="2024" y="366"/>
                  </a:lnTo>
                  <a:lnTo>
                    <a:pt x="2022" y="366"/>
                  </a:lnTo>
                  <a:lnTo>
                    <a:pt x="2024" y="366"/>
                  </a:lnTo>
                  <a:lnTo>
                    <a:pt x="2026" y="368"/>
                  </a:lnTo>
                  <a:lnTo>
                    <a:pt x="2028" y="368"/>
                  </a:lnTo>
                  <a:lnTo>
                    <a:pt x="2028" y="370"/>
                  </a:lnTo>
                  <a:lnTo>
                    <a:pt x="2024" y="370"/>
                  </a:lnTo>
                  <a:lnTo>
                    <a:pt x="2022" y="370"/>
                  </a:lnTo>
                  <a:lnTo>
                    <a:pt x="2018" y="368"/>
                  </a:lnTo>
                  <a:lnTo>
                    <a:pt x="2016" y="368"/>
                  </a:lnTo>
                  <a:lnTo>
                    <a:pt x="2016" y="366"/>
                  </a:lnTo>
                  <a:lnTo>
                    <a:pt x="2014" y="366"/>
                  </a:lnTo>
                  <a:lnTo>
                    <a:pt x="2012" y="366"/>
                  </a:lnTo>
                  <a:lnTo>
                    <a:pt x="2010" y="366"/>
                  </a:lnTo>
                  <a:lnTo>
                    <a:pt x="2008" y="366"/>
                  </a:lnTo>
                  <a:lnTo>
                    <a:pt x="2006" y="366"/>
                  </a:lnTo>
                  <a:lnTo>
                    <a:pt x="2004" y="366"/>
                  </a:lnTo>
                  <a:lnTo>
                    <a:pt x="2000" y="366"/>
                  </a:lnTo>
                  <a:lnTo>
                    <a:pt x="1998" y="366"/>
                  </a:lnTo>
                  <a:lnTo>
                    <a:pt x="1996" y="366"/>
                  </a:lnTo>
                  <a:lnTo>
                    <a:pt x="1994" y="366"/>
                  </a:lnTo>
                  <a:lnTo>
                    <a:pt x="1992" y="366"/>
                  </a:lnTo>
                  <a:lnTo>
                    <a:pt x="1990" y="366"/>
                  </a:lnTo>
                  <a:lnTo>
                    <a:pt x="1986" y="366"/>
                  </a:lnTo>
                  <a:lnTo>
                    <a:pt x="1984" y="366"/>
                  </a:lnTo>
                  <a:lnTo>
                    <a:pt x="1982" y="366"/>
                  </a:lnTo>
                  <a:lnTo>
                    <a:pt x="1980" y="366"/>
                  </a:lnTo>
                  <a:lnTo>
                    <a:pt x="1978" y="366"/>
                  </a:lnTo>
                  <a:lnTo>
                    <a:pt x="1976" y="366"/>
                  </a:lnTo>
                  <a:lnTo>
                    <a:pt x="1974" y="366"/>
                  </a:lnTo>
                  <a:lnTo>
                    <a:pt x="1972" y="366"/>
                  </a:lnTo>
                  <a:lnTo>
                    <a:pt x="1970" y="366"/>
                  </a:lnTo>
                  <a:lnTo>
                    <a:pt x="1968" y="366"/>
                  </a:lnTo>
                  <a:lnTo>
                    <a:pt x="1966" y="368"/>
                  </a:lnTo>
                  <a:lnTo>
                    <a:pt x="1964" y="368"/>
                  </a:lnTo>
                  <a:lnTo>
                    <a:pt x="1962" y="370"/>
                  </a:lnTo>
                  <a:lnTo>
                    <a:pt x="1962" y="372"/>
                  </a:lnTo>
                  <a:lnTo>
                    <a:pt x="1962" y="374"/>
                  </a:lnTo>
                  <a:lnTo>
                    <a:pt x="1960" y="374"/>
                  </a:lnTo>
                  <a:lnTo>
                    <a:pt x="1960" y="376"/>
                  </a:lnTo>
                  <a:lnTo>
                    <a:pt x="1962" y="376"/>
                  </a:lnTo>
                  <a:lnTo>
                    <a:pt x="1962" y="378"/>
                  </a:lnTo>
                  <a:lnTo>
                    <a:pt x="1962" y="380"/>
                  </a:lnTo>
                  <a:lnTo>
                    <a:pt x="1962" y="382"/>
                  </a:lnTo>
                  <a:lnTo>
                    <a:pt x="1962" y="384"/>
                  </a:lnTo>
                  <a:lnTo>
                    <a:pt x="1960" y="386"/>
                  </a:lnTo>
                  <a:lnTo>
                    <a:pt x="1958" y="386"/>
                  </a:lnTo>
                  <a:lnTo>
                    <a:pt x="1956" y="386"/>
                  </a:lnTo>
                  <a:lnTo>
                    <a:pt x="1956" y="388"/>
                  </a:lnTo>
                  <a:lnTo>
                    <a:pt x="1956" y="390"/>
                  </a:lnTo>
                  <a:lnTo>
                    <a:pt x="1954" y="390"/>
                  </a:lnTo>
                  <a:lnTo>
                    <a:pt x="1954" y="392"/>
                  </a:lnTo>
                  <a:lnTo>
                    <a:pt x="1956" y="394"/>
                  </a:lnTo>
                  <a:lnTo>
                    <a:pt x="1958" y="398"/>
                  </a:lnTo>
                  <a:lnTo>
                    <a:pt x="1960" y="400"/>
                  </a:lnTo>
                  <a:lnTo>
                    <a:pt x="1960" y="402"/>
                  </a:lnTo>
                  <a:lnTo>
                    <a:pt x="1958" y="402"/>
                  </a:lnTo>
                  <a:lnTo>
                    <a:pt x="1956" y="404"/>
                  </a:lnTo>
                  <a:lnTo>
                    <a:pt x="1954" y="404"/>
                  </a:lnTo>
                  <a:lnTo>
                    <a:pt x="1956" y="406"/>
                  </a:lnTo>
                  <a:lnTo>
                    <a:pt x="1956" y="408"/>
                  </a:lnTo>
                  <a:lnTo>
                    <a:pt x="1954" y="408"/>
                  </a:lnTo>
                  <a:lnTo>
                    <a:pt x="1954" y="410"/>
                  </a:lnTo>
                  <a:lnTo>
                    <a:pt x="1954" y="412"/>
                  </a:lnTo>
                  <a:lnTo>
                    <a:pt x="1952" y="412"/>
                  </a:lnTo>
                  <a:lnTo>
                    <a:pt x="1950" y="414"/>
                  </a:lnTo>
                  <a:lnTo>
                    <a:pt x="1950" y="416"/>
                  </a:lnTo>
                  <a:lnTo>
                    <a:pt x="1950" y="418"/>
                  </a:lnTo>
                  <a:lnTo>
                    <a:pt x="1948" y="418"/>
                  </a:lnTo>
                  <a:lnTo>
                    <a:pt x="1946" y="418"/>
                  </a:lnTo>
                  <a:lnTo>
                    <a:pt x="1948" y="420"/>
                  </a:lnTo>
                  <a:lnTo>
                    <a:pt x="1946" y="420"/>
                  </a:lnTo>
                  <a:lnTo>
                    <a:pt x="1946" y="422"/>
                  </a:lnTo>
                  <a:lnTo>
                    <a:pt x="1948" y="424"/>
                  </a:lnTo>
                  <a:lnTo>
                    <a:pt x="1946" y="424"/>
                  </a:lnTo>
                  <a:lnTo>
                    <a:pt x="1946" y="426"/>
                  </a:lnTo>
                  <a:lnTo>
                    <a:pt x="1946" y="428"/>
                  </a:lnTo>
                  <a:lnTo>
                    <a:pt x="1948" y="428"/>
                  </a:lnTo>
                  <a:lnTo>
                    <a:pt x="1948" y="430"/>
                  </a:lnTo>
                  <a:lnTo>
                    <a:pt x="1948" y="432"/>
                  </a:lnTo>
                  <a:lnTo>
                    <a:pt x="1948" y="434"/>
                  </a:lnTo>
                  <a:lnTo>
                    <a:pt x="1948" y="436"/>
                  </a:lnTo>
                  <a:lnTo>
                    <a:pt x="1946" y="438"/>
                  </a:lnTo>
                  <a:lnTo>
                    <a:pt x="1946" y="440"/>
                  </a:lnTo>
                  <a:lnTo>
                    <a:pt x="1944" y="442"/>
                  </a:lnTo>
                  <a:lnTo>
                    <a:pt x="1944" y="444"/>
                  </a:lnTo>
                  <a:lnTo>
                    <a:pt x="1942" y="446"/>
                  </a:lnTo>
                  <a:lnTo>
                    <a:pt x="1940" y="448"/>
                  </a:lnTo>
                  <a:lnTo>
                    <a:pt x="1938" y="450"/>
                  </a:lnTo>
                  <a:lnTo>
                    <a:pt x="1936" y="450"/>
                  </a:lnTo>
                  <a:lnTo>
                    <a:pt x="1936" y="452"/>
                  </a:lnTo>
                  <a:lnTo>
                    <a:pt x="1936" y="454"/>
                  </a:lnTo>
                  <a:lnTo>
                    <a:pt x="1938" y="454"/>
                  </a:lnTo>
                  <a:lnTo>
                    <a:pt x="1936" y="456"/>
                  </a:lnTo>
                  <a:lnTo>
                    <a:pt x="1936" y="458"/>
                  </a:lnTo>
                  <a:lnTo>
                    <a:pt x="1934" y="458"/>
                  </a:lnTo>
                  <a:lnTo>
                    <a:pt x="1932" y="460"/>
                  </a:lnTo>
                  <a:lnTo>
                    <a:pt x="1930" y="462"/>
                  </a:lnTo>
                  <a:lnTo>
                    <a:pt x="1928" y="462"/>
                  </a:lnTo>
                  <a:lnTo>
                    <a:pt x="1928" y="464"/>
                  </a:lnTo>
                  <a:lnTo>
                    <a:pt x="1928" y="466"/>
                  </a:lnTo>
                  <a:lnTo>
                    <a:pt x="1930" y="466"/>
                  </a:lnTo>
                  <a:lnTo>
                    <a:pt x="1932" y="468"/>
                  </a:lnTo>
                  <a:lnTo>
                    <a:pt x="1934" y="468"/>
                  </a:lnTo>
                  <a:lnTo>
                    <a:pt x="1936" y="470"/>
                  </a:lnTo>
                  <a:lnTo>
                    <a:pt x="1938" y="470"/>
                  </a:lnTo>
                  <a:lnTo>
                    <a:pt x="1942" y="470"/>
                  </a:lnTo>
                  <a:lnTo>
                    <a:pt x="1944" y="472"/>
                  </a:lnTo>
                  <a:lnTo>
                    <a:pt x="1946" y="472"/>
                  </a:lnTo>
                  <a:lnTo>
                    <a:pt x="1948" y="472"/>
                  </a:lnTo>
                  <a:lnTo>
                    <a:pt x="1950" y="472"/>
                  </a:lnTo>
                  <a:lnTo>
                    <a:pt x="1952" y="470"/>
                  </a:lnTo>
                  <a:lnTo>
                    <a:pt x="1954" y="472"/>
                  </a:lnTo>
                  <a:lnTo>
                    <a:pt x="1956" y="472"/>
                  </a:lnTo>
                  <a:lnTo>
                    <a:pt x="1958" y="472"/>
                  </a:lnTo>
                  <a:lnTo>
                    <a:pt x="1962" y="472"/>
                  </a:lnTo>
                  <a:lnTo>
                    <a:pt x="1962" y="470"/>
                  </a:lnTo>
                  <a:lnTo>
                    <a:pt x="1964" y="472"/>
                  </a:lnTo>
                  <a:lnTo>
                    <a:pt x="1964" y="474"/>
                  </a:lnTo>
                  <a:lnTo>
                    <a:pt x="1964" y="476"/>
                  </a:lnTo>
                  <a:lnTo>
                    <a:pt x="1968" y="480"/>
                  </a:lnTo>
                  <a:lnTo>
                    <a:pt x="1970" y="482"/>
                  </a:lnTo>
                  <a:lnTo>
                    <a:pt x="1972" y="482"/>
                  </a:lnTo>
                  <a:lnTo>
                    <a:pt x="1972" y="484"/>
                  </a:lnTo>
                  <a:lnTo>
                    <a:pt x="1972" y="486"/>
                  </a:lnTo>
                  <a:lnTo>
                    <a:pt x="1972" y="488"/>
                  </a:lnTo>
                  <a:lnTo>
                    <a:pt x="1976" y="490"/>
                  </a:lnTo>
                  <a:lnTo>
                    <a:pt x="1978" y="490"/>
                  </a:lnTo>
                  <a:lnTo>
                    <a:pt x="1980" y="488"/>
                  </a:lnTo>
                  <a:lnTo>
                    <a:pt x="1982" y="490"/>
                  </a:lnTo>
                  <a:lnTo>
                    <a:pt x="1984" y="490"/>
                  </a:lnTo>
                  <a:lnTo>
                    <a:pt x="1984" y="488"/>
                  </a:lnTo>
                  <a:lnTo>
                    <a:pt x="1982" y="486"/>
                  </a:lnTo>
                  <a:lnTo>
                    <a:pt x="1982" y="484"/>
                  </a:lnTo>
                  <a:lnTo>
                    <a:pt x="1984" y="484"/>
                  </a:lnTo>
                  <a:lnTo>
                    <a:pt x="1986" y="484"/>
                  </a:lnTo>
                  <a:lnTo>
                    <a:pt x="1986" y="486"/>
                  </a:lnTo>
                  <a:lnTo>
                    <a:pt x="1988" y="486"/>
                  </a:lnTo>
                  <a:lnTo>
                    <a:pt x="1990" y="486"/>
                  </a:lnTo>
                  <a:lnTo>
                    <a:pt x="1994" y="486"/>
                  </a:lnTo>
                  <a:lnTo>
                    <a:pt x="1994" y="488"/>
                  </a:lnTo>
                  <a:lnTo>
                    <a:pt x="1992" y="488"/>
                  </a:lnTo>
                  <a:lnTo>
                    <a:pt x="1992" y="490"/>
                  </a:lnTo>
                  <a:lnTo>
                    <a:pt x="1994" y="492"/>
                  </a:lnTo>
                  <a:lnTo>
                    <a:pt x="1994" y="494"/>
                  </a:lnTo>
                  <a:lnTo>
                    <a:pt x="1992" y="494"/>
                  </a:lnTo>
                  <a:lnTo>
                    <a:pt x="1990" y="494"/>
                  </a:lnTo>
                  <a:lnTo>
                    <a:pt x="1990" y="496"/>
                  </a:lnTo>
                  <a:lnTo>
                    <a:pt x="1992" y="496"/>
                  </a:lnTo>
                  <a:lnTo>
                    <a:pt x="1994" y="496"/>
                  </a:lnTo>
                  <a:lnTo>
                    <a:pt x="2000" y="496"/>
                  </a:lnTo>
                  <a:lnTo>
                    <a:pt x="2002" y="496"/>
                  </a:lnTo>
                  <a:lnTo>
                    <a:pt x="2004" y="494"/>
                  </a:lnTo>
                  <a:lnTo>
                    <a:pt x="2006" y="492"/>
                  </a:lnTo>
                  <a:lnTo>
                    <a:pt x="2006" y="490"/>
                  </a:lnTo>
                  <a:lnTo>
                    <a:pt x="2004" y="488"/>
                  </a:lnTo>
                  <a:lnTo>
                    <a:pt x="2006" y="486"/>
                  </a:lnTo>
                  <a:lnTo>
                    <a:pt x="2008" y="486"/>
                  </a:lnTo>
                  <a:lnTo>
                    <a:pt x="2010" y="488"/>
                  </a:lnTo>
                  <a:lnTo>
                    <a:pt x="2010" y="490"/>
                  </a:lnTo>
                  <a:lnTo>
                    <a:pt x="2010" y="492"/>
                  </a:lnTo>
                  <a:lnTo>
                    <a:pt x="2010" y="496"/>
                  </a:lnTo>
                  <a:lnTo>
                    <a:pt x="2012" y="496"/>
                  </a:lnTo>
                  <a:lnTo>
                    <a:pt x="2012" y="494"/>
                  </a:lnTo>
                  <a:lnTo>
                    <a:pt x="2012" y="492"/>
                  </a:lnTo>
                  <a:lnTo>
                    <a:pt x="2012" y="490"/>
                  </a:lnTo>
                  <a:lnTo>
                    <a:pt x="2010" y="486"/>
                  </a:lnTo>
                  <a:lnTo>
                    <a:pt x="2010" y="484"/>
                  </a:lnTo>
                  <a:lnTo>
                    <a:pt x="2008" y="484"/>
                  </a:lnTo>
                  <a:lnTo>
                    <a:pt x="2004" y="480"/>
                  </a:lnTo>
                  <a:lnTo>
                    <a:pt x="2004" y="478"/>
                  </a:lnTo>
                  <a:lnTo>
                    <a:pt x="2006" y="480"/>
                  </a:lnTo>
                  <a:lnTo>
                    <a:pt x="2008" y="480"/>
                  </a:lnTo>
                  <a:lnTo>
                    <a:pt x="2010" y="480"/>
                  </a:lnTo>
                  <a:lnTo>
                    <a:pt x="2012" y="480"/>
                  </a:lnTo>
                  <a:lnTo>
                    <a:pt x="2014" y="482"/>
                  </a:lnTo>
                  <a:lnTo>
                    <a:pt x="2018" y="480"/>
                  </a:lnTo>
                  <a:lnTo>
                    <a:pt x="2018" y="478"/>
                  </a:lnTo>
                  <a:lnTo>
                    <a:pt x="2020" y="478"/>
                  </a:lnTo>
                  <a:lnTo>
                    <a:pt x="2022" y="480"/>
                  </a:lnTo>
                  <a:lnTo>
                    <a:pt x="2028" y="482"/>
                  </a:lnTo>
                  <a:lnTo>
                    <a:pt x="2030" y="484"/>
                  </a:lnTo>
                  <a:lnTo>
                    <a:pt x="2032" y="484"/>
                  </a:lnTo>
                  <a:lnTo>
                    <a:pt x="2034" y="484"/>
                  </a:lnTo>
                  <a:lnTo>
                    <a:pt x="2036" y="486"/>
                  </a:lnTo>
                  <a:lnTo>
                    <a:pt x="2038" y="488"/>
                  </a:lnTo>
                  <a:lnTo>
                    <a:pt x="2038" y="490"/>
                  </a:lnTo>
                  <a:lnTo>
                    <a:pt x="2042" y="490"/>
                  </a:lnTo>
                  <a:lnTo>
                    <a:pt x="2044" y="492"/>
                  </a:lnTo>
                  <a:lnTo>
                    <a:pt x="2046" y="492"/>
                  </a:lnTo>
                  <a:lnTo>
                    <a:pt x="2046" y="494"/>
                  </a:lnTo>
                  <a:lnTo>
                    <a:pt x="2048" y="494"/>
                  </a:lnTo>
                  <a:lnTo>
                    <a:pt x="2054" y="496"/>
                  </a:lnTo>
                  <a:lnTo>
                    <a:pt x="2058" y="496"/>
                  </a:lnTo>
                  <a:lnTo>
                    <a:pt x="2058" y="498"/>
                  </a:lnTo>
                  <a:lnTo>
                    <a:pt x="2060" y="498"/>
                  </a:lnTo>
                  <a:lnTo>
                    <a:pt x="2060" y="500"/>
                  </a:lnTo>
                  <a:lnTo>
                    <a:pt x="2062" y="500"/>
                  </a:lnTo>
                  <a:lnTo>
                    <a:pt x="2066" y="502"/>
                  </a:lnTo>
                  <a:lnTo>
                    <a:pt x="2068" y="502"/>
                  </a:lnTo>
                  <a:lnTo>
                    <a:pt x="2070" y="502"/>
                  </a:lnTo>
                  <a:lnTo>
                    <a:pt x="2072" y="506"/>
                  </a:lnTo>
                  <a:lnTo>
                    <a:pt x="2070" y="506"/>
                  </a:lnTo>
                  <a:lnTo>
                    <a:pt x="2070" y="508"/>
                  </a:lnTo>
                  <a:lnTo>
                    <a:pt x="2072" y="508"/>
                  </a:lnTo>
                  <a:lnTo>
                    <a:pt x="2072" y="510"/>
                  </a:lnTo>
                  <a:lnTo>
                    <a:pt x="2070" y="510"/>
                  </a:lnTo>
                  <a:lnTo>
                    <a:pt x="2066" y="508"/>
                  </a:lnTo>
                  <a:lnTo>
                    <a:pt x="2062" y="506"/>
                  </a:lnTo>
                  <a:lnTo>
                    <a:pt x="2060" y="506"/>
                  </a:lnTo>
                  <a:lnTo>
                    <a:pt x="2062" y="508"/>
                  </a:lnTo>
                  <a:lnTo>
                    <a:pt x="2066" y="508"/>
                  </a:lnTo>
                  <a:lnTo>
                    <a:pt x="2066" y="510"/>
                  </a:lnTo>
                  <a:lnTo>
                    <a:pt x="2068" y="510"/>
                  </a:lnTo>
                  <a:lnTo>
                    <a:pt x="2072" y="510"/>
                  </a:lnTo>
                  <a:lnTo>
                    <a:pt x="2074" y="510"/>
                  </a:lnTo>
                  <a:lnTo>
                    <a:pt x="2078" y="514"/>
                  </a:lnTo>
                  <a:lnTo>
                    <a:pt x="2080" y="514"/>
                  </a:lnTo>
                  <a:lnTo>
                    <a:pt x="2082" y="516"/>
                  </a:lnTo>
                  <a:lnTo>
                    <a:pt x="2082" y="518"/>
                  </a:lnTo>
                  <a:lnTo>
                    <a:pt x="2080" y="518"/>
                  </a:lnTo>
                  <a:lnTo>
                    <a:pt x="2080" y="520"/>
                  </a:lnTo>
                  <a:lnTo>
                    <a:pt x="2082" y="520"/>
                  </a:lnTo>
                  <a:lnTo>
                    <a:pt x="2084" y="522"/>
                  </a:lnTo>
                  <a:lnTo>
                    <a:pt x="2088" y="524"/>
                  </a:lnTo>
                  <a:lnTo>
                    <a:pt x="2090" y="526"/>
                  </a:lnTo>
                  <a:lnTo>
                    <a:pt x="2092" y="526"/>
                  </a:lnTo>
                  <a:lnTo>
                    <a:pt x="2094" y="526"/>
                  </a:lnTo>
                  <a:lnTo>
                    <a:pt x="2092" y="528"/>
                  </a:lnTo>
                  <a:lnTo>
                    <a:pt x="2092" y="530"/>
                  </a:lnTo>
                  <a:lnTo>
                    <a:pt x="2094" y="530"/>
                  </a:lnTo>
                  <a:lnTo>
                    <a:pt x="2096" y="532"/>
                  </a:lnTo>
                  <a:lnTo>
                    <a:pt x="2096" y="534"/>
                  </a:lnTo>
                  <a:lnTo>
                    <a:pt x="2094" y="534"/>
                  </a:lnTo>
                  <a:lnTo>
                    <a:pt x="2096" y="536"/>
                  </a:lnTo>
                  <a:lnTo>
                    <a:pt x="2096" y="538"/>
                  </a:lnTo>
                  <a:lnTo>
                    <a:pt x="2094" y="538"/>
                  </a:lnTo>
                  <a:lnTo>
                    <a:pt x="2094" y="540"/>
                  </a:lnTo>
                  <a:lnTo>
                    <a:pt x="2096" y="542"/>
                  </a:lnTo>
                  <a:lnTo>
                    <a:pt x="2094" y="542"/>
                  </a:lnTo>
                  <a:lnTo>
                    <a:pt x="2094" y="544"/>
                  </a:lnTo>
                  <a:lnTo>
                    <a:pt x="2096" y="544"/>
                  </a:lnTo>
                  <a:lnTo>
                    <a:pt x="2098" y="544"/>
                  </a:lnTo>
                  <a:lnTo>
                    <a:pt x="2098" y="546"/>
                  </a:lnTo>
                  <a:lnTo>
                    <a:pt x="2096" y="546"/>
                  </a:lnTo>
                  <a:lnTo>
                    <a:pt x="2098" y="550"/>
                  </a:lnTo>
                  <a:lnTo>
                    <a:pt x="2100" y="552"/>
                  </a:lnTo>
                  <a:lnTo>
                    <a:pt x="2102" y="554"/>
                  </a:lnTo>
                  <a:lnTo>
                    <a:pt x="2102" y="556"/>
                  </a:lnTo>
                  <a:lnTo>
                    <a:pt x="2102" y="558"/>
                  </a:lnTo>
                  <a:lnTo>
                    <a:pt x="2102" y="560"/>
                  </a:lnTo>
                  <a:lnTo>
                    <a:pt x="2104" y="560"/>
                  </a:lnTo>
                  <a:lnTo>
                    <a:pt x="2106" y="562"/>
                  </a:lnTo>
                  <a:lnTo>
                    <a:pt x="2106" y="564"/>
                  </a:lnTo>
                  <a:lnTo>
                    <a:pt x="2108" y="564"/>
                  </a:lnTo>
                  <a:lnTo>
                    <a:pt x="2108" y="566"/>
                  </a:lnTo>
                  <a:lnTo>
                    <a:pt x="2108" y="568"/>
                  </a:lnTo>
                  <a:lnTo>
                    <a:pt x="2112" y="570"/>
                  </a:lnTo>
                  <a:lnTo>
                    <a:pt x="2112" y="572"/>
                  </a:lnTo>
                  <a:lnTo>
                    <a:pt x="2114" y="572"/>
                  </a:lnTo>
                  <a:lnTo>
                    <a:pt x="2116" y="574"/>
                  </a:lnTo>
                  <a:lnTo>
                    <a:pt x="2116" y="576"/>
                  </a:lnTo>
                  <a:lnTo>
                    <a:pt x="2116" y="578"/>
                  </a:lnTo>
                  <a:lnTo>
                    <a:pt x="2116" y="580"/>
                  </a:lnTo>
                  <a:lnTo>
                    <a:pt x="2118" y="580"/>
                  </a:lnTo>
                  <a:lnTo>
                    <a:pt x="2120" y="582"/>
                  </a:lnTo>
                  <a:lnTo>
                    <a:pt x="2124" y="586"/>
                  </a:lnTo>
                  <a:lnTo>
                    <a:pt x="2126" y="592"/>
                  </a:lnTo>
                  <a:lnTo>
                    <a:pt x="2126" y="594"/>
                  </a:lnTo>
                  <a:lnTo>
                    <a:pt x="2130" y="600"/>
                  </a:lnTo>
                  <a:lnTo>
                    <a:pt x="2132" y="600"/>
                  </a:lnTo>
                  <a:lnTo>
                    <a:pt x="2132" y="602"/>
                  </a:lnTo>
                  <a:lnTo>
                    <a:pt x="2132" y="604"/>
                  </a:lnTo>
                  <a:lnTo>
                    <a:pt x="2130" y="604"/>
                  </a:lnTo>
                  <a:lnTo>
                    <a:pt x="2132" y="606"/>
                  </a:lnTo>
                  <a:lnTo>
                    <a:pt x="2134" y="608"/>
                  </a:lnTo>
                  <a:lnTo>
                    <a:pt x="2136" y="610"/>
                  </a:lnTo>
                  <a:lnTo>
                    <a:pt x="2136" y="612"/>
                  </a:lnTo>
                  <a:lnTo>
                    <a:pt x="2136" y="614"/>
                  </a:lnTo>
                  <a:lnTo>
                    <a:pt x="2134" y="616"/>
                  </a:lnTo>
                  <a:lnTo>
                    <a:pt x="2134" y="618"/>
                  </a:lnTo>
                  <a:lnTo>
                    <a:pt x="2134" y="620"/>
                  </a:lnTo>
                  <a:lnTo>
                    <a:pt x="2132" y="622"/>
                  </a:lnTo>
                  <a:lnTo>
                    <a:pt x="2132" y="624"/>
                  </a:lnTo>
                  <a:lnTo>
                    <a:pt x="2130" y="624"/>
                  </a:lnTo>
                  <a:lnTo>
                    <a:pt x="2130" y="626"/>
                  </a:lnTo>
                  <a:lnTo>
                    <a:pt x="2132" y="632"/>
                  </a:lnTo>
                  <a:lnTo>
                    <a:pt x="2132" y="634"/>
                  </a:lnTo>
                  <a:lnTo>
                    <a:pt x="2132" y="636"/>
                  </a:lnTo>
                  <a:lnTo>
                    <a:pt x="2132" y="638"/>
                  </a:lnTo>
                  <a:lnTo>
                    <a:pt x="2132" y="640"/>
                  </a:lnTo>
                  <a:lnTo>
                    <a:pt x="2132" y="642"/>
                  </a:lnTo>
                  <a:lnTo>
                    <a:pt x="2130" y="642"/>
                  </a:lnTo>
                  <a:lnTo>
                    <a:pt x="2130" y="644"/>
                  </a:lnTo>
                  <a:lnTo>
                    <a:pt x="2130" y="646"/>
                  </a:lnTo>
                  <a:lnTo>
                    <a:pt x="2132" y="652"/>
                  </a:lnTo>
                  <a:lnTo>
                    <a:pt x="2132" y="654"/>
                  </a:lnTo>
                  <a:lnTo>
                    <a:pt x="2134" y="654"/>
                  </a:lnTo>
                  <a:lnTo>
                    <a:pt x="2134" y="656"/>
                  </a:lnTo>
                  <a:lnTo>
                    <a:pt x="2132" y="656"/>
                  </a:lnTo>
                  <a:lnTo>
                    <a:pt x="2132" y="658"/>
                  </a:lnTo>
                  <a:lnTo>
                    <a:pt x="2134" y="658"/>
                  </a:lnTo>
                  <a:lnTo>
                    <a:pt x="2134" y="660"/>
                  </a:lnTo>
                  <a:lnTo>
                    <a:pt x="2134" y="662"/>
                  </a:lnTo>
                  <a:lnTo>
                    <a:pt x="2134" y="664"/>
                  </a:lnTo>
                  <a:lnTo>
                    <a:pt x="2134" y="666"/>
                  </a:lnTo>
                  <a:lnTo>
                    <a:pt x="2134" y="668"/>
                  </a:lnTo>
                  <a:lnTo>
                    <a:pt x="2134" y="670"/>
                  </a:lnTo>
                  <a:lnTo>
                    <a:pt x="2134" y="672"/>
                  </a:lnTo>
                  <a:lnTo>
                    <a:pt x="2134" y="674"/>
                  </a:lnTo>
                  <a:lnTo>
                    <a:pt x="2132" y="676"/>
                  </a:lnTo>
                  <a:lnTo>
                    <a:pt x="2130" y="678"/>
                  </a:lnTo>
                  <a:lnTo>
                    <a:pt x="2130" y="680"/>
                  </a:lnTo>
                  <a:lnTo>
                    <a:pt x="2130" y="682"/>
                  </a:lnTo>
                  <a:lnTo>
                    <a:pt x="2130" y="684"/>
                  </a:lnTo>
                  <a:lnTo>
                    <a:pt x="2128" y="684"/>
                  </a:lnTo>
                  <a:lnTo>
                    <a:pt x="2128" y="686"/>
                  </a:lnTo>
                  <a:lnTo>
                    <a:pt x="2126" y="688"/>
                  </a:lnTo>
                  <a:lnTo>
                    <a:pt x="2126" y="690"/>
                  </a:lnTo>
                  <a:lnTo>
                    <a:pt x="2126" y="692"/>
                  </a:lnTo>
                  <a:lnTo>
                    <a:pt x="2126" y="694"/>
                  </a:lnTo>
                  <a:lnTo>
                    <a:pt x="2126" y="696"/>
                  </a:lnTo>
                  <a:lnTo>
                    <a:pt x="2126" y="697"/>
                  </a:lnTo>
                  <a:lnTo>
                    <a:pt x="2124" y="697"/>
                  </a:lnTo>
                  <a:lnTo>
                    <a:pt x="2124" y="699"/>
                  </a:lnTo>
                  <a:lnTo>
                    <a:pt x="2124" y="701"/>
                  </a:lnTo>
                  <a:lnTo>
                    <a:pt x="2126" y="701"/>
                  </a:lnTo>
                  <a:lnTo>
                    <a:pt x="2124" y="701"/>
                  </a:lnTo>
                  <a:lnTo>
                    <a:pt x="2124" y="703"/>
                  </a:lnTo>
                  <a:lnTo>
                    <a:pt x="2122" y="703"/>
                  </a:lnTo>
                  <a:lnTo>
                    <a:pt x="2120" y="705"/>
                  </a:lnTo>
                  <a:lnTo>
                    <a:pt x="2122" y="705"/>
                  </a:lnTo>
                  <a:lnTo>
                    <a:pt x="2122" y="707"/>
                  </a:lnTo>
                  <a:lnTo>
                    <a:pt x="2120" y="707"/>
                  </a:lnTo>
                  <a:lnTo>
                    <a:pt x="2120" y="709"/>
                  </a:lnTo>
                  <a:lnTo>
                    <a:pt x="2122" y="711"/>
                  </a:lnTo>
                  <a:lnTo>
                    <a:pt x="2122" y="713"/>
                  </a:lnTo>
                  <a:lnTo>
                    <a:pt x="2120" y="713"/>
                  </a:lnTo>
                  <a:lnTo>
                    <a:pt x="2120" y="715"/>
                  </a:lnTo>
                  <a:lnTo>
                    <a:pt x="2122" y="717"/>
                  </a:lnTo>
                  <a:lnTo>
                    <a:pt x="2122" y="719"/>
                  </a:lnTo>
                  <a:lnTo>
                    <a:pt x="2122" y="721"/>
                  </a:lnTo>
                  <a:lnTo>
                    <a:pt x="2120" y="721"/>
                  </a:lnTo>
                  <a:lnTo>
                    <a:pt x="2120" y="723"/>
                  </a:lnTo>
                  <a:lnTo>
                    <a:pt x="2120" y="725"/>
                  </a:lnTo>
                  <a:lnTo>
                    <a:pt x="2118" y="727"/>
                  </a:lnTo>
                  <a:lnTo>
                    <a:pt x="2116" y="727"/>
                  </a:lnTo>
                  <a:lnTo>
                    <a:pt x="2116" y="729"/>
                  </a:lnTo>
                  <a:lnTo>
                    <a:pt x="2114" y="731"/>
                  </a:lnTo>
                  <a:lnTo>
                    <a:pt x="2112" y="733"/>
                  </a:lnTo>
                  <a:lnTo>
                    <a:pt x="2110" y="735"/>
                  </a:lnTo>
                  <a:lnTo>
                    <a:pt x="2108" y="735"/>
                  </a:lnTo>
                  <a:lnTo>
                    <a:pt x="2108" y="737"/>
                  </a:lnTo>
                  <a:lnTo>
                    <a:pt x="2108" y="741"/>
                  </a:lnTo>
                  <a:lnTo>
                    <a:pt x="2102" y="743"/>
                  </a:lnTo>
                  <a:lnTo>
                    <a:pt x="2100" y="743"/>
                  </a:lnTo>
                  <a:lnTo>
                    <a:pt x="2096" y="745"/>
                  </a:lnTo>
                  <a:lnTo>
                    <a:pt x="2094" y="745"/>
                  </a:lnTo>
                  <a:lnTo>
                    <a:pt x="2092" y="745"/>
                  </a:lnTo>
                  <a:lnTo>
                    <a:pt x="2092" y="743"/>
                  </a:lnTo>
                  <a:lnTo>
                    <a:pt x="2090" y="743"/>
                  </a:lnTo>
                  <a:lnTo>
                    <a:pt x="2090" y="745"/>
                  </a:lnTo>
                  <a:lnTo>
                    <a:pt x="2088" y="743"/>
                  </a:lnTo>
                  <a:lnTo>
                    <a:pt x="2086" y="743"/>
                  </a:lnTo>
                  <a:lnTo>
                    <a:pt x="2086" y="741"/>
                  </a:lnTo>
                  <a:lnTo>
                    <a:pt x="2084" y="741"/>
                  </a:lnTo>
                  <a:lnTo>
                    <a:pt x="2082" y="741"/>
                  </a:lnTo>
                  <a:lnTo>
                    <a:pt x="2080" y="741"/>
                  </a:lnTo>
                  <a:lnTo>
                    <a:pt x="2080" y="739"/>
                  </a:lnTo>
                  <a:lnTo>
                    <a:pt x="2078" y="739"/>
                  </a:lnTo>
                  <a:lnTo>
                    <a:pt x="2076" y="739"/>
                  </a:lnTo>
                  <a:lnTo>
                    <a:pt x="2076" y="741"/>
                  </a:lnTo>
                  <a:lnTo>
                    <a:pt x="2074" y="739"/>
                  </a:lnTo>
                  <a:lnTo>
                    <a:pt x="2074" y="737"/>
                  </a:lnTo>
                  <a:lnTo>
                    <a:pt x="2072" y="735"/>
                  </a:lnTo>
                  <a:lnTo>
                    <a:pt x="2072" y="733"/>
                  </a:lnTo>
                  <a:lnTo>
                    <a:pt x="2072" y="731"/>
                  </a:lnTo>
                  <a:lnTo>
                    <a:pt x="2070" y="731"/>
                  </a:lnTo>
                  <a:lnTo>
                    <a:pt x="2070" y="733"/>
                  </a:lnTo>
                  <a:lnTo>
                    <a:pt x="2068" y="733"/>
                  </a:lnTo>
                  <a:lnTo>
                    <a:pt x="2068" y="735"/>
                  </a:lnTo>
                  <a:lnTo>
                    <a:pt x="2066" y="737"/>
                  </a:lnTo>
                  <a:lnTo>
                    <a:pt x="2064" y="735"/>
                  </a:lnTo>
                  <a:lnTo>
                    <a:pt x="2064" y="733"/>
                  </a:lnTo>
                  <a:lnTo>
                    <a:pt x="2064" y="731"/>
                  </a:lnTo>
                  <a:lnTo>
                    <a:pt x="2064" y="729"/>
                  </a:lnTo>
                  <a:lnTo>
                    <a:pt x="2060" y="729"/>
                  </a:lnTo>
                  <a:lnTo>
                    <a:pt x="2060" y="731"/>
                  </a:lnTo>
                  <a:lnTo>
                    <a:pt x="2060" y="733"/>
                  </a:lnTo>
                  <a:lnTo>
                    <a:pt x="2060" y="735"/>
                  </a:lnTo>
                  <a:lnTo>
                    <a:pt x="2060" y="737"/>
                  </a:lnTo>
                  <a:lnTo>
                    <a:pt x="2060" y="739"/>
                  </a:lnTo>
                  <a:lnTo>
                    <a:pt x="2060" y="741"/>
                  </a:lnTo>
                  <a:lnTo>
                    <a:pt x="2060" y="743"/>
                  </a:lnTo>
                  <a:lnTo>
                    <a:pt x="2060" y="745"/>
                  </a:lnTo>
                  <a:lnTo>
                    <a:pt x="2060" y="747"/>
                  </a:lnTo>
                  <a:lnTo>
                    <a:pt x="2058" y="745"/>
                  </a:lnTo>
                  <a:lnTo>
                    <a:pt x="2056" y="747"/>
                  </a:lnTo>
                  <a:lnTo>
                    <a:pt x="2054" y="747"/>
                  </a:lnTo>
                  <a:lnTo>
                    <a:pt x="2052" y="745"/>
                  </a:lnTo>
                  <a:lnTo>
                    <a:pt x="2050" y="745"/>
                  </a:lnTo>
                  <a:lnTo>
                    <a:pt x="2050" y="747"/>
                  </a:lnTo>
                  <a:lnTo>
                    <a:pt x="2048" y="747"/>
                  </a:lnTo>
                  <a:lnTo>
                    <a:pt x="2046" y="745"/>
                  </a:lnTo>
                  <a:lnTo>
                    <a:pt x="2044" y="745"/>
                  </a:lnTo>
                  <a:lnTo>
                    <a:pt x="2042" y="745"/>
                  </a:lnTo>
                  <a:lnTo>
                    <a:pt x="2044" y="743"/>
                  </a:lnTo>
                  <a:lnTo>
                    <a:pt x="2046" y="741"/>
                  </a:lnTo>
                  <a:lnTo>
                    <a:pt x="2048" y="741"/>
                  </a:lnTo>
                  <a:lnTo>
                    <a:pt x="2050" y="741"/>
                  </a:lnTo>
                  <a:lnTo>
                    <a:pt x="2054" y="741"/>
                  </a:lnTo>
                  <a:lnTo>
                    <a:pt x="2054" y="739"/>
                  </a:lnTo>
                  <a:lnTo>
                    <a:pt x="2052" y="737"/>
                  </a:lnTo>
                  <a:lnTo>
                    <a:pt x="2052" y="733"/>
                  </a:lnTo>
                  <a:lnTo>
                    <a:pt x="2052" y="731"/>
                  </a:lnTo>
                  <a:lnTo>
                    <a:pt x="2050" y="729"/>
                  </a:lnTo>
                  <a:lnTo>
                    <a:pt x="2050" y="727"/>
                  </a:lnTo>
                  <a:lnTo>
                    <a:pt x="2048" y="725"/>
                  </a:lnTo>
                  <a:lnTo>
                    <a:pt x="2046" y="725"/>
                  </a:lnTo>
                  <a:lnTo>
                    <a:pt x="2042" y="717"/>
                  </a:lnTo>
                  <a:lnTo>
                    <a:pt x="2040" y="713"/>
                  </a:lnTo>
                  <a:lnTo>
                    <a:pt x="2040" y="711"/>
                  </a:lnTo>
                  <a:lnTo>
                    <a:pt x="2038" y="709"/>
                  </a:lnTo>
                  <a:lnTo>
                    <a:pt x="2030" y="701"/>
                  </a:lnTo>
                  <a:lnTo>
                    <a:pt x="2026" y="699"/>
                  </a:lnTo>
                  <a:lnTo>
                    <a:pt x="2026" y="697"/>
                  </a:lnTo>
                  <a:lnTo>
                    <a:pt x="2024" y="697"/>
                  </a:lnTo>
                  <a:lnTo>
                    <a:pt x="2022" y="696"/>
                  </a:lnTo>
                  <a:lnTo>
                    <a:pt x="2022" y="694"/>
                  </a:lnTo>
                  <a:lnTo>
                    <a:pt x="2024" y="694"/>
                  </a:lnTo>
                  <a:lnTo>
                    <a:pt x="2026" y="694"/>
                  </a:lnTo>
                  <a:lnTo>
                    <a:pt x="2028" y="692"/>
                  </a:lnTo>
                  <a:lnTo>
                    <a:pt x="2030" y="692"/>
                  </a:lnTo>
                  <a:lnTo>
                    <a:pt x="2030" y="690"/>
                  </a:lnTo>
                  <a:lnTo>
                    <a:pt x="2032" y="690"/>
                  </a:lnTo>
                  <a:lnTo>
                    <a:pt x="2030" y="688"/>
                  </a:lnTo>
                  <a:lnTo>
                    <a:pt x="2030" y="686"/>
                  </a:lnTo>
                  <a:lnTo>
                    <a:pt x="2032" y="684"/>
                  </a:lnTo>
                  <a:lnTo>
                    <a:pt x="2034" y="684"/>
                  </a:lnTo>
                  <a:lnTo>
                    <a:pt x="2034" y="686"/>
                  </a:lnTo>
                  <a:lnTo>
                    <a:pt x="2036" y="686"/>
                  </a:lnTo>
                  <a:lnTo>
                    <a:pt x="2038" y="686"/>
                  </a:lnTo>
                  <a:lnTo>
                    <a:pt x="2040" y="688"/>
                  </a:lnTo>
                  <a:lnTo>
                    <a:pt x="2042" y="688"/>
                  </a:lnTo>
                  <a:lnTo>
                    <a:pt x="2044" y="688"/>
                  </a:lnTo>
                  <a:lnTo>
                    <a:pt x="2048" y="690"/>
                  </a:lnTo>
                  <a:lnTo>
                    <a:pt x="2054" y="690"/>
                  </a:lnTo>
                  <a:lnTo>
                    <a:pt x="2056" y="692"/>
                  </a:lnTo>
                  <a:lnTo>
                    <a:pt x="2058" y="692"/>
                  </a:lnTo>
                  <a:lnTo>
                    <a:pt x="2058" y="690"/>
                  </a:lnTo>
                  <a:lnTo>
                    <a:pt x="2060" y="690"/>
                  </a:lnTo>
                  <a:lnTo>
                    <a:pt x="2060" y="688"/>
                  </a:lnTo>
                  <a:lnTo>
                    <a:pt x="2058" y="688"/>
                  </a:lnTo>
                  <a:lnTo>
                    <a:pt x="2058" y="686"/>
                  </a:lnTo>
                  <a:lnTo>
                    <a:pt x="2056" y="684"/>
                  </a:lnTo>
                  <a:lnTo>
                    <a:pt x="2056" y="682"/>
                  </a:lnTo>
                  <a:lnTo>
                    <a:pt x="2056" y="680"/>
                  </a:lnTo>
                  <a:lnTo>
                    <a:pt x="2058" y="678"/>
                  </a:lnTo>
                  <a:lnTo>
                    <a:pt x="2058" y="676"/>
                  </a:lnTo>
                  <a:lnTo>
                    <a:pt x="2056" y="672"/>
                  </a:lnTo>
                  <a:lnTo>
                    <a:pt x="2056" y="670"/>
                  </a:lnTo>
                  <a:lnTo>
                    <a:pt x="2058" y="670"/>
                  </a:lnTo>
                  <a:lnTo>
                    <a:pt x="2056" y="666"/>
                  </a:lnTo>
                  <a:lnTo>
                    <a:pt x="2056" y="664"/>
                  </a:lnTo>
                  <a:lnTo>
                    <a:pt x="2056" y="662"/>
                  </a:lnTo>
                  <a:lnTo>
                    <a:pt x="2056" y="658"/>
                  </a:lnTo>
                  <a:lnTo>
                    <a:pt x="2054" y="658"/>
                  </a:lnTo>
                  <a:lnTo>
                    <a:pt x="2052" y="658"/>
                  </a:lnTo>
                  <a:lnTo>
                    <a:pt x="2052" y="656"/>
                  </a:lnTo>
                  <a:lnTo>
                    <a:pt x="2052" y="654"/>
                  </a:lnTo>
                  <a:lnTo>
                    <a:pt x="2052" y="652"/>
                  </a:lnTo>
                  <a:lnTo>
                    <a:pt x="2050" y="650"/>
                  </a:lnTo>
                  <a:lnTo>
                    <a:pt x="2048" y="646"/>
                  </a:lnTo>
                  <a:lnTo>
                    <a:pt x="2048" y="644"/>
                  </a:lnTo>
                  <a:lnTo>
                    <a:pt x="2050" y="644"/>
                  </a:lnTo>
                  <a:lnTo>
                    <a:pt x="2048" y="642"/>
                  </a:lnTo>
                  <a:lnTo>
                    <a:pt x="2046" y="640"/>
                  </a:lnTo>
                  <a:lnTo>
                    <a:pt x="2044" y="638"/>
                  </a:lnTo>
                  <a:lnTo>
                    <a:pt x="2046" y="636"/>
                  </a:lnTo>
                  <a:lnTo>
                    <a:pt x="2048" y="636"/>
                  </a:lnTo>
                  <a:lnTo>
                    <a:pt x="2050" y="636"/>
                  </a:lnTo>
                  <a:lnTo>
                    <a:pt x="2050" y="634"/>
                  </a:lnTo>
                  <a:lnTo>
                    <a:pt x="2050" y="630"/>
                  </a:lnTo>
                  <a:lnTo>
                    <a:pt x="2050" y="628"/>
                  </a:lnTo>
                  <a:lnTo>
                    <a:pt x="2048" y="628"/>
                  </a:lnTo>
                  <a:lnTo>
                    <a:pt x="2048" y="626"/>
                  </a:lnTo>
                  <a:lnTo>
                    <a:pt x="2046" y="626"/>
                  </a:lnTo>
                  <a:lnTo>
                    <a:pt x="2044" y="624"/>
                  </a:lnTo>
                  <a:lnTo>
                    <a:pt x="2042" y="624"/>
                  </a:lnTo>
                  <a:lnTo>
                    <a:pt x="2042" y="622"/>
                  </a:lnTo>
                  <a:lnTo>
                    <a:pt x="2040" y="622"/>
                  </a:lnTo>
                  <a:lnTo>
                    <a:pt x="2040" y="620"/>
                  </a:lnTo>
                  <a:lnTo>
                    <a:pt x="2042" y="620"/>
                  </a:lnTo>
                  <a:lnTo>
                    <a:pt x="2040" y="618"/>
                  </a:lnTo>
                  <a:lnTo>
                    <a:pt x="2040" y="616"/>
                  </a:lnTo>
                  <a:lnTo>
                    <a:pt x="2038" y="614"/>
                  </a:lnTo>
                  <a:lnTo>
                    <a:pt x="2034" y="614"/>
                  </a:lnTo>
                  <a:lnTo>
                    <a:pt x="2032" y="612"/>
                  </a:lnTo>
                  <a:lnTo>
                    <a:pt x="2028" y="614"/>
                  </a:lnTo>
                  <a:lnTo>
                    <a:pt x="2026" y="614"/>
                  </a:lnTo>
                  <a:lnTo>
                    <a:pt x="2024" y="616"/>
                  </a:lnTo>
                  <a:lnTo>
                    <a:pt x="2022" y="616"/>
                  </a:lnTo>
                  <a:lnTo>
                    <a:pt x="2020" y="618"/>
                  </a:lnTo>
                  <a:lnTo>
                    <a:pt x="2020" y="620"/>
                  </a:lnTo>
                  <a:lnTo>
                    <a:pt x="2018" y="620"/>
                  </a:lnTo>
                  <a:lnTo>
                    <a:pt x="2014" y="620"/>
                  </a:lnTo>
                  <a:lnTo>
                    <a:pt x="2012" y="620"/>
                  </a:lnTo>
                  <a:lnTo>
                    <a:pt x="2010" y="622"/>
                  </a:lnTo>
                  <a:lnTo>
                    <a:pt x="2008" y="624"/>
                  </a:lnTo>
                  <a:lnTo>
                    <a:pt x="2010" y="628"/>
                  </a:lnTo>
                  <a:lnTo>
                    <a:pt x="2008" y="628"/>
                  </a:lnTo>
                  <a:lnTo>
                    <a:pt x="2006" y="628"/>
                  </a:lnTo>
                  <a:lnTo>
                    <a:pt x="2004" y="628"/>
                  </a:lnTo>
                  <a:lnTo>
                    <a:pt x="2002" y="628"/>
                  </a:lnTo>
                  <a:lnTo>
                    <a:pt x="2002" y="630"/>
                  </a:lnTo>
                  <a:lnTo>
                    <a:pt x="1998" y="630"/>
                  </a:lnTo>
                  <a:lnTo>
                    <a:pt x="1996" y="630"/>
                  </a:lnTo>
                  <a:lnTo>
                    <a:pt x="1992" y="630"/>
                  </a:lnTo>
                  <a:lnTo>
                    <a:pt x="1990" y="630"/>
                  </a:lnTo>
                  <a:lnTo>
                    <a:pt x="1990" y="628"/>
                  </a:lnTo>
                  <a:lnTo>
                    <a:pt x="1988" y="628"/>
                  </a:lnTo>
                  <a:lnTo>
                    <a:pt x="1984" y="628"/>
                  </a:lnTo>
                  <a:lnTo>
                    <a:pt x="1982" y="630"/>
                  </a:lnTo>
                  <a:lnTo>
                    <a:pt x="1980" y="630"/>
                  </a:lnTo>
                  <a:lnTo>
                    <a:pt x="1978" y="628"/>
                  </a:lnTo>
                  <a:lnTo>
                    <a:pt x="1978" y="626"/>
                  </a:lnTo>
                  <a:lnTo>
                    <a:pt x="1976" y="626"/>
                  </a:lnTo>
                  <a:lnTo>
                    <a:pt x="1976" y="624"/>
                  </a:lnTo>
                  <a:lnTo>
                    <a:pt x="1974" y="624"/>
                  </a:lnTo>
                  <a:lnTo>
                    <a:pt x="1972" y="622"/>
                  </a:lnTo>
                  <a:lnTo>
                    <a:pt x="1970" y="622"/>
                  </a:lnTo>
                  <a:lnTo>
                    <a:pt x="1968" y="620"/>
                  </a:lnTo>
                  <a:lnTo>
                    <a:pt x="1966" y="620"/>
                  </a:lnTo>
                  <a:lnTo>
                    <a:pt x="1966" y="618"/>
                  </a:lnTo>
                  <a:lnTo>
                    <a:pt x="1966" y="614"/>
                  </a:lnTo>
                  <a:lnTo>
                    <a:pt x="1964" y="612"/>
                  </a:lnTo>
                  <a:lnTo>
                    <a:pt x="1960" y="610"/>
                  </a:lnTo>
                  <a:lnTo>
                    <a:pt x="1958" y="608"/>
                  </a:lnTo>
                  <a:lnTo>
                    <a:pt x="1958" y="606"/>
                  </a:lnTo>
                  <a:lnTo>
                    <a:pt x="1956" y="606"/>
                  </a:lnTo>
                  <a:lnTo>
                    <a:pt x="1956" y="604"/>
                  </a:lnTo>
                  <a:lnTo>
                    <a:pt x="1956" y="602"/>
                  </a:lnTo>
                  <a:lnTo>
                    <a:pt x="1954" y="604"/>
                  </a:lnTo>
                  <a:lnTo>
                    <a:pt x="1952" y="604"/>
                  </a:lnTo>
                  <a:lnTo>
                    <a:pt x="1952" y="602"/>
                  </a:lnTo>
                  <a:lnTo>
                    <a:pt x="1950" y="602"/>
                  </a:lnTo>
                  <a:lnTo>
                    <a:pt x="1948" y="604"/>
                  </a:lnTo>
                  <a:lnTo>
                    <a:pt x="1948" y="602"/>
                  </a:lnTo>
                  <a:lnTo>
                    <a:pt x="1946" y="602"/>
                  </a:lnTo>
                  <a:lnTo>
                    <a:pt x="1944" y="602"/>
                  </a:lnTo>
                  <a:lnTo>
                    <a:pt x="1940" y="600"/>
                  </a:lnTo>
                  <a:lnTo>
                    <a:pt x="1938" y="598"/>
                  </a:lnTo>
                  <a:lnTo>
                    <a:pt x="1934" y="596"/>
                  </a:lnTo>
                  <a:lnTo>
                    <a:pt x="1932" y="596"/>
                  </a:lnTo>
                  <a:lnTo>
                    <a:pt x="1932" y="594"/>
                  </a:lnTo>
                  <a:lnTo>
                    <a:pt x="1930" y="594"/>
                  </a:lnTo>
                  <a:lnTo>
                    <a:pt x="1928" y="594"/>
                  </a:lnTo>
                  <a:lnTo>
                    <a:pt x="1928" y="592"/>
                  </a:lnTo>
                  <a:lnTo>
                    <a:pt x="1926" y="590"/>
                  </a:lnTo>
                  <a:lnTo>
                    <a:pt x="1924" y="590"/>
                  </a:lnTo>
                  <a:lnTo>
                    <a:pt x="1922" y="590"/>
                  </a:lnTo>
                  <a:lnTo>
                    <a:pt x="1920" y="590"/>
                  </a:lnTo>
                  <a:lnTo>
                    <a:pt x="1920" y="592"/>
                  </a:lnTo>
                  <a:lnTo>
                    <a:pt x="1918" y="592"/>
                  </a:lnTo>
                  <a:lnTo>
                    <a:pt x="1918" y="590"/>
                  </a:lnTo>
                  <a:lnTo>
                    <a:pt x="1916" y="590"/>
                  </a:lnTo>
                  <a:lnTo>
                    <a:pt x="1914" y="588"/>
                  </a:lnTo>
                  <a:lnTo>
                    <a:pt x="1912" y="586"/>
                  </a:lnTo>
                  <a:lnTo>
                    <a:pt x="1910" y="586"/>
                  </a:lnTo>
                  <a:lnTo>
                    <a:pt x="1908" y="586"/>
                  </a:lnTo>
                  <a:lnTo>
                    <a:pt x="1906" y="586"/>
                  </a:lnTo>
                  <a:lnTo>
                    <a:pt x="1904" y="586"/>
                  </a:lnTo>
                  <a:lnTo>
                    <a:pt x="1902" y="586"/>
                  </a:lnTo>
                  <a:lnTo>
                    <a:pt x="1900" y="586"/>
                  </a:lnTo>
                  <a:lnTo>
                    <a:pt x="1898" y="586"/>
                  </a:lnTo>
                  <a:lnTo>
                    <a:pt x="1892" y="586"/>
                  </a:lnTo>
                  <a:lnTo>
                    <a:pt x="1890" y="584"/>
                  </a:lnTo>
                  <a:lnTo>
                    <a:pt x="1888" y="584"/>
                  </a:lnTo>
                  <a:lnTo>
                    <a:pt x="1888" y="582"/>
                  </a:lnTo>
                  <a:lnTo>
                    <a:pt x="1886" y="582"/>
                  </a:lnTo>
                  <a:lnTo>
                    <a:pt x="1884" y="582"/>
                  </a:lnTo>
                  <a:lnTo>
                    <a:pt x="1884" y="580"/>
                  </a:lnTo>
                  <a:lnTo>
                    <a:pt x="1882" y="580"/>
                  </a:lnTo>
                  <a:lnTo>
                    <a:pt x="1878" y="576"/>
                  </a:lnTo>
                  <a:lnTo>
                    <a:pt x="1878" y="574"/>
                  </a:lnTo>
                  <a:lnTo>
                    <a:pt x="1878" y="572"/>
                  </a:lnTo>
                  <a:lnTo>
                    <a:pt x="1878" y="570"/>
                  </a:lnTo>
                  <a:lnTo>
                    <a:pt x="1876" y="570"/>
                  </a:lnTo>
                  <a:lnTo>
                    <a:pt x="1874" y="570"/>
                  </a:lnTo>
                  <a:lnTo>
                    <a:pt x="1872" y="570"/>
                  </a:lnTo>
                  <a:lnTo>
                    <a:pt x="1872" y="568"/>
                  </a:lnTo>
                  <a:lnTo>
                    <a:pt x="1870" y="568"/>
                  </a:lnTo>
                  <a:lnTo>
                    <a:pt x="1868" y="566"/>
                  </a:lnTo>
                  <a:lnTo>
                    <a:pt x="1868" y="564"/>
                  </a:lnTo>
                  <a:lnTo>
                    <a:pt x="1868" y="562"/>
                  </a:lnTo>
                  <a:lnTo>
                    <a:pt x="1866" y="560"/>
                  </a:lnTo>
                  <a:lnTo>
                    <a:pt x="1864" y="558"/>
                  </a:lnTo>
                  <a:lnTo>
                    <a:pt x="1862" y="558"/>
                  </a:lnTo>
                  <a:lnTo>
                    <a:pt x="1860" y="556"/>
                  </a:lnTo>
                  <a:lnTo>
                    <a:pt x="1858" y="556"/>
                  </a:lnTo>
                  <a:lnTo>
                    <a:pt x="1856" y="556"/>
                  </a:lnTo>
                  <a:lnTo>
                    <a:pt x="1852" y="552"/>
                  </a:lnTo>
                  <a:lnTo>
                    <a:pt x="1850" y="552"/>
                  </a:lnTo>
                  <a:lnTo>
                    <a:pt x="1850" y="550"/>
                  </a:lnTo>
                  <a:lnTo>
                    <a:pt x="1850" y="548"/>
                  </a:lnTo>
                  <a:lnTo>
                    <a:pt x="1850" y="546"/>
                  </a:lnTo>
                  <a:lnTo>
                    <a:pt x="1848" y="546"/>
                  </a:lnTo>
                  <a:lnTo>
                    <a:pt x="1848" y="548"/>
                  </a:lnTo>
                  <a:lnTo>
                    <a:pt x="1846" y="548"/>
                  </a:lnTo>
                  <a:lnTo>
                    <a:pt x="1846" y="546"/>
                  </a:lnTo>
                  <a:lnTo>
                    <a:pt x="1846" y="544"/>
                  </a:lnTo>
                  <a:lnTo>
                    <a:pt x="1844" y="544"/>
                  </a:lnTo>
                  <a:lnTo>
                    <a:pt x="1838" y="540"/>
                  </a:lnTo>
                  <a:lnTo>
                    <a:pt x="1838" y="538"/>
                  </a:lnTo>
                  <a:lnTo>
                    <a:pt x="1836" y="538"/>
                  </a:lnTo>
                  <a:lnTo>
                    <a:pt x="1836" y="536"/>
                  </a:lnTo>
                  <a:lnTo>
                    <a:pt x="1834" y="536"/>
                  </a:lnTo>
                  <a:lnTo>
                    <a:pt x="1828" y="532"/>
                  </a:lnTo>
                  <a:lnTo>
                    <a:pt x="1826" y="530"/>
                  </a:lnTo>
                  <a:lnTo>
                    <a:pt x="1828" y="530"/>
                  </a:lnTo>
                  <a:lnTo>
                    <a:pt x="1828" y="528"/>
                  </a:lnTo>
                  <a:lnTo>
                    <a:pt x="1826" y="528"/>
                  </a:lnTo>
                  <a:lnTo>
                    <a:pt x="1824" y="526"/>
                  </a:lnTo>
                  <a:lnTo>
                    <a:pt x="1822" y="526"/>
                  </a:lnTo>
                  <a:lnTo>
                    <a:pt x="1820" y="526"/>
                  </a:lnTo>
                  <a:lnTo>
                    <a:pt x="1820" y="524"/>
                  </a:lnTo>
                  <a:lnTo>
                    <a:pt x="1820" y="522"/>
                  </a:lnTo>
                  <a:lnTo>
                    <a:pt x="1818" y="520"/>
                  </a:lnTo>
                  <a:lnTo>
                    <a:pt x="1816" y="520"/>
                  </a:lnTo>
                  <a:lnTo>
                    <a:pt x="1816" y="518"/>
                  </a:lnTo>
                  <a:lnTo>
                    <a:pt x="1814" y="518"/>
                  </a:lnTo>
                  <a:lnTo>
                    <a:pt x="1812" y="516"/>
                  </a:lnTo>
                  <a:lnTo>
                    <a:pt x="1812" y="518"/>
                  </a:lnTo>
                  <a:lnTo>
                    <a:pt x="1810" y="518"/>
                  </a:lnTo>
                  <a:lnTo>
                    <a:pt x="1810" y="516"/>
                  </a:lnTo>
                  <a:lnTo>
                    <a:pt x="1808" y="516"/>
                  </a:lnTo>
                  <a:lnTo>
                    <a:pt x="1808" y="514"/>
                  </a:lnTo>
                  <a:lnTo>
                    <a:pt x="1808" y="512"/>
                  </a:lnTo>
                  <a:lnTo>
                    <a:pt x="1806" y="512"/>
                  </a:lnTo>
                  <a:lnTo>
                    <a:pt x="1804" y="510"/>
                  </a:lnTo>
                  <a:lnTo>
                    <a:pt x="1802" y="510"/>
                  </a:lnTo>
                  <a:lnTo>
                    <a:pt x="1800" y="510"/>
                  </a:lnTo>
                  <a:lnTo>
                    <a:pt x="1798" y="510"/>
                  </a:lnTo>
                  <a:lnTo>
                    <a:pt x="1794" y="508"/>
                  </a:lnTo>
                  <a:lnTo>
                    <a:pt x="1792" y="508"/>
                  </a:lnTo>
                  <a:lnTo>
                    <a:pt x="1790" y="506"/>
                  </a:lnTo>
                  <a:lnTo>
                    <a:pt x="1788" y="506"/>
                  </a:lnTo>
                  <a:lnTo>
                    <a:pt x="1786" y="506"/>
                  </a:lnTo>
                  <a:lnTo>
                    <a:pt x="1784" y="504"/>
                  </a:lnTo>
                  <a:lnTo>
                    <a:pt x="1782" y="504"/>
                  </a:lnTo>
                  <a:lnTo>
                    <a:pt x="1780" y="504"/>
                  </a:lnTo>
                  <a:lnTo>
                    <a:pt x="1778" y="506"/>
                  </a:lnTo>
                  <a:lnTo>
                    <a:pt x="1776" y="504"/>
                  </a:lnTo>
                  <a:lnTo>
                    <a:pt x="1774" y="504"/>
                  </a:lnTo>
                  <a:lnTo>
                    <a:pt x="1772" y="504"/>
                  </a:lnTo>
                  <a:lnTo>
                    <a:pt x="1770" y="502"/>
                  </a:lnTo>
                  <a:lnTo>
                    <a:pt x="1768" y="502"/>
                  </a:lnTo>
                  <a:lnTo>
                    <a:pt x="1766" y="502"/>
                  </a:lnTo>
                  <a:lnTo>
                    <a:pt x="1766" y="500"/>
                  </a:lnTo>
                  <a:lnTo>
                    <a:pt x="1764" y="500"/>
                  </a:lnTo>
                  <a:lnTo>
                    <a:pt x="1762" y="500"/>
                  </a:lnTo>
                  <a:lnTo>
                    <a:pt x="1760" y="500"/>
                  </a:lnTo>
                  <a:lnTo>
                    <a:pt x="1760" y="498"/>
                  </a:lnTo>
                  <a:lnTo>
                    <a:pt x="1758" y="498"/>
                  </a:lnTo>
                  <a:lnTo>
                    <a:pt x="1756" y="498"/>
                  </a:lnTo>
                  <a:lnTo>
                    <a:pt x="1750" y="496"/>
                  </a:lnTo>
                  <a:lnTo>
                    <a:pt x="1748" y="496"/>
                  </a:lnTo>
                  <a:lnTo>
                    <a:pt x="1746" y="496"/>
                  </a:lnTo>
                  <a:lnTo>
                    <a:pt x="1744" y="496"/>
                  </a:lnTo>
                  <a:lnTo>
                    <a:pt x="1742" y="498"/>
                  </a:lnTo>
                  <a:lnTo>
                    <a:pt x="1740" y="498"/>
                  </a:lnTo>
                  <a:lnTo>
                    <a:pt x="1738" y="498"/>
                  </a:lnTo>
                  <a:lnTo>
                    <a:pt x="1736" y="498"/>
                  </a:lnTo>
                  <a:lnTo>
                    <a:pt x="1734" y="498"/>
                  </a:lnTo>
                  <a:lnTo>
                    <a:pt x="1732" y="498"/>
                  </a:lnTo>
                  <a:lnTo>
                    <a:pt x="1726" y="498"/>
                  </a:lnTo>
                  <a:lnTo>
                    <a:pt x="1724" y="500"/>
                  </a:lnTo>
                  <a:lnTo>
                    <a:pt x="1724" y="498"/>
                  </a:lnTo>
                  <a:lnTo>
                    <a:pt x="1722" y="500"/>
                  </a:lnTo>
                  <a:lnTo>
                    <a:pt x="1720" y="500"/>
                  </a:lnTo>
                  <a:lnTo>
                    <a:pt x="1718" y="500"/>
                  </a:lnTo>
                  <a:lnTo>
                    <a:pt x="1718" y="502"/>
                  </a:lnTo>
                  <a:lnTo>
                    <a:pt x="1716" y="502"/>
                  </a:lnTo>
                  <a:lnTo>
                    <a:pt x="1714" y="502"/>
                  </a:lnTo>
                  <a:lnTo>
                    <a:pt x="1712" y="502"/>
                  </a:lnTo>
                  <a:lnTo>
                    <a:pt x="1710" y="502"/>
                  </a:lnTo>
                  <a:lnTo>
                    <a:pt x="1706" y="502"/>
                  </a:lnTo>
                  <a:lnTo>
                    <a:pt x="1706" y="506"/>
                  </a:lnTo>
                  <a:lnTo>
                    <a:pt x="1704" y="506"/>
                  </a:lnTo>
                  <a:lnTo>
                    <a:pt x="1704" y="508"/>
                  </a:lnTo>
                  <a:lnTo>
                    <a:pt x="1704" y="510"/>
                  </a:lnTo>
                  <a:lnTo>
                    <a:pt x="1702" y="510"/>
                  </a:lnTo>
                  <a:lnTo>
                    <a:pt x="1702" y="512"/>
                  </a:lnTo>
                  <a:lnTo>
                    <a:pt x="1700" y="512"/>
                  </a:lnTo>
                  <a:lnTo>
                    <a:pt x="1702" y="516"/>
                  </a:lnTo>
                  <a:lnTo>
                    <a:pt x="1704" y="516"/>
                  </a:lnTo>
                  <a:lnTo>
                    <a:pt x="1706" y="516"/>
                  </a:lnTo>
                  <a:lnTo>
                    <a:pt x="1708" y="516"/>
                  </a:lnTo>
                  <a:lnTo>
                    <a:pt x="1710" y="516"/>
                  </a:lnTo>
                  <a:lnTo>
                    <a:pt x="1716" y="518"/>
                  </a:lnTo>
                  <a:lnTo>
                    <a:pt x="1718" y="518"/>
                  </a:lnTo>
                  <a:lnTo>
                    <a:pt x="1718" y="520"/>
                  </a:lnTo>
                  <a:lnTo>
                    <a:pt x="1718" y="522"/>
                  </a:lnTo>
                  <a:lnTo>
                    <a:pt x="1720" y="524"/>
                  </a:lnTo>
                  <a:lnTo>
                    <a:pt x="1722" y="524"/>
                  </a:lnTo>
                  <a:lnTo>
                    <a:pt x="1724" y="526"/>
                  </a:lnTo>
                  <a:lnTo>
                    <a:pt x="1724" y="528"/>
                  </a:lnTo>
                  <a:lnTo>
                    <a:pt x="1724" y="530"/>
                  </a:lnTo>
                  <a:lnTo>
                    <a:pt x="1724" y="532"/>
                  </a:lnTo>
                  <a:lnTo>
                    <a:pt x="1724" y="534"/>
                  </a:lnTo>
                  <a:lnTo>
                    <a:pt x="1722" y="536"/>
                  </a:lnTo>
                  <a:lnTo>
                    <a:pt x="1722" y="538"/>
                  </a:lnTo>
                  <a:lnTo>
                    <a:pt x="1720" y="538"/>
                  </a:lnTo>
                  <a:lnTo>
                    <a:pt x="1720" y="540"/>
                  </a:lnTo>
                  <a:lnTo>
                    <a:pt x="1720" y="542"/>
                  </a:lnTo>
                  <a:lnTo>
                    <a:pt x="1722" y="542"/>
                  </a:lnTo>
                  <a:lnTo>
                    <a:pt x="1722" y="544"/>
                  </a:lnTo>
                  <a:lnTo>
                    <a:pt x="1722" y="548"/>
                  </a:lnTo>
                  <a:lnTo>
                    <a:pt x="1722" y="550"/>
                  </a:lnTo>
                  <a:lnTo>
                    <a:pt x="1724" y="552"/>
                  </a:lnTo>
                  <a:lnTo>
                    <a:pt x="1724" y="554"/>
                  </a:lnTo>
                  <a:lnTo>
                    <a:pt x="1722" y="554"/>
                  </a:lnTo>
                  <a:lnTo>
                    <a:pt x="1722" y="556"/>
                  </a:lnTo>
                  <a:lnTo>
                    <a:pt x="1722" y="558"/>
                  </a:lnTo>
                  <a:lnTo>
                    <a:pt x="1724" y="558"/>
                  </a:lnTo>
                  <a:lnTo>
                    <a:pt x="1724" y="560"/>
                  </a:lnTo>
                  <a:lnTo>
                    <a:pt x="1722" y="562"/>
                  </a:lnTo>
                  <a:lnTo>
                    <a:pt x="1724" y="564"/>
                  </a:lnTo>
                  <a:lnTo>
                    <a:pt x="1724" y="566"/>
                  </a:lnTo>
                  <a:lnTo>
                    <a:pt x="1724" y="568"/>
                  </a:lnTo>
                  <a:lnTo>
                    <a:pt x="1726" y="568"/>
                  </a:lnTo>
                  <a:lnTo>
                    <a:pt x="1726" y="570"/>
                  </a:lnTo>
                  <a:lnTo>
                    <a:pt x="1728" y="570"/>
                  </a:lnTo>
                  <a:lnTo>
                    <a:pt x="1728" y="572"/>
                  </a:lnTo>
                  <a:lnTo>
                    <a:pt x="1730" y="572"/>
                  </a:lnTo>
                  <a:lnTo>
                    <a:pt x="1730" y="574"/>
                  </a:lnTo>
                  <a:lnTo>
                    <a:pt x="1728" y="576"/>
                  </a:lnTo>
                  <a:lnTo>
                    <a:pt x="1726" y="576"/>
                  </a:lnTo>
                  <a:lnTo>
                    <a:pt x="1724" y="576"/>
                  </a:lnTo>
                  <a:lnTo>
                    <a:pt x="1722" y="578"/>
                  </a:lnTo>
                  <a:lnTo>
                    <a:pt x="1722" y="576"/>
                  </a:lnTo>
                  <a:lnTo>
                    <a:pt x="1720" y="578"/>
                  </a:lnTo>
                  <a:lnTo>
                    <a:pt x="1720" y="580"/>
                  </a:lnTo>
                  <a:lnTo>
                    <a:pt x="1718" y="582"/>
                  </a:lnTo>
                  <a:lnTo>
                    <a:pt x="1716" y="584"/>
                  </a:lnTo>
                  <a:lnTo>
                    <a:pt x="1714" y="586"/>
                  </a:lnTo>
                  <a:lnTo>
                    <a:pt x="1712" y="588"/>
                  </a:lnTo>
                  <a:lnTo>
                    <a:pt x="1710" y="586"/>
                  </a:lnTo>
                  <a:lnTo>
                    <a:pt x="1706" y="586"/>
                  </a:lnTo>
                  <a:lnTo>
                    <a:pt x="1704" y="586"/>
                  </a:lnTo>
                  <a:lnTo>
                    <a:pt x="1704" y="584"/>
                  </a:lnTo>
                  <a:lnTo>
                    <a:pt x="1702" y="584"/>
                  </a:lnTo>
                  <a:lnTo>
                    <a:pt x="1700" y="584"/>
                  </a:lnTo>
                  <a:lnTo>
                    <a:pt x="1698" y="584"/>
                  </a:lnTo>
                  <a:lnTo>
                    <a:pt x="1694" y="582"/>
                  </a:lnTo>
                  <a:lnTo>
                    <a:pt x="1692" y="582"/>
                  </a:lnTo>
                  <a:lnTo>
                    <a:pt x="1688" y="580"/>
                  </a:lnTo>
                  <a:lnTo>
                    <a:pt x="1686" y="580"/>
                  </a:lnTo>
                  <a:lnTo>
                    <a:pt x="1684" y="578"/>
                  </a:lnTo>
                  <a:lnTo>
                    <a:pt x="1682" y="578"/>
                  </a:lnTo>
                  <a:lnTo>
                    <a:pt x="1680" y="578"/>
                  </a:lnTo>
                  <a:lnTo>
                    <a:pt x="1680" y="576"/>
                  </a:lnTo>
                  <a:lnTo>
                    <a:pt x="1678" y="576"/>
                  </a:lnTo>
                  <a:lnTo>
                    <a:pt x="1676" y="576"/>
                  </a:lnTo>
                  <a:lnTo>
                    <a:pt x="1674" y="576"/>
                  </a:lnTo>
                  <a:lnTo>
                    <a:pt x="1670" y="578"/>
                  </a:lnTo>
                  <a:lnTo>
                    <a:pt x="1668" y="578"/>
                  </a:lnTo>
                  <a:lnTo>
                    <a:pt x="1666" y="578"/>
                  </a:lnTo>
                  <a:lnTo>
                    <a:pt x="1664" y="578"/>
                  </a:lnTo>
                  <a:lnTo>
                    <a:pt x="1662" y="578"/>
                  </a:lnTo>
                  <a:lnTo>
                    <a:pt x="1658" y="576"/>
                  </a:lnTo>
                  <a:lnTo>
                    <a:pt x="1654" y="574"/>
                  </a:lnTo>
                  <a:lnTo>
                    <a:pt x="1652" y="572"/>
                  </a:lnTo>
                  <a:lnTo>
                    <a:pt x="1650" y="572"/>
                  </a:lnTo>
                  <a:lnTo>
                    <a:pt x="1648" y="570"/>
                  </a:lnTo>
                  <a:lnTo>
                    <a:pt x="1644" y="570"/>
                  </a:lnTo>
                  <a:lnTo>
                    <a:pt x="1642" y="570"/>
                  </a:lnTo>
                  <a:lnTo>
                    <a:pt x="1640" y="570"/>
                  </a:lnTo>
                  <a:lnTo>
                    <a:pt x="1638" y="570"/>
                  </a:lnTo>
                  <a:lnTo>
                    <a:pt x="1636" y="570"/>
                  </a:lnTo>
                  <a:lnTo>
                    <a:pt x="1634" y="570"/>
                  </a:lnTo>
                  <a:lnTo>
                    <a:pt x="1632" y="572"/>
                  </a:lnTo>
                  <a:lnTo>
                    <a:pt x="1630" y="574"/>
                  </a:lnTo>
                  <a:lnTo>
                    <a:pt x="1628" y="574"/>
                  </a:lnTo>
                  <a:lnTo>
                    <a:pt x="1628" y="576"/>
                  </a:lnTo>
                  <a:lnTo>
                    <a:pt x="1628" y="578"/>
                  </a:lnTo>
                  <a:lnTo>
                    <a:pt x="1626" y="578"/>
                  </a:lnTo>
                  <a:lnTo>
                    <a:pt x="1624" y="580"/>
                  </a:lnTo>
                  <a:lnTo>
                    <a:pt x="1624" y="584"/>
                  </a:lnTo>
                  <a:lnTo>
                    <a:pt x="1626" y="586"/>
                  </a:lnTo>
                  <a:lnTo>
                    <a:pt x="1622" y="588"/>
                  </a:lnTo>
                  <a:lnTo>
                    <a:pt x="1620" y="588"/>
                  </a:lnTo>
                  <a:lnTo>
                    <a:pt x="1618" y="588"/>
                  </a:lnTo>
                  <a:lnTo>
                    <a:pt x="1616" y="588"/>
                  </a:lnTo>
                  <a:lnTo>
                    <a:pt x="1616" y="586"/>
                  </a:lnTo>
                  <a:lnTo>
                    <a:pt x="1614" y="586"/>
                  </a:lnTo>
                  <a:lnTo>
                    <a:pt x="1614" y="588"/>
                  </a:lnTo>
                  <a:lnTo>
                    <a:pt x="1610" y="590"/>
                  </a:lnTo>
                  <a:lnTo>
                    <a:pt x="1606" y="590"/>
                  </a:lnTo>
                  <a:lnTo>
                    <a:pt x="1604" y="590"/>
                  </a:lnTo>
                  <a:lnTo>
                    <a:pt x="1602" y="590"/>
                  </a:lnTo>
                  <a:lnTo>
                    <a:pt x="1600" y="590"/>
                  </a:lnTo>
                  <a:lnTo>
                    <a:pt x="1600" y="592"/>
                  </a:lnTo>
                  <a:lnTo>
                    <a:pt x="1598" y="592"/>
                  </a:lnTo>
                  <a:lnTo>
                    <a:pt x="1596" y="592"/>
                  </a:lnTo>
                  <a:lnTo>
                    <a:pt x="1592" y="592"/>
                  </a:lnTo>
                  <a:lnTo>
                    <a:pt x="1592" y="594"/>
                  </a:lnTo>
                  <a:lnTo>
                    <a:pt x="1590" y="594"/>
                  </a:lnTo>
                  <a:lnTo>
                    <a:pt x="1590" y="596"/>
                  </a:lnTo>
                  <a:lnTo>
                    <a:pt x="1588" y="596"/>
                  </a:lnTo>
                  <a:lnTo>
                    <a:pt x="1586" y="596"/>
                  </a:lnTo>
                  <a:lnTo>
                    <a:pt x="1584" y="596"/>
                  </a:lnTo>
                  <a:lnTo>
                    <a:pt x="1582" y="594"/>
                  </a:lnTo>
                  <a:lnTo>
                    <a:pt x="1580" y="594"/>
                  </a:lnTo>
                  <a:lnTo>
                    <a:pt x="1580" y="596"/>
                  </a:lnTo>
                  <a:lnTo>
                    <a:pt x="1578" y="596"/>
                  </a:lnTo>
                  <a:lnTo>
                    <a:pt x="1576" y="596"/>
                  </a:lnTo>
                  <a:lnTo>
                    <a:pt x="1570" y="594"/>
                  </a:lnTo>
                  <a:lnTo>
                    <a:pt x="1566" y="594"/>
                  </a:lnTo>
                  <a:lnTo>
                    <a:pt x="1564" y="594"/>
                  </a:lnTo>
                  <a:lnTo>
                    <a:pt x="1560" y="592"/>
                  </a:lnTo>
                  <a:lnTo>
                    <a:pt x="1556" y="592"/>
                  </a:lnTo>
                  <a:lnTo>
                    <a:pt x="1554" y="592"/>
                  </a:lnTo>
                  <a:lnTo>
                    <a:pt x="1552" y="592"/>
                  </a:lnTo>
                  <a:lnTo>
                    <a:pt x="1548" y="592"/>
                  </a:lnTo>
                  <a:lnTo>
                    <a:pt x="1546" y="592"/>
                  </a:lnTo>
                  <a:lnTo>
                    <a:pt x="1544" y="592"/>
                  </a:lnTo>
                  <a:lnTo>
                    <a:pt x="1540" y="590"/>
                  </a:lnTo>
                  <a:lnTo>
                    <a:pt x="1538" y="588"/>
                  </a:lnTo>
                  <a:lnTo>
                    <a:pt x="1534" y="586"/>
                  </a:lnTo>
                  <a:lnTo>
                    <a:pt x="1532" y="586"/>
                  </a:lnTo>
                  <a:lnTo>
                    <a:pt x="1530" y="584"/>
                  </a:lnTo>
                  <a:lnTo>
                    <a:pt x="1530" y="580"/>
                  </a:lnTo>
                  <a:lnTo>
                    <a:pt x="1528" y="578"/>
                  </a:lnTo>
                  <a:lnTo>
                    <a:pt x="1526" y="578"/>
                  </a:lnTo>
                  <a:lnTo>
                    <a:pt x="1524" y="578"/>
                  </a:lnTo>
                  <a:lnTo>
                    <a:pt x="1524" y="576"/>
                  </a:lnTo>
                  <a:lnTo>
                    <a:pt x="1522" y="576"/>
                  </a:lnTo>
                  <a:lnTo>
                    <a:pt x="1518" y="576"/>
                  </a:lnTo>
                  <a:lnTo>
                    <a:pt x="1516" y="576"/>
                  </a:lnTo>
                  <a:lnTo>
                    <a:pt x="1514" y="576"/>
                  </a:lnTo>
                  <a:lnTo>
                    <a:pt x="1512" y="576"/>
                  </a:lnTo>
                  <a:lnTo>
                    <a:pt x="1510" y="576"/>
                  </a:lnTo>
                  <a:lnTo>
                    <a:pt x="1508" y="574"/>
                  </a:lnTo>
                  <a:lnTo>
                    <a:pt x="1508" y="572"/>
                  </a:lnTo>
                  <a:lnTo>
                    <a:pt x="1506" y="572"/>
                  </a:lnTo>
                  <a:lnTo>
                    <a:pt x="1500" y="568"/>
                  </a:lnTo>
                  <a:lnTo>
                    <a:pt x="1498" y="568"/>
                  </a:lnTo>
                  <a:lnTo>
                    <a:pt x="1496" y="568"/>
                  </a:lnTo>
                  <a:lnTo>
                    <a:pt x="1494" y="568"/>
                  </a:lnTo>
                  <a:lnTo>
                    <a:pt x="1492" y="568"/>
                  </a:lnTo>
                  <a:lnTo>
                    <a:pt x="1490" y="568"/>
                  </a:lnTo>
                  <a:lnTo>
                    <a:pt x="1486" y="568"/>
                  </a:lnTo>
                  <a:lnTo>
                    <a:pt x="1486" y="566"/>
                  </a:lnTo>
                  <a:lnTo>
                    <a:pt x="1484" y="566"/>
                  </a:lnTo>
                  <a:lnTo>
                    <a:pt x="1482" y="566"/>
                  </a:lnTo>
                  <a:lnTo>
                    <a:pt x="1480" y="566"/>
                  </a:lnTo>
                  <a:lnTo>
                    <a:pt x="1476" y="566"/>
                  </a:lnTo>
                  <a:lnTo>
                    <a:pt x="1472" y="564"/>
                  </a:lnTo>
                  <a:lnTo>
                    <a:pt x="1470" y="566"/>
                  </a:lnTo>
                  <a:lnTo>
                    <a:pt x="1468" y="566"/>
                  </a:lnTo>
                  <a:lnTo>
                    <a:pt x="1466" y="566"/>
                  </a:lnTo>
                  <a:lnTo>
                    <a:pt x="1462" y="568"/>
                  </a:lnTo>
                  <a:lnTo>
                    <a:pt x="1460" y="568"/>
                  </a:lnTo>
                  <a:lnTo>
                    <a:pt x="1458" y="568"/>
                  </a:lnTo>
                  <a:lnTo>
                    <a:pt x="1456" y="568"/>
                  </a:lnTo>
                  <a:lnTo>
                    <a:pt x="1456" y="570"/>
                  </a:lnTo>
                  <a:lnTo>
                    <a:pt x="1456" y="572"/>
                  </a:lnTo>
                  <a:lnTo>
                    <a:pt x="1454" y="572"/>
                  </a:lnTo>
                  <a:lnTo>
                    <a:pt x="1452" y="572"/>
                  </a:lnTo>
                  <a:lnTo>
                    <a:pt x="1450" y="572"/>
                  </a:lnTo>
                  <a:lnTo>
                    <a:pt x="1448" y="572"/>
                  </a:lnTo>
                  <a:lnTo>
                    <a:pt x="1446" y="572"/>
                  </a:lnTo>
                  <a:lnTo>
                    <a:pt x="1444" y="572"/>
                  </a:lnTo>
                  <a:lnTo>
                    <a:pt x="1442" y="572"/>
                  </a:lnTo>
                  <a:lnTo>
                    <a:pt x="1438" y="572"/>
                  </a:lnTo>
                  <a:lnTo>
                    <a:pt x="1438" y="570"/>
                  </a:lnTo>
                  <a:lnTo>
                    <a:pt x="1436" y="570"/>
                  </a:lnTo>
                  <a:lnTo>
                    <a:pt x="1436" y="568"/>
                  </a:lnTo>
                  <a:lnTo>
                    <a:pt x="1434" y="568"/>
                  </a:lnTo>
                  <a:lnTo>
                    <a:pt x="1432" y="568"/>
                  </a:lnTo>
                  <a:lnTo>
                    <a:pt x="1430" y="568"/>
                  </a:lnTo>
                  <a:lnTo>
                    <a:pt x="1428" y="568"/>
                  </a:lnTo>
                  <a:lnTo>
                    <a:pt x="1428" y="566"/>
                  </a:lnTo>
                  <a:lnTo>
                    <a:pt x="1426" y="566"/>
                  </a:lnTo>
                  <a:lnTo>
                    <a:pt x="1424" y="566"/>
                  </a:lnTo>
                  <a:lnTo>
                    <a:pt x="1422" y="566"/>
                  </a:lnTo>
                  <a:lnTo>
                    <a:pt x="1422" y="564"/>
                  </a:lnTo>
                  <a:lnTo>
                    <a:pt x="1420" y="564"/>
                  </a:lnTo>
                  <a:lnTo>
                    <a:pt x="1418" y="564"/>
                  </a:lnTo>
                  <a:lnTo>
                    <a:pt x="1418" y="562"/>
                  </a:lnTo>
                  <a:lnTo>
                    <a:pt x="1416" y="562"/>
                  </a:lnTo>
                  <a:lnTo>
                    <a:pt x="1414" y="562"/>
                  </a:lnTo>
                  <a:lnTo>
                    <a:pt x="1414" y="560"/>
                  </a:lnTo>
                  <a:lnTo>
                    <a:pt x="1414" y="558"/>
                  </a:lnTo>
                  <a:lnTo>
                    <a:pt x="1412" y="558"/>
                  </a:lnTo>
                  <a:lnTo>
                    <a:pt x="1410" y="558"/>
                  </a:lnTo>
                  <a:lnTo>
                    <a:pt x="1410" y="556"/>
                  </a:lnTo>
                  <a:lnTo>
                    <a:pt x="1410" y="554"/>
                  </a:lnTo>
                  <a:lnTo>
                    <a:pt x="1408" y="554"/>
                  </a:lnTo>
                  <a:lnTo>
                    <a:pt x="1406" y="552"/>
                  </a:lnTo>
                  <a:lnTo>
                    <a:pt x="1404" y="548"/>
                  </a:lnTo>
                  <a:lnTo>
                    <a:pt x="1404" y="546"/>
                  </a:lnTo>
                  <a:lnTo>
                    <a:pt x="1400" y="544"/>
                  </a:lnTo>
                  <a:lnTo>
                    <a:pt x="1398" y="544"/>
                  </a:lnTo>
                  <a:lnTo>
                    <a:pt x="1396" y="544"/>
                  </a:lnTo>
                  <a:lnTo>
                    <a:pt x="1394" y="544"/>
                  </a:lnTo>
                  <a:lnTo>
                    <a:pt x="1392" y="544"/>
                  </a:lnTo>
                  <a:lnTo>
                    <a:pt x="1390" y="542"/>
                  </a:lnTo>
                  <a:lnTo>
                    <a:pt x="1388" y="542"/>
                  </a:lnTo>
                  <a:lnTo>
                    <a:pt x="1388" y="544"/>
                  </a:lnTo>
                  <a:lnTo>
                    <a:pt x="1386" y="542"/>
                  </a:lnTo>
                  <a:lnTo>
                    <a:pt x="1384" y="542"/>
                  </a:lnTo>
                  <a:lnTo>
                    <a:pt x="1382" y="542"/>
                  </a:lnTo>
                  <a:lnTo>
                    <a:pt x="1380" y="540"/>
                  </a:lnTo>
                  <a:lnTo>
                    <a:pt x="1376" y="540"/>
                  </a:lnTo>
                  <a:lnTo>
                    <a:pt x="1374" y="538"/>
                  </a:lnTo>
                  <a:lnTo>
                    <a:pt x="1372" y="538"/>
                  </a:lnTo>
                  <a:lnTo>
                    <a:pt x="1368" y="536"/>
                  </a:lnTo>
                  <a:lnTo>
                    <a:pt x="1366" y="536"/>
                  </a:lnTo>
                  <a:lnTo>
                    <a:pt x="1364" y="536"/>
                  </a:lnTo>
                  <a:lnTo>
                    <a:pt x="1362" y="536"/>
                  </a:lnTo>
                  <a:lnTo>
                    <a:pt x="1358" y="536"/>
                  </a:lnTo>
                  <a:lnTo>
                    <a:pt x="1356" y="536"/>
                  </a:lnTo>
                  <a:lnTo>
                    <a:pt x="1354" y="536"/>
                  </a:lnTo>
                  <a:lnTo>
                    <a:pt x="1354" y="534"/>
                  </a:lnTo>
                  <a:lnTo>
                    <a:pt x="1352" y="534"/>
                  </a:lnTo>
                  <a:lnTo>
                    <a:pt x="1350" y="532"/>
                  </a:lnTo>
                  <a:lnTo>
                    <a:pt x="1348" y="532"/>
                  </a:lnTo>
                  <a:lnTo>
                    <a:pt x="1344" y="532"/>
                  </a:lnTo>
                  <a:lnTo>
                    <a:pt x="1342" y="532"/>
                  </a:lnTo>
                  <a:lnTo>
                    <a:pt x="1340" y="530"/>
                  </a:lnTo>
                  <a:lnTo>
                    <a:pt x="1338" y="528"/>
                  </a:lnTo>
                  <a:lnTo>
                    <a:pt x="1334" y="528"/>
                  </a:lnTo>
                  <a:lnTo>
                    <a:pt x="1334" y="530"/>
                  </a:lnTo>
                  <a:lnTo>
                    <a:pt x="1336" y="532"/>
                  </a:lnTo>
                  <a:lnTo>
                    <a:pt x="1336" y="534"/>
                  </a:lnTo>
                  <a:lnTo>
                    <a:pt x="1334" y="534"/>
                  </a:lnTo>
                  <a:lnTo>
                    <a:pt x="1334" y="536"/>
                  </a:lnTo>
                  <a:lnTo>
                    <a:pt x="1332" y="536"/>
                  </a:lnTo>
                  <a:lnTo>
                    <a:pt x="1330" y="536"/>
                  </a:lnTo>
                  <a:lnTo>
                    <a:pt x="1330" y="538"/>
                  </a:lnTo>
                  <a:lnTo>
                    <a:pt x="1330" y="540"/>
                  </a:lnTo>
                  <a:lnTo>
                    <a:pt x="1330" y="542"/>
                  </a:lnTo>
                  <a:lnTo>
                    <a:pt x="1328" y="542"/>
                  </a:lnTo>
                  <a:lnTo>
                    <a:pt x="1328" y="544"/>
                  </a:lnTo>
                  <a:lnTo>
                    <a:pt x="1328" y="546"/>
                  </a:lnTo>
                  <a:lnTo>
                    <a:pt x="1328" y="548"/>
                  </a:lnTo>
                  <a:lnTo>
                    <a:pt x="1330" y="548"/>
                  </a:lnTo>
                  <a:lnTo>
                    <a:pt x="1330" y="550"/>
                  </a:lnTo>
                  <a:lnTo>
                    <a:pt x="1330" y="552"/>
                  </a:lnTo>
                  <a:lnTo>
                    <a:pt x="1330" y="554"/>
                  </a:lnTo>
                  <a:lnTo>
                    <a:pt x="1332" y="556"/>
                  </a:lnTo>
                  <a:lnTo>
                    <a:pt x="1334" y="556"/>
                  </a:lnTo>
                  <a:lnTo>
                    <a:pt x="1334" y="558"/>
                  </a:lnTo>
                  <a:lnTo>
                    <a:pt x="1336" y="558"/>
                  </a:lnTo>
                  <a:lnTo>
                    <a:pt x="1338" y="560"/>
                  </a:lnTo>
                  <a:lnTo>
                    <a:pt x="1340" y="560"/>
                  </a:lnTo>
                  <a:lnTo>
                    <a:pt x="1340" y="562"/>
                  </a:lnTo>
                  <a:lnTo>
                    <a:pt x="1342" y="562"/>
                  </a:lnTo>
                  <a:lnTo>
                    <a:pt x="1344" y="564"/>
                  </a:lnTo>
                  <a:lnTo>
                    <a:pt x="1346" y="568"/>
                  </a:lnTo>
                  <a:lnTo>
                    <a:pt x="1346" y="572"/>
                  </a:lnTo>
                  <a:lnTo>
                    <a:pt x="1346" y="574"/>
                  </a:lnTo>
                  <a:lnTo>
                    <a:pt x="1346" y="576"/>
                  </a:lnTo>
                  <a:lnTo>
                    <a:pt x="1342" y="576"/>
                  </a:lnTo>
                  <a:lnTo>
                    <a:pt x="1340" y="576"/>
                  </a:lnTo>
                  <a:lnTo>
                    <a:pt x="1340" y="578"/>
                  </a:lnTo>
                  <a:lnTo>
                    <a:pt x="1340" y="580"/>
                  </a:lnTo>
                  <a:lnTo>
                    <a:pt x="1338" y="582"/>
                  </a:lnTo>
                  <a:lnTo>
                    <a:pt x="1336" y="582"/>
                  </a:lnTo>
                  <a:lnTo>
                    <a:pt x="1334" y="582"/>
                  </a:lnTo>
                  <a:lnTo>
                    <a:pt x="1332" y="580"/>
                  </a:lnTo>
                  <a:lnTo>
                    <a:pt x="1328" y="578"/>
                  </a:lnTo>
                  <a:lnTo>
                    <a:pt x="1324" y="578"/>
                  </a:lnTo>
                  <a:lnTo>
                    <a:pt x="1322" y="578"/>
                  </a:lnTo>
                  <a:lnTo>
                    <a:pt x="1320" y="578"/>
                  </a:lnTo>
                  <a:lnTo>
                    <a:pt x="1318" y="578"/>
                  </a:lnTo>
                  <a:lnTo>
                    <a:pt x="1316" y="578"/>
                  </a:lnTo>
                  <a:lnTo>
                    <a:pt x="1314" y="578"/>
                  </a:lnTo>
                  <a:lnTo>
                    <a:pt x="1314" y="576"/>
                  </a:lnTo>
                  <a:lnTo>
                    <a:pt x="1312" y="576"/>
                  </a:lnTo>
                  <a:lnTo>
                    <a:pt x="1310" y="576"/>
                  </a:lnTo>
                  <a:lnTo>
                    <a:pt x="1308" y="576"/>
                  </a:lnTo>
                  <a:lnTo>
                    <a:pt x="1306" y="576"/>
                  </a:lnTo>
                  <a:lnTo>
                    <a:pt x="1304" y="576"/>
                  </a:lnTo>
                  <a:lnTo>
                    <a:pt x="1300" y="578"/>
                  </a:lnTo>
                  <a:lnTo>
                    <a:pt x="1298" y="578"/>
                  </a:lnTo>
                  <a:lnTo>
                    <a:pt x="1298" y="576"/>
                  </a:lnTo>
                  <a:lnTo>
                    <a:pt x="1296" y="576"/>
                  </a:lnTo>
                  <a:lnTo>
                    <a:pt x="1294" y="576"/>
                  </a:lnTo>
                  <a:lnTo>
                    <a:pt x="1292" y="576"/>
                  </a:lnTo>
                  <a:lnTo>
                    <a:pt x="1292" y="574"/>
                  </a:lnTo>
                  <a:lnTo>
                    <a:pt x="1290" y="574"/>
                  </a:lnTo>
                  <a:lnTo>
                    <a:pt x="1288" y="574"/>
                  </a:lnTo>
                  <a:lnTo>
                    <a:pt x="1286" y="574"/>
                  </a:lnTo>
                  <a:lnTo>
                    <a:pt x="1286" y="576"/>
                  </a:lnTo>
                  <a:lnTo>
                    <a:pt x="1284" y="576"/>
                  </a:lnTo>
                  <a:lnTo>
                    <a:pt x="1282" y="574"/>
                  </a:lnTo>
                  <a:lnTo>
                    <a:pt x="1280" y="572"/>
                  </a:lnTo>
                  <a:lnTo>
                    <a:pt x="1278" y="572"/>
                  </a:lnTo>
                  <a:lnTo>
                    <a:pt x="1278" y="570"/>
                  </a:lnTo>
                  <a:lnTo>
                    <a:pt x="1276" y="570"/>
                  </a:lnTo>
                  <a:lnTo>
                    <a:pt x="1276" y="568"/>
                  </a:lnTo>
                  <a:lnTo>
                    <a:pt x="1274" y="568"/>
                  </a:lnTo>
                  <a:lnTo>
                    <a:pt x="1274" y="566"/>
                  </a:lnTo>
                  <a:lnTo>
                    <a:pt x="1272" y="562"/>
                  </a:lnTo>
                  <a:lnTo>
                    <a:pt x="1270" y="562"/>
                  </a:lnTo>
                  <a:lnTo>
                    <a:pt x="1264" y="562"/>
                  </a:lnTo>
                  <a:lnTo>
                    <a:pt x="1260" y="562"/>
                  </a:lnTo>
                  <a:lnTo>
                    <a:pt x="1258" y="562"/>
                  </a:lnTo>
                  <a:lnTo>
                    <a:pt x="1256" y="562"/>
                  </a:lnTo>
                  <a:lnTo>
                    <a:pt x="1254" y="562"/>
                  </a:lnTo>
                  <a:lnTo>
                    <a:pt x="1252" y="562"/>
                  </a:lnTo>
                  <a:lnTo>
                    <a:pt x="1248" y="562"/>
                  </a:lnTo>
                  <a:lnTo>
                    <a:pt x="1246" y="562"/>
                  </a:lnTo>
                  <a:lnTo>
                    <a:pt x="1244" y="560"/>
                  </a:lnTo>
                  <a:lnTo>
                    <a:pt x="1244" y="558"/>
                  </a:lnTo>
                  <a:lnTo>
                    <a:pt x="1242" y="558"/>
                  </a:lnTo>
                  <a:lnTo>
                    <a:pt x="1242" y="560"/>
                  </a:lnTo>
                  <a:lnTo>
                    <a:pt x="1240" y="560"/>
                  </a:lnTo>
                  <a:lnTo>
                    <a:pt x="1236" y="558"/>
                  </a:lnTo>
                  <a:lnTo>
                    <a:pt x="1232" y="558"/>
                  </a:lnTo>
                  <a:lnTo>
                    <a:pt x="1232" y="560"/>
                  </a:lnTo>
                  <a:lnTo>
                    <a:pt x="1230" y="560"/>
                  </a:lnTo>
                  <a:lnTo>
                    <a:pt x="1228" y="560"/>
                  </a:lnTo>
                  <a:lnTo>
                    <a:pt x="1228" y="558"/>
                  </a:lnTo>
                  <a:lnTo>
                    <a:pt x="1226" y="558"/>
                  </a:lnTo>
                  <a:lnTo>
                    <a:pt x="1224" y="560"/>
                  </a:lnTo>
                  <a:lnTo>
                    <a:pt x="1222" y="560"/>
                  </a:lnTo>
                  <a:lnTo>
                    <a:pt x="1222" y="562"/>
                  </a:lnTo>
                  <a:lnTo>
                    <a:pt x="1220" y="564"/>
                  </a:lnTo>
                  <a:lnTo>
                    <a:pt x="1218" y="564"/>
                  </a:lnTo>
                  <a:lnTo>
                    <a:pt x="1216" y="566"/>
                  </a:lnTo>
                  <a:lnTo>
                    <a:pt x="1214" y="566"/>
                  </a:lnTo>
                  <a:lnTo>
                    <a:pt x="1212" y="566"/>
                  </a:lnTo>
                  <a:lnTo>
                    <a:pt x="1212" y="568"/>
                  </a:lnTo>
                  <a:lnTo>
                    <a:pt x="1210" y="570"/>
                  </a:lnTo>
                  <a:lnTo>
                    <a:pt x="1208" y="570"/>
                  </a:lnTo>
                  <a:lnTo>
                    <a:pt x="1206" y="570"/>
                  </a:lnTo>
                  <a:lnTo>
                    <a:pt x="1204" y="572"/>
                  </a:lnTo>
                  <a:lnTo>
                    <a:pt x="1202" y="572"/>
                  </a:lnTo>
                  <a:lnTo>
                    <a:pt x="1202" y="574"/>
                  </a:lnTo>
                  <a:lnTo>
                    <a:pt x="1200" y="574"/>
                  </a:lnTo>
                  <a:lnTo>
                    <a:pt x="1198" y="574"/>
                  </a:lnTo>
                  <a:lnTo>
                    <a:pt x="1200" y="576"/>
                  </a:lnTo>
                  <a:lnTo>
                    <a:pt x="1198" y="576"/>
                  </a:lnTo>
                  <a:lnTo>
                    <a:pt x="1198" y="578"/>
                  </a:lnTo>
                  <a:lnTo>
                    <a:pt x="1196" y="578"/>
                  </a:lnTo>
                  <a:lnTo>
                    <a:pt x="1196" y="580"/>
                  </a:lnTo>
                  <a:lnTo>
                    <a:pt x="1196" y="582"/>
                  </a:lnTo>
                  <a:lnTo>
                    <a:pt x="1196" y="584"/>
                  </a:lnTo>
                  <a:lnTo>
                    <a:pt x="1194" y="584"/>
                  </a:lnTo>
                  <a:lnTo>
                    <a:pt x="1194" y="586"/>
                  </a:lnTo>
                  <a:lnTo>
                    <a:pt x="1192" y="586"/>
                  </a:lnTo>
                  <a:lnTo>
                    <a:pt x="1192" y="584"/>
                  </a:lnTo>
                  <a:lnTo>
                    <a:pt x="1190" y="584"/>
                  </a:lnTo>
                  <a:lnTo>
                    <a:pt x="1190" y="586"/>
                  </a:lnTo>
                  <a:lnTo>
                    <a:pt x="1192" y="586"/>
                  </a:lnTo>
                  <a:lnTo>
                    <a:pt x="1192" y="588"/>
                  </a:lnTo>
                  <a:lnTo>
                    <a:pt x="1190" y="588"/>
                  </a:lnTo>
                  <a:lnTo>
                    <a:pt x="1188" y="588"/>
                  </a:lnTo>
                  <a:lnTo>
                    <a:pt x="1186" y="588"/>
                  </a:lnTo>
                  <a:lnTo>
                    <a:pt x="1186" y="590"/>
                  </a:lnTo>
                  <a:lnTo>
                    <a:pt x="1184" y="588"/>
                  </a:lnTo>
                  <a:lnTo>
                    <a:pt x="1180" y="588"/>
                  </a:lnTo>
                  <a:lnTo>
                    <a:pt x="1176" y="588"/>
                  </a:lnTo>
                  <a:lnTo>
                    <a:pt x="1174" y="588"/>
                  </a:lnTo>
                  <a:lnTo>
                    <a:pt x="1174" y="590"/>
                  </a:lnTo>
                  <a:lnTo>
                    <a:pt x="1172" y="590"/>
                  </a:lnTo>
                  <a:lnTo>
                    <a:pt x="1174" y="592"/>
                  </a:lnTo>
                  <a:lnTo>
                    <a:pt x="1174" y="594"/>
                  </a:lnTo>
                  <a:lnTo>
                    <a:pt x="1172" y="596"/>
                  </a:lnTo>
                  <a:lnTo>
                    <a:pt x="1170" y="596"/>
                  </a:lnTo>
                  <a:lnTo>
                    <a:pt x="1168" y="596"/>
                  </a:lnTo>
                  <a:lnTo>
                    <a:pt x="1166" y="596"/>
                  </a:lnTo>
                  <a:lnTo>
                    <a:pt x="1164" y="596"/>
                  </a:lnTo>
                  <a:lnTo>
                    <a:pt x="1164" y="598"/>
                  </a:lnTo>
                  <a:lnTo>
                    <a:pt x="1162" y="598"/>
                  </a:lnTo>
                  <a:lnTo>
                    <a:pt x="1160" y="598"/>
                  </a:lnTo>
                  <a:lnTo>
                    <a:pt x="1160" y="596"/>
                  </a:lnTo>
                  <a:lnTo>
                    <a:pt x="1160" y="594"/>
                  </a:lnTo>
                  <a:lnTo>
                    <a:pt x="1158" y="594"/>
                  </a:lnTo>
                  <a:lnTo>
                    <a:pt x="1156" y="594"/>
                  </a:lnTo>
                  <a:lnTo>
                    <a:pt x="1154" y="594"/>
                  </a:lnTo>
                  <a:lnTo>
                    <a:pt x="1150" y="592"/>
                  </a:lnTo>
                  <a:lnTo>
                    <a:pt x="1148" y="588"/>
                  </a:lnTo>
                  <a:lnTo>
                    <a:pt x="1146" y="586"/>
                  </a:lnTo>
                  <a:lnTo>
                    <a:pt x="1144" y="586"/>
                  </a:lnTo>
                  <a:lnTo>
                    <a:pt x="1144" y="584"/>
                  </a:lnTo>
                  <a:lnTo>
                    <a:pt x="1146" y="584"/>
                  </a:lnTo>
                  <a:lnTo>
                    <a:pt x="1146" y="582"/>
                  </a:lnTo>
                  <a:lnTo>
                    <a:pt x="1144" y="582"/>
                  </a:lnTo>
                  <a:lnTo>
                    <a:pt x="1144" y="580"/>
                  </a:lnTo>
                  <a:lnTo>
                    <a:pt x="1142" y="580"/>
                  </a:lnTo>
                  <a:lnTo>
                    <a:pt x="1140" y="582"/>
                  </a:lnTo>
                  <a:lnTo>
                    <a:pt x="1140" y="584"/>
                  </a:lnTo>
                  <a:lnTo>
                    <a:pt x="1138" y="584"/>
                  </a:lnTo>
                  <a:lnTo>
                    <a:pt x="1138" y="586"/>
                  </a:lnTo>
                  <a:lnTo>
                    <a:pt x="1138" y="588"/>
                  </a:lnTo>
                  <a:lnTo>
                    <a:pt x="1136" y="588"/>
                  </a:lnTo>
                  <a:lnTo>
                    <a:pt x="1132" y="586"/>
                  </a:lnTo>
                  <a:lnTo>
                    <a:pt x="1128" y="586"/>
                  </a:lnTo>
                  <a:lnTo>
                    <a:pt x="1126" y="586"/>
                  </a:lnTo>
                  <a:lnTo>
                    <a:pt x="1124" y="586"/>
                  </a:lnTo>
                  <a:lnTo>
                    <a:pt x="1122" y="586"/>
                  </a:lnTo>
                  <a:lnTo>
                    <a:pt x="1120" y="584"/>
                  </a:lnTo>
                  <a:lnTo>
                    <a:pt x="1120" y="586"/>
                  </a:lnTo>
                  <a:lnTo>
                    <a:pt x="1118" y="586"/>
                  </a:lnTo>
                  <a:lnTo>
                    <a:pt x="1116" y="584"/>
                  </a:lnTo>
                  <a:lnTo>
                    <a:pt x="1116" y="582"/>
                  </a:lnTo>
                  <a:lnTo>
                    <a:pt x="1112" y="578"/>
                  </a:lnTo>
                  <a:lnTo>
                    <a:pt x="1110" y="578"/>
                  </a:lnTo>
                  <a:lnTo>
                    <a:pt x="1108" y="578"/>
                  </a:lnTo>
                  <a:lnTo>
                    <a:pt x="1108" y="576"/>
                  </a:lnTo>
                  <a:lnTo>
                    <a:pt x="1110" y="576"/>
                  </a:lnTo>
                  <a:lnTo>
                    <a:pt x="1108" y="574"/>
                  </a:lnTo>
                  <a:lnTo>
                    <a:pt x="1104" y="572"/>
                  </a:lnTo>
                  <a:lnTo>
                    <a:pt x="1100" y="572"/>
                  </a:lnTo>
                  <a:lnTo>
                    <a:pt x="1100" y="570"/>
                  </a:lnTo>
                  <a:lnTo>
                    <a:pt x="1096" y="570"/>
                  </a:lnTo>
                  <a:lnTo>
                    <a:pt x="1094" y="570"/>
                  </a:lnTo>
                  <a:lnTo>
                    <a:pt x="1090" y="566"/>
                  </a:lnTo>
                  <a:lnTo>
                    <a:pt x="1090" y="564"/>
                  </a:lnTo>
                  <a:lnTo>
                    <a:pt x="1088" y="562"/>
                  </a:lnTo>
                  <a:lnTo>
                    <a:pt x="1086" y="560"/>
                  </a:lnTo>
                  <a:lnTo>
                    <a:pt x="1084" y="560"/>
                  </a:lnTo>
                  <a:lnTo>
                    <a:pt x="1084" y="558"/>
                  </a:lnTo>
                  <a:lnTo>
                    <a:pt x="1082" y="558"/>
                  </a:lnTo>
                  <a:lnTo>
                    <a:pt x="1078" y="556"/>
                  </a:lnTo>
                  <a:lnTo>
                    <a:pt x="1070" y="554"/>
                  </a:lnTo>
                  <a:lnTo>
                    <a:pt x="1066" y="554"/>
                  </a:lnTo>
                  <a:lnTo>
                    <a:pt x="1064" y="554"/>
                  </a:lnTo>
                  <a:lnTo>
                    <a:pt x="1064" y="556"/>
                  </a:lnTo>
                  <a:lnTo>
                    <a:pt x="1062" y="556"/>
                  </a:lnTo>
                  <a:lnTo>
                    <a:pt x="1060" y="556"/>
                  </a:lnTo>
                  <a:lnTo>
                    <a:pt x="1058" y="556"/>
                  </a:lnTo>
                  <a:lnTo>
                    <a:pt x="1058" y="558"/>
                  </a:lnTo>
                  <a:lnTo>
                    <a:pt x="1056" y="558"/>
                  </a:lnTo>
                  <a:lnTo>
                    <a:pt x="1054" y="558"/>
                  </a:lnTo>
                  <a:lnTo>
                    <a:pt x="1052" y="558"/>
                  </a:lnTo>
                  <a:lnTo>
                    <a:pt x="1050" y="558"/>
                  </a:lnTo>
                  <a:lnTo>
                    <a:pt x="1048" y="558"/>
                  </a:lnTo>
                  <a:lnTo>
                    <a:pt x="1046" y="558"/>
                  </a:lnTo>
                  <a:lnTo>
                    <a:pt x="1044" y="558"/>
                  </a:lnTo>
                  <a:lnTo>
                    <a:pt x="1042" y="558"/>
                  </a:lnTo>
                  <a:lnTo>
                    <a:pt x="1040" y="558"/>
                  </a:lnTo>
                  <a:lnTo>
                    <a:pt x="1038" y="558"/>
                  </a:lnTo>
                  <a:lnTo>
                    <a:pt x="1036" y="558"/>
                  </a:lnTo>
                  <a:lnTo>
                    <a:pt x="1036" y="556"/>
                  </a:lnTo>
                  <a:lnTo>
                    <a:pt x="1034" y="554"/>
                  </a:lnTo>
                  <a:lnTo>
                    <a:pt x="1032" y="554"/>
                  </a:lnTo>
                  <a:lnTo>
                    <a:pt x="1032" y="556"/>
                  </a:lnTo>
                  <a:lnTo>
                    <a:pt x="1030" y="556"/>
                  </a:lnTo>
                  <a:lnTo>
                    <a:pt x="1028" y="556"/>
                  </a:lnTo>
                  <a:lnTo>
                    <a:pt x="1028" y="554"/>
                  </a:lnTo>
                  <a:lnTo>
                    <a:pt x="1028" y="552"/>
                  </a:lnTo>
                  <a:lnTo>
                    <a:pt x="1028" y="550"/>
                  </a:lnTo>
                  <a:lnTo>
                    <a:pt x="1026" y="550"/>
                  </a:lnTo>
                  <a:lnTo>
                    <a:pt x="1024" y="550"/>
                  </a:lnTo>
                  <a:lnTo>
                    <a:pt x="1022" y="548"/>
                  </a:lnTo>
                  <a:lnTo>
                    <a:pt x="1020" y="548"/>
                  </a:lnTo>
                  <a:lnTo>
                    <a:pt x="1018" y="548"/>
                  </a:lnTo>
                  <a:lnTo>
                    <a:pt x="1018" y="546"/>
                  </a:lnTo>
                  <a:lnTo>
                    <a:pt x="1016" y="546"/>
                  </a:lnTo>
                  <a:lnTo>
                    <a:pt x="1016" y="548"/>
                  </a:lnTo>
                  <a:lnTo>
                    <a:pt x="1016" y="550"/>
                  </a:lnTo>
                  <a:lnTo>
                    <a:pt x="1014" y="548"/>
                  </a:lnTo>
                  <a:lnTo>
                    <a:pt x="1014" y="550"/>
                  </a:lnTo>
                  <a:lnTo>
                    <a:pt x="1014" y="552"/>
                  </a:lnTo>
                  <a:lnTo>
                    <a:pt x="1016" y="552"/>
                  </a:lnTo>
                  <a:lnTo>
                    <a:pt x="1016" y="554"/>
                  </a:lnTo>
                  <a:lnTo>
                    <a:pt x="1016" y="556"/>
                  </a:lnTo>
                  <a:lnTo>
                    <a:pt x="1014" y="556"/>
                  </a:lnTo>
                  <a:lnTo>
                    <a:pt x="1010" y="558"/>
                  </a:lnTo>
                  <a:lnTo>
                    <a:pt x="1008" y="558"/>
                  </a:lnTo>
                  <a:lnTo>
                    <a:pt x="1004" y="550"/>
                  </a:lnTo>
                  <a:lnTo>
                    <a:pt x="1002" y="550"/>
                  </a:lnTo>
                  <a:lnTo>
                    <a:pt x="1000" y="548"/>
                  </a:lnTo>
                  <a:lnTo>
                    <a:pt x="996" y="544"/>
                  </a:lnTo>
                  <a:lnTo>
                    <a:pt x="994" y="542"/>
                  </a:lnTo>
                  <a:lnTo>
                    <a:pt x="990" y="538"/>
                  </a:lnTo>
                  <a:lnTo>
                    <a:pt x="986" y="536"/>
                  </a:lnTo>
                  <a:lnTo>
                    <a:pt x="976" y="526"/>
                  </a:lnTo>
                  <a:lnTo>
                    <a:pt x="970" y="522"/>
                  </a:lnTo>
                  <a:lnTo>
                    <a:pt x="966" y="518"/>
                  </a:lnTo>
                  <a:lnTo>
                    <a:pt x="962" y="514"/>
                  </a:lnTo>
                  <a:lnTo>
                    <a:pt x="960" y="512"/>
                  </a:lnTo>
                  <a:lnTo>
                    <a:pt x="956" y="510"/>
                  </a:lnTo>
                  <a:lnTo>
                    <a:pt x="952" y="508"/>
                  </a:lnTo>
                  <a:lnTo>
                    <a:pt x="952" y="506"/>
                  </a:lnTo>
                  <a:lnTo>
                    <a:pt x="950" y="504"/>
                  </a:lnTo>
                  <a:lnTo>
                    <a:pt x="948" y="504"/>
                  </a:lnTo>
                  <a:lnTo>
                    <a:pt x="948" y="502"/>
                  </a:lnTo>
                  <a:lnTo>
                    <a:pt x="946" y="502"/>
                  </a:lnTo>
                  <a:lnTo>
                    <a:pt x="944" y="500"/>
                  </a:lnTo>
                  <a:lnTo>
                    <a:pt x="938" y="498"/>
                  </a:lnTo>
                  <a:lnTo>
                    <a:pt x="938" y="496"/>
                  </a:lnTo>
                  <a:lnTo>
                    <a:pt x="934" y="496"/>
                  </a:lnTo>
                  <a:lnTo>
                    <a:pt x="932" y="494"/>
                  </a:lnTo>
                  <a:lnTo>
                    <a:pt x="926" y="492"/>
                  </a:lnTo>
                  <a:lnTo>
                    <a:pt x="922" y="490"/>
                  </a:lnTo>
                  <a:lnTo>
                    <a:pt x="920" y="488"/>
                  </a:lnTo>
                  <a:lnTo>
                    <a:pt x="914" y="486"/>
                  </a:lnTo>
                  <a:lnTo>
                    <a:pt x="912" y="486"/>
                  </a:lnTo>
                  <a:lnTo>
                    <a:pt x="912" y="484"/>
                  </a:lnTo>
                  <a:lnTo>
                    <a:pt x="910" y="482"/>
                  </a:lnTo>
                  <a:lnTo>
                    <a:pt x="912" y="482"/>
                  </a:lnTo>
                  <a:lnTo>
                    <a:pt x="914" y="482"/>
                  </a:lnTo>
                  <a:lnTo>
                    <a:pt x="916" y="482"/>
                  </a:lnTo>
                  <a:lnTo>
                    <a:pt x="916" y="480"/>
                  </a:lnTo>
                  <a:lnTo>
                    <a:pt x="916" y="478"/>
                  </a:lnTo>
                  <a:lnTo>
                    <a:pt x="914" y="474"/>
                  </a:lnTo>
                  <a:lnTo>
                    <a:pt x="912" y="474"/>
                  </a:lnTo>
                  <a:lnTo>
                    <a:pt x="912" y="476"/>
                  </a:lnTo>
                  <a:lnTo>
                    <a:pt x="908" y="478"/>
                  </a:lnTo>
                  <a:lnTo>
                    <a:pt x="906" y="476"/>
                  </a:lnTo>
                  <a:lnTo>
                    <a:pt x="906" y="478"/>
                  </a:lnTo>
                  <a:lnTo>
                    <a:pt x="906" y="480"/>
                  </a:lnTo>
                  <a:lnTo>
                    <a:pt x="902" y="482"/>
                  </a:lnTo>
                  <a:lnTo>
                    <a:pt x="898" y="482"/>
                  </a:lnTo>
                  <a:lnTo>
                    <a:pt x="898" y="484"/>
                  </a:lnTo>
                  <a:lnTo>
                    <a:pt x="896" y="484"/>
                  </a:lnTo>
                  <a:lnTo>
                    <a:pt x="896" y="482"/>
                  </a:lnTo>
                  <a:lnTo>
                    <a:pt x="894" y="484"/>
                  </a:lnTo>
                  <a:lnTo>
                    <a:pt x="896" y="486"/>
                  </a:lnTo>
                  <a:lnTo>
                    <a:pt x="894" y="486"/>
                  </a:lnTo>
                  <a:lnTo>
                    <a:pt x="892" y="488"/>
                  </a:lnTo>
                  <a:lnTo>
                    <a:pt x="890" y="490"/>
                  </a:lnTo>
                  <a:lnTo>
                    <a:pt x="888" y="490"/>
                  </a:lnTo>
                  <a:lnTo>
                    <a:pt x="886" y="490"/>
                  </a:lnTo>
                  <a:lnTo>
                    <a:pt x="884" y="490"/>
                  </a:lnTo>
                  <a:lnTo>
                    <a:pt x="884" y="492"/>
                  </a:lnTo>
                  <a:lnTo>
                    <a:pt x="880" y="492"/>
                  </a:lnTo>
                  <a:lnTo>
                    <a:pt x="882" y="494"/>
                  </a:lnTo>
                  <a:lnTo>
                    <a:pt x="882" y="496"/>
                  </a:lnTo>
                  <a:lnTo>
                    <a:pt x="882" y="498"/>
                  </a:lnTo>
                  <a:lnTo>
                    <a:pt x="880" y="496"/>
                  </a:lnTo>
                  <a:lnTo>
                    <a:pt x="878" y="496"/>
                  </a:lnTo>
                  <a:lnTo>
                    <a:pt x="878" y="494"/>
                  </a:lnTo>
                  <a:lnTo>
                    <a:pt x="874" y="494"/>
                  </a:lnTo>
                  <a:lnTo>
                    <a:pt x="872" y="494"/>
                  </a:lnTo>
                  <a:lnTo>
                    <a:pt x="870" y="494"/>
                  </a:lnTo>
                  <a:lnTo>
                    <a:pt x="868" y="494"/>
                  </a:lnTo>
                  <a:lnTo>
                    <a:pt x="866" y="496"/>
                  </a:lnTo>
                  <a:lnTo>
                    <a:pt x="864" y="498"/>
                  </a:lnTo>
                  <a:lnTo>
                    <a:pt x="864" y="496"/>
                  </a:lnTo>
                  <a:lnTo>
                    <a:pt x="862" y="496"/>
                  </a:lnTo>
                  <a:lnTo>
                    <a:pt x="860" y="496"/>
                  </a:lnTo>
                  <a:lnTo>
                    <a:pt x="860" y="494"/>
                  </a:lnTo>
                  <a:lnTo>
                    <a:pt x="860" y="492"/>
                  </a:lnTo>
                  <a:lnTo>
                    <a:pt x="860" y="490"/>
                  </a:lnTo>
                  <a:lnTo>
                    <a:pt x="860" y="488"/>
                  </a:lnTo>
                  <a:lnTo>
                    <a:pt x="862" y="488"/>
                  </a:lnTo>
                  <a:lnTo>
                    <a:pt x="864" y="488"/>
                  </a:lnTo>
                  <a:lnTo>
                    <a:pt x="866" y="488"/>
                  </a:lnTo>
                  <a:lnTo>
                    <a:pt x="864" y="486"/>
                  </a:lnTo>
                  <a:lnTo>
                    <a:pt x="864" y="484"/>
                  </a:lnTo>
                  <a:lnTo>
                    <a:pt x="862" y="484"/>
                  </a:lnTo>
                  <a:lnTo>
                    <a:pt x="860" y="486"/>
                  </a:lnTo>
                  <a:lnTo>
                    <a:pt x="858" y="486"/>
                  </a:lnTo>
                  <a:lnTo>
                    <a:pt x="854" y="486"/>
                  </a:lnTo>
                  <a:lnTo>
                    <a:pt x="852" y="484"/>
                  </a:lnTo>
                  <a:lnTo>
                    <a:pt x="852" y="482"/>
                  </a:lnTo>
                  <a:lnTo>
                    <a:pt x="850" y="482"/>
                  </a:lnTo>
                  <a:lnTo>
                    <a:pt x="848" y="482"/>
                  </a:lnTo>
                  <a:lnTo>
                    <a:pt x="846" y="482"/>
                  </a:lnTo>
                  <a:lnTo>
                    <a:pt x="844" y="482"/>
                  </a:lnTo>
                  <a:lnTo>
                    <a:pt x="844" y="484"/>
                  </a:lnTo>
                  <a:lnTo>
                    <a:pt x="846" y="484"/>
                  </a:lnTo>
                  <a:lnTo>
                    <a:pt x="848" y="486"/>
                  </a:lnTo>
                  <a:lnTo>
                    <a:pt x="844" y="486"/>
                  </a:lnTo>
                  <a:lnTo>
                    <a:pt x="844" y="488"/>
                  </a:lnTo>
                  <a:lnTo>
                    <a:pt x="842" y="488"/>
                  </a:lnTo>
                  <a:lnTo>
                    <a:pt x="842" y="486"/>
                  </a:lnTo>
                  <a:lnTo>
                    <a:pt x="842" y="484"/>
                  </a:lnTo>
                  <a:lnTo>
                    <a:pt x="842" y="482"/>
                  </a:lnTo>
                  <a:lnTo>
                    <a:pt x="840" y="482"/>
                  </a:lnTo>
                  <a:lnTo>
                    <a:pt x="838" y="482"/>
                  </a:lnTo>
                  <a:lnTo>
                    <a:pt x="838" y="480"/>
                  </a:lnTo>
                  <a:lnTo>
                    <a:pt x="834" y="476"/>
                  </a:lnTo>
                  <a:lnTo>
                    <a:pt x="832" y="476"/>
                  </a:lnTo>
                  <a:lnTo>
                    <a:pt x="834" y="480"/>
                  </a:lnTo>
                  <a:lnTo>
                    <a:pt x="836" y="480"/>
                  </a:lnTo>
                  <a:lnTo>
                    <a:pt x="836" y="482"/>
                  </a:lnTo>
                  <a:lnTo>
                    <a:pt x="832" y="480"/>
                  </a:lnTo>
                  <a:lnTo>
                    <a:pt x="830" y="480"/>
                  </a:lnTo>
                  <a:lnTo>
                    <a:pt x="828" y="480"/>
                  </a:lnTo>
                  <a:lnTo>
                    <a:pt x="828" y="482"/>
                  </a:lnTo>
                  <a:lnTo>
                    <a:pt x="826" y="482"/>
                  </a:lnTo>
                  <a:lnTo>
                    <a:pt x="824" y="482"/>
                  </a:lnTo>
                  <a:lnTo>
                    <a:pt x="822" y="480"/>
                  </a:lnTo>
                  <a:lnTo>
                    <a:pt x="820" y="480"/>
                  </a:lnTo>
                  <a:lnTo>
                    <a:pt x="820" y="482"/>
                  </a:lnTo>
                  <a:lnTo>
                    <a:pt x="818" y="482"/>
                  </a:lnTo>
                  <a:lnTo>
                    <a:pt x="816" y="482"/>
                  </a:lnTo>
                  <a:lnTo>
                    <a:pt x="816" y="480"/>
                  </a:lnTo>
                  <a:lnTo>
                    <a:pt x="814" y="480"/>
                  </a:lnTo>
                  <a:lnTo>
                    <a:pt x="814" y="478"/>
                  </a:lnTo>
                  <a:lnTo>
                    <a:pt x="816" y="478"/>
                  </a:lnTo>
                  <a:lnTo>
                    <a:pt x="816" y="476"/>
                  </a:lnTo>
                  <a:lnTo>
                    <a:pt x="814" y="474"/>
                  </a:lnTo>
                  <a:lnTo>
                    <a:pt x="812" y="472"/>
                  </a:lnTo>
                  <a:lnTo>
                    <a:pt x="814" y="470"/>
                  </a:lnTo>
                  <a:lnTo>
                    <a:pt x="812" y="468"/>
                  </a:lnTo>
                  <a:lnTo>
                    <a:pt x="810" y="466"/>
                  </a:lnTo>
                  <a:lnTo>
                    <a:pt x="808" y="464"/>
                  </a:lnTo>
                  <a:lnTo>
                    <a:pt x="808" y="462"/>
                  </a:lnTo>
                  <a:lnTo>
                    <a:pt x="806" y="462"/>
                  </a:lnTo>
                  <a:lnTo>
                    <a:pt x="802" y="458"/>
                  </a:lnTo>
                  <a:lnTo>
                    <a:pt x="800" y="458"/>
                  </a:lnTo>
                  <a:lnTo>
                    <a:pt x="802" y="456"/>
                  </a:lnTo>
                  <a:lnTo>
                    <a:pt x="800" y="456"/>
                  </a:lnTo>
                  <a:lnTo>
                    <a:pt x="798" y="456"/>
                  </a:lnTo>
                  <a:lnTo>
                    <a:pt x="798" y="458"/>
                  </a:lnTo>
                  <a:lnTo>
                    <a:pt x="796" y="458"/>
                  </a:lnTo>
                  <a:lnTo>
                    <a:pt x="794" y="458"/>
                  </a:lnTo>
                  <a:lnTo>
                    <a:pt x="792" y="460"/>
                  </a:lnTo>
                  <a:lnTo>
                    <a:pt x="790" y="460"/>
                  </a:lnTo>
                  <a:lnTo>
                    <a:pt x="788" y="460"/>
                  </a:lnTo>
                  <a:lnTo>
                    <a:pt x="786" y="460"/>
                  </a:lnTo>
                  <a:lnTo>
                    <a:pt x="784" y="458"/>
                  </a:lnTo>
                  <a:lnTo>
                    <a:pt x="780" y="456"/>
                  </a:lnTo>
                  <a:lnTo>
                    <a:pt x="776" y="456"/>
                  </a:lnTo>
                  <a:lnTo>
                    <a:pt x="774" y="454"/>
                  </a:lnTo>
                  <a:lnTo>
                    <a:pt x="772" y="456"/>
                  </a:lnTo>
                  <a:lnTo>
                    <a:pt x="770" y="456"/>
                  </a:lnTo>
                  <a:lnTo>
                    <a:pt x="770" y="454"/>
                  </a:lnTo>
                  <a:lnTo>
                    <a:pt x="768" y="454"/>
                  </a:lnTo>
                  <a:lnTo>
                    <a:pt x="766" y="454"/>
                  </a:lnTo>
                  <a:lnTo>
                    <a:pt x="766" y="456"/>
                  </a:lnTo>
                  <a:lnTo>
                    <a:pt x="764" y="456"/>
                  </a:lnTo>
                  <a:lnTo>
                    <a:pt x="764" y="458"/>
                  </a:lnTo>
                  <a:lnTo>
                    <a:pt x="764" y="460"/>
                  </a:lnTo>
                  <a:lnTo>
                    <a:pt x="762" y="460"/>
                  </a:lnTo>
                  <a:lnTo>
                    <a:pt x="758" y="460"/>
                  </a:lnTo>
                  <a:lnTo>
                    <a:pt x="758" y="462"/>
                  </a:lnTo>
                  <a:lnTo>
                    <a:pt x="760" y="462"/>
                  </a:lnTo>
                  <a:lnTo>
                    <a:pt x="758" y="462"/>
                  </a:lnTo>
                  <a:lnTo>
                    <a:pt x="756" y="464"/>
                  </a:lnTo>
                  <a:lnTo>
                    <a:pt x="754" y="462"/>
                  </a:lnTo>
                  <a:lnTo>
                    <a:pt x="752" y="462"/>
                  </a:lnTo>
                  <a:lnTo>
                    <a:pt x="752" y="464"/>
                  </a:lnTo>
                  <a:lnTo>
                    <a:pt x="750" y="464"/>
                  </a:lnTo>
                  <a:lnTo>
                    <a:pt x="748" y="466"/>
                  </a:lnTo>
                  <a:lnTo>
                    <a:pt x="746" y="466"/>
                  </a:lnTo>
                  <a:lnTo>
                    <a:pt x="744" y="466"/>
                  </a:lnTo>
                  <a:lnTo>
                    <a:pt x="740" y="468"/>
                  </a:lnTo>
                  <a:lnTo>
                    <a:pt x="738" y="468"/>
                  </a:lnTo>
                  <a:lnTo>
                    <a:pt x="736" y="468"/>
                  </a:lnTo>
                  <a:lnTo>
                    <a:pt x="734" y="468"/>
                  </a:lnTo>
                  <a:lnTo>
                    <a:pt x="732" y="468"/>
                  </a:lnTo>
                  <a:lnTo>
                    <a:pt x="730" y="468"/>
                  </a:lnTo>
                  <a:lnTo>
                    <a:pt x="728" y="468"/>
                  </a:lnTo>
                  <a:lnTo>
                    <a:pt x="728" y="470"/>
                  </a:lnTo>
                  <a:lnTo>
                    <a:pt x="726" y="470"/>
                  </a:lnTo>
                  <a:lnTo>
                    <a:pt x="724" y="470"/>
                  </a:lnTo>
                  <a:lnTo>
                    <a:pt x="722" y="470"/>
                  </a:lnTo>
                  <a:lnTo>
                    <a:pt x="720" y="468"/>
                  </a:lnTo>
                  <a:lnTo>
                    <a:pt x="718" y="470"/>
                  </a:lnTo>
                  <a:lnTo>
                    <a:pt x="718" y="472"/>
                  </a:lnTo>
                  <a:lnTo>
                    <a:pt x="716" y="470"/>
                  </a:lnTo>
                  <a:lnTo>
                    <a:pt x="714" y="470"/>
                  </a:lnTo>
                  <a:lnTo>
                    <a:pt x="712" y="472"/>
                  </a:lnTo>
                  <a:lnTo>
                    <a:pt x="710" y="472"/>
                  </a:lnTo>
                  <a:lnTo>
                    <a:pt x="710" y="474"/>
                  </a:lnTo>
                  <a:lnTo>
                    <a:pt x="712" y="474"/>
                  </a:lnTo>
                  <a:lnTo>
                    <a:pt x="712" y="476"/>
                  </a:lnTo>
                  <a:lnTo>
                    <a:pt x="714" y="478"/>
                  </a:lnTo>
                  <a:lnTo>
                    <a:pt x="712" y="478"/>
                  </a:lnTo>
                  <a:lnTo>
                    <a:pt x="710" y="478"/>
                  </a:lnTo>
                  <a:lnTo>
                    <a:pt x="710" y="476"/>
                  </a:lnTo>
                  <a:lnTo>
                    <a:pt x="708" y="476"/>
                  </a:lnTo>
                  <a:lnTo>
                    <a:pt x="706" y="476"/>
                  </a:lnTo>
                  <a:lnTo>
                    <a:pt x="704" y="478"/>
                  </a:lnTo>
                  <a:lnTo>
                    <a:pt x="700" y="476"/>
                  </a:lnTo>
                  <a:lnTo>
                    <a:pt x="698" y="478"/>
                  </a:lnTo>
                  <a:lnTo>
                    <a:pt x="696" y="478"/>
                  </a:lnTo>
                  <a:lnTo>
                    <a:pt x="694" y="478"/>
                  </a:lnTo>
                  <a:lnTo>
                    <a:pt x="692" y="478"/>
                  </a:lnTo>
                  <a:lnTo>
                    <a:pt x="690" y="478"/>
                  </a:lnTo>
                  <a:lnTo>
                    <a:pt x="690" y="480"/>
                  </a:lnTo>
                  <a:lnTo>
                    <a:pt x="688" y="480"/>
                  </a:lnTo>
                  <a:lnTo>
                    <a:pt x="686" y="480"/>
                  </a:lnTo>
                  <a:lnTo>
                    <a:pt x="684" y="480"/>
                  </a:lnTo>
                  <a:lnTo>
                    <a:pt x="682" y="482"/>
                  </a:lnTo>
                  <a:lnTo>
                    <a:pt x="680" y="482"/>
                  </a:lnTo>
                  <a:lnTo>
                    <a:pt x="678" y="480"/>
                  </a:lnTo>
                  <a:lnTo>
                    <a:pt x="676" y="482"/>
                  </a:lnTo>
                  <a:lnTo>
                    <a:pt x="678" y="482"/>
                  </a:lnTo>
                  <a:lnTo>
                    <a:pt x="676" y="484"/>
                  </a:lnTo>
                  <a:lnTo>
                    <a:pt x="674" y="484"/>
                  </a:lnTo>
                  <a:lnTo>
                    <a:pt x="672" y="484"/>
                  </a:lnTo>
                  <a:lnTo>
                    <a:pt x="670" y="484"/>
                  </a:lnTo>
                  <a:lnTo>
                    <a:pt x="668" y="484"/>
                  </a:lnTo>
                  <a:lnTo>
                    <a:pt x="668" y="486"/>
                  </a:lnTo>
                  <a:lnTo>
                    <a:pt x="668" y="488"/>
                  </a:lnTo>
                  <a:lnTo>
                    <a:pt x="668" y="486"/>
                  </a:lnTo>
                  <a:lnTo>
                    <a:pt x="666" y="486"/>
                  </a:lnTo>
                  <a:lnTo>
                    <a:pt x="666" y="484"/>
                  </a:lnTo>
                  <a:lnTo>
                    <a:pt x="660" y="484"/>
                  </a:lnTo>
                  <a:lnTo>
                    <a:pt x="660" y="486"/>
                  </a:lnTo>
                  <a:lnTo>
                    <a:pt x="656" y="486"/>
                  </a:lnTo>
                  <a:lnTo>
                    <a:pt x="652" y="486"/>
                  </a:lnTo>
                  <a:lnTo>
                    <a:pt x="650" y="486"/>
                  </a:lnTo>
                  <a:lnTo>
                    <a:pt x="648" y="484"/>
                  </a:lnTo>
                  <a:lnTo>
                    <a:pt x="646" y="484"/>
                  </a:lnTo>
                  <a:lnTo>
                    <a:pt x="644" y="484"/>
                  </a:lnTo>
                  <a:lnTo>
                    <a:pt x="644" y="486"/>
                  </a:lnTo>
                  <a:lnTo>
                    <a:pt x="642" y="486"/>
                  </a:lnTo>
                  <a:lnTo>
                    <a:pt x="642" y="488"/>
                  </a:lnTo>
                  <a:lnTo>
                    <a:pt x="644" y="488"/>
                  </a:lnTo>
                  <a:lnTo>
                    <a:pt x="646" y="490"/>
                  </a:lnTo>
                  <a:lnTo>
                    <a:pt x="646" y="494"/>
                  </a:lnTo>
                  <a:lnTo>
                    <a:pt x="648" y="496"/>
                  </a:lnTo>
                  <a:lnTo>
                    <a:pt x="650" y="496"/>
                  </a:lnTo>
                  <a:lnTo>
                    <a:pt x="652" y="496"/>
                  </a:lnTo>
                  <a:lnTo>
                    <a:pt x="652" y="494"/>
                  </a:lnTo>
                  <a:lnTo>
                    <a:pt x="654" y="494"/>
                  </a:lnTo>
                  <a:lnTo>
                    <a:pt x="656" y="496"/>
                  </a:lnTo>
                  <a:lnTo>
                    <a:pt x="654" y="498"/>
                  </a:lnTo>
                  <a:lnTo>
                    <a:pt x="652" y="498"/>
                  </a:lnTo>
                  <a:lnTo>
                    <a:pt x="650" y="498"/>
                  </a:lnTo>
                  <a:lnTo>
                    <a:pt x="650" y="500"/>
                  </a:lnTo>
                  <a:lnTo>
                    <a:pt x="650" y="502"/>
                  </a:lnTo>
                  <a:lnTo>
                    <a:pt x="652" y="502"/>
                  </a:lnTo>
                  <a:lnTo>
                    <a:pt x="654" y="502"/>
                  </a:lnTo>
                  <a:lnTo>
                    <a:pt x="656" y="502"/>
                  </a:lnTo>
                  <a:lnTo>
                    <a:pt x="656" y="504"/>
                  </a:lnTo>
                  <a:lnTo>
                    <a:pt x="658" y="504"/>
                  </a:lnTo>
                  <a:lnTo>
                    <a:pt x="662" y="504"/>
                  </a:lnTo>
                  <a:lnTo>
                    <a:pt x="664" y="504"/>
                  </a:lnTo>
                  <a:lnTo>
                    <a:pt x="664" y="506"/>
                  </a:lnTo>
                  <a:lnTo>
                    <a:pt x="666" y="506"/>
                  </a:lnTo>
                  <a:lnTo>
                    <a:pt x="668" y="506"/>
                  </a:lnTo>
                  <a:lnTo>
                    <a:pt x="668" y="508"/>
                  </a:lnTo>
                  <a:lnTo>
                    <a:pt x="668" y="510"/>
                  </a:lnTo>
                  <a:lnTo>
                    <a:pt x="666" y="510"/>
                  </a:lnTo>
                  <a:lnTo>
                    <a:pt x="662" y="510"/>
                  </a:lnTo>
                  <a:lnTo>
                    <a:pt x="658" y="508"/>
                  </a:lnTo>
                  <a:lnTo>
                    <a:pt x="656" y="510"/>
                  </a:lnTo>
                  <a:lnTo>
                    <a:pt x="656" y="508"/>
                  </a:lnTo>
                  <a:lnTo>
                    <a:pt x="654" y="508"/>
                  </a:lnTo>
                  <a:lnTo>
                    <a:pt x="652" y="508"/>
                  </a:lnTo>
                  <a:lnTo>
                    <a:pt x="652" y="510"/>
                  </a:lnTo>
                  <a:lnTo>
                    <a:pt x="650" y="510"/>
                  </a:lnTo>
                  <a:lnTo>
                    <a:pt x="650" y="512"/>
                  </a:lnTo>
                  <a:lnTo>
                    <a:pt x="648" y="512"/>
                  </a:lnTo>
                  <a:lnTo>
                    <a:pt x="646" y="514"/>
                  </a:lnTo>
                  <a:lnTo>
                    <a:pt x="648" y="514"/>
                  </a:lnTo>
                  <a:lnTo>
                    <a:pt x="648" y="516"/>
                  </a:lnTo>
                  <a:lnTo>
                    <a:pt x="650" y="516"/>
                  </a:lnTo>
                  <a:lnTo>
                    <a:pt x="650" y="518"/>
                  </a:lnTo>
                  <a:lnTo>
                    <a:pt x="654" y="518"/>
                  </a:lnTo>
                  <a:lnTo>
                    <a:pt x="654" y="520"/>
                  </a:lnTo>
                  <a:lnTo>
                    <a:pt x="656" y="522"/>
                  </a:lnTo>
                  <a:lnTo>
                    <a:pt x="654" y="524"/>
                  </a:lnTo>
                  <a:lnTo>
                    <a:pt x="652" y="526"/>
                  </a:lnTo>
                  <a:lnTo>
                    <a:pt x="650" y="526"/>
                  </a:lnTo>
                  <a:lnTo>
                    <a:pt x="648" y="526"/>
                  </a:lnTo>
                  <a:lnTo>
                    <a:pt x="646" y="528"/>
                  </a:lnTo>
                  <a:lnTo>
                    <a:pt x="644" y="530"/>
                  </a:lnTo>
                  <a:lnTo>
                    <a:pt x="640" y="530"/>
                  </a:lnTo>
                  <a:lnTo>
                    <a:pt x="640" y="532"/>
                  </a:lnTo>
                  <a:lnTo>
                    <a:pt x="642" y="534"/>
                  </a:lnTo>
                  <a:lnTo>
                    <a:pt x="644" y="534"/>
                  </a:lnTo>
                  <a:lnTo>
                    <a:pt x="646" y="534"/>
                  </a:lnTo>
                  <a:lnTo>
                    <a:pt x="650" y="534"/>
                  </a:lnTo>
                  <a:lnTo>
                    <a:pt x="650" y="536"/>
                  </a:lnTo>
                  <a:lnTo>
                    <a:pt x="650" y="538"/>
                  </a:lnTo>
                  <a:lnTo>
                    <a:pt x="652" y="540"/>
                  </a:lnTo>
                  <a:lnTo>
                    <a:pt x="654" y="540"/>
                  </a:lnTo>
                  <a:lnTo>
                    <a:pt x="660" y="540"/>
                  </a:lnTo>
                  <a:lnTo>
                    <a:pt x="662" y="540"/>
                  </a:lnTo>
                  <a:lnTo>
                    <a:pt x="662" y="542"/>
                  </a:lnTo>
                  <a:lnTo>
                    <a:pt x="664" y="542"/>
                  </a:lnTo>
                  <a:lnTo>
                    <a:pt x="666" y="544"/>
                  </a:lnTo>
                  <a:lnTo>
                    <a:pt x="666" y="542"/>
                  </a:lnTo>
                  <a:lnTo>
                    <a:pt x="668" y="544"/>
                  </a:lnTo>
                  <a:lnTo>
                    <a:pt x="670" y="544"/>
                  </a:lnTo>
                  <a:lnTo>
                    <a:pt x="672" y="546"/>
                  </a:lnTo>
                  <a:lnTo>
                    <a:pt x="674" y="546"/>
                  </a:lnTo>
                  <a:lnTo>
                    <a:pt x="674" y="548"/>
                  </a:lnTo>
                  <a:lnTo>
                    <a:pt x="674" y="550"/>
                  </a:lnTo>
                  <a:lnTo>
                    <a:pt x="674" y="554"/>
                  </a:lnTo>
                  <a:lnTo>
                    <a:pt x="674" y="556"/>
                  </a:lnTo>
                  <a:lnTo>
                    <a:pt x="674" y="558"/>
                  </a:lnTo>
                  <a:lnTo>
                    <a:pt x="672" y="558"/>
                  </a:lnTo>
                  <a:lnTo>
                    <a:pt x="670" y="558"/>
                  </a:lnTo>
                  <a:lnTo>
                    <a:pt x="668" y="558"/>
                  </a:lnTo>
                  <a:lnTo>
                    <a:pt x="668" y="560"/>
                  </a:lnTo>
                  <a:lnTo>
                    <a:pt x="666" y="560"/>
                  </a:lnTo>
                  <a:lnTo>
                    <a:pt x="664" y="560"/>
                  </a:lnTo>
                  <a:lnTo>
                    <a:pt x="658" y="560"/>
                  </a:lnTo>
                  <a:lnTo>
                    <a:pt x="656" y="560"/>
                  </a:lnTo>
                  <a:lnTo>
                    <a:pt x="656" y="558"/>
                  </a:lnTo>
                  <a:lnTo>
                    <a:pt x="654" y="558"/>
                  </a:lnTo>
                  <a:lnTo>
                    <a:pt x="652" y="558"/>
                  </a:lnTo>
                  <a:lnTo>
                    <a:pt x="650" y="558"/>
                  </a:lnTo>
                  <a:lnTo>
                    <a:pt x="650" y="560"/>
                  </a:lnTo>
                  <a:lnTo>
                    <a:pt x="648" y="562"/>
                  </a:lnTo>
                  <a:lnTo>
                    <a:pt x="648" y="564"/>
                  </a:lnTo>
                  <a:lnTo>
                    <a:pt x="646" y="564"/>
                  </a:lnTo>
                  <a:lnTo>
                    <a:pt x="644" y="564"/>
                  </a:lnTo>
                  <a:lnTo>
                    <a:pt x="642" y="564"/>
                  </a:lnTo>
                  <a:lnTo>
                    <a:pt x="642" y="562"/>
                  </a:lnTo>
                  <a:lnTo>
                    <a:pt x="644" y="562"/>
                  </a:lnTo>
                  <a:lnTo>
                    <a:pt x="642" y="560"/>
                  </a:lnTo>
                  <a:lnTo>
                    <a:pt x="640" y="560"/>
                  </a:lnTo>
                  <a:lnTo>
                    <a:pt x="636" y="560"/>
                  </a:lnTo>
                  <a:lnTo>
                    <a:pt x="634" y="560"/>
                  </a:lnTo>
                  <a:lnTo>
                    <a:pt x="632" y="560"/>
                  </a:lnTo>
                  <a:lnTo>
                    <a:pt x="630" y="560"/>
                  </a:lnTo>
                  <a:lnTo>
                    <a:pt x="624" y="558"/>
                  </a:lnTo>
                  <a:lnTo>
                    <a:pt x="622" y="556"/>
                  </a:lnTo>
                  <a:lnTo>
                    <a:pt x="622" y="554"/>
                  </a:lnTo>
                  <a:lnTo>
                    <a:pt x="622" y="552"/>
                  </a:lnTo>
                  <a:lnTo>
                    <a:pt x="620" y="552"/>
                  </a:lnTo>
                  <a:lnTo>
                    <a:pt x="618" y="552"/>
                  </a:lnTo>
                  <a:lnTo>
                    <a:pt x="618" y="550"/>
                  </a:lnTo>
                  <a:lnTo>
                    <a:pt x="616" y="552"/>
                  </a:lnTo>
                  <a:lnTo>
                    <a:pt x="610" y="552"/>
                  </a:lnTo>
                  <a:lnTo>
                    <a:pt x="608" y="552"/>
                  </a:lnTo>
                  <a:lnTo>
                    <a:pt x="608" y="554"/>
                  </a:lnTo>
                  <a:lnTo>
                    <a:pt x="608" y="556"/>
                  </a:lnTo>
                  <a:lnTo>
                    <a:pt x="606" y="556"/>
                  </a:lnTo>
                  <a:lnTo>
                    <a:pt x="604" y="556"/>
                  </a:lnTo>
                  <a:lnTo>
                    <a:pt x="604" y="558"/>
                  </a:lnTo>
                  <a:lnTo>
                    <a:pt x="602" y="556"/>
                  </a:lnTo>
                  <a:lnTo>
                    <a:pt x="600" y="556"/>
                  </a:lnTo>
                  <a:lnTo>
                    <a:pt x="598" y="554"/>
                  </a:lnTo>
                  <a:lnTo>
                    <a:pt x="598" y="552"/>
                  </a:lnTo>
                  <a:lnTo>
                    <a:pt x="596" y="552"/>
                  </a:lnTo>
                  <a:lnTo>
                    <a:pt x="594" y="552"/>
                  </a:lnTo>
                  <a:lnTo>
                    <a:pt x="592" y="552"/>
                  </a:lnTo>
                  <a:lnTo>
                    <a:pt x="590" y="552"/>
                  </a:lnTo>
                  <a:lnTo>
                    <a:pt x="588" y="552"/>
                  </a:lnTo>
                  <a:lnTo>
                    <a:pt x="588" y="554"/>
                  </a:lnTo>
                  <a:lnTo>
                    <a:pt x="586" y="554"/>
                  </a:lnTo>
                  <a:lnTo>
                    <a:pt x="586" y="552"/>
                  </a:lnTo>
                  <a:lnTo>
                    <a:pt x="584" y="552"/>
                  </a:lnTo>
                  <a:lnTo>
                    <a:pt x="584" y="554"/>
                  </a:lnTo>
                  <a:lnTo>
                    <a:pt x="582" y="556"/>
                  </a:lnTo>
                  <a:lnTo>
                    <a:pt x="580" y="556"/>
                  </a:lnTo>
                  <a:lnTo>
                    <a:pt x="580" y="558"/>
                  </a:lnTo>
                  <a:lnTo>
                    <a:pt x="578" y="560"/>
                  </a:lnTo>
                  <a:lnTo>
                    <a:pt x="576" y="560"/>
                  </a:lnTo>
                  <a:lnTo>
                    <a:pt x="576" y="562"/>
                  </a:lnTo>
                  <a:lnTo>
                    <a:pt x="574" y="562"/>
                  </a:lnTo>
                  <a:lnTo>
                    <a:pt x="574" y="564"/>
                  </a:lnTo>
                  <a:lnTo>
                    <a:pt x="572" y="564"/>
                  </a:lnTo>
                  <a:lnTo>
                    <a:pt x="572" y="562"/>
                  </a:lnTo>
                  <a:lnTo>
                    <a:pt x="572" y="560"/>
                  </a:lnTo>
                  <a:lnTo>
                    <a:pt x="570" y="560"/>
                  </a:lnTo>
                  <a:lnTo>
                    <a:pt x="568" y="560"/>
                  </a:lnTo>
                  <a:lnTo>
                    <a:pt x="566" y="560"/>
                  </a:lnTo>
                  <a:lnTo>
                    <a:pt x="562" y="558"/>
                  </a:lnTo>
                  <a:lnTo>
                    <a:pt x="560" y="556"/>
                  </a:lnTo>
                  <a:lnTo>
                    <a:pt x="556" y="554"/>
                  </a:lnTo>
                  <a:lnTo>
                    <a:pt x="554" y="554"/>
                  </a:lnTo>
                  <a:lnTo>
                    <a:pt x="552" y="554"/>
                  </a:lnTo>
                  <a:lnTo>
                    <a:pt x="550" y="554"/>
                  </a:lnTo>
                  <a:lnTo>
                    <a:pt x="550" y="556"/>
                  </a:lnTo>
                  <a:lnTo>
                    <a:pt x="552" y="556"/>
                  </a:lnTo>
                  <a:lnTo>
                    <a:pt x="554" y="556"/>
                  </a:lnTo>
                  <a:lnTo>
                    <a:pt x="554" y="558"/>
                  </a:lnTo>
                  <a:lnTo>
                    <a:pt x="554" y="560"/>
                  </a:lnTo>
                  <a:lnTo>
                    <a:pt x="556" y="560"/>
                  </a:lnTo>
                  <a:lnTo>
                    <a:pt x="556" y="562"/>
                  </a:lnTo>
                  <a:lnTo>
                    <a:pt x="554" y="562"/>
                  </a:lnTo>
                  <a:lnTo>
                    <a:pt x="554" y="564"/>
                  </a:lnTo>
                  <a:lnTo>
                    <a:pt x="552" y="564"/>
                  </a:lnTo>
                  <a:lnTo>
                    <a:pt x="552" y="562"/>
                  </a:lnTo>
                  <a:lnTo>
                    <a:pt x="550" y="562"/>
                  </a:lnTo>
                  <a:lnTo>
                    <a:pt x="550" y="560"/>
                  </a:lnTo>
                  <a:lnTo>
                    <a:pt x="550" y="558"/>
                  </a:lnTo>
                  <a:lnTo>
                    <a:pt x="548" y="556"/>
                  </a:lnTo>
                  <a:lnTo>
                    <a:pt x="546" y="556"/>
                  </a:lnTo>
                  <a:lnTo>
                    <a:pt x="544" y="554"/>
                  </a:lnTo>
                  <a:lnTo>
                    <a:pt x="542" y="554"/>
                  </a:lnTo>
                  <a:lnTo>
                    <a:pt x="542" y="552"/>
                  </a:lnTo>
                  <a:lnTo>
                    <a:pt x="538" y="550"/>
                  </a:lnTo>
                  <a:lnTo>
                    <a:pt x="536" y="550"/>
                  </a:lnTo>
                  <a:lnTo>
                    <a:pt x="534" y="548"/>
                  </a:lnTo>
                  <a:lnTo>
                    <a:pt x="532" y="548"/>
                  </a:lnTo>
                  <a:lnTo>
                    <a:pt x="530" y="546"/>
                  </a:lnTo>
                  <a:lnTo>
                    <a:pt x="530" y="544"/>
                  </a:lnTo>
                  <a:lnTo>
                    <a:pt x="526" y="542"/>
                  </a:lnTo>
                  <a:lnTo>
                    <a:pt x="524" y="542"/>
                  </a:lnTo>
                  <a:lnTo>
                    <a:pt x="522" y="542"/>
                  </a:lnTo>
                  <a:lnTo>
                    <a:pt x="520" y="542"/>
                  </a:lnTo>
                  <a:lnTo>
                    <a:pt x="518" y="544"/>
                  </a:lnTo>
                  <a:lnTo>
                    <a:pt x="516" y="542"/>
                  </a:lnTo>
                  <a:lnTo>
                    <a:pt x="514" y="542"/>
                  </a:lnTo>
                  <a:lnTo>
                    <a:pt x="514" y="544"/>
                  </a:lnTo>
                  <a:lnTo>
                    <a:pt x="512" y="544"/>
                  </a:lnTo>
                  <a:lnTo>
                    <a:pt x="512" y="542"/>
                  </a:lnTo>
                  <a:lnTo>
                    <a:pt x="510" y="542"/>
                  </a:lnTo>
                  <a:lnTo>
                    <a:pt x="510" y="540"/>
                  </a:lnTo>
                  <a:lnTo>
                    <a:pt x="508" y="540"/>
                  </a:lnTo>
                  <a:lnTo>
                    <a:pt x="506" y="536"/>
                  </a:lnTo>
                  <a:lnTo>
                    <a:pt x="504" y="536"/>
                  </a:lnTo>
                  <a:lnTo>
                    <a:pt x="502" y="536"/>
                  </a:lnTo>
                  <a:lnTo>
                    <a:pt x="502" y="538"/>
                  </a:lnTo>
                  <a:lnTo>
                    <a:pt x="500" y="538"/>
                  </a:lnTo>
                  <a:lnTo>
                    <a:pt x="498" y="538"/>
                  </a:lnTo>
                  <a:lnTo>
                    <a:pt x="496" y="538"/>
                  </a:lnTo>
                  <a:lnTo>
                    <a:pt x="496" y="540"/>
                  </a:lnTo>
                  <a:lnTo>
                    <a:pt x="496" y="542"/>
                  </a:lnTo>
                  <a:lnTo>
                    <a:pt x="496" y="544"/>
                  </a:lnTo>
                  <a:lnTo>
                    <a:pt x="494" y="544"/>
                  </a:lnTo>
                  <a:lnTo>
                    <a:pt x="494" y="542"/>
                  </a:lnTo>
                  <a:lnTo>
                    <a:pt x="492" y="542"/>
                  </a:lnTo>
                  <a:lnTo>
                    <a:pt x="490" y="542"/>
                  </a:lnTo>
                  <a:lnTo>
                    <a:pt x="488" y="542"/>
                  </a:lnTo>
                  <a:lnTo>
                    <a:pt x="486" y="542"/>
                  </a:lnTo>
                  <a:lnTo>
                    <a:pt x="488" y="540"/>
                  </a:lnTo>
                  <a:lnTo>
                    <a:pt x="488" y="538"/>
                  </a:lnTo>
                  <a:lnTo>
                    <a:pt x="486" y="538"/>
                  </a:lnTo>
                  <a:lnTo>
                    <a:pt x="484" y="538"/>
                  </a:lnTo>
                  <a:lnTo>
                    <a:pt x="480" y="538"/>
                  </a:lnTo>
                  <a:lnTo>
                    <a:pt x="478" y="538"/>
                  </a:lnTo>
                  <a:lnTo>
                    <a:pt x="478" y="536"/>
                  </a:lnTo>
                  <a:lnTo>
                    <a:pt x="476" y="536"/>
                  </a:lnTo>
                  <a:lnTo>
                    <a:pt x="476" y="538"/>
                  </a:lnTo>
                  <a:lnTo>
                    <a:pt x="478" y="538"/>
                  </a:lnTo>
                  <a:lnTo>
                    <a:pt x="478" y="540"/>
                  </a:lnTo>
                  <a:lnTo>
                    <a:pt x="476" y="540"/>
                  </a:lnTo>
                  <a:lnTo>
                    <a:pt x="476" y="538"/>
                  </a:lnTo>
                  <a:lnTo>
                    <a:pt x="476" y="540"/>
                  </a:lnTo>
                  <a:lnTo>
                    <a:pt x="476" y="542"/>
                  </a:lnTo>
                  <a:lnTo>
                    <a:pt x="474" y="544"/>
                  </a:lnTo>
                  <a:lnTo>
                    <a:pt x="472" y="544"/>
                  </a:lnTo>
                  <a:lnTo>
                    <a:pt x="472" y="546"/>
                  </a:lnTo>
                  <a:lnTo>
                    <a:pt x="474" y="546"/>
                  </a:lnTo>
                  <a:lnTo>
                    <a:pt x="472" y="548"/>
                  </a:lnTo>
                  <a:lnTo>
                    <a:pt x="470" y="548"/>
                  </a:lnTo>
                  <a:lnTo>
                    <a:pt x="468" y="548"/>
                  </a:lnTo>
                  <a:lnTo>
                    <a:pt x="466" y="548"/>
                  </a:lnTo>
                  <a:lnTo>
                    <a:pt x="466" y="550"/>
                  </a:lnTo>
                  <a:lnTo>
                    <a:pt x="464" y="550"/>
                  </a:lnTo>
                  <a:lnTo>
                    <a:pt x="464" y="552"/>
                  </a:lnTo>
                  <a:lnTo>
                    <a:pt x="460" y="552"/>
                  </a:lnTo>
                  <a:lnTo>
                    <a:pt x="458" y="552"/>
                  </a:lnTo>
                  <a:lnTo>
                    <a:pt x="456" y="554"/>
                  </a:lnTo>
                  <a:lnTo>
                    <a:pt x="458" y="554"/>
                  </a:lnTo>
                  <a:lnTo>
                    <a:pt x="458" y="556"/>
                  </a:lnTo>
                  <a:lnTo>
                    <a:pt x="460" y="556"/>
                  </a:lnTo>
                  <a:lnTo>
                    <a:pt x="460" y="558"/>
                  </a:lnTo>
                  <a:lnTo>
                    <a:pt x="458" y="558"/>
                  </a:lnTo>
                  <a:lnTo>
                    <a:pt x="456" y="558"/>
                  </a:lnTo>
                  <a:lnTo>
                    <a:pt x="454" y="558"/>
                  </a:lnTo>
                  <a:lnTo>
                    <a:pt x="452" y="560"/>
                  </a:lnTo>
                  <a:lnTo>
                    <a:pt x="450" y="562"/>
                  </a:lnTo>
                  <a:lnTo>
                    <a:pt x="448" y="562"/>
                  </a:lnTo>
                  <a:lnTo>
                    <a:pt x="446" y="562"/>
                  </a:lnTo>
                  <a:lnTo>
                    <a:pt x="448" y="564"/>
                  </a:lnTo>
                  <a:lnTo>
                    <a:pt x="448" y="566"/>
                  </a:lnTo>
                  <a:lnTo>
                    <a:pt x="450" y="568"/>
                  </a:lnTo>
                  <a:lnTo>
                    <a:pt x="450" y="570"/>
                  </a:lnTo>
                  <a:lnTo>
                    <a:pt x="452" y="572"/>
                  </a:lnTo>
                  <a:lnTo>
                    <a:pt x="454" y="574"/>
                  </a:lnTo>
                  <a:lnTo>
                    <a:pt x="454" y="576"/>
                  </a:lnTo>
                  <a:lnTo>
                    <a:pt x="454" y="578"/>
                  </a:lnTo>
                  <a:lnTo>
                    <a:pt x="452" y="578"/>
                  </a:lnTo>
                  <a:lnTo>
                    <a:pt x="450" y="578"/>
                  </a:lnTo>
                  <a:lnTo>
                    <a:pt x="448" y="580"/>
                  </a:lnTo>
                  <a:lnTo>
                    <a:pt x="446" y="580"/>
                  </a:lnTo>
                  <a:lnTo>
                    <a:pt x="444" y="578"/>
                  </a:lnTo>
                  <a:lnTo>
                    <a:pt x="442" y="576"/>
                  </a:lnTo>
                  <a:lnTo>
                    <a:pt x="440" y="576"/>
                  </a:lnTo>
                  <a:lnTo>
                    <a:pt x="440" y="574"/>
                  </a:lnTo>
                  <a:lnTo>
                    <a:pt x="436" y="572"/>
                  </a:lnTo>
                  <a:lnTo>
                    <a:pt x="436" y="570"/>
                  </a:lnTo>
                  <a:lnTo>
                    <a:pt x="434" y="570"/>
                  </a:lnTo>
                  <a:lnTo>
                    <a:pt x="430" y="566"/>
                  </a:lnTo>
                  <a:lnTo>
                    <a:pt x="428" y="566"/>
                  </a:lnTo>
                  <a:lnTo>
                    <a:pt x="428" y="564"/>
                  </a:lnTo>
                  <a:lnTo>
                    <a:pt x="428" y="566"/>
                  </a:lnTo>
                  <a:lnTo>
                    <a:pt x="426" y="566"/>
                  </a:lnTo>
                  <a:lnTo>
                    <a:pt x="426" y="568"/>
                  </a:lnTo>
                  <a:lnTo>
                    <a:pt x="424" y="568"/>
                  </a:lnTo>
                  <a:lnTo>
                    <a:pt x="424" y="572"/>
                  </a:lnTo>
                  <a:lnTo>
                    <a:pt x="426" y="572"/>
                  </a:lnTo>
                  <a:lnTo>
                    <a:pt x="426" y="574"/>
                  </a:lnTo>
                  <a:lnTo>
                    <a:pt x="426" y="576"/>
                  </a:lnTo>
                  <a:lnTo>
                    <a:pt x="424" y="578"/>
                  </a:lnTo>
                  <a:lnTo>
                    <a:pt x="422" y="578"/>
                  </a:lnTo>
                  <a:lnTo>
                    <a:pt x="420" y="578"/>
                  </a:lnTo>
                  <a:lnTo>
                    <a:pt x="420" y="580"/>
                  </a:lnTo>
                  <a:lnTo>
                    <a:pt x="420" y="586"/>
                  </a:lnTo>
                  <a:lnTo>
                    <a:pt x="420" y="592"/>
                  </a:lnTo>
                  <a:lnTo>
                    <a:pt x="422" y="592"/>
                  </a:lnTo>
                  <a:lnTo>
                    <a:pt x="424" y="592"/>
                  </a:lnTo>
                  <a:lnTo>
                    <a:pt x="426" y="594"/>
                  </a:lnTo>
                  <a:lnTo>
                    <a:pt x="426" y="596"/>
                  </a:lnTo>
                  <a:lnTo>
                    <a:pt x="428" y="596"/>
                  </a:lnTo>
                  <a:lnTo>
                    <a:pt x="428" y="598"/>
                  </a:lnTo>
                  <a:lnTo>
                    <a:pt x="426" y="598"/>
                  </a:lnTo>
                  <a:lnTo>
                    <a:pt x="426" y="600"/>
                  </a:lnTo>
                  <a:lnTo>
                    <a:pt x="424" y="600"/>
                  </a:lnTo>
                  <a:lnTo>
                    <a:pt x="422" y="602"/>
                  </a:lnTo>
                  <a:lnTo>
                    <a:pt x="422" y="606"/>
                  </a:lnTo>
                  <a:lnTo>
                    <a:pt x="422" y="610"/>
                  </a:lnTo>
                  <a:lnTo>
                    <a:pt x="420" y="610"/>
                  </a:lnTo>
                  <a:lnTo>
                    <a:pt x="420" y="612"/>
                  </a:lnTo>
                  <a:lnTo>
                    <a:pt x="424" y="612"/>
                  </a:lnTo>
                  <a:lnTo>
                    <a:pt x="428" y="614"/>
                  </a:lnTo>
                  <a:lnTo>
                    <a:pt x="432" y="616"/>
                  </a:lnTo>
                  <a:lnTo>
                    <a:pt x="432" y="620"/>
                  </a:lnTo>
                  <a:lnTo>
                    <a:pt x="434" y="624"/>
                  </a:lnTo>
                  <a:lnTo>
                    <a:pt x="434" y="626"/>
                  </a:lnTo>
                  <a:lnTo>
                    <a:pt x="436" y="626"/>
                  </a:lnTo>
                  <a:lnTo>
                    <a:pt x="438" y="628"/>
                  </a:lnTo>
                  <a:lnTo>
                    <a:pt x="440" y="630"/>
                  </a:lnTo>
                  <a:lnTo>
                    <a:pt x="440" y="628"/>
                  </a:lnTo>
                  <a:lnTo>
                    <a:pt x="440" y="626"/>
                  </a:lnTo>
                  <a:lnTo>
                    <a:pt x="442" y="626"/>
                  </a:lnTo>
                  <a:lnTo>
                    <a:pt x="444" y="626"/>
                  </a:lnTo>
                  <a:lnTo>
                    <a:pt x="444" y="628"/>
                  </a:lnTo>
                  <a:lnTo>
                    <a:pt x="446" y="628"/>
                  </a:lnTo>
                  <a:lnTo>
                    <a:pt x="448" y="628"/>
                  </a:lnTo>
                  <a:lnTo>
                    <a:pt x="450" y="626"/>
                  </a:lnTo>
                  <a:lnTo>
                    <a:pt x="452" y="626"/>
                  </a:lnTo>
                  <a:lnTo>
                    <a:pt x="452" y="628"/>
                  </a:lnTo>
                  <a:lnTo>
                    <a:pt x="454" y="628"/>
                  </a:lnTo>
                  <a:lnTo>
                    <a:pt x="456" y="628"/>
                  </a:lnTo>
                  <a:lnTo>
                    <a:pt x="456" y="630"/>
                  </a:lnTo>
                  <a:lnTo>
                    <a:pt x="458" y="630"/>
                  </a:lnTo>
                  <a:lnTo>
                    <a:pt x="458" y="632"/>
                  </a:lnTo>
                  <a:lnTo>
                    <a:pt x="460" y="634"/>
                  </a:lnTo>
                  <a:lnTo>
                    <a:pt x="462" y="636"/>
                  </a:lnTo>
                  <a:lnTo>
                    <a:pt x="464" y="636"/>
                  </a:lnTo>
                  <a:lnTo>
                    <a:pt x="464" y="638"/>
                  </a:lnTo>
                  <a:lnTo>
                    <a:pt x="466" y="640"/>
                  </a:lnTo>
                  <a:lnTo>
                    <a:pt x="470" y="644"/>
                  </a:lnTo>
                  <a:lnTo>
                    <a:pt x="476" y="650"/>
                  </a:lnTo>
                  <a:lnTo>
                    <a:pt x="476" y="652"/>
                  </a:lnTo>
                  <a:lnTo>
                    <a:pt x="472" y="654"/>
                  </a:lnTo>
                  <a:lnTo>
                    <a:pt x="472" y="652"/>
                  </a:lnTo>
                  <a:lnTo>
                    <a:pt x="470" y="652"/>
                  </a:lnTo>
                  <a:lnTo>
                    <a:pt x="468" y="652"/>
                  </a:lnTo>
                  <a:lnTo>
                    <a:pt x="468" y="654"/>
                  </a:lnTo>
                  <a:lnTo>
                    <a:pt x="470" y="654"/>
                  </a:lnTo>
                  <a:lnTo>
                    <a:pt x="472" y="654"/>
                  </a:lnTo>
                  <a:lnTo>
                    <a:pt x="474" y="654"/>
                  </a:lnTo>
                  <a:lnTo>
                    <a:pt x="474" y="656"/>
                  </a:lnTo>
                  <a:lnTo>
                    <a:pt x="476" y="656"/>
                  </a:lnTo>
                  <a:lnTo>
                    <a:pt x="480" y="658"/>
                  </a:lnTo>
                  <a:lnTo>
                    <a:pt x="482" y="660"/>
                  </a:lnTo>
                  <a:lnTo>
                    <a:pt x="484" y="662"/>
                  </a:lnTo>
                  <a:lnTo>
                    <a:pt x="482" y="662"/>
                  </a:lnTo>
                  <a:lnTo>
                    <a:pt x="480" y="662"/>
                  </a:lnTo>
                  <a:lnTo>
                    <a:pt x="480" y="660"/>
                  </a:lnTo>
                  <a:lnTo>
                    <a:pt x="478" y="664"/>
                  </a:lnTo>
                  <a:lnTo>
                    <a:pt x="476" y="664"/>
                  </a:lnTo>
                  <a:lnTo>
                    <a:pt x="476" y="666"/>
                  </a:lnTo>
                  <a:lnTo>
                    <a:pt x="474" y="664"/>
                  </a:lnTo>
                  <a:lnTo>
                    <a:pt x="474" y="666"/>
                  </a:lnTo>
                  <a:lnTo>
                    <a:pt x="476" y="668"/>
                  </a:lnTo>
                  <a:lnTo>
                    <a:pt x="476" y="672"/>
                  </a:lnTo>
                  <a:lnTo>
                    <a:pt x="474" y="670"/>
                  </a:lnTo>
                  <a:lnTo>
                    <a:pt x="474" y="668"/>
                  </a:lnTo>
                  <a:lnTo>
                    <a:pt x="472" y="668"/>
                  </a:lnTo>
                  <a:lnTo>
                    <a:pt x="470" y="670"/>
                  </a:lnTo>
                  <a:lnTo>
                    <a:pt x="470" y="672"/>
                  </a:lnTo>
                  <a:lnTo>
                    <a:pt x="468" y="674"/>
                  </a:lnTo>
                  <a:lnTo>
                    <a:pt x="466" y="674"/>
                  </a:lnTo>
                  <a:lnTo>
                    <a:pt x="462" y="674"/>
                  </a:lnTo>
                  <a:lnTo>
                    <a:pt x="460" y="674"/>
                  </a:lnTo>
                  <a:lnTo>
                    <a:pt x="460" y="676"/>
                  </a:lnTo>
                  <a:lnTo>
                    <a:pt x="456" y="674"/>
                  </a:lnTo>
                  <a:lnTo>
                    <a:pt x="458" y="678"/>
                  </a:lnTo>
                  <a:lnTo>
                    <a:pt x="456" y="678"/>
                  </a:lnTo>
                  <a:lnTo>
                    <a:pt x="456" y="676"/>
                  </a:lnTo>
                  <a:lnTo>
                    <a:pt x="454" y="674"/>
                  </a:lnTo>
                  <a:lnTo>
                    <a:pt x="452" y="674"/>
                  </a:lnTo>
                  <a:lnTo>
                    <a:pt x="452" y="676"/>
                  </a:lnTo>
                  <a:lnTo>
                    <a:pt x="454" y="676"/>
                  </a:lnTo>
                  <a:lnTo>
                    <a:pt x="456" y="678"/>
                  </a:lnTo>
                  <a:lnTo>
                    <a:pt x="456" y="680"/>
                  </a:lnTo>
                  <a:lnTo>
                    <a:pt x="454" y="678"/>
                  </a:lnTo>
                  <a:lnTo>
                    <a:pt x="454" y="680"/>
                  </a:lnTo>
                  <a:lnTo>
                    <a:pt x="456" y="680"/>
                  </a:lnTo>
                  <a:lnTo>
                    <a:pt x="454" y="682"/>
                  </a:lnTo>
                  <a:lnTo>
                    <a:pt x="454" y="684"/>
                  </a:lnTo>
                  <a:lnTo>
                    <a:pt x="454" y="686"/>
                  </a:lnTo>
                  <a:lnTo>
                    <a:pt x="452" y="690"/>
                  </a:lnTo>
                  <a:lnTo>
                    <a:pt x="450" y="694"/>
                  </a:lnTo>
                  <a:lnTo>
                    <a:pt x="450" y="696"/>
                  </a:lnTo>
                  <a:lnTo>
                    <a:pt x="448" y="696"/>
                  </a:lnTo>
                  <a:lnTo>
                    <a:pt x="448" y="697"/>
                  </a:lnTo>
                  <a:lnTo>
                    <a:pt x="446" y="697"/>
                  </a:lnTo>
                  <a:lnTo>
                    <a:pt x="446" y="699"/>
                  </a:lnTo>
                  <a:lnTo>
                    <a:pt x="444" y="699"/>
                  </a:lnTo>
                  <a:lnTo>
                    <a:pt x="444" y="701"/>
                  </a:lnTo>
                  <a:lnTo>
                    <a:pt x="444" y="703"/>
                  </a:lnTo>
                  <a:lnTo>
                    <a:pt x="446" y="703"/>
                  </a:lnTo>
                  <a:lnTo>
                    <a:pt x="448" y="703"/>
                  </a:lnTo>
                  <a:lnTo>
                    <a:pt x="452" y="705"/>
                  </a:lnTo>
                  <a:lnTo>
                    <a:pt x="454" y="707"/>
                  </a:lnTo>
                  <a:lnTo>
                    <a:pt x="456" y="709"/>
                  </a:lnTo>
                  <a:lnTo>
                    <a:pt x="458" y="709"/>
                  </a:lnTo>
                  <a:lnTo>
                    <a:pt x="460" y="713"/>
                  </a:lnTo>
                  <a:lnTo>
                    <a:pt x="464" y="717"/>
                  </a:lnTo>
                  <a:lnTo>
                    <a:pt x="464" y="719"/>
                  </a:lnTo>
                  <a:lnTo>
                    <a:pt x="466" y="719"/>
                  </a:lnTo>
                  <a:lnTo>
                    <a:pt x="464" y="717"/>
                  </a:lnTo>
                  <a:lnTo>
                    <a:pt x="466" y="715"/>
                  </a:lnTo>
                  <a:lnTo>
                    <a:pt x="468" y="717"/>
                  </a:lnTo>
                  <a:lnTo>
                    <a:pt x="466" y="717"/>
                  </a:lnTo>
                  <a:lnTo>
                    <a:pt x="466" y="719"/>
                  </a:lnTo>
                  <a:lnTo>
                    <a:pt x="466" y="721"/>
                  </a:lnTo>
                  <a:lnTo>
                    <a:pt x="466" y="723"/>
                  </a:lnTo>
                  <a:lnTo>
                    <a:pt x="466" y="727"/>
                  </a:lnTo>
                  <a:lnTo>
                    <a:pt x="466" y="729"/>
                  </a:lnTo>
                  <a:lnTo>
                    <a:pt x="468" y="731"/>
                  </a:lnTo>
                  <a:lnTo>
                    <a:pt x="468" y="733"/>
                  </a:lnTo>
                  <a:lnTo>
                    <a:pt x="468" y="735"/>
                  </a:lnTo>
                  <a:lnTo>
                    <a:pt x="468" y="737"/>
                  </a:lnTo>
                  <a:lnTo>
                    <a:pt x="470" y="739"/>
                  </a:lnTo>
                  <a:lnTo>
                    <a:pt x="472" y="739"/>
                  </a:lnTo>
                  <a:lnTo>
                    <a:pt x="472" y="741"/>
                  </a:lnTo>
                  <a:lnTo>
                    <a:pt x="474" y="741"/>
                  </a:lnTo>
                  <a:lnTo>
                    <a:pt x="474" y="743"/>
                  </a:lnTo>
                  <a:lnTo>
                    <a:pt x="474" y="745"/>
                  </a:lnTo>
                  <a:lnTo>
                    <a:pt x="474" y="747"/>
                  </a:lnTo>
                  <a:lnTo>
                    <a:pt x="476" y="747"/>
                  </a:lnTo>
                  <a:lnTo>
                    <a:pt x="476" y="749"/>
                  </a:lnTo>
                  <a:lnTo>
                    <a:pt x="478" y="749"/>
                  </a:lnTo>
                  <a:lnTo>
                    <a:pt x="478" y="751"/>
                  </a:lnTo>
                  <a:lnTo>
                    <a:pt x="480" y="751"/>
                  </a:lnTo>
                  <a:lnTo>
                    <a:pt x="482" y="751"/>
                  </a:lnTo>
                  <a:lnTo>
                    <a:pt x="482" y="753"/>
                  </a:lnTo>
                  <a:lnTo>
                    <a:pt x="488" y="757"/>
                  </a:lnTo>
                  <a:lnTo>
                    <a:pt x="488" y="759"/>
                  </a:lnTo>
                  <a:lnTo>
                    <a:pt x="490" y="761"/>
                  </a:lnTo>
                  <a:lnTo>
                    <a:pt x="490" y="763"/>
                  </a:lnTo>
                  <a:lnTo>
                    <a:pt x="492" y="763"/>
                  </a:lnTo>
                  <a:lnTo>
                    <a:pt x="494" y="763"/>
                  </a:lnTo>
                  <a:lnTo>
                    <a:pt x="494" y="765"/>
                  </a:lnTo>
                  <a:lnTo>
                    <a:pt x="492" y="769"/>
                  </a:lnTo>
                  <a:lnTo>
                    <a:pt x="492" y="771"/>
                  </a:lnTo>
                  <a:lnTo>
                    <a:pt x="490" y="771"/>
                  </a:lnTo>
                  <a:lnTo>
                    <a:pt x="488" y="773"/>
                  </a:lnTo>
                  <a:lnTo>
                    <a:pt x="486" y="773"/>
                  </a:lnTo>
                  <a:lnTo>
                    <a:pt x="484" y="775"/>
                  </a:lnTo>
                  <a:lnTo>
                    <a:pt x="484" y="777"/>
                  </a:lnTo>
                  <a:lnTo>
                    <a:pt x="484" y="779"/>
                  </a:lnTo>
                  <a:lnTo>
                    <a:pt x="482" y="779"/>
                  </a:lnTo>
                  <a:lnTo>
                    <a:pt x="480" y="779"/>
                  </a:lnTo>
                  <a:lnTo>
                    <a:pt x="478" y="779"/>
                  </a:lnTo>
                  <a:lnTo>
                    <a:pt x="474" y="777"/>
                  </a:lnTo>
                  <a:lnTo>
                    <a:pt x="472" y="777"/>
                  </a:lnTo>
                  <a:lnTo>
                    <a:pt x="472" y="775"/>
                  </a:lnTo>
                  <a:lnTo>
                    <a:pt x="472" y="773"/>
                  </a:lnTo>
                  <a:lnTo>
                    <a:pt x="470" y="771"/>
                  </a:lnTo>
                  <a:lnTo>
                    <a:pt x="468" y="771"/>
                  </a:lnTo>
                  <a:lnTo>
                    <a:pt x="466" y="769"/>
                  </a:lnTo>
                  <a:lnTo>
                    <a:pt x="464" y="767"/>
                  </a:lnTo>
                  <a:lnTo>
                    <a:pt x="462" y="767"/>
                  </a:lnTo>
                  <a:lnTo>
                    <a:pt x="462" y="765"/>
                  </a:lnTo>
                  <a:lnTo>
                    <a:pt x="460" y="765"/>
                  </a:lnTo>
                  <a:lnTo>
                    <a:pt x="460" y="763"/>
                  </a:lnTo>
                  <a:lnTo>
                    <a:pt x="458" y="765"/>
                  </a:lnTo>
                  <a:lnTo>
                    <a:pt x="456" y="763"/>
                  </a:lnTo>
                  <a:lnTo>
                    <a:pt x="454" y="763"/>
                  </a:lnTo>
                  <a:lnTo>
                    <a:pt x="452" y="761"/>
                  </a:lnTo>
                  <a:lnTo>
                    <a:pt x="450" y="761"/>
                  </a:lnTo>
                  <a:lnTo>
                    <a:pt x="448" y="759"/>
                  </a:lnTo>
                  <a:lnTo>
                    <a:pt x="444" y="759"/>
                  </a:lnTo>
                  <a:lnTo>
                    <a:pt x="436" y="755"/>
                  </a:lnTo>
                  <a:lnTo>
                    <a:pt x="436" y="753"/>
                  </a:lnTo>
                  <a:lnTo>
                    <a:pt x="436" y="751"/>
                  </a:lnTo>
                  <a:lnTo>
                    <a:pt x="436" y="749"/>
                  </a:lnTo>
                  <a:lnTo>
                    <a:pt x="432" y="749"/>
                  </a:lnTo>
                  <a:lnTo>
                    <a:pt x="430" y="749"/>
                  </a:lnTo>
                  <a:lnTo>
                    <a:pt x="428" y="749"/>
                  </a:lnTo>
                  <a:lnTo>
                    <a:pt x="428" y="747"/>
                  </a:lnTo>
                  <a:lnTo>
                    <a:pt x="428" y="745"/>
                  </a:lnTo>
                  <a:lnTo>
                    <a:pt x="426" y="745"/>
                  </a:lnTo>
                  <a:lnTo>
                    <a:pt x="424" y="745"/>
                  </a:lnTo>
                  <a:lnTo>
                    <a:pt x="422" y="745"/>
                  </a:lnTo>
                  <a:lnTo>
                    <a:pt x="422" y="743"/>
                  </a:lnTo>
                  <a:lnTo>
                    <a:pt x="420" y="743"/>
                  </a:lnTo>
                  <a:lnTo>
                    <a:pt x="420" y="745"/>
                  </a:lnTo>
                  <a:lnTo>
                    <a:pt x="418" y="745"/>
                  </a:lnTo>
                  <a:lnTo>
                    <a:pt x="416" y="745"/>
                  </a:lnTo>
                  <a:lnTo>
                    <a:pt x="416" y="743"/>
                  </a:lnTo>
                  <a:lnTo>
                    <a:pt x="414" y="743"/>
                  </a:lnTo>
                  <a:lnTo>
                    <a:pt x="412" y="743"/>
                  </a:lnTo>
                  <a:lnTo>
                    <a:pt x="410" y="745"/>
                  </a:lnTo>
                  <a:lnTo>
                    <a:pt x="408" y="745"/>
                  </a:lnTo>
                  <a:lnTo>
                    <a:pt x="408" y="747"/>
                  </a:lnTo>
                  <a:lnTo>
                    <a:pt x="406" y="747"/>
                  </a:lnTo>
                  <a:lnTo>
                    <a:pt x="402" y="747"/>
                  </a:lnTo>
                  <a:lnTo>
                    <a:pt x="400" y="747"/>
                  </a:lnTo>
                  <a:lnTo>
                    <a:pt x="398" y="747"/>
                  </a:lnTo>
                  <a:lnTo>
                    <a:pt x="398" y="745"/>
                  </a:lnTo>
                  <a:lnTo>
                    <a:pt x="400" y="745"/>
                  </a:lnTo>
                  <a:lnTo>
                    <a:pt x="400" y="743"/>
                  </a:lnTo>
                  <a:lnTo>
                    <a:pt x="398" y="743"/>
                  </a:lnTo>
                  <a:lnTo>
                    <a:pt x="396" y="743"/>
                  </a:lnTo>
                  <a:lnTo>
                    <a:pt x="394" y="741"/>
                  </a:lnTo>
                  <a:lnTo>
                    <a:pt x="392" y="741"/>
                  </a:lnTo>
                  <a:lnTo>
                    <a:pt x="390" y="741"/>
                  </a:lnTo>
                  <a:lnTo>
                    <a:pt x="386" y="739"/>
                  </a:lnTo>
                  <a:lnTo>
                    <a:pt x="384" y="739"/>
                  </a:lnTo>
                  <a:lnTo>
                    <a:pt x="382" y="737"/>
                  </a:lnTo>
                  <a:lnTo>
                    <a:pt x="382" y="735"/>
                  </a:lnTo>
                  <a:lnTo>
                    <a:pt x="380" y="735"/>
                  </a:lnTo>
                  <a:lnTo>
                    <a:pt x="380" y="733"/>
                  </a:lnTo>
                  <a:lnTo>
                    <a:pt x="378" y="733"/>
                  </a:lnTo>
                  <a:lnTo>
                    <a:pt x="376" y="733"/>
                  </a:lnTo>
                  <a:lnTo>
                    <a:pt x="376" y="735"/>
                  </a:lnTo>
                  <a:lnTo>
                    <a:pt x="374" y="733"/>
                  </a:lnTo>
                  <a:lnTo>
                    <a:pt x="372" y="733"/>
                  </a:lnTo>
                  <a:lnTo>
                    <a:pt x="372" y="731"/>
                  </a:lnTo>
                  <a:lnTo>
                    <a:pt x="370" y="731"/>
                  </a:lnTo>
                  <a:lnTo>
                    <a:pt x="368" y="731"/>
                  </a:lnTo>
                  <a:lnTo>
                    <a:pt x="366" y="731"/>
                  </a:lnTo>
                  <a:lnTo>
                    <a:pt x="366" y="733"/>
                  </a:lnTo>
                  <a:lnTo>
                    <a:pt x="364" y="733"/>
                  </a:lnTo>
                  <a:lnTo>
                    <a:pt x="356" y="733"/>
                  </a:lnTo>
                  <a:lnTo>
                    <a:pt x="354" y="733"/>
                  </a:lnTo>
                  <a:lnTo>
                    <a:pt x="354" y="731"/>
                  </a:lnTo>
                  <a:lnTo>
                    <a:pt x="352" y="731"/>
                  </a:lnTo>
                  <a:lnTo>
                    <a:pt x="346" y="729"/>
                  </a:lnTo>
                  <a:lnTo>
                    <a:pt x="344" y="729"/>
                  </a:lnTo>
                  <a:lnTo>
                    <a:pt x="342" y="729"/>
                  </a:lnTo>
                  <a:lnTo>
                    <a:pt x="342" y="727"/>
                  </a:lnTo>
                  <a:lnTo>
                    <a:pt x="340" y="727"/>
                  </a:lnTo>
                  <a:lnTo>
                    <a:pt x="338" y="725"/>
                  </a:lnTo>
                  <a:lnTo>
                    <a:pt x="336" y="725"/>
                  </a:lnTo>
                  <a:lnTo>
                    <a:pt x="334" y="725"/>
                  </a:lnTo>
                  <a:lnTo>
                    <a:pt x="332" y="725"/>
                  </a:lnTo>
                  <a:lnTo>
                    <a:pt x="330" y="725"/>
                  </a:lnTo>
                  <a:lnTo>
                    <a:pt x="330" y="723"/>
                  </a:lnTo>
                  <a:lnTo>
                    <a:pt x="328" y="723"/>
                  </a:lnTo>
                  <a:lnTo>
                    <a:pt x="326" y="723"/>
                  </a:lnTo>
                  <a:lnTo>
                    <a:pt x="326" y="725"/>
                  </a:lnTo>
                  <a:lnTo>
                    <a:pt x="324" y="727"/>
                  </a:lnTo>
                  <a:lnTo>
                    <a:pt x="322" y="727"/>
                  </a:lnTo>
                  <a:lnTo>
                    <a:pt x="322" y="725"/>
                  </a:lnTo>
                  <a:lnTo>
                    <a:pt x="320" y="725"/>
                  </a:lnTo>
                  <a:lnTo>
                    <a:pt x="318" y="723"/>
                  </a:lnTo>
                  <a:lnTo>
                    <a:pt x="316" y="721"/>
                  </a:lnTo>
                  <a:lnTo>
                    <a:pt x="312" y="719"/>
                  </a:lnTo>
                  <a:lnTo>
                    <a:pt x="312" y="717"/>
                  </a:lnTo>
                  <a:lnTo>
                    <a:pt x="310" y="717"/>
                  </a:lnTo>
                  <a:lnTo>
                    <a:pt x="308" y="715"/>
                  </a:lnTo>
                  <a:lnTo>
                    <a:pt x="302" y="711"/>
                  </a:lnTo>
                  <a:lnTo>
                    <a:pt x="302" y="709"/>
                  </a:lnTo>
                  <a:lnTo>
                    <a:pt x="300" y="709"/>
                  </a:lnTo>
                  <a:lnTo>
                    <a:pt x="298" y="709"/>
                  </a:lnTo>
                  <a:lnTo>
                    <a:pt x="296" y="707"/>
                  </a:lnTo>
                  <a:lnTo>
                    <a:pt x="294" y="705"/>
                  </a:lnTo>
                  <a:lnTo>
                    <a:pt x="292" y="705"/>
                  </a:lnTo>
                  <a:lnTo>
                    <a:pt x="290" y="705"/>
                  </a:lnTo>
                  <a:lnTo>
                    <a:pt x="288" y="705"/>
                  </a:lnTo>
                  <a:lnTo>
                    <a:pt x="286" y="705"/>
                  </a:lnTo>
                  <a:lnTo>
                    <a:pt x="284" y="703"/>
                  </a:lnTo>
                  <a:lnTo>
                    <a:pt x="284" y="701"/>
                  </a:lnTo>
                  <a:lnTo>
                    <a:pt x="280" y="699"/>
                  </a:lnTo>
                  <a:lnTo>
                    <a:pt x="278" y="699"/>
                  </a:lnTo>
                  <a:lnTo>
                    <a:pt x="278" y="701"/>
                  </a:lnTo>
                  <a:lnTo>
                    <a:pt x="274" y="699"/>
                  </a:lnTo>
                  <a:lnTo>
                    <a:pt x="272" y="699"/>
                  </a:lnTo>
                  <a:lnTo>
                    <a:pt x="270" y="697"/>
                  </a:lnTo>
                  <a:lnTo>
                    <a:pt x="268" y="696"/>
                  </a:lnTo>
                  <a:lnTo>
                    <a:pt x="268" y="694"/>
                  </a:lnTo>
                  <a:lnTo>
                    <a:pt x="266" y="694"/>
                  </a:lnTo>
                  <a:lnTo>
                    <a:pt x="264" y="692"/>
                  </a:lnTo>
                  <a:lnTo>
                    <a:pt x="258" y="690"/>
                  </a:lnTo>
                  <a:lnTo>
                    <a:pt x="254" y="690"/>
                  </a:lnTo>
                  <a:lnTo>
                    <a:pt x="252" y="690"/>
                  </a:lnTo>
                  <a:lnTo>
                    <a:pt x="252" y="688"/>
                  </a:lnTo>
                  <a:lnTo>
                    <a:pt x="254" y="688"/>
                  </a:lnTo>
                  <a:lnTo>
                    <a:pt x="256" y="686"/>
                  </a:lnTo>
                  <a:lnTo>
                    <a:pt x="258" y="686"/>
                  </a:lnTo>
                  <a:lnTo>
                    <a:pt x="258" y="684"/>
                  </a:lnTo>
                  <a:lnTo>
                    <a:pt x="254" y="682"/>
                  </a:lnTo>
                  <a:lnTo>
                    <a:pt x="256" y="682"/>
                  </a:lnTo>
                  <a:lnTo>
                    <a:pt x="262" y="684"/>
                  </a:lnTo>
                  <a:lnTo>
                    <a:pt x="260" y="686"/>
                  </a:lnTo>
                  <a:lnTo>
                    <a:pt x="262" y="686"/>
                  </a:lnTo>
                  <a:lnTo>
                    <a:pt x="264" y="686"/>
                  </a:lnTo>
                  <a:lnTo>
                    <a:pt x="266" y="686"/>
                  </a:lnTo>
                  <a:lnTo>
                    <a:pt x="264" y="684"/>
                  </a:lnTo>
                  <a:lnTo>
                    <a:pt x="266" y="684"/>
                  </a:lnTo>
                  <a:lnTo>
                    <a:pt x="268" y="684"/>
                  </a:lnTo>
                  <a:lnTo>
                    <a:pt x="270" y="684"/>
                  </a:lnTo>
                  <a:lnTo>
                    <a:pt x="272" y="684"/>
                  </a:lnTo>
                  <a:lnTo>
                    <a:pt x="274" y="684"/>
                  </a:lnTo>
                  <a:lnTo>
                    <a:pt x="274" y="682"/>
                  </a:lnTo>
                  <a:lnTo>
                    <a:pt x="272" y="678"/>
                  </a:lnTo>
                  <a:lnTo>
                    <a:pt x="272" y="676"/>
                  </a:lnTo>
                  <a:lnTo>
                    <a:pt x="274" y="674"/>
                  </a:lnTo>
                  <a:lnTo>
                    <a:pt x="274" y="672"/>
                  </a:lnTo>
                  <a:lnTo>
                    <a:pt x="274" y="670"/>
                  </a:lnTo>
                  <a:lnTo>
                    <a:pt x="274" y="668"/>
                  </a:lnTo>
                  <a:lnTo>
                    <a:pt x="274" y="666"/>
                  </a:lnTo>
                  <a:lnTo>
                    <a:pt x="276" y="666"/>
                  </a:lnTo>
                  <a:lnTo>
                    <a:pt x="278" y="666"/>
                  </a:lnTo>
                  <a:lnTo>
                    <a:pt x="278" y="664"/>
                  </a:lnTo>
                  <a:lnTo>
                    <a:pt x="280" y="664"/>
                  </a:lnTo>
                  <a:lnTo>
                    <a:pt x="282" y="666"/>
                  </a:lnTo>
                  <a:lnTo>
                    <a:pt x="284" y="666"/>
                  </a:lnTo>
                  <a:lnTo>
                    <a:pt x="284" y="668"/>
                  </a:lnTo>
                  <a:lnTo>
                    <a:pt x="284" y="666"/>
                  </a:lnTo>
                  <a:lnTo>
                    <a:pt x="284" y="664"/>
                  </a:lnTo>
                  <a:lnTo>
                    <a:pt x="282" y="664"/>
                  </a:lnTo>
                  <a:lnTo>
                    <a:pt x="280" y="662"/>
                  </a:lnTo>
                  <a:lnTo>
                    <a:pt x="278" y="660"/>
                  </a:lnTo>
                  <a:lnTo>
                    <a:pt x="276" y="658"/>
                  </a:lnTo>
                  <a:lnTo>
                    <a:pt x="274" y="658"/>
                  </a:lnTo>
                  <a:lnTo>
                    <a:pt x="274" y="660"/>
                  </a:lnTo>
                  <a:lnTo>
                    <a:pt x="272" y="658"/>
                  </a:lnTo>
                  <a:lnTo>
                    <a:pt x="270" y="656"/>
                  </a:lnTo>
                  <a:lnTo>
                    <a:pt x="268" y="654"/>
                  </a:lnTo>
                  <a:lnTo>
                    <a:pt x="270" y="654"/>
                  </a:lnTo>
                  <a:lnTo>
                    <a:pt x="272" y="654"/>
                  </a:lnTo>
                  <a:lnTo>
                    <a:pt x="274" y="654"/>
                  </a:lnTo>
                  <a:lnTo>
                    <a:pt x="276" y="654"/>
                  </a:lnTo>
                  <a:lnTo>
                    <a:pt x="278" y="652"/>
                  </a:lnTo>
                  <a:lnTo>
                    <a:pt x="278" y="654"/>
                  </a:lnTo>
                  <a:lnTo>
                    <a:pt x="280" y="654"/>
                  </a:lnTo>
                  <a:lnTo>
                    <a:pt x="282" y="654"/>
                  </a:lnTo>
                  <a:lnTo>
                    <a:pt x="284" y="654"/>
                  </a:lnTo>
                  <a:lnTo>
                    <a:pt x="284" y="652"/>
                  </a:lnTo>
                  <a:lnTo>
                    <a:pt x="282" y="652"/>
                  </a:lnTo>
                  <a:lnTo>
                    <a:pt x="280" y="652"/>
                  </a:lnTo>
                  <a:lnTo>
                    <a:pt x="280" y="650"/>
                  </a:lnTo>
                  <a:lnTo>
                    <a:pt x="282" y="650"/>
                  </a:lnTo>
                  <a:lnTo>
                    <a:pt x="284" y="650"/>
                  </a:lnTo>
                  <a:lnTo>
                    <a:pt x="284" y="648"/>
                  </a:lnTo>
                  <a:lnTo>
                    <a:pt x="286" y="648"/>
                  </a:lnTo>
                  <a:lnTo>
                    <a:pt x="288" y="648"/>
                  </a:lnTo>
                  <a:lnTo>
                    <a:pt x="288" y="646"/>
                  </a:lnTo>
                  <a:lnTo>
                    <a:pt x="290" y="646"/>
                  </a:lnTo>
                  <a:lnTo>
                    <a:pt x="292" y="646"/>
                  </a:lnTo>
                  <a:lnTo>
                    <a:pt x="294" y="646"/>
                  </a:lnTo>
                  <a:lnTo>
                    <a:pt x="294" y="644"/>
                  </a:lnTo>
                  <a:lnTo>
                    <a:pt x="292" y="640"/>
                  </a:lnTo>
                  <a:lnTo>
                    <a:pt x="288" y="640"/>
                  </a:lnTo>
                  <a:lnTo>
                    <a:pt x="286" y="640"/>
                  </a:lnTo>
                  <a:lnTo>
                    <a:pt x="284" y="642"/>
                  </a:lnTo>
                  <a:lnTo>
                    <a:pt x="282" y="644"/>
                  </a:lnTo>
                  <a:lnTo>
                    <a:pt x="280" y="642"/>
                  </a:lnTo>
                  <a:lnTo>
                    <a:pt x="278" y="642"/>
                  </a:lnTo>
                  <a:lnTo>
                    <a:pt x="276" y="642"/>
                  </a:lnTo>
                  <a:lnTo>
                    <a:pt x="276" y="644"/>
                  </a:lnTo>
                  <a:lnTo>
                    <a:pt x="274" y="642"/>
                  </a:lnTo>
                  <a:lnTo>
                    <a:pt x="274" y="640"/>
                  </a:lnTo>
                  <a:lnTo>
                    <a:pt x="276" y="638"/>
                  </a:lnTo>
                  <a:lnTo>
                    <a:pt x="274" y="638"/>
                  </a:lnTo>
                  <a:lnTo>
                    <a:pt x="274" y="634"/>
                  </a:lnTo>
                  <a:lnTo>
                    <a:pt x="274" y="632"/>
                  </a:lnTo>
                  <a:lnTo>
                    <a:pt x="276" y="632"/>
                  </a:lnTo>
                  <a:lnTo>
                    <a:pt x="276" y="630"/>
                  </a:lnTo>
                  <a:lnTo>
                    <a:pt x="278" y="630"/>
                  </a:lnTo>
                  <a:lnTo>
                    <a:pt x="280" y="630"/>
                  </a:lnTo>
                  <a:lnTo>
                    <a:pt x="282" y="630"/>
                  </a:lnTo>
                  <a:lnTo>
                    <a:pt x="282" y="628"/>
                  </a:lnTo>
                  <a:lnTo>
                    <a:pt x="282" y="626"/>
                  </a:lnTo>
                  <a:lnTo>
                    <a:pt x="284" y="626"/>
                  </a:lnTo>
                  <a:lnTo>
                    <a:pt x="284" y="624"/>
                  </a:lnTo>
                  <a:lnTo>
                    <a:pt x="286" y="626"/>
                  </a:lnTo>
                  <a:lnTo>
                    <a:pt x="288" y="626"/>
                  </a:lnTo>
                  <a:lnTo>
                    <a:pt x="290" y="626"/>
                  </a:lnTo>
                  <a:lnTo>
                    <a:pt x="292" y="626"/>
                  </a:lnTo>
                  <a:lnTo>
                    <a:pt x="294" y="626"/>
                  </a:lnTo>
                  <a:lnTo>
                    <a:pt x="296" y="626"/>
                  </a:lnTo>
                  <a:lnTo>
                    <a:pt x="298" y="626"/>
                  </a:lnTo>
                  <a:lnTo>
                    <a:pt x="300" y="626"/>
                  </a:lnTo>
                  <a:lnTo>
                    <a:pt x="300" y="624"/>
                  </a:lnTo>
                  <a:lnTo>
                    <a:pt x="300" y="622"/>
                  </a:lnTo>
                  <a:lnTo>
                    <a:pt x="298" y="622"/>
                  </a:lnTo>
                  <a:lnTo>
                    <a:pt x="300" y="618"/>
                  </a:lnTo>
                  <a:lnTo>
                    <a:pt x="300" y="616"/>
                  </a:lnTo>
                  <a:lnTo>
                    <a:pt x="302" y="614"/>
                  </a:lnTo>
                  <a:lnTo>
                    <a:pt x="300" y="612"/>
                  </a:lnTo>
                  <a:lnTo>
                    <a:pt x="298" y="610"/>
                  </a:lnTo>
                  <a:lnTo>
                    <a:pt x="298" y="608"/>
                  </a:lnTo>
                  <a:lnTo>
                    <a:pt x="296" y="608"/>
                  </a:lnTo>
                  <a:lnTo>
                    <a:pt x="294" y="608"/>
                  </a:lnTo>
                  <a:lnTo>
                    <a:pt x="294" y="606"/>
                  </a:lnTo>
                  <a:lnTo>
                    <a:pt x="294" y="604"/>
                  </a:lnTo>
                  <a:lnTo>
                    <a:pt x="296" y="604"/>
                  </a:lnTo>
                  <a:lnTo>
                    <a:pt x="300" y="604"/>
                  </a:lnTo>
                  <a:lnTo>
                    <a:pt x="300" y="602"/>
                  </a:lnTo>
                  <a:lnTo>
                    <a:pt x="298" y="602"/>
                  </a:lnTo>
                  <a:lnTo>
                    <a:pt x="294" y="602"/>
                  </a:lnTo>
                  <a:lnTo>
                    <a:pt x="292" y="600"/>
                  </a:lnTo>
                  <a:lnTo>
                    <a:pt x="292" y="598"/>
                  </a:lnTo>
                  <a:lnTo>
                    <a:pt x="294" y="598"/>
                  </a:lnTo>
                  <a:lnTo>
                    <a:pt x="296" y="598"/>
                  </a:lnTo>
                  <a:lnTo>
                    <a:pt x="296" y="596"/>
                  </a:lnTo>
                  <a:lnTo>
                    <a:pt x="298" y="596"/>
                  </a:lnTo>
                  <a:lnTo>
                    <a:pt x="300" y="594"/>
                  </a:lnTo>
                  <a:lnTo>
                    <a:pt x="300" y="592"/>
                  </a:lnTo>
                  <a:lnTo>
                    <a:pt x="298" y="592"/>
                  </a:lnTo>
                  <a:lnTo>
                    <a:pt x="298" y="590"/>
                  </a:lnTo>
                  <a:lnTo>
                    <a:pt x="296" y="588"/>
                  </a:lnTo>
                  <a:lnTo>
                    <a:pt x="296" y="586"/>
                  </a:lnTo>
                  <a:lnTo>
                    <a:pt x="296" y="584"/>
                  </a:lnTo>
                  <a:lnTo>
                    <a:pt x="294" y="586"/>
                  </a:lnTo>
                  <a:lnTo>
                    <a:pt x="292" y="586"/>
                  </a:lnTo>
                  <a:lnTo>
                    <a:pt x="288" y="586"/>
                  </a:lnTo>
                  <a:lnTo>
                    <a:pt x="288" y="584"/>
                  </a:lnTo>
                  <a:lnTo>
                    <a:pt x="286" y="584"/>
                  </a:lnTo>
                  <a:lnTo>
                    <a:pt x="286" y="582"/>
                  </a:lnTo>
                  <a:lnTo>
                    <a:pt x="284" y="582"/>
                  </a:lnTo>
                  <a:lnTo>
                    <a:pt x="282" y="582"/>
                  </a:lnTo>
                  <a:lnTo>
                    <a:pt x="282" y="580"/>
                  </a:lnTo>
                  <a:lnTo>
                    <a:pt x="280" y="580"/>
                  </a:lnTo>
                  <a:lnTo>
                    <a:pt x="280" y="578"/>
                  </a:lnTo>
                  <a:lnTo>
                    <a:pt x="278" y="580"/>
                  </a:lnTo>
                  <a:lnTo>
                    <a:pt x="276" y="580"/>
                  </a:lnTo>
                  <a:lnTo>
                    <a:pt x="274" y="580"/>
                  </a:lnTo>
                  <a:lnTo>
                    <a:pt x="274" y="578"/>
                  </a:lnTo>
                  <a:lnTo>
                    <a:pt x="272" y="578"/>
                  </a:lnTo>
                  <a:lnTo>
                    <a:pt x="270" y="578"/>
                  </a:lnTo>
                  <a:lnTo>
                    <a:pt x="270" y="576"/>
                  </a:lnTo>
                  <a:lnTo>
                    <a:pt x="268" y="576"/>
                  </a:lnTo>
                  <a:lnTo>
                    <a:pt x="266" y="576"/>
                  </a:lnTo>
                  <a:lnTo>
                    <a:pt x="264" y="576"/>
                  </a:lnTo>
                  <a:lnTo>
                    <a:pt x="264" y="574"/>
                  </a:lnTo>
                  <a:lnTo>
                    <a:pt x="262" y="574"/>
                  </a:lnTo>
                  <a:lnTo>
                    <a:pt x="260" y="574"/>
                  </a:lnTo>
                  <a:lnTo>
                    <a:pt x="260" y="578"/>
                  </a:lnTo>
                  <a:lnTo>
                    <a:pt x="258" y="578"/>
                  </a:lnTo>
                  <a:lnTo>
                    <a:pt x="256" y="576"/>
                  </a:lnTo>
                  <a:lnTo>
                    <a:pt x="254" y="574"/>
                  </a:lnTo>
                  <a:lnTo>
                    <a:pt x="252" y="574"/>
                  </a:lnTo>
                  <a:lnTo>
                    <a:pt x="250" y="572"/>
                  </a:lnTo>
                  <a:lnTo>
                    <a:pt x="244" y="566"/>
                  </a:lnTo>
                  <a:lnTo>
                    <a:pt x="242" y="566"/>
                  </a:lnTo>
                  <a:lnTo>
                    <a:pt x="240" y="566"/>
                  </a:lnTo>
                  <a:lnTo>
                    <a:pt x="240" y="568"/>
                  </a:lnTo>
                  <a:lnTo>
                    <a:pt x="238" y="568"/>
                  </a:lnTo>
                  <a:lnTo>
                    <a:pt x="236" y="568"/>
                  </a:lnTo>
                  <a:lnTo>
                    <a:pt x="234" y="568"/>
                  </a:lnTo>
                  <a:lnTo>
                    <a:pt x="234" y="570"/>
                  </a:lnTo>
                  <a:lnTo>
                    <a:pt x="232" y="570"/>
                  </a:lnTo>
                  <a:lnTo>
                    <a:pt x="230" y="570"/>
                  </a:lnTo>
                  <a:lnTo>
                    <a:pt x="228" y="568"/>
                  </a:lnTo>
                  <a:lnTo>
                    <a:pt x="226" y="568"/>
                  </a:lnTo>
                  <a:lnTo>
                    <a:pt x="226" y="570"/>
                  </a:lnTo>
                  <a:lnTo>
                    <a:pt x="224" y="568"/>
                  </a:lnTo>
                  <a:lnTo>
                    <a:pt x="222" y="566"/>
                  </a:lnTo>
                  <a:lnTo>
                    <a:pt x="220" y="566"/>
                  </a:lnTo>
                  <a:lnTo>
                    <a:pt x="218" y="566"/>
                  </a:lnTo>
                  <a:lnTo>
                    <a:pt x="216" y="566"/>
                  </a:lnTo>
                  <a:lnTo>
                    <a:pt x="214" y="566"/>
                  </a:lnTo>
                  <a:lnTo>
                    <a:pt x="214" y="568"/>
                  </a:lnTo>
                  <a:lnTo>
                    <a:pt x="212" y="568"/>
                  </a:lnTo>
                  <a:lnTo>
                    <a:pt x="212" y="566"/>
                  </a:lnTo>
                  <a:lnTo>
                    <a:pt x="208" y="564"/>
                  </a:lnTo>
                  <a:lnTo>
                    <a:pt x="206" y="560"/>
                  </a:lnTo>
                  <a:lnTo>
                    <a:pt x="208" y="560"/>
                  </a:lnTo>
                  <a:lnTo>
                    <a:pt x="208" y="558"/>
                  </a:lnTo>
                  <a:lnTo>
                    <a:pt x="204" y="556"/>
                  </a:lnTo>
                  <a:lnTo>
                    <a:pt x="204" y="554"/>
                  </a:lnTo>
                  <a:lnTo>
                    <a:pt x="204" y="552"/>
                  </a:lnTo>
                  <a:lnTo>
                    <a:pt x="202" y="552"/>
                  </a:lnTo>
                  <a:lnTo>
                    <a:pt x="200" y="552"/>
                  </a:lnTo>
                  <a:lnTo>
                    <a:pt x="198" y="550"/>
                  </a:lnTo>
                  <a:lnTo>
                    <a:pt x="198" y="548"/>
                  </a:lnTo>
                  <a:lnTo>
                    <a:pt x="196" y="548"/>
                  </a:lnTo>
                  <a:lnTo>
                    <a:pt x="196" y="550"/>
                  </a:lnTo>
                  <a:lnTo>
                    <a:pt x="194" y="550"/>
                  </a:lnTo>
                  <a:lnTo>
                    <a:pt x="192" y="550"/>
                  </a:lnTo>
                  <a:lnTo>
                    <a:pt x="190" y="550"/>
                  </a:lnTo>
                  <a:lnTo>
                    <a:pt x="188" y="548"/>
                  </a:lnTo>
                  <a:lnTo>
                    <a:pt x="186" y="548"/>
                  </a:lnTo>
                  <a:lnTo>
                    <a:pt x="184" y="544"/>
                  </a:lnTo>
                  <a:lnTo>
                    <a:pt x="182" y="542"/>
                  </a:lnTo>
                  <a:lnTo>
                    <a:pt x="180" y="540"/>
                  </a:lnTo>
                  <a:lnTo>
                    <a:pt x="180" y="538"/>
                  </a:lnTo>
                  <a:lnTo>
                    <a:pt x="182" y="538"/>
                  </a:lnTo>
                  <a:lnTo>
                    <a:pt x="184" y="538"/>
                  </a:lnTo>
                  <a:lnTo>
                    <a:pt x="186" y="536"/>
                  </a:lnTo>
                  <a:lnTo>
                    <a:pt x="184" y="536"/>
                  </a:lnTo>
                  <a:lnTo>
                    <a:pt x="184" y="534"/>
                  </a:lnTo>
                  <a:lnTo>
                    <a:pt x="182" y="534"/>
                  </a:lnTo>
                  <a:lnTo>
                    <a:pt x="180" y="532"/>
                  </a:lnTo>
                  <a:lnTo>
                    <a:pt x="178" y="530"/>
                  </a:lnTo>
                  <a:lnTo>
                    <a:pt x="176" y="528"/>
                  </a:lnTo>
                  <a:lnTo>
                    <a:pt x="178" y="528"/>
                  </a:lnTo>
                  <a:lnTo>
                    <a:pt x="178" y="526"/>
                  </a:lnTo>
                  <a:lnTo>
                    <a:pt x="176" y="526"/>
                  </a:lnTo>
                  <a:lnTo>
                    <a:pt x="172" y="522"/>
                  </a:lnTo>
                  <a:lnTo>
                    <a:pt x="170" y="522"/>
                  </a:lnTo>
                  <a:lnTo>
                    <a:pt x="168" y="522"/>
                  </a:lnTo>
                  <a:lnTo>
                    <a:pt x="166" y="522"/>
                  </a:lnTo>
                  <a:lnTo>
                    <a:pt x="164" y="522"/>
                  </a:lnTo>
                  <a:lnTo>
                    <a:pt x="162" y="522"/>
                  </a:lnTo>
                  <a:lnTo>
                    <a:pt x="160" y="522"/>
                  </a:lnTo>
                  <a:lnTo>
                    <a:pt x="156" y="524"/>
                  </a:lnTo>
                  <a:lnTo>
                    <a:pt x="154" y="524"/>
                  </a:lnTo>
                  <a:lnTo>
                    <a:pt x="152" y="524"/>
                  </a:lnTo>
                  <a:lnTo>
                    <a:pt x="150" y="524"/>
                  </a:lnTo>
                  <a:lnTo>
                    <a:pt x="148" y="524"/>
                  </a:lnTo>
                  <a:lnTo>
                    <a:pt x="148" y="522"/>
                  </a:lnTo>
                  <a:lnTo>
                    <a:pt x="146" y="522"/>
                  </a:lnTo>
                  <a:lnTo>
                    <a:pt x="144" y="522"/>
                  </a:lnTo>
                  <a:lnTo>
                    <a:pt x="144" y="524"/>
                  </a:lnTo>
                  <a:lnTo>
                    <a:pt x="144" y="526"/>
                  </a:lnTo>
                  <a:lnTo>
                    <a:pt x="144" y="528"/>
                  </a:lnTo>
                  <a:lnTo>
                    <a:pt x="142" y="528"/>
                  </a:lnTo>
                  <a:lnTo>
                    <a:pt x="140" y="530"/>
                  </a:lnTo>
                  <a:lnTo>
                    <a:pt x="138" y="528"/>
                  </a:lnTo>
                  <a:lnTo>
                    <a:pt x="136" y="528"/>
                  </a:lnTo>
                  <a:lnTo>
                    <a:pt x="136" y="526"/>
                  </a:lnTo>
                  <a:lnTo>
                    <a:pt x="134" y="526"/>
                  </a:lnTo>
                  <a:lnTo>
                    <a:pt x="132" y="524"/>
                  </a:lnTo>
                  <a:lnTo>
                    <a:pt x="132" y="522"/>
                  </a:lnTo>
                  <a:lnTo>
                    <a:pt x="132" y="518"/>
                  </a:lnTo>
                  <a:lnTo>
                    <a:pt x="130" y="516"/>
                  </a:lnTo>
                  <a:lnTo>
                    <a:pt x="128" y="514"/>
                  </a:lnTo>
                  <a:lnTo>
                    <a:pt x="130" y="514"/>
                  </a:lnTo>
                  <a:lnTo>
                    <a:pt x="130" y="512"/>
                  </a:lnTo>
                  <a:lnTo>
                    <a:pt x="128" y="510"/>
                  </a:lnTo>
                  <a:lnTo>
                    <a:pt x="126" y="510"/>
                  </a:lnTo>
                  <a:lnTo>
                    <a:pt x="122" y="508"/>
                  </a:lnTo>
                  <a:lnTo>
                    <a:pt x="124" y="508"/>
                  </a:lnTo>
                  <a:lnTo>
                    <a:pt x="124" y="506"/>
                  </a:lnTo>
                  <a:lnTo>
                    <a:pt x="124" y="504"/>
                  </a:lnTo>
                  <a:lnTo>
                    <a:pt x="128" y="504"/>
                  </a:lnTo>
                  <a:lnTo>
                    <a:pt x="130" y="504"/>
                  </a:lnTo>
                  <a:lnTo>
                    <a:pt x="132" y="504"/>
                  </a:lnTo>
                  <a:lnTo>
                    <a:pt x="132" y="506"/>
                  </a:lnTo>
                  <a:lnTo>
                    <a:pt x="134" y="506"/>
                  </a:lnTo>
                  <a:lnTo>
                    <a:pt x="138" y="506"/>
                  </a:lnTo>
                  <a:lnTo>
                    <a:pt x="140" y="506"/>
                  </a:lnTo>
                  <a:lnTo>
                    <a:pt x="140" y="504"/>
                  </a:lnTo>
                  <a:lnTo>
                    <a:pt x="142" y="504"/>
                  </a:lnTo>
                  <a:lnTo>
                    <a:pt x="144" y="502"/>
                  </a:lnTo>
                  <a:lnTo>
                    <a:pt x="146" y="500"/>
                  </a:lnTo>
                  <a:lnTo>
                    <a:pt x="146" y="498"/>
                  </a:lnTo>
                  <a:lnTo>
                    <a:pt x="144" y="498"/>
                  </a:lnTo>
                  <a:lnTo>
                    <a:pt x="140" y="496"/>
                  </a:lnTo>
                  <a:lnTo>
                    <a:pt x="140" y="494"/>
                  </a:lnTo>
                  <a:lnTo>
                    <a:pt x="140" y="492"/>
                  </a:lnTo>
                  <a:lnTo>
                    <a:pt x="138" y="490"/>
                  </a:lnTo>
                  <a:lnTo>
                    <a:pt x="134" y="490"/>
                  </a:lnTo>
                  <a:lnTo>
                    <a:pt x="132" y="490"/>
                  </a:lnTo>
                  <a:lnTo>
                    <a:pt x="130" y="490"/>
                  </a:lnTo>
                  <a:lnTo>
                    <a:pt x="128" y="490"/>
                  </a:lnTo>
                  <a:lnTo>
                    <a:pt x="128" y="488"/>
                  </a:lnTo>
                  <a:lnTo>
                    <a:pt x="128" y="486"/>
                  </a:lnTo>
                  <a:lnTo>
                    <a:pt x="128" y="484"/>
                  </a:lnTo>
                  <a:lnTo>
                    <a:pt x="126" y="482"/>
                  </a:lnTo>
                  <a:lnTo>
                    <a:pt x="124" y="482"/>
                  </a:lnTo>
                  <a:lnTo>
                    <a:pt x="122" y="482"/>
                  </a:lnTo>
                  <a:lnTo>
                    <a:pt x="118" y="480"/>
                  </a:lnTo>
                  <a:lnTo>
                    <a:pt x="118" y="478"/>
                  </a:lnTo>
                  <a:lnTo>
                    <a:pt x="116" y="474"/>
                  </a:lnTo>
                  <a:lnTo>
                    <a:pt x="114" y="474"/>
                  </a:lnTo>
                  <a:lnTo>
                    <a:pt x="112" y="474"/>
                  </a:lnTo>
                  <a:lnTo>
                    <a:pt x="112" y="472"/>
                  </a:lnTo>
                  <a:lnTo>
                    <a:pt x="112" y="470"/>
                  </a:lnTo>
                  <a:lnTo>
                    <a:pt x="110" y="468"/>
                  </a:lnTo>
                  <a:lnTo>
                    <a:pt x="108" y="468"/>
                  </a:lnTo>
                  <a:lnTo>
                    <a:pt x="106" y="468"/>
                  </a:lnTo>
                  <a:lnTo>
                    <a:pt x="106" y="466"/>
                  </a:lnTo>
                  <a:lnTo>
                    <a:pt x="106" y="464"/>
                  </a:lnTo>
                  <a:lnTo>
                    <a:pt x="108" y="464"/>
                  </a:lnTo>
                  <a:lnTo>
                    <a:pt x="108" y="462"/>
                  </a:lnTo>
                  <a:lnTo>
                    <a:pt x="108" y="460"/>
                  </a:lnTo>
                  <a:lnTo>
                    <a:pt x="106" y="460"/>
                  </a:lnTo>
                  <a:lnTo>
                    <a:pt x="104" y="458"/>
                  </a:lnTo>
                  <a:lnTo>
                    <a:pt x="104" y="456"/>
                  </a:lnTo>
                  <a:lnTo>
                    <a:pt x="106" y="456"/>
                  </a:lnTo>
                  <a:lnTo>
                    <a:pt x="106" y="454"/>
                  </a:lnTo>
                  <a:lnTo>
                    <a:pt x="104" y="452"/>
                  </a:lnTo>
                  <a:lnTo>
                    <a:pt x="104" y="450"/>
                  </a:lnTo>
                  <a:lnTo>
                    <a:pt x="102" y="450"/>
                  </a:lnTo>
                  <a:lnTo>
                    <a:pt x="100" y="448"/>
                  </a:lnTo>
                  <a:lnTo>
                    <a:pt x="98" y="448"/>
                  </a:lnTo>
                  <a:lnTo>
                    <a:pt x="96" y="446"/>
                  </a:lnTo>
                  <a:lnTo>
                    <a:pt x="94" y="446"/>
                  </a:lnTo>
                  <a:lnTo>
                    <a:pt x="92" y="444"/>
                  </a:lnTo>
                  <a:lnTo>
                    <a:pt x="88" y="444"/>
                  </a:lnTo>
                  <a:lnTo>
                    <a:pt x="86" y="444"/>
                  </a:lnTo>
                  <a:lnTo>
                    <a:pt x="82" y="446"/>
                  </a:lnTo>
                  <a:lnTo>
                    <a:pt x="80" y="448"/>
                  </a:lnTo>
                  <a:lnTo>
                    <a:pt x="78" y="446"/>
                  </a:lnTo>
                  <a:lnTo>
                    <a:pt x="78" y="444"/>
                  </a:lnTo>
                  <a:lnTo>
                    <a:pt x="78" y="442"/>
                  </a:lnTo>
                  <a:lnTo>
                    <a:pt x="72" y="440"/>
                  </a:lnTo>
                  <a:lnTo>
                    <a:pt x="70" y="440"/>
                  </a:lnTo>
                  <a:lnTo>
                    <a:pt x="68" y="442"/>
                  </a:lnTo>
                  <a:lnTo>
                    <a:pt x="66" y="442"/>
                  </a:lnTo>
                  <a:lnTo>
                    <a:pt x="64" y="442"/>
                  </a:lnTo>
                  <a:lnTo>
                    <a:pt x="64" y="440"/>
                  </a:lnTo>
                  <a:lnTo>
                    <a:pt x="62" y="438"/>
                  </a:lnTo>
                  <a:lnTo>
                    <a:pt x="60" y="438"/>
                  </a:lnTo>
                  <a:lnTo>
                    <a:pt x="58" y="438"/>
                  </a:lnTo>
                  <a:lnTo>
                    <a:pt x="58" y="440"/>
                  </a:lnTo>
                  <a:lnTo>
                    <a:pt x="56" y="440"/>
                  </a:lnTo>
                  <a:lnTo>
                    <a:pt x="54" y="438"/>
                  </a:lnTo>
                  <a:lnTo>
                    <a:pt x="54" y="436"/>
                  </a:lnTo>
                  <a:lnTo>
                    <a:pt x="54" y="434"/>
                  </a:lnTo>
                  <a:lnTo>
                    <a:pt x="54" y="432"/>
                  </a:lnTo>
                  <a:lnTo>
                    <a:pt x="52" y="430"/>
                  </a:lnTo>
                  <a:lnTo>
                    <a:pt x="52" y="428"/>
                  </a:lnTo>
                  <a:lnTo>
                    <a:pt x="48" y="426"/>
                  </a:lnTo>
                  <a:lnTo>
                    <a:pt x="48" y="424"/>
                  </a:lnTo>
                  <a:lnTo>
                    <a:pt x="46" y="422"/>
                  </a:lnTo>
                  <a:lnTo>
                    <a:pt x="46" y="420"/>
                  </a:lnTo>
                  <a:lnTo>
                    <a:pt x="44" y="420"/>
                  </a:lnTo>
                  <a:lnTo>
                    <a:pt x="44" y="416"/>
                  </a:lnTo>
                  <a:lnTo>
                    <a:pt x="44" y="414"/>
                  </a:lnTo>
                  <a:lnTo>
                    <a:pt x="44" y="412"/>
                  </a:lnTo>
                  <a:lnTo>
                    <a:pt x="42" y="412"/>
                  </a:lnTo>
                  <a:lnTo>
                    <a:pt x="40" y="410"/>
                  </a:lnTo>
                  <a:lnTo>
                    <a:pt x="38" y="410"/>
                  </a:lnTo>
                  <a:lnTo>
                    <a:pt x="38" y="408"/>
                  </a:lnTo>
                  <a:lnTo>
                    <a:pt x="36" y="408"/>
                  </a:lnTo>
                  <a:lnTo>
                    <a:pt x="36" y="406"/>
                  </a:lnTo>
                  <a:lnTo>
                    <a:pt x="36" y="404"/>
                  </a:lnTo>
                  <a:lnTo>
                    <a:pt x="38" y="400"/>
                  </a:lnTo>
                  <a:lnTo>
                    <a:pt x="40" y="400"/>
                  </a:lnTo>
                  <a:lnTo>
                    <a:pt x="42" y="400"/>
                  </a:lnTo>
                  <a:lnTo>
                    <a:pt x="40" y="398"/>
                  </a:lnTo>
                  <a:lnTo>
                    <a:pt x="38" y="396"/>
                  </a:lnTo>
                  <a:lnTo>
                    <a:pt x="38" y="394"/>
                  </a:lnTo>
                  <a:lnTo>
                    <a:pt x="36" y="394"/>
                  </a:lnTo>
                  <a:lnTo>
                    <a:pt x="34" y="392"/>
                  </a:lnTo>
                  <a:lnTo>
                    <a:pt x="34" y="390"/>
                  </a:lnTo>
                  <a:lnTo>
                    <a:pt x="34" y="388"/>
                  </a:lnTo>
                  <a:lnTo>
                    <a:pt x="34" y="386"/>
                  </a:lnTo>
                  <a:lnTo>
                    <a:pt x="34" y="384"/>
                  </a:lnTo>
                  <a:lnTo>
                    <a:pt x="32" y="382"/>
                  </a:lnTo>
                  <a:lnTo>
                    <a:pt x="32" y="380"/>
                  </a:lnTo>
                  <a:lnTo>
                    <a:pt x="32" y="378"/>
                  </a:lnTo>
                  <a:lnTo>
                    <a:pt x="32" y="376"/>
                  </a:lnTo>
                  <a:lnTo>
                    <a:pt x="34" y="376"/>
                  </a:lnTo>
                  <a:lnTo>
                    <a:pt x="34" y="374"/>
                  </a:lnTo>
                  <a:lnTo>
                    <a:pt x="36" y="374"/>
                  </a:lnTo>
                  <a:lnTo>
                    <a:pt x="36" y="372"/>
                  </a:lnTo>
                  <a:lnTo>
                    <a:pt x="36" y="370"/>
                  </a:lnTo>
                  <a:lnTo>
                    <a:pt x="38" y="368"/>
                  </a:lnTo>
                  <a:lnTo>
                    <a:pt x="40" y="368"/>
                  </a:lnTo>
                  <a:lnTo>
                    <a:pt x="42" y="368"/>
                  </a:lnTo>
                  <a:lnTo>
                    <a:pt x="42" y="366"/>
                  </a:lnTo>
                  <a:lnTo>
                    <a:pt x="40" y="366"/>
                  </a:lnTo>
                  <a:lnTo>
                    <a:pt x="38" y="366"/>
                  </a:lnTo>
                  <a:lnTo>
                    <a:pt x="38" y="364"/>
                  </a:lnTo>
                  <a:lnTo>
                    <a:pt x="38" y="362"/>
                  </a:lnTo>
                  <a:lnTo>
                    <a:pt x="38" y="360"/>
                  </a:lnTo>
                  <a:lnTo>
                    <a:pt x="36" y="360"/>
                  </a:lnTo>
                  <a:lnTo>
                    <a:pt x="36" y="358"/>
                  </a:lnTo>
                  <a:lnTo>
                    <a:pt x="38" y="358"/>
                  </a:lnTo>
                  <a:lnTo>
                    <a:pt x="40" y="358"/>
                  </a:lnTo>
                  <a:lnTo>
                    <a:pt x="40" y="360"/>
                  </a:lnTo>
                  <a:lnTo>
                    <a:pt x="42" y="360"/>
                  </a:lnTo>
                  <a:lnTo>
                    <a:pt x="44" y="362"/>
                  </a:lnTo>
                  <a:lnTo>
                    <a:pt x="44" y="360"/>
                  </a:lnTo>
                  <a:lnTo>
                    <a:pt x="44" y="358"/>
                  </a:lnTo>
                  <a:lnTo>
                    <a:pt x="44" y="356"/>
                  </a:lnTo>
                  <a:lnTo>
                    <a:pt x="46" y="358"/>
                  </a:lnTo>
                  <a:lnTo>
                    <a:pt x="48" y="358"/>
                  </a:lnTo>
                  <a:lnTo>
                    <a:pt x="50" y="358"/>
                  </a:lnTo>
                  <a:lnTo>
                    <a:pt x="52" y="358"/>
                  </a:lnTo>
                  <a:lnTo>
                    <a:pt x="52" y="356"/>
                  </a:lnTo>
                  <a:lnTo>
                    <a:pt x="52" y="354"/>
                  </a:lnTo>
                  <a:lnTo>
                    <a:pt x="54" y="354"/>
                  </a:lnTo>
                  <a:lnTo>
                    <a:pt x="60" y="354"/>
                  </a:lnTo>
                  <a:lnTo>
                    <a:pt x="64" y="354"/>
                  </a:lnTo>
                  <a:lnTo>
                    <a:pt x="66" y="354"/>
                  </a:lnTo>
                  <a:lnTo>
                    <a:pt x="68" y="356"/>
                  </a:lnTo>
                  <a:lnTo>
                    <a:pt x="70" y="356"/>
                  </a:lnTo>
                  <a:lnTo>
                    <a:pt x="72" y="356"/>
                  </a:lnTo>
                  <a:lnTo>
                    <a:pt x="72" y="354"/>
                  </a:lnTo>
                  <a:lnTo>
                    <a:pt x="70" y="354"/>
                  </a:lnTo>
                  <a:lnTo>
                    <a:pt x="68" y="354"/>
                  </a:lnTo>
                  <a:lnTo>
                    <a:pt x="68" y="352"/>
                  </a:lnTo>
                  <a:lnTo>
                    <a:pt x="66" y="352"/>
                  </a:lnTo>
                  <a:lnTo>
                    <a:pt x="66" y="350"/>
                  </a:lnTo>
                  <a:lnTo>
                    <a:pt x="64" y="350"/>
                  </a:lnTo>
                  <a:lnTo>
                    <a:pt x="62" y="350"/>
                  </a:lnTo>
                  <a:lnTo>
                    <a:pt x="62" y="348"/>
                  </a:lnTo>
                  <a:lnTo>
                    <a:pt x="60" y="348"/>
                  </a:lnTo>
                  <a:lnTo>
                    <a:pt x="58" y="350"/>
                  </a:lnTo>
                  <a:lnTo>
                    <a:pt x="54" y="350"/>
                  </a:lnTo>
                  <a:lnTo>
                    <a:pt x="52" y="350"/>
                  </a:lnTo>
                  <a:lnTo>
                    <a:pt x="50" y="350"/>
                  </a:lnTo>
                  <a:lnTo>
                    <a:pt x="50" y="348"/>
                  </a:lnTo>
                  <a:lnTo>
                    <a:pt x="48" y="346"/>
                  </a:lnTo>
                  <a:lnTo>
                    <a:pt x="46" y="346"/>
                  </a:lnTo>
                  <a:lnTo>
                    <a:pt x="44" y="346"/>
                  </a:lnTo>
                  <a:lnTo>
                    <a:pt x="44" y="344"/>
                  </a:lnTo>
                  <a:lnTo>
                    <a:pt x="40" y="342"/>
                  </a:lnTo>
                  <a:lnTo>
                    <a:pt x="40" y="340"/>
                  </a:lnTo>
                  <a:lnTo>
                    <a:pt x="42" y="340"/>
                  </a:lnTo>
                  <a:lnTo>
                    <a:pt x="42" y="342"/>
                  </a:lnTo>
                  <a:lnTo>
                    <a:pt x="44" y="342"/>
                  </a:lnTo>
                  <a:lnTo>
                    <a:pt x="44" y="344"/>
                  </a:lnTo>
                  <a:lnTo>
                    <a:pt x="44" y="342"/>
                  </a:lnTo>
                  <a:lnTo>
                    <a:pt x="44" y="340"/>
                  </a:lnTo>
                  <a:lnTo>
                    <a:pt x="44" y="338"/>
                  </a:lnTo>
                  <a:lnTo>
                    <a:pt x="44" y="336"/>
                  </a:lnTo>
                  <a:lnTo>
                    <a:pt x="42" y="338"/>
                  </a:lnTo>
                  <a:lnTo>
                    <a:pt x="40" y="338"/>
                  </a:lnTo>
                  <a:lnTo>
                    <a:pt x="40" y="340"/>
                  </a:lnTo>
                  <a:lnTo>
                    <a:pt x="38" y="340"/>
                  </a:lnTo>
                  <a:lnTo>
                    <a:pt x="36" y="342"/>
                  </a:lnTo>
                  <a:lnTo>
                    <a:pt x="34" y="342"/>
                  </a:lnTo>
                  <a:lnTo>
                    <a:pt x="30" y="342"/>
                  </a:lnTo>
                  <a:lnTo>
                    <a:pt x="30" y="340"/>
                  </a:lnTo>
                  <a:lnTo>
                    <a:pt x="34" y="338"/>
                  </a:lnTo>
                  <a:lnTo>
                    <a:pt x="36" y="336"/>
                  </a:lnTo>
                  <a:lnTo>
                    <a:pt x="38" y="334"/>
                  </a:lnTo>
                  <a:lnTo>
                    <a:pt x="40" y="332"/>
                  </a:lnTo>
                  <a:lnTo>
                    <a:pt x="42" y="332"/>
                  </a:lnTo>
                  <a:lnTo>
                    <a:pt x="42" y="330"/>
                  </a:lnTo>
                  <a:lnTo>
                    <a:pt x="44" y="330"/>
                  </a:lnTo>
                  <a:lnTo>
                    <a:pt x="44" y="328"/>
                  </a:lnTo>
                  <a:lnTo>
                    <a:pt x="46" y="326"/>
                  </a:lnTo>
                  <a:lnTo>
                    <a:pt x="48" y="326"/>
                  </a:lnTo>
                  <a:lnTo>
                    <a:pt x="50" y="324"/>
                  </a:lnTo>
                  <a:lnTo>
                    <a:pt x="50" y="322"/>
                  </a:lnTo>
                  <a:lnTo>
                    <a:pt x="52" y="322"/>
                  </a:lnTo>
                  <a:lnTo>
                    <a:pt x="54" y="320"/>
                  </a:lnTo>
                  <a:lnTo>
                    <a:pt x="56" y="318"/>
                  </a:lnTo>
                  <a:lnTo>
                    <a:pt x="58" y="318"/>
                  </a:lnTo>
                  <a:lnTo>
                    <a:pt x="60" y="316"/>
                  </a:lnTo>
                  <a:lnTo>
                    <a:pt x="62" y="314"/>
                  </a:lnTo>
                  <a:lnTo>
                    <a:pt x="64" y="312"/>
                  </a:lnTo>
                  <a:lnTo>
                    <a:pt x="66" y="310"/>
                  </a:lnTo>
                  <a:lnTo>
                    <a:pt x="68" y="306"/>
                  </a:lnTo>
                  <a:lnTo>
                    <a:pt x="70" y="306"/>
                  </a:lnTo>
                  <a:lnTo>
                    <a:pt x="70" y="304"/>
                  </a:lnTo>
                  <a:lnTo>
                    <a:pt x="72" y="304"/>
                  </a:lnTo>
                  <a:lnTo>
                    <a:pt x="74" y="304"/>
                  </a:lnTo>
                  <a:lnTo>
                    <a:pt x="74" y="302"/>
                  </a:lnTo>
                  <a:lnTo>
                    <a:pt x="78" y="300"/>
                  </a:lnTo>
                  <a:lnTo>
                    <a:pt x="78" y="298"/>
                  </a:lnTo>
                  <a:lnTo>
                    <a:pt x="78" y="296"/>
                  </a:lnTo>
                  <a:lnTo>
                    <a:pt x="78" y="294"/>
                  </a:lnTo>
                  <a:lnTo>
                    <a:pt x="80" y="292"/>
                  </a:lnTo>
                  <a:lnTo>
                    <a:pt x="80" y="290"/>
                  </a:lnTo>
                  <a:lnTo>
                    <a:pt x="80" y="288"/>
                  </a:lnTo>
                  <a:lnTo>
                    <a:pt x="76" y="286"/>
                  </a:lnTo>
                  <a:lnTo>
                    <a:pt x="74" y="284"/>
                  </a:lnTo>
                  <a:lnTo>
                    <a:pt x="72" y="284"/>
                  </a:lnTo>
                  <a:lnTo>
                    <a:pt x="66" y="280"/>
                  </a:lnTo>
                  <a:lnTo>
                    <a:pt x="64" y="280"/>
                  </a:lnTo>
                  <a:lnTo>
                    <a:pt x="62" y="278"/>
                  </a:lnTo>
                  <a:lnTo>
                    <a:pt x="60" y="278"/>
                  </a:lnTo>
                  <a:lnTo>
                    <a:pt x="58" y="278"/>
                  </a:lnTo>
                  <a:lnTo>
                    <a:pt x="58" y="276"/>
                  </a:lnTo>
                  <a:lnTo>
                    <a:pt x="56" y="276"/>
                  </a:lnTo>
                  <a:lnTo>
                    <a:pt x="54" y="276"/>
                  </a:lnTo>
                  <a:lnTo>
                    <a:pt x="54" y="274"/>
                  </a:lnTo>
                  <a:lnTo>
                    <a:pt x="50" y="272"/>
                  </a:lnTo>
                  <a:lnTo>
                    <a:pt x="52" y="272"/>
                  </a:lnTo>
                  <a:lnTo>
                    <a:pt x="52" y="270"/>
                  </a:lnTo>
                  <a:lnTo>
                    <a:pt x="54" y="270"/>
                  </a:lnTo>
                  <a:lnTo>
                    <a:pt x="56" y="270"/>
                  </a:lnTo>
                  <a:lnTo>
                    <a:pt x="56" y="268"/>
                  </a:lnTo>
                  <a:lnTo>
                    <a:pt x="58" y="268"/>
                  </a:lnTo>
                  <a:lnTo>
                    <a:pt x="58" y="266"/>
                  </a:lnTo>
                  <a:lnTo>
                    <a:pt x="56" y="264"/>
                  </a:lnTo>
                  <a:lnTo>
                    <a:pt x="54" y="262"/>
                  </a:lnTo>
                  <a:lnTo>
                    <a:pt x="52" y="262"/>
                  </a:lnTo>
                  <a:lnTo>
                    <a:pt x="50" y="260"/>
                  </a:lnTo>
                  <a:lnTo>
                    <a:pt x="48" y="260"/>
                  </a:lnTo>
                  <a:lnTo>
                    <a:pt x="48" y="258"/>
                  </a:lnTo>
                  <a:lnTo>
                    <a:pt x="46" y="258"/>
                  </a:lnTo>
                  <a:lnTo>
                    <a:pt x="46" y="256"/>
                  </a:lnTo>
                  <a:lnTo>
                    <a:pt x="48" y="254"/>
                  </a:lnTo>
                  <a:lnTo>
                    <a:pt x="46" y="252"/>
                  </a:lnTo>
                  <a:lnTo>
                    <a:pt x="44" y="252"/>
                  </a:lnTo>
                  <a:lnTo>
                    <a:pt x="42" y="252"/>
                  </a:lnTo>
                  <a:lnTo>
                    <a:pt x="42" y="250"/>
                  </a:lnTo>
                  <a:lnTo>
                    <a:pt x="40" y="250"/>
                  </a:lnTo>
                  <a:lnTo>
                    <a:pt x="40" y="248"/>
                  </a:lnTo>
                  <a:lnTo>
                    <a:pt x="38" y="246"/>
                  </a:lnTo>
                  <a:lnTo>
                    <a:pt x="40" y="244"/>
                  </a:lnTo>
                  <a:lnTo>
                    <a:pt x="42" y="244"/>
                  </a:lnTo>
                  <a:lnTo>
                    <a:pt x="42" y="242"/>
                  </a:lnTo>
                  <a:lnTo>
                    <a:pt x="40" y="242"/>
                  </a:lnTo>
                  <a:lnTo>
                    <a:pt x="38" y="242"/>
                  </a:lnTo>
                  <a:lnTo>
                    <a:pt x="38" y="240"/>
                  </a:lnTo>
                  <a:lnTo>
                    <a:pt x="40" y="240"/>
                  </a:lnTo>
                  <a:lnTo>
                    <a:pt x="38" y="238"/>
                  </a:lnTo>
                  <a:lnTo>
                    <a:pt x="38" y="236"/>
                  </a:lnTo>
                  <a:lnTo>
                    <a:pt x="40" y="234"/>
                  </a:lnTo>
                  <a:lnTo>
                    <a:pt x="38" y="232"/>
                  </a:lnTo>
                  <a:lnTo>
                    <a:pt x="42" y="232"/>
                  </a:lnTo>
                  <a:lnTo>
                    <a:pt x="44" y="232"/>
                  </a:lnTo>
                  <a:lnTo>
                    <a:pt x="42" y="230"/>
                  </a:lnTo>
                  <a:lnTo>
                    <a:pt x="42" y="228"/>
                  </a:lnTo>
                  <a:lnTo>
                    <a:pt x="40" y="226"/>
                  </a:lnTo>
                  <a:lnTo>
                    <a:pt x="38" y="224"/>
                  </a:lnTo>
                  <a:lnTo>
                    <a:pt x="38" y="222"/>
                  </a:lnTo>
                  <a:lnTo>
                    <a:pt x="36" y="222"/>
                  </a:lnTo>
                  <a:lnTo>
                    <a:pt x="34" y="222"/>
                  </a:lnTo>
                  <a:lnTo>
                    <a:pt x="32" y="220"/>
                  </a:lnTo>
                  <a:lnTo>
                    <a:pt x="32" y="218"/>
                  </a:lnTo>
                  <a:lnTo>
                    <a:pt x="30" y="218"/>
                  </a:lnTo>
                  <a:lnTo>
                    <a:pt x="28" y="214"/>
                  </a:lnTo>
                  <a:lnTo>
                    <a:pt x="26" y="214"/>
                  </a:lnTo>
                  <a:lnTo>
                    <a:pt x="26" y="212"/>
                  </a:lnTo>
                  <a:lnTo>
                    <a:pt x="24" y="212"/>
                  </a:lnTo>
                  <a:lnTo>
                    <a:pt x="24" y="210"/>
                  </a:lnTo>
                  <a:lnTo>
                    <a:pt x="22" y="210"/>
                  </a:lnTo>
                  <a:lnTo>
                    <a:pt x="20" y="210"/>
                  </a:lnTo>
                  <a:lnTo>
                    <a:pt x="20" y="208"/>
                  </a:lnTo>
                  <a:lnTo>
                    <a:pt x="20" y="206"/>
                  </a:lnTo>
                  <a:lnTo>
                    <a:pt x="26" y="200"/>
                  </a:lnTo>
                  <a:lnTo>
                    <a:pt x="28" y="196"/>
                  </a:lnTo>
                  <a:lnTo>
                    <a:pt x="30" y="196"/>
                  </a:lnTo>
                  <a:lnTo>
                    <a:pt x="30" y="194"/>
                  </a:lnTo>
                  <a:lnTo>
                    <a:pt x="32" y="194"/>
                  </a:lnTo>
                  <a:lnTo>
                    <a:pt x="32" y="192"/>
                  </a:lnTo>
                  <a:lnTo>
                    <a:pt x="28" y="190"/>
                  </a:lnTo>
                  <a:lnTo>
                    <a:pt x="26" y="188"/>
                  </a:lnTo>
                  <a:lnTo>
                    <a:pt x="22" y="186"/>
                  </a:lnTo>
                  <a:lnTo>
                    <a:pt x="18" y="184"/>
                  </a:lnTo>
                  <a:lnTo>
                    <a:pt x="18" y="182"/>
                  </a:lnTo>
                  <a:lnTo>
                    <a:pt x="16" y="182"/>
                  </a:lnTo>
                  <a:lnTo>
                    <a:pt x="10" y="182"/>
                  </a:lnTo>
                  <a:lnTo>
                    <a:pt x="8" y="180"/>
                  </a:lnTo>
                  <a:lnTo>
                    <a:pt x="6" y="180"/>
                  </a:lnTo>
                  <a:lnTo>
                    <a:pt x="4" y="176"/>
                  </a:lnTo>
                  <a:lnTo>
                    <a:pt x="2" y="174"/>
                  </a:lnTo>
                  <a:lnTo>
                    <a:pt x="4" y="172"/>
                  </a:lnTo>
                  <a:lnTo>
                    <a:pt x="6" y="172"/>
                  </a:lnTo>
                  <a:lnTo>
                    <a:pt x="6" y="170"/>
                  </a:lnTo>
                  <a:lnTo>
                    <a:pt x="6" y="168"/>
                  </a:lnTo>
                  <a:lnTo>
                    <a:pt x="4" y="168"/>
                  </a:lnTo>
                  <a:lnTo>
                    <a:pt x="2" y="168"/>
                  </a:lnTo>
                  <a:lnTo>
                    <a:pt x="0" y="168"/>
                  </a:lnTo>
                  <a:lnTo>
                    <a:pt x="4" y="166"/>
                  </a:lnTo>
                  <a:lnTo>
                    <a:pt x="6" y="166"/>
                  </a:lnTo>
                  <a:lnTo>
                    <a:pt x="6" y="164"/>
                  </a:lnTo>
                  <a:lnTo>
                    <a:pt x="8" y="164"/>
                  </a:lnTo>
                  <a:lnTo>
                    <a:pt x="8" y="166"/>
                  </a:lnTo>
                  <a:lnTo>
                    <a:pt x="10" y="164"/>
                  </a:lnTo>
                  <a:lnTo>
                    <a:pt x="12" y="164"/>
                  </a:lnTo>
                  <a:lnTo>
                    <a:pt x="12" y="162"/>
                  </a:lnTo>
                  <a:lnTo>
                    <a:pt x="12" y="160"/>
                  </a:lnTo>
                  <a:lnTo>
                    <a:pt x="12" y="158"/>
                  </a:lnTo>
                  <a:lnTo>
                    <a:pt x="14" y="158"/>
                  </a:lnTo>
                  <a:lnTo>
                    <a:pt x="16" y="158"/>
                  </a:lnTo>
                  <a:lnTo>
                    <a:pt x="20" y="156"/>
                  </a:lnTo>
                  <a:lnTo>
                    <a:pt x="22" y="156"/>
                  </a:lnTo>
                  <a:lnTo>
                    <a:pt x="24" y="154"/>
                  </a:lnTo>
                  <a:lnTo>
                    <a:pt x="22" y="152"/>
                  </a:lnTo>
                  <a:lnTo>
                    <a:pt x="24" y="152"/>
                  </a:lnTo>
                  <a:lnTo>
                    <a:pt x="26" y="152"/>
                  </a:lnTo>
                  <a:lnTo>
                    <a:pt x="26" y="154"/>
                  </a:lnTo>
                  <a:lnTo>
                    <a:pt x="28" y="154"/>
                  </a:lnTo>
                  <a:lnTo>
                    <a:pt x="30" y="154"/>
                  </a:lnTo>
                  <a:lnTo>
                    <a:pt x="32" y="154"/>
                  </a:lnTo>
                  <a:lnTo>
                    <a:pt x="34" y="154"/>
                  </a:lnTo>
                  <a:lnTo>
                    <a:pt x="36" y="154"/>
                  </a:lnTo>
                  <a:lnTo>
                    <a:pt x="36" y="152"/>
                  </a:lnTo>
                  <a:lnTo>
                    <a:pt x="34" y="152"/>
                  </a:lnTo>
                  <a:lnTo>
                    <a:pt x="34" y="150"/>
                  </a:lnTo>
                  <a:lnTo>
                    <a:pt x="38" y="150"/>
                  </a:lnTo>
                  <a:lnTo>
                    <a:pt x="42" y="150"/>
                  </a:lnTo>
                  <a:lnTo>
                    <a:pt x="44" y="152"/>
                  </a:lnTo>
                  <a:lnTo>
                    <a:pt x="46" y="152"/>
                  </a:lnTo>
                  <a:lnTo>
                    <a:pt x="46" y="150"/>
                  </a:lnTo>
                  <a:lnTo>
                    <a:pt x="44" y="150"/>
                  </a:lnTo>
                  <a:lnTo>
                    <a:pt x="44" y="148"/>
                  </a:lnTo>
                  <a:lnTo>
                    <a:pt x="46" y="148"/>
                  </a:lnTo>
                  <a:lnTo>
                    <a:pt x="48" y="148"/>
                  </a:lnTo>
                  <a:lnTo>
                    <a:pt x="48" y="150"/>
                  </a:lnTo>
                  <a:lnTo>
                    <a:pt x="50" y="150"/>
                  </a:lnTo>
                  <a:lnTo>
                    <a:pt x="50" y="148"/>
                  </a:lnTo>
                  <a:lnTo>
                    <a:pt x="48" y="148"/>
                  </a:lnTo>
                  <a:lnTo>
                    <a:pt x="46" y="146"/>
                  </a:lnTo>
                  <a:lnTo>
                    <a:pt x="48" y="146"/>
                  </a:lnTo>
                  <a:lnTo>
                    <a:pt x="50" y="146"/>
                  </a:lnTo>
                  <a:lnTo>
                    <a:pt x="52" y="148"/>
                  </a:lnTo>
                  <a:lnTo>
                    <a:pt x="54" y="148"/>
                  </a:lnTo>
                  <a:lnTo>
                    <a:pt x="56" y="148"/>
                  </a:lnTo>
                  <a:lnTo>
                    <a:pt x="56" y="150"/>
                  </a:lnTo>
                  <a:lnTo>
                    <a:pt x="58" y="150"/>
                  </a:lnTo>
                  <a:lnTo>
                    <a:pt x="60" y="150"/>
                  </a:lnTo>
                  <a:lnTo>
                    <a:pt x="64" y="150"/>
                  </a:lnTo>
                  <a:lnTo>
                    <a:pt x="66" y="150"/>
                  </a:lnTo>
                  <a:lnTo>
                    <a:pt x="68" y="152"/>
                  </a:lnTo>
                  <a:lnTo>
                    <a:pt x="66" y="152"/>
                  </a:lnTo>
                  <a:lnTo>
                    <a:pt x="64" y="154"/>
                  </a:lnTo>
                  <a:lnTo>
                    <a:pt x="62" y="154"/>
                  </a:lnTo>
                  <a:lnTo>
                    <a:pt x="60" y="152"/>
                  </a:lnTo>
                  <a:lnTo>
                    <a:pt x="56" y="152"/>
                  </a:lnTo>
                  <a:lnTo>
                    <a:pt x="54" y="152"/>
                  </a:lnTo>
                  <a:lnTo>
                    <a:pt x="52" y="152"/>
                  </a:lnTo>
                  <a:lnTo>
                    <a:pt x="50" y="152"/>
                  </a:lnTo>
                  <a:lnTo>
                    <a:pt x="52" y="154"/>
                  </a:lnTo>
                  <a:lnTo>
                    <a:pt x="54" y="154"/>
                  </a:lnTo>
                  <a:lnTo>
                    <a:pt x="56" y="154"/>
                  </a:lnTo>
                  <a:lnTo>
                    <a:pt x="58" y="156"/>
                  </a:lnTo>
                  <a:lnTo>
                    <a:pt x="60" y="156"/>
                  </a:lnTo>
                  <a:lnTo>
                    <a:pt x="64" y="156"/>
                  </a:lnTo>
                  <a:lnTo>
                    <a:pt x="66" y="156"/>
                  </a:lnTo>
                  <a:lnTo>
                    <a:pt x="66" y="158"/>
                  </a:lnTo>
                  <a:lnTo>
                    <a:pt x="64" y="158"/>
                  </a:lnTo>
                  <a:lnTo>
                    <a:pt x="64" y="160"/>
                  </a:lnTo>
                  <a:lnTo>
                    <a:pt x="66" y="160"/>
                  </a:lnTo>
                  <a:lnTo>
                    <a:pt x="66" y="158"/>
                  </a:lnTo>
                  <a:lnTo>
                    <a:pt x="70" y="156"/>
                  </a:lnTo>
                  <a:lnTo>
                    <a:pt x="72" y="156"/>
                  </a:lnTo>
                  <a:lnTo>
                    <a:pt x="74" y="156"/>
                  </a:lnTo>
                  <a:lnTo>
                    <a:pt x="74" y="158"/>
                  </a:lnTo>
                  <a:lnTo>
                    <a:pt x="74" y="160"/>
                  </a:lnTo>
                  <a:lnTo>
                    <a:pt x="76" y="162"/>
                  </a:lnTo>
                  <a:lnTo>
                    <a:pt x="74" y="164"/>
                  </a:lnTo>
                  <a:lnTo>
                    <a:pt x="76" y="164"/>
                  </a:lnTo>
                  <a:lnTo>
                    <a:pt x="78" y="162"/>
                  </a:lnTo>
                  <a:lnTo>
                    <a:pt x="76" y="162"/>
                  </a:lnTo>
                  <a:lnTo>
                    <a:pt x="76" y="160"/>
                  </a:lnTo>
                  <a:lnTo>
                    <a:pt x="78" y="158"/>
                  </a:lnTo>
                  <a:lnTo>
                    <a:pt x="80" y="158"/>
                  </a:lnTo>
                  <a:lnTo>
                    <a:pt x="82" y="158"/>
                  </a:lnTo>
                  <a:lnTo>
                    <a:pt x="86" y="160"/>
                  </a:lnTo>
                  <a:lnTo>
                    <a:pt x="88" y="160"/>
                  </a:lnTo>
                  <a:lnTo>
                    <a:pt x="90" y="160"/>
                  </a:lnTo>
                  <a:lnTo>
                    <a:pt x="92" y="160"/>
                  </a:lnTo>
                  <a:lnTo>
                    <a:pt x="94" y="160"/>
                  </a:lnTo>
                  <a:lnTo>
                    <a:pt x="96" y="162"/>
                  </a:lnTo>
                  <a:lnTo>
                    <a:pt x="98" y="162"/>
                  </a:lnTo>
                  <a:lnTo>
                    <a:pt x="100" y="162"/>
                  </a:lnTo>
                  <a:lnTo>
                    <a:pt x="102" y="162"/>
                  </a:lnTo>
                  <a:lnTo>
                    <a:pt x="102" y="160"/>
                  </a:lnTo>
                  <a:lnTo>
                    <a:pt x="104" y="160"/>
                  </a:lnTo>
                  <a:lnTo>
                    <a:pt x="106" y="160"/>
                  </a:lnTo>
                  <a:lnTo>
                    <a:pt x="110" y="162"/>
                  </a:lnTo>
                  <a:lnTo>
                    <a:pt x="114" y="162"/>
                  </a:lnTo>
                  <a:lnTo>
                    <a:pt x="118" y="164"/>
                  </a:lnTo>
                  <a:lnTo>
                    <a:pt x="122" y="166"/>
                  </a:lnTo>
                  <a:lnTo>
                    <a:pt x="124" y="166"/>
                  </a:lnTo>
                  <a:lnTo>
                    <a:pt x="130" y="168"/>
                  </a:lnTo>
                  <a:lnTo>
                    <a:pt x="134" y="168"/>
                  </a:lnTo>
                  <a:lnTo>
                    <a:pt x="136" y="170"/>
                  </a:lnTo>
                  <a:lnTo>
                    <a:pt x="140" y="172"/>
                  </a:lnTo>
                  <a:lnTo>
                    <a:pt x="142" y="172"/>
                  </a:lnTo>
                  <a:lnTo>
                    <a:pt x="144" y="172"/>
                  </a:lnTo>
                  <a:lnTo>
                    <a:pt x="146" y="174"/>
                  </a:lnTo>
                  <a:lnTo>
                    <a:pt x="148" y="174"/>
                  </a:lnTo>
                  <a:lnTo>
                    <a:pt x="154" y="176"/>
                  </a:lnTo>
                  <a:lnTo>
                    <a:pt x="156" y="178"/>
                  </a:lnTo>
                  <a:lnTo>
                    <a:pt x="156" y="176"/>
                  </a:lnTo>
                  <a:lnTo>
                    <a:pt x="158" y="176"/>
                  </a:lnTo>
                  <a:lnTo>
                    <a:pt x="164" y="178"/>
                  </a:lnTo>
                  <a:lnTo>
                    <a:pt x="168" y="180"/>
                  </a:lnTo>
                  <a:lnTo>
                    <a:pt x="170" y="182"/>
                  </a:lnTo>
                  <a:lnTo>
                    <a:pt x="174" y="182"/>
                  </a:lnTo>
                  <a:lnTo>
                    <a:pt x="174" y="184"/>
                  </a:lnTo>
                  <a:lnTo>
                    <a:pt x="176" y="184"/>
                  </a:lnTo>
                  <a:lnTo>
                    <a:pt x="178" y="184"/>
                  </a:lnTo>
                  <a:lnTo>
                    <a:pt x="180" y="184"/>
                  </a:lnTo>
                  <a:lnTo>
                    <a:pt x="178" y="182"/>
                  </a:lnTo>
                  <a:lnTo>
                    <a:pt x="180" y="182"/>
                  </a:lnTo>
                  <a:lnTo>
                    <a:pt x="182" y="182"/>
                  </a:lnTo>
                  <a:lnTo>
                    <a:pt x="182" y="184"/>
                  </a:lnTo>
                  <a:lnTo>
                    <a:pt x="184" y="184"/>
                  </a:lnTo>
                  <a:lnTo>
                    <a:pt x="186" y="186"/>
                  </a:lnTo>
                  <a:lnTo>
                    <a:pt x="188" y="186"/>
                  </a:lnTo>
                  <a:lnTo>
                    <a:pt x="188" y="188"/>
                  </a:lnTo>
                  <a:lnTo>
                    <a:pt x="190" y="190"/>
                  </a:lnTo>
                  <a:lnTo>
                    <a:pt x="192" y="190"/>
                  </a:lnTo>
                  <a:lnTo>
                    <a:pt x="194" y="190"/>
                  </a:lnTo>
                  <a:lnTo>
                    <a:pt x="196" y="190"/>
                  </a:lnTo>
                  <a:lnTo>
                    <a:pt x="198" y="190"/>
                  </a:lnTo>
                  <a:lnTo>
                    <a:pt x="200" y="190"/>
                  </a:lnTo>
                  <a:lnTo>
                    <a:pt x="200" y="192"/>
                  </a:lnTo>
                  <a:lnTo>
                    <a:pt x="200" y="194"/>
                  </a:lnTo>
                  <a:lnTo>
                    <a:pt x="202" y="196"/>
                  </a:lnTo>
                  <a:lnTo>
                    <a:pt x="204" y="196"/>
                  </a:lnTo>
                  <a:lnTo>
                    <a:pt x="204" y="198"/>
                  </a:lnTo>
                  <a:lnTo>
                    <a:pt x="204" y="200"/>
                  </a:lnTo>
                  <a:lnTo>
                    <a:pt x="206" y="200"/>
                  </a:lnTo>
                  <a:lnTo>
                    <a:pt x="206" y="202"/>
                  </a:lnTo>
                  <a:lnTo>
                    <a:pt x="208" y="202"/>
                  </a:lnTo>
                  <a:lnTo>
                    <a:pt x="210" y="204"/>
                  </a:lnTo>
                  <a:lnTo>
                    <a:pt x="210" y="206"/>
                  </a:lnTo>
                  <a:lnTo>
                    <a:pt x="210" y="208"/>
                  </a:lnTo>
                  <a:lnTo>
                    <a:pt x="210" y="210"/>
                  </a:lnTo>
                  <a:lnTo>
                    <a:pt x="208" y="210"/>
                  </a:lnTo>
                  <a:lnTo>
                    <a:pt x="208" y="212"/>
                  </a:lnTo>
                  <a:lnTo>
                    <a:pt x="206" y="212"/>
                  </a:lnTo>
                  <a:lnTo>
                    <a:pt x="204" y="214"/>
                  </a:lnTo>
                  <a:lnTo>
                    <a:pt x="204" y="216"/>
                  </a:lnTo>
                  <a:lnTo>
                    <a:pt x="202" y="218"/>
                  </a:lnTo>
                  <a:lnTo>
                    <a:pt x="200" y="218"/>
                  </a:lnTo>
                  <a:lnTo>
                    <a:pt x="198" y="218"/>
                  </a:lnTo>
                  <a:lnTo>
                    <a:pt x="198" y="220"/>
                  </a:lnTo>
                  <a:lnTo>
                    <a:pt x="196" y="220"/>
                  </a:lnTo>
                  <a:lnTo>
                    <a:pt x="194" y="220"/>
                  </a:lnTo>
                  <a:lnTo>
                    <a:pt x="194" y="222"/>
                  </a:lnTo>
                  <a:lnTo>
                    <a:pt x="190" y="222"/>
                  </a:lnTo>
                  <a:lnTo>
                    <a:pt x="188" y="222"/>
                  </a:lnTo>
                  <a:lnTo>
                    <a:pt x="186" y="222"/>
                  </a:lnTo>
                  <a:lnTo>
                    <a:pt x="184" y="222"/>
                  </a:lnTo>
                  <a:lnTo>
                    <a:pt x="182" y="222"/>
                  </a:lnTo>
                  <a:lnTo>
                    <a:pt x="180" y="222"/>
                  </a:lnTo>
                  <a:lnTo>
                    <a:pt x="178" y="224"/>
                  </a:lnTo>
                  <a:lnTo>
                    <a:pt x="174" y="224"/>
                  </a:lnTo>
                  <a:lnTo>
                    <a:pt x="172" y="224"/>
                  </a:lnTo>
                  <a:lnTo>
                    <a:pt x="168" y="224"/>
                  </a:lnTo>
                  <a:lnTo>
                    <a:pt x="164" y="224"/>
                  </a:lnTo>
                  <a:lnTo>
                    <a:pt x="162" y="224"/>
                  </a:lnTo>
                  <a:lnTo>
                    <a:pt x="158" y="222"/>
                  </a:lnTo>
                  <a:lnTo>
                    <a:pt x="156" y="222"/>
                  </a:lnTo>
                  <a:lnTo>
                    <a:pt x="154" y="222"/>
                  </a:lnTo>
                  <a:lnTo>
                    <a:pt x="152" y="222"/>
                  </a:lnTo>
                  <a:lnTo>
                    <a:pt x="150" y="222"/>
                  </a:lnTo>
                  <a:lnTo>
                    <a:pt x="146" y="222"/>
                  </a:lnTo>
                  <a:lnTo>
                    <a:pt x="144" y="222"/>
                  </a:lnTo>
                  <a:lnTo>
                    <a:pt x="142" y="222"/>
                  </a:lnTo>
                  <a:lnTo>
                    <a:pt x="142" y="220"/>
                  </a:lnTo>
                  <a:lnTo>
                    <a:pt x="140" y="220"/>
                  </a:lnTo>
                  <a:lnTo>
                    <a:pt x="138" y="220"/>
                  </a:lnTo>
                  <a:lnTo>
                    <a:pt x="136" y="220"/>
                  </a:lnTo>
                  <a:lnTo>
                    <a:pt x="130" y="220"/>
                  </a:lnTo>
                  <a:lnTo>
                    <a:pt x="128" y="220"/>
                  </a:lnTo>
                  <a:lnTo>
                    <a:pt x="124" y="218"/>
                  </a:lnTo>
                  <a:lnTo>
                    <a:pt x="122" y="218"/>
                  </a:lnTo>
                  <a:lnTo>
                    <a:pt x="118" y="216"/>
                  </a:lnTo>
                  <a:lnTo>
                    <a:pt x="116" y="216"/>
                  </a:lnTo>
                  <a:lnTo>
                    <a:pt x="114" y="216"/>
                  </a:lnTo>
                  <a:lnTo>
                    <a:pt x="112" y="214"/>
                  </a:lnTo>
                  <a:lnTo>
                    <a:pt x="110" y="214"/>
                  </a:lnTo>
                  <a:lnTo>
                    <a:pt x="108" y="214"/>
                  </a:lnTo>
                  <a:lnTo>
                    <a:pt x="108" y="216"/>
                  </a:lnTo>
                  <a:lnTo>
                    <a:pt x="106" y="216"/>
                  </a:lnTo>
                  <a:lnTo>
                    <a:pt x="104" y="214"/>
                  </a:lnTo>
                  <a:lnTo>
                    <a:pt x="102" y="212"/>
                  </a:lnTo>
                  <a:lnTo>
                    <a:pt x="100" y="212"/>
                  </a:lnTo>
                  <a:lnTo>
                    <a:pt x="96" y="212"/>
                  </a:lnTo>
                  <a:lnTo>
                    <a:pt x="94" y="212"/>
                  </a:lnTo>
                  <a:lnTo>
                    <a:pt x="94" y="210"/>
                  </a:lnTo>
                  <a:lnTo>
                    <a:pt x="92" y="210"/>
                  </a:lnTo>
                  <a:lnTo>
                    <a:pt x="92" y="212"/>
                  </a:lnTo>
                  <a:lnTo>
                    <a:pt x="90" y="212"/>
                  </a:lnTo>
                  <a:lnTo>
                    <a:pt x="86" y="210"/>
                  </a:lnTo>
                  <a:lnTo>
                    <a:pt x="84" y="210"/>
                  </a:lnTo>
                  <a:lnTo>
                    <a:pt x="84" y="208"/>
                  </a:lnTo>
                  <a:lnTo>
                    <a:pt x="80" y="208"/>
                  </a:lnTo>
                  <a:lnTo>
                    <a:pt x="80" y="206"/>
                  </a:lnTo>
                  <a:lnTo>
                    <a:pt x="78" y="206"/>
                  </a:lnTo>
                  <a:lnTo>
                    <a:pt x="78" y="204"/>
                  </a:lnTo>
                  <a:lnTo>
                    <a:pt x="76" y="204"/>
                  </a:lnTo>
                  <a:lnTo>
                    <a:pt x="74" y="204"/>
                  </a:lnTo>
                  <a:lnTo>
                    <a:pt x="74" y="202"/>
                  </a:lnTo>
                  <a:lnTo>
                    <a:pt x="72" y="204"/>
                  </a:lnTo>
                  <a:lnTo>
                    <a:pt x="70" y="202"/>
                  </a:lnTo>
                  <a:lnTo>
                    <a:pt x="68" y="202"/>
                  </a:lnTo>
                  <a:lnTo>
                    <a:pt x="66" y="202"/>
                  </a:lnTo>
                  <a:lnTo>
                    <a:pt x="64" y="202"/>
                  </a:lnTo>
                  <a:lnTo>
                    <a:pt x="62" y="202"/>
                  </a:lnTo>
                  <a:lnTo>
                    <a:pt x="62" y="204"/>
                  </a:lnTo>
                  <a:lnTo>
                    <a:pt x="64" y="204"/>
                  </a:lnTo>
                  <a:lnTo>
                    <a:pt x="66" y="204"/>
                  </a:lnTo>
                  <a:lnTo>
                    <a:pt x="68" y="204"/>
                  </a:lnTo>
                  <a:lnTo>
                    <a:pt x="70" y="204"/>
                  </a:lnTo>
                  <a:lnTo>
                    <a:pt x="72" y="206"/>
                  </a:lnTo>
                  <a:lnTo>
                    <a:pt x="74" y="206"/>
                  </a:lnTo>
                  <a:lnTo>
                    <a:pt x="74" y="208"/>
                  </a:lnTo>
                  <a:lnTo>
                    <a:pt x="76" y="210"/>
                  </a:lnTo>
                  <a:lnTo>
                    <a:pt x="80" y="210"/>
                  </a:lnTo>
                  <a:lnTo>
                    <a:pt x="82" y="210"/>
                  </a:lnTo>
                  <a:lnTo>
                    <a:pt x="82" y="212"/>
                  </a:lnTo>
                  <a:lnTo>
                    <a:pt x="84" y="212"/>
                  </a:lnTo>
                  <a:lnTo>
                    <a:pt x="86" y="212"/>
                  </a:lnTo>
                  <a:lnTo>
                    <a:pt x="88" y="214"/>
                  </a:lnTo>
                  <a:lnTo>
                    <a:pt x="90" y="214"/>
                  </a:lnTo>
                  <a:lnTo>
                    <a:pt x="92" y="216"/>
                  </a:lnTo>
                  <a:lnTo>
                    <a:pt x="90" y="216"/>
                  </a:lnTo>
                  <a:lnTo>
                    <a:pt x="90" y="218"/>
                  </a:lnTo>
                  <a:lnTo>
                    <a:pt x="92" y="218"/>
                  </a:lnTo>
                  <a:lnTo>
                    <a:pt x="92" y="216"/>
                  </a:lnTo>
                  <a:lnTo>
                    <a:pt x="94" y="218"/>
                  </a:lnTo>
                  <a:lnTo>
                    <a:pt x="92" y="218"/>
                  </a:lnTo>
                  <a:lnTo>
                    <a:pt x="92" y="220"/>
                  </a:lnTo>
                  <a:lnTo>
                    <a:pt x="94" y="220"/>
                  </a:lnTo>
                  <a:lnTo>
                    <a:pt x="96" y="220"/>
                  </a:lnTo>
                  <a:lnTo>
                    <a:pt x="96" y="222"/>
                  </a:lnTo>
                  <a:lnTo>
                    <a:pt x="98" y="222"/>
                  </a:lnTo>
                  <a:lnTo>
                    <a:pt x="102" y="222"/>
                  </a:lnTo>
                  <a:lnTo>
                    <a:pt x="106" y="222"/>
                  </a:lnTo>
                  <a:lnTo>
                    <a:pt x="108" y="222"/>
                  </a:lnTo>
                  <a:lnTo>
                    <a:pt x="110" y="224"/>
                  </a:lnTo>
                  <a:lnTo>
                    <a:pt x="112" y="226"/>
                  </a:lnTo>
                  <a:lnTo>
                    <a:pt x="116" y="228"/>
                  </a:lnTo>
                  <a:lnTo>
                    <a:pt x="118" y="232"/>
                  </a:lnTo>
                  <a:lnTo>
                    <a:pt x="116" y="230"/>
                  </a:lnTo>
                  <a:lnTo>
                    <a:pt x="114" y="230"/>
                  </a:lnTo>
                  <a:lnTo>
                    <a:pt x="114" y="232"/>
                  </a:lnTo>
                  <a:lnTo>
                    <a:pt x="116" y="232"/>
                  </a:lnTo>
                  <a:lnTo>
                    <a:pt x="116" y="234"/>
                  </a:lnTo>
                  <a:lnTo>
                    <a:pt x="116" y="236"/>
                  </a:lnTo>
                  <a:lnTo>
                    <a:pt x="116" y="238"/>
                  </a:lnTo>
                  <a:lnTo>
                    <a:pt x="114" y="238"/>
                  </a:lnTo>
                  <a:lnTo>
                    <a:pt x="114" y="236"/>
                  </a:lnTo>
                  <a:lnTo>
                    <a:pt x="112" y="236"/>
                  </a:lnTo>
                  <a:lnTo>
                    <a:pt x="112" y="238"/>
                  </a:lnTo>
                  <a:lnTo>
                    <a:pt x="114" y="240"/>
                  </a:lnTo>
                  <a:lnTo>
                    <a:pt x="114" y="242"/>
                  </a:lnTo>
                  <a:lnTo>
                    <a:pt x="116" y="242"/>
                  </a:lnTo>
                  <a:lnTo>
                    <a:pt x="118" y="242"/>
                  </a:lnTo>
                  <a:lnTo>
                    <a:pt x="118" y="244"/>
                  </a:lnTo>
                  <a:lnTo>
                    <a:pt x="120" y="246"/>
                  </a:lnTo>
                  <a:lnTo>
                    <a:pt x="120" y="248"/>
                  </a:lnTo>
                  <a:lnTo>
                    <a:pt x="122" y="248"/>
                  </a:lnTo>
                  <a:lnTo>
                    <a:pt x="124" y="250"/>
                  </a:lnTo>
                  <a:lnTo>
                    <a:pt x="126" y="254"/>
                  </a:lnTo>
                  <a:lnTo>
                    <a:pt x="124" y="256"/>
                  </a:lnTo>
                  <a:lnTo>
                    <a:pt x="122" y="256"/>
                  </a:lnTo>
                  <a:lnTo>
                    <a:pt x="124" y="258"/>
                  </a:lnTo>
                  <a:lnTo>
                    <a:pt x="126" y="258"/>
                  </a:lnTo>
                  <a:lnTo>
                    <a:pt x="130" y="260"/>
                  </a:lnTo>
                  <a:lnTo>
                    <a:pt x="134" y="262"/>
                  </a:lnTo>
                  <a:lnTo>
                    <a:pt x="136" y="260"/>
                  </a:lnTo>
                  <a:lnTo>
                    <a:pt x="138" y="260"/>
                  </a:lnTo>
                  <a:lnTo>
                    <a:pt x="140" y="260"/>
                  </a:lnTo>
                  <a:lnTo>
                    <a:pt x="140" y="262"/>
                  </a:lnTo>
                  <a:lnTo>
                    <a:pt x="142" y="262"/>
                  </a:lnTo>
                  <a:lnTo>
                    <a:pt x="142" y="264"/>
                  </a:lnTo>
                  <a:lnTo>
                    <a:pt x="144" y="264"/>
                  </a:lnTo>
                  <a:lnTo>
                    <a:pt x="148" y="266"/>
                  </a:lnTo>
                  <a:lnTo>
                    <a:pt x="148" y="268"/>
                  </a:lnTo>
                  <a:lnTo>
                    <a:pt x="150" y="268"/>
                  </a:lnTo>
                  <a:lnTo>
                    <a:pt x="152" y="270"/>
                  </a:lnTo>
                  <a:lnTo>
                    <a:pt x="154" y="270"/>
                  </a:lnTo>
                  <a:lnTo>
                    <a:pt x="158" y="270"/>
                  </a:lnTo>
                  <a:lnTo>
                    <a:pt x="160" y="270"/>
                  </a:lnTo>
                  <a:lnTo>
                    <a:pt x="162" y="270"/>
                  </a:lnTo>
                  <a:lnTo>
                    <a:pt x="164" y="270"/>
                  </a:lnTo>
                  <a:lnTo>
                    <a:pt x="166" y="270"/>
                  </a:lnTo>
                  <a:lnTo>
                    <a:pt x="168" y="270"/>
                  </a:lnTo>
                  <a:lnTo>
                    <a:pt x="170" y="270"/>
                  </a:lnTo>
                  <a:lnTo>
                    <a:pt x="172" y="270"/>
                  </a:lnTo>
                  <a:lnTo>
                    <a:pt x="174" y="270"/>
                  </a:lnTo>
                  <a:lnTo>
                    <a:pt x="176" y="270"/>
                  </a:lnTo>
                  <a:lnTo>
                    <a:pt x="178" y="270"/>
                  </a:lnTo>
                  <a:lnTo>
                    <a:pt x="178" y="268"/>
                  </a:lnTo>
                  <a:lnTo>
                    <a:pt x="178" y="266"/>
                  </a:lnTo>
                  <a:lnTo>
                    <a:pt x="178" y="264"/>
                  </a:lnTo>
                  <a:lnTo>
                    <a:pt x="176" y="264"/>
                  </a:lnTo>
                  <a:lnTo>
                    <a:pt x="174" y="264"/>
                  </a:lnTo>
                  <a:lnTo>
                    <a:pt x="176" y="262"/>
                  </a:lnTo>
                  <a:lnTo>
                    <a:pt x="174" y="262"/>
                  </a:lnTo>
                  <a:lnTo>
                    <a:pt x="172" y="260"/>
                  </a:lnTo>
                  <a:lnTo>
                    <a:pt x="170" y="260"/>
                  </a:lnTo>
                  <a:lnTo>
                    <a:pt x="168" y="260"/>
                  </a:lnTo>
                  <a:lnTo>
                    <a:pt x="166" y="260"/>
                  </a:lnTo>
                  <a:lnTo>
                    <a:pt x="164" y="260"/>
                  </a:lnTo>
                  <a:lnTo>
                    <a:pt x="162" y="260"/>
                  </a:lnTo>
                  <a:lnTo>
                    <a:pt x="160" y="260"/>
                  </a:lnTo>
                  <a:lnTo>
                    <a:pt x="158" y="258"/>
                  </a:lnTo>
                  <a:lnTo>
                    <a:pt x="156" y="256"/>
                  </a:lnTo>
                  <a:lnTo>
                    <a:pt x="152" y="254"/>
                  </a:lnTo>
                  <a:lnTo>
                    <a:pt x="152" y="252"/>
                  </a:lnTo>
                  <a:lnTo>
                    <a:pt x="150" y="252"/>
                  </a:lnTo>
                  <a:lnTo>
                    <a:pt x="146" y="250"/>
                  </a:lnTo>
                  <a:lnTo>
                    <a:pt x="146" y="248"/>
                  </a:lnTo>
                  <a:lnTo>
                    <a:pt x="148" y="248"/>
                  </a:lnTo>
                  <a:lnTo>
                    <a:pt x="150" y="248"/>
                  </a:lnTo>
                  <a:lnTo>
                    <a:pt x="152" y="246"/>
                  </a:lnTo>
                  <a:lnTo>
                    <a:pt x="152" y="244"/>
                  </a:lnTo>
                  <a:lnTo>
                    <a:pt x="150" y="244"/>
                  </a:lnTo>
                  <a:lnTo>
                    <a:pt x="152" y="242"/>
                  </a:lnTo>
                  <a:lnTo>
                    <a:pt x="154" y="242"/>
                  </a:lnTo>
                  <a:lnTo>
                    <a:pt x="156" y="242"/>
                  </a:lnTo>
                  <a:lnTo>
                    <a:pt x="160" y="244"/>
                  </a:lnTo>
                  <a:lnTo>
                    <a:pt x="162" y="244"/>
                  </a:lnTo>
                  <a:lnTo>
                    <a:pt x="166" y="246"/>
                  </a:lnTo>
                  <a:lnTo>
                    <a:pt x="168" y="246"/>
                  </a:lnTo>
                  <a:lnTo>
                    <a:pt x="168" y="248"/>
                  </a:lnTo>
                  <a:lnTo>
                    <a:pt x="172" y="250"/>
                  </a:lnTo>
                  <a:lnTo>
                    <a:pt x="174" y="250"/>
                  </a:lnTo>
                  <a:lnTo>
                    <a:pt x="176" y="250"/>
                  </a:lnTo>
                  <a:lnTo>
                    <a:pt x="178" y="250"/>
                  </a:lnTo>
                  <a:lnTo>
                    <a:pt x="178" y="252"/>
                  </a:lnTo>
                  <a:lnTo>
                    <a:pt x="182" y="252"/>
                  </a:lnTo>
                  <a:lnTo>
                    <a:pt x="184" y="252"/>
                  </a:lnTo>
                  <a:lnTo>
                    <a:pt x="186" y="252"/>
                  </a:lnTo>
                  <a:lnTo>
                    <a:pt x="188" y="252"/>
                  </a:lnTo>
                  <a:lnTo>
                    <a:pt x="192" y="254"/>
                  </a:lnTo>
                  <a:lnTo>
                    <a:pt x="194" y="256"/>
                  </a:lnTo>
                  <a:lnTo>
                    <a:pt x="196" y="256"/>
                  </a:lnTo>
                  <a:lnTo>
                    <a:pt x="198" y="256"/>
                  </a:lnTo>
                  <a:lnTo>
                    <a:pt x="200" y="256"/>
                  </a:lnTo>
                  <a:lnTo>
                    <a:pt x="202" y="256"/>
                  </a:lnTo>
                  <a:lnTo>
                    <a:pt x="204" y="256"/>
                  </a:lnTo>
                  <a:lnTo>
                    <a:pt x="204" y="254"/>
                  </a:lnTo>
                  <a:lnTo>
                    <a:pt x="206" y="254"/>
                  </a:lnTo>
                  <a:lnTo>
                    <a:pt x="206" y="256"/>
                  </a:lnTo>
                  <a:lnTo>
                    <a:pt x="208" y="256"/>
                  </a:lnTo>
                  <a:lnTo>
                    <a:pt x="208" y="254"/>
                  </a:lnTo>
                  <a:lnTo>
                    <a:pt x="208" y="252"/>
                  </a:lnTo>
                  <a:lnTo>
                    <a:pt x="210" y="252"/>
                  </a:lnTo>
                  <a:lnTo>
                    <a:pt x="212" y="254"/>
                  </a:lnTo>
                  <a:lnTo>
                    <a:pt x="212" y="256"/>
                  </a:lnTo>
                  <a:lnTo>
                    <a:pt x="214" y="256"/>
                  </a:lnTo>
                  <a:lnTo>
                    <a:pt x="212" y="254"/>
                  </a:lnTo>
                  <a:lnTo>
                    <a:pt x="212" y="252"/>
                  </a:lnTo>
                  <a:lnTo>
                    <a:pt x="210" y="250"/>
                  </a:lnTo>
                  <a:lnTo>
                    <a:pt x="210" y="248"/>
                  </a:lnTo>
                  <a:lnTo>
                    <a:pt x="208" y="248"/>
                  </a:lnTo>
                  <a:lnTo>
                    <a:pt x="208" y="246"/>
                  </a:lnTo>
                  <a:lnTo>
                    <a:pt x="206" y="246"/>
                  </a:lnTo>
                  <a:lnTo>
                    <a:pt x="204" y="246"/>
                  </a:lnTo>
                  <a:lnTo>
                    <a:pt x="204" y="244"/>
                  </a:lnTo>
                  <a:lnTo>
                    <a:pt x="202" y="244"/>
                  </a:lnTo>
                  <a:lnTo>
                    <a:pt x="200" y="242"/>
                  </a:lnTo>
                  <a:lnTo>
                    <a:pt x="198" y="240"/>
                  </a:lnTo>
                  <a:lnTo>
                    <a:pt x="196" y="240"/>
                  </a:lnTo>
                  <a:lnTo>
                    <a:pt x="196" y="238"/>
                  </a:lnTo>
                  <a:lnTo>
                    <a:pt x="194" y="238"/>
                  </a:lnTo>
                  <a:lnTo>
                    <a:pt x="194" y="236"/>
                  </a:lnTo>
                  <a:lnTo>
                    <a:pt x="194" y="234"/>
                  </a:lnTo>
                  <a:lnTo>
                    <a:pt x="196" y="234"/>
                  </a:lnTo>
                  <a:lnTo>
                    <a:pt x="196" y="232"/>
                  </a:lnTo>
                  <a:lnTo>
                    <a:pt x="198" y="232"/>
                  </a:lnTo>
                  <a:lnTo>
                    <a:pt x="200" y="232"/>
                  </a:lnTo>
                  <a:lnTo>
                    <a:pt x="204" y="230"/>
                  </a:lnTo>
                  <a:lnTo>
                    <a:pt x="206" y="228"/>
                  </a:lnTo>
                  <a:lnTo>
                    <a:pt x="206" y="226"/>
                  </a:lnTo>
                  <a:lnTo>
                    <a:pt x="208" y="226"/>
                  </a:lnTo>
                  <a:lnTo>
                    <a:pt x="210" y="226"/>
                  </a:lnTo>
                  <a:lnTo>
                    <a:pt x="212" y="226"/>
                  </a:lnTo>
                  <a:lnTo>
                    <a:pt x="214" y="224"/>
                  </a:lnTo>
                  <a:lnTo>
                    <a:pt x="216" y="224"/>
                  </a:lnTo>
                  <a:lnTo>
                    <a:pt x="218" y="224"/>
                  </a:lnTo>
                  <a:lnTo>
                    <a:pt x="220" y="222"/>
                  </a:lnTo>
                  <a:lnTo>
                    <a:pt x="222" y="222"/>
                  </a:lnTo>
                  <a:lnTo>
                    <a:pt x="224" y="220"/>
                  </a:lnTo>
                  <a:lnTo>
                    <a:pt x="226" y="218"/>
                  </a:lnTo>
                  <a:lnTo>
                    <a:pt x="226" y="216"/>
                  </a:lnTo>
                  <a:lnTo>
                    <a:pt x="228" y="216"/>
                  </a:lnTo>
                  <a:lnTo>
                    <a:pt x="230" y="216"/>
                  </a:lnTo>
                  <a:lnTo>
                    <a:pt x="234" y="218"/>
                  </a:lnTo>
                  <a:lnTo>
                    <a:pt x="236" y="218"/>
                  </a:lnTo>
                  <a:lnTo>
                    <a:pt x="238" y="218"/>
                  </a:lnTo>
                  <a:lnTo>
                    <a:pt x="240" y="218"/>
                  </a:lnTo>
                  <a:lnTo>
                    <a:pt x="244" y="218"/>
                  </a:lnTo>
                  <a:lnTo>
                    <a:pt x="246" y="218"/>
                  </a:lnTo>
                  <a:lnTo>
                    <a:pt x="248" y="220"/>
                  </a:lnTo>
                  <a:lnTo>
                    <a:pt x="250" y="220"/>
                  </a:lnTo>
                  <a:lnTo>
                    <a:pt x="250" y="222"/>
                  </a:lnTo>
                  <a:lnTo>
                    <a:pt x="252" y="222"/>
                  </a:lnTo>
                  <a:lnTo>
                    <a:pt x="256" y="222"/>
                  </a:lnTo>
                  <a:lnTo>
                    <a:pt x="258" y="224"/>
                  </a:lnTo>
                  <a:lnTo>
                    <a:pt x="260" y="224"/>
                  </a:lnTo>
                  <a:lnTo>
                    <a:pt x="260" y="226"/>
                  </a:lnTo>
                  <a:lnTo>
                    <a:pt x="262" y="228"/>
                  </a:lnTo>
                  <a:lnTo>
                    <a:pt x="260" y="224"/>
                  </a:lnTo>
                  <a:lnTo>
                    <a:pt x="260" y="222"/>
                  </a:lnTo>
                  <a:lnTo>
                    <a:pt x="258" y="222"/>
                  </a:lnTo>
                  <a:lnTo>
                    <a:pt x="258" y="220"/>
                  </a:lnTo>
                  <a:lnTo>
                    <a:pt x="258" y="218"/>
                  </a:lnTo>
                  <a:lnTo>
                    <a:pt x="260" y="218"/>
                  </a:lnTo>
                  <a:lnTo>
                    <a:pt x="260" y="216"/>
                  </a:lnTo>
                  <a:lnTo>
                    <a:pt x="260" y="214"/>
                  </a:lnTo>
                  <a:lnTo>
                    <a:pt x="262" y="214"/>
                  </a:lnTo>
                  <a:lnTo>
                    <a:pt x="262" y="212"/>
                  </a:lnTo>
                  <a:lnTo>
                    <a:pt x="260" y="212"/>
                  </a:lnTo>
                  <a:lnTo>
                    <a:pt x="258" y="210"/>
                  </a:lnTo>
                  <a:lnTo>
                    <a:pt x="260" y="210"/>
                  </a:lnTo>
                  <a:lnTo>
                    <a:pt x="260" y="208"/>
                  </a:lnTo>
                  <a:lnTo>
                    <a:pt x="260" y="206"/>
                  </a:lnTo>
                  <a:lnTo>
                    <a:pt x="258" y="206"/>
                  </a:lnTo>
                  <a:lnTo>
                    <a:pt x="256" y="206"/>
                  </a:lnTo>
                  <a:lnTo>
                    <a:pt x="256" y="204"/>
                  </a:lnTo>
                  <a:lnTo>
                    <a:pt x="254" y="204"/>
                  </a:lnTo>
                  <a:lnTo>
                    <a:pt x="252" y="202"/>
                  </a:lnTo>
                  <a:lnTo>
                    <a:pt x="250" y="202"/>
                  </a:lnTo>
                  <a:lnTo>
                    <a:pt x="248" y="202"/>
                  </a:lnTo>
                  <a:lnTo>
                    <a:pt x="246" y="202"/>
                  </a:lnTo>
                  <a:lnTo>
                    <a:pt x="246" y="200"/>
                  </a:lnTo>
                  <a:lnTo>
                    <a:pt x="244" y="200"/>
                  </a:lnTo>
                  <a:lnTo>
                    <a:pt x="244" y="198"/>
                  </a:lnTo>
                  <a:lnTo>
                    <a:pt x="244" y="196"/>
                  </a:lnTo>
                  <a:lnTo>
                    <a:pt x="246" y="194"/>
                  </a:lnTo>
                  <a:lnTo>
                    <a:pt x="246" y="192"/>
                  </a:lnTo>
                  <a:lnTo>
                    <a:pt x="248" y="192"/>
                  </a:lnTo>
                  <a:lnTo>
                    <a:pt x="248" y="190"/>
                  </a:lnTo>
                  <a:lnTo>
                    <a:pt x="246" y="190"/>
                  </a:lnTo>
                  <a:lnTo>
                    <a:pt x="246" y="188"/>
                  </a:lnTo>
                  <a:lnTo>
                    <a:pt x="248" y="186"/>
                  </a:lnTo>
                  <a:lnTo>
                    <a:pt x="246" y="186"/>
                  </a:lnTo>
                  <a:lnTo>
                    <a:pt x="246" y="184"/>
                  </a:lnTo>
                  <a:lnTo>
                    <a:pt x="246" y="182"/>
                  </a:lnTo>
                  <a:lnTo>
                    <a:pt x="246" y="180"/>
                  </a:lnTo>
                  <a:lnTo>
                    <a:pt x="244" y="178"/>
                  </a:lnTo>
                  <a:lnTo>
                    <a:pt x="242" y="178"/>
                  </a:lnTo>
                  <a:lnTo>
                    <a:pt x="240" y="176"/>
                  </a:lnTo>
                  <a:lnTo>
                    <a:pt x="238" y="176"/>
                  </a:lnTo>
                  <a:lnTo>
                    <a:pt x="236" y="176"/>
                  </a:lnTo>
                  <a:lnTo>
                    <a:pt x="236" y="174"/>
                  </a:lnTo>
                  <a:lnTo>
                    <a:pt x="234" y="174"/>
                  </a:lnTo>
                  <a:lnTo>
                    <a:pt x="230" y="174"/>
                  </a:lnTo>
                  <a:lnTo>
                    <a:pt x="228" y="174"/>
                  </a:lnTo>
                  <a:lnTo>
                    <a:pt x="228" y="172"/>
                  </a:lnTo>
                  <a:lnTo>
                    <a:pt x="230" y="172"/>
                  </a:lnTo>
                  <a:lnTo>
                    <a:pt x="232" y="172"/>
                  </a:lnTo>
                  <a:lnTo>
                    <a:pt x="234" y="174"/>
                  </a:lnTo>
                  <a:lnTo>
                    <a:pt x="236" y="174"/>
                  </a:lnTo>
                  <a:lnTo>
                    <a:pt x="238" y="174"/>
                  </a:lnTo>
                  <a:lnTo>
                    <a:pt x="240" y="174"/>
                  </a:lnTo>
                  <a:lnTo>
                    <a:pt x="242" y="174"/>
                  </a:lnTo>
                  <a:lnTo>
                    <a:pt x="246" y="174"/>
                  </a:lnTo>
                  <a:lnTo>
                    <a:pt x="250" y="174"/>
                  </a:lnTo>
                  <a:lnTo>
                    <a:pt x="252" y="174"/>
                  </a:lnTo>
                  <a:lnTo>
                    <a:pt x="254" y="174"/>
                  </a:lnTo>
                  <a:lnTo>
                    <a:pt x="256" y="174"/>
                  </a:lnTo>
                  <a:lnTo>
                    <a:pt x="258" y="174"/>
                  </a:lnTo>
                  <a:lnTo>
                    <a:pt x="260" y="174"/>
                  </a:lnTo>
                  <a:lnTo>
                    <a:pt x="262" y="174"/>
                  </a:lnTo>
                  <a:lnTo>
                    <a:pt x="270" y="174"/>
                  </a:lnTo>
                  <a:lnTo>
                    <a:pt x="270" y="176"/>
                  </a:lnTo>
                  <a:lnTo>
                    <a:pt x="272" y="176"/>
                  </a:lnTo>
                  <a:lnTo>
                    <a:pt x="272" y="178"/>
                  </a:lnTo>
                  <a:lnTo>
                    <a:pt x="278" y="180"/>
                  </a:lnTo>
                  <a:lnTo>
                    <a:pt x="280" y="180"/>
                  </a:lnTo>
                  <a:lnTo>
                    <a:pt x="282" y="182"/>
                  </a:lnTo>
                  <a:lnTo>
                    <a:pt x="284" y="182"/>
                  </a:lnTo>
                  <a:lnTo>
                    <a:pt x="284" y="184"/>
                  </a:lnTo>
                  <a:lnTo>
                    <a:pt x="284" y="186"/>
                  </a:lnTo>
                  <a:lnTo>
                    <a:pt x="286" y="186"/>
                  </a:lnTo>
                  <a:lnTo>
                    <a:pt x="286" y="188"/>
                  </a:lnTo>
                  <a:lnTo>
                    <a:pt x="284" y="188"/>
                  </a:lnTo>
                  <a:lnTo>
                    <a:pt x="282" y="188"/>
                  </a:lnTo>
                  <a:lnTo>
                    <a:pt x="280" y="188"/>
                  </a:lnTo>
                  <a:lnTo>
                    <a:pt x="274" y="190"/>
                  </a:lnTo>
                  <a:lnTo>
                    <a:pt x="272" y="190"/>
                  </a:lnTo>
                  <a:lnTo>
                    <a:pt x="270" y="190"/>
                  </a:lnTo>
                  <a:lnTo>
                    <a:pt x="268" y="190"/>
                  </a:lnTo>
                  <a:lnTo>
                    <a:pt x="266" y="190"/>
                  </a:lnTo>
                  <a:lnTo>
                    <a:pt x="266" y="192"/>
                  </a:lnTo>
                  <a:lnTo>
                    <a:pt x="268" y="192"/>
                  </a:lnTo>
                  <a:lnTo>
                    <a:pt x="268" y="194"/>
                  </a:lnTo>
                  <a:lnTo>
                    <a:pt x="266" y="194"/>
                  </a:lnTo>
                  <a:lnTo>
                    <a:pt x="264" y="194"/>
                  </a:lnTo>
                  <a:lnTo>
                    <a:pt x="262" y="196"/>
                  </a:lnTo>
                  <a:lnTo>
                    <a:pt x="262" y="198"/>
                  </a:lnTo>
                  <a:lnTo>
                    <a:pt x="264" y="198"/>
                  </a:lnTo>
                  <a:lnTo>
                    <a:pt x="264" y="200"/>
                  </a:lnTo>
                  <a:lnTo>
                    <a:pt x="266" y="200"/>
                  </a:lnTo>
                  <a:lnTo>
                    <a:pt x="268" y="200"/>
                  </a:lnTo>
                  <a:lnTo>
                    <a:pt x="272" y="202"/>
                  </a:lnTo>
                  <a:lnTo>
                    <a:pt x="274" y="202"/>
                  </a:lnTo>
                  <a:lnTo>
                    <a:pt x="276" y="202"/>
                  </a:lnTo>
                  <a:lnTo>
                    <a:pt x="276" y="204"/>
                  </a:lnTo>
                  <a:lnTo>
                    <a:pt x="278" y="204"/>
                  </a:lnTo>
                  <a:lnTo>
                    <a:pt x="278" y="206"/>
                  </a:lnTo>
                  <a:lnTo>
                    <a:pt x="282" y="208"/>
                  </a:lnTo>
                  <a:lnTo>
                    <a:pt x="284" y="210"/>
                  </a:lnTo>
                  <a:lnTo>
                    <a:pt x="286" y="210"/>
                  </a:lnTo>
                  <a:lnTo>
                    <a:pt x="288" y="210"/>
                  </a:lnTo>
                  <a:lnTo>
                    <a:pt x="290" y="208"/>
                  </a:lnTo>
                  <a:lnTo>
                    <a:pt x="292" y="208"/>
                  </a:lnTo>
                  <a:lnTo>
                    <a:pt x="292" y="210"/>
                  </a:lnTo>
                  <a:lnTo>
                    <a:pt x="294" y="210"/>
                  </a:lnTo>
                  <a:lnTo>
                    <a:pt x="296" y="210"/>
                  </a:lnTo>
                  <a:lnTo>
                    <a:pt x="298" y="210"/>
                  </a:lnTo>
                  <a:lnTo>
                    <a:pt x="300" y="208"/>
                  </a:lnTo>
                  <a:lnTo>
                    <a:pt x="302" y="208"/>
                  </a:lnTo>
                  <a:lnTo>
                    <a:pt x="304" y="208"/>
                  </a:lnTo>
                  <a:lnTo>
                    <a:pt x="306" y="208"/>
                  </a:lnTo>
                  <a:lnTo>
                    <a:pt x="308" y="208"/>
                  </a:lnTo>
                  <a:lnTo>
                    <a:pt x="310" y="206"/>
                  </a:lnTo>
                  <a:lnTo>
                    <a:pt x="310" y="204"/>
                  </a:lnTo>
                  <a:lnTo>
                    <a:pt x="308" y="204"/>
                  </a:lnTo>
                  <a:lnTo>
                    <a:pt x="308" y="202"/>
                  </a:lnTo>
                  <a:lnTo>
                    <a:pt x="306" y="202"/>
                  </a:lnTo>
                  <a:lnTo>
                    <a:pt x="308" y="198"/>
                  </a:lnTo>
                  <a:lnTo>
                    <a:pt x="310" y="196"/>
                  </a:lnTo>
                  <a:lnTo>
                    <a:pt x="308" y="196"/>
                  </a:lnTo>
                  <a:lnTo>
                    <a:pt x="308" y="194"/>
                  </a:lnTo>
                  <a:lnTo>
                    <a:pt x="306" y="194"/>
                  </a:lnTo>
                  <a:lnTo>
                    <a:pt x="306" y="192"/>
                  </a:lnTo>
                  <a:lnTo>
                    <a:pt x="308" y="192"/>
                  </a:lnTo>
                  <a:lnTo>
                    <a:pt x="310" y="192"/>
                  </a:lnTo>
                  <a:lnTo>
                    <a:pt x="312" y="192"/>
                  </a:lnTo>
                  <a:lnTo>
                    <a:pt x="314" y="192"/>
                  </a:lnTo>
                  <a:lnTo>
                    <a:pt x="316" y="192"/>
                  </a:lnTo>
                  <a:lnTo>
                    <a:pt x="318" y="192"/>
                  </a:lnTo>
                  <a:lnTo>
                    <a:pt x="318" y="190"/>
                  </a:lnTo>
                  <a:lnTo>
                    <a:pt x="322" y="190"/>
                  </a:lnTo>
                  <a:lnTo>
                    <a:pt x="322" y="192"/>
                  </a:lnTo>
                  <a:lnTo>
                    <a:pt x="324" y="192"/>
                  </a:lnTo>
                  <a:lnTo>
                    <a:pt x="322" y="190"/>
                  </a:lnTo>
                  <a:lnTo>
                    <a:pt x="320" y="188"/>
                  </a:lnTo>
                  <a:lnTo>
                    <a:pt x="322" y="188"/>
                  </a:lnTo>
                  <a:lnTo>
                    <a:pt x="324" y="188"/>
                  </a:lnTo>
                  <a:lnTo>
                    <a:pt x="326" y="188"/>
                  </a:lnTo>
                  <a:lnTo>
                    <a:pt x="330" y="186"/>
                  </a:lnTo>
                  <a:lnTo>
                    <a:pt x="332" y="186"/>
                  </a:lnTo>
                  <a:lnTo>
                    <a:pt x="332" y="184"/>
                  </a:lnTo>
                  <a:lnTo>
                    <a:pt x="334" y="184"/>
                  </a:lnTo>
                  <a:lnTo>
                    <a:pt x="336" y="184"/>
                  </a:lnTo>
                  <a:lnTo>
                    <a:pt x="336" y="182"/>
                  </a:lnTo>
                  <a:lnTo>
                    <a:pt x="338" y="182"/>
                  </a:lnTo>
                  <a:lnTo>
                    <a:pt x="338" y="180"/>
                  </a:lnTo>
                  <a:lnTo>
                    <a:pt x="340" y="180"/>
                  </a:lnTo>
                  <a:lnTo>
                    <a:pt x="342" y="180"/>
                  </a:lnTo>
                  <a:lnTo>
                    <a:pt x="342" y="178"/>
                  </a:lnTo>
                  <a:lnTo>
                    <a:pt x="344" y="178"/>
                  </a:lnTo>
                  <a:lnTo>
                    <a:pt x="344" y="176"/>
                  </a:lnTo>
                  <a:lnTo>
                    <a:pt x="346" y="178"/>
                  </a:lnTo>
                  <a:lnTo>
                    <a:pt x="348" y="178"/>
                  </a:lnTo>
                  <a:lnTo>
                    <a:pt x="350" y="178"/>
                  </a:lnTo>
                  <a:lnTo>
                    <a:pt x="356" y="176"/>
                  </a:lnTo>
                  <a:lnTo>
                    <a:pt x="356" y="174"/>
                  </a:lnTo>
                  <a:lnTo>
                    <a:pt x="358" y="174"/>
                  </a:lnTo>
                  <a:lnTo>
                    <a:pt x="360" y="174"/>
                  </a:lnTo>
                  <a:lnTo>
                    <a:pt x="362" y="174"/>
                  </a:lnTo>
                  <a:lnTo>
                    <a:pt x="364" y="174"/>
                  </a:lnTo>
                  <a:lnTo>
                    <a:pt x="366" y="174"/>
                  </a:lnTo>
                  <a:lnTo>
                    <a:pt x="368" y="174"/>
                  </a:lnTo>
                  <a:lnTo>
                    <a:pt x="368" y="176"/>
                  </a:lnTo>
                  <a:lnTo>
                    <a:pt x="366" y="176"/>
                  </a:lnTo>
                  <a:lnTo>
                    <a:pt x="368" y="178"/>
                  </a:lnTo>
                  <a:lnTo>
                    <a:pt x="370" y="178"/>
                  </a:lnTo>
                  <a:lnTo>
                    <a:pt x="372" y="178"/>
                  </a:lnTo>
                  <a:lnTo>
                    <a:pt x="372" y="176"/>
                  </a:lnTo>
                  <a:lnTo>
                    <a:pt x="374" y="176"/>
                  </a:lnTo>
                  <a:lnTo>
                    <a:pt x="374" y="174"/>
                  </a:lnTo>
                  <a:lnTo>
                    <a:pt x="372" y="174"/>
                  </a:lnTo>
                  <a:lnTo>
                    <a:pt x="370" y="174"/>
                  </a:lnTo>
                  <a:lnTo>
                    <a:pt x="372" y="174"/>
                  </a:lnTo>
                  <a:lnTo>
                    <a:pt x="372" y="172"/>
                  </a:lnTo>
                  <a:lnTo>
                    <a:pt x="374" y="170"/>
                  </a:lnTo>
                  <a:lnTo>
                    <a:pt x="376" y="170"/>
                  </a:lnTo>
                  <a:lnTo>
                    <a:pt x="378" y="170"/>
                  </a:lnTo>
                  <a:lnTo>
                    <a:pt x="378" y="168"/>
                  </a:lnTo>
                  <a:lnTo>
                    <a:pt x="380" y="168"/>
                  </a:lnTo>
                  <a:lnTo>
                    <a:pt x="382" y="166"/>
                  </a:lnTo>
                  <a:lnTo>
                    <a:pt x="384" y="166"/>
                  </a:lnTo>
                  <a:lnTo>
                    <a:pt x="386" y="166"/>
                  </a:lnTo>
                  <a:lnTo>
                    <a:pt x="388" y="166"/>
                  </a:lnTo>
                  <a:lnTo>
                    <a:pt x="390" y="166"/>
                  </a:lnTo>
                  <a:lnTo>
                    <a:pt x="392" y="166"/>
                  </a:lnTo>
                  <a:lnTo>
                    <a:pt x="388" y="168"/>
                  </a:lnTo>
                  <a:lnTo>
                    <a:pt x="390" y="168"/>
                  </a:lnTo>
                  <a:lnTo>
                    <a:pt x="390" y="170"/>
                  </a:lnTo>
                  <a:lnTo>
                    <a:pt x="388" y="170"/>
                  </a:lnTo>
                  <a:lnTo>
                    <a:pt x="388" y="172"/>
                  </a:lnTo>
                  <a:lnTo>
                    <a:pt x="386" y="172"/>
                  </a:lnTo>
                  <a:lnTo>
                    <a:pt x="386" y="174"/>
                  </a:lnTo>
                  <a:lnTo>
                    <a:pt x="388" y="174"/>
                  </a:lnTo>
                  <a:lnTo>
                    <a:pt x="390" y="174"/>
                  </a:lnTo>
                  <a:lnTo>
                    <a:pt x="392" y="174"/>
                  </a:lnTo>
                  <a:lnTo>
                    <a:pt x="392" y="176"/>
                  </a:lnTo>
                  <a:lnTo>
                    <a:pt x="390" y="178"/>
                  </a:lnTo>
                  <a:lnTo>
                    <a:pt x="390" y="176"/>
                  </a:lnTo>
                  <a:lnTo>
                    <a:pt x="388" y="176"/>
                  </a:lnTo>
                  <a:lnTo>
                    <a:pt x="388" y="178"/>
                  </a:lnTo>
                  <a:lnTo>
                    <a:pt x="386" y="178"/>
                  </a:lnTo>
                  <a:lnTo>
                    <a:pt x="384" y="176"/>
                  </a:lnTo>
                  <a:lnTo>
                    <a:pt x="384" y="178"/>
                  </a:lnTo>
                  <a:lnTo>
                    <a:pt x="382" y="178"/>
                  </a:lnTo>
                  <a:lnTo>
                    <a:pt x="382" y="180"/>
                  </a:lnTo>
                  <a:lnTo>
                    <a:pt x="384" y="180"/>
                  </a:lnTo>
                  <a:lnTo>
                    <a:pt x="386" y="180"/>
                  </a:lnTo>
                  <a:lnTo>
                    <a:pt x="388" y="180"/>
                  </a:lnTo>
                  <a:lnTo>
                    <a:pt x="390" y="180"/>
                  </a:lnTo>
                  <a:lnTo>
                    <a:pt x="392" y="180"/>
                  </a:lnTo>
                  <a:lnTo>
                    <a:pt x="394" y="180"/>
                  </a:lnTo>
                  <a:lnTo>
                    <a:pt x="396" y="180"/>
                  </a:lnTo>
                  <a:lnTo>
                    <a:pt x="398" y="180"/>
                  </a:lnTo>
                  <a:lnTo>
                    <a:pt x="398" y="178"/>
                  </a:lnTo>
                  <a:lnTo>
                    <a:pt x="400" y="178"/>
                  </a:lnTo>
                  <a:lnTo>
                    <a:pt x="400" y="180"/>
                  </a:lnTo>
                  <a:lnTo>
                    <a:pt x="402" y="178"/>
                  </a:lnTo>
                  <a:lnTo>
                    <a:pt x="404" y="178"/>
                  </a:lnTo>
                  <a:lnTo>
                    <a:pt x="404" y="180"/>
                  </a:lnTo>
                  <a:lnTo>
                    <a:pt x="406" y="180"/>
                  </a:lnTo>
                  <a:lnTo>
                    <a:pt x="408" y="182"/>
                  </a:lnTo>
                  <a:lnTo>
                    <a:pt x="410" y="180"/>
                  </a:lnTo>
                  <a:lnTo>
                    <a:pt x="410" y="178"/>
                  </a:lnTo>
                  <a:lnTo>
                    <a:pt x="408" y="178"/>
                  </a:lnTo>
                  <a:lnTo>
                    <a:pt x="408" y="176"/>
                  </a:lnTo>
                  <a:lnTo>
                    <a:pt x="412" y="174"/>
                  </a:lnTo>
                  <a:lnTo>
                    <a:pt x="414" y="174"/>
                  </a:lnTo>
                  <a:lnTo>
                    <a:pt x="416" y="174"/>
                  </a:lnTo>
                  <a:lnTo>
                    <a:pt x="418" y="174"/>
                  </a:lnTo>
                  <a:lnTo>
                    <a:pt x="420" y="174"/>
                  </a:lnTo>
                  <a:lnTo>
                    <a:pt x="422" y="174"/>
                  </a:lnTo>
                  <a:lnTo>
                    <a:pt x="422" y="172"/>
                  </a:lnTo>
                  <a:lnTo>
                    <a:pt x="424" y="174"/>
                  </a:lnTo>
                  <a:lnTo>
                    <a:pt x="426" y="174"/>
                  </a:lnTo>
                  <a:lnTo>
                    <a:pt x="428" y="174"/>
                  </a:lnTo>
                  <a:lnTo>
                    <a:pt x="430" y="174"/>
                  </a:lnTo>
                  <a:lnTo>
                    <a:pt x="432" y="174"/>
                  </a:lnTo>
                  <a:lnTo>
                    <a:pt x="434" y="174"/>
                  </a:lnTo>
                  <a:lnTo>
                    <a:pt x="436" y="174"/>
                  </a:lnTo>
                  <a:lnTo>
                    <a:pt x="438" y="174"/>
                  </a:lnTo>
                  <a:lnTo>
                    <a:pt x="440" y="174"/>
                  </a:lnTo>
                  <a:lnTo>
                    <a:pt x="442" y="174"/>
                  </a:lnTo>
                  <a:lnTo>
                    <a:pt x="444" y="174"/>
                  </a:lnTo>
                  <a:lnTo>
                    <a:pt x="444" y="172"/>
                  </a:lnTo>
                  <a:lnTo>
                    <a:pt x="446" y="172"/>
                  </a:lnTo>
                  <a:lnTo>
                    <a:pt x="448" y="172"/>
                  </a:lnTo>
                  <a:lnTo>
                    <a:pt x="450" y="172"/>
                  </a:lnTo>
                  <a:lnTo>
                    <a:pt x="450" y="170"/>
                  </a:lnTo>
                  <a:lnTo>
                    <a:pt x="450" y="168"/>
                  </a:lnTo>
                  <a:lnTo>
                    <a:pt x="452" y="168"/>
                  </a:lnTo>
                  <a:lnTo>
                    <a:pt x="454" y="168"/>
                  </a:lnTo>
                  <a:lnTo>
                    <a:pt x="458" y="166"/>
                  </a:lnTo>
                  <a:lnTo>
                    <a:pt x="462" y="166"/>
                  </a:lnTo>
                  <a:lnTo>
                    <a:pt x="464" y="166"/>
                  </a:lnTo>
                  <a:lnTo>
                    <a:pt x="464" y="168"/>
                  </a:lnTo>
                  <a:lnTo>
                    <a:pt x="466" y="168"/>
                  </a:lnTo>
                  <a:lnTo>
                    <a:pt x="468" y="168"/>
                  </a:lnTo>
                  <a:lnTo>
                    <a:pt x="470" y="170"/>
                  </a:lnTo>
                  <a:lnTo>
                    <a:pt x="472" y="170"/>
                  </a:lnTo>
                  <a:lnTo>
                    <a:pt x="474" y="170"/>
                  </a:lnTo>
                  <a:lnTo>
                    <a:pt x="474" y="172"/>
                  </a:lnTo>
                  <a:lnTo>
                    <a:pt x="472" y="172"/>
                  </a:lnTo>
                  <a:lnTo>
                    <a:pt x="470" y="172"/>
                  </a:lnTo>
                  <a:lnTo>
                    <a:pt x="470" y="174"/>
                  </a:lnTo>
                  <a:lnTo>
                    <a:pt x="472" y="176"/>
                  </a:lnTo>
                  <a:lnTo>
                    <a:pt x="474" y="176"/>
                  </a:lnTo>
                  <a:lnTo>
                    <a:pt x="478" y="178"/>
                  </a:lnTo>
                  <a:lnTo>
                    <a:pt x="480" y="178"/>
                  </a:lnTo>
                  <a:lnTo>
                    <a:pt x="482" y="176"/>
                  </a:lnTo>
                  <a:lnTo>
                    <a:pt x="484" y="176"/>
                  </a:lnTo>
                  <a:lnTo>
                    <a:pt x="484" y="174"/>
                  </a:lnTo>
                  <a:lnTo>
                    <a:pt x="482" y="174"/>
                  </a:lnTo>
                  <a:lnTo>
                    <a:pt x="480" y="174"/>
                  </a:lnTo>
                  <a:lnTo>
                    <a:pt x="478" y="174"/>
                  </a:lnTo>
                  <a:lnTo>
                    <a:pt x="478" y="172"/>
                  </a:lnTo>
                  <a:lnTo>
                    <a:pt x="480" y="172"/>
                  </a:lnTo>
                  <a:lnTo>
                    <a:pt x="482" y="172"/>
                  </a:lnTo>
                  <a:lnTo>
                    <a:pt x="484" y="172"/>
                  </a:lnTo>
                  <a:lnTo>
                    <a:pt x="486" y="172"/>
                  </a:lnTo>
                  <a:lnTo>
                    <a:pt x="488" y="172"/>
                  </a:lnTo>
                  <a:lnTo>
                    <a:pt x="490" y="172"/>
                  </a:lnTo>
                  <a:lnTo>
                    <a:pt x="490" y="170"/>
                  </a:lnTo>
                  <a:lnTo>
                    <a:pt x="492" y="170"/>
                  </a:lnTo>
                  <a:lnTo>
                    <a:pt x="492" y="168"/>
                  </a:lnTo>
                  <a:lnTo>
                    <a:pt x="494" y="168"/>
                  </a:lnTo>
                  <a:lnTo>
                    <a:pt x="494" y="166"/>
                  </a:lnTo>
                  <a:lnTo>
                    <a:pt x="492" y="164"/>
                  </a:lnTo>
                  <a:lnTo>
                    <a:pt x="490" y="164"/>
                  </a:lnTo>
                  <a:lnTo>
                    <a:pt x="490" y="162"/>
                  </a:lnTo>
                  <a:lnTo>
                    <a:pt x="488" y="162"/>
                  </a:lnTo>
                  <a:lnTo>
                    <a:pt x="488" y="164"/>
                  </a:lnTo>
                  <a:lnTo>
                    <a:pt x="486" y="164"/>
                  </a:lnTo>
                  <a:lnTo>
                    <a:pt x="486" y="162"/>
                  </a:lnTo>
                  <a:lnTo>
                    <a:pt x="486" y="160"/>
                  </a:lnTo>
                  <a:lnTo>
                    <a:pt x="484" y="160"/>
                  </a:lnTo>
                  <a:lnTo>
                    <a:pt x="482" y="158"/>
                  </a:lnTo>
                  <a:lnTo>
                    <a:pt x="478" y="156"/>
                  </a:lnTo>
                  <a:lnTo>
                    <a:pt x="476" y="154"/>
                  </a:lnTo>
                  <a:lnTo>
                    <a:pt x="476" y="152"/>
                  </a:lnTo>
                  <a:lnTo>
                    <a:pt x="478" y="152"/>
                  </a:lnTo>
                  <a:lnTo>
                    <a:pt x="480" y="152"/>
                  </a:lnTo>
                  <a:lnTo>
                    <a:pt x="482" y="152"/>
                  </a:lnTo>
                  <a:lnTo>
                    <a:pt x="480" y="150"/>
                  </a:lnTo>
                  <a:lnTo>
                    <a:pt x="480" y="148"/>
                  </a:lnTo>
                  <a:lnTo>
                    <a:pt x="482" y="148"/>
                  </a:lnTo>
                  <a:lnTo>
                    <a:pt x="484" y="148"/>
                  </a:lnTo>
                  <a:lnTo>
                    <a:pt x="486" y="148"/>
                  </a:lnTo>
                  <a:lnTo>
                    <a:pt x="488" y="148"/>
                  </a:lnTo>
                  <a:lnTo>
                    <a:pt x="490" y="148"/>
                  </a:lnTo>
                  <a:lnTo>
                    <a:pt x="492" y="150"/>
                  </a:lnTo>
                  <a:lnTo>
                    <a:pt x="494" y="150"/>
                  </a:lnTo>
                  <a:lnTo>
                    <a:pt x="496" y="150"/>
                  </a:lnTo>
                  <a:lnTo>
                    <a:pt x="498" y="150"/>
                  </a:lnTo>
                  <a:lnTo>
                    <a:pt x="500" y="150"/>
                  </a:lnTo>
                  <a:lnTo>
                    <a:pt x="502" y="150"/>
                  </a:lnTo>
                  <a:lnTo>
                    <a:pt x="504" y="150"/>
                  </a:lnTo>
                  <a:lnTo>
                    <a:pt x="506" y="150"/>
                  </a:lnTo>
                  <a:lnTo>
                    <a:pt x="508" y="150"/>
                  </a:lnTo>
                  <a:lnTo>
                    <a:pt x="510" y="150"/>
                  </a:lnTo>
                  <a:lnTo>
                    <a:pt x="512" y="150"/>
                  </a:lnTo>
                  <a:lnTo>
                    <a:pt x="514" y="150"/>
                  </a:lnTo>
                  <a:lnTo>
                    <a:pt x="516" y="150"/>
                  </a:lnTo>
                  <a:lnTo>
                    <a:pt x="518" y="150"/>
                  </a:lnTo>
                  <a:lnTo>
                    <a:pt x="520" y="152"/>
                  </a:lnTo>
                  <a:lnTo>
                    <a:pt x="522" y="152"/>
                  </a:lnTo>
                  <a:lnTo>
                    <a:pt x="524" y="152"/>
                  </a:lnTo>
                  <a:lnTo>
                    <a:pt x="526" y="152"/>
                  </a:lnTo>
                  <a:lnTo>
                    <a:pt x="536" y="154"/>
                  </a:lnTo>
                  <a:lnTo>
                    <a:pt x="538" y="156"/>
                  </a:lnTo>
                  <a:lnTo>
                    <a:pt x="540" y="156"/>
                  </a:lnTo>
                  <a:lnTo>
                    <a:pt x="542" y="156"/>
                  </a:lnTo>
                  <a:lnTo>
                    <a:pt x="544" y="156"/>
                  </a:lnTo>
                  <a:lnTo>
                    <a:pt x="546" y="158"/>
                  </a:lnTo>
                  <a:lnTo>
                    <a:pt x="548" y="158"/>
                  </a:lnTo>
                  <a:lnTo>
                    <a:pt x="550" y="158"/>
                  </a:lnTo>
                  <a:lnTo>
                    <a:pt x="552" y="160"/>
                  </a:lnTo>
                  <a:lnTo>
                    <a:pt x="550" y="160"/>
                  </a:lnTo>
                  <a:lnTo>
                    <a:pt x="550" y="162"/>
                  </a:lnTo>
                  <a:lnTo>
                    <a:pt x="552" y="162"/>
                  </a:lnTo>
                  <a:lnTo>
                    <a:pt x="552" y="160"/>
                  </a:lnTo>
                  <a:lnTo>
                    <a:pt x="554" y="160"/>
                  </a:lnTo>
                  <a:lnTo>
                    <a:pt x="556" y="160"/>
                  </a:lnTo>
                  <a:lnTo>
                    <a:pt x="556" y="162"/>
                  </a:lnTo>
                  <a:lnTo>
                    <a:pt x="558" y="162"/>
                  </a:lnTo>
                  <a:lnTo>
                    <a:pt x="560" y="162"/>
                  </a:lnTo>
                  <a:lnTo>
                    <a:pt x="562" y="162"/>
                  </a:lnTo>
                  <a:lnTo>
                    <a:pt x="564" y="162"/>
                  </a:lnTo>
                  <a:lnTo>
                    <a:pt x="566" y="162"/>
                  </a:lnTo>
                  <a:lnTo>
                    <a:pt x="568" y="164"/>
                  </a:lnTo>
                  <a:lnTo>
                    <a:pt x="570" y="164"/>
                  </a:lnTo>
                  <a:lnTo>
                    <a:pt x="572" y="164"/>
                  </a:lnTo>
                  <a:lnTo>
                    <a:pt x="572" y="166"/>
                  </a:lnTo>
                  <a:lnTo>
                    <a:pt x="574" y="166"/>
                  </a:lnTo>
                  <a:lnTo>
                    <a:pt x="576" y="166"/>
                  </a:lnTo>
                  <a:lnTo>
                    <a:pt x="580" y="168"/>
                  </a:lnTo>
                  <a:lnTo>
                    <a:pt x="582" y="168"/>
                  </a:lnTo>
                  <a:lnTo>
                    <a:pt x="584" y="168"/>
                  </a:lnTo>
                  <a:lnTo>
                    <a:pt x="586" y="168"/>
                  </a:lnTo>
                  <a:lnTo>
                    <a:pt x="588" y="168"/>
                  </a:lnTo>
                  <a:lnTo>
                    <a:pt x="590" y="170"/>
                  </a:lnTo>
                  <a:lnTo>
                    <a:pt x="588" y="170"/>
                  </a:lnTo>
                  <a:lnTo>
                    <a:pt x="592" y="172"/>
                  </a:lnTo>
                  <a:lnTo>
                    <a:pt x="594" y="172"/>
                  </a:lnTo>
                  <a:lnTo>
                    <a:pt x="596" y="172"/>
                  </a:lnTo>
                  <a:lnTo>
                    <a:pt x="600" y="174"/>
                  </a:lnTo>
                  <a:lnTo>
                    <a:pt x="604" y="174"/>
                  </a:lnTo>
                  <a:lnTo>
                    <a:pt x="606" y="174"/>
                  </a:lnTo>
                  <a:lnTo>
                    <a:pt x="608" y="176"/>
                  </a:lnTo>
                  <a:lnTo>
                    <a:pt x="610" y="176"/>
                  </a:lnTo>
                  <a:lnTo>
                    <a:pt x="614" y="178"/>
                  </a:lnTo>
                  <a:lnTo>
                    <a:pt x="612" y="178"/>
                  </a:lnTo>
                  <a:lnTo>
                    <a:pt x="614" y="180"/>
                  </a:lnTo>
                  <a:lnTo>
                    <a:pt x="616" y="180"/>
                  </a:lnTo>
                  <a:lnTo>
                    <a:pt x="618" y="180"/>
                  </a:lnTo>
                  <a:lnTo>
                    <a:pt x="618" y="178"/>
                  </a:lnTo>
                  <a:lnTo>
                    <a:pt x="618" y="176"/>
                  </a:lnTo>
                  <a:lnTo>
                    <a:pt x="620" y="174"/>
                  </a:lnTo>
                  <a:lnTo>
                    <a:pt x="620" y="170"/>
                  </a:lnTo>
                  <a:lnTo>
                    <a:pt x="620" y="168"/>
                  </a:lnTo>
                  <a:lnTo>
                    <a:pt x="620" y="166"/>
                  </a:lnTo>
                  <a:lnTo>
                    <a:pt x="618" y="166"/>
                  </a:lnTo>
                  <a:lnTo>
                    <a:pt x="616" y="166"/>
                  </a:lnTo>
                  <a:lnTo>
                    <a:pt x="616" y="168"/>
                  </a:lnTo>
                  <a:lnTo>
                    <a:pt x="614" y="168"/>
                  </a:lnTo>
                  <a:lnTo>
                    <a:pt x="612" y="168"/>
                  </a:lnTo>
                  <a:lnTo>
                    <a:pt x="610" y="166"/>
                  </a:lnTo>
                  <a:lnTo>
                    <a:pt x="608" y="166"/>
                  </a:lnTo>
                  <a:lnTo>
                    <a:pt x="606" y="164"/>
                  </a:lnTo>
                  <a:lnTo>
                    <a:pt x="604" y="164"/>
                  </a:lnTo>
                  <a:lnTo>
                    <a:pt x="604" y="162"/>
                  </a:lnTo>
                  <a:lnTo>
                    <a:pt x="600" y="160"/>
                  </a:lnTo>
                  <a:lnTo>
                    <a:pt x="598" y="160"/>
                  </a:lnTo>
                  <a:lnTo>
                    <a:pt x="598" y="158"/>
                  </a:lnTo>
                  <a:lnTo>
                    <a:pt x="596" y="154"/>
                  </a:lnTo>
                  <a:lnTo>
                    <a:pt x="594" y="154"/>
                  </a:lnTo>
                  <a:lnTo>
                    <a:pt x="594" y="156"/>
                  </a:lnTo>
                  <a:lnTo>
                    <a:pt x="592" y="156"/>
                  </a:lnTo>
                  <a:lnTo>
                    <a:pt x="592" y="154"/>
                  </a:lnTo>
                  <a:lnTo>
                    <a:pt x="590" y="154"/>
                  </a:lnTo>
                  <a:lnTo>
                    <a:pt x="588" y="154"/>
                  </a:lnTo>
                  <a:lnTo>
                    <a:pt x="586" y="152"/>
                  </a:lnTo>
                  <a:lnTo>
                    <a:pt x="584" y="152"/>
                  </a:lnTo>
                  <a:lnTo>
                    <a:pt x="582" y="152"/>
                  </a:lnTo>
                  <a:lnTo>
                    <a:pt x="580" y="152"/>
                  </a:lnTo>
                  <a:lnTo>
                    <a:pt x="578" y="152"/>
                  </a:lnTo>
                  <a:lnTo>
                    <a:pt x="576" y="152"/>
                  </a:lnTo>
                  <a:lnTo>
                    <a:pt x="578" y="154"/>
                  </a:lnTo>
                  <a:lnTo>
                    <a:pt x="576" y="154"/>
                  </a:lnTo>
                  <a:lnTo>
                    <a:pt x="574" y="154"/>
                  </a:lnTo>
                  <a:lnTo>
                    <a:pt x="572" y="150"/>
                  </a:lnTo>
                  <a:lnTo>
                    <a:pt x="572" y="146"/>
                  </a:lnTo>
                  <a:lnTo>
                    <a:pt x="572" y="144"/>
                  </a:lnTo>
                  <a:lnTo>
                    <a:pt x="572" y="146"/>
                  </a:lnTo>
                  <a:lnTo>
                    <a:pt x="574" y="146"/>
                  </a:lnTo>
                  <a:lnTo>
                    <a:pt x="576" y="146"/>
                  </a:lnTo>
                  <a:lnTo>
                    <a:pt x="576" y="144"/>
                  </a:lnTo>
                  <a:lnTo>
                    <a:pt x="576" y="142"/>
                  </a:lnTo>
                  <a:lnTo>
                    <a:pt x="574" y="142"/>
                  </a:lnTo>
                  <a:lnTo>
                    <a:pt x="572" y="140"/>
                  </a:lnTo>
                  <a:lnTo>
                    <a:pt x="572" y="136"/>
                  </a:lnTo>
                  <a:lnTo>
                    <a:pt x="572" y="134"/>
                  </a:lnTo>
                  <a:lnTo>
                    <a:pt x="572" y="132"/>
                  </a:lnTo>
                  <a:lnTo>
                    <a:pt x="570" y="132"/>
                  </a:lnTo>
                  <a:lnTo>
                    <a:pt x="570" y="130"/>
                  </a:lnTo>
                  <a:lnTo>
                    <a:pt x="570" y="128"/>
                  </a:lnTo>
                  <a:lnTo>
                    <a:pt x="568" y="128"/>
                  </a:lnTo>
                  <a:lnTo>
                    <a:pt x="566" y="128"/>
                  </a:lnTo>
                  <a:lnTo>
                    <a:pt x="564" y="128"/>
                  </a:lnTo>
                  <a:lnTo>
                    <a:pt x="560" y="130"/>
                  </a:lnTo>
                  <a:lnTo>
                    <a:pt x="558" y="128"/>
                  </a:lnTo>
                  <a:lnTo>
                    <a:pt x="558" y="126"/>
                  </a:lnTo>
                  <a:lnTo>
                    <a:pt x="560" y="126"/>
                  </a:lnTo>
                  <a:lnTo>
                    <a:pt x="560" y="124"/>
                  </a:lnTo>
                  <a:lnTo>
                    <a:pt x="558" y="124"/>
                  </a:lnTo>
                  <a:lnTo>
                    <a:pt x="558" y="126"/>
                  </a:lnTo>
                  <a:lnTo>
                    <a:pt x="556" y="126"/>
                  </a:lnTo>
                  <a:lnTo>
                    <a:pt x="556" y="124"/>
                  </a:lnTo>
                  <a:lnTo>
                    <a:pt x="558" y="124"/>
                  </a:lnTo>
                  <a:lnTo>
                    <a:pt x="558" y="122"/>
                  </a:lnTo>
                  <a:lnTo>
                    <a:pt x="556" y="122"/>
                  </a:lnTo>
                  <a:lnTo>
                    <a:pt x="556" y="120"/>
                  </a:lnTo>
                  <a:lnTo>
                    <a:pt x="558" y="120"/>
                  </a:lnTo>
                  <a:lnTo>
                    <a:pt x="560" y="120"/>
                  </a:lnTo>
                  <a:lnTo>
                    <a:pt x="562" y="120"/>
                  </a:lnTo>
                  <a:lnTo>
                    <a:pt x="564" y="120"/>
                  </a:lnTo>
                  <a:lnTo>
                    <a:pt x="566" y="118"/>
                  </a:lnTo>
                  <a:lnTo>
                    <a:pt x="568" y="116"/>
                  </a:lnTo>
                  <a:lnTo>
                    <a:pt x="570" y="116"/>
                  </a:lnTo>
                  <a:lnTo>
                    <a:pt x="572" y="114"/>
                  </a:lnTo>
                  <a:lnTo>
                    <a:pt x="572" y="112"/>
                  </a:lnTo>
                  <a:lnTo>
                    <a:pt x="572" y="110"/>
                  </a:lnTo>
                  <a:lnTo>
                    <a:pt x="572" y="108"/>
                  </a:lnTo>
                  <a:lnTo>
                    <a:pt x="572" y="104"/>
                  </a:lnTo>
                  <a:lnTo>
                    <a:pt x="572" y="102"/>
                  </a:lnTo>
                  <a:lnTo>
                    <a:pt x="572" y="100"/>
                  </a:lnTo>
                  <a:lnTo>
                    <a:pt x="570" y="94"/>
                  </a:lnTo>
                  <a:lnTo>
                    <a:pt x="570" y="92"/>
                  </a:lnTo>
                  <a:lnTo>
                    <a:pt x="572" y="92"/>
                  </a:lnTo>
                  <a:lnTo>
                    <a:pt x="572" y="90"/>
                  </a:lnTo>
                  <a:lnTo>
                    <a:pt x="572" y="88"/>
                  </a:lnTo>
                  <a:lnTo>
                    <a:pt x="574" y="88"/>
                  </a:lnTo>
                  <a:lnTo>
                    <a:pt x="576" y="88"/>
                  </a:lnTo>
                  <a:lnTo>
                    <a:pt x="578" y="88"/>
                  </a:lnTo>
                  <a:lnTo>
                    <a:pt x="584" y="88"/>
                  </a:lnTo>
                  <a:lnTo>
                    <a:pt x="586" y="88"/>
                  </a:lnTo>
                  <a:lnTo>
                    <a:pt x="588" y="88"/>
                  </a:lnTo>
                  <a:lnTo>
                    <a:pt x="590" y="88"/>
                  </a:lnTo>
                  <a:lnTo>
                    <a:pt x="592" y="88"/>
                  </a:lnTo>
                  <a:lnTo>
                    <a:pt x="594" y="88"/>
                  </a:lnTo>
                  <a:lnTo>
                    <a:pt x="596" y="88"/>
                  </a:lnTo>
                  <a:lnTo>
                    <a:pt x="598" y="88"/>
                  </a:lnTo>
                  <a:lnTo>
                    <a:pt x="600" y="88"/>
                  </a:lnTo>
                  <a:lnTo>
                    <a:pt x="602" y="88"/>
                  </a:lnTo>
                  <a:lnTo>
                    <a:pt x="604" y="88"/>
                  </a:lnTo>
                  <a:lnTo>
                    <a:pt x="606" y="88"/>
                  </a:lnTo>
                  <a:lnTo>
                    <a:pt x="608" y="90"/>
                  </a:lnTo>
                  <a:lnTo>
                    <a:pt x="610" y="90"/>
                  </a:lnTo>
                  <a:lnTo>
                    <a:pt x="612" y="90"/>
                  </a:lnTo>
                  <a:lnTo>
                    <a:pt x="616" y="90"/>
                  </a:lnTo>
                  <a:lnTo>
                    <a:pt x="620" y="92"/>
                  </a:lnTo>
                  <a:lnTo>
                    <a:pt x="622" y="92"/>
                  </a:lnTo>
                  <a:lnTo>
                    <a:pt x="624" y="92"/>
                  </a:lnTo>
                  <a:lnTo>
                    <a:pt x="626" y="92"/>
                  </a:lnTo>
                  <a:lnTo>
                    <a:pt x="628" y="94"/>
                  </a:lnTo>
                  <a:lnTo>
                    <a:pt x="626" y="94"/>
                  </a:lnTo>
                  <a:lnTo>
                    <a:pt x="624" y="94"/>
                  </a:lnTo>
                  <a:lnTo>
                    <a:pt x="626" y="98"/>
                  </a:lnTo>
                  <a:lnTo>
                    <a:pt x="628" y="98"/>
                  </a:lnTo>
                  <a:lnTo>
                    <a:pt x="630" y="100"/>
                  </a:lnTo>
                  <a:lnTo>
                    <a:pt x="630" y="102"/>
                  </a:lnTo>
                  <a:lnTo>
                    <a:pt x="630" y="106"/>
                  </a:lnTo>
                  <a:lnTo>
                    <a:pt x="630" y="108"/>
                  </a:lnTo>
                  <a:lnTo>
                    <a:pt x="628" y="108"/>
                  </a:lnTo>
                  <a:lnTo>
                    <a:pt x="628" y="110"/>
                  </a:lnTo>
                  <a:lnTo>
                    <a:pt x="630" y="110"/>
                  </a:lnTo>
                  <a:lnTo>
                    <a:pt x="630" y="112"/>
                  </a:lnTo>
                  <a:lnTo>
                    <a:pt x="632" y="112"/>
                  </a:lnTo>
                  <a:lnTo>
                    <a:pt x="630" y="114"/>
                  </a:lnTo>
                  <a:lnTo>
                    <a:pt x="628" y="116"/>
                  </a:lnTo>
                  <a:lnTo>
                    <a:pt x="626" y="116"/>
                  </a:lnTo>
                  <a:lnTo>
                    <a:pt x="626" y="118"/>
                  </a:lnTo>
                  <a:lnTo>
                    <a:pt x="628" y="118"/>
                  </a:lnTo>
                  <a:lnTo>
                    <a:pt x="632" y="120"/>
                  </a:lnTo>
                  <a:lnTo>
                    <a:pt x="634" y="122"/>
                  </a:lnTo>
                  <a:lnTo>
                    <a:pt x="636" y="122"/>
                  </a:lnTo>
                  <a:lnTo>
                    <a:pt x="638" y="122"/>
                  </a:lnTo>
                  <a:lnTo>
                    <a:pt x="640" y="124"/>
                  </a:lnTo>
                  <a:lnTo>
                    <a:pt x="642" y="124"/>
                  </a:lnTo>
                  <a:lnTo>
                    <a:pt x="644" y="124"/>
                  </a:lnTo>
                  <a:lnTo>
                    <a:pt x="644" y="126"/>
                  </a:lnTo>
                  <a:lnTo>
                    <a:pt x="646" y="126"/>
                  </a:lnTo>
                  <a:lnTo>
                    <a:pt x="650" y="126"/>
                  </a:lnTo>
                  <a:lnTo>
                    <a:pt x="650" y="128"/>
                  </a:lnTo>
                  <a:lnTo>
                    <a:pt x="652" y="130"/>
                  </a:lnTo>
                  <a:lnTo>
                    <a:pt x="652" y="132"/>
                  </a:lnTo>
                  <a:lnTo>
                    <a:pt x="652" y="134"/>
                  </a:lnTo>
                  <a:lnTo>
                    <a:pt x="654" y="134"/>
                  </a:lnTo>
                  <a:lnTo>
                    <a:pt x="656" y="136"/>
                  </a:lnTo>
                  <a:lnTo>
                    <a:pt x="654" y="136"/>
                  </a:lnTo>
                  <a:lnTo>
                    <a:pt x="654" y="138"/>
                  </a:lnTo>
                  <a:lnTo>
                    <a:pt x="652" y="138"/>
                  </a:lnTo>
                  <a:lnTo>
                    <a:pt x="652" y="140"/>
                  </a:lnTo>
                  <a:lnTo>
                    <a:pt x="654" y="140"/>
                  </a:lnTo>
                  <a:lnTo>
                    <a:pt x="656" y="140"/>
                  </a:lnTo>
                  <a:lnTo>
                    <a:pt x="656" y="142"/>
                  </a:lnTo>
                  <a:lnTo>
                    <a:pt x="656" y="144"/>
                  </a:lnTo>
                  <a:lnTo>
                    <a:pt x="658" y="146"/>
                  </a:lnTo>
                  <a:lnTo>
                    <a:pt x="660" y="146"/>
                  </a:lnTo>
                  <a:lnTo>
                    <a:pt x="660" y="148"/>
                  </a:lnTo>
                  <a:lnTo>
                    <a:pt x="662" y="148"/>
                  </a:lnTo>
                  <a:lnTo>
                    <a:pt x="662" y="150"/>
                  </a:lnTo>
                  <a:lnTo>
                    <a:pt x="662" y="152"/>
                  </a:lnTo>
                  <a:lnTo>
                    <a:pt x="662" y="154"/>
                  </a:lnTo>
                  <a:lnTo>
                    <a:pt x="664" y="154"/>
                  </a:lnTo>
                  <a:lnTo>
                    <a:pt x="666" y="154"/>
                  </a:lnTo>
                  <a:lnTo>
                    <a:pt x="666" y="156"/>
                  </a:lnTo>
                  <a:lnTo>
                    <a:pt x="668" y="158"/>
                  </a:lnTo>
                  <a:lnTo>
                    <a:pt x="668" y="160"/>
                  </a:lnTo>
                  <a:lnTo>
                    <a:pt x="668" y="162"/>
                  </a:lnTo>
                  <a:lnTo>
                    <a:pt x="668" y="164"/>
                  </a:lnTo>
                  <a:lnTo>
                    <a:pt x="670" y="166"/>
                  </a:lnTo>
                  <a:lnTo>
                    <a:pt x="670" y="168"/>
                  </a:lnTo>
                  <a:lnTo>
                    <a:pt x="672" y="168"/>
                  </a:lnTo>
                  <a:lnTo>
                    <a:pt x="674" y="168"/>
                  </a:lnTo>
                  <a:lnTo>
                    <a:pt x="676" y="170"/>
                  </a:lnTo>
                  <a:lnTo>
                    <a:pt x="678" y="170"/>
                  </a:lnTo>
                  <a:lnTo>
                    <a:pt x="680" y="170"/>
                  </a:lnTo>
                  <a:lnTo>
                    <a:pt x="680" y="172"/>
                  </a:lnTo>
                  <a:lnTo>
                    <a:pt x="682" y="172"/>
                  </a:lnTo>
                  <a:lnTo>
                    <a:pt x="684" y="172"/>
                  </a:lnTo>
                  <a:lnTo>
                    <a:pt x="686" y="174"/>
                  </a:lnTo>
                  <a:lnTo>
                    <a:pt x="688" y="174"/>
                  </a:lnTo>
                  <a:lnTo>
                    <a:pt x="690" y="174"/>
                  </a:lnTo>
                  <a:lnTo>
                    <a:pt x="692" y="174"/>
                  </a:lnTo>
                  <a:lnTo>
                    <a:pt x="690" y="176"/>
                  </a:lnTo>
                  <a:lnTo>
                    <a:pt x="692" y="176"/>
                  </a:lnTo>
                  <a:lnTo>
                    <a:pt x="690" y="178"/>
                  </a:lnTo>
                  <a:lnTo>
                    <a:pt x="688" y="180"/>
                  </a:lnTo>
                  <a:lnTo>
                    <a:pt x="690" y="182"/>
                  </a:lnTo>
                  <a:lnTo>
                    <a:pt x="690" y="184"/>
                  </a:lnTo>
                  <a:lnTo>
                    <a:pt x="692" y="184"/>
                  </a:lnTo>
                  <a:lnTo>
                    <a:pt x="692" y="186"/>
                  </a:lnTo>
                  <a:lnTo>
                    <a:pt x="694" y="186"/>
                  </a:lnTo>
                  <a:lnTo>
                    <a:pt x="694" y="188"/>
                  </a:lnTo>
                  <a:lnTo>
                    <a:pt x="692" y="188"/>
                  </a:lnTo>
                  <a:lnTo>
                    <a:pt x="694" y="190"/>
                  </a:lnTo>
                  <a:lnTo>
                    <a:pt x="692" y="192"/>
                  </a:lnTo>
                  <a:lnTo>
                    <a:pt x="690" y="192"/>
                  </a:lnTo>
                  <a:lnTo>
                    <a:pt x="688" y="192"/>
                  </a:lnTo>
                  <a:lnTo>
                    <a:pt x="688" y="194"/>
                  </a:lnTo>
                  <a:lnTo>
                    <a:pt x="688" y="196"/>
                  </a:lnTo>
                  <a:lnTo>
                    <a:pt x="688" y="198"/>
                  </a:lnTo>
                  <a:lnTo>
                    <a:pt x="688" y="200"/>
                  </a:lnTo>
                  <a:lnTo>
                    <a:pt x="686" y="200"/>
                  </a:lnTo>
                  <a:lnTo>
                    <a:pt x="686" y="198"/>
                  </a:lnTo>
                  <a:lnTo>
                    <a:pt x="684" y="198"/>
                  </a:lnTo>
                  <a:lnTo>
                    <a:pt x="684" y="200"/>
                  </a:lnTo>
                  <a:lnTo>
                    <a:pt x="686" y="200"/>
                  </a:lnTo>
                  <a:lnTo>
                    <a:pt x="686" y="202"/>
                  </a:lnTo>
                  <a:lnTo>
                    <a:pt x="684" y="204"/>
                  </a:lnTo>
                  <a:lnTo>
                    <a:pt x="686" y="204"/>
                  </a:lnTo>
                  <a:lnTo>
                    <a:pt x="684" y="206"/>
                  </a:lnTo>
                  <a:lnTo>
                    <a:pt x="682" y="208"/>
                  </a:lnTo>
                  <a:lnTo>
                    <a:pt x="680" y="208"/>
                  </a:lnTo>
                  <a:lnTo>
                    <a:pt x="678" y="206"/>
                  </a:lnTo>
                  <a:lnTo>
                    <a:pt x="678" y="208"/>
                  </a:lnTo>
                  <a:lnTo>
                    <a:pt x="682" y="210"/>
                  </a:lnTo>
                  <a:lnTo>
                    <a:pt x="682" y="212"/>
                  </a:lnTo>
                  <a:lnTo>
                    <a:pt x="684" y="212"/>
                  </a:lnTo>
                  <a:lnTo>
                    <a:pt x="684" y="214"/>
                  </a:lnTo>
                  <a:lnTo>
                    <a:pt x="680" y="214"/>
                  </a:lnTo>
                  <a:lnTo>
                    <a:pt x="678" y="214"/>
                  </a:lnTo>
                  <a:lnTo>
                    <a:pt x="676" y="214"/>
                  </a:lnTo>
                  <a:lnTo>
                    <a:pt x="676" y="216"/>
                  </a:lnTo>
                  <a:lnTo>
                    <a:pt x="672" y="216"/>
                  </a:lnTo>
                  <a:lnTo>
                    <a:pt x="670" y="216"/>
                  </a:lnTo>
                  <a:lnTo>
                    <a:pt x="668" y="216"/>
                  </a:lnTo>
                  <a:lnTo>
                    <a:pt x="666" y="214"/>
                  </a:lnTo>
                  <a:lnTo>
                    <a:pt x="668" y="212"/>
                  </a:lnTo>
                  <a:lnTo>
                    <a:pt x="668" y="210"/>
                  </a:lnTo>
                  <a:lnTo>
                    <a:pt x="668" y="212"/>
                  </a:lnTo>
                  <a:lnTo>
                    <a:pt x="666" y="212"/>
                  </a:lnTo>
                  <a:lnTo>
                    <a:pt x="664" y="212"/>
                  </a:lnTo>
                  <a:lnTo>
                    <a:pt x="662" y="212"/>
                  </a:lnTo>
                  <a:lnTo>
                    <a:pt x="660" y="210"/>
                  </a:lnTo>
                  <a:lnTo>
                    <a:pt x="658" y="210"/>
                  </a:lnTo>
                  <a:lnTo>
                    <a:pt x="658" y="212"/>
                  </a:lnTo>
                  <a:lnTo>
                    <a:pt x="660" y="212"/>
                  </a:lnTo>
                  <a:lnTo>
                    <a:pt x="662" y="212"/>
                  </a:lnTo>
                  <a:lnTo>
                    <a:pt x="664" y="216"/>
                  </a:lnTo>
                  <a:lnTo>
                    <a:pt x="662" y="216"/>
                  </a:lnTo>
                  <a:lnTo>
                    <a:pt x="660" y="218"/>
                  </a:lnTo>
                  <a:lnTo>
                    <a:pt x="660" y="216"/>
                  </a:lnTo>
                  <a:lnTo>
                    <a:pt x="658" y="216"/>
                  </a:lnTo>
                  <a:lnTo>
                    <a:pt x="654" y="214"/>
                  </a:lnTo>
                  <a:lnTo>
                    <a:pt x="652" y="212"/>
                  </a:lnTo>
                  <a:lnTo>
                    <a:pt x="652" y="210"/>
                  </a:lnTo>
                  <a:lnTo>
                    <a:pt x="650" y="210"/>
                  </a:lnTo>
                  <a:lnTo>
                    <a:pt x="648" y="210"/>
                  </a:lnTo>
                  <a:lnTo>
                    <a:pt x="648" y="212"/>
                  </a:lnTo>
                  <a:lnTo>
                    <a:pt x="646" y="212"/>
                  </a:lnTo>
                  <a:lnTo>
                    <a:pt x="646" y="210"/>
                  </a:lnTo>
                  <a:lnTo>
                    <a:pt x="644" y="210"/>
                  </a:lnTo>
                  <a:lnTo>
                    <a:pt x="644" y="212"/>
                  </a:lnTo>
                  <a:lnTo>
                    <a:pt x="646" y="212"/>
                  </a:lnTo>
                  <a:lnTo>
                    <a:pt x="646" y="214"/>
                  </a:lnTo>
                  <a:lnTo>
                    <a:pt x="648" y="214"/>
                  </a:lnTo>
                  <a:lnTo>
                    <a:pt x="648" y="216"/>
                  </a:lnTo>
                  <a:lnTo>
                    <a:pt x="652" y="216"/>
                  </a:lnTo>
                  <a:lnTo>
                    <a:pt x="654" y="216"/>
                  </a:lnTo>
                  <a:lnTo>
                    <a:pt x="656" y="216"/>
                  </a:lnTo>
                  <a:lnTo>
                    <a:pt x="658" y="216"/>
                  </a:lnTo>
                  <a:lnTo>
                    <a:pt x="658" y="218"/>
                  </a:lnTo>
                  <a:lnTo>
                    <a:pt x="660" y="218"/>
                  </a:lnTo>
                  <a:lnTo>
                    <a:pt x="664" y="218"/>
                  </a:lnTo>
                  <a:lnTo>
                    <a:pt x="668" y="220"/>
                  </a:lnTo>
                  <a:lnTo>
                    <a:pt x="670" y="220"/>
                  </a:lnTo>
                  <a:lnTo>
                    <a:pt x="672" y="220"/>
                  </a:lnTo>
                  <a:lnTo>
                    <a:pt x="676" y="220"/>
                  </a:lnTo>
                  <a:lnTo>
                    <a:pt x="678" y="220"/>
                  </a:lnTo>
                  <a:lnTo>
                    <a:pt x="682" y="220"/>
                  </a:lnTo>
                  <a:lnTo>
                    <a:pt x="684" y="220"/>
                  </a:lnTo>
                  <a:lnTo>
                    <a:pt x="686" y="220"/>
                  </a:lnTo>
                  <a:lnTo>
                    <a:pt x="690" y="220"/>
                  </a:lnTo>
                  <a:lnTo>
                    <a:pt x="692" y="220"/>
                  </a:lnTo>
                  <a:lnTo>
                    <a:pt x="692" y="222"/>
                  </a:lnTo>
                  <a:lnTo>
                    <a:pt x="694" y="222"/>
                  </a:lnTo>
                  <a:lnTo>
                    <a:pt x="696" y="222"/>
                  </a:lnTo>
                  <a:lnTo>
                    <a:pt x="698" y="222"/>
                  </a:lnTo>
                  <a:lnTo>
                    <a:pt x="700" y="222"/>
                  </a:lnTo>
                  <a:lnTo>
                    <a:pt x="700" y="220"/>
                  </a:lnTo>
                  <a:lnTo>
                    <a:pt x="700" y="218"/>
                  </a:lnTo>
                  <a:lnTo>
                    <a:pt x="698" y="218"/>
                  </a:lnTo>
                  <a:lnTo>
                    <a:pt x="698" y="216"/>
                  </a:lnTo>
                  <a:lnTo>
                    <a:pt x="698" y="214"/>
                  </a:lnTo>
                  <a:lnTo>
                    <a:pt x="700" y="214"/>
                  </a:lnTo>
                  <a:lnTo>
                    <a:pt x="702" y="214"/>
                  </a:lnTo>
                  <a:lnTo>
                    <a:pt x="704" y="214"/>
                  </a:lnTo>
                  <a:lnTo>
                    <a:pt x="706" y="214"/>
                  </a:lnTo>
                  <a:lnTo>
                    <a:pt x="706" y="212"/>
                  </a:lnTo>
                  <a:lnTo>
                    <a:pt x="708" y="210"/>
                  </a:lnTo>
                  <a:lnTo>
                    <a:pt x="710" y="210"/>
                  </a:lnTo>
                  <a:lnTo>
                    <a:pt x="712" y="210"/>
                  </a:lnTo>
                  <a:lnTo>
                    <a:pt x="714" y="210"/>
                  </a:lnTo>
                  <a:lnTo>
                    <a:pt x="714" y="208"/>
                  </a:lnTo>
                  <a:lnTo>
                    <a:pt x="716" y="206"/>
                  </a:lnTo>
                  <a:lnTo>
                    <a:pt x="716" y="204"/>
                  </a:lnTo>
                  <a:lnTo>
                    <a:pt x="714" y="202"/>
                  </a:lnTo>
                  <a:lnTo>
                    <a:pt x="714" y="200"/>
                  </a:lnTo>
                  <a:lnTo>
                    <a:pt x="714" y="198"/>
                  </a:lnTo>
                  <a:lnTo>
                    <a:pt x="714" y="196"/>
                  </a:lnTo>
                  <a:lnTo>
                    <a:pt x="716" y="196"/>
                  </a:lnTo>
                  <a:lnTo>
                    <a:pt x="716" y="194"/>
                  </a:lnTo>
                  <a:lnTo>
                    <a:pt x="718" y="194"/>
                  </a:lnTo>
                  <a:lnTo>
                    <a:pt x="718" y="192"/>
                  </a:lnTo>
                  <a:lnTo>
                    <a:pt x="720" y="192"/>
                  </a:lnTo>
                  <a:lnTo>
                    <a:pt x="720" y="190"/>
                  </a:lnTo>
                  <a:lnTo>
                    <a:pt x="718" y="190"/>
                  </a:lnTo>
                  <a:lnTo>
                    <a:pt x="718" y="188"/>
                  </a:lnTo>
                  <a:lnTo>
                    <a:pt x="718" y="186"/>
                  </a:lnTo>
                  <a:lnTo>
                    <a:pt x="716" y="186"/>
                  </a:lnTo>
                  <a:lnTo>
                    <a:pt x="716" y="182"/>
                  </a:lnTo>
                  <a:lnTo>
                    <a:pt x="714" y="182"/>
                  </a:lnTo>
                  <a:lnTo>
                    <a:pt x="714" y="180"/>
                  </a:lnTo>
                  <a:lnTo>
                    <a:pt x="712" y="180"/>
                  </a:lnTo>
                  <a:lnTo>
                    <a:pt x="710" y="178"/>
                  </a:lnTo>
                  <a:lnTo>
                    <a:pt x="708" y="178"/>
                  </a:lnTo>
                  <a:lnTo>
                    <a:pt x="706" y="178"/>
                  </a:lnTo>
                  <a:lnTo>
                    <a:pt x="706" y="176"/>
                  </a:lnTo>
                  <a:lnTo>
                    <a:pt x="706" y="174"/>
                  </a:lnTo>
                  <a:lnTo>
                    <a:pt x="704" y="174"/>
                  </a:lnTo>
                  <a:lnTo>
                    <a:pt x="704" y="172"/>
                  </a:lnTo>
                  <a:lnTo>
                    <a:pt x="704" y="170"/>
                  </a:lnTo>
                  <a:lnTo>
                    <a:pt x="706" y="170"/>
                  </a:lnTo>
                  <a:lnTo>
                    <a:pt x="708" y="170"/>
                  </a:lnTo>
                  <a:lnTo>
                    <a:pt x="710" y="170"/>
                  </a:lnTo>
                  <a:lnTo>
                    <a:pt x="712" y="170"/>
                  </a:lnTo>
                  <a:lnTo>
                    <a:pt x="712" y="168"/>
                  </a:lnTo>
                  <a:lnTo>
                    <a:pt x="716" y="168"/>
                  </a:lnTo>
                  <a:lnTo>
                    <a:pt x="718" y="168"/>
                  </a:lnTo>
                  <a:lnTo>
                    <a:pt x="720" y="168"/>
                  </a:lnTo>
                  <a:lnTo>
                    <a:pt x="720" y="166"/>
                  </a:lnTo>
                  <a:lnTo>
                    <a:pt x="724" y="166"/>
                  </a:lnTo>
                  <a:lnTo>
                    <a:pt x="726" y="166"/>
                  </a:lnTo>
                  <a:lnTo>
                    <a:pt x="730" y="166"/>
                  </a:lnTo>
                  <a:lnTo>
                    <a:pt x="732" y="166"/>
                  </a:lnTo>
                  <a:lnTo>
                    <a:pt x="734" y="168"/>
                  </a:lnTo>
                  <a:lnTo>
                    <a:pt x="734" y="170"/>
                  </a:lnTo>
                  <a:lnTo>
                    <a:pt x="736" y="170"/>
                  </a:lnTo>
                  <a:lnTo>
                    <a:pt x="738" y="172"/>
                  </a:lnTo>
                  <a:lnTo>
                    <a:pt x="740" y="172"/>
                  </a:lnTo>
                  <a:lnTo>
                    <a:pt x="746" y="174"/>
                  </a:lnTo>
                  <a:lnTo>
                    <a:pt x="748" y="174"/>
                  </a:lnTo>
                  <a:lnTo>
                    <a:pt x="750" y="174"/>
                  </a:lnTo>
                  <a:lnTo>
                    <a:pt x="750" y="176"/>
                  </a:lnTo>
                  <a:lnTo>
                    <a:pt x="750" y="178"/>
                  </a:lnTo>
                  <a:lnTo>
                    <a:pt x="750" y="180"/>
                  </a:lnTo>
                  <a:lnTo>
                    <a:pt x="752" y="180"/>
                  </a:lnTo>
                  <a:lnTo>
                    <a:pt x="754" y="180"/>
                  </a:lnTo>
                  <a:lnTo>
                    <a:pt x="754" y="182"/>
                  </a:lnTo>
                  <a:lnTo>
                    <a:pt x="754" y="184"/>
                  </a:lnTo>
                  <a:lnTo>
                    <a:pt x="754" y="186"/>
                  </a:lnTo>
                  <a:lnTo>
                    <a:pt x="756" y="186"/>
                  </a:lnTo>
                  <a:lnTo>
                    <a:pt x="758" y="186"/>
                  </a:lnTo>
                  <a:lnTo>
                    <a:pt x="758" y="188"/>
                  </a:lnTo>
                  <a:lnTo>
                    <a:pt x="756" y="188"/>
                  </a:lnTo>
                  <a:lnTo>
                    <a:pt x="756" y="190"/>
                  </a:lnTo>
                  <a:lnTo>
                    <a:pt x="760" y="190"/>
                  </a:lnTo>
                  <a:lnTo>
                    <a:pt x="760" y="192"/>
                  </a:lnTo>
                  <a:lnTo>
                    <a:pt x="762" y="192"/>
                  </a:lnTo>
                  <a:lnTo>
                    <a:pt x="764" y="192"/>
                  </a:lnTo>
                  <a:lnTo>
                    <a:pt x="766" y="192"/>
                  </a:lnTo>
                  <a:lnTo>
                    <a:pt x="766" y="194"/>
                  </a:lnTo>
                  <a:lnTo>
                    <a:pt x="768" y="194"/>
                  </a:lnTo>
                  <a:lnTo>
                    <a:pt x="770" y="194"/>
                  </a:lnTo>
                  <a:lnTo>
                    <a:pt x="772" y="194"/>
                  </a:lnTo>
                  <a:lnTo>
                    <a:pt x="774" y="194"/>
                  </a:lnTo>
                  <a:lnTo>
                    <a:pt x="776" y="194"/>
                  </a:lnTo>
                  <a:lnTo>
                    <a:pt x="778" y="194"/>
                  </a:lnTo>
                  <a:lnTo>
                    <a:pt x="780" y="194"/>
                  </a:lnTo>
                  <a:lnTo>
                    <a:pt x="782" y="194"/>
                  </a:lnTo>
                  <a:lnTo>
                    <a:pt x="784" y="194"/>
                  </a:lnTo>
                  <a:lnTo>
                    <a:pt x="786" y="194"/>
                  </a:lnTo>
                  <a:lnTo>
                    <a:pt x="788" y="194"/>
                  </a:lnTo>
                  <a:lnTo>
                    <a:pt x="784" y="192"/>
                  </a:lnTo>
                  <a:lnTo>
                    <a:pt x="782" y="192"/>
                  </a:lnTo>
                  <a:lnTo>
                    <a:pt x="780" y="194"/>
                  </a:lnTo>
                  <a:lnTo>
                    <a:pt x="778" y="192"/>
                  </a:lnTo>
                  <a:lnTo>
                    <a:pt x="774" y="192"/>
                  </a:lnTo>
                  <a:lnTo>
                    <a:pt x="772" y="192"/>
                  </a:lnTo>
                  <a:lnTo>
                    <a:pt x="770" y="192"/>
                  </a:lnTo>
                  <a:lnTo>
                    <a:pt x="768" y="190"/>
                  </a:lnTo>
                  <a:lnTo>
                    <a:pt x="766" y="190"/>
                  </a:lnTo>
                  <a:lnTo>
                    <a:pt x="764" y="190"/>
                  </a:lnTo>
                  <a:lnTo>
                    <a:pt x="762" y="190"/>
                  </a:lnTo>
                  <a:lnTo>
                    <a:pt x="758" y="184"/>
                  </a:lnTo>
                  <a:lnTo>
                    <a:pt x="758" y="182"/>
                  </a:lnTo>
                  <a:lnTo>
                    <a:pt x="758" y="180"/>
                  </a:lnTo>
                  <a:lnTo>
                    <a:pt x="760" y="180"/>
                  </a:lnTo>
                  <a:lnTo>
                    <a:pt x="762" y="180"/>
                  </a:lnTo>
                  <a:lnTo>
                    <a:pt x="764" y="180"/>
                  </a:lnTo>
                  <a:lnTo>
                    <a:pt x="764" y="178"/>
                  </a:lnTo>
                  <a:lnTo>
                    <a:pt x="762" y="176"/>
                  </a:lnTo>
                  <a:lnTo>
                    <a:pt x="760" y="176"/>
                  </a:lnTo>
                  <a:lnTo>
                    <a:pt x="760" y="174"/>
                  </a:lnTo>
                  <a:lnTo>
                    <a:pt x="758" y="174"/>
                  </a:lnTo>
                  <a:lnTo>
                    <a:pt x="756" y="174"/>
                  </a:lnTo>
                  <a:lnTo>
                    <a:pt x="754" y="174"/>
                  </a:lnTo>
                  <a:lnTo>
                    <a:pt x="754" y="172"/>
                  </a:lnTo>
                  <a:lnTo>
                    <a:pt x="750" y="168"/>
                  </a:lnTo>
                  <a:lnTo>
                    <a:pt x="748" y="168"/>
                  </a:lnTo>
                  <a:lnTo>
                    <a:pt x="746" y="168"/>
                  </a:lnTo>
                  <a:lnTo>
                    <a:pt x="744" y="168"/>
                  </a:lnTo>
                  <a:lnTo>
                    <a:pt x="744" y="166"/>
                  </a:lnTo>
                  <a:lnTo>
                    <a:pt x="742" y="166"/>
                  </a:lnTo>
                  <a:lnTo>
                    <a:pt x="740" y="166"/>
                  </a:lnTo>
                  <a:lnTo>
                    <a:pt x="738" y="166"/>
                  </a:lnTo>
                  <a:lnTo>
                    <a:pt x="736" y="166"/>
                  </a:lnTo>
                  <a:lnTo>
                    <a:pt x="734" y="164"/>
                  </a:lnTo>
                  <a:lnTo>
                    <a:pt x="732" y="164"/>
                  </a:lnTo>
                  <a:lnTo>
                    <a:pt x="732" y="162"/>
                  </a:lnTo>
                  <a:lnTo>
                    <a:pt x="730" y="162"/>
                  </a:lnTo>
                  <a:lnTo>
                    <a:pt x="728" y="162"/>
                  </a:lnTo>
                  <a:lnTo>
                    <a:pt x="728" y="164"/>
                  </a:lnTo>
                  <a:lnTo>
                    <a:pt x="726" y="162"/>
                  </a:lnTo>
                  <a:lnTo>
                    <a:pt x="722" y="162"/>
                  </a:lnTo>
                  <a:lnTo>
                    <a:pt x="720" y="162"/>
                  </a:lnTo>
                  <a:lnTo>
                    <a:pt x="720" y="160"/>
                  </a:lnTo>
                  <a:lnTo>
                    <a:pt x="718" y="160"/>
                  </a:lnTo>
                  <a:lnTo>
                    <a:pt x="716" y="160"/>
                  </a:lnTo>
                  <a:lnTo>
                    <a:pt x="714" y="160"/>
                  </a:lnTo>
                  <a:lnTo>
                    <a:pt x="712" y="160"/>
                  </a:lnTo>
                  <a:lnTo>
                    <a:pt x="710" y="162"/>
                  </a:lnTo>
                  <a:lnTo>
                    <a:pt x="708" y="162"/>
                  </a:lnTo>
                  <a:lnTo>
                    <a:pt x="708" y="164"/>
                  </a:lnTo>
                  <a:lnTo>
                    <a:pt x="706" y="164"/>
                  </a:lnTo>
                  <a:lnTo>
                    <a:pt x="704" y="164"/>
                  </a:lnTo>
                  <a:lnTo>
                    <a:pt x="702" y="164"/>
                  </a:lnTo>
                  <a:lnTo>
                    <a:pt x="700" y="164"/>
                  </a:lnTo>
                  <a:lnTo>
                    <a:pt x="698" y="162"/>
                  </a:lnTo>
                  <a:lnTo>
                    <a:pt x="696" y="162"/>
                  </a:lnTo>
                  <a:lnTo>
                    <a:pt x="694" y="162"/>
                  </a:lnTo>
                  <a:lnTo>
                    <a:pt x="692" y="162"/>
                  </a:lnTo>
                  <a:lnTo>
                    <a:pt x="692" y="164"/>
                  </a:lnTo>
                  <a:lnTo>
                    <a:pt x="690" y="164"/>
                  </a:lnTo>
                  <a:lnTo>
                    <a:pt x="686" y="162"/>
                  </a:lnTo>
                  <a:lnTo>
                    <a:pt x="686" y="160"/>
                  </a:lnTo>
                  <a:lnTo>
                    <a:pt x="686" y="158"/>
                  </a:lnTo>
                  <a:lnTo>
                    <a:pt x="684" y="158"/>
                  </a:lnTo>
                  <a:lnTo>
                    <a:pt x="684" y="156"/>
                  </a:lnTo>
                  <a:lnTo>
                    <a:pt x="682" y="156"/>
                  </a:lnTo>
                  <a:lnTo>
                    <a:pt x="680" y="154"/>
                  </a:lnTo>
                  <a:lnTo>
                    <a:pt x="678" y="154"/>
                  </a:lnTo>
                  <a:lnTo>
                    <a:pt x="678" y="152"/>
                  </a:lnTo>
                  <a:lnTo>
                    <a:pt x="676" y="152"/>
                  </a:lnTo>
                  <a:lnTo>
                    <a:pt x="674" y="150"/>
                  </a:lnTo>
                  <a:lnTo>
                    <a:pt x="674" y="148"/>
                  </a:lnTo>
                  <a:lnTo>
                    <a:pt x="674" y="144"/>
                  </a:lnTo>
                  <a:lnTo>
                    <a:pt x="674" y="142"/>
                  </a:lnTo>
                  <a:lnTo>
                    <a:pt x="672" y="142"/>
                  </a:lnTo>
                  <a:lnTo>
                    <a:pt x="674" y="140"/>
                  </a:lnTo>
                  <a:lnTo>
                    <a:pt x="674" y="138"/>
                  </a:lnTo>
                  <a:lnTo>
                    <a:pt x="674" y="136"/>
                  </a:lnTo>
                  <a:lnTo>
                    <a:pt x="676" y="136"/>
                  </a:lnTo>
                  <a:lnTo>
                    <a:pt x="676" y="134"/>
                  </a:lnTo>
                  <a:lnTo>
                    <a:pt x="674" y="132"/>
                  </a:lnTo>
                  <a:lnTo>
                    <a:pt x="674" y="130"/>
                  </a:lnTo>
                  <a:lnTo>
                    <a:pt x="672" y="130"/>
                  </a:lnTo>
                  <a:lnTo>
                    <a:pt x="670" y="130"/>
                  </a:lnTo>
                  <a:lnTo>
                    <a:pt x="668" y="130"/>
                  </a:lnTo>
                  <a:lnTo>
                    <a:pt x="668" y="128"/>
                  </a:lnTo>
                  <a:lnTo>
                    <a:pt x="666" y="128"/>
                  </a:lnTo>
                  <a:lnTo>
                    <a:pt x="666" y="126"/>
                  </a:lnTo>
                  <a:lnTo>
                    <a:pt x="664" y="126"/>
                  </a:lnTo>
                  <a:lnTo>
                    <a:pt x="662" y="126"/>
                  </a:lnTo>
                  <a:lnTo>
                    <a:pt x="660" y="124"/>
                  </a:lnTo>
                  <a:lnTo>
                    <a:pt x="658" y="124"/>
                  </a:lnTo>
                  <a:lnTo>
                    <a:pt x="658" y="122"/>
                  </a:lnTo>
                  <a:lnTo>
                    <a:pt x="656" y="122"/>
                  </a:lnTo>
                  <a:lnTo>
                    <a:pt x="654" y="122"/>
                  </a:lnTo>
                  <a:lnTo>
                    <a:pt x="654" y="120"/>
                  </a:lnTo>
                  <a:lnTo>
                    <a:pt x="652" y="120"/>
                  </a:lnTo>
                  <a:lnTo>
                    <a:pt x="650" y="120"/>
                  </a:lnTo>
                  <a:lnTo>
                    <a:pt x="648" y="118"/>
                  </a:lnTo>
                  <a:lnTo>
                    <a:pt x="646" y="118"/>
                  </a:lnTo>
                  <a:lnTo>
                    <a:pt x="646" y="116"/>
                  </a:lnTo>
                  <a:lnTo>
                    <a:pt x="648" y="116"/>
                  </a:lnTo>
                  <a:lnTo>
                    <a:pt x="648" y="114"/>
                  </a:lnTo>
                  <a:lnTo>
                    <a:pt x="650" y="114"/>
                  </a:lnTo>
                  <a:lnTo>
                    <a:pt x="650" y="112"/>
                  </a:lnTo>
                  <a:lnTo>
                    <a:pt x="648" y="112"/>
                  </a:lnTo>
                  <a:lnTo>
                    <a:pt x="648" y="110"/>
                  </a:lnTo>
                  <a:lnTo>
                    <a:pt x="650" y="110"/>
                  </a:lnTo>
                  <a:lnTo>
                    <a:pt x="652" y="108"/>
                  </a:lnTo>
                  <a:lnTo>
                    <a:pt x="656" y="108"/>
                  </a:lnTo>
                  <a:lnTo>
                    <a:pt x="658" y="106"/>
                  </a:lnTo>
                  <a:lnTo>
                    <a:pt x="660" y="106"/>
                  </a:lnTo>
                  <a:lnTo>
                    <a:pt x="664" y="106"/>
                  </a:lnTo>
                  <a:lnTo>
                    <a:pt x="664" y="104"/>
                  </a:lnTo>
                  <a:lnTo>
                    <a:pt x="666" y="104"/>
                  </a:lnTo>
                  <a:lnTo>
                    <a:pt x="666" y="102"/>
                  </a:lnTo>
                  <a:lnTo>
                    <a:pt x="664" y="100"/>
                  </a:lnTo>
                  <a:lnTo>
                    <a:pt x="664" y="98"/>
                  </a:lnTo>
                  <a:lnTo>
                    <a:pt x="662" y="98"/>
                  </a:lnTo>
                  <a:lnTo>
                    <a:pt x="660" y="94"/>
                  </a:lnTo>
                  <a:lnTo>
                    <a:pt x="658" y="94"/>
                  </a:lnTo>
                  <a:lnTo>
                    <a:pt x="656" y="92"/>
                  </a:lnTo>
                  <a:lnTo>
                    <a:pt x="654" y="92"/>
                  </a:lnTo>
                  <a:lnTo>
                    <a:pt x="652" y="90"/>
                  </a:lnTo>
                  <a:lnTo>
                    <a:pt x="654" y="88"/>
                  </a:lnTo>
                  <a:lnTo>
                    <a:pt x="656" y="88"/>
                  </a:lnTo>
                  <a:lnTo>
                    <a:pt x="656" y="90"/>
                  </a:lnTo>
                  <a:lnTo>
                    <a:pt x="658" y="90"/>
                  </a:lnTo>
                  <a:lnTo>
                    <a:pt x="660" y="90"/>
                  </a:lnTo>
                  <a:lnTo>
                    <a:pt x="664" y="92"/>
                  </a:lnTo>
                  <a:lnTo>
                    <a:pt x="662" y="92"/>
                  </a:lnTo>
                  <a:lnTo>
                    <a:pt x="664" y="94"/>
                  </a:lnTo>
                  <a:lnTo>
                    <a:pt x="668" y="94"/>
                  </a:lnTo>
                  <a:lnTo>
                    <a:pt x="668" y="96"/>
                  </a:lnTo>
                  <a:lnTo>
                    <a:pt x="670" y="100"/>
                  </a:lnTo>
                  <a:lnTo>
                    <a:pt x="672" y="100"/>
                  </a:lnTo>
                  <a:lnTo>
                    <a:pt x="672" y="102"/>
                  </a:lnTo>
                  <a:lnTo>
                    <a:pt x="670" y="104"/>
                  </a:lnTo>
                  <a:lnTo>
                    <a:pt x="672" y="106"/>
                  </a:lnTo>
                  <a:lnTo>
                    <a:pt x="672" y="108"/>
                  </a:lnTo>
                  <a:lnTo>
                    <a:pt x="670" y="108"/>
                  </a:lnTo>
                  <a:lnTo>
                    <a:pt x="670" y="110"/>
                  </a:lnTo>
                  <a:lnTo>
                    <a:pt x="672" y="110"/>
                  </a:lnTo>
                  <a:lnTo>
                    <a:pt x="674" y="112"/>
                  </a:lnTo>
                  <a:lnTo>
                    <a:pt x="676" y="112"/>
                  </a:lnTo>
                  <a:lnTo>
                    <a:pt x="678" y="112"/>
                  </a:lnTo>
                  <a:lnTo>
                    <a:pt x="678" y="114"/>
                  </a:lnTo>
                  <a:lnTo>
                    <a:pt x="680" y="116"/>
                  </a:lnTo>
                  <a:lnTo>
                    <a:pt x="678" y="118"/>
                  </a:lnTo>
                  <a:lnTo>
                    <a:pt x="678" y="120"/>
                  </a:lnTo>
                  <a:lnTo>
                    <a:pt x="680" y="120"/>
                  </a:lnTo>
                  <a:lnTo>
                    <a:pt x="682" y="120"/>
                  </a:lnTo>
                  <a:lnTo>
                    <a:pt x="688" y="122"/>
                  </a:lnTo>
                  <a:lnTo>
                    <a:pt x="694" y="122"/>
                  </a:lnTo>
                  <a:lnTo>
                    <a:pt x="696" y="122"/>
                  </a:lnTo>
                  <a:lnTo>
                    <a:pt x="698" y="122"/>
                  </a:lnTo>
                  <a:lnTo>
                    <a:pt x="700" y="122"/>
                  </a:lnTo>
                  <a:lnTo>
                    <a:pt x="702" y="122"/>
                  </a:lnTo>
                  <a:lnTo>
                    <a:pt x="706" y="122"/>
                  </a:lnTo>
                  <a:lnTo>
                    <a:pt x="706" y="124"/>
                  </a:lnTo>
                  <a:lnTo>
                    <a:pt x="708" y="124"/>
                  </a:lnTo>
                  <a:lnTo>
                    <a:pt x="708" y="122"/>
                  </a:lnTo>
                  <a:lnTo>
                    <a:pt x="710" y="124"/>
                  </a:lnTo>
                  <a:lnTo>
                    <a:pt x="714" y="124"/>
                  </a:lnTo>
                  <a:lnTo>
                    <a:pt x="716" y="124"/>
                  </a:lnTo>
                  <a:lnTo>
                    <a:pt x="718" y="124"/>
                  </a:lnTo>
                  <a:lnTo>
                    <a:pt x="720" y="124"/>
                  </a:lnTo>
                  <a:lnTo>
                    <a:pt x="722" y="124"/>
                  </a:lnTo>
                  <a:lnTo>
                    <a:pt x="722" y="126"/>
                  </a:lnTo>
                  <a:lnTo>
                    <a:pt x="724" y="126"/>
                  </a:lnTo>
                  <a:lnTo>
                    <a:pt x="726" y="126"/>
                  </a:lnTo>
                  <a:lnTo>
                    <a:pt x="730" y="126"/>
                  </a:lnTo>
                  <a:lnTo>
                    <a:pt x="732" y="126"/>
                  </a:lnTo>
                  <a:lnTo>
                    <a:pt x="734" y="126"/>
                  </a:lnTo>
                  <a:lnTo>
                    <a:pt x="732" y="126"/>
                  </a:lnTo>
                  <a:lnTo>
                    <a:pt x="730" y="124"/>
                  </a:lnTo>
                  <a:lnTo>
                    <a:pt x="728" y="124"/>
                  </a:lnTo>
                  <a:lnTo>
                    <a:pt x="730" y="126"/>
                  </a:lnTo>
                  <a:lnTo>
                    <a:pt x="726" y="124"/>
                  </a:lnTo>
                  <a:lnTo>
                    <a:pt x="726" y="122"/>
                  </a:lnTo>
                  <a:lnTo>
                    <a:pt x="724" y="122"/>
                  </a:lnTo>
                  <a:lnTo>
                    <a:pt x="722" y="122"/>
                  </a:lnTo>
                  <a:lnTo>
                    <a:pt x="720" y="122"/>
                  </a:lnTo>
                  <a:lnTo>
                    <a:pt x="718" y="120"/>
                  </a:lnTo>
                  <a:lnTo>
                    <a:pt x="718" y="118"/>
                  </a:lnTo>
                  <a:lnTo>
                    <a:pt x="716" y="120"/>
                  </a:lnTo>
                  <a:lnTo>
                    <a:pt x="714" y="120"/>
                  </a:lnTo>
                  <a:lnTo>
                    <a:pt x="712" y="120"/>
                  </a:lnTo>
                  <a:lnTo>
                    <a:pt x="710" y="120"/>
                  </a:lnTo>
                  <a:lnTo>
                    <a:pt x="708" y="120"/>
                  </a:lnTo>
                  <a:lnTo>
                    <a:pt x="708" y="118"/>
                  </a:lnTo>
                  <a:lnTo>
                    <a:pt x="706" y="118"/>
                  </a:lnTo>
                  <a:lnTo>
                    <a:pt x="704" y="118"/>
                  </a:lnTo>
                  <a:lnTo>
                    <a:pt x="702" y="118"/>
                  </a:lnTo>
                  <a:lnTo>
                    <a:pt x="700" y="118"/>
                  </a:lnTo>
                  <a:lnTo>
                    <a:pt x="698" y="116"/>
                  </a:lnTo>
                  <a:lnTo>
                    <a:pt x="696" y="116"/>
                  </a:lnTo>
                  <a:lnTo>
                    <a:pt x="694" y="116"/>
                  </a:lnTo>
                  <a:lnTo>
                    <a:pt x="692" y="116"/>
                  </a:lnTo>
                  <a:lnTo>
                    <a:pt x="690" y="116"/>
                  </a:lnTo>
                  <a:lnTo>
                    <a:pt x="690" y="114"/>
                  </a:lnTo>
                  <a:lnTo>
                    <a:pt x="688" y="112"/>
                  </a:lnTo>
                  <a:lnTo>
                    <a:pt x="684" y="108"/>
                  </a:lnTo>
                  <a:lnTo>
                    <a:pt x="682" y="108"/>
                  </a:lnTo>
                  <a:lnTo>
                    <a:pt x="686" y="106"/>
                  </a:lnTo>
                  <a:lnTo>
                    <a:pt x="688" y="106"/>
                  </a:lnTo>
                  <a:lnTo>
                    <a:pt x="690" y="106"/>
                  </a:lnTo>
                  <a:lnTo>
                    <a:pt x="692" y="106"/>
                  </a:lnTo>
                  <a:lnTo>
                    <a:pt x="694" y="106"/>
                  </a:lnTo>
                  <a:lnTo>
                    <a:pt x="700" y="108"/>
                  </a:lnTo>
                  <a:lnTo>
                    <a:pt x="704" y="108"/>
                  </a:lnTo>
                  <a:lnTo>
                    <a:pt x="704" y="110"/>
                  </a:lnTo>
                  <a:lnTo>
                    <a:pt x="706" y="110"/>
                  </a:lnTo>
                  <a:lnTo>
                    <a:pt x="708" y="110"/>
                  </a:lnTo>
                  <a:lnTo>
                    <a:pt x="710" y="110"/>
                  </a:lnTo>
                  <a:lnTo>
                    <a:pt x="714" y="110"/>
                  </a:lnTo>
                  <a:lnTo>
                    <a:pt x="714" y="108"/>
                  </a:lnTo>
                  <a:lnTo>
                    <a:pt x="714" y="106"/>
                  </a:lnTo>
                  <a:lnTo>
                    <a:pt x="712" y="106"/>
                  </a:lnTo>
                  <a:lnTo>
                    <a:pt x="710" y="104"/>
                  </a:lnTo>
                  <a:lnTo>
                    <a:pt x="708" y="104"/>
                  </a:lnTo>
                  <a:lnTo>
                    <a:pt x="706" y="104"/>
                  </a:lnTo>
                  <a:lnTo>
                    <a:pt x="704" y="104"/>
                  </a:lnTo>
                  <a:lnTo>
                    <a:pt x="704" y="106"/>
                  </a:lnTo>
                  <a:lnTo>
                    <a:pt x="702" y="106"/>
                  </a:lnTo>
                  <a:lnTo>
                    <a:pt x="700" y="104"/>
                  </a:lnTo>
                  <a:lnTo>
                    <a:pt x="700" y="102"/>
                  </a:lnTo>
                  <a:lnTo>
                    <a:pt x="702" y="102"/>
                  </a:lnTo>
                  <a:lnTo>
                    <a:pt x="704" y="102"/>
                  </a:lnTo>
                  <a:lnTo>
                    <a:pt x="704" y="100"/>
                  </a:lnTo>
                  <a:lnTo>
                    <a:pt x="706" y="100"/>
                  </a:lnTo>
                  <a:lnTo>
                    <a:pt x="708" y="100"/>
                  </a:lnTo>
                  <a:lnTo>
                    <a:pt x="710" y="100"/>
                  </a:lnTo>
                  <a:lnTo>
                    <a:pt x="710" y="98"/>
                  </a:lnTo>
                  <a:lnTo>
                    <a:pt x="712" y="98"/>
                  </a:lnTo>
                  <a:lnTo>
                    <a:pt x="714" y="98"/>
                  </a:lnTo>
                  <a:lnTo>
                    <a:pt x="716" y="98"/>
                  </a:lnTo>
                  <a:lnTo>
                    <a:pt x="718" y="98"/>
                  </a:lnTo>
                  <a:lnTo>
                    <a:pt x="720" y="98"/>
                  </a:lnTo>
                  <a:lnTo>
                    <a:pt x="722" y="98"/>
                  </a:lnTo>
                  <a:lnTo>
                    <a:pt x="724" y="98"/>
                  </a:lnTo>
                  <a:lnTo>
                    <a:pt x="726" y="100"/>
                  </a:lnTo>
                  <a:lnTo>
                    <a:pt x="728" y="100"/>
                  </a:lnTo>
                  <a:lnTo>
                    <a:pt x="730" y="100"/>
                  </a:lnTo>
                  <a:lnTo>
                    <a:pt x="732" y="100"/>
                  </a:lnTo>
                  <a:lnTo>
                    <a:pt x="732" y="102"/>
                  </a:lnTo>
                  <a:lnTo>
                    <a:pt x="734" y="102"/>
                  </a:lnTo>
                  <a:lnTo>
                    <a:pt x="738" y="102"/>
                  </a:lnTo>
                  <a:lnTo>
                    <a:pt x="740" y="102"/>
                  </a:lnTo>
                  <a:lnTo>
                    <a:pt x="740" y="104"/>
                  </a:lnTo>
                  <a:lnTo>
                    <a:pt x="742" y="104"/>
                  </a:lnTo>
                  <a:lnTo>
                    <a:pt x="744" y="104"/>
                  </a:lnTo>
                  <a:lnTo>
                    <a:pt x="746" y="104"/>
                  </a:lnTo>
                  <a:lnTo>
                    <a:pt x="748" y="104"/>
                  </a:lnTo>
                  <a:lnTo>
                    <a:pt x="750" y="104"/>
                  </a:lnTo>
                  <a:lnTo>
                    <a:pt x="748" y="106"/>
                  </a:lnTo>
                  <a:lnTo>
                    <a:pt x="754" y="108"/>
                  </a:lnTo>
                  <a:lnTo>
                    <a:pt x="758" y="108"/>
                  </a:lnTo>
                  <a:lnTo>
                    <a:pt x="760" y="110"/>
                  </a:lnTo>
                  <a:lnTo>
                    <a:pt x="762" y="110"/>
                  </a:lnTo>
                  <a:lnTo>
                    <a:pt x="764" y="112"/>
                  </a:lnTo>
                  <a:lnTo>
                    <a:pt x="768" y="112"/>
                  </a:lnTo>
                  <a:lnTo>
                    <a:pt x="770" y="112"/>
                  </a:lnTo>
                  <a:lnTo>
                    <a:pt x="774" y="112"/>
                  </a:lnTo>
                  <a:lnTo>
                    <a:pt x="776" y="112"/>
                  </a:lnTo>
                  <a:lnTo>
                    <a:pt x="784" y="110"/>
                  </a:lnTo>
                  <a:lnTo>
                    <a:pt x="786" y="110"/>
                  </a:lnTo>
                  <a:lnTo>
                    <a:pt x="786" y="112"/>
                  </a:lnTo>
                  <a:lnTo>
                    <a:pt x="788" y="112"/>
                  </a:lnTo>
                  <a:lnTo>
                    <a:pt x="790" y="112"/>
                  </a:lnTo>
                  <a:lnTo>
                    <a:pt x="792" y="112"/>
                  </a:lnTo>
                  <a:lnTo>
                    <a:pt x="794" y="112"/>
                  </a:lnTo>
                  <a:lnTo>
                    <a:pt x="794" y="114"/>
                  </a:lnTo>
                  <a:lnTo>
                    <a:pt x="792" y="114"/>
                  </a:lnTo>
                  <a:lnTo>
                    <a:pt x="792" y="116"/>
                  </a:lnTo>
                  <a:lnTo>
                    <a:pt x="790" y="116"/>
                  </a:lnTo>
                  <a:lnTo>
                    <a:pt x="792" y="118"/>
                  </a:lnTo>
                  <a:lnTo>
                    <a:pt x="790" y="118"/>
                  </a:lnTo>
                  <a:lnTo>
                    <a:pt x="790" y="120"/>
                  </a:lnTo>
                  <a:lnTo>
                    <a:pt x="788" y="120"/>
                  </a:lnTo>
                  <a:lnTo>
                    <a:pt x="786" y="120"/>
                  </a:lnTo>
                  <a:lnTo>
                    <a:pt x="784" y="120"/>
                  </a:lnTo>
                  <a:lnTo>
                    <a:pt x="784" y="122"/>
                  </a:lnTo>
                  <a:lnTo>
                    <a:pt x="786" y="122"/>
                  </a:lnTo>
                  <a:lnTo>
                    <a:pt x="786" y="124"/>
                  </a:lnTo>
                  <a:lnTo>
                    <a:pt x="788" y="124"/>
                  </a:lnTo>
                  <a:lnTo>
                    <a:pt x="788" y="126"/>
                  </a:lnTo>
                  <a:lnTo>
                    <a:pt x="790" y="126"/>
                  </a:lnTo>
                  <a:lnTo>
                    <a:pt x="794" y="128"/>
                  </a:lnTo>
                  <a:lnTo>
                    <a:pt x="794" y="126"/>
                  </a:lnTo>
                  <a:lnTo>
                    <a:pt x="796" y="126"/>
                  </a:lnTo>
                  <a:lnTo>
                    <a:pt x="798" y="126"/>
                  </a:lnTo>
                  <a:lnTo>
                    <a:pt x="802" y="126"/>
                  </a:lnTo>
                  <a:lnTo>
                    <a:pt x="804" y="126"/>
                  </a:lnTo>
                  <a:lnTo>
                    <a:pt x="804" y="128"/>
                  </a:lnTo>
                  <a:lnTo>
                    <a:pt x="804" y="130"/>
                  </a:lnTo>
                  <a:lnTo>
                    <a:pt x="806" y="130"/>
                  </a:lnTo>
                  <a:lnTo>
                    <a:pt x="806" y="128"/>
                  </a:lnTo>
                  <a:lnTo>
                    <a:pt x="808" y="128"/>
                  </a:lnTo>
                  <a:lnTo>
                    <a:pt x="810" y="130"/>
                  </a:lnTo>
                  <a:lnTo>
                    <a:pt x="810" y="132"/>
                  </a:lnTo>
                  <a:lnTo>
                    <a:pt x="808" y="132"/>
                  </a:lnTo>
                  <a:lnTo>
                    <a:pt x="810" y="134"/>
                  </a:lnTo>
                  <a:lnTo>
                    <a:pt x="812" y="134"/>
                  </a:lnTo>
                  <a:lnTo>
                    <a:pt x="812" y="136"/>
                  </a:lnTo>
                  <a:lnTo>
                    <a:pt x="810" y="136"/>
                  </a:lnTo>
                  <a:lnTo>
                    <a:pt x="808" y="134"/>
                  </a:lnTo>
                  <a:lnTo>
                    <a:pt x="806" y="132"/>
                  </a:lnTo>
                  <a:lnTo>
                    <a:pt x="806" y="134"/>
                  </a:lnTo>
                  <a:lnTo>
                    <a:pt x="808" y="134"/>
                  </a:lnTo>
                  <a:lnTo>
                    <a:pt x="808" y="136"/>
                  </a:lnTo>
                  <a:lnTo>
                    <a:pt x="808" y="138"/>
                  </a:lnTo>
                  <a:lnTo>
                    <a:pt x="806" y="140"/>
                  </a:lnTo>
                  <a:lnTo>
                    <a:pt x="806" y="142"/>
                  </a:lnTo>
                  <a:lnTo>
                    <a:pt x="808" y="142"/>
                  </a:lnTo>
                  <a:lnTo>
                    <a:pt x="810" y="142"/>
                  </a:lnTo>
                  <a:lnTo>
                    <a:pt x="812" y="144"/>
                  </a:lnTo>
                  <a:lnTo>
                    <a:pt x="814" y="144"/>
                  </a:lnTo>
                  <a:lnTo>
                    <a:pt x="814" y="142"/>
                  </a:lnTo>
                  <a:lnTo>
                    <a:pt x="812" y="140"/>
                  </a:lnTo>
                  <a:lnTo>
                    <a:pt x="812" y="142"/>
                  </a:lnTo>
                  <a:lnTo>
                    <a:pt x="810" y="142"/>
                  </a:lnTo>
                  <a:lnTo>
                    <a:pt x="808" y="140"/>
                  </a:lnTo>
                  <a:lnTo>
                    <a:pt x="810" y="140"/>
                  </a:lnTo>
                  <a:lnTo>
                    <a:pt x="812" y="140"/>
                  </a:lnTo>
                  <a:lnTo>
                    <a:pt x="810" y="138"/>
                  </a:lnTo>
                  <a:lnTo>
                    <a:pt x="812" y="138"/>
                  </a:lnTo>
                  <a:lnTo>
                    <a:pt x="814" y="138"/>
                  </a:lnTo>
                  <a:lnTo>
                    <a:pt x="812" y="136"/>
                  </a:lnTo>
                  <a:lnTo>
                    <a:pt x="814" y="134"/>
                  </a:lnTo>
                  <a:lnTo>
                    <a:pt x="816" y="136"/>
                  </a:lnTo>
                  <a:lnTo>
                    <a:pt x="818" y="136"/>
                  </a:lnTo>
                  <a:lnTo>
                    <a:pt x="816" y="134"/>
                  </a:lnTo>
                  <a:lnTo>
                    <a:pt x="816" y="132"/>
                  </a:lnTo>
                  <a:lnTo>
                    <a:pt x="814" y="132"/>
                  </a:lnTo>
                  <a:lnTo>
                    <a:pt x="812" y="130"/>
                  </a:lnTo>
                  <a:lnTo>
                    <a:pt x="812" y="128"/>
                  </a:lnTo>
                  <a:lnTo>
                    <a:pt x="810" y="128"/>
                  </a:lnTo>
                  <a:lnTo>
                    <a:pt x="808" y="126"/>
                  </a:lnTo>
                  <a:lnTo>
                    <a:pt x="806" y="126"/>
                  </a:lnTo>
                  <a:lnTo>
                    <a:pt x="804" y="126"/>
                  </a:lnTo>
                  <a:lnTo>
                    <a:pt x="802" y="124"/>
                  </a:lnTo>
                  <a:lnTo>
                    <a:pt x="798" y="122"/>
                  </a:lnTo>
                  <a:lnTo>
                    <a:pt x="798" y="120"/>
                  </a:lnTo>
                  <a:lnTo>
                    <a:pt x="800" y="120"/>
                  </a:lnTo>
                  <a:lnTo>
                    <a:pt x="800" y="118"/>
                  </a:lnTo>
                  <a:lnTo>
                    <a:pt x="798" y="118"/>
                  </a:lnTo>
                  <a:lnTo>
                    <a:pt x="798" y="116"/>
                  </a:lnTo>
                  <a:lnTo>
                    <a:pt x="800" y="116"/>
                  </a:lnTo>
                  <a:lnTo>
                    <a:pt x="800" y="114"/>
                  </a:lnTo>
                  <a:lnTo>
                    <a:pt x="798" y="114"/>
                  </a:lnTo>
                  <a:lnTo>
                    <a:pt x="796" y="112"/>
                  </a:lnTo>
                  <a:lnTo>
                    <a:pt x="794" y="110"/>
                  </a:lnTo>
                  <a:lnTo>
                    <a:pt x="792" y="110"/>
                  </a:lnTo>
                  <a:lnTo>
                    <a:pt x="790" y="110"/>
                  </a:lnTo>
                  <a:lnTo>
                    <a:pt x="788" y="110"/>
                  </a:lnTo>
                  <a:lnTo>
                    <a:pt x="788" y="108"/>
                  </a:lnTo>
                  <a:lnTo>
                    <a:pt x="786" y="108"/>
                  </a:lnTo>
                  <a:lnTo>
                    <a:pt x="784" y="108"/>
                  </a:lnTo>
                  <a:lnTo>
                    <a:pt x="782" y="108"/>
                  </a:lnTo>
                  <a:lnTo>
                    <a:pt x="780" y="108"/>
                  </a:lnTo>
                  <a:lnTo>
                    <a:pt x="778" y="108"/>
                  </a:lnTo>
                  <a:lnTo>
                    <a:pt x="776" y="106"/>
                  </a:lnTo>
                  <a:lnTo>
                    <a:pt x="774" y="106"/>
                  </a:lnTo>
                  <a:lnTo>
                    <a:pt x="772" y="106"/>
                  </a:lnTo>
                  <a:lnTo>
                    <a:pt x="770" y="104"/>
                  </a:lnTo>
                  <a:lnTo>
                    <a:pt x="770" y="102"/>
                  </a:lnTo>
                  <a:lnTo>
                    <a:pt x="768" y="102"/>
                  </a:lnTo>
                  <a:lnTo>
                    <a:pt x="766" y="100"/>
                  </a:lnTo>
                  <a:lnTo>
                    <a:pt x="766" y="102"/>
                  </a:lnTo>
                  <a:lnTo>
                    <a:pt x="764" y="100"/>
                  </a:lnTo>
                  <a:lnTo>
                    <a:pt x="762" y="100"/>
                  </a:lnTo>
                  <a:lnTo>
                    <a:pt x="760" y="100"/>
                  </a:lnTo>
                  <a:lnTo>
                    <a:pt x="756" y="100"/>
                  </a:lnTo>
                  <a:lnTo>
                    <a:pt x="754" y="100"/>
                  </a:lnTo>
                  <a:lnTo>
                    <a:pt x="752" y="100"/>
                  </a:lnTo>
                  <a:lnTo>
                    <a:pt x="750" y="98"/>
                  </a:lnTo>
                  <a:lnTo>
                    <a:pt x="746" y="98"/>
                  </a:lnTo>
                  <a:lnTo>
                    <a:pt x="744" y="98"/>
                  </a:lnTo>
                  <a:lnTo>
                    <a:pt x="742" y="96"/>
                  </a:lnTo>
                  <a:lnTo>
                    <a:pt x="742" y="94"/>
                  </a:lnTo>
                  <a:lnTo>
                    <a:pt x="740" y="94"/>
                  </a:lnTo>
                  <a:lnTo>
                    <a:pt x="738" y="92"/>
                  </a:lnTo>
                  <a:lnTo>
                    <a:pt x="738" y="90"/>
                  </a:lnTo>
                  <a:lnTo>
                    <a:pt x="738" y="88"/>
                  </a:lnTo>
                  <a:lnTo>
                    <a:pt x="736" y="88"/>
                  </a:lnTo>
                  <a:lnTo>
                    <a:pt x="736" y="86"/>
                  </a:lnTo>
                  <a:lnTo>
                    <a:pt x="734" y="86"/>
                  </a:lnTo>
                  <a:lnTo>
                    <a:pt x="732" y="86"/>
                  </a:lnTo>
                  <a:lnTo>
                    <a:pt x="730" y="86"/>
                  </a:lnTo>
                  <a:lnTo>
                    <a:pt x="730" y="84"/>
                  </a:lnTo>
                  <a:lnTo>
                    <a:pt x="728" y="84"/>
                  </a:lnTo>
                  <a:lnTo>
                    <a:pt x="726" y="84"/>
                  </a:lnTo>
                  <a:lnTo>
                    <a:pt x="724" y="84"/>
                  </a:lnTo>
                  <a:lnTo>
                    <a:pt x="724" y="82"/>
                  </a:lnTo>
                  <a:lnTo>
                    <a:pt x="726" y="82"/>
                  </a:lnTo>
                  <a:lnTo>
                    <a:pt x="726" y="80"/>
                  </a:lnTo>
                  <a:lnTo>
                    <a:pt x="724" y="80"/>
                  </a:lnTo>
                  <a:lnTo>
                    <a:pt x="722" y="80"/>
                  </a:lnTo>
                  <a:lnTo>
                    <a:pt x="724" y="78"/>
                  </a:lnTo>
                  <a:lnTo>
                    <a:pt x="726" y="78"/>
                  </a:lnTo>
                  <a:lnTo>
                    <a:pt x="728" y="78"/>
                  </a:lnTo>
                  <a:lnTo>
                    <a:pt x="730" y="76"/>
                  </a:lnTo>
                  <a:lnTo>
                    <a:pt x="734" y="76"/>
                  </a:lnTo>
                  <a:lnTo>
                    <a:pt x="736" y="76"/>
                  </a:lnTo>
                  <a:lnTo>
                    <a:pt x="740" y="76"/>
                  </a:lnTo>
                  <a:lnTo>
                    <a:pt x="742" y="76"/>
                  </a:lnTo>
                  <a:lnTo>
                    <a:pt x="744" y="76"/>
                  </a:lnTo>
                  <a:lnTo>
                    <a:pt x="748" y="76"/>
                  </a:lnTo>
                  <a:lnTo>
                    <a:pt x="750" y="76"/>
                  </a:lnTo>
                  <a:lnTo>
                    <a:pt x="752" y="76"/>
                  </a:lnTo>
                  <a:lnTo>
                    <a:pt x="754" y="76"/>
                  </a:lnTo>
                  <a:lnTo>
                    <a:pt x="756" y="76"/>
                  </a:lnTo>
                  <a:lnTo>
                    <a:pt x="762" y="76"/>
                  </a:lnTo>
                  <a:lnTo>
                    <a:pt x="764" y="76"/>
                  </a:lnTo>
                  <a:lnTo>
                    <a:pt x="766" y="74"/>
                  </a:lnTo>
                  <a:lnTo>
                    <a:pt x="768" y="74"/>
                  </a:lnTo>
                  <a:lnTo>
                    <a:pt x="770" y="74"/>
                  </a:lnTo>
                  <a:lnTo>
                    <a:pt x="776" y="74"/>
                  </a:lnTo>
                  <a:lnTo>
                    <a:pt x="778" y="74"/>
                  </a:lnTo>
                  <a:lnTo>
                    <a:pt x="780" y="74"/>
                  </a:lnTo>
                  <a:lnTo>
                    <a:pt x="782" y="74"/>
                  </a:lnTo>
                  <a:lnTo>
                    <a:pt x="784" y="74"/>
                  </a:lnTo>
                  <a:lnTo>
                    <a:pt x="786" y="74"/>
                  </a:lnTo>
                  <a:lnTo>
                    <a:pt x="788" y="74"/>
                  </a:lnTo>
                  <a:lnTo>
                    <a:pt x="792" y="74"/>
                  </a:lnTo>
                  <a:lnTo>
                    <a:pt x="792" y="72"/>
                  </a:lnTo>
                  <a:lnTo>
                    <a:pt x="794" y="72"/>
                  </a:lnTo>
                  <a:lnTo>
                    <a:pt x="796" y="72"/>
                  </a:lnTo>
                  <a:lnTo>
                    <a:pt x="798" y="72"/>
                  </a:lnTo>
                  <a:lnTo>
                    <a:pt x="802" y="72"/>
                  </a:lnTo>
                  <a:lnTo>
                    <a:pt x="804" y="72"/>
                  </a:lnTo>
                  <a:lnTo>
                    <a:pt x="808" y="70"/>
                  </a:lnTo>
                  <a:lnTo>
                    <a:pt x="812" y="72"/>
                  </a:lnTo>
                  <a:lnTo>
                    <a:pt x="812" y="74"/>
                  </a:lnTo>
                  <a:lnTo>
                    <a:pt x="812" y="76"/>
                  </a:lnTo>
                  <a:lnTo>
                    <a:pt x="812" y="74"/>
                  </a:lnTo>
                  <a:lnTo>
                    <a:pt x="810" y="74"/>
                  </a:lnTo>
                  <a:lnTo>
                    <a:pt x="810" y="76"/>
                  </a:lnTo>
                  <a:lnTo>
                    <a:pt x="808" y="76"/>
                  </a:lnTo>
                  <a:lnTo>
                    <a:pt x="806" y="76"/>
                  </a:lnTo>
                  <a:lnTo>
                    <a:pt x="804" y="76"/>
                  </a:lnTo>
                  <a:lnTo>
                    <a:pt x="804" y="78"/>
                  </a:lnTo>
                  <a:lnTo>
                    <a:pt x="806" y="78"/>
                  </a:lnTo>
                  <a:lnTo>
                    <a:pt x="808" y="78"/>
                  </a:lnTo>
                  <a:lnTo>
                    <a:pt x="810" y="78"/>
                  </a:lnTo>
                  <a:lnTo>
                    <a:pt x="812" y="78"/>
                  </a:lnTo>
                  <a:lnTo>
                    <a:pt x="812" y="76"/>
                  </a:lnTo>
                  <a:lnTo>
                    <a:pt x="814" y="76"/>
                  </a:lnTo>
                  <a:lnTo>
                    <a:pt x="816" y="76"/>
                  </a:lnTo>
                  <a:lnTo>
                    <a:pt x="816" y="74"/>
                  </a:lnTo>
                  <a:lnTo>
                    <a:pt x="818" y="74"/>
                  </a:lnTo>
                  <a:lnTo>
                    <a:pt x="820" y="72"/>
                  </a:lnTo>
                  <a:lnTo>
                    <a:pt x="820" y="70"/>
                  </a:lnTo>
                  <a:lnTo>
                    <a:pt x="818" y="70"/>
                  </a:lnTo>
                  <a:lnTo>
                    <a:pt x="818" y="72"/>
                  </a:lnTo>
                  <a:lnTo>
                    <a:pt x="816" y="72"/>
                  </a:lnTo>
                  <a:lnTo>
                    <a:pt x="814" y="72"/>
                  </a:lnTo>
                  <a:lnTo>
                    <a:pt x="812" y="72"/>
                  </a:lnTo>
                  <a:lnTo>
                    <a:pt x="812" y="70"/>
                  </a:lnTo>
                  <a:lnTo>
                    <a:pt x="810" y="70"/>
                  </a:lnTo>
                  <a:lnTo>
                    <a:pt x="810" y="68"/>
                  </a:lnTo>
                  <a:lnTo>
                    <a:pt x="808" y="68"/>
                  </a:lnTo>
                  <a:lnTo>
                    <a:pt x="806" y="68"/>
                  </a:lnTo>
                  <a:lnTo>
                    <a:pt x="804" y="66"/>
                  </a:lnTo>
                  <a:lnTo>
                    <a:pt x="802" y="64"/>
                  </a:lnTo>
                  <a:lnTo>
                    <a:pt x="802" y="62"/>
                  </a:lnTo>
                  <a:lnTo>
                    <a:pt x="804" y="62"/>
                  </a:lnTo>
                  <a:lnTo>
                    <a:pt x="804" y="60"/>
                  </a:lnTo>
                  <a:lnTo>
                    <a:pt x="802" y="60"/>
                  </a:lnTo>
                  <a:lnTo>
                    <a:pt x="800" y="60"/>
                  </a:lnTo>
                  <a:lnTo>
                    <a:pt x="798" y="60"/>
                  </a:lnTo>
                  <a:lnTo>
                    <a:pt x="798" y="62"/>
                  </a:lnTo>
                  <a:lnTo>
                    <a:pt x="800" y="62"/>
                  </a:lnTo>
                  <a:lnTo>
                    <a:pt x="800" y="64"/>
                  </a:lnTo>
                  <a:lnTo>
                    <a:pt x="798" y="64"/>
                  </a:lnTo>
                  <a:lnTo>
                    <a:pt x="796" y="64"/>
                  </a:lnTo>
                  <a:lnTo>
                    <a:pt x="794" y="64"/>
                  </a:lnTo>
                  <a:lnTo>
                    <a:pt x="792" y="64"/>
                  </a:lnTo>
                  <a:lnTo>
                    <a:pt x="790" y="64"/>
                  </a:lnTo>
                  <a:lnTo>
                    <a:pt x="788" y="64"/>
                  </a:lnTo>
                  <a:lnTo>
                    <a:pt x="788" y="62"/>
                  </a:lnTo>
                  <a:lnTo>
                    <a:pt x="790" y="62"/>
                  </a:lnTo>
                  <a:lnTo>
                    <a:pt x="790" y="60"/>
                  </a:lnTo>
                  <a:lnTo>
                    <a:pt x="792" y="60"/>
                  </a:lnTo>
                  <a:lnTo>
                    <a:pt x="794" y="60"/>
                  </a:lnTo>
                  <a:lnTo>
                    <a:pt x="794" y="58"/>
                  </a:lnTo>
                  <a:lnTo>
                    <a:pt x="788" y="58"/>
                  </a:lnTo>
                  <a:lnTo>
                    <a:pt x="788" y="56"/>
                  </a:lnTo>
                  <a:lnTo>
                    <a:pt x="788" y="54"/>
                  </a:lnTo>
                  <a:lnTo>
                    <a:pt x="790" y="54"/>
                  </a:lnTo>
                  <a:lnTo>
                    <a:pt x="790" y="56"/>
                  </a:lnTo>
                  <a:lnTo>
                    <a:pt x="792" y="56"/>
                  </a:lnTo>
                  <a:lnTo>
                    <a:pt x="794" y="56"/>
                  </a:lnTo>
                  <a:lnTo>
                    <a:pt x="794" y="54"/>
                  </a:lnTo>
                  <a:lnTo>
                    <a:pt x="796" y="54"/>
                  </a:lnTo>
                  <a:lnTo>
                    <a:pt x="796" y="52"/>
                  </a:lnTo>
                  <a:lnTo>
                    <a:pt x="798" y="50"/>
                  </a:lnTo>
                  <a:lnTo>
                    <a:pt x="800" y="50"/>
                  </a:lnTo>
                  <a:lnTo>
                    <a:pt x="802" y="50"/>
                  </a:lnTo>
                  <a:lnTo>
                    <a:pt x="802" y="48"/>
                  </a:lnTo>
                  <a:lnTo>
                    <a:pt x="804" y="48"/>
                  </a:lnTo>
                  <a:lnTo>
                    <a:pt x="806" y="46"/>
                  </a:lnTo>
                  <a:lnTo>
                    <a:pt x="806" y="44"/>
                  </a:lnTo>
                  <a:lnTo>
                    <a:pt x="808" y="44"/>
                  </a:lnTo>
                  <a:lnTo>
                    <a:pt x="812" y="42"/>
                  </a:lnTo>
                  <a:lnTo>
                    <a:pt x="812" y="40"/>
                  </a:lnTo>
                  <a:lnTo>
                    <a:pt x="814" y="40"/>
                  </a:lnTo>
                  <a:lnTo>
                    <a:pt x="816" y="42"/>
                  </a:lnTo>
                  <a:lnTo>
                    <a:pt x="818" y="42"/>
                  </a:lnTo>
                  <a:lnTo>
                    <a:pt x="818" y="40"/>
                  </a:lnTo>
                  <a:lnTo>
                    <a:pt x="820" y="40"/>
                  </a:lnTo>
                  <a:lnTo>
                    <a:pt x="822" y="40"/>
                  </a:lnTo>
                  <a:lnTo>
                    <a:pt x="822" y="38"/>
                  </a:lnTo>
                  <a:lnTo>
                    <a:pt x="824" y="38"/>
                  </a:lnTo>
                  <a:lnTo>
                    <a:pt x="826" y="38"/>
                  </a:lnTo>
                  <a:lnTo>
                    <a:pt x="828" y="38"/>
                  </a:lnTo>
                  <a:lnTo>
                    <a:pt x="830" y="38"/>
                  </a:lnTo>
                  <a:lnTo>
                    <a:pt x="832" y="38"/>
                  </a:lnTo>
                  <a:lnTo>
                    <a:pt x="832" y="36"/>
                  </a:lnTo>
                  <a:lnTo>
                    <a:pt x="834" y="36"/>
                  </a:lnTo>
                  <a:lnTo>
                    <a:pt x="834" y="38"/>
                  </a:lnTo>
                  <a:lnTo>
                    <a:pt x="836" y="38"/>
                  </a:lnTo>
                  <a:lnTo>
                    <a:pt x="838" y="38"/>
                  </a:lnTo>
                  <a:lnTo>
                    <a:pt x="840" y="38"/>
                  </a:lnTo>
                  <a:lnTo>
                    <a:pt x="842" y="38"/>
                  </a:lnTo>
                  <a:lnTo>
                    <a:pt x="844" y="38"/>
                  </a:lnTo>
                  <a:lnTo>
                    <a:pt x="846" y="38"/>
                  </a:lnTo>
                  <a:lnTo>
                    <a:pt x="844" y="36"/>
                  </a:lnTo>
                  <a:lnTo>
                    <a:pt x="846" y="36"/>
                  </a:lnTo>
                  <a:lnTo>
                    <a:pt x="850" y="36"/>
                  </a:lnTo>
                  <a:lnTo>
                    <a:pt x="852" y="36"/>
                  </a:lnTo>
                  <a:lnTo>
                    <a:pt x="854" y="36"/>
                  </a:lnTo>
                  <a:lnTo>
                    <a:pt x="854" y="34"/>
                  </a:lnTo>
                  <a:lnTo>
                    <a:pt x="856" y="34"/>
                  </a:lnTo>
                  <a:lnTo>
                    <a:pt x="858" y="34"/>
                  </a:lnTo>
                  <a:lnTo>
                    <a:pt x="860" y="34"/>
                  </a:lnTo>
                  <a:lnTo>
                    <a:pt x="862" y="34"/>
                  </a:lnTo>
                  <a:lnTo>
                    <a:pt x="864" y="34"/>
                  </a:lnTo>
                  <a:lnTo>
                    <a:pt x="866" y="34"/>
                  </a:lnTo>
                  <a:lnTo>
                    <a:pt x="868" y="32"/>
                  </a:lnTo>
                  <a:lnTo>
                    <a:pt x="866" y="32"/>
                  </a:lnTo>
                  <a:lnTo>
                    <a:pt x="864" y="32"/>
                  </a:lnTo>
                  <a:lnTo>
                    <a:pt x="862" y="32"/>
                  </a:lnTo>
                  <a:lnTo>
                    <a:pt x="860" y="32"/>
                  </a:lnTo>
                  <a:lnTo>
                    <a:pt x="858" y="32"/>
                  </a:lnTo>
                  <a:lnTo>
                    <a:pt x="856" y="32"/>
                  </a:lnTo>
                  <a:lnTo>
                    <a:pt x="856" y="30"/>
                  </a:lnTo>
                  <a:lnTo>
                    <a:pt x="858" y="30"/>
                  </a:lnTo>
                  <a:lnTo>
                    <a:pt x="860" y="30"/>
                  </a:lnTo>
                  <a:lnTo>
                    <a:pt x="862" y="30"/>
                  </a:lnTo>
                  <a:lnTo>
                    <a:pt x="864" y="30"/>
                  </a:lnTo>
                  <a:lnTo>
                    <a:pt x="866" y="30"/>
                  </a:lnTo>
                  <a:lnTo>
                    <a:pt x="864" y="30"/>
                  </a:lnTo>
                  <a:lnTo>
                    <a:pt x="868" y="30"/>
                  </a:lnTo>
                  <a:lnTo>
                    <a:pt x="870" y="30"/>
                  </a:lnTo>
                  <a:lnTo>
                    <a:pt x="872" y="30"/>
                  </a:lnTo>
                  <a:lnTo>
                    <a:pt x="874" y="30"/>
                  </a:lnTo>
                  <a:lnTo>
                    <a:pt x="876" y="30"/>
                  </a:lnTo>
                  <a:lnTo>
                    <a:pt x="878" y="30"/>
                  </a:lnTo>
                  <a:lnTo>
                    <a:pt x="880" y="30"/>
                  </a:lnTo>
                  <a:lnTo>
                    <a:pt x="882" y="30"/>
                  </a:lnTo>
                  <a:lnTo>
                    <a:pt x="882" y="28"/>
                  </a:lnTo>
                  <a:lnTo>
                    <a:pt x="884" y="30"/>
                  </a:lnTo>
                  <a:lnTo>
                    <a:pt x="886" y="30"/>
                  </a:lnTo>
                  <a:lnTo>
                    <a:pt x="888" y="30"/>
                  </a:lnTo>
                  <a:lnTo>
                    <a:pt x="890" y="30"/>
                  </a:lnTo>
                  <a:lnTo>
                    <a:pt x="890" y="28"/>
                  </a:lnTo>
                  <a:lnTo>
                    <a:pt x="890" y="26"/>
                  </a:lnTo>
                  <a:lnTo>
                    <a:pt x="894" y="28"/>
                  </a:lnTo>
                  <a:lnTo>
                    <a:pt x="896" y="28"/>
                  </a:lnTo>
                  <a:lnTo>
                    <a:pt x="896" y="26"/>
                  </a:lnTo>
                  <a:lnTo>
                    <a:pt x="898" y="26"/>
                  </a:lnTo>
                  <a:lnTo>
                    <a:pt x="902" y="28"/>
                  </a:lnTo>
                  <a:lnTo>
                    <a:pt x="900" y="28"/>
                  </a:lnTo>
                  <a:lnTo>
                    <a:pt x="900" y="30"/>
                  </a:lnTo>
                  <a:lnTo>
                    <a:pt x="898" y="30"/>
                  </a:lnTo>
                  <a:lnTo>
                    <a:pt x="898" y="32"/>
                  </a:lnTo>
                  <a:lnTo>
                    <a:pt x="896" y="32"/>
                  </a:lnTo>
                  <a:lnTo>
                    <a:pt x="898" y="34"/>
                  </a:lnTo>
                  <a:lnTo>
                    <a:pt x="898" y="32"/>
                  </a:lnTo>
                  <a:lnTo>
                    <a:pt x="900" y="32"/>
                  </a:lnTo>
                  <a:lnTo>
                    <a:pt x="902" y="32"/>
                  </a:lnTo>
                  <a:lnTo>
                    <a:pt x="904" y="32"/>
                  </a:lnTo>
                  <a:lnTo>
                    <a:pt x="904" y="30"/>
                  </a:lnTo>
                  <a:lnTo>
                    <a:pt x="906" y="30"/>
                  </a:lnTo>
                  <a:lnTo>
                    <a:pt x="908" y="30"/>
                  </a:lnTo>
                  <a:lnTo>
                    <a:pt x="908" y="32"/>
                  </a:lnTo>
                  <a:lnTo>
                    <a:pt x="908" y="34"/>
                  </a:lnTo>
                  <a:lnTo>
                    <a:pt x="908" y="32"/>
                  </a:lnTo>
                  <a:lnTo>
                    <a:pt x="910" y="32"/>
                  </a:lnTo>
                  <a:lnTo>
                    <a:pt x="912" y="32"/>
                  </a:lnTo>
                  <a:lnTo>
                    <a:pt x="912" y="30"/>
                  </a:lnTo>
                  <a:lnTo>
                    <a:pt x="914" y="30"/>
                  </a:lnTo>
                  <a:lnTo>
                    <a:pt x="916" y="32"/>
                  </a:lnTo>
                  <a:lnTo>
                    <a:pt x="918" y="30"/>
                  </a:lnTo>
                  <a:lnTo>
                    <a:pt x="920" y="30"/>
                  </a:lnTo>
                  <a:lnTo>
                    <a:pt x="922" y="30"/>
                  </a:lnTo>
                  <a:lnTo>
                    <a:pt x="924" y="30"/>
                  </a:lnTo>
                  <a:lnTo>
                    <a:pt x="926" y="30"/>
                  </a:lnTo>
                  <a:lnTo>
                    <a:pt x="928" y="30"/>
                  </a:lnTo>
                  <a:lnTo>
                    <a:pt x="928" y="28"/>
                  </a:lnTo>
                  <a:lnTo>
                    <a:pt x="930" y="28"/>
                  </a:lnTo>
                  <a:lnTo>
                    <a:pt x="932" y="28"/>
                  </a:lnTo>
                  <a:lnTo>
                    <a:pt x="934" y="28"/>
                  </a:lnTo>
                  <a:lnTo>
                    <a:pt x="936" y="28"/>
                  </a:lnTo>
                  <a:lnTo>
                    <a:pt x="938" y="28"/>
                  </a:lnTo>
                  <a:lnTo>
                    <a:pt x="940" y="28"/>
                  </a:lnTo>
                  <a:lnTo>
                    <a:pt x="940" y="30"/>
                  </a:lnTo>
                  <a:lnTo>
                    <a:pt x="942" y="30"/>
                  </a:lnTo>
                  <a:lnTo>
                    <a:pt x="944" y="30"/>
                  </a:lnTo>
                  <a:lnTo>
                    <a:pt x="948" y="30"/>
                  </a:lnTo>
                  <a:lnTo>
                    <a:pt x="950" y="30"/>
                  </a:lnTo>
                  <a:lnTo>
                    <a:pt x="952" y="32"/>
                  </a:lnTo>
                  <a:lnTo>
                    <a:pt x="952" y="34"/>
                  </a:lnTo>
                  <a:lnTo>
                    <a:pt x="954" y="34"/>
                  </a:lnTo>
                  <a:lnTo>
                    <a:pt x="954" y="32"/>
                  </a:lnTo>
                  <a:lnTo>
                    <a:pt x="950" y="30"/>
                  </a:lnTo>
                  <a:lnTo>
                    <a:pt x="948" y="30"/>
                  </a:lnTo>
                  <a:lnTo>
                    <a:pt x="946" y="30"/>
                  </a:lnTo>
                  <a:lnTo>
                    <a:pt x="946" y="28"/>
                  </a:lnTo>
                  <a:lnTo>
                    <a:pt x="944" y="28"/>
                  </a:lnTo>
                  <a:lnTo>
                    <a:pt x="942" y="28"/>
                  </a:lnTo>
                  <a:lnTo>
                    <a:pt x="940" y="28"/>
                  </a:lnTo>
                  <a:lnTo>
                    <a:pt x="940" y="26"/>
                  </a:lnTo>
                  <a:lnTo>
                    <a:pt x="938" y="26"/>
                  </a:lnTo>
                  <a:lnTo>
                    <a:pt x="936" y="26"/>
                  </a:lnTo>
                  <a:lnTo>
                    <a:pt x="934" y="26"/>
                  </a:lnTo>
                  <a:lnTo>
                    <a:pt x="932" y="26"/>
                  </a:lnTo>
                  <a:lnTo>
                    <a:pt x="930" y="24"/>
                  </a:lnTo>
                  <a:lnTo>
                    <a:pt x="934" y="24"/>
                  </a:lnTo>
                  <a:lnTo>
                    <a:pt x="936" y="24"/>
                  </a:lnTo>
                  <a:lnTo>
                    <a:pt x="938" y="24"/>
                  </a:lnTo>
                  <a:lnTo>
                    <a:pt x="940" y="24"/>
                  </a:lnTo>
                  <a:lnTo>
                    <a:pt x="942" y="24"/>
                  </a:lnTo>
                  <a:lnTo>
                    <a:pt x="944" y="24"/>
                  </a:lnTo>
                  <a:lnTo>
                    <a:pt x="948" y="24"/>
                  </a:lnTo>
                  <a:lnTo>
                    <a:pt x="950" y="24"/>
                  </a:lnTo>
                  <a:lnTo>
                    <a:pt x="954" y="24"/>
                  </a:lnTo>
                  <a:lnTo>
                    <a:pt x="954" y="22"/>
                  </a:lnTo>
                  <a:lnTo>
                    <a:pt x="956" y="22"/>
                  </a:lnTo>
                  <a:lnTo>
                    <a:pt x="958" y="24"/>
                  </a:lnTo>
                  <a:lnTo>
                    <a:pt x="960" y="24"/>
                  </a:lnTo>
                  <a:lnTo>
                    <a:pt x="962" y="24"/>
                  </a:lnTo>
                  <a:lnTo>
                    <a:pt x="960" y="22"/>
                  </a:lnTo>
                  <a:lnTo>
                    <a:pt x="958" y="22"/>
                  </a:lnTo>
                  <a:lnTo>
                    <a:pt x="956" y="22"/>
                  </a:lnTo>
                  <a:lnTo>
                    <a:pt x="956" y="20"/>
                  </a:lnTo>
                  <a:lnTo>
                    <a:pt x="956" y="18"/>
                  </a:lnTo>
                  <a:lnTo>
                    <a:pt x="954" y="18"/>
                  </a:lnTo>
                  <a:lnTo>
                    <a:pt x="952" y="18"/>
                  </a:lnTo>
                  <a:lnTo>
                    <a:pt x="950" y="18"/>
                  </a:lnTo>
                  <a:lnTo>
                    <a:pt x="948" y="18"/>
                  </a:lnTo>
                  <a:lnTo>
                    <a:pt x="948" y="16"/>
                  </a:lnTo>
                  <a:lnTo>
                    <a:pt x="948" y="14"/>
                  </a:lnTo>
                  <a:lnTo>
                    <a:pt x="948" y="12"/>
                  </a:lnTo>
                  <a:lnTo>
                    <a:pt x="950" y="10"/>
                  </a:lnTo>
                  <a:lnTo>
                    <a:pt x="952" y="8"/>
                  </a:lnTo>
                  <a:lnTo>
                    <a:pt x="954" y="8"/>
                  </a:lnTo>
                  <a:lnTo>
                    <a:pt x="954" y="6"/>
                  </a:lnTo>
                  <a:lnTo>
                    <a:pt x="956" y="6"/>
                  </a:lnTo>
                  <a:lnTo>
                    <a:pt x="956" y="8"/>
                  </a:lnTo>
                  <a:lnTo>
                    <a:pt x="956" y="6"/>
                  </a:lnTo>
                  <a:lnTo>
                    <a:pt x="956" y="4"/>
                  </a:lnTo>
                  <a:lnTo>
                    <a:pt x="958" y="4"/>
                  </a:lnTo>
                  <a:lnTo>
                    <a:pt x="960" y="2"/>
                  </a:lnTo>
                  <a:lnTo>
                    <a:pt x="962" y="2"/>
                  </a:lnTo>
                  <a:lnTo>
                    <a:pt x="964" y="2"/>
                  </a:lnTo>
                  <a:lnTo>
                    <a:pt x="966" y="2"/>
                  </a:lnTo>
                  <a:lnTo>
                    <a:pt x="968" y="2"/>
                  </a:lnTo>
                  <a:lnTo>
                    <a:pt x="970" y="2"/>
                  </a:lnTo>
                  <a:lnTo>
                    <a:pt x="970" y="0"/>
                  </a:lnTo>
                  <a:lnTo>
                    <a:pt x="972" y="0"/>
                  </a:lnTo>
                  <a:lnTo>
                    <a:pt x="974" y="0"/>
                  </a:lnTo>
                  <a:lnTo>
                    <a:pt x="976" y="0"/>
                  </a:lnTo>
                  <a:lnTo>
                    <a:pt x="976" y="2"/>
                  </a:lnTo>
                  <a:lnTo>
                    <a:pt x="978" y="2"/>
                  </a:lnTo>
                  <a:lnTo>
                    <a:pt x="980" y="2"/>
                  </a:lnTo>
                  <a:lnTo>
                    <a:pt x="982" y="2"/>
                  </a:lnTo>
                  <a:lnTo>
                    <a:pt x="984" y="2"/>
                  </a:lnTo>
                  <a:lnTo>
                    <a:pt x="986" y="4"/>
                  </a:lnTo>
                  <a:lnTo>
                    <a:pt x="988" y="4"/>
                  </a:lnTo>
                  <a:lnTo>
                    <a:pt x="990" y="4"/>
                  </a:lnTo>
                  <a:lnTo>
                    <a:pt x="992" y="4"/>
                  </a:lnTo>
                  <a:lnTo>
                    <a:pt x="994" y="4"/>
                  </a:lnTo>
                  <a:lnTo>
                    <a:pt x="996" y="4"/>
                  </a:lnTo>
                  <a:lnTo>
                    <a:pt x="998" y="4"/>
                  </a:lnTo>
                  <a:lnTo>
                    <a:pt x="1000" y="4"/>
                  </a:lnTo>
                  <a:lnTo>
                    <a:pt x="1002" y="4"/>
                  </a:lnTo>
                  <a:lnTo>
                    <a:pt x="1004" y="4"/>
                  </a:lnTo>
                  <a:lnTo>
                    <a:pt x="1004" y="6"/>
                  </a:lnTo>
                  <a:lnTo>
                    <a:pt x="1006" y="6"/>
                  </a:lnTo>
                  <a:lnTo>
                    <a:pt x="1008" y="8"/>
                  </a:lnTo>
                  <a:lnTo>
                    <a:pt x="1006" y="10"/>
                  </a:lnTo>
                  <a:lnTo>
                    <a:pt x="1004" y="10"/>
                  </a:lnTo>
                  <a:close/>
                </a:path>
              </a:pathLst>
            </a:custGeom>
            <a:solidFill>
              <a:schemeClr val="tx2"/>
            </a:solidFill>
            <a:ln w="3175">
              <a:solidFill>
                <a:schemeClr val="bg1"/>
              </a:solidFill>
              <a:prstDash val="sysDot"/>
              <a:round/>
              <a:headEnd/>
              <a:tailEnd/>
            </a:ln>
          </p:spPr>
          <p:txBody>
            <a:bodyPr/>
            <a:lstStyle/>
            <a:p>
              <a:endParaRPr lang="de-DE" sz="2400" dirty="0">
                <a:solidFill>
                  <a:srgbClr val="000000"/>
                </a:solidFill>
              </a:endParaRPr>
            </a:p>
          </p:txBody>
        </p:sp>
        <p:sp>
          <p:nvSpPr>
            <p:cNvPr id="1236" name="Freeform 2695"/>
            <p:cNvSpPr>
              <a:spLocks/>
            </p:cNvSpPr>
            <p:nvPr/>
          </p:nvSpPr>
          <p:spPr bwMode="auto">
            <a:xfrm>
              <a:off x="4665129" y="2087886"/>
              <a:ext cx="365462" cy="152385"/>
            </a:xfrm>
            <a:custGeom>
              <a:avLst/>
              <a:gdLst>
                <a:gd name="T0" fmla="*/ 2147483647 w 370"/>
                <a:gd name="T1" fmla="*/ 2147483647 h 148"/>
                <a:gd name="T2" fmla="*/ 2147483647 w 370"/>
                <a:gd name="T3" fmla="*/ 2147483647 h 148"/>
                <a:gd name="T4" fmla="*/ 2147483647 w 370"/>
                <a:gd name="T5" fmla="*/ 2147483647 h 148"/>
                <a:gd name="T6" fmla="*/ 2147483647 w 370"/>
                <a:gd name="T7" fmla="*/ 2147483647 h 148"/>
                <a:gd name="T8" fmla="*/ 2147483647 w 370"/>
                <a:gd name="T9" fmla="*/ 2147483647 h 148"/>
                <a:gd name="T10" fmla="*/ 2147483647 w 370"/>
                <a:gd name="T11" fmla="*/ 2147483647 h 148"/>
                <a:gd name="T12" fmla="*/ 2147483647 w 370"/>
                <a:gd name="T13" fmla="*/ 2147483647 h 148"/>
                <a:gd name="T14" fmla="*/ 2147483647 w 370"/>
                <a:gd name="T15" fmla="*/ 2147483647 h 148"/>
                <a:gd name="T16" fmla="*/ 2147483647 w 370"/>
                <a:gd name="T17" fmla="*/ 2147483647 h 148"/>
                <a:gd name="T18" fmla="*/ 2147483647 w 370"/>
                <a:gd name="T19" fmla="*/ 2147483647 h 148"/>
                <a:gd name="T20" fmla="*/ 2147483647 w 370"/>
                <a:gd name="T21" fmla="*/ 2147483647 h 148"/>
                <a:gd name="T22" fmla="*/ 2147483647 w 370"/>
                <a:gd name="T23" fmla="*/ 2147483647 h 148"/>
                <a:gd name="T24" fmla="*/ 2147483647 w 370"/>
                <a:gd name="T25" fmla="*/ 2147483647 h 148"/>
                <a:gd name="T26" fmla="*/ 2147483647 w 370"/>
                <a:gd name="T27" fmla="*/ 2147483647 h 148"/>
                <a:gd name="T28" fmla="*/ 2147483647 w 370"/>
                <a:gd name="T29" fmla="*/ 2147483647 h 148"/>
                <a:gd name="T30" fmla="*/ 2147483647 w 370"/>
                <a:gd name="T31" fmla="*/ 2147483647 h 148"/>
                <a:gd name="T32" fmla="*/ 2147483647 w 370"/>
                <a:gd name="T33" fmla="*/ 2147483647 h 148"/>
                <a:gd name="T34" fmla="*/ 2147483647 w 370"/>
                <a:gd name="T35" fmla="*/ 2147483647 h 148"/>
                <a:gd name="T36" fmla="*/ 2147483647 w 370"/>
                <a:gd name="T37" fmla="*/ 2147483647 h 148"/>
                <a:gd name="T38" fmla="*/ 2147483647 w 370"/>
                <a:gd name="T39" fmla="*/ 2147483647 h 148"/>
                <a:gd name="T40" fmla="*/ 2147483647 w 370"/>
                <a:gd name="T41" fmla="*/ 2147483647 h 148"/>
                <a:gd name="T42" fmla="*/ 2147483647 w 370"/>
                <a:gd name="T43" fmla="*/ 2147483647 h 148"/>
                <a:gd name="T44" fmla="*/ 2147483647 w 370"/>
                <a:gd name="T45" fmla="*/ 2147483647 h 148"/>
                <a:gd name="T46" fmla="*/ 2147483647 w 370"/>
                <a:gd name="T47" fmla="*/ 2147483647 h 148"/>
                <a:gd name="T48" fmla="*/ 2147483647 w 370"/>
                <a:gd name="T49" fmla="*/ 2147483647 h 148"/>
                <a:gd name="T50" fmla="*/ 2147483647 w 370"/>
                <a:gd name="T51" fmla="*/ 2147483647 h 148"/>
                <a:gd name="T52" fmla="*/ 2147483647 w 370"/>
                <a:gd name="T53" fmla="*/ 2147483647 h 148"/>
                <a:gd name="T54" fmla="*/ 2147483647 w 370"/>
                <a:gd name="T55" fmla="*/ 2147483647 h 148"/>
                <a:gd name="T56" fmla="*/ 2147483647 w 370"/>
                <a:gd name="T57" fmla="*/ 2147483647 h 148"/>
                <a:gd name="T58" fmla="*/ 0 w 370"/>
                <a:gd name="T59" fmla="*/ 2147483647 h 148"/>
                <a:gd name="T60" fmla="*/ 2147483647 w 370"/>
                <a:gd name="T61" fmla="*/ 2147483647 h 148"/>
                <a:gd name="T62" fmla="*/ 2147483647 w 370"/>
                <a:gd name="T63" fmla="*/ 2147483647 h 148"/>
                <a:gd name="T64" fmla="*/ 2147483647 w 370"/>
                <a:gd name="T65" fmla="*/ 2147483647 h 148"/>
                <a:gd name="T66" fmla="*/ 2147483647 w 370"/>
                <a:gd name="T67" fmla="*/ 2147483647 h 148"/>
                <a:gd name="T68" fmla="*/ 2147483647 w 370"/>
                <a:gd name="T69" fmla="*/ 2147483647 h 148"/>
                <a:gd name="T70" fmla="*/ 2147483647 w 370"/>
                <a:gd name="T71" fmla="*/ 2147483647 h 148"/>
                <a:gd name="T72" fmla="*/ 2147483647 w 370"/>
                <a:gd name="T73" fmla="*/ 2147483647 h 148"/>
                <a:gd name="T74" fmla="*/ 2147483647 w 370"/>
                <a:gd name="T75" fmla="*/ 2147483647 h 148"/>
                <a:gd name="T76" fmla="*/ 2147483647 w 370"/>
                <a:gd name="T77" fmla="*/ 2147483647 h 148"/>
                <a:gd name="T78" fmla="*/ 2147483647 w 370"/>
                <a:gd name="T79" fmla="*/ 2147483647 h 148"/>
                <a:gd name="T80" fmla="*/ 2147483647 w 370"/>
                <a:gd name="T81" fmla="*/ 2147483647 h 148"/>
                <a:gd name="T82" fmla="*/ 2147483647 w 370"/>
                <a:gd name="T83" fmla="*/ 2147483647 h 148"/>
                <a:gd name="T84" fmla="*/ 2147483647 w 370"/>
                <a:gd name="T85" fmla="*/ 2147483647 h 148"/>
                <a:gd name="T86" fmla="*/ 2147483647 w 370"/>
                <a:gd name="T87" fmla="*/ 2147483647 h 148"/>
                <a:gd name="T88" fmla="*/ 2147483647 w 370"/>
                <a:gd name="T89" fmla="*/ 2147483647 h 148"/>
                <a:gd name="T90" fmla="*/ 2147483647 w 370"/>
                <a:gd name="T91" fmla="*/ 2147483647 h 148"/>
                <a:gd name="T92" fmla="*/ 2147483647 w 370"/>
                <a:gd name="T93" fmla="*/ 2147483647 h 148"/>
                <a:gd name="T94" fmla="*/ 2147483647 w 370"/>
                <a:gd name="T95" fmla="*/ 2147483647 h 148"/>
                <a:gd name="T96" fmla="*/ 2147483647 w 370"/>
                <a:gd name="T97" fmla="*/ 2147483647 h 148"/>
                <a:gd name="T98" fmla="*/ 2147483647 w 370"/>
                <a:gd name="T99" fmla="*/ 2147483647 h 148"/>
                <a:gd name="T100" fmla="*/ 2147483647 w 370"/>
                <a:gd name="T101" fmla="*/ 2147483647 h 148"/>
                <a:gd name="T102" fmla="*/ 2147483647 w 370"/>
                <a:gd name="T103" fmla="*/ 2147483647 h 148"/>
                <a:gd name="T104" fmla="*/ 2147483647 w 370"/>
                <a:gd name="T105" fmla="*/ 2147483647 h 148"/>
                <a:gd name="T106" fmla="*/ 2147483647 w 370"/>
                <a:gd name="T107" fmla="*/ 2147483647 h 148"/>
                <a:gd name="T108" fmla="*/ 2147483647 w 370"/>
                <a:gd name="T109" fmla="*/ 2147483647 h 148"/>
                <a:gd name="T110" fmla="*/ 2147483647 w 370"/>
                <a:gd name="T111" fmla="*/ 2147483647 h 148"/>
                <a:gd name="T112" fmla="*/ 2147483647 w 370"/>
                <a:gd name="T113" fmla="*/ 2147483647 h 148"/>
                <a:gd name="T114" fmla="*/ 2147483647 w 370"/>
                <a:gd name="T115" fmla="*/ 2147483647 h 148"/>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w 370"/>
                <a:gd name="T175" fmla="*/ 0 h 148"/>
                <a:gd name="T176" fmla="*/ 370 w 370"/>
                <a:gd name="T177" fmla="*/ 148 h 148"/>
              </a:gdLst>
              <a:ahLst/>
              <a:cxnLst>
                <a:cxn ang="T116">
                  <a:pos x="T0" y="T1"/>
                </a:cxn>
                <a:cxn ang="T117">
                  <a:pos x="T2" y="T3"/>
                </a:cxn>
                <a:cxn ang="T118">
                  <a:pos x="T4" y="T5"/>
                </a:cxn>
                <a:cxn ang="T119">
                  <a:pos x="T6" y="T7"/>
                </a:cxn>
                <a:cxn ang="T120">
                  <a:pos x="T8" y="T9"/>
                </a:cxn>
                <a:cxn ang="T121">
                  <a:pos x="T10" y="T11"/>
                </a:cxn>
                <a:cxn ang="T122">
                  <a:pos x="T12" y="T13"/>
                </a:cxn>
                <a:cxn ang="T123">
                  <a:pos x="T14" y="T15"/>
                </a:cxn>
                <a:cxn ang="T124">
                  <a:pos x="T16" y="T17"/>
                </a:cxn>
                <a:cxn ang="T125">
                  <a:pos x="T18" y="T19"/>
                </a:cxn>
                <a:cxn ang="T126">
                  <a:pos x="T20" y="T21"/>
                </a:cxn>
                <a:cxn ang="T127">
                  <a:pos x="T22" y="T23"/>
                </a:cxn>
                <a:cxn ang="T128">
                  <a:pos x="T24" y="T25"/>
                </a:cxn>
                <a:cxn ang="T129">
                  <a:pos x="T26" y="T27"/>
                </a:cxn>
                <a:cxn ang="T130">
                  <a:pos x="T28" y="T29"/>
                </a:cxn>
                <a:cxn ang="T131">
                  <a:pos x="T30" y="T31"/>
                </a:cxn>
                <a:cxn ang="T132">
                  <a:pos x="T32" y="T33"/>
                </a:cxn>
                <a:cxn ang="T133">
                  <a:pos x="T34" y="T35"/>
                </a:cxn>
                <a:cxn ang="T134">
                  <a:pos x="T36" y="T37"/>
                </a:cxn>
                <a:cxn ang="T135">
                  <a:pos x="T38" y="T39"/>
                </a:cxn>
                <a:cxn ang="T136">
                  <a:pos x="T40" y="T41"/>
                </a:cxn>
                <a:cxn ang="T137">
                  <a:pos x="T42" y="T43"/>
                </a:cxn>
                <a:cxn ang="T138">
                  <a:pos x="T44" y="T45"/>
                </a:cxn>
                <a:cxn ang="T139">
                  <a:pos x="T46" y="T47"/>
                </a:cxn>
                <a:cxn ang="T140">
                  <a:pos x="T48" y="T49"/>
                </a:cxn>
                <a:cxn ang="T141">
                  <a:pos x="T50" y="T51"/>
                </a:cxn>
                <a:cxn ang="T142">
                  <a:pos x="T52" y="T53"/>
                </a:cxn>
                <a:cxn ang="T143">
                  <a:pos x="T54" y="T55"/>
                </a:cxn>
                <a:cxn ang="T144">
                  <a:pos x="T56" y="T57"/>
                </a:cxn>
                <a:cxn ang="T145">
                  <a:pos x="T58" y="T59"/>
                </a:cxn>
                <a:cxn ang="T146">
                  <a:pos x="T60" y="T61"/>
                </a:cxn>
                <a:cxn ang="T147">
                  <a:pos x="T62" y="T63"/>
                </a:cxn>
                <a:cxn ang="T148">
                  <a:pos x="T64" y="T65"/>
                </a:cxn>
                <a:cxn ang="T149">
                  <a:pos x="T66" y="T67"/>
                </a:cxn>
                <a:cxn ang="T150">
                  <a:pos x="T68" y="T69"/>
                </a:cxn>
                <a:cxn ang="T151">
                  <a:pos x="T70" y="T71"/>
                </a:cxn>
                <a:cxn ang="T152">
                  <a:pos x="T72" y="T73"/>
                </a:cxn>
                <a:cxn ang="T153">
                  <a:pos x="T74" y="T75"/>
                </a:cxn>
                <a:cxn ang="T154">
                  <a:pos x="T76" y="T77"/>
                </a:cxn>
                <a:cxn ang="T155">
                  <a:pos x="T78" y="T79"/>
                </a:cxn>
                <a:cxn ang="T156">
                  <a:pos x="T80" y="T81"/>
                </a:cxn>
                <a:cxn ang="T157">
                  <a:pos x="T82" y="T83"/>
                </a:cxn>
                <a:cxn ang="T158">
                  <a:pos x="T84" y="T85"/>
                </a:cxn>
                <a:cxn ang="T159">
                  <a:pos x="T86" y="T87"/>
                </a:cxn>
                <a:cxn ang="T160">
                  <a:pos x="T88" y="T89"/>
                </a:cxn>
                <a:cxn ang="T161">
                  <a:pos x="T90" y="T91"/>
                </a:cxn>
                <a:cxn ang="T162">
                  <a:pos x="T92" y="T93"/>
                </a:cxn>
                <a:cxn ang="T163">
                  <a:pos x="T94" y="T95"/>
                </a:cxn>
                <a:cxn ang="T164">
                  <a:pos x="T96" y="T97"/>
                </a:cxn>
                <a:cxn ang="T165">
                  <a:pos x="T98" y="T99"/>
                </a:cxn>
                <a:cxn ang="T166">
                  <a:pos x="T100" y="T101"/>
                </a:cxn>
                <a:cxn ang="T167">
                  <a:pos x="T102" y="T103"/>
                </a:cxn>
                <a:cxn ang="T168">
                  <a:pos x="T104" y="T105"/>
                </a:cxn>
                <a:cxn ang="T169">
                  <a:pos x="T106" y="T107"/>
                </a:cxn>
                <a:cxn ang="T170">
                  <a:pos x="T108" y="T109"/>
                </a:cxn>
                <a:cxn ang="T171">
                  <a:pos x="T110" y="T111"/>
                </a:cxn>
                <a:cxn ang="T172">
                  <a:pos x="T112" y="T113"/>
                </a:cxn>
                <a:cxn ang="T173">
                  <a:pos x="T114" y="T115"/>
                </a:cxn>
              </a:cxnLst>
              <a:rect l="T174" t="T175" r="T176" b="T177"/>
              <a:pathLst>
                <a:path w="370" h="148">
                  <a:moveTo>
                    <a:pt x="356" y="114"/>
                  </a:moveTo>
                  <a:lnTo>
                    <a:pt x="354" y="114"/>
                  </a:lnTo>
                  <a:lnTo>
                    <a:pt x="354" y="116"/>
                  </a:lnTo>
                  <a:lnTo>
                    <a:pt x="352" y="116"/>
                  </a:lnTo>
                  <a:lnTo>
                    <a:pt x="348" y="116"/>
                  </a:lnTo>
                  <a:lnTo>
                    <a:pt x="344" y="116"/>
                  </a:lnTo>
                  <a:lnTo>
                    <a:pt x="338" y="112"/>
                  </a:lnTo>
                  <a:lnTo>
                    <a:pt x="334" y="114"/>
                  </a:lnTo>
                  <a:lnTo>
                    <a:pt x="332" y="114"/>
                  </a:lnTo>
                  <a:lnTo>
                    <a:pt x="330" y="112"/>
                  </a:lnTo>
                  <a:lnTo>
                    <a:pt x="328" y="112"/>
                  </a:lnTo>
                  <a:lnTo>
                    <a:pt x="326" y="118"/>
                  </a:lnTo>
                  <a:lnTo>
                    <a:pt x="322" y="118"/>
                  </a:lnTo>
                  <a:lnTo>
                    <a:pt x="322" y="116"/>
                  </a:lnTo>
                  <a:lnTo>
                    <a:pt x="320" y="114"/>
                  </a:lnTo>
                  <a:lnTo>
                    <a:pt x="318" y="114"/>
                  </a:lnTo>
                  <a:lnTo>
                    <a:pt x="318" y="116"/>
                  </a:lnTo>
                  <a:lnTo>
                    <a:pt x="316" y="116"/>
                  </a:lnTo>
                  <a:lnTo>
                    <a:pt x="314" y="118"/>
                  </a:lnTo>
                  <a:lnTo>
                    <a:pt x="312" y="118"/>
                  </a:lnTo>
                  <a:lnTo>
                    <a:pt x="308" y="120"/>
                  </a:lnTo>
                  <a:lnTo>
                    <a:pt x="306" y="120"/>
                  </a:lnTo>
                  <a:lnTo>
                    <a:pt x="304" y="120"/>
                  </a:lnTo>
                  <a:lnTo>
                    <a:pt x="302" y="120"/>
                  </a:lnTo>
                  <a:lnTo>
                    <a:pt x="300" y="120"/>
                  </a:lnTo>
                  <a:lnTo>
                    <a:pt x="296" y="118"/>
                  </a:lnTo>
                  <a:lnTo>
                    <a:pt x="294" y="118"/>
                  </a:lnTo>
                  <a:lnTo>
                    <a:pt x="292" y="118"/>
                  </a:lnTo>
                  <a:lnTo>
                    <a:pt x="290" y="120"/>
                  </a:lnTo>
                  <a:lnTo>
                    <a:pt x="288" y="120"/>
                  </a:lnTo>
                  <a:lnTo>
                    <a:pt x="286" y="120"/>
                  </a:lnTo>
                  <a:lnTo>
                    <a:pt x="286" y="122"/>
                  </a:lnTo>
                  <a:lnTo>
                    <a:pt x="282" y="124"/>
                  </a:lnTo>
                  <a:lnTo>
                    <a:pt x="278" y="126"/>
                  </a:lnTo>
                  <a:lnTo>
                    <a:pt x="276" y="126"/>
                  </a:lnTo>
                  <a:lnTo>
                    <a:pt x="274" y="128"/>
                  </a:lnTo>
                  <a:lnTo>
                    <a:pt x="270" y="128"/>
                  </a:lnTo>
                  <a:lnTo>
                    <a:pt x="266" y="128"/>
                  </a:lnTo>
                  <a:lnTo>
                    <a:pt x="264" y="130"/>
                  </a:lnTo>
                  <a:lnTo>
                    <a:pt x="262" y="130"/>
                  </a:lnTo>
                  <a:lnTo>
                    <a:pt x="260" y="130"/>
                  </a:lnTo>
                  <a:lnTo>
                    <a:pt x="260" y="128"/>
                  </a:lnTo>
                  <a:lnTo>
                    <a:pt x="258" y="128"/>
                  </a:lnTo>
                  <a:lnTo>
                    <a:pt x="254" y="128"/>
                  </a:lnTo>
                  <a:lnTo>
                    <a:pt x="252" y="128"/>
                  </a:lnTo>
                  <a:lnTo>
                    <a:pt x="250" y="126"/>
                  </a:lnTo>
                  <a:lnTo>
                    <a:pt x="248" y="124"/>
                  </a:lnTo>
                  <a:lnTo>
                    <a:pt x="246" y="124"/>
                  </a:lnTo>
                  <a:lnTo>
                    <a:pt x="244" y="124"/>
                  </a:lnTo>
                  <a:lnTo>
                    <a:pt x="242" y="124"/>
                  </a:lnTo>
                  <a:lnTo>
                    <a:pt x="240" y="124"/>
                  </a:lnTo>
                  <a:lnTo>
                    <a:pt x="240" y="126"/>
                  </a:lnTo>
                  <a:lnTo>
                    <a:pt x="238" y="126"/>
                  </a:lnTo>
                  <a:lnTo>
                    <a:pt x="236" y="126"/>
                  </a:lnTo>
                  <a:lnTo>
                    <a:pt x="234" y="128"/>
                  </a:lnTo>
                  <a:lnTo>
                    <a:pt x="232" y="128"/>
                  </a:lnTo>
                  <a:lnTo>
                    <a:pt x="230" y="128"/>
                  </a:lnTo>
                  <a:lnTo>
                    <a:pt x="230" y="130"/>
                  </a:lnTo>
                  <a:lnTo>
                    <a:pt x="226" y="130"/>
                  </a:lnTo>
                  <a:lnTo>
                    <a:pt x="224" y="130"/>
                  </a:lnTo>
                  <a:lnTo>
                    <a:pt x="222" y="130"/>
                  </a:lnTo>
                  <a:lnTo>
                    <a:pt x="220" y="128"/>
                  </a:lnTo>
                  <a:lnTo>
                    <a:pt x="218" y="128"/>
                  </a:lnTo>
                  <a:lnTo>
                    <a:pt x="218" y="126"/>
                  </a:lnTo>
                  <a:lnTo>
                    <a:pt x="212" y="126"/>
                  </a:lnTo>
                  <a:lnTo>
                    <a:pt x="212" y="130"/>
                  </a:lnTo>
                  <a:lnTo>
                    <a:pt x="212" y="134"/>
                  </a:lnTo>
                  <a:lnTo>
                    <a:pt x="212" y="136"/>
                  </a:lnTo>
                  <a:lnTo>
                    <a:pt x="214" y="138"/>
                  </a:lnTo>
                  <a:lnTo>
                    <a:pt x="212" y="138"/>
                  </a:lnTo>
                  <a:lnTo>
                    <a:pt x="210" y="138"/>
                  </a:lnTo>
                  <a:lnTo>
                    <a:pt x="210" y="140"/>
                  </a:lnTo>
                  <a:lnTo>
                    <a:pt x="210" y="142"/>
                  </a:lnTo>
                  <a:lnTo>
                    <a:pt x="210" y="144"/>
                  </a:lnTo>
                  <a:lnTo>
                    <a:pt x="208" y="144"/>
                  </a:lnTo>
                  <a:lnTo>
                    <a:pt x="208" y="146"/>
                  </a:lnTo>
                  <a:lnTo>
                    <a:pt x="206" y="146"/>
                  </a:lnTo>
                  <a:lnTo>
                    <a:pt x="206" y="148"/>
                  </a:lnTo>
                  <a:lnTo>
                    <a:pt x="204" y="146"/>
                  </a:lnTo>
                  <a:lnTo>
                    <a:pt x="202" y="146"/>
                  </a:lnTo>
                  <a:lnTo>
                    <a:pt x="202" y="144"/>
                  </a:lnTo>
                  <a:lnTo>
                    <a:pt x="202" y="142"/>
                  </a:lnTo>
                  <a:lnTo>
                    <a:pt x="198" y="138"/>
                  </a:lnTo>
                  <a:lnTo>
                    <a:pt x="200" y="136"/>
                  </a:lnTo>
                  <a:lnTo>
                    <a:pt x="200" y="134"/>
                  </a:lnTo>
                  <a:lnTo>
                    <a:pt x="202" y="134"/>
                  </a:lnTo>
                  <a:lnTo>
                    <a:pt x="202" y="132"/>
                  </a:lnTo>
                  <a:lnTo>
                    <a:pt x="204" y="132"/>
                  </a:lnTo>
                  <a:lnTo>
                    <a:pt x="204" y="130"/>
                  </a:lnTo>
                  <a:lnTo>
                    <a:pt x="204" y="128"/>
                  </a:lnTo>
                  <a:lnTo>
                    <a:pt x="204" y="126"/>
                  </a:lnTo>
                  <a:lnTo>
                    <a:pt x="202" y="124"/>
                  </a:lnTo>
                  <a:lnTo>
                    <a:pt x="200" y="124"/>
                  </a:lnTo>
                  <a:lnTo>
                    <a:pt x="198" y="124"/>
                  </a:lnTo>
                  <a:lnTo>
                    <a:pt x="198" y="126"/>
                  </a:lnTo>
                  <a:lnTo>
                    <a:pt x="196" y="126"/>
                  </a:lnTo>
                  <a:lnTo>
                    <a:pt x="196" y="128"/>
                  </a:lnTo>
                  <a:lnTo>
                    <a:pt x="194" y="128"/>
                  </a:lnTo>
                  <a:lnTo>
                    <a:pt x="192" y="128"/>
                  </a:lnTo>
                  <a:lnTo>
                    <a:pt x="192" y="130"/>
                  </a:lnTo>
                  <a:lnTo>
                    <a:pt x="194" y="130"/>
                  </a:lnTo>
                  <a:lnTo>
                    <a:pt x="194" y="132"/>
                  </a:lnTo>
                  <a:lnTo>
                    <a:pt x="192" y="132"/>
                  </a:lnTo>
                  <a:lnTo>
                    <a:pt x="190" y="132"/>
                  </a:lnTo>
                  <a:lnTo>
                    <a:pt x="188" y="132"/>
                  </a:lnTo>
                  <a:lnTo>
                    <a:pt x="184" y="130"/>
                  </a:lnTo>
                  <a:lnTo>
                    <a:pt x="180" y="128"/>
                  </a:lnTo>
                  <a:lnTo>
                    <a:pt x="178" y="128"/>
                  </a:lnTo>
                  <a:lnTo>
                    <a:pt x="176" y="126"/>
                  </a:lnTo>
                  <a:lnTo>
                    <a:pt x="174" y="126"/>
                  </a:lnTo>
                  <a:lnTo>
                    <a:pt x="172" y="126"/>
                  </a:lnTo>
                  <a:lnTo>
                    <a:pt x="170" y="128"/>
                  </a:lnTo>
                  <a:lnTo>
                    <a:pt x="168" y="130"/>
                  </a:lnTo>
                  <a:lnTo>
                    <a:pt x="166" y="130"/>
                  </a:lnTo>
                  <a:lnTo>
                    <a:pt x="166" y="132"/>
                  </a:lnTo>
                  <a:lnTo>
                    <a:pt x="164" y="132"/>
                  </a:lnTo>
                  <a:lnTo>
                    <a:pt x="164" y="134"/>
                  </a:lnTo>
                  <a:lnTo>
                    <a:pt x="164" y="136"/>
                  </a:lnTo>
                  <a:lnTo>
                    <a:pt x="164" y="138"/>
                  </a:lnTo>
                  <a:lnTo>
                    <a:pt x="162" y="138"/>
                  </a:lnTo>
                  <a:lnTo>
                    <a:pt x="160" y="138"/>
                  </a:lnTo>
                  <a:lnTo>
                    <a:pt x="158" y="138"/>
                  </a:lnTo>
                  <a:lnTo>
                    <a:pt x="158" y="140"/>
                  </a:lnTo>
                  <a:lnTo>
                    <a:pt x="156" y="140"/>
                  </a:lnTo>
                  <a:lnTo>
                    <a:pt x="154" y="140"/>
                  </a:lnTo>
                  <a:lnTo>
                    <a:pt x="150" y="140"/>
                  </a:lnTo>
                  <a:lnTo>
                    <a:pt x="148" y="140"/>
                  </a:lnTo>
                  <a:lnTo>
                    <a:pt x="144" y="142"/>
                  </a:lnTo>
                  <a:lnTo>
                    <a:pt x="142" y="142"/>
                  </a:lnTo>
                  <a:lnTo>
                    <a:pt x="140" y="142"/>
                  </a:lnTo>
                  <a:lnTo>
                    <a:pt x="140" y="144"/>
                  </a:lnTo>
                  <a:lnTo>
                    <a:pt x="138" y="144"/>
                  </a:lnTo>
                  <a:lnTo>
                    <a:pt x="136" y="144"/>
                  </a:lnTo>
                  <a:lnTo>
                    <a:pt x="134" y="142"/>
                  </a:lnTo>
                  <a:lnTo>
                    <a:pt x="132" y="142"/>
                  </a:lnTo>
                  <a:lnTo>
                    <a:pt x="130" y="140"/>
                  </a:lnTo>
                  <a:lnTo>
                    <a:pt x="128" y="138"/>
                  </a:lnTo>
                  <a:lnTo>
                    <a:pt x="126" y="138"/>
                  </a:lnTo>
                  <a:lnTo>
                    <a:pt x="126" y="136"/>
                  </a:lnTo>
                  <a:lnTo>
                    <a:pt x="124" y="136"/>
                  </a:lnTo>
                  <a:lnTo>
                    <a:pt x="124" y="134"/>
                  </a:lnTo>
                  <a:lnTo>
                    <a:pt x="122" y="134"/>
                  </a:lnTo>
                  <a:lnTo>
                    <a:pt x="122" y="132"/>
                  </a:lnTo>
                  <a:lnTo>
                    <a:pt x="118" y="132"/>
                  </a:lnTo>
                  <a:lnTo>
                    <a:pt x="116" y="130"/>
                  </a:lnTo>
                  <a:lnTo>
                    <a:pt x="114" y="128"/>
                  </a:lnTo>
                  <a:lnTo>
                    <a:pt x="110" y="126"/>
                  </a:lnTo>
                  <a:lnTo>
                    <a:pt x="108" y="126"/>
                  </a:lnTo>
                  <a:lnTo>
                    <a:pt x="104" y="126"/>
                  </a:lnTo>
                  <a:lnTo>
                    <a:pt x="102" y="126"/>
                  </a:lnTo>
                  <a:lnTo>
                    <a:pt x="100" y="126"/>
                  </a:lnTo>
                  <a:lnTo>
                    <a:pt x="98" y="126"/>
                  </a:lnTo>
                  <a:lnTo>
                    <a:pt x="96" y="126"/>
                  </a:lnTo>
                  <a:lnTo>
                    <a:pt x="96" y="124"/>
                  </a:lnTo>
                  <a:lnTo>
                    <a:pt x="94" y="124"/>
                  </a:lnTo>
                  <a:lnTo>
                    <a:pt x="94" y="126"/>
                  </a:lnTo>
                  <a:lnTo>
                    <a:pt x="94" y="128"/>
                  </a:lnTo>
                  <a:lnTo>
                    <a:pt x="94" y="130"/>
                  </a:lnTo>
                  <a:lnTo>
                    <a:pt x="94" y="134"/>
                  </a:lnTo>
                  <a:lnTo>
                    <a:pt x="92" y="136"/>
                  </a:lnTo>
                  <a:lnTo>
                    <a:pt x="92" y="138"/>
                  </a:lnTo>
                  <a:lnTo>
                    <a:pt x="94" y="138"/>
                  </a:lnTo>
                  <a:lnTo>
                    <a:pt x="92" y="138"/>
                  </a:lnTo>
                  <a:lnTo>
                    <a:pt x="92" y="140"/>
                  </a:lnTo>
                  <a:lnTo>
                    <a:pt x="92" y="138"/>
                  </a:lnTo>
                  <a:lnTo>
                    <a:pt x="90" y="138"/>
                  </a:lnTo>
                  <a:lnTo>
                    <a:pt x="88" y="138"/>
                  </a:lnTo>
                  <a:lnTo>
                    <a:pt x="86" y="138"/>
                  </a:lnTo>
                  <a:lnTo>
                    <a:pt x="82" y="138"/>
                  </a:lnTo>
                  <a:lnTo>
                    <a:pt x="78" y="140"/>
                  </a:lnTo>
                  <a:lnTo>
                    <a:pt x="78" y="142"/>
                  </a:lnTo>
                  <a:lnTo>
                    <a:pt x="76" y="140"/>
                  </a:lnTo>
                  <a:lnTo>
                    <a:pt x="74" y="140"/>
                  </a:lnTo>
                  <a:lnTo>
                    <a:pt x="74" y="138"/>
                  </a:lnTo>
                  <a:lnTo>
                    <a:pt x="70" y="138"/>
                  </a:lnTo>
                  <a:lnTo>
                    <a:pt x="68" y="138"/>
                  </a:lnTo>
                  <a:lnTo>
                    <a:pt x="66" y="136"/>
                  </a:lnTo>
                  <a:lnTo>
                    <a:pt x="66" y="134"/>
                  </a:lnTo>
                  <a:lnTo>
                    <a:pt x="66" y="132"/>
                  </a:lnTo>
                  <a:lnTo>
                    <a:pt x="64" y="132"/>
                  </a:lnTo>
                  <a:lnTo>
                    <a:pt x="64" y="130"/>
                  </a:lnTo>
                  <a:lnTo>
                    <a:pt x="66" y="130"/>
                  </a:lnTo>
                  <a:lnTo>
                    <a:pt x="64" y="130"/>
                  </a:lnTo>
                  <a:lnTo>
                    <a:pt x="62" y="128"/>
                  </a:lnTo>
                  <a:lnTo>
                    <a:pt x="62" y="130"/>
                  </a:lnTo>
                  <a:lnTo>
                    <a:pt x="60" y="130"/>
                  </a:lnTo>
                  <a:lnTo>
                    <a:pt x="56" y="128"/>
                  </a:lnTo>
                  <a:lnTo>
                    <a:pt x="56" y="126"/>
                  </a:lnTo>
                  <a:lnTo>
                    <a:pt x="52" y="124"/>
                  </a:lnTo>
                  <a:lnTo>
                    <a:pt x="50" y="124"/>
                  </a:lnTo>
                  <a:lnTo>
                    <a:pt x="50" y="126"/>
                  </a:lnTo>
                  <a:lnTo>
                    <a:pt x="52" y="126"/>
                  </a:lnTo>
                  <a:lnTo>
                    <a:pt x="50" y="126"/>
                  </a:lnTo>
                  <a:lnTo>
                    <a:pt x="48" y="126"/>
                  </a:lnTo>
                  <a:lnTo>
                    <a:pt x="48" y="128"/>
                  </a:lnTo>
                  <a:lnTo>
                    <a:pt x="44" y="132"/>
                  </a:lnTo>
                  <a:lnTo>
                    <a:pt x="42" y="132"/>
                  </a:lnTo>
                  <a:lnTo>
                    <a:pt x="44" y="132"/>
                  </a:lnTo>
                  <a:lnTo>
                    <a:pt x="46" y="130"/>
                  </a:lnTo>
                  <a:lnTo>
                    <a:pt x="44" y="130"/>
                  </a:lnTo>
                  <a:lnTo>
                    <a:pt x="42" y="130"/>
                  </a:lnTo>
                  <a:lnTo>
                    <a:pt x="44" y="128"/>
                  </a:lnTo>
                  <a:lnTo>
                    <a:pt x="46" y="128"/>
                  </a:lnTo>
                  <a:lnTo>
                    <a:pt x="46" y="126"/>
                  </a:lnTo>
                  <a:lnTo>
                    <a:pt x="44" y="126"/>
                  </a:lnTo>
                  <a:lnTo>
                    <a:pt x="44" y="128"/>
                  </a:lnTo>
                  <a:lnTo>
                    <a:pt x="42" y="128"/>
                  </a:lnTo>
                  <a:lnTo>
                    <a:pt x="40" y="128"/>
                  </a:lnTo>
                  <a:lnTo>
                    <a:pt x="38" y="128"/>
                  </a:lnTo>
                  <a:lnTo>
                    <a:pt x="36" y="128"/>
                  </a:lnTo>
                  <a:lnTo>
                    <a:pt x="36" y="130"/>
                  </a:lnTo>
                  <a:lnTo>
                    <a:pt x="34" y="130"/>
                  </a:lnTo>
                  <a:lnTo>
                    <a:pt x="32" y="130"/>
                  </a:lnTo>
                  <a:lnTo>
                    <a:pt x="30" y="130"/>
                  </a:lnTo>
                  <a:lnTo>
                    <a:pt x="30" y="128"/>
                  </a:lnTo>
                  <a:lnTo>
                    <a:pt x="32" y="128"/>
                  </a:lnTo>
                  <a:lnTo>
                    <a:pt x="38" y="126"/>
                  </a:lnTo>
                  <a:lnTo>
                    <a:pt x="42" y="126"/>
                  </a:lnTo>
                  <a:lnTo>
                    <a:pt x="44" y="126"/>
                  </a:lnTo>
                  <a:lnTo>
                    <a:pt x="44" y="124"/>
                  </a:lnTo>
                  <a:lnTo>
                    <a:pt x="46" y="122"/>
                  </a:lnTo>
                  <a:lnTo>
                    <a:pt x="50" y="120"/>
                  </a:lnTo>
                  <a:lnTo>
                    <a:pt x="48" y="120"/>
                  </a:lnTo>
                  <a:lnTo>
                    <a:pt x="46" y="120"/>
                  </a:lnTo>
                  <a:lnTo>
                    <a:pt x="44" y="120"/>
                  </a:lnTo>
                  <a:lnTo>
                    <a:pt x="40" y="122"/>
                  </a:lnTo>
                  <a:lnTo>
                    <a:pt x="36" y="122"/>
                  </a:lnTo>
                  <a:lnTo>
                    <a:pt x="32" y="122"/>
                  </a:lnTo>
                  <a:lnTo>
                    <a:pt x="30" y="120"/>
                  </a:lnTo>
                  <a:lnTo>
                    <a:pt x="30" y="122"/>
                  </a:lnTo>
                  <a:lnTo>
                    <a:pt x="28" y="122"/>
                  </a:lnTo>
                  <a:lnTo>
                    <a:pt x="30" y="122"/>
                  </a:lnTo>
                  <a:lnTo>
                    <a:pt x="28" y="122"/>
                  </a:lnTo>
                  <a:lnTo>
                    <a:pt x="26" y="120"/>
                  </a:lnTo>
                  <a:lnTo>
                    <a:pt x="28" y="118"/>
                  </a:lnTo>
                  <a:lnTo>
                    <a:pt x="30" y="118"/>
                  </a:lnTo>
                  <a:lnTo>
                    <a:pt x="34" y="118"/>
                  </a:lnTo>
                  <a:lnTo>
                    <a:pt x="34" y="116"/>
                  </a:lnTo>
                  <a:lnTo>
                    <a:pt x="34" y="114"/>
                  </a:lnTo>
                  <a:lnTo>
                    <a:pt x="32" y="116"/>
                  </a:lnTo>
                  <a:lnTo>
                    <a:pt x="32" y="114"/>
                  </a:lnTo>
                  <a:lnTo>
                    <a:pt x="30" y="114"/>
                  </a:lnTo>
                  <a:lnTo>
                    <a:pt x="30" y="112"/>
                  </a:lnTo>
                  <a:lnTo>
                    <a:pt x="28" y="112"/>
                  </a:lnTo>
                  <a:lnTo>
                    <a:pt x="28" y="114"/>
                  </a:lnTo>
                  <a:lnTo>
                    <a:pt x="26" y="114"/>
                  </a:lnTo>
                  <a:lnTo>
                    <a:pt x="26" y="112"/>
                  </a:lnTo>
                  <a:lnTo>
                    <a:pt x="26" y="110"/>
                  </a:lnTo>
                  <a:lnTo>
                    <a:pt x="26" y="108"/>
                  </a:lnTo>
                  <a:lnTo>
                    <a:pt x="26" y="106"/>
                  </a:lnTo>
                  <a:lnTo>
                    <a:pt x="24" y="106"/>
                  </a:lnTo>
                  <a:lnTo>
                    <a:pt x="26" y="104"/>
                  </a:lnTo>
                  <a:lnTo>
                    <a:pt x="26" y="102"/>
                  </a:lnTo>
                  <a:lnTo>
                    <a:pt x="26" y="100"/>
                  </a:lnTo>
                  <a:lnTo>
                    <a:pt x="26" y="98"/>
                  </a:lnTo>
                  <a:lnTo>
                    <a:pt x="24" y="98"/>
                  </a:lnTo>
                  <a:lnTo>
                    <a:pt x="20" y="96"/>
                  </a:lnTo>
                  <a:lnTo>
                    <a:pt x="18" y="94"/>
                  </a:lnTo>
                  <a:lnTo>
                    <a:pt x="16" y="92"/>
                  </a:lnTo>
                  <a:lnTo>
                    <a:pt x="14" y="92"/>
                  </a:lnTo>
                  <a:lnTo>
                    <a:pt x="14" y="94"/>
                  </a:lnTo>
                  <a:lnTo>
                    <a:pt x="12" y="94"/>
                  </a:lnTo>
                  <a:lnTo>
                    <a:pt x="12" y="92"/>
                  </a:lnTo>
                  <a:lnTo>
                    <a:pt x="10" y="92"/>
                  </a:lnTo>
                  <a:lnTo>
                    <a:pt x="8" y="92"/>
                  </a:lnTo>
                  <a:lnTo>
                    <a:pt x="6" y="90"/>
                  </a:lnTo>
                  <a:lnTo>
                    <a:pt x="8" y="90"/>
                  </a:lnTo>
                  <a:lnTo>
                    <a:pt x="10" y="90"/>
                  </a:lnTo>
                  <a:lnTo>
                    <a:pt x="10" y="88"/>
                  </a:lnTo>
                  <a:lnTo>
                    <a:pt x="8" y="88"/>
                  </a:lnTo>
                  <a:lnTo>
                    <a:pt x="8" y="86"/>
                  </a:lnTo>
                  <a:lnTo>
                    <a:pt x="8" y="84"/>
                  </a:lnTo>
                  <a:lnTo>
                    <a:pt x="8" y="82"/>
                  </a:lnTo>
                  <a:lnTo>
                    <a:pt x="10" y="82"/>
                  </a:lnTo>
                  <a:lnTo>
                    <a:pt x="10" y="84"/>
                  </a:lnTo>
                  <a:lnTo>
                    <a:pt x="12" y="84"/>
                  </a:lnTo>
                  <a:lnTo>
                    <a:pt x="12" y="86"/>
                  </a:lnTo>
                  <a:lnTo>
                    <a:pt x="14" y="88"/>
                  </a:lnTo>
                  <a:lnTo>
                    <a:pt x="12" y="88"/>
                  </a:lnTo>
                  <a:lnTo>
                    <a:pt x="14" y="90"/>
                  </a:lnTo>
                  <a:lnTo>
                    <a:pt x="16" y="90"/>
                  </a:lnTo>
                  <a:lnTo>
                    <a:pt x="18" y="90"/>
                  </a:lnTo>
                  <a:lnTo>
                    <a:pt x="20" y="90"/>
                  </a:lnTo>
                  <a:lnTo>
                    <a:pt x="22" y="88"/>
                  </a:lnTo>
                  <a:lnTo>
                    <a:pt x="20" y="88"/>
                  </a:lnTo>
                  <a:lnTo>
                    <a:pt x="18" y="86"/>
                  </a:lnTo>
                  <a:lnTo>
                    <a:pt x="16" y="84"/>
                  </a:lnTo>
                  <a:lnTo>
                    <a:pt x="14" y="84"/>
                  </a:lnTo>
                  <a:lnTo>
                    <a:pt x="14" y="82"/>
                  </a:lnTo>
                  <a:lnTo>
                    <a:pt x="14" y="80"/>
                  </a:lnTo>
                  <a:lnTo>
                    <a:pt x="16" y="80"/>
                  </a:lnTo>
                  <a:lnTo>
                    <a:pt x="18" y="78"/>
                  </a:lnTo>
                  <a:lnTo>
                    <a:pt x="20" y="78"/>
                  </a:lnTo>
                  <a:lnTo>
                    <a:pt x="20" y="76"/>
                  </a:lnTo>
                  <a:lnTo>
                    <a:pt x="18" y="76"/>
                  </a:lnTo>
                  <a:lnTo>
                    <a:pt x="16" y="76"/>
                  </a:lnTo>
                  <a:lnTo>
                    <a:pt x="16" y="74"/>
                  </a:lnTo>
                  <a:lnTo>
                    <a:pt x="16" y="72"/>
                  </a:lnTo>
                  <a:lnTo>
                    <a:pt x="16" y="70"/>
                  </a:lnTo>
                  <a:lnTo>
                    <a:pt x="14" y="70"/>
                  </a:lnTo>
                  <a:lnTo>
                    <a:pt x="14" y="68"/>
                  </a:lnTo>
                  <a:lnTo>
                    <a:pt x="12" y="68"/>
                  </a:lnTo>
                  <a:lnTo>
                    <a:pt x="12" y="66"/>
                  </a:lnTo>
                  <a:lnTo>
                    <a:pt x="14" y="64"/>
                  </a:lnTo>
                  <a:lnTo>
                    <a:pt x="16" y="62"/>
                  </a:lnTo>
                  <a:lnTo>
                    <a:pt x="16" y="60"/>
                  </a:lnTo>
                  <a:lnTo>
                    <a:pt x="14" y="60"/>
                  </a:lnTo>
                  <a:lnTo>
                    <a:pt x="12" y="60"/>
                  </a:lnTo>
                  <a:lnTo>
                    <a:pt x="10" y="60"/>
                  </a:lnTo>
                  <a:lnTo>
                    <a:pt x="10" y="62"/>
                  </a:lnTo>
                  <a:lnTo>
                    <a:pt x="8" y="62"/>
                  </a:lnTo>
                  <a:lnTo>
                    <a:pt x="2" y="62"/>
                  </a:lnTo>
                  <a:lnTo>
                    <a:pt x="2" y="64"/>
                  </a:lnTo>
                  <a:lnTo>
                    <a:pt x="0" y="64"/>
                  </a:lnTo>
                  <a:lnTo>
                    <a:pt x="0" y="62"/>
                  </a:lnTo>
                  <a:lnTo>
                    <a:pt x="0" y="60"/>
                  </a:lnTo>
                  <a:lnTo>
                    <a:pt x="0" y="58"/>
                  </a:lnTo>
                  <a:lnTo>
                    <a:pt x="0" y="54"/>
                  </a:lnTo>
                  <a:lnTo>
                    <a:pt x="0" y="52"/>
                  </a:lnTo>
                  <a:lnTo>
                    <a:pt x="0" y="50"/>
                  </a:lnTo>
                  <a:lnTo>
                    <a:pt x="2" y="50"/>
                  </a:lnTo>
                  <a:lnTo>
                    <a:pt x="4" y="50"/>
                  </a:lnTo>
                  <a:lnTo>
                    <a:pt x="4" y="48"/>
                  </a:lnTo>
                  <a:lnTo>
                    <a:pt x="4" y="46"/>
                  </a:lnTo>
                  <a:lnTo>
                    <a:pt x="6" y="44"/>
                  </a:lnTo>
                  <a:lnTo>
                    <a:pt x="8" y="42"/>
                  </a:lnTo>
                  <a:lnTo>
                    <a:pt x="10" y="42"/>
                  </a:lnTo>
                  <a:lnTo>
                    <a:pt x="12" y="42"/>
                  </a:lnTo>
                  <a:lnTo>
                    <a:pt x="14" y="42"/>
                  </a:lnTo>
                  <a:lnTo>
                    <a:pt x="16" y="42"/>
                  </a:lnTo>
                  <a:lnTo>
                    <a:pt x="18" y="40"/>
                  </a:lnTo>
                  <a:lnTo>
                    <a:pt x="20" y="40"/>
                  </a:lnTo>
                  <a:lnTo>
                    <a:pt x="20" y="42"/>
                  </a:lnTo>
                  <a:lnTo>
                    <a:pt x="22" y="42"/>
                  </a:lnTo>
                  <a:lnTo>
                    <a:pt x="24" y="42"/>
                  </a:lnTo>
                  <a:lnTo>
                    <a:pt x="26" y="42"/>
                  </a:lnTo>
                  <a:lnTo>
                    <a:pt x="28" y="42"/>
                  </a:lnTo>
                  <a:lnTo>
                    <a:pt x="30" y="42"/>
                  </a:lnTo>
                  <a:lnTo>
                    <a:pt x="32" y="42"/>
                  </a:lnTo>
                  <a:lnTo>
                    <a:pt x="30" y="42"/>
                  </a:lnTo>
                  <a:lnTo>
                    <a:pt x="28" y="40"/>
                  </a:lnTo>
                  <a:lnTo>
                    <a:pt x="26" y="40"/>
                  </a:lnTo>
                  <a:lnTo>
                    <a:pt x="28" y="40"/>
                  </a:lnTo>
                  <a:lnTo>
                    <a:pt x="28" y="38"/>
                  </a:lnTo>
                  <a:lnTo>
                    <a:pt x="30" y="40"/>
                  </a:lnTo>
                  <a:lnTo>
                    <a:pt x="34" y="40"/>
                  </a:lnTo>
                  <a:lnTo>
                    <a:pt x="34" y="42"/>
                  </a:lnTo>
                  <a:lnTo>
                    <a:pt x="32" y="42"/>
                  </a:lnTo>
                  <a:lnTo>
                    <a:pt x="34" y="42"/>
                  </a:lnTo>
                  <a:lnTo>
                    <a:pt x="36" y="42"/>
                  </a:lnTo>
                  <a:lnTo>
                    <a:pt x="38" y="42"/>
                  </a:lnTo>
                  <a:lnTo>
                    <a:pt x="44" y="42"/>
                  </a:lnTo>
                  <a:lnTo>
                    <a:pt x="48" y="42"/>
                  </a:lnTo>
                  <a:lnTo>
                    <a:pt x="50" y="42"/>
                  </a:lnTo>
                  <a:lnTo>
                    <a:pt x="52" y="42"/>
                  </a:lnTo>
                  <a:lnTo>
                    <a:pt x="54" y="42"/>
                  </a:lnTo>
                  <a:lnTo>
                    <a:pt x="56" y="42"/>
                  </a:lnTo>
                  <a:lnTo>
                    <a:pt x="56" y="40"/>
                  </a:lnTo>
                  <a:lnTo>
                    <a:pt x="54" y="40"/>
                  </a:lnTo>
                  <a:lnTo>
                    <a:pt x="52" y="40"/>
                  </a:lnTo>
                  <a:lnTo>
                    <a:pt x="48" y="40"/>
                  </a:lnTo>
                  <a:lnTo>
                    <a:pt x="48" y="38"/>
                  </a:lnTo>
                  <a:lnTo>
                    <a:pt x="50" y="38"/>
                  </a:lnTo>
                  <a:lnTo>
                    <a:pt x="52" y="38"/>
                  </a:lnTo>
                  <a:lnTo>
                    <a:pt x="52" y="36"/>
                  </a:lnTo>
                  <a:lnTo>
                    <a:pt x="56" y="36"/>
                  </a:lnTo>
                  <a:lnTo>
                    <a:pt x="58" y="36"/>
                  </a:lnTo>
                  <a:lnTo>
                    <a:pt x="60" y="34"/>
                  </a:lnTo>
                  <a:lnTo>
                    <a:pt x="62" y="36"/>
                  </a:lnTo>
                  <a:lnTo>
                    <a:pt x="62" y="34"/>
                  </a:lnTo>
                  <a:lnTo>
                    <a:pt x="64" y="34"/>
                  </a:lnTo>
                  <a:lnTo>
                    <a:pt x="64" y="36"/>
                  </a:lnTo>
                  <a:lnTo>
                    <a:pt x="66" y="34"/>
                  </a:lnTo>
                  <a:lnTo>
                    <a:pt x="68" y="34"/>
                  </a:lnTo>
                  <a:lnTo>
                    <a:pt x="70" y="34"/>
                  </a:lnTo>
                  <a:lnTo>
                    <a:pt x="68" y="34"/>
                  </a:lnTo>
                  <a:lnTo>
                    <a:pt x="66" y="32"/>
                  </a:lnTo>
                  <a:lnTo>
                    <a:pt x="64" y="32"/>
                  </a:lnTo>
                  <a:lnTo>
                    <a:pt x="62" y="34"/>
                  </a:lnTo>
                  <a:lnTo>
                    <a:pt x="60" y="34"/>
                  </a:lnTo>
                  <a:lnTo>
                    <a:pt x="60" y="32"/>
                  </a:lnTo>
                  <a:lnTo>
                    <a:pt x="58" y="32"/>
                  </a:lnTo>
                  <a:lnTo>
                    <a:pt x="58" y="30"/>
                  </a:lnTo>
                  <a:lnTo>
                    <a:pt x="54" y="30"/>
                  </a:lnTo>
                  <a:lnTo>
                    <a:pt x="52" y="28"/>
                  </a:lnTo>
                  <a:lnTo>
                    <a:pt x="52" y="26"/>
                  </a:lnTo>
                  <a:lnTo>
                    <a:pt x="54" y="24"/>
                  </a:lnTo>
                  <a:lnTo>
                    <a:pt x="52" y="24"/>
                  </a:lnTo>
                  <a:lnTo>
                    <a:pt x="54" y="22"/>
                  </a:lnTo>
                  <a:lnTo>
                    <a:pt x="56" y="22"/>
                  </a:lnTo>
                  <a:lnTo>
                    <a:pt x="60" y="22"/>
                  </a:lnTo>
                  <a:lnTo>
                    <a:pt x="62" y="24"/>
                  </a:lnTo>
                  <a:lnTo>
                    <a:pt x="64" y="24"/>
                  </a:lnTo>
                  <a:lnTo>
                    <a:pt x="66" y="24"/>
                  </a:lnTo>
                  <a:lnTo>
                    <a:pt x="68" y="24"/>
                  </a:lnTo>
                  <a:lnTo>
                    <a:pt x="72" y="24"/>
                  </a:lnTo>
                  <a:lnTo>
                    <a:pt x="74" y="24"/>
                  </a:lnTo>
                  <a:lnTo>
                    <a:pt x="74" y="22"/>
                  </a:lnTo>
                  <a:lnTo>
                    <a:pt x="76" y="22"/>
                  </a:lnTo>
                  <a:lnTo>
                    <a:pt x="76" y="24"/>
                  </a:lnTo>
                  <a:lnTo>
                    <a:pt x="78" y="24"/>
                  </a:lnTo>
                  <a:lnTo>
                    <a:pt x="80" y="24"/>
                  </a:lnTo>
                  <a:lnTo>
                    <a:pt x="82" y="24"/>
                  </a:lnTo>
                  <a:lnTo>
                    <a:pt x="84" y="26"/>
                  </a:lnTo>
                  <a:lnTo>
                    <a:pt x="86" y="26"/>
                  </a:lnTo>
                  <a:lnTo>
                    <a:pt x="88" y="26"/>
                  </a:lnTo>
                  <a:lnTo>
                    <a:pt x="90" y="26"/>
                  </a:lnTo>
                  <a:lnTo>
                    <a:pt x="94" y="26"/>
                  </a:lnTo>
                  <a:lnTo>
                    <a:pt x="96" y="24"/>
                  </a:lnTo>
                  <a:lnTo>
                    <a:pt x="96" y="22"/>
                  </a:lnTo>
                  <a:lnTo>
                    <a:pt x="98" y="22"/>
                  </a:lnTo>
                  <a:lnTo>
                    <a:pt x="98" y="20"/>
                  </a:lnTo>
                  <a:lnTo>
                    <a:pt x="100" y="18"/>
                  </a:lnTo>
                  <a:lnTo>
                    <a:pt x="104" y="16"/>
                  </a:lnTo>
                  <a:lnTo>
                    <a:pt x="108" y="14"/>
                  </a:lnTo>
                  <a:lnTo>
                    <a:pt x="110" y="12"/>
                  </a:lnTo>
                  <a:lnTo>
                    <a:pt x="112" y="10"/>
                  </a:lnTo>
                  <a:lnTo>
                    <a:pt x="116" y="8"/>
                  </a:lnTo>
                  <a:lnTo>
                    <a:pt x="118" y="8"/>
                  </a:lnTo>
                  <a:lnTo>
                    <a:pt x="118" y="6"/>
                  </a:lnTo>
                  <a:lnTo>
                    <a:pt x="120" y="6"/>
                  </a:lnTo>
                  <a:lnTo>
                    <a:pt x="122" y="6"/>
                  </a:lnTo>
                  <a:lnTo>
                    <a:pt x="124" y="6"/>
                  </a:lnTo>
                  <a:lnTo>
                    <a:pt x="126" y="4"/>
                  </a:lnTo>
                  <a:lnTo>
                    <a:pt x="128" y="4"/>
                  </a:lnTo>
                  <a:lnTo>
                    <a:pt x="130" y="2"/>
                  </a:lnTo>
                  <a:lnTo>
                    <a:pt x="132" y="2"/>
                  </a:lnTo>
                  <a:lnTo>
                    <a:pt x="134" y="2"/>
                  </a:lnTo>
                  <a:lnTo>
                    <a:pt x="136" y="4"/>
                  </a:lnTo>
                  <a:lnTo>
                    <a:pt x="138" y="4"/>
                  </a:lnTo>
                  <a:lnTo>
                    <a:pt x="140" y="4"/>
                  </a:lnTo>
                  <a:lnTo>
                    <a:pt x="142" y="4"/>
                  </a:lnTo>
                  <a:lnTo>
                    <a:pt x="144" y="4"/>
                  </a:lnTo>
                  <a:lnTo>
                    <a:pt x="146" y="4"/>
                  </a:lnTo>
                  <a:lnTo>
                    <a:pt x="148" y="4"/>
                  </a:lnTo>
                  <a:lnTo>
                    <a:pt x="150" y="4"/>
                  </a:lnTo>
                  <a:lnTo>
                    <a:pt x="152" y="4"/>
                  </a:lnTo>
                  <a:lnTo>
                    <a:pt x="156" y="4"/>
                  </a:lnTo>
                  <a:lnTo>
                    <a:pt x="158" y="4"/>
                  </a:lnTo>
                  <a:lnTo>
                    <a:pt x="160" y="4"/>
                  </a:lnTo>
                  <a:lnTo>
                    <a:pt x="162" y="2"/>
                  </a:lnTo>
                  <a:lnTo>
                    <a:pt x="162" y="0"/>
                  </a:lnTo>
                  <a:lnTo>
                    <a:pt x="164" y="0"/>
                  </a:lnTo>
                  <a:lnTo>
                    <a:pt x="164" y="2"/>
                  </a:lnTo>
                  <a:lnTo>
                    <a:pt x="164" y="4"/>
                  </a:lnTo>
                  <a:lnTo>
                    <a:pt x="164" y="6"/>
                  </a:lnTo>
                  <a:lnTo>
                    <a:pt x="166" y="8"/>
                  </a:lnTo>
                  <a:lnTo>
                    <a:pt x="168" y="10"/>
                  </a:lnTo>
                  <a:lnTo>
                    <a:pt x="172" y="12"/>
                  </a:lnTo>
                  <a:lnTo>
                    <a:pt x="174" y="12"/>
                  </a:lnTo>
                  <a:lnTo>
                    <a:pt x="176" y="12"/>
                  </a:lnTo>
                  <a:lnTo>
                    <a:pt x="178" y="12"/>
                  </a:lnTo>
                  <a:lnTo>
                    <a:pt x="178" y="10"/>
                  </a:lnTo>
                  <a:lnTo>
                    <a:pt x="180" y="10"/>
                  </a:lnTo>
                  <a:lnTo>
                    <a:pt x="182" y="10"/>
                  </a:lnTo>
                  <a:lnTo>
                    <a:pt x="184" y="10"/>
                  </a:lnTo>
                  <a:lnTo>
                    <a:pt x="184" y="12"/>
                  </a:lnTo>
                  <a:lnTo>
                    <a:pt x="186" y="12"/>
                  </a:lnTo>
                  <a:lnTo>
                    <a:pt x="186" y="14"/>
                  </a:lnTo>
                  <a:lnTo>
                    <a:pt x="186" y="16"/>
                  </a:lnTo>
                  <a:lnTo>
                    <a:pt x="188" y="18"/>
                  </a:lnTo>
                  <a:lnTo>
                    <a:pt x="192" y="20"/>
                  </a:lnTo>
                  <a:lnTo>
                    <a:pt x="192" y="22"/>
                  </a:lnTo>
                  <a:lnTo>
                    <a:pt x="194" y="22"/>
                  </a:lnTo>
                  <a:lnTo>
                    <a:pt x="194" y="20"/>
                  </a:lnTo>
                  <a:lnTo>
                    <a:pt x="196" y="20"/>
                  </a:lnTo>
                  <a:lnTo>
                    <a:pt x="196" y="18"/>
                  </a:lnTo>
                  <a:lnTo>
                    <a:pt x="198" y="18"/>
                  </a:lnTo>
                  <a:lnTo>
                    <a:pt x="200" y="18"/>
                  </a:lnTo>
                  <a:lnTo>
                    <a:pt x="202" y="18"/>
                  </a:lnTo>
                  <a:lnTo>
                    <a:pt x="202" y="20"/>
                  </a:lnTo>
                  <a:lnTo>
                    <a:pt x="204" y="20"/>
                  </a:lnTo>
                  <a:lnTo>
                    <a:pt x="204" y="22"/>
                  </a:lnTo>
                  <a:lnTo>
                    <a:pt x="206" y="22"/>
                  </a:lnTo>
                  <a:lnTo>
                    <a:pt x="206" y="24"/>
                  </a:lnTo>
                  <a:lnTo>
                    <a:pt x="208" y="24"/>
                  </a:lnTo>
                  <a:lnTo>
                    <a:pt x="210" y="24"/>
                  </a:lnTo>
                  <a:lnTo>
                    <a:pt x="212" y="26"/>
                  </a:lnTo>
                  <a:lnTo>
                    <a:pt x="214" y="26"/>
                  </a:lnTo>
                  <a:lnTo>
                    <a:pt x="216" y="26"/>
                  </a:lnTo>
                  <a:lnTo>
                    <a:pt x="216" y="24"/>
                  </a:lnTo>
                  <a:lnTo>
                    <a:pt x="218" y="24"/>
                  </a:lnTo>
                  <a:lnTo>
                    <a:pt x="218" y="26"/>
                  </a:lnTo>
                  <a:lnTo>
                    <a:pt x="220" y="26"/>
                  </a:lnTo>
                  <a:lnTo>
                    <a:pt x="222" y="28"/>
                  </a:lnTo>
                  <a:lnTo>
                    <a:pt x="224" y="28"/>
                  </a:lnTo>
                  <a:lnTo>
                    <a:pt x="226" y="28"/>
                  </a:lnTo>
                  <a:lnTo>
                    <a:pt x="230" y="30"/>
                  </a:lnTo>
                  <a:lnTo>
                    <a:pt x="232" y="30"/>
                  </a:lnTo>
                  <a:lnTo>
                    <a:pt x="234" y="30"/>
                  </a:lnTo>
                  <a:lnTo>
                    <a:pt x="238" y="28"/>
                  </a:lnTo>
                  <a:lnTo>
                    <a:pt x="240" y="28"/>
                  </a:lnTo>
                  <a:lnTo>
                    <a:pt x="242" y="26"/>
                  </a:lnTo>
                  <a:lnTo>
                    <a:pt x="244" y="26"/>
                  </a:lnTo>
                  <a:lnTo>
                    <a:pt x="246" y="26"/>
                  </a:lnTo>
                  <a:lnTo>
                    <a:pt x="248" y="26"/>
                  </a:lnTo>
                  <a:lnTo>
                    <a:pt x="250" y="26"/>
                  </a:lnTo>
                  <a:lnTo>
                    <a:pt x="250" y="24"/>
                  </a:lnTo>
                  <a:lnTo>
                    <a:pt x="252" y="24"/>
                  </a:lnTo>
                  <a:lnTo>
                    <a:pt x="252" y="26"/>
                  </a:lnTo>
                  <a:lnTo>
                    <a:pt x="254" y="26"/>
                  </a:lnTo>
                  <a:lnTo>
                    <a:pt x="258" y="28"/>
                  </a:lnTo>
                  <a:lnTo>
                    <a:pt x="260" y="28"/>
                  </a:lnTo>
                  <a:lnTo>
                    <a:pt x="264" y="30"/>
                  </a:lnTo>
                  <a:lnTo>
                    <a:pt x="266" y="28"/>
                  </a:lnTo>
                  <a:lnTo>
                    <a:pt x="268" y="28"/>
                  </a:lnTo>
                  <a:lnTo>
                    <a:pt x="268" y="26"/>
                  </a:lnTo>
                  <a:lnTo>
                    <a:pt x="270" y="26"/>
                  </a:lnTo>
                  <a:lnTo>
                    <a:pt x="272" y="26"/>
                  </a:lnTo>
                  <a:lnTo>
                    <a:pt x="274" y="26"/>
                  </a:lnTo>
                  <a:lnTo>
                    <a:pt x="276" y="24"/>
                  </a:lnTo>
                  <a:lnTo>
                    <a:pt x="276" y="22"/>
                  </a:lnTo>
                  <a:lnTo>
                    <a:pt x="278" y="22"/>
                  </a:lnTo>
                  <a:lnTo>
                    <a:pt x="282" y="22"/>
                  </a:lnTo>
                  <a:lnTo>
                    <a:pt x="284" y="20"/>
                  </a:lnTo>
                  <a:lnTo>
                    <a:pt x="286" y="18"/>
                  </a:lnTo>
                  <a:lnTo>
                    <a:pt x="288" y="18"/>
                  </a:lnTo>
                  <a:lnTo>
                    <a:pt x="288" y="16"/>
                  </a:lnTo>
                  <a:lnTo>
                    <a:pt x="290" y="16"/>
                  </a:lnTo>
                  <a:lnTo>
                    <a:pt x="290" y="14"/>
                  </a:lnTo>
                  <a:lnTo>
                    <a:pt x="294" y="16"/>
                  </a:lnTo>
                  <a:lnTo>
                    <a:pt x="296" y="16"/>
                  </a:lnTo>
                  <a:lnTo>
                    <a:pt x="298" y="16"/>
                  </a:lnTo>
                  <a:lnTo>
                    <a:pt x="298" y="14"/>
                  </a:lnTo>
                  <a:lnTo>
                    <a:pt x="300" y="16"/>
                  </a:lnTo>
                  <a:lnTo>
                    <a:pt x="302" y="16"/>
                  </a:lnTo>
                  <a:lnTo>
                    <a:pt x="304" y="16"/>
                  </a:lnTo>
                  <a:lnTo>
                    <a:pt x="306" y="16"/>
                  </a:lnTo>
                  <a:lnTo>
                    <a:pt x="308" y="16"/>
                  </a:lnTo>
                  <a:lnTo>
                    <a:pt x="308" y="14"/>
                  </a:lnTo>
                  <a:lnTo>
                    <a:pt x="310" y="12"/>
                  </a:lnTo>
                  <a:lnTo>
                    <a:pt x="312" y="14"/>
                  </a:lnTo>
                  <a:lnTo>
                    <a:pt x="314" y="14"/>
                  </a:lnTo>
                  <a:lnTo>
                    <a:pt x="314" y="16"/>
                  </a:lnTo>
                  <a:lnTo>
                    <a:pt x="318" y="18"/>
                  </a:lnTo>
                  <a:lnTo>
                    <a:pt x="320" y="20"/>
                  </a:lnTo>
                  <a:lnTo>
                    <a:pt x="322" y="22"/>
                  </a:lnTo>
                  <a:lnTo>
                    <a:pt x="326" y="22"/>
                  </a:lnTo>
                  <a:lnTo>
                    <a:pt x="328" y="24"/>
                  </a:lnTo>
                  <a:lnTo>
                    <a:pt x="328" y="26"/>
                  </a:lnTo>
                  <a:lnTo>
                    <a:pt x="330" y="28"/>
                  </a:lnTo>
                  <a:lnTo>
                    <a:pt x="332" y="28"/>
                  </a:lnTo>
                  <a:lnTo>
                    <a:pt x="332" y="30"/>
                  </a:lnTo>
                  <a:lnTo>
                    <a:pt x="334" y="34"/>
                  </a:lnTo>
                  <a:lnTo>
                    <a:pt x="336" y="34"/>
                  </a:lnTo>
                  <a:lnTo>
                    <a:pt x="336" y="36"/>
                  </a:lnTo>
                  <a:lnTo>
                    <a:pt x="334" y="38"/>
                  </a:lnTo>
                  <a:lnTo>
                    <a:pt x="334" y="40"/>
                  </a:lnTo>
                  <a:lnTo>
                    <a:pt x="334" y="42"/>
                  </a:lnTo>
                  <a:lnTo>
                    <a:pt x="336" y="44"/>
                  </a:lnTo>
                  <a:lnTo>
                    <a:pt x="338" y="46"/>
                  </a:lnTo>
                  <a:lnTo>
                    <a:pt x="336" y="46"/>
                  </a:lnTo>
                  <a:lnTo>
                    <a:pt x="336" y="48"/>
                  </a:lnTo>
                  <a:lnTo>
                    <a:pt x="342" y="50"/>
                  </a:lnTo>
                  <a:lnTo>
                    <a:pt x="344" y="50"/>
                  </a:lnTo>
                  <a:lnTo>
                    <a:pt x="348" y="48"/>
                  </a:lnTo>
                  <a:lnTo>
                    <a:pt x="350" y="48"/>
                  </a:lnTo>
                  <a:lnTo>
                    <a:pt x="350" y="50"/>
                  </a:lnTo>
                  <a:lnTo>
                    <a:pt x="352" y="50"/>
                  </a:lnTo>
                  <a:lnTo>
                    <a:pt x="354" y="50"/>
                  </a:lnTo>
                  <a:lnTo>
                    <a:pt x="354" y="52"/>
                  </a:lnTo>
                  <a:lnTo>
                    <a:pt x="356" y="52"/>
                  </a:lnTo>
                  <a:lnTo>
                    <a:pt x="356" y="54"/>
                  </a:lnTo>
                  <a:lnTo>
                    <a:pt x="358" y="56"/>
                  </a:lnTo>
                  <a:lnTo>
                    <a:pt x="358" y="58"/>
                  </a:lnTo>
                  <a:lnTo>
                    <a:pt x="360" y="58"/>
                  </a:lnTo>
                  <a:lnTo>
                    <a:pt x="358" y="58"/>
                  </a:lnTo>
                  <a:lnTo>
                    <a:pt x="356" y="56"/>
                  </a:lnTo>
                  <a:lnTo>
                    <a:pt x="354" y="58"/>
                  </a:lnTo>
                  <a:lnTo>
                    <a:pt x="354" y="64"/>
                  </a:lnTo>
                  <a:lnTo>
                    <a:pt x="352" y="64"/>
                  </a:lnTo>
                  <a:lnTo>
                    <a:pt x="350" y="64"/>
                  </a:lnTo>
                  <a:lnTo>
                    <a:pt x="348" y="64"/>
                  </a:lnTo>
                  <a:lnTo>
                    <a:pt x="346" y="64"/>
                  </a:lnTo>
                  <a:lnTo>
                    <a:pt x="346" y="66"/>
                  </a:lnTo>
                  <a:lnTo>
                    <a:pt x="348" y="66"/>
                  </a:lnTo>
                  <a:lnTo>
                    <a:pt x="352" y="70"/>
                  </a:lnTo>
                  <a:lnTo>
                    <a:pt x="352" y="72"/>
                  </a:lnTo>
                  <a:lnTo>
                    <a:pt x="352" y="74"/>
                  </a:lnTo>
                  <a:lnTo>
                    <a:pt x="352" y="76"/>
                  </a:lnTo>
                  <a:lnTo>
                    <a:pt x="352" y="78"/>
                  </a:lnTo>
                  <a:lnTo>
                    <a:pt x="354" y="78"/>
                  </a:lnTo>
                  <a:lnTo>
                    <a:pt x="354" y="80"/>
                  </a:lnTo>
                  <a:lnTo>
                    <a:pt x="354" y="82"/>
                  </a:lnTo>
                  <a:lnTo>
                    <a:pt x="356" y="82"/>
                  </a:lnTo>
                  <a:lnTo>
                    <a:pt x="356" y="84"/>
                  </a:lnTo>
                  <a:lnTo>
                    <a:pt x="356" y="86"/>
                  </a:lnTo>
                  <a:lnTo>
                    <a:pt x="356" y="88"/>
                  </a:lnTo>
                  <a:lnTo>
                    <a:pt x="356" y="90"/>
                  </a:lnTo>
                  <a:lnTo>
                    <a:pt x="358" y="90"/>
                  </a:lnTo>
                  <a:lnTo>
                    <a:pt x="358" y="92"/>
                  </a:lnTo>
                  <a:lnTo>
                    <a:pt x="356" y="94"/>
                  </a:lnTo>
                  <a:lnTo>
                    <a:pt x="356" y="98"/>
                  </a:lnTo>
                  <a:lnTo>
                    <a:pt x="356" y="100"/>
                  </a:lnTo>
                  <a:lnTo>
                    <a:pt x="362" y="102"/>
                  </a:lnTo>
                  <a:lnTo>
                    <a:pt x="364" y="104"/>
                  </a:lnTo>
                  <a:lnTo>
                    <a:pt x="364" y="106"/>
                  </a:lnTo>
                  <a:lnTo>
                    <a:pt x="364" y="110"/>
                  </a:lnTo>
                  <a:lnTo>
                    <a:pt x="366" y="110"/>
                  </a:lnTo>
                  <a:lnTo>
                    <a:pt x="370" y="114"/>
                  </a:lnTo>
                  <a:lnTo>
                    <a:pt x="370" y="118"/>
                  </a:lnTo>
                  <a:lnTo>
                    <a:pt x="368" y="118"/>
                  </a:lnTo>
                  <a:lnTo>
                    <a:pt x="366" y="116"/>
                  </a:lnTo>
                  <a:lnTo>
                    <a:pt x="366" y="118"/>
                  </a:lnTo>
                  <a:lnTo>
                    <a:pt x="364" y="118"/>
                  </a:lnTo>
                  <a:lnTo>
                    <a:pt x="364" y="120"/>
                  </a:lnTo>
                  <a:lnTo>
                    <a:pt x="362" y="120"/>
                  </a:lnTo>
                  <a:lnTo>
                    <a:pt x="362" y="122"/>
                  </a:lnTo>
                  <a:lnTo>
                    <a:pt x="360" y="122"/>
                  </a:lnTo>
                  <a:lnTo>
                    <a:pt x="358" y="120"/>
                  </a:lnTo>
                  <a:lnTo>
                    <a:pt x="358" y="118"/>
                  </a:lnTo>
                  <a:lnTo>
                    <a:pt x="358" y="116"/>
                  </a:lnTo>
                  <a:lnTo>
                    <a:pt x="358" y="114"/>
                  </a:lnTo>
                  <a:lnTo>
                    <a:pt x="356" y="114"/>
                  </a:lnTo>
                  <a:close/>
                </a:path>
              </a:pathLst>
            </a:custGeom>
            <a:solidFill>
              <a:schemeClr val="tx2"/>
            </a:solidFill>
            <a:ln w="3175">
              <a:solidFill>
                <a:schemeClr val="bg1"/>
              </a:solidFill>
              <a:prstDash val="sysDot"/>
              <a:round/>
              <a:headEnd/>
              <a:tailEnd/>
            </a:ln>
          </p:spPr>
          <p:txBody>
            <a:bodyPr/>
            <a:lstStyle/>
            <a:p>
              <a:endParaRPr lang="de-DE" sz="2400" dirty="0">
                <a:solidFill>
                  <a:srgbClr val="000000"/>
                </a:solidFill>
              </a:endParaRPr>
            </a:p>
          </p:txBody>
        </p:sp>
        <p:sp>
          <p:nvSpPr>
            <p:cNvPr id="1237" name="Freeform 2428" descr="10A_252-104-0_GfK_Orange"/>
            <p:cNvSpPr>
              <a:spLocks/>
            </p:cNvSpPr>
            <p:nvPr/>
          </p:nvSpPr>
          <p:spPr bwMode="auto">
            <a:xfrm>
              <a:off x="4492981" y="3654341"/>
              <a:ext cx="331596" cy="311325"/>
            </a:xfrm>
            <a:custGeom>
              <a:avLst/>
              <a:gdLst>
                <a:gd name="T0" fmla="*/ 2147483647 w 334"/>
                <a:gd name="T1" fmla="*/ 2147483647 h 300"/>
                <a:gd name="T2" fmla="*/ 2147483647 w 334"/>
                <a:gd name="T3" fmla="*/ 2147483647 h 300"/>
                <a:gd name="T4" fmla="*/ 2147483647 w 334"/>
                <a:gd name="T5" fmla="*/ 2147483647 h 300"/>
                <a:gd name="T6" fmla="*/ 2147483647 w 334"/>
                <a:gd name="T7" fmla="*/ 2147483647 h 300"/>
                <a:gd name="T8" fmla="*/ 2147483647 w 334"/>
                <a:gd name="T9" fmla="*/ 2147483647 h 300"/>
                <a:gd name="T10" fmla="*/ 2147483647 w 334"/>
                <a:gd name="T11" fmla="*/ 2147483647 h 300"/>
                <a:gd name="T12" fmla="*/ 2147483647 w 334"/>
                <a:gd name="T13" fmla="*/ 2147483647 h 300"/>
                <a:gd name="T14" fmla="*/ 2147483647 w 334"/>
                <a:gd name="T15" fmla="*/ 2147483647 h 300"/>
                <a:gd name="T16" fmla="*/ 2147483647 w 334"/>
                <a:gd name="T17" fmla="*/ 2147483647 h 300"/>
                <a:gd name="T18" fmla="*/ 2147483647 w 334"/>
                <a:gd name="T19" fmla="*/ 2147483647 h 300"/>
                <a:gd name="T20" fmla="*/ 2147483647 w 334"/>
                <a:gd name="T21" fmla="*/ 2147483647 h 300"/>
                <a:gd name="T22" fmla="*/ 2147483647 w 334"/>
                <a:gd name="T23" fmla="*/ 2147483647 h 300"/>
                <a:gd name="T24" fmla="*/ 2147483647 w 334"/>
                <a:gd name="T25" fmla="*/ 2147483647 h 300"/>
                <a:gd name="T26" fmla="*/ 2147483647 w 334"/>
                <a:gd name="T27" fmla="*/ 2147483647 h 300"/>
                <a:gd name="T28" fmla="*/ 2147483647 w 334"/>
                <a:gd name="T29" fmla="*/ 2147483647 h 300"/>
                <a:gd name="T30" fmla="*/ 2147483647 w 334"/>
                <a:gd name="T31" fmla="*/ 2147483647 h 300"/>
                <a:gd name="T32" fmla="*/ 2147483647 w 334"/>
                <a:gd name="T33" fmla="*/ 2147483647 h 300"/>
                <a:gd name="T34" fmla="*/ 2147483647 w 334"/>
                <a:gd name="T35" fmla="*/ 2147483647 h 300"/>
                <a:gd name="T36" fmla="*/ 2147483647 w 334"/>
                <a:gd name="T37" fmla="*/ 2147483647 h 300"/>
                <a:gd name="T38" fmla="*/ 2147483647 w 334"/>
                <a:gd name="T39" fmla="*/ 2147483647 h 300"/>
                <a:gd name="T40" fmla="*/ 2147483647 w 334"/>
                <a:gd name="T41" fmla="*/ 2147483647 h 300"/>
                <a:gd name="T42" fmla="*/ 2147483647 w 334"/>
                <a:gd name="T43" fmla="*/ 0 h 300"/>
                <a:gd name="T44" fmla="*/ 2147483647 w 334"/>
                <a:gd name="T45" fmla="*/ 2147483647 h 300"/>
                <a:gd name="T46" fmla="*/ 2147483647 w 334"/>
                <a:gd name="T47" fmla="*/ 2147483647 h 300"/>
                <a:gd name="T48" fmla="*/ 2147483647 w 334"/>
                <a:gd name="T49" fmla="*/ 2147483647 h 300"/>
                <a:gd name="T50" fmla="*/ 2147483647 w 334"/>
                <a:gd name="T51" fmla="*/ 2147483647 h 300"/>
                <a:gd name="T52" fmla="*/ 2147483647 w 334"/>
                <a:gd name="T53" fmla="*/ 2147483647 h 300"/>
                <a:gd name="T54" fmla="*/ 2147483647 w 334"/>
                <a:gd name="T55" fmla="*/ 2147483647 h 300"/>
                <a:gd name="T56" fmla="*/ 2147483647 w 334"/>
                <a:gd name="T57" fmla="*/ 2147483647 h 300"/>
                <a:gd name="T58" fmla="*/ 2147483647 w 334"/>
                <a:gd name="T59" fmla="*/ 2147483647 h 300"/>
                <a:gd name="T60" fmla="*/ 2147483647 w 334"/>
                <a:gd name="T61" fmla="*/ 2147483647 h 300"/>
                <a:gd name="T62" fmla="*/ 2147483647 w 334"/>
                <a:gd name="T63" fmla="*/ 2147483647 h 300"/>
                <a:gd name="T64" fmla="*/ 2147483647 w 334"/>
                <a:gd name="T65" fmla="*/ 2147483647 h 300"/>
                <a:gd name="T66" fmla="*/ 2147483647 w 334"/>
                <a:gd name="T67" fmla="*/ 2147483647 h 300"/>
                <a:gd name="T68" fmla="*/ 2147483647 w 334"/>
                <a:gd name="T69" fmla="*/ 2147483647 h 300"/>
                <a:gd name="T70" fmla="*/ 2147483647 w 334"/>
                <a:gd name="T71" fmla="*/ 2147483647 h 300"/>
                <a:gd name="T72" fmla="*/ 2147483647 w 334"/>
                <a:gd name="T73" fmla="*/ 2147483647 h 300"/>
                <a:gd name="T74" fmla="*/ 2147483647 w 334"/>
                <a:gd name="T75" fmla="*/ 2147483647 h 300"/>
                <a:gd name="T76" fmla="*/ 2147483647 w 334"/>
                <a:gd name="T77" fmla="*/ 2147483647 h 300"/>
                <a:gd name="T78" fmla="*/ 2147483647 w 334"/>
                <a:gd name="T79" fmla="*/ 2147483647 h 300"/>
                <a:gd name="T80" fmla="*/ 2147483647 w 334"/>
                <a:gd name="T81" fmla="*/ 2147483647 h 300"/>
                <a:gd name="T82" fmla="*/ 2147483647 w 334"/>
                <a:gd name="T83" fmla="*/ 2147483647 h 300"/>
                <a:gd name="T84" fmla="*/ 2147483647 w 334"/>
                <a:gd name="T85" fmla="*/ 2147483647 h 300"/>
                <a:gd name="T86" fmla="*/ 2147483647 w 334"/>
                <a:gd name="T87" fmla="*/ 2147483647 h 300"/>
                <a:gd name="T88" fmla="*/ 2147483647 w 334"/>
                <a:gd name="T89" fmla="*/ 2147483647 h 300"/>
                <a:gd name="T90" fmla="*/ 2147483647 w 334"/>
                <a:gd name="T91" fmla="*/ 2147483647 h 300"/>
                <a:gd name="T92" fmla="*/ 2147483647 w 334"/>
                <a:gd name="T93" fmla="*/ 2147483647 h 300"/>
                <a:gd name="T94" fmla="*/ 2147483647 w 334"/>
                <a:gd name="T95" fmla="*/ 2147483647 h 300"/>
                <a:gd name="T96" fmla="*/ 2147483647 w 334"/>
                <a:gd name="T97" fmla="*/ 2147483647 h 300"/>
                <a:gd name="T98" fmla="*/ 2147483647 w 334"/>
                <a:gd name="T99" fmla="*/ 2147483647 h 300"/>
                <a:gd name="T100" fmla="*/ 2147483647 w 334"/>
                <a:gd name="T101" fmla="*/ 2147483647 h 300"/>
                <a:gd name="T102" fmla="*/ 2147483647 w 334"/>
                <a:gd name="T103" fmla="*/ 2147483647 h 300"/>
                <a:gd name="T104" fmla="*/ 2147483647 w 334"/>
                <a:gd name="T105" fmla="*/ 2147483647 h 300"/>
                <a:gd name="T106" fmla="*/ 2147483647 w 334"/>
                <a:gd name="T107" fmla="*/ 2147483647 h 300"/>
                <a:gd name="T108" fmla="*/ 2147483647 w 334"/>
                <a:gd name="T109" fmla="*/ 2147483647 h 300"/>
                <a:gd name="T110" fmla="*/ 2147483647 w 334"/>
                <a:gd name="T111" fmla="*/ 2147483647 h 300"/>
                <a:gd name="T112" fmla="*/ 2147483647 w 334"/>
                <a:gd name="T113" fmla="*/ 2147483647 h 300"/>
                <a:gd name="T114" fmla="*/ 2147483647 w 334"/>
                <a:gd name="T115" fmla="*/ 2147483647 h 300"/>
                <a:gd name="T116" fmla="*/ 2147483647 w 334"/>
                <a:gd name="T117" fmla="*/ 2147483647 h 300"/>
                <a:gd name="T118" fmla="*/ 2147483647 w 334"/>
                <a:gd name="T119" fmla="*/ 2147483647 h 300"/>
                <a:gd name="T120" fmla="*/ 2147483647 w 334"/>
                <a:gd name="T121" fmla="*/ 2147483647 h 300"/>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w 334"/>
                <a:gd name="T184" fmla="*/ 0 h 300"/>
                <a:gd name="T185" fmla="*/ 334 w 334"/>
                <a:gd name="T186" fmla="*/ 300 h 300"/>
              </a:gdLst>
              <a:ahLst/>
              <a:cxnLst>
                <a:cxn ang="T122">
                  <a:pos x="T0" y="T1"/>
                </a:cxn>
                <a:cxn ang="T123">
                  <a:pos x="T2" y="T3"/>
                </a:cxn>
                <a:cxn ang="T124">
                  <a:pos x="T4" y="T5"/>
                </a:cxn>
                <a:cxn ang="T125">
                  <a:pos x="T6" y="T7"/>
                </a:cxn>
                <a:cxn ang="T126">
                  <a:pos x="T8" y="T9"/>
                </a:cxn>
                <a:cxn ang="T127">
                  <a:pos x="T10" y="T11"/>
                </a:cxn>
                <a:cxn ang="T128">
                  <a:pos x="T12" y="T13"/>
                </a:cxn>
                <a:cxn ang="T129">
                  <a:pos x="T14" y="T15"/>
                </a:cxn>
                <a:cxn ang="T130">
                  <a:pos x="T16" y="T17"/>
                </a:cxn>
                <a:cxn ang="T131">
                  <a:pos x="T18" y="T19"/>
                </a:cxn>
                <a:cxn ang="T132">
                  <a:pos x="T20" y="T21"/>
                </a:cxn>
                <a:cxn ang="T133">
                  <a:pos x="T22" y="T23"/>
                </a:cxn>
                <a:cxn ang="T134">
                  <a:pos x="T24" y="T25"/>
                </a:cxn>
                <a:cxn ang="T135">
                  <a:pos x="T26" y="T27"/>
                </a:cxn>
                <a:cxn ang="T136">
                  <a:pos x="T28" y="T29"/>
                </a:cxn>
                <a:cxn ang="T137">
                  <a:pos x="T30" y="T31"/>
                </a:cxn>
                <a:cxn ang="T138">
                  <a:pos x="T32" y="T33"/>
                </a:cxn>
                <a:cxn ang="T139">
                  <a:pos x="T34" y="T35"/>
                </a:cxn>
                <a:cxn ang="T140">
                  <a:pos x="T36" y="T37"/>
                </a:cxn>
                <a:cxn ang="T141">
                  <a:pos x="T38" y="T39"/>
                </a:cxn>
                <a:cxn ang="T142">
                  <a:pos x="T40" y="T41"/>
                </a:cxn>
                <a:cxn ang="T143">
                  <a:pos x="T42" y="T43"/>
                </a:cxn>
                <a:cxn ang="T144">
                  <a:pos x="T44" y="T45"/>
                </a:cxn>
                <a:cxn ang="T145">
                  <a:pos x="T46" y="T47"/>
                </a:cxn>
                <a:cxn ang="T146">
                  <a:pos x="T48" y="T49"/>
                </a:cxn>
                <a:cxn ang="T147">
                  <a:pos x="T50" y="T51"/>
                </a:cxn>
                <a:cxn ang="T148">
                  <a:pos x="T52" y="T53"/>
                </a:cxn>
                <a:cxn ang="T149">
                  <a:pos x="T54" y="T55"/>
                </a:cxn>
                <a:cxn ang="T150">
                  <a:pos x="T56" y="T57"/>
                </a:cxn>
                <a:cxn ang="T151">
                  <a:pos x="T58" y="T59"/>
                </a:cxn>
                <a:cxn ang="T152">
                  <a:pos x="T60" y="T61"/>
                </a:cxn>
                <a:cxn ang="T153">
                  <a:pos x="T62" y="T63"/>
                </a:cxn>
                <a:cxn ang="T154">
                  <a:pos x="T64" y="T65"/>
                </a:cxn>
                <a:cxn ang="T155">
                  <a:pos x="T66" y="T67"/>
                </a:cxn>
                <a:cxn ang="T156">
                  <a:pos x="T68" y="T69"/>
                </a:cxn>
                <a:cxn ang="T157">
                  <a:pos x="T70" y="T71"/>
                </a:cxn>
                <a:cxn ang="T158">
                  <a:pos x="T72" y="T73"/>
                </a:cxn>
                <a:cxn ang="T159">
                  <a:pos x="T74" y="T75"/>
                </a:cxn>
                <a:cxn ang="T160">
                  <a:pos x="T76" y="T77"/>
                </a:cxn>
                <a:cxn ang="T161">
                  <a:pos x="T78" y="T79"/>
                </a:cxn>
                <a:cxn ang="T162">
                  <a:pos x="T80" y="T81"/>
                </a:cxn>
                <a:cxn ang="T163">
                  <a:pos x="T82" y="T83"/>
                </a:cxn>
                <a:cxn ang="T164">
                  <a:pos x="T84" y="T85"/>
                </a:cxn>
                <a:cxn ang="T165">
                  <a:pos x="T86" y="T87"/>
                </a:cxn>
                <a:cxn ang="T166">
                  <a:pos x="T88" y="T89"/>
                </a:cxn>
                <a:cxn ang="T167">
                  <a:pos x="T90" y="T91"/>
                </a:cxn>
                <a:cxn ang="T168">
                  <a:pos x="T92" y="T93"/>
                </a:cxn>
                <a:cxn ang="T169">
                  <a:pos x="T94" y="T95"/>
                </a:cxn>
                <a:cxn ang="T170">
                  <a:pos x="T96" y="T97"/>
                </a:cxn>
                <a:cxn ang="T171">
                  <a:pos x="T98" y="T99"/>
                </a:cxn>
                <a:cxn ang="T172">
                  <a:pos x="T100" y="T101"/>
                </a:cxn>
                <a:cxn ang="T173">
                  <a:pos x="T102" y="T103"/>
                </a:cxn>
                <a:cxn ang="T174">
                  <a:pos x="T104" y="T105"/>
                </a:cxn>
                <a:cxn ang="T175">
                  <a:pos x="T106" y="T107"/>
                </a:cxn>
                <a:cxn ang="T176">
                  <a:pos x="T108" y="T109"/>
                </a:cxn>
                <a:cxn ang="T177">
                  <a:pos x="T110" y="T111"/>
                </a:cxn>
                <a:cxn ang="T178">
                  <a:pos x="T112" y="T113"/>
                </a:cxn>
                <a:cxn ang="T179">
                  <a:pos x="T114" y="T115"/>
                </a:cxn>
                <a:cxn ang="T180">
                  <a:pos x="T116" y="T117"/>
                </a:cxn>
                <a:cxn ang="T181">
                  <a:pos x="T118" y="T119"/>
                </a:cxn>
                <a:cxn ang="T182">
                  <a:pos x="T120" y="T121"/>
                </a:cxn>
              </a:cxnLst>
              <a:rect l="T183" t="T184" r="T185" b="T186"/>
              <a:pathLst>
                <a:path w="334" h="300">
                  <a:moveTo>
                    <a:pt x="14" y="142"/>
                  </a:moveTo>
                  <a:lnTo>
                    <a:pt x="14" y="144"/>
                  </a:lnTo>
                  <a:lnTo>
                    <a:pt x="16" y="144"/>
                  </a:lnTo>
                  <a:lnTo>
                    <a:pt x="18" y="144"/>
                  </a:lnTo>
                  <a:lnTo>
                    <a:pt x="18" y="148"/>
                  </a:lnTo>
                  <a:lnTo>
                    <a:pt x="18" y="150"/>
                  </a:lnTo>
                  <a:lnTo>
                    <a:pt x="18" y="152"/>
                  </a:lnTo>
                  <a:lnTo>
                    <a:pt x="18" y="156"/>
                  </a:lnTo>
                  <a:lnTo>
                    <a:pt x="20" y="156"/>
                  </a:lnTo>
                  <a:lnTo>
                    <a:pt x="22" y="156"/>
                  </a:lnTo>
                  <a:lnTo>
                    <a:pt x="22" y="158"/>
                  </a:lnTo>
                  <a:lnTo>
                    <a:pt x="24" y="158"/>
                  </a:lnTo>
                  <a:lnTo>
                    <a:pt x="26" y="158"/>
                  </a:lnTo>
                  <a:lnTo>
                    <a:pt x="28" y="158"/>
                  </a:lnTo>
                  <a:lnTo>
                    <a:pt x="30" y="158"/>
                  </a:lnTo>
                  <a:lnTo>
                    <a:pt x="32" y="158"/>
                  </a:lnTo>
                  <a:lnTo>
                    <a:pt x="34" y="160"/>
                  </a:lnTo>
                  <a:lnTo>
                    <a:pt x="38" y="158"/>
                  </a:lnTo>
                  <a:lnTo>
                    <a:pt x="46" y="158"/>
                  </a:lnTo>
                  <a:lnTo>
                    <a:pt x="48" y="158"/>
                  </a:lnTo>
                  <a:lnTo>
                    <a:pt x="48" y="160"/>
                  </a:lnTo>
                  <a:lnTo>
                    <a:pt x="50" y="160"/>
                  </a:lnTo>
                  <a:lnTo>
                    <a:pt x="52" y="160"/>
                  </a:lnTo>
                  <a:lnTo>
                    <a:pt x="54" y="160"/>
                  </a:lnTo>
                  <a:lnTo>
                    <a:pt x="54" y="158"/>
                  </a:lnTo>
                  <a:lnTo>
                    <a:pt x="56" y="156"/>
                  </a:lnTo>
                  <a:lnTo>
                    <a:pt x="56" y="158"/>
                  </a:lnTo>
                  <a:lnTo>
                    <a:pt x="58" y="156"/>
                  </a:lnTo>
                  <a:lnTo>
                    <a:pt x="60" y="156"/>
                  </a:lnTo>
                  <a:lnTo>
                    <a:pt x="60" y="154"/>
                  </a:lnTo>
                  <a:lnTo>
                    <a:pt x="62" y="152"/>
                  </a:lnTo>
                  <a:lnTo>
                    <a:pt x="66" y="150"/>
                  </a:lnTo>
                  <a:lnTo>
                    <a:pt x="66" y="152"/>
                  </a:lnTo>
                  <a:lnTo>
                    <a:pt x="66" y="150"/>
                  </a:lnTo>
                  <a:lnTo>
                    <a:pt x="70" y="150"/>
                  </a:lnTo>
                  <a:lnTo>
                    <a:pt x="70" y="148"/>
                  </a:lnTo>
                  <a:lnTo>
                    <a:pt x="72" y="140"/>
                  </a:lnTo>
                  <a:lnTo>
                    <a:pt x="72" y="136"/>
                  </a:lnTo>
                  <a:lnTo>
                    <a:pt x="72" y="128"/>
                  </a:lnTo>
                  <a:lnTo>
                    <a:pt x="72" y="126"/>
                  </a:lnTo>
                  <a:lnTo>
                    <a:pt x="72" y="124"/>
                  </a:lnTo>
                  <a:lnTo>
                    <a:pt x="72" y="122"/>
                  </a:lnTo>
                  <a:lnTo>
                    <a:pt x="72" y="114"/>
                  </a:lnTo>
                  <a:lnTo>
                    <a:pt x="74" y="102"/>
                  </a:lnTo>
                  <a:lnTo>
                    <a:pt x="74" y="88"/>
                  </a:lnTo>
                  <a:lnTo>
                    <a:pt x="74" y="82"/>
                  </a:lnTo>
                  <a:lnTo>
                    <a:pt x="74" y="78"/>
                  </a:lnTo>
                  <a:lnTo>
                    <a:pt x="74" y="72"/>
                  </a:lnTo>
                  <a:lnTo>
                    <a:pt x="74" y="70"/>
                  </a:lnTo>
                  <a:lnTo>
                    <a:pt x="74" y="64"/>
                  </a:lnTo>
                  <a:lnTo>
                    <a:pt x="74" y="62"/>
                  </a:lnTo>
                  <a:lnTo>
                    <a:pt x="76" y="62"/>
                  </a:lnTo>
                  <a:lnTo>
                    <a:pt x="78" y="64"/>
                  </a:lnTo>
                  <a:lnTo>
                    <a:pt x="80" y="64"/>
                  </a:lnTo>
                  <a:lnTo>
                    <a:pt x="80" y="66"/>
                  </a:lnTo>
                  <a:lnTo>
                    <a:pt x="82" y="68"/>
                  </a:lnTo>
                  <a:lnTo>
                    <a:pt x="84" y="70"/>
                  </a:lnTo>
                  <a:lnTo>
                    <a:pt x="86" y="74"/>
                  </a:lnTo>
                  <a:lnTo>
                    <a:pt x="88" y="76"/>
                  </a:lnTo>
                  <a:lnTo>
                    <a:pt x="88" y="78"/>
                  </a:lnTo>
                  <a:lnTo>
                    <a:pt x="88" y="82"/>
                  </a:lnTo>
                  <a:lnTo>
                    <a:pt x="88" y="84"/>
                  </a:lnTo>
                  <a:lnTo>
                    <a:pt x="90" y="86"/>
                  </a:lnTo>
                  <a:lnTo>
                    <a:pt x="90" y="88"/>
                  </a:lnTo>
                  <a:lnTo>
                    <a:pt x="92" y="94"/>
                  </a:lnTo>
                  <a:lnTo>
                    <a:pt x="92" y="96"/>
                  </a:lnTo>
                  <a:lnTo>
                    <a:pt x="90" y="98"/>
                  </a:lnTo>
                  <a:lnTo>
                    <a:pt x="90" y="100"/>
                  </a:lnTo>
                  <a:lnTo>
                    <a:pt x="88" y="100"/>
                  </a:lnTo>
                  <a:lnTo>
                    <a:pt x="88" y="102"/>
                  </a:lnTo>
                  <a:lnTo>
                    <a:pt x="86" y="102"/>
                  </a:lnTo>
                  <a:lnTo>
                    <a:pt x="86" y="104"/>
                  </a:lnTo>
                  <a:lnTo>
                    <a:pt x="86" y="110"/>
                  </a:lnTo>
                  <a:lnTo>
                    <a:pt x="88" y="112"/>
                  </a:lnTo>
                  <a:lnTo>
                    <a:pt x="88" y="110"/>
                  </a:lnTo>
                  <a:lnTo>
                    <a:pt x="90" y="110"/>
                  </a:lnTo>
                  <a:lnTo>
                    <a:pt x="92" y="110"/>
                  </a:lnTo>
                  <a:lnTo>
                    <a:pt x="94" y="110"/>
                  </a:lnTo>
                  <a:lnTo>
                    <a:pt x="96" y="110"/>
                  </a:lnTo>
                  <a:lnTo>
                    <a:pt x="98" y="110"/>
                  </a:lnTo>
                  <a:lnTo>
                    <a:pt x="100" y="110"/>
                  </a:lnTo>
                  <a:lnTo>
                    <a:pt x="102" y="110"/>
                  </a:lnTo>
                  <a:lnTo>
                    <a:pt x="104" y="110"/>
                  </a:lnTo>
                  <a:lnTo>
                    <a:pt x="106" y="110"/>
                  </a:lnTo>
                  <a:lnTo>
                    <a:pt x="108" y="110"/>
                  </a:lnTo>
                  <a:lnTo>
                    <a:pt x="108" y="108"/>
                  </a:lnTo>
                  <a:lnTo>
                    <a:pt x="110" y="108"/>
                  </a:lnTo>
                  <a:lnTo>
                    <a:pt x="112" y="108"/>
                  </a:lnTo>
                  <a:lnTo>
                    <a:pt x="114" y="108"/>
                  </a:lnTo>
                  <a:lnTo>
                    <a:pt x="114" y="106"/>
                  </a:lnTo>
                  <a:lnTo>
                    <a:pt x="116" y="104"/>
                  </a:lnTo>
                  <a:lnTo>
                    <a:pt x="116" y="102"/>
                  </a:lnTo>
                  <a:lnTo>
                    <a:pt x="118" y="102"/>
                  </a:lnTo>
                  <a:lnTo>
                    <a:pt x="118" y="100"/>
                  </a:lnTo>
                  <a:lnTo>
                    <a:pt x="122" y="98"/>
                  </a:lnTo>
                  <a:lnTo>
                    <a:pt x="124" y="96"/>
                  </a:lnTo>
                  <a:lnTo>
                    <a:pt x="126" y="94"/>
                  </a:lnTo>
                  <a:lnTo>
                    <a:pt x="128" y="92"/>
                  </a:lnTo>
                  <a:lnTo>
                    <a:pt x="130" y="92"/>
                  </a:lnTo>
                  <a:lnTo>
                    <a:pt x="130" y="90"/>
                  </a:lnTo>
                  <a:lnTo>
                    <a:pt x="130" y="88"/>
                  </a:lnTo>
                  <a:lnTo>
                    <a:pt x="130" y="86"/>
                  </a:lnTo>
                  <a:lnTo>
                    <a:pt x="130" y="84"/>
                  </a:lnTo>
                  <a:lnTo>
                    <a:pt x="132" y="84"/>
                  </a:lnTo>
                  <a:lnTo>
                    <a:pt x="132" y="82"/>
                  </a:lnTo>
                  <a:lnTo>
                    <a:pt x="132" y="80"/>
                  </a:lnTo>
                  <a:lnTo>
                    <a:pt x="134" y="76"/>
                  </a:lnTo>
                  <a:lnTo>
                    <a:pt x="136" y="76"/>
                  </a:lnTo>
                  <a:lnTo>
                    <a:pt x="136" y="74"/>
                  </a:lnTo>
                  <a:lnTo>
                    <a:pt x="140" y="74"/>
                  </a:lnTo>
                  <a:lnTo>
                    <a:pt x="142" y="74"/>
                  </a:lnTo>
                  <a:lnTo>
                    <a:pt x="144" y="74"/>
                  </a:lnTo>
                  <a:lnTo>
                    <a:pt x="144" y="76"/>
                  </a:lnTo>
                  <a:lnTo>
                    <a:pt x="146" y="76"/>
                  </a:lnTo>
                  <a:lnTo>
                    <a:pt x="148" y="78"/>
                  </a:lnTo>
                  <a:lnTo>
                    <a:pt x="150" y="78"/>
                  </a:lnTo>
                  <a:lnTo>
                    <a:pt x="152" y="82"/>
                  </a:lnTo>
                  <a:lnTo>
                    <a:pt x="154" y="84"/>
                  </a:lnTo>
                  <a:lnTo>
                    <a:pt x="156" y="84"/>
                  </a:lnTo>
                  <a:lnTo>
                    <a:pt x="156" y="82"/>
                  </a:lnTo>
                  <a:lnTo>
                    <a:pt x="158" y="82"/>
                  </a:lnTo>
                  <a:lnTo>
                    <a:pt x="160" y="82"/>
                  </a:lnTo>
                  <a:lnTo>
                    <a:pt x="160" y="84"/>
                  </a:lnTo>
                  <a:lnTo>
                    <a:pt x="162" y="86"/>
                  </a:lnTo>
                  <a:lnTo>
                    <a:pt x="164" y="86"/>
                  </a:lnTo>
                  <a:lnTo>
                    <a:pt x="166" y="86"/>
                  </a:lnTo>
                  <a:lnTo>
                    <a:pt x="168" y="86"/>
                  </a:lnTo>
                  <a:lnTo>
                    <a:pt x="168" y="88"/>
                  </a:lnTo>
                  <a:lnTo>
                    <a:pt x="172" y="88"/>
                  </a:lnTo>
                  <a:lnTo>
                    <a:pt x="174" y="86"/>
                  </a:lnTo>
                  <a:lnTo>
                    <a:pt x="176" y="86"/>
                  </a:lnTo>
                  <a:lnTo>
                    <a:pt x="176" y="84"/>
                  </a:lnTo>
                  <a:lnTo>
                    <a:pt x="178" y="86"/>
                  </a:lnTo>
                  <a:lnTo>
                    <a:pt x="180" y="86"/>
                  </a:lnTo>
                  <a:lnTo>
                    <a:pt x="182" y="86"/>
                  </a:lnTo>
                  <a:lnTo>
                    <a:pt x="184" y="86"/>
                  </a:lnTo>
                  <a:lnTo>
                    <a:pt x="184" y="84"/>
                  </a:lnTo>
                  <a:lnTo>
                    <a:pt x="186" y="84"/>
                  </a:lnTo>
                  <a:lnTo>
                    <a:pt x="188" y="82"/>
                  </a:lnTo>
                  <a:lnTo>
                    <a:pt x="188" y="80"/>
                  </a:lnTo>
                  <a:lnTo>
                    <a:pt x="190" y="78"/>
                  </a:lnTo>
                  <a:lnTo>
                    <a:pt x="192" y="72"/>
                  </a:lnTo>
                  <a:lnTo>
                    <a:pt x="192" y="68"/>
                  </a:lnTo>
                  <a:lnTo>
                    <a:pt x="192" y="64"/>
                  </a:lnTo>
                  <a:lnTo>
                    <a:pt x="194" y="64"/>
                  </a:lnTo>
                  <a:lnTo>
                    <a:pt x="194" y="62"/>
                  </a:lnTo>
                  <a:lnTo>
                    <a:pt x="196" y="62"/>
                  </a:lnTo>
                  <a:lnTo>
                    <a:pt x="200" y="60"/>
                  </a:lnTo>
                  <a:lnTo>
                    <a:pt x="202" y="60"/>
                  </a:lnTo>
                  <a:lnTo>
                    <a:pt x="204" y="60"/>
                  </a:lnTo>
                  <a:lnTo>
                    <a:pt x="206" y="60"/>
                  </a:lnTo>
                  <a:lnTo>
                    <a:pt x="206" y="58"/>
                  </a:lnTo>
                  <a:lnTo>
                    <a:pt x="206" y="56"/>
                  </a:lnTo>
                  <a:lnTo>
                    <a:pt x="208" y="56"/>
                  </a:lnTo>
                  <a:lnTo>
                    <a:pt x="212" y="52"/>
                  </a:lnTo>
                  <a:lnTo>
                    <a:pt x="214" y="52"/>
                  </a:lnTo>
                  <a:lnTo>
                    <a:pt x="214" y="50"/>
                  </a:lnTo>
                  <a:lnTo>
                    <a:pt x="216" y="46"/>
                  </a:lnTo>
                  <a:lnTo>
                    <a:pt x="216" y="42"/>
                  </a:lnTo>
                  <a:lnTo>
                    <a:pt x="218" y="38"/>
                  </a:lnTo>
                  <a:lnTo>
                    <a:pt x="218" y="36"/>
                  </a:lnTo>
                  <a:lnTo>
                    <a:pt x="220" y="36"/>
                  </a:lnTo>
                  <a:lnTo>
                    <a:pt x="220" y="34"/>
                  </a:lnTo>
                  <a:lnTo>
                    <a:pt x="222" y="32"/>
                  </a:lnTo>
                  <a:lnTo>
                    <a:pt x="226" y="30"/>
                  </a:lnTo>
                  <a:lnTo>
                    <a:pt x="228" y="30"/>
                  </a:lnTo>
                  <a:lnTo>
                    <a:pt x="230" y="30"/>
                  </a:lnTo>
                  <a:lnTo>
                    <a:pt x="230" y="28"/>
                  </a:lnTo>
                  <a:lnTo>
                    <a:pt x="230" y="26"/>
                  </a:lnTo>
                  <a:lnTo>
                    <a:pt x="232" y="26"/>
                  </a:lnTo>
                  <a:lnTo>
                    <a:pt x="234" y="24"/>
                  </a:lnTo>
                  <a:lnTo>
                    <a:pt x="236" y="24"/>
                  </a:lnTo>
                  <a:lnTo>
                    <a:pt x="240" y="20"/>
                  </a:lnTo>
                  <a:lnTo>
                    <a:pt x="240" y="18"/>
                  </a:lnTo>
                  <a:lnTo>
                    <a:pt x="240" y="16"/>
                  </a:lnTo>
                  <a:lnTo>
                    <a:pt x="240" y="14"/>
                  </a:lnTo>
                  <a:lnTo>
                    <a:pt x="242" y="14"/>
                  </a:lnTo>
                  <a:lnTo>
                    <a:pt x="242" y="12"/>
                  </a:lnTo>
                  <a:lnTo>
                    <a:pt x="246" y="12"/>
                  </a:lnTo>
                  <a:lnTo>
                    <a:pt x="248" y="12"/>
                  </a:lnTo>
                  <a:lnTo>
                    <a:pt x="252" y="10"/>
                  </a:lnTo>
                  <a:lnTo>
                    <a:pt x="256" y="10"/>
                  </a:lnTo>
                  <a:lnTo>
                    <a:pt x="258" y="8"/>
                  </a:lnTo>
                  <a:lnTo>
                    <a:pt x="260" y="8"/>
                  </a:lnTo>
                  <a:lnTo>
                    <a:pt x="260" y="6"/>
                  </a:lnTo>
                  <a:lnTo>
                    <a:pt x="260" y="4"/>
                  </a:lnTo>
                  <a:lnTo>
                    <a:pt x="260" y="2"/>
                  </a:lnTo>
                  <a:lnTo>
                    <a:pt x="262" y="2"/>
                  </a:lnTo>
                  <a:lnTo>
                    <a:pt x="266" y="2"/>
                  </a:lnTo>
                  <a:lnTo>
                    <a:pt x="268" y="2"/>
                  </a:lnTo>
                  <a:lnTo>
                    <a:pt x="270" y="2"/>
                  </a:lnTo>
                  <a:lnTo>
                    <a:pt x="274" y="0"/>
                  </a:lnTo>
                  <a:lnTo>
                    <a:pt x="276" y="0"/>
                  </a:lnTo>
                  <a:lnTo>
                    <a:pt x="278" y="2"/>
                  </a:lnTo>
                  <a:lnTo>
                    <a:pt x="280" y="2"/>
                  </a:lnTo>
                  <a:lnTo>
                    <a:pt x="282" y="2"/>
                  </a:lnTo>
                  <a:lnTo>
                    <a:pt x="288" y="6"/>
                  </a:lnTo>
                  <a:lnTo>
                    <a:pt x="290" y="6"/>
                  </a:lnTo>
                  <a:lnTo>
                    <a:pt x="290" y="4"/>
                  </a:lnTo>
                  <a:lnTo>
                    <a:pt x="292" y="4"/>
                  </a:lnTo>
                  <a:lnTo>
                    <a:pt x="294" y="6"/>
                  </a:lnTo>
                  <a:lnTo>
                    <a:pt x="294" y="4"/>
                  </a:lnTo>
                  <a:lnTo>
                    <a:pt x="296" y="4"/>
                  </a:lnTo>
                  <a:lnTo>
                    <a:pt x="298" y="4"/>
                  </a:lnTo>
                  <a:lnTo>
                    <a:pt x="300" y="4"/>
                  </a:lnTo>
                  <a:lnTo>
                    <a:pt x="302" y="6"/>
                  </a:lnTo>
                  <a:lnTo>
                    <a:pt x="304" y="6"/>
                  </a:lnTo>
                  <a:lnTo>
                    <a:pt x="304" y="4"/>
                  </a:lnTo>
                  <a:lnTo>
                    <a:pt x="304" y="6"/>
                  </a:lnTo>
                  <a:lnTo>
                    <a:pt x="306" y="6"/>
                  </a:lnTo>
                  <a:lnTo>
                    <a:pt x="308" y="8"/>
                  </a:lnTo>
                  <a:lnTo>
                    <a:pt x="310" y="20"/>
                  </a:lnTo>
                  <a:lnTo>
                    <a:pt x="312" y="24"/>
                  </a:lnTo>
                  <a:lnTo>
                    <a:pt x="312" y="26"/>
                  </a:lnTo>
                  <a:lnTo>
                    <a:pt x="312" y="28"/>
                  </a:lnTo>
                  <a:lnTo>
                    <a:pt x="310" y="30"/>
                  </a:lnTo>
                  <a:lnTo>
                    <a:pt x="312" y="32"/>
                  </a:lnTo>
                  <a:lnTo>
                    <a:pt x="312" y="34"/>
                  </a:lnTo>
                  <a:lnTo>
                    <a:pt x="314" y="34"/>
                  </a:lnTo>
                  <a:lnTo>
                    <a:pt x="314" y="36"/>
                  </a:lnTo>
                  <a:lnTo>
                    <a:pt x="314" y="38"/>
                  </a:lnTo>
                  <a:lnTo>
                    <a:pt x="316" y="40"/>
                  </a:lnTo>
                  <a:lnTo>
                    <a:pt x="316" y="42"/>
                  </a:lnTo>
                  <a:lnTo>
                    <a:pt x="318" y="44"/>
                  </a:lnTo>
                  <a:lnTo>
                    <a:pt x="318" y="48"/>
                  </a:lnTo>
                  <a:lnTo>
                    <a:pt x="318" y="50"/>
                  </a:lnTo>
                  <a:lnTo>
                    <a:pt x="318" y="52"/>
                  </a:lnTo>
                  <a:lnTo>
                    <a:pt x="320" y="54"/>
                  </a:lnTo>
                  <a:lnTo>
                    <a:pt x="320" y="56"/>
                  </a:lnTo>
                  <a:lnTo>
                    <a:pt x="318" y="62"/>
                  </a:lnTo>
                  <a:lnTo>
                    <a:pt x="318" y="66"/>
                  </a:lnTo>
                  <a:lnTo>
                    <a:pt x="318" y="68"/>
                  </a:lnTo>
                  <a:lnTo>
                    <a:pt x="318" y="70"/>
                  </a:lnTo>
                  <a:lnTo>
                    <a:pt x="318" y="76"/>
                  </a:lnTo>
                  <a:lnTo>
                    <a:pt x="318" y="78"/>
                  </a:lnTo>
                  <a:lnTo>
                    <a:pt x="318" y="80"/>
                  </a:lnTo>
                  <a:lnTo>
                    <a:pt x="318" y="82"/>
                  </a:lnTo>
                  <a:lnTo>
                    <a:pt x="318" y="84"/>
                  </a:lnTo>
                  <a:lnTo>
                    <a:pt x="316" y="88"/>
                  </a:lnTo>
                  <a:lnTo>
                    <a:pt x="316" y="90"/>
                  </a:lnTo>
                  <a:lnTo>
                    <a:pt x="314" y="92"/>
                  </a:lnTo>
                  <a:lnTo>
                    <a:pt x="314" y="90"/>
                  </a:lnTo>
                  <a:lnTo>
                    <a:pt x="312" y="90"/>
                  </a:lnTo>
                  <a:lnTo>
                    <a:pt x="308" y="88"/>
                  </a:lnTo>
                  <a:lnTo>
                    <a:pt x="306" y="84"/>
                  </a:lnTo>
                  <a:lnTo>
                    <a:pt x="304" y="86"/>
                  </a:lnTo>
                  <a:lnTo>
                    <a:pt x="298" y="90"/>
                  </a:lnTo>
                  <a:lnTo>
                    <a:pt x="298" y="92"/>
                  </a:lnTo>
                  <a:lnTo>
                    <a:pt x="298" y="94"/>
                  </a:lnTo>
                  <a:lnTo>
                    <a:pt x="296" y="94"/>
                  </a:lnTo>
                  <a:lnTo>
                    <a:pt x="296" y="96"/>
                  </a:lnTo>
                  <a:lnTo>
                    <a:pt x="294" y="98"/>
                  </a:lnTo>
                  <a:lnTo>
                    <a:pt x="294" y="100"/>
                  </a:lnTo>
                  <a:lnTo>
                    <a:pt x="292" y="102"/>
                  </a:lnTo>
                  <a:lnTo>
                    <a:pt x="290" y="104"/>
                  </a:lnTo>
                  <a:lnTo>
                    <a:pt x="290" y="106"/>
                  </a:lnTo>
                  <a:lnTo>
                    <a:pt x="290" y="108"/>
                  </a:lnTo>
                  <a:lnTo>
                    <a:pt x="290" y="110"/>
                  </a:lnTo>
                  <a:lnTo>
                    <a:pt x="292" y="110"/>
                  </a:lnTo>
                  <a:lnTo>
                    <a:pt x="294" y="114"/>
                  </a:lnTo>
                  <a:lnTo>
                    <a:pt x="296" y="116"/>
                  </a:lnTo>
                  <a:lnTo>
                    <a:pt x="298" y="120"/>
                  </a:lnTo>
                  <a:lnTo>
                    <a:pt x="300" y="120"/>
                  </a:lnTo>
                  <a:lnTo>
                    <a:pt x="302" y="122"/>
                  </a:lnTo>
                  <a:lnTo>
                    <a:pt x="304" y="122"/>
                  </a:lnTo>
                  <a:lnTo>
                    <a:pt x="308" y="122"/>
                  </a:lnTo>
                  <a:lnTo>
                    <a:pt x="310" y="122"/>
                  </a:lnTo>
                  <a:lnTo>
                    <a:pt x="314" y="122"/>
                  </a:lnTo>
                  <a:lnTo>
                    <a:pt x="314" y="120"/>
                  </a:lnTo>
                  <a:lnTo>
                    <a:pt x="314" y="118"/>
                  </a:lnTo>
                  <a:lnTo>
                    <a:pt x="314" y="116"/>
                  </a:lnTo>
                  <a:lnTo>
                    <a:pt x="316" y="110"/>
                  </a:lnTo>
                  <a:lnTo>
                    <a:pt x="318" y="110"/>
                  </a:lnTo>
                  <a:lnTo>
                    <a:pt x="320" y="110"/>
                  </a:lnTo>
                  <a:lnTo>
                    <a:pt x="322" y="110"/>
                  </a:lnTo>
                  <a:lnTo>
                    <a:pt x="324" y="110"/>
                  </a:lnTo>
                  <a:lnTo>
                    <a:pt x="330" y="110"/>
                  </a:lnTo>
                  <a:lnTo>
                    <a:pt x="332" y="110"/>
                  </a:lnTo>
                  <a:lnTo>
                    <a:pt x="334" y="110"/>
                  </a:lnTo>
                  <a:lnTo>
                    <a:pt x="334" y="112"/>
                  </a:lnTo>
                  <a:lnTo>
                    <a:pt x="334" y="114"/>
                  </a:lnTo>
                  <a:lnTo>
                    <a:pt x="334" y="116"/>
                  </a:lnTo>
                  <a:lnTo>
                    <a:pt x="332" y="116"/>
                  </a:lnTo>
                  <a:lnTo>
                    <a:pt x="332" y="118"/>
                  </a:lnTo>
                  <a:lnTo>
                    <a:pt x="330" y="122"/>
                  </a:lnTo>
                  <a:lnTo>
                    <a:pt x="330" y="124"/>
                  </a:lnTo>
                  <a:lnTo>
                    <a:pt x="330" y="126"/>
                  </a:lnTo>
                  <a:lnTo>
                    <a:pt x="328" y="126"/>
                  </a:lnTo>
                  <a:lnTo>
                    <a:pt x="328" y="128"/>
                  </a:lnTo>
                  <a:lnTo>
                    <a:pt x="328" y="130"/>
                  </a:lnTo>
                  <a:lnTo>
                    <a:pt x="328" y="132"/>
                  </a:lnTo>
                  <a:lnTo>
                    <a:pt x="326" y="136"/>
                  </a:lnTo>
                  <a:lnTo>
                    <a:pt x="326" y="138"/>
                  </a:lnTo>
                  <a:lnTo>
                    <a:pt x="326" y="142"/>
                  </a:lnTo>
                  <a:lnTo>
                    <a:pt x="324" y="142"/>
                  </a:lnTo>
                  <a:lnTo>
                    <a:pt x="324" y="144"/>
                  </a:lnTo>
                  <a:lnTo>
                    <a:pt x="324" y="146"/>
                  </a:lnTo>
                  <a:lnTo>
                    <a:pt x="322" y="146"/>
                  </a:lnTo>
                  <a:lnTo>
                    <a:pt x="322" y="148"/>
                  </a:lnTo>
                  <a:lnTo>
                    <a:pt x="322" y="150"/>
                  </a:lnTo>
                  <a:lnTo>
                    <a:pt x="322" y="152"/>
                  </a:lnTo>
                  <a:lnTo>
                    <a:pt x="320" y="152"/>
                  </a:lnTo>
                  <a:lnTo>
                    <a:pt x="318" y="154"/>
                  </a:lnTo>
                  <a:lnTo>
                    <a:pt x="316" y="156"/>
                  </a:lnTo>
                  <a:lnTo>
                    <a:pt x="312" y="158"/>
                  </a:lnTo>
                  <a:lnTo>
                    <a:pt x="310" y="160"/>
                  </a:lnTo>
                  <a:lnTo>
                    <a:pt x="308" y="160"/>
                  </a:lnTo>
                  <a:lnTo>
                    <a:pt x="306" y="160"/>
                  </a:lnTo>
                  <a:lnTo>
                    <a:pt x="306" y="162"/>
                  </a:lnTo>
                  <a:lnTo>
                    <a:pt x="304" y="162"/>
                  </a:lnTo>
                  <a:lnTo>
                    <a:pt x="302" y="166"/>
                  </a:lnTo>
                  <a:lnTo>
                    <a:pt x="300" y="168"/>
                  </a:lnTo>
                  <a:lnTo>
                    <a:pt x="298" y="170"/>
                  </a:lnTo>
                  <a:lnTo>
                    <a:pt x="296" y="172"/>
                  </a:lnTo>
                  <a:lnTo>
                    <a:pt x="294" y="174"/>
                  </a:lnTo>
                  <a:lnTo>
                    <a:pt x="292" y="178"/>
                  </a:lnTo>
                  <a:lnTo>
                    <a:pt x="290" y="184"/>
                  </a:lnTo>
                  <a:lnTo>
                    <a:pt x="288" y="184"/>
                  </a:lnTo>
                  <a:lnTo>
                    <a:pt x="290" y="184"/>
                  </a:lnTo>
                  <a:lnTo>
                    <a:pt x="288" y="186"/>
                  </a:lnTo>
                  <a:lnTo>
                    <a:pt x="288" y="188"/>
                  </a:lnTo>
                  <a:lnTo>
                    <a:pt x="288" y="190"/>
                  </a:lnTo>
                  <a:lnTo>
                    <a:pt x="286" y="190"/>
                  </a:lnTo>
                  <a:lnTo>
                    <a:pt x="284" y="194"/>
                  </a:lnTo>
                  <a:lnTo>
                    <a:pt x="284" y="196"/>
                  </a:lnTo>
                  <a:lnTo>
                    <a:pt x="282" y="198"/>
                  </a:lnTo>
                  <a:lnTo>
                    <a:pt x="278" y="204"/>
                  </a:lnTo>
                  <a:lnTo>
                    <a:pt x="276" y="206"/>
                  </a:lnTo>
                  <a:lnTo>
                    <a:pt x="272" y="210"/>
                  </a:lnTo>
                  <a:lnTo>
                    <a:pt x="272" y="212"/>
                  </a:lnTo>
                  <a:lnTo>
                    <a:pt x="270" y="212"/>
                  </a:lnTo>
                  <a:lnTo>
                    <a:pt x="268" y="216"/>
                  </a:lnTo>
                  <a:lnTo>
                    <a:pt x="264" y="218"/>
                  </a:lnTo>
                  <a:lnTo>
                    <a:pt x="264" y="220"/>
                  </a:lnTo>
                  <a:lnTo>
                    <a:pt x="262" y="220"/>
                  </a:lnTo>
                  <a:lnTo>
                    <a:pt x="260" y="220"/>
                  </a:lnTo>
                  <a:lnTo>
                    <a:pt x="260" y="222"/>
                  </a:lnTo>
                  <a:lnTo>
                    <a:pt x="258" y="224"/>
                  </a:lnTo>
                  <a:lnTo>
                    <a:pt x="256" y="224"/>
                  </a:lnTo>
                  <a:lnTo>
                    <a:pt x="254" y="226"/>
                  </a:lnTo>
                  <a:lnTo>
                    <a:pt x="252" y="228"/>
                  </a:lnTo>
                  <a:lnTo>
                    <a:pt x="252" y="230"/>
                  </a:lnTo>
                  <a:lnTo>
                    <a:pt x="250" y="230"/>
                  </a:lnTo>
                  <a:lnTo>
                    <a:pt x="250" y="232"/>
                  </a:lnTo>
                  <a:lnTo>
                    <a:pt x="246" y="236"/>
                  </a:lnTo>
                  <a:lnTo>
                    <a:pt x="244" y="238"/>
                  </a:lnTo>
                  <a:lnTo>
                    <a:pt x="240" y="242"/>
                  </a:lnTo>
                  <a:lnTo>
                    <a:pt x="238" y="244"/>
                  </a:lnTo>
                  <a:lnTo>
                    <a:pt x="236" y="246"/>
                  </a:lnTo>
                  <a:lnTo>
                    <a:pt x="236" y="248"/>
                  </a:lnTo>
                  <a:lnTo>
                    <a:pt x="232" y="250"/>
                  </a:lnTo>
                  <a:lnTo>
                    <a:pt x="230" y="252"/>
                  </a:lnTo>
                  <a:lnTo>
                    <a:pt x="226" y="254"/>
                  </a:lnTo>
                  <a:lnTo>
                    <a:pt x="222" y="258"/>
                  </a:lnTo>
                  <a:lnTo>
                    <a:pt x="220" y="258"/>
                  </a:lnTo>
                  <a:lnTo>
                    <a:pt x="218" y="258"/>
                  </a:lnTo>
                  <a:lnTo>
                    <a:pt x="216" y="262"/>
                  </a:lnTo>
                  <a:lnTo>
                    <a:pt x="212" y="264"/>
                  </a:lnTo>
                  <a:lnTo>
                    <a:pt x="210" y="266"/>
                  </a:lnTo>
                  <a:lnTo>
                    <a:pt x="206" y="268"/>
                  </a:lnTo>
                  <a:lnTo>
                    <a:pt x="204" y="268"/>
                  </a:lnTo>
                  <a:lnTo>
                    <a:pt x="204" y="270"/>
                  </a:lnTo>
                  <a:lnTo>
                    <a:pt x="202" y="270"/>
                  </a:lnTo>
                  <a:lnTo>
                    <a:pt x="200" y="270"/>
                  </a:lnTo>
                  <a:lnTo>
                    <a:pt x="196" y="272"/>
                  </a:lnTo>
                  <a:lnTo>
                    <a:pt x="194" y="274"/>
                  </a:lnTo>
                  <a:lnTo>
                    <a:pt x="192" y="274"/>
                  </a:lnTo>
                  <a:lnTo>
                    <a:pt x="192" y="276"/>
                  </a:lnTo>
                  <a:lnTo>
                    <a:pt x="188" y="274"/>
                  </a:lnTo>
                  <a:lnTo>
                    <a:pt x="186" y="274"/>
                  </a:lnTo>
                  <a:lnTo>
                    <a:pt x="184" y="274"/>
                  </a:lnTo>
                  <a:lnTo>
                    <a:pt x="182" y="274"/>
                  </a:lnTo>
                  <a:lnTo>
                    <a:pt x="180" y="274"/>
                  </a:lnTo>
                  <a:lnTo>
                    <a:pt x="178" y="274"/>
                  </a:lnTo>
                  <a:lnTo>
                    <a:pt x="176" y="276"/>
                  </a:lnTo>
                  <a:lnTo>
                    <a:pt x="176" y="278"/>
                  </a:lnTo>
                  <a:lnTo>
                    <a:pt x="174" y="278"/>
                  </a:lnTo>
                  <a:lnTo>
                    <a:pt x="174" y="280"/>
                  </a:lnTo>
                  <a:lnTo>
                    <a:pt x="176" y="280"/>
                  </a:lnTo>
                  <a:lnTo>
                    <a:pt x="176" y="282"/>
                  </a:lnTo>
                  <a:lnTo>
                    <a:pt x="174" y="282"/>
                  </a:lnTo>
                  <a:lnTo>
                    <a:pt x="172" y="282"/>
                  </a:lnTo>
                  <a:lnTo>
                    <a:pt x="170" y="282"/>
                  </a:lnTo>
                  <a:lnTo>
                    <a:pt x="168" y="280"/>
                  </a:lnTo>
                  <a:lnTo>
                    <a:pt x="166" y="280"/>
                  </a:lnTo>
                  <a:lnTo>
                    <a:pt x="164" y="280"/>
                  </a:lnTo>
                  <a:lnTo>
                    <a:pt x="162" y="280"/>
                  </a:lnTo>
                  <a:lnTo>
                    <a:pt x="160" y="280"/>
                  </a:lnTo>
                  <a:lnTo>
                    <a:pt x="160" y="282"/>
                  </a:lnTo>
                  <a:lnTo>
                    <a:pt x="158" y="286"/>
                  </a:lnTo>
                  <a:lnTo>
                    <a:pt x="154" y="284"/>
                  </a:lnTo>
                  <a:lnTo>
                    <a:pt x="154" y="286"/>
                  </a:lnTo>
                  <a:lnTo>
                    <a:pt x="152" y="284"/>
                  </a:lnTo>
                  <a:lnTo>
                    <a:pt x="150" y="284"/>
                  </a:lnTo>
                  <a:lnTo>
                    <a:pt x="144" y="282"/>
                  </a:lnTo>
                  <a:lnTo>
                    <a:pt x="138" y="280"/>
                  </a:lnTo>
                  <a:lnTo>
                    <a:pt x="136" y="280"/>
                  </a:lnTo>
                  <a:lnTo>
                    <a:pt x="134" y="280"/>
                  </a:lnTo>
                  <a:lnTo>
                    <a:pt x="132" y="280"/>
                  </a:lnTo>
                  <a:lnTo>
                    <a:pt x="130" y="282"/>
                  </a:lnTo>
                  <a:lnTo>
                    <a:pt x="130" y="284"/>
                  </a:lnTo>
                  <a:lnTo>
                    <a:pt x="128" y="284"/>
                  </a:lnTo>
                  <a:lnTo>
                    <a:pt x="124" y="282"/>
                  </a:lnTo>
                  <a:lnTo>
                    <a:pt x="122" y="282"/>
                  </a:lnTo>
                  <a:lnTo>
                    <a:pt x="118" y="282"/>
                  </a:lnTo>
                  <a:lnTo>
                    <a:pt x="118" y="280"/>
                  </a:lnTo>
                  <a:lnTo>
                    <a:pt x="114" y="280"/>
                  </a:lnTo>
                  <a:lnTo>
                    <a:pt x="114" y="282"/>
                  </a:lnTo>
                  <a:lnTo>
                    <a:pt x="112" y="282"/>
                  </a:lnTo>
                  <a:lnTo>
                    <a:pt x="110" y="282"/>
                  </a:lnTo>
                  <a:lnTo>
                    <a:pt x="108" y="282"/>
                  </a:lnTo>
                  <a:lnTo>
                    <a:pt x="106" y="282"/>
                  </a:lnTo>
                  <a:lnTo>
                    <a:pt x="104" y="284"/>
                  </a:lnTo>
                  <a:lnTo>
                    <a:pt x="100" y="286"/>
                  </a:lnTo>
                  <a:lnTo>
                    <a:pt x="100" y="288"/>
                  </a:lnTo>
                  <a:lnTo>
                    <a:pt x="100" y="290"/>
                  </a:lnTo>
                  <a:lnTo>
                    <a:pt x="98" y="290"/>
                  </a:lnTo>
                  <a:lnTo>
                    <a:pt x="96" y="290"/>
                  </a:lnTo>
                  <a:lnTo>
                    <a:pt x="94" y="290"/>
                  </a:lnTo>
                  <a:lnTo>
                    <a:pt x="92" y="290"/>
                  </a:lnTo>
                  <a:lnTo>
                    <a:pt x="90" y="290"/>
                  </a:lnTo>
                  <a:lnTo>
                    <a:pt x="90" y="292"/>
                  </a:lnTo>
                  <a:lnTo>
                    <a:pt x="88" y="292"/>
                  </a:lnTo>
                  <a:lnTo>
                    <a:pt x="88" y="290"/>
                  </a:lnTo>
                  <a:lnTo>
                    <a:pt x="86" y="290"/>
                  </a:lnTo>
                  <a:lnTo>
                    <a:pt x="84" y="290"/>
                  </a:lnTo>
                  <a:lnTo>
                    <a:pt x="82" y="290"/>
                  </a:lnTo>
                  <a:lnTo>
                    <a:pt x="80" y="290"/>
                  </a:lnTo>
                  <a:lnTo>
                    <a:pt x="78" y="292"/>
                  </a:lnTo>
                  <a:lnTo>
                    <a:pt x="76" y="292"/>
                  </a:lnTo>
                  <a:lnTo>
                    <a:pt x="74" y="292"/>
                  </a:lnTo>
                  <a:lnTo>
                    <a:pt x="72" y="292"/>
                  </a:lnTo>
                  <a:lnTo>
                    <a:pt x="72" y="294"/>
                  </a:lnTo>
                  <a:lnTo>
                    <a:pt x="70" y="294"/>
                  </a:lnTo>
                  <a:lnTo>
                    <a:pt x="66" y="298"/>
                  </a:lnTo>
                  <a:lnTo>
                    <a:pt x="64" y="298"/>
                  </a:lnTo>
                  <a:lnTo>
                    <a:pt x="62" y="300"/>
                  </a:lnTo>
                  <a:lnTo>
                    <a:pt x="60" y="300"/>
                  </a:lnTo>
                  <a:lnTo>
                    <a:pt x="58" y="300"/>
                  </a:lnTo>
                  <a:lnTo>
                    <a:pt x="56" y="300"/>
                  </a:lnTo>
                  <a:lnTo>
                    <a:pt x="54" y="300"/>
                  </a:lnTo>
                  <a:lnTo>
                    <a:pt x="52" y="298"/>
                  </a:lnTo>
                  <a:lnTo>
                    <a:pt x="50" y="296"/>
                  </a:lnTo>
                  <a:lnTo>
                    <a:pt x="48" y="296"/>
                  </a:lnTo>
                  <a:lnTo>
                    <a:pt x="50" y="294"/>
                  </a:lnTo>
                  <a:lnTo>
                    <a:pt x="48" y="294"/>
                  </a:lnTo>
                  <a:lnTo>
                    <a:pt x="48" y="292"/>
                  </a:lnTo>
                  <a:lnTo>
                    <a:pt x="48" y="290"/>
                  </a:lnTo>
                  <a:lnTo>
                    <a:pt x="48" y="292"/>
                  </a:lnTo>
                  <a:lnTo>
                    <a:pt x="46" y="290"/>
                  </a:lnTo>
                  <a:lnTo>
                    <a:pt x="44" y="290"/>
                  </a:lnTo>
                  <a:lnTo>
                    <a:pt x="42" y="290"/>
                  </a:lnTo>
                  <a:lnTo>
                    <a:pt x="40" y="290"/>
                  </a:lnTo>
                  <a:lnTo>
                    <a:pt x="40" y="288"/>
                  </a:lnTo>
                  <a:lnTo>
                    <a:pt x="40" y="286"/>
                  </a:lnTo>
                  <a:lnTo>
                    <a:pt x="42" y="284"/>
                  </a:lnTo>
                  <a:lnTo>
                    <a:pt x="40" y="284"/>
                  </a:lnTo>
                  <a:lnTo>
                    <a:pt x="40" y="282"/>
                  </a:lnTo>
                  <a:lnTo>
                    <a:pt x="38" y="282"/>
                  </a:lnTo>
                  <a:lnTo>
                    <a:pt x="36" y="282"/>
                  </a:lnTo>
                  <a:lnTo>
                    <a:pt x="34" y="282"/>
                  </a:lnTo>
                  <a:lnTo>
                    <a:pt x="34" y="284"/>
                  </a:lnTo>
                  <a:lnTo>
                    <a:pt x="32" y="284"/>
                  </a:lnTo>
                  <a:lnTo>
                    <a:pt x="32" y="286"/>
                  </a:lnTo>
                  <a:lnTo>
                    <a:pt x="34" y="286"/>
                  </a:lnTo>
                  <a:lnTo>
                    <a:pt x="34" y="290"/>
                  </a:lnTo>
                  <a:lnTo>
                    <a:pt x="32" y="290"/>
                  </a:lnTo>
                  <a:lnTo>
                    <a:pt x="32" y="288"/>
                  </a:lnTo>
                  <a:lnTo>
                    <a:pt x="30" y="282"/>
                  </a:lnTo>
                  <a:lnTo>
                    <a:pt x="32" y="278"/>
                  </a:lnTo>
                  <a:lnTo>
                    <a:pt x="34" y="278"/>
                  </a:lnTo>
                  <a:lnTo>
                    <a:pt x="34" y="276"/>
                  </a:lnTo>
                  <a:lnTo>
                    <a:pt x="34" y="274"/>
                  </a:lnTo>
                  <a:lnTo>
                    <a:pt x="30" y="268"/>
                  </a:lnTo>
                  <a:lnTo>
                    <a:pt x="30" y="266"/>
                  </a:lnTo>
                  <a:lnTo>
                    <a:pt x="28" y="264"/>
                  </a:lnTo>
                  <a:lnTo>
                    <a:pt x="28" y="262"/>
                  </a:lnTo>
                  <a:lnTo>
                    <a:pt x="28" y="260"/>
                  </a:lnTo>
                  <a:lnTo>
                    <a:pt x="26" y="256"/>
                  </a:lnTo>
                  <a:lnTo>
                    <a:pt x="24" y="256"/>
                  </a:lnTo>
                  <a:lnTo>
                    <a:pt x="24" y="258"/>
                  </a:lnTo>
                  <a:lnTo>
                    <a:pt x="22" y="256"/>
                  </a:lnTo>
                  <a:lnTo>
                    <a:pt x="22" y="254"/>
                  </a:lnTo>
                  <a:lnTo>
                    <a:pt x="24" y="252"/>
                  </a:lnTo>
                  <a:lnTo>
                    <a:pt x="26" y="252"/>
                  </a:lnTo>
                  <a:lnTo>
                    <a:pt x="28" y="252"/>
                  </a:lnTo>
                  <a:lnTo>
                    <a:pt x="30" y="250"/>
                  </a:lnTo>
                  <a:lnTo>
                    <a:pt x="32" y="250"/>
                  </a:lnTo>
                  <a:lnTo>
                    <a:pt x="32" y="248"/>
                  </a:lnTo>
                  <a:lnTo>
                    <a:pt x="32" y="246"/>
                  </a:lnTo>
                  <a:lnTo>
                    <a:pt x="34" y="240"/>
                  </a:lnTo>
                  <a:lnTo>
                    <a:pt x="34" y="238"/>
                  </a:lnTo>
                  <a:lnTo>
                    <a:pt x="32" y="238"/>
                  </a:lnTo>
                  <a:lnTo>
                    <a:pt x="32" y="232"/>
                  </a:lnTo>
                  <a:lnTo>
                    <a:pt x="32" y="230"/>
                  </a:lnTo>
                  <a:lnTo>
                    <a:pt x="32" y="228"/>
                  </a:lnTo>
                  <a:lnTo>
                    <a:pt x="32" y="226"/>
                  </a:lnTo>
                  <a:lnTo>
                    <a:pt x="30" y="226"/>
                  </a:lnTo>
                  <a:lnTo>
                    <a:pt x="30" y="224"/>
                  </a:lnTo>
                  <a:lnTo>
                    <a:pt x="28" y="222"/>
                  </a:lnTo>
                  <a:lnTo>
                    <a:pt x="26" y="218"/>
                  </a:lnTo>
                  <a:lnTo>
                    <a:pt x="26" y="216"/>
                  </a:lnTo>
                  <a:lnTo>
                    <a:pt x="24" y="214"/>
                  </a:lnTo>
                  <a:lnTo>
                    <a:pt x="22" y="212"/>
                  </a:lnTo>
                  <a:lnTo>
                    <a:pt x="20" y="208"/>
                  </a:lnTo>
                  <a:lnTo>
                    <a:pt x="18" y="204"/>
                  </a:lnTo>
                  <a:lnTo>
                    <a:pt x="16" y="202"/>
                  </a:lnTo>
                  <a:lnTo>
                    <a:pt x="16" y="200"/>
                  </a:lnTo>
                  <a:lnTo>
                    <a:pt x="16" y="198"/>
                  </a:lnTo>
                  <a:lnTo>
                    <a:pt x="14" y="198"/>
                  </a:lnTo>
                  <a:lnTo>
                    <a:pt x="14" y="196"/>
                  </a:lnTo>
                  <a:lnTo>
                    <a:pt x="14" y="194"/>
                  </a:lnTo>
                  <a:lnTo>
                    <a:pt x="12" y="192"/>
                  </a:lnTo>
                  <a:lnTo>
                    <a:pt x="12" y="188"/>
                  </a:lnTo>
                  <a:lnTo>
                    <a:pt x="10" y="184"/>
                  </a:lnTo>
                  <a:lnTo>
                    <a:pt x="10" y="182"/>
                  </a:lnTo>
                  <a:lnTo>
                    <a:pt x="10" y="180"/>
                  </a:lnTo>
                  <a:lnTo>
                    <a:pt x="10" y="178"/>
                  </a:lnTo>
                  <a:lnTo>
                    <a:pt x="8" y="174"/>
                  </a:lnTo>
                  <a:lnTo>
                    <a:pt x="8" y="170"/>
                  </a:lnTo>
                  <a:lnTo>
                    <a:pt x="6" y="166"/>
                  </a:lnTo>
                  <a:lnTo>
                    <a:pt x="6" y="164"/>
                  </a:lnTo>
                  <a:lnTo>
                    <a:pt x="4" y="160"/>
                  </a:lnTo>
                  <a:lnTo>
                    <a:pt x="2" y="160"/>
                  </a:lnTo>
                  <a:lnTo>
                    <a:pt x="2" y="158"/>
                  </a:lnTo>
                  <a:lnTo>
                    <a:pt x="0" y="156"/>
                  </a:lnTo>
                  <a:lnTo>
                    <a:pt x="0" y="154"/>
                  </a:lnTo>
                  <a:lnTo>
                    <a:pt x="2" y="152"/>
                  </a:lnTo>
                  <a:lnTo>
                    <a:pt x="2" y="150"/>
                  </a:lnTo>
                  <a:lnTo>
                    <a:pt x="4" y="150"/>
                  </a:lnTo>
                  <a:lnTo>
                    <a:pt x="4" y="152"/>
                  </a:lnTo>
                  <a:lnTo>
                    <a:pt x="6" y="150"/>
                  </a:lnTo>
                  <a:lnTo>
                    <a:pt x="6" y="148"/>
                  </a:lnTo>
                  <a:lnTo>
                    <a:pt x="6" y="144"/>
                  </a:lnTo>
                  <a:lnTo>
                    <a:pt x="8" y="142"/>
                  </a:lnTo>
                  <a:lnTo>
                    <a:pt x="8" y="140"/>
                  </a:lnTo>
                  <a:lnTo>
                    <a:pt x="12" y="140"/>
                  </a:lnTo>
                  <a:lnTo>
                    <a:pt x="14" y="142"/>
                  </a:lnTo>
                  <a:close/>
                </a:path>
              </a:pathLst>
            </a:custGeom>
            <a:solidFill>
              <a:schemeClr val="tx2"/>
            </a:solidFill>
            <a:ln w="3175">
              <a:solidFill>
                <a:schemeClr val="bg1"/>
              </a:solidFill>
              <a:prstDash val="sysDot"/>
              <a:round/>
              <a:headEnd/>
              <a:tailEnd/>
            </a:ln>
          </p:spPr>
          <p:txBody>
            <a:bodyPr/>
            <a:lstStyle/>
            <a:p>
              <a:endParaRPr lang="de-DE" sz="2400" dirty="0">
                <a:solidFill>
                  <a:srgbClr val="000000"/>
                </a:solidFill>
              </a:endParaRPr>
            </a:p>
          </p:txBody>
        </p:sp>
        <p:sp>
          <p:nvSpPr>
            <p:cNvPr id="1238" name="Freeform 2429"/>
            <p:cNvSpPr>
              <a:spLocks/>
            </p:cNvSpPr>
            <p:nvPr/>
          </p:nvSpPr>
          <p:spPr bwMode="auto">
            <a:xfrm>
              <a:off x="4351877" y="2305815"/>
              <a:ext cx="321719" cy="332626"/>
            </a:xfrm>
            <a:custGeom>
              <a:avLst/>
              <a:gdLst>
                <a:gd name="T0" fmla="*/ 2147483647 w 326"/>
                <a:gd name="T1" fmla="*/ 2147483647 h 322"/>
                <a:gd name="T2" fmla="*/ 2147483647 w 326"/>
                <a:gd name="T3" fmla="*/ 2147483647 h 322"/>
                <a:gd name="T4" fmla="*/ 2147483647 w 326"/>
                <a:gd name="T5" fmla="*/ 2147483647 h 322"/>
                <a:gd name="T6" fmla="*/ 2147483647 w 326"/>
                <a:gd name="T7" fmla="*/ 2147483647 h 322"/>
                <a:gd name="T8" fmla="*/ 2147483647 w 326"/>
                <a:gd name="T9" fmla="*/ 2147483647 h 322"/>
                <a:gd name="T10" fmla="*/ 2147483647 w 326"/>
                <a:gd name="T11" fmla="*/ 2147483647 h 322"/>
                <a:gd name="T12" fmla="*/ 2147483647 w 326"/>
                <a:gd name="T13" fmla="*/ 2147483647 h 322"/>
                <a:gd name="T14" fmla="*/ 2147483647 w 326"/>
                <a:gd name="T15" fmla="*/ 2147483647 h 322"/>
                <a:gd name="T16" fmla="*/ 2147483647 w 326"/>
                <a:gd name="T17" fmla="*/ 2147483647 h 322"/>
                <a:gd name="T18" fmla="*/ 2147483647 w 326"/>
                <a:gd name="T19" fmla="*/ 2147483647 h 322"/>
                <a:gd name="T20" fmla="*/ 2147483647 w 326"/>
                <a:gd name="T21" fmla="*/ 2147483647 h 322"/>
                <a:gd name="T22" fmla="*/ 2147483647 w 326"/>
                <a:gd name="T23" fmla="*/ 2147483647 h 322"/>
                <a:gd name="T24" fmla="*/ 2147483647 w 326"/>
                <a:gd name="T25" fmla="*/ 2147483647 h 322"/>
                <a:gd name="T26" fmla="*/ 2147483647 w 326"/>
                <a:gd name="T27" fmla="*/ 2147483647 h 322"/>
                <a:gd name="T28" fmla="*/ 2147483647 w 326"/>
                <a:gd name="T29" fmla="*/ 2147483647 h 322"/>
                <a:gd name="T30" fmla="*/ 2147483647 w 326"/>
                <a:gd name="T31" fmla="*/ 2147483647 h 322"/>
                <a:gd name="T32" fmla="*/ 2147483647 w 326"/>
                <a:gd name="T33" fmla="*/ 2147483647 h 322"/>
                <a:gd name="T34" fmla="*/ 2147483647 w 326"/>
                <a:gd name="T35" fmla="*/ 2147483647 h 322"/>
                <a:gd name="T36" fmla="*/ 2147483647 w 326"/>
                <a:gd name="T37" fmla="*/ 2147483647 h 322"/>
                <a:gd name="T38" fmla="*/ 2147483647 w 326"/>
                <a:gd name="T39" fmla="*/ 2147483647 h 322"/>
                <a:gd name="T40" fmla="*/ 0 w 326"/>
                <a:gd name="T41" fmla="*/ 2147483647 h 322"/>
                <a:gd name="T42" fmla="*/ 2147483647 w 326"/>
                <a:gd name="T43" fmla="*/ 2147483647 h 322"/>
                <a:gd name="T44" fmla="*/ 2147483647 w 326"/>
                <a:gd name="T45" fmla="*/ 2147483647 h 322"/>
                <a:gd name="T46" fmla="*/ 2147483647 w 326"/>
                <a:gd name="T47" fmla="*/ 2147483647 h 322"/>
                <a:gd name="T48" fmla="*/ 2147483647 w 326"/>
                <a:gd name="T49" fmla="*/ 2147483647 h 322"/>
                <a:gd name="T50" fmla="*/ 2147483647 w 326"/>
                <a:gd name="T51" fmla="*/ 2147483647 h 322"/>
                <a:gd name="T52" fmla="*/ 2147483647 w 326"/>
                <a:gd name="T53" fmla="*/ 2147483647 h 322"/>
                <a:gd name="T54" fmla="*/ 2147483647 w 326"/>
                <a:gd name="T55" fmla="*/ 2147483647 h 322"/>
                <a:gd name="T56" fmla="*/ 2147483647 w 326"/>
                <a:gd name="T57" fmla="*/ 2147483647 h 322"/>
                <a:gd name="T58" fmla="*/ 2147483647 w 326"/>
                <a:gd name="T59" fmla="*/ 2147483647 h 322"/>
                <a:gd name="T60" fmla="*/ 2147483647 w 326"/>
                <a:gd name="T61" fmla="*/ 2147483647 h 322"/>
                <a:gd name="T62" fmla="*/ 2147483647 w 326"/>
                <a:gd name="T63" fmla="*/ 2147483647 h 322"/>
                <a:gd name="T64" fmla="*/ 2147483647 w 326"/>
                <a:gd name="T65" fmla="*/ 2147483647 h 322"/>
                <a:gd name="T66" fmla="*/ 2147483647 w 326"/>
                <a:gd name="T67" fmla="*/ 2147483647 h 322"/>
                <a:gd name="T68" fmla="*/ 2147483647 w 326"/>
                <a:gd name="T69" fmla="*/ 2147483647 h 322"/>
                <a:gd name="T70" fmla="*/ 2147483647 w 326"/>
                <a:gd name="T71" fmla="*/ 2147483647 h 322"/>
                <a:gd name="T72" fmla="*/ 2147483647 w 326"/>
                <a:gd name="T73" fmla="*/ 2147483647 h 322"/>
                <a:gd name="T74" fmla="*/ 2147483647 w 326"/>
                <a:gd name="T75" fmla="*/ 2147483647 h 322"/>
                <a:gd name="T76" fmla="*/ 2147483647 w 326"/>
                <a:gd name="T77" fmla="*/ 2147483647 h 322"/>
                <a:gd name="T78" fmla="*/ 2147483647 w 326"/>
                <a:gd name="T79" fmla="*/ 2147483647 h 322"/>
                <a:gd name="T80" fmla="*/ 2147483647 w 326"/>
                <a:gd name="T81" fmla="*/ 2147483647 h 322"/>
                <a:gd name="T82" fmla="*/ 2147483647 w 326"/>
                <a:gd name="T83" fmla="*/ 2147483647 h 322"/>
                <a:gd name="T84" fmla="*/ 2147483647 w 326"/>
                <a:gd name="T85" fmla="*/ 2147483647 h 322"/>
                <a:gd name="T86" fmla="*/ 2147483647 w 326"/>
                <a:gd name="T87" fmla="*/ 2147483647 h 322"/>
                <a:gd name="T88" fmla="*/ 2147483647 w 326"/>
                <a:gd name="T89" fmla="*/ 2147483647 h 322"/>
                <a:gd name="T90" fmla="*/ 2147483647 w 326"/>
                <a:gd name="T91" fmla="*/ 2147483647 h 322"/>
                <a:gd name="T92" fmla="*/ 2147483647 w 326"/>
                <a:gd name="T93" fmla="*/ 2147483647 h 322"/>
                <a:gd name="T94" fmla="*/ 2147483647 w 326"/>
                <a:gd name="T95" fmla="*/ 2147483647 h 322"/>
                <a:gd name="T96" fmla="*/ 2147483647 w 326"/>
                <a:gd name="T97" fmla="*/ 2147483647 h 322"/>
                <a:gd name="T98" fmla="*/ 2147483647 w 326"/>
                <a:gd name="T99" fmla="*/ 2147483647 h 322"/>
                <a:gd name="T100" fmla="*/ 2147483647 w 326"/>
                <a:gd name="T101" fmla="*/ 2147483647 h 322"/>
                <a:gd name="T102" fmla="*/ 2147483647 w 326"/>
                <a:gd name="T103" fmla="*/ 2147483647 h 322"/>
                <a:gd name="T104" fmla="*/ 2147483647 w 326"/>
                <a:gd name="T105" fmla="*/ 2147483647 h 322"/>
                <a:gd name="T106" fmla="*/ 2147483647 w 326"/>
                <a:gd name="T107" fmla="*/ 2147483647 h 322"/>
                <a:gd name="T108" fmla="*/ 2147483647 w 326"/>
                <a:gd name="T109" fmla="*/ 2147483647 h 322"/>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w 326"/>
                <a:gd name="T166" fmla="*/ 0 h 322"/>
                <a:gd name="T167" fmla="*/ 326 w 326"/>
                <a:gd name="T168" fmla="*/ 322 h 322"/>
              </a:gdLst>
              <a:ahLst/>
              <a:cxnLst>
                <a:cxn ang="T110">
                  <a:pos x="T0" y="T1"/>
                </a:cxn>
                <a:cxn ang="T111">
                  <a:pos x="T2" y="T3"/>
                </a:cxn>
                <a:cxn ang="T112">
                  <a:pos x="T4" y="T5"/>
                </a:cxn>
                <a:cxn ang="T113">
                  <a:pos x="T6" y="T7"/>
                </a:cxn>
                <a:cxn ang="T114">
                  <a:pos x="T8" y="T9"/>
                </a:cxn>
                <a:cxn ang="T115">
                  <a:pos x="T10" y="T11"/>
                </a:cxn>
                <a:cxn ang="T116">
                  <a:pos x="T12" y="T13"/>
                </a:cxn>
                <a:cxn ang="T117">
                  <a:pos x="T14" y="T15"/>
                </a:cxn>
                <a:cxn ang="T118">
                  <a:pos x="T16" y="T17"/>
                </a:cxn>
                <a:cxn ang="T119">
                  <a:pos x="T18" y="T19"/>
                </a:cxn>
                <a:cxn ang="T120">
                  <a:pos x="T20" y="T21"/>
                </a:cxn>
                <a:cxn ang="T121">
                  <a:pos x="T22" y="T23"/>
                </a:cxn>
                <a:cxn ang="T122">
                  <a:pos x="T24" y="T25"/>
                </a:cxn>
                <a:cxn ang="T123">
                  <a:pos x="T26" y="T27"/>
                </a:cxn>
                <a:cxn ang="T124">
                  <a:pos x="T28" y="T29"/>
                </a:cxn>
                <a:cxn ang="T125">
                  <a:pos x="T30" y="T31"/>
                </a:cxn>
                <a:cxn ang="T126">
                  <a:pos x="T32" y="T33"/>
                </a:cxn>
                <a:cxn ang="T127">
                  <a:pos x="T34" y="T35"/>
                </a:cxn>
                <a:cxn ang="T128">
                  <a:pos x="T36" y="T37"/>
                </a:cxn>
                <a:cxn ang="T129">
                  <a:pos x="T38" y="T39"/>
                </a:cxn>
                <a:cxn ang="T130">
                  <a:pos x="T40" y="T41"/>
                </a:cxn>
                <a:cxn ang="T131">
                  <a:pos x="T42" y="T43"/>
                </a:cxn>
                <a:cxn ang="T132">
                  <a:pos x="T44" y="T45"/>
                </a:cxn>
                <a:cxn ang="T133">
                  <a:pos x="T46" y="T47"/>
                </a:cxn>
                <a:cxn ang="T134">
                  <a:pos x="T48" y="T49"/>
                </a:cxn>
                <a:cxn ang="T135">
                  <a:pos x="T50" y="T51"/>
                </a:cxn>
                <a:cxn ang="T136">
                  <a:pos x="T52" y="T53"/>
                </a:cxn>
                <a:cxn ang="T137">
                  <a:pos x="T54" y="T55"/>
                </a:cxn>
                <a:cxn ang="T138">
                  <a:pos x="T56" y="T57"/>
                </a:cxn>
                <a:cxn ang="T139">
                  <a:pos x="T58" y="T59"/>
                </a:cxn>
                <a:cxn ang="T140">
                  <a:pos x="T60" y="T61"/>
                </a:cxn>
                <a:cxn ang="T141">
                  <a:pos x="T62" y="T63"/>
                </a:cxn>
                <a:cxn ang="T142">
                  <a:pos x="T64" y="T65"/>
                </a:cxn>
                <a:cxn ang="T143">
                  <a:pos x="T66" y="T67"/>
                </a:cxn>
                <a:cxn ang="T144">
                  <a:pos x="T68" y="T69"/>
                </a:cxn>
                <a:cxn ang="T145">
                  <a:pos x="T70" y="T71"/>
                </a:cxn>
                <a:cxn ang="T146">
                  <a:pos x="T72" y="T73"/>
                </a:cxn>
                <a:cxn ang="T147">
                  <a:pos x="T74" y="T75"/>
                </a:cxn>
                <a:cxn ang="T148">
                  <a:pos x="T76" y="T77"/>
                </a:cxn>
                <a:cxn ang="T149">
                  <a:pos x="T78" y="T79"/>
                </a:cxn>
                <a:cxn ang="T150">
                  <a:pos x="T80" y="T81"/>
                </a:cxn>
                <a:cxn ang="T151">
                  <a:pos x="T82" y="T83"/>
                </a:cxn>
                <a:cxn ang="T152">
                  <a:pos x="T84" y="T85"/>
                </a:cxn>
                <a:cxn ang="T153">
                  <a:pos x="T86" y="T87"/>
                </a:cxn>
                <a:cxn ang="T154">
                  <a:pos x="T88" y="T89"/>
                </a:cxn>
                <a:cxn ang="T155">
                  <a:pos x="T90" y="T91"/>
                </a:cxn>
                <a:cxn ang="T156">
                  <a:pos x="T92" y="T93"/>
                </a:cxn>
                <a:cxn ang="T157">
                  <a:pos x="T94" y="T95"/>
                </a:cxn>
                <a:cxn ang="T158">
                  <a:pos x="T96" y="T97"/>
                </a:cxn>
                <a:cxn ang="T159">
                  <a:pos x="T98" y="T99"/>
                </a:cxn>
                <a:cxn ang="T160">
                  <a:pos x="T100" y="T101"/>
                </a:cxn>
                <a:cxn ang="T161">
                  <a:pos x="T102" y="T103"/>
                </a:cxn>
                <a:cxn ang="T162">
                  <a:pos x="T104" y="T105"/>
                </a:cxn>
                <a:cxn ang="T163">
                  <a:pos x="T106" y="T107"/>
                </a:cxn>
                <a:cxn ang="T164">
                  <a:pos x="T108" y="T109"/>
                </a:cxn>
              </a:cxnLst>
              <a:rect l="T165" t="T166" r="T167" b="T168"/>
              <a:pathLst>
                <a:path w="326" h="322">
                  <a:moveTo>
                    <a:pt x="316" y="130"/>
                  </a:moveTo>
                  <a:lnTo>
                    <a:pt x="318" y="130"/>
                  </a:lnTo>
                  <a:lnTo>
                    <a:pt x="318" y="136"/>
                  </a:lnTo>
                  <a:lnTo>
                    <a:pt x="318" y="144"/>
                  </a:lnTo>
                  <a:lnTo>
                    <a:pt x="318" y="146"/>
                  </a:lnTo>
                  <a:lnTo>
                    <a:pt x="318" y="148"/>
                  </a:lnTo>
                  <a:lnTo>
                    <a:pt x="318" y="152"/>
                  </a:lnTo>
                  <a:lnTo>
                    <a:pt x="318" y="156"/>
                  </a:lnTo>
                  <a:lnTo>
                    <a:pt x="318" y="158"/>
                  </a:lnTo>
                  <a:lnTo>
                    <a:pt x="320" y="170"/>
                  </a:lnTo>
                  <a:lnTo>
                    <a:pt x="320" y="182"/>
                  </a:lnTo>
                  <a:lnTo>
                    <a:pt x="320" y="194"/>
                  </a:lnTo>
                  <a:lnTo>
                    <a:pt x="320" y="198"/>
                  </a:lnTo>
                  <a:lnTo>
                    <a:pt x="322" y="210"/>
                  </a:lnTo>
                  <a:lnTo>
                    <a:pt x="322" y="216"/>
                  </a:lnTo>
                  <a:lnTo>
                    <a:pt x="322" y="226"/>
                  </a:lnTo>
                  <a:lnTo>
                    <a:pt x="324" y="258"/>
                  </a:lnTo>
                  <a:lnTo>
                    <a:pt x="324" y="262"/>
                  </a:lnTo>
                  <a:lnTo>
                    <a:pt x="324" y="288"/>
                  </a:lnTo>
                  <a:lnTo>
                    <a:pt x="326" y="310"/>
                  </a:lnTo>
                  <a:lnTo>
                    <a:pt x="320" y="310"/>
                  </a:lnTo>
                  <a:lnTo>
                    <a:pt x="318" y="310"/>
                  </a:lnTo>
                  <a:lnTo>
                    <a:pt x="316" y="310"/>
                  </a:lnTo>
                  <a:lnTo>
                    <a:pt x="314" y="310"/>
                  </a:lnTo>
                  <a:lnTo>
                    <a:pt x="308" y="310"/>
                  </a:lnTo>
                  <a:lnTo>
                    <a:pt x="304" y="310"/>
                  </a:lnTo>
                  <a:lnTo>
                    <a:pt x="304" y="312"/>
                  </a:lnTo>
                  <a:lnTo>
                    <a:pt x="304" y="322"/>
                  </a:lnTo>
                  <a:lnTo>
                    <a:pt x="292" y="316"/>
                  </a:lnTo>
                  <a:lnTo>
                    <a:pt x="286" y="310"/>
                  </a:lnTo>
                  <a:lnTo>
                    <a:pt x="270" y="302"/>
                  </a:lnTo>
                  <a:lnTo>
                    <a:pt x="258" y="296"/>
                  </a:lnTo>
                  <a:lnTo>
                    <a:pt x="250" y="292"/>
                  </a:lnTo>
                  <a:lnTo>
                    <a:pt x="240" y="286"/>
                  </a:lnTo>
                  <a:lnTo>
                    <a:pt x="230" y="280"/>
                  </a:lnTo>
                  <a:lnTo>
                    <a:pt x="218" y="272"/>
                  </a:lnTo>
                  <a:lnTo>
                    <a:pt x="206" y="266"/>
                  </a:lnTo>
                  <a:lnTo>
                    <a:pt x="200" y="262"/>
                  </a:lnTo>
                  <a:lnTo>
                    <a:pt x="194" y="262"/>
                  </a:lnTo>
                  <a:lnTo>
                    <a:pt x="188" y="256"/>
                  </a:lnTo>
                  <a:lnTo>
                    <a:pt x="180" y="252"/>
                  </a:lnTo>
                  <a:lnTo>
                    <a:pt x="174" y="248"/>
                  </a:lnTo>
                  <a:lnTo>
                    <a:pt x="172" y="248"/>
                  </a:lnTo>
                  <a:lnTo>
                    <a:pt x="158" y="240"/>
                  </a:lnTo>
                  <a:lnTo>
                    <a:pt x="144" y="234"/>
                  </a:lnTo>
                  <a:lnTo>
                    <a:pt x="138" y="230"/>
                  </a:lnTo>
                  <a:lnTo>
                    <a:pt x="124" y="236"/>
                  </a:lnTo>
                  <a:lnTo>
                    <a:pt x="120" y="238"/>
                  </a:lnTo>
                  <a:lnTo>
                    <a:pt x="118" y="240"/>
                  </a:lnTo>
                  <a:lnTo>
                    <a:pt x="116" y="242"/>
                  </a:lnTo>
                  <a:lnTo>
                    <a:pt x="114" y="242"/>
                  </a:lnTo>
                  <a:lnTo>
                    <a:pt x="108" y="246"/>
                  </a:lnTo>
                  <a:lnTo>
                    <a:pt x="106" y="248"/>
                  </a:lnTo>
                  <a:lnTo>
                    <a:pt x="104" y="248"/>
                  </a:lnTo>
                  <a:lnTo>
                    <a:pt x="102" y="250"/>
                  </a:lnTo>
                  <a:lnTo>
                    <a:pt x="96" y="244"/>
                  </a:lnTo>
                  <a:lnTo>
                    <a:pt x="90" y="238"/>
                  </a:lnTo>
                  <a:lnTo>
                    <a:pt x="90" y="236"/>
                  </a:lnTo>
                  <a:lnTo>
                    <a:pt x="88" y="236"/>
                  </a:lnTo>
                  <a:lnTo>
                    <a:pt x="86" y="236"/>
                  </a:lnTo>
                  <a:lnTo>
                    <a:pt x="86" y="234"/>
                  </a:lnTo>
                  <a:lnTo>
                    <a:pt x="84" y="234"/>
                  </a:lnTo>
                  <a:lnTo>
                    <a:pt x="80" y="234"/>
                  </a:lnTo>
                  <a:lnTo>
                    <a:pt x="74" y="232"/>
                  </a:lnTo>
                  <a:lnTo>
                    <a:pt x="68" y="230"/>
                  </a:lnTo>
                  <a:lnTo>
                    <a:pt x="66" y="230"/>
                  </a:lnTo>
                  <a:lnTo>
                    <a:pt x="64" y="230"/>
                  </a:lnTo>
                  <a:lnTo>
                    <a:pt x="62" y="228"/>
                  </a:lnTo>
                  <a:lnTo>
                    <a:pt x="56" y="228"/>
                  </a:lnTo>
                  <a:lnTo>
                    <a:pt x="54" y="224"/>
                  </a:lnTo>
                  <a:lnTo>
                    <a:pt x="50" y="218"/>
                  </a:lnTo>
                  <a:lnTo>
                    <a:pt x="50" y="216"/>
                  </a:lnTo>
                  <a:lnTo>
                    <a:pt x="48" y="210"/>
                  </a:lnTo>
                  <a:lnTo>
                    <a:pt x="46" y="210"/>
                  </a:lnTo>
                  <a:lnTo>
                    <a:pt x="44" y="208"/>
                  </a:lnTo>
                  <a:lnTo>
                    <a:pt x="42" y="208"/>
                  </a:lnTo>
                  <a:lnTo>
                    <a:pt x="38" y="208"/>
                  </a:lnTo>
                  <a:lnTo>
                    <a:pt x="36" y="206"/>
                  </a:lnTo>
                  <a:lnTo>
                    <a:pt x="32" y="204"/>
                  </a:lnTo>
                  <a:lnTo>
                    <a:pt x="30" y="204"/>
                  </a:lnTo>
                  <a:lnTo>
                    <a:pt x="28" y="204"/>
                  </a:lnTo>
                  <a:lnTo>
                    <a:pt x="26" y="206"/>
                  </a:lnTo>
                  <a:lnTo>
                    <a:pt x="24" y="206"/>
                  </a:lnTo>
                  <a:lnTo>
                    <a:pt x="22" y="204"/>
                  </a:lnTo>
                  <a:lnTo>
                    <a:pt x="20" y="202"/>
                  </a:lnTo>
                  <a:lnTo>
                    <a:pt x="20" y="200"/>
                  </a:lnTo>
                  <a:lnTo>
                    <a:pt x="18" y="198"/>
                  </a:lnTo>
                  <a:lnTo>
                    <a:pt x="16" y="198"/>
                  </a:lnTo>
                  <a:lnTo>
                    <a:pt x="16" y="196"/>
                  </a:lnTo>
                  <a:lnTo>
                    <a:pt x="16" y="194"/>
                  </a:lnTo>
                  <a:lnTo>
                    <a:pt x="16" y="192"/>
                  </a:lnTo>
                  <a:lnTo>
                    <a:pt x="16" y="190"/>
                  </a:lnTo>
                  <a:lnTo>
                    <a:pt x="16" y="186"/>
                  </a:lnTo>
                  <a:lnTo>
                    <a:pt x="16" y="184"/>
                  </a:lnTo>
                  <a:lnTo>
                    <a:pt x="14" y="184"/>
                  </a:lnTo>
                  <a:lnTo>
                    <a:pt x="12" y="180"/>
                  </a:lnTo>
                  <a:lnTo>
                    <a:pt x="10" y="178"/>
                  </a:lnTo>
                  <a:lnTo>
                    <a:pt x="4" y="168"/>
                  </a:lnTo>
                  <a:lnTo>
                    <a:pt x="2" y="166"/>
                  </a:lnTo>
                  <a:lnTo>
                    <a:pt x="2" y="164"/>
                  </a:lnTo>
                  <a:lnTo>
                    <a:pt x="4" y="162"/>
                  </a:lnTo>
                  <a:lnTo>
                    <a:pt x="8" y="160"/>
                  </a:lnTo>
                  <a:lnTo>
                    <a:pt x="10" y="158"/>
                  </a:lnTo>
                  <a:lnTo>
                    <a:pt x="12" y="158"/>
                  </a:lnTo>
                  <a:lnTo>
                    <a:pt x="12" y="156"/>
                  </a:lnTo>
                  <a:lnTo>
                    <a:pt x="12" y="154"/>
                  </a:lnTo>
                  <a:lnTo>
                    <a:pt x="12" y="152"/>
                  </a:lnTo>
                  <a:lnTo>
                    <a:pt x="12" y="150"/>
                  </a:lnTo>
                  <a:lnTo>
                    <a:pt x="12" y="148"/>
                  </a:lnTo>
                  <a:lnTo>
                    <a:pt x="10" y="148"/>
                  </a:lnTo>
                  <a:lnTo>
                    <a:pt x="10" y="146"/>
                  </a:lnTo>
                  <a:lnTo>
                    <a:pt x="10" y="144"/>
                  </a:lnTo>
                  <a:lnTo>
                    <a:pt x="8" y="140"/>
                  </a:lnTo>
                  <a:lnTo>
                    <a:pt x="8" y="138"/>
                  </a:lnTo>
                  <a:lnTo>
                    <a:pt x="8" y="134"/>
                  </a:lnTo>
                  <a:lnTo>
                    <a:pt x="10" y="132"/>
                  </a:lnTo>
                  <a:lnTo>
                    <a:pt x="10" y="130"/>
                  </a:lnTo>
                  <a:lnTo>
                    <a:pt x="12" y="130"/>
                  </a:lnTo>
                  <a:lnTo>
                    <a:pt x="12" y="126"/>
                  </a:lnTo>
                  <a:lnTo>
                    <a:pt x="12" y="124"/>
                  </a:lnTo>
                  <a:lnTo>
                    <a:pt x="12" y="122"/>
                  </a:lnTo>
                  <a:lnTo>
                    <a:pt x="10" y="118"/>
                  </a:lnTo>
                  <a:lnTo>
                    <a:pt x="8" y="118"/>
                  </a:lnTo>
                  <a:lnTo>
                    <a:pt x="8" y="116"/>
                  </a:lnTo>
                  <a:lnTo>
                    <a:pt x="8" y="114"/>
                  </a:lnTo>
                  <a:lnTo>
                    <a:pt x="10" y="110"/>
                  </a:lnTo>
                  <a:lnTo>
                    <a:pt x="10" y="108"/>
                  </a:lnTo>
                  <a:lnTo>
                    <a:pt x="10" y="106"/>
                  </a:lnTo>
                  <a:lnTo>
                    <a:pt x="10" y="104"/>
                  </a:lnTo>
                  <a:lnTo>
                    <a:pt x="10" y="102"/>
                  </a:lnTo>
                  <a:lnTo>
                    <a:pt x="10" y="100"/>
                  </a:lnTo>
                  <a:lnTo>
                    <a:pt x="10" y="98"/>
                  </a:lnTo>
                  <a:lnTo>
                    <a:pt x="10" y="96"/>
                  </a:lnTo>
                  <a:lnTo>
                    <a:pt x="10" y="94"/>
                  </a:lnTo>
                  <a:lnTo>
                    <a:pt x="8" y="94"/>
                  </a:lnTo>
                  <a:lnTo>
                    <a:pt x="8" y="88"/>
                  </a:lnTo>
                  <a:lnTo>
                    <a:pt x="6" y="86"/>
                  </a:lnTo>
                  <a:lnTo>
                    <a:pt x="6" y="84"/>
                  </a:lnTo>
                  <a:lnTo>
                    <a:pt x="6" y="82"/>
                  </a:lnTo>
                  <a:lnTo>
                    <a:pt x="4" y="82"/>
                  </a:lnTo>
                  <a:lnTo>
                    <a:pt x="4" y="80"/>
                  </a:lnTo>
                  <a:lnTo>
                    <a:pt x="4" y="78"/>
                  </a:lnTo>
                  <a:lnTo>
                    <a:pt x="2" y="78"/>
                  </a:lnTo>
                  <a:lnTo>
                    <a:pt x="0" y="74"/>
                  </a:lnTo>
                  <a:lnTo>
                    <a:pt x="0" y="72"/>
                  </a:lnTo>
                  <a:lnTo>
                    <a:pt x="0" y="70"/>
                  </a:lnTo>
                  <a:lnTo>
                    <a:pt x="2" y="70"/>
                  </a:lnTo>
                  <a:lnTo>
                    <a:pt x="4" y="68"/>
                  </a:lnTo>
                  <a:lnTo>
                    <a:pt x="6" y="68"/>
                  </a:lnTo>
                  <a:lnTo>
                    <a:pt x="8" y="68"/>
                  </a:lnTo>
                  <a:lnTo>
                    <a:pt x="10" y="68"/>
                  </a:lnTo>
                  <a:lnTo>
                    <a:pt x="10" y="66"/>
                  </a:lnTo>
                  <a:lnTo>
                    <a:pt x="12" y="64"/>
                  </a:lnTo>
                  <a:lnTo>
                    <a:pt x="14" y="62"/>
                  </a:lnTo>
                  <a:lnTo>
                    <a:pt x="16" y="58"/>
                  </a:lnTo>
                  <a:lnTo>
                    <a:pt x="18" y="54"/>
                  </a:lnTo>
                  <a:lnTo>
                    <a:pt x="16" y="50"/>
                  </a:lnTo>
                  <a:lnTo>
                    <a:pt x="16" y="46"/>
                  </a:lnTo>
                  <a:lnTo>
                    <a:pt x="14" y="44"/>
                  </a:lnTo>
                  <a:lnTo>
                    <a:pt x="14" y="40"/>
                  </a:lnTo>
                  <a:lnTo>
                    <a:pt x="14" y="38"/>
                  </a:lnTo>
                  <a:lnTo>
                    <a:pt x="16" y="34"/>
                  </a:lnTo>
                  <a:lnTo>
                    <a:pt x="18" y="34"/>
                  </a:lnTo>
                  <a:lnTo>
                    <a:pt x="20" y="34"/>
                  </a:lnTo>
                  <a:lnTo>
                    <a:pt x="22" y="32"/>
                  </a:lnTo>
                  <a:lnTo>
                    <a:pt x="24" y="30"/>
                  </a:lnTo>
                  <a:lnTo>
                    <a:pt x="26" y="28"/>
                  </a:lnTo>
                  <a:lnTo>
                    <a:pt x="28" y="26"/>
                  </a:lnTo>
                  <a:lnTo>
                    <a:pt x="28" y="24"/>
                  </a:lnTo>
                  <a:lnTo>
                    <a:pt x="32" y="22"/>
                  </a:lnTo>
                  <a:lnTo>
                    <a:pt x="34" y="22"/>
                  </a:lnTo>
                  <a:lnTo>
                    <a:pt x="38" y="20"/>
                  </a:lnTo>
                  <a:lnTo>
                    <a:pt x="40" y="20"/>
                  </a:lnTo>
                  <a:lnTo>
                    <a:pt x="40" y="18"/>
                  </a:lnTo>
                  <a:lnTo>
                    <a:pt x="42" y="18"/>
                  </a:lnTo>
                  <a:lnTo>
                    <a:pt x="42" y="16"/>
                  </a:lnTo>
                  <a:lnTo>
                    <a:pt x="42" y="14"/>
                  </a:lnTo>
                  <a:lnTo>
                    <a:pt x="40" y="14"/>
                  </a:lnTo>
                  <a:lnTo>
                    <a:pt x="40" y="12"/>
                  </a:lnTo>
                  <a:lnTo>
                    <a:pt x="40" y="8"/>
                  </a:lnTo>
                  <a:lnTo>
                    <a:pt x="40" y="6"/>
                  </a:lnTo>
                  <a:lnTo>
                    <a:pt x="40" y="4"/>
                  </a:lnTo>
                  <a:lnTo>
                    <a:pt x="40" y="2"/>
                  </a:lnTo>
                  <a:lnTo>
                    <a:pt x="42" y="2"/>
                  </a:lnTo>
                  <a:lnTo>
                    <a:pt x="42" y="0"/>
                  </a:lnTo>
                  <a:lnTo>
                    <a:pt x="44" y="2"/>
                  </a:lnTo>
                  <a:lnTo>
                    <a:pt x="46" y="2"/>
                  </a:lnTo>
                  <a:lnTo>
                    <a:pt x="48" y="2"/>
                  </a:lnTo>
                  <a:lnTo>
                    <a:pt x="48" y="4"/>
                  </a:lnTo>
                  <a:lnTo>
                    <a:pt x="50" y="4"/>
                  </a:lnTo>
                  <a:lnTo>
                    <a:pt x="50" y="6"/>
                  </a:lnTo>
                  <a:lnTo>
                    <a:pt x="52" y="6"/>
                  </a:lnTo>
                  <a:lnTo>
                    <a:pt x="56" y="8"/>
                  </a:lnTo>
                  <a:lnTo>
                    <a:pt x="60" y="8"/>
                  </a:lnTo>
                  <a:lnTo>
                    <a:pt x="64" y="8"/>
                  </a:lnTo>
                  <a:lnTo>
                    <a:pt x="66" y="8"/>
                  </a:lnTo>
                  <a:lnTo>
                    <a:pt x="68" y="8"/>
                  </a:lnTo>
                  <a:lnTo>
                    <a:pt x="70" y="8"/>
                  </a:lnTo>
                  <a:lnTo>
                    <a:pt x="72" y="8"/>
                  </a:lnTo>
                  <a:lnTo>
                    <a:pt x="72" y="6"/>
                  </a:lnTo>
                  <a:lnTo>
                    <a:pt x="74" y="6"/>
                  </a:lnTo>
                  <a:lnTo>
                    <a:pt x="76" y="6"/>
                  </a:lnTo>
                  <a:lnTo>
                    <a:pt x="78" y="6"/>
                  </a:lnTo>
                  <a:lnTo>
                    <a:pt x="80" y="8"/>
                  </a:lnTo>
                  <a:lnTo>
                    <a:pt x="82" y="8"/>
                  </a:lnTo>
                  <a:lnTo>
                    <a:pt x="82" y="10"/>
                  </a:lnTo>
                  <a:lnTo>
                    <a:pt x="84" y="10"/>
                  </a:lnTo>
                  <a:lnTo>
                    <a:pt x="86" y="8"/>
                  </a:lnTo>
                  <a:lnTo>
                    <a:pt x="88" y="10"/>
                  </a:lnTo>
                  <a:lnTo>
                    <a:pt x="90" y="10"/>
                  </a:lnTo>
                  <a:lnTo>
                    <a:pt x="92" y="10"/>
                  </a:lnTo>
                  <a:lnTo>
                    <a:pt x="94" y="10"/>
                  </a:lnTo>
                  <a:lnTo>
                    <a:pt x="94" y="12"/>
                  </a:lnTo>
                  <a:lnTo>
                    <a:pt x="96" y="12"/>
                  </a:lnTo>
                  <a:lnTo>
                    <a:pt x="96" y="14"/>
                  </a:lnTo>
                  <a:lnTo>
                    <a:pt x="98" y="14"/>
                  </a:lnTo>
                  <a:lnTo>
                    <a:pt x="98" y="16"/>
                  </a:lnTo>
                  <a:lnTo>
                    <a:pt x="100" y="16"/>
                  </a:lnTo>
                  <a:lnTo>
                    <a:pt x="102" y="16"/>
                  </a:lnTo>
                  <a:lnTo>
                    <a:pt x="104" y="18"/>
                  </a:lnTo>
                  <a:lnTo>
                    <a:pt x="106" y="18"/>
                  </a:lnTo>
                  <a:lnTo>
                    <a:pt x="108" y="18"/>
                  </a:lnTo>
                  <a:lnTo>
                    <a:pt x="112" y="18"/>
                  </a:lnTo>
                  <a:lnTo>
                    <a:pt x="114" y="18"/>
                  </a:lnTo>
                  <a:lnTo>
                    <a:pt x="114" y="20"/>
                  </a:lnTo>
                  <a:lnTo>
                    <a:pt x="116" y="20"/>
                  </a:lnTo>
                  <a:lnTo>
                    <a:pt x="116" y="22"/>
                  </a:lnTo>
                  <a:lnTo>
                    <a:pt x="118" y="22"/>
                  </a:lnTo>
                  <a:lnTo>
                    <a:pt x="118" y="24"/>
                  </a:lnTo>
                  <a:lnTo>
                    <a:pt x="118" y="26"/>
                  </a:lnTo>
                  <a:lnTo>
                    <a:pt x="118" y="28"/>
                  </a:lnTo>
                  <a:lnTo>
                    <a:pt x="118" y="30"/>
                  </a:lnTo>
                  <a:lnTo>
                    <a:pt x="120" y="34"/>
                  </a:lnTo>
                  <a:lnTo>
                    <a:pt x="120" y="36"/>
                  </a:lnTo>
                  <a:lnTo>
                    <a:pt x="124" y="38"/>
                  </a:lnTo>
                  <a:lnTo>
                    <a:pt x="124" y="40"/>
                  </a:lnTo>
                  <a:lnTo>
                    <a:pt x="126" y="40"/>
                  </a:lnTo>
                  <a:lnTo>
                    <a:pt x="126" y="42"/>
                  </a:lnTo>
                  <a:lnTo>
                    <a:pt x="130" y="42"/>
                  </a:lnTo>
                  <a:lnTo>
                    <a:pt x="130" y="44"/>
                  </a:lnTo>
                  <a:lnTo>
                    <a:pt x="132" y="44"/>
                  </a:lnTo>
                  <a:lnTo>
                    <a:pt x="134" y="44"/>
                  </a:lnTo>
                  <a:lnTo>
                    <a:pt x="136" y="46"/>
                  </a:lnTo>
                  <a:lnTo>
                    <a:pt x="138" y="46"/>
                  </a:lnTo>
                  <a:lnTo>
                    <a:pt x="142" y="46"/>
                  </a:lnTo>
                  <a:lnTo>
                    <a:pt x="144" y="46"/>
                  </a:lnTo>
                  <a:lnTo>
                    <a:pt x="146" y="46"/>
                  </a:lnTo>
                  <a:lnTo>
                    <a:pt x="150" y="46"/>
                  </a:lnTo>
                  <a:lnTo>
                    <a:pt x="150" y="48"/>
                  </a:lnTo>
                  <a:lnTo>
                    <a:pt x="152" y="48"/>
                  </a:lnTo>
                  <a:lnTo>
                    <a:pt x="154" y="48"/>
                  </a:lnTo>
                  <a:lnTo>
                    <a:pt x="156" y="48"/>
                  </a:lnTo>
                  <a:lnTo>
                    <a:pt x="158" y="50"/>
                  </a:lnTo>
                  <a:lnTo>
                    <a:pt x="160" y="50"/>
                  </a:lnTo>
                  <a:lnTo>
                    <a:pt x="162" y="50"/>
                  </a:lnTo>
                  <a:lnTo>
                    <a:pt x="162" y="52"/>
                  </a:lnTo>
                  <a:lnTo>
                    <a:pt x="164" y="52"/>
                  </a:lnTo>
                  <a:lnTo>
                    <a:pt x="168" y="54"/>
                  </a:lnTo>
                  <a:lnTo>
                    <a:pt x="170" y="54"/>
                  </a:lnTo>
                  <a:lnTo>
                    <a:pt x="174" y="56"/>
                  </a:lnTo>
                  <a:lnTo>
                    <a:pt x="176" y="56"/>
                  </a:lnTo>
                  <a:lnTo>
                    <a:pt x="176" y="58"/>
                  </a:lnTo>
                  <a:lnTo>
                    <a:pt x="178" y="58"/>
                  </a:lnTo>
                  <a:lnTo>
                    <a:pt x="178" y="60"/>
                  </a:lnTo>
                  <a:lnTo>
                    <a:pt x="180" y="60"/>
                  </a:lnTo>
                  <a:lnTo>
                    <a:pt x="184" y="64"/>
                  </a:lnTo>
                  <a:lnTo>
                    <a:pt x="188" y="66"/>
                  </a:lnTo>
                  <a:lnTo>
                    <a:pt x="190" y="66"/>
                  </a:lnTo>
                  <a:lnTo>
                    <a:pt x="190" y="68"/>
                  </a:lnTo>
                  <a:lnTo>
                    <a:pt x="192" y="68"/>
                  </a:lnTo>
                  <a:lnTo>
                    <a:pt x="192" y="70"/>
                  </a:lnTo>
                  <a:lnTo>
                    <a:pt x="196" y="70"/>
                  </a:lnTo>
                  <a:lnTo>
                    <a:pt x="198" y="68"/>
                  </a:lnTo>
                  <a:lnTo>
                    <a:pt x="204" y="66"/>
                  </a:lnTo>
                  <a:lnTo>
                    <a:pt x="206" y="64"/>
                  </a:lnTo>
                  <a:lnTo>
                    <a:pt x="208" y="64"/>
                  </a:lnTo>
                  <a:lnTo>
                    <a:pt x="208" y="62"/>
                  </a:lnTo>
                  <a:lnTo>
                    <a:pt x="210" y="60"/>
                  </a:lnTo>
                  <a:lnTo>
                    <a:pt x="212" y="56"/>
                  </a:lnTo>
                  <a:lnTo>
                    <a:pt x="212" y="54"/>
                  </a:lnTo>
                  <a:lnTo>
                    <a:pt x="214" y="52"/>
                  </a:lnTo>
                  <a:lnTo>
                    <a:pt x="214" y="50"/>
                  </a:lnTo>
                  <a:lnTo>
                    <a:pt x="214" y="48"/>
                  </a:lnTo>
                  <a:lnTo>
                    <a:pt x="214" y="46"/>
                  </a:lnTo>
                  <a:lnTo>
                    <a:pt x="214" y="44"/>
                  </a:lnTo>
                  <a:lnTo>
                    <a:pt x="212" y="44"/>
                  </a:lnTo>
                  <a:lnTo>
                    <a:pt x="212" y="42"/>
                  </a:lnTo>
                  <a:lnTo>
                    <a:pt x="210" y="40"/>
                  </a:lnTo>
                  <a:lnTo>
                    <a:pt x="210" y="38"/>
                  </a:lnTo>
                  <a:lnTo>
                    <a:pt x="208" y="34"/>
                  </a:lnTo>
                  <a:lnTo>
                    <a:pt x="208" y="32"/>
                  </a:lnTo>
                  <a:lnTo>
                    <a:pt x="208" y="30"/>
                  </a:lnTo>
                  <a:lnTo>
                    <a:pt x="208" y="28"/>
                  </a:lnTo>
                  <a:lnTo>
                    <a:pt x="210" y="28"/>
                  </a:lnTo>
                  <a:lnTo>
                    <a:pt x="210" y="26"/>
                  </a:lnTo>
                  <a:lnTo>
                    <a:pt x="210" y="24"/>
                  </a:lnTo>
                  <a:lnTo>
                    <a:pt x="210" y="22"/>
                  </a:lnTo>
                  <a:lnTo>
                    <a:pt x="212" y="22"/>
                  </a:lnTo>
                  <a:lnTo>
                    <a:pt x="216" y="18"/>
                  </a:lnTo>
                  <a:lnTo>
                    <a:pt x="220" y="14"/>
                  </a:lnTo>
                  <a:lnTo>
                    <a:pt x="222" y="14"/>
                  </a:lnTo>
                  <a:lnTo>
                    <a:pt x="224" y="14"/>
                  </a:lnTo>
                  <a:lnTo>
                    <a:pt x="228" y="12"/>
                  </a:lnTo>
                  <a:lnTo>
                    <a:pt x="228" y="10"/>
                  </a:lnTo>
                  <a:lnTo>
                    <a:pt x="230" y="10"/>
                  </a:lnTo>
                  <a:lnTo>
                    <a:pt x="232" y="10"/>
                  </a:lnTo>
                  <a:lnTo>
                    <a:pt x="234" y="10"/>
                  </a:lnTo>
                  <a:lnTo>
                    <a:pt x="236" y="10"/>
                  </a:lnTo>
                  <a:lnTo>
                    <a:pt x="238" y="10"/>
                  </a:lnTo>
                  <a:lnTo>
                    <a:pt x="238" y="8"/>
                  </a:lnTo>
                  <a:lnTo>
                    <a:pt x="240" y="8"/>
                  </a:lnTo>
                  <a:lnTo>
                    <a:pt x="240" y="6"/>
                  </a:lnTo>
                  <a:lnTo>
                    <a:pt x="242" y="6"/>
                  </a:lnTo>
                  <a:lnTo>
                    <a:pt x="244" y="6"/>
                  </a:lnTo>
                  <a:lnTo>
                    <a:pt x="246" y="6"/>
                  </a:lnTo>
                  <a:lnTo>
                    <a:pt x="248" y="6"/>
                  </a:lnTo>
                  <a:lnTo>
                    <a:pt x="250" y="6"/>
                  </a:lnTo>
                  <a:lnTo>
                    <a:pt x="252" y="6"/>
                  </a:lnTo>
                  <a:lnTo>
                    <a:pt x="254" y="6"/>
                  </a:lnTo>
                  <a:lnTo>
                    <a:pt x="256" y="6"/>
                  </a:lnTo>
                  <a:lnTo>
                    <a:pt x="256" y="8"/>
                  </a:lnTo>
                  <a:lnTo>
                    <a:pt x="258" y="10"/>
                  </a:lnTo>
                  <a:lnTo>
                    <a:pt x="260" y="10"/>
                  </a:lnTo>
                  <a:lnTo>
                    <a:pt x="266" y="10"/>
                  </a:lnTo>
                  <a:lnTo>
                    <a:pt x="266" y="12"/>
                  </a:lnTo>
                  <a:lnTo>
                    <a:pt x="268" y="12"/>
                  </a:lnTo>
                  <a:lnTo>
                    <a:pt x="270" y="12"/>
                  </a:lnTo>
                  <a:lnTo>
                    <a:pt x="272" y="12"/>
                  </a:lnTo>
                  <a:lnTo>
                    <a:pt x="272" y="14"/>
                  </a:lnTo>
                  <a:lnTo>
                    <a:pt x="272" y="20"/>
                  </a:lnTo>
                  <a:lnTo>
                    <a:pt x="274" y="22"/>
                  </a:lnTo>
                  <a:lnTo>
                    <a:pt x="276" y="22"/>
                  </a:lnTo>
                  <a:lnTo>
                    <a:pt x="280" y="22"/>
                  </a:lnTo>
                  <a:lnTo>
                    <a:pt x="282" y="22"/>
                  </a:lnTo>
                  <a:lnTo>
                    <a:pt x="284" y="22"/>
                  </a:lnTo>
                  <a:lnTo>
                    <a:pt x="286" y="22"/>
                  </a:lnTo>
                  <a:lnTo>
                    <a:pt x="288" y="24"/>
                  </a:lnTo>
                  <a:lnTo>
                    <a:pt x="288" y="26"/>
                  </a:lnTo>
                  <a:lnTo>
                    <a:pt x="290" y="26"/>
                  </a:lnTo>
                  <a:lnTo>
                    <a:pt x="292" y="26"/>
                  </a:lnTo>
                  <a:lnTo>
                    <a:pt x="300" y="26"/>
                  </a:lnTo>
                  <a:lnTo>
                    <a:pt x="302" y="26"/>
                  </a:lnTo>
                  <a:lnTo>
                    <a:pt x="304" y="26"/>
                  </a:lnTo>
                  <a:lnTo>
                    <a:pt x="306" y="26"/>
                  </a:lnTo>
                  <a:lnTo>
                    <a:pt x="308" y="28"/>
                  </a:lnTo>
                  <a:lnTo>
                    <a:pt x="310" y="28"/>
                  </a:lnTo>
                  <a:lnTo>
                    <a:pt x="310" y="30"/>
                  </a:lnTo>
                  <a:lnTo>
                    <a:pt x="312" y="32"/>
                  </a:lnTo>
                  <a:lnTo>
                    <a:pt x="312" y="34"/>
                  </a:lnTo>
                  <a:lnTo>
                    <a:pt x="314" y="34"/>
                  </a:lnTo>
                  <a:lnTo>
                    <a:pt x="314" y="36"/>
                  </a:lnTo>
                  <a:lnTo>
                    <a:pt x="312" y="36"/>
                  </a:lnTo>
                  <a:lnTo>
                    <a:pt x="312" y="38"/>
                  </a:lnTo>
                  <a:lnTo>
                    <a:pt x="310" y="40"/>
                  </a:lnTo>
                  <a:lnTo>
                    <a:pt x="308" y="42"/>
                  </a:lnTo>
                  <a:lnTo>
                    <a:pt x="308" y="48"/>
                  </a:lnTo>
                  <a:lnTo>
                    <a:pt x="310" y="50"/>
                  </a:lnTo>
                  <a:lnTo>
                    <a:pt x="312" y="54"/>
                  </a:lnTo>
                  <a:lnTo>
                    <a:pt x="312" y="56"/>
                  </a:lnTo>
                  <a:lnTo>
                    <a:pt x="312" y="60"/>
                  </a:lnTo>
                  <a:lnTo>
                    <a:pt x="312" y="62"/>
                  </a:lnTo>
                  <a:lnTo>
                    <a:pt x="312" y="64"/>
                  </a:lnTo>
                  <a:lnTo>
                    <a:pt x="310" y="64"/>
                  </a:lnTo>
                  <a:lnTo>
                    <a:pt x="310" y="66"/>
                  </a:lnTo>
                  <a:lnTo>
                    <a:pt x="308" y="66"/>
                  </a:lnTo>
                  <a:lnTo>
                    <a:pt x="308" y="68"/>
                  </a:lnTo>
                  <a:lnTo>
                    <a:pt x="308" y="70"/>
                  </a:lnTo>
                  <a:lnTo>
                    <a:pt x="306" y="70"/>
                  </a:lnTo>
                  <a:lnTo>
                    <a:pt x="308" y="70"/>
                  </a:lnTo>
                  <a:lnTo>
                    <a:pt x="308" y="72"/>
                  </a:lnTo>
                  <a:lnTo>
                    <a:pt x="310" y="76"/>
                  </a:lnTo>
                  <a:lnTo>
                    <a:pt x="310" y="78"/>
                  </a:lnTo>
                  <a:lnTo>
                    <a:pt x="312" y="84"/>
                  </a:lnTo>
                  <a:lnTo>
                    <a:pt x="312" y="86"/>
                  </a:lnTo>
                  <a:lnTo>
                    <a:pt x="312" y="88"/>
                  </a:lnTo>
                  <a:lnTo>
                    <a:pt x="314" y="92"/>
                  </a:lnTo>
                  <a:lnTo>
                    <a:pt x="314" y="100"/>
                  </a:lnTo>
                  <a:lnTo>
                    <a:pt x="316" y="116"/>
                  </a:lnTo>
                  <a:lnTo>
                    <a:pt x="316" y="118"/>
                  </a:lnTo>
                  <a:lnTo>
                    <a:pt x="316" y="122"/>
                  </a:lnTo>
                  <a:lnTo>
                    <a:pt x="316" y="124"/>
                  </a:lnTo>
                  <a:lnTo>
                    <a:pt x="316" y="128"/>
                  </a:lnTo>
                  <a:lnTo>
                    <a:pt x="316" y="130"/>
                  </a:lnTo>
                  <a:close/>
                </a:path>
              </a:pathLst>
            </a:custGeom>
            <a:solidFill>
              <a:schemeClr val="bg1">
                <a:lumMod val="85000"/>
              </a:schemeClr>
            </a:solidFill>
            <a:ln w="3175">
              <a:solidFill>
                <a:schemeClr val="bg1"/>
              </a:solidFill>
              <a:prstDash val="sysDot"/>
              <a:round/>
              <a:headEnd/>
              <a:tailEnd/>
            </a:ln>
          </p:spPr>
          <p:txBody>
            <a:bodyPr/>
            <a:lstStyle/>
            <a:p>
              <a:endParaRPr lang="de-DE" sz="2400" dirty="0">
                <a:solidFill>
                  <a:srgbClr val="000000"/>
                </a:solidFill>
              </a:endParaRPr>
            </a:p>
          </p:txBody>
        </p:sp>
        <p:sp>
          <p:nvSpPr>
            <p:cNvPr id="1239" name="Freeform 2431"/>
            <p:cNvSpPr>
              <a:spLocks/>
            </p:cNvSpPr>
            <p:nvPr/>
          </p:nvSpPr>
          <p:spPr bwMode="auto">
            <a:xfrm>
              <a:off x="3901753" y="2238633"/>
              <a:ext cx="242701" cy="201542"/>
            </a:xfrm>
            <a:custGeom>
              <a:avLst/>
              <a:gdLst>
                <a:gd name="T0" fmla="*/ 2147483647 w 246"/>
                <a:gd name="T1" fmla="*/ 2147483647 h 196"/>
                <a:gd name="T2" fmla="*/ 2147483647 w 246"/>
                <a:gd name="T3" fmla="*/ 2147483647 h 196"/>
                <a:gd name="T4" fmla="*/ 2147483647 w 246"/>
                <a:gd name="T5" fmla="*/ 2147483647 h 196"/>
                <a:gd name="T6" fmla="*/ 2147483647 w 246"/>
                <a:gd name="T7" fmla="*/ 2147483647 h 196"/>
                <a:gd name="T8" fmla="*/ 2147483647 w 246"/>
                <a:gd name="T9" fmla="*/ 2147483647 h 196"/>
                <a:gd name="T10" fmla="*/ 2147483647 w 246"/>
                <a:gd name="T11" fmla="*/ 2147483647 h 196"/>
                <a:gd name="T12" fmla="*/ 2147483647 w 246"/>
                <a:gd name="T13" fmla="*/ 2147483647 h 196"/>
                <a:gd name="T14" fmla="*/ 2147483647 w 246"/>
                <a:gd name="T15" fmla="*/ 2147483647 h 196"/>
                <a:gd name="T16" fmla="*/ 2147483647 w 246"/>
                <a:gd name="T17" fmla="*/ 2147483647 h 196"/>
                <a:gd name="T18" fmla="*/ 2147483647 w 246"/>
                <a:gd name="T19" fmla="*/ 2147483647 h 196"/>
                <a:gd name="T20" fmla="*/ 2147483647 w 246"/>
                <a:gd name="T21" fmla="*/ 2147483647 h 196"/>
                <a:gd name="T22" fmla="*/ 2147483647 w 246"/>
                <a:gd name="T23" fmla="*/ 2147483647 h 196"/>
                <a:gd name="T24" fmla="*/ 2147483647 w 246"/>
                <a:gd name="T25" fmla="*/ 2147483647 h 196"/>
                <a:gd name="T26" fmla="*/ 2147483647 w 246"/>
                <a:gd name="T27" fmla="*/ 2147483647 h 196"/>
                <a:gd name="T28" fmla="*/ 2147483647 w 246"/>
                <a:gd name="T29" fmla="*/ 2147483647 h 196"/>
                <a:gd name="T30" fmla="*/ 2147483647 w 246"/>
                <a:gd name="T31" fmla="*/ 2147483647 h 196"/>
                <a:gd name="T32" fmla="*/ 0 w 246"/>
                <a:gd name="T33" fmla="*/ 2147483647 h 196"/>
                <a:gd name="T34" fmla="*/ 2147483647 w 246"/>
                <a:gd name="T35" fmla="*/ 2147483647 h 196"/>
                <a:gd name="T36" fmla="*/ 2147483647 w 246"/>
                <a:gd name="T37" fmla="*/ 2147483647 h 196"/>
                <a:gd name="T38" fmla="*/ 2147483647 w 246"/>
                <a:gd name="T39" fmla="*/ 2147483647 h 196"/>
                <a:gd name="T40" fmla="*/ 2147483647 w 246"/>
                <a:gd name="T41" fmla="*/ 2147483647 h 196"/>
                <a:gd name="T42" fmla="*/ 2147483647 w 246"/>
                <a:gd name="T43" fmla="*/ 2147483647 h 196"/>
                <a:gd name="T44" fmla="*/ 2147483647 w 246"/>
                <a:gd name="T45" fmla="*/ 2147483647 h 196"/>
                <a:gd name="T46" fmla="*/ 2147483647 w 246"/>
                <a:gd name="T47" fmla="*/ 2147483647 h 196"/>
                <a:gd name="T48" fmla="*/ 2147483647 w 246"/>
                <a:gd name="T49" fmla="*/ 2147483647 h 196"/>
                <a:gd name="T50" fmla="*/ 2147483647 w 246"/>
                <a:gd name="T51" fmla="*/ 2147483647 h 196"/>
                <a:gd name="T52" fmla="*/ 2147483647 w 246"/>
                <a:gd name="T53" fmla="*/ 2147483647 h 196"/>
                <a:gd name="T54" fmla="*/ 2147483647 w 246"/>
                <a:gd name="T55" fmla="*/ 2147483647 h 196"/>
                <a:gd name="T56" fmla="*/ 2147483647 w 246"/>
                <a:gd name="T57" fmla="*/ 2147483647 h 196"/>
                <a:gd name="T58" fmla="*/ 2147483647 w 246"/>
                <a:gd name="T59" fmla="*/ 2147483647 h 196"/>
                <a:gd name="T60" fmla="*/ 2147483647 w 246"/>
                <a:gd name="T61" fmla="*/ 2147483647 h 196"/>
                <a:gd name="T62" fmla="*/ 2147483647 w 246"/>
                <a:gd name="T63" fmla="*/ 2147483647 h 196"/>
                <a:gd name="T64" fmla="*/ 2147483647 w 246"/>
                <a:gd name="T65" fmla="*/ 2147483647 h 196"/>
                <a:gd name="T66" fmla="*/ 2147483647 w 246"/>
                <a:gd name="T67" fmla="*/ 2147483647 h 196"/>
                <a:gd name="T68" fmla="*/ 2147483647 w 246"/>
                <a:gd name="T69" fmla="*/ 2147483647 h 196"/>
                <a:gd name="T70" fmla="*/ 2147483647 w 246"/>
                <a:gd name="T71" fmla="*/ 2147483647 h 196"/>
                <a:gd name="T72" fmla="*/ 2147483647 w 246"/>
                <a:gd name="T73" fmla="*/ 2147483647 h 196"/>
                <a:gd name="T74" fmla="*/ 2147483647 w 246"/>
                <a:gd name="T75" fmla="*/ 2147483647 h 196"/>
                <a:gd name="T76" fmla="*/ 2147483647 w 246"/>
                <a:gd name="T77" fmla="*/ 2147483647 h 196"/>
                <a:gd name="T78" fmla="*/ 2147483647 w 246"/>
                <a:gd name="T79" fmla="*/ 2147483647 h 196"/>
                <a:gd name="T80" fmla="*/ 2147483647 w 246"/>
                <a:gd name="T81" fmla="*/ 2147483647 h 196"/>
                <a:gd name="T82" fmla="*/ 2147483647 w 246"/>
                <a:gd name="T83" fmla="*/ 2147483647 h 196"/>
                <a:gd name="T84" fmla="*/ 2147483647 w 246"/>
                <a:gd name="T85" fmla="*/ 2147483647 h 196"/>
                <a:gd name="T86" fmla="*/ 2147483647 w 246"/>
                <a:gd name="T87" fmla="*/ 2147483647 h 196"/>
                <a:gd name="T88" fmla="*/ 2147483647 w 246"/>
                <a:gd name="T89" fmla="*/ 2147483647 h 196"/>
                <a:gd name="T90" fmla="*/ 2147483647 w 246"/>
                <a:gd name="T91" fmla="*/ 2147483647 h 196"/>
                <a:gd name="T92" fmla="*/ 2147483647 w 246"/>
                <a:gd name="T93" fmla="*/ 2147483647 h 196"/>
                <a:gd name="T94" fmla="*/ 2147483647 w 246"/>
                <a:gd name="T95" fmla="*/ 2147483647 h 196"/>
                <a:gd name="T96" fmla="*/ 2147483647 w 246"/>
                <a:gd name="T97" fmla="*/ 2147483647 h 196"/>
                <a:gd name="T98" fmla="*/ 2147483647 w 246"/>
                <a:gd name="T99" fmla="*/ 2147483647 h 196"/>
                <a:gd name="T100" fmla="*/ 2147483647 w 246"/>
                <a:gd name="T101" fmla="*/ 2147483647 h 196"/>
                <a:gd name="T102" fmla="*/ 2147483647 w 246"/>
                <a:gd name="T103" fmla="*/ 2147483647 h 196"/>
                <a:gd name="T104" fmla="*/ 2147483647 w 246"/>
                <a:gd name="T105" fmla="*/ 2147483647 h 196"/>
                <a:gd name="T106" fmla="*/ 2147483647 w 246"/>
                <a:gd name="T107" fmla="*/ 2147483647 h 196"/>
                <a:gd name="T108" fmla="*/ 2147483647 w 246"/>
                <a:gd name="T109" fmla="*/ 2147483647 h 196"/>
                <a:gd name="T110" fmla="*/ 2147483647 w 246"/>
                <a:gd name="T111" fmla="*/ 2147483647 h 196"/>
                <a:gd name="T112" fmla="*/ 2147483647 w 246"/>
                <a:gd name="T113" fmla="*/ 2147483647 h 196"/>
                <a:gd name="T114" fmla="*/ 2147483647 w 246"/>
                <a:gd name="T115" fmla="*/ 2147483647 h 196"/>
                <a:gd name="T116" fmla="*/ 2147483647 w 246"/>
                <a:gd name="T117" fmla="*/ 2147483647 h 196"/>
                <a:gd name="T118" fmla="*/ 2147483647 w 246"/>
                <a:gd name="T119" fmla="*/ 2147483647 h 196"/>
                <a:gd name="T120" fmla="*/ 2147483647 w 246"/>
                <a:gd name="T121" fmla="*/ 2147483647 h 196"/>
                <a:gd name="T122" fmla="*/ 2147483647 w 246"/>
                <a:gd name="T123" fmla="*/ 2147483647 h 19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w 246"/>
                <a:gd name="T187" fmla="*/ 0 h 196"/>
                <a:gd name="T188" fmla="*/ 246 w 246"/>
                <a:gd name="T189" fmla="*/ 196 h 196"/>
              </a:gdLst>
              <a:ahLst/>
              <a:cxnLst>
                <a:cxn ang="T124">
                  <a:pos x="T0" y="T1"/>
                </a:cxn>
                <a:cxn ang="T125">
                  <a:pos x="T2" y="T3"/>
                </a:cxn>
                <a:cxn ang="T126">
                  <a:pos x="T4" y="T5"/>
                </a:cxn>
                <a:cxn ang="T127">
                  <a:pos x="T6" y="T7"/>
                </a:cxn>
                <a:cxn ang="T128">
                  <a:pos x="T8" y="T9"/>
                </a:cxn>
                <a:cxn ang="T129">
                  <a:pos x="T10" y="T11"/>
                </a:cxn>
                <a:cxn ang="T130">
                  <a:pos x="T12" y="T13"/>
                </a:cxn>
                <a:cxn ang="T131">
                  <a:pos x="T14" y="T15"/>
                </a:cxn>
                <a:cxn ang="T132">
                  <a:pos x="T16" y="T17"/>
                </a:cxn>
                <a:cxn ang="T133">
                  <a:pos x="T18" y="T19"/>
                </a:cxn>
                <a:cxn ang="T134">
                  <a:pos x="T20" y="T21"/>
                </a:cxn>
                <a:cxn ang="T135">
                  <a:pos x="T22" y="T23"/>
                </a:cxn>
                <a:cxn ang="T136">
                  <a:pos x="T24" y="T25"/>
                </a:cxn>
                <a:cxn ang="T137">
                  <a:pos x="T26" y="T27"/>
                </a:cxn>
                <a:cxn ang="T138">
                  <a:pos x="T28" y="T29"/>
                </a:cxn>
                <a:cxn ang="T139">
                  <a:pos x="T30" y="T31"/>
                </a:cxn>
                <a:cxn ang="T140">
                  <a:pos x="T32" y="T33"/>
                </a:cxn>
                <a:cxn ang="T141">
                  <a:pos x="T34" y="T35"/>
                </a:cxn>
                <a:cxn ang="T142">
                  <a:pos x="T36" y="T37"/>
                </a:cxn>
                <a:cxn ang="T143">
                  <a:pos x="T38" y="T39"/>
                </a:cxn>
                <a:cxn ang="T144">
                  <a:pos x="T40" y="T41"/>
                </a:cxn>
                <a:cxn ang="T145">
                  <a:pos x="T42" y="T43"/>
                </a:cxn>
                <a:cxn ang="T146">
                  <a:pos x="T44" y="T45"/>
                </a:cxn>
                <a:cxn ang="T147">
                  <a:pos x="T46" y="T47"/>
                </a:cxn>
                <a:cxn ang="T148">
                  <a:pos x="T48" y="T49"/>
                </a:cxn>
                <a:cxn ang="T149">
                  <a:pos x="T50" y="T51"/>
                </a:cxn>
                <a:cxn ang="T150">
                  <a:pos x="T52" y="T53"/>
                </a:cxn>
                <a:cxn ang="T151">
                  <a:pos x="T54" y="T55"/>
                </a:cxn>
                <a:cxn ang="T152">
                  <a:pos x="T56" y="T57"/>
                </a:cxn>
                <a:cxn ang="T153">
                  <a:pos x="T58" y="T59"/>
                </a:cxn>
                <a:cxn ang="T154">
                  <a:pos x="T60" y="T61"/>
                </a:cxn>
                <a:cxn ang="T155">
                  <a:pos x="T62" y="T63"/>
                </a:cxn>
                <a:cxn ang="T156">
                  <a:pos x="T64" y="T65"/>
                </a:cxn>
                <a:cxn ang="T157">
                  <a:pos x="T66" y="T67"/>
                </a:cxn>
                <a:cxn ang="T158">
                  <a:pos x="T68" y="T69"/>
                </a:cxn>
                <a:cxn ang="T159">
                  <a:pos x="T70" y="T71"/>
                </a:cxn>
                <a:cxn ang="T160">
                  <a:pos x="T72" y="T73"/>
                </a:cxn>
                <a:cxn ang="T161">
                  <a:pos x="T74" y="T75"/>
                </a:cxn>
                <a:cxn ang="T162">
                  <a:pos x="T76" y="T77"/>
                </a:cxn>
                <a:cxn ang="T163">
                  <a:pos x="T78" y="T79"/>
                </a:cxn>
                <a:cxn ang="T164">
                  <a:pos x="T80" y="T81"/>
                </a:cxn>
                <a:cxn ang="T165">
                  <a:pos x="T82" y="T83"/>
                </a:cxn>
                <a:cxn ang="T166">
                  <a:pos x="T84" y="T85"/>
                </a:cxn>
                <a:cxn ang="T167">
                  <a:pos x="T86" y="T87"/>
                </a:cxn>
                <a:cxn ang="T168">
                  <a:pos x="T88" y="T89"/>
                </a:cxn>
                <a:cxn ang="T169">
                  <a:pos x="T90" y="T91"/>
                </a:cxn>
                <a:cxn ang="T170">
                  <a:pos x="T92" y="T93"/>
                </a:cxn>
                <a:cxn ang="T171">
                  <a:pos x="T94" y="T95"/>
                </a:cxn>
                <a:cxn ang="T172">
                  <a:pos x="T96" y="T97"/>
                </a:cxn>
                <a:cxn ang="T173">
                  <a:pos x="T98" y="T99"/>
                </a:cxn>
                <a:cxn ang="T174">
                  <a:pos x="T100" y="T101"/>
                </a:cxn>
                <a:cxn ang="T175">
                  <a:pos x="T102" y="T103"/>
                </a:cxn>
                <a:cxn ang="T176">
                  <a:pos x="T104" y="T105"/>
                </a:cxn>
                <a:cxn ang="T177">
                  <a:pos x="T106" y="T107"/>
                </a:cxn>
                <a:cxn ang="T178">
                  <a:pos x="T108" y="T109"/>
                </a:cxn>
                <a:cxn ang="T179">
                  <a:pos x="T110" y="T111"/>
                </a:cxn>
                <a:cxn ang="T180">
                  <a:pos x="T112" y="T113"/>
                </a:cxn>
                <a:cxn ang="T181">
                  <a:pos x="T114" y="T115"/>
                </a:cxn>
                <a:cxn ang="T182">
                  <a:pos x="T116" y="T117"/>
                </a:cxn>
                <a:cxn ang="T183">
                  <a:pos x="T118" y="T119"/>
                </a:cxn>
                <a:cxn ang="T184">
                  <a:pos x="T120" y="T121"/>
                </a:cxn>
                <a:cxn ang="T185">
                  <a:pos x="T122" y="T123"/>
                </a:cxn>
              </a:cxnLst>
              <a:rect l="T186" t="T187" r="T188" b="T189"/>
              <a:pathLst>
                <a:path w="246" h="196">
                  <a:moveTo>
                    <a:pt x="198" y="100"/>
                  </a:moveTo>
                  <a:lnTo>
                    <a:pt x="196" y="100"/>
                  </a:lnTo>
                  <a:lnTo>
                    <a:pt x="194" y="100"/>
                  </a:lnTo>
                  <a:lnTo>
                    <a:pt x="192" y="100"/>
                  </a:lnTo>
                  <a:lnTo>
                    <a:pt x="190" y="100"/>
                  </a:lnTo>
                  <a:lnTo>
                    <a:pt x="190" y="102"/>
                  </a:lnTo>
                  <a:lnTo>
                    <a:pt x="190" y="104"/>
                  </a:lnTo>
                  <a:lnTo>
                    <a:pt x="190" y="106"/>
                  </a:lnTo>
                  <a:lnTo>
                    <a:pt x="190" y="108"/>
                  </a:lnTo>
                  <a:lnTo>
                    <a:pt x="190" y="112"/>
                  </a:lnTo>
                  <a:lnTo>
                    <a:pt x="190" y="114"/>
                  </a:lnTo>
                  <a:lnTo>
                    <a:pt x="192" y="114"/>
                  </a:lnTo>
                  <a:lnTo>
                    <a:pt x="194" y="114"/>
                  </a:lnTo>
                  <a:lnTo>
                    <a:pt x="194" y="116"/>
                  </a:lnTo>
                  <a:lnTo>
                    <a:pt x="194" y="118"/>
                  </a:lnTo>
                  <a:lnTo>
                    <a:pt x="192" y="118"/>
                  </a:lnTo>
                  <a:lnTo>
                    <a:pt x="190" y="118"/>
                  </a:lnTo>
                  <a:lnTo>
                    <a:pt x="188" y="118"/>
                  </a:lnTo>
                  <a:lnTo>
                    <a:pt x="186" y="120"/>
                  </a:lnTo>
                  <a:lnTo>
                    <a:pt x="184" y="120"/>
                  </a:lnTo>
                  <a:lnTo>
                    <a:pt x="182" y="122"/>
                  </a:lnTo>
                  <a:lnTo>
                    <a:pt x="182" y="124"/>
                  </a:lnTo>
                  <a:lnTo>
                    <a:pt x="180" y="124"/>
                  </a:lnTo>
                  <a:lnTo>
                    <a:pt x="178" y="124"/>
                  </a:lnTo>
                  <a:lnTo>
                    <a:pt x="178" y="126"/>
                  </a:lnTo>
                  <a:lnTo>
                    <a:pt x="176" y="126"/>
                  </a:lnTo>
                  <a:lnTo>
                    <a:pt x="172" y="128"/>
                  </a:lnTo>
                  <a:lnTo>
                    <a:pt x="166" y="130"/>
                  </a:lnTo>
                  <a:lnTo>
                    <a:pt x="166" y="132"/>
                  </a:lnTo>
                  <a:lnTo>
                    <a:pt x="166" y="134"/>
                  </a:lnTo>
                  <a:lnTo>
                    <a:pt x="166" y="136"/>
                  </a:lnTo>
                  <a:lnTo>
                    <a:pt x="164" y="136"/>
                  </a:lnTo>
                  <a:lnTo>
                    <a:pt x="162" y="138"/>
                  </a:lnTo>
                  <a:lnTo>
                    <a:pt x="160" y="138"/>
                  </a:lnTo>
                  <a:lnTo>
                    <a:pt x="160" y="140"/>
                  </a:lnTo>
                  <a:lnTo>
                    <a:pt x="158" y="140"/>
                  </a:lnTo>
                  <a:lnTo>
                    <a:pt x="156" y="142"/>
                  </a:lnTo>
                  <a:lnTo>
                    <a:pt x="154" y="142"/>
                  </a:lnTo>
                  <a:lnTo>
                    <a:pt x="152" y="142"/>
                  </a:lnTo>
                  <a:lnTo>
                    <a:pt x="150" y="142"/>
                  </a:lnTo>
                  <a:lnTo>
                    <a:pt x="148" y="144"/>
                  </a:lnTo>
                  <a:lnTo>
                    <a:pt x="146" y="144"/>
                  </a:lnTo>
                  <a:lnTo>
                    <a:pt x="144" y="144"/>
                  </a:lnTo>
                  <a:lnTo>
                    <a:pt x="142" y="144"/>
                  </a:lnTo>
                  <a:lnTo>
                    <a:pt x="140" y="144"/>
                  </a:lnTo>
                  <a:lnTo>
                    <a:pt x="138" y="144"/>
                  </a:lnTo>
                  <a:lnTo>
                    <a:pt x="136" y="146"/>
                  </a:lnTo>
                  <a:lnTo>
                    <a:pt x="136" y="148"/>
                  </a:lnTo>
                  <a:lnTo>
                    <a:pt x="134" y="148"/>
                  </a:lnTo>
                  <a:lnTo>
                    <a:pt x="134" y="150"/>
                  </a:lnTo>
                  <a:lnTo>
                    <a:pt x="132" y="150"/>
                  </a:lnTo>
                  <a:lnTo>
                    <a:pt x="130" y="150"/>
                  </a:lnTo>
                  <a:lnTo>
                    <a:pt x="128" y="150"/>
                  </a:lnTo>
                  <a:lnTo>
                    <a:pt x="122" y="148"/>
                  </a:lnTo>
                  <a:lnTo>
                    <a:pt x="120" y="150"/>
                  </a:lnTo>
                  <a:lnTo>
                    <a:pt x="118" y="152"/>
                  </a:lnTo>
                  <a:lnTo>
                    <a:pt x="118" y="154"/>
                  </a:lnTo>
                  <a:lnTo>
                    <a:pt x="116" y="154"/>
                  </a:lnTo>
                  <a:lnTo>
                    <a:pt x="114" y="154"/>
                  </a:lnTo>
                  <a:lnTo>
                    <a:pt x="112" y="154"/>
                  </a:lnTo>
                  <a:lnTo>
                    <a:pt x="112" y="156"/>
                  </a:lnTo>
                  <a:lnTo>
                    <a:pt x="110" y="158"/>
                  </a:lnTo>
                  <a:lnTo>
                    <a:pt x="106" y="162"/>
                  </a:lnTo>
                  <a:lnTo>
                    <a:pt x="102" y="164"/>
                  </a:lnTo>
                  <a:lnTo>
                    <a:pt x="98" y="166"/>
                  </a:lnTo>
                  <a:lnTo>
                    <a:pt x="98" y="168"/>
                  </a:lnTo>
                  <a:lnTo>
                    <a:pt x="96" y="168"/>
                  </a:lnTo>
                  <a:lnTo>
                    <a:pt x="94" y="170"/>
                  </a:lnTo>
                  <a:lnTo>
                    <a:pt x="92" y="172"/>
                  </a:lnTo>
                  <a:lnTo>
                    <a:pt x="90" y="188"/>
                  </a:lnTo>
                  <a:lnTo>
                    <a:pt x="90" y="196"/>
                  </a:lnTo>
                  <a:lnTo>
                    <a:pt x="78" y="196"/>
                  </a:lnTo>
                  <a:lnTo>
                    <a:pt x="76" y="196"/>
                  </a:lnTo>
                  <a:lnTo>
                    <a:pt x="70" y="196"/>
                  </a:lnTo>
                  <a:lnTo>
                    <a:pt x="68" y="196"/>
                  </a:lnTo>
                  <a:lnTo>
                    <a:pt x="66" y="196"/>
                  </a:lnTo>
                  <a:lnTo>
                    <a:pt x="64" y="196"/>
                  </a:lnTo>
                  <a:lnTo>
                    <a:pt x="62" y="196"/>
                  </a:lnTo>
                  <a:lnTo>
                    <a:pt x="58" y="196"/>
                  </a:lnTo>
                  <a:lnTo>
                    <a:pt x="6" y="196"/>
                  </a:lnTo>
                  <a:lnTo>
                    <a:pt x="2" y="196"/>
                  </a:lnTo>
                  <a:lnTo>
                    <a:pt x="0" y="196"/>
                  </a:lnTo>
                  <a:lnTo>
                    <a:pt x="0" y="194"/>
                  </a:lnTo>
                  <a:lnTo>
                    <a:pt x="2" y="194"/>
                  </a:lnTo>
                  <a:lnTo>
                    <a:pt x="2" y="192"/>
                  </a:lnTo>
                  <a:lnTo>
                    <a:pt x="4" y="192"/>
                  </a:lnTo>
                  <a:lnTo>
                    <a:pt x="4" y="190"/>
                  </a:lnTo>
                  <a:lnTo>
                    <a:pt x="4" y="188"/>
                  </a:lnTo>
                  <a:lnTo>
                    <a:pt x="6" y="188"/>
                  </a:lnTo>
                  <a:lnTo>
                    <a:pt x="8" y="188"/>
                  </a:lnTo>
                  <a:lnTo>
                    <a:pt x="10" y="188"/>
                  </a:lnTo>
                  <a:lnTo>
                    <a:pt x="12" y="188"/>
                  </a:lnTo>
                  <a:lnTo>
                    <a:pt x="16" y="186"/>
                  </a:lnTo>
                  <a:lnTo>
                    <a:pt x="22" y="186"/>
                  </a:lnTo>
                  <a:lnTo>
                    <a:pt x="24" y="184"/>
                  </a:lnTo>
                  <a:lnTo>
                    <a:pt x="28" y="184"/>
                  </a:lnTo>
                  <a:lnTo>
                    <a:pt x="30" y="182"/>
                  </a:lnTo>
                  <a:lnTo>
                    <a:pt x="32" y="182"/>
                  </a:lnTo>
                  <a:lnTo>
                    <a:pt x="34" y="182"/>
                  </a:lnTo>
                  <a:lnTo>
                    <a:pt x="34" y="180"/>
                  </a:lnTo>
                  <a:lnTo>
                    <a:pt x="38" y="176"/>
                  </a:lnTo>
                  <a:lnTo>
                    <a:pt x="40" y="174"/>
                  </a:lnTo>
                  <a:lnTo>
                    <a:pt x="42" y="172"/>
                  </a:lnTo>
                  <a:lnTo>
                    <a:pt x="42" y="170"/>
                  </a:lnTo>
                  <a:lnTo>
                    <a:pt x="44" y="170"/>
                  </a:lnTo>
                  <a:lnTo>
                    <a:pt x="46" y="168"/>
                  </a:lnTo>
                  <a:lnTo>
                    <a:pt x="50" y="166"/>
                  </a:lnTo>
                  <a:lnTo>
                    <a:pt x="52" y="166"/>
                  </a:lnTo>
                  <a:lnTo>
                    <a:pt x="54" y="164"/>
                  </a:lnTo>
                  <a:lnTo>
                    <a:pt x="56" y="164"/>
                  </a:lnTo>
                  <a:lnTo>
                    <a:pt x="56" y="162"/>
                  </a:lnTo>
                  <a:lnTo>
                    <a:pt x="58" y="160"/>
                  </a:lnTo>
                  <a:lnTo>
                    <a:pt x="58" y="158"/>
                  </a:lnTo>
                  <a:lnTo>
                    <a:pt x="60" y="158"/>
                  </a:lnTo>
                  <a:lnTo>
                    <a:pt x="60" y="156"/>
                  </a:lnTo>
                  <a:lnTo>
                    <a:pt x="62" y="154"/>
                  </a:lnTo>
                  <a:lnTo>
                    <a:pt x="64" y="152"/>
                  </a:lnTo>
                  <a:lnTo>
                    <a:pt x="64" y="150"/>
                  </a:lnTo>
                  <a:lnTo>
                    <a:pt x="68" y="146"/>
                  </a:lnTo>
                  <a:lnTo>
                    <a:pt x="70" y="144"/>
                  </a:lnTo>
                  <a:lnTo>
                    <a:pt x="70" y="142"/>
                  </a:lnTo>
                  <a:lnTo>
                    <a:pt x="70" y="140"/>
                  </a:lnTo>
                  <a:lnTo>
                    <a:pt x="72" y="138"/>
                  </a:lnTo>
                  <a:lnTo>
                    <a:pt x="72" y="136"/>
                  </a:lnTo>
                  <a:lnTo>
                    <a:pt x="72" y="132"/>
                  </a:lnTo>
                  <a:lnTo>
                    <a:pt x="70" y="128"/>
                  </a:lnTo>
                  <a:lnTo>
                    <a:pt x="70" y="126"/>
                  </a:lnTo>
                  <a:lnTo>
                    <a:pt x="70" y="124"/>
                  </a:lnTo>
                  <a:lnTo>
                    <a:pt x="70" y="122"/>
                  </a:lnTo>
                  <a:lnTo>
                    <a:pt x="70" y="120"/>
                  </a:lnTo>
                  <a:lnTo>
                    <a:pt x="70" y="118"/>
                  </a:lnTo>
                  <a:lnTo>
                    <a:pt x="70" y="114"/>
                  </a:lnTo>
                  <a:lnTo>
                    <a:pt x="70" y="112"/>
                  </a:lnTo>
                  <a:lnTo>
                    <a:pt x="70" y="110"/>
                  </a:lnTo>
                  <a:lnTo>
                    <a:pt x="70" y="108"/>
                  </a:lnTo>
                  <a:lnTo>
                    <a:pt x="70" y="106"/>
                  </a:lnTo>
                  <a:lnTo>
                    <a:pt x="70" y="104"/>
                  </a:lnTo>
                  <a:lnTo>
                    <a:pt x="72" y="102"/>
                  </a:lnTo>
                  <a:lnTo>
                    <a:pt x="72" y="100"/>
                  </a:lnTo>
                  <a:lnTo>
                    <a:pt x="72" y="98"/>
                  </a:lnTo>
                  <a:lnTo>
                    <a:pt x="74" y="98"/>
                  </a:lnTo>
                  <a:lnTo>
                    <a:pt x="76" y="94"/>
                  </a:lnTo>
                  <a:lnTo>
                    <a:pt x="78" y="92"/>
                  </a:lnTo>
                  <a:lnTo>
                    <a:pt x="80" y="88"/>
                  </a:lnTo>
                  <a:lnTo>
                    <a:pt x="82" y="86"/>
                  </a:lnTo>
                  <a:lnTo>
                    <a:pt x="80" y="82"/>
                  </a:lnTo>
                  <a:lnTo>
                    <a:pt x="80" y="80"/>
                  </a:lnTo>
                  <a:lnTo>
                    <a:pt x="82" y="80"/>
                  </a:lnTo>
                  <a:lnTo>
                    <a:pt x="84" y="78"/>
                  </a:lnTo>
                  <a:lnTo>
                    <a:pt x="86" y="76"/>
                  </a:lnTo>
                  <a:lnTo>
                    <a:pt x="88" y="74"/>
                  </a:lnTo>
                  <a:lnTo>
                    <a:pt x="90" y="72"/>
                  </a:lnTo>
                  <a:lnTo>
                    <a:pt x="92" y="70"/>
                  </a:lnTo>
                  <a:lnTo>
                    <a:pt x="94" y="68"/>
                  </a:lnTo>
                  <a:lnTo>
                    <a:pt x="94" y="66"/>
                  </a:lnTo>
                  <a:lnTo>
                    <a:pt x="96" y="64"/>
                  </a:lnTo>
                  <a:lnTo>
                    <a:pt x="98" y="64"/>
                  </a:lnTo>
                  <a:lnTo>
                    <a:pt x="100" y="64"/>
                  </a:lnTo>
                  <a:lnTo>
                    <a:pt x="100" y="62"/>
                  </a:lnTo>
                  <a:lnTo>
                    <a:pt x="102" y="60"/>
                  </a:lnTo>
                  <a:lnTo>
                    <a:pt x="104" y="60"/>
                  </a:lnTo>
                  <a:lnTo>
                    <a:pt x="106" y="60"/>
                  </a:lnTo>
                  <a:lnTo>
                    <a:pt x="108" y="58"/>
                  </a:lnTo>
                  <a:lnTo>
                    <a:pt x="110" y="56"/>
                  </a:lnTo>
                  <a:lnTo>
                    <a:pt x="112" y="56"/>
                  </a:lnTo>
                  <a:lnTo>
                    <a:pt x="114" y="56"/>
                  </a:lnTo>
                  <a:lnTo>
                    <a:pt x="116" y="54"/>
                  </a:lnTo>
                  <a:lnTo>
                    <a:pt x="118" y="54"/>
                  </a:lnTo>
                  <a:lnTo>
                    <a:pt x="118" y="52"/>
                  </a:lnTo>
                  <a:lnTo>
                    <a:pt x="122" y="50"/>
                  </a:lnTo>
                  <a:lnTo>
                    <a:pt x="124" y="48"/>
                  </a:lnTo>
                  <a:lnTo>
                    <a:pt x="126" y="48"/>
                  </a:lnTo>
                  <a:lnTo>
                    <a:pt x="128" y="48"/>
                  </a:lnTo>
                  <a:lnTo>
                    <a:pt x="128" y="46"/>
                  </a:lnTo>
                  <a:lnTo>
                    <a:pt x="130" y="44"/>
                  </a:lnTo>
                  <a:lnTo>
                    <a:pt x="132" y="44"/>
                  </a:lnTo>
                  <a:lnTo>
                    <a:pt x="132" y="40"/>
                  </a:lnTo>
                  <a:lnTo>
                    <a:pt x="134" y="40"/>
                  </a:lnTo>
                  <a:lnTo>
                    <a:pt x="136" y="38"/>
                  </a:lnTo>
                  <a:lnTo>
                    <a:pt x="138" y="34"/>
                  </a:lnTo>
                  <a:lnTo>
                    <a:pt x="140" y="30"/>
                  </a:lnTo>
                  <a:lnTo>
                    <a:pt x="140" y="28"/>
                  </a:lnTo>
                  <a:lnTo>
                    <a:pt x="142" y="26"/>
                  </a:lnTo>
                  <a:lnTo>
                    <a:pt x="142" y="24"/>
                  </a:lnTo>
                  <a:lnTo>
                    <a:pt x="142" y="22"/>
                  </a:lnTo>
                  <a:lnTo>
                    <a:pt x="144" y="20"/>
                  </a:lnTo>
                  <a:lnTo>
                    <a:pt x="144" y="18"/>
                  </a:lnTo>
                  <a:lnTo>
                    <a:pt x="146" y="14"/>
                  </a:lnTo>
                  <a:lnTo>
                    <a:pt x="148" y="12"/>
                  </a:lnTo>
                  <a:lnTo>
                    <a:pt x="148" y="8"/>
                  </a:lnTo>
                  <a:lnTo>
                    <a:pt x="148" y="6"/>
                  </a:lnTo>
                  <a:lnTo>
                    <a:pt x="150" y="4"/>
                  </a:lnTo>
                  <a:lnTo>
                    <a:pt x="152" y="4"/>
                  </a:lnTo>
                  <a:lnTo>
                    <a:pt x="154" y="2"/>
                  </a:lnTo>
                  <a:lnTo>
                    <a:pt x="156" y="2"/>
                  </a:lnTo>
                  <a:lnTo>
                    <a:pt x="158" y="2"/>
                  </a:lnTo>
                  <a:lnTo>
                    <a:pt x="158" y="0"/>
                  </a:lnTo>
                  <a:lnTo>
                    <a:pt x="160" y="0"/>
                  </a:lnTo>
                  <a:lnTo>
                    <a:pt x="162" y="2"/>
                  </a:lnTo>
                  <a:lnTo>
                    <a:pt x="162" y="4"/>
                  </a:lnTo>
                  <a:lnTo>
                    <a:pt x="162" y="6"/>
                  </a:lnTo>
                  <a:lnTo>
                    <a:pt x="164" y="8"/>
                  </a:lnTo>
                  <a:lnTo>
                    <a:pt x="164" y="10"/>
                  </a:lnTo>
                  <a:lnTo>
                    <a:pt x="168" y="14"/>
                  </a:lnTo>
                  <a:lnTo>
                    <a:pt x="170" y="16"/>
                  </a:lnTo>
                  <a:lnTo>
                    <a:pt x="172" y="18"/>
                  </a:lnTo>
                  <a:lnTo>
                    <a:pt x="174" y="18"/>
                  </a:lnTo>
                  <a:lnTo>
                    <a:pt x="176" y="18"/>
                  </a:lnTo>
                  <a:lnTo>
                    <a:pt x="178" y="18"/>
                  </a:lnTo>
                  <a:lnTo>
                    <a:pt x="180" y="20"/>
                  </a:lnTo>
                  <a:lnTo>
                    <a:pt x="180" y="18"/>
                  </a:lnTo>
                  <a:lnTo>
                    <a:pt x="182" y="18"/>
                  </a:lnTo>
                  <a:lnTo>
                    <a:pt x="184" y="18"/>
                  </a:lnTo>
                  <a:lnTo>
                    <a:pt x="186" y="18"/>
                  </a:lnTo>
                  <a:lnTo>
                    <a:pt x="186" y="16"/>
                  </a:lnTo>
                  <a:lnTo>
                    <a:pt x="188" y="16"/>
                  </a:lnTo>
                  <a:lnTo>
                    <a:pt x="188" y="18"/>
                  </a:lnTo>
                  <a:lnTo>
                    <a:pt x="190" y="18"/>
                  </a:lnTo>
                  <a:lnTo>
                    <a:pt x="192" y="18"/>
                  </a:lnTo>
                  <a:lnTo>
                    <a:pt x="192" y="16"/>
                  </a:lnTo>
                  <a:lnTo>
                    <a:pt x="194" y="16"/>
                  </a:lnTo>
                  <a:lnTo>
                    <a:pt x="196" y="16"/>
                  </a:lnTo>
                  <a:lnTo>
                    <a:pt x="196" y="18"/>
                  </a:lnTo>
                  <a:lnTo>
                    <a:pt x="200" y="18"/>
                  </a:lnTo>
                  <a:lnTo>
                    <a:pt x="202" y="18"/>
                  </a:lnTo>
                  <a:lnTo>
                    <a:pt x="204" y="16"/>
                  </a:lnTo>
                  <a:lnTo>
                    <a:pt x="206" y="16"/>
                  </a:lnTo>
                  <a:lnTo>
                    <a:pt x="208" y="14"/>
                  </a:lnTo>
                  <a:lnTo>
                    <a:pt x="208" y="12"/>
                  </a:lnTo>
                  <a:lnTo>
                    <a:pt x="208" y="14"/>
                  </a:lnTo>
                  <a:lnTo>
                    <a:pt x="208" y="16"/>
                  </a:lnTo>
                  <a:lnTo>
                    <a:pt x="210" y="16"/>
                  </a:lnTo>
                  <a:lnTo>
                    <a:pt x="210" y="18"/>
                  </a:lnTo>
                  <a:lnTo>
                    <a:pt x="210" y="20"/>
                  </a:lnTo>
                  <a:lnTo>
                    <a:pt x="212" y="20"/>
                  </a:lnTo>
                  <a:lnTo>
                    <a:pt x="212" y="18"/>
                  </a:lnTo>
                  <a:lnTo>
                    <a:pt x="210" y="18"/>
                  </a:lnTo>
                  <a:lnTo>
                    <a:pt x="210" y="16"/>
                  </a:lnTo>
                  <a:lnTo>
                    <a:pt x="212" y="18"/>
                  </a:lnTo>
                  <a:lnTo>
                    <a:pt x="212" y="20"/>
                  </a:lnTo>
                  <a:lnTo>
                    <a:pt x="214" y="20"/>
                  </a:lnTo>
                  <a:lnTo>
                    <a:pt x="216" y="20"/>
                  </a:lnTo>
                  <a:lnTo>
                    <a:pt x="218" y="20"/>
                  </a:lnTo>
                  <a:lnTo>
                    <a:pt x="220" y="20"/>
                  </a:lnTo>
                  <a:lnTo>
                    <a:pt x="222" y="20"/>
                  </a:lnTo>
                  <a:lnTo>
                    <a:pt x="222" y="22"/>
                  </a:lnTo>
                  <a:lnTo>
                    <a:pt x="224" y="24"/>
                  </a:lnTo>
                  <a:lnTo>
                    <a:pt x="228" y="28"/>
                  </a:lnTo>
                  <a:lnTo>
                    <a:pt x="230" y="28"/>
                  </a:lnTo>
                  <a:lnTo>
                    <a:pt x="232" y="28"/>
                  </a:lnTo>
                  <a:lnTo>
                    <a:pt x="232" y="30"/>
                  </a:lnTo>
                  <a:lnTo>
                    <a:pt x="230" y="30"/>
                  </a:lnTo>
                  <a:lnTo>
                    <a:pt x="230" y="32"/>
                  </a:lnTo>
                  <a:lnTo>
                    <a:pt x="228" y="32"/>
                  </a:lnTo>
                  <a:lnTo>
                    <a:pt x="232" y="34"/>
                  </a:lnTo>
                  <a:lnTo>
                    <a:pt x="232" y="36"/>
                  </a:lnTo>
                  <a:lnTo>
                    <a:pt x="230" y="38"/>
                  </a:lnTo>
                  <a:lnTo>
                    <a:pt x="232" y="40"/>
                  </a:lnTo>
                  <a:lnTo>
                    <a:pt x="232" y="42"/>
                  </a:lnTo>
                  <a:lnTo>
                    <a:pt x="232" y="44"/>
                  </a:lnTo>
                  <a:lnTo>
                    <a:pt x="232" y="46"/>
                  </a:lnTo>
                  <a:lnTo>
                    <a:pt x="232" y="48"/>
                  </a:lnTo>
                  <a:lnTo>
                    <a:pt x="232" y="52"/>
                  </a:lnTo>
                  <a:lnTo>
                    <a:pt x="232" y="54"/>
                  </a:lnTo>
                  <a:lnTo>
                    <a:pt x="234" y="54"/>
                  </a:lnTo>
                  <a:lnTo>
                    <a:pt x="234" y="56"/>
                  </a:lnTo>
                  <a:lnTo>
                    <a:pt x="234" y="58"/>
                  </a:lnTo>
                  <a:lnTo>
                    <a:pt x="234" y="60"/>
                  </a:lnTo>
                  <a:lnTo>
                    <a:pt x="232" y="60"/>
                  </a:lnTo>
                  <a:lnTo>
                    <a:pt x="232" y="62"/>
                  </a:lnTo>
                  <a:lnTo>
                    <a:pt x="232" y="64"/>
                  </a:lnTo>
                  <a:lnTo>
                    <a:pt x="234" y="66"/>
                  </a:lnTo>
                  <a:lnTo>
                    <a:pt x="234" y="68"/>
                  </a:lnTo>
                  <a:lnTo>
                    <a:pt x="236" y="68"/>
                  </a:lnTo>
                  <a:lnTo>
                    <a:pt x="236" y="70"/>
                  </a:lnTo>
                  <a:lnTo>
                    <a:pt x="236" y="72"/>
                  </a:lnTo>
                  <a:lnTo>
                    <a:pt x="238" y="76"/>
                  </a:lnTo>
                  <a:lnTo>
                    <a:pt x="240" y="78"/>
                  </a:lnTo>
                  <a:lnTo>
                    <a:pt x="246" y="82"/>
                  </a:lnTo>
                  <a:lnTo>
                    <a:pt x="244" y="84"/>
                  </a:lnTo>
                  <a:lnTo>
                    <a:pt x="242" y="84"/>
                  </a:lnTo>
                  <a:lnTo>
                    <a:pt x="242" y="86"/>
                  </a:lnTo>
                  <a:lnTo>
                    <a:pt x="240" y="88"/>
                  </a:lnTo>
                  <a:lnTo>
                    <a:pt x="242" y="88"/>
                  </a:lnTo>
                  <a:lnTo>
                    <a:pt x="242" y="90"/>
                  </a:lnTo>
                  <a:lnTo>
                    <a:pt x="240" y="90"/>
                  </a:lnTo>
                  <a:lnTo>
                    <a:pt x="236" y="90"/>
                  </a:lnTo>
                  <a:lnTo>
                    <a:pt x="232" y="90"/>
                  </a:lnTo>
                  <a:lnTo>
                    <a:pt x="228" y="90"/>
                  </a:lnTo>
                  <a:lnTo>
                    <a:pt x="226" y="90"/>
                  </a:lnTo>
                  <a:lnTo>
                    <a:pt x="224" y="90"/>
                  </a:lnTo>
                  <a:lnTo>
                    <a:pt x="222" y="90"/>
                  </a:lnTo>
                  <a:lnTo>
                    <a:pt x="222" y="88"/>
                  </a:lnTo>
                  <a:lnTo>
                    <a:pt x="220" y="88"/>
                  </a:lnTo>
                  <a:lnTo>
                    <a:pt x="218" y="88"/>
                  </a:lnTo>
                  <a:lnTo>
                    <a:pt x="216" y="88"/>
                  </a:lnTo>
                  <a:lnTo>
                    <a:pt x="216" y="90"/>
                  </a:lnTo>
                  <a:lnTo>
                    <a:pt x="210" y="90"/>
                  </a:lnTo>
                  <a:lnTo>
                    <a:pt x="208" y="90"/>
                  </a:lnTo>
                  <a:lnTo>
                    <a:pt x="208" y="92"/>
                  </a:lnTo>
                  <a:lnTo>
                    <a:pt x="208" y="94"/>
                  </a:lnTo>
                  <a:lnTo>
                    <a:pt x="208" y="96"/>
                  </a:lnTo>
                  <a:lnTo>
                    <a:pt x="206" y="96"/>
                  </a:lnTo>
                  <a:lnTo>
                    <a:pt x="204" y="98"/>
                  </a:lnTo>
                  <a:lnTo>
                    <a:pt x="202" y="98"/>
                  </a:lnTo>
                  <a:lnTo>
                    <a:pt x="200" y="98"/>
                  </a:lnTo>
                  <a:lnTo>
                    <a:pt x="198" y="100"/>
                  </a:lnTo>
                  <a:close/>
                </a:path>
              </a:pathLst>
            </a:custGeom>
            <a:solidFill>
              <a:schemeClr val="tx2"/>
            </a:solidFill>
            <a:ln w="3175">
              <a:solidFill>
                <a:schemeClr val="bg1"/>
              </a:solidFill>
              <a:prstDash val="sysDot"/>
              <a:round/>
              <a:headEnd/>
              <a:tailEnd/>
            </a:ln>
          </p:spPr>
          <p:txBody>
            <a:bodyPr/>
            <a:lstStyle/>
            <a:p>
              <a:endParaRPr lang="de-DE" sz="2400" dirty="0">
                <a:solidFill>
                  <a:srgbClr val="000000"/>
                </a:solidFill>
              </a:endParaRPr>
            </a:p>
          </p:txBody>
        </p:sp>
        <p:sp>
          <p:nvSpPr>
            <p:cNvPr id="1240" name="Freeform 2433"/>
            <p:cNvSpPr>
              <a:spLocks/>
            </p:cNvSpPr>
            <p:nvPr/>
          </p:nvSpPr>
          <p:spPr bwMode="auto">
            <a:xfrm>
              <a:off x="4312367" y="2205863"/>
              <a:ext cx="80430" cy="172048"/>
            </a:xfrm>
            <a:custGeom>
              <a:avLst/>
              <a:gdLst>
                <a:gd name="T0" fmla="*/ 2147483647 w 82"/>
                <a:gd name="T1" fmla="*/ 2147483647 h 168"/>
                <a:gd name="T2" fmla="*/ 2147483647 w 82"/>
                <a:gd name="T3" fmla="*/ 2147483647 h 168"/>
                <a:gd name="T4" fmla="*/ 2147483647 w 82"/>
                <a:gd name="T5" fmla="*/ 2147483647 h 168"/>
                <a:gd name="T6" fmla="*/ 2147483647 w 82"/>
                <a:gd name="T7" fmla="*/ 2147483647 h 168"/>
                <a:gd name="T8" fmla="*/ 2147483647 w 82"/>
                <a:gd name="T9" fmla="*/ 2147483647 h 168"/>
                <a:gd name="T10" fmla="*/ 2147483647 w 82"/>
                <a:gd name="T11" fmla="*/ 2147483647 h 168"/>
                <a:gd name="T12" fmla="*/ 2147483647 w 82"/>
                <a:gd name="T13" fmla="*/ 2147483647 h 168"/>
                <a:gd name="T14" fmla="*/ 2147483647 w 82"/>
                <a:gd name="T15" fmla="*/ 2147483647 h 168"/>
                <a:gd name="T16" fmla="*/ 2147483647 w 82"/>
                <a:gd name="T17" fmla="*/ 2147483647 h 168"/>
                <a:gd name="T18" fmla="*/ 2147483647 w 82"/>
                <a:gd name="T19" fmla="*/ 2147483647 h 168"/>
                <a:gd name="T20" fmla="*/ 2147483647 w 82"/>
                <a:gd name="T21" fmla="*/ 2147483647 h 168"/>
                <a:gd name="T22" fmla="*/ 2147483647 w 82"/>
                <a:gd name="T23" fmla="*/ 2147483647 h 168"/>
                <a:gd name="T24" fmla="*/ 2147483647 w 82"/>
                <a:gd name="T25" fmla="*/ 2147483647 h 168"/>
                <a:gd name="T26" fmla="*/ 2147483647 w 82"/>
                <a:gd name="T27" fmla="*/ 0 h 168"/>
                <a:gd name="T28" fmla="*/ 2147483647 w 82"/>
                <a:gd name="T29" fmla="*/ 2147483647 h 168"/>
                <a:gd name="T30" fmla="*/ 2147483647 w 82"/>
                <a:gd name="T31" fmla="*/ 2147483647 h 168"/>
                <a:gd name="T32" fmla="*/ 2147483647 w 82"/>
                <a:gd name="T33" fmla="*/ 2147483647 h 168"/>
                <a:gd name="T34" fmla="*/ 2147483647 w 82"/>
                <a:gd name="T35" fmla="*/ 2147483647 h 168"/>
                <a:gd name="T36" fmla="*/ 2147483647 w 82"/>
                <a:gd name="T37" fmla="*/ 2147483647 h 168"/>
                <a:gd name="T38" fmla="*/ 2147483647 w 82"/>
                <a:gd name="T39" fmla="*/ 2147483647 h 168"/>
                <a:gd name="T40" fmla="*/ 2147483647 w 82"/>
                <a:gd name="T41" fmla="*/ 2147483647 h 168"/>
                <a:gd name="T42" fmla="*/ 2147483647 w 82"/>
                <a:gd name="T43" fmla="*/ 2147483647 h 168"/>
                <a:gd name="T44" fmla="*/ 2147483647 w 82"/>
                <a:gd name="T45" fmla="*/ 2147483647 h 168"/>
                <a:gd name="T46" fmla="*/ 2147483647 w 82"/>
                <a:gd name="T47" fmla="*/ 2147483647 h 168"/>
                <a:gd name="T48" fmla="*/ 2147483647 w 82"/>
                <a:gd name="T49" fmla="*/ 2147483647 h 168"/>
                <a:gd name="T50" fmla="*/ 2147483647 w 82"/>
                <a:gd name="T51" fmla="*/ 2147483647 h 168"/>
                <a:gd name="T52" fmla="*/ 2147483647 w 82"/>
                <a:gd name="T53" fmla="*/ 2147483647 h 168"/>
                <a:gd name="T54" fmla="*/ 2147483647 w 82"/>
                <a:gd name="T55" fmla="*/ 2147483647 h 168"/>
                <a:gd name="T56" fmla="*/ 2147483647 w 82"/>
                <a:gd name="T57" fmla="*/ 2147483647 h 168"/>
                <a:gd name="T58" fmla="*/ 2147483647 w 82"/>
                <a:gd name="T59" fmla="*/ 2147483647 h 168"/>
                <a:gd name="T60" fmla="*/ 2147483647 w 82"/>
                <a:gd name="T61" fmla="*/ 2147483647 h 168"/>
                <a:gd name="T62" fmla="*/ 2147483647 w 82"/>
                <a:gd name="T63" fmla="*/ 2147483647 h 168"/>
                <a:gd name="T64" fmla="*/ 2147483647 w 82"/>
                <a:gd name="T65" fmla="*/ 2147483647 h 168"/>
                <a:gd name="T66" fmla="*/ 2147483647 w 82"/>
                <a:gd name="T67" fmla="*/ 2147483647 h 168"/>
                <a:gd name="T68" fmla="*/ 2147483647 w 82"/>
                <a:gd name="T69" fmla="*/ 2147483647 h 168"/>
                <a:gd name="T70" fmla="*/ 2147483647 w 82"/>
                <a:gd name="T71" fmla="*/ 2147483647 h 168"/>
                <a:gd name="T72" fmla="*/ 2147483647 w 82"/>
                <a:gd name="T73" fmla="*/ 2147483647 h 168"/>
                <a:gd name="T74" fmla="*/ 2147483647 w 82"/>
                <a:gd name="T75" fmla="*/ 2147483647 h 168"/>
                <a:gd name="T76" fmla="*/ 2147483647 w 82"/>
                <a:gd name="T77" fmla="*/ 2147483647 h 168"/>
                <a:gd name="T78" fmla="*/ 2147483647 w 82"/>
                <a:gd name="T79" fmla="*/ 2147483647 h 168"/>
                <a:gd name="T80" fmla="*/ 2147483647 w 82"/>
                <a:gd name="T81" fmla="*/ 2147483647 h 168"/>
                <a:gd name="T82" fmla="*/ 2147483647 w 82"/>
                <a:gd name="T83" fmla="*/ 2147483647 h 168"/>
                <a:gd name="T84" fmla="*/ 2147483647 w 82"/>
                <a:gd name="T85" fmla="*/ 2147483647 h 168"/>
                <a:gd name="T86" fmla="*/ 2147483647 w 82"/>
                <a:gd name="T87" fmla="*/ 2147483647 h 168"/>
                <a:gd name="T88" fmla="*/ 2147483647 w 82"/>
                <a:gd name="T89" fmla="*/ 2147483647 h 168"/>
                <a:gd name="T90" fmla="*/ 2147483647 w 82"/>
                <a:gd name="T91" fmla="*/ 2147483647 h 168"/>
                <a:gd name="T92" fmla="*/ 2147483647 w 82"/>
                <a:gd name="T93" fmla="*/ 2147483647 h 168"/>
                <a:gd name="T94" fmla="*/ 2147483647 w 82"/>
                <a:gd name="T95" fmla="*/ 2147483647 h 168"/>
                <a:gd name="T96" fmla="*/ 2147483647 w 82"/>
                <a:gd name="T97" fmla="*/ 2147483647 h 168"/>
                <a:gd name="T98" fmla="*/ 2147483647 w 82"/>
                <a:gd name="T99" fmla="*/ 2147483647 h 168"/>
                <a:gd name="T100" fmla="*/ 2147483647 w 82"/>
                <a:gd name="T101" fmla="*/ 2147483647 h 168"/>
                <a:gd name="T102" fmla="*/ 2147483647 w 82"/>
                <a:gd name="T103" fmla="*/ 2147483647 h 168"/>
                <a:gd name="T104" fmla="*/ 2147483647 w 82"/>
                <a:gd name="T105" fmla="*/ 2147483647 h 168"/>
                <a:gd name="T106" fmla="*/ 2147483647 w 82"/>
                <a:gd name="T107" fmla="*/ 2147483647 h 168"/>
                <a:gd name="T108" fmla="*/ 2147483647 w 82"/>
                <a:gd name="T109" fmla="*/ 2147483647 h 168"/>
                <a:gd name="T110" fmla="*/ 2147483647 w 82"/>
                <a:gd name="T111" fmla="*/ 2147483647 h 168"/>
                <a:gd name="T112" fmla="*/ 2147483647 w 82"/>
                <a:gd name="T113" fmla="*/ 2147483647 h 168"/>
                <a:gd name="T114" fmla="*/ 0 w 82"/>
                <a:gd name="T115" fmla="*/ 2147483647 h 168"/>
                <a:gd name="T116" fmla="*/ 0 w 82"/>
                <a:gd name="T117" fmla="*/ 2147483647 h 168"/>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w 82"/>
                <a:gd name="T178" fmla="*/ 0 h 168"/>
                <a:gd name="T179" fmla="*/ 82 w 82"/>
                <a:gd name="T180" fmla="*/ 168 h 168"/>
              </a:gdLst>
              <a:ahLst/>
              <a:cxnLst>
                <a:cxn ang="T118">
                  <a:pos x="T0" y="T1"/>
                </a:cxn>
                <a:cxn ang="T119">
                  <a:pos x="T2" y="T3"/>
                </a:cxn>
                <a:cxn ang="T120">
                  <a:pos x="T4" y="T5"/>
                </a:cxn>
                <a:cxn ang="T121">
                  <a:pos x="T6" y="T7"/>
                </a:cxn>
                <a:cxn ang="T122">
                  <a:pos x="T8" y="T9"/>
                </a:cxn>
                <a:cxn ang="T123">
                  <a:pos x="T10" y="T11"/>
                </a:cxn>
                <a:cxn ang="T124">
                  <a:pos x="T12" y="T13"/>
                </a:cxn>
                <a:cxn ang="T125">
                  <a:pos x="T14" y="T15"/>
                </a:cxn>
                <a:cxn ang="T126">
                  <a:pos x="T16" y="T17"/>
                </a:cxn>
                <a:cxn ang="T127">
                  <a:pos x="T18" y="T19"/>
                </a:cxn>
                <a:cxn ang="T128">
                  <a:pos x="T20" y="T21"/>
                </a:cxn>
                <a:cxn ang="T129">
                  <a:pos x="T22" y="T23"/>
                </a:cxn>
                <a:cxn ang="T130">
                  <a:pos x="T24" y="T25"/>
                </a:cxn>
                <a:cxn ang="T131">
                  <a:pos x="T26" y="T27"/>
                </a:cxn>
                <a:cxn ang="T132">
                  <a:pos x="T28" y="T29"/>
                </a:cxn>
                <a:cxn ang="T133">
                  <a:pos x="T30" y="T31"/>
                </a:cxn>
                <a:cxn ang="T134">
                  <a:pos x="T32" y="T33"/>
                </a:cxn>
                <a:cxn ang="T135">
                  <a:pos x="T34" y="T35"/>
                </a:cxn>
                <a:cxn ang="T136">
                  <a:pos x="T36" y="T37"/>
                </a:cxn>
                <a:cxn ang="T137">
                  <a:pos x="T38" y="T39"/>
                </a:cxn>
                <a:cxn ang="T138">
                  <a:pos x="T40" y="T41"/>
                </a:cxn>
                <a:cxn ang="T139">
                  <a:pos x="T42" y="T43"/>
                </a:cxn>
                <a:cxn ang="T140">
                  <a:pos x="T44" y="T45"/>
                </a:cxn>
                <a:cxn ang="T141">
                  <a:pos x="T46" y="T47"/>
                </a:cxn>
                <a:cxn ang="T142">
                  <a:pos x="T48" y="T49"/>
                </a:cxn>
                <a:cxn ang="T143">
                  <a:pos x="T50" y="T51"/>
                </a:cxn>
                <a:cxn ang="T144">
                  <a:pos x="T52" y="T53"/>
                </a:cxn>
                <a:cxn ang="T145">
                  <a:pos x="T54" y="T55"/>
                </a:cxn>
                <a:cxn ang="T146">
                  <a:pos x="T56" y="T57"/>
                </a:cxn>
                <a:cxn ang="T147">
                  <a:pos x="T58" y="T59"/>
                </a:cxn>
                <a:cxn ang="T148">
                  <a:pos x="T60" y="T61"/>
                </a:cxn>
                <a:cxn ang="T149">
                  <a:pos x="T62" y="T63"/>
                </a:cxn>
                <a:cxn ang="T150">
                  <a:pos x="T64" y="T65"/>
                </a:cxn>
                <a:cxn ang="T151">
                  <a:pos x="T66" y="T67"/>
                </a:cxn>
                <a:cxn ang="T152">
                  <a:pos x="T68" y="T69"/>
                </a:cxn>
                <a:cxn ang="T153">
                  <a:pos x="T70" y="T71"/>
                </a:cxn>
                <a:cxn ang="T154">
                  <a:pos x="T72" y="T73"/>
                </a:cxn>
                <a:cxn ang="T155">
                  <a:pos x="T74" y="T75"/>
                </a:cxn>
                <a:cxn ang="T156">
                  <a:pos x="T76" y="T77"/>
                </a:cxn>
                <a:cxn ang="T157">
                  <a:pos x="T78" y="T79"/>
                </a:cxn>
                <a:cxn ang="T158">
                  <a:pos x="T80" y="T81"/>
                </a:cxn>
                <a:cxn ang="T159">
                  <a:pos x="T82" y="T83"/>
                </a:cxn>
                <a:cxn ang="T160">
                  <a:pos x="T84" y="T85"/>
                </a:cxn>
                <a:cxn ang="T161">
                  <a:pos x="T86" y="T87"/>
                </a:cxn>
                <a:cxn ang="T162">
                  <a:pos x="T88" y="T89"/>
                </a:cxn>
                <a:cxn ang="T163">
                  <a:pos x="T90" y="T91"/>
                </a:cxn>
                <a:cxn ang="T164">
                  <a:pos x="T92" y="T93"/>
                </a:cxn>
                <a:cxn ang="T165">
                  <a:pos x="T94" y="T95"/>
                </a:cxn>
                <a:cxn ang="T166">
                  <a:pos x="T96" y="T97"/>
                </a:cxn>
                <a:cxn ang="T167">
                  <a:pos x="T98" y="T99"/>
                </a:cxn>
                <a:cxn ang="T168">
                  <a:pos x="T100" y="T101"/>
                </a:cxn>
                <a:cxn ang="T169">
                  <a:pos x="T102" y="T103"/>
                </a:cxn>
                <a:cxn ang="T170">
                  <a:pos x="T104" y="T105"/>
                </a:cxn>
                <a:cxn ang="T171">
                  <a:pos x="T106" y="T107"/>
                </a:cxn>
                <a:cxn ang="T172">
                  <a:pos x="T108" y="T109"/>
                </a:cxn>
                <a:cxn ang="T173">
                  <a:pos x="T110" y="T111"/>
                </a:cxn>
                <a:cxn ang="T174">
                  <a:pos x="T112" y="T113"/>
                </a:cxn>
                <a:cxn ang="T175">
                  <a:pos x="T114" y="T115"/>
                </a:cxn>
                <a:cxn ang="T176">
                  <a:pos x="T116" y="T117"/>
                </a:cxn>
              </a:cxnLst>
              <a:rect l="T177" t="T178" r="T179" b="T180"/>
              <a:pathLst>
                <a:path w="82" h="168">
                  <a:moveTo>
                    <a:pt x="0" y="76"/>
                  </a:moveTo>
                  <a:lnTo>
                    <a:pt x="0" y="74"/>
                  </a:lnTo>
                  <a:lnTo>
                    <a:pt x="2" y="72"/>
                  </a:lnTo>
                  <a:lnTo>
                    <a:pt x="4" y="72"/>
                  </a:lnTo>
                  <a:lnTo>
                    <a:pt x="6" y="72"/>
                  </a:lnTo>
                  <a:lnTo>
                    <a:pt x="6" y="70"/>
                  </a:lnTo>
                  <a:lnTo>
                    <a:pt x="6" y="68"/>
                  </a:lnTo>
                  <a:lnTo>
                    <a:pt x="10" y="66"/>
                  </a:lnTo>
                  <a:lnTo>
                    <a:pt x="12" y="66"/>
                  </a:lnTo>
                  <a:lnTo>
                    <a:pt x="14" y="64"/>
                  </a:lnTo>
                  <a:lnTo>
                    <a:pt x="14" y="62"/>
                  </a:lnTo>
                  <a:lnTo>
                    <a:pt x="14" y="60"/>
                  </a:lnTo>
                  <a:lnTo>
                    <a:pt x="16" y="60"/>
                  </a:lnTo>
                  <a:lnTo>
                    <a:pt x="14" y="58"/>
                  </a:lnTo>
                  <a:lnTo>
                    <a:pt x="16" y="56"/>
                  </a:lnTo>
                  <a:lnTo>
                    <a:pt x="16" y="52"/>
                  </a:lnTo>
                  <a:lnTo>
                    <a:pt x="18" y="50"/>
                  </a:lnTo>
                  <a:lnTo>
                    <a:pt x="16" y="48"/>
                  </a:lnTo>
                  <a:lnTo>
                    <a:pt x="16" y="46"/>
                  </a:lnTo>
                  <a:lnTo>
                    <a:pt x="16" y="44"/>
                  </a:lnTo>
                  <a:lnTo>
                    <a:pt x="16" y="40"/>
                  </a:lnTo>
                  <a:lnTo>
                    <a:pt x="16" y="38"/>
                  </a:lnTo>
                  <a:lnTo>
                    <a:pt x="14" y="36"/>
                  </a:lnTo>
                  <a:lnTo>
                    <a:pt x="14" y="34"/>
                  </a:lnTo>
                  <a:lnTo>
                    <a:pt x="14" y="32"/>
                  </a:lnTo>
                  <a:lnTo>
                    <a:pt x="14" y="30"/>
                  </a:lnTo>
                  <a:lnTo>
                    <a:pt x="14" y="28"/>
                  </a:lnTo>
                  <a:lnTo>
                    <a:pt x="14" y="26"/>
                  </a:lnTo>
                  <a:lnTo>
                    <a:pt x="14" y="24"/>
                  </a:lnTo>
                  <a:lnTo>
                    <a:pt x="16" y="24"/>
                  </a:lnTo>
                  <a:lnTo>
                    <a:pt x="16" y="22"/>
                  </a:lnTo>
                  <a:lnTo>
                    <a:pt x="16" y="20"/>
                  </a:lnTo>
                  <a:lnTo>
                    <a:pt x="14" y="20"/>
                  </a:lnTo>
                  <a:lnTo>
                    <a:pt x="12" y="20"/>
                  </a:lnTo>
                  <a:lnTo>
                    <a:pt x="12" y="18"/>
                  </a:lnTo>
                  <a:lnTo>
                    <a:pt x="14" y="18"/>
                  </a:lnTo>
                  <a:lnTo>
                    <a:pt x="16" y="18"/>
                  </a:lnTo>
                  <a:lnTo>
                    <a:pt x="16" y="16"/>
                  </a:lnTo>
                  <a:lnTo>
                    <a:pt x="18" y="16"/>
                  </a:lnTo>
                  <a:lnTo>
                    <a:pt x="18" y="14"/>
                  </a:lnTo>
                  <a:lnTo>
                    <a:pt x="20" y="12"/>
                  </a:lnTo>
                  <a:lnTo>
                    <a:pt x="20" y="10"/>
                  </a:lnTo>
                  <a:lnTo>
                    <a:pt x="20" y="8"/>
                  </a:lnTo>
                  <a:lnTo>
                    <a:pt x="22" y="8"/>
                  </a:lnTo>
                  <a:lnTo>
                    <a:pt x="24" y="8"/>
                  </a:lnTo>
                  <a:lnTo>
                    <a:pt x="26" y="8"/>
                  </a:lnTo>
                  <a:lnTo>
                    <a:pt x="26" y="6"/>
                  </a:lnTo>
                  <a:lnTo>
                    <a:pt x="28" y="6"/>
                  </a:lnTo>
                  <a:lnTo>
                    <a:pt x="28" y="4"/>
                  </a:lnTo>
                  <a:lnTo>
                    <a:pt x="30" y="4"/>
                  </a:lnTo>
                  <a:lnTo>
                    <a:pt x="32" y="2"/>
                  </a:lnTo>
                  <a:lnTo>
                    <a:pt x="34" y="2"/>
                  </a:lnTo>
                  <a:lnTo>
                    <a:pt x="40" y="0"/>
                  </a:lnTo>
                  <a:lnTo>
                    <a:pt x="44" y="0"/>
                  </a:lnTo>
                  <a:lnTo>
                    <a:pt x="44" y="2"/>
                  </a:lnTo>
                  <a:lnTo>
                    <a:pt x="42" y="2"/>
                  </a:lnTo>
                  <a:lnTo>
                    <a:pt x="42" y="4"/>
                  </a:lnTo>
                  <a:lnTo>
                    <a:pt x="44" y="4"/>
                  </a:lnTo>
                  <a:lnTo>
                    <a:pt x="44" y="2"/>
                  </a:lnTo>
                  <a:lnTo>
                    <a:pt x="48" y="2"/>
                  </a:lnTo>
                  <a:lnTo>
                    <a:pt x="50" y="2"/>
                  </a:lnTo>
                  <a:lnTo>
                    <a:pt x="52" y="2"/>
                  </a:lnTo>
                  <a:lnTo>
                    <a:pt x="52" y="4"/>
                  </a:lnTo>
                  <a:lnTo>
                    <a:pt x="50" y="4"/>
                  </a:lnTo>
                  <a:lnTo>
                    <a:pt x="48" y="4"/>
                  </a:lnTo>
                  <a:lnTo>
                    <a:pt x="50" y="4"/>
                  </a:lnTo>
                  <a:lnTo>
                    <a:pt x="50" y="6"/>
                  </a:lnTo>
                  <a:lnTo>
                    <a:pt x="50" y="8"/>
                  </a:lnTo>
                  <a:lnTo>
                    <a:pt x="54" y="10"/>
                  </a:lnTo>
                  <a:lnTo>
                    <a:pt x="52" y="12"/>
                  </a:lnTo>
                  <a:lnTo>
                    <a:pt x="50" y="12"/>
                  </a:lnTo>
                  <a:lnTo>
                    <a:pt x="52" y="12"/>
                  </a:lnTo>
                  <a:lnTo>
                    <a:pt x="54" y="14"/>
                  </a:lnTo>
                  <a:lnTo>
                    <a:pt x="56" y="14"/>
                  </a:lnTo>
                  <a:lnTo>
                    <a:pt x="58" y="14"/>
                  </a:lnTo>
                  <a:lnTo>
                    <a:pt x="58" y="12"/>
                  </a:lnTo>
                  <a:lnTo>
                    <a:pt x="58" y="10"/>
                  </a:lnTo>
                  <a:lnTo>
                    <a:pt x="60" y="10"/>
                  </a:lnTo>
                  <a:lnTo>
                    <a:pt x="62" y="10"/>
                  </a:lnTo>
                  <a:lnTo>
                    <a:pt x="64" y="8"/>
                  </a:lnTo>
                  <a:lnTo>
                    <a:pt x="64" y="6"/>
                  </a:lnTo>
                  <a:lnTo>
                    <a:pt x="68" y="6"/>
                  </a:lnTo>
                  <a:lnTo>
                    <a:pt x="68" y="10"/>
                  </a:lnTo>
                  <a:lnTo>
                    <a:pt x="68" y="12"/>
                  </a:lnTo>
                  <a:lnTo>
                    <a:pt x="66" y="14"/>
                  </a:lnTo>
                  <a:lnTo>
                    <a:pt x="66" y="16"/>
                  </a:lnTo>
                  <a:lnTo>
                    <a:pt x="64" y="18"/>
                  </a:lnTo>
                  <a:lnTo>
                    <a:pt x="64" y="20"/>
                  </a:lnTo>
                  <a:lnTo>
                    <a:pt x="62" y="20"/>
                  </a:lnTo>
                  <a:lnTo>
                    <a:pt x="60" y="22"/>
                  </a:lnTo>
                  <a:lnTo>
                    <a:pt x="58" y="22"/>
                  </a:lnTo>
                  <a:lnTo>
                    <a:pt x="58" y="24"/>
                  </a:lnTo>
                  <a:lnTo>
                    <a:pt x="56" y="24"/>
                  </a:lnTo>
                  <a:lnTo>
                    <a:pt x="56" y="26"/>
                  </a:lnTo>
                  <a:lnTo>
                    <a:pt x="56" y="28"/>
                  </a:lnTo>
                  <a:lnTo>
                    <a:pt x="58" y="30"/>
                  </a:lnTo>
                  <a:lnTo>
                    <a:pt x="60" y="34"/>
                  </a:lnTo>
                  <a:lnTo>
                    <a:pt x="62" y="36"/>
                  </a:lnTo>
                  <a:lnTo>
                    <a:pt x="64" y="36"/>
                  </a:lnTo>
                  <a:lnTo>
                    <a:pt x="64" y="38"/>
                  </a:lnTo>
                  <a:lnTo>
                    <a:pt x="66" y="38"/>
                  </a:lnTo>
                  <a:lnTo>
                    <a:pt x="68" y="38"/>
                  </a:lnTo>
                  <a:lnTo>
                    <a:pt x="68" y="40"/>
                  </a:lnTo>
                  <a:lnTo>
                    <a:pt x="68" y="42"/>
                  </a:lnTo>
                  <a:lnTo>
                    <a:pt x="68" y="44"/>
                  </a:lnTo>
                  <a:lnTo>
                    <a:pt x="68" y="46"/>
                  </a:lnTo>
                  <a:lnTo>
                    <a:pt x="70" y="46"/>
                  </a:lnTo>
                  <a:lnTo>
                    <a:pt x="70" y="48"/>
                  </a:lnTo>
                  <a:lnTo>
                    <a:pt x="72" y="48"/>
                  </a:lnTo>
                  <a:lnTo>
                    <a:pt x="70" y="50"/>
                  </a:lnTo>
                  <a:lnTo>
                    <a:pt x="70" y="52"/>
                  </a:lnTo>
                  <a:lnTo>
                    <a:pt x="68" y="52"/>
                  </a:lnTo>
                  <a:lnTo>
                    <a:pt x="68" y="54"/>
                  </a:lnTo>
                  <a:lnTo>
                    <a:pt x="66" y="58"/>
                  </a:lnTo>
                  <a:lnTo>
                    <a:pt x="66" y="60"/>
                  </a:lnTo>
                  <a:lnTo>
                    <a:pt x="64" y="62"/>
                  </a:lnTo>
                  <a:lnTo>
                    <a:pt x="64" y="64"/>
                  </a:lnTo>
                  <a:lnTo>
                    <a:pt x="62" y="64"/>
                  </a:lnTo>
                  <a:lnTo>
                    <a:pt x="60" y="66"/>
                  </a:lnTo>
                  <a:lnTo>
                    <a:pt x="58" y="66"/>
                  </a:lnTo>
                  <a:lnTo>
                    <a:pt x="58" y="68"/>
                  </a:lnTo>
                  <a:lnTo>
                    <a:pt x="56" y="68"/>
                  </a:lnTo>
                  <a:lnTo>
                    <a:pt x="56" y="70"/>
                  </a:lnTo>
                  <a:lnTo>
                    <a:pt x="52" y="72"/>
                  </a:lnTo>
                  <a:lnTo>
                    <a:pt x="50" y="72"/>
                  </a:lnTo>
                  <a:lnTo>
                    <a:pt x="50" y="74"/>
                  </a:lnTo>
                  <a:lnTo>
                    <a:pt x="48" y="74"/>
                  </a:lnTo>
                  <a:lnTo>
                    <a:pt x="50" y="74"/>
                  </a:lnTo>
                  <a:lnTo>
                    <a:pt x="50" y="76"/>
                  </a:lnTo>
                  <a:lnTo>
                    <a:pt x="50" y="78"/>
                  </a:lnTo>
                  <a:lnTo>
                    <a:pt x="52" y="80"/>
                  </a:lnTo>
                  <a:lnTo>
                    <a:pt x="52" y="82"/>
                  </a:lnTo>
                  <a:lnTo>
                    <a:pt x="54" y="84"/>
                  </a:lnTo>
                  <a:lnTo>
                    <a:pt x="56" y="84"/>
                  </a:lnTo>
                  <a:lnTo>
                    <a:pt x="56" y="86"/>
                  </a:lnTo>
                  <a:lnTo>
                    <a:pt x="58" y="86"/>
                  </a:lnTo>
                  <a:lnTo>
                    <a:pt x="60" y="86"/>
                  </a:lnTo>
                  <a:lnTo>
                    <a:pt x="62" y="86"/>
                  </a:lnTo>
                  <a:lnTo>
                    <a:pt x="62" y="84"/>
                  </a:lnTo>
                  <a:lnTo>
                    <a:pt x="64" y="84"/>
                  </a:lnTo>
                  <a:lnTo>
                    <a:pt x="64" y="86"/>
                  </a:lnTo>
                  <a:lnTo>
                    <a:pt x="64" y="88"/>
                  </a:lnTo>
                  <a:lnTo>
                    <a:pt x="64" y="90"/>
                  </a:lnTo>
                  <a:lnTo>
                    <a:pt x="66" y="90"/>
                  </a:lnTo>
                  <a:lnTo>
                    <a:pt x="68" y="88"/>
                  </a:lnTo>
                  <a:lnTo>
                    <a:pt x="68" y="86"/>
                  </a:lnTo>
                  <a:lnTo>
                    <a:pt x="70" y="86"/>
                  </a:lnTo>
                  <a:lnTo>
                    <a:pt x="72" y="86"/>
                  </a:lnTo>
                  <a:lnTo>
                    <a:pt x="72" y="88"/>
                  </a:lnTo>
                  <a:lnTo>
                    <a:pt x="72" y="90"/>
                  </a:lnTo>
                  <a:lnTo>
                    <a:pt x="72" y="92"/>
                  </a:lnTo>
                  <a:lnTo>
                    <a:pt x="72" y="94"/>
                  </a:lnTo>
                  <a:lnTo>
                    <a:pt x="72" y="96"/>
                  </a:lnTo>
                  <a:lnTo>
                    <a:pt x="74" y="96"/>
                  </a:lnTo>
                  <a:lnTo>
                    <a:pt x="78" y="98"/>
                  </a:lnTo>
                  <a:lnTo>
                    <a:pt x="80" y="98"/>
                  </a:lnTo>
                  <a:lnTo>
                    <a:pt x="80" y="96"/>
                  </a:lnTo>
                  <a:lnTo>
                    <a:pt x="80" y="98"/>
                  </a:lnTo>
                  <a:lnTo>
                    <a:pt x="82" y="98"/>
                  </a:lnTo>
                  <a:lnTo>
                    <a:pt x="82" y="100"/>
                  </a:lnTo>
                  <a:lnTo>
                    <a:pt x="80" y="100"/>
                  </a:lnTo>
                  <a:lnTo>
                    <a:pt x="80" y="102"/>
                  </a:lnTo>
                  <a:lnTo>
                    <a:pt x="80" y="104"/>
                  </a:lnTo>
                  <a:lnTo>
                    <a:pt x="80" y="106"/>
                  </a:lnTo>
                  <a:lnTo>
                    <a:pt x="80" y="110"/>
                  </a:lnTo>
                  <a:lnTo>
                    <a:pt x="80" y="112"/>
                  </a:lnTo>
                  <a:lnTo>
                    <a:pt x="82" y="112"/>
                  </a:lnTo>
                  <a:lnTo>
                    <a:pt x="82" y="114"/>
                  </a:lnTo>
                  <a:lnTo>
                    <a:pt x="82" y="116"/>
                  </a:lnTo>
                  <a:lnTo>
                    <a:pt x="80" y="116"/>
                  </a:lnTo>
                  <a:lnTo>
                    <a:pt x="80" y="118"/>
                  </a:lnTo>
                  <a:lnTo>
                    <a:pt x="78" y="118"/>
                  </a:lnTo>
                  <a:lnTo>
                    <a:pt x="74" y="120"/>
                  </a:lnTo>
                  <a:lnTo>
                    <a:pt x="72" y="120"/>
                  </a:lnTo>
                  <a:lnTo>
                    <a:pt x="68" y="122"/>
                  </a:lnTo>
                  <a:lnTo>
                    <a:pt x="68" y="124"/>
                  </a:lnTo>
                  <a:lnTo>
                    <a:pt x="66" y="126"/>
                  </a:lnTo>
                  <a:lnTo>
                    <a:pt x="64" y="128"/>
                  </a:lnTo>
                  <a:lnTo>
                    <a:pt x="62" y="130"/>
                  </a:lnTo>
                  <a:lnTo>
                    <a:pt x="60" y="132"/>
                  </a:lnTo>
                  <a:lnTo>
                    <a:pt x="58" y="132"/>
                  </a:lnTo>
                  <a:lnTo>
                    <a:pt x="56" y="132"/>
                  </a:lnTo>
                  <a:lnTo>
                    <a:pt x="54" y="136"/>
                  </a:lnTo>
                  <a:lnTo>
                    <a:pt x="54" y="138"/>
                  </a:lnTo>
                  <a:lnTo>
                    <a:pt x="54" y="142"/>
                  </a:lnTo>
                  <a:lnTo>
                    <a:pt x="56" y="144"/>
                  </a:lnTo>
                  <a:lnTo>
                    <a:pt x="56" y="148"/>
                  </a:lnTo>
                  <a:lnTo>
                    <a:pt x="58" y="152"/>
                  </a:lnTo>
                  <a:lnTo>
                    <a:pt x="56" y="156"/>
                  </a:lnTo>
                  <a:lnTo>
                    <a:pt x="54" y="160"/>
                  </a:lnTo>
                  <a:lnTo>
                    <a:pt x="52" y="162"/>
                  </a:lnTo>
                  <a:lnTo>
                    <a:pt x="50" y="164"/>
                  </a:lnTo>
                  <a:lnTo>
                    <a:pt x="50" y="166"/>
                  </a:lnTo>
                  <a:lnTo>
                    <a:pt x="48" y="166"/>
                  </a:lnTo>
                  <a:lnTo>
                    <a:pt x="46" y="166"/>
                  </a:lnTo>
                  <a:lnTo>
                    <a:pt x="44" y="166"/>
                  </a:lnTo>
                  <a:lnTo>
                    <a:pt x="42" y="168"/>
                  </a:lnTo>
                  <a:lnTo>
                    <a:pt x="42" y="166"/>
                  </a:lnTo>
                  <a:lnTo>
                    <a:pt x="40" y="162"/>
                  </a:lnTo>
                  <a:lnTo>
                    <a:pt x="40" y="158"/>
                  </a:lnTo>
                  <a:lnTo>
                    <a:pt x="40" y="154"/>
                  </a:lnTo>
                  <a:lnTo>
                    <a:pt x="40" y="148"/>
                  </a:lnTo>
                  <a:lnTo>
                    <a:pt x="38" y="144"/>
                  </a:lnTo>
                  <a:lnTo>
                    <a:pt x="36" y="136"/>
                  </a:lnTo>
                  <a:lnTo>
                    <a:pt x="36" y="134"/>
                  </a:lnTo>
                  <a:lnTo>
                    <a:pt x="34" y="126"/>
                  </a:lnTo>
                  <a:lnTo>
                    <a:pt x="34" y="124"/>
                  </a:lnTo>
                  <a:lnTo>
                    <a:pt x="32" y="122"/>
                  </a:lnTo>
                  <a:lnTo>
                    <a:pt x="28" y="120"/>
                  </a:lnTo>
                  <a:lnTo>
                    <a:pt x="26" y="118"/>
                  </a:lnTo>
                  <a:lnTo>
                    <a:pt x="22" y="116"/>
                  </a:lnTo>
                  <a:lnTo>
                    <a:pt x="20" y="114"/>
                  </a:lnTo>
                  <a:lnTo>
                    <a:pt x="18" y="114"/>
                  </a:lnTo>
                  <a:lnTo>
                    <a:pt x="18" y="112"/>
                  </a:lnTo>
                  <a:lnTo>
                    <a:pt x="18" y="110"/>
                  </a:lnTo>
                  <a:lnTo>
                    <a:pt x="18" y="108"/>
                  </a:lnTo>
                  <a:lnTo>
                    <a:pt x="16" y="106"/>
                  </a:lnTo>
                  <a:lnTo>
                    <a:pt x="16" y="104"/>
                  </a:lnTo>
                  <a:lnTo>
                    <a:pt x="14" y="102"/>
                  </a:lnTo>
                  <a:lnTo>
                    <a:pt x="12" y="100"/>
                  </a:lnTo>
                  <a:lnTo>
                    <a:pt x="10" y="100"/>
                  </a:lnTo>
                  <a:lnTo>
                    <a:pt x="6" y="96"/>
                  </a:lnTo>
                  <a:lnTo>
                    <a:pt x="4" y="96"/>
                  </a:lnTo>
                  <a:lnTo>
                    <a:pt x="4" y="94"/>
                  </a:lnTo>
                  <a:lnTo>
                    <a:pt x="4" y="92"/>
                  </a:lnTo>
                  <a:lnTo>
                    <a:pt x="4" y="90"/>
                  </a:lnTo>
                  <a:lnTo>
                    <a:pt x="0" y="86"/>
                  </a:lnTo>
                  <a:lnTo>
                    <a:pt x="0" y="82"/>
                  </a:lnTo>
                  <a:lnTo>
                    <a:pt x="0" y="80"/>
                  </a:lnTo>
                  <a:lnTo>
                    <a:pt x="0" y="78"/>
                  </a:lnTo>
                  <a:lnTo>
                    <a:pt x="0" y="76"/>
                  </a:lnTo>
                  <a:close/>
                </a:path>
              </a:pathLst>
            </a:custGeom>
            <a:solidFill>
              <a:schemeClr val="bg1">
                <a:lumMod val="85000"/>
              </a:schemeClr>
            </a:solidFill>
            <a:ln w="3175">
              <a:solidFill>
                <a:schemeClr val="bg1"/>
              </a:solidFill>
              <a:prstDash val="sysDot"/>
              <a:round/>
              <a:headEnd/>
              <a:tailEnd/>
            </a:ln>
          </p:spPr>
          <p:txBody>
            <a:bodyPr/>
            <a:lstStyle/>
            <a:p>
              <a:endParaRPr lang="de-DE" sz="2400" dirty="0">
                <a:solidFill>
                  <a:srgbClr val="000000"/>
                </a:solidFill>
              </a:endParaRPr>
            </a:p>
          </p:txBody>
        </p:sp>
        <p:sp>
          <p:nvSpPr>
            <p:cNvPr id="1241" name="Freeform 2435"/>
            <p:cNvSpPr>
              <a:spLocks/>
            </p:cNvSpPr>
            <p:nvPr/>
          </p:nvSpPr>
          <p:spPr bwMode="auto">
            <a:xfrm>
              <a:off x="3990647" y="2210778"/>
              <a:ext cx="416260" cy="442409"/>
            </a:xfrm>
            <a:custGeom>
              <a:avLst/>
              <a:gdLst>
                <a:gd name="T0" fmla="*/ 2147483647 w 420"/>
                <a:gd name="T1" fmla="*/ 2147483647 h 428"/>
                <a:gd name="T2" fmla="*/ 2147483647 w 420"/>
                <a:gd name="T3" fmla="*/ 2147483647 h 428"/>
                <a:gd name="T4" fmla="*/ 2147483647 w 420"/>
                <a:gd name="T5" fmla="*/ 2147483647 h 428"/>
                <a:gd name="T6" fmla="*/ 2147483647 w 420"/>
                <a:gd name="T7" fmla="*/ 2147483647 h 428"/>
                <a:gd name="T8" fmla="*/ 2147483647 w 420"/>
                <a:gd name="T9" fmla="*/ 2147483647 h 428"/>
                <a:gd name="T10" fmla="*/ 2147483647 w 420"/>
                <a:gd name="T11" fmla="*/ 2147483647 h 428"/>
                <a:gd name="T12" fmla="*/ 2147483647 w 420"/>
                <a:gd name="T13" fmla="*/ 2147483647 h 428"/>
                <a:gd name="T14" fmla="*/ 2147483647 w 420"/>
                <a:gd name="T15" fmla="*/ 2147483647 h 428"/>
                <a:gd name="T16" fmla="*/ 2147483647 w 420"/>
                <a:gd name="T17" fmla="*/ 2147483647 h 428"/>
                <a:gd name="T18" fmla="*/ 2147483647 w 420"/>
                <a:gd name="T19" fmla="*/ 2147483647 h 428"/>
                <a:gd name="T20" fmla="*/ 2147483647 w 420"/>
                <a:gd name="T21" fmla="*/ 2147483647 h 428"/>
                <a:gd name="T22" fmla="*/ 2147483647 w 420"/>
                <a:gd name="T23" fmla="*/ 2147483647 h 428"/>
                <a:gd name="T24" fmla="*/ 2147483647 w 420"/>
                <a:gd name="T25" fmla="*/ 2147483647 h 428"/>
                <a:gd name="T26" fmla="*/ 2147483647 w 420"/>
                <a:gd name="T27" fmla="*/ 2147483647 h 428"/>
                <a:gd name="T28" fmla="*/ 2147483647 w 420"/>
                <a:gd name="T29" fmla="*/ 2147483647 h 428"/>
                <a:gd name="T30" fmla="*/ 2147483647 w 420"/>
                <a:gd name="T31" fmla="*/ 2147483647 h 428"/>
                <a:gd name="T32" fmla="*/ 2147483647 w 420"/>
                <a:gd name="T33" fmla="*/ 2147483647 h 428"/>
                <a:gd name="T34" fmla="*/ 2147483647 w 420"/>
                <a:gd name="T35" fmla="*/ 2147483647 h 428"/>
                <a:gd name="T36" fmla="*/ 2147483647 w 420"/>
                <a:gd name="T37" fmla="*/ 2147483647 h 428"/>
                <a:gd name="T38" fmla="*/ 2147483647 w 420"/>
                <a:gd name="T39" fmla="*/ 2147483647 h 428"/>
                <a:gd name="T40" fmla="*/ 2147483647 w 420"/>
                <a:gd name="T41" fmla="*/ 2147483647 h 428"/>
                <a:gd name="T42" fmla="*/ 2147483647 w 420"/>
                <a:gd name="T43" fmla="*/ 0 h 428"/>
                <a:gd name="T44" fmla="*/ 2147483647 w 420"/>
                <a:gd name="T45" fmla="*/ 2147483647 h 428"/>
                <a:gd name="T46" fmla="*/ 2147483647 w 420"/>
                <a:gd name="T47" fmla="*/ 2147483647 h 428"/>
                <a:gd name="T48" fmla="*/ 2147483647 w 420"/>
                <a:gd name="T49" fmla="*/ 2147483647 h 428"/>
                <a:gd name="T50" fmla="*/ 2147483647 w 420"/>
                <a:gd name="T51" fmla="*/ 2147483647 h 428"/>
                <a:gd name="T52" fmla="*/ 2147483647 w 420"/>
                <a:gd name="T53" fmla="*/ 2147483647 h 428"/>
                <a:gd name="T54" fmla="*/ 2147483647 w 420"/>
                <a:gd name="T55" fmla="*/ 2147483647 h 428"/>
                <a:gd name="T56" fmla="*/ 2147483647 w 420"/>
                <a:gd name="T57" fmla="*/ 2147483647 h 428"/>
                <a:gd name="T58" fmla="*/ 2147483647 w 420"/>
                <a:gd name="T59" fmla="*/ 2147483647 h 428"/>
                <a:gd name="T60" fmla="*/ 2147483647 w 420"/>
                <a:gd name="T61" fmla="*/ 2147483647 h 428"/>
                <a:gd name="T62" fmla="*/ 2147483647 w 420"/>
                <a:gd name="T63" fmla="*/ 2147483647 h 428"/>
                <a:gd name="T64" fmla="*/ 2147483647 w 420"/>
                <a:gd name="T65" fmla="*/ 2147483647 h 428"/>
                <a:gd name="T66" fmla="*/ 2147483647 w 420"/>
                <a:gd name="T67" fmla="*/ 2147483647 h 428"/>
                <a:gd name="T68" fmla="*/ 2147483647 w 420"/>
                <a:gd name="T69" fmla="*/ 2147483647 h 428"/>
                <a:gd name="T70" fmla="*/ 2147483647 w 420"/>
                <a:gd name="T71" fmla="*/ 2147483647 h 428"/>
                <a:gd name="T72" fmla="*/ 2147483647 w 420"/>
                <a:gd name="T73" fmla="*/ 2147483647 h 428"/>
                <a:gd name="T74" fmla="*/ 2147483647 w 420"/>
                <a:gd name="T75" fmla="*/ 2147483647 h 428"/>
                <a:gd name="T76" fmla="*/ 2147483647 w 420"/>
                <a:gd name="T77" fmla="*/ 2147483647 h 428"/>
                <a:gd name="T78" fmla="*/ 2147483647 w 420"/>
                <a:gd name="T79" fmla="*/ 2147483647 h 428"/>
                <a:gd name="T80" fmla="*/ 2147483647 w 420"/>
                <a:gd name="T81" fmla="*/ 2147483647 h 428"/>
                <a:gd name="T82" fmla="*/ 2147483647 w 420"/>
                <a:gd name="T83" fmla="*/ 2147483647 h 428"/>
                <a:gd name="T84" fmla="*/ 2147483647 w 420"/>
                <a:gd name="T85" fmla="*/ 2147483647 h 428"/>
                <a:gd name="T86" fmla="*/ 2147483647 w 420"/>
                <a:gd name="T87" fmla="*/ 2147483647 h 428"/>
                <a:gd name="T88" fmla="*/ 2147483647 w 420"/>
                <a:gd name="T89" fmla="*/ 2147483647 h 428"/>
                <a:gd name="T90" fmla="*/ 2147483647 w 420"/>
                <a:gd name="T91" fmla="*/ 2147483647 h 428"/>
                <a:gd name="T92" fmla="*/ 2147483647 w 420"/>
                <a:gd name="T93" fmla="*/ 2147483647 h 428"/>
                <a:gd name="T94" fmla="*/ 2147483647 w 420"/>
                <a:gd name="T95" fmla="*/ 2147483647 h 428"/>
                <a:gd name="T96" fmla="*/ 2147483647 w 420"/>
                <a:gd name="T97" fmla="*/ 2147483647 h 428"/>
                <a:gd name="T98" fmla="*/ 2147483647 w 420"/>
                <a:gd name="T99" fmla="*/ 2147483647 h 428"/>
                <a:gd name="T100" fmla="*/ 2147483647 w 420"/>
                <a:gd name="T101" fmla="*/ 2147483647 h 428"/>
                <a:gd name="T102" fmla="*/ 2147483647 w 420"/>
                <a:gd name="T103" fmla="*/ 2147483647 h 428"/>
                <a:gd name="T104" fmla="*/ 2147483647 w 420"/>
                <a:gd name="T105" fmla="*/ 2147483647 h 428"/>
                <a:gd name="T106" fmla="*/ 2147483647 w 420"/>
                <a:gd name="T107" fmla="*/ 2147483647 h 428"/>
                <a:gd name="T108" fmla="*/ 2147483647 w 420"/>
                <a:gd name="T109" fmla="*/ 2147483647 h 428"/>
                <a:gd name="T110" fmla="*/ 2147483647 w 420"/>
                <a:gd name="T111" fmla="*/ 2147483647 h 428"/>
                <a:gd name="T112" fmla="*/ 2147483647 w 420"/>
                <a:gd name="T113" fmla="*/ 2147483647 h 428"/>
                <a:gd name="T114" fmla="*/ 2147483647 w 420"/>
                <a:gd name="T115" fmla="*/ 2147483647 h 428"/>
                <a:gd name="T116" fmla="*/ 2147483647 w 420"/>
                <a:gd name="T117" fmla="*/ 2147483647 h 428"/>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w 420"/>
                <a:gd name="T178" fmla="*/ 0 h 428"/>
                <a:gd name="T179" fmla="*/ 420 w 420"/>
                <a:gd name="T180" fmla="*/ 428 h 428"/>
              </a:gdLst>
              <a:ahLst/>
              <a:cxnLst>
                <a:cxn ang="T118">
                  <a:pos x="T0" y="T1"/>
                </a:cxn>
                <a:cxn ang="T119">
                  <a:pos x="T2" y="T3"/>
                </a:cxn>
                <a:cxn ang="T120">
                  <a:pos x="T4" y="T5"/>
                </a:cxn>
                <a:cxn ang="T121">
                  <a:pos x="T6" y="T7"/>
                </a:cxn>
                <a:cxn ang="T122">
                  <a:pos x="T8" y="T9"/>
                </a:cxn>
                <a:cxn ang="T123">
                  <a:pos x="T10" y="T11"/>
                </a:cxn>
                <a:cxn ang="T124">
                  <a:pos x="T12" y="T13"/>
                </a:cxn>
                <a:cxn ang="T125">
                  <a:pos x="T14" y="T15"/>
                </a:cxn>
                <a:cxn ang="T126">
                  <a:pos x="T16" y="T17"/>
                </a:cxn>
                <a:cxn ang="T127">
                  <a:pos x="T18" y="T19"/>
                </a:cxn>
                <a:cxn ang="T128">
                  <a:pos x="T20" y="T21"/>
                </a:cxn>
                <a:cxn ang="T129">
                  <a:pos x="T22" y="T23"/>
                </a:cxn>
                <a:cxn ang="T130">
                  <a:pos x="T24" y="T25"/>
                </a:cxn>
                <a:cxn ang="T131">
                  <a:pos x="T26" y="T27"/>
                </a:cxn>
                <a:cxn ang="T132">
                  <a:pos x="T28" y="T29"/>
                </a:cxn>
                <a:cxn ang="T133">
                  <a:pos x="T30" y="T31"/>
                </a:cxn>
                <a:cxn ang="T134">
                  <a:pos x="T32" y="T33"/>
                </a:cxn>
                <a:cxn ang="T135">
                  <a:pos x="T34" y="T35"/>
                </a:cxn>
                <a:cxn ang="T136">
                  <a:pos x="T36" y="T37"/>
                </a:cxn>
                <a:cxn ang="T137">
                  <a:pos x="T38" y="T39"/>
                </a:cxn>
                <a:cxn ang="T138">
                  <a:pos x="T40" y="T41"/>
                </a:cxn>
                <a:cxn ang="T139">
                  <a:pos x="T42" y="T43"/>
                </a:cxn>
                <a:cxn ang="T140">
                  <a:pos x="T44" y="T45"/>
                </a:cxn>
                <a:cxn ang="T141">
                  <a:pos x="T46" y="T47"/>
                </a:cxn>
                <a:cxn ang="T142">
                  <a:pos x="T48" y="T49"/>
                </a:cxn>
                <a:cxn ang="T143">
                  <a:pos x="T50" y="T51"/>
                </a:cxn>
                <a:cxn ang="T144">
                  <a:pos x="T52" y="T53"/>
                </a:cxn>
                <a:cxn ang="T145">
                  <a:pos x="T54" y="T55"/>
                </a:cxn>
                <a:cxn ang="T146">
                  <a:pos x="T56" y="T57"/>
                </a:cxn>
                <a:cxn ang="T147">
                  <a:pos x="T58" y="T59"/>
                </a:cxn>
                <a:cxn ang="T148">
                  <a:pos x="T60" y="T61"/>
                </a:cxn>
                <a:cxn ang="T149">
                  <a:pos x="T62" y="T63"/>
                </a:cxn>
                <a:cxn ang="T150">
                  <a:pos x="T64" y="T65"/>
                </a:cxn>
                <a:cxn ang="T151">
                  <a:pos x="T66" y="T67"/>
                </a:cxn>
                <a:cxn ang="T152">
                  <a:pos x="T68" y="T69"/>
                </a:cxn>
                <a:cxn ang="T153">
                  <a:pos x="T70" y="T71"/>
                </a:cxn>
                <a:cxn ang="T154">
                  <a:pos x="T72" y="T73"/>
                </a:cxn>
                <a:cxn ang="T155">
                  <a:pos x="T74" y="T75"/>
                </a:cxn>
                <a:cxn ang="T156">
                  <a:pos x="T76" y="T77"/>
                </a:cxn>
                <a:cxn ang="T157">
                  <a:pos x="T78" y="T79"/>
                </a:cxn>
                <a:cxn ang="T158">
                  <a:pos x="T80" y="T81"/>
                </a:cxn>
                <a:cxn ang="T159">
                  <a:pos x="T82" y="T83"/>
                </a:cxn>
                <a:cxn ang="T160">
                  <a:pos x="T84" y="T85"/>
                </a:cxn>
                <a:cxn ang="T161">
                  <a:pos x="T86" y="T87"/>
                </a:cxn>
                <a:cxn ang="T162">
                  <a:pos x="T88" y="T89"/>
                </a:cxn>
                <a:cxn ang="T163">
                  <a:pos x="T90" y="T91"/>
                </a:cxn>
                <a:cxn ang="T164">
                  <a:pos x="T92" y="T93"/>
                </a:cxn>
                <a:cxn ang="T165">
                  <a:pos x="T94" y="T95"/>
                </a:cxn>
                <a:cxn ang="T166">
                  <a:pos x="T96" y="T97"/>
                </a:cxn>
                <a:cxn ang="T167">
                  <a:pos x="T98" y="T99"/>
                </a:cxn>
                <a:cxn ang="T168">
                  <a:pos x="T100" y="T101"/>
                </a:cxn>
                <a:cxn ang="T169">
                  <a:pos x="T102" y="T103"/>
                </a:cxn>
                <a:cxn ang="T170">
                  <a:pos x="T104" y="T105"/>
                </a:cxn>
                <a:cxn ang="T171">
                  <a:pos x="T106" y="T107"/>
                </a:cxn>
                <a:cxn ang="T172">
                  <a:pos x="T108" y="T109"/>
                </a:cxn>
                <a:cxn ang="T173">
                  <a:pos x="T110" y="T111"/>
                </a:cxn>
                <a:cxn ang="T174">
                  <a:pos x="T112" y="T113"/>
                </a:cxn>
                <a:cxn ang="T175">
                  <a:pos x="T114" y="T115"/>
                </a:cxn>
                <a:cxn ang="T176">
                  <a:pos x="T116" y="T117"/>
                </a:cxn>
              </a:cxnLst>
              <a:rect l="T177" t="T178" r="T179" b="T180"/>
              <a:pathLst>
                <a:path w="420" h="428">
                  <a:moveTo>
                    <a:pt x="74" y="162"/>
                  </a:moveTo>
                  <a:lnTo>
                    <a:pt x="74" y="162"/>
                  </a:lnTo>
                  <a:lnTo>
                    <a:pt x="76" y="162"/>
                  </a:lnTo>
                  <a:lnTo>
                    <a:pt x="76" y="160"/>
                  </a:lnTo>
                  <a:lnTo>
                    <a:pt x="76" y="158"/>
                  </a:lnTo>
                  <a:lnTo>
                    <a:pt x="76" y="156"/>
                  </a:lnTo>
                  <a:lnTo>
                    <a:pt x="82" y="154"/>
                  </a:lnTo>
                  <a:lnTo>
                    <a:pt x="86" y="152"/>
                  </a:lnTo>
                  <a:lnTo>
                    <a:pt x="88" y="152"/>
                  </a:lnTo>
                  <a:lnTo>
                    <a:pt x="88" y="150"/>
                  </a:lnTo>
                  <a:lnTo>
                    <a:pt x="90" y="150"/>
                  </a:lnTo>
                  <a:lnTo>
                    <a:pt x="92" y="150"/>
                  </a:lnTo>
                  <a:lnTo>
                    <a:pt x="92" y="148"/>
                  </a:lnTo>
                  <a:lnTo>
                    <a:pt x="94" y="146"/>
                  </a:lnTo>
                  <a:lnTo>
                    <a:pt x="96" y="146"/>
                  </a:lnTo>
                  <a:lnTo>
                    <a:pt x="98" y="144"/>
                  </a:lnTo>
                  <a:lnTo>
                    <a:pt x="100" y="144"/>
                  </a:lnTo>
                  <a:lnTo>
                    <a:pt x="102" y="144"/>
                  </a:lnTo>
                  <a:lnTo>
                    <a:pt x="104" y="144"/>
                  </a:lnTo>
                  <a:lnTo>
                    <a:pt x="104" y="142"/>
                  </a:lnTo>
                  <a:lnTo>
                    <a:pt x="104" y="140"/>
                  </a:lnTo>
                  <a:lnTo>
                    <a:pt x="102" y="140"/>
                  </a:lnTo>
                  <a:lnTo>
                    <a:pt x="100" y="140"/>
                  </a:lnTo>
                  <a:lnTo>
                    <a:pt x="100" y="138"/>
                  </a:lnTo>
                  <a:lnTo>
                    <a:pt x="100" y="134"/>
                  </a:lnTo>
                  <a:lnTo>
                    <a:pt x="100" y="132"/>
                  </a:lnTo>
                  <a:lnTo>
                    <a:pt x="100" y="130"/>
                  </a:lnTo>
                  <a:lnTo>
                    <a:pt x="100" y="128"/>
                  </a:lnTo>
                  <a:lnTo>
                    <a:pt x="100" y="126"/>
                  </a:lnTo>
                  <a:lnTo>
                    <a:pt x="102" y="126"/>
                  </a:lnTo>
                  <a:lnTo>
                    <a:pt x="104" y="126"/>
                  </a:lnTo>
                  <a:lnTo>
                    <a:pt x="106" y="126"/>
                  </a:lnTo>
                  <a:lnTo>
                    <a:pt x="108" y="126"/>
                  </a:lnTo>
                  <a:lnTo>
                    <a:pt x="110" y="124"/>
                  </a:lnTo>
                  <a:lnTo>
                    <a:pt x="112" y="124"/>
                  </a:lnTo>
                  <a:lnTo>
                    <a:pt x="114" y="124"/>
                  </a:lnTo>
                  <a:lnTo>
                    <a:pt x="116" y="122"/>
                  </a:lnTo>
                  <a:lnTo>
                    <a:pt x="118" y="122"/>
                  </a:lnTo>
                  <a:lnTo>
                    <a:pt x="118" y="120"/>
                  </a:lnTo>
                  <a:lnTo>
                    <a:pt x="118" y="118"/>
                  </a:lnTo>
                  <a:lnTo>
                    <a:pt x="118" y="116"/>
                  </a:lnTo>
                  <a:lnTo>
                    <a:pt x="120" y="116"/>
                  </a:lnTo>
                  <a:lnTo>
                    <a:pt x="126" y="116"/>
                  </a:lnTo>
                  <a:lnTo>
                    <a:pt x="126" y="114"/>
                  </a:lnTo>
                  <a:lnTo>
                    <a:pt x="128" y="114"/>
                  </a:lnTo>
                  <a:lnTo>
                    <a:pt x="130" y="114"/>
                  </a:lnTo>
                  <a:lnTo>
                    <a:pt x="132" y="114"/>
                  </a:lnTo>
                  <a:lnTo>
                    <a:pt x="132" y="116"/>
                  </a:lnTo>
                  <a:lnTo>
                    <a:pt x="134" y="116"/>
                  </a:lnTo>
                  <a:lnTo>
                    <a:pt x="136" y="116"/>
                  </a:lnTo>
                  <a:lnTo>
                    <a:pt x="138" y="116"/>
                  </a:lnTo>
                  <a:lnTo>
                    <a:pt x="142" y="116"/>
                  </a:lnTo>
                  <a:lnTo>
                    <a:pt x="146" y="116"/>
                  </a:lnTo>
                  <a:lnTo>
                    <a:pt x="150" y="116"/>
                  </a:lnTo>
                  <a:lnTo>
                    <a:pt x="152" y="116"/>
                  </a:lnTo>
                  <a:lnTo>
                    <a:pt x="152" y="114"/>
                  </a:lnTo>
                  <a:lnTo>
                    <a:pt x="150" y="114"/>
                  </a:lnTo>
                  <a:lnTo>
                    <a:pt x="152" y="112"/>
                  </a:lnTo>
                  <a:lnTo>
                    <a:pt x="152" y="110"/>
                  </a:lnTo>
                  <a:lnTo>
                    <a:pt x="154" y="110"/>
                  </a:lnTo>
                  <a:lnTo>
                    <a:pt x="156" y="108"/>
                  </a:lnTo>
                  <a:lnTo>
                    <a:pt x="150" y="104"/>
                  </a:lnTo>
                  <a:lnTo>
                    <a:pt x="148" y="102"/>
                  </a:lnTo>
                  <a:lnTo>
                    <a:pt x="146" y="98"/>
                  </a:lnTo>
                  <a:lnTo>
                    <a:pt x="146" y="96"/>
                  </a:lnTo>
                  <a:lnTo>
                    <a:pt x="146" y="94"/>
                  </a:lnTo>
                  <a:lnTo>
                    <a:pt x="144" y="94"/>
                  </a:lnTo>
                  <a:lnTo>
                    <a:pt x="144" y="92"/>
                  </a:lnTo>
                  <a:lnTo>
                    <a:pt x="142" y="90"/>
                  </a:lnTo>
                  <a:lnTo>
                    <a:pt x="142" y="88"/>
                  </a:lnTo>
                  <a:lnTo>
                    <a:pt x="142" y="86"/>
                  </a:lnTo>
                  <a:lnTo>
                    <a:pt x="144" y="86"/>
                  </a:lnTo>
                  <a:lnTo>
                    <a:pt x="144" y="84"/>
                  </a:lnTo>
                  <a:lnTo>
                    <a:pt x="144" y="82"/>
                  </a:lnTo>
                  <a:lnTo>
                    <a:pt x="144" y="80"/>
                  </a:lnTo>
                  <a:lnTo>
                    <a:pt x="142" y="80"/>
                  </a:lnTo>
                  <a:lnTo>
                    <a:pt x="142" y="78"/>
                  </a:lnTo>
                  <a:lnTo>
                    <a:pt x="142" y="74"/>
                  </a:lnTo>
                  <a:lnTo>
                    <a:pt x="142" y="72"/>
                  </a:lnTo>
                  <a:lnTo>
                    <a:pt x="142" y="70"/>
                  </a:lnTo>
                  <a:lnTo>
                    <a:pt x="142" y="68"/>
                  </a:lnTo>
                  <a:lnTo>
                    <a:pt x="142" y="66"/>
                  </a:lnTo>
                  <a:lnTo>
                    <a:pt x="140" y="64"/>
                  </a:lnTo>
                  <a:lnTo>
                    <a:pt x="142" y="62"/>
                  </a:lnTo>
                  <a:lnTo>
                    <a:pt x="142" y="60"/>
                  </a:lnTo>
                  <a:lnTo>
                    <a:pt x="138" y="58"/>
                  </a:lnTo>
                  <a:lnTo>
                    <a:pt x="140" y="58"/>
                  </a:lnTo>
                  <a:lnTo>
                    <a:pt x="140" y="56"/>
                  </a:lnTo>
                  <a:lnTo>
                    <a:pt x="142" y="56"/>
                  </a:lnTo>
                  <a:lnTo>
                    <a:pt x="142" y="54"/>
                  </a:lnTo>
                  <a:lnTo>
                    <a:pt x="140" y="54"/>
                  </a:lnTo>
                  <a:lnTo>
                    <a:pt x="138" y="54"/>
                  </a:lnTo>
                  <a:lnTo>
                    <a:pt x="134" y="50"/>
                  </a:lnTo>
                  <a:lnTo>
                    <a:pt x="132" y="48"/>
                  </a:lnTo>
                  <a:lnTo>
                    <a:pt x="132" y="46"/>
                  </a:lnTo>
                  <a:lnTo>
                    <a:pt x="134" y="46"/>
                  </a:lnTo>
                  <a:lnTo>
                    <a:pt x="136" y="46"/>
                  </a:lnTo>
                  <a:lnTo>
                    <a:pt x="138" y="46"/>
                  </a:lnTo>
                  <a:lnTo>
                    <a:pt x="140" y="46"/>
                  </a:lnTo>
                  <a:lnTo>
                    <a:pt x="142" y="46"/>
                  </a:lnTo>
                  <a:lnTo>
                    <a:pt x="142" y="44"/>
                  </a:lnTo>
                  <a:lnTo>
                    <a:pt x="144" y="42"/>
                  </a:lnTo>
                  <a:lnTo>
                    <a:pt x="146" y="42"/>
                  </a:lnTo>
                  <a:lnTo>
                    <a:pt x="148" y="42"/>
                  </a:lnTo>
                  <a:lnTo>
                    <a:pt x="148" y="40"/>
                  </a:lnTo>
                  <a:lnTo>
                    <a:pt x="150" y="40"/>
                  </a:lnTo>
                  <a:lnTo>
                    <a:pt x="152" y="38"/>
                  </a:lnTo>
                  <a:lnTo>
                    <a:pt x="152" y="36"/>
                  </a:lnTo>
                  <a:lnTo>
                    <a:pt x="154" y="34"/>
                  </a:lnTo>
                  <a:lnTo>
                    <a:pt x="156" y="32"/>
                  </a:lnTo>
                  <a:lnTo>
                    <a:pt x="158" y="32"/>
                  </a:lnTo>
                  <a:lnTo>
                    <a:pt x="160" y="30"/>
                  </a:lnTo>
                  <a:lnTo>
                    <a:pt x="162" y="30"/>
                  </a:lnTo>
                  <a:lnTo>
                    <a:pt x="164" y="32"/>
                  </a:lnTo>
                  <a:lnTo>
                    <a:pt x="164" y="30"/>
                  </a:lnTo>
                  <a:lnTo>
                    <a:pt x="166" y="30"/>
                  </a:lnTo>
                  <a:lnTo>
                    <a:pt x="166" y="28"/>
                  </a:lnTo>
                  <a:lnTo>
                    <a:pt x="168" y="28"/>
                  </a:lnTo>
                  <a:lnTo>
                    <a:pt x="170" y="26"/>
                  </a:lnTo>
                  <a:lnTo>
                    <a:pt x="170" y="28"/>
                  </a:lnTo>
                  <a:lnTo>
                    <a:pt x="172" y="28"/>
                  </a:lnTo>
                  <a:lnTo>
                    <a:pt x="172" y="30"/>
                  </a:lnTo>
                  <a:lnTo>
                    <a:pt x="174" y="28"/>
                  </a:lnTo>
                  <a:lnTo>
                    <a:pt x="176" y="28"/>
                  </a:lnTo>
                  <a:lnTo>
                    <a:pt x="176" y="26"/>
                  </a:lnTo>
                  <a:lnTo>
                    <a:pt x="178" y="24"/>
                  </a:lnTo>
                  <a:lnTo>
                    <a:pt x="178" y="22"/>
                  </a:lnTo>
                  <a:lnTo>
                    <a:pt x="180" y="22"/>
                  </a:lnTo>
                  <a:lnTo>
                    <a:pt x="182" y="20"/>
                  </a:lnTo>
                  <a:lnTo>
                    <a:pt x="186" y="18"/>
                  </a:lnTo>
                  <a:lnTo>
                    <a:pt x="188" y="18"/>
                  </a:lnTo>
                  <a:lnTo>
                    <a:pt x="190" y="18"/>
                  </a:lnTo>
                  <a:lnTo>
                    <a:pt x="192" y="18"/>
                  </a:lnTo>
                  <a:lnTo>
                    <a:pt x="192" y="16"/>
                  </a:lnTo>
                  <a:lnTo>
                    <a:pt x="194" y="16"/>
                  </a:lnTo>
                  <a:lnTo>
                    <a:pt x="194" y="14"/>
                  </a:lnTo>
                  <a:lnTo>
                    <a:pt x="196" y="14"/>
                  </a:lnTo>
                  <a:lnTo>
                    <a:pt x="200" y="14"/>
                  </a:lnTo>
                  <a:lnTo>
                    <a:pt x="204" y="14"/>
                  </a:lnTo>
                  <a:lnTo>
                    <a:pt x="206" y="14"/>
                  </a:lnTo>
                  <a:lnTo>
                    <a:pt x="206" y="12"/>
                  </a:lnTo>
                  <a:lnTo>
                    <a:pt x="208" y="12"/>
                  </a:lnTo>
                  <a:lnTo>
                    <a:pt x="210" y="12"/>
                  </a:lnTo>
                  <a:lnTo>
                    <a:pt x="212" y="12"/>
                  </a:lnTo>
                  <a:lnTo>
                    <a:pt x="214" y="12"/>
                  </a:lnTo>
                  <a:lnTo>
                    <a:pt x="216" y="12"/>
                  </a:lnTo>
                  <a:lnTo>
                    <a:pt x="218" y="12"/>
                  </a:lnTo>
                  <a:lnTo>
                    <a:pt x="220" y="12"/>
                  </a:lnTo>
                  <a:lnTo>
                    <a:pt x="220" y="10"/>
                  </a:lnTo>
                  <a:lnTo>
                    <a:pt x="222" y="10"/>
                  </a:lnTo>
                  <a:lnTo>
                    <a:pt x="222" y="12"/>
                  </a:lnTo>
                  <a:lnTo>
                    <a:pt x="224" y="12"/>
                  </a:lnTo>
                  <a:lnTo>
                    <a:pt x="226" y="12"/>
                  </a:lnTo>
                  <a:lnTo>
                    <a:pt x="230" y="10"/>
                  </a:lnTo>
                  <a:lnTo>
                    <a:pt x="230" y="8"/>
                  </a:lnTo>
                  <a:lnTo>
                    <a:pt x="232" y="6"/>
                  </a:lnTo>
                  <a:lnTo>
                    <a:pt x="234" y="6"/>
                  </a:lnTo>
                  <a:lnTo>
                    <a:pt x="236" y="6"/>
                  </a:lnTo>
                  <a:lnTo>
                    <a:pt x="236" y="8"/>
                  </a:lnTo>
                  <a:lnTo>
                    <a:pt x="238" y="8"/>
                  </a:lnTo>
                  <a:lnTo>
                    <a:pt x="238" y="6"/>
                  </a:lnTo>
                  <a:lnTo>
                    <a:pt x="240" y="6"/>
                  </a:lnTo>
                  <a:lnTo>
                    <a:pt x="242" y="8"/>
                  </a:lnTo>
                  <a:lnTo>
                    <a:pt x="244" y="8"/>
                  </a:lnTo>
                  <a:lnTo>
                    <a:pt x="246" y="6"/>
                  </a:lnTo>
                  <a:lnTo>
                    <a:pt x="248" y="6"/>
                  </a:lnTo>
                  <a:lnTo>
                    <a:pt x="248" y="4"/>
                  </a:lnTo>
                  <a:lnTo>
                    <a:pt x="250" y="4"/>
                  </a:lnTo>
                  <a:lnTo>
                    <a:pt x="252" y="4"/>
                  </a:lnTo>
                  <a:lnTo>
                    <a:pt x="254" y="4"/>
                  </a:lnTo>
                  <a:lnTo>
                    <a:pt x="256" y="4"/>
                  </a:lnTo>
                  <a:lnTo>
                    <a:pt x="260" y="4"/>
                  </a:lnTo>
                  <a:lnTo>
                    <a:pt x="262" y="4"/>
                  </a:lnTo>
                  <a:lnTo>
                    <a:pt x="266" y="4"/>
                  </a:lnTo>
                  <a:lnTo>
                    <a:pt x="268" y="4"/>
                  </a:lnTo>
                  <a:lnTo>
                    <a:pt x="272" y="6"/>
                  </a:lnTo>
                  <a:lnTo>
                    <a:pt x="274" y="6"/>
                  </a:lnTo>
                  <a:lnTo>
                    <a:pt x="274" y="8"/>
                  </a:lnTo>
                  <a:lnTo>
                    <a:pt x="276" y="8"/>
                  </a:lnTo>
                  <a:lnTo>
                    <a:pt x="276" y="10"/>
                  </a:lnTo>
                  <a:lnTo>
                    <a:pt x="278" y="10"/>
                  </a:lnTo>
                  <a:lnTo>
                    <a:pt x="280" y="10"/>
                  </a:lnTo>
                  <a:lnTo>
                    <a:pt x="282" y="10"/>
                  </a:lnTo>
                  <a:lnTo>
                    <a:pt x="284" y="10"/>
                  </a:lnTo>
                  <a:lnTo>
                    <a:pt x="284" y="8"/>
                  </a:lnTo>
                  <a:lnTo>
                    <a:pt x="286" y="8"/>
                  </a:lnTo>
                  <a:lnTo>
                    <a:pt x="288" y="6"/>
                  </a:lnTo>
                  <a:lnTo>
                    <a:pt x="290" y="6"/>
                  </a:lnTo>
                  <a:lnTo>
                    <a:pt x="294" y="6"/>
                  </a:lnTo>
                  <a:lnTo>
                    <a:pt x="296" y="4"/>
                  </a:lnTo>
                  <a:lnTo>
                    <a:pt x="298" y="4"/>
                  </a:lnTo>
                  <a:lnTo>
                    <a:pt x="298" y="2"/>
                  </a:lnTo>
                  <a:lnTo>
                    <a:pt x="298" y="0"/>
                  </a:lnTo>
                  <a:lnTo>
                    <a:pt x="300" y="0"/>
                  </a:lnTo>
                  <a:lnTo>
                    <a:pt x="302" y="0"/>
                  </a:lnTo>
                  <a:lnTo>
                    <a:pt x="304" y="0"/>
                  </a:lnTo>
                  <a:lnTo>
                    <a:pt x="304" y="2"/>
                  </a:lnTo>
                  <a:lnTo>
                    <a:pt x="306" y="2"/>
                  </a:lnTo>
                  <a:lnTo>
                    <a:pt x="312" y="4"/>
                  </a:lnTo>
                  <a:lnTo>
                    <a:pt x="316" y="4"/>
                  </a:lnTo>
                  <a:lnTo>
                    <a:pt x="316" y="2"/>
                  </a:lnTo>
                  <a:lnTo>
                    <a:pt x="316" y="0"/>
                  </a:lnTo>
                  <a:lnTo>
                    <a:pt x="318" y="0"/>
                  </a:lnTo>
                  <a:lnTo>
                    <a:pt x="320" y="0"/>
                  </a:lnTo>
                  <a:lnTo>
                    <a:pt x="322" y="2"/>
                  </a:lnTo>
                  <a:lnTo>
                    <a:pt x="324" y="2"/>
                  </a:lnTo>
                  <a:lnTo>
                    <a:pt x="326" y="2"/>
                  </a:lnTo>
                  <a:lnTo>
                    <a:pt x="328" y="4"/>
                  </a:lnTo>
                  <a:lnTo>
                    <a:pt x="330" y="6"/>
                  </a:lnTo>
                  <a:lnTo>
                    <a:pt x="332" y="6"/>
                  </a:lnTo>
                  <a:lnTo>
                    <a:pt x="332" y="4"/>
                  </a:lnTo>
                  <a:lnTo>
                    <a:pt x="334" y="4"/>
                  </a:lnTo>
                  <a:lnTo>
                    <a:pt x="336" y="4"/>
                  </a:lnTo>
                  <a:lnTo>
                    <a:pt x="336" y="2"/>
                  </a:lnTo>
                  <a:lnTo>
                    <a:pt x="340" y="4"/>
                  </a:lnTo>
                  <a:lnTo>
                    <a:pt x="342" y="4"/>
                  </a:lnTo>
                  <a:lnTo>
                    <a:pt x="344" y="2"/>
                  </a:lnTo>
                  <a:lnTo>
                    <a:pt x="344" y="4"/>
                  </a:lnTo>
                  <a:lnTo>
                    <a:pt x="344" y="6"/>
                  </a:lnTo>
                  <a:lnTo>
                    <a:pt x="342" y="8"/>
                  </a:lnTo>
                  <a:lnTo>
                    <a:pt x="342" y="10"/>
                  </a:lnTo>
                  <a:lnTo>
                    <a:pt x="340" y="10"/>
                  </a:lnTo>
                  <a:lnTo>
                    <a:pt x="340" y="12"/>
                  </a:lnTo>
                  <a:lnTo>
                    <a:pt x="338" y="12"/>
                  </a:lnTo>
                  <a:lnTo>
                    <a:pt x="336" y="12"/>
                  </a:lnTo>
                  <a:lnTo>
                    <a:pt x="336" y="14"/>
                  </a:lnTo>
                  <a:lnTo>
                    <a:pt x="338" y="14"/>
                  </a:lnTo>
                  <a:lnTo>
                    <a:pt x="340" y="14"/>
                  </a:lnTo>
                  <a:lnTo>
                    <a:pt x="340" y="16"/>
                  </a:lnTo>
                  <a:lnTo>
                    <a:pt x="340" y="18"/>
                  </a:lnTo>
                  <a:lnTo>
                    <a:pt x="338" y="18"/>
                  </a:lnTo>
                  <a:lnTo>
                    <a:pt x="338" y="20"/>
                  </a:lnTo>
                  <a:lnTo>
                    <a:pt x="338" y="22"/>
                  </a:lnTo>
                  <a:lnTo>
                    <a:pt x="338" y="24"/>
                  </a:lnTo>
                  <a:lnTo>
                    <a:pt x="338" y="26"/>
                  </a:lnTo>
                  <a:lnTo>
                    <a:pt x="338" y="28"/>
                  </a:lnTo>
                  <a:lnTo>
                    <a:pt x="338" y="30"/>
                  </a:lnTo>
                  <a:lnTo>
                    <a:pt x="340" y="32"/>
                  </a:lnTo>
                  <a:lnTo>
                    <a:pt x="340" y="34"/>
                  </a:lnTo>
                  <a:lnTo>
                    <a:pt x="340" y="38"/>
                  </a:lnTo>
                  <a:lnTo>
                    <a:pt x="340" y="40"/>
                  </a:lnTo>
                  <a:lnTo>
                    <a:pt x="340" y="42"/>
                  </a:lnTo>
                  <a:lnTo>
                    <a:pt x="342" y="44"/>
                  </a:lnTo>
                  <a:lnTo>
                    <a:pt x="340" y="46"/>
                  </a:lnTo>
                  <a:lnTo>
                    <a:pt x="340" y="50"/>
                  </a:lnTo>
                  <a:lnTo>
                    <a:pt x="338" y="52"/>
                  </a:lnTo>
                  <a:lnTo>
                    <a:pt x="340" y="54"/>
                  </a:lnTo>
                  <a:lnTo>
                    <a:pt x="338" y="54"/>
                  </a:lnTo>
                  <a:lnTo>
                    <a:pt x="338" y="56"/>
                  </a:lnTo>
                  <a:lnTo>
                    <a:pt x="338" y="58"/>
                  </a:lnTo>
                  <a:lnTo>
                    <a:pt x="336" y="60"/>
                  </a:lnTo>
                  <a:lnTo>
                    <a:pt x="334" y="60"/>
                  </a:lnTo>
                  <a:lnTo>
                    <a:pt x="330" y="62"/>
                  </a:lnTo>
                  <a:lnTo>
                    <a:pt x="330" y="64"/>
                  </a:lnTo>
                  <a:lnTo>
                    <a:pt x="330" y="66"/>
                  </a:lnTo>
                  <a:lnTo>
                    <a:pt x="328" y="66"/>
                  </a:lnTo>
                  <a:lnTo>
                    <a:pt x="326" y="66"/>
                  </a:lnTo>
                  <a:lnTo>
                    <a:pt x="324" y="68"/>
                  </a:lnTo>
                  <a:lnTo>
                    <a:pt x="324" y="70"/>
                  </a:lnTo>
                  <a:lnTo>
                    <a:pt x="324" y="72"/>
                  </a:lnTo>
                  <a:lnTo>
                    <a:pt x="324" y="74"/>
                  </a:lnTo>
                  <a:lnTo>
                    <a:pt x="324" y="76"/>
                  </a:lnTo>
                  <a:lnTo>
                    <a:pt x="324" y="80"/>
                  </a:lnTo>
                  <a:lnTo>
                    <a:pt x="328" y="84"/>
                  </a:lnTo>
                  <a:lnTo>
                    <a:pt x="328" y="86"/>
                  </a:lnTo>
                  <a:lnTo>
                    <a:pt x="328" y="88"/>
                  </a:lnTo>
                  <a:lnTo>
                    <a:pt x="328" y="90"/>
                  </a:lnTo>
                  <a:lnTo>
                    <a:pt x="330" y="90"/>
                  </a:lnTo>
                  <a:lnTo>
                    <a:pt x="334" y="94"/>
                  </a:lnTo>
                  <a:lnTo>
                    <a:pt x="336" y="94"/>
                  </a:lnTo>
                  <a:lnTo>
                    <a:pt x="338" y="96"/>
                  </a:lnTo>
                  <a:lnTo>
                    <a:pt x="340" y="98"/>
                  </a:lnTo>
                  <a:lnTo>
                    <a:pt x="340" y="100"/>
                  </a:lnTo>
                  <a:lnTo>
                    <a:pt x="342" y="102"/>
                  </a:lnTo>
                  <a:lnTo>
                    <a:pt x="342" y="104"/>
                  </a:lnTo>
                  <a:lnTo>
                    <a:pt x="342" y="106"/>
                  </a:lnTo>
                  <a:lnTo>
                    <a:pt x="342" y="108"/>
                  </a:lnTo>
                  <a:lnTo>
                    <a:pt x="344" y="108"/>
                  </a:lnTo>
                  <a:lnTo>
                    <a:pt x="346" y="110"/>
                  </a:lnTo>
                  <a:lnTo>
                    <a:pt x="350" y="112"/>
                  </a:lnTo>
                  <a:lnTo>
                    <a:pt x="352" y="114"/>
                  </a:lnTo>
                  <a:lnTo>
                    <a:pt x="356" y="116"/>
                  </a:lnTo>
                  <a:lnTo>
                    <a:pt x="358" y="118"/>
                  </a:lnTo>
                  <a:lnTo>
                    <a:pt x="358" y="120"/>
                  </a:lnTo>
                  <a:lnTo>
                    <a:pt x="360" y="128"/>
                  </a:lnTo>
                  <a:lnTo>
                    <a:pt x="360" y="130"/>
                  </a:lnTo>
                  <a:lnTo>
                    <a:pt x="362" y="138"/>
                  </a:lnTo>
                  <a:lnTo>
                    <a:pt x="364" y="142"/>
                  </a:lnTo>
                  <a:lnTo>
                    <a:pt x="364" y="148"/>
                  </a:lnTo>
                  <a:lnTo>
                    <a:pt x="364" y="152"/>
                  </a:lnTo>
                  <a:lnTo>
                    <a:pt x="364" y="156"/>
                  </a:lnTo>
                  <a:lnTo>
                    <a:pt x="366" y="160"/>
                  </a:lnTo>
                  <a:lnTo>
                    <a:pt x="366" y="162"/>
                  </a:lnTo>
                  <a:lnTo>
                    <a:pt x="364" y="162"/>
                  </a:lnTo>
                  <a:lnTo>
                    <a:pt x="364" y="164"/>
                  </a:lnTo>
                  <a:lnTo>
                    <a:pt x="364" y="166"/>
                  </a:lnTo>
                  <a:lnTo>
                    <a:pt x="366" y="170"/>
                  </a:lnTo>
                  <a:lnTo>
                    <a:pt x="368" y="170"/>
                  </a:lnTo>
                  <a:lnTo>
                    <a:pt x="368" y="172"/>
                  </a:lnTo>
                  <a:lnTo>
                    <a:pt x="368" y="174"/>
                  </a:lnTo>
                  <a:lnTo>
                    <a:pt x="370" y="174"/>
                  </a:lnTo>
                  <a:lnTo>
                    <a:pt x="370" y="176"/>
                  </a:lnTo>
                  <a:lnTo>
                    <a:pt x="370" y="178"/>
                  </a:lnTo>
                  <a:lnTo>
                    <a:pt x="372" y="180"/>
                  </a:lnTo>
                  <a:lnTo>
                    <a:pt x="372" y="186"/>
                  </a:lnTo>
                  <a:lnTo>
                    <a:pt x="374" y="186"/>
                  </a:lnTo>
                  <a:lnTo>
                    <a:pt x="374" y="188"/>
                  </a:lnTo>
                  <a:lnTo>
                    <a:pt x="374" y="190"/>
                  </a:lnTo>
                  <a:lnTo>
                    <a:pt x="374" y="192"/>
                  </a:lnTo>
                  <a:lnTo>
                    <a:pt x="374" y="194"/>
                  </a:lnTo>
                  <a:lnTo>
                    <a:pt x="374" y="196"/>
                  </a:lnTo>
                  <a:lnTo>
                    <a:pt x="374" y="198"/>
                  </a:lnTo>
                  <a:lnTo>
                    <a:pt x="374" y="200"/>
                  </a:lnTo>
                  <a:lnTo>
                    <a:pt x="374" y="202"/>
                  </a:lnTo>
                  <a:lnTo>
                    <a:pt x="372" y="206"/>
                  </a:lnTo>
                  <a:lnTo>
                    <a:pt x="372" y="208"/>
                  </a:lnTo>
                  <a:lnTo>
                    <a:pt x="372" y="210"/>
                  </a:lnTo>
                  <a:lnTo>
                    <a:pt x="374" y="210"/>
                  </a:lnTo>
                  <a:lnTo>
                    <a:pt x="376" y="214"/>
                  </a:lnTo>
                  <a:lnTo>
                    <a:pt x="376" y="216"/>
                  </a:lnTo>
                  <a:lnTo>
                    <a:pt x="376" y="218"/>
                  </a:lnTo>
                  <a:lnTo>
                    <a:pt x="376" y="222"/>
                  </a:lnTo>
                  <a:lnTo>
                    <a:pt x="374" y="222"/>
                  </a:lnTo>
                  <a:lnTo>
                    <a:pt x="374" y="224"/>
                  </a:lnTo>
                  <a:lnTo>
                    <a:pt x="372" y="226"/>
                  </a:lnTo>
                  <a:lnTo>
                    <a:pt x="372" y="230"/>
                  </a:lnTo>
                  <a:lnTo>
                    <a:pt x="372" y="232"/>
                  </a:lnTo>
                  <a:lnTo>
                    <a:pt x="374" y="236"/>
                  </a:lnTo>
                  <a:lnTo>
                    <a:pt x="374" y="238"/>
                  </a:lnTo>
                  <a:lnTo>
                    <a:pt x="374" y="240"/>
                  </a:lnTo>
                  <a:lnTo>
                    <a:pt x="376" y="240"/>
                  </a:lnTo>
                  <a:lnTo>
                    <a:pt x="376" y="242"/>
                  </a:lnTo>
                  <a:lnTo>
                    <a:pt x="376" y="244"/>
                  </a:lnTo>
                  <a:lnTo>
                    <a:pt x="376" y="246"/>
                  </a:lnTo>
                  <a:lnTo>
                    <a:pt x="376" y="248"/>
                  </a:lnTo>
                  <a:lnTo>
                    <a:pt x="376" y="250"/>
                  </a:lnTo>
                  <a:lnTo>
                    <a:pt x="374" y="250"/>
                  </a:lnTo>
                  <a:lnTo>
                    <a:pt x="372" y="252"/>
                  </a:lnTo>
                  <a:lnTo>
                    <a:pt x="368" y="254"/>
                  </a:lnTo>
                  <a:lnTo>
                    <a:pt x="366" y="256"/>
                  </a:lnTo>
                  <a:lnTo>
                    <a:pt x="366" y="258"/>
                  </a:lnTo>
                  <a:lnTo>
                    <a:pt x="368" y="260"/>
                  </a:lnTo>
                  <a:lnTo>
                    <a:pt x="374" y="270"/>
                  </a:lnTo>
                  <a:lnTo>
                    <a:pt x="376" y="272"/>
                  </a:lnTo>
                  <a:lnTo>
                    <a:pt x="378" y="276"/>
                  </a:lnTo>
                  <a:lnTo>
                    <a:pt x="380" y="276"/>
                  </a:lnTo>
                  <a:lnTo>
                    <a:pt x="380" y="278"/>
                  </a:lnTo>
                  <a:lnTo>
                    <a:pt x="380" y="282"/>
                  </a:lnTo>
                  <a:lnTo>
                    <a:pt x="380" y="284"/>
                  </a:lnTo>
                  <a:lnTo>
                    <a:pt x="380" y="286"/>
                  </a:lnTo>
                  <a:lnTo>
                    <a:pt x="380" y="288"/>
                  </a:lnTo>
                  <a:lnTo>
                    <a:pt x="380" y="290"/>
                  </a:lnTo>
                  <a:lnTo>
                    <a:pt x="382" y="290"/>
                  </a:lnTo>
                  <a:lnTo>
                    <a:pt x="384" y="292"/>
                  </a:lnTo>
                  <a:lnTo>
                    <a:pt x="384" y="294"/>
                  </a:lnTo>
                  <a:lnTo>
                    <a:pt x="386" y="296"/>
                  </a:lnTo>
                  <a:lnTo>
                    <a:pt x="388" y="298"/>
                  </a:lnTo>
                  <a:lnTo>
                    <a:pt x="390" y="298"/>
                  </a:lnTo>
                  <a:lnTo>
                    <a:pt x="392" y="296"/>
                  </a:lnTo>
                  <a:lnTo>
                    <a:pt x="394" y="296"/>
                  </a:lnTo>
                  <a:lnTo>
                    <a:pt x="396" y="296"/>
                  </a:lnTo>
                  <a:lnTo>
                    <a:pt x="400" y="298"/>
                  </a:lnTo>
                  <a:lnTo>
                    <a:pt x="402" y="300"/>
                  </a:lnTo>
                  <a:lnTo>
                    <a:pt x="406" y="300"/>
                  </a:lnTo>
                  <a:lnTo>
                    <a:pt x="408" y="300"/>
                  </a:lnTo>
                  <a:lnTo>
                    <a:pt x="410" y="302"/>
                  </a:lnTo>
                  <a:lnTo>
                    <a:pt x="412" y="302"/>
                  </a:lnTo>
                  <a:lnTo>
                    <a:pt x="414" y="308"/>
                  </a:lnTo>
                  <a:lnTo>
                    <a:pt x="414" y="310"/>
                  </a:lnTo>
                  <a:lnTo>
                    <a:pt x="418" y="316"/>
                  </a:lnTo>
                  <a:lnTo>
                    <a:pt x="420" y="320"/>
                  </a:lnTo>
                  <a:lnTo>
                    <a:pt x="416" y="322"/>
                  </a:lnTo>
                  <a:lnTo>
                    <a:pt x="414" y="324"/>
                  </a:lnTo>
                  <a:lnTo>
                    <a:pt x="402" y="332"/>
                  </a:lnTo>
                  <a:lnTo>
                    <a:pt x="398" y="336"/>
                  </a:lnTo>
                  <a:lnTo>
                    <a:pt x="396" y="336"/>
                  </a:lnTo>
                  <a:lnTo>
                    <a:pt x="392" y="338"/>
                  </a:lnTo>
                  <a:lnTo>
                    <a:pt x="388" y="342"/>
                  </a:lnTo>
                  <a:lnTo>
                    <a:pt x="382" y="346"/>
                  </a:lnTo>
                  <a:lnTo>
                    <a:pt x="374" y="352"/>
                  </a:lnTo>
                  <a:lnTo>
                    <a:pt x="368" y="354"/>
                  </a:lnTo>
                  <a:lnTo>
                    <a:pt x="360" y="360"/>
                  </a:lnTo>
                  <a:lnTo>
                    <a:pt x="354" y="364"/>
                  </a:lnTo>
                  <a:lnTo>
                    <a:pt x="352" y="366"/>
                  </a:lnTo>
                  <a:lnTo>
                    <a:pt x="340" y="374"/>
                  </a:lnTo>
                  <a:lnTo>
                    <a:pt x="338" y="376"/>
                  </a:lnTo>
                  <a:lnTo>
                    <a:pt x="334" y="380"/>
                  </a:lnTo>
                  <a:lnTo>
                    <a:pt x="332" y="380"/>
                  </a:lnTo>
                  <a:lnTo>
                    <a:pt x="328" y="384"/>
                  </a:lnTo>
                  <a:lnTo>
                    <a:pt x="318" y="394"/>
                  </a:lnTo>
                  <a:lnTo>
                    <a:pt x="314" y="400"/>
                  </a:lnTo>
                  <a:lnTo>
                    <a:pt x="310" y="402"/>
                  </a:lnTo>
                  <a:lnTo>
                    <a:pt x="306" y="406"/>
                  </a:lnTo>
                  <a:lnTo>
                    <a:pt x="298" y="412"/>
                  </a:lnTo>
                  <a:lnTo>
                    <a:pt x="296" y="416"/>
                  </a:lnTo>
                  <a:lnTo>
                    <a:pt x="294" y="416"/>
                  </a:lnTo>
                  <a:lnTo>
                    <a:pt x="292" y="416"/>
                  </a:lnTo>
                  <a:lnTo>
                    <a:pt x="290" y="418"/>
                  </a:lnTo>
                  <a:lnTo>
                    <a:pt x="284" y="418"/>
                  </a:lnTo>
                  <a:lnTo>
                    <a:pt x="276" y="420"/>
                  </a:lnTo>
                  <a:lnTo>
                    <a:pt x="268" y="422"/>
                  </a:lnTo>
                  <a:lnTo>
                    <a:pt x="266" y="422"/>
                  </a:lnTo>
                  <a:lnTo>
                    <a:pt x="264" y="424"/>
                  </a:lnTo>
                  <a:lnTo>
                    <a:pt x="260" y="424"/>
                  </a:lnTo>
                  <a:lnTo>
                    <a:pt x="258" y="424"/>
                  </a:lnTo>
                  <a:lnTo>
                    <a:pt x="256" y="424"/>
                  </a:lnTo>
                  <a:lnTo>
                    <a:pt x="252" y="426"/>
                  </a:lnTo>
                  <a:lnTo>
                    <a:pt x="244" y="428"/>
                  </a:lnTo>
                  <a:lnTo>
                    <a:pt x="242" y="424"/>
                  </a:lnTo>
                  <a:lnTo>
                    <a:pt x="240" y="424"/>
                  </a:lnTo>
                  <a:lnTo>
                    <a:pt x="240" y="422"/>
                  </a:lnTo>
                  <a:lnTo>
                    <a:pt x="242" y="420"/>
                  </a:lnTo>
                  <a:lnTo>
                    <a:pt x="242" y="418"/>
                  </a:lnTo>
                  <a:lnTo>
                    <a:pt x="244" y="418"/>
                  </a:lnTo>
                  <a:lnTo>
                    <a:pt x="244" y="416"/>
                  </a:lnTo>
                  <a:lnTo>
                    <a:pt x="242" y="416"/>
                  </a:lnTo>
                  <a:lnTo>
                    <a:pt x="242" y="414"/>
                  </a:lnTo>
                  <a:lnTo>
                    <a:pt x="242" y="412"/>
                  </a:lnTo>
                  <a:lnTo>
                    <a:pt x="242" y="408"/>
                  </a:lnTo>
                  <a:lnTo>
                    <a:pt x="242" y="406"/>
                  </a:lnTo>
                  <a:lnTo>
                    <a:pt x="238" y="404"/>
                  </a:lnTo>
                  <a:lnTo>
                    <a:pt x="236" y="404"/>
                  </a:lnTo>
                  <a:lnTo>
                    <a:pt x="230" y="402"/>
                  </a:lnTo>
                  <a:lnTo>
                    <a:pt x="228" y="402"/>
                  </a:lnTo>
                  <a:lnTo>
                    <a:pt x="226" y="402"/>
                  </a:lnTo>
                  <a:lnTo>
                    <a:pt x="224" y="402"/>
                  </a:lnTo>
                  <a:lnTo>
                    <a:pt x="224" y="400"/>
                  </a:lnTo>
                  <a:lnTo>
                    <a:pt x="222" y="400"/>
                  </a:lnTo>
                  <a:lnTo>
                    <a:pt x="222" y="398"/>
                  </a:lnTo>
                  <a:lnTo>
                    <a:pt x="220" y="398"/>
                  </a:lnTo>
                  <a:lnTo>
                    <a:pt x="216" y="398"/>
                  </a:lnTo>
                  <a:lnTo>
                    <a:pt x="214" y="396"/>
                  </a:lnTo>
                  <a:lnTo>
                    <a:pt x="212" y="396"/>
                  </a:lnTo>
                  <a:lnTo>
                    <a:pt x="210" y="394"/>
                  </a:lnTo>
                  <a:lnTo>
                    <a:pt x="210" y="392"/>
                  </a:lnTo>
                  <a:lnTo>
                    <a:pt x="210" y="390"/>
                  </a:lnTo>
                  <a:lnTo>
                    <a:pt x="208" y="390"/>
                  </a:lnTo>
                  <a:lnTo>
                    <a:pt x="208" y="388"/>
                  </a:lnTo>
                  <a:lnTo>
                    <a:pt x="206" y="388"/>
                  </a:lnTo>
                  <a:lnTo>
                    <a:pt x="204" y="388"/>
                  </a:lnTo>
                  <a:lnTo>
                    <a:pt x="200" y="386"/>
                  </a:lnTo>
                  <a:lnTo>
                    <a:pt x="200" y="384"/>
                  </a:lnTo>
                  <a:lnTo>
                    <a:pt x="200" y="382"/>
                  </a:lnTo>
                  <a:lnTo>
                    <a:pt x="200" y="380"/>
                  </a:lnTo>
                  <a:lnTo>
                    <a:pt x="200" y="378"/>
                  </a:lnTo>
                  <a:lnTo>
                    <a:pt x="192" y="370"/>
                  </a:lnTo>
                  <a:lnTo>
                    <a:pt x="184" y="366"/>
                  </a:lnTo>
                  <a:lnTo>
                    <a:pt x="180" y="364"/>
                  </a:lnTo>
                  <a:lnTo>
                    <a:pt x="178" y="362"/>
                  </a:lnTo>
                  <a:lnTo>
                    <a:pt x="176" y="360"/>
                  </a:lnTo>
                  <a:lnTo>
                    <a:pt x="174" y="360"/>
                  </a:lnTo>
                  <a:lnTo>
                    <a:pt x="172" y="358"/>
                  </a:lnTo>
                  <a:lnTo>
                    <a:pt x="168" y="354"/>
                  </a:lnTo>
                  <a:lnTo>
                    <a:pt x="160" y="348"/>
                  </a:lnTo>
                  <a:lnTo>
                    <a:pt x="152" y="342"/>
                  </a:lnTo>
                  <a:lnTo>
                    <a:pt x="146" y="338"/>
                  </a:lnTo>
                  <a:lnTo>
                    <a:pt x="140" y="332"/>
                  </a:lnTo>
                  <a:lnTo>
                    <a:pt x="132" y="326"/>
                  </a:lnTo>
                  <a:lnTo>
                    <a:pt x="124" y="320"/>
                  </a:lnTo>
                  <a:lnTo>
                    <a:pt x="120" y="314"/>
                  </a:lnTo>
                  <a:lnTo>
                    <a:pt x="110" y="308"/>
                  </a:lnTo>
                  <a:lnTo>
                    <a:pt x="106" y="306"/>
                  </a:lnTo>
                  <a:lnTo>
                    <a:pt x="98" y="300"/>
                  </a:lnTo>
                  <a:lnTo>
                    <a:pt x="92" y="296"/>
                  </a:lnTo>
                  <a:lnTo>
                    <a:pt x="84" y="290"/>
                  </a:lnTo>
                  <a:lnTo>
                    <a:pt x="78" y="286"/>
                  </a:lnTo>
                  <a:lnTo>
                    <a:pt x="78" y="284"/>
                  </a:lnTo>
                  <a:lnTo>
                    <a:pt x="76" y="284"/>
                  </a:lnTo>
                  <a:lnTo>
                    <a:pt x="70" y="278"/>
                  </a:lnTo>
                  <a:lnTo>
                    <a:pt x="62" y="272"/>
                  </a:lnTo>
                  <a:lnTo>
                    <a:pt x="58" y="270"/>
                  </a:lnTo>
                  <a:lnTo>
                    <a:pt x="48" y="262"/>
                  </a:lnTo>
                  <a:lnTo>
                    <a:pt x="40" y="258"/>
                  </a:lnTo>
                  <a:lnTo>
                    <a:pt x="38" y="258"/>
                  </a:lnTo>
                  <a:lnTo>
                    <a:pt x="34" y="254"/>
                  </a:lnTo>
                  <a:lnTo>
                    <a:pt x="28" y="252"/>
                  </a:lnTo>
                  <a:lnTo>
                    <a:pt x="28" y="250"/>
                  </a:lnTo>
                  <a:lnTo>
                    <a:pt x="20" y="244"/>
                  </a:lnTo>
                  <a:lnTo>
                    <a:pt x="12" y="238"/>
                  </a:lnTo>
                  <a:lnTo>
                    <a:pt x="10" y="238"/>
                  </a:lnTo>
                  <a:lnTo>
                    <a:pt x="0" y="230"/>
                  </a:lnTo>
                  <a:lnTo>
                    <a:pt x="0" y="226"/>
                  </a:lnTo>
                  <a:lnTo>
                    <a:pt x="0" y="222"/>
                  </a:lnTo>
                  <a:lnTo>
                    <a:pt x="0" y="214"/>
                  </a:lnTo>
                  <a:lnTo>
                    <a:pt x="2" y="198"/>
                  </a:lnTo>
                  <a:lnTo>
                    <a:pt x="4" y="196"/>
                  </a:lnTo>
                  <a:lnTo>
                    <a:pt x="6" y="194"/>
                  </a:lnTo>
                  <a:lnTo>
                    <a:pt x="8" y="194"/>
                  </a:lnTo>
                  <a:lnTo>
                    <a:pt x="8" y="192"/>
                  </a:lnTo>
                  <a:lnTo>
                    <a:pt x="12" y="190"/>
                  </a:lnTo>
                  <a:lnTo>
                    <a:pt x="16" y="188"/>
                  </a:lnTo>
                  <a:lnTo>
                    <a:pt x="20" y="184"/>
                  </a:lnTo>
                  <a:lnTo>
                    <a:pt x="22" y="182"/>
                  </a:lnTo>
                  <a:lnTo>
                    <a:pt x="22" y="180"/>
                  </a:lnTo>
                  <a:lnTo>
                    <a:pt x="24" y="180"/>
                  </a:lnTo>
                  <a:lnTo>
                    <a:pt x="26" y="180"/>
                  </a:lnTo>
                  <a:lnTo>
                    <a:pt x="28" y="180"/>
                  </a:lnTo>
                  <a:lnTo>
                    <a:pt x="28" y="178"/>
                  </a:lnTo>
                  <a:lnTo>
                    <a:pt x="30" y="176"/>
                  </a:lnTo>
                  <a:lnTo>
                    <a:pt x="32" y="174"/>
                  </a:lnTo>
                  <a:lnTo>
                    <a:pt x="38" y="176"/>
                  </a:lnTo>
                  <a:lnTo>
                    <a:pt x="40" y="176"/>
                  </a:lnTo>
                  <a:lnTo>
                    <a:pt x="42" y="176"/>
                  </a:lnTo>
                  <a:lnTo>
                    <a:pt x="44" y="176"/>
                  </a:lnTo>
                  <a:lnTo>
                    <a:pt x="44" y="174"/>
                  </a:lnTo>
                  <a:lnTo>
                    <a:pt x="46" y="174"/>
                  </a:lnTo>
                  <a:lnTo>
                    <a:pt x="46" y="172"/>
                  </a:lnTo>
                  <a:lnTo>
                    <a:pt x="48" y="170"/>
                  </a:lnTo>
                  <a:lnTo>
                    <a:pt x="50" y="170"/>
                  </a:lnTo>
                  <a:lnTo>
                    <a:pt x="52" y="170"/>
                  </a:lnTo>
                  <a:lnTo>
                    <a:pt x="54" y="170"/>
                  </a:lnTo>
                  <a:lnTo>
                    <a:pt x="56" y="170"/>
                  </a:lnTo>
                  <a:lnTo>
                    <a:pt x="58" y="170"/>
                  </a:lnTo>
                  <a:lnTo>
                    <a:pt x="60" y="168"/>
                  </a:lnTo>
                  <a:lnTo>
                    <a:pt x="62" y="168"/>
                  </a:lnTo>
                  <a:lnTo>
                    <a:pt x="64" y="168"/>
                  </a:lnTo>
                  <a:lnTo>
                    <a:pt x="66" y="168"/>
                  </a:lnTo>
                  <a:lnTo>
                    <a:pt x="68" y="166"/>
                  </a:lnTo>
                  <a:lnTo>
                    <a:pt x="70" y="166"/>
                  </a:lnTo>
                  <a:lnTo>
                    <a:pt x="70" y="164"/>
                  </a:lnTo>
                  <a:lnTo>
                    <a:pt x="72" y="164"/>
                  </a:lnTo>
                  <a:lnTo>
                    <a:pt x="74" y="162"/>
                  </a:lnTo>
                  <a:close/>
                </a:path>
              </a:pathLst>
            </a:custGeom>
            <a:solidFill>
              <a:schemeClr val="tx2"/>
            </a:solidFill>
            <a:ln w="3175">
              <a:solidFill>
                <a:schemeClr val="bg1"/>
              </a:solidFill>
              <a:prstDash val="sysDot"/>
              <a:round/>
              <a:headEnd/>
              <a:tailEnd/>
            </a:ln>
          </p:spPr>
          <p:txBody>
            <a:bodyPr/>
            <a:lstStyle/>
            <a:p>
              <a:endParaRPr lang="de-DE" sz="2400" dirty="0">
                <a:solidFill>
                  <a:srgbClr val="000000"/>
                </a:solidFill>
              </a:endParaRPr>
            </a:p>
          </p:txBody>
        </p:sp>
        <p:sp>
          <p:nvSpPr>
            <p:cNvPr id="1242" name="Freeform 2444"/>
            <p:cNvSpPr>
              <a:spLocks/>
            </p:cNvSpPr>
            <p:nvPr/>
          </p:nvSpPr>
          <p:spPr bwMode="auto">
            <a:xfrm>
              <a:off x="3828377" y="2630247"/>
              <a:ext cx="4234" cy="6555"/>
            </a:xfrm>
            <a:custGeom>
              <a:avLst/>
              <a:gdLst>
                <a:gd name="T0" fmla="*/ 2147483647 w 4"/>
                <a:gd name="T1" fmla="*/ 2147483647 h 6"/>
                <a:gd name="T2" fmla="*/ 0 w 4"/>
                <a:gd name="T3" fmla="*/ 2147483647 h 6"/>
                <a:gd name="T4" fmla="*/ 2147483647 w 4"/>
                <a:gd name="T5" fmla="*/ 2147483647 h 6"/>
                <a:gd name="T6" fmla="*/ 2147483647 w 4"/>
                <a:gd name="T7" fmla="*/ 0 h 6"/>
                <a:gd name="T8" fmla="*/ 2147483647 w 4"/>
                <a:gd name="T9" fmla="*/ 0 h 6"/>
                <a:gd name="T10" fmla="*/ 2147483647 w 4"/>
                <a:gd name="T11" fmla="*/ 2147483647 h 6"/>
                <a:gd name="T12" fmla="*/ 2147483647 w 4"/>
                <a:gd name="T13" fmla="*/ 2147483647 h 6"/>
                <a:gd name="T14" fmla="*/ 2147483647 w 4"/>
                <a:gd name="T15" fmla="*/ 2147483647 h 6"/>
                <a:gd name="T16" fmla="*/ 0 60000 65536"/>
                <a:gd name="T17" fmla="*/ 0 60000 65536"/>
                <a:gd name="T18" fmla="*/ 0 60000 65536"/>
                <a:gd name="T19" fmla="*/ 0 60000 65536"/>
                <a:gd name="T20" fmla="*/ 0 60000 65536"/>
                <a:gd name="T21" fmla="*/ 0 60000 65536"/>
                <a:gd name="T22" fmla="*/ 0 60000 65536"/>
                <a:gd name="T23" fmla="*/ 0 60000 65536"/>
                <a:gd name="T24" fmla="*/ 0 w 4"/>
                <a:gd name="T25" fmla="*/ 0 h 6"/>
                <a:gd name="T26" fmla="*/ 4 w 4"/>
                <a:gd name="T27" fmla="*/ 6 h 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4" h="6">
                  <a:moveTo>
                    <a:pt x="2" y="6"/>
                  </a:moveTo>
                  <a:lnTo>
                    <a:pt x="0" y="4"/>
                  </a:lnTo>
                  <a:lnTo>
                    <a:pt x="2" y="2"/>
                  </a:lnTo>
                  <a:lnTo>
                    <a:pt x="2" y="0"/>
                  </a:lnTo>
                  <a:lnTo>
                    <a:pt x="4" y="0"/>
                  </a:lnTo>
                  <a:lnTo>
                    <a:pt x="4" y="2"/>
                  </a:lnTo>
                  <a:lnTo>
                    <a:pt x="2" y="4"/>
                  </a:lnTo>
                  <a:lnTo>
                    <a:pt x="2" y="6"/>
                  </a:lnTo>
                  <a:close/>
                </a:path>
              </a:pathLst>
            </a:custGeom>
            <a:solidFill>
              <a:schemeClr val="tx2"/>
            </a:solidFill>
            <a:ln w="3175">
              <a:solidFill>
                <a:schemeClr val="bg1"/>
              </a:solidFill>
              <a:prstDash val="sysDot"/>
              <a:round/>
              <a:headEnd/>
              <a:tailEnd/>
            </a:ln>
          </p:spPr>
          <p:txBody>
            <a:bodyPr/>
            <a:lstStyle/>
            <a:p>
              <a:endParaRPr lang="de-DE" sz="2400" dirty="0">
                <a:solidFill>
                  <a:srgbClr val="000000"/>
                </a:solidFill>
              </a:endParaRPr>
            </a:p>
          </p:txBody>
        </p:sp>
        <p:sp>
          <p:nvSpPr>
            <p:cNvPr id="1243" name="Freeform 2446"/>
            <p:cNvSpPr>
              <a:spLocks/>
            </p:cNvSpPr>
            <p:nvPr/>
          </p:nvSpPr>
          <p:spPr bwMode="auto">
            <a:xfrm>
              <a:off x="4653840" y="2343501"/>
              <a:ext cx="258222" cy="235952"/>
            </a:xfrm>
            <a:custGeom>
              <a:avLst/>
              <a:gdLst>
                <a:gd name="T0" fmla="*/ 2147483647 w 260"/>
                <a:gd name="T1" fmla="*/ 2147483647 h 228"/>
                <a:gd name="T2" fmla="*/ 2147483647 w 260"/>
                <a:gd name="T3" fmla="*/ 2147483647 h 228"/>
                <a:gd name="T4" fmla="*/ 2147483647 w 260"/>
                <a:gd name="T5" fmla="*/ 2147483647 h 228"/>
                <a:gd name="T6" fmla="*/ 2147483647 w 260"/>
                <a:gd name="T7" fmla="*/ 2147483647 h 228"/>
                <a:gd name="T8" fmla="*/ 2147483647 w 260"/>
                <a:gd name="T9" fmla="*/ 2147483647 h 228"/>
                <a:gd name="T10" fmla="*/ 2147483647 w 260"/>
                <a:gd name="T11" fmla="*/ 2147483647 h 228"/>
                <a:gd name="T12" fmla="*/ 2147483647 w 260"/>
                <a:gd name="T13" fmla="*/ 2147483647 h 228"/>
                <a:gd name="T14" fmla="*/ 2147483647 w 260"/>
                <a:gd name="T15" fmla="*/ 2147483647 h 228"/>
                <a:gd name="T16" fmla="*/ 2147483647 w 260"/>
                <a:gd name="T17" fmla="*/ 2147483647 h 228"/>
                <a:gd name="T18" fmla="*/ 2147483647 w 260"/>
                <a:gd name="T19" fmla="*/ 2147483647 h 228"/>
                <a:gd name="T20" fmla="*/ 2147483647 w 260"/>
                <a:gd name="T21" fmla="*/ 2147483647 h 228"/>
                <a:gd name="T22" fmla="*/ 2147483647 w 260"/>
                <a:gd name="T23" fmla="*/ 2147483647 h 228"/>
                <a:gd name="T24" fmla="*/ 2147483647 w 260"/>
                <a:gd name="T25" fmla="*/ 2147483647 h 228"/>
                <a:gd name="T26" fmla="*/ 2147483647 w 260"/>
                <a:gd name="T27" fmla="*/ 2147483647 h 228"/>
                <a:gd name="T28" fmla="*/ 2147483647 w 260"/>
                <a:gd name="T29" fmla="*/ 2147483647 h 228"/>
                <a:gd name="T30" fmla="*/ 2147483647 w 260"/>
                <a:gd name="T31" fmla="*/ 2147483647 h 228"/>
                <a:gd name="T32" fmla="*/ 2147483647 w 260"/>
                <a:gd name="T33" fmla="*/ 2147483647 h 228"/>
                <a:gd name="T34" fmla="*/ 2147483647 w 260"/>
                <a:gd name="T35" fmla="*/ 2147483647 h 228"/>
                <a:gd name="T36" fmla="*/ 2147483647 w 260"/>
                <a:gd name="T37" fmla="*/ 2147483647 h 228"/>
                <a:gd name="T38" fmla="*/ 2147483647 w 260"/>
                <a:gd name="T39" fmla="*/ 2147483647 h 228"/>
                <a:gd name="T40" fmla="*/ 2147483647 w 260"/>
                <a:gd name="T41" fmla="*/ 2147483647 h 228"/>
                <a:gd name="T42" fmla="*/ 2147483647 w 260"/>
                <a:gd name="T43" fmla="*/ 2147483647 h 228"/>
                <a:gd name="T44" fmla="*/ 2147483647 w 260"/>
                <a:gd name="T45" fmla="*/ 2147483647 h 228"/>
                <a:gd name="T46" fmla="*/ 2147483647 w 260"/>
                <a:gd name="T47" fmla="*/ 2147483647 h 228"/>
                <a:gd name="T48" fmla="*/ 2147483647 w 260"/>
                <a:gd name="T49" fmla="*/ 2147483647 h 228"/>
                <a:gd name="T50" fmla="*/ 2147483647 w 260"/>
                <a:gd name="T51" fmla="*/ 2147483647 h 228"/>
                <a:gd name="T52" fmla="*/ 2147483647 w 260"/>
                <a:gd name="T53" fmla="*/ 2147483647 h 228"/>
                <a:gd name="T54" fmla="*/ 2147483647 w 260"/>
                <a:gd name="T55" fmla="*/ 2147483647 h 228"/>
                <a:gd name="T56" fmla="*/ 2147483647 w 260"/>
                <a:gd name="T57" fmla="*/ 2147483647 h 228"/>
                <a:gd name="T58" fmla="*/ 2147483647 w 260"/>
                <a:gd name="T59" fmla="*/ 2147483647 h 228"/>
                <a:gd name="T60" fmla="*/ 2147483647 w 260"/>
                <a:gd name="T61" fmla="*/ 2147483647 h 228"/>
                <a:gd name="T62" fmla="*/ 2147483647 w 260"/>
                <a:gd name="T63" fmla="*/ 2147483647 h 228"/>
                <a:gd name="T64" fmla="*/ 2147483647 w 260"/>
                <a:gd name="T65" fmla="*/ 2147483647 h 228"/>
                <a:gd name="T66" fmla="*/ 2147483647 w 260"/>
                <a:gd name="T67" fmla="*/ 2147483647 h 228"/>
                <a:gd name="T68" fmla="*/ 2147483647 w 260"/>
                <a:gd name="T69" fmla="*/ 2147483647 h 228"/>
                <a:gd name="T70" fmla="*/ 2147483647 w 260"/>
                <a:gd name="T71" fmla="*/ 2147483647 h 228"/>
                <a:gd name="T72" fmla="*/ 2147483647 w 260"/>
                <a:gd name="T73" fmla="*/ 2147483647 h 228"/>
                <a:gd name="T74" fmla="*/ 2147483647 w 260"/>
                <a:gd name="T75" fmla="*/ 0 h 228"/>
                <a:gd name="T76" fmla="*/ 2147483647 w 260"/>
                <a:gd name="T77" fmla="*/ 2147483647 h 228"/>
                <a:gd name="T78" fmla="*/ 2147483647 w 260"/>
                <a:gd name="T79" fmla="*/ 2147483647 h 228"/>
                <a:gd name="T80" fmla="*/ 2147483647 w 260"/>
                <a:gd name="T81" fmla="*/ 2147483647 h 228"/>
                <a:gd name="T82" fmla="*/ 2147483647 w 260"/>
                <a:gd name="T83" fmla="*/ 2147483647 h 228"/>
                <a:gd name="T84" fmla="*/ 2147483647 w 260"/>
                <a:gd name="T85" fmla="*/ 2147483647 h 228"/>
                <a:gd name="T86" fmla="*/ 2147483647 w 260"/>
                <a:gd name="T87" fmla="*/ 2147483647 h 228"/>
                <a:gd name="T88" fmla="*/ 2147483647 w 260"/>
                <a:gd name="T89" fmla="*/ 2147483647 h 228"/>
                <a:gd name="T90" fmla="*/ 2147483647 w 260"/>
                <a:gd name="T91" fmla="*/ 2147483647 h 228"/>
                <a:gd name="T92" fmla="*/ 2147483647 w 260"/>
                <a:gd name="T93" fmla="*/ 2147483647 h 228"/>
                <a:gd name="T94" fmla="*/ 2147483647 w 260"/>
                <a:gd name="T95" fmla="*/ 0 h 228"/>
                <a:gd name="T96" fmla="*/ 2147483647 w 260"/>
                <a:gd name="T97" fmla="*/ 2147483647 h 228"/>
                <a:gd name="T98" fmla="*/ 2147483647 w 260"/>
                <a:gd name="T99" fmla="*/ 2147483647 h 228"/>
                <a:gd name="T100" fmla="*/ 2147483647 w 260"/>
                <a:gd name="T101" fmla="*/ 2147483647 h 228"/>
                <a:gd name="T102" fmla="*/ 2147483647 w 260"/>
                <a:gd name="T103" fmla="*/ 2147483647 h 228"/>
                <a:gd name="T104" fmla="*/ 2147483647 w 260"/>
                <a:gd name="T105" fmla="*/ 2147483647 h 228"/>
                <a:gd name="T106" fmla="*/ 2147483647 w 260"/>
                <a:gd name="T107" fmla="*/ 2147483647 h 228"/>
                <a:gd name="T108" fmla="*/ 2147483647 w 260"/>
                <a:gd name="T109" fmla="*/ 2147483647 h 228"/>
                <a:gd name="T110" fmla="*/ 2147483647 w 260"/>
                <a:gd name="T111" fmla="*/ 2147483647 h 228"/>
                <a:gd name="T112" fmla="*/ 2147483647 w 260"/>
                <a:gd name="T113" fmla="*/ 2147483647 h 228"/>
                <a:gd name="T114" fmla="*/ 2147483647 w 260"/>
                <a:gd name="T115" fmla="*/ 2147483647 h 228"/>
                <a:gd name="T116" fmla="*/ 2147483647 w 260"/>
                <a:gd name="T117" fmla="*/ 2147483647 h 228"/>
                <a:gd name="T118" fmla="*/ 2147483647 w 260"/>
                <a:gd name="T119" fmla="*/ 2147483647 h 228"/>
                <a:gd name="T120" fmla="*/ 2147483647 w 260"/>
                <a:gd name="T121" fmla="*/ 2147483647 h 228"/>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w 260"/>
                <a:gd name="T184" fmla="*/ 0 h 228"/>
                <a:gd name="T185" fmla="*/ 260 w 260"/>
                <a:gd name="T186" fmla="*/ 228 h 228"/>
              </a:gdLst>
              <a:ahLst/>
              <a:cxnLst>
                <a:cxn ang="T122">
                  <a:pos x="T0" y="T1"/>
                </a:cxn>
                <a:cxn ang="T123">
                  <a:pos x="T2" y="T3"/>
                </a:cxn>
                <a:cxn ang="T124">
                  <a:pos x="T4" y="T5"/>
                </a:cxn>
                <a:cxn ang="T125">
                  <a:pos x="T6" y="T7"/>
                </a:cxn>
                <a:cxn ang="T126">
                  <a:pos x="T8" y="T9"/>
                </a:cxn>
                <a:cxn ang="T127">
                  <a:pos x="T10" y="T11"/>
                </a:cxn>
                <a:cxn ang="T128">
                  <a:pos x="T12" y="T13"/>
                </a:cxn>
                <a:cxn ang="T129">
                  <a:pos x="T14" y="T15"/>
                </a:cxn>
                <a:cxn ang="T130">
                  <a:pos x="T16" y="T17"/>
                </a:cxn>
                <a:cxn ang="T131">
                  <a:pos x="T18" y="T19"/>
                </a:cxn>
                <a:cxn ang="T132">
                  <a:pos x="T20" y="T21"/>
                </a:cxn>
                <a:cxn ang="T133">
                  <a:pos x="T22" y="T23"/>
                </a:cxn>
                <a:cxn ang="T134">
                  <a:pos x="T24" y="T25"/>
                </a:cxn>
                <a:cxn ang="T135">
                  <a:pos x="T26" y="T27"/>
                </a:cxn>
                <a:cxn ang="T136">
                  <a:pos x="T28" y="T29"/>
                </a:cxn>
                <a:cxn ang="T137">
                  <a:pos x="T30" y="T31"/>
                </a:cxn>
                <a:cxn ang="T138">
                  <a:pos x="T32" y="T33"/>
                </a:cxn>
                <a:cxn ang="T139">
                  <a:pos x="T34" y="T35"/>
                </a:cxn>
                <a:cxn ang="T140">
                  <a:pos x="T36" y="T37"/>
                </a:cxn>
                <a:cxn ang="T141">
                  <a:pos x="T38" y="T39"/>
                </a:cxn>
                <a:cxn ang="T142">
                  <a:pos x="T40" y="T41"/>
                </a:cxn>
                <a:cxn ang="T143">
                  <a:pos x="T42" y="T43"/>
                </a:cxn>
                <a:cxn ang="T144">
                  <a:pos x="T44" y="T45"/>
                </a:cxn>
                <a:cxn ang="T145">
                  <a:pos x="T46" y="T47"/>
                </a:cxn>
                <a:cxn ang="T146">
                  <a:pos x="T48" y="T49"/>
                </a:cxn>
                <a:cxn ang="T147">
                  <a:pos x="T50" y="T51"/>
                </a:cxn>
                <a:cxn ang="T148">
                  <a:pos x="T52" y="T53"/>
                </a:cxn>
                <a:cxn ang="T149">
                  <a:pos x="T54" y="T55"/>
                </a:cxn>
                <a:cxn ang="T150">
                  <a:pos x="T56" y="T57"/>
                </a:cxn>
                <a:cxn ang="T151">
                  <a:pos x="T58" y="T59"/>
                </a:cxn>
                <a:cxn ang="T152">
                  <a:pos x="T60" y="T61"/>
                </a:cxn>
                <a:cxn ang="T153">
                  <a:pos x="T62" y="T63"/>
                </a:cxn>
                <a:cxn ang="T154">
                  <a:pos x="T64" y="T65"/>
                </a:cxn>
                <a:cxn ang="T155">
                  <a:pos x="T66" y="T67"/>
                </a:cxn>
                <a:cxn ang="T156">
                  <a:pos x="T68" y="T69"/>
                </a:cxn>
                <a:cxn ang="T157">
                  <a:pos x="T70" y="T71"/>
                </a:cxn>
                <a:cxn ang="T158">
                  <a:pos x="T72" y="T73"/>
                </a:cxn>
                <a:cxn ang="T159">
                  <a:pos x="T74" y="T75"/>
                </a:cxn>
                <a:cxn ang="T160">
                  <a:pos x="T76" y="T77"/>
                </a:cxn>
                <a:cxn ang="T161">
                  <a:pos x="T78" y="T79"/>
                </a:cxn>
                <a:cxn ang="T162">
                  <a:pos x="T80" y="T81"/>
                </a:cxn>
                <a:cxn ang="T163">
                  <a:pos x="T82" y="T83"/>
                </a:cxn>
                <a:cxn ang="T164">
                  <a:pos x="T84" y="T85"/>
                </a:cxn>
                <a:cxn ang="T165">
                  <a:pos x="T86" y="T87"/>
                </a:cxn>
                <a:cxn ang="T166">
                  <a:pos x="T88" y="T89"/>
                </a:cxn>
                <a:cxn ang="T167">
                  <a:pos x="T90" y="T91"/>
                </a:cxn>
                <a:cxn ang="T168">
                  <a:pos x="T92" y="T93"/>
                </a:cxn>
                <a:cxn ang="T169">
                  <a:pos x="T94" y="T95"/>
                </a:cxn>
                <a:cxn ang="T170">
                  <a:pos x="T96" y="T97"/>
                </a:cxn>
                <a:cxn ang="T171">
                  <a:pos x="T98" y="T99"/>
                </a:cxn>
                <a:cxn ang="T172">
                  <a:pos x="T100" y="T101"/>
                </a:cxn>
                <a:cxn ang="T173">
                  <a:pos x="T102" y="T103"/>
                </a:cxn>
                <a:cxn ang="T174">
                  <a:pos x="T104" y="T105"/>
                </a:cxn>
                <a:cxn ang="T175">
                  <a:pos x="T106" y="T107"/>
                </a:cxn>
                <a:cxn ang="T176">
                  <a:pos x="T108" y="T109"/>
                </a:cxn>
                <a:cxn ang="T177">
                  <a:pos x="T110" y="T111"/>
                </a:cxn>
                <a:cxn ang="T178">
                  <a:pos x="T112" y="T113"/>
                </a:cxn>
                <a:cxn ang="T179">
                  <a:pos x="T114" y="T115"/>
                </a:cxn>
                <a:cxn ang="T180">
                  <a:pos x="T116" y="T117"/>
                </a:cxn>
                <a:cxn ang="T181">
                  <a:pos x="T118" y="T119"/>
                </a:cxn>
                <a:cxn ang="T182">
                  <a:pos x="T120" y="T121"/>
                </a:cxn>
              </a:cxnLst>
              <a:rect l="T183" t="T184" r="T185" b="T186"/>
              <a:pathLst>
                <a:path w="260" h="228">
                  <a:moveTo>
                    <a:pt x="198" y="92"/>
                  </a:moveTo>
                  <a:lnTo>
                    <a:pt x="196" y="90"/>
                  </a:lnTo>
                  <a:lnTo>
                    <a:pt x="194" y="90"/>
                  </a:lnTo>
                  <a:lnTo>
                    <a:pt x="192" y="88"/>
                  </a:lnTo>
                  <a:lnTo>
                    <a:pt x="188" y="86"/>
                  </a:lnTo>
                  <a:lnTo>
                    <a:pt x="186" y="84"/>
                  </a:lnTo>
                  <a:lnTo>
                    <a:pt x="184" y="82"/>
                  </a:lnTo>
                  <a:lnTo>
                    <a:pt x="182" y="82"/>
                  </a:lnTo>
                  <a:lnTo>
                    <a:pt x="182" y="80"/>
                  </a:lnTo>
                  <a:lnTo>
                    <a:pt x="180" y="80"/>
                  </a:lnTo>
                  <a:lnTo>
                    <a:pt x="178" y="78"/>
                  </a:lnTo>
                  <a:lnTo>
                    <a:pt x="176" y="76"/>
                  </a:lnTo>
                  <a:lnTo>
                    <a:pt x="176" y="74"/>
                  </a:lnTo>
                  <a:lnTo>
                    <a:pt x="174" y="74"/>
                  </a:lnTo>
                  <a:lnTo>
                    <a:pt x="174" y="72"/>
                  </a:lnTo>
                  <a:lnTo>
                    <a:pt x="174" y="70"/>
                  </a:lnTo>
                  <a:lnTo>
                    <a:pt x="174" y="66"/>
                  </a:lnTo>
                  <a:lnTo>
                    <a:pt x="174" y="64"/>
                  </a:lnTo>
                  <a:lnTo>
                    <a:pt x="174" y="62"/>
                  </a:lnTo>
                  <a:lnTo>
                    <a:pt x="170" y="58"/>
                  </a:lnTo>
                  <a:lnTo>
                    <a:pt x="168" y="58"/>
                  </a:lnTo>
                  <a:lnTo>
                    <a:pt x="168" y="56"/>
                  </a:lnTo>
                  <a:lnTo>
                    <a:pt x="164" y="52"/>
                  </a:lnTo>
                  <a:lnTo>
                    <a:pt x="164" y="50"/>
                  </a:lnTo>
                  <a:lnTo>
                    <a:pt x="162" y="48"/>
                  </a:lnTo>
                  <a:lnTo>
                    <a:pt x="162" y="46"/>
                  </a:lnTo>
                  <a:lnTo>
                    <a:pt x="162" y="44"/>
                  </a:lnTo>
                  <a:lnTo>
                    <a:pt x="160" y="42"/>
                  </a:lnTo>
                  <a:lnTo>
                    <a:pt x="160" y="40"/>
                  </a:lnTo>
                  <a:lnTo>
                    <a:pt x="160" y="38"/>
                  </a:lnTo>
                  <a:lnTo>
                    <a:pt x="158" y="40"/>
                  </a:lnTo>
                  <a:lnTo>
                    <a:pt x="158" y="42"/>
                  </a:lnTo>
                  <a:lnTo>
                    <a:pt x="156" y="44"/>
                  </a:lnTo>
                  <a:lnTo>
                    <a:pt x="156" y="46"/>
                  </a:lnTo>
                  <a:lnTo>
                    <a:pt x="156" y="48"/>
                  </a:lnTo>
                  <a:lnTo>
                    <a:pt x="156" y="50"/>
                  </a:lnTo>
                  <a:lnTo>
                    <a:pt x="158" y="50"/>
                  </a:lnTo>
                  <a:lnTo>
                    <a:pt x="160" y="54"/>
                  </a:lnTo>
                  <a:lnTo>
                    <a:pt x="162" y="54"/>
                  </a:lnTo>
                  <a:lnTo>
                    <a:pt x="162" y="56"/>
                  </a:lnTo>
                  <a:lnTo>
                    <a:pt x="162" y="58"/>
                  </a:lnTo>
                  <a:lnTo>
                    <a:pt x="164" y="60"/>
                  </a:lnTo>
                  <a:lnTo>
                    <a:pt x="162" y="60"/>
                  </a:lnTo>
                  <a:lnTo>
                    <a:pt x="162" y="62"/>
                  </a:lnTo>
                  <a:lnTo>
                    <a:pt x="162" y="64"/>
                  </a:lnTo>
                  <a:lnTo>
                    <a:pt x="164" y="66"/>
                  </a:lnTo>
                  <a:lnTo>
                    <a:pt x="166" y="68"/>
                  </a:lnTo>
                  <a:lnTo>
                    <a:pt x="168" y="68"/>
                  </a:lnTo>
                  <a:lnTo>
                    <a:pt x="168" y="70"/>
                  </a:lnTo>
                  <a:lnTo>
                    <a:pt x="168" y="72"/>
                  </a:lnTo>
                  <a:lnTo>
                    <a:pt x="170" y="74"/>
                  </a:lnTo>
                  <a:lnTo>
                    <a:pt x="172" y="76"/>
                  </a:lnTo>
                  <a:lnTo>
                    <a:pt x="174" y="78"/>
                  </a:lnTo>
                  <a:lnTo>
                    <a:pt x="174" y="80"/>
                  </a:lnTo>
                  <a:lnTo>
                    <a:pt x="174" y="82"/>
                  </a:lnTo>
                  <a:lnTo>
                    <a:pt x="178" y="84"/>
                  </a:lnTo>
                  <a:lnTo>
                    <a:pt x="180" y="84"/>
                  </a:lnTo>
                  <a:lnTo>
                    <a:pt x="180" y="86"/>
                  </a:lnTo>
                  <a:lnTo>
                    <a:pt x="182" y="86"/>
                  </a:lnTo>
                  <a:lnTo>
                    <a:pt x="182" y="88"/>
                  </a:lnTo>
                  <a:lnTo>
                    <a:pt x="184" y="90"/>
                  </a:lnTo>
                  <a:lnTo>
                    <a:pt x="182" y="90"/>
                  </a:lnTo>
                  <a:lnTo>
                    <a:pt x="180" y="90"/>
                  </a:lnTo>
                  <a:lnTo>
                    <a:pt x="182" y="94"/>
                  </a:lnTo>
                  <a:lnTo>
                    <a:pt x="184" y="96"/>
                  </a:lnTo>
                  <a:lnTo>
                    <a:pt x="184" y="98"/>
                  </a:lnTo>
                  <a:lnTo>
                    <a:pt x="186" y="100"/>
                  </a:lnTo>
                  <a:lnTo>
                    <a:pt x="186" y="102"/>
                  </a:lnTo>
                  <a:lnTo>
                    <a:pt x="188" y="102"/>
                  </a:lnTo>
                  <a:lnTo>
                    <a:pt x="190" y="104"/>
                  </a:lnTo>
                  <a:lnTo>
                    <a:pt x="190" y="106"/>
                  </a:lnTo>
                  <a:lnTo>
                    <a:pt x="190" y="108"/>
                  </a:lnTo>
                  <a:lnTo>
                    <a:pt x="192" y="112"/>
                  </a:lnTo>
                  <a:lnTo>
                    <a:pt x="192" y="114"/>
                  </a:lnTo>
                  <a:lnTo>
                    <a:pt x="192" y="118"/>
                  </a:lnTo>
                  <a:lnTo>
                    <a:pt x="194" y="118"/>
                  </a:lnTo>
                  <a:lnTo>
                    <a:pt x="194" y="120"/>
                  </a:lnTo>
                  <a:lnTo>
                    <a:pt x="196" y="122"/>
                  </a:lnTo>
                  <a:lnTo>
                    <a:pt x="198" y="126"/>
                  </a:lnTo>
                  <a:lnTo>
                    <a:pt x="198" y="128"/>
                  </a:lnTo>
                  <a:lnTo>
                    <a:pt x="200" y="128"/>
                  </a:lnTo>
                  <a:lnTo>
                    <a:pt x="200" y="130"/>
                  </a:lnTo>
                  <a:lnTo>
                    <a:pt x="202" y="132"/>
                  </a:lnTo>
                  <a:lnTo>
                    <a:pt x="204" y="136"/>
                  </a:lnTo>
                  <a:lnTo>
                    <a:pt x="206" y="138"/>
                  </a:lnTo>
                  <a:lnTo>
                    <a:pt x="208" y="138"/>
                  </a:lnTo>
                  <a:lnTo>
                    <a:pt x="208" y="140"/>
                  </a:lnTo>
                  <a:lnTo>
                    <a:pt x="210" y="142"/>
                  </a:lnTo>
                  <a:lnTo>
                    <a:pt x="210" y="144"/>
                  </a:lnTo>
                  <a:lnTo>
                    <a:pt x="210" y="146"/>
                  </a:lnTo>
                  <a:lnTo>
                    <a:pt x="212" y="150"/>
                  </a:lnTo>
                  <a:lnTo>
                    <a:pt x="214" y="152"/>
                  </a:lnTo>
                  <a:lnTo>
                    <a:pt x="214" y="154"/>
                  </a:lnTo>
                  <a:lnTo>
                    <a:pt x="216" y="154"/>
                  </a:lnTo>
                  <a:lnTo>
                    <a:pt x="216" y="156"/>
                  </a:lnTo>
                  <a:lnTo>
                    <a:pt x="218" y="158"/>
                  </a:lnTo>
                  <a:lnTo>
                    <a:pt x="220" y="164"/>
                  </a:lnTo>
                  <a:lnTo>
                    <a:pt x="222" y="168"/>
                  </a:lnTo>
                  <a:lnTo>
                    <a:pt x="222" y="172"/>
                  </a:lnTo>
                  <a:lnTo>
                    <a:pt x="224" y="172"/>
                  </a:lnTo>
                  <a:lnTo>
                    <a:pt x="224" y="174"/>
                  </a:lnTo>
                  <a:lnTo>
                    <a:pt x="226" y="174"/>
                  </a:lnTo>
                  <a:lnTo>
                    <a:pt x="226" y="176"/>
                  </a:lnTo>
                  <a:lnTo>
                    <a:pt x="226" y="178"/>
                  </a:lnTo>
                  <a:lnTo>
                    <a:pt x="228" y="178"/>
                  </a:lnTo>
                  <a:lnTo>
                    <a:pt x="230" y="178"/>
                  </a:lnTo>
                  <a:lnTo>
                    <a:pt x="232" y="180"/>
                  </a:lnTo>
                  <a:lnTo>
                    <a:pt x="234" y="180"/>
                  </a:lnTo>
                  <a:lnTo>
                    <a:pt x="236" y="182"/>
                  </a:lnTo>
                  <a:lnTo>
                    <a:pt x="234" y="182"/>
                  </a:lnTo>
                  <a:lnTo>
                    <a:pt x="230" y="182"/>
                  </a:lnTo>
                  <a:lnTo>
                    <a:pt x="230" y="180"/>
                  </a:lnTo>
                  <a:lnTo>
                    <a:pt x="228" y="180"/>
                  </a:lnTo>
                  <a:lnTo>
                    <a:pt x="228" y="182"/>
                  </a:lnTo>
                  <a:lnTo>
                    <a:pt x="228" y="184"/>
                  </a:lnTo>
                  <a:lnTo>
                    <a:pt x="228" y="186"/>
                  </a:lnTo>
                  <a:lnTo>
                    <a:pt x="230" y="186"/>
                  </a:lnTo>
                  <a:lnTo>
                    <a:pt x="230" y="188"/>
                  </a:lnTo>
                  <a:lnTo>
                    <a:pt x="228" y="190"/>
                  </a:lnTo>
                  <a:lnTo>
                    <a:pt x="228" y="192"/>
                  </a:lnTo>
                  <a:lnTo>
                    <a:pt x="230" y="192"/>
                  </a:lnTo>
                  <a:lnTo>
                    <a:pt x="230" y="194"/>
                  </a:lnTo>
                  <a:lnTo>
                    <a:pt x="230" y="196"/>
                  </a:lnTo>
                  <a:lnTo>
                    <a:pt x="230" y="198"/>
                  </a:lnTo>
                  <a:lnTo>
                    <a:pt x="232" y="198"/>
                  </a:lnTo>
                  <a:lnTo>
                    <a:pt x="232" y="200"/>
                  </a:lnTo>
                  <a:lnTo>
                    <a:pt x="232" y="202"/>
                  </a:lnTo>
                  <a:lnTo>
                    <a:pt x="234" y="204"/>
                  </a:lnTo>
                  <a:lnTo>
                    <a:pt x="234" y="206"/>
                  </a:lnTo>
                  <a:lnTo>
                    <a:pt x="236" y="208"/>
                  </a:lnTo>
                  <a:lnTo>
                    <a:pt x="238" y="210"/>
                  </a:lnTo>
                  <a:lnTo>
                    <a:pt x="240" y="212"/>
                  </a:lnTo>
                  <a:lnTo>
                    <a:pt x="242" y="212"/>
                  </a:lnTo>
                  <a:lnTo>
                    <a:pt x="244" y="212"/>
                  </a:lnTo>
                  <a:lnTo>
                    <a:pt x="246" y="214"/>
                  </a:lnTo>
                  <a:lnTo>
                    <a:pt x="250" y="218"/>
                  </a:lnTo>
                  <a:lnTo>
                    <a:pt x="250" y="220"/>
                  </a:lnTo>
                  <a:lnTo>
                    <a:pt x="252" y="222"/>
                  </a:lnTo>
                  <a:lnTo>
                    <a:pt x="254" y="222"/>
                  </a:lnTo>
                  <a:lnTo>
                    <a:pt x="258" y="224"/>
                  </a:lnTo>
                  <a:lnTo>
                    <a:pt x="258" y="226"/>
                  </a:lnTo>
                  <a:lnTo>
                    <a:pt x="260" y="226"/>
                  </a:lnTo>
                  <a:lnTo>
                    <a:pt x="258" y="226"/>
                  </a:lnTo>
                  <a:lnTo>
                    <a:pt x="256" y="226"/>
                  </a:lnTo>
                  <a:lnTo>
                    <a:pt x="254" y="226"/>
                  </a:lnTo>
                  <a:lnTo>
                    <a:pt x="250" y="226"/>
                  </a:lnTo>
                  <a:lnTo>
                    <a:pt x="248" y="226"/>
                  </a:lnTo>
                  <a:lnTo>
                    <a:pt x="242" y="226"/>
                  </a:lnTo>
                  <a:lnTo>
                    <a:pt x="240" y="226"/>
                  </a:lnTo>
                  <a:lnTo>
                    <a:pt x="238" y="228"/>
                  </a:lnTo>
                  <a:lnTo>
                    <a:pt x="230" y="228"/>
                  </a:lnTo>
                  <a:lnTo>
                    <a:pt x="228" y="226"/>
                  </a:lnTo>
                  <a:lnTo>
                    <a:pt x="224" y="226"/>
                  </a:lnTo>
                  <a:lnTo>
                    <a:pt x="222" y="226"/>
                  </a:lnTo>
                  <a:lnTo>
                    <a:pt x="220" y="226"/>
                  </a:lnTo>
                  <a:lnTo>
                    <a:pt x="216" y="228"/>
                  </a:lnTo>
                  <a:lnTo>
                    <a:pt x="208" y="228"/>
                  </a:lnTo>
                  <a:lnTo>
                    <a:pt x="204" y="228"/>
                  </a:lnTo>
                  <a:lnTo>
                    <a:pt x="202" y="228"/>
                  </a:lnTo>
                  <a:lnTo>
                    <a:pt x="200" y="226"/>
                  </a:lnTo>
                  <a:lnTo>
                    <a:pt x="198" y="226"/>
                  </a:lnTo>
                  <a:lnTo>
                    <a:pt x="196" y="226"/>
                  </a:lnTo>
                  <a:lnTo>
                    <a:pt x="190" y="226"/>
                  </a:lnTo>
                  <a:lnTo>
                    <a:pt x="188" y="226"/>
                  </a:lnTo>
                  <a:lnTo>
                    <a:pt x="184" y="226"/>
                  </a:lnTo>
                  <a:lnTo>
                    <a:pt x="174" y="226"/>
                  </a:lnTo>
                  <a:lnTo>
                    <a:pt x="172" y="226"/>
                  </a:lnTo>
                  <a:lnTo>
                    <a:pt x="170" y="226"/>
                  </a:lnTo>
                  <a:lnTo>
                    <a:pt x="168" y="226"/>
                  </a:lnTo>
                  <a:lnTo>
                    <a:pt x="160" y="226"/>
                  </a:lnTo>
                  <a:lnTo>
                    <a:pt x="152" y="226"/>
                  </a:lnTo>
                  <a:lnTo>
                    <a:pt x="150" y="226"/>
                  </a:lnTo>
                  <a:lnTo>
                    <a:pt x="148" y="226"/>
                  </a:lnTo>
                  <a:lnTo>
                    <a:pt x="150" y="226"/>
                  </a:lnTo>
                  <a:lnTo>
                    <a:pt x="150" y="224"/>
                  </a:lnTo>
                  <a:lnTo>
                    <a:pt x="148" y="224"/>
                  </a:lnTo>
                  <a:lnTo>
                    <a:pt x="146" y="226"/>
                  </a:lnTo>
                  <a:lnTo>
                    <a:pt x="144" y="226"/>
                  </a:lnTo>
                  <a:lnTo>
                    <a:pt x="142" y="226"/>
                  </a:lnTo>
                  <a:lnTo>
                    <a:pt x="134" y="226"/>
                  </a:lnTo>
                  <a:lnTo>
                    <a:pt x="132" y="226"/>
                  </a:lnTo>
                  <a:lnTo>
                    <a:pt x="130" y="226"/>
                  </a:lnTo>
                  <a:lnTo>
                    <a:pt x="128" y="226"/>
                  </a:lnTo>
                  <a:lnTo>
                    <a:pt x="126" y="226"/>
                  </a:lnTo>
                  <a:lnTo>
                    <a:pt x="122" y="226"/>
                  </a:lnTo>
                  <a:lnTo>
                    <a:pt x="112" y="226"/>
                  </a:lnTo>
                  <a:lnTo>
                    <a:pt x="110" y="228"/>
                  </a:lnTo>
                  <a:lnTo>
                    <a:pt x="104" y="228"/>
                  </a:lnTo>
                  <a:lnTo>
                    <a:pt x="102" y="228"/>
                  </a:lnTo>
                  <a:lnTo>
                    <a:pt x="100" y="228"/>
                  </a:lnTo>
                  <a:lnTo>
                    <a:pt x="90" y="226"/>
                  </a:lnTo>
                  <a:lnTo>
                    <a:pt x="84" y="226"/>
                  </a:lnTo>
                  <a:lnTo>
                    <a:pt x="82" y="226"/>
                  </a:lnTo>
                  <a:lnTo>
                    <a:pt x="74" y="226"/>
                  </a:lnTo>
                  <a:lnTo>
                    <a:pt x="66" y="228"/>
                  </a:lnTo>
                  <a:lnTo>
                    <a:pt x="64" y="226"/>
                  </a:lnTo>
                  <a:lnTo>
                    <a:pt x="62" y="226"/>
                  </a:lnTo>
                  <a:lnTo>
                    <a:pt x="60" y="226"/>
                  </a:lnTo>
                  <a:lnTo>
                    <a:pt x="58" y="226"/>
                  </a:lnTo>
                  <a:lnTo>
                    <a:pt x="56" y="228"/>
                  </a:lnTo>
                  <a:lnTo>
                    <a:pt x="54" y="228"/>
                  </a:lnTo>
                  <a:lnTo>
                    <a:pt x="52" y="228"/>
                  </a:lnTo>
                  <a:lnTo>
                    <a:pt x="50" y="228"/>
                  </a:lnTo>
                  <a:lnTo>
                    <a:pt x="44" y="226"/>
                  </a:lnTo>
                  <a:lnTo>
                    <a:pt x="32" y="226"/>
                  </a:lnTo>
                  <a:lnTo>
                    <a:pt x="26" y="226"/>
                  </a:lnTo>
                  <a:lnTo>
                    <a:pt x="22" y="226"/>
                  </a:lnTo>
                  <a:lnTo>
                    <a:pt x="20" y="226"/>
                  </a:lnTo>
                  <a:lnTo>
                    <a:pt x="18" y="226"/>
                  </a:lnTo>
                  <a:lnTo>
                    <a:pt x="18" y="222"/>
                  </a:lnTo>
                  <a:lnTo>
                    <a:pt x="16" y="190"/>
                  </a:lnTo>
                  <a:lnTo>
                    <a:pt x="16" y="180"/>
                  </a:lnTo>
                  <a:lnTo>
                    <a:pt x="16" y="174"/>
                  </a:lnTo>
                  <a:lnTo>
                    <a:pt x="14" y="162"/>
                  </a:lnTo>
                  <a:lnTo>
                    <a:pt x="14" y="158"/>
                  </a:lnTo>
                  <a:lnTo>
                    <a:pt x="14" y="146"/>
                  </a:lnTo>
                  <a:lnTo>
                    <a:pt x="14" y="134"/>
                  </a:lnTo>
                  <a:lnTo>
                    <a:pt x="12" y="122"/>
                  </a:lnTo>
                  <a:lnTo>
                    <a:pt x="12" y="120"/>
                  </a:lnTo>
                  <a:lnTo>
                    <a:pt x="12" y="116"/>
                  </a:lnTo>
                  <a:lnTo>
                    <a:pt x="12" y="112"/>
                  </a:lnTo>
                  <a:lnTo>
                    <a:pt x="12" y="110"/>
                  </a:lnTo>
                  <a:lnTo>
                    <a:pt x="12" y="108"/>
                  </a:lnTo>
                  <a:lnTo>
                    <a:pt x="12" y="100"/>
                  </a:lnTo>
                  <a:lnTo>
                    <a:pt x="12" y="94"/>
                  </a:lnTo>
                  <a:lnTo>
                    <a:pt x="10" y="94"/>
                  </a:lnTo>
                  <a:lnTo>
                    <a:pt x="10" y="92"/>
                  </a:lnTo>
                  <a:lnTo>
                    <a:pt x="10" y="88"/>
                  </a:lnTo>
                  <a:lnTo>
                    <a:pt x="10" y="86"/>
                  </a:lnTo>
                  <a:lnTo>
                    <a:pt x="10" y="82"/>
                  </a:lnTo>
                  <a:lnTo>
                    <a:pt x="10" y="80"/>
                  </a:lnTo>
                  <a:lnTo>
                    <a:pt x="8" y="64"/>
                  </a:lnTo>
                  <a:lnTo>
                    <a:pt x="8" y="56"/>
                  </a:lnTo>
                  <a:lnTo>
                    <a:pt x="6" y="52"/>
                  </a:lnTo>
                  <a:lnTo>
                    <a:pt x="6" y="50"/>
                  </a:lnTo>
                  <a:lnTo>
                    <a:pt x="6" y="48"/>
                  </a:lnTo>
                  <a:lnTo>
                    <a:pt x="4" y="42"/>
                  </a:lnTo>
                  <a:lnTo>
                    <a:pt x="4" y="40"/>
                  </a:lnTo>
                  <a:lnTo>
                    <a:pt x="2" y="36"/>
                  </a:lnTo>
                  <a:lnTo>
                    <a:pt x="2" y="34"/>
                  </a:lnTo>
                  <a:lnTo>
                    <a:pt x="0" y="34"/>
                  </a:lnTo>
                  <a:lnTo>
                    <a:pt x="2" y="34"/>
                  </a:lnTo>
                  <a:lnTo>
                    <a:pt x="2" y="32"/>
                  </a:lnTo>
                  <a:lnTo>
                    <a:pt x="2" y="30"/>
                  </a:lnTo>
                  <a:lnTo>
                    <a:pt x="4" y="30"/>
                  </a:lnTo>
                  <a:lnTo>
                    <a:pt x="4" y="28"/>
                  </a:lnTo>
                  <a:lnTo>
                    <a:pt x="6" y="28"/>
                  </a:lnTo>
                  <a:lnTo>
                    <a:pt x="6" y="26"/>
                  </a:lnTo>
                  <a:lnTo>
                    <a:pt x="6" y="24"/>
                  </a:lnTo>
                  <a:lnTo>
                    <a:pt x="6" y="20"/>
                  </a:lnTo>
                  <a:lnTo>
                    <a:pt x="6" y="18"/>
                  </a:lnTo>
                  <a:lnTo>
                    <a:pt x="4" y="14"/>
                  </a:lnTo>
                  <a:lnTo>
                    <a:pt x="2" y="12"/>
                  </a:lnTo>
                  <a:lnTo>
                    <a:pt x="2" y="6"/>
                  </a:lnTo>
                  <a:lnTo>
                    <a:pt x="4" y="4"/>
                  </a:lnTo>
                  <a:lnTo>
                    <a:pt x="6" y="2"/>
                  </a:lnTo>
                  <a:lnTo>
                    <a:pt x="6" y="0"/>
                  </a:lnTo>
                  <a:lnTo>
                    <a:pt x="8" y="0"/>
                  </a:lnTo>
                  <a:lnTo>
                    <a:pt x="8" y="2"/>
                  </a:lnTo>
                  <a:lnTo>
                    <a:pt x="12" y="2"/>
                  </a:lnTo>
                  <a:lnTo>
                    <a:pt x="14" y="2"/>
                  </a:lnTo>
                  <a:lnTo>
                    <a:pt x="16" y="2"/>
                  </a:lnTo>
                  <a:lnTo>
                    <a:pt x="18" y="0"/>
                  </a:lnTo>
                  <a:lnTo>
                    <a:pt x="22" y="0"/>
                  </a:lnTo>
                  <a:lnTo>
                    <a:pt x="24" y="0"/>
                  </a:lnTo>
                  <a:lnTo>
                    <a:pt x="26" y="0"/>
                  </a:lnTo>
                  <a:lnTo>
                    <a:pt x="28" y="0"/>
                  </a:lnTo>
                  <a:lnTo>
                    <a:pt x="30" y="2"/>
                  </a:lnTo>
                  <a:lnTo>
                    <a:pt x="32" y="2"/>
                  </a:lnTo>
                  <a:lnTo>
                    <a:pt x="34" y="2"/>
                  </a:lnTo>
                  <a:lnTo>
                    <a:pt x="36" y="4"/>
                  </a:lnTo>
                  <a:lnTo>
                    <a:pt x="40" y="4"/>
                  </a:lnTo>
                  <a:lnTo>
                    <a:pt x="42" y="4"/>
                  </a:lnTo>
                  <a:lnTo>
                    <a:pt x="46" y="6"/>
                  </a:lnTo>
                  <a:lnTo>
                    <a:pt x="48" y="6"/>
                  </a:lnTo>
                  <a:lnTo>
                    <a:pt x="50" y="6"/>
                  </a:lnTo>
                  <a:lnTo>
                    <a:pt x="52" y="6"/>
                  </a:lnTo>
                  <a:lnTo>
                    <a:pt x="52" y="8"/>
                  </a:lnTo>
                  <a:lnTo>
                    <a:pt x="54" y="10"/>
                  </a:lnTo>
                  <a:lnTo>
                    <a:pt x="56" y="10"/>
                  </a:lnTo>
                  <a:lnTo>
                    <a:pt x="58" y="10"/>
                  </a:lnTo>
                  <a:lnTo>
                    <a:pt x="62" y="10"/>
                  </a:lnTo>
                  <a:lnTo>
                    <a:pt x="64" y="10"/>
                  </a:lnTo>
                  <a:lnTo>
                    <a:pt x="64" y="12"/>
                  </a:lnTo>
                  <a:lnTo>
                    <a:pt x="70" y="14"/>
                  </a:lnTo>
                  <a:lnTo>
                    <a:pt x="72" y="14"/>
                  </a:lnTo>
                  <a:lnTo>
                    <a:pt x="74" y="14"/>
                  </a:lnTo>
                  <a:lnTo>
                    <a:pt x="78" y="14"/>
                  </a:lnTo>
                  <a:lnTo>
                    <a:pt x="80" y="16"/>
                  </a:lnTo>
                  <a:lnTo>
                    <a:pt x="82" y="16"/>
                  </a:lnTo>
                  <a:lnTo>
                    <a:pt x="82" y="18"/>
                  </a:lnTo>
                  <a:lnTo>
                    <a:pt x="84" y="18"/>
                  </a:lnTo>
                  <a:lnTo>
                    <a:pt x="84" y="20"/>
                  </a:lnTo>
                  <a:lnTo>
                    <a:pt x="86" y="20"/>
                  </a:lnTo>
                  <a:lnTo>
                    <a:pt x="88" y="20"/>
                  </a:lnTo>
                  <a:lnTo>
                    <a:pt x="90" y="20"/>
                  </a:lnTo>
                  <a:lnTo>
                    <a:pt x="90" y="18"/>
                  </a:lnTo>
                  <a:lnTo>
                    <a:pt x="92" y="18"/>
                  </a:lnTo>
                  <a:lnTo>
                    <a:pt x="96" y="16"/>
                  </a:lnTo>
                  <a:lnTo>
                    <a:pt x="98" y="14"/>
                  </a:lnTo>
                  <a:lnTo>
                    <a:pt x="100" y="14"/>
                  </a:lnTo>
                  <a:lnTo>
                    <a:pt x="100" y="12"/>
                  </a:lnTo>
                  <a:lnTo>
                    <a:pt x="102" y="12"/>
                  </a:lnTo>
                  <a:lnTo>
                    <a:pt x="106" y="8"/>
                  </a:lnTo>
                  <a:lnTo>
                    <a:pt x="108" y="8"/>
                  </a:lnTo>
                  <a:lnTo>
                    <a:pt x="108" y="10"/>
                  </a:lnTo>
                  <a:lnTo>
                    <a:pt x="110" y="10"/>
                  </a:lnTo>
                  <a:lnTo>
                    <a:pt x="112" y="10"/>
                  </a:lnTo>
                  <a:lnTo>
                    <a:pt x="112" y="8"/>
                  </a:lnTo>
                  <a:lnTo>
                    <a:pt x="112" y="6"/>
                  </a:lnTo>
                  <a:lnTo>
                    <a:pt x="112" y="4"/>
                  </a:lnTo>
                  <a:lnTo>
                    <a:pt x="112" y="2"/>
                  </a:lnTo>
                  <a:lnTo>
                    <a:pt x="112" y="4"/>
                  </a:lnTo>
                  <a:lnTo>
                    <a:pt x="114" y="4"/>
                  </a:lnTo>
                  <a:lnTo>
                    <a:pt x="116" y="4"/>
                  </a:lnTo>
                  <a:lnTo>
                    <a:pt x="118" y="4"/>
                  </a:lnTo>
                  <a:lnTo>
                    <a:pt x="120" y="2"/>
                  </a:lnTo>
                  <a:lnTo>
                    <a:pt x="122" y="2"/>
                  </a:lnTo>
                  <a:lnTo>
                    <a:pt x="124" y="2"/>
                  </a:lnTo>
                  <a:lnTo>
                    <a:pt x="124" y="0"/>
                  </a:lnTo>
                  <a:lnTo>
                    <a:pt x="120" y="4"/>
                  </a:lnTo>
                  <a:lnTo>
                    <a:pt x="116" y="4"/>
                  </a:lnTo>
                  <a:lnTo>
                    <a:pt x="116" y="6"/>
                  </a:lnTo>
                  <a:lnTo>
                    <a:pt x="118" y="6"/>
                  </a:lnTo>
                  <a:lnTo>
                    <a:pt x="120" y="6"/>
                  </a:lnTo>
                  <a:lnTo>
                    <a:pt x="124" y="4"/>
                  </a:lnTo>
                  <a:lnTo>
                    <a:pt x="126" y="4"/>
                  </a:lnTo>
                  <a:lnTo>
                    <a:pt x="126" y="2"/>
                  </a:lnTo>
                  <a:lnTo>
                    <a:pt x="124" y="0"/>
                  </a:lnTo>
                  <a:lnTo>
                    <a:pt x="126" y="0"/>
                  </a:lnTo>
                  <a:lnTo>
                    <a:pt x="128" y="0"/>
                  </a:lnTo>
                  <a:lnTo>
                    <a:pt x="128" y="2"/>
                  </a:lnTo>
                  <a:lnTo>
                    <a:pt x="130" y="2"/>
                  </a:lnTo>
                  <a:lnTo>
                    <a:pt x="132" y="4"/>
                  </a:lnTo>
                  <a:lnTo>
                    <a:pt x="134" y="4"/>
                  </a:lnTo>
                  <a:lnTo>
                    <a:pt x="136" y="4"/>
                  </a:lnTo>
                  <a:lnTo>
                    <a:pt x="138" y="4"/>
                  </a:lnTo>
                  <a:lnTo>
                    <a:pt x="140" y="4"/>
                  </a:lnTo>
                  <a:lnTo>
                    <a:pt x="140" y="2"/>
                  </a:lnTo>
                  <a:lnTo>
                    <a:pt x="142" y="2"/>
                  </a:lnTo>
                  <a:lnTo>
                    <a:pt x="144" y="2"/>
                  </a:lnTo>
                  <a:lnTo>
                    <a:pt x="144" y="4"/>
                  </a:lnTo>
                  <a:lnTo>
                    <a:pt x="146" y="6"/>
                  </a:lnTo>
                  <a:lnTo>
                    <a:pt x="150" y="8"/>
                  </a:lnTo>
                  <a:lnTo>
                    <a:pt x="148" y="8"/>
                  </a:lnTo>
                  <a:lnTo>
                    <a:pt x="146" y="8"/>
                  </a:lnTo>
                  <a:lnTo>
                    <a:pt x="146" y="6"/>
                  </a:lnTo>
                  <a:lnTo>
                    <a:pt x="144" y="6"/>
                  </a:lnTo>
                  <a:lnTo>
                    <a:pt x="144" y="4"/>
                  </a:lnTo>
                  <a:lnTo>
                    <a:pt x="142" y="2"/>
                  </a:lnTo>
                  <a:lnTo>
                    <a:pt x="140" y="8"/>
                  </a:lnTo>
                  <a:lnTo>
                    <a:pt x="142" y="10"/>
                  </a:lnTo>
                  <a:lnTo>
                    <a:pt x="144" y="10"/>
                  </a:lnTo>
                  <a:lnTo>
                    <a:pt x="146" y="10"/>
                  </a:lnTo>
                  <a:lnTo>
                    <a:pt x="146" y="12"/>
                  </a:lnTo>
                  <a:lnTo>
                    <a:pt x="146" y="14"/>
                  </a:lnTo>
                  <a:lnTo>
                    <a:pt x="148" y="14"/>
                  </a:lnTo>
                  <a:lnTo>
                    <a:pt x="148" y="12"/>
                  </a:lnTo>
                  <a:lnTo>
                    <a:pt x="150" y="12"/>
                  </a:lnTo>
                  <a:lnTo>
                    <a:pt x="152" y="12"/>
                  </a:lnTo>
                  <a:lnTo>
                    <a:pt x="152" y="10"/>
                  </a:lnTo>
                  <a:lnTo>
                    <a:pt x="150" y="8"/>
                  </a:lnTo>
                  <a:lnTo>
                    <a:pt x="152" y="8"/>
                  </a:lnTo>
                  <a:lnTo>
                    <a:pt x="154" y="10"/>
                  </a:lnTo>
                  <a:lnTo>
                    <a:pt x="154" y="12"/>
                  </a:lnTo>
                  <a:lnTo>
                    <a:pt x="156" y="12"/>
                  </a:lnTo>
                  <a:lnTo>
                    <a:pt x="156" y="14"/>
                  </a:lnTo>
                  <a:lnTo>
                    <a:pt x="158" y="14"/>
                  </a:lnTo>
                  <a:lnTo>
                    <a:pt x="160" y="14"/>
                  </a:lnTo>
                  <a:lnTo>
                    <a:pt x="162" y="14"/>
                  </a:lnTo>
                  <a:lnTo>
                    <a:pt x="166" y="12"/>
                  </a:lnTo>
                  <a:lnTo>
                    <a:pt x="168" y="10"/>
                  </a:lnTo>
                  <a:lnTo>
                    <a:pt x="170" y="12"/>
                  </a:lnTo>
                  <a:lnTo>
                    <a:pt x="170" y="14"/>
                  </a:lnTo>
                  <a:lnTo>
                    <a:pt x="172" y="12"/>
                  </a:lnTo>
                  <a:lnTo>
                    <a:pt x="174" y="12"/>
                  </a:lnTo>
                  <a:lnTo>
                    <a:pt x="176" y="12"/>
                  </a:lnTo>
                  <a:lnTo>
                    <a:pt x="178" y="12"/>
                  </a:lnTo>
                  <a:lnTo>
                    <a:pt x="180" y="12"/>
                  </a:lnTo>
                  <a:lnTo>
                    <a:pt x="182" y="12"/>
                  </a:lnTo>
                  <a:lnTo>
                    <a:pt x="184" y="10"/>
                  </a:lnTo>
                  <a:lnTo>
                    <a:pt x="186" y="10"/>
                  </a:lnTo>
                  <a:lnTo>
                    <a:pt x="186" y="8"/>
                  </a:lnTo>
                  <a:lnTo>
                    <a:pt x="188" y="8"/>
                  </a:lnTo>
                  <a:lnTo>
                    <a:pt x="190" y="8"/>
                  </a:lnTo>
                  <a:lnTo>
                    <a:pt x="190" y="10"/>
                  </a:lnTo>
                  <a:lnTo>
                    <a:pt x="190" y="12"/>
                  </a:lnTo>
                  <a:lnTo>
                    <a:pt x="194" y="18"/>
                  </a:lnTo>
                  <a:lnTo>
                    <a:pt x="196" y="22"/>
                  </a:lnTo>
                  <a:lnTo>
                    <a:pt x="198" y="28"/>
                  </a:lnTo>
                  <a:lnTo>
                    <a:pt x="198" y="30"/>
                  </a:lnTo>
                  <a:lnTo>
                    <a:pt x="200" y="30"/>
                  </a:lnTo>
                  <a:lnTo>
                    <a:pt x="202" y="36"/>
                  </a:lnTo>
                  <a:lnTo>
                    <a:pt x="204" y="38"/>
                  </a:lnTo>
                  <a:lnTo>
                    <a:pt x="206" y="44"/>
                  </a:lnTo>
                  <a:lnTo>
                    <a:pt x="206" y="46"/>
                  </a:lnTo>
                  <a:lnTo>
                    <a:pt x="206" y="48"/>
                  </a:lnTo>
                  <a:lnTo>
                    <a:pt x="206" y="50"/>
                  </a:lnTo>
                  <a:lnTo>
                    <a:pt x="208" y="50"/>
                  </a:lnTo>
                  <a:lnTo>
                    <a:pt x="206" y="50"/>
                  </a:lnTo>
                  <a:lnTo>
                    <a:pt x="204" y="54"/>
                  </a:lnTo>
                  <a:lnTo>
                    <a:pt x="204" y="56"/>
                  </a:lnTo>
                  <a:lnTo>
                    <a:pt x="204" y="60"/>
                  </a:lnTo>
                  <a:lnTo>
                    <a:pt x="204" y="62"/>
                  </a:lnTo>
                  <a:lnTo>
                    <a:pt x="202" y="66"/>
                  </a:lnTo>
                  <a:lnTo>
                    <a:pt x="204" y="68"/>
                  </a:lnTo>
                  <a:lnTo>
                    <a:pt x="204" y="70"/>
                  </a:lnTo>
                  <a:lnTo>
                    <a:pt x="202" y="70"/>
                  </a:lnTo>
                  <a:lnTo>
                    <a:pt x="202" y="72"/>
                  </a:lnTo>
                  <a:lnTo>
                    <a:pt x="202" y="74"/>
                  </a:lnTo>
                  <a:lnTo>
                    <a:pt x="200" y="76"/>
                  </a:lnTo>
                  <a:lnTo>
                    <a:pt x="200" y="80"/>
                  </a:lnTo>
                  <a:lnTo>
                    <a:pt x="200" y="82"/>
                  </a:lnTo>
                  <a:lnTo>
                    <a:pt x="200" y="84"/>
                  </a:lnTo>
                  <a:lnTo>
                    <a:pt x="200" y="86"/>
                  </a:lnTo>
                  <a:lnTo>
                    <a:pt x="198" y="88"/>
                  </a:lnTo>
                  <a:lnTo>
                    <a:pt x="198" y="90"/>
                  </a:lnTo>
                  <a:lnTo>
                    <a:pt x="198" y="92"/>
                  </a:lnTo>
                  <a:close/>
                </a:path>
              </a:pathLst>
            </a:custGeom>
            <a:solidFill>
              <a:schemeClr val="tx2"/>
            </a:solidFill>
            <a:ln w="3175">
              <a:solidFill>
                <a:schemeClr val="bg1"/>
              </a:solidFill>
              <a:prstDash val="sysDot"/>
              <a:round/>
              <a:headEnd/>
              <a:tailEnd/>
            </a:ln>
          </p:spPr>
          <p:txBody>
            <a:bodyPr/>
            <a:lstStyle/>
            <a:p>
              <a:endParaRPr lang="de-DE" sz="2400" dirty="0">
                <a:solidFill>
                  <a:srgbClr val="000000"/>
                </a:solidFill>
              </a:endParaRPr>
            </a:p>
          </p:txBody>
        </p:sp>
        <p:sp>
          <p:nvSpPr>
            <p:cNvPr id="1244" name="Freeform 2447"/>
            <p:cNvSpPr>
              <a:spLocks/>
            </p:cNvSpPr>
            <p:nvPr/>
          </p:nvSpPr>
          <p:spPr bwMode="auto">
            <a:xfrm>
              <a:off x="4818933" y="2353332"/>
              <a:ext cx="5645" cy="3277"/>
            </a:xfrm>
            <a:custGeom>
              <a:avLst/>
              <a:gdLst>
                <a:gd name="T0" fmla="*/ 2147483647 w 6"/>
                <a:gd name="T1" fmla="*/ 0 h 2"/>
                <a:gd name="T2" fmla="*/ 2147483647 w 6"/>
                <a:gd name="T3" fmla="*/ 0 h 2"/>
                <a:gd name="T4" fmla="*/ 2147483647 w 6"/>
                <a:gd name="T5" fmla="*/ 0 h 2"/>
                <a:gd name="T6" fmla="*/ 0 w 6"/>
                <a:gd name="T7" fmla="*/ 2147483647 h 2"/>
                <a:gd name="T8" fmla="*/ 0 w 6"/>
                <a:gd name="T9" fmla="*/ 0 h 2"/>
                <a:gd name="T10" fmla="*/ 2147483647 w 6"/>
                <a:gd name="T11" fmla="*/ 0 h 2"/>
                <a:gd name="T12" fmla="*/ 2147483647 w 6"/>
                <a:gd name="T13" fmla="*/ 0 h 2"/>
                <a:gd name="T14" fmla="*/ 2147483647 w 6"/>
                <a:gd name="T15" fmla="*/ 0 h 2"/>
                <a:gd name="T16" fmla="*/ 0 60000 65536"/>
                <a:gd name="T17" fmla="*/ 0 60000 65536"/>
                <a:gd name="T18" fmla="*/ 0 60000 65536"/>
                <a:gd name="T19" fmla="*/ 0 60000 65536"/>
                <a:gd name="T20" fmla="*/ 0 60000 65536"/>
                <a:gd name="T21" fmla="*/ 0 60000 65536"/>
                <a:gd name="T22" fmla="*/ 0 60000 65536"/>
                <a:gd name="T23" fmla="*/ 0 60000 65536"/>
                <a:gd name="T24" fmla="*/ 0 w 6"/>
                <a:gd name="T25" fmla="*/ 0 h 2"/>
                <a:gd name="T26" fmla="*/ 6 w 6"/>
                <a:gd name="T27" fmla="*/ 2 h 2"/>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6" h="2">
                  <a:moveTo>
                    <a:pt x="6" y="0"/>
                  </a:moveTo>
                  <a:lnTo>
                    <a:pt x="4" y="0"/>
                  </a:lnTo>
                  <a:lnTo>
                    <a:pt x="2" y="0"/>
                  </a:lnTo>
                  <a:lnTo>
                    <a:pt x="0" y="2"/>
                  </a:lnTo>
                  <a:lnTo>
                    <a:pt x="0" y="0"/>
                  </a:lnTo>
                  <a:lnTo>
                    <a:pt x="2" y="0"/>
                  </a:lnTo>
                  <a:lnTo>
                    <a:pt x="4" y="0"/>
                  </a:lnTo>
                  <a:lnTo>
                    <a:pt x="6" y="0"/>
                  </a:lnTo>
                  <a:close/>
                </a:path>
              </a:pathLst>
            </a:custGeom>
            <a:solidFill>
              <a:schemeClr val="tx2"/>
            </a:solidFill>
            <a:ln w="3175">
              <a:solidFill>
                <a:schemeClr val="bg1"/>
              </a:solidFill>
              <a:prstDash val="sysDot"/>
              <a:round/>
              <a:headEnd/>
              <a:tailEnd/>
            </a:ln>
          </p:spPr>
          <p:txBody>
            <a:bodyPr/>
            <a:lstStyle/>
            <a:p>
              <a:endParaRPr lang="de-DE" sz="2400" dirty="0">
                <a:solidFill>
                  <a:srgbClr val="000000"/>
                </a:solidFill>
              </a:endParaRPr>
            </a:p>
          </p:txBody>
        </p:sp>
        <p:sp>
          <p:nvSpPr>
            <p:cNvPr id="1245" name="Freeform 2448"/>
            <p:cNvSpPr>
              <a:spLocks/>
            </p:cNvSpPr>
            <p:nvPr/>
          </p:nvSpPr>
          <p:spPr bwMode="auto">
            <a:xfrm>
              <a:off x="4824577" y="2353332"/>
              <a:ext cx="1412" cy="3277"/>
            </a:xfrm>
            <a:custGeom>
              <a:avLst/>
              <a:gdLst>
                <a:gd name="T0" fmla="*/ 2147483647 w 2"/>
                <a:gd name="T1" fmla="*/ 2147483647 h 2"/>
                <a:gd name="T2" fmla="*/ 2147483647 w 2"/>
                <a:gd name="T3" fmla="*/ 2147483647 h 2"/>
                <a:gd name="T4" fmla="*/ 0 w 2"/>
                <a:gd name="T5" fmla="*/ 0 h 2"/>
                <a:gd name="T6" fmla="*/ 2147483647 w 2"/>
                <a:gd name="T7" fmla="*/ 0 h 2"/>
                <a:gd name="T8" fmla="*/ 2147483647 w 2"/>
                <a:gd name="T9" fmla="*/ 2147483647 h 2"/>
                <a:gd name="T10" fmla="*/ 0 60000 65536"/>
                <a:gd name="T11" fmla="*/ 0 60000 65536"/>
                <a:gd name="T12" fmla="*/ 0 60000 65536"/>
                <a:gd name="T13" fmla="*/ 0 60000 65536"/>
                <a:gd name="T14" fmla="*/ 0 60000 65536"/>
                <a:gd name="T15" fmla="*/ 0 w 2"/>
                <a:gd name="T16" fmla="*/ 0 h 2"/>
                <a:gd name="T17" fmla="*/ 2 w 2"/>
                <a:gd name="T18" fmla="*/ 2 h 2"/>
              </a:gdLst>
              <a:ahLst/>
              <a:cxnLst>
                <a:cxn ang="T10">
                  <a:pos x="T0" y="T1"/>
                </a:cxn>
                <a:cxn ang="T11">
                  <a:pos x="T2" y="T3"/>
                </a:cxn>
                <a:cxn ang="T12">
                  <a:pos x="T4" y="T5"/>
                </a:cxn>
                <a:cxn ang="T13">
                  <a:pos x="T6" y="T7"/>
                </a:cxn>
                <a:cxn ang="T14">
                  <a:pos x="T8" y="T9"/>
                </a:cxn>
              </a:cxnLst>
              <a:rect l="T15" t="T16" r="T17" b="T18"/>
              <a:pathLst>
                <a:path w="2" h="2">
                  <a:moveTo>
                    <a:pt x="2" y="2"/>
                  </a:moveTo>
                  <a:lnTo>
                    <a:pt x="2" y="2"/>
                  </a:lnTo>
                  <a:lnTo>
                    <a:pt x="0" y="0"/>
                  </a:lnTo>
                  <a:lnTo>
                    <a:pt x="2" y="0"/>
                  </a:lnTo>
                  <a:lnTo>
                    <a:pt x="2" y="2"/>
                  </a:lnTo>
                  <a:close/>
                </a:path>
              </a:pathLst>
            </a:custGeom>
            <a:solidFill>
              <a:schemeClr val="tx2"/>
            </a:solidFill>
            <a:ln w="3175">
              <a:solidFill>
                <a:schemeClr val="bg1"/>
              </a:solidFill>
              <a:prstDash val="sysDot"/>
              <a:round/>
              <a:headEnd/>
              <a:tailEnd/>
            </a:ln>
          </p:spPr>
          <p:txBody>
            <a:bodyPr/>
            <a:lstStyle/>
            <a:p>
              <a:endParaRPr lang="de-DE" sz="2400" dirty="0">
                <a:solidFill>
                  <a:srgbClr val="000000"/>
                </a:solidFill>
              </a:endParaRPr>
            </a:p>
          </p:txBody>
        </p:sp>
        <p:sp>
          <p:nvSpPr>
            <p:cNvPr id="1246" name="Freeform 2449"/>
            <p:cNvSpPr>
              <a:spLocks/>
            </p:cNvSpPr>
            <p:nvPr/>
          </p:nvSpPr>
          <p:spPr bwMode="auto">
            <a:xfrm>
              <a:off x="4842921" y="2443453"/>
              <a:ext cx="2822" cy="1639"/>
            </a:xfrm>
            <a:custGeom>
              <a:avLst/>
              <a:gdLst>
                <a:gd name="T0" fmla="*/ 2147483647 w 4"/>
                <a:gd name="T1" fmla="*/ 2147483647 h 2"/>
                <a:gd name="T2" fmla="*/ 2147483647 w 4"/>
                <a:gd name="T3" fmla="*/ 2147483647 h 2"/>
                <a:gd name="T4" fmla="*/ 0 w 4"/>
                <a:gd name="T5" fmla="*/ 2147483647 h 2"/>
                <a:gd name="T6" fmla="*/ 0 w 4"/>
                <a:gd name="T7" fmla="*/ 0 h 2"/>
                <a:gd name="T8" fmla="*/ 2147483647 w 4"/>
                <a:gd name="T9" fmla="*/ 0 h 2"/>
                <a:gd name="T10" fmla="*/ 2147483647 w 4"/>
                <a:gd name="T11" fmla="*/ 2147483647 h 2"/>
                <a:gd name="T12" fmla="*/ 0 60000 65536"/>
                <a:gd name="T13" fmla="*/ 0 60000 65536"/>
                <a:gd name="T14" fmla="*/ 0 60000 65536"/>
                <a:gd name="T15" fmla="*/ 0 60000 65536"/>
                <a:gd name="T16" fmla="*/ 0 60000 65536"/>
                <a:gd name="T17" fmla="*/ 0 60000 65536"/>
                <a:gd name="T18" fmla="*/ 0 w 4"/>
                <a:gd name="T19" fmla="*/ 0 h 2"/>
                <a:gd name="T20" fmla="*/ 4 w 4"/>
                <a:gd name="T21" fmla="*/ 2 h 2"/>
              </a:gdLst>
              <a:ahLst/>
              <a:cxnLst>
                <a:cxn ang="T12">
                  <a:pos x="T0" y="T1"/>
                </a:cxn>
                <a:cxn ang="T13">
                  <a:pos x="T2" y="T3"/>
                </a:cxn>
                <a:cxn ang="T14">
                  <a:pos x="T4" y="T5"/>
                </a:cxn>
                <a:cxn ang="T15">
                  <a:pos x="T6" y="T7"/>
                </a:cxn>
                <a:cxn ang="T16">
                  <a:pos x="T8" y="T9"/>
                </a:cxn>
                <a:cxn ang="T17">
                  <a:pos x="T10" y="T11"/>
                </a:cxn>
              </a:cxnLst>
              <a:rect l="T18" t="T19" r="T20" b="T21"/>
              <a:pathLst>
                <a:path w="4" h="2">
                  <a:moveTo>
                    <a:pt x="4" y="2"/>
                  </a:moveTo>
                  <a:lnTo>
                    <a:pt x="2" y="2"/>
                  </a:lnTo>
                  <a:lnTo>
                    <a:pt x="0" y="2"/>
                  </a:lnTo>
                  <a:lnTo>
                    <a:pt x="0" y="0"/>
                  </a:lnTo>
                  <a:lnTo>
                    <a:pt x="2" y="0"/>
                  </a:lnTo>
                  <a:lnTo>
                    <a:pt x="4" y="2"/>
                  </a:lnTo>
                  <a:close/>
                </a:path>
              </a:pathLst>
            </a:custGeom>
            <a:solidFill>
              <a:schemeClr val="tx2"/>
            </a:solidFill>
            <a:ln w="3175">
              <a:solidFill>
                <a:schemeClr val="bg1"/>
              </a:solidFill>
              <a:prstDash val="sysDot"/>
              <a:round/>
              <a:headEnd/>
              <a:tailEnd/>
            </a:ln>
          </p:spPr>
          <p:txBody>
            <a:bodyPr/>
            <a:lstStyle/>
            <a:p>
              <a:endParaRPr lang="de-DE" sz="2400" dirty="0">
                <a:solidFill>
                  <a:srgbClr val="000000"/>
                </a:solidFill>
              </a:endParaRPr>
            </a:p>
          </p:txBody>
        </p:sp>
        <p:sp>
          <p:nvSpPr>
            <p:cNvPr id="1247" name="Freeform 2450"/>
            <p:cNvSpPr>
              <a:spLocks/>
            </p:cNvSpPr>
            <p:nvPr/>
          </p:nvSpPr>
          <p:spPr bwMode="auto">
            <a:xfrm>
              <a:off x="4845742" y="2461476"/>
              <a:ext cx="0" cy="3277"/>
            </a:xfrm>
            <a:custGeom>
              <a:avLst/>
              <a:gdLst>
                <a:gd name="T0" fmla="*/ 0 w 2"/>
                <a:gd name="T1" fmla="*/ 2147483647 h 4"/>
                <a:gd name="T2" fmla="*/ 0 w 2"/>
                <a:gd name="T3" fmla="*/ 2147483647 h 4"/>
                <a:gd name="T4" fmla="*/ 0 w 2"/>
                <a:gd name="T5" fmla="*/ 2147483647 h 4"/>
                <a:gd name="T6" fmla="*/ 0 w 2"/>
                <a:gd name="T7" fmla="*/ 0 h 4"/>
                <a:gd name="T8" fmla="*/ 0 w 2"/>
                <a:gd name="T9" fmla="*/ 2147483647 h 4"/>
                <a:gd name="T10" fmla="*/ 0 w 2"/>
                <a:gd name="T11" fmla="*/ 2147483647 h 4"/>
                <a:gd name="T12" fmla="*/ 0 60000 65536"/>
                <a:gd name="T13" fmla="*/ 0 60000 65536"/>
                <a:gd name="T14" fmla="*/ 0 60000 65536"/>
                <a:gd name="T15" fmla="*/ 0 60000 65536"/>
                <a:gd name="T16" fmla="*/ 0 60000 65536"/>
                <a:gd name="T17" fmla="*/ 0 60000 65536"/>
                <a:gd name="T18" fmla="*/ 0 w 2"/>
                <a:gd name="T19" fmla="*/ 0 h 4"/>
                <a:gd name="T20" fmla="*/ 0 w 2"/>
                <a:gd name="T21" fmla="*/ 4 h 4"/>
              </a:gdLst>
              <a:ahLst/>
              <a:cxnLst>
                <a:cxn ang="T12">
                  <a:pos x="T0" y="T1"/>
                </a:cxn>
                <a:cxn ang="T13">
                  <a:pos x="T2" y="T3"/>
                </a:cxn>
                <a:cxn ang="T14">
                  <a:pos x="T4" y="T5"/>
                </a:cxn>
                <a:cxn ang="T15">
                  <a:pos x="T6" y="T7"/>
                </a:cxn>
                <a:cxn ang="T16">
                  <a:pos x="T8" y="T9"/>
                </a:cxn>
                <a:cxn ang="T17">
                  <a:pos x="T10" y="T11"/>
                </a:cxn>
              </a:cxnLst>
              <a:rect l="T18" t="T19" r="T20" b="T21"/>
              <a:pathLst>
                <a:path w="2" h="4">
                  <a:moveTo>
                    <a:pt x="2" y="4"/>
                  </a:moveTo>
                  <a:lnTo>
                    <a:pt x="2" y="2"/>
                  </a:lnTo>
                  <a:lnTo>
                    <a:pt x="0" y="2"/>
                  </a:lnTo>
                  <a:lnTo>
                    <a:pt x="2" y="0"/>
                  </a:lnTo>
                  <a:lnTo>
                    <a:pt x="2" y="2"/>
                  </a:lnTo>
                  <a:lnTo>
                    <a:pt x="2" y="4"/>
                  </a:lnTo>
                  <a:close/>
                </a:path>
              </a:pathLst>
            </a:custGeom>
            <a:solidFill>
              <a:schemeClr val="tx2"/>
            </a:solidFill>
            <a:ln w="3175">
              <a:solidFill>
                <a:schemeClr val="bg1"/>
              </a:solidFill>
              <a:prstDash val="sysDot"/>
              <a:round/>
              <a:headEnd/>
              <a:tailEnd/>
            </a:ln>
          </p:spPr>
          <p:txBody>
            <a:bodyPr/>
            <a:lstStyle/>
            <a:p>
              <a:endParaRPr lang="de-DE" sz="2400" dirty="0">
                <a:solidFill>
                  <a:srgbClr val="000000"/>
                </a:solidFill>
              </a:endParaRPr>
            </a:p>
          </p:txBody>
        </p:sp>
        <p:sp>
          <p:nvSpPr>
            <p:cNvPr id="1248" name="Freeform 2451"/>
            <p:cNvSpPr>
              <a:spLocks/>
            </p:cNvSpPr>
            <p:nvPr/>
          </p:nvSpPr>
          <p:spPr bwMode="auto">
            <a:xfrm>
              <a:off x="4612920" y="2574537"/>
              <a:ext cx="340063" cy="453880"/>
            </a:xfrm>
            <a:custGeom>
              <a:avLst/>
              <a:gdLst>
                <a:gd name="T0" fmla="*/ 2147483647 w 344"/>
                <a:gd name="T1" fmla="*/ 2147483647 h 440"/>
                <a:gd name="T2" fmla="*/ 2147483647 w 344"/>
                <a:gd name="T3" fmla="*/ 2147483647 h 440"/>
                <a:gd name="T4" fmla="*/ 2147483647 w 344"/>
                <a:gd name="T5" fmla="*/ 2147483647 h 440"/>
                <a:gd name="T6" fmla="*/ 2147483647 w 344"/>
                <a:gd name="T7" fmla="*/ 2147483647 h 440"/>
                <a:gd name="T8" fmla="*/ 2147483647 w 344"/>
                <a:gd name="T9" fmla="*/ 2147483647 h 440"/>
                <a:gd name="T10" fmla="*/ 2147483647 w 344"/>
                <a:gd name="T11" fmla="*/ 2147483647 h 440"/>
                <a:gd name="T12" fmla="*/ 2147483647 w 344"/>
                <a:gd name="T13" fmla="*/ 2147483647 h 440"/>
                <a:gd name="T14" fmla="*/ 2147483647 w 344"/>
                <a:gd name="T15" fmla="*/ 2147483647 h 440"/>
                <a:gd name="T16" fmla="*/ 2147483647 w 344"/>
                <a:gd name="T17" fmla="*/ 2147483647 h 440"/>
                <a:gd name="T18" fmla="*/ 2147483647 w 344"/>
                <a:gd name="T19" fmla="*/ 2147483647 h 440"/>
                <a:gd name="T20" fmla="*/ 2147483647 w 344"/>
                <a:gd name="T21" fmla="*/ 2147483647 h 440"/>
                <a:gd name="T22" fmla="*/ 2147483647 w 344"/>
                <a:gd name="T23" fmla="*/ 2147483647 h 440"/>
                <a:gd name="T24" fmla="*/ 2147483647 w 344"/>
                <a:gd name="T25" fmla="*/ 2147483647 h 440"/>
                <a:gd name="T26" fmla="*/ 2147483647 w 344"/>
                <a:gd name="T27" fmla="*/ 2147483647 h 440"/>
                <a:gd name="T28" fmla="*/ 2147483647 w 344"/>
                <a:gd name="T29" fmla="*/ 2147483647 h 440"/>
                <a:gd name="T30" fmla="*/ 2147483647 w 344"/>
                <a:gd name="T31" fmla="*/ 2147483647 h 440"/>
                <a:gd name="T32" fmla="*/ 2147483647 w 344"/>
                <a:gd name="T33" fmla="*/ 2147483647 h 440"/>
                <a:gd name="T34" fmla="*/ 2147483647 w 344"/>
                <a:gd name="T35" fmla="*/ 2147483647 h 440"/>
                <a:gd name="T36" fmla="*/ 2147483647 w 344"/>
                <a:gd name="T37" fmla="*/ 2147483647 h 440"/>
                <a:gd name="T38" fmla="*/ 2147483647 w 344"/>
                <a:gd name="T39" fmla="*/ 2147483647 h 440"/>
                <a:gd name="T40" fmla="*/ 2147483647 w 344"/>
                <a:gd name="T41" fmla="*/ 2147483647 h 440"/>
                <a:gd name="T42" fmla="*/ 2147483647 w 344"/>
                <a:gd name="T43" fmla="*/ 2147483647 h 440"/>
                <a:gd name="T44" fmla="*/ 2147483647 w 344"/>
                <a:gd name="T45" fmla="*/ 2147483647 h 440"/>
                <a:gd name="T46" fmla="*/ 2147483647 w 344"/>
                <a:gd name="T47" fmla="*/ 2147483647 h 440"/>
                <a:gd name="T48" fmla="*/ 2147483647 w 344"/>
                <a:gd name="T49" fmla="*/ 2147483647 h 440"/>
                <a:gd name="T50" fmla="*/ 2147483647 w 344"/>
                <a:gd name="T51" fmla="*/ 2147483647 h 440"/>
                <a:gd name="T52" fmla="*/ 2147483647 w 344"/>
                <a:gd name="T53" fmla="*/ 2147483647 h 440"/>
                <a:gd name="T54" fmla="*/ 2147483647 w 344"/>
                <a:gd name="T55" fmla="*/ 2147483647 h 440"/>
                <a:gd name="T56" fmla="*/ 2147483647 w 344"/>
                <a:gd name="T57" fmla="*/ 2147483647 h 440"/>
                <a:gd name="T58" fmla="*/ 2147483647 w 344"/>
                <a:gd name="T59" fmla="*/ 2147483647 h 440"/>
                <a:gd name="T60" fmla="*/ 2147483647 w 344"/>
                <a:gd name="T61" fmla="*/ 2147483647 h 440"/>
                <a:gd name="T62" fmla="*/ 2147483647 w 344"/>
                <a:gd name="T63" fmla="*/ 2147483647 h 440"/>
                <a:gd name="T64" fmla="*/ 2147483647 w 344"/>
                <a:gd name="T65" fmla="*/ 2147483647 h 440"/>
                <a:gd name="T66" fmla="*/ 2147483647 w 344"/>
                <a:gd name="T67" fmla="*/ 2147483647 h 440"/>
                <a:gd name="T68" fmla="*/ 2147483647 w 344"/>
                <a:gd name="T69" fmla="*/ 2147483647 h 440"/>
                <a:gd name="T70" fmla="*/ 2147483647 w 344"/>
                <a:gd name="T71" fmla="*/ 2147483647 h 440"/>
                <a:gd name="T72" fmla="*/ 2147483647 w 344"/>
                <a:gd name="T73" fmla="*/ 2147483647 h 440"/>
                <a:gd name="T74" fmla="*/ 2147483647 w 344"/>
                <a:gd name="T75" fmla="*/ 2147483647 h 440"/>
                <a:gd name="T76" fmla="*/ 2147483647 w 344"/>
                <a:gd name="T77" fmla="*/ 2147483647 h 440"/>
                <a:gd name="T78" fmla="*/ 2147483647 w 344"/>
                <a:gd name="T79" fmla="*/ 2147483647 h 440"/>
                <a:gd name="T80" fmla="*/ 2147483647 w 344"/>
                <a:gd name="T81" fmla="*/ 2147483647 h 440"/>
                <a:gd name="T82" fmla="*/ 2147483647 w 344"/>
                <a:gd name="T83" fmla="*/ 2147483647 h 440"/>
                <a:gd name="T84" fmla="*/ 2147483647 w 344"/>
                <a:gd name="T85" fmla="*/ 2147483647 h 440"/>
                <a:gd name="T86" fmla="*/ 2147483647 w 344"/>
                <a:gd name="T87" fmla="*/ 2147483647 h 440"/>
                <a:gd name="T88" fmla="*/ 2147483647 w 344"/>
                <a:gd name="T89" fmla="*/ 2147483647 h 440"/>
                <a:gd name="T90" fmla="*/ 2147483647 w 344"/>
                <a:gd name="T91" fmla="*/ 2147483647 h 440"/>
                <a:gd name="T92" fmla="*/ 2147483647 w 344"/>
                <a:gd name="T93" fmla="*/ 2147483647 h 440"/>
                <a:gd name="T94" fmla="*/ 2147483647 w 344"/>
                <a:gd name="T95" fmla="*/ 2147483647 h 440"/>
                <a:gd name="T96" fmla="*/ 2147483647 w 344"/>
                <a:gd name="T97" fmla="*/ 2147483647 h 440"/>
                <a:gd name="T98" fmla="*/ 2147483647 w 344"/>
                <a:gd name="T99" fmla="*/ 2147483647 h 440"/>
                <a:gd name="T100" fmla="*/ 2147483647 w 344"/>
                <a:gd name="T101" fmla="*/ 2147483647 h 440"/>
                <a:gd name="T102" fmla="*/ 2147483647 w 344"/>
                <a:gd name="T103" fmla="*/ 2147483647 h 440"/>
                <a:gd name="T104" fmla="*/ 2147483647 w 344"/>
                <a:gd name="T105" fmla="*/ 2147483647 h 440"/>
                <a:gd name="T106" fmla="*/ 2147483647 w 344"/>
                <a:gd name="T107" fmla="*/ 2147483647 h 440"/>
                <a:gd name="T108" fmla="*/ 2147483647 w 344"/>
                <a:gd name="T109" fmla="*/ 2147483647 h 440"/>
                <a:gd name="T110" fmla="*/ 2147483647 w 344"/>
                <a:gd name="T111" fmla="*/ 2147483647 h 440"/>
                <a:gd name="T112" fmla="*/ 2147483647 w 344"/>
                <a:gd name="T113" fmla="*/ 2147483647 h 440"/>
                <a:gd name="T114" fmla="*/ 2147483647 w 344"/>
                <a:gd name="T115" fmla="*/ 2147483647 h 440"/>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w 344"/>
                <a:gd name="T175" fmla="*/ 0 h 440"/>
                <a:gd name="T176" fmla="*/ 344 w 344"/>
                <a:gd name="T177" fmla="*/ 440 h 440"/>
              </a:gdLst>
              <a:ahLst/>
              <a:cxnLst>
                <a:cxn ang="T116">
                  <a:pos x="T0" y="T1"/>
                </a:cxn>
                <a:cxn ang="T117">
                  <a:pos x="T2" y="T3"/>
                </a:cxn>
                <a:cxn ang="T118">
                  <a:pos x="T4" y="T5"/>
                </a:cxn>
                <a:cxn ang="T119">
                  <a:pos x="T6" y="T7"/>
                </a:cxn>
                <a:cxn ang="T120">
                  <a:pos x="T8" y="T9"/>
                </a:cxn>
                <a:cxn ang="T121">
                  <a:pos x="T10" y="T11"/>
                </a:cxn>
                <a:cxn ang="T122">
                  <a:pos x="T12" y="T13"/>
                </a:cxn>
                <a:cxn ang="T123">
                  <a:pos x="T14" y="T15"/>
                </a:cxn>
                <a:cxn ang="T124">
                  <a:pos x="T16" y="T17"/>
                </a:cxn>
                <a:cxn ang="T125">
                  <a:pos x="T18" y="T19"/>
                </a:cxn>
                <a:cxn ang="T126">
                  <a:pos x="T20" y="T21"/>
                </a:cxn>
                <a:cxn ang="T127">
                  <a:pos x="T22" y="T23"/>
                </a:cxn>
                <a:cxn ang="T128">
                  <a:pos x="T24" y="T25"/>
                </a:cxn>
                <a:cxn ang="T129">
                  <a:pos x="T26" y="T27"/>
                </a:cxn>
                <a:cxn ang="T130">
                  <a:pos x="T28" y="T29"/>
                </a:cxn>
                <a:cxn ang="T131">
                  <a:pos x="T30" y="T31"/>
                </a:cxn>
                <a:cxn ang="T132">
                  <a:pos x="T32" y="T33"/>
                </a:cxn>
                <a:cxn ang="T133">
                  <a:pos x="T34" y="T35"/>
                </a:cxn>
                <a:cxn ang="T134">
                  <a:pos x="T36" y="T37"/>
                </a:cxn>
                <a:cxn ang="T135">
                  <a:pos x="T38" y="T39"/>
                </a:cxn>
                <a:cxn ang="T136">
                  <a:pos x="T40" y="T41"/>
                </a:cxn>
                <a:cxn ang="T137">
                  <a:pos x="T42" y="T43"/>
                </a:cxn>
                <a:cxn ang="T138">
                  <a:pos x="T44" y="T45"/>
                </a:cxn>
                <a:cxn ang="T139">
                  <a:pos x="T46" y="T47"/>
                </a:cxn>
                <a:cxn ang="T140">
                  <a:pos x="T48" y="T49"/>
                </a:cxn>
                <a:cxn ang="T141">
                  <a:pos x="T50" y="T51"/>
                </a:cxn>
                <a:cxn ang="T142">
                  <a:pos x="T52" y="T53"/>
                </a:cxn>
                <a:cxn ang="T143">
                  <a:pos x="T54" y="T55"/>
                </a:cxn>
                <a:cxn ang="T144">
                  <a:pos x="T56" y="T57"/>
                </a:cxn>
                <a:cxn ang="T145">
                  <a:pos x="T58" y="T59"/>
                </a:cxn>
                <a:cxn ang="T146">
                  <a:pos x="T60" y="T61"/>
                </a:cxn>
                <a:cxn ang="T147">
                  <a:pos x="T62" y="T63"/>
                </a:cxn>
                <a:cxn ang="T148">
                  <a:pos x="T64" y="T65"/>
                </a:cxn>
                <a:cxn ang="T149">
                  <a:pos x="T66" y="T67"/>
                </a:cxn>
                <a:cxn ang="T150">
                  <a:pos x="T68" y="T69"/>
                </a:cxn>
                <a:cxn ang="T151">
                  <a:pos x="T70" y="T71"/>
                </a:cxn>
                <a:cxn ang="T152">
                  <a:pos x="T72" y="T73"/>
                </a:cxn>
                <a:cxn ang="T153">
                  <a:pos x="T74" y="T75"/>
                </a:cxn>
                <a:cxn ang="T154">
                  <a:pos x="T76" y="T77"/>
                </a:cxn>
                <a:cxn ang="T155">
                  <a:pos x="T78" y="T79"/>
                </a:cxn>
                <a:cxn ang="T156">
                  <a:pos x="T80" y="T81"/>
                </a:cxn>
                <a:cxn ang="T157">
                  <a:pos x="T82" y="T83"/>
                </a:cxn>
                <a:cxn ang="T158">
                  <a:pos x="T84" y="T85"/>
                </a:cxn>
                <a:cxn ang="T159">
                  <a:pos x="T86" y="T87"/>
                </a:cxn>
                <a:cxn ang="T160">
                  <a:pos x="T88" y="T89"/>
                </a:cxn>
                <a:cxn ang="T161">
                  <a:pos x="T90" y="T91"/>
                </a:cxn>
                <a:cxn ang="T162">
                  <a:pos x="T92" y="T93"/>
                </a:cxn>
                <a:cxn ang="T163">
                  <a:pos x="T94" y="T95"/>
                </a:cxn>
                <a:cxn ang="T164">
                  <a:pos x="T96" y="T97"/>
                </a:cxn>
                <a:cxn ang="T165">
                  <a:pos x="T98" y="T99"/>
                </a:cxn>
                <a:cxn ang="T166">
                  <a:pos x="T100" y="T101"/>
                </a:cxn>
                <a:cxn ang="T167">
                  <a:pos x="T102" y="T103"/>
                </a:cxn>
                <a:cxn ang="T168">
                  <a:pos x="T104" y="T105"/>
                </a:cxn>
                <a:cxn ang="T169">
                  <a:pos x="T106" y="T107"/>
                </a:cxn>
                <a:cxn ang="T170">
                  <a:pos x="T108" y="T109"/>
                </a:cxn>
                <a:cxn ang="T171">
                  <a:pos x="T110" y="T111"/>
                </a:cxn>
                <a:cxn ang="T172">
                  <a:pos x="T112" y="T113"/>
                </a:cxn>
                <a:cxn ang="T173">
                  <a:pos x="T114" y="T115"/>
                </a:cxn>
              </a:cxnLst>
              <a:rect l="T174" t="T175" r="T176" b="T177"/>
              <a:pathLst>
                <a:path w="344" h="440">
                  <a:moveTo>
                    <a:pt x="278" y="382"/>
                  </a:moveTo>
                  <a:lnTo>
                    <a:pt x="276" y="384"/>
                  </a:lnTo>
                  <a:lnTo>
                    <a:pt x="278" y="386"/>
                  </a:lnTo>
                  <a:lnTo>
                    <a:pt x="278" y="388"/>
                  </a:lnTo>
                  <a:lnTo>
                    <a:pt x="280" y="388"/>
                  </a:lnTo>
                  <a:lnTo>
                    <a:pt x="280" y="390"/>
                  </a:lnTo>
                  <a:lnTo>
                    <a:pt x="284" y="394"/>
                  </a:lnTo>
                  <a:lnTo>
                    <a:pt x="284" y="396"/>
                  </a:lnTo>
                  <a:lnTo>
                    <a:pt x="284" y="398"/>
                  </a:lnTo>
                  <a:lnTo>
                    <a:pt x="286" y="398"/>
                  </a:lnTo>
                  <a:lnTo>
                    <a:pt x="286" y="396"/>
                  </a:lnTo>
                  <a:lnTo>
                    <a:pt x="288" y="396"/>
                  </a:lnTo>
                  <a:lnTo>
                    <a:pt x="290" y="396"/>
                  </a:lnTo>
                  <a:lnTo>
                    <a:pt x="294" y="396"/>
                  </a:lnTo>
                  <a:lnTo>
                    <a:pt x="294" y="398"/>
                  </a:lnTo>
                  <a:lnTo>
                    <a:pt x="296" y="398"/>
                  </a:lnTo>
                  <a:lnTo>
                    <a:pt x="294" y="400"/>
                  </a:lnTo>
                  <a:lnTo>
                    <a:pt x="296" y="400"/>
                  </a:lnTo>
                  <a:lnTo>
                    <a:pt x="296" y="402"/>
                  </a:lnTo>
                  <a:lnTo>
                    <a:pt x="296" y="404"/>
                  </a:lnTo>
                  <a:lnTo>
                    <a:pt x="294" y="404"/>
                  </a:lnTo>
                  <a:lnTo>
                    <a:pt x="294" y="410"/>
                  </a:lnTo>
                  <a:lnTo>
                    <a:pt x="298" y="414"/>
                  </a:lnTo>
                  <a:lnTo>
                    <a:pt x="298" y="416"/>
                  </a:lnTo>
                  <a:lnTo>
                    <a:pt x="294" y="416"/>
                  </a:lnTo>
                  <a:lnTo>
                    <a:pt x="292" y="416"/>
                  </a:lnTo>
                  <a:lnTo>
                    <a:pt x="290" y="416"/>
                  </a:lnTo>
                  <a:lnTo>
                    <a:pt x="288" y="416"/>
                  </a:lnTo>
                  <a:lnTo>
                    <a:pt x="282" y="416"/>
                  </a:lnTo>
                  <a:lnTo>
                    <a:pt x="276" y="416"/>
                  </a:lnTo>
                  <a:lnTo>
                    <a:pt x="274" y="416"/>
                  </a:lnTo>
                  <a:lnTo>
                    <a:pt x="272" y="416"/>
                  </a:lnTo>
                  <a:lnTo>
                    <a:pt x="266" y="416"/>
                  </a:lnTo>
                  <a:lnTo>
                    <a:pt x="264" y="416"/>
                  </a:lnTo>
                  <a:lnTo>
                    <a:pt x="260" y="422"/>
                  </a:lnTo>
                  <a:lnTo>
                    <a:pt x="258" y="424"/>
                  </a:lnTo>
                  <a:lnTo>
                    <a:pt x="248" y="436"/>
                  </a:lnTo>
                  <a:lnTo>
                    <a:pt x="246" y="436"/>
                  </a:lnTo>
                  <a:lnTo>
                    <a:pt x="242" y="436"/>
                  </a:lnTo>
                  <a:lnTo>
                    <a:pt x="240" y="436"/>
                  </a:lnTo>
                  <a:lnTo>
                    <a:pt x="236" y="434"/>
                  </a:lnTo>
                  <a:lnTo>
                    <a:pt x="234" y="436"/>
                  </a:lnTo>
                  <a:lnTo>
                    <a:pt x="232" y="436"/>
                  </a:lnTo>
                  <a:lnTo>
                    <a:pt x="230" y="436"/>
                  </a:lnTo>
                  <a:lnTo>
                    <a:pt x="228" y="436"/>
                  </a:lnTo>
                  <a:lnTo>
                    <a:pt x="226" y="436"/>
                  </a:lnTo>
                  <a:lnTo>
                    <a:pt x="224" y="436"/>
                  </a:lnTo>
                  <a:lnTo>
                    <a:pt x="220" y="438"/>
                  </a:lnTo>
                  <a:lnTo>
                    <a:pt x="220" y="440"/>
                  </a:lnTo>
                  <a:lnTo>
                    <a:pt x="218" y="440"/>
                  </a:lnTo>
                  <a:lnTo>
                    <a:pt x="216" y="440"/>
                  </a:lnTo>
                  <a:lnTo>
                    <a:pt x="216" y="438"/>
                  </a:lnTo>
                  <a:lnTo>
                    <a:pt x="216" y="436"/>
                  </a:lnTo>
                  <a:lnTo>
                    <a:pt x="214" y="436"/>
                  </a:lnTo>
                  <a:lnTo>
                    <a:pt x="212" y="434"/>
                  </a:lnTo>
                  <a:lnTo>
                    <a:pt x="212" y="436"/>
                  </a:lnTo>
                  <a:lnTo>
                    <a:pt x="210" y="436"/>
                  </a:lnTo>
                  <a:lnTo>
                    <a:pt x="206" y="436"/>
                  </a:lnTo>
                  <a:lnTo>
                    <a:pt x="204" y="436"/>
                  </a:lnTo>
                  <a:lnTo>
                    <a:pt x="202" y="436"/>
                  </a:lnTo>
                  <a:lnTo>
                    <a:pt x="200" y="436"/>
                  </a:lnTo>
                  <a:lnTo>
                    <a:pt x="198" y="436"/>
                  </a:lnTo>
                  <a:lnTo>
                    <a:pt x="194" y="436"/>
                  </a:lnTo>
                  <a:lnTo>
                    <a:pt x="192" y="440"/>
                  </a:lnTo>
                  <a:lnTo>
                    <a:pt x="190" y="436"/>
                  </a:lnTo>
                  <a:lnTo>
                    <a:pt x="190" y="438"/>
                  </a:lnTo>
                  <a:lnTo>
                    <a:pt x="188" y="438"/>
                  </a:lnTo>
                  <a:lnTo>
                    <a:pt x="186" y="438"/>
                  </a:lnTo>
                  <a:lnTo>
                    <a:pt x="186" y="436"/>
                  </a:lnTo>
                  <a:lnTo>
                    <a:pt x="186" y="434"/>
                  </a:lnTo>
                  <a:lnTo>
                    <a:pt x="184" y="434"/>
                  </a:lnTo>
                  <a:lnTo>
                    <a:pt x="182" y="434"/>
                  </a:lnTo>
                  <a:lnTo>
                    <a:pt x="182" y="432"/>
                  </a:lnTo>
                  <a:lnTo>
                    <a:pt x="180" y="432"/>
                  </a:lnTo>
                  <a:lnTo>
                    <a:pt x="178" y="432"/>
                  </a:lnTo>
                  <a:lnTo>
                    <a:pt x="176" y="430"/>
                  </a:lnTo>
                  <a:lnTo>
                    <a:pt x="176" y="428"/>
                  </a:lnTo>
                  <a:lnTo>
                    <a:pt x="174" y="428"/>
                  </a:lnTo>
                  <a:lnTo>
                    <a:pt x="174" y="424"/>
                  </a:lnTo>
                  <a:lnTo>
                    <a:pt x="172" y="424"/>
                  </a:lnTo>
                  <a:lnTo>
                    <a:pt x="170" y="422"/>
                  </a:lnTo>
                  <a:lnTo>
                    <a:pt x="168" y="422"/>
                  </a:lnTo>
                  <a:lnTo>
                    <a:pt x="168" y="420"/>
                  </a:lnTo>
                  <a:lnTo>
                    <a:pt x="168" y="418"/>
                  </a:lnTo>
                  <a:lnTo>
                    <a:pt x="170" y="416"/>
                  </a:lnTo>
                  <a:lnTo>
                    <a:pt x="168" y="416"/>
                  </a:lnTo>
                  <a:lnTo>
                    <a:pt x="168" y="414"/>
                  </a:lnTo>
                  <a:lnTo>
                    <a:pt x="166" y="414"/>
                  </a:lnTo>
                  <a:lnTo>
                    <a:pt x="164" y="414"/>
                  </a:lnTo>
                  <a:lnTo>
                    <a:pt x="164" y="416"/>
                  </a:lnTo>
                  <a:lnTo>
                    <a:pt x="162" y="418"/>
                  </a:lnTo>
                  <a:lnTo>
                    <a:pt x="160" y="420"/>
                  </a:lnTo>
                  <a:lnTo>
                    <a:pt x="158" y="422"/>
                  </a:lnTo>
                  <a:lnTo>
                    <a:pt x="156" y="420"/>
                  </a:lnTo>
                  <a:lnTo>
                    <a:pt x="154" y="418"/>
                  </a:lnTo>
                  <a:lnTo>
                    <a:pt x="152" y="418"/>
                  </a:lnTo>
                  <a:lnTo>
                    <a:pt x="150" y="418"/>
                  </a:lnTo>
                  <a:lnTo>
                    <a:pt x="148" y="416"/>
                  </a:lnTo>
                  <a:lnTo>
                    <a:pt x="148" y="418"/>
                  </a:lnTo>
                  <a:lnTo>
                    <a:pt x="146" y="418"/>
                  </a:lnTo>
                  <a:lnTo>
                    <a:pt x="146" y="420"/>
                  </a:lnTo>
                  <a:lnTo>
                    <a:pt x="144" y="420"/>
                  </a:lnTo>
                  <a:lnTo>
                    <a:pt x="142" y="422"/>
                  </a:lnTo>
                  <a:lnTo>
                    <a:pt x="140" y="424"/>
                  </a:lnTo>
                  <a:lnTo>
                    <a:pt x="136" y="422"/>
                  </a:lnTo>
                  <a:lnTo>
                    <a:pt x="134" y="420"/>
                  </a:lnTo>
                  <a:lnTo>
                    <a:pt x="132" y="418"/>
                  </a:lnTo>
                  <a:lnTo>
                    <a:pt x="130" y="416"/>
                  </a:lnTo>
                  <a:lnTo>
                    <a:pt x="128" y="416"/>
                  </a:lnTo>
                  <a:lnTo>
                    <a:pt x="126" y="414"/>
                  </a:lnTo>
                  <a:lnTo>
                    <a:pt x="128" y="412"/>
                  </a:lnTo>
                  <a:lnTo>
                    <a:pt x="126" y="412"/>
                  </a:lnTo>
                  <a:lnTo>
                    <a:pt x="124" y="408"/>
                  </a:lnTo>
                  <a:lnTo>
                    <a:pt x="122" y="408"/>
                  </a:lnTo>
                  <a:lnTo>
                    <a:pt x="120" y="406"/>
                  </a:lnTo>
                  <a:lnTo>
                    <a:pt x="120" y="404"/>
                  </a:lnTo>
                  <a:lnTo>
                    <a:pt x="120" y="402"/>
                  </a:lnTo>
                  <a:lnTo>
                    <a:pt x="118" y="400"/>
                  </a:lnTo>
                  <a:lnTo>
                    <a:pt x="118" y="398"/>
                  </a:lnTo>
                  <a:lnTo>
                    <a:pt x="116" y="396"/>
                  </a:lnTo>
                  <a:lnTo>
                    <a:pt x="116" y="394"/>
                  </a:lnTo>
                  <a:lnTo>
                    <a:pt x="118" y="394"/>
                  </a:lnTo>
                  <a:lnTo>
                    <a:pt x="118" y="392"/>
                  </a:lnTo>
                  <a:lnTo>
                    <a:pt x="116" y="390"/>
                  </a:lnTo>
                  <a:lnTo>
                    <a:pt x="116" y="388"/>
                  </a:lnTo>
                  <a:lnTo>
                    <a:pt x="114" y="388"/>
                  </a:lnTo>
                  <a:lnTo>
                    <a:pt x="112" y="386"/>
                  </a:lnTo>
                  <a:lnTo>
                    <a:pt x="110" y="386"/>
                  </a:lnTo>
                  <a:lnTo>
                    <a:pt x="108" y="386"/>
                  </a:lnTo>
                  <a:lnTo>
                    <a:pt x="108" y="384"/>
                  </a:lnTo>
                  <a:lnTo>
                    <a:pt x="106" y="382"/>
                  </a:lnTo>
                  <a:lnTo>
                    <a:pt x="104" y="382"/>
                  </a:lnTo>
                  <a:lnTo>
                    <a:pt x="104" y="384"/>
                  </a:lnTo>
                  <a:lnTo>
                    <a:pt x="104" y="382"/>
                  </a:lnTo>
                  <a:lnTo>
                    <a:pt x="102" y="382"/>
                  </a:lnTo>
                  <a:lnTo>
                    <a:pt x="100" y="382"/>
                  </a:lnTo>
                  <a:lnTo>
                    <a:pt x="100" y="380"/>
                  </a:lnTo>
                  <a:lnTo>
                    <a:pt x="102" y="378"/>
                  </a:lnTo>
                  <a:lnTo>
                    <a:pt x="100" y="376"/>
                  </a:lnTo>
                  <a:lnTo>
                    <a:pt x="98" y="374"/>
                  </a:lnTo>
                  <a:lnTo>
                    <a:pt x="96" y="374"/>
                  </a:lnTo>
                  <a:lnTo>
                    <a:pt x="96" y="372"/>
                  </a:lnTo>
                  <a:lnTo>
                    <a:pt x="96" y="370"/>
                  </a:lnTo>
                  <a:lnTo>
                    <a:pt x="98" y="368"/>
                  </a:lnTo>
                  <a:lnTo>
                    <a:pt x="98" y="366"/>
                  </a:lnTo>
                  <a:lnTo>
                    <a:pt x="96" y="366"/>
                  </a:lnTo>
                  <a:lnTo>
                    <a:pt x="92" y="362"/>
                  </a:lnTo>
                  <a:lnTo>
                    <a:pt x="90" y="360"/>
                  </a:lnTo>
                  <a:lnTo>
                    <a:pt x="90" y="358"/>
                  </a:lnTo>
                  <a:lnTo>
                    <a:pt x="86" y="356"/>
                  </a:lnTo>
                  <a:lnTo>
                    <a:pt x="84" y="354"/>
                  </a:lnTo>
                  <a:lnTo>
                    <a:pt x="82" y="354"/>
                  </a:lnTo>
                  <a:lnTo>
                    <a:pt x="78" y="352"/>
                  </a:lnTo>
                  <a:lnTo>
                    <a:pt x="76" y="350"/>
                  </a:lnTo>
                  <a:lnTo>
                    <a:pt x="76" y="348"/>
                  </a:lnTo>
                  <a:lnTo>
                    <a:pt x="74" y="348"/>
                  </a:lnTo>
                  <a:lnTo>
                    <a:pt x="74" y="346"/>
                  </a:lnTo>
                  <a:lnTo>
                    <a:pt x="72" y="346"/>
                  </a:lnTo>
                  <a:lnTo>
                    <a:pt x="72" y="344"/>
                  </a:lnTo>
                  <a:lnTo>
                    <a:pt x="74" y="344"/>
                  </a:lnTo>
                  <a:lnTo>
                    <a:pt x="74" y="342"/>
                  </a:lnTo>
                  <a:lnTo>
                    <a:pt x="74" y="340"/>
                  </a:lnTo>
                  <a:lnTo>
                    <a:pt x="72" y="340"/>
                  </a:lnTo>
                  <a:lnTo>
                    <a:pt x="72" y="338"/>
                  </a:lnTo>
                  <a:lnTo>
                    <a:pt x="70" y="338"/>
                  </a:lnTo>
                  <a:lnTo>
                    <a:pt x="70" y="336"/>
                  </a:lnTo>
                  <a:lnTo>
                    <a:pt x="68" y="336"/>
                  </a:lnTo>
                  <a:lnTo>
                    <a:pt x="68" y="334"/>
                  </a:lnTo>
                  <a:lnTo>
                    <a:pt x="66" y="332"/>
                  </a:lnTo>
                  <a:lnTo>
                    <a:pt x="64" y="330"/>
                  </a:lnTo>
                  <a:lnTo>
                    <a:pt x="62" y="330"/>
                  </a:lnTo>
                  <a:lnTo>
                    <a:pt x="58" y="330"/>
                  </a:lnTo>
                  <a:lnTo>
                    <a:pt x="54" y="330"/>
                  </a:lnTo>
                  <a:lnTo>
                    <a:pt x="52" y="328"/>
                  </a:lnTo>
                  <a:lnTo>
                    <a:pt x="50" y="328"/>
                  </a:lnTo>
                  <a:lnTo>
                    <a:pt x="50" y="326"/>
                  </a:lnTo>
                  <a:lnTo>
                    <a:pt x="52" y="324"/>
                  </a:lnTo>
                  <a:lnTo>
                    <a:pt x="52" y="322"/>
                  </a:lnTo>
                  <a:lnTo>
                    <a:pt x="54" y="322"/>
                  </a:lnTo>
                  <a:lnTo>
                    <a:pt x="52" y="318"/>
                  </a:lnTo>
                  <a:lnTo>
                    <a:pt x="50" y="318"/>
                  </a:lnTo>
                  <a:lnTo>
                    <a:pt x="50" y="320"/>
                  </a:lnTo>
                  <a:lnTo>
                    <a:pt x="50" y="318"/>
                  </a:lnTo>
                  <a:lnTo>
                    <a:pt x="48" y="318"/>
                  </a:lnTo>
                  <a:lnTo>
                    <a:pt x="46" y="318"/>
                  </a:lnTo>
                  <a:lnTo>
                    <a:pt x="44" y="318"/>
                  </a:lnTo>
                  <a:lnTo>
                    <a:pt x="42" y="318"/>
                  </a:lnTo>
                  <a:lnTo>
                    <a:pt x="38" y="318"/>
                  </a:lnTo>
                  <a:lnTo>
                    <a:pt x="36" y="318"/>
                  </a:lnTo>
                  <a:lnTo>
                    <a:pt x="36" y="316"/>
                  </a:lnTo>
                  <a:lnTo>
                    <a:pt x="38" y="316"/>
                  </a:lnTo>
                  <a:lnTo>
                    <a:pt x="38" y="314"/>
                  </a:lnTo>
                  <a:lnTo>
                    <a:pt x="38" y="312"/>
                  </a:lnTo>
                  <a:lnTo>
                    <a:pt x="36" y="312"/>
                  </a:lnTo>
                  <a:lnTo>
                    <a:pt x="36" y="310"/>
                  </a:lnTo>
                  <a:lnTo>
                    <a:pt x="36" y="308"/>
                  </a:lnTo>
                  <a:lnTo>
                    <a:pt x="36" y="306"/>
                  </a:lnTo>
                  <a:lnTo>
                    <a:pt x="38" y="306"/>
                  </a:lnTo>
                  <a:lnTo>
                    <a:pt x="40" y="304"/>
                  </a:lnTo>
                  <a:lnTo>
                    <a:pt x="40" y="300"/>
                  </a:lnTo>
                  <a:lnTo>
                    <a:pt x="38" y="298"/>
                  </a:lnTo>
                  <a:lnTo>
                    <a:pt x="40" y="298"/>
                  </a:lnTo>
                  <a:lnTo>
                    <a:pt x="40" y="296"/>
                  </a:lnTo>
                  <a:lnTo>
                    <a:pt x="40" y="294"/>
                  </a:lnTo>
                  <a:lnTo>
                    <a:pt x="40" y="290"/>
                  </a:lnTo>
                  <a:lnTo>
                    <a:pt x="36" y="286"/>
                  </a:lnTo>
                  <a:lnTo>
                    <a:pt x="32" y="278"/>
                  </a:lnTo>
                  <a:lnTo>
                    <a:pt x="26" y="272"/>
                  </a:lnTo>
                  <a:lnTo>
                    <a:pt x="24" y="268"/>
                  </a:lnTo>
                  <a:lnTo>
                    <a:pt x="24" y="266"/>
                  </a:lnTo>
                  <a:lnTo>
                    <a:pt x="24" y="264"/>
                  </a:lnTo>
                  <a:lnTo>
                    <a:pt x="24" y="260"/>
                  </a:lnTo>
                  <a:lnTo>
                    <a:pt x="24" y="258"/>
                  </a:lnTo>
                  <a:lnTo>
                    <a:pt x="24" y="256"/>
                  </a:lnTo>
                  <a:lnTo>
                    <a:pt x="24" y="254"/>
                  </a:lnTo>
                  <a:lnTo>
                    <a:pt x="22" y="254"/>
                  </a:lnTo>
                  <a:lnTo>
                    <a:pt x="20" y="252"/>
                  </a:lnTo>
                  <a:lnTo>
                    <a:pt x="18" y="252"/>
                  </a:lnTo>
                  <a:lnTo>
                    <a:pt x="18" y="250"/>
                  </a:lnTo>
                  <a:lnTo>
                    <a:pt x="18" y="248"/>
                  </a:lnTo>
                  <a:lnTo>
                    <a:pt x="16" y="248"/>
                  </a:lnTo>
                  <a:lnTo>
                    <a:pt x="18" y="244"/>
                  </a:lnTo>
                  <a:lnTo>
                    <a:pt x="18" y="242"/>
                  </a:lnTo>
                  <a:lnTo>
                    <a:pt x="16" y="240"/>
                  </a:lnTo>
                  <a:lnTo>
                    <a:pt x="16" y="238"/>
                  </a:lnTo>
                  <a:lnTo>
                    <a:pt x="14" y="232"/>
                  </a:lnTo>
                  <a:lnTo>
                    <a:pt x="14" y="230"/>
                  </a:lnTo>
                  <a:lnTo>
                    <a:pt x="14" y="226"/>
                  </a:lnTo>
                  <a:lnTo>
                    <a:pt x="12" y="224"/>
                  </a:lnTo>
                  <a:lnTo>
                    <a:pt x="10" y="222"/>
                  </a:lnTo>
                  <a:lnTo>
                    <a:pt x="8" y="224"/>
                  </a:lnTo>
                  <a:lnTo>
                    <a:pt x="8" y="226"/>
                  </a:lnTo>
                  <a:lnTo>
                    <a:pt x="6" y="226"/>
                  </a:lnTo>
                  <a:lnTo>
                    <a:pt x="4" y="226"/>
                  </a:lnTo>
                  <a:lnTo>
                    <a:pt x="2" y="226"/>
                  </a:lnTo>
                  <a:lnTo>
                    <a:pt x="2" y="224"/>
                  </a:lnTo>
                  <a:lnTo>
                    <a:pt x="0" y="222"/>
                  </a:lnTo>
                  <a:lnTo>
                    <a:pt x="2" y="218"/>
                  </a:lnTo>
                  <a:lnTo>
                    <a:pt x="2" y="216"/>
                  </a:lnTo>
                  <a:lnTo>
                    <a:pt x="4" y="214"/>
                  </a:lnTo>
                  <a:lnTo>
                    <a:pt x="6" y="214"/>
                  </a:lnTo>
                  <a:lnTo>
                    <a:pt x="6" y="212"/>
                  </a:lnTo>
                  <a:lnTo>
                    <a:pt x="8" y="212"/>
                  </a:lnTo>
                  <a:lnTo>
                    <a:pt x="10" y="208"/>
                  </a:lnTo>
                  <a:lnTo>
                    <a:pt x="8" y="204"/>
                  </a:lnTo>
                  <a:lnTo>
                    <a:pt x="6" y="200"/>
                  </a:lnTo>
                  <a:lnTo>
                    <a:pt x="6" y="198"/>
                  </a:lnTo>
                  <a:lnTo>
                    <a:pt x="8" y="194"/>
                  </a:lnTo>
                  <a:lnTo>
                    <a:pt x="10" y="194"/>
                  </a:lnTo>
                  <a:lnTo>
                    <a:pt x="12" y="194"/>
                  </a:lnTo>
                  <a:lnTo>
                    <a:pt x="12" y="192"/>
                  </a:lnTo>
                  <a:lnTo>
                    <a:pt x="16" y="192"/>
                  </a:lnTo>
                  <a:lnTo>
                    <a:pt x="16" y="190"/>
                  </a:lnTo>
                  <a:lnTo>
                    <a:pt x="16" y="188"/>
                  </a:lnTo>
                  <a:lnTo>
                    <a:pt x="14" y="188"/>
                  </a:lnTo>
                  <a:lnTo>
                    <a:pt x="14" y="186"/>
                  </a:lnTo>
                  <a:lnTo>
                    <a:pt x="14" y="184"/>
                  </a:lnTo>
                  <a:lnTo>
                    <a:pt x="12" y="182"/>
                  </a:lnTo>
                  <a:lnTo>
                    <a:pt x="12" y="180"/>
                  </a:lnTo>
                  <a:lnTo>
                    <a:pt x="14" y="178"/>
                  </a:lnTo>
                  <a:lnTo>
                    <a:pt x="18" y="178"/>
                  </a:lnTo>
                  <a:lnTo>
                    <a:pt x="18" y="176"/>
                  </a:lnTo>
                  <a:lnTo>
                    <a:pt x="18" y="174"/>
                  </a:lnTo>
                  <a:lnTo>
                    <a:pt x="18" y="172"/>
                  </a:lnTo>
                  <a:lnTo>
                    <a:pt x="20" y="170"/>
                  </a:lnTo>
                  <a:lnTo>
                    <a:pt x="22" y="168"/>
                  </a:lnTo>
                  <a:lnTo>
                    <a:pt x="22" y="166"/>
                  </a:lnTo>
                  <a:lnTo>
                    <a:pt x="24" y="166"/>
                  </a:lnTo>
                  <a:lnTo>
                    <a:pt x="24" y="164"/>
                  </a:lnTo>
                  <a:lnTo>
                    <a:pt x="24" y="162"/>
                  </a:lnTo>
                  <a:lnTo>
                    <a:pt x="24" y="160"/>
                  </a:lnTo>
                  <a:lnTo>
                    <a:pt x="24" y="158"/>
                  </a:lnTo>
                  <a:lnTo>
                    <a:pt x="22" y="158"/>
                  </a:lnTo>
                  <a:lnTo>
                    <a:pt x="22" y="156"/>
                  </a:lnTo>
                  <a:lnTo>
                    <a:pt x="24" y="152"/>
                  </a:lnTo>
                  <a:lnTo>
                    <a:pt x="26" y="152"/>
                  </a:lnTo>
                  <a:lnTo>
                    <a:pt x="28" y="152"/>
                  </a:lnTo>
                  <a:lnTo>
                    <a:pt x="30" y="152"/>
                  </a:lnTo>
                  <a:lnTo>
                    <a:pt x="32" y="152"/>
                  </a:lnTo>
                  <a:lnTo>
                    <a:pt x="34" y="152"/>
                  </a:lnTo>
                  <a:lnTo>
                    <a:pt x="34" y="150"/>
                  </a:lnTo>
                  <a:lnTo>
                    <a:pt x="36" y="150"/>
                  </a:lnTo>
                  <a:lnTo>
                    <a:pt x="40" y="150"/>
                  </a:lnTo>
                  <a:lnTo>
                    <a:pt x="40" y="152"/>
                  </a:lnTo>
                  <a:lnTo>
                    <a:pt x="42" y="152"/>
                  </a:lnTo>
                  <a:lnTo>
                    <a:pt x="44" y="152"/>
                  </a:lnTo>
                  <a:lnTo>
                    <a:pt x="44" y="148"/>
                  </a:lnTo>
                  <a:lnTo>
                    <a:pt x="44" y="144"/>
                  </a:lnTo>
                  <a:lnTo>
                    <a:pt x="44" y="140"/>
                  </a:lnTo>
                  <a:lnTo>
                    <a:pt x="42" y="92"/>
                  </a:lnTo>
                  <a:lnTo>
                    <a:pt x="42" y="86"/>
                  </a:lnTo>
                  <a:lnTo>
                    <a:pt x="42" y="80"/>
                  </a:lnTo>
                  <a:lnTo>
                    <a:pt x="42" y="78"/>
                  </a:lnTo>
                  <a:lnTo>
                    <a:pt x="40" y="64"/>
                  </a:lnTo>
                  <a:lnTo>
                    <a:pt x="40" y="62"/>
                  </a:lnTo>
                  <a:lnTo>
                    <a:pt x="40" y="52"/>
                  </a:lnTo>
                  <a:lnTo>
                    <a:pt x="40" y="50"/>
                  </a:lnTo>
                  <a:lnTo>
                    <a:pt x="44" y="50"/>
                  </a:lnTo>
                  <a:lnTo>
                    <a:pt x="50" y="50"/>
                  </a:lnTo>
                  <a:lnTo>
                    <a:pt x="52" y="50"/>
                  </a:lnTo>
                  <a:lnTo>
                    <a:pt x="54" y="50"/>
                  </a:lnTo>
                  <a:lnTo>
                    <a:pt x="56" y="50"/>
                  </a:lnTo>
                  <a:lnTo>
                    <a:pt x="62" y="50"/>
                  </a:lnTo>
                  <a:lnTo>
                    <a:pt x="60" y="28"/>
                  </a:lnTo>
                  <a:lnTo>
                    <a:pt x="60" y="2"/>
                  </a:lnTo>
                  <a:lnTo>
                    <a:pt x="62" y="2"/>
                  </a:lnTo>
                  <a:lnTo>
                    <a:pt x="64" y="2"/>
                  </a:lnTo>
                  <a:lnTo>
                    <a:pt x="68" y="2"/>
                  </a:lnTo>
                  <a:lnTo>
                    <a:pt x="74" y="2"/>
                  </a:lnTo>
                  <a:lnTo>
                    <a:pt x="86" y="2"/>
                  </a:lnTo>
                  <a:lnTo>
                    <a:pt x="92" y="4"/>
                  </a:lnTo>
                  <a:lnTo>
                    <a:pt x="94" y="4"/>
                  </a:lnTo>
                  <a:lnTo>
                    <a:pt x="96" y="4"/>
                  </a:lnTo>
                  <a:lnTo>
                    <a:pt x="98" y="4"/>
                  </a:lnTo>
                  <a:lnTo>
                    <a:pt x="100" y="2"/>
                  </a:lnTo>
                  <a:lnTo>
                    <a:pt x="102" y="2"/>
                  </a:lnTo>
                  <a:lnTo>
                    <a:pt x="104" y="2"/>
                  </a:lnTo>
                  <a:lnTo>
                    <a:pt x="106" y="2"/>
                  </a:lnTo>
                  <a:lnTo>
                    <a:pt x="108" y="4"/>
                  </a:lnTo>
                  <a:lnTo>
                    <a:pt x="116" y="2"/>
                  </a:lnTo>
                  <a:lnTo>
                    <a:pt x="124" y="2"/>
                  </a:lnTo>
                  <a:lnTo>
                    <a:pt x="126" y="2"/>
                  </a:lnTo>
                  <a:lnTo>
                    <a:pt x="132" y="2"/>
                  </a:lnTo>
                  <a:lnTo>
                    <a:pt x="142" y="4"/>
                  </a:lnTo>
                  <a:lnTo>
                    <a:pt x="144" y="4"/>
                  </a:lnTo>
                  <a:lnTo>
                    <a:pt x="146" y="4"/>
                  </a:lnTo>
                  <a:lnTo>
                    <a:pt x="152" y="4"/>
                  </a:lnTo>
                  <a:lnTo>
                    <a:pt x="154" y="2"/>
                  </a:lnTo>
                  <a:lnTo>
                    <a:pt x="164" y="2"/>
                  </a:lnTo>
                  <a:lnTo>
                    <a:pt x="168" y="2"/>
                  </a:lnTo>
                  <a:lnTo>
                    <a:pt x="170" y="2"/>
                  </a:lnTo>
                  <a:lnTo>
                    <a:pt x="172" y="2"/>
                  </a:lnTo>
                  <a:lnTo>
                    <a:pt x="174" y="2"/>
                  </a:lnTo>
                  <a:lnTo>
                    <a:pt x="176" y="2"/>
                  </a:lnTo>
                  <a:lnTo>
                    <a:pt x="184" y="2"/>
                  </a:lnTo>
                  <a:lnTo>
                    <a:pt x="186" y="2"/>
                  </a:lnTo>
                  <a:lnTo>
                    <a:pt x="188" y="2"/>
                  </a:lnTo>
                  <a:lnTo>
                    <a:pt x="190" y="0"/>
                  </a:lnTo>
                  <a:lnTo>
                    <a:pt x="192" y="0"/>
                  </a:lnTo>
                  <a:lnTo>
                    <a:pt x="192" y="2"/>
                  </a:lnTo>
                  <a:lnTo>
                    <a:pt x="190" y="2"/>
                  </a:lnTo>
                  <a:lnTo>
                    <a:pt x="192" y="2"/>
                  </a:lnTo>
                  <a:lnTo>
                    <a:pt x="194" y="2"/>
                  </a:lnTo>
                  <a:lnTo>
                    <a:pt x="202" y="2"/>
                  </a:lnTo>
                  <a:lnTo>
                    <a:pt x="210" y="2"/>
                  </a:lnTo>
                  <a:lnTo>
                    <a:pt x="212" y="2"/>
                  </a:lnTo>
                  <a:lnTo>
                    <a:pt x="214" y="2"/>
                  </a:lnTo>
                  <a:lnTo>
                    <a:pt x="216" y="2"/>
                  </a:lnTo>
                  <a:lnTo>
                    <a:pt x="226" y="2"/>
                  </a:lnTo>
                  <a:lnTo>
                    <a:pt x="230" y="2"/>
                  </a:lnTo>
                  <a:lnTo>
                    <a:pt x="232" y="2"/>
                  </a:lnTo>
                  <a:lnTo>
                    <a:pt x="238" y="2"/>
                  </a:lnTo>
                  <a:lnTo>
                    <a:pt x="240" y="2"/>
                  </a:lnTo>
                  <a:lnTo>
                    <a:pt x="242" y="2"/>
                  </a:lnTo>
                  <a:lnTo>
                    <a:pt x="244" y="4"/>
                  </a:lnTo>
                  <a:lnTo>
                    <a:pt x="246" y="4"/>
                  </a:lnTo>
                  <a:lnTo>
                    <a:pt x="250" y="4"/>
                  </a:lnTo>
                  <a:lnTo>
                    <a:pt x="258" y="4"/>
                  </a:lnTo>
                  <a:lnTo>
                    <a:pt x="262" y="2"/>
                  </a:lnTo>
                  <a:lnTo>
                    <a:pt x="264" y="2"/>
                  </a:lnTo>
                  <a:lnTo>
                    <a:pt x="266" y="2"/>
                  </a:lnTo>
                  <a:lnTo>
                    <a:pt x="270" y="2"/>
                  </a:lnTo>
                  <a:lnTo>
                    <a:pt x="272" y="4"/>
                  </a:lnTo>
                  <a:lnTo>
                    <a:pt x="280" y="4"/>
                  </a:lnTo>
                  <a:lnTo>
                    <a:pt x="282" y="2"/>
                  </a:lnTo>
                  <a:lnTo>
                    <a:pt x="284" y="2"/>
                  </a:lnTo>
                  <a:lnTo>
                    <a:pt x="290" y="2"/>
                  </a:lnTo>
                  <a:lnTo>
                    <a:pt x="292" y="2"/>
                  </a:lnTo>
                  <a:lnTo>
                    <a:pt x="296" y="2"/>
                  </a:lnTo>
                  <a:lnTo>
                    <a:pt x="298" y="2"/>
                  </a:lnTo>
                  <a:lnTo>
                    <a:pt x="300" y="2"/>
                  </a:lnTo>
                  <a:lnTo>
                    <a:pt x="302" y="2"/>
                  </a:lnTo>
                  <a:lnTo>
                    <a:pt x="302" y="4"/>
                  </a:lnTo>
                  <a:lnTo>
                    <a:pt x="302" y="8"/>
                  </a:lnTo>
                  <a:lnTo>
                    <a:pt x="304" y="12"/>
                  </a:lnTo>
                  <a:lnTo>
                    <a:pt x="306" y="16"/>
                  </a:lnTo>
                  <a:lnTo>
                    <a:pt x="306" y="18"/>
                  </a:lnTo>
                  <a:lnTo>
                    <a:pt x="308" y="20"/>
                  </a:lnTo>
                  <a:lnTo>
                    <a:pt x="310" y="22"/>
                  </a:lnTo>
                  <a:lnTo>
                    <a:pt x="312" y="24"/>
                  </a:lnTo>
                  <a:lnTo>
                    <a:pt x="312" y="26"/>
                  </a:lnTo>
                  <a:lnTo>
                    <a:pt x="312" y="28"/>
                  </a:lnTo>
                  <a:lnTo>
                    <a:pt x="312" y="26"/>
                  </a:lnTo>
                  <a:lnTo>
                    <a:pt x="310" y="26"/>
                  </a:lnTo>
                  <a:lnTo>
                    <a:pt x="312" y="26"/>
                  </a:lnTo>
                  <a:lnTo>
                    <a:pt x="312" y="24"/>
                  </a:lnTo>
                  <a:lnTo>
                    <a:pt x="310" y="22"/>
                  </a:lnTo>
                  <a:lnTo>
                    <a:pt x="308" y="22"/>
                  </a:lnTo>
                  <a:lnTo>
                    <a:pt x="308" y="24"/>
                  </a:lnTo>
                  <a:lnTo>
                    <a:pt x="310" y="28"/>
                  </a:lnTo>
                  <a:lnTo>
                    <a:pt x="310" y="32"/>
                  </a:lnTo>
                  <a:lnTo>
                    <a:pt x="310" y="34"/>
                  </a:lnTo>
                  <a:lnTo>
                    <a:pt x="310" y="36"/>
                  </a:lnTo>
                  <a:lnTo>
                    <a:pt x="312" y="36"/>
                  </a:lnTo>
                  <a:lnTo>
                    <a:pt x="312" y="38"/>
                  </a:lnTo>
                  <a:lnTo>
                    <a:pt x="312" y="40"/>
                  </a:lnTo>
                  <a:lnTo>
                    <a:pt x="312" y="42"/>
                  </a:lnTo>
                  <a:lnTo>
                    <a:pt x="312" y="44"/>
                  </a:lnTo>
                  <a:lnTo>
                    <a:pt x="312" y="46"/>
                  </a:lnTo>
                  <a:lnTo>
                    <a:pt x="312" y="50"/>
                  </a:lnTo>
                  <a:lnTo>
                    <a:pt x="312" y="52"/>
                  </a:lnTo>
                  <a:lnTo>
                    <a:pt x="312" y="54"/>
                  </a:lnTo>
                  <a:lnTo>
                    <a:pt x="312" y="56"/>
                  </a:lnTo>
                  <a:lnTo>
                    <a:pt x="312" y="58"/>
                  </a:lnTo>
                  <a:lnTo>
                    <a:pt x="312" y="60"/>
                  </a:lnTo>
                  <a:lnTo>
                    <a:pt x="312" y="62"/>
                  </a:lnTo>
                  <a:lnTo>
                    <a:pt x="312" y="64"/>
                  </a:lnTo>
                  <a:lnTo>
                    <a:pt x="314" y="64"/>
                  </a:lnTo>
                  <a:lnTo>
                    <a:pt x="314" y="66"/>
                  </a:lnTo>
                  <a:lnTo>
                    <a:pt x="314" y="68"/>
                  </a:lnTo>
                  <a:lnTo>
                    <a:pt x="314" y="72"/>
                  </a:lnTo>
                  <a:lnTo>
                    <a:pt x="316" y="78"/>
                  </a:lnTo>
                  <a:lnTo>
                    <a:pt x="318" y="82"/>
                  </a:lnTo>
                  <a:lnTo>
                    <a:pt x="320" y="82"/>
                  </a:lnTo>
                  <a:lnTo>
                    <a:pt x="322" y="82"/>
                  </a:lnTo>
                  <a:lnTo>
                    <a:pt x="324" y="82"/>
                  </a:lnTo>
                  <a:lnTo>
                    <a:pt x="324" y="84"/>
                  </a:lnTo>
                  <a:lnTo>
                    <a:pt x="326" y="84"/>
                  </a:lnTo>
                  <a:lnTo>
                    <a:pt x="328" y="86"/>
                  </a:lnTo>
                  <a:lnTo>
                    <a:pt x="330" y="88"/>
                  </a:lnTo>
                  <a:lnTo>
                    <a:pt x="332" y="90"/>
                  </a:lnTo>
                  <a:lnTo>
                    <a:pt x="332" y="92"/>
                  </a:lnTo>
                  <a:lnTo>
                    <a:pt x="334" y="94"/>
                  </a:lnTo>
                  <a:lnTo>
                    <a:pt x="336" y="94"/>
                  </a:lnTo>
                  <a:lnTo>
                    <a:pt x="338" y="94"/>
                  </a:lnTo>
                  <a:lnTo>
                    <a:pt x="340" y="96"/>
                  </a:lnTo>
                  <a:lnTo>
                    <a:pt x="342" y="96"/>
                  </a:lnTo>
                  <a:lnTo>
                    <a:pt x="342" y="98"/>
                  </a:lnTo>
                  <a:lnTo>
                    <a:pt x="344" y="98"/>
                  </a:lnTo>
                  <a:lnTo>
                    <a:pt x="342" y="100"/>
                  </a:lnTo>
                  <a:lnTo>
                    <a:pt x="340" y="100"/>
                  </a:lnTo>
                  <a:lnTo>
                    <a:pt x="340" y="102"/>
                  </a:lnTo>
                  <a:lnTo>
                    <a:pt x="338" y="106"/>
                  </a:lnTo>
                  <a:lnTo>
                    <a:pt x="336" y="108"/>
                  </a:lnTo>
                  <a:lnTo>
                    <a:pt x="336" y="110"/>
                  </a:lnTo>
                  <a:lnTo>
                    <a:pt x="334" y="110"/>
                  </a:lnTo>
                  <a:lnTo>
                    <a:pt x="332" y="108"/>
                  </a:lnTo>
                  <a:lnTo>
                    <a:pt x="330" y="110"/>
                  </a:lnTo>
                  <a:lnTo>
                    <a:pt x="328" y="112"/>
                  </a:lnTo>
                  <a:lnTo>
                    <a:pt x="326" y="112"/>
                  </a:lnTo>
                  <a:lnTo>
                    <a:pt x="322" y="114"/>
                  </a:lnTo>
                  <a:lnTo>
                    <a:pt x="320" y="114"/>
                  </a:lnTo>
                  <a:lnTo>
                    <a:pt x="320" y="116"/>
                  </a:lnTo>
                  <a:lnTo>
                    <a:pt x="322" y="116"/>
                  </a:lnTo>
                  <a:lnTo>
                    <a:pt x="320" y="118"/>
                  </a:lnTo>
                  <a:lnTo>
                    <a:pt x="320" y="120"/>
                  </a:lnTo>
                  <a:lnTo>
                    <a:pt x="320" y="122"/>
                  </a:lnTo>
                  <a:lnTo>
                    <a:pt x="318" y="122"/>
                  </a:lnTo>
                  <a:lnTo>
                    <a:pt x="316" y="122"/>
                  </a:lnTo>
                  <a:lnTo>
                    <a:pt x="314" y="122"/>
                  </a:lnTo>
                  <a:lnTo>
                    <a:pt x="312" y="122"/>
                  </a:lnTo>
                  <a:lnTo>
                    <a:pt x="312" y="120"/>
                  </a:lnTo>
                  <a:lnTo>
                    <a:pt x="312" y="122"/>
                  </a:lnTo>
                  <a:lnTo>
                    <a:pt x="312" y="128"/>
                  </a:lnTo>
                  <a:lnTo>
                    <a:pt x="312" y="130"/>
                  </a:lnTo>
                  <a:lnTo>
                    <a:pt x="310" y="130"/>
                  </a:lnTo>
                  <a:lnTo>
                    <a:pt x="310" y="132"/>
                  </a:lnTo>
                  <a:lnTo>
                    <a:pt x="310" y="134"/>
                  </a:lnTo>
                  <a:lnTo>
                    <a:pt x="312" y="136"/>
                  </a:lnTo>
                  <a:lnTo>
                    <a:pt x="312" y="140"/>
                  </a:lnTo>
                  <a:lnTo>
                    <a:pt x="312" y="142"/>
                  </a:lnTo>
                  <a:lnTo>
                    <a:pt x="310" y="144"/>
                  </a:lnTo>
                  <a:lnTo>
                    <a:pt x="310" y="146"/>
                  </a:lnTo>
                  <a:lnTo>
                    <a:pt x="308" y="150"/>
                  </a:lnTo>
                  <a:lnTo>
                    <a:pt x="306" y="150"/>
                  </a:lnTo>
                  <a:lnTo>
                    <a:pt x="306" y="152"/>
                  </a:lnTo>
                  <a:lnTo>
                    <a:pt x="306" y="154"/>
                  </a:lnTo>
                  <a:lnTo>
                    <a:pt x="306" y="158"/>
                  </a:lnTo>
                  <a:lnTo>
                    <a:pt x="304" y="162"/>
                  </a:lnTo>
                  <a:lnTo>
                    <a:pt x="304" y="164"/>
                  </a:lnTo>
                  <a:lnTo>
                    <a:pt x="302" y="164"/>
                  </a:lnTo>
                  <a:lnTo>
                    <a:pt x="302" y="166"/>
                  </a:lnTo>
                  <a:lnTo>
                    <a:pt x="302" y="168"/>
                  </a:lnTo>
                  <a:lnTo>
                    <a:pt x="304" y="182"/>
                  </a:lnTo>
                  <a:lnTo>
                    <a:pt x="306" y="188"/>
                  </a:lnTo>
                  <a:lnTo>
                    <a:pt x="304" y="194"/>
                  </a:lnTo>
                  <a:lnTo>
                    <a:pt x="304" y="196"/>
                  </a:lnTo>
                  <a:lnTo>
                    <a:pt x="304" y="200"/>
                  </a:lnTo>
                  <a:lnTo>
                    <a:pt x="302" y="200"/>
                  </a:lnTo>
                  <a:lnTo>
                    <a:pt x="302" y="202"/>
                  </a:lnTo>
                  <a:lnTo>
                    <a:pt x="302" y="204"/>
                  </a:lnTo>
                  <a:lnTo>
                    <a:pt x="300" y="208"/>
                  </a:lnTo>
                  <a:lnTo>
                    <a:pt x="298" y="216"/>
                  </a:lnTo>
                  <a:lnTo>
                    <a:pt x="298" y="218"/>
                  </a:lnTo>
                  <a:lnTo>
                    <a:pt x="298" y="220"/>
                  </a:lnTo>
                  <a:lnTo>
                    <a:pt x="298" y="224"/>
                  </a:lnTo>
                  <a:lnTo>
                    <a:pt x="296" y="224"/>
                  </a:lnTo>
                  <a:lnTo>
                    <a:pt x="294" y="224"/>
                  </a:lnTo>
                  <a:lnTo>
                    <a:pt x="288" y="224"/>
                  </a:lnTo>
                  <a:lnTo>
                    <a:pt x="288" y="226"/>
                  </a:lnTo>
                  <a:lnTo>
                    <a:pt x="282" y="238"/>
                  </a:lnTo>
                  <a:lnTo>
                    <a:pt x="280" y="242"/>
                  </a:lnTo>
                  <a:lnTo>
                    <a:pt x="278" y="242"/>
                  </a:lnTo>
                  <a:lnTo>
                    <a:pt x="276" y="242"/>
                  </a:lnTo>
                  <a:lnTo>
                    <a:pt x="276" y="244"/>
                  </a:lnTo>
                  <a:lnTo>
                    <a:pt x="276" y="246"/>
                  </a:lnTo>
                  <a:lnTo>
                    <a:pt x="276" y="248"/>
                  </a:lnTo>
                  <a:lnTo>
                    <a:pt x="276" y="250"/>
                  </a:lnTo>
                  <a:lnTo>
                    <a:pt x="274" y="254"/>
                  </a:lnTo>
                  <a:lnTo>
                    <a:pt x="274" y="256"/>
                  </a:lnTo>
                  <a:lnTo>
                    <a:pt x="274" y="258"/>
                  </a:lnTo>
                  <a:lnTo>
                    <a:pt x="274" y="260"/>
                  </a:lnTo>
                  <a:lnTo>
                    <a:pt x="274" y="262"/>
                  </a:lnTo>
                  <a:lnTo>
                    <a:pt x="274" y="266"/>
                  </a:lnTo>
                  <a:lnTo>
                    <a:pt x="274" y="268"/>
                  </a:lnTo>
                  <a:lnTo>
                    <a:pt x="272" y="270"/>
                  </a:lnTo>
                  <a:lnTo>
                    <a:pt x="270" y="270"/>
                  </a:lnTo>
                  <a:lnTo>
                    <a:pt x="268" y="268"/>
                  </a:lnTo>
                  <a:lnTo>
                    <a:pt x="266" y="266"/>
                  </a:lnTo>
                  <a:lnTo>
                    <a:pt x="264" y="270"/>
                  </a:lnTo>
                  <a:lnTo>
                    <a:pt x="262" y="274"/>
                  </a:lnTo>
                  <a:lnTo>
                    <a:pt x="262" y="280"/>
                  </a:lnTo>
                  <a:lnTo>
                    <a:pt x="262" y="282"/>
                  </a:lnTo>
                  <a:lnTo>
                    <a:pt x="262" y="286"/>
                  </a:lnTo>
                  <a:lnTo>
                    <a:pt x="260" y="288"/>
                  </a:lnTo>
                  <a:lnTo>
                    <a:pt x="260" y="290"/>
                  </a:lnTo>
                  <a:lnTo>
                    <a:pt x="258" y="292"/>
                  </a:lnTo>
                  <a:lnTo>
                    <a:pt x="258" y="298"/>
                  </a:lnTo>
                  <a:lnTo>
                    <a:pt x="258" y="300"/>
                  </a:lnTo>
                  <a:lnTo>
                    <a:pt x="258" y="302"/>
                  </a:lnTo>
                  <a:lnTo>
                    <a:pt x="260" y="312"/>
                  </a:lnTo>
                  <a:lnTo>
                    <a:pt x="260" y="316"/>
                  </a:lnTo>
                  <a:lnTo>
                    <a:pt x="260" y="320"/>
                  </a:lnTo>
                  <a:lnTo>
                    <a:pt x="260" y="322"/>
                  </a:lnTo>
                  <a:lnTo>
                    <a:pt x="258" y="322"/>
                  </a:lnTo>
                  <a:lnTo>
                    <a:pt x="256" y="324"/>
                  </a:lnTo>
                  <a:lnTo>
                    <a:pt x="256" y="326"/>
                  </a:lnTo>
                  <a:lnTo>
                    <a:pt x="254" y="326"/>
                  </a:lnTo>
                  <a:lnTo>
                    <a:pt x="252" y="326"/>
                  </a:lnTo>
                  <a:lnTo>
                    <a:pt x="250" y="326"/>
                  </a:lnTo>
                  <a:lnTo>
                    <a:pt x="248" y="324"/>
                  </a:lnTo>
                  <a:lnTo>
                    <a:pt x="246" y="324"/>
                  </a:lnTo>
                  <a:lnTo>
                    <a:pt x="244" y="326"/>
                  </a:lnTo>
                  <a:lnTo>
                    <a:pt x="242" y="326"/>
                  </a:lnTo>
                  <a:lnTo>
                    <a:pt x="242" y="324"/>
                  </a:lnTo>
                  <a:lnTo>
                    <a:pt x="240" y="324"/>
                  </a:lnTo>
                  <a:lnTo>
                    <a:pt x="238" y="326"/>
                  </a:lnTo>
                  <a:lnTo>
                    <a:pt x="238" y="328"/>
                  </a:lnTo>
                  <a:lnTo>
                    <a:pt x="238" y="330"/>
                  </a:lnTo>
                  <a:lnTo>
                    <a:pt x="240" y="332"/>
                  </a:lnTo>
                  <a:lnTo>
                    <a:pt x="238" y="332"/>
                  </a:lnTo>
                  <a:lnTo>
                    <a:pt x="238" y="334"/>
                  </a:lnTo>
                  <a:lnTo>
                    <a:pt x="236" y="336"/>
                  </a:lnTo>
                  <a:lnTo>
                    <a:pt x="234" y="338"/>
                  </a:lnTo>
                  <a:lnTo>
                    <a:pt x="236" y="340"/>
                  </a:lnTo>
                  <a:lnTo>
                    <a:pt x="238" y="340"/>
                  </a:lnTo>
                  <a:lnTo>
                    <a:pt x="240" y="340"/>
                  </a:lnTo>
                  <a:lnTo>
                    <a:pt x="244" y="340"/>
                  </a:lnTo>
                  <a:lnTo>
                    <a:pt x="246" y="340"/>
                  </a:lnTo>
                  <a:lnTo>
                    <a:pt x="250" y="342"/>
                  </a:lnTo>
                  <a:lnTo>
                    <a:pt x="254" y="346"/>
                  </a:lnTo>
                  <a:lnTo>
                    <a:pt x="258" y="350"/>
                  </a:lnTo>
                  <a:lnTo>
                    <a:pt x="258" y="352"/>
                  </a:lnTo>
                  <a:lnTo>
                    <a:pt x="260" y="354"/>
                  </a:lnTo>
                  <a:lnTo>
                    <a:pt x="262" y="356"/>
                  </a:lnTo>
                  <a:lnTo>
                    <a:pt x="262" y="358"/>
                  </a:lnTo>
                  <a:lnTo>
                    <a:pt x="264" y="360"/>
                  </a:lnTo>
                  <a:lnTo>
                    <a:pt x="266" y="360"/>
                  </a:lnTo>
                  <a:lnTo>
                    <a:pt x="266" y="362"/>
                  </a:lnTo>
                  <a:lnTo>
                    <a:pt x="266" y="364"/>
                  </a:lnTo>
                  <a:lnTo>
                    <a:pt x="268" y="366"/>
                  </a:lnTo>
                  <a:lnTo>
                    <a:pt x="270" y="366"/>
                  </a:lnTo>
                  <a:lnTo>
                    <a:pt x="272" y="368"/>
                  </a:lnTo>
                  <a:lnTo>
                    <a:pt x="274" y="374"/>
                  </a:lnTo>
                  <a:lnTo>
                    <a:pt x="274" y="376"/>
                  </a:lnTo>
                  <a:lnTo>
                    <a:pt x="274" y="378"/>
                  </a:lnTo>
                  <a:lnTo>
                    <a:pt x="276" y="380"/>
                  </a:lnTo>
                  <a:lnTo>
                    <a:pt x="276" y="382"/>
                  </a:lnTo>
                  <a:lnTo>
                    <a:pt x="278" y="382"/>
                  </a:lnTo>
                  <a:close/>
                </a:path>
              </a:pathLst>
            </a:custGeom>
            <a:solidFill>
              <a:schemeClr val="bg1">
                <a:lumMod val="85000"/>
              </a:schemeClr>
            </a:solidFill>
            <a:ln w="3175">
              <a:solidFill>
                <a:schemeClr val="bg1"/>
              </a:solidFill>
              <a:prstDash val="sysDot"/>
              <a:round/>
              <a:headEnd/>
              <a:tailEnd/>
            </a:ln>
          </p:spPr>
          <p:txBody>
            <a:bodyPr/>
            <a:lstStyle/>
            <a:p>
              <a:endParaRPr lang="de-DE" sz="2400" dirty="0">
                <a:solidFill>
                  <a:srgbClr val="000000"/>
                </a:solidFill>
              </a:endParaRPr>
            </a:p>
          </p:txBody>
        </p:sp>
        <p:sp>
          <p:nvSpPr>
            <p:cNvPr id="1249" name="Freeform 2452"/>
            <p:cNvSpPr>
              <a:spLocks/>
            </p:cNvSpPr>
            <p:nvPr/>
          </p:nvSpPr>
          <p:spPr bwMode="auto">
            <a:xfrm>
              <a:off x="4921939" y="2607308"/>
              <a:ext cx="0" cy="1639"/>
            </a:xfrm>
            <a:custGeom>
              <a:avLst/>
              <a:gdLst>
                <a:gd name="T0" fmla="*/ 0 h 2"/>
                <a:gd name="T1" fmla="*/ 2147483647 h 2"/>
                <a:gd name="T2" fmla="*/ 0 h 2"/>
                <a:gd name="T3" fmla="*/ 0 60000 65536"/>
                <a:gd name="T4" fmla="*/ 0 60000 65536"/>
                <a:gd name="T5" fmla="*/ 0 60000 65536"/>
                <a:gd name="T6" fmla="*/ 0 h 2"/>
                <a:gd name="T7" fmla="*/ 2 h 2"/>
              </a:gdLst>
              <a:ahLst/>
              <a:cxnLst>
                <a:cxn ang="T3">
                  <a:pos x="0" y="T0"/>
                </a:cxn>
                <a:cxn ang="T4">
                  <a:pos x="0" y="T1"/>
                </a:cxn>
                <a:cxn ang="T5">
                  <a:pos x="0" y="T2"/>
                </a:cxn>
              </a:cxnLst>
              <a:rect l="0" t="T6" r="0" b="T7"/>
              <a:pathLst>
                <a:path h="2">
                  <a:moveTo>
                    <a:pt x="0" y="0"/>
                  </a:moveTo>
                  <a:lnTo>
                    <a:pt x="0" y="2"/>
                  </a:lnTo>
                  <a:lnTo>
                    <a:pt x="0" y="0"/>
                  </a:lnTo>
                  <a:close/>
                </a:path>
              </a:pathLst>
            </a:custGeom>
            <a:solidFill>
              <a:schemeClr val="tx2"/>
            </a:solidFill>
            <a:ln w="3175">
              <a:solidFill>
                <a:schemeClr val="bg1"/>
              </a:solidFill>
              <a:prstDash val="sysDot"/>
              <a:round/>
              <a:headEnd/>
              <a:tailEnd/>
            </a:ln>
          </p:spPr>
          <p:txBody>
            <a:bodyPr/>
            <a:lstStyle/>
            <a:p>
              <a:endParaRPr lang="de-DE" sz="2400" dirty="0">
                <a:solidFill>
                  <a:srgbClr val="000000"/>
                </a:solidFill>
              </a:endParaRPr>
            </a:p>
          </p:txBody>
        </p:sp>
        <p:sp>
          <p:nvSpPr>
            <p:cNvPr id="1250" name="Freeform 2454"/>
            <p:cNvSpPr>
              <a:spLocks/>
            </p:cNvSpPr>
            <p:nvPr/>
          </p:nvSpPr>
          <p:spPr bwMode="auto">
            <a:xfrm>
              <a:off x="4428074" y="3261088"/>
              <a:ext cx="4234" cy="0"/>
            </a:xfrm>
            <a:custGeom>
              <a:avLst/>
              <a:gdLst>
                <a:gd name="T0" fmla="*/ 0 w 4"/>
                <a:gd name="T1" fmla="*/ 0 h 2"/>
                <a:gd name="T2" fmla="*/ 0 w 4"/>
                <a:gd name="T3" fmla="*/ 0 h 2"/>
                <a:gd name="T4" fmla="*/ 2147483647 w 4"/>
                <a:gd name="T5" fmla="*/ 0 h 2"/>
                <a:gd name="T6" fmla="*/ 2147483647 w 4"/>
                <a:gd name="T7" fmla="*/ 0 h 2"/>
                <a:gd name="T8" fmla="*/ 2147483647 w 4"/>
                <a:gd name="T9" fmla="*/ 0 h 2"/>
                <a:gd name="T10" fmla="*/ 0 w 4"/>
                <a:gd name="T11" fmla="*/ 0 h 2"/>
                <a:gd name="T12" fmla="*/ 0 60000 65536"/>
                <a:gd name="T13" fmla="*/ 0 60000 65536"/>
                <a:gd name="T14" fmla="*/ 0 60000 65536"/>
                <a:gd name="T15" fmla="*/ 0 60000 65536"/>
                <a:gd name="T16" fmla="*/ 0 60000 65536"/>
                <a:gd name="T17" fmla="*/ 0 60000 65536"/>
                <a:gd name="T18" fmla="*/ 0 w 4"/>
                <a:gd name="T19" fmla="*/ 0 h 2"/>
                <a:gd name="T20" fmla="*/ 4 w 4"/>
                <a:gd name="T21" fmla="*/ 0 h 2"/>
              </a:gdLst>
              <a:ahLst/>
              <a:cxnLst>
                <a:cxn ang="T12">
                  <a:pos x="T0" y="T1"/>
                </a:cxn>
                <a:cxn ang="T13">
                  <a:pos x="T2" y="T3"/>
                </a:cxn>
                <a:cxn ang="T14">
                  <a:pos x="T4" y="T5"/>
                </a:cxn>
                <a:cxn ang="T15">
                  <a:pos x="T6" y="T7"/>
                </a:cxn>
                <a:cxn ang="T16">
                  <a:pos x="T8" y="T9"/>
                </a:cxn>
                <a:cxn ang="T17">
                  <a:pos x="T10" y="T11"/>
                </a:cxn>
              </a:cxnLst>
              <a:rect l="T18" t="T19" r="T20" b="T21"/>
              <a:pathLst>
                <a:path w="4" h="2">
                  <a:moveTo>
                    <a:pt x="0" y="2"/>
                  </a:moveTo>
                  <a:lnTo>
                    <a:pt x="0" y="0"/>
                  </a:lnTo>
                  <a:lnTo>
                    <a:pt x="2" y="0"/>
                  </a:lnTo>
                  <a:lnTo>
                    <a:pt x="4" y="0"/>
                  </a:lnTo>
                  <a:lnTo>
                    <a:pt x="2" y="0"/>
                  </a:lnTo>
                  <a:lnTo>
                    <a:pt x="0" y="2"/>
                  </a:lnTo>
                  <a:close/>
                </a:path>
              </a:pathLst>
            </a:custGeom>
            <a:solidFill>
              <a:schemeClr val="tx2"/>
            </a:solidFill>
            <a:ln w="3175">
              <a:solidFill>
                <a:schemeClr val="bg1"/>
              </a:solidFill>
              <a:prstDash val="sysDot"/>
              <a:round/>
              <a:headEnd/>
              <a:tailEnd/>
            </a:ln>
          </p:spPr>
          <p:txBody>
            <a:bodyPr/>
            <a:lstStyle/>
            <a:p>
              <a:endParaRPr lang="de-DE" sz="2400" dirty="0">
                <a:solidFill>
                  <a:srgbClr val="000000"/>
                </a:solidFill>
              </a:endParaRPr>
            </a:p>
          </p:txBody>
        </p:sp>
        <p:sp>
          <p:nvSpPr>
            <p:cNvPr id="1251" name="Freeform 2457"/>
            <p:cNvSpPr>
              <a:spLocks/>
            </p:cNvSpPr>
            <p:nvPr/>
          </p:nvSpPr>
          <p:spPr bwMode="auto">
            <a:xfrm>
              <a:off x="4412552" y="3223403"/>
              <a:ext cx="23988" cy="34411"/>
            </a:xfrm>
            <a:custGeom>
              <a:avLst/>
              <a:gdLst>
                <a:gd name="T0" fmla="*/ 2147483647 w 24"/>
                <a:gd name="T1" fmla="*/ 2147483647 h 34"/>
                <a:gd name="T2" fmla="*/ 2147483647 w 24"/>
                <a:gd name="T3" fmla="*/ 2147483647 h 34"/>
                <a:gd name="T4" fmla="*/ 2147483647 w 24"/>
                <a:gd name="T5" fmla="*/ 2147483647 h 34"/>
                <a:gd name="T6" fmla="*/ 2147483647 w 24"/>
                <a:gd name="T7" fmla="*/ 2147483647 h 34"/>
                <a:gd name="T8" fmla="*/ 2147483647 w 24"/>
                <a:gd name="T9" fmla="*/ 2147483647 h 34"/>
                <a:gd name="T10" fmla="*/ 2147483647 w 24"/>
                <a:gd name="T11" fmla="*/ 2147483647 h 34"/>
                <a:gd name="T12" fmla="*/ 2147483647 w 24"/>
                <a:gd name="T13" fmla="*/ 2147483647 h 34"/>
                <a:gd name="T14" fmla="*/ 2147483647 w 24"/>
                <a:gd name="T15" fmla="*/ 2147483647 h 34"/>
                <a:gd name="T16" fmla="*/ 2147483647 w 24"/>
                <a:gd name="T17" fmla="*/ 2147483647 h 34"/>
                <a:gd name="T18" fmla="*/ 2147483647 w 24"/>
                <a:gd name="T19" fmla="*/ 2147483647 h 34"/>
                <a:gd name="T20" fmla="*/ 2147483647 w 24"/>
                <a:gd name="T21" fmla="*/ 2147483647 h 34"/>
                <a:gd name="T22" fmla="*/ 2147483647 w 24"/>
                <a:gd name="T23" fmla="*/ 2147483647 h 34"/>
                <a:gd name="T24" fmla="*/ 2147483647 w 24"/>
                <a:gd name="T25" fmla="*/ 2147483647 h 34"/>
                <a:gd name="T26" fmla="*/ 2147483647 w 24"/>
                <a:gd name="T27" fmla="*/ 2147483647 h 34"/>
                <a:gd name="T28" fmla="*/ 2147483647 w 24"/>
                <a:gd name="T29" fmla="*/ 2147483647 h 34"/>
                <a:gd name="T30" fmla="*/ 2147483647 w 24"/>
                <a:gd name="T31" fmla="*/ 2147483647 h 34"/>
                <a:gd name="T32" fmla="*/ 2147483647 w 24"/>
                <a:gd name="T33" fmla="*/ 2147483647 h 34"/>
                <a:gd name="T34" fmla="*/ 2147483647 w 24"/>
                <a:gd name="T35" fmla="*/ 2147483647 h 34"/>
                <a:gd name="T36" fmla="*/ 2147483647 w 24"/>
                <a:gd name="T37" fmla="*/ 2147483647 h 34"/>
                <a:gd name="T38" fmla="*/ 2147483647 w 24"/>
                <a:gd name="T39" fmla="*/ 2147483647 h 34"/>
                <a:gd name="T40" fmla="*/ 0 w 24"/>
                <a:gd name="T41" fmla="*/ 2147483647 h 34"/>
                <a:gd name="T42" fmla="*/ 0 w 24"/>
                <a:gd name="T43" fmla="*/ 2147483647 h 34"/>
                <a:gd name="T44" fmla="*/ 2147483647 w 24"/>
                <a:gd name="T45" fmla="*/ 2147483647 h 34"/>
                <a:gd name="T46" fmla="*/ 2147483647 w 24"/>
                <a:gd name="T47" fmla="*/ 2147483647 h 34"/>
                <a:gd name="T48" fmla="*/ 2147483647 w 24"/>
                <a:gd name="T49" fmla="*/ 2147483647 h 34"/>
                <a:gd name="T50" fmla="*/ 2147483647 w 24"/>
                <a:gd name="T51" fmla="*/ 2147483647 h 34"/>
                <a:gd name="T52" fmla="*/ 2147483647 w 24"/>
                <a:gd name="T53" fmla="*/ 2147483647 h 34"/>
                <a:gd name="T54" fmla="*/ 2147483647 w 24"/>
                <a:gd name="T55" fmla="*/ 2147483647 h 34"/>
                <a:gd name="T56" fmla="*/ 2147483647 w 24"/>
                <a:gd name="T57" fmla="*/ 2147483647 h 34"/>
                <a:gd name="T58" fmla="*/ 2147483647 w 24"/>
                <a:gd name="T59" fmla="*/ 2147483647 h 34"/>
                <a:gd name="T60" fmla="*/ 2147483647 w 24"/>
                <a:gd name="T61" fmla="*/ 2147483647 h 34"/>
                <a:gd name="T62" fmla="*/ 2147483647 w 24"/>
                <a:gd name="T63" fmla="*/ 2147483647 h 34"/>
                <a:gd name="T64" fmla="*/ 2147483647 w 24"/>
                <a:gd name="T65" fmla="*/ 2147483647 h 34"/>
                <a:gd name="T66" fmla="*/ 2147483647 w 24"/>
                <a:gd name="T67" fmla="*/ 0 h 34"/>
                <a:gd name="T68" fmla="*/ 2147483647 w 24"/>
                <a:gd name="T69" fmla="*/ 0 h 34"/>
                <a:gd name="T70" fmla="*/ 2147483647 w 24"/>
                <a:gd name="T71" fmla="*/ 0 h 34"/>
                <a:gd name="T72" fmla="*/ 2147483647 w 24"/>
                <a:gd name="T73" fmla="*/ 2147483647 h 34"/>
                <a:gd name="T74" fmla="*/ 2147483647 w 24"/>
                <a:gd name="T75" fmla="*/ 2147483647 h 34"/>
                <a:gd name="T76" fmla="*/ 2147483647 w 24"/>
                <a:gd name="T77" fmla="*/ 2147483647 h 34"/>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w 24"/>
                <a:gd name="T118" fmla="*/ 0 h 34"/>
                <a:gd name="T119" fmla="*/ 24 w 24"/>
                <a:gd name="T120" fmla="*/ 34 h 34"/>
              </a:gdLst>
              <a:ahLst/>
              <a:cxnLst>
                <a:cxn ang="T78">
                  <a:pos x="T0" y="T1"/>
                </a:cxn>
                <a:cxn ang="T79">
                  <a:pos x="T2" y="T3"/>
                </a:cxn>
                <a:cxn ang="T80">
                  <a:pos x="T4" y="T5"/>
                </a:cxn>
                <a:cxn ang="T81">
                  <a:pos x="T6" y="T7"/>
                </a:cxn>
                <a:cxn ang="T82">
                  <a:pos x="T8" y="T9"/>
                </a:cxn>
                <a:cxn ang="T83">
                  <a:pos x="T10" y="T11"/>
                </a:cxn>
                <a:cxn ang="T84">
                  <a:pos x="T12" y="T13"/>
                </a:cxn>
                <a:cxn ang="T85">
                  <a:pos x="T14" y="T15"/>
                </a:cxn>
                <a:cxn ang="T86">
                  <a:pos x="T16" y="T17"/>
                </a:cxn>
                <a:cxn ang="T87">
                  <a:pos x="T18" y="T19"/>
                </a:cxn>
                <a:cxn ang="T88">
                  <a:pos x="T20" y="T21"/>
                </a:cxn>
                <a:cxn ang="T89">
                  <a:pos x="T22" y="T23"/>
                </a:cxn>
                <a:cxn ang="T90">
                  <a:pos x="T24" y="T25"/>
                </a:cxn>
                <a:cxn ang="T91">
                  <a:pos x="T26" y="T27"/>
                </a:cxn>
                <a:cxn ang="T92">
                  <a:pos x="T28" y="T29"/>
                </a:cxn>
                <a:cxn ang="T93">
                  <a:pos x="T30" y="T31"/>
                </a:cxn>
                <a:cxn ang="T94">
                  <a:pos x="T32" y="T33"/>
                </a:cxn>
                <a:cxn ang="T95">
                  <a:pos x="T34" y="T35"/>
                </a:cxn>
                <a:cxn ang="T96">
                  <a:pos x="T36" y="T37"/>
                </a:cxn>
                <a:cxn ang="T97">
                  <a:pos x="T38" y="T39"/>
                </a:cxn>
                <a:cxn ang="T98">
                  <a:pos x="T40" y="T41"/>
                </a:cxn>
                <a:cxn ang="T99">
                  <a:pos x="T42" y="T43"/>
                </a:cxn>
                <a:cxn ang="T100">
                  <a:pos x="T44" y="T45"/>
                </a:cxn>
                <a:cxn ang="T101">
                  <a:pos x="T46" y="T47"/>
                </a:cxn>
                <a:cxn ang="T102">
                  <a:pos x="T48" y="T49"/>
                </a:cxn>
                <a:cxn ang="T103">
                  <a:pos x="T50" y="T51"/>
                </a:cxn>
                <a:cxn ang="T104">
                  <a:pos x="T52" y="T53"/>
                </a:cxn>
                <a:cxn ang="T105">
                  <a:pos x="T54" y="T55"/>
                </a:cxn>
                <a:cxn ang="T106">
                  <a:pos x="T56" y="T57"/>
                </a:cxn>
                <a:cxn ang="T107">
                  <a:pos x="T58" y="T59"/>
                </a:cxn>
                <a:cxn ang="T108">
                  <a:pos x="T60" y="T61"/>
                </a:cxn>
                <a:cxn ang="T109">
                  <a:pos x="T62" y="T63"/>
                </a:cxn>
                <a:cxn ang="T110">
                  <a:pos x="T64" y="T65"/>
                </a:cxn>
                <a:cxn ang="T111">
                  <a:pos x="T66" y="T67"/>
                </a:cxn>
                <a:cxn ang="T112">
                  <a:pos x="T68" y="T69"/>
                </a:cxn>
                <a:cxn ang="T113">
                  <a:pos x="T70" y="T71"/>
                </a:cxn>
                <a:cxn ang="T114">
                  <a:pos x="T72" y="T73"/>
                </a:cxn>
                <a:cxn ang="T115">
                  <a:pos x="T74" y="T75"/>
                </a:cxn>
                <a:cxn ang="T116">
                  <a:pos x="T76" y="T77"/>
                </a:cxn>
              </a:cxnLst>
              <a:rect l="T117" t="T118" r="T119" b="T120"/>
              <a:pathLst>
                <a:path w="24" h="34">
                  <a:moveTo>
                    <a:pt x="24" y="6"/>
                  </a:moveTo>
                  <a:lnTo>
                    <a:pt x="22" y="6"/>
                  </a:lnTo>
                  <a:lnTo>
                    <a:pt x="18" y="8"/>
                  </a:lnTo>
                  <a:lnTo>
                    <a:pt x="16" y="12"/>
                  </a:lnTo>
                  <a:lnTo>
                    <a:pt x="12" y="14"/>
                  </a:lnTo>
                  <a:lnTo>
                    <a:pt x="12" y="18"/>
                  </a:lnTo>
                  <a:lnTo>
                    <a:pt x="12" y="20"/>
                  </a:lnTo>
                  <a:lnTo>
                    <a:pt x="12" y="32"/>
                  </a:lnTo>
                  <a:lnTo>
                    <a:pt x="10" y="32"/>
                  </a:lnTo>
                  <a:lnTo>
                    <a:pt x="8" y="32"/>
                  </a:lnTo>
                  <a:lnTo>
                    <a:pt x="6" y="32"/>
                  </a:lnTo>
                  <a:lnTo>
                    <a:pt x="4" y="32"/>
                  </a:lnTo>
                  <a:lnTo>
                    <a:pt x="4" y="34"/>
                  </a:lnTo>
                  <a:lnTo>
                    <a:pt x="4" y="32"/>
                  </a:lnTo>
                  <a:lnTo>
                    <a:pt x="4" y="30"/>
                  </a:lnTo>
                  <a:lnTo>
                    <a:pt x="4" y="28"/>
                  </a:lnTo>
                  <a:lnTo>
                    <a:pt x="4" y="26"/>
                  </a:lnTo>
                  <a:lnTo>
                    <a:pt x="4" y="22"/>
                  </a:lnTo>
                  <a:lnTo>
                    <a:pt x="2" y="20"/>
                  </a:lnTo>
                  <a:lnTo>
                    <a:pt x="2" y="18"/>
                  </a:lnTo>
                  <a:lnTo>
                    <a:pt x="0" y="16"/>
                  </a:lnTo>
                  <a:lnTo>
                    <a:pt x="0" y="14"/>
                  </a:lnTo>
                  <a:lnTo>
                    <a:pt x="4" y="12"/>
                  </a:lnTo>
                  <a:lnTo>
                    <a:pt x="4" y="10"/>
                  </a:lnTo>
                  <a:lnTo>
                    <a:pt x="4" y="8"/>
                  </a:lnTo>
                  <a:lnTo>
                    <a:pt x="6" y="8"/>
                  </a:lnTo>
                  <a:lnTo>
                    <a:pt x="6" y="10"/>
                  </a:lnTo>
                  <a:lnTo>
                    <a:pt x="8" y="8"/>
                  </a:lnTo>
                  <a:lnTo>
                    <a:pt x="8" y="6"/>
                  </a:lnTo>
                  <a:lnTo>
                    <a:pt x="8" y="4"/>
                  </a:lnTo>
                  <a:lnTo>
                    <a:pt x="10" y="4"/>
                  </a:lnTo>
                  <a:lnTo>
                    <a:pt x="14" y="4"/>
                  </a:lnTo>
                  <a:lnTo>
                    <a:pt x="14" y="2"/>
                  </a:lnTo>
                  <a:lnTo>
                    <a:pt x="16" y="0"/>
                  </a:lnTo>
                  <a:lnTo>
                    <a:pt x="18" y="0"/>
                  </a:lnTo>
                  <a:lnTo>
                    <a:pt x="20" y="0"/>
                  </a:lnTo>
                  <a:lnTo>
                    <a:pt x="20" y="2"/>
                  </a:lnTo>
                  <a:lnTo>
                    <a:pt x="22" y="4"/>
                  </a:lnTo>
                  <a:lnTo>
                    <a:pt x="24" y="6"/>
                  </a:lnTo>
                  <a:close/>
                </a:path>
              </a:pathLst>
            </a:custGeom>
            <a:solidFill>
              <a:schemeClr val="bg2">
                <a:lumMod val="40000"/>
                <a:lumOff val="60000"/>
              </a:schemeClr>
            </a:solidFill>
            <a:ln w="3175">
              <a:solidFill>
                <a:schemeClr val="bg1"/>
              </a:solidFill>
              <a:prstDash val="sysDot"/>
              <a:round/>
              <a:headEnd/>
              <a:tailEnd/>
            </a:ln>
          </p:spPr>
          <p:txBody>
            <a:bodyPr/>
            <a:lstStyle/>
            <a:p>
              <a:endParaRPr lang="de-DE" sz="2400" dirty="0">
                <a:solidFill>
                  <a:srgbClr val="000000"/>
                </a:solidFill>
              </a:endParaRPr>
            </a:p>
          </p:txBody>
        </p:sp>
        <p:sp>
          <p:nvSpPr>
            <p:cNvPr id="1252" name="Freeform 2459"/>
            <p:cNvSpPr>
              <a:spLocks/>
            </p:cNvSpPr>
            <p:nvPr/>
          </p:nvSpPr>
          <p:spPr bwMode="auto">
            <a:xfrm>
              <a:off x="4402675" y="3519979"/>
              <a:ext cx="1412" cy="6555"/>
            </a:xfrm>
            <a:custGeom>
              <a:avLst/>
              <a:gdLst>
                <a:gd name="T0" fmla="*/ 2147483647 w 2"/>
                <a:gd name="T1" fmla="*/ 2147483647 h 6"/>
                <a:gd name="T2" fmla="*/ 2147483647 w 2"/>
                <a:gd name="T3" fmla="*/ 2147483647 h 6"/>
                <a:gd name="T4" fmla="*/ 0 w 2"/>
                <a:gd name="T5" fmla="*/ 2147483647 h 6"/>
                <a:gd name="T6" fmla="*/ 0 w 2"/>
                <a:gd name="T7" fmla="*/ 0 h 6"/>
                <a:gd name="T8" fmla="*/ 0 w 2"/>
                <a:gd name="T9" fmla="*/ 0 h 6"/>
                <a:gd name="T10" fmla="*/ 2147483647 w 2"/>
                <a:gd name="T11" fmla="*/ 0 h 6"/>
                <a:gd name="T12" fmla="*/ 0 w 2"/>
                <a:gd name="T13" fmla="*/ 0 h 6"/>
                <a:gd name="T14" fmla="*/ 2147483647 w 2"/>
                <a:gd name="T15" fmla="*/ 2147483647 h 6"/>
                <a:gd name="T16" fmla="*/ 2147483647 w 2"/>
                <a:gd name="T17" fmla="*/ 2147483647 h 6"/>
                <a:gd name="T18" fmla="*/ 2147483647 w 2"/>
                <a:gd name="T19" fmla="*/ 2147483647 h 6"/>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2"/>
                <a:gd name="T31" fmla="*/ 0 h 6"/>
                <a:gd name="T32" fmla="*/ 2 w 2"/>
                <a:gd name="T33" fmla="*/ 6 h 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2" h="6">
                  <a:moveTo>
                    <a:pt x="2" y="6"/>
                  </a:moveTo>
                  <a:lnTo>
                    <a:pt x="2" y="4"/>
                  </a:lnTo>
                  <a:lnTo>
                    <a:pt x="0" y="2"/>
                  </a:lnTo>
                  <a:lnTo>
                    <a:pt x="0" y="0"/>
                  </a:lnTo>
                  <a:lnTo>
                    <a:pt x="2" y="0"/>
                  </a:lnTo>
                  <a:lnTo>
                    <a:pt x="0" y="0"/>
                  </a:lnTo>
                  <a:lnTo>
                    <a:pt x="2" y="2"/>
                  </a:lnTo>
                  <a:lnTo>
                    <a:pt x="2" y="4"/>
                  </a:lnTo>
                  <a:lnTo>
                    <a:pt x="2" y="6"/>
                  </a:lnTo>
                  <a:close/>
                </a:path>
              </a:pathLst>
            </a:custGeom>
            <a:solidFill>
              <a:schemeClr val="tx2"/>
            </a:solidFill>
            <a:ln w="3175">
              <a:solidFill>
                <a:schemeClr val="bg1"/>
              </a:solidFill>
              <a:prstDash val="sysDot"/>
              <a:round/>
              <a:headEnd/>
              <a:tailEnd/>
            </a:ln>
          </p:spPr>
          <p:txBody>
            <a:bodyPr/>
            <a:lstStyle/>
            <a:p>
              <a:endParaRPr lang="de-DE" sz="2400" dirty="0">
                <a:solidFill>
                  <a:srgbClr val="000000"/>
                </a:solidFill>
              </a:endParaRPr>
            </a:p>
          </p:txBody>
        </p:sp>
        <p:sp>
          <p:nvSpPr>
            <p:cNvPr id="1253" name="Freeform 2461"/>
            <p:cNvSpPr>
              <a:spLocks/>
            </p:cNvSpPr>
            <p:nvPr/>
          </p:nvSpPr>
          <p:spPr bwMode="auto">
            <a:xfrm>
              <a:off x="4783656" y="3372510"/>
              <a:ext cx="218713" cy="396530"/>
            </a:xfrm>
            <a:custGeom>
              <a:avLst/>
              <a:gdLst>
                <a:gd name="T0" fmla="*/ 2147483647 w 222"/>
                <a:gd name="T1" fmla="*/ 2147483647 h 385"/>
                <a:gd name="T2" fmla="*/ 2147483647 w 222"/>
                <a:gd name="T3" fmla="*/ 2147483647 h 385"/>
                <a:gd name="T4" fmla="*/ 2147483647 w 222"/>
                <a:gd name="T5" fmla="*/ 2147483647 h 385"/>
                <a:gd name="T6" fmla="*/ 2147483647 w 222"/>
                <a:gd name="T7" fmla="*/ 2147483647 h 385"/>
                <a:gd name="T8" fmla="*/ 2147483647 w 222"/>
                <a:gd name="T9" fmla="*/ 2147483647 h 385"/>
                <a:gd name="T10" fmla="*/ 2147483647 w 222"/>
                <a:gd name="T11" fmla="*/ 2147483647 h 385"/>
                <a:gd name="T12" fmla="*/ 2147483647 w 222"/>
                <a:gd name="T13" fmla="*/ 2147483647 h 385"/>
                <a:gd name="T14" fmla="*/ 2147483647 w 222"/>
                <a:gd name="T15" fmla="*/ 2147483647 h 385"/>
                <a:gd name="T16" fmla="*/ 2147483647 w 222"/>
                <a:gd name="T17" fmla="*/ 2147483647 h 385"/>
                <a:gd name="T18" fmla="*/ 2147483647 w 222"/>
                <a:gd name="T19" fmla="*/ 2147483647 h 385"/>
                <a:gd name="T20" fmla="*/ 2147483647 w 222"/>
                <a:gd name="T21" fmla="*/ 2147483647 h 385"/>
                <a:gd name="T22" fmla="*/ 2147483647 w 222"/>
                <a:gd name="T23" fmla="*/ 2147483647 h 385"/>
                <a:gd name="T24" fmla="*/ 2147483647 w 222"/>
                <a:gd name="T25" fmla="*/ 2147483647 h 385"/>
                <a:gd name="T26" fmla="*/ 2147483647 w 222"/>
                <a:gd name="T27" fmla="*/ 2147483647 h 385"/>
                <a:gd name="T28" fmla="*/ 2147483647 w 222"/>
                <a:gd name="T29" fmla="*/ 2147483647 h 385"/>
                <a:gd name="T30" fmla="*/ 2147483647 w 222"/>
                <a:gd name="T31" fmla="*/ 2147483647 h 385"/>
                <a:gd name="T32" fmla="*/ 2147483647 w 222"/>
                <a:gd name="T33" fmla="*/ 2147483647 h 385"/>
                <a:gd name="T34" fmla="*/ 2147483647 w 222"/>
                <a:gd name="T35" fmla="*/ 2147483647 h 385"/>
                <a:gd name="T36" fmla="*/ 2147483647 w 222"/>
                <a:gd name="T37" fmla="*/ 2147483647 h 385"/>
                <a:gd name="T38" fmla="*/ 2147483647 w 222"/>
                <a:gd name="T39" fmla="*/ 2147483647 h 385"/>
                <a:gd name="T40" fmla="*/ 2147483647 w 222"/>
                <a:gd name="T41" fmla="*/ 2147483647 h 385"/>
                <a:gd name="T42" fmla="*/ 2147483647 w 222"/>
                <a:gd name="T43" fmla="*/ 2147483647 h 385"/>
                <a:gd name="T44" fmla="*/ 2147483647 w 222"/>
                <a:gd name="T45" fmla="*/ 2147483647 h 385"/>
                <a:gd name="T46" fmla="*/ 2147483647 w 222"/>
                <a:gd name="T47" fmla="*/ 0 h 385"/>
                <a:gd name="T48" fmla="*/ 2147483647 w 222"/>
                <a:gd name="T49" fmla="*/ 2147483647 h 385"/>
                <a:gd name="T50" fmla="*/ 2147483647 w 222"/>
                <a:gd name="T51" fmla="*/ 2147483647 h 385"/>
                <a:gd name="T52" fmla="*/ 2147483647 w 222"/>
                <a:gd name="T53" fmla="*/ 2147483647 h 385"/>
                <a:gd name="T54" fmla="*/ 2147483647 w 222"/>
                <a:gd name="T55" fmla="*/ 2147483647 h 385"/>
                <a:gd name="T56" fmla="*/ 2147483647 w 222"/>
                <a:gd name="T57" fmla="*/ 2147483647 h 385"/>
                <a:gd name="T58" fmla="*/ 2147483647 w 222"/>
                <a:gd name="T59" fmla="*/ 2147483647 h 385"/>
                <a:gd name="T60" fmla="*/ 2147483647 w 222"/>
                <a:gd name="T61" fmla="*/ 2147483647 h 385"/>
                <a:gd name="T62" fmla="*/ 2147483647 w 222"/>
                <a:gd name="T63" fmla="*/ 2147483647 h 385"/>
                <a:gd name="T64" fmla="*/ 2147483647 w 222"/>
                <a:gd name="T65" fmla="*/ 2147483647 h 385"/>
                <a:gd name="T66" fmla="*/ 2147483647 w 222"/>
                <a:gd name="T67" fmla="*/ 2147483647 h 385"/>
                <a:gd name="T68" fmla="*/ 2147483647 w 222"/>
                <a:gd name="T69" fmla="*/ 2147483647 h 385"/>
                <a:gd name="T70" fmla="*/ 2147483647 w 222"/>
                <a:gd name="T71" fmla="*/ 2147483647 h 385"/>
                <a:gd name="T72" fmla="*/ 2147483647 w 222"/>
                <a:gd name="T73" fmla="*/ 2147483647 h 385"/>
                <a:gd name="T74" fmla="*/ 2147483647 w 222"/>
                <a:gd name="T75" fmla="*/ 2147483647 h 385"/>
                <a:gd name="T76" fmla="*/ 2147483647 w 222"/>
                <a:gd name="T77" fmla="*/ 2147483647 h 385"/>
                <a:gd name="T78" fmla="*/ 2147483647 w 222"/>
                <a:gd name="T79" fmla="*/ 2147483647 h 385"/>
                <a:gd name="T80" fmla="*/ 2147483647 w 222"/>
                <a:gd name="T81" fmla="*/ 2147483647 h 385"/>
                <a:gd name="T82" fmla="*/ 2147483647 w 222"/>
                <a:gd name="T83" fmla="*/ 2147483647 h 385"/>
                <a:gd name="T84" fmla="*/ 2147483647 w 222"/>
                <a:gd name="T85" fmla="*/ 2147483647 h 385"/>
                <a:gd name="T86" fmla="*/ 2147483647 w 222"/>
                <a:gd name="T87" fmla="*/ 2147483647 h 385"/>
                <a:gd name="T88" fmla="*/ 2147483647 w 222"/>
                <a:gd name="T89" fmla="*/ 2147483647 h 385"/>
                <a:gd name="T90" fmla="*/ 2147483647 w 222"/>
                <a:gd name="T91" fmla="*/ 2147483647 h 385"/>
                <a:gd name="T92" fmla="*/ 2147483647 w 222"/>
                <a:gd name="T93" fmla="*/ 2147483647 h 385"/>
                <a:gd name="T94" fmla="*/ 2147483647 w 222"/>
                <a:gd name="T95" fmla="*/ 2147483647 h 385"/>
                <a:gd name="T96" fmla="*/ 2147483647 w 222"/>
                <a:gd name="T97" fmla="*/ 2147483647 h 385"/>
                <a:gd name="T98" fmla="*/ 2147483647 w 222"/>
                <a:gd name="T99" fmla="*/ 2147483647 h 385"/>
                <a:gd name="T100" fmla="*/ 2147483647 w 222"/>
                <a:gd name="T101" fmla="*/ 2147483647 h 385"/>
                <a:gd name="T102" fmla="*/ 2147483647 w 222"/>
                <a:gd name="T103" fmla="*/ 2147483647 h 385"/>
                <a:gd name="T104" fmla="*/ 2147483647 w 222"/>
                <a:gd name="T105" fmla="*/ 2147483647 h 385"/>
                <a:gd name="T106" fmla="*/ 2147483647 w 222"/>
                <a:gd name="T107" fmla="*/ 2147483647 h 385"/>
                <a:gd name="T108" fmla="*/ 2147483647 w 222"/>
                <a:gd name="T109" fmla="*/ 2147483647 h 385"/>
                <a:gd name="T110" fmla="*/ 2147483647 w 222"/>
                <a:gd name="T111" fmla="*/ 2147483647 h 385"/>
                <a:gd name="T112" fmla="*/ 2147483647 w 222"/>
                <a:gd name="T113" fmla="*/ 2147483647 h 385"/>
                <a:gd name="T114" fmla="*/ 2147483647 w 222"/>
                <a:gd name="T115" fmla="*/ 2147483647 h 385"/>
                <a:gd name="T116" fmla="*/ 2147483647 w 222"/>
                <a:gd name="T117" fmla="*/ 2147483647 h 385"/>
                <a:gd name="T118" fmla="*/ 2147483647 w 222"/>
                <a:gd name="T119" fmla="*/ 2147483647 h 385"/>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w 222"/>
                <a:gd name="T181" fmla="*/ 0 h 385"/>
                <a:gd name="T182" fmla="*/ 222 w 222"/>
                <a:gd name="T183" fmla="*/ 385 h 385"/>
              </a:gdLst>
              <a:ahLst/>
              <a:cxnLst>
                <a:cxn ang="T120">
                  <a:pos x="T0" y="T1"/>
                </a:cxn>
                <a:cxn ang="T121">
                  <a:pos x="T2" y="T3"/>
                </a:cxn>
                <a:cxn ang="T122">
                  <a:pos x="T4" y="T5"/>
                </a:cxn>
                <a:cxn ang="T123">
                  <a:pos x="T6" y="T7"/>
                </a:cxn>
                <a:cxn ang="T124">
                  <a:pos x="T8" y="T9"/>
                </a:cxn>
                <a:cxn ang="T125">
                  <a:pos x="T10" y="T11"/>
                </a:cxn>
                <a:cxn ang="T126">
                  <a:pos x="T12" y="T13"/>
                </a:cxn>
                <a:cxn ang="T127">
                  <a:pos x="T14" y="T15"/>
                </a:cxn>
                <a:cxn ang="T128">
                  <a:pos x="T16" y="T17"/>
                </a:cxn>
                <a:cxn ang="T129">
                  <a:pos x="T18" y="T19"/>
                </a:cxn>
                <a:cxn ang="T130">
                  <a:pos x="T20" y="T21"/>
                </a:cxn>
                <a:cxn ang="T131">
                  <a:pos x="T22" y="T23"/>
                </a:cxn>
                <a:cxn ang="T132">
                  <a:pos x="T24" y="T25"/>
                </a:cxn>
                <a:cxn ang="T133">
                  <a:pos x="T26" y="T27"/>
                </a:cxn>
                <a:cxn ang="T134">
                  <a:pos x="T28" y="T29"/>
                </a:cxn>
                <a:cxn ang="T135">
                  <a:pos x="T30" y="T31"/>
                </a:cxn>
                <a:cxn ang="T136">
                  <a:pos x="T32" y="T33"/>
                </a:cxn>
                <a:cxn ang="T137">
                  <a:pos x="T34" y="T35"/>
                </a:cxn>
                <a:cxn ang="T138">
                  <a:pos x="T36" y="T37"/>
                </a:cxn>
                <a:cxn ang="T139">
                  <a:pos x="T38" y="T39"/>
                </a:cxn>
                <a:cxn ang="T140">
                  <a:pos x="T40" y="T41"/>
                </a:cxn>
                <a:cxn ang="T141">
                  <a:pos x="T42" y="T43"/>
                </a:cxn>
                <a:cxn ang="T142">
                  <a:pos x="T44" y="T45"/>
                </a:cxn>
                <a:cxn ang="T143">
                  <a:pos x="T46" y="T47"/>
                </a:cxn>
                <a:cxn ang="T144">
                  <a:pos x="T48" y="T49"/>
                </a:cxn>
                <a:cxn ang="T145">
                  <a:pos x="T50" y="T51"/>
                </a:cxn>
                <a:cxn ang="T146">
                  <a:pos x="T52" y="T53"/>
                </a:cxn>
                <a:cxn ang="T147">
                  <a:pos x="T54" y="T55"/>
                </a:cxn>
                <a:cxn ang="T148">
                  <a:pos x="T56" y="T57"/>
                </a:cxn>
                <a:cxn ang="T149">
                  <a:pos x="T58" y="T59"/>
                </a:cxn>
                <a:cxn ang="T150">
                  <a:pos x="T60" y="T61"/>
                </a:cxn>
                <a:cxn ang="T151">
                  <a:pos x="T62" y="T63"/>
                </a:cxn>
                <a:cxn ang="T152">
                  <a:pos x="T64" y="T65"/>
                </a:cxn>
                <a:cxn ang="T153">
                  <a:pos x="T66" y="T67"/>
                </a:cxn>
                <a:cxn ang="T154">
                  <a:pos x="T68" y="T69"/>
                </a:cxn>
                <a:cxn ang="T155">
                  <a:pos x="T70" y="T71"/>
                </a:cxn>
                <a:cxn ang="T156">
                  <a:pos x="T72" y="T73"/>
                </a:cxn>
                <a:cxn ang="T157">
                  <a:pos x="T74" y="T75"/>
                </a:cxn>
                <a:cxn ang="T158">
                  <a:pos x="T76" y="T77"/>
                </a:cxn>
                <a:cxn ang="T159">
                  <a:pos x="T78" y="T79"/>
                </a:cxn>
                <a:cxn ang="T160">
                  <a:pos x="T80" y="T81"/>
                </a:cxn>
                <a:cxn ang="T161">
                  <a:pos x="T82" y="T83"/>
                </a:cxn>
                <a:cxn ang="T162">
                  <a:pos x="T84" y="T85"/>
                </a:cxn>
                <a:cxn ang="T163">
                  <a:pos x="T86" y="T87"/>
                </a:cxn>
                <a:cxn ang="T164">
                  <a:pos x="T88" y="T89"/>
                </a:cxn>
                <a:cxn ang="T165">
                  <a:pos x="T90" y="T91"/>
                </a:cxn>
                <a:cxn ang="T166">
                  <a:pos x="T92" y="T93"/>
                </a:cxn>
                <a:cxn ang="T167">
                  <a:pos x="T94" y="T95"/>
                </a:cxn>
                <a:cxn ang="T168">
                  <a:pos x="T96" y="T97"/>
                </a:cxn>
                <a:cxn ang="T169">
                  <a:pos x="T98" y="T99"/>
                </a:cxn>
                <a:cxn ang="T170">
                  <a:pos x="T100" y="T101"/>
                </a:cxn>
                <a:cxn ang="T171">
                  <a:pos x="T102" y="T103"/>
                </a:cxn>
                <a:cxn ang="T172">
                  <a:pos x="T104" y="T105"/>
                </a:cxn>
                <a:cxn ang="T173">
                  <a:pos x="T106" y="T107"/>
                </a:cxn>
                <a:cxn ang="T174">
                  <a:pos x="T108" y="T109"/>
                </a:cxn>
                <a:cxn ang="T175">
                  <a:pos x="T110" y="T111"/>
                </a:cxn>
                <a:cxn ang="T176">
                  <a:pos x="T112" y="T113"/>
                </a:cxn>
                <a:cxn ang="T177">
                  <a:pos x="T114" y="T115"/>
                </a:cxn>
                <a:cxn ang="T178">
                  <a:pos x="T116" y="T117"/>
                </a:cxn>
                <a:cxn ang="T179">
                  <a:pos x="T118" y="T119"/>
                </a:cxn>
              </a:cxnLst>
              <a:rect l="T180" t="T181" r="T182" b="T183"/>
              <a:pathLst>
                <a:path w="222" h="385">
                  <a:moveTo>
                    <a:pt x="56" y="162"/>
                  </a:moveTo>
                  <a:lnTo>
                    <a:pt x="56" y="160"/>
                  </a:lnTo>
                  <a:lnTo>
                    <a:pt x="56" y="158"/>
                  </a:lnTo>
                  <a:lnTo>
                    <a:pt x="54" y="156"/>
                  </a:lnTo>
                  <a:lnTo>
                    <a:pt x="54" y="152"/>
                  </a:lnTo>
                  <a:lnTo>
                    <a:pt x="54" y="150"/>
                  </a:lnTo>
                  <a:lnTo>
                    <a:pt x="56" y="150"/>
                  </a:lnTo>
                  <a:lnTo>
                    <a:pt x="56" y="148"/>
                  </a:lnTo>
                  <a:lnTo>
                    <a:pt x="56" y="146"/>
                  </a:lnTo>
                  <a:lnTo>
                    <a:pt x="54" y="146"/>
                  </a:lnTo>
                  <a:lnTo>
                    <a:pt x="52" y="146"/>
                  </a:lnTo>
                  <a:lnTo>
                    <a:pt x="50" y="146"/>
                  </a:lnTo>
                  <a:lnTo>
                    <a:pt x="50" y="144"/>
                  </a:lnTo>
                  <a:lnTo>
                    <a:pt x="48" y="144"/>
                  </a:lnTo>
                  <a:lnTo>
                    <a:pt x="44" y="144"/>
                  </a:lnTo>
                  <a:lnTo>
                    <a:pt x="44" y="142"/>
                  </a:lnTo>
                  <a:lnTo>
                    <a:pt x="42" y="142"/>
                  </a:lnTo>
                  <a:lnTo>
                    <a:pt x="40" y="142"/>
                  </a:lnTo>
                  <a:lnTo>
                    <a:pt x="38" y="142"/>
                  </a:lnTo>
                  <a:lnTo>
                    <a:pt x="36" y="142"/>
                  </a:lnTo>
                  <a:lnTo>
                    <a:pt x="36" y="140"/>
                  </a:lnTo>
                  <a:lnTo>
                    <a:pt x="32" y="138"/>
                  </a:lnTo>
                  <a:lnTo>
                    <a:pt x="32" y="136"/>
                  </a:lnTo>
                  <a:lnTo>
                    <a:pt x="30" y="136"/>
                  </a:lnTo>
                  <a:lnTo>
                    <a:pt x="28" y="136"/>
                  </a:lnTo>
                  <a:lnTo>
                    <a:pt x="26" y="136"/>
                  </a:lnTo>
                  <a:lnTo>
                    <a:pt x="24" y="136"/>
                  </a:lnTo>
                  <a:lnTo>
                    <a:pt x="24" y="134"/>
                  </a:lnTo>
                  <a:lnTo>
                    <a:pt x="24" y="132"/>
                  </a:lnTo>
                  <a:lnTo>
                    <a:pt x="22" y="132"/>
                  </a:lnTo>
                  <a:lnTo>
                    <a:pt x="20" y="132"/>
                  </a:lnTo>
                  <a:lnTo>
                    <a:pt x="18" y="132"/>
                  </a:lnTo>
                  <a:lnTo>
                    <a:pt x="12" y="132"/>
                  </a:lnTo>
                  <a:lnTo>
                    <a:pt x="4" y="132"/>
                  </a:lnTo>
                  <a:lnTo>
                    <a:pt x="4" y="122"/>
                  </a:lnTo>
                  <a:lnTo>
                    <a:pt x="4" y="118"/>
                  </a:lnTo>
                  <a:lnTo>
                    <a:pt x="2" y="116"/>
                  </a:lnTo>
                  <a:lnTo>
                    <a:pt x="2" y="114"/>
                  </a:lnTo>
                  <a:lnTo>
                    <a:pt x="2" y="112"/>
                  </a:lnTo>
                  <a:lnTo>
                    <a:pt x="0" y="112"/>
                  </a:lnTo>
                  <a:lnTo>
                    <a:pt x="0" y="110"/>
                  </a:lnTo>
                  <a:lnTo>
                    <a:pt x="0" y="108"/>
                  </a:lnTo>
                  <a:lnTo>
                    <a:pt x="0" y="106"/>
                  </a:lnTo>
                  <a:lnTo>
                    <a:pt x="2" y="106"/>
                  </a:lnTo>
                  <a:lnTo>
                    <a:pt x="6" y="104"/>
                  </a:lnTo>
                  <a:lnTo>
                    <a:pt x="8" y="102"/>
                  </a:lnTo>
                  <a:lnTo>
                    <a:pt x="14" y="102"/>
                  </a:lnTo>
                  <a:lnTo>
                    <a:pt x="16" y="100"/>
                  </a:lnTo>
                  <a:lnTo>
                    <a:pt x="18" y="100"/>
                  </a:lnTo>
                  <a:lnTo>
                    <a:pt x="20" y="100"/>
                  </a:lnTo>
                  <a:lnTo>
                    <a:pt x="24" y="98"/>
                  </a:lnTo>
                  <a:lnTo>
                    <a:pt x="28" y="98"/>
                  </a:lnTo>
                  <a:lnTo>
                    <a:pt x="28" y="96"/>
                  </a:lnTo>
                  <a:lnTo>
                    <a:pt x="30" y="96"/>
                  </a:lnTo>
                  <a:lnTo>
                    <a:pt x="32" y="96"/>
                  </a:lnTo>
                  <a:lnTo>
                    <a:pt x="34" y="96"/>
                  </a:lnTo>
                  <a:lnTo>
                    <a:pt x="36" y="96"/>
                  </a:lnTo>
                  <a:lnTo>
                    <a:pt x="38" y="94"/>
                  </a:lnTo>
                  <a:lnTo>
                    <a:pt x="42" y="94"/>
                  </a:lnTo>
                  <a:lnTo>
                    <a:pt x="44" y="92"/>
                  </a:lnTo>
                  <a:lnTo>
                    <a:pt x="46" y="92"/>
                  </a:lnTo>
                  <a:lnTo>
                    <a:pt x="58" y="86"/>
                  </a:lnTo>
                  <a:lnTo>
                    <a:pt x="64" y="84"/>
                  </a:lnTo>
                  <a:lnTo>
                    <a:pt x="66" y="88"/>
                  </a:lnTo>
                  <a:lnTo>
                    <a:pt x="66" y="90"/>
                  </a:lnTo>
                  <a:lnTo>
                    <a:pt x="68" y="92"/>
                  </a:lnTo>
                  <a:lnTo>
                    <a:pt x="70" y="94"/>
                  </a:lnTo>
                  <a:lnTo>
                    <a:pt x="72" y="96"/>
                  </a:lnTo>
                  <a:lnTo>
                    <a:pt x="74" y="96"/>
                  </a:lnTo>
                  <a:lnTo>
                    <a:pt x="76" y="96"/>
                  </a:lnTo>
                  <a:lnTo>
                    <a:pt x="78" y="96"/>
                  </a:lnTo>
                  <a:lnTo>
                    <a:pt x="82" y="94"/>
                  </a:lnTo>
                  <a:lnTo>
                    <a:pt x="88" y="94"/>
                  </a:lnTo>
                  <a:lnTo>
                    <a:pt x="90" y="96"/>
                  </a:lnTo>
                  <a:lnTo>
                    <a:pt x="92" y="96"/>
                  </a:lnTo>
                  <a:lnTo>
                    <a:pt x="92" y="98"/>
                  </a:lnTo>
                  <a:lnTo>
                    <a:pt x="92" y="100"/>
                  </a:lnTo>
                  <a:lnTo>
                    <a:pt x="92" y="106"/>
                  </a:lnTo>
                  <a:lnTo>
                    <a:pt x="92" y="108"/>
                  </a:lnTo>
                  <a:lnTo>
                    <a:pt x="92" y="110"/>
                  </a:lnTo>
                  <a:lnTo>
                    <a:pt x="92" y="112"/>
                  </a:lnTo>
                  <a:lnTo>
                    <a:pt x="92" y="114"/>
                  </a:lnTo>
                  <a:lnTo>
                    <a:pt x="90" y="114"/>
                  </a:lnTo>
                  <a:lnTo>
                    <a:pt x="90" y="116"/>
                  </a:lnTo>
                  <a:lnTo>
                    <a:pt x="88" y="118"/>
                  </a:lnTo>
                  <a:lnTo>
                    <a:pt x="88" y="120"/>
                  </a:lnTo>
                  <a:lnTo>
                    <a:pt x="88" y="122"/>
                  </a:lnTo>
                  <a:lnTo>
                    <a:pt x="88" y="124"/>
                  </a:lnTo>
                  <a:lnTo>
                    <a:pt x="86" y="124"/>
                  </a:lnTo>
                  <a:lnTo>
                    <a:pt x="86" y="126"/>
                  </a:lnTo>
                  <a:lnTo>
                    <a:pt x="84" y="126"/>
                  </a:lnTo>
                  <a:lnTo>
                    <a:pt x="84" y="128"/>
                  </a:lnTo>
                  <a:lnTo>
                    <a:pt x="84" y="130"/>
                  </a:lnTo>
                  <a:lnTo>
                    <a:pt x="86" y="130"/>
                  </a:lnTo>
                  <a:lnTo>
                    <a:pt x="88" y="132"/>
                  </a:lnTo>
                  <a:lnTo>
                    <a:pt x="88" y="134"/>
                  </a:lnTo>
                  <a:lnTo>
                    <a:pt x="88" y="136"/>
                  </a:lnTo>
                  <a:lnTo>
                    <a:pt x="88" y="138"/>
                  </a:lnTo>
                  <a:lnTo>
                    <a:pt x="90" y="138"/>
                  </a:lnTo>
                  <a:lnTo>
                    <a:pt x="90" y="140"/>
                  </a:lnTo>
                  <a:lnTo>
                    <a:pt x="92" y="142"/>
                  </a:lnTo>
                  <a:lnTo>
                    <a:pt x="92" y="144"/>
                  </a:lnTo>
                  <a:lnTo>
                    <a:pt x="94" y="144"/>
                  </a:lnTo>
                  <a:lnTo>
                    <a:pt x="98" y="148"/>
                  </a:lnTo>
                  <a:lnTo>
                    <a:pt x="98" y="150"/>
                  </a:lnTo>
                  <a:lnTo>
                    <a:pt x="100" y="150"/>
                  </a:lnTo>
                  <a:lnTo>
                    <a:pt x="100" y="152"/>
                  </a:lnTo>
                  <a:lnTo>
                    <a:pt x="100" y="154"/>
                  </a:lnTo>
                  <a:lnTo>
                    <a:pt x="98" y="154"/>
                  </a:lnTo>
                  <a:lnTo>
                    <a:pt x="98" y="156"/>
                  </a:lnTo>
                  <a:lnTo>
                    <a:pt x="98" y="158"/>
                  </a:lnTo>
                  <a:lnTo>
                    <a:pt x="100" y="158"/>
                  </a:lnTo>
                  <a:lnTo>
                    <a:pt x="102" y="158"/>
                  </a:lnTo>
                  <a:lnTo>
                    <a:pt x="104" y="158"/>
                  </a:lnTo>
                  <a:lnTo>
                    <a:pt x="104" y="156"/>
                  </a:lnTo>
                  <a:lnTo>
                    <a:pt x="104" y="154"/>
                  </a:lnTo>
                  <a:lnTo>
                    <a:pt x="104" y="150"/>
                  </a:lnTo>
                  <a:lnTo>
                    <a:pt x="104" y="146"/>
                  </a:lnTo>
                  <a:lnTo>
                    <a:pt x="102" y="146"/>
                  </a:lnTo>
                  <a:lnTo>
                    <a:pt x="102" y="144"/>
                  </a:lnTo>
                  <a:lnTo>
                    <a:pt x="100" y="144"/>
                  </a:lnTo>
                  <a:lnTo>
                    <a:pt x="102" y="144"/>
                  </a:lnTo>
                  <a:lnTo>
                    <a:pt x="102" y="142"/>
                  </a:lnTo>
                  <a:lnTo>
                    <a:pt x="104" y="142"/>
                  </a:lnTo>
                  <a:lnTo>
                    <a:pt x="104" y="138"/>
                  </a:lnTo>
                  <a:lnTo>
                    <a:pt x="104" y="136"/>
                  </a:lnTo>
                  <a:lnTo>
                    <a:pt x="106" y="134"/>
                  </a:lnTo>
                  <a:lnTo>
                    <a:pt x="108" y="134"/>
                  </a:lnTo>
                  <a:lnTo>
                    <a:pt x="110" y="136"/>
                  </a:lnTo>
                  <a:lnTo>
                    <a:pt x="114" y="134"/>
                  </a:lnTo>
                  <a:lnTo>
                    <a:pt x="114" y="132"/>
                  </a:lnTo>
                  <a:lnTo>
                    <a:pt x="116" y="132"/>
                  </a:lnTo>
                  <a:lnTo>
                    <a:pt x="116" y="128"/>
                  </a:lnTo>
                  <a:lnTo>
                    <a:pt x="118" y="118"/>
                  </a:lnTo>
                  <a:lnTo>
                    <a:pt x="118" y="116"/>
                  </a:lnTo>
                  <a:lnTo>
                    <a:pt x="116" y="114"/>
                  </a:lnTo>
                  <a:lnTo>
                    <a:pt x="116" y="112"/>
                  </a:lnTo>
                  <a:lnTo>
                    <a:pt x="116" y="110"/>
                  </a:lnTo>
                  <a:lnTo>
                    <a:pt x="118" y="108"/>
                  </a:lnTo>
                  <a:lnTo>
                    <a:pt x="120" y="104"/>
                  </a:lnTo>
                  <a:lnTo>
                    <a:pt x="118" y="104"/>
                  </a:lnTo>
                  <a:lnTo>
                    <a:pt x="118" y="102"/>
                  </a:lnTo>
                  <a:lnTo>
                    <a:pt x="118" y="100"/>
                  </a:lnTo>
                  <a:lnTo>
                    <a:pt x="118" y="98"/>
                  </a:lnTo>
                  <a:lnTo>
                    <a:pt x="118" y="96"/>
                  </a:lnTo>
                  <a:lnTo>
                    <a:pt x="112" y="90"/>
                  </a:lnTo>
                  <a:lnTo>
                    <a:pt x="110" y="88"/>
                  </a:lnTo>
                  <a:lnTo>
                    <a:pt x="104" y="80"/>
                  </a:lnTo>
                  <a:lnTo>
                    <a:pt x="104" y="78"/>
                  </a:lnTo>
                  <a:lnTo>
                    <a:pt x="102" y="76"/>
                  </a:lnTo>
                  <a:lnTo>
                    <a:pt x="98" y="72"/>
                  </a:lnTo>
                  <a:lnTo>
                    <a:pt x="96" y="72"/>
                  </a:lnTo>
                  <a:lnTo>
                    <a:pt x="94" y="72"/>
                  </a:lnTo>
                  <a:lnTo>
                    <a:pt x="92" y="68"/>
                  </a:lnTo>
                  <a:lnTo>
                    <a:pt x="92" y="66"/>
                  </a:lnTo>
                  <a:lnTo>
                    <a:pt x="92" y="60"/>
                  </a:lnTo>
                  <a:lnTo>
                    <a:pt x="92" y="58"/>
                  </a:lnTo>
                  <a:lnTo>
                    <a:pt x="92" y="56"/>
                  </a:lnTo>
                  <a:lnTo>
                    <a:pt x="92" y="54"/>
                  </a:lnTo>
                  <a:lnTo>
                    <a:pt x="92" y="52"/>
                  </a:lnTo>
                  <a:lnTo>
                    <a:pt x="92" y="50"/>
                  </a:lnTo>
                  <a:lnTo>
                    <a:pt x="92" y="48"/>
                  </a:lnTo>
                  <a:lnTo>
                    <a:pt x="92" y="46"/>
                  </a:lnTo>
                  <a:lnTo>
                    <a:pt x="90" y="44"/>
                  </a:lnTo>
                  <a:lnTo>
                    <a:pt x="90" y="42"/>
                  </a:lnTo>
                  <a:lnTo>
                    <a:pt x="90" y="40"/>
                  </a:lnTo>
                  <a:lnTo>
                    <a:pt x="92" y="38"/>
                  </a:lnTo>
                  <a:lnTo>
                    <a:pt x="92" y="36"/>
                  </a:lnTo>
                  <a:lnTo>
                    <a:pt x="92" y="34"/>
                  </a:lnTo>
                  <a:lnTo>
                    <a:pt x="94" y="32"/>
                  </a:lnTo>
                  <a:lnTo>
                    <a:pt x="94" y="30"/>
                  </a:lnTo>
                  <a:lnTo>
                    <a:pt x="94" y="28"/>
                  </a:lnTo>
                  <a:lnTo>
                    <a:pt x="94" y="26"/>
                  </a:lnTo>
                  <a:lnTo>
                    <a:pt x="96" y="26"/>
                  </a:lnTo>
                  <a:lnTo>
                    <a:pt x="100" y="26"/>
                  </a:lnTo>
                  <a:lnTo>
                    <a:pt x="102" y="26"/>
                  </a:lnTo>
                  <a:lnTo>
                    <a:pt x="108" y="26"/>
                  </a:lnTo>
                  <a:lnTo>
                    <a:pt x="112" y="26"/>
                  </a:lnTo>
                  <a:lnTo>
                    <a:pt x="114" y="26"/>
                  </a:lnTo>
                  <a:lnTo>
                    <a:pt x="116" y="26"/>
                  </a:lnTo>
                  <a:lnTo>
                    <a:pt x="118" y="24"/>
                  </a:lnTo>
                  <a:lnTo>
                    <a:pt x="120" y="22"/>
                  </a:lnTo>
                  <a:lnTo>
                    <a:pt x="122" y="22"/>
                  </a:lnTo>
                  <a:lnTo>
                    <a:pt x="128" y="26"/>
                  </a:lnTo>
                  <a:lnTo>
                    <a:pt x="128" y="28"/>
                  </a:lnTo>
                  <a:lnTo>
                    <a:pt x="128" y="30"/>
                  </a:lnTo>
                  <a:lnTo>
                    <a:pt x="130" y="30"/>
                  </a:lnTo>
                  <a:lnTo>
                    <a:pt x="132" y="30"/>
                  </a:lnTo>
                  <a:lnTo>
                    <a:pt x="132" y="28"/>
                  </a:lnTo>
                  <a:lnTo>
                    <a:pt x="134" y="30"/>
                  </a:lnTo>
                  <a:lnTo>
                    <a:pt x="136" y="30"/>
                  </a:lnTo>
                  <a:lnTo>
                    <a:pt x="138" y="30"/>
                  </a:lnTo>
                  <a:lnTo>
                    <a:pt x="140" y="28"/>
                  </a:lnTo>
                  <a:lnTo>
                    <a:pt x="140" y="26"/>
                  </a:lnTo>
                  <a:lnTo>
                    <a:pt x="144" y="26"/>
                  </a:lnTo>
                  <a:lnTo>
                    <a:pt x="146" y="28"/>
                  </a:lnTo>
                  <a:lnTo>
                    <a:pt x="148" y="30"/>
                  </a:lnTo>
                  <a:lnTo>
                    <a:pt x="150" y="30"/>
                  </a:lnTo>
                  <a:lnTo>
                    <a:pt x="152" y="30"/>
                  </a:lnTo>
                  <a:lnTo>
                    <a:pt x="154" y="30"/>
                  </a:lnTo>
                  <a:lnTo>
                    <a:pt x="156" y="28"/>
                  </a:lnTo>
                  <a:lnTo>
                    <a:pt x="158" y="26"/>
                  </a:lnTo>
                  <a:lnTo>
                    <a:pt x="160" y="26"/>
                  </a:lnTo>
                  <a:lnTo>
                    <a:pt x="162" y="26"/>
                  </a:lnTo>
                  <a:lnTo>
                    <a:pt x="162" y="24"/>
                  </a:lnTo>
                  <a:lnTo>
                    <a:pt x="160" y="24"/>
                  </a:lnTo>
                  <a:lnTo>
                    <a:pt x="162" y="24"/>
                  </a:lnTo>
                  <a:lnTo>
                    <a:pt x="162" y="20"/>
                  </a:lnTo>
                  <a:lnTo>
                    <a:pt x="164" y="20"/>
                  </a:lnTo>
                  <a:lnTo>
                    <a:pt x="164" y="18"/>
                  </a:lnTo>
                  <a:lnTo>
                    <a:pt x="166" y="18"/>
                  </a:lnTo>
                  <a:lnTo>
                    <a:pt x="168" y="18"/>
                  </a:lnTo>
                  <a:lnTo>
                    <a:pt x="170" y="20"/>
                  </a:lnTo>
                  <a:lnTo>
                    <a:pt x="172" y="20"/>
                  </a:lnTo>
                  <a:lnTo>
                    <a:pt x="174" y="22"/>
                  </a:lnTo>
                  <a:lnTo>
                    <a:pt x="176" y="22"/>
                  </a:lnTo>
                  <a:lnTo>
                    <a:pt x="178" y="20"/>
                  </a:lnTo>
                  <a:lnTo>
                    <a:pt x="180" y="20"/>
                  </a:lnTo>
                  <a:lnTo>
                    <a:pt x="180" y="18"/>
                  </a:lnTo>
                  <a:lnTo>
                    <a:pt x="184" y="16"/>
                  </a:lnTo>
                  <a:lnTo>
                    <a:pt x="186" y="16"/>
                  </a:lnTo>
                  <a:lnTo>
                    <a:pt x="188" y="16"/>
                  </a:lnTo>
                  <a:lnTo>
                    <a:pt x="190" y="16"/>
                  </a:lnTo>
                  <a:lnTo>
                    <a:pt x="192" y="16"/>
                  </a:lnTo>
                  <a:lnTo>
                    <a:pt x="194" y="14"/>
                  </a:lnTo>
                  <a:lnTo>
                    <a:pt x="196" y="12"/>
                  </a:lnTo>
                  <a:lnTo>
                    <a:pt x="200" y="10"/>
                  </a:lnTo>
                  <a:lnTo>
                    <a:pt x="202" y="10"/>
                  </a:lnTo>
                  <a:lnTo>
                    <a:pt x="204" y="8"/>
                  </a:lnTo>
                  <a:lnTo>
                    <a:pt x="206" y="8"/>
                  </a:lnTo>
                  <a:lnTo>
                    <a:pt x="208" y="6"/>
                  </a:lnTo>
                  <a:lnTo>
                    <a:pt x="210" y="4"/>
                  </a:lnTo>
                  <a:lnTo>
                    <a:pt x="214" y="2"/>
                  </a:lnTo>
                  <a:lnTo>
                    <a:pt x="216" y="0"/>
                  </a:lnTo>
                  <a:lnTo>
                    <a:pt x="218" y="0"/>
                  </a:lnTo>
                  <a:lnTo>
                    <a:pt x="220" y="2"/>
                  </a:lnTo>
                  <a:lnTo>
                    <a:pt x="220" y="4"/>
                  </a:lnTo>
                  <a:lnTo>
                    <a:pt x="218" y="6"/>
                  </a:lnTo>
                  <a:lnTo>
                    <a:pt x="218" y="8"/>
                  </a:lnTo>
                  <a:lnTo>
                    <a:pt x="220" y="8"/>
                  </a:lnTo>
                  <a:lnTo>
                    <a:pt x="220" y="10"/>
                  </a:lnTo>
                  <a:lnTo>
                    <a:pt x="218" y="10"/>
                  </a:lnTo>
                  <a:lnTo>
                    <a:pt x="218" y="12"/>
                  </a:lnTo>
                  <a:lnTo>
                    <a:pt x="220" y="12"/>
                  </a:lnTo>
                  <a:lnTo>
                    <a:pt x="218" y="14"/>
                  </a:lnTo>
                  <a:lnTo>
                    <a:pt x="218" y="16"/>
                  </a:lnTo>
                  <a:lnTo>
                    <a:pt x="216" y="18"/>
                  </a:lnTo>
                  <a:lnTo>
                    <a:pt x="214" y="20"/>
                  </a:lnTo>
                  <a:lnTo>
                    <a:pt x="216" y="22"/>
                  </a:lnTo>
                  <a:lnTo>
                    <a:pt x="216" y="24"/>
                  </a:lnTo>
                  <a:lnTo>
                    <a:pt x="216" y="26"/>
                  </a:lnTo>
                  <a:lnTo>
                    <a:pt x="216" y="28"/>
                  </a:lnTo>
                  <a:lnTo>
                    <a:pt x="216" y="30"/>
                  </a:lnTo>
                  <a:lnTo>
                    <a:pt x="216" y="32"/>
                  </a:lnTo>
                  <a:lnTo>
                    <a:pt x="216" y="36"/>
                  </a:lnTo>
                  <a:lnTo>
                    <a:pt x="216" y="44"/>
                  </a:lnTo>
                  <a:lnTo>
                    <a:pt x="216" y="48"/>
                  </a:lnTo>
                  <a:lnTo>
                    <a:pt x="218" y="48"/>
                  </a:lnTo>
                  <a:lnTo>
                    <a:pt x="218" y="52"/>
                  </a:lnTo>
                  <a:lnTo>
                    <a:pt x="220" y="54"/>
                  </a:lnTo>
                  <a:lnTo>
                    <a:pt x="216" y="56"/>
                  </a:lnTo>
                  <a:lnTo>
                    <a:pt x="214" y="56"/>
                  </a:lnTo>
                  <a:lnTo>
                    <a:pt x="214" y="58"/>
                  </a:lnTo>
                  <a:lnTo>
                    <a:pt x="214" y="60"/>
                  </a:lnTo>
                  <a:lnTo>
                    <a:pt x="216" y="60"/>
                  </a:lnTo>
                  <a:lnTo>
                    <a:pt x="216" y="58"/>
                  </a:lnTo>
                  <a:lnTo>
                    <a:pt x="218" y="58"/>
                  </a:lnTo>
                  <a:lnTo>
                    <a:pt x="218" y="64"/>
                  </a:lnTo>
                  <a:lnTo>
                    <a:pt x="216" y="66"/>
                  </a:lnTo>
                  <a:lnTo>
                    <a:pt x="216" y="68"/>
                  </a:lnTo>
                  <a:lnTo>
                    <a:pt x="218" y="68"/>
                  </a:lnTo>
                  <a:lnTo>
                    <a:pt x="216" y="72"/>
                  </a:lnTo>
                  <a:lnTo>
                    <a:pt x="216" y="74"/>
                  </a:lnTo>
                  <a:lnTo>
                    <a:pt x="216" y="76"/>
                  </a:lnTo>
                  <a:lnTo>
                    <a:pt x="218" y="82"/>
                  </a:lnTo>
                  <a:lnTo>
                    <a:pt x="218" y="84"/>
                  </a:lnTo>
                  <a:lnTo>
                    <a:pt x="218" y="86"/>
                  </a:lnTo>
                  <a:lnTo>
                    <a:pt x="218" y="88"/>
                  </a:lnTo>
                  <a:lnTo>
                    <a:pt x="216" y="88"/>
                  </a:lnTo>
                  <a:lnTo>
                    <a:pt x="216" y="90"/>
                  </a:lnTo>
                  <a:lnTo>
                    <a:pt x="218" y="90"/>
                  </a:lnTo>
                  <a:lnTo>
                    <a:pt x="218" y="88"/>
                  </a:lnTo>
                  <a:lnTo>
                    <a:pt x="220" y="88"/>
                  </a:lnTo>
                  <a:lnTo>
                    <a:pt x="220" y="90"/>
                  </a:lnTo>
                  <a:lnTo>
                    <a:pt x="220" y="92"/>
                  </a:lnTo>
                  <a:lnTo>
                    <a:pt x="218" y="92"/>
                  </a:lnTo>
                  <a:lnTo>
                    <a:pt x="218" y="94"/>
                  </a:lnTo>
                  <a:lnTo>
                    <a:pt x="218" y="96"/>
                  </a:lnTo>
                  <a:lnTo>
                    <a:pt x="218" y="94"/>
                  </a:lnTo>
                  <a:lnTo>
                    <a:pt x="220" y="94"/>
                  </a:lnTo>
                  <a:lnTo>
                    <a:pt x="222" y="94"/>
                  </a:lnTo>
                  <a:lnTo>
                    <a:pt x="222" y="96"/>
                  </a:lnTo>
                  <a:lnTo>
                    <a:pt x="222" y="100"/>
                  </a:lnTo>
                  <a:lnTo>
                    <a:pt x="222" y="102"/>
                  </a:lnTo>
                  <a:lnTo>
                    <a:pt x="220" y="102"/>
                  </a:lnTo>
                  <a:lnTo>
                    <a:pt x="218" y="104"/>
                  </a:lnTo>
                  <a:lnTo>
                    <a:pt x="220" y="104"/>
                  </a:lnTo>
                  <a:lnTo>
                    <a:pt x="220" y="106"/>
                  </a:lnTo>
                  <a:lnTo>
                    <a:pt x="218" y="108"/>
                  </a:lnTo>
                  <a:lnTo>
                    <a:pt x="216" y="110"/>
                  </a:lnTo>
                  <a:lnTo>
                    <a:pt x="214" y="110"/>
                  </a:lnTo>
                  <a:lnTo>
                    <a:pt x="214" y="112"/>
                  </a:lnTo>
                  <a:lnTo>
                    <a:pt x="216" y="112"/>
                  </a:lnTo>
                  <a:lnTo>
                    <a:pt x="216" y="110"/>
                  </a:lnTo>
                  <a:lnTo>
                    <a:pt x="216" y="112"/>
                  </a:lnTo>
                  <a:lnTo>
                    <a:pt x="218" y="112"/>
                  </a:lnTo>
                  <a:lnTo>
                    <a:pt x="216" y="114"/>
                  </a:lnTo>
                  <a:lnTo>
                    <a:pt x="214" y="118"/>
                  </a:lnTo>
                  <a:lnTo>
                    <a:pt x="214" y="120"/>
                  </a:lnTo>
                  <a:lnTo>
                    <a:pt x="212" y="120"/>
                  </a:lnTo>
                  <a:lnTo>
                    <a:pt x="212" y="122"/>
                  </a:lnTo>
                  <a:lnTo>
                    <a:pt x="210" y="122"/>
                  </a:lnTo>
                  <a:lnTo>
                    <a:pt x="210" y="124"/>
                  </a:lnTo>
                  <a:lnTo>
                    <a:pt x="208" y="128"/>
                  </a:lnTo>
                  <a:lnTo>
                    <a:pt x="204" y="130"/>
                  </a:lnTo>
                  <a:lnTo>
                    <a:pt x="204" y="132"/>
                  </a:lnTo>
                  <a:lnTo>
                    <a:pt x="204" y="134"/>
                  </a:lnTo>
                  <a:lnTo>
                    <a:pt x="202" y="136"/>
                  </a:lnTo>
                  <a:lnTo>
                    <a:pt x="200" y="138"/>
                  </a:lnTo>
                  <a:lnTo>
                    <a:pt x="198" y="138"/>
                  </a:lnTo>
                  <a:lnTo>
                    <a:pt x="196" y="138"/>
                  </a:lnTo>
                  <a:lnTo>
                    <a:pt x="196" y="140"/>
                  </a:lnTo>
                  <a:lnTo>
                    <a:pt x="198" y="142"/>
                  </a:lnTo>
                  <a:lnTo>
                    <a:pt x="194" y="144"/>
                  </a:lnTo>
                  <a:lnTo>
                    <a:pt x="190" y="146"/>
                  </a:lnTo>
                  <a:lnTo>
                    <a:pt x="188" y="146"/>
                  </a:lnTo>
                  <a:lnTo>
                    <a:pt x="188" y="148"/>
                  </a:lnTo>
                  <a:lnTo>
                    <a:pt x="186" y="150"/>
                  </a:lnTo>
                  <a:lnTo>
                    <a:pt x="184" y="150"/>
                  </a:lnTo>
                  <a:lnTo>
                    <a:pt x="184" y="152"/>
                  </a:lnTo>
                  <a:lnTo>
                    <a:pt x="184" y="154"/>
                  </a:lnTo>
                  <a:lnTo>
                    <a:pt x="182" y="154"/>
                  </a:lnTo>
                  <a:lnTo>
                    <a:pt x="178" y="154"/>
                  </a:lnTo>
                  <a:lnTo>
                    <a:pt x="178" y="156"/>
                  </a:lnTo>
                  <a:lnTo>
                    <a:pt x="176" y="156"/>
                  </a:lnTo>
                  <a:lnTo>
                    <a:pt x="174" y="156"/>
                  </a:lnTo>
                  <a:lnTo>
                    <a:pt x="172" y="156"/>
                  </a:lnTo>
                  <a:lnTo>
                    <a:pt x="168" y="158"/>
                  </a:lnTo>
                  <a:lnTo>
                    <a:pt x="166" y="158"/>
                  </a:lnTo>
                  <a:lnTo>
                    <a:pt x="164" y="160"/>
                  </a:lnTo>
                  <a:lnTo>
                    <a:pt x="162" y="162"/>
                  </a:lnTo>
                  <a:lnTo>
                    <a:pt x="160" y="162"/>
                  </a:lnTo>
                  <a:lnTo>
                    <a:pt x="158" y="162"/>
                  </a:lnTo>
                  <a:lnTo>
                    <a:pt x="156" y="164"/>
                  </a:lnTo>
                  <a:lnTo>
                    <a:pt x="154" y="164"/>
                  </a:lnTo>
                  <a:lnTo>
                    <a:pt x="150" y="166"/>
                  </a:lnTo>
                  <a:lnTo>
                    <a:pt x="146" y="170"/>
                  </a:lnTo>
                  <a:lnTo>
                    <a:pt x="142" y="172"/>
                  </a:lnTo>
                  <a:lnTo>
                    <a:pt x="140" y="176"/>
                  </a:lnTo>
                  <a:lnTo>
                    <a:pt x="140" y="178"/>
                  </a:lnTo>
                  <a:lnTo>
                    <a:pt x="138" y="178"/>
                  </a:lnTo>
                  <a:lnTo>
                    <a:pt x="136" y="178"/>
                  </a:lnTo>
                  <a:lnTo>
                    <a:pt x="136" y="176"/>
                  </a:lnTo>
                  <a:lnTo>
                    <a:pt x="134" y="176"/>
                  </a:lnTo>
                  <a:lnTo>
                    <a:pt x="136" y="178"/>
                  </a:lnTo>
                  <a:lnTo>
                    <a:pt x="138" y="180"/>
                  </a:lnTo>
                  <a:lnTo>
                    <a:pt x="138" y="182"/>
                  </a:lnTo>
                  <a:lnTo>
                    <a:pt x="136" y="182"/>
                  </a:lnTo>
                  <a:lnTo>
                    <a:pt x="134" y="186"/>
                  </a:lnTo>
                  <a:lnTo>
                    <a:pt x="130" y="190"/>
                  </a:lnTo>
                  <a:lnTo>
                    <a:pt x="128" y="192"/>
                  </a:lnTo>
                  <a:lnTo>
                    <a:pt x="126" y="192"/>
                  </a:lnTo>
                  <a:lnTo>
                    <a:pt x="126" y="194"/>
                  </a:lnTo>
                  <a:lnTo>
                    <a:pt x="124" y="194"/>
                  </a:lnTo>
                  <a:lnTo>
                    <a:pt x="124" y="196"/>
                  </a:lnTo>
                  <a:lnTo>
                    <a:pt x="122" y="198"/>
                  </a:lnTo>
                  <a:lnTo>
                    <a:pt x="120" y="198"/>
                  </a:lnTo>
                  <a:lnTo>
                    <a:pt x="118" y="198"/>
                  </a:lnTo>
                  <a:lnTo>
                    <a:pt x="120" y="196"/>
                  </a:lnTo>
                  <a:lnTo>
                    <a:pt x="118" y="196"/>
                  </a:lnTo>
                  <a:lnTo>
                    <a:pt x="118" y="198"/>
                  </a:lnTo>
                  <a:lnTo>
                    <a:pt x="116" y="200"/>
                  </a:lnTo>
                  <a:lnTo>
                    <a:pt x="114" y="200"/>
                  </a:lnTo>
                  <a:lnTo>
                    <a:pt x="112" y="202"/>
                  </a:lnTo>
                  <a:lnTo>
                    <a:pt x="110" y="202"/>
                  </a:lnTo>
                  <a:lnTo>
                    <a:pt x="108" y="204"/>
                  </a:lnTo>
                  <a:lnTo>
                    <a:pt x="108" y="206"/>
                  </a:lnTo>
                  <a:lnTo>
                    <a:pt x="106" y="208"/>
                  </a:lnTo>
                  <a:lnTo>
                    <a:pt x="104" y="212"/>
                  </a:lnTo>
                  <a:lnTo>
                    <a:pt x="102" y="214"/>
                  </a:lnTo>
                  <a:lnTo>
                    <a:pt x="100" y="214"/>
                  </a:lnTo>
                  <a:lnTo>
                    <a:pt x="96" y="218"/>
                  </a:lnTo>
                  <a:lnTo>
                    <a:pt x="92" y="222"/>
                  </a:lnTo>
                  <a:lnTo>
                    <a:pt x="92" y="220"/>
                  </a:lnTo>
                  <a:lnTo>
                    <a:pt x="88" y="216"/>
                  </a:lnTo>
                  <a:lnTo>
                    <a:pt x="88" y="218"/>
                  </a:lnTo>
                  <a:lnTo>
                    <a:pt x="88" y="220"/>
                  </a:lnTo>
                  <a:lnTo>
                    <a:pt x="90" y="220"/>
                  </a:lnTo>
                  <a:lnTo>
                    <a:pt x="90" y="222"/>
                  </a:lnTo>
                  <a:lnTo>
                    <a:pt x="90" y="224"/>
                  </a:lnTo>
                  <a:lnTo>
                    <a:pt x="90" y="226"/>
                  </a:lnTo>
                  <a:lnTo>
                    <a:pt x="90" y="228"/>
                  </a:lnTo>
                  <a:lnTo>
                    <a:pt x="90" y="230"/>
                  </a:lnTo>
                  <a:lnTo>
                    <a:pt x="88" y="236"/>
                  </a:lnTo>
                  <a:lnTo>
                    <a:pt x="88" y="240"/>
                  </a:lnTo>
                  <a:lnTo>
                    <a:pt x="92" y="240"/>
                  </a:lnTo>
                  <a:lnTo>
                    <a:pt x="92" y="242"/>
                  </a:lnTo>
                  <a:lnTo>
                    <a:pt x="92" y="244"/>
                  </a:lnTo>
                  <a:lnTo>
                    <a:pt x="94" y="246"/>
                  </a:lnTo>
                  <a:lnTo>
                    <a:pt x="94" y="248"/>
                  </a:lnTo>
                  <a:lnTo>
                    <a:pt x="94" y="250"/>
                  </a:lnTo>
                  <a:lnTo>
                    <a:pt x="92" y="250"/>
                  </a:lnTo>
                  <a:lnTo>
                    <a:pt x="94" y="256"/>
                  </a:lnTo>
                  <a:lnTo>
                    <a:pt x="94" y="260"/>
                  </a:lnTo>
                  <a:lnTo>
                    <a:pt x="96" y="262"/>
                  </a:lnTo>
                  <a:lnTo>
                    <a:pt x="96" y="264"/>
                  </a:lnTo>
                  <a:lnTo>
                    <a:pt x="96" y="266"/>
                  </a:lnTo>
                  <a:lnTo>
                    <a:pt x="96" y="267"/>
                  </a:lnTo>
                  <a:lnTo>
                    <a:pt x="98" y="269"/>
                  </a:lnTo>
                  <a:lnTo>
                    <a:pt x="98" y="271"/>
                  </a:lnTo>
                  <a:lnTo>
                    <a:pt x="98" y="273"/>
                  </a:lnTo>
                  <a:lnTo>
                    <a:pt x="98" y="275"/>
                  </a:lnTo>
                  <a:lnTo>
                    <a:pt x="98" y="277"/>
                  </a:lnTo>
                  <a:lnTo>
                    <a:pt x="98" y="279"/>
                  </a:lnTo>
                  <a:lnTo>
                    <a:pt x="96" y="279"/>
                  </a:lnTo>
                  <a:lnTo>
                    <a:pt x="96" y="281"/>
                  </a:lnTo>
                  <a:lnTo>
                    <a:pt x="96" y="283"/>
                  </a:lnTo>
                  <a:lnTo>
                    <a:pt x="98" y="283"/>
                  </a:lnTo>
                  <a:lnTo>
                    <a:pt x="98" y="281"/>
                  </a:lnTo>
                  <a:lnTo>
                    <a:pt x="98" y="279"/>
                  </a:lnTo>
                  <a:lnTo>
                    <a:pt x="98" y="277"/>
                  </a:lnTo>
                  <a:lnTo>
                    <a:pt x="100" y="277"/>
                  </a:lnTo>
                  <a:lnTo>
                    <a:pt x="100" y="275"/>
                  </a:lnTo>
                  <a:lnTo>
                    <a:pt x="102" y="277"/>
                  </a:lnTo>
                  <a:lnTo>
                    <a:pt x="102" y="281"/>
                  </a:lnTo>
                  <a:lnTo>
                    <a:pt x="102" y="283"/>
                  </a:lnTo>
                  <a:lnTo>
                    <a:pt x="100" y="283"/>
                  </a:lnTo>
                  <a:lnTo>
                    <a:pt x="100" y="285"/>
                  </a:lnTo>
                  <a:lnTo>
                    <a:pt x="100" y="287"/>
                  </a:lnTo>
                  <a:lnTo>
                    <a:pt x="100" y="291"/>
                  </a:lnTo>
                  <a:lnTo>
                    <a:pt x="100" y="293"/>
                  </a:lnTo>
                  <a:lnTo>
                    <a:pt x="102" y="293"/>
                  </a:lnTo>
                  <a:lnTo>
                    <a:pt x="102" y="295"/>
                  </a:lnTo>
                  <a:lnTo>
                    <a:pt x="100" y="295"/>
                  </a:lnTo>
                  <a:lnTo>
                    <a:pt x="100" y="297"/>
                  </a:lnTo>
                  <a:lnTo>
                    <a:pt x="100" y="299"/>
                  </a:lnTo>
                  <a:lnTo>
                    <a:pt x="98" y="299"/>
                  </a:lnTo>
                  <a:lnTo>
                    <a:pt x="98" y="301"/>
                  </a:lnTo>
                  <a:lnTo>
                    <a:pt x="100" y="301"/>
                  </a:lnTo>
                  <a:lnTo>
                    <a:pt x="98" y="303"/>
                  </a:lnTo>
                  <a:lnTo>
                    <a:pt x="98" y="305"/>
                  </a:lnTo>
                  <a:lnTo>
                    <a:pt x="98" y="307"/>
                  </a:lnTo>
                  <a:lnTo>
                    <a:pt x="96" y="309"/>
                  </a:lnTo>
                  <a:lnTo>
                    <a:pt x="96" y="311"/>
                  </a:lnTo>
                  <a:lnTo>
                    <a:pt x="94" y="317"/>
                  </a:lnTo>
                  <a:lnTo>
                    <a:pt x="94" y="319"/>
                  </a:lnTo>
                  <a:lnTo>
                    <a:pt x="96" y="319"/>
                  </a:lnTo>
                  <a:lnTo>
                    <a:pt x="98" y="317"/>
                  </a:lnTo>
                  <a:lnTo>
                    <a:pt x="98" y="315"/>
                  </a:lnTo>
                  <a:lnTo>
                    <a:pt x="100" y="315"/>
                  </a:lnTo>
                  <a:lnTo>
                    <a:pt x="100" y="317"/>
                  </a:lnTo>
                  <a:lnTo>
                    <a:pt x="98" y="317"/>
                  </a:lnTo>
                  <a:lnTo>
                    <a:pt x="98" y="319"/>
                  </a:lnTo>
                  <a:lnTo>
                    <a:pt x="98" y="321"/>
                  </a:lnTo>
                  <a:lnTo>
                    <a:pt x="98" y="323"/>
                  </a:lnTo>
                  <a:lnTo>
                    <a:pt x="96" y="325"/>
                  </a:lnTo>
                  <a:lnTo>
                    <a:pt x="94" y="329"/>
                  </a:lnTo>
                  <a:lnTo>
                    <a:pt x="92" y="329"/>
                  </a:lnTo>
                  <a:lnTo>
                    <a:pt x="92" y="331"/>
                  </a:lnTo>
                  <a:lnTo>
                    <a:pt x="92" y="333"/>
                  </a:lnTo>
                  <a:lnTo>
                    <a:pt x="90" y="335"/>
                  </a:lnTo>
                  <a:lnTo>
                    <a:pt x="88" y="335"/>
                  </a:lnTo>
                  <a:lnTo>
                    <a:pt x="84" y="337"/>
                  </a:lnTo>
                  <a:lnTo>
                    <a:pt x="82" y="337"/>
                  </a:lnTo>
                  <a:lnTo>
                    <a:pt x="80" y="337"/>
                  </a:lnTo>
                  <a:lnTo>
                    <a:pt x="78" y="339"/>
                  </a:lnTo>
                  <a:lnTo>
                    <a:pt x="76" y="339"/>
                  </a:lnTo>
                  <a:lnTo>
                    <a:pt x="74" y="339"/>
                  </a:lnTo>
                  <a:lnTo>
                    <a:pt x="74" y="341"/>
                  </a:lnTo>
                  <a:lnTo>
                    <a:pt x="72" y="341"/>
                  </a:lnTo>
                  <a:lnTo>
                    <a:pt x="70" y="341"/>
                  </a:lnTo>
                  <a:lnTo>
                    <a:pt x="66" y="343"/>
                  </a:lnTo>
                  <a:lnTo>
                    <a:pt x="62" y="345"/>
                  </a:lnTo>
                  <a:lnTo>
                    <a:pt x="60" y="345"/>
                  </a:lnTo>
                  <a:lnTo>
                    <a:pt x="54" y="349"/>
                  </a:lnTo>
                  <a:lnTo>
                    <a:pt x="50" y="349"/>
                  </a:lnTo>
                  <a:lnTo>
                    <a:pt x="50" y="351"/>
                  </a:lnTo>
                  <a:lnTo>
                    <a:pt x="48" y="351"/>
                  </a:lnTo>
                  <a:lnTo>
                    <a:pt x="46" y="353"/>
                  </a:lnTo>
                  <a:lnTo>
                    <a:pt x="44" y="355"/>
                  </a:lnTo>
                  <a:lnTo>
                    <a:pt x="42" y="357"/>
                  </a:lnTo>
                  <a:lnTo>
                    <a:pt x="42" y="359"/>
                  </a:lnTo>
                  <a:lnTo>
                    <a:pt x="42" y="361"/>
                  </a:lnTo>
                  <a:lnTo>
                    <a:pt x="40" y="361"/>
                  </a:lnTo>
                  <a:lnTo>
                    <a:pt x="40" y="363"/>
                  </a:lnTo>
                  <a:lnTo>
                    <a:pt x="40" y="365"/>
                  </a:lnTo>
                  <a:lnTo>
                    <a:pt x="38" y="365"/>
                  </a:lnTo>
                  <a:lnTo>
                    <a:pt x="38" y="367"/>
                  </a:lnTo>
                  <a:lnTo>
                    <a:pt x="40" y="371"/>
                  </a:lnTo>
                  <a:lnTo>
                    <a:pt x="42" y="373"/>
                  </a:lnTo>
                  <a:lnTo>
                    <a:pt x="44" y="373"/>
                  </a:lnTo>
                  <a:lnTo>
                    <a:pt x="42" y="371"/>
                  </a:lnTo>
                  <a:lnTo>
                    <a:pt x="44" y="369"/>
                  </a:lnTo>
                  <a:lnTo>
                    <a:pt x="44" y="371"/>
                  </a:lnTo>
                  <a:lnTo>
                    <a:pt x="44" y="373"/>
                  </a:lnTo>
                  <a:lnTo>
                    <a:pt x="44" y="375"/>
                  </a:lnTo>
                  <a:lnTo>
                    <a:pt x="42" y="385"/>
                  </a:lnTo>
                  <a:lnTo>
                    <a:pt x="40" y="385"/>
                  </a:lnTo>
                  <a:lnTo>
                    <a:pt x="38" y="385"/>
                  </a:lnTo>
                  <a:lnTo>
                    <a:pt x="32" y="385"/>
                  </a:lnTo>
                  <a:lnTo>
                    <a:pt x="30" y="385"/>
                  </a:lnTo>
                  <a:lnTo>
                    <a:pt x="28" y="385"/>
                  </a:lnTo>
                  <a:lnTo>
                    <a:pt x="26" y="385"/>
                  </a:lnTo>
                  <a:lnTo>
                    <a:pt x="26" y="379"/>
                  </a:lnTo>
                  <a:lnTo>
                    <a:pt x="26" y="377"/>
                  </a:lnTo>
                  <a:lnTo>
                    <a:pt x="26" y="373"/>
                  </a:lnTo>
                  <a:lnTo>
                    <a:pt x="26" y="371"/>
                  </a:lnTo>
                  <a:lnTo>
                    <a:pt x="26" y="367"/>
                  </a:lnTo>
                  <a:lnTo>
                    <a:pt x="24" y="365"/>
                  </a:lnTo>
                  <a:lnTo>
                    <a:pt x="24" y="363"/>
                  </a:lnTo>
                  <a:lnTo>
                    <a:pt x="26" y="359"/>
                  </a:lnTo>
                  <a:lnTo>
                    <a:pt x="26" y="357"/>
                  </a:lnTo>
                  <a:lnTo>
                    <a:pt x="26" y="355"/>
                  </a:lnTo>
                  <a:lnTo>
                    <a:pt x="26" y="353"/>
                  </a:lnTo>
                  <a:lnTo>
                    <a:pt x="26" y="351"/>
                  </a:lnTo>
                  <a:lnTo>
                    <a:pt x="26" y="345"/>
                  </a:lnTo>
                  <a:lnTo>
                    <a:pt x="26" y="343"/>
                  </a:lnTo>
                  <a:lnTo>
                    <a:pt x="26" y="341"/>
                  </a:lnTo>
                  <a:lnTo>
                    <a:pt x="26" y="337"/>
                  </a:lnTo>
                  <a:lnTo>
                    <a:pt x="28" y="331"/>
                  </a:lnTo>
                  <a:lnTo>
                    <a:pt x="28" y="329"/>
                  </a:lnTo>
                  <a:lnTo>
                    <a:pt x="26" y="327"/>
                  </a:lnTo>
                  <a:lnTo>
                    <a:pt x="26" y="325"/>
                  </a:lnTo>
                  <a:lnTo>
                    <a:pt x="26" y="323"/>
                  </a:lnTo>
                  <a:lnTo>
                    <a:pt x="26" y="319"/>
                  </a:lnTo>
                  <a:lnTo>
                    <a:pt x="24" y="317"/>
                  </a:lnTo>
                  <a:lnTo>
                    <a:pt x="24" y="315"/>
                  </a:lnTo>
                  <a:lnTo>
                    <a:pt x="22" y="313"/>
                  </a:lnTo>
                  <a:lnTo>
                    <a:pt x="22" y="311"/>
                  </a:lnTo>
                  <a:lnTo>
                    <a:pt x="22" y="309"/>
                  </a:lnTo>
                  <a:lnTo>
                    <a:pt x="20" y="309"/>
                  </a:lnTo>
                  <a:lnTo>
                    <a:pt x="20" y="307"/>
                  </a:lnTo>
                  <a:lnTo>
                    <a:pt x="18" y="305"/>
                  </a:lnTo>
                  <a:lnTo>
                    <a:pt x="20" y="303"/>
                  </a:lnTo>
                  <a:lnTo>
                    <a:pt x="20" y="301"/>
                  </a:lnTo>
                  <a:lnTo>
                    <a:pt x="20" y="299"/>
                  </a:lnTo>
                  <a:lnTo>
                    <a:pt x="18" y="295"/>
                  </a:lnTo>
                  <a:lnTo>
                    <a:pt x="16" y="283"/>
                  </a:lnTo>
                  <a:lnTo>
                    <a:pt x="16" y="281"/>
                  </a:lnTo>
                  <a:lnTo>
                    <a:pt x="18" y="281"/>
                  </a:lnTo>
                  <a:lnTo>
                    <a:pt x="24" y="273"/>
                  </a:lnTo>
                  <a:lnTo>
                    <a:pt x="30" y="267"/>
                  </a:lnTo>
                  <a:lnTo>
                    <a:pt x="40" y="256"/>
                  </a:lnTo>
                  <a:lnTo>
                    <a:pt x="42" y="256"/>
                  </a:lnTo>
                  <a:lnTo>
                    <a:pt x="40" y="254"/>
                  </a:lnTo>
                  <a:lnTo>
                    <a:pt x="40" y="252"/>
                  </a:lnTo>
                  <a:lnTo>
                    <a:pt x="42" y="248"/>
                  </a:lnTo>
                  <a:lnTo>
                    <a:pt x="44" y="246"/>
                  </a:lnTo>
                  <a:lnTo>
                    <a:pt x="42" y="244"/>
                  </a:lnTo>
                  <a:lnTo>
                    <a:pt x="42" y="240"/>
                  </a:lnTo>
                  <a:lnTo>
                    <a:pt x="44" y="240"/>
                  </a:lnTo>
                  <a:lnTo>
                    <a:pt x="48" y="234"/>
                  </a:lnTo>
                  <a:lnTo>
                    <a:pt x="50" y="232"/>
                  </a:lnTo>
                  <a:lnTo>
                    <a:pt x="50" y="230"/>
                  </a:lnTo>
                  <a:lnTo>
                    <a:pt x="50" y="228"/>
                  </a:lnTo>
                  <a:lnTo>
                    <a:pt x="52" y="226"/>
                  </a:lnTo>
                  <a:lnTo>
                    <a:pt x="52" y="224"/>
                  </a:lnTo>
                  <a:lnTo>
                    <a:pt x="54" y="220"/>
                  </a:lnTo>
                  <a:lnTo>
                    <a:pt x="52" y="218"/>
                  </a:lnTo>
                  <a:lnTo>
                    <a:pt x="50" y="216"/>
                  </a:lnTo>
                  <a:lnTo>
                    <a:pt x="50" y="214"/>
                  </a:lnTo>
                  <a:lnTo>
                    <a:pt x="50" y="212"/>
                  </a:lnTo>
                  <a:lnTo>
                    <a:pt x="48" y="212"/>
                  </a:lnTo>
                  <a:lnTo>
                    <a:pt x="48" y="210"/>
                  </a:lnTo>
                  <a:lnTo>
                    <a:pt x="50" y="210"/>
                  </a:lnTo>
                  <a:lnTo>
                    <a:pt x="50" y="208"/>
                  </a:lnTo>
                  <a:lnTo>
                    <a:pt x="52" y="204"/>
                  </a:lnTo>
                  <a:lnTo>
                    <a:pt x="50" y="202"/>
                  </a:lnTo>
                  <a:lnTo>
                    <a:pt x="48" y="202"/>
                  </a:lnTo>
                  <a:lnTo>
                    <a:pt x="48" y="200"/>
                  </a:lnTo>
                  <a:lnTo>
                    <a:pt x="48" y="198"/>
                  </a:lnTo>
                  <a:lnTo>
                    <a:pt x="48" y="196"/>
                  </a:lnTo>
                  <a:lnTo>
                    <a:pt x="50" y="196"/>
                  </a:lnTo>
                  <a:lnTo>
                    <a:pt x="52" y="196"/>
                  </a:lnTo>
                  <a:lnTo>
                    <a:pt x="52" y="194"/>
                  </a:lnTo>
                  <a:lnTo>
                    <a:pt x="52" y="192"/>
                  </a:lnTo>
                  <a:lnTo>
                    <a:pt x="54" y="192"/>
                  </a:lnTo>
                  <a:lnTo>
                    <a:pt x="54" y="190"/>
                  </a:lnTo>
                  <a:lnTo>
                    <a:pt x="56" y="188"/>
                  </a:lnTo>
                  <a:lnTo>
                    <a:pt x="56" y="186"/>
                  </a:lnTo>
                  <a:lnTo>
                    <a:pt x="54" y="186"/>
                  </a:lnTo>
                  <a:lnTo>
                    <a:pt x="54" y="184"/>
                  </a:lnTo>
                  <a:lnTo>
                    <a:pt x="54" y="182"/>
                  </a:lnTo>
                  <a:lnTo>
                    <a:pt x="54" y="180"/>
                  </a:lnTo>
                  <a:lnTo>
                    <a:pt x="54" y="178"/>
                  </a:lnTo>
                  <a:lnTo>
                    <a:pt x="54" y="176"/>
                  </a:lnTo>
                  <a:lnTo>
                    <a:pt x="54" y="174"/>
                  </a:lnTo>
                  <a:lnTo>
                    <a:pt x="56" y="174"/>
                  </a:lnTo>
                  <a:lnTo>
                    <a:pt x="56" y="172"/>
                  </a:lnTo>
                  <a:lnTo>
                    <a:pt x="56" y="170"/>
                  </a:lnTo>
                  <a:lnTo>
                    <a:pt x="56" y="168"/>
                  </a:lnTo>
                  <a:lnTo>
                    <a:pt x="54" y="168"/>
                  </a:lnTo>
                  <a:lnTo>
                    <a:pt x="54" y="166"/>
                  </a:lnTo>
                  <a:lnTo>
                    <a:pt x="56" y="162"/>
                  </a:lnTo>
                  <a:close/>
                </a:path>
              </a:pathLst>
            </a:custGeom>
            <a:solidFill>
              <a:schemeClr val="tx2"/>
            </a:solidFill>
            <a:ln w="3175">
              <a:solidFill>
                <a:schemeClr val="bg1"/>
              </a:solidFill>
              <a:prstDash val="sysDot"/>
              <a:round/>
              <a:headEnd/>
              <a:tailEnd/>
            </a:ln>
          </p:spPr>
          <p:txBody>
            <a:bodyPr/>
            <a:lstStyle/>
            <a:p>
              <a:endParaRPr lang="de-DE" sz="2400" dirty="0">
                <a:solidFill>
                  <a:srgbClr val="000000"/>
                </a:solidFill>
              </a:endParaRPr>
            </a:p>
          </p:txBody>
        </p:sp>
        <p:sp>
          <p:nvSpPr>
            <p:cNvPr id="1254" name="Freeform 2462"/>
            <p:cNvSpPr>
              <a:spLocks/>
            </p:cNvSpPr>
            <p:nvPr/>
          </p:nvSpPr>
          <p:spPr bwMode="auto">
            <a:xfrm>
              <a:off x="4878198" y="3411836"/>
              <a:ext cx="1412" cy="1639"/>
            </a:xfrm>
            <a:custGeom>
              <a:avLst/>
              <a:gdLst>
                <a:gd name="T0" fmla="*/ 0 w 1588"/>
                <a:gd name="T1" fmla="*/ 2147483647 h 2"/>
                <a:gd name="T2" fmla="*/ 0 w 1588"/>
                <a:gd name="T3" fmla="*/ 0 h 2"/>
                <a:gd name="T4" fmla="*/ 0 w 1588"/>
                <a:gd name="T5" fmla="*/ 2147483647 h 2"/>
                <a:gd name="T6" fmla="*/ 0 60000 65536"/>
                <a:gd name="T7" fmla="*/ 0 60000 65536"/>
                <a:gd name="T8" fmla="*/ 0 60000 65536"/>
                <a:gd name="T9" fmla="*/ 0 w 1588"/>
                <a:gd name="T10" fmla="*/ 0 h 2"/>
                <a:gd name="T11" fmla="*/ 1588 w 1588"/>
                <a:gd name="T12" fmla="*/ 2 h 2"/>
              </a:gdLst>
              <a:ahLst/>
              <a:cxnLst>
                <a:cxn ang="T6">
                  <a:pos x="T0" y="T1"/>
                </a:cxn>
                <a:cxn ang="T7">
                  <a:pos x="T2" y="T3"/>
                </a:cxn>
                <a:cxn ang="T8">
                  <a:pos x="T4" y="T5"/>
                </a:cxn>
              </a:cxnLst>
              <a:rect l="T9" t="T10" r="T11" b="T12"/>
              <a:pathLst>
                <a:path w="1588" h="2">
                  <a:moveTo>
                    <a:pt x="0" y="2"/>
                  </a:moveTo>
                  <a:lnTo>
                    <a:pt x="0" y="0"/>
                  </a:lnTo>
                  <a:lnTo>
                    <a:pt x="0" y="2"/>
                  </a:lnTo>
                  <a:close/>
                </a:path>
              </a:pathLst>
            </a:custGeom>
            <a:solidFill>
              <a:schemeClr val="tx2"/>
            </a:solidFill>
            <a:ln w="3175">
              <a:solidFill>
                <a:schemeClr val="bg1"/>
              </a:solidFill>
              <a:prstDash val="sysDot"/>
              <a:round/>
              <a:headEnd/>
              <a:tailEnd/>
            </a:ln>
          </p:spPr>
          <p:txBody>
            <a:bodyPr/>
            <a:lstStyle/>
            <a:p>
              <a:endParaRPr lang="de-DE" sz="2400" dirty="0">
                <a:solidFill>
                  <a:srgbClr val="000000"/>
                </a:solidFill>
              </a:endParaRPr>
            </a:p>
          </p:txBody>
        </p:sp>
        <p:sp>
          <p:nvSpPr>
            <p:cNvPr id="1255" name="Freeform 2463"/>
            <p:cNvSpPr>
              <a:spLocks/>
            </p:cNvSpPr>
            <p:nvPr/>
          </p:nvSpPr>
          <p:spPr bwMode="auto">
            <a:xfrm>
              <a:off x="4875375" y="3408558"/>
              <a:ext cx="1412" cy="3277"/>
            </a:xfrm>
            <a:custGeom>
              <a:avLst/>
              <a:gdLst>
                <a:gd name="T0" fmla="*/ 0 w 1588"/>
                <a:gd name="T1" fmla="*/ 2147483647 h 2"/>
                <a:gd name="T2" fmla="*/ 0 w 1588"/>
                <a:gd name="T3" fmla="*/ 0 h 2"/>
                <a:gd name="T4" fmla="*/ 0 w 1588"/>
                <a:gd name="T5" fmla="*/ 2147483647 h 2"/>
                <a:gd name="T6" fmla="*/ 0 60000 65536"/>
                <a:gd name="T7" fmla="*/ 0 60000 65536"/>
                <a:gd name="T8" fmla="*/ 0 60000 65536"/>
                <a:gd name="T9" fmla="*/ 0 w 1588"/>
                <a:gd name="T10" fmla="*/ 0 h 2"/>
                <a:gd name="T11" fmla="*/ 1588 w 1588"/>
                <a:gd name="T12" fmla="*/ 2 h 2"/>
              </a:gdLst>
              <a:ahLst/>
              <a:cxnLst>
                <a:cxn ang="T6">
                  <a:pos x="T0" y="T1"/>
                </a:cxn>
                <a:cxn ang="T7">
                  <a:pos x="T2" y="T3"/>
                </a:cxn>
                <a:cxn ang="T8">
                  <a:pos x="T4" y="T5"/>
                </a:cxn>
              </a:cxnLst>
              <a:rect l="T9" t="T10" r="T11" b="T12"/>
              <a:pathLst>
                <a:path w="1588" h="2">
                  <a:moveTo>
                    <a:pt x="0" y="2"/>
                  </a:moveTo>
                  <a:lnTo>
                    <a:pt x="0" y="0"/>
                  </a:lnTo>
                  <a:lnTo>
                    <a:pt x="0" y="2"/>
                  </a:lnTo>
                  <a:close/>
                </a:path>
              </a:pathLst>
            </a:custGeom>
            <a:solidFill>
              <a:schemeClr val="tx2"/>
            </a:solidFill>
            <a:ln w="3175">
              <a:solidFill>
                <a:schemeClr val="bg1"/>
              </a:solidFill>
              <a:prstDash val="sysDot"/>
              <a:round/>
              <a:headEnd/>
              <a:tailEnd/>
            </a:ln>
          </p:spPr>
          <p:txBody>
            <a:bodyPr/>
            <a:lstStyle/>
            <a:p>
              <a:endParaRPr lang="de-DE" sz="2400" dirty="0">
                <a:solidFill>
                  <a:srgbClr val="000000"/>
                </a:solidFill>
              </a:endParaRPr>
            </a:p>
          </p:txBody>
        </p:sp>
        <p:sp>
          <p:nvSpPr>
            <p:cNvPr id="1256" name="Freeform 2464"/>
            <p:cNvSpPr>
              <a:spLocks/>
            </p:cNvSpPr>
            <p:nvPr/>
          </p:nvSpPr>
          <p:spPr bwMode="auto">
            <a:xfrm>
              <a:off x="4979792" y="3513426"/>
              <a:ext cx="1412" cy="4917"/>
            </a:xfrm>
            <a:custGeom>
              <a:avLst/>
              <a:gdLst>
                <a:gd name="T0" fmla="*/ 0 w 2"/>
                <a:gd name="T1" fmla="*/ 2147483647 h 4"/>
                <a:gd name="T2" fmla="*/ 0 w 2"/>
                <a:gd name="T3" fmla="*/ 2147483647 h 4"/>
                <a:gd name="T4" fmla="*/ 0 w 2"/>
                <a:gd name="T5" fmla="*/ 0 h 4"/>
                <a:gd name="T6" fmla="*/ 2147483647 w 2"/>
                <a:gd name="T7" fmla="*/ 0 h 4"/>
                <a:gd name="T8" fmla="*/ 2147483647 w 2"/>
                <a:gd name="T9" fmla="*/ 2147483647 h 4"/>
                <a:gd name="T10" fmla="*/ 0 w 2"/>
                <a:gd name="T11" fmla="*/ 2147483647 h 4"/>
                <a:gd name="T12" fmla="*/ 0 60000 65536"/>
                <a:gd name="T13" fmla="*/ 0 60000 65536"/>
                <a:gd name="T14" fmla="*/ 0 60000 65536"/>
                <a:gd name="T15" fmla="*/ 0 60000 65536"/>
                <a:gd name="T16" fmla="*/ 0 60000 65536"/>
                <a:gd name="T17" fmla="*/ 0 60000 65536"/>
                <a:gd name="T18" fmla="*/ 0 w 2"/>
                <a:gd name="T19" fmla="*/ 0 h 4"/>
                <a:gd name="T20" fmla="*/ 2 w 2"/>
                <a:gd name="T21" fmla="*/ 4 h 4"/>
              </a:gdLst>
              <a:ahLst/>
              <a:cxnLst>
                <a:cxn ang="T12">
                  <a:pos x="T0" y="T1"/>
                </a:cxn>
                <a:cxn ang="T13">
                  <a:pos x="T2" y="T3"/>
                </a:cxn>
                <a:cxn ang="T14">
                  <a:pos x="T4" y="T5"/>
                </a:cxn>
                <a:cxn ang="T15">
                  <a:pos x="T6" y="T7"/>
                </a:cxn>
                <a:cxn ang="T16">
                  <a:pos x="T8" y="T9"/>
                </a:cxn>
                <a:cxn ang="T17">
                  <a:pos x="T10" y="T11"/>
                </a:cxn>
              </a:cxnLst>
              <a:rect l="T18" t="T19" r="T20" b="T21"/>
              <a:pathLst>
                <a:path w="2" h="4">
                  <a:moveTo>
                    <a:pt x="0" y="4"/>
                  </a:moveTo>
                  <a:lnTo>
                    <a:pt x="0" y="2"/>
                  </a:lnTo>
                  <a:lnTo>
                    <a:pt x="0" y="0"/>
                  </a:lnTo>
                  <a:lnTo>
                    <a:pt x="2" y="0"/>
                  </a:lnTo>
                  <a:lnTo>
                    <a:pt x="2" y="4"/>
                  </a:lnTo>
                  <a:lnTo>
                    <a:pt x="0" y="4"/>
                  </a:lnTo>
                  <a:close/>
                </a:path>
              </a:pathLst>
            </a:custGeom>
            <a:solidFill>
              <a:schemeClr val="tx2"/>
            </a:solidFill>
            <a:ln w="3175">
              <a:solidFill>
                <a:schemeClr val="bg1"/>
              </a:solidFill>
              <a:prstDash val="sysDot"/>
              <a:round/>
              <a:headEnd/>
              <a:tailEnd/>
            </a:ln>
          </p:spPr>
          <p:txBody>
            <a:bodyPr/>
            <a:lstStyle/>
            <a:p>
              <a:endParaRPr lang="de-DE" sz="2400" dirty="0">
                <a:solidFill>
                  <a:srgbClr val="000000"/>
                </a:solidFill>
              </a:endParaRPr>
            </a:p>
          </p:txBody>
        </p:sp>
        <p:sp>
          <p:nvSpPr>
            <p:cNvPr id="1257" name="Freeform 2465"/>
            <p:cNvSpPr>
              <a:spLocks/>
            </p:cNvSpPr>
            <p:nvPr/>
          </p:nvSpPr>
          <p:spPr bwMode="auto">
            <a:xfrm>
              <a:off x="4882429" y="3642872"/>
              <a:ext cx="1412" cy="4917"/>
            </a:xfrm>
            <a:custGeom>
              <a:avLst/>
              <a:gdLst>
                <a:gd name="T0" fmla="*/ 0 w 2"/>
                <a:gd name="T1" fmla="*/ 2147483647 h 5"/>
                <a:gd name="T2" fmla="*/ 0 w 2"/>
                <a:gd name="T3" fmla="*/ 2147483647 h 5"/>
                <a:gd name="T4" fmla="*/ 0 w 2"/>
                <a:gd name="T5" fmla="*/ 2147483647 h 5"/>
                <a:gd name="T6" fmla="*/ 2147483647 w 2"/>
                <a:gd name="T7" fmla="*/ 0 h 5"/>
                <a:gd name="T8" fmla="*/ 2147483647 w 2"/>
                <a:gd name="T9" fmla="*/ 2147483647 h 5"/>
                <a:gd name="T10" fmla="*/ 2147483647 w 2"/>
                <a:gd name="T11" fmla="*/ 2147483647 h 5"/>
                <a:gd name="T12" fmla="*/ 0 w 2"/>
                <a:gd name="T13" fmla="*/ 2147483647 h 5"/>
                <a:gd name="T14" fmla="*/ 0 60000 65536"/>
                <a:gd name="T15" fmla="*/ 0 60000 65536"/>
                <a:gd name="T16" fmla="*/ 0 60000 65536"/>
                <a:gd name="T17" fmla="*/ 0 60000 65536"/>
                <a:gd name="T18" fmla="*/ 0 60000 65536"/>
                <a:gd name="T19" fmla="*/ 0 60000 65536"/>
                <a:gd name="T20" fmla="*/ 0 60000 65536"/>
                <a:gd name="T21" fmla="*/ 0 w 2"/>
                <a:gd name="T22" fmla="*/ 0 h 5"/>
                <a:gd name="T23" fmla="*/ 2 w 2"/>
                <a:gd name="T24" fmla="*/ 5 h 5"/>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2" h="5">
                  <a:moveTo>
                    <a:pt x="0" y="5"/>
                  </a:moveTo>
                  <a:lnTo>
                    <a:pt x="0" y="4"/>
                  </a:lnTo>
                  <a:lnTo>
                    <a:pt x="0" y="2"/>
                  </a:lnTo>
                  <a:lnTo>
                    <a:pt x="2" y="0"/>
                  </a:lnTo>
                  <a:lnTo>
                    <a:pt x="2" y="2"/>
                  </a:lnTo>
                  <a:lnTo>
                    <a:pt x="2" y="4"/>
                  </a:lnTo>
                  <a:lnTo>
                    <a:pt x="0" y="5"/>
                  </a:lnTo>
                  <a:close/>
                </a:path>
              </a:pathLst>
            </a:custGeom>
            <a:solidFill>
              <a:schemeClr val="tx2"/>
            </a:solidFill>
            <a:ln w="3175">
              <a:solidFill>
                <a:schemeClr val="bg1"/>
              </a:solidFill>
              <a:prstDash val="sysDot"/>
              <a:round/>
              <a:headEnd/>
              <a:tailEnd/>
            </a:ln>
          </p:spPr>
          <p:txBody>
            <a:bodyPr/>
            <a:lstStyle/>
            <a:p>
              <a:endParaRPr lang="de-DE" sz="2400" dirty="0">
                <a:solidFill>
                  <a:srgbClr val="000000"/>
                </a:solidFill>
              </a:endParaRPr>
            </a:p>
          </p:txBody>
        </p:sp>
        <p:sp>
          <p:nvSpPr>
            <p:cNvPr id="1258" name="Freeform 2466"/>
            <p:cNvSpPr>
              <a:spLocks/>
            </p:cNvSpPr>
            <p:nvPr/>
          </p:nvSpPr>
          <p:spPr bwMode="auto">
            <a:xfrm>
              <a:off x="4825988" y="3749376"/>
              <a:ext cx="1412" cy="3277"/>
            </a:xfrm>
            <a:custGeom>
              <a:avLst/>
              <a:gdLst>
                <a:gd name="T0" fmla="*/ 0 w 1588"/>
                <a:gd name="T1" fmla="*/ 2147483647 h 4"/>
                <a:gd name="T2" fmla="*/ 0 w 1588"/>
                <a:gd name="T3" fmla="*/ 2147483647 h 4"/>
                <a:gd name="T4" fmla="*/ 0 w 1588"/>
                <a:gd name="T5" fmla="*/ 2147483647 h 4"/>
                <a:gd name="T6" fmla="*/ 0 w 1588"/>
                <a:gd name="T7" fmla="*/ 0 h 4"/>
                <a:gd name="T8" fmla="*/ 0 w 1588"/>
                <a:gd name="T9" fmla="*/ 2147483647 h 4"/>
                <a:gd name="T10" fmla="*/ 0 w 1588"/>
                <a:gd name="T11" fmla="*/ 2147483647 h 4"/>
                <a:gd name="T12" fmla="*/ 0 60000 65536"/>
                <a:gd name="T13" fmla="*/ 0 60000 65536"/>
                <a:gd name="T14" fmla="*/ 0 60000 65536"/>
                <a:gd name="T15" fmla="*/ 0 60000 65536"/>
                <a:gd name="T16" fmla="*/ 0 60000 65536"/>
                <a:gd name="T17" fmla="*/ 0 60000 65536"/>
                <a:gd name="T18" fmla="*/ 0 w 1588"/>
                <a:gd name="T19" fmla="*/ 0 h 4"/>
                <a:gd name="T20" fmla="*/ 1588 w 1588"/>
                <a:gd name="T21" fmla="*/ 4 h 4"/>
              </a:gdLst>
              <a:ahLst/>
              <a:cxnLst>
                <a:cxn ang="T12">
                  <a:pos x="T0" y="T1"/>
                </a:cxn>
                <a:cxn ang="T13">
                  <a:pos x="T2" y="T3"/>
                </a:cxn>
                <a:cxn ang="T14">
                  <a:pos x="T4" y="T5"/>
                </a:cxn>
                <a:cxn ang="T15">
                  <a:pos x="T6" y="T7"/>
                </a:cxn>
                <a:cxn ang="T16">
                  <a:pos x="T8" y="T9"/>
                </a:cxn>
                <a:cxn ang="T17">
                  <a:pos x="T10" y="T11"/>
                </a:cxn>
              </a:cxnLst>
              <a:rect l="T18" t="T19" r="T20" b="T21"/>
              <a:pathLst>
                <a:path w="1588" h="4">
                  <a:moveTo>
                    <a:pt x="0" y="4"/>
                  </a:moveTo>
                  <a:lnTo>
                    <a:pt x="0" y="4"/>
                  </a:lnTo>
                  <a:lnTo>
                    <a:pt x="0" y="2"/>
                  </a:lnTo>
                  <a:lnTo>
                    <a:pt x="0" y="0"/>
                  </a:lnTo>
                  <a:lnTo>
                    <a:pt x="0" y="2"/>
                  </a:lnTo>
                  <a:lnTo>
                    <a:pt x="0" y="4"/>
                  </a:lnTo>
                  <a:close/>
                </a:path>
              </a:pathLst>
            </a:custGeom>
            <a:solidFill>
              <a:schemeClr val="tx2"/>
            </a:solidFill>
            <a:ln w="3175">
              <a:solidFill>
                <a:schemeClr val="bg1"/>
              </a:solidFill>
              <a:prstDash val="sysDot"/>
              <a:round/>
              <a:headEnd/>
              <a:tailEnd/>
            </a:ln>
          </p:spPr>
          <p:txBody>
            <a:bodyPr/>
            <a:lstStyle/>
            <a:p>
              <a:endParaRPr lang="de-DE" sz="2400" dirty="0">
                <a:solidFill>
                  <a:srgbClr val="000000"/>
                </a:solidFill>
              </a:endParaRPr>
            </a:p>
          </p:txBody>
        </p:sp>
        <p:sp>
          <p:nvSpPr>
            <p:cNvPr id="1259" name="Freeform 2468"/>
            <p:cNvSpPr>
              <a:spLocks/>
            </p:cNvSpPr>
            <p:nvPr/>
          </p:nvSpPr>
          <p:spPr bwMode="auto">
            <a:xfrm>
              <a:off x="4701816" y="3811642"/>
              <a:ext cx="49387" cy="52433"/>
            </a:xfrm>
            <a:custGeom>
              <a:avLst/>
              <a:gdLst>
                <a:gd name="T0" fmla="*/ 2147483647 w 50"/>
                <a:gd name="T1" fmla="*/ 2147483647 h 50"/>
                <a:gd name="T2" fmla="*/ 2147483647 w 50"/>
                <a:gd name="T3" fmla="*/ 2147483647 h 50"/>
                <a:gd name="T4" fmla="*/ 2147483647 w 50"/>
                <a:gd name="T5" fmla="*/ 2147483647 h 50"/>
                <a:gd name="T6" fmla="*/ 2147483647 w 50"/>
                <a:gd name="T7" fmla="*/ 2147483647 h 50"/>
                <a:gd name="T8" fmla="*/ 2147483647 w 50"/>
                <a:gd name="T9" fmla="*/ 2147483647 h 50"/>
                <a:gd name="T10" fmla="*/ 2147483647 w 50"/>
                <a:gd name="T11" fmla="*/ 2147483647 h 50"/>
                <a:gd name="T12" fmla="*/ 2147483647 w 50"/>
                <a:gd name="T13" fmla="*/ 2147483647 h 50"/>
                <a:gd name="T14" fmla="*/ 2147483647 w 50"/>
                <a:gd name="T15" fmla="*/ 2147483647 h 50"/>
                <a:gd name="T16" fmla="*/ 2147483647 w 50"/>
                <a:gd name="T17" fmla="*/ 2147483647 h 50"/>
                <a:gd name="T18" fmla="*/ 2147483647 w 50"/>
                <a:gd name="T19" fmla="*/ 2147483647 h 50"/>
                <a:gd name="T20" fmla="*/ 2147483647 w 50"/>
                <a:gd name="T21" fmla="*/ 2147483647 h 50"/>
                <a:gd name="T22" fmla="*/ 0 w 50"/>
                <a:gd name="T23" fmla="*/ 2147483647 h 50"/>
                <a:gd name="T24" fmla="*/ 2147483647 w 50"/>
                <a:gd name="T25" fmla="*/ 2147483647 h 50"/>
                <a:gd name="T26" fmla="*/ 2147483647 w 50"/>
                <a:gd name="T27" fmla="*/ 2147483647 h 50"/>
                <a:gd name="T28" fmla="*/ 2147483647 w 50"/>
                <a:gd name="T29" fmla="*/ 2147483647 h 50"/>
                <a:gd name="T30" fmla="*/ 2147483647 w 50"/>
                <a:gd name="T31" fmla="*/ 2147483647 h 50"/>
                <a:gd name="T32" fmla="*/ 2147483647 w 50"/>
                <a:gd name="T33" fmla="*/ 2147483647 h 50"/>
                <a:gd name="T34" fmla="*/ 2147483647 w 50"/>
                <a:gd name="T35" fmla="*/ 2147483647 h 50"/>
                <a:gd name="T36" fmla="*/ 2147483647 w 50"/>
                <a:gd name="T37" fmla="*/ 2147483647 h 50"/>
                <a:gd name="T38" fmla="*/ 2147483647 w 50"/>
                <a:gd name="T39" fmla="*/ 2147483647 h 50"/>
                <a:gd name="T40" fmla="*/ 2147483647 w 50"/>
                <a:gd name="T41" fmla="*/ 2147483647 h 50"/>
                <a:gd name="T42" fmla="*/ 2147483647 w 50"/>
                <a:gd name="T43" fmla="*/ 2147483647 h 50"/>
                <a:gd name="T44" fmla="*/ 2147483647 w 50"/>
                <a:gd name="T45" fmla="*/ 2147483647 h 50"/>
                <a:gd name="T46" fmla="*/ 2147483647 w 50"/>
                <a:gd name="T47" fmla="*/ 2147483647 h 50"/>
                <a:gd name="T48" fmla="*/ 2147483647 w 50"/>
                <a:gd name="T49" fmla="*/ 2147483647 h 50"/>
                <a:gd name="T50" fmla="*/ 2147483647 w 50"/>
                <a:gd name="T51" fmla="*/ 2147483647 h 50"/>
                <a:gd name="T52" fmla="*/ 2147483647 w 50"/>
                <a:gd name="T53" fmla="*/ 2147483647 h 50"/>
                <a:gd name="T54" fmla="*/ 2147483647 w 50"/>
                <a:gd name="T55" fmla="*/ 2147483647 h 50"/>
                <a:gd name="T56" fmla="*/ 2147483647 w 50"/>
                <a:gd name="T57" fmla="*/ 2147483647 h 50"/>
                <a:gd name="T58" fmla="*/ 2147483647 w 50"/>
                <a:gd name="T59" fmla="*/ 2147483647 h 50"/>
                <a:gd name="T60" fmla="*/ 2147483647 w 50"/>
                <a:gd name="T61" fmla="*/ 2147483647 h 50"/>
                <a:gd name="T62" fmla="*/ 2147483647 w 50"/>
                <a:gd name="T63" fmla="*/ 2147483647 h 50"/>
                <a:gd name="T64" fmla="*/ 2147483647 w 50"/>
                <a:gd name="T65" fmla="*/ 2147483647 h 50"/>
                <a:gd name="T66" fmla="*/ 2147483647 w 50"/>
                <a:gd name="T67" fmla="*/ 2147483647 h 50"/>
                <a:gd name="T68" fmla="*/ 2147483647 w 50"/>
                <a:gd name="T69" fmla="*/ 2147483647 h 50"/>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w 50"/>
                <a:gd name="T106" fmla="*/ 0 h 50"/>
                <a:gd name="T107" fmla="*/ 50 w 50"/>
                <a:gd name="T108" fmla="*/ 50 h 50"/>
              </a:gdLst>
              <a:ahLst/>
              <a:cxnLst>
                <a:cxn ang="T70">
                  <a:pos x="T0" y="T1"/>
                </a:cxn>
                <a:cxn ang="T71">
                  <a:pos x="T2" y="T3"/>
                </a:cxn>
                <a:cxn ang="T72">
                  <a:pos x="T4" y="T5"/>
                </a:cxn>
                <a:cxn ang="T73">
                  <a:pos x="T6" y="T7"/>
                </a:cxn>
                <a:cxn ang="T74">
                  <a:pos x="T8" y="T9"/>
                </a:cxn>
                <a:cxn ang="T75">
                  <a:pos x="T10" y="T11"/>
                </a:cxn>
                <a:cxn ang="T76">
                  <a:pos x="T12" y="T13"/>
                </a:cxn>
                <a:cxn ang="T77">
                  <a:pos x="T14" y="T15"/>
                </a:cxn>
                <a:cxn ang="T78">
                  <a:pos x="T16" y="T17"/>
                </a:cxn>
                <a:cxn ang="T79">
                  <a:pos x="T18" y="T19"/>
                </a:cxn>
                <a:cxn ang="T80">
                  <a:pos x="T20" y="T21"/>
                </a:cxn>
                <a:cxn ang="T81">
                  <a:pos x="T22" y="T23"/>
                </a:cxn>
                <a:cxn ang="T82">
                  <a:pos x="T24" y="T25"/>
                </a:cxn>
                <a:cxn ang="T83">
                  <a:pos x="T26" y="T27"/>
                </a:cxn>
                <a:cxn ang="T84">
                  <a:pos x="T28" y="T29"/>
                </a:cxn>
                <a:cxn ang="T85">
                  <a:pos x="T30" y="T31"/>
                </a:cxn>
                <a:cxn ang="T86">
                  <a:pos x="T32" y="T33"/>
                </a:cxn>
                <a:cxn ang="T87">
                  <a:pos x="T34" y="T35"/>
                </a:cxn>
                <a:cxn ang="T88">
                  <a:pos x="T36" y="T37"/>
                </a:cxn>
                <a:cxn ang="T89">
                  <a:pos x="T38" y="T39"/>
                </a:cxn>
                <a:cxn ang="T90">
                  <a:pos x="T40" y="T41"/>
                </a:cxn>
                <a:cxn ang="T91">
                  <a:pos x="T42" y="T43"/>
                </a:cxn>
                <a:cxn ang="T92">
                  <a:pos x="T44" y="T45"/>
                </a:cxn>
                <a:cxn ang="T93">
                  <a:pos x="T46" y="T47"/>
                </a:cxn>
                <a:cxn ang="T94">
                  <a:pos x="T48" y="T49"/>
                </a:cxn>
                <a:cxn ang="T95">
                  <a:pos x="T50" y="T51"/>
                </a:cxn>
                <a:cxn ang="T96">
                  <a:pos x="T52" y="T53"/>
                </a:cxn>
                <a:cxn ang="T97">
                  <a:pos x="T54" y="T55"/>
                </a:cxn>
                <a:cxn ang="T98">
                  <a:pos x="T56" y="T57"/>
                </a:cxn>
                <a:cxn ang="T99">
                  <a:pos x="T58" y="T59"/>
                </a:cxn>
                <a:cxn ang="T100">
                  <a:pos x="T60" y="T61"/>
                </a:cxn>
                <a:cxn ang="T101">
                  <a:pos x="T62" y="T63"/>
                </a:cxn>
                <a:cxn ang="T102">
                  <a:pos x="T64" y="T65"/>
                </a:cxn>
                <a:cxn ang="T103">
                  <a:pos x="T66" y="T67"/>
                </a:cxn>
                <a:cxn ang="T104">
                  <a:pos x="T68" y="T69"/>
                </a:cxn>
              </a:cxnLst>
              <a:rect l="T105" t="T106" r="T107" b="T108"/>
              <a:pathLst>
                <a:path w="50" h="50">
                  <a:moveTo>
                    <a:pt x="38" y="6"/>
                  </a:moveTo>
                  <a:lnTo>
                    <a:pt x="36" y="4"/>
                  </a:lnTo>
                  <a:lnTo>
                    <a:pt x="36" y="2"/>
                  </a:lnTo>
                  <a:lnTo>
                    <a:pt x="34" y="2"/>
                  </a:lnTo>
                  <a:lnTo>
                    <a:pt x="34" y="0"/>
                  </a:lnTo>
                  <a:lnTo>
                    <a:pt x="34" y="2"/>
                  </a:lnTo>
                  <a:lnTo>
                    <a:pt x="32" y="2"/>
                  </a:lnTo>
                  <a:lnTo>
                    <a:pt x="30" y="2"/>
                  </a:lnTo>
                  <a:lnTo>
                    <a:pt x="30" y="4"/>
                  </a:lnTo>
                  <a:lnTo>
                    <a:pt x="28" y="4"/>
                  </a:lnTo>
                  <a:lnTo>
                    <a:pt x="26" y="4"/>
                  </a:lnTo>
                  <a:lnTo>
                    <a:pt x="24" y="6"/>
                  </a:lnTo>
                  <a:lnTo>
                    <a:pt x="22" y="6"/>
                  </a:lnTo>
                  <a:lnTo>
                    <a:pt x="20" y="8"/>
                  </a:lnTo>
                  <a:lnTo>
                    <a:pt x="18" y="8"/>
                  </a:lnTo>
                  <a:lnTo>
                    <a:pt x="14" y="10"/>
                  </a:lnTo>
                  <a:lnTo>
                    <a:pt x="14" y="12"/>
                  </a:lnTo>
                  <a:lnTo>
                    <a:pt x="12" y="14"/>
                  </a:lnTo>
                  <a:lnTo>
                    <a:pt x="10" y="16"/>
                  </a:lnTo>
                  <a:lnTo>
                    <a:pt x="8" y="20"/>
                  </a:lnTo>
                  <a:lnTo>
                    <a:pt x="6" y="22"/>
                  </a:lnTo>
                  <a:lnTo>
                    <a:pt x="4" y="24"/>
                  </a:lnTo>
                  <a:lnTo>
                    <a:pt x="0" y="24"/>
                  </a:lnTo>
                  <a:lnTo>
                    <a:pt x="0" y="26"/>
                  </a:lnTo>
                  <a:lnTo>
                    <a:pt x="2" y="26"/>
                  </a:lnTo>
                  <a:lnTo>
                    <a:pt x="2" y="28"/>
                  </a:lnTo>
                  <a:lnTo>
                    <a:pt x="2" y="30"/>
                  </a:lnTo>
                  <a:lnTo>
                    <a:pt x="4" y="32"/>
                  </a:lnTo>
                  <a:lnTo>
                    <a:pt x="4" y="34"/>
                  </a:lnTo>
                  <a:lnTo>
                    <a:pt x="6" y="36"/>
                  </a:lnTo>
                  <a:lnTo>
                    <a:pt x="6" y="40"/>
                  </a:lnTo>
                  <a:lnTo>
                    <a:pt x="6" y="42"/>
                  </a:lnTo>
                  <a:lnTo>
                    <a:pt x="8" y="42"/>
                  </a:lnTo>
                  <a:lnTo>
                    <a:pt x="10" y="44"/>
                  </a:lnTo>
                  <a:lnTo>
                    <a:pt x="10" y="46"/>
                  </a:lnTo>
                  <a:lnTo>
                    <a:pt x="12" y="46"/>
                  </a:lnTo>
                  <a:lnTo>
                    <a:pt x="14" y="48"/>
                  </a:lnTo>
                  <a:lnTo>
                    <a:pt x="18" y="50"/>
                  </a:lnTo>
                  <a:lnTo>
                    <a:pt x="20" y="50"/>
                  </a:lnTo>
                  <a:lnTo>
                    <a:pt x="22" y="48"/>
                  </a:lnTo>
                  <a:lnTo>
                    <a:pt x="22" y="46"/>
                  </a:lnTo>
                  <a:lnTo>
                    <a:pt x="24" y="42"/>
                  </a:lnTo>
                  <a:lnTo>
                    <a:pt x="26" y="40"/>
                  </a:lnTo>
                  <a:lnTo>
                    <a:pt x="28" y="38"/>
                  </a:lnTo>
                  <a:lnTo>
                    <a:pt x="30" y="38"/>
                  </a:lnTo>
                  <a:lnTo>
                    <a:pt x="32" y="38"/>
                  </a:lnTo>
                  <a:lnTo>
                    <a:pt x="34" y="36"/>
                  </a:lnTo>
                  <a:lnTo>
                    <a:pt x="36" y="36"/>
                  </a:lnTo>
                  <a:lnTo>
                    <a:pt x="40" y="34"/>
                  </a:lnTo>
                  <a:lnTo>
                    <a:pt x="42" y="34"/>
                  </a:lnTo>
                  <a:lnTo>
                    <a:pt x="42" y="32"/>
                  </a:lnTo>
                  <a:lnTo>
                    <a:pt x="42" y="30"/>
                  </a:lnTo>
                  <a:lnTo>
                    <a:pt x="42" y="28"/>
                  </a:lnTo>
                  <a:lnTo>
                    <a:pt x="44" y="26"/>
                  </a:lnTo>
                  <a:lnTo>
                    <a:pt x="46" y="26"/>
                  </a:lnTo>
                  <a:lnTo>
                    <a:pt x="46" y="24"/>
                  </a:lnTo>
                  <a:lnTo>
                    <a:pt x="46" y="22"/>
                  </a:lnTo>
                  <a:lnTo>
                    <a:pt x="48" y="20"/>
                  </a:lnTo>
                  <a:lnTo>
                    <a:pt x="50" y="20"/>
                  </a:lnTo>
                  <a:lnTo>
                    <a:pt x="50" y="18"/>
                  </a:lnTo>
                  <a:lnTo>
                    <a:pt x="50" y="16"/>
                  </a:lnTo>
                  <a:lnTo>
                    <a:pt x="48" y="12"/>
                  </a:lnTo>
                  <a:lnTo>
                    <a:pt x="46" y="12"/>
                  </a:lnTo>
                  <a:lnTo>
                    <a:pt x="44" y="10"/>
                  </a:lnTo>
                  <a:lnTo>
                    <a:pt x="40" y="8"/>
                  </a:lnTo>
                  <a:lnTo>
                    <a:pt x="40" y="6"/>
                  </a:lnTo>
                  <a:lnTo>
                    <a:pt x="38" y="6"/>
                  </a:lnTo>
                  <a:close/>
                </a:path>
              </a:pathLst>
            </a:custGeom>
            <a:solidFill>
              <a:schemeClr val="tx2"/>
            </a:solidFill>
            <a:ln w="3175">
              <a:solidFill>
                <a:schemeClr val="bg1"/>
              </a:solidFill>
              <a:prstDash val="sysDot"/>
              <a:round/>
              <a:headEnd/>
              <a:tailEnd/>
            </a:ln>
          </p:spPr>
          <p:txBody>
            <a:bodyPr/>
            <a:lstStyle/>
            <a:p>
              <a:endParaRPr lang="de-DE" sz="2400" dirty="0">
                <a:solidFill>
                  <a:srgbClr val="000000"/>
                </a:solidFill>
              </a:endParaRPr>
            </a:p>
          </p:txBody>
        </p:sp>
        <p:sp>
          <p:nvSpPr>
            <p:cNvPr id="1260" name="Freeform 2470"/>
            <p:cNvSpPr>
              <a:spLocks/>
            </p:cNvSpPr>
            <p:nvPr/>
          </p:nvSpPr>
          <p:spPr bwMode="auto">
            <a:xfrm>
              <a:off x="5156173" y="3438052"/>
              <a:ext cx="2822" cy="4917"/>
            </a:xfrm>
            <a:custGeom>
              <a:avLst/>
              <a:gdLst>
                <a:gd name="T0" fmla="*/ 2147483647 w 4"/>
                <a:gd name="T1" fmla="*/ 2147483647 h 6"/>
                <a:gd name="T2" fmla="*/ 0 w 4"/>
                <a:gd name="T3" fmla="*/ 2147483647 h 6"/>
                <a:gd name="T4" fmla="*/ 0 w 4"/>
                <a:gd name="T5" fmla="*/ 2147483647 h 6"/>
                <a:gd name="T6" fmla="*/ 0 w 4"/>
                <a:gd name="T7" fmla="*/ 2147483647 h 6"/>
                <a:gd name="T8" fmla="*/ 2147483647 w 4"/>
                <a:gd name="T9" fmla="*/ 0 h 6"/>
                <a:gd name="T10" fmla="*/ 2147483647 w 4"/>
                <a:gd name="T11" fmla="*/ 2147483647 h 6"/>
                <a:gd name="T12" fmla="*/ 2147483647 w 4"/>
                <a:gd name="T13" fmla="*/ 2147483647 h 6"/>
                <a:gd name="T14" fmla="*/ 0 60000 65536"/>
                <a:gd name="T15" fmla="*/ 0 60000 65536"/>
                <a:gd name="T16" fmla="*/ 0 60000 65536"/>
                <a:gd name="T17" fmla="*/ 0 60000 65536"/>
                <a:gd name="T18" fmla="*/ 0 60000 65536"/>
                <a:gd name="T19" fmla="*/ 0 60000 65536"/>
                <a:gd name="T20" fmla="*/ 0 60000 65536"/>
                <a:gd name="T21" fmla="*/ 0 w 4"/>
                <a:gd name="T22" fmla="*/ 0 h 6"/>
                <a:gd name="T23" fmla="*/ 4 w 4"/>
                <a:gd name="T24" fmla="*/ 6 h 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4" h="6">
                  <a:moveTo>
                    <a:pt x="2" y="6"/>
                  </a:moveTo>
                  <a:lnTo>
                    <a:pt x="0" y="6"/>
                  </a:lnTo>
                  <a:lnTo>
                    <a:pt x="0" y="4"/>
                  </a:lnTo>
                  <a:lnTo>
                    <a:pt x="0" y="2"/>
                  </a:lnTo>
                  <a:lnTo>
                    <a:pt x="2" y="0"/>
                  </a:lnTo>
                  <a:lnTo>
                    <a:pt x="4" y="6"/>
                  </a:lnTo>
                  <a:lnTo>
                    <a:pt x="2" y="6"/>
                  </a:lnTo>
                  <a:close/>
                </a:path>
              </a:pathLst>
            </a:custGeom>
            <a:solidFill>
              <a:schemeClr val="tx2"/>
            </a:solidFill>
            <a:ln w="3175">
              <a:solidFill>
                <a:schemeClr val="bg1"/>
              </a:solidFill>
              <a:prstDash val="sysDot"/>
              <a:round/>
              <a:headEnd/>
              <a:tailEnd/>
            </a:ln>
          </p:spPr>
          <p:txBody>
            <a:bodyPr/>
            <a:lstStyle/>
            <a:p>
              <a:endParaRPr lang="de-DE" sz="2400" dirty="0">
                <a:solidFill>
                  <a:srgbClr val="000000"/>
                </a:solidFill>
              </a:endParaRPr>
            </a:p>
          </p:txBody>
        </p:sp>
        <p:sp>
          <p:nvSpPr>
            <p:cNvPr id="1261" name="Freeform 2471"/>
            <p:cNvSpPr>
              <a:spLocks/>
            </p:cNvSpPr>
            <p:nvPr/>
          </p:nvSpPr>
          <p:spPr bwMode="auto">
            <a:xfrm>
              <a:off x="5132186" y="3492125"/>
              <a:ext cx="0" cy="1639"/>
            </a:xfrm>
            <a:custGeom>
              <a:avLst/>
              <a:gdLst>
                <a:gd name="T0" fmla="*/ 2147483647 h 2"/>
                <a:gd name="T1" fmla="*/ 0 h 2"/>
                <a:gd name="T2" fmla="*/ 2147483647 h 2"/>
                <a:gd name="T3" fmla="*/ 0 60000 65536"/>
                <a:gd name="T4" fmla="*/ 0 60000 65536"/>
                <a:gd name="T5" fmla="*/ 0 60000 65536"/>
                <a:gd name="T6" fmla="*/ 0 h 2"/>
                <a:gd name="T7" fmla="*/ 2 h 2"/>
              </a:gdLst>
              <a:ahLst/>
              <a:cxnLst>
                <a:cxn ang="T3">
                  <a:pos x="0" y="T0"/>
                </a:cxn>
                <a:cxn ang="T4">
                  <a:pos x="0" y="T1"/>
                </a:cxn>
                <a:cxn ang="T5">
                  <a:pos x="0" y="T2"/>
                </a:cxn>
              </a:cxnLst>
              <a:rect l="0" t="T6" r="0" b="T7"/>
              <a:pathLst>
                <a:path h="2">
                  <a:moveTo>
                    <a:pt x="0" y="2"/>
                  </a:moveTo>
                  <a:lnTo>
                    <a:pt x="0" y="0"/>
                  </a:lnTo>
                  <a:lnTo>
                    <a:pt x="0" y="2"/>
                  </a:lnTo>
                  <a:close/>
                </a:path>
              </a:pathLst>
            </a:custGeom>
            <a:solidFill>
              <a:schemeClr val="tx2"/>
            </a:solidFill>
            <a:ln w="3175">
              <a:solidFill>
                <a:schemeClr val="bg1"/>
              </a:solidFill>
              <a:prstDash val="sysDot"/>
              <a:round/>
              <a:headEnd/>
              <a:tailEnd/>
            </a:ln>
          </p:spPr>
          <p:txBody>
            <a:bodyPr/>
            <a:lstStyle/>
            <a:p>
              <a:endParaRPr lang="de-DE" sz="2400" dirty="0">
                <a:solidFill>
                  <a:srgbClr val="000000"/>
                </a:solidFill>
              </a:endParaRPr>
            </a:p>
          </p:txBody>
        </p:sp>
        <p:sp>
          <p:nvSpPr>
            <p:cNvPr id="1262" name="Freeform 2472"/>
            <p:cNvSpPr>
              <a:spLocks/>
            </p:cNvSpPr>
            <p:nvPr/>
          </p:nvSpPr>
          <p:spPr bwMode="auto">
            <a:xfrm>
              <a:off x="5182983" y="3523257"/>
              <a:ext cx="4234" cy="9831"/>
            </a:xfrm>
            <a:custGeom>
              <a:avLst/>
              <a:gdLst>
                <a:gd name="T0" fmla="*/ 0 w 4"/>
                <a:gd name="T1" fmla="*/ 2147483647 h 8"/>
                <a:gd name="T2" fmla="*/ 0 w 4"/>
                <a:gd name="T3" fmla="*/ 2147483647 h 8"/>
                <a:gd name="T4" fmla="*/ 0 w 4"/>
                <a:gd name="T5" fmla="*/ 2147483647 h 8"/>
                <a:gd name="T6" fmla="*/ 2147483647 w 4"/>
                <a:gd name="T7" fmla="*/ 0 h 8"/>
                <a:gd name="T8" fmla="*/ 2147483647 w 4"/>
                <a:gd name="T9" fmla="*/ 0 h 8"/>
                <a:gd name="T10" fmla="*/ 2147483647 w 4"/>
                <a:gd name="T11" fmla="*/ 2147483647 h 8"/>
                <a:gd name="T12" fmla="*/ 2147483647 w 4"/>
                <a:gd name="T13" fmla="*/ 2147483647 h 8"/>
                <a:gd name="T14" fmla="*/ 0 w 4"/>
                <a:gd name="T15" fmla="*/ 2147483647 h 8"/>
                <a:gd name="T16" fmla="*/ 0 60000 65536"/>
                <a:gd name="T17" fmla="*/ 0 60000 65536"/>
                <a:gd name="T18" fmla="*/ 0 60000 65536"/>
                <a:gd name="T19" fmla="*/ 0 60000 65536"/>
                <a:gd name="T20" fmla="*/ 0 60000 65536"/>
                <a:gd name="T21" fmla="*/ 0 60000 65536"/>
                <a:gd name="T22" fmla="*/ 0 60000 65536"/>
                <a:gd name="T23" fmla="*/ 0 60000 65536"/>
                <a:gd name="T24" fmla="*/ 0 w 4"/>
                <a:gd name="T25" fmla="*/ 0 h 8"/>
                <a:gd name="T26" fmla="*/ 4 w 4"/>
                <a:gd name="T27" fmla="*/ 8 h 8"/>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4" h="8">
                  <a:moveTo>
                    <a:pt x="0" y="8"/>
                  </a:moveTo>
                  <a:lnTo>
                    <a:pt x="0" y="6"/>
                  </a:lnTo>
                  <a:lnTo>
                    <a:pt x="0" y="4"/>
                  </a:lnTo>
                  <a:lnTo>
                    <a:pt x="2" y="0"/>
                  </a:lnTo>
                  <a:lnTo>
                    <a:pt x="4" y="0"/>
                  </a:lnTo>
                  <a:lnTo>
                    <a:pt x="2" y="2"/>
                  </a:lnTo>
                  <a:lnTo>
                    <a:pt x="2" y="4"/>
                  </a:lnTo>
                  <a:lnTo>
                    <a:pt x="0" y="8"/>
                  </a:lnTo>
                  <a:close/>
                </a:path>
              </a:pathLst>
            </a:custGeom>
            <a:solidFill>
              <a:schemeClr val="tx2"/>
            </a:solidFill>
            <a:ln w="3175">
              <a:solidFill>
                <a:schemeClr val="bg1"/>
              </a:solidFill>
              <a:prstDash val="sysDot"/>
              <a:round/>
              <a:headEnd/>
              <a:tailEnd/>
            </a:ln>
          </p:spPr>
          <p:txBody>
            <a:bodyPr/>
            <a:lstStyle/>
            <a:p>
              <a:endParaRPr lang="de-DE" sz="2400" dirty="0">
                <a:solidFill>
                  <a:srgbClr val="000000"/>
                </a:solidFill>
              </a:endParaRPr>
            </a:p>
          </p:txBody>
        </p:sp>
        <p:sp>
          <p:nvSpPr>
            <p:cNvPr id="1263" name="Freeform 2473"/>
            <p:cNvSpPr>
              <a:spLocks/>
            </p:cNvSpPr>
            <p:nvPr/>
          </p:nvSpPr>
          <p:spPr bwMode="auto">
            <a:xfrm>
              <a:off x="4567767" y="3551113"/>
              <a:ext cx="191903" cy="219566"/>
            </a:xfrm>
            <a:custGeom>
              <a:avLst/>
              <a:gdLst>
                <a:gd name="T0" fmla="*/ 2147483647 w 194"/>
                <a:gd name="T1" fmla="*/ 2147483647 h 213"/>
                <a:gd name="T2" fmla="*/ 2147483647 w 194"/>
                <a:gd name="T3" fmla="*/ 2147483647 h 213"/>
                <a:gd name="T4" fmla="*/ 2147483647 w 194"/>
                <a:gd name="T5" fmla="*/ 2147483647 h 213"/>
                <a:gd name="T6" fmla="*/ 2147483647 w 194"/>
                <a:gd name="T7" fmla="*/ 2147483647 h 213"/>
                <a:gd name="T8" fmla="*/ 2147483647 w 194"/>
                <a:gd name="T9" fmla="*/ 2147483647 h 213"/>
                <a:gd name="T10" fmla="*/ 2147483647 w 194"/>
                <a:gd name="T11" fmla="*/ 2147483647 h 213"/>
                <a:gd name="T12" fmla="*/ 2147483647 w 194"/>
                <a:gd name="T13" fmla="*/ 2147483647 h 213"/>
                <a:gd name="T14" fmla="*/ 2147483647 w 194"/>
                <a:gd name="T15" fmla="*/ 2147483647 h 213"/>
                <a:gd name="T16" fmla="*/ 2147483647 w 194"/>
                <a:gd name="T17" fmla="*/ 2147483647 h 213"/>
                <a:gd name="T18" fmla="*/ 2147483647 w 194"/>
                <a:gd name="T19" fmla="*/ 2147483647 h 213"/>
                <a:gd name="T20" fmla="*/ 2147483647 w 194"/>
                <a:gd name="T21" fmla="*/ 2147483647 h 213"/>
                <a:gd name="T22" fmla="*/ 2147483647 w 194"/>
                <a:gd name="T23" fmla="*/ 2147483647 h 213"/>
                <a:gd name="T24" fmla="*/ 2147483647 w 194"/>
                <a:gd name="T25" fmla="*/ 2147483647 h 213"/>
                <a:gd name="T26" fmla="*/ 2147483647 w 194"/>
                <a:gd name="T27" fmla="*/ 2147483647 h 213"/>
                <a:gd name="T28" fmla="*/ 2147483647 w 194"/>
                <a:gd name="T29" fmla="*/ 2147483647 h 213"/>
                <a:gd name="T30" fmla="*/ 2147483647 w 194"/>
                <a:gd name="T31" fmla="*/ 2147483647 h 213"/>
                <a:gd name="T32" fmla="*/ 2147483647 w 194"/>
                <a:gd name="T33" fmla="*/ 2147483647 h 213"/>
                <a:gd name="T34" fmla="*/ 2147483647 w 194"/>
                <a:gd name="T35" fmla="*/ 2147483647 h 213"/>
                <a:gd name="T36" fmla="*/ 2147483647 w 194"/>
                <a:gd name="T37" fmla="*/ 2147483647 h 213"/>
                <a:gd name="T38" fmla="*/ 2147483647 w 194"/>
                <a:gd name="T39" fmla="*/ 2147483647 h 213"/>
                <a:gd name="T40" fmla="*/ 0 w 194"/>
                <a:gd name="T41" fmla="*/ 2147483647 h 213"/>
                <a:gd name="T42" fmla="*/ 2147483647 w 194"/>
                <a:gd name="T43" fmla="*/ 2147483647 h 213"/>
                <a:gd name="T44" fmla="*/ 2147483647 w 194"/>
                <a:gd name="T45" fmla="*/ 2147483647 h 213"/>
                <a:gd name="T46" fmla="*/ 2147483647 w 194"/>
                <a:gd name="T47" fmla="*/ 2147483647 h 213"/>
                <a:gd name="T48" fmla="*/ 2147483647 w 194"/>
                <a:gd name="T49" fmla="*/ 2147483647 h 213"/>
                <a:gd name="T50" fmla="*/ 2147483647 w 194"/>
                <a:gd name="T51" fmla="*/ 2147483647 h 213"/>
                <a:gd name="T52" fmla="*/ 2147483647 w 194"/>
                <a:gd name="T53" fmla="*/ 2147483647 h 213"/>
                <a:gd name="T54" fmla="*/ 2147483647 w 194"/>
                <a:gd name="T55" fmla="*/ 2147483647 h 213"/>
                <a:gd name="T56" fmla="*/ 2147483647 w 194"/>
                <a:gd name="T57" fmla="*/ 2147483647 h 213"/>
                <a:gd name="T58" fmla="*/ 2147483647 w 194"/>
                <a:gd name="T59" fmla="*/ 2147483647 h 213"/>
                <a:gd name="T60" fmla="*/ 2147483647 w 194"/>
                <a:gd name="T61" fmla="*/ 2147483647 h 213"/>
                <a:gd name="T62" fmla="*/ 2147483647 w 194"/>
                <a:gd name="T63" fmla="*/ 2147483647 h 213"/>
                <a:gd name="T64" fmla="*/ 2147483647 w 194"/>
                <a:gd name="T65" fmla="*/ 2147483647 h 213"/>
                <a:gd name="T66" fmla="*/ 2147483647 w 194"/>
                <a:gd name="T67" fmla="*/ 0 h 213"/>
                <a:gd name="T68" fmla="*/ 2147483647 w 194"/>
                <a:gd name="T69" fmla="*/ 2147483647 h 213"/>
                <a:gd name="T70" fmla="*/ 2147483647 w 194"/>
                <a:gd name="T71" fmla="*/ 2147483647 h 213"/>
                <a:gd name="T72" fmla="*/ 2147483647 w 194"/>
                <a:gd name="T73" fmla="*/ 2147483647 h 213"/>
                <a:gd name="T74" fmla="*/ 2147483647 w 194"/>
                <a:gd name="T75" fmla="*/ 2147483647 h 213"/>
                <a:gd name="T76" fmla="*/ 2147483647 w 194"/>
                <a:gd name="T77" fmla="*/ 2147483647 h 213"/>
                <a:gd name="T78" fmla="*/ 2147483647 w 194"/>
                <a:gd name="T79" fmla="*/ 2147483647 h 213"/>
                <a:gd name="T80" fmla="*/ 2147483647 w 194"/>
                <a:gd name="T81" fmla="*/ 2147483647 h 213"/>
                <a:gd name="T82" fmla="*/ 2147483647 w 194"/>
                <a:gd name="T83" fmla="*/ 2147483647 h 213"/>
                <a:gd name="T84" fmla="*/ 2147483647 w 194"/>
                <a:gd name="T85" fmla="*/ 2147483647 h 213"/>
                <a:gd name="T86" fmla="*/ 2147483647 w 194"/>
                <a:gd name="T87" fmla="*/ 2147483647 h 213"/>
                <a:gd name="T88" fmla="*/ 2147483647 w 194"/>
                <a:gd name="T89" fmla="*/ 2147483647 h 213"/>
                <a:gd name="T90" fmla="*/ 2147483647 w 194"/>
                <a:gd name="T91" fmla="*/ 2147483647 h 213"/>
                <a:gd name="T92" fmla="*/ 2147483647 w 194"/>
                <a:gd name="T93" fmla="*/ 2147483647 h 213"/>
                <a:gd name="T94" fmla="*/ 2147483647 w 194"/>
                <a:gd name="T95" fmla="*/ 2147483647 h 213"/>
                <a:gd name="T96" fmla="*/ 2147483647 w 194"/>
                <a:gd name="T97" fmla="*/ 2147483647 h 213"/>
                <a:gd name="T98" fmla="*/ 2147483647 w 194"/>
                <a:gd name="T99" fmla="*/ 2147483647 h 213"/>
                <a:gd name="T100" fmla="*/ 2147483647 w 194"/>
                <a:gd name="T101" fmla="*/ 2147483647 h 213"/>
                <a:gd name="T102" fmla="*/ 2147483647 w 194"/>
                <a:gd name="T103" fmla="*/ 2147483647 h 213"/>
                <a:gd name="T104" fmla="*/ 2147483647 w 194"/>
                <a:gd name="T105" fmla="*/ 2147483647 h 213"/>
                <a:gd name="T106" fmla="*/ 2147483647 w 194"/>
                <a:gd name="T107" fmla="*/ 2147483647 h 213"/>
                <a:gd name="T108" fmla="*/ 2147483647 w 194"/>
                <a:gd name="T109" fmla="*/ 2147483647 h 213"/>
                <a:gd name="T110" fmla="*/ 2147483647 w 194"/>
                <a:gd name="T111" fmla="*/ 2147483647 h 213"/>
                <a:gd name="T112" fmla="*/ 2147483647 w 194"/>
                <a:gd name="T113" fmla="*/ 2147483647 h 213"/>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w 194"/>
                <a:gd name="T172" fmla="*/ 0 h 213"/>
                <a:gd name="T173" fmla="*/ 194 w 194"/>
                <a:gd name="T174" fmla="*/ 213 h 213"/>
              </a:gdLst>
              <a:ahLst/>
              <a:cxnLst>
                <a:cxn ang="T114">
                  <a:pos x="T0" y="T1"/>
                </a:cxn>
                <a:cxn ang="T115">
                  <a:pos x="T2" y="T3"/>
                </a:cxn>
                <a:cxn ang="T116">
                  <a:pos x="T4" y="T5"/>
                </a:cxn>
                <a:cxn ang="T117">
                  <a:pos x="T6" y="T7"/>
                </a:cxn>
                <a:cxn ang="T118">
                  <a:pos x="T8" y="T9"/>
                </a:cxn>
                <a:cxn ang="T119">
                  <a:pos x="T10" y="T11"/>
                </a:cxn>
                <a:cxn ang="T120">
                  <a:pos x="T12" y="T13"/>
                </a:cxn>
                <a:cxn ang="T121">
                  <a:pos x="T14" y="T15"/>
                </a:cxn>
                <a:cxn ang="T122">
                  <a:pos x="T16" y="T17"/>
                </a:cxn>
                <a:cxn ang="T123">
                  <a:pos x="T18" y="T19"/>
                </a:cxn>
                <a:cxn ang="T124">
                  <a:pos x="T20" y="T21"/>
                </a:cxn>
                <a:cxn ang="T125">
                  <a:pos x="T22" y="T23"/>
                </a:cxn>
                <a:cxn ang="T126">
                  <a:pos x="T24" y="T25"/>
                </a:cxn>
                <a:cxn ang="T127">
                  <a:pos x="T26" y="T27"/>
                </a:cxn>
                <a:cxn ang="T128">
                  <a:pos x="T28" y="T29"/>
                </a:cxn>
                <a:cxn ang="T129">
                  <a:pos x="T30" y="T31"/>
                </a:cxn>
                <a:cxn ang="T130">
                  <a:pos x="T32" y="T33"/>
                </a:cxn>
                <a:cxn ang="T131">
                  <a:pos x="T34" y="T35"/>
                </a:cxn>
                <a:cxn ang="T132">
                  <a:pos x="T36" y="T37"/>
                </a:cxn>
                <a:cxn ang="T133">
                  <a:pos x="T38" y="T39"/>
                </a:cxn>
                <a:cxn ang="T134">
                  <a:pos x="T40" y="T41"/>
                </a:cxn>
                <a:cxn ang="T135">
                  <a:pos x="T42" y="T43"/>
                </a:cxn>
                <a:cxn ang="T136">
                  <a:pos x="T44" y="T45"/>
                </a:cxn>
                <a:cxn ang="T137">
                  <a:pos x="T46" y="T47"/>
                </a:cxn>
                <a:cxn ang="T138">
                  <a:pos x="T48" y="T49"/>
                </a:cxn>
                <a:cxn ang="T139">
                  <a:pos x="T50" y="T51"/>
                </a:cxn>
                <a:cxn ang="T140">
                  <a:pos x="T52" y="T53"/>
                </a:cxn>
                <a:cxn ang="T141">
                  <a:pos x="T54" y="T55"/>
                </a:cxn>
                <a:cxn ang="T142">
                  <a:pos x="T56" y="T57"/>
                </a:cxn>
                <a:cxn ang="T143">
                  <a:pos x="T58" y="T59"/>
                </a:cxn>
                <a:cxn ang="T144">
                  <a:pos x="T60" y="T61"/>
                </a:cxn>
                <a:cxn ang="T145">
                  <a:pos x="T62" y="T63"/>
                </a:cxn>
                <a:cxn ang="T146">
                  <a:pos x="T64" y="T65"/>
                </a:cxn>
                <a:cxn ang="T147">
                  <a:pos x="T66" y="T67"/>
                </a:cxn>
                <a:cxn ang="T148">
                  <a:pos x="T68" y="T69"/>
                </a:cxn>
                <a:cxn ang="T149">
                  <a:pos x="T70" y="T71"/>
                </a:cxn>
                <a:cxn ang="T150">
                  <a:pos x="T72" y="T73"/>
                </a:cxn>
                <a:cxn ang="T151">
                  <a:pos x="T74" y="T75"/>
                </a:cxn>
                <a:cxn ang="T152">
                  <a:pos x="T76" y="T77"/>
                </a:cxn>
                <a:cxn ang="T153">
                  <a:pos x="T78" y="T79"/>
                </a:cxn>
                <a:cxn ang="T154">
                  <a:pos x="T80" y="T81"/>
                </a:cxn>
                <a:cxn ang="T155">
                  <a:pos x="T82" y="T83"/>
                </a:cxn>
                <a:cxn ang="T156">
                  <a:pos x="T84" y="T85"/>
                </a:cxn>
                <a:cxn ang="T157">
                  <a:pos x="T86" y="T87"/>
                </a:cxn>
                <a:cxn ang="T158">
                  <a:pos x="T88" y="T89"/>
                </a:cxn>
                <a:cxn ang="T159">
                  <a:pos x="T90" y="T91"/>
                </a:cxn>
                <a:cxn ang="T160">
                  <a:pos x="T92" y="T93"/>
                </a:cxn>
                <a:cxn ang="T161">
                  <a:pos x="T94" y="T95"/>
                </a:cxn>
                <a:cxn ang="T162">
                  <a:pos x="T96" y="T97"/>
                </a:cxn>
                <a:cxn ang="T163">
                  <a:pos x="T98" y="T99"/>
                </a:cxn>
                <a:cxn ang="T164">
                  <a:pos x="T100" y="T101"/>
                </a:cxn>
                <a:cxn ang="T165">
                  <a:pos x="T102" y="T103"/>
                </a:cxn>
                <a:cxn ang="T166">
                  <a:pos x="T104" y="T105"/>
                </a:cxn>
                <a:cxn ang="T167">
                  <a:pos x="T106" y="T107"/>
                </a:cxn>
                <a:cxn ang="T168">
                  <a:pos x="T108" y="T109"/>
                </a:cxn>
                <a:cxn ang="T169">
                  <a:pos x="T110" y="T111"/>
                </a:cxn>
                <a:cxn ang="T170">
                  <a:pos x="T112" y="T113"/>
                </a:cxn>
              </a:cxnLst>
              <a:rect l="T171" t="T172" r="T173" b="T174"/>
              <a:pathLst>
                <a:path w="194" h="213">
                  <a:moveTo>
                    <a:pt x="130" y="161"/>
                  </a:moveTo>
                  <a:lnTo>
                    <a:pt x="128" y="161"/>
                  </a:lnTo>
                  <a:lnTo>
                    <a:pt x="126" y="161"/>
                  </a:lnTo>
                  <a:lnTo>
                    <a:pt x="122" y="163"/>
                  </a:lnTo>
                  <a:lnTo>
                    <a:pt x="120" y="163"/>
                  </a:lnTo>
                  <a:lnTo>
                    <a:pt x="120" y="165"/>
                  </a:lnTo>
                  <a:lnTo>
                    <a:pt x="118" y="165"/>
                  </a:lnTo>
                  <a:lnTo>
                    <a:pt x="118" y="169"/>
                  </a:lnTo>
                  <a:lnTo>
                    <a:pt x="118" y="173"/>
                  </a:lnTo>
                  <a:lnTo>
                    <a:pt x="116" y="179"/>
                  </a:lnTo>
                  <a:lnTo>
                    <a:pt x="114" y="181"/>
                  </a:lnTo>
                  <a:lnTo>
                    <a:pt x="114" y="183"/>
                  </a:lnTo>
                  <a:lnTo>
                    <a:pt x="112" y="185"/>
                  </a:lnTo>
                  <a:lnTo>
                    <a:pt x="110" y="185"/>
                  </a:lnTo>
                  <a:lnTo>
                    <a:pt x="110" y="187"/>
                  </a:lnTo>
                  <a:lnTo>
                    <a:pt x="108" y="187"/>
                  </a:lnTo>
                  <a:lnTo>
                    <a:pt x="106" y="187"/>
                  </a:lnTo>
                  <a:lnTo>
                    <a:pt x="104" y="187"/>
                  </a:lnTo>
                  <a:lnTo>
                    <a:pt x="102" y="185"/>
                  </a:lnTo>
                  <a:lnTo>
                    <a:pt x="102" y="187"/>
                  </a:lnTo>
                  <a:lnTo>
                    <a:pt x="100" y="187"/>
                  </a:lnTo>
                  <a:lnTo>
                    <a:pt x="98" y="189"/>
                  </a:lnTo>
                  <a:lnTo>
                    <a:pt x="94" y="189"/>
                  </a:lnTo>
                  <a:lnTo>
                    <a:pt x="94" y="187"/>
                  </a:lnTo>
                  <a:lnTo>
                    <a:pt x="92" y="187"/>
                  </a:lnTo>
                  <a:lnTo>
                    <a:pt x="90" y="187"/>
                  </a:lnTo>
                  <a:lnTo>
                    <a:pt x="88" y="187"/>
                  </a:lnTo>
                  <a:lnTo>
                    <a:pt x="86" y="185"/>
                  </a:lnTo>
                  <a:lnTo>
                    <a:pt x="86" y="183"/>
                  </a:lnTo>
                  <a:lnTo>
                    <a:pt x="84" y="183"/>
                  </a:lnTo>
                  <a:lnTo>
                    <a:pt x="82" y="183"/>
                  </a:lnTo>
                  <a:lnTo>
                    <a:pt x="82" y="185"/>
                  </a:lnTo>
                  <a:lnTo>
                    <a:pt x="80" y="185"/>
                  </a:lnTo>
                  <a:lnTo>
                    <a:pt x="78" y="183"/>
                  </a:lnTo>
                  <a:lnTo>
                    <a:pt x="76" y="179"/>
                  </a:lnTo>
                  <a:lnTo>
                    <a:pt x="74" y="179"/>
                  </a:lnTo>
                  <a:lnTo>
                    <a:pt x="72" y="177"/>
                  </a:lnTo>
                  <a:lnTo>
                    <a:pt x="70" y="177"/>
                  </a:lnTo>
                  <a:lnTo>
                    <a:pt x="70" y="175"/>
                  </a:lnTo>
                  <a:lnTo>
                    <a:pt x="68" y="175"/>
                  </a:lnTo>
                  <a:lnTo>
                    <a:pt x="66" y="175"/>
                  </a:lnTo>
                  <a:lnTo>
                    <a:pt x="62" y="175"/>
                  </a:lnTo>
                  <a:lnTo>
                    <a:pt x="62" y="177"/>
                  </a:lnTo>
                  <a:lnTo>
                    <a:pt x="60" y="177"/>
                  </a:lnTo>
                  <a:lnTo>
                    <a:pt x="58" y="181"/>
                  </a:lnTo>
                  <a:lnTo>
                    <a:pt x="58" y="183"/>
                  </a:lnTo>
                  <a:lnTo>
                    <a:pt x="58" y="185"/>
                  </a:lnTo>
                  <a:lnTo>
                    <a:pt x="56" y="185"/>
                  </a:lnTo>
                  <a:lnTo>
                    <a:pt x="56" y="187"/>
                  </a:lnTo>
                  <a:lnTo>
                    <a:pt x="56" y="189"/>
                  </a:lnTo>
                  <a:lnTo>
                    <a:pt x="56" y="191"/>
                  </a:lnTo>
                  <a:lnTo>
                    <a:pt x="56" y="193"/>
                  </a:lnTo>
                  <a:lnTo>
                    <a:pt x="54" y="193"/>
                  </a:lnTo>
                  <a:lnTo>
                    <a:pt x="52" y="195"/>
                  </a:lnTo>
                  <a:lnTo>
                    <a:pt x="50" y="197"/>
                  </a:lnTo>
                  <a:lnTo>
                    <a:pt x="48" y="199"/>
                  </a:lnTo>
                  <a:lnTo>
                    <a:pt x="44" y="201"/>
                  </a:lnTo>
                  <a:lnTo>
                    <a:pt x="44" y="203"/>
                  </a:lnTo>
                  <a:lnTo>
                    <a:pt x="42" y="203"/>
                  </a:lnTo>
                  <a:lnTo>
                    <a:pt x="42" y="205"/>
                  </a:lnTo>
                  <a:lnTo>
                    <a:pt x="40" y="207"/>
                  </a:lnTo>
                  <a:lnTo>
                    <a:pt x="40" y="209"/>
                  </a:lnTo>
                  <a:lnTo>
                    <a:pt x="38" y="209"/>
                  </a:lnTo>
                  <a:lnTo>
                    <a:pt x="36" y="209"/>
                  </a:lnTo>
                  <a:lnTo>
                    <a:pt x="34" y="209"/>
                  </a:lnTo>
                  <a:lnTo>
                    <a:pt x="34" y="211"/>
                  </a:lnTo>
                  <a:lnTo>
                    <a:pt x="32" y="211"/>
                  </a:lnTo>
                  <a:lnTo>
                    <a:pt x="30" y="211"/>
                  </a:lnTo>
                  <a:lnTo>
                    <a:pt x="28" y="211"/>
                  </a:lnTo>
                  <a:lnTo>
                    <a:pt x="26" y="211"/>
                  </a:lnTo>
                  <a:lnTo>
                    <a:pt x="24" y="211"/>
                  </a:lnTo>
                  <a:lnTo>
                    <a:pt x="22" y="211"/>
                  </a:lnTo>
                  <a:lnTo>
                    <a:pt x="20" y="211"/>
                  </a:lnTo>
                  <a:lnTo>
                    <a:pt x="18" y="211"/>
                  </a:lnTo>
                  <a:lnTo>
                    <a:pt x="16" y="211"/>
                  </a:lnTo>
                  <a:lnTo>
                    <a:pt x="14" y="211"/>
                  </a:lnTo>
                  <a:lnTo>
                    <a:pt x="14" y="213"/>
                  </a:lnTo>
                  <a:lnTo>
                    <a:pt x="12" y="211"/>
                  </a:lnTo>
                  <a:lnTo>
                    <a:pt x="12" y="205"/>
                  </a:lnTo>
                  <a:lnTo>
                    <a:pt x="12" y="203"/>
                  </a:lnTo>
                  <a:lnTo>
                    <a:pt x="14" y="203"/>
                  </a:lnTo>
                  <a:lnTo>
                    <a:pt x="14" y="201"/>
                  </a:lnTo>
                  <a:lnTo>
                    <a:pt x="16" y="201"/>
                  </a:lnTo>
                  <a:lnTo>
                    <a:pt x="16" y="199"/>
                  </a:lnTo>
                  <a:lnTo>
                    <a:pt x="18" y="197"/>
                  </a:lnTo>
                  <a:lnTo>
                    <a:pt x="18" y="195"/>
                  </a:lnTo>
                  <a:lnTo>
                    <a:pt x="16" y="189"/>
                  </a:lnTo>
                  <a:lnTo>
                    <a:pt x="16" y="187"/>
                  </a:lnTo>
                  <a:lnTo>
                    <a:pt x="14" y="185"/>
                  </a:lnTo>
                  <a:lnTo>
                    <a:pt x="14" y="183"/>
                  </a:lnTo>
                  <a:lnTo>
                    <a:pt x="14" y="179"/>
                  </a:lnTo>
                  <a:lnTo>
                    <a:pt x="14" y="177"/>
                  </a:lnTo>
                  <a:lnTo>
                    <a:pt x="12" y="175"/>
                  </a:lnTo>
                  <a:lnTo>
                    <a:pt x="10" y="171"/>
                  </a:lnTo>
                  <a:lnTo>
                    <a:pt x="8" y="169"/>
                  </a:lnTo>
                  <a:lnTo>
                    <a:pt x="6" y="167"/>
                  </a:lnTo>
                  <a:lnTo>
                    <a:pt x="6" y="165"/>
                  </a:lnTo>
                  <a:lnTo>
                    <a:pt x="4" y="165"/>
                  </a:lnTo>
                  <a:lnTo>
                    <a:pt x="2" y="163"/>
                  </a:lnTo>
                  <a:lnTo>
                    <a:pt x="0" y="163"/>
                  </a:lnTo>
                  <a:lnTo>
                    <a:pt x="0" y="159"/>
                  </a:lnTo>
                  <a:lnTo>
                    <a:pt x="2" y="155"/>
                  </a:lnTo>
                  <a:lnTo>
                    <a:pt x="2" y="153"/>
                  </a:lnTo>
                  <a:lnTo>
                    <a:pt x="2" y="145"/>
                  </a:lnTo>
                  <a:lnTo>
                    <a:pt x="2" y="141"/>
                  </a:lnTo>
                  <a:lnTo>
                    <a:pt x="2" y="139"/>
                  </a:lnTo>
                  <a:lnTo>
                    <a:pt x="2" y="137"/>
                  </a:lnTo>
                  <a:lnTo>
                    <a:pt x="2" y="131"/>
                  </a:lnTo>
                  <a:lnTo>
                    <a:pt x="2" y="129"/>
                  </a:lnTo>
                  <a:lnTo>
                    <a:pt x="2" y="123"/>
                  </a:lnTo>
                  <a:lnTo>
                    <a:pt x="2" y="119"/>
                  </a:lnTo>
                  <a:lnTo>
                    <a:pt x="2" y="113"/>
                  </a:lnTo>
                  <a:lnTo>
                    <a:pt x="2" y="111"/>
                  </a:lnTo>
                  <a:lnTo>
                    <a:pt x="2" y="105"/>
                  </a:lnTo>
                  <a:lnTo>
                    <a:pt x="2" y="101"/>
                  </a:lnTo>
                  <a:lnTo>
                    <a:pt x="2" y="99"/>
                  </a:lnTo>
                  <a:lnTo>
                    <a:pt x="4" y="99"/>
                  </a:lnTo>
                  <a:lnTo>
                    <a:pt x="10" y="99"/>
                  </a:lnTo>
                  <a:lnTo>
                    <a:pt x="16" y="99"/>
                  </a:lnTo>
                  <a:lnTo>
                    <a:pt x="22" y="99"/>
                  </a:lnTo>
                  <a:lnTo>
                    <a:pt x="22" y="97"/>
                  </a:lnTo>
                  <a:lnTo>
                    <a:pt x="22" y="90"/>
                  </a:lnTo>
                  <a:lnTo>
                    <a:pt x="22" y="82"/>
                  </a:lnTo>
                  <a:lnTo>
                    <a:pt x="22" y="74"/>
                  </a:lnTo>
                  <a:lnTo>
                    <a:pt x="24" y="70"/>
                  </a:lnTo>
                  <a:lnTo>
                    <a:pt x="24" y="56"/>
                  </a:lnTo>
                  <a:lnTo>
                    <a:pt x="24" y="52"/>
                  </a:lnTo>
                  <a:lnTo>
                    <a:pt x="24" y="32"/>
                  </a:lnTo>
                  <a:lnTo>
                    <a:pt x="24" y="20"/>
                  </a:lnTo>
                  <a:lnTo>
                    <a:pt x="24" y="16"/>
                  </a:lnTo>
                  <a:lnTo>
                    <a:pt x="26" y="12"/>
                  </a:lnTo>
                  <a:lnTo>
                    <a:pt x="30" y="12"/>
                  </a:lnTo>
                  <a:lnTo>
                    <a:pt x="36" y="12"/>
                  </a:lnTo>
                  <a:lnTo>
                    <a:pt x="42" y="10"/>
                  </a:lnTo>
                  <a:lnTo>
                    <a:pt x="52" y="8"/>
                  </a:lnTo>
                  <a:lnTo>
                    <a:pt x="58" y="8"/>
                  </a:lnTo>
                  <a:lnTo>
                    <a:pt x="60" y="6"/>
                  </a:lnTo>
                  <a:lnTo>
                    <a:pt x="70" y="4"/>
                  </a:lnTo>
                  <a:lnTo>
                    <a:pt x="72" y="4"/>
                  </a:lnTo>
                  <a:lnTo>
                    <a:pt x="74" y="4"/>
                  </a:lnTo>
                  <a:lnTo>
                    <a:pt x="74" y="6"/>
                  </a:lnTo>
                  <a:lnTo>
                    <a:pt x="74" y="8"/>
                  </a:lnTo>
                  <a:lnTo>
                    <a:pt x="76" y="10"/>
                  </a:lnTo>
                  <a:lnTo>
                    <a:pt x="78" y="12"/>
                  </a:lnTo>
                  <a:lnTo>
                    <a:pt x="78" y="14"/>
                  </a:lnTo>
                  <a:lnTo>
                    <a:pt x="78" y="16"/>
                  </a:lnTo>
                  <a:lnTo>
                    <a:pt x="80" y="16"/>
                  </a:lnTo>
                  <a:lnTo>
                    <a:pt x="82" y="14"/>
                  </a:lnTo>
                  <a:lnTo>
                    <a:pt x="84" y="14"/>
                  </a:lnTo>
                  <a:lnTo>
                    <a:pt x="84" y="12"/>
                  </a:lnTo>
                  <a:lnTo>
                    <a:pt x="84" y="10"/>
                  </a:lnTo>
                  <a:lnTo>
                    <a:pt x="86" y="12"/>
                  </a:lnTo>
                  <a:lnTo>
                    <a:pt x="86" y="10"/>
                  </a:lnTo>
                  <a:lnTo>
                    <a:pt x="88" y="8"/>
                  </a:lnTo>
                  <a:lnTo>
                    <a:pt x="94" y="4"/>
                  </a:lnTo>
                  <a:lnTo>
                    <a:pt x="96" y="4"/>
                  </a:lnTo>
                  <a:lnTo>
                    <a:pt x="98" y="4"/>
                  </a:lnTo>
                  <a:lnTo>
                    <a:pt x="98" y="6"/>
                  </a:lnTo>
                  <a:lnTo>
                    <a:pt x="100" y="6"/>
                  </a:lnTo>
                  <a:lnTo>
                    <a:pt x="102" y="4"/>
                  </a:lnTo>
                  <a:lnTo>
                    <a:pt x="106" y="0"/>
                  </a:lnTo>
                  <a:lnTo>
                    <a:pt x="108" y="0"/>
                  </a:lnTo>
                  <a:lnTo>
                    <a:pt x="110" y="0"/>
                  </a:lnTo>
                  <a:lnTo>
                    <a:pt x="112" y="0"/>
                  </a:lnTo>
                  <a:lnTo>
                    <a:pt x="114" y="0"/>
                  </a:lnTo>
                  <a:lnTo>
                    <a:pt x="116" y="0"/>
                  </a:lnTo>
                  <a:lnTo>
                    <a:pt x="114" y="0"/>
                  </a:lnTo>
                  <a:lnTo>
                    <a:pt x="114" y="2"/>
                  </a:lnTo>
                  <a:lnTo>
                    <a:pt x="116" y="4"/>
                  </a:lnTo>
                  <a:lnTo>
                    <a:pt x="116" y="6"/>
                  </a:lnTo>
                  <a:lnTo>
                    <a:pt x="116" y="8"/>
                  </a:lnTo>
                  <a:lnTo>
                    <a:pt x="118" y="8"/>
                  </a:lnTo>
                  <a:lnTo>
                    <a:pt x="118" y="10"/>
                  </a:lnTo>
                  <a:lnTo>
                    <a:pt x="118" y="12"/>
                  </a:lnTo>
                  <a:lnTo>
                    <a:pt x="118" y="14"/>
                  </a:lnTo>
                  <a:lnTo>
                    <a:pt x="120" y="16"/>
                  </a:lnTo>
                  <a:lnTo>
                    <a:pt x="120" y="18"/>
                  </a:lnTo>
                  <a:lnTo>
                    <a:pt x="122" y="18"/>
                  </a:lnTo>
                  <a:lnTo>
                    <a:pt x="124" y="20"/>
                  </a:lnTo>
                  <a:lnTo>
                    <a:pt x="126" y="24"/>
                  </a:lnTo>
                  <a:lnTo>
                    <a:pt x="126" y="26"/>
                  </a:lnTo>
                  <a:lnTo>
                    <a:pt x="128" y="26"/>
                  </a:lnTo>
                  <a:lnTo>
                    <a:pt x="128" y="28"/>
                  </a:lnTo>
                  <a:lnTo>
                    <a:pt x="126" y="28"/>
                  </a:lnTo>
                  <a:lnTo>
                    <a:pt x="126" y="30"/>
                  </a:lnTo>
                  <a:lnTo>
                    <a:pt x="128" y="30"/>
                  </a:lnTo>
                  <a:lnTo>
                    <a:pt x="128" y="32"/>
                  </a:lnTo>
                  <a:lnTo>
                    <a:pt x="128" y="34"/>
                  </a:lnTo>
                  <a:lnTo>
                    <a:pt x="130" y="36"/>
                  </a:lnTo>
                  <a:lnTo>
                    <a:pt x="130" y="40"/>
                  </a:lnTo>
                  <a:lnTo>
                    <a:pt x="132" y="40"/>
                  </a:lnTo>
                  <a:lnTo>
                    <a:pt x="132" y="42"/>
                  </a:lnTo>
                  <a:lnTo>
                    <a:pt x="134" y="42"/>
                  </a:lnTo>
                  <a:lnTo>
                    <a:pt x="136" y="44"/>
                  </a:lnTo>
                  <a:lnTo>
                    <a:pt x="138" y="46"/>
                  </a:lnTo>
                  <a:lnTo>
                    <a:pt x="140" y="46"/>
                  </a:lnTo>
                  <a:lnTo>
                    <a:pt x="140" y="48"/>
                  </a:lnTo>
                  <a:lnTo>
                    <a:pt x="142" y="48"/>
                  </a:lnTo>
                  <a:lnTo>
                    <a:pt x="142" y="50"/>
                  </a:lnTo>
                  <a:lnTo>
                    <a:pt x="148" y="52"/>
                  </a:lnTo>
                  <a:lnTo>
                    <a:pt x="150" y="52"/>
                  </a:lnTo>
                  <a:lnTo>
                    <a:pt x="152" y="54"/>
                  </a:lnTo>
                  <a:lnTo>
                    <a:pt x="154" y="54"/>
                  </a:lnTo>
                  <a:lnTo>
                    <a:pt x="154" y="58"/>
                  </a:lnTo>
                  <a:lnTo>
                    <a:pt x="154" y="60"/>
                  </a:lnTo>
                  <a:lnTo>
                    <a:pt x="154" y="62"/>
                  </a:lnTo>
                  <a:lnTo>
                    <a:pt x="154" y="64"/>
                  </a:lnTo>
                  <a:lnTo>
                    <a:pt x="156" y="64"/>
                  </a:lnTo>
                  <a:lnTo>
                    <a:pt x="158" y="64"/>
                  </a:lnTo>
                  <a:lnTo>
                    <a:pt x="160" y="64"/>
                  </a:lnTo>
                  <a:lnTo>
                    <a:pt x="162" y="64"/>
                  </a:lnTo>
                  <a:lnTo>
                    <a:pt x="164" y="64"/>
                  </a:lnTo>
                  <a:lnTo>
                    <a:pt x="164" y="66"/>
                  </a:lnTo>
                  <a:lnTo>
                    <a:pt x="164" y="68"/>
                  </a:lnTo>
                  <a:lnTo>
                    <a:pt x="162" y="70"/>
                  </a:lnTo>
                  <a:lnTo>
                    <a:pt x="162" y="72"/>
                  </a:lnTo>
                  <a:lnTo>
                    <a:pt x="162" y="76"/>
                  </a:lnTo>
                  <a:lnTo>
                    <a:pt x="162" y="78"/>
                  </a:lnTo>
                  <a:lnTo>
                    <a:pt x="164" y="78"/>
                  </a:lnTo>
                  <a:lnTo>
                    <a:pt x="164" y="80"/>
                  </a:lnTo>
                  <a:lnTo>
                    <a:pt x="166" y="80"/>
                  </a:lnTo>
                  <a:lnTo>
                    <a:pt x="166" y="82"/>
                  </a:lnTo>
                  <a:lnTo>
                    <a:pt x="166" y="84"/>
                  </a:lnTo>
                  <a:lnTo>
                    <a:pt x="166" y="86"/>
                  </a:lnTo>
                  <a:lnTo>
                    <a:pt x="166" y="88"/>
                  </a:lnTo>
                  <a:lnTo>
                    <a:pt x="168" y="88"/>
                  </a:lnTo>
                  <a:lnTo>
                    <a:pt x="170" y="90"/>
                  </a:lnTo>
                  <a:lnTo>
                    <a:pt x="172" y="88"/>
                  </a:lnTo>
                  <a:lnTo>
                    <a:pt x="174" y="90"/>
                  </a:lnTo>
                  <a:lnTo>
                    <a:pt x="176" y="90"/>
                  </a:lnTo>
                  <a:lnTo>
                    <a:pt x="178" y="90"/>
                  </a:lnTo>
                  <a:lnTo>
                    <a:pt x="180" y="90"/>
                  </a:lnTo>
                  <a:lnTo>
                    <a:pt x="184" y="92"/>
                  </a:lnTo>
                  <a:lnTo>
                    <a:pt x="184" y="93"/>
                  </a:lnTo>
                  <a:lnTo>
                    <a:pt x="186" y="93"/>
                  </a:lnTo>
                  <a:lnTo>
                    <a:pt x="188" y="93"/>
                  </a:lnTo>
                  <a:lnTo>
                    <a:pt x="188" y="95"/>
                  </a:lnTo>
                  <a:lnTo>
                    <a:pt x="188" y="97"/>
                  </a:lnTo>
                  <a:lnTo>
                    <a:pt x="188" y="99"/>
                  </a:lnTo>
                  <a:lnTo>
                    <a:pt x="190" y="99"/>
                  </a:lnTo>
                  <a:lnTo>
                    <a:pt x="190" y="101"/>
                  </a:lnTo>
                  <a:lnTo>
                    <a:pt x="192" y="101"/>
                  </a:lnTo>
                  <a:lnTo>
                    <a:pt x="192" y="99"/>
                  </a:lnTo>
                  <a:lnTo>
                    <a:pt x="194" y="103"/>
                  </a:lnTo>
                  <a:lnTo>
                    <a:pt x="192" y="103"/>
                  </a:lnTo>
                  <a:lnTo>
                    <a:pt x="188" y="103"/>
                  </a:lnTo>
                  <a:lnTo>
                    <a:pt x="186" y="103"/>
                  </a:lnTo>
                  <a:lnTo>
                    <a:pt x="186" y="105"/>
                  </a:lnTo>
                  <a:lnTo>
                    <a:pt x="186" y="107"/>
                  </a:lnTo>
                  <a:lnTo>
                    <a:pt x="186" y="109"/>
                  </a:lnTo>
                  <a:lnTo>
                    <a:pt x="184" y="109"/>
                  </a:lnTo>
                  <a:lnTo>
                    <a:pt x="182" y="111"/>
                  </a:lnTo>
                  <a:lnTo>
                    <a:pt x="178" y="111"/>
                  </a:lnTo>
                  <a:lnTo>
                    <a:pt x="174" y="113"/>
                  </a:lnTo>
                  <a:lnTo>
                    <a:pt x="172" y="113"/>
                  </a:lnTo>
                  <a:lnTo>
                    <a:pt x="168" y="113"/>
                  </a:lnTo>
                  <a:lnTo>
                    <a:pt x="168" y="115"/>
                  </a:lnTo>
                  <a:lnTo>
                    <a:pt x="166" y="115"/>
                  </a:lnTo>
                  <a:lnTo>
                    <a:pt x="166" y="117"/>
                  </a:lnTo>
                  <a:lnTo>
                    <a:pt x="166" y="119"/>
                  </a:lnTo>
                  <a:lnTo>
                    <a:pt x="166" y="121"/>
                  </a:lnTo>
                  <a:lnTo>
                    <a:pt x="162" y="125"/>
                  </a:lnTo>
                  <a:lnTo>
                    <a:pt x="160" y="125"/>
                  </a:lnTo>
                  <a:lnTo>
                    <a:pt x="158" y="127"/>
                  </a:lnTo>
                  <a:lnTo>
                    <a:pt x="156" y="127"/>
                  </a:lnTo>
                  <a:lnTo>
                    <a:pt x="156" y="129"/>
                  </a:lnTo>
                  <a:lnTo>
                    <a:pt x="156" y="131"/>
                  </a:lnTo>
                  <a:lnTo>
                    <a:pt x="154" y="131"/>
                  </a:lnTo>
                  <a:lnTo>
                    <a:pt x="152" y="131"/>
                  </a:lnTo>
                  <a:lnTo>
                    <a:pt x="148" y="133"/>
                  </a:lnTo>
                  <a:lnTo>
                    <a:pt x="146" y="135"/>
                  </a:lnTo>
                  <a:lnTo>
                    <a:pt x="146" y="137"/>
                  </a:lnTo>
                  <a:lnTo>
                    <a:pt x="144" y="137"/>
                  </a:lnTo>
                  <a:lnTo>
                    <a:pt x="144" y="139"/>
                  </a:lnTo>
                  <a:lnTo>
                    <a:pt x="142" y="143"/>
                  </a:lnTo>
                  <a:lnTo>
                    <a:pt x="142" y="147"/>
                  </a:lnTo>
                  <a:lnTo>
                    <a:pt x="140" y="151"/>
                  </a:lnTo>
                  <a:lnTo>
                    <a:pt x="140" y="153"/>
                  </a:lnTo>
                  <a:lnTo>
                    <a:pt x="138" y="153"/>
                  </a:lnTo>
                  <a:lnTo>
                    <a:pt x="134" y="157"/>
                  </a:lnTo>
                  <a:lnTo>
                    <a:pt x="132" y="157"/>
                  </a:lnTo>
                  <a:lnTo>
                    <a:pt x="132" y="159"/>
                  </a:lnTo>
                  <a:lnTo>
                    <a:pt x="132" y="161"/>
                  </a:lnTo>
                  <a:lnTo>
                    <a:pt x="130" y="161"/>
                  </a:lnTo>
                  <a:close/>
                </a:path>
              </a:pathLst>
            </a:custGeom>
            <a:solidFill>
              <a:schemeClr val="bg1">
                <a:lumMod val="85000"/>
              </a:schemeClr>
            </a:solidFill>
            <a:ln w="3175">
              <a:solidFill>
                <a:schemeClr val="bg1"/>
              </a:solidFill>
              <a:prstDash val="sysDot"/>
              <a:round/>
              <a:headEnd/>
              <a:tailEnd/>
            </a:ln>
          </p:spPr>
          <p:txBody>
            <a:bodyPr/>
            <a:lstStyle/>
            <a:p>
              <a:endParaRPr lang="de-DE" sz="2400" dirty="0">
                <a:solidFill>
                  <a:srgbClr val="000000"/>
                </a:solidFill>
              </a:endParaRPr>
            </a:p>
          </p:txBody>
        </p:sp>
        <p:sp>
          <p:nvSpPr>
            <p:cNvPr id="1264" name="Freeform 2478"/>
            <p:cNvSpPr>
              <a:spLocks/>
            </p:cNvSpPr>
            <p:nvPr/>
          </p:nvSpPr>
          <p:spPr bwMode="auto">
            <a:xfrm>
              <a:off x="4363165" y="3026776"/>
              <a:ext cx="2822" cy="1639"/>
            </a:xfrm>
            <a:custGeom>
              <a:avLst/>
              <a:gdLst>
                <a:gd name="T0" fmla="*/ 0 w 2"/>
                <a:gd name="T1" fmla="*/ 2147483647 h 2"/>
                <a:gd name="T2" fmla="*/ 0 w 2"/>
                <a:gd name="T3" fmla="*/ 0 h 2"/>
                <a:gd name="T4" fmla="*/ 2147483647 w 2"/>
                <a:gd name="T5" fmla="*/ 0 h 2"/>
                <a:gd name="T6" fmla="*/ 0 w 2"/>
                <a:gd name="T7" fmla="*/ 2147483647 h 2"/>
                <a:gd name="T8" fmla="*/ 0 60000 65536"/>
                <a:gd name="T9" fmla="*/ 0 60000 65536"/>
                <a:gd name="T10" fmla="*/ 0 60000 65536"/>
                <a:gd name="T11" fmla="*/ 0 60000 65536"/>
                <a:gd name="T12" fmla="*/ 0 w 2"/>
                <a:gd name="T13" fmla="*/ 0 h 2"/>
                <a:gd name="T14" fmla="*/ 2 w 2"/>
                <a:gd name="T15" fmla="*/ 2 h 2"/>
              </a:gdLst>
              <a:ahLst/>
              <a:cxnLst>
                <a:cxn ang="T8">
                  <a:pos x="T0" y="T1"/>
                </a:cxn>
                <a:cxn ang="T9">
                  <a:pos x="T2" y="T3"/>
                </a:cxn>
                <a:cxn ang="T10">
                  <a:pos x="T4" y="T5"/>
                </a:cxn>
                <a:cxn ang="T11">
                  <a:pos x="T6" y="T7"/>
                </a:cxn>
              </a:cxnLst>
              <a:rect l="T12" t="T13" r="T14" b="T15"/>
              <a:pathLst>
                <a:path w="2" h="2">
                  <a:moveTo>
                    <a:pt x="0" y="2"/>
                  </a:moveTo>
                  <a:lnTo>
                    <a:pt x="0" y="0"/>
                  </a:lnTo>
                  <a:lnTo>
                    <a:pt x="2" y="0"/>
                  </a:lnTo>
                  <a:lnTo>
                    <a:pt x="0" y="2"/>
                  </a:lnTo>
                  <a:close/>
                </a:path>
              </a:pathLst>
            </a:custGeom>
            <a:solidFill>
              <a:schemeClr val="tx2"/>
            </a:solidFill>
            <a:ln w="3175">
              <a:solidFill>
                <a:schemeClr val="bg1"/>
              </a:solidFill>
              <a:prstDash val="sysDot"/>
              <a:round/>
              <a:headEnd/>
              <a:tailEnd/>
            </a:ln>
          </p:spPr>
          <p:txBody>
            <a:bodyPr/>
            <a:lstStyle/>
            <a:p>
              <a:endParaRPr lang="de-DE" sz="2400" dirty="0">
                <a:solidFill>
                  <a:srgbClr val="000000"/>
                </a:solidFill>
              </a:endParaRPr>
            </a:p>
          </p:txBody>
        </p:sp>
        <p:sp>
          <p:nvSpPr>
            <p:cNvPr id="1265" name="Freeform 2479"/>
            <p:cNvSpPr>
              <a:spLocks/>
            </p:cNvSpPr>
            <p:nvPr/>
          </p:nvSpPr>
          <p:spPr bwMode="auto">
            <a:xfrm>
              <a:off x="4220649" y="2776078"/>
              <a:ext cx="245522" cy="237591"/>
            </a:xfrm>
            <a:custGeom>
              <a:avLst/>
              <a:gdLst>
                <a:gd name="T0" fmla="*/ 2147483647 w 248"/>
                <a:gd name="T1" fmla="*/ 2147483647 h 230"/>
                <a:gd name="T2" fmla="*/ 2147483647 w 248"/>
                <a:gd name="T3" fmla="*/ 2147483647 h 230"/>
                <a:gd name="T4" fmla="*/ 2147483647 w 248"/>
                <a:gd name="T5" fmla="*/ 2147483647 h 230"/>
                <a:gd name="T6" fmla="*/ 2147483647 w 248"/>
                <a:gd name="T7" fmla="*/ 2147483647 h 230"/>
                <a:gd name="T8" fmla="*/ 2147483647 w 248"/>
                <a:gd name="T9" fmla="*/ 2147483647 h 230"/>
                <a:gd name="T10" fmla="*/ 2147483647 w 248"/>
                <a:gd name="T11" fmla="*/ 2147483647 h 230"/>
                <a:gd name="T12" fmla="*/ 2147483647 w 248"/>
                <a:gd name="T13" fmla="*/ 2147483647 h 230"/>
                <a:gd name="T14" fmla="*/ 2147483647 w 248"/>
                <a:gd name="T15" fmla="*/ 2147483647 h 230"/>
                <a:gd name="T16" fmla="*/ 2147483647 w 248"/>
                <a:gd name="T17" fmla="*/ 2147483647 h 230"/>
                <a:gd name="T18" fmla="*/ 2147483647 w 248"/>
                <a:gd name="T19" fmla="*/ 2147483647 h 230"/>
                <a:gd name="T20" fmla="*/ 2147483647 w 248"/>
                <a:gd name="T21" fmla="*/ 2147483647 h 230"/>
                <a:gd name="T22" fmla="*/ 2147483647 w 248"/>
                <a:gd name="T23" fmla="*/ 2147483647 h 230"/>
                <a:gd name="T24" fmla="*/ 2147483647 w 248"/>
                <a:gd name="T25" fmla="*/ 2147483647 h 230"/>
                <a:gd name="T26" fmla="*/ 2147483647 w 248"/>
                <a:gd name="T27" fmla="*/ 2147483647 h 230"/>
                <a:gd name="T28" fmla="*/ 2147483647 w 248"/>
                <a:gd name="T29" fmla="*/ 2147483647 h 230"/>
                <a:gd name="T30" fmla="*/ 2147483647 w 248"/>
                <a:gd name="T31" fmla="*/ 2147483647 h 230"/>
                <a:gd name="T32" fmla="*/ 2147483647 w 248"/>
                <a:gd name="T33" fmla="*/ 2147483647 h 230"/>
                <a:gd name="T34" fmla="*/ 2147483647 w 248"/>
                <a:gd name="T35" fmla="*/ 2147483647 h 230"/>
                <a:gd name="T36" fmla="*/ 2147483647 w 248"/>
                <a:gd name="T37" fmla="*/ 2147483647 h 230"/>
                <a:gd name="T38" fmla="*/ 2147483647 w 248"/>
                <a:gd name="T39" fmla="*/ 2147483647 h 230"/>
                <a:gd name="T40" fmla="*/ 2147483647 w 248"/>
                <a:gd name="T41" fmla="*/ 2147483647 h 230"/>
                <a:gd name="T42" fmla="*/ 2147483647 w 248"/>
                <a:gd name="T43" fmla="*/ 2147483647 h 230"/>
                <a:gd name="T44" fmla="*/ 2147483647 w 248"/>
                <a:gd name="T45" fmla="*/ 2147483647 h 230"/>
                <a:gd name="T46" fmla="*/ 2147483647 w 248"/>
                <a:gd name="T47" fmla="*/ 2147483647 h 230"/>
                <a:gd name="T48" fmla="*/ 2147483647 w 248"/>
                <a:gd name="T49" fmla="*/ 2147483647 h 230"/>
                <a:gd name="T50" fmla="*/ 2147483647 w 248"/>
                <a:gd name="T51" fmla="*/ 2147483647 h 230"/>
                <a:gd name="T52" fmla="*/ 0 w 248"/>
                <a:gd name="T53" fmla="*/ 2147483647 h 230"/>
                <a:gd name="T54" fmla="*/ 0 w 248"/>
                <a:gd name="T55" fmla="*/ 2147483647 h 230"/>
                <a:gd name="T56" fmla="*/ 2147483647 w 248"/>
                <a:gd name="T57" fmla="*/ 2147483647 h 230"/>
                <a:gd name="T58" fmla="*/ 2147483647 w 248"/>
                <a:gd name="T59" fmla="*/ 2147483647 h 230"/>
                <a:gd name="T60" fmla="*/ 2147483647 w 248"/>
                <a:gd name="T61" fmla="*/ 2147483647 h 230"/>
                <a:gd name="T62" fmla="*/ 2147483647 w 248"/>
                <a:gd name="T63" fmla="*/ 2147483647 h 230"/>
                <a:gd name="T64" fmla="*/ 2147483647 w 248"/>
                <a:gd name="T65" fmla="*/ 2147483647 h 230"/>
                <a:gd name="T66" fmla="*/ 2147483647 w 248"/>
                <a:gd name="T67" fmla="*/ 2147483647 h 230"/>
                <a:gd name="T68" fmla="*/ 2147483647 w 248"/>
                <a:gd name="T69" fmla="*/ 2147483647 h 230"/>
                <a:gd name="T70" fmla="*/ 2147483647 w 248"/>
                <a:gd name="T71" fmla="*/ 2147483647 h 230"/>
                <a:gd name="T72" fmla="*/ 2147483647 w 248"/>
                <a:gd name="T73" fmla="*/ 2147483647 h 230"/>
                <a:gd name="T74" fmla="*/ 2147483647 w 248"/>
                <a:gd name="T75" fmla="*/ 2147483647 h 230"/>
                <a:gd name="T76" fmla="*/ 2147483647 w 248"/>
                <a:gd name="T77" fmla="*/ 2147483647 h 230"/>
                <a:gd name="T78" fmla="*/ 2147483647 w 248"/>
                <a:gd name="T79" fmla="*/ 2147483647 h 230"/>
                <a:gd name="T80" fmla="*/ 2147483647 w 248"/>
                <a:gd name="T81" fmla="*/ 2147483647 h 230"/>
                <a:gd name="T82" fmla="*/ 2147483647 w 248"/>
                <a:gd name="T83" fmla="*/ 2147483647 h 230"/>
                <a:gd name="T84" fmla="*/ 2147483647 w 248"/>
                <a:gd name="T85" fmla="*/ 2147483647 h 230"/>
                <a:gd name="T86" fmla="*/ 2147483647 w 248"/>
                <a:gd name="T87" fmla="*/ 2147483647 h 230"/>
                <a:gd name="T88" fmla="*/ 2147483647 w 248"/>
                <a:gd name="T89" fmla="*/ 2147483647 h 230"/>
                <a:gd name="T90" fmla="*/ 2147483647 w 248"/>
                <a:gd name="T91" fmla="*/ 2147483647 h 230"/>
                <a:gd name="T92" fmla="*/ 2147483647 w 248"/>
                <a:gd name="T93" fmla="*/ 2147483647 h 230"/>
                <a:gd name="T94" fmla="*/ 2147483647 w 248"/>
                <a:gd name="T95" fmla="*/ 2147483647 h 230"/>
                <a:gd name="T96" fmla="*/ 2147483647 w 248"/>
                <a:gd name="T97" fmla="*/ 2147483647 h 230"/>
                <a:gd name="T98" fmla="*/ 2147483647 w 248"/>
                <a:gd name="T99" fmla="*/ 2147483647 h 230"/>
                <a:gd name="T100" fmla="*/ 2147483647 w 248"/>
                <a:gd name="T101" fmla="*/ 2147483647 h 230"/>
                <a:gd name="T102" fmla="*/ 2147483647 w 248"/>
                <a:gd name="T103" fmla="*/ 2147483647 h 230"/>
                <a:gd name="T104" fmla="*/ 2147483647 w 248"/>
                <a:gd name="T105" fmla="*/ 2147483647 h 230"/>
                <a:gd name="T106" fmla="*/ 2147483647 w 248"/>
                <a:gd name="T107" fmla="*/ 2147483647 h 230"/>
                <a:gd name="T108" fmla="*/ 2147483647 w 248"/>
                <a:gd name="T109" fmla="*/ 2147483647 h 230"/>
                <a:gd name="T110" fmla="*/ 2147483647 w 248"/>
                <a:gd name="T111" fmla="*/ 2147483647 h 230"/>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w 248"/>
                <a:gd name="T169" fmla="*/ 0 h 230"/>
                <a:gd name="T170" fmla="*/ 248 w 248"/>
                <a:gd name="T171" fmla="*/ 230 h 230"/>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T168" t="T169" r="T170" b="T171"/>
              <a:pathLst>
                <a:path w="248" h="230">
                  <a:moveTo>
                    <a:pt x="190" y="158"/>
                  </a:moveTo>
                  <a:lnTo>
                    <a:pt x="188" y="158"/>
                  </a:lnTo>
                  <a:lnTo>
                    <a:pt x="190" y="158"/>
                  </a:lnTo>
                  <a:lnTo>
                    <a:pt x="190" y="162"/>
                  </a:lnTo>
                  <a:lnTo>
                    <a:pt x="188" y="164"/>
                  </a:lnTo>
                  <a:lnTo>
                    <a:pt x="188" y="166"/>
                  </a:lnTo>
                  <a:lnTo>
                    <a:pt x="186" y="166"/>
                  </a:lnTo>
                  <a:lnTo>
                    <a:pt x="184" y="168"/>
                  </a:lnTo>
                  <a:lnTo>
                    <a:pt x="184" y="170"/>
                  </a:lnTo>
                  <a:lnTo>
                    <a:pt x="184" y="172"/>
                  </a:lnTo>
                  <a:lnTo>
                    <a:pt x="184" y="174"/>
                  </a:lnTo>
                  <a:lnTo>
                    <a:pt x="182" y="174"/>
                  </a:lnTo>
                  <a:lnTo>
                    <a:pt x="180" y="176"/>
                  </a:lnTo>
                  <a:lnTo>
                    <a:pt x="180" y="178"/>
                  </a:lnTo>
                  <a:lnTo>
                    <a:pt x="178" y="178"/>
                  </a:lnTo>
                  <a:lnTo>
                    <a:pt x="176" y="178"/>
                  </a:lnTo>
                  <a:lnTo>
                    <a:pt x="176" y="176"/>
                  </a:lnTo>
                  <a:lnTo>
                    <a:pt x="176" y="174"/>
                  </a:lnTo>
                  <a:lnTo>
                    <a:pt x="176" y="172"/>
                  </a:lnTo>
                  <a:lnTo>
                    <a:pt x="174" y="170"/>
                  </a:lnTo>
                  <a:lnTo>
                    <a:pt x="172" y="170"/>
                  </a:lnTo>
                  <a:lnTo>
                    <a:pt x="172" y="168"/>
                  </a:lnTo>
                  <a:lnTo>
                    <a:pt x="170" y="166"/>
                  </a:lnTo>
                  <a:lnTo>
                    <a:pt x="168" y="164"/>
                  </a:lnTo>
                  <a:lnTo>
                    <a:pt x="166" y="164"/>
                  </a:lnTo>
                  <a:lnTo>
                    <a:pt x="166" y="162"/>
                  </a:lnTo>
                  <a:lnTo>
                    <a:pt x="164" y="164"/>
                  </a:lnTo>
                  <a:lnTo>
                    <a:pt x="164" y="168"/>
                  </a:lnTo>
                  <a:lnTo>
                    <a:pt x="158" y="168"/>
                  </a:lnTo>
                  <a:lnTo>
                    <a:pt x="156" y="168"/>
                  </a:lnTo>
                  <a:lnTo>
                    <a:pt x="156" y="166"/>
                  </a:lnTo>
                  <a:lnTo>
                    <a:pt x="156" y="164"/>
                  </a:lnTo>
                  <a:lnTo>
                    <a:pt x="154" y="166"/>
                  </a:lnTo>
                  <a:lnTo>
                    <a:pt x="150" y="170"/>
                  </a:lnTo>
                  <a:lnTo>
                    <a:pt x="148" y="170"/>
                  </a:lnTo>
                  <a:lnTo>
                    <a:pt x="146" y="174"/>
                  </a:lnTo>
                  <a:lnTo>
                    <a:pt x="146" y="176"/>
                  </a:lnTo>
                  <a:lnTo>
                    <a:pt x="144" y="176"/>
                  </a:lnTo>
                  <a:lnTo>
                    <a:pt x="142" y="178"/>
                  </a:lnTo>
                  <a:lnTo>
                    <a:pt x="140" y="180"/>
                  </a:lnTo>
                  <a:lnTo>
                    <a:pt x="140" y="182"/>
                  </a:lnTo>
                  <a:lnTo>
                    <a:pt x="138" y="182"/>
                  </a:lnTo>
                  <a:lnTo>
                    <a:pt x="136" y="186"/>
                  </a:lnTo>
                  <a:lnTo>
                    <a:pt x="132" y="188"/>
                  </a:lnTo>
                  <a:lnTo>
                    <a:pt x="132" y="192"/>
                  </a:lnTo>
                  <a:lnTo>
                    <a:pt x="130" y="192"/>
                  </a:lnTo>
                  <a:lnTo>
                    <a:pt x="130" y="194"/>
                  </a:lnTo>
                  <a:lnTo>
                    <a:pt x="130" y="196"/>
                  </a:lnTo>
                  <a:lnTo>
                    <a:pt x="130" y="198"/>
                  </a:lnTo>
                  <a:lnTo>
                    <a:pt x="130" y="200"/>
                  </a:lnTo>
                  <a:lnTo>
                    <a:pt x="130" y="202"/>
                  </a:lnTo>
                  <a:lnTo>
                    <a:pt x="128" y="204"/>
                  </a:lnTo>
                  <a:lnTo>
                    <a:pt x="130" y="204"/>
                  </a:lnTo>
                  <a:lnTo>
                    <a:pt x="128" y="208"/>
                  </a:lnTo>
                  <a:lnTo>
                    <a:pt x="126" y="212"/>
                  </a:lnTo>
                  <a:lnTo>
                    <a:pt x="124" y="214"/>
                  </a:lnTo>
                  <a:lnTo>
                    <a:pt x="124" y="216"/>
                  </a:lnTo>
                  <a:lnTo>
                    <a:pt x="122" y="216"/>
                  </a:lnTo>
                  <a:lnTo>
                    <a:pt x="122" y="218"/>
                  </a:lnTo>
                  <a:lnTo>
                    <a:pt x="122" y="220"/>
                  </a:lnTo>
                  <a:lnTo>
                    <a:pt x="120" y="218"/>
                  </a:lnTo>
                  <a:lnTo>
                    <a:pt x="118" y="216"/>
                  </a:lnTo>
                  <a:lnTo>
                    <a:pt x="116" y="216"/>
                  </a:lnTo>
                  <a:lnTo>
                    <a:pt x="118" y="218"/>
                  </a:lnTo>
                  <a:lnTo>
                    <a:pt x="118" y="220"/>
                  </a:lnTo>
                  <a:lnTo>
                    <a:pt x="118" y="222"/>
                  </a:lnTo>
                  <a:lnTo>
                    <a:pt x="118" y="224"/>
                  </a:lnTo>
                  <a:lnTo>
                    <a:pt x="116" y="224"/>
                  </a:lnTo>
                  <a:lnTo>
                    <a:pt x="114" y="222"/>
                  </a:lnTo>
                  <a:lnTo>
                    <a:pt x="112" y="222"/>
                  </a:lnTo>
                  <a:lnTo>
                    <a:pt x="106" y="224"/>
                  </a:lnTo>
                  <a:lnTo>
                    <a:pt x="104" y="224"/>
                  </a:lnTo>
                  <a:lnTo>
                    <a:pt x="102" y="224"/>
                  </a:lnTo>
                  <a:lnTo>
                    <a:pt x="100" y="224"/>
                  </a:lnTo>
                  <a:lnTo>
                    <a:pt x="100" y="222"/>
                  </a:lnTo>
                  <a:lnTo>
                    <a:pt x="100" y="220"/>
                  </a:lnTo>
                  <a:lnTo>
                    <a:pt x="102" y="220"/>
                  </a:lnTo>
                  <a:lnTo>
                    <a:pt x="100" y="220"/>
                  </a:lnTo>
                  <a:lnTo>
                    <a:pt x="100" y="222"/>
                  </a:lnTo>
                  <a:lnTo>
                    <a:pt x="98" y="222"/>
                  </a:lnTo>
                  <a:lnTo>
                    <a:pt x="96" y="222"/>
                  </a:lnTo>
                  <a:lnTo>
                    <a:pt x="94" y="222"/>
                  </a:lnTo>
                  <a:lnTo>
                    <a:pt x="94" y="220"/>
                  </a:lnTo>
                  <a:lnTo>
                    <a:pt x="90" y="218"/>
                  </a:lnTo>
                  <a:lnTo>
                    <a:pt x="90" y="220"/>
                  </a:lnTo>
                  <a:lnTo>
                    <a:pt x="92" y="220"/>
                  </a:lnTo>
                  <a:lnTo>
                    <a:pt x="92" y="222"/>
                  </a:lnTo>
                  <a:lnTo>
                    <a:pt x="94" y="224"/>
                  </a:lnTo>
                  <a:lnTo>
                    <a:pt x="92" y="224"/>
                  </a:lnTo>
                  <a:lnTo>
                    <a:pt x="90" y="226"/>
                  </a:lnTo>
                  <a:lnTo>
                    <a:pt x="90" y="224"/>
                  </a:lnTo>
                  <a:lnTo>
                    <a:pt x="90" y="222"/>
                  </a:lnTo>
                  <a:lnTo>
                    <a:pt x="90" y="220"/>
                  </a:lnTo>
                  <a:lnTo>
                    <a:pt x="90" y="218"/>
                  </a:lnTo>
                  <a:lnTo>
                    <a:pt x="88" y="218"/>
                  </a:lnTo>
                  <a:lnTo>
                    <a:pt x="86" y="220"/>
                  </a:lnTo>
                  <a:lnTo>
                    <a:pt x="88" y="220"/>
                  </a:lnTo>
                  <a:lnTo>
                    <a:pt x="88" y="224"/>
                  </a:lnTo>
                  <a:lnTo>
                    <a:pt x="88" y="226"/>
                  </a:lnTo>
                  <a:lnTo>
                    <a:pt x="90" y="226"/>
                  </a:lnTo>
                  <a:lnTo>
                    <a:pt x="90" y="228"/>
                  </a:lnTo>
                  <a:lnTo>
                    <a:pt x="88" y="228"/>
                  </a:lnTo>
                  <a:lnTo>
                    <a:pt x="86" y="226"/>
                  </a:lnTo>
                  <a:lnTo>
                    <a:pt x="86" y="224"/>
                  </a:lnTo>
                  <a:lnTo>
                    <a:pt x="84" y="218"/>
                  </a:lnTo>
                  <a:lnTo>
                    <a:pt x="84" y="224"/>
                  </a:lnTo>
                  <a:lnTo>
                    <a:pt x="86" y="226"/>
                  </a:lnTo>
                  <a:lnTo>
                    <a:pt x="86" y="228"/>
                  </a:lnTo>
                  <a:lnTo>
                    <a:pt x="84" y="228"/>
                  </a:lnTo>
                  <a:lnTo>
                    <a:pt x="84" y="226"/>
                  </a:lnTo>
                  <a:lnTo>
                    <a:pt x="84" y="224"/>
                  </a:lnTo>
                  <a:lnTo>
                    <a:pt x="84" y="222"/>
                  </a:lnTo>
                  <a:lnTo>
                    <a:pt x="84" y="224"/>
                  </a:lnTo>
                  <a:lnTo>
                    <a:pt x="84" y="226"/>
                  </a:lnTo>
                  <a:lnTo>
                    <a:pt x="84" y="228"/>
                  </a:lnTo>
                  <a:lnTo>
                    <a:pt x="82" y="228"/>
                  </a:lnTo>
                  <a:lnTo>
                    <a:pt x="80" y="228"/>
                  </a:lnTo>
                  <a:lnTo>
                    <a:pt x="78" y="228"/>
                  </a:lnTo>
                  <a:lnTo>
                    <a:pt x="76" y="230"/>
                  </a:lnTo>
                  <a:lnTo>
                    <a:pt x="74" y="230"/>
                  </a:lnTo>
                  <a:lnTo>
                    <a:pt x="74" y="228"/>
                  </a:lnTo>
                  <a:lnTo>
                    <a:pt x="76" y="228"/>
                  </a:lnTo>
                  <a:lnTo>
                    <a:pt x="76" y="226"/>
                  </a:lnTo>
                  <a:lnTo>
                    <a:pt x="74" y="226"/>
                  </a:lnTo>
                  <a:lnTo>
                    <a:pt x="74" y="228"/>
                  </a:lnTo>
                  <a:lnTo>
                    <a:pt x="74" y="230"/>
                  </a:lnTo>
                  <a:lnTo>
                    <a:pt x="72" y="230"/>
                  </a:lnTo>
                  <a:lnTo>
                    <a:pt x="70" y="230"/>
                  </a:lnTo>
                  <a:lnTo>
                    <a:pt x="68" y="228"/>
                  </a:lnTo>
                  <a:lnTo>
                    <a:pt x="66" y="228"/>
                  </a:lnTo>
                  <a:lnTo>
                    <a:pt x="64" y="224"/>
                  </a:lnTo>
                  <a:lnTo>
                    <a:pt x="62" y="222"/>
                  </a:lnTo>
                  <a:lnTo>
                    <a:pt x="60" y="220"/>
                  </a:lnTo>
                  <a:lnTo>
                    <a:pt x="60" y="218"/>
                  </a:lnTo>
                  <a:lnTo>
                    <a:pt x="58" y="216"/>
                  </a:lnTo>
                  <a:lnTo>
                    <a:pt x="58" y="214"/>
                  </a:lnTo>
                  <a:lnTo>
                    <a:pt x="56" y="210"/>
                  </a:lnTo>
                  <a:lnTo>
                    <a:pt x="56" y="208"/>
                  </a:lnTo>
                  <a:lnTo>
                    <a:pt x="58" y="208"/>
                  </a:lnTo>
                  <a:lnTo>
                    <a:pt x="58" y="210"/>
                  </a:lnTo>
                  <a:lnTo>
                    <a:pt x="58" y="208"/>
                  </a:lnTo>
                  <a:lnTo>
                    <a:pt x="56" y="208"/>
                  </a:lnTo>
                  <a:lnTo>
                    <a:pt x="56" y="204"/>
                  </a:lnTo>
                  <a:lnTo>
                    <a:pt x="58" y="202"/>
                  </a:lnTo>
                  <a:lnTo>
                    <a:pt x="60" y="202"/>
                  </a:lnTo>
                  <a:lnTo>
                    <a:pt x="62" y="200"/>
                  </a:lnTo>
                  <a:lnTo>
                    <a:pt x="62" y="198"/>
                  </a:lnTo>
                  <a:lnTo>
                    <a:pt x="60" y="200"/>
                  </a:lnTo>
                  <a:lnTo>
                    <a:pt x="58" y="200"/>
                  </a:lnTo>
                  <a:lnTo>
                    <a:pt x="58" y="202"/>
                  </a:lnTo>
                  <a:lnTo>
                    <a:pt x="56" y="202"/>
                  </a:lnTo>
                  <a:lnTo>
                    <a:pt x="54" y="202"/>
                  </a:lnTo>
                  <a:lnTo>
                    <a:pt x="52" y="200"/>
                  </a:lnTo>
                  <a:lnTo>
                    <a:pt x="52" y="198"/>
                  </a:lnTo>
                  <a:lnTo>
                    <a:pt x="54" y="198"/>
                  </a:lnTo>
                  <a:lnTo>
                    <a:pt x="56" y="198"/>
                  </a:lnTo>
                  <a:lnTo>
                    <a:pt x="58" y="198"/>
                  </a:lnTo>
                  <a:lnTo>
                    <a:pt x="58" y="196"/>
                  </a:lnTo>
                  <a:lnTo>
                    <a:pt x="56" y="196"/>
                  </a:lnTo>
                  <a:lnTo>
                    <a:pt x="52" y="198"/>
                  </a:lnTo>
                  <a:lnTo>
                    <a:pt x="50" y="196"/>
                  </a:lnTo>
                  <a:lnTo>
                    <a:pt x="50" y="194"/>
                  </a:lnTo>
                  <a:lnTo>
                    <a:pt x="48" y="192"/>
                  </a:lnTo>
                  <a:lnTo>
                    <a:pt x="46" y="192"/>
                  </a:lnTo>
                  <a:lnTo>
                    <a:pt x="44" y="188"/>
                  </a:lnTo>
                  <a:lnTo>
                    <a:pt x="42" y="186"/>
                  </a:lnTo>
                  <a:lnTo>
                    <a:pt x="42" y="184"/>
                  </a:lnTo>
                  <a:lnTo>
                    <a:pt x="38" y="182"/>
                  </a:lnTo>
                  <a:lnTo>
                    <a:pt x="36" y="182"/>
                  </a:lnTo>
                  <a:lnTo>
                    <a:pt x="36" y="180"/>
                  </a:lnTo>
                  <a:lnTo>
                    <a:pt x="34" y="180"/>
                  </a:lnTo>
                  <a:lnTo>
                    <a:pt x="30" y="180"/>
                  </a:lnTo>
                  <a:lnTo>
                    <a:pt x="28" y="178"/>
                  </a:lnTo>
                  <a:lnTo>
                    <a:pt x="26" y="178"/>
                  </a:lnTo>
                  <a:lnTo>
                    <a:pt x="24" y="178"/>
                  </a:lnTo>
                  <a:lnTo>
                    <a:pt x="22" y="178"/>
                  </a:lnTo>
                  <a:lnTo>
                    <a:pt x="18" y="178"/>
                  </a:lnTo>
                  <a:lnTo>
                    <a:pt x="18" y="180"/>
                  </a:lnTo>
                  <a:lnTo>
                    <a:pt x="16" y="180"/>
                  </a:lnTo>
                  <a:lnTo>
                    <a:pt x="14" y="178"/>
                  </a:lnTo>
                  <a:lnTo>
                    <a:pt x="16" y="178"/>
                  </a:lnTo>
                  <a:lnTo>
                    <a:pt x="18" y="178"/>
                  </a:lnTo>
                  <a:lnTo>
                    <a:pt x="22" y="176"/>
                  </a:lnTo>
                  <a:lnTo>
                    <a:pt x="24" y="174"/>
                  </a:lnTo>
                  <a:lnTo>
                    <a:pt x="22" y="174"/>
                  </a:lnTo>
                  <a:lnTo>
                    <a:pt x="20" y="176"/>
                  </a:lnTo>
                  <a:lnTo>
                    <a:pt x="18" y="176"/>
                  </a:lnTo>
                  <a:lnTo>
                    <a:pt x="16" y="176"/>
                  </a:lnTo>
                  <a:lnTo>
                    <a:pt x="16" y="174"/>
                  </a:lnTo>
                  <a:lnTo>
                    <a:pt x="14" y="176"/>
                  </a:lnTo>
                  <a:lnTo>
                    <a:pt x="14" y="178"/>
                  </a:lnTo>
                  <a:lnTo>
                    <a:pt x="14" y="180"/>
                  </a:lnTo>
                  <a:lnTo>
                    <a:pt x="8" y="180"/>
                  </a:lnTo>
                  <a:lnTo>
                    <a:pt x="6" y="180"/>
                  </a:lnTo>
                  <a:lnTo>
                    <a:pt x="4" y="180"/>
                  </a:lnTo>
                  <a:lnTo>
                    <a:pt x="0" y="180"/>
                  </a:lnTo>
                  <a:lnTo>
                    <a:pt x="0" y="178"/>
                  </a:lnTo>
                  <a:lnTo>
                    <a:pt x="0" y="176"/>
                  </a:lnTo>
                  <a:lnTo>
                    <a:pt x="0" y="172"/>
                  </a:lnTo>
                  <a:lnTo>
                    <a:pt x="0" y="170"/>
                  </a:lnTo>
                  <a:lnTo>
                    <a:pt x="0" y="166"/>
                  </a:lnTo>
                  <a:lnTo>
                    <a:pt x="0" y="162"/>
                  </a:lnTo>
                  <a:lnTo>
                    <a:pt x="2" y="162"/>
                  </a:lnTo>
                  <a:lnTo>
                    <a:pt x="2" y="158"/>
                  </a:lnTo>
                  <a:lnTo>
                    <a:pt x="0" y="150"/>
                  </a:lnTo>
                  <a:lnTo>
                    <a:pt x="0" y="148"/>
                  </a:lnTo>
                  <a:lnTo>
                    <a:pt x="0" y="146"/>
                  </a:lnTo>
                  <a:lnTo>
                    <a:pt x="0" y="144"/>
                  </a:lnTo>
                  <a:lnTo>
                    <a:pt x="0" y="142"/>
                  </a:lnTo>
                  <a:lnTo>
                    <a:pt x="0" y="140"/>
                  </a:lnTo>
                  <a:lnTo>
                    <a:pt x="0" y="138"/>
                  </a:lnTo>
                  <a:lnTo>
                    <a:pt x="0" y="136"/>
                  </a:lnTo>
                  <a:lnTo>
                    <a:pt x="0" y="134"/>
                  </a:lnTo>
                  <a:lnTo>
                    <a:pt x="0" y="132"/>
                  </a:lnTo>
                  <a:lnTo>
                    <a:pt x="0" y="130"/>
                  </a:lnTo>
                  <a:lnTo>
                    <a:pt x="0" y="128"/>
                  </a:lnTo>
                  <a:lnTo>
                    <a:pt x="0" y="124"/>
                  </a:lnTo>
                  <a:lnTo>
                    <a:pt x="0" y="122"/>
                  </a:lnTo>
                  <a:lnTo>
                    <a:pt x="2" y="116"/>
                  </a:lnTo>
                  <a:lnTo>
                    <a:pt x="4" y="116"/>
                  </a:lnTo>
                  <a:lnTo>
                    <a:pt x="6" y="116"/>
                  </a:lnTo>
                  <a:lnTo>
                    <a:pt x="8" y="116"/>
                  </a:lnTo>
                  <a:lnTo>
                    <a:pt x="8" y="112"/>
                  </a:lnTo>
                  <a:lnTo>
                    <a:pt x="10" y="110"/>
                  </a:lnTo>
                  <a:lnTo>
                    <a:pt x="10" y="108"/>
                  </a:lnTo>
                  <a:lnTo>
                    <a:pt x="10" y="106"/>
                  </a:lnTo>
                  <a:lnTo>
                    <a:pt x="12" y="102"/>
                  </a:lnTo>
                  <a:lnTo>
                    <a:pt x="14" y="100"/>
                  </a:lnTo>
                  <a:lnTo>
                    <a:pt x="14" y="98"/>
                  </a:lnTo>
                  <a:lnTo>
                    <a:pt x="16" y="96"/>
                  </a:lnTo>
                  <a:lnTo>
                    <a:pt x="18" y="96"/>
                  </a:lnTo>
                  <a:lnTo>
                    <a:pt x="20" y="96"/>
                  </a:lnTo>
                  <a:lnTo>
                    <a:pt x="20" y="92"/>
                  </a:lnTo>
                  <a:lnTo>
                    <a:pt x="20" y="90"/>
                  </a:lnTo>
                  <a:lnTo>
                    <a:pt x="18" y="88"/>
                  </a:lnTo>
                  <a:lnTo>
                    <a:pt x="20" y="84"/>
                  </a:lnTo>
                  <a:lnTo>
                    <a:pt x="22" y="84"/>
                  </a:lnTo>
                  <a:lnTo>
                    <a:pt x="24" y="84"/>
                  </a:lnTo>
                  <a:lnTo>
                    <a:pt x="24" y="80"/>
                  </a:lnTo>
                  <a:lnTo>
                    <a:pt x="24" y="78"/>
                  </a:lnTo>
                  <a:lnTo>
                    <a:pt x="22" y="76"/>
                  </a:lnTo>
                  <a:lnTo>
                    <a:pt x="22" y="74"/>
                  </a:lnTo>
                  <a:lnTo>
                    <a:pt x="22" y="72"/>
                  </a:lnTo>
                  <a:lnTo>
                    <a:pt x="22" y="70"/>
                  </a:lnTo>
                  <a:lnTo>
                    <a:pt x="22" y="68"/>
                  </a:lnTo>
                  <a:lnTo>
                    <a:pt x="22" y="66"/>
                  </a:lnTo>
                  <a:lnTo>
                    <a:pt x="20" y="66"/>
                  </a:lnTo>
                  <a:lnTo>
                    <a:pt x="20" y="64"/>
                  </a:lnTo>
                  <a:lnTo>
                    <a:pt x="16" y="60"/>
                  </a:lnTo>
                  <a:lnTo>
                    <a:pt x="18" y="56"/>
                  </a:lnTo>
                  <a:lnTo>
                    <a:pt x="18" y="54"/>
                  </a:lnTo>
                  <a:lnTo>
                    <a:pt x="18" y="52"/>
                  </a:lnTo>
                  <a:lnTo>
                    <a:pt x="20" y="52"/>
                  </a:lnTo>
                  <a:lnTo>
                    <a:pt x="20" y="50"/>
                  </a:lnTo>
                  <a:lnTo>
                    <a:pt x="20" y="48"/>
                  </a:lnTo>
                  <a:lnTo>
                    <a:pt x="20" y="44"/>
                  </a:lnTo>
                  <a:lnTo>
                    <a:pt x="20" y="42"/>
                  </a:lnTo>
                  <a:lnTo>
                    <a:pt x="20" y="36"/>
                  </a:lnTo>
                  <a:lnTo>
                    <a:pt x="20" y="34"/>
                  </a:lnTo>
                  <a:lnTo>
                    <a:pt x="26" y="30"/>
                  </a:lnTo>
                  <a:lnTo>
                    <a:pt x="26" y="28"/>
                  </a:lnTo>
                  <a:lnTo>
                    <a:pt x="30" y="24"/>
                  </a:lnTo>
                  <a:lnTo>
                    <a:pt x="30" y="22"/>
                  </a:lnTo>
                  <a:lnTo>
                    <a:pt x="30" y="18"/>
                  </a:lnTo>
                  <a:lnTo>
                    <a:pt x="30" y="16"/>
                  </a:lnTo>
                  <a:lnTo>
                    <a:pt x="30" y="12"/>
                  </a:lnTo>
                  <a:lnTo>
                    <a:pt x="30" y="10"/>
                  </a:lnTo>
                  <a:lnTo>
                    <a:pt x="32" y="10"/>
                  </a:lnTo>
                  <a:lnTo>
                    <a:pt x="36" y="6"/>
                  </a:lnTo>
                  <a:lnTo>
                    <a:pt x="38" y="4"/>
                  </a:lnTo>
                  <a:lnTo>
                    <a:pt x="44" y="4"/>
                  </a:lnTo>
                  <a:lnTo>
                    <a:pt x="46" y="4"/>
                  </a:lnTo>
                  <a:lnTo>
                    <a:pt x="52" y="4"/>
                  </a:lnTo>
                  <a:lnTo>
                    <a:pt x="54" y="4"/>
                  </a:lnTo>
                  <a:lnTo>
                    <a:pt x="54" y="2"/>
                  </a:lnTo>
                  <a:lnTo>
                    <a:pt x="58" y="0"/>
                  </a:lnTo>
                  <a:lnTo>
                    <a:pt x="62" y="2"/>
                  </a:lnTo>
                  <a:lnTo>
                    <a:pt x="66" y="4"/>
                  </a:lnTo>
                  <a:lnTo>
                    <a:pt x="68" y="6"/>
                  </a:lnTo>
                  <a:lnTo>
                    <a:pt x="72" y="6"/>
                  </a:lnTo>
                  <a:lnTo>
                    <a:pt x="74" y="6"/>
                  </a:lnTo>
                  <a:lnTo>
                    <a:pt x="76" y="8"/>
                  </a:lnTo>
                  <a:lnTo>
                    <a:pt x="78" y="8"/>
                  </a:lnTo>
                  <a:lnTo>
                    <a:pt x="80" y="12"/>
                  </a:lnTo>
                  <a:lnTo>
                    <a:pt x="84" y="14"/>
                  </a:lnTo>
                  <a:lnTo>
                    <a:pt x="84" y="18"/>
                  </a:lnTo>
                  <a:lnTo>
                    <a:pt x="84" y="20"/>
                  </a:lnTo>
                  <a:lnTo>
                    <a:pt x="86" y="22"/>
                  </a:lnTo>
                  <a:lnTo>
                    <a:pt x="88" y="22"/>
                  </a:lnTo>
                  <a:lnTo>
                    <a:pt x="90" y="22"/>
                  </a:lnTo>
                  <a:lnTo>
                    <a:pt x="92" y="22"/>
                  </a:lnTo>
                  <a:lnTo>
                    <a:pt x="92" y="20"/>
                  </a:lnTo>
                  <a:lnTo>
                    <a:pt x="96" y="20"/>
                  </a:lnTo>
                  <a:lnTo>
                    <a:pt x="106" y="14"/>
                  </a:lnTo>
                  <a:lnTo>
                    <a:pt x="110" y="14"/>
                  </a:lnTo>
                  <a:lnTo>
                    <a:pt x="112" y="16"/>
                  </a:lnTo>
                  <a:lnTo>
                    <a:pt x="114" y="18"/>
                  </a:lnTo>
                  <a:lnTo>
                    <a:pt x="116" y="18"/>
                  </a:lnTo>
                  <a:lnTo>
                    <a:pt x="118" y="20"/>
                  </a:lnTo>
                  <a:lnTo>
                    <a:pt x="120" y="20"/>
                  </a:lnTo>
                  <a:lnTo>
                    <a:pt x="122" y="20"/>
                  </a:lnTo>
                  <a:lnTo>
                    <a:pt x="122" y="22"/>
                  </a:lnTo>
                  <a:lnTo>
                    <a:pt x="124" y="22"/>
                  </a:lnTo>
                  <a:lnTo>
                    <a:pt x="124" y="24"/>
                  </a:lnTo>
                  <a:lnTo>
                    <a:pt x="128" y="26"/>
                  </a:lnTo>
                  <a:lnTo>
                    <a:pt x="132" y="26"/>
                  </a:lnTo>
                  <a:lnTo>
                    <a:pt x="134" y="26"/>
                  </a:lnTo>
                  <a:lnTo>
                    <a:pt x="138" y="28"/>
                  </a:lnTo>
                  <a:lnTo>
                    <a:pt x="142" y="28"/>
                  </a:lnTo>
                  <a:lnTo>
                    <a:pt x="144" y="28"/>
                  </a:lnTo>
                  <a:lnTo>
                    <a:pt x="144" y="26"/>
                  </a:lnTo>
                  <a:lnTo>
                    <a:pt x="148" y="20"/>
                  </a:lnTo>
                  <a:lnTo>
                    <a:pt x="150" y="20"/>
                  </a:lnTo>
                  <a:lnTo>
                    <a:pt x="150" y="18"/>
                  </a:lnTo>
                  <a:lnTo>
                    <a:pt x="154" y="16"/>
                  </a:lnTo>
                  <a:lnTo>
                    <a:pt x="156" y="16"/>
                  </a:lnTo>
                  <a:lnTo>
                    <a:pt x="158" y="16"/>
                  </a:lnTo>
                  <a:lnTo>
                    <a:pt x="160" y="16"/>
                  </a:lnTo>
                  <a:lnTo>
                    <a:pt x="160" y="14"/>
                  </a:lnTo>
                  <a:lnTo>
                    <a:pt x="162" y="14"/>
                  </a:lnTo>
                  <a:lnTo>
                    <a:pt x="164" y="14"/>
                  </a:lnTo>
                  <a:lnTo>
                    <a:pt x="166" y="14"/>
                  </a:lnTo>
                  <a:lnTo>
                    <a:pt x="168" y="14"/>
                  </a:lnTo>
                  <a:lnTo>
                    <a:pt x="170" y="14"/>
                  </a:lnTo>
                  <a:lnTo>
                    <a:pt x="172" y="14"/>
                  </a:lnTo>
                  <a:lnTo>
                    <a:pt x="174" y="14"/>
                  </a:lnTo>
                  <a:lnTo>
                    <a:pt x="176" y="14"/>
                  </a:lnTo>
                  <a:lnTo>
                    <a:pt x="178" y="14"/>
                  </a:lnTo>
                  <a:lnTo>
                    <a:pt x="180" y="14"/>
                  </a:lnTo>
                  <a:lnTo>
                    <a:pt x="182" y="14"/>
                  </a:lnTo>
                  <a:lnTo>
                    <a:pt x="188" y="16"/>
                  </a:lnTo>
                  <a:lnTo>
                    <a:pt x="190" y="16"/>
                  </a:lnTo>
                  <a:lnTo>
                    <a:pt x="192" y="18"/>
                  </a:lnTo>
                  <a:lnTo>
                    <a:pt x="196" y="20"/>
                  </a:lnTo>
                  <a:lnTo>
                    <a:pt x="200" y="20"/>
                  </a:lnTo>
                  <a:lnTo>
                    <a:pt x="202" y="20"/>
                  </a:lnTo>
                  <a:lnTo>
                    <a:pt x="202" y="22"/>
                  </a:lnTo>
                  <a:lnTo>
                    <a:pt x="202" y="20"/>
                  </a:lnTo>
                  <a:lnTo>
                    <a:pt x="204" y="18"/>
                  </a:lnTo>
                  <a:lnTo>
                    <a:pt x="204" y="16"/>
                  </a:lnTo>
                  <a:lnTo>
                    <a:pt x="206" y="16"/>
                  </a:lnTo>
                  <a:lnTo>
                    <a:pt x="208" y="14"/>
                  </a:lnTo>
                  <a:lnTo>
                    <a:pt x="210" y="12"/>
                  </a:lnTo>
                  <a:lnTo>
                    <a:pt x="212" y="10"/>
                  </a:lnTo>
                  <a:lnTo>
                    <a:pt x="214" y="10"/>
                  </a:lnTo>
                  <a:lnTo>
                    <a:pt x="216" y="10"/>
                  </a:lnTo>
                  <a:lnTo>
                    <a:pt x="218" y="10"/>
                  </a:lnTo>
                  <a:lnTo>
                    <a:pt x="220" y="8"/>
                  </a:lnTo>
                  <a:lnTo>
                    <a:pt x="222" y="4"/>
                  </a:lnTo>
                  <a:lnTo>
                    <a:pt x="228" y="4"/>
                  </a:lnTo>
                  <a:lnTo>
                    <a:pt x="228" y="6"/>
                  </a:lnTo>
                  <a:lnTo>
                    <a:pt x="228" y="10"/>
                  </a:lnTo>
                  <a:lnTo>
                    <a:pt x="232" y="14"/>
                  </a:lnTo>
                  <a:lnTo>
                    <a:pt x="234" y="20"/>
                  </a:lnTo>
                  <a:lnTo>
                    <a:pt x="236" y="22"/>
                  </a:lnTo>
                  <a:lnTo>
                    <a:pt x="236" y="24"/>
                  </a:lnTo>
                  <a:lnTo>
                    <a:pt x="238" y="32"/>
                  </a:lnTo>
                  <a:lnTo>
                    <a:pt x="238" y="34"/>
                  </a:lnTo>
                  <a:lnTo>
                    <a:pt x="238" y="36"/>
                  </a:lnTo>
                  <a:lnTo>
                    <a:pt x="238" y="38"/>
                  </a:lnTo>
                  <a:lnTo>
                    <a:pt x="240" y="38"/>
                  </a:lnTo>
                  <a:lnTo>
                    <a:pt x="242" y="38"/>
                  </a:lnTo>
                  <a:lnTo>
                    <a:pt x="244" y="38"/>
                  </a:lnTo>
                  <a:lnTo>
                    <a:pt x="244" y="40"/>
                  </a:lnTo>
                  <a:lnTo>
                    <a:pt x="246" y="42"/>
                  </a:lnTo>
                  <a:lnTo>
                    <a:pt x="248" y="42"/>
                  </a:lnTo>
                  <a:lnTo>
                    <a:pt x="248" y="44"/>
                  </a:lnTo>
                  <a:lnTo>
                    <a:pt x="248" y="46"/>
                  </a:lnTo>
                  <a:lnTo>
                    <a:pt x="248" y="48"/>
                  </a:lnTo>
                  <a:lnTo>
                    <a:pt x="248" y="50"/>
                  </a:lnTo>
                  <a:lnTo>
                    <a:pt x="246" y="52"/>
                  </a:lnTo>
                  <a:lnTo>
                    <a:pt x="246" y="54"/>
                  </a:lnTo>
                  <a:lnTo>
                    <a:pt x="248" y="54"/>
                  </a:lnTo>
                  <a:lnTo>
                    <a:pt x="248" y="56"/>
                  </a:lnTo>
                  <a:lnTo>
                    <a:pt x="248" y="58"/>
                  </a:lnTo>
                  <a:lnTo>
                    <a:pt x="244" y="60"/>
                  </a:lnTo>
                  <a:lnTo>
                    <a:pt x="242" y="60"/>
                  </a:lnTo>
                  <a:lnTo>
                    <a:pt x="242" y="62"/>
                  </a:lnTo>
                  <a:lnTo>
                    <a:pt x="238" y="64"/>
                  </a:lnTo>
                  <a:lnTo>
                    <a:pt x="236" y="64"/>
                  </a:lnTo>
                  <a:lnTo>
                    <a:pt x="234" y="64"/>
                  </a:lnTo>
                  <a:lnTo>
                    <a:pt x="234" y="62"/>
                  </a:lnTo>
                  <a:lnTo>
                    <a:pt x="234" y="64"/>
                  </a:lnTo>
                  <a:lnTo>
                    <a:pt x="232" y="66"/>
                  </a:lnTo>
                  <a:lnTo>
                    <a:pt x="230" y="68"/>
                  </a:lnTo>
                  <a:lnTo>
                    <a:pt x="230" y="70"/>
                  </a:lnTo>
                  <a:lnTo>
                    <a:pt x="230" y="72"/>
                  </a:lnTo>
                  <a:lnTo>
                    <a:pt x="228" y="72"/>
                  </a:lnTo>
                  <a:lnTo>
                    <a:pt x="228" y="74"/>
                  </a:lnTo>
                  <a:lnTo>
                    <a:pt x="228" y="76"/>
                  </a:lnTo>
                  <a:lnTo>
                    <a:pt x="228" y="78"/>
                  </a:lnTo>
                  <a:lnTo>
                    <a:pt x="226" y="78"/>
                  </a:lnTo>
                  <a:lnTo>
                    <a:pt x="226" y="80"/>
                  </a:lnTo>
                  <a:lnTo>
                    <a:pt x="226" y="82"/>
                  </a:lnTo>
                  <a:lnTo>
                    <a:pt x="224" y="88"/>
                  </a:lnTo>
                  <a:lnTo>
                    <a:pt x="224" y="90"/>
                  </a:lnTo>
                  <a:lnTo>
                    <a:pt x="224" y="92"/>
                  </a:lnTo>
                  <a:lnTo>
                    <a:pt x="222" y="92"/>
                  </a:lnTo>
                  <a:lnTo>
                    <a:pt x="220" y="92"/>
                  </a:lnTo>
                  <a:lnTo>
                    <a:pt x="220" y="94"/>
                  </a:lnTo>
                  <a:lnTo>
                    <a:pt x="220" y="96"/>
                  </a:lnTo>
                  <a:lnTo>
                    <a:pt x="220" y="98"/>
                  </a:lnTo>
                  <a:lnTo>
                    <a:pt x="220" y="102"/>
                  </a:lnTo>
                  <a:lnTo>
                    <a:pt x="220" y="104"/>
                  </a:lnTo>
                  <a:lnTo>
                    <a:pt x="218" y="104"/>
                  </a:lnTo>
                  <a:lnTo>
                    <a:pt x="216" y="104"/>
                  </a:lnTo>
                  <a:lnTo>
                    <a:pt x="216" y="106"/>
                  </a:lnTo>
                  <a:lnTo>
                    <a:pt x="214" y="106"/>
                  </a:lnTo>
                  <a:lnTo>
                    <a:pt x="212" y="108"/>
                  </a:lnTo>
                  <a:lnTo>
                    <a:pt x="212" y="116"/>
                  </a:lnTo>
                  <a:lnTo>
                    <a:pt x="212" y="120"/>
                  </a:lnTo>
                  <a:lnTo>
                    <a:pt x="212" y="122"/>
                  </a:lnTo>
                  <a:lnTo>
                    <a:pt x="210" y="122"/>
                  </a:lnTo>
                  <a:lnTo>
                    <a:pt x="210" y="124"/>
                  </a:lnTo>
                  <a:lnTo>
                    <a:pt x="208" y="126"/>
                  </a:lnTo>
                  <a:lnTo>
                    <a:pt x="206" y="126"/>
                  </a:lnTo>
                  <a:lnTo>
                    <a:pt x="204" y="126"/>
                  </a:lnTo>
                  <a:lnTo>
                    <a:pt x="202" y="126"/>
                  </a:lnTo>
                  <a:lnTo>
                    <a:pt x="202" y="128"/>
                  </a:lnTo>
                  <a:lnTo>
                    <a:pt x="202" y="130"/>
                  </a:lnTo>
                  <a:lnTo>
                    <a:pt x="200" y="132"/>
                  </a:lnTo>
                  <a:lnTo>
                    <a:pt x="198" y="132"/>
                  </a:lnTo>
                  <a:lnTo>
                    <a:pt x="198" y="134"/>
                  </a:lnTo>
                  <a:lnTo>
                    <a:pt x="198" y="136"/>
                  </a:lnTo>
                  <a:lnTo>
                    <a:pt x="198" y="138"/>
                  </a:lnTo>
                  <a:lnTo>
                    <a:pt x="198" y="140"/>
                  </a:lnTo>
                  <a:lnTo>
                    <a:pt x="198" y="142"/>
                  </a:lnTo>
                  <a:lnTo>
                    <a:pt x="198" y="144"/>
                  </a:lnTo>
                  <a:lnTo>
                    <a:pt x="196" y="144"/>
                  </a:lnTo>
                  <a:lnTo>
                    <a:pt x="196" y="146"/>
                  </a:lnTo>
                  <a:lnTo>
                    <a:pt x="194" y="146"/>
                  </a:lnTo>
                  <a:lnTo>
                    <a:pt x="194" y="148"/>
                  </a:lnTo>
                  <a:lnTo>
                    <a:pt x="194" y="150"/>
                  </a:lnTo>
                  <a:lnTo>
                    <a:pt x="192" y="154"/>
                  </a:lnTo>
                  <a:lnTo>
                    <a:pt x="190" y="154"/>
                  </a:lnTo>
                  <a:lnTo>
                    <a:pt x="190" y="156"/>
                  </a:lnTo>
                  <a:lnTo>
                    <a:pt x="190" y="158"/>
                  </a:lnTo>
                  <a:close/>
                </a:path>
              </a:pathLst>
            </a:custGeom>
            <a:solidFill>
              <a:schemeClr val="tx2"/>
            </a:solidFill>
            <a:ln w="3175">
              <a:solidFill>
                <a:schemeClr val="bg1"/>
              </a:solidFill>
              <a:prstDash val="sysDot"/>
              <a:round/>
              <a:headEnd/>
              <a:tailEnd/>
            </a:ln>
          </p:spPr>
          <p:txBody>
            <a:bodyPr/>
            <a:lstStyle/>
            <a:p>
              <a:endParaRPr lang="de-DE" sz="2400" dirty="0">
                <a:solidFill>
                  <a:srgbClr val="000000"/>
                </a:solidFill>
              </a:endParaRPr>
            </a:p>
          </p:txBody>
        </p:sp>
        <p:sp>
          <p:nvSpPr>
            <p:cNvPr id="1266" name="Freeform 2480"/>
            <p:cNvSpPr>
              <a:spLocks/>
            </p:cNvSpPr>
            <p:nvPr/>
          </p:nvSpPr>
          <p:spPr bwMode="auto">
            <a:xfrm>
              <a:off x="4312367" y="3007114"/>
              <a:ext cx="2822" cy="3277"/>
            </a:xfrm>
            <a:custGeom>
              <a:avLst/>
              <a:gdLst>
                <a:gd name="T0" fmla="*/ 2147483647 w 4"/>
                <a:gd name="T1" fmla="*/ 2147483647 h 4"/>
                <a:gd name="T2" fmla="*/ 0 w 4"/>
                <a:gd name="T3" fmla="*/ 2147483647 h 4"/>
                <a:gd name="T4" fmla="*/ 0 w 4"/>
                <a:gd name="T5" fmla="*/ 2147483647 h 4"/>
                <a:gd name="T6" fmla="*/ 2147483647 w 4"/>
                <a:gd name="T7" fmla="*/ 0 h 4"/>
                <a:gd name="T8" fmla="*/ 2147483647 w 4"/>
                <a:gd name="T9" fmla="*/ 0 h 4"/>
                <a:gd name="T10" fmla="*/ 2147483647 w 4"/>
                <a:gd name="T11" fmla="*/ 2147483647 h 4"/>
                <a:gd name="T12" fmla="*/ 2147483647 w 4"/>
                <a:gd name="T13" fmla="*/ 2147483647 h 4"/>
                <a:gd name="T14" fmla="*/ 0 60000 65536"/>
                <a:gd name="T15" fmla="*/ 0 60000 65536"/>
                <a:gd name="T16" fmla="*/ 0 60000 65536"/>
                <a:gd name="T17" fmla="*/ 0 60000 65536"/>
                <a:gd name="T18" fmla="*/ 0 60000 65536"/>
                <a:gd name="T19" fmla="*/ 0 60000 65536"/>
                <a:gd name="T20" fmla="*/ 0 60000 65536"/>
                <a:gd name="T21" fmla="*/ 0 w 4"/>
                <a:gd name="T22" fmla="*/ 0 h 4"/>
                <a:gd name="T23" fmla="*/ 4 w 4"/>
                <a:gd name="T24" fmla="*/ 4 h 4"/>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4" h="4">
                  <a:moveTo>
                    <a:pt x="2" y="4"/>
                  </a:moveTo>
                  <a:lnTo>
                    <a:pt x="0" y="4"/>
                  </a:lnTo>
                  <a:lnTo>
                    <a:pt x="0" y="2"/>
                  </a:lnTo>
                  <a:lnTo>
                    <a:pt x="2" y="0"/>
                  </a:lnTo>
                  <a:lnTo>
                    <a:pt x="4" y="0"/>
                  </a:lnTo>
                  <a:lnTo>
                    <a:pt x="4" y="2"/>
                  </a:lnTo>
                  <a:lnTo>
                    <a:pt x="2" y="4"/>
                  </a:lnTo>
                  <a:close/>
                </a:path>
              </a:pathLst>
            </a:custGeom>
            <a:solidFill>
              <a:schemeClr val="tx2"/>
            </a:solidFill>
            <a:ln w="3175">
              <a:solidFill>
                <a:schemeClr val="bg1"/>
              </a:solidFill>
              <a:prstDash val="sysDot"/>
              <a:round/>
              <a:headEnd/>
              <a:tailEnd/>
            </a:ln>
          </p:spPr>
          <p:txBody>
            <a:bodyPr/>
            <a:lstStyle/>
            <a:p>
              <a:endParaRPr lang="de-DE" sz="2400" dirty="0">
                <a:solidFill>
                  <a:srgbClr val="000000"/>
                </a:solidFill>
              </a:endParaRPr>
            </a:p>
          </p:txBody>
        </p:sp>
        <p:sp>
          <p:nvSpPr>
            <p:cNvPr id="1267" name="Freeform 2481"/>
            <p:cNvSpPr>
              <a:spLocks/>
            </p:cNvSpPr>
            <p:nvPr/>
          </p:nvSpPr>
          <p:spPr bwMode="auto">
            <a:xfrm>
              <a:off x="4315190" y="3007114"/>
              <a:ext cx="4234" cy="1639"/>
            </a:xfrm>
            <a:custGeom>
              <a:avLst/>
              <a:gdLst>
                <a:gd name="T0" fmla="*/ 2147483647 w 4"/>
                <a:gd name="T1" fmla="*/ 2147483647 h 2"/>
                <a:gd name="T2" fmla="*/ 0 w 4"/>
                <a:gd name="T3" fmla="*/ 2147483647 h 2"/>
                <a:gd name="T4" fmla="*/ 0 w 4"/>
                <a:gd name="T5" fmla="*/ 0 h 2"/>
                <a:gd name="T6" fmla="*/ 2147483647 w 4"/>
                <a:gd name="T7" fmla="*/ 0 h 2"/>
                <a:gd name="T8" fmla="*/ 2147483647 w 4"/>
                <a:gd name="T9" fmla="*/ 0 h 2"/>
                <a:gd name="T10" fmla="*/ 2147483647 w 4"/>
                <a:gd name="T11" fmla="*/ 2147483647 h 2"/>
                <a:gd name="T12" fmla="*/ 2147483647 w 4"/>
                <a:gd name="T13" fmla="*/ 2147483647 h 2"/>
                <a:gd name="T14" fmla="*/ 0 60000 65536"/>
                <a:gd name="T15" fmla="*/ 0 60000 65536"/>
                <a:gd name="T16" fmla="*/ 0 60000 65536"/>
                <a:gd name="T17" fmla="*/ 0 60000 65536"/>
                <a:gd name="T18" fmla="*/ 0 60000 65536"/>
                <a:gd name="T19" fmla="*/ 0 60000 65536"/>
                <a:gd name="T20" fmla="*/ 0 60000 65536"/>
                <a:gd name="T21" fmla="*/ 0 w 4"/>
                <a:gd name="T22" fmla="*/ 0 h 2"/>
                <a:gd name="T23" fmla="*/ 4 w 4"/>
                <a:gd name="T24" fmla="*/ 2 h 2"/>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4" h="2">
                  <a:moveTo>
                    <a:pt x="2" y="2"/>
                  </a:moveTo>
                  <a:lnTo>
                    <a:pt x="0" y="2"/>
                  </a:lnTo>
                  <a:lnTo>
                    <a:pt x="0" y="0"/>
                  </a:lnTo>
                  <a:lnTo>
                    <a:pt x="2" y="0"/>
                  </a:lnTo>
                  <a:lnTo>
                    <a:pt x="4" y="0"/>
                  </a:lnTo>
                  <a:lnTo>
                    <a:pt x="4" y="2"/>
                  </a:lnTo>
                  <a:lnTo>
                    <a:pt x="2" y="2"/>
                  </a:lnTo>
                  <a:close/>
                </a:path>
              </a:pathLst>
            </a:custGeom>
            <a:solidFill>
              <a:schemeClr val="tx2"/>
            </a:solidFill>
            <a:ln w="3175">
              <a:solidFill>
                <a:schemeClr val="bg1"/>
              </a:solidFill>
              <a:prstDash val="sysDot"/>
              <a:round/>
              <a:headEnd/>
              <a:tailEnd/>
            </a:ln>
          </p:spPr>
          <p:txBody>
            <a:bodyPr/>
            <a:lstStyle/>
            <a:p>
              <a:endParaRPr lang="de-DE" sz="2400" dirty="0">
                <a:solidFill>
                  <a:srgbClr val="000000"/>
                </a:solidFill>
              </a:endParaRPr>
            </a:p>
          </p:txBody>
        </p:sp>
        <p:sp>
          <p:nvSpPr>
            <p:cNvPr id="1268" name="Freeform 2482"/>
            <p:cNvSpPr>
              <a:spLocks/>
            </p:cNvSpPr>
            <p:nvPr/>
          </p:nvSpPr>
          <p:spPr bwMode="auto">
            <a:xfrm>
              <a:off x="3805801" y="2708898"/>
              <a:ext cx="125584" cy="108145"/>
            </a:xfrm>
            <a:custGeom>
              <a:avLst/>
              <a:gdLst>
                <a:gd name="T0" fmla="*/ 2147483647 w 126"/>
                <a:gd name="T1" fmla="*/ 2147483647 h 104"/>
                <a:gd name="T2" fmla="*/ 2147483647 w 126"/>
                <a:gd name="T3" fmla="*/ 2147483647 h 104"/>
                <a:gd name="T4" fmla="*/ 2147483647 w 126"/>
                <a:gd name="T5" fmla="*/ 2147483647 h 104"/>
                <a:gd name="T6" fmla="*/ 2147483647 w 126"/>
                <a:gd name="T7" fmla="*/ 2147483647 h 104"/>
                <a:gd name="T8" fmla="*/ 2147483647 w 126"/>
                <a:gd name="T9" fmla="*/ 2147483647 h 104"/>
                <a:gd name="T10" fmla="*/ 2147483647 w 126"/>
                <a:gd name="T11" fmla="*/ 2147483647 h 104"/>
                <a:gd name="T12" fmla="*/ 2147483647 w 126"/>
                <a:gd name="T13" fmla="*/ 2147483647 h 104"/>
                <a:gd name="T14" fmla="*/ 2147483647 w 126"/>
                <a:gd name="T15" fmla="*/ 2147483647 h 104"/>
                <a:gd name="T16" fmla="*/ 2147483647 w 126"/>
                <a:gd name="T17" fmla="*/ 2147483647 h 104"/>
                <a:gd name="T18" fmla="*/ 2147483647 w 126"/>
                <a:gd name="T19" fmla="*/ 2147483647 h 104"/>
                <a:gd name="T20" fmla="*/ 2147483647 w 126"/>
                <a:gd name="T21" fmla="*/ 2147483647 h 104"/>
                <a:gd name="T22" fmla="*/ 2147483647 w 126"/>
                <a:gd name="T23" fmla="*/ 2147483647 h 104"/>
                <a:gd name="T24" fmla="*/ 2147483647 w 126"/>
                <a:gd name="T25" fmla="*/ 2147483647 h 104"/>
                <a:gd name="T26" fmla="*/ 2147483647 w 126"/>
                <a:gd name="T27" fmla="*/ 2147483647 h 104"/>
                <a:gd name="T28" fmla="*/ 2147483647 w 126"/>
                <a:gd name="T29" fmla="*/ 2147483647 h 104"/>
                <a:gd name="T30" fmla="*/ 2147483647 w 126"/>
                <a:gd name="T31" fmla="*/ 2147483647 h 104"/>
                <a:gd name="T32" fmla="*/ 2147483647 w 126"/>
                <a:gd name="T33" fmla="*/ 2147483647 h 104"/>
                <a:gd name="T34" fmla="*/ 2147483647 w 126"/>
                <a:gd name="T35" fmla="*/ 2147483647 h 104"/>
                <a:gd name="T36" fmla="*/ 2147483647 w 126"/>
                <a:gd name="T37" fmla="*/ 2147483647 h 104"/>
                <a:gd name="T38" fmla="*/ 2147483647 w 126"/>
                <a:gd name="T39" fmla="*/ 2147483647 h 104"/>
                <a:gd name="T40" fmla="*/ 2147483647 w 126"/>
                <a:gd name="T41" fmla="*/ 2147483647 h 104"/>
                <a:gd name="T42" fmla="*/ 2147483647 w 126"/>
                <a:gd name="T43" fmla="*/ 2147483647 h 104"/>
                <a:gd name="T44" fmla="*/ 2147483647 w 126"/>
                <a:gd name="T45" fmla="*/ 2147483647 h 104"/>
                <a:gd name="T46" fmla="*/ 2147483647 w 126"/>
                <a:gd name="T47" fmla="*/ 2147483647 h 104"/>
                <a:gd name="T48" fmla="*/ 2147483647 w 126"/>
                <a:gd name="T49" fmla="*/ 2147483647 h 104"/>
                <a:gd name="T50" fmla="*/ 2147483647 w 126"/>
                <a:gd name="T51" fmla="*/ 2147483647 h 104"/>
                <a:gd name="T52" fmla="*/ 2147483647 w 126"/>
                <a:gd name="T53" fmla="*/ 2147483647 h 104"/>
                <a:gd name="T54" fmla="*/ 2147483647 w 126"/>
                <a:gd name="T55" fmla="*/ 2147483647 h 104"/>
                <a:gd name="T56" fmla="*/ 2147483647 w 126"/>
                <a:gd name="T57" fmla="*/ 2147483647 h 104"/>
                <a:gd name="T58" fmla="*/ 0 w 126"/>
                <a:gd name="T59" fmla="*/ 2147483647 h 104"/>
                <a:gd name="T60" fmla="*/ 2147483647 w 126"/>
                <a:gd name="T61" fmla="*/ 2147483647 h 104"/>
                <a:gd name="T62" fmla="*/ 2147483647 w 126"/>
                <a:gd name="T63" fmla="*/ 2147483647 h 104"/>
                <a:gd name="T64" fmla="*/ 2147483647 w 126"/>
                <a:gd name="T65" fmla="*/ 2147483647 h 104"/>
                <a:gd name="T66" fmla="*/ 2147483647 w 126"/>
                <a:gd name="T67" fmla="*/ 2147483647 h 104"/>
                <a:gd name="T68" fmla="*/ 2147483647 w 126"/>
                <a:gd name="T69" fmla="*/ 2147483647 h 104"/>
                <a:gd name="T70" fmla="*/ 2147483647 w 126"/>
                <a:gd name="T71" fmla="*/ 0 h 104"/>
                <a:gd name="T72" fmla="*/ 2147483647 w 126"/>
                <a:gd name="T73" fmla="*/ 2147483647 h 104"/>
                <a:gd name="T74" fmla="*/ 2147483647 w 126"/>
                <a:gd name="T75" fmla="*/ 2147483647 h 104"/>
                <a:gd name="T76" fmla="*/ 2147483647 w 126"/>
                <a:gd name="T77" fmla="*/ 2147483647 h 104"/>
                <a:gd name="T78" fmla="*/ 2147483647 w 126"/>
                <a:gd name="T79" fmla="*/ 2147483647 h 104"/>
                <a:gd name="T80" fmla="*/ 2147483647 w 126"/>
                <a:gd name="T81" fmla="*/ 2147483647 h 104"/>
                <a:gd name="T82" fmla="*/ 2147483647 w 126"/>
                <a:gd name="T83" fmla="*/ 2147483647 h 104"/>
                <a:gd name="T84" fmla="*/ 2147483647 w 126"/>
                <a:gd name="T85" fmla="*/ 2147483647 h 104"/>
                <a:gd name="T86" fmla="*/ 2147483647 w 126"/>
                <a:gd name="T87" fmla="*/ 2147483647 h 104"/>
                <a:gd name="T88" fmla="*/ 2147483647 w 126"/>
                <a:gd name="T89" fmla="*/ 2147483647 h 104"/>
                <a:gd name="T90" fmla="*/ 2147483647 w 126"/>
                <a:gd name="T91" fmla="*/ 2147483647 h 104"/>
                <a:gd name="T92" fmla="*/ 2147483647 w 126"/>
                <a:gd name="T93" fmla="*/ 2147483647 h 104"/>
                <a:gd name="T94" fmla="*/ 2147483647 w 126"/>
                <a:gd name="T95" fmla="*/ 2147483647 h 104"/>
                <a:gd name="T96" fmla="*/ 2147483647 w 126"/>
                <a:gd name="T97" fmla="*/ 2147483647 h 104"/>
                <a:gd name="T98" fmla="*/ 2147483647 w 126"/>
                <a:gd name="T99" fmla="*/ 2147483647 h 104"/>
                <a:gd name="T100" fmla="*/ 2147483647 w 126"/>
                <a:gd name="T101" fmla="*/ 2147483647 h 104"/>
                <a:gd name="T102" fmla="*/ 2147483647 w 126"/>
                <a:gd name="T103" fmla="*/ 2147483647 h 104"/>
                <a:gd name="T104" fmla="*/ 2147483647 w 126"/>
                <a:gd name="T105" fmla="*/ 2147483647 h 104"/>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w 126"/>
                <a:gd name="T160" fmla="*/ 0 h 104"/>
                <a:gd name="T161" fmla="*/ 126 w 126"/>
                <a:gd name="T162" fmla="*/ 104 h 104"/>
              </a:gdLst>
              <a:ahLst/>
              <a:cxnLst>
                <a:cxn ang="T106">
                  <a:pos x="T0" y="T1"/>
                </a:cxn>
                <a:cxn ang="T107">
                  <a:pos x="T2" y="T3"/>
                </a:cxn>
                <a:cxn ang="T108">
                  <a:pos x="T4" y="T5"/>
                </a:cxn>
                <a:cxn ang="T109">
                  <a:pos x="T6" y="T7"/>
                </a:cxn>
                <a:cxn ang="T110">
                  <a:pos x="T8" y="T9"/>
                </a:cxn>
                <a:cxn ang="T111">
                  <a:pos x="T10" y="T11"/>
                </a:cxn>
                <a:cxn ang="T112">
                  <a:pos x="T12" y="T13"/>
                </a:cxn>
                <a:cxn ang="T113">
                  <a:pos x="T14" y="T15"/>
                </a:cxn>
                <a:cxn ang="T114">
                  <a:pos x="T16" y="T17"/>
                </a:cxn>
                <a:cxn ang="T115">
                  <a:pos x="T18" y="T19"/>
                </a:cxn>
                <a:cxn ang="T116">
                  <a:pos x="T20" y="T21"/>
                </a:cxn>
                <a:cxn ang="T117">
                  <a:pos x="T22" y="T23"/>
                </a:cxn>
                <a:cxn ang="T118">
                  <a:pos x="T24" y="T25"/>
                </a:cxn>
                <a:cxn ang="T119">
                  <a:pos x="T26" y="T27"/>
                </a:cxn>
                <a:cxn ang="T120">
                  <a:pos x="T28" y="T29"/>
                </a:cxn>
                <a:cxn ang="T121">
                  <a:pos x="T30" y="T31"/>
                </a:cxn>
                <a:cxn ang="T122">
                  <a:pos x="T32" y="T33"/>
                </a:cxn>
                <a:cxn ang="T123">
                  <a:pos x="T34" y="T35"/>
                </a:cxn>
                <a:cxn ang="T124">
                  <a:pos x="T36" y="T37"/>
                </a:cxn>
                <a:cxn ang="T125">
                  <a:pos x="T38" y="T39"/>
                </a:cxn>
                <a:cxn ang="T126">
                  <a:pos x="T40" y="T41"/>
                </a:cxn>
                <a:cxn ang="T127">
                  <a:pos x="T42" y="T43"/>
                </a:cxn>
                <a:cxn ang="T128">
                  <a:pos x="T44" y="T45"/>
                </a:cxn>
                <a:cxn ang="T129">
                  <a:pos x="T46" y="T47"/>
                </a:cxn>
                <a:cxn ang="T130">
                  <a:pos x="T48" y="T49"/>
                </a:cxn>
                <a:cxn ang="T131">
                  <a:pos x="T50" y="T51"/>
                </a:cxn>
                <a:cxn ang="T132">
                  <a:pos x="T52" y="T53"/>
                </a:cxn>
                <a:cxn ang="T133">
                  <a:pos x="T54" y="T55"/>
                </a:cxn>
                <a:cxn ang="T134">
                  <a:pos x="T56" y="T57"/>
                </a:cxn>
                <a:cxn ang="T135">
                  <a:pos x="T58" y="T59"/>
                </a:cxn>
                <a:cxn ang="T136">
                  <a:pos x="T60" y="T61"/>
                </a:cxn>
                <a:cxn ang="T137">
                  <a:pos x="T62" y="T63"/>
                </a:cxn>
                <a:cxn ang="T138">
                  <a:pos x="T64" y="T65"/>
                </a:cxn>
                <a:cxn ang="T139">
                  <a:pos x="T66" y="T67"/>
                </a:cxn>
                <a:cxn ang="T140">
                  <a:pos x="T68" y="T69"/>
                </a:cxn>
                <a:cxn ang="T141">
                  <a:pos x="T70" y="T71"/>
                </a:cxn>
                <a:cxn ang="T142">
                  <a:pos x="T72" y="T73"/>
                </a:cxn>
                <a:cxn ang="T143">
                  <a:pos x="T74" y="T75"/>
                </a:cxn>
                <a:cxn ang="T144">
                  <a:pos x="T76" y="T77"/>
                </a:cxn>
                <a:cxn ang="T145">
                  <a:pos x="T78" y="T79"/>
                </a:cxn>
                <a:cxn ang="T146">
                  <a:pos x="T80" y="T81"/>
                </a:cxn>
                <a:cxn ang="T147">
                  <a:pos x="T82" y="T83"/>
                </a:cxn>
                <a:cxn ang="T148">
                  <a:pos x="T84" y="T85"/>
                </a:cxn>
                <a:cxn ang="T149">
                  <a:pos x="T86" y="T87"/>
                </a:cxn>
                <a:cxn ang="T150">
                  <a:pos x="T88" y="T89"/>
                </a:cxn>
                <a:cxn ang="T151">
                  <a:pos x="T90" y="T91"/>
                </a:cxn>
                <a:cxn ang="T152">
                  <a:pos x="T92" y="T93"/>
                </a:cxn>
                <a:cxn ang="T153">
                  <a:pos x="T94" y="T95"/>
                </a:cxn>
                <a:cxn ang="T154">
                  <a:pos x="T96" y="T97"/>
                </a:cxn>
                <a:cxn ang="T155">
                  <a:pos x="T98" y="T99"/>
                </a:cxn>
                <a:cxn ang="T156">
                  <a:pos x="T100" y="T101"/>
                </a:cxn>
                <a:cxn ang="T157">
                  <a:pos x="T102" y="T103"/>
                </a:cxn>
                <a:cxn ang="T158">
                  <a:pos x="T104" y="T105"/>
                </a:cxn>
              </a:cxnLst>
              <a:rect l="T159" t="T160" r="T161" b="T162"/>
              <a:pathLst>
                <a:path w="126" h="104">
                  <a:moveTo>
                    <a:pt x="66" y="94"/>
                  </a:moveTo>
                  <a:lnTo>
                    <a:pt x="64" y="94"/>
                  </a:lnTo>
                  <a:lnTo>
                    <a:pt x="62" y="94"/>
                  </a:lnTo>
                  <a:lnTo>
                    <a:pt x="58" y="94"/>
                  </a:lnTo>
                  <a:lnTo>
                    <a:pt x="54" y="94"/>
                  </a:lnTo>
                  <a:lnTo>
                    <a:pt x="52" y="94"/>
                  </a:lnTo>
                  <a:lnTo>
                    <a:pt x="46" y="94"/>
                  </a:lnTo>
                  <a:lnTo>
                    <a:pt x="44" y="96"/>
                  </a:lnTo>
                  <a:lnTo>
                    <a:pt x="42" y="98"/>
                  </a:lnTo>
                  <a:lnTo>
                    <a:pt x="38" y="100"/>
                  </a:lnTo>
                  <a:lnTo>
                    <a:pt x="36" y="100"/>
                  </a:lnTo>
                  <a:lnTo>
                    <a:pt x="34" y="100"/>
                  </a:lnTo>
                  <a:lnTo>
                    <a:pt x="32" y="100"/>
                  </a:lnTo>
                  <a:lnTo>
                    <a:pt x="30" y="100"/>
                  </a:lnTo>
                  <a:lnTo>
                    <a:pt x="28" y="100"/>
                  </a:lnTo>
                  <a:lnTo>
                    <a:pt x="26" y="100"/>
                  </a:lnTo>
                  <a:lnTo>
                    <a:pt x="24" y="100"/>
                  </a:lnTo>
                  <a:lnTo>
                    <a:pt x="20" y="102"/>
                  </a:lnTo>
                  <a:lnTo>
                    <a:pt x="16" y="102"/>
                  </a:lnTo>
                  <a:lnTo>
                    <a:pt x="16" y="104"/>
                  </a:lnTo>
                  <a:lnTo>
                    <a:pt x="14" y="102"/>
                  </a:lnTo>
                  <a:lnTo>
                    <a:pt x="14" y="100"/>
                  </a:lnTo>
                  <a:lnTo>
                    <a:pt x="14" y="98"/>
                  </a:lnTo>
                  <a:lnTo>
                    <a:pt x="18" y="96"/>
                  </a:lnTo>
                  <a:lnTo>
                    <a:pt x="20" y="96"/>
                  </a:lnTo>
                  <a:lnTo>
                    <a:pt x="20" y="98"/>
                  </a:lnTo>
                  <a:lnTo>
                    <a:pt x="22" y="98"/>
                  </a:lnTo>
                  <a:lnTo>
                    <a:pt x="22" y="96"/>
                  </a:lnTo>
                  <a:lnTo>
                    <a:pt x="24" y="96"/>
                  </a:lnTo>
                  <a:lnTo>
                    <a:pt x="26" y="98"/>
                  </a:lnTo>
                  <a:lnTo>
                    <a:pt x="26" y="96"/>
                  </a:lnTo>
                  <a:lnTo>
                    <a:pt x="28" y="96"/>
                  </a:lnTo>
                  <a:lnTo>
                    <a:pt x="30" y="96"/>
                  </a:lnTo>
                  <a:lnTo>
                    <a:pt x="30" y="98"/>
                  </a:lnTo>
                  <a:lnTo>
                    <a:pt x="32" y="98"/>
                  </a:lnTo>
                  <a:lnTo>
                    <a:pt x="34" y="98"/>
                  </a:lnTo>
                  <a:lnTo>
                    <a:pt x="34" y="96"/>
                  </a:lnTo>
                  <a:lnTo>
                    <a:pt x="36" y="96"/>
                  </a:lnTo>
                  <a:lnTo>
                    <a:pt x="36" y="98"/>
                  </a:lnTo>
                  <a:lnTo>
                    <a:pt x="38" y="98"/>
                  </a:lnTo>
                  <a:lnTo>
                    <a:pt x="40" y="96"/>
                  </a:lnTo>
                  <a:lnTo>
                    <a:pt x="40" y="94"/>
                  </a:lnTo>
                  <a:lnTo>
                    <a:pt x="40" y="92"/>
                  </a:lnTo>
                  <a:lnTo>
                    <a:pt x="42" y="92"/>
                  </a:lnTo>
                  <a:lnTo>
                    <a:pt x="42" y="90"/>
                  </a:lnTo>
                  <a:lnTo>
                    <a:pt x="40" y="92"/>
                  </a:lnTo>
                  <a:lnTo>
                    <a:pt x="38" y="92"/>
                  </a:lnTo>
                  <a:lnTo>
                    <a:pt x="38" y="94"/>
                  </a:lnTo>
                  <a:lnTo>
                    <a:pt x="40" y="94"/>
                  </a:lnTo>
                  <a:lnTo>
                    <a:pt x="40" y="96"/>
                  </a:lnTo>
                  <a:lnTo>
                    <a:pt x="38" y="96"/>
                  </a:lnTo>
                  <a:lnTo>
                    <a:pt x="38" y="98"/>
                  </a:lnTo>
                  <a:lnTo>
                    <a:pt x="36" y="98"/>
                  </a:lnTo>
                  <a:lnTo>
                    <a:pt x="36" y="96"/>
                  </a:lnTo>
                  <a:lnTo>
                    <a:pt x="34" y="96"/>
                  </a:lnTo>
                  <a:lnTo>
                    <a:pt x="32" y="96"/>
                  </a:lnTo>
                  <a:lnTo>
                    <a:pt x="30" y="96"/>
                  </a:lnTo>
                  <a:lnTo>
                    <a:pt x="28" y="94"/>
                  </a:lnTo>
                  <a:lnTo>
                    <a:pt x="28" y="96"/>
                  </a:lnTo>
                  <a:lnTo>
                    <a:pt x="26" y="96"/>
                  </a:lnTo>
                  <a:lnTo>
                    <a:pt x="24" y="96"/>
                  </a:lnTo>
                  <a:lnTo>
                    <a:pt x="22" y="96"/>
                  </a:lnTo>
                  <a:lnTo>
                    <a:pt x="22" y="98"/>
                  </a:lnTo>
                  <a:lnTo>
                    <a:pt x="20" y="98"/>
                  </a:lnTo>
                  <a:lnTo>
                    <a:pt x="20" y="96"/>
                  </a:lnTo>
                  <a:lnTo>
                    <a:pt x="18" y="94"/>
                  </a:lnTo>
                  <a:lnTo>
                    <a:pt x="18" y="92"/>
                  </a:lnTo>
                  <a:lnTo>
                    <a:pt x="18" y="94"/>
                  </a:lnTo>
                  <a:lnTo>
                    <a:pt x="18" y="96"/>
                  </a:lnTo>
                  <a:lnTo>
                    <a:pt x="16" y="98"/>
                  </a:lnTo>
                  <a:lnTo>
                    <a:pt x="14" y="98"/>
                  </a:lnTo>
                  <a:lnTo>
                    <a:pt x="14" y="96"/>
                  </a:lnTo>
                  <a:lnTo>
                    <a:pt x="14" y="94"/>
                  </a:lnTo>
                  <a:lnTo>
                    <a:pt x="14" y="92"/>
                  </a:lnTo>
                  <a:lnTo>
                    <a:pt x="14" y="90"/>
                  </a:lnTo>
                  <a:lnTo>
                    <a:pt x="16" y="90"/>
                  </a:lnTo>
                  <a:lnTo>
                    <a:pt x="16" y="86"/>
                  </a:lnTo>
                  <a:lnTo>
                    <a:pt x="16" y="82"/>
                  </a:lnTo>
                  <a:lnTo>
                    <a:pt x="18" y="82"/>
                  </a:lnTo>
                  <a:lnTo>
                    <a:pt x="30" y="82"/>
                  </a:lnTo>
                  <a:lnTo>
                    <a:pt x="32" y="82"/>
                  </a:lnTo>
                  <a:lnTo>
                    <a:pt x="34" y="82"/>
                  </a:lnTo>
                  <a:lnTo>
                    <a:pt x="34" y="80"/>
                  </a:lnTo>
                  <a:lnTo>
                    <a:pt x="34" y="78"/>
                  </a:lnTo>
                  <a:lnTo>
                    <a:pt x="42" y="78"/>
                  </a:lnTo>
                  <a:lnTo>
                    <a:pt x="44" y="78"/>
                  </a:lnTo>
                  <a:lnTo>
                    <a:pt x="46" y="78"/>
                  </a:lnTo>
                  <a:lnTo>
                    <a:pt x="46" y="76"/>
                  </a:lnTo>
                  <a:lnTo>
                    <a:pt x="46" y="74"/>
                  </a:lnTo>
                  <a:lnTo>
                    <a:pt x="48" y="74"/>
                  </a:lnTo>
                  <a:lnTo>
                    <a:pt x="48" y="72"/>
                  </a:lnTo>
                  <a:lnTo>
                    <a:pt x="50" y="72"/>
                  </a:lnTo>
                  <a:lnTo>
                    <a:pt x="50" y="74"/>
                  </a:lnTo>
                  <a:lnTo>
                    <a:pt x="52" y="74"/>
                  </a:lnTo>
                  <a:lnTo>
                    <a:pt x="52" y="76"/>
                  </a:lnTo>
                  <a:lnTo>
                    <a:pt x="54" y="76"/>
                  </a:lnTo>
                  <a:lnTo>
                    <a:pt x="56" y="76"/>
                  </a:lnTo>
                  <a:lnTo>
                    <a:pt x="56" y="78"/>
                  </a:lnTo>
                  <a:lnTo>
                    <a:pt x="58" y="78"/>
                  </a:lnTo>
                  <a:lnTo>
                    <a:pt x="60" y="78"/>
                  </a:lnTo>
                  <a:lnTo>
                    <a:pt x="62" y="78"/>
                  </a:lnTo>
                  <a:lnTo>
                    <a:pt x="64" y="80"/>
                  </a:lnTo>
                  <a:lnTo>
                    <a:pt x="66" y="80"/>
                  </a:lnTo>
                  <a:lnTo>
                    <a:pt x="68" y="82"/>
                  </a:lnTo>
                  <a:lnTo>
                    <a:pt x="68" y="80"/>
                  </a:lnTo>
                  <a:lnTo>
                    <a:pt x="70" y="80"/>
                  </a:lnTo>
                  <a:lnTo>
                    <a:pt x="74" y="78"/>
                  </a:lnTo>
                  <a:lnTo>
                    <a:pt x="76" y="78"/>
                  </a:lnTo>
                  <a:lnTo>
                    <a:pt x="76" y="76"/>
                  </a:lnTo>
                  <a:lnTo>
                    <a:pt x="74" y="76"/>
                  </a:lnTo>
                  <a:lnTo>
                    <a:pt x="74" y="74"/>
                  </a:lnTo>
                  <a:lnTo>
                    <a:pt x="72" y="72"/>
                  </a:lnTo>
                  <a:lnTo>
                    <a:pt x="70" y="72"/>
                  </a:lnTo>
                  <a:lnTo>
                    <a:pt x="68" y="74"/>
                  </a:lnTo>
                  <a:lnTo>
                    <a:pt x="66" y="76"/>
                  </a:lnTo>
                  <a:lnTo>
                    <a:pt x="64" y="76"/>
                  </a:lnTo>
                  <a:lnTo>
                    <a:pt x="64" y="74"/>
                  </a:lnTo>
                  <a:lnTo>
                    <a:pt x="62" y="74"/>
                  </a:lnTo>
                  <a:lnTo>
                    <a:pt x="62" y="72"/>
                  </a:lnTo>
                  <a:lnTo>
                    <a:pt x="62" y="70"/>
                  </a:lnTo>
                  <a:lnTo>
                    <a:pt x="60" y="70"/>
                  </a:lnTo>
                  <a:lnTo>
                    <a:pt x="58" y="70"/>
                  </a:lnTo>
                  <a:lnTo>
                    <a:pt x="58" y="72"/>
                  </a:lnTo>
                  <a:lnTo>
                    <a:pt x="56" y="70"/>
                  </a:lnTo>
                  <a:lnTo>
                    <a:pt x="56" y="68"/>
                  </a:lnTo>
                  <a:lnTo>
                    <a:pt x="54" y="68"/>
                  </a:lnTo>
                  <a:lnTo>
                    <a:pt x="54" y="66"/>
                  </a:lnTo>
                  <a:lnTo>
                    <a:pt x="50" y="66"/>
                  </a:lnTo>
                  <a:lnTo>
                    <a:pt x="48" y="68"/>
                  </a:lnTo>
                  <a:lnTo>
                    <a:pt x="46" y="68"/>
                  </a:lnTo>
                  <a:lnTo>
                    <a:pt x="44" y="68"/>
                  </a:lnTo>
                  <a:lnTo>
                    <a:pt x="42" y="68"/>
                  </a:lnTo>
                  <a:lnTo>
                    <a:pt x="42" y="70"/>
                  </a:lnTo>
                  <a:lnTo>
                    <a:pt x="40" y="70"/>
                  </a:lnTo>
                  <a:lnTo>
                    <a:pt x="40" y="72"/>
                  </a:lnTo>
                  <a:lnTo>
                    <a:pt x="38" y="72"/>
                  </a:lnTo>
                  <a:lnTo>
                    <a:pt x="32" y="72"/>
                  </a:lnTo>
                  <a:lnTo>
                    <a:pt x="28" y="72"/>
                  </a:lnTo>
                  <a:lnTo>
                    <a:pt x="26" y="72"/>
                  </a:lnTo>
                  <a:lnTo>
                    <a:pt x="20" y="72"/>
                  </a:lnTo>
                  <a:lnTo>
                    <a:pt x="18" y="70"/>
                  </a:lnTo>
                  <a:lnTo>
                    <a:pt x="18" y="68"/>
                  </a:lnTo>
                  <a:lnTo>
                    <a:pt x="18" y="66"/>
                  </a:lnTo>
                  <a:lnTo>
                    <a:pt x="20" y="66"/>
                  </a:lnTo>
                  <a:lnTo>
                    <a:pt x="20" y="64"/>
                  </a:lnTo>
                  <a:lnTo>
                    <a:pt x="20" y="66"/>
                  </a:lnTo>
                  <a:lnTo>
                    <a:pt x="16" y="68"/>
                  </a:lnTo>
                  <a:lnTo>
                    <a:pt x="16" y="66"/>
                  </a:lnTo>
                  <a:lnTo>
                    <a:pt x="16" y="64"/>
                  </a:lnTo>
                  <a:lnTo>
                    <a:pt x="18" y="64"/>
                  </a:lnTo>
                  <a:lnTo>
                    <a:pt x="20" y="64"/>
                  </a:lnTo>
                  <a:lnTo>
                    <a:pt x="20" y="62"/>
                  </a:lnTo>
                  <a:lnTo>
                    <a:pt x="20" y="60"/>
                  </a:lnTo>
                  <a:lnTo>
                    <a:pt x="22" y="60"/>
                  </a:lnTo>
                  <a:lnTo>
                    <a:pt x="20" y="60"/>
                  </a:lnTo>
                  <a:lnTo>
                    <a:pt x="20" y="62"/>
                  </a:lnTo>
                  <a:lnTo>
                    <a:pt x="18" y="64"/>
                  </a:lnTo>
                  <a:lnTo>
                    <a:pt x="16" y="64"/>
                  </a:lnTo>
                  <a:lnTo>
                    <a:pt x="14" y="62"/>
                  </a:lnTo>
                  <a:lnTo>
                    <a:pt x="14" y="60"/>
                  </a:lnTo>
                  <a:lnTo>
                    <a:pt x="12" y="60"/>
                  </a:lnTo>
                  <a:lnTo>
                    <a:pt x="12" y="58"/>
                  </a:lnTo>
                  <a:lnTo>
                    <a:pt x="12" y="54"/>
                  </a:lnTo>
                  <a:lnTo>
                    <a:pt x="10" y="54"/>
                  </a:lnTo>
                  <a:lnTo>
                    <a:pt x="10" y="52"/>
                  </a:lnTo>
                  <a:lnTo>
                    <a:pt x="8" y="52"/>
                  </a:lnTo>
                  <a:lnTo>
                    <a:pt x="8" y="50"/>
                  </a:lnTo>
                  <a:lnTo>
                    <a:pt x="8" y="48"/>
                  </a:lnTo>
                  <a:lnTo>
                    <a:pt x="6" y="48"/>
                  </a:lnTo>
                  <a:lnTo>
                    <a:pt x="4" y="46"/>
                  </a:lnTo>
                  <a:lnTo>
                    <a:pt x="2" y="46"/>
                  </a:lnTo>
                  <a:lnTo>
                    <a:pt x="2" y="48"/>
                  </a:lnTo>
                  <a:lnTo>
                    <a:pt x="0" y="48"/>
                  </a:lnTo>
                  <a:lnTo>
                    <a:pt x="0" y="46"/>
                  </a:lnTo>
                  <a:lnTo>
                    <a:pt x="2" y="44"/>
                  </a:lnTo>
                  <a:lnTo>
                    <a:pt x="6" y="42"/>
                  </a:lnTo>
                  <a:lnTo>
                    <a:pt x="8" y="42"/>
                  </a:lnTo>
                  <a:lnTo>
                    <a:pt x="12" y="36"/>
                  </a:lnTo>
                  <a:lnTo>
                    <a:pt x="14" y="34"/>
                  </a:lnTo>
                  <a:lnTo>
                    <a:pt x="14" y="32"/>
                  </a:lnTo>
                  <a:lnTo>
                    <a:pt x="16" y="30"/>
                  </a:lnTo>
                  <a:lnTo>
                    <a:pt x="16" y="28"/>
                  </a:lnTo>
                  <a:lnTo>
                    <a:pt x="18" y="28"/>
                  </a:lnTo>
                  <a:lnTo>
                    <a:pt x="18" y="26"/>
                  </a:lnTo>
                  <a:lnTo>
                    <a:pt x="20" y="20"/>
                  </a:lnTo>
                  <a:lnTo>
                    <a:pt x="20" y="16"/>
                  </a:lnTo>
                  <a:lnTo>
                    <a:pt x="20" y="14"/>
                  </a:lnTo>
                  <a:lnTo>
                    <a:pt x="22" y="12"/>
                  </a:lnTo>
                  <a:lnTo>
                    <a:pt x="22" y="10"/>
                  </a:lnTo>
                  <a:lnTo>
                    <a:pt x="24" y="8"/>
                  </a:lnTo>
                  <a:lnTo>
                    <a:pt x="24" y="6"/>
                  </a:lnTo>
                  <a:lnTo>
                    <a:pt x="24" y="4"/>
                  </a:lnTo>
                  <a:lnTo>
                    <a:pt x="28" y="4"/>
                  </a:lnTo>
                  <a:lnTo>
                    <a:pt x="30" y="4"/>
                  </a:lnTo>
                  <a:lnTo>
                    <a:pt x="32" y="4"/>
                  </a:lnTo>
                  <a:lnTo>
                    <a:pt x="34" y="4"/>
                  </a:lnTo>
                  <a:lnTo>
                    <a:pt x="36" y="4"/>
                  </a:lnTo>
                  <a:lnTo>
                    <a:pt x="38" y="4"/>
                  </a:lnTo>
                  <a:lnTo>
                    <a:pt x="40" y="4"/>
                  </a:lnTo>
                  <a:lnTo>
                    <a:pt x="42" y="4"/>
                  </a:lnTo>
                  <a:lnTo>
                    <a:pt x="44" y="2"/>
                  </a:lnTo>
                  <a:lnTo>
                    <a:pt x="48" y="4"/>
                  </a:lnTo>
                  <a:lnTo>
                    <a:pt x="48" y="2"/>
                  </a:lnTo>
                  <a:lnTo>
                    <a:pt x="50" y="2"/>
                  </a:lnTo>
                  <a:lnTo>
                    <a:pt x="52" y="2"/>
                  </a:lnTo>
                  <a:lnTo>
                    <a:pt x="52" y="0"/>
                  </a:lnTo>
                  <a:lnTo>
                    <a:pt x="54" y="0"/>
                  </a:lnTo>
                  <a:lnTo>
                    <a:pt x="54" y="2"/>
                  </a:lnTo>
                  <a:lnTo>
                    <a:pt x="56" y="2"/>
                  </a:lnTo>
                  <a:lnTo>
                    <a:pt x="58" y="0"/>
                  </a:lnTo>
                  <a:lnTo>
                    <a:pt x="60" y="0"/>
                  </a:lnTo>
                  <a:lnTo>
                    <a:pt x="60" y="2"/>
                  </a:lnTo>
                  <a:lnTo>
                    <a:pt x="64" y="2"/>
                  </a:lnTo>
                  <a:lnTo>
                    <a:pt x="66" y="0"/>
                  </a:lnTo>
                  <a:lnTo>
                    <a:pt x="66" y="2"/>
                  </a:lnTo>
                  <a:lnTo>
                    <a:pt x="70" y="4"/>
                  </a:lnTo>
                  <a:lnTo>
                    <a:pt x="72" y="8"/>
                  </a:lnTo>
                  <a:lnTo>
                    <a:pt x="72" y="10"/>
                  </a:lnTo>
                  <a:lnTo>
                    <a:pt x="72" y="12"/>
                  </a:lnTo>
                  <a:lnTo>
                    <a:pt x="76" y="14"/>
                  </a:lnTo>
                  <a:lnTo>
                    <a:pt x="78" y="12"/>
                  </a:lnTo>
                  <a:lnTo>
                    <a:pt x="78" y="14"/>
                  </a:lnTo>
                  <a:lnTo>
                    <a:pt x="80" y="14"/>
                  </a:lnTo>
                  <a:lnTo>
                    <a:pt x="82" y="14"/>
                  </a:lnTo>
                  <a:lnTo>
                    <a:pt x="84" y="16"/>
                  </a:lnTo>
                  <a:lnTo>
                    <a:pt x="86" y="16"/>
                  </a:lnTo>
                  <a:lnTo>
                    <a:pt x="88" y="22"/>
                  </a:lnTo>
                  <a:lnTo>
                    <a:pt x="90" y="24"/>
                  </a:lnTo>
                  <a:lnTo>
                    <a:pt x="90" y="26"/>
                  </a:lnTo>
                  <a:lnTo>
                    <a:pt x="92" y="28"/>
                  </a:lnTo>
                  <a:lnTo>
                    <a:pt x="94" y="28"/>
                  </a:lnTo>
                  <a:lnTo>
                    <a:pt x="94" y="26"/>
                  </a:lnTo>
                  <a:lnTo>
                    <a:pt x="94" y="28"/>
                  </a:lnTo>
                  <a:lnTo>
                    <a:pt x="94" y="30"/>
                  </a:lnTo>
                  <a:lnTo>
                    <a:pt x="96" y="30"/>
                  </a:lnTo>
                  <a:lnTo>
                    <a:pt x="96" y="32"/>
                  </a:lnTo>
                  <a:lnTo>
                    <a:pt x="96" y="34"/>
                  </a:lnTo>
                  <a:lnTo>
                    <a:pt x="98" y="36"/>
                  </a:lnTo>
                  <a:lnTo>
                    <a:pt x="100" y="38"/>
                  </a:lnTo>
                  <a:lnTo>
                    <a:pt x="100" y="36"/>
                  </a:lnTo>
                  <a:lnTo>
                    <a:pt x="104" y="40"/>
                  </a:lnTo>
                  <a:lnTo>
                    <a:pt x="104" y="42"/>
                  </a:lnTo>
                  <a:lnTo>
                    <a:pt x="106" y="44"/>
                  </a:lnTo>
                  <a:lnTo>
                    <a:pt x="108" y="44"/>
                  </a:lnTo>
                  <a:lnTo>
                    <a:pt x="110" y="46"/>
                  </a:lnTo>
                  <a:lnTo>
                    <a:pt x="110" y="50"/>
                  </a:lnTo>
                  <a:lnTo>
                    <a:pt x="110" y="52"/>
                  </a:lnTo>
                  <a:lnTo>
                    <a:pt x="110" y="54"/>
                  </a:lnTo>
                  <a:lnTo>
                    <a:pt x="114" y="58"/>
                  </a:lnTo>
                  <a:lnTo>
                    <a:pt x="114" y="60"/>
                  </a:lnTo>
                  <a:lnTo>
                    <a:pt x="114" y="62"/>
                  </a:lnTo>
                  <a:lnTo>
                    <a:pt x="114" y="64"/>
                  </a:lnTo>
                  <a:lnTo>
                    <a:pt x="116" y="64"/>
                  </a:lnTo>
                  <a:lnTo>
                    <a:pt x="116" y="66"/>
                  </a:lnTo>
                  <a:lnTo>
                    <a:pt x="114" y="68"/>
                  </a:lnTo>
                  <a:lnTo>
                    <a:pt x="112" y="70"/>
                  </a:lnTo>
                  <a:lnTo>
                    <a:pt x="114" y="72"/>
                  </a:lnTo>
                  <a:lnTo>
                    <a:pt x="114" y="74"/>
                  </a:lnTo>
                  <a:lnTo>
                    <a:pt x="116" y="76"/>
                  </a:lnTo>
                  <a:lnTo>
                    <a:pt x="116" y="78"/>
                  </a:lnTo>
                  <a:lnTo>
                    <a:pt x="118" y="80"/>
                  </a:lnTo>
                  <a:lnTo>
                    <a:pt x="118" y="78"/>
                  </a:lnTo>
                  <a:lnTo>
                    <a:pt x="118" y="76"/>
                  </a:lnTo>
                  <a:lnTo>
                    <a:pt x="120" y="78"/>
                  </a:lnTo>
                  <a:lnTo>
                    <a:pt x="122" y="80"/>
                  </a:lnTo>
                  <a:lnTo>
                    <a:pt x="122" y="82"/>
                  </a:lnTo>
                  <a:lnTo>
                    <a:pt x="122" y="84"/>
                  </a:lnTo>
                  <a:lnTo>
                    <a:pt x="124" y="84"/>
                  </a:lnTo>
                  <a:lnTo>
                    <a:pt x="126" y="86"/>
                  </a:lnTo>
                  <a:lnTo>
                    <a:pt x="126" y="88"/>
                  </a:lnTo>
                  <a:lnTo>
                    <a:pt x="124" y="90"/>
                  </a:lnTo>
                  <a:lnTo>
                    <a:pt x="124" y="96"/>
                  </a:lnTo>
                  <a:lnTo>
                    <a:pt x="124" y="98"/>
                  </a:lnTo>
                  <a:lnTo>
                    <a:pt x="126" y="100"/>
                  </a:lnTo>
                  <a:lnTo>
                    <a:pt x="126" y="102"/>
                  </a:lnTo>
                  <a:lnTo>
                    <a:pt x="124" y="100"/>
                  </a:lnTo>
                  <a:lnTo>
                    <a:pt x="122" y="100"/>
                  </a:lnTo>
                  <a:lnTo>
                    <a:pt x="120" y="100"/>
                  </a:lnTo>
                  <a:lnTo>
                    <a:pt x="120" y="102"/>
                  </a:lnTo>
                  <a:lnTo>
                    <a:pt x="118" y="102"/>
                  </a:lnTo>
                  <a:lnTo>
                    <a:pt x="116" y="102"/>
                  </a:lnTo>
                  <a:lnTo>
                    <a:pt x="112" y="102"/>
                  </a:lnTo>
                  <a:lnTo>
                    <a:pt x="110" y="102"/>
                  </a:lnTo>
                  <a:lnTo>
                    <a:pt x="106" y="104"/>
                  </a:lnTo>
                  <a:lnTo>
                    <a:pt x="106" y="102"/>
                  </a:lnTo>
                  <a:lnTo>
                    <a:pt x="104" y="102"/>
                  </a:lnTo>
                  <a:lnTo>
                    <a:pt x="102" y="102"/>
                  </a:lnTo>
                  <a:lnTo>
                    <a:pt x="100" y="102"/>
                  </a:lnTo>
                  <a:lnTo>
                    <a:pt x="100" y="100"/>
                  </a:lnTo>
                  <a:lnTo>
                    <a:pt x="96" y="100"/>
                  </a:lnTo>
                  <a:lnTo>
                    <a:pt x="96" y="98"/>
                  </a:lnTo>
                  <a:lnTo>
                    <a:pt x="94" y="98"/>
                  </a:lnTo>
                  <a:lnTo>
                    <a:pt x="94" y="100"/>
                  </a:lnTo>
                  <a:lnTo>
                    <a:pt x="92" y="100"/>
                  </a:lnTo>
                  <a:lnTo>
                    <a:pt x="90" y="100"/>
                  </a:lnTo>
                  <a:lnTo>
                    <a:pt x="90" y="98"/>
                  </a:lnTo>
                  <a:lnTo>
                    <a:pt x="92" y="98"/>
                  </a:lnTo>
                  <a:lnTo>
                    <a:pt x="92" y="96"/>
                  </a:lnTo>
                  <a:lnTo>
                    <a:pt x="90" y="96"/>
                  </a:lnTo>
                  <a:lnTo>
                    <a:pt x="88" y="96"/>
                  </a:lnTo>
                  <a:lnTo>
                    <a:pt x="86" y="96"/>
                  </a:lnTo>
                  <a:lnTo>
                    <a:pt x="84" y="94"/>
                  </a:lnTo>
                  <a:lnTo>
                    <a:pt x="78" y="94"/>
                  </a:lnTo>
                  <a:lnTo>
                    <a:pt x="76" y="94"/>
                  </a:lnTo>
                  <a:lnTo>
                    <a:pt x="74" y="94"/>
                  </a:lnTo>
                  <a:lnTo>
                    <a:pt x="70" y="94"/>
                  </a:lnTo>
                  <a:lnTo>
                    <a:pt x="66" y="94"/>
                  </a:lnTo>
                  <a:close/>
                </a:path>
              </a:pathLst>
            </a:custGeom>
            <a:solidFill>
              <a:schemeClr val="tx2"/>
            </a:solidFill>
            <a:ln w="3175">
              <a:solidFill>
                <a:schemeClr val="bg1"/>
              </a:solidFill>
              <a:prstDash val="sysDot"/>
              <a:round/>
              <a:headEnd/>
              <a:tailEnd/>
            </a:ln>
          </p:spPr>
          <p:txBody>
            <a:bodyPr/>
            <a:lstStyle/>
            <a:p>
              <a:endParaRPr lang="de-DE" sz="2400" dirty="0">
                <a:solidFill>
                  <a:srgbClr val="000000"/>
                </a:solidFill>
              </a:endParaRPr>
            </a:p>
          </p:txBody>
        </p:sp>
        <p:sp>
          <p:nvSpPr>
            <p:cNvPr id="1269" name="Freeform 2487"/>
            <p:cNvSpPr>
              <a:spLocks/>
            </p:cNvSpPr>
            <p:nvPr/>
          </p:nvSpPr>
          <p:spPr bwMode="auto">
            <a:xfrm>
              <a:off x="4099299" y="2989089"/>
              <a:ext cx="2822" cy="3277"/>
            </a:xfrm>
            <a:custGeom>
              <a:avLst/>
              <a:gdLst>
                <a:gd name="T0" fmla="*/ 2147483647 w 2"/>
                <a:gd name="T1" fmla="*/ 2147483647 h 2"/>
                <a:gd name="T2" fmla="*/ 0 w 2"/>
                <a:gd name="T3" fmla="*/ 2147483647 h 2"/>
                <a:gd name="T4" fmla="*/ 0 w 2"/>
                <a:gd name="T5" fmla="*/ 0 h 2"/>
                <a:gd name="T6" fmla="*/ 2147483647 w 2"/>
                <a:gd name="T7" fmla="*/ 2147483647 h 2"/>
                <a:gd name="T8" fmla="*/ 0 60000 65536"/>
                <a:gd name="T9" fmla="*/ 0 60000 65536"/>
                <a:gd name="T10" fmla="*/ 0 60000 65536"/>
                <a:gd name="T11" fmla="*/ 0 60000 65536"/>
                <a:gd name="T12" fmla="*/ 0 w 2"/>
                <a:gd name="T13" fmla="*/ 0 h 2"/>
                <a:gd name="T14" fmla="*/ 2 w 2"/>
                <a:gd name="T15" fmla="*/ 2 h 2"/>
              </a:gdLst>
              <a:ahLst/>
              <a:cxnLst>
                <a:cxn ang="T8">
                  <a:pos x="T0" y="T1"/>
                </a:cxn>
                <a:cxn ang="T9">
                  <a:pos x="T2" y="T3"/>
                </a:cxn>
                <a:cxn ang="T10">
                  <a:pos x="T4" y="T5"/>
                </a:cxn>
                <a:cxn ang="T11">
                  <a:pos x="T6" y="T7"/>
                </a:cxn>
              </a:cxnLst>
              <a:rect l="T12" t="T13" r="T14" b="T15"/>
              <a:pathLst>
                <a:path w="2" h="2">
                  <a:moveTo>
                    <a:pt x="2" y="2"/>
                  </a:moveTo>
                  <a:lnTo>
                    <a:pt x="0" y="2"/>
                  </a:lnTo>
                  <a:lnTo>
                    <a:pt x="0" y="0"/>
                  </a:lnTo>
                  <a:lnTo>
                    <a:pt x="2" y="2"/>
                  </a:lnTo>
                  <a:close/>
                </a:path>
              </a:pathLst>
            </a:custGeom>
            <a:solidFill>
              <a:schemeClr val="tx2"/>
            </a:solidFill>
            <a:ln w="3175">
              <a:solidFill>
                <a:schemeClr val="bg1"/>
              </a:solidFill>
              <a:prstDash val="sysDot"/>
              <a:round/>
              <a:headEnd/>
              <a:tailEnd/>
            </a:ln>
          </p:spPr>
          <p:txBody>
            <a:bodyPr/>
            <a:lstStyle/>
            <a:p>
              <a:endParaRPr lang="de-DE" sz="2400" dirty="0">
                <a:solidFill>
                  <a:srgbClr val="000000"/>
                </a:solidFill>
              </a:endParaRPr>
            </a:p>
          </p:txBody>
        </p:sp>
        <p:sp>
          <p:nvSpPr>
            <p:cNvPr id="1270" name="Freeform 2488"/>
            <p:cNvSpPr>
              <a:spLocks/>
            </p:cNvSpPr>
            <p:nvPr/>
          </p:nvSpPr>
          <p:spPr bwMode="auto">
            <a:xfrm>
              <a:off x="3986416" y="2853090"/>
              <a:ext cx="126995" cy="157301"/>
            </a:xfrm>
            <a:custGeom>
              <a:avLst/>
              <a:gdLst>
                <a:gd name="T0" fmla="*/ 2147483647 w 128"/>
                <a:gd name="T1" fmla="*/ 2147483647 h 152"/>
                <a:gd name="T2" fmla="*/ 2147483647 w 128"/>
                <a:gd name="T3" fmla="*/ 2147483647 h 152"/>
                <a:gd name="T4" fmla="*/ 2147483647 w 128"/>
                <a:gd name="T5" fmla="*/ 2147483647 h 152"/>
                <a:gd name="T6" fmla="*/ 2147483647 w 128"/>
                <a:gd name="T7" fmla="*/ 2147483647 h 152"/>
                <a:gd name="T8" fmla="*/ 2147483647 w 128"/>
                <a:gd name="T9" fmla="*/ 2147483647 h 152"/>
                <a:gd name="T10" fmla="*/ 2147483647 w 128"/>
                <a:gd name="T11" fmla="*/ 2147483647 h 152"/>
                <a:gd name="T12" fmla="*/ 2147483647 w 128"/>
                <a:gd name="T13" fmla="*/ 2147483647 h 152"/>
                <a:gd name="T14" fmla="*/ 2147483647 w 128"/>
                <a:gd name="T15" fmla="*/ 2147483647 h 152"/>
                <a:gd name="T16" fmla="*/ 2147483647 w 128"/>
                <a:gd name="T17" fmla="*/ 2147483647 h 152"/>
                <a:gd name="T18" fmla="*/ 2147483647 w 128"/>
                <a:gd name="T19" fmla="*/ 2147483647 h 152"/>
                <a:gd name="T20" fmla="*/ 2147483647 w 128"/>
                <a:gd name="T21" fmla="*/ 2147483647 h 152"/>
                <a:gd name="T22" fmla="*/ 2147483647 w 128"/>
                <a:gd name="T23" fmla="*/ 2147483647 h 152"/>
                <a:gd name="T24" fmla="*/ 2147483647 w 128"/>
                <a:gd name="T25" fmla="*/ 2147483647 h 152"/>
                <a:gd name="T26" fmla="*/ 2147483647 w 128"/>
                <a:gd name="T27" fmla="*/ 2147483647 h 152"/>
                <a:gd name="T28" fmla="*/ 2147483647 w 128"/>
                <a:gd name="T29" fmla="*/ 2147483647 h 152"/>
                <a:gd name="T30" fmla="*/ 2147483647 w 128"/>
                <a:gd name="T31" fmla="*/ 2147483647 h 152"/>
                <a:gd name="T32" fmla="*/ 2147483647 w 128"/>
                <a:gd name="T33" fmla="*/ 2147483647 h 152"/>
                <a:gd name="T34" fmla="*/ 2147483647 w 128"/>
                <a:gd name="T35" fmla="*/ 2147483647 h 152"/>
                <a:gd name="T36" fmla="*/ 2147483647 w 128"/>
                <a:gd name="T37" fmla="*/ 2147483647 h 152"/>
                <a:gd name="T38" fmla="*/ 2147483647 w 128"/>
                <a:gd name="T39" fmla="*/ 2147483647 h 152"/>
                <a:gd name="T40" fmla="*/ 2147483647 w 128"/>
                <a:gd name="T41" fmla="*/ 2147483647 h 152"/>
                <a:gd name="T42" fmla="*/ 2147483647 w 128"/>
                <a:gd name="T43" fmla="*/ 2147483647 h 152"/>
                <a:gd name="T44" fmla="*/ 2147483647 w 128"/>
                <a:gd name="T45" fmla="*/ 2147483647 h 152"/>
                <a:gd name="T46" fmla="*/ 2147483647 w 128"/>
                <a:gd name="T47" fmla="*/ 2147483647 h 152"/>
                <a:gd name="T48" fmla="*/ 2147483647 w 128"/>
                <a:gd name="T49" fmla="*/ 2147483647 h 152"/>
                <a:gd name="T50" fmla="*/ 2147483647 w 128"/>
                <a:gd name="T51" fmla="*/ 2147483647 h 152"/>
                <a:gd name="T52" fmla="*/ 2147483647 w 128"/>
                <a:gd name="T53" fmla="*/ 2147483647 h 152"/>
                <a:gd name="T54" fmla="*/ 2147483647 w 128"/>
                <a:gd name="T55" fmla="*/ 2147483647 h 152"/>
                <a:gd name="T56" fmla="*/ 2147483647 w 128"/>
                <a:gd name="T57" fmla="*/ 2147483647 h 152"/>
                <a:gd name="T58" fmla="*/ 2147483647 w 128"/>
                <a:gd name="T59" fmla="*/ 2147483647 h 152"/>
                <a:gd name="T60" fmla="*/ 2147483647 w 128"/>
                <a:gd name="T61" fmla="*/ 2147483647 h 152"/>
                <a:gd name="T62" fmla="*/ 2147483647 w 128"/>
                <a:gd name="T63" fmla="*/ 2147483647 h 152"/>
                <a:gd name="T64" fmla="*/ 2147483647 w 128"/>
                <a:gd name="T65" fmla="*/ 2147483647 h 152"/>
                <a:gd name="T66" fmla="*/ 2147483647 w 128"/>
                <a:gd name="T67" fmla="*/ 2147483647 h 152"/>
                <a:gd name="T68" fmla="*/ 2147483647 w 128"/>
                <a:gd name="T69" fmla="*/ 2147483647 h 152"/>
                <a:gd name="T70" fmla="*/ 2147483647 w 128"/>
                <a:gd name="T71" fmla="*/ 2147483647 h 152"/>
                <a:gd name="T72" fmla="*/ 2147483647 w 128"/>
                <a:gd name="T73" fmla="*/ 2147483647 h 152"/>
                <a:gd name="T74" fmla="*/ 2147483647 w 128"/>
                <a:gd name="T75" fmla="*/ 2147483647 h 152"/>
                <a:gd name="T76" fmla="*/ 2147483647 w 128"/>
                <a:gd name="T77" fmla="*/ 2147483647 h 152"/>
                <a:gd name="T78" fmla="*/ 2147483647 w 128"/>
                <a:gd name="T79" fmla="*/ 2147483647 h 152"/>
                <a:gd name="T80" fmla="*/ 2147483647 w 128"/>
                <a:gd name="T81" fmla="*/ 2147483647 h 152"/>
                <a:gd name="T82" fmla="*/ 2147483647 w 128"/>
                <a:gd name="T83" fmla="*/ 2147483647 h 152"/>
                <a:gd name="T84" fmla="*/ 2147483647 w 128"/>
                <a:gd name="T85" fmla="*/ 2147483647 h 152"/>
                <a:gd name="T86" fmla="*/ 2147483647 w 128"/>
                <a:gd name="T87" fmla="*/ 2147483647 h 152"/>
                <a:gd name="T88" fmla="*/ 2147483647 w 128"/>
                <a:gd name="T89" fmla="*/ 2147483647 h 152"/>
                <a:gd name="T90" fmla="*/ 2147483647 w 128"/>
                <a:gd name="T91" fmla="*/ 2147483647 h 152"/>
                <a:gd name="T92" fmla="*/ 2147483647 w 128"/>
                <a:gd name="T93" fmla="*/ 2147483647 h 152"/>
                <a:gd name="T94" fmla="*/ 2147483647 w 128"/>
                <a:gd name="T95" fmla="*/ 2147483647 h 152"/>
                <a:gd name="T96" fmla="*/ 2147483647 w 128"/>
                <a:gd name="T97" fmla="*/ 2147483647 h 152"/>
                <a:gd name="T98" fmla="*/ 2147483647 w 128"/>
                <a:gd name="T99" fmla="*/ 2147483647 h 152"/>
                <a:gd name="T100" fmla="*/ 2147483647 w 128"/>
                <a:gd name="T101" fmla="*/ 2147483647 h 152"/>
                <a:gd name="T102" fmla="*/ 2147483647 w 128"/>
                <a:gd name="T103" fmla="*/ 2147483647 h 152"/>
                <a:gd name="T104" fmla="*/ 2147483647 w 128"/>
                <a:gd name="T105" fmla="*/ 2147483647 h 152"/>
                <a:gd name="T106" fmla="*/ 2147483647 w 128"/>
                <a:gd name="T107" fmla="*/ 2147483647 h 152"/>
                <a:gd name="T108" fmla="*/ 2147483647 w 128"/>
                <a:gd name="T109" fmla="*/ 2147483647 h 152"/>
                <a:gd name="T110" fmla="*/ 2147483647 w 128"/>
                <a:gd name="T111" fmla="*/ 2147483647 h 152"/>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w 128"/>
                <a:gd name="T169" fmla="*/ 0 h 152"/>
                <a:gd name="T170" fmla="*/ 128 w 128"/>
                <a:gd name="T171" fmla="*/ 152 h 152"/>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T168" t="T169" r="T170" b="T171"/>
              <a:pathLst>
                <a:path w="128" h="152">
                  <a:moveTo>
                    <a:pt x="80" y="132"/>
                  </a:moveTo>
                  <a:lnTo>
                    <a:pt x="78" y="132"/>
                  </a:lnTo>
                  <a:lnTo>
                    <a:pt x="76" y="132"/>
                  </a:lnTo>
                  <a:lnTo>
                    <a:pt x="76" y="130"/>
                  </a:lnTo>
                  <a:lnTo>
                    <a:pt x="74" y="130"/>
                  </a:lnTo>
                  <a:lnTo>
                    <a:pt x="74" y="132"/>
                  </a:lnTo>
                  <a:lnTo>
                    <a:pt x="72" y="130"/>
                  </a:lnTo>
                  <a:lnTo>
                    <a:pt x="70" y="130"/>
                  </a:lnTo>
                  <a:lnTo>
                    <a:pt x="68" y="130"/>
                  </a:lnTo>
                  <a:lnTo>
                    <a:pt x="70" y="132"/>
                  </a:lnTo>
                  <a:lnTo>
                    <a:pt x="70" y="130"/>
                  </a:lnTo>
                  <a:lnTo>
                    <a:pt x="70" y="132"/>
                  </a:lnTo>
                  <a:lnTo>
                    <a:pt x="68" y="132"/>
                  </a:lnTo>
                  <a:lnTo>
                    <a:pt x="70" y="132"/>
                  </a:lnTo>
                  <a:lnTo>
                    <a:pt x="72" y="132"/>
                  </a:lnTo>
                  <a:lnTo>
                    <a:pt x="72" y="130"/>
                  </a:lnTo>
                  <a:lnTo>
                    <a:pt x="74" y="132"/>
                  </a:lnTo>
                  <a:lnTo>
                    <a:pt x="76" y="132"/>
                  </a:lnTo>
                  <a:lnTo>
                    <a:pt x="70" y="134"/>
                  </a:lnTo>
                  <a:lnTo>
                    <a:pt x="68" y="134"/>
                  </a:lnTo>
                  <a:lnTo>
                    <a:pt x="66" y="134"/>
                  </a:lnTo>
                  <a:lnTo>
                    <a:pt x="58" y="134"/>
                  </a:lnTo>
                  <a:lnTo>
                    <a:pt x="58" y="136"/>
                  </a:lnTo>
                  <a:lnTo>
                    <a:pt x="56" y="136"/>
                  </a:lnTo>
                  <a:lnTo>
                    <a:pt x="54" y="136"/>
                  </a:lnTo>
                  <a:lnTo>
                    <a:pt x="54" y="138"/>
                  </a:lnTo>
                  <a:lnTo>
                    <a:pt x="52" y="138"/>
                  </a:lnTo>
                  <a:lnTo>
                    <a:pt x="50" y="138"/>
                  </a:lnTo>
                  <a:lnTo>
                    <a:pt x="50" y="140"/>
                  </a:lnTo>
                  <a:lnTo>
                    <a:pt x="48" y="140"/>
                  </a:lnTo>
                  <a:lnTo>
                    <a:pt x="46" y="140"/>
                  </a:lnTo>
                  <a:lnTo>
                    <a:pt x="42" y="142"/>
                  </a:lnTo>
                  <a:lnTo>
                    <a:pt x="40" y="144"/>
                  </a:lnTo>
                  <a:lnTo>
                    <a:pt x="38" y="144"/>
                  </a:lnTo>
                  <a:lnTo>
                    <a:pt x="36" y="144"/>
                  </a:lnTo>
                  <a:lnTo>
                    <a:pt x="34" y="144"/>
                  </a:lnTo>
                  <a:lnTo>
                    <a:pt x="34" y="146"/>
                  </a:lnTo>
                  <a:lnTo>
                    <a:pt x="32" y="146"/>
                  </a:lnTo>
                  <a:lnTo>
                    <a:pt x="32" y="148"/>
                  </a:lnTo>
                  <a:lnTo>
                    <a:pt x="30" y="148"/>
                  </a:lnTo>
                  <a:lnTo>
                    <a:pt x="28" y="150"/>
                  </a:lnTo>
                  <a:lnTo>
                    <a:pt x="26" y="150"/>
                  </a:lnTo>
                  <a:lnTo>
                    <a:pt x="26" y="152"/>
                  </a:lnTo>
                  <a:lnTo>
                    <a:pt x="24" y="152"/>
                  </a:lnTo>
                  <a:lnTo>
                    <a:pt x="22" y="152"/>
                  </a:lnTo>
                  <a:lnTo>
                    <a:pt x="22" y="150"/>
                  </a:lnTo>
                  <a:lnTo>
                    <a:pt x="22" y="148"/>
                  </a:lnTo>
                  <a:lnTo>
                    <a:pt x="22" y="146"/>
                  </a:lnTo>
                  <a:lnTo>
                    <a:pt x="22" y="142"/>
                  </a:lnTo>
                  <a:lnTo>
                    <a:pt x="22" y="140"/>
                  </a:lnTo>
                  <a:lnTo>
                    <a:pt x="22" y="138"/>
                  </a:lnTo>
                  <a:lnTo>
                    <a:pt x="22" y="134"/>
                  </a:lnTo>
                  <a:lnTo>
                    <a:pt x="24" y="134"/>
                  </a:lnTo>
                  <a:lnTo>
                    <a:pt x="26" y="128"/>
                  </a:lnTo>
                  <a:lnTo>
                    <a:pt x="26" y="126"/>
                  </a:lnTo>
                  <a:lnTo>
                    <a:pt x="26" y="124"/>
                  </a:lnTo>
                  <a:lnTo>
                    <a:pt x="26" y="122"/>
                  </a:lnTo>
                  <a:lnTo>
                    <a:pt x="26" y="120"/>
                  </a:lnTo>
                  <a:lnTo>
                    <a:pt x="26" y="118"/>
                  </a:lnTo>
                  <a:lnTo>
                    <a:pt x="26" y="116"/>
                  </a:lnTo>
                  <a:lnTo>
                    <a:pt x="24" y="116"/>
                  </a:lnTo>
                  <a:lnTo>
                    <a:pt x="24" y="118"/>
                  </a:lnTo>
                  <a:lnTo>
                    <a:pt x="22" y="116"/>
                  </a:lnTo>
                  <a:lnTo>
                    <a:pt x="20" y="114"/>
                  </a:lnTo>
                  <a:lnTo>
                    <a:pt x="20" y="116"/>
                  </a:lnTo>
                  <a:lnTo>
                    <a:pt x="18" y="114"/>
                  </a:lnTo>
                  <a:lnTo>
                    <a:pt x="18" y="112"/>
                  </a:lnTo>
                  <a:lnTo>
                    <a:pt x="18" y="108"/>
                  </a:lnTo>
                  <a:lnTo>
                    <a:pt x="16" y="108"/>
                  </a:lnTo>
                  <a:lnTo>
                    <a:pt x="16" y="106"/>
                  </a:lnTo>
                  <a:lnTo>
                    <a:pt x="14" y="106"/>
                  </a:lnTo>
                  <a:lnTo>
                    <a:pt x="12" y="106"/>
                  </a:lnTo>
                  <a:lnTo>
                    <a:pt x="10" y="106"/>
                  </a:lnTo>
                  <a:lnTo>
                    <a:pt x="6" y="104"/>
                  </a:lnTo>
                  <a:lnTo>
                    <a:pt x="2" y="102"/>
                  </a:lnTo>
                  <a:lnTo>
                    <a:pt x="2" y="100"/>
                  </a:lnTo>
                  <a:lnTo>
                    <a:pt x="0" y="100"/>
                  </a:lnTo>
                  <a:lnTo>
                    <a:pt x="2" y="100"/>
                  </a:lnTo>
                  <a:lnTo>
                    <a:pt x="0" y="100"/>
                  </a:lnTo>
                  <a:lnTo>
                    <a:pt x="2" y="100"/>
                  </a:lnTo>
                  <a:lnTo>
                    <a:pt x="2" y="98"/>
                  </a:lnTo>
                  <a:lnTo>
                    <a:pt x="4" y="98"/>
                  </a:lnTo>
                  <a:lnTo>
                    <a:pt x="4" y="96"/>
                  </a:lnTo>
                  <a:lnTo>
                    <a:pt x="4" y="98"/>
                  </a:lnTo>
                  <a:lnTo>
                    <a:pt x="4" y="96"/>
                  </a:lnTo>
                  <a:lnTo>
                    <a:pt x="6" y="96"/>
                  </a:lnTo>
                  <a:lnTo>
                    <a:pt x="6" y="94"/>
                  </a:lnTo>
                  <a:lnTo>
                    <a:pt x="6" y="92"/>
                  </a:lnTo>
                  <a:lnTo>
                    <a:pt x="8" y="88"/>
                  </a:lnTo>
                  <a:lnTo>
                    <a:pt x="8" y="84"/>
                  </a:lnTo>
                  <a:lnTo>
                    <a:pt x="6" y="84"/>
                  </a:lnTo>
                  <a:lnTo>
                    <a:pt x="6" y="82"/>
                  </a:lnTo>
                  <a:lnTo>
                    <a:pt x="4" y="80"/>
                  </a:lnTo>
                  <a:lnTo>
                    <a:pt x="4" y="78"/>
                  </a:lnTo>
                  <a:lnTo>
                    <a:pt x="4" y="76"/>
                  </a:lnTo>
                  <a:lnTo>
                    <a:pt x="4" y="74"/>
                  </a:lnTo>
                  <a:lnTo>
                    <a:pt x="8" y="74"/>
                  </a:lnTo>
                  <a:lnTo>
                    <a:pt x="8" y="76"/>
                  </a:lnTo>
                  <a:lnTo>
                    <a:pt x="10" y="74"/>
                  </a:lnTo>
                  <a:lnTo>
                    <a:pt x="12" y="70"/>
                  </a:lnTo>
                  <a:lnTo>
                    <a:pt x="10" y="70"/>
                  </a:lnTo>
                  <a:lnTo>
                    <a:pt x="12" y="68"/>
                  </a:lnTo>
                  <a:lnTo>
                    <a:pt x="12" y="66"/>
                  </a:lnTo>
                  <a:lnTo>
                    <a:pt x="14" y="66"/>
                  </a:lnTo>
                  <a:lnTo>
                    <a:pt x="14" y="64"/>
                  </a:lnTo>
                  <a:lnTo>
                    <a:pt x="14" y="62"/>
                  </a:lnTo>
                  <a:lnTo>
                    <a:pt x="12" y="62"/>
                  </a:lnTo>
                  <a:lnTo>
                    <a:pt x="10" y="62"/>
                  </a:lnTo>
                  <a:lnTo>
                    <a:pt x="8" y="60"/>
                  </a:lnTo>
                  <a:lnTo>
                    <a:pt x="8" y="58"/>
                  </a:lnTo>
                  <a:lnTo>
                    <a:pt x="8" y="54"/>
                  </a:lnTo>
                  <a:lnTo>
                    <a:pt x="10" y="54"/>
                  </a:lnTo>
                  <a:lnTo>
                    <a:pt x="14" y="54"/>
                  </a:lnTo>
                  <a:lnTo>
                    <a:pt x="18" y="54"/>
                  </a:lnTo>
                  <a:lnTo>
                    <a:pt x="18" y="56"/>
                  </a:lnTo>
                  <a:lnTo>
                    <a:pt x="20" y="56"/>
                  </a:lnTo>
                  <a:lnTo>
                    <a:pt x="22" y="56"/>
                  </a:lnTo>
                  <a:lnTo>
                    <a:pt x="20" y="56"/>
                  </a:lnTo>
                  <a:lnTo>
                    <a:pt x="20" y="52"/>
                  </a:lnTo>
                  <a:lnTo>
                    <a:pt x="20" y="50"/>
                  </a:lnTo>
                  <a:lnTo>
                    <a:pt x="18" y="48"/>
                  </a:lnTo>
                  <a:lnTo>
                    <a:pt x="16" y="46"/>
                  </a:lnTo>
                  <a:lnTo>
                    <a:pt x="14" y="46"/>
                  </a:lnTo>
                  <a:lnTo>
                    <a:pt x="14" y="42"/>
                  </a:lnTo>
                  <a:lnTo>
                    <a:pt x="16" y="42"/>
                  </a:lnTo>
                  <a:lnTo>
                    <a:pt x="16" y="40"/>
                  </a:lnTo>
                  <a:lnTo>
                    <a:pt x="18" y="40"/>
                  </a:lnTo>
                  <a:lnTo>
                    <a:pt x="20" y="40"/>
                  </a:lnTo>
                  <a:lnTo>
                    <a:pt x="20" y="38"/>
                  </a:lnTo>
                  <a:lnTo>
                    <a:pt x="18" y="38"/>
                  </a:lnTo>
                  <a:lnTo>
                    <a:pt x="16" y="36"/>
                  </a:lnTo>
                  <a:lnTo>
                    <a:pt x="16" y="32"/>
                  </a:lnTo>
                  <a:lnTo>
                    <a:pt x="14" y="32"/>
                  </a:lnTo>
                  <a:lnTo>
                    <a:pt x="12" y="32"/>
                  </a:lnTo>
                  <a:lnTo>
                    <a:pt x="12" y="30"/>
                  </a:lnTo>
                  <a:lnTo>
                    <a:pt x="10" y="30"/>
                  </a:lnTo>
                  <a:lnTo>
                    <a:pt x="10" y="28"/>
                  </a:lnTo>
                  <a:lnTo>
                    <a:pt x="10" y="26"/>
                  </a:lnTo>
                  <a:lnTo>
                    <a:pt x="12" y="22"/>
                  </a:lnTo>
                  <a:lnTo>
                    <a:pt x="12" y="20"/>
                  </a:lnTo>
                  <a:lnTo>
                    <a:pt x="10" y="20"/>
                  </a:lnTo>
                  <a:lnTo>
                    <a:pt x="10" y="18"/>
                  </a:lnTo>
                  <a:lnTo>
                    <a:pt x="12" y="18"/>
                  </a:lnTo>
                  <a:lnTo>
                    <a:pt x="12" y="16"/>
                  </a:lnTo>
                  <a:lnTo>
                    <a:pt x="14" y="16"/>
                  </a:lnTo>
                  <a:lnTo>
                    <a:pt x="14" y="14"/>
                  </a:lnTo>
                  <a:lnTo>
                    <a:pt x="16" y="14"/>
                  </a:lnTo>
                  <a:lnTo>
                    <a:pt x="18" y="14"/>
                  </a:lnTo>
                  <a:lnTo>
                    <a:pt x="18" y="12"/>
                  </a:lnTo>
                  <a:lnTo>
                    <a:pt x="20" y="12"/>
                  </a:lnTo>
                  <a:lnTo>
                    <a:pt x="20" y="10"/>
                  </a:lnTo>
                  <a:lnTo>
                    <a:pt x="20" y="8"/>
                  </a:lnTo>
                  <a:lnTo>
                    <a:pt x="22" y="8"/>
                  </a:lnTo>
                  <a:lnTo>
                    <a:pt x="26" y="8"/>
                  </a:lnTo>
                  <a:lnTo>
                    <a:pt x="28" y="10"/>
                  </a:lnTo>
                  <a:lnTo>
                    <a:pt x="30" y="12"/>
                  </a:lnTo>
                  <a:lnTo>
                    <a:pt x="32" y="12"/>
                  </a:lnTo>
                  <a:lnTo>
                    <a:pt x="32" y="14"/>
                  </a:lnTo>
                  <a:lnTo>
                    <a:pt x="32" y="16"/>
                  </a:lnTo>
                  <a:lnTo>
                    <a:pt x="34" y="16"/>
                  </a:lnTo>
                  <a:lnTo>
                    <a:pt x="34" y="14"/>
                  </a:lnTo>
                  <a:lnTo>
                    <a:pt x="34" y="12"/>
                  </a:lnTo>
                  <a:lnTo>
                    <a:pt x="34" y="10"/>
                  </a:lnTo>
                  <a:lnTo>
                    <a:pt x="40" y="10"/>
                  </a:lnTo>
                  <a:lnTo>
                    <a:pt x="42" y="10"/>
                  </a:lnTo>
                  <a:lnTo>
                    <a:pt x="42" y="8"/>
                  </a:lnTo>
                  <a:lnTo>
                    <a:pt x="40" y="8"/>
                  </a:lnTo>
                  <a:lnTo>
                    <a:pt x="40" y="6"/>
                  </a:lnTo>
                  <a:lnTo>
                    <a:pt x="40" y="4"/>
                  </a:lnTo>
                  <a:lnTo>
                    <a:pt x="40" y="2"/>
                  </a:lnTo>
                  <a:lnTo>
                    <a:pt x="42" y="2"/>
                  </a:lnTo>
                  <a:lnTo>
                    <a:pt x="42" y="4"/>
                  </a:lnTo>
                  <a:lnTo>
                    <a:pt x="44" y="4"/>
                  </a:lnTo>
                  <a:lnTo>
                    <a:pt x="46" y="6"/>
                  </a:lnTo>
                  <a:lnTo>
                    <a:pt x="46" y="4"/>
                  </a:lnTo>
                  <a:lnTo>
                    <a:pt x="46" y="2"/>
                  </a:lnTo>
                  <a:lnTo>
                    <a:pt x="50" y="0"/>
                  </a:lnTo>
                  <a:lnTo>
                    <a:pt x="50" y="2"/>
                  </a:lnTo>
                  <a:lnTo>
                    <a:pt x="52" y="2"/>
                  </a:lnTo>
                  <a:lnTo>
                    <a:pt x="50" y="4"/>
                  </a:lnTo>
                  <a:lnTo>
                    <a:pt x="52" y="8"/>
                  </a:lnTo>
                  <a:lnTo>
                    <a:pt x="52" y="10"/>
                  </a:lnTo>
                  <a:lnTo>
                    <a:pt x="50" y="12"/>
                  </a:lnTo>
                  <a:lnTo>
                    <a:pt x="52" y="14"/>
                  </a:lnTo>
                  <a:lnTo>
                    <a:pt x="54" y="14"/>
                  </a:lnTo>
                  <a:lnTo>
                    <a:pt x="56" y="14"/>
                  </a:lnTo>
                  <a:lnTo>
                    <a:pt x="56" y="12"/>
                  </a:lnTo>
                  <a:lnTo>
                    <a:pt x="58" y="10"/>
                  </a:lnTo>
                  <a:lnTo>
                    <a:pt x="60" y="8"/>
                  </a:lnTo>
                  <a:lnTo>
                    <a:pt x="62" y="8"/>
                  </a:lnTo>
                  <a:lnTo>
                    <a:pt x="64" y="8"/>
                  </a:lnTo>
                  <a:lnTo>
                    <a:pt x="66" y="8"/>
                  </a:lnTo>
                  <a:lnTo>
                    <a:pt x="66" y="10"/>
                  </a:lnTo>
                  <a:lnTo>
                    <a:pt x="68" y="12"/>
                  </a:lnTo>
                  <a:lnTo>
                    <a:pt x="70" y="12"/>
                  </a:lnTo>
                  <a:lnTo>
                    <a:pt x="70" y="10"/>
                  </a:lnTo>
                  <a:lnTo>
                    <a:pt x="72" y="10"/>
                  </a:lnTo>
                  <a:lnTo>
                    <a:pt x="74" y="12"/>
                  </a:lnTo>
                  <a:lnTo>
                    <a:pt x="76" y="18"/>
                  </a:lnTo>
                  <a:lnTo>
                    <a:pt x="78" y="20"/>
                  </a:lnTo>
                  <a:lnTo>
                    <a:pt x="80" y="20"/>
                  </a:lnTo>
                  <a:lnTo>
                    <a:pt x="80" y="22"/>
                  </a:lnTo>
                  <a:lnTo>
                    <a:pt x="80" y="24"/>
                  </a:lnTo>
                  <a:lnTo>
                    <a:pt x="82" y="24"/>
                  </a:lnTo>
                  <a:lnTo>
                    <a:pt x="84" y="24"/>
                  </a:lnTo>
                  <a:lnTo>
                    <a:pt x="86" y="24"/>
                  </a:lnTo>
                  <a:lnTo>
                    <a:pt x="88" y="26"/>
                  </a:lnTo>
                  <a:lnTo>
                    <a:pt x="90" y="26"/>
                  </a:lnTo>
                  <a:lnTo>
                    <a:pt x="90" y="24"/>
                  </a:lnTo>
                  <a:lnTo>
                    <a:pt x="90" y="22"/>
                  </a:lnTo>
                  <a:lnTo>
                    <a:pt x="94" y="20"/>
                  </a:lnTo>
                  <a:lnTo>
                    <a:pt x="96" y="22"/>
                  </a:lnTo>
                  <a:lnTo>
                    <a:pt x="98" y="20"/>
                  </a:lnTo>
                  <a:lnTo>
                    <a:pt x="102" y="20"/>
                  </a:lnTo>
                  <a:lnTo>
                    <a:pt x="104" y="20"/>
                  </a:lnTo>
                  <a:lnTo>
                    <a:pt x="110" y="20"/>
                  </a:lnTo>
                  <a:lnTo>
                    <a:pt x="114" y="20"/>
                  </a:lnTo>
                  <a:lnTo>
                    <a:pt x="116" y="20"/>
                  </a:lnTo>
                  <a:lnTo>
                    <a:pt x="118" y="24"/>
                  </a:lnTo>
                  <a:lnTo>
                    <a:pt x="120" y="26"/>
                  </a:lnTo>
                  <a:lnTo>
                    <a:pt x="120" y="28"/>
                  </a:lnTo>
                  <a:lnTo>
                    <a:pt x="122" y="30"/>
                  </a:lnTo>
                  <a:lnTo>
                    <a:pt x="122" y="32"/>
                  </a:lnTo>
                  <a:lnTo>
                    <a:pt x="124" y="32"/>
                  </a:lnTo>
                  <a:lnTo>
                    <a:pt x="124" y="30"/>
                  </a:lnTo>
                  <a:lnTo>
                    <a:pt x="126" y="30"/>
                  </a:lnTo>
                  <a:lnTo>
                    <a:pt x="126" y="32"/>
                  </a:lnTo>
                  <a:lnTo>
                    <a:pt x="124" y="36"/>
                  </a:lnTo>
                  <a:lnTo>
                    <a:pt x="124" y="38"/>
                  </a:lnTo>
                  <a:lnTo>
                    <a:pt x="122" y="40"/>
                  </a:lnTo>
                  <a:lnTo>
                    <a:pt x="124" y="40"/>
                  </a:lnTo>
                  <a:lnTo>
                    <a:pt x="126" y="40"/>
                  </a:lnTo>
                  <a:lnTo>
                    <a:pt x="126" y="42"/>
                  </a:lnTo>
                  <a:lnTo>
                    <a:pt x="126" y="44"/>
                  </a:lnTo>
                  <a:lnTo>
                    <a:pt x="126" y="46"/>
                  </a:lnTo>
                  <a:lnTo>
                    <a:pt x="128" y="46"/>
                  </a:lnTo>
                  <a:lnTo>
                    <a:pt x="128" y="48"/>
                  </a:lnTo>
                  <a:lnTo>
                    <a:pt x="128" y="50"/>
                  </a:lnTo>
                  <a:lnTo>
                    <a:pt x="128" y="60"/>
                  </a:lnTo>
                  <a:lnTo>
                    <a:pt x="128" y="62"/>
                  </a:lnTo>
                  <a:lnTo>
                    <a:pt x="126" y="62"/>
                  </a:lnTo>
                  <a:lnTo>
                    <a:pt x="126" y="66"/>
                  </a:lnTo>
                  <a:lnTo>
                    <a:pt x="122" y="68"/>
                  </a:lnTo>
                  <a:lnTo>
                    <a:pt x="122" y="70"/>
                  </a:lnTo>
                  <a:lnTo>
                    <a:pt x="120" y="74"/>
                  </a:lnTo>
                  <a:lnTo>
                    <a:pt x="120" y="78"/>
                  </a:lnTo>
                  <a:lnTo>
                    <a:pt x="118" y="82"/>
                  </a:lnTo>
                  <a:lnTo>
                    <a:pt x="118" y="86"/>
                  </a:lnTo>
                  <a:lnTo>
                    <a:pt x="116" y="88"/>
                  </a:lnTo>
                  <a:lnTo>
                    <a:pt x="112" y="92"/>
                  </a:lnTo>
                  <a:lnTo>
                    <a:pt x="114" y="94"/>
                  </a:lnTo>
                  <a:lnTo>
                    <a:pt x="114" y="96"/>
                  </a:lnTo>
                  <a:lnTo>
                    <a:pt x="112" y="98"/>
                  </a:lnTo>
                  <a:lnTo>
                    <a:pt x="112" y="100"/>
                  </a:lnTo>
                  <a:lnTo>
                    <a:pt x="114" y="102"/>
                  </a:lnTo>
                  <a:lnTo>
                    <a:pt x="114" y="106"/>
                  </a:lnTo>
                  <a:lnTo>
                    <a:pt x="114" y="108"/>
                  </a:lnTo>
                  <a:lnTo>
                    <a:pt x="116" y="110"/>
                  </a:lnTo>
                  <a:lnTo>
                    <a:pt x="116" y="114"/>
                  </a:lnTo>
                  <a:lnTo>
                    <a:pt x="118" y="116"/>
                  </a:lnTo>
                  <a:lnTo>
                    <a:pt x="118" y="118"/>
                  </a:lnTo>
                  <a:lnTo>
                    <a:pt x="118" y="120"/>
                  </a:lnTo>
                  <a:lnTo>
                    <a:pt x="120" y="120"/>
                  </a:lnTo>
                  <a:lnTo>
                    <a:pt x="122" y="120"/>
                  </a:lnTo>
                  <a:lnTo>
                    <a:pt x="122" y="122"/>
                  </a:lnTo>
                  <a:lnTo>
                    <a:pt x="124" y="124"/>
                  </a:lnTo>
                  <a:lnTo>
                    <a:pt x="124" y="128"/>
                  </a:lnTo>
                  <a:lnTo>
                    <a:pt x="122" y="128"/>
                  </a:lnTo>
                  <a:lnTo>
                    <a:pt x="122" y="130"/>
                  </a:lnTo>
                  <a:lnTo>
                    <a:pt x="124" y="132"/>
                  </a:lnTo>
                  <a:lnTo>
                    <a:pt x="124" y="134"/>
                  </a:lnTo>
                  <a:lnTo>
                    <a:pt x="120" y="134"/>
                  </a:lnTo>
                  <a:lnTo>
                    <a:pt x="120" y="132"/>
                  </a:lnTo>
                  <a:lnTo>
                    <a:pt x="122" y="132"/>
                  </a:lnTo>
                  <a:lnTo>
                    <a:pt x="120" y="132"/>
                  </a:lnTo>
                  <a:lnTo>
                    <a:pt x="118" y="132"/>
                  </a:lnTo>
                  <a:lnTo>
                    <a:pt x="114" y="132"/>
                  </a:lnTo>
                  <a:lnTo>
                    <a:pt x="114" y="130"/>
                  </a:lnTo>
                  <a:lnTo>
                    <a:pt x="114" y="128"/>
                  </a:lnTo>
                  <a:lnTo>
                    <a:pt x="116" y="128"/>
                  </a:lnTo>
                  <a:lnTo>
                    <a:pt x="114" y="126"/>
                  </a:lnTo>
                  <a:lnTo>
                    <a:pt x="112" y="126"/>
                  </a:lnTo>
                  <a:lnTo>
                    <a:pt x="112" y="128"/>
                  </a:lnTo>
                  <a:lnTo>
                    <a:pt x="112" y="130"/>
                  </a:lnTo>
                  <a:lnTo>
                    <a:pt x="112" y="132"/>
                  </a:lnTo>
                  <a:lnTo>
                    <a:pt x="110" y="132"/>
                  </a:lnTo>
                  <a:lnTo>
                    <a:pt x="108" y="132"/>
                  </a:lnTo>
                  <a:lnTo>
                    <a:pt x="106" y="132"/>
                  </a:lnTo>
                  <a:lnTo>
                    <a:pt x="104" y="132"/>
                  </a:lnTo>
                  <a:lnTo>
                    <a:pt x="102" y="132"/>
                  </a:lnTo>
                  <a:lnTo>
                    <a:pt x="100" y="132"/>
                  </a:lnTo>
                  <a:lnTo>
                    <a:pt x="98" y="130"/>
                  </a:lnTo>
                  <a:lnTo>
                    <a:pt x="96" y="130"/>
                  </a:lnTo>
                  <a:lnTo>
                    <a:pt x="98" y="130"/>
                  </a:lnTo>
                  <a:lnTo>
                    <a:pt x="100" y="130"/>
                  </a:lnTo>
                  <a:lnTo>
                    <a:pt x="102" y="130"/>
                  </a:lnTo>
                  <a:lnTo>
                    <a:pt x="102" y="128"/>
                  </a:lnTo>
                  <a:lnTo>
                    <a:pt x="102" y="126"/>
                  </a:lnTo>
                  <a:lnTo>
                    <a:pt x="100" y="126"/>
                  </a:lnTo>
                  <a:lnTo>
                    <a:pt x="100" y="128"/>
                  </a:lnTo>
                  <a:lnTo>
                    <a:pt x="102" y="128"/>
                  </a:lnTo>
                  <a:lnTo>
                    <a:pt x="102" y="130"/>
                  </a:lnTo>
                  <a:lnTo>
                    <a:pt x="100" y="130"/>
                  </a:lnTo>
                  <a:lnTo>
                    <a:pt x="100" y="128"/>
                  </a:lnTo>
                  <a:lnTo>
                    <a:pt x="98" y="128"/>
                  </a:lnTo>
                  <a:lnTo>
                    <a:pt x="94" y="128"/>
                  </a:lnTo>
                  <a:lnTo>
                    <a:pt x="90" y="128"/>
                  </a:lnTo>
                  <a:lnTo>
                    <a:pt x="86" y="128"/>
                  </a:lnTo>
                  <a:lnTo>
                    <a:pt x="86" y="130"/>
                  </a:lnTo>
                  <a:lnTo>
                    <a:pt x="84" y="130"/>
                  </a:lnTo>
                  <a:lnTo>
                    <a:pt x="82" y="130"/>
                  </a:lnTo>
                  <a:lnTo>
                    <a:pt x="80" y="130"/>
                  </a:lnTo>
                  <a:lnTo>
                    <a:pt x="80" y="132"/>
                  </a:lnTo>
                  <a:lnTo>
                    <a:pt x="80" y="130"/>
                  </a:lnTo>
                  <a:lnTo>
                    <a:pt x="84" y="130"/>
                  </a:lnTo>
                  <a:lnTo>
                    <a:pt x="86" y="130"/>
                  </a:lnTo>
                  <a:lnTo>
                    <a:pt x="88" y="130"/>
                  </a:lnTo>
                  <a:lnTo>
                    <a:pt x="90" y="130"/>
                  </a:lnTo>
                  <a:lnTo>
                    <a:pt x="92" y="130"/>
                  </a:lnTo>
                  <a:lnTo>
                    <a:pt x="92" y="128"/>
                  </a:lnTo>
                  <a:lnTo>
                    <a:pt x="94" y="128"/>
                  </a:lnTo>
                  <a:lnTo>
                    <a:pt x="96" y="130"/>
                  </a:lnTo>
                  <a:lnTo>
                    <a:pt x="92" y="130"/>
                  </a:lnTo>
                  <a:lnTo>
                    <a:pt x="90" y="130"/>
                  </a:lnTo>
                  <a:lnTo>
                    <a:pt x="88" y="130"/>
                  </a:lnTo>
                  <a:lnTo>
                    <a:pt x="82" y="132"/>
                  </a:lnTo>
                  <a:lnTo>
                    <a:pt x="80" y="132"/>
                  </a:lnTo>
                  <a:close/>
                </a:path>
              </a:pathLst>
            </a:custGeom>
            <a:solidFill>
              <a:schemeClr val="tx2"/>
            </a:solidFill>
            <a:ln w="3175">
              <a:solidFill>
                <a:schemeClr val="bg1"/>
              </a:solidFill>
              <a:prstDash val="sysDot"/>
              <a:round/>
              <a:headEnd/>
              <a:tailEnd/>
            </a:ln>
          </p:spPr>
          <p:txBody>
            <a:bodyPr/>
            <a:lstStyle/>
            <a:p>
              <a:endParaRPr lang="de-DE" sz="2400" dirty="0">
                <a:solidFill>
                  <a:srgbClr val="000000"/>
                </a:solidFill>
              </a:endParaRPr>
            </a:p>
          </p:txBody>
        </p:sp>
        <p:sp>
          <p:nvSpPr>
            <p:cNvPr id="1271" name="Freeform 2490"/>
            <p:cNvSpPr>
              <a:spLocks/>
            </p:cNvSpPr>
            <p:nvPr/>
          </p:nvSpPr>
          <p:spPr bwMode="auto">
            <a:xfrm>
              <a:off x="3897519" y="2928463"/>
              <a:ext cx="9878" cy="4917"/>
            </a:xfrm>
            <a:custGeom>
              <a:avLst/>
              <a:gdLst>
                <a:gd name="T0" fmla="*/ 2147483647 w 10"/>
                <a:gd name="T1" fmla="*/ 2147483647 h 6"/>
                <a:gd name="T2" fmla="*/ 2147483647 w 10"/>
                <a:gd name="T3" fmla="*/ 0 h 6"/>
                <a:gd name="T4" fmla="*/ 2147483647 w 10"/>
                <a:gd name="T5" fmla="*/ 0 h 6"/>
                <a:gd name="T6" fmla="*/ 2147483647 w 10"/>
                <a:gd name="T7" fmla="*/ 2147483647 h 6"/>
                <a:gd name="T8" fmla="*/ 2147483647 w 10"/>
                <a:gd name="T9" fmla="*/ 2147483647 h 6"/>
                <a:gd name="T10" fmla="*/ 2147483647 w 10"/>
                <a:gd name="T11" fmla="*/ 2147483647 h 6"/>
                <a:gd name="T12" fmla="*/ 2147483647 w 10"/>
                <a:gd name="T13" fmla="*/ 2147483647 h 6"/>
                <a:gd name="T14" fmla="*/ 2147483647 w 10"/>
                <a:gd name="T15" fmla="*/ 2147483647 h 6"/>
                <a:gd name="T16" fmla="*/ 2147483647 w 10"/>
                <a:gd name="T17" fmla="*/ 2147483647 h 6"/>
                <a:gd name="T18" fmla="*/ 2147483647 w 10"/>
                <a:gd name="T19" fmla="*/ 2147483647 h 6"/>
                <a:gd name="T20" fmla="*/ 0 w 10"/>
                <a:gd name="T21" fmla="*/ 2147483647 h 6"/>
                <a:gd name="T22" fmla="*/ 2147483647 w 10"/>
                <a:gd name="T23" fmla="*/ 2147483647 h 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10"/>
                <a:gd name="T37" fmla="*/ 0 h 6"/>
                <a:gd name="T38" fmla="*/ 10 w 10"/>
                <a:gd name="T39" fmla="*/ 6 h 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10" h="6">
                  <a:moveTo>
                    <a:pt x="2" y="2"/>
                  </a:moveTo>
                  <a:lnTo>
                    <a:pt x="6" y="0"/>
                  </a:lnTo>
                  <a:lnTo>
                    <a:pt x="8" y="0"/>
                  </a:lnTo>
                  <a:lnTo>
                    <a:pt x="10" y="2"/>
                  </a:lnTo>
                  <a:lnTo>
                    <a:pt x="10" y="4"/>
                  </a:lnTo>
                  <a:lnTo>
                    <a:pt x="10" y="6"/>
                  </a:lnTo>
                  <a:lnTo>
                    <a:pt x="8" y="6"/>
                  </a:lnTo>
                  <a:lnTo>
                    <a:pt x="8" y="4"/>
                  </a:lnTo>
                  <a:lnTo>
                    <a:pt x="6" y="4"/>
                  </a:lnTo>
                  <a:lnTo>
                    <a:pt x="4" y="4"/>
                  </a:lnTo>
                  <a:lnTo>
                    <a:pt x="0" y="2"/>
                  </a:lnTo>
                  <a:lnTo>
                    <a:pt x="2" y="2"/>
                  </a:lnTo>
                  <a:close/>
                </a:path>
              </a:pathLst>
            </a:custGeom>
            <a:solidFill>
              <a:schemeClr val="tx2"/>
            </a:solidFill>
            <a:ln w="3175">
              <a:solidFill>
                <a:schemeClr val="bg1"/>
              </a:solidFill>
              <a:prstDash val="sysDot"/>
              <a:round/>
              <a:headEnd/>
              <a:tailEnd/>
            </a:ln>
          </p:spPr>
          <p:txBody>
            <a:bodyPr/>
            <a:lstStyle/>
            <a:p>
              <a:endParaRPr lang="de-DE" sz="2400" dirty="0">
                <a:solidFill>
                  <a:srgbClr val="000000"/>
                </a:solidFill>
              </a:endParaRPr>
            </a:p>
          </p:txBody>
        </p:sp>
        <p:sp>
          <p:nvSpPr>
            <p:cNvPr id="1272" name="Freeform 2493"/>
            <p:cNvSpPr>
              <a:spLocks/>
            </p:cNvSpPr>
            <p:nvPr/>
          </p:nvSpPr>
          <p:spPr bwMode="auto">
            <a:xfrm>
              <a:off x="3819911" y="2776078"/>
              <a:ext cx="60675" cy="21301"/>
            </a:xfrm>
            <a:custGeom>
              <a:avLst/>
              <a:gdLst>
                <a:gd name="T0" fmla="*/ 2147483647 w 62"/>
                <a:gd name="T1" fmla="*/ 2147483647 h 20"/>
                <a:gd name="T2" fmla="*/ 2147483647 w 62"/>
                <a:gd name="T3" fmla="*/ 2147483647 h 20"/>
                <a:gd name="T4" fmla="*/ 2147483647 w 62"/>
                <a:gd name="T5" fmla="*/ 2147483647 h 20"/>
                <a:gd name="T6" fmla="*/ 2147483647 w 62"/>
                <a:gd name="T7" fmla="*/ 2147483647 h 20"/>
                <a:gd name="T8" fmla="*/ 2147483647 w 62"/>
                <a:gd name="T9" fmla="*/ 2147483647 h 20"/>
                <a:gd name="T10" fmla="*/ 2147483647 w 62"/>
                <a:gd name="T11" fmla="*/ 2147483647 h 20"/>
                <a:gd name="T12" fmla="*/ 2147483647 w 62"/>
                <a:gd name="T13" fmla="*/ 2147483647 h 20"/>
                <a:gd name="T14" fmla="*/ 2147483647 w 62"/>
                <a:gd name="T15" fmla="*/ 2147483647 h 20"/>
                <a:gd name="T16" fmla="*/ 2147483647 w 62"/>
                <a:gd name="T17" fmla="*/ 2147483647 h 20"/>
                <a:gd name="T18" fmla="*/ 2147483647 w 62"/>
                <a:gd name="T19" fmla="*/ 2147483647 h 20"/>
                <a:gd name="T20" fmla="*/ 2147483647 w 62"/>
                <a:gd name="T21" fmla="*/ 2147483647 h 20"/>
                <a:gd name="T22" fmla="*/ 2147483647 w 62"/>
                <a:gd name="T23" fmla="*/ 2147483647 h 20"/>
                <a:gd name="T24" fmla="*/ 2147483647 w 62"/>
                <a:gd name="T25" fmla="*/ 2147483647 h 20"/>
                <a:gd name="T26" fmla="*/ 2147483647 w 62"/>
                <a:gd name="T27" fmla="*/ 0 h 20"/>
                <a:gd name="T28" fmla="*/ 2147483647 w 62"/>
                <a:gd name="T29" fmla="*/ 2147483647 h 20"/>
                <a:gd name="T30" fmla="*/ 2147483647 w 62"/>
                <a:gd name="T31" fmla="*/ 2147483647 h 20"/>
                <a:gd name="T32" fmla="*/ 2147483647 w 62"/>
                <a:gd name="T33" fmla="*/ 2147483647 h 20"/>
                <a:gd name="T34" fmla="*/ 2147483647 w 62"/>
                <a:gd name="T35" fmla="*/ 2147483647 h 20"/>
                <a:gd name="T36" fmla="*/ 2147483647 w 62"/>
                <a:gd name="T37" fmla="*/ 2147483647 h 20"/>
                <a:gd name="T38" fmla="*/ 2147483647 w 62"/>
                <a:gd name="T39" fmla="*/ 2147483647 h 20"/>
                <a:gd name="T40" fmla="*/ 2147483647 w 62"/>
                <a:gd name="T41" fmla="*/ 2147483647 h 20"/>
                <a:gd name="T42" fmla="*/ 2147483647 w 62"/>
                <a:gd name="T43" fmla="*/ 2147483647 h 20"/>
                <a:gd name="T44" fmla="*/ 2147483647 w 62"/>
                <a:gd name="T45" fmla="*/ 2147483647 h 20"/>
                <a:gd name="T46" fmla="*/ 2147483647 w 62"/>
                <a:gd name="T47" fmla="*/ 2147483647 h 20"/>
                <a:gd name="T48" fmla="*/ 2147483647 w 62"/>
                <a:gd name="T49" fmla="*/ 2147483647 h 20"/>
                <a:gd name="T50" fmla="*/ 2147483647 w 62"/>
                <a:gd name="T51" fmla="*/ 2147483647 h 20"/>
                <a:gd name="T52" fmla="*/ 2147483647 w 62"/>
                <a:gd name="T53" fmla="*/ 2147483647 h 20"/>
                <a:gd name="T54" fmla="*/ 2147483647 w 62"/>
                <a:gd name="T55" fmla="*/ 2147483647 h 20"/>
                <a:gd name="T56" fmla="*/ 2147483647 w 62"/>
                <a:gd name="T57" fmla="*/ 2147483647 h 20"/>
                <a:gd name="T58" fmla="*/ 2147483647 w 62"/>
                <a:gd name="T59" fmla="*/ 2147483647 h 20"/>
                <a:gd name="T60" fmla="*/ 2147483647 w 62"/>
                <a:gd name="T61" fmla="*/ 2147483647 h 20"/>
                <a:gd name="T62" fmla="*/ 2147483647 w 62"/>
                <a:gd name="T63" fmla="*/ 2147483647 h 20"/>
                <a:gd name="T64" fmla="*/ 2147483647 w 62"/>
                <a:gd name="T65" fmla="*/ 2147483647 h 20"/>
                <a:gd name="T66" fmla="*/ 2147483647 w 62"/>
                <a:gd name="T67" fmla="*/ 2147483647 h 20"/>
                <a:gd name="T68" fmla="*/ 2147483647 w 62"/>
                <a:gd name="T69" fmla="*/ 2147483647 h 20"/>
                <a:gd name="T70" fmla="*/ 2147483647 w 62"/>
                <a:gd name="T71" fmla="*/ 2147483647 h 20"/>
                <a:gd name="T72" fmla="*/ 2147483647 w 62"/>
                <a:gd name="T73" fmla="*/ 2147483647 h 20"/>
                <a:gd name="T74" fmla="*/ 2147483647 w 62"/>
                <a:gd name="T75" fmla="*/ 2147483647 h 20"/>
                <a:gd name="T76" fmla="*/ 2147483647 w 62"/>
                <a:gd name="T77" fmla="*/ 2147483647 h 20"/>
                <a:gd name="T78" fmla="*/ 2147483647 w 62"/>
                <a:gd name="T79" fmla="*/ 2147483647 h 20"/>
                <a:gd name="T80" fmla="*/ 0 w 62"/>
                <a:gd name="T81" fmla="*/ 2147483647 h 20"/>
                <a:gd name="T82" fmla="*/ 0 w 62"/>
                <a:gd name="T83" fmla="*/ 2147483647 h 20"/>
                <a:gd name="T84" fmla="*/ 2147483647 w 62"/>
                <a:gd name="T85" fmla="*/ 2147483647 h 20"/>
                <a:gd name="T86" fmla="*/ 2147483647 w 62"/>
                <a:gd name="T87" fmla="*/ 2147483647 h 20"/>
                <a:gd name="T88" fmla="*/ 2147483647 w 62"/>
                <a:gd name="T89" fmla="*/ 2147483647 h 20"/>
                <a:gd name="T90" fmla="*/ 2147483647 w 62"/>
                <a:gd name="T91" fmla="*/ 2147483647 h 20"/>
                <a:gd name="T92" fmla="*/ 2147483647 w 62"/>
                <a:gd name="T93" fmla="*/ 2147483647 h 20"/>
                <a:gd name="T94" fmla="*/ 2147483647 w 62"/>
                <a:gd name="T95" fmla="*/ 2147483647 h 20"/>
                <a:gd name="T96" fmla="*/ 2147483647 w 62"/>
                <a:gd name="T97" fmla="*/ 2147483647 h 20"/>
                <a:gd name="T98" fmla="*/ 2147483647 w 62"/>
                <a:gd name="T99" fmla="*/ 2147483647 h 20"/>
                <a:gd name="T100" fmla="*/ 2147483647 w 62"/>
                <a:gd name="T101" fmla="*/ 2147483647 h 20"/>
                <a:gd name="T102" fmla="*/ 2147483647 w 62"/>
                <a:gd name="T103" fmla="*/ 2147483647 h 20"/>
                <a:gd name="T104" fmla="*/ 2147483647 w 62"/>
                <a:gd name="T105" fmla="*/ 2147483647 h 20"/>
                <a:gd name="T106" fmla="*/ 2147483647 w 62"/>
                <a:gd name="T107" fmla="*/ 2147483647 h 20"/>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w 62"/>
                <a:gd name="T163" fmla="*/ 0 h 20"/>
                <a:gd name="T164" fmla="*/ 62 w 62"/>
                <a:gd name="T165" fmla="*/ 20 h 20"/>
              </a:gdLst>
              <a:ahLst/>
              <a:cxnLst>
                <a:cxn ang="T108">
                  <a:pos x="T0" y="T1"/>
                </a:cxn>
                <a:cxn ang="T109">
                  <a:pos x="T2" y="T3"/>
                </a:cxn>
                <a:cxn ang="T110">
                  <a:pos x="T4" y="T5"/>
                </a:cxn>
                <a:cxn ang="T111">
                  <a:pos x="T6" y="T7"/>
                </a:cxn>
                <a:cxn ang="T112">
                  <a:pos x="T8" y="T9"/>
                </a:cxn>
                <a:cxn ang="T113">
                  <a:pos x="T10" y="T11"/>
                </a:cxn>
                <a:cxn ang="T114">
                  <a:pos x="T12" y="T13"/>
                </a:cxn>
                <a:cxn ang="T115">
                  <a:pos x="T14" y="T15"/>
                </a:cxn>
                <a:cxn ang="T116">
                  <a:pos x="T16" y="T17"/>
                </a:cxn>
                <a:cxn ang="T117">
                  <a:pos x="T18" y="T19"/>
                </a:cxn>
                <a:cxn ang="T118">
                  <a:pos x="T20" y="T21"/>
                </a:cxn>
                <a:cxn ang="T119">
                  <a:pos x="T22" y="T23"/>
                </a:cxn>
                <a:cxn ang="T120">
                  <a:pos x="T24" y="T25"/>
                </a:cxn>
                <a:cxn ang="T121">
                  <a:pos x="T26" y="T27"/>
                </a:cxn>
                <a:cxn ang="T122">
                  <a:pos x="T28" y="T29"/>
                </a:cxn>
                <a:cxn ang="T123">
                  <a:pos x="T30" y="T31"/>
                </a:cxn>
                <a:cxn ang="T124">
                  <a:pos x="T32" y="T33"/>
                </a:cxn>
                <a:cxn ang="T125">
                  <a:pos x="T34" y="T35"/>
                </a:cxn>
                <a:cxn ang="T126">
                  <a:pos x="T36" y="T37"/>
                </a:cxn>
                <a:cxn ang="T127">
                  <a:pos x="T38" y="T39"/>
                </a:cxn>
                <a:cxn ang="T128">
                  <a:pos x="T40" y="T41"/>
                </a:cxn>
                <a:cxn ang="T129">
                  <a:pos x="T42" y="T43"/>
                </a:cxn>
                <a:cxn ang="T130">
                  <a:pos x="T44" y="T45"/>
                </a:cxn>
                <a:cxn ang="T131">
                  <a:pos x="T46" y="T47"/>
                </a:cxn>
                <a:cxn ang="T132">
                  <a:pos x="T48" y="T49"/>
                </a:cxn>
                <a:cxn ang="T133">
                  <a:pos x="T50" y="T51"/>
                </a:cxn>
                <a:cxn ang="T134">
                  <a:pos x="T52" y="T53"/>
                </a:cxn>
                <a:cxn ang="T135">
                  <a:pos x="T54" y="T55"/>
                </a:cxn>
                <a:cxn ang="T136">
                  <a:pos x="T56" y="T57"/>
                </a:cxn>
                <a:cxn ang="T137">
                  <a:pos x="T58" y="T59"/>
                </a:cxn>
                <a:cxn ang="T138">
                  <a:pos x="T60" y="T61"/>
                </a:cxn>
                <a:cxn ang="T139">
                  <a:pos x="T62" y="T63"/>
                </a:cxn>
                <a:cxn ang="T140">
                  <a:pos x="T64" y="T65"/>
                </a:cxn>
                <a:cxn ang="T141">
                  <a:pos x="T66" y="T67"/>
                </a:cxn>
                <a:cxn ang="T142">
                  <a:pos x="T68" y="T69"/>
                </a:cxn>
                <a:cxn ang="T143">
                  <a:pos x="T70" y="T71"/>
                </a:cxn>
                <a:cxn ang="T144">
                  <a:pos x="T72" y="T73"/>
                </a:cxn>
                <a:cxn ang="T145">
                  <a:pos x="T74" y="T75"/>
                </a:cxn>
                <a:cxn ang="T146">
                  <a:pos x="T76" y="T77"/>
                </a:cxn>
                <a:cxn ang="T147">
                  <a:pos x="T78" y="T79"/>
                </a:cxn>
                <a:cxn ang="T148">
                  <a:pos x="T80" y="T81"/>
                </a:cxn>
                <a:cxn ang="T149">
                  <a:pos x="T82" y="T83"/>
                </a:cxn>
                <a:cxn ang="T150">
                  <a:pos x="T84" y="T85"/>
                </a:cxn>
                <a:cxn ang="T151">
                  <a:pos x="T86" y="T87"/>
                </a:cxn>
                <a:cxn ang="T152">
                  <a:pos x="T88" y="T89"/>
                </a:cxn>
                <a:cxn ang="T153">
                  <a:pos x="T90" y="T91"/>
                </a:cxn>
                <a:cxn ang="T154">
                  <a:pos x="T92" y="T93"/>
                </a:cxn>
                <a:cxn ang="T155">
                  <a:pos x="T94" y="T95"/>
                </a:cxn>
                <a:cxn ang="T156">
                  <a:pos x="T96" y="T97"/>
                </a:cxn>
                <a:cxn ang="T157">
                  <a:pos x="T98" y="T99"/>
                </a:cxn>
                <a:cxn ang="T158">
                  <a:pos x="T100" y="T101"/>
                </a:cxn>
                <a:cxn ang="T159">
                  <a:pos x="T102" y="T103"/>
                </a:cxn>
                <a:cxn ang="T160">
                  <a:pos x="T104" y="T105"/>
                </a:cxn>
                <a:cxn ang="T161">
                  <a:pos x="T106" y="T107"/>
                </a:cxn>
              </a:cxnLst>
              <a:rect l="T162" t="T163" r="T164" b="T165"/>
              <a:pathLst>
                <a:path w="62" h="20">
                  <a:moveTo>
                    <a:pt x="30" y="8"/>
                  </a:moveTo>
                  <a:lnTo>
                    <a:pt x="30" y="10"/>
                  </a:lnTo>
                  <a:lnTo>
                    <a:pt x="28" y="10"/>
                  </a:lnTo>
                  <a:lnTo>
                    <a:pt x="26" y="8"/>
                  </a:lnTo>
                  <a:lnTo>
                    <a:pt x="22" y="8"/>
                  </a:lnTo>
                  <a:lnTo>
                    <a:pt x="20" y="10"/>
                  </a:lnTo>
                  <a:lnTo>
                    <a:pt x="14" y="10"/>
                  </a:lnTo>
                  <a:lnTo>
                    <a:pt x="12" y="10"/>
                  </a:lnTo>
                  <a:lnTo>
                    <a:pt x="10" y="10"/>
                  </a:lnTo>
                  <a:lnTo>
                    <a:pt x="10" y="12"/>
                  </a:lnTo>
                  <a:lnTo>
                    <a:pt x="8" y="12"/>
                  </a:lnTo>
                  <a:lnTo>
                    <a:pt x="6" y="12"/>
                  </a:lnTo>
                  <a:lnTo>
                    <a:pt x="6" y="10"/>
                  </a:lnTo>
                  <a:lnTo>
                    <a:pt x="6" y="6"/>
                  </a:lnTo>
                  <a:lnTo>
                    <a:pt x="12" y="6"/>
                  </a:lnTo>
                  <a:lnTo>
                    <a:pt x="14" y="6"/>
                  </a:lnTo>
                  <a:lnTo>
                    <a:pt x="18" y="6"/>
                  </a:lnTo>
                  <a:lnTo>
                    <a:pt x="24" y="6"/>
                  </a:lnTo>
                  <a:lnTo>
                    <a:pt x="26" y="6"/>
                  </a:lnTo>
                  <a:lnTo>
                    <a:pt x="26" y="4"/>
                  </a:lnTo>
                  <a:lnTo>
                    <a:pt x="28" y="4"/>
                  </a:lnTo>
                  <a:lnTo>
                    <a:pt x="28" y="2"/>
                  </a:lnTo>
                  <a:lnTo>
                    <a:pt x="30" y="2"/>
                  </a:lnTo>
                  <a:lnTo>
                    <a:pt x="32" y="2"/>
                  </a:lnTo>
                  <a:lnTo>
                    <a:pt x="34" y="2"/>
                  </a:lnTo>
                  <a:lnTo>
                    <a:pt x="36" y="0"/>
                  </a:lnTo>
                  <a:lnTo>
                    <a:pt x="40" y="0"/>
                  </a:lnTo>
                  <a:lnTo>
                    <a:pt x="40" y="2"/>
                  </a:lnTo>
                  <a:lnTo>
                    <a:pt x="42" y="2"/>
                  </a:lnTo>
                  <a:lnTo>
                    <a:pt x="42" y="4"/>
                  </a:lnTo>
                  <a:lnTo>
                    <a:pt x="44" y="6"/>
                  </a:lnTo>
                  <a:lnTo>
                    <a:pt x="44" y="4"/>
                  </a:lnTo>
                  <a:lnTo>
                    <a:pt x="46" y="4"/>
                  </a:lnTo>
                  <a:lnTo>
                    <a:pt x="48" y="4"/>
                  </a:lnTo>
                  <a:lnTo>
                    <a:pt x="48" y="6"/>
                  </a:lnTo>
                  <a:lnTo>
                    <a:pt x="48" y="8"/>
                  </a:lnTo>
                  <a:lnTo>
                    <a:pt x="50" y="8"/>
                  </a:lnTo>
                  <a:lnTo>
                    <a:pt x="50" y="10"/>
                  </a:lnTo>
                  <a:lnTo>
                    <a:pt x="52" y="10"/>
                  </a:lnTo>
                  <a:lnTo>
                    <a:pt x="54" y="8"/>
                  </a:lnTo>
                  <a:lnTo>
                    <a:pt x="56" y="6"/>
                  </a:lnTo>
                  <a:lnTo>
                    <a:pt x="58" y="6"/>
                  </a:lnTo>
                  <a:lnTo>
                    <a:pt x="60" y="8"/>
                  </a:lnTo>
                  <a:lnTo>
                    <a:pt x="60" y="10"/>
                  </a:lnTo>
                  <a:lnTo>
                    <a:pt x="62" y="10"/>
                  </a:lnTo>
                  <a:lnTo>
                    <a:pt x="62" y="12"/>
                  </a:lnTo>
                  <a:lnTo>
                    <a:pt x="60" y="12"/>
                  </a:lnTo>
                  <a:lnTo>
                    <a:pt x="56" y="14"/>
                  </a:lnTo>
                  <a:lnTo>
                    <a:pt x="54" y="14"/>
                  </a:lnTo>
                  <a:lnTo>
                    <a:pt x="54" y="16"/>
                  </a:lnTo>
                  <a:lnTo>
                    <a:pt x="52" y="14"/>
                  </a:lnTo>
                  <a:lnTo>
                    <a:pt x="50" y="14"/>
                  </a:lnTo>
                  <a:lnTo>
                    <a:pt x="48" y="12"/>
                  </a:lnTo>
                  <a:lnTo>
                    <a:pt x="46" y="12"/>
                  </a:lnTo>
                  <a:lnTo>
                    <a:pt x="44" y="12"/>
                  </a:lnTo>
                  <a:lnTo>
                    <a:pt x="42" y="12"/>
                  </a:lnTo>
                  <a:lnTo>
                    <a:pt x="42" y="10"/>
                  </a:lnTo>
                  <a:lnTo>
                    <a:pt x="40" y="10"/>
                  </a:lnTo>
                  <a:lnTo>
                    <a:pt x="38" y="10"/>
                  </a:lnTo>
                  <a:lnTo>
                    <a:pt x="38" y="8"/>
                  </a:lnTo>
                  <a:lnTo>
                    <a:pt x="36" y="8"/>
                  </a:lnTo>
                  <a:lnTo>
                    <a:pt x="36" y="6"/>
                  </a:lnTo>
                  <a:lnTo>
                    <a:pt x="34" y="6"/>
                  </a:lnTo>
                  <a:lnTo>
                    <a:pt x="34" y="8"/>
                  </a:lnTo>
                  <a:lnTo>
                    <a:pt x="32" y="8"/>
                  </a:lnTo>
                  <a:lnTo>
                    <a:pt x="32" y="10"/>
                  </a:lnTo>
                  <a:lnTo>
                    <a:pt x="32" y="12"/>
                  </a:lnTo>
                  <a:lnTo>
                    <a:pt x="30" y="12"/>
                  </a:lnTo>
                  <a:lnTo>
                    <a:pt x="28" y="12"/>
                  </a:lnTo>
                  <a:lnTo>
                    <a:pt x="20" y="12"/>
                  </a:lnTo>
                  <a:lnTo>
                    <a:pt x="20" y="14"/>
                  </a:lnTo>
                  <a:lnTo>
                    <a:pt x="20" y="16"/>
                  </a:lnTo>
                  <a:lnTo>
                    <a:pt x="18" y="16"/>
                  </a:lnTo>
                  <a:lnTo>
                    <a:pt x="16" y="16"/>
                  </a:lnTo>
                  <a:lnTo>
                    <a:pt x="4" y="16"/>
                  </a:lnTo>
                  <a:lnTo>
                    <a:pt x="2" y="16"/>
                  </a:lnTo>
                  <a:lnTo>
                    <a:pt x="2" y="20"/>
                  </a:lnTo>
                  <a:lnTo>
                    <a:pt x="0" y="18"/>
                  </a:lnTo>
                  <a:lnTo>
                    <a:pt x="0" y="14"/>
                  </a:lnTo>
                  <a:lnTo>
                    <a:pt x="0" y="12"/>
                  </a:lnTo>
                  <a:lnTo>
                    <a:pt x="0" y="10"/>
                  </a:lnTo>
                  <a:lnTo>
                    <a:pt x="2" y="10"/>
                  </a:lnTo>
                  <a:lnTo>
                    <a:pt x="2" y="8"/>
                  </a:lnTo>
                  <a:lnTo>
                    <a:pt x="4" y="8"/>
                  </a:lnTo>
                  <a:lnTo>
                    <a:pt x="4" y="10"/>
                  </a:lnTo>
                  <a:lnTo>
                    <a:pt x="6" y="10"/>
                  </a:lnTo>
                  <a:lnTo>
                    <a:pt x="4" y="10"/>
                  </a:lnTo>
                  <a:lnTo>
                    <a:pt x="4" y="12"/>
                  </a:lnTo>
                  <a:lnTo>
                    <a:pt x="6" y="12"/>
                  </a:lnTo>
                  <a:lnTo>
                    <a:pt x="6" y="14"/>
                  </a:lnTo>
                  <a:lnTo>
                    <a:pt x="8" y="14"/>
                  </a:lnTo>
                  <a:lnTo>
                    <a:pt x="10" y="12"/>
                  </a:lnTo>
                  <a:lnTo>
                    <a:pt x="10" y="14"/>
                  </a:lnTo>
                  <a:lnTo>
                    <a:pt x="12" y="14"/>
                  </a:lnTo>
                  <a:lnTo>
                    <a:pt x="10" y="12"/>
                  </a:lnTo>
                  <a:lnTo>
                    <a:pt x="12" y="12"/>
                  </a:lnTo>
                  <a:lnTo>
                    <a:pt x="12" y="10"/>
                  </a:lnTo>
                  <a:lnTo>
                    <a:pt x="14" y="10"/>
                  </a:lnTo>
                  <a:lnTo>
                    <a:pt x="20" y="10"/>
                  </a:lnTo>
                  <a:lnTo>
                    <a:pt x="24" y="10"/>
                  </a:lnTo>
                  <a:lnTo>
                    <a:pt x="26" y="8"/>
                  </a:lnTo>
                  <a:lnTo>
                    <a:pt x="28" y="10"/>
                  </a:lnTo>
                  <a:lnTo>
                    <a:pt x="30" y="10"/>
                  </a:lnTo>
                  <a:lnTo>
                    <a:pt x="30" y="8"/>
                  </a:lnTo>
                  <a:close/>
                </a:path>
              </a:pathLst>
            </a:custGeom>
            <a:solidFill>
              <a:schemeClr val="tx2"/>
            </a:solidFill>
            <a:ln w="3175">
              <a:solidFill>
                <a:schemeClr val="bg1"/>
              </a:solidFill>
              <a:prstDash val="sysDot"/>
              <a:round/>
              <a:headEnd/>
              <a:tailEnd/>
            </a:ln>
          </p:spPr>
          <p:txBody>
            <a:bodyPr/>
            <a:lstStyle/>
            <a:p>
              <a:endParaRPr lang="de-DE" sz="2400" dirty="0">
                <a:solidFill>
                  <a:srgbClr val="000000"/>
                </a:solidFill>
              </a:endParaRPr>
            </a:p>
          </p:txBody>
        </p:sp>
        <p:sp>
          <p:nvSpPr>
            <p:cNvPr id="1273" name="Freeform 2496"/>
            <p:cNvSpPr>
              <a:spLocks/>
            </p:cNvSpPr>
            <p:nvPr/>
          </p:nvSpPr>
          <p:spPr bwMode="auto">
            <a:xfrm>
              <a:off x="4351877" y="3130004"/>
              <a:ext cx="0" cy="4917"/>
            </a:xfrm>
            <a:custGeom>
              <a:avLst/>
              <a:gdLst>
                <a:gd name="T0" fmla="*/ 2147483647 h 4"/>
                <a:gd name="T1" fmla="*/ 2147483647 h 4"/>
                <a:gd name="T2" fmla="*/ 0 h 4"/>
                <a:gd name="T3" fmla="*/ 0 h 4"/>
                <a:gd name="T4" fmla="*/ 2147483647 h 4"/>
                <a:gd name="T5" fmla="*/ 2147483647 h 4"/>
                <a:gd name="T6" fmla="*/ 2147483647 h 4"/>
                <a:gd name="T7" fmla="*/ 0 60000 65536"/>
                <a:gd name="T8" fmla="*/ 0 60000 65536"/>
                <a:gd name="T9" fmla="*/ 0 60000 65536"/>
                <a:gd name="T10" fmla="*/ 0 60000 65536"/>
                <a:gd name="T11" fmla="*/ 0 60000 65536"/>
                <a:gd name="T12" fmla="*/ 0 60000 65536"/>
                <a:gd name="T13" fmla="*/ 0 60000 65536"/>
                <a:gd name="T14" fmla="*/ 0 h 4"/>
                <a:gd name="T15" fmla="*/ 4 h 4"/>
              </a:gdLst>
              <a:ahLst/>
              <a:cxnLst>
                <a:cxn ang="T7">
                  <a:pos x="0" y="T0"/>
                </a:cxn>
                <a:cxn ang="T8">
                  <a:pos x="0" y="T1"/>
                </a:cxn>
                <a:cxn ang="T9">
                  <a:pos x="0" y="T2"/>
                </a:cxn>
                <a:cxn ang="T10">
                  <a:pos x="0" y="T3"/>
                </a:cxn>
                <a:cxn ang="T11">
                  <a:pos x="0" y="T4"/>
                </a:cxn>
                <a:cxn ang="T12">
                  <a:pos x="0" y="T5"/>
                </a:cxn>
                <a:cxn ang="T13">
                  <a:pos x="0" y="T6"/>
                </a:cxn>
              </a:cxnLst>
              <a:rect l="0" t="T14" r="0" b="T15"/>
              <a:pathLst>
                <a:path h="4">
                  <a:moveTo>
                    <a:pt x="0" y="4"/>
                  </a:moveTo>
                  <a:lnTo>
                    <a:pt x="0" y="2"/>
                  </a:lnTo>
                  <a:lnTo>
                    <a:pt x="0" y="0"/>
                  </a:lnTo>
                  <a:lnTo>
                    <a:pt x="0" y="2"/>
                  </a:lnTo>
                  <a:lnTo>
                    <a:pt x="0" y="4"/>
                  </a:lnTo>
                  <a:close/>
                </a:path>
              </a:pathLst>
            </a:custGeom>
            <a:solidFill>
              <a:schemeClr val="tx2"/>
            </a:solidFill>
            <a:ln w="3175">
              <a:solidFill>
                <a:schemeClr val="bg1"/>
              </a:solidFill>
              <a:prstDash val="sysDot"/>
              <a:round/>
              <a:headEnd/>
              <a:tailEnd/>
            </a:ln>
          </p:spPr>
          <p:txBody>
            <a:bodyPr/>
            <a:lstStyle/>
            <a:p>
              <a:endParaRPr lang="de-DE" sz="2400" dirty="0">
                <a:solidFill>
                  <a:srgbClr val="000000"/>
                </a:solidFill>
              </a:endParaRPr>
            </a:p>
          </p:txBody>
        </p:sp>
        <p:sp>
          <p:nvSpPr>
            <p:cNvPr id="1274" name="Freeform 2497"/>
            <p:cNvSpPr>
              <a:spLocks/>
            </p:cNvSpPr>
            <p:nvPr/>
          </p:nvSpPr>
          <p:spPr bwMode="auto">
            <a:xfrm>
              <a:off x="4866909" y="3003837"/>
              <a:ext cx="163682" cy="226120"/>
            </a:xfrm>
            <a:custGeom>
              <a:avLst/>
              <a:gdLst>
                <a:gd name="T0" fmla="*/ 2147483647 w 166"/>
                <a:gd name="T1" fmla="*/ 2147483647 h 218"/>
                <a:gd name="T2" fmla="*/ 2147483647 w 166"/>
                <a:gd name="T3" fmla="*/ 2147483647 h 218"/>
                <a:gd name="T4" fmla="*/ 2147483647 w 166"/>
                <a:gd name="T5" fmla="*/ 2147483647 h 218"/>
                <a:gd name="T6" fmla="*/ 2147483647 w 166"/>
                <a:gd name="T7" fmla="*/ 2147483647 h 218"/>
                <a:gd name="T8" fmla="*/ 2147483647 w 166"/>
                <a:gd name="T9" fmla="*/ 2147483647 h 218"/>
                <a:gd name="T10" fmla="*/ 2147483647 w 166"/>
                <a:gd name="T11" fmla="*/ 2147483647 h 218"/>
                <a:gd name="T12" fmla="*/ 2147483647 w 166"/>
                <a:gd name="T13" fmla="*/ 2147483647 h 218"/>
                <a:gd name="T14" fmla="*/ 2147483647 w 166"/>
                <a:gd name="T15" fmla="*/ 2147483647 h 218"/>
                <a:gd name="T16" fmla="*/ 2147483647 w 166"/>
                <a:gd name="T17" fmla="*/ 2147483647 h 218"/>
                <a:gd name="T18" fmla="*/ 2147483647 w 166"/>
                <a:gd name="T19" fmla="*/ 2147483647 h 218"/>
                <a:gd name="T20" fmla="*/ 2147483647 w 166"/>
                <a:gd name="T21" fmla="*/ 2147483647 h 218"/>
                <a:gd name="T22" fmla="*/ 2147483647 w 166"/>
                <a:gd name="T23" fmla="*/ 2147483647 h 218"/>
                <a:gd name="T24" fmla="*/ 2147483647 w 166"/>
                <a:gd name="T25" fmla="*/ 2147483647 h 218"/>
                <a:gd name="T26" fmla="*/ 2147483647 w 166"/>
                <a:gd name="T27" fmla="*/ 2147483647 h 218"/>
                <a:gd name="T28" fmla="*/ 2147483647 w 166"/>
                <a:gd name="T29" fmla="*/ 2147483647 h 218"/>
                <a:gd name="T30" fmla="*/ 2147483647 w 166"/>
                <a:gd name="T31" fmla="*/ 2147483647 h 218"/>
                <a:gd name="T32" fmla="*/ 2147483647 w 166"/>
                <a:gd name="T33" fmla="*/ 0 h 218"/>
                <a:gd name="T34" fmla="*/ 2147483647 w 166"/>
                <a:gd name="T35" fmla="*/ 0 h 218"/>
                <a:gd name="T36" fmla="*/ 2147483647 w 166"/>
                <a:gd name="T37" fmla="*/ 2147483647 h 218"/>
                <a:gd name="T38" fmla="*/ 2147483647 w 166"/>
                <a:gd name="T39" fmla="*/ 2147483647 h 218"/>
                <a:gd name="T40" fmla="*/ 2147483647 w 166"/>
                <a:gd name="T41" fmla="*/ 2147483647 h 218"/>
                <a:gd name="T42" fmla="*/ 2147483647 w 166"/>
                <a:gd name="T43" fmla="*/ 2147483647 h 218"/>
                <a:gd name="T44" fmla="*/ 2147483647 w 166"/>
                <a:gd name="T45" fmla="*/ 2147483647 h 218"/>
                <a:gd name="T46" fmla="*/ 2147483647 w 166"/>
                <a:gd name="T47" fmla="*/ 2147483647 h 218"/>
                <a:gd name="T48" fmla="*/ 2147483647 w 166"/>
                <a:gd name="T49" fmla="*/ 2147483647 h 218"/>
                <a:gd name="T50" fmla="*/ 2147483647 w 166"/>
                <a:gd name="T51" fmla="*/ 2147483647 h 218"/>
                <a:gd name="T52" fmla="*/ 2147483647 w 166"/>
                <a:gd name="T53" fmla="*/ 2147483647 h 218"/>
                <a:gd name="T54" fmla="*/ 2147483647 w 166"/>
                <a:gd name="T55" fmla="*/ 2147483647 h 218"/>
                <a:gd name="T56" fmla="*/ 2147483647 w 166"/>
                <a:gd name="T57" fmla="*/ 2147483647 h 218"/>
                <a:gd name="T58" fmla="*/ 2147483647 w 166"/>
                <a:gd name="T59" fmla="*/ 2147483647 h 218"/>
                <a:gd name="T60" fmla="*/ 2147483647 w 166"/>
                <a:gd name="T61" fmla="*/ 2147483647 h 218"/>
                <a:gd name="T62" fmla="*/ 2147483647 w 166"/>
                <a:gd name="T63" fmla="*/ 2147483647 h 218"/>
                <a:gd name="T64" fmla="*/ 2147483647 w 166"/>
                <a:gd name="T65" fmla="*/ 2147483647 h 218"/>
                <a:gd name="T66" fmla="*/ 2147483647 w 166"/>
                <a:gd name="T67" fmla="*/ 2147483647 h 218"/>
                <a:gd name="T68" fmla="*/ 2147483647 w 166"/>
                <a:gd name="T69" fmla="*/ 2147483647 h 218"/>
                <a:gd name="T70" fmla="*/ 2147483647 w 166"/>
                <a:gd name="T71" fmla="*/ 2147483647 h 218"/>
                <a:gd name="T72" fmla="*/ 2147483647 w 166"/>
                <a:gd name="T73" fmla="*/ 2147483647 h 218"/>
                <a:gd name="T74" fmla="*/ 2147483647 w 166"/>
                <a:gd name="T75" fmla="*/ 2147483647 h 218"/>
                <a:gd name="T76" fmla="*/ 2147483647 w 166"/>
                <a:gd name="T77" fmla="*/ 2147483647 h 218"/>
                <a:gd name="T78" fmla="*/ 2147483647 w 166"/>
                <a:gd name="T79" fmla="*/ 2147483647 h 218"/>
                <a:gd name="T80" fmla="*/ 2147483647 w 166"/>
                <a:gd name="T81" fmla="*/ 2147483647 h 218"/>
                <a:gd name="T82" fmla="*/ 2147483647 w 166"/>
                <a:gd name="T83" fmla="*/ 2147483647 h 218"/>
                <a:gd name="T84" fmla="*/ 2147483647 w 166"/>
                <a:gd name="T85" fmla="*/ 2147483647 h 218"/>
                <a:gd name="T86" fmla="*/ 2147483647 w 166"/>
                <a:gd name="T87" fmla="*/ 2147483647 h 218"/>
                <a:gd name="T88" fmla="*/ 2147483647 w 166"/>
                <a:gd name="T89" fmla="*/ 2147483647 h 218"/>
                <a:gd name="T90" fmla="*/ 2147483647 w 166"/>
                <a:gd name="T91" fmla="*/ 2147483647 h 218"/>
                <a:gd name="T92" fmla="*/ 2147483647 w 166"/>
                <a:gd name="T93" fmla="*/ 2147483647 h 218"/>
                <a:gd name="T94" fmla="*/ 2147483647 w 166"/>
                <a:gd name="T95" fmla="*/ 2147483647 h 218"/>
                <a:gd name="T96" fmla="*/ 2147483647 w 166"/>
                <a:gd name="T97" fmla="*/ 2147483647 h 218"/>
                <a:gd name="T98" fmla="*/ 2147483647 w 166"/>
                <a:gd name="T99" fmla="*/ 2147483647 h 218"/>
                <a:gd name="T100" fmla="*/ 2147483647 w 166"/>
                <a:gd name="T101" fmla="*/ 2147483647 h 218"/>
                <a:gd name="T102" fmla="*/ 2147483647 w 166"/>
                <a:gd name="T103" fmla="*/ 2147483647 h 218"/>
                <a:gd name="T104" fmla="*/ 2147483647 w 166"/>
                <a:gd name="T105" fmla="*/ 2147483647 h 218"/>
                <a:gd name="T106" fmla="*/ 2147483647 w 166"/>
                <a:gd name="T107" fmla="*/ 2147483647 h 218"/>
                <a:gd name="T108" fmla="*/ 2147483647 w 166"/>
                <a:gd name="T109" fmla="*/ 2147483647 h 218"/>
                <a:gd name="T110" fmla="*/ 2147483647 w 166"/>
                <a:gd name="T111" fmla="*/ 2147483647 h 218"/>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w 166"/>
                <a:gd name="T169" fmla="*/ 0 h 218"/>
                <a:gd name="T170" fmla="*/ 166 w 166"/>
                <a:gd name="T171" fmla="*/ 218 h 218"/>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T168" t="T169" r="T170" b="T171"/>
              <a:pathLst>
                <a:path w="166" h="218">
                  <a:moveTo>
                    <a:pt x="2" y="132"/>
                  </a:moveTo>
                  <a:lnTo>
                    <a:pt x="2" y="130"/>
                  </a:lnTo>
                  <a:lnTo>
                    <a:pt x="2" y="118"/>
                  </a:lnTo>
                  <a:lnTo>
                    <a:pt x="2" y="116"/>
                  </a:lnTo>
                  <a:lnTo>
                    <a:pt x="2" y="112"/>
                  </a:lnTo>
                  <a:lnTo>
                    <a:pt x="2" y="110"/>
                  </a:lnTo>
                  <a:lnTo>
                    <a:pt x="2" y="108"/>
                  </a:lnTo>
                  <a:lnTo>
                    <a:pt x="2" y="106"/>
                  </a:lnTo>
                  <a:lnTo>
                    <a:pt x="0" y="106"/>
                  </a:lnTo>
                  <a:lnTo>
                    <a:pt x="2" y="104"/>
                  </a:lnTo>
                  <a:lnTo>
                    <a:pt x="4" y="102"/>
                  </a:lnTo>
                  <a:lnTo>
                    <a:pt x="6" y="100"/>
                  </a:lnTo>
                  <a:lnTo>
                    <a:pt x="6" y="94"/>
                  </a:lnTo>
                  <a:lnTo>
                    <a:pt x="8" y="94"/>
                  </a:lnTo>
                  <a:lnTo>
                    <a:pt x="8" y="92"/>
                  </a:lnTo>
                  <a:lnTo>
                    <a:pt x="10" y="88"/>
                  </a:lnTo>
                  <a:lnTo>
                    <a:pt x="12" y="86"/>
                  </a:lnTo>
                  <a:lnTo>
                    <a:pt x="12" y="84"/>
                  </a:lnTo>
                  <a:lnTo>
                    <a:pt x="12" y="82"/>
                  </a:lnTo>
                  <a:lnTo>
                    <a:pt x="14" y="82"/>
                  </a:lnTo>
                  <a:lnTo>
                    <a:pt x="14" y="80"/>
                  </a:lnTo>
                  <a:lnTo>
                    <a:pt x="16" y="80"/>
                  </a:lnTo>
                  <a:lnTo>
                    <a:pt x="18" y="80"/>
                  </a:lnTo>
                  <a:lnTo>
                    <a:pt x="18" y="78"/>
                  </a:lnTo>
                  <a:lnTo>
                    <a:pt x="18" y="76"/>
                  </a:lnTo>
                  <a:lnTo>
                    <a:pt x="18" y="74"/>
                  </a:lnTo>
                  <a:lnTo>
                    <a:pt x="20" y="74"/>
                  </a:lnTo>
                  <a:lnTo>
                    <a:pt x="20" y="72"/>
                  </a:lnTo>
                  <a:lnTo>
                    <a:pt x="20" y="70"/>
                  </a:lnTo>
                  <a:lnTo>
                    <a:pt x="22" y="70"/>
                  </a:lnTo>
                  <a:lnTo>
                    <a:pt x="22" y="68"/>
                  </a:lnTo>
                  <a:lnTo>
                    <a:pt x="22" y="64"/>
                  </a:lnTo>
                  <a:lnTo>
                    <a:pt x="22" y="60"/>
                  </a:lnTo>
                  <a:lnTo>
                    <a:pt x="22" y="56"/>
                  </a:lnTo>
                  <a:lnTo>
                    <a:pt x="20" y="54"/>
                  </a:lnTo>
                  <a:lnTo>
                    <a:pt x="20" y="52"/>
                  </a:lnTo>
                  <a:lnTo>
                    <a:pt x="20" y="48"/>
                  </a:lnTo>
                  <a:lnTo>
                    <a:pt x="18" y="46"/>
                  </a:lnTo>
                  <a:lnTo>
                    <a:pt x="18" y="44"/>
                  </a:lnTo>
                  <a:lnTo>
                    <a:pt x="18" y="42"/>
                  </a:lnTo>
                  <a:lnTo>
                    <a:pt x="18" y="40"/>
                  </a:lnTo>
                  <a:lnTo>
                    <a:pt x="16" y="40"/>
                  </a:lnTo>
                  <a:lnTo>
                    <a:pt x="14" y="40"/>
                  </a:lnTo>
                  <a:lnTo>
                    <a:pt x="14" y="38"/>
                  </a:lnTo>
                  <a:lnTo>
                    <a:pt x="14" y="36"/>
                  </a:lnTo>
                  <a:lnTo>
                    <a:pt x="14" y="34"/>
                  </a:lnTo>
                  <a:lnTo>
                    <a:pt x="12" y="34"/>
                  </a:lnTo>
                  <a:lnTo>
                    <a:pt x="10" y="32"/>
                  </a:lnTo>
                  <a:lnTo>
                    <a:pt x="10" y="28"/>
                  </a:lnTo>
                  <a:lnTo>
                    <a:pt x="10" y="26"/>
                  </a:lnTo>
                  <a:lnTo>
                    <a:pt x="10" y="24"/>
                  </a:lnTo>
                  <a:lnTo>
                    <a:pt x="10" y="22"/>
                  </a:lnTo>
                  <a:lnTo>
                    <a:pt x="10" y="20"/>
                  </a:lnTo>
                  <a:lnTo>
                    <a:pt x="8" y="20"/>
                  </a:lnTo>
                  <a:lnTo>
                    <a:pt x="6" y="18"/>
                  </a:lnTo>
                  <a:lnTo>
                    <a:pt x="6" y="16"/>
                  </a:lnTo>
                  <a:lnTo>
                    <a:pt x="4" y="12"/>
                  </a:lnTo>
                  <a:lnTo>
                    <a:pt x="4" y="10"/>
                  </a:lnTo>
                  <a:lnTo>
                    <a:pt x="2" y="10"/>
                  </a:lnTo>
                  <a:lnTo>
                    <a:pt x="2" y="8"/>
                  </a:lnTo>
                  <a:lnTo>
                    <a:pt x="4" y="6"/>
                  </a:lnTo>
                  <a:lnTo>
                    <a:pt x="8" y="0"/>
                  </a:lnTo>
                  <a:lnTo>
                    <a:pt x="10" y="0"/>
                  </a:lnTo>
                  <a:lnTo>
                    <a:pt x="16" y="0"/>
                  </a:lnTo>
                  <a:lnTo>
                    <a:pt x="18" y="0"/>
                  </a:lnTo>
                  <a:lnTo>
                    <a:pt x="20" y="0"/>
                  </a:lnTo>
                  <a:lnTo>
                    <a:pt x="26" y="0"/>
                  </a:lnTo>
                  <a:lnTo>
                    <a:pt x="32" y="0"/>
                  </a:lnTo>
                  <a:lnTo>
                    <a:pt x="34" y="0"/>
                  </a:lnTo>
                  <a:lnTo>
                    <a:pt x="36" y="0"/>
                  </a:lnTo>
                  <a:lnTo>
                    <a:pt x="38" y="0"/>
                  </a:lnTo>
                  <a:lnTo>
                    <a:pt x="42" y="0"/>
                  </a:lnTo>
                  <a:lnTo>
                    <a:pt x="42" y="2"/>
                  </a:lnTo>
                  <a:lnTo>
                    <a:pt x="44" y="4"/>
                  </a:lnTo>
                  <a:lnTo>
                    <a:pt x="48" y="4"/>
                  </a:lnTo>
                  <a:lnTo>
                    <a:pt x="50" y="4"/>
                  </a:lnTo>
                  <a:lnTo>
                    <a:pt x="54" y="4"/>
                  </a:lnTo>
                  <a:lnTo>
                    <a:pt x="56" y="4"/>
                  </a:lnTo>
                  <a:lnTo>
                    <a:pt x="58" y="4"/>
                  </a:lnTo>
                  <a:lnTo>
                    <a:pt x="60" y="4"/>
                  </a:lnTo>
                  <a:lnTo>
                    <a:pt x="64" y="6"/>
                  </a:lnTo>
                  <a:lnTo>
                    <a:pt x="66" y="6"/>
                  </a:lnTo>
                  <a:lnTo>
                    <a:pt x="66" y="8"/>
                  </a:lnTo>
                  <a:lnTo>
                    <a:pt x="70" y="10"/>
                  </a:lnTo>
                  <a:lnTo>
                    <a:pt x="86" y="20"/>
                  </a:lnTo>
                  <a:lnTo>
                    <a:pt x="86" y="22"/>
                  </a:lnTo>
                  <a:lnTo>
                    <a:pt x="88" y="22"/>
                  </a:lnTo>
                  <a:lnTo>
                    <a:pt x="92" y="22"/>
                  </a:lnTo>
                  <a:lnTo>
                    <a:pt x="96" y="22"/>
                  </a:lnTo>
                  <a:lnTo>
                    <a:pt x="98" y="22"/>
                  </a:lnTo>
                  <a:lnTo>
                    <a:pt x="102" y="24"/>
                  </a:lnTo>
                  <a:lnTo>
                    <a:pt x="104" y="24"/>
                  </a:lnTo>
                  <a:lnTo>
                    <a:pt x="106" y="24"/>
                  </a:lnTo>
                  <a:lnTo>
                    <a:pt x="108" y="24"/>
                  </a:lnTo>
                  <a:lnTo>
                    <a:pt x="110" y="26"/>
                  </a:lnTo>
                  <a:lnTo>
                    <a:pt x="112" y="26"/>
                  </a:lnTo>
                  <a:lnTo>
                    <a:pt x="112" y="24"/>
                  </a:lnTo>
                  <a:lnTo>
                    <a:pt x="112" y="26"/>
                  </a:lnTo>
                  <a:lnTo>
                    <a:pt x="114" y="26"/>
                  </a:lnTo>
                  <a:lnTo>
                    <a:pt x="116" y="26"/>
                  </a:lnTo>
                  <a:lnTo>
                    <a:pt x="116" y="28"/>
                  </a:lnTo>
                  <a:lnTo>
                    <a:pt x="118" y="28"/>
                  </a:lnTo>
                  <a:lnTo>
                    <a:pt x="118" y="24"/>
                  </a:lnTo>
                  <a:lnTo>
                    <a:pt x="122" y="20"/>
                  </a:lnTo>
                  <a:lnTo>
                    <a:pt x="124" y="18"/>
                  </a:lnTo>
                  <a:lnTo>
                    <a:pt x="126" y="16"/>
                  </a:lnTo>
                  <a:lnTo>
                    <a:pt x="130" y="14"/>
                  </a:lnTo>
                  <a:lnTo>
                    <a:pt x="136" y="12"/>
                  </a:lnTo>
                  <a:lnTo>
                    <a:pt x="142" y="8"/>
                  </a:lnTo>
                  <a:lnTo>
                    <a:pt x="144" y="8"/>
                  </a:lnTo>
                  <a:lnTo>
                    <a:pt x="146" y="8"/>
                  </a:lnTo>
                  <a:lnTo>
                    <a:pt x="146" y="10"/>
                  </a:lnTo>
                  <a:lnTo>
                    <a:pt x="148" y="12"/>
                  </a:lnTo>
                  <a:lnTo>
                    <a:pt x="150" y="12"/>
                  </a:lnTo>
                  <a:lnTo>
                    <a:pt x="150" y="14"/>
                  </a:lnTo>
                  <a:lnTo>
                    <a:pt x="152" y="16"/>
                  </a:lnTo>
                  <a:lnTo>
                    <a:pt x="156" y="16"/>
                  </a:lnTo>
                  <a:lnTo>
                    <a:pt x="158" y="16"/>
                  </a:lnTo>
                  <a:lnTo>
                    <a:pt x="160" y="14"/>
                  </a:lnTo>
                  <a:lnTo>
                    <a:pt x="162" y="14"/>
                  </a:lnTo>
                  <a:lnTo>
                    <a:pt x="164" y="14"/>
                  </a:lnTo>
                  <a:lnTo>
                    <a:pt x="164" y="16"/>
                  </a:lnTo>
                  <a:lnTo>
                    <a:pt x="166" y="16"/>
                  </a:lnTo>
                  <a:lnTo>
                    <a:pt x="166" y="14"/>
                  </a:lnTo>
                  <a:lnTo>
                    <a:pt x="166" y="16"/>
                  </a:lnTo>
                  <a:lnTo>
                    <a:pt x="164" y="18"/>
                  </a:lnTo>
                  <a:lnTo>
                    <a:pt x="154" y="32"/>
                  </a:lnTo>
                  <a:lnTo>
                    <a:pt x="154" y="34"/>
                  </a:lnTo>
                  <a:lnTo>
                    <a:pt x="148" y="40"/>
                  </a:lnTo>
                  <a:lnTo>
                    <a:pt x="148" y="42"/>
                  </a:lnTo>
                  <a:lnTo>
                    <a:pt x="148" y="44"/>
                  </a:lnTo>
                  <a:lnTo>
                    <a:pt x="148" y="54"/>
                  </a:lnTo>
                  <a:lnTo>
                    <a:pt x="150" y="76"/>
                  </a:lnTo>
                  <a:lnTo>
                    <a:pt x="150" y="108"/>
                  </a:lnTo>
                  <a:lnTo>
                    <a:pt x="150" y="128"/>
                  </a:lnTo>
                  <a:lnTo>
                    <a:pt x="152" y="134"/>
                  </a:lnTo>
                  <a:lnTo>
                    <a:pt x="156" y="140"/>
                  </a:lnTo>
                  <a:lnTo>
                    <a:pt x="160" y="146"/>
                  </a:lnTo>
                  <a:lnTo>
                    <a:pt x="160" y="148"/>
                  </a:lnTo>
                  <a:lnTo>
                    <a:pt x="158" y="148"/>
                  </a:lnTo>
                  <a:lnTo>
                    <a:pt x="158" y="150"/>
                  </a:lnTo>
                  <a:lnTo>
                    <a:pt x="156" y="152"/>
                  </a:lnTo>
                  <a:lnTo>
                    <a:pt x="154" y="156"/>
                  </a:lnTo>
                  <a:lnTo>
                    <a:pt x="152" y="156"/>
                  </a:lnTo>
                  <a:lnTo>
                    <a:pt x="148" y="158"/>
                  </a:lnTo>
                  <a:lnTo>
                    <a:pt x="146" y="156"/>
                  </a:lnTo>
                  <a:lnTo>
                    <a:pt x="148" y="160"/>
                  </a:lnTo>
                  <a:lnTo>
                    <a:pt x="148" y="162"/>
                  </a:lnTo>
                  <a:lnTo>
                    <a:pt x="148" y="164"/>
                  </a:lnTo>
                  <a:lnTo>
                    <a:pt x="146" y="162"/>
                  </a:lnTo>
                  <a:lnTo>
                    <a:pt x="144" y="164"/>
                  </a:lnTo>
                  <a:lnTo>
                    <a:pt x="146" y="164"/>
                  </a:lnTo>
                  <a:lnTo>
                    <a:pt x="144" y="164"/>
                  </a:lnTo>
                  <a:lnTo>
                    <a:pt x="142" y="168"/>
                  </a:lnTo>
                  <a:lnTo>
                    <a:pt x="140" y="168"/>
                  </a:lnTo>
                  <a:lnTo>
                    <a:pt x="138" y="168"/>
                  </a:lnTo>
                  <a:lnTo>
                    <a:pt x="136" y="168"/>
                  </a:lnTo>
                  <a:lnTo>
                    <a:pt x="134" y="168"/>
                  </a:lnTo>
                  <a:lnTo>
                    <a:pt x="134" y="170"/>
                  </a:lnTo>
                  <a:lnTo>
                    <a:pt x="132" y="170"/>
                  </a:lnTo>
                  <a:lnTo>
                    <a:pt x="132" y="172"/>
                  </a:lnTo>
                  <a:lnTo>
                    <a:pt x="130" y="174"/>
                  </a:lnTo>
                  <a:lnTo>
                    <a:pt x="130" y="176"/>
                  </a:lnTo>
                  <a:lnTo>
                    <a:pt x="130" y="178"/>
                  </a:lnTo>
                  <a:lnTo>
                    <a:pt x="132" y="178"/>
                  </a:lnTo>
                  <a:lnTo>
                    <a:pt x="130" y="180"/>
                  </a:lnTo>
                  <a:lnTo>
                    <a:pt x="130" y="184"/>
                  </a:lnTo>
                  <a:lnTo>
                    <a:pt x="130" y="186"/>
                  </a:lnTo>
                  <a:lnTo>
                    <a:pt x="128" y="186"/>
                  </a:lnTo>
                  <a:lnTo>
                    <a:pt x="128" y="188"/>
                  </a:lnTo>
                  <a:lnTo>
                    <a:pt x="126" y="188"/>
                  </a:lnTo>
                  <a:lnTo>
                    <a:pt x="126" y="190"/>
                  </a:lnTo>
                  <a:lnTo>
                    <a:pt x="124" y="194"/>
                  </a:lnTo>
                  <a:lnTo>
                    <a:pt x="124" y="196"/>
                  </a:lnTo>
                  <a:lnTo>
                    <a:pt x="124" y="198"/>
                  </a:lnTo>
                  <a:lnTo>
                    <a:pt x="124" y="200"/>
                  </a:lnTo>
                  <a:lnTo>
                    <a:pt x="122" y="200"/>
                  </a:lnTo>
                  <a:lnTo>
                    <a:pt x="122" y="202"/>
                  </a:lnTo>
                  <a:lnTo>
                    <a:pt x="120" y="204"/>
                  </a:lnTo>
                  <a:lnTo>
                    <a:pt x="120" y="206"/>
                  </a:lnTo>
                  <a:lnTo>
                    <a:pt x="116" y="212"/>
                  </a:lnTo>
                  <a:lnTo>
                    <a:pt x="114" y="218"/>
                  </a:lnTo>
                  <a:lnTo>
                    <a:pt x="112" y="218"/>
                  </a:lnTo>
                  <a:lnTo>
                    <a:pt x="112" y="216"/>
                  </a:lnTo>
                  <a:lnTo>
                    <a:pt x="110" y="216"/>
                  </a:lnTo>
                  <a:lnTo>
                    <a:pt x="110" y="218"/>
                  </a:lnTo>
                  <a:lnTo>
                    <a:pt x="108" y="218"/>
                  </a:lnTo>
                  <a:lnTo>
                    <a:pt x="106" y="216"/>
                  </a:lnTo>
                  <a:lnTo>
                    <a:pt x="100" y="212"/>
                  </a:lnTo>
                  <a:lnTo>
                    <a:pt x="98" y="210"/>
                  </a:lnTo>
                  <a:lnTo>
                    <a:pt x="96" y="208"/>
                  </a:lnTo>
                  <a:lnTo>
                    <a:pt x="94" y="206"/>
                  </a:lnTo>
                  <a:lnTo>
                    <a:pt x="82" y="196"/>
                  </a:lnTo>
                  <a:lnTo>
                    <a:pt x="80" y="194"/>
                  </a:lnTo>
                  <a:lnTo>
                    <a:pt x="80" y="192"/>
                  </a:lnTo>
                  <a:lnTo>
                    <a:pt x="78" y="192"/>
                  </a:lnTo>
                  <a:lnTo>
                    <a:pt x="76" y="190"/>
                  </a:lnTo>
                  <a:lnTo>
                    <a:pt x="76" y="188"/>
                  </a:lnTo>
                  <a:lnTo>
                    <a:pt x="78" y="188"/>
                  </a:lnTo>
                  <a:lnTo>
                    <a:pt x="78" y="186"/>
                  </a:lnTo>
                  <a:lnTo>
                    <a:pt x="80" y="186"/>
                  </a:lnTo>
                  <a:lnTo>
                    <a:pt x="80" y="184"/>
                  </a:lnTo>
                  <a:lnTo>
                    <a:pt x="78" y="180"/>
                  </a:lnTo>
                  <a:lnTo>
                    <a:pt x="76" y="178"/>
                  </a:lnTo>
                  <a:lnTo>
                    <a:pt x="74" y="178"/>
                  </a:lnTo>
                  <a:lnTo>
                    <a:pt x="74" y="176"/>
                  </a:lnTo>
                  <a:lnTo>
                    <a:pt x="70" y="174"/>
                  </a:lnTo>
                  <a:lnTo>
                    <a:pt x="68" y="174"/>
                  </a:lnTo>
                  <a:lnTo>
                    <a:pt x="58" y="166"/>
                  </a:lnTo>
                  <a:lnTo>
                    <a:pt x="52" y="164"/>
                  </a:lnTo>
                  <a:lnTo>
                    <a:pt x="48" y="162"/>
                  </a:lnTo>
                  <a:lnTo>
                    <a:pt x="46" y="160"/>
                  </a:lnTo>
                  <a:lnTo>
                    <a:pt x="42" y="158"/>
                  </a:lnTo>
                  <a:lnTo>
                    <a:pt x="38" y="154"/>
                  </a:lnTo>
                  <a:lnTo>
                    <a:pt x="28" y="150"/>
                  </a:lnTo>
                  <a:lnTo>
                    <a:pt x="16" y="142"/>
                  </a:lnTo>
                  <a:lnTo>
                    <a:pt x="12" y="138"/>
                  </a:lnTo>
                  <a:lnTo>
                    <a:pt x="10" y="138"/>
                  </a:lnTo>
                  <a:lnTo>
                    <a:pt x="4" y="132"/>
                  </a:lnTo>
                  <a:lnTo>
                    <a:pt x="2" y="132"/>
                  </a:lnTo>
                  <a:close/>
                </a:path>
              </a:pathLst>
            </a:custGeom>
            <a:solidFill>
              <a:schemeClr val="tx2"/>
            </a:solidFill>
            <a:ln w="3175">
              <a:solidFill>
                <a:schemeClr val="bg1"/>
              </a:solidFill>
              <a:prstDash val="sysDot"/>
              <a:round/>
              <a:headEnd/>
              <a:tailEnd/>
            </a:ln>
          </p:spPr>
          <p:txBody>
            <a:bodyPr/>
            <a:lstStyle/>
            <a:p>
              <a:endParaRPr lang="de-DE" sz="2400" dirty="0">
                <a:solidFill>
                  <a:srgbClr val="000000"/>
                </a:solidFill>
              </a:endParaRPr>
            </a:p>
          </p:txBody>
        </p:sp>
        <p:sp>
          <p:nvSpPr>
            <p:cNvPr id="1275" name="Freeform 2498"/>
            <p:cNvSpPr>
              <a:spLocks/>
            </p:cNvSpPr>
            <p:nvPr/>
          </p:nvSpPr>
          <p:spPr bwMode="auto">
            <a:xfrm>
              <a:off x="5012246" y="3167691"/>
              <a:ext cx="4234" cy="3277"/>
            </a:xfrm>
            <a:custGeom>
              <a:avLst/>
              <a:gdLst>
                <a:gd name="T0" fmla="*/ 2147483647 w 4"/>
                <a:gd name="T1" fmla="*/ 2147483647 h 4"/>
                <a:gd name="T2" fmla="*/ 0 w 4"/>
                <a:gd name="T3" fmla="*/ 2147483647 h 4"/>
                <a:gd name="T4" fmla="*/ 0 w 4"/>
                <a:gd name="T5" fmla="*/ 2147483647 h 4"/>
                <a:gd name="T6" fmla="*/ 0 w 4"/>
                <a:gd name="T7" fmla="*/ 0 h 4"/>
                <a:gd name="T8" fmla="*/ 2147483647 w 4"/>
                <a:gd name="T9" fmla="*/ 0 h 4"/>
                <a:gd name="T10" fmla="*/ 2147483647 w 4"/>
                <a:gd name="T11" fmla="*/ 0 h 4"/>
                <a:gd name="T12" fmla="*/ 2147483647 w 4"/>
                <a:gd name="T13" fmla="*/ 2147483647 h 4"/>
                <a:gd name="T14" fmla="*/ 2147483647 w 4"/>
                <a:gd name="T15" fmla="*/ 2147483647 h 4"/>
                <a:gd name="T16" fmla="*/ 2147483647 w 4"/>
                <a:gd name="T17" fmla="*/ 2147483647 h 4"/>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4"/>
                <a:gd name="T28" fmla="*/ 0 h 4"/>
                <a:gd name="T29" fmla="*/ 4 w 4"/>
                <a:gd name="T30" fmla="*/ 4 h 4"/>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4" h="4">
                  <a:moveTo>
                    <a:pt x="2" y="4"/>
                  </a:moveTo>
                  <a:lnTo>
                    <a:pt x="0" y="4"/>
                  </a:lnTo>
                  <a:lnTo>
                    <a:pt x="0" y="2"/>
                  </a:lnTo>
                  <a:lnTo>
                    <a:pt x="0" y="0"/>
                  </a:lnTo>
                  <a:lnTo>
                    <a:pt x="2" y="0"/>
                  </a:lnTo>
                  <a:lnTo>
                    <a:pt x="4" y="0"/>
                  </a:lnTo>
                  <a:lnTo>
                    <a:pt x="4" y="2"/>
                  </a:lnTo>
                  <a:lnTo>
                    <a:pt x="2" y="2"/>
                  </a:lnTo>
                  <a:lnTo>
                    <a:pt x="2" y="4"/>
                  </a:lnTo>
                  <a:close/>
                </a:path>
              </a:pathLst>
            </a:custGeom>
            <a:solidFill>
              <a:schemeClr val="tx2"/>
            </a:solidFill>
            <a:ln w="3175">
              <a:solidFill>
                <a:schemeClr val="bg1"/>
              </a:solidFill>
              <a:prstDash val="sysDot"/>
              <a:round/>
              <a:headEnd/>
              <a:tailEnd/>
            </a:ln>
          </p:spPr>
          <p:txBody>
            <a:bodyPr/>
            <a:lstStyle/>
            <a:p>
              <a:endParaRPr lang="de-DE" sz="2400" dirty="0">
                <a:solidFill>
                  <a:srgbClr val="000000"/>
                </a:solidFill>
              </a:endParaRPr>
            </a:p>
          </p:txBody>
        </p:sp>
        <p:sp>
          <p:nvSpPr>
            <p:cNvPr id="1276" name="Freeform 2499"/>
            <p:cNvSpPr>
              <a:spLocks/>
            </p:cNvSpPr>
            <p:nvPr/>
          </p:nvSpPr>
          <p:spPr bwMode="auto">
            <a:xfrm>
              <a:off x="4778013" y="3013668"/>
              <a:ext cx="110062" cy="139277"/>
            </a:xfrm>
            <a:custGeom>
              <a:avLst/>
              <a:gdLst>
                <a:gd name="T0" fmla="*/ 2147483647 w 112"/>
                <a:gd name="T1" fmla="*/ 2147483647 h 136"/>
                <a:gd name="T2" fmla="*/ 2147483647 w 112"/>
                <a:gd name="T3" fmla="*/ 2147483647 h 136"/>
                <a:gd name="T4" fmla="*/ 2147483647 w 112"/>
                <a:gd name="T5" fmla="*/ 2147483647 h 136"/>
                <a:gd name="T6" fmla="*/ 2147483647 w 112"/>
                <a:gd name="T7" fmla="*/ 2147483647 h 136"/>
                <a:gd name="T8" fmla="*/ 2147483647 w 112"/>
                <a:gd name="T9" fmla="*/ 2147483647 h 136"/>
                <a:gd name="T10" fmla="*/ 2147483647 w 112"/>
                <a:gd name="T11" fmla="*/ 2147483647 h 136"/>
                <a:gd name="T12" fmla="*/ 2147483647 w 112"/>
                <a:gd name="T13" fmla="*/ 2147483647 h 136"/>
                <a:gd name="T14" fmla="*/ 2147483647 w 112"/>
                <a:gd name="T15" fmla="*/ 2147483647 h 136"/>
                <a:gd name="T16" fmla="*/ 2147483647 w 112"/>
                <a:gd name="T17" fmla="*/ 2147483647 h 136"/>
                <a:gd name="T18" fmla="*/ 2147483647 w 112"/>
                <a:gd name="T19" fmla="*/ 2147483647 h 136"/>
                <a:gd name="T20" fmla="*/ 0 w 112"/>
                <a:gd name="T21" fmla="*/ 2147483647 h 136"/>
                <a:gd name="T22" fmla="*/ 2147483647 w 112"/>
                <a:gd name="T23" fmla="*/ 2147483647 h 136"/>
                <a:gd name="T24" fmla="*/ 2147483647 w 112"/>
                <a:gd name="T25" fmla="*/ 2147483647 h 136"/>
                <a:gd name="T26" fmla="*/ 2147483647 w 112"/>
                <a:gd name="T27" fmla="*/ 2147483647 h 136"/>
                <a:gd name="T28" fmla="*/ 2147483647 w 112"/>
                <a:gd name="T29" fmla="*/ 2147483647 h 136"/>
                <a:gd name="T30" fmla="*/ 2147483647 w 112"/>
                <a:gd name="T31" fmla="*/ 2147483647 h 136"/>
                <a:gd name="T32" fmla="*/ 2147483647 w 112"/>
                <a:gd name="T33" fmla="*/ 2147483647 h 136"/>
                <a:gd name="T34" fmla="*/ 2147483647 w 112"/>
                <a:gd name="T35" fmla="*/ 2147483647 h 136"/>
                <a:gd name="T36" fmla="*/ 2147483647 w 112"/>
                <a:gd name="T37" fmla="*/ 2147483647 h 136"/>
                <a:gd name="T38" fmla="*/ 2147483647 w 112"/>
                <a:gd name="T39" fmla="*/ 2147483647 h 136"/>
                <a:gd name="T40" fmla="*/ 2147483647 w 112"/>
                <a:gd name="T41" fmla="*/ 2147483647 h 136"/>
                <a:gd name="T42" fmla="*/ 2147483647 w 112"/>
                <a:gd name="T43" fmla="*/ 2147483647 h 136"/>
                <a:gd name="T44" fmla="*/ 2147483647 w 112"/>
                <a:gd name="T45" fmla="*/ 2147483647 h 136"/>
                <a:gd name="T46" fmla="*/ 2147483647 w 112"/>
                <a:gd name="T47" fmla="*/ 2147483647 h 136"/>
                <a:gd name="T48" fmla="*/ 2147483647 w 112"/>
                <a:gd name="T49" fmla="*/ 2147483647 h 136"/>
                <a:gd name="T50" fmla="*/ 2147483647 w 112"/>
                <a:gd name="T51" fmla="*/ 2147483647 h 136"/>
                <a:gd name="T52" fmla="*/ 2147483647 w 112"/>
                <a:gd name="T53" fmla="*/ 2147483647 h 136"/>
                <a:gd name="T54" fmla="*/ 2147483647 w 112"/>
                <a:gd name="T55" fmla="*/ 2147483647 h 136"/>
                <a:gd name="T56" fmla="*/ 2147483647 w 112"/>
                <a:gd name="T57" fmla="*/ 2147483647 h 136"/>
                <a:gd name="T58" fmla="*/ 2147483647 w 112"/>
                <a:gd name="T59" fmla="*/ 2147483647 h 136"/>
                <a:gd name="T60" fmla="*/ 2147483647 w 112"/>
                <a:gd name="T61" fmla="*/ 2147483647 h 136"/>
                <a:gd name="T62" fmla="*/ 2147483647 w 112"/>
                <a:gd name="T63" fmla="*/ 2147483647 h 136"/>
                <a:gd name="T64" fmla="*/ 2147483647 w 112"/>
                <a:gd name="T65" fmla="*/ 2147483647 h 136"/>
                <a:gd name="T66" fmla="*/ 2147483647 w 112"/>
                <a:gd name="T67" fmla="*/ 2147483647 h 136"/>
                <a:gd name="T68" fmla="*/ 2147483647 w 112"/>
                <a:gd name="T69" fmla="*/ 2147483647 h 136"/>
                <a:gd name="T70" fmla="*/ 2147483647 w 112"/>
                <a:gd name="T71" fmla="*/ 2147483647 h 136"/>
                <a:gd name="T72" fmla="*/ 2147483647 w 112"/>
                <a:gd name="T73" fmla="*/ 2147483647 h 136"/>
                <a:gd name="T74" fmla="*/ 2147483647 w 112"/>
                <a:gd name="T75" fmla="*/ 2147483647 h 136"/>
                <a:gd name="T76" fmla="*/ 2147483647 w 112"/>
                <a:gd name="T77" fmla="*/ 2147483647 h 136"/>
                <a:gd name="T78" fmla="*/ 2147483647 w 112"/>
                <a:gd name="T79" fmla="*/ 2147483647 h 136"/>
                <a:gd name="T80" fmla="*/ 2147483647 w 112"/>
                <a:gd name="T81" fmla="*/ 2147483647 h 136"/>
                <a:gd name="T82" fmla="*/ 2147483647 w 112"/>
                <a:gd name="T83" fmla="*/ 2147483647 h 136"/>
                <a:gd name="T84" fmla="*/ 2147483647 w 112"/>
                <a:gd name="T85" fmla="*/ 2147483647 h 136"/>
                <a:gd name="T86" fmla="*/ 2147483647 w 112"/>
                <a:gd name="T87" fmla="*/ 2147483647 h 136"/>
                <a:gd name="T88" fmla="*/ 2147483647 w 112"/>
                <a:gd name="T89" fmla="*/ 2147483647 h 136"/>
                <a:gd name="T90" fmla="*/ 2147483647 w 112"/>
                <a:gd name="T91" fmla="*/ 2147483647 h 136"/>
                <a:gd name="T92" fmla="*/ 2147483647 w 112"/>
                <a:gd name="T93" fmla="*/ 2147483647 h 136"/>
                <a:gd name="T94" fmla="*/ 2147483647 w 112"/>
                <a:gd name="T95" fmla="*/ 2147483647 h 136"/>
                <a:gd name="T96" fmla="*/ 2147483647 w 112"/>
                <a:gd name="T97" fmla="*/ 2147483647 h 136"/>
                <a:gd name="T98" fmla="*/ 2147483647 w 112"/>
                <a:gd name="T99" fmla="*/ 2147483647 h 136"/>
                <a:gd name="T100" fmla="*/ 2147483647 w 112"/>
                <a:gd name="T101" fmla="*/ 2147483647 h 136"/>
                <a:gd name="T102" fmla="*/ 2147483647 w 112"/>
                <a:gd name="T103" fmla="*/ 2147483647 h 136"/>
                <a:gd name="T104" fmla="*/ 2147483647 w 112"/>
                <a:gd name="T105" fmla="*/ 2147483647 h 136"/>
                <a:gd name="T106" fmla="*/ 2147483647 w 112"/>
                <a:gd name="T107" fmla="*/ 2147483647 h 136"/>
                <a:gd name="T108" fmla="*/ 2147483647 w 112"/>
                <a:gd name="T109" fmla="*/ 2147483647 h 136"/>
                <a:gd name="T110" fmla="*/ 2147483647 w 112"/>
                <a:gd name="T111" fmla="*/ 2147483647 h 136"/>
                <a:gd name="T112" fmla="*/ 2147483647 w 112"/>
                <a:gd name="T113" fmla="*/ 2147483647 h 136"/>
                <a:gd name="T114" fmla="*/ 2147483647 w 112"/>
                <a:gd name="T115" fmla="*/ 2147483647 h 136"/>
                <a:gd name="T116" fmla="*/ 2147483647 w 112"/>
                <a:gd name="T117" fmla="*/ 2147483647 h 136"/>
                <a:gd name="T118" fmla="*/ 2147483647 w 112"/>
                <a:gd name="T119" fmla="*/ 2147483647 h 136"/>
                <a:gd name="T120" fmla="*/ 2147483647 w 112"/>
                <a:gd name="T121" fmla="*/ 2147483647 h 136"/>
                <a:gd name="T122" fmla="*/ 2147483647 w 112"/>
                <a:gd name="T123" fmla="*/ 2147483647 h 136"/>
                <a:gd name="T124" fmla="*/ 2147483647 w 112"/>
                <a:gd name="T125" fmla="*/ 2147483647 h 1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60000 65536"/>
                <a:gd name="T187" fmla="*/ 0 60000 65536"/>
                <a:gd name="T188" fmla="*/ 0 60000 65536"/>
                <a:gd name="T189" fmla="*/ 0 w 112"/>
                <a:gd name="T190" fmla="*/ 0 h 136"/>
                <a:gd name="T191" fmla="*/ 112 w 112"/>
                <a:gd name="T192" fmla="*/ 136 h 136"/>
              </a:gdLst>
              <a:ahLst/>
              <a:cxnLst>
                <a:cxn ang="T126">
                  <a:pos x="T0" y="T1"/>
                </a:cxn>
                <a:cxn ang="T127">
                  <a:pos x="T2" y="T3"/>
                </a:cxn>
                <a:cxn ang="T128">
                  <a:pos x="T4" y="T5"/>
                </a:cxn>
                <a:cxn ang="T129">
                  <a:pos x="T6" y="T7"/>
                </a:cxn>
                <a:cxn ang="T130">
                  <a:pos x="T8" y="T9"/>
                </a:cxn>
                <a:cxn ang="T131">
                  <a:pos x="T10" y="T11"/>
                </a:cxn>
                <a:cxn ang="T132">
                  <a:pos x="T12" y="T13"/>
                </a:cxn>
                <a:cxn ang="T133">
                  <a:pos x="T14" y="T15"/>
                </a:cxn>
                <a:cxn ang="T134">
                  <a:pos x="T16" y="T17"/>
                </a:cxn>
                <a:cxn ang="T135">
                  <a:pos x="T18" y="T19"/>
                </a:cxn>
                <a:cxn ang="T136">
                  <a:pos x="T20" y="T21"/>
                </a:cxn>
                <a:cxn ang="T137">
                  <a:pos x="T22" y="T23"/>
                </a:cxn>
                <a:cxn ang="T138">
                  <a:pos x="T24" y="T25"/>
                </a:cxn>
                <a:cxn ang="T139">
                  <a:pos x="T26" y="T27"/>
                </a:cxn>
                <a:cxn ang="T140">
                  <a:pos x="T28" y="T29"/>
                </a:cxn>
                <a:cxn ang="T141">
                  <a:pos x="T30" y="T31"/>
                </a:cxn>
                <a:cxn ang="T142">
                  <a:pos x="T32" y="T33"/>
                </a:cxn>
                <a:cxn ang="T143">
                  <a:pos x="T34" y="T35"/>
                </a:cxn>
                <a:cxn ang="T144">
                  <a:pos x="T36" y="T37"/>
                </a:cxn>
                <a:cxn ang="T145">
                  <a:pos x="T38" y="T39"/>
                </a:cxn>
                <a:cxn ang="T146">
                  <a:pos x="T40" y="T41"/>
                </a:cxn>
                <a:cxn ang="T147">
                  <a:pos x="T42" y="T43"/>
                </a:cxn>
                <a:cxn ang="T148">
                  <a:pos x="T44" y="T45"/>
                </a:cxn>
                <a:cxn ang="T149">
                  <a:pos x="T46" y="T47"/>
                </a:cxn>
                <a:cxn ang="T150">
                  <a:pos x="T48" y="T49"/>
                </a:cxn>
                <a:cxn ang="T151">
                  <a:pos x="T50" y="T51"/>
                </a:cxn>
                <a:cxn ang="T152">
                  <a:pos x="T52" y="T53"/>
                </a:cxn>
                <a:cxn ang="T153">
                  <a:pos x="T54" y="T55"/>
                </a:cxn>
                <a:cxn ang="T154">
                  <a:pos x="T56" y="T57"/>
                </a:cxn>
                <a:cxn ang="T155">
                  <a:pos x="T58" y="T59"/>
                </a:cxn>
                <a:cxn ang="T156">
                  <a:pos x="T60" y="T61"/>
                </a:cxn>
                <a:cxn ang="T157">
                  <a:pos x="T62" y="T63"/>
                </a:cxn>
                <a:cxn ang="T158">
                  <a:pos x="T64" y="T65"/>
                </a:cxn>
                <a:cxn ang="T159">
                  <a:pos x="T66" y="T67"/>
                </a:cxn>
                <a:cxn ang="T160">
                  <a:pos x="T68" y="T69"/>
                </a:cxn>
                <a:cxn ang="T161">
                  <a:pos x="T70" y="T71"/>
                </a:cxn>
                <a:cxn ang="T162">
                  <a:pos x="T72" y="T73"/>
                </a:cxn>
                <a:cxn ang="T163">
                  <a:pos x="T74" y="T75"/>
                </a:cxn>
                <a:cxn ang="T164">
                  <a:pos x="T76" y="T77"/>
                </a:cxn>
                <a:cxn ang="T165">
                  <a:pos x="T78" y="T79"/>
                </a:cxn>
                <a:cxn ang="T166">
                  <a:pos x="T80" y="T81"/>
                </a:cxn>
                <a:cxn ang="T167">
                  <a:pos x="T82" y="T83"/>
                </a:cxn>
                <a:cxn ang="T168">
                  <a:pos x="T84" y="T85"/>
                </a:cxn>
                <a:cxn ang="T169">
                  <a:pos x="T86" y="T87"/>
                </a:cxn>
                <a:cxn ang="T170">
                  <a:pos x="T88" y="T89"/>
                </a:cxn>
                <a:cxn ang="T171">
                  <a:pos x="T90" y="T91"/>
                </a:cxn>
                <a:cxn ang="T172">
                  <a:pos x="T92" y="T93"/>
                </a:cxn>
                <a:cxn ang="T173">
                  <a:pos x="T94" y="T95"/>
                </a:cxn>
                <a:cxn ang="T174">
                  <a:pos x="T96" y="T97"/>
                </a:cxn>
                <a:cxn ang="T175">
                  <a:pos x="T98" y="T99"/>
                </a:cxn>
                <a:cxn ang="T176">
                  <a:pos x="T100" y="T101"/>
                </a:cxn>
                <a:cxn ang="T177">
                  <a:pos x="T102" y="T103"/>
                </a:cxn>
                <a:cxn ang="T178">
                  <a:pos x="T104" y="T105"/>
                </a:cxn>
                <a:cxn ang="T179">
                  <a:pos x="T106" y="T107"/>
                </a:cxn>
                <a:cxn ang="T180">
                  <a:pos x="T108" y="T109"/>
                </a:cxn>
                <a:cxn ang="T181">
                  <a:pos x="T110" y="T111"/>
                </a:cxn>
                <a:cxn ang="T182">
                  <a:pos x="T112" y="T113"/>
                </a:cxn>
                <a:cxn ang="T183">
                  <a:pos x="T114" y="T115"/>
                </a:cxn>
                <a:cxn ang="T184">
                  <a:pos x="T116" y="T117"/>
                </a:cxn>
                <a:cxn ang="T185">
                  <a:pos x="T118" y="T119"/>
                </a:cxn>
                <a:cxn ang="T186">
                  <a:pos x="T120" y="T121"/>
                </a:cxn>
                <a:cxn ang="T187">
                  <a:pos x="T122" y="T123"/>
                </a:cxn>
                <a:cxn ang="T188">
                  <a:pos x="T124" y="T125"/>
                </a:cxn>
              </a:cxnLst>
              <a:rect l="T189" t="T190" r="T191" b="T192"/>
              <a:pathLst>
                <a:path w="112" h="136">
                  <a:moveTo>
                    <a:pt x="68" y="124"/>
                  </a:moveTo>
                  <a:lnTo>
                    <a:pt x="66" y="124"/>
                  </a:lnTo>
                  <a:lnTo>
                    <a:pt x="64" y="124"/>
                  </a:lnTo>
                  <a:lnTo>
                    <a:pt x="62" y="124"/>
                  </a:lnTo>
                  <a:lnTo>
                    <a:pt x="60" y="124"/>
                  </a:lnTo>
                  <a:lnTo>
                    <a:pt x="44" y="124"/>
                  </a:lnTo>
                  <a:lnTo>
                    <a:pt x="42" y="124"/>
                  </a:lnTo>
                  <a:lnTo>
                    <a:pt x="36" y="124"/>
                  </a:lnTo>
                  <a:lnTo>
                    <a:pt x="30" y="124"/>
                  </a:lnTo>
                  <a:lnTo>
                    <a:pt x="28" y="124"/>
                  </a:lnTo>
                  <a:lnTo>
                    <a:pt x="24" y="124"/>
                  </a:lnTo>
                  <a:lnTo>
                    <a:pt x="22" y="124"/>
                  </a:lnTo>
                  <a:lnTo>
                    <a:pt x="20" y="126"/>
                  </a:lnTo>
                  <a:lnTo>
                    <a:pt x="18" y="126"/>
                  </a:lnTo>
                  <a:lnTo>
                    <a:pt x="18" y="124"/>
                  </a:lnTo>
                  <a:lnTo>
                    <a:pt x="16" y="126"/>
                  </a:lnTo>
                  <a:lnTo>
                    <a:pt x="14" y="128"/>
                  </a:lnTo>
                  <a:lnTo>
                    <a:pt x="12" y="130"/>
                  </a:lnTo>
                  <a:lnTo>
                    <a:pt x="12" y="132"/>
                  </a:lnTo>
                  <a:lnTo>
                    <a:pt x="10" y="132"/>
                  </a:lnTo>
                  <a:lnTo>
                    <a:pt x="8" y="134"/>
                  </a:lnTo>
                  <a:lnTo>
                    <a:pt x="8" y="136"/>
                  </a:lnTo>
                  <a:lnTo>
                    <a:pt x="6" y="136"/>
                  </a:lnTo>
                  <a:lnTo>
                    <a:pt x="6" y="134"/>
                  </a:lnTo>
                  <a:lnTo>
                    <a:pt x="6" y="132"/>
                  </a:lnTo>
                  <a:lnTo>
                    <a:pt x="4" y="132"/>
                  </a:lnTo>
                  <a:lnTo>
                    <a:pt x="2" y="132"/>
                  </a:lnTo>
                  <a:lnTo>
                    <a:pt x="2" y="134"/>
                  </a:lnTo>
                  <a:lnTo>
                    <a:pt x="2" y="132"/>
                  </a:lnTo>
                  <a:lnTo>
                    <a:pt x="2" y="130"/>
                  </a:lnTo>
                  <a:lnTo>
                    <a:pt x="2" y="128"/>
                  </a:lnTo>
                  <a:lnTo>
                    <a:pt x="0" y="128"/>
                  </a:lnTo>
                  <a:lnTo>
                    <a:pt x="0" y="122"/>
                  </a:lnTo>
                  <a:lnTo>
                    <a:pt x="2" y="120"/>
                  </a:lnTo>
                  <a:lnTo>
                    <a:pt x="2" y="122"/>
                  </a:lnTo>
                  <a:lnTo>
                    <a:pt x="2" y="120"/>
                  </a:lnTo>
                  <a:lnTo>
                    <a:pt x="2" y="118"/>
                  </a:lnTo>
                  <a:lnTo>
                    <a:pt x="2" y="114"/>
                  </a:lnTo>
                  <a:lnTo>
                    <a:pt x="2" y="110"/>
                  </a:lnTo>
                  <a:lnTo>
                    <a:pt x="2" y="108"/>
                  </a:lnTo>
                  <a:lnTo>
                    <a:pt x="2" y="106"/>
                  </a:lnTo>
                  <a:lnTo>
                    <a:pt x="2" y="102"/>
                  </a:lnTo>
                  <a:lnTo>
                    <a:pt x="2" y="100"/>
                  </a:lnTo>
                  <a:lnTo>
                    <a:pt x="2" y="98"/>
                  </a:lnTo>
                  <a:lnTo>
                    <a:pt x="2" y="96"/>
                  </a:lnTo>
                  <a:lnTo>
                    <a:pt x="4" y="96"/>
                  </a:lnTo>
                  <a:lnTo>
                    <a:pt x="4" y="98"/>
                  </a:lnTo>
                  <a:lnTo>
                    <a:pt x="4" y="96"/>
                  </a:lnTo>
                  <a:lnTo>
                    <a:pt x="4" y="94"/>
                  </a:lnTo>
                  <a:lnTo>
                    <a:pt x="4" y="92"/>
                  </a:lnTo>
                  <a:lnTo>
                    <a:pt x="6" y="90"/>
                  </a:lnTo>
                  <a:lnTo>
                    <a:pt x="8" y="88"/>
                  </a:lnTo>
                  <a:lnTo>
                    <a:pt x="6" y="88"/>
                  </a:lnTo>
                  <a:lnTo>
                    <a:pt x="6" y="86"/>
                  </a:lnTo>
                  <a:lnTo>
                    <a:pt x="6" y="82"/>
                  </a:lnTo>
                  <a:lnTo>
                    <a:pt x="8" y="80"/>
                  </a:lnTo>
                  <a:lnTo>
                    <a:pt x="10" y="78"/>
                  </a:lnTo>
                  <a:lnTo>
                    <a:pt x="12" y="78"/>
                  </a:lnTo>
                  <a:lnTo>
                    <a:pt x="12" y="76"/>
                  </a:lnTo>
                  <a:lnTo>
                    <a:pt x="12" y="74"/>
                  </a:lnTo>
                  <a:lnTo>
                    <a:pt x="14" y="74"/>
                  </a:lnTo>
                  <a:lnTo>
                    <a:pt x="14" y="72"/>
                  </a:lnTo>
                  <a:lnTo>
                    <a:pt x="16" y="72"/>
                  </a:lnTo>
                  <a:lnTo>
                    <a:pt x="18" y="72"/>
                  </a:lnTo>
                  <a:lnTo>
                    <a:pt x="18" y="70"/>
                  </a:lnTo>
                  <a:lnTo>
                    <a:pt x="20" y="68"/>
                  </a:lnTo>
                  <a:lnTo>
                    <a:pt x="22" y="64"/>
                  </a:lnTo>
                  <a:lnTo>
                    <a:pt x="24" y="64"/>
                  </a:lnTo>
                  <a:lnTo>
                    <a:pt x="26" y="62"/>
                  </a:lnTo>
                  <a:lnTo>
                    <a:pt x="30" y="60"/>
                  </a:lnTo>
                  <a:lnTo>
                    <a:pt x="34" y="54"/>
                  </a:lnTo>
                  <a:lnTo>
                    <a:pt x="36" y="50"/>
                  </a:lnTo>
                  <a:lnTo>
                    <a:pt x="34" y="48"/>
                  </a:lnTo>
                  <a:lnTo>
                    <a:pt x="30" y="46"/>
                  </a:lnTo>
                  <a:lnTo>
                    <a:pt x="30" y="44"/>
                  </a:lnTo>
                  <a:lnTo>
                    <a:pt x="28" y="44"/>
                  </a:lnTo>
                  <a:lnTo>
                    <a:pt x="28" y="46"/>
                  </a:lnTo>
                  <a:lnTo>
                    <a:pt x="26" y="46"/>
                  </a:lnTo>
                  <a:lnTo>
                    <a:pt x="24" y="42"/>
                  </a:lnTo>
                  <a:lnTo>
                    <a:pt x="24" y="38"/>
                  </a:lnTo>
                  <a:lnTo>
                    <a:pt x="26" y="36"/>
                  </a:lnTo>
                  <a:lnTo>
                    <a:pt x="26" y="34"/>
                  </a:lnTo>
                  <a:lnTo>
                    <a:pt x="26" y="32"/>
                  </a:lnTo>
                  <a:lnTo>
                    <a:pt x="26" y="30"/>
                  </a:lnTo>
                  <a:lnTo>
                    <a:pt x="26" y="28"/>
                  </a:lnTo>
                  <a:lnTo>
                    <a:pt x="24" y="28"/>
                  </a:lnTo>
                  <a:lnTo>
                    <a:pt x="24" y="26"/>
                  </a:lnTo>
                  <a:lnTo>
                    <a:pt x="26" y="24"/>
                  </a:lnTo>
                  <a:lnTo>
                    <a:pt x="26" y="22"/>
                  </a:lnTo>
                  <a:lnTo>
                    <a:pt x="28" y="20"/>
                  </a:lnTo>
                  <a:lnTo>
                    <a:pt x="28" y="18"/>
                  </a:lnTo>
                  <a:lnTo>
                    <a:pt x="28" y="16"/>
                  </a:lnTo>
                  <a:lnTo>
                    <a:pt x="26" y="16"/>
                  </a:lnTo>
                  <a:lnTo>
                    <a:pt x="28" y="12"/>
                  </a:lnTo>
                  <a:lnTo>
                    <a:pt x="32" y="12"/>
                  </a:lnTo>
                  <a:lnTo>
                    <a:pt x="34" y="12"/>
                  </a:lnTo>
                  <a:lnTo>
                    <a:pt x="36" y="12"/>
                  </a:lnTo>
                  <a:lnTo>
                    <a:pt x="38" y="12"/>
                  </a:lnTo>
                  <a:lnTo>
                    <a:pt x="40" y="12"/>
                  </a:lnTo>
                  <a:lnTo>
                    <a:pt x="44" y="12"/>
                  </a:lnTo>
                  <a:lnTo>
                    <a:pt x="46" y="12"/>
                  </a:lnTo>
                  <a:lnTo>
                    <a:pt x="46" y="10"/>
                  </a:lnTo>
                  <a:lnTo>
                    <a:pt x="48" y="12"/>
                  </a:lnTo>
                  <a:lnTo>
                    <a:pt x="50" y="12"/>
                  </a:lnTo>
                  <a:lnTo>
                    <a:pt x="50" y="14"/>
                  </a:lnTo>
                  <a:lnTo>
                    <a:pt x="50" y="16"/>
                  </a:lnTo>
                  <a:lnTo>
                    <a:pt x="52" y="16"/>
                  </a:lnTo>
                  <a:lnTo>
                    <a:pt x="54" y="16"/>
                  </a:lnTo>
                  <a:lnTo>
                    <a:pt x="54" y="14"/>
                  </a:lnTo>
                  <a:lnTo>
                    <a:pt x="58" y="12"/>
                  </a:lnTo>
                  <a:lnTo>
                    <a:pt x="60" y="12"/>
                  </a:lnTo>
                  <a:lnTo>
                    <a:pt x="62" y="12"/>
                  </a:lnTo>
                  <a:lnTo>
                    <a:pt x="64" y="12"/>
                  </a:lnTo>
                  <a:lnTo>
                    <a:pt x="66" y="12"/>
                  </a:lnTo>
                  <a:lnTo>
                    <a:pt x="68" y="12"/>
                  </a:lnTo>
                  <a:lnTo>
                    <a:pt x="70" y="10"/>
                  </a:lnTo>
                  <a:lnTo>
                    <a:pt x="74" y="12"/>
                  </a:lnTo>
                  <a:lnTo>
                    <a:pt x="76" y="12"/>
                  </a:lnTo>
                  <a:lnTo>
                    <a:pt x="80" y="12"/>
                  </a:lnTo>
                  <a:lnTo>
                    <a:pt x="82" y="12"/>
                  </a:lnTo>
                  <a:lnTo>
                    <a:pt x="92" y="0"/>
                  </a:lnTo>
                  <a:lnTo>
                    <a:pt x="92" y="2"/>
                  </a:lnTo>
                  <a:lnTo>
                    <a:pt x="94" y="2"/>
                  </a:lnTo>
                  <a:lnTo>
                    <a:pt x="94" y="4"/>
                  </a:lnTo>
                  <a:lnTo>
                    <a:pt x="96" y="8"/>
                  </a:lnTo>
                  <a:lnTo>
                    <a:pt x="96" y="10"/>
                  </a:lnTo>
                  <a:lnTo>
                    <a:pt x="98" y="12"/>
                  </a:lnTo>
                  <a:lnTo>
                    <a:pt x="100" y="12"/>
                  </a:lnTo>
                  <a:lnTo>
                    <a:pt x="100" y="14"/>
                  </a:lnTo>
                  <a:lnTo>
                    <a:pt x="100" y="16"/>
                  </a:lnTo>
                  <a:lnTo>
                    <a:pt x="100" y="18"/>
                  </a:lnTo>
                  <a:lnTo>
                    <a:pt x="100" y="20"/>
                  </a:lnTo>
                  <a:lnTo>
                    <a:pt x="100" y="24"/>
                  </a:lnTo>
                  <a:lnTo>
                    <a:pt x="102" y="26"/>
                  </a:lnTo>
                  <a:lnTo>
                    <a:pt x="104" y="26"/>
                  </a:lnTo>
                  <a:lnTo>
                    <a:pt x="104" y="28"/>
                  </a:lnTo>
                  <a:lnTo>
                    <a:pt x="104" y="30"/>
                  </a:lnTo>
                  <a:lnTo>
                    <a:pt x="104" y="32"/>
                  </a:lnTo>
                  <a:lnTo>
                    <a:pt x="106" y="32"/>
                  </a:lnTo>
                  <a:lnTo>
                    <a:pt x="108" y="32"/>
                  </a:lnTo>
                  <a:lnTo>
                    <a:pt x="108" y="34"/>
                  </a:lnTo>
                  <a:lnTo>
                    <a:pt x="108" y="36"/>
                  </a:lnTo>
                  <a:lnTo>
                    <a:pt x="108" y="38"/>
                  </a:lnTo>
                  <a:lnTo>
                    <a:pt x="110" y="40"/>
                  </a:lnTo>
                  <a:lnTo>
                    <a:pt x="110" y="44"/>
                  </a:lnTo>
                  <a:lnTo>
                    <a:pt x="110" y="46"/>
                  </a:lnTo>
                  <a:lnTo>
                    <a:pt x="112" y="48"/>
                  </a:lnTo>
                  <a:lnTo>
                    <a:pt x="112" y="52"/>
                  </a:lnTo>
                  <a:lnTo>
                    <a:pt x="112" y="56"/>
                  </a:lnTo>
                  <a:lnTo>
                    <a:pt x="112" y="60"/>
                  </a:lnTo>
                  <a:lnTo>
                    <a:pt x="112" y="62"/>
                  </a:lnTo>
                  <a:lnTo>
                    <a:pt x="110" y="62"/>
                  </a:lnTo>
                  <a:lnTo>
                    <a:pt x="110" y="64"/>
                  </a:lnTo>
                  <a:lnTo>
                    <a:pt x="110" y="66"/>
                  </a:lnTo>
                  <a:lnTo>
                    <a:pt x="108" y="66"/>
                  </a:lnTo>
                  <a:lnTo>
                    <a:pt x="108" y="68"/>
                  </a:lnTo>
                  <a:lnTo>
                    <a:pt x="108" y="70"/>
                  </a:lnTo>
                  <a:lnTo>
                    <a:pt x="108" y="72"/>
                  </a:lnTo>
                  <a:lnTo>
                    <a:pt x="106" y="72"/>
                  </a:lnTo>
                  <a:lnTo>
                    <a:pt x="104" y="72"/>
                  </a:lnTo>
                  <a:lnTo>
                    <a:pt x="104" y="74"/>
                  </a:lnTo>
                  <a:lnTo>
                    <a:pt x="102" y="74"/>
                  </a:lnTo>
                  <a:lnTo>
                    <a:pt x="102" y="76"/>
                  </a:lnTo>
                  <a:lnTo>
                    <a:pt x="102" y="78"/>
                  </a:lnTo>
                  <a:lnTo>
                    <a:pt x="100" y="80"/>
                  </a:lnTo>
                  <a:lnTo>
                    <a:pt x="98" y="84"/>
                  </a:lnTo>
                  <a:lnTo>
                    <a:pt x="98" y="86"/>
                  </a:lnTo>
                  <a:lnTo>
                    <a:pt x="96" y="86"/>
                  </a:lnTo>
                  <a:lnTo>
                    <a:pt x="96" y="92"/>
                  </a:lnTo>
                  <a:lnTo>
                    <a:pt x="94" y="94"/>
                  </a:lnTo>
                  <a:lnTo>
                    <a:pt x="92" y="96"/>
                  </a:lnTo>
                  <a:lnTo>
                    <a:pt x="90" y="98"/>
                  </a:lnTo>
                  <a:lnTo>
                    <a:pt x="92" y="98"/>
                  </a:lnTo>
                  <a:lnTo>
                    <a:pt x="92" y="100"/>
                  </a:lnTo>
                  <a:lnTo>
                    <a:pt x="92" y="102"/>
                  </a:lnTo>
                  <a:lnTo>
                    <a:pt x="92" y="104"/>
                  </a:lnTo>
                  <a:lnTo>
                    <a:pt x="92" y="108"/>
                  </a:lnTo>
                  <a:lnTo>
                    <a:pt x="92" y="110"/>
                  </a:lnTo>
                  <a:lnTo>
                    <a:pt x="92" y="122"/>
                  </a:lnTo>
                  <a:lnTo>
                    <a:pt x="92" y="124"/>
                  </a:lnTo>
                  <a:lnTo>
                    <a:pt x="82" y="124"/>
                  </a:lnTo>
                  <a:lnTo>
                    <a:pt x="80" y="124"/>
                  </a:lnTo>
                  <a:lnTo>
                    <a:pt x="78" y="124"/>
                  </a:lnTo>
                  <a:lnTo>
                    <a:pt x="76" y="124"/>
                  </a:lnTo>
                  <a:lnTo>
                    <a:pt x="74" y="124"/>
                  </a:lnTo>
                  <a:lnTo>
                    <a:pt x="72" y="124"/>
                  </a:lnTo>
                  <a:lnTo>
                    <a:pt x="68" y="124"/>
                  </a:lnTo>
                  <a:close/>
                </a:path>
              </a:pathLst>
            </a:custGeom>
            <a:solidFill>
              <a:schemeClr val="tx2"/>
            </a:solidFill>
            <a:ln w="3175">
              <a:solidFill>
                <a:schemeClr val="bg1"/>
              </a:solidFill>
              <a:prstDash val="sysDot"/>
              <a:round/>
              <a:headEnd/>
              <a:tailEnd/>
            </a:ln>
          </p:spPr>
          <p:txBody>
            <a:bodyPr/>
            <a:lstStyle/>
            <a:p>
              <a:endParaRPr lang="de-DE" sz="2400" dirty="0">
                <a:solidFill>
                  <a:srgbClr val="000000"/>
                </a:solidFill>
              </a:endParaRPr>
            </a:p>
          </p:txBody>
        </p:sp>
        <p:sp>
          <p:nvSpPr>
            <p:cNvPr id="1277" name="Freeform 2500"/>
            <p:cNvSpPr>
              <a:spLocks/>
            </p:cNvSpPr>
            <p:nvPr/>
          </p:nvSpPr>
          <p:spPr bwMode="auto">
            <a:xfrm>
              <a:off x="4770957" y="3139835"/>
              <a:ext cx="225768" cy="262168"/>
            </a:xfrm>
            <a:custGeom>
              <a:avLst/>
              <a:gdLst>
                <a:gd name="T0" fmla="*/ 2147483647 w 228"/>
                <a:gd name="T1" fmla="*/ 2147483647 h 254"/>
                <a:gd name="T2" fmla="*/ 2147483647 w 228"/>
                <a:gd name="T3" fmla="*/ 2147483647 h 254"/>
                <a:gd name="T4" fmla="*/ 2147483647 w 228"/>
                <a:gd name="T5" fmla="*/ 2147483647 h 254"/>
                <a:gd name="T6" fmla="*/ 2147483647 w 228"/>
                <a:gd name="T7" fmla="*/ 2147483647 h 254"/>
                <a:gd name="T8" fmla="*/ 2147483647 w 228"/>
                <a:gd name="T9" fmla="*/ 2147483647 h 254"/>
                <a:gd name="T10" fmla="*/ 2147483647 w 228"/>
                <a:gd name="T11" fmla="*/ 2147483647 h 254"/>
                <a:gd name="T12" fmla="*/ 2147483647 w 228"/>
                <a:gd name="T13" fmla="*/ 2147483647 h 254"/>
                <a:gd name="T14" fmla="*/ 2147483647 w 228"/>
                <a:gd name="T15" fmla="*/ 2147483647 h 254"/>
                <a:gd name="T16" fmla="*/ 2147483647 w 228"/>
                <a:gd name="T17" fmla="*/ 2147483647 h 254"/>
                <a:gd name="T18" fmla="*/ 2147483647 w 228"/>
                <a:gd name="T19" fmla="*/ 2147483647 h 254"/>
                <a:gd name="T20" fmla="*/ 2147483647 w 228"/>
                <a:gd name="T21" fmla="*/ 2147483647 h 254"/>
                <a:gd name="T22" fmla="*/ 2147483647 w 228"/>
                <a:gd name="T23" fmla="*/ 2147483647 h 254"/>
                <a:gd name="T24" fmla="*/ 2147483647 w 228"/>
                <a:gd name="T25" fmla="*/ 2147483647 h 254"/>
                <a:gd name="T26" fmla="*/ 2147483647 w 228"/>
                <a:gd name="T27" fmla="*/ 2147483647 h 254"/>
                <a:gd name="T28" fmla="*/ 2147483647 w 228"/>
                <a:gd name="T29" fmla="*/ 2147483647 h 254"/>
                <a:gd name="T30" fmla="*/ 2147483647 w 228"/>
                <a:gd name="T31" fmla="*/ 2147483647 h 254"/>
                <a:gd name="T32" fmla="*/ 2147483647 w 228"/>
                <a:gd name="T33" fmla="*/ 2147483647 h 254"/>
                <a:gd name="T34" fmla="*/ 2147483647 w 228"/>
                <a:gd name="T35" fmla="*/ 2147483647 h 254"/>
                <a:gd name="T36" fmla="*/ 2147483647 w 228"/>
                <a:gd name="T37" fmla="*/ 2147483647 h 254"/>
                <a:gd name="T38" fmla="*/ 2147483647 w 228"/>
                <a:gd name="T39" fmla="*/ 2147483647 h 254"/>
                <a:gd name="T40" fmla="*/ 2147483647 w 228"/>
                <a:gd name="T41" fmla="*/ 2147483647 h 254"/>
                <a:gd name="T42" fmla="*/ 2147483647 w 228"/>
                <a:gd name="T43" fmla="*/ 2147483647 h 254"/>
                <a:gd name="T44" fmla="*/ 2147483647 w 228"/>
                <a:gd name="T45" fmla="*/ 2147483647 h 254"/>
                <a:gd name="T46" fmla="*/ 2147483647 w 228"/>
                <a:gd name="T47" fmla="*/ 2147483647 h 254"/>
                <a:gd name="T48" fmla="*/ 2147483647 w 228"/>
                <a:gd name="T49" fmla="*/ 2147483647 h 254"/>
                <a:gd name="T50" fmla="*/ 2147483647 w 228"/>
                <a:gd name="T51" fmla="*/ 2147483647 h 254"/>
                <a:gd name="T52" fmla="*/ 2147483647 w 228"/>
                <a:gd name="T53" fmla="*/ 2147483647 h 254"/>
                <a:gd name="T54" fmla="*/ 2147483647 w 228"/>
                <a:gd name="T55" fmla="*/ 2147483647 h 254"/>
                <a:gd name="T56" fmla="*/ 2147483647 w 228"/>
                <a:gd name="T57" fmla="*/ 2147483647 h 254"/>
                <a:gd name="T58" fmla="*/ 2147483647 w 228"/>
                <a:gd name="T59" fmla="*/ 2147483647 h 254"/>
                <a:gd name="T60" fmla="*/ 2147483647 w 228"/>
                <a:gd name="T61" fmla="*/ 2147483647 h 254"/>
                <a:gd name="T62" fmla="*/ 2147483647 w 228"/>
                <a:gd name="T63" fmla="*/ 2147483647 h 254"/>
                <a:gd name="T64" fmla="*/ 2147483647 w 228"/>
                <a:gd name="T65" fmla="*/ 2147483647 h 254"/>
                <a:gd name="T66" fmla="*/ 2147483647 w 228"/>
                <a:gd name="T67" fmla="*/ 2147483647 h 254"/>
                <a:gd name="T68" fmla="*/ 2147483647 w 228"/>
                <a:gd name="T69" fmla="*/ 0 h 254"/>
                <a:gd name="T70" fmla="*/ 2147483647 w 228"/>
                <a:gd name="T71" fmla="*/ 0 h 254"/>
                <a:gd name="T72" fmla="*/ 2147483647 w 228"/>
                <a:gd name="T73" fmla="*/ 0 h 254"/>
                <a:gd name="T74" fmla="*/ 2147483647 w 228"/>
                <a:gd name="T75" fmla="*/ 2147483647 h 254"/>
                <a:gd name="T76" fmla="*/ 2147483647 w 228"/>
                <a:gd name="T77" fmla="*/ 2147483647 h 254"/>
                <a:gd name="T78" fmla="*/ 2147483647 w 228"/>
                <a:gd name="T79" fmla="*/ 2147483647 h 254"/>
                <a:gd name="T80" fmla="*/ 2147483647 w 228"/>
                <a:gd name="T81" fmla="*/ 2147483647 h 254"/>
                <a:gd name="T82" fmla="*/ 2147483647 w 228"/>
                <a:gd name="T83" fmla="*/ 2147483647 h 254"/>
                <a:gd name="T84" fmla="*/ 2147483647 w 228"/>
                <a:gd name="T85" fmla="*/ 2147483647 h 254"/>
                <a:gd name="T86" fmla="*/ 2147483647 w 228"/>
                <a:gd name="T87" fmla="*/ 2147483647 h 254"/>
                <a:gd name="T88" fmla="*/ 2147483647 w 228"/>
                <a:gd name="T89" fmla="*/ 2147483647 h 254"/>
                <a:gd name="T90" fmla="*/ 2147483647 w 228"/>
                <a:gd name="T91" fmla="*/ 2147483647 h 254"/>
                <a:gd name="T92" fmla="*/ 2147483647 w 228"/>
                <a:gd name="T93" fmla="*/ 2147483647 h 254"/>
                <a:gd name="T94" fmla="*/ 2147483647 w 228"/>
                <a:gd name="T95" fmla="*/ 2147483647 h 254"/>
                <a:gd name="T96" fmla="*/ 2147483647 w 228"/>
                <a:gd name="T97" fmla="*/ 2147483647 h 254"/>
                <a:gd name="T98" fmla="*/ 2147483647 w 228"/>
                <a:gd name="T99" fmla="*/ 2147483647 h 254"/>
                <a:gd name="T100" fmla="*/ 2147483647 w 228"/>
                <a:gd name="T101" fmla="*/ 2147483647 h 254"/>
                <a:gd name="T102" fmla="*/ 2147483647 w 228"/>
                <a:gd name="T103" fmla="*/ 2147483647 h 254"/>
                <a:gd name="T104" fmla="*/ 2147483647 w 228"/>
                <a:gd name="T105" fmla="*/ 2147483647 h 254"/>
                <a:gd name="T106" fmla="*/ 2147483647 w 228"/>
                <a:gd name="T107" fmla="*/ 2147483647 h 254"/>
                <a:gd name="T108" fmla="*/ 2147483647 w 228"/>
                <a:gd name="T109" fmla="*/ 2147483647 h 254"/>
                <a:gd name="T110" fmla="*/ 2147483647 w 228"/>
                <a:gd name="T111" fmla="*/ 2147483647 h 254"/>
                <a:gd name="T112" fmla="*/ 2147483647 w 228"/>
                <a:gd name="T113" fmla="*/ 2147483647 h 254"/>
                <a:gd name="T114" fmla="*/ 2147483647 w 228"/>
                <a:gd name="T115" fmla="*/ 2147483647 h 254"/>
                <a:gd name="T116" fmla="*/ 2147483647 w 228"/>
                <a:gd name="T117" fmla="*/ 2147483647 h 254"/>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w 228"/>
                <a:gd name="T178" fmla="*/ 0 h 254"/>
                <a:gd name="T179" fmla="*/ 228 w 228"/>
                <a:gd name="T180" fmla="*/ 254 h 254"/>
              </a:gdLst>
              <a:ahLst/>
              <a:cxnLst>
                <a:cxn ang="T118">
                  <a:pos x="T0" y="T1"/>
                </a:cxn>
                <a:cxn ang="T119">
                  <a:pos x="T2" y="T3"/>
                </a:cxn>
                <a:cxn ang="T120">
                  <a:pos x="T4" y="T5"/>
                </a:cxn>
                <a:cxn ang="T121">
                  <a:pos x="T6" y="T7"/>
                </a:cxn>
                <a:cxn ang="T122">
                  <a:pos x="T8" y="T9"/>
                </a:cxn>
                <a:cxn ang="T123">
                  <a:pos x="T10" y="T11"/>
                </a:cxn>
                <a:cxn ang="T124">
                  <a:pos x="T12" y="T13"/>
                </a:cxn>
                <a:cxn ang="T125">
                  <a:pos x="T14" y="T15"/>
                </a:cxn>
                <a:cxn ang="T126">
                  <a:pos x="T16" y="T17"/>
                </a:cxn>
                <a:cxn ang="T127">
                  <a:pos x="T18" y="T19"/>
                </a:cxn>
                <a:cxn ang="T128">
                  <a:pos x="T20" y="T21"/>
                </a:cxn>
                <a:cxn ang="T129">
                  <a:pos x="T22" y="T23"/>
                </a:cxn>
                <a:cxn ang="T130">
                  <a:pos x="T24" y="T25"/>
                </a:cxn>
                <a:cxn ang="T131">
                  <a:pos x="T26" y="T27"/>
                </a:cxn>
                <a:cxn ang="T132">
                  <a:pos x="T28" y="T29"/>
                </a:cxn>
                <a:cxn ang="T133">
                  <a:pos x="T30" y="T31"/>
                </a:cxn>
                <a:cxn ang="T134">
                  <a:pos x="T32" y="T33"/>
                </a:cxn>
                <a:cxn ang="T135">
                  <a:pos x="T34" y="T35"/>
                </a:cxn>
                <a:cxn ang="T136">
                  <a:pos x="T36" y="T37"/>
                </a:cxn>
                <a:cxn ang="T137">
                  <a:pos x="T38" y="T39"/>
                </a:cxn>
                <a:cxn ang="T138">
                  <a:pos x="T40" y="T41"/>
                </a:cxn>
                <a:cxn ang="T139">
                  <a:pos x="T42" y="T43"/>
                </a:cxn>
                <a:cxn ang="T140">
                  <a:pos x="T44" y="T45"/>
                </a:cxn>
                <a:cxn ang="T141">
                  <a:pos x="T46" y="T47"/>
                </a:cxn>
                <a:cxn ang="T142">
                  <a:pos x="T48" y="T49"/>
                </a:cxn>
                <a:cxn ang="T143">
                  <a:pos x="T50" y="T51"/>
                </a:cxn>
                <a:cxn ang="T144">
                  <a:pos x="T52" y="T53"/>
                </a:cxn>
                <a:cxn ang="T145">
                  <a:pos x="T54" y="T55"/>
                </a:cxn>
                <a:cxn ang="T146">
                  <a:pos x="T56" y="T57"/>
                </a:cxn>
                <a:cxn ang="T147">
                  <a:pos x="T58" y="T59"/>
                </a:cxn>
                <a:cxn ang="T148">
                  <a:pos x="T60" y="T61"/>
                </a:cxn>
                <a:cxn ang="T149">
                  <a:pos x="T62" y="T63"/>
                </a:cxn>
                <a:cxn ang="T150">
                  <a:pos x="T64" y="T65"/>
                </a:cxn>
                <a:cxn ang="T151">
                  <a:pos x="T66" y="T67"/>
                </a:cxn>
                <a:cxn ang="T152">
                  <a:pos x="T68" y="T69"/>
                </a:cxn>
                <a:cxn ang="T153">
                  <a:pos x="T70" y="T71"/>
                </a:cxn>
                <a:cxn ang="T154">
                  <a:pos x="T72" y="T73"/>
                </a:cxn>
                <a:cxn ang="T155">
                  <a:pos x="T74" y="T75"/>
                </a:cxn>
                <a:cxn ang="T156">
                  <a:pos x="T76" y="T77"/>
                </a:cxn>
                <a:cxn ang="T157">
                  <a:pos x="T78" y="T79"/>
                </a:cxn>
                <a:cxn ang="T158">
                  <a:pos x="T80" y="T81"/>
                </a:cxn>
                <a:cxn ang="T159">
                  <a:pos x="T82" y="T83"/>
                </a:cxn>
                <a:cxn ang="T160">
                  <a:pos x="T84" y="T85"/>
                </a:cxn>
                <a:cxn ang="T161">
                  <a:pos x="T86" y="T87"/>
                </a:cxn>
                <a:cxn ang="T162">
                  <a:pos x="T88" y="T89"/>
                </a:cxn>
                <a:cxn ang="T163">
                  <a:pos x="T90" y="T91"/>
                </a:cxn>
                <a:cxn ang="T164">
                  <a:pos x="T92" y="T93"/>
                </a:cxn>
                <a:cxn ang="T165">
                  <a:pos x="T94" y="T95"/>
                </a:cxn>
                <a:cxn ang="T166">
                  <a:pos x="T96" y="T97"/>
                </a:cxn>
                <a:cxn ang="T167">
                  <a:pos x="T98" y="T99"/>
                </a:cxn>
                <a:cxn ang="T168">
                  <a:pos x="T100" y="T101"/>
                </a:cxn>
                <a:cxn ang="T169">
                  <a:pos x="T102" y="T103"/>
                </a:cxn>
                <a:cxn ang="T170">
                  <a:pos x="T104" y="T105"/>
                </a:cxn>
                <a:cxn ang="T171">
                  <a:pos x="T106" y="T107"/>
                </a:cxn>
                <a:cxn ang="T172">
                  <a:pos x="T108" y="T109"/>
                </a:cxn>
                <a:cxn ang="T173">
                  <a:pos x="T110" y="T111"/>
                </a:cxn>
                <a:cxn ang="T174">
                  <a:pos x="T112" y="T113"/>
                </a:cxn>
                <a:cxn ang="T175">
                  <a:pos x="T114" y="T115"/>
                </a:cxn>
                <a:cxn ang="T176">
                  <a:pos x="T116" y="T117"/>
                </a:cxn>
              </a:cxnLst>
              <a:rect l="T177" t="T178" r="T179" b="T180"/>
              <a:pathLst>
                <a:path w="228" h="254">
                  <a:moveTo>
                    <a:pt x="188" y="246"/>
                  </a:moveTo>
                  <a:lnTo>
                    <a:pt x="186" y="246"/>
                  </a:lnTo>
                  <a:lnTo>
                    <a:pt x="184" y="244"/>
                  </a:lnTo>
                  <a:lnTo>
                    <a:pt x="182" y="244"/>
                  </a:lnTo>
                  <a:lnTo>
                    <a:pt x="180" y="242"/>
                  </a:lnTo>
                  <a:lnTo>
                    <a:pt x="178" y="242"/>
                  </a:lnTo>
                  <a:lnTo>
                    <a:pt x="176" y="242"/>
                  </a:lnTo>
                  <a:lnTo>
                    <a:pt x="176" y="244"/>
                  </a:lnTo>
                  <a:lnTo>
                    <a:pt x="174" y="244"/>
                  </a:lnTo>
                  <a:lnTo>
                    <a:pt x="174" y="248"/>
                  </a:lnTo>
                  <a:lnTo>
                    <a:pt x="172" y="248"/>
                  </a:lnTo>
                  <a:lnTo>
                    <a:pt x="174" y="248"/>
                  </a:lnTo>
                  <a:lnTo>
                    <a:pt x="174" y="250"/>
                  </a:lnTo>
                  <a:lnTo>
                    <a:pt x="172" y="250"/>
                  </a:lnTo>
                  <a:lnTo>
                    <a:pt x="170" y="250"/>
                  </a:lnTo>
                  <a:lnTo>
                    <a:pt x="168" y="252"/>
                  </a:lnTo>
                  <a:lnTo>
                    <a:pt x="166" y="254"/>
                  </a:lnTo>
                  <a:lnTo>
                    <a:pt x="164" y="254"/>
                  </a:lnTo>
                  <a:lnTo>
                    <a:pt x="162" y="254"/>
                  </a:lnTo>
                  <a:lnTo>
                    <a:pt x="160" y="254"/>
                  </a:lnTo>
                  <a:lnTo>
                    <a:pt x="158" y="252"/>
                  </a:lnTo>
                  <a:lnTo>
                    <a:pt x="156" y="250"/>
                  </a:lnTo>
                  <a:lnTo>
                    <a:pt x="152" y="250"/>
                  </a:lnTo>
                  <a:lnTo>
                    <a:pt x="152" y="252"/>
                  </a:lnTo>
                  <a:lnTo>
                    <a:pt x="150" y="254"/>
                  </a:lnTo>
                  <a:lnTo>
                    <a:pt x="148" y="254"/>
                  </a:lnTo>
                  <a:lnTo>
                    <a:pt x="146" y="254"/>
                  </a:lnTo>
                  <a:lnTo>
                    <a:pt x="144" y="252"/>
                  </a:lnTo>
                  <a:lnTo>
                    <a:pt x="144" y="254"/>
                  </a:lnTo>
                  <a:lnTo>
                    <a:pt x="142" y="254"/>
                  </a:lnTo>
                  <a:lnTo>
                    <a:pt x="140" y="254"/>
                  </a:lnTo>
                  <a:lnTo>
                    <a:pt x="140" y="252"/>
                  </a:lnTo>
                  <a:lnTo>
                    <a:pt x="140" y="250"/>
                  </a:lnTo>
                  <a:lnTo>
                    <a:pt x="134" y="246"/>
                  </a:lnTo>
                  <a:lnTo>
                    <a:pt x="132" y="246"/>
                  </a:lnTo>
                  <a:lnTo>
                    <a:pt x="130" y="248"/>
                  </a:lnTo>
                  <a:lnTo>
                    <a:pt x="128" y="250"/>
                  </a:lnTo>
                  <a:lnTo>
                    <a:pt x="126" y="250"/>
                  </a:lnTo>
                  <a:lnTo>
                    <a:pt x="124" y="250"/>
                  </a:lnTo>
                  <a:lnTo>
                    <a:pt x="120" y="250"/>
                  </a:lnTo>
                  <a:lnTo>
                    <a:pt x="114" y="250"/>
                  </a:lnTo>
                  <a:lnTo>
                    <a:pt x="114" y="248"/>
                  </a:lnTo>
                  <a:lnTo>
                    <a:pt x="112" y="246"/>
                  </a:lnTo>
                  <a:lnTo>
                    <a:pt x="112" y="244"/>
                  </a:lnTo>
                  <a:lnTo>
                    <a:pt x="110" y="244"/>
                  </a:lnTo>
                  <a:lnTo>
                    <a:pt x="108" y="240"/>
                  </a:lnTo>
                  <a:lnTo>
                    <a:pt x="106" y="240"/>
                  </a:lnTo>
                  <a:lnTo>
                    <a:pt x="106" y="238"/>
                  </a:lnTo>
                  <a:lnTo>
                    <a:pt x="106" y="236"/>
                  </a:lnTo>
                  <a:lnTo>
                    <a:pt x="106" y="234"/>
                  </a:lnTo>
                  <a:lnTo>
                    <a:pt x="108" y="234"/>
                  </a:lnTo>
                  <a:lnTo>
                    <a:pt x="108" y="230"/>
                  </a:lnTo>
                  <a:lnTo>
                    <a:pt x="108" y="228"/>
                  </a:lnTo>
                  <a:lnTo>
                    <a:pt x="106" y="226"/>
                  </a:lnTo>
                  <a:lnTo>
                    <a:pt x="106" y="224"/>
                  </a:lnTo>
                  <a:lnTo>
                    <a:pt x="106" y="222"/>
                  </a:lnTo>
                  <a:lnTo>
                    <a:pt x="106" y="214"/>
                  </a:lnTo>
                  <a:lnTo>
                    <a:pt x="104" y="214"/>
                  </a:lnTo>
                  <a:lnTo>
                    <a:pt x="104" y="212"/>
                  </a:lnTo>
                  <a:lnTo>
                    <a:pt x="104" y="210"/>
                  </a:lnTo>
                  <a:lnTo>
                    <a:pt x="104" y="208"/>
                  </a:lnTo>
                  <a:lnTo>
                    <a:pt x="102" y="208"/>
                  </a:lnTo>
                  <a:lnTo>
                    <a:pt x="102" y="206"/>
                  </a:lnTo>
                  <a:lnTo>
                    <a:pt x="100" y="204"/>
                  </a:lnTo>
                  <a:lnTo>
                    <a:pt x="98" y="202"/>
                  </a:lnTo>
                  <a:lnTo>
                    <a:pt x="96" y="200"/>
                  </a:lnTo>
                  <a:lnTo>
                    <a:pt x="94" y="202"/>
                  </a:lnTo>
                  <a:lnTo>
                    <a:pt x="94" y="204"/>
                  </a:lnTo>
                  <a:lnTo>
                    <a:pt x="94" y="206"/>
                  </a:lnTo>
                  <a:lnTo>
                    <a:pt x="90" y="204"/>
                  </a:lnTo>
                  <a:lnTo>
                    <a:pt x="86" y="204"/>
                  </a:lnTo>
                  <a:lnTo>
                    <a:pt x="84" y="204"/>
                  </a:lnTo>
                  <a:lnTo>
                    <a:pt x="84" y="202"/>
                  </a:lnTo>
                  <a:lnTo>
                    <a:pt x="82" y="202"/>
                  </a:lnTo>
                  <a:lnTo>
                    <a:pt x="82" y="200"/>
                  </a:lnTo>
                  <a:lnTo>
                    <a:pt x="80" y="200"/>
                  </a:lnTo>
                  <a:lnTo>
                    <a:pt x="78" y="202"/>
                  </a:lnTo>
                  <a:lnTo>
                    <a:pt x="78" y="200"/>
                  </a:lnTo>
                  <a:lnTo>
                    <a:pt x="76" y="200"/>
                  </a:lnTo>
                  <a:lnTo>
                    <a:pt x="74" y="198"/>
                  </a:lnTo>
                  <a:lnTo>
                    <a:pt x="72" y="198"/>
                  </a:lnTo>
                  <a:lnTo>
                    <a:pt x="70" y="198"/>
                  </a:lnTo>
                  <a:lnTo>
                    <a:pt x="70" y="196"/>
                  </a:lnTo>
                  <a:lnTo>
                    <a:pt x="68" y="196"/>
                  </a:lnTo>
                  <a:lnTo>
                    <a:pt x="66" y="196"/>
                  </a:lnTo>
                  <a:lnTo>
                    <a:pt x="64" y="196"/>
                  </a:lnTo>
                  <a:lnTo>
                    <a:pt x="64" y="194"/>
                  </a:lnTo>
                  <a:lnTo>
                    <a:pt x="64" y="192"/>
                  </a:lnTo>
                  <a:lnTo>
                    <a:pt x="62" y="192"/>
                  </a:lnTo>
                  <a:lnTo>
                    <a:pt x="60" y="192"/>
                  </a:lnTo>
                  <a:lnTo>
                    <a:pt x="58" y="192"/>
                  </a:lnTo>
                  <a:lnTo>
                    <a:pt x="56" y="190"/>
                  </a:lnTo>
                  <a:lnTo>
                    <a:pt x="54" y="190"/>
                  </a:lnTo>
                  <a:lnTo>
                    <a:pt x="54" y="188"/>
                  </a:lnTo>
                  <a:lnTo>
                    <a:pt x="52" y="186"/>
                  </a:lnTo>
                  <a:lnTo>
                    <a:pt x="50" y="186"/>
                  </a:lnTo>
                  <a:lnTo>
                    <a:pt x="48" y="186"/>
                  </a:lnTo>
                  <a:lnTo>
                    <a:pt x="46" y="184"/>
                  </a:lnTo>
                  <a:lnTo>
                    <a:pt x="46" y="182"/>
                  </a:lnTo>
                  <a:lnTo>
                    <a:pt x="44" y="180"/>
                  </a:lnTo>
                  <a:lnTo>
                    <a:pt x="42" y="180"/>
                  </a:lnTo>
                  <a:lnTo>
                    <a:pt x="40" y="180"/>
                  </a:lnTo>
                  <a:lnTo>
                    <a:pt x="38" y="178"/>
                  </a:lnTo>
                  <a:lnTo>
                    <a:pt x="36" y="180"/>
                  </a:lnTo>
                  <a:lnTo>
                    <a:pt x="34" y="178"/>
                  </a:lnTo>
                  <a:lnTo>
                    <a:pt x="32" y="178"/>
                  </a:lnTo>
                  <a:lnTo>
                    <a:pt x="32" y="176"/>
                  </a:lnTo>
                  <a:lnTo>
                    <a:pt x="30" y="176"/>
                  </a:lnTo>
                  <a:lnTo>
                    <a:pt x="30" y="174"/>
                  </a:lnTo>
                  <a:lnTo>
                    <a:pt x="30" y="172"/>
                  </a:lnTo>
                  <a:lnTo>
                    <a:pt x="28" y="170"/>
                  </a:lnTo>
                  <a:lnTo>
                    <a:pt x="28" y="166"/>
                  </a:lnTo>
                  <a:lnTo>
                    <a:pt x="26" y="164"/>
                  </a:lnTo>
                  <a:lnTo>
                    <a:pt x="26" y="162"/>
                  </a:lnTo>
                  <a:lnTo>
                    <a:pt x="24" y="160"/>
                  </a:lnTo>
                  <a:lnTo>
                    <a:pt x="24" y="158"/>
                  </a:lnTo>
                  <a:lnTo>
                    <a:pt x="22" y="156"/>
                  </a:lnTo>
                  <a:lnTo>
                    <a:pt x="22" y="154"/>
                  </a:lnTo>
                  <a:lnTo>
                    <a:pt x="22" y="152"/>
                  </a:lnTo>
                  <a:lnTo>
                    <a:pt x="22" y="150"/>
                  </a:lnTo>
                  <a:lnTo>
                    <a:pt x="20" y="148"/>
                  </a:lnTo>
                  <a:lnTo>
                    <a:pt x="20" y="146"/>
                  </a:lnTo>
                  <a:lnTo>
                    <a:pt x="20" y="144"/>
                  </a:lnTo>
                  <a:lnTo>
                    <a:pt x="18" y="142"/>
                  </a:lnTo>
                  <a:lnTo>
                    <a:pt x="16" y="140"/>
                  </a:lnTo>
                  <a:lnTo>
                    <a:pt x="14" y="138"/>
                  </a:lnTo>
                  <a:lnTo>
                    <a:pt x="12" y="136"/>
                  </a:lnTo>
                  <a:lnTo>
                    <a:pt x="10" y="136"/>
                  </a:lnTo>
                  <a:lnTo>
                    <a:pt x="8" y="132"/>
                  </a:lnTo>
                  <a:lnTo>
                    <a:pt x="6" y="128"/>
                  </a:lnTo>
                  <a:lnTo>
                    <a:pt x="6" y="126"/>
                  </a:lnTo>
                  <a:lnTo>
                    <a:pt x="4" y="126"/>
                  </a:lnTo>
                  <a:lnTo>
                    <a:pt x="4" y="120"/>
                  </a:lnTo>
                  <a:lnTo>
                    <a:pt x="4" y="118"/>
                  </a:lnTo>
                  <a:lnTo>
                    <a:pt x="4" y="116"/>
                  </a:lnTo>
                  <a:lnTo>
                    <a:pt x="6" y="116"/>
                  </a:lnTo>
                  <a:lnTo>
                    <a:pt x="6" y="114"/>
                  </a:lnTo>
                  <a:lnTo>
                    <a:pt x="6" y="112"/>
                  </a:lnTo>
                  <a:lnTo>
                    <a:pt x="6" y="108"/>
                  </a:lnTo>
                  <a:lnTo>
                    <a:pt x="6" y="106"/>
                  </a:lnTo>
                  <a:lnTo>
                    <a:pt x="4" y="106"/>
                  </a:lnTo>
                  <a:lnTo>
                    <a:pt x="4" y="104"/>
                  </a:lnTo>
                  <a:lnTo>
                    <a:pt x="4" y="102"/>
                  </a:lnTo>
                  <a:lnTo>
                    <a:pt x="4" y="100"/>
                  </a:lnTo>
                  <a:lnTo>
                    <a:pt x="4" y="98"/>
                  </a:lnTo>
                  <a:lnTo>
                    <a:pt x="2" y="98"/>
                  </a:lnTo>
                  <a:lnTo>
                    <a:pt x="2" y="96"/>
                  </a:lnTo>
                  <a:lnTo>
                    <a:pt x="2" y="94"/>
                  </a:lnTo>
                  <a:lnTo>
                    <a:pt x="0" y="92"/>
                  </a:lnTo>
                  <a:lnTo>
                    <a:pt x="0" y="90"/>
                  </a:lnTo>
                  <a:lnTo>
                    <a:pt x="0" y="88"/>
                  </a:lnTo>
                  <a:lnTo>
                    <a:pt x="2" y="88"/>
                  </a:lnTo>
                  <a:lnTo>
                    <a:pt x="2" y="86"/>
                  </a:lnTo>
                  <a:lnTo>
                    <a:pt x="2" y="84"/>
                  </a:lnTo>
                  <a:lnTo>
                    <a:pt x="2" y="82"/>
                  </a:lnTo>
                  <a:lnTo>
                    <a:pt x="2" y="80"/>
                  </a:lnTo>
                  <a:lnTo>
                    <a:pt x="8" y="80"/>
                  </a:lnTo>
                  <a:lnTo>
                    <a:pt x="12" y="80"/>
                  </a:lnTo>
                  <a:lnTo>
                    <a:pt x="14" y="78"/>
                  </a:lnTo>
                  <a:lnTo>
                    <a:pt x="18" y="74"/>
                  </a:lnTo>
                  <a:lnTo>
                    <a:pt x="18" y="70"/>
                  </a:lnTo>
                  <a:lnTo>
                    <a:pt x="20" y="66"/>
                  </a:lnTo>
                  <a:lnTo>
                    <a:pt x="22" y="66"/>
                  </a:lnTo>
                  <a:lnTo>
                    <a:pt x="22" y="64"/>
                  </a:lnTo>
                  <a:lnTo>
                    <a:pt x="24" y="60"/>
                  </a:lnTo>
                  <a:lnTo>
                    <a:pt x="26" y="58"/>
                  </a:lnTo>
                  <a:lnTo>
                    <a:pt x="28" y="58"/>
                  </a:lnTo>
                  <a:lnTo>
                    <a:pt x="28" y="56"/>
                  </a:lnTo>
                  <a:lnTo>
                    <a:pt x="28" y="54"/>
                  </a:lnTo>
                  <a:lnTo>
                    <a:pt x="30" y="54"/>
                  </a:lnTo>
                  <a:lnTo>
                    <a:pt x="32" y="54"/>
                  </a:lnTo>
                  <a:lnTo>
                    <a:pt x="32" y="50"/>
                  </a:lnTo>
                  <a:lnTo>
                    <a:pt x="32" y="48"/>
                  </a:lnTo>
                  <a:lnTo>
                    <a:pt x="32" y="46"/>
                  </a:lnTo>
                  <a:lnTo>
                    <a:pt x="30" y="46"/>
                  </a:lnTo>
                  <a:lnTo>
                    <a:pt x="28" y="46"/>
                  </a:lnTo>
                  <a:lnTo>
                    <a:pt x="26" y="44"/>
                  </a:lnTo>
                  <a:lnTo>
                    <a:pt x="24" y="46"/>
                  </a:lnTo>
                  <a:lnTo>
                    <a:pt x="22" y="44"/>
                  </a:lnTo>
                  <a:lnTo>
                    <a:pt x="24" y="36"/>
                  </a:lnTo>
                  <a:lnTo>
                    <a:pt x="26" y="34"/>
                  </a:lnTo>
                  <a:lnTo>
                    <a:pt x="26" y="32"/>
                  </a:lnTo>
                  <a:lnTo>
                    <a:pt x="28" y="32"/>
                  </a:lnTo>
                  <a:lnTo>
                    <a:pt x="30" y="32"/>
                  </a:lnTo>
                  <a:lnTo>
                    <a:pt x="32" y="32"/>
                  </a:lnTo>
                  <a:lnTo>
                    <a:pt x="32" y="30"/>
                  </a:lnTo>
                  <a:lnTo>
                    <a:pt x="32" y="28"/>
                  </a:lnTo>
                  <a:lnTo>
                    <a:pt x="32" y="26"/>
                  </a:lnTo>
                  <a:lnTo>
                    <a:pt x="34" y="26"/>
                  </a:lnTo>
                  <a:lnTo>
                    <a:pt x="32" y="26"/>
                  </a:lnTo>
                  <a:lnTo>
                    <a:pt x="32" y="22"/>
                  </a:lnTo>
                  <a:lnTo>
                    <a:pt x="32" y="20"/>
                  </a:lnTo>
                  <a:lnTo>
                    <a:pt x="32" y="18"/>
                  </a:lnTo>
                  <a:lnTo>
                    <a:pt x="32" y="16"/>
                  </a:lnTo>
                  <a:lnTo>
                    <a:pt x="30" y="12"/>
                  </a:lnTo>
                  <a:lnTo>
                    <a:pt x="30" y="10"/>
                  </a:lnTo>
                  <a:lnTo>
                    <a:pt x="28" y="10"/>
                  </a:lnTo>
                  <a:lnTo>
                    <a:pt x="26" y="8"/>
                  </a:lnTo>
                  <a:lnTo>
                    <a:pt x="24" y="4"/>
                  </a:lnTo>
                  <a:lnTo>
                    <a:pt x="24" y="2"/>
                  </a:lnTo>
                  <a:lnTo>
                    <a:pt x="26" y="2"/>
                  </a:lnTo>
                  <a:lnTo>
                    <a:pt x="28" y="0"/>
                  </a:lnTo>
                  <a:lnTo>
                    <a:pt x="30" y="0"/>
                  </a:lnTo>
                  <a:lnTo>
                    <a:pt x="34" y="0"/>
                  </a:lnTo>
                  <a:lnTo>
                    <a:pt x="36" y="0"/>
                  </a:lnTo>
                  <a:lnTo>
                    <a:pt x="42" y="0"/>
                  </a:lnTo>
                  <a:lnTo>
                    <a:pt x="48" y="0"/>
                  </a:lnTo>
                  <a:lnTo>
                    <a:pt x="50" y="0"/>
                  </a:lnTo>
                  <a:lnTo>
                    <a:pt x="66" y="0"/>
                  </a:lnTo>
                  <a:lnTo>
                    <a:pt x="68" y="0"/>
                  </a:lnTo>
                  <a:lnTo>
                    <a:pt x="70" y="0"/>
                  </a:lnTo>
                  <a:lnTo>
                    <a:pt x="72" y="0"/>
                  </a:lnTo>
                  <a:lnTo>
                    <a:pt x="74" y="0"/>
                  </a:lnTo>
                  <a:lnTo>
                    <a:pt x="78" y="0"/>
                  </a:lnTo>
                  <a:lnTo>
                    <a:pt x="80" y="0"/>
                  </a:lnTo>
                  <a:lnTo>
                    <a:pt x="82" y="0"/>
                  </a:lnTo>
                  <a:lnTo>
                    <a:pt x="84" y="0"/>
                  </a:lnTo>
                  <a:lnTo>
                    <a:pt x="86" y="0"/>
                  </a:lnTo>
                  <a:lnTo>
                    <a:pt x="88" y="0"/>
                  </a:lnTo>
                  <a:lnTo>
                    <a:pt x="98" y="0"/>
                  </a:lnTo>
                  <a:lnTo>
                    <a:pt x="100" y="0"/>
                  </a:lnTo>
                  <a:lnTo>
                    <a:pt x="106" y="6"/>
                  </a:lnTo>
                  <a:lnTo>
                    <a:pt x="108" y="6"/>
                  </a:lnTo>
                  <a:lnTo>
                    <a:pt x="112" y="10"/>
                  </a:lnTo>
                  <a:lnTo>
                    <a:pt x="124" y="18"/>
                  </a:lnTo>
                  <a:lnTo>
                    <a:pt x="134" y="22"/>
                  </a:lnTo>
                  <a:lnTo>
                    <a:pt x="138" y="26"/>
                  </a:lnTo>
                  <a:lnTo>
                    <a:pt x="142" y="28"/>
                  </a:lnTo>
                  <a:lnTo>
                    <a:pt x="144" y="30"/>
                  </a:lnTo>
                  <a:lnTo>
                    <a:pt x="148" y="32"/>
                  </a:lnTo>
                  <a:lnTo>
                    <a:pt x="154" y="34"/>
                  </a:lnTo>
                  <a:lnTo>
                    <a:pt x="164" y="42"/>
                  </a:lnTo>
                  <a:lnTo>
                    <a:pt x="166" y="42"/>
                  </a:lnTo>
                  <a:lnTo>
                    <a:pt x="170" y="44"/>
                  </a:lnTo>
                  <a:lnTo>
                    <a:pt x="170" y="46"/>
                  </a:lnTo>
                  <a:lnTo>
                    <a:pt x="172" y="46"/>
                  </a:lnTo>
                  <a:lnTo>
                    <a:pt x="174" y="48"/>
                  </a:lnTo>
                  <a:lnTo>
                    <a:pt x="176" y="52"/>
                  </a:lnTo>
                  <a:lnTo>
                    <a:pt x="176" y="54"/>
                  </a:lnTo>
                  <a:lnTo>
                    <a:pt x="174" y="54"/>
                  </a:lnTo>
                  <a:lnTo>
                    <a:pt x="174" y="56"/>
                  </a:lnTo>
                  <a:lnTo>
                    <a:pt x="172" y="56"/>
                  </a:lnTo>
                  <a:lnTo>
                    <a:pt x="172" y="58"/>
                  </a:lnTo>
                  <a:lnTo>
                    <a:pt x="174" y="60"/>
                  </a:lnTo>
                  <a:lnTo>
                    <a:pt x="176" y="60"/>
                  </a:lnTo>
                  <a:lnTo>
                    <a:pt x="176" y="62"/>
                  </a:lnTo>
                  <a:lnTo>
                    <a:pt x="178" y="64"/>
                  </a:lnTo>
                  <a:lnTo>
                    <a:pt x="190" y="74"/>
                  </a:lnTo>
                  <a:lnTo>
                    <a:pt x="192" y="76"/>
                  </a:lnTo>
                  <a:lnTo>
                    <a:pt x="194" y="78"/>
                  </a:lnTo>
                  <a:lnTo>
                    <a:pt x="196" y="80"/>
                  </a:lnTo>
                  <a:lnTo>
                    <a:pt x="202" y="84"/>
                  </a:lnTo>
                  <a:lnTo>
                    <a:pt x="204" y="86"/>
                  </a:lnTo>
                  <a:lnTo>
                    <a:pt x="206" y="86"/>
                  </a:lnTo>
                  <a:lnTo>
                    <a:pt x="206" y="88"/>
                  </a:lnTo>
                  <a:lnTo>
                    <a:pt x="206" y="90"/>
                  </a:lnTo>
                  <a:lnTo>
                    <a:pt x="204" y="92"/>
                  </a:lnTo>
                  <a:lnTo>
                    <a:pt x="204" y="90"/>
                  </a:lnTo>
                  <a:lnTo>
                    <a:pt x="204" y="92"/>
                  </a:lnTo>
                  <a:lnTo>
                    <a:pt x="204" y="94"/>
                  </a:lnTo>
                  <a:lnTo>
                    <a:pt x="204" y="96"/>
                  </a:lnTo>
                  <a:lnTo>
                    <a:pt x="202" y="100"/>
                  </a:lnTo>
                  <a:lnTo>
                    <a:pt x="202" y="102"/>
                  </a:lnTo>
                  <a:lnTo>
                    <a:pt x="200" y="106"/>
                  </a:lnTo>
                  <a:lnTo>
                    <a:pt x="200" y="108"/>
                  </a:lnTo>
                  <a:lnTo>
                    <a:pt x="200" y="110"/>
                  </a:lnTo>
                  <a:lnTo>
                    <a:pt x="200" y="114"/>
                  </a:lnTo>
                  <a:lnTo>
                    <a:pt x="198" y="118"/>
                  </a:lnTo>
                  <a:lnTo>
                    <a:pt x="198" y="120"/>
                  </a:lnTo>
                  <a:lnTo>
                    <a:pt x="198" y="122"/>
                  </a:lnTo>
                  <a:lnTo>
                    <a:pt x="198" y="126"/>
                  </a:lnTo>
                  <a:lnTo>
                    <a:pt x="198" y="128"/>
                  </a:lnTo>
                  <a:lnTo>
                    <a:pt x="200" y="128"/>
                  </a:lnTo>
                  <a:lnTo>
                    <a:pt x="202" y="128"/>
                  </a:lnTo>
                  <a:lnTo>
                    <a:pt x="204" y="130"/>
                  </a:lnTo>
                  <a:lnTo>
                    <a:pt x="204" y="132"/>
                  </a:lnTo>
                  <a:lnTo>
                    <a:pt x="206" y="136"/>
                  </a:lnTo>
                  <a:lnTo>
                    <a:pt x="208" y="138"/>
                  </a:lnTo>
                  <a:lnTo>
                    <a:pt x="210" y="138"/>
                  </a:lnTo>
                  <a:lnTo>
                    <a:pt x="210" y="140"/>
                  </a:lnTo>
                  <a:lnTo>
                    <a:pt x="212" y="140"/>
                  </a:lnTo>
                  <a:lnTo>
                    <a:pt x="212" y="142"/>
                  </a:lnTo>
                  <a:lnTo>
                    <a:pt x="212" y="144"/>
                  </a:lnTo>
                  <a:lnTo>
                    <a:pt x="210" y="146"/>
                  </a:lnTo>
                  <a:lnTo>
                    <a:pt x="208" y="146"/>
                  </a:lnTo>
                  <a:lnTo>
                    <a:pt x="208" y="148"/>
                  </a:lnTo>
                  <a:lnTo>
                    <a:pt x="206" y="152"/>
                  </a:lnTo>
                  <a:lnTo>
                    <a:pt x="206" y="154"/>
                  </a:lnTo>
                  <a:lnTo>
                    <a:pt x="206" y="156"/>
                  </a:lnTo>
                  <a:lnTo>
                    <a:pt x="206" y="158"/>
                  </a:lnTo>
                  <a:lnTo>
                    <a:pt x="206" y="160"/>
                  </a:lnTo>
                  <a:lnTo>
                    <a:pt x="208" y="162"/>
                  </a:lnTo>
                  <a:lnTo>
                    <a:pt x="208" y="166"/>
                  </a:lnTo>
                  <a:lnTo>
                    <a:pt x="206" y="172"/>
                  </a:lnTo>
                  <a:lnTo>
                    <a:pt x="206" y="174"/>
                  </a:lnTo>
                  <a:lnTo>
                    <a:pt x="206" y="172"/>
                  </a:lnTo>
                  <a:lnTo>
                    <a:pt x="206" y="174"/>
                  </a:lnTo>
                  <a:lnTo>
                    <a:pt x="206" y="176"/>
                  </a:lnTo>
                  <a:lnTo>
                    <a:pt x="206" y="178"/>
                  </a:lnTo>
                  <a:lnTo>
                    <a:pt x="206" y="180"/>
                  </a:lnTo>
                  <a:lnTo>
                    <a:pt x="206" y="182"/>
                  </a:lnTo>
                  <a:lnTo>
                    <a:pt x="208" y="184"/>
                  </a:lnTo>
                  <a:lnTo>
                    <a:pt x="210" y="186"/>
                  </a:lnTo>
                  <a:lnTo>
                    <a:pt x="208" y="186"/>
                  </a:lnTo>
                  <a:lnTo>
                    <a:pt x="208" y="188"/>
                  </a:lnTo>
                  <a:lnTo>
                    <a:pt x="212" y="192"/>
                  </a:lnTo>
                  <a:lnTo>
                    <a:pt x="212" y="194"/>
                  </a:lnTo>
                  <a:lnTo>
                    <a:pt x="212" y="198"/>
                  </a:lnTo>
                  <a:lnTo>
                    <a:pt x="214" y="202"/>
                  </a:lnTo>
                  <a:lnTo>
                    <a:pt x="214" y="204"/>
                  </a:lnTo>
                  <a:lnTo>
                    <a:pt x="214" y="206"/>
                  </a:lnTo>
                  <a:lnTo>
                    <a:pt x="214" y="208"/>
                  </a:lnTo>
                  <a:lnTo>
                    <a:pt x="216" y="208"/>
                  </a:lnTo>
                  <a:lnTo>
                    <a:pt x="216" y="210"/>
                  </a:lnTo>
                  <a:lnTo>
                    <a:pt x="216" y="212"/>
                  </a:lnTo>
                  <a:lnTo>
                    <a:pt x="216" y="214"/>
                  </a:lnTo>
                  <a:lnTo>
                    <a:pt x="218" y="214"/>
                  </a:lnTo>
                  <a:lnTo>
                    <a:pt x="218" y="216"/>
                  </a:lnTo>
                  <a:lnTo>
                    <a:pt x="220" y="218"/>
                  </a:lnTo>
                  <a:lnTo>
                    <a:pt x="218" y="218"/>
                  </a:lnTo>
                  <a:lnTo>
                    <a:pt x="220" y="218"/>
                  </a:lnTo>
                  <a:lnTo>
                    <a:pt x="220" y="216"/>
                  </a:lnTo>
                  <a:lnTo>
                    <a:pt x="220" y="218"/>
                  </a:lnTo>
                  <a:lnTo>
                    <a:pt x="222" y="218"/>
                  </a:lnTo>
                  <a:lnTo>
                    <a:pt x="222" y="220"/>
                  </a:lnTo>
                  <a:lnTo>
                    <a:pt x="224" y="220"/>
                  </a:lnTo>
                  <a:lnTo>
                    <a:pt x="226" y="220"/>
                  </a:lnTo>
                  <a:lnTo>
                    <a:pt x="224" y="220"/>
                  </a:lnTo>
                  <a:lnTo>
                    <a:pt x="224" y="218"/>
                  </a:lnTo>
                  <a:lnTo>
                    <a:pt x="228" y="222"/>
                  </a:lnTo>
                  <a:lnTo>
                    <a:pt x="228" y="224"/>
                  </a:lnTo>
                  <a:lnTo>
                    <a:pt x="226" y="226"/>
                  </a:lnTo>
                  <a:lnTo>
                    <a:pt x="222" y="228"/>
                  </a:lnTo>
                  <a:lnTo>
                    <a:pt x="220" y="230"/>
                  </a:lnTo>
                  <a:lnTo>
                    <a:pt x="218" y="232"/>
                  </a:lnTo>
                  <a:lnTo>
                    <a:pt x="216" y="232"/>
                  </a:lnTo>
                  <a:lnTo>
                    <a:pt x="214" y="234"/>
                  </a:lnTo>
                  <a:lnTo>
                    <a:pt x="212" y="234"/>
                  </a:lnTo>
                  <a:lnTo>
                    <a:pt x="208" y="236"/>
                  </a:lnTo>
                  <a:lnTo>
                    <a:pt x="206" y="238"/>
                  </a:lnTo>
                  <a:lnTo>
                    <a:pt x="204" y="240"/>
                  </a:lnTo>
                  <a:lnTo>
                    <a:pt x="202" y="240"/>
                  </a:lnTo>
                  <a:lnTo>
                    <a:pt x="200" y="240"/>
                  </a:lnTo>
                  <a:lnTo>
                    <a:pt x="198" y="240"/>
                  </a:lnTo>
                  <a:lnTo>
                    <a:pt x="196" y="240"/>
                  </a:lnTo>
                  <a:lnTo>
                    <a:pt x="192" y="242"/>
                  </a:lnTo>
                  <a:lnTo>
                    <a:pt x="192" y="244"/>
                  </a:lnTo>
                  <a:lnTo>
                    <a:pt x="190" y="244"/>
                  </a:lnTo>
                  <a:lnTo>
                    <a:pt x="188" y="246"/>
                  </a:lnTo>
                  <a:close/>
                </a:path>
              </a:pathLst>
            </a:custGeom>
            <a:solidFill>
              <a:schemeClr val="tx2"/>
            </a:solidFill>
            <a:ln w="3175">
              <a:solidFill>
                <a:schemeClr val="bg1"/>
              </a:solidFill>
              <a:prstDash val="sysDot"/>
              <a:round/>
              <a:headEnd/>
              <a:tailEnd/>
            </a:ln>
          </p:spPr>
          <p:txBody>
            <a:bodyPr/>
            <a:lstStyle/>
            <a:p>
              <a:endParaRPr lang="de-DE" sz="2400" dirty="0">
                <a:solidFill>
                  <a:srgbClr val="000000"/>
                </a:solidFill>
              </a:endParaRPr>
            </a:p>
          </p:txBody>
        </p:sp>
        <p:sp>
          <p:nvSpPr>
            <p:cNvPr id="1278" name="Freeform 2505"/>
            <p:cNvSpPr>
              <a:spLocks/>
            </p:cNvSpPr>
            <p:nvPr/>
          </p:nvSpPr>
          <p:spPr bwMode="auto">
            <a:xfrm>
              <a:off x="1336466" y="1429189"/>
              <a:ext cx="722457" cy="360481"/>
            </a:xfrm>
            <a:custGeom>
              <a:avLst/>
              <a:gdLst>
                <a:gd name="T0" fmla="*/ 2147483647 w 728"/>
                <a:gd name="T1" fmla="*/ 2147483647 h 348"/>
                <a:gd name="T2" fmla="*/ 2147483647 w 728"/>
                <a:gd name="T3" fmla="*/ 2147483647 h 348"/>
                <a:gd name="T4" fmla="*/ 2147483647 w 728"/>
                <a:gd name="T5" fmla="*/ 2147483647 h 348"/>
                <a:gd name="T6" fmla="*/ 2147483647 w 728"/>
                <a:gd name="T7" fmla="*/ 2147483647 h 348"/>
                <a:gd name="T8" fmla="*/ 2147483647 w 728"/>
                <a:gd name="T9" fmla="*/ 2147483647 h 348"/>
                <a:gd name="T10" fmla="*/ 2147483647 w 728"/>
                <a:gd name="T11" fmla="*/ 2147483647 h 348"/>
                <a:gd name="T12" fmla="*/ 2147483647 w 728"/>
                <a:gd name="T13" fmla="*/ 2147483647 h 348"/>
                <a:gd name="T14" fmla="*/ 2147483647 w 728"/>
                <a:gd name="T15" fmla="*/ 2147483647 h 348"/>
                <a:gd name="T16" fmla="*/ 2147483647 w 728"/>
                <a:gd name="T17" fmla="*/ 2147483647 h 348"/>
                <a:gd name="T18" fmla="*/ 2147483647 w 728"/>
                <a:gd name="T19" fmla="*/ 2147483647 h 348"/>
                <a:gd name="T20" fmla="*/ 2147483647 w 728"/>
                <a:gd name="T21" fmla="*/ 2147483647 h 348"/>
                <a:gd name="T22" fmla="*/ 2147483647 w 728"/>
                <a:gd name="T23" fmla="*/ 2147483647 h 348"/>
                <a:gd name="T24" fmla="*/ 2147483647 w 728"/>
                <a:gd name="T25" fmla="*/ 2147483647 h 348"/>
                <a:gd name="T26" fmla="*/ 2147483647 w 728"/>
                <a:gd name="T27" fmla="*/ 2147483647 h 348"/>
                <a:gd name="T28" fmla="*/ 2147483647 w 728"/>
                <a:gd name="T29" fmla="*/ 2147483647 h 348"/>
                <a:gd name="T30" fmla="*/ 2147483647 w 728"/>
                <a:gd name="T31" fmla="*/ 2147483647 h 348"/>
                <a:gd name="T32" fmla="*/ 2147483647 w 728"/>
                <a:gd name="T33" fmla="*/ 2147483647 h 348"/>
                <a:gd name="T34" fmla="*/ 2147483647 w 728"/>
                <a:gd name="T35" fmla="*/ 2147483647 h 348"/>
                <a:gd name="T36" fmla="*/ 2147483647 w 728"/>
                <a:gd name="T37" fmla="*/ 2147483647 h 348"/>
                <a:gd name="T38" fmla="*/ 2147483647 w 728"/>
                <a:gd name="T39" fmla="*/ 2147483647 h 348"/>
                <a:gd name="T40" fmla="*/ 2147483647 w 728"/>
                <a:gd name="T41" fmla="*/ 2147483647 h 348"/>
                <a:gd name="T42" fmla="*/ 2147483647 w 728"/>
                <a:gd name="T43" fmla="*/ 2147483647 h 348"/>
                <a:gd name="T44" fmla="*/ 2147483647 w 728"/>
                <a:gd name="T45" fmla="*/ 2147483647 h 348"/>
                <a:gd name="T46" fmla="*/ 2147483647 w 728"/>
                <a:gd name="T47" fmla="*/ 2147483647 h 348"/>
                <a:gd name="T48" fmla="*/ 2147483647 w 728"/>
                <a:gd name="T49" fmla="*/ 2147483647 h 348"/>
                <a:gd name="T50" fmla="*/ 2147483647 w 728"/>
                <a:gd name="T51" fmla="*/ 2147483647 h 348"/>
                <a:gd name="T52" fmla="*/ 2147483647 w 728"/>
                <a:gd name="T53" fmla="*/ 2147483647 h 348"/>
                <a:gd name="T54" fmla="*/ 2147483647 w 728"/>
                <a:gd name="T55" fmla="*/ 2147483647 h 348"/>
                <a:gd name="T56" fmla="*/ 2147483647 w 728"/>
                <a:gd name="T57" fmla="*/ 2147483647 h 348"/>
                <a:gd name="T58" fmla="*/ 2147483647 w 728"/>
                <a:gd name="T59" fmla="*/ 2147483647 h 348"/>
                <a:gd name="T60" fmla="*/ 2147483647 w 728"/>
                <a:gd name="T61" fmla="*/ 2147483647 h 348"/>
                <a:gd name="T62" fmla="*/ 2147483647 w 728"/>
                <a:gd name="T63" fmla="*/ 2147483647 h 348"/>
                <a:gd name="T64" fmla="*/ 2147483647 w 728"/>
                <a:gd name="T65" fmla="*/ 2147483647 h 348"/>
                <a:gd name="T66" fmla="*/ 2147483647 w 728"/>
                <a:gd name="T67" fmla="*/ 2147483647 h 348"/>
                <a:gd name="T68" fmla="*/ 2147483647 w 728"/>
                <a:gd name="T69" fmla="*/ 2147483647 h 348"/>
                <a:gd name="T70" fmla="*/ 2147483647 w 728"/>
                <a:gd name="T71" fmla="*/ 2147483647 h 348"/>
                <a:gd name="T72" fmla="*/ 2147483647 w 728"/>
                <a:gd name="T73" fmla="*/ 2147483647 h 348"/>
                <a:gd name="T74" fmla="*/ 2147483647 w 728"/>
                <a:gd name="T75" fmla="*/ 2147483647 h 348"/>
                <a:gd name="T76" fmla="*/ 2147483647 w 728"/>
                <a:gd name="T77" fmla="*/ 2147483647 h 348"/>
                <a:gd name="T78" fmla="*/ 2147483647 w 728"/>
                <a:gd name="T79" fmla="*/ 2147483647 h 348"/>
                <a:gd name="T80" fmla="*/ 2147483647 w 728"/>
                <a:gd name="T81" fmla="*/ 2147483647 h 348"/>
                <a:gd name="T82" fmla="*/ 2147483647 w 728"/>
                <a:gd name="T83" fmla="*/ 2147483647 h 348"/>
                <a:gd name="T84" fmla="*/ 2147483647 w 728"/>
                <a:gd name="T85" fmla="*/ 2147483647 h 348"/>
                <a:gd name="T86" fmla="*/ 2147483647 w 728"/>
                <a:gd name="T87" fmla="*/ 2147483647 h 348"/>
                <a:gd name="T88" fmla="*/ 2147483647 w 728"/>
                <a:gd name="T89" fmla="*/ 2147483647 h 348"/>
                <a:gd name="T90" fmla="*/ 2147483647 w 728"/>
                <a:gd name="T91" fmla="*/ 2147483647 h 348"/>
                <a:gd name="T92" fmla="*/ 2147483647 w 728"/>
                <a:gd name="T93" fmla="*/ 2147483647 h 348"/>
                <a:gd name="T94" fmla="*/ 2147483647 w 728"/>
                <a:gd name="T95" fmla="*/ 2147483647 h 348"/>
                <a:gd name="T96" fmla="*/ 2147483647 w 728"/>
                <a:gd name="T97" fmla="*/ 2147483647 h 348"/>
                <a:gd name="T98" fmla="*/ 2147483647 w 728"/>
                <a:gd name="T99" fmla="*/ 2147483647 h 348"/>
                <a:gd name="T100" fmla="*/ 2147483647 w 728"/>
                <a:gd name="T101" fmla="*/ 2147483647 h 348"/>
                <a:gd name="T102" fmla="*/ 2147483647 w 728"/>
                <a:gd name="T103" fmla="*/ 2147483647 h 348"/>
                <a:gd name="T104" fmla="*/ 2147483647 w 728"/>
                <a:gd name="T105" fmla="*/ 2147483647 h 348"/>
                <a:gd name="T106" fmla="*/ 2147483647 w 728"/>
                <a:gd name="T107" fmla="*/ 2147483647 h 348"/>
                <a:gd name="T108" fmla="*/ 2147483647 w 728"/>
                <a:gd name="T109" fmla="*/ 2147483647 h 348"/>
                <a:gd name="T110" fmla="*/ 0 w 728"/>
                <a:gd name="T111" fmla="*/ 2147483647 h 348"/>
                <a:gd name="T112" fmla="*/ 2147483647 w 728"/>
                <a:gd name="T113" fmla="*/ 2147483647 h 348"/>
                <a:gd name="T114" fmla="*/ 2147483647 w 728"/>
                <a:gd name="T115" fmla="*/ 2147483647 h 348"/>
                <a:gd name="T116" fmla="*/ 2147483647 w 728"/>
                <a:gd name="T117" fmla="*/ 2147483647 h 348"/>
                <a:gd name="T118" fmla="*/ 2147483647 w 728"/>
                <a:gd name="T119" fmla="*/ 2147483647 h 348"/>
                <a:gd name="T120" fmla="*/ 2147483647 w 728"/>
                <a:gd name="T121" fmla="*/ 2147483647 h 348"/>
                <a:gd name="T122" fmla="*/ 2147483647 w 728"/>
                <a:gd name="T123" fmla="*/ 2147483647 h 348"/>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w 728"/>
                <a:gd name="T187" fmla="*/ 0 h 348"/>
                <a:gd name="T188" fmla="*/ 728 w 728"/>
                <a:gd name="T189" fmla="*/ 348 h 348"/>
              </a:gdLst>
              <a:ahLst/>
              <a:cxnLst>
                <a:cxn ang="T124">
                  <a:pos x="T0" y="T1"/>
                </a:cxn>
                <a:cxn ang="T125">
                  <a:pos x="T2" y="T3"/>
                </a:cxn>
                <a:cxn ang="T126">
                  <a:pos x="T4" y="T5"/>
                </a:cxn>
                <a:cxn ang="T127">
                  <a:pos x="T6" y="T7"/>
                </a:cxn>
                <a:cxn ang="T128">
                  <a:pos x="T8" y="T9"/>
                </a:cxn>
                <a:cxn ang="T129">
                  <a:pos x="T10" y="T11"/>
                </a:cxn>
                <a:cxn ang="T130">
                  <a:pos x="T12" y="T13"/>
                </a:cxn>
                <a:cxn ang="T131">
                  <a:pos x="T14" y="T15"/>
                </a:cxn>
                <a:cxn ang="T132">
                  <a:pos x="T16" y="T17"/>
                </a:cxn>
                <a:cxn ang="T133">
                  <a:pos x="T18" y="T19"/>
                </a:cxn>
                <a:cxn ang="T134">
                  <a:pos x="T20" y="T21"/>
                </a:cxn>
                <a:cxn ang="T135">
                  <a:pos x="T22" y="T23"/>
                </a:cxn>
                <a:cxn ang="T136">
                  <a:pos x="T24" y="T25"/>
                </a:cxn>
                <a:cxn ang="T137">
                  <a:pos x="T26" y="T27"/>
                </a:cxn>
                <a:cxn ang="T138">
                  <a:pos x="T28" y="T29"/>
                </a:cxn>
                <a:cxn ang="T139">
                  <a:pos x="T30" y="T31"/>
                </a:cxn>
                <a:cxn ang="T140">
                  <a:pos x="T32" y="T33"/>
                </a:cxn>
                <a:cxn ang="T141">
                  <a:pos x="T34" y="T35"/>
                </a:cxn>
                <a:cxn ang="T142">
                  <a:pos x="T36" y="T37"/>
                </a:cxn>
                <a:cxn ang="T143">
                  <a:pos x="T38" y="T39"/>
                </a:cxn>
                <a:cxn ang="T144">
                  <a:pos x="T40" y="T41"/>
                </a:cxn>
                <a:cxn ang="T145">
                  <a:pos x="T42" y="T43"/>
                </a:cxn>
                <a:cxn ang="T146">
                  <a:pos x="T44" y="T45"/>
                </a:cxn>
                <a:cxn ang="T147">
                  <a:pos x="T46" y="T47"/>
                </a:cxn>
                <a:cxn ang="T148">
                  <a:pos x="T48" y="T49"/>
                </a:cxn>
                <a:cxn ang="T149">
                  <a:pos x="T50" y="T51"/>
                </a:cxn>
                <a:cxn ang="T150">
                  <a:pos x="T52" y="T53"/>
                </a:cxn>
                <a:cxn ang="T151">
                  <a:pos x="T54" y="T55"/>
                </a:cxn>
                <a:cxn ang="T152">
                  <a:pos x="T56" y="T57"/>
                </a:cxn>
                <a:cxn ang="T153">
                  <a:pos x="T58" y="T59"/>
                </a:cxn>
                <a:cxn ang="T154">
                  <a:pos x="T60" y="T61"/>
                </a:cxn>
                <a:cxn ang="T155">
                  <a:pos x="T62" y="T63"/>
                </a:cxn>
                <a:cxn ang="T156">
                  <a:pos x="T64" y="T65"/>
                </a:cxn>
                <a:cxn ang="T157">
                  <a:pos x="T66" y="T67"/>
                </a:cxn>
                <a:cxn ang="T158">
                  <a:pos x="T68" y="T69"/>
                </a:cxn>
                <a:cxn ang="T159">
                  <a:pos x="T70" y="T71"/>
                </a:cxn>
                <a:cxn ang="T160">
                  <a:pos x="T72" y="T73"/>
                </a:cxn>
                <a:cxn ang="T161">
                  <a:pos x="T74" y="T75"/>
                </a:cxn>
                <a:cxn ang="T162">
                  <a:pos x="T76" y="T77"/>
                </a:cxn>
                <a:cxn ang="T163">
                  <a:pos x="T78" y="T79"/>
                </a:cxn>
                <a:cxn ang="T164">
                  <a:pos x="T80" y="T81"/>
                </a:cxn>
                <a:cxn ang="T165">
                  <a:pos x="T82" y="T83"/>
                </a:cxn>
                <a:cxn ang="T166">
                  <a:pos x="T84" y="T85"/>
                </a:cxn>
                <a:cxn ang="T167">
                  <a:pos x="T86" y="T87"/>
                </a:cxn>
                <a:cxn ang="T168">
                  <a:pos x="T88" y="T89"/>
                </a:cxn>
                <a:cxn ang="T169">
                  <a:pos x="T90" y="T91"/>
                </a:cxn>
                <a:cxn ang="T170">
                  <a:pos x="T92" y="T93"/>
                </a:cxn>
                <a:cxn ang="T171">
                  <a:pos x="T94" y="T95"/>
                </a:cxn>
                <a:cxn ang="T172">
                  <a:pos x="T96" y="T97"/>
                </a:cxn>
                <a:cxn ang="T173">
                  <a:pos x="T98" y="T99"/>
                </a:cxn>
                <a:cxn ang="T174">
                  <a:pos x="T100" y="T101"/>
                </a:cxn>
                <a:cxn ang="T175">
                  <a:pos x="T102" y="T103"/>
                </a:cxn>
                <a:cxn ang="T176">
                  <a:pos x="T104" y="T105"/>
                </a:cxn>
                <a:cxn ang="T177">
                  <a:pos x="T106" y="T107"/>
                </a:cxn>
                <a:cxn ang="T178">
                  <a:pos x="T108" y="T109"/>
                </a:cxn>
                <a:cxn ang="T179">
                  <a:pos x="T110" y="T111"/>
                </a:cxn>
                <a:cxn ang="T180">
                  <a:pos x="T112" y="T113"/>
                </a:cxn>
                <a:cxn ang="T181">
                  <a:pos x="T114" y="T115"/>
                </a:cxn>
                <a:cxn ang="T182">
                  <a:pos x="T116" y="T117"/>
                </a:cxn>
                <a:cxn ang="T183">
                  <a:pos x="T118" y="T119"/>
                </a:cxn>
                <a:cxn ang="T184">
                  <a:pos x="T120" y="T121"/>
                </a:cxn>
                <a:cxn ang="T185">
                  <a:pos x="T122" y="T123"/>
                </a:cxn>
              </a:cxnLst>
              <a:rect l="T186" t="T187" r="T188" b="T189"/>
              <a:pathLst>
                <a:path w="728" h="348">
                  <a:moveTo>
                    <a:pt x="128" y="252"/>
                  </a:moveTo>
                  <a:lnTo>
                    <a:pt x="128" y="250"/>
                  </a:lnTo>
                  <a:lnTo>
                    <a:pt x="130" y="248"/>
                  </a:lnTo>
                  <a:lnTo>
                    <a:pt x="136" y="246"/>
                  </a:lnTo>
                  <a:lnTo>
                    <a:pt x="140" y="246"/>
                  </a:lnTo>
                  <a:lnTo>
                    <a:pt x="142" y="246"/>
                  </a:lnTo>
                  <a:lnTo>
                    <a:pt x="142" y="244"/>
                  </a:lnTo>
                  <a:lnTo>
                    <a:pt x="144" y="244"/>
                  </a:lnTo>
                  <a:lnTo>
                    <a:pt x="144" y="240"/>
                  </a:lnTo>
                  <a:lnTo>
                    <a:pt x="146" y="240"/>
                  </a:lnTo>
                  <a:lnTo>
                    <a:pt x="146" y="238"/>
                  </a:lnTo>
                  <a:lnTo>
                    <a:pt x="146" y="236"/>
                  </a:lnTo>
                  <a:lnTo>
                    <a:pt x="148" y="234"/>
                  </a:lnTo>
                  <a:lnTo>
                    <a:pt x="148" y="232"/>
                  </a:lnTo>
                  <a:lnTo>
                    <a:pt x="150" y="232"/>
                  </a:lnTo>
                  <a:lnTo>
                    <a:pt x="152" y="230"/>
                  </a:lnTo>
                  <a:lnTo>
                    <a:pt x="154" y="228"/>
                  </a:lnTo>
                  <a:lnTo>
                    <a:pt x="156" y="228"/>
                  </a:lnTo>
                  <a:lnTo>
                    <a:pt x="154" y="228"/>
                  </a:lnTo>
                  <a:lnTo>
                    <a:pt x="152" y="228"/>
                  </a:lnTo>
                  <a:lnTo>
                    <a:pt x="152" y="230"/>
                  </a:lnTo>
                  <a:lnTo>
                    <a:pt x="150" y="230"/>
                  </a:lnTo>
                  <a:lnTo>
                    <a:pt x="148" y="230"/>
                  </a:lnTo>
                  <a:lnTo>
                    <a:pt x="150" y="230"/>
                  </a:lnTo>
                  <a:lnTo>
                    <a:pt x="154" y="226"/>
                  </a:lnTo>
                  <a:lnTo>
                    <a:pt x="158" y="224"/>
                  </a:lnTo>
                  <a:lnTo>
                    <a:pt x="160" y="222"/>
                  </a:lnTo>
                  <a:lnTo>
                    <a:pt x="160" y="220"/>
                  </a:lnTo>
                  <a:lnTo>
                    <a:pt x="164" y="220"/>
                  </a:lnTo>
                  <a:lnTo>
                    <a:pt x="164" y="218"/>
                  </a:lnTo>
                  <a:lnTo>
                    <a:pt x="166" y="218"/>
                  </a:lnTo>
                  <a:lnTo>
                    <a:pt x="168" y="218"/>
                  </a:lnTo>
                  <a:lnTo>
                    <a:pt x="170" y="218"/>
                  </a:lnTo>
                  <a:lnTo>
                    <a:pt x="166" y="218"/>
                  </a:lnTo>
                  <a:lnTo>
                    <a:pt x="162" y="220"/>
                  </a:lnTo>
                  <a:lnTo>
                    <a:pt x="160" y="220"/>
                  </a:lnTo>
                  <a:lnTo>
                    <a:pt x="158" y="222"/>
                  </a:lnTo>
                  <a:lnTo>
                    <a:pt x="154" y="224"/>
                  </a:lnTo>
                  <a:lnTo>
                    <a:pt x="154" y="226"/>
                  </a:lnTo>
                  <a:lnTo>
                    <a:pt x="150" y="226"/>
                  </a:lnTo>
                  <a:lnTo>
                    <a:pt x="148" y="228"/>
                  </a:lnTo>
                  <a:lnTo>
                    <a:pt x="148" y="230"/>
                  </a:lnTo>
                  <a:lnTo>
                    <a:pt x="144" y="232"/>
                  </a:lnTo>
                  <a:lnTo>
                    <a:pt x="142" y="234"/>
                  </a:lnTo>
                  <a:lnTo>
                    <a:pt x="140" y="234"/>
                  </a:lnTo>
                  <a:lnTo>
                    <a:pt x="136" y="234"/>
                  </a:lnTo>
                  <a:lnTo>
                    <a:pt x="132" y="236"/>
                  </a:lnTo>
                  <a:lnTo>
                    <a:pt x="128" y="236"/>
                  </a:lnTo>
                  <a:lnTo>
                    <a:pt x="126" y="236"/>
                  </a:lnTo>
                  <a:lnTo>
                    <a:pt x="124" y="238"/>
                  </a:lnTo>
                  <a:lnTo>
                    <a:pt x="122" y="238"/>
                  </a:lnTo>
                  <a:lnTo>
                    <a:pt x="116" y="238"/>
                  </a:lnTo>
                  <a:lnTo>
                    <a:pt x="114" y="238"/>
                  </a:lnTo>
                  <a:lnTo>
                    <a:pt x="112" y="238"/>
                  </a:lnTo>
                  <a:lnTo>
                    <a:pt x="112" y="236"/>
                  </a:lnTo>
                  <a:lnTo>
                    <a:pt x="112" y="234"/>
                  </a:lnTo>
                  <a:lnTo>
                    <a:pt x="114" y="234"/>
                  </a:lnTo>
                  <a:lnTo>
                    <a:pt x="114" y="232"/>
                  </a:lnTo>
                  <a:lnTo>
                    <a:pt x="112" y="232"/>
                  </a:lnTo>
                  <a:lnTo>
                    <a:pt x="112" y="230"/>
                  </a:lnTo>
                  <a:lnTo>
                    <a:pt x="112" y="228"/>
                  </a:lnTo>
                  <a:lnTo>
                    <a:pt x="112" y="226"/>
                  </a:lnTo>
                  <a:lnTo>
                    <a:pt x="110" y="226"/>
                  </a:lnTo>
                  <a:lnTo>
                    <a:pt x="110" y="224"/>
                  </a:lnTo>
                  <a:lnTo>
                    <a:pt x="112" y="224"/>
                  </a:lnTo>
                  <a:lnTo>
                    <a:pt x="112" y="222"/>
                  </a:lnTo>
                  <a:lnTo>
                    <a:pt x="114" y="222"/>
                  </a:lnTo>
                  <a:lnTo>
                    <a:pt x="112" y="222"/>
                  </a:lnTo>
                  <a:lnTo>
                    <a:pt x="110" y="222"/>
                  </a:lnTo>
                  <a:lnTo>
                    <a:pt x="108" y="222"/>
                  </a:lnTo>
                  <a:lnTo>
                    <a:pt x="108" y="220"/>
                  </a:lnTo>
                  <a:lnTo>
                    <a:pt x="110" y="220"/>
                  </a:lnTo>
                  <a:lnTo>
                    <a:pt x="112" y="220"/>
                  </a:lnTo>
                  <a:lnTo>
                    <a:pt x="118" y="218"/>
                  </a:lnTo>
                  <a:lnTo>
                    <a:pt x="120" y="218"/>
                  </a:lnTo>
                  <a:lnTo>
                    <a:pt x="120" y="216"/>
                  </a:lnTo>
                  <a:lnTo>
                    <a:pt x="124" y="214"/>
                  </a:lnTo>
                  <a:lnTo>
                    <a:pt x="126" y="214"/>
                  </a:lnTo>
                  <a:lnTo>
                    <a:pt x="128" y="214"/>
                  </a:lnTo>
                  <a:lnTo>
                    <a:pt x="128" y="212"/>
                  </a:lnTo>
                  <a:lnTo>
                    <a:pt x="130" y="212"/>
                  </a:lnTo>
                  <a:lnTo>
                    <a:pt x="130" y="214"/>
                  </a:lnTo>
                  <a:lnTo>
                    <a:pt x="128" y="214"/>
                  </a:lnTo>
                  <a:lnTo>
                    <a:pt x="130" y="216"/>
                  </a:lnTo>
                  <a:lnTo>
                    <a:pt x="132" y="216"/>
                  </a:lnTo>
                  <a:lnTo>
                    <a:pt x="134" y="216"/>
                  </a:lnTo>
                  <a:lnTo>
                    <a:pt x="132" y="216"/>
                  </a:lnTo>
                  <a:lnTo>
                    <a:pt x="132" y="218"/>
                  </a:lnTo>
                  <a:lnTo>
                    <a:pt x="130" y="218"/>
                  </a:lnTo>
                  <a:lnTo>
                    <a:pt x="128" y="218"/>
                  </a:lnTo>
                  <a:lnTo>
                    <a:pt x="126" y="220"/>
                  </a:lnTo>
                  <a:lnTo>
                    <a:pt x="124" y="220"/>
                  </a:lnTo>
                  <a:lnTo>
                    <a:pt x="126" y="220"/>
                  </a:lnTo>
                  <a:lnTo>
                    <a:pt x="128" y="220"/>
                  </a:lnTo>
                  <a:lnTo>
                    <a:pt x="130" y="218"/>
                  </a:lnTo>
                  <a:lnTo>
                    <a:pt x="132" y="218"/>
                  </a:lnTo>
                  <a:lnTo>
                    <a:pt x="134" y="218"/>
                  </a:lnTo>
                  <a:lnTo>
                    <a:pt x="136" y="216"/>
                  </a:lnTo>
                  <a:lnTo>
                    <a:pt x="138" y="216"/>
                  </a:lnTo>
                  <a:lnTo>
                    <a:pt x="140" y="216"/>
                  </a:lnTo>
                  <a:lnTo>
                    <a:pt x="140" y="218"/>
                  </a:lnTo>
                  <a:lnTo>
                    <a:pt x="138" y="218"/>
                  </a:lnTo>
                  <a:lnTo>
                    <a:pt x="136" y="220"/>
                  </a:lnTo>
                  <a:lnTo>
                    <a:pt x="138" y="220"/>
                  </a:lnTo>
                  <a:lnTo>
                    <a:pt x="140" y="220"/>
                  </a:lnTo>
                  <a:lnTo>
                    <a:pt x="142" y="220"/>
                  </a:lnTo>
                  <a:lnTo>
                    <a:pt x="144" y="218"/>
                  </a:lnTo>
                  <a:lnTo>
                    <a:pt x="146" y="218"/>
                  </a:lnTo>
                  <a:lnTo>
                    <a:pt x="146" y="216"/>
                  </a:lnTo>
                  <a:lnTo>
                    <a:pt x="148" y="216"/>
                  </a:lnTo>
                  <a:lnTo>
                    <a:pt x="146" y="216"/>
                  </a:lnTo>
                  <a:lnTo>
                    <a:pt x="146" y="214"/>
                  </a:lnTo>
                  <a:lnTo>
                    <a:pt x="144" y="214"/>
                  </a:lnTo>
                  <a:lnTo>
                    <a:pt x="142" y="214"/>
                  </a:lnTo>
                  <a:lnTo>
                    <a:pt x="144" y="214"/>
                  </a:lnTo>
                  <a:lnTo>
                    <a:pt x="146" y="214"/>
                  </a:lnTo>
                  <a:lnTo>
                    <a:pt x="148" y="214"/>
                  </a:lnTo>
                  <a:lnTo>
                    <a:pt x="148" y="212"/>
                  </a:lnTo>
                  <a:lnTo>
                    <a:pt x="144" y="212"/>
                  </a:lnTo>
                  <a:lnTo>
                    <a:pt x="142" y="214"/>
                  </a:lnTo>
                  <a:lnTo>
                    <a:pt x="140" y="214"/>
                  </a:lnTo>
                  <a:lnTo>
                    <a:pt x="138" y="214"/>
                  </a:lnTo>
                  <a:lnTo>
                    <a:pt x="136" y="214"/>
                  </a:lnTo>
                  <a:lnTo>
                    <a:pt x="134" y="214"/>
                  </a:lnTo>
                  <a:lnTo>
                    <a:pt x="132" y="214"/>
                  </a:lnTo>
                  <a:lnTo>
                    <a:pt x="130" y="214"/>
                  </a:lnTo>
                  <a:lnTo>
                    <a:pt x="132" y="212"/>
                  </a:lnTo>
                  <a:lnTo>
                    <a:pt x="130" y="212"/>
                  </a:lnTo>
                  <a:lnTo>
                    <a:pt x="126" y="212"/>
                  </a:lnTo>
                  <a:lnTo>
                    <a:pt x="124" y="212"/>
                  </a:lnTo>
                  <a:lnTo>
                    <a:pt x="122" y="212"/>
                  </a:lnTo>
                  <a:lnTo>
                    <a:pt x="124" y="212"/>
                  </a:lnTo>
                  <a:lnTo>
                    <a:pt x="124" y="210"/>
                  </a:lnTo>
                  <a:lnTo>
                    <a:pt x="126" y="210"/>
                  </a:lnTo>
                  <a:lnTo>
                    <a:pt x="128" y="210"/>
                  </a:lnTo>
                  <a:lnTo>
                    <a:pt x="130" y="210"/>
                  </a:lnTo>
                  <a:lnTo>
                    <a:pt x="132" y="208"/>
                  </a:lnTo>
                  <a:lnTo>
                    <a:pt x="130" y="208"/>
                  </a:lnTo>
                  <a:lnTo>
                    <a:pt x="128" y="208"/>
                  </a:lnTo>
                  <a:lnTo>
                    <a:pt x="128" y="210"/>
                  </a:lnTo>
                  <a:lnTo>
                    <a:pt x="126" y="210"/>
                  </a:lnTo>
                  <a:lnTo>
                    <a:pt x="126" y="208"/>
                  </a:lnTo>
                  <a:lnTo>
                    <a:pt x="128" y="208"/>
                  </a:lnTo>
                  <a:lnTo>
                    <a:pt x="130" y="206"/>
                  </a:lnTo>
                  <a:lnTo>
                    <a:pt x="132" y="206"/>
                  </a:lnTo>
                  <a:lnTo>
                    <a:pt x="130" y="206"/>
                  </a:lnTo>
                  <a:lnTo>
                    <a:pt x="128" y="206"/>
                  </a:lnTo>
                  <a:lnTo>
                    <a:pt x="128" y="208"/>
                  </a:lnTo>
                  <a:lnTo>
                    <a:pt x="126" y="208"/>
                  </a:lnTo>
                  <a:lnTo>
                    <a:pt x="126" y="206"/>
                  </a:lnTo>
                  <a:lnTo>
                    <a:pt x="128" y="206"/>
                  </a:lnTo>
                  <a:lnTo>
                    <a:pt x="134" y="202"/>
                  </a:lnTo>
                  <a:lnTo>
                    <a:pt x="136" y="202"/>
                  </a:lnTo>
                  <a:lnTo>
                    <a:pt x="140" y="200"/>
                  </a:lnTo>
                  <a:lnTo>
                    <a:pt x="142" y="200"/>
                  </a:lnTo>
                  <a:lnTo>
                    <a:pt x="146" y="198"/>
                  </a:lnTo>
                  <a:lnTo>
                    <a:pt x="148" y="198"/>
                  </a:lnTo>
                  <a:lnTo>
                    <a:pt x="146" y="198"/>
                  </a:lnTo>
                  <a:lnTo>
                    <a:pt x="142" y="200"/>
                  </a:lnTo>
                  <a:lnTo>
                    <a:pt x="140" y="200"/>
                  </a:lnTo>
                  <a:lnTo>
                    <a:pt x="136" y="202"/>
                  </a:lnTo>
                  <a:lnTo>
                    <a:pt x="134" y="202"/>
                  </a:lnTo>
                  <a:lnTo>
                    <a:pt x="130" y="204"/>
                  </a:lnTo>
                  <a:lnTo>
                    <a:pt x="128" y="206"/>
                  </a:lnTo>
                  <a:lnTo>
                    <a:pt x="126" y="206"/>
                  </a:lnTo>
                  <a:lnTo>
                    <a:pt x="124" y="206"/>
                  </a:lnTo>
                  <a:lnTo>
                    <a:pt x="124" y="208"/>
                  </a:lnTo>
                  <a:lnTo>
                    <a:pt x="122" y="210"/>
                  </a:lnTo>
                  <a:lnTo>
                    <a:pt x="120" y="210"/>
                  </a:lnTo>
                  <a:lnTo>
                    <a:pt x="120" y="208"/>
                  </a:lnTo>
                  <a:lnTo>
                    <a:pt x="122" y="206"/>
                  </a:lnTo>
                  <a:lnTo>
                    <a:pt x="122" y="204"/>
                  </a:lnTo>
                  <a:lnTo>
                    <a:pt x="124" y="204"/>
                  </a:lnTo>
                  <a:lnTo>
                    <a:pt x="122" y="204"/>
                  </a:lnTo>
                  <a:lnTo>
                    <a:pt x="120" y="204"/>
                  </a:lnTo>
                  <a:lnTo>
                    <a:pt x="120" y="202"/>
                  </a:lnTo>
                  <a:lnTo>
                    <a:pt x="122" y="202"/>
                  </a:lnTo>
                  <a:lnTo>
                    <a:pt x="124" y="202"/>
                  </a:lnTo>
                  <a:lnTo>
                    <a:pt x="124" y="200"/>
                  </a:lnTo>
                  <a:lnTo>
                    <a:pt x="126" y="200"/>
                  </a:lnTo>
                  <a:lnTo>
                    <a:pt x="128" y="200"/>
                  </a:lnTo>
                  <a:lnTo>
                    <a:pt x="128" y="198"/>
                  </a:lnTo>
                  <a:lnTo>
                    <a:pt x="126" y="198"/>
                  </a:lnTo>
                  <a:lnTo>
                    <a:pt x="124" y="198"/>
                  </a:lnTo>
                  <a:lnTo>
                    <a:pt x="122" y="198"/>
                  </a:lnTo>
                  <a:lnTo>
                    <a:pt x="122" y="200"/>
                  </a:lnTo>
                  <a:lnTo>
                    <a:pt x="120" y="200"/>
                  </a:lnTo>
                  <a:lnTo>
                    <a:pt x="122" y="198"/>
                  </a:lnTo>
                  <a:lnTo>
                    <a:pt x="126" y="198"/>
                  </a:lnTo>
                  <a:lnTo>
                    <a:pt x="126" y="196"/>
                  </a:lnTo>
                  <a:lnTo>
                    <a:pt x="124" y="198"/>
                  </a:lnTo>
                  <a:lnTo>
                    <a:pt x="126" y="198"/>
                  </a:lnTo>
                  <a:lnTo>
                    <a:pt x="130" y="198"/>
                  </a:lnTo>
                  <a:lnTo>
                    <a:pt x="132" y="198"/>
                  </a:lnTo>
                  <a:lnTo>
                    <a:pt x="130" y="198"/>
                  </a:lnTo>
                  <a:lnTo>
                    <a:pt x="130" y="196"/>
                  </a:lnTo>
                  <a:lnTo>
                    <a:pt x="130" y="194"/>
                  </a:lnTo>
                  <a:lnTo>
                    <a:pt x="136" y="194"/>
                  </a:lnTo>
                  <a:lnTo>
                    <a:pt x="138" y="194"/>
                  </a:lnTo>
                  <a:lnTo>
                    <a:pt x="140" y="192"/>
                  </a:lnTo>
                  <a:lnTo>
                    <a:pt x="140" y="190"/>
                  </a:lnTo>
                  <a:lnTo>
                    <a:pt x="142" y="190"/>
                  </a:lnTo>
                  <a:lnTo>
                    <a:pt x="146" y="188"/>
                  </a:lnTo>
                  <a:lnTo>
                    <a:pt x="148" y="186"/>
                  </a:lnTo>
                  <a:lnTo>
                    <a:pt x="150" y="186"/>
                  </a:lnTo>
                  <a:lnTo>
                    <a:pt x="156" y="184"/>
                  </a:lnTo>
                  <a:lnTo>
                    <a:pt x="160" y="182"/>
                  </a:lnTo>
                  <a:lnTo>
                    <a:pt x="160" y="180"/>
                  </a:lnTo>
                  <a:lnTo>
                    <a:pt x="164" y="180"/>
                  </a:lnTo>
                  <a:lnTo>
                    <a:pt x="166" y="178"/>
                  </a:lnTo>
                  <a:lnTo>
                    <a:pt x="168" y="178"/>
                  </a:lnTo>
                  <a:lnTo>
                    <a:pt x="170" y="180"/>
                  </a:lnTo>
                  <a:lnTo>
                    <a:pt x="170" y="182"/>
                  </a:lnTo>
                  <a:lnTo>
                    <a:pt x="168" y="182"/>
                  </a:lnTo>
                  <a:lnTo>
                    <a:pt x="170" y="182"/>
                  </a:lnTo>
                  <a:lnTo>
                    <a:pt x="170" y="180"/>
                  </a:lnTo>
                  <a:lnTo>
                    <a:pt x="170" y="178"/>
                  </a:lnTo>
                  <a:lnTo>
                    <a:pt x="172" y="178"/>
                  </a:lnTo>
                  <a:lnTo>
                    <a:pt x="174" y="178"/>
                  </a:lnTo>
                  <a:lnTo>
                    <a:pt x="174" y="176"/>
                  </a:lnTo>
                  <a:lnTo>
                    <a:pt x="176" y="176"/>
                  </a:lnTo>
                  <a:lnTo>
                    <a:pt x="180" y="174"/>
                  </a:lnTo>
                  <a:lnTo>
                    <a:pt x="182" y="174"/>
                  </a:lnTo>
                  <a:lnTo>
                    <a:pt x="176" y="176"/>
                  </a:lnTo>
                  <a:lnTo>
                    <a:pt x="174" y="176"/>
                  </a:lnTo>
                  <a:lnTo>
                    <a:pt x="174" y="174"/>
                  </a:lnTo>
                  <a:lnTo>
                    <a:pt x="176" y="174"/>
                  </a:lnTo>
                  <a:lnTo>
                    <a:pt x="178" y="172"/>
                  </a:lnTo>
                  <a:lnTo>
                    <a:pt x="180" y="170"/>
                  </a:lnTo>
                  <a:lnTo>
                    <a:pt x="182" y="170"/>
                  </a:lnTo>
                  <a:lnTo>
                    <a:pt x="184" y="168"/>
                  </a:lnTo>
                  <a:lnTo>
                    <a:pt x="186" y="168"/>
                  </a:lnTo>
                  <a:lnTo>
                    <a:pt x="188" y="168"/>
                  </a:lnTo>
                  <a:lnTo>
                    <a:pt x="190" y="168"/>
                  </a:lnTo>
                  <a:lnTo>
                    <a:pt x="192" y="168"/>
                  </a:lnTo>
                  <a:lnTo>
                    <a:pt x="192" y="166"/>
                  </a:lnTo>
                  <a:lnTo>
                    <a:pt x="190" y="166"/>
                  </a:lnTo>
                  <a:lnTo>
                    <a:pt x="196" y="164"/>
                  </a:lnTo>
                  <a:lnTo>
                    <a:pt x="198" y="164"/>
                  </a:lnTo>
                  <a:lnTo>
                    <a:pt x="202" y="162"/>
                  </a:lnTo>
                  <a:lnTo>
                    <a:pt x="204" y="162"/>
                  </a:lnTo>
                  <a:lnTo>
                    <a:pt x="208" y="164"/>
                  </a:lnTo>
                  <a:lnTo>
                    <a:pt x="206" y="164"/>
                  </a:lnTo>
                  <a:lnTo>
                    <a:pt x="208" y="166"/>
                  </a:lnTo>
                  <a:lnTo>
                    <a:pt x="208" y="168"/>
                  </a:lnTo>
                  <a:lnTo>
                    <a:pt x="212" y="168"/>
                  </a:lnTo>
                  <a:lnTo>
                    <a:pt x="216" y="166"/>
                  </a:lnTo>
                  <a:lnTo>
                    <a:pt x="218" y="166"/>
                  </a:lnTo>
                  <a:lnTo>
                    <a:pt x="224" y="164"/>
                  </a:lnTo>
                  <a:lnTo>
                    <a:pt x="226" y="162"/>
                  </a:lnTo>
                  <a:lnTo>
                    <a:pt x="230" y="162"/>
                  </a:lnTo>
                  <a:lnTo>
                    <a:pt x="230" y="160"/>
                  </a:lnTo>
                  <a:lnTo>
                    <a:pt x="234" y="158"/>
                  </a:lnTo>
                  <a:lnTo>
                    <a:pt x="238" y="156"/>
                  </a:lnTo>
                  <a:lnTo>
                    <a:pt x="240" y="156"/>
                  </a:lnTo>
                  <a:lnTo>
                    <a:pt x="242" y="158"/>
                  </a:lnTo>
                  <a:lnTo>
                    <a:pt x="240" y="158"/>
                  </a:lnTo>
                  <a:lnTo>
                    <a:pt x="238" y="160"/>
                  </a:lnTo>
                  <a:lnTo>
                    <a:pt x="238" y="158"/>
                  </a:lnTo>
                  <a:lnTo>
                    <a:pt x="242" y="158"/>
                  </a:lnTo>
                  <a:lnTo>
                    <a:pt x="246" y="158"/>
                  </a:lnTo>
                  <a:lnTo>
                    <a:pt x="248" y="158"/>
                  </a:lnTo>
                  <a:lnTo>
                    <a:pt x="250" y="158"/>
                  </a:lnTo>
                  <a:lnTo>
                    <a:pt x="254" y="158"/>
                  </a:lnTo>
                  <a:lnTo>
                    <a:pt x="256" y="158"/>
                  </a:lnTo>
                  <a:lnTo>
                    <a:pt x="266" y="152"/>
                  </a:lnTo>
                  <a:lnTo>
                    <a:pt x="268" y="152"/>
                  </a:lnTo>
                  <a:lnTo>
                    <a:pt x="270" y="152"/>
                  </a:lnTo>
                  <a:lnTo>
                    <a:pt x="270" y="150"/>
                  </a:lnTo>
                  <a:lnTo>
                    <a:pt x="272" y="150"/>
                  </a:lnTo>
                  <a:lnTo>
                    <a:pt x="272" y="148"/>
                  </a:lnTo>
                  <a:lnTo>
                    <a:pt x="274" y="148"/>
                  </a:lnTo>
                  <a:lnTo>
                    <a:pt x="274" y="146"/>
                  </a:lnTo>
                  <a:lnTo>
                    <a:pt x="276" y="146"/>
                  </a:lnTo>
                  <a:lnTo>
                    <a:pt x="276" y="144"/>
                  </a:lnTo>
                  <a:lnTo>
                    <a:pt x="278" y="144"/>
                  </a:lnTo>
                  <a:lnTo>
                    <a:pt x="278" y="142"/>
                  </a:lnTo>
                  <a:lnTo>
                    <a:pt x="278" y="140"/>
                  </a:lnTo>
                  <a:lnTo>
                    <a:pt x="280" y="140"/>
                  </a:lnTo>
                  <a:lnTo>
                    <a:pt x="276" y="140"/>
                  </a:lnTo>
                  <a:lnTo>
                    <a:pt x="274" y="140"/>
                  </a:lnTo>
                  <a:lnTo>
                    <a:pt x="272" y="140"/>
                  </a:lnTo>
                  <a:lnTo>
                    <a:pt x="274" y="140"/>
                  </a:lnTo>
                  <a:lnTo>
                    <a:pt x="278" y="138"/>
                  </a:lnTo>
                  <a:lnTo>
                    <a:pt x="280" y="136"/>
                  </a:lnTo>
                  <a:lnTo>
                    <a:pt x="280" y="138"/>
                  </a:lnTo>
                  <a:lnTo>
                    <a:pt x="282" y="138"/>
                  </a:lnTo>
                  <a:lnTo>
                    <a:pt x="284" y="138"/>
                  </a:lnTo>
                  <a:lnTo>
                    <a:pt x="286" y="138"/>
                  </a:lnTo>
                  <a:lnTo>
                    <a:pt x="292" y="136"/>
                  </a:lnTo>
                  <a:lnTo>
                    <a:pt x="292" y="134"/>
                  </a:lnTo>
                  <a:lnTo>
                    <a:pt x="294" y="132"/>
                  </a:lnTo>
                  <a:lnTo>
                    <a:pt x="296" y="132"/>
                  </a:lnTo>
                  <a:lnTo>
                    <a:pt x="296" y="130"/>
                  </a:lnTo>
                  <a:lnTo>
                    <a:pt x="294" y="130"/>
                  </a:lnTo>
                  <a:lnTo>
                    <a:pt x="294" y="128"/>
                  </a:lnTo>
                  <a:lnTo>
                    <a:pt x="296" y="128"/>
                  </a:lnTo>
                  <a:lnTo>
                    <a:pt x="298" y="128"/>
                  </a:lnTo>
                  <a:lnTo>
                    <a:pt x="296" y="128"/>
                  </a:lnTo>
                  <a:lnTo>
                    <a:pt x="294" y="128"/>
                  </a:lnTo>
                  <a:lnTo>
                    <a:pt x="290" y="130"/>
                  </a:lnTo>
                  <a:lnTo>
                    <a:pt x="288" y="130"/>
                  </a:lnTo>
                  <a:lnTo>
                    <a:pt x="286" y="132"/>
                  </a:lnTo>
                  <a:lnTo>
                    <a:pt x="284" y="132"/>
                  </a:lnTo>
                  <a:lnTo>
                    <a:pt x="282" y="132"/>
                  </a:lnTo>
                  <a:lnTo>
                    <a:pt x="280" y="132"/>
                  </a:lnTo>
                  <a:lnTo>
                    <a:pt x="278" y="132"/>
                  </a:lnTo>
                  <a:lnTo>
                    <a:pt x="276" y="132"/>
                  </a:lnTo>
                  <a:lnTo>
                    <a:pt x="278" y="132"/>
                  </a:lnTo>
                  <a:lnTo>
                    <a:pt x="276" y="132"/>
                  </a:lnTo>
                  <a:lnTo>
                    <a:pt x="276" y="134"/>
                  </a:lnTo>
                  <a:lnTo>
                    <a:pt x="274" y="134"/>
                  </a:lnTo>
                  <a:lnTo>
                    <a:pt x="274" y="132"/>
                  </a:lnTo>
                  <a:lnTo>
                    <a:pt x="272" y="132"/>
                  </a:lnTo>
                  <a:lnTo>
                    <a:pt x="270" y="134"/>
                  </a:lnTo>
                  <a:lnTo>
                    <a:pt x="268" y="134"/>
                  </a:lnTo>
                  <a:lnTo>
                    <a:pt x="264" y="136"/>
                  </a:lnTo>
                  <a:lnTo>
                    <a:pt x="262" y="136"/>
                  </a:lnTo>
                  <a:lnTo>
                    <a:pt x="260" y="136"/>
                  </a:lnTo>
                  <a:lnTo>
                    <a:pt x="260" y="138"/>
                  </a:lnTo>
                  <a:lnTo>
                    <a:pt x="258" y="138"/>
                  </a:lnTo>
                  <a:lnTo>
                    <a:pt x="256" y="138"/>
                  </a:lnTo>
                  <a:lnTo>
                    <a:pt x="256" y="140"/>
                  </a:lnTo>
                  <a:lnTo>
                    <a:pt x="254" y="140"/>
                  </a:lnTo>
                  <a:lnTo>
                    <a:pt x="252" y="142"/>
                  </a:lnTo>
                  <a:lnTo>
                    <a:pt x="254" y="140"/>
                  </a:lnTo>
                  <a:lnTo>
                    <a:pt x="256" y="138"/>
                  </a:lnTo>
                  <a:lnTo>
                    <a:pt x="256" y="136"/>
                  </a:lnTo>
                  <a:lnTo>
                    <a:pt x="256" y="134"/>
                  </a:lnTo>
                  <a:lnTo>
                    <a:pt x="254" y="134"/>
                  </a:lnTo>
                  <a:lnTo>
                    <a:pt x="252" y="134"/>
                  </a:lnTo>
                  <a:lnTo>
                    <a:pt x="250" y="136"/>
                  </a:lnTo>
                  <a:lnTo>
                    <a:pt x="252" y="138"/>
                  </a:lnTo>
                  <a:lnTo>
                    <a:pt x="254" y="138"/>
                  </a:lnTo>
                  <a:lnTo>
                    <a:pt x="252" y="138"/>
                  </a:lnTo>
                  <a:lnTo>
                    <a:pt x="250" y="140"/>
                  </a:lnTo>
                  <a:lnTo>
                    <a:pt x="248" y="140"/>
                  </a:lnTo>
                  <a:lnTo>
                    <a:pt x="248" y="138"/>
                  </a:lnTo>
                  <a:lnTo>
                    <a:pt x="248" y="136"/>
                  </a:lnTo>
                  <a:lnTo>
                    <a:pt x="246" y="136"/>
                  </a:lnTo>
                  <a:lnTo>
                    <a:pt x="244" y="136"/>
                  </a:lnTo>
                  <a:lnTo>
                    <a:pt x="242" y="136"/>
                  </a:lnTo>
                  <a:lnTo>
                    <a:pt x="240" y="136"/>
                  </a:lnTo>
                  <a:lnTo>
                    <a:pt x="238" y="136"/>
                  </a:lnTo>
                  <a:lnTo>
                    <a:pt x="234" y="136"/>
                  </a:lnTo>
                  <a:lnTo>
                    <a:pt x="232" y="136"/>
                  </a:lnTo>
                  <a:lnTo>
                    <a:pt x="230" y="136"/>
                  </a:lnTo>
                  <a:lnTo>
                    <a:pt x="228" y="138"/>
                  </a:lnTo>
                  <a:lnTo>
                    <a:pt x="226" y="138"/>
                  </a:lnTo>
                  <a:lnTo>
                    <a:pt x="226" y="136"/>
                  </a:lnTo>
                  <a:lnTo>
                    <a:pt x="222" y="136"/>
                  </a:lnTo>
                  <a:lnTo>
                    <a:pt x="222" y="138"/>
                  </a:lnTo>
                  <a:lnTo>
                    <a:pt x="220" y="138"/>
                  </a:lnTo>
                  <a:lnTo>
                    <a:pt x="222" y="138"/>
                  </a:lnTo>
                  <a:lnTo>
                    <a:pt x="224" y="138"/>
                  </a:lnTo>
                  <a:lnTo>
                    <a:pt x="222" y="138"/>
                  </a:lnTo>
                  <a:lnTo>
                    <a:pt x="220" y="138"/>
                  </a:lnTo>
                  <a:lnTo>
                    <a:pt x="218" y="138"/>
                  </a:lnTo>
                  <a:lnTo>
                    <a:pt x="216" y="138"/>
                  </a:lnTo>
                  <a:lnTo>
                    <a:pt x="214" y="138"/>
                  </a:lnTo>
                  <a:lnTo>
                    <a:pt x="212" y="138"/>
                  </a:lnTo>
                  <a:lnTo>
                    <a:pt x="210" y="136"/>
                  </a:lnTo>
                  <a:lnTo>
                    <a:pt x="208" y="136"/>
                  </a:lnTo>
                  <a:lnTo>
                    <a:pt x="206" y="136"/>
                  </a:lnTo>
                  <a:lnTo>
                    <a:pt x="204" y="136"/>
                  </a:lnTo>
                  <a:lnTo>
                    <a:pt x="204" y="134"/>
                  </a:lnTo>
                  <a:lnTo>
                    <a:pt x="204" y="132"/>
                  </a:lnTo>
                  <a:lnTo>
                    <a:pt x="206" y="132"/>
                  </a:lnTo>
                  <a:lnTo>
                    <a:pt x="206" y="130"/>
                  </a:lnTo>
                  <a:lnTo>
                    <a:pt x="208" y="130"/>
                  </a:lnTo>
                  <a:lnTo>
                    <a:pt x="208" y="128"/>
                  </a:lnTo>
                  <a:lnTo>
                    <a:pt x="208" y="126"/>
                  </a:lnTo>
                  <a:lnTo>
                    <a:pt x="208" y="124"/>
                  </a:lnTo>
                  <a:lnTo>
                    <a:pt x="208" y="122"/>
                  </a:lnTo>
                  <a:lnTo>
                    <a:pt x="210" y="122"/>
                  </a:lnTo>
                  <a:lnTo>
                    <a:pt x="210" y="120"/>
                  </a:lnTo>
                  <a:lnTo>
                    <a:pt x="212" y="120"/>
                  </a:lnTo>
                  <a:lnTo>
                    <a:pt x="212" y="122"/>
                  </a:lnTo>
                  <a:lnTo>
                    <a:pt x="210" y="122"/>
                  </a:lnTo>
                  <a:lnTo>
                    <a:pt x="208" y="122"/>
                  </a:lnTo>
                  <a:lnTo>
                    <a:pt x="208" y="124"/>
                  </a:lnTo>
                  <a:lnTo>
                    <a:pt x="210" y="124"/>
                  </a:lnTo>
                  <a:lnTo>
                    <a:pt x="212" y="124"/>
                  </a:lnTo>
                  <a:lnTo>
                    <a:pt x="214" y="124"/>
                  </a:lnTo>
                  <a:lnTo>
                    <a:pt x="216" y="122"/>
                  </a:lnTo>
                  <a:lnTo>
                    <a:pt x="218" y="122"/>
                  </a:lnTo>
                  <a:lnTo>
                    <a:pt x="220" y="120"/>
                  </a:lnTo>
                  <a:lnTo>
                    <a:pt x="222" y="122"/>
                  </a:lnTo>
                  <a:lnTo>
                    <a:pt x="224" y="122"/>
                  </a:lnTo>
                  <a:lnTo>
                    <a:pt x="224" y="120"/>
                  </a:lnTo>
                  <a:lnTo>
                    <a:pt x="218" y="118"/>
                  </a:lnTo>
                  <a:lnTo>
                    <a:pt x="216" y="118"/>
                  </a:lnTo>
                  <a:lnTo>
                    <a:pt x="214" y="118"/>
                  </a:lnTo>
                  <a:lnTo>
                    <a:pt x="214" y="120"/>
                  </a:lnTo>
                  <a:lnTo>
                    <a:pt x="216" y="120"/>
                  </a:lnTo>
                  <a:lnTo>
                    <a:pt x="216" y="118"/>
                  </a:lnTo>
                  <a:lnTo>
                    <a:pt x="216" y="120"/>
                  </a:lnTo>
                  <a:lnTo>
                    <a:pt x="214" y="120"/>
                  </a:lnTo>
                  <a:lnTo>
                    <a:pt x="214" y="118"/>
                  </a:lnTo>
                  <a:lnTo>
                    <a:pt x="212" y="118"/>
                  </a:lnTo>
                  <a:lnTo>
                    <a:pt x="210" y="118"/>
                  </a:lnTo>
                  <a:lnTo>
                    <a:pt x="208" y="118"/>
                  </a:lnTo>
                  <a:lnTo>
                    <a:pt x="208" y="116"/>
                  </a:lnTo>
                  <a:lnTo>
                    <a:pt x="206" y="116"/>
                  </a:lnTo>
                  <a:lnTo>
                    <a:pt x="206" y="114"/>
                  </a:lnTo>
                  <a:lnTo>
                    <a:pt x="204" y="114"/>
                  </a:lnTo>
                  <a:lnTo>
                    <a:pt x="204" y="112"/>
                  </a:lnTo>
                  <a:lnTo>
                    <a:pt x="206" y="112"/>
                  </a:lnTo>
                  <a:lnTo>
                    <a:pt x="208" y="112"/>
                  </a:lnTo>
                  <a:lnTo>
                    <a:pt x="208" y="110"/>
                  </a:lnTo>
                  <a:lnTo>
                    <a:pt x="210" y="110"/>
                  </a:lnTo>
                  <a:lnTo>
                    <a:pt x="208" y="110"/>
                  </a:lnTo>
                  <a:lnTo>
                    <a:pt x="208" y="112"/>
                  </a:lnTo>
                  <a:lnTo>
                    <a:pt x="206" y="112"/>
                  </a:lnTo>
                  <a:lnTo>
                    <a:pt x="208" y="112"/>
                  </a:lnTo>
                  <a:lnTo>
                    <a:pt x="214" y="112"/>
                  </a:lnTo>
                  <a:lnTo>
                    <a:pt x="214" y="110"/>
                  </a:lnTo>
                  <a:lnTo>
                    <a:pt x="216" y="110"/>
                  </a:lnTo>
                  <a:lnTo>
                    <a:pt x="218" y="108"/>
                  </a:lnTo>
                  <a:lnTo>
                    <a:pt x="220" y="108"/>
                  </a:lnTo>
                  <a:lnTo>
                    <a:pt x="224" y="108"/>
                  </a:lnTo>
                  <a:lnTo>
                    <a:pt x="226" y="108"/>
                  </a:lnTo>
                  <a:lnTo>
                    <a:pt x="230" y="108"/>
                  </a:lnTo>
                  <a:lnTo>
                    <a:pt x="230" y="106"/>
                  </a:lnTo>
                  <a:lnTo>
                    <a:pt x="232" y="106"/>
                  </a:lnTo>
                  <a:lnTo>
                    <a:pt x="230" y="106"/>
                  </a:lnTo>
                  <a:lnTo>
                    <a:pt x="232" y="106"/>
                  </a:lnTo>
                  <a:lnTo>
                    <a:pt x="238" y="104"/>
                  </a:lnTo>
                  <a:lnTo>
                    <a:pt x="240" y="104"/>
                  </a:lnTo>
                  <a:lnTo>
                    <a:pt x="248" y="102"/>
                  </a:lnTo>
                  <a:lnTo>
                    <a:pt x="250" y="102"/>
                  </a:lnTo>
                  <a:lnTo>
                    <a:pt x="254" y="102"/>
                  </a:lnTo>
                  <a:lnTo>
                    <a:pt x="256" y="102"/>
                  </a:lnTo>
                  <a:lnTo>
                    <a:pt x="258" y="102"/>
                  </a:lnTo>
                  <a:lnTo>
                    <a:pt x="256" y="102"/>
                  </a:lnTo>
                  <a:lnTo>
                    <a:pt x="258" y="100"/>
                  </a:lnTo>
                  <a:lnTo>
                    <a:pt x="262" y="100"/>
                  </a:lnTo>
                  <a:lnTo>
                    <a:pt x="266" y="98"/>
                  </a:lnTo>
                  <a:lnTo>
                    <a:pt x="268" y="98"/>
                  </a:lnTo>
                  <a:lnTo>
                    <a:pt x="272" y="98"/>
                  </a:lnTo>
                  <a:lnTo>
                    <a:pt x="274" y="98"/>
                  </a:lnTo>
                  <a:lnTo>
                    <a:pt x="282" y="96"/>
                  </a:lnTo>
                  <a:lnTo>
                    <a:pt x="288" y="94"/>
                  </a:lnTo>
                  <a:lnTo>
                    <a:pt x="290" y="94"/>
                  </a:lnTo>
                  <a:lnTo>
                    <a:pt x="292" y="94"/>
                  </a:lnTo>
                  <a:lnTo>
                    <a:pt x="296" y="94"/>
                  </a:lnTo>
                  <a:lnTo>
                    <a:pt x="298" y="94"/>
                  </a:lnTo>
                  <a:lnTo>
                    <a:pt x="300" y="94"/>
                  </a:lnTo>
                  <a:lnTo>
                    <a:pt x="300" y="96"/>
                  </a:lnTo>
                  <a:lnTo>
                    <a:pt x="300" y="94"/>
                  </a:lnTo>
                  <a:lnTo>
                    <a:pt x="298" y="94"/>
                  </a:lnTo>
                  <a:lnTo>
                    <a:pt x="296" y="94"/>
                  </a:lnTo>
                  <a:lnTo>
                    <a:pt x="298" y="94"/>
                  </a:lnTo>
                  <a:lnTo>
                    <a:pt x="298" y="96"/>
                  </a:lnTo>
                  <a:lnTo>
                    <a:pt x="296" y="96"/>
                  </a:lnTo>
                  <a:lnTo>
                    <a:pt x="294" y="98"/>
                  </a:lnTo>
                  <a:lnTo>
                    <a:pt x="292" y="98"/>
                  </a:lnTo>
                  <a:lnTo>
                    <a:pt x="290" y="100"/>
                  </a:lnTo>
                  <a:lnTo>
                    <a:pt x="288" y="102"/>
                  </a:lnTo>
                  <a:lnTo>
                    <a:pt x="286" y="102"/>
                  </a:lnTo>
                  <a:lnTo>
                    <a:pt x="284" y="102"/>
                  </a:lnTo>
                  <a:lnTo>
                    <a:pt x="282" y="102"/>
                  </a:lnTo>
                  <a:lnTo>
                    <a:pt x="280" y="102"/>
                  </a:lnTo>
                  <a:lnTo>
                    <a:pt x="282" y="102"/>
                  </a:lnTo>
                  <a:lnTo>
                    <a:pt x="284" y="102"/>
                  </a:lnTo>
                  <a:lnTo>
                    <a:pt x="284" y="104"/>
                  </a:lnTo>
                  <a:lnTo>
                    <a:pt x="286" y="104"/>
                  </a:lnTo>
                  <a:lnTo>
                    <a:pt x="288" y="104"/>
                  </a:lnTo>
                  <a:lnTo>
                    <a:pt x="290" y="104"/>
                  </a:lnTo>
                  <a:lnTo>
                    <a:pt x="292" y="104"/>
                  </a:lnTo>
                  <a:lnTo>
                    <a:pt x="294" y="104"/>
                  </a:lnTo>
                  <a:lnTo>
                    <a:pt x="296" y="104"/>
                  </a:lnTo>
                  <a:lnTo>
                    <a:pt x="300" y="102"/>
                  </a:lnTo>
                  <a:lnTo>
                    <a:pt x="302" y="104"/>
                  </a:lnTo>
                  <a:lnTo>
                    <a:pt x="304" y="104"/>
                  </a:lnTo>
                  <a:lnTo>
                    <a:pt x="306" y="104"/>
                  </a:lnTo>
                  <a:lnTo>
                    <a:pt x="308" y="104"/>
                  </a:lnTo>
                  <a:lnTo>
                    <a:pt x="310" y="104"/>
                  </a:lnTo>
                  <a:lnTo>
                    <a:pt x="310" y="106"/>
                  </a:lnTo>
                  <a:lnTo>
                    <a:pt x="312" y="106"/>
                  </a:lnTo>
                  <a:lnTo>
                    <a:pt x="312" y="104"/>
                  </a:lnTo>
                  <a:lnTo>
                    <a:pt x="316" y="104"/>
                  </a:lnTo>
                  <a:lnTo>
                    <a:pt x="316" y="102"/>
                  </a:lnTo>
                  <a:lnTo>
                    <a:pt x="318" y="102"/>
                  </a:lnTo>
                  <a:lnTo>
                    <a:pt x="320" y="102"/>
                  </a:lnTo>
                  <a:lnTo>
                    <a:pt x="322" y="102"/>
                  </a:lnTo>
                  <a:lnTo>
                    <a:pt x="324" y="102"/>
                  </a:lnTo>
                  <a:lnTo>
                    <a:pt x="326" y="102"/>
                  </a:lnTo>
                  <a:lnTo>
                    <a:pt x="328" y="102"/>
                  </a:lnTo>
                  <a:lnTo>
                    <a:pt x="330" y="102"/>
                  </a:lnTo>
                  <a:lnTo>
                    <a:pt x="328" y="102"/>
                  </a:lnTo>
                  <a:lnTo>
                    <a:pt x="326" y="102"/>
                  </a:lnTo>
                  <a:lnTo>
                    <a:pt x="328" y="102"/>
                  </a:lnTo>
                  <a:lnTo>
                    <a:pt x="330" y="102"/>
                  </a:lnTo>
                  <a:lnTo>
                    <a:pt x="332" y="102"/>
                  </a:lnTo>
                  <a:lnTo>
                    <a:pt x="332" y="100"/>
                  </a:lnTo>
                  <a:lnTo>
                    <a:pt x="330" y="100"/>
                  </a:lnTo>
                  <a:lnTo>
                    <a:pt x="328" y="98"/>
                  </a:lnTo>
                  <a:lnTo>
                    <a:pt x="324" y="98"/>
                  </a:lnTo>
                  <a:lnTo>
                    <a:pt x="322" y="100"/>
                  </a:lnTo>
                  <a:lnTo>
                    <a:pt x="320" y="100"/>
                  </a:lnTo>
                  <a:lnTo>
                    <a:pt x="320" y="102"/>
                  </a:lnTo>
                  <a:lnTo>
                    <a:pt x="318" y="102"/>
                  </a:lnTo>
                  <a:lnTo>
                    <a:pt x="318" y="100"/>
                  </a:lnTo>
                  <a:lnTo>
                    <a:pt x="320" y="100"/>
                  </a:lnTo>
                  <a:lnTo>
                    <a:pt x="320" y="98"/>
                  </a:lnTo>
                  <a:lnTo>
                    <a:pt x="322" y="98"/>
                  </a:lnTo>
                  <a:lnTo>
                    <a:pt x="324" y="98"/>
                  </a:lnTo>
                  <a:lnTo>
                    <a:pt x="324" y="96"/>
                  </a:lnTo>
                  <a:lnTo>
                    <a:pt x="326" y="96"/>
                  </a:lnTo>
                  <a:lnTo>
                    <a:pt x="326" y="92"/>
                  </a:lnTo>
                  <a:lnTo>
                    <a:pt x="324" y="92"/>
                  </a:lnTo>
                  <a:lnTo>
                    <a:pt x="322" y="92"/>
                  </a:lnTo>
                  <a:lnTo>
                    <a:pt x="324" y="88"/>
                  </a:lnTo>
                  <a:lnTo>
                    <a:pt x="326" y="88"/>
                  </a:lnTo>
                  <a:lnTo>
                    <a:pt x="330" y="86"/>
                  </a:lnTo>
                  <a:lnTo>
                    <a:pt x="332" y="86"/>
                  </a:lnTo>
                  <a:lnTo>
                    <a:pt x="330" y="88"/>
                  </a:lnTo>
                  <a:lnTo>
                    <a:pt x="330" y="90"/>
                  </a:lnTo>
                  <a:lnTo>
                    <a:pt x="328" y="92"/>
                  </a:lnTo>
                  <a:lnTo>
                    <a:pt x="326" y="92"/>
                  </a:lnTo>
                  <a:lnTo>
                    <a:pt x="326" y="94"/>
                  </a:lnTo>
                  <a:lnTo>
                    <a:pt x="326" y="96"/>
                  </a:lnTo>
                  <a:lnTo>
                    <a:pt x="328" y="98"/>
                  </a:lnTo>
                  <a:lnTo>
                    <a:pt x="330" y="98"/>
                  </a:lnTo>
                  <a:lnTo>
                    <a:pt x="334" y="96"/>
                  </a:lnTo>
                  <a:lnTo>
                    <a:pt x="336" y="96"/>
                  </a:lnTo>
                  <a:lnTo>
                    <a:pt x="338" y="96"/>
                  </a:lnTo>
                  <a:lnTo>
                    <a:pt x="338" y="98"/>
                  </a:lnTo>
                  <a:lnTo>
                    <a:pt x="338" y="100"/>
                  </a:lnTo>
                  <a:lnTo>
                    <a:pt x="340" y="100"/>
                  </a:lnTo>
                  <a:lnTo>
                    <a:pt x="342" y="100"/>
                  </a:lnTo>
                  <a:lnTo>
                    <a:pt x="344" y="100"/>
                  </a:lnTo>
                  <a:lnTo>
                    <a:pt x="348" y="98"/>
                  </a:lnTo>
                  <a:lnTo>
                    <a:pt x="350" y="98"/>
                  </a:lnTo>
                  <a:lnTo>
                    <a:pt x="352" y="96"/>
                  </a:lnTo>
                  <a:lnTo>
                    <a:pt x="354" y="94"/>
                  </a:lnTo>
                  <a:lnTo>
                    <a:pt x="352" y="94"/>
                  </a:lnTo>
                  <a:lnTo>
                    <a:pt x="350" y="94"/>
                  </a:lnTo>
                  <a:lnTo>
                    <a:pt x="348" y="94"/>
                  </a:lnTo>
                  <a:lnTo>
                    <a:pt x="346" y="94"/>
                  </a:lnTo>
                  <a:lnTo>
                    <a:pt x="346" y="92"/>
                  </a:lnTo>
                  <a:lnTo>
                    <a:pt x="344" y="92"/>
                  </a:lnTo>
                  <a:lnTo>
                    <a:pt x="342" y="94"/>
                  </a:lnTo>
                  <a:lnTo>
                    <a:pt x="340" y="94"/>
                  </a:lnTo>
                  <a:lnTo>
                    <a:pt x="338" y="94"/>
                  </a:lnTo>
                  <a:lnTo>
                    <a:pt x="338" y="96"/>
                  </a:lnTo>
                  <a:lnTo>
                    <a:pt x="336" y="96"/>
                  </a:lnTo>
                  <a:lnTo>
                    <a:pt x="334" y="96"/>
                  </a:lnTo>
                  <a:lnTo>
                    <a:pt x="332" y="96"/>
                  </a:lnTo>
                  <a:lnTo>
                    <a:pt x="332" y="94"/>
                  </a:lnTo>
                  <a:lnTo>
                    <a:pt x="332" y="92"/>
                  </a:lnTo>
                  <a:lnTo>
                    <a:pt x="334" y="90"/>
                  </a:lnTo>
                  <a:lnTo>
                    <a:pt x="338" y="88"/>
                  </a:lnTo>
                  <a:lnTo>
                    <a:pt x="340" y="86"/>
                  </a:lnTo>
                  <a:lnTo>
                    <a:pt x="342" y="86"/>
                  </a:lnTo>
                  <a:lnTo>
                    <a:pt x="344" y="86"/>
                  </a:lnTo>
                  <a:lnTo>
                    <a:pt x="342" y="84"/>
                  </a:lnTo>
                  <a:lnTo>
                    <a:pt x="340" y="84"/>
                  </a:lnTo>
                  <a:lnTo>
                    <a:pt x="334" y="86"/>
                  </a:lnTo>
                  <a:lnTo>
                    <a:pt x="330" y="86"/>
                  </a:lnTo>
                  <a:lnTo>
                    <a:pt x="332" y="86"/>
                  </a:lnTo>
                  <a:lnTo>
                    <a:pt x="332" y="84"/>
                  </a:lnTo>
                  <a:lnTo>
                    <a:pt x="336" y="84"/>
                  </a:lnTo>
                  <a:lnTo>
                    <a:pt x="336" y="82"/>
                  </a:lnTo>
                  <a:lnTo>
                    <a:pt x="334" y="84"/>
                  </a:lnTo>
                  <a:lnTo>
                    <a:pt x="332" y="84"/>
                  </a:lnTo>
                  <a:lnTo>
                    <a:pt x="330" y="86"/>
                  </a:lnTo>
                  <a:lnTo>
                    <a:pt x="328" y="86"/>
                  </a:lnTo>
                  <a:lnTo>
                    <a:pt x="326" y="86"/>
                  </a:lnTo>
                  <a:lnTo>
                    <a:pt x="328" y="86"/>
                  </a:lnTo>
                  <a:lnTo>
                    <a:pt x="328" y="84"/>
                  </a:lnTo>
                  <a:lnTo>
                    <a:pt x="326" y="84"/>
                  </a:lnTo>
                  <a:lnTo>
                    <a:pt x="322" y="86"/>
                  </a:lnTo>
                  <a:lnTo>
                    <a:pt x="320" y="84"/>
                  </a:lnTo>
                  <a:lnTo>
                    <a:pt x="318" y="84"/>
                  </a:lnTo>
                  <a:lnTo>
                    <a:pt x="316" y="84"/>
                  </a:lnTo>
                  <a:lnTo>
                    <a:pt x="314" y="84"/>
                  </a:lnTo>
                  <a:lnTo>
                    <a:pt x="312" y="84"/>
                  </a:lnTo>
                  <a:lnTo>
                    <a:pt x="314" y="82"/>
                  </a:lnTo>
                  <a:lnTo>
                    <a:pt x="316" y="82"/>
                  </a:lnTo>
                  <a:lnTo>
                    <a:pt x="316" y="80"/>
                  </a:lnTo>
                  <a:lnTo>
                    <a:pt x="318" y="80"/>
                  </a:lnTo>
                  <a:lnTo>
                    <a:pt x="318" y="78"/>
                  </a:lnTo>
                  <a:lnTo>
                    <a:pt x="320" y="76"/>
                  </a:lnTo>
                  <a:lnTo>
                    <a:pt x="320" y="74"/>
                  </a:lnTo>
                  <a:lnTo>
                    <a:pt x="320" y="72"/>
                  </a:lnTo>
                  <a:lnTo>
                    <a:pt x="318" y="70"/>
                  </a:lnTo>
                  <a:lnTo>
                    <a:pt x="318" y="68"/>
                  </a:lnTo>
                  <a:lnTo>
                    <a:pt x="316" y="68"/>
                  </a:lnTo>
                  <a:lnTo>
                    <a:pt x="316" y="66"/>
                  </a:lnTo>
                  <a:lnTo>
                    <a:pt x="314" y="64"/>
                  </a:lnTo>
                  <a:lnTo>
                    <a:pt x="312" y="64"/>
                  </a:lnTo>
                  <a:lnTo>
                    <a:pt x="312" y="62"/>
                  </a:lnTo>
                  <a:lnTo>
                    <a:pt x="310" y="62"/>
                  </a:lnTo>
                  <a:lnTo>
                    <a:pt x="308" y="62"/>
                  </a:lnTo>
                  <a:lnTo>
                    <a:pt x="308" y="60"/>
                  </a:lnTo>
                  <a:lnTo>
                    <a:pt x="308" y="58"/>
                  </a:lnTo>
                  <a:lnTo>
                    <a:pt x="306" y="58"/>
                  </a:lnTo>
                  <a:lnTo>
                    <a:pt x="304" y="58"/>
                  </a:lnTo>
                  <a:lnTo>
                    <a:pt x="302" y="58"/>
                  </a:lnTo>
                  <a:lnTo>
                    <a:pt x="304" y="56"/>
                  </a:lnTo>
                  <a:lnTo>
                    <a:pt x="308" y="56"/>
                  </a:lnTo>
                  <a:lnTo>
                    <a:pt x="306" y="56"/>
                  </a:lnTo>
                  <a:lnTo>
                    <a:pt x="304" y="58"/>
                  </a:lnTo>
                  <a:lnTo>
                    <a:pt x="308" y="56"/>
                  </a:lnTo>
                  <a:lnTo>
                    <a:pt x="310" y="56"/>
                  </a:lnTo>
                  <a:lnTo>
                    <a:pt x="312" y="54"/>
                  </a:lnTo>
                  <a:lnTo>
                    <a:pt x="316" y="54"/>
                  </a:lnTo>
                  <a:lnTo>
                    <a:pt x="320" y="52"/>
                  </a:lnTo>
                  <a:lnTo>
                    <a:pt x="322" y="50"/>
                  </a:lnTo>
                  <a:lnTo>
                    <a:pt x="324" y="50"/>
                  </a:lnTo>
                  <a:lnTo>
                    <a:pt x="324" y="48"/>
                  </a:lnTo>
                  <a:lnTo>
                    <a:pt x="326" y="48"/>
                  </a:lnTo>
                  <a:lnTo>
                    <a:pt x="328" y="48"/>
                  </a:lnTo>
                  <a:lnTo>
                    <a:pt x="330" y="48"/>
                  </a:lnTo>
                  <a:lnTo>
                    <a:pt x="332" y="48"/>
                  </a:lnTo>
                  <a:lnTo>
                    <a:pt x="338" y="48"/>
                  </a:lnTo>
                  <a:lnTo>
                    <a:pt x="340" y="48"/>
                  </a:lnTo>
                  <a:lnTo>
                    <a:pt x="346" y="48"/>
                  </a:lnTo>
                  <a:lnTo>
                    <a:pt x="348" y="48"/>
                  </a:lnTo>
                  <a:lnTo>
                    <a:pt x="350" y="48"/>
                  </a:lnTo>
                  <a:lnTo>
                    <a:pt x="352" y="48"/>
                  </a:lnTo>
                  <a:lnTo>
                    <a:pt x="354" y="48"/>
                  </a:lnTo>
                  <a:lnTo>
                    <a:pt x="356" y="48"/>
                  </a:lnTo>
                  <a:lnTo>
                    <a:pt x="356" y="46"/>
                  </a:lnTo>
                  <a:lnTo>
                    <a:pt x="358" y="46"/>
                  </a:lnTo>
                  <a:lnTo>
                    <a:pt x="360" y="46"/>
                  </a:lnTo>
                  <a:lnTo>
                    <a:pt x="362" y="46"/>
                  </a:lnTo>
                  <a:lnTo>
                    <a:pt x="364" y="46"/>
                  </a:lnTo>
                  <a:lnTo>
                    <a:pt x="370" y="44"/>
                  </a:lnTo>
                  <a:lnTo>
                    <a:pt x="372" y="44"/>
                  </a:lnTo>
                  <a:lnTo>
                    <a:pt x="372" y="42"/>
                  </a:lnTo>
                  <a:lnTo>
                    <a:pt x="374" y="42"/>
                  </a:lnTo>
                  <a:lnTo>
                    <a:pt x="376" y="42"/>
                  </a:lnTo>
                  <a:lnTo>
                    <a:pt x="378" y="42"/>
                  </a:lnTo>
                  <a:lnTo>
                    <a:pt x="380" y="40"/>
                  </a:lnTo>
                  <a:lnTo>
                    <a:pt x="382" y="40"/>
                  </a:lnTo>
                  <a:lnTo>
                    <a:pt x="384" y="38"/>
                  </a:lnTo>
                  <a:lnTo>
                    <a:pt x="386" y="38"/>
                  </a:lnTo>
                  <a:lnTo>
                    <a:pt x="388" y="36"/>
                  </a:lnTo>
                  <a:lnTo>
                    <a:pt x="388" y="38"/>
                  </a:lnTo>
                  <a:lnTo>
                    <a:pt x="384" y="40"/>
                  </a:lnTo>
                  <a:lnTo>
                    <a:pt x="382" y="40"/>
                  </a:lnTo>
                  <a:lnTo>
                    <a:pt x="386" y="38"/>
                  </a:lnTo>
                  <a:lnTo>
                    <a:pt x="388" y="38"/>
                  </a:lnTo>
                  <a:lnTo>
                    <a:pt x="392" y="36"/>
                  </a:lnTo>
                  <a:lnTo>
                    <a:pt x="394" y="34"/>
                  </a:lnTo>
                  <a:lnTo>
                    <a:pt x="398" y="32"/>
                  </a:lnTo>
                  <a:lnTo>
                    <a:pt x="400" y="32"/>
                  </a:lnTo>
                  <a:lnTo>
                    <a:pt x="400" y="30"/>
                  </a:lnTo>
                  <a:lnTo>
                    <a:pt x="404" y="28"/>
                  </a:lnTo>
                  <a:lnTo>
                    <a:pt x="406" y="28"/>
                  </a:lnTo>
                  <a:lnTo>
                    <a:pt x="408" y="28"/>
                  </a:lnTo>
                  <a:lnTo>
                    <a:pt x="410" y="26"/>
                  </a:lnTo>
                  <a:lnTo>
                    <a:pt x="412" y="26"/>
                  </a:lnTo>
                  <a:lnTo>
                    <a:pt x="414" y="26"/>
                  </a:lnTo>
                  <a:lnTo>
                    <a:pt x="414" y="24"/>
                  </a:lnTo>
                  <a:lnTo>
                    <a:pt x="420" y="22"/>
                  </a:lnTo>
                  <a:lnTo>
                    <a:pt x="422" y="22"/>
                  </a:lnTo>
                  <a:lnTo>
                    <a:pt x="424" y="22"/>
                  </a:lnTo>
                  <a:lnTo>
                    <a:pt x="426" y="20"/>
                  </a:lnTo>
                  <a:lnTo>
                    <a:pt x="428" y="20"/>
                  </a:lnTo>
                  <a:lnTo>
                    <a:pt x="430" y="20"/>
                  </a:lnTo>
                  <a:lnTo>
                    <a:pt x="430" y="18"/>
                  </a:lnTo>
                  <a:lnTo>
                    <a:pt x="432" y="18"/>
                  </a:lnTo>
                  <a:lnTo>
                    <a:pt x="434" y="18"/>
                  </a:lnTo>
                  <a:lnTo>
                    <a:pt x="432" y="20"/>
                  </a:lnTo>
                  <a:lnTo>
                    <a:pt x="430" y="20"/>
                  </a:lnTo>
                  <a:lnTo>
                    <a:pt x="428" y="22"/>
                  </a:lnTo>
                  <a:lnTo>
                    <a:pt x="426" y="22"/>
                  </a:lnTo>
                  <a:lnTo>
                    <a:pt x="424" y="22"/>
                  </a:lnTo>
                  <a:lnTo>
                    <a:pt x="428" y="22"/>
                  </a:lnTo>
                  <a:lnTo>
                    <a:pt x="430" y="22"/>
                  </a:lnTo>
                  <a:lnTo>
                    <a:pt x="430" y="20"/>
                  </a:lnTo>
                  <a:lnTo>
                    <a:pt x="434" y="20"/>
                  </a:lnTo>
                  <a:lnTo>
                    <a:pt x="436" y="20"/>
                  </a:lnTo>
                  <a:lnTo>
                    <a:pt x="438" y="20"/>
                  </a:lnTo>
                  <a:lnTo>
                    <a:pt x="440" y="20"/>
                  </a:lnTo>
                  <a:lnTo>
                    <a:pt x="442" y="20"/>
                  </a:lnTo>
                  <a:lnTo>
                    <a:pt x="448" y="18"/>
                  </a:lnTo>
                  <a:lnTo>
                    <a:pt x="450" y="18"/>
                  </a:lnTo>
                  <a:lnTo>
                    <a:pt x="458" y="16"/>
                  </a:lnTo>
                  <a:lnTo>
                    <a:pt x="460" y="14"/>
                  </a:lnTo>
                  <a:lnTo>
                    <a:pt x="462" y="14"/>
                  </a:lnTo>
                  <a:lnTo>
                    <a:pt x="466" y="12"/>
                  </a:lnTo>
                  <a:lnTo>
                    <a:pt x="470" y="12"/>
                  </a:lnTo>
                  <a:lnTo>
                    <a:pt x="470" y="14"/>
                  </a:lnTo>
                  <a:lnTo>
                    <a:pt x="468" y="14"/>
                  </a:lnTo>
                  <a:lnTo>
                    <a:pt x="464" y="16"/>
                  </a:lnTo>
                  <a:lnTo>
                    <a:pt x="462" y="16"/>
                  </a:lnTo>
                  <a:lnTo>
                    <a:pt x="464" y="16"/>
                  </a:lnTo>
                  <a:lnTo>
                    <a:pt x="462" y="18"/>
                  </a:lnTo>
                  <a:lnTo>
                    <a:pt x="462" y="20"/>
                  </a:lnTo>
                  <a:lnTo>
                    <a:pt x="464" y="16"/>
                  </a:lnTo>
                  <a:lnTo>
                    <a:pt x="466" y="16"/>
                  </a:lnTo>
                  <a:lnTo>
                    <a:pt x="468" y="16"/>
                  </a:lnTo>
                  <a:lnTo>
                    <a:pt x="470" y="16"/>
                  </a:lnTo>
                  <a:lnTo>
                    <a:pt x="472" y="14"/>
                  </a:lnTo>
                  <a:lnTo>
                    <a:pt x="476" y="14"/>
                  </a:lnTo>
                  <a:lnTo>
                    <a:pt x="478" y="14"/>
                  </a:lnTo>
                  <a:lnTo>
                    <a:pt x="474" y="14"/>
                  </a:lnTo>
                  <a:lnTo>
                    <a:pt x="472" y="14"/>
                  </a:lnTo>
                  <a:lnTo>
                    <a:pt x="470" y="14"/>
                  </a:lnTo>
                  <a:lnTo>
                    <a:pt x="470" y="12"/>
                  </a:lnTo>
                  <a:lnTo>
                    <a:pt x="468" y="12"/>
                  </a:lnTo>
                  <a:lnTo>
                    <a:pt x="470" y="12"/>
                  </a:lnTo>
                  <a:lnTo>
                    <a:pt x="472" y="10"/>
                  </a:lnTo>
                  <a:lnTo>
                    <a:pt x="476" y="10"/>
                  </a:lnTo>
                  <a:lnTo>
                    <a:pt x="480" y="8"/>
                  </a:lnTo>
                  <a:lnTo>
                    <a:pt x="484" y="8"/>
                  </a:lnTo>
                  <a:lnTo>
                    <a:pt x="488" y="8"/>
                  </a:lnTo>
                  <a:lnTo>
                    <a:pt x="490" y="6"/>
                  </a:lnTo>
                  <a:lnTo>
                    <a:pt x="490" y="8"/>
                  </a:lnTo>
                  <a:lnTo>
                    <a:pt x="488" y="8"/>
                  </a:lnTo>
                  <a:lnTo>
                    <a:pt x="486" y="8"/>
                  </a:lnTo>
                  <a:lnTo>
                    <a:pt x="488" y="8"/>
                  </a:lnTo>
                  <a:lnTo>
                    <a:pt x="490" y="8"/>
                  </a:lnTo>
                  <a:lnTo>
                    <a:pt x="488" y="8"/>
                  </a:lnTo>
                  <a:lnTo>
                    <a:pt x="486" y="8"/>
                  </a:lnTo>
                  <a:lnTo>
                    <a:pt x="482" y="10"/>
                  </a:lnTo>
                  <a:lnTo>
                    <a:pt x="484" y="10"/>
                  </a:lnTo>
                  <a:lnTo>
                    <a:pt x="488" y="10"/>
                  </a:lnTo>
                  <a:lnTo>
                    <a:pt x="490" y="8"/>
                  </a:lnTo>
                  <a:lnTo>
                    <a:pt x="492" y="8"/>
                  </a:lnTo>
                  <a:lnTo>
                    <a:pt x="494" y="8"/>
                  </a:lnTo>
                  <a:lnTo>
                    <a:pt x="496" y="8"/>
                  </a:lnTo>
                  <a:lnTo>
                    <a:pt x="498" y="8"/>
                  </a:lnTo>
                  <a:lnTo>
                    <a:pt x="500" y="8"/>
                  </a:lnTo>
                  <a:lnTo>
                    <a:pt x="502" y="8"/>
                  </a:lnTo>
                  <a:lnTo>
                    <a:pt x="504" y="8"/>
                  </a:lnTo>
                  <a:lnTo>
                    <a:pt x="506" y="8"/>
                  </a:lnTo>
                  <a:lnTo>
                    <a:pt x="508" y="8"/>
                  </a:lnTo>
                  <a:lnTo>
                    <a:pt x="510" y="8"/>
                  </a:lnTo>
                  <a:lnTo>
                    <a:pt x="510" y="6"/>
                  </a:lnTo>
                  <a:lnTo>
                    <a:pt x="516" y="6"/>
                  </a:lnTo>
                  <a:lnTo>
                    <a:pt x="518" y="6"/>
                  </a:lnTo>
                  <a:lnTo>
                    <a:pt x="522" y="6"/>
                  </a:lnTo>
                  <a:lnTo>
                    <a:pt x="524" y="6"/>
                  </a:lnTo>
                  <a:lnTo>
                    <a:pt x="526" y="4"/>
                  </a:lnTo>
                  <a:lnTo>
                    <a:pt x="528" y="4"/>
                  </a:lnTo>
                  <a:lnTo>
                    <a:pt x="530" y="2"/>
                  </a:lnTo>
                  <a:lnTo>
                    <a:pt x="532" y="2"/>
                  </a:lnTo>
                  <a:lnTo>
                    <a:pt x="536" y="0"/>
                  </a:lnTo>
                  <a:lnTo>
                    <a:pt x="538" y="0"/>
                  </a:lnTo>
                  <a:lnTo>
                    <a:pt x="540" y="0"/>
                  </a:lnTo>
                  <a:lnTo>
                    <a:pt x="542" y="0"/>
                  </a:lnTo>
                  <a:lnTo>
                    <a:pt x="542" y="2"/>
                  </a:lnTo>
                  <a:lnTo>
                    <a:pt x="544" y="2"/>
                  </a:lnTo>
                  <a:lnTo>
                    <a:pt x="546" y="2"/>
                  </a:lnTo>
                  <a:lnTo>
                    <a:pt x="548" y="2"/>
                  </a:lnTo>
                  <a:lnTo>
                    <a:pt x="550" y="2"/>
                  </a:lnTo>
                  <a:lnTo>
                    <a:pt x="550" y="4"/>
                  </a:lnTo>
                  <a:lnTo>
                    <a:pt x="548" y="4"/>
                  </a:lnTo>
                  <a:lnTo>
                    <a:pt x="544" y="6"/>
                  </a:lnTo>
                  <a:lnTo>
                    <a:pt x="542" y="6"/>
                  </a:lnTo>
                  <a:lnTo>
                    <a:pt x="540" y="6"/>
                  </a:lnTo>
                  <a:lnTo>
                    <a:pt x="538" y="6"/>
                  </a:lnTo>
                  <a:lnTo>
                    <a:pt x="536" y="6"/>
                  </a:lnTo>
                  <a:lnTo>
                    <a:pt x="538" y="6"/>
                  </a:lnTo>
                  <a:lnTo>
                    <a:pt x="538" y="8"/>
                  </a:lnTo>
                  <a:lnTo>
                    <a:pt x="536" y="8"/>
                  </a:lnTo>
                  <a:lnTo>
                    <a:pt x="534" y="10"/>
                  </a:lnTo>
                  <a:lnTo>
                    <a:pt x="536" y="10"/>
                  </a:lnTo>
                  <a:lnTo>
                    <a:pt x="536" y="8"/>
                  </a:lnTo>
                  <a:lnTo>
                    <a:pt x="538" y="8"/>
                  </a:lnTo>
                  <a:lnTo>
                    <a:pt x="542" y="8"/>
                  </a:lnTo>
                  <a:lnTo>
                    <a:pt x="544" y="6"/>
                  </a:lnTo>
                  <a:lnTo>
                    <a:pt x="548" y="6"/>
                  </a:lnTo>
                  <a:lnTo>
                    <a:pt x="550" y="6"/>
                  </a:lnTo>
                  <a:lnTo>
                    <a:pt x="552" y="6"/>
                  </a:lnTo>
                  <a:lnTo>
                    <a:pt x="552" y="4"/>
                  </a:lnTo>
                  <a:lnTo>
                    <a:pt x="554" y="4"/>
                  </a:lnTo>
                  <a:lnTo>
                    <a:pt x="558" y="4"/>
                  </a:lnTo>
                  <a:lnTo>
                    <a:pt x="556" y="6"/>
                  </a:lnTo>
                  <a:lnTo>
                    <a:pt x="554" y="6"/>
                  </a:lnTo>
                  <a:lnTo>
                    <a:pt x="556" y="4"/>
                  </a:lnTo>
                  <a:lnTo>
                    <a:pt x="558" y="4"/>
                  </a:lnTo>
                  <a:lnTo>
                    <a:pt x="560" y="4"/>
                  </a:lnTo>
                  <a:lnTo>
                    <a:pt x="560" y="6"/>
                  </a:lnTo>
                  <a:lnTo>
                    <a:pt x="558" y="6"/>
                  </a:lnTo>
                  <a:lnTo>
                    <a:pt x="556" y="6"/>
                  </a:lnTo>
                  <a:lnTo>
                    <a:pt x="556" y="8"/>
                  </a:lnTo>
                  <a:lnTo>
                    <a:pt x="558" y="8"/>
                  </a:lnTo>
                  <a:lnTo>
                    <a:pt x="560" y="8"/>
                  </a:lnTo>
                  <a:lnTo>
                    <a:pt x="560" y="10"/>
                  </a:lnTo>
                  <a:lnTo>
                    <a:pt x="562" y="8"/>
                  </a:lnTo>
                  <a:lnTo>
                    <a:pt x="564" y="8"/>
                  </a:lnTo>
                  <a:lnTo>
                    <a:pt x="566" y="8"/>
                  </a:lnTo>
                  <a:lnTo>
                    <a:pt x="568" y="8"/>
                  </a:lnTo>
                  <a:lnTo>
                    <a:pt x="568" y="6"/>
                  </a:lnTo>
                  <a:lnTo>
                    <a:pt x="570" y="6"/>
                  </a:lnTo>
                  <a:lnTo>
                    <a:pt x="572" y="6"/>
                  </a:lnTo>
                  <a:lnTo>
                    <a:pt x="574" y="6"/>
                  </a:lnTo>
                  <a:lnTo>
                    <a:pt x="576" y="6"/>
                  </a:lnTo>
                  <a:lnTo>
                    <a:pt x="578" y="6"/>
                  </a:lnTo>
                  <a:lnTo>
                    <a:pt x="580" y="6"/>
                  </a:lnTo>
                  <a:lnTo>
                    <a:pt x="584" y="6"/>
                  </a:lnTo>
                  <a:lnTo>
                    <a:pt x="584" y="8"/>
                  </a:lnTo>
                  <a:lnTo>
                    <a:pt x="586" y="8"/>
                  </a:lnTo>
                  <a:lnTo>
                    <a:pt x="586" y="6"/>
                  </a:lnTo>
                  <a:lnTo>
                    <a:pt x="588" y="6"/>
                  </a:lnTo>
                  <a:lnTo>
                    <a:pt x="590" y="8"/>
                  </a:lnTo>
                  <a:lnTo>
                    <a:pt x="592" y="8"/>
                  </a:lnTo>
                  <a:lnTo>
                    <a:pt x="588" y="10"/>
                  </a:lnTo>
                  <a:lnTo>
                    <a:pt x="584" y="10"/>
                  </a:lnTo>
                  <a:lnTo>
                    <a:pt x="584" y="12"/>
                  </a:lnTo>
                  <a:lnTo>
                    <a:pt x="582" y="12"/>
                  </a:lnTo>
                  <a:lnTo>
                    <a:pt x="584" y="12"/>
                  </a:lnTo>
                  <a:lnTo>
                    <a:pt x="586" y="12"/>
                  </a:lnTo>
                  <a:lnTo>
                    <a:pt x="588" y="12"/>
                  </a:lnTo>
                  <a:lnTo>
                    <a:pt x="588" y="14"/>
                  </a:lnTo>
                  <a:lnTo>
                    <a:pt x="586" y="14"/>
                  </a:lnTo>
                  <a:lnTo>
                    <a:pt x="584" y="14"/>
                  </a:lnTo>
                  <a:lnTo>
                    <a:pt x="582" y="14"/>
                  </a:lnTo>
                  <a:lnTo>
                    <a:pt x="582" y="12"/>
                  </a:lnTo>
                  <a:lnTo>
                    <a:pt x="580" y="12"/>
                  </a:lnTo>
                  <a:lnTo>
                    <a:pt x="580" y="14"/>
                  </a:lnTo>
                  <a:lnTo>
                    <a:pt x="578" y="14"/>
                  </a:lnTo>
                  <a:lnTo>
                    <a:pt x="580" y="14"/>
                  </a:lnTo>
                  <a:lnTo>
                    <a:pt x="582" y="14"/>
                  </a:lnTo>
                  <a:lnTo>
                    <a:pt x="584" y="14"/>
                  </a:lnTo>
                  <a:lnTo>
                    <a:pt x="586" y="14"/>
                  </a:lnTo>
                  <a:lnTo>
                    <a:pt x="588" y="14"/>
                  </a:lnTo>
                  <a:lnTo>
                    <a:pt x="592" y="14"/>
                  </a:lnTo>
                  <a:lnTo>
                    <a:pt x="590" y="14"/>
                  </a:lnTo>
                  <a:lnTo>
                    <a:pt x="588" y="14"/>
                  </a:lnTo>
                  <a:lnTo>
                    <a:pt x="588" y="16"/>
                  </a:lnTo>
                  <a:lnTo>
                    <a:pt x="586" y="16"/>
                  </a:lnTo>
                  <a:lnTo>
                    <a:pt x="588" y="16"/>
                  </a:lnTo>
                  <a:lnTo>
                    <a:pt x="590" y="16"/>
                  </a:lnTo>
                  <a:lnTo>
                    <a:pt x="592" y="16"/>
                  </a:lnTo>
                  <a:lnTo>
                    <a:pt x="592" y="18"/>
                  </a:lnTo>
                  <a:lnTo>
                    <a:pt x="594" y="18"/>
                  </a:lnTo>
                  <a:lnTo>
                    <a:pt x="594" y="16"/>
                  </a:lnTo>
                  <a:lnTo>
                    <a:pt x="596" y="16"/>
                  </a:lnTo>
                  <a:lnTo>
                    <a:pt x="598" y="16"/>
                  </a:lnTo>
                  <a:lnTo>
                    <a:pt x="604" y="14"/>
                  </a:lnTo>
                  <a:lnTo>
                    <a:pt x="606" y="14"/>
                  </a:lnTo>
                  <a:lnTo>
                    <a:pt x="608" y="14"/>
                  </a:lnTo>
                  <a:lnTo>
                    <a:pt x="610" y="16"/>
                  </a:lnTo>
                  <a:lnTo>
                    <a:pt x="608" y="16"/>
                  </a:lnTo>
                  <a:lnTo>
                    <a:pt x="606" y="16"/>
                  </a:lnTo>
                  <a:lnTo>
                    <a:pt x="608" y="16"/>
                  </a:lnTo>
                  <a:lnTo>
                    <a:pt x="612" y="16"/>
                  </a:lnTo>
                  <a:lnTo>
                    <a:pt x="616" y="16"/>
                  </a:lnTo>
                  <a:lnTo>
                    <a:pt x="616" y="14"/>
                  </a:lnTo>
                  <a:lnTo>
                    <a:pt x="618" y="14"/>
                  </a:lnTo>
                  <a:lnTo>
                    <a:pt x="622" y="14"/>
                  </a:lnTo>
                  <a:lnTo>
                    <a:pt x="624" y="14"/>
                  </a:lnTo>
                  <a:lnTo>
                    <a:pt x="624" y="16"/>
                  </a:lnTo>
                  <a:lnTo>
                    <a:pt x="624" y="14"/>
                  </a:lnTo>
                  <a:lnTo>
                    <a:pt x="626" y="14"/>
                  </a:lnTo>
                  <a:lnTo>
                    <a:pt x="628" y="14"/>
                  </a:lnTo>
                  <a:lnTo>
                    <a:pt x="628" y="16"/>
                  </a:lnTo>
                  <a:lnTo>
                    <a:pt x="630" y="16"/>
                  </a:lnTo>
                  <a:lnTo>
                    <a:pt x="632" y="16"/>
                  </a:lnTo>
                  <a:lnTo>
                    <a:pt x="634" y="16"/>
                  </a:lnTo>
                  <a:lnTo>
                    <a:pt x="634" y="18"/>
                  </a:lnTo>
                  <a:lnTo>
                    <a:pt x="636" y="18"/>
                  </a:lnTo>
                  <a:lnTo>
                    <a:pt x="638" y="18"/>
                  </a:lnTo>
                  <a:lnTo>
                    <a:pt x="640" y="18"/>
                  </a:lnTo>
                  <a:lnTo>
                    <a:pt x="640" y="20"/>
                  </a:lnTo>
                  <a:lnTo>
                    <a:pt x="642" y="20"/>
                  </a:lnTo>
                  <a:lnTo>
                    <a:pt x="644" y="20"/>
                  </a:lnTo>
                  <a:lnTo>
                    <a:pt x="646" y="20"/>
                  </a:lnTo>
                  <a:lnTo>
                    <a:pt x="648" y="22"/>
                  </a:lnTo>
                  <a:lnTo>
                    <a:pt x="650" y="22"/>
                  </a:lnTo>
                  <a:lnTo>
                    <a:pt x="654" y="22"/>
                  </a:lnTo>
                  <a:lnTo>
                    <a:pt x="658" y="20"/>
                  </a:lnTo>
                  <a:lnTo>
                    <a:pt x="660" y="22"/>
                  </a:lnTo>
                  <a:lnTo>
                    <a:pt x="662" y="22"/>
                  </a:lnTo>
                  <a:lnTo>
                    <a:pt x="664" y="22"/>
                  </a:lnTo>
                  <a:lnTo>
                    <a:pt x="666" y="22"/>
                  </a:lnTo>
                  <a:lnTo>
                    <a:pt x="668" y="22"/>
                  </a:lnTo>
                  <a:lnTo>
                    <a:pt x="670" y="22"/>
                  </a:lnTo>
                  <a:lnTo>
                    <a:pt x="670" y="24"/>
                  </a:lnTo>
                  <a:lnTo>
                    <a:pt x="672" y="24"/>
                  </a:lnTo>
                  <a:lnTo>
                    <a:pt x="674" y="24"/>
                  </a:lnTo>
                  <a:lnTo>
                    <a:pt x="676" y="26"/>
                  </a:lnTo>
                  <a:lnTo>
                    <a:pt x="678" y="26"/>
                  </a:lnTo>
                  <a:lnTo>
                    <a:pt x="682" y="26"/>
                  </a:lnTo>
                  <a:lnTo>
                    <a:pt x="684" y="26"/>
                  </a:lnTo>
                  <a:lnTo>
                    <a:pt x="684" y="24"/>
                  </a:lnTo>
                  <a:lnTo>
                    <a:pt x="686" y="24"/>
                  </a:lnTo>
                  <a:lnTo>
                    <a:pt x="688" y="24"/>
                  </a:lnTo>
                  <a:lnTo>
                    <a:pt x="690" y="24"/>
                  </a:lnTo>
                  <a:lnTo>
                    <a:pt x="692" y="24"/>
                  </a:lnTo>
                  <a:lnTo>
                    <a:pt x="698" y="22"/>
                  </a:lnTo>
                  <a:lnTo>
                    <a:pt x="698" y="24"/>
                  </a:lnTo>
                  <a:lnTo>
                    <a:pt x="700" y="24"/>
                  </a:lnTo>
                  <a:lnTo>
                    <a:pt x="700" y="22"/>
                  </a:lnTo>
                  <a:lnTo>
                    <a:pt x="702" y="22"/>
                  </a:lnTo>
                  <a:lnTo>
                    <a:pt x="704" y="24"/>
                  </a:lnTo>
                  <a:lnTo>
                    <a:pt x="704" y="22"/>
                  </a:lnTo>
                  <a:lnTo>
                    <a:pt x="706" y="22"/>
                  </a:lnTo>
                  <a:lnTo>
                    <a:pt x="708" y="24"/>
                  </a:lnTo>
                  <a:lnTo>
                    <a:pt x="710" y="24"/>
                  </a:lnTo>
                  <a:lnTo>
                    <a:pt x="712" y="24"/>
                  </a:lnTo>
                  <a:lnTo>
                    <a:pt x="714" y="26"/>
                  </a:lnTo>
                  <a:lnTo>
                    <a:pt x="714" y="28"/>
                  </a:lnTo>
                  <a:lnTo>
                    <a:pt x="716" y="28"/>
                  </a:lnTo>
                  <a:lnTo>
                    <a:pt x="718" y="30"/>
                  </a:lnTo>
                  <a:lnTo>
                    <a:pt x="720" y="30"/>
                  </a:lnTo>
                  <a:lnTo>
                    <a:pt x="722" y="30"/>
                  </a:lnTo>
                  <a:lnTo>
                    <a:pt x="722" y="32"/>
                  </a:lnTo>
                  <a:lnTo>
                    <a:pt x="724" y="32"/>
                  </a:lnTo>
                  <a:lnTo>
                    <a:pt x="726" y="32"/>
                  </a:lnTo>
                  <a:lnTo>
                    <a:pt x="724" y="32"/>
                  </a:lnTo>
                  <a:lnTo>
                    <a:pt x="726" y="32"/>
                  </a:lnTo>
                  <a:lnTo>
                    <a:pt x="728" y="32"/>
                  </a:lnTo>
                  <a:lnTo>
                    <a:pt x="726" y="34"/>
                  </a:lnTo>
                  <a:lnTo>
                    <a:pt x="724" y="36"/>
                  </a:lnTo>
                  <a:lnTo>
                    <a:pt x="712" y="46"/>
                  </a:lnTo>
                  <a:lnTo>
                    <a:pt x="700" y="54"/>
                  </a:lnTo>
                  <a:lnTo>
                    <a:pt x="692" y="60"/>
                  </a:lnTo>
                  <a:lnTo>
                    <a:pt x="688" y="64"/>
                  </a:lnTo>
                  <a:lnTo>
                    <a:pt x="686" y="68"/>
                  </a:lnTo>
                  <a:lnTo>
                    <a:pt x="682" y="70"/>
                  </a:lnTo>
                  <a:lnTo>
                    <a:pt x="676" y="74"/>
                  </a:lnTo>
                  <a:lnTo>
                    <a:pt x="670" y="80"/>
                  </a:lnTo>
                  <a:lnTo>
                    <a:pt x="664" y="84"/>
                  </a:lnTo>
                  <a:lnTo>
                    <a:pt x="660" y="88"/>
                  </a:lnTo>
                  <a:lnTo>
                    <a:pt x="654" y="92"/>
                  </a:lnTo>
                  <a:lnTo>
                    <a:pt x="650" y="96"/>
                  </a:lnTo>
                  <a:lnTo>
                    <a:pt x="640" y="104"/>
                  </a:lnTo>
                  <a:lnTo>
                    <a:pt x="632" y="112"/>
                  </a:lnTo>
                  <a:lnTo>
                    <a:pt x="622" y="122"/>
                  </a:lnTo>
                  <a:lnTo>
                    <a:pt x="620" y="124"/>
                  </a:lnTo>
                  <a:lnTo>
                    <a:pt x="618" y="124"/>
                  </a:lnTo>
                  <a:lnTo>
                    <a:pt x="596" y="144"/>
                  </a:lnTo>
                  <a:lnTo>
                    <a:pt x="592" y="150"/>
                  </a:lnTo>
                  <a:lnTo>
                    <a:pt x="590" y="150"/>
                  </a:lnTo>
                  <a:lnTo>
                    <a:pt x="572" y="166"/>
                  </a:lnTo>
                  <a:lnTo>
                    <a:pt x="562" y="174"/>
                  </a:lnTo>
                  <a:lnTo>
                    <a:pt x="522" y="212"/>
                  </a:lnTo>
                  <a:lnTo>
                    <a:pt x="510" y="224"/>
                  </a:lnTo>
                  <a:lnTo>
                    <a:pt x="508" y="226"/>
                  </a:lnTo>
                  <a:lnTo>
                    <a:pt x="514" y="228"/>
                  </a:lnTo>
                  <a:lnTo>
                    <a:pt x="516" y="228"/>
                  </a:lnTo>
                  <a:lnTo>
                    <a:pt x="516" y="226"/>
                  </a:lnTo>
                  <a:lnTo>
                    <a:pt x="522" y="228"/>
                  </a:lnTo>
                  <a:lnTo>
                    <a:pt x="522" y="230"/>
                  </a:lnTo>
                  <a:lnTo>
                    <a:pt x="524" y="228"/>
                  </a:lnTo>
                  <a:lnTo>
                    <a:pt x="526" y="228"/>
                  </a:lnTo>
                  <a:lnTo>
                    <a:pt x="528" y="226"/>
                  </a:lnTo>
                  <a:lnTo>
                    <a:pt x="532" y="226"/>
                  </a:lnTo>
                  <a:lnTo>
                    <a:pt x="534" y="226"/>
                  </a:lnTo>
                  <a:lnTo>
                    <a:pt x="542" y="226"/>
                  </a:lnTo>
                  <a:lnTo>
                    <a:pt x="540" y="226"/>
                  </a:lnTo>
                  <a:lnTo>
                    <a:pt x="538" y="228"/>
                  </a:lnTo>
                  <a:lnTo>
                    <a:pt x="536" y="230"/>
                  </a:lnTo>
                  <a:lnTo>
                    <a:pt x="534" y="232"/>
                  </a:lnTo>
                  <a:lnTo>
                    <a:pt x="534" y="234"/>
                  </a:lnTo>
                  <a:lnTo>
                    <a:pt x="536" y="234"/>
                  </a:lnTo>
                  <a:lnTo>
                    <a:pt x="538" y="236"/>
                  </a:lnTo>
                  <a:lnTo>
                    <a:pt x="538" y="238"/>
                  </a:lnTo>
                  <a:lnTo>
                    <a:pt x="536" y="238"/>
                  </a:lnTo>
                  <a:lnTo>
                    <a:pt x="536" y="240"/>
                  </a:lnTo>
                  <a:lnTo>
                    <a:pt x="538" y="240"/>
                  </a:lnTo>
                  <a:lnTo>
                    <a:pt x="538" y="242"/>
                  </a:lnTo>
                  <a:lnTo>
                    <a:pt x="540" y="244"/>
                  </a:lnTo>
                  <a:lnTo>
                    <a:pt x="540" y="246"/>
                  </a:lnTo>
                  <a:lnTo>
                    <a:pt x="542" y="248"/>
                  </a:lnTo>
                  <a:lnTo>
                    <a:pt x="542" y="250"/>
                  </a:lnTo>
                  <a:lnTo>
                    <a:pt x="540" y="250"/>
                  </a:lnTo>
                  <a:lnTo>
                    <a:pt x="540" y="254"/>
                  </a:lnTo>
                  <a:lnTo>
                    <a:pt x="538" y="254"/>
                  </a:lnTo>
                  <a:lnTo>
                    <a:pt x="538" y="256"/>
                  </a:lnTo>
                  <a:lnTo>
                    <a:pt x="536" y="256"/>
                  </a:lnTo>
                  <a:lnTo>
                    <a:pt x="538" y="256"/>
                  </a:lnTo>
                  <a:lnTo>
                    <a:pt x="540" y="254"/>
                  </a:lnTo>
                  <a:lnTo>
                    <a:pt x="542" y="254"/>
                  </a:lnTo>
                  <a:lnTo>
                    <a:pt x="546" y="252"/>
                  </a:lnTo>
                  <a:lnTo>
                    <a:pt x="548" y="252"/>
                  </a:lnTo>
                  <a:lnTo>
                    <a:pt x="550" y="252"/>
                  </a:lnTo>
                  <a:lnTo>
                    <a:pt x="552" y="250"/>
                  </a:lnTo>
                  <a:lnTo>
                    <a:pt x="554" y="250"/>
                  </a:lnTo>
                  <a:lnTo>
                    <a:pt x="556" y="250"/>
                  </a:lnTo>
                  <a:lnTo>
                    <a:pt x="558" y="250"/>
                  </a:lnTo>
                  <a:lnTo>
                    <a:pt x="560" y="248"/>
                  </a:lnTo>
                  <a:lnTo>
                    <a:pt x="562" y="248"/>
                  </a:lnTo>
                  <a:lnTo>
                    <a:pt x="562" y="246"/>
                  </a:lnTo>
                  <a:lnTo>
                    <a:pt x="564" y="246"/>
                  </a:lnTo>
                  <a:lnTo>
                    <a:pt x="566" y="246"/>
                  </a:lnTo>
                  <a:lnTo>
                    <a:pt x="568" y="246"/>
                  </a:lnTo>
                  <a:lnTo>
                    <a:pt x="570" y="244"/>
                  </a:lnTo>
                  <a:lnTo>
                    <a:pt x="572" y="244"/>
                  </a:lnTo>
                  <a:lnTo>
                    <a:pt x="570" y="242"/>
                  </a:lnTo>
                  <a:lnTo>
                    <a:pt x="572" y="242"/>
                  </a:lnTo>
                  <a:lnTo>
                    <a:pt x="574" y="242"/>
                  </a:lnTo>
                  <a:lnTo>
                    <a:pt x="576" y="242"/>
                  </a:lnTo>
                  <a:lnTo>
                    <a:pt x="578" y="240"/>
                  </a:lnTo>
                  <a:lnTo>
                    <a:pt x="582" y="240"/>
                  </a:lnTo>
                  <a:lnTo>
                    <a:pt x="590" y="238"/>
                  </a:lnTo>
                  <a:lnTo>
                    <a:pt x="590" y="240"/>
                  </a:lnTo>
                  <a:lnTo>
                    <a:pt x="592" y="242"/>
                  </a:lnTo>
                  <a:lnTo>
                    <a:pt x="592" y="244"/>
                  </a:lnTo>
                  <a:lnTo>
                    <a:pt x="590" y="246"/>
                  </a:lnTo>
                  <a:lnTo>
                    <a:pt x="588" y="246"/>
                  </a:lnTo>
                  <a:lnTo>
                    <a:pt x="588" y="248"/>
                  </a:lnTo>
                  <a:lnTo>
                    <a:pt x="590" y="248"/>
                  </a:lnTo>
                  <a:lnTo>
                    <a:pt x="592" y="248"/>
                  </a:lnTo>
                  <a:lnTo>
                    <a:pt x="590" y="250"/>
                  </a:lnTo>
                  <a:lnTo>
                    <a:pt x="590" y="252"/>
                  </a:lnTo>
                  <a:lnTo>
                    <a:pt x="592" y="252"/>
                  </a:lnTo>
                  <a:lnTo>
                    <a:pt x="592" y="250"/>
                  </a:lnTo>
                  <a:lnTo>
                    <a:pt x="592" y="252"/>
                  </a:lnTo>
                  <a:lnTo>
                    <a:pt x="592" y="254"/>
                  </a:lnTo>
                  <a:lnTo>
                    <a:pt x="590" y="256"/>
                  </a:lnTo>
                  <a:lnTo>
                    <a:pt x="590" y="258"/>
                  </a:lnTo>
                  <a:lnTo>
                    <a:pt x="592" y="258"/>
                  </a:lnTo>
                  <a:lnTo>
                    <a:pt x="592" y="260"/>
                  </a:lnTo>
                  <a:lnTo>
                    <a:pt x="592" y="262"/>
                  </a:lnTo>
                  <a:lnTo>
                    <a:pt x="594" y="264"/>
                  </a:lnTo>
                  <a:lnTo>
                    <a:pt x="594" y="266"/>
                  </a:lnTo>
                  <a:lnTo>
                    <a:pt x="594" y="268"/>
                  </a:lnTo>
                  <a:lnTo>
                    <a:pt x="592" y="268"/>
                  </a:lnTo>
                  <a:lnTo>
                    <a:pt x="592" y="270"/>
                  </a:lnTo>
                  <a:lnTo>
                    <a:pt x="592" y="272"/>
                  </a:lnTo>
                  <a:lnTo>
                    <a:pt x="592" y="274"/>
                  </a:lnTo>
                  <a:lnTo>
                    <a:pt x="592" y="276"/>
                  </a:lnTo>
                  <a:lnTo>
                    <a:pt x="592" y="278"/>
                  </a:lnTo>
                  <a:lnTo>
                    <a:pt x="592" y="280"/>
                  </a:lnTo>
                  <a:lnTo>
                    <a:pt x="592" y="282"/>
                  </a:lnTo>
                  <a:lnTo>
                    <a:pt x="592" y="284"/>
                  </a:lnTo>
                  <a:lnTo>
                    <a:pt x="592" y="286"/>
                  </a:lnTo>
                  <a:lnTo>
                    <a:pt x="592" y="288"/>
                  </a:lnTo>
                  <a:lnTo>
                    <a:pt x="592" y="290"/>
                  </a:lnTo>
                  <a:lnTo>
                    <a:pt x="592" y="292"/>
                  </a:lnTo>
                  <a:lnTo>
                    <a:pt x="590" y="294"/>
                  </a:lnTo>
                  <a:lnTo>
                    <a:pt x="588" y="296"/>
                  </a:lnTo>
                  <a:lnTo>
                    <a:pt x="586" y="296"/>
                  </a:lnTo>
                  <a:lnTo>
                    <a:pt x="588" y="296"/>
                  </a:lnTo>
                  <a:lnTo>
                    <a:pt x="592" y="296"/>
                  </a:lnTo>
                  <a:lnTo>
                    <a:pt x="590" y="298"/>
                  </a:lnTo>
                  <a:lnTo>
                    <a:pt x="588" y="298"/>
                  </a:lnTo>
                  <a:lnTo>
                    <a:pt x="586" y="300"/>
                  </a:lnTo>
                  <a:lnTo>
                    <a:pt x="590" y="302"/>
                  </a:lnTo>
                  <a:lnTo>
                    <a:pt x="588" y="302"/>
                  </a:lnTo>
                  <a:lnTo>
                    <a:pt x="588" y="304"/>
                  </a:lnTo>
                  <a:lnTo>
                    <a:pt x="586" y="306"/>
                  </a:lnTo>
                  <a:lnTo>
                    <a:pt x="586" y="308"/>
                  </a:lnTo>
                  <a:lnTo>
                    <a:pt x="590" y="306"/>
                  </a:lnTo>
                  <a:lnTo>
                    <a:pt x="590" y="308"/>
                  </a:lnTo>
                  <a:lnTo>
                    <a:pt x="592" y="310"/>
                  </a:lnTo>
                  <a:lnTo>
                    <a:pt x="592" y="312"/>
                  </a:lnTo>
                  <a:lnTo>
                    <a:pt x="594" y="312"/>
                  </a:lnTo>
                  <a:lnTo>
                    <a:pt x="596" y="312"/>
                  </a:lnTo>
                  <a:lnTo>
                    <a:pt x="598" y="312"/>
                  </a:lnTo>
                  <a:lnTo>
                    <a:pt x="598" y="314"/>
                  </a:lnTo>
                  <a:lnTo>
                    <a:pt x="600" y="316"/>
                  </a:lnTo>
                  <a:lnTo>
                    <a:pt x="600" y="318"/>
                  </a:lnTo>
                  <a:lnTo>
                    <a:pt x="602" y="318"/>
                  </a:lnTo>
                  <a:lnTo>
                    <a:pt x="606" y="318"/>
                  </a:lnTo>
                  <a:lnTo>
                    <a:pt x="604" y="320"/>
                  </a:lnTo>
                  <a:lnTo>
                    <a:pt x="602" y="322"/>
                  </a:lnTo>
                  <a:lnTo>
                    <a:pt x="602" y="324"/>
                  </a:lnTo>
                  <a:lnTo>
                    <a:pt x="600" y="324"/>
                  </a:lnTo>
                  <a:lnTo>
                    <a:pt x="598" y="326"/>
                  </a:lnTo>
                  <a:lnTo>
                    <a:pt x="596" y="326"/>
                  </a:lnTo>
                  <a:lnTo>
                    <a:pt x="592" y="332"/>
                  </a:lnTo>
                  <a:lnTo>
                    <a:pt x="592" y="336"/>
                  </a:lnTo>
                  <a:lnTo>
                    <a:pt x="592" y="338"/>
                  </a:lnTo>
                  <a:lnTo>
                    <a:pt x="590" y="338"/>
                  </a:lnTo>
                  <a:lnTo>
                    <a:pt x="588" y="340"/>
                  </a:lnTo>
                  <a:lnTo>
                    <a:pt x="586" y="342"/>
                  </a:lnTo>
                  <a:lnTo>
                    <a:pt x="584" y="342"/>
                  </a:lnTo>
                  <a:lnTo>
                    <a:pt x="582" y="342"/>
                  </a:lnTo>
                  <a:lnTo>
                    <a:pt x="578" y="344"/>
                  </a:lnTo>
                  <a:lnTo>
                    <a:pt x="574" y="346"/>
                  </a:lnTo>
                  <a:lnTo>
                    <a:pt x="572" y="346"/>
                  </a:lnTo>
                  <a:lnTo>
                    <a:pt x="570" y="348"/>
                  </a:lnTo>
                  <a:lnTo>
                    <a:pt x="568" y="348"/>
                  </a:lnTo>
                  <a:lnTo>
                    <a:pt x="570" y="346"/>
                  </a:lnTo>
                  <a:lnTo>
                    <a:pt x="572" y="344"/>
                  </a:lnTo>
                  <a:lnTo>
                    <a:pt x="572" y="342"/>
                  </a:lnTo>
                  <a:lnTo>
                    <a:pt x="572" y="344"/>
                  </a:lnTo>
                  <a:lnTo>
                    <a:pt x="570" y="344"/>
                  </a:lnTo>
                  <a:lnTo>
                    <a:pt x="570" y="346"/>
                  </a:lnTo>
                  <a:lnTo>
                    <a:pt x="568" y="348"/>
                  </a:lnTo>
                  <a:lnTo>
                    <a:pt x="566" y="348"/>
                  </a:lnTo>
                  <a:lnTo>
                    <a:pt x="566" y="346"/>
                  </a:lnTo>
                  <a:lnTo>
                    <a:pt x="566" y="344"/>
                  </a:lnTo>
                  <a:lnTo>
                    <a:pt x="568" y="344"/>
                  </a:lnTo>
                  <a:lnTo>
                    <a:pt x="568" y="342"/>
                  </a:lnTo>
                  <a:lnTo>
                    <a:pt x="570" y="342"/>
                  </a:lnTo>
                  <a:lnTo>
                    <a:pt x="574" y="342"/>
                  </a:lnTo>
                  <a:lnTo>
                    <a:pt x="576" y="342"/>
                  </a:lnTo>
                  <a:lnTo>
                    <a:pt x="580" y="338"/>
                  </a:lnTo>
                  <a:lnTo>
                    <a:pt x="582" y="338"/>
                  </a:lnTo>
                  <a:lnTo>
                    <a:pt x="584" y="336"/>
                  </a:lnTo>
                  <a:lnTo>
                    <a:pt x="582" y="338"/>
                  </a:lnTo>
                  <a:lnTo>
                    <a:pt x="580" y="338"/>
                  </a:lnTo>
                  <a:lnTo>
                    <a:pt x="580" y="340"/>
                  </a:lnTo>
                  <a:lnTo>
                    <a:pt x="576" y="342"/>
                  </a:lnTo>
                  <a:lnTo>
                    <a:pt x="574" y="340"/>
                  </a:lnTo>
                  <a:lnTo>
                    <a:pt x="572" y="342"/>
                  </a:lnTo>
                  <a:lnTo>
                    <a:pt x="570" y="342"/>
                  </a:lnTo>
                  <a:lnTo>
                    <a:pt x="570" y="340"/>
                  </a:lnTo>
                  <a:lnTo>
                    <a:pt x="572" y="340"/>
                  </a:lnTo>
                  <a:lnTo>
                    <a:pt x="574" y="338"/>
                  </a:lnTo>
                  <a:lnTo>
                    <a:pt x="576" y="338"/>
                  </a:lnTo>
                  <a:lnTo>
                    <a:pt x="578" y="338"/>
                  </a:lnTo>
                  <a:lnTo>
                    <a:pt x="580" y="338"/>
                  </a:lnTo>
                  <a:lnTo>
                    <a:pt x="582" y="338"/>
                  </a:lnTo>
                  <a:lnTo>
                    <a:pt x="582" y="336"/>
                  </a:lnTo>
                  <a:lnTo>
                    <a:pt x="580" y="336"/>
                  </a:lnTo>
                  <a:lnTo>
                    <a:pt x="578" y="338"/>
                  </a:lnTo>
                  <a:lnTo>
                    <a:pt x="576" y="338"/>
                  </a:lnTo>
                  <a:lnTo>
                    <a:pt x="576" y="336"/>
                  </a:lnTo>
                  <a:lnTo>
                    <a:pt x="578" y="336"/>
                  </a:lnTo>
                  <a:lnTo>
                    <a:pt x="578" y="334"/>
                  </a:lnTo>
                  <a:lnTo>
                    <a:pt x="580" y="332"/>
                  </a:lnTo>
                  <a:lnTo>
                    <a:pt x="582" y="332"/>
                  </a:lnTo>
                  <a:lnTo>
                    <a:pt x="582" y="330"/>
                  </a:lnTo>
                  <a:lnTo>
                    <a:pt x="584" y="328"/>
                  </a:lnTo>
                  <a:lnTo>
                    <a:pt x="584" y="326"/>
                  </a:lnTo>
                  <a:lnTo>
                    <a:pt x="584" y="324"/>
                  </a:lnTo>
                  <a:lnTo>
                    <a:pt x="584" y="322"/>
                  </a:lnTo>
                  <a:lnTo>
                    <a:pt x="586" y="322"/>
                  </a:lnTo>
                  <a:lnTo>
                    <a:pt x="586" y="320"/>
                  </a:lnTo>
                  <a:lnTo>
                    <a:pt x="588" y="320"/>
                  </a:lnTo>
                  <a:lnTo>
                    <a:pt x="590" y="318"/>
                  </a:lnTo>
                  <a:lnTo>
                    <a:pt x="588" y="318"/>
                  </a:lnTo>
                  <a:lnTo>
                    <a:pt x="586" y="320"/>
                  </a:lnTo>
                  <a:lnTo>
                    <a:pt x="584" y="320"/>
                  </a:lnTo>
                  <a:lnTo>
                    <a:pt x="582" y="322"/>
                  </a:lnTo>
                  <a:lnTo>
                    <a:pt x="580" y="322"/>
                  </a:lnTo>
                  <a:lnTo>
                    <a:pt x="580" y="320"/>
                  </a:lnTo>
                  <a:lnTo>
                    <a:pt x="580" y="322"/>
                  </a:lnTo>
                  <a:lnTo>
                    <a:pt x="578" y="322"/>
                  </a:lnTo>
                  <a:lnTo>
                    <a:pt x="572" y="324"/>
                  </a:lnTo>
                  <a:lnTo>
                    <a:pt x="570" y="324"/>
                  </a:lnTo>
                  <a:lnTo>
                    <a:pt x="570" y="326"/>
                  </a:lnTo>
                  <a:lnTo>
                    <a:pt x="566" y="328"/>
                  </a:lnTo>
                  <a:lnTo>
                    <a:pt x="566" y="330"/>
                  </a:lnTo>
                  <a:lnTo>
                    <a:pt x="562" y="332"/>
                  </a:lnTo>
                  <a:lnTo>
                    <a:pt x="560" y="332"/>
                  </a:lnTo>
                  <a:lnTo>
                    <a:pt x="558" y="330"/>
                  </a:lnTo>
                  <a:lnTo>
                    <a:pt x="560" y="328"/>
                  </a:lnTo>
                  <a:lnTo>
                    <a:pt x="562" y="326"/>
                  </a:lnTo>
                  <a:lnTo>
                    <a:pt x="564" y="326"/>
                  </a:lnTo>
                  <a:lnTo>
                    <a:pt x="566" y="324"/>
                  </a:lnTo>
                  <a:lnTo>
                    <a:pt x="568" y="322"/>
                  </a:lnTo>
                  <a:lnTo>
                    <a:pt x="570" y="322"/>
                  </a:lnTo>
                  <a:lnTo>
                    <a:pt x="572" y="320"/>
                  </a:lnTo>
                  <a:lnTo>
                    <a:pt x="572" y="318"/>
                  </a:lnTo>
                  <a:lnTo>
                    <a:pt x="574" y="318"/>
                  </a:lnTo>
                  <a:lnTo>
                    <a:pt x="574" y="316"/>
                  </a:lnTo>
                  <a:lnTo>
                    <a:pt x="578" y="316"/>
                  </a:lnTo>
                  <a:lnTo>
                    <a:pt x="576" y="316"/>
                  </a:lnTo>
                  <a:lnTo>
                    <a:pt x="576" y="314"/>
                  </a:lnTo>
                  <a:lnTo>
                    <a:pt x="578" y="314"/>
                  </a:lnTo>
                  <a:lnTo>
                    <a:pt x="578" y="312"/>
                  </a:lnTo>
                  <a:lnTo>
                    <a:pt x="576" y="312"/>
                  </a:lnTo>
                  <a:lnTo>
                    <a:pt x="574" y="308"/>
                  </a:lnTo>
                  <a:lnTo>
                    <a:pt x="576" y="308"/>
                  </a:lnTo>
                  <a:lnTo>
                    <a:pt x="576" y="306"/>
                  </a:lnTo>
                  <a:lnTo>
                    <a:pt x="578" y="306"/>
                  </a:lnTo>
                  <a:lnTo>
                    <a:pt x="576" y="306"/>
                  </a:lnTo>
                  <a:lnTo>
                    <a:pt x="574" y="306"/>
                  </a:lnTo>
                  <a:lnTo>
                    <a:pt x="576" y="304"/>
                  </a:lnTo>
                  <a:lnTo>
                    <a:pt x="578" y="304"/>
                  </a:lnTo>
                  <a:lnTo>
                    <a:pt x="578" y="302"/>
                  </a:lnTo>
                  <a:lnTo>
                    <a:pt x="580" y="302"/>
                  </a:lnTo>
                  <a:lnTo>
                    <a:pt x="578" y="302"/>
                  </a:lnTo>
                  <a:lnTo>
                    <a:pt x="576" y="304"/>
                  </a:lnTo>
                  <a:lnTo>
                    <a:pt x="574" y="302"/>
                  </a:lnTo>
                  <a:lnTo>
                    <a:pt x="574" y="300"/>
                  </a:lnTo>
                  <a:lnTo>
                    <a:pt x="574" y="298"/>
                  </a:lnTo>
                  <a:lnTo>
                    <a:pt x="576" y="298"/>
                  </a:lnTo>
                  <a:lnTo>
                    <a:pt x="578" y="296"/>
                  </a:lnTo>
                  <a:lnTo>
                    <a:pt x="576" y="296"/>
                  </a:lnTo>
                  <a:lnTo>
                    <a:pt x="572" y="296"/>
                  </a:lnTo>
                  <a:lnTo>
                    <a:pt x="574" y="294"/>
                  </a:lnTo>
                  <a:lnTo>
                    <a:pt x="570" y="294"/>
                  </a:lnTo>
                  <a:lnTo>
                    <a:pt x="570" y="296"/>
                  </a:lnTo>
                  <a:lnTo>
                    <a:pt x="568" y="294"/>
                  </a:lnTo>
                  <a:lnTo>
                    <a:pt x="570" y="294"/>
                  </a:lnTo>
                  <a:lnTo>
                    <a:pt x="572" y="294"/>
                  </a:lnTo>
                  <a:lnTo>
                    <a:pt x="574" y="294"/>
                  </a:lnTo>
                  <a:lnTo>
                    <a:pt x="578" y="292"/>
                  </a:lnTo>
                  <a:lnTo>
                    <a:pt x="580" y="292"/>
                  </a:lnTo>
                  <a:lnTo>
                    <a:pt x="578" y="292"/>
                  </a:lnTo>
                  <a:lnTo>
                    <a:pt x="576" y="292"/>
                  </a:lnTo>
                  <a:lnTo>
                    <a:pt x="574" y="292"/>
                  </a:lnTo>
                  <a:lnTo>
                    <a:pt x="572" y="292"/>
                  </a:lnTo>
                  <a:lnTo>
                    <a:pt x="574" y="288"/>
                  </a:lnTo>
                  <a:lnTo>
                    <a:pt x="576" y="288"/>
                  </a:lnTo>
                  <a:lnTo>
                    <a:pt x="576" y="286"/>
                  </a:lnTo>
                  <a:lnTo>
                    <a:pt x="578" y="286"/>
                  </a:lnTo>
                  <a:lnTo>
                    <a:pt x="580" y="286"/>
                  </a:lnTo>
                  <a:lnTo>
                    <a:pt x="578" y="286"/>
                  </a:lnTo>
                  <a:lnTo>
                    <a:pt x="576" y="286"/>
                  </a:lnTo>
                  <a:lnTo>
                    <a:pt x="574" y="286"/>
                  </a:lnTo>
                  <a:lnTo>
                    <a:pt x="576" y="284"/>
                  </a:lnTo>
                  <a:lnTo>
                    <a:pt x="578" y="284"/>
                  </a:lnTo>
                  <a:lnTo>
                    <a:pt x="582" y="286"/>
                  </a:lnTo>
                  <a:lnTo>
                    <a:pt x="582" y="288"/>
                  </a:lnTo>
                  <a:lnTo>
                    <a:pt x="584" y="288"/>
                  </a:lnTo>
                  <a:lnTo>
                    <a:pt x="582" y="286"/>
                  </a:lnTo>
                  <a:lnTo>
                    <a:pt x="582" y="284"/>
                  </a:lnTo>
                  <a:lnTo>
                    <a:pt x="580" y="284"/>
                  </a:lnTo>
                  <a:lnTo>
                    <a:pt x="580" y="282"/>
                  </a:lnTo>
                  <a:lnTo>
                    <a:pt x="580" y="280"/>
                  </a:lnTo>
                  <a:lnTo>
                    <a:pt x="582" y="280"/>
                  </a:lnTo>
                  <a:lnTo>
                    <a:pt x="582" y="278"/>
                  </a:lnTo>
                  <a:lnTo>
                    <a:pt x="584" y="278"/>
                  </a:lnTo>
                  <a:lnTo>
                    <a:pt x="586" y="280"/>
                  </a:lnTo>
                  <a:lnTo>
                    <a:pt x="588" y="280"/>
                  </a:lnTo>
                  <a:lnTo>
                    <a:pt x="584" y="278"/>
                  </a:lnTo>
                  <a:lnTo>
                    <a:pt x="582" y="278"/>
                  </a:lnTo>
                  <a:lnTo>
                    <a:pt x="580" y="280"/>
                  </a:lnTo>
                  <a:lnTo>
                    <a:pt x="578" y="282"/>
                  </a:lnTo>
                  <a:lnTo>
                    <a:pt x="578" y="280"/>
                  </a:lnTo>
                  <a:lnTo>
                    <a:pt x="578" y="278"/>
                  </a:lnTo>
                  <a:lnTo>
                    <a:pt x="580" y="278"/>
                  </a:lnTo>
                  <a:lnTo>
                    <a:pt x="582" y="276"/>
                  </a:lnTo>
                  <a:lnTo>
                    <a:pt x="584" y="274"/>
                  </a:lnTo>
                  <a:lnTo>
                    <a:pt x="586" y="274"/>
                  </a:lnTo>
                  <a:lnTo>
                    <a:pt x="584" y="274"/>
                  </a:lnTo>
                  <a:lnTo>
                    <a:pt x="580" y="276"/>
                  </a:lnTo>
                  <a:lnTo>
                    <a:pt x="578" y="278"/>
                  </a:lnTo>
                  <a:lnTo>
                    <a:pt x="576" y="276"/>
                  </a:lnTo>
                  <a:lnTo>
                    <a:pt x="576" y="274"/>
                  </a:lnTo>
                  <a:lnTo>
                    <a:pt x="578" y="274"/>
                  </a:lnTo>
                  <a:lnTo>
                    <a:pt x="578" y="272"/>
                  </a:lnTo>
                  <a:lnTo>
                    <a:pt x="580" y="272"/>
                  </a:lnTo>
                  <a:lnTo>
                    <a:pt x="584" y="270"/>
                  </a:lnTo>
                  <a:lnTo>
                    <a:pt x="584" y="268"/>
                  </a:lnTo>
                  <a:lnTo>
                    <a:pt x="588" y="266"/>
                  </a:lnTo>
                  <a:lnTo>
                    <a:pt x="590" y="266"/>
                  </a:lnTo>
                  <a:lnTo>
                    <a:pt x="592" y="266"/>
                  </a:lnTo>
                  <a:lnTo>
                    <a:pt x="592" y="264"/>
                  </a:lnTo>
                  <a:lnTo>
                    <a:pt x="590" y="264"/>
                  </a:lnTo>
                  <a:lnTo>
                    <a:pt x="588" y="266"/>
                  </a:lnTo>
                  <a:lnTo>
                    <a:pt x="584" y="268"/>
                  </a:lnTo>
                  <a:lnTo>
                    <a:pt x="580" y="272"/>
                  </a:lnTo>
                  <a:lnTo>
                    <a:pt x="578" y="272"/>
                  </a:lnTo>
                  <a:lnTo>
                    <a:pt x="576" y="272"/>
                  </a:lnTo>
                  <a:lnTo>
                    <a:pt x="576" y="270"/>
                  </a:lnTo>
                  <a:lnTo>
                    <a:pt x="576" y="268"/>
                  </a:lnTo>
                  <a:lnTo>
                    <a:pt x="574" y="268"/>
                  </a:lnTo>
                  <a:lnTo>
                    <a:pt x="572" y="268"/>
                  </a:lnTo>
                  <a:lnTo>
                    <a:pt x="572" y="266"/>
                  </a:lnTo>
                  <a:lnTo>
                    <a:pt x="574" y="262"/>
                  </a:lnTo>
                  <a:lnTo>
                    <a:pt x="576" y="260"/>
                  </a:lnTo>
                  <a:lnTo>
                    <a:pt x="578" y="258"/>
                  </a:lnTo>
                  <a:lnTo>
                    <a:pt x="576" y="258"/>
                  </a:lnTo>
                  <a:lnTo>
                    <a:pt x="574" y="260"/>
                  </a:lnTo>
                  <a:lnTo>
                    <a:pt x="574" y="258"/>
                  </a:lnTo>
                  <a:lnTo>
                    <a:pt x="576" y="258"/>
                  </a:lnTo>
                  <a:lnTo>
                    <a:pt x="576" y="256"/>
                  </a:lnTo>
                  <a:lnTo>
                    <a:pt x="580" y="252"/>
                  </a:lnTo>
                  <a:lnTo>
                    <a:pt x="580" y="250"/>
                  </a:lnTo>
                  <a:lnTo>
                    <a:pt x="580" y="248"/>
                  </a:lnTo>
                  <a:lnTo>
                    <a:pt x="582" y="246"/>
                  </a:lnTo>
                  <a:lnTo>
                    <a:pt x="584" y="246"/>
                  </a:lnTo>
                  <a:lnTo>
                    <a:pt x="582" y="246"/>
                  </a:lnTo>
                  <a:lnTo>
                    <a:pt x="578" y="248"/>
                  </a:lnTo>
                  <a:lnTo>
                    <a:pt x="578" y="250"/>
                  </a:lnTo>
                  <a:lnTo>
                    <a:pt x="578" y="252"/>
                  </a:lnTo>
                  <a:lnTo>
                    <a:pt x="576" y="252"/>
                  </a:lnTo>
                  <a:lnTo>
                    <a:pt x="576" y="250"/>
                  </a:lnTo>
                  <a:lnTo>
                    <a:pt x="578" y="250"/>
                  </a:lnTo>
                  <a:lnTo>
                    <a:pt x="576" y="250"/>
                  </a:lnTo>
                  <a:lnTo>
                    <a:pt x="576" y="248"/>
                  </a:lnTo>
                  <a:lnTo>
                    <a:pt x="576" y="250"/>
                  </a:lnTo>
                  <a:lnTo>
                    <a:pt x="576" y="252"/>
                  </a:lnTo>
                  <a:lnTo>
                    <a:pt x="574" y="252"/>
                  </a:lnTo>
                  <a:lnTo>
                    <a:pt x="576" y="252"/>
                  </a:lnTo>
                  <a:lnTo>
                    <a:pt x="574" y="252"/>
                  </a:lnTo>
                  <a:lnTo>
                    <a:pt x="572" y="254"/>
                  </a:lnTo>
                  <a:lnTo>
                    <a:pt x="572" y="258"/>
                  </a:lnTo>
                  <a:lnTo>
                    <a:pt x="570" y="260"/>
                  </a:lnTo>
                  <a:lnTo>
                    <a:pt x="570" y="262"/>
                  </a:lnTo>
                  <a:lnTo>
                    <a:pt x="568" y="262"/>
                  </a:lnTo>
                  <a:lnTo>
                    <a:pt x="568" y="264"/>
                  </a:lnTo>
                  <a:lnTo>
                    <a:pt x="566" y="266"/>
                  </a:lnTo>
                  <a:lnTo>
                    <a:pt x="566" y="268"/>
                  </a:lnTo>
                  <a:lnTo>
                    <a:pt x="566" y="270"/>
                  </a:lnTo>
                  <a:lnTo>
                    <a:pt x="564" y="270"/>
                  </a:lnTo>
                  <a:lnTo>
                    <a:pt x="562" y="272"/>
                  </a:lnTo>
                  <a:lnTo>
                    <a:pt x="560" y="272"/>
                  </a:lnTo>
                  <a:lnTo>
                    <a:pt x="558" y="272"/>
                  </a:lnTo>
                  <a:lnTo>
                    <a:pt x="558" y="270"/>
                  </a:lnTo>
                  <a:lnTo>
                    <a:pt x="558" y="268"/>
                  </a:lnTo>
                  <a:lnTo>
                    <a:pt x="560" y="268"/>
                  </a:lnTo>
                  <a:lnTo>
                    <a:pt x="560" y="266"/>
                  </a:lnTo>
                  <a:lnTo>
                    <a:pt x="556" y="268"/>
                  </a:lnTo>
                  <a:lnTo>
                    <a:pt x="554" y="268"/>
                  </a:lnTo>
                  <a:lnTo>
                    <a:pt x="550" y="268"/>
                  </a:lnTo>
                  <a:lnTo>
                    <a:pt x="552" y="266"/>
                  </a:lnTo>
                  <a:lnTo>
                    <a:pt x="554" y="266"/>
                  </a:lnTo>
                  <a:lnTo>
                    <a:pt x="556" y="264"/>
                  </a:lnTo>
                  <a:lnTo>
                    <a:pt x="556" y="262"/>
                  </a:lnTo>
                  <a:lnTo>
                    <a:pt x="558" y="258"/>
                  </a:lnTo>
                  <a:lnTo>
                    <a:pt x="560" y="258"/>
                  </a:lnTo>
                  <a:lnTo>
                    <a:pt x="562" y="256"/>
                  </a:lnTo>
                  <a:lnTo>
                    <a:pt x="564" y="256"/>
                  </a:lnTo>
                  <a:lnTo>
                    <a:pt x="562" y="256"/>
                  </a:lnTo>
                  <a:lnTo>
                    <a:pt x="560" y="256"/>
                  </a:lnTo>
                  <a:lnTo>
                    <a:pt x="560" y="254"/>
                  </a:lnTo>
                  <a:lnTo>
                    <a:pt x="562" y="254"/>
                  </a:lnTo>
                  <a:lnTo>
                    <a:pt x="560" y="254"/>
                  </a:lnTo>
                  <a:lnTo>
                    <a:pt x="560" y="256"/>
                  </a:lnTo>
                  <a:lnTo>
                    <a:pt x="558" y="258"/>
                  </a:lnTo>
                  <a:lnTo>
                    <a:pt x="556" y="260"/>
                  </a:lnTo>
                  <a:lnTo>
                    <a:pt x="554" y="260"/>
                  </a:lnTo>
                  <a:lnTo>
                    <a:pt x="550" y="258"/>
                  </a:lnTo>
                  <a:lnTo>
                    <a:pt x="550" y="256"/>
                  </a:lnTo>
                  <a:lnTo>
                    <a:pt x="550" y="254"/>
                  </a:lnTo>
                  <a:lnTo>
                    <a:pt x="548" y="256"/>
                  </a:lnTo>
                  <a:lnTo>
                    <a:pt x="548" y="254"/>
                  </a:lnTo>
                  <a:lnTo>
                    <a:pt x="546" y="252"/>
                  </a:lnTo>
                  <a:lnTo>
                    <a:pt x="546" y="254"/>
                  </a:lnTo>
                  <a:lnTo>
                    <a:pt x="544" y="256"/>
                  </a:lnTo>
                  <a:lnTo>
                    <a:pt x="542" y="258"/>
                  </a:lnTo>
                  <a:lnTo>
                    <a:pt x="544" y="258"/>
                  </a:lnTo>
                  <a:lnTo>
                    <a:pt x="544" y="256"/>
                  </a:lnTo>
                  <a:lnTo>
                    <a:pt x="546" y="258"/>
                  </a:lnTo>
                  <a:lnTo>
                    <a:pt x="550" y="258"/>
                  </a:lnTo>
                  <a:lnTo>
                    <a:pt x="548" y="260"/>
                  </a:lnTo>
                  <a:lnTo>
                    <a:pt x="548" y="258"/>
                  </a:lnTo>
                  <a:lnTo>
                    <a:pt x="548" y="260"/>
                  </a:lnTo>
                  <a:lnTo>
                    <a:pt x="550" y="260"/>
                  </a:lnTo>
                  <a:lnTo>
                    <a:pt x="550" y="262"/>
                  </a:lnTo>
                  <a:lnTo>
                    <a:pt x="546" y="262"/>
                  </a:lnTo>
                  <a:lnTo>
                    <a:pt x="544" y="262"/>
                  </a:lnTo>
                  <a:lnTo>
                    <a:pt x="546" y="262"/>
                  </a:lnTo>
                  <a:lnTo>
                    <a:pt x="546" y="264"/>
                  </a:lnTo>
                  <a:lnTo>
                    <a:pt x="548" y="262"/>
                  </a:lnTo>
                  <a:lnTo>
                    <a:pt x="550" y="262"/>
                  </a:lnTo>
                  <a:lnTo>
                    <a:pt x="552" y="264"/>
                  </a:lnTo>
                  <a:lnTo>
                    <a:pt x="550" y="266"/>
                  </a:lnTo>
                  <a:lnTo>
                    <a:pt x="550" y="268"/>
                  </a:lnTo>
                  <a:lnTo>
                    <a:pt x="548" y="268"/>
                  </a:lnTo>
                  <a:lnTo>
                    <a:pt x="546" y="270"/>
                  </a:lnTo>
                  <a:lnTo>
                    <a:pt x="544" y="270"/>
                  </a:lnTo>
                  <a:lnTo>
                    <a:pt x="544" y="268"/>
                  </a:lnTo>
                  <a:lnTo>
                    <a:pt x="542" y="268"/>
                  </a:lnTo>
                  <a:lnTo>
                    <a:pt x="542" y="270"/>
                  </a:lnTo>
                  <a:lnTo>
                    <a:pt x="542" y="268"/>
                  </a:lnTo>
                  <a:lnTo>
                    <a:pt x="544" y="268"/>
                  </a:lnTo>
                  <a:lnTo>
                    <a:pt x="544" y="270"/>
                  </a:lnTo>
                  <a:lnTo>
                    <a:pt x="542" y="270"/>
                  </a:lnTo>
                  <a:lnTo>
                    <a:pt x="540" y="270"/>
                  </a:lnTo>
                  <a:lnTo>
                    <a:pt x="540" y="268"/>
                  </a:lnTo>
                  <a:lnTo>
                    <a:pt x="538" y="268"/>
                  </a:lnTo>
                  <a:lnTo>
                    <a:pt x="538" y="270"/>
                  </a:lnTo>
                  <a:lnTo>
                    <a:pt x="538" y="272"/>
                  </a:lnTo>
                  <a:lnTo>
                    <a:pt x="536" y="272"/>
                  </a:lnTo>
                  <a:lnTo>
                    <a:pt x="536" y="268"/>
                  </a:lnTo>
                  <a:lnTo>
                    <a:pt x="534" y="268"/>
                  </a:lnTo>
                  <a:lnTo>
                    <a:pt x="532" y="268"/>
                  </a:lnTo>
                  <a:lnTo>
                    <a:pt x="530" y="266"/>
                  </a:lnTo>
                  <a:lnTo>
                    <a:pt x="528" y="264"/>
                  </a:lnTo>
                  <a:lnTo>
                    <a:pt x="528" y="262"/>
                  </a:lnTo>
                  <a:lnTo>
                    <a:pt x="530" y="262"/>
                  </a:lnTo>
                  <a:lnTo>
                    <a:pt x="532" y="262"/>
                  </a:lnTo>
                  <a:lnTo>
                    <a:pt x="528" y="262"/>
                  </a:lnTo>
                  <a:lnTo>
                    <a:pt x="528" y="260"/>
                  </a:lnTo>
                  <a:lnTo>
                    <a:pt x="526" y="260"/>
                  </a:lnTo>
                  <a:lnTo>
                    <a:pt x="526" y="258"/>
                  </a:lnTo>
                  <a:lnTo>
                    <a:pt x="528" y="258"/>
                  </a:lnTo>
                  <a:lnTo>
                    <a:pt x="528" y="256"/>
                  </a:lnTo>
                  <a:lnTo>
                    <a:pt x="526" y="254"/>
                  </a:lnTo>
                  <a:lnTo>
                    <a:pt x="526" y="252"/>
                  </a:lnTo>
                  <a:lnTo>
                    <a:pt x="524" y="252"/>
                  </a:lnTo>
                  <a:lnTo>
                    <a:pt x="522" y="252"/>
                  </a:lnTo>
                  <a:lnTo>
                    <a:pt x="524" y="252"/>
                  </a:lnTo>
                  <a:lnTo>
                    <a:pt x="526" y="250"/>
                  </a:lnTo>
                  <a:lnTo>
                    <a:pt x="524" y="250"/>
                  </a:lnTo>
                  <a:lnTo>
                    <a:pt x="522" y="250"/>
                  </a:lnTo>
                  <a:lnTo>
                    <a:pt x="520" y="250"/>
                  </a:lnTo>
                  <a:lnTo>
                    <a:pt x="520" y="248"/>
                  </a:lnTo>
                  <a:lnTo>
                    <a:pt x="518" y="248"/>
                  </a:lnTo>
                  <a:lnTo>
                    <a:pt x="516" y="248"/>
                  </a:lnTo>
                  <a:lnTo>
                    <a:pt x="516" y="246"/>
                  </a:lnTo>
                  <a:lnTo>
                    <a:pt x="514" y="246"/>
                  </a:lnTo>
                  <a:lnTo>
                    <a:pt x="516" y="246"/>
                  </a:lnTo>
                  <a:lnTo>
                    <a:pt x="514" y="246"/>
                  </a:lnTo>
                  <a:lnTo>
                    <a:pt x="512" y="244"/>
                  </a:lnTo>
                  <a:lnTo>
                    <a:pt x="514" y="242"/>
                  </a:lnTo>
                  <a:lnTo>
                    <a:pt x="516" y="242"/>
                  </a:lnTo>
                  <a:lnTo>
                    <a:pt x="518" y="240"/>
                  </a:lnTo>
                  <a:lnTo>
                    <a:pt x="520" y="240"/>
                  </a:lnTo>
                  <a:lnTo>
                    <a:pt x="520" y="238"/>
                  </a:lnTo>
                  <a:lnTo>
                    <a:pt x="520" y="236"/>
                  </a:lnTo>
                  <a:lnTo>
                    <a:pt x="522" y="236"/>
                  </a:lnTo>
                  <a:lnTo>
                    <a:pt x="526" y="234"/>
                  </a:lnTo>
                  <a:lnTo>
                    <a:pt x="526" y="236"/>
                  </a:lnTo>
                  <a:lnTo>
                    <a:pt x="524" y="240"/>
                  </a:lnTo>
                  <a:lnTo>
                    <a:pt x="520" y="242"/>
                  </a:lnTo>
                  <a:lnTo>
                    <a:pt x="520" y="244"/>
                  </a:lnTo>
                  <a:lnTo>
                    <a:pt x="520" y="242"/>
                  </a:lnTo>
                  <a:lnTo>
                    <a:pt x="522" y="242"/>
                  </a:lnTo>
                  <a:lnTo>
                    <a:pt x="524" y="240"/>
                  </a:lnTo>
                  <a:lnTo>
                    <a:pt x="526" y="238"/>
                  </a:lnTo>
                  <a:lnTo>
                    <a:pt x="528" y="238"/>
                  </a:lnTo>
                  <a:lnTo>
                    <a:pt x="528" y="236"/>
                  </a:lnTo>
                  <a:lnTo>
                    <a:pt x="530" y="236"/>
                  </a:lnTo>
                  <a:lnTo>
                    <a:pt x="532" y="238"/>
                  </a:lnTo>
                  <a:lnTo>
                    <a:pt x="532" y="236"/>
                  </a:lnTo>
                  <a:lnTo>
                    <a:pt x="530" y="236"/>
                  </a:lnTo>
                  <a:lnTo>
                    <a:pt x="528" y="236"/>
                  </a:lnTo>
                  <a:lnTo>
                    <a:pt x="528" y="234"/>
                  </a:lnTo>
                  <a:lnTo>
                    <a:pt x="528" y="232"/>
                  </a:lnTo>
                  <a:lnTo>
                    <a:pt x="526" y="232"/>
                  </a:lnTo>
                  <a:lnTo>
                    <a:pt x="524" y="234"/>
                  </a:lnTo>
                  <a:lnTo>
                    <a:pt x="522" y="234"/>
                  </a:lnTo>
                  <a:lnTo>
                    <a:pt x="518" y="236"/>
                  </a:lnTo>
                  <a:lnTo>
                    <a:pt x="514" y="238"/>
                  </a:lnTo>
                  <a:lnTo>
                    <a:pt x="512" y="238"/>
                  </a:lnTo>
                  <a:lnTo>
                    <a:pt x="510" y="238"/>
                  </a:lnTo>
                  <a:lnTo>
                    <a:pt x="510" y="240"/>
                  </a:lnTo>
                  <a:lnTo>
                    <a:pt x="508" y="240"/>
                  </a:lnTo>
                  <a:lnTo>
                    <a:pt x="506" y="240"/>
                  </a:lnTo>
                  <a:lnTo>
                    <a:pt x="504" y="240"/>
                  </a:lnTo>
                  <a:lnTo>
                    <a:pt x="502" y="240"/>
                  </a:lnTo>
                  <a:lnTo>
                    <a:pt x="500" y="240"/>
                  </a:lnTo>
                  <a:lnTo>
                    <a:pt x="496" y="240"/>
                  </a:lnTo>
                  <a:lnTo>
                    <a:pt x="496" y="238"/>
                  </a:lnTo>
                  <a:lnTo>
                    <a:pt x="494" y="238"/>
                  </a:lnTo>
                  <a:lnTo>
                    <a:pt x="492" y="236"/>
                  </a:lnTo>
                  <a:lnTo>
                    <a:pt x="494" y="236"/>
                  </a:lnTo>
                  <a:lnTo>
                    <a:pt x="496" y="234"/>
                  </a:lnTo>
                  <a:lnTo>
                    <a:pt x="496" y="232"/>
                  </a:lnTo>
                  <a:lnTo>
                    <a:pt x="498" y="232"/>
                  </a:lnTo>
                  <a:lnTo>
                    <a:pt x="496" y="230"/>
                  </a:lnTo>
                  <a:lnTo>
                    <a:pt x="496" y="232"/>
                  </a:lnTo>
                  <a:lnTo>
                    <a:pt x="496" y="234"/>
                  </a:lnTo>
                  <a:lnTo>
                    <a:pt x="490" y="234"/>
                  </a:lnTo>
                  <a:lnTo>
                    <a:pt x="488" y="234"/>
                  </a:lnTo>
                  <a:lnTo>
                    <a:pt x="486" y="234"/>
                  </a:lnTo>
                  <a:lnTo>
                    <a:pt x="486" y="232"/>
                  </a:lnTo>
                  <a:lnTo>
                    <a:pt x="484" y="232"/>
                  </a:lnTo>
                  <a:lnTo>
                    <a:pt x="478" y="232"/>
                  </a:lnTo>
                  <a:lnTo>
                    <a:pt x="476" y="232"/>
                  </a:lnTo>
                  <a:lnTo>
                    <a:pt x="476" y="230"/>
                  </a:lnTo>
                  <a:lnTo>
                    <a:pt x="474" y="230"/>
                  </a:lnTo>
                  <a:lnTo>
                    <a:pt x="472" y="232"/>
                  </a:lnTo>
                  <a:lnTo>
                    <a:pt x="470" y="232"/>
                  </a:lnTo>
                  <a:lnTo>
                    <a:pt x="468" y="232"/>
                  </a:lnTo>
                  <a:lnTo>
                    <a:pt x="466" y="232"/>
                  </a:lnTo>
                  <a:lnTo>
                    <a:pt x="464" y="232"/>
                  </a:lnTo>
                  <a:lnTo>
                    <a:pt x="462" y="232"/>
                  </a:lnTo>
                  <a:lnTo>
                    <a:pt x="456" y="232"/>
                  </a:lnTo>
                  <a:lnTo>
                    <a:pt x="454" y="232"/>
                  </a:lnTo>
                  <a:lnTo>
                    <a:pt x="454" y="234"/>
                  </a:lnTo>
                  <a:lnTo>
                    <a:pt x="452" y="234"/>
                  </a:lnTo>
                  <a:lnTo>
                    <a:pt x="450" y="234"/>
                  </a:lnTo>
                  <a:lnTo>
                    <a:pt x="450" y="232"/>
                  </a:lnTo>
                  <a:lnTo>
                    <a:pt x="452" y="232"/>
                  </a:lnTo>
                  <a:lnTo>
                    <a:pt x="450" y="230"/>
                  </a:lnTo>
                  <a:lnTo>
                    <a:pt x="450" y="228"/>
                  </a:lnTo>
                  <a:lnTo>
                    <a:pt x="448" y="228"/>
                  </a:lnTo>
                  <a:lnTo>
                    <a:pt x="448" y="230"/>
                  </a:lnTo>
                  <a:lnTo>
                    <a:pt x="446" y="230"/>
                  </a:lnTo>
                  <a:lnTo>
                    <a:pt x="446" y="228"/>
                  </a:lnTo>
                  <a:lnTo>
                    <a:pt x="446" y="226"/>
                  </a:lnTo>
                  <a:lnTo>
                    <a:pt x="444" y="226"/>
                  </a:lnTo>
                  <a:lnTo>
                    <a:pt x="446" y="224"/>
                  </a:lnTo>
                  <a:lnTo>
                    <a:pt x="448" y="222"/>
                  </a:lnTo>
                  <a:lnTo>
                    <a:pt x="452" y="220"/>
                  </a:lnTo>
                  <a:lnTo>
                    <a:pt x="456" y="218"/>
                  </a:lnTo>
                  <a:lnTo>
                    <a:pt x="454" y="218"/>
                  </a:lnTo>
                  <a:lnTo>
                    <a:pt x="450" y="220"/>
                  </a:lnTo>
                  <a:lnTo>
                    <a:pt x="448" y="222"/>
                  </a:lnTo>
                  <a:lnTo>
                    <a:pt x="444" y="224"/>
                  </a:lnTo>
                  <a:lnTo>
                    <a:pt x="440" y="226"/>
                  </a:lnTo>
                  <a:lnTo>
                    <a:pt x="438" y="226"/>
                  </a:lnTo>
                  <a:lnTo>
                    <a:pt x="436" y="226"/>
                  </a:lnTo>
                  <a:lnTo>
                    <a:pt x="436" y="224"/>
                  </a:lnTo>
                  <a:lnTo>
                    <a:pt x="434" y="222"/>
                  </a:lnTo>
                  <a:lnTo>
                    <a:pt x="432" y="222"/>
                  </a:lnTo>
                  <a:lnTo>
                    <a:pt x="434" y="222"/>
                  </a:lnTo>
                  <a:lnTo>
                    <a:pt x="436" y="220"/>
                  </a:lnTo>
                  <a:lnTo>
                    <a:pt x="440" y="218"/>
                  </a:lnTo>
                  <a:lnTo>
                    <a:pt x="438" y="218"/>
                  </a:lnTo>
                  <a:lnTo>
                    <a:pt x="436" y="220"/>
                  </a:lnTo>
                  <a:lnTo>
                    <a:pt x="434" y="220"/>
                  </a:lnTo>
                  <a:lnTo>
                    <a:pt x="436" y="218"/>
                  </a:lnTo>
                  <a:lnTo>
                    <a:pt x="432" y="220"/>
                  </a:lnTo>
                  <a:lnTo>
                    <a:pt x="428" y="220"/>
                  </a:lnTo>
                  <a:lnTo>
                    <a:pt x="428" y="218"/>
                  </a:lnTo>
                  <a:lnTo>
                    <a:pt x="432" y="218"/>
                  </a:lnTo>
                  <a:lnTo>
                    <a:pt x="434" y="216"/>
                  </a:lnTo>
                  <a:lnTo>
                    <a:pt x="436" y="216"/>
                  </a:lnTo>
                  <a:lnTo>
                    <a:pt x="434" y="216"/>
                  </a:lnTo>
                  <a:lnTo>
                    <a:pt x="432" y="216"/>
                  </a:lnTo>
                  <a:lnTo>
                    <a:pt x="426" y="218"/>
                  </a:lnTo>
                  <a:lnTo>
                    <a:pt x="424" y="218"/>
                  </a:lnTo>
                  <a:lnTo>
                    <a:pt x="422" y="218"/>
                  </a:lnTo>
                  <a:lnTo>
                    <a:pt x="424" y="216"/>
                  </a:lnTo>
                  <a:lnTo>
                    <a:pt x="426" y="216"/>
                  </a:lnTo>
                  <a:lnTo>
                    <a:pt x="428" y="216"/>
                  </a:lnTo>
                  <a:lnTo>
                    <a:pt x="432" y="216"/>
                  </a:lnTo>
                  <a:lnTo>
                    <a:pt x="436" y="214"/>
                  </a:lnTo>
                  <a:lnTo>
                    <a:pt x="434" y="214"/>
                  </a:lnTo>
                  <a:lnTo>
                    <a:pt x="432" y="214"/>
                  </a:lnTo>
                  <a:lnTo>
                    <a:pt x="430" y="214"/>
                  </a:lnTo>
                  <a:lnTo>
                    <a:pt x="430" y="216"/>
                  </a:lnTo>
                  <a:lnTo>
                    <a:pt x="430" y="214"/>
                  </a:lnTo>
                  <a:lnTo>
                    <a:pt x="428" y="214"/>
                  </a:lnTo>
                  <a:lnTo>
                    <a:pt x="428" y="216"/>
                  </a:lnTo>
                  <a:lnTo>
                    <a:pt x="428" y="214"/>
                  </a:lnTo>
                  <a:lnTo>
                    <a:pt x="426" y="214"/>
                  </a:lnTo>
                  <a:lnTo>
                    <a:pt x="426" y="212"/>
                  </a:lnTo>
                  <a:lnTo>
                    <a:pt x="428" y="212"/>
                  </a:lnTo>
                  <a:lnTo>
                    <a:pt x="432" y="210"/>
                  </a:lnTo>
                  <a:lnTo>
                    <a:pt x="434" y="210"/>
                  </a:lnTo>
                  <a:lnTo>
                    <a:pt x="436" y="208"/>
                  </a:lnTo>
                  <a:lnTo>
                    <a:pt x="438" y="210"/>
                  </a:lnTo>
                  <a:lnTo>
                    <a:pt x="440" y="210"/>
                  </a:lnTo>
                  <a:lnTo>
                    <a:pt x="440" y="208"/>
                  </a:lnTo>
                  <a:lnTo>
                    <a:pt x="438" y="208"/>
                  </a:lnTo>
                  <a:lnTo>
                    <a:pt x="434" y="208"/>
                  </a:lnTo>
                  <a:lnTo>
                    <a:pt x="428" y="210"/>
                  </a:lnTo>
                  <a:lnTo>
                    <a:pt x="426" y="210"/>
                  </a:lnTo>
                  <a:lnTo>
                    <a:pt x="426" y="212"/>
                  </a:lnTo>
                  <a:lnTo>
                    <a:pt x="424" y="212"/>
                  </a:lnTo>
                  <a:lnTo>
                    <a:pt x="422" y="212"/>
                  </a:lnTo>
                  <a:lnTo>
                    <a:pt x="424" y="212"/>
                  </a:lnTo>
                  <a:lnTo>
                    <a:pt x="424" y="210"/>
                  </a:lnTo>
                  <a:lnTo>
                    <a:pt x="422" y="210"/>
                  </a:lnTo>
                  <a:lnTo>
                    <a:pt x="420" y="212"/>
                  </a:lnTo>
                  <a:lnTo>
                    <a:pt x="418" y="212"/>
                  </a:lnTo>
                  <a:lnTo>
                    <a:pt x="416" y="214"/>
                  </a:lnTo>
                  <a:lnTo>
                    <a:pt x="412" y="214"/>
                  </a:lnTo>
                  <a:lnTo>
                    <a:pt x="414" y="212"/>
                  </a:lnTo>
                  <a:lnTo>
                    <a:pt x="416" y="210"/>
                  </a:lnTo>
                  <a:lnTo>
                    <a:pt x="418" y="208"/>
                  </a:lnTo>
                  <a:lnTo>
                    <a:pt x="420" y="208"/>
                  </a:lnTo>
                  <a:lnTo>
                    <a:pt x="418" y="208"/>
                  </a:lnTo>
                  <a:lnTo>
                    <a:pt x="412" y="212"/>
                  </a:lnTo>
                  <a:lnTo>
                    <a:pt x="412" y="214"/>
                  </a:lnTo>
                  <a:lnTo>
                    <a:pt x="410" y="214"/>
                  </a:lnTo>
                  <a:lnTo>
                    <a:pt x="408" y="214"/>
                  </a:lnTo>
                  <a:lnTo>
                    <a:pt x="406" y="214"/>
                  </a:lnTo>
                  <a:lnTo>
                    <a:pt x="406" y="212"/>
                  </a:lnTo>
                  <a:lnTo>
                    <a:pt x="404" y="212"/>
                  </a:lnTo>
                  <a:lnTo>
                    <a:pt x="410" y="210"/>
                  </a:lnTo>
                  <a:lnTo>
                    <a:pt x="416" y="206"/>
                  </a:lnTo>
                  <a:lnTo>
                    <a:pt x="418" y="204"/>
                  </a:lnTo>
                  <a:lnTo>
                    <a:pt x="418" y="206"/>
                  </a:lnTo>
                  <a:lnTo>
                    <a:pt x="410" y="208"/>
                  </a:lnTo>
                  <a:lnTo>
                    <a:pt x="410" y="210"/>
                  </a:lnTo>
                  <a:lnTo>
                    <a:pt x="408" y="210"/>
                  </a:lnTo>
                  <a:lnTo>
                    <a:pt x="406" y="210"/>
                  </a:lnTo>
                  <a:lnTo>
                    <a:pt x="406" y="208"/>
                  </a:lnTo>
                  <a:lnTo>
                    <a:pt x="404" y="208"/>
                  </a:lnTo>
                  <a:lnTo>
                    <a:pt x="402" y="210"/>
                  </a:lnTo>
                  <a:lnTo>
                    <a:pt x="400" y="212"/>
                  </a:lnTo>
                  <a:lnTo>
                    <a:pt x="400" y="210"/>
                  </a:lnTo>
                  <a:lnTo>
                    <a:pt x="402" y="210"/>
                  </a:lnTo>
                  <a:lnTo>
                    <a:pt x="404" y="210"/>
                  </a:lnTo>
                  <a:lnTo>
                    <a:pt x="406" y="210"/>
                  </a:lnTo>
                  <a:lnTo>
                    <a:pt x="404" y="210"/>
                  </a:lnTo>
                  <a:lnTo>
                    <a:pt x="400" y="214"/>
                  </a:lnTo>
                  <a:lnTo>
                    <a:pt x="398" y="214"/>
                  </a:lnTo>
                  <a:lnTo>
                    <a:pt x="398" y="216"/>
                  </a:lnTo>
                  <a:lnTo>
                    <a:pt x="398" y="214"/>
                  </a:lnTo>
                  <a:lnTo>
                    <a:pt x="394" y="214"/>
                  </a:lnTo>
                  <a:lnTo>
                    <a:pt x="392" y="216"/>
                  </a:lnTo>
                  <a:lnTo>
                    <a:pt x="394" y="216"/>
                  </a:lnTo>
                  <a:lnTo>
                    <a:pt x="396" y="216"/>
                  </a:lnTo>
                  <a:lnTo>
                    <a:pt x="394" y="216"/>
                  </a:lnTo>
                  <a:lnTo>
                    <a:pt x="392" y="216"/>
                  </a:lnTo>
                  <a:lnTo>
                    <a:pt x="390" y="218"/>
                  </a:lnTo>
                  <a:lnTo>
                    <a:pt x="388" y="218"/>
                  </a:lnTo>
                  <a:lnTo>
                    <a:pt x="390" y="218"/>
                  </a:lnTo>
                  <a:lnTo>
                    <a:pt x="392" y="218"/>
                  </a:lnTo>
                  <a:lnTo>
                    <a:pt x="392" y="216"/>
                  </a:lnTo>
                  <a:lnTo>
                    <a:pt x="394" y="216"/>
                  </a:lnTo>
                  <a:lnTo>
                    <a:pt x="396" y="216"/>
                  </a:lnTo>
                  <a:lnTo>
                    <a:pt x="400" y="216"/>
                  </a:lnTo>
                  <a:lnTo>
                    <a:pt x="398" y="216"/>
                  </a:lnTo>
                  <a:lnTo>
                    <a:pt x="398" y="218"/>
                  </a:lnTo>
                  <a:lnTo>
                    <a:pt x="396" y="220"/>
                  </a:lnTo>
                  <a:lnTo>
                    <a:pt x="392" y="222"/>
                  </a:lnTo>
                  <a:lnTo>
                    <a:pt x="392" y="220"/>
                  </a:lnTo>
                  <a:lnTo>
                    <a:pt x="390" y="220"/>
                  </a:lnTo>
                  <a:lnTo>
                    <a:pt x="392" y="220"/>
                  </a:lnTo>
                  <a:lnTo>
                    <a:pt x="390" y="220"/>
                  </a:lnTo>
                  <a:lnTo>
                    <a:pt x="386" y="222"/>
                  </a:lnTo>
                  <a:lnTo>
                    <a:pt x="384" y="222"/>
                  </a:lnTo>
                  <a:lnTo>
                    <a:pt x="384" y="224"/>
                  </a:lnTo>
                  <a:lnTo>
                    <a:pt x="386" y="222"/>
                  </a:lnTo>
                  <a:lnTo>
                    <a:pt x="388" y="222"/>
                  </a:lnTo>
                  <a:lnTo>
                    <a:pt x="390" y="222"/>
                  </a:lnTo>
                  <a:lnTo>
                    <a:pt x="392" y="222"/>
                  </a:lnTo>
                  <a:lnTo>
                    <a:pt x="394" y="222"/>
                  </a:lnTo>
                  <a:lnTo>
                    <a:pt x="394" y="220"/>
                  </a:lnTo>
                  <a:lnTo>
                    <a:pt x="396" y="220"/>
                  </a:lnTo>
                  <a:lnTo>
                    <a:pt x="398" y="220"/>
                  </a:lnTo>
                  <a:lnTo>
                    <a:pt x="398" y="222"/>
                  </a:lnTo>
                  <a:lnTo>
                    <a:pt x="396" y="222"/>
                  </a:lnTo>
                  <a:lnTo>
                    <a:pt x="396" y="224"/>
                  </a:lnTo>
                  <a:lnTo>
                    <a:pt x="394" y="224"/>
                  </a:lnTo>
                  <a:lnTo>
                    <a:pt x="392" y="224"/>
                  </a:lnTo>
                  <a:lnTo>
                    <a:pt x="390" y="226"/>
                  </a:lnTo>
                  <a:lnTo>
                    <a:pt x="388" y="226"/>
                  </a:lnTo>
                  <a:lnTo>
                    <a:pt x="386" y="228"/>
                  </a:lnTo>
                  <a:lnTo>
                    <a:pt x="384" y="228"/>
                  </a:lnTo>
                  <a:lnTo>
                    <a:pt x="382" y="230"/>
                  </a:lnTo>
                  <a:lnTo>
                    <a:pt x="384" y="228"/>
                  </a:lnTo>
                  <a:lnTo>
                    <a:pt x="386" y="228"/>
                  </a:lnTo>
                  <a:lnTo>
                    <a:pt x="388" y="228"/>
                  </a:lnTo>
                  <a:lnTo>
                    <a:pt x="386" y="230"/>
                  </a:lnTo>
                  <a:lnTo>
                    <a:pt x="384" y="230"/>
                  </a:lnTo>
                  <a:lnTo>
                    <a:pt x="382" y="230"/>
                  </a:lnTo>
                  <a:lnTo>
                    <a:pt x="384" y="230"/>
                  </a:lnTo>
                  <a:lnTo>
                    <a:pt x="382" y="230"/>
                  </a:lnTo>
                  <a:lnTo>
                    <a:pt x="380" y="232"/>
                  </a:lnTo>
                  <a:lnTo>
                    <a:pt x="378" y="234"/>
                  </a:lnTo>
                  <a:lnTo>
                    <a:pt x="376" y="234"/>
                  </a:lnTo>
                  <a:lnTo>
                    <a:pt x="372" y="234"/>
                  </a:lnTo>
                  <a:lnTo>
                    <a:pt x="370" y="234"/>
                  </a:lnTo>
                  <a:lnTo>
                    <a:pt x="368" y="234"/>
                  </a:lnTo>
                  <a:lnTo>
                    <a:pt x="366" y="234"/>
                  </a:lnTo>
                  <a:lnTo>
                    <a:pt x="364" y="234"/>
                  </a:lnTo>
                  <a:lnTo>
                    <a:pt x="366" y="234"/>
                  </a:lnTo>
                  <a:lnTo>
                    <a:pt x="366" y="232"/>
                  </a:lnTo>
                  <a:lnTo>
                    <a:pt x="368" y="232"/>
                  </a:lnTo>
                  <a:lnTo>
                    <a:pt x="366" y="232"/>
                  </a:lnTo>
                  <a:lnTo>
                    <a:pt x="364" y="234"/>
                  </a:lnTo>
                  <a:lnTo>
                    <a:pt x="362" y="234"/>
                  </a:lnTo>
                  <a:lnTo>
                    <a:pt x="360" y="236"/>
                  </a:lnTo>
                  <a:lnTo>
                    <a:pt x="362" y="234"/>
                  </a:lnTo>
                  <a:lnTo>
                    <a:pt x="364" y="230"/>
                  </a:lnTo>
                  <a:lnTo>
                    <a:pt x="362" y="230"/>
                  </a:lnTo>
                  <a:lnTo>
                    <a:pt x="362" y="232"/>
                  </a:lnTo>
                  <a:lnTo>
                    <a:pt x="360" y="232"/>
                  </a:lnTo>
                  <a:lnTo>
                    <a:pt x="356" y="234"/>
                  </a:lnTo>
                  <a:lnTo>
                    <a:pt x="356" y="236"/>
                  </a:lnTo>
                  <a:lnTo>
                    <a:pt x="354" y="236"/>
                  </a:lnTo>
                  <a:lnTo>
                    <a:pt x="352" y="238"/>
                  </a:lnTo>
                  <a:lnTo>
                    <a:pt x="352" y="240"/>
                  </a:lnTo>
                  <a:lnTo>
                    <a:pt x="352" y="238"/>
                  </a:lnTo>
                  <a:lnTo>
                    <a:pt x="352" y="236"/>
                  </a:lnTo>
                  <a:lnTo>
                    <a:pt x="354" y="236"/>
                  </a:lnTo>
                  <a:lnTo>
                    <a:pt x="354" y="234"/>
                  </a:lnTo>
                  <a:lnTo>
                    <a:pt x="352" y="234"/>
                  </a:lnTo>
                  <a:lnTo>
                    <a:pt x="352" y="238"/>
                  </a:lnTo>
                  <a:lnTo>
                    <a:pt x="350" y="238"/>
                  </a:lnTo>
                  <a:lnTo>
                    <a:pt x="350" y="240"/>
                  </a:lnTo>
                  <a:lnTo>
                    <a:pt x="348" y="240"/>
                  </a:lnTo>
                  <a:lnTo>
                    <a:pt x="348" y="242"/>
                  </a:lnTo>
                  <a:lnTo>
                    <a:pt x="348" y="240"/>
                  </a:lnTo>
                  <a:lnTo>
                    <a:pt x="348" y="238"/>
                  </a:lnTo>
                  <a:lnTo>
                    <a:pt x="346" y="238"/>
                  </a:lnTo>
                  <a:lnTo>
                    <a:pt x="346" y="240"/>
                  </a:lnTo>
                  <a:lnTo>
                    <a:pt x="344" y="240"/>
                  </a:lnTo>
                  <a:lnTo>
                    <a:pt x="342" y="242"/>
                  </a:lnTo>
                  <a:lnTo>
                    <a:pt x="336" y="244"/>
                  </a:lnTo>
                  <a:lnTo>
                    <a:pt x="334" y="244"/>
                  </a:lnTo>
                  <a:lnTo>
                    <a:pt x="334" y="246"/>
                  </a:lnTo>
                  <a:lnTo>
                    <a:pt x="332" y="246"/>
                  </a:lnTo>
                  <a:lnTo>
                    <a:pt x="332" y="244"/>
                  </a:lnTo>
                  <a:lnTo>
                    <a:pt x="334" y="244"/>
                  </a:lnTo>
                  <a:lnTo>
                    <a:pt x="336" y="242"/>
                  </a:lnTo>
                  <a:lnTo>
                    <a:pt x="340" y="240"/>
                  </a:lnTo>
                  <a:lnTo>
                    <a:pt x="342" y="240"/>
                  </a:lnTo>
                  <a:lnTo>
                    <a:pt x="340" y="240"/>
                  </a:lnTo>
                  <a:lnTo>
                    <a:pt x="338" y="240"/>
                  </a:lnTo>
                  <a:lnTo>
                    <a:pt x="336" y="242"/>
                  </a:lnTo>
                  <a:lnTo>
                    <a:pt x="330" y="246"/>
                  </a:lnTo>
                  <a:lnTo>
                    <a:pt x="330" y="244"/>
                  </a:lnTo>
                  <a:lnTo>
                    <a:pt x="332" y="244"/>
                  </a:lnTo>
                  <a:lnTo>
                    <a:pt x="332" y="242"/>
                  </a:lnTo>
                  <a:lnTo>
                    <a:pt x="334" y="242"/>
                  </a:lnTo>
                  <a:lnTo>
                    <a:pt x="332" y="242"/>
                  </a:lnTo>
                  <a:lnTo>
                    <a:pt x="330" y="244"/>
                  </a:lnTo>
                  <a:lnTo>
                    <a:pt x="328" y="244"/>
                  </a:lnTo>
                  <a:lnTo>
                    <a:pt x="328" y="246"/>
                  </a:lnTo>
                  <a:lnTo>
                    <a:pt x="326" y="246"/>
                  </a:lnTo>
                  <a:lnTo>
                    <a:pt x="324" y="246"/>
                  </a:lnTo>
                  <a:lnTo>
                    <a:pt x="320" y="246"/>
                  </a:lnTo>
                  <a:lnTo>
                    <a:pt x="318" y="248"/>
                  </a:lnTo>
                  <a:lnTo>
                    <a:pt x="316" y="248"/>
                  </a:lnTo>
                  <a:lnTo>
                    <a:pt x="314" y="248"/>
                  </a:lnTo>
                  <a:lnTo>
                    <a:pt x="314" y="250"/>
                  </a:lnTo>
                  <a:lnTo>
                    <a:pt x="312" y="250"/>
                  </a:lnTo>
                  <a:lnTo>
                    <a:pt x="310" y="250"/>
                  </a:lnTo>
                  <a:lnTo>
                    <a:pt x="310" y="248"/>
                  </a:lnTo>
                  <a:lnTo>
                    <a:pt x="308" y="248"/>
                  </a:lnTo>
                  <a:lnTo>
                    <a:pt x="306" y="248"/>
                  </a:lnTo>
                  <a:lnTo>
                    <a:pt x="304" y="250"/>
                  </a:lnTo>
                  <a:lnTo>
                    <a:pt x="302" y="250"/>
                  </a:lnTo>
                  <a:lnTo>
                    <a:pt x="302" y="248"/>
                  </a:lnTo>
                  <a:lnTo>
                    <a:pt x="302" y="246"/>
                  </a:lnTo>
                  <a:lnTo>
                    <a:pt x="304" y="246"/>
                  </a:lnTo>
                  <a:lnTo>
                    <a:pt x="306" y="246"/>
                  </a:lnTo>
                  <a:lnTo>
                    <a:pt x="310" y="246"/>
                  </a:lnTo>
                  <a:lnTo>
                    <a:pt x="312" y="246"/>
                  </a:lnTo>
                  <a:lnTo>
                    <a:pt x="314" y="246"/>
                  </a:lnTo>
                  <a:lnTo>
                    <a:pt x="314" y="244"/>
                  </a:lnTo>
                  <a:lnTo>
                    <a:pt x="316" y="244"/>
                  </a:lnTo>
                  <a:lnTo>
                    <a:pt x="318" y="244"/>
                  </a:lnTo>
                  <a:lnTo>
                    <a:pt x="320" y="242"/>
                  </a:lnTo>
                  <a:lnTo>
                    <a:pt x="328" y="238"/>
                  </a:lnTo>
                  <a:lnTo>
                    <a:pt x="330" y="238"/>
                  </a:lnTo>
                  <a:lnTo>
                    <a:pt x="328" y="238"/>
                  </a:lnTo>
                  <a:lnTo>
                    <a:pt x="326" y="238"/>
                  </a:lnTo>
                  <a:lnTo>
                    <a:pt x="324" y="240"/>
                  </a:lnTo>
                  <a:lnTo>
                    <a:pt x="318" y="242"/>
                  </a:lnTo>
                  <a:lnTo>
                    <a:pt x="316" y="242"/>
                  </a:lnTo>
                  <a:lnTo>
                    <a:pt x="314" y="242"/>
                  </a:lnTo>
                  <a:lnTo>
                    <a:pt x="314" y="240"/>
                  </a:lnTo>
                  <a:lnTo>
                    <a:pt x="312" y="240"/>
                  </a:lnTo>
                  <a:lnTo>
                    <a:pt x="314" y="238"/>
                  </a:lnTo>
                  <a:lnTo>
                    <a:pt x="322" y="234"/>
                  </a:lnTo>
                  <a:lnTo>
                    <a:pt x="322" y="232"/>
                  </a:lnTo>
                  <a:lnTo>
                    <a:pt x="324" y="232"/>
                  </a:lnTo>
                  <a:lnTo>
                    <a:pt x="326" y="232"/>
                  </a:lnTo>
                  <a:lnTo>
                    <a:pt x="328" y="230"/>
                  </a:lnTo>
                  <a:lnTo>
                    <a:pt x="330" y="230"/>
                  </a:lnTo>
                  <a:lnTo>
                    <a:pt x="332" y="230"/>
                  </a:lnTo>
                  <a:lnTo>
                    <a:pt x="332" y="228"/>
                  </a:lnTo>
                  <a:lnTo>
                    <a:pt x="334" y="228"/>
                  </a:lnTo>
                  <a:lnTo>
                    <a:pt x="338" y="224"/>
                  </a:lnTo>
                  <a:lnTo>
                    <a:pt x="340" y="224"/>
                  </a:lnTo>
                  <a:lnTo>
                    <a:pt x="342" y="222"/>
                  </a:lnTo>
                  <a:lnTo>
                    <a:pt x="344" y="222"/>
                  </a:lnTo>
                  <a:lnTo>
                    <a:pt x="344" y="220"/>
                  </a:lnTo>
                  <a:lnTo>
                    <a:pt x="344" y="218"/>
                  </a:lnTo>
                  <a:lnTo>
                    <a:pt x="346" y="218"/>
                  </a:lnTo>
                  <a:lnTo>
                    <a:pt x="346" y="216"/>
                  </a:lnTo>
                  <a:lnTo>
                    <a:pt x="350" y="216"/>
                  </a:lnTo>
                  <a:lnTo>
                    <a:pt x="352" y="216"/>
                  </a:lnTo>
                  <a:lnTo>
                    <a:pt x="356" y="214"/>
                  </a:lnTo>
                  <a:lnTo>
                    <a:pt x="362" y="212"/>
                  </a:lnTo>
                  <a:lnTo>
                    <a:pt x="368" y="210"/>
                  </a:lnTo>
                  <a:lnTo>
                    <a:pt x="370" y="210"/>
                  </a:lnTo>
                  <a:lnTo>
                    <a:pt x="368" y="212"/>
                  </a:lnTo>
                  <a:lnTo>
                    <a:pt x="370" y="212"/>
                  </a:lnTo>
                  <a:lnTo>
                    <a:pt x="372" y="212"/>
                  </a:lnTo>
                  <a:lnTo>
                    <a:pt x="374" y="212"/>
                  </a:lnTo>
                  <a:lnTo>
                    <a:pt x="376" y="212"/>
                  </a:lnTo>
                  <a:lnTo>
                    <a:pt x="378" y="212"/>
                  </a:lnTo>
                  <a:lnTo>
                    <a:pt x="380" y="212"/>
                  </a:lnTo>
                  <a:lnTo>
                    <a:pt x="382" y="212"/>
                  </a:lnTo>
                  <a:lnTo>
                    <a:pt x="384" y="212"/>
                  </a:lnTo>
                  <a:lnTo>
                    <a:pt x="386" y="214"/>
                  </a:lnTo>
                  <a:lnTo>
                    <a:pt x="388" y="214"/>
                  </a:lnTo>
                  <a:lnTo>
                    <a:pt x="388" y="212"/>
                  </a:lnTo>
                  <a:lnTo>
                    <a:pt x="386" y="212"/>
                  </a:lnTo>
                  <a:lnTo>
                    <a:pt x="384" y="212"/>
                  </a:lnTo>
                  <a:lnTo>
                    <a:pt x="380" y="212"/>
                  </a:lnTo>
                  <a:lnTo>
                    <a:pt x="380" y="210"/>
                  </a:lnTo>
                  <a:lnTo>
                    <a:pt x="378" y="208"/>
                  </a:lnTo>
                  <a:lnTo>
                    <a:pt x="380" y="206"/>
                  </a:lnTo>
                  <a:lnTo>
                    <a:pt x="386" y="204"/>
                  </a:lnTo>
                  <a:lnTo>
                    <a:pt x="390" y="202"/>
                  </a:lnTo>
                  <a:lnTo>
                    <a:pt x="392" y="202"/>
                  </a:lnTo>
                  <a:lnTo>
                    <a:pt x="394" y="202"/>
                  </a:lnTo>
                  <a:lnTo>
                    <a:pt x="400" y="200"/>
                  </a:lnTo>
                  <a:lnTo>
                    <a:pt x="398" y="200"/>
                  </a:lnTo>
                  <a:lnTo>
                    <a:pt x="394" y="200"/>
                  </a:lnTo>
                  <a:lnTo>
                    <a:pt x="392" y="200"/>
                  </a:lnTo>
                  <a:lnTo>
                    <a:pt x="390" y="202"/>
                  </a:lnTo>
                  <a:lnTo>
                    <a:pt x="386" y="202"/>
                  </a:lnTo>
                  <a:lnTo>
                    <a:pt x="384" y="204"/>
                  </a:lnTo>
                  <a:lnTo>
                    <a:pt x="382" y="204"/>
                  </a:lnTo>
                  <a:lnTo>
                    <a:pt x="382" y="206"/>
                  </a:lnTo>
                  <a:lnTo>
                    <a:pt x="380" y="206"/>
                  </a:lnTo>
                  <a:lnTo>
                    <a:pt x="378" y="206"/>
                  </a:lnTo>
                  <a:lnTo>
                    <a:pt x="376" y="206"/>
                  </a:lnTo>
                  <a:lnTo>
                    <a:pt x="374" y="206"/>
                  </a:lnTo>
                  <a:lnTo>
                    <a:pt x="372" y="206"/>
                  </a:lnTo>
                  <a:lnTo>
                    <a:pt x="372" y="204"/>
                  </a:lnTo>
                  <a:lnTo>
                    <a:pt x="370" y="204"/>
                  </a:lnTo>
                  <a:lnTo>
                    <a:pt x="368" y="206"/>
                  </a:lnTo>
                  <a:lnTo>
                    <a:pt x="364" y="206"/>
                  </a:lnTo>
                  <a:lnTo>
                    <a:pt x="362" y="206"/>
                  </a:lnTo>
                  <a:lnTo>
                    <a:pt x="360" y="208"/>
                  </a:lnTo>
                  <a:lnTo>
                    <a:pt x="356" y="210"/>
                  </a:lnTo>
                  <a:lnTo>
                    <a:pt x="354" y="210"/>
                  </a:lnTo>
                  <a:lnTo>
                    <a:pt x="352" y="210"/>
                  </a:lnTo>
                  <a:lnTo>
                    <a:pt x="350" y="210"/>
                  </a:lnTo>
                  <a:lnTo>
                    <a:pt x="348" y="212"/>
                  </a:lnTo>
                  <a:lnTo>
                    <a:pt x="344" y="214"/>
                  </a:lnTo>
                  <a:lnTo>
                    <a:pt x="342" y="214"/>
                  </a:lnTo>
                  <a:lnTo>
                    <a:pt x="342" y="216"/>
                  </a:lnTo>
                  <a:lnTo>
                    <a:pt x="340" y="216"/>
                  </a:lnTo>
                  <a:lnTo>
                    <a:pt x="340" y="218"/>
                  </a:lnTo>
                  <a:lnTo>
                    <a:pt x="338" y="218"/>
                  </a:lnTo>
                  <a:lnTo>
                    <a:pt x="338" y="216"/>
                  </a:lnTo>
                  <a:lnTo>
                    <a:pt x="336" y="218"/>
                  </a:lnTo>
                  <a:lnTo>
                    <a:pt x="334" y="218"/>
                  </a:lnTo>
                  <a:lnTo>
                    <a:pt x="332" y="218"/>
                  </a:lnTo>
                  <a:lnTo>
                    <a:pt x="330" y="220"/>
                  </a:lnTo>
                  <a:lnTo>
                    <a:pt x="328" y="220"/>
                  </a:lnTo>
                  <a:lnTo>
                    <a:pt x="326" y="220"/>
                  </a:lnTo>
                  <a:lnTo>
                    <a:pt x="324" y="222"/>
                  </a:lnTo>
                  <a:lnTo>
                    <a:pt x="322" y="222"/>
                  </a:lnTo>
                  <a:lnTo>
                    <a:pt x="322" y="224"/>
                  </a:lnTo>
                  <a:lnTo>
                    <a:pt x="320" y="226"/>
                  </a:lnTo>
                  <a:lnTo>
                    <a:pt x="318" y="226"/>
                  </a:lnTo>
                  <a:lnTo>
                    <a:pt x="316" y="226"/>
                  </a:lnTo>
                  <a:lnTo>
                    <a:pt x="314" y="228"/>
                  </a:lnTo>
                  <a:lnTo>
                    <a:pt x="312" y="228"/>
                  </a:lnTo>
                  <a:lnTo>
                    <a:pt x="310" y="228"/>
                  </a:lnTo>
                  <a:lnTo>
                    <a:pt x="310" y="226"/>
                  </a:lnTo>
                  <a:lnTo>
                    <a:pt x="308" y="226"/>
                  </a:lnTo>
                  <a:lnTo>
                    <a:pt x="306" y="226"/>
                  </a:lnTo>
                  <a:lnTo>
                    <a:pt x="304" y="228"/>
                  </a:lnTo>
                  <a:lnTo>
                    <a:pt x="306" y="228"/>
                  </a:lnTo>
                  <a:lnTo>
                    <a:pt x="306" y="226"/>
                  </a:lnTo>
                  <a:lnTo>
                    <a:pt x="308" y="226"/>
                  </a:lnTo>
                  <a:lnTo>
                    <a:pt x="308" y="228"/>
                  </a:lnTo>
                  <a:lnTo>
                    <a:pt x="306" y="228"/>
                  </a:lnTo>
                  <a:lnTo>
                    <a:pt x="308" y="228"/>
                  </a:lnTo>
                  <a:lnTo>
                    <a:pt x="308" y="230"/>
                  </a:lnTo>
                  <a:lnTo>
                    <a:pt x="310" y="232"/>
                  </a:lnTo>
                  <a:lnTo>
                    <a:pt x="308" y="232"/>
                  </a:lnTo>
                  <a:lnTo>
                    <a:pt x="306" y="232"/>
                  </a:lnTo>
                  <a:lnTo>
                    <a:pt x="304" y="236"/>
                  </a:lnTo>
                  <a:lnTo>
                    <a:pt x="302" y="236"/>
                  </a:lnTo>
                  <a:lnTo>
                    <a:pt x="300" y="236"/>
                  </a:lnTo>
                  <a:lnTo>
                    <a:pt x="298" y="236"/>
                  </a:lnTo>
                  <a:lnTo>
                    <a:pt x="294" y="236"/>
                  </a:lnTo>
                  <a:lnTo>
                    <a:pt x="292" y="238"/>
                  </a:lnTo>
                  <a:lnTo>
                    <a:pt x="294" y="238"/>
                  </a:lnTo>
                  <a:lnTo>
                    <a:pt x="296" y="238"/>
                  </a:lnTo>
                  <a:lnTo>
                    <a:pt x="298" y="238"/>
                  </a:lnTo>
                  <a:lnTo>
                    <a:pt x="296" y="238"/>
                  </a:lnTo>
                  <a:lnTo>
                    <a:pt x="294" y="240"/>
                  </a:lnTo>
                  <a:lnTo>
                    <a:pt x="290" y="240"/>
                  </a:lnTo>
                  <a:lnTo>
                    <a:pt x="290" y="242"/>
                  </a:lnTo>
                  <a:lnTo>
                    <a:pt x="288" y="242"/>
                  </a:lnTo>
                  <a:lnTo>
                    <a:pt x="286" y="242"/>
                  </a:lnTo>
                  <a:lnTo>
                    <a:pt x="288" y="240"/>
                  </a:lnTo>
                  <a:lnTo>
                    <a:pt x="290" y="240"/>
                  </a:lnTo>
                  <a:lnTo>
                    <a:pt x="288" y="240"/>
                  </a:lnTo>
                  <a:lnTo>
                    <a:pt x="288" y="238"/>
                  </a:lnTo>
                  <a:lnTo>
                    <a:pt x="288" y="240"/>
                  </a:lnTo>
                  <a:lnTo>
                    <a:pt x="286" y="240"/>
                  </a:lnTo>
                  <a:lnTo>
                    <a:pt x="284" y="242"/>
                  </a:lnTo>
                  <a:lnTo>
                    <a:pt x="280" y="244"/>
                  </a:lnTo>
                  <a:lnTo>
                    <a:pt x="276" y="244"/>
                  </a:lnTo>
                  <a:lnTo>
                    <a:pt x="276" y="246"/>
                  </a:lnTo>
                  <a:lnTo>
                    <a:pt x="274" y="246"/>
                  </a:lnTo>
                  <a:lnTo>
                    <a:pt x="270" y="246"/>
                  </a:lnTo>
                  <a:lnTo>
                    <a:pt x="268" y="246"/>
                  </a:lnTo>
                  <a:lnTo>
                    <a:pt x="266" y="246"/>
                  </a:lnTo>
                  <a:lnTo>
                    <a:pt x="268" y="246"/>
                  </a:lnTo>
                  <a:lnTo>
                    <a:pt x="266" y="246"/>
                  </a:lnTo>
                  <a:lnTo>
                    <a:pt x="264" y="248"/>
                  </a:lnTo>
                  <a:lnTo>
                    <a:pt x="258" y="250"/>
                  </a:lnTo>
                  <a:lnTo>
                    <a:pt x="258" y="252"/>
                  </a:lnTo>
                  <a:lnTo>
                    <a:pt x="256" y="254"/>
                  </a:lnTo>
                  <a:lnTo>
                    <a:pt x="258" y="254"/>
                  </a:lnTo>
                  <a:lnTo>
                    <a:pt x="258" y="252"/>
                  </a:lnTo>
                  <a:lnTo>
                    <a:pt x="260" y="252"/>
                  </a:lnTo>
                  <a:lnTo>
                    <a:pt x="262" y="252"/>
                  </a:lnTo>
                  <a:lnTo>
                    <a:pt x="266" y="252"/>
                  </a:lnTo>
                  <a:lnTo>
                    <a:pt x="266" y="254"/>
                  </a:lnTo>
                  <a:lnTo>
                    <a:pt x="268" y="254"/>
                  </a:lnTo>
                  <a:lnTo>
                    <a:pt x="268" y="256"/>
                  </a:lnTo>
                  <a:lnTo>
                    <a:pt x="268" y="258"/>
                  </a:lnTo>
                  <a:lnTo>
                    <a:pt x="262" y="260"/>
                  </a:lnTo>
                  <a:lnTo>
                    <a:pt x="256" y="262"/>
                  </a:lnTo>
                  <a:lnTo>
                    <a:pt x="252" y="264"/>
                  </a:lnTo>
                  <a:lnTo>
                    <a:pt x="250" y="264"/>
                  </a:lnTo>
                  <a:lnTo>
                    <a:pt x="250" y="266"/>
                  </a:lnTo>
                  <a:lnTo>
                    <a:pt x="248" y="266"/>
                  </a:lnTo>
                  <a:lnTo>
                    <a:pt x="246" y="266"/>
                  </a:lnTo>
                  <a:lnTo>
                    <a:pt x="246" y="268"/>
                  </a:lnTo>
                  <a:lnTo>
                    <a:pt x="244" y="268"/>
                  </a:lnTo>
                  <a:lnTo>
                    <a:pt x="242" y="268"/>
                  </a:lnTo>
                  <a:lnTo>
                    <a:pt x="238" y="270"/>
                  </a:lnTo>
                  <a:lnTo>
                    <a:pt x="236" y="270"/>
                  </a:lnTo>
                  <a:lnTo>
                    <a:pt x="238" y="270"/>
                  </a:lnTo>
                  <a:lnTo>
                    <a:pt x="240" y="270"/>
                  </a:lnTo>
                  <a:lnTo>
                    <a:pt x="242" y="270"/>
                  </a:lnTo>
                  <a:lnTo>
                    <a:pt x="240" y="270"/>
                  </a:lnTo>
                  <a:lnTo>
                    <a:pt x="236" y="274"/>
                  </a:lnTo>
                  <a:lnTo>
                    <a:pt x="232" y="274"/>
                  </a:lnTo>
                  <a:lnTo>
                    <a:pt x="230" y="274"/>
                  </a:lnTo>
                  <a:lnTo>
                    <a:pt x="226" y="276"/>
                  </a:lnTo>
                  <a:lnTo>
                    <a:pt x="224" y="276"/>
                  </a:lnTo>
                  <a:lnTo>
                    <a:pt x="222" y="276"/>
                  </a:lnTo>
                  <a:lnTo>
                    <a:pt x="220" y="276"/>
                  </a:lnTo>
                  <a:lnTo>
                    <a:pt x="218" y="276"/>
                  </a:lnTo>
                  <a:lnTo>
                    <a:pt x="216" y="278"/>
                  </a:lnTo>
                  <a:lnTo>
                    <a:pt x="214" y="280"/>
                  </a:lnTo>
                  <a:lnTo>
                    <a:pt x="210" y="280"/>
                  </a:lnTo>
                  <a:lnTo>
                    <a:pt x="208" y="282"/>
                  </a:lnTo>
                  <a:lnTo>
                    <a:pt x="206" y="284"/>
                  </a:lnTo>
                  <a:lnTo>
                    <a:pt x="206" y="282"/>
                  </a:lnTo>
                  <a:lnTo>
                    <a:pt x="204" y="282"/>
                  </a:lnTo>
                  <a:lnTo>
                    <a:pt x="198" y="286"/>
                  </a:lnTo>
                  <a:lnTo>
                    <a:pt x="196" y="288"/>
                  </a:lnTo>
                  <a:lnTo>
                    <a:pt x="194" y="288"/>
                  </a:lnTo>
                  <a:lnTo>
                    <a:pt x="194" y="286"/>
                  </a:lnTo>
                  <a:lnTo>
                    <a:pt x="196" y="286"/>
                  </a:lnTo>
                  <a:lnTo>
                    <a:pt x="194" y="286"/>
                  </a:lnTo>
                  <a:lnTo>
                    <a:pt x="192" y="288"/>
                  </a:lnTo>
                  <a:lnTo>
                    <a:pt x="190" y="288"/>
                  </a:lnTo>
                  <a:lnTo>
                    <a:pt x="188" y="290"/>
                  </a:lnTo>
                  <a:lnTo>
                    <a:pt x="186" y="290"/>
                  </a:lnTo>
                  <a:lnTo>
                    <a:pt x="186" y="288"/>
                  </a:lnTo>
                  <a:lnTo>
                    <a:pt x="178" y="292"/>
                  </a:lnTo>
                  <a:lnTo>
                    <a:pt x="176" y="294"/>
                  </a:lnTo>
                  <a:lnTo>
                    <a:pt x="178" y="292"/>
                  </a:lnTo>
                  <a:lnTo>
                    <a:pt x="180" y="292"/>
                  </a:lnTo>
                  <a:lnTo>
                    <a:pt x="178" y="294"/>
                  </a:lnTo>
                  <a:lnTo>
                    <a:pt x="176" y="294"/>
                  </a:lnTo>
                  <a:lnTo>
                    <a:pt x="174" y="294"/>
                  </a:lnTo>
                  <a:lnTo>
                    <a:pt x="172" y="296"/>
                  </a:lnTo>
                  <a:lnTo>
                    <a:pt x="168" y="298"/>
                  </a:lnTo>
                  <a:lnTo>
                    <a:pt x="166" y="298"/>
                  </a:lnTo>
                  <a:lnTo>
                    <a:pt x="164" y="298"/>
                  </a:lnTo>
                  <a:lnTo>
                    <a:pt x="160" y="300"/>
                  </a:lnTo>
                  <a:lnTo>
                    <a:pt x="162" y="298"/>
                  </a:lnTo>
                  <a:lnTo>
                    <a:pt x="160" y="298"/>
                  </a:lnTo>
                  <a:lnTo>
                    <a:pt x="160" y="300"/>
                  </a:lnTo>
                  <a:lnTo>
                    <a:pt x="156" y="302"/>
                  </a:lnTo>
                  <a:lnTo>
                    <a:pt x="154" y="302"/>
                  </a:lnTo>
                  <a:lnTo>
                    <a:pt x="154" y="304"/>
                  </a:lnTo>
                  <a:lnTo>
                    <a:pt x="152" y="304"/>
                  </a:lnTo>
                  <a:lnTo>
                    <a:pt x="152" y="302"/>
                  </a:lnTo>
                  <a:lnTo>
                    <a:pt x="152" y="300"/>
                  </a:lnTo>
                  <a:lnTo>
                    <a:pt x="150" y="302"/>
                  </a:lnTo>
                  <a:lnTo>
                    <a:pt x="144" y="304"/>
                  </a:lnTo>
                  <a:lnTo>
                    <a:pt x="144" y="306"/>
                  </a:lnTo>
                  <a:lnTo>
                    <a:pt x="146" y="306"/>
                  </a:lnTo>
                  <a:lnTo>
                    <a:pt x="144" y="306"/>
                  </a:lnTo>
                  <a:lnTo>
                    <a:pt x="140" y="306"/>
                  </a:lnTo>
                  <a:lnTo>
                    <a:pt x="138" y="306"/>
                  </a:lnTo>
                  <a:lnTo>
                    <a:pt x="136" y="306"/>
                  </a:lnTo>
                  <a:lnTo>
                    <a:pt x="134" y="306"/>
                  </a:lnTo>
                  <a:lnTo>
                    <a:pt x="132" y="308"/>
                  </a:lnTo>
                  <a:lnTo>
                    <a:pt x="130" y="308"/>
                  </a:lnTo>
                  <a:lnTo>
                    <a:pt x="132" y="308"/>
                  </a:lnTo>
                  <a:lnTo>
                    <a:pt x="134" y="308"/>
                  </a:lnTo>
                  <a:lnTo>
                    <a:pt x="136" y="308"/>
                  </a:lnTo>
                  <a:lnTo>
                    <a:pt x="136" y="310"/>
                  </a:lnTo>
                  <a:lnTo>
                    <a:pt x="134" y="310"/>
                  </a:lnTo>
                  <a:lnTo>
                    <a:pt x="132" y="310"/>
                  </a:lnTo>
                  <a:lnTo>
                    <a:pt x="130" y="310"/>
                  </a:lnTo>
                  <a:lnTo>
                    <a:pt x="130" y="308"/>
                  </a:lnTo>
                  <a:lnTo>
                    <a:pt x="130" y="310"/>
                  </a:lnTo>
                  <a:lnTo>
                    <a:pt x="128" y="310"/>
                  </a:lnTo>
                  <a:lnTo>
                    <a:pt x="130" y="310"/>
                  </a:lnTo>
                  <a:lnTo>
                    <a:pt x="128" y="310"/>
                  </a:lnTo>
                  <a:lnTo>
                    <a:pt x="126" y="310"/>
                  </a:lnTo>
                  <a:lnTo>
                    <a:pt x="122" y="310"/>
                  </a:lnTo>
                  <a:lnTo>
                    <a:pt x="122" y="312"/>
                  </a:lnTo>
                  <a:lnTo>
                    <a:pt x="118" y="312"/>
                  </a:lnTo>
                  <a:lnTo>
                    <a:pt x="118" y="314"/>
                  </a:lnTo>
                  <a:lnTo>
                    <a:pt x="116" y="314"/>
                  </a:lnTo>
                  <a:lnTo>
                    <a:pt x="114" y="314"/>
                  </a:lnTo>
                  <a:lnTo>
                    <a:pt x="116" y="316"/>
                  </a:lnTo>
                  <a:lnTo>
                    <a:pt x="116" y="314"/>
                  </a:lnTo>
                  <a:lnTo>
                    <a:pt x="118" y="314"/>
                  </a:lnTo>
                  <a:lnTo>
                    <a:pt x="120" y="314"/>
                  </a:lnTo>
                  <a:lnTo>
                    <a:pt x="120" y="312"/>
                  </a:lnTo>
                  <a:lnTo>
                    <a:pt x="122" y="314"/>
                  </a:lnTo>
                  <a:lnTo>
                    <a:pt x="122" y="316"/>
                  </a:lnTo>
                  <a:lnTo>
                    <a:pt x="120" y="316"/>
                  </a:lnTo>
                  <a:lnTo>
                    <a:pt x="118" y="316"/>
                  </a:lnTo>
                  <a:lnTo>
                    <a:pt x="120" y="316"/>
                  </a:lnTo>
                  <a:lnTo>
                    <a:pt x="122" y="316"/>
                  </a:lnTo>
                  <a:lnTo>
                    <a:pt x="124" y="316"/>
                  </a:lnTo>
                  <a:lnTo>
                    <a:pt x="120" y="316"/>
                  </a:lnTo>
                  <a:lnTo>
                    <a:pt x="116" y="318"/>
                  </a:lnTo>
                  <a:lnTo>
                    <a:pt x="116" y="316"/>
                  </a:lnTo>
                  <a:lnTo>
                    <a:pt x="114" y="318"/>
                  </a:lnTo>
                  <a:lnTo>
                    <a:pt x="112" y="318"/>
                  </a:lnTo>
                  <a:lnTo>
                    <a:pt x="112" y="320"/>
                  </a:lnTo>
                  <a:lnTo>
                    <a:pt x="112" y="322"/>
                  </a:lnTo>
                  <a:lnTo>
                    <a:pt x="112" y="320"/>
                  </a:lnTo>
                  <a:lnTo>
                    <a:pt x="112" y="318"/>
                  </a:lnTo>
                  <a:lnTo>
                    <a:pt x="114" y="318"/>
                  </a:lnTo>
                  <a:lnTo>
                    <a:pt x="114" y="316"/>
                  </a:lnTo>
                  <a:lnTo>
                    <a:pt x="116" y="316"/>
                  </a:lnTo>
                  <a:lnTo>
                    <a:pt x="114" y="316"/>
                  </a:lnTo>
                  <a:lnTo>
                    <a:pt x="112" y="318"/>
                  </a:lnTo>
                  <a:lnTo>
                    <a:pt x="110" y="320"/>
                  </a:lnTo>
                  <a:lnTo>
                    <a:pt x="110" y="322"/>
                  </a:lnTo>
                  <a:lnTo>
                    <a:pt x="108" y="322"/>
                  </a:lnTo>
                  <a:lnTo>
                    <a:pt x="106" y="322"/>
                  </a:lnTo>
                  <a:lnTo>
                    <a:pt x="108" y="322"/>
                  </a:lnTo>
                  <a:lnTo>
                    <a:pt x="108" y="320"/>
                  </a:lnTo>
                  <a:lnTo>
                    <a:pt x="106" y="320"/>
                  </a:lnTo>
                  <a:lnTo>
                    <a:pt x="104" y="322"/>
                  </a:lnTo>
                  <a:lnTo>
                    <a:pt x="102" y="322"/>
                  </a:lnTo>
                  <a:lnTo>
                    <a:pt x="100" y="322"/>
                  </a:lnTo>
                  <a:lnTo>
                    <a:pt x="94" y="324"/>
                  </a:lnTo>
                  <a:lnTo>
                    <a:pt x="90" y="324"/>
                  </a:lnTo>
                  <a:lnTo>
                    <a:pt x="90" y="326"/>
                  </a:lnTo>
                  <a:lnTo>
                    <a:pt x="88" y="326"/>
                  </a:lnTo>
                  <a:lnTo>
                    <a:pt x="86" y="328"/>
                  </a:lnTo>
                  <a:lnTo>
                    <a:pt x="84" y="330"/>
                  </a:lnTo>
                  <a:lnTo>
                    <a:pt x="82" y="330"/>
                  </a:lnTo>
                  <a:lnTo>
                    <a:pt x="80" y="330"/>
                  </a:lnTo>
                  <a:lnTo>
                    <a:pt x="84" y="328"/>
                  </a:lnTo>
                  <a:lnTo>
                    <a:pt x="88" y="326"/>
                  </a:lnTo>
                  <a:lnTo>
                    <a:pt x="88" y="324"/>
                  </a:lnTo>
                  <a:lnTo>
                    <a:pt x="86" y="324"/>
                  </a:lnTo>
                  <a:lnTo>
                    <a:pt x="84" y="324"/>
                  </a:lnTo>
                  <a:lnTo>
                    <a:pt x="82" y="326"/>
                  </a:lnTo>
                  <a:lnTo>
                    <a:pt x="80" y="326"/>
                  </a:lnTo>
                  <a:lnTo>
                    <a:pt x="78" y="326"/>
                  </a:lnTo>
                  <a:lnTo>
                    <a:pt x="78" y="328"/>
                  </a:lnTo>
                  <a:lnTo>
                    <a:pt x="74" y="328"/>
                  </a:lnTo>
                  <a:lnTo>
                    <a:pt x="72" y="330"/>
                  </a:lnTo>
                  <a:lnTo>
                    <a:pt x="68" y="330"/>
                  </a:lnTo>
                  <a:lnTo>
                    <a:pt x="66" y="332"/>
                  </a:lnTo>
                  <a:lnTo>
                    <a:pt x="64" y="332"/>
                  </a:lnTo>
                  <a:lnTo>
                    <a:pt x="64" y="330"/>
                  </a:lnTo>
                  <a:lnTo>
                    <a:pt x="62" y="332"/>
                  </a:lnTo>
                  <a:lnTo>
                    <a:pt x="64" y="332"/>
                  </a:lnTo>
                  <a:lnTo>
                    <a:pt x="62" y="332"/>
                  </a:lnTo>
                  <a:lnTo>
                    <a:pt x="62" y="334"/>
                  </a:lnTo>
                  <a:lnTo>
                    <a:pt x="60" y="334"/>
                  </a:lnTo>
                  <a:lnTo>
                    <a:pt x="60" y="332"/>
                  </a:lnTo>
                  <a:lnTo>
                    <a:pt x="58" y="332"/>
                  </a:lnTo>
                  <a:lnTo>
                    <a:pt x="58" y="334"/>
                  </a:lnTo>
                  <a:lnTo>
                    <a:pt x="56" y="334"/>
                  </a:lnTo>
                  <a:lnTo>
                    <a:pt x="54" y="334"/>
                  </a:lnTo>
                  <a:lnTo>
                    <a:pt x="50" y="336"/>
                  </a:lnTo>
                  <a:lnTo>
                    <a:pt x="48" y="336"/>
                  </a:lnTo>
                  <a:lnTo>
                    <a:pt x="44" y="336"/>
                  </a:lnTo>
                  <a:lnTo>
                    <a:pt x="48" y="332"/>
                  </a:lnTo>
                  <a:lnTo>
                    <a:pt x="52" y="332"/>
                  </a:lnTo>
                  <a:lnTo>
                    <a:pt x="52" y="330"/>
                  </a:lnTo>
                  <a:lnTo>
                    <a:pt x="52" y="332"/>
                  </a:lnTo>
                  <a:lnTo>
                    <a:pt x="54" y="332"/>
                  </a:lnTo>
                  <a:lnTo>
                    <a:pt x="56" y="332"/>
                  </a:lnTo>
                  <a:lnTo>
                    <a:pt x="54" y="330"/>
                  </a:lnTo>
                  <a:lnTo>
                    <a:pt x="52" y="330"/>
                  </a:lnTo>
                  <a:lnTo>
                    <a:pt x="50" y="330"/>
                  </a:lnTo>
                  <a:lnTo>
                    <a:pt x="48" y="330"/>
                  </a:lnTo>
                  <a:lnTo>
                    <a:pt x="44" y="332"/>
                  </a:lnTo>
                  <a:lnTo>
                    <a:pt x="42" y="334"/>
                  </a:lnTo>
                  <a:lnTo>
                    <a:pt x="38" y="338"/>
                  </a:lnTo>
                  <a:lnTo>
                    <a:pt x="34" y="338"/>
                  </a:lnTo>
                  <a:lnTo>
                    <a:pt x="32" y="338"/>
                  </a:lnTo>
                  <a:lnTo>
                    <a:pt x="32" y="340"/>
                  </a:lnTo>
                  <a:lnTo>
                    <a:pt x="30" y="340"/>
                  </a:lnTo>
                  <a:lnTo>
                    <a:pt x="30" y="342"/>
                  </a:lnTo>
                  <a:lnTo>
                    <a:pt x="28" y="342"/>
                  </a:lnTo>
                  <a:lnTo>
                    <a:pt x="28" y="340"/>
                  </a:lnTo>
                  <a:lnTo>
                    <a:pt x="30" y="340"/>
                  </a:lnTo>
                  <a:lnTo>
                    <a:pt x="28" y="340"/>
                  </a:lnTo>
                  <a:lnTo>
                    <a:pt x="26" y="342"/>
                  </a:lnTo>
                  <a:lnTo>
                    <a:pt x="24" y="342"/>
                  </a:lnTo>
                  <a:lnTo>
                    <a:pt x="22" y="342"/>
                  </a:lnTo>
                  <a:lnTo>
                    <a:pt x="20" y="342"/>
                  </a:lnTo>
                  <a:lnTo>
                    <a:pt x="22" y="342"/>
                  </a:lnTo>
                  <a:lnTo>
                    <a:pt x="22" y="340"/>
                  </a:lnTo>
                  <a:lnTo>
                    <a:pt x="24" y="338"/>
                  </a:lnTo>
                  <a:lnTo>
                    <a:pt x="22" y="338"/>
                  </a:lnTo>
                  <a:lnTo>
                    <a:pt x="20" y="338"/>
                  </a:lnTo>
                  <a:lnTo>
                    <a:pt x="20" y="340"/>
                  </a:lnTo>
                  <a:lnTo>
                    <a:pt x="20" y="342"/>
                  </a:lnTo>
                  <a:lnTo>
                    <a:pt x="16" y="342"/>
                  </a:lnTo>
                  <a:lnTo>
                    <a:pt x="16" y="344"/>
                  </a:lnTo>
                  <a:lnTo>
                    <a:pt x="16" y="342"/>
                  </a:lnTo>
                  <a:lnTo>
                    <a:pt x="14" y="344"/>
                  </a:lnTo>
                  <a:lnTo>
                    <a:pt x="12" y="344"/>
                  </a:lnTo>
                  <a:lnTo>
                    <a:pt x="12" y="342"/>
                  </a:lnTo>
                  <a:lnTo>
                    <a:pt x="12" y="340"/>
                  </a:lnTo>
                  <a:lnTo>
                    <a:pt x="10" y="340"/>
                  </a:lnTo>
                  <a:lnTo>
                    <a:pt x="10" y="342"/>
                  </a:lnTo>
                  <a:lnTo>
                    <a:pt x="8" y="342"/>
                  </a:lnTo>
                  <a:lnTo>
                    <a:pt x="8" y="344"/>
                  </a:lnTo>
                  <a:lnTo>
                    <a:pt x="2" y="346"/>
                  </a:lnTo>
                  <a:lnTo>
                    <a:pt x="0" y="346"/>
                  </a:lnTo>
                  <a:lnTo>
                    <a:pt x="2" y="346"/>
                  </a:lnTo>
                  <a:lnTo>
                    <a:pt x="2" y="344"/>
                  </a:lnTo>
                  <a:lnTo>
                    <a:pt x="4" y="344"/>
                  </a:lnTo>
                  <a:lnTo>
                    <a:pt x="6" y="342"/>
                  </a:lnTo>
                  <a:lnTo>
                    <a:pt x="8" y="342"/>
                  </a:lnTo>
                  <a:lnTo>
                    <a:pt x="8" y="340"/>
                  </a:lnTo>
                  <a:lnTo>
                    <a:pt x="10" y="340"/>
                  </a:lnTo>
                  <a:lnTo>
                    <a:pt x="12" y="340"/>
                  </a:lnTo>
                  <a:lnTo>
                    <a:pt x="14" y="340"/>
                  </a:lnTo>
                  <a:lnTo>
                    <a:pt x="16" y="340"/>
                  </a:lnTo>
                  <a:lnTo>
                    <a:pt x="16" y="338"/>
                  </a:lnTo>
                  <a:lnTo>
                    <a:pt x="18" y="338"/>
                  </a:lnTo>
                  <a:lnTo>
                    <a:pt x="20" y="336"/>
                  </a:lnTo>
                  <a:lnTo>
                    <a:pt x="24" y="336"/>
                  </a:lnTo>
                  <a:lnTo>
                    <a:pt x="26" y="336"/>
                  </a:lnTo>
                  <a:lnTo>
                    <a:pt x="28" y="336"/>
                  </a:lnTo>
                  <a:lnTo>
                    <a:pt x="28" y="334"/>
                  </a:lnTo>
                  <a:lnTo>
                    <a:pt x="30" y="332"/>
                  </a:lnTo>
                  <a:lnTo>
                    <a:pt x="32" y="332"/>
                  </a:lnTo>
                  <a:lnTo>
                    <a:pt x="38" y="328"/>
                  </a:lnTo>
                  <a:lnTo>
                    <a:pt x="40" y="328"/>
                  </a:lnTo>
                  <a:lnTo>
                    <a:pt x="44" y="326"/>
                  </a:lnTo>
                  <a:lnTo>
                    <a:pt x="46" y="326"/>
                  </a:lnTo>
                  <a:lnTo>
                    <a:pt x="52" y="324"/>
                  </a:lnTo>
                  <a:lnTo>
                    <a:pt x="54" y="324"/>
                  </a:lnTo>
                  <a:lnTo>
                    <a:pt x="62" y="322"/>
                  </a:lnTo>
                  <a:lnTo>
                    <a:pt x="64" y="322"/>
                  </a:lnTo>
                  <a:lnTo>
                    <a:pt x="66" y="322"/>
                  </a:lnTo>
                  <a:lnTo>
                    <a:pt x="64" y="322"/>
                  </a:lnTo>
                  <a:lnTo>
                    <a:pt x="64" y="324"/>
                  </a:lnTo>
                  <a:lnTo>
                    <a:pt x="64" y="326"/>
                  </a:lnTo>
                  <a:lnTo>
                    <a:pt x="64" y="328"/>
                  </a:lnTo>
                  <a:lnTo>
                    <a:pt x="66" y="328"/>
                  </a:lnTo>
                  <a:lnTo>
                    <a:pt x="68" y="328"/>
                  </a:lnTo>
                  <a:lnTo>
                    <a:pt x="68" y="326"/>
                  </a:lnTo>
                  <a:lnTo>
                    <a:pt x="66" y="326"/>
                  </a:lnTo>
                  <a:lnTo>
                    <a:pt x="68" y="324"/>
                  </a:lnTo>
                  <a:lnTo>
                    <a:pt x="70" y="324"/>
                  </a:lnTo>
                  <a:lnTo>
                    <a:pt x="72" y="324"/>
                  </a:lnTo>
                  <a:lnTo>
                    <a:pt x="74" y="324"/>
                  </a:lnTo>
                  <a:lnTo>
                    <a:pt x="72" y="324"/>
                  </a:lnTo>
                  <a:lnTo>
                    <a:pt x="72" y="326"/>
                  </a:lnTo>
                  <a:lnTo>
                    <a:pt x="74" y="326"/>
                  </a:lnTo>
                  <a:lnTo>
                    <a:pt x="76" y="326"/>
                  </a:lnTo>
                  <a:lnTo>
                    <a:pt x="78" y="324"/>
                  </a:lnTo>
                  <a:lnTo>
                    <a:pt x="76" y="324"/>
                  </a:lnTo>
                  <a:lnTo>
                    <a:pt x="76" y="322"/>
                  </a:lnTo>
                  <a:lnTo>
                    <a:pt x="74" y="322"/>
                  </a:lnTo>
                  <a:lnTo>
                    <a:pt x="76" y="320"/>
                  </a:lnTo>
                  <a:lnTo>
                    <a:pt x="82" y="318"/>
                  </a:lnTo>
                  <a:lnTo>
                    <a:pt x="82" y="316"/>
                  </a:lnTo>
                  <a:lnTo>
                    <a:pt x="84" y="316"/>
                  </a:lnTo>
                  <a:lnTo>
                    <a:pt x="86" y="314"/>
                  </a:lnTo>
                  <a:lnTo>
                    <a:pt x="92" y="312"/>
                  </a:lnTo>
                  <a:lnTo>
                    <a:pt x="94" y="312"/>
                  </a:lnTo>
                  <a:lnTo>
                    <a:pt x="96" y="312"/>
                  </a:lnTo>
                  <a:lnTo>
                    <a:pt x="96" y="310"/>
                  </a:lnTo>
                  <a:lnTo>
                    <a:pt x="98" y="310"/>
                  </a:lnTo>
                  <a:lnTo>
                    <a:pt x="100" y="310"/>
                  </a:lnTo>
                  <a:lnTo>
                    <a:pt x="100" y="308"/>
                  </a:lnTo>
                  <a:lnTo>
                    <a:pt x="102" y="308"/>
                  </a:lnTo>
                  <a:lnTo>
                    <a:pt x="106" y="308"/>
                  </a:lnTo>
                  <a:lnTo>
                    <a:pt x="108" y="306"/>
                  </a:lnTo>
                  <a:lnTo>
                    <a:pt x="110" y="306"/>
                  </a:lnTo>
                  <a:lnTo>
                    <a:pt x="112" y="306"/>
                  </a:lnTo>
                  <a:lnTo>
                    <a:pt x="114" y="306"/>
                  </a:lnTo>
                  <a:lnTo>
                    <a:pt x="114" y="304"/>
                  </a:lnTo>
                  <a:lnTo>
                    <a:pt x="116" y="304"/>
                  </a:lnTo>
                  <a:lnTo>
                    <a:pt x="118" y="304"/>
                  </a:lnTo>
                  <a:lnTo>
                    <a:pt x="120" y="302"/>
                  </a:lnTo>
                  <a:lnTo>
                    <a:pt x="122" y="302"/>
                  </a:lnTo>
                  <a:lnTo>
                    <a:pt x="124" y="302"/>
                  </a:lnTo>
                  <a:lnTo>
                    <a:pt x="126" y="304"/>
                  </a:lnTo>
                  <a:lnTo>
                    <a:pt x="128" y="304"/>
                  </a:lnTo>
                  <a:lnTo>
                    <a:pt x="128" y="302"/>
                  </a:lnTo>
                  <a:lnTo>
                    <a:pt x="128" y="300"/>
                  </a:lnTo>
                  <a:lnTo>
                    <a:pt x="132" y="298"/>
                  </a:lnTo>
                  <a:lnTo>
                    <a:pt x="134" y="296"/>
                  </a:lnTo>
                  <a:lnTo>
                    <a:pt x="136" y="296"/>
                  </a:lnTo>
                  <a:lnTo>
                    <a:pt x="142" y="294"/>
                  </a:lnTo>
                  <a:lnTo>
                    <a:pt x="144" y="294"/>
                  </a:lnTo>
                  <a:lnTo>
                    <a:pt x="148" y="292"/>
                  </a:lnTo>
                  <a:lnTo>
                    <a:pt x="150" y="292"/>
                  </a:lnTo>
                  <a:lnTo>
                    <a:pt x="152" y="292"/>
                  </a:lnTo>
                  <a:lnTo>
                    <a:pt x="154" y="290"/>
                  </a:lnTo>
                  <a:lnTo>
                    <a:pt x="158" y="288"/>
                  </a:lnTo>
                  <a:lnTo>
                    <a:pt x="160" y="288"/>
                  </a:lnTo>
                  <a:lnTo>
                    <a:pt x="160" y="286"/>
                  </a:lnTo>
                  <a:lnTo>
                    <a:pt x="162" y="286"/>
                  </a:lnTo>
                  <a:lnTo>
                    <a:pt x="162" y="288"/>
                  </a:lnTo>
                  <a:lnTo>
                    <a:pt x="160" y="288"/>
                  </a:lnTo>
                  <a:lnTo>
                    <a:pt x="162" y="288"/>
                  </a:lnTo>
                  <a:lnTo>
                    <a:pt x="164" y="288"/>
                  </a:lnTo>
                  <a:lnTo>
                    <a:pt x="166" y="288"/>
                  </a:lnTo>
                  <a:lnTo>
                    <a:pt x="168" y="286"/>
                  </a:lnTo>
                  <a:lnTo>
                    <a:pt x="166" y="286"/>
                  </a:lnTo>
                  <a:lnTo>
                    <a:pt x="166" y="288"/>
                  </a:lnTo>
                  <a:lnTo>
                    <a:pt x="164" y="288"/>
                  </a:lnTo>
                  <a:lnTo>
                    <a:pt x="162" y="288"/>
                  </a:lnTo>
                  <a:lnTo>
                    <a:pt x="164" y="286"/>
                  </a:lnTo>
                  <a:lnTo>
                    <a:pt x="164" y="284"/>
                  </a:lnTo>
                  <a:lnTo>
                    <a:pt x="166" y="282"/>
                  </a:lnTo>
                  <a:lnTo>
                    <a:pt x="168" y="282"/>
                  </a:lnTo>
                  <a:lnTo>
                    <a:pt x="170" y="280"/>
                  </a:lnTo>
                  <a:lnTo>
                    <a:pt x="172" y="278"/>
                  </a:lnTo>
                  <a:lnTo>
                    <a:pt x="174" y="278"/>
                  </a:lnTo>
                  <a:lnTo>
                    <a:pt x="176" y="276"/>
                  </a:lnTo>
                  <a:lnTo>
                    <a:pt x="176" y="274"/>
                  </a:lnTo>
                  <a:lnTo>
                    <a:pt x="178" y="274"/>
                  </a:lnTo>
                  <a:lnTo>
                    <a:pt x="180" y="274"/>
                  </a:lnTo>
                  <a:lnTo>
                    <a:pt x="180" y="272"/>
                  </a:lnTo>
                  <a:lnTo>
                    <a:pt x="182" y="272"/>
                  </a:lnTo>
                  <a:lnTo>
                    <a:pt x="184" y="272"/>
                  </a:lnTo>
                  <a:lnTo>
                    <a:pt x="186" y="272"/>
                  </a:lnTo>
                  <a:lnTo>
                    <a:pt x="186" y="274"/>
                  </a:lnTo>
                  <a:lnTo>
                    <a:pt x="188" y="272"/>
                  </a:lnTo>
                  <a:lnTo>
                    <a:pt x="186" y="272"/>
                  </a:lnTo>
                  <a:lnTo>
                    <a:pt x="184" y="272"/>
                  </a:lnTo>
                  <a:lnTo>
                    <a:pt x="182" y="272"/>
                  </a:lnTo>
                  <a:lnTo>
                    <a:pt x="182" y="270"/>
                  </a:lnTo>
                  <a:lnTo>
                    <a:pt x="184" y="268"/>
                  </a:lnTo>
                  <a:lnTo>
                    <a:pt x="186" y="268"/>
                  </a:lnTo>
                  <a:lnTo>
                    <a:pt x="188" y="266"/>
                  </a:lnTo>
                  <a:lnTo>
                    <a:pt x="190" y="266"/>
                  </a:lnTo>
                  <a:lnTo>
                    <a:pt x="198" y="262"/>
                  </a:lnTo>
                  <a:lnTo>
                    <a:pt x="202" y="260"/>
                  </a:lnTo>
                  <a:lnTo>
                    <a:pt x="204" y="260"/>
                  </a:lnTo>
                  <a:lnTo>
                    <a:pt x="208" y="256"/>
                  </a:lnTo>
                  <a:lnTo>
                    <a:pt x="210" y="254"/>
                  </a:lnTo>
                  <a:lnTo>
                    <a:pt x="212" y="254"/>
                  </a:lnTo>
                  <a:lnTo>
                    <a:pt x="216" y="250"/>
                  </a:lnTo>
                  <a:lnTo>
                    <a:pt x="214" y="252"/>
                  </a:lnTo>
                  <a:lnTo>
                    <a:pt x="212" y="252"/>
                  </a:lnTo>
                  <a:lnTo>
                    <a:pt x="212" y="254"/>
                  </a:lnTo>
                  <a:lnTo>
                    <a:pt x="210" y="254"/>
                  </a:lnTo>
                  <a:lnTo>
                    <a:pt x="206" y="256"/>
                  </a:lnTo>
                  <a:lnTo>
                    <a:pt x="204" y="258"/>
                  </a:lnTo>
                  <a:lnTo>
                    <a:pt x="202" y="258"/>
                  </a:lnTo>
                  <a:lnTo>
                    <a:pt x="200" y="258"/>
                  </a:lnTo>
                  <a:lnTo>
                    <a:pt x="192" y="260"/>
                  </a:lnTo>
                  <a:lnTo>
                    <a:pt x="188" y="260"/>
                  </a:lnTo>
                  <a:lnTo>
                    <a:pt x="184" y="262"/>
                  </a:lnTo>
                  <a:lnTo>
                    <a:pt x="182" y="262"/>
                  </a:lnTo>
                  <a:lnTo>
                    <a:pt x="180" y="262"/>
                  </a:lnTo>
                  <a:lnTo>
                    <a:pt x="178" y="262"/>
                  </a:lnTo>
                  <a:lnTo>
                    <a:pt x="180" y="260"/>
                  </a:lnTo>
                  <a:lnTo>
                    <a:pt x="178" y="258"/>
                  </a:lnTo>
                  <a:lnTo>
                    <a:pt x="180" y="258"/>
                  </a:lnTo>
                  <a:lnTo>
                    <a:pt x="180" y="256"/>
                  </a:lnTo>
                  <a:lnTo>
                    <a:pt x="182" y="256"/>
                  </a:lnTo>
                  <a:lnTo>
                    <a:pt x="184" y="254"/>
                  </a:lnTo>
                  <a:lnTo>
                    <a:pt x="186" y="254"/>
                  </a:lnTo>
                  <a:lnTo>
                    <a:pt x="188" y="254"/>
                  </a:lnTo>
                  <a:lnTo>
                    <a:pt x="190" y="254"/>
                  </a:lnTo>
                  <a:lnTo>
                    <a:pt x="190" y="256"/>
                  </a:lnTo>
                  <a:lnTo>
                    <a:pt x="192" y="254"/>
                  </a:lnTo>
                  <a:lnTo>
                    <a:pt x="190" y="254"/>
                  </a:lnTo>
                  <a:lnTo>
                    <a:pt x="190" y="252"/>
                  </a:lnTo>
                  <a:lnTo>
                    <a:pt x="188" y="252"/>
                  </a:lnTo>
                  <a:lnTo>
                    <a:pt x="188" y="250"/>
                  </a:lnTo>
                  <a:lnTo>
                    <a:pt x="186" y="250"/>
                  </a:lnTo>
                  <a:lnTo>
                    <a:pt x="186" y="252"/>
                  </a:lnTo>
                  <a:lnTo>
                    <a:pt x="186" y="254"/>
                  </a:lnTo>
                  <a:lnTo>
                    <a:pt x="180" y="256"/>
                  </a:lnTo>
                  <a:lnTo>
                    <a:pt x="178" y="256"/>
                  </a:lnTo>
                  <a:lnTo>
                    <a:pt x="176" y="256"/>
                  </a:lnTo>
                  <a:lnTo>
                    <a:pt x="178" y="256"/>
                  </a:lnTo>
                  <a:lnTo>
                    <a:pt x="180" y="254"/>
                  </a:lnTo>
                  <a:lnTo>
                    <a:pt x="178" y="254"/>
                  </a:lnTo>
                  <a:lnTo>
                    <a:pt x="178" y="256"/>
                  </a:lnTo>
                  <a:lnTo>
                    <a:pt x="176" y="256"/>
                  </a:lnTo>
                  <a:lnTo>
                    <a:pt x="174" y="260"/>
                  </a:lnTo>
                  <a:lnTo>
                    <a:pt x="172" y="260"/>
                  </a:lnTo>
                  <a:lnTo>
                    <a:pt x="170" y="260"/>
                  </a:lnTo>
                  <a:lnTo>
                    <a:pt x="172" y="260"/>
                  </a:lnTo>
                  <a:lnTo>
                    <a:pt x="174" y="258"/>
                  </a:lnTo>
                  <a:lnTo>
                    <a:pt x="172" y="258"/>
                  </a:lnTo>
                  <a:lnTo>
                    <a:pt x="170" y="260"/>
                  </a:lnTo>
                  <a:lnTo>
                    <a:pt x="166" y="266"/>
                  </a:lnTo>
                  <a:lnTo>
                    <a:pt x="168" y="266"/>
                  </a:lnTo>
                  <a:lnTo>
                    <a:pt x="166" y="266"/>
                  </a:lnTo>
                  <a:lnTo>
                    <a:pt x="164" y="268"/>
                  </a:lnTo>
                  <a:lnTo>
                    <a:pt x="162" y="268"/>
                  </a:lnTo>
                  <a:lnTo>
                    <a:pt x="160" y="268"/>
                  </a:lnTo>
                  <a:lnTo>
                    <a:pt x="160" y="266"/>
                  </a:lnTo>
                  <a:lnTo>
                    <a:pt x="160" y="264"/>
                  </a:lnTo>
                  <a:lnTo>
                    <a:pt x="162" y="260"/>
                  </a:lnTo>
                  <a:lnTo>
                    <a:pt x="162" y="258"/>
                  </a:lnTo>
                  <a:lnTo>
                    <a:pt x="162" y="256"/>
                  </a:lnTo>
                  <a:lnTo>
                    <a:pt x="164" y="256"/>
                  </a:lnTo>
                  <a:lnTo>
                    <a:pt x="160" y="256"/>
                  </a:lnTo>
                  <a:lnTo>
                    <a:pt x="160" y="258"/>
                  </a:lnTo>
                  <a:lnTo>
                    <a:pt x="158" y="258"/>
                  </a:lnTo>
                  <a:lnTo>
                    <a:pt x="156" y="258"/>
                  </a:lnTo>
                  <a:lnTo>
                    <a:pt x="156" y="260"/>
                  </a:lnTo>
                  <a:lnTo>
                    <a:pt x="156" y="258"/>
                  </a:lnTo>
                  <a:lnTo>
                    <a:pt x="154" y="256"/>
                  </a:lnTo>
                  <a:lnTo>
                    <a:pt x="152" y="256"/>
                  </a:lnTo>
                  <a:lnTo>
                    <a:pt x="154" y="254"/>
                  </a:lnTo>
                  <a:lnTo>
                    <a:pt x="156" y="254"/>
                  </a:lnTo>
                  <a:lnTo>
                    <a:pt x="156" y="252"/>
                  </a:lnTo>
                  <a:lnTo>
                    <a:pt x="154" y="252"/>
                  </a:lnTo>
                  <a:lnTo>
                    <a:pt x="152" y="254"/>
                  </a:lnTo>
                  <a:lnTo>
                    <a:pt x="146" y="256"/>
                  </a:lnTo>
                  <a:lnTo>
                    <a:pt x="144" y="256"/>
                  </a:lnTo>
                  <a:lnTo>
                    <a:pt x="142" y="258"/>
                  </a:lnTo>
                  <a:lnTo>
                    <a:pt x="142" y="256"/>
                  </a:lnTo>
                  <a:lnTo>
                    <a:pt x="140" y="256"/>
                  </a:lnTo>
                  <a:lnTo>
                    <a:pt x="138" y="258"/>
                  </a:lnTo>
                  <a:lnTo>
                    <a:pt x="136" y="258"/>
                  </a:lnTo>
                  <a:lnTo>
                    <a:pt x="134" y="258"/>
                  </a:lnTo>
                  <a:lnTo>
                    <a:pt x="132" y="258"/>
                  </a:lnTo>
                  <a:lnTo>
                    <a:pt x="132" y="260"/>
                  </a:lnTo>
                  <a:lnTo>
                    <a:pt x="128" y="260"/>
                  </a:lnTo>
                  <a:lnTo>
                    <a:pt x="126" y="262"/>
                  </a:lnTo>
                  <a:lnTo>
                    <a:pt x="128" y="262"/>
                  </a:lnTo>
                  <a:lnTo>
                    <a:pt x="126" y="262"/>
                  </a:lnTo>
                  <a:lnTo>
                    <a:pt x="120" y="264"/>
                  </a:lnTo>
                  <a:lnTo>
                    <a:pt x="120" y="262"/>
                  </a:lnTo>
                  <a:lnTo>
                    <a:pt x="118" y="262"/>
                  </a:lnTo>
                  <a:lnTo>
                    <a:pt x="114" y="262"/>
                  </a:lnTo>
                  <a:lnTo>
                    <a:pt x="112" y="262"/>
                  </a:lnTo>
                  <a:lnTo>
                    <a:pt x="116" y="262"/>
                  </a:lnTo>
                  <a:lnTo>
                    <a:pt x="118" y="262"/>
                  </a:lnTo>
                  <a:lnTo>
                    <a:pt x="124" y="260"/>
                  </a:lnTo>
                  <a:lnTo>
                    <a:pt x="126" y="258"/>
                  </a:lnTo>
                  <a:lnTo>
                    <a:pt x="124" y="258"/>
                  </a:lnTo>
                  <a:lnTo>
                    <a:pt x="124" y="256"/>
                  </a:lnTo>
                  <a:lnTo>
                    <a:pt x="126" y="256"/>
                  </a:lnTo>
                  <a:lnTo>
                    <a:pt x="128" y="254"/>
                  </a:lnTo>
                  <a:lnTo>
                    <a:pt x="130" y="254"/>
                  </a:lnTo>
                  <a:lnTo>
                    <a:pt x="134" y="252"/>
                  </a:lnTo>
                  <a:lnTo>
                    <a:pt x="136" y="252"/>
                  </a:lnTo>
                  <a:lnTo>
                    <a:pt x="136" y="250"/>
                  </a:lnTo>
                  <a:lnTo>
                    <a:pt x="134" y="250"/>
                  </a:lnTo>
                  <a:lnTo>
                    <a:pt x="134" y="252"/>
                  </a:lnTo>
                  <a:lnTo>
                    <a:pt x="132" y="252"/>
                  </a:lnTo>
                  <a:lnTo>
                    <a:pt x="130" y="252"/>
                  </a:lnTo>
                  <a:lnTo>
                    <a:pt x="128" y="252"/>
                  </a:lnTo>
                  <a:close/>
                </a:path>
              </a:pathLst>
            </a:custGeom>
            <a:solidFill>
              <a:schemeClr val="tx2"/>
            </a:solidFill>
            <a:ln w="3175">
              <a:solidFill>
                <a:schemeClr val="bg1"/>
              </a:solidFill>
              <a:prstDash val="sysDot"/>
              <a:round/>
              <a:headEnd/>
              <a:tailEnd/>
            </a:ln>
          </p:spPr>
          <p:txBody>
            <a:bodyPr/>
            <a:lstStyle/>
            <a:p>
              <a:endParaRPr lang="de-DE" sz="2400" dirty="0">
                <a:solidFill>
                  <a:srgbClr val="000000"/>
                </a:solidFill>
              </a:endParaRPr>
            </a:p>
          </p:txBody>
        </p:sp>
        <p:sp>
          <p:nvSpPr>
            <p:cNvPr id="1279" name="Freeform 2506"/>
            <p:cNvSpPr>
              <a:spLocks/>
            </p:cNvSpPr>
            <p:nvPr/>
          </p:nvSpPr>
          <p:spPr bwMode="auto">
            <a:xfrm>
              <a:off x="1335055" y="1478346"/>
              <a:ext cx="191903" cy="98313"/>
            </a:xfrm>
            <a:custGeom>
              <a:avLst/>
              <a:gdLst>
                <a:gd name="T0" fmla="*/ 2147483647 w 194"/>
                <a:gd name="T1" fmla="*/ 2147483647 h 96"/>
                <a:gd name="T2" fmla="*/ 2147483647 w 194"/>
                <a:gd name="T3" fmla="*/ 2147483647 h 96"/>
                <a:gd name="T4" fmla="*/ 2147483647 w 194"/>
                <a:gd name="T5" fmla="*/ 2147483647 h 96"/>
                <a:gd name="T6" fmla="*/ 2147483647 w 194"/>
                <a:gd name="T7" fmla="*/ 2147483647 h 96"/>
                <a:gd name="T8" fmla="*/ 2147483647 w 194"/>
                <a:gd name="T9" fmla="*/ 2147483647 h 96"/>
                <a:gd name="T10" fmla="*/ 2147483647 w 194"/>
                <a:gd name="T11" fmla="*/ 2147483647 h 96"/>
                <a:gd name="T12" fmla="*/ 2147483647 w 194"/>
                <a:gd name="T13" fmla="*/ 2147483647 h 96"/>
                <a:gd name="T14" fmla="*/ 2147483647 w 194"/>
                <a:gd name="T15" fmla="*/ 2147483647 h 96"/>
                <a:gd name="T16" fmla="*/ 2147483647 w 194"/>
                <a:gd name="T17" fmla="*/ 2147483647 h 96"/>
                <a:gd name="T18" fmla="*/ 2147483647 w 194"/>
                <a:gd name="T19" fmla="*/ 2147483647 h 96"/>
                <a:gd name="T20" fmla="*/ 2147483647 w 194"/>
                <a:gd name="T21" fmla="*/ 2147483647 h 96"/>
                <a:gd name="T22" fmla="*/ 2147483647 w 194"/>
                <a:gd name="T23" fmla="*/ 2147483647 h 96"/>
                <a:gd name="T24" fmla="*/ 2147483647 w 194"/>
                <a:gd name="T25" fmla="*/ 2147483647 h 96"/>
                <a:gd name="T26" fmla="*/ 2147483647 w 194"/>
                <a:gd name="T27" fmla="*/ 2147483647 h 96"/>
                <a:gd name="T28" fmla="*/ 2147483647 w 194"/>
                <a:gd name="T29" fmla="*/ 2147483647 h 96"/>
                <a:gd name="T30" fmla="*/ 2147483647 w 194"/>
                <a:gd name="T31" fmla="*/ 2147483647 h 96"/>
                <a:gd name="T32" fmla="*/ 2147483647 w 194"/>
                <a:gd name="T33" fmla="*/ 2147483647 h 96"/>
                <a:gd name="T34" fmla="*/ 2147483647 w 194"/>
                <a:gd name="T35" fmla="*/ 2147483647 h 96"/>
                <a:gd name="T36" fmla="*/ 2147483647 w 194"/>
                <a:gd name="T37" fmla="*/ 2147483647 h 96"/>
                <a:gd name="T38" fmla="*/ 2147483647 w 194"/>
                <a:gd name="T39" fmla="*/ 2147483647 h 96"/>
                <a:gd name="T40" fmla="*/ 2147483647 w 194"/>
                <a:gd name="T41" fmla="*/ 2147483647 h 96"/>
                <a:gd name="T42" fmla="*/ 2147483647 w 194"/>
                <a:gd name="T43" fmla="*/ 2147483647 h 96"/>
                <a:gd name="T44" fmla="*/ 2147483647 w 194"/>
                <a:gd name="T45" fmla="*/ 2147483647 h 96"/>
                <a:gd name="T46" fmla="*/ 2147483647 w 194"/>
                <a:gd name="T47" fmla="*/ 2147483647 h 96"/>
                <a:gd name="T48" fmla="*/ 2147483647 w 194"/>
                <a:gd name="T49" fmla="*/ 2147483647 h 96"/>
                <a:gd name="T50" fmla="*/ 2147483647 w 194"/>
                <a:gd name="T51" fmla="*/ 2147483647 h 96"/>
                <a:gd name="T52" fmla="*/ 2147483647 w 194"/>
                <a:gd name="T53" fmla="*/ 2147483647 h 96"/>
                <a:gd name="T54" fmla="*/ 2147483647 w 194"/>
                <a:gd name="T55" fmla="*/ 2147483647 h 96"/>
                <a:gd name="T56" fmla="*/ 2147483647 w 194"/>
                <a:gd name="T57" fmla="*/ 2147483647 h 96"/>
                <a:gd name="T58" fmla="*/ 2147483647 w 194"/>
                <a:gd name="T59" fmla="*/ 2147483647 h 96"/>
                <a:gd name="T60" fmla="*/ 2147483647 w 194"/>
                <a:gd name="T61" fmla="*/ 2147483647 h 96"/>
                <a:gd name="T62" fmla="*/ 2147483647 w 194"/>
                <a:gd name="T63" fmla="*/ 2147483647 h 96"/>
                <a:gd name="T64" fmla="*/ 2147483647 w 194"/>
                <a:gd name="T65" fmla="*/ 2147483647 h 96"/>
                <a:gd name="T66" fmla="*/ 2147483647 w 194"/>
                <a:gd name="T67" fmla="*/ 2147483647 h 96"/>
                <a:gd name="T68" fmla="*/ 2147483647 w 194"/>
                <a:gd name="T69" fmla="*/ 2147483647 h 96"/>
                <a:gd name="T70" fmla="*/ 2147483647 w 194"/>
                <a:gd name="T71" fmla="*/ 2147483647 h 96"/>
                <a:gd name="T72" fmla="*/ 2147483647 w 194"/>
                <a:gd name="T73" fmla="*/ 2147483647 h 96"/>
                <a:gd name="T74" fmla="*/ 2147483647 w 194"/>
                <a:gd name="T75" fmla="*/ 2147483647 h 96"/>
                <a:gd name="T76" fmla="*/ 2147483647 w 194"/>
                <a:gd name="T77" fmla="*/ 2147483647 h 96"/>
                <a:gd name="T78" fmla="*/ 2147483647 w 194"/>
                <a:gd name="T79" fmla="*/ 2147483647 h 96"/>
                <a:gd name="T80" fmla="*/ 2147483647 w 194"/>
                <a:gd name="T81" fmla="*/ 2147483647 h 96"/>
                <a:gd name="T82" fmla="*/ 2147483647 w 194"/>
                <a:gd name="T83" fmla="*/ 2147483647 h 96"/>
                <a:gd name="T84" fmla="*/ 2147483647 w 194"/>
                <a:gd name="T85" fmla="*/ 2147483647 h 96"/>
                <a:gd name="T86" fmla="*/ 2147483647 w 194"/>
                <a:gd name="T87" fmla="*/ 2147483647 h 96"/>
                <a:gd name="T88" fmla="*/ 2147483647 w 194"/>
                <a:gd name="T89" fmla="*/ 2147483647 h 96"/>
                <a:gd name="T90" fmla="*/ 2147483647 w 194"/>
                <a:gd name="T91" fmla="*/ 2147483647 h 96"/>
                <a:gd name="T92" fmla="*/ 2147483647 w 194"/>
                <a:gd name="T93" fmla="*/ 2147483647 h 96"/>
                <a:gd name="T94" fmla="*/ 2147483647 w 194"/>
                <a:gd name="T95" fmla="*/ 2147483647 h 96"/>
                <a:gd name="T96" fmla="*/ 2147483647 w 194"/>
                <a:gd name="T97" fmla="*/ 2147483647 h 96"/>
                <a:gd name="T98" fmla="*/ 2147483647 w 194"/>
                <a:gd name="T99" fmla="*/ 2147483647 h 96"/>
                <a:gd name="T100" fmla="*/ 2147483647 w 194"/>
                <a:gd name="T101" fmla="*/ 2147483647 h 96"/>
                <a:gd name="T102" fmla="*/ 2147483647 w 194"/>
                <a:gd name="T103" fmla="*/ 2147483647 h 96"/>
                <a:gd name="T104" fmla="*/ 2147483647 w 194"/>
                <a:gd name="T105" fmla="*/ 2147483647 h 96"/>
                <a:gd name="T106" fmla="*/ 2147483647 w 194"/>
                <a:gd name="T107" fmla="*/ 2147483647 h 96"/>
                <a:gd name="T108" fmla="*/ 2147483647 w 194"/>
                <a:gd name="T109" fmla="*/ 2147483647 h 96"/>
                <a:gd name="T110" fmla="*/ 2147483647 w 194"/>
                <a:gd name="T111" fmla="*/ 2147483647 h 96"/>
                <a:gd name="T112" fmla="*/ 2147483647 w 194"/>
                <a:gd name="T113" fmla="*/ 2147483647 h 96"/>
                <a:gd name="T114" fmla="*/ 2147483647 w 194"/>
                <a:gd name="T115" fmla="*/ 2147483647 h 96"/>
                <a:gd name="T116" fmla="*/ 2147483647 w 194"/>
                <a:gd name="T117" fmla="*/ 2147483647 h 96"/>
                <a:gd name="T118" fmla="*/ 2147483647 w 194"/>
                <a:gd name="T119" fmla="*/ 2147483647 h 96"/>
                <a:gd name="T120" fmla="*/ 2147483647 w 194"/>
                <a:gd name="T121" fmla="*/ 0 h 9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w 194"/>
                <a:gd name="T184" fmla="*/ 0 h 96"/>
                <a:gd name="T185" fmla="*/ 194 w 194"/>
                <a:gd name="T186" fmla="*/ 96 h 96"/>
              </a:gdLst>
              <a:ahLst/>
              <a:cxnLst>
                <a:cxn ang="T122">
                  <a:pos x="T0" y="T1"/>
                </a:cxn>
                <a:cxn ang="T123">
                  <a:pos x="T2" y="T3"/>
                </a:cxn>
                <a:cxn ang="T124">
                  <a:pos x="T4" y="T5"/>
                </a:cxn>
                <a:cxn ang="T125">
                  <a:pos x="T6" y="T7"/>
                </a:cxn>
                <a:cxn ang="T126">
                  <a:pos x="T8" y="T9"/>
                </a:cxn>
                <a:cxn ang="T127">
                  <a:pos x="T10" y="T11"/>
                </a:cxn>
                <a:cxn ang="T128">
                  <a:pos x="T12" y="T13"/>
                </a:cxn>
                <a:cxn ang="T129">
                  <a:pos x="T14" y="T15"/>
                </a:cxn>
                <a:cxn ang="T130">
                  <a:pos x="T16" y="T17"/>
                </a:cxn>
                <a:cxn ang="T131">
                  <a:pos x="T18" y="T19"/>
                </a:cxn>
                <a:cxn ang="T132">
                  <a:pos x="T20" y="T21"/>
                </a:cxn>
                <a:cxn ang="T133">
                  <a:pos x="T22" y="T23"/>
                </a:cxn>
                <a:cxn ang="T134">
                  <a:pos x="T24" y="T25"/>
                </a:cxn>
                <a:cxn ang="T135">
                  <a:pos x="T26" y="T27"/>
                </a:cxn>
                <a:cxn ang="T136">
                  <a:pos x="T28" y="T29"/>
                </a:cxn>
                <a:cxn ang="T137">
                  <a:pos x="T30" y="T31"/>
                </a:cxn>
                <a:cxn ang="T138">
                  <a:pos x="T32" y="T33"/>
                </a:cxn>
                <a:cxn ang="T139">
                  <a:pos x="T34" y="T35"/>
                </a:cxn>
                <a:cxn ang="T140">
                  <a:pos x="T36" y="T37"/>
                </a:cxn>
                <a:cxn ang="T141">
                  <a:pos x="T38" y="T39"/>
                </a:cxn>
                <a:cxn ang="T142">
                  <a:pos x="T40" y="T41"/>
                </a:cxn>
                <a:cxn ang="T143">
                  <a:pos x="T42" y="T43"/>
                </a:cxn>
                <a:cxn ang="T144">
                  <a:pos x="T44" y="T45"/>
                </a:cxn>
                <a:cxn ang="T145">
                  <a:pos x="T46" y="T47"/>
                </a:cxn>
                <a:cxn ang="T146">
                  <a:pos x="T48" y="T49"/>
                </a:cxn>
                <a:cxn ang="T147">
                  <a:pos x="T50" y="T51"/>
                </a:cxn>
                <a:cxn ang="T148">
                  <a:pos x="T52" y="T53"/>
                </a:cxn>
                <a:cxn ang="T149">
                  <a:pos x="T54" y="T55"/>
                </a:cxn>
                <a:cxn ang="T150">
                  <a:pos x="T56" y="T57"/>
                </a:cxn>
                <a:cxn ang="T151">
                  <a:pos x="T58" y="T59"/>
                </a:cxn>
                <a:cxn ang="T152">
                  <a:pos x="T60" y="T61"/>
                </a:cxn>
                <a:cxn ang="T153">
                  <a:pos x="T62" y="T63"/>
                </a:cxn>
                <a:cxn ang="T154">
                  <a:pos x="T64" y="T65"/>
                </a:cxn>
                <a:cxn ang="T155">
                  <a:pos x="T66" y="T67"/>
                </a:cxn>
                <a:cxn ang="T156">
                  <a:pos x="T68" y="T69"/>
                </a:cxn>
                <a:cxn ang="T157">
                  <a:pos x="T70" y="T71"/>
                </a:cxn>
                <a:cxn ang="T158">
                  <a:pos x="T72" y="T73"/>
                </a:cxn>
                <a:cxn ang="T159">
                  <a:pos x="T74" y="T75"/>
                </a:cxn>
                <a:cxn ang="T160">
                  <a:pos x="T76" y="T77"/>
                </a:cxn>
                <a:cxn ang="T161">
                  <a:pos x="T78" y="T79"/>
                </a:cxn>
                <a:cxn ang="T162">
                  <a:pos x="T80" y="T81"/>
                </a:cxn>
                <a:cxn ang="T163">
                  <a:pos x="T82" y="T83"/>
                </a:cxn>
                <a:cxn ang="T164">
                  <a:pos x="T84" y="T85"/>
                </a:cxn>
                <a:cxn ang="T165">
                  <a:pos x="T86" y="T87"/>
                </a:cxn>
                <a:cxn ang="T166">
                  <a:pos x="T88" y="T89"/>
                </a:cxn>
                <a:cxn ang="T167">
                  <a:pos x="T90" y="T91"/>
                </a:cxn>
                <a:cxn ang="T168">
                  <a:pos x="T92" y="T93"/>
                </a:cxn>
                <a:cxn ang="T169">
                  <a:pos x="T94" y="T95"/>
                </a:cxn>
                <a:cxn ang="T170">
                  <a:pos x="T96" y="T97"/>
                </a:cxn>
                <a:cxn ang="T171">
                  <a:pos x="T98" y="T99"/>
                </a:cxn>
                <a:cxn ang="T172">
                  <a:pos x="T100" y="T101"/>
                </a:cxn>
                <a:cxn ang="T173">
                  <a:pos x="T102" y="T103"/>
                </a:cxn>
                <a:cxn ang="T174">
                  <a:pos x="T104" y="T105"/>
                </a:cxn>
                <a:cxn ang="T175">
                  <a:pos x="T106" y="T107"/>
                </a:cxn>
                <a:cxn ang="T176">
                  <a:pos x="T108" y="T109"/>
                </a:cxn>
                <a:cxn ang="T177">
                  <a:pos x="T110" y="T111"/>
                </a:cxn>
                <a:cxn ang="T178">
                  <a:pos x="T112" y="T113"/>
                </a:cxn>
                <a:cxn ang="T179">
                  <a:pos x="T114" y="T115"/>
                </a:cxn>
                <a:cxn ang="T180">
                  <a:pos x="T116" y="T117"/>
                </a:cxn>
                <a:cxn ang="T181">
                  <a:pos x="T118" y="T119"/>
                </a:cxn>
                <a:cxn ang="T182">
                  <a:pos x="T120" y="T121"/>
                </a:cxn>
              </a:cxnLst>
              <a:rect l="T183" t="T184" r="T185" b="T186"/>
              <a:pathLst>
                <a:path w="194" h="96">
                  <a:moveTo>
                    <a:pt x="120" y="0"/>
                  </a:moveTo>
                  <a:lnTo>
                    <a:pt x="122" y="2"/>
                  </a:lnTo>
                  <a:lnTo>
                    <a:pt x="124" y="2"/>
                  </a:lnTo>
                  <a:lnTo>
                    <a:pt x="126" y="2"/>
                  </a:lnTo>
                  <a:lnTo>
                    <a:pt x="126" y="0"/>
                  </a:lnTo>
                  <a:lnTo>
                    <a:pt x="128" y="0"/>
                  </a:lnTo>
                  <a:lnTo>
                    <a:pt x="128" y="2"/>
                  </a:lnTo>
                  <a:lnTo>
                    <a:pt x="126" y="2"/>
                  </a:lnTo>
                  <a:lnTo>
                    <a:pt x="124" y="4"/>
                  </a:lnTo>
                  <a:lnTo>
                    <a:pt x="126" y="4"/>
                  </a:lnTo>
                  <a:lnTo>
                    <a:pt x="128" y="4"/>
                  </a:lnTo>
                  <a:lnTo>
                    <a:pt x="130" y="4"/>
                  </a:lnTo>
                  <a:lnTo>
                    <a:pt x="130" y="6"/>
                  </a:lnTo>
                  <a:lnTo>
                    <a:pt x="132" y="8"/>
                  </a:lnTo>
                  <a:lnTo>
                    <a:pt x="130" y="8"/>
                  </a:lnTo>
                  <a:lnTo>
                    <a:pt x="130" y="6"/>
                  </a:lnTo>
                  <a:lnTo>
                    <a:pt x="130" y="8"/>
                  </a:lnTo>
                  <a:lnTo>
                    <a:pt x="126" y="8"/>
                  </a:lnTo>
                  <a:lnTo>
                    <a:pt x="128" y="8"/>
                  </a:lnTo>
                  <a:lnTo>
                    <a:pt x="130" y="8"/>
                  </a:lnTo>
                  <a:lnTo>
                    <a:pt x="132" y="10"/>
                  </a:lnTo>
                  <a:lnTo>
                    <a:pt x="134" y="10"/>
                  </a:lnTo>
                  <a:lnTo>
                    <a:pt x="132" y="12"/>
                  </a:lnTo>
                  <a:lnTo>
                    <a:pt x="130" y="12"/>
                  </a:lnTo>
                  <a:lnTo>
                    <a:pt x="136" y="12"/>
                  </a:lnTo>
                  <a:lnTo>
                    <a:pt x="136" y="10"/>
                  </a:lnTo>
                  <a:lnTo>
                    <a:pt x="134" y="10"/>
                  </a:lnTo>
                  <a:lnTo>
                    <a:pt x="134" y="8"/>
                  </a:lnTo>
                  <a:lnTo>
                    <a:pt x="132" y="8"/>
                  </a:lnTo>
                  <a:lnTo>
                    <a:pt x="134" y="8"/>
                  </a:lnTo>
                  <a:lnTo>
                    <a:pt x="136" y="10"/>
                  </a:lnTo>
                  <a:lnTo>
                    <a:pt x="136" y="12"/>
                  </a:lnTo>
                  <a:lnTo>
                    <a:pt x="132" y="14"/>
                  </a:lnTo>
                  <a:lnTo>
                    <a:pt x="134" y="14"/>
                  </a:lnTo>
                  <a:lnTo>
                    <a:pt x="136" y="14"/>
                  </a:lnTo>
                  <a:lnTo>
                    <a:pt x="138" y="14"/>
                  </a:lnTo>
                  <a:lnTo>
                    <a:pt x="140" y="14"/>
                  </a:lnTo>
                  <a:lnTo>
                    <a:pt x="138" y="14"/>
                  </a:lnTo>
                  <a:lnTo>
                    <a:pt x="138" y="16"/>
                  </a:lnTo>
                  <a:lnTo>
                    <a:pt x="140" y="16"/>
                  </a:lnTo>
                  <a:lnTo>
                    <a:pt x="142" y="16"/>
                  </a:lnTo>
                  <a:lnTo>
                    <a:pt x="142" y="18"/>
                  </a:lnTo>
                  <a:lnTo>
                    <a:pt x="144" y="18"/>
                  </a:lnTo>
                  <a:lnTo>
                    <a:pt x="146" y="20"/>
                  </a:lnTo>
                  <a:lnTo>
                    <a:pt x="148" y="20"/>
                  </a:lnTo>
                  <a:lnTo>
                    <a:pt x="148" y="22"/>
                  </a:lnTo>
                  <a:lnTo>
                    <a:pt x="150" y="24"/>
                  </a:lnTo>
                  <a:lnTo>
                    <a:pt x="152" y="24"/>
                  </a:lnTo>
                  <a:lnTo>
                    <a:pt x="152" y="26"/>
                  </a:lnTo>
                  <a:lnTo>
                    <a:pt x="150" y="28"/>
                  </a:lnTo>
                  <a:lnTo>
                    <a:pt x="148" y="30"/>
                  </a:lnTo>
                  <a:lnTo>
                    <a:pt x="146" y="30"/>
                  </a:lnTo>
                  <a:lnTo>
                    <a:pt x="144" y="32"/>
                  </a:lnTo>
                  <a:lnTo>
                    <a:pt x="142" y="32"/>
                  </a:lnTo>
                  <a:lnTo>
                    <a:pt x="144" y="32"/>
                  </a:lnTo>
                  <a:lnTo>
                    <a:pt x="146" y="32"/>
                  </a:lnTo>
                  <a:lnTo>
                    <a:pt x="148" y="32"/>
                  </a:lnTo>
                  <a:lnTo>
                    <a:pt x="150" y="30"/>
                  </a:lnTo>
                  <a:lnTo>
                    <a:pt x="152" y="32"/>
                  </a:lnTo>
                  <a:lnTo>
                    <a:pt x="150" y="34"/>
                  </a:lnTo>
                  <a:lnTo>
                    <a:pt x="148" y="34"/>
                  </a:lnTo>
                  <a:lnTo>
                    <a:pt x="142" y="38"/>
                  </a:lnTo>
                  <a:lnTo>
                    <a:pt x="140" y="38"/>
                  </a:lnTo>
                  <a:lnTo>
                    <a:pt x="138" y="40"/>
                  </a:lnTo>
                  <a:lnTo>
                    <a:pt x="136" y="42"/>
                  </a:lnTo>
                  <a:lnTo>
                    <a:pt x="134" y="44"/>
                  </a:lnTo>
                  <a:lnTo>
                    <a:pt x="132" y="46"/>
                  </a:lnTo>
                  <a:lnTo>
                    <a:pt x="134" y="46"/>
                  </a:lnTo>
                  <a:lnTo>
                    <a:pt x="132" y="46"/>
                  </a:lnTo>
                  <a:lnTo>
                    <a:pt x="128" y="46"/>
                  </a:lnTo>
                  <a:lnTo>
                    <a:pt x="126" y="46"/>
                  </a:lnTo>
                  <a:lnTo>
                    <a:pt x="126" y="48"/>
                  </a:lnTo>
                  <a:lnTo>
                    <a:pt x="128" y="48"/>
                  </a:lnTo>
                  <a:lnTo>
                    <a:pt x="130" y="48"/>
                  </a:lnTo>
                  <a:lnTo>
                    <a:pt x="132" y="50"/>
                  </a:lnTo>
                  <a:lnTo>
                    <a:pt x="130" y="50"/>
                  </a:lnTo>
                  <a:lnTo>
                    <a:pt x="130" y="52"/>
                  </a:lnTo>
                  <a:lnTo>
                    <a:pt x="130" y="50"/>
                  </a:lnTo>
                  <a:lnTo>
                    <a:pt x="128" y="52"/>
                  </a:lnTo>
                  <a:lnTo>
                    <a:pt x="124" y="54"/>
                  </a:lnTo>
                  <a:lnTo>
                    <a:pt x="126" y="54"/>
                  </a:lnTo>
                  <a:lnTo>
                    <a:pt x="128" y="54"/>
                  </a:lnTo>
                  <a:lnTo>
                    <a:pt x="130" y="52"/>
                  </a:lnTo>
                  <a:lnTo>
                    <a:pt x="134" y="52"/>
                  </a:lnTo>
                  <a:lnTo>
                    <a:pt x="134" y="50"/>
                  </a:lnTo>
                  <a:lnTo>
                    <a:pt x="136" y="50"/>
                  </a:lnTo>
                  <a:lnTo>
                    <a:pt x="138" y="52"/>
                  </a:lnTo>
                  <a:lnTo>
                    <a:pt x="136" y="52"/>
                  </a:lnTo>
                  <a:lnTo>
                    <a:pt x="132" y="54"/>
                  </a:lnTo>
                  <a:lnTo>
                    <a:pt x="130" y="54"/>
                  </a:lnTo>
                  <a:lnTo>
                    <a:pt x="130" y="56"/>
                  </a:lnTo>
                  <a:lnTo>
                    <a:pt x="128" y="56"/>
                  </a:lnTo>
                  <a:lnTo>
                    <a:pt x="132" y="56"/>
                  </a:lnTo>
                  <a:lnTo>
                    <a:pt x="134" y="54"/>
                  </a:lnTo>
                  <a:lnTo>
                    <a:pt x="136" y="54"/>
                  </a:lnTo>
                  <a:lnTo>
                    <a:pt x="138" y="54"/>
                  </a:lnTo>
                  <a:lnTo>
                    <a:pt x="140" y="52"/>
                  </a:lnTo>
                  <a:lnTo>
                    <a:pt x="140" y="50"/>
                  </a:lnTo>
                  <a:lnTo>
                    <a:pt x="138" y="50"/>
                  </a:lnTo>
                  <a:lnTo>
                    <a:pt x="136" y="50"/>
                  </a:lnTo>
                  <a:lnTo>
                    <a:pt x="136" y="48"/>
                  </a:lnTo>
                  <a:lnTo>
                    <a:pt x="140" y="48"/>
                  </a:lnTo>
                  <a:lnTo>
                    <a:pt x="142" y="48"/>
                  </a:lnTo>
                  <a:lnTo>
                    <a:pt x="144" y="46"/>
                  </a:lnTo>
                  <a:lnTo>
                    <a:pt x="146" y="46"/>
                  </a:lnTo>
                  <a:lnTo>
                    <a:pt x="146" y="44"/>
                  </a:lnTo>
                  <a:lnTo>
                    <a:pt x="148" y="44"/>
                  </a:lnTo>
                  <a:lnTo>
                    <a:pt x="150" y="42"/>
                  </a:lnTo>
                  <a:lnTo>
                    <a:pt x="150" y="40"/>
                  </a:lnTo>
                  <a:lnTo>
                    <a:pt x="150" y="38"/>
                  </a:lnTo>
                  <a:lnTo>
                    <a:pt x="148" y="38"/>
                  </a:lnTo>
                  <a:lnTo>
                    <a:pt x="146" y="40"/>
                  </a:lnTo>
                  <a:lnTo>
                    <a:pt x="144" y="38"/>
                  </a:lnTo>
                  <a:lnTo>
                    <a:pt x="146" y="38"/>
                  </a:lnTo>
                  <a:lnTo>
                    <a:pt x="148" y="38"/>
                  </a:lnTo>
                  <a:lnTo>
                    <a:pt x="150" y="38"/>
                  </a:lnTo>
                  <a:lnTo>
                    <a:pt x="152" y="38"/>
                  </a:lnTo>
                  <a:lnTo>
                    <a:pt x="156" y="38"/>
                  </a:lnTo>
                  <a:lnTo>
                    <a:pt x="158" y="38"/>
                  </a:lnTo>
                  <a:lnTo>
                    <a:pt x="160" y="38"/>
                  </a:lnTo>
                  <a:lnTo>
                    <a:pt x="162" y="38"/>
                  </a:lnTo>
                  <a:lnTo>
                    <a:pt x="162" y="36"/>
                  </a:lnTo>
                  <a:lnTo>
                    <a:pt x="162" y="38"/>
                  </a:lnTo>
                  <a:lnTo>
                    <a:pt x="164" y="38"/>
                  </a:lnTo>
                  <a:lnTo>
                    <a:pt x="166" y="38"/>
                  </a:lnTo>
                  <a:lnTo>
                    <a:pt x="164" y="38"/>
                  </a:lnTo>
                  <a:lnTo>
                    <a:pt x="164" y="40"/>
                  </a:lnTo>
                  <a:lnTo>
                    <a:pt x="162" y="40"/>
                  </a:lnTo>
                  <a:lnTo>
                    <a:pt x="160" y="42"/>
                  </a:lnTo>
                  <a:lnTo>
                    <a:pt x="158" y="44"/>
                  </a:lnTo>
                  <a:lnTo>
                    <a:pt x="162" y="44"/>
                  </a:lnTo>
                  <a:lnTo>
                    <a:pt x="162" y="42"/>
                  </a:lnTo>
                  <a:lnTo>
                    <a:pt x="164" y="40"/>
                  </a:lnTo>
                  <a:lnTo>
                    <a:pt x="166" y="40"/>
                  </a:lnTo>
                  <a:lnTo>
                    <a:pt x="164" y="40"/>
                  </a:lnTo>
                  <a:lnTo>
                    <a:pt x="164" y="42"/>
                  </a:lnTo>
                  <a:lnTo>
                    <a:pt x="166" y="42"/>
                  </a:lnTo>
                  <a:lnTo>
                    <a:pt x="168" y="42"/>
                  </a:lnTo>
                  <a:lnTo>
                    <a:pt x="172" y="42"/>
                  </a:lnTo>
                  <a:lnTo>
                    <a:pt x="174" y="42"/>
                  </a:lnTo>
                  <a:lnTo>
                    <a:pt x="174" y="40"/>
                  </a:lnTo>
                  <a:lnTo>
                    <a:pt x="172" y="40"/>
                  </a:lnTo>
                  <a:lnTo>
                    <a:pt x="170" y="40"/>
                  </a:lnTo>
                  <a:lnTo>
                    <a:pt x="168" y="40"/>
                  </a:lnTo>
                  <a:lnTo>
                    <a:pt x="168" y="38"/>
                  </a:lnTo>
                  <a:lnTo>
                    <a:pt x="172" y="38"/>
                  </a:lnTo>
                  <a:lnTo>
                    <a:pt x="174" y="40"/>
                  </a:lnTo>
                  <a:lnTo>
                    <a:pt x="176" y="40"/>
                  </a:lnTo>
                  <a:lnTo>
                    <a:pt x="174" y="40"/>
                  </a:lnTo>
                  <a:lnTo>
                    <a:pt x="172" y="40"/>
                  </a:lnTo>
                  <a:lnTo>
                    <a:pt x="176" y="40"/>
                  </a:lnTo>
                  <a:lnTo>
                    <a:pt x="178" y="40"/>
                  </a:lnTo>
                  <a:lnTo>
                    <a:pt x="180" y="40"/>
                  </a:lnTo>
                  <a:lnTo>
                    <a:pt x="182" y="40"/>
                  </a:lnTo>
                  <a:lnTo>
                    <a:pt x="184" y="40"/>
                  </a:lnTo>
                  <a:lnTo>
                    <a:pt x="186" y="40"/>
                  </a:lnTo>
                  <a:lnTo>
                    <a:pt x="186" y="42"/>
                  </a:lnTo>
                  <a:lnTo>
                    <a:pt x="184" y="42"/>
                  </a:lnTo>
                  <a:lnTo>
                    <a:pt x="184" y="44"/>
                  </a:lnTo>
                  <a:lnTo>
                    <a:pt x="186" y="44"/>
                  </a:lnTo>
                  <a:lnTo>
                    <a:pt x="186" y="46"/>
                  </a:lnTo>
                  <a:lnTo>
                    <a:pt x="184" y="46"/>
                  </a:lnTo>
                  <a:lnTo>
                    <a:pt x="184" y="48"/>
                  </a:lnTo>
                  <a:lnTo>
                    <a:pt x="186" y="50"/>
                  </a:lnTo>
                  <a:lnTo>
                    <a:pt x="188" y="50"/>
                  </a:lnTo>
                  <a:lnTo>
                    <a:pt x="188" y="52"/>
                  </a:lnTo>
                  <a:lnTo>
                    <a:pt x="188" y="54"/>
                  </a:lnTo>
                  <a:lnTo>
                    <a:pt x="186" y="54"/>
                  </a:lnTo>
                  <a:lnTo>
                    <a:pt x="186" y="56"/>
                  </a:lnTo>
                  <a:lnTo>
                    <a:pt x="184" y="56"/>
                  </a:lnTo>
                  <a:lnTo>
                    <a:pt x="182" y="56"/>
                  </a:lnTo>
                  <a:lnTo>
                    <a:pt x="184" y="56"/>
                  </a:lnTo>
                  <a:lnTo>
                    <a:pt x="186" y="56"/>
                  </a:lnTo>
                  <a:lnTo>
                    <a:pt x="188" y="56"/>
                  </a:lnTo>
                  <a:lnTo>
                    <a:pt x="188" y="54"/>
                  </a:lnTo>
                  <a:lnTo>
                    <a:pt x="190" y="54"/>
                  </a:lnTo>
                  <a:lnTo>
                    <a:pt x="190" y="56"/>
                  </a:lnTo>
                  <a:lnTo>
                    <a:pt x="188" y="56"/>
                  </a:lnTo>
                  <a:lnTo>
                    <a:pt x="186" y="56"/>
                  </a:lnTo>
                  <a:lnTo>
                    <a:pt x="188" y="56"/>
                  </a:lnTo>
                  <a:lnTo>
                    <a:pt x="190" y="56"/>
                  </a:lnTo>
                  <a:lnTo>
                    <a:pt x="192" y="56"/>
                  </a:lnTo>
                  <a:lnTo>
                    <a:pt x="190" y="56"/>
                  </a:lnTo>
                  <a:lnTo>
                    <a:pt x="192" y="56"/>
                  </a:lnTo>
                  <a:lnTo>
                    <a:pt x="194" y="56"/>
                  </a:lnTo>
                  <a:lnTo>
                    <a:pt x="194" y="58"/>
                  </a:lnTo>
                  <a:lnTo>
                    <a:pt x="192" y="58"/>
                  </a:lnTo>
                  <a:lnTo>
                    <a:pt x="190" y="60"/>
                  </a:lnTo>
                  <a:lnTo>
                    <a:pt x="188" y="60"/>
                  </a:lnTo>
                  <a:lnTo>
                    <a:pt x="188" y="58"/>
                  </a:lnTo>
                  <a:lnTo>
                    <a:pt x="186" y="58"/>
                  </a:lnTo>
                  <a:lnTo>
                    <a:pt x="184" y="58"/>
                  </a:lnTo>
                  <a:lnTo>
                    <a:pt x="182" y="60"/>
                  </a:lnTo>
                  <a:lnTo>
                    <a:pt x="176" y="60"/>
                  </a:lnTo>
                  <a:lnTo>
                    <a:pt x="172" y="62"/>
                  </a:lnTo>
                  <a:lnTo>
                    <a:pt x="172" y="64"/>
                  </a:lnTo>
                  <a:lnTo>
                    <a:pt x="168" y="66"/>
                  </a:lnTo>
                  <a:lnTo>
                    <a:pt x="166" y="68"/>
                  </a:lnTo>
                  <a:lnTo>
                    <a:pt x="164" y="68"/>
                  </a:lnTo>
                  <a:lnTo>
                    <a:pt x="162" y="68"/>
                  </a:lnTo>
                  <a:lnTo>
                    <a:pt x="162" y="66"/>
                  </a:lnTo>
                  <a:lnTo>
                    <a:pt x="160" y="66"/>
                  </a:lnTo>
                  <a:lnTo>
                    <a:pt x="160" y="64"/>
                  </a:lnTo>
                  <a:lnTo>
                    <a:pt x="158" y="62"/>
                  </a:lnTo>
                  <a:lnTo>
                    <a:pt x="156" y="66"/>
                  </a:lnTo>
                  <a:lnTo>
                    <a:pt x="158" y="66"/>
                  </a:lnTo>
                  <a:lnTo>
                    <a:pt x="158" y="68"/>
                  </a:lnTo>
                  <a:lnTo>
                    <a:pt x="156" y="70"/>
                  </a:lnTo>
                  <a:lnTo>
                    <a:pt x="154" y="70"/>
                  </a:lnTo>
                  <a:lnTo>
                    <a:pt x="152" y="70"/>
                  </a:lnTo>
                  <a:lnTo>
                    <a:pt x="150" y="70"/>
                  </a:lnTo>
                  <a:lnTo>
                    <a:pt x="148" y="70"/>
                  </a:lnTo>
                  <a:lnTo>
                    <a:pt x="146" y="70"/>
                  </a:lnTo>
                  <a:lnTo>
                    <a:pt x="144" y="70"/>
                  </a:lnTo>
                  <a:lnTo>
                    <a:pt x="142" y="70"/>
                  </a:lnTo>
                  <a:lnTo>
                    <a:pt x="140" y="70"/>
                  </a:lnTo>
                  <a:lnTo>
                    <a:pt x="138" y="70"/>
                  </a:lnTo>
                  <a:lnTo>
                    <a:pt x="140" y="70"/>
                  </a:lnTo>
                  <a:lnTo>
                    <a:pt x="142" y="70"/>
                  </a:lnTo>
                  <a:lnTo>
                    <a:pt x="144" y="70"/>
                  </a:lnTo>
                  <a:lnTo>
                    <a:pt x="142" y="70"/>
                  </a:lnTo>
                  <a:lnTo>
                    <a:pt x="140" y="70"/>
                  </a:lnTo>
                  <a:lnTo>
                    <a:pt x="140" y="68"/>
                  </a:lnTo>
                  <a:lnTo>
                    <a:pt x="138" y="70"/>
                  </a:lnTo>
                  <a:lnTo>
                    <a:pt x="138" y="68"/>
                  </a:lnTo>
                  <a:lnTo>
                    <a:pt x="138" y="66"/>
                  </a:lnTo>
                  <a:lnTo>
                    <a:pt x="140" y="66"/>
                  </a:lnTo>
                  <a:lnTo>
                    <a:pt x="136" y="66"/>
                  </a:lnTo>
                  <a:lnTo>
                    <a:pt x="132" y="66"/>
                  </a:lnTo>
                  <a:lnTo>
                    <a:pt x="132" y="68"/>
                  </a:lnTo>
                  <a:lnTo>
                    <a:pt x="134" y="68"/>
                  </a:lnTo>
                  <a:lnTo>
                    <a:pt x="136" y="68"/>
                  </a:lnTo>
                  <a:lnTo>
                    <a:pt x="132" y="70"/>
                  </a:lnTo>
                  <a:lnTo>
                    <a:pt x="130" y="72"/>
                  </a:lnTo>
                  <a:lnTo>
                    <a:pt x="132" y="72"/>
                  </a:lnTo>
                  <a:lnTo>
                    <a:pt x="134" y="72"/>
                  </a:lnTo>
                  <a:lnTo>
                    <a:pt x="136" y="70"/>
                  </a:lnTo>
                  <a:lnTo>
                    <a:pt x="136" y="72"/>
                  </a:lnTo>
                  <a:lnTo>
                    <a:pt x="132" y="74"/>
                  </a:lnTo>
                  <a:lnTo>
                    <a:pt x="130" y="74"/>
                  </a:lnTo>
                  <a:lnTo>
                    <a:pt x="128" y="76"/>
                  </a:lnTo>
                  <a:lnTo>
                    <a:pt x="128" y="74"/>
                  </a:lnTo>
                  <a:lnTo>
                    <a:pt x="126" y="74"/>
                  </a:lnTo>
                  <a:lnTo>
                    <a:pt x="122" y="74"/>
                  </a:lnTo>
                  <a:lnTo>
                    <a:pt x="122" y="76"/>
                  </a:lnTo>
                  <a:lnTo>
                    <a:pt x="120" y="76"/>
                  </a:lnTo>
                  <a:lnTo>
                    <a:pt x="122" y="76"/>
                  </a:lnTo>
                  <a:lnTo>
                    <a:pt x="124" y="76"/>
                  </a:lnTo>
                  <a:lnTo>
                    <a:pt x="126" y="76"/>
                  </a:lnTo>
                  <a:lnTo>
                    <a:pt x="126" y="78"/>
                  </a:lnTo>
                  <a:lnTo>
                    <a:pt x="126" y="80"/>
                  </a:lnTo>
                  <a:lnTo>
                    <a:pt x="124" y="80"/>
                  </a:lnTo>
                  <a:lnTo>
                    <a:pt x="118" y="82"/>
                  </a:lnTo>
                  <a:lnTo>
                    <a:pt x="116" y="82"/>
                  </a:lnTo>
                  <a:lnTo>
                    <a:pt x="114" y="82"/>
                  </a:lnTo>
                  <a:lnTo>
                    <a:pt x="112" y="84"/>
                  </a:lnTo>
                  <a:lnTo>
                    <a:pt x="110" y="84"/>
                  </a:lnTo>
                  <a:lnTo>
                    <a:pt x="108" y="84"/>
                  </a:lnTo>
                  <a:lnTo>
                    <a:pt x="106" y="84"/>
                  </a:lnTo>
                  <a:lnTo>
                    <a:pt x="104" y="84"/>
                  </a:lnTo>
                  <a:lnTo>
                    <a:pt x="100" y="86"/>
                  </a:lnTo>
                  <a:lnTo>
                    <a:pt x="102" y="86"/>
                  </a:lnTo>
                  <a:lnTo>
                    <a:pt x="104" y="84"/>
                  </a:lnTo>
                  <a:lnTo>
                    <a:pt x="106" y="84"/>
                  </a:lnTo>
                  <a:lnTo>
                    <a:pt x="108" y="84"/>
                  </a:lnTo>
                  <a:lnTo>
                    <a:pt x="108" y="86"/>
                  </a:lnTo>
                  <a:lnTo>
                    <a:pt x="106" y="86"/>
                  </a:lnTo>
                  <a:lnTo>
                    <a:pt x="104" y="86"/>
                  </a:lnTo>
                  <a:lnTo>
                    <a:pt x="102" y="86"/>
                  </a:lnTo>
                  <a:lnTo>
                    <a:pt x="100" y="88"/>
                  </a:lnTo>
                  <a:lnTo>
                    <a:pt x="98" y="88"/>
                  </a:lnTo>
                  <a:lnTo>
                    <a:pt x="100" y="88"/>
                  </a:lnTo>
                  <a:lnTo>
                    <a:pt x="102" y="88"/>
                  </a:lnTo>
                  <a:lnTo>
                    <a:pt x="102" y="90"/>
                  </a:lnTo>
                  <a:lnTo>
                    <a:pt x="104" y="90"/>
                  </a:lnTo>
                  <a:lnTo>
                    <a:pt x="106" y="90"/>
                  </a:lnTo>
                  <a:lnTo>
                    <a:pt x="104" y="92"/>
                  </a:lnTo>
                  <a:lnTo>
                    <a:pt x="104" y="94"/>
                  </a:lnTo>
                  <a:lnTo>
                    <a:pt x="100" y="94"/>
                  </a:lnTo>
                  <a:lnTo>
                    <a:pt x="98" y="94"/>
                  </a:lnTo>
                  <a:lnTo>
                    <a:pt x="98" y="92"/>
                  </a:lnTo>
                  <a:lnTo>
                    <a:pt x="100" y="92"/>
                  </a:lnTo>
                  <a:lnTo>
                    <a:pt x="98" y="92"/>
                  </a:lnTo>
                  <a:lnTo>
                    <a:pt x="96" y="92"/>
                  </a:lnTo>
                  <a:lnTo>
                    <a:pt x="94" y="92"/>
                  </a:lnTo>
                  <a:lnTo>
                    <a:pt x="96" y="92"/>
                  </a:lnTo>
                  <a:lnTo>
                    <a:pt x="92" y="94"/>
                  </a:lnTo>
                  <a:lnTo>
                    <a:pt x="92" y="96"/>
                  </a:lnTo>
                  <a:lnTo>
                    <a:pt x="90" y="96"/>
                  </a:lnTo>
                  <a:lnTo>
                    <a:pt x="88" y="96"/>
                  </a:lnTo>
                  <a:lnTo>
                    <a:pt x="86" y="96"/>
                  </a:lnTo>
                  <a:lnTo>
                    <a:pt x="84" y="96"/>
                  </a:lnTo>
                  <a:lnTo>
                    <a:pt x="82" y="96"/>
                  </a:lnTo>
                  <a:lnTo>
                    <a:pt x="84" y="96"/>
                  </a:lnTo>
                  <a:lnTo>
                    <a:pt x="84" y="94"/>
                  </a:lnTo>
                  <a:lnTo>
                    <a:pt x="86" y="94"/>
                  </a:lnTo>
                  <a:lnTo>
                    <a:pt x="88" y="94"/>
                  </a:lnTo>
                  <a:lnTo>
                    <a:pt x="90" y="92"/>
                  </a:lnTo>
                  <a:lnTo>
                    <a:pt x="92" y="92"/>
                  </a:lnTo>
                  <a:lnTo>
                    <a:pt x="92" y="90"/>
                  </a:lnTo>
                  <a:lnTo>
                    <a:pt x="92" y="88"/>
                  </a:lnTo>
                  <a:lnTo>
                    <a:pt x="92" y="90"/>
                  </a:lnTo>
                  <a:lnTo>
                    <a:pt x="90" y="90"/>
                  </a:lnTo>
                  <a:lnTo>
                    <a:pt x="90" y="92"/>
                  </a:lnTo>
                  <a:lnTo>
                    <a:pt x="88" y="92"/>
                  </a:lnTo>
                  <a:lnTo>
                    <a:pt x="84" y="94"/>
                  </a:lnTo>
                  <a:lnTo>
                    <a:pt x="82" y="94"/>
                  </a:lnTo>
                  <a:lnTo>
                    <a:pt x="80" y="94"/>
                  </a:lnTo>
                  <a:lnTo>
                    <a:pt x="78" y="94"/>
                  </a:lnTo>
                  <a:lnTo>
                    <a:pt x="76" y="94"/>
                  </a:lnTo>
                  <a:lnTo>
                    <a:pt x="76" y="92"/>
                  </a:lnTo>
                  <a:lnTo>
                    <a:pt x="78" y="92"/>
                  </a:lnTo>
                  <a:lnTo>
                    <a:pt x="78" y="90"/>
                  </a:lnTo>
                  <a:lnTo>
                    <a:pt x="76" y="88"/>
                  </a:lnTo>
                  <a:lnTo>
                    <a:pt x="74" y="86"/>
                  </a:lnTo>
                  <a:lnTo>
                    <a:pt x="72" y="84"/>
                  </a:lnTo>
                  <a:lnTo>
                    <a:pt x="70" y="86"/>
                  </a:lnTo>
                  <a:lnTo>
                    <a:pt x="68" y="86"/>
                  </a:lnTo>
                  <a:lnTo>
                    <a:pt x="66" y="86"/>
                  </a:lnTo>
                  <a:lnTo>
                    <a:pt x="66" y="84"/>
                  </a:lnTo>
                  <a:lnTo>
                    <a:pt x="66" y="82"/>
                  </a:lnTo>
                  <a:lnTo>
                    <a:pt x="64" y="82"/>
                  </a:lnTo>
                  <a:lnTo>
                    <a:pt x="64" y="80"/>
                  </a:lnTo>
                  <a:lnTo>
                    <a:pt x="66" y="80"/>
                  </a:lnTo>
                  <a:lnTo>
                    <a:pt x="70" y="78"/>
                  </a:lnTo>
                  <a:lnTo>
                    <a:pt x="70" y="76"/>
                  </a:lnTo>
                  <a:lnTo>
                    <a:pt x="72" y="74"/>
                  </a:lnTo>
                  <a:lnTo>
                    <a:pt x="74" y="72"/>
                  </a:lnTo>
                  <a:lnTo>
                    <a:pt x="74" y="70"/>
                  </a:lnTo>
                  <a:lnTo>
                    <a:pt x="72" y="70"/>
                  </a:lnTo>
                  <a:lnTo>
                    <a:pt x="70" y="70"/>
                  </a:lnTo>
                  <a:lnTo>
                    <a:pt x="68" y="70"/>
                  </a:lnTo>
                  <a:lnTo>
                    <a:pt x="68" y="68"/>
                  </a:lnTo>
                  <a:lnTo>
                    <a:pt x="66" y="68"/>
                  </a:lnTo>
                  <a:lnTo>
                    <a:pt x="64" y="68"/>
                  </a:lnTo>
                  <a:lnTo>
                    <a:pt x="62" y="68"/>
                  </a:lnTo>
                  <a:lnTo>
                    <a:pt x="58" y="68"/>
                  </a:lnTo>
                  <a:lnTo>
                    <a:pt x="56" y="70"/>
                  </a:lnTo>
                  <a:lnTo>
                    <a:pt x="54" y="70"/>
                  </a:lnTo>
                  <a:lnTo>
                    <a:pt x="50" y="70"/>
                  </a:lnTo>
                  <a:lnTo>
                    <a:pt x="44" y="70"/>
                  </a:lnTo>
                  <a:lnTo>
                    <a:pt x="42" y="70"/>
                  </a:lnTo>
                  <a:lnTo>
                    <a:pt x="40" y="70"/>
                  </a:lnTo>
                  <a:lnTo>
                    <a:pt x="38" y="70"/>
                  </a:lnTo>
                  <a:lnTo>
                    <a:pt x="36" y="70"/>
                  </a:lnTo>
                  <a:lnTo>
                    <a:pt x="38" y="70"/>
                  </a:lnTo>
                  <a:lnTo>
                    <a:pt x="38" y="68"/>
                  </a:lnTo>
                  <a:lnTo>
                    <a:pt x="40" y="68"/>
                  </a:lnTo>
                  <a:lnTo>
                    <a:pt x="44" y="66"/>
                  </a:lnTo>
                  <a:lnTo>
                    <a:pt x="46" y="64"/>
                  </a:lnTo>
                  <a:lnTo>
                    <a:pt x="44" y="64"/>
                  </a:lnTo>
                  <a:lnTo>
                    <a:pt x="42" y="64"/>
                  </a:lnTo>
                  <a:lnTo>
                    <a:pt x="44" y="62"/>
                  </a:lnTo>
                  <a:lnTo>
                    <a:pt x="44" y="60"/>
                  </a:lnTo>
                  <a:lnTo>
                    <a:pt x="46" y="60"/>
                  </a:lnTo>
                  <a:lnTo>
                    <a:pt x="46" y="58"/>
                  </a:lnTo>
                  <a:lnTo>
                    <a:pt x="48" y="60"/>
                  </a:lnTo>
                  <a:lnTo>
                    <a:pt x="50" y="58"/>
                  </a:lnTo>
                  <a:lnTo>
                    <a:pt x="52" y="58"/>
                  </a:lnTo>
                  <a:lnTo>
                    <a:pt x="54" y="56"/>
                  </a:lnTo>
                  <a:lnTo>
                    <a:pt x="56" y="56"/>
                  </a:lnTo>
                  <a:lnTo>
                    <a:pt x="58" y="56"/>
                  </a:lnTo>
                  <a:lnTo>
                    <a:pt x="60" y="56"/>
                  </a:lnTo>
                  <a:lnTo>
                    <a:pt x="62" y="56"/>
                  </a:lnTo>
                  <a:lnTo>
                    <a:pt x="66" y="52"/>
                  </a:lnTo>
                  <a:lnTo>
                    <a:pt x="64" y="52"/>
                  </a:lnTo>
                  <a:lnTo>
                    <a:pt x="62" y="54"/>
                  </a:lnTo>
                  <a:lnTo>
                    <a:pt x="60" y="54"/>
                  </a:lnTo>
                  <a:lnTo>
                    <a:pt x="54" y="56"/>
                  </a:lnTo>
                  <a:lnTo>
                    <a:pt x="52" y="56"/>
                  </a:lnTo>
                  <a:lnTo>
                    <a:pt x="50" y="56"/>
                  </a:lnTo>
                  <a:lnTo>
                    <a:pt x="52" y="56"/>
                  </a:lnTo>
                  <a:lnTo>
                    <a:pt x="52" y="54"/>
                  </a:lnTo>
                  <a:lnTo>
                    <a:pt x="54" y="54"/>
                  </a:lnTo>
                  <a:lnTo>
                    <a:pt x="54" y="52"/>
                  </a:lnTo>
                  <a:lnTo>
                    <a:pt x="56" y="52"/>
                  </a:lnTo>
                  <a:lnTo>
                    <a:pt x="54" y="52"/>
                  </a:lnTo>
                  <a:lnTo>
                    <a:pt x="54" y="54"/>
                  </a:lnTo>
                  <a:lnTo>
                    <a:pt x="52" y="54"/>
                  </a:lnTo>
                  <a:lnTo>
                    <a:pt x="50" y="56"/>
                  </a:lnTo>
                  <a:lnTo>
                    <a:pt x="50" y="54"/>
                  </a:lnTo>
                  <a:lnTo>
                    <a:pt x="48" y="54"/>
                  </a:lnTo>
                  <a:lnTo>
                    <a:pt x="48" y="56"/>
                  </a:lnTo>
                  <a:lnTo>
                    <a:pt x="46" y="56"/>
                  </a:lnTo>
                  <a:lnTo>
                    <a:pt x="44" y="56"/>
                  </a:lnTo>
                  <a:lnTo>
                    <a:pt x="42" y="56"/>
                  </a:lnTo>
                  <a:lnTo>
                    <a:pt x="38" y="56"/>
                  </a:lnTo>
                  <a:lnTo>
                    <a:pt x="40" y="56"/>
                  </a:lnTo>
                  <a:lnTo>
                    <a:pt x="36" y="56"/>
                  </a:lnTo>
                  <a:lnTo>
                    <a:pt x="34" y="58"/>
                  </a:lnTo>
                  <a:lnTo>
                    <a:pt x="30" y="60"/>
                  </a:lnTo>
                  <a:lnTo>
                    <a:pt x="28" y="62"/>
                  </a:lnTo>
                  <a:lnTo>
                    <a:pt x="26" y="64"/>
                  </a:lnTo>
                  <a:lnTo>
                    <a:pt x="26" y="66"/>
                  </a:lnTo>
                  <a:lnTo>
                    <a:pt x="28" y="66"/>
                  </a:lnTo>
                  <a:lnTo>
                    <a:pt x="28" y="68"/>
                  </a:lnTo>
                  <a:lnTo>
                    <a:pt x="24" y="70"/>
                  </a:lnTo>
                  <a:lnTo>
                    <a:pt x="22" y="70"/>
                  </a:lnTo>
                  <a:lnTo>
                    <a:pt x="18" y="72"/>
                  </a:lnTo>
                  <a:lnTo>
                    <a:pt x="14" y="74"/>
                  </a:lnTo>
                  <a:lnTo>
                    <a:pt x="14" y="76"/>
                  </a:lnTo>
                  <a:lnTo>
                    <a:pt x="12" y="76"/>
                  </a:lnTo>
                  <a:lnTo>
                    <a:pt x="10" y="76"/>
                  </a:lnTo>
                  <a:lnTo>
                    <a:pt x="10" y="78"/>
                  </a:lnTo>
                  <a:lnTo>
                    <a:pt x="8" y="78"/>
                  </a:lnTo>
                  <a:lnTo>
                    <a:pt x="6" y="78"/>
                  </a:lnTo>
                  <a:lnTo>
                    <a:pt x="4" y="78"/>
                  </a:lnTo>
                  <a:lnTo>
                    <a:pt x="0" y="80"/>
                  </a:lnTo>
                  <a:lnTo>
                    <a:pt x="16" y="68"/>
                  </a:lnTo>
                  <a:lnTo>
                    <a:pt x="30" y="58"/>
                  </a:lnTo>
                  <a:lnTo>
                    <a:pt x="46" y="50"/>
                  </a:lnTo>
                  <a:lnTo>
                    <a:pt x="60" y="40"/>
                  </a:lnTo>
                  <a:lnTo>
                    <a:pt x="74" y="28"/>
                  </a:lnTo>
                  <a:lnTo>
                    <a:pt x="90" y="18"/>
                  </a:lnTo>
                  <a:lnTo>
                    <a:pt x="106" y="8"/>
                  </a:lnTo>
                  <a:lnTo>
                    <a:pt x="120" y="0"/>
                  </a:lnTo>
                  <a:close/>
                </a:path>
              </a:pathLst>
            </a:custGeom>
            <a:solidFill>
              <a:schemeClr val="tx2"/>
            </a:solidFill>
            <a:ln w="3175">
              <a:solidFill>
                <a:schemeClr val="bg1"/>
              </a:solidFill>
              <a:prstDash val="sysDot"/>
              <a:round/>
              <a:headEnd/>
              <a:tailEnd/>
            </a:ln>
          </p:spPr>
          <p:txBody>
            <a:bodyPr/>
            <a:lstStyle/>
            <a:p>
              <a:endParaRPr lang="de-DE" sz="2400" dirty="0">
                <a:solidFill>
                  <a:srgbClr val="000000"/>
                </a:solidFill>
              </a:endParaRPr>
            </a:p>
          </p:txBody>
        </p:sp>
        <p:sp>
          <p:nvSpPr>
            <p:cNvPr id="1280" name="Freeform 2507"/>
            <p:cNvSpPr>
              <a:spLocks/>
            </p:cNvSpPr>
            <p:nvPr/>
          </p:nvSpPr>
          <p:spPr bwMode="auto">
            <a:xfrm>
              <a:off x="1521313" y="1419358"/>
              <a:ext cx="46565" cy="13108"/>
            </a:xfrm>
            <a:custGeom>
              <a:avLst/>
              <a:gdLst>
                <a:gd name="T0" fmla="*/ 2147483647 w 46"/>
                <a:gd name="T1" fmla="*/ 2147483647 h 12"/>
                <a:gd name="T2" fmla="*/ 2147483647 w 46"/>
                <a:gd name="T3" fmla="*/ 2147483647 h 12"/>
                <a:gd name="T4" fmla="*/ 2147483647 w 46"/>
                <a:gd name="T5" fmla="*/ 2147483647 h 12"/>
                <a:gd name="T6" fmla="*/ 2147483647 w 46"/>
                <a:gd name="T7" fmla="*/ 0 h 12"/>
                <a:gd name="T8" fmla="*/ 2147483647 w 46"/>
                <a:gd name="T9" fmla="*/ 2147483647 h 12"/>
                <a:gd name="T10" fmla="*/ 2147483647 w 46"/>
                <a:gd name="T11" fmla="*/ 2147483647 h 12"/>
                <a:gd name="T12" fmla="*/ 2147483647 w 46"/>
                <a:gd name="T13" fmla="*/ 2147483647 h 12"/>
                <a:gd name="T14" fmla="*/ 2147483647 w 46"/>
                <a:gd name="T15" fmla="*/ 0 h 12"/>
                <a:gd name="T16" fmla="*/ 2147483647 w 46"/>
                <a:gd name="T17" fmla="*/ 0 h 12"/>
                <a:gd name="T18" fmla="*/ 2147483647 w 46"/>
                <a:gd name="T19" fmla="*/ 0 h 12"/>
                <a:gd name="T20" fmla="*/ 2147483647 w 46"/>
                <a:gd name="T21" fmla="*/ 2147483647 h 12"/>
                <a:gd name="T22" fmla="*/ 2147483647 w 46"/>
                <a:gd name="T23" fmla="*/ 2147483647 h 12"/>
                <a:gd name="T24" fmla="*/ 2147483647 w 46"/>
                <a:gd name="T25" fmla="*/ 2147483647 h 12"/>
                <a:gd name="T26" fmla="*/ 2147483647 w 46"/>
                <a:gd name="T27" fmla="*/ 2147483647 h 12"/>
                <a:gd name="T28" fmla="*/ 2147483647 w 46"/>
                <a:gd name="T29" fmla="*/ 2147483647 h 12"/>
                <a:gd name="T30" fmla="*/ 2147483647 w 46"/>
                <a:gd name="T31" fmla="*/ 2147483647 h 12"/>
                <a:gd name="T32" fmla="*/ 2147483647 w 46"/>
                <a:gd name="T33" fmla="*/ 2147483647 h 12"/>
                <a:gd name="T34" fmla="*/ 2147483647 w 46"/>
                <a:gd name="T35" fmla="*/ 2147483647 h 12"/>
                <a:gd name="T36" fmla="*/ 2147483647 w 46"/>
                <a:gd name="T37" fmla="*/ 2147483647 h 12"/>
                <a:gd name="T38" fmla="*/ 2147483647 w 46"/>
                <a:gd name="T39" fmla="*/ 2147483647 h 12"/>
                <a:gd name="T40" fmla="*/ 2147483647 w 46"/>
                <a:gd name="T41" fmla="*/ 2147483647 h 12"/>
                <a:gd name="T42" fmla="*/ 2147483647 w 46"/>
                <a:gd name="T43" fmla="*/ 2147483647 h 12"/>
                <a:gd name="T44" fmla="*/ 2147483647 w 46"/>
                <a:gd name="T45" fmla="*/ 2147483647 h 12"/>
                <a:gd name="T46" fmla="*/ 2147483647 w 46"/>
                <a:gd name="T47" fmla="*/ 2147483647 h 12"/>
                <a:gd name="T48" fmla="*/ 2147483647 w 46"/>
                <a:gd name="T49" fmla="*/ 2147483647 h 12"/>
                <a:gd name="T50" fmla="*/ 2147483647 w 46"/>
                <a:gd name="T51" fmla="*/ 2147483647 h 12"/>
                <a:gd name="T52" fmla="*/ 2147483647 w 46"/>
                <a:gd name="T53" fmla="*/ 2147483647 h 12"/>
                <a:gd name="T54" fmla="*/ 2147483647 w 46"/>
                <a:gd name="T55" fmla="*/ 2147483647 h 12"/>
                <a:gd name="T56" fmla="*/ 2147483647 w 46"/>
                <a:gd name="T57" fmla="*/ 2147483647 h 12"/>
                <a:gd name="T58" fmla="*/ 2147483647 w 46"/>
                <a:gd name="T59" fmla="*/ 2147483647 h 12"/>
                <a:gd name="T60" fmla="*/ 2147483647 w 46"/>
                <a:gd name="T61" fmla="*/ 2147483647 h 12"/>
                <a:gd name="T62" fmla="*/ 2147483647 w 46"/>
                <a:gd name="T63" fmla="*/ 2147483647 h 12"/>
                <a:gd name="T64" fmla="*/ 2147483647 w 46"/>
                <a:gd name="T65" fmla="*/ 2147483647 h 12"/>
                <a:gd name="T66" fmla="*/ 2147483647 w 46"/>
                <a:gd name="T67" fmla="*/ 2147483647 h 12"/>
                <a:gd name="T68" fmla="*/ 2147483647 w 46"/>
                <a:gd name="T69" fmla="*/ 2147483647 h 12"/>
                <a:gd name="T70" fmla="*/ 0 w 46"/>
                <a:gd name="T71" fmla="*/ 2147483647 h 12"/>
                <a:gd name="T72" fmla="*/ 2147483647 w 46"/>
                <a:gd name="T73" fmla="*/ 2147483647 h 12"/>
                <a:gd name="T74" fmla="*/ 2147483647 w 46"/>
                <a:gd name="T75" fmla="*/ 2147483647 h 12"/>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w 46"/>
                <a:gd name="T115" fmla="*/ 0 h 12"/>
                <a:gd name="T116" fmla="*/ 46 w 46"/>
                <a:gd name="T117" fmla="*/ 12 h 12"/>
              </a:gdLst>
              <a:ahLst/>
              <a:cxnLst>
                <a:cxn ang="T76">
                  <a:pos x="T0" y="T1"/>
                </a:cxn>
                <a:cxn ang="T77">
                  <a:pos x="T2" y="T3"/>
                </a:cxn>
                <a:cxn ang="T78">
                  <a:pos x="T4" y="T5"/>
                </a:cxn>
                <a:cxn ang="T79">
                  <a:pos x="T6" y="T7"/>
                </a:cxn>
                <a:cxn ang="T80">
                  <a:pos x="T8" y="T9"/>
                </a:cxn>
                <a:cxn ang="T81">
                  <a:pos x="T10" y="T11"/>
                </a:cxn>
                <a:cxn ang="T82">
                  <a:pos x="T12" y="T13"/>
                </a:cxn>
                <a:cxn ang="T83">
                  <a:pos x="T14" y="T15"/>
                </a:cxn>
                <a:cxn ang="T84">
                  <a:pos x="T16" y="T17"/>
                </a:cxn>
                <a:cxn ang="T85">
                  <a:pos x="T18" y="T19"/>
                </a:cxn>
                <a:cxn ang="T86">
                  <a:pos x="T20" y="T21"/>
                </a:cxn>
                <a:cxn ang="T87">
                  <a:pos x="T22" y="T23"/>
                </a:cxn>
                <a:cxn ang="T88">
                  <a:pos x="T24" y="T25"/>
                </a:cxn>
                <a:cxn ang="T89">
                  <a:pos x="T26" y="T27"/>
                </a:cxn>
                <a:cxn ang="T90">
                  <a:pos x="T28" y="T29"/>
                </a:cxn>
                <a:cxn ang="T91">
                  <a:pos x="T30" y="T31"/>
                </a:cxn>
                <a:cxn ang="T92">
                  <a:pos x="T32" y="T33"/>
                </a:cxn>
                <a:cxn ang="T93">
                  <a:pos x="T34" y="T35"/>
                </a:cxn>
                <a:cxn ang="T94">
                  <a:pos x="T36" y="T37"/>
                </a:cxn>
                <a:cxn ang="T95">
                  <a:pos x="T38" y="T39"/>
                </a:cxn>
                <a:cxn ang="T96">
                  <a:pos x="T40" y="T41"/>
                </a:cxn>
                <a:cxn ang="T97">
                  <a:pos x="T42" y="T43"/>
                </a:cxn>
                <a:cxn ang="T98">
                  <a:pos x="T44" y="T45"/>
                </a:cxn>
                <a:cxn ang="T99">
                  <a:pos x="T46" y="T47"/>
                </a:cxn>
                <a:cxn ang="T100">
                  <a:pos x="T48" y="T49"/>
                </a:cxn>
                <a:cxn ang="T101">
                  <a:pos x="T50" y="T51"/>
                </a:cxn>
                <a:cxn ang="T102">
                  <a:pos x="T52" y="T53"/>
                </a:cxn>
                <a:cxn ang="T103">
                  <a:pos x="T54" y="T55"/>
                </a:cxn>
                <a:cxn ang="T104">
                  <a:pos x="T56" y="T57"/>
                </a:cxn>
                <a:cxn ang="T105">
                  <a:pos x="T58" y="T59"/>
                </a:cxn>
                <a:cxn ang="T106">
                  <a:pos x="T60" y="T61"/>
                </a:cxn>
                <a:cxn ang="T107">
                  <a:pos x="T62" y="T63"/>
                </a:cxn>
                <a:cxn ang="T108">
                  <a:pos x="T64" y="T65"/>
                </a:cxn>
                <a:cxn ang="T109">
                  <a:pos x="T66" y="T67"/>
                </a:cxn>
                <a:cxn ang="T110">
                  <a:pos x="T68" y="T69"/>
                </a:cxn>
                <a:cxn ang="T111">
                  <a:pos x="T70" y="T71"/>
                </a:cxn>
                <a:cxn ang="T112">
                  <a:pos x="T72" y="T73"/>
                </a:cxn>
                <a:cxn ang="T113">
                  <a:pos x="T74" y="T75"/>
                </a:cxn>
              </a:cxnLst>
              <a:rect l="T114" t="T115" r="T116" b="T117"/>
              <a:pathLst>
                <a:path w="46" h="12">
                  <a:moveTo>
                    <a:pt x="16" y="2"/>
                  </a:moveTo>
                  <a:lnTo>
                    <a:pt x="18" y="2"/>
                  </a:lnTo>
                  <a:lnTo>
                    <a:pt x="20" y="2"/>
                  </a:lnTo>
                  <a:lnTo>
                    <a:pt x="24" y="0"/>
                  </a:lnTo>
                  <a:lnTo>
                    <a:pt x="26" y="2"/>
                  </a:lnTo>
                  <a:lnTo>
                    <a:pt x="28" y="2"/>
                  </a:lnTo>
                  <a:lnTo>
                    <a:pt x="30" y="2"/>
                  </a:lnTo>
                  <a:lnTo>
                    <a:pt x="30" y="0"/>
                  </a:lnTo>
                  <a:lnTo>
                    <a:pt x="34" y="0"/>
                  </a:lnTo>
                  <a:lnTo>
                    <a:pt x="38" y="0"/>
                  </a:lnTo>
                  <a:lnTo>
                    <a:pt x="40" y="2"/>
                  </a:lnTo>
                  <a:lnTo>
                    <a:pt x="42" y="2"/>
                  </a:lnTo>
                  <a:lnTo>
                    <a:pt x="44" y="2"/>
                  </a:lnTo>
                  <a:lnTo>
                    <a:pt x="44" y="4"/>
                  </a:lnTo>
                  <a:lnTo>
                    <a:pt x="44" y="6"/>
                  </a:lnTo>
                  <a:lnTo>
                    <a:pt x="46" y="6"/>
                  </a:lnTo>
                  <a:lnTo>
                    <a:pt x="42" y="6"/>
                  </a:lnTo>
                  <a:lnTo>
                    <a:pt x="42" y="8"/>
                  </a:lnTo>
                  <a:lnTo>
                    <a:pt x="38" y="8"/>
                  </a:lnTo>
                  <a:lnTo>
                    <a:pt x="36" y="8"/>
                  </a:lnTo>
                  <a:lnTo>
                    <a:pt x="32" y="10"/>
                  </a:lnTo>
                  <a:lnTo>
                    <a:pt x="30" y="10"/>
                  </a:lnTo>
                  <a:lnTo>
                    <a:pt x="28" y="10"/>
                  </a:lnTo>
                  <a:lnTo>
                    <a:pt x="26" y="10"/>
                  </a:lnTo>
                  <a:lnTo>
                    <a:pt x="24" y="10"/>
                  </a:lnTo>
                  <a:lnTo>
                    <a:pt x="22" y="10"/>
                  </a:lnTo>
                  <a:lnTo>
                    <a:pt x="20" y="10"/>
                  </a:lnTo>
                  <a:lnTo>
                    <a:pt x="16" y="10"/>
                  </a:lnTo>
                  <a:lnTo>
                    <a:pt x="14" y="12"/>
                  </a:lnTo>
                  <a:lnTo>
                    <a:pt x="12" y="12"/>
                  </a:lnTo>
                  <a:lnTo>
                    <a:pt x="6" y="12"/>
                  </a:lnTo>
                  <a:lnTo>
                    <a:pt x="4" y="12"/>
                  </a:lnTo>
                  <a:lnTo>
                    <a:pt x="2" y="12"/>
                  </a:lnTo>
                  <a:lnTo>
                    <a:pt x="2" y="10"/>
                  </a:lnTo>
                  <a:lnTo>
                    <a:pt x="0" y="10"/>
                  </a:lnTo>
                  <a:lnTo>
                    <a:pt x="8" y="6"/>
                  </a:lnTo>
                  <a:lnTo>
                    <a:pt x="16" y="2"/>
                  </a:lnTo>
                  <a:close/>
                </a:path>
              </a:pathLst>
            </a:custGeom>
            <a:solidFill>
              <a:schemeClr val="tx2"/>
            </a:solidFill>
            <a:ln w="3175">
              <a:solidFill>
                <a:schemeClr val="bg1"/>
              </a:solidFill>
              <a:prstDash val="sysDot"/>
              <a:round/>
              <a:headEnd/>
              <a:tailEnd/>
            </a:ln>
          </p:spPr>
          <p:txBody>
            <a:bodyPr/>
            <a:lstStyle/>
            <a:p>
              <a:endParaRPr lang="de-DE" sz="2400" dirty="0">
                <a:solidFill>
                  <a:srgbClr val="000000"/>
                </a:solidFill>
              </a:endParaRPr>
            </a:p>
          </p:txBody>
        </p:sp>
        <p:sp>
          <p:nvSpPr>
            <p:cNvPr id="1281" name="Freeform 2508" descr="10A_252-104-0_GfK_Orange"/>
            <p:cNvSpPr>
              <a:spLocks/>
            </p:cNvSpPr>
            <p:nvPr/>
          </p:nvSpPr>
          <p:spPr bwMode="auto">
            <a:xfrm>
              <a:off x="1840209" y="1373478"/>
              <a:ext cx="1347552" cy="724240"/>
            </a:xfrm>
            <a:custGeom>
              <a:avLst/>
              <a:gdLst>
                <a:gd name="T0" fmla="*/ 2147483647 w 1360"/>
                <a:gd name="T1" fmla="*/ 2147483647 h 701"/>
                <a:gd name="T2" fmla="*/ 2147483647 w 1360"/>
                <a:gd name="T3" fmla="*/ 2147483647 h 701"/>
                <a:gd name="T4" fmla="*/ 2147483647 w 1360"/>
                <a:gd name="T5" fmla="*/ 2147483647 h 701"/>
                <a:gd name="T6" fmla="*/ 2147483647 w 1360"/>
                <a:gd name="T7" fmla="*/ 2147483647 h 701"/>
                <a:gd name="T8" fmla="*/ 2147483647 w 1360"/>
                <a:gd name="T9" fmla="*/ 2147483647 h 701"/>
                <a:gd name="T10" fmla="*/ 2147483647 w 1360"/>
                <a:gd name="T11" fmla="*/ 2147483647 h 701"/>
                <a:gd name="T12" fmla="*/ 2147483647 w 1360"/>
                <a:gd name="T13" fmla="*/ 2147483647 h 701"/>
                <a:gd name="T14" fmla="*/ 2147483647 w 1360"/>
                <a:gd name="T15" fmla="*/ 2147483647 h 701"/>
                <a:gd name="T16" fmla="*/ 2147483647 w 1360"/>
                <a:gd name="T17" fmla="*/ 2147483647 h 701"/>
                <a:gd name="T18" fmla="*/ 2147483647 w 1360"/>
                <a:gd name="T19" fmla="*/ 2147483647 h 701"/>
                <a:gd name="T20" fmla="*/ 2147483647 w 1360"/>
                <a:gd name="T21" fmla="*/ 2147483647 h 701"/>
                <a:gd name="T22" fmla="*/ 2147483647 w 1360"/>
                <a:gd name="T23" fmla="*/ 2147483647 h 701"/>
                <a:gd name="T24" fmla="*/ 2147483647 w 1360"/>
                <a:gd name="T25" fmla="*/ 2147483647 h 701"/>
                <a:gd name="T26" fmla="*/ 2147483647 w 1360"/>
                <a:gd name="T27" fmla="*/ 2147483647 h 701"/>
                <a:gd name="T28" fmla="*/ 2147483647 w 1360"/>
                <a:gd name="T29" fmla="*/ 2147483647 h 701"/>
                <a:gd name="T30" fmla="*/ 2147483647 w 1360"/>
                <a:gd name="T31" fmla="*/ 2147483647 h 701"/>
                <a:gd name="T32" fmla="*/ 2147483647 w 1360"/>
                <a:gd name="T33" fmla="*/ 2147483647 h 701"/>
                <a:gd name="T34" fmla="*/ 2147483647 w 1360"/>
                <a:gd name="T35" fmla="*/ 2147483647 h 701"/>
                <a:gd name="T36" fmla="*/ 2147483647 w 1360"/>
                <a:gd name="T37" fmla="*/ 2147483647 h 701"/>
                <a:gd name="T38" fmla="*/ 2147483647 w 1360"/>
                <a:gd name="T39" fmla="*/ 2147483647 h 701"/>
                <a:gd name="T40" fmla="*/ 2147483647 w 1360"/>
                <a:gd name="T41" fmla="*/ 2147483647 h 701"/>
                <a:gd name="T42" fmla="*/ 2147483647 w 1360"/>
                <a:gd name="T43" fmla="*/ 2147483647 h 701"/>
                <a:gd name="T44" fmla="*/ 2147483647 w 1360"/>
                <a:gd name="T45" fmla="*/ 2147483647 h 701"/>
                <a:gd name="T46" fmla="*/ 2147483647 w 1360"/>
                <a:gd name="T47" fmla="*/ 2147483647 h 701"/>
                <a:gd name="T48" fmla="*/ 2147483647 w 1360"/>
                <a:gd name="T49" fmla="*/ 2147483647 h 701"/>
                <a:gd name="T50" fmla="*/ 2147483647 w 1360"/>
                <a:gd name="T51" fmla="*/ 2147483647 h 701"/>
                <a:gd name="T52" fmla="*/ 2147483647 w 1360"/>
                <a:gd name="T53" fmla="*/ 2147483647 h 701"/>
                <a:gd name="T54" fmla="*/ 2147483647 w 1360"/>
                <a:gd name="T55" fmla="*/ 2147483647 h 701"/>
                <a:gd name="T56" fmla="*/ 2147483647 w 1360"/>
                <a:gd name="T57" fmla="*/ 2147483647 h 701"/>
                <a:gd name="T58" fmla="*/ 2147483647 w 1360"/>
                <a:gd name="T59" fmla="*/ 2147483647 h 701"/>
                <a:gd name="T60" fmla="*/ 2147483647 w 1360"/>
                <a:gd name="T61" fmla="*/ 2147483647 h 701"/>
                <a:gd name="T62" fmla="*/ 2147483647 w 1360"/>
                <a:gd name="T63" fmla="*/ 2147483647 h 701"/>
                <a:gd name="T64" fmla="*/ 2147483647 w 1360"/>
                <a:gd name="T65" fmla="*/ 2147483647 h 701"/>
                <a:gd name="T66" fmla="*/ 2147483647 w 1360"/>
                <a:gd name="T67" fmla="*/ 2147483647 h 701"/>
                <a:gd name="T68" fmla="*/ 2147483647 w 1360"/>
                <a:gd name="T69" fmla="*/ 2147483647 h 701"/>
                <a:gd name="T70" fmla="*/ 2147483647 w 1360"/>
                <a:gd name="T71" fmla="*/ 2147483647 h 701"/>
                <a:gd name="T72" fmla="*/ 2147483647 w 1360"/>
                <a:gd name="T73" fmla="*/ 2147483647 h 701"/>
                <a:gd name="T74" fmla="*/ 2147483647 w 1360"/>
                <a:gd name="T75" fmla="*/ 2147483647 h 701"/>
                <a:gd name="T76" fmla="*/ 2147483647 w 1360"/>
                <a:gd name="T77" fmla="*/ 2147483647 h 701"/>
                <a:gd name="T78" fmla="*/ 2147483647 w 1360"/>
                <a:gd name="T79" fmla="*/ 2147483647 h 701"/>
                <a:gd name="T80" fmla="*/ 2147483647 w 1360"/>
                <a:gd name="T81" fmla="*/ 2147483647 h 701"/>
                <a:gd name="T82" fmla="*/ 2147483647 w 1360"/>
                <a:gd name="T83" fmla="*/ 2147483647 h 701"/>
                <a:gd name="T84" fmla="*/ 2147483647 w 1360"/>
                <a:gd name="T85" fmla="*/ 2147483647 h 701"/>
                <a:gd name="T86" fmla="*/ 2147483647 w 1360"/>
                <a:gd name="T87" fmla="*/ 2147483647 h 701"/>
                <a:gd name="T88" fmla="*/ 2147483647 w 1360"/>
                <a:gd name="T89" fmla="*/ 2147483647 h 701"/>
                <a:gd name="T90" fmla="*/ 2147483647 w 1360"/>
                <a:gd name="T91" fmla="*/ 2147483647 h 701"/>
                <a:gd name="T92" fmla="*/ 2147483647 w 1360"/>
                <a:gd name="T93" fmla="*/ 2147483647 h 701"/>
                <a:gd name="T94" fmla="*/ 2147483647 w 1360"/>
                <a:gd name="T95" fmla="*/ 2147483647 h 701"/>
                <a:gd name="T96" fmla="*/ 2147483647 w 1360"/>
                <a:gd name="T97" fmla="*/ 2147483647 h 701"/>
                <a:gd name="T98" fmla="*/ 2147483647 w 1360"/>
                <a:gd name="T99" fmla="*/ 2147483647 h 701"/>
                <a:gd name="T100" fmla="*/ 2147483647 w 1360"/>
                <a:gd name="T101" fmla="*/ 2147483647 h 701"/>
                <a:gd name="T102" fmla="*/ 2147483647 w 1360"/>
                <a:gd name="T103" fmla="*/ 2147483647 h 701"/>
                <a:gd name="T104" fmla="*/ 2147483647 w 1360"/>
                <a:gd name="T105" fmla="*/ 2147483647 h 701"/>
                <a:gd name="T106" fmla="*/ 2147483647 w 1360"/>
                <a:gd name="T107" fmla="*/ 2147483647 h 701"/>
                <a:gd name="T108" fmla="*/ 2147483647 w 1360"/>
                <a:gd name="T109" fmla="*/ 2147483647 h 701"/>
                <a:gd name="T110" fmla="*/ 2147483647 w 1360"/>
                <a:gd name="T111" fmla="*/ 2147483647 h 701"/>
                <a:gd name="T112" fmla="*/ 2147483647 w 1360"/>
                <a:gd name="T113" fmla="*/ 2147483647 h 701"/>
                <a:gd name="T114" fmla="*/ 2147483647 w 1360"/>
                <a:gd name="T115" fmla="*/ 2147483647 h 701"/>
                <a:gd name="T116" fmla="*/ 2147483647 w 1360"/>
                <a:gd name="T117" fmla="*/ 2147483647 h 701"/>
                <a:gd name="T118" fmla="*/ 2147483647 w 1360"/>
                <a:gd name="T119" fmla="*/ 2147483647 h 701"/>
                <a:gd name="T120" fmla="*/ 2147483647 w 1360"/>
                <a:gd name="T121" fmla="*/ 2147483647 h 701"/>
                <a:gd name="T122" fmla="*/ 2147483647 w 1360"/>
                <a:gd name="T123" fmla="*/ 2147483647 h 701"/>
                <a:gd name="T124" fmla="*/ 2147483647 w 1360"/>
                <a:gd name="T125" fmla="*/ 2147483647 h 701"/>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60000 65536"/>
                <a:gd name="T187" fmla="*/ 0 60000 65536"/>
                <a:gd name="T188" fmla="*/ 0 60000 65536"/>
                <a:gd name="T189" fmla="*/ 0 w 1360"/>
                <a:gd name="T190" fmla="*/ 0 h 701"/>
                <a:gd name="T191" fmla="*/ 1360 w 1360"/>
                <a:gd name="T192" fmla="*/ 701 h 701"/>
              </a:gdLst>
              <a:ahLst/>
              <a:cxnLst>
                <a:cxn ang="T126">
                  <a:pos x="T0" y="T1"/>
                </a:cxn>
                <a:cxn ang="T127">
                  <a:pos x="T2" y="T3"/>
                </a:cxn>
                <a:cxn ang="T128">
                  <a:pos x="T4" y="T5"/>
                </a:cxn>
                <a:cxn ang="T129">
                  <a:pos x="T6" y="T7"/>
                </a:cxn>
                <a:cxn ang="T130">
                  <a:pos x="T8" y="T9"/>
                </a:cxn>
                <a:cxn ang="T131">
                  <a:pos x="T10" y="T11"/>
                </a:cxn>
                <a:cxn ang="T132">
                  <a:pos x="T12" y="T13"/>
                </a:cxn>
                <a:cxn ang="T133">
                  <a:pos x="T14" y="T15"/>
                </a:cxn>
                <a:cxn ang="T134">
                  <a:pos x="T16" y="T17"/>
                </a:cxn>
                <a:cxn ang="T135">
                  <a:pos x="T18" y="T19"/>
                </a:cxn>
                <a:cxn ang="T136">
                  <a:pos x="T20" y="T21"/>
                </a:cxn>
                <a:cxn ang="T137">
                  <a:pos x="T22" y="T23"/>
                </a:cxn>
                <a:cxn ang="T138">
                  <a:pos x="T24" y="T25"/>
                </a:cxn>
                <a:cxn ang="T139">
                  <a:pos x="T26" y="T27"/>
                </a:cxn>
                <a:cxn ang="T140">
                  <a:pos x="T28" y="T29"/>
                </a:cxn>
                <a:cxn ang="T141">
                  <a:pos x="T30" y="T31"/>
                </a:cxn>
                <a:cxn ang="T142">
                  <a:pos x="T32" y="T33"/>
                </a:cxn>
                <a:cxn ang="T143">
                  <a:pos x="T34" y="T35"/>
                </a:cxn>
                <a:cxn ang="T144">
                  <a:pos x="T36" y="T37"/>
                </a:cxn>
                <a:cxn ang="T145">
                  <a:pos x="T38" y="T39"/>
                </a:cxn>
                <a:cxn ang="T146">
                  <a:pos x="T40" y="T41"/>
                </a:cxn>
                <a:cxn ang="T147">
                  <a:pos x="T42" y="T43"/>
                </a:cxn>
                <a:cxn ang="T148">
                  <a:pos x="T44" y="T45"/>
                </a:cxn>
                <a:cxn ang="T149">
                  <a:pos x="T46" y="T47"/>
                </a:cxn>
                <a:cxn ang="T150">
                  <a:pos x="T48" y="T49"/>
                </a:cxn>
                <a:cxn ang="T151">
                  <a:pos x="T50" y="T51"/>
                </a:cxn>
                <a:cxn ang="T152">
                  <a:pos x="T52" y="T53"/>
                </a:cxn>
                <a:cxn ang="T153">
                  <a:pos x="T54" y="T55"/>
                </a:cxn>
                <a:cxn ang="T154">
                  <a:pos x="T56" y="T57"/>
                </a:cxn>
                <a:cxn ang="T155">
                  <a:pos x="T58" y="T59"/>
                </a:cxn>
                <a:cxn ang="T156">
                  <a:pos x="T60" y="T61"/>
                </a:cxn>
                <a:cxn ang="T157">
                  <a:pos x="T62" y="T63"/>
                </a:cxn>
                <a:cxn ang="T158">
                  <a:pos x="T64" y="T65"/>
                </a:cxn>
                <a:cxn ang="T159">
                  <a:pos x="T66" y="T67"/>
                </a:cxn>
                <a:cxn ang="T160">
                  <a:pos x="T68" y="T69"/>
                </a:cxn>
                <a:cxn ang="T161">
                  <a:pos x="T70" y="T71"/>
                </a:cxn>
                <a:cxn ang="T162">
                  <a:pos x="T72" y="T73"/>
                </a:cxn>
                <a:cxn ang="T163">
                  <a:pos x="T74" y="T75"/>
                </a:cxn>
                <a:cxn ang="T164">
                  <a:pos x="T76" y="T77"/>
                </a:cxn>
                <a:cxn ang="T165">
                  <a:pos x="T78" y="T79"/>
                </a:cxn>
                <a:cxn ang="T166">
                  <a:pos x="T80" y="T81"/>
                </a:cxn>
                <a:cxn ang="T167">
                  <a:pos x="T82" y="T83"/>
                </a:cxn>
                <a:cxn ang="T168">
                  <a:pos x="T84" y="T85"/>
                </a:cxn>
                <a:cxn ang="T169">
                  <a:pos x="T86" y="T87"/>
                </a:cxn>
                <a:cxn ang="T170">
                  <a:pos x="T88" y="T89"/>
                </a:cxn>
                <a:cxn ang="T171">
                  <a:pos x="T90" y="T91"/>
                </a:cxn>
                <a:cxn ang="T172">
                  <a:pos x="T92" y="T93"/>
                </a:cxn>
                <a:cxn ang="T173">
                  <a:pos x="T94" y="T95"/>
                </a:cxn>
                <a:cxn ang="T174">
                  <a:pos x="T96" y="T97"/>
                </a:cxn>
                <a:cxn ang="T175">
                  <a:pos x="T98" y="T99"/>
                </a:cxn>
                <a:cxn ang="T176">
                  <a:pos x="T100" y="T101"/>
                </a:cxn>
                <a:cxn ang="T177">
                  <a:pos x="T102" y="T103"/>
                </a:cxn>
                <a:cxn ang="T178">
                  <a:pos x="T104" y="T105"/>
                </a:cxn>
                <a:cxn ang="T179">
                  <a:pos x="T106" y="T107"/>
                </a:cxn>
                <a:cxn ang="T180">
                  <a:pos x="T108" y="T109"/>
                </a:cxn>
                <a:cxn ang="T181">
                  <a:pos x="T110" y="T111"/>
                </a:cxn>
                <a:cxn ang="T182">
                  <a:pos x="T112" y="T113"/>
                </a:cxn>
                <a:cxn ang="T183">
                  <a:pos x="T114" y="T115"/>
                </a:cxn>
                <a:cxn ang="T184">
                  <a:pos x="T116" y="T117"/>
                </a:cxn>
                <a:cxn ang="T185">
                  <a:pos x="T118" y="T119"/>
                </a:cxn>
                <a:cxn ang="T186">
                  <a:pos x="T120" y="T121"/>
                </a:cxn>
                <a:cxn ang="T187">
                  <a:pos x="T122" y="T123"/>
                </a:cxn>
                <a:cxn ang="T188">
                  <a:pos x="T124" y="T125"/>
                </a:cxn>
              </a:cxnLst>
              <a:rect l="T189" t="T190" r="T191" b="T192"/>
              <a:pathLst>
                <a:path w="1360" h="701">
                  <a:moveTo>
                    <a:pt x="996" y="2"/>
                  </a:moveTo>
                  <a:lnTo>
                    <a:pt x="996" y="0"/>
                  </a:lnTo>
                  <a:lnTo>
                    <a:pt x="998" y="2"/>
                  </a:lnTo>
                  <a:lnTo>
                    <a:pt x="1000" y="0"/>
                  </a:lnTo>
                  <a:lnTo>
                    <a:pt x="1004" y="0"/>
                  </a:lnTo>
                  <a:lnTo>
                    <a:pt x="1006" y="0"/>
                  </a:lnTo>
                  <a:lnTo>
                    <a:pt x="1008" y="0"/>
                  </a:lnTo>
                  <a:lnTo>
                    <a:pt x="1010" y="0"/>
                  </a:lnTo>
                  <a:lnTo>
                    <a:pt x="1012" y="0"/>
                  </a:lnTo>
                  <a:lnTo>
                    <a:pt x="1014" y="0"/>
                  </a:lnTo>
                  <a:lnTo>
                    <a:pt x="1016" y="0"/>
                  </a:lnTo>
                  <a:lnTo>
                    <a:pt x="1018" y="0"/>
                  </a:lnTo>
                  <a:lnTo>
                    <a:pt x="1022" y="0"/>
                  </a:lnTo>
                  <a:lnTo>
                    <a:pt x="1024" y="0"/>
                  </a:lnTo>
                  <a:lnTo>
                    <a:pt x="1026" y="0"/>
                  </a:lnTo>
                  <a:lnTo>
                    <a:pt x="1030" y="2"/>
                  </a:lnTo>
                  <a:lnTo>
                    <a:pt x="1030" y="4"/>
                  </a:lnTo>
                  <a:lnTo>
                    <a:pt x="1032" y="4"/>
                  </a:lnTo>
                  <a:lnTo>
                    <a:pt x="1036" y="2"/>
                  </a:lnTo>
                  <a:lnTo>
                    <a:pt x="1042" y="2"/>
                  </a:lnTo>
                  <a:lnTo>
                    <a:pt x="1046" y="2"/>
                  </a:lnTo>
                  <a:lnTo>
                    <a:pt x="1050" y="4"/>
                  </a:lnTo>
                  <a:lnTo>
                    <a:pt x="1052" y="4"/>
                  </a:lnTo>
                  <a:lnTo>
                    <a:pt x="1054" y="4"/>
                  </a:lnTo>
                  <a:lnTo>
                    <a:pt x="1056" y="4"/>
                  </a:lnTo>
                  <a:lnTo>
                    <a:pt x="1058" y="4"/>
                  </a:lnTo>
                  <a:lnTo>
                    <a:pt x="1056" y="6"/>
                  </a:lnTo>
                  <a:lnTo>
                    <a:pt x="1054" y="6"/>
                  </a:lnTo>
                  <a:lnTo>
                    <a:pt x="1052" y="6"/>
                  </a:lnTo>
                  <a:lnTo>
                    <a:pt x="1050" y="8"/>
                  </a:lnTo>
                  <a:lnTo>
                    <a:pt x="1046" y="10"/>
                  </a:lnTo>
                  <a:lnTo>
                    <a:pt x="1044" y="12"/>
                  </a:lnTo>
                  <a:lnTo>
                    <a:pt x="1042" y="12"/>
                  </a:lnTo>
                  <a:lnTo>
                    <a:pt x="1040" y="12"/>
                  </a:lnTo>
                  <a:lnTo>
                    <a:pt x="1036" y="12"/>
                  </a:lnTo>
                  <a:lnTo>
                    <a:pt x="1034" y="14"/>
                  </a:lnTo>
                  <a:lnTo>
                    <a:pt x="1032" y="14"/>
                  </a:lnTo>
                  <a:lnTo>
                    <a:pt x="1032" y="16"/>
                  </a:lnTo>
                  <a:lnTo>
                    <a:pt x="1028" y="16"/>
                  </a:lnTo>
                  <a:lnTo>
                    <a:pt x="1024" y="20"/>
                  </a:lnTo>
                  <a:lnTo>
                    <a:pt x="1022" y="20"/>
                  </a:lnTo>
                  <a:lnTo>
                    <a:pt x="1020" y="20"/>
                  </a:lnTo>
                  <a:lnTo>
                    <a:pt x="1018" y="22"/>
                  </a:lnTo>
                  <a:lnTo>
                    <a:pt x="1016" y="22"/>
                  </a:lnTo>
                  <a:lnTo>
                    <a:pt x="1016" y="24"/>
                  </a:lnTo>
                  <a:lnTo>
                    <a:pt x="1010" y="26"/>
                  </a:lnTo>
                  <a:lnTo>
                    <a:pt x="1008" y="26"/>
                  </a:lnTo>
                  <a:lnTo>
                    <a:pt x="1006" y="26"/>
                  </a:lnTo>
                  <a:lnTo>
                    <a:pt x="1004" y="26"/>
                  </a:lnTo>
                  <a:lnTo>
                    <a:pt x="1002" y="26"/>
                  </a:lnTo>
                  <a:lnTo>
                    <a:pt x="1000" y="26"/>
                  </a:lnTo>
                  <a:lnTo>
                    <a:pt x="998" y="26"/>
                  </a:lnTo>
                  <a:lnTo>
                    <a:pt x="996" y="26"/>
                  </a:lnTo>
                  <a:lnTo>
                    <a:pt x="994" y="24"/>
                  </a:lnTo>
                  <a:lnTo>
                    <a:pt x="992" y="24"/>
                  </a:lnTo>
                  <a:lnTo>
                    <a:pt x="990" y="24"/>
                  </a:lnTo>
                  <a:lnTo>
                    <a:pt x="988" y="24"/>
                  </a:lnTo>
                  <a:lnTo>
                    <a:pt x="986" y="24"/>
                  </a:lnTo>
                  <a:lnTo>
                    <a:pt x="984" y="24"/>
                  </a:lnTo>
                  <a:lnTo>
                    <a:pt x="982" y="26"/>
                  </a:lnTo>
                  <a:lnTo>
                    <a:pt x="984" y="26"/>
                  </a:lnTo>
                  <a:lnTo>
                    <a:pt x="986" y="26"/>
                  </a:lnTo>
                  <a:lnTo>
                    <a:pt x="984" y="28"/>
                  </a:lnTo>
                  <a:lnTo>
                    <a:pt x="986" y="28"/>
                  </a:lnTo>
                  <a:lnTo>
                    <a:pt x="986" y="30"/>
                  </a:lnTo>
                  <a:lnTo>
                    <a:pt x="986" y="32"/>
                  </a:lnTo>
                  <a:lnTo>
                    <a:pt x="980" y="34"/>
                  </a:lnTo>
                  <a:lnTo>
                    <a:pt x="978" y="34"/>
                  </a:lnTo>
                  <a:lnTo>
                    <a:pt x="974" y="36"/>
                  </a:lnTo>
                  <a:lnTo>
                    <a:pt x="972" y="38"/>
                  </a:lnTo>
                  <a:lnTo>
                    <a:pt x="970" y="38"/>
                  </a:lnTo>
                  <a:lnTo>
                    <a:pt x="968" y="40"/>
                  </a:lnTo>
                  <a:lnTo>
                    <a:pt x="966" y="40"/>
                  </a:lnTo>
                  <a:lnTo>
                    <a:pt x="964" y="40"/>
                  </a:lnTo>
                  <a:lnTo>
                    <a:pt x="962" y="40"/>
                  </a:lnTo>
                  <a:lnTo>
                    <a:pt x="962" y="42"/>
                  </a:lnTo>
                  <a:lnTo>
                    <a:pt x="960" y="44"/>
                  </a:lnTo>
                  <a:lnTo>
                    <a:pt x="958" y="46"/>
                  </a:lnTo>
                  <a:lnTo>
                    <a:pt x="960" y="46"/>
                  </a:lnTo>
                  <a:lnTo>
                    <a:pt x="962" y="46"/>
                  </a:lnTo>
                  <a:lnTo>
                    <a:pt x="962" y="44"/>
                  </a:lnTo>
                  <a:lnTo>
                    <a:pt x="964" y="44"/>
                  </a:lnTo>
                  <a:lnTo>
                    <a:pt x="964" y="46"/>
                  </a:lnTo>
                  <a:lnTo>
                    <a:pt x="966" y="46"/>
                  </a:lnTo>
                  <a:lnTo>
                    <a:pt x="968" y="44"/>
                  </a:lnTo>
                  <a:lnTo>
                    <a:pt x="968" y="46"/>
                  </a:lnTo>
                  <a:lnTo>
                    <a:pt x="966" y="46"/>
                  </a:lnTo>
                  <a:lnTo>
                    <a:pt x="966" y="48"/>
                  </a:lnTo>
                  <a:lnTo>
                    <a:pt x="966" y="50"/>
                  </a:lnTo>
                  <a:lnTo>
                    <a:pt x="968" y="50"/>
                  </a:lnTo>
                  <a:lnTo>
                    <a:pt x="970" y="50"/>
                  </a:lnTo>
                  <a:lnTo>
                    <a:pt x="972" y="50"/>
                  </a:lnTo>
                  <a:lnTo>
                    <a:pt x="972" y="52"/>
                  </a:lnTo>
                  <a:lnTo>
                    <a:pt x="970" y="52"/>
                  </a:lnTo>
                  <a:lnTo>
                    <a:pt x="970" y="54"/>
                  </a:lnTo>
                  <a:lnTo>
                    <a:pt x="972" y="54"/>
                  </a:lnTo>
                  <a:lnTo>
                    <a:pt x="972" y="56"/>
                  </a:lnTo>
                  <a:lnTo>
                    <a:pt x="972" y="58"/>
                  </a:lnTo>
                  <a:lnTo>
                    <a:pt x="970" y="58"/>
                  </a:lnTo>
                  <a:lnTo>
                    <a:pt x="970" y="60"/>
                  </a:lnTo>
                  <a:lnTo>
                    <a:pt x="966" y="60"/>
                  </a:lnTo>
                  <a:lnTo>
                    <a:pt x="964" y="62"/>
                  </a:lnTo>
                  <a:lnTo>
                    <a:pt x="966" y="62"/>
                  </a:lnTo>
                  <a:lnTo>
                    <a:pt x="966" y="64"/>
                  </a:lnTo>
                  <a:lnTo>
                    <a:pt x="970" y="66"/>
                  </a:lnTo>
                  <a:lnTo>
                    <a:pt x="972" y="66"/>
                  </a:lnTo>
                  <a:lnTo>
                    <a:pt x="972" y="68"/>
                  </a:lnTo>
                  <a:lnTo>
                    <a:pt x="970" y="68"/>
                  </a:lnTo>
                  <a:lnTo>
                    <a:pt x="968" y="68"/>
                  </a:lnTo>
                  <a:lnTo>
                    <a:pt x="970" y="70"/>
                  </a:lnTo>
                  <a:lnTo>
                    <a:pt x="970" y="72"/>
                  </a:lnTo>
                  <a:lnTo>
                    <a:pt x="972" y="72"/>
                  </a:lnTo>
                  <a:lnTo>
                    <a:pt x="974" y="72"/>
                  </a:lnTo>
                  <a:lnTo>
                    <a:pt x="974" y="74"/>
                  </a:lnTo>
                  <a:lnTo>
                    <a:pt x="974" y="76"/>
                  </a:lnTo>
                  <a:lnTo>
                    <a:pt x="968" y="76"/>
                  </a:lnTo>
                  <a:lnTo>
                    <a:pt x="966" y="76"/>
                  </a:lnTo>
                  <a:lnTo>
                    <a:pt x="964" y="74"/>
                  </a:lnTo>
                  <a:lnTo>
                    <a:pt x="960" y="76"/>
                  </a:lnTo>
                  <a:lnTo>
                    <a:pt x="958" y="78"/>
                  </a:lnTo>
                  <a:lnTo>
                    <a:pt x="962" y="78"/>
                  </a:lnTo>
                  <a:lnTo>
                    <a:pt x="964" y="78"/>
                  </a:lnTo>
                  <a:lnTo>
                    <a:pt x="966" y="78"/>
                  </a:lnTo>
                  <a:lnTo>
                    <a:pt x="962" y="80"/>
                  </a:lnTo>
                  <a:lnTo>
                    <a:pt x="960" y="80"/>
                  </a:lnTo>
                  <a:lnTo>
                    <a:pt x="956" y="82"/>
                  </a:lnTo>
                  <a:lnTo>
                    <a:pt x="952" y="84"/>
                  </a:lnTo>
                  <a:lnTo>
                    <a:pt x="950" y="84"/>
                  </a:lnTo>
                  <a:lnTo>
                    <a:pt x="948" y="84"/>
                  </a:lnTo>
                  <a:lnTo>
                    <a:pt x="948" y="86"/>
                  </a:lnTo>
                  <a:lnTo>
                    <a:pt x="950" y="84"/>
                  </a:lnTo>
                  <a:lnTo>
                    <a:pt x="950" y="86"/>
                  </a:lnTo>
                  <a:lnTo>
                    <a:pt x="952" y="86"/>
                  </a:lnTo>
                  <a:lnTo>
                    <a:pt x="954" y="86"/>
                  </a:lnTo>
                  <a:lnTo>
                    <a:pt x="954" y="88"/>
                  </a:lnTo>
                  <a:lnTo>
                    <a:pt x="956" y="88"/>
                  </a:lnTo>
                  <a:lnTo>
                    <a:pt x="958" y="90"/>
                  </a:lnTo>
                  <a:lnTo>
                    <a:pt x="960" y="90"/>
                  </a:lnTo>
                  <a:lnTo>
                    <a:pt x="962" y="88"/>
                  </a:lnTo>
                  <a:lnTo>
                    <a:pt x="962" y="90"/>
                  </a:lnTo>
                  <a:lnTo>
                    <a:pt x="966" y="88"/>
                  </a:lnTo>
                  <a:lnTo>
                    <a:pt x="964" y="88"/>
                  </a:lnTo>
                  <a:lnTo>
                    <a:pt x="966" y="86"/>
                  </a:lnTo>
                  <a:lnTo>
                    <a:pt x="968" y="86"/>
                  </a:lnTo>
                  <a:lnTo>
                    <a:pt x="970" y="86"/>
                  </a:lnTo>
                  <a:lnTo>
                    <a:pt x="972" y="86"/>
                  </a:lnTo>
                  <a:lnTo>
                    <a:pt x="968" y="88"/>
                  </a:lnTo>
                  <a:lnTo>
                    <a:pt x="970" y="88"/>
                  </a:lnTo>
                  <a:lnTo>
                    <a:pt x="970" y="90"/>
                  </a:lnTo>
                  <a:lnTo>
                    <a:pt x="972" y="90"/>
                  </a:lnTo>
                  <a:lnTo>
                    <a:pt x="974" y="90"/>
                  </a:lnTo>
                  <a:lnTo>
                    <a:pt x="976" y="90"/>
                  </a:lnTo>
                  <a:lnTo>
                    <a:pt x="976" y="88"/>
                  </a:lnTo>
                  <a:lnTo>
                    <a:pt x="978" y="88"/>
                  </a:lnTo>
                  <a:lnTo>
                    <a:pt x="978" y="90"/>
                  </a:lnTo>
                  <a:lnTo>
                    <a:pt x="976" y="90"/>
                  </a:lnTo>
                  <a:lnTo>
                    <a:pt x="976" y="92"/>
                  </a:lnTo>
                  <a:lnTo>
                    <a:pt x="976" y="94"/>
                  </a:lnTo>
                  <a:lnTo>
                    <a:pt x="976" y="96"/>
                  </a:lnTo>
                  <a:lnTo>
                    <a:pt x="974" y="96"/>
                  </a:lnTo>
                  <a:lnTo>
                    <a:pt x="972" y="96"/>
                  </a:lnTo>
                  <a:lnTo>
                    <a:pt x="972" y="94"/>
                  </a:lnTo>
                  <a:lnTo>
                    <a:pt x="972" y="92"/>
                  </a:lnTo>
                  <a:lnTo>
                    <a:pt x="970" y="94"/>
                  </a:lnTo>
                  <a:lnTo>
                    <a:pt x="968" y="94"/>
                  </a:lnTo>
                  <a:lnTo>
                    <a:pt x="966" y="94"/>
                  </a:lnTo>
                  <a:lnTo>
                    <a:pt x="966" y="96"/>
                  </a:lnTo>
                  <a:lnTo>
                    <a:pt x="968" y="96"/>
                  </a:lnTo>
                  <a:lnTo>
                    <a:pt x="970" y="98"/>
                  </a:lnTo>
                  <a:lnTo>
                    <a:pt x="968" y="102"/>
                  </a:lnTo>
                  <a:lnTo>
                    <a:pt x="970" y="102"/>
                  </a:lnTo>
                  <a:lnTo>
                    <a:pt x="970" y="104"/>
                  </a:lnTo>
                  <a:lnTo>
                    <a:pt x="968" y="104"/>
                  </a:lnTo>
                  <a:lnTo>
                    <a:pt x="966" y="104"/>
                  </a:lnTo>
                  <a:lnTo>
                    <a:pt x="966" y="106"/>
                  </a:lnTo>
                  <a:lnTo>
                    <a:pt x="964" y="108"/>
                  </a:lnTo>
                  <a:lnTo>
                    <a:pt x="962" y="108"/>
                  </a:lnTo>
                  <a:lnTo>
                    <a:pt x="960" y="108"/>
                  </a:lnTo>
                  <a:lnTo>
                    <a:pt x="960" y="110"/>
                  </a:lnTo>
                  <a:lnTo>
                    <a:pt x="962" y="110"/>
                  </a:lnTo>
                  <a:lnTo>
                    <a:pt x="964" y="110"/>
                  </a:lnTo>
                  <a:lnTo>
                    <a:pt x="962" y="112"/>
                  </a:lnTo>
                  <a:lnTo>
                    <a:pt x="962" y="114"/>
                  </a:lnTo>
                  <a:lnTo>
                    <a:pt x="964" y="114"/>
                  </a:lnTo>
                  <a:lnTo>
                    <a:pt x="966" y="114"/>
                  </a:lnTo>
                  <a:lnTo>
                    <a:pt x="968" y="112"/>
                  </a:lnTo>
                  <a:lnTo>
                    <a:pt x="970" y="110"/>
                  </a:lnTo>
                  <a:lnTo>
                    <a:pt x="972" y="108"/>
                  </a:lnTo>
                  <a:lnTo>
                    <a:pt x="974" y="108"/>
                  </a:lnTo>
                  <a:lnTo>
                    <a:pt x="974" y="106"/>
                  </a:lnTo>
                  <a:lnTo>
                    <a:pt x="974" y="104"/>
                  </a:lnTo>
                  <a:lnTo>
                    <a:pt x="976" y="104"/>
                  </a:lnTo>
                  <a:lnTo>
                    <a:pt x="978" y="102"/>
                  </a:lnTo>
                  <a:lnTo>
                    <a:pt x="978" y="104"/>
                  </a:lnTo>
                  <a:lnTo>
                    <a:pt x="978" y="106"/>
                  </a:lnTo>
                  <a:lnTo>
                    <a:pt x="980" y="104"/>
                  </a:lnTo>
                  <a:lnTo>
                    <a:pt x="982" y="104"/>
                  </a:lnTo>
                  <a:lnTo>
                    <a:pt x="980" y="102"/>
                  </a:lnTo>
                  <a:lnTo>
                    <a:pt x="982" y="102"/>
                  </a:lnTo>
                  <a:lnTo>
                    <a:pt x="982" y="100"/>
                  </a:lnTo>
                  <a:lnTo>
                    <a:pt x="984" y="100"/>
                  </a:lnTo>
                  <a:lnTo>
                    <a:pt x="984" y="98"/>
                  </a:lnTo>
                  <a:lnTo>
                    <a:pt x="986" y="98"/>
                  </a:lnTo>
                  <a:lnTo>
                    <a:pt x="988" y="98"/>
                  </a:lnTo>
                  <a:lnTo>
                    <a:pt x="990" y="98"/>
                  </a:lnTo>
                  <a:lnTo>
                    <a:pt x="990" y="96"/>
                  </a:lnTo>
                  <a:lnTo>
                    <a:pt x="992" y="96"/>
                  </a:lnTo>
                  <a:lnTo>
                    <a:pt x="994" y="94"/>
                  </a:lnTo>
                  <a:lnTo>
                    <a:pt x="996" y="94"/>
                  </a:lnTo>
                  <a:lnTo>
                    <a:pt x="998" y="94"/>
                  </a:lnTo>
                  <a:lnTo>
                    <a:pt x="998" y="96"/>
                  </a:lnTo>
                  <a:lnTo>
                    <a:pt x="998" y="98"/>
                  </a:lnTo>
                  <a:lnTo>
                    <a:pt x="1000" y="98"/>
                  </a:lnTo>
                  <a:lnTo>
                    <a:pt x="1000" y="100"/>
                  </a:lnTo>
                  <a:lnTo>
                    <a:pt x="1002" y="100"/>
                  </a:lnTo>
                  <a:lnTo>
                    <a:pt x="1004" y="102"/>
                  </a:lnTo>
                  <a:lnTo>
                    <a:pt x="1004" y="104"/>
                  </a:lnTo>
                  <a:lnTo>
                    <a:pt x="1006" y="104"/>
                  </a:lnTo>
                  <a:lnTo>
                    <a:pt x="1006" y="106"/>
                  </a:lnTo>
                  <a:lnTo>
                    <a:pt x="1004" y="106"/>
                  </a:lnTo>
                  <a:lnTo>
                    <a:pt x="1004" y="108"/>
                  </a:lnTo>
                  <a:lnTo>
                    <a:pt x="1002" y="108"/>
                  </a:lnTo>
                  <a:lnTo>
                    <a:pt x="1002" y="110"/>
                  </a:lnTo>
                  <a:lnTo>
                    <a:pt x="1002" y="112"/>
                  </a:lnTo>
                  <a:lnTo>
                    <a:pt x="1000" y="112"/>
                  </a:lnTo>
                  <a:lnTo>
                    <a:pt x="1000" y="114"/>
                  </a:lnTo>
                  <a:lnTo>
                    <a:pt x="998" y="114"/>
                  </a:lnTo>
                  <a:lnTo>
                    <a:pt x="996" y="114"/>
                  </a:lnTo>
                  <a:lnTo>
                    <a:pt x="996" y="110"/>
                  </a:lnTo>
                  <a:lnTo>
                    <a:pt x="994" y="112"/>
                  </a:lnTo>
                  <a:lnTo>
                    <a:pt x="992" y="112"/>
                  </a:lnTo>
                  <a:lnTo>
                    <a:pt x="992" y="114"/>
                  </a:lnTo>
                  <a:lnTo>
                    <a:pt x="992" y="116"/>
                  </a:lnTo>
                  <a:lnTo>
                    <a:pt x="990" y="118"/>
                  </a:lnTo>
                  <a:lnTo>
                    <a:pt x="988" y="120"/>
                  </a:lnTo>
                  <a:lnTo>
                    <a:pt x="988" y="122"/>
                  </a:lnTo>
                  <a:lnTo>
                    <a:pt x="988" y="124"/>
                  </a:lnTo>
                  <a:lnTo>
                    <a:pt x="988" y="126"/>
                  </a:lnTo>
                  <a:lnTo>
                    <a:pt x="990" y="126"/>
                  </a:lnTo>
                  <a:lnTo>
                    <a:pt x="990" y="128"/>
                  </a:lnTo>
                  <a:lnTo>
                    <a:pt x="990" y="130"/>
                  </a:lnTo>
                  <a:lnTo>
                    <a:pt x="992" y="132"/>
                  </a:lnTo>
                  <a:lnTo>
                    <a:pt x="994" y="132"/>
                  </a:lnTo>
                  <a:lnTo>
                    <a:pt x="994" y="134"/>
                  </a:lnTo>
                  <a:lnTo>
                    <a:pt x="992" y="136"/>
                  </a:lnTo>
                  <a:lnTo>
                    <a:pt x="990" y="136"/>
                  </a:lnTo>
                  <a:lnTo>
                    <a:pt x="988" y="138"/>
                  </a:lnTo>
                  <a:lnTo>
                    <a:pt x="992" y="136"/>
                  </a:lnTo>
                  <a:lnTo>
                    <a:pt x="994" y="136"/>
                  </a:lnTo>
                  <a:lnTo>
                    <a:pt x="996" y="136"/>
                  </a:lnTo>
                  <a:lnTo>
                    <a:pt x="998" y="134"/>
                  </a:lnTo>
                  <a:lnTo>
                    <a:pt x="996" y="132"/>
                  </a:lnTo>
                  <a:lnTo>
                    <a:pt x="998" y="132"/>
                  </a:lnTo>
                  <a:lnTo>
                    <a:pt x="1002" y="132"/>
                  </a:lnTo>
                  <a:lnTo>
                    <a:pt x="1002" y="130"/>
                  </a:lnTo>
                  <a:lnTo>
                    <a:pt x="1004" y="130"/>
                  </a:lnTo>
                  <a:lnTo>
                    <a:pt x="1004" y="132"/>
                  </a:lnTo>
                  <a:lnTo>
                    <a:pt x="1006" y="132"/>
                  </a:lnTo>
                  <a:lnTo>
                    <a:pt x="1008" y="132"/>
                  </a:lnTo>
                  <a:lnTo>
                    <a:pt x="1008" y="130"/>
                  </a:lnTo>
                  <a:lnTo>
                    <a:pt x="1010" y="128"/>
                  </a:lnTo>
                  <a:lnTo>
                    <a:pt x="1012" y="128"/>
                  </a:lnTo>
                  <a:lnTo>
                    <a:pt x="1012" y="126"/>
                  </a:lnTo>
                  <a:lnTo>
                    <a:pt x="1014" y="124"/>
                  </a:lnTo>
                  <a:lnTo>
                    <a:pt x="1012" y="124"/>
                  </a:lnTo>
                  <a:lnTo>
                    <a:pt x="1010" y="124"/>
                  </a:lnTo>
                  <a:lnTo>
                    <a:pt x="1008" y="122"/>
                  </a:lnTo>
                  <a:lnTo>
                    <a:pt x="1008" y="120"/>
                  </a:lnTo>
                  <a:lnTo>
                    <a:pt x="1010" y="120"/>
                  </a:lnTo>
                  <a:lnTo>
                    <a:pt x="1012" y="118"/>
                  </a:lnTo>
                  <a:lnTo>
                    <a:pt x="1010" y="118"/>
                  </a:lnTo>
                  <a:lnTo>
                    <a:pt x="1010" y="116"/>
                  </a:lnTo>
                  <a:lnTo>
                    <a:pt x="1014" y="114"/>
                  </a:lnTo>
                  <a:lnTo>
                    <a:pt x="1018" y="112"/>
                  </a:lnTo>
                  <a:lnTo>
                    <a:pt x="1020" y="112"/>
                  </a:lnTo>
                  <a:lnTo>
                    <a:pt x="1020" y="114"/>
                  </a:lnTo>
                  <a:lnTo>
                    <a:pt x="1022" y="114"/>
                  </a:lnTo>
                  <a:lnTo>
                    <a:pt x="1020" y="116"/>
                  </a:lnTo>
                  <a:lnTo>
                    <a:pt x="1018" y="118"/>
                  </a:lnTo>
                  <a:lnTo>
                    <a:pt x="1018" y="120"/>
                  </a:lnTo>
                  <a:lnTo>
                    <a:pt x="1016" y="122"/>
                  </a:lnTo>
                  <a:lnTo>
                    <a:pt x="1018" y="122"/>
                  </a:lnTo>
                  <a:lnTo>
                    <a:pt x="1022" y="120"/>
                  </a:lnTo>
                  <a:lnTo>
                    <a:pt x="1024" y="118"/>
                  </a:lnTo>
                  <a:lnTo>
                    <a:pt x="1026" y="118"/>
                  </a:lnTo>
                  <a:lnTo>
                    <a:pt x="1028" y="118"/>
                  </a:lnTo>
                  <a:lnTo>
                    <a:pt x="1028" y="116"/>
                  </a:lnTo>
                  <a:lnTo>
                    <a:pt x="1030" y="114"/>
                  </a:lnTo>
                  <a:lnTo>
                    <a:pt x="1032" y="112"/>
                  </a:lnTo>
                  <a:lnTo>
                    <a:pt x="1036" y="110"/>
                  </a:lnTo>
                  <a:lnTo>
                    <a:pt x="1036" y="108"/>
                  </a:lnTo>
                  <a:lnTo>
                    <a:pt x="1038" y="108"/>
                  </a:lnTo>
                  <a:lnTo>
                    <a:pt x="1040" y="106"/>
                  </a:lnTo>
                  <a:lnTo>
                    <a:pt x="1042" y="106"/>
                  </a:lnTo>
                  <a:lnTo>
                    <a:pt x="1044" y="106"/>
                  </a:lnTo>
                  <a:lnTo>
                    <a:pt x="1044" y="104"/>
                  </a:lnTo>
                  <a:lnTo>
                    <a:pt x="1044" y="106"/>
                  </a:lnTo>
                  <a:lnTo>
                    <a:pt x="1046" y="106"/>
                  </a:lnTo>
                  <a:lnTo>
                    <a:pt x="1048" y="104"/>
                  </a:lnTo>
                  <a:lnTo>
                    <a:pt x="1050" y="104"/>
                  </a:lnTo>
                  <a:lnTo>
                    <a:pt x="1048" y="102"/>
                  </a:lnTo>
                  <a:lnTo>
                    <a:pt x="1050" y="102"/>
                  </a:lnTo>
                  <a:lnTo>
                    <a:pt x="1052" y="102"/>
                  </a:lnTo>
                  <a:lnTo>
                    <a:pt x="1052" y="100"/>
                  </a:lnTo>
                  <a:lnTo>
                    <a:pt x="1052" y="98"/>
                  </a:lnTo>
                  <a:lnTo>
                    <a:pt x="1054" y="98"/>
                  </a:lnTo>
                  <a:lnTo>
                    <a:pt x="1054" y="100"/>
                  </a:lnTo>
                  <a:lnTo>
                    <a:pt x="1054" y="102"/>
                  </a:lnTo>
                  <a:lnTo>
                    <a:pt x="1056" y="102"/>
                  </a:lnTo>
                  <a:lnTo>
                    <a:pt x="1056" y="100"/>
                  </a:lnTo>
                  <a:lnTo>
                    <a:pt x="1058" y="100"/>
                  </a:lnTo>
                  <a:lnTo>
                    <a:pt x="1060" y="100"/>
                  </a:lnTo>
                  <a:lnTo>
                    <a:pt x="1062" y="100"/>
                  </a:lnTo>
                  <a:lnTo>
                    <a:pt x="1058" y="98"/>
                  </a:lnTo>
                  <a:lnTo>
                    <a:pt x="1056" y="98"/>
                  </a:lnTo>
                  <a:lnTo>
                    <a:pt x="1054" y="98"/>
                  </a:lnTo>
                  <a:lnTo>
                    <a:pt x="1056" y="96"/>
                  </a:lnTo>
                  <a:lnTo>
                    <a:pt x="1054" y="96"/>
                  </a:lnTo>
                  <a:lnTo>
                    <a:pt x="1052" y="96"/>
                  </a:lnTo>
                  <a:lnTo>
                    <a:pt x="1050" y="94"/>
                  </a:lnTo>
                  <a:lnTo>
                    <a:pt x="1052" y="94"/>
                  </a:lnTo>
                  <a:lnTo>
                    <a:pt x="1052" y="92"/>
                  </a:lnTo>
                  <a:lnTo>
                    <a:pt x="1054" y="92"/>
                  </a:lnTo>
                  <a:lnTo>
                    <a:pt x="1056" y="90"/>
                  </a:lnTo>
                  <a:lnTo>
                    <a:pt x="1054" y="90"/>
                  </a:lnTo>
                  <a:lnTo>
                    <a:pt x="1052" y="90"/>
                  </a:lnTo>
                  <a:lnTo>
                    <a:pt x="1056" y="86"/>
                  </a:lnTo>
                  <a:lnTo>
                    <a:pt x="1058" y="84"/>
                  </a:lnTo>
                  <a:lnTo>
                    <a:pt x="1060" y="84"/>
                  </a:lnTo>
                  <a:lnTo>
                    <a:pt x="1062" y="82"/>
                  </a:lnTo>
                  <a:lnTo>
                    <a:pt x="1064" y="82"/>
                  </a:lnTo>
                  <a:lnTo>
                    <a:pt x="1064" y="84"/>
                  </a:lnTo>
                  <a:lnTo>
                    <a:pt x="1066" y="84"/>
                  </a:lnTo>
                  <a:lnTo>
                    <a:pt x="1068" y="82"/>
                  </a:lnTo>
                  <a:lnTo>
                    <a:pt x="1070" y="82"/>
                  </a:lnTo>
                  <a:lnTo>
                    <a:pt x="1074" y="82"/>
                  </a:lnTo>
                  <a:lnTo>
                    <a:pt x="1076" y="82"/>
                  </a:lnTo>
                  <a:lnTo>
                    <a:pt x="1078" y="82"/>
                  </a:lnTo>
                  <a:lnTo>
                    <a:pt x="1080" y="82"/>
                  </a:lnTo>
                  <a:lnTo>
                    <a:pt x="1080" y="84"/>
                  </a:lnTo>
                  <a:lnTo>
                    <a:pt x="1082" y="84"/>
                  </a:lnTo>
                  <a:lnTo>
                    <a:pt x="1084" y="84"/>
                  </a:lnTo>
                  <a:lnTo>
                    <a:pt x="1084" y="86"/>
                  </a:lnTo>
                  <a:lnTo>
                    <a:pt x="1086" y="86"/>
                  </a:lnTo>
                  <a:lnTo>
                    <a:pt x="1090" y="86"/>
                  </a:lnTo>
                  <a:lnTo>
                    <a:pt x="1092" y="86"/>
                  </a:lnTo>
                  <a:lnTo>
                    <a:pt x="1094" y="86"/>
                  </a:lnTo>
                  <a:lnTo>
                    <a:pt x="1096" y="86"/>
                  </a:lnTo>
                  <a:lnTo>
                    <a:pt x="1098" y="86"/>
                  </a:lnTo>
                  <a:lnTo>
                    <a:pt x="1098" y="88"/>
                  </a:lnTo>
                  <a:lnTo>
                    <a:pt x="1100" y="88"/>
                  </a:lnTo>
                  <a:lnTo>
                    <a:pt x="1100" y="90"/>
                  </a:lnTo>
                  <a:lnTo>
                    <a:pt x="1102" y="92"/>
                  </a:lnTo>
                  <a:lnTo>
                    <a:pt x="1098" y="94"/>
                  </a:lnTo>
                  <a:lnTo>
                    <a:pt x="1100" y="94"/>
                  </a:lnTo>
                  <a:lnTo>
                    <a:pt x="1102" y="94"/>
                  </a:lnTo>
                  <a:lnTo>
                    <a:pt x="1104" y="94"/>
                  </a:lnTo>
                  <a:lnTo>
                    <a:pt x="1108" y="94"/>
                  </a:lnTo>
                  <a:lnTo>
                    <a:pt x="1110" y="96"/>
                  </a:lnTo>
                  <a:lnTo>
                    <a:pt x="1112" y="96"/>
                  </a:lnTo>
                  <a:lnTo>
                    <a:pt x="1112" y="98"/>
                  </a:lnTo>
                  <a:lnTo>
                    <a:pt x="1106" y="100"/>
                  </a:lnTo>
                  <a:lnTo>
                    <a:pt x="1104" y="100"/>
                  </a:lnTo>
                  <a:lnTo>
                    <a:pt x="1102" y="100"/>
                  </a:lnTo>
                  <a:lnTo>
                    <a:pt x="1102" y="102"/>
                  </a:lnTo>
                  <a:lnTo>
                    <a:pt x="1104" y="102"/>
                  </a:lnTo>
                  <a:lnTo>
                    <a:pt x="1106" y="102"/>
                  </a:lnTo>
                  <a:lnTo>
                    <a:pt x="1108" y="102"/>
                  </a:lnTo>
                  <a:lnTo>
                    <a:pt x="1108" y="104"/>
                  </a:lnTo>
                  <a:lnTo>
                    <a:pt x="1106" y="106"/>
                  </a:lnTo>
                  <a:lnTo>
                    <a:pt x="1106" y="108"/>
                  </a:lnTo>
                  <a:lnTo>
                    <a:pt x="1104" y="108"/>
                  </a:lnTo>
                  <a:lnTo>
                    <a:pt x="1100" y="108"/>
                  </a:lnTo>
                  <a:lnTo>
                    <a:pt x="1098" y="108"/>
                  </a:lnTo>
                  <a:lnTo>
                    <a:pt x="1096" y="108"/>
                  </a:lnTo>
                  <a:lnTo>
                    <a:pt x="1094" y="108"/>
                  </a:lnTo>
                  <a:lnTo>
                    <a:pt x="1094" y="110"/>
                  </a:lnTo>
                  <a:lnTo>
                    <a:pt x="1092" y="110"/>
                  </a:lnTo>
                  <a:lnTo>
                    <a:pt x="1092" y="108"/>
                  </a:lnTo>
                  <a:lnTo>
                    <a:pt x="1090" y="108"/>
                  </a:lnTo>
                  <a:lnTo>
                    <a:pt x="1090" y="110"/>
                  </a:lnTo>
                  <a:lnTo>
                    <a:pt x="1088" y="108"/>
                  </a:lnTo>
                  <a:lnTo>
                    <a:pt x="1086" y="108"/>
                  </a:lnTo>
                  <a:lnTo>
                    <a:pt x="1084" y="108"/>
                  </a:lnTo>
                  <a:lnTo>
                    <a:pt x="1086" y="110"/>
                  </a:lnTo>
                  <a:lnTo>
                    <a:pt x="1084" y="110"/>
                  </a:lnTo>
                  <a:lnTo>
                    <a:pt x="1086" y="112"/>
                  </a:lnTo>
                  <a:lnTo>
                    <a:pt x="1084" y="112"/>
                  </a:lnTo>
                  <a:lnTo>
                    <a:pt x="1084" y="114"/>
                  </a:lnTo>
                  <a:lnTo>
                    <a:pt x="1086" y="112"/>
                  </a:lnTo>
                  <a:lnTo>
                    <a:pt x="1086" y="114"/>
                  </a:lnTo>
                  <a:lnTo>
                    <a:pt x="1084" y="114"/>
                  </a:lnTo>
                  <a:lnTo>
                    <a:pt x="1084" y="116"/>
                  </a:lnTo>
                  <a:lnTo>
                    <a:pt x="1086" y="116"/>
                  </a:lnTo>
                  <a:lnTo>
                    <a:pt x="1084" y="118"/>
                  </a:lnTo>
                  <a:lnTo>
                    <a:pt x="1084" y="120"/>
                  </a:lnTo>
                  <a:lnTo>
                    <a:pt x="1086" y="124"/>
                  </a:lnTo>
                  <a:lnTo>
                    <a:pt x="1088" y="124"/>
                  </a:lnTo>
                  <a:lnTo>
                    <a:pt x="1088" y="126"/>
                  </a:lnTo>
                  <a:lnTo>
                    <a:pt x="1090" y="126"/>
                  </a:lnTo>
                  <a:lnTo>
                    <a:pt x="1090" y="128"/>
                  </a:lnTo>
                  <a:lnTo>
                    <a:pt x="1092" y="130"/>
                  </a:lnTo>
                  <a:lnTo>
                    <a:pt x="1090" y="130"/>
                  </a:lnTo>
                  <a:lnTo>
                    <a:pt x="1090" y="132"/>
                  </a:lnTo>
                  <a:lnTo>
                    <a:pt x="1088" y="132"/>
                  </a:lnTo>
                  <a:lnTo>
                    <a:pt x="1086" y="134"/>
                  </a:lnTo>
                  <a:lnTo>
                    <a:pt x="1086" y="136"/>
                  </a:lnTo>
                  <a:lnTo>
                    <a:pt x="1084" y="136"/>
                  </a:lnTo>
                  <a:lnTo>
                    <a:pt x="1082" y="138"/>
                  </a:lnTo>
                  <a:lnTo>
                    <a:pt x="1080" y="140"/>
                  </a:lnTo>
                  <a:lnTo>
                    <a:pt x="1076" y="140"/>
                  </a:lnTo>
                  <a:lnTo>
                    <a:pt x="1074" y="140"/>
                  </a:lnTo>
                  <a:lnTo>
                    <a:pt x="1072" y="140"/>
                  </a:lnTo>
                  <a:lnTo>
                    <a:pt x="1070" y="142"/>
                  </a:lnTo>
                  <a:lnTo>
                    <a:pt x="1066" y="144"/>
                  </a:lnTo>
                  <a:lnTo>
                    <a:pt x="1062" y="146"/>
                  </a:lnTo>
                  <a:lnTo>
                    <a:pt x="1060" y="146"/>
                  </a:lnTo>
                  <a:lnTo>
                    <a:pt x="1058" y="148"/>
                  </a:lnTo>
                  <a:lnTo>
                    <a:pt x="1056" y="148"/>
                  </a:lnTo>
                  <a:lnTo>
                    <a:pt x="1056" y="150"/>
                  </a:lnTo>
                  <a:lnTo>
                    <a:pt x="1054" y="150"/>
                  </a:lnTo>
                  <a:lnTo>
                    <a:pt x="1052" y="150"/>
                  </a:lnTo>
                  <a:lnTo>
                    <a:pt x="1048" y="150"/>
                  </a:lnTo>
                  <a:lnTo>
                    <a:pt x="1048" y="152"/>
                  </a:lnTo>
                  <a:lnTo>
                    <a:pt x="1042" y="154"/>
                  </a:lnTo>
                  <a:lnTo>
                    <a:pt x="1040" y="154"/>
                  </a:lnTo>
                  <a:lnTo>
                    <a:pt x="1038" y="152"/>
                  </a:lnTo>
                  <a:lnTo>
                    <a:pt x="1040" y="152"/>
                  </a:lnTo>
                  <a:lnTo>
                    <a:pt x="1040" y="150"/>
                  </a:lnTo>
                  <a:lnTo>
                    <a:pt x="1038" y="150"/>
                  </a:lnTo>
                  <a:lnTo>
                    <a:pt x="1036" y="148"/>
                  </a:lnTo>
                  <a:lnTo>
                    <a:pt x="1036" y="146"/>
                  </a:lnTo>
                  <a:lnTo>
                    <a:pt x="1038" y="146"/>
                  </a:lnTo>
                  <a:lnTo>
                    <a:pt x="1040" y="144"/>
                  </a:lnTo>
                  <a:lnTo>
                    <a:pt x="1042" y="144"/>
                  </a:lnTo>
                  <a:lnTo>
                    <a:pt x="1042" y="142"/>
                  </a:lnTo>
                  <a:lnTo>
                    <a:pt x="1040" y="142"/>
                  </a:lnTo>
                  <a:lnTo>
                    <a:pt x="1040" y="144"/>
                  </a:lnTo>
                  <a:lnTo>
                    <a:pt x="1036" y="146"/>
                  </a:lnTo>
                  <a:lnTo>
                    <a:pt x="1034" y="146"/>
                  </a:lnTo>
                  <a:lnTo>
                    <a:pt x="1034" y="148"/>
                  </a:lnTo>
                  <a:lnTo>
                    <a:pt x="1032" y="148"/>
                  </a:lnTo>
                  <a:lnTo>
                    <a:pt x="1032" y="150"/>
                  </a:lnTo>
                  <a:lnTo>
                    <a:pt x="1034" y="150"/>
                  </a:lnTo>
                  <a:lnTo>
                    <a:pt x="1034" y="152"/>
                  </a:lnTo>
                  <a:lnTo>
                    <a:pt x="1034" y="154"/>
                  </a:lnTo>
                  <a:lnTo>
                    <a:pt x="1034" y="156"/>
                  </a:lnTo>
                  <a:lnTo>
                    <a:pt x="1032" y="156"/>
                  </a:lnTo>
                  <a:lnTo>
                    <a:pt x="1030" y="156"/>
                  </a:lnTo>
                  <a:lnTo>
                    <a:pt x="1028" y="156"/>
                  </a:lnTo>
                  <a:lnTo>
                    <a:pt x="1028" y="154"/>
                  </a:lnTo>
                  <a:lnTo>
                    <a:pt x="1026" y="154"/>
                  </a:lnTo>
                  <a:lnTo>
                    <a:pt x="1024" y="152"/>
                  </a:lnTo>
                  <a:lnTo>
                    <a:pt x="1022" y="154"/>
                  </a:lnTo>
                  <a:lnTo>
                    <a:pt x="1022" y="156"/>
                  </a:lnTo>
                  <a:lnTo>
                    <a:pt x="1024" y="156"/>
                  </a:lnTo>
                  <a:lnTo>
                    <a:pt x="1026" y="156"/>
                  </a:lnTo>
                  <a:lnTo>
                    <a:pt x="1024" y="156"/>
                  </a:lnTo>
                  <a:lnTo>
                    <a:pt x="1022" y="156"/>
                  </a:lnTo>
                  <a:lnTo>
                    <a:pt x="1020" y="156"/>
                  </a:lnTo>
                  <a:lnTo>
                    <a:pt x="1016" y="156"/>
                  </a:lnTo>
                  <a:lnTo>
                    <a:pt x="1014" y="156"/>
                  </a:lnTo>
                  <a:lnTo>
                    <a:pt x="1012" y="154"/>
                  </a:lnTo>
                  <a:lnTo>
                    <a:pt x="1012" y="156"/>
                  </a:lnTo>
                  <a:lnTo>
                    <a:pt x="1010" y="156"/>
                  </a:lnTo>
                  <a:lnTo>
                    <a:pt x="1010" y="154"/>
                  </a:lnTo>
                  <a:lnTo>
                    <a:pt x="1010" y="152"/>
                  </a:lnTo>
                  <a:lnTo>
                    <a:pt x="1012" y="152"/>
                  </a:lnTo>
                  <a:lnTo>
                    <a:pt x="1012" y="150"/>
                  </a:lnTo>
                  <a:lnTo>
                    <a:pt x="1012" y="148"/>
                  </a:lnTo>
                  <a:lnTo>
                    <a:pt x="1010" y="148"/>
                  </a:lnTo>
                  <a:lnTo>
                    <a:pt x="1006" y="150"/>
                  </a:lnTo>
                  <a:lnTo>
                    <a:pt x="1004" y="150"/>
                  </a:lnTo>
                  <a:lnTo>
                    <a:pt x="1002" y="150"/>
                  </a:lnTo>
                  <a:lnTo>
                    <a:pt x="1000" y="150"/>
                  </a:lnTo>
                  <a:lnTo>
                    <a:pt x="998" y="150"/>
                  </a:lnTo>
                  <a:lnTo>
                    <a:pt x="994" y="150"/>
                  </a:lnTo>
                  <a:lnTo>
                    <a:pt x="992" y="150"/>
                  </a:lnTo>
                  <a:lnTo>
                    <a:pt x="992" y="152"/>
                  </a:lnTo>
                  <a:lnTo>
                    <a:pt x="990" y="152"/>
                  </a:lnTo>
                  <a:lnTo>
                    <a:pt x="990" y="154"/>
                  </a:lnTo>
                  <a:lnTo>
                    <a:pt x="992" y="154"/>
                  </a:lnTo>
                  <a:lnTo>
                    <a:pt x="994" y="154"/>
                  </a:lnTo>
                  <a:lnTo>
                    <a:pt x="996" y="156"/>
                  </a:lnTo>
                  <a:lnTo>
                    <a:pt x="998" y="156"/>
                  </a:lnTo>
                  <a:lnTo>
                    <a:pt x="996" y="158"/>
                  </a:lnTo>
                  <a:lnTo>
                    <a:pt x="994" y="160"/>
                  </a:lnTo>
                  <a:lnTo>
                    <a:pt x="992" y="160"/>
                  </a:lnTo>
                  <a:lnTo>
                    <a:pt x="990" y="160"/>
                  </a:lnTo>
                  <a:lnTo>
                    <a:pt x="990" y="162"/>
                  </a:lnTo>
                  <a:lnTo>
                    <a:pt x="988" y="162"/>
                  </a:lnTo>
                  <a:lnTo>
                    <a:pt x="986" y="162"/>
                  </a:lnTo>
                  <a:lnTo>
                    <a:pt x="986" y="164"/>
                  </a:lnTo>
                  <a:lnTo>
                    <a:pt x="984" y="164"/>
                  </a:lnTo>
                  <a:lnTo>
                    <a:pt x="982" y="166"/>
                  </a:lnTo>
                  <a:lnTo>
                    <a:pt x="978" y="168"/>
                  </a:lnTo>
                  <a:lnTo>
                    <a:pt x="976" y="168"/>
                  </a:lnTo>
                  <a:lnTo>
                    <a:pt x="974" y="168"/>
                  </a:lnTo>
                  <a:lnTo>
                    <a:pt x="974" y="170"/>
                  </a:lnTo>
                  <a:lnTo>
                    <a:pt x="972" y="170"/>
                  </a:lnTo>
                  <a:lnTo>
                    <a:pt x="970" y="170"/>
                  </a:lnTo>
                  <a:lnTo>
                    <a:pt x="970" y="172"/>
                  </a:lnTo>
                  <a:lnTo>
                    <a:pt x="968" y="172"/>
                  </a:lnTo>
                  <a:lnTo>
                    <a:pt x="964" y="174"/>
                  </a:lnTo>
                  <a:lnTo>
                    <a:pt x="962" y="174"/>
                  </a:lnTo>
                  <a:lnTo>
                    <a:pt x="964" y="176"/>
                  </a:lnTo>
                  <a:lnTo>
                    <a:pt x="966" y="176"/>
                  </a:lnTo>
                  <a:lnTo>
                    <a:pt x="968" y="178"/>
                  </a:lnTo>
                  <a:lnTo>
                    <a:pt x="966" y="180"/>
                  </a:lnTo>
                  <a:lnTo>
                    <a:pt x="964" y="180"/>
                  </a:lnTo>
                  <a:lnTo>
                    <a:pt x="962" y="180"/>
                  </a:lnTo>
                  <a:lnTo>
                    <a:pt x="954" y="186"/>
                  </a:lnTo>
                  <a:lnTo>
                    <a:pt x="950" y="188"/>
                  </a:lnTo>
                  <a:lnTo>
                    <a:pt x="948" y="190"/>
                  </a:lnTo>
                  <a:lnTo>
                    <a:pt x="946" y="192"/>
                  </a:lnTo>
                  <a:lnTo>
                    <a:pt x="944" y="192"/>
                  </a:lnTo>
                  <a:lnTo>
                    <a:pt x="944" y="194"/>
                  </a:lnTo>
                  <a:lnTo>
                    <a:pt x="942" y="194"/>
                  </a:lnTo>
                  <a:lnTo>
                    <a:pt x="938" y="198"/>
                  </a:lnTo>
                  <a:lnTo>
                    <a:pt x="934" y="200"/>
                  </a:lnTo>
                  <a:lnTo>
                    <a:pt x="932" y="200"/>
                  </a:lnTo>
                  <a:lnTo>
                    <a:pt x="926" y="202"/>
                  </a:lnTo>
                  <a:lnTo>
                    <a:pt x="924" y="202"/>
                  </a:lnTo>
                  <a:lnTo>
                    <a:pt x="922" y="202"/>
                  </a:lnTo>
                  <a:lnTo>
                    <a:pt x="922" y="204"/>
                  </a:lnTo>
                  <a:lnTo>
                    <a:pt x="918" y="202"/>
                  </a:lnTo>
                  <a:lnTo>
                    <a:pt x="916" y="202"/>
                  </a:lnTo>
                  <a:lnTo>
                    <a:pt x="916" y="204"/>
                  </a:lnTo>
                  <a:lnTo>
                    <a:pt x="914" y="204"/>
                  </a:lnTo>
                  <a:lnTo>
                    <a:pt x="912" y="202"/>
                  </a:lnTo>
                  <a:lnTo>
                    <a:pt x="910" y="200"/>
                  </a:lnTo>
                  <a:lnTo>
                    <a:pt x="908" y="202"/>
                  </a:lnTo>
                  <a:lnTo>
                    <a:pt x="908" y="200"/>
                  </a:lnTo>
                  <a:lnTo>
                    <a:pt x="908" y="198"/>
                  </a:lnTo>
                  <a:lnTo>
                    <a:pt x="906" y="200"/>
                  </a:lnTo>
                  <a:lnTo>
                    <a:pt x="906" y="198"/>
                  </a:lnTo>
                  <a:lnTo>
                    <a:pt x="904" y="198"/>
                  </a:lnTo>
                  <a:lnTo>
                    <a:pt x="902" y="200"/>
                  </a:lnTo>
                  <a:lnTo>
                    <a:pt x="904" y="200"/>
                  </a:lnTo>
                  <a:lnTo>
                    <a:pt x="906" y="200"/>
                  </a:lnTo>
                  <a:lnTo>
                    <a:pt x="908" y="200"/>
                  </a:lnTo>
                  <a:lnTo>
                    <a:pt x="906" y="202"/>
                  </a:lnTo>
                  <a:lnTo>
                    <a:pt x="904" y="202"/>
                  </a:lnTo>
                  <a:lnTo>
                    <a:pt x="904" y="204"/>
                  </a:lnTo>
                  <a:lnTo>
                    <a:pt x="902" y="204"/>
                  </a:lnTo>
                  <a:lnTo>
                    <a:pt x="902" y="202"/>
                  </a:lnTo>
                  <a:lnTo>
                    <a:pt x="900" y="202"/>
                  </a:lnTo>
                  <a:lnTo>
                    <a:pt x="900" y="204"/>
                  </a:lnTo>
                  <a:lnTo>
                    <a:pt x="900" y="206"/>
                  </a:lnTo>
                  <a:lnTo>
                    <a:pt x="898" y="206"/>
                  </a:lnTo>
                  <a:lnTo>
                    <a:pt x="898" y="208"/>
                  </a:lnTo>
                  <a:lnTo>
                    <a:pt x="896" y="208"/>
                  </a:lnTo>
                  <a:lnTo>
                    <a:pt x="894" y="208"/>
                  </a:lnTo>
                  <a:lnTo>
                    <a:pt x="894" y="210"/>
                  </a:lnTo>
                  <a:lnTo>
                    <a:pt x="892" y="210"/>
                  </a:lnTo>
                  <a:lnTo>
                    <a:pt x="890" y="208"/>
                  </a:lnTo>
                  <a:lnTo>
                    <a:pt x="888" y="208"/>
                  </a:lnTo>
                  <a:lnTo>
                    <a:pt x="888" y="210"/>
                  </a:lnTo>
                  <a:lnTo>
                    <a:pt x="884" y="210"/>
                  </a:lnTo>
                  <a:lnTo>
                    <a:pt x="884" y="212"/>
                  </a:lnTo>
                  <a:lnTo>
                    <a:pt x="882" y="212"/>
                  </a:lnTo>
                  <a:lnTo>
                    <a:pt x="880" y="210"/>
                  </a:lnTo>
                  <a:lnTo>
                    <a:pt x="878" y="208"/>
                  </a:lnTo>
                  <a:lnTo>
                    <a:pt x="876" y="208"/>
                  </a:lnTo>
                  <a:lnTo>
                    <a:pt x="876" y="206"/>
                  </a:lnTo>
                  <a:lnTo>
                    <a:pt x="874" y="206"/>
                  </a:lnTo>
                  <a:lnTo>
                    <a:pt x="872" y="206"/>
                  </a:lnTo>
                  <a:lnTo>
                    <a:pt x="870" y="206"/>
                  </a:lnTo>
                  <a:lnTo>
                    <a:pt x="870" y="208"/>
                  </a:lnTo>
                  <a:lnTo>
                    <a:pt x="870" y="210"/>
                  </a:lnTo>
                  <a:lnTo>
                    <a:pt x="872" y="210"/>
                  </a:lnTo>
                  <a:lnTo>
                    <a:pt x="874" y="212"/>
                  </a:lnTo>
                  <a:lnTo>
                    <a:pt x="876" y="212"/>
                  </a:lnTo>
                  <a:lnTo>
                    <a:pt x="878" y="212"/>
                  </a:lnTo>
                  <a:lnTo>
                    <a:pt x="880" y="214"/>
                  </a:lnTo>
                  <a:lnTo>
                    <a:pt x="880" y="218"/>
                  </a:lnTo>
                  <a:lnTo>
                    <a:pt x="878" y="222"/>
                  </a:lnTo>
                  <a:lnTo>
                    <a:pt x="874" y="224"/>
                  </a:lnTo>
                  <a:lnTo>
                    <a:pt x="872" y="224"/>
                  </a:lnTo>
                  <a:lnTo>
                    <a:pt x="870" y="224"/>
                  </a:lnTo>
                  <a:lnTo>
                    <a:pt x="866" y="224"/>
                  </a:lnTo>
                  <a:lnTo>
                    <a:pt x="866" y="226"/>
                  </a:lnTo>
                  <a:lnTo>
                    <a:pt x="862" y="228"/>
                  </a:lnTo>
                  <a:lnTo>
                    <a:pt x="860" y="228"/>
                  </a:lnTo>
                  <a:lnTo>
                    <a:pt x="858" y="226"/>
                  </a:lnTo>
                  <a:lnTo>
                    <a:pt x="854" y="226"/>
                  </a:lnTo>
                  <a:lnTo>
                    <a:pt x="852" y="226"/>
                  </a:lnTo>
                  <a:lnTo>
                    <a:pt x="850" y="226"/>
                  </a:lnTo>
                  <a:lnTo>
                    <a:pt x="848" y="226"/>
                  </a:lnTo>
                  <a:lnTo>
                    <a:pt x="846" y="226"/>
                  </a:lnTo>
                  <a:lnTo>
                    <a:pt x="846" y="228"/>
                  </a:lnTo>
                  <a:lnTo>
                    <a:pt x="848" y="230"/>
                  </a:lnTo>
                  <a:lnTo>
                    <a:pt x="850" y="230"/>
                  </a:lnTo>
                  <a:lnTo>
                    <a:pt x="852" y="230"/>
                  </a:lnTo>
                  <a:lnTo>
                    <a:pt x="852" y="232"/>
                  </a:lnTo>
                  <a:lnTo>
                    <a:pt x="850" y="232"/>
                  </a:lnTo>
                  <a:lnTo>
                    <a:pt x="848" y="232"/>
                  </a:lnTo>
                  <a:lnTo>
                    <a:pt x="846" y="232"/>
                  </a:lnTo>
                  <a:lnTo>
                    <a:pt x="844" y="232"/>
                  </a:lnTo>
                  <a:lnTo>
                    <a:pt x="842" y="232"/>
                  </a:lnTo>
                  <a:lnTo>
                    <a:pt x="840" y="232"/>
                  </a:lnTo>
                  <a:lnTo>
                    <a:pt x="838" y="234"/>
                  </a:lnTo>
                  <a:lnTo>
                    <a:pt x="836" y="234"/>
                  </a:lnTo>
                  <a:lnTo>
                    <a:pt x="834" y="234"/>
                  </a:lnTo>
                  <a:lnTo>
                    <a:pt x="834" y="236"/>
                  </a:lnTo>
                  <a:lnTo>
                    <a:pt x="834" y="238"/>
                  </a:lnTo>
                  <a:lnTo>
                    <a:pt x="834" y="240"/>
                  </a:lnTo>
                  <a:lnTo>
                    <a:pt x="834" y="242"/>
                  </a:lnTo>
                  <a:lnTo>
                    <a:pt x="832" y="242"/>
                  </a:lnTo>
                  <a:lnTo>
                    <a:pt x="832" y="240"/>
                  </a:lnTo>
                  <a:lnTo>
                    <a:pt x="832" y="238"/>
                  </a:lnTo>
                  <a:lnTo>
                    <a:pt x="830" y="238"/>
                  </a:lnTo>
                  <a:lnTo>
                    <a:pt x="830" y="240"/>
                  </a:lnTo>
                  <a:lnTo>
                    <a:pt x="828" y="240"/>
                  </a:lnTo>
                  <a:lnTo>
                    <a:pt x="826" y="240"/>
                  </a:lnTo>
                  <a:lnTo>
                    <a:pt x="824" y="240"/>
                  </a:lnTo>
                  <a:lnTo>
                    <a:pt x="824" y="242"/>
                  </a:lnTo>
                  <a:lnTo>
                    <a:pt x="826" y="242"/>
                  </a:lnTo>
                  <a:lnTo>
                    <a:pt x="824" y="244"/>
                  </a:lnTo>
                  <a:lnTo>
                    <a:pt x="822" y="244"/>
                  </a:lnTo>
                  <a:lnTo>
                    <a:pt x="820" y="244"/>
                  </a:lnTo>
                  <a:lnTo>
                    <a:pt x="818" y="244"/>
                  </a:lnTo>
                  <a:lnTo>
                    <a:pt x="818" y="246"/>
                  </a:lnTo>
                  <a:lnTo>
                    <a:pt x="816" y="248"/>
                  </a:lnTo>
                  <a:lnTo>
                    <a:pt x="814" y="246"/>
                  </a:lnTo>
                  <a:lnTo>
                    <a:pt x="812" y="246"/>
                  </a:lnTo>
                  <a:lnTo>
                    <a:pt x="812" y="248"/>
                  </a:lnTo>
                  <a:lnTo>
                    <a:pt x="814" y="248"/>
                  </a:lnTo>
                  <a:lnTo>
                    <a:pt x="816" y="250"/>
                  </a:lnTo>
                  <a:lnTo>
                    <a:pt x="812" y="252"/>
                  </a:lnTo>
                  <a:lnTo>
                    <a:pt x="810" y="252"/>
                  </a:lnTo>
                  <a:lnTo>
                    <a:pt x="808" y="252"/>
                  </a:lnTo>
                  <a:lnTo>
                    <a:pt x="806" y="252"/>
                  </a:lnTo>
                  <a:lnTo>
                    <a:pt x="804" y="252"/>
                  </a:lnTo>
                  <a:lnTo>
                    <a:pt x="800" y="254"/>
                  </a:lnTo>
                  <a:lnTo>
                    <a:pt x="800" y="256"/>
                  </a:lnTo>
                  <a:lnTo>
                    <a:pt x="802" y="256"/>
                  </a:lnTo>
                  <a:lnTo>
                    <a:pt x="802" y="258"/>
                  </a:lnTo>
                  <a:lnTo>
                    <a:pt x="800" y="258"/>
                  </a:lnTo>
                  <a:lnTo>
                    <a:pt x="798" y="258"/>
                  </a:lnTo>
                  <a:lnTo>
                    <a:pt x="794" y="260"/>
                  </a:lnTo>
                  <a:lnTo>
                    <a:pt x="790" y="264"/>
                  </a:lnTo>
                  <a:lnTo>
                    <a:pt x="788" y="266"/>
                  </a:lnTo>
                  <a:lnTo>
                    <a:pt x="784" y="268"/>
                  </a:lnTo>
                  <a:lnTo>
                    <a:pt x="782" y="270"/>
                  </a:lnTo>
                  <a:lnTo>
                    <a:pt x="780" y="272"/>
                  </a:lnTo>
                  <a:lnTo>
                    <a:pt x="776" y="274"/>
                  </a:lnTo>
                  <a:lnTo>
                    <a:pt x="776" y="276"/>
                  </a:lnTo>
                  <a:lnTo>
                    <a:pt x="774" y="276"/>
                  </a:lnTo>
                  <a:lnTo>
                    <a:pt x="772" y="276"/>
                  </a:lnTo>
                  <a:lnTo>
                    <a:pt x="772" y="278"/>
                  </a:lnTo>
                  <a:lnTo>
                    <a:pt x="772" y="280"/>
                  </a:lnTo>
                  <a:lnTo>
                    <a:pt x="768" y="282"/>
                  </a:lnTo>
                  <a:lnTo>
                    <a:pt x="768" y="284"/>
                  </a:lnTo>
                  <a:lnTo>
                    <a:pt x="766" y="286"/>
                  </a:lnTo>
                  <a:lnTo>
                    <a:pt x="764" y="286"/>
                  </a:lnTo>
                  <a:lnTo>
                    <a:pt x="764" y="288"/>
                  </a:lnTo>
                  <a:lnTo>
                    <a:pt x="762" y="288"/>
                  </a:lnTo>
                  <a:lnTo>
                    <a:pt x="762" y="290"/>
                  </a:lnTo>
                  <a:lnTo>
                    <a:pt x="758" y="294"/>
                  </a:lnTo>
                  <a:lnTo>
                    <a:pt x="758" y="296"/>
                  </a:lnTo>
                  <a:lnTo>
                    <a:pt x="756" y="298"/>
                  </a:lnTo>
                  <a:lnTo>
                    <a:pt x="756" y="300"/>
                  </a:lnTo>
                  <a:lnTo>
                    <a:pt x="754" y="302"/>
                  </a:lnTo>
                  <a:lnTo>
                    <a:pt x="752" y="306"/>
                  </a:lnTo>
                  <a:lnTo>
                    <a:pt x="752" y="308"/>
                  </a:lnTo>
                  <a:lnTo>
                    <a:pt x="750" y="310"/>
                  </a:lnTo>
                  <a:lnTo>
                    <a:pt x="752" y="310"/>
                  </a:lnTo>
                  <a:lnTo>
                    <a:pt x="752" y="312"/>
                  </a:lnTo>
                  <a:lnTo>
                    <a:pt x="752" y="314"/>
                  </a:lnTo>
                  <a:lnTo>
                    <a:pt x="754" y="314"/>
                  </a:lnTo>
                  <a:lnTo>
                    <a:pt x="756" y="314"/>
                  </a:lnTo>
                  <a:lnTo>
                    <a:pt x="754" y="316"/>
                  </a:lnTo>
                  <a:lnTo>
                    <a:pt x="754" y="318"/>
                  </a:lnTo>
                  <a:lnTo>
                    <a:pt x="752" y="318"/>
                  </a:lnTo>
                  <a:lnTo>
                    <a:pt x="752" y="320"/>
                  </a:lnTo>
                  <a:lnTo>
                    <a:pt x="754" y="318"/>
                  </a:lnTo>
                  <a:lnTo>
                    <a:pt x="756" y="314"/>
                  </a:lnTo>
                  <a:lnTo>
                    <a:pt x="758" y="314"/>
                  </a:lnTo>
                  <a:lnTo>
                    <a:pt x="760" y="314"/>
                  </a:lnTo>
                  <a:lnTo>
                    <a:pt x="762" y="314"/>
                  </a:lnTo>
                  <a:lnTo>
                    <a:pt x="764" y="312"/>
                  </a:lnTo>
                  <a:lnTo>
                    <a:pt x="764" y="314"/>
                  </a:lnTo>
                  <a:lnTo>
                    <a:pt x="766" y="314"/>
                  </a:lnTo>
                  <a:lnTo>
                    <a:pt x="770" y="314"/>
                  </a:lnTo>
                  <a:lnTo>
                    <a:pt x="772" y="314"/>
                  </a:lnTo>
                  <a:lnTo>
                    <a:pt x="772" y="316"/>
                  </a:lnTo>
                  <a:lnTo>
                    <a:pt x="770" y="318"/>
                  </a:lnTo>
                  <a:lnTo>
                    <a:pt x="770" y="320"/>
                  </a:lnTo>
                  <a:lnTo>
                    <a:pt x="770" y="322"/>
                  </a:lnTo>
                  <a:lnTo>
                    <a:pt x="768" y="324"/>
                  </a:lnTo>
                  <a:lnTo>
                    <a:pt x="768" y="326"/>
                  </a:lnTo>
                  <a:lnTo>
                    <a:pt x="768" y="328"/>
                  </a:lnTo>
                  <a:lnTo>
                    <a:pt x="768" y="330"/>
                  </a:lnTo>
                  <a:lnTo>
                    <a:pt x="768" y="332"/>
                  </a:lnTo>
                  <a:lnTo>
                    <a:pt x="766" y="334"/>
                  </a:lnTo>
                  <a:lnTo>
                    <a:pt x="766" y="336"/>
                  </a:lnTo>
                  <a:lnTo>
                    <a:pt x="766" y="338"/>
                  </a:lnTo>
                  <a:lnTo>
                    <a:pt x="766" y="344"/>
                  </a:lnTo>
                  <a:lnTo>
                    <a:pt x="764" y="346"/>
                  </a:lnTo>
                  <a:lnTo>
                    <a:pt x="764" y="348"/>
                  </a:lnTo>
                  <a:lnTo>
                    <a:pt x="762" y="348"/>
                  </a:lnTo>
                  <a:lnTo>
                    <a:pt x="758" y="350"/>
                  </a:lnTo>
                  <a:lnTo>
                    <a:pt x="756" y="352"/>
                  </a:lnTo>
                  <a:lnTo>
                    <a:pt x="758" y="352"/>
                  </a:lnTo>
                  <a:lnTo>
                    <a:pt x="760" y="352"/>
                  </a:lnTo>
                  <a:lnTo>
                    <a:pt x="760" y="350"/>
                  </a:lnTo>
                  <a:lnTo>
                    <a:pt x="762" y="350"/>
                  </a:lnTo>
                  <a:lnTo>
                    <a:pt x="764" y="350"/>
                  </a:lnTo>
                  <a:lnTo>
                    <a:pt x="762" y="352"/>
                  </a:lnTo>
                  <a:lnTo>
                    <a:pt x="764" y="352"/>
                  </a:lnTo>
                  <a:lnTo>
                    <a:pt x="766" y="350"/>
                  </a:lnTo>
                  <a:lnTo>
                    <a:pt x="768" y="350"/>
                  </a:lnTo>
                  <a:lnTo>
                    <a:pt x="770" y="350"/>
                  </a:lnTo>
                  <a:lnTo>
                    <a:pt x="772" y="350"/>
                  </a:lnTo>
                  <a:lnTo>
                    <a:pt x="784" y="348"/>
                  </a:lnTo>
                  <a:lnTo>
                    <a:pt x="786" y="348"/>
                  </a:lnTo>
                  <a:lnTo>
                    <a:pt x="788" y="348"/>
                  </a:lnTo>
                  <a:lnTo>
                    <a:pt x="790" y="348"/>
                  </a:lnTo>
                  <a:lnTo>
                    <a:pt x="792" y="348"/>
                  </a:lnTo>
                  <a:lnTo>
                    <a:pt x="794" y="348"/>
                  </a:lnTo>
                  <a:lnTo>
                    <a:pt x="796" y="348"/>
                  </a:lnTo>
                  <a:lnTo>
                    <a:pt x="798" y="348"/>
                  </a:lnTo>
                  <a:lnTo>
                    <a:pt x="800" y="348"/>
                  </a:lnTo>
                  <a:lnTo>
                    <a:pt x="800" y="350"/>
                  </a:lnTo>
                  <a:lnTo>
                    <a:pt x="804" y="352"/>
                  </a:lnTo>
                  <a:lnTo>
                    <a:pt x="806" y="352"/>
                  </a:lnTo>
                  <a:lnTo>
                    <a:pt x="808" y="354"/>
                  </a:lnTo>
                  <a:lnTo>
                    <a:pt x="810" y="354"/>
                  </a:lnTo>
                  <a:lnTo>
                    <a:pt x="814" y="354"/>
                  </a:lnTo>
                  <a:lnTo>
                    <a:pt x="816" y="356"/>
                  </a:lnTo>
                  <a:lnTo>
                    <a:pt x="818" y="356"/>
                  </a:lnTo>
                  <a:lnTo>
                    <a:pt x="820" y="356"/>
                  </a:lnTo>
                  <a:lnTo>
                    <a:pt x="820" y="358"/>
                  </a:lnTo>
                  <a:lnTo>
                    <a:pt x="822" y="358"/>
                  </a:lnTo>
                  <a:lnTo>
                    <a:pt x="822" y="360"/>
                  </a:lnTo>
                  <a:lnTo>
                    <a:pt x="824" y="360"/>
                  </a:lnTo>
                  <a:lnTo>
                    <a:pt x="824" y="362"/>
                  </a:lnTo>
                  <a:lnTo>
                    <a:pt x="826" y="364"/>
                  </a:lnTo>
                  <a:lnTo>
                    <a:pt x="828" y="364"/>
                  </a:lnTo>
                  <a:lnTo>
                    <a:pt x="830" y="364"/>
                  </a:lnTo>
                  <a:lnTo>
                    <a:pt x="830" y="368"/>
                  </a:lnTo>
                  <a:lnTo>
                    <a:pt x="830" y="370"/>
                  </a:lnTo>
                  <a:lnTo>
                    <a:pt x="830" y="372"/>
                  </a:lnTo>
                  <a:lnTo>
                    <a:pt x="832" y="374"/>
                  </a:lnTo>
                  <a:lnTo>
                    <a:pt x="834" y="374"/>
                  </a:lnTo>
                  <a:lnTo>
                    <a:pt x="834" y="376"/>
                  </a:lnTo>
                  <a:lnTo>
                    <a:pt x="836" y="376"/>
                  </a:lnTo>
                  <a:lnTo>
                    <a:pt x="838" y="376"/>
                  </a:lnTo>
                  <a:lnTo>
                    <a:pt x="840" y="376"/>
                  </a:lnTo>
                  <a:lnTo>
                    <a:pt x="842" y="376"/>
                  </a:lnTo>
                  <a:lnTo>
                    <a:pt x="842" y="378"/>
                  </a:lnTo>
                  <a:lnTo>
                    <a:pt x="846" y="378"/>
                  </a:lnTo>
                  <a:lnTo>
                    <a:pt x="848" y="378"/>
                  </a:lnTo>
                  <a:lnTo>
                    <a:pt x="848" y="380"/>
                  </a:lnTo>
                  <a:lnTo>
                    <a:pt x="850" y="380"/>
                  </a:lnTo>
                  <a:lnTo>
                    <a:pt x="850" y="382"/>
                  </a:lnTo>
                  <a:lnTo>
                    <a:pt x="856" y="382"/>
                  </a:lnTo>
                  <a:lnTo>
                    <a:pt x="858" y="384"/>
                  </a:lnTo>
                  <a:lnTo>
                    <a:pt x="860" y="386"/>
                  </a:lnTo>
                  <a:lnTo>
                    <a:pt x="860" y="388"/>
                  </a:lnTo>
                  <a:lnTo>
                    <a:pt x="862" y="390"/>
                  </a:lnTo>
                  <a:lnTo>
                    <a:pt x="864" y="390"/>
                  </a:lnTo>
                  <a:lnTo>
                    <a:pt x="864" y="392"/>
                  </a:lnTo>
                  <a:lnTo>
                    <a:pt x="866" y="392"/>
                  </a:lnTo>
                  <a:lnTo>
                    <a:pt x="868" y="392"/>
                  </a:lnTo>
                  <a:lnTo>
                    <a:pt x="870" y="392"/>
                  </a:lnTo>
                  <a:lnTo>
                    <a:pt x="872" y="392"/>
                  </a:lnTo>
                  <a:lnTo>
                    <a:pt x="874" y="392"/>
                  </a:lnTo>
                  <a:lnTo>
                    <a:pt x="876" y="392"/>
                  </a:lnTo>
                  <a:lnTo>
                    <a:pt x="878" y="392"/>
                  </a:lnTo>
                  <a:lnTo>
                    <a:pt x="880" y="392"/>
                  </a:lnTo>
                  <a:lnTo>
                    <a:pt x="882" y="392"/>
                  </a:lnTo>
                  <a:lnTo>
                    <a:pt x="884" y="392"/>
                  </a:lnTo>
                  <a:lnTo>
                    <a:pt x="884" y="390"/>
                  </a:lnTo>
                  <a:lnTo>
                    <a:pt x="886" y="390"/>
                  </a:lnTo>
                  <a:lnTo>
                    <a:pt x="890" y="392"/>
                  </a:lnTo>
                  <a:lnTo>
                    <a:pt x="892" y="392"/>
                  </a:lnTo>
                  <a:lnTo>
                    <a:pt x="898" y="394"/>
                  </a:lnTo>
                  <a:lnTo>
                    <a:pt x="900" y="394"/>
                  </a:lnTo>
                  <a:lnTo>
                    <a:pt x="900" y="392"/>
                  </a:lnTo>
                  <a:lnTo>
                    <a:pt x="900" y="394"/>
                  </a:lnTo>
                  <a:lnTo>
                    <a:pt x="902" y="394"/>
                  </a:lnTo>
                  <a:lnTo>
                    <a:pt x="904" y="394"/>
                  </a:lnTo>
                  <a:lnTo>
                    <a:pt x="906" y="394"/>
                  </a:lnTo>
                  <a:lnTo>
                    <a:pt x="908" y="394"/>
                  </a:lnTo>
                  <a:lnTo>
                    <a:pt x="908" y="396"/>
                  </a:lnTo>
                  <a:lnTo>
                    <a:pt x="910" y="396"/>
                  </a:lnTo>
                  <a:lnTo>
                    <a:pt x="910" y="394"/>
                  </a:lnTo>
                  <a:lnTo>
                    <a:pt x="912" y="394"/>
                  </a:lnTo>
                  <a:lnTo>
                    <a:pt x="912" y="396"/>
                  </a:lnTo>
                  <a:lnTo>
                    <a:pt x="910" y="396"/>
                  </a:lnTo>
                  <a:lnTo>
                    <a:pt x="910" y="398"/>
                  </a:lnTo>
                  <a:lnTo>
                    <a:pt x="908" y="398"/>
                  </a:lnTo>
                  <a:lnTo>
                    <a:pt x="908" y="400"/>
                  </a:lnTo>
                  <a:lnTo>
                    <a:pt x="904" y="406"/>
                  </a:lnTo>
                  <a:lnTo>
                    <a:pt x="900" y="410"/>
                  </a:lnTo>
                  <a:lnTo>
                    <a:pt x="900" y="412"/>
                  </a:lnTo>
                  <a:lnTo>
                    <a:pt x="900" y="414"/>
                  </a:lnTo>
                  <a:lnTo>
                    <a:pt x="900" y="416"/>
                  </a:lnTo>
                  <a:lnTo>
                    <a:pt x="900" y="418"/>
                  </a:lnTo>
                  <a:lnTo>
                    <a:pt x="900" y="422"/>
                  </a:lnTo>
                  <a:lnTo>
                    <a:pt x="900" y="424"/>
                  </a:lnTo>
                  <a:lnTo>
                    <a:pt x="898" y="426"/>
                  </a:lnTo>
                  <a:lnTo>
                    <a:pt x="896" y="428"/>
                  </a:lnTo>
                  <a:lnTo>
                    <a:pt x="894" y="430"/>
                  </a:lnTo>
                  <a:lnTo>
                    <a:pt x="894" y="432"/>
                  </a:lnTo>
                  <a:lnTo>
                    <a:pt x="894" y="434"/>
                  </a:lnTo>
                  <a:lnTo>
                    <a:pt x="894" y="436"/>
                  </a:lnTo>
                  <a:lnTo>
                    <a:pt x="892" y="436"/>
                  </a:lnTo>
                  <a:lnTo>
                    <a:pt x="892" y="438"/>
                  </a:lnTo>
                  <a:lnTo>
                    <a:pt x="890" y="438"/>
                  </a:lnTo>
                  <a:lnTo>
                    <a:pt x="890" y="440"/>
                  </a:lnTo>
                  <a:lnTo>
                    <a:pt x="888" y="440"/>
                  </a:lnTo>
                  <a:lnTo>
                    <a:pt x="888" y="442"/>
                  </a:lnTo>
                  <a:lnTo>
                    <a:pt x="886" y="444"/>
                  </a:lnTo>
                  <a:lnTo>
                    <a:pt x="888" y="444"/>
                  </a:lnTo>
                  <a:lnTo>
                    <a:pt x="890" y="444"/>
                  </a:lnTo>
                  <a:lnTo>
                    <a:pt x="890" y="446"/>
                  </a:lnTo>
                  <a:lnTo>
                    <a:pt x="890" y="448"/>
                  </a:lnTo>
                  <a:lnTo>
                    <a:pt x="892" y="452"/>
                  </a:lnTo>
                  <a:lnTo>
                    <a:pt x="894" y="454"/>
                  </a:lnTo>
                  <a:lnTo>
                    <a:pt x="894" y="456"/>
                  </a:lnTo>
                  <a:lnTo>
                    <a:pt x="892" y="456"/>
                  </a:lnTo>
                  <a:lnTo>
                    <a:pt x="890" y="458"/>
                  </a:lnTo>
                  <a:lnTo>
                    <a:pt x="892" y="458"/>
                  </a:lnTo>
                  <a:lnTo>
                    <a:pt x="892" y="460"/>
                  </a:lnTo>
                  <a:lnTo>
                    <a:pt x="894" y="460"/>
                  </a:lnTo>
                  <a:lnTo>
                    <a:pt x="894" y="462"/>
                  </a:lnTo>
                  <a:lnTo>
                    <a:pt x="896" y="462"/>
                  </a:lnTo>
                  <a:lnTo>
                    <a:pt x="896" y="464"/>
                  </a:lnTo>
                  <a:lnTo>
                    <a:pt x="898" y="464"/>
                  </a:lnTo>
                  <a:lnTo>
                    <a:pt x="900" y="464"/>
                  </a:lnTo>
                  <a:lnTo>
                    <a:pt x="900" y="466"/>
                  </a:lnTo>
                  <a:lnTo>
                    <a:pt x="900" y="468"/>
                  </a:lnTo>
                  <a:lnTo>
                    <a:pt x="900" y="470"/>
                  </a:lnTo>
                  <a:lnTo>
                    <a:pt x="902" y="470"/>
                  </a:lnTo>
                  <a:lnTo>
                    <a:pt x="902" y="472"/>
                  </a:lnTo>
                  <a:lnTo>
                    <a:pt x="902" y="474"/>
                  </a:lnTo>
                  <a:lnTo>
                    <a:pt x="900" y="476"/>
                  </a:lnTo>
                  <a:lnTo>
                    <a:pt x="902" y="476"/>
                  </a:lnTo>
                  <a:lnTo>
                    <a:pt x="902" y="478"/>
                  </a:lnTo>
                  <a:lnTo>
                    <a:pt x="900" y="480"/>
                  </a:lnTo>
                  <a:lnTo>
                    <a:pt x="898" y="482"/>
                  </a:lnTo>
                  <a:lnTo>
                    <a:pt x="896" y="482"/>
                  </a:lnTo>
                  <a:lnTo>
                    <a:pt x="892" y="484"/>
                  </a:lnTo>
                  <a:lnTo>
                    <a:pt x="890" y="486"/>
                  </a:lnTo>
                  <a:lnTo>
                    <a:pt x="888" y="486"/>
                  </a:lnTo>
                  <a:lnTo>
                    <a:pt x="888" y="488"/>
                  </a:lnTo>
                  <a:lnTo>
                    <a:pt x="890" y="486"/>
                  </a:lnTo>
                  <a:lnTo>
                    <a:pt x="892" y="486"/>
                  </a:lnTo>
                  <a:lnTo>
                    <a:pt x="892" y="484"/>
                  </a:lnTo>
                  <a:lnTo>
                    <a:pt x="894" y="484"/>
                  </a:lnTo>
                  <a:lnTo>
                    <a:pt x="896" y="484"/>
                  </a:lnTo>
                  <a:lnTo>
                    <a:pt x="898" y="482"/>
                  </a:lnTo>
                  <a:lnTo>
                    <a:pt x="900" y="482"/>
                  </a:lnTo>
                  <a:lnTo>
                    <a:pt x="900" y="480"/>
                  </a:lnTo>
                  <a:lnTo>
                    <a:pt x="902" y="480"/>
                  </a:lnTo>
                  <a:lnTo>
                    <a:pt x="904" y="480"/>
                  </a:lnTo>
                  <a:lnTo>
                    <a:pt x="904" y="482"/>
                  </a:lnTo>
                  <a:lnTo>
                    <a:pt x="906" y="482"/>
                  </a:lnTo>
                  <a:lnTo>
                    <a:pt x="908" y="482"/>
                  </a:lnTo>
                  <a:lnTo>
                    <a:pt x="910" y="484"/>
                  </a:lnTo>
                  <a:lnTo>
                    <a:pt x="910" y="486"/>
                  </a:lnTo>
                  <a:lnTo>
                    <a:pt x="912" y="486"/>
                  </a:lnTo>
                  <a:lnTo>
                    <a:pt x="912" y="484"/>
                  </a:lnTo>
                  <a:lnTo>
                    <a:pt x="912" y="482"/>
                  </a:lnTo>
                  <a:lnTo>
                    <a:pt x="914" y="482"/>
                  </a:lnTo>
                  <a:lnTo>
                    <a:pt x="914" y="480"/>
                  </a:lnTo>
                  <a:lnTo>
                    <a:pt x="916" y="478"/>
                  </a:lnTo>
                  <a:lnTo>
                    <a:pt x="918" y="478"/>
                  </a:lnTo>
                  <a:lnTo>
                    <a:pt x="918" y="476"/>
                  </a:lnTo>
                  <a:lnTo>
                    <a:pt x="920" y="474"/>
                  </a:lnTo>
                  <a:lnTo>
                    <a:pt x="924" y="472"/>
                  </a:lnTo>
                  <a:lnTo>
                    <a:pt x="926" y="474"/>
                  </a:lnTo>
                  <a:lnTo>
                    <a:pt x="924" y="474"/>
                  </a:lnTo>
                  <a:lnTo>
                    <a:pt x="924" y="476"/>
                  </a:lnTo>
                  <a:lnTo>
                    <a:pt x="926" y="476"/>
                  </a:lnTo>
                  <a:lnTo>
                    <a:pt x="928" y="476"/>
                  </a:lnTo>
                  <a:lnTo>
                    <a:pt x="928" y="478"/>
                  </a:lnTo>
                  <a:lnTo>
                    <a:pt x="928" y="480"/>
                  </a:lnTo>
                  <a:lnTo>
                    <a:pt x="928" y="482"/>
                  </a:lnTo>
                  <a:lnTo>
                    <a:pt x="926" y="482"/>
                  </a:lnTo>
                  <a:lnTo>
                    <a:pt x="926" y="484"/>
                  </a:lnTo>
                  <a:lnTo>
                    <a:pt x="928" y="484"/>
                  </a:lnTo>
                  <a:lnTo>
                    <a:pt x="928" y="482"/>
                  </a:lnTo>
                  <a:lnTo>
                    <a:pt x="930" y="478"/>
                  </a:lnTo>
                  <a:lnTo>
                    <a:pt x="932" y="478"/>
                  </a:lnTo>
                  <a:lnTo>
                    <a:pt x="932" y="476"/>
                  </a:lnTo>
                  <a:lnTo>
                    <a:pt x="932" y="474"/>
                  </a:lnTo>
                  <a:lnTo>
                    <a:pt x="932" y="472"/>
                  </a:lnTo>
                  <a:lnTo>
                    <a:pt x="932" y="470"/>
                  </a:lnTo>
                  <a:lnTo>
                    <a:pt x="934" y="470"/>
                  </a:lnTo>
                  <a:lnTo>
                    <a:pt x="934" y="468"/>
                  </a:lnTo>
                  <a:lnTo>
                    <a:pt x="936" y="468"/>
                  </a:lnTo>
                  <a:lnTo>
                    <a:pt x="936" y="466"/>
                  </a:lnTo>
                  <a:lnTo>
                    <a:pt x="938" y="466"/>
                  </a:lnTo>
                  <a:lnTo>
                    <a:pt x="940" y="464"/>
                  </a:lnTo>
                  <a:lnTo>
                    <a:pt x="944" y="462"/>
                  </a:lnTo>
                  <a:lnTo>
                    <a:pt x="946" y="460"/>
                  </a:lnTo>
                  <a:lnTo>
                    <a:pt x="946" y="458"/>
                  </a:lnTo>
                  <a:lnTo>
                    <a:pt x="948" y="456"/>
                  </a:lnTo>
                  <a:lnTo>
                    <a:pt x="948" y="454"/>
                  </a:lnTo>
                  <a:lnTo>
                    <a:pt x="948" y="452"/>
                  </a:lnTo>
                  <a:lnTo>
                    <a:pt x="946" y="452"/>
                  </a:lnTo>
                  <a:lnTo>
                    <a:pt x="946" y="450"/>
                  </a:lnTo>
                  <a:lnTo>
                    <a:pt x="946" y="448"/>
                  </a:lnTo>
                  <a:lnTo>
                    <a:pt x="946" y="446"/>
                  </a:lnTo>
                  <a:lnTo>
                    <a:pt x="948" y="446"/>
                  </a:lnTo>
                  <a:lnTo>
                    <a:pt x="948" y="444"/>
                  </a:lnTo>
                  <a:lnTo>
                    <a:pt x="946" y="444"/>
                  </a:lnTo>
                  <a:lnTo>
                    <a:pt x="948" y="444"/>
                  </a:lnTo>
                  <a:lnTo>
                    <a:pt x="948" y="442"/>
                  </a:lnTo>
                  <a:lnTo>
                    <a:pt x="948" y="438"/>
                  </a:lnTo>
                  <a:lnTo>
                    <a:pt x="948" y="436"/>
                  </a:lnTo>
                  <a:lnTo>
                    <a:pt x="950" y="434"/>
                  </a:lnTo>
                  <a:lnTo>
                    <a:pt x="948" y="432"/>
                  </a:lnTo>
                  <a:lnTo>
                    <a:pt x="950" y="432"/>
                  </a:lnTo>
                  <a:lnTo>
                    <a:pt x="950" y="430"/>
                  </a:lnTo>
                  <a:lnTo>
                    <a:pt x="952" y="430"/>
                  </a:lnTo>
                  <a:lnTo>
                    <a:pt x="952" y="428"/>
                  </a:lnTo>
                  <a:lnTo>
                    <a:pt x="950" y="426"/>
                  </a:lnTo>
                  <a:lnTo>
                    <a:pt x="952" y="424"/>
                  </a:lnTo>
                  <a:lnTo>
                    <a:pt x="954" y="424"/>
                  </a:lnTo>
                  <a:lnTo>
                    <a:pt x="954" y="422"/>
                  </a:lnTo>
                  <a:lnTo>
                    <a:pt x="952" y="422"/>
                  </a:lnTo>
                  <a:lnTo>
                    <a:pt x="954" y="420"/>
                  </a:lnTo>
                  <a:lnTo>
                    <a:pt x="956" y="420"/>
                  </a:lnTo>
                  <a:lnTo>
                    <a:pt x="956" y="418"/>
                  </a:lnTo>
                  <a:lnTo>
                    <a:pt x="954" y="418"/>
                  </a:lnTo>
                  <a:lnTo>
                    <a:pt x="954" y="416"/>
                  </a:lnTo>
                  <a:lnTo>
                    <a:pt x="952" y="416"/>
                  </a:lnTo>
                  <a:lnTo>
                    <a:pt x="952" y="414"/>
                  </a:lnTo>
                  <a:lnTo>
                    <a:pt x="950" y="412"/>
                  </a:lnTo>
                  <a:lnTo>
                    <a:pt x="952" y="410"/>
                  </a:lnTo>
                  <a:lnTo>
                    <a:pt x="952" y="408"/>
                  </a:lnTo>
                  <a:lnTo>
                    <a:pt x="952" y="406"/>
                  </a:lnTo>
                  <a:lnTo>
                    <a:pt x="952" y="404"/>
                  </a:lnTo>
                  <a:lnTo>
                    <a:pt x="950" y="404"/>
                  </a:lnTo>
                  <a:lnTo>
                    <a:pt x="952" y="402"/>
                  </a:lnTo>
                  <a:lnTo>
                    <a:pt x="954" y="400"/>
                  </a:lnTo>
                  <a:lnTo>
                    <a:pt x="954" y="402"/>
                  </a:lnTo>
                  <a:lnTo>
                    <a:pt x="956" y="402"/>
                  </a:lnTo>
                  <a:lnTo>
                    <a:pt x="958" y="402"/>
                  </a:lnTo>
                  <a:lnTo>
                    <a:pt x="964" y="400"/>
                  </a:lnTo>
                  <a:lnTo>
                    <a:pt x="966" y="400"/>
                  </a:lnTo>
                  <a:lnTo>
                    <a:pt x="968" y="398"/>
                  </a:lnTo>
                  <a:lnTo>
                    <a:pt x="970" y="398"/>
                  </a:lnTo>
                  <a:lnTo>
                    <a:pt x="972" y="398"/>
                  </a:lnTo>
                  <a:lnTo>
                    <a:pt x="976" y="396"/>
                  </a:lnTo>
                  <a:lnTo>
                    <a:pt x="980" y="396"/>
                  </a:lnTo>
                  <a:lnTo>
                    <a:pt x="982" y="396"/>
                  </a:lnTo>
                  <a:lnTo>
                    <a:pt x="984" y="396"/>
                  </a:lnTo>
                  <a:lnTo>
                    <a:pt x="986" y="394"/>
                  </a:lnTo>
                  <a:lnTo>
                    <a:pt x="988" y="394"/>
                  </a:lnTo>
                  <a:lnTo>
                    <a:pt x="990" y="392"/>
                  </a:lnTo>
                  <a:lnTo>
                    <a:pt x="994" y="392"/>
                  </a:lnTo>
                  <a:lnTo>
                    <a:pt x="996" y="390"/>
                  </a:lnTo>
                  <a:lnTo>
                    <a:pt x="1000" y="386"/>
                  </a:lnTo>
                  <a:lnTo>
                    <a:pt x="1002" y="386"/>
                  </a:lnTo>
                  <a:lnTo>
                    <a:pt x="1004" y="384"/>
                  </a:lnTo>
                  <a:lnTo>
                    <a:pt x="1006" y="384"/>
                  </a:lnTo>
                  <a:lnTo>
                    <a:pt x="1006" y="382"/>
                  </a:lnTo>
                  <a:lnTo>
                    <a:pt x="1008" y="382"/>
                  </a:lnTo>
                  <a:lnTo>
                    <a:pt x="1010" y="380"/>
                  </a:lnTo>
                  <a:lnTo>
                    <a:pt x="1016" y="376"/>
                  </a:lnTo>
                  <a:lnTo>
                    <a:pt x="1018" y="374"/>
                  </a:lnTo>
                  <a:lnTo>
                    <a:pt x="1020" y="374"/>
                  </a:lnTo>
                  <a:lnTo>
                    <a:pt x="1022" y="372"/>
                  </a:lnTo>
                  <a:lnTo>
                    <a:pt x="1026" y="368"/>
                  </a:lnTo>
                  <a:lnTo>
                    <a:pt x="1026" y="366"/>
                  </a:lnTo>
                  <a:lnTo>
                    <a:pt x="1028" y="366"/>
                  </a:lnTo>
                  <a:lnTo>
                    <a:pt x="1028" y="364"/>
                  </a:lnTo>
                  <a:lnTo>
                    <a:pt x="1030" y="360"/>
                  </a:lnTo>
                  <a:lnTo>
                    <a:pt x="1030" y="358"/>
                  </a:lnTo>
                  <a:lnTo>
                    <a:pt x="1032" y="358"/>
                  </a:lnTo>
                  <a:lnTo>
                    <a:pt x="1032" y="356"/>
                  </a:lnTo>
                  <a:lnTo>
                    <a:pt x="1032" y="354"/>
                  </a:lnTo>
                  <a:lnTo>
                    <a:pt x="1034" y="352"/>
                  </a:lnTo>
                  <a:lnTo>
                    <a:pt x="1034" y="350"/>
                  </a:lnTo>
                  <a:lnTo>
                    <a:pt x="1036" y="350"/>
                  </a:lnTo>
                  <a:lnTo>
                    <a:pt x="1036" y="348"/>
                  </a:lnTo>
                  <a:lnTo>
                    <a:pt x="1036" y="346"/>
                  </a:lnTo>
                  <a:lnTo>
                    <a:pt x="1036" y="344"/>
                  </a:lnTo>
                  <a:lnTo>
                    <a:pt x="1036" y="342"/>
                  </a:lnTo>
                  <a:lnTo>
                    <a:pt x="1036" y="340"/>
                  </a:lnTo>
                  <a:lnTo>
                    <a:pt x="1036" y="338"/>
                  </a:lnTo>
                  <a:lnTo>
                    <a:pt x="1036" y="336"/>
                  </a:lnTo>
                  <a:lnTo>
                    <a:pt x="1036" y="330"/>
                  </a:lnTo>
                  <a:lnTo>
                    <a:pt x="1034" y="330"/>
                  </a:lnTo>
                  <a:lnTo>
                    <a:pt x="1034" y="328"/>
                  </a:lnTo>
                  <a:lnTo>
                    <a:pt x="1032" y="328"/>
                  </a:lnTo>
                  <a:lnTo>
                    <a:pt x="1032" y="326"/>
                  </a:lnTo>
                  <a:lnTo>
                    <a:pt x="1030" y="326"/>
                  </a:lnTo>
                  <a:lnTo>
                    <a:pt x="1030" y="324"/>
                  </a:lnTo>
                  <a:lnTo>
                    <a:pt x="1028" y="324"/>
                  </a:lnTo>
                  <a:lnTo>
                    <a:pt x="1026" y="324"/>
                  </a:lnTo>
                  <a:lnTo>
                    <a:pt x="1026" y="322"/>
                  </a:lnTo>
                  <a:lnTo>
                    <a:pt x="1024" y="322"/>
                  </a:lnTo>
                  <a:lnTo>
                    <a:pt x="1024" y="320"/>
                  </a:lnTo>
                  <a:lnTo>
                    <a:pt x="1022" y="318"/>
                  </a:lnTo>
                  <a:lnTo>
                    <a:pt x="1020" y="316"/>
                  </a:lnTo>
                  <a:lnTo>
                    <a:pt x="1020" y="314"/>
                  </a:lnTo>
                  <a:lnTo>
                    <a:pt x="1022" y="312"/>
                  </a:lnTo>
                  <a:lnTo>
                    <a:pt x="1022" y="310"/>
                  </a:lnTo>
                  <a:lnTo>
                    <a:pt x="1022" y="308"/>
                  </a:lnTo>
                  <a:lnTo>
                    <a:pt x="1026" y="308"/>
                  </a:lnTo>
                  <a:lnTo>
                    <a:pt x="1026" y="310"/>
                  </a:lnTo>
                  <a:lnTo>
                    <a:pt x="1030" y="306"/>
                  </a:lnTo>
                  <a:lnTo>
                    <a:pt x="1032" y="306"/>
                  </a:lnTo>
                  <a:lnTo>
                    <a:pt x="1032" y="304"/>
                  </a:lnTo>
                  <a:lnTo>
                    <a:pt x="1034" y="304"/>
                  </a:lnTo>
                  <a:lnTo>
                    <a:pt x="1036" y="302"/>
                  </a:lnTo>
                  <a:lnTo>
                    <a:pt x="1038" y="302"/>
                  </a:lnTo>
                  <a:lnTo>
                    <a:pt x="1040" y="302"/>
                  </a:lnTo>
                  <a:lnTo>
                    <a:pt x="1042" y="300"/>
                  </a:lnTo>
                  <a:lnTo>
                    <a:pt x="1044" y="300"/>
                  </a:lnTo>
                  <a:lnTo>
                    <a:pt x="1042" y="300"/>
                  </a:lnTo>
                  <a:lnTo>
                    <a:pt x="1040" y="300"/>
                  </a:lnTo>
                  <a:lnTo>
                    <a:pt x="1040" y="298"/>
                  </a:lnTo>
                  <a:lnTo>
                    <a:pt x="1042" y="298"/>
                  </a:lnTo>
                  <a:lnTo>
                    <a:pt x="1044" y="298"/>
                  </a:lnTo>
                  <a:lnTo>
                    <a:pt x="1044" y="296"/>
                  </a:lnTo>
                  <a:lnTo>
                    <a:pt x="1044" y="294"/>
                  </a:lnTo>
                  <a:lnTo>
                    <a:pt x="1046" y="294"/>
                  </a:lnTo>
                  <a:lnTo>
                    <a:pt x="1046" y="296"/>
                  </a:lnTo>
                  <a:lnTo>
                    <a:pt x="1048" y="296"/>
                  </a:lnTo>
                  <a:lnTo>
                    <a:pt x="1048" y="298"/>
                  </a:lnTo>
                  <a:lnTo>
                    <a:pt x="1050" y="298"/>
                  </a:lnTo>
                  <a:lnTo>
                    <a:pt x="1050" y="296"/>
                  </a:lnTo>
                  <a:lnTo>
                    <a:pt x="1048" y="296"/>
                  </a:lnTo>
                  <a:lnTo>
                    <a:pt x="1048" y="294"/>
                  </a:lnTo>
                  <a:lnTo>
                    <a:pt x="1048" y="292"/>
                  </a:lnTo>
                  <a:lnTo>
                    <a:pt x="1050" y="292"/>
                  </a:lnTo>
                  <a:lnTo>
                    <a:pt x="1052" y="292"/>
                  </a:lnTo>
                  <a:lnTo>
                    <a:pt x="1054" y="292"/>
                  </a:lnTo>
                  <a:lnTo>
                    <a:pt x="1052" y="290"/>
                  </a:lnTo>
                  <a:lnTo>
                    <a:pt x="1058" y="286"/>
                  </a:lnTo>
                  <a:lnTo>
                    <a:pt x="1060" y="286"/>
                  </a:lnTo>
                  <a:lnTo>
                    <a:pt x="1064" y="286"/>
                  </a:lnTo>
                  <a:lnTo>
                    <a:pt x="1066" y="284"/>
                  </a:lnTo>
                  <a:lnTo>
                    <a:pt x="1064" y="284"/>
                  </a:lnTo>
                  <a:lnTo>
                    <a:pt x="1062" y="284"/>
                  </a:lnTo>
                  <a:lnTo>
                    <a:pt x="1060" y="284"/>
                  </a:lnTo>
                  <a:lnTo>
                    <a:pt x="1058" y="284"/>
                  </a:lnTo>
                  <a:lnTo>
                    <a:pt x="1058" y="286"/>
                  </a:lnTo>
                  <a:lnTo>
                    <a:pt x="1056" y="286"/>
                  </a:lnTo>
                  <a:lnTo>
                    <a:pt x="1052" y="286"/>
                  </a:lnTo>
                  <a:lnTo>
                    <a:pt x="1052" y="284"/>
                  </a:lnTo>
                  <a:lnTo>
                    <a:pt x="1054" y="284"/>
                  </a:lnTo>
                  <a:lnTo>
                    <a:pt x="1056" y="282"/>
                  </a:lnTo>
                  <a:lnTo>
                    <a:pt x="1054" y="280"/>
                  </a:lnTo>
                  <a:lnTo>
                    <a:pt x="1054" y="278"/>
                  </a:lnTo>
                  <a:lnTo>
                    <a:pt x="1054" y="276"/>
                  </a:lnTo>
                  <a:lnTo>
                    <a:pt x="1058" y="276"/>
                  </a:lnTo>
                  <a:lnTo>
                    <a:pt x="1060" y="276"/>
                  </a:lnTo>
                  <a:lnTo>
                    <a:pt x="1060" y="274"/>
                  </a:lnTo>
                  <a:lnTo>
                    <a:pt x="1058" y="274"/>
                  </a:lnTo>
                  <a:lnTo>
                    <a:pt x="1056" y="274"/>
                  </a:lnTo>
                  <a:lnTo>
                    <a:pt x="1054" y="274"/>
                  </a:lnTo>
                  <a:lnTo>
                    <a:pt x="1054" y="272"/>
                  </a:lnTo>
                  <a:lnTo>
                    <a:pt x="1056" y="272"/>
                  </a:lnTo>
                  <a:lnTo>
                    <a:pt x="1058" y="272"/>
                  </a:lnTo>
                  <a:lnTo>
                    <a:pt x="1060" y="270"/>
                  </a:lnTo>
                  <a:lnTo>
                    <a:pt x="1062" y="268"/>
                  </a:lnTo>
                  <a:lnTo>
                    <a:pt x="1058" y="270"/>
                  </a:lnTo>
                  <a:lnTo>
                    <a:pt x="1056" y="270"/>
                  </a:lnTo>
                  <a:lnTo>
                    <a:pt x="1056" y="268"/>
                  </a:lnTo>
                  <a:lnTo>
                    <a:pt x="1054" y="268"/>
                  </a:lnTo>
                  <a:lnTo>
                    <a:pt x="1052" y="270"/>
                  </a:lnTo>
                  <a:lnTo>
                    <a:pt x="1050" y="270"/>
                  </a:lnTo>
                  <a:lnTo>
                    <a:pt x="1052" y="268"/>
                  </a:lnTo>
                  <a:lnTo>
                    <a:pt x="1056" y="264"/>
                  </a:lnTo>
                  <a:lnTo>
                    <a:pt x="1058" y="264"/>
                  </a:lnTo>
                  <a:lnTo>
                    <a:pt x="1060" y="264"/>
                  </a:lnTo>
                  <a:lnTo>
                    <a:pt x="1064" y="260"/>
                  </a:lnTo>
                  <a:lnTo>
                    <a:pt x="1064" y="258"/>
                  </a:lnTo>
                  <a:lnTo>
                    <a:pt x="1066" y="256"/>
                  </a:lnTo>
                  <a:lnTo>
                    <a:pt x="1068" y="254"/>
                  </a:lnTo>
                  <a:lnTo>
                    <a:pt x="1070" y="254"/>
                  </a:lnTo>
                  <a:lnTo>
                    <a:pt x="1070" y="252"/>
                  </a:lnTo>
                  <a:lnTo>
                    <a:pt x="1068" y="252"/>
                  </a:lnTo>
                  <a:lnTo>
                    <a:pt x="1066" y="252"/>
                  </a:lnTo>
                  <a:lnTo>
                    <a:pt x="1066" y="250"/>
                  </a:lnTo>
                  <a:lnTo>
                    <a:pt x="1066" y="246"/>
                  </a:lnTo>
                  <a:lnTo>
                    <a:pt x="1068" y="246"/>
                  </a:lnTo>
                  <a:lnTo>
                    <a:pt x="1068" y="244"/>
                  </a:lnTo>
                  <a:lnTo>
                    <a:pt x="1068" y="242"/>
                  </a:lnTo>
                  <a:lnTo>
                    <a:pt x="1068" y="240"/>
                  </a:lnTo>
                  <a:lnTo>
                    <a:pt x="1070" y="238"/>
                  </a:lnTo>
                  <a:lnTo>
                    <a:pt x="1072" y="238"/>
                  </a:lnTo>
                  <a:lnTo>
                    <a:pt x="1072" y="236"/>
                  </a:lnTo>
                  <a:lnTo>
                    <a:pt x="1074" y="236"/>
                  </a:lnTo>
                  <a:lnTo>
                    <a:pt x="1080" y="234"/>
                  </a:lnTo>
                  <a:lnTo>
                    <a:pt x="1084" y="232"/>
                  </a:lnTo>
                  <a:lnTo>
                    <a:pt x="1088" y="232"/>
                  </a:lnTo>
                  <a:lnTo>
                    <a:pt x="1092" y="232"/>
                  </a:lnTo>
                  <a:lnTo>
                    <a:pt x="1094" y="234"/>
                  </a:lnTo>
                  <a:lnTo>
                    <a:pt x="1096" y="234"/>
                  </a:lnTo>
                  <a:lnTo>
                    <a:pt x="1098" y="234"/>
                  </a:lnTo>
                  <a:lnTo>
                    <a:pt x="1100" y="236"/>
                  </a:lnTo>
                  <a:lnTo>
                    <a:pt x="1102" y="236"/>
                  </a:lnTo>
                  <a:lnTo>
                    <a:pt x="1104" y="236"/>
                  </a:lnTo>
                  <a:lnTo>
                    <a:pt x="1110" y="238"/>
                  </a:lnTo>
                  <a:lnTo>
                    <a:pt x="1110" y="240"/>
                  </a:lnTo>
                  <a:lnTo>
                    <a:pt x="1112" y="240"/>
                  </a:lnTo>
                  <a:lnTo>
                    <a:pt x="1112" y="238"/>
                  </a:lnTo>
                  <a:lnTo>
                    <a:pt x="1114" y="238"/>
                  </a:lnTo>
                  <a:lnTo>
                    <a:pt x="1116" y="238"/>
                  </a:lnTo>
                  <a:lnTo>
                    <a:pt x="1118" y="238"/>
                  </a:lnTo>
                  <a:lnTo>
                    <a:pt x="1122" y="238"/>
                  </a:lnTo>
                  <a:lnTo>
                    <a:pt x="1122" y="240"/>
                  </a:lnTo>
                  <a:lnTo>
                    <a:pt x="1124" y="240"/>
                  </a:lnTo>
                  <a:lnTo>
                    <a:pt x="1124" y="242"/>
                  </a:lnTo>
                  <a:lnTo>
                    <a:pt x="1126" y="242"/>
                  </a:lnTo>
                  <a:lnTo>
                    <a:pt x="1126" y="240"/>
                  </a:lnTo>
                  <a:lnTo>
                    <a:pt x="1128" y="238"/>
                  </a:lnTo>
                  <a:lnTo>
                    <a:pt x="1128" y="240"/>
                  </a:lnTo>
                  <a:lnTo>
                    <a:pt x="1130" y="240"/>
                  </a:lnTo>
                  <a:lnTo>
                    <a:pt x="1132" y="240"/>
                  </a:lnTo>
                  <a:lnTo>
                    <a:pt x="1132" y="238"/>
                  </a:lnTo>
                  <a:lnTo>
                    <a:pt x="1138" y="238"/>
                  </a:lnTo>
                  <a:lnTo>
                    <a:pt x="1140" y="236"/>
                  </a:lnTo>
                  <a:lnTo>
                    <a:pt x="1140" y="234"/>
                  </a:lnTo>
                  <a:lnTo>
                    <a:pt x="1142" y="234"/>
                  </a:lnTo>
                  <a:lnTo>
                    <a:pt x="1144" y="234"/>
                  </a:lnTo>
                  <a:lnTo>
                    <a:pt x="1146" y="234"/>
                  </a:lnTo>
                  <a:lnTo>
                    <a:pt x="1146" y="236"/>
                  </a:lnTo>
                  <a:lnTo>
                    <a:pt x="1148" y="236"/>
                  </a:lnTo>
                  <a:lnTo>
                    <a:pt x="1150" y="238"/>
                  </a:lnTo>
                  <a:lnTo>
                    <a:pt x="1150" y="240"/>
                  </a:lnTo>
                  <a:lnTo>
                    <a:pt x="1152" y="240"/>
                  </a:lnTo>
                  <a:lnTo>
                    <a:pt x="1154" y="242"/>
                  </a:lnTo>
                  <a:lnTo>
                    <a:pt x="1156" y="242"/>
                  </a:lnTo>
                  <a:lnTo>
                    <a:pt x="1158" y="242"/>
                  </a:lnTo>
                  <a:lnTo>
                    <a:pt x="1158" y="244"/>
                  </a:lnTo>
                  <a:lnTo>
                    <a:pt x="1156" y="246"/>
                  </a:lnTo>
                  <a:lnTo>
                    <a:pt x="1154" y="248"/>
                  </a:lnTo>
                  <a:lnTo>
                    <a:pt x="1156" y="248"/>
                  </a:lnTo>
                  <a:lnTo>
                    <a:pt x="1156" y="246"/>
                  </a:lnTo>
                  <a:lnTo>
                    <a:pt x="1158" y="246"/>
                  </a:lnTo>
                  <a:lnTo>
                    <a:pt x="1160" y="248"/>
                  </a:lnTo>
                  <a:lnTo>
                    <a:pt x="1162" y="248"/>
                  </a:lnTo>
                  <a:lnTo>
                    <a:pt x="1164" y="250"/>
                  </a:lnTo>
                  <a:lnTo>
                    <a:pt x="1164" y="252"/>
                  </a:lnTo>
                  <a:lnTo>
                    <a:pt x="1162" y="252"/>
                  </a:lnTo>
                  <a:lnTo>
                    <a:pt x="1164" y="252"/>
                  </a:lnTo>
                  <a:lnTo>
                    <a:pt x="1166" y="252"/>
                  </a:lnTo>
                  <a:lnTo>
                    <a:pt x="1168" y="252"/>
                  </a:lnTo>
                  <a:lnTo>
                    <a:pt x="1170" y="252"/>
                  </a:lnTo>
                  <a:lnTo>
                    <a:pt x="1168" y="252"/>
                  </a:lnTo>
                  <a:lnTo>
                    <a:pt x="1166" y="252"/>
                  </a:lnTo>
                  <a:lnTo>
                    <a:pt x="1166" y="254"/>
                  </a:lnTo>
                  <a:lnTo>
                    <a:pt x="1164" y="254"/>
                  </a:lnTo>
                  <a:lnTo>
                    <a:pt x="1164" y="256"/>
                  </a:lnTo>
                  <a:lnTo>
                    <a:pt x="1166" y="256"/>
                  </a:lnTo>
                  <a:lnTo>
                    <a:pt x="1166" y="258"/>
                  </a:lnTo>
                  <a:lnTo>
                    <a:pt x="1166" y="260"/>
                  </a:lnTo>
                  <a:lnTo>
                    <a:pt x="1168" y="262"/>
                  </a:lnTo>
                  <a:lnTo>
                    <a:pt x="1170" y="262"/>
                  </a:lnTo>
                  <a:lnTo>
                    <a:pt x="1172" y="262"/>
                  </a:lnTo>
                  <a:lnTo>
                    <a:pt x="1174" y="262"/>
                  </a:lnTo>
                  <a:lnTo>
                    <a:pt x="1176" y="262"/>
                  </a:lnTo>
                  <a:lnTo>
                    <a:pt x="1178" y="264"/>
                  </a:lnTo>
                  <a:lnTo>
                    <a:pt x="1180" y="264"/>
                  </a:lnTo>
                  <a:lnTo>
                    <a:pt x="1182" y="264"/>
                  </a:lnTo>
                  <a:lnTo>
                    <a:pt x="1184" y="262"/>
                  </a:lnTo>
                  <a:lnTo>
                    <a:pt x="1186" y="262"/>
                  </a:lnTo>
                  <a:lnTo>
                    <a:pt x="1188" y="262"/>
                  </a:lnTo>
                  <a:lnTo>
                    <a:pt x="1188" y="264"/>
                  </a:lnTo>
                  <a:lnTo>
                    <a:pt x="1188" y="266"/>
                  </a:lnTo>
                  <a:lnTo>
                    <a:pt x="1188" y="268"/>
                  </a:lnTo>
                  <a:lnTo>
                    <a:pt x="1188" y="270"/>
                  </a:lnTo>
                  <a:lnTo>
                    <a:pt x="1188" y="268"/>
                  </a:lnTo>
                  <a:lnTo>
                    <a:pt x="1190" y="268"/>
                  </a:lnTo>
                  <a:lnTo>
                    <a:pt x="1192" y="268"/>
                  </a:lnTo>
                  <a:lnTo>
                    <a:pt x="1192" y="266"/>
                  </a:lnTo>
                  <a:lnTo>
                    <a:pt x="1194" y="264"/>
                  </a:lnTo>
                  <a:lnTo>
                    <a:pt x="1196" y="264"/>
                  </a:lnTo>
                  <a:lnTo>
                    <a:pt x="1196" y="266"/>
                  </a:lnTo>
                  <a:lnTo>
                    <a:pt x="1198" y="268"/>
                  </a:lnTo>
                  <a:lnTo>
                    <a:pt x="1196" y="270"/>
                  </a:lnTo>
                  <a:lnTo>
                    <a:pt x="1194" y="270"/>
                  </a:lnTo>
                  <a:lnTo>
                    <a:pt x="1192" y="270"/>
                  </a:lnTo>
                  <a:lnTo>
                    <a:pt x="1190" y="272"/>
                  </a:lnTo>
                  <a:lnTo>
                    <a:pt x="1190" y="274"/>
                  </a:lnTo>
                  <a:lnTo>
                    <a:pt x="1188" y="274"/>
                  </a:lnTo>
                  <a:lnTo>
                    <a:pt x="1188" y="276"/>
                  </a:lnTo>
                  <a:lnTo>
                    <a:pt x="1188" y="280"/>
                  </a:lnTo>
                  <a:lnTo>
                    <a:pt x="1186" y="280"/>
                  </a:lnTo>
                  <a:lnTo>
                    <a:pt x="1186" y="282"/>
                  </a:lnTo>
                  <a:lnTo>
                    <a:pt x="1188" y="282"/>
                  </a:lnTo>
                  <a:lnTo>
                    <a:pt x="1186" y="284"/>
                  </a:lnTo>
                  <a:lnTo>
                    <a:pt x="1188" y="284"/>
                  </a:lnTo>
                  <a:lnTo>
                    <a:pt x="1186" y="286"/>
                  </a:lnTo>
                  <a:lnTo>
                    <a:pt x="1184" y="286"/>
                  </a:lnTo>
                  <a:lnTo>
                    <a:pt x="1182" y="286"/>
                  </a:lnTo>
                  <a:lnTo>
                    <a:pt x="1180" y="288"/>
                  </a:lnTo>
                  <a:lnTo>
                    <a:pt x="1182" y="288"/>
                  </a:lnTo>
                  <a:lnTo>
                    <a:pt x="1184" y="292"/>
                  </a:lnTo>
                  <a:lnTo>
                    <a:pt x="1182" y="292"/>
                  </a:lnTo>
                  <a:lnTo>
                    <a:pt x="1182" y="294"/>
                  </a:lnTo>
                  <a:lnTo>
                    <a:pt x="1180" y="296"/>
                  </a:lnTo>
                  <a:lnTo>
                    <a:pt x="1180" y="298"/>
                  </a:lnTo>
                  <a:lnTo>
                    <a:pt x="1178" y="298"/>
                  </a:lnTo>
                  <a:lnTo>
                    <a:pt x="1176" y="298"/>
                  </a:lnTo>
                  <a:lnTo>
                    <a:pt x="1176" y="300"/>
                  </a:lnTo>
                  <a:lnTo>
                    <a:pt x="1178" y="300"/>
                  </a:lnTo>
                  <a:lnTo>
                    <a:pt x="1176" y="300"/>
                  </a:lnTo>
                  <a:lnTo>
                    <a:pt x="1174" y="300"/>
                  </a:lnTo>
                  <a:lnTo>
                    <a:pt x="1174" y="302"/>
                  </a:lnTo>
                  <a:lnTo>
                    <a:pt x="1176" y="302"/>
                  </a:lnTo>
                  <a:lnTo>
                    <a:pt x="1178" y="302"/>
                  </a:lnTo>
                  <a:lnTo>
                    <a:pt x="1178" y="300"/>
                  </a:lnTo>
                  <a:lnTo>
                    <a:pt x="1180" y="300"/>
                  </a:lnTo>
                  <a:lnTo>
                    <a:pt x="1182" y="300"/>
                  </a:lnTo>
                  <a:lnTo>
                    <a:pt x="1184" y="300"/>
                  </a:lnTo>
                  <a:lnTo>
                    <a:pt x="1184" y="302"/>
                  </a:lnTo>
                  <a:lnTo>
                    <a:pt x="1182" y="302"/>
                  </a:lnTo>
                  <a:lnTo>
                    <a:pt x="1182" y="304"/>
                  </a:lnTo>
                  <a:lnTo>
                    <a:pt x="1182" y="306"/>
                  </a:lnTo>
                  <a:lnTo>
                    <a:pt x="1182" y="308"/>
                  </a:lnTo>
                  <a:lnTo>
                    <a:pt x="1180" y="308"/>
                  </a:lnTo>
                  <a:lnTo>
                    <a:pt x="1178" y="310"/>
                  </a:lnTo>
                  <a:lnTo>
                    <a:pt x="1178" y="308"/>
                  </a:lnTo>
                  <a:lnTo>
                    <a:pt x="1180" y="308"/>
                  </a:lnTo>
                  <a:lnTo>
                    <a:pt x="1180" y="306"/>
                  </a:lnTo>
                  <a:lnTo>
                    <a:pt x="1180" y="304"/>
                  </a:lnTo>
                  <a:lnTo>
                    <a:pt x="1180" y="302"/>
                  </a:lnTo>
                  <a:lnTo>
                    <a:pt x="1178" y="304"/>
                  </a:lnTo>
                  <a:lnTo>
                    <a:pt x="1176" y="304"/>
                  </a:lnTo>
                  <a:lnTo>
                    <a:pt x="1176" y="306"/>
                  </a:lnTo>
                  <a:lnTo>
                    <a:pt x="1178" y="306"/>
                  </a:lnTo>
                  <a:lnTo>
                    <a:pt x="1180" y="306"/>
                  </a:lnTo>
                  <a:lnTo>
                    <a:pt x="1178" y="308"/>
                  </a:lnTo>
                  <a:lnTo>
                    <a:pt x="1176" y="308"/>
                  </a:lnTo>
                  <a:lnTo>
                    <a:pt x="1176" y="310"/>
                  </a:lnTo>
                  <a:lnTo>
                    <a:pt x="1174" y="310"/>
                  </a:lnTo>
                  <a:lnTo>
                    <a:pt x="1172" y="312"/>
                  </a:lnTo>
                  <a:lnTo>
                    <a:pt x="1170" y="312"/>
                  </a:lnTo>
                  <a:lnTo>
                    <a:pt x="1170" y="310"/>
                  </a:lnTo>
                  <a:lnTo>
                    <a:pt x="1172" y="310"/>
                  </a:lnTo>
                  <a:lnTo>
                    <a:pt x="1172" y="308"/>
                  </a:lnTo>
                  <a:lnTo>
                    <a:pt x="1170" y="306"/>
                  </a:lnTo>
                  <a:lnTo>
                    <a:pt x="1170" y="308"/>
                  </a:lnTo>
                  <a:lnTo>
                    <a:pt x="1168" y="308"/>
                  </a:lnTo>
                  <a:lnTo>
                    <a:pt x="1170" y="310"/>
                  </a:lnTo>
                  <a:lnTo>
                    <a:pt x="1168" y="312"/>
                  </a:lnTo>
                  <a:lnTo>
                    <a:pt x="1166" y="312"/>
                  </a:lnTo>
                  <a:lnTo>
                    <a:pt x="1162" y="314"/>
                  </a:lnTo>
                  <a:lnTo>
                    <a:pt x="1164" y="314"/>
                  </a:lnTo>
                  <a:lnTo>
                    <a:pt x="1164" y="316"/>
                  </a:lnTo>
                  <a:lnTo>
                    <a:pt x="1166" y="318"/>
                  </a:lnTo>
                  <a:lnTo>
                    <a:pt x="1168" y="316"/>
                  </a:lnTo>
                  <a:lnTo>
                    <a:pt x="1170" y="314"/>
                  </a:lnTo>
                  <a:lnTo>
                    <a:pt x="1172" y="314"/>
                  </a:lnTo>
                  <a:lnTo>
                    <a:pt x="1174" y="314"/>
                  </a:lnTo>
                  <a:lnTo>
                    <a:pt x="1174" y="312"/>
                  </a:lnTo>
                  <a:lnTo>
                    <a:pt x="1176" y="312"/>
                  </a:lnTo>
                  <a:lnTo>
                    <a:pt x="1176" y="310"/>
                  </a:lnTo>
                  <a:lnTo>
                    <a:pt x="1178" y="310"/>
                  </a:lnTo>
                  <a:lnTo>
                    <a:pt x="1180" y="310"/>
                  </a:lnTo>
                  <a:lnTo>
                    <a:pt x="1182" y="310"/>
                  </a:lnTo>
                  <a:lnTo>
                    <a:pt x="1184" y="310"/>
                  </a:lnTo>
                  <a:lnTo>
                    <a:pt x="1186" y="310"/>
                  </a:lnTo>
                  <a:lnTo>
                    <a:pt x="1188" y="310"/>
                  </a:lnTo>
                  <a:lnTo>
                    <a:pt x="1190" y="312"/>
                  </a:lnTo>
                  <a:lnTo>
                    <a:pt x="1192" y="312"/>
                  </a:lnTo>
                  <a:lnTo>
                    <a:pt x="1192" y="314"/>
                  </a:lnTo>
                  <a:lnTo>
                    <a:pt x="1190" y="314"/>
                  </a:lnTo>
                  <a:lnTo>
                    <a:pt x="1190" y="316"/>
                  </a:lnTo>
                  <a:lnTo>
                    <a:pt x="1190" y="318"/>
                  </a:lnTo>
                  <a:lnTo>
                    <a:pt x="1190" y="320"/>
                  </a:lnTo>
                  <a:lnTo>
                    <a:pt x="1192" y="320"/>
                  </a:lnTo>
                  <a:lnTo>
                    <a:pt x="1192" y="318"/>
                  </a:lnTo>
                  <a:lnTo>
                    <a:pt x="1194" y="318"/>
                  </a:lnTo>
                  <a:lnTo>
                    <a:pt x="1196" y="318"/>
                  </a:lnTo>
                  <a:lnTo>
                    <a:pt x="1196" y="320"/>
                  </a:lnTo>
                  <a:lnTo>
                    <a:pt x="1194" y="322"/>
                  </a:lnTo>
                  <a:lnTo>
                    <a:pt x="1194" y="324"/>
                  </a:lnTo>
                  <a:lnTo>
                    <a:pt x="1194" y="326"/>
                  </a:lnTo>
                  <a:lnTo>
                    <a:pt x="1192" y="326"/>
                  </a:lnTo>
                  <a:lnTo>
                    <a:pt x="1190" y="326"/>
                  </a:lnTo>
                  <a:lnTo>
                    <a:pt x="1190" y="328"/>
                  </a:lnTo>
                  <a:lnTo>
                    <a:pt x="1188" y="328"/>
                  </a:lnTo>
                  <a:lnTo>
                    <a:pt x="1188" y="330"/>
                  </a:lnTo>
                  <a:lnTo>
                    <a:pt x="1190" y="328"/>
                  </a:lnTo>
                  <a:lnTo>
                    <a:pt x="1192" y="328"/>
                  </a:lnTo>
                  <a:lnTo>
                    <a:pt x="1194" y="326"/>
                  </a:lnTo>
                  <a:lnTo>
                    <a:pt x="1196" y="324"/>
                  </a:lnTo>
                  <a:lnTo>
                    <a:pt x="1196" y="322"/>
                  </a:lnTo>
                  <a:lnTo>
                    <a:pt x="1198" y="320"/>
                  </a:lnTo>
                  <a:lnTo>
                    <a:pt x="1200" y="320"/>
                  </a:lnTo>
                  <a:lnTo>
                    <a:pt x="1200" y="322"/>
                  </a:lnTo>
                  <a:lnTo>
                    <a:pt x="1198" y="322"/>
                  </a:lnTo>
                  <a:lnTo>
                    <a:pt x="1198" y="324"/>
                  </a:lnTo>
                  <a:lnTo>
                    <a:pt x="1198" y="326"/>
                  </a:lnTo>
                  <a:lnTo>
                    <a:pt x="1196" y="328"/>
                  </a:lnTo>
                  <a:lnTo>
                    <a:pt x="1194" y="332"/>
                  </a:lnTo>
                  <a:lnTo>
                    <a:pt x="1198" y="326"/>
                  </a:lnTo>
                  <a:lnTo>
                    <a:pt x="1200" y="326"/>
                  </a:lnTo>
                  <a:lnTo>
                    <a:pt x="1202" y="324"/>
                  </a:lnTo>
                  <a:lnTo>
                    <a:pt x="1204" y="324"/>
                  </a:lnTo>
                  <a:lnTo>
                    <a:pt x="1208" y="322"/>
                  </a:lnTo>
                  <a:lnTo>
                    <a:pt x="1212" y="320"/>
                  </a:lnTo>
                  <a:lnTo>
                    <a:pt x="1214" y="320"/>
                  </a:lnTo>
                  <a:lnTo>
                    <a:pt x="1216" y="320"/>
                  </a:lnTo>
                  <a:lnTo>
                    <a:pt x="1218" y="320"/>
                  </a:lnTo>
                  <a:lnTo>
                    <a:pt x="1218" y="318"/>
                  </a:lnTo>
                  <a:lnTo>
                    <a:pt x="1222" y="314"/>
                  </a:lnTo>
                  <a:lnTo>
                    <a:pt x="1224" y="312"/>
                  </a:lnTo>
                  <a:lnTo>
                    <a:pt x="1226" y="312"/>
                  </a:lnTo>
                  <a:lnTo>
                    <a:pt x="1228" y="312"/>
                  </a:lnTo>
                  <a:lnTo>
                    <a:pt x="1230" y="314"/>
                  </a:lnTo>
                  <a:lnTo>
                    <a:pt x="1230" y="316"/>
                  </a:lnTo>
                  <a:lnTo>
                    <a:pt x="1232" y="316"/>
                  </a:lnTo>
                  <a:lnTo>
                    <a:pt x="1232" y="318"/>
                  </a:lnTo>
                  <a:lnTo>
                    <a:pt x="1234" y="316"/>
                  </a:lnTo>
                  <a:lnTo>
                    <a:pt x="1232" y="316"/>
                  </a:lnTo>
                  <a:lnTo>
                    <a:pt x="1232" y="314"/>
                  </a:lnTo>
                  <a:lnTo>
                    <a:pt x="1230" y="314"/>
                  </a:lnTo>
                  <a:lnTo>
                    <a:pt x="1232" y="312"/>
                  </a:lnTo>
                  <a:lnTo>
                    <a:pt x="1234" y="312"/>
                  </a:lnTo>
                  <a:lnTo>
                    <a:pt x="1236" y="312"/>
                  </a:lnTo>
                  <a:lnTo>
                    <a:pt x="1234" y="310"/>
                  </a:lnTo>
                  <a:lnTo>
                    <a:pt x="1236" y="308"/>
                  </a:lnTo>
                  <a:lnTo>
                    <a:pt x="1238" y="308"/>
                  </a:lnTo>
                  <a:lnTo>
                    <a:pt x="1240" y="306"/>
                  </a:lnTo>
                  <a:lnTo>
                    <a:pt x="1240" y="308"/>
                  </a:lnTo>
                  <a:lnTo>
                    <a:pt x="1242" y="306"/>
                  </a:lnTo>
                  <a:lnTo>
                    <a:pt x="1244" y="308"/>
                  </a:lnTo>
                  <a:lnTo>
                    <a:pt x="1246" y="308"/>
                  </a:lnTo>
                  <a:lnTo>
                    <a:pt x="1246" y="306"/>
                  </a:lnTo>
                  <a:lnTo>
                    <a:pt x="1242" y="306"/>
                  </a:lnTo>
                  <a:lnTo>
                    <a:pt x="1240" y="306"/>
                  </a:lnTo>
                  <a:lnTo>
                    <a:pt x="1240" y="304"/>
                  </a:lnTo>
                  <a:lnTo>
                    <a:pt x="1240" y="302"/>
                  </a:lnTo>
                  <a:lnTo>
                    <a:pt x="1242" y="302"/>
                  </a:lnTo>
                  <a:lnTo>
                    <a:pt x="1244" y="300"/>
                  </a:lnTo>
                  <a:lnTo>
                    <a:pt x="1246" y="300"/>
                  </a:lnTo>
                  <a:lnTo>
                    <a:pt x="1246" y="302"/>
                  </a:lnTo>
                  <a:lnTo>
                    <a:pt x="1248" y="302"/>
                  </a:lnTo>
                  <a:lnTo>
                    <a:pt x="1248" y="300"/>
                  </a:lnTo>
                  <a:lnTo>
                    <a:pt x="1246" y="300"/>
                  </a:lnTo>
                  <a:lnTo>
                    <a:pt x="1246" y="298"/>
                  </a:lnTo>
                  <a:lnTo>
                    <a:pt x="1250" y="300"/>
                  </a:lnTo>
                  <a:lnTo>
                    <a:pt x="1252" y="300"/>
                  </a:lnTo>
                  <a:lnTo>
                    <a:pt x="1254" y="300"/>
                  </a:lnTo>
                  <a:lnTo>
                    <a:pt x="1252" y="300"/>
                  </a:lnTo>
                  <a:lnTo>
                    <a:pt x="1252" y="298"/>
                  </a:lnTo>
                  <a:lnTo>
                    <a:pt x="1250" y="298"/>
                  </a:lnTo>
                  <a:lnTo>
                    <a:pt x="1248" y="298"/>
                  </a:lnTo>
                  <a:lnTo>
                    <a:pt x="1248" y="296"/>
                  </a:lnTo>
                  <a:lnTo>
                    <a:pt x="1248" y="294"/>
                  </a:lnTo>
                  <a:lnTo>
                    <a:pt x="1250" y="294"/>
                  </a:lnTo>
                  <a:lnTo>
                    <a:pt x="1252" y="292"/>
                  </a:lnTo>
                  <a:lnTo>
                    <a:pt x="1254" y="290"/>
                  </a:lnTo>
                  <a:lnTo>
                    <a:pt x="1256" y="292"/>
                  </a:lnTo>
                  <a:lnTo>
                    <a:pt x="1256" y="290"/>
                  </a:lnTo>
                  <a:lnTo>
                    <a:pt x="1258" y="288"/>
                  </a:lnTo>
                  <a:lnTo>
                    <a:pt x="1260" y="288"/>
                  </a:lnTo>
                  <a:lnTo>
                    <a:pt x="1260" y="286"/>
                  </a:lnTo>
                  <a:lnTo>
                    <a:pt x="1262" y="286"/>
                  </a:lnTo>
                  <a:lnTo>
                    <a:pt x="1264" y="282"/>
                  </a:lnTo>
                  <a:lnTo>
                    <a:pt x="1268" y="280"/>
                  </a:lnTo>
                  <a:lnTo>
                    <a:pt x="1270" y="280"/>
                  </a:lnTo>
                  <a:lnTo>
                    <a:pt x="1268" y="282"/>
                  </a:lnTo>
                  <a:lnTo>
                    <a:pt x="1270" y="282"/>
                  </a:lnTo>
                  <a:lnTo>
                    <a:pt x="1272" y="282"/>
                  </a:lnTo>
                  <a:lnTo>
                    <a:pt x="1272" y="280"/>
                  </a:lnTo>
                  <a:lnTo>
                    <a:pt x="1274" y="282"/>
                  </a:lnTo>
                  <a:lnTo>
                    <a:pt x="1274" y="284"/>
                  </a:lnTo>
                  <a:lnTo>
                    <a:pt x="1272" y="284"/>
                  </a:lnTo>
                  <a:lnTo>
                    <a:pt x="1270" y="286"/>
                  </a:lnTo>
                  <a:lnTo>
                    <a:pt x="1268" y="286"/>
                  </a:lnTo>
                  <a:lnTo>
                    <a:pt x="1264" y="288"/>
                  </a:lnTo>
                  <a:lnTo>
                    <a:pt x="1266" y="288"/>
                  </a:lnTo>
                  <a:lnTo>
                    <a:pt x="1270" y="286"/>
                  </a:lnTo>
                  <a:lnTo>
                    <a:pt x="1272" y="286"/>
                  </a:lnTo>
                  <a:lnTo>
                    <a:pt x="1272" y="288"/>
                  </a:lnTo>
                  <a:lnTo>
                    <a:pt x="1270" y="288"/>
                  </a:lnTo>
                  <a:lnTo>
                    <a:pt x="1270" y="290"/>
                  </a:lnTo>
                  <a:lnTo>
                    <a:pt x="1272" y="290"/>
                  </a:lnTo>
                  <a:lnTo>
                    <a:pt x="1274" y="288"/>
                  </a:lnTo>
                  <a:lnTo>
                    <a:pt x="1274" y="286"/>
                  </a:lnTo>
                  <a:lnTo>
                    <a:pt x="1276" y="286"/>
                  </a:lnTo>
                  <a:lnTo>
                    <a:pt x="1276" y="288"/>
                  </a:lnTo>
                  <a:lnTo>
                    <a:pt x="1274" y="290"/>
                  </a:lnTo>
                  <a:lnTo>
                    <a:pt x="1272" y="292"/>
                  </a:lnTo>
                  <a:lnTo>
                    <a:pt x="1274" y="292"/>
                  </a:lnTo>
                  <a:lnTo>
                    <a:pt x="1274" y="290"/>
                  </a:lnTo>
                  <a:lnTo>
                    <a:pt x="1276" y="290"/>
                  </a:lnTo>
                  <a:lnTo>
                    <a:pt x="1276" y="292"/>
                  </a:lnTo>
                  <a:lnTo>
                    <a:pt x="1276" y="294"/>
                  </a:lnTo>
                  <a:lnTo>
                    <a:pt x="1274" y="294"/>
                  </a:lnTo>
                  <a:lnTo>
                    <a:pt x="1272" y="294"/>
                  </a:lnTo>
                  <a:lnTo>
                    <a:pt x="1274" y="296"/>
                  </a:lnTo>
                  <a:lnTo>
                    <a:pt x="1272" y="298"/>
                  </a:lnTo>
                  <a:lnTo>
                    <a:pt x="1274" y="298"/>
                  </a:lnTo>
                  <a:lnTo>
                    <a:pt x="1274" y="296"/>
                  </a:lnTo>
                  <a:lnTo>
                    <a:pt x="1276" y="296"/>
                  </a:lnTo>
                  <a:lnTo>
                    <a:pt x="1278" y="298"/>
                  </a:lnTo>
                  <a:lnTo>
                    <a:pt x="1276" y="300"/>
                  </a:lnTo>
                  <a:lnTo>
                    <a:pt x="1274" y="300"/>
                  </a:lnTo>
                  <a:lnTo>
                    <a:pt x="1272" y="300"/>
                  </a:lnTo>
                  <a:lnTo>
                    <a:pt x="1276" y="300"/>
                  </a:lnTo>
                  <a:lnTo>
                    <a:pt x="1278" y="300"/>
                  </a:lnTo>
                  <a:lnTo>
                    <a:pt x="1280" y="300"/>
                  </a:lnTo>
                  <a:lnTo>
                    <a:pt x="1282" y="302"/>
                  </a:lnTo>
                  <a:lnTo>
                    <a:pt x="1282" y="304"/>
                  </a:lnTo>
                  <a:lnTo>
                    <a:pt x="1280" y="304"/>
                  </a:lnTo>
                  <a:lnTo>
                    <a:pt x="1280" y="306"/>
                  </a:lnTo>
                  <a:lnTo>
                    <a:pt x="1282" y="306"/>
                  </a:lnTo>
                  <a:lnTo>
                    <a:pt x="1284" y="306"/>
                  </a:lnTo>
                  <a:lnTo>
                    <a:pt x="1284" y="308"/>
                  </a:lnTo>
                  <a:lnTo>
                    <a:pt x="1282" y="308"/>
                  </a:lnTo>
                  <a:lnTo>
                    <a:pt x="1282" y="310"/>
                  </a:lnTo>
                  <a:lnTo>
                    <a:pt x="1280" y="310"/>
                  </a:lnTo>
                  <a:lnTo>
                    <a:pt x="1278" y="312"/>
                  </a:lnTo>
                  <a:lnTo>
                    <a:pt x="1280" y="312"/>
                  </a:lnTo>
                  <a:lnTo>
                    <a:pt x="1282" y="310"/>
                  </a:lnTo>
                  <a:lnTo>
                    <a:pt x="1284" y="310"/>
                  </a:lnTo>
                  <a:lnTo>
                    <a:pt x="1284" y="312"/>
                  </a:lnTo>
                  <a:lnTo>
                    <a:pt x="1284" y="316"/>
                  </a:lnTo>
                  <a:lnTo>
                    <a:pt x="1284" y="318"/>
                  </a:lnTo>
                  <a:lnTo>
                    <a:pt x="1282" y="318"/>
                  </a:lnTo>
                  <a:lnTo>
                    <a:pt x="1278" y="320"/>
                  </a:lnTo>
                  <a:lnTo>
                    <a:pt x="1280" y="320"/>
                  </a:lnTo>
                  <a:lnTo>
                    <a:pt x="1284" y="320"/>
                  </a:lnTo>
                  <a:lnTo>
                    <a:pt x="1286" y="320"/>
                  </a:lnTo>
                  <a:lnTo>
                    <a:pt x="1284" y="322"/>
                  </a:lnTo>
                  <a:lnTo>
                    <a:pt x="1284" y="324"/>
                  </a:lnTo>
                  <a:lnTo>
                    <a:pt x="1282" y="324"/>
                  </a:lnTo>
                  <a:lnTo>
                    <a:pt x="1282" y="326"/>
                  </a:lnTo>
                  <a:lnTo>
                    <a:pt x="1280" y="326"/>
                  </a:lnTo>
                  <a:lnTo>
                    <a:pt x="1278" y="328"/>
                  </a:lnTo>
                  <a:lnTo>
                    <a:pt x="1276" y="328"/>
                  </a:lnTo>
                  <a:lnTo>
                    <a:pt x="1274" y="328"/>
                  </a:lnTo>
                  <a:lnTo>
                    <a:pt x="1272" y="330"/>
                  </a:lnTo>
                  <a:lnTo>
                    <a:pt x="1270" y="330"/>
                  </a:lnTo>
                  <a:lnTo>
                    <a:pt x="1270" y="332"/>
                  </a:lnTo>
                  <a:lnTo>
                    <a:pt x="1272" y="330"/>
                  </a:lnTo>
                  <a:lnTo>
                    <a:pt x="1274" y="330"/>
                  </a:lnTo>
                  <a:lnTo>
                    <a:pt x="1278" y="328"/>
                  </a:lnTo>
                  <a:lnTo>
                    <a:pt x="1280" y="328"/>
                  </a:lnTo>
                  <a:lnTo>
                    <a:pt x="1282" y="328"/>
                  </a:lnTo>
                  <a:lnTo>
                    <a:pt x="1284" y="328"/>
                  </a:lnTo>
                  <a:lnTo>
                    <a:pt x="1284" y="326"/>
                  </a:lnTo>
                  <a:lnTo>
                    <a:pt x="1284" y="328"/>
                  </a:lnTo>
                  <a:lnTo>
                    <a:pt x="1284" y="330"/>
                  </a:lnTo>
                  <a:lnTo>
                    <a:pt x="1282" y="332"/>
                  </a:lnTo>
                  <a:lnTo>
                    <a:pt x="1284" y="332"/>
                  </a:lnTo>
                  <a:lnTo>
                    <a:pt x="1286" y="332"/>
                  </a:lnTo>
                  <a:lnTo>
                    <a:pt x="1288" y="332"/>
                  </a:lnTo>
                  <a:lnTo>
                    <a:pt x="1290" y="332"/>
                  </a:lnTo>
                  <a:lnTo>
                    <a:pt x="1292" y="332"/>
                  </a:lnTo>
                  <a:lnTo>
                    <a:pt x="1292" y="334"/>
                  </a:lnTo>
                  <a:lnTo>
                    <a:pt x="1294" y="334"/>
                  </a:lnTo>
                  <a:lnTo>
                    <a:pt x="1296" y="336"/>
                  </a:lnTo>
                  <a:lnTo>
                    <a:pt x="1294" y="336"/>
                  </a:lnTo>
                  <a:lnTo>
                    <a:pt x="1294" y="338"/>
                  </a:lnTo>
                  <a:lnTo>
                    <a:pt x="1292" y="338"/>
                  </a:lnTo>
                  <a:lnTo>
                    <a:pt x="1290" y="336"/>
                  </a:lnTo>
                  <a:lnTo>
                    <a:pt x="1290" y="338"/>
                  </a:lnTo>
                  <a:lnTo>
                    <a:pt x="1290" y="340"/>
                  </a:lnTo>
                  <a:lnTo>
                    <a:pt x="1290" y="342"/>
                  </a:lnTo>
                  <a:lnTo>
                    <a:pt x="1292" y="342"/>
                  </a:lnTo>
                  <a:lnTo>
                    <a:pt x="1292" y="344"/>
                  </a:lnTo>
                  <a:lnTo>
                    <a:pt x="1290" y="344"/>
                  </a:lnTo>
                  <a:lnTo>
                    <a:pt x="1288" y="344"/>
                  </a:lnTo>
                  <a:lnTo>
                    <a:pt x="1288" y="346"/>
                  </a:lnTo>
                  <a:lnTo>
                    <a:pt x="1286" y="348"/>
                  </a:lnTo>
                  <a:lnTo>
                    <a:pt x="1284" y="348"/>
                  </a:lnTo>
                  <a:lnTo>
                    <a:pt x="1286" y="348"/>
                  </a:lnTo>
                  <a:lnTo>
                    <a:pt x="1288" y="348"/>
                  </a:lnTo>
                  <a:lnTo>
                    <a:pt x="1290" y="348"/>
                  </a:lnTo>
                  <a:lnTo>
                    <a:pt x="1292" y="348"/>
                  </a:lnTo>
                  <a:lnTo>
                    <a:pt x="1294" y="348"/>
                  </a:lnTo>
                  <a:lnTo>
                    <a:pt x="1294" y="350"/>
                  </a:lnTo>
                  <a:lnTo>
                    <a:pt x="1294" y="352"/>
                  </a:lnTo>
                  <a:lnTo>
                    <a:pt x="1292" y="352"/>
                  </a:lnTo>
                  <a:lnTo>
                    <a:pt x="1290" y="352"/>
                  </a:lnTo>
                  <a:lnTo>
                    <a:pt x="1288" y="352"/>
                  </a:lnTo>
                  <a:lnTo>
                    <a:pt x="1286" y="354"/>
                  </a:lnTo>
                  <a:lnTo>
                    <a:pt x="1288" y="354"/>
                  </a:lnTo>
                  <a:lnTo>
                    <a:pt x="1290" y="354"/>
                  </a:lnTo>
                  <a:lnTo>
                    <a:pt x="1292" y="354"/>
                  </a:lnTo>
                  <a:lnTo>
                    <a:pt x="1292" y="356"/>
                  </a:lnTo>
                  <a:lnTo>
                    <a:pt x="1290" y="356"/>
                  </a:lnTo>
                  <a:lnTo>
                    <a:pt x="1290" y="358"/>
                  </a:lnTo>
                  <a:lnTo>
                    <a:pt x="1290" y="360"/>
                  </a:lnTo>
                  <a:lnTo>
                    <a:pt x="1288" y="360"/>
                  </a:lnTo>
                  <a:lnTo>
                    <a:pt x="1286" y="360"/>
                  </a:lnTo>
                  <a:lnTo>
                    <a:pt x="1286" y="358"/>
                  </a:lnTo>
                  <a:lnTo>
                    <a:pt x="1288" y="358"/>
                  </a:lnTo>
                  <a:lnTo>
                    <a:pt x="1288" y="356"/>
                  </a:lnTo>
                  <a:lnTo>
                    <a:pt x="1286" y="356"/>
                  </a:lnTo>
                  <a:lnTo>
                    <a:pt x="1284" y="356"/>
                  </a:lnTo>
                  <a:lnTo>
                    <a:pt x="1282" y="356"/>
                  </a:lnTo>
                  <a:lnTo>
                    <a:pt x="1282" y="358"/>
                  </a:lnTo>
                  <a:lnTo>
                    <a:pt x="1284" y="358"/>
                  </a:lnTo>
                  <a:lnTo>
                    <a:pt x="1284" y="360"/>
                  </a:lnTo>
                  <a:lnTo>
                    <a:pt x="1282" y="360"/>
                  </a:lnTo>
                  <a:lnTo>
                    <a:pt x="1280" y="360"/>
                  </a:lnTo>
                  <a:lnTo>
                    <a:pt x="1276" y="358"/>
                  </a:lnTo>
                  <a:lnTo>
                    <a:pt x="1272" y="356"/>
                  </a:lnTo>
                  <a:lnTo>
                    <a:pt x="1272" y="358"/>
                  </a:lnTo>
                  <a:lnTo>
                    <a:pt x="1274" y="358"/>
                  </a:lnTo>
                  <a:lnTo>
                    <a:pt x="1278" y="360"/>
                  </a:lnTo>
                  <a:lnTo>
                    <a:pt x="1276" y="360"/>
                  </a:lnTo>
                  <a:lnTo>
                    <a:pt x="1278" y="362"/>
                  </a:lnTo>
                  <a:lnTo>
                    <a:pt x="1282" y="362"/>
                  </a:lnTo>
                  <a:lnTo>
                    <a:pt x="1284" y="362"/>
                  </a:lnTo>
                  <a:lnTo>
                    <a:pt x="1284" y="364"/>
                  </a:lnTo>
                  <a:lnTo>
                    <a:pt x="1282" y="364"/>
                  </a:lnTo>
                  <a:lnTo>
                    <a:pt x="1280" y="364"/>
                  </a:lnTo>
                  <a:lnTo>
                    <a:pt x="1278" y="364"/>
                  </a:lnTo>
                  <a:lnTo>
                    <a:pt x="1276" y="364"/>
                  </a:lnTo>
                  <a:lnTo>
                    <a:pt x="1276" y="366"/>
                  </a:lnTo>
                  <a:lnTo>
                    <a:pt x="1278" y="366"/>
                  </a:lnTo>
                  <a:lnTo>
                    <a:pt x="1280" y="366"/>
                  </a:lnTo>
                  <a:lnTo>
                    <a:pt x="1282" y="366"/>
                  </a:lnTo>
                  <a:lnTo>
                    <a:pt x="1282" y="368"/>
                  </a:lnTo>
                  <a:lnTo>
                    <a:pt x="1280" y="368"/>
                  </a:lnTo>
                  <a:lnTo>
                    <a:pt x="1278" y="368"/>
                  </a:lnTo>
                  <a:lnTo>
                    <a:pt x="1276" y="368"/>
                  </a:lnTo>
                  <a:lnTo>
                    <a:pt x="1276" y="370"/>
                  </a:lnTo>
                  <a:lnTo>
                    <a:pt x="1278" y="370"/>
                  </a:lnTo>
                  <a:lnTo>
                    <a:pt x="1280" y="370"/>
                  </a:lnTo>
                  <a:lnTo>
                    <a:pt x="1284" y="370"/>
                  </a:lnTo>
                  <a:lnTo>
                    <a:pt x="1284" y="372"/>
                  </a:lnTo>
                  <a:lnTo>
                    <a:pt x="1284" y="374"/>
                  </a:lnTo>
                  <a:lnTo>
                    <a:pt x="1282" y="374"/>
                  </a:lnTo>
                  <a:lnTo>
                    <a:pt x="1284" y="376"/>
                  </a:lnTo>
                  <a:lnTo>
                    <a:pt x="1286" y="376"/>
                  </a:lnTo>
                  <a:lnTo>
                    <a:pt x="1288" y="376"/>
                  </a:lnTo>
                  <a:lnTo>
                    <a:pt x="1290" y="376"/>
                  </a:lnTo>
                  <a:lnTo>
                    <a:pt x="1290" y="378"/>
                  </a:lnTo>
                  <a:lnTo>
                    <a:pt x="1292" y="376"/>
                  </a:lnTo>
                  <a:lnTo>
                    <a:pt x="1294" y="376"/>
                  </a:lnTo>
                  <a:lnTo>
                    <a:pt x="1294" y="378"/>
                  </a:lnTo>
                  <a:lnTo>
                    <a:pt x="1292" y="378"/>
                  </a:lnTo>
                  <a:lnTo>
                    <a:pt x="1292" y="380"/>
                  </a:lnTo>
                  <a:lnTo>
                    <a:pt x="1290" y="380"/>
                  </a:lnTo>
                  <a:lnTo>
                    <a:pt x="1292" y="382"/>
                  </a:lnTo>
                  <a:lnTo>
                    <a:pt x="1292" y="380"/>
                  </a:lnTo>
                  <a:lnTo>
                    <a:pt x="1294" y="380"/>
                  </a:lnTo>
                  <a:lnTo>
                    <a:pt x="1294" y="378"/>
                  </a:lnTo>
                  <a:lnTo>
                    <a:pt x="1296" y="378"/>
                  </a:lnTo>
                  <a:lnTo>
                    <a:pt x="1296" y="380"/>
                  </a:lnTo>
                  <a:lnTo>
                    <a:pt x="1294" y="380"/>
                  </a:lnTo>
                  <a:lnTo>
                    <a:pt x="1294" y="382"/>
                  </a:lnTo>
                  <a:lnTo>
                    <a:pt x="1294" y="384"/>
                  </a:lnTo>
                  <a:lnTo>
                    <a:pt x="1296" y="384"/>
                  </a:lnTo>
                  <a:lnTo>
                    <a:pt x="1298" y="384"/>
                  </a:lnTo>
                  <a:lnTo>
                    <a:pt x="1298" y="386"/>
                  </a:lnTo>
                  <a:lnTo>
                    <a:pt x="1296" y="386"/>
                  </a:lnTo>
                  <a:lnTo>
                    <a:pt x="1296" y="388"/>
                  </a:lnTo>
                  <a:lnTo>
                    <a:pt x="1294" y="388"/>
                  </a:lnTo>
                  <a:lnTo>
                    <a:pt x="1296" y="388"/>
                  </a:lnTo>
                  <a:lnTo>
                    <a:pt x="1298" y="386"/>
                  </a:lnTo>
                  <a:lnTo>
                    <a:pt x="1300" y="386"/>
                  </a:lnTo>
                  <a:lnTo>
                    <a:pt x="1298" y="388"/>
                  </a:lnTo>
                  <a:lnTo>
                    <a:pt x="1296" y="388"/>
                  </a:lnTo>
                  <a:lnTo>
                    <a:pt x="1292" y="392"/>
                  </a:lnTo>
                  <a:lnTo>
                    <a:pt x="1294" y="392"/>
                  </a:lnTo>
                  <a:lnTo>
                    <a:pt x="1290" y="396"/>
                  </a:lnTo>
                  <a:lnTo>
                    <a:pt x="1292" y="396"/>
                  </a:lnTo>
                  <a:lnTo>
                    <a:pt x="1296" y="392"/>
                  </a:lnTo>
                  <a:lnTo>
                    <a:pt x="1298" y="392"/>
                  </a:lnTo>
                  <a:lnTo>
                    <a:pt x="1300" y="392"/>
                  </a:lnTo>
                  <a:lnTo>
                    <a:pt x="1298" y="394"/>
                  </a:lnTo>
                  <a:lnTo>
                    <a:pt x="1296" y="396"/>
                  </a:lnTo>
                  <a:lnTo>
                    <a:pt x="1294" y="396"/>
                  </a:lnTo>
                  <a:lnTo>
                    <a:pt x="1296" y="396"/>
                  </a:lnTo>
                  <a:lnTo>
                    <a:pt x="1298" y="396"/>
                  </a:lnTo>
                  <a:lnTo>
                    <a:pt x="1298" y="394"/>
                  </a:lnTo>
                  <a:lnTo>
                    <a:pt x="1300" y="394"/>
                  </a:lnTo>
                  <a:lnTo>
                    <a:pt x="1300" y="392"/>
                  </a:lnTo>
                  <a:lnTo>
                    <a:pt x="1302" y="392"/>
                  </a:lnTo>
                  <a:lnTo>
                    <a:pt x="1304" y="392"/>
                  </a:lnTo>
                  <a:lnTo>
                    <a:pt x="1304" y="390"/>
                  </a:lnTo>
                  <a:lnTo>
                    <a:pt x="1306" y="390"/>
                  </a:lnTo>
                  <a:lnTo>
                    <a:pt x="1306" y="392"/>
                  </a:lnTo>
                  <a:lnTo>
                    <a:pt x="1306" y="394"/>
                  </a:lnTo>
                  <a:lnTo>
                    <a:pt x="1304" y="394"/>
                  </a:lnTo>
                  <a:lnTo>
                    <a:pt x="1302" y="394"/>
                  </a:lnTo>
                  <a:lnTo>
                    <a:pt x="1300" y="394"/>
                  </a:lnTo>
                  <a:lnTo>
                    <a:pt x="1300" y="396"/>
                  </a:lnTo>
                  <a:lnTo>
                    <a:pt x="1304" y="396"/>
                  </a:lnTo>
                  <a:lnTo>
                    <a:pt x="1306" y="394"/>
                  </a:lnTo>
                  <a:lnTo>
                    <a:pt x="1308" y="394"/>
                  </a:lnTo>
                  <a:lnTo>
                    <a:pt x="1310" y="394"/>
                  </a:lnTo>
                  <a:lnTo>
                    <a:pt x="1310" y="396"/>
                  </a:lnTo>
                  <a:lnTo>
                    <a:pt x="1308" y="396"/>
                  </a:lnTo>
                  <a:lnTo>
                    <a:pt x="1306" y="396"/>
                  </a:lnTo>
                  <a:lnTo>
                    <a:pt x="1304" y="398"/>
                  </a:lnTo>
                  <a:lnTo>
                    <a:pt x="1306" y="398"/>
                  </a:lnTo>
                  <a:lnTo>
                    <a:pt x="1310" y="396"/>
                  </a:lnTo>
                  <a:lnTo>
                    <a:pt x="1312" y="394"/>
                  </a:lnTo>
                  <a:lnTo>
                    <a:pt x="1316" y="392"/>
                  </a:lnTo>
                  <a:lnTo>
                    <a:pt x="1316" y="394"/>
                  </a:lnTo>
                  <a:lnTo>
                    <a:pt x="1314" y="394"/>
                  </a:lnTo>
                  <a:lnTo>
                    <a:pt x="1314" y="396"/>
                  </a:lnTo>
                  <a:lnTo>
                    <a:pt x="1312" y="396"/>
                  </a:lnTo>
                  <a:lnTo>
                    <a:pt x="1310" y="396"/>
                  </a:lnTo>
                  <a:lnTo>
                    <a:pt x="1312" y="396"/>
                  </a:lnTo>
                  <a:lnTo>
                    <a:pt x="1314" y="396"/>
                  </a:lnTo>
                  <a:lnTo>
                    <a:pt x="1316" y="396"/>
                  </a:lnTo>
                  <a:lnTo>
                    <a:pt x="1318" y="394"/>
                  </a:lnTo>
                  <a:lnTo>
                    <a:pt x="1318" y="396"/>
                  </a:lnTo>
                  <a:lnTo>
                    <a:pt x="1316" y="396"/>
                  </a:lnTo>
                  <a:lnTo>
                    <a:pt x="1318" y="396"/>
                  </a:lnTo>
                  <a:lnTo>
                    <a:pt x="1318" y="398"/>
                  </a:lnTo>
                  <a:lnTo>
                    <a:pt x="1316" y="398"/>
                  </a:lnTo>
                  <a:lnTo>
                    <a:pt x="1318" y="400"/>
                  </a:lnTo>
                  <a:lnTo>
                    <a:pt x="1320" y="400"/>
                  </a:lnTo>
                  <a:lnTo>
                    <a:pt x="1322" y="402"/>
                  </a:lnTo>
                  <a:lnTo>
                    <a:pt x="1324" y="402"/>
                  </a:lnTo>
                  <a:lnTo>
                    <a:pt x="1326" y="402"/>
                  </a:lnTo>
                  <a:lnTo>
                    <a:pt x="1326" y="400"/>
                  </a:lnTo>
                  <a:lnTo>
                    <a:pt x="1328" y="400"/>
                  </a:lnTo>
                  <a:lnTo>
                    <a:pt x="1330" y="400"/>
                  </a:lnTo>
                  <a:lnTo>
                    <a:pt x="1330" y="398"/>
                  </a:lnTo>
                  <a:lnTo>
                    <a:pt x="1332" y="398"/>
                  </a:lnTo>
                  <a:lnTo>
                    <a:pt x="1334" y="398"/>
                  </a:lnTo>
                  <a:lnTo>
                    <a:pt x="1332" y="400"/>
                  </a:lnTo>
                  <a:lnTo>
                    <a:pt x="1334" y="400"/>
                  </a:lnTo>
                  <a:lnTo>
                    <a:pt x="1332" y="402"/>
                  </a:lnTo>
                  <a:lnTo>
                    <a:pt x="1334" y="402"/>
                  </a:lnTo>
                  <a:lnTo>
                    <a:pt x="1334" y="404"/>
                  </a:lnTo>
                  <a:lnTo>
                    <a:pt x="1336" y="404"/>
                  </a:lnTo>
                  <a:lnTo>
                    <a:pt x="1338" y="404"/>
                  </a:lnTo>
                  <a:lnTo>
                    <a:pt x="1340" y="404"/>
                  </a:lnTo>
                  <a:lnTo>
                    <a:pt x="1342" y="406"/>
                  </a:lnTo>
                  <a:lnTo>
                    <a:pt x="1340" y="406"/>
                  </a:lnTo>
                  <a:lnTo>
                    <a:pt x="1340" y="408"/>
                  </a:lnTo>
                  <a:lnTo>
                    <a:pt x="1338" y="408"/>
                  </a:lnTo>
                  <a:lnTo>
                    <a:pt x="1336" y="410"/>
                  </a:lnTo>
                  <a:lnTo>
                    <a:pt x="1334" y="410"/>
                  </a:lnTo>
                  <a:lnTo>
                    <a:pt x="1332" y="410"/>
                  </a:lnTo>
                  <a:lnTo>
                    <a:pt x="1328" y="410"/>
                  </a:lnTo>
                  <a:lnTo>
                    <a:pt x="1326" y="410"/>
                  </a:lnTo>
                  <a:lnTo>
                    <a:pt x="1326" y="412"/>
                  </a:lnTo>
                  <a:lnTo>
                    <a:pt x="1328" y="412"/>
                  </a:lnTo>
                  <a:lnTo>
                    <a:pt x="1324" y="414"/>
                  </a:lnTo>
                  <a:lnTo>
                    <a:pt x="1328" y="414"/>
                  </a:lnTo>
                  <a:lnTo>
                    <a:pt x="1330" y="414"/>
                  </a:lnTo>
                  <a:lnTo>
                    <a:pt x="1332" y="414"/>
                  </a:lnTo>
                  <a:lnTo>
                    <a:pt x="1336" y="414"/>
                  </a:lnTo>
                  <a:lnTo>
                    <a:pt x="1336" y="416"/>
                  </a:lnTo>
                  <a:lnTo>
                    <a:pt x="1336" y="418"/>
                  </a:lnTo>
                  <a:lnTo>
                    <a:pt x="1338" y="422"/>
                  </a:lnTo>
                  <a:lnTo>
                    <a:pt x="1340" y="424"/>
                  </a:lnTo>
                  <a:lnTo>
                    <a:pt x="1338" y="426"/>
                  </a:lnTo>
                  <a:lnTo>
                    <a:pt x="1334" y="426"/>
                  </a:lnTo>
                  <a:lnTo>
                    <a:pt x="1332" y="428"/>
                  </a:lnTo>
                  <a:lnTo>
                    <a:pt x="1334" y="430"/>
                  </a:lnTo>
                  <a:lnTo>
                    <a:pt x="1332" y="430"/>
                  </a:lnTo>
                  <a:lnTo>
                    <a:pt x="1332" y="432"/>
                  </a:lnTo>
                  <a:lnTo>
                    <a:pt x="1334" y="432"/>
                  </a:lnTo>
                  <a:lnTo>
                    <a:pt x="1336" y="428"/>
                  </a:lnTo>
                  <a:lnTo>
                    <a:pt x="1338" y="428"/>
                  </a:lnTo>
                  <a:lnTo>
                    <a:pt x="1340" y="426"/>
                  </a:lnTo>
                  <a:lnTo>
                    <a:pt x="1340" y="424"/>
                  </a:lnTo>
                  <a:lnTo>
                    <a:pt x="1342" y="424"/>
                  </a:lnTo>
                  <a:lnTo>
                    <a:pt x="1342" y="426"/>
                  </a:lnTo>
                  <a:lnTo>
                    <a:pt x="1344" y="426"/>
                  </a:lnTo>
                  <a:lnTo>
                    <a:pt x="1346" y="426"/>
                  </a:lnTo>
                  <a:lnTo>
                    <a:pt x="1346" y="428"/>
                  </a:lnTo>
                  <a:lnTo>
                    <a:pt x="1352" y="430"/>
                  </a:lnTo>
                  <a:lnTo>
                    <a:pt x="1354" y="432"/>
                  </a:lnTo>
                  <a:lnTo>
                    <a:pt x="1356" y="432"/>
                  </a:lnTo>
                  <a:lnTo>
                    <a:pt x="1356" y="434"/>
                  </a:lnTo>
                  <a:lnTo>
                    <a:pt x="1358" y="434"/>
                  </a:lnTo>
                  <a:lnTo>
                    <a:pt x="1358" y="436"/>
                  </a:lnTo>
                  <a:lnTo>
                    <a:pt x="1360" y="436"/>
                  </a:lnTo>
                  <a:lnTo>
                    <a:pt x="1358" y="440"/>
                  </a:lnTo>
                  <a:lnTo>
                    <a:pt x="1358" y="442"/>
                  </a:lnTo>
                  <a:lnTo>
                    <a:pt x="1356" y="442"/>
                  </a:lnTo>
                  <a:lnTo>
                    <a:pt x="1354" y="442"/>
                  </a:lnTo>
                  <a:lnTo>
                    <a:pt x="1354" y="444"/>
                  </a:lnTo>
                  <a:lnTo>
                    <a:pt x="1356" y="444"/>
                  </a:lnTo>
                  <a:lnTo>
                    <a:pt x="1354" y="444"/>
                  </a:lnTo>
                  <a:lnTo>
                    <a:pt x="1352" y="446"/>
                  </a:lnTo>
                  <a:lnTo>
                    <a:pt x="1350" y="446"/>
                  </a:lnTo>
                  <a:lnTo>
                    <a:pt x="1350" y="448"/>
                  </a:lnTo>
                  <a:lnTo>
                    <a:pt x="1348" y="448"/>
                  </a:lnTo>
                  <a:lnTo>
                    <a:pt x="1348" y="450"/>
                  </a:lnTo>
                  <a:lnTo>
                    <a:pt x="1346" y="452"/>
                  </a:lnTo>
                  <a:lnTo>
                    <a:pt x="1348" y="452"/>
                  </a:lnTo>
                  <a:lnTo>
                    <a:pt x="1352" y="452"/>
                  </a:lnTo>
                  <a:lnTo>
                    <a:pt x="1354" y="452"/>
                  </a:lnTo>
                  <a:lnTo>
                    <a:pt x="1354" y="454"/>
                  </a:lnTo>
                  <a:lnTo>
                    <a:pt x="1354" y="456"/>
                  </a:lnTo>
                  <a:lnTo>
                    <a:pt x="1352" y="456"/>
                  </a:lnTo>
                  <a:lnTo>
                    <a:pt x="1350" y="456"/>
                  </a:lnTo>
                  <a:lnTo>
                    <a:pt x="1352" y="458"/>
                  </a:lnTo>
                  <a:lnTo>
                    <a:pt x="1352" y="460"/>
                  </a:lnTo>
                  <a:lnTo>
                    <a:pt x="1352" y="462"/>
                  </a:lnTo>
                  <a:lnTo>
                    <a:pt x="1350" y="462"/>
                  </a:lnTo>
                  <a:lnTo>
                    <a:pt x="1346" y="466"/>
                  </a:lnTo>
                  <a:lnTo>
                    <a:pt x="1344" y="466"/>
                  </a:lnTo>
                  <a:lnTo>
                    <a:pt x="1340" y="470"/>
                  </a:lnTo>
                  <a:lnTo>
                    <a:pt x="1338" y="470"/>
                  </a:lnTo>
                  <a:lnTo>
                    <a:pt x="1336" y="470"/>
                  </a:lnTo>
                  <a:lnTo>
                    <a:pt x="1334" y="472"/>
                  </a:lnTo>
                  <a:lnTo>
                    <a:pt x="1330" y="474"/>
                  </a:lnTo>
                  <a:lnTo>
                    <a:pt x="1328" y="476"/>
                  </a:lnTo>
                  <a:lnTo>
                    <a:pt x="1324" y="478"/>
                  </a:lnTo>
                  <a:lnTo>
                    <a:pt x="1322" y="478"/>
                  </a:lnTo>
                  <a:lnTo>
                    <a:pt x="1320" y="478"/>
                  </a:lnTo>
                  <a:lnTo>
                    <a:pt x="1320" y="476"/>
                  </a:lnTo>
                  <a:lnTo>
                    <a:pt x="1316" y="476"/>
                  </a:lnTo>
                  <a:lnTo>
                    <a:pt x="1316" y="478"/>
                  </a:lnTo>
                  <a:lnTo>
                    <a:pt x="1312" y="478"/>
                  </a:lnTo>
                  <a:lnTo>
                    <a:pt x="1310" y="478"/>
                  </a:lnTo>
                  <a:lnTo>
                    <a:pt x="1310" y="476"/>
                  </a:lnTo>
                  <a:lnTo>
                    <a:pt x="1306" y="478"/>
                  </a:lnTo>
                  <a:lnTo>
                    <a:pt x="1306" y="480"/>
                  </a:lnTo>
                  <a:lnTo>
                    <a:pt x="1304" y="480"/>
                  </a:lnTo>
                  <a:lnTo>
                    <a:pt x="1300" y="482"/>
                  </a:lnTo>
                  <a:lnTo>
                    <a:pt x="1298" y="482"/>
                  </a:lnTo>
                  <a:lnTo>
                    <a:pt x="1296" y="482"/>
                  </a:lnTo>
                  <a:lnTo>
                    <a:pt x="1292" y="482"/>
                  </a:lnTo>
                  <a:lnTo>
                    <a:pt x="1290" y="482"/>
                  </a:lnTo>
                  <a:lnTo>
                    <a:pt x="1290" y="484"/>
                  </a:lnTo>
                  <a:lnTo>
                    <a:pt x="1288" y="486"/>
                  </a:lnTo>
                  <a:lnTo>
                    <a:pt x="1284" y="486"/>
                  </a:lnTo>
                  <a:lnTo>
                    <a:pt x="1284" y="488"/>
                  </a:lnTo>
                  <a:lnTo>
                    <a:pt x="1284" y="492"/>
                  </a:lnTo>
                  <a:lnTo>
                    <a:pt x="1282" y="492"/>
                  </a:lnTo>
                  <a:lnTo>
                    <a:pt x="1280" y="492"/>
                  </a:lnTo>
                  <a:lnTo>
                    <a:pt x="1278" y="492"/>
                  </a:lnTo>
                  <a:lnTo>
                    <a:pt x="1274" y="494"/>
                  </a:lnTo>
                  <a:lnTo>
                    <a:pt x="1272" y="496"/>
                  </a:lnTo>
                  <a:lnTo>
                    <a:pt x="1270" y="498"/>
                  </a:lnTo>
                  <a:lnTo>
                    <a:pt x="1266" y="500"/>
                  </a:lnTo>
                  <a:lnTo>
                    <a:pt x="1264" y="500"/>
                  </a:lnTo>
                  <a:lnTo>
                    <a:pt x="1262" y="500"/>
                  </a:lnTo>
                  <a:lnTo>
                    <a:pt x="1262" y="502"/>
                  </a:lnTo>
                  <a:lnTo>
                    <a:pt x="1260" y="504"/>
                  </a:lnTo>
                  <a:lnTo>
                    <a:pt x="1258" y="504"/>
                  </a:lnTo>
                  <a:lnTo>
                    <a:pt x="1256" y="504"/>
                  </a:lnTo>
                  <a:lnTo>
                    <a:pt x="1254" y="504"/>
                  </a:lnTo>
                  <a:lnTo>
                    <a:pt x="1252" y="504"/>
                  </a:lnTo>
                  <a:lnTo>
                    <a:pt x="1250" y="504"/>
                  </a:lnTo>
                  <a:lnTo>
                    <a:pt x="1248" y="504"/>
                  </a:lnTo>
                  <a:lnTo>
                    <a:pt x="1246" y="504"/>
                  </a:lnTo>
                  <a:lnTo>
                    <a:pt x="1244" y="504"/>
                  </a:lnTo>
                  <a:lnTo>
                    <a:pt x="1240" y="504"/>
                  </a:lnTo>
                  <a:lnTo>
                    <a:pt x="1236" y="506"/>
                  </a:lnTo>
                  <a:lnTo>
                    <a:pt x="1234" y="506"/>
                  </a:lnTo>
                  <a:lnTo>
                    <a:pt x="1232" y="506"/>
                  </a:lnTo>
                  <a:lnTo>
                    <a:pt x="1230" y="506"/>
                  </a:lnTo>
                  <a:lnTo>
                    <a:pt x="1230" y="508"/>
                  </a:lnTo>
                  <a:lnTo>
                    <a:pt x="1228" y="508"/>
                  </a:lnTo>
                  <a:lnTo>
                    <a:pt x="1228" y="506"/>
                  </a:lnTo>
                  <a:lnTo>
                    <a:pt x="1226" y="504"/>
                  </a:lnTo>
                  <a:lnTo>
                    <a:pt x="1224" y="504"/>
                  </a:lnTo>
                  <a:lnTo>
                    <a:pt x="1220" y="504"/>
                  </a:lnTo>
                  <a:lnTo>
                    <a:pt x="1218" y="504"/>
                  </a:lnTo>
                  <a:lnTo>
                    <a:pt x="1216" y="502"/>
                  </a:lnTo>
                  <a:lnTo>
                    <a:pt x="1216" y="504"/>
                  </a:lnTo>
                  <a:lnTo>
                    <a:pt x="1214" y="504"/>
                  </a:lnTo>
                  <a:lnTo>
                    <a:pt x="1210" y="504"/>
                  </a:lnTo>
                  <a:lnTo>
                    <a:pt x="1204" y="502"/>
                  </a:lnTo>
                  <a:lnTo>
                    <a:pt x="1202" y="504"/>
                  </a:lnTo>
                  <a:lnTo>
                    <a:pt x="1200" y="504"/>
                  </a:lnTo>
                  <a:lnTo>
                    <a:pt x="1198" y="504"/>
                  </a:lnTo>
                  <a:lnTo>
                    <a:pt x="1196" y="504"/>
                  </a:lnTo>
                  <a:lnTo>
                    <a:pt x="1194" y="504"/>
                  </a:lnTo>
                  <a:lnTo>
                    <a:pt x="1192" y="504"/>
                  </a:lnTo>
                  <a:lnTo>
                    <a:pt x="1192" y="502"/>
                  </a:lnTo>
                  <a:lnTo>
                    <a:pt x="1190" y="502"/>
                  </a:lnTo>
                  <a:lnTo>
                    <a:pt x="1188" y="502"/>
                  </a:lnTo>
                  <a:lnTo>
                    <a:pt x="1186" y="504"/>
                  </a:lnTo>
                  <a:lnTo>
                    <a:pt x="1184" y="504"/>
                  </a:lnTo>
                  <a:lnTo>
                    <a:pt x="1182" y="502"/>
                  </a:lnTo>
                  <a:lnTo>
                    <a:pt x="1180" y="502"/>
                  </a:lnTo>
                  <a:lnTo>
                    <a:pt x="1176" y="504"/>
                  </a:lnTo>
                  <a:lnTo>
                    <a:pt x="1174" y="504"/>
                  </a:lnTo>
                  <a:lnTo>
                    <a:pt x="1172" y="504"/>
                  </a:lnTo>
                  <a:lnTo>
                    <a:pt x="1166" y="504"/>
                  </a:lnTo>
                  <a:lnTo>
                    <a:pt x="1166" y="502"/>
                  </a:lnTo>
                  <a:lnTo>
                    <a:pt x="1164" y="502"/>
                  </a:lnTo>
                  <a:lnTo>
                    <a:pt x="1162" y="502"/>
                  </a:lnTo>
                  <a:lnTo>
                    <a:pt x="1160" y="502"/>
                  </a:lnTo>
                  <a:lnTo>
                    <a:pt x="1160" y="504"/>
                  </a:lnTo>
                  <a:lnTo>
                    <a:pt x="1158" y="504"/>
                  </a:lnTo>
                  <a:lnTo>
                    <a:pt x="1156" y="504"/>
                  </a:lnTo>
                  <a:lnTo>
                    <a:pt x="1154" y="504"/>
                  </a:lnTo>
                  <a:lnTo>
                    <a:pt x="1152" y="504"/>
                  </a:lnTo>
                  <a:lnTo>
                    <a:pt x="1150" y="504"/>
                  </a:lnTo>
                  <a:lnTo>
                    <a:pt x="1148" y="506"/>
                  </a:lnTo>
                  <a:lnTo>
                    <a:pt x="1146" y="506"/>
                  </a:lnTo>
                  <a:lnTo>
                    <a:pt x="1144" y="504"/>
                  </a:lnTo>
                  <a:lnTo>
                    <a:pt x="1142" y="504"/>
                  </a:lnTo>
                  <a:lnTo>
                    <a:pt x="1140" y="504"/>
                  </a:lnTo>
                  <a:lnTo>
                    <a:pt x="1138" y="508"/>
                  </a:lnTo>
                  <a:lnTo>
                    <a:pt x="1134" y="510"/>
                  </a:lnTo>
                  <a:lnTo>
                    <a:pt x="1132" y="510"/>
                  </a:lnTo>
                  <a:lnTo>
                    <a:pt x="1132" y="512"/>
                  </a:lnTo>
                  <a:lnTo>
                    <a:pt x="1130" y="514"/>
                  </a:lnTo>
                  <a:lnTo>
                    <a:pt x="1128" y="514"/>
                  </a:lnTo>
                  <a:lnTo>
                    <a:pt x="1126" y="514"/>
                  </a:lnTo>
                  <a:lnTo>
                    <a:pt x="1126" y="516"/>
                  </a:lnTo>
                  <a:lnTo>
                    <a:pt x="1124" y="520"/>
                  </a:lnTo>
                  <a:lnTo>
                    <a:pt x="1122" y="520"/>
                  </a:lnTo>
                  <a:lnTo>
                    <a:pt x="1122" y="522"/>
                  </a:lnTo>
                  <a:lnTo>
                    <a:pt x="1118" y="526"/>
                  </a:lnTo>
                  <a:lnTo>
                    <a:pt x="1116" y="526"/>
                  </a:lnTo>
                  <a:lnTo>
                    <a:pt x="1114" y="526"/>
                  </a:lnTo>
                  <a:lnTo>
                    <a:pt x="1112" y="526"/>
                  </a:lnTo>
                  <a:lnTo>
                    <a:pt x="1108" y="526"/>
                  </a:lnTo>
                  <a:lnTo>
                    <a:pt x="1106" y="526"/>
                  </a:lnTo>
                  <a:lnTo>
                    <a:pt x="1104" y="528"/>
                  </a:lnTo>
                  <a:lnTo>
                    <a:pt x="1102" y="530"/>
                  </a:lnTo>
                  <a:lnTo>
                    <a:pt x="1102" y="532"/>
                  </a:lnTo>
                  <a:lnTo>
                    <a:pt x="1100" y="532"/>
                  </a:lnTo>
                  <a:lnTo>
                    <a:pt x="1098" y="532"/>
                  </a:lnTo>
                  <a:lnTo>
                    <a:pt x="1096" y="532"/>
                  </a:lnTo>
                  <a:lnTo>
                    <a:pt x="1094" y="532"/>
                  </a:lnTo>
                  <a:lnTo>
                    <a:pt x="1092" y="532"/>
                  </a:lnTo>
                  <a:lnTo>
                    <a:pt x="1092" y="534"/>
                  </a:lnTo>
                  <a:lnTo>
                    <a:pt x="1092" y="536"/>
                  </a:lnTo>
                  <a:lnTo>
                    <a:pt x="1088" y="538"/>
                  </a:lnTo>
                  <a:lnTo>
                    <a:pt x="1084" y="540"/>
                  </a:lnTo>
                  <a:lnTo>
                    <a:pt x="1082" y="540"/>
                  </a:lnTo>
                  <a:lnTo>
                    <a:pt x="1080" y="542"/>
                  </a:lnTo>
                  <a:lnTo>
                    <a:pt x="1078" y="542"/>
                  </a:lnTo>
                  <a:lnTo>
                    <a:pt x="1078" y="544"/>
                  </a:lnTo>
                  <a:lnTo>
                    <a:pt x="1076" y="544"/>
                  </a:lnTo>
                  <a:lnTo>
                    <a:pt x="1076" y="546"/>
                  </a:lnTo>
                  <a:lnTo>
                    <a:pt x="1072" y="548"/>
                  </a:lnTo>
                  <a:lnTo>
                    <a:pt x="1068" y="550"/>
                  </a:lnTo>
                  <a:lnTo>
                    <a:pt x="1066" y="552"/>
                  </a:lnTo>
                  <a:lnTo>
                    <a:pt x="1066" y="554"/>
                  </a:lnTo>
                  <a:lnTo>
                    <a:pt x="1064" y="554"/>
                  </a:lnTo>
                  <a:lnTo>
                    <a:pt x="1064" y="556"/>
                  </a:lnTo>
                  <a:lnTo>
                    <a:pt x="1062" y="558"/>
                  </a:lnTo>
                  <a:lnTo>
                    <a:pt x="1058" y="562"/>
                  </a:lnTo>
                  <a:lnTo>
                    <a:pt x="1056" y="562"/>
                  </a:lnTo>
                  <a:lnTo>
                    <a:pt x="1054" y="564"/>
                  </a:lnTo>
                  <a:lnTo>
                    <a:pt x="1052" y="566"/>
                  </a:lnTo>
                  <a:lnTo>
                    <a:pt x="1050" y="566"/>
                  </a:lnTo>
                  <a:lnTo>
                    <a:pt x="1050" y="568"/>
                  </a:lnTo>
                  <a:lnTo>
                    <a:pt x="1048" y="568"/>
                  </a:lnTo>
                  <a:lnTo>
                    <a:pt x="1046" y="570"/>
                  </a:lnTo>
                  <a:lnTo>
                    <a:pt x="1044" y="570"/>
                  </a:lnTo>
                  <a:lnTo>
                    <a:pt x="1044" y="572"/>
                  </a:lnTo>
                  <a:lnTo>
                    <a:pt x="1044" y="574"/>
                  </a:lnTo>
                  <a:lnTo>
                    <a:pt x="1040" y="576"/>
                  </a:lnTo>
                  <a:lnTo>
                    <a:pt x="1040" y="578"/>
                  </a:lnTo>
                  <a:lnTo>
                    <a:pt x="1038" y="578"/>
                  </a:lnTo>
                  <a:lnTo>
                    <a:pt x="1036" y="578"/>
                  </a:lnTo>
                  <a:lnTo>
                    <a:pt x="1034" y="578"/>
                  </a:lnTo>
                  <a:lnTo>
                    <a:pt x="1034" y="580"/>
                  </a:lnTo>
                  <a:lnTo>
                    <a:pt x="1036" y="580"/>
                  </a:lnTo>
                  <a:lnTo>
                    <a:pt x="1034" y="582"/>
                  </a:lnTo>
                  <a:lnTo>
                    <a:pt x="1032" y="582"/>
                  </a:lnTo>
                  <a:lnTo>
                    <a:pt x="1032" y="584"/>
                  </a:lnTo>
                  <a:lnTo>
                    <a:pt x="1036" y="582"/>
                  </a:lnTo>
                  <a:lnTo>
                    <a:pt x="1038" y="582"/>
                  </a:lnTo>
                  <a:lnTo>
                    <a:pt x="1040" y="580"/>
                  </a:lnTo>
                  <a:lnTo>
                    <a:pt x="1042" y="580"/>
                  </a:lnTo>
                  <a:lnTo>
                    <a:pt x="1044" y="578"/>
                  </a:lnTo>
                  <a:lnTo>
                    <a:pt x="1046" y="576"/>
                  </a:lnTo>
                  <a:lnTo>
                    <a:pt x="1046" y="574"/>
                  </a:lnTo>
                  <a:lnTo>
                    <a:pt x="1052" y="572"/>
                  </a:lnTo>
                  <a:lnTo>
                    <a:pt x="1052" y="570"/>
                  </a:lnTo>
                  <a:lnTo>
                    <a:pt x="1054" y="570"/>
                  </a:lnTo>
                  <a:lnTo>
                    <a:pt x="1056" y="568"/>
                  </a:lnTo>
                  <a:lnTo>
                    <a:pt x="1056" y="566"/>
                  </a:lnTo>
                  <a:lnTo>
                    <a:pt x="1060" y="566"/>
                  </a:lnTo>
                  <a:lnTo>
                    <a:pt x="1064" y="562"/>
                  </a:lnTo>
                  <a:lnTo>
                    <a:pt x="1066" y="560"/>
                  </a:lnTo>
                  <a:lnTo>
                    <a:pt x="1066" y="558"/>
                  </a:lnTo>
                  <a:lnTo>
                    <a:pt x="1068" y="558"/>
                  </a:lnTo>
                  <a:lnTo>
                    <a:pt x="1068" y="556"/>
                  </a:lnTo>
                  <a:lnTo>
                    <a:pt x="1070" y="556"/>
                  </a:lnTo>
                  <a:lnTo>
                    <a:pt x="1074" y="554"/>
                  </a:lnTo>
                  <a:lnTo>
                    <a:pt x="1078" y="552"/>
                  </a:lnTo>
                  <a:lnTo>
                    <a:pt x="1078" y="550"/>
                  </a:lnTo>
                  <a:lnTo>
                    <a:pt x="1080" y="550"/>
                  </a:lnTo>
                  <a:lnTo>
                    <a:pt x="1082" y="550"/>
                  </a:lnTo>
                  <a:lnTo>
                    <a:pt x="1082" y="548"/>
                  </a:lnTo>
                  <a:lnTo>
                    <a:pt x="1084" y="548"/>
                  </a:lnTo>
                  <a:lnTo>
                    <a:pt x="1088" y="546"/>
                  </a:lnTo>
                  <a:lnTo>
                    <a:pt x="1090" y="544"/>
                  </a:lnTo>
                  <a:lnTo>
                    <a:pt x="1092" y="544"/>
                  </a:lnTo>
                  <a:lnTo>
                    <a:pt x="1092" y="542"/>
                  </a:lnTo>
                  <a:lnTo>
                    <a:pt x="1094" y="542"/>
                  </a:lnTo>
                  <a:lnTo>
                    <a:pt x="1096" y="540"/>
                  </a:lnTo>
                  <a:lnTo>
                    <a:pt x="1098" y="540"/>
                  </a:lnTo>
                  <a:lnTo>
                    <a:pt x="1102" y="540"/>
                  </a:lnTo>
                  <a:lnTo>
                    <a:pt x="1108" y="538"/>
                  </a:lnTo>
                  <a:lnTo>
                    <a:pt x="1112" y="538"/>
                  </a:lnTo>
                  <a:lnTo>
                    <a:pt x="1118" y="536"/>
                  </a:lnTo>
                  <a:lnTo>
                    <a:pt x="1120" y="534"/>
                  </a:lnTo>
                  <a:lnTo>
                    <a:pt x="1122" y="534"/>
                  </a:lnTo>
                  <a:lnTo>
                    <a:pt x="1124" y="534"/>
                  </a:lnTo>
                  <a:lnTo>
                    <a:pt x="1128" y="532"/>
                  </a:lnTo>
                  <a:lnTo>
                    <a:pt x="1136" y="530"/>
                  </a:lnTo>
                  <a:lnTo>
                    <a:pt x="1138" y="530"/>
                  </a:lnTo>
                  <a:lnTo>
                    <a:pt x="1140" y="528"/>
                  </a:lnTo>
                  <a:lnTo>
                    <a:pt x="1144" y="528"/>
                  </a:lnTo>
                  <a:lnTo>
                    <a:pt x="1148" y="528"/>
                  </a:lnTo>
                  <a:lnTo>
                    <a:pt x="1152" y="528"/>
                  </a:lnTo>
                  <a:lnTo>
                    <a:pt x="1154" y="528"/>
                  </a:lnTo>
                  <a:lnTo>
                    <a:pt x="1160" y="528"/>
                  </a:lnTo>
                  <a:lnTo>
                    <a:pt x="1162" y="528"/>
                  </a:lnTo>
                  <a:lnTo>
                    <a:pt x="1164" y="530"/>
                  </a:lnTo>
                  <a:lnTo>
                    <a:pt x="1166" y="530"/>
                  </a:lnTo>
                  <a:lnTo>
                    <a:pt x="1168" y="530"/>
                  </a:lnTo>
                  <a:lnTo>
                    <a:pt x="1168" y="532"/>
                  </a:lnTo>
                  <a:lnTo>
                    <a:pt x="1170" y="534"/>
                  </a:lnTo>
                  <a:lnTo>
                    <a:pt x="1172" y="536"/>
                  </a:lnTo>
                  <a:lnTo>
                    <a:pt x="1174" y="540"/>
                  </a:lnTo>
                  <a:lnTo>
                    <a:pt x="1172" y="540"/>
                  </a:lnTo>
                  <a:lnTo>
                    <a:pt x="1172" y="538"/>
                  </a:lnTo>
                  <a:lnTo>
                    <a:pt x="1170" y="538"/>
                  </a:lnTo>
                  <a:lnTo>
                    <a:pt x="1168" y="536"/>
                  </a:lnTo>
                  <a:lnTo>
                    <a:pt x="1166" y="536"/>
                  </a:lnTo>
                  <a:lnTo>
                    <a:pt x="1168" y="538"/>
                  </a:lnTo>
                  <a:lnTo>
                    <a:pt x="1170" y="538"/>
                  </a:lnTo>
                  <a:lnTo>
                    <a:pt x="1170" y="540"/>
                  </a:lnTo>
                  <a:lnTo>
                    <a:pt x="1172" y="540"/>
                  </a:lnTo>
                  <a:lnTo>
                    <a:pt x="1170" y="540"/>
                  </a:lnTo>
                  <a:lnTo>
                    <a:pt x="1170" y="542"/>
                  </a:lnTo>
                  <a:lnTo>
                    <a:pt x="1170" y="544"/>
                  </a:lnTo>
                  <a:lnTo>
                    <a:pt x="1168" y="546"/>
                  </a:lnTo>
                  <a:lnTo>
                    <a:pt x="1164" y="546"/>
                  </a:lnTo>
                  <a:lnTo>
                    <a:pt x="1162" y="546"/>
                  </a:lnTo>
                  <a:lnTo>
                    <a:pt x="1160" y="548"/>
                  </a:lnTo>
                  <a:lnTo>
                    <a:pt x="1158" y="550"/>
                  </a:lnTo>
                  <a:lnTo>
                    <a:pt x="1156" y="550"/>
                  </a:lnTo>
                  <a:lnTo>
                    <a:pt x="1156" y="552"/>
                  </a:lnTo>
                  <a:lnTo>
                    <a:pt x="1154" y="552"/>
                  </a:lnTo>
                  <a:lnTo>
                    <a:pt x="1152" y="552"/>
                  </a:lnTo>
                  <a:lnTo>
                    <a:pt x="1148" y="554"/>
                  </a:lnTo>
                  <a:lnTo>
                    <a:pt x="1146" y="556"/>
                  </a:lnTo>
                  <a:lnTo>
                    <a:pt x="1144" y="556"/>
                  </a:lnTo>
                  <a:lnTo>
                    <a:pt x="1142" y="556"/>
                  </a:lnTo>
                  <a:lnTo>
                    <a:pt x="1142" y="554"/>
                  </a:lnTo>
                  <a:lnTo>
                    <a:pt x="1140" y="554"/>
                  </a:lnTo>
                  <a:lnTo>
                    <a:pt x="1138" y="554"/>
                  </a:lnTo>
                  <a:lnTo>
                    <a:pt x="1138" y="550"/>
                  </a:lnTo>
                  <a:lnTo>
                    <a:pt x="1136" y="552"/>
                  </a:lnTo>
                  <a:lnTo>
                    <a:pt x="1134" y="552"/>
                  </a:lnTo>
                  <a:lnTo>
                    <a:pt x="1132" y="554"/>
                  </a:lnTo>
                  <a:lnTo>
                    <a:pt x="1130" y="554"/>
                  </a:lnTo>
                  <a:lnTo>
                    <a:pt x="1126" y="552"/>
                  </a:lnTo>
                  <a:lnTo>
                    <a:pt x="1124" y="554"/>
                  </a:lnTo>
                  <a:lnTo>
                    <a:pt x="1126" y="554"/>
                  </a:lnTo>
                  <a:lnTo>
                    <a:pt x="1128" y="554"/>
                  </a:lnTo>
                  <a:lnTo>
                    <a:pt x="1128" y="556"/>
                  </a:lnTo>
                  <a:lnTo>
                    <a:pt x="1132" y="558"/>
                  </a:lnTo>
                  <a:lnTo>
                    <a:pt x="1134" y="558"/>
                  </a:lnTo>
                  <a:lnTo>
                    <a:pt x="1136" y="558"/>
                  </a:lnTo>
                  <a:lnTo>
                    <a:pt x="1138" y="558"/>
                  </a:lnTo>
                  <a:lnTo>
                    <a:pt x="1138" y="560"/>
                  </a:lnTo>
                  <a:lnTo>
                    <a:pt x="1138" y="562"/>
                  </a:lnTo>
                  <a:lnTo>
                    <a:pt x="1136" y="564"/>
                  </a:lnTo>
                  <a:lnTo>
                    <a:pt x="1138" y="564"/>
                  </a:lnTo>
                  <a:lnTo>
                    <a:pt x="1142" y="562"/>
                  </a:lnTo>
                  <a:lnTo>
                    <a:pt x="1144" y="560"/>
                  </a:lnTo>
                  <a:lnTo>
                    <a:pt x="1146" y="560"/>
                  </a:lnTo>
                  <a:lnTo>
                    <a:pt x="1148" y="560"/>
                  </a:lnTo>
                  <a:lnTo>
                    <a:pt x="1150" y="560"/>
                  </a:lnTo>
                  <a:lnTo>
                    <a:pt x="1152" y="560"/>
                  </a:lnTo>
                  <a:lnTo>
                    <a:pt x="1154" y="560"/>
                  </a:lnTo>
                  <a:lnTo>
                    <a:pt x="1156" y="560"/>
                  </a:lnTo>
                  <a:lnTo>
                    <a:pt x="1156" y="558"/>
                  </a:lnTo>
                  <a:lnTo>
                    <a:pt x="1158" y="558"/>
                  </a:lnTo>
                  <a:lnTo>
                    <a:pt x="1160" y="556"/>
                  </a:lnTo>
                  <a:lnTo>
                    <a:pt x="1160" y="558"/>
                  </a:lnTo>
                  <a:lnTo>
                    <a:pt x="1160" y="560"/>
                  </a:lnTo>
                  <a:lnTo>
                    <a:pt x="1158" y="560"/>
                  </a:lnTo>
                  <a:lnTo>
                    <a:pt x="1156" y="562"/>
                  </a:lnTo>
                  <a:lnTo>
                    <a:pt x="1154" y="562"/>
                  </a:lnTo>
                  <a:lnTo>
                    <a:pt x="1152" y="564"/>
                  </a:lnTo>
                  <a:lnTo>
                    <a:pt x="1150" y="566"/>
                  </a:lnTo>
                  <a:lnTo>
                    <a:pt x="1150" y="568"/>
                  </a:lnTo>
                  <a:lnTo>
                    <a:pt x="1148" y="568"/>
                  </a:lnTo>
                  <a:lnTo>
                    <a:pt x="1148" y="570"/>
                  </a:lnTo>
                  <a:lnTo>
                    <a:pt x="1148" y="572"/>
                  </a:lnTo>
                  <a:lnTo>
                    <a:pt x="1142" y="576"/>
                  </a:lnTo>
                  <a:lnTo>
                    <a:pt x="1140" y="576"/>
                  </a:lnTo>
                  <a:lnTo>
                    <a:pt x="1138" y="578"/>
                  </a:lnTo>
                  <a:lnTo>
                    <a:pt x="1140" y="578"/>
                  </a:lnTo>
                  <a:lnTo>
                    <a:pt x="1142" y="578"/>
                  </a:lnTo>
                  <a:lnTo>
                    <a:pt x="1144" y="578"/>
                  </a:lnTo>
                  <a:lnTo>
                    <a:pt x="1148" y="578"/>
                  </a:lnTo>
                  <a:lnTo>
                    <a:pt x="1146" y="580"/>
                  </a:lnTo>
                  <a:lnTo>
                    <a:pt x="1144" y="582"/>
                  </a:lnTo>
                  <a:lnTo>
                    <a:pt x="1144" y="584"/>
                  </a:lnTo>
                  <a:lnTo>
                    <a:pt x="1144" y="586"/>
                  </a:lnTo>
                  <a:lnTo>
                    <a:pt x="1146" y="586"/>
                  </a:lnTo>
                  <a:lnTo>
                    <a:pt x="1146" y="588"/>
                  </a:lnTo>
                  <a:lnTo>
                    <a:pt x="1146" y="590"/>
                  </a:lnTo>
                  <a:lnTo>
                    <a:pt x="1146" y="592"/>
                  </a:lnTo>
                  <a:lnTo>
                    <a:pt x="1146" y="594"/>
                  </a:lnTo>
                  <a:lnTo>
                    <a:pt x="1146" y="596"/>
                  </a:lnTo>
                  <a:lnTo>
                    <a:pt x="1148" y="596"/>
                  </a:lnTo>
                  <a:lnTo>
                    <a:pt x="1152" y="596"/>
                  </a:lnTo>
                  <a:lnTo>
                    <a:pt x="1154" y="598"/>
                  </a:lnTo>
                  <a:lnTo>
                    <a:pt x="1156" y="598"/>
                  </a:lnTo>
                  <a:lnTo>
                    <a:pt x="1158" y="598"/>
                  </a:lnTo>
                  <a:lnTo>
                    <a:pt x="1160" y="598"/>
                  </a:lnTo>
                  <a:lnTo>
                    <a:pt x="1160" y="600"/>
                  </a:lnTo>
                  <a:lnTo>
                    <a:pt x="1158" y="600"/>
                  </a:lnTo>
                  <a:lnTo>
                    <a:pt x="1156" y="600"/>
                  </a:lnTo>
                  <a:lnTo>
                    <a:pt x="1154" y="600"/>
                  </a:lnTo>
                  <a:lnTo>
                    <a:pt x="1152" y="602"/>
                  </a:lnTo>
                  <a:lnTo>
                    <a:pt x="1154" y="602"/>
                  </a:lnTo>
                  <a:lnTo>
                    <a:pt x="1156" y="602"/>
                  </a:lnTo>
                  <a:lnTo>
                    <a:pt x="1156" y="604"/>
                  </a:lnTo>
                  <a:lnTo>
                    <a:pt x="1158" y="606"/>
                  </a:lnTo>
                  <a:lnTo>
                    <a:pt x="1160" y="606"/>
                  </a:lnTo>
                  <a:lnTo>
                    <a:pt x="1162" y="604"/>
                  </a:lnTo>
                  <a:lnTo>
                    <a:pt x="1164" y="604"/>
                  </a:lnTo>
                  <a:lnTo>
                    <a:pt x="1164" y="606"/>
                  </a:lnTo>
                  <a:lnTo>
                    <a:pt x="1166" y="606"/>
                  </a:lnTo>
                  <a:lnTo>
                    <a:pt x="1168" y="606"/>
                  </a:lnTo>
                  <a:lnTo>
                    <a:pt x="1166" y="608"/>
                  </a:lnTo>
                  <a:lnTo>
                    <a:pt x="1168" y="608"/>
                  </a:lnTo>
                  <a:lnTo>
                    <a:pt x="1170" y="608"/>
                  </a:lnTo>
                  <a:lnTo>
                    <a:pt x="1170" y="606"/>
                  </a:lnTo>
                  <a:lnTo>
                    <a:pt x="1172" y="606"/>
                  </a:lnTo>
                  <a:lnTo>
                    <a:pt x="1178" y="608"/>
                  </a:lnTo>
                  <a:lnTo>
                    <a:pt x="1180" y="610"/>
                  </a:lnTo>
                  <a:lnTo>
                    <a:pt x="1182" y="612"/>
                  </a:lnTo>
                  <a:lnTo>
                    <a:pt x="1186" y="608"/>
                  </a:lnTo>
                  <a:lnTo>
                    <a:pt x="1188" y="608"/>
                  </a:lnTo>
                  <a:lnTo>
                    <a:pt x="1188" y="606"/>
                  </a:lnTo>
                  <a:lnTo>
                    <a:pt x="1190" y="606"/>
                  </a:lnTo>
                  <a:lnTo>
                    <a:pt x="1192" y="604"/>
                  </a:lnTo>
                  <a:lnTo>
                    <a:pt x="1192" y="606"/>
                  </a:lnTo>
                  <a:lnTo>
                    <a:pt x="1190" y="610"/>
                  </a:lnTo>
                  <a:lnTo>
                    <a:pt x="1192" y="610"/>
                  </a:lnTo>
                  <a:lnTo>
                    <a:pt x="1194" y="610"/>
                  </a:lnTo>
                  <a:lnTo>
                    <a:pt x="1194" y="612"/>
                  </a:lnTo>
                  <a:lnTo>
                    <a:pt x="1196" y="612"/>
                  </a:lnTo>
                  <a:lnTo>
                    <a:pt x="1196" y="610"/>
                  </a:lnTo>
                  <a:lnTo>
                    <a:pt x="1198" y="610"/>
                  </a:lnTo>
                  <a:lnTo>
                    <a:pt x="1200" y="610"/>
                  </a:lnTo>
                  <a:lnTo>
                    <a:pt x="1200" y="608"/>
                  </a:lnTo>
                  <a:lnTo>
                    <a:pt x="1200" y="606"/>
                  </a:lnTo>
                  <a:lnTo>
                    <a:pt x="1200" y="602"/>
                  </a:lnTo>
                  <a:lnTo>
                    <a:pt x="1202" y="598"/>
                  </a:lnTo>
                  <a:lnTo>
                    <a:pt x="1204" y="598"/>
                  </a:lnTo>
                  <a:lnTo>
                    <a:pt x="1206" y="596"/>
                  </a:lnTo>
                  <a:lnTo>
                    <a:pt x="1212" y="592"/>
                  </a:lnTo>
                  <a:lnTo>
                    <a:pt x="1212" y="590"/>
                  </a:lnTo>
                  <a:lnTo>
                    <a:pt x="1214" y="588"/>
                  </a:lnTo>
                  <a:lnTo>
                    <a:pt x="1216" y="588"/>
                  </a:lnTo>
                  <a:lnTo>
                    <a:pt x="1218" y="586"/>
                  </a:lnTo>
                  <a:lnTo>
                    <a:pt x="1218" y="584"/>
                  </a:lnTo>
                  <a:lnTo>
                    <a:pt x="1220" y="584"/>
                  </a:lnTo>
                  <a:lnTo>
                    <a:pt x="1222" y="582"/>
                  </a:lnTo>
                  <a:lnTo>
                    <a:pt x="1224" y="582"/>
                  </a:lnTo>
                  <a:lnTo>
                    <a:pt x="1224" y="580"/>
                  </a:lnTo>
                  <a:lnTo>
                    <a:pt x="1226" y="580"/>
                  </a:lnTo>
                  <a:lnTo>
                    <a:pt x="1228" y="580"/>
                  </a:lnTo>
                  <a:lnTo>
                    <a:pt x="1226" y="582"/>
                  </a:lnTo>
                  <a:lnTo>
                    <a:pt x="1228" y="584"/>
                  </a:lnTo>
                  <a:lnTo>
                    <a:pt x="1230" y="584"/>
                  </a:lnTo>
                  <a:lnTo>
                    <a:pt x="1228" y="586"/>
                  </a:lnTo>
                  <a:lnTo>
                    <a:pt x="1224" y="592"/>
                  </a:lnTo>
                  <a:lnTo>
                    <a:pt x="1222" y="594"/>
                  </a:lnTo>
                  <a:lnTo>
                    <a:pt x="1220" y="596"/>
                  </a:lnTo>
                  <a:lnTo>
                    <a:pt x="1222" y="596"/>
                  </a:lnTo>
                  <a:lnTo>
                    <a:pt x="1222" y="594"/>
                  </a:lnTo>
                  <a:lnTo>
                    <a:pt x="1224" y="594"/>
                  </a:lnTo>
                  <a:lnTo>
                    <a:pt x="1226" y="594"/>
                  </a:lnTo>
                  <a:lnTo>
                    <a:pt x="1228" y="596"/>
                  </a:lnTo>
                  <a:lnTo>
                    <a:pt x="1230" y="596"/>
                  </a:lnTo>
                  <a:lnTo>
                    <a:pt x="1232" y="598"/>
                  </a:lnTo>
                  <a:lnTo>
                    <a:pt x="1234" y="598"/>
                  </a:lnTo>
                  <a:lnTo>
                    <a:pt x="1234" y="600"/>
                  </a:lnTo>
                  <a:lnTo>
                    <a:pt x="1232" y="602"/>
                  </a:lnTo>
                  <a:lnTo>
                    <a:pt x="1232" y="604"/>
                  </a:lnTo>
                  <a:lnTo>
                    <a:pt x="1230" y="604"/>
                  </a:lnTo>
                  <a:lnTo>
                    <a:pt x="1226" y="606"/>
                  </a:lnTo>
                  <a:lnTo>
                    <a:pt x="1224" y="608"/>
                  </a:lnTo>
                  <a:lnTo>
                    <a:pt x="1224" y="610"/>
                  </a:lnTo>
                  <a:lnTo>
                    <a:pt x="1222" y="610"/>
                  </a:lnTo>
                  <a:lnTo>
                    <a:pt x="1220" y="610"/>
                  </a:lnTo>
                  <a:lnTo>
                    <a:pt x="1218" y="612"/>
                  </a:lnTo>
                  <a:lnTo>
                    <a:pt x="1216" y="612"/>
                  </a:lnTo>
                  <a:lnTo>
                    <a:pt x="1212" y="612"/>
                  </a:lnTo>
                  <a:lnTo>
                    <a:pt x="1208" y="612"/>
                  </a:lnTo>
                  <a:lnTo>
                    <a:pt x="1208" y="614"/>
                  </a:lnTo>
                  <a:lnTo>
                    <a:pt x="1206" y="614"/>
                  </a:lnTo>
                  <a:lnTo>
                    <a:pt x="1204" y="614"/>
                  </a:lnTo>
                  <a:lnTo>
                    <a:pt x="1204" y="612"/>
                  </a:lnTo>
                  <a:lnTo>
                    <a:pt x="1202" y="612"/>
                  </a:lnTo>
                  <a:lnTo>
                    <a:pt x="1200" y="612"/>
                  </a:lnTo>
                  <a:lnTo>
                    <a:pt x="1200" y="614"/>
                  </a:lnTo>
                  <a:lnTo>
                    <a:pt x="1202" y="614"/>
                  </a:lnTo>
                  <a:lnTo>
                    <a:pt x="1200" y="616"/>
                  </a:lnTo>
                  <a:lnTo>
                    <a:pt x="1198" y="616"/>
                  </a:lnTo>
                  <a:lnTo>
                    <a:pt x="1196" y="616"/>
                  </a:lnTo>
                  <a:lnTo>
                    <a:pt x="1196" y="618"/>
                  </a:lnTo>
                  <a:lnTo>
                    <a:pt x="1202" y="618"/>
                  </a:lnTo>
                  <a:lnTo>
                    <a:pt x="1204" y="618"/>
                  </a:lnTo>
                  <a:lnTo>
                    <a:pt x="1206" y="618"/>
                  </a:lnTo>
                  <a:lnTo>
                    <a:pt x="1206" y="620"/>
                  </a:lnTo>
                  <a:lnTo>
                    <a:pt x="1204" y="620"/>
                  </a:lnTo>
                  <a:lnTo>
                    <a:pt x="1202" y="620"/>
                  </a:lnTo>
                  <a:lnTo>
                    <a:pt x="1200" y="620"/>
                  </a:lnTo>
                  <a:lnTo>
                    <a:pt x="1198" y="620"/>
                  </a:lnTo>
                  <a:lnTo>
                    <a:pt x="1198" y="622"/>
                  </a:lnTo>
                  <a:lnTo>
                    <a:pt x="1196" y="622"/>
                  </a:lnTo>
                  <a:lnTo>
                    <a:pt x="1194" y="622"/>
                  </a:lnTo>
                  <a:lnTo>
                    <a:pt x="1192" y="624"/>
                  </a:lnTo>
                  <a:lnTo>
                    <a:pt x="1190" y="624"/>
                  </a:lnTo>
                  <a:lnTo>
                    <a:pt x="1188" y="626"/>
                  </a:lnTo>
                  <a:lnTo>
                    <a:pt x="1186" y="626"/>
                  </a:lnTo>
                  <a:lnTo>
                    <a:pt x="1184" y="626"/>
                  </a:lnTo>
                  <a:lnTo>
                    <a:pt x="1180" y="628"/>
                  </a:lnTo>
                  <a:lnTo>
                    <a:pt x="1178" y="628"/>
                  </a:lnTo>
                  <a:lnTo>
                    <a:pt x="1176" y="628"/>
                  </a:lnTo>
                  <a:lnTo>
                    <a:pt x="1174" y="630"/>
                  </a:lnTo>
                  <a:lnTo>
                    <a:pt x="1172" y="630"/>
                  </a:lnTo>
                  <a:lnTo>
                    <a:pt x="1168" y="631"/>
                  </a:lnTo>
                  <a:lnTo>
                    <a:pt x="1166" y="631"/>
                  </a:lnTo>
                  <a:lnTo>
                    <a:pt x="1164" y="631"/>
                  </a:lnTo>
                  <a:lnTo>
                    <a:pt x="1164" y="633"/>
                  </a:lnTo>
                  <a:lnTo>
                    <a:pt x="1162" y="633"/>
                  </a:lnTo>
                  <a:lnTo>
                    <a:pt x="1158" y="635"/>
                  </a:lnTo>
                  <a:lnTo>
                    <a:pt x="1154" y="635"/>
                  </a:lnTo>
                  <a:lnTo>
                    <a:pt x="1154" y="633"/>
                  </a:lnTo>
                  <a:lnTo>
                    <a:pt x="1152" y="633"/>
                  </a:lnTo>
                  <a:lnTo>
                    <a:pt x="1152" y="635"/>
                  </a:lnTo>
                  <a:lnTo>
                    <a:pt x="1150" y="637"/>
                  </a:lnTo>
                  <a:lnTo>
                    <a:pt x="1144" y="635"/>
                  </a:lnTo>
                  <a:lnTo>
                    <a:pt x="1146" y="633"/>
                  </a:lnTo>
                  <a:lnTo>
                    <a:pt x="1144" y="633"/>
                  </a:lnTo>
                  <a:lnTo>
                    <a:pt x="1142" y="635"/>
                  </a:lnTo>
                  <a:lnTo>
                    <a:pt x="1140" y="635"/>
                  </a:lnTo>
                  <a:lnTo>
                    <a:pt x="1138" y="637"/>
                  </a:lnTo>
                  <a:lnTo>
                    <a:pt x="1138" y="639"/>
                  </a:lnTo>
                  <a:lnTo>
                    <a:pt x="1138" y="641"/>
                  </a:lnTo>
                  <a:lnTo>
                    <a:pt x="1136" y="641"/>
                  </a:lnTo>
                  <a:lnTo>
                    <a:pt x="1134" y="641"/>
                  </a:lnTo>
                  <a:lnTo>
                    <a:pt x="1134" y="643"/>
                  </a:lnTo>
                  <a:lnTo>
                    <a:pt x="1130" y="645"/>
                  </a:lnTo>
                  <a:lnTo>
                    <a:pt x="1128" y="647"/>
                  </a:lnTo>
                  <a:lnTo>
                    <a:pt x="1126" y="649"/>
                  </a:lnTo>
                  <a:lnTo>
                    <a:pt x="1124" y="649"/>
                  </a:lnTo>
                  <a:lnTo>
                    <a:pt x="1122" y="651"/>
                  </a:lnTo>
                  <a:lnTo>
                    <a:pt x="1122" y="653"/>
                  </a:lnTo>
                  <a:lnTo>
                    <a:pt x="1118" y="655"/>
                  </a:lnTo>
                  <a:lnTo>
                    <a:pt x="1114" y="655"/>
                  </a:lnTo>
                  <a:lnTo>
                    <a:pt x="1112" y="655"/>
                  </a:lnTo>
                  <a:lnTo>
                    <a:pt x="1110" y="657"/>
                  </a:lnTo>
                  <a:lnTo>
                    <a:pt x="1110" y="659"/>
                  </a:lnTo>
                  <a:lnTo>
                    <a:pt x="1108" y="659"/>
                  </a:lnTo>
                  <a:lnTo>
                    <a:pt x="1108" y="657"/>
                  </a:lnTo>
                  <a:lnTo>
                    <a:pt x="1106" y="657"/>
                  </a:lnTo>
                  <a:lnTo>
                    <a:pt x="1106" y="659"/>
                  </a:lnTo>
                  <a:lnTo>
                    <a:pt x="1104" y="659"/>
                  </a:lnTo>
                  <a:lnTo>
                    <a:pt x="1102" y="657"/>
                  </a:lnTo>
                  <a:lnTo>
                    <a:pt x="1104" y="657"/>
                  </a:lnTo>
                  <a:lnTo>
                    <a:pt x="1104" y="655"/>
                  </a:lnTo>
                  <a:lnTo>
                    <a:pt x="1102" y="653"/>
                  </a:lnTo>
                  <a:lnTo>
                    <a:pt x="1100" y="655"/>
                  </a:lnTo>
                  <a:lnTo>
                    <a:pt x="1100" y="653"/>
                  </a:lnTo>
                  <a:lnTo>
                    <a:pt x="1098" y="653"/>
                  </a:lnTo>
                  <a:lnTo>
                    <a:pt x="1098" y="651"/>
                  </a:lnTo>
                  <a:lnTo>
                    <a:pt x="1098" y="649"/>
                  </a:lnTo>
                  <a:lnTo>
                    <a:pt x="1098" y="647"/>
                  </a:lnTo>
                  <a:lnTo>
                    <a:pt x="1100" y="647"/>
                  </a:lnTo>
                  <a:lnTo>
                    <a:pt x="1098" y="645"/>
                  </a:lnTo>
                  <a:lnTo>
                    <a:pt x="1100" y="643"/>
                  </a:lnTo>
                  <a:lnTo>
                    <a:pt x="1102" y="639"/>
                  </a:lnTo>
                  <a:lnTo>
                    <a:pt x="1104" y="637"/>
                  </a:lnTo>
                  <a:lnTo>
                    <a:pt x="1106" y="635"/>
                  </a:lnTo>
                  <a:lnTo>
                    <a:pt x="1108" y="635"/>
                  </a:lnTo>
                  <a:lnTo>
                    <a:pt x="1110" y="635"/>
                  </a:lnTo>
                  <a:lnTo>
                    <a:pt x="1112" y="635"/>
                  </a:lnTo>
                  <a:lnTo>
                    <a:pt x="1114" y="633"/>
                  </a:lnTo>
                  <a:lnTo>
                    <a:pt x="1114" y="631"/>
                  </a:lnTo>
                  <a:lnTo>
                    <a:pt x="1122" y="628"/>
                  </a:lnTo>
                  <a:lnTo>
                    <a:pt x="1126" y="626"/>
                  </a:lnTo>
                  <a:lnTo>
                    <a:pt x="1128" y="626"/>
                  </a:lnTo>
                  <a:lnTo>
                    <a:pt x="1132" y="624"/>
                  </a:lnTo>
                  <a:lnTo>
                    <a:pt x="1132" y="622"/>
                  </a:lnTo>
                  <a:lnTo>
                    <a:pt x="1134" y="622"/>
                  </a:lnTo>
                  <a:lnTo>
                    <a:pt x="1136" y="622"/>
                  </a:lnTo>
                  <a:lnTo>
                    <a:pt x="1138" y="622"/>
                  </a:lnTo>
                  <a:lnTo>
                    <a:pt x="1140" y="620"/>
                  </a:lnTo>
                  <a:lnTo>
                    <a:pt x="1142" y="620"/>
                  </a:lnTo>
                  <a:lnTo>
                    <a:pt x="1140" y="622"/>
                  </a:lnTo>
                  <a:lnTo>
                    <a:pt x="1140" y="624"/>
                  </a:lnTo>
                  <a:lnTo>
                    <a:pt x="1142" y="624"/>
                  </a:lnTo>
                  <a:lnTo>
                    <a:pt x="1144" y="624"/>
                  </a:lnTo>
                  <a:lnTo>
                    <a:pt x="1144" y="622"/>
                  </a:lnTo>
                  <a:lnTo>
                    <a:pt x="1146" y="622"/>
                  </a:lnTo>
                  <a:lnTo>
                    <a:pt x="1146" y="620"/>
                  </a:lnTo>
                  <a:lnTo>
                    <a:pt x="1148" y="620"/>
                  </a:lnTo>
                  <a:lnTo>
                    <a:pt x="1150" y="620"/>
                  </a:lnTo>
                  <a:lnTo>
                    <a:pt x="1152" y="618"/>
                  </a:lnTo>
                  <a:lnTo>
                    <a:pt x="1156" y="618"/>
                  </a:lnTo>
                  <a:lnTo>
                    <a:pt x="1160" y="618"/>
                  </a:lnTo>
                  <a:lnTo>
                    <a:pt x="1162" y="618"/>
                  </a:lnTo>
                  <a:lnTo>
                    <a:pt x="1154" y="616"/>
                  </a:lnTo>
                  <a:lnTo>
                    <a:pt x="1152" y="616"/>
                  </a:lnTo>
                  <a:lnTo>
                    <a:pt x="1150" y="616"/>
                  </a:lnTo>
                  <a:lnTo>
                    <a:pt x="1148" y="616"/>
                  </a:lnTo>
                  <a:lnTo>
                    <a:pt x="1146" y="616"/>
                  </a:lnTo>
                  <a:lnTo>
                    <a:pt x="1144" y="616"/>
                  </a:lnTo>
                  <a:lnTo>
                    <a:pt x="1142" y="616"/>
                  </a:lnTo>
                  <a:lnTo>
                    <a:pt x="1140" y="616"/>
                  </a:lnTo>
                  <a:lnTo>
                    <a:pt x="1138" y="616"/>
                  </a:lnTo>
                  <a:lnTo>
                    <a:pt x="1136" y="618"/>
                  </a:lnTo>
                  <a:lnTo>
                    <a:pt x="1134" y="618"/>
                  </a:lnTo>
                  <a:lnTo>
                    <a:pt x="1134" y="616"/>
                  </a:lnTo>
                  <a:lnTo>
                    <a:pt x="1136" y="614"/>
                  </a:lnTo>
                  <a:lnTo>
                    <a:pt x="1138" y="614"/>
                  </a:lnTo>
                  <a:lnTo>
                    <a:pt x="1140" y="614"/>
                  </a:lnTo>
                  <a:lnTo>
                    <a:pt x="1140" y="612"/>
                  </a:lnTo>
                  <a:lnTo>
                    <a:pt x="1142" y="610"/>
                  </a:lnTo>
                  <a:lnTo>
                    <a:pt x="1144" y="608"/>
                  </a:lnTo>
                  <a:lnTo>
                    <a:pt x="1146" y="608"/>
                  </a:lnTo>
                  <a:lnTo>
                    <a:pt x="1148" y="608"/>
                  </a:lnTo>
                  <a:lnTo>
                    <a:pt x="1148" y="606"/>
                  </a:lnTo>
                  <a:lnTo>
                    <a:pt x="1148" y="604"/>
                  </a:lnTo>
                  <a:lnTo>
                    <a:pt x="1146" y="604"/>
                  </a:lnTo>
                  <a:lnTo>
                    <a:pt x="1146" y="606"/>
                  </a:lnTo>
                  <a:lnTo>
                    <a:pt x="1144" y="606"/>
                  </a:lnTo>
                  <a:lnTo>
                    <a:pt x="1144" y="608"/>
                  </a:lnTo>
                  <a:lnTo>
                    <a:pt x="1142" y="608"/>
                  </a:lnTo>
                  <a:lnTo>
                    <a:pt x="1144" y="606"/>
                  </a:lnTo>
                  <a:lnTo>
                    <a:pt x="1142" y="604"/>
                  </a:lnTo>
                  <a:lnTo>
                    <a:pt x="1142" y="602"/>
                  </a:lnTo>
                  <a:lnTo>
                    <a:pt x="1142" y="600"/>
                  </a:lnTo>
                  <a:lnTo>
                    <a:pt x="1140" y="600"/>
                  </a:lnTo>
                  <a:lnTo>
                    <a:pt x="1140" y="602"/>
                  </a:lnTo>
                  <a:lnTo>
                    <a:pt x="1142" y="604"/>
                  </a:lnTo>
                  <a:lnTo>
                    <a:pt x="1142" y="606"/>
                  </a:lnTo>
                  <a:lnTo>
                    <a:pt x="1138" y="610"/>
                  </a:lnTo>
                  <a:lnTo>
                    <a:pt x="1136" y="610"/>
                  </a:lnTo>
                  <a:lnTo>
                    <a:pt x="1134" y="612"/>
                  </a:lnTo>
                  <a:lnTo>
                    <a:pt x="1132" y="614"/>
                  </a:lnTo>
                  <a:lnTo>
                    <a:pt x="1130" y="614"/>
                  </a:lnTo>
                  <a:lnTo>
                    <a:pt x="1128" y="614"/>
                  </a:lnTo>
                  <a:lnTo>
                    <a:pt x="1126" y="614"/>
                  </a:lnTo>
                  <a:lnTo>
                    <a:pt x="1126" y="616"/>
                  </a:lnTo>
                  <a:lnTo>
                    <a:pt x="1124" y="616"/>
                  </a:lnTo>
                  <a:lnTo>
                    <a:pt x="1122" y="618"/>
                  </a:lnTo>
                  <a:lnTo>
                    <a:pt x="1114" y="620"/>
                  </a:lnTo>
                  <a:lnTo>
                    <a:pt x="1114" y="622"/>
                  </a:lnTo>
                  <a:lnTo>
                    <a:pt x="1112" y="622"/>
                  </a:lnTo>
                  <a:lnTo>
                    <a:pt x="1112" y="620"/>
                  </a:lnTo>
                  <a:lnTo>
                    <a:pt x="1110" y="618"/>
                  </a:lnTo>
                  <a:lnTo>
                    <a:pt x="1112" y="618"/>
                  </a:lnTo>
                  <a:lnTo>
                    <a:pt x="1112" y="616"/>
                  </a:lnTo>
                  <a:lnTo>
                    <a:pt x="1114" y="616"/>
                  </a:lnTo>
                  <a:lnTo>
                    <a:pt x="1114" y="614"/>
                  </a:lnTo>
                  <a:lnTo>
                    <a:pt x="1108" y="618"/>
                  </a:lnTo>
                  <a:lnTo>
                    <a:pt x="1108" y="620"/>
                  </a:lnTo>
                  <a:lnTo>
                    <a:pt x="1110" y="620"/>
                  </a:lnTo>
                  <a:lnTo>
                    <a:pt x="1108" y="622"/>
                  </a:lnTo>
                  <a:lnTo>
                    <a:pt x="1106" y="622"/>
                  </a:lnTo>
                  <a:lnTo>
                    <a:pt x="1102" y="624"/>
                  </a:lnTo>
                  <a:lnTo>
                    <a:pt x="1102" y="622"/>
                  </a:lnTo>
                  <a:lnTo>
                    <a:pt x="1100" y="622"/>
                  </a:lnTo>
                  <a:lnTo>
                    <a:pt x="1100" y="624"/>
                  </a:lnTo>
                  <a:lnTo>
                    <a:pt x="1098" y="624"/>
                  </a:lnTo>
                  <a:lnTo>
                    <a:pt x="1096" y="624"/>
                  </a:lnTo>
                  <a:lnTo>
                    <a:pt x="1092" y="622"/>
                  </a:lnTo>
                  <a:lnTo>
                    <a:pt x="1090" y="622"/>
                  </a:lnTo>
                  <a:lnTo>
                    <a:pt x="1088" y="622"/>
                  </a:lnTo>
                  <a:lnTo>
                    <a:pt x="1086" y="622"/>
                  </a:lnTo>
                  <a:lnTo>
                    <a:pt x="1086" y="620"/>
                  </a:lnTo>
                  <a:lnTo>
                    <a:pt x="1086" y="618"/>
                  </a:lnTo>
                  <a:lnTo>
                    <a:pt x="1086" y="614"/>
                  </a:lnTo>
                  <a:lnTo>
                    <a:pt x="1088" y="614"/>
                  </a:lnTo>
                  <a:lnTo>
                    <a:pt x="1088" y="612"/>
                  </a:lnTo>
                  <a:lnTo>
                    <a:pt x="1086" y="612"/>
                  </a:lnTo>
                  <a:lnTo>
                    <a:pt x="1084" y="610"/>
                  </a:lnTo>
                  <a:lnTo>
                    <a:pt x="1082" y="610"/>
                  </a:lnTo>
                  <a:lnTo>
                    <a:pt x="1082" y="608"/>
                  </a:lnTo>
                  <a:lnTo>
                    <a:pt x="1084" y="604"/>
                  </a:lnTo>
                  <a:lnTo>
                    <a:pt x="1084" y="602"/>
                  </a:lnTo>
                  <a:lnTo>
                    <a:pt x="1088" y="596"/>
                  </a:lnTo>
                  <a:lnTo>
                    <a:pt x="1092" y="584"/>
                  </a:lnTo>
                  <a:lnTo>
                    <a:pt x="1092" y="582"/>
                  </a:lnTo>
                  <a:lnTo>
                    <a:pt x="1092" y="578"/>
                  </a:lnTo>
                  <a:lnTo>
                    <a:pt x="1092" y="576"/>
                  </a:lnTo>
                  <a:lnTo>
                    <a:pt x="1092" y="574"/>
                  </a:lnTo>
                  <a:lnTo>
                    <a:pt x="1088" y="572"/>
                  </a:lnTo>
                  <a:lnTo>
                    <a:pt x="1086" y="570"/>
                  </a:lnTo>
                  <a:lnTo>
                    <a:pt x="1086" y="572"/>
                  </a:lnTo>
                  <a:lnTo>
                    <a:pt x="1084" y="572"/>
                  </a:lnTo>
                  <a:lnTo>
                    <a:pt x="1080" y="572"/>
                  </a:lnTo>
                  <a:lnTo>
                    <a:pt x="1076" y="574"/>
                  </a:lnTo>
                  <a:lnTo>
                    <a:pt x="1074" y="574"/>
                  </a:lnTo>
                  <a:lnTo>
                    <a:pt x="1074" y="576"/>
                  </a:lnTo>
                  <a:lnTo>
                    <a:pt x="1072" y="574"/>
                  </a:lnTo>
                  <a:lnTo>
                    <a:pt x="1070" y="574"/>
                  </a:lnTo>
                  <a:lnTo>
                    <a:pt x="1072" y="572"/>
                  </a:lnTo>
                  <a:lnTo>
                    <a:pt x="1072" y="570"/>
                  </a:lnTo>
                  <a:lnTo>
                    <a:pt x="1072" y="568"/>
                  </a:lnTo>
                  <a:lnTo>
                    <a:pt x="1070" y="568"/>
                  </a:lnTo>
                  <a:lnTo>
                    <a:pt x="1068" y="568"/>
                  </a:lnTo>
                  <a:lnTo>
                    <a:pt x="1068" y="570"/>
                  </a:lnTo>
                  <a:lnTo>
                    <a:pt x="1064" y="572"/>
                  </a:lnTo>
                  <a:lnTo>
                    <a:pt x="1058" y="578"/>
                  </a:lnTo>
                  <a:lnTo>
                    <a:pt x="1056" y="580"/>
                  </a:lnTo>
                  <a:lnTo>
                    <a:pt x="1052" y="584"/>
                  </a:lnTo>
                  <a:lnTo>
                    <a:pt x="1048" y="586"/>
                  </a:lnTo>
                  <a:lnTo>
                    <a:pt x="1048" y="588"/>
                  </a:lnTo>
                  <a:lnTo>
                    <a:pt x="1046" y="588"/>
                  </a:lnTo>
                  <a:lnTo>
                    <a:pt x="1046" y="590"/>
                  </a:lnTo>
                  <a:lnTo>
                    <a:pt x="1044" y="590"/>
                  </a:lnTo>
                  <a:lnTo>
                    <a:pt x="1044" y="592"/>
                  </a:lnTo>
                  <a:lnTo>
                    <a:pt x="1042" y="594"/>
                  </a:lnTo>
                  <a:lnTo>
                    <a:pt x="1042" y="596"/>
                  </a:lnTo>
                  <a:lnTo>
                    <a:pt x="1040" y="596"/>
                  </a:lnTo>
                  <a:lnTo>
                    <a:pt x="1038" y="600"/>
                  </a:lnTo>
                  <a:lnTo>
                    <a:pt x="1038" y="602"/>
                  </a:lnTo>
                  <a:lnTo>
                    <a:pt x="1038" y="604"/>
                  </a:lnTo>
                  <a:lnTo>
                    <a:pt x="1034" y="608"/>
                  </a:lnTo>
                  <a:lnTo>
                    <a:pt x="1032" y="608"/>
                  </a:lnTo>
                  <a:lnTo>
                    <a:pt x="1030" y="610"/>
                  </a:lnTo>
                  <a:lnTo>
                    <a:pt x="1028" y="610"/>
                  </a:lnTo>
                  <a:lnTo>
                    <a:pt x="1026" y="612"/>
                  </a:lnTo>
                  <a:lnTo>
                    <a:pt x="1026" y="614"/>
                  </a:lnTo>
                  <a:lnTo>
                    <a:pt x="1020" y="620"/>
                  </a:lnTo>
                  <a:lnTo>
                    <a:pt x="1018" y="618"/>
                  </a:lnTo>
                  <a:lnTo>
                    <a:pt x="1016" y="620"/>
                  </a:lnTo>
                  <a:lnTo>
                    <a:pt x="1014" y="620"/>
                  </a:lnTo>
                  <a:lnTo>
                    <a:pt x="1014" y="618"/>
                  </a:lnTo>
                  <a:lnTo>
                    <a:pt x="1012" y="618"/>
                  </a:lnTo>
                  <a:lnTo>
                    <a:pt x="1010" y="620"/>
                  </a:lnTo>
                  <a:lnTo>
                    <a:pt x="1010" y="622"/>
                  </a:lnTo>
                  <a:lnTo>
                    <a:pt x="1008" y="622"/>
                  </a:lnTo>
                  <a:lnTo>
                    <a:pt x="1008" y="624"/>
                  </a:lnTo>
                  <a:lnTo>
                    <a:pt x="1006" y="624"/>
                  </a:lnTo>
                  <a:lnTo>
                    <a:pt x="1006" y="626"/>
                  </a:lnTo>
                  <a:lnTo>
                    <a:pt x="998" y="626"/>
                  </a:lnTo>
                  <a:lnTo>
                    <a:pt x="996" y="626"/>
                  </a:lnTo>
                  <a:lnTo>
                    <a:pt x="994" y="626"/>
                  </a:lnTo>
                  <a:lnTo>
                    <a:pt x="990" y="626"/>
                  </a:lnTo>
                  <a:lnTo>
                    <a:pt x="988" y="626"/>
                  </a:lnTo>
                  <a:lnTo>
                    <a:pt x="984" y="626"/>
                  </a:lnTo>
                  <a:lnTo>
                    <a:pt x="980" y="626"/>
                  </a:lnTo>
                  <a:lnTo>
                    <a:pt x="972" y="626"/>
                  </a:lnTo>
                  <a:lnTo>
                    <a:pt x="968" y="626"/>
                  </a:lnTo>
                  <a:lnTo>
                    <a:pt x="962" y="626"/>
                  </a:lnTo>
                  <a:lnTo>
                    <a:pt x="954" y="626"/>
                  </a:lnTo>
                  <a:lnTo>
                    <a:pt x="948" y="626"/>
                  </a:lnTo>
                  <a:lnTo>
                    <a:pt x="946" y="626"/>
                  </a:lnTo>
                  <a:lnTo>
                    <a:pt x="942" y="626"/>
                  </a:lnTo>
                  <a:lnTo>
                    <a:pt x="938" y="628"/>
                  </a:lnTo>
                  <a:lnTo>
                    <a:pt x="936" y="630"/>
                  </a:lnTo>
                  <a:lnTo>
                    <a:pt x="934" y="630"/>
                  </a:lnTo>
                  <a:lnTo>
                    <a:pt x="932" y="631"/>
                  </a:lnTo>
                  <a:lnTo>
                    <a:pt x="928" y="633"/>
                  </a:lnTo>
                  <a:lnTo>
                    <a:pt x="926" y="633"/>
                  </a:lnTo>
                  <a:lnTo>
                    <a:pt x="926" y="635"/>
                  </a:lnTo>
                  <a:lnTo>
                    <a:pt x="924" y="635"/>
                  </a:lnTo>
                  <a:lnTo>
                    <a:pt x="922" y="635"/>
                  </a:lnTo>
                  <a:lnTo>
                    <a:pt x="920" y="637"/>
                  </a:lnTo>
                  <a:lnTo>
                    <a:pt x="918" y="637"/>
                  </a:lnTo>
                  <a:lnTo>
                    <a:pt x="918" y="639"/>
                  </a:lnTo>
                  <a:lnTo>
                    <a:pt x="916" y="639"/>
                  </a:lnTo>
                  <a:lnTo>
                    <a:pt x="908" y="643"/>
                  </a:lnTo>
                  <a:lnTo>
                    <a:pt x="906" y="645"/>
                  </a:lnTo>
                  <a:lnTo>
                    <a:pt x="904" y="647"/>
                  </a:lnTo>
                  <a:lnTo>
                    <a:pt x="902" y="649"/>
                  </a:lnTo>
                  <a:lnTo>
                    <a:pt x="900" y="653"/>
                  </a:lnTo>
                  <a:lnTo>
                    <a:pt x="896" y="657"/>
                  </a:lnTo>
                  <a:lnTo>
                    <a:pt x="894" y="657"/>
                  </a:lnTo>
                  <a:lnTo>
                    <a:pt x="888" y="657"/>
                  </a:lnTo>
                  <a:lnTo>
                    <a:pt x="882" y="657"/>
                  </a:lnTo>
                  <a:lnTo>
                    <a:pt x="878" y="657"/>
                  </a:lnTo>
                  <a:lnTo>
                    <a:pt x="876" y="657"/>
                  </a:lnTo>
                  <a:lnTo>
                    <a:pt x="866" y="657"/>
                  </a:lnTo>
                  <a:lnTo>
                    <a:pt x="860" y="657"/>
                  </a:lnTo>
                  <a:lnTo>
                    <a:pt x="858" y="657"/>
                  </a:lnTo>
                  <a:lnTo>
                    <a:pt x="854" y="659"/>
                  </a:lnTo>
                  <a:lnTo>
                    <a:pt x="852" y="659"/>
                  </a:lnTo>
                  <a:lnTo>
                    <a:pt x="850" y="661"/>
                  </a:lnTo>
                  <a:lnTo>
                    <a:pt x="850" y="663"/>
                  </a:lnTo>
                  <a:lnTo>
                    <a:pt x="850" y="665"/>
                  </a:lnTo>
                  <a:lnTo>
                    <a:pt x="850" y="667"/>
                  </a:lnTo>
                  <a:lnTo>
                    <a:pt x="850" y="669"/>
                  </a:lnTo>
                  <a:lnTo>
                    <a:pt x="848" y="669"/>
                  </a:lnTo>
                  <a:lnTo>
                    <a:pt x="848" y="671"/>
                  </a:lnTo>
                  <a:lnTo>
                    <a:pt x="850" y="671"/>
                  </a:lnTo>
                  <a:lnTo>
                    <a:pt x="850" y="673"/>
                  </a:lnTo>
                  <a:lnTo>
                    <a:pt x="850" y="675"/>
                  </a:lnTo>
                  <a:lnTo>
                    <a:pt x="848" y="675"/>
                  </a:lnTo>
                  <a:lnTo>
                    <a:pt x="848" y="677"/>
                  </a:lnTo>
                  <a:lnTo>
                    <a:pt x="846" y="677"/>
                  </a:lnTo>
                  <a:lnTo>
                    <a:pt x="844" y="677"/>
                  </a:lnTo>
                  <a:lnTo>
                    <a:pt x="842" y="679"/>
                  </a:lnTo>
                  <a:lnTo>
                    <a:pt x="836" y="681"/>
                  </a:lnTo>
                  <a:lnTo>
                    <a:pt x="830" y="683"/>
                  </a:lnTo>
                  <a:lnTo>
                    <a:pt x="822" y="685"/>
                  </a:lnTo>
                  <a:lnTo>
                    <a:pt x="814" y="685"/>
                  </a:lnTo>
                  <a:lnTo>
                    <a:pt x="814" y="687"/>
                  </a:lnTo>
                  <a:lnTo>
                    <a:pt x="806" y="687"/>
                  </a:lnTo>
                  <a:lnTo>
                    <a:pt x="800" y="689"/>
                  </a:lnTo>
                  <a:lnTo>
                    <a:pt x="796" y="691"/>
                  </a:lnTo>
                  <a:lnTo>
                    <a:pt x="792" y="693"/>
                  </a:lnTo>
                  <a:lnTo>
                    <a:pt x="786" y="695"/>
                  </a:lnTo>
                  <a:lnTo>
                    <a:pt x="778" y="699"/>
                  </a:lnTo>
                  <a:lnTo>
                    <a:pt x="776" y="699"/>
                  </a:lnTo>
                  <a:lnTo>
                    <a:pt x="772" y="701"/>
                  </a:lnTo>
                  <a:lnTo>
                    <a:pt x="768" y="701"/>
                  </a:lnTo>
                  <a:lnTo>
                    <a:pt x="766" y="701"/>
                  </a:lnTo>
                  <a:lnTo>
                    <a:pt x="760" y="697"/>
                  </a:lnTo>
                  <a:lnTo>
                    <a:pt x="760" y="695"/>
                  </a:lnTo>
                  <a:lnTo>
                    <a:pt x="760" y="693"/>
                  </a:lnTo>
                  <a:lnTo>
                    <a:pt x="762" y="689"/>
                  </a:lnTo>
                  <a:lnTo>
                    <a:pt x="764" y="689"/>
                  </a:lnTo>
                  <a:lnTo>
                    <a:pt x="764" y="687"/>
                  </a:lnTo>
                  <a:lnTo>
                    <a:pt x="766" y="687"/>
                  </a:lnTo>
                  <a:lnTo>
                    <a:pt x="766" y="685"/>
                  </a:lnTo>
                  <a:lnTo>
                    <a:pt x="768" y="685"/>
                  </a:lnTo>
                  <a:lnTo>
                    <a:pt x="770" y="685"/>
                  </a:lnTo>
                  <a:lnTo>
                    <a:pt x="772" y="685"/>
                  </a:lnTo>
                  <a:lnTo>
                    <a:pt x="774" y="685"/>
                  </a:lnTo>
                  <a:lnTo>
                    <a:pt x="774" y="683"/>
                  </a:lnTo>
                  <a:lnTo>
                    <a:pt x="776" y="683"/>
                  </a:lnTo>
                  <a:lnTo>
                    <a:pt x="778" y="683"/>
                  </a:lnTo>
                  <a:lnTo>
                    <a:pt x="778" y="681"/>
                  </a:lnTo>
                  <a:lnTo>
                    <a:pt x="780" y="681"/>
                  </a:lnTo>
                  <a:lnTo>
                    <a:pt x="780" y="679"/>
                  </a:lnTo>
                  <a:lnTo>
                    <a:pt x="780" y="677"/>
                  </a:lnTo>
                  <a:lnTo>
                    <a:pt x="782" y="677"/>
                  </a:lnTo>
                  <a:lnTo>
                    <a:pt x="782" y="675"/>
                  </a:lnTo>
                  <a:lnTo>
                    <a:pt x="782" y="673"/>
                  </a:lnTo>
                  <a:lnTo>
                    <a:pt x="784" y="671"/>
                  </a:lnTo>
                  <a:lnTo>
                    <a:pt x="788" y="667"/>
                  </a:lnTo>
                  <a:lnTo>
                    <a:pt x="790" y="663"/>
                  </a:lnTo>
                  <a:lnTo>
                    <a:pt x="792" y="663"/>
                  </a:lnTo>
                  <a:lnTo>
                    <a:pt x="794" y="659"/>
                  </a:lnTo>
                  <a:lnTo>
                    <a:pt x="796" y="657"/>
                  </a:lnTo>
                  <a:lnTo>
                    <a:pt x="798" y="649"/>
                  </a:lnTo>
                  <a:lnTo>
                    <a:pt x="800" y="637"/>
                  </a:lnTo>
                  <a:lnTo>
                    <a:pt x="802" y="628"/>
                  </a:lnTo>
                  <a:lnTo>
                    <a:pt x="804" y="618"/>
                  </a:lnTo>
                  <a:lnTo>
                    <a:pt x="804" y="616"/>
                  </a:lnTo>
                  <a:lnTo>
                    <a:pt x="802" y="616"/>
                  </a:lnTo>
                  <a:lnTo>
                    <a:pt x="798" y="612"/>
                  </a:lnTo>
                  <a:lnTo>
                    <a:pt x="796" y="612"/>
                  </a:lnTo>
                  <a:lnTo>
                    <a:pt x="794" y="610"/>
                  </a:lnTo>
                  <a:lnTo>
                    <a:pt x="790" y="608"/>
                  </a:lnTo>
                  <a:lnTo>
                    <a:pt x="788" y="606"/>
                  </a:lnTo>
                  <a:lnTo>
                    <a:pt x="790" y="604"/>
                  </a:lnTo>
                  <a:lnTo>
                    <a:pt x="792" y="602"/>
                  </a:lnTo>
                  <a:lnTo>
                    <a:pt x="794" y="602"/>
                  </a:lnTo>
                  <a:lnTo>
                    <a:pt x="794" y="600"/>
                  </a:lnTo>
                  <a:lnTo>
                    <a:pt x="792" y="600"/>
                  </a:lnTo>
                  <a:lnTo>
                    <a:pt x="792" y="598"/>
                  </a:lnTo>
                  <a:lnTo>
                    <a:pt x="790" y="598"/>
                  </a:lnTo>
                  <a:lnTo>
                    <a:pt x="788" y="598"/>
                  </a:lnTo>
                  <a:lnTo>
                    <a:pt x="786" y="598"/>
                  </a:lnTo>
                  <a:lnTo>
                    <a:pt x="786" y="600"/>
                  </a:lnTo>
                  <a:lnTo>
                    <a:pt x="784" y="600"/>
                  </a:lnTo>
                  <a:lnTo>
                    <a:pt x="784" y="596"/>
                  </a:lnTo>
                  <a:lnTo>
                    <a:pt x="782" y="596"/>
                  </a:lnTo>
                  <a:lnTo>
                    <a:pt x="784" y="592"/>
                  </a:lnTo>
                  <a:lnTo>
                    <a:pt x="784" y="590"/>
                  </a:lnTo>
                  <a:lnTo>
                    <a:pt x="786" y="590"/>
                  </a:lnTo>
                  <a:lnTo>
                    <a:pt x="786" y="588"/>
                  </a:lnTo>
                  <a:lnTo>
                    <a:pt x="784" y="588"/>
                  </a:lnTo>
                  <a:lnTo>
                    <a:pt x="780" y="590"/>
                  </a:lnTo>
                  <a:lnTo>
                    <a:pt x="778" y="590"/>
                  </a:lnTo>
                  <a:lnTo>
                    <a:pt x="776" y="590"/>
                  </a:lnTo>
                  <a:lnTo>
                    <a:pt x="774" y="588"/>
                  </a:lnTo>
                  <a:lnTo>
                    <a:pt x="774" y="586"/>
                  </a:lnTo>
                  <a:lnTo>
                    <a:pt x="774" y="584"/>
                  </a:lnTo>
                  <a:lnTo>
                    <a:pt x="776" y="582"/>
                  </a:lnTo>
                  <a:lnTo>
                    <a:pt x="774" y="582"/>
                  </a:lnTo>
                  <a:lnTo>
                    <a:pt x="768" y="578"/>
                  </a:lnTo>
                  <a:lnTo>
                    <a:pt x="766" y="576"/>
                  </a:lnTo>
                  <a:lnTo>
                    <a:pt x="762" y="574"/>
                  </a:lnTo>
                  <a:lnTo>
                    <a:pt x="760" y="572"/>
                  </a:lnTo>
                  <a:lnTo>
                    <a:pt x="758" y="570"/>
                  </a:lnTo>
                  <a:lnTo>
                    <a:pt x="754" y="566"/>
                  </a:lnTo>
                  <a:lnTo>
                    <a:pt x="752" y="566"/>
                  </a:lnTo>
                  <a:lnTo>
                    <a:pt x="746" y="562"/>
                  </a:lnTo>
                  <a:lnTo>
                    <a:pt x="742" y="560"/>
                  </a:lnTo>
                  <a:lnTo>
                    <a:pt x="740" y="558"/>
                  </a:lnTo>
                  <a:lnTo>
                    <a:pt x="738" y="556"/>
                  </a:lnTo>
                  <a:lnTo>
                    <a:pt x="728" y="550"/>
                  </a:lnTo>
                  <a:lnTo>
                    <a:pt x="724" y="548"/>
                  </a:lnTo>
                  <a:lnTo>
                    <a:pt x="718" y="550"/>
                  </a:lnTo>
                  <a:lnTo>
                    <a:pt x="712" y="552"/>
                  </a:lnTo>
                  <a:lnTo>
                    <a:pt x="704" y="556"/>
                  </a:lnTo>
                  <a:lnTo>
                    <a:pt x="702" y="556"/>
                  </a:lnTo>
                  <a:lnTo>
                    <a:pt x="700" y="556"/>
                  </a:lnTo>
                  <a:lnTo>
                    <a:pt x="698" y="556"/>
                  </a:lnTo>
                  <a:lnTo>
                    <a:pt x="696" y="556"/>
                  </a:lnTo>
                  <a:lnTo>
                    <a:pt x="694" y="556"/>
                  </a:lnTo>
                  <a:lnTo>
                    <a:pt x="692" y="556"/>
                  </a:lnTo>
                  <a:lnTo>
                    <a:pt x="692" y="554"/>
                  </a:lnTo>
                  <a:lnTo>
                    <a:pt x="692" y="552"/>
                  </a:lnTo>
                  <a:lnTo>
                    <a:pt x="690" y="552"/>
                  </a:lnTo>
                  <a:lnTo>
                    <a:pt x="688" y="554"/>
                  </a:lnTo>
                  <a:lnTo>
                    <a:pt x="678" y="554"/>
                  </a:lnTo>
                  <a:lnTo>
                    <a:pt x="678" y="552"/>
                  </a:lnTo>
                  <a:lnTo>
                    <a:pt x="678" y="550"/>
                  </a:lnTo>
                  <a:lnTo>
                    <a:pt x="676" y="550"/>
                  </a:lnTo>
                  <a:lnTo>
                    <a:pt x="672" y="552"/>
                  </a:lnTo>
                  <a:lnTo>
                    <a:pt x="670" y="552"/>
                  </a:lnTo>
                  <a:lnTo>
                    <a:pt x="670" y="554"/>
                  </a:lnTo>
                  <a:lnTo>
                    <a:pt x="668" y="554"/>
                  </a:lnTo>
                  <a:lnTo>
                    <a:pt x="666" y="554"/>
                  </a:lnTo>
                  <a:lnTo>
                    <a:pt x="664" y="554"/>
                  </a:lnTo>
                  <a:lnTo>
                    <a:pt x="662" y="554"/>
                  </a:lnTo>
                  <a:lnTo>
                    <a:pt x="662" y="552"/>
                  </a:lnTo>
                  <a:lnTo>
                    <a:pt x="660" y="552"/>
                  </a:lnTo>
                  <a:lnTo>
                    <a:pt x="660" y="550"/>
                  </a:lnTo>
                  <a:lnTo>
                    <a:pt x="658" y="550"/>
                  </a:lnTo>
                  <a:lnTo>
                    <a:pt x="658" y="548"/>
                  </a:lnTo>
                  <a:lnTo>
                    <a:pt x="656" y="548"/>
                  </a:lnTo>
                  <a:lnTo>
                    <a:pt x="654" y="548"/>
                  </a:lnTo>
                  <a:lnTo>
                    <a:pt x="654" y="550"/>
                  </a:lnTo>
                  <a:lnTo>
                    <a:pt x="652" y="550"/>
                  </a:lnTo>
                  <a:lnTo>
                    <a:pt x="652" y="548"/>
                  </a:lnTo>
                  <a:lnTo>
                    <a:pt x="652" y="546"/>
                  </a:lnTo>
                  <a:lnTo>
                    <a:pt x="650" y="546"/>
                  </a:lnTo>
                  <a:lnTo>
                    <a:pt x="648" y="544"/>
                  </a:lnTo>
                  <a:lnTo>
                    <a:pt x="648" y="542"/>
                  </a:lnTo>
                  <a:lnTo>
                    <a:pt x="644" y="540"/>
                  </a:lnTo>
                  <a:lnTo>
                    <a:pt x="640" y="540"/>
                  </a:lnTo>
                  <a:lnTo>
                    <a:pt x="638" y="540"/>
                  </a:lnTo>
                  <a:lnTo>
                    <a:pt x="636" y="542"/>
                  </a:lnTo>
                  <a:lnTo>
                    <a:pt x="634" y="542"/>
                  </a:lnTo>
                  <a:lnTo>
                    <a:pt x="630" y="544"/>
                  </a:lnTo>
                  <a:lnTo>
                    <a:pt x="628" y="544"/>
                  </a:lnTo>
                  <a:lnTo>
                    <a:pt x="628" y="542"/>
                  </a:lnTo>
                  <a:lnTo>
                    <a:pt x="628" y="540"/>
                  </a:lnTo>
                  <a:lnTo>
                    <a:pt x="624" y="540"/>
                  </a:lnTo>
                  <a:lnTo>
                    <a:pt x="622" y="540"/>
                  </a:lnTo>
                  <a:lnTo>
                    <a:pt x="620" y="540"/>
                  </a:lnTo>
                  <a:lnTo>
                    <a:pt x="618" y="540"/>
                  </a:lnTo>
                  <a:lnTo>
                    <a:pt x="616" y="540"/>
                  </a:lnTo>
                  <a:lnTo>
                    <a:pt x="614" y="540"/>
                  </a:lnTo>
                  <a:lnTo>
                    <a:pt x="614" y="538"/>
                  </a:lnTo>
                  <a:lnTo>
                    <a:pt x="614" y="536"/>
                  </a:lnTo>
                  <a:lnTo>
                    <a:pt x="616" y="536"/>
                  </a:lnTo>
                  <a:lnTo>
                    <a:pt x="616" y="534"/>
                  </a:lnTo>
                  <a:lnTo>
                    <a:pt x="616" y="532"/>
                  </a:lnTo>
                  <a:lnTo>
                    <a:pt x="616" y="530"/>
                  </a:lnTo>
                  <a:lnTo>
                    <a:pt x="618" y="526"/>
                  </a:lnTo>
                  <a:lnTo>
                    <a:pt x="616" y="526"/>
                  </a:lnTo>
                  <a:lnTo>
                    <a:pt x="614" y="526"/>
                  </a:lnTo>
                  <a:lnTo>
                    <a:pt x="612" y="526"/>
                  </a:lnTo>
                  <a:lnTo>
                    <a:pt x="612" y="530"/>
                  </a:lnTo>
                  <a:lnTo>
                    <a:pt x="610" y="534"/>
                  </a:lnTo>
                  <a:lnTo>
                    <a:pt x="608" y="534"/>
                  </a:lnTo>
                  <a:lnTo>
                    <a:pt x="570" y="534"/>
                  </a:lnTo>
                  <a:lnTo>
                    <a:pt x="564" y="534"/>
                  </a:lnTo>
                  <a:lnTo>
                    <a:pt x="562" y="534"/>
                  </a:lnTo>
                  <a:lnTo>
                    <a:pt x="558" y="534"/>
                  </a:lnTo>
                  <a:lnTo>
                    <a:pt x="552" y="534"/>
                  </a:lnTo>
                  <a:lnTo>
                    <a:pt x="548" y="534"/>
                  </a:lnTo>
                  <a:lnTo>
                    <a:pt x="540" y="534"/>
                  </a:lnTo>
                  <a:lnTo>
                    <a:pt x="532" y="534"/>
                  </a:lnTo>
                  <a:lnTo>
                    <a:pt x="522" y="534"/>
                  </a:lnTo>
                  <a:lnTo>
                    <a:pt x="520" y="534"/>
                  </a:lnTo>
                  <a:lnTo>
                    <a:pt x="512" y="534"/>
                  </a:lnTo>
                  <a:lnTo>
                    <a:pt x="500" y="534"/>
                  </a:lnTo>
                  <a:lnTo>
                    <a:pt x="496" y="534"/>
                  </a:lnTo>
                  <a:lnTo>
                    <a:pt x="494" y="534"/>
                  </a:lnTo>
                  <a:lnTo>
                    <a:pt x="480" y="534"/>
                  </a:lnTo>
                  <a:lnTo>
                    <a:pt x="476" y="534"/>
                  </a:lnTo>
                  <a:lnTo>
                    <a:pt x="474" y="534"/>
                  </a:lnTo>
                  <a:lnTo>
                    <a:pt x="468" y="534"/>
                  </a:lnTo>
                  <a:lnTo>
                    <a:pt x="466" y="534"/>
                  </a:lnTo>
                  <a:lnTo>
                    <a:pt x="462" y="534"/>
                  </a:lnTo>
                  <a:lnTo>
                    <a:pt x="458" y="534"/>
                  </a:lnTo>
                  <a:lnTo>
                    <a:pt x="456" y="534"/>
                  </a:lnTo>
                  <a:lnTo>
                    <a:pt x="452" y="534"/>
                  </a:lnTo>
                  <a:lnTo>
                    <a:pt x="446" y="534"/>
                  </a:lnTo>
                  <a:lnTo>
                    <a:pt x="444" y="534"/>
                  </a:lnTo>
                  <a:lnTo>
                    <a:pt x="440" y="534"/>
                  </a:lnTo>
                  <a:lnTo>
                    <a:pt x="432" y="534"/>
                  </a:lnTo>
                  <a:lnTo>
                    <a:pt x="428" y="534"/>
                  </a:lnTo>
                  <a:lnTo>
                    <a:pt x="424" y="534"/>
                  </a:lnTo>
                  <a:lnTo>
                    <a:pt x="416" y="534"/>
                  </a:lnTo>
                  <a:lnTo>
                    <a:pt x="412" y="534"/>
                  </a:lnTo>
                  <a:lnTo>
                    <a:pt x="410" y="534"/>
                  </a:lnTo>
                  <a:lnTo>
                    <a:pt x="408" y="534"/>
                  </a:lnTo>
                  <a:lnTo>
                    <a:pt x="406" y="534"/>
                  </a:lnTo>
                  <a:lnTo>
                    <a:pt x="402" y="534"/>
                  </a:lnTo>
                  <a:lnTo>
                    <a:pt x="398" y="534"/>
                  </a:lnTo>
                  <a:lnTo>
                    <a:pt x="386" y="534"/>
                  </a:lnTo>
                  <a:lnTo>
                    <a:pt x="384" y="534"/>
                  </a:lnTo>
                  <a:lnTo>
                    <a:pt x="380" y="534"/>
                  </a:lnTo>
                  <a:lnTo>
                    <a:pt x="378" y="534"/>
                  </a:lnTo>
                  <a:lnTo>
                    <a:pt x="376" y="534"/>
                  </a:lnTo>
                  <a:lnTo>
                    <a:pt x="372" y="534"/>
                  </a:lnTo>
                  <a:lnTo>
                    <a:pt x="368" y="534"/>
                  </a:lnTo>
                  <a:lnTo>
                    <a:pt x="364" y="534"/>
                  </a:lnTo>
                  <a:lnTo>
                    <a:pt x="362" y="534"/>
                  </a:lnTo>
                  <a:lnTo>
                    <a:pt x="360" y="534"/>
                  </a:lnTo>
                  <a:lnTo>
                    <a:pt x="350" y="534"/>
                  </a:lnTo>
                  <a:lnTo>
                    <a:pt x="344" y="534"/>
                  </a:lnTo>
                  <a:lnTo>
                    <a:pt x="340" y="534"/>
                  </a:lnTo>
                  <a:lnTo>
                    <a:pt x="338" y="534"/>
                  </a:lnTo>
                  <a:lnTo>
                    <a:pt x="336" y="534"/>
                  </a:lnTo>
                  <a:lnTo>
                    <a:pt x="334" y="534"/>
                  </a:lnTo>
                  <a:lnTo>
                    <a:pt x="332" y="534"/>
                  </a:lnTo>
                  <a:lnTo>
                    <a:pt x="330" y="534"/>
                  </a:lnTo>
                  <a:lnTo>
                    <a:pt x="328" y="534"/>
                  </a:lnTo>
                  <a:lnTo>
                    <a:pt x="324" y="534"/>
                  </a:lnTo>
                  <a:lnTo>
                    <a:pt x="314" y="534"/>
                  </a:lnTo>
                  <a:lnTo>
                    <a:pt x="304" y="534"/>
                  </a:lnTo>
                  <a:lnTo>
                    <a:pt x="300" y="534"/>
                  </a:lnTo>
                  <a:lnTo>
                    <a:pt x="298" y="534"/>
                  </a:lnTo>
                  <a:lnTo>
                    <a:pt x="296" y="534"/>
                  </a:lnTo>
                  <a:lnTo>
                    <a:pt x="294" y="534"/>
                  </a:lnTo>
                  <a:lnTo>
                    <a:pt x="292" y="534"/>
                  </a:lnTo>
                  <a:lnTo>
                    <a:pt x="290" y="534"/>
                  </a:lnTo>
                  <a:lnTo>
                    <a:pt x="284" y="534"/>
                  </a:lnTo>
                  <a:lnTo>
                    <a:pt x="282" y="534"/>
                  </a:lnTo>
                  <a:lnTo>
                    <a:pt x="278" y="534"/>
                  </a:lnTo>
                  <a:lnTo>
                    <a:pt x="276" y="534"/>
                  </a:lnTo>
                  <a:lnTo>
                    <a:pt x="274" y="534"/>
                  </a:lnTo>
                  <a:lnTo>
                    <a:pt x="264" y="534"/>
                  </a:lnTo>
                  <a:lnTo>
                    <a:pt x="258" y="534"/>
                  </a:lnTo>
                  <a:lnTo>
                    <a:pt x="256" y="534"/>
                  </a:lnTo>
                  <a:lnTo>
                    <a:pt x="254" y="534"/>
                  </a:lnTo>
                  <a:lnTo>
                    <a:pt x="252" y="534"/>
                  </a:lnTo>
                  <a:lnTo>
                    <a:pt x="248" y="534"/>
                  </a:lnTo>
                  <a:lnTo>
                    <a:pt x="246" y="534"/>
                  </a:lnTo>
                  <a:lnTo>
                    <a:pt x="242" y="534"/>
                  </a:lnTo>
                  <a:lnTo>
                    <a:pt x="238" y="534"/>
                  </a:lnTo>
                  <a:lnTo>
                    <a:pt x="236" y="534"/>
                  </a:lnTo>
                  <a:lnTo>
                    <a:pt x="234" y="534"/>
                  </a:lnTo>
                  <a:lnTo>
                    <a:pt x="232" y="534"/>
                  </a:lnTo>
                  <a:lnTo>
                    <a:pt x="228" y="534"/>
                  </a:lnTo>
                  <a:lnTo>
                    <a:pt x="210" y="534"/>
                  </a:lnTo>
                  <a:lnTo>
                    <a:pt x="208" y="534"/>
                  </a:lnTo>
                  <a:lnTo>
                    <a:pt x="206" y="534"/>
                  </a:lnTo>
                  <a:lnTo>
                    <a:pt x="204" y="534"/>
                  </a:lnTo>
                  <a:lnTo>
                    <a:pt x="200" y="534"/>
                  </a:lnTo>
                  <a:lnTo>
                    <a:pt x="194" y="534"/>
                  </a:lnTo>
                  <a:lnTo>
                    <a:pt x="190" y="534"/>
                  </a:lnTo>
                  <a:lnTo>
                    <a:pt x="188" y="534"/>
                  </a:lnTo>
                  <a:lnTo>
                    <a:pt x="184" y="534"/>
                  </a:lnTo>
                  <a:lnTo>
                    <a:pt x="178" y="534"/>
                  </a:lnTo>
                  <a:lnTo>
                    <a:pt x="174" y="534"/>
                  </a:lnTo>
                  <a:lnTo>
                    <a:pt x="172" y="534"/>
                  </a:lnTo>
                  <a:lnTo>
                    <a:pt x="168" y="534"/>
                  </a:lnTo>
                  <a:lnTo>
                    <a:pt x="166" y="534"/>
                  </a:lnTo>
                  <a:lnTo>
                    <a:pt x="158" y="534"/>
                  </a:lnTo>
                  <a:lnTo>
                    <a:pt x="156" y="534"/>
                  </a:lnTo>
                  <a:lnTo>
                    <a:pt x="154" y="534"/>
                  </a:lnTo>
                  <a:lnTo>
                    <a:pt x="144" y="534"/>
                  </a:lnTo>
                  <a:lnTo>
                    <a:pt x="134" y="534"/>
                  </a:lnTo>
                  <a:lnTo>
                    <a:pt x="116" y="534"/>
                  </a:lnTo>
                  <a:lnTo>
                    <a:pt x="112" y="534"/>
                  </a:lnTo>
                  <a:lnTo>
                    <a:pt x="110" y="534"/>
                  </a:lnTo>
                  <a:lnTo>
                    <a:pt x="108" y="534"/>
                  </a:lnTo>
                  <a:lnTo>
                    <a:pt x="106" y="534"/>
                  </a:lnTo>
                  <a:lnTo>
                    <a:pt x="104" y="534"/>
                  </a:lnTo>
                  <a:lnTo>
                    <a:pt x="102" y="534"/>
                  </a:lnTo>
                  <a:lnTo>
                    <a:pt x="102" y="532"/>
                  </a:lnTo>
                  <a:lnTo>
                    <a:pt x="100" y="532"/>
                  </a:lnTo>
                  <a:lnTo>
                    <a:pt x="100" y="534"/>
                  </a:lnTo>
                  <a:lnTo>
                    <a:pt x="98" y="534"/>
                  </a:lnTo>
                  <a:lnTo>
                    <a:pt x="98" y="532"/>
                  </a:lnTo>
                  <a:lnTo>
                    <a:pt x="98" y="530"/>
                  </a:lnTo>
                  <a:lnTo>
                    <a:pt x="100" y="528"/>
                  </a:lnTo>
                  <a:lnTo>
                    <a:pt x="102" y="526"/>
                  </a:lnTo>
                  <a:lnTo>
                    <a:pt x="100" y="526"/>
                  </a:lnTo>
                  <a:lnTo>
                    <a:pt x="102" y="524"/>
                  </a:lnTo>
                  <a:lnTo>
                    <a:pt x="104" y="522"/>
                  </a:lnTo>
                  <a:lnTo>
                    <a:pt x="104" y="520"/>
                  </a:lnTo>
                  <a:lnTo>
                    <a:pt x="106" y="520"/>
                  </a:lnTo>
                  <a:lnTo>
                    <a:pt x="108" y="518"/>
                  </a:lnTo>
                  <a:lnTo>
                    <a:pt x="108" y="516"/>
                  </a:lnTo>
                  <a:lnTo>
                    <a:pt x="106" y="518"/>
                  </a:lnTo>
                  <a:lnTo>
                    <a:pt x="104" y="518"/>
                  </a:lnTo>
                  <a:lnTo>
                    <a:pt x="104" y="520"/>
                  </a:lnTo>
                  <a:lnTo>
                    <a:pt x="102" y="520"/>
                  </a:lnTo>
                  <a:lnTo>
                    <a:pt x="100" y="520"/>
                  </a:lnTo>
                  <a:lnTo>
                    <a:pt x="98" y="522"/>
                  </a:lnTo>
                  <a:lnTo>
                    <a:pt x="100" y="522"/>
                  </a:lnTo>
                  <a:lnTo>
                    <a:pt x="102" y="520"/>
                  </a:lnTo>
                  <a:lnTo>
                    <a:pt x="102" y="522"/>
                  </a:lnTo>
                  <a:lnTo>
                    <a:pt x="100" y="522"/>
                  </a:lnTo>
                  <a:lnTo>
                    <a:pt x="100" y="524"/>
                  </a:lnTo>
                  <a:lnTo>
                    <a:pt x="100" y="526"/>
                  </a:lnTo>
                  <a:lnTo>
                    <a:pt x="98" y="526"/>
                  </a:lnTo>
                  <a:lnTo>
                    <a:pt x="98" y="524"/>
                  </a:lnTo>
                  <a:lnTo>
                    <a:pt x="96" y="524"/>
                  </a:lnTo>
                  <a:lnTo>
                    <a:pt x="94" y="524"/>
                  </a:lnTo>
                  <a:lnTo>
                    <a:pt x="92" y="522"/>
                  </a:lnTo>
                  <a:lnTo>
                    <a:pt x="94" y="522"/>
                  </a:lnTo>
                  <a:lnTo>
                    <a:pt x="94" y="520"/>
                  </a:lnTo>
                  <a:lnTo>
                    <a:pt x="96" y="520"/>
                  </a:lnTo>
                  <a:lnTo>
                    <a:pt x="96" y="518"/>
                  </a:lnTo>
                  <a:lnTo>
                    <a:pt x="94" y="518"/>
                  </a:lnTo>
                  <a:lnTo>
                    <a:pt x="94" y="520"/>
                  </a:lnTo>
                  <a:lnTo>
                    <a:pt x="92" y="522"/>
                  </a:lnTo>
                  <a:lnTo>
                    <a:pt x="90" y="522"/>
                  </a:lnTo>
                  <a:lnTo>
                    <a:pt x="90" y="520"/>
                  </a:lnTo>
                  <a:lnTo>
                    <a:pt x="90" y="518"/>
                  </a:lnTo>
                  <a:lnTo>
                    <a:pt x="92" y="516"/>
                  </a:lnTo>
                  <a:lnTo>
                    <a:pt x="94" y="516"/>
                  </a:lnTo>
                  <a:lnTo>
                    <a:pt x="94" y="514"/>
                  </a:lnTo>
                  <a:lnTo>
                    <a:pt x="92" y="514"/>
                  </a:lnTo>
                  <a:lnTo>
                    <a:pt x="90" y="516"/>
                  </a:lnTo>
                  <a:lnTo>
                    <a:pt x="90" y="518"/>
                  </a:lnTo>
                  <a:lnTo>
                    <a:pt x="88" y="518"/>
                  </a:lnTo>
                  <a:lnTo>
                    <a:pt x="88" y="516"/>
                  </a:lnTo>
                  <a:lnTo>
                    <a:pt x="86" y="516"/>
                  </a:lnTo>
                  <a:lnTo>
                    <a:pt x="84" y="516"/>
                  </a:lnTo>
                  <a:lnTo>
                    <a:pt x="84" y="514"/>
                  </a:lnTo>
                  <a:lnTo>
                    <a:pt x="84" y="512"/>
                  </a:lnTo>
                  <a:lnTo>
                    <a:pt x="84" y="510"/>
                  </a:lnTo>
                  <a:lnTo>
                    <a:pt x="84" y="508"/>
                  </a:lnTo>
                  <a:lnTo>
                    <a:pt x="84" y="510"/>
                  </a:lnTo>
                  <a:lnTo>
                    <a:pt x="86" y="508"/>
                  </a:lnTo>
                  <a:lnTo>
                    <a:pt x="88" y="506"/>
                  </a:lnTo>
                  <a:lnTo>
                    <a:pt x="90" y="504"/>
                  </a:lnTo>
                  <a:lnTo>
                    <a:pt x="90" y="502"/>
                  </a:lnTo>
                  <a:lnTo>
                    <a:pt x="88" y="502"/>
                  </a:lnTo>
                  <a:lnTo>
                    <a:pt x="86" y="502"/>
                  </a:lnTo>
                  <a:lnTo>
                    <a:pt x="84" y="502"/>
                  </a:lnTo>
                  <a:lnTo>
                    <a:pt x="84" y="500"/>
                  </a:lnTo>
                  <a:lnTo>
                    <a:pt x="84" y="498"/>
                  </a:lnTo>
                  <a:lnTo>
                    <a:pt x="86" y="498"/>
                  </a:lnTo>
                  <a:lnTo>
                    <a:pt x="90" y="496"/>
                  </a:lnTo>
                  <a:lnTo>
                    <a:pt x="92" y="494"/>
                  </a:lnTo>
                  <a:lnTo>
                    <a:pt x="94" y="492"/>
                  </a:lnTo>
                  <a:lnTo>
                    <a:pt x="92" y="492"/>
                  </a:lnTo>
                  <a:lnTo>
                    <a:pt x="92" y="494"/>
                  </a:lnTo>
                  <a:lnTo>
                    <a:pt x="90" y="494"/>
                  </a:lnTo>
                  <a:lnTo>
                    <a:pt x="90" y="496"/>
                  </a:lnTo>
                  <a:lnTo>
                    <a:pt x="86" y="496"/>
                  </a:lnTo>
                  <a:lnTo>
                    <a:pt x="84" y="498"/>
                  </a:lnTo>
                  <a:lnTo>
                    <a:pt x="84" y="500"/>
                  </a:lnTo>
                  <a:lnTo>
                    <a:pt x="82" y="500"/>
                  </a:lnTo>
                  <a:lnTo>
                    <a:pt x="82" y="498"/>
                  </a:lnTo>
                  <a:lnTo>
                    <a:pt x="80" y="498"/>
                  </a:lnTo>
                  <a:lnTo>
                    <a:pt x="78" y="498"/>
                  </a:lnTo>
                  <a:lnTo>
                    <a:pt x="80" y="496"/>
                  </a:lnTo>
                  <a:lnTo>
                    <a:pt x="80" y="494"/>
                  </a:lnTo>
                  <a:lnTo>
                    <a:pt x="82" y="494"/>
                  </a:lnTo>
                  <a:lnTo>
                    <a:pt x="84" y="494"/>
                  </a:lnTo>
                  <a:lnTo>
                    <a:pt x="84" y="492"/>
                  </a:lnTo>
                  <a:lnTo>
                    <a:pt x="82" y="492"/>
                  </a:lnTo>
                  <a:lnTo>
                    <a:pt x="80" y="494"/>
                  </a:lnTo>
                  <a:lnTo>
                    <a:pt x="80" y="496"/>
                  </a:lnTo>
                  <a:lnTo>
                    <a:pt x="78" y="496"/>
                  </a:lnTo>
                  <a:lnTo>
                    <a:pt x="78" y="498"/>
                  </a:lnTo>
                  <a:lnTo>
                    <a:pt x="76" y="498"/>
                  </a:lnTo>
                  <a:lnTo>
                    <a:pt x="76" y="500"/>
                  </a:lnTo>
                  <a:lnTo>
                    <a:pt x="74" y="500"/>
                  </a:lnTo>
                  <a:lnTo>
                    <a:pt x="72" y="500"/>
                  </a:lnTo>
                  <a:lnTo>
                    <a:pt x="70" y="500"/>
                  </a:lnTo>
                  <a:lnTo>
                    <a:pt x="70" y="498"/>
                  </a:lnTo>
                  <a:lnTo>
                    <a:pt x="68" y="498"/>
                  </a:lnTo>
                  <a:lnTo>
                    <a:pt x="66" y="498"/>
                  </a:lnTo>
                  <a:lnTo>
                    <a:pt x="66" y="496"/>
                  </a:lnTo>
                  <a:lnTo>
                    <a:pt x="66" y="494"/>
                  </a:lnTo>
                  <a:lnTo>
                    <a:pt x="64" y="494"/>
                  </a:lnTo>
                  <a:lnTo>
                    <a:pt x="62" y="494"/>
                  </a:lnTo>
                  <a:lnTo>
                    <a:pt x="60" y="494"/>
                  </a:lnTo>
                  <a:lnTo>
                    <a:pt x="60" y="492"/>
                  </a:lnTo>
                  <a:lnTo>
                    <a:pt x="62" y="492"/>
                  </a:lnTo>
                  <a:lnTo>
                    <a:pt x="64" y="492"/>
                  </a:lnTo>
                  <a:lnTo>
                    <a:pt x="66" y="492"/>
                  </a:lnTo>
                  <a:lnTo>
                    <a:pt x="68" y="492"/>
                  </a:lnTo>
                  <a:lnTo>
                    <a:pt x="66" y="492"/>
                  </a:lnTo>
                  <a:lnTo>
                    <a:pt x="64" y="492"/>
                  </a:lnTo>
                  <a:lnTo>
                    <a:pt x="60" y="492"/>
                  </a:lnTo>
                  <a:lnTo>
                    <a:pt x="58" y="492"/>
                  </a:lnTo>
                  <a:lnTo>
                    <a:pt x="62" y="492"/>
                  </a:lnTo>
                  <a:lnTo>
                    <a:pt x="62" y="490"/>
                  </a:lnTo>
                  <a:lnTo>
                    <a:pt x="60" y="490"/>
                  </a:lnTo>
                  <a:lnTo>
                    <a:pt x="58" y="490"/>
                  </a:lnTo>
                  <a:lnTo>
                    <a:pt x="56" y="490"/>
                  </a:lnTo>
                  <a:lnTo>
                    <a:pt x="56" y="492"/>
                  </a:lnTo>
                  <a:lnTo>
                    <a:pt x="54" y="492"/>
                  </a:lnTo>
                  <a:lnTo>
                    <a:pt x="52" y="490"/>
                  </a:lnTo>
                  <a:lnTo>
                    <a:pt x="50" y="490"/>
                  </a:lnTo>
                  <a:lnTo>
                    <a:pt x="50" y="488"/>
                  </a:lnTo>
                  <a:lnTo>
                    <a:pt x="52" y="486"/>
                  </a:lnTo>
                  <a:lnTo>
                    <a:pt x="50" y="486"/>
                  </a:lnTo>
                  <a:lnTo>
                    <a:pt x="48" y="486"/>
                  </a:lnTo>
                  <a:lnTo>
                    <a:pt x="48" y="484"/>
                  </a:lnTo>
                  <a:lnTo>
                    <a:pt x="48" y="482"/>
                  </a:lnTo>
                  <a:lnTo>
                    <a:pt x="50" y="482"/>
                  </a:lnTo>
                  <a:lnTo>
                    <a:pt x="54" y="482"/>
                  </a:lnTo>
                  <a:lnTo>
                    <a:pt x="56" y="482"/>
                  </a:lnTo>
                  <a:lnTo>
                    <a:pt x="58" y="482"/>
                  </a:lnTo>
                  <a:lnTo>
                    <a:pt x="60" y="482"/>
                  </a:lnTo>
                  <a:lnTo>
                    <a:pt x="60" y="480"/>
                  </a:lnTo>
                  <a:lnTo>
                    <a:pt x="58" y="480"/>
                  </a:lnTo>
                  <a:lnTo>
                    <a:pt x="56" y="480"/>
                  </a:lnTo>
                  <a:lnTo>
                    <a:pt x="54" y="480"/>
                  </a:lnTo>
                  <a:lnTo>
                    <a:pt x="52" y="480"/>
                  </a:lnTo>
                  <a:lnTo>
                    <a:pt x="52" y="478"/>
                  </a:lnTo>
                  <a:lnTo>
                    <a:pt x="54" y="478"/>
                  </a:lnTo>
                  <a:lnTo>
                    <a:pt x="56" y="478"/>
                  </a:lnTo>
                  <a:lnTo>
                    <a:pt x="58" y="476"/>
                  </a:lnTo>
                  <a:lnTo>
                    <a:pt x="60" y="476"/>
                  </a:lnTo>
                  <a:lnTo>
                    <a:pt x="60" y="474"/>
                  </a:lnTo>
                  <a:lnTo>
                    <a:pt x="62" y="474"/>
                  </a:lnTo>
                  <a:lnTo>
                    <a:pt x="64" y="472"/>
                  </a:lnTo>
                  <a:lnTo>
                    <a:pt x="62" y="472"/>
                  </a:lnTo>
                  <a:lnTo>
                    <a:pt x="60" y="472"/>
                  </a:lnTo>
                  <a:lnTo>
                    <a:pt x="60" y="474"/>
                  </a:lnTo>
                  <a:lnTo>
                    <a:pt x="58" y="476"/>
                  </a:lnTo>
                  <a:lnTo>
                    <a:pt x="54" y="478"/>
                  </a:lnTo>
                  <a:lnTo>
                    <a:pt x="54" y="476"/>
                  </a:lnTo>
                  <a:lnTo>
                    <a:pt x="54" y="474"/>
                  </a:lnTo>
                  <a:lnTo>
                    <a:pt x="54" y="472"/>
                  </a:lnTo>
                  <a:lnTo>
                    <a:pt x="56" y="470"/>
                  </a:lnTo>
                  <a:lnTo>
                    <a:pt x="56" y="468"/>
                  </a:lnTo>
                  <a:lnTo>
                    <a:pt x="58" y="468"/>
                  </a:lnTo>
                  <a:lnTo>
                    <a:pt x="58" y="466"/>
                  </a:lnTo>
                  <a:lnTo>
                    <a:pt x="60" y="466"/>
                  </a:lnTo>
                  <a:lnTo>
                    <a:pt x="62" y="466"/>
                  </a:lnTo>
                  <a:lnTo>
                    <a:pt x="64" y="466"/>
                  </a:lnTo>
                  <a:lnTo>
                    <a:pt x="66" y="464"/>
                  </a:lnTo>
                  <a:lnTo>
                    <a:pt x="72" y="462"/>
                  </a:lnTo>
                  <a:lnTo>
                    <a:pt x="72" y="460"/>
                  </a:lnTo>
                  <a:lnTo>
                    <a:pt x="74" y="460"/>
                  </a:lnTo>
                  <a:lnTo>
                    <a:pt x="74" y="458"/>
                  </a:lnTo>
                  <a:lnTo>
                    <a:pt x="76" y="460"/>
                  </a:lnTo>
                  <a:lnTo>
                    <a:pt x="76" y="458"/>
                  </a:lnTo>
                  <a:lnTo>
                    <a:pt x="74" y="458"/>
                  </a:lnTo>
                  <a:lnTo>
                    <a:pt x="72" y="458"/>
                  </a:lnTo>
                  <a:lnTo>
                    <a:pt x="70" y="460"/>
                  </a:lnTo>
                  <a:lnTo>
                    <a:pt x="68" y="460"/>
                  </a:lnTo>
                  <a:lnTo>
                    <a:pt x="66" y="462"/>
                  </a:lnTo>
                  <a:lnTo>
                    <a:pt x="64" y="464"/>
                  </a:lnTo>
                  <a:lnTo>
                    <a:pt x="60" y="466"/>
                  </a:lnTo>
                  <a:lnTo>
                    <a:pt x="60" y="464"/>
                  </a:lnTo>
                  <a:lnTo>
                    <a:pt x="62" y="462"/>
                  </a:lnTo>
                  <a:lnTo>
                    <a:pt x="64" y="462"/>
                  </a:lnTo>
                  <a:lnTo>
                    <a:pt x="64" y="460"/>
                  </a:lnTo>
                  <a:lnTo>
                    <a:pt x="66" y="458"/>
                  </a:lnTo>
                  <a:lnTo>
                    <a:pt x="68" y="456"/>
                  </a:lnTo>
                  <a:lnTo>
                    <a:pt x="70" y="452"/>
                  </a:lnTo>
                  <a:lnTo>
                    <a:pt x="70" y="450"/>
                  </a:lnTo>
                  <a:lnTo>
                    <a:pt x="68" y="452"/>
                  </a:lnTo>
                  <a:lnTo>
                    <a:pt x="70" y="452"/>
                  </a:lnTo>
                  <a:lnTo>
                    <a:pt x="68" y="454"/>
                  </a:lnTo>
                  <a:lnTo>
                    <a:pt x="68" y="456"/>
                  </a:lnTo>
                  <a:lnTo>
                    <a:pt x="64" y="456"/>
                  </a:lnTo>
                  <a:lnTo>
                    <a:pt x="60" y="458"/>
                  </a:lnTo>
                  <a:lnTo>
                    <a:pt x="60" y="456"/>
                  </a:lnTo>
                  <a:lnTo>
                    <a:pt x="62" y="456"/>
                  </a:lnTo>
                  <a:lnTo>
                    <a:pt x="64" y="454"/>
                  </a:lnTo>
                  <a:lnTo>
                    <a:pt x="66" y="454"/>
                  </a:lnTo>
                  <a:lnTo>
                    <a:pt x="66" y="452"/>
                  </a:lnTo>
                  <a:lnTo>
                    <a:pt x="64" y="454"/>
                  </a:lnTo>
                  <a:lnTo>
                    <a:pt x="60" y="456"/>
                  </a:lnTo>
                  <a:lnTo>
                    <a:pt x="58" y="458"/>
                  </a:lnTo>
                  <a:lnTo>
                    <a:pt x="58" y="460"/>
                  </a:lnTo>
                  <a:lnTo>
                    <a:pt x="56" y="460"/>
                  </a:lnTo>
                  <a:lnTo>
                    <a:pt x="56" y="462"/>
                  </a:lnTo>
                  <a:lnTo>
                    <a:pt x="54" y="464"/>
                  </a:lnTo>
                  <a:lnTo>
                    <a:pt x="54" y="462"/>
                  </a:lnTo>
                  <a:lnTo>
                    <a:pt x="54" y="460"/>
                  </a:lnTo>
                  <a:lnTo>
                    <a:pt x="56" y="460"/>
                  </a:lnTo>
                  <a:lnTo>
                    <a:pt x="56" y="458"/>
                  </a:lnTo>
                  <a:lnTo>
                    <a:pt x="60" y="456"/>
                  </a:lnTo>
                  <a:lnTo>
                    <a:pt x="60" y="454"/>
                  </a:lnTo>
                  <a:lnTo>
                    <a:pt x="58" y="456"/>
                  </a:lnTo>
                  <a:lnTo>
                    <a:pt x="56" y="456"/>
                  </a:lnTo>
                  <a:lnTo>
                    <a:pt x="60" y="452"/>
                  </a:lnTo>
                  <a:lnTo>
                    <a:pt x="62" y="450"/>
                  </a:lnTo>
                  <a:lnTo>
                    <a:pt x="64" y="446"/>
                  </a:lnTo>
                  <a:lnTo>
                    <a:pt x="66" y="446"/>
                  </a:lnTo>
                  <a:lnTo>
                    <a:pt x="66" y="444"/>
                  </a:lnTo>
                  <a:lnTo>
                    <a:pt x="64" y="446"/>
                  </a:lnTo>
                  <a:lnTo>
                    <a:pt x="60" y="450"/>
                  </a:lnTo>
                  <a:lnTo>
                    <a:pt x="60" y="448"/>
                  </a:lnTo>
                  <a:lnTo>
                    <a:pt x="62" y="448"/>
                  </a:lnTo>
                  <a:lnTo>
                    <a:pt x="62" y="446"/>
                  </a:lnTo>
                  <a:lnTo>
                    <a:pt x="60" y="448"/>
                  </a:lnTo>
                  <a:lnTo>
                    <a:pt x="58" y="450"/>
                  </a:lnTo>
                  <a:lnTo>
                    <a:pt x="60" y="450"/>
                  </a:lnTo>
                  <a:lnTo>
                    <a:pt x="58" y="452"/>
                  </a:lnTo>
                  <a:lnTo>
                    <a:pt x="58" y="454"/>
                  </a:lnTo>
                  <a:lnTo>
                    <a:pt x="56" y="454"/>
                  </a:lnTo>
                  <a:lnTo>
                    <a:pt x="54" y="452"/>
                  </a:lnTo>
                  <a:lnTo>
                    <a:pt x="56" y="450"/>
                  </a:lnTo>
                  <a:lnTo>
                    <a:pt x="58" y="448"/>
                  </a:lnTo>
                  <a:lnTo>
                    <a:pt x="58" y="446"/>
                  </a:lnTo>
                  <a:lnTo>
                    <a:pt x="60" y="446"/>
                  </a:lnTo>
                  <a:lnTo>
                    <a:pt x="62" y="444"/>
                  </a:lnTo>
                  <a:lnTo>
                    <a:pt x="64" y="444"/>
                  </a:lnTo>
                  <a:lnTo>
                    <a:pt x="60" y="444"/>
                  </a:lnTo>
                  <a:lnTo>
                    <a:pt x="60" y="446"/>
                  </a:lnTo>
                  <a:lnTo>
                    <a:pt x="58" y="446"/>
                  </a:lnTo>
                  <a:lnTo>
                    <a:pt x="58" y="448"/>
                  </a:lnTo>
                  <a:lnTo>
                    <a:pt x="56" y="448"/>
                  </a:lnTo>
                  <a:lnTo>
                    <a:pt x="54" y="450"/>
                  </a:lnTo>
                  <a:lnTo>
                    <a:pt x="52" y="448"/>
                  </a:lnTo>
                  <a:lnTo>
                    <a:pt x="52" y="450"/>
                  </a:lnTo>
                  <a:lnTo>
                    <a:pt x="50" y="452"/>
                  </a:lnTo>
                  <a:lnTo>
                    <a:pt x="50" y="454"/>
                  </a:lnTo>
                  <a:lnTo>
                    <a:pt x="48" y="454"/>
                  </a:lnTo>
                  <a:lnTo>
                    <a:pt x="48" y="452"/>
                  </a:lnTo>
                  <a:lnTo>
                    <a:pt x="48" y="450"/>
                  </a:lnTo>
                  <a:lnTo>
                    <a:pt x="48" y="448"/>
                  </a:lnTo>
                  <a:lnTo>
                    <a:pt x="48" y="446"/>
                  </a:lnTo>
                  <a:lnTo>
                    <a:pt x="50" y="446"/>
                  </a:lnTo>
                  <a:lnTo>
                    <a:pt x="52" y="446"/>
                  </a:lnTo>
                  <a:lnTo>
                    <a:pt x="52" y="444"/>
                  </a:lnTo>
                  <a:lnTo>
                    <a:pt x="54" y="444"/>
                  </a:lnTo>
                  <a:lnTo>
                    <a:pt x="54" y="442"/>
                  </a:lnTo>
                  <a:lnTo>
                    <a:pt x="56" y="442"/>
                  </a:lnTo>
                  <a:lnTo>
                    <a:pt x="58" y="442"/>
                  </a:lnTo>
                  <a:lnTo>
                    <a:pt x="58" y="440"/>
                  </a:lnTo>
                  <a:lnTo>
                    <a:pt x="60" y="440"/>
                  </a:lnTo>
                  <a:lnTo>
                    <a:pt x="62" y="438"/>
                  </a:lnTo>
                  <a:lnTo>
                    <a:pt x="62" y="436"/>
                  </a:lnTo>
                  <a:lnTo>
                    <a:pt x="62" y="434"/>
                  </a:lnTo>
                  <a:lnTo>
                    <a:pt x="64" y="432"/>
                  </a:lnTo>
                  <a:lnTo>
                    <a:pt x="66" y="428"/>
                  </a:lnTo>
                  <a:lnTo>
                    <a:pt x="68" y="428"/>
                  </a:lnTo>
                  <a:lnTo>
                    <a:pt x="70" y="426"/>
                  </a:lnTo>
                  <a:lnTo>
                    <a:pt x="72" y="426"/>
                  </a:lnTo>
                  <a:lnTo>
                    <a:pt x="74" y="426"/>
                  </a:lnTo>
                  <a:lnTo>
                    <a:pt x="72" y="428"/>
                  </a:lnTo>
                  <a:lnTo>
                    <a:pt x="70" y="430"/>
                  </a:lnTo>
                  <a:lnTo>
                    <a:pt x="72" y="430"/>
                  </a:lnTo>
                  <a:lnTo>
                    <a:pt x="72" y="432"/>
                  </a:lnTo>
                  <a:lnTo>
                    <a:pt x="74" y="434"/>
                  </a:lnTo>
                  <a:lnTo>
                    <a:pt x="76" y="434"/>
                  </a:lnTo>
                  <a:lnTo>
                    <a:pt x="76" y="432"/>
                  </a:lnTo>
                  <a:lnTo>
                    <a:pt x="74" y="428"/>
                  </a:lnTo>
                  <a:lnTo>
                    <a:pt x="74" y="426"/>
                  </a:lnTo>
                  <a:lnTo>
                    <a:pt x="76" y="426"/>
                  </a:lnTo>
                  <a:lnTo>
                    <a:pt x="76" y="424"/>
                  </a:lnTo>
                  <a:lnTo>
                    <a:pt x="78" y="424"/>
                  </a:lnTo>
                  <a:lnTo>
                    <a:pt x="80" y="424"/>
                  </a:lnTo>
                  <a:lnTo>
                    <a:pt x="82" y="424"/>
                  </a:lnTo>
                  <a:lnTo>
                    <a:pt x="84" y="424"/>
                  </a:lnTo>
                  <a:lnTo>
                    <a:pt x="84" y="422"/>
                  </a:lnTo>
                  <a:lnTo>
                    <a:pt x="82" y="422"/>
                  </a:lnTo>
                  <a:lnTo>
                    <a:pt x="82" y="420"/>
                  </a:lnTo>
                  <a:lnTo>
                    <a:pt x="84" y="420"/>
                  </a:lnTo>
                  <a:lnTo>
                    <a:pt x="84" y="418"/>
                  </a:lnTo>
                  <a:lnTo>
                    <a:pt x="84" y="420"/>
                  </a:lnTo>
                  <a:lnTo>
                    <a:pt x="82" y="420"/>
                  </a:lnTo>
                  <a:lnTo>
                    <a:pt x="80" y="420"/>
                  </a:lnTo>
                  <a:lnTo>
                    <a:pt x="78" y="422"/>
                  </a:lnTo>
                  <a:lnTo>
                    <a:pt x="74" y="424"/>
                  </a:lnTo>
                  <a:lnTo>
                    <a:pt x="72" y="424"/>
                  </a:lnTo>
                  <a:lnTo>
                    <a:pt x="70" y="426"/>
                  </a:lnTo>
                  <a:lnTo>
                    <a:pt x="66" y="428"/>
                  </a:lnTo>
                  <a:lnTo>
                    <a:pt x="64" y="430"/>
                  </a:lnTo>
                  <a:lnTo>
                    <a:pt x="64" y="432"/>
                  </a:lnTo>
                  <a:lnTo>
                    <a:pt x="62" y="432"/>
                  </a:lnTo>
                  <a:lnTo>
                    <a:pt x="60" y="434"/>
                  </a:lnTo>
                  <a:lnTo>
                    <a:pt x="58" y="430"/>
                  </a:lnTo>
                  <a:lnTo>
                    <a:pt x="58" y="428"/>
                  </a:lnTo>
                  <a:lnTo>
                    <a:pt x="58" y="426"/>
                  </a:lnTo>
                  <a:lnTo>
                    <a:pt x="56" y="424"/>
                  </a:lnTo>
                  <a:lnTo>
                    <a:pt x="56" y="422"/>
                  </a:lnTo>
                  <a:lnTo>
                    <a:pt x="56" y="420"/>
                  </a:lnTo>
                  <a:lnTo>
                    <a:pt x="58" y="418"/>
                  </a:lnTo>
                  <a:lnTo>
                    <a:pt x="60" y="416"/>
                  </a:lnTo>
                  <a:lnTo>
                    <a:pt x="62" y="416"/>
                  </a:lnTo>
                  <a:lnTo>
                    <a:pt x="66" y="414"/>
                  </a:lnTo>
                  <a:lnTo>
                    <a:pt x="64" y="414"/>
                  </a:lnTo>
                  <a:lnTo>
                    <a:pt x="62" y="414"/>
                  </a:lnTo>
                  <a:lnTo>
                    <a:pt x="62" y="416"/>
                  </a:lnTo>
                  <a:lnTo>
                    <a:pt x="60" y="416"/>
                  </a:lnTo>
                  <a:lnTo>
                    <a:pt x="60" y="414"/>
                  </a:lnTo>
                  <a:lnTo>
                    <a:pt x="58" y="414"/>
                  </a:lnTo>
                  <a:lnTo>
                    <a:pt x="56" y="414"/>
                  </a:lnTo>
                  <a:lnTo>
                    <a:pt x="56" y="412"/>
                  </a:lnTo>
                  <a:lnTo>
                    <a:pt x="58" y="412"/>
                  </a:lnTo>
                  <a:lnTo>
                    <a:pt x="58" y="410"/>
                  </a:lnTo>
                  <a:lnTo>
                    <a:pt x="60" y="408"/>
                  </a:lnTo>
                  <a:lnTo>
                    <a:pt x="62" y="406"/>
                  </a:lnTo>
                  <a:lnTo>
                    <a:pt x="62" y="404"/>
                  </a:lnTo>
                  <a:lnTo>
                    <a:pt x="64" y="404"/>
                  </a:lnTo>
                  <a:lnTo>
                    <a:pt x="66" y="404"/>
                  </a:lnTo>
                  <a:lnTo>
                    <a:pt x="66" y="402"/>
                  </a:lnTo>
                  <a:lnTo>
                    <a:pt x="68" y="402"/>
                  </a:lnTo>
                  <a:lnTo>
                    <a:pt x="70" y="400"/>
                  </a:lnTo>
                  <a:lnTo>
                    <a:pt x="70" y="402"/>
                  </a:lnTo>
                  <a:lnTo>
                    <a:pt x="72" y="400"/>
                  </a:lnTo>
                  <a:lnTo>
                    <a:pt x="76" y="398"/>
                  </a:lnTo>
                  <a:lnTo>
                    <a:pt x="76" y="396"/>
                  </a:lnTo>
                  <a:lnTo>
                    <a:pt x="78" y="396"/>
                  </a:lnTo>
                  <a:lnTo>
                    <a:pt x="80" y="394"/>
                  </a:lnTo>
                  <a:lnTo>
                    <a:pt x="82" y="394"/>
                  </a:lnTo>
                  <a:lnTo>
                    <a:pt x="84" y="392"/>
                  </a:lnTo>
                  <a:lnTo>
                    <a:pt x="84" y="390"/>
                  </a:lnTo>
                  <a:lnTo>
                    <a:pt x="86" y="386"/>
                  </a:lnTo>
                  <a:lnTo>
                    <a:pt x="86" y="384"/>
                  </a:lnTo>
                  <a:lnTo>
                    <a:pt x="88" y="382"/>
                  </a:lnTo>
                  <a:lnTo>
                    <a:pt x="88" y="380"/>
                  </a:lnTo>
                  <a:lnTo>
                    <a:pt x="90" y="380"/>
                  </a:lnTo>
                  <a:lnTo>
                    <a:pt x="92" y="380"/>
                  </a:lnTo>
                  <a:lnTo>
                    <a:pt x="92" y="378"/>
                  </a:lnTo>
                  <a:lnTo>
                    <a:pt x="96" y="376"/>
                  </a:lnTo>
                  <a:lnTo>
                    <a:pt x="94" y="376"/>
                  </a:lnTo>
                  <a:lnTo>
                    <a:pt x="96" y="374"/>
                  </a:lnTo>
                  <a:lnTo>
                    <a:pt x="98" y="372"/>
                  </a:lnTo>
                  <a:lnTo>
                    <a:pt x="94" y="372"/>
                  </a:lnTo>
                  <a:lnTo>
                    <a:pt x="92" y="372"/>
                  </a:lnTo>
                  <a:lnTo>
                    <a:pt x="92" y="370"/>
                  </a:lnTo>
                  <a:lnTo>
                    <a:pt x="90" y="368"/>
                  </a:lnTo>
                  <a:lnTo>
                    <a:pt x="90" y="366"/>
                  </a:lnTo>
                  <a:lnTo>
                    <a:pt x="88" y="366"/>
                  </a:lnTo>
                  <a:lnTo>
                    <a:pt x="86" y="366"/>
                  </a:lnTo>
                  <a:lnTo>
                    <a:pt x="84" y="366"/>
                  </a:lnTo>
                  <a:lnTo>
                    <a:pt x="84" y="364"/>
                  </a:lnTo>
                  <a:lnTo>
                    <a:pt x="82" y="362"/>
                  </a:lnTo>
                  <a:lnTo>
                    <a:pt x="82" y="360"/>
                  </a:lnTo>
                  <a:lnTo>
                    <a:pt x="78" y="362"/>
                  </a:lnTo>
                  <a:lnTo>
                    <a:pt x="78" y="360"/>
                  </a:lnTo>
                  <a:lnTo>
                    <a:pt x="80" y="358"/>
                  </a:lnTo>
                  <a:lnTo>
                    <a:pt x="80" y="356"/>
                  </a:lnTo>
                  <a:lnTo>
                    <a:pt x="82" y="356"/>
                  </a:lnTo>
                  <a:lnTo>
                    <a:pt x="78" y="354"/>
                  </a:lnTo>
                  <a:lnTo>
                    <a:pt x="80" y="352"/>
                  </a:lnTo>
                  <a:lnTo>
                    <a:pt x="82" y="352"/>
                  </a:lnTo>
                  <a:lnTo>
                    <a:pt x="84" y="350"/>
                  </a:lnTo>
                  <a:lnTo>
                    <a:pt x="80" y="350"/>
                  </a:lnTo>
                  <a:lnTo>
                    <a:pt x="82" y="348"/>
                  </a:lnTo>
                  <a:lnTo>
                    <a:pt x="84" y="346"/>
                  </a:lnTo>
                  <a:lnTo>
                    <a:pt x="84" y="344"/>
                  </a:lnTo>
                  <a:lnTo>
                    <a:pt x="84" y="342"/>
                  </a:lnTo>
                  <a:lnTo>
                    <a:pt x="84" y="340"/>
                  </a:lnTo>
                  <a:lnTo>
                    <a:pt x="84" y="338"/>
                  </a:lnTo>
                  <a:lnTo>
                    <a:pt x="84" y="336"/>
                  </a:lnTo>
                  <a:lnTo>
                    <a:pt x="84" y="334"/>
                  </a:lnTo>
                  <a:lnTo>
                    <a:pt x="84" y="332"/>
                  </a:lnTo>
                  <a:lnTo>
                    <a:pt x="84" y="330"/>
                  </a:lnTo>
                  <a:lnTo>
                    <a:pt x="84" y="328"/>
                  </a:lnTo>
                  <a:lnTo>
                    <a:pt x="84" y="326"/>
                  </a:lnTo>
                  <a:lnTo>
                    <a:pt x="84" y="324"/>
                  </a:lnTo>
                  <a:lnTo>
                    <a:pt x="84" y="322"/>
                  </a:lnTo>
                  <a:lnTo>
                    <a:pt x="86" y="322"/>
                  </a:lnTo>
                  <a:lnTo>
                    <a:pt x="86" y="320"/>
                  </a:lnTo>
                  <a:lnTo>
                    <a:pt x="86" y="318"/>
                  </a:lnTo>
                  <a:lnTo>
                    <a:pt x="84" y="316"/>
                  </a:lnTo>
                  <a:lnTo>
                    <a:pt x="84" y="314"/>
                  </a:lnTo>
                  <a:lnTo>
                    <a:pt x="84" y="312"/>
                  </a:lnTo>
                  <a:lnTo>
                    <a:pt x="82" y="312"/>
                  </a:lnTo>
                  <a:lnTo>
                    <a:pt x="82" y="310"/>
                  </a:lnTo>
                  <a:lnTo>
                    <a:pt x="84" y="308"/>
                  </a:lnTo>
                  <a:lnTo>
                    <a:pt x="84" y="306"/>
                  </a:lnTo>
                  <a:lnTo>
                    <a:pt x="82" y="306"/>
                  </a:lnTo>
                  <a:lnTo>
                    <a:pt x="82" y="304"/>
                  </a:lnTo>
                  <a:lnTo>
                    <a:pt x="84" y="302"/>
                  </a:lnTo>
                  <a:lnTo>
                    <a:pt x="82" y="302"/>
                  </a:lnTo>
                  <a:lnTo>
                    <a:pt x="80" y="302"/>
                  </a:lnTo>
                  <a:lnTo>
                    <a:pt x="80" y="300"/>
                  </a:lnTo>
                  <a:lnTo>
                    <a:pt x="82" y="300"/>
                  </a:lnTo>
                  <a:lnTo>
                    <a:pt x="84" y="298"/>
                  </a:lnTo>
                  <a:lnTo>
                    <a:pt x="84" y="296"/>
                  </a:lnTo>
                  <a:lnTo>
                    <a:pt x="82" y="294"/>
                  </a:lnTo>
                  <a:lnTo>
                    <a:pt x="82" y="292"/>
                  </a:lnTo>
                  <a:lnTo>
                    <a:pt x="74" y="294"/>
                  </a:lnTo>
                  <a:lnTo>
                    <a:pt x="70" y="294"/>
                  </a:lnTo>
                  <a:lnTo>
                    <a:pt x="68" y="296"/>
                  </a:lnTo>
                  <a:lnTo>
                    <a:pt x="66" y="296"/>
                  </a:lnTo>
                  <a:lnTo>
                    <a:pt x="64" y="296"/>
                  </a:lnTo>
                  <a:lnTo>
                    <a:pt x="62" y="296"/>
                  </a:lnTo>
                  <a:lnTo>
                    <a:pt x="64" y="298"/>
                  </a:lnTo>
                  <a:lnTo>
                    <a:pt x="62" y="298"/>
                  </a:lnTo>
                  <a:lnTo>
                    <a:pt x="60" y="300"/>
                  </a:lnTo>
                  <a:lnTo>
                    <a:pt x="58" y="300"/>
                  </a:lnTo>
                  <a:lnTo>
                    <a:pt x="56" y="300"/>
                  </a:lnTo>
                  <a:lnTo>
                    <a:pt x="54" y="300"/>
                  </a:lnTo>
                  <a:lnTo>
                    <a:pt x="54" y="302"/>
                  </a:lnTo>
                  <a:lnTo>
                    <a:pt x="52" y="302"/>
                  </a:lnTo>
                  <a:lnTo>
                    <a:pt x="50" y="304"/>
                  </a:lnTo>
                  <a:lnTo>
                    <a:pt x="48" y="304"/>
                  </a:lnTo>
                  <a:lnTo>
                    <a:pt x="46" y="304"/>
                  </a:lnTo>
                  <a:lnTo>
                    <a:pt x="44" y="304"/>
                  </a:lnTo>
                  <a:lnTo>
                    <a:pt x="42" y="306"/>
                  </a:lnTo>
                  <a:lnTo>
                    <a:pt x="40" y="306"/>
                  </a:lnTo>
                  <a:lnTo>
                    <a:pt x="38" y="306"/>
                  </a:lnTo>
                  <a:lnTo>
                    <a:pt x="34" y="308"/>
                  </a:lnTo>
                  <a:lnTo>
                    <a:pt x="32" y="308"/>
                  </a:lnTo>
                  <a:lnTo>
                    <a:pt x="30" y="310"/>
                  </a:lnTo>
                  <a:lnTo>
                    <a:pt x="30" y="308"/>
                  </a:lnTo>
                  <a:lnTo>
                    <a:pt x="32" y="308"/>
                  </a:lnTo>
                  <a:lnTo>
                    <a:pt x="32" y="304"/>
                  </a:lnTo>
                  <a:lnTo>
                    <a:pt x="34" y="304"/>
                  </a:lnTo>
                  <a:lnTo>
                    <a:pt x="34" y="302"/>
                  </a:lnTo>
                  <a:lnTo>
                    <a:pt x="32" y="300"/>
                  </a:lnTo>
                  <a:lnTo>
                    <a:pt x="32" y="298"/>
                  </a:lnTo>
                  <a:lnTo>
                    <a:pt x="30" y="296"/>
                  </a:lnTo>
                  <a:lnTo>
                    <a:pt x="30" y="294"/>
                  </a:lnTo>
                  <a:lnTo>
                    <a:pt x="28" y="294"/>
                  </a:lnTo>
                  <a:lnTo>
                    <a:pt x="28" y="292"/>
                  </a:lnTo>
                  <a:lnTo>
                    <a:pt x="30" y="292"/>
                  </a:lnTo>
                  <a:lnTo>
                    <a:pt x="30" y="290"/>
                  </a:lnTo>
                  <a:lnTo>
                    <a:pt x="28" y="288"/>
                  </a:lnTo>
                  <a:lnTo>
                    <a:pt x="26" y="288"/>
                  </a:lnTo>
                  <a:lnTo>
                    <a:pt x="26" y="286"/>
                  </a:lnTo>
                  <a:lnTo>
                    <a:pt x="28" y="284"/>
                  </a:lnTo>
                  <a:lnTo>
                    <a:pt x="30" y="282"/>
                  </a:lnTo>
                  <a:lnTo>
                    <a:pt x="32" y="280"/>
                  </a:lnTo>
                  <a:lnTo>
                    <a:pt x="26" y="280"/>
                  </a:lnTo>
                  <a:lnTo>
                    <a:pt x="24" y="280"/>
                  </a:lnTo>
                  <a:lnTo>
                    <a:pt x="20" y="280"/>
                  </a:lnTo>
                  <a:lnTo>
                    <a:pt x="18" y="282"/>
                  </a:lnTo>
                  <a:lnTo>
                    <a:pt x="16" y="282"/>
                  </a:lnTo>
                  <a:lnTo>
                    <a:pt x="14" y="284"/>
                  </a:lnTo>
                  <a:lnTo>
                    <a:pt x="14" y="282"/>
                  </a:lnTo>
                  <a:lnTo>
                    <a:pt x="8" y="280"/>
                  </a:lnTo>
                  <a:lnTo>
                    <a:pt x="8" y="282"/>
                  </a:lnTo>
                  <a:lnTo>
                    <a:pt x="6" y="282"/>
                  </a:lnTo>
                  <a:lnTo>
                    <a:pt x="0" y="280"/>
                  </a:lnTo>
                  <a:lnTo>
                    <a:pt x="2" y="278"/>
                  </a:lnTo>
                  <a:lnTo>
                    <a:pt x="14" y="266"/>
                  </a:lnTo>
                  <a:lnTo>
                    <a:pt x="54" y="228"/>
                  </a:lnTo>
                  <a:lnTo>
                    <a:pt x="64" y="220"/>
                  </a:lnTo>
                  <a:lnTo>
                    <a:pt x="82" y="204"/>
                  </a:lnTo>
                  <a:lnTo>
                    <a:pt x="84" y="204"/>
                  </a:lnTo>
                  <a:lnTo>
                    <a:pt x="88" y="198"/>
                  </a:lnTo>
                  <a:lnTo>
                    <a:pt x="110" y="178"/>
                  </a:lnTo>
                  <a:lnTo>
                    <a:pt x="112" y="178"/>
                  </a:lnTo>
                  <a:lnTo>
                    <a:pt x="114" y="176"/>
                  </a:lnTo>
                  <a:lnTo>
                    <a:pt x="124" y="166"/>
                  </a:lnTo>
                  <a:lnTo>
                    <a:pt x="132" y="158"/>
                  </a:lnTo>
                  <a:lnTo>
                    <a:pt x="142" y="150"/>
                  </a:lnTo>
                  <a:lnTo>
                    <a:pt x="146" y="146"/>
                  </a:lnTo>
                  <a:lnTo>
                    <a:pt x="152" y="142"/>
                  </a:lnTo>
                  <a:lnTo>
                    <a:pt x="156" y="138"/>
                  </a:lnTo>
                  <a:lnTo>
                    <a:pt x="162" y="134"/>
                  </a:lnTo>
                  <a:lnTo>
                    <a:pt x="168" y="128"/>
                  </a:lnTo>
                  <a:lnTo>
                    <a:pt x="174" y="124"/>
                  </a:lnTo>
                  <a:lnTo>
                    <a:pt x="178" y="122"/>
                  </a:lnTo>
                  <a:lnTo>
                    <a:pt x="180" y="118"/>
                  </a:lnTo>
                  <a:lnTo>
                    <a:pt x="184" y="114"/>
                  </a:lnTo>
                  <a:lnTo>
                    <a:pt x="192" y="108"/>
                  </a:lnTo>
                  <a:lnTo>
                    <a:pt x="204" y="100"/>
                  </a:lnTo>
                  <a:lnTo>
                    <a:pt x="216" y="90"/>
                  </a:lnTo>
                  <a:lnTo>
                    <a:pt x="218" y="88"/>
                  </a:lnTo>
                  <a:lnTo>
                    <a:pt x="220" y="86"/>
                  </a:lnTo>
                  <a:lnTo>
                    <a:pt x="222" y="86"/>
                  </a:lnTo>
                  <a:lnTo>
                    <a:pt x="224" y="86"/>
                  </a:lnTo>
                  <a:lnTo>
                    <a:pt x="226" y="88"/>
                  </a:lnTo>
                  <a:lnTo>
                    <a:pt x="228" y="88"/>
                  </a:lnTo>
                  <a:lnTo>
                    <a:pt x="230" y="88"/>
                  </a:lnTo>
                  <a:lnTo>
                    <a:pt x="232" y="86"/>
                  </a:lnTo>
                  <a:lnTo>
                    <a:pt x="234" y="86"/>
                  </a:lnTo>
                  <a:lnTo>
                    <a:pt x="236" y="86"/>
                  </a:lnTo>
                  <a:lnTo>
                    <a:pt x="236" y="88"/>
                  </a:lnTo>
                  <a:lnTo>
                    <a:pt x="238" y="88"/>
                  </a:lnTo>
                  <a:lnTo>
                    <a:pt x="240" y="88"/>
                  </a:lnTo>
                  <a:lnTo>
                    <a:pt x="242" y="88"/>
                  </a:lnTo>
                  <a:lnTo>
                    <a:pt x="244" y="90"/>
                  </a:lnTo>
                  <a:lnTo>
                    <a:pt x="244" y="92"/>
                  </a:lnTo>
                  <a:lnTo>
                    <a:pt x="246" y="92"/>
                  </a:lnTo>
                  <a:lnTo>
                    <a:pt x="246" y="94"/>
                  </a:lnTo>
                  <a:lnTo>
                    <a:pt x="248" y="94"/>
                  </a:lnTo>
                  <a:lnTo>
                    <a:pt x="250" y="96"/>
                  </a:lnTo>
                  <a:lnTo>
                    <a:pt x="252" y="96"/>
                  </a:lnTo>
                  <a:lnTo>
                    <a:pt x="252" y="98"/>
                  </a:lnTo>
                  <a:lnTo>
                    <a:pt x="256" y="98"/>
                  </a:lnTo>
                  <a:lnTo>
                    <a:pt x="256" y="100"/>
                  </a:lnTo>
                  <a:lnTo>
                    <a:pt x="258" y="100"/>
                  </a:lnTo>
                  <a:lnTo>
                    <a:pt x="260" y="100"/>
                  </a:lnTo>
                  <a:lnTo>
                    <a:pt x="262" y="100"/>
                  </a:lnTo>
                  <a:lnTo>
                    <a:pt x="264" y="102"/>
                  </a:lnTo>
                  <a:lnTo>
                    <a:pt x="266" y="102"/>
                  </a:lnTo>
                  <a:lnTo>
                    <a:pt x="268" y="102"/>
                  </a:lnTo>
                  <a:lnTo>
                    <a:pt x="270" y="102"/>
                  </a:lnTo>
                  <a:lnTo>
                    <a:pt x="272" y="102"/>
                  </a:lnTo>
                  <a:lnTo>
                    <a:pt x="274" y="102"/>
                  </a:lnTo>
                  <a:lnTo>
                    <a:pt x="276" y="102"/>
                  </a:lnTo>
                  <a:lnTo>
                    <a:pt x="278" y="104"/>
                  </a:lnTo>
                  <a:lnTo>
                    <a:pt x="280" y="104"/>
                  </a:lnTo>
                  <a:lnTo>
                    <a:pt x="280" y="106"/>
                  </a:lnTo>
                  <a:lnTo>
                    <a:pt x="282" y="106"/>
                  </a:lnTo>
                  <a:lnTo>
                    <a:pt x="284" y="106"/>
                  </a:lnTo>
                  <a:lnTo>
                    <a:pt x="282" y="104"/>
                  </a:lnTo>
                  <a:lnTo>
                    <a:pt x="284" y="104"/>
                  </a:lnTo>
                  <a:lnTo>
                    <a:pt x="286" y="104"/>
                  </a:lnTo>
                  <a:lnTo>
                    <a:pt x="284" y="102"/>
                  </a:lnTo>
                  <a:lnTo>
                    <a:pt x="286" y="102"/>
                  </a:lnTo>
                  <a:lnTo>
                    <a:pt x="286" y="100"/>
                  </a:lnTo>
                  <a:lnTo>
                    <a:pt x="288" y="100"/>
                  </a:lnTo>
                  <a:lnTo>
                    <a:pt x="284" y="98"/>
                  </a:lnTo>
                  <a:lnTo>
                    <a:pt x="282" y="98"/>
                  </a:lnTo>
                  <a:lnTo>
                    <a:pt x="284" y="96"/>
                  </a:lnTo>
                  <a:lnTo>
                    <a:pt x="286" y="94"/>
                  </a:lnTo>
                  <a:lnTo>
                    <a:pt x="288" y="94"/>
                  </a:lnTo>
                  <a:lnTo>
                    <a:pt x="290" y="94"/>
                  </a:lnTo>
                  <a:lnTo>
                    <a:pt x="294" y="92"/>
                  </a:lnTo>
                  <a:lnTo>
                    <a:pt x="296" y="92"/>
                  </a:lnTo>
                  <a:lnTo>
                    <a:pt x="296" y="94"/>
                  </a:lnTo>
                  <a:lnTo>
                    <a:pt x="298" y="94"/>
                  </a:lnTo>
                  <a:lnTo>
                    <a:pt x="300" y="94"/>
                  </a:lnTo>
                  <a:lnTo>
                    <a:pt x="300" y="92"/>
                  </a:lnTo>
                  <a:lnTo>
                    <a:pt x="300" y="90"/>
                  </a:lnTo>
                  <a:lnTo>
                    <a:pt x="302" y="90"/>
                  </a:lnTo>
                  <a:lnTo>
                    <a:pt x="304" y="90"/>
                  </a:lnTo>
                  <a:lnTo>
                    <a:pt x="306" y="90"/>
                  </a:lnTo>
                  <a:lnTo>
                    <a:pt x="308" y="90"/>
                  </a:lnTo>
                  <a:lnTo>
                    <a:pt x="312" y="90"/>
                  </a:lnTo>
                  <a:lnTo>
                    <a:pt x="314" y="90"/>
                  </a:lnTo>
                  <a:lnTo>
                    <a:pt x="316" y="90"/>
                  </a:lnTo>
                  <a:lnTo>
                    <a:pt x="316" y="88"/>
                  </a:lnTo>
                  <a:lnTo>
                    <a:pt x="320" y="86"/>
                  </a:lnTo>
                  <a:lnTo>
                    <a:pt x="320" y="84"/>
                  </a:lnTo>
                  <a:lnTo>
                    <a:pt x="324" y="84"/>
                  </a:lnTo>
                  <a:lnTo>
                    <a:pt x="324" y="86"/>
                  </a:lnTo>
                  <a:lnTo>
                    <a:pt x="322" y="86"/>
                  </a:lnTo>
                  <a:lnTo>
                    <a:pt x="322" y="88"/>
                  </a:lnTo>
                  <a:lnTo>
                    <a:pt x="324" y="88"/>
                  </a:lnTo>
                  <a:lnTo>
                    <a:pt x="324" y="90"/>
                  </a:lnTo>
                  <a:lnTo>
                    <a:pt x="322" y="92"/>
                  </a:lnTo>
                  <a:lnTo>
                    <a:pt x="324" y="92"/>
                  </a:lnTo>
                  <a:lnTo>
                    <a:pt x="326" y="92"/>
                  </a:lnTo>
                  <a:lnTo>
                    <a:pt x="328" y="92"/>
                  </a:lnTo>
                  <a:lnTo>
                    <a:pt x="330" y="92"/>
                  </a:lnTo>
                  <a:lnTo>
                    <a:pt x="332" y="92"/>
                  </a:lnTo>
                  <a:lnTo>
                    <a:pt x="334" y="90"/>
                  </a:lnTo>
                  <a:lnTo>
                    <a:pt x="336" y="90"/>
                  </a:lnTo>
                  <a:lnTo>
                    <a:pt x="338" y="90"/>
                  </a:lnTo>
                  <a:lnTo>
                    <a:pt x="340" y="88"/>
                  </a:lnTo>
                  <a:lnTo>
                    <a:pt x="342" y="86"/>
                  </a:lnTo>
                  <a:lnTo>
                    <a:pt x="344" y="86"/>
                  </a:lnTo>
                  <a:lnTo>
                    <a:pt x="346" y="86"/>
                  </a:lnTo>
                  <a:lnTo>
                    <a:pt x="348" y="86"/>
                  </a:lnTo>
                  <a:lnTo>
                    <a:pt x="350" y="84"/>
                  </a:lnTo>
                  <a:lnTo>
                    <a:pt x="352" y="84"/>
                  </a:lnTo>
                  <a:lnTo>
                    <a:pt x="354" y="84"/>
                  </a:lnTo>
                  <a:lnTo>
                    <a:pt x="354" y="86"/>
                  </a:lnTo>
                  <a:lnTo>
                    <a:pt x="356" y="84"/>
                  </a:lnTo>
                  <a:lnTo>
                    <a:pt x="360" y="84"/>
                  </a:lnTo>
                  <a:lnTo>
                    <a:pt x="362" y="84"/>
                  </a:lnTo>
                  <a:lnTo>
                    <a:pt x="364" y="84"/>
                  </a:lnTo>
                  <a:lnTo>
                    <a:pt x="364" y="82"/>
                  </a:lnTo>
                  <a:lnTo>
                    <a:pt x="366" y="82"/>
                  </a:lnTo>
                  <a:lnTo>
                    <a:pt x="368" y="82"/>
                  </a:lnTo>
                  <a:lnTo>
                    <a:pt x="372" y="80"/>
                  </a:lnTo>
                  <a:lnTo>
                    <a:pt x="372" y="82"/>
                  </a:lnTo>
                  <a:lnTo>
                    <a:pt x="374" y="82"/>
                  </a:lnTo>
                  <a:lnTo>
                    <a:pt x="376" y="80"/>
                  </a:lnTo>
                  <a:lnTo>
                    <a:pt x="378" y="80"/>
                  </a:lnTo>
                  <a:lnTo>
                    <a:pt x="378" y="78"/>
                  </a:lnTo>
                  <a:lnTo>
                    <a:pt x="382" y="78"/>
                  </a:lnTo>
                  <a:lnTo>
                    <a:pt x="382" y="76"/>
                  </a:lnTo>
                  <a:lnTo>
                    <a:pt x="384" y="78"/>
                  </a:lnTo>
                  <a:lnTo>
                    <a:pt x="386" y="76"/>
                  </a:lnTo>
                  <a:lnTo>
                    <a:pt x="388" y="76"/>
                  </a:lnTo>
                  <a:lnTo>
                    <a:pt x="390" y="76"/>
                  </a:lnTo>
                  <a:lnTo>
                    <a:pt x="392" y="76"/>
                  </a:lnTo>
                  <a:lnTo>
                    <a:pt x="392" y="78"/>
                  </a:lnTo>
                  <a:lnTo>
                    <a:pt x="396" y="78"/>
                  </a:lnTo>
                  <a:lnTo>
                    <a:pt x="398" y="78"/>
                  </a:lnTo>
                  <a:lnTo>
                    <a:pt x="400" y="76"/>
                  </a:lnTo>
                  <a:lnTo>
                    <a:pt x="402" y="74"/>
                  </a:lnTo>
                  <a:lnTo>
                    <a:pt x="404" y="74"/>
                  </a:lnTo>
                  <a:lnTo>
                    <a:pt x="406" y="74"/>
                  </a:lnTo>
                  <a:lnTo>
                    <a:pt x="406" y="76"/>
                  </a:lnTo>
                  <a:lnTo>
                    <a:pt x="406" y="78"/>
                  </a:lnTo>
                  <a:lnTo>
                    <a:pt x="404" y="78"/>
                  </a:lnTo>
                  <a:lnTo>
                    <a:pt x="402" y="78"/>
                  </a:lnTo>
                  <a:lnTo>
                    <a:pt x="400" y="80"/>
                  </a:lnTo>
                  <a:lnTo>
                    <a:pt x="394" y="80"/>
                  </a:lnTo>
                  <a:lnTo>
                    <a:pt x="392" y="82"/>
                  </a:lnTo>
                  <a:lnTo>
                    <a:pt x="386" y="82"/>
                  </a:lnTo>
                  <a:lnTo>
                    <a:pt x="380" y="84"/>
                  </a:lnTo>
                  <a:lnTo>
                    <a:pt x="378" y="84"/>
                  </a:lnTo>
                  <a:lnTo>
                    <a:pt x="378" y="86"/>
                  </a:lnTo>
                  <a:lnTo>
                    <a:pt x="376" y="86"/>
                  </a:lnTo>
                  <a:lnTo>
                    <a:pt x="374" y="86"/>
                  </a:lnTo>
                  <a:lnTo>
                    <a:pt x="372" y="86"/>
                  </a:lnTo>
                  <a:lnTo>
                    <a:pt x="372" y="88"/>
                  </a:lnTo>
                  <a:lnTo>
                    <a:pt x="370" y="88"/>
                  </a:lnTo>
                  <a:lnTo>
                    <a:pt x="368" y="88"/>
                  </a:lnTo>
                  <a:lnTo>
                    <a:pt x="368" y="86"/>
                  </a:lnTo>
                  <a:lnTo>
                    <a:pt x="364" y="88"/>
                  </a:lnTo>
                  <a:lnTo>
                    <a:pt x="360" y="88"/>
                  </a:lnTo>
                  <a:lnTo>
                    <a:pt x="358" y="88"/>
                  </a:lnTo>
                  <a:lnTo>
                    <a:pt x="354" y="88"/>
                  </a:lnTo>
                  <a:lnTo>
                    <a:pt x="352" y="90"/>
                  </a:lnTo>
                  <a:lnTo>
                    <a:pt x="350" y="90"/>
                  </a:lnTo>
                  <a:lnTo>
                    <a:pt x="348" y="92"/>
                  </a:lnTo>
                  <a:lnTo>
                    <a:pt x="342" y="94"/>
                  </a:lnTo>
                  <a:lnTo>
                    <a:pt x="342" y="96"/>
                  </a:lnTo>
                  <a:lnTo>
                    <a:pt x="344" y="94"/>
                  </a:lnTo>
                  <a:lnTo>
                    <a:pt x="346" y="94"/>
                  </a:lnTo>
                  <a:lnTo>
                    <a:pt x="348" y="94"/>
                  </a:lnTo>
                  <a:lnTo>
                    <a:pt x="350" y="94"/>
                  </a:lnTo>
                  <a:lnTo>
                    <a:pt x="352" y="94"/>
                  </a:lnTo>
                  <a:lnTo>
                    <a:pt x="352" y="92"/>
                  </a:lnTo>
                  <a:lnTo>
                    <a:pt x="350" y="92"/>
                  </a:lnTo>
                  <a:lnTo>
                    <a:pt x="358" y="90"/>
                  </a:lnTo>
                  <a:lnTo>
                    <a:pt x="360" y="90"/>
                  </a:lnTo>
                  <a:lnTo>
                    <a:pt x="358" y="92"/>
                  </a:lnTo>
                  <a:lnTo>
                    <a:pt x="360" y="92"/>
                  </a:lnTo>
                  <a:lnTo>
                    <a:pt x="360" y="90"/>
                  </a:lnTo>
                  <a:lnTo>
                    <a:pt x="362" y="90"/>
                  </a:lnTo>
                  <a:lnTo>
                    <a:pt x="362" y="92"/>
                  </a:lnTo>
                  <a:lnTo>
                    <a:pt x="360" y="92"/>
                  </a:lnTo>
                  <a:lnTo>
                    <a:pt x="358" y="94"/>
                  </a:lnTo>
                  <a:lnTo>
                    <a:pt x="362" y="92"/>
                  </a:lnTo>
                  <a:lnTo>
                    <a:pt x="364" y="92"/>
                  </a:lnTo>
                  <a:lnTo>
                    <a:pt x="368" y="90"/>
                  </a:lnTo>
                  <a:lnTo>
                    <a:pt x="368" y="92"/>
                  </a:lnTo>
                  <a:lnTo>
                    <a:pt x="366" y="92"/>
                  </a:lnTo>
                  <a:lnTo>
                    <a:pt x="366" y="94"/>
                  </a:lnTo>
                  <a:lnTo>
                    <a:pt x="364" y="94"/>
                  </a:lnTo>
                  <a:lnTo>
                    <a:pt x="366" y="94"/>
                  </a:lnTo>
                  <a:lnTo>
                    <a:pt x="368" y="92"/>
                  </a:lnTo>
                  <a:lnTo>
                    <a:pt x="370" y="92"/>
                  </a:lnTo>
                  <a:lnTo>
                    <a:pt x="372" y="90"/>
                  </a:lnTo>
                  <a:lnTo>
                    <a:pt x="374" y="88"/>
                  </a:lnTo>
                  <a:lnTo>
                    <a:pt x="376" y="88"/>
                  </a:lnTo>
                  <a:lnTo>
                    <a:pt x="380" y="86"/>
                  </a:lnTo>
                  <a:lnTo>
                    <a:pt x="382" y="86"/>
                  </a:lnTo>
                  <a:lnTo>
                    <a:pt x="386" y="84"/>
                  </a:lnTo>
                  <a:lnTo>
                    <a:pt x="394" y="84"/>
                  </a:lnTo>
                  <a:lnTo>
                    <a:pt x="396" y="82"/>
                  </a:lnTo>
                  <a:lnTo>
                    <a:pt x="400" y="82"/>
                  </a:lnTo>
                  <a:lnTo>
                    <a:pt x="402" y="82"/>
                  </a:lnTo>
                  <a:lnTo>
                    <a:pt x="400" y="84"/>
                  </a:lnTo>
                  <a:lnTo>
                    <a:pt x="400" y="86"/>
                  </a:lnTo>
                  <a:lnTo>
                    <a:pt x="402" y="86"/>
                  </a:lnTo>
                  <a:lnTo>
                    <a:pt x="404" y="86"/>
                  </a:lnTo>
                  <a:lnTo>
                    <a:pt x="408" y="84"/>
                  </a:lnTo>
                  <a:lnTo>
                    <a:pt x="412" y="82"/>
                  </a:lnTo>
                  <a:lnTo>
                    <a:pt x="414" y="82"/>
                  </a:lnTo>
                  <a:lnTo>
                    <a:pt x="416" y="80"/>
                  </a:lnTo>
                  <a:lnTo>
                    <a:pt x="418" y="80"/>
                  </a:lnTo>
                  <a:lnTo>
                    <a:pt x="420" y="80"/>
                  </a:lnTo>
                  <a:lnTo>
                    <a:pt x="420" y="78"/>
                  </a:lnTo>
                  <a:lnTo>
                    <a:pt x="420" y="76"/>
                  </a:lnTo>
                  <a:lnTo>
                    <a:pt x="422" y="76"/>
                  </a:lnTo>
                  <a:lnTo>
                    <a:pt x="426" y="76"/>
                  </a:lnTo>
                  <a:lnTo>
                    <a:pt x="428" y="76"/>
                  </a:lnTo>
                  <a:lnTo>
                    <a:pt x="430" y="74"/>
                  </a:lnTo>
                  <a:lnTo>
                    <a:pt x="430" y="72"/>
                  </a:lnTo>
                  <a:lnTo>
                    <a:pt x="430" y="70"/>
                  </a:lnTo>
                  <a:lnTo>
                    <a:pt x="432" y="70"/>
                  </a:lnTo>
                  <a:lnTo>
                    <a:pt x="432" y="68"/>
                  </a:lnTo>
                  <a:lnTo>
                    <a:pt x="430" y="68"/>
                  </a:lnTo>
                  <a:lnTo>
                    <a:pt x="434" y="66"/>
                  </a:lnTo>
                  <a:lnTo>
                    <a:pt x="436" y="66"/>
                  </a:lnTo>
                  <a:lnTo>
                    <a:pt x="436" y="68"/>
                  </a:lnTo>
                  <a:lnTo>
                    <a:pt x="434" y="68"/>
                  </a:lnTo>
                  <a:lnTo>
                    <a:pt x="436" y="68"/>
                  </a:lnTo>
                  <a:lnTo>
                    <a:pt x="438" y="66"/>
                  </a:lnTo>
                  <a:lnTo>
                    <a:pt x="438" y="68"/>
                  </a:lnTo>
                  <a:lnTo>
                    <a:pt x="440" y="70"/>
                  </a:lnTo>
                  <a:lnTo>
                    <a:pt x="442" y="70"/>
                  </a:lnTo>
                  <a:lnTo>
                    <a:pt x="442" y="72"/>
                  </a:lnTo>
                  <a:lnTo>
                    <a:pt x="442" y="74"/>
                  </a:lnTo>
                  <a:lnTo>
                    <a:pt x="442" y="76"/>
                  </a:lnTo>
                  <a:lnTo>
                    <a:pt x="440" y="78"/>
                  </a:lnTo>
                  <a:lnTo>
                    <a:pt x="440" y="80"/>
                  </a:lnTo>
                  <a:lnTo>
                    <a:pt x="440" y="82"/>
                  </a:lnTo>
                  <a:lnTo>
                    <a:pt x="438" y="82"/>
                  </a:lnTo>
                  <a:lnTo>
                    <a:pt x="438" y="84"/>
                  </a:lnTo>
                  <a:lnTo>
                    <a:pt x="438" y="86"/>
                  </a:lnTo>
                  <a:lnTo>
                    <a:pt x="440" y="88"/>
                  </a:lnTo>
                  <a:lnTo>
                    <a:pt x="440" y="90"/>
                  </a:lnTo>
                  <a:lnTo>
                    <a:pt x="442" y="90"/>
                  </a:lnTo>
                  <a:lnTo>
                    <a:pt x="442" y="92"/>
                  </a:lnTo>
                  <a:lnTo>
                    <a:pt x="446" y="92"/>
                  </a:lnTo>
                  <a:lnTo>
                    <a:pt x="448" y="94"/>
                  </a:lnTo>
                  <a:lnTo>
                    <a:pt x="448" y="92"/>
                  </a:lnTo>
                  <a:lnTo>
                    <a:pt x="450" y="92"/>
                  </a:lnTo>
                  <a:lnTo>
                    <a:pt x="452" y="92"/>
                  </a:lnTo>
                  <a:lnTo>
                    <a:pt x="454" y="92"/>
                  </a:lnTo>
                  <a:lnTo>
                    <a:pt x="456" y="90"/>
                  </a:lnTo>
                  <a:lnTo>
                    <a:pt x="456" y="88"/>
                  </a:lnTo>
                  <a:lnTo>
                    <a:pt x="456" y="86"/>
                  </a:lnTo>
                  <a:lnTo>
                    <a:pt x="458" y="86"/>
                  </a:lnTo>
                  <a:lnTo>
                    <a:pt x="462" y="84"/>
                  </a:lnTo>
                  <a:lnTo>
                    <a:pt x="464" y="84"/>
                  </a:lnTo>
                  <a:lnTo>
                    <a:pt x="464" y="86"/>
                  </a:lnTo>
                  <a:lnTo>
                    <a:pt x="466" y="84"/>
                  </a:lnTo>
                  <a:lnTo>
                    <a:pt x="464" y="84"/>
                  </a:lnTo>
                  <a:lnTo>
                    <a:pt x="466" y="82"/>
                  </a:lnTo>
                  <a:lnTo>
                    <a:pt x="468" y="80"/>
                  </a:lnTo>
                  <a:lnTo>
                    <a:pt x="466" y="80"/>
                  </a:lnTo>
                  <a:lnTo>
                    <a:pt x="466" y="78"/>
                  </a:lnTo>
                  <a:lnTo>
                    <a:pt x="468" y="78"/>
                  </a:lnTo>
                  <a:lnTo>
                    <a:pt x="468" y="80"/>
                  </a:lnTo>
                  <a:lnTo>
                    <a:pt x="472" y="80"/>
                  </a:lnTo>
                  <a:lnTo>
                    <a:pt x="472" y="78"/>
                  </a:lnTo>
                  <a:lnTo>
                    <a:pt x="474" y="78"/>
                  </a:lnTo>
                  <a:lnTo>
                    <a:pt x="474" y="76"/>
                  </a:lnTo>
                  <a:lnTo>
                    <a:pt x="476" y="76"/>
                  </a:lnTo>
                  <a:lnTo>
                    <a:pt x="476" y="78"/>
                  </a:lnTo>
                  <a:lnTo>
                    <a:pt x="478" y="78"/>
                  </a:lnTo>
                  <a:lnTo>
                    <a:pt x="478" y="76"/>
                  </a:lnTo>
                  <a:lnTo>
                    <a:pt x="476" y="76"/>
                  </a:lnTo>
                  <a:lnTo>
                    <a:pt x="476" y="74"/>
                  </a:lnTo>
                  <a:lnTo>
                    <a:pt x="480" y="74"/>
                  </a:lnTo>
                  <a:lnTo>
                    <a:pt x="480" y="76"/>
                  </a:lnTo>
                  <a:lnTo>
                    <a:pt x="480" y="78"/>
                  </a:lnTo>
                  <a:lnTo>
                    <a:pt x="478" y="78"/>
                  </a:lnTo>
                  <a:lnTo>
                    <a:pt x="476" y="80"/>
                  </a:lnTo>
                  <a:lnTo>
                    <a:pt x="474" y="82"/>
                  </a:lnTo>
                  <a:lnTo>
                    <a:pt x="472" y="82"/>
                  </a:lnTo>
                  <a:lnTo>
                    <a:pt x="472" y="84"/>
                  </a:lnTo>
                  <a:lnTo>
                    <a:pt x="470" y="84"/>
                  </a:lnTo>
                  <a:lnTo>
                    <a:pt x="472" y="86"/>
                  </a:lnTo>
                  <a:lnTo>
                    <a:pt x="474" y="84"/>
                  </a:lnTo>
                  <a:lnTo>
                    <a:pt x="476" y="84"/>
                  </a:lnTo>
                  <a:lnTo>
                    <a:pt x="476" y="86"/>
                  </a:lnTo>
                  <a:lnTo>
                    <a:pt x="470" y="88"/>
                  </a:lnTo>
                  <a:lnTo>
                    <a:pt x="468" y="88"/>
                  </a:lnTo>
                  <a:lnTo>
                    <a:pt x="468" y="90"/>
                  </a:lnTo>
                  <a:lnTo>
                    <a:pt x="464" y="92"/>
                  </a:lnTo>
                  <a:lnTo>
                    <a:pt x="466" y="92"/>
                  </a:lnTo>
                  <a:lnTo>
                    <a:pt x="468" y="92"/>
                  </a:lnTo>
                  <a:lnTo>
                    <a:pt x="470" y="92"/>
                  </a:lnTo>
                  <a:lnTo>
                    <a:pt x="472" y="92"/>
                  </a:lnTo>
                  <a:lnTo>
                    <a:pt x="474" y="92"/>
                  </a:lnTo>
                  <a:lnTo>
                    <a:pt x="478" y="92"/>
                  </a:lnTo>
                  <a:lnTo>
                    <a:pt x="480" y="92"/>
                  </a:lnTo>
                  <a:lnTo>
                    <a:pt x="480" y="90"/>
                  </a:lnTo>
                  <a:lnTo>
                    <a:pt x="482" y="90"/>
                  </a:lnTo>
                  <a:lnTo>
                    <a:pt x="484" y="90"/>
                  </a:lnTo>
                  <a:lnTo>
                    <a:pt x="486" y="90"/>
                  </a:lnTo>
                  <a:lnTo>
                    <a:pt x="488" y="88"/>
                  </a:lnTo>
                  <a:lnTo>
                    <a:pt x="490" y="86"/>
                  </a:lnTo>
                  <a:lnTo>
                    <a:pt x="492" y="84"/>
                  </a:lnTo>
                  <a:lnTo>
                    <a:pt x="494" y="82"/>
                  </a:lnTo>
                  <a:lnTo>
                    <a:pt x="496" y="82"/>
                  </a:lnTo>
                  <a:lnTo>
                    <a:pt x="498" y="84"/>
                  </a:lnTo>
                  <a:lnTo>
                    <a:pt x="500" y="82"/>
                  </a:lnTo>
                  <a:lnTo>
                    <a:pt x="502" y="82"/>
                  </a:lnTo>
                  <a:lnTo>
                    <a:pt x="504" y="84"/>
                  </a:lnTo>
                  <a:lnTo>
                    <a:pt x="506" y="84"/>
                  </a:lnTo>
                  <a:lnTo>
                    <a:pt x="508" y="84"/>
                  </a:lnTo>
                  <a:lnTo>
                    <a:pt x="510" y="82"/>
                  </a:lnTo>
                  <a:lnTo>
                    <a:pt x="512" y="82"/>
                  </a:lnTo>
                  <a:lnTo>
                    <a:pt x="514" y="84"/>
                  </a:lnTo>
                  <a:lnTo>
                    <a:pt x="516" y="84"/>
                  </a:lnTo>
                  <a:lnTo>
                    <a:pt x="518" y="84"/>
                  </a:lnTo>
                  <a:lnTo>
                    <a:pt x="520" y="86"/>
                  </a:lnTo>
                  <a:lnTo>
                    <a:pt x="522" y="86"/>
                  </a:lnTo>
                  <a:lnTo>
                    <a:pt x="524" y="86"/>
                  </a:lnTo>
                  <a:lnTo>
                    <a:pt x="524" y="88"/>
                  </a:lnTo>
                  <a:lnTo>
                    <a:pt x="526" y="90"/>
                  </a:lnTo>
                  <a:lnTo>
                    <a:pt x="526" y="92"/>
                  </a:lnTo>
                  <a:lnTo>
                    <a:pt x="528" y="92"/>
                  </a:lnTo>
                  <a:lnTo>
                    <a:pt x="530" y="92"/>
                  </a:lnTo>
                  <a:lnTo>
                    <a:pt x="534" y="94"/>
                  </a:lnTo>
                  <a:lnTo>
                    <a:pt x="538" y="94"/>
                  </a:lnTo>
                  <a:lnTo>
                    <a:pt x="540" y="94"/>
                  </a:lnTo>
                  <a:lnTo>
                    <a:pt x="544" y="94"/>
                  </a:lnTo>
                  <a:lnTo>
                    <a:pt x="546" y="94"/>
                  </a:lnTo>
                  <a:lnTo>
                    <a:pt x="548" y="96"/>
                  </a:lnTo>
                  <a:lnTo>
                    <a:pt x="548" y="98"/>
                  </a:lnTo>
                  <a:lnTo>
                    <a:pt x="550" y="98"/>
                  </a:lnTo>
                  <a:lnTo>
                    <a:pt x="552" y="98"/>
                  </a:lnTo>
                  <a:lnTo>
                    <a:pt x="554" y="100"/>
                  </a:lnTo>
                  <a:lnTo>
                    <a:pt x="556" y="100"/>
                  </a:lnTo>
                  <a:lnTo>
                    <a:pt x="558" y="100"/>
                  </a:lnTo>
                  <a:lnTo>
                    <a:pt x="560" y="100"/>
                  </a:lnTo>
                  <a:lnTo>
                    <a:pt x="562" y="100"/>
                  </a:lnTo>
                  <a:lnTo>
                    <a:pt x="564" y="102"/>
                  </a:lnTo>
                  <a:lnTo>
                    <a:pt x="566" y="102"/>
                  </a:lnTo>
                  <a:lnTo>
                    <a:pt x="568" y="102"/>
                  </a:lnTo>
                  <a:lnTo>
                    <a:pt x="570" y="102"/>
                  </a:lnTo>
                  <a:lnTo>
                    <a:pt x="572" y="102"/>
                  </a:lnTo>
                  <a:lnTo>
                    <a:pt x="574" y="102"/>
                  </a:lnTo>
                  <a:lnTo>
                    <a:pt x="576" y="102"/>
                  </a:lnTo>
                  <a:lnTo>
                    <a:pt x="576" y="104"/>
                  </a:lnTo>
                  <a:lnTo>
                    <a:pt x="578" y="104"/>
                  </a:lnTo>
                  <a:lnTo>
                    <a:pt x="580" y="104"/>
                  </a:lnTo>
                  <a:lnTo>
                    <a:pt x="578" y="102"/>
                  </a:lnTo>
                  <a:lnTo>
                    <a:pt x="578" y="100"/>
                  </a:lnTo>
                  <a:lnTo>
                    <a:pt x="580" y="100"/>
                  </a:lnTo>
                  <a:lnTo>
                    <a:pt x="582" y="100"/>
                  </a:lnTo>
                  <a:lnTo>
                    <a:pt x="584" y="102"/>
                  </a:lnTo>
                  <a:lnTo>
                    <a:pt x="586" y="102"/>
                  </a:lnTo>
                  <a:lnTo>
                    <a:pt x="586" y="100"/>
                  </a:lnTo>
                  <a:lnTo>
                    <a:pt x="590" y="100"/>
                  </a:lnTo>
                  <a:lnTo>
                    <a:pt x="592" y="102"/>
                  </a:lnTo>
                  <a:lnTo>
                    <a:pt x="596" y="102"/>
                  </a:lnTo>
                  <a:lnTo>
                    <a:pt x="598" y="104"/>
                  </a:lnTo>
                  <a:lnTo>
                    <a:pt x="598" y="106"/>
                  </a:lnTo>
                  <a:lnTo>
                    <a:pt x="600" y="106"/>
                  </a:lnTo>
                  <a:lnTo>
                    <a:pt x="600" y="108"/>
                  </a:lnTo>
                  <a:lnTo>
                    <a:pt x="602" y="108"/>
                  </a:lnTo>
                  <a:lnTo>
                    <a:pt x="604" y="108"/>
                  </a:lnTo>
                  <a:lnTo>
                    <a:pt x="604" y="110"/>
                  </a:lnTo>
                  <a:lnTo>
                    <a:pt x="600" y="114"/>
                  </a:lnTo>
                  <a:lnTo>
                    <a:pt x="598" y="114"/>
                  </a:lnTo>
                  <a:lnTo>
                    <a:pt x="594" y="114"/>
                  </a:lnTo>
                  <a:lnTo>
                    <a:pt x="592" y="114"/>
                  </a:lnTo>
                  <a:lnTo>
                    <a:pt x="588" y="114"/>
                  </a:lnTo>
                  <a:lnTo>
                    <a:pt x="586" y="114"/>
                  </a:lnTo>
                  <a:lnTo>
                    <a:pt x="584" y="116"/>
                  </a:lnTo>
                  <a:lnTo>
                    <a:pt x="582" y="116"/>
                  </a:lnTo>
                  <a:lnTo>
                    <a:pt x="580" y="116"/>
                  </a:lnTo>
                  <a:lnTo>
                    <a:pt x="580" y="114"/>
                  </a:lnTo>
                  <a:lnTo>
                    <a:pt x="578" y="114"/>
                  </a:lnTo>
                  <a:lnTo>
                    <a:pt x="576" y="118"/>
                  </a:lnTo>
                  <a:lnTo>
                    <a:pt x="574" y="120"/>
                  </a:lnTo>
                  <a:lnTo>
                    <a:pt x="572" y="120"/>
                  </a:lnTo>
                  <a:lnTo>
                    <a:pt x="570" y="120"/>
                  </a:lnTo>
                  <a:lnTo>
                    <a:pt x="568" y="120"/>
                  </a:lnTo>
                  <a:lnTo>
                    <a:pt x="572" y="122"/>
                  </a:lnTo>
                  <a:lnTo>
                    <a:pt x="574" y="124"/>
                  </a:lnTo>
                  <a:lnTo>
                    <a:pt x="576" y="122"/>
                  </a:lnTo>
                  <a:lnTo>
                    <a:pt x="578" y="122"/>
                  </a:lnTo>
                  <a:lnTo>
                    <a:pt x="580" y="122"/>
                  </a:lnTo>
                  <a:lnTo>
                    <a:pt x="580" y="124"/>
                  </a:lnTo>
                  <a:lnTo>
                    <a:pt x="584" y="124"/>
                  </a:lnTo>
                  <a:lnTo>
                    <a:pt x="586" y="124"/>
                  </a:lnTo>
                  <a:lnTo>
                    <a:pt x="588" y="124"/>
                  </a:lnTo>
                  <a:lnTo>
                    <a:pt x="590" y="124"/>
                  </a:lnTo>
                  <a:lnTo>
                    <a:pt x="590" y="126"/>
                  </a:lnTo>
                  <a:lnTo>
                    <a:pt x="592" y="126"/>
                  </a:lnTo>
                  <a:lnTo>
                    <a:pt x="596" y="126"/>
                  </a:lnTo>
                  <a:lnTo>
                    <a:pt x="600" y="124"/>
                  </a:lnTo>
                  <a:lnTo>
                    <a:pt x="602" y="124"/>
                  </a:lnTo>
                  <a:lnTo>
                    <a:pt x="602" y="126"/>
                  </a:lnTo>
                  <a:lnTo>
                    <a:pt x="604" y="126"/>
                  </a:lnTo>
                  <a:lnTo>
                    <a:pt x="608" y="126"/>
                  </a:lnTo>
                  <a:lnTo>
                    <a:pt x="612" y="126"/>
                  </a:lnTo>
                  <a:lnTo>
                    <a:pt x="614" y="126"/>
                  </a:lnTo>
                  <a:lnTo>
                    <a:pt x="616" y="124"/>
                  </a:lnTo>
                  <a:lnTo>
                    <a:pt x="622" y="124"/>
                  </a:lnTo>
                  <a:lnTo>
                    <a:pt x="624" y="124"/>
                  </a:lnTo>
                  <a:lnTo>
                    <a:pt x="626" y="124"/>
                  </a:lnTo>
                  <a:lnTo>
                    <a:pt x="628" y="124"/>
                  </a:lnTo>
                  <a:lnTo>
                    <a:pt x="630" y="124"/>
                  </a:lnTo>
                  <a:lnTo>
                    <a:pt x="632" y="122"/>
                  </a:lnTo>
                  <a:lnTo>
                    <a:pt x="634" y="122"/>
                  </a:lnTo>
                  <a:lnTo>
                    <a:pt x="634" y="124"/>
                  </a:lnTo>
                  <a:lnTo>
                    <a:pt x="636" y="124"/>
                  </a:lnTo>
                  <a:lnTo>
                    <a:pt x="640" y="122"/>
                  </a:lnTo>
                  <a:lnTo>
                    <a:pt x="642" y="122"/>
                  </a:lnTo>
                  <a:lnTo>
                    <a:pt x="648" y="120"/>
                  </a:lnTo>
                  <a:lnTo>
                    <a:pt x="650" y="120"/>
                  </a:lnTo>
                  <a:lnTo>
                    <a:pt x="652" y="120"/>
                  </a:lnTo>
                  <a:lnTo>
                    <a:pt x="654" y="118"/>
                  </a:lnTo>
                  <a:lnTo>
                    <a:pt x="656" y="118"/>
                  </a:lnTo>
                  <a:lnTo>
                    <a:pt x="656" y="120"/>
                  </a:lnTo>
                  <a:lnTo>
                    <a:pt x="654" y="120"/>
                  </a:lnTo>
                  <a:lnTo>
                    <a:pt x="654" y="122"/>
                  </a:lnTo>
                  <a:lnTo>
                    <a:pt x="656" y="122"/>
                  </a:lnTo>
                  <a:lnTo>
                    <a:pt x="656" y="124"/>
                  </a:lnTo>
                  <a:lnTo>
                    <a:pt x="658" y="126"/>
                  </a:lnTo>
                  <a:lnTo>
                    <a:pt x="658" y="124"/>
                  </a:lnTo>
                  <a:lnTo>
                    <a:pt x="660" y="124"/>
                  </a:lnTo>
                  <a:lnTo>
                    <a:pt x="662" y="124"/>
                  </a:lnTo>
                  <a:lnTo>
                    <a:pt x="664" y="124"/>
                  </a:lnTo>
                  <a:lnTo>
                    <a:pt x="664" y="126"/>
                  </a:lnTo>
                  <a:lnTo>
                    <a:pt x="662" y="128"/>
                  </a:lnTo>
                  <a:lnTo>
                    <a:pt x="662" y="130"/>
                  </a:lnTo>
                  <a:lnTo>
                    <a:pt x="660" y="130"/>
                  </a:lnTo>
                  <a:lnTo>
                    <a:pt x="662" y="132"/>
                  </a:lnTo>
                  <a:lnTo>
                    <a:pt x="664" y="130"/>
                  </a:lnTo>
                  <a:lnTo>
                    <a:pt x="666" y="128"/>
                  </a:lnTo>
                  <a:lnTo>
                    <a:pt x="668" y="128"/>
                  </a:lnTo>
                  <a:lnTo>
                    <a:pt x="668" y="126"/>
                  </a:lnTo>
                  <a:lnTo>
                    <a:pt x="670" y="126"/>
                  </a:lnTo>
                  <a:lnTo>
                    <a:pt x="668" y="130"/>
                  </a:lnTo>
                  <a:lnTo>
                    <a:pt x="666" y="132"/>
                  </a:lnTo>
                  <a:lnTo>
                    <a:pt x="668" y="132"/>
                  </a:lnTo>
                  <a:lnTo>
                    <a:pt x="668" y="130"/>
                  </a:lnTo>
                  <a:lnTo>
                    <a:pt x="670" y="130"/>
                  </a:lnTo>
                  <a:lnTo>
                    <a:pt x="670" y="132"/>
                  </a:lnTo>
                  <a:lnTo>
                    <a:pt x="672" y="132"/>
                  </a:lnTo>
                  <a:lnTo>
                    <a:pt x="672" y="134"/>
                  </a:lnTo>
                  <a:lnTo>
                    <a:pt x="672" y="136"/>
                  </a:lnTo>
                  <a:lnTo>
                    <a:pt x="670" y="138"/>
                  </a:lnTo>
                  <a:lnTo>
                    <a:pt x="668" y="138"/>
                  </a:lnTo>
                  <a:lnTo>
                    <a:pt x="666" y="138"/>
                  </a:lnTo>
                  <a:lnTo>
                    <a:pt x="664" y="138"/>
                  </a:lnTo>
                  <a:lnTo>
                    <a:pt x="664" y="140"/>
                  </a:lnTo>
                  <a:lnTo>
                    <a:pt x="662" y="138"/>
                  </a:lnTo>
                  <a:lnTo>
                    <a:pt x="662" y="136"/>
                  </a:lnTo>
                  <a:lnTo>
                    <a:pt x="660" y="136"/>
                  </a:lnTo>
                  <a:lnTo>
                    <a:pt x="660" y="138"/>
                  </a:lnTo>
                  <a:lnTo>
                    <a:pt x="662" y="138"/>
                  </a:lnTo>
                  <a:lnTo>
                    <a:pt x="662" y="140"/>
                  </a:lnTo>
                  <a:lnTo>
                    <a:pt x="664" y="140"/>
                  </a:lnTo>
                  <a:lnTo>
                    <a:pt x="664" y="142"/>
                  </a:lnTo>
                  <a:lnTo>
                    <a:pt x="664" y="144"/>
                  </a:lnTo>
                  <a:lnTo>
                    <a:pt x="666" y="144"/>
                  </a:lnTo>
                  <a:lnTo>
                    <a:pt x="666" y="146"/>
                  </a:lnTo>
                  <a:lnTo>
                    <a:pt x="664" y="148"/>
                  </a:lnTo>
                  <a:lnTo>
                    <a:pt x="664" y="150"/>
                  </a:lnTo>
                  <a:lnTo>
                    <a:pt x="666" y="150"/>
                  </a:lnTo>
                  <a:lnTo>
                    <a:pt x="666" y="152"/>
                  </a:lnTo>
                  <a:lnTo>
                    <a:pt x="666" y="154"/>
                  </a:lnTo>
                  <a:lnTo>
                    <a:pt x="668" y="154"/>
                  </a:lnTo>
                  <a:lnTo>
                    <a:pt x="668" y="152"/>
                  </a:lnTo>
                  <a:lnTo>
                    <a:pt x="668" y="150"/>
                  </a:lnTo>
                  <a:lnTo>
                    <a:pt x="666" y="148"/>
                  </a:lnTo>
                  <a:lnTo>
                    <a:pt x="668" y="146"/>
                  </a:lnTo>
                  <a:lnTo>
                    <a:pt x="668" y="144"/>
                  </a:lnTo>
                  <a:lnTo>
                    <a:pt x="670" y="142"/>
                  </a:lnTo>
                  <a:lnTo>
                    <a:pt x="672" y="140"/>
                  </a:lnTo>
                  <a:lnTo>
                    <a:pt x="674" y="140"/>
                  </a:lnTo>
                  <a:lnTo>
                    <a:pt x="674" y="138"/>
                  </a:lnTo>
                  <a:lnTo>
                    <a:pt x="676" y="138"/>
                  </a:lnTo>
                  <a:lnTo>
                    <a:pt x="676" y="140"/>
                  </a:lnTo>
                  <a:lnTo>
                    <a:pt x="674" y="142"/>
                  </a:lnTo>
                  <a:lnTo>
                    <a:pt x="672" y="142"/>
                  </a:lnTo>
                  <a:lnTo>
                    <a:pt x="672" y="144"/>
                  </a:lnTo>
                  <a:lnTo>
                    <a:pt x="674" y="144"/>
                  </a:lnTo>
                  <a:lnTo>
                    <a:pt x="676" y="142"/>
                  </a:lnTo>
                  <a:lnTo>
                    <a:pt x="676" y="140"/>
                  </a:lnTo>
                  <a:lnTo>
                    <a:pt x="678" y="142"/>
                  </a:lnTo>
                  <a:lnTo>
                    <a:pt x="678" y="144"/>
                  </a:lnTo>
                  <a:lnTo>
                    <a:pt x="680" y="142"/>
                  </a:lnTo>
                  <a:lnTo>
                    <a:pt x="680" y="140"/>
                  </a:lnTo>
                  <a:lnTo>
                    <a:pt x="678" y="140"/>
                  </a:lnTo>
                  <a:lnTo>
                    <a:pt x="680" y="138"/>
                  </a:lnTo>
                  <a:lnTo>
                    <a:pt x="680" y="136"/>
                  </a:lnTo>
                  <a:lnTo>
                    <a:pt x="678" y="136"/>
                  </a:lnTo>
                  <a:lnTo>
                    <a:pt x="680" y="132"/>
                  </a:lnTo>
                  <a:lnTo>
                    <a:pt x="684" y="130"/>
                  </a:lnTo>
                  <a:lnTo>
                    <a:pt x="682" y="128"/>
                  </a:lnTo>
                  <a:lnTo>
                    <a:pt x="682" y="126"/>
                  </a:lnTo>
                  <a:lnTo>
                    <a:pt x="680" y="126"/>
                  </a:lnTo>
                  <a:lnTo>
                    <a:pt x="680" y="124"/>
                  </a:lnTo>
                  <a:lnTo>
                    <a:pt x="682" y="124"/>
                  </a:lnTo>
                  <a:lnTo>
                    <a:pt x="684" y="122"/>
                  </a:lnTo>
                  <a:lnTo>
                    <a:pt x="686" y="122"/>
                  </a:lnTo>
                  <a:lnTo>
                    <a:pt x="688" y="122"/>
                  </a:lnTo>
                  <a:lnTo>
                    <a:pt x="690" y="120"/>
                  </a:lnTo>
                  <a:lnTo>
                    <a:pt x="688" y="118"/>
                  </a:lnTo>
                  <a:lnTo>
                    <a:pt x="690" y="116"/>
                  </a:lnTo>
                  <a:lnTo>
                    <a:pt x="688" y="116"/>
                  </a:lnTo>
                  <a:lnTo>
                    <a:pt x="686" y="116"/>
                  </a:lnTo>
                  <a:lnTo>
                    <a:pt x="684" y="116"/>
                  </a:lnTo>
                  <a:lnTo>
                    <a:pt x="686" y="114"/>
                  </a:lnTo>
                  <a:lnTo>
                    <a:pt x="686" y="112"/>
                  </a:lnTo>
                  <a:lnTo>
                    <a:pt x="684" y="112"/>
                  </a:lnTo>
                  <a:lnTo>
                    <a:pt x="682" y="114"/>
                  </a:lnTo>
                  <a:lnTo>
                    <a:pt x="680" y="116"/>
                  </a:lnTo>
                  <a:lnTo>
                    <a:pt x="680" y="114"/>
                  </a:lnTo>
                  <a:lnTo>
                    <a:pt x="678" y="114"/>
                  </a:lnTo>
                  <a:lnTo>
                    <a:pt x="678" y="112"/>
                  </a:lnTo>
                  <a:lnTo>
                    <a:pt x="682" y="112"/>
                  </a:lnTo>
                  <a:lnTo>
                    <a:pt x="684" y="110"/>
                  </a:lnTo>
                  <a:lnTo>
                    <a:pt x="686" y="110"/>
                  </a:lnTo>
                  <a:lnTo>
                    <a:pt x="688" y="110"/>
                  </a:lnTo>
                  <a:lnTo>
                    <a:pt x="690" y="108"/>
                  </a:lnTo>
                  <a:lnTo>
                    <a:pt x="692" y="108"/>
                  </a:lnTo>
                  <a:lnTo>
                    <a:pt x="694" y="108"/>
                  </a:lnTo>
                  <a:lnTo>
                    <a:pt x="696" y="108"/>
                  </a:lnTo>
                  <a:lnTo>
                    <a:pt x="700" y="108"/>
                  </a:lnTo>
                  <a:lnTo>
                    <a:pt x="702" y="108"/>
                  </a:lnTo>
                  <a:lnTo>
                    <a:pt x="706" y="106"/>
                  </a:lnTo>
                  <a:lnTo>
                    <a:pt x="708" y="106"/>
                  </a:lnTo>
                  <a:lnTo>
                    <a:pt x="710" y="106"/>
                  </a:lnTo>
                  <a:lnTo>
                    <a:pt x="714" y="104"/>
                  </a:lnTo>
                  <a:lnTo>
                    <a:pt x="716" y="104"/>
                  </a:lnTo>
                  <a:lnTo>
                    <a:pt x="720" y="104"/>
                  </a:lnTo>
                  <a:lnTo>
                    <a:pt x="722" y="104"/>
                  </a:lnTo>
                  <a:lnTo>
                    <a:pt x="728" y="102"/>
                  </a:lnTo>
                  <a:lnTo>
                    <a:pt x="730" y="102"/>
                  </a:lnTo>
                  <a:lnTo>
                    <a:pt x="732" y="100"/>
                  </a:lnTo>
                  <a:lnTo>
                    <a:pt x="732" y="102"/>
                  </a:lnTo>
                  <a:lnTo>
                    <a:pt x="736" y="102"/>
                  </a:lnTo>
                  <a:lnTo>
                    <a:pt x="738" y="102"/>
                  </a:lnTo>
                  <a:lnTo>
                    <a:pt x="738" y="106"/>
                  </a:lnTo>
                  <a:lnTo>
                    <a:pt x="736" y="108"/>
                  </a:lnTo>
                  <a:lnTo>
                    <a:pt x="734" y="108"/>
                  </a:lnTo>
                  <a:lnTo>
                    <a:pt x="732" y="110"/>
                  </a:lnTo>
                  <a:lnTo>
                    <a:pt x="734" y="110"/>
                  </a:lnTo>
                  <a:lnTo>
                    <a:pt x="734" y="112"/>
                  </a:lnTo>
                  <a:lnTo>
                    <a:pt x="736" y="114"/>
                  </a:lnTo>
                  <a:lnTo>
                    <a:pt x="738" y="114"/>
                  </a:lnTo>
                  <a:lnTo>
                    <a:pt x="740" y="114"/>
                  </a:lnTo>
                  <a:lnTo>
                    <a:pt x="742" y="114"/>
                  </a:lnTo>
                  <a:lnTo>
                    <a:pt x="742" y="116"/>
                  </a:lnTo>
                  <a:lnTo>
                    <a:pt x="740" y="116"/>
                  </a:lnTo>
                  <a:lnTo>
                    <a:pt x="742" y="118"/>
                  </a:lnTo>
                  <a:lnTo>
                    <a:pt x="744" y="118"/>
                  </a:lnTo>
                  <a:lnTo>
                    <a:pt x="746" y="118"/>
                  </a:lnTo>
                  <a:lnTo>
                    <a:pt x="748" y="118"/>
                  </a:lnTo>
                  <a:lnTo>
                    <a:pt x="750" y="118"/>
                  </a:lnTo>
                  <a:lnTo>
                    <a:pt x="752" y="118"/>
                  </a:lnTo>
                  <a:lnTo>
                    <a:pt x="756" y="118"/>
                  </a:lnTo>
                  <a:lnTo>
                    <a:pt x="756" y="116"/>
                  </a:lnTo>
                  <a:lnTo>
                    <a:pt x="758" y="116"/>
                  </a:lnTo>
                  <a:lnTo>
                    <a:pt x="760" y="116"/>
                  </a:lnTo>
                  <a:lnTo>
                    <a:pt x="758" y="118"/>
                  </a:lnTo>
                  <a:lnTo>
                    <a:pt x="756" y="118"/>
                  </a:lnTo>
                  <a:lnTo>
                    <a:pt x="758" y="120"/>
                  </a:lnTo>
                  <a:lnTo>
                    <a:pt x="760" y="120"/>
                  </a:lnTo>
                  <a:lnTo>
                    <a:pt x="762" y="120"/>
                  </a:lnTo>
                  <a:lnTo>
                    <a:pt x="762" y="122"/>
                  </a:lnTo>
                  <a:lnTo>
                    <a:pt x="764" y="122"/>
                  </a:lnTo>
                  <a:lnTo>
                    <a:pt x="766" y="122"/>
                  </a:lnTo>
                  <a:lnTo>
                    <a:pt x="766" y="124"/>
                  </a:lnTo>
                  <a:lnTo>
                    <a:pt x="768" y="124"/>
                  </a:lnTo>
                  <a:lnTo>
                    <a:pt x="770" y="124"/>
                  </a:lnTo>
                  <a:lnTo>
                    <a:pt x="772" y="124"/>
                  </a:lnTo>
                  <a:lnTo>
                    <a:pt x="776" y="124"/>
                  </a:lnTo>
                  <a:lnTo>
                    <a:pt x="778" y="124"/>
                  </a:lnTo>
                  <a:lnTo>
                    <a:pt x="778" y="126"/>
                  </a:lnTo>
                  <a:lnTo>
                    <a:pt x="780" y="126"/>
                  </a:lnTo>
                  <a:lnTo>
                    <a:pt x="782" y="124"/>
                  </a:lnTo>
                  <a:lnTo>
                    <a:pt x="788" y="124"/>
                  </a:lnTo>
                  <a:lnTo>
                    <a:pt x="790" y="124"/>
                  </a:lnTo>
                  <a:lnTo>
                    <a:pt x="792" y="124"/>
                  </a:lnTo>
                  <a:lnTo>
                    <a:pt x="794" y="122"/>
                  </a:lnTo>
                  <a:lnTo>
                    <a:pt x="796" y="122"/>
                  </a:lnTo>
                  <a:lnTo>
                    <a:pt x="798" y="122"/>
                  </a:lnTo>
                  <a:lnTo>
                    <a:pt x="802" y="122"/>
                  </a:lnTo>
                  <a:lnTo>
                    <a:pt x="804" y="122"/>
                  </a:lnTo>
                  <a:lnTo>
                    <a:pt x="808" y="122"/>
                  </a:lnTo>
                  <a:lnTo>
                    <a:pt x="810" y="124"/>
                  </a:lnTo>
                  <a:lnTo>
                    <a:pt x="812" y="124"/>
                  </a:lnTo>
                  <a:lnTo>
                    <a:pt x="812" y="122"/>
                  </a:lnTo>
                  <a:lnTo>
                    <a:pt x="814" y="122"/>
                  </a:lnTo>
                  <a:lnTo>
                    <a:pt x="814" y="124"/>
                  </a:lnTo>
                  <a:lnTo>
                    <a:pt x="816" y="124"/>
                  </a:lnTo>
                  <a:lnTo>
                    <a:pt x="820" y="124"/>
                  </a:lnTo>
                  <a:lnTo>
                    <a:pt x="824" y="124"/>
                  </a:lnTo>
                  <a:lnTo>
                    <a:pt x="828" y="124"/>
                  </a:lnTo>
                  <a:lnTo>
                    <a:pt x="830" y="124"/>
                  </a:lnTo>
                  <a:lnTo>
                    <a:pt x="832" y="124"/>
                  </a:lnTo>
                  <a:lnTo>
                    <a:pt x="832" y="122"/>
                  </a:lnTo>
                  <a:lnTo>
                    <a:pt x="830" y="122"/>
                  </a:lnTo>
                  <a:lnTo>
                    <a:pt x="828" y="120"/>
                  </a:lnTo>
                  <a:lnTo>
                    <a:pt x="830" y="118"/>
                  </a:lnTo>
                  <a:lnTo>
                    <a:pt x="832" y="118"/>
                  </a:lnTo>
                  <a:lnTo>
                    <a:pt x="834" y="118"/>
                  </a:lnTo>
                  <a:lnTo>
                    <a:pt x="834" y="120"/>
                  </a:lnTo>
                  <a:lnTo>
                    <a:pt x="836" y="120"/>
                  </a:lnTo>
                  <a:lnTo>
                    <a:pt x="834" y="118"/>
                  </a:lnTo>
                  <a:lnTo>
                    <a:pt x="834" y="116"/>
                  </a:lnTo>
                  <a:lnTo>
                    <a:pt x="836" y="114"/>
                  </a:lnTo>
                  <a:lnTo>
                    <a:pt x="836" y="116"/>
                  </a:lnTo>
                  <a:lnTo>
                    <a:pt x="838" y="116"/>
                  </a:lnTo>
                  <a:lnTo>
                    <a:pt x="838" y="114"/>
                  </a:lnTo>
                  <a:lnTo>
                    <a:pt x="836" y="114"/>
                  </a:lnTo>
                  <a:lnTo>
                    <a:pt x="836" y="112"/>
                  </a:lnTo>
                  <a:lnTo>
                    <a:pt x="836" y="110"/>
                  </a:lnTo>
                  <a:lnTo>
                    <a:pt x="838" y="110"/>
                  </a:lnTo>
                  <a:lnTo>
                    <a:pt x="838" y="112"/>
                  </a:lnTo>
                  <a:lnTo>
                    <a:pt x="840" y="112"/>
                  </a:lnTo>
                  <a:lnTo>
                    <a:pt x="840" y="110"/>
                  </a:lnTo>
                  <a:lnTo>
                    <a:pt x="842" y="112"/>
                  </a:lnTo>
                  <a:lnTo>
                    <a:pt x="844" y="112"/>
                  </a:lnTo>
                  <a:lnTo>
                    <a:pt x="846" y="112"/>
                  </a:lnTo>
                  <a:lnTo>
                    <a:pt x="848" y="110"/>
                  </a:lnTo>
                  <a:lnTo>
                    <a:pt x="850" y="110"/>
                  </a:lnTo>
                  <a:lnTo>
                    <a:pt x="850" y="112"/>
                  </a:lnTo>
                  <a:lnTo>
                    <a:pt x="852" y="110"/>
                  </a:lnTo>
                  <a:lnTo>
                    <a:pt x="850" y="110"/>
                  </a:lnTo>
                  <a:lnTo>
                    <a:pt x="850" y="108"/>
                  </a:lnTo>
                  <a:lnTo>
                    <a:pt x="852" y="108"/>
                  </a:lnTo>
                  <a:lnTo>
                    <a:pt x="854" y="108"/>
                  </a:lnTo>
                  <a:lnTo>
                    <a:pt x="856" y="108"/>
                  </a:lnTo>
                  <a:lnTo>
                    <a:pt x="854" y="108"/>
                  </a:lnTo>
                  <a:lnTo>
                    <a:pt x="852" y="106"/>
                  </a:lnTo>
                  <a:lnTo>
                    <a:pt x="850" y="106"/>
                  </a:lnTo>
                  <a:lnTo>
                    <a:pt x="850" y="104"/>
                  </a:lnTo>
                  <a:lnTo>
                    <a:pt x="852" y="104"/>
                  </a:lnTo>
                  <a:lnTo>
                    <a:pt x="850" y="102"/>
                  </a:lnTo>
                  <a:lnTo>
                    <a:pt x="848" y="104"/>
                  </a:lnTo>
                  <a:lnTo>
                    <a:pt x="846" y="104"/>
                  </a:lnTo>
                  <a:lnTo>
                    <a:pt x="844" y="104"/>
                  </a:lnTo>
                  <a:lnTo>
                    <a:pt x="842" y="104"/>
                  </a:lnTo>
                  <a:lnTo>
                    <a:pt x="842" y="102"/>
                  </a:lnTo>
                  <a:lnTo>
                    <a:pt x="844" y="102"/>
                  </a:lnTo>
                  <a:lnTo>
                    <a:pt x="842" y="100"/>
                  </a:lnTo>
                  <a:lnTo>
                    <a:pt x="840" y="102"/>
                  </a:lnTo>
                  <a:lnTo>
                    <a:pt x="836" y="104"/>
                  </a:lnTo>
                  <a:lnTo>
                    <a:pt x="836" y="102"/>
                  </a:lnTo>
                  <a:lnTo>
                    <a:pt x="834" y="102"/>
                  </a:lnTo>
                  <a:lnTo>
                    <a:pt x="834" y="100"/>
                  </a:lnTo>
                  <a:lnTo>
                    <a:pt x="834" y="98"/>
                  </a:lnTo>
                  <a:lnTo>
                    <a:pt x="836" y="98"/>
                  </a:lnTo>
                  <a:lnTo>
                    <a:pt x="838" y="98"/>
                  </a:lnTo>
                  <a:lnTo>
                    <a:pt x="838" y="96"/>
                  </a:lnTo>
                  <a:lnTo>
                    <a:pt x="840" y="96"/>
                  </a:lnTo>
                  <a:lnTo>
                    <a:pt x="842" y="96"/>
                  </a:lnTo>
                  <a:lnTo>
                    <a:pt x="844" y="96"/>
                  </a:lnTo>
                  <a:lnTo>
                    <a:pt x="848" y="96"/>
                  </a:lnTo>
                  <a:lnTo>
                    <a:pt x="850" y="96"/>
                  </a:lnTo>
                  <a:lnTo>
                    <a:pt x="852" y="96"/>
                  </a:lnTo>
                  <a:lnTo>
                    <a:pt x="852" y="94"/>
                  </a:lnTo>
                  <a:lnTo>
                    <a:pt x="854" y="94"/>
                  </a:lnTo>
                  <a:lnTo>
                    <a:pt x="856" y="94"/>
                  </a:lnTo>
                  <a:lnTo>
                    <a:pt x="856" y="92"/>
                  </a:lnTo>
                  <a:lnTo>
                    <a:pt x="854" y="92"/>
                  </a:lnTo>
                  <a:lnTo>
                    <a:pt x="854" y="90"/>
                  </a:lnTo>
                  <a:lnTo>
                    <a:pt x="856" y="90"/>
                  </a:lnTo>
                  <a:lnTo>
                    <a:pt x="856" y="88"/>
                  </a:lnTo>
                  <a:lnTo>
                    <a:pt x="858" y="88"/>
                  </a:lnTo>
                  <a:lnTo>
                    <a:pt x="860" y="88"/>
                  </a:lnTo>
                  <a:lnTo>
                    <a:pt x="860" y="90"/>
                  </a:lnTo>
                  <a:lnTo>
                    <a:pt x="862" y="90"/>
                  </a:lnTo>
                  <a:lnTo>
                    <a:pt x="862" y="88"/>
                  </a:lnTo>
                  <a:lnTo>
                    <a:pt x="864" y="84"/>
                  </a:lnTo>
                  <a:lnTo>
                    <a:pt x="866" y="84"/>
                  </a:lnTo>
                  <a:lnTo>
                    <a:pt x="868" y="84"/>
                  </a:lnTo>
                  <a:lnTo>
                    <a:pt x="868" y="82"/>
                  </a:lnTo>
                  <a:lnTo>
                    <a:pt x="870" y="82"/>
                  </a:lnTo>
                  <a:lnTo>
                    <a:pt x="872" y="82"/>
                  </a:lnTo>
                  <a:lnTo>
                    <a:pt x="874" y="82"/>
                  </a:lnTo>
                  <a:lnTo>
                    <a:pt x="876" y="82"/>
                  </a:lnTo>
                  <a:lnTo>
                    <a:pt x="876" y="84"/>
                  </a:lnTo>
                  <a:lnTo>
                    <a:pt x="878" y="84"/>
                  </a:lnTo>
                  <a:lnTo>
                    <a:pt x="880" y="86"/>
                  </a:lnTo>
                  <a:lnTo>
                    <a:pt x="882" y="86"/>
                  </a:lnTo>
                  <a:lnTo>
                    <a:pt x="882" y="88"/>
                  </a:lnTo>
                  <a:lnTo>
                    <a:pt x="882" y="90"/>
                  </a:lnTo>
                  <a:lnTo>
                    <a:pt x="886" y="90"/>
                  </a:lnTo>
                  <a:lnTo>
                    <a:pt x="888" y="92"/>
                  </a:lnTo>
                  <a:lnTo>
                    <a:pt x="890" y="92"/>
                  </a:lnTo>
                  <a:lnTo>
                    <a:pt x="890" y="94"/>
                  </a:lnTo>
                  <a:lnTo>
                    <a:pt x="888" y="94"/>
                  </a:lnTo>
                  <a:lnTo>
                    <a:pt x="888" y="96"/>
                  </a:lnTo>
                  <a:lnTo>
                    <a:pt x="886" y="96"/>
                  </a:lnTo>
                  <a:lnTo>
                    <a:pt x="886" y="98"/>
                  </a:lnTo>
                  <a:lnTo>
                    <a:pt x="888" y="98"/>
                  </a:lnTo>
                  <a:lnTo>
                    <a:pt x="888" y="96"/>
                  </a:lnTo>
                  <a:lnTo>
                    <a:pt x="890" y="94"/>
                  </a:lnTo>
                  <a:lnTo>
                    <a:pt x="892" y="94"/>
                  </a:lnTo>
                  <a:lnTo>
                    <a:pt x="892" y="96"/>
                  </a:lnTo>
                  <a:lnTo>
                    <a:pt x="890" y="98"/>
                  </a:lnTo>
                  <a:lnTo>
                    <a:pt x="890" y="100"/>
                  </a:lnTo>
                  <a:lnTo>
                    <a:pt x="890" y="102"/>
                  </a:lnTo>
                  <a:lnTo>
                    <a:pt x="890" y="104"/>
                  </a:lnTo>
                  <a:lnTo>
                    <a:pt x="886" y="106"/>
                  </a:lnTo>
                  <a:lnTo>
                    <a:pt x="884" y="106"/>
                  </a:lnTo>
                  <a:lnTo>
                    <a:pt x="882" y="108"/>
                  </a:lnTo>
                  <a:lnTo>
                    <a:pt x="878" y="108"/>
                  </a:lnTo>
                  <a:lnTo>
                    <a:pt x="876" y="108"/>
                  </a:lnTo>
                  <a:lnTo>
                    <a:pt x="874" y="108"/>
                  </a:lnTo>
                  <a:lnTo>
                    <a:pt x="870" y="110"/>
                  </a:lnTo>
                  <a:lnTo>
                    <a:pt x="868" y="108"/>
                  </a:lnTo>
                  <a:lnTo>
                    <a:pt x="866" y="108"/>
                  </a:lnTo>
                  <a:lnTo>
                    <a:pt x="864" y="108"/>
                  </a:lnTo>
                  <a:lnTo>
                    <a:pt x="862" y="108"/>
                  </a:lnTo>
                  <a:lnTo>
                    <a:pt x="860" y="108"/>
                  </a:lnTo>
                  <a:lnTo>
                    <a:pt x="858" y="108"/>
                  </a:lnTo>
                  <a:lnTo>
                    <a:pt x="858" y="110"/>
                  </a:lnTo>
                  <a:lnTo>
                    <a:pt x="860" y="112"/>
                  </a:lnTo>
                  <a:lnTo>
                    <a:pt x="858" y="112"/>
                  </a:lnTo>
                  <a:lnTo>
                    <a:pt x="858" y="114"/>
                  </a:lnTo>
                  <a:lnTo>
                    <a:pt x="860" y="114"/>
                  </a:lnTo>
                  <a:lnTo>
                    <a:pt x="862" y="114"/>
                  </a:lnTo>
                  <a:lnTo>
                    <a:pt x="864" y="112"/>
                  </a:lnTo>
                  <a:lnTo>
                    <a:pt x="866" y="114"/>
                  </a:lnTo>
                  <a:lnTo>
                    <a:pt x="866" y="112"/>
                  </a:lnTo>
                  <a:lnTo>
                    <a:pt x="868" y="112"/>
                  </a:lnTo>
                  <a:lnTo>
                    <a:pt x="870" y="112"/>
                  </a:lnTo>
                  <a:lnTo>
                    <a:pt x="866" y="114"/>
                  </a:lnTo>
                  <a:lnTo>
                    <a:pt x="862" y="116"/>
                  </a:lnTo>
                  <a:lnTo>
                    <a:pt x="860" y="118"/>
                  </a:lnTo>
                  <a:lnTo>
                    <a:pt x="862" y="118"/>
                  </a:lnTo>
                  <a:lnTo>
                    <a:pt x="864" y="118"/>
                  </a:lnTo>
                  <a:lnTo>
                    <a:pt x="864" y="116"/>
                  </a:lnTo>
                  <a:lnTo>
                    <a:pt x="866" y="116"/>
                  </a:lnTo>
                  <a:lnTo>
                    <a:pt x="870" y="114"/>
                  </a:lnTo>
                  <a:lnTo>
                    <a:pt x="872" y="114"/>
                  </a:lnTo>
                  <a:lnTo>
                    <a:pt x="874" y="114"/>
                  </a:lnTo>
                  <a:lnTo>
                    <a:pt x="872" y="116"/>
                  </a:lnTo>
                  <a:lnTo>
                    <a:pt x="870" y="118"/>
                  </a:lnTo>
                  <a:lnTo>
                    <a:pt x="868" y="120"/>
                  </a:lnTo>
                  <a:lnTo>
                    <a:pt x="864" y="122"/>
                  </a:lnTo>
                  <a:lnTo>
                    <a:pt x="862" y="126"/>
                  </a:lnTo>
                  <a:lnTo>
                    <a:pt x="860" y="126"/>
                  </a:lnTo>
                  <a:lnTo>
                    <a:pt x="858" y="126"/>
                  </a:lnTo>
                  <a:lnTo>
                    <a:pt x="856" y="128"/>
                  </a:lnTo>
                  <a:lnTo>
                    <a:pt x="854" y="130"/>
                  </a:lnTo>
                  <a:lnTo>
                    <a:pt x="856" y="130"/>
                  </a:lnTo>
                  <a:lnTo>
                    <a:pt x="858" y="130"/>
                  </a:lnTo>
                  <a:lnTo>
                    <a:pt x="860" y="130"/>
                  </a:lnTo>
                  <a:lnTo>
                    <a:pt x="858" y="132"/>
                  </a:lnTo>
                  <a:lnTo>
                    <a:pt x="856" y="132"/>
                  </a:lnTo>
                  <a:lnTo>
                    <a:pt x="856" y="134"/>
                  </a:lnTo>
                  <a:lnTo>
                    <a:pt x="854" y="134"/>
                  </a:lnTo>
                  <a:lnTo>
                    <a:pt x="856" y="136"/>
                  </a:lnTo>
                  <a:lnTo>
                    <a:pt x="860" y="134"/>
                  </a:lnTo>
                  <a:lnTo>
                    <a:pt x="862" y="132"/>
                  </a:lnTo>
                  <a:lnTo>
                    <a:pt x="864" y="132"/>
                  </a:lnTo>
                  <a:lnTo>
                    <a:pt x="866" y="132"/>
                  </a:lnTo>
                  <a:lnTo>
                    <a:pt x="868" y="132"/>
                  </a:lnTo>
                  <a:lnTo>
                    <a:pt x="866" y="134"/>
                  </a:lnTo>
                  <a:lnTo>
                    <a:pt x="868" y="134"/>
                  </a:lnTo>
                  <a:lnTo>
                    <a:pt x="868" y="136"/>
                  </a:lnTo>
                  <a:lnTo>
                    <a:pt x="872" y="134"/>
                  </a:lnTo>
                  <a:lnTo>
                    <a:pt x="870" y="134"/>
                  </a:lnTo>
                  <a:lnTo>
                    <a:pt x="870" y="132"/>
                  </a:lnTo>
                  <a:lnTo>
                    <a:pt x="872" y="130"/>
                  </a:lnTo>
                  <a:lnTo>
                    <a:pt x="874" y="128"/>
                  </a:lnTo>
                  <a:lnTo>
                    <a:pt x="872" y="126"/>
                  </a:lnTo>
                  <a:lnTo>
                    <a:pt x="870" y="124"/>
                  </a:lnTo>
                  <a:lnTo>
                    <a:pt x="872" y="124"/>
                  </a:lnTo>
                  <a:lnTo>
                    <a:pt x="874" y="124"/>
                  </a:lnTo>
                  <a:lnTo>
                    <a:pt x="874" y="122"/>
                  </a:lnTo>
                  <a:lnTo>
                    <a:pt x="876" y="122"/>
                  </a:lnTo>
                  <a:lnTo>
                    <a:pt x="880" y="120"/>
                  </a:lnTo>
                  <a:lnTo>
                    <a:pt x="880" y="118"/>
                  </a:lnTo>
                  <a:lnTo>
                    <a:pt x="882" y="118"/>
                  </a:lnTo>
                  <a:lnTo>
                    <a:pt x="886" y="118"/>
                  </a:lnTo>
                  <a:lnTo>
                    <a:pt x="888" y="118"/>
                  </a:lnTo>
                  <a:lnTo>
                    <a:pt x="890" y="118"/>
                  </a:lnTo>
                  <a:lnTo>
                    <a:pt x="892" y="118"/>
                  </a:lnTo>
                  <a:lnTo>
                    <a:pt x="892" y="116"/>
                  </a:lnTo>
                  <a:lnTo>
                    <a:pt x="896" y="116"/>
                  </a:lnTo>
                  <a:lnTo>
                    <a:pt x="900" y="114"/>
                  </a:lnTo>
                  <a:lnTo>
                    <a:pt x="902" y="114"/>
                  </a:lnTo>
                  <a:lnTo>
                    <a:pt x="902" y="112"/>
                  </a:lnTo>
                  <a:lnTo>
                    <a:pt x="904" y="112"/>
                  </a:lnTo>
                  <a:lnTo>
                    <a:pt x="904" y="110"/>
                  </a:lnTo>
                  <a:lnTo>
                    <a:pt x="906" y="110"/>
                  </a:lnTo>
                  <a:lnTo>
                    <a:pt x="908" y="108"/>
                  </a:lnTo>
                  <a:lnTo>
                    <a:pt x="910" y="108"/>
                  </a:lnTo>
                  <a:lnTo>
                    <a:pt x="912" y="108"/>
                  </a:lnTo>
                  <a:lnTo>
                    <a:pt x="914" y="108"/>
                  </a:lnTo>
                  <a:lnTo>
                    <a:pt x="916" y="108"/>
                  </a:lnTo>
                  <a:lnTo>
                    <a:pt x="918" y="108"/>
                  </a:lnTo>
                  <a:lnTo>
                    <a:pt x="916" y="108"/>
                  </a:lnTo>
                  <a:lnTo>
                    <a:pt x="916" y="106"/>
                  </a:lnTo>
                  <a:lnTo>
                    <a:pt x="918" y="104"/>
                  </a:lnTo>
                  <a:lnTo>
                    <a:pt x="920" y="104"/>
                  </a:lnTo>
                  <a:lnTo>
                    <a:pt x="922" y="104"/>
                  </a:lnTo>
                  <a:lnTo>
                    <a:pt x="922" y="102"/>
                  </a:lnTo>
                  <a:lnTo>
                    <a:pt x="922" y="100"/>
                  </a:lnTo>
                  <a:lnTo>
                    <a:pt x="918" y="100"/>
                  </a:lnTo>
                  <a:lnTo>
                    <a:pt x="916" y="102"/>
                  </a:lnTo>
                  <a:lnTo>
                    <a:pt x="914" y="102"/>
                  </a:lnTo>
                  <a:lnTo>
                    <a:pt x="914" y="104"/>
                  </a:lnTo>
                  <a:lnTo>
                    <a:pt x="912" y="104"/>
                  </a:lnTo>
                  <a:lnTo>
                    <a:pt x="910" y="104"/>
                  </a:lnTo>
                  <a:lnTo>
                    <a:pt x="906" y="106"/>
                  </a:lnTo>
                  <a:lnTo>
                    <a:pt x="904" y="104"/>
                  </a:lnTo>
                  <a:lnTo>
                    <a:pt x="906" y="104"/>
                  </a:lnTo>
                  <a:lnTo>
                    <a:pt x="906" y="102"/>
                  </a:lnTo>
                  <a:lnTo>
                    <a:pt x="908" y="100"/>
                  </a:lnTo>
                  <a:lnTo>
                    <a:pt x="912" y="100"/>
                  </a:lnTo>
                  <a:lnTo>
                    <a:pt x="914" y="100"/>
                  </a:lnTo>
                  <a:lnTo>
                    <a:pt x="916" y="98"/>
                  </a:lnTo>
                  <a:lnTo>
                    <a:pt x="918" y="98"/>
                  </a:lnTo>
                  <a:lnTo>
                    <a:pt x="920" y="96"/>
                  </a:lnTo>
                  <a:lnTo>
                    <a:pt x="918" y="96"/>
                  </a:lnTo>
                  <a:lnTo>
                    <a:pt x="916" y="98"/>
                  </a:lnTo>
                  <a:lnTo>
                    <a:pt x="916" y="96"/>
                  </a:lnTo>
                  <a:lnTo>
                    <a:pt x="918" y="94"/>
                  </a:lnTo>
                  <a:lnTo>
                    <a:pt x="920" y="92"/>
                  </a:lnTo>
                  <a:lnTo>
                    <a:pt x="924" y="92"/>
                  </a:lnTo>
                  <a:lnTo>
                    <a:pt x="928" y="92"/>
                  </a:lnTo>
                  <a:lnTo>
                    <a:pt x="930" y="90"/>
                  </a:lnTo>
                  <a:lnTo>
                    <a:pt x="932" y="90"/>
                  </a:lnTo>
                  <a:lnTo>
                    <a:pt x="928" y="92"/>
                  </a:lnTo>
                  <a:lnTo>
                    <a:pt x="928" y="94"/>
                  </a:lnTo>
                  <a:lnTo>
                    <a:pt x="926" y="94"/>
                  </a:lnTo>
                  <a:lnTo>
                    <a:pt x="924" y="94"/>
                  </a:lnTo>
                  <a:lnTo>
                    <a:pt x="922" y="96"/>
                  </a:lnTo>
                  <a:lnTo>
                    <a:pt x="924" y="96"/>
                  </a:lnTo>
                  <a:lnTo>
                    <a:pt x="928" y="94"/>
                  </a:lnTo>
                  <a:lnTo>
                    <a:pt x="932" y="94"/>
                  </a:lnTo>
                  <a:lnTo>
                    <a:pt x="932" y="92"/>
                  </a:lnTo>
                  <a:lnTo>
                    <a:pt x="932" y="90"/>
                  </a:lnTo>
                  <a:lnTo>
                    <a:pt x="934" y="90"/>
                  </a:lnTo>
                  <a:lnTo>
                    <a:pt x="934" y="88"/>
                  </a:lnTo>
                  <a:lnTo>
                    <a:pt x="932" y="88"/>
                  </a:lnTo>
                  <a:lnTo>
                    <a:pt x="930" y="90"/>
                  </a:lnTo>
                  <a:lnTo>
                    <a:pt x="928" y="90"/>
                  </a:lnTo>
                  <a:lnTo>
                    <a:pt x="924" y="90"/>
                  </a:lnTo>
                  <a:lnTo>
                    <a:pt x="920" y="90"/>
                  </a:lnTo>
                  <a:lnTo>
                    <a:pt x="920" y="88"/>
                  </a:lnTo>
                  <a:lnTo>
                    <a:pt x="920" y="86"/>
                  </a:lnTo>
                  <a:lnTo>
                    <a:pt x="918" y="86"/>
                  </a:lnTo>
                  <a:lnTo>
                    <a:pt x="916" y="86"/>
                  </a:lnTo>
                  <a:lnTo>
                    <a:pt x="916" y="88"/>
                  </a:lnTo>
                  <a:lnTo>
                    <a:pt x="914" y="88"/>
                  </a:lnTo>
                  <a:lnTo>
                    <a:pt x="912" y="88"/>
                  </a:lnTo>
                  <a:lnTo>
                    <a:pt x="912" y="86"/>
                  </a:lnTo>
                  <a:lnTo>
                    <a:pt x="910" y="86"/>
                  </a:lnTo>
                  <a:lnTo>
                    <a:pt x="908" y="86"/>
                  </a:lnTo>
                  <a:lnTo>
                    <a:pt x="906" y="84"/>
                  </a:lnTo>
                  <a:lnTo>
                    <a:pt x="904" y="84"/>
                  </a:lnTo>
                  <a:lnTo>
                    <a:pt x="902" y="84"/>
                  </a:lnTo>
                  <a:lnTo>
                    <a:pt x="900" y="84"/>
                  </a:lnTo>
                  <a:lnTo>
                    <a:pt x="900" y="82"/>
                  </a:lnTo>
                  <a:lnTo>
                    <a:pt x="900" y="80"/>
                  </a:lnTo>
                  <a:lnTo>
                    <a:pt x="900" y="78"/>
                  </a:lnTo>
                  <a:lnTo>
                    <a:pt x="900" y="76"/>
                  </a:lnTo>
                  <a:lnTo>
                    <a:pt x="900" y="74"/>
                  </a:lnTo>
                  <a:lnTo>
                    <a:pt x="900" y="72"/>
                  </a:lnTo>
                  <a:lnTo>
                    <a:pt x="902" y="72"/>
                  </a:lnTo>
                  <a:lnTo>
                    <a:pt x="908" y="68"/>
                  </a:lnTo>
                  <a:lnTo>
                    <a:pt x="910" y="68"/>
                  </a:lnTo>
                  <a:lnTo>
                    <a:pt x="914" y="66"/>
                  </a:lnTo>
                  <a:lnTo>
                    <a:pt x="916" y="66"/>
                  </a:lnTo>
                  <a:lnTo>
                    <a:pt x="918" y="64"/>
                  </a:lnTo>
                  <a:lnTo>
                    <a:pt x="914" y="66"/>
                  </a:lnTo>
                  <a:lnTo>
                    <a:pt x="912" y="66"/>
                  </a:lnTo>
                  <a:lnTo>
                    <a:pt x="910" y="66"/>
                  </a:lnTo>
                  <a:lnTo>
                    <a:pt x="910" y="64"/>
                  </a:lnTo>
                  <a:lnTo>
                    <a:pt x="908" y="64"/>
                  </a:lnTo>
                  <a:lnTo>
                    <a:pt x="908" y="62"/>
                  </a:lnTo>
                  <a:lnTo>
                    <a:pt x="910" y="62"/>
                  </a:lnTo>
                  <a:lnTo>
                    <a:pt x="910" y="60"/>
                  </a:lnTo>
                  <a:lnTo>
                    <a:pt x="912" y="60"/>
                  </a:lnTo>
                  <a:lnTo>
                    <a:pt x="914" y="60"/>
                  </a:lnTo>
                  <a:lnTo>
                    <a:pt x="916" y="60"/>
                  </a:lnTo>
                  <a:lnTo>
                    <a:pt x="918" y="58"/>
                  </a:lnTo>
                  <a:lnTo>
                    <a:pt x="918" y="56"/>
                  </a:lnTo>
                  <a:lnTo>
                    <a:pt x="920" y="56"/>
                  </a:lnTo>
                  <a:lnTo>
                    <a:pt x="920" y="54"/>
                  </a:lnTo>
                  <a:lnTo>
                    <a:pt x="924" y="54"/>
                  </a:lnTo>
                  <a:lnTo>
                    <a:pt x="926" y="52"/>
                  </a:lnTo>
                  <a:lnTo>
                    <a:pt x="928" y="52"/>
                  </a:lnTo>
                  <a:lnTo>
                    <a:pt x="930" y="52"/>
                  </a:lnTo>
                  <a:lnTo>
                    <a:pt x="930" y="54"/>
                  </a:lnTo>
                  <a:lnTo>
                    <a:pt x="932" y="54"/>
                  </a:lnTo>
                  <a:lnTo>
                    <a:pt x="934" y="54"/>
                  </a:lnTo>
                  <a:lnTo>
                    <a:pt x="938" y="54"/>
                  </a:lnTo>
                  <a:lnTo>
                    <a:pt x="938" y="52"/>
                  </a:lnTo>
                  <a:lnTo>
                    <a:pt x="938" y="50"/>
                  </a:lnTo>
                  <a:lnTo>
                    <a:pt x="934" y="50"/>
                  </a:lnTo>
                  <a:lnTo>
                    <a:pt x="932" y="50"/>
                  </a:lnTo>
                  <a:lnTo>
                    <a:pt x="934" y="48"/>
                  </a:lnTo>
                  <a:lnTo>
                    <a:pt x="936" y="48"/>
                  </a:lnTo>
                  <a:lnTo>
                    <a:pt x="938" y="48"/>
                  </a:lnTo>
                  <a:lnTo>
                    <a:pt x="942" y="46"/>
                  </a:lnTo>
                  <a:lnTo>
                    <a:pt x="944" y="46"/>
                  </a:lnTo>
                  <a:lnTo>
                    <a:pt x="946" y="44"/>
                  </a:lnTo>
                  <a:lnTo>
                    <a:pt x="948" y="44"/>
                  </a:lnTo>
                  <a:lnTo>
                    <a:pt x="946" y="46"/>
                  </a:lnTo>
                  <a:lnTo>
                    <a:pt x="948" y="46"/>
                  </a:lnTo>
                  <a:lnTo>
                    <a:pt x="948" y="44"/>
                  </a:lnTo>
                  <a:lnTo>
                    <a:pt x="948" y="42"/>
                  </a:lnTo>
                  <a:lnTo>
                    <a:pt x="950" y="42"/>
                  </a:lnTo>
                  <a:lnTo>
                    <a:pt x="952" y="42"/>
                  </a:lnTo>
                  <a:lnTo>
                    <a:pt x="954" y="40"/>
                  </a:lnTo>
                  <a:lnTo>
                    <a:pt x="950" y="42"/>
                  </a:lnTo>
                  <a:lnTo>
                    <a:pt x="950" y="40"/>
                  </a:lnTo>
                  <a:lnTo>
                    <a:pt x="952" y="38"/>
                  </a:lnTo>
                  <a:lnTo>
                    <a:pt x="954" y="38"/>
                  </a:lnTo>
                  <a:lnTo>
                    <a:pt x="954" y="36"/>
                  </a:lnTo>
                  <a:lnTo>
                    <a:pt x="956" y="36"/>
                  </a:lnTo>
                  <a:lnTo>
                    <a:pt x="956" y="34"/>
                  </a:lnTo>
                  <a:lnTo>
                    <a:pt x="960" y="32"/>
                  </a:lnTo>
                  <a:lnTo>
                    <a:pt x="960" y="30"/>
                  </a:lnTo>
                  <a:lnTo>
                    <a:pt x="960" y="28"/>
                  </a:lnTo>
                  <a:lnTo>
                    <a:pt x="960" y="26"/>
                  </a:lnTo>
                  <a:lnTo>
                    <a:pt x="958" y="26"/>
                  </a:lnTo>
                  <a:lnTo>
                    <a:pt x="958" y="24"/>
                  </a:lnTo>
                  <a:lnTo>
                    <a:pt x="960" y="24"/>
                  </a:lnTo>
                  <a:lnTo>
                    <a:pt x="960" y="22"/>
                  </a:lnTo>
                  <a:lnTo>
                    <a:pt x="962" y="22"/>
                  </a:lnTo>
                  <a:lnTo>
                    <a:pt x="962" y="20"/>
                  </a:lnTo>
                  <a:lnTo>
                    <a:pt x="962" y="18"/>
                  </a:lnTo>
                  <a:lnTo>
                    <a:pt x="964" y="18"/>
                  </a:lnTo>
                  <a:lnTo>
                    <a:pt x="966" y="18"/>
                  </a:lnTo>
                  <a:lnTo>
                    <a:pt x="968" y="14"/>
                  </a:lnTo>
                  <a:lnTo>
                    <a:pt x="970" y="14"/>
                  </a:lnTo>
                  <a:lnTo>
                    <a:pt x="970" y="12"/>
                  </a:lnTo>
                  <a:lnTo>
                    <a:pt x="972" y="12"/>
                  </a:lnTo>
                  <a:lnTo>
                    <a:pt x="974" y="12"/>
                  </a:lnTo>
                  <a:lnTo>
                    <a:pt x="974" y="10"/>
                  </a:lnTo>
                  <a:lnTo>
                    <a:pt x="976" y="10"/>
                  </a:lnTo>
                  <a:lnTo>
                    <a:pt x="976" y="8"/>
                  </a:lnTo>
                  <a:lnTo>
                    <a:pt x="980" y="8"/>
                  </a:lnTo>
                  <a:lnTo>
                    <a:pt x="982" y="8"/>
                  </a:lnTo>
                  <a:lnTo>
                    <a:pt x="984" y="8"/>
                  </a:lnTo>
                  <a:lnTo>
                    <a:pt x="984" y="10"/>
                  </a:lnTo>
                  <a:lnTo>
                    <a:pt x="986" y="10"/>
                  </a:lnTo>
                  <a:lnTo>
                    <a:pt x="988" y="10"/>
                  </a:lnTo>
                  <a:lnTo>
                    <a:pt x="988" y="8"/>
                  </a:lnTo>
                  <a:lnTo>
                    <a:pt x="986" y="8"/>
                  </a:lnTo>
                  <a:lnTo>
                    <a:pt x="986" y="6"/>
                  </a:lnTo>
                  <a:lnTo>
                    <a:pt x="984" y="6"/>
                  </a:lnTo>
                  <a:lnTo>
                    <a:pt x="984" y="4"/>
                  </a:lnTo>
                  <a:lnTo>
                    <a:pt x="986" y="4"/>
                  </a:lnTo>
                  <a:lnTo>
                    <a:pt x="988" y="2"/>
                  </a:lnTo>
                  <a:lnTo>
                    <a:pt x="990" y="2"/>
                  </a:lnTo>
                  <a:lnTo>
                    <a:pt x="992" y="2"/>
                  </a:lnTo>
                  <a:lnTo>
                    <a:pt x="994" y="2"/>
                  </a:lnTo>
                  <a:lnTo>
                    <a:pt x="996" y="2"/>
                  </a:lnTo>
                  <a:close/>
                </a:path>
              </a:pathLst>
            </a:custGeom>
            <a:solidFill>
              <a:schemeClr val="tx2"/>
            </a:solidFill>
            <a:ln w="3175">
              <a:solidFill>
                <a:schemeClr val="bg1"/>
              </a:solidFill>
              <a:prstDash val="sysDot"/>
              <a:round/>
              <a:headEnd/>
              <a:tailEnd/>
            </a:ln>
          </p:spPr>
          <p:txBody>
            <a:bodyPr/>
            <a:lstStyle/>
            <a:p>
              <a:endParaRPr lang="de-DE" sz="2400" dirty="0">
                <a:solidFill>
                  <a:srgbClr val="000000"/>
                </a:solidFill>
              </a:endParaRPr>
            </a:p>
          </p:txBody>
        </p:sp>
        <p:sp>
          <p:nvSpPr>
            <p:cNvPr id="1282" name="Freeform 2509"/>
            <p:cNvSpPr>
              <a:spLocks/>
            </p:cNvSpPr>
            <p:nvPr/>
          </p:nvSpPr>
          <p:spPr bwMode="auto">
            <a:xfrm>
              <a:off x="1790823" y="1914201"/>
              <a:ext cx="1131662" cy="588240"/>
            </a:xfrm>
            <a:custGeom>
              <a:avLst/>
              <a:gdLst>
                <a:gd name="T0" fmla="*/ 2147483647 w 1142"/>
                <a:gd name="T1" fmla="*/ 2147483647 h 569"/>
                <a:gd name="T2" fmla="*/ 2147483647 w 1142"/>
                <a:gd name="T3" fmla="*/ 2147483647 h 569"/>
                <a:gd name="T4" fmla="*/ 2147483647 w 1142"/>
                <a:gd name="T5" fmla="*/ 2147483647 h 569"/>
                <a:gd name="T6" fmla="*/ 2147483647 w 1142"/>
                <a:gd name="T7" fmla="*/ 2147483647 h 569"/>
                <a:gd name="T8" fmla="*/ 2147483647 w 1142"/>
                <a:gd name="T9" fmla="*/ 2147483647 h 569"/>
                <a:gd name="T10" fmla="*/ 2147483647 w 1142"/>
                <a:gd name="T11" fmla="*/ 2147483647 h 569"/>
                <a:gd name="T12" fmla="*/ 2147483647 w 1142"/>
                <a:gd name="T13" fmla="*/ 2147483647 h 569"/>
                <a:gd name="T14" fmla="*/ 2147483647 w 1142"/>
                <a:gd name="T15" fmla="*/ 2147483647 h 569"/>
                <a:gd name="T16" fmla="*/ 2147483647 w 1142"/>
                <a:gd name="T17" fmla="*/ 2147483647 h 569"/>
                <a:gd name="T18" fmla="*/ 2147483647 w 1142"/>
                <a:gd name="T19" fmla="*/ 2147483647 h 569"/>
                <a:gd name="T20" fmla="*/ 2147483647 w 1142"/>
                <a:gd name="T21" fmla="*/ 2147483647 h 569"/>
                <a:gd name="T22" fmla="*/ 2147483647 w 1142"/>
                <a:gd name="T23" fmla="*/ 2147483647 h 569"/>
                <a:gd name="T24" fmla="*/ 2147483647 w 1142"/>
                <a:gd name="T25" fmla="*/ 2147483647 h 569"/>
                <a:gd name="T26" fmla="*/ 2147483647 w 1142"/>
                <a:gd name="T27" fmla="*/ 2147483647 h 569"/>
                <a:gd name="T28" fmla="*/ 2147483647 w 1142"/>
                <a:gd name="T29" fmla="*/ 2147483647 h 569"/>
                <a:gd name="T30" fmla="*/ 2147483647 w 1142"/>
                <a:gd name="T31" fmla="*/ 2147483647 h 569"/>
                <a:gd name="T32" fmla="*/ 2147483647 w 1142"/>
                <a:gd name="T33" fmla="*/ 2147483647 h 569"/>
                <a:gd name="T34" fmla="*/ 2147483647 w 1142"/>
                <a:gd name="T35" fmla="*/ 2147483647 h 569"/>
                <a:gd name="T36" fmla="*/ 2147483647 w 1142"/>
                <a:gd name="T37" fmla="*/ 2147483647 h 569"/>
                <a:gd name="T38" fmla="*/ 2147483647 w 1142"/>
                <a:gd name="T39" fmla="*/ 2147483647 h 569"/>
                <a:gd name="T40" fmla="*/ 2147483647 w 1142"/>
                <a:gd name="T41" fmla="*/ 2147483647 h 569"/>
                <a:gd name="T42" fmla="*/ 2147483647 w 1142"/>
                <a:gd name="T43" fmla="*/ 2147483647 h 569"/>
                <a:gd name="T44" fmla="*/ 2147483647 w 1142"/>
                <a:gd name="T45" fmla="*/ 2147483647 h 569"/>
                <a:gd name="T46" fmla="*/ 2147483647 w 1142"/>
                <a:gd name="T47" fmla="*/ 2147483647 h 569"/>
                <a:gd name="T48" fmla="*/ 2147483647 w 1142"/>
                <a:gd name="T49" fmla="*/ 2147483647 h 569"/>
                <a:gd name="T50" fmla="*/ 2147483647 w 1142"/>
                <a:gd name="T51" fmla="*/ 2147483647 h 569"/>
                <a:gd name="T52" fmla="*/ 2147483647 w 1142"/>
                <a:gd name="T53" fmla="*/ 2147483647 h 569"/>
                <a:gd name="T54" fmla="*/ 2147483647 w 1142"/>
                <a:gd name="T55" fmla="*/ 2147483647 h 569"/>
                <a:gd name="T56" fmla="*/ 2147483647 w 1142"/>
                <a:gd name="T57" fmla="*/ 2147483647 h 569"/>
                <a:gd name="T58" fmla="*/ 2147483647 w 1142"/>
                <a:gd name="T59" fmla="*/ 2147483647 h 569"/>
                <a:gd name="T60" fmla="*/ 2147483647 w 1142"/>
                <a:gd name="T61" fmla="*/ 2147483647 h 569"/>
                <a:gd name="T62" fmla="*/ 2147483647 w 1142"/>
                <a:gd name="T63" fmla="*/ 2147483647 h 569"/>
                <a:gd name="T64" fmla="*/ 2147483647 w 1142"/>
                <a:gd name="T65" fmla="*/ 2147483647 h 569"/>
                <a:gd name="T66" fmla="*/ 2147483647 w 1142"/>
                <a:gd name="T67" fmla="*/ 2147483647 h 569"/>
                <a:gd name="T68" fmla="*/ 2147483647 w 1142"/>
                <a:gd name="T69" fmla="*/ 2147483647 h 569"/>
                <a:gd name="T70" fmla="*/ 2147483647 w 1142"/>
                <a:gd name="T71" fmla="*/ 2147483647 h 569"/>
                <a:gd name="T72" fmla="*/ 2147483647 w 1142"/>
                <a:gd name="T73" fmla="*/ 2147483647 h 569"/>
                <a:gd name="T74" fmla="*/ 2147483647 w 1142"/>
                <a:gd name="T75" fmla="*/ 2147483647 h 569"/>
                <a:gd name="T76" fmla="*/ 2147483647 w 1142"/>
                <a:gd name="T77" fmla="*/ 2147483647 h 569"/>
                <a:gd name="T78" fmla="*/ 2147483647 w 1142"/>
                <a:gd name="T79" fmla="*/ 2147483647 h 569"/>
                <a:gd name="T80" fmla="*/ 2147483647 w 1142"/>
                <a:gd name="T81" fmla="*/ 2147483647 h 569"/>
                <a:gd name="T82" fmla="*/ 2147483647 w 1142"/>
                <a:gd name="T83" fmla="*/ 2147483647 h 569"/>
                <a:gd name="T84" fmla="*/ 2147483647 w 1142"/>
                <a:gd name="T85" fmla="*/ 2147483647 h 569"/>
                <a:gd name="T86" fmla="*/ 2147483647 w 1142"/>
                <a:gd name="T87" fmla="*/ 2147483647 h 569"/>
                <a:gd name="T88" fmla="*/ 2147483647 w 1142"/>
                <a:gd name="T89" fmla="*/ 2147483647 h 569"/>
                <a:gd name="T90" fmla="*/ 2147483647 w 1142"/>
                <a:gd name="T91" fmla="*/ 2147483647 h 569"/>
                <a:gd name="T92" fmla="*/ 2147483647 w 1142"/>
                <a:gd name="T93" fmla="*/ 2147483647 h 569"/>
                <a:gd name="T94" fmla="*/ 2147483647 w 1142"/>
                <a:gd name="T95" fmla="*/ 2147483647 h 569"/>
                <a:gd name="T96" fmla="*/ 2147483647 w 1142"/>
                <a:gd name="T97" fmla="*/ 2147483647 h 569"/>
                <a:gd name="T98" fmla="*/ 2147483647 w 1142"/>
                <a:gd name="T99" fmla="*/ 2147483647 h 569"/>
                <a:gd name="T100" fmla="*/ 2147483647 w 1142"/>
                <a:gd name="T101" fmla="*/ 2147483647 h 569"/>
                <a:gd name="T102" fmla="*/ 2147483647 w 1142"/>
                <a:gd name="T103" fmla="*/ 2147483647 h 569"/>
                <a:gd name="T104" fmla="*/ 2147483647 w 1142"/>
                <a:gd name="T105" fmla="*/ 2147483647 h 569"/>
                <a:gd name="T106" fmla="*/ 2147483647 w 1142"/>
                <a:gd name="T107" fmla="*/ 2147483647 h 569"/>
                <a:gd name="T108" fmla="*/ 2147483647 w 1142"/>
                <a:gd name="T109" fmla="*/ 2147483647 h 569"/>
                <a:gd name="T110" fmla="*/ 2147483647 w 1142"/>
                <a:gd name="T111" fmla="*/ 2147483647 h 569"/>
                <a:gd name="T112" fmla="*/ 2147483647 w 1142"/>
                <a:gd name="T113" fmla="*/ 2147483647 h 569"/>
                <a:gd name="T114" fmla="*/ 2147483647 w 1142"/>
                <a:gd name="T115" fmla="*/ 2147483647 h 569"/>
                <a:gd name="T116" fmla="*/ 2147483647 w 1142"/>
                <a:gd name="T117" fmla="*/ 2147483647 h 569"/>
                <a:gd name="T118" fmla="*/ 2147483647 w 1142"/>
                <a:gd name="T119" fmla="*/ 2147483647 h 569"/>
                <a:gd name="T120" fmla="*/ 2147483647 w 1142"/>
                <a:gd name="T121" fmla="*/ 2147483647 h 569"/>
                <a:gd name="T122" fmla="*/ 2147483647 w 1142"/>
                <a:gd name="T123" fmla="*/ 2147483647 h 569"/>
                <a:gd name="T124" fmla="*/ 2147483647 w 1142"/>
                <a:gd name="T125" fmla="*/ 2147483647 h 569"/>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60000 65536"/>
                <a:gd name="T187" fmla="*/ 0 60000 65536"/>
                <a:gd name="T188" fmla="*/ 0 60000 65536"/>
                <a:gd name="T189" fmla="*/ 0 w 1142"/>
                <a:gd name="T190" fmla="*/ 0 h 569"/>
                <a:gd name="T191" fmla="*/ 1142 w 1142"/>
                <a:gd name="T192" fmla="*/ 569 h 569"/>
              </a:gdLst>
              <a:ahLst/>
              <a:cxnLst>
                <a:cxn ang="T126">
                  <a:pos x="T0" y="T1"/>
                </a:cxn>
                <a:cxn ang="T127">
                  <a:pos x="T2" y="T3"/>
                </a:cxn>
                <a:cxn ang="T128">
                  <a:pos x="T4" y="T5"/>
                </a:cxn>
                <a:cxn ang="T129">
                  <a:pos x="T6" y="T7"/>
                </a:cxn>
                <a:cxn ang="T130">
                  <a:pos x="T8" y="T9"/>
                </a:cxn>
                <a:cxn ang="T131">
                  <a:pos x="T10" y="T11"/>
                </a:cxn>
                <a:cxn ang="T132">
                  <a:pos x="T12" y="T13"/>
                </a:cxn>
                <a:cxn ang="T133">
                  <a:pos x="T14" y="T15"/>
                </a:cxn>
                <a:cxn ang="T134">
                  <a:pos x="T16" y="T17"/>
                </a:cxn>
                <a:cxn ang="T135">
                  <a:pos x="T18" y="T19"/>
                </a:cxn>
                <a:cxn ang="T136">
                  <a:pos x="T20" y="T21"/>
                </a:cxn>
                <a:cxn ang="T137">
                  <a:pos x="T22" y="T23"/>
                </a:cxn>
                <a:cxn ang="T138">
                  <a:pos x="T24" y="T25"/>
                </a:cxn>
                <a:cxn ang="T139">
                  <a:pos x="T26" y="T27"/>
                </a:cxn>
                <a:cxn ang="T140">
                  <a:pos x="T28" y="T29"/>
                </a:cxn>
                <a:cxn ang="T141">
                  <a:pos x="T30" y="T31"/>
                </a:cxn>
                <a:cxn ang="T142">
                  <a:pos x="T32" y="T33"/>
                </a:cxn>
                <a:cxn ang="T143">
                  <a:pos x="T34" y="T35"/>
                </a:cxn>
                <a:cxn ang="T144">
                  <a:pos x="T36" y="T37"/>
                </a:cxn>
                <a:cxn ang="T145">
                  <a:pos x="T38" y="T39"/>
                </a:cxn>
                <a:cxn ang="T146">
                  <a:pos x="T40" y="T41"/>
                </a:cxn>
                <a:cxn ang="T147">
                  <a:pos x="T42" y="T43"/>
                </a:cxn>
                <a:cxn ang="T148">
                  <a:pos x="T44" y="T45"/>
                </a:cxn>
                <a:cxn ang="T149">
                  <a:pos x="T46" y="T47"/>
                </a:cxn>
                <a:cxn ang="T150">
                  <a:pos x="T48" y="T49"/>
                </a:cxn>
                <a:cxn ang="T151">
                  <a:pos x="T50" y="T51"/>
                </a:cxn>
                <a:cxn ang="T152">
                  <a:pos x="T52" y="T53"/>
                </a:cxn>
                <a:cxn ang="T153">
                  <a:pos x="T54" y="T55"/>
                </a:cxn>
                <a:cxn ang="T154">
                  <a:pos x="T56" y="T57"/>
                </a:cxn>
                <a:cxn ang="T155">
                  <a:pos x="T58" y="T59"/>
                </a:cxn>
                <a:cxn ang="T156">
                  <a:pos x="T60" y="T61"/>
                </a:cxn>
                <a:cxn ang="T157">
                  <a:pos x="T62" y="T63"/>
                </a:cxn>
                <a:cxn ang="T158">
                  <a:pos x="T64" y="T65"/>
                </a:cxn>
                <a:cxn ang="T159">
                  <a:pos x="T66" y="T67"/>
                </a:cxn>
                <a:cxn ang="T160">
                  <a:pos x="T68" y="T69"/>
                </a:cxn>
                <a:cxn ang="T161">
                  <a:pos x="T70" y="T71"/>
                </a:cxn>
                <a:cxn ang="T162">
                  <a:pos x="T72" y="T73"/>
                </a:cxn>
                <a:cxn ang="T163">
                  <a:pos x="T74" y="T75"/>
                </a:cxn>
                <a:cxn ang="T164">
                  <a:pos x="T76" y="T77"/>
                </a:cxn>
                <a:cxn ang="T165">
                  <a:pos x="T78" y="T79"/>
                </a:cxn>
                <a:cxn ang="T166">
                  <a:pos x="T80" y="T81"/>
                </a:cxn>
                <a:cxn ang="T167">
                  <a:pos x="T82" y="T83"/>
                </a:cxn>
                <a:cxn ang="T168">
                  <a:pos x="T84" y="T85"/>
                </a:cxn>
                <a:cxn ang="T169">
                  <a:pos x="T86" y="T87"/>
                </a:cxn>
                <a:cxn ang="T170">
                  <a:pos x="T88" y="T89"/>
                </a:cxn>
                <a:cxn ang="T171">
                  <a:pos x="T90" y="T91"/>
                </a:cxn>
                <a:cxn ang="T172">
                  <a:pos x="T92" y="T93"/>
                </a:cxn>
                <a:cxn ang="T173">
                  <a:pos x="T94" y="T95"/>
                </a:cxn>
                <a:cxn ang="T174">
                  <a:pos x="T96" y="T97"/>
                </a:cxn>
                <a:cxn ang="T175">
                  <a:pos x="T98" y="T99"/>
                </a:cxn>
                <a:cxn ang="T176">
                  <a:pos x="T100" y="T101"/>
                </a:cxn>
                <a:cxn ang="T177">
                  <a:pos x="T102" y="T103"/>
                </a:cxn>
                <a:cxn ang="T178">
                  <a:pos x="T104" y="T105"/>
                </a:cxn>
                <a:cxn ang="T179">
                  <a:pos x="T106" y="T107"/>
                </a:cxn>
                <a:cxn ang="T180">
                  <a:pos x="T108" y="T109"/>
                </a:cxn>
                <a:cxn ang="T181">
                  <a:pos x="T110" y="T111"/>
                </a:cxn>
                <a:cxn ang="T182">
                  <a:pos x="T112" y="T113"/>
                </a:cxn>
                <a:cxn ang="T183">
                  <a:pos x="T114" y="T115"/>
                </a:cxn>
                <a:cxn ang="T184">
                  <a:pos x="T116" y="T117"/>
                </a:cxn>
                <a:cxn ang="T185">
                  <a:pos x="T118" y="T119"/>
                </a:cxn>
                <a:cxn ang="T186">
                  <a:pos x="T120" y="T121"/>
                </a:cxn>
                <a:cxn ang="T187">
                  <a:pos x="T122" y="T123"/>
                </a:cxn>
                <a:cxn ang="T188">
                  <a:pos x="T124" y="T125"/>
                </a:cxn>
              </a:cxnLst>
              <a:rect l="T189" t="T190" r="T191" b="T192"/>
              <a:pathLst>
                <a:path w="1142" h="569">
                  <a:moveTo>
                    <a:pt x="8" y="261"/>
                  </a:moveTo>
                  <a:lnTo>
                    <a:pt x="10" y="261"/>
                  </a:lnTo>
                  <a:lnTo>
                    <a:pt x="8" y="261"/>
                  </a:lnTo>
                  <a:lnTo>
                    <a:pt x="8" y="257"/>
                  </a:lnTo>
                  <a:lnTo>
                    <a:pt x="6" y="257"/>
                  </a:lnTo>
                  <a:lnTo>
                    <a:pt x="8" y="257"/>
                  </a:lnTo>
                  <a:lnTo>
                    <a:pt x="8" y="255"/>
                  </a:lnTo>
                  <a:lnTo>
                    <a:pt x="6" y="255"/>
                  </a:lnTo>
                  <a:lnTo>
                    <a:pt x="6" y="253"/>
                  </a:lnTo>
                  <a:lnTo>
                    <a:pt x="4" y="253"/>
                  </a:lnTo>
                  <a:lnTo>
                    <a:pt x="4" y="251"/>
                  </a:lnTo>
                  <a:lnTo>
                    <a:pt x="4" y="247"/>
                  </a:lnTo>
                  <a:lnTo>
                    <a:pt x="2" y="247"/>
                  </a:lnTo>
                  <a:lnTo>
                    <a:pt x="2" y="245"/>
                  </a:lnTo>
                  <a:lnTo>
                    <a:pt x="0" y="243"/>
                  </a:lnTo>
                  <a:lnTo>
                    <a:pt x="2" y="243"/>
                  </a:lnTo>
                  <a:lnTo>
                    <a:pt x="2" y="241"/>
                  </a:lnTo>
                  <a:lnTo>
                    <a:pt x="4" y="239"/>
                  </a:lnTo>
                  <a:lnTo>
                    <a:pt x="4" y="237"/>
                  </a:lnTo>
                  <a:lnTo>
                    <a:pt x="4" y="235"/>
                  </a:lnTo>
                  <a:lnTo>
                    <a:pt x="4" y="233"/>
                  </a:lnTo>
                  <a:lnTo>
                    <a:pt x="4" y="231"/>
                  </a:lnTo>
                  <a:lnTo>
                    <a:pt x="6" y="229"/>
                  </a:lnTo>
                  <a:lnTo>
                    <a:pt x="8" y="227"/>
                  </a:lnTo>
                  <a:lnTo>
                    <a:pt x="8" y="225"/>
                  </a:lnTo>
                  <a:lnTo>
                    <a:pt x="8" y="223"/>
                  </a:lnTo>
                  <a:lnTo>
                    <a:pt x="8" y="221"/>
                  </a:lnTo>
                  <a:lnTo>
                    <a:pt x="8" y="219"/>
                  </a:lnTo>
                  <a:lnTo>
                    <a:pt x="8" y="215"/>
                  </a:lnTo>
                  <a:lnTo>
                    <a:pt x="8" y="213"/>
                  </a:lnTo>
                  <a:lnTo>
                    <a:pt x="6" y="213"/>
                  </a:lnTo>
                  <a:lnTo>
                    <a:pt x="4" y="211"/>
                  </a:lnTo>
                  <a:lnTo>
                    <a:pt x="4" y="209"/>
                  </a:lnTo>
                  <a:lnTo>
                    <a:pt x="6" y="209"/>
                  </a:lnTo>
                  <a:lnTo>
                    <a:pt x="6" y="207"/>
                  </a:lnTo>
                  <a:lnTo>
                    <a:pt x="8" y="205"/>
                  </a:lnTo>
                  <a:lnTo>
                    <a:pt x="12" y="201"/>
                  </a:lnTo>
                  <a:lnTo>
                    <a:pt x="14" y="201"/>
                  </a:lnTo>
                  <a:lnTo>
                    <a:pt x="16" y="199"/>
                  </a:lnTo>
                  <a:lnTo>
                    <a:pt x="18" y="195"/>
                  </a:lnTo>
                  <a:lnTo>
                    <a:pt x="20" y="193"/>
                  </a:lnTo>
                  <a:lnTo>
                    <a:pt x="20" y="191"/>
                  </a:lnTo>
                  <a:lnTo>
                    <a:pt x="22" y="189"/>
                  </a:lnTo>
                  <a:lnTo>
                    <a:pt x="24" y="187"/>
                  </a:lnTo>
                  <a:lnTo>
                    <a:pt x="24" y="185"/>
                  </a:lnTo>
                  <a:lnTo>
                    <a:pt x="26" y="185"/>
                  </a:lnTo>
                  <a:lnTo>
                    <a:pt x="26" y="183"/>
                  </a:lnTo>
                  <a:lnTo>
                    <a:pt x="26" y="181"/>
                  </a:lnTo>
                  <a:lnTo>
                    <a:pt x="28" y="177"/>
                  </a:lnTo>
                  <a:lnTo>
                    <a:pt x="26" y="177"/>
                  </a:lnTo>
                  <a:lnTo>
                    <a:pt x="28" y="175"/>
                  </a:lnTo>
                  <a:lnTo>
                    <a:pt x="28" y="173"/>
                  </a:lnTo>
                  <a:lnTo>
                    <a:pt x="30" y="171"/>
                  </a:lnTo>
                  <a:lnTo>
                    <a:pt x="30" y="169"/>
                  </a:lnTo>
                  <a:lnTo>
                    <a:pt x="28" y="167"/>
                  </a:lnTo>
                  <a:lnTo>
                    <a:pt x="30" y="165"/>
                  </a:lnTo>
                  <a:lnTo>
                    <a:pt x="30" y="163"/>
                  </a:lnTo>
                  <a:lnTo>
                    <a:pt x="30" y="161"/>
                  </a:lnTo>
                  <a:lnTo>
                    <a:pt x="32" y="161"/>
                  </a:lnTo>
                  <a:lnTo>
                    <a:pt x="32" y="159"/>
                  </a:lnTo>
                  <a:lnTo>
                    <a:pt x="34" y="159"/>
                  </a:lnTo>
                  <a:lnTo>
                    <a:pt x="34" y="157"/>
                  </a:lnTo>
                  <a:lnTo>
                    <a:pt x="36" y="155"/>
                  </a:lnTo>
                  <a:lnTo>
                    <a:pt x="34" y="155"/>
                  </a:lnTo>
                  <a:lnTo>
                    <a:pt x="34" y="153"/>
                  </a:lnTo>
                  <a:lnTo>
                    <a:pt x="34" y="151"/>
                  </a:lnTo>
                  <a:lnTo>
                    <a:pt x="36" y="151"/>
                  </a:lnTo>
                  <a:lnTo>
                    <a:pt x="36" y="149"/>
                  </a:lnTo>
                  <a:lnTo>
                    <a:pt x="38" y="149"/>
                  </a:lnTo>
                  <a:lnTo>
                    <a:pt x="38" y="147"/>
                  </a:lnTo>
                  <a:lnTo>
                    <a:pt x="40" y="143"/>
                  </a:lnTo>
                  <a:lnTo>
                    <a:pt x="42" y="141"/>
                  </a:lnTo>
                  <a:lnTo>
                    <a:pt x="42" y="139"/>
                  </a:lnTo>
                  <a:lnTo>
                    <a:pt x="44" y="139"/>
                  </a:lnTo>
                  <a:lnTo>
                    <a:pt x="46" y="137"/>
                  </a:lnTo>
                  <a:lnTo>
                    <a:pt x="46" y="139"/>
                  </a:lnTo>
                  <a:lnTo>
                    <a:pt x="48" y="139"/>
                  </a:lnTo>
                  <a:lnTo>
                    <a:pt x="48" y="137"/>
                  </a:lnTo>
                  <a:lnTo>
                    <a:pt x="46" y="137"/>
                  </a:lnTo>
                  <a:lnTo>
                    <a:pt x="50" y="133"/>
                  </a:lnTo>
                  <a:lnTo>
                    <a:pt x="50" y="131"/>
                  </a:lnTo>
                  <a:lnTo>
                    <a:pt x="52" y="131"/>
                  </a:lnTo>
                  <a:lnTo>
                    <a:pt x="54" y="131"/>
                  </a:lnTo>
                  <a:lnTo>
                    <a:pt x="54" y="129"/>
                  </a:lnTo>
                  <a:lnTo>
                    <a:pt x="56" y="125"/>
                  </a:lnTo>
                  <a:lnTo>
                    <a:pt x="60" y="119"/>
                  </a:lnTo>
                  <a:lnTo>
                    <a:pt x="66" y="111"/>
                  </a:lnTo>
                  <a:lnTo>
                    <a:pt x="68" y="111"/>
                  </a:lnTo>
                  <a:lnTo>
                    <a:pt x="70" y="107"/>
                  </a:lnTo>
                  <a:lnTo>
                    <a:pt x="70" y="106"/>
                  </a:lnTo>
                  <a:lnTo>
                    <a:pt x="72" y="104"/>
                  </a:lnTo>
                  <a:lnTo>
                    <a:pt x="74" y="104"/>
                  </a:lnTo>
                  <a:lnTo>
                    <a:pt x="74" y="102"/>
                  </a:lnTo>
                  <a:lnTo>
                    <a:pt x="78" y="98"/>
                  </a:lnTo>
                  <a:lnTo>
                    <a:pt x="78" y="96"/>
                  </a:lnTo>
                  <a:lnTo>
                    <a:pt x="82" y="90"/>
                  </a:lnTo>
                  <a:lnTo>
                    <a:pt x="84" y="90"/>
                  </a:lnTo>
                  <a:lnTo>
                    <a:pt x="84" y="88"/>
                  </a:lnTo>
                  <a:lnTo>
                    <a:pt x="86" y="86"/>
                  </a:lnTo>
                  <a:lnTo>
                    <a:pt x="86" y="84"/>
                  </a:lnTo>
                  <a:lnTo>
                    <a:pt x="86" y="82"/>
                  </a:lnTo>
                  <a:lnTo>
                    <a:pt x="86" y="80"/>
                  </a:lnTo>
                  <a:lnTo>
                    <a:pt x="88" y="78"/>
                  </a:lnTo>
                  <a:lnTo>
                    <a:pt x="90" y="78"/>
                  </a:lnTo>
                  <a:lnTo>
                    <a:pt x="90" y="76"/>
                  </a:lnTo>
                  <a:lnTo>
                    <a:pt x="90" y="74"/>
                  </a:lnTo>
                  <a:lnTo>
                    <a:pt x="92" y="72"/>
                  </a:lnTo>
                  <a:lnTo>
                    <a:pt x="94" y="74"/>
                  </a:lnTo>
                  <a:lnTo>
                    <a:pt x="96" y="74"/>
                  </a:lnTo>
                  <a:lnTo>
                    <a:pt x="98" y="74"/>
                  </a:lnTo>
                  <a:lnTo>
                    <a:pt x="98" y="72"/>
                  </a:lnTo>
                  <a:lnTo>
                    <a:pt x="100" y="72"/>
                  </a:lnTo>
                  <a:lnTo>
                    <a:pt x="102" y="72"/>
                  </a:lnTo>
                  <a:lnTo>
                    <a:pt x="102" y="74"/>
                  </a:lnTo>
                  <a:lnTo>
                    <a:pt x="104" y="74"/>
                  </a:lnTo>
                  <a:lnTo>
                    <a:pt x="106" y="74"/>
                  </a:lnTo>
                  <a:lnTo>
                    <a:pt x="104" y="74"/>
                  </a:lnTo>
                  <a:lnTo>
                    <a:pt x="102" y="72"/>
                  </a:lnTo>
                  <a:lnTo>
                    <a:pt x="102" y="70"/>
                  </a:lnTo>
                  <a:lnTo>
                    <a:pt x="100" y="72"/>
                  </a:lnTo>
                  <a:lnTo>
                    <a:pt x="98" y="72"/>
                  </a:lnTo>
                  <a:lnTo>
                    <a:pt x="98" y="70"/>
                  </a:lnTo>
                  <a:lnTo>
                    <a:pt x="96" y="70"/>
                  </a:lnTo>
                  <a:lnTo>
                    <a:pt x="94" y="72"/>
                  </a:lnTo>
                  <a:lnTo>
                    <a:pt x="92" y="72"/>
                  </a:lnTo>
                  <a:lnTo>
                    <a:pt x="92" y="70"/>
                  </a:lnTo>
                  <a:lnTo>
                    <a:pt x="92" y="68"/>
                  </a:lnTo>
                  <a:lnTo>
                    <a:pt x="96" y="64"/>
                  </a:lnTo>
                  <a:lnTo>
                    <a:pt x="94" y="64"/>
                  </a:lnTo>
                  <a:lnTo>
                    <a:pt x="94" y="66"/>
                  </a:lnTo>
                  <a:lnTo>
                    <a:pt x="94" y="68"/>
                  </a:lnTo>
                  <a:lnTo>
                    <a:pt x="96" y="68"/>
                  </a:lnTo>
                  <a:lnTo>
                    <a:pt x="98" y="66"/>
                  </a:lnTo>
                  <a:lnTo>
                    <a:pt x="98" y="64"/>
                  </a:lnTo>
                  <a:lnTo>
                    <a:pt x="100" y="64"/>
                  </a:lnTo>
                  <a:lnTo>
                    <a:pt x="100" y="62"/>
                  </a:lnTo>
                  <a:lnTo>
                    <a:pt x="102" y="62"/>
                  </a:lnTo>
                  <a:lnTo>
                    <a:pt x="102" y="64"/>
                  </a:lnTo>
                  <a:lnTo>
                    <a:pt x="102" y="62"/>
                  </a:lnTo>
                  <a:lnTo>
                    <a:pt x="100" y="62"/>
                  </a:lnTo>
                  <a:lnTo>
                    <a:pt x="98" y="62"/>
                  </a:lnTo>
                  <a:lnTo>
                    <a:pt x="96" y="62"/>
                  </a:lnTo>
                  <a:lnTo>
                    <a:pt x="98" y="60"/>
                  </a:lnTo>
                  <a:lnTo>
                    <a:pt x="98" y="58"/>
                  </a:lnTo>
                  <a:lnTo>
                    <a:pt x="102" y="58"/>
                  </a:lnTo>
                  <a:lnTo>
                    <a:pt x="104" y="56"/>
                  </a:lnTo>
                  <a:lnTo>
                    <a:pt x="106" y="56"/>
                  </a:lnTo>
                  <a:lnTo>
                    <a:pt x="104" y="56"/>
                  </a:lnTo>
                  <a:lnTo>
                    <a:pt x="102" y="56"/>
                  </a:lnTo>
                  <a:lnTo>
                    <a:pt x="102" y="54"/>
                  </a:lnTo>
                  <a:lnTo>
                    <a:pt x="100" y="54"/>
                  </a:lnTo>
                  <a:lnTo>
                    <a:pt x="100" y="56"/>
                  </a:lnTo>
                  <a:lnTo>
                    <a:pt x="98" y="58"/>
                  </a:lnTo>
                  <a:lnTo>
                    <a:pt x="98" y="56"/>
                  </a:lnTo>
                  <a:lnTo>
                    <a:pt x="100" y="56"/>
                  </a:lnTo>
                  <a:lnTo>
                    <a:pt x="100" y="54"/>
                  </a:lnTo>
                  <a:lnTo>
                    <a:pt x="102" y="50"/>
                  </a:lnTo>
                  <a:lnTo>
                    <a:pt x="102" y="48"/>
                  </a:lnTo>
                  <a:lnTo>
                    <a:pt x="102" y="46"/>
                  </a:lnTo>
                  <a:lnTo>
                    <a:pt x="104" y="42"/>
                  </a:lnTo>
                  <a:lnTo>
                    <a:pt x="106" y="40"/>
                  </a:lnTo>
                  <a:lnTo>
                    <a:pt x="106" y="38"/>
                  </a:lnTo>
                  <a:lnTo>
                    <a:pt x="106" y="36"/>
                  </a:lnTo>
                  <a:lnTo>
                    <a:pt x="106" y="34"/>
                  </a:lnTo>
                  <a:lnTo>
                    <a:pt x="104" y="34"/>
                  </a:lnTo>
                  <a:lnTo>
                    <a:pt x="104" y="32"/>
                  </a:lnTo>
                  <a:lnTo>
                    <a:pt x="104" y="30"/>
                  </a:lnTo>
                  <a:lnTo>
                    <a:pt x="106" y="30"/>
                  </a:lnTo>
                  <a:lnTo>
                    <a:pt x="106" y="28"/>
                  </a:lnTo>
                  <a:lnTo>
                    <a:pt x="108" y="26"/>
                  </a:lnTo>
                  <a:lnTo>
                    <a:pt x="110" y="22"/>
                  </a:lnTo>
                  <a:lnTo>
                    <a:pt x="112" y="22"/>
                  </a:lnTo>
                  <a:lnTo>
                    <a:pt x="114" y="24"/>
                  </a:lnTo>
                  <a:lnTo>
                    <a:pt x="116" y="24"/>
                  </a:lnTo>
                  <a:lnTo>
                    <a:pt x="118" y="26"/>
                  </a:lnTo>
                  <a:lnTo>
                    <a:pt x="120" y="28"/>
                  </a:lnTo>
                  <a:lnTo>
                    <a:pt x="122" y="28"/>
                  </a:lnTo>
                  <a:lnTo>
                    <a:pt x="124" y="28"/>
                  </a:lnTo>
                  <a:lnTo>
                    <a:pt x="126" y="28"/>
                  </a:lnTo>
                  <a:lnTo>
                    <a:pt x="128" y="28"/>
                  </a:lnTo>
                  <a:lnTo>
                    <a:pt x="130" y="28"/>
                  </a:lnTo>
                  <a:lnTo>
                    <a:pt x="132" y="28"/>
                  </a:lnTo>
                  <a:lnTo>
                    <a:pt x="134" y="28"/>
                  </a:lnTo>
                  <a:lnTo>
                    <a:pt x="136" y="28"/>
                  </a:lnTo>
                  <a:lnTo>
                    <a:pt x="136" y="30"/>
                  </a:lnTo>
                  <a:lnTo>
                    <a:pt x="138" y="30"/>
                  </a:lnTo>
                  <a:lnTo>
                    <a:pt x="138" y="28"/>
                  </a:lnTo>
                  <a:lnTo>
                    <a:pt x="140" y="28"/>
                  </a:lnTo>
                  <a:lnTo>
                    <a:pt x="142" y="28"/>
                  </a:lnTo>
                  <a:lnTo>
                    <a:pt x="140" y="28"/>
                  </a:lnTo>
                  <a:lnTo>
                    <a:pt x="140" y="30"/>
                  </a:lnTo>
                  <a:lnTo>
                    <a:pt x="140" y="32"/>
                  </a:lnTo>
                  <a:lnTo>
                    <a:pt x="140" y="34"/>
                  </a:lnTo>
                  <a:lnTo>
                    <a:pt x="138" y="36"/>
                  </a:lnTo>
                  <a:lnTo>
                    <a:pt x="136" y="38"/>
                  </a:lnTo>
                  <a:lnTo>
                    <a:pt x="134" y="38"/>
                  </a:lnTo>
                  <a:lnTo>
                    <a:pt x="136" y="36"/>
                  </a:lnTo>
                  <a:lnTo>
                    <a:pt x="134" y="36"/>
                  </a:lnTo>
                  <a:lnTo>
                    <a:pt x="134" y="38"/>
                  </a:lnTo>
                  <a:lnTo>
                    <a:pt x="134" y="40"/>
                  </a:lnTo>
                  <a:lnTo>
                    <a:pt x="132" y="40"/>
                  </a:lnTo>
                  <a:lnTo>
                    <a:pt x="130" y="42"/>
                  </a:lnTo>
                  <a:lnTo>
                    <a:pt x="126" y="44"/>
                  </a:lnTo>
                  <a:lnTo>
                    <a:pt x="124" y="46"/>
                  </a:lnTo>
                  <a:lnTo>
                    <a:pt x="124" y="48"/>
                  </a:lnTo>
                  <a:lnTo>
                    <a:pt x="126" y="46"/>
                  </a:lnTo>
                  <a:lnTo>
                    <a:pt x="130" y="46"/>
                  </a:lnTo>
                  <a:lnTo>
                    <a:pt x="132" y="44"/>
                  </a:lnTo>
                  <a:lnTo>
                    <a:pt x="130" y="44"/>
                  </a:lnTo>
                  <a:lnTo>
                    <a:pt x="130" y="46"/>
                  </a:lnTo>
                  <a:lnTo>
                    <a:pt x="128" y="46"/>
                  </a:lnTo>
                  <a:lnTo>
                    <a:pt x="126" y="46"/>
                  </a:lnTo>
                  <a:lnTo>
                    <a:pt x="130" y="42"/>
                  </a:lnTo>
                  <a:lnTo>
                    <a:pt x="132" y="42"/>
                  </a:lnTo>
                  <a:lnTo>
                    <a:pt x="132" y="40"/>
                  </a:lnTo>
                  <a:lnTo>
                    <a:pt x="134" y="40"/>
                  </a:lnTo>
                  <a:lnTo>
                    <a:pt x="136" y="38"/>
                  </a:lnTo>
                  <a:lnTo>
                    <a:pt x="142" y="34"/>
                  </a:lnTo>
                  <a:lnTo>
                    <a:pt x="142" y="36"/>
                  </a:lnTo>
                  <a:lnTo>
                    <a:pt x="142" y="38"/>
                  </a:lnTo>
                  <a:lnTo>
                    <a:pt x="140" y="38"/>
                  </a:lnTo>
                  <a:lnTo>
                    <a:pt x="138" y="38"/>
                  </a:lnTo>
                  <a:lnTo>
                    <a:pt x="136" y="40"/>
                  </a:lnTo>
                  <a:lnTo>
                    <a:pt x="136" y="42"/>
                  </a:lnTo>
                  <a:lnTo>
                    <a:pt x="136" y="40"/>
                  </a:lnTo>
                  <a:lnTo>
                    <a:pt x="134" y="40"/>
                  </a:lnTo>
                  <a:lnTo>
                    <a:pt x="134" y="42"/>
                  </a:lnTo>
                  <a:lnTo>
                    <a:pt x="136" y="42"/>
                  </a:lnTo>
                  <a:lnTo>
                    <a:pt x="138" y="42"/>
                  </a:lnTo>
                  <a:lnTo>
                    <a:pt x="136" y="44"/>
                  </a:lnTo>
                  <a:lnTo>
                    <a:pt x="134" y="48"/>
                  </a:lnTo>
                  <a:lnTo>
                    <a:pt x="134" y="50"/>
                  </a:lnTo>
                  <a:lnTo>
                    <a:pt x="132" y="48"/>
                  </a:lnTo>
                  <a:lnTo>
                    <a:pt x="134" y="48"/>
                  </a:lnTo>
                  <a:lnTo>
                    <a:pt x="134" y="46"/>
                  </a:lnTo>
                  <a:lnTo>
                    <a:pt x="132" y="48"/>
                  </a:lnTo>
                  <a:lnTo>
                    <a:pt x="130" y="48"/>
                  </a:lnTo>
                  <a:lnTo>
                    <a:pt x="130" y="50"/>
                  </a:lnTo>
                  <a:lnTo>
                    <a:pt x="130" y="52"/>
                  </a:lnTo>
                  <a:lnTo>
                    <a:pt x="128" y="52"/>
                  </a:lnTo>
                  <a:lnTo>
                    <a:pt x="128" y="50"/>
                  </a:lnTo>
                  <a:lnTo>
                    <a:pt x="130" y="48"/>
                  </a:lnTo>
                  <a:lnTo>
                    <a:pt x="132" y="48"/>
                  </a:lnTo>
                  <a:lnTo>
                    <a:pt x="132" y="46"/>
                  </a:lnTo>
                  <a:lnTo>
                    <a:pt x="130" y="46"/>
                  </a:lnTo>
                  <a:lnTo>
                    <a:pt x="128" y="48"/>
                  </a:lnTo>
                  <a:lnTo>
                    <a:pt x="126" y="50"/>
                  </a:lnTo>
                  <a:lnTo>
                    <a:pt x="124" y="52"/>
                  </a:lnTo>
                  <a:lnTo>
                    <a:pt x="122" y="52"/>
                  </a:lnTo>
                  <a:lnTo>
                    <a:pt x="122" y="54"/>
                  </a:lnTo>
                  <a:lnTo>
                    <a:pt x="122" y="52"/>
                  </a:lnTo>
                  <a:lnTo>
                    <a:pt x="124" y="52"/>
                  </a:lnTo>
                  <a:lnTo>
                    <a:pt x="124" y="54"/>
                  </a:lnTo>
                  <a:lnTo>
                    <a:pt x="126" y="52"/>
                  </a:lnTo>
                  <a:lnTo>
                    <a:pt x="128" y="52"/>
                  </a:lnTo>
                  <a:lnTo>
                    <a:pt x="130" y="52"/>
                  </a:lnTo>
                  <a:lnTo>
                    <a:pt x="132" y="52"/>
                  </a:lnTo>
                  <a:lnTo>
                    <a:pt x="132" y="50"/>
                  </a:lnTo>
                  <a:lnTo>
                    <a:pt x="134" y="50"/>
                  </a:lnTo>
                  <a:lnTo>
                    <a:pt x="134" y="48"/>
                  </a:lnTo>
                  <a:lnTo>
                    <a:pt x="136" y="48"/>
                  </a:lnTo>
                  <a:lnTo>
                    <a:pt x="138" y="46"/>
                  </a:lnTo>
                  <a:lnTo>
                    <a:pt x="140" y="44"/>
                  </a:lnTo>
                  <a:lnTo>
                    <a:pt x="140" y="42"/>
                  </a:lnTo>
                  <a:lnTo>
                    <a:pt x="140" y="40"/>
                  </a:lnTo>
                  <a:lnTo>
                    <a:pt x="144" y="36"/>
                  </a:lnTo>
                  <a:lnTo>
                    <a:pt x="148" y="32"/>
                  </a:lnTo>
                  <a:lnTo>
                    <a:pt x="148" y="30"/>
                  </a:lnTo>
                  <a:lnTo>
                    <a:pt x="150" y="28"/>
                  </a:lnTo>
                  <a:lnTo>
                    <a:pt x="150" y="26"/>
                  </a:lnTo>
                  <a:lnTo>
                    <a:pt x="148" y="26"/>
                  </a:lnTo>
                  <a:lnTo>
                    <a:pt x="148" y="28"/>
                  </a:lnTo>
                  <a:lnTo>
                    <a:pt x="146" y="28"/>
                  </a:lnTo>
                  <a:lnTo>
                    <a:pt x="148" y="28"/>
                  </a:lnTo>
                  <a:lnTo>
                    <a:pt x="146" y="28"/>
                  </a:lnTo>
                  <a:lnTo>
                    <a:pt x="146" y="26"/>
                  </a:lnTo>
                  <a:lnTo>
                    <a:pt x="148" y="26"/>
                  </a:lnTo>
                  <a:lnTo>
                    <a:pt x="150" y="26"/>
                  </a:lnTo>
                  <a:lnTo>
                    <a:pt x="150" y="24"/>
                  </a:lnTo>
                  <a:lnTo>
                    <a:pt x="148" y="22"/>
                  </a:lnTo>
                  <a:lnTo>
                    <a:pt x="146" y="22"/>
                  </a:lnTo>
                  <a:lnTo>
                    <a:pt x="148" y="20"/>
                  </a:lnTo>
                  <a:lnTo>
                    <a:pt x="150" y="20"/>
                  </a:lnTo>
                  <a:lnTo>
                    <a:pt x="152" y="20"/>
                  </a:lnTo>
                  <a:lnTo>
                    <a:pt x="154" y="18"/>
                  </a:lnTo>
                  <a:lnTo>
                    <a:pt x="156" y="16"/>
                  </a:lnTo>
                  <a:lnTo>
                    <a:pt x="154" y="16"/>
                  </a:lnTo>
                  <a:lnTo>
                    <a:pt x="152" y="16"/>
                  </a:lnTo>
                  <a:lnTo>
                    <a:pt x="152" y="14"/>
                  </a:lnTo>
                  <a:lnTo>
                    <a:pt x="152" y="12"/>
                  </a:lnTo>
                  <a:lnTo>
                    <a:pt x="152" y="10"/>
                  </a:lnTo>
                  <a:lnTo>
                    <a:pt x="154" y="10"/>
                  </a:lnTo>
                  <a:lnTo>
                    <a:pt x="156" y="10"/>
                  </a:lnTo>
                  <a:lnTo>
                    <a:pt x="158" y="10"/>
                  </a:lnTo>
                  <a:lnTo>
                    <a:pt x="160" y="10"/>
                  </a:lnTo>
                  <a:lnTo>
                    <a:pt x="162" y="10"/>
                  </a:lnTo>
                  <a:lnTo>
                    <a:pt x="166" y="10"/>
                  </a:lnTo>
                  <a:lnTo>
                    <a:pt x="184" y="10"/>
                  </a:lnTo>
                  <a:lnTo>
                    <a:pt x="194" y="10"/>
                  </a:lnTo>
                  <a:lnTo>
                    <a:pt x="204" y="10"/>
                  </a:lnTo>
                  <a:lnTo>
                    <a:pt x="206" y="10"/>
                  </a:lnTo>
                  <a:lnTo>
                    <a:pt x="208" y="10"/>
                  </a:lnTo>
                  <a:lnTo>
                    <a:pt x="216" y="10"/>
                  </a:lnTo>
                  <a:lnTo>
                    <a:pt x="218" y="10"/>
                  </a:lnTo>
                  <a:lnTo>
                    <a:pt x="222" y="10"/>
                  </a:lnTo>
                  <a:lnTo>
                    <a:pt x="224" y="10"/>
                  </a:lnTo>
                  <a:lnTo>
                    <a:pt x="228" y="10"/>
                  </a:lnTo>
                  <a:lnTo>
                    <a:pt x="234" y="10"/>
                  </a:lnTo>
                  <a:lnTo>
                    <a:pt x="238" y="10"/>
                  </a:lnTo>
                  <a:lnTo>
                    <a:pt x="240" y="10"/>
                  </a:lnTo>
                  <a:lnTo>
                    <a:pt x="244" y="10"/>
                  </a:lnTo>
                  <a:lnTo>
                    <a:pt x="250" y="10"/>
                  </a:lnTo>
                  <a:lnTo>
                    <a:pt x="254" y="10"/>
                  </a:lnTo>
                  <a:lnTo>
                    <a:pt x="256" y="10"/>
                  </a:lnTo>
                  <a:lnTo>
                    <a:pt x="258" y="10"/>
                  </a:lnTo>
                  <a:lnTo>
                    <a:pt x="260" y="10"/>
                  </a:lnTo>
                  <a:lnTo>
                    <a:pt x="278" y="10"/>
                  </a:lnTo>
                  <a:lnTo>
                    <a:pt x="282" y="10"/>
                  </a:lnTo>
                  <a:lnTo>
                    <a:pt x="284" y="10"/>
                  </a:lnTo>
                  <a:lnTo>
                    <a:pt x="286" y="10"/>
                  </a:lnTo>
                  <a:lnTo>
                    <a:pt x="288" y="10"/>
                  </a:lnTo>
                  <a:lnTo>
                    <a:pt x="292" y="10"/>
                  </a:lnTo>
                  <a:lnTo>
                    <a:pt x="296" y="10"/>
                  </a:lnTo>
                  <a:lnTo>
                    <a:pt x="298" y="10"/>
                  </a:lnTo>
                  <a:lnTo>
                    <a:pt x="302" y="10"/>
                  </a:lnTo>
                  <a:lnTo>
                    <a:pt x="304" y="10"/>
                  </a:lnTo>
                  <a:lnTo>
                    <a:pt x="306" y="10"/>
                  </a:lnTo>
                  <a:lnTo>
                    <a:pt x="308" y="10"/>
                  </a:lnTo>
                  <a:lnTo>
                    <a:pt x="314" y="10"/>
                  </a:lnTo>
                  <a:lnTo>
                    <a:pt x="324" y="10"/>
                  </a:lnTo>
                  <a:lnTo>
                    <a:pt x="326" y="10"/>
                  </a:lnTo>
                  <a:lnTo>
                    <a:pt x="328" y="10"/>
                  </a:lnTo>
                  <a:lnTo>
                    <a:pt x="332" y="10"/>
                  </a:lnTo>
                  <a:lnTo>
                    <a:pt x="334" y="10"/>
                  </a:lnTo>
                  <a:lnTo>
                    <a:pt x="340" y="10"/>
                  </a:lnTo>
                  <a:lnTo>
                    <a:pt x="342" y="10"/>
                  </a:lnTo>
                  <a:lnTo>
                    <a:pt x="344" y="10"/>
                  </a:lnTo>
                  <a:lnTo>
                    <a:pt x="346" y="10"/>
                  </a:lnTo>
                  <a:lnTo>
                    <a:pt x="348" y="10"/>
                  </a:lnTo>
                  <a:lnTo>
                    <a:pt x="350" y="10"/>
                  </a:lnTo>
                  <a:lnTo>
                    <a:pt x="354" y="10"/>
                  </a:lnTo>
                  <a:lnTo>
                    <a:pt x="364" y="10"/>
                  </a:lnTo>
                  <a:lnTo>
                    <a:pt x="374" y="10"/>
                  </a:lnTo>
                  <a:lnTo>
                    <a:pt x="378" y="10"/>
                  </a:lnTo>
                  <a:lnTo>
                    <a:pt x="380" y="10"/>
                  </a:lnTo>
                  <a:lnTo>
                    <a:pt x="382" y="10"/>
                  </a:lnTo>
                  <a:lnTo>
                    <a:pt x="384" y="10"/>
                  </a:lnTo>
                  <a:lnTo>
                    <a:pt x="386" y="10"/>
                  </a:lnTo>
                  <a:lnTo>
                    <a:pt x="388" y="10"/>
                  </a:lnTo>
                  <a:lnTo>
                    <a:pt x="390" y="10"/>
                  </a:lnTo>
                  <a:lnTo>
                    <a:pt x="394" y="10"/>
                  </a:lnTo>
                  <a:lnTo>
                    <a:pt x="400" y="10"/>
                  </a:lnTo>
                  <a:lnTo>
                    <a:pt x="410" y="10"/>
                  </a:lnTo>
                  <a:lnTo>
                    <a:pt x="412" y="10"/>
                  </a:lnTo>
                  <a:lnTo>
                    <a:pt x="414" y="10"/>
                  </a:lnTo>
                  <a:lnTo>
                    <a:pt x="418" y="10"/>
                  </a:lnTo>
                  <a:lnTo>
                    <a:pt x="422" y="10"/>
                  </a:lnTo>
                  <a:lnTo>
                    <a:pt x="426" y="10"/>
                  </a:lnTo>
                  <a:lnTo>
                    <a:pt x="428" y="10"/>
                  </a:lnTo>
                  <a:lnTo>
                    <a:pt x="430" y="10"/>
                  </a:lnTo>
                  <a:lnTo>
                    <a:pt x="434" y="10"/>
                  </a:lnTo>
                  <a:lnTo>
                    <a:pt x="436" y="10"/>
                  </a:lnTo>
                  <a:lnTo>
                    <a:pt x="448" y="10"/>
                  </a:lnTo>
                  <a:lnTo>
                    <a:pt x="452" y="10"/>
                  </a:lnTo>
                  <a:lnTo>
                    <a:pt x="456" y="10"/>
                  </a:lnTo>
                  <a:lnTo>
                    <a:pt x="458" y="10"/>
                  </a:lnTo>
                  <a:lnTo>
                    <a:pt x="460" y="10"/>
                  </a:lnTo>
                  <a:lnTo>
                    <a:pt x="462" y="10"/>
                  </a:lnTo>
                  <a:lnTo>
                    <a:pt x="466" y="10"/>
                  </a:lnTo>
                  <a:lnTo>
                    <a:pt x="474" y="10"/>
                  </a:lnTo>
                  <a:lnTo>
                    <a:pt x="478" y="10"/>
                  </a:lnTo>
                  <a:lnTo>
                    <a:pt x="482" y="10"/>
                  </a:lnTo>
                  <a:lnTo>
                    <a:pt x="490" y="10"/>
                  </a:lnTo>
                  <a:lnTo>
                    <a:pt x="494" y="10"/>
                  </a:lnTo>
                  <a:lnTo>
                    <a:pt x="496" y="10"/>
                  </a:lnTo>
                  <a:lnTo>
                    <a:pt x="502" y="10"/>
                  </a:lnTo>
                  <a:lnTo>
                    <a:pt x="506" y="10"/>
                  </a:lnTo>
                  <a:lnTo>
                    <a:pt x="508" y="10"/>
                  </a:lnTo>
                  <a:lnTo>
                    <a:pt x="512" y="10"/>
                  </a:lnTo>
                  <a:lnTo>
                    <a:pt x="516" y="10"/>
                  </a:lnTo>
                  <a:lnTo>
                    <a:pt x="518" y="10"/>
                  </a:lnTo>
                  <a:lnTo>
                    <a:pt x="524" y="10"/>
                  </a:lnTo>
                  <a:lnTo>
                    <a:pt x="526" y="10"/>
                  </a:lnTo>
                  <a:lnTo>
                    <a:pt x="530" y="10"/>
                  </a:lnTo>
                  <a:lnTo>
                    <a:pt x="544" y="10"/>
                  </a:lnTo>
                  <a:lnTo>
                    <a:pt x="546" y="10"/>
                  </a:lnTo>
                  <a:lnTo>
                    <a:pt x="550" y="10"/>
                  </a:lnTo>
                  <a:lnTo>
                    <a:pt x="562" y="10"/>
                  </a:lnTo>
                  <a:lnTo>
                    <a:pt x="570" y="10"/>
                  </a:lnTo>
                  <a:lnTo>
                    <a:pt x="572" y="10"/>
                  </a:lnTo>
                  <a:lnTo>
                    <a:pt x="582" y="10"/>
                  </a:lnTo>
                  <a:lnTo>
                    <a:pt x="590" y="10"/>
                  </a:lnTo>
                  <a:lnTo>
                    <a:pt x="598" y="10"/>
                  </a:lnTo>
                  <a:lnTo>
                    <a:pt x="602" y="10"/>
                  </a:lnTo>
                  <a:lnTo>
                    <a:pt x="608" y="10"/>
                  </a:lnTo>
                  <a:lnTo>
                    <a:pt x="612" y="10"/>
                  </a:lnTo>
                  <a:lnTo>
                    <a:pt x="614" y="10"/>
                  </a:lnTo>
                  <a:lnTo>
                    <a:pt x="620" y="10"/>
                  </a:lnTo>
                  <a:lnTo>
                    <a:pt x="658" y="10"/>
                  </a:lnTo>
                  <a:lnTo>
                    <a:pt x="660" y="10"/>
                  </a:lnTo>
                  <a:lnTo>
                    <a:pt x="662" y="6"/>
                  </a:lnTo>
                  <a:lnTo>
                    <a:pt x="662" y="2"/>
                  </a:lnTo>
                  <a:lnTo>
                    <a:pt x="662" y="0"/>
                  </a:lnTo>
                  <a:lnTo>
                    <a:pt x="662" y="2"/>
                  </a:lnTo>
                  <a:lnTo>
                    <a:pt x="664" y="2"/>
                  </a:lnTo>
                  <a:lnTo>
                    <a:pt x="666" y="2"/>
                  </a:lnTo>
                  <a:lnTo>
                    <a:pt x="668" y="2"/>
                  </a:lnTo>
                  <a:lnTo>
                    <a:pt x="666" y="6"/>
                  </a:lnTo>
                  <a:lnTo>
                    <a:pt x="666" y="8"/>
                  </a:lnTo>
                  <a:lnTo>
                    <a:pt x="666" y="10"/>
                  </a:lnTo>
                  <a:lnTo>
                    <a:pt x="666" y="12"/>
                  </a:lnTo>
                  <a:lnTo>
                    <a:pt x="664" y="12"/>
                  </a:lnTo>
                  <a:lnTo>
                    <a:pt x="664" y="14"/>
                  </a:lnTo>
                  <a:lnTo>
                    <a:pt x="664" y="16"/>
                  </a:lnTo>
                  <a:lnTo>
                    <a:pt x="666" y="16"/>
                  </a:lnTo>
                  <a:lnTo>
                    <a:pt x="668" y="16"/>
                  </a:lnTo>
                  <a:lnTo>
                    <a:pt x="670" y="16"/>
                  </a:lnTo>
                  <a:lnTo>
                    <a:pt x="672" y="16"/>
                  </a:lnTo>
                  <a:lnTo>
                    <a:pt x="674" y="16"/>
                  </a:lnTo>
                  <a:lnTo>
                    <a:pt x="678" y="16"/>
                  </a:lnTo>
                  <a:lnTo>
                    <a:pt x="678" y="18"/>
                  </a:lnTo>
                  <a:lnTo>
                    <a:pt x="678" y="20"/>
                  </a:lnTo>
                  <a:lnTo>
                    <a:pt x="680" y="20"/>
                  </a:lnTo>
                  <a:lnTo>
                    <a:pt x="684" y="18"/>
                  </a:lnTo>
                  <a:lnTo>
                    <a:pt x="686" y="18"/>
                  </a:lnTo>
                  <a:lnTo>
                    <a:pt x="688" y="16"/>
                  </a:lnTo>
                  <a:lnTo>
                    <a:pt x="690" y="16"/>
                  </a:lnTo>
                  <a:lnTo>
                    <a:pt x="694" y="16"/>
                  </a:lnTo>
                  <a:lnTo>
                    <a:pt x="698" y="18"/>
                  </a:lnTo>
                  <a:lnTo>
                    <a:pt x="698" y="20"/>
                  </a:lnTo>
                  <a:lnTo>
                    <a:pt x="700" y="22"/>
                  </a:lnTo>
                  <a:lnTo>
                    <a:pt x="702" y="22"/>
                  </a:lnTo>
                  <a:lnTo>
                    <a:pt x="702" y="24"/>
                  </a:lnTo>
                  <a:lnTo>
                    <a:pt x="702" y="26"/>
                  </a:lnTo>
                  <a:lnTo>
                    <a:pt x="704" y="26"/>
                  </a:lnTo>
                  <a:lnTo>
                    <a:pt x="704" y="24"/>
                  </a:lnTo>
                  <a:lnTo>
                    <a:pt x="706" y="24"/>
                  </a:lnTo>
                  <a:lnTo>
                    <a:pt x="708" y="24"/>
                  </a:lnTo>
                  <a:lnTo>
                    <a:pt x="710" y="24"/>
                  </a:lnTo>
                  <a:lnTo>
                    <a:pt x="708" y="24"/>
                  </a:lnTo>
                  <a:lnTo>
                    <a:pt x="708" y="26"/>
                  </a:lnTo>
                  <a:lnTo>
                    <a:pt x="710" y="26"/>
                  </a:lnTo>
                  <a:lnTo>
                    <a:pt x="710" y="28"/>
                  </a:lnTo>
                  <a:lnTo>
                    <a:pt x="712" y="28"/>
                  </a:lnTo>
                  <a:lnTo>
                    <a:pt x="712" y="30"/>
                  </a:lnTo>
                  <a:lnTo>
                    <a:pt x="714" y="30"/>
                  </a:lnTo>
                  <a:lnTo>
                    <a:pt x="716" y="30"/>
                  </a:lnTo>
                  <a:lnTo>
                    <a:pt x="718" y="30"/>
                  </a:lnTo>
                  <a:lnTo>
                    <a:pt x="720" y="30"/>
                  </a:lnTo>
                  <a:lnTo>
                    <a:pt x="720" y="28"/>
                  </a:lnTo>
                  <a:lnTo>
                    <a:pt x="722" y="28"/>
                  </a:lnTo>
                  <a:lnTo>
                    <a:pt x="726" y="26"/>
                  </a:lnTo>
                  <a:lnTo>
                    <a:pt x="728" y="26"/>
                  </a:lnTo>
                  <a:lnTo>
                    <a:pt x="728" y="28"/>
                  </a:lnTo>
                  <a:lnTo>
                    <a:pt x="728" y="30"/>
                  </a:lnTo>
                  <a:lnTo>
                    <a:pt x="738" y="30"/>
                  </a:lnTo>
                  <a:lnTo>
                    <a:pt x="740" y="28"/>
                  </a:lnTo>
                  <a:lnTo>
                    <a:pt x="742" y="28"/>
                  </a:lnTo>
                  <a:lnTo>
                    <a:pt x="742" y="30"/>
                  </a:lnTo>
                  <a:lnTo>
                    <a:pt x="742" y="32"/>
                  </a:lnTo>
                  <a:lnTo>
                    <a:pt x="744" y="32"/>
                  </a:lnTo>
                  <a:lnTo>
                    <a:pt x="746" y="32"/>
                  </a:lnTo>
                  <a:lnTo>
                    <a:pt x="748" y="32"/>
                  </a:lnTo>
                  <a:lnTo>
                    <a:pt x="750" y="32"/>
                  </a:lnTo>
                  <a:lnTo>
                    <a:pt x="752" y="32"/>
                  </a:lnTo>
                  <a:lnTo>
                    <a:pt x="754" y="32"/>
                  </a:lnTo>
                  <a:lnTo>
                    <a:pt x="762" y="28"/>
                  </a:lnTo>
                  <a:lnTo>
                    <a:pt x="768" y="26"/>
                  </a:lnTo>
                  <a:lnTo>
                    <a:pt x="774" y="24"/>
                  </a:lnTo>
                  <a:lnTo>
                    <a:pt x="778" y="26"/>
                  </a:lnTo>
                  <a:lnTo>
                    <a:pt x="788" y="32"/>
                  </a:lnTo>
                  <a:lnTo>
                    <a:pt x="790" y="34"/>
                  </a:lnTo>
                  <a:lnTo>
                    <a:pt x="792" y="36"/>
                  </a:lnTo>
                  <a:lnTo>
                    <a:pt x="796" y="38"/>
                  </a:lnTo>
                  <a:lnTo>
                    <a:pt x="802" y="42"/>
                  </a:lnTo>
                  <a:lnTo>
                    <a:pt x="804" y="42"/>
                  </a:lnTo>
                  <a:lnTo>
                    <a:pt x="808" y="46"/>
                  </a:lnTo>
                  <a:lnTo>
                    <a:pt x="810" y="48"/>
                  </a:lnTo>
                  <a:lnTo>
                    <a:pt x="812" y="50"/>
                  </a:lnTo>
                  <a:lnTo>
                    <a:pt x="816" y="52"/>
                  </a:lnTo>
                  <a:lnTo>
                    <a:pt x="818" y="54"/>
                  </a:lnTo>
                  <a:lnTo>
                    <a:pt x="824" y="58"/>
                  </a:lnTo>
                  <a:lnTo>
                    <a:pt x="826" y="58"/>
                  </a:lnTo>
                  <a:lnTo>
                    <a:pt x="824" y="60"/>
                  </a:lnTo>
                  <a:lnTo>
                    <a:pt x="824" y="62"/>
                  </a:lnTo>
                  <a:lnTo>
                    <a:pt x="824" y="64"/>
                  </a:lnTo>
                  <a:lnTo>
                    <a:pt x="826" y="66"/>
                  </a:lnTo>
                  <a:lnTo>
                    <a:pt x="828" y="66"/>
                  </a:lnTo>
                  <a:lnTo>
                    <a:pt x="830" y="66"/>
                  </a:lnTo>
                  <a:lnTo>
                    <a:pt x="834" y="64"/>
                  </a:lnTo>
                  <a:lnTo>
                    <a:pt x="836" y="64"/>
                  </a:lnTo>
                  <a:lnTo>
                    <a:pt x="836" y="66"/>
                  </a:lnTo>
                  <a:lnTo>
                    <a:pt x="834" y="66"/>
                  </a:lnTo>
                  <a:lnTo>
                    <a:pt x="834" y="68"/>
                  </a:lnTo>
                  <a:lnTo>
                    <a:pt x="832" y="72"/>
                  </a:lnTo>
                  <a:lnTo>
                    <a:pt x="834" y="72"/>
                  </a:lnTo>
                  <a:lnTo>
                    <a:pt x="834" y="76"/>
                  </a:lnTo>
                  <a:lnTo>
                    <a:pt x="836" y="76"/>
                  </a:lnTo>
                  <a:lnTo>
                    <a:pt x="836" y="74"/>
                  </a:lnTo>
                  <a:lnTo>
                    <a:pt x="838" y="74"/>
                  </a:lnTo>
                  <a:lnTo>
                    <a:pt x="840" y="74"/>
                  </a:lnTo>
                  <a:lnTo>
                    <a:pt x="842" y="74"/>
                  </a:lnTo>
                  <a:lnTo>
                    <a:pt x="842" y="76"/>
                  </a:lnTo>
                  <a:lnTo>
                    <a:pt x="844" y="76"/>
                  </a:lnTo>
                  <a:lnTo>
                    <a:pt x="844" y="78"/>
                  </a:lnTo>
                  <a:lnTo>
                    <a:pt x="842" y="78"/>
                  </a:lnTo>
                  <a:lnTo>
                    <a:pt x="840" y="80"/>
                  </a:lnTo>
                  <a:lnTo>
                    <a:pt x="838" y="82"/>
                  </a:lnTo>
                  <a:lnTo>
                    <a:pt x="840" y="84"/>
                  </a:lnTo>
                  <a:lnTo>
                    <a:pt x="844" y="86"/>
                  </a:lnTo>
                  <a:lnTo>
                    <a:pt x="846" y="88"/>
                  </a:lnTo>
                  <a:lnTo>
                    <a:pt x="848" y="88"/>
                  </a:lnTo>
                  <a:lnTo>
                    <a:pt x="852" y="92"/>
                  </a:lnTo>
                  <a:lnTo>
                    <a:pt x="854" y="92"/>
                  </a:lnTo>
                  <a:lnTo>
                    <a:pt x="854" y="94"/>
                  </a:lnTo>
                  <a:lnTo>
                    <a:pt x="852" y="104"/>
                  </a:lnTo>
                  <a:lnTo>
                    <a:pt x="850" y="113"/>
                  </a:lnTo>
                  <a:lnTo>
                    <a:pt x="848" y="125"/>
                  </a:lnTo>
                  <a:lnTo>
                    <a:pt x="846" y="133"/>
                  </a:lnTo>
                  <a:lnTo>
                    <a:pt x="844" y="135"/>
                  </a:lnTo>
                  <a:lnTo>
                    <a:pt x="842" y="139"/>
                  </a:lnTo>
                  <a:lnTo>
                    <a:pt x="840" y="139"/>
                  </a:lnTo>
                  <a:lnTo>
                    <a:pt x="838" y="143"/>
                  </a:lnTo>
                  <a:lnTo>
                    <a:pt x="834" y="147"/>
                  </a:lnTo>
                  <a:lnTo>
                    <a:pt x="832" y="149"/>
                  </a:lnTo>
                  <a:lnTo>
                    <a:pt x="832" y="151"/>
                  </a:lnTo>
                  <a:lnTo>
                    <a:pt x="832" y="153"/>
                  </a:lnTo>
                  <a:lnTo>
                    <a:pt x="830" y="153"/>
                  </a:lnTo>
                  <a:lnTo>
                    <a:pt x="830" y="155"/>
                  </a:lnTo>
                  <a:lnTo>
                    <a:pt x="830" y="157"/>
                  </a:lnTo>
                  <a:lnTo>
                    <a:pt x="828" y="157"/>
                  </a:lnTo>
                  <a:lnTo>
                    <a:pt x="828" y="159"/>
                  </a:lnTo>
                  <a:lnTo>
                    <a:pt x="826" y="159"/>
                  </a:lnTo>
                  <a:lnTo>
                    <a:pt x="824" y="159"/>
                  </a:lnTo>
                  <a:lnTo>
                    <a:pt x="824" y="161"/>
                  </a:lnTo>
                  <a:lnTo>
                    <a:pt x="822" y="161"/>
                  </a:lnTo>
                  <a:lnTo>
                    <a:pt x="820" y="161"/>
                  </a:lnTo>
                  <a:lnTo>
                    <a:pt x="818" y="161"/>
                  </a:lnTo>
                  <a:lnTo>
                    <a:pt x="816" y="161"/>
                  </a:lnTo>
                  <a:lnTo>
                    <a:pt x="816" y="163"/>
                  </a:lnTo>
                  <a:lnTo>
                    <a:pt x="814" y="163"/>
                  </a:lnTo>
                  <a:lnTo>
                    <a:pt x="814" y="165"/>
                  </a:lnTo>
                  <a:lnTo>
                    <a:pt x="812" y="165"/>
                  </a:lnTo>
                  <a:lnTo>
                    <a:pt x="810" y="169"/>
                  </a:lnTo>
                  <a:lnTo>
                    <a:pt x="810" y="171"/>
                  </a:lnTo>
                  <a:lnTo>
                    <a:pt x="810" y="173"/>
                  </a:lnTo>
                  <a:lnTo>
                    <a:pt x="816" y="177"/>
                  </a:lnTo>
                  <a:lnTo>
                    <a:pt x="818" y="177"/>
                  </a:lnTo>
                  <a:lnTo>
                    <a:pt x="822" y="177"/>
                  </a:lnTo>
                  <a:lnTo>
                    <a:pt x="826" y="175"/>
                  </a:lnTo>
                  <a:lnTo>
                    <a:pt x="828" y="175"/>
                  </a:lnTo>
                  <a:lnTo>
                    <a:pt x="836" y="171"/>
                  </a:lnTo>
                  <a:lnTo>
                    <a:pt x="842" y="169"/>
                  </a:lnTo>
                  <a:lnTo>
                    <a:pt x="846" y="167"/>
                  </a:lnTo>
                  <a:lnTo>
                    <a:pt x="850" y="165"/>
                  </a:lnTo>
                  <a:lnTo>
                    <a:pt x="856" y="163"/>
                  </a:lnTo>
                  <a:lnTo>
                    <a:pt x="864" y="163"/>
                  </a:lnTo>
                  <a:lnTo>
                    <a:pt x="864" y="161"/>
                  </a:lnTo>
                  <a:lnTo>
                    <a:pt x="872" y="161"/>
                  </a:lnTo>
                  <a:lnTo>
                    <a:pt x="880" y="159"/>
                  </a:lnTo>
                  <a:lnTo>
                    <a:pt x="886" y="157"/>
                  </a:lnTo>
                  <a:lnTo>
                    <a:pt x="892" y="155"/>
                  </a:lnTo>
                  <a:lnTo>
                    <a:pt x="894" y="153"/>
                  </a:lnTo>
                  <a:lnTo>
                    <a:pt x="896" y="153"/>
                  </a:lnTo>
                  <a:lnTo>
                    <a:pt x="898" y="153"/>
                  </a:lnTo>
                  <a:lnTo>
                    <a:pt x="898" y="151"/>
                  </a:lnTo>
                  <a:lnTo>
                    <a:pt x="900" y="151"/>
                  </a:lnTo>
                  <a:lnTo>
                    <a:pt x="900" y="149"/>
                  </a:lnTo>
                  <a:lnTo>
                    <a:pt x="900" y="147"/>
                  </a:lnTo>
                  <a:lnTo>
                    <a:pt x="898" y="147"/>
                  </a:lnTo>
                  <a:lnTo>
                    <a:pt x="898" y="145"/>
                  </a:lnTo>
                  <a:lnTo>
                    <a:pt x="900" y="145"/>
                  </a:lnTo>
                  <a:lnTo>
                    <a:pt x="900" y="143"/>
                  </a:lnTo>
                  <a:lnTo>
                    <a:pt x="900" y="141"/>
                  </a:lnTo>
                  <a:lnTo>
                    <a:pt x="902" y="141"/>
                  </a:lnTo>
                  <a:lnTo>
                    <a:pt x="900" y="141"/>
                  </a:lnTo>
                  <a:lnTo>
                    <a:pt x="900" y="139"/>
                  </a:lnTo>
                  <a:lnTo>
                    <a:pt x="900" y="137"/>
                  </a:lnTo>
                  <a:lnTo>
                    <a:pt x="902" y="135"/>
                  </a:lnTo>
                  <a:lnTo>
                    <a:pt x="904" y="135"/>
                  </a:lnTo>
                  <a:lnTo>
                    <a:pt x="908" y="133"/>
                  </a:lnTo>
                  <a:lnTo>
                    <a:pt x="910" y="133"/>
                  </a:lnTo>
                  <a:lnTo>
                    <a:pt x="916" y="133"/>
                  </a:lnTo>
                  <a:lnTo>
                    <a:pt x="926" y="133"/>
                  </a:lnTo>
                  <a:lnTo>
                    <a:pt x="928" y="133"/>
                  </a:lnTo>
                  <a:lnTo>
                    <a:pt x="932" y="133"/>
                  </a:lnTo>
                  <a:lnTo>
                    <a:pt x="938" y="133"/>
                  </a:lnTo>
                  <a:lnTo>
                    <a:pt x="944" y="133"/>
                  </a:lnTo>
                  <a:lnTo>
                    <a:pt x="946" y="133"/>
                  </a:lnTo>
                  <a:lnTo>
                    <a:pt x="950" y="129"/>
                  </a:lnTo>
                  <a:lnTo>
                    <a:pt x="952" y="125"/>
                  </a:lnTo>
                  <a:lnTo>
                    <a:pt x="954" y="123"/>
                  </a:lnTo>
                  <a:lnTo>
                    <a:pt x="956" y="121"/>
                  </a:lnTo>
                  <a:lnTo>
                    <a:pt x="958" y="119"/>
                  </a:lnTo>
                  <a:lnTo>
                    <a:pt x="966" y="115"/>
                  </a:lnTo>
                  <a:lnTo>
                    <a:pt x="968" y="115"/>
                  </a:lnTo>
                  <a:lnTo>
                    <a:pt x="968" y="113"/>
                  </a:lnTo>
                  <a:lnTo>
                    <a:pt x="970" y="113"/>
                  </a:lnTo>
                  <a:lnTo>
                    <a:pt x="972" y="111"/>
                  </a:lnTo>
                  <a:lnTo>
                    <a:pt x="974" y="111"/>
                  </a:lnTo>
                  <a:lnTo>
                    <a:pt x="976" y="111"/>
                  </a:lnTo>
                  <a:lnTo>
                    <a:pt x="976" y="109"/>
                  </a:lnTo>
                  <a:lnTo>
                    <a:pt x="978" y="109"/>
                  </a:lnTo>
                  <a:lnTo>
                    <a:pt x="982" y="107"/>
                  </a:lnTo>
                  <a:lnTo>
                    <a:pt x="984" y="106"/>
                  </a:lnTo>
                  <a:lnTo>
                    <a:pt x="986" y="106"/>
                  </a:lnTo>
                  <a:lnTo>
                    <a:pt x="988" y="104"/>
                  </a:lnTo>
                  <a:lnTo>
                    <a:pt x="992" y="102"/>
                  </a:lnTo>
                  <a:lnTo>
                    <a:pt x="996" y="102"/>
                  </a:lnTo>
                  <a:lnTo>
                    <a:pt x="998" y="102"/>
                  </a:lnTo>
                  <a:lnTo>
                    <a:pt x="1004" y="102"/>
                  </a:lnTo>
                  <a:lnTo>
                    <a:pt x="1012" y="102"/>
                  </a:lnTo>
                  <a:lnTo>
                    <a:pt x="1018" y="102"/>
                  </a:lnTo>
                  <a:lnTo>
                    <a:pt x="1022" y="102"/>
                  </a:lnTo>
                  <a:lnTo>
                    <a:pt x="1030" y="102"/>
                  </a:lnTo>
                  <a:lnTo>
                    <a:pt x="1034" y="102"/>
                  </a:lnTo>
                  <a:lnTo>
                    <a:pt x="1038" y="102"/>
                  </a:lnTo>
                  <a:lnTo>
                    <a:pt x="1040" y="102"/>
                  </a:lnTo>
                  <a:lnTo>
                    <a:pt x="1044" y="102"/>
                  </a:lnTo>
                  <a:lnTo>
                    <a:pt x="1046" y="102"/>
                  </a:lnTo>
                  <a:lnTo>
                    <a:pt x="1048" y="102"/>
                  </a:lnTo>
                  <a:lnTo>
                    <a:pt x="1056" y="102"/>
                  </a:lnTo>
                  <a:lnTo>
                    <a:pt x="1056" y="100"/>
                  </a:lnTo>
                  <a:lnTo>
                    <a:pt x="1058" y="100"/>
                  </a:lnTo>
                  <a:lnTo>
                    <a:pt x="1058" y="98"/>
                  </a:lnTo>
                  <a:lnTo>
                    <a:pt x="1060" y="98"/>
                  </a:lnTo>
                  <a:lnTo>
                    <a:pt x="1060" y="96"/>
                  </a:lnTo>
                  <a:lnTo>
                    <a:pt x="1062" y="94"/>
                  </a:lnTo>
                  <a:lnTo>
                    <a:pt x="1064" y="94"/>
                  </a:lnTo>
                  <a:lnTo>
                    <a:pt x="1064" y="96"/>
                  </a:lnTo>
                  <a:lnTo>
                    <a:pt x="1066" y="96"/>
                  </a:lnTo>
                  <a:lnTo>
                    <a:pt x="1068" y="94"/>
                  </a:lnTo>
                  <a:lnTo>
                    <a:pt x="1070" y="96"/>
                  </a:lnTo>
                  <a:lnTo>
                    <a:pt x="1076" y="90"/>
                  </a:lnTo>
                  <a:lnTo>
                    <a:pt x="1076" y="88"/>
                  </a:lnTo>
                  <a:lnTo>
                    <a:pt x="1078" y="86"/>
                  </a:lnTo>
                  <a:lnTo>
                    <a:pt x="1080" y="86"/>
                  </a:lnTo>
                  <a:lnTo>
                    <a:pt x="1082" y="84"/>
                  </a:lnTo>
                  <a:lnTo>
                    <a:pt x="1084" y="84"/>
                  </a:lnTo>
                  <a:lnTo>
                    <a:pt x="1088" y="80"/>
                  </a:lnTo>
                  <a:lnTo>
                    <a:pt x="1088" y="78"/>
                  </a:lnTo>
                  <a:lnTo>
                    <a:pt x="1088" y="76"/>
                  </a:lnTo>
                  <a:lnTo>
                    <a:pt x="1090" y="72"/>
                  </a:lnTo>
                  <a:lnTo>
                    <a:pt x="1092" y="72"/>
                  </a:lnTo>
                  <a:lnTo>
                    <a:pt x="1092" y="70"/>
                  </a:lnTo>
                  <a:lnTo>
                    <a:pt x="1094" y="68"/>
                  </a:lnTo>
                  <a:lnTo>
                    <a:pt x="1094" y="66"/>
                  </a:lnTo>
                  <a:lnTo>
                    <a:pt x="1096" y="66"/>
                  </a:lnTo>
                  <a:lnTo>
                    <a:pt x="1096" y="64"/>
                  </a:lnTo>
                  <a:lnTo>
                    <a:pt x="1098" y="64"/>
                  </a:lnTo>
                  <a:lnTo>
                    <a:pt x="1098" y="62"/>
                  </a:lnTo>
                  <a:lnTo>
                    <a:pt x="1102" y="60"/>
                  </a:lnTo>
                  <a:lnTo>
                    <a:pt x="1106" y="56"/>
                  </a:lnTo>
                  <a:lnTo>
                    <a:pt x="1108" y="54"/>
                  </a:lnTo>
                  <a:lnTo>
                    <a:pt x="1114" y="48"/>
                  </a:lnTo>
                  <a:lnTo>
                    <a:pt x="1118" y="46"/>
                  </a:lnTo>
                  <a:lnTo>
                    <a:pt x="1118" y="44"/>
                  </a:lnTo>
                  <a:lnTo>
                    <a:pt x="1120" y="44"/>
                  </a:lnTo>
                  <a:lnTo>
                    <a:pt x="1122" y="44"/>
                  </a:lnTo>
                  <a:lnTo>
                    <a:pt x="1122" y="46"/>
                  </a:lnTo>
                  <a:lnTo>
                    <a:pt x="1122" y="48"/>
                  </a:lnTo>
                  <a:lnTo>
                    <a:pt x="1120" y="50"/>
                  </a:lnTo>
                  <a:lnTo>
                    <a:pt x="1122" y="50"/>
                  </a:lnTo>
                  <a:lnTo>
                    <a:pt x="1124" y="52"/>
                  </a:lnTo>
                  <a:lnTo>
                    <a:pt x="1124" y="50"/>
                  </a:lnTo>
                  <a:lnTo>
                    <a:pt x="1126" y="50"/>
                  </a:lnTo>
                  <a:lnTo>
                    <a:pt x="1130" y="48"/>
                  </a:lnTo>
                  <a:lnTo>
                    <a:pt x="1134" y="48"/>
                  </a:lnTo>
                  <a:lnTo>
                    <a:pt x="1136" y="48"/>
                  </a:lnTo>
                  <a:lnTo>
                    <a:pt x="1136" y="46"/>
                  </a:lnTo>
                  <a:lnTo>
                    <a:pt x="1138" y="48"/>
                  </a:lnTo>
                  <a:lnTo>
                    <a:pt x="1142" y="50"/>
                  </a:lnTo>
                  <a:lnTo>
                    <a:pt x="1142" y="52"/>
                  </a:lnTo>
                  <a:lnTo>
                    <a:pt x="1142" y="54"/>
                  </a:lnTo>
                  <a:lnTo>
                    <a:pt x="1142" y="58"/>
                  </a:lnTo>
                  <a:lnTo>
                    <a:pt x="1142" y="60"/>
                  </a:lnTo>
                  <a:lnTo>
                    <a:pt x="1138" y="72"/>
                  </a:lnTo>
                  <a:lnTo>
                    <a:pt x="1134" y="78"/>
                  </a:lnTo>
                  <a:lnTo>
                    <a:pt x="1134" y="80"/>
                  </a:lnTo>
                  <a:lnTo>
                    <a:pt x="1132" y="84"/>
                  </a:lnTo>
                  <a:lnTo>
                    <a:pt x="1132" y="86"/>
                  </a:lnTo>
                  <a:lnTo>
                    <a:pt x="1134" y="86"/>
                  </a:lnTo>
                  <a:lnTo>
                    <a:pt x="1136" y="88"/>
                  </a:lnTo>
                  <a:lnTo>
                    <a:pt x="1138" y="88"/>
                  </a:lnTo>
                  <a:lnTo>
                    <a:pt x="1138" y="90"/>
                  </a:lnTo>
                  <a:lnTo>
                    <a:pt x="1136" y="90"/>
                  </a:lnTo>
                  <a:lnTo>
                    <a:pt x="1136" y="94"/>
                  </a:lnTo>
                  <a:lnTo>
                    <a:pt x="1136" y="96"/>
                  </a:lnTo>
                  <a:lnTo>
                    <a:pt x="1136" y="98"/>
                  </a:lnTo>
                  <a:lnTo>
                    <a:pt x="1138" y="98"/>
                  </a:lnTo>
                  <a:lnTo>
                    <a:pt x="1140" y="98"/>
                  </a:lnTo>
                  <a:lnTo>
                    <a:pt x="1140" y="100"/>
                  </a:lnTo>
                  <a:lnTo>
                    <a:pt x="1142" y="102"/>
                  </a:lnTo>
                  <a:lnTo>
                    <a:pt x="1140" y="104"/>
                  </a:lnTo>
                  <a:lnTo>
                    <a:pt x="1138" y="104"/>
                  </a:lnTo>
                  <a:lnTo>
                    <a:pt x="1140" y="106"/>
                  </a:lnTo>
                  <a:lnTo>
                    <a:pt x="1140" y="104"/>
                  </a:lnTo>
                  <a:lnTo>
                    <a:pt x="1142" y="106"/>
                  </a:lnTo>
                  <a:lnTo>
                    <a:pt x="1140" y="106"/>
                  </a:lnTo>
                  <a:lnTo>
                    <a:pt x="1136" y="109"/>
                  </a:lnTo>
                  <a:lnTo>
                    <a:pt x="1134" y="109"/>
                  </a:lnTo>
                  <a:lnTo>
                    <a:pt x="1132" y="111"/>
                  </a:lnTo>
                  <a:lnTo>
                    <a:pt x="1130" y="109"/>
                  </a:lnTo>
                  <a:lnTo>
                    <a:pt x="1128" y="109"/>
                  </a:lnTo>
                  <a:lnTo>
                    <a:pt x="1128" y="111"/>
                  </a:lnTo>
                  <a:lnTo>
                    <a:pt x="1124" y="111"/>
                  </a:lnTo>
                  <a:lnTo>
                    <a:pt x="1122" y="111"/>
                  </a:lnTo>
                  <a:lnTo>
                    <a:pt x="1120" y="113"/>
                  </a:lnTo>
                  <a:lnTo>
                    <a:pt x="1118" y="113"/>
                  </a:lnTo>
                  <a:lnTo>
                    <a:pt x="1116" y="115"/>
                  </a:lnTo>
                  <a:lnTo>
                    <a:pt x="1116" y="113"/>
                  </a:lnTo>
                  <a:lnTo>
                    <a:pt x="1114" y="111"/>
                  </a:lnTo>
                  <a:lnTo>
                    <a:pt x="1112" y="113"/>
                  </a:lnTo>
                  <a:lnTo>
                    <a:pt x="1110" y="113"/>
                  </a:lnTo>
                  <a:lnTo>
                    <a:pt x="1108" y="113"/>
                  </a:lnTo>
                  <a:lnTo>
                    <a:pt x="1106" y="115"/>
                  </a:lnTo>
                  <a:lnTo>
                    <a:pt x="1104" y="115"/>
                  </a:lnTo>
                  <a:lnTo>
                    <a:pt x="1102" y="115"/>
                  </a:lnTo>
                  <a:lnTo>
                    <a:pt x="1102" y="113"/>
                  </a:lnTo>
                  <a:lnTo>
                    <a:pt x="1104" y="111"/>
                  </a:lnTo>
                  <a:lnTo>
                    <a:pt x="1102" y="111"/>
                  </a:lnTo>
                  <a:lnTo>
                    <a:pt x="1100" y="113"/>
                  </a:lnTo>
                  <a:lnTo>
                    <a:pt x="1098" y="113"/>
                  </a:lnTo>
                  <a:lnTo>
                    <a:pt x="1096" y="117"/>
                  </a:lnTo>
                  <a:lnTo>
                    <a:pt x="1094" y="121"/>
                  </a:lnTo>
                  <a:lnTo>
                    <a:pt x="1092" y="123"/>
                  </a:lnTo>
                  <a:lnTo>
                    <a:pt x="1092" y="125"/>
                  </a:lnTo>
                  <a:lnTo>
                    <a:pt x="1092" y="123"/>
                  </a:lnTo>
                  <a:lnTo>
                    <a:pt x="1090" y="123"/>
                  </a:lnTo>
                  <a:lnTo>
                    <a:pt x="1088" y="125"/>
                  </a:lnTo>
                  <a:lnTo>
                    <a:pt x="1086" y="127"/>
                  </a:lnTo>
                  <a:lnTo>
                    <a:pt x="1086" y="125"/>
                  </a:lnTo>
                  <a:lnTo>
                    <a:pt x="1086" y="123"/>
                  </a:lnTo>
                  <a:lnTo>
                    <a:pt x="1086" y="125"/>
                  </a:lnTo>
                  <a:lnTo>
                    <a:pt x="1084" y="125"/>
                  </a:lnTo>
                  <a:lnTo>
                    <a:pt x="1084" y="127"/>
                  </a:lnTo>
                  <a:lnTo>
                    <a:pt x="1084" y="125"/>
                  </a:lnTo>
                  <a:lnTo>
                    <a:pt x="1084" y="123"/>
                  </a:lnTo>
                  <a:lnTo>
                    <a:pt x="1086" y="123"/>
                  </a:lnTo>
                  <a:lnTo>
                    <a:pt x="1084" y="123"/>
                  </a:lnTo>
                  <a:lnTo>
                    <a:pt x="1084" y="125"/>
                  </a:lnTo>
                  <a:lnTo>
                    <a:pt x="1082" y="125"/>
                  </a:lnTo>
                  <a:lnTo>
                    <a:pt x="1082" y="127"/>
                  </a:lnTo>
                  <a:lnTo>
                    <a:pt x="1082" y="129"/>
                  </a:lnTo>
                  <a:lnTo>
                    <a:pt x="1082" y="127"/>
                  </a:lnTo>
                  <a:lnTo>
                    <a:pt x="1080" y="127"/>
                  </a:lnTo>
                  <a:lnTo>
                    <a:pt x="1082" y="125"/>
                  </a:lnTo>
                  <a:lnTo>
                    <a:pt x="1082" y="123"/>
                  </a:lnTo>
                  <a:lnTo>
                    <a:pt x="1082" y="121"/>
                  </a:lnTo>
                  <a:lnTo>
                    <a:pt x="1080" y="123"/>
                  </a:lnTo>
                  <a:lnTo>
                    <a:pt x="1080" y="125"/>
                  </a:lnTo>
                  <a:lnTo>
                    <a:pt x="1080" y="127"/>
                  </a:lnTo>
                  <a:lnTo>
                    <a:pt x="1080" y="129"/>
                  </a:lnTo>
                  <a:lnTo>
                    <a:pt x="1078" y="131"/>
                  </a:lnTo>
                  <a:lnTo>
                    <a:pt x="1078" y="129"/>
                  </a:lnTo>
                  <a:lnTo>
                    <a:pt x="1078" y="127"/>
                  </a:lnTo>
                  <a:lnTo>
                    <a:pt x="1076" y="127"/>
                  </a:lnTo>
                  <a:lnTo>
                    <a:pt x="1074" y="127"/>
                  </a:lnTo>
                  <a:lnTo>
                    <a:pt x="1074" y="129"/>
                  </a:lnTo>
                  <a:lnTo>
                    <a:pt x="1072" y="129"/>
                  </a:lnTo>
                  <a:lnTo>
                    <a:pt x="1072" y="131"/>
                  </a:lnTo>
                  <a:lnTo>
                    <a:pt x="1070" y="131"/>
                  </a:lnTo>
                  <a:lnTo>
                    <a:pt x="1070" y="133"/>
                  </a:lnTo>
                  <a:lnTo>
                    <a:pt x="1068" y="135"/>
                  </a:lnTo>
                  <a:lnTo>
                    <a:pt x="1066" y="137"/>
                  </a:lnTo>
                  <a:lnTo>
                    <a:pt x="1064" y="137"/>
                  </a:lnTo>
                  <a:lnTo>
                    <a:pt x="1064" y="139"/>
                  </a:lnTo>
                  <a:lnTo>
                    <a:pt x="1062" y="139"/>
                  </a:lnTo>
                  <a:lnTo>
                    <a:pt x="1060" y="141"/>
                  </a:lnTo>
                  <a:lnTo>
                    <a:pt x="1060" y="143"/>
                  </a:lnTo>
                  <a:lnTo>
                    <a:pt x="1058" y="143"/>
                  </a:lnTo>
                  <a:lnTo>
                    <a:pt x="1056" y="145"/>
                  </a:lnTo>
                  <a:lnTo>
                    <a:pt x="1056" y="147"/>
                  </a:lnTo>
                  <a:lnTo>
                    <a:pt x="1054" y="149"/>
                  </a:lnTo>
                  <a:lnTo>
                    <a:pt x="1052" y="151"/>
                  </a:lnTo>
                  <a:lnTo>
                    <a:pt x="1052" y="153"/>
                  </a:lnTo>
                  <a:lnTo>
                    <a:pt x="1052" y="155"/>
                  </a:lnTo>
                  <a:lnTo>
                    <a:pt x="1052" y="157"/>
                  </a:lnTo>
                  <a:lnTo>
                    <a:pt x="1054" y="157"/>
                  </a:lnTo>
                  <a:lnTo>
                    <a:pt x="1054" y="155"/>
                  </a:lnTo>
                  <a:lnTo>
                    <a:pt x="1056" y="155"/>
                  </a:lnTo>
                  <a:lnTo>
                    <a:pt x="1056" y="157"/>
                  </a:lnTo>
                  <a:lnTo>
                    <a:pt x="1054" y="157"/>
                  </a:lnTo>
                  <a:lnTo>
                    <a:pt x="1050" y="159"/>
                  </a:lnTo>
                  <a:lnTo>
                    <a:pt x="1048" y="159"/>
                  </a:lnTo>
                  <a:lnTo>
                    <a:pt x="1046" y="161"/>
                  </a:lnTo>
                  <a:lnTo>
                    <a:pt x="1046" y="163"/>
                  </a:lnTo>
                  <a:lnTo>
                    <a:pt x="1046" y="165"/>
                  </a:lnTo>
                  <a:lnTo>
                    <a:pt x="1046" y="163"/>
                  </a:lnTo>
                  <a:lnTo>
                    <a:pt x="1048" y="163"/>
                  </a:lnTo>
                  <a:lnTo>
                    <a:pt x="1048" y="165"/>
                  </a:lnTo>
                  <a:lnTo>
                    <a:pt x="1050" y="165"/>
                  </a:lnTo>
                  <a:lnTo>
                    <a:pt x="1050" y="169"/>
                  </a:lnTo>
                  <a:lnTo>
                    <a:pt x="1048" y="171"/>
                  </a:lnTo>
                  <a:lnTo>
                    <a:pt x="1050" y="171"/>
                  </a:lnTo>
                  <a:lnTo>
                    <a:pt x="1050" y="173"/>
                  </a:lnTo>
                  <a:lnTo>
                    <a:pt x="1050" y="175"/>
                  </a:lnTo>
                  <a:lnTo>
                    <a:pt x="1050" y="177"/>
                  </a:lnTo>
                  <a:lnTo>
                    <a:pt x="1052" y="177"/>
                  </a:lnTo>
                  <a:lnTo>
                    <a:pt x="1054" y="177"/>
                  </a:lnTo>
                  <a:lnTo>
                    <a:pt x="1056" y="177"/>
                  </a:lnTo>
                  <a:lnTo>
                    <a:pt x="1056" y="175"/>
                  </a:lnTo>
                  <a:lnTo>
                    <a:pt x="1058" y="175"/>
                  </a:lnTo>
                  <a:lnTo>
                    <a:pt x="1060" y="175"/>
                  </a:lnTo>
                  <a:lnTo>
                    <a:pt x="1060" y="173"/>
                  </a:lnTo>
                  <a:lnTo>
                    <a:pt x="1062" y="173"/>
                  </a:lnTo>
                  <a:lnTo>
                    <a:pt x="1060" y="169"/>
                  </a:lnTo>
                  <a:lnTo>
                    <a:pt x="1058" y="169"/>
                  </a:lnTo>
                  <a:lnTo>
                    <a:pt x="1058" y="167"/>
                  </a:lnTo>
                  <a:lnTo>
                    <a:pt x="1060" y="167"/>
                  </a:lnTo>
                  <a:lnTo>
                    <a:pt x="1060" y="169"/>
                  </a:lnTo>
                  <a:lnTo>
                    <a:pt x="1062" y="169"/>
                  </a:lnTo>
                  <a:lnTo>
                    <a:pt x="1062" y="171"/>
                  </a:lnTo>
                  <a:lnTo>
                    <a:pt x="1062" y="173"/>
                  </a:lnTo>
                  <a:lnTo>
                    <a:pt x="1062" y="175"/>
                  </a:lnTo>
                  <a:lnTo>
                    <a:pt x="1060" y="177"/>
                  </a:lnTo>
                  <a:lnTo>
                    <a:pt x="1060" y="179"/>
                  </a:lnTo>
                  <a:lnTo>
                    <a:pt x="1058" y="179"/>
                  </a:lnTo>
                  <a:lnTo>
                    <a:pt x="1056" y="179"/>
                  </a:lnTo>
                  <a:lnTo>
                    <a:pt x="1054" y="179"/>
                  </a:lnTo>
                  <a:lnTo>
                    <a:pt x="1052" y="179"/>
                  </a:lnTo>
                  <a:lnTo>
                    <a:pt x="1050" y="179"/>
                  </a:lnTo>
                  <a:lnTo>
                    <a:pt x="1048" y="181"/>
                  </a:lnTo>
                  <a:lnTo>
                    <a:pt x="1046" y="181"/>
                  </a:lnTo>
                  <a:lnTo>
                    <a:pt x="1046" y="179"/>
                  </a:lnTo>
                  <a:lnTo>
                    <a:pt x="1046" y="177"/>
                  </a:lnTo>
                  <a:lnTo>
                    <a:pt x="1044" y="179"/>
                  </a:lnTo>
                  <a:lnTo>
                    <a:pt x="1042" y="181"/>
                  </a:lnTo>
                  <a:lnTo>
                    <a:pt x="1038" y="181"/>
                  </a:lnTo>
                  <a:lnTo>
                    <a:pt x="1038" y="183"/>
                  </a:lnTo>
                  <a:lnTo>
                    <a:pt x="1036" y="183"/>
                  </a:lnTo>
                  <a:lnTo>
                    <a:pt x="1036" y="181"/>
                  </a:lnTo>
                  <a:lnTo>
                    <a:pt x="1036" y="179"/>
                  </a:lnTo>
                  <a:lnTo>
                    <a:pt x="1038" y="179"/>
                  </a:lnTo>
                  <a:lnTo>
                    <a:pt x="1038" y="177"/>
                  </a:lnTo>
                  <a:lnTo>
                    <a:pt x="1040" y="177"/>
                  </a:lnTo>
                  <a:lnTo>
                    <a:pt x="1040" y="175"/>
                  </a:lnTo>
                  <a:lnTo>
                    <a:pt x="1038" y="177"/>
                  </a:lnTo>
                  <a:lnTo>
                    <a:pt x="1036" y="177"/>
                  </a:lnTo>
                  <a:lnTo>
                    <a:pt x="1036" y="179"/>
                  </a:lnTo>
                  <a:lnTo>
                    <a:pt x="1036" y="177"/>
                  </a:lnTo>
                  <a:lnTo>
                    <a:pt x="1034" y="175"/>
                  </a:lnTo>
                  <a:lnTo>
                    <a:pt x="1032" y="179"/>
                  </a:lnTo>
                  <a:lnTo>
                    <a:pt x="1032" y="183"/>
                  </a:lnTo>
                  <a:lnTo>
                    <a:pt x="1030" y="185"/>
                  </a:lnTo>
                  <a:lnTo>
                    <a:pt x="1028" y="185"/>
                  </a:lnTo>
                  <a:lnTo>
                    <a:pt x="1026" y="185"/>
                  </a:lnTo>
                  <a:lnTo>
                    <a:pt x="1024" y="187"/>
                  </a:lnTo>
                  <a:lnTo>
                    <a:pt x="1022" y="187"/>
                  </a:lnTo>
                  <a:lnTo>
                    <a:pt x="1020" y="185"/>
                  </a:lnTo>
                  <a:lnTo>
                    <a:pt x="1016" y="187"/>
                  </a:lnTo>
                  <a:lnTo>
                    <a:pt x="1014" y="187"/>
                  </a:lnTo>
                  <a:lnTo>
                    <a:pt x="1010" y="187"/>
                  </a:lnTo>
                  <a:lnTo>
                    <a:pt x="1008" y="187"/>
                  </a:lnTo>
                  <a:lnTo>
                    <a:pt x="1006" y="187"/>
                  </a:lnTo>
                  <a:lnTo>
                    <a:pt x="1002" y="189"/>
                  </a:lnTo>
                  <a:lnTo>
                    <a:pt x="1000" y="189"/>
                  </a:lnTo>
                  <a:lnTo>
                    <a:pt x="1000" y="187"/>
                  </a:lnTo>
                  <a:lnTo>
                    <a:pt x="998" y="189"/>
                  </a:lnTo>
                  <a:lnTo>
                    <a:pt x="998" y="191"/>
                  </a:lnTo>
                  <a:lnTo>
                    <a:pt x="996" y="191"/>
                  </a:lnTo>
                  <a:lnTo>
                    <a:pt x="994" y="191"/>
                  </a:lnTo>
                  <a:lnTo>
                    <a:pt x="992" y="191"/>
                  </a:lnTo>
                  <a:lnTo>
                    <a:pt x="992" y="193"/>
                  </a:lnTo>
                  <a:lnTo>
                    <a:pt x="990" y="193"/>
                  </a:lnTo>
                  <a:lnTo>
                    <a:pt x="988" y="193"/>
                  </a:lnTo>
                  <a:lnTo>
                    <a:pt x="988" y="195"/>
                  </a:lnTo>
                  <a:lnTo>
                    <a:pt x="986" y="195"/>
                  </a:lnTo>
                  <a:lnTo>
                    <a:pt x="984" y="195"/>
                  </a:lnTo>
                  <a:lnTo>
                    <a:pt x="982" y="197"/>
                  </a:lnTo>
                  <a:lnTo>
                    <a:pt x="980" y="199"/>
                  </a:lnTo>
                  <a:lnTo>
                    <a:pt x="978" y="199"/>
                  </a:lnTo>
                  <a:lnTo>
                    <a:pt x="976" y="201"/>
                  </a:lnTo>
                  <a:lnTo>
                    <a:pt x="978" y="199"/>
                  </a:lnTo>
                  <a:lnTo>
                    <a:pt x="978" y="197"/>
                  </a:lnTo>
                  <a:lnTo>
                    <a:pt x="980" y="197"/>
                  </a:lnTo>
                  <a:lnTo>
                    <a:pt x="980" y="195"/>
                  </a:lnTo>
                  <a:lnTo>
                    <a:pt x="982" y="193"/>
                  </a:lnTo>
                  <a:lnTo>
                    <a:pt x="982" y="191"/>
                  </a:lnTo>
                  <a:lnTo>
                    <a:pt x="982" y="189"/>
                  </a:lnTo>
                  <a:lnTo>
                    <a:pt x="982" y="187"/>
                  </a:lnTo>
                  <a:lnTo>
                    <a:pt x="980" y="187"/>
                  </a:lnTo>
                  <a:lnTo>
                    <a:pt x="980" y="189"/>
                  </a:lnTo>
                  <a:lnTo>
                    <a:pt x="982" y="189"/>
                  </a:lnTo>
                  <a:lnTo>
                    <a:pt x="982" y="191"/>
                  </a:lnTo>
                  <a:lnTo>
                    <a:pt x="980" y="195"/>
                  </a:lnTo>
                  <a:lnTo>
                    <a:pt x="980" y="197"/>
                  </a:lnTo>
                  <a:lnTo>
                    <a:pt x="976" y="201"/>
                  </a:lnTo>
                  <a:lnTo>
                    <a:pt x="974" y="203"/>
                  </a:lnTo>
                  <a:lnTo>
                    <a:pt x="974" y="201"/>
                  </a:lnTo>
                  <a:lnTo>
                    <a:pt x="972" y="203"/>
                  </a:lnTo>
                  <a:lnTo>
                    <a:pt x="970" y="205"/>
                  </a:lnTo>
                  <a:lnTo>
                    <a:pt x="970" y="207"/>
                  </a:lnTo>
                  <a:lnTo>
                    <a:pt x="968" y="207"/>
                  </a:lnTo>
                  <a:lnTo>
                    <a:pt x="970" y="207"/>
                  </a:lnTo>
                  <a:lnTo>
                    <a:pt x="970" y="209"/>
                  </a:lnTo>
                  <a:lnTo>
                    <a:pt x="972" y="209"/>
                  </a:lnTo>
                  <a:lnTo>
                    <a:pt x="974" y="207"/>
                  </a:lnTo>
                  <a:lnTo>
                    <a:pt x="974" y="209"/>
                  </a:lnTo>
                  <a:lnTo>
                    <a:pt x="970" y="217"/>
                  </a:lnTo>
                  <a:lnTo>
                    <a:pt x="968" y="223"/>
                  </a:lnTo>
                  <a:lnTo>
                    <a:pt x="968" y="219"/>
                  </a:lnTo>
                  <a:lnTo>
                    <a:pt x="970" y="217"/>
                  </a:lnTo>
                  <a:lnTo>
                    <a:pt x="970" y="215"/>
                  </a:lnTo>
                  <a:lnTo>
                    <a:pt x="968" y="219"/>
                  </a:lnTo>
                  <a:lnTo>
                    <a:pt x="966" y="223"/>
                  </a:lnTo>
                  <a:lnTo>
                    <a:pt x="966" y="225"/>
                  </a:lnTo>
                  <a:lnTo>
                    <a:pt x="964" y="225"/>
                  </a:lnTo>
                  <a:lnTo>
                    <a:pt x="962" y="227"/>
                  </a:lnTo>
                  <a:lnTo>
                    <a:pt x="958" y="229"/>
                  </a:lnTo>
                  <a:lnTo>
                    <a:pt x="960" y="229"/>
                  </a:lnTo>
                  <a:lnTo>
                    <a:pt x="958" y="231"/>
                  </a:lnTo>
                  <a:lnTo>
                    <a:pt x="958" y="233"/>
                  </a:lnTo>
                  <a:lnTo>
                    <a:pt x="956" y="233"/>
                  </a:lnTo>
                  <a:lnTo>
                    <a:pt x="954" y="233"/>
                  </a:lnTo>
                  <a:lnTo>
                    <a:pt x="952" y="233"/>
                  </a:lnTo>
                  <a:lnTo>
                    <a:pt x="952" y="235"/>
                  </a:lnTo>
                  <a:lnTo>
                    <a:pt x="954" y="235"/>
                  </a:lnTo>
                  <a:lnTo>
                    <a:pt x="952" y="237"/>
                  </a:lnTo>
                  <a:lnTo>
                    <a:pt x="950" y="239"/>
                  </a:lnTo>
                  <a:lnTo>
                    <a:pt x="950" y="241"/>
                  </a:lnTo>
                  <a:lnTo>
                    <a:pt x="948" y="241"/>
                  </a:lnTo>
                  <a:lnTo>
                    <a:pt x="948" y="243"/>
                  </a:lnTo>
                  <a:lnTo>
                    <a:pt x="946" y="243"/>
                  </a:lnTo>
                  <a:lnTo>
                    <a:pt x="946" y="241"/>
                  </a:lnTo>
                  <a:lnTo>
                    <a:pt x="948" y="239"/>
                  </a:lnTo>
                  <a:lnTo>
                    <a:pt x="948" y="237"/>
                  </a:lnTo>
                  <a:lnTo>
                    <a:pt x="946" y="237"/>
                  </a:lnTo>
                  <a:lnTo>
                    <a:pt x="944" y="235"/>
                  </a:lnTo>
                  <a:lnTo>
                    <a:pt x="942" y="233"/>
                  </a:lnTo>
                  <a:lnTo>
                    <a:pt x="940" y="233"/>
                  </a:lnTo>
                  <a:lnTo>
                    <a:pt x="938" y="231"/>
                  </a:lnTo>
                  <a:lnTo>
                    <a:pt x="938" y="229"/>
                  </a:lnTo>
                  <a:lnTo>
                    <a:pt x="938" y="227"/>
                  </a:lnTo>
                  <a:lnTo>
                    <a:pt x="942" y="223"/>
                  </a:lnTo>
                  <a:lnTo>
                    <a:pt x="944" y="221"/>
                  </a:lnTo>
                  <a:lnTo>
                    <a:pt x="946" y="221"/>
                  </a:lnTo>
                  <a:lnTo>
                    <a:pt x="948" y="221"/>
                  </a:lnTo>
                  <a:lnTo>
                    <a:pt x="948" y="219"/>
                  </a:lnTo>
                  <a:lnTo>
                    <a:pt x="950" y="219"/>
                  </a:lnTo>
                  <a:lnTo>
                    <a:pt x="950" y="217"/>
                  </a:lnTo>
                  <a:lnTo>
                    <a:pt x="950" y="219"/>
                  </a:lnTo>
                  <a:lnTo>
                    <a:pt x="948" y="219"/>
                  </a:lnTo>
                  <a:lnTo>
                    <a:pt x="946" y="221"/>
                  </a:lnTo>
                  <a:lnTo>
                    <a:pt x="944" y="221"/>
                  </a:lnTo>
                  <a:lnTo>
                    <a:pt x="942" y="221"/>
                  </a:lnTo>
                  <a:lnTo>
                    <a:pt x="942" y="223"/>
                  </a:lnTo>
                  <a:lnTo>
                    <a:pt x="938" y="225"/>
                  </a:lnTo>
                  <a:lnTo>
                    <a:pt x="938" y="227"/>
                  </a:lnTo>
                  <a:lnTo>
                    <a:pt x="938" y="231"/>
                  </a:lnTo>
                  <a:lnTo>
                    <a:pt x="938" y="233"/>
                  </a:lnTo>
                  <a:lnTo>
                    <a:pt x="940" y="235"/>
                  </a:lnTo>
                  <a:lnTo>
                    <a:pt x="938" y="237"/>
                  </a:lnTo>
                  <a:lnTo>
                    <a:pt x="938" y="239"/>
                  </a:lnTo>
                  <a:lnTo>
                    <a:pt x="938" y="243"/>
                  </a:lnTo>
                  <a:lnTo>
                    <a:pt x="940" y="245"/>
                  </a:lnTo>
                  <a:lnTo>
                    <a:pt x="940" y="249"/>
                  </a:lnTo>
                  <a:lnTo>
                    <a:pt x="938" y="251"/>
                  </a:lnTo>
                  <a:lnTo>
                    <a:pt x="940" y="251"/>
                  </a:lnTo>
                  <a:lnTo>
                    <a:pt x="940" y="255"/>
                  </a:lnTo>
                  <a:lnTo>
                    <a:pt x="940" y="257"/>
                  </a:lnTo>
                  <a:lnTo>
                    <a:pt x="938" y="257"/>
                  </a:lnTo>
                  <a:lnTo>
                    <a:pt x="940" y="257"/>
                  </a:lnTo>
                  <a:lnTo>
                    <a:pt x="940" y="255"/>
                  </a:lnTo>
                  <a:lnTo>
                    <a:pt x="938" y="257"/>
                  </a:lnTo>
                  <a:lnTo>
                    <a:pt x="936" y="257"/>
                  </a:lnTo>
                  <a:lnTo>
                    <a:pt x="936" y="259"/>
                  </a:lnTo>
                  <a:lnTo>
                    <a:pt x="932" y="261"/>
                  </a:lnTo>
                  <a:lnTo>
                    <a:pt x="930" y="263"/>
                  </a:lnTo>
                  <a:lnTo>
                    <a:pt x="930" y="265"/>
                  </a:lnTo>
                  <a:lnTo>
                    <a:pt x="926" y="269"/>
                  </a:lnTo>
                  <a:lnTo>
                    <a:pt x="924" y="271"/>
                  </a:lnTo>
                  <a:lnTo>
                    <a:pt x="922" y="275"/>
                  </a:lnTo>
                  <a:lnTo>
                    <a:pt x="924" y="275"/>
                  </a:lnTo>
                  <a:lnTo>
                    <a:pt x="922" y="275"/>
                  </a:lnTo>
                  <a:lnTo>
                    <a:pt x="922" y="277"/>
                  </a:lnTo>
                  <a:lnTo>
                    <a:pt x="920" y="275"/>
                  </a:lnTo>
                  <a:lnTo>
                    <a:pt x="918" y="277"/>
                  </a:lnTo>
                  <a:lnTo>
                    <a:pt x="916" y="279"/>
                  </a:lnTo>
                  <a:lnTo>
                    <a:pt x="916" y="281"/>
                  </a:lnTo>
                  <a:lnTo>
                    <a:pt x="916" y="283"/>
                  </a:lnTo>
                  <a:lnTo>
                    <a:pt x="912" y="285"/>
                  </a:lnTo>
                  <a:lnTo>
                    <a:pt x="912" y="283"/>
                  </a:lnTo>
                  <a:lnTo>
                    <a:pt x="912" y="281"/>
                  </a:lnTo>
                  <a:lnTo>
                    <a:pt x="916" y="277"/>
                  </a:lnTo>
                  <a:lnTo>
                    <a:pt x="916" y="275"/>
                  </a:lnTo>
                  <a:lnTo>
                    <a:pt x="916" y="273"/>
                  </a:lnTo>
                  <a:lnTo>
                    <a:pt x="918" y="273"/>
                  </a:lnTo>
                  <a:lnTo>
                    <a:pt x="920" y="271"/>
                  </a:lnTo>
                  <a:lnTo>
                    <a:pt x="922" y="269"/>
                  </a:lnTo>
                  <a:lnTo>
                    <a:pt x="924" y="267"/>
                  </a:lnTo>
                  <a:lnTo>
                    <a:pt x="924" y="265"/>
                  </a:lnTo>
                  <a:lnTo>
                    <a:pt x="922" y="265"/>
                  </a:lnTo>
                  <a:lnTo>
                    <a:pt x="920" y="265"/>
                  </a:lnTo>
                  <a:lnTo>
                    <a:pt x="922" y="261"/>
                  </a:lnTo>
                  <a:lnTo>
                    <a:pt x="920" y="261"/>
                  </a:lnTo>
                  <a:lnTo>
                    <a:pt x="922" y="257"/>
                  </a:lnTo>
                  <a:lnTo>
                    <a:pt x="924" y="257"/>
                  </a:lnTo>
                  <a:lnTo>
                    <a:pt x="920" y="257"/>
                  </a:lnTo>
                  <a:lnTo>
                    <a:pt x="918" y="259"/>
                  </a:lnTo>
                  <a:lnTo>
                    <a:pt x="918" y="257"/>
                  </a:lnTo>
                  <a:lnTo>
                    <a:pt x="916" y="257"/>
                  </a:lnTo>
                  <a:lnTo>
                    <a:pt x="914" y="255"/>
                  </a:lnTo>
                  <a:lnTo>
                    <a:pt x="914" y="253"/>
                  </a:lnTo>
                  <a:lnTo>
                    <a:pt x="916" y="253"/>
                  </a:lnTo>
                  <a:lnTo>
                    <a:pt x="918" y="253"/>
                  </a:lnTo>
                  <a:lnTo>
                    <a:pt x="918" y="251"/>
                  </a:lnTo>
                  <a:lnTo>
                    <a:pt x="918" y="253"/>
                  </a:lnTo>
                  <a:lnTo>
                    <a:pt x="916" y="253"/>
                  </a:lnTo>
                  <a:lnTo>
                    <a:pt x="916" y="251"/>
                  </a:lnTo>
                  <a:lnTo>
                    <a:pt x="918" y="251"/>
                  </a:lnTo>
                  <a:lnTo>
                    <a:pt x="920" y="251"/>
                  </a:lnTo>
                  <a:lnTo>
                    <a:pt x="922" y="251"/>
                  </a:lnTo>
                  <a:lnTo>
                    <a:pt x="924" y="251"/>
                  </a:lnTo>
                  <a:lnTo>
                    <a:pt x="924" y="249"/>
                  </a:lnTo>
                  <a:lnTo>
                    <a:pt x="922" y="251"/>
                  </a:lnTo>
                  <a:lnTo>
                    <a:pt x="920" y="251"/>
                  </a:lnTo>
                  <a:lnTo>
                    <a:pt x="918" y="249"/>
                  </a:lnTo>
                  <a:lnTo>
                    <a:pt x="920" y="247"/>
                  </a:lnTo>
                  <a:lnTo>
                    <a:pt x="916" y="249"/>
                  </a:lnTo>
                  <a:lnTo>
                    <a:pt x="916" y="247"/>
                  </a:lnTo>
                  <a:lnTo>
                    <a:pt x="918" y="245"/>
                  </a:lnTo>
                  <a:lnTo>
                    <a:pt x="920" y="245"/>
                  </a:lnTo>
                  <a:lnTo>
                    <a:pt x="920" y="247"/>
                  </a:lnTo>
                  <a:lnTo>
                    <a:pt x="922" y="247"/>
                  </a:lnTo>
                  <a:lnTo>
                    <a:pt x="922" y="245"/>
                  </a:lnTo>
                  <a:lnTo>
                    <a:pt x="920" y="243"/>
                  </a:lnTo>
                  <a:lnTo>
                    <a:pt x="918" y="243"/>
                  </a:lnTo>
                  <a:lnTo>
                    <a:pt x="918" y="245"/>
                  </a:lnTo>
                  <a:lnTo>
                    <a:pt x="916" y="245"/>
                  </a:lnTo>
                  <a:lnTo>
                    <a:pt x="918" y="243"/>
                  </a:lnTo>
                  <a:lnTo>
                    <a:pt x="918" y="241"/>
                  </a:lnTo>
                  <a:lnTo>
                    <a:pt x="920" y="241"/>
                  </a:lnTo>
                  <a:lnTo>
                    <a:pt x="922" y="241"/>
                  </a:lnTo>
                  <a:lnTo>
                    <a:pt x="924" y="237"/>
                  </a:lnTo>
                  <a:lnTo>
                    <a:pt x="924" y="239"/>
                  </a:lnTo>
                  <a:lnTo>
                    <a:pt x="922" y="239"/>
                  </a:lnTo>
                  <a:lnTo>
                    <a:pt x="920" y="237"/>
                  </a:lnTo>
                  <a:lnTo>
                    <a:pt x="922" y="237"/>
                  </a:lnTo>
                  <a:lnTo>
                    <a:pt x="924" y="233"/>
                  </a:lnTo>
                  <a:lnTo>
                    <a:pt x="926" y="233"/>
                  </a:lnTo>
                  <a:lnTo>
                    <a:pt x="928" y="231"/>
                  </a:lnTo>
                  <a:lnTo>
                    <a:pt x="932" y="229"/>
                  </a:lnTo>
                  <a:lnTo>
                    <a:pt x="932" y="227"/>
                  </a:lnTo>
                  <a:lnTo>
                    <a:pt x="930" y="227"/>
                  </a:lnTo>
                  <a:lnTo>
                    <a:pt x="928" y="227"/>
                  </a:lnTo>
                  <a:lnTo>
                    <a:pt x="928" y="229"/>
                  </a:lnTo>
                  <a:lnTo>
                    <a:pt x="926" y="229"/>
                  </a:lnTo>
                  <a:lnTo>
                    <a:pt x="928" y="229"/>
                  </a:lnTo>
                  <a:lnTo>
                    <a:pt x="928" y="231"/>
                  </a:lnTo>
                  <a:lnTo>
                    <a:pt x="926" y="231"/>
                  </a:lnTo>
                  <a:lnTo>
                    <a:pt x="924" y="233"/>
                  </a:lnTo>
                  <a:lnTo>
                    <a:pt x="924" y="231"/>
                  </a:lnTo>
                  <a:lnTo>
                    <a:pt x="920" y="231"/>
                  </a:lnTo>
                  <a:lnTo>
                    <a:pt x="920" y="233"/>
                  </a:lnTo>
                  <a:lnTo>
                    <a:pt x="918" y="233"/>
                  </a:lnTo>
                  <a:lnTo>
                    <a:pt x="918" y="235"/>
                  </a:lnTo>
                  <a:lnTo>
                    <a:pt x="918" y="237"/>
                  </a:lnTo>
                  <a:lnTo>
                    <a:pt x="918" y="235"/>
                  </a:lnTo>
                  <a:lnTo>
                    <a:pt x="916" y="235"/>
                  </a:lnTo>
                  <a:lnTo>
                    <a:pt x="914" y="235"/>
                  </a:lnTo>
                  <a:lnTo>
                    <a:pt x="916" y="235"/>
                  </a:lnTo>
                  <a:lnTo>
                    <a:pt x="916" y="237"/>
                  </a:lnTo>
                  <a:lnTo>
                    <a:pt x="918" y="237"/>
                  </a:lnTo>
                  <a:lnTo>
                    <a:pt x="918" y="239"/>
                  </a:lnTo>
                  <a:lnTo>
                    <a:pt x="918" y="241"/>
                  </a:lnTo>
                  <a:lnTo>
                    <a:pt x="916" y="243"/>
                  </a:lnTo>
                  <a:lnTo>
                    <a:pt x="914" y="245"/>
                  </a:lnTo>
                  <a:lnTo>
                    <a:pt x="912" y="247"/>
                  </a:lnTo>
                  <a:lnTo>
                    <a:pt x="912" y="253"/>
                  </a:lnTo>
                  <a:lnTo>
                    <a:pt x="912" y="255"/>
                  </a:lnTo>
                  <a:lnTo>
                    <a:pt x="912" y="257"/>
                  </a:lnTo>
                  <a:lnTo>
                    <a:pt x="910" y="255"/>
                  </a:lnTo>
                  <a:lnTo>
                    <a:pt x="908" y="255"/>
                  </a:lnTo>
                  <a:lnTo>
                    <a:pt x="908" y="253"/>
                  </a:lnTo>
                  <a:lnTo>
                    <a:pt x="908" y="251"/>
                  </a:lnTo>
                  <a:lnTo>
                    <a:pt x="910" y="251"/>
                  </a:lnTo>
                  <a:lnTo>
                    <a:pt x="910" y="249"/>
                  </a:lnTo>
                  <a:lnTo>
                    <a:pt x="908" y="249"/>
                  </a:lnTo>
                  <a:lnTo>
                    <a:pt x="908" y="255"/>
                  </a:lnTo>
                  <a:lnTo>
                    <a:pt x="910" y="257"/>
                  </a:lnTo>
                  <a:lnTo>
                    <a:pt x="912" y="257"/>
                  </a:lnTo>
                  <a:lnTo>
                    <a:pt x="912" y="259"/>
                  </a:lnTo>
                  <a:lnTo>
                    <a:pt x="912" y="261"/>
                  </a:lnTo>
                  <a:lnTo>
                    <a:pt x="912" y="263"/>
                  </a:lnTo>
                  <a:lnTo>
                    <a:pt x="908" y="259"/>
                  </a:lnTo>
                  <a:lnTo>
                    <a:pt x="906" y="259"/>
                  </a:lnTo>
                  <a:lnTo>
                    <a:pt x="906" y="257"/>
                  </a:lnTo>
                  <a:lnTo>
                    <a:pt x="906" y="259"/>
                  </a:lnTo>
                  <a:lnTo>
                    <a:pt x="904" y="259"/>
                  </a:lnTo>
                  <a:lnTo>
                    <a:pt x="902" y="257"/>
                  </a:lnTo>
                  <a:lnTo>
                    <a:pt x="902" y="255"/>
                  </a:lnTo>
                  <a:lnTo>
                    <a:pt x="898" y="257"/>
                  </a:lnTo>
                  <a:lnTo>
                    <a:pt x="898" y="255"/>
                  </a:lnTo>
                  <a:lnTo>
                    <a:pt x="898" y="253"/>
                  </a:lnTo>
                  <a:lnTo>
                    <a:pt x="900" y="251"/>
                  </a:lnTo>
                  <a:lnTo>
                    <a:pt x="902" y="249"/>
                  </a:lnTo>
                  <a:lnTo>
                    <a:pt x="904" y="247"/>
                  </a:lnTo>
                  <a:lnTo>
                    <a:pt x="904" y="245"/>
                  </a:lnTo>
                  <a:lnTo>
                    <a:pt x="904" y="243"/>
                  </a:lnTo>
                  <a:lnTo>
                    <a:pt x="902" y="243"/>
                  </a:lnTo>
                  <a:lnTo>
                    <a:pt x="904" y="245"/>
                  </a:lnTo>
                  <a:lnTo>
                    <a:pt x="902" y="247"/>
                  </a:lnTo>
                  <a:lnTo>
                    <a:pt x="902" y="249"/>
                  </a:lnTo>
                  <a:lnTo>
                    <a:pt x="898" y="251"/>
                  </a:lnTo>
                  <a:lnTo>
                    <a:pt x="898" y="253"/>
                  </a:lnTo>
                  <a:lnTo>
                    <a:pt x="896" y="257"/>
                  </a:lnTo>
                  <a:lnTo>
                    <a:pt x="898" y="257"/>
                  </a:lnTo>
                  <a:lnTo>
                    <a:pt x="900" y="257"/>
                  </a:lnTo>
                  <a:lnTo>
                    <a:pt x="902" y="257"/>
                  </a:lnTo>
                  <a:lnTo>
                    <a:pt x="902" y="259"/>
                  </a:lnTo>
                  <a:lnTo>
                    <a:pt x="906" y="261"/>
                  </a:lnTo>
                  <a:lnTo>
                    <a:pt x="908" y="263"/>
                  </a:lnTo>
                  <a:lnTo>
                    <a:pt x="910" y="265"/>
                  </a:lnTo>
                  <a:lnTo>
                    <a:pt x="912" y="265"/>
                  </a:lnTo>
                  <a:lnTo>
                    <a:pt x="912" y="267"/>
                  </a:lnTo>
                  <a:lnTo>
                    <a:pt x="910" y="271"/>
                  </a:lnTo>
                  <a:lnTo>
                    <a:pt x="908" y="273"/>
                  </a:lnTo>
                  <a:lnTo>
                    <a:pt x="906" y="271"/>
                  </a:lnTo>
                  <a:lnTo>
                    <a:pt x="902" y="269"/>
                  </a:lnTo>
                  <a:lnTo>
                    <a:pt x="902" y="265"/>
                  </a:lnTo>
                  <a:lnTo>
                    <a:pt x="902" y="263"/>
                  </a:lnTo>
                  <a:lnTo>
                    <a:pt x="902" y="261"/>
                  </a:lnTo>
                  <a:lnTo>
                    <a:pt x="900" y="261"/>
                  </a:lnTo>
                  <a:lnTo>
                    <a:pt x="900" y="259"/>
                  </a:lnTo>
                  <a:lnTo>
                    <a:pt x="898" y="259"/>
                  </a:lnTo>
                  <a:lnTo>
                    <a:pt x="898" y="261"/>
                  </a:lnTo>
                  <a:lnTo>
                    <a:pt x="900" y="261"/>
                  </a:lnTo>
                  <a:lnTo>
                    <a:pt x="902" y="261"/>
                  </a:lnTo>
                  <a:lnTo>
                    <a:pt x="902" y="263"/>
                  </a:lnTo>
                  <a:lnTo>
                    <a:pt x="902" y="265"/>
                  </a:lnTo>
                  <a:lnTo>
                    <a:pt x="902" y="269"/>
                  </a:lnTo>
                  <a:lnTo>
                    <a:pt x="904" y="269"/>
                  </a:lnTo>
                  <a:lnTo>
                    <a:pt x="904" y="271"/>
                  </a:lnTo>
                  <a:lnTo>
                    <a:pt x="904" y="273"/>
                  </a:lnTo>
                  <a:lnTo>
                    <a:pt x="906" y="273"/>
                  </a:lnTo>
                  <a:lnTo>
                    <a:pt x="908" y="275"/>
                  </a:lnTo>
                  <a:lnTo>
                    <a:pt x="910" y="275"/>
                  </a:lnTo>
                  <a:lnTo>
                    <a:pt x="910" y="277"/>
                  </a:lnTo>
                  <a:lnTo>
                    <a:pt x="908" y="279"/>
                  </a:lnTo>
                  <a:lnTo>
                    <a:pt x="908" y="281"/>
                  </a:lnTo>
                  <a:lnTo>
                    <a:pt x="906" y="279"/>
                  </a:lnTo>
                  <a:lnTo>
                    <a:pt x="906" y="281"/>
                  </a:lnTo>
                  <a:lnTo>
                    <a:pt x="904" y="283"/>
                  </a:lnTo>
                  <a:lnTo>
                    <a:pt x="904" y="281"/>
                  </a:lnTo>
                  <a:lnTo>
                    <a:pt x="902" y="281"/>
                  </a:lnTo>
                  <a:lnTo>
                    <a:pt x="902" y="277"/>
                  </a:lnTo>
                  <a:lnTo>
                    <a:pt x="902" y="279"/>
                  </a:lnTo>
                  <a:lnTo>
                    <a:pt x="902" y="281"/>
                  </a:lnTo>
                  <a:lnTo>
                    <a:pt x="902" y="283"/>
                  </a:lnTo>
                  <a:lnTo>
                    <a:pt x="904" y="283"/>
                  </a:lnTo>
                  <a:lnTo>
                    <a:pt x="906" y="285"/>
                  </a:lnTo>
                  <a:lnTo>
                    <a:pt x="906" y="287"/>
                  </a:lnTo>
                  <a:lnTo>
                    <a:pt x="906" y="289"/>
                  </a:lnTo>
                  <a:lnTo>
                    <a:pt x="904" y="289"/>
                  </a:lnTo>
                  <a:lnTo>
                    <a:pt x="902" y="289"/>
                  </a:lnTo>
                  <a:lnTo>
                    <a:pt x="902" y="287"/>
                  </a:lnTo>
                  <a:lnTo>
                    <a:pt x="902" y="285"/>
                  </a:lnTo>
                  <a:lnTo>
                    <a:pt x="902" y="283"/>
                  </a:lnTo>
                  <a:lnTo>
                    <a:pt x="900" y="283"/>
                  </a:lnTo>
                  <a:lnTo>
                    <a:pt x="898" y="283"/>
                  </a:lnTo>
                  <a:lnTo>
                    <a:pt x="896" y="283"/>
                  </a:lnTo>
                  <a:lnTo>
                    <a:pt x="896" y="281"/>
                  </a:lnTo>
                  <a:lnTo>
                    <a:pt x="894" y="281"/>
                  </a:lnTo>
                  <a:lnTo>
                    <a:pt x="890" y="281"/>
                  </a:lnTo>
                  <a:lnTo>
                    <a:pt x="892" y="281"/>
                  </a:lnTo>
                  <a:lnTo>
                    <a:pt x="894" y="281"/>
                  </a:lnTo>
                  <a:lnTo>
                    <a:pt x="896" y="283"/>
                  </a:lnTo>
                  <a:lnTo>
                    <a:pt x="900" y="285"/>
                  </a:lnTo>
                  <a:lnTo>
                    <a:pt x="900" y="287"/>
                  </a:lnTo>
                  <a:lnTo>
                    <a:pt x="902" y="289"/>
                  </a:lnTo>
                  <a:lnTo>
                    <a:pt x="902" y="291"/>
                  </a:lnTo>
                  <a:lnTo>
                    <a:pt x="904" y="291"/>
                  </a:lnTo>
                  <a:lnTo>
                    <a:pt x="904" y="293"/>
                  </a:lnTo>
                  <a:lnTo>
                    <a:pt x="904" y="291"/>
                  </a:lnTo>
                  <a:lnTo>
                    <a:pt x="904" y="289"/>
                  </a:lnTo>
                  <a:lnTo>
                    <a:pt x="906" y="289"/>
                  </a:lnTo>
                  <a:lnTo>
                    <a:pt x="906" y="291"/>
                  </a:lnTo>
                  <a:lnTo>
                    <a:pt x="908" y="291"/>
                  </a:lnTo>
                  <a:lnTo>
                    <a:pt x="910" y="291"/>
                  </a:lnTo>
                  <a:lnTo>
                    <a:pt x="910" y="293"/>
                  </a:lnTo>
                  <a:lnTo>
                    <a:pt x="910" y="297"/>
                  </a:lnTo>
                  <a:lnTo>
                    <a:pt x="910" y="299"/>
                  </a:lnTo>
                  <a:lnTo>
                    <a:pt x="910" y="301"/>
                  </a:lnTo>
                  <a:lnTo>
                    <a:pt x="910" y="303"/>
                  </a:lnTo>
                  <a:lnTo>
                    <a:pt x="910" y="305"/>
                  </a:lnTo>
                  <a:lnTo>
                    <a:pt x="910" y="307"/>
                  </a:lnTo>
                  <a:lnTo>
                    <a:pt x="910" y="309"/>
                  </a:lnTo>
                  <a:lnTo>
                    <a:pt x="912" y="309"/>
                  </a:lnTo>
                  <a:lnTo>
                    <a:pt x="912" y="311"/>
                  </a:lnTo>
                  <a:lnTo>
                    <a:pt x="912" y="313"/>
                  </a:lnTo>
                  <a:lnTo>
                    <a:pt x="912" y="315"/>
                  </a:lnTo>
                  <a:lnTo>
                    <a:pt x="912" y="313"/>
                  </a:lnTo>
                  <a:lnTo>
                    <a:pt x="910" y="311"/>
                  </a:lnTo>
                  <a:lnTo>
                    <a:pt x="910" y="309"/>
                  </a:lnTo>
                  <a:lnTo>
                    <a:pt x="910" y="307"/>
                  </a:lnTo>
                  <a:lnTo>
                    <a:pt x="910" y="305"/>
                  </a:lnTo>
                  <a:lnTo>
                    <a:pt x="910" y="301"/>
                  </a:lnTo>
                  <a:lnTo>
                    <a:pt x="910" y="299"/>
                  </a:lnTo>
                  <a:lnTo>
                    <a:pt x="910" y="297"/>
                  </a:lnTo>
                  <a:lnTo>
                    <a:pt x="910" y="295"/>
                  </a:lnTo>
                  <a:lnTo>
                    <a:pt x="910" y="297"/>
                  </a:lnTo>
                  <a:lnTo>
                    <a:pt x="908" y="297"/>
                  </a:lnTo>
                  <a:lnTo>
                    <a:pt x="908" y="299"/>
                  </a:lnTo>
                  <a:lnTo>
                    <a:pt x="910" y="299"/>
                  </a:lnTo>
                  <a:lnTo>
                    <a:pt x="910" y="301"/>
                  </a:lnTo>
                  <a:lnTo>
                    <a:pt x="908" y="301"/>
                  </a:lnTo>
                  <a:lnTo>
                    <a:pt x="908" y="299"/>
                  </a:lnTo>
                  <a:lnTo>
                    <a:pt x="906" y="301"/>
                  </a:lnTo>
                  <a:lnTo>
                    <a:pt x="908" y="303"/>
                  </a:lnTo>
                  <a:lnTo>
                    <a:pt x="908" y="305"/>
                  </a:lnTo>
                  <a:lnTo>
                    <a:pt x="910" y="309"/>
                  </a:lnTo>
                  <a:lnTo>
                    <a:pt x="908" y="309"/>
                  </a:lnTo>
                  <a:lnTo>
                    <a:pt x="908" y="305"/>
                  </a:lnTo>
                  <a:lnTo>
                    <a:pt x="906" y="305"/>
                  </a:lnTo>
                  <a:lnTo>
                    <a:pt x="906" y="307"/>
                  </a:lnTo>
                  <a:lnTo>
                    <a:pt x="904" y="307"/>
                  </a:lnTo>
                  <a:lnTo>
                    <a:pt x="904" y="305"/>
                  </a:lnTo>
                  <a:lnTo>
                    <a:pt x="902" y="305"/>
                  </a:lnTo>
                  <a:lnTo>
                    <a:pt x="904" y="307"/>
                  </a:lnTo>
                  <a:lnTo>
                    <a:pt x="902" y="309"/>
                  </a:lnTo>
                  <a:lnTo>
                    <a:pt x="900" y="307"/>
                  </a:lnTo>
                  <a:lnTo>
                    <a:pt x="900" y="309"/>
                  </a:lnTo>
                  <a:lnTo>
                    <a:pt x="896" y="311"/>
                  </a:lnTo>
                  <a:lnTo>
                    <a:pt x="894" y="311"/>
                  </a:lnTo>
                  <a:lnTo>
                    <a:pt x="892" y="311"/>
                  </a:lnTo>
                  <a:lnTo>
                    <a:pt x="892" y="309"/>
                  </a:lnTo>
                  <a:lnTo>
                    <a:pt x="892" y="307"/>
                  </a:lnTo>
                  <a:lnTo>
                    <a:pt x="892" y="305"/>
                  </a:lnTo>
                  <a:lnTo>
                    <a:pt x="894" y="305"/>
                  </a:lnTo>
                  <a:lnTo>
                    <a:pt x="892" y="305"/>
                  </a:lnTo>
                  <a:lnTo>
                    <a:pt x="892" y="307"/>
                  </a:lnTo>
                  <a:lnTo>
                    <a:pt x="892" y="309"/>
                  </a:lnTo>
                  <a:lnTo>
                    <a:pt x="892" y="311"/>
                  </a:lnTo>
                  <a:lnTo>
                    <a:pt x="890" y="313"/>
                  </a:lnTo>
                  <a:lnTo>
                    <a:pt x="892" y="313"/>
                  </a:lnTo>
                  <a:lnTo>
                    <a:pt x="894" y="313"/>
                  </a:lnTo>
                  <a:lnTo>
                    <a:pt x="896" y="313"/>
                  </a:lnTo>
                  <a:lnTo>
                    <a:pt x="896" y="311"/>
                  </a:lnTo>
                  <a:lnTo>
                    <a:pt x="898" y="311"/>
                  </a:lnTo>
                  <a:lnTo>
                    <a:pt x="898" y="313"/>
                  </a:lnTo>
                  <a:lnTo>
                    <a:pt x="900" y="313"/>
                  </a:lnTo>
                  <a:lnTo>
                    <a:pt x="900" y="311"/>
                  </a:lnTo>
                  <a:lnTo>
                    <a:pt x="902" y="311"/>
                  </a:lnTo>
                  <a:lnTo>
                    <a:pt x="904" y="311"/>
                  </a:lnTo>
                  <a:lnTo>
                    <a:pt x="904" y="313"/>
                  </a:lnTo>
                  <a:lnTo>
                    <a:pt x="902" y="315"/>
                  </a:lnTo>
                  <a:lnTo>
                    <a:pt x="902" y="317"/>
                  </a:lnTo>
                  <a:lnTo>
                    <a:pt x="902" y="319"/>
                  </a:lnTo>
                  <a:lnTo>
                    <a:pt x="902" y="317"/>
                  </a:lnTo>
                  <a:lnTo>
                    <a:pt x="904" y="317"/>
                  </a:lnTo>
                  <a:lnTo>
                    <a:pt x="904" y="315"/>
                  </a:lnTo>
                  <a:lnTo>
                    <a:pt x="904" y="313"/>
                  </a:lnTo>
                  <a:lnTo>
                    <a:pt x="906" y="311"/>
                  </a:lnTo>
                  <a:lnTo>
                    <a:pt x="908" y="311"/>
                  </a:lnTo>
                  <a:lnTo>
                    <a:pt x="908" y="313"/>
                  </a:lnTo>
                  <a:lnTo>
                    <a:pt x="908" y="315"/>
                  </a:lnTo>
                  <a:lnTo>
                    <a:pt x="908" y="319"/>
                  </a:lnTo>
                  <a:lnTo>
                    <a:pt x="908" y="321"/>
                  </a:lnTo>
                  <a:lnTo>
                    <a:pt x="906" y="321"/>
                  </a:lnTo>
                  <a:lnTo>
                    <a:pt x="904" y="321"/>
                  </a:lnTo>
                  <a:lnTo>
                    <a:pt x="902" y="323"/>
                  </a:lnTo>
                  <a:lnTo>
                    <a:pt x="902" y="325"/>
                  </a:lnTo>
                  <a:lnTo>
                    <a:pt x="900" y="327"/>
                  </a:lnTo>
                  <a:lnTo>
                    <a:pt x="898" y="327"/>
                  </a:lnTo>
                  <a:lnTo>
                    <a:pt x="892" y="327"/>
                  </a:lnTo>
                  <a:lnTo>
                    <a:pt x="892" y="325"/>
                  </a:lnTo>
                  <a:lnTo>
                    <a:pt x="892" y="323"/>
                  </a:lnTo>
                  <a:lnTo>
                    <a:pt x="890" y="323"/>
                  </a:lnTo>
                  <a:lnTo>
                    <a:pt x="890" y="325"/>
                  </a:lnTo>
                  <a:lnTo>
                    <a:pt x="888" y="325"/>
                  </a:lnTo>
                  <a:lnTo>
                    <a:pt x="884" y="325"/>
                  </a:lnTo>
                  <a:lnTo>
                    <a:pt x="884" y="323"/>
                  </a:lnTo>
                  <a:lnTo>
                    <a:pt x="882" y="323"/>
                  </a:lnTo>
                  <a:lnTo>
                    <a:pt x="886" y="325"/>
                  </a:lnTo>
                  <a:lnTo>
                    <a:pt x="892" y="329"/>
                  </a:lnTo>
                  <a:lnTo>
                    <a:pt x="892" y="331"/>
                  </a:lnTo>
                  <a:lnTo>
                    <a:pt x="890" y="331"/>
                  </a:lnTo>
                  <a:lnTo>
                    <a:pt x="890" y="329"/>
                  </a:lnTo>
                  <a:lnTo>
                    <a:pt x="888" y="331"/>
                  </a:lnTo>
                  <a:lnTo>
                    <a:pt x="886" y="331"/>
                  </a:lnTo>
                  <a:lnTo>
                    <a:pt x="888" y="331"/>
                  </a:lnTo>
                  <a:lnTo>
                    <a:pt x="888" y="333"/>
                  </a:lnTo>
                  <a:lnTo>
                    <a:pt x="888" y="331"/>
                  </a:lnTo>
                  <a:lnTo>
                    <a:pt x="890" y="331"/>
                  </a:lnTo>
                  <a:lnTo>
                    <a:pt x="890" y="333"/>
                  </a:lnTo>
                  <a:lnTo>
                    <a:pt x="888" y="333"/>
                  </a:lnTo>
                  <a:lnTo>
                    <a:pt x="886" y="335"/>
                  </a:lnTo>
                  <a:lnTo>
                    <a:pt x="884" y="335"/>
                  </a:lnTo>
                  <a:lnTo>
                    <a:pt x="884" y="337"/>
                  </a:lnTo>
                  <a:lnTo>
                    <a:pt x="882" y="337"/>
                  </a:lnTo>
                  <a:lnTo>
                    <a:pt x="882" y="335"/>
                  </a:lnTo>
                  <a:lnTo>
                    <a:pt x="880" y="333"/>
                  </a:lnTo>
                  <a:lnTo>
                    <a:pt x="878" y="331"/>
                  </a:lnTo>
                  <a:lnTo>
                    <a:pt x="878" y="333"/>
                  </a:lnTo>
                  <a:lnTo>
                    <a:pt x="880" y="335"/>
                  </a:lnTo>
                  <a:lnTo>
                    <a:pt x="880" y="337"/>
                  </a:lnTo>
                  <a:lnTo>
                    <a:pt x="882" y="337"/>
                  </a:lnTo>
                  <a:lnTo>
                    <a:pt x="884" y="337"/>
                  </a:lnTo>
                  <a:lnTo>
                    <a:pt x="886" y="337"/>
                  </a:lnTo>
                  <a:lnTo>
                    <a:pt x="888" y="335"/>
                  </a:lnTo>
                  <a:lnTo>
                    <a:pt x="890" y="335"/>
                  </a:lnTo>
                  <a:lnTo>
                    <a:pt x="890" y="333"/>
                  </a:lnTo>
                  <a:lnTo>
                    <a:pt x="892" y="335"/>
                  </a:lnTo>
                  <a:lnTo>
                    <a:pt x="890" y="335"/>
                  </a:lnTo>
                  <a:lnTo>
                    <a:pt x="890" y="337"/>
                  </a:lnTo>
                  <a:lnTo>
                    <a:pt x="892" y="337"/>
                  </a:lnTo>
                  <a:lnTo>
                    <a:pt x="892" y="335"/>
                  </a:lnTo>
                  <a:lnTo>
                    <a:pt x="894" y="335"/>
                  </a:lnTo>
                  <a:lnTo>
                    <a:pt x="894" y="337"/>
                  </a:lnTo>
                  <a:lnTo>
                    <a:pt x="892" y="339"/>
                  </a:lnTo>
                  <a:lnTo>
                    <a:pt x="890" y="339"/>
                  </a:lnTo>
                  <a:lnTo>
                    <a:pt x="888" y="341"/>
                  </a:lnTo>
                  <a:lnTo>
                    <a:pt x="888" y="343"/>
                  </a:lnTo>
                  <a:lnTo>
                    <a:pt x="886" y="343"/>
                  </a:lnTo>
                  <a:lnTo>
                    <a:pt x="884" y="343"/>
                  </a:lnTo>
                  <a:lnTo>
                    <a:pt x="884" y="341"/>
                  </a:lnTo>
                  <a:lnTo>
                    <a:pt x="882" y="341"/>
                  </a:lnTo>
                  <a:lnTo>
                    <a:pt x="876" y="343"/>
                  </a:lnTo>
                  <a:lnTo>
                    <a:pt x="874" y="343"/>
                  </a:lnTo>
                  <a:lnTo>
                    <a:pt x="874" y="345"/>
                  </a:lnTo>
                  <a:lnTo>
                    <a:pt x="870" y="345"/>
                  </a:lnTo>
                  <a:lnTo>
                    <a:pt x="870" y="347"/>
                  </a:lnTo>
                  <a:lnTo>
                    <a:pt x="870" y="345"/>
                  </a:lnTo>
                  <a:lnTo>
                    <a:pt x="870" y="343"/>
                  </a:lnTo>
                  <a:lnTo>
                    <a:pt x="868" y="343"/>
                  </a:lnTo>
                  <a:lnTo>
                    <a:pt x="868" y="345"/>
                  </a:lnTo>
                  <a:lnTo>
                    <a:pt x="868" y="347"/>
                  </a:lnTo>
                  <a:lnTo>
                    <a:pt x="866" y="347"/>
                  </a:lnTo>
                  <a:lnTo>
                    <a:pt x="864" y="349"/>
                  </a:lnTo>
                  <a:lnTo>
                    <a:pt x="862" y="351"/>
                  </a:lnTo>
                  <a:lnTo>
                    <a:pt x="860" y="351"/>
                  </a:lnTo>
                  <a:lnTo>
                    <a:pt x="860" y="353"/>
                  </a:lnTo>
                  <a:lnTo>
                    <a:pt x="858" y="353"/>
                  </a:lnTo>
                  <a:lnTo>
                    <a:pt x="856" y="353"/>
                  </a:lnTo>
                  <a:lnTo>
                    <a:pt x="856" y="355"/>
                  </a:lnTo>
                  <a:lnTo>
                    <a:pt x="856" y="357"/>
                  </a:lnTo>
                  <a:lnTo>
                    <a:pt x="854" y="357"/>
                  </a:lnTo>
                  <a:lnTo>
                    <a:pt x="854" y="359"/>
                  </a:lnTo>
                  <a:lnTo>
                    <a:pt x="854" y="361"/>
                  </a:lnTo>
                  <a:lnTo>
                    <a:pt x="854" y="359"/>
                  </a:lnTo>
                  <a:lnTo>
                    <a:pt x="854" y="357"/>
                  </a:lnTo>
                  <a:lnTo>
                    <a:pt x="854" y="355"/>
                  </a:lnTo>
                  <a:lnTo>
                    <a:pt x="854" y="357"/>
                  </a:lnTo>
                  <a:lnTo>
                    <a:pt x="854" y="359"/>
                  </a:lnTo>
                  <a:lnTo>
                    <a:pt x="854" y="361"/>
                  </a:lnTo>
                  <a:lnTo>
                    <a:pt x="852" y="361"/>
                  </a:lnTo>
                  <a:lnTo>
                    <a:pt x="850" y="361"/>
                  </a:lnTo>
                  <a:lnTo>
                    <a:pt x="848" y="361"/>
                  </a:lnTo>
                  <a:lnTo>
                    <a:pt x="844" y="361"/>
                  </a:lnTo>
                  <a:lnTo>
                    <a:pt x="842" y="361"/>
                  </a:lnTo>
                  <a:lnTo>
                    <a:pt x="836" y="365"/>
                  </a:lnTo>
                  <a:lnTo>
                    <a:pt x="834" y="365"/>
                  </a:lnTo>
                  <a:lnTo>
                    <a:pt x="834" y="367"/>
                  </a:lnTo>
                  <a:lnTo>
                    <a:pt x="832" y="367"/>
                  </a:lnTo>
                  <a:lnTo>
                    <a:pt x="832" y="369"/>
                  </a:lnTo>
                  <a:lnTo>
                    <a:pt x="828" y="373"/>
                  </a:lnTo>
                  <a:lnTo>
                    <a:pt x="826" y="373"/>
                  </a:lnTo>
                  <a:lnTo>
                    <a:pt x="826" y="375"/>
                  </a:lnTo>
                  <a:lnTo>
                    <a:pt x="826" y="377"/>
                  </a:lnTo>
                  <a:lnTo>
                    <a:pt x="824" y="375"/>
                  </a:lnTo>
                  <a:lnTo>
                    <a:pt x="824" y="373"/>
                  </a:lnTo>
                  <a:lnTo>
                    <a:pt x="826" y="373"/>
                  </a:lnTo>
                  <a:lnTo>
                    <a:pt x="824" y="373"/>
                  </a:lnTo>
                  <a:lnTo>
                    <a:pt x="824" y="375"/>
                  </a:lnTo>
                  <a:lnTo>
                    <a:pt x="824" y="377"/>
                  </a:lnTo>
                  <a:lnTo>
                    <a:pt x="824" y="379"/>
                  </a:lnTo>
                  <a:lnTo>
                    <a:pt x="822" y="381"/>
                  </a:lnTo>
                  <a:lnTo>
                    <a:pt x="820" y="381"/>
                  </a:lnTo>
                  <a:lnTo>
                    <a:pt x="820" y="383"/>
                  </a:lnTo>
                  <a:lnTo>
                    <a:pt x="818" y="383"/>
                  </a:lnTo>
                  <a:lnTo>
                    <a:pt x="816" y="383"/>
                  </a:lnTo>
                  <a:lnTo>
                    <a:pt x="814" y="383"/>
                  </a:lnTo>
                  <a:lnTo>
                    <a:pt x="814" y="385"/>
                  </a:lnTo>
                  <a:lnTo>
                    <a:pt x="812" y="387"/>
                  </a:lnTo>
                  <a:lnTo>
                    <a:pt x="810" y="387"/>
                  </a:lnTo>
                  <a:lnTo>
                    <a:pt x="810" y="389"/>
                  </a:lnTo>
                  <a:lnTo>
                    <a:pt x="808" y="389"/>
                  </a:lnTo>
                  <a:lnTo>
                    <a:pt x="808" y="387"/>
                  </a:lnTo>
                  <a:lnTo>
                    <a:pt x="806" y="387"/>
                  </a:lnTo>
                  <a:lnTo>
                    <a:pt x="806" y="389"/>
                  </a:lnTo>
                  <a:lnTo>
                    <a:pt x="808" y="389"/>
                  </a:lnTo>
                  <a:lnTo>
                    <a:pt x="808" y="391"/>
                  </a:lnTo>
                  <a:lnTo>
                    <a:pt x="806" y="391"/>
                  </a:lnTo>
                  <a:lnTo>
                    <a:pt x="806" y="393"/>
                  </a:lnTo>
                  <a:lnTo>
                    <a:pt x="802" y="395"/>
                  </a:lnTo>
                  <a:lnTo>
                    <a:pt x="798" y="395"/>
                  </a:lnTo>
                  <a:lnTo>
                    <a:pt x="796" y="395"/>
                  </a:lnTo>
                  <a:lnTo>
                    <a:pt x="794" y="395"/>
                  </a:lnTo>
                  <a:lnTo>
                    <a:pt x="792" y="395"/>
                  </a:lnTo>
                  <a:lnTo>
                    <a:pt x="794" y="395"/>
                  </a:lnTo>
                  <a:lnTo>
                    <a:pt x="796" y="395"/>
                  </a:lnTo>
                  <a:lnTo>
                    <a:pt x="796" y="397"/>
                  </a:lnTo>
                  <a:lnTo>
                    <a:pt x="796" y="399"/>
                  </a:lnTo>
                  <a:lnTo>
                    <a:pt x="794" y="399"/>
                  </a:lnTo>
                  <a:lnTo>
                    <a:pt x="794" y="401"/>
                  </a:lnTo>
                  <a:lnTo>
                    <a:pt x="792" y="401"/>
                  </a:lnTo>
                  <a:lnTo>
                    <a:pt x="792" y="399"/>
                  </a:lnTo>
                  <a:lnTo>
                    <a:pt x="792" y="397"/>
                  </a:lnTo>
                  <a:lnTo>
                    <a:pt x="790" y="399"/>
                  </a:lnTo>
                  <a:lnTo>
                    <a:pt x="788" y="399"/>
                  </a:lnTo>
                  <a:lnTo>
                    <a:pt x="788" y="397"/>
                  </a:lnTo>
                  <a:lnTo>
                    <a:pt x="788" y="395"/>
                  </a:lnTo>
                  <a:lnTo>
                    <a:pt x="788" y="397"/>
                  </a:lnTo>
                  <a:lnTo>
                    <a:pt x="788" y="399"/>
                  </a:lnTo>
                  <a:lnTo>
                    <a:pt x="788" y="401"/>
                  </a:lnTo>
                  <a:lnTo>
                    <a:pt x="790" y="401"/>
                  </a:lnTo>
                  <a:lnTo>
                    <a:pt x="788" y="401"/>
                  </a:lnTo>
                  <a:lnTo>
                    <a:pt x="786" y="403"/>
                  </a:lnTo>
                  <a:lnTo>
                    <a:pt x="786" y="401"/>
                  </a:lnTo>
                  <a:lnTo>
                    <a:pt x="784" y="403"/>
                  </a:lnTo>
                  <a:lnTo>
                    <a:pt x="784" y="405"/>
                  </a:lnTo>
                  <a:lnTo>
                    <a:pt x="786" y="405"/>
                  </a:lnTo>
                  <a:lnTo>
                    <a:pt x="784" y="407"/>
                  </a:lnTo>
                  <a:lnTo>
                    <a:pt x="782" y="409"/>
                  </a:lnTo>
                  <a:lnTo>
                    <a:pt x="780" y="411"/>
                  </a:lnTo>
                  <a:lnTo>
                    <a:pt x="778" y="413"/>
                  </a:lnTo>
                  <a:lnTo>
                    <a:pt x="776" y="415"/>
                  </a:lnTo>
                  <a:lnTo>
                    <a:pt x="776" y="417"/>
                  </a:lnTo>
                  <a:lnTo>
                    <a:pt x="774" y="417"/>
                  </a:lnTo>
                  <a:lnTo>
                    <a:pt x="772" y="417"/>
                  </a:lnTo>
                  <a:lnTo>
                    <a:pt x="772" y="419"/>
                  </a:lnTo>
                  <a:lnTo>
                    <a:pt x="774" y="419"/>
                  </a:lnTo>
                  <a:lnTo>
                    <a:pt x="774" y="417"/>
                  </a:lnTo>
                  <a:lnTo>
                    <a:pt x="774" y="419"/>
                  </a:lnTo>
                  <a:lnTo>
                    <a:pt x="772" y="421"/>
                  </a:lnTo>
                  <a:lnTo>
                    <a:pt x="772" y="423"/>
                  </a:lnTo>
                  <a:lnTo>
                    <a:pt x="772" y="425"/>
                  </a:lnTo>
                  <a:lnTo>
                    <a:pt x="770" y="427"/>
                  </a:lnTo>
                  <a:lnTo>
                    <a:pt x="768" y="427"/>
                  </a:lnTo>
                  <a:lnTo>
                    <a:pt x="768" y="425"/>
                  </a:lnTo>
                  <a:lnTo>
                    <a:pt x="766" y="427"/>
                  </a:lnTo>
                  <a:lnTo>
                    <a:pt x="768" y="429"/>
                  </a:lnTo>
                  <a:lnTo>
                    <a:pt x="768" y="427"/>
                  </a:lnTo>
                  <a:lnTo>
                    <a:pt x="768" y="429"/>
                  </a:lnTo>
                  <a:lnTo>
                    <a:pt x="766" y="431"/>
                  </a:lnTo>
                  <a:lnTo>
                    <a:pt x="766" y="433"/>
                  </a:lnTo>
                  <a:lnTo>
                    <a:pt x="764" y="433"/>
                  </a:lnTo>
                  <a:lnTo>
                    <a:pt x="764" y="435"/>
                  </a:lnTo>
                  <a:lnTo>
                    <a:pt x="764" y="437"/>
                  </a:lnTo>
                  <a:lnTo>
                    <a:pt x="766" y="439"/>
                  </a:lnTo>
                  <a:lnTo>
                    <a:pt x="764" y="441"/>
                  </a:lnTo>
                  <a:lnTo>
                    <a:pt x="764" y="443"/>
                  </a:lnTo>
                  <a:lnTo>
                    <a:pt x="764" y="445"/>
                  </a:lnTo>
                  <a:lnTo>
                    <a:pt x="764" y="447"/>
                  </a:lnTo>
                  <a:lnTo>
                    <a:pt x="764" y="449"/>
                  </a:lnTo>
                  <a:lnTo>
                    <a:pt x="764" y="451"/>
                  </a:lnTo>
                  <a:lnTo>
                    <a:pt x="764" y="453"/>
                  </a:lnTo>
                  <a:lnTo>
                    <a:pt x="764" y="455"/>
                  </a:lnTo>
                  <a:lnTo>
                    <a:pt x="764" y="457"/>
                  </a:lnTo>
                  <a:lnTo>
                    <a:pt x="764" y="459"/>
                  </a:lnTo>
                  <a:lnTo>
                    <a:pt x="764" y="463"/>
                  </a:lnTo>
                  <a:lnTo>
                    <a:pt x="766" y="471"/>
                  </a:lnTo>
                  <a:lnTo>
                    <a:pt x="766" y="473"/>
                  </a:lnTo>
                  <a:lnTo>
                    <a:pt x="768" y="479"/>
                  </a:lnTo>
                  <a:lnTo>
                    <a:pt x="770" y="483"/>
                  </a:lnTo>
                  <a:lnTo>
                    <a:pt x="770" y="485"/>
                  </a:lnTo>
                  <a:lnTo>
                    <a:pt x="772" y="485"/>
                  </a:lnTo>
                  <a:lnTo>
                    <a:pt x="772" y="487"/>
                  </a:lnTo>
                  <a:lnTo>
                    <a:pt x="772" y="489"/>
                  </a:lnTo>
                  <a:lnTo>
                    <a:pt x="772" y="491"/>
                  </a:lnTo>
                  <a:lnTo>
                    <a:pt x="772" y="493"/>
                  </a:lnTo>
                  <a:lnTo>
                    <a:pt x="770" y="493"/>
                  </a:lnTo>
                  <a:lnTo>
                    <a:pt x="770" y="495"/>
                  </a:lnTo>
                  <a:lnTo>
                    <a:pt x="770" y="497"/>
                  </a:lnTo>
                  <a:lnTo>
                    <a:pt x="770" y="499"/>
                  </a:lnTo>
                  <a:lnTo>
                    <a:pt x="772" y="501"/>
                  </a:lnTo>
                  <a:lnTo>
                    <a:pt x="772" y="503"/>
                  </a:lnTo>
                  <a:lnTo>
                    <a:pt x="770" y="501"/>
                  </a:lnTo>
                  <a:lnTo>
                    <a:pt x="770" y="499"/>
                  </a:lnTo>
                  <a:lnTo>
                    <a:pt x="770" y="497"/>
                  </a:lnTo>
                  <a:lnTo>
                    <a:pt x="770" y="495"/>
                  </a:lnTo>
                  <a:lnTo>
                    <a:pt x="770" y="493"/>
                  </a:lnTo>
                  <a:lnTo>
                    <a:pt x="770" y="491"/>
                  </a:lnTo>
                  <a:lnTo>
                    <a:pt x="772" y="491"/>
                  </a:lnTo>
                  <a:lnTo>
                    <a:pt x="772" y="489"/>
                  </a:lnTo>
                  <a:lnTo>
                    <a:pt x="772" y="487"/>
                  </a:lnTo>
                  <a:lnTo>
                    <a:pt x="770" y="487"/>
                  </a:lnTo>
                  <a:lnTo>
                    <a:pt x="768" y="487"/>
                  </a:lnTo>
                  <a:lnTo>
                    <a:pt x="768" y="485"/>
                  </a:lnTo>
                  <a:lnTo>
                    <a:pt x="770" y="485"/>
                  </a:lnTo>
                  <a:lnTo>
                    <a:pt x="770" y="483"/>
                  </a:lnTo>
                  <a:lnTo>
                    <a:pt x="768" y="483"/>
                  </a:lnTo>
                  <a:lnTo>
                    <a:pt x="768" y="487"/>
                  </a:lnTo>
                  <a:lnTo>
                    <a:pt x="768" y="491"/>
                  </a:lnTo>
                  <a:lnTo>
                    <a:pt x="768" y="493"/>
                  </a:lnTo>
                  <a:lnTo>
                    <a:pt x="770" y="499"/>
                  </a:lnTo>
                  <a:lnTo>
                    <a:pt x="770" y="503"/>
                  </a:lnTo>
                  <a:lnTo>
                    <a:pt x="770" y="505"/>
                  </a:lnTo>
                  <a:lnTo>
                    <a:pt x="772" y="505"/>
                  </a:lnTo>
                  <a:lnTo>
                    <a:pt x="772" y="507"/>
                  </a:lnTo>
                  <a:lnTo>
                    <a:pt x="772" y="509"/>
                  </a:lnTo>
                  <a:lnTo>
                    <a:pt x="772" y="511"/>
                  </a:lnTo>
                  <a:lnTo>
                    <a:pt x="772" y="513"/>
                  </a:lnTo>
                  <a:lnTo>
                    <a:pt x="772" y="515"/>
                  </a:lnTo>
                  <a:lnTo>
                    <a:pt x="774" y="519"/>
                  </a:lnTo>
                  <a:lnTo>
                    <a:pt x="774" y="521"/>
                  </a:lnTo>
                  <a:lnTo>
                    <a:pt x="776" y="523"/>
                  </a:lnTo>
                  <a:lnTo>
                    <a:pt x="776" y="525"/>
                  </a:lnTo>
                  <a:lnTo>
                    <a:pt x="776" y="529"/>
                  </a:lnTo>
                  <a:lnTo>
                    <a:pt x="776" y="531"/>
                  </a:lnTo>
                  <a:lnTo>
                    <a:pt x="774" y="533"/>
                  </a:lnTo>
                  <a:lnTo>
                    <a:pt x="774" y="535"/>
                  </a:lnTo>
                  <a:lnTo>
                    <a:pt x="774" y="537"/>
                  </a:lnTo>
                  <a:lnTo>
                    <a:pt x="774" y="539"/>
                  </a:lnTo>
                  <a:lnTo>
                    <a:pt x="772" y="545"/>
                  </a:lnTo>
                  <a:lnTo>
                    <a:pt x="770" y="549"/>
                  </a:lnTo>
                  <a:lnTo>
                    <a:pt x="768" y="553"/>
                  </a:lnTo>
                  <a:lnTo>
                    <a:pt x="766" y="555"/>
                  </a:lnTo>
                  <a:lnTo>
                    <a:pt x="764" y="557"/>
                  </a:lnTo>
                  <a:lnTo>
                    <a:pt x="764" y="559"/>
                  </a:lnTo>
                  <a:lnTo>
                    <a:pt x="762" y="565"/>
                  </a:lnTo>
                  <a:lnTo>
                    <a:pt x="760" y="567"/>
                  </a:lnTo>
                  <a:lnTo>
                    <a:pt x="762" y="567"/>
                  </a:lnTo>
                  <a:lnTo>
                    <a:pt x="760" y="567"/>
                  </a:lnTo>
                  <a:lnTo>
                    <a:pt x="758" y="567"/>
                  </a:lnTo>
                  <a:lnTo>
                    <a:pt x="760" y="567"/>
                  </a:lnTo>
                  <a:lnTo>
                    <a:pt x="758" y="565"/>
                  </a:lnTo>
                  <a:lnTo>
                    <a:pt x="758" y="567"/>
                  </a:lnTo>
                  <a:lnTo>
                    <a:pt x="754" y="569"/>
                  </a:lnTo>
                  <a:lnTo>
                    <a:pt x="750" y="569"/>
                  </a:lnTo>
                  <a:lnTo>
                    <a:pt x="748" y="569"/>
                  </a:lnTo>
                  <a:lnTo>
                    <a:pt x="746" y="567"/>
                  </a:lnTo>
                  <a:lnTo>
                    <a:pt x="746" y="565"/>
                  </a:lnTo>
                  <a:lnTo>
                    <a:pt x="748" y="565"/>
                  </a:lnTo>
                  <a:lnTo>
                    <a:pt x="750" y="567"/>
                  </a:lnTo>
                  <a:lnTo>
                    <a:pt x="752" y="567"/>
                  </a:lnTo>
                  <a:lnTo>
                    <a:pt x="752" y="565"/>
                  </a:lnTo>
                  <a:lnTo>
                    <a:pt x="750" y="565"/>
                  </a:lnTo>
                  <a:lnTo>
                    <a:pt x="750" y="563"/>
                  </a:lnTo>
                  <a:lnTo>
                    <a:pt x="748" y="563"/>
                  </a:lnTo>
                  <a:lnTo>
                    <a:pt x="748" y="561"/>
                  </a:lnTo>
                  <a:lnTo>
                    <a:pt x="746" y="553"/>
                  </a:lnTo>
                  <a:lnTo>
                    <a:pt x="746" y="551"/>
                  </a:lnTo>
                  <a:lnTo>
                    <a:pt x="744" y="551"/>
                  </a:lnTo>
                  <a:lnTo>
                    <a:pt x="742" y="549"/>
                  </a:lnTo>
                  <a:lnTo>
                    <a:pt x="740" y="549"/>
                  </a:lnTo>
                  <a:lnTo>
                    <a:pt x="738" y="549"/>
                  </a:lnTo>
                  <a:lnTo>
                    <a:pt x="738" y="545"/>
                  </a:lnTo>
                  <a:lnTo>
                    <a:pt x="738" y="541"/>
                  </a:lnTo>
                  <a:lnTo>
                    <a:pt x="738" y="539"/>
                  </a:lnTo>
                  <a:lnTo>
                    <a:pt x="736" y="539"/>
                  </a:lnTo>
                  <a:lnTo>
                    <a:pt x="736" y="537"/>
                  </a:lnTo>
                  <a:lnTo>
                    <a:pt x="740" y="533"/>
                  </a:lnTo>
                  <a:lnTo>
                    <a:pt x="740" y="531"/>
                  </a:lnTo>
                  <a:lnTo>
                    <a:pt x="738" y="533"/>
                  </a:lnTo>
                  <a:lnTo>
                    <a:pt x="736" y="535"/>
                  </a:lnTo>
                  <a:lnTo>
                    <a:pt x="736" y="537"/>
                  </a:lnTo>
                  <a:lnTo>
                    <a:pt x="734" y="537"/>
                  </a:lnTo>
                  <a:lnTo>
                    <a:pt x="734" y="535"/>
                  </a:lnTo>
                  <a:lnTo>
                    <a:pt x="734" y="533"/>
                  </a:lnTo>
                  <a:lnTo>
                    <a:pt x="734" y="531"/>
                  </a:lnTo>
                  <a:lnTo>
                    <a:pt x="736" y="529"/>
                  </a:lnTo>
                  <a:lnTo>
                    <a:pt x="736" y="525"/>
                  </a:lnTo>
                  <a:lnTo>
                    <a:pt x="734" y="525"/>
                  </a:lnTo>
                  <a:lnTo>
                    <a:pt x="732" y="527"/>
                  </a:lnTo>
                  <a:lnTo>
                    <a:pt x="732" y="529"/>
                  </a:lnTo>
                  <a:lnTo>
                    <a:pt x="732" y="531"/>
                  </a:lnTo>
                  <a:lnTo>
                    <a:pt x="730" y="529"/>
                  </a:lnTo>
                  <a:lnTo>
                    <a:pt x="728" y="527"/>
                  </a:lnTo>
                  <a:lnTo>
                    <a:pt x="728" y="525"/>
                  </a:lnTo>
                  <a:lnTo>
                    <a:pt x="728" y="523"/>
                  </a:lnTo>
                  <a:lnTo>
                    <a:pt x="726" y="517"/>
                  </a:lnTo>
                  <a:lnTo>
                    <a:pt x="728" y="517"/>
                  </a:lnTo>
                  <a:lnTo>
                    <a:pt x="726" y="517"/>
                  </a:lnTo>
                  <a:lnTo>
                    <a:pt x="726" y="515"/>
                  </a:lnTo>
                  <a:lnTo>
                    <a:pt x="726" y="513"/>
                  </a:lnTo>
                  <a:lnTo>
                    <a:pt x="728" y="511"/>
                  </a:lnTo>
                  <a:lnTo>
                    <a:pt x="726" y="511"/>
                  </a:lnTo>
                  <a:lnTo>
                    <a:pt x="728" y="509"/>
                  </a:lnTo>
                  <a:lnTo>
                    <a:pt x="730" y="507"/>
                  </a:lnTo>
                  <a:lnTo>
                    <a:pt x="732" y="507"/>
                  </a:lnTo>
                  <a:lnTo>
                    <a:pt x="732" y="505"/>
                  </a:lnTo>
                  <a:lnTo>
                    <a:pt x="732" y="503"/>
                  </a:lnTo>
                  <a:lnTo>
                    <a:pt x="732" y="501"/>
                  </a:lnTo>
                  <a:lnTo>
                    <a:pt x="728" y="499"/>
                  </a:lnTo>
                  <a:lnTo>
                    <a:pt x="726" y="501"/>
                  </a:lnTo>
                  <a:lnTo>
                    <a:pt x="726" y="503"/>
                  </a:lnTo>
                  <a:lnTo>
                    <a:pt x="728" y="503"/>
                  </a:lnTo>
                  <a:lnTo>
                    <a:pt x="728" y="505"/>
                  </a:lnTo>
                  <a:lnTo>
                    <a:pt x="728" y="507"/>
                  </a:lnTo>
                  <a:lnTo>
                    <a:pt x="726" y="507"/>
                  </a:lnTo>
                  <a:lnTo>
                    <a:pt x="724" y="509"/>
                  </a:lnTo>
                  <a:lnTo>
                    <a:pt x="724" y="505"/>
                  </a:lnTo>
                  <a:lnTo>
                    <a:pt x="722" y="503"/>
                  </a:lnTo>
                  <a:lnTo>
                    <a:pt x="724" y="503"/>
                  </a:lnTo>
                  <a:lnTo>
                    <a:pt x="724" y="501"/>
                  </a:lnTo>
                  <a:lnTo>
                    <a:pt x="724" y="503"/>
                  </a:lnTo>
                  <a:lnTo>
                    <a:pt x="724" y="501"/>
                  </a:lnTo>
                  <a:lnTo>
                    <a:pt x="726" y="499"/>
                  </a:lnTo>
                  <a:lnTo>
                    <a:pt x="726" y="497"/>
                  </a:lnTo>
                  <a:lnTo>
                    <a:pt x="728" y="495"/>
                  </a:lnTo>
                  <a:lnTo>
                    <a:pt x="730" y="491"/>
                  </a:lnTo>
                  <a:lnTo>
                    <a:pt x="730" y="489"/>
                  </a:lnTo>
                  <a:lnTo>
                    <a:pt x="732" y="485"/>
                  </a:lnTo>
                  <a:lnTo>
                    <a:pt x="732" y="483"/>
                  </a:lnTo>
                  <a:lnTo>
                    <a:pt x="732" y="481"/>
                  </a:lnTo>
                  <a:lnTo>
                    <a:pt x="730" y="477"/>
                  </a:lnTo>
                  <a:lnTo>
                    <a:pt x="730" y="475"/>
                  </a:lnTo>
                  <a:lnTo>
                    <a:pt x="730" y="473"/>
                  </a:lnTo>
                  <a:lnTo>
                    <a:pt x="728" y="473"/>
                  </a:lnTo>
                  <a:lnTo>
                    <a:pt x="726" y="473"/>
                  </a:lnTo>
                  <a:lnTo>
                    <a:pt x="726" y="471"/>
                  </a:lnTo>
                  <a:lnTo>
                    <a:pt x="724" y="471"/>
                  </a:lnTo>
                  <a:lnTo>
                    <a:pt x="724" y="467"/>
                  </a:lnTo>
                  <a:lnTo>
                    <a:pt x="720" y="465"/>
                  </a:lnTo>
                  <a:lnTo>
                    <a:pt x="720" y="463"/>
                  </a:lnTo>
                  <a:lnTo>
                    <a:pt x="720" y="461"/>
                  </a:lnTo>
                  <a:lnTo>
                    <a:pt x="718" y="459"/>
                  </a:lnTo>
                  <a:lnTo>
                    <a:pt x="718" y="457"/>
                  </a:lnTo>
                  <a:lnTo>
                    <a:pt x="716" y="455"/>
                  </a:lnTo>
                  <a:lnTo>
                    <a:pt x="714" y="453"/>
                  </a:lnTo>
                  <a:lnTo>
                    <a:pt x="712" y="453"/>
                  </a:lnTo>
                  <a:lnTo>
                    <a:pt x="712" y="451"/>
                  </a:lnTo>
                  <a:lnTo>
                    <a:pt x="710" y="451"/>
                  </a:lnTo>
                  <a:lnTo>
                    <a:pt x="708" y="451"/>
                  </a:lnTo>
                  <a:lnTo>
                    <a:pt x="706" y="451"/>
                  </a:lnTo>
                  <a:lnTo>
                    <a:pt x="702" y="453"/>
                  </a:lnTo>
                  <a:lnTo>
                    <a:pt x="704" y="453"/>
                  </a:lnTo>
                  <a:lnTo>
                    <a:pt x="704" y="455"/>
                  </a:lnTo>
                  <a:lnTo>
                    <a:pt x="702" y="455"/>
                  </a:lnTo>
                  <a:lnTo>
                    <a:pt x="700" y="455"/>
                  </a:lnTo>
                  <a:lnTo>
                    <a:pt x="698" y="457"/>
                  </a:lnTo>
                  <a:lnTo>
                    <a:pt x="696" y="457"/>
                  </a:lnTo>
                  <a:lnTo>
                    <a:pt x="696" y="459"/>
                  </a:lnTo>
                  <a:lnTo>
                    <a:pt x="694" y="459"/>
                  </a:lnTo>
                  <a:lnTo>
                    <a:pt x="692" y="459"/>
                  </a:lnTo>
                  <a:lnTo>
                    <a:pt x="692" y="457"/>
                  </a:lnTo>
                  <a:lnTo>
                    <a:pt x="692" y="459"/>
                  </a:lnTo>
                  <a:lnTo>
                    <a:pt x="690" y="459"/>
                  </a:lnTo>
                  <a:lnTo>
                    <a:pt x="688" y="459"/>
                  </a:lnTo>
                  <a:lnTo>
                    <a:pt x="686" y="461"/>
                  </a:lnTo>
                  <a:lnTo>
                    <a:pt x="684" y="461"/>
                  </a:lnTo>
                  <a:lnTo>
                    <a:pt x="682" y="461"/>
                  </a:lnTo>
                  <a:lnTo>
                    <a:pt x="682" y="459"/>
                  </a:lnTo>
                  <a:lnTo>
                    <a:pt x="682" y="457"/>
                  </a:lnTo>
                  <a:lnTo>
                    <a:pt x="682" y="455"/>
                  </a:lnTo>
                  <a:lnTo>
                    <a:pt x="682" y="457"/>
                  </a:lnTo>
                  <a:lnTo>
                    <a:pt x="682" y="459"/>
                  </a:lnTo>
                  <a:lnTo>
                    <a:pt x="682" y="461"/>
                  </a:lnTo>
                  <a:lnTo>
                    <a:pt x="684" y="461"/>
                  </a:lnTo>
                  <a:lnTo>
                    <a:pt x="684" y="459"/>
                  </a:lnTo>
                  <a:lnTo>
                    <a:pt x="684" y="457"/>
                  </a:lnTo>
                  <a:lnTo>
                    <a:pt x="682" y="455"/>
                  </a:lnTo>
                  <a:lnTo>
                    <a:pt x="680" y="453"/>
                  </a:lnTo>
                  <a:lnTo>
                    <a:pt x="678" y="451"/>
                  </a:lnTo>
                  <a:lnTo>
                    <a:pt x="680" y="451"/>
                  </a:lnTo>
                  <a:lnTo>
                    <a:pt x="682" y="453"/>
                  </a:lnTo>
                  <a:lnTo>
                    <a:pt x="682" y="451"/>
                  </a:lnTo>
                  <a:lnTo>
                    <a:pt x="684" y="451"/>
                  </a:lnTo>
                  <a:lnTo>
                    <a:pt x="682" y="451"/>
                  </a:lnTo>
                  <a:lnTo>
                    <a:pt x="678" y="449"/>
                  </a:lnTo>
                  <a:lnTo>
                    <a:pt x="678" y="447"/>
                  </a:lnTo>
                  <a:lnTo>
                    <a:pt x="676" y="447"/>
                  </a:lnTo>
                  <a:lnTo>
                    <a:pt x="674" y="449"/>
                  </a:lnTo>
                  <a:lnTo>
                    <a:pt x="676" y="449"/>
                  </a:lnTo>
                  <a:lnTo>
                    <a:pt x="674" y="449"/>
                  </a:lnTo>
                  <a:lnTo>
                    <a:pt x="672" y="449"/>
                  </a:lnTo>
                  <a:lnTo>
                    <a:pt x="672" y="447"/>
                  </a:lnTo>
                  <a:lnTo>
                    <a:pt x="670" y="447"/>
                  </a:lnTo>
                  <a:lnTo>
                    <a:pt x="668" y="447"/>
                  </a:lnTo>
                  <a:lnTo>
                    <a:pt x="666" y="445"/>
                  </a:lnTo>
                  <a:lnTo>
                    <a:pt x="668" y="445"/>
                  </a:lnTo>
                  <a:lnTo>
                    <a:pt x="670" y="445"/>
                  </a:lnTo>
                  <a:lnTo>
                    <a:pt x="668" y="443"/>
                  </a:lnTo>
                  <a:lnTo>
                    <a:pt x="664" y="443"/>
                  </a:lnTo>
                  <a:lnTo>
                    <a:pt x="662" y="443"/>
                  </a:lnTo>
                  <a:lnTo>
                    <a:pt x="662" y="445"/>
                  </a:lnTo>
                  <a:lnTo>
                    <a:pt x="660" y="445"/>
                  </a:lnTo>
                  <a:lnTo>
                    <a:pt x="658" y="445"/>
                  </a:lnTo>
                  <a:lnTo>
                    <a:pt x="656" y="445"/>
                  </a:lnTo>
                  <a:lnTo>
                    <a:pt x="654" y="445"/>
                  </a:lnTo>
                  <a:lnTo>
                    <a:pt x="652" y="445"/>
                  </a:lnTo>
                  <a:lnTo>
                    <a:pt x="650" y="445"/>
                  </a:lnTo>
                  <a:lnTo>
                    <a:pt x="650" y="447"/>
                  </a:lnTo>
                  <a:lnTo>
                    <a:pt x="650" y="445"/>
                  </a:lnTo>
                  <a:lnTo>
                    <a:pt x="652" y="445"/>
                  </a:lnTo>
                  <a:lnTo>
                    <a:pt x="654" y="445"/>
                  </a:lnTo>
                  <a:lnTo>
                    <a:pt x="656" y="443"/>
                  </a:lnTo>
                  <a:lnTo>
                    <a:pt x="654" y="443"/>
                  </a:lnTo>
                  <a:lnTo>
                    <a:pt x="652" y="441"/>
                  </a:lnTo>
                  <a:lnTo>
                    <a:pt x="650" y="443"/>
                  </a:lnTo>
                  <a:lnTo>
                    <a:pt x="650" y="445"/>
                  </a:lnTo>
                  <a:lnTo>
                    <a:pt x="648" y="447"/>
                  </a:lnTo>
                  <a:lnTo>
                    <a:pt x="646" y="447"/>
                  </a:lnTo>
                  <a:lnTo>
                    <a:pt x="644" y="447"/>
                  </a:lnTo>
                  <a:lnTo>
                    <a:pt x="642" y="447"/>
                  </a:lnTo>
                  <a:lnTo>
                    <a:pt x="642" y="449"/>
                  </a:lnTo>
                  <a:lnTo>
                    <a:pt x="642" y="447"/>
                  </a:lnTo>
                  <a:lnTo>
                    <a:pt x="644" y="447"/>
                  </a:lnTo>
                  <a:lnTo>
                    <a:pt x="646" y="445"/>
                  </a:lnTo>
                  <a:lnTo>
                    <a:pt x="646" y="443"/>
                  </a:lnTo>
                  <a:lnTo>
                    <a:pt x="644" y="445"/>
                  </a:lnTo>
                  <a:lnTo>
                    <a:pt x="644" y="447"/>
                  </a:lnTo>
                  <a:lnTo>
                    <a:pt x="640" y="447"/>
                  </a:lnTo>
                  <a:lnTo>
                    <a:pt x="640" y="449"/>
                  </a:lnTo>
                  <a:lnTo>
                    <a:pt x="638" y="449"/>
                  </a:lnTo>
                  <a:lnTo>
                    <a:pt x="636" y="449"/>
                  </a:lnTo>
                  <a:lnTo>
                    <a:pt x="632" y="449"/>
                  </a:lnTo>
                  <a:lnTo>
                    <a:pt x="634" y="449"/>
                  </a:lnTo>
                  <a:lnTo>
                    <a:pt x="636" y="449"/>
                  </a:lnTo>
                  <a:lnTo>
                    <a:pt x="638" y="447"/>
                  </a:lnTo>
                  <a:lnTo>
                    <a:pt x="636" y="445"/>
                  </a:lnTo>
                  <a:lnTo>
                    <a:pt x="634" y="445"/>
                  </a:lnTo>
                  <a:lnTo>
                    <a:pt x="634" y="443"/>
                  </a:lnTo>
                  <a:lnTo>
                    <a:pt x="634" y="441"/>
                  </a:lnTo>
                  <a:lnTo>
                    <a:pt x="636" y="441"/>
                  </a:lnTo>
                  <a:lnTo>
                    <a:pt x="636" y="439"/>
                  </a:lnTo>
                  <a:lnTo>
                    <a:pt x="634" y="437"/>
                  </a:lnTo>
                  <a:lnTo>
                    <a:pt x="632" y="441"/>
                  </a:lnTo>
                  <a:lnTo>
                    <a:pt x="632" y="443"/>
                  </a:lnTo>
                  <a:lnTo>
                    <a:pt x="630" y="443"/>
                  </a:lnTo>
                  <a:lnTo>
                    <a:pt x="630" y="445"/>
                  </a:lnTo>
                  <a:lnTo>
                    <a:pt x="630" y="447"/>
                  </a:lnTo>
                  <a:lnTo>
                    <a:pt x="628" y="447"/>
                  </a:lnTo>
                  <a:lnTo>
                    <a:pt x="628" y="445"/>
                  </a:lnTo>
                  <a:lnTo>
                    <a:pt x="626" y="445"/>
                  </a:lnTo>
                  <a:lnTo>
                    <a:pt x="624" y="445"/>
                  </a:lnTo>
                  <a:lnTo>
                    <a:pt x="624" y="447"/>
                  </a:lnTo>
                  <a:lnTo>
                    <a:pt x="622" y="447"/>
                  </a:lnTo>
                  <a:lnTo>
                    <a:pt x="620" y="447"/>
                  </a:lnTo>
                  <a:lnTo>
                    <a:pt x="620" y="445"/>
                  </a:lnTo>
                  <a:lnTo>
                    <a:pt x="618" y="447"/>
                  </a:lnTo>
                  <a:lnTo>
                    <a:pt x="616" y="447"/>
                  </a:lnTo>
                  <a:lnTo>
                    <a:pt x="616" y="445"/>
                  </a:lnTo>
                  <a:lnTo>
                    <a:pt x="614" y="445"/>
                  </a:lnTo>
                  <a:lnTo>
                    <a:pt x="610" y="447"/>
                  </a:lnTo>
                  <a:lnTo>
                    <a:pt x="608" y="447"/>
                  </a:lnTo>
                  <a:lnTo>
                    <a:pt x="606" y="447"/>
                  </a:lnTo>
                  <a:lnTo>
                    <a:pt x="604" y="449"/>
                  </a:lnTo>
                  <a:lnTo>
                    <a:pt x="602" y="449"/>
                  </a:lnTo>
                  <a:lnTo>
                    <a:pt x="600" y="449"/>
                  </a:lnTo>
                  <a:lnTo>
                    <a:pt x="598" y="449"/>
                  </a:lnTo>
                  <a:lnTo>
                    <a:pt x="596" y="449"/>
                  </a:lnTo>
                  <a:lnTo>
                    <a:pt x="592" y="449"/>
                  </a:lnTo>
                  <a:lnTo>
                    <a:pt x="592" y="447"/>
                  </a:lnTo>
                  <a:lnTo>
                    <a:pt x="592" y="445"/>
                  </a:lnTo>
                  <a:lnTo>
                    <a:pt x="590" y="445"/>
                  </a:lnTo>
                  <a:lnTo>
                    <a:pt x="588" y="445"/>
                  </a:lnTo>
                  <a:lnTo>
                    <a:pt x="584" y="449"/>
                  </a:lnTo>
                  <a:lnTo>
                    <a:pt x="582" y="449"/>
                  </a:lnTo>
                  <a:lnTo>
                    <a:pt x="582" y="451"/>
                  </a:lnTo>
                  <a:lnTo>
                    <a:pt x="584" y="451"/>
                  </a:lnTo>
                  <a:lnTo>
                    <a:pt x="588" y="453"/>
                  </a:lnTo>
                  <a:lnTo>
                    <a:pt x="590" y="451"/>
                  </a:lnTo>
                  <a:lnTo>
                    <a:pt x="596" y="451"/>
                  </a:lnTo>
                  <a:lnTo>
                    <a:pt x="598" y="449"/>
                  </a:lnTo>
                  <a:lnTo>
                    <a:pt x="596" y="451"/>
                  </a:lnTo>
                  <a:lnTo>
                    <a:pt x="594" y="451"/>
                  </a:lnTo>
                  <a:lnTo>
                    <a:pt x="594" y="453"/>
                  </a:lnTo>
                  <a:lnTo>
                    <a:pt x="594" y="455"/>
                  </a:lnTo>
                  <a:lnTo>
                    <a:pt x="596" y="455"/>
                  </a:lnTo>
                  <a:lnTo>
                    <a:pt x="598" y="455"/>
                  </a:lnTo>
                  <a:lnTo>
                    <a:pt x="600" y="453"/>
                  </a:lnTo>
                  <a:lnTo>
                    <a:pt x="602" y="451"/>
                  </a:lnTo>
                  <a:lnTo>
                    <a:pt x="604" y="451"/>
                  </a:lnTo>
                  <a:lnTo>
                    <a:pt x="604" y="455"/>
                  </a:lnTo>
                  <a:lnTo>
                    <a:pt x="602" y="459"/>
                  </a:lnTo>
                  <a:lnTo>
                    <a:pt x="602" y="457"/>
                  </a:lnTo>
                  <a:lnTo>
                    <a:pt x="600" y="457"/>
                  </a:lnTo>
                  <a:lnTo>
                    <a:pt x="598" y="459"/>
                  </a:lnTo>
                  <a:lnTo>
                    <a:pt x="596" y="461"/>
                  </a:lnTo>
                  <a:lnTo>
                    <a:pt x="594" y="461"/>
                  </a:lnTo>
                  <a:lnTo>
                    <a:pt x="594" y="465"/>
                  </a:lnTo>
                  <a:lnTo>
                    <a:pt x="598" y="467"/>
                  </a:lnTo>
                  <a:lnTo>
                    <a:pt x="602" y="469"/>
                  </a:lnTo>
                  <a:lnTo>
                    <a:pt x="604" y="469"/>
                  </a:lnTo>
                  <a:lnTo>
                    <a:pt x="606" y="473"/>
                  </a:lnTo>
                  <a:lnTo>
                    <a:pt x="606" y="475"/>
                  </a:lnTo>
                  <a:lnTo>
                    <a:pt x="602" y="477"/>
                  </a:lnTo>
                  <a:lnTo>
                    <a:pt x="602" y="475"/>
                  </a:lnTo>
                  <a:lnTo>
                    <a:pt x="600" y="477"/>
                  </a:lnTo>
                  <a:lnTo>
                    <a:pt x="598" y="477"/>
                  </a:lnTo>
                  <a:lnTo>
                    <a:pt x="598" y="479"/>
                  </a:lnTo>
                  <a:lnTo>
                    <a:pt x="596" y="479"/>
                  </a:lnTo>
                  <a:lnTo>
                    <a:pt x="598" y="479"/>
                  </a:lnTo>
                  <a:lnTo>
                    <a:pt x="598" y="477"/>
                  </a:lnTo>
                  <a:lnTo>
                    <a:pt x="600" y="475"/>
                  </a:lnTo>
                  <a:lnTo>
                    <a:pt x="602" y="473"/>
                  </a:lnTo>
                  <a:lnTo>
                    <a:pt x="600" y="473"/>
                  </a:lnTo>
                  <a:lnTo>
                    <a:pt x="600" y="475"/>
                  </a:lnTo>
                  <a:lnTo>
                    <a:pt x="598" y="475"/>
                  </a:lnTo>
                  <a:lnTo>
                    <a:pt x="598" y="471"/>
                  </a:lnTo>
                  <a:lnTo>
                    <a:pt x="594" y="471"/>
                  </a:lnTo>
                  <a:lnTo>
                    <a:pt x="592" y="471"/>
                  </a:lnTo>
                  <a:lnTo>
                    <a:pt x="592" y="469"/>
                  </a:lnTo>
                  <a:lnTo>
                    <a:pt x="592" y="467"/>
                  </a:lnTo>
                  <a:lnTo>
                    <a:pt x="590" y="467"/>
                  </a:lnTo>
                  <a:lnTo>
                    <a:pt x="588" y="465"/>
                  </a:lnTo>
                  <a:lnTo>
                    <a:pt x="586" y="463"/>
                  </a:lnTo>
                  <a:lnTo>
                    <a:pt x="584" y="463"/>
                  </a:lnTo>
                  <a:lnTo>
                    <a:pt x="584" y="465"/>
                  </a:lnTo>
                  <a:lnTo>
                    <a:pt x="586" y="467"/>
                  </a:lnTo>
                  <a:lnTo>
                    <a:pt x="586" y="469"/>
                  </a:lnTo>
                  <a:lnTo>
                    <a:pt x="584" y="471"/>
                  </a:lnTo>
                  <a:lnTo>
                    <a:pt x="586" y="471"/>
                  </a:lnTo>
                  <a:lnTo>
                    <a:pt x="584" y="473"/>
                  </a:lnTo>
                  <a:lnTo>
                    <a:pt x="584" y="475"/>
                  </a:lnTo>
                  <a:lnTo>
                    <a:pt x="582" y="475"/>
                  </a:lnTo>
                  <a:lnTo>
                    <a:pt x="580" y="475"/>
                  </a:lnTo>
                  <a:lnTo>
                    <a:pt x="580" y="473"/>
                  </a:lnTo>
                  <a:lnTo>
                    <a:pt x="580" y="471"/>
                  </a:lnTo>
                  <a:lnTo>
                    <a:pt x="580" y="469"/>
                  </a:lnTo>
                  <a:lnTo>
                    <a:pt x="578" y="469"/>
                  </a:lnTo>
                  <a:lnTo>
                    <a:pt x="576" y="471"/>
                  </a:lnTo>
                  <a:lnTo>
                    <a:pt x="574" y="471"/>
                  </a:lnTo>
                  <a:lnTo>
                    <a:pt x="572" y="473"/>
                  </a:lnTo>
                  <a:lnTo>
                    <a:pt x="572" y="475"/>
                  </a:lnTo>
                  <a:lnTo>
                    <a:pt x="570" y="475"/>
                  </a:lnTo>
                  <a:lnTo>
                    <a:pt x="568" y="475"/>
                  </a:lnTo>
                  <a:lnTo>
                    <a:pt x="566" y="473"/>
                  </a:lnTo>
                  <a:lnTo>
                    <a:pt x="564" y="471"/>
                  </a:lnTo>
                  <a:lnTo>
                    <a:pt x="562" y="471"/>
                  </a:lnTo>
                  <a:lnTo>
                    <a:pt x="560" y="471"/>
                  </a:lnTo>
                  <a:lnTo>
                    <a:pt x="560" y="469"/>
                  </a:lnTo>
                  <a:lnTo>
                    <a:pt x="564" y="469"/>
                  </a:lnTo>
                  <a:lnTo>
                    <a:pt x="564" y="471"/>
                  </a:lnTo>
                  <a:lnTo>
                    <a:pt x="566" y="471"/>
                  </a:lnTo>
                  <a:lnTo>
                    <a:pt x="566" y="469"/>
                  </a:lnTo>
                  <a:lnTo>
                    <a:pt x="562" y="465"/>
                  </a:lnTo>
                  <a:lnTo>
                    <a:pt x="560" y="465"/>
                  </a:lnTo>
                  <a:lnTo>
                    <a:pt x="558" y="465"/>
                  </a:lnTo>
                  <a:lnTo>
                    <a:pt x="558" y="463"/>
                  </a:lnTo>
                  <a:lnTo>
                    <a:pt x="558" y="461"/>
                  </a:lnTo>
                  <a:lnTo>
                    <a:pt x="558" y="459"/>
                  </a:lnTo>
                  <a:lnTo>
                    <a:pt x="556" y="459"/>
                  </a:lnTo>
                  <a:lnTo>
                    <a:pt x="554" y="459"/>
                  </a:lnTo>
                  <a:lnTo>
                    <a:pt x="554" y="457"/>
                  </a:lnTo>
                  <a:lnTo>
                    <a:pt x="552" y="457"/>
                  </a:lnTo>
                  <a:lnTo>
                    <a:pt x="546" y="459"/>
                  </a:lnTo>
                  <a:lnTo>
                    <a:pt x="546" y="461"/>
                  </a:lnTo>
                  <a:lnTo>
                    <a:pt x="546" y="463"/>
                  </a:lnTo>
                  <a:lnTo>
                    <a:pt x="542" y="465"/>
                  </a:lnTo>
                  <a:lnTo>
                    <a:pt x="536" y="463"/>
                  </a:lnTo>
                  <a:lnTo>
                    <a:pt x="534" y="463"/>
                  </a:lnTo>
                  <a:lnTo>
                    <a:pt x="532" y="463"/>
                  </a:lnTo>
                  <a:lnTo>
                    <a:pt x="532" y="461"/>
                  </a:lnTo>
                  <a:lnTo>
                    <a:pt x="530" y="461"/>
                  </a:lnTo>
                  <a:lnTo>
                    <a:pt x="528" y="459"/>
                  </a:lnTo>
                  <a:lnTo>
                    <a:pt x="526" y="459"/>
                  </a:lnTo>
                  <a:lnTo>
                    <a:pt x="524" y="459"/>
                  </a:lnTo>
                  <a:lnTo>
                    <a:pt x="522" y="459"/>
                  </a:lnTo>
                  <a:lnTo>
                    <a:pt x="516" y="459"/>
                  </a:lnTo>
                  <a:lnTo>
                    <a:pt x="514" y="459"/>
                  </a:lnTo>
                  <a:lnTo>
                    <a:pt x="512" y="461"/>
                  </a:lnTo>
                  <a:lnTo>
                    <a:pt x="512" y="459"/>
                  </a:lnTo>
                  <a:lnTo>
                    <a:pt x="512" y="457"/>
                  </a:lnTo>
                  <a:lnTo>
                    <a:pt x="514" y="457"/>
                  </a:lnTo>
                  <a:lnTo>
                    <a:pt x="516" y="455"/>
                  </a:lnTo>
                  <a:lnTo>
                    <a:pt x="516" y="453"/>
                  </a:lnTo>
                  <a:lnTo>
                    <a:pt x="514" y="453"/>
                  </a:lnTo>
                  <a:lnTo>
                    <a:pt x="510" y="457"/>
                  </a:lnTo>
                  <a:lnTo>
                    <a:pt x="510" y="459"/>
                  </a:lnTo>
                  <a:lnTo>
                    <a:pt x="512" y="459"/>
                  </a:lnTo>
                  <a:lnTo>
                    <a:pt x="512" y="461"/>
                  </a:lnTo>
                  <a:lnTo>
                    <a:pt x="510" y="461"/>
                  </a:lnTo>
                  <a:lnTo>
                    <a:pt x="508" y="461"/>
                  </a:lnTo>
                  <a:lnTo>
                    <a:pt x="506" y="461"/>
                  </a:lnTo>
                  <a:lnTo>
                    <a:pt x="502" y="463"/>
                  </a:lnTo>
                  <a:lnTo>
                    <a:pt x="498" y="465"/>
                  </a:lnTo>
                  <a:lnTo>
                    <a:pt x="494" y="467"/>
                  </a:lnTo>
                  <a:lnTo>
                    <a:pt x="492" y="467"/>
                  </a:lnTo>
                  <a:lnTo>
                    <a:pt x="492" y="469"/>
                  </a:lnTo>
                  <a:lnTo>
                    <a:pt x="490" y="469"/>
                  </a:lnTo>
                  <a:lnTo>
                    <a:pt x="490" y="467"/>
                  </a:lnTo>
                  <a:lnTo>
                    <a:pt x="492" y="467"/>
                  </a:lnTo>
                  <a:lnTo>
                    <a:pt x="494" y="465"/>
                  </a:lnTo>
                  <a:lnTo>
                    <a:pt x="496" y="465"/>
                  </a:lnTo>
                  <a:lnTo>
                    <a:pt x="498" y="465"/>
                  </a:lnTo>
                  <a:lnTo>
                    <a:pt x="498" y="463"/>
                  </a:lnTo>
                  <a:lnTo>
                    <a:pt x="496" y="463"/>
                  </a:lnTo>
                  <a:lnTo>
                    <a:pt x="494" y="463"/>
                  </a:lnTo>
                  <a:lnTo>
                    <a:pt x="492" y="463"/>
                  </a:lnTo>
                  <a:lnTo>
                    <a:pt x="494" y="463"/>
                  </a:lnTo>
                  <a:lnTo>
                    <a:pt x="494" y="461"/>
                  </a:lnTo>
                  <a:lnTo>
                    <a:pt x="494" y="459"/>
                  </a:lnTo>
                  <a:lnTo>
                    <a:pt x="492" y="459"/>
                  </a:lnTo>
                  <a:lnTo>
                    <a:pt x="490" y="461"/>
                  </a:lnTo>
                  <a:lnTo>
                    <a:pt x="488" y="459"/>
                  </a:lnTo>
                  <a:lnTo>
                    <a:pt x="488" y="461"/>
                  </a:lnTo>
                  <a:lnTo>
                    <a:pt x="488" y="463"/>
                  </a:lnTo>
                  <a:lnTo>
                    <a:pt x="488" y="467"/>
                  </a:lnTo>
                  <a:lnTo>
                    <a:pt x="488" y="469"/>
                  </a:lnTo>
                  <a:lnTo>
                    <a:pt x="484" y="473"/>
                  </a:lnTo>
                  <a:lnTo>
                    <a:pt x="482" y="477"/>
                  </a:lnTo>
                  <a:lnTo>
                    <a:pt x="478" y="479"/>
                  </a:lnTo>
                  <a:lnTo>
                    <a:pt x="476" y="479"/>
                  </a:lnTo>
                  <a:lnTo>
                    <a:pt x="476" y="481"/>
                  </a:lnTo>
                  <a:lnTo>
                    <a:pt x="470" y="483"/>
                  </a:lnTo>
                  <a:lnTo>
                    <a:pt x="470" y="485"/>
                  </a:lnTo>
                  <a:lnTo>
                    <a:pt x="470" y="483"/>
                  </a:lnTo>
                  <a:lnTo>
                    <a:pt x="468" y="483"/>
                  </a:lnTo>
                  <a:lnTo>
                    <a:pt x="464" y="485"/>
                  </a:lnTo>
                  <a:lnTo>
                    <a:pt x="464" y="487"/>
                  </a:lnTo>
                  <a:lnTo>
                    <a:pt x="466" y="487"/>
                  </a:lnTo>
                  <a:lnTo>
                    <a:pt x="466" y="485"/>
                  </a:lnTo>
                  <a:lnTo>
                    <a:pt x="468" y="485"/>
                  </a:lnTo>
                  <a:lnTo>
                    <a:pt x="466" y="487"/>
                  </a:lnTo>
                  <a:lnTo>
                    <a:pt x="464" y="487"/>
                  </a:lnTo>
                  <a:lnTo>
                    <a:pt x="462" y="487"/>
                  </a:lnTo>
                  <a:lnTo>
                    <a:pt x="462" y="489"/>
                  </a:lnTo>
                  <a:lnTo>
                    <a:pt x="460" y="489"/>
                  </a:lnTo>
                  <a:lnTo>
                    <a:pt x="458" y="489"/>
                  </a:lnTo>
                  <a:lnTo>
                    <a:pt x="458" y="491"/>
                  </a:lnTo>
                  <a:lnTo>
                    <a:pt x="458" y="489"/>
                  </a:lnTo>
                  <a:lnTo>
                    <a:pt x="460" y="489"/>
                  </a:lnTo>
                  <a:lnTo>
                    <a:pt x="462" y="489"/>
                  </a:lnTo>
                  <a:lnTo>
                    <a:pt x="462" y="487"/>
                  </a:lnTo>
                  <a:lnTo>
                    <a:pt x="464" y="487"/>
                  </a:lnTo>
                  <a:lnTo>
                    <a:pt x="462" y="487"/>
                  </a:lnTo>
                  <a:lnTo>
                    <a:pt x="460" y="487"/>
                  </a:lnTo>
                  <a:lnTo>
                    <a:pt x="458" y="487"/>
                  </a:lnTo>
                  <a:lnTo>
                    <a:pt x="460" y="487"/>
                  </a:lnTo>
                  <a:lnTo>
                    <a:pt x="460" y="485"/>
                  </a:lnTo>
                  <a:lnTo>
                    <a:pt x="458" y="485"/>
                  </a:lnTo>
                  <a:lnTo>
                    <a:pt x="456" y="485"/>
                  </a:lnTo>
                  <a:lnTo>
                    <a:pt x="456" y="483"/>
                  </a:lnTo>
                  <a:lnTo>
                    <a:pt x="454" y="483"/>
                  </a:lnTo>
                  <a:lnTo>
                    <a:pt x="454" y="485"/>
                  </a:lnTo>
                  <a:lnTo>
                    <a:pt x="454" y="487"/>
                  </a:lnTo>
                  <a:lnTo>
                    <a:pt x="456" y="487"/>
                  </a:lnTo>
                  <a:lnTo>
                    <a:pt x="454" y="487"/>
                  </a:lnTo>
                  <a:lnTo>
                    <a:pt x="452" y="487"/>
                  </a:lnTo>
                  <a:lnTo>
                    <a:pt x="452" y="485"/>
                  </a:lnTo>
                  <a:lnTo>
                    <a:pt x="450" y="485"/>
                  </a:lnTo>
                  <a:lnTo>
                    <a:pt x="450" y="489"/>
                  </a:lnTo>
                  <a:lnTo>
                    <a:pt x="452" y="489"/>
                  </a:lnTo>
                  <a:lnTo>
                    <a:pt x="454" y="491"/>
                  </a:lnTo>
                  <a:lnTo>
                    <a:pt x="448" y="495"/>
                  </a:lnTo>
                  <a:lnTo>
                    <a:pt x="446" y="495"/>
                  </a:lnTo>
                  <a:lnTo>
                    <a:pt x="446" y="493"/>
                  </a:lnTo>
                  <a:lnTo>
                    <a:pt x="446" y="491"/>
                  </a:lnTo>
                  <a:lnTo>
                    <a:pt x="444" y="491"/>
                  </a:lnTo>
                  <a:lnTo>
                    <a:pt x="444" y="493"/>
                  </a:lnTo>
                  <a:lnTo>
                    <a:pt x="444" y="497"/>
                  </a:lnTo>
                  <a:lnTo>
                    <a:pt x="442" y="497"/>
                  </a:lnTo>
                  <a:lnTo>
                    <a:pt x="440" y="497"/>
                  </a:lnTo>
                  <a:lnTo>
                    <a:pt x="438" y="497"/>
                  </a:lnTo>
                  <a:lnTo>
                    <a:pt x="436" y="497"/>
                  </a:lnTo>
                  <a:lnTo>
                    <a:pt x="434" y="499"/>
                  </a:lnTo>
                  <a:lnTo>
                    <a:pt x="436" y="499"/>
                  </a:lnTo>
                  <a:lnTo>
                    <a:pt x="438" y="497"/>
                  </a:lnTo>
                  <a:lnTo>
                    <a:pt x="438" y="499"/>
                  </a:lnTo>
                  <a:lnTo>
                    <a:pt x="434" y="505"/>
                  </a:lnTo>
                  <a:lnTo>
                    <a:pt x="432" y="505"/>
                  </a:lnTo>
                  <a:lnTo>
                    <a:pt x="430" y="503"/>
                  </a:lnTo>
                  <a:lnTo>
                    <a:pt x="428" y="503"/>
                  </a:lnTo>
                  <a:lnTo>
                    <a:pt x="426" y="503"/>
                  </a:lnTo>
                  <a:lnTo>
                    <a:pt x="428" y="505"/>
                  </a:lnTo>
                  <a:lnTo>
                    <a:pt x="430" y="507"/>
                  </a:lnTo>
                  <a:lnTo>
                    <a:pt x="430" y="509"/>
                  </a:lnTo>
                  <a:lnTo>
                    <a:pt x="426" y="515"/>
                  </a:lnTo>
                  <a:lnTo>
                    <a:pt x="426" y="517"/>
                  </a:lnTo>
                  <a:lnTo>
                    <a:pt x="424" y="517"/>
                  </a:lnTo>
                  <a:lnTo>
                    <a:pt x="424" y="515"/>
                  </a:lnTo>
                  <a:lnTo>
                    <a:pt x="422" y="517"/>
                  </a:lnTo>
                  <a:lnTo>
                    <a:pt x="422" y="515"/>
                  </a:lnTo>
                  <a:lnTo>
                    <a:pt x="422" y="513"/>
                  </a:lnTo>
                  <a:lnTo>
                    <a:pt x="422" y="515"/>
                  </a:lnTo>
                  <a:lnTo>
                    <a:pt x="422" y="517"/>
                  </a:lnTo>
                  <a:lnTo>
                    <a:pt x="422" y="519"/>
                  </a:lnTo>
                  <a:lnTo>
                    <a:pt x="424" y="519"/>
                  </a:lnTo>
                  <a:lnTo>
                    <a:pt x="426" y="519"/>
                  </a:lnTo>
                  <a:lnTo>
                    <a:pt x="424" y="521"/>
                  </a:lnTo>
                  <a:lnTo>
                    <a:pt x="424" y="523"/>
                  </a:lnTo>
                  <a:lnTo>
                    <a:pt x="422" y="525"/>
                  </a:lnTo>
                  <a:lnTo>
                    <a:pt x="422" y="529"/>
                  </a:lnTo>
                  <a:lnTo>
                    <a:pt x="422" y="531"/>
                  </a:lnTo>
                  <a:lnTo>
                    <a:pt x="422" y="535"/>
                  </a:lnTo>
                  <a:lnTo>
                    <a:pt x="422" y="539"/>
                  </a:lnTo>
                  <a:lnTo>
                    <a:pt x="422" y="541"/>
                  </a:lnTo>
                  <a:lnTo>
                    <a:pt x="422" y="543"/>
                  </a:lnTo>
                  <a:lnTo>
                    <a:pt x="422" y="545"/>
                  </a:lnTo>
                  <a:lnTo>
                    <a:pt x="422" y="547"/>
                  </a:lnTo>
                  <a:lnTo>
                    <a:pt x="424" y="547"/>
                  </a:lnTo>
                  <a:lnTo>
                    <a:pt x="424" y="545"/>
                  </a:lnTo>
                  <a:lnTo>
                    <a:pt x="424" y="547"/>
                  </a:lnTo>
                  <a:lnTo>
                    <a:pt x="424" y="549"/>
                  </a:lnTo>
                  <a:lnTo>
                    <a:pt x="422" y="549"/>
                  </a:lnTo>
                  <a:lnTo>
                    <a:pt x="422" y="551"/>
                  </a:lnTo>
                  <a:lnTo>
                    <a:pt x="420" y="551"/>
                  </a:lnTo>
                  <a:lnTo>
                    <a:pt x="418" y="551"/>
                  </a:lnTo>
                  <a:lnTo>
                    <a:pt x="418" y="549"/>
                  </a:lnTo>
                  <a:lnTo>
                    <a:pt x="416" y="547"/>
                  </a:lnTo>
                  <a:lnTo>
                    <a:pt x="414" y="545"/>
                  </a:lnTo>
                  <a:lnTo>
                    <a:pt x="412" y="545"/>
                  </a:lnTo>
                  <a:lnTo>
                    <a:pt x="410" y="545"/>
                  </a:lnTo>
                  <a:lnTo>
                    <a:pt x="408" y="547"/>
                  </a:lnTo>
                  <a:lnTo>
                    <a:pt x="404" y="545"/>
                  </a:lnTo>
                  <a:lnTo>
                    <a:pt x="402" y="545"/>
                  </a:lnTo>
                  <a:lnTo>
                    <a:pt x="400" y="543"/>
                  </a:lnTo>
                  <a:lnTo>
                    <a:pt x="398" y="543"/>
                  </a:lnTo>
                  <a:lnTo>
                    <a:pt x="396" y="543"/>
                  </a:lnTo>
                  <a:lnTo>
                    <a:pt x="394" y="541"/>
                  </a:lnTo>
                  <a:lnTo>
                    <a:pt x="392" y="539"/>
                  </a:lnTo>
                  <a:lnTo>
                    <a:pt x="390" y="539"/>
                  </a:lnTo>
                  <a:lnTo>
                    <a:pt x="388" y="539"/>
                  </a:lnTo>
                  <a:lnTo>
                    <a:pt x="388" y="537"/>
                  </a:lnTo>
                  <a:lnTo>
                    <a:pt x="386" y="531"/>
                  </a:lnTo>
                  <a:lnTo>
                    <a:pt x="386" y="529"/>
                  </a:lnTo>
                  <a:lnTo>
                    <a:pt x="386" y="527"/>
                  </a:lnTo>
                  <a:lnTo>
                    <a:pt x="384" y="523"/>
                  </a:lnTo>
                  <a:lnTo>
                    <a:pt x="384" y="519"/>
                  </a:lnTo>
                  <a:lnTo>
                    <a:pt x="386" y="513"/>
                  </a:lnTo>
                  <a:lnTo>
                    <a:pt x="386" y="511"/>
                  </a:lnTo>
                  <a:lnTo>
                    <a:pt x="384" y="511"/>
                  </a:lnTo>
                  <a:lnTo>
                    <a:pt x="384" y="509"/>
                  </a:lnTo>
                  <a:lnTo>
                    <a:pt x="382" y="509"/>
                  </a:lnTo>
                  <a:lnTo>
                    <a:pt x="382" y="507"/>
                  </a:lnTo>
                  <a:lnTo>
                    <a:pt x="380" y="507"/>
                  </a:lnTo>
                  <a:lnTo>
                    <a:pt x="380" y="505"/>
                  </a:lnTo>
                  <a:lnTo>
                    <a:pt x="380" y="503"/>
                  </a:lnTo>
                  <a:lnTo>
                    <a:pt x="378" y="501"/>
                  </a:lnTo>
                  <a:lnTo>
                    <a:pt x="376" y="497"/>
                  </a:lnTo>
                  <a:lnTo>
                    <a:pt x="374" y="497"/>
                  </a:lnTo>
                  <a:lnTo>
                    <a:pt x="374" y="495"/>
                  </a:lnTo>
                  <a:lnTo>
                    <a:pt x="374" y="493"/>
                  </a:lnTo>
                  <a:lnTo>
                    <a:pt x="374" y="491"/>
                  </a:lnTo>
                  <a:lnTo>
                    <a:pt x="374" y="489"/>
                  </a:lnTo>
                  <a:lnTo>
                    <a:pt x="374" y="487"/>
                  </a:lnTo>
                  <a:lnTo>
                    <a:pt x="374" y="485"/>
                  </a:lnTo>
                  <a:lnTo>
                    <a:pt x="374" y="483"/>
                  </a:lnTo>
                  <a:lnTo>
                    <a:pt x="374" y="481"/>
                  </a:lnTo>
                  <a:lnTo>
                    <a:pt x="372" y="481"/>
                  </a:lnTo>
                  <a:lnTo>
                    <a:pt x="372" y="479"/>
                  </a:lnTo>
                  <a:lnTo>
                    <a:pt x="372" y="477"/>
                  </a:lnTo>
                  <a:lnTo>
                    <a:pt x="372" y="475"/>
                  </a:lnTo>
                  <a:lnTo>
                    <a:pt x="370" y="471"/>
                  </a:lnTo>
                  <a:lnTo>
                    <a:pt x="368" y="469"/>
                  </a:lnTo>
                  <a:lnTo>
                    <a:pt x="366" y="467"/>
                  </a:lnTo>
                  <a:lnTo>
                    <a:pt x="366" y="465"/>
                  </a:lnTo>
                  <a:lnTo>
                    <a:pt x="364" y="465"/>
                  </a:lnTo>
                  <a:lnTo>
                    <a:pt x="362" y="463"/>
                  </a:lnTo>
                  <a:lnTo>
                    <a:pt x="362" y="461"/>
                  </a:lnTo>
                  <a:lnTo>
                    <a:pt x="360" y="461"/>
                  </a:lnTo>
                  <a:lnTo>
                    <a:pt x="362" y="461"/>
                  </a:lnTo>
                  <a:lnTo>
                    <a:pt x="360" y="459"/>
                  </a:lnTo>
                  <a:lnTo>
                    <a:pt x="358" y="459"/>
                  </a:lnTo>
                  <a:lnTo>
                    <a:pt x="356" y="459"/>
                  </a:lnTo>
                  <a:lnTo>
                    <a:pt x="354" y="459"/>
                  </a:lnTo>
                  <a:lnTo>
                    <a:pt x="354" y="457"/>
                  </a:lnTo>
                  <a:lnTo>
                    <a:pt x="352" y="457"/>
                  </a:lnTo>
                  <a:lnTo>
                    <a:pt x="350" y="457"/>
                  </a:lnTo>
                  <a:lnTo>
                    <a:pt x="348" y="457"/>
                  </a:lnTo>
                  <a:lnTo>
                    <a:pt x="346" y="457"/>
                  </a:lnTo>
                  <a:lnTo>
                    <a:pt x="344" y="457"/>
                  </a:lnTo>
                  <a:lnTo>
                    <a:pt x="342" y="455"/>
                  </a:lnTo>
                  <a:lnTo>
                    <a:pt x="342" y="457"/>
                  </a:lnTo>
                  <a:lnTo>
                    <a:pt x="338" y="459"/>
                  </a:lnTo>
                  <a:lnTo>
                    <a:pt x="336" y="459"/>
                  </a:lnTo>
                  <a:lnTo>
                    <a:pt x="334" y="459"/>
                  </a:lnTo>
                  <a:lnTo>
                    <a:pt x="330" y="465"/>
                  </a:lnTo>
                  <a:lnTo>
                    <a:pt x="328" y="469"/>
                  </a:lnTo>
                  <a:lnTo>
                    <a:pt x="326" y="471"/>
                  </a:lnTo>
                  <a:lnTo>
                    <a:pt x="326" y="473"/>
                  </a:lnTo>
                  <a:lnTo>
                    <a:pt x="324" y="475"/>
                  </a:lnTo>
                  <a:lnTo>
                    <a:pt x="322" y="477"/>
                  </a:lnTo>
                  <a:lnTo>
                    <a:pt x="320" y="477"/>
                  </a:lnTo>
                  <a:lnTo>
                    <a:pt x="318" y="477"/>
                  </a:lnTo>
                  <a:lnTo>
                    <a:pt x="316" y="477"/>
                  </a:lnTo>
                  <a:lnTo>
                    <a:pt x="316" y="475"/>
                  </a:lnTo>
                  <a:lnTo>
                    <a:pt x="314" y="475"/>
                  </a:lnTo>
                  <a:lnTo>
                    <a:pt x="310" y="473"/>
                  </a:lnTo>
                  <a:lnTo>
                    <a:pt x="308" y="471"/>
                  </a:lnTo>
                  <a:lnTo>
                    <a:pt x="306" y="469"/>
                  </a:lnTo>
                  <a:lnTo>
                    <a:pt x="304" y="469"/>
                  </a:lnTo>
                  <a:lnTo>
                    <a:pt x="302" y="467"/>
                  </a:lnTo>
                  <a:lnTo>
                    <a:pt x="302" y="465"/>
                  </a:lnTo>
                  <a:lnTo>
                    <a:pt x="300" y="465"/>
                  </a:lnTo>
                  <a:lnTo>
                    <a:pt x="298" y="463"/>
                  </a:lnTo>
                  <a:lnTo>
                    <a:pt x="296" y="461"/>
                  </a:lnTo>
                  <a:lnTo>
                    <a:pt x="296" y="455"/>
                  </a:lnTo>
                  <a:lnTo>
                    <a:pt x="296" y="453"/>
                  </a:lnTo>
                  <a:lnTo>
                    <a:pt x="296" y="451"/>
                  </a:lnTo>
                  <a:lnTo>
                    <a:pt x="298" y="449"/>
                  </a:lnTo>
                  <a:lnTo>
                    <a:pt x="296" y="449"/>
                  </a:lnTo>
                  <a:lnTo>
                    <a:pt x="296" y="447"/>
                  </a:lnTo>
                  <a:lnTo>
                    <a:pt x="296" y="445"/>
                  </a:lnTo>
                  <a:lnTo>
                    <a:pt x="296" y="443"/>
                  </a:lnTo>
                  <a:lnTo>
                    <a:pt x="296" y="441"/>
                  </a:lnTo>
                  <a:lnTo>
                    <a:pt x="294" y="439"/>
                  </a:lnTo>
                  <a:lnTo>
                    <a:pt x="292" y="437"/>
                  </a:lnTo>
                  <a:lnTo>
                    <a:pt x="292" y="435"/>
                  </a:lnTo>
                  <a:lnTo>
                    <a:pt x="290" y="435"/>
                  </a:lnTo>
                  <a:lnTo>
                    <a:pt x="288" y="433"/>
                  </a:lnTo>
                  <a:lnTo>
                    <a:pt x="286" y="431"/>
                  </a:lnTo>
                  <a:lnTo>
                    <a:pt x="284" y="431"/>
                  </a:lnTo>
                  <a:lnTo>
                    <a:pt x="284" y="429"/>
                  </a:lnTo>
                  <a:lnTo>
                    <a:pt x="282" y="427"/>
                  </a:lnTo>
                  <a:lnTo>
                    <a:pt x="282" y="425"/>
                  </a:lnTo>
                  <a:lnTo>
                    <a:pt x="280" y="423"/>
                  </a:lnTo>
                  <a:lnTo>
                    <a:pt x="278" y="421"/>
                  </a:lnTo>
                  <a:lnTo>
                    <a:pt x="278" y="419"/>
                  </a:lnTo>
                  <a:lnTo>
                    <a:pt x="276" y="419"/>
                  </a:lnTo>
                  <a:lnTo>
                    <a:pt x="276" y="417"/>
                  </a:lnTo>
                  <a:lnTo>
                    <a:pt x="276" y="415"/>
                  </a:lnTo>
                  <a:lnTo>
                    <a:pt x="276" y="413"/>
                  </a:lnTo>
                  <a:lnTo>
                    <a:pt x="274" y="411"/>
                  </a:lnTo>
                  <a:lnTo>
                    <a:pt x="272" y="411"/>
                  </a:lnTo>
                  <a:lnTo>
                    <a:pt x="270" y="411"/>
                  </a:lnTo>
                  <a:lnTo>
                    <a:pt x="262" y="411"/>
                  </a:lnTo>
                  <a:lnTo>
                    <a:pt x="260" y="411"/>
                  </a:lnTo>
                  <a:lnTo>
                    <a:pt x="258" y="411"/>
                  </a:lnTo>
                  <a:lnTo>
                    <a:pt x="256" y="411"/>
                  </a:lnTo>
                  <a:lnTo>
                    <a:pt x="254" y="411"/>
                  </a:lnTo>
                  <a:lnTo>
                    <a:pt x="252" y="411"/>
                  </a:lnTo>
                  <a:lnTo>
                    <a:pt x="250" y="411"/>
                  </a:lnTo>
                  <a:lnTo>
                    <a:pt x="248" y="411"/>
                  </a:lnTo>
                  <a:lnTo>
                    <a:pt x="244" y="411"/>
                  </a:lnTo>
                  <a:lnTo>
                    <a:pt x="238" y="411"/>
                  </a:lnTo>
                  <a:lnTo>
                    <a:pt x="236" y="413"/>
                  </a:lnTo>
                  <a:lnTo>
                    <a:pt x="236" y="415"/>
                  </a:lnTo>
                  <a:lnTo>
                    <a:pt x="236" y="417"/>
                  </a:lnTo>
                  <a:lnTo>
                    <a:pt x="234" y="419"/>
                  </a:lnTo>
                  <a:lnTo>
                    <a:pt x="234" y="421"/>
                  </a:lnTo>
                  <a:lnTo>
                    <a:pt x="224" y="421"/>
                  </a:lnTo>
                  <a:lnTo>
                    <a:pt x="224" y="423"/>
                  </a:lnTo>
                  <a:lnTo>
                    <a:pt x="222" y="423"/>
                  </a:lnTo>
                  <a:lnTo>
                    <a:pt x="218" y="423"/>
                  </a:lnTo>
                  <a:lnTo>
                    <a:pt x="218" y="421"/>
                  </a:lnTo>
                  <a:lnTo>
                    <a:pt x="208" y="421"/>
                  </a:lnTo>
                  <a:lnTo>
                    <a:pt x="202" y="421"/>
                  </a:lnTo>
                  <a:lnTo>
                    <a:pt x="194" y="421"/>
                  </a:lnTo>
                  <a:lnTo>
                    <a:pt x="192" y="421"/>
                  </a:lnTo>
                  <a:lnTo>
                    <a:pt x="178" y="421"/>
                  </a:lnTo>
                  <a:lnTo>
                    <a:pt x="172" y="419"/>
                  </a:lnTo>
                  <a:lnTo>
                    <a:pt x="162" y="415"/>
                  </a:lnTo>
                  <a:lnTo>
                    <a:pt x="156" y="413"/>
                  </a:lnTo>
                  <a:lnTo>
                    <a:pt x="152" y="411"/>
                  </a:lnTo>
                  <a:lnTo>
                    <a:pt x="146" y="407"/>
                  </a:lnTo>
                  <a:lnTo>
                    <a:pt x="142" y="407"/>
                  </a:lnTo>
                  <a:lnTo>
                    <a:pt x="138" y="405"/>
                  </a:lnTo>
                  <a:lnTo>
                    <a:pt x="132" y="401"/>
                  </a:lnTo>
                  <a:lnTo>
                    <a:pt x="130" y="401"/>
                  </a:lnTo>
                  <a:lnTo>
                    <a:pt x="126" y="401"/>
                  </a:lnTo>
                  <a:lnTo>
                    <a:pt x="120" y="399"/>
                  </a:lnTo>
                  <a:lnTo>
                    <a:pt x="116" y="397"/>
                  </a:lnTo>
                  <a:lnTo>
                    <a:pt x="112" y="395"/>
                  </a:lnTo>
                  <a:lnTo>
                    <a:pt x="114" y="393"/>
                  </a:lnTo>
                  <a:lnTo>
                    <a:pt x="116" y="391"/>
                  </a:lnTo>
                  <a:lnTo>
                    <a:pt x="116" y="389"/>
                  </a:lnTo>
                  <a:lnTo>
                    <a:pt x="112" y="391"/>
                  </a:lnTo>
                  <a:lnTo>
                    <a:pt x="110" y="391"/>
                  </a:lnTo>
                  <a:lnTo>
                    <a:pt x="106" y="391"/>
                  </a:lnTo>
                  <a:lnTo>
                    <a:pt x="102" y="391"/>
                  </a:lnTo>
                  <a:lnTo>
                    <a:pt x="98" y="391"/>
                  </a:lnTo>
                  <a:lnTo>
                    <a:pt x="90" y="391"/>
                  </a:lnTo>
                  <a:lnTo>
                    <a:pt x="86" y="393"/>
                  </a:lnTo>
                  <a:lnTo>
                    <a:pt x="80" y="393"/>
                  </a:lnTo>
                  <a:lnTo>
                    <a:pt x="76" y="393"/>
                  </a:lnTo>
                  <a:lnTo>
                    <a:pt x="72" y="393"/>
                  </a:lnTo>
                  <a:lnTo>
                    <a:pt x="68" y="395"/>
                  </a:lnTo>
                  <a:lnTo>
                    <a:pt x="66" y="395"/>
                  </a:lnTo>
                  <a:lnTo>
                    <a:pt x="66" y="393"/>
                  </a:lnTo>
                  <a:lnTo>
                    <a:pt x="66" y="391"/>
                  </a:lnTo>
                  <a:lnTo>
                    <a:pt x="68" y="391"/>
                  </a:lnTo>
                  <a:lnTo>
                    <a:pt x="66" y="393"/>
                  </a:lnTo>
                  <a:lnTo>
                    <a:pt x="68" y="393"/>
                  </a:lnTo>
                  <a:lnTo>
                    <a:pt x="68" y="391"/>
                  </a:lnTo>
                  <a:lnTo>
                    <a:pt x="68" y="389"/>
                  </a:lnTo>
                  <a:lnTo>
                    <a:pt x="66" y="389"/>
                  </a:lnTo>
                  <a:lnTo>
                    <a:pt x="66" y="391"/>
                  </a:lnTo>
                  <a:lnTo>
                    <a:pt x="66" y="389"/>
                  </a:lnTo>
                  <a:lnTo>
                    <a:pt x="66" y="387"/>
                  </a:lnTo>
                  <a:lnTo>
                    <a:pt x="68" y="387"/>
                  </a:lnTo>
                  <a:lnTo>
                    <a:pt x="68" y="385"/>
                  </a:lnTo>
                  <a:lnTo>
                    <a:pt x="68" y="383"/>
                  </a:lnTo>
                  <a:lnTo>
                    <a:pt x="68" y="381"/>
                  </a:lnTo>
                  <a:lnTo>
                    <a:pt x="68" y="379"/>
                  </a:lnTo>
                  <a:lnTo>
                    <a:pt x="68" y="377"/>
                  </a:lnTo>
                  <a:lnTo>
                    <a:pt x="66" y="375"/>
                  </a:lnTo>
                  <a:lnTo>
                    <a:pt x="64" y="373"/>
                  </a:lnTo>
                  <a:lnTo>
                    <a:pt x="64" y="371"/>
                  </a:lnTo>
                  <a:lnTo>
                    <a:pt x="62" y="369"/>
                  </a:lnTo>
                  <a:lnTo>
                    <a:pt x="60" y="369"/>
                  </a:lnTo>
                  <a:lnTo>
                    <a:pt x="60" y="367"/>
                  </a:lnTo>
                  <a:lnTo>
                    <a:pt x="58" y="365"/>
                  </a:lnTo>
                  <a:lnTo>
                    <a:pt x="56" y="363"/>
                  </a:lnTo>
                  <a:lnTo>
                    <a:pt x="54" y="363"/>
                  </a:lnTo>
                  <a:lnTo>
                    <a:pt x="54" y="365"/>
                  </a:lnTo>
                  <a:lnTo>
                    <a:pt x="52" y="365"/>
                  </a:lnTo>
                  <a:lnTo>
                    <a:pt x="52" y="363"/>
                  </a:lnTo>
                  <a:lnTo>
                    <a:pt x="52" y="361"/>
                  </a:lnTo>
                  <a:lnTo>
                    <a:pt x="52" y="359"/>
                  </a:lnTo>
                  <a:lnTo>
                    <a:pt x="52" y="357"/>
                  </a:lnTo>
                  <a:lnTo>
                    <a:pt x="50" y="357"/>
                  </a:lnTo>
                  <a:lnTo>
                    <a:pt x="48" y="357"/>
                  </a:lnTo>
                  <a:lnTo>
                    <a:pt x="46" y="357"/>
                  </a:lnTo>
                  <a:lnTo>
                    <a:pt x="44" y="357"/>
                  </a:lnTo>
                  <a:lnTo>
                    <a:pt x="42" y="357"/>
                  </a:lnTo>
                  <a:lnTo>
                    <a:pt x="40" y="355"/>
                  </a:lnTo>
                  <a:lnTo>
                    <a:pt x="38" y="355"/>
                  </a:lnTo>
                  <a:lnTo>
                    <a:pt x="38" y="353"/>
                  </a:lnTo>
                  <a:lnTo>
                    <a:pt x="38" y="351"/>
                  </a:lnTo>
                  <a:lnTo>
                    <a:pt x="36" y="351"/>
                  </a:lnTo>
                  <a:lnTo>
                    <a:pt x="36" y="349"/>
                  </a:lnTo>
                  <a:lnTo>
                    <a:pt x="34" y="349"/>
                  </a:lnTo>
                  <a:lnTo>
                    <a:pt x="32" y="349"/>
                  </a:lnTo>
                  <a:lnTo>
                    <a:pt x="28" y="349"/>
                  </a:lnTo>
                  <a:lnTo>
                    <a:pt x="26" y="349"/>
                  </a:lnTo>
                  <a:lnTo>
                    <a:pt x="24" y="349"/>
                  </a:lnTo>
                  <a:lnTo>
                    <a:pt x="22" y="349"/>
                  </a:lnTo>
                  <a:lnTo>
                    <a:pt x="20" y="349"/>
                  </a:lnTo>
                  <a:lnTo>
                    <a:pt x="18" y="349"/>
                  </a:lnTo>
                  <a:lnTo>
                    <a:pt x="18" y="347"/>
                  </a:lnTo>
                  <a:lnTo>
                    <a:pt x="16" y="347"/>
                  </a:lnTo>
                  <a:lnTo>
                    <a:pt x="16" y="345"/>
                  </a:lnTo>
                  <a:lnTo>
                    <a:pt x="18" y="343"/>
                  </a:lnTo>
                  <a:lnTo>
                    <a:pt x="20" y="339"/>
                  </a:lnTo>
                  <a:lnTo>
                    <a:pt x="20" y="335"/>
                  </a:lnTo>
                  <a:lnTo>
                    <a:pt x="22" y="333"/>
                  </a:lnTo>
                  <a:lnTo>
                    <a:pt x="20" y="331"/>
                  </a:lnTo>
                  <a:lnTo>
                    <a:pt x="18" y="331"/>
                  </a:lnTo>
                  <a:lnTo>
                    <a:pt x="18" y="329"/>
                  </a:lnTo>
                  <a:lnTo>
                    <a:pt x="20" y="327"/>
                  </a:lnTo>
                  <a:lnTo>
                    <a:pt x="18" y="325"/>
                  </a:lnTo>
                  <a:lnTo>
                    <a:pt x="18" y="323"/>
                  </a:lnTo>
                  <a:lnTo>
                    <a:pt x="16" y="323"/>
                  </a:lnTo>
                  <a:lnTo>
                    <a:pt x="16" y="319"/>
                  </a:lnTo>
                  <a:lnTo>
                    <a:pt x="14" y="319"/>
                  </a:lnTo>
                  <a:lnTo>
                    <a:pt x="14" y="317"/>
                  </a:lnTo>
                  <a:lnTo>
                    <a:pt x="14" y="315"/>
                  </a:lnTo>
                  <a:lnTo>
                    <a:pt x="12" y="313"/>
                  </a:lnTo>
                  <a:lnTo>
                    <a:pt x="14" y="311"/>
                  </a:lnTo>
                  <a:lnTo>
                    <a:pt x="12" y="307"/>
                  </a:lnTo>
                  <a:lnTo>
                    <a:pt x="10" y="307"/>
                  </a:lnTo>
                  <a:lnTo>
                    <a:pt x="10" y="305"/>
                  </a:lnTo>
                  <a:lnTo>
                    <a:pt x="8" y="305"/>
                  </a:lnTo>
                  <a:lnTo>
                    <a:pt x="10" y="303"/>
                  </a:lnTo>
                  <a:lnTo>
                    <a:pt x="10" y="301"/>
                  </a:lnTo>
                  <a:lnTo>
                    <a:pt x="10" y="299"/>
                  </a:lnTo>
                  <a:lnTo>
                    <a:pt x="12" y="297"/>
                  </a:lnTo>
                  <a:lnTo>
                    <a:pt x="14" y="297"/>
                  </a:lnTo>
                  <a:lnTo>
                    <a:pt x="16" y="295"/>
                  </a:lnTo>
                  <a:lnTo>
                    <a:pt x="16" y="293"/>
                  </a:lnTo>
                  <a:lnTo>
                    <a:pt x="16" y="291"/>
                  </a:lnTo>
                  <a:lnTo>
                    <a:pt x="16" y="289"/>
                  </a:lnTo>
                  <a:lnTo>
                    <a:pt x="14" y="289"/>
                  </a:lnTo>
                  <a:lnTo>
                    <a:pt x="12" y="289"/>
                  </a:lnTo>
                  <a:lnTo>
                    <a:pt x="10" y="289"/>
                  </a:lnTo>
                  <a:lnTo>
                    <a:pt x="10" y="287"/>
                  </a:lnTo>
                  <a:lnTo>
                    <a:pt x="8" y="283"/>
                  </a:lnTo>
                  <a:lnTo>
                    <a:pt x="8" y="281"/>
                  </a:lnTo>
                  <a:lnTo>
                    <a:pt x="10" y="281"/>
                  </a:lnTo>
                  <a:lnTo>
                    <a:pt x="10" y="279"/>
                  </a:lnTo>
                  <a:lnTo>
                    <a:pt x="10" y="277"/>
                  </a:lnTo>
                  <a:lnTo>
                    <a:pt x="10" y="275"/>
                  </a:lnTo>
                  <a:lnTo>
                    <a:pt x="10" y="277"/>
                  </a:lnTo>
                  <a:lnTo>
                    <a:pt x="8" y="275"/>
                  </a:lnTo>
                  <a:lnTo>
                    <a:pt x="10" y="275"/>
                  </a:lnTo>
                  <a:lnTo>
                    <a:pt x="10" y="273"/>
                  </a:lnTo>
                  <a:lnTo>
                    <a:pt x="12" y="271"/>
                  </a:lnTo>
                  <a:lnTo>
                    <a:pt x="12" y="269"/>
                  </a:lnTo>
                  <a:lnTo>
                    <a:pt x="14" y="269"/>
                  </a:lnTo>
                  <a:lnTo>
                    <a:pt x="14" y="271"/>
                  </a:lnTo>
                  <a:lnTo>
                    <a:pt x="12" y="273"/>
                  </a:lnTo>
                  <a:lnTo>
                    <a:pt x="16" y="277"/>
                  </a:lnTo>
                  <a:lnTo>
                    <a:pt x="18" y="277"/>
                  </a:lnTo>
                  <a:lnTo>
                    <a:pt x="18" y="275"/>
                  </a:lnTo>
                  <a:lnTo>
                    <a:pt x="18" y="273"/>
                  </a:lnTo>
                  <a:lnTo>
                    <a:pt x="18" y="271"/>
                  </a:lnTo>
                  <a:lnTo>
                    <a:pt x="16" y="269"/>
                  </a:lnTo>
                  <a:lnTo>
                    <a:pt x="16" y="265"/>
                  </a:lnTo>
                  <a:lnTo>
                    <a:pt x="18" y="265"/>
                  </a:lnTo>
                  <a:lnTo>
                    <a:pt x="20" y="263"/>
                  </a:lnTo>
                  <a:lnTo>
                    <a:pt x="22" y="263"/>
                  </a:lnTo>
                  <a:lnTo>
                    <a:pt x="24" y="263"/>
                  </a:lnTo>
                  <a:lnTo>
                    <a:pt x="26" y="263"/>
                  </a:lnTo>
                  <a:lnTo>
                    <a:pt x="28" y="263"/>
                  </a:lnTo>
                  <a:lnTo>
                    <a:pt x="30" y="263"/>
                  </a:lnTo>
                  <a:lnTo>
                    <a:pt x="32" y="263"/>
                  </a:lnTo>
                  <a:lnTo>
                    <a:pt x="32" y="261"/>
                  </a:lnTo>
                  <a:lnTo>
                    <a:pt x="34" y="261"/>
                  </a:lnTo>
                  <a:lnTo>
                    <a:pt x="36" y="263"/>
                  </a:lnTo>
                  <a:lnTo>
                    <a:pt x="34" y="261"/>
                  </a:lnTo>
                  <a:lnTo>
                    <a:pt x="32" y="261"/>
                  </a:lnTo>
                  <a:lnTo>
                    <a:pt x="32" y="263"/>
                  </a:lnTo>
                  <a:lnTo>
                    <a:pt x="30" y="263"/>
                  </a:lnTo>
                  <a:lnTo>
                    <a:pt x="28" y="261"/>
                  </a:lnTo>
                  <a:lnTo>
                    <a:pt x="26" y="263"/>
                  </a:lnTo>
                  <a:lnTo>
                    <a:pt x="26" y="261"/>
                  </a:lnTo>
                  <a:lnTo>
                    <a:pt x="24" y="261"/>
                  </a:lnTo>
                  <a:lnTo>
                    <a:pt x="22" y="263"/>
                  </a:lnTo>
                  <a:lnTo>
                    <a:pt x="20" y="261"/>
                  </a:lnTo>
                  <a:lnTo>
                    <a:pt x="18" y="261"/>
                  </a:lnTo>
                  <a:lnTo>
                    <a:pt x="16" y="261"/>
                  </a:lnTo>
                  <a:lnTo>
                    <a:pt x="14" y="265"/>
                  </a:lnTo>
                  <a:lnTo>
                    <a:pt x="14" y="267"/>
                  </a:lnTo>
                  <a:lnTo>
                    <a:pt x="14" y="269"/>
                  </a:lnTo>
                  <a:lnTo>
                    <a:pt x="12" y="269"/>
                  </a:lnTo>
                  <a:lnTo>
                    <a:pt x="10" y="267"/>
                  </a:lnTo>
                  <a:lnTo>
                    <a:pt x="8" y="265"/>
                  </a:lnTo>
                  <a:lnTo>
                    <a:pt x="8" y="263"/>
                  </a:lnTo>
                  <a:lnTo>
                    <a:pt x="6" y="263"/>
                  </a:lnTo>
                  <a:lnTo>
                    <a:pt x="4" y="263"/>
                  </a:lnTo>
                  <a:lnTo>
                    <a:pt x="6" y="263"/>
                  </a:lnTo>
                  <a:lnTo>
                    <a:pt x="8" y="259"/>
                  </a:lnTo>
                  <a:lnTo>
                    <a:pt x="8" y="261"/>
                  </a:lnTo>
                  <a:close/>
                </a:path>
              </a:pathLst>
            </a:custGeom>
            <a:solidFill>
              <a:schemeClr val="tx2"/>
            </a:solidFill>
            <a:ln w="3175">
              <a:solidFill>
                <a:schemeClr val="bg1"/>
              </a:solidFill>
              <a:prstDash val="sysDot"/>
              <a:round/>
              <a:headEnd/>
              <a:tailEnd/>
            </a:ln>
          </p:spPr>
          <p:txBody>
            <a:bodyPr/>
            <a:lstStyle/>
            <a:p>
              <a:endParaRPr lang="de-DE" sz="2400" dirty="0">
                <a:solidFill>
                  <a:srgbClr val="000000"/>
                </a:solidFill>
              </a:endParaRPr>
            </a:p>
          </p:txBody>
        </p:sp>
        <p:sp>
          <p:nvSpPr>
            <p:cNvPr id="1283" name="Freeform 2510"/>
            <p:cNvSpPr>
              <a:spLocks/>
            </p:cNvSpPr>
            <p:nvPr/>
          </p:nvSpPr>
          <p:spPr bwMode="auto">
            <a:xfrm>
              <a:off x="2269168" y="3113619"/>
              <a:ext cx="15522" cy="26217"/>
            </a:xfrm>
            <a:custGeom>
              <a:avLst/>
              <a:gdLst>
                <a:gd name="T0" fmla="*/ 2147483647 w 16"/>
                <a:gd name="T1" fmla="*/ 2147483647 h 26"/>
                <a:gd name="T2" fmla="*/ 2147483647 w 16"/>
                <a:gd name="T3" fmla="*/ 2147483647 h 26"/>
                <a:gd name="T4" fmla="*/ 2147483647 w 16"/>
                <a:gd name="T5" fmla="*/ 2147483647 h 26"/>
                <a:gd name="T6" fmla="*/ 2147483647 w 16"/>
                <a:gd name="T7" fmla="*/ 2147483647 h 26"/>
                <a:gd name="T8" fmla="*/ 2147483647 w 16"/>
                <a:gd name="T9" fmla="*/ 2147483647 h 26"/>
                <a:gd name="T10" fmla="*/ 2147483647 w 16"/>
                <a:gd name="T11" fmla="*/ 2147483647 h 26"/>
                <a:gd name="T12" fmla="*/ 2147483647 w 16"/>
                <a:gd name="T13" fmla="*/ 2147483647 h 26"/>
                <a:gd name="T14" fmla="*/ 2147483647 w 16"/>
                <a:gd name="T15" fmla="*/ 2147483647 h 26"/>
                <a:gd name="T16" fmla="*/ 2147483647 w 16"/>
                <a:gd name="T17" fmla="*/ 2147483647 h 26"/>
                <a:gd name="T18" fmla="*/ 2147483647 w 16"/>
                <a:gd name="T19" fmla="*/ 2147483647 h 26"/>
                <a:gd name="T20" fmla="*/ 2147483647 w 16"/>
                <a:gd name="T21" fmla="*/ 2147483647 h 26"/>
                <a:gd name="T22" fmla="*/ 2147483647 w 16"/>
                <a:gd name="T23" fmla="*/ 2147483647 h 26"/>
                <a:gd name="T24" fmla="*/ 2147483647 w 16"/>
                <a:gd name="T25" fmla="*/ 2147483647 h 26"/>
                <a:gd name="T26" fmla="*/ 2147483647 w 16"/>
                <a:gd name="T27" fmla="*/ 2147483647 h 26"/>
                <a:gd name="T28" fmla="*/ 2147483647 w 16"/>
                <a:gd name="T29" fmla="*/ 2147483647 h 26"/>
                <a:gd name="T30" fmla="*/ 2147483647 w 16"/>
                <a:gd name="T31" fmla="*/ 2147483647 h 26"/>
                <a:gd name="T32" fmla="*/ 2147483647 w 16"/>
                <a:gd name="T33" fmla="*/ 2147483647 h 26"/>
                <a:gd name="T34" fmla="*/ 0 w 16"/>
                <a:gd name="T35" fmla="*/ 2147483647 h 26"/>
                <a:gd name="T36" fmla="*/ 0 w 16"/>
                <a:gd name="T37" fmla="*/ 2147483647 h 26"/>
                <a:gd name="T38" fmla="*/ 2147483647 w 16"/>
                <a:gd name="T39" fmla="*/ 0 h 26"/>
                <a:gd name="T40" fmla="*/ 2147483647 w 16"/>
                <a:gd name="T41" fmla="*/ 0 h 26"/>
                <a:gd name="T42" fmla="*/ 2147483647 w 16"/>
                <a:gd name="T43" fmla="*/ 2147483647 h 26"/>
                <a:gd name="T44" fmla="*/ 2147483647 w 16"/>
                <a:gd name="T45" fmla="*/ 2147483647 h 26"/>
                <a:gd name="T46" fmla="*/ 2147483647 w 16"/>
                <a:gd name="T47" fmla="*/ 2147483647 h 26"/>
                <a:gd name="T48" fmla="*/ 2147483647 w 16"/>
                <a:gd name="T49" fmla="*/ 2147483647 h 26"/>
                <a:gd name="T50" fmla="*/ 2147483647 w 16"/>
                <a:gd name="T51" fmla="*/ 2147483647 h 26"/>
                <a:gd name="T52" fmla="*/ 2147483647 w 16"/>
                <a:gd name="T53" fmla="*/ 2147483647 h 26"/>
                <a:gd name="T54" fmla="*/ 2147483647 w 16"/>
                <a:gd name="T55" fmla="*/ 2147483647 h 26"/>
                <a:gd name="T56" fmla="*/ 2147483647 w 16"/>
                <a:gd name="T57" fmla="*/ 2147483647 h 26"/>
                <a:gd name="T58" fmla="*/ 2147483647 w 16"/>
                <a:gd name="T59" fmla="*/ 2147483647 h 26"/>
                <a:gd name="T60" fmla="*/ 2147483647 w 16"/>
                <a:gd name="T61" fmla="*/ 2147483647 h 26"/>
                <a:gd name="T62" fmla="*/ 2147483647 w 16"/>
                <a:gd name="T63" fmla="*/ 2147483647 h 26"/>
                <a:gd name="T64" fmla="*/ 2147483647 w 16"/>
                <a:gd name="T65" fmla="*/ 2147483647 h 26"/>
                <a:gd name="T66" fmla="*/ 2147483647 w 16"/>
                <a:gd name="T67" fmla="*/ 2147483647 h 26"/>
                <a:gd name="T68" fmla="*/ 2147483647 w 16"/>
                <a:gd name="T69" fmla="*/ 2147483647 h 26"/>
                <a:gd name="T70" fmla="*/ 2147483647 w 16"/>
                <a:gd name="T71" fmla="*/ 2147483647 h 26"/>
                <a:gd name="T72" fmla="*/ 2147483647 w 16"/>
                <a:gd name="T73" fmla="*/ 2147483647 h 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16"/>
                <a:gd name="T112" fmla="*/ 0 h 26"/>
                <a:gd name="T113" fmla="*/ 16 w 16"/>
                <a:gd name="T114" fmla="*/ 26 h 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16" h="26">
                  <a:moveTo>
                    <a:pt x="8" y="26"/>
                  </a:moveTo>
                  <a:lnTo>
                    <a:pt x="6" y="26"/>
                  </a:lnTo>
                  <a:lnTo>
                    <a:pt x="4" y="26"/>
                  </a:lnTo>
                  <a:lnTo>
                    <a:pt x="2" y="26"/>
                  </a:lnTo>
                  <a:lnTo>
                    <a:pt x="2" y="24"/>
                  </a:lnTo>
                  <a:lnTo>
                    <a:pt x="2" y="22"/>
                  </a:lnTo>
                  <a:lnTo>
                    <a:pt x="2" y="20"/>
                  </a:lnTo>
                  <a:lnTo>
                    <a:pt x="6" y="18"/>
                  </a:lnTo>
                  <a:lnTo>
                    <a:pt x="8" y="18"/>
                  </a:lnTo>
                  <a:lnTo>
                    <a:pt x="10" y="18"/>
                  </a:lnTo>
                  <a:lnTo>
                    <a:pt x="10" y="16"/>
                  </a:lnTo>
                  <a:lnTo>
                    <a:pt x="10" y="14"/>
                  </a:lnTo>
                  <a:lnTo>
                    <a:pt x="4" y="10"/>
                  </a:lnTo>
                  <a:lnTo>
                    <a:pt x="4" y="8"/>
                  </a:lnTo>
                  <a:lnTo>
                    <a:pt x="4" y="6"/>
                  </a:lnTo>
                  <a:lnTo>
                    <a:pt x="4" y="4"/>
                  </a:lnTo>
                  <a:lnTo>
                    <a:pt x="2" y="4"/>
                  </a:lnTo>
                  <a:lnTo>
                    <a:pt x="0" y="4"/>
                  </a:lnTo>
                  <a:lnTo>
                    <a:pt x="0" y="2"/>
                  </a:lnTo>
                  <a:lnTo>
                    <a:pt x="4" y="0"/>
                  </a:lnTo>
                  <a:lnTo>
                    <a:pt x="6" y="0"/>
                  </a:lnTo>
                  <a:lnTo>
                    <a:pt x="6" y="2"/>
                  </a:lnTo>
                  <a:lnTo>
                    <a:pt x="8" y="4"/>
                  </a:lnTo>
                  <a:lnTo>
                    <a:pt x="8" y="6"/>
                  </a:lnTo>
                  <a:lnTo>
                    <a:pt x="8" y="8"/>
                  </a:lnTo>
                  <a:lnTo>
                    <a:pt x="10" y="10"/>
                  </a:lnTo>
                  <a:lnTo>
                    <a:pt x="12" y="10"/>
                  </a:lnTo>
                  <a:lnTo>
                    <a:pt x="14" y="12"/>
                  </a:lnTo>
                  <a:lnTo>
                    <a:pt x="14" y="14"/>
                  </a:lnTo>
                  <a:lnTo>
                    <a:pt x="14" y="16"/>
                  </a:lnTo>
                  <a:lnTo>
                    <a:pt x="16" y="18"/>
                  </a:lnTo>
                  <a:lnTo>
                    <a:pt x="16" y="20"/>
                  </a:lnTo>
                  <a:lnTo>
                    <a:pt x="16" y="24"/>
                  </a:lnTo>
                  <a:lnTo>
                    <a:pt x="14" y="24"/>
                  </a:lnTo>
                  <a:lnTo>
                    <a:pt x="10" y="26"/>
                  </a:lnTo>
                  <a:lnTo>
                    <a:pt x="8" y="26"/>
                  </a:lnTo>
                  <a:close/>
                </a:path>
              </a:pathLst>
            </a:custGeom>
            <a:solidFill>
              <a:schemeClr val="bg1">
                <a:lumMod val="85000"/>
              </a:schemeClr>
            </a:solidFill>
            <a:ln w="3175">
              <a:solidFill>
                <a:schemeClr val="bg1"/>
              </a:solidFill>
              <a:prstDash val="sysDot"/>
              <a:round/>
              <a:headEnd/>
              <a:tailEnd/>
            </a:ln>
          </p:spPr>
          <p:txBody>
            <a:bodyPr/>
            <a:lstStyle/>
            <a:p>
              <a:endParaRPr lang="de-DE" sz="2400" dirty="0">
                <a:solidFill>
                  <a:srgbClr val="000000"/>
                </a:solidFill>
              </a:endParaRPr>
            </a:p>
          </p:txBody>
        </p:sp>
        <p:sp>
          <p:nvSpPr>
            <p:cNvPr id="1284" name="Freeform 2511"/>
            <p:cNvSpPr>
              <a:spLocks/>
            </p:cNvSpPr>
            <p:nvPr/>
          </p:nvSpPr>
          <p:spPr bwMode="auto">
            <a:xfrm>
              <a:off x="2284691" y="3120173"/>
              <a:ext cx="5645" cy="4917"/>
            </a:xfrm>
            <a:custGeom>
              <a:avLst/>
              <a:gdLst>
                <a:gd name="T0" fmla="*/ 2147483647 w 6"/>
                <a:gd name="T1" fmla="*/ 2147483647 h 4"/>
                <a:gd name="T2" fmla="*/ 2147483647 w 6"/>
                <a:gd name="T3" fmla="*/ 2147483647 h 4"/>
                <a:gd name="T4" fmla="*/ 2147483647 w 6"/>
                <a:gd name="T5" fmla="*/ 2147483647 h 4"/>
                <a:gd name="T6" fmla="*/ 0 w 6"/>
                <a:gd name="T7" fmla="*/ 2147483647 h 4"/>
                <a:gd name="T8" fmla="*/ 0 w 6"/>
                <a:gd name="T9" fmla="*/ 2147483647 h 4"/>
                <a:gd name="T10" fmla="*/ 0 w 6"/>
                <a:gd name="T11" fmla="*/ 2147483647 h 4"/>
                <a:gd name="T12" fmla="*/ 0 w 6"/>
                <a:gd name="T13" fmla="*/ 0 h 4"/>
                <a:gd name="T14" fmla="*/ 2147483647 w 6"/>
                <a:gd name="T15" fmla="*/ 2147483647 h 4"/>
                <a:gd name="T16" fmla="*/ 2147483647 w 6"/>
                <a:gd name="T17" fmla="*/ 2147483647 h 4"/>
                <a:gd name="T18" fmla="*/ 2147483647 w 6"/>
                <a:gd name="T19" fmla="*/ 2147483647 h 4"/>
                <a:gd name="T20" fmla="*/ 2147483647 w 6"/>
                <a:gd name="T21" fmla="*/ 2147483647 h 4"/>
                <a:gd name="T22" fmla="*/ 2147483647 w 6"/>
                <a:gd name="T23" fmla="*/ 2147483647 h 4"/>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6"/>
                <a:gd name="T37" fmla="*/ 0 h 4"/>
                <a:gd name="T38" fmla="*/ 6 w 6"/>
                <a:gd name="T39" fmla="*/ 4 h 4"/>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6" h="4">
                  <a:moveTo>
                    <a:pt x="6" y="4"/>
                  </a:moveTo>
                  <a:lnTo>
                    <a:pt x="4" y="4"/>
                  </a:lnTo>
                  <a:lnTo>
                    <a:pt x="2" y="4"/>
                  </a:lnTo>
                  <a:lnTo>
                    <a:pt x="0" y="4"/>
                  </a:lnTo>
                  <a:lnTo>
                    <a:pt x="0" y="2"/>
                  </a:lnTo>
                  <a:lnTo>
                    <a:pt x="0" y="0"/>
                  </a:lnTo>
                  <a:lnTo>
                    <a:pt x="2" y="2"/>
                  </a:lnTo>
                  <a:lnTo>
                    <a:pt x="4" y="2"/>
                  </a:lnTo>
                  <a:lnTo>
                    <a:pt x="6" y="2"/>
                  </a:lnTo>
                  <a:lnTo>
                    <a:pt x="6" y="4"/>
                  </a:lnTo>
                  <a:close/>
                </a:path>
              </a:pathLst>
            </a:custGeom>
            <a:solidFill>
              <a:schemeClr val="bg1">
                <a:lumMod val="85000"/>
              </a:schemeClr>
            </a:solidFill>
            <a:ln w="3175">
              <a:solidFill>
                <a:schemeClr val="bg1"/>
              </a:solidFill>
              <a:prstDash val="sysDot"/>
              <a:round/>
              <a:headEnd/>
              <a:tailEnd/>
            </a:ln>
          </p:spPr>
          <p:txBody>
            <a:bodyPr/>
            <a:lstStyle/>
            <a:p>
              <a:endParaRPr lang="de-DE" sz="2400" dirty="0">
                <a:solidFill>
                  <a:srgbClr val="000000"/>
                </a:solidFill>
              </a:endParaRPr>
            </a:p>
          </p:txBody>
        </p:sp>
        <p:sp>
          <p:nvSpPr>
            <p:cNvPr id="1285" name="Freeform 2512"/>
            <p:cNvSpPr>
              <a:spLocks/>
            </p:cNvSpPr>
            <p:nvPr/>
          </p:nvSpPr>
          <p:spPr bwMode="auto">
            <a:xfrm>
              <a:off x="2266346" y="3125089"/>
              <a:ext cx="5645" cy="3277"/>
            </a:xfrm>
            <a:custGeom>
              <a:avLst/>
              <a:gdLst>
                <a:gd name="T0" fmla="*/ 2147483647 w 6"/>
                <a:gd name="T1" fmla="*/ 2147483647 h 4"/>
                <a:gd name="T2" fmla="*/ 2147483647 w 6"/>
                <a:gd name="T3" fmla="*/ 2147483647 h 4"/>
                <a:gd name="T4" fmla="*/ 0 w 6"/>
                <a:gd name="T5" fmla="*/ 2147483647 h 4"/>
                <a:gd name="T6" fmla="*/ 0 w 6"/>
                <a:gd name="T7" fmla="*/ 0 h 4"/>
                <a:gd name="T8" fmla="*/ 0 w 6"/>
                <a:gd name="T9" fmla="*/ 0 h 4"/>
                <a:gd name="T10" fmla="*/ 2147483647 w 6"/>
                <a:gd name="T11" fmla="*/ 0 h 4"/>
                <a:gd name="T12" fmla="*/ 2147483647 w 6"/>
                <a:gd name="T13" fmla="*/ 0 h 4"/>
                <a:gd name="T14" fmla="*/ 2147483647 w 6"/>
                <a:gd name="T15" fmla="*/ 0 h 4"/>
                <a:gd name="T16" fmla="*/ 2147483647 w 6"/>
                <a:gd name="T17" fmla="*/ 2147483647 h 4"/>
                <a:gd name="T18" fmla="*/ 2147483647 w 6"/>
                <a:gd name="T19" fmla="*/ 2147483647 h 4"/>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6"/>
                <a:gd name="T31" fmla="*/ 0 h 4"/>
                <a:gd name="T32" fmla="*/ 6 w 6"/>
                <a:gd name="T33" fmla="*/ 4 h 4"/>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6" h="4">
                  <a:moveTo>
                    <a:pt x="4" y="4"/>
                  </a:moveTo>
                  <a:lnTo>
                    <a:pt x="2" y="2"/>
                  </a:lnTo>
                  <a:lnTo>
                    <a:pt x="0" y="2"/>
                  </a:lnTo>
                  <a:lnTo>
                    <a:pt x="0" y="0"/>
                  </a:lnTo>
                  <a:lnTo>
                    <a:pt x="4" y="0"/>
                  </a:lnTo>
                  <a:lnTo>
                    <a:pt x="6" y="0"/>
                  </a:lnTo>
                  <a:lnTo>
                    <a:pt x="6" y="2"/>
                  </a:lnTo>
                  <a:lnTo>
                    <a:pt x="4" y="4"/>
                  </a:lnTo>
                  <a:close/>
                </a:path>
              </a:pathLst>
            </a:custGeom>
            <a:solidFill>
              <a:schemeClr val="bg1">
                <a:lumMod val="85000"/>
              </a:schemeClr>
            </a:solidFill>
            <a:ln w="3175">
              <a:solidFill>
                <a:schemeClr val="bg1"/>
              </a:solidFill>
              <a:prstDash val="sysDot"/>
              <a:round/>
              <a:headEnd/>
              <a:tailEnd/>
            </a:ln>
          </p:spPr>
          <p:txBody>
            <a:bodyPr/>
            <a:lstStyle/>
            <a:p>
              <a:endParaRPr lang="de-DE" sz="2400" dirty="0">
                <a:solidFill>
                  <a:srgbClr val="000000"/>
                </a:solidFill>
              </a:endParaRPr>
            </a:p>
          </p:txBody>
        </p:sp>
        <p:sp>
          <p:nvSpPr>
            <p:cNvPr id="1286" name="Freeform 2513"/>
            <p:cNvSpPr>
              <a:spLocks/>
            </p:cNvSpPr>
            <p:nvPr/>
          </p:nvSpPr>
          <p:spPr bwMode="auto">
            <a:xfrm>
              <a:off x="2290334" y="3128366"/>
              <a:ext cx="8466" cy="6555"/>
            </a:xfrm>
            <a:custGeom>
              <a:avLst/>
              <a:gdLst>
                <a:gd name="T0" fmla="*/ 2147483647 w 8"/>
                <a:gd name="T1" fmla="*/ 2147483647 h 6"/>
                <a:gd name="T2" fmla="*/ 2147483647 w 8"/>
                <a:gd name="T3" fmla="*/ 2147483647 h 6"/>
                <a:gd name="T4" fmla="*/ 0 w 8"/>
                <a:gd name="T5" fmla="*/ 2147483647 h 6"/>
                <a:gd name="T6" fmla="*/ 0 w 8"/>
                <a:gd name="T7" fmla="*/ 2147483647 h 6"/>
                <a:gd name="T8" fmla="*/ 2147483647 w 8"/>
                <a:gd name="T9" fmla="*/ 0 h 6"/>
                <a:gd name="T10" fmla="*/ 2147483647 w 8"/>
                <a:gd name="T11" fmla="*/ 0 h 6"/>
                <a:gd name="T12" fmla="*/ 2147483647 w 8"/>
                <a:gd name="T13" fmla="*/ 0 h 6"/>
                <a:gd name="T14" fmla="*/ 2147483647 w 8"/>
                <a:gd name="T15" fmla="*/ 2147483647 h 6"/>
                <a:gd name="T16" fmla="*/ 2147483647 w 8"/>
                <a:gd name="T17" fmla="*/ 2147483647 h 6"/>
                <a:gd name="T18" fmla="*/ 2147483647 w 8"/>
                <a:gd name="T19" fmla="*/ 2147483647 h 6"/>
                <a:gd name="T20" fmla="*/ 2147483647 w 8"/>
                <a:gd name="T21" fmla="*/ 2147483647 h 6"/>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8"/>
                <a:gd name="T34" fmla="*/ 0 h 6"/>
                <a:gd name="T35" fmla="*/ 8 w 8"/>
                <a:gd name="T36" fmla="*/ 6 h 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8" h="6">
                  <a:moveTo>
                    <a:pt x="4" y="6"/>
                  </a:moveTo>
                  <a:lnTo>
                    <a:pt x="2" y="6"/>
                  </a:lnTo>
                  <a:lnTo>
                    <a:pt x="0" y="4"/>
                  </a:lnTo>
                  <a:lnTo>
                    <a:pt x="0" y="2"/>
                  </a:lnTo>
                  <a:lnTo>
                    <a:pt x="2" y="0"/>
                  </a:lnTo>
                  <a:lnTo>
                    <a:pt x="6" y="0"/>
                  </a:lnTo>
                  <a:lnTo>
                    <a:pt x="8" y="0"/>
                  </a:lnTo>
                  <a:lnTo>
                    <a:pt x="8" y="2"/>
                  </a:lnTo>
                  <a:lnTo>
                    <a:pt x="8" y="4"/>
                  </a:lnTo>
                  <a:lnTo>
                    <a:pt x="6" y="6"/>
                  </a:lnTo>
                  <a:lnTo>
                    <a:pt x="4" y="6"/>
                  </a:lnTo>
                  <a:close/>
                </a:path>
              </a:pathLst>
            </a:custGeom>
            <a:solidFill>
              <a:schemeClr val="bg1">
                <a:lumMod val="85000"/>
              </a:schemeClr>
            </a:solidFill>
            <a:ln w="3175">
              <a:solidFill>
                <a:schemeClr val="bg1"/>
              </a:solidFill>
              <a:prstDash val="sysDot"/>
              <a:round/>
              <a:headEnd/>
              <a:tailEnd/>
            </a:ln>
          </p:spPr>
          <p:txBody>
            <a:bodyPr/>
            <a:lstStyle/>
            <a:p>
              <a:endParaRPr lang="de-DE" sz="2400" dirty="0">
                <a:solidFill>
                  <a:srgbClr val="000000"/>
                </a:solidFill>
              </a:endParaRPr>
            </a:p>
          </p:txBody>
        </p:sp>
        <p:sp>
          <p:nvSpPr>
            <p:cNvPr id="1287" name="Freeform 2514"/>
            <p:cNvSpPr>
              <a:spLocks/>
            </p:cNvSpPr>
            <p:nvPr/>
          </p:nvSpPr>
          <p:spPr bwMode="auto">
            <a:xfrm>
              <a:off x="2308678" y="3131644"/>
              <a:ext cx="8466" cy="6555"/>
            </a:xfrm>
            <a:custGeom>
              <a:avLst/>
              <a:gdLst>
                <a:gd name="T0" fmla="*/ 2147483647 w 8"/>
                <a:gd name="T1" fmla="*/ 2147483647 h 6"/>
                <a:gd name="T2" fmla="*/ 0 w 8"/>
                <a:gd name="T3" fmla="*/ 2147483647 h 6"/>
                <a:gd name="T4" fmla="*/ 0 w 8"/>
                <a:gd name="T5" fmla="*/ 2147483647 h 6"/>
                <a:gd name="T6" fmla="*/ 2147483647 w 8"/>
                <a:gd name="T7" fmla="*/ 2147483647 h 6"/>
                <a:gd name="T8" fmla="*/ 2147483647 w 8"/>
                <a:gd name="T9" fmla="*/ 2147483647 h 6"/>
                <a:gd name="T10" fmla="*/ 2147483647 w 8"/>
                <a:gd name="T11" fmla="*/ 0 h 6"/>
                <a:gd name="T12" fmla="*/ 2147483647 w 8"/>
                <a:gd name="T13" fmla="*/ 0 h 6"/>
                <a:gd name="T14" fmla="*/ 2147483647 w 8"/>
                <a:gd name="T15" fmla="*/ 0 h 6"/>
                <a:gd name="T16" fmla="*/ 2147483647 w 8"/>
                <a:gd name="T17" fmla="*/ 2147483647 h 6"/>
                <a:gd name="T18" fmla="*/ 2147483647 w 8"/>
                <a:gd name="T19" fmla="*/ 2147483647 h 6"/>
                <a:gd name="T20" fmla="*/ 2147483647 w 8"/>
                <a:gd name="T21" fmla="*/ 2147483647 h 6"/>
                <a:gd name="T22" fmla="*/ 2147483647 w 8"/>
                <a:gd name="T23" fmla="*/ 2147483647 h 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8"/>
                <a:gd name="T37" fmla="*/ 0 h 6"/>
                <a:gd name="T38" fmla="*/ 8 w 8"/>
                <a:gd name="T39" fmla="*/ 6 h 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8" h="6">
                  <a:moveTo>
                    <a:pt x="2" y="6"/>
                  </a:moveTo>
                  <a:lnTo>
                    <a:pt x="0" y="6"/>
                  </a:lnTo>
                  <a:lnTo>
                    <a:pt x="0" y="4"/>
                  </a:lnTo>
                  <a:lnTo>
                    <a:pt x="2" y="4"/>
                  </a:lnTo>
                  <a:lnTo>
                    <a:pt x="4" y="2"/>
                  </a:lnTo>
                  <a:lnTo>
                    <a:pt x="4" y="0"/>
                  </a:lnTo>
                  <a:lnTo>
                    <a:pt x="6" y="0"/>
                  </a:lnTo>
                  <a:lnTo>
                    <a:pt x="8" y="0"/>
                  </a:lnTo>
                  <a:lnTo>
                    <a:pt x="8" y="2"/>
                  </a:lnTo>
                  <a:lnTo>
                    <a:pt x="6" y="6"/>
                  </a:lnTo>
                  <a:lnTo>
                    <a:pt x="4" y="6"/>
                  </a:lnTo>
                  <a:lnTo>
                    <a:pt x="2" y="6"/>
                  </a:lnTo>
                  <a:close/>
                </a:path>
              </a:pathLst>
            </a:custGeom>
            <a:solidFill>
              <a:schemeClr val="bg1">
                <a:lumMod val="85000"/>
              </a:schemeClr>
            </a:solidFill>
            <a:ln w="3175">
              <a:solidFill>
                <a:schemeClr val="bg1"/>
              </a:solidFill>
              <a:prstDash val="sysDot"/>
              <a:round/>
              <a:headEnd/>
              <a:tailEnd/>
            </a:ln>
          </p:spPr>
          <p:txBody>
            <a:bodyPr/>
            <a:lstStyle/>
            <a:p>
              <a:endParaRPr lang="de-DE" sz="2400" dirty="0">
                <a:solidFill>
                  <a:srgbClr val="000000"/>
                </a:solidFill>
              </a:endParaRPr>
            </a:p>
          </p:txBody>
        </p:sp>
        <p:sp>
          <p:nvSpPr>
            <p:cNvPr id="1288" name="Freeform 2515"/>
            <p:cNvSpPr>
              <a:spLocks/>
            </p:cNvSpPr>
            <p:nvPr/>
          </p:nvSpPr>
          <p:spPr bwMode="auto">
            <a:xfrm>
              <a:off x="2490703" y="3080849"/>
              <a:ext cx="117118" cy="155663"/>
            </a:xfrm>
            <a:custGeom>
              <a:avLst/>
              <a:gdLst>
                <a:gd name="T0" fmla="*/ 2147483647 w 118"/>
                <a:gd name="T1" fmla="*/ 2147483647 h 152"/>
                <a:gd name="T2" fmla="*/ 2147483647 w 118"/>
                <a:gd name="T3" fmla="*/ 2147483647 h 152"/>
                <a:gd name="T4" fmla="*/ 2147483647 w 118"/>
                <a:gd name="T5" fmla="*/ 2147483647 h 152"/>
                <a:gd name="T6" fmla="*/ 2147483647 w 118"/>
                <a:gd name="T7" fmla="*/ 2147483647 h 152"/>
                <a:gd name="T8" fmla="*/ 2147483647 w 118"/>
                <a:gd name="T9" fmla="*/ 2147483647 h 152"/>
                <a:gd name="T10" fmla="*/ 2147483647 w 118"/>
                <a:gd name="T11" fmla="*/ 2147483647 h 152"/>
                <a:gd name="T12" fmla="*/ 2147483647 w 118"/>
                <a:gd name="T13" fmla="*/ 2147483647 h 152"/>
                <a:gd name="T14" fmla="*/ 2147483647 w 118"/>
                <a:gd name="T15" fmla="*/ 2147483647 h 152"/>
                <a:gd name="T16" fmla="*/ 2147483647 w 118"/>
                <a:gd name="T17" fmla="*/ 2147483647 h 152"/>
                <a:gd name="T18" fmla="*/ 2147483647 w 118"/>
                <a:gd name="T19" fmla="*/ 2147483647 h 152"/>
                <a:gd name="T20" fmla="*/ 2147483647 w 118"/>
                <a:gd name="T21" fmla="*/ 2147483647 h 152"/>
                <a:gd name="T22" fmla="*/ 2147483647 w 118"/>
                <a:gd name="T23" fmla="*/ 2147483647 h 152"/>
                <a:gd name="T24" fmla="*/ 2147483647 w 118"/>
                <a:gd name="T25" fmla="*/ 2147483647 h 152"/>
                <a:gd name="T26" fmla="*/ 2147483647 w 118"/>
                <a:gd name="T27" fmla="*/ 2147483647 h 152"/>
                <a:gd name="T28" fmla="*/ 2147483647 w 118"/>
                <a:gd name="T29" fmla="*/ 2147483647 h 152"/>
                <a:gd name="T30" fmla="*/ 2147483647 w 118"/>
                <a:gd name="T31" fmla="*/ 2147483647 h 152"/>
                <a:gd name="T32" fmla="*/ 2147483647 w 118"/>
                <a:gd name="T33" fmla="*/ 2147483647 h 152"/>
                <a:gd name="T34" fmla="*/ 2147483647 w 118"/>
                <a:gd name="T35" fmla="*/ 2147483647 h 152"/>
                <a:gd name="T36" fmla="*/ 2147483647 w 118"/>
                <a:gd name="T37" fmla="*/ 2147483647 h 152"/>
                <a:gd name="T38" fmla="*/ 2147483647 w 118"/>
                <a:gd name="T39" fmla="*/ 2147483647 h 152"/>
                <a:gd name="T40" fmla="*/ 2147483647 w 118"/>
                <a:gd name="T41" fmla="*/ 2147483647 h 152"/>
                <a:gd name="T42" fmla="*/ 2147483647 w 118"/>
                <a:gd name="T43" fmla="*/ 2147483647 h 152"/>
                <a:gd name="T44" fmla="*/ 2147483647 w 118"/>
                <a:gd name="T45" fmla="*/ 2147483647 h 152"/>
                <a:gd name="T46" fmla="*/ 2147483647 w 118"/>
                <a:gd name="T47" fmla="*/ 2147483647 h 152"/>
                <a:gd name="T48" fmla="*/ 2147483647 w 118"/>
                <a:gd name="T49" fmla="*/ 2147483647 h 152"/>
                <a:gd name="T50" fmla="*/ 2147483647 w 118"/>
                <a:gd name="T51" fmla="*/ 2147483647 h 152"/>
                <a:gd name="T52" fmla="*/ 2147483647 w 118"/>
                <a:gd name="T53" fmla="*/ 2147483647 h 152"/>
                <a:gd name="T54" fmla="*/ 2147483647 w 118"/>
                <a:gd name="T55" fmla="*/ 2147483647 h 152"/>
                <a:gd name="T56" fmla="*/ 2147483647 w 118"/>
                <a:gd name="T57" fmla="*/ 2147483647 h 152"/>
                <a:gd name="T58" fmla="*/ 2147483647 w 118"/>
                <a:gd name="T59" fmla="*/ 2147483647 h 152"/>
                <a:gd name="T60" fmla="*/ 2147483647 w 118"/>
                <a:gd name="T61" fmla="*/ 2147483647 h 152"/>
                <a:gd name="T62" fmla="*/ 2147483647 w 118"/>
                <a:gd name="T63" fmla="*/ 2147483647 h 152"/>
                <a:gd name="T64" fmla="*/ 2147483647 w 118"/>
                <a:gd name="T65" fmla="*/ 2147483647 h 152"/>
                <a:gd name="T66" fmla="*/ 2147483647 w 118"/>
                <a:gd name="T67" fmla="*/ 2147483647 h 152"/>
                <a:gd name="T68" fmla="*/ 2147483647 w 118"/>
                <a:gd name="T69" fmla="*/ 2147483647 h 152"/>
                <a:gd name="T70" fmla="*/ 2147483647 w 118"/>
                <a:gd name="T71" fmla="*/ 2147483647 h 152"/>
                <a:gd name="T72" fmla="*/ 2147483647 w 118"/>
                <a:gd name="T73" fmla="*/ 2147483647 h 152"/>
                <a:gd name="T74" fmla="*/ 2147483647 w 118"/>
                <a:gd name="T75" fmla="*/ 2147483647 h 152"/>
                <a:gd name="T76" fmla="*/ 2147483647 w 118"/>
                <a:gd name="T77" fmla="*/ 2147483647 h 152"/>
                <a:gd name="T78" fmla="*/ 2147483647 w 118"/>
                <a:gd name="T79" fmla="*/ 2147483647 h 152"/>
                <a:gd name="T80" fmla="*/ 2147483647 w 118"/>
                <a:gd name="T81" fmla="*/ 2147483647 h 152"/>
                <a:gd name="T82" fmla="*/ 2147483647 w 118"/>
                <a:gd name="T83" fmla="*/ 2147483647 h 152"/>
                <a:gd name="T84" fmla="*/ 2147483647 w 118"/>
                <a:gd name="T85" fmla="*/ 2147483647 h 152"/>
                <a:gd name="T86" fmla="*/ 2147483647 w 118"/>
                <a:gd name="T87" fmla="*/ 2147483647 h 152"/>
                <a:gd name="T88" fmla="*/ 2147483647 w 118"/>
                <a:gd name="T89" fmla="*/ 2147483647 h 152"/>
                <a:gd name="T90" fmla="*/ 2147483647 w 118"/>
                <a:gd name="T91" fmla="*/ 2147483647 h 152"/>
                <a:gd name="T92" fmla="*/ 2147483647 w 118"/>
                <a:gd name="T93" fmla="*/ 2147483647 h 152"/>
                <a:gd name="T94" fmla="*/ 2147483647 w 118"/>
                <a:gd name="T95" fmla="*/ 2147483647 h 152"/>
                <a:gd name="T96" fmla="*/ 2147483647 w 118"/>
                <a:gd name="T97" fmla="*/ 2147483647 h 152"/>
                <a:gd name="T98" fmla="*/ 2147483647 w 118"/>
                <a:gd name="T99" fmla="*/ 2147483647 h 152"/>
                <a:gd name="T100" fmla="*/ 2147483647 w 118"/>
                <a:gd name="T101" fmla="*/ 2147483647 h 152"/>
                <a:gd name="T102" fmla="*/ 2147483647 w 118"/>
                <a:gd name="T103" fmla="*/ 2147483647 h 152"/>
                <a:gd name="T104" fmla="*/ 2147483647 w 118"/>
                <a:gd name="T105" fmla="*/ 2147483647 h 152"/>
                <a:gd name="T106" fmla="*/ 2147483647 w 118"/>
                <a:gd name="T107" fmla="*/ 2147483647 h 152"/>
                <a:gd name="T108" fmla="*/ 2147483647 w 118"/>
                <a:gd name="T109" fmla="*/ 2147483647 h 152"/>
                <a:gd name="T110" fmla="*/ 2147483647 w 118"/>
                <a:gd name="T111" fmla="*/ 2147483647 h 152"/>
                <a:gd name="T112" fmla="*/ 2147483647 w 118"/>
                <a:gd name="T113" fmla="*/ 2147483647 h 152"/>
                <a:gd name="T114" fmla="*/ 2147483647 w 118"/>
                <a:gd name="T115" fmla="*/ 2147483647 h 152"/>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w 118"/>
                <a:gd name="T175" fmla="*/ 0 h 152"/>
                <a:gd name="T176" fmla="*/ 118 w 118"/>
                <a:gd name="T177" fmla="*/ 152 h 152"/>
              </a:gdLst>
              <a:ahLst/>
              <a:cxnLst>
                <a:cxn ang="T116">
                  <a:pos x="T0" y="T1"/>
                </a:cxn>
                <a:cxn ang="T117">
                  <a:pos x="T2" y="T3"/>
                </a:cxn>
                <a:cxn ang="T118">
                  <a:pos x="T4" y="T5"/>
                </a:cxn>
                <a:cxn ang="T119">
                  <a:pos x="T6" y="T7"/>
                </a:cxn>
                <a:cxn ang="T120">
                  <a:pos x="T8" y="T9"/>
                </a:cxn>
                <a:cxn ang="T121">
                  <a:pos x="T10" y="T11"/>
                </a:cxn>
                <a:cxn ang="T122">
                  <a:pos x="T12" y="T13"/>
                </a:cxn>
                <a:cxn ang="T123">
                  <a:pos x="T14" y="T15"/>
                </a:cxn>
                <a:cxn ang="T124">
                  <a:pos x="T16" y="T17"/>
                </a:cxn>
                <a:cxn ang="T125">
                  <a:pos x="T18" y="T19"/>
                </a:cxn>
                <a:cxn ang="T126">
                  <a:pos x="T20" y="T21"/>
                </a:cxn>
                <a:cxn ang="T127">
                  <a:pos x="T22" y="T23"/>
                </a:cxn>
                <a:cxn ang="T128">
                  <a:pos x="T24" y="T25"/>
                </a:cxn>
                <a:cxn ang="T129">
                  <a:pos x="T26" y="T27"/>
                </a:cxn>
                <a:cxn ang="T130">
                  <a:pos x="T28" y="T29"/>
                </a:cxn>
                <a:cxn ang="T131">
                  <a:pos x="T30" y="T31"/>
                </a:cxn>
                <a:cxn ang="T132">
                  <a:pos x="T32" y="T33"/>
                </a:cxn>
                <a:cxn ang="T133">
                  <a:pos x="T34" y="T35"/>
                </a:cxn>
                <a:cxn ang="T134">
                  <a:pos x="T36" y="T37"/>
                </a:cxn>
                <a:cxn ang="T135">
                  <a:pos x="T38" y="T39"/>
                </a:cxn>
                <a:cxn ang="T136">
                  <a:pos x="T40" y="T41"/>
                </a:cxn>
                <a:cxn ang="T137">
                  <a:pos x="T42" y="T43"/>
                </a:cxn>
                <a:cxn ang="T138">
                  <a:pos x="T44" y="T45"/>
                </a:cxn>
                <a:cxn ang="T139">
                  <a:pos x="T46" y="T47"/>
                </a:cxn>
                <a:cxn ang="T140">
                  <a:pos x="T48" y="T49"/>
                </a:cxn>
                <a:cxn ang="T141">
                  <a:pos x="T50" y="T51"/>
                </a:cxn>
                <a:cxn ang="T142">
                  <a:pos x="T52" y="T53"/>
                </a:cxn>
                <a:cxn ang="T143">
                  <a:pos x="T54" y="T55"/>
                </a:cxn>
                <a:cxn ang="T144">
                  <a:pos x="T56" y="T57"/>
                </a:cxn>
                <a:cxn ang="T145">
                  <a:pos x="T58" y="T59"/>
                </a:cxn>
                <a:cxn ang="T146">
                  <a:pos x="T60" y="T61"/>
                </a:cxn>
                <a:cxn ang="T147">
                  <a:pos x="T62" y="T63"/>
                </a:cxn>
                <a:cxn ang="T148">
                  <a:pos x="T64" y="T65"/>
                </a:cxn>
                <a:cxn ang="T149">
                  <a:pos x="T66" y="T67"/>
                </a:cxn>
                <a:cxn ang="T150">
                  <a:pos x="T68" y="T69"/>
                </a:cxn>
                <a:cxn ang="T151">
                  <a:pos x="T70" y="T71"/>
                </a:cxn>
                <a:cxn ang="T152">
                  <a:pos x="T72" y="T73"/>
                </a:cxn>
                <a:cxn ang="T153">
                  <a:pos x="T74" y="T75"/>
                </a:cxn>
                <a:cxn ang="T154">
                  <a:pos x="T76" y="T77"/>
                </a:cxn>
                <a:cxn ang="T155">
                  <a:pos x="T78" y="T79"/>
                </a:cxn>
                <a:cxn ang="T156">
                  <a:pos x="T80" y="T81"/>
                </a:cxn>
                <a:cxn ang="T157">
                  <a:pos x="T82" y="T83"/>
                </a:cxn>
                <a:cxn ang="T158">
                  <a:pos x="T84" y="T85"/>
                </a:cxn>
                <a:cxn ang="T159">
                  <a:pos x="T86" y="T87"/>
                </a:cxn>
                <a:cxn ang="T160">
                  <a:pos x="T88" y="T89"/>
                </a:cxn>
                <a:cxn ang="T161">
                  <a:pos x="T90" y="T91"/>
                </a:cxn>
                <a:cxn ang="T162">
                  <a:pos x="T92" y="T93"/>
                </a:cxn>
                <a:cxn ang="T163">
                  <a:pos x="T94" y="T95"/>
                </a:cxn>
                <a:cxn ang="T164">
                  <a:pos x="T96" y="T97"/>
                </a:cxn>
                <a:cxn ang="T165">
                  <a:pos x="T98" y="T99"/>
                </a:cxn>
                <a:cxn ang="T166">
                  <a:pos x="T100" y="T101"/>
                </a:cxn>
                <a:cxn ang="T167">
                  <a:pos x="T102" y="T103"/>
                </a:cxn>
                <a:cxn ang="T168">
                  <a:pos x="T104" y="T105"/>
                </a:cxn>
                <a:cxn ang="T169">
                  <a:pos x="T106" y="T107"/>
                </a:cxn>
                <a:cxn ang="T170">
                  <a:pos x="T108" y="T109"/>
                </a:cxn>
                <a:cxn ang="T171">
                  <a:pos x="T110" y="T111"/>
                </a:cxn>
                <a:cxn ang="T172">
                  <a:pos x="T112" y="T113"/>
                </a:cxn>
                <a:cxn ang="T173">
                  <a:pos x="T114" y="T115"/>
                </a:cxn>
              </a:cxnLst>
              <a:rect l="T174" t="T175" r="T176" b="T177"/>
              <a:pathLst>
                <a:path w="118" h="152">
                  <a:moveTo>
                    <a:pt x="8" y="130"/>
                  </a:moveTo>
                  <a:lnTo>
                    <a:pt x="10" y="130"/>
                  </a:lnTo>
                  <a:lnTo>
                    <a:pt x="12" y="130"/>
                  </a:lnTo>
                  <a:lnTo>
                    <a:pt x="14" y="130"/>
                  </a:lnTo>
                  <a:lnTo>
                    <a:pt x="16" y="128"/>
                  </a:lnTo>
                  <a:lnTo>
                    <a:pt x="16" y="126"/>
                  </a:lnTo>
                  <a:lnTo>
                    <a:pt x="14" y="124"/>
                  </a:lnTo>
                  <a:lnTo>
                    <a:pt x="14" y="122"/>
                  </a:lnTo>
                  <a:lnTo>
                    <a:pt x="14" y="120"/>
                  </a:lnTo>
                  <a:lnTo>
                    <a:pt x="14" y="118"/>
                  </a:lnTo>
                  <a:lnTo>
                    <a:pt x="14" y="116"/>
                  </a:lnTo>
                  <a:lnTo>
                    <a:pt x="12" y="114"/>
                  </a:lnTo>
                  <a:lnTo>
                    <a:pt x="14" y="114"/>
                  </a:lnTo>
                  <a:lnTo>
                    <a:pt x="16" y="114"/>
                  </a:lnTo>
                  <a:lnTo>
                    <a:pt x="18" y="112"/>
                  </a:lnTo>
                  <a:lnTo>
                    <a:pt x="20" y="110"/>
                  </a:lnTo>
                  <a:lnTo>
                    <a:pt x="20" y="108"/>
                  </a:lnTo>
                  <a:lnTo>
                    <a:pt x="20" y="106"/>
                  </a:lnTo>
                  <a:lnTo>
                    <a:pt x="22" y="106"/>
                  </a:lnTo>
                  <a:lnTo>
                    <a:pt x="22" y="102"/>
                  </a:lnTo>
                  <a:lnTo>
                    <a:pt x="22" y="100"/>
                  </a:lnTo>
                  <a:lnTo>
                    <a:pt x="24" y="96"/>
                  </a:lnTo>
                  <a:lnTo>
                    <a:pt x="24" y="94"/>
                  </a:lnTo>
                  <a:lnTo>
                    <a:pt x="24" y="92"/>
                  </a:lnTo>
                  <a:lnTo>
                    <a:pt x="22" y="92"/>
                  </a:lnTo>
                  <a:lnTo>
                    <a:pt x="22" y="90"/>
                  </a:lnTo>
                  <a:lnTo>
                    <a:pt x="22" y="88"/>
                  </a:lnTo>
                  <a:lnTo>
                    <a:pt x="22" y="86"/>
                  </a:lnTo>
                  <a:lnTo>
                    <a:pt x="22" y="84"/>
                  </a:lnTo>
                  <a:lnTo>
                    <a:pt x="24" y="84"/>
                  </a:lnTo>
                  <a:lnTo>
                    <a:pt x="24" y="82"/>
                  </a:lnTo>
                  <a:lnTo>
                    <a:pt x="22" y="84"/>
                  </a:lnTo>
                  <a:lnTo>
                    <a:pt x="20" y="84"/>
                  </a:lnTo>
                  <a:lnTo>
                    <a:pt x="20" y="86"/>
                  </a:lnTo>
                  <a:lnTo>
                    <a:pt x="20" y="88"/>
                  </a:lnTo>
                  <a:lnTo>
                    <a:pt x="22" y="88"/>
                  </a:lnTo>
                  <a:lnTo>
                    <a:pt x="22" y="90"/>
                  </a:lnTo>
                  <a:lnTo>
                    <a:pt x="20" y="94"/>
                  </a:lnTo>
                  <a:lnTo>
                    <a:pt x="20" y="96"/>
                  </a:lnTo>
                  <a:lnTo>
                    <a:pt x="18" y="96"/>
                  </a:lnTo>
                  <a:lnTo>
                    <a:pt x="18" y="94"/>
                  </a:lnTo>
                  <a:lnTo>
                    <a:pt x="18" y="90"/>
                  </a:lnTo>
                  <a:lnTo>
                    <a:pt x="20" y="90"/>
                  </a:lnTo>
                  <a:lnTo>
                    <a:pt x="18" y="90"/>
                  </a:lnTo>
                  <a:lnTo>
                    <a:pt x="16" y="92"/>
                  </a:lnTo>
                  <a:lnTo>
                    <a:pt x="16" y="94"/>
                  </a:lnTo>
                  <a:lnTo>
                    <a:pt x="14" y="94"/>
                  </a:lnTo>
                  <a:lnTo>
                    <a:pt x="14" y="96"/>
                  </a:lnTo>
                  <a:lnTo>
                    <a:pt x="14" y="98"/>
                  </a:lnTo>
                  <a:lnTo>
                    <a:pt x="12" y="98"/>
                  </a:lnTo>
                  <a:lnTo>
                    <a:pt x="8" y="96"/>
                  </a:lnTo>
                  <a:lnTo>
                    <a:pt x="6" y="92"/>
                  </a:lnTo>
                  <a:lnTo>
                    <a:pt x="4" y="92"/>
                  </a:lnTo>
                  <a:lnTo>
                    <a:pt x="4" y="90"/>
                  </a:lnTo>
                  <a:lnTo>
                    <a:pt x="2" y="90"/>
                  </a:lnTo>
                  <a:lnTo>
                    <a:pt x="0" y="88"/>
                  </a:lnTo>
                  <a:lnTo>
                    <a:pt x="0" y="86"/>
                  </a:lnTo>
                  <a:lnTo>
                    <a:pt x="0" y="88"/>
                  </a:lnTo>
                  <a:lnTo>
                    <a:pt x="2" y="86"/>
                  </a:lnTo>
                  <a:lnTo>
                    <a:pt x="4" y="86"/>
                  </a:lnTo>
                  <a:lnTo>
                    <a:pt x="4" y="84"/>
                  </a:lnTo>
                  <a:lnTo>
                    <a:pt x="4" y="80"/>
                  </a:lnTo>
                  <a:lnTo>
                    <a:pt x="4" y="76"/>
                  </a:lnTo>
                  <a:lnTo>
                    <a:pt x="2" y="74"/>
                  </a:lnTo>
                  <a:lnTo>
                    <a:pt x="2" y="72"/>
                  </a:lnTo>
                  <a:lnTo>
                    <a:pt x="2" y="70"/>
                  </a:lnTo>
                  <a:lnTo>
                    <a:pt x="4" y="68"/>
                  </a:lnTo>
                  <a:lnTo>
                    <a:pt x="4" y="66"/>
                  </a:lnTo>
                  <a:lnTo>
                    <a:pt x="2" y="64"/>
                  </a:lnTo>
                  <a:lnTo>
                    <a:pt x="2" y="62"/>
                  </a:lnTo>
                  <a:lnTo>
                    <a:pt x="0" y="62"/>
                  </a:lnTo>
                  <a:lnTo>
                    <a:pt x="0" y="60"/>
                  </a:lnTo>
                  <a:lnTo>
                    <a:pt x="0" y="58"/>
                  </a:lnTo>
                  <a:lnTo>
                    <a:pt x="2" y="56"/>
                  </a:lnTo>
                  <a:lnTo>
                    <a:pt x="4" y="56"/>
                  </a:lnTo>
                  <a:lnTo>
                    <a:pt x="6" y="56"/>
                  </a:lnTo>
                  <a:lnTo>
                    <a:pt x="6" y="54"/>
                  </a:lnTo>
                  <a:lnTo>
                    <a:pt x="6" y="52"/>
                  </a:lnTo>
                  <a:lnTo>
                    <a:pt x="6" y="50"/>
                  </a:lnTo>
                  <a:lnTo>
                    <a:pt x="8" y="50"/>
                  </a:lnTo>
                  <a:lnTo>
                    <a:pt x="8" y="48"/>
                  </a:lnTo>
                  <a:lnTo>
                    <a:pt x="8" y="46"/>
                  </a:lnTo>
                  <a:lnTo>
                    <a:pt x="8" y="48"/>
                  </a:lnTo>
                  <a:lnTo>
                    <a:pt x="10" y="48"/>
                  </a:lnTo>
                  <a:lnTo>
                    <a:pt x="12" y="48"/>
                  </a:lnTo>
                  <a:lnTo>
                    <a:pt x="10" y="48"/>
                  </a:lnTo>
                  <a:lnTo>
                    <a:pt x="8" y="46"/>
                  </a:lnTo>
                  <a:lnTo>
                    <a:pt x="8" y="44"/>
                  </a:lnTo>
                  <a:lnTo>
                    <a:pt x="8" y="42"/>
                  </a:lnTo>
                  <a:lnTo>
                    <a:pt x="6" y="42"/>
                  </a:lnTo>
                  <a:lnTo>
                    <a:pt x="10" y="40"/>
                  </a:lnTo>
                  <a:lnTo>
                    <a:pt x="12" y="38"/>
                  </a:lnTo>
                  <a:lnTo>
                    <a:pt x="14" y="36"/>
                  </a:lnTo>
                  <a:lnTo>
                    <a:pt x="16" y="34"/>
                  </a:lnTo>
                  <a:lnTo>
                    <a:pt x="16" y="32"/>
                  </a:lnTo>
                  <a:lnTo>
                    <a:pt x="16" y="30"/>
                  </a:lnTo>
                  <a:lnTo>
                    <a:pt x="16" y="28"/>
                  </a:lnTo>
                  <a:lnTo>
                    <a:pt x="16" y="26"/>
                  </a:lnTo>
                  <a:lnTo>
                    <a:pt x="18" y="26"/>
                  </a:lnTo>
                  <a:lnTo>
                    <a:pt x="18" y="24"/>
                  </a:lnTo>
                  <a:lnTo>
                    <a:pt x="16" y="24"/>
                  </a:lnTo>
                  <a:lnTo>
                    <a:pt x="16" y="22"/>
                  </a:lnTo>
                  <a:lnTo>
                    <a:pt x="18" y="22"/>
                  </a:lnTo>
                  <a:lnTo>
                    <a:pt x="18" y="20"/>
                  </a:lnTo>
                  <a:lnTo>
                    <a:pt x="16" y="20"/>
                  </a:lnTo>
                  <a:lnTo>
                    <a:pt x="16" y="18"/>
                  </a:lnTo>
                  <a:lnTo>
                    <a:pt x="16" y="16"/>
                  </a:lnTo>
                  <a:lnTo>
                    <a:pt x="16" y="14"/>
                  </a:lnTo>
                  <a:lnTo>
                    <a:pt x="18" y="14"/>
                  </a:lnTo>
                  <a:lnTo>
                    <a:pt x="20" y="14"/>
                  </a:lnTo>
                  <a:lnTo>
                    <a:pt x="22" y="14"/>
                  </a:lnTo>
                  <a:lnTo>
                    <a:pt x="22" y="12"/>
                  </a:lnTo>
                  <a:lnTo>
                    <a:pt x="24" y="12"/>
                  </a:lnTo>
                  <a:lnTo>
                    <a:pt x="26" y="10"/>
                  </a:lnTo>
                  <a:lnTo>
                    <a:pt x="28" y="10"/>
                  </a:lnTo>
                  <a:lnTo>
                    <a:pt x="30" y="10"/>
                  </a:lnTo>
                  <a:lnTo>
                    <a:pt x="30" y="8"/>
                  </a:lnTo>
                  <a:lnTo>
                    <a:pt x="32" y="8"/>
                  </a:lnTo>
                  <a:lnTo>
                    <a:pt x="34" y="8"/>
                  </a:lnTo>
                  <a:lnTo>
                    <a:pt x="36" y="8"/>
                  </a:lnTo>
                  <a:lnTo>
                    <a:pt x="38" y="8"/>
                  </a:lnTo>
                  <a:lnTo>
                    <a:pt x="38" y="6"/>
                  </a:lnTo>
                  <a:lnTo>
                    <a:pt x="40" y="6"/>
                  </a:lnTo>
                  <a:lnTo>
                    <a:pt x="42" y="4"/>
                  </a:lnTo>
                  <a:lnTo>
                    <a:pt x="42" y="2"/>
                  </a:lnTo>
                  <a:lnTo>
                    <a:pt x="44" y="0"/>
                  </a:lnTo>
                  <a:lnTo>
                    <a:pt x="46" y="4"/>
                  </a:lnTo>
                  <a:lnTo>
                    <a:pt x="48" y="4"/>
                  </a:lnTo>
                  <a:lnTo>
                    <a:pt x="50" y="6"/>
                  </a:lnTo>
                  <a:lnTo>
                    <a:pt x="52" y="6"/>
                  </a:lnTo>
                  <a:lnTo>
                    <a:pt x="52" y="8"/>
                  </a:lnTo>
                  <a:lnTo>
                    <a:pt x="52" y="10"/>
                  </a:lnTo>
                  <a:lnTo>
                    <a:pt x="54" y="10"/>
                  </a:lnTo>
                  <a:lnTo>
                    <a:pt x="56" y="12"/>
                  </a:lnTo>
                  <a:lnTo>
                    <a:pt x="58" y="12"/>
                  </a:lnTo>
                  <a:lnTo>
                    <a:pt x="60" y="12"/>
                  </a:lnTo>
                  <a:lnTo>
                    <a:pt x="60" y="14"/>
                  </a:lnTo>
                  <a:lnTo>
                    <a:pt x="62" y="14"/>
                  </a:lnTo>
                  <a:lnTo>
                    <a:pt x="62" y="16"/>
                  </a:lnTo>
                  <a:lnTo>
                    <a:pt x="64" y="16"/>
                  </a:lnTo>
                  <a:lnTo>
                    <a:pt x="64" y="14"/>
                  </a:lnTo>
                  <a:lnTo>
                    <a:pt x="66" y="14"/>
                  </a:lnTo>
                  <a:lnTo>
                    <a:pt x="66" y="16"/>
                  </a:lnTo>
                  <a:lnTo>
                    <a:pt x="68" y="18"/>
                  </a:lnTo>
                  <a:lnTo>
                    <a:pt x="70" y="18"/>
                  </a:lnTo>
                  <a:lnTo>
                    <a:pt x="72" y="18"/>
                  </a:lnTo>
                  <a:lnTo>
                    <a:pt x="72" y="20"/>
                  </a:lnTo>
                  <a:lnTo>
                    <a:pt x="72" y="22"/>
                  </a:lnTo>
                  <a:lnTo>
                    <a:pt x="72" y="24"/>
                  </a:lnTo>
                  <a:lnTo>
                    <a:pt x="72" y="26"/>
                  </a:lnTo>
                  <a:lnTo>
                    <a:pt x="74" y="26"/>
                  </a:lnTo>
                  <a:lnTo>
                    <a:pt x="76" y="26"/>
                  </a:lnTo>
                  <a:lnTo>
                    <a:pt x="78" y="26"/>
                  </a:lnTo>
                  <a:lnTo>
                    <a:pt x="80" y="26"/>
                  </a:lnTo>
                  <a:lnTo>
                    <a:pt x="80" y="28"/>
                  </a:lnTo>
                  <a:lnTo>
                    <a:pt x="84" y="30"/>
                  </a:lnTo>
                  <a:lnTo>
                    <a:pt x="86" y="30"/>
                  </a:lnTo>
                  <a:lnTo>
                    <a:pt x="86" y="28"/>
                  </a:lnTo>
                  <a:lnTo>
                    <a:pt x="88" y="28"/>
                  </a:lnTo>
                  <a:lnTo>
                    <a:pt x="90" y="28"/>
                  </a:lnTo>
                  <a:lnTo>
                    <a:pt x="90" y="30"/>
                  </a:lnTo>
                  <a:lnTo>
                    <a:pt x="92" y="30"/>
                  </a:lnTo>
                  <a:lnTo>
                    <a:pt x="94" y="28"/>
                  </a:lnTo>
                  <a:lnTo>
                    <a:pt x="94" y="26"/>
                  </a:lnTo>
                  <a:lnTo>
                    <a:pt x="98" y="26"/>
                  </a:lnTo>
                  <a:lnTo>
                    <a:pt x="100" y="26"/>
                  </a:lnTo>
                  <a:lnTo>
                    <a:pt x="100" y="28"/>
                  </a:lnTo>
                  <a:lnTo>
                    <a:pt x="102" y="28"/>
                  </a:lnTo>
                  <a:lnTo>
                    <a:pt x="102" y="30"/>
                  </a:lnTo>
                  <a:lnTo>
                    <a:pt x="106" y="34"/>
                  </a:lnTo>
                  <a:lnTo>
                    <a:pt x="108" y="34"/>
                  </a:lnTo>
                  <a:lnTo>
                    <a:pt x="110" y="34"/>
                  </a:lnTo>
                  <a:lnTo>
                    <a:pt x="112" y="36"/>
                  </a:lnTo>
                  <a:lnTo>
                    <a:pt x="114" y="36"/>
                  </a:lnTo>
                  <a:lnTo>
                    <a:pt x="116" y="36"/>
                  </a:lnTo>
                  <a:lnTo>
                    <a:pt x="116" y="38"/>
                  </a:lnTo>
                  <a:lnTo>
                    <a:pt x="114" y="38"/>
                  </a:lnTo>
                  <a:lnTo>
                    <a:pt x="114" y="40"/>
                  </a:lnTo>
                  <a:lnTo>
                    <a:pt x="112" y="38"/>
                  </a:lnTo>
                  <a:lnTo>
                    <a:pt x="110" y="38"/>
                  </a:lnTo>
                  <a:lnTo>
                    <a:pt x="110" y="40"/>
                  </a:lnTo>
                  <a:lnTo>
                    <a:pt x="112" y="40"/>
                  </a:lnTo>
                  <a:lnTo>
                    <a:pt x="112" y="42"/>
                  </a:lnTo>
                  <a:lnTo>
                    <a:pt x="114" y="42"/>
                  </a:lnTo>
                  <a:lnTo>
                    <a:pt x="114" y="44"/>
                  </a:lnTo>
                  <a:lnTo>
                    <a:pt x="116" y="44"/>
                  </a:lnTo>
                  <a:lnTo>
                    <a:pt x="116" y="46"/>
                  </a:lnTo>
                  <a:lnTo>
                    <a:pt x="118" y="46"/>
                  </a:lnTo>
                  <a:lnTo>
                    <a:pt x="118" y="48"/>
                  </a:lnTo>
                  <a:lnTo>
                    <a:pt x="116" y="48"/>
                  </a:lnTo>
                  <a:lnTo>
                    <a:pt x="116" y="50"/>
                  </a:lnTo>
                  <a:lnTo>
                    <a:pt x="116" y="52"/>
                  </a:lnTo>
                  <a:lnTo>
                    <a:pt x="118" y="54"/>
                  </a:lnTo>
                  <a:lnTo>
                    <a:pt x="118" y="56"/>
                  </a:lnTo>
                  <a:lnTo>
                    <a:pt x="118" y="58"/>
                  </a:lnTo>
                  <a:lnTo>
                    <a:pt x="116" y="58"/>
                  </a:lnTo>
                  <a:lnTo>
                    <a:pt x="116" y="56"/>
                  </a:lnTo>
                  <a:lnTo>
                    <a:pt x="114" y="56"/>
                  </a:lnTo>
                  <a:lnTo>
                    <a:pt x="114" y="58"/>
                  </a:lnTo>
                  <a:lnTo>
                    <a:pt x="114" y="60"/>
                  </a:lnTo>
                  <a:lnTo>
                    <a:pt x="112" y="62"/>
                  </a:lnTo>
                  <a:lnTo>
                    <a:pt x="112" y="64"/>
                  </a:lnTo>
                  <a:lnTo>
                    <a:pt x="110" y="70"/>
                  </a:lnTo>
                  <a:lnTo>
                    <a:pt x="110" y="72"/>
                  </a:lnTo>
                  <a:lnTo>
                    <a:pt x="108" y="76"/>
                  </a:lnTo>
                  <a:lnTo>
                    <a:pt x="106" y="76"/>
                  </a:lnTo>
                  <a:lnTo>
                    <a:pt x="102" y="82"/>
                  </a:lnTo>
                  <a:lnTo>
                    <a:pt x="100" y="86"/>
                  </a:lnTo>
                  <a:lnTo>
                    <a:pt x="94" y="90"/>
                  </a:lnTo>
                  <a:lnTo>
                    <a:pt x="90" y="94"/>
                  </a:lnTo>
                  <a:lnTo>
                    <a:pt x="84" y="96"/>
                  </a:lnTo>
                  <a:lnTo>
                    <a:pt x="80" y="98"/>
                  </a:lnTo>
                  <a:lnTo>
                    <a:pt x="76" y="100"/>
                  </a:lnTo>
                  <a:lnTo>
                    <a:pt x="72" y="102"/>
                  </a:lnTo>
                  <a:lnTo>
                    <a:pt x="64" y="104"/>
                  </a:lnTo>
                  <a:lnTo>
                    <a:pt x="62" y="106"/>
                  </a:lnTo>
                  <a:lnTo>
                    <a:pt x="60" y="108"/>
                  </a:lnTo>
                  <a:lnTo>
                    <a:pt x="60" y="110"/>
                  </a:lnTo>
                  <a:lnTo>
                    <a:pt x="58" y="110"/>
                  </a:lnTo>
                  <a:lnTo>
                    <a:pt x="58" y="112"/>
                  </a:lnTo>
                  <a:lnTo>
                    <a:pt x="56" y="112"/>
                  </a:lnTo>
                  <a:lnTo>
                    <a:pt x="56" y="114"/>
                  </a:lnTo>
                  <a:lnTo>
                    <a:pt x="56" y="116"/>
                  </a:lnTo>
                  <a:lnTo>
                    <a:pt x="56" y="118"/>
                  </a:lnTo>
                  <a:lnTo>
                    <a:pt x="54" y="118"/>
                  </a:lnTo>
                  <a:lnTo>
                    <a:pt x="56" y="116"/>
                  </a:lnTo>
                  <a:lnTo>
                    <a:pt x="54" y="116"/>
                  </a:lnTo>
                  <a:lnTo>
                    <a:pt x="54" y="114"/>
                  </a:lnTo>
                  <a:lnTo>
                    <a:pt x="54" y="116"/>
                  </a:lnTo>
                  <a:lnTo>
                    <a:pt x="52" y="116"/>
                  </a:lnTo>
                  <a:lnTo>
                    <a:pt x="52" y="118"/>
                  </a:lnTo>
                  <a:lnTo>
                    <a:pt x="52" y="120"/>
                  </a:lnTo>
                  <a:lnTo>
                    <a:pt x="52" y="122"/>
                  </a:lnTo>
                  <a:lnTo>
                    <a:pt x="52" y="124"/>
                  </a:lnTo>
                  <a:lnTo>
                    <a:pt x="52" y="126"/>
                  </a:lnTo>
                  <a:lnTo>
                    <a:pt x="52" y="128"/>
                  </a:lnTo>
                  <a:lnTo>
                    <a:pt x="50" y="128"/>
                  </a:lnTo>
                  <a:lnTo>
                    <a:pt x="50" y="130"/>
                  </a:lnTo>
                  <a:lnTo>
                    <a:pt x="50" y="132"/>
                  </a:lnTo>
                  <a:lnTo>
                    <a:pt x="50" y="136"/>
                  </a:lnTo>
                  <a:lnTo>
                    <a:pt x="48" y="136"/>
                  </a:lnTo>
                  <a:lnTo>
                    <a:pt x="48" y="138"/>
                  </a:lnTo>
                  <a:lnTo>
                    <a:pt x="50" y="138"/>
                  </a:lnTo>
                  <a:lnTo>
                    <a:pt x="50" y="140"/>
                  </a:lnTo>
                  <a:lnTo>
                    <a:pt x="48" y="140"/>
                  </a:lnTo>
                  <a:lnTo>
                    <a:pt x="48" y="142"/>
                  </a:lnTo>
                  <a:lnTo>
                    <a:pt x="46" y="142"/>
                  </a:lnTo>
                  <a:lnTo>
                    <a:pt x="46" y="144"/>
                  </a:lnTo>
                  <a:lnTo>
                    <a:pt x="44" y="144"/>
                  </a:lnTo>
                  <a:lnTo>
                    <a:pt x="44" y="146"/>
                  </a:lnTo>
                  <a:lnTo>
                    <a:pt x="44" y="148"/>
                  </a:lnTo>
                  <a:lnTo>
                    <a:pt x="42" y="152"/>
                  </a:lnTo>
                  <a:lnTo>
                    <a:pt x="40" y="152"/>
                  </a:lnTo>
                  <a:lnTo>
                    <a:pt x="38" y="152"/>
                  </a:lnTo>
                  <a:lnTo>
                    <a:pt x="36" y="152"/>
                  </a:lnTo>
                  <a:lnTo>
                    <a:pt x="34" y="150"/>
                  </a:lnTo>
                  <a:lnTo>
                    <a:pt x="32" y="148"/>
                  </a:lnTo>
                  <a:lnTo>
                    <a:pt x="32" y="146"/>
                  </a:lnTo>
                  <a:lnTo>
                    <a:pt x="30" y="142"/>
                  </a:lnTo>
                  <a:lnTo>
                    <a:pt x="30" y="140"/>
                  </a:lnTo>
                  <a:lnTo>
                    <a:pt x="28" y="138"/>
                  </a:lnTo>
                  <a:lnTo>
                    <a:pt x="26" y="138"/>
                  </a:lnTo>
                  <a:lnTo>
                    <a:pt x="24" y="140"/>
                  </a:lnTo>
                  <a:lnTo>
                    <a:pt x="20" y="138"/>
                  </a:lnTo>
                  <a:lnTo>
                    <a:pt x="18" y="138"/>
                  </a:lnTo>
                  <a:lnTo>
                    <a:pt x="18" y="136"/>
                  </a:lnTo>
                  <a:lnTo>
                    <a:pt x="16" y="136"/>
                  </a:lnTo>
                  <a:lnTo>
                    <a:pt x="16" y="138"/>
                  </a:lnTo>
                  <a:lnTo>
                    <a:pt x="14" y="138"/>
                  </a:lnTo>
                  <a:lnTo>
                    <a:pt x="12" y="138"/>
                  </a:lnTo>
                  <a:lnTo>
                    <a:pt x="12" y="140"/>
                  </a:lnTo>
                  <a:lnTo>
                    <a:pt x="10" y="140"/>
                  </a:lnTo>
                  <a:lnTo>
                    <a:pt x="10" y="138"/>
                  </a:lnTo>
                  <a:lnTo>
                    <a:pt x="10" y="136"/>
                  </a:lnTo>
                  <a:lnTo>
                    <a:pt x="12" y="136"/>
                  </a:lnTo>
                  <a:lnTo>
                    <a:pt x="12" y="134"/>
                  </a:lnTo>
                  <a:lnTo>
                    <a:pt x="10" y="134"/>
                  </a:lnTo>
                  <a:lnTo>
                    <a:pt x="10" y="136"/>
                  </a:lnTo>
                  <a:lnTo>
                    <a:pt x="10" y="134"/>
                  </a:lnTo>
                  <a:lnTo>
                    <a:pt x="8" y="132"/>
                  </a:lnTo>
                  <a:lnTo>
                    <a:pt x="8" y="130"/>
                  </a:lnTo>
                  <a:close/>
                </a:path>
              </a:pathLst>
            </a:custGeom>
            <a:solidFill>
              <a:schemeClr val="tx2"/>
            </a:solidFill>
            <a:ln w="3175">
              <a:solidFill>
                <a:schemeClr val="bg1"/>
              </a:solidFill>
              <a:prstDash val="sysDot"/>
              <a:round/>
              <a:headEnd/>
              <a:tailEnd/>
            </a:ln>
          </p:spPr>
          <p:txBody>
            <a:bodyPr/>
            <a:lstStyle/>
            <a:p>
              <a:endParaRPr lang="de-DE" sz="2400" dirty="0">
                <a:solidFill>
                  <a:srgbClr val="000000"/>
                </a:solidFill>
              </a:endParaRPr>
            </a:p>
          </p:txBody>
        </p:sp>
        <p:sp>
          <p:nvSpPr>
            <p:cNvPr id="1289" name="Freeform 2516"/>
            <p:cNvSpPr>
              <a:spLocks/>
            </p:cNvSpPr>
            <p:nvPr/>
          </p:nvSpPr>
          <p:spPr bwMode="auto">
            <a:xfrm>
              <a:off x="2482237" y="3118535"/>
              <a:ext cx="273743" cy="447325"/>
            </a:xfrm>
            <a:custGeom>
              <a:avLst/>
              <a:gdLst>
                <a:gd name="T0" fmla="*/ 2147483647 w 276"/>
                <a:gd name="T1" fmla="*/ 2147483647 h 434"/>
                <a:gd name="T2" fmla="*/ 2147483647 w 276"/>
                <a:gd name="T3" fmla="*/ 2147483647 h 434"/>
                <a:gd name="T4" fmla="*/ 2147483647 w 276"/>
                <a:gd name="T5" fmla="*/ 2147483647 h 434"/>
                <a:gd name="T6" fmla="*/ 2147483647 w 276"/>
                <a:gd name="T7" fmla="*/ 2147483647 h 434"/>
                <a:gd name="T8" fmla="*/ 2147483647 w 276"/>
                <a:gd name="T9" fmla="*/ 2147483647 h 434"/>
                <a:gd name="T10" fmla="*/ 2147483647 w 276"/>
                <a:gd name="T11" fmla="*/ 2147483647 h 434"/>
                <a:gd name="T12" fmla="*/ 2147483647 w 276"/>
                <a:gd name="T13" fmla="*/ 2147483647 h 434"/>
                <a:gd name="T14" fmla="*/ 2147483647 w 276"/>
                <a:gd name="T15" fmla="*/ 2147483647 h 434"/>
                <a:gd name="T16" fmla="*/ 2147483647 w 276"/>
                <a:gd name="T17" fmla="*/ 2147483647 h 434"/>
                <a:gd name="T18" fmla="*/ 2147483647 w 276"/>
                <a:gd name="T19" fmla="*/ 2147483647 h 434"/>
                <a:gd name="T20" fmla="*/ 2147483647 w 276"/>
                <a:gd name="T21" fmla="*/ 2147483647 h 434"/>
                <a:gd name="T22" fmla="*/ 2147483647 w 276"/>
                <a:gd name="T23" fmla="*/ 2147483647 h 434"/>
                <a:gd name="T24" fmla="*/ 2147483647 w 276"/>
                <a:gd name="T25" fmla="*/ 2147483647 h 434"/>
                <a:gd name="T26" fmla="*/ 2147483647 w 276"/>
                <a:gd name="T27" fmla="*/ 2147483647 h 434"/>
                <a:gd name="T28" fmla="*/ 2147483647 w 276"/>
                <a:gd name="T29" fmla="*/ 2147483647 h 434"/>
                <a:gd name="T30" fmla="*/ 2147483647 w 276"/>
                <a:gd name="T31" fmla="*/ 2147483647 h 434"/>
                <a:gd name="T32" fmla="*/ 2147483647 w 276"/>
                <a:gd name="T33" fmla="*/ 2147483647 h 434"/>
                <a:gd name="T34" fmla="*/ 2147483647 w 276"/>
                <a:gd name="T35" fmla="*/ 2147483647 h 434"/>
                <a:gd name="T36" fmla="*/ 2147483647 w 276"/>
                <a:gd name="T37" fmla="*/ 2147483647 h 434"/>
                <a:gd name="T38" fmla="*/ 2147483647 w 276"/>
                <a:gd name="T39" fmla="*/ 2147483647 h 434"/>
                <a:gd name="T40" fmla="*/ 2147483647 w 276"/>
                <a:gd name="T41" fmla="*/ 2147483647 h 434"/>
                <a:gd name="T42" fmla="*/ 2147483647 w 276"/>
                <a:gd name="T43" fmla="*/ 2147483647 h 434"/>
                <a:gd name="T44" fmla="*/ 2147483647 w 276"/>
                <a:gd name="T45" fmla="*/ 2147483647 h 434"/>
                <a:gd name="T46" fmla="*/ 2147483647 w 276"/>
                <a:gd name="T47" fmla="*/ 2147483647 h 434"/>
                <a:gd name="T48" fmla="*/ 2147483647 w 276"/>
                <a:gd name="T49" fmla="*/ 2147483647 h 434"/>
                <a:gd name="T50" fmla="*/ 2147483647 w 276"/>
                <a:gd name="T51" fmla="*/ 2147483647 h 434"/>
                <a:gd name="T52" fmla="*/ 2147483647 w 276"/>
                <a:gd name="T53" fmla="*/ 2147483647 h 434"/>
                <a:gd name="T54" fmla="*/ 0 w 276"/>
                <a:gd name="T55" fmla="*/ 2147483647 h 434"/>
                <a:gd name="T56" fmla="*/ 2147483647 w 276"/>
                <a:gd name="T57" fmla="*/ 2147483647 h 434"/>
                <a:gd name="T58" fmla="*/ 2147483647 w 276"/>
                <a:gd name="T59" fmla="*/ 2147483647 h 434"/>
                <a:gd name="T60" fmla="*/ 2147483647 w 276"/>
                <a:gd name="T61" fmla="*/ 2147483647 h 434"/>
                <a:gd name="T62" fmla="*/ 2147483647 w 276"/>
                <a:gd name="T63" fmla="*/ 2147483647 h 434"/>
                <a:gd name="T64" fmla="*/ 2147483647 w 276"/>
                <a:gd name="T65" fmla="*/ 2147483647 h 434"/>
                <a:gd name="T66" fmla="*/ 2147483647 w 276"/>
                <a:gd name="T67" fmla="*/ 2147483647 h 434"/>
                <a:gd name="T68" fmla="*/ 2147483647 w 276"/>
                <a:gd name="T69" fmla="*/ 2147483647 h 434"/>
                <a:gd name="T70" fmla="*/ 2147483647 w 276"/>
                <a:gd name="T71" fmla="*/ 2147483647 h 434"/>
                <a:gd name="T72" fmla="*/ 2147483647 w 276"/>
                <a:gd name="T73" fmla="*/ 2147483647 h 434"/>
                <a:gd name="T74" fmla="*/ 2147483647 w 276"/>
                <a:gd name="T75" fmla="*/ 2147483647 h 434"/>
                <a:gd name="T76" fmla="*/ 2147483647 w 276"/>
                <a:gd name="T77" fmla="*/ 2147483647 h 434"/>
                <a:gd name="T78" fmla="*/ 2147483647 w 276"/>
                <a:gd name="T79" fmla="*/ 2147483647 h 434"/>
                <a:gd name="T80" fmla="*/ 2147483647 w 276"/>
                <a:gd name="T81" fmla="*/ 2147483647 h 434"/>
                <a:gd name="T82" fmla="*/ 2147483647 w 276"/>
                <a:gd name="T83" fmla="*/ 2147483647 h 434"/>
                <a:gd name="T84" fmla="*/ 2147483647 w 276"/>
                <a:gd name="T85" fmla="*/ 2147483647 h 434"/>
                <a:gd name="T86" fmla="*/ 2147483647 w 276"/>
                <a:gd name="T87" fmla="*/ 2147483647 h 434"/>
                <a:gd name="T88" fmla="*/ 2147483647 w 276"/>
                <a:gd name="T89" fmla="*/ 2147483647 h 434"/>
                <a:gd name="T90" fmla="*/ 2147483647 w 276"/>
                <a:gd name="T91" fmla="*/ 2147483647 h 434"/>
                <a:gd name="T92" fmla="*/ 2147483647 w 276"/>
                <a:gd name="T93" fmla="*/ 2147483647 h 434"/>
                <a:gd name="T94" fmla="*/ 2147483647 w 276"/>
                <a:gd name="T95" fmla="*/ 2147483647 h 434"/>
                <a:gd name="T96" fmla="*/ 2147483647 w 276"/>
                <a:gd name="T97" fmla="*/ 2147483647 h 434"/>
                <a:gd name="T98" fmla="*/ 2147483647 w 276"/>
                <a:gd name="T99" fmla="*/ 2147483647 h 434"/>
                <a:gd name="T100" fmla="*/ 2147483647 w 276"/>
                <a:gd name="T101" fmla="*/ 2147483647 h 434"/>
                <a:gd name="T102" fmla="*/ 2147483647 w 276"/>
                <a:gd name="T103" fmla="*/ 2147483647 h 434"/>
                <a:gd name="T104" fmla="*/ 2147483647 w 276"/>
                <a:gd name="T105" fmla="*/ 2147483647 h 434"/>
                <a:gd name="T106" fmla="*/ 2147483647 w 276"/>
                <a:gd name="T107" fmla="*/ 2147483647 h 434"/>
                <a:gd name="T108" fmla="*/ 2147483647 w 276"/>
                <a:gd name="T109" fmla="*/ 2147483647 h 434"/>
                <a:gd name="T110" fmla="*/ 2147483647 w 276"/>
                <a:gd name="T111" fmla="*/ 2147483647 h 434"/>
                <a:gd name="T112" fmla="*/ 2147483647 w 276"/>
                <a:gd name="T113" fmla="*/ 2147483647 h 434"/>
                <a:gd name="T114" fmla="*/ 2147483647 w 276"/>
                <a:gd name="T115" fmla="*/ 2147483647 h 434"/>
                <a:gd name="T116" fmla="*/ 2147483647 w 276"/>
                <a:gd name="T117" fmla="*/ 2147483647 h 434"/>
                <a:gd name="T118" fmla="*/ 2147483647 w 276"/>
                <a:gd name="T119" fmla="*/ 2147483647 h 434"/>
                <a:gd name="T120" fmla="*/ 2147483647 w 276"/>
                <a:gd name="T121" fmla="*/ 2147483647 h 434"/>
                <a:gd name="T122" fmla="*/ 2147483647 w 276"/>
                <a:gd name="T123" fmla="*/ 2147483647 h 434"/>
                <a:gd name="T124" fmla="*/ 2147483647 w 276"/>
                <a:gd name="T125" fmla="*/ 2147483647 h 434"/>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60000 65536"/>
                <a:gd name="T187" fmla="*/ 0 60000 65536"/>
                <a:gd name="T188" fmla="*/ 0 60000 65536"/>
                <a:gd name="T189" fmla="*/ 0 w 276"/>
                <a:gd name="T190" fmla="*/ 0 h 434"/>
                <a:gd name="T191" fmla="*/ 276 w 276"/>
                <a:gd name="T192" fmla="*/ 434 h 434"/>
              </a:gdLst>
              <a:ahLst/>
              <a:cxnLst>
                <a:cxn ang="T126">
                  <a:pos x="T0" y="T1"/>
                </a:cxn>
                <a:cxn ang="T127">
                  <a:pos x="T2" y="T3"/>
                </a:cxn>
                <a:cxn ang="T128">
                  <a:pos x="T4" y="T5"/>
                </a:cxn>
                <a:cxn ang="T129">
                  <a:pos x="T6" y="T7"/>
                </a:cxn>
                <a:cxn ang="T130">
                  <a:pos x="T8" y="T9"/>
                </a:cxn>
                <a:cxn ang="T131">
                  <a:pos x="T10" y="T11"/>
                </a:cxn>
                <a:cxn ang="T132">
                  <a:pos x="T12" y="T13"/>
                </a:cxn>
                <a:cxn ang="T133">
                  <a:pos x="T14" y="T15"/>
                </a:cxn>
                <a:cxn ang="T134">
                  <a:pos x="T16" y="T17"/>
                </a:cxn>
                <a:cxn ang="T135">
                  <a:pos x="T18" y="T19"/>
                </a:cxn>
                <a:cxn ang="T136">
                  <a:pos x="T20" y="T21"/>
                </a:cxn>
                <a:cxn ang="T137">
                  <a:pos x="T22" y="T23"/>
                </a:cxn>
                <a:cxn ang="T138">
                  <a:pos x="T24" y="T25"/>
                </a:cxn>
                <a:cxn ang="T139">
                  <a:pos x="T26" y="T27"/>
                </a:cxn>
                <a:cxn ang="T140">
                  <a:pos x="T28" y="T29"/>
                </a:cxn>
                <a:cxn ang="T141">
                  <a:pos x="T30" y="T31"/>
                </a:cxn>
                <a:cxn ang="T142">
                  <a:pos x="T32" y="T33"/>
                </a:cxn>
                <a:cxn ang="T143">
                  <a:pos x="T34" y="T35"/>
                </a:cxn>
                <a:cxn ang="T144">
                  <a:pos x="T36" y="T37"/>
                </a:cxn>
                <a:cxn ang="T145">
                  <a:pos x="T38" y="T39"/>
                </a:cxn>
                <a:cxn ang="T146">
                  <a:pos x="T40" y="T41"/>
                </a:cxn>
                <a:cxn ang="T147">
                  <a:pos x="T42" y="T43"/>
                </a:cxn>
                <a:cxn ang="T148">
                  <a:pos x="T44" y="T45"/>
                </a:cxn>
                <a:cxn ang="T149">
                  <a:pos x="T46" y="T47"/>
                </a:cxn>
                <a:cxn ang="T150">
                  <a:pos x="T48" y="T49"/>
                </a:cxn>
                <a:cxn ang="T151">
                  <a:pos x="T50" y="T51"/>
                </a:cxn>
                <a:cxn ang="T152">
                  <a:pos x="T52" y="T53"/>
                </a:cxn>
                <a:cxn ang="T153">
                  <a:pos x="T54" y="T55"/>
                </a:cxn>
                <a:cxn ang="T154">
                  <a:pos x="T56" y="T57"/>
                </a:cxn>
                <a:cxn ang="T155">
                  <a:pos x="T58" y="T59"/>
                </a:cxn>
                <a:cxn ang="T156">
                  <a:pos x="T60" y="T61"/>
                </a:cxn>
                <a:cxn ang="T157">
                  <a:pos x="T62" y="T63"/>
                </a:cxn>
                <a:cxn ang="T158">
                  <a:pos x="T64" y="T65"/>
                </a:cxn>
                <a:cxn ang="T159">
                  <a:pos x="T66" y="T67"/>
                </a:cxn>
                <a:cxn ang="T160">
                  <a:pos x="T68" y="T69"/>
                </a:cxn>
                <a:cxn ang="T161">
                  <a:pos x="T70" y="T71"/>
                </a:cxn>
                <a:cxn ang="T162">
                  <a:pos x="T72" y="T73"/>
                </a:cxn>
                <a:cxn ang="T163">
                  <a:pos x="T74" y="T75"/>
                </a:cxn>
                <a:cxn ang="T164">
                  <a:pos x="T76" y="T77"/>
                </a:cxn>
                <a:cxn ang="T165">
                  <a:pos x="T78" y="T79"/>
                </a:cxn>
                <a:cxn ang="T166">
                  <a:pos x="T80" y="T81"/>
                </a:cxn>
                <a:cxn ang="T167">
                  <a:pos x="T82" y="T83"/>
                </a:cxn>
                <a:cxn ang="T168">
                  <a:pos x="T84" y="T85"/>
                </a:cxn>
                <a:cxn ang="T169">
                  <a:pos x="T86" y="T87"/>
                </a:cxn>
                <a:cxn ang="T170">
                  <a:pos x="T88" y="T89"/>
                </a:cxn>
                <a:cxn ang="T171">
                  <a:pos x="T90" y="T91"/>
                </a:cxn>
                <a:cxn ang="T172">
                  <a:pos x="T92" y="T93"/>
                </a:cxn>
                <a:cxn ang="T173">
                  <a:pos x="T94" y="T95"/>
                </a:cxn>
                <a:cxn ang="T174">
                  <a:pos x="T96" y="T97"/>
                </a:cxn>
                <a:cxn ang="T175">
                  <a:pos x="T98" y="T99"/>
                </a:cxn>
                <a:cxn ang="T176">
                  <a:pos x="T100" y="T101"/>
                </a:cxn>
                <a:cxn ang="T177">
                  <a:pos x="T102" y="T103"/>
                </a:cxn>
                <a:cxn ang="T178">
                  <a:pos x="T104" y="T105"/>
                </a:cxn>
                <a:cxn ang="T179">
                  <a:pos x="T106" y="T107"/>
                </a:cxn>
                <a:cxn ang="T180">
                  <a:pos x="T108" y="T109"/>
                </a:cxn>
                <a:cxn ang="T181">
                  <a:pos x="T110" y="T111"/>
                </a:cxn>
                <a:cxn ang="T182">
                  <a:pos x="T112" y="T113"/>
                </a:cxn>
                <a:cxn ang="T183">
                  <a:pos x="T114" y="T115"/>
                </a:cxn>
                <a:cxn ang="T184">
                  <a:pos x="T116" y="T117"/>
                </a:cxn>
                <a:cxn ang="T185">
                  <a:pos x="T118" y="T119"/>
                </a:cxn>
                <a:cxn ang="T186">
                  <a:pos x="T120" y="T121"/>
                </a:cxn>
                <a:cxn ang="T187">
                  <a:pos x="T122" y="T123"/>
                </a:cxn>
                <a:cxn ang="T188">
                  <a:pos x="T124" y="T125"/>
                </a:cxn>
              </a:cxnLst>
              <a:rect l="T189" t="T190" r="T191" b="T192"/>
              <a:pathLst>
                <a:path w="276" h="434">
                  <a:moveTo>
                    <a:pt x="252" y="256"/>
                  </a:moveTo>
                  <a:lnTo>
                    <a:pt x="252" y="260"/>
                  </a:lnTo>
                  <a:lnTo>
                    <a:pt x="254" y="262"/>
                  </a:lnTo>
                  <a:lnTo>
                    <a:pt x="258" y="270"/>
                  </a:lnTo>
                  <a:lnTo>
                    <a:pt x="260" y="272"/>
                  </a:lnTo>
                  <a:lnTo>
                    <a:pt x="264" y="276"/>
                  </a:lnTo>
                  <a:lnTo>
                    <a:pt x="264" y="278"/>
                  </a:lnTo>
                  <a:lnTo>
                    <a:pt x="264" y="280"/>
                  </a:lnTo>
                  <a:lnTo>
                    <a:pt x="266" y="280"/>
                  </a:lnTo>
                  <a:lnTo>
                    <a:pt x="266" y="282"/>
                  </a:lnTo>
                  <a:lnTo>
                    <a:pt x="268" y="284"/>
                  </a:lnTo>
                  <a:lnTo>
                    <a:pt x="268" y="288"/>
                  </a:lnTo>
                  <a:lnTo>
                    <a:pt x="270" y="292"/>
                  </a:lnTo>
                  <a:lnTo>
                    <a:pt x="272" y="292"/>
                  </a:lnTo>
                  <a:lnTo>
                    <a:pt x="272" y="294"/>
                  </a:lnTo>
                  <a:lnTo>
                    <a:pt x="272" y="296"/>
                  </a:lnTo>
                  <a:lnTo>
                    <a:pt x="270" y="298"/>
                  </a:lnTo>
                  <a:lnTo>
                    <a:pt x="268" y="300"/>
                  </a:lnTo>
                  <a:lnTo>
                    <a:pt x="268" y="302"/>
                  </a:lnTo>
                  <a:lnTo>
                    <a:pt x="266" y="302"/>
                  </a:lnTo>
                  <a:lnTo>
                    <a:pt x="268" y="306"/>
                  </a:lnTo>
                  <a:lnTo>
                    <a:pt x="268" y="308"/>
                  </a:lnTo>
                  <a:lnTo>
                    <a:pt x="268" y="310"/>
                  </a:lnTo>
                  <a:lnTo>
                    <a:pt x="268" y="312"/>
                  </a:lnTo>
                  <a:lnTo>
                    <a:pt x="268" y="316"/>
                  </a:lnTo>
                  <a:lnTo>
                    <a:pt x="268" y="318"/>
                  </a:lnTo>
                  <a:lnTo>
                    <a:pt x="268" y="320"/>
                  </a:lnTo>
                  <a:lnTo>
                    <a:pt x="268" y="322"/>
                  </a:lnTo>
                  <a:lnTo>
                    <a:pt x="266" y="322"/>
                  </a:lnTo>
                  <a:lnTo>
                    <a:pt x="268" y="324"/>
                  </a:lnTo>
                  <a:lnTo>
                    <a:pt x="268" y="326"/>
                  </a:lnTo>
                  <a:lnTo>
                    <a:pt x="268" y="328"/>
                  </a:lnTo>
                  <a:lnTo>
                    <a:pt x="268" y="330"/>
                  </a:lnTo>
                  <a:lnTo>
                    <a:pt x="270" y="330"/>
                  </a:lnTo>
                  <a:lnTo>
                    <a:pt x="270" y="332"/>
                  </a:lnTo>
                  <a:lnTo>
                    <a:pt x="272" y="334"/>
                  </a:lnTo>
                  <a:lnTo>
                    <a:pt x="272" y="336"/>
                  </a:lnTo>
                  <a:lnTo>
                    <a:pt x="270" y="336"/>
                  </a:lnTo>
                  <a:lnTo>
                    <a:pt x="268" y="336"/>
                  </a:lnTo>
                  <a:lnTo>
                    <a:pt x="268" y="338"/>
                  </a:lnTo>
                  <a:lnTo>
                    <a:pt x="270" y="338"/>
                  </a:lnTo>
                  <a:lnTo>
                    <a:pt x="270" y="340"/>
                  </a:lnTo>
                  <a:lnTo>
                    <a:pt x="266" y="342"/>
                  </a:lnTo>
                  <a:lnTo>
                    <a:pt x="264" y="342"/>
                  </a:lnTo>
                  <a:lnTo>
                    <a:pt x="264" y="344"/>
                  </a:lnTo>
                  <a:lnTo>
                    <a:pt x="264" y="346"/>
                  </a:lnTo>
                  <a:lnTo>
                    <a:pt x="262" y="348"/>
                  </a:lnTo>
                  <a:lnTo>
                    <a:pt x="262" y="352"/>
                  </a:lnTo>
                  <a:lnTo>
                    <a:pt x="264" y="354"/>
                  </a:lnTo>
                  <a:lnTo>
                    <a:pt x="266" y="356"/>
                  </a:lnTo>
                  <a:lnTo>
                    <a:pt x="266" y="358"/>
                  </a:lnTo>
                  <a:lnTo>
                    <a:pt x="268" y="358"/>
                  </a:lnTo>
                  <a:lnTo>
                    <a:pt x="268" y="360"/>
                  </a:lnTo>
                  <a:lnTo>
                    <a:pt x="266" y="358"/>
                  </a:lnTo>
                  <a:lnTo>
                    <a:pt x="266" y="360"/>
                  </a:lnTo>
                  <a:lnTo>
                    <a:pt x="264" y="364"/>
                  </a:lnTo>
                  <a:lnTo>
                    <a:pt x="262" y="368"/>
                  </a:lnTo>
                  <a:lnTo>
                    <a:pt x="268" y="380"/>
                  </a:lnTo>
                  <a:lnTo>
                    <a:pt x="268" y="382"/>
                  </a:lnTo>
                  <a:lnTo>
                    <a:pt x="270" y="382"/>
                  </a:lnTo>
                  <a:lnTo>
                    <a:pt x="272" y="382"/>
                  </a:lnTo>
                  <a:lnTo>
                    <a:pt x="274" y="382"/>
                  </a:lnTo>
                  <a:lnTo>
                    <a:pt x="276" y="384"/>
                  </a:lnTo>
                  <a:lnTo>
                    <a:pt x="276" y="386"/>
                  </a:lnTo>
                  <a:lnTo>
                    <a:pt x="274" y="388"/>
                  </a:lnTo>
                  <a:lnTo>
                    <a:pt x="272" y="388"/>
                  </a:lnTo>
                  <a:lnTo>
                    <a:pt x="272" y="390"/>
                  </a:lnTo>
                  <a:lnTo>
                    <a:pt x="274" y="390"/>
                  </a:lnTo>
                  <a:lnTo>
                    <a:pt x="274" y="392"/>
                  </a:lnTo>
                  <a:lnTo>
                    <a:pt x="272" y="392"/>
                  </a:lnTo>
                  <a:lnTo>
                    <a:pt x="270" y="394"/>
                  </a:lnTo>
                  <a:lnTo>
                    <a:pt x="268" y="398"/>
                  </a:lnTo>
                  <a:lnTo>
                    <a:pt x="266" y="402"/>
                  </a:lnTo>
                  <a:lnTo>
                    <a:pt x="264" y="402"/>
                  </a:lnTo>
                  <a:lnTo>
                    <a:pt x="264" y="404"/>
                  </a:lnTo>
                  <a:lnTo>
                    <a:pt x="262" y="404"/>
                  </a:lnTo>
                  <a:lnTo>
                    <a:pt x="262" y="406"/>
                  </a:lnTo>
                  <a:lnTo>
                    <a:pt x="262" y="408"/>
                  </a:lnTo>
                  <a:lnTo>
                    <a:pt x="264" y="408"/>
                  </a:lnTo>
                  <a:lnTo>
                    <a:pt x="264" y="410"/>
                  </a:lnTo>
                  <a:lnTo>
                    <a:pt x="264" y="412"/>
                  </a:lnTo>
                  <a:lnTo>
                    <a:pt x="262" y="416"/>
                  </a:lnTo>
                  <a:lnTo>
                    <a:pt x="260" y="416"/>
                  </a:lnTo>
                  <a:lnTo>
                    <a:pt x="258" y="416"/>
                  </a:lnTo>
                  <a:lnTo>
                    <a:pt x="258" y="418"/>
                  </a:lnTo>
                  <a:lnTo>
                    <a:pt x="258" y="420"/>
                  </a:lnTo>
                  <a:lnTo>
                    <a:pt x="260" y="424"/>
                  </a:lnTo>
                  <a:lnTo>
                    <a:pt x="260" y="426"/>
                  </a:lnTo>
                  <a:lnTo>
                    <a:pt x="260" y="428"/>
                  </a:lnTo>
                  <a:lnTo>
                    <a:pt x="258" y="428"/>
                  </a:lnTo>
                  <a:lnTo>
                    <a:pt x="258" y="430"/>
                  </a:lnTo>
                  <a:lnTo>
                    <a:pt x="256" y="430"/>
                  </a:lnTo>
                  <a:lnTo>
                    <a:pt x="256" y="432"/>
                  </a:lnTo>
                  <a:lnTo>
                    <a:pt x="254" y="432"/>
                  </a:lnTo>
                  <a:lnTo>
                    <a:pt x="252" y="432"/>
                  </a:lnTo>
                  <a:lnTo>
                    <a:pt x="250" y="432"/>
                  </a:lnTo>
                  <a:lnTo>
                    <a:pt x="250" y="434"/>
                  </a:lnTo>
                  <a:lnTo>
                    <a:pt x="250" y="432"/>
                  </a:lnTo>
                  <a:lnTo>
                    <a:pt x="246" y="430"/>
                  </a:lnTo>
                  <a:lnTo>
                    <a:pt x="244" y="430"/>
                  </a:lnTo>
                  <a:lnTo>
                    <a:pt x="242" y="428"/>
                  </a:lnTo>
                  <a:lnTo>
                    <a:pt x="238" y="424"/>
                  </a:lnTo>
                  <a:lnTo>
                    <a:pt x="236" y="422"/>
                  </a:lnTo>
                  <a:lnTo>
                    <a:pt x="234" y="422"/>
                  </a:lnTo>
                  <a:lnTo>
                    <a:pt x="232" y="420"/>
                  </a:lnTo>
                  <a:lnTo>
                    <a:pt x="232" y="418"/>
                  </a:lnTo>
                  <a:lnTo>
                    <a:pt x="230" y="418"/>
                  </a:lnTo>
                  <a:lnTo>
                    <a:pt x="228" y="418"/>
                  </a:lnTo>
                  <a:lnTo>
                    <a:pt x="228" y="416"/>
                  </a:lnTo>
                  <a:lnTo>
                    <a:pt x="226" y="414"/>
                  </a:lnTo>
                  <a:lnTo>
                    <a:pt x="226" y="412"/>
                  </a:lnTo>
                  <a:lnTo>
                    <a:pt x="226" y="410"/>
                  </a:lnTo>
                  <a:lnTo>
                    <a:pt x="224" y="408"/>
                  </a:lnTo>
                  <a:lnTo>
                    <a:pt x="222" y="406"/>
                  </a:lnTo>
                  <a:lnTo>
                    <a:pt x="220" y="406"/>
                  </a:lnTo>
                  <a:lnTo>
                    <a:pt x="218" y="404"/>
                  </a:lnTo>
                  <a:lnTo>
                    <a:pt x="216" y="404"/>
                  </a:lnTo>
                  <a:lnTo>
                    <a:pt x="214" y="404"/>
                  </a:lnTo>
                  <a:lnTo>
                    <a:pt x="214" y="402"/>
                  </a:lnTo>
                  <a:lnTo>
                    <a:pt x="212" y="402"/>
                  </a:lnTo>
                  <a:lnTo>
                    <a:pt x="212" y="400"/>
                  </a:lnTo>
                  <a:lnTo>
                    <a:pt x="210" y="400"/>
                  </a:lnTo>
                  <a:lnTo>
                    <a:pt x="206" y="398"/>
                  </a:lnTo>
                  <a:lnTo>
                    <a:pt x="206" y="396"/>
                  </a:lnTo>
                  <a:lnTo>
                    <a:pt x="204" y="394"/>
                  </a:lnTo>
                  <a:lnTo>
                    <a:pt x="204" y="392"/>
                  </a:lnTo>
                  <a:lnTo>
                    <a:pt x="202" y="392"/>
                  </a:lnTo>
                  <a:lnTo>
                    <a:pt x="200" y="392"/>
                  </a:lnTo>
                  <a:lnTo>
                    <a:pt x="198" y="392"/>
                  </a:lnTo>
                  <a:lnTo>
                    <a:pt x="196" y="390"/>
                  </a:lnTo>
                  <a:lnTo>
                    <a:pt x="194" y="390"/>
                  </a:lnTo>
                  <a:lnTo>
                    <a:pt x="192" y="390"/>
                  </a:lnTo>
                  <a:lnTo>
                    <a:pt x="190" y="390"/>
                  </a:lnTo>
                  <a:lnTo>
                    <a:pt x="186" y="388"/>
                  </a:lnTo>
                  <a:lnTo>
                    <a:pt x="184" y="386"/>
                  </a:lnTo>
                  <a:lnTo>
                    <a:pt x="182" y="384"/>
                  </a:lnTo>
                  <a:lnTo>
                    <a:pt x="178" y="382"/>
                  </a:lnTo>
                  <a:lnTo>
                    <a:pt x="172" y="382"/>
                  </a:lnTo>
                  <a:lnTo>
                    <a:pt x="172" y="380"/>
                  </a:lnTo>
                  <a:lnTo>
                    <a:pt x="170" y="378"/>
                  </a:lnTo>
                  <a:lnTo>
                    <a:pt x="168" y="378"/>
                  </a:lnTo>
                  <a:lnTo>
                    <a:pt x="168" y="376"/>
                  </a:lnTo>
                  <a:lnTo>
                    <a:pt x="164" y="374"/>
                  </a:lnTo>
                  <a:lnTo>
                    <a:pt x="162" y="374"/>
                  </a:lnTo>
                  <a:lnTo>
                    <a:pt x="160" y="374"/>
                  </a:lnTo>
                  <a:lnTo>
                    <a:pt x="160" y="372"/>
                  </a:lnTo>
                  <a:lnTo>
                    <a:pt x="158" y="372"/>
                  </a:lnTo>
                  <a:lnTo>
                    <a:pt x="158" y="370"/>
                  </a:lnTo>
                  <a:lnTo>
                    <a:pt x="156" y="370"/>
                  </a:lnTo>
                  <a:lnTo>
                    <a:pt x="156" y="368"/>
                  </a:lnTo>
                  <a:lnTo>
                    <a:pt x="154" y="368"/>
                  </a:lnTo>
                  <a:lnTo>
                    <a:pt x="152" y="366"/>
                  </a:lnTo>
                  <a:lnTo>
                    <a:pt x="148" y="364"/>
                  </a:lnTo>
                  <a:lnTo>
                    <a:pt x="146" y="364"/>
                  </a:lnTo>
                  <a:lnTo>
                    <a:pt x="146" y="362"/>
                  </a:lnTo>
                  <a:lnTo>
                    <a:pt x="144" y="360"/>
                  </a:lnTo>
                  <a:lnTo>
                    <a:pt x="142" y="358"/>
                  </a:lnTo>
                  <a:lnTo>
                    <a:pt x="142" y="356"/>
                  </a:lnTo>
                  <a:lnTo>
                    <a:pt x="140" y="356"/>
                  </a:lnTo>
                  <a:lnTo>
                    <a:pt x="138" y="354"/>
                  </a:lnTo>
                  <a:lnTo>
                    <a:pt x="136" y="350"/>
                  </a:lnTo>
                  <a:lnTo>
                    <a:pt x="134" y="350"/>
                  </a:lnTo>
                  <a:lnTo>
                    <a:pt x="132" y="348"/>
                  </a:lnTo>
                  <a:lnTo>
                    <a:pt x="128" y="346"/>
                  </a:lnTo>
                  <a:lnTo>
                    <a:pt x="126" y="344"/>
                  </a:lnTo>
                  <a:lnTo>
                    <a:pt x="126" y="342"/>
                  </a:lnTo>
                  <a:lnTo>
                    <a:pt x="124" y="342"/>
                  </a:lnTo>
                  <a:lnTo>
                    <a:pt x="122" y="340"/>
                  </a:lnTo>
                  <a:lnTo>
                    <a:pt x="122" y="338"/>
                  </a:lnTo>
                  <a:lnTo>
                    <a:pt x="120" y="336"/>
                  </a:lnTo>
                  <a:lnTo>
                    <a:pt x="120" y="334"/>
                  </a:lnTo>
                  <a:lnTo>
                    <a:pt x="118" y="334"/>
                  </a:lnTo>
                  <a:lnTo>
                    <a:pt x="118" y="330"/>
                  </a:lnTo>
                  <a:lnTo>
                    <a:pt x="116" y="328"/>
                  </a:lnTo>
                  <a:lnTo>
                    <a:pt x="114" y="328"/>
                  </a:lnTo>
                  <a:lnTo>
                    <a:pt x="114" y="326"/>
                  </a:lnTo>
                  <a:lnTo>
                    <a:pt x="116" y="326"/>
                  </a:lnTo>
                  <a:lnTo>
                    <a:pt x="116" y="324"/>
                  </a:lnTo>
                  <a:lnTo>
                    <a:pt x="116" y="326"/>
                  </a:lnTo>
                  <a:lnTo>
                    <a:pt x="118" y="326"/>
                  </a:lnTo>
                  <a:lnTo>
                    <a:pt x="118" y="324"/>
                  </a:lnTo>
                  <a:lnTo>
                    <a:pt x="118" y="322"/>
                  </a:lnTo>
                  <a:lnTo>
                    <a:pt x="118" y="320"/>
                  </a:lnTo>
                  <a:lnTo>
                    <a:pt x="118" y="316"/>
                  </a:lnTo>
                  <a:lnTo>
                    <a:pt x="116" y="314"/>
                  </a:lnTo>
                  <a:lnTo>
                    <a:pt x="116" y="312"/>
                  </a:lnTo>
                  <a:lnTo>
                    <a:pt x="114" y="310"/>
                  </a:lnTo>
                  <a:lnTo>
                    <a:pt x="114" y="308"/>
                  </a:lnTo>
                  <a:lnTo>
                    <a:pt x="112" y="308"/>
                  </a:lnTo>
                  <a:lnTo>
                    <a:pt x="112" y="306"/>
                  </a:lnTo>
                  <a:lnTo>
                    <a:pt x="110" y="306"/>
                  </a:lnTo>
                  <a:lnTo>
                    <a:pt x="110" y="304"/>
                  </a:lnTo>
                  <a:lnTo>
                    <a:pt x="110" y="302"/>
                  </a:lnTo>
                  <a:lnTo>
                    <a:pt x="108" y="300"/>
                  </a:lnTo>
                  <a:lnTo>
                    <a:pt x="106" y="294"/>
                  </a:lnTo>
                  <a:lnTo>
                    <a:pt x="106" y="292"/>
                  </a:lnTo>
                  <a:lnTo>
                    <a:pt x="104" y="292"/>
                  </a:lnTo>
                  <a:lnTo>
                    <a:pt x="104" y="290"/>
                  </a:lnTo>
                  <a:lnTo>
                    <a:pt x="102" y="290"/>
                  </a:lnTo>
                  <a:lnTo>
                    <a:pt x="100" y="286"/>
                  </a:lnTo>
                  <a:lnTo>
                    <a:pt x="98" y="286"/>
                  </a:lnTo>
                  <a:lnTo>
                    <a:pt x="98" y="284"/>
                  </a:lnTo>
                  <a:lnTo>
                    <a:pt x="96" y="282"/>
                  </a:lnTo>
                  <a:lnTo>
                    <a:pt x="96" y="280"/>
                  </a:lnTo>
                  <a:lnTo>
                    <a:pt x="96" y="278"/>
                  </a:lnTo>
                  <a:lnTo>
                    <a:pt x="96" y="276"/>
                  </a:lnTo>
                  <a:lnTo>
                    <a:pt x="96" y="274"/>
                  </a:lnTo>
                  <a:lnTo>
                    <a:pt x="92" y="270"/>
                  </a:lnTo>
                  <a:lnTo>
                    <a:pt x="90" y="270"/>
                  </a:lnTo>
                  <a:lnTo>
                    <a:pt x="88" y="268"/>
                  </a:lnTo>
                  <a:lnTo>
                    <a:pt x="88" y="266"/>
                  </a:lnTo>
                  <a:lnTo>
                    <a:pt x="86" y="266"/>
                  </a:lnTo>
                  <a:lnTo>
                    <a:pt x="84" y="266"/>
                  </a:lnTo>
                  <a:lnTo>
                    <a:pt x="84" y="264"/>
                  </a:lnTo>
                  <a:lnTo>
                    <a:pt x="86" y="264"/>
                  </a:lnTo>
                  <a:lnTo>
                    <a:pt x="86" y="262"/>
                  </a:lnTo>
                  <a:lnTo>
                    <a:pt x="84" y="256"/>
                  </a:lnTo>
                  <a:lnTo>
                    <a:pt x="82" y="254"/>
                  </a:lnTo>
                  <a:lnTo>
                    <a:pt x="82" y="252"/>
                  </a:lnTo>
                  <a:lnTo>
                    <a:pt x="80" y="250"/>
                  </a:lnTo>
                  <a:lnTo>
                    <a:pt x="78" y="248"/>
                  </a:lnTo>
                  <a:lnTo>
                    <a:pt x="78" y="246"/>
                  </a:lnTo>
                  <a:lnTo>
                    <a:pt x="76" y="246"/>
                  </a:lnTo>
                  <a:lnTo>
                    <a:pt x="74" y="244"/>
                  </a:lnTo>
                  <a:lnTo>
                    <a:pt x="72" y="238"/>
                  </a:lnTo>
                  <a:lnTo>
                    <a:pt x="70" y="234"/>
                  </a:lnTo>
                  <a:lnTo>
                    <a:pt x="70" y="232"/>
                  </a:lnTo>
                  <a:lnTo>
                    <a:pt x="70" y="230"/>
                  </a:lnTo>
                  <a:lnTo>
                    <a:pt x="68" y="228"/>
                  </a:lnTo>
                  <a:lnTo>
                    <a:pt x="66" y="226"/>
                  </a:lnTo>
                  <a:lnTo>
                    <a:pt x="66" y="224"/>
                  </a:lnTo>
                  <a:lnTo>
                    <a:pt x="66" y="222"/>
                  </a:lnTo>
                  <a:lnTo>
                    <a:pt x="64" y="220"/>
                  </a:lnTo>
                  <a:lnTo>
                    <a:pt x="64" y="218"/>
                  </a:lnTo>
                  <a:lnTo>
                    <a:pt x="64" y="216"/>
                  </a:lnTo>
                  <a:lnTo>
                    <a:pt x="62" y="214"/>
                  </a:lnTo>
                  <a:lnTo>
                    <a:pt x="60" y="212"/>
                  </a:lnTo>
                  <a:lnTo>
                    <a:pt x="60" y="210"/>
                  </a:lnTo>
                  <a:lnTo>
                    <a:pt x="60" y="208"/>
                  </a:lnTo>
                  <a:lnTo>
                    <a:pt x="60" y="206"/>
                  </a:lnTo>
                  <a:lnTo>
                    <a:pt x="60" y="204"/>
                  </a:lnTo>
                  <a:lnTo>
                    <a:pt x="60" y="202"/>
                  </a:lnTo>
                  <a:lnTo>
                    <a:pt x="58" y="202"/>
                  </a:lnTo>
                  <a:lnTo>
                    <a:pt x="58" y="200"/>
                  </a:lnTo>
                  <a:lnTo>
                    <a:pt x="56" y="198"/>
                  </a:lnTo>
                  <a:lnTo>
                    <a:pt x="54" y="198"/>
                  </a:lnTo>
                  <a:lnTo>
                    <a:pt x="56" y="198"/>
                  </a:lnTo>
                  <a:lnTo>
                    <a:pt x="54" y="194"/>
                  </a:lnTo>
                  <a:lnTo>
                    <a:pt x="50" y="190"/>
                  </a:lnTo>
                  <a:lnTo>
                    <a:pt x="50" y="188"/>
                  </a:lnTo>
                  <a:lnTo>
                    <a:pt x="48" y="188"/>
                  </a:lnTo>
                  <a:lnTo>
                    <a:pt x="46" y="186"/>
                  </a:lnTo>
                  <a:lnTo>
                    <a:pt x="44" y="184"/>
                  </a:lnTo>
                  <a:lnTo>
                    <a:pt x="44" y="182"/>
                  </a:lnTo>
                  <a:lnTo>
                    <a:pt x="42" y="180"/>
                  </a:lnTo>
                  <a:lnTo>
                    <a:pt x="42" y="178"/>
                  </a:lnTo>
                  <a:lnTo>
                    <a:pt x="40" y="176"/>
                  </a:lnTo>
                  <a:lnTo>
                    <a:pt x="40" y="174"/>
                  </a:lnTo>
                  <a:lnTo>
                    <a:pt x="40" y="172"/>
                  </a:lnTo>
                  <a:lnTo>
                    <a:pt x="38" y="172"/>
                  </a:lnTo>
                  <a:lnTo>
                    <a:pt x="38" y="170"/>
                  </a:lnTo>
                  <a:lnTo>
                    <a:pt x="36" y="168"/>
                  </a:lnTo>
                  <a:lnTo>
                    <a:pt x="36" y="166"/>
                  </a:lnTo>
                  <a:lnTo>
                    <a:pt x="34" y="164"/>
                  </a:lnTo>
                  <a:lnTo>
                    <a:pt x="34" y="162"/>
                  </a:lnTo>
                  <a:lnTo>
                    <a:pt x="32" y="162"/>
                  </a:lnTo>
                  <a:lnTo>
                    <a:pt x="32" y="160"/>
                  </a:lnTo>
                  <a:lnTo>
                    <a:pt x="30" y="158"/>
                  </a:lnTo>
                  <a:lnTo>
                    <a:pt x="28" y="154"/>
                  </a:lnTo>
                  <a:lnTo>
                    <a:pt x="26" y="154"/>
                  </a:lnTo>
                  <a:lnTo>
                    <a:pt x="22" y="152"/>
                  </a:lnTo>
                  <a:lnTo>
                    <a:pt x="20" y="150"/>
                  </a:lnTo>
                  <a:lnTo>
                    <a:pt x="18" y="150"/>
                  </a:lnTo>
                  <a:lnTo>
                    <a:pt x="16" y="150"/>
                  </a:lnTo>
                  <a:lnTo>
                    <a:pt x="14" y="148"/>
                  </a:lnTo>
                  <a:lnTo>
                    <a:pt x="12" y="146"/>
                  </a:lnTo>
                  <a:lnTo>
                    <a:pt x="8" y="144"/>
                  </a:lnTo>
                  <a:lnTo>
                    <a:pt x="6" y="144"/>
                  </a:lnTo>
                  <a:lnTo>
                    <a:pt x="6" y="142"/>
                  </a:lnTo>
                  <a:lnTo>
                    <a:pt x="6" y="140"/>
                  </a:lnTo>
                  <a:lnTo>
                    <a:pt x="6" y="138"/>
                  </a:lnTo>
                  <a:lnTo>
                    <a:pt x="6" y="136"/>
                  </a:lnTo>
                  <a:lnTo>
                    <a:pt x="8" y="136"/>
                  </a:lnTo>
                  <a:lnTo>
                    <a:pt x="8" y="138"/>
                  </a:lnTo>
                  <a:lnTo>
                    <a:pt x="10" y="138"/>
                  </a:lnTo>
                  <a:lnTo>
                    <a:pt x="12" y="136"/>
                  </a:lnTo>
                  <a:lnTo>
                    <a:pt x="12" y="134"/>
                  </a:lnTo>
                  <a:lnTo>
                    <a:pt x="12" y="132"/>
                  </a:lnTo>
                  <a:lnTo>
                    <a:pt x="10" y="130"/>
                  </a:lnTo>
                  <a:lnTo>
                    <a:pt x="10" y="128"/>
                  </a:lnTo>
                  <a:lnTo>
                    <a:pt x="10" y="126"/>
                  </a:lnTo>
                  <a:lnTo>
                    <a:pt x="8" y="124"/>
                  </a:lnTo>
                  <a:lnTo>
                    <a:pt x="6" y="124"/>
                  </a:lnTo>
                  <a:lnTo>
                    <a:pt x="4" y="122"/>
                  </a:lnTo>
                  <a:lnTo>
                    <a:pt x="4" y="120"/>
                  </a:lnTo>
                  <a:lnTo>
                    <a:pt x="4" y="118"/>
                  </a:lnTo>
                  <a:lnTo>
                    <a:pt x="6" y="118"/>
                  </a:lnTo>
                  <a:lnTo>
                    <a:pt x="6" y="116"/>
                  </a:lnTo>
                  <a:lnTo>
                    <a:pt x="4" y="112"/>
                  </a:lnTo>
                  <a:lnTo>
                    <a:pt x="2" y="110"/>
                  </a:lnTo>
                  <a:lnTo>
                    <a:pt x="0" y="110"/>
                  </a:lnTo>
                  <a:lnTo>
                    <a:pt x="0" y="108"/>
                  </a:lnTo>
                  <a:lnTo>
                    <a:pt x="2" y="108"/>
                  </a:lnTo>
                  <a:lnTo>
                    <a:pt x="2" y="106"/>
                  </a:lnTo>
                  <a:lnTo>
                    <a:pt x="2" y="102"/>
                  </a:lnTo>
                  <a:lnTo>
                    <a:pt x="2" y="100"/>
                  </a:lnTo>
                  <a:lnTo>
                    <a:pt x="6" y="96"/>
                  </a:lnTo>
                  <a:lnTo>
                    <a:pt x="8" y="94"/>
                  </a:lnTo>
                  <a:lnTo>
                    <a:pt x="8" y="92"/>
                  </a:lnTo>
                  <a:lnTo>
                    <a:pt x="10" y="90"/>
                  </a:lnTo>
                  <a:lnTo>
                    <a:pt x="10" y="88"/>
                  </a:lnTo>
                  <a:lnTo>
                    <a:pt x="12" y="88"/>
                  </a:lnTo>
                  <a:lnTo>
                    <a:pt x="12" y="86"/>
                  </a:lnTo>
                  <a:lnTo>
                    <a:pt x="14" y="84"/>
                  </a:lnTo>
                  <a:lnTo>
                    <a:pt x="14" y="82"/>
                  </a:lnTo>
                  <a:lnTo>
                    <a:pt x="16" y="82"/>
                  </a:lnTo>
                  <a:lnTo>
                    <a:pt x="18" y="82"/>
                  </a:lnTo>
                  <a:lnTo>
                    <a:pt x="18" y="80"/>
                  </a:lnTo>
                  <a:lnTo>
                    <a:pt x="20" y="80"/>
                  </a:lnTo>
                  <a:lnTo>
                    <a:pt x="20" y="78"/>
                  </a:lnTo>
                  <a:lnTo>
                    <a:pt x="22" y="80"/>
                  </a:lnTo>
                  <a:lnTo>
                    <a:pt x="22" y="82"/>
                  </a:lnTo>
                  <a:lnTo>
                    <a:pt x="22" y="84"/>
                  </a:lnTo>
                  <a:lnTo>
                    <a:pt x="22" y="86"/>
                  </a:lnTo>
                  <a:lnTo>
                    <a:pt x="22" y="88"/>
                  </a:lnTo>
                  <a:lnTo>
                    <a:pt x="24" y="90"/>
                  </a:lnTo>
                  <a:lnTo>
                    <a:pt x="24" y="92"/>
                  </a:lnTo>
                  <a:lnTo>
                    <a:pt x="22" y="94"/>
                  </a:lnTo>
                  <a:lnTo>
                    <a:pt x="20" y="94"/>
                  </a:lnTo>
                  <a:lnTo>
                    <a:pt x="18" y="94"/>
                  </a:lnTo>
                  <a:lnTo>
                    <a:pt x="16" y="94"/>
                  </a:lnTo>
                  <a:lnTo>
                    <a:pt x="16" y="96"/>
                  </a:lnTo>
                  <a:lnTo>
                    <a:pt x="18" y="98"/>
                  </a:lnTo>
                  <a:lnTo>
                    <a:pt x="18" y="100"/>
                  </a:lnTo>
                  <a:lnTo>
                    <a:pt x="18" y="98"/>
                  </a:lnTo>
                  <a:lnTo>
                    <a:pt x="20" y="98"/>
                  </a:lnTo>
                  <a:lnTo>
                    <a:pt x="20" y="100"/>
                  </a:lnTo>
                  <a:lnTo>
                    <a:pt x="18" y="100"/>
                  </a:lnTo>
                  <a:lnTo>
                    <a:pt x="18" y="102"/>
                  </a:lnTo>
                  <a:lnTo>
                    <a:pt x="18" y="104"/>
                  </a:lnTo>
                  <a:lnTo>
                    <a:pt x="20" y="104"/>
                  </a:lnTo>
                  <a:lnTo>
                    <a:pt x="20" y="102"/>
                  </a:lnTo>
                  <a:lnTo>
                    <a:pt x="22" y="102"/>
                  </a:lnTo>
                  <a:lnTo>
                    <a:pt x="24" y="102"/>
                  </a:lnTo>
                  <a:lnTo>
                    <a:pt x="24" y="100"/>
                  </a:lnTo>
                  <a:lnTo>
                    <a:pt x="26" y="100"/>
                  </a:lnTo>
                  <a:lnTo>
                    <a:pt x="26" y="102"/>
                  </a:lnTo>
                  <a:lnTo>
                    <a:pt x="28" y="102"/>
                  </a:lnTo>
                  <a:lnTo>
                    <a:pt x="32" y="104"/>
                  </a:lnTo>
                  <a:lnTo>
                    <a:pt x="34" y="102"/>
                  </a:lnTo>
                  <a:lnTo>
                    <a:pt x="36" y="102"/>
                  </a:lnTo>
                  <a:lnTo>
                    <a:pt x="38" y="104"/>
                  </a:lnTo>
                  <a:lnTo>
                    <a:pt x="38" y="106"/>
                  </a:lnTo>
                  <a:lnTo>
                    <a:pt x="40" y="110"/>
                  </a:lnTo>
                  <a:lnTo>
                    <a:pt x="40" y="112"/>
                  </a:lnTo>
                  <a:lnTo>
                    <a:pt x="42" y="114"/>
                  </a:lnTo>
                  <a:lnTo>
                    <a:pt x="44" y="116"/>
                  </a:lnTo>
                  <a:lnTo>
                    <a:pt x="46" y="116"/>
                  </a:lnTo>
                  <a:lnTo>
                    <a:pt x="48" y="116"/>
                  </a:lnTo>
                  <a:lnTo>
                    <a:pt x="50" y="116"/>
                  </a:lnTo>
                  <a:lnTo>
                    <a:pt x="52" y="112"/>
                  </a:lnTo>
                  <a:lnTo>
                    <a:pt x="52" y="110"/>
                  </a:lnTo>
                  <a:lnTo>
                    <a:pt x="52" y="108"/>
                  </a:lnTo>
                  <a:lnTo>
                    <a:pt x="54" y="108"/>
                  </a:lnTo>
                  <a:lnTo>
                    <a:pt x="54" y="106"/>
                  </a:lnTo>
                  <a:lnTo>
                    <a:pt x="56" y="106"/>
                  </a:lnTo>
                  <a:lnTo>
                    <a:pt x="56" y="104"/>
                  </a:lnTo>
                  <a:lnTo>
                    <a:pt x="58" y="104"/>
                  </a:lnTo>
                  <a:lnTo>
                    <a:pt x="58" y="102"/>
                  </a:lnTo>
                  <a:lnTo>
                    <a:pt x="56" y="102"/>
                  </a:lnTo>
                  <a:lnTo>
                    <a:pt x="56" y="100"/>
                  </a:lnTo>
                  <a:lnTo>
                    <a:pt x="58" y="100"/>
                  </a:lnTo>
                  <a:lnTo>
                    <a:pt x="58" y="96"/>
                  </a:lnTo>
                  <a:lnTo>
                    <a:pt x="58" y="94"/>
                  </a:lnTo>
                  <a:lnTo>
                    <a:pt x="58" y="92"/>
                  </a:lnTo>
                  <a:lnTo>
                    <a:pt x="60" y="92"/>
                  </a:lnTo>
                  <a:lnTo>
                    <a:pt x="60" y="90"/>
                  </a:lnTo>
                  <a:lnTo>
                    <a:pt x="60" y="88"/>
                  </a:lnTo>
                  <a:lnTo>
                    <a:pt x="60" y="86"/>
                  </a:lnTo>
                  <a:lnTo>
                    <a:pt x="60" y="84"/>
                  </a:lnTo>
                  <a:lnTo>
                    <a:pt x="60" y="82"/>
                  </a:lnTo>
                  <a:lnTo>
                    <a:pt x="60" y="80"/>
                  </a:lnTo>
                  <a:lnTo>
                    <a:pt x="62" y="80"/>
                  </a:lnTo>
                  <a:lnTo>
                    <a:pt x="62" y="78"/>
                  </a:lnTo>
                  <a:lnTo>
                    <a:pt x="62" y="80"/>
                  </a:lnTo>
                  <a:lnTo>
                    <a:pt x="64" y="80"/>
                  </a:lnTo>
                  <a:lnTo>
                    <a:pt x="62" y="82"/>
                  </a:lnTo>
                  <a:lnTo>
                    <a:pt x="64" y="82"/>
                  </a:lnTo>
                  <a:lnTo>
                    <a:pt x="64" y="80"/>
                  </a:lnTo>
                  <a:lnTo>
                    <a:pt x="64" y="78"/>
                  </a:lnTo>
                  <a:lnTo>
                    <a:pt x="64" y="76"/>
                  </a:lnTo>
                  <a:lnTo>
                    <a:pt x="66" y="76"/>
                  </a:lnTo>
                  <a:lnTo>
                    <a:pt x="66" y="74"/>
                  </a:lnTo>
                  <a:lnTo>
                    <a:pt x="68" y="74"/>
                  </a:lnTo>
                  <a:lnTo>
                    <a:pt x="68" y="72"/>
                  </a:lnTo>
                  <a:lnTo>
                    <a:pt x="70" y="70"/>
                  </a:lnTo>
                  <a:lnTo>
                    <a:pt x="72" y="68"/>
                  </a:lnTo>
                  <a:lnTo>
                    <a:pt x="80" y="66"/>
                  </a:lnTo>
                  <a:lnTo>
                    <a:pt x="84" y="64"/>
                  </a:lnTo>
                  <a:lnTo>
                    <a:pt x="88" y="62"/>
                  </a:lnTo>
                  <a:lnTo>
                    <a:pt x="92" y="60"/>
                  </a:lnTo>
                  <a:lnTo>
                    <a:pt x="98" y="58"/>
                  </a:lnTo>
                  <a:lnTo>
                    <a:pt x="102" y="54"/>
                  </a:lnTo>
                  <a:lnTo>
                    <a:pt x="108" y="50"/>
                  </a:lnTo>
                  <a:lnTo>
                    <a:pt x="110" y="46"/>
                  </a:lnTo>
                  <a:lnTo>
                    <a:pt x="114" y="40"/>
                  </a:lnTo>
                  <a:lnTo>
                    <a:pt x="116" y="40"/>
                  </a:lnTo>
                  <a:lnTo>
                    <a:pt x="118" y="36"/>
                  </a:lnTo>
                  <a:lnTo>
                    <a:pt x="118" y="34"/>
                  </a:lnTo>
                  <a:lnTo>
                    <a:pt x="120" y="28"/>
                  </a:lnTo>
                  <a:lnTo>
                    <a:pt x="120" y="26"/>
                  </a:lnTo>
                  <a:lnTo>
                    <a:pt x="122" y="24"/>
                  </a:lnTo>
                  <a:lnTo>
                    <a:pt x="122" y="22"/>
                  </a:lnTo>
                  <a:lnTo>
                    <a:pt x="122" y="20"/>
                  </a:lnTo>
                  <a:lnTo>
                    <a:pt x="124" y="20"/>
                  </a:lnTo>
                  <a:lnTo>
                    <a:pt x="124" y="22"/>
                  </a:lnTo>
                  <a:lnTo>
                    <a:pt x="126" y="22"/>
                  </a:lnTo>
                  <a:lnTo>
                    <a:pt x="126" y="20"/>
                  </a:lnTo>
                  <a:lnTo>
                    <a:pt x="126" y="18"/>
                  </a:lnTo>
                  <a:lnTo>
                    <a:pt x="124" y="16"/>
                  </a:lnTo>
                  <a:lnTo>
                    <a:pt x="124" y="14"/>
                  </a:lnTo>
                  <a:lnTo>
                    <a:pt x="124" y="12"/>
                  </a:lnTo>
                  <a:lnTo>
                    <a:pt x="126" y="12"/>
                  </a:lnTo>
                  <a:lnTo>
                    <a:pt x="126" y="10"/>
                  </a:lnTo>
                  <a:lnTo>
                    <a:pt x="124" y="10"/>
                  </a:lnTo>
                  <a:lnTo>
                    <a:pt x="124" y="8"/>
                  </a:lnTo>
                  <a:lnTo>
                    <a:pt x="122" y="8"/>
                  </a:lnTo>
                  <a:lnTo>
                    <a:pt x="122" y="6"/>
                  </a:lnTo>
                  <a:lnTo>
                    <a:pt x="120" y="6"/>
                  </a:lnTo>
                  <a:lnTo>
                    <a:pt x="120" y="4"/>
                  </a:lnTo>
                  <a:lnTo>
                    <a:pt x="118" y="4"/>
                  </a:lnTo>
                  <a:lnTo>
                    <a:pt x="118" y="2"/>
                  </a:lnTo>
                  <a:lnTo>
                    <a:pt x="120" y="2"/>
                  </a:lnTo>
                  <a:lnTo>
                    <a:pt x="122" y="4"/>
                  </a:lnTo>
                  <a:lnTo>
                    <a:pt x="122" y="2"/>
                  </a:lnTo>
                  <a:lnTo>
                    <a:pt x="124" y="2"/>
                  </a:lnTo>
                  <a:lnTo>
                    <a:pt x="126" y="2"/>
                  </a:lnTo>
                  <a:lnTo>
                    <a:pt x="126" y="0"/>
                  </a:lnTo>
                  <a:lnTo>
                    <a:pt x="128" y="0"/>
                  </a:lnTo>
                  <a:lnTo>
                    <a:pt x="130" y="2"/>
                  </a:lnTo>
                  <a:lnTo>
                    <a:pt x="132" y="4"/>
                  </a:lnTo>
                  <a:lnTo>
                    <a:pt x="134" y="4"/>
                  </a:lnTo>
                  <a:lnTo>
                    <a:pt x="136" y="4"/>
                  </a:lnTo>
                  <a:lnTo>
                    <a:pt x="136" y="6"/>
                  </a:lnTo>
                  <a:lnTo>
                    <a:pt x="138" y="6"/>
                  </a:lnTo>
                  <a:lnTo>
                    <a:pt x="138" y="8"/>
                  </a:lnTo>
                  <a:lnTo>
                    <a:pt x="138" y="6"/>
                  </a:lnTo>
                  <a:lnTo>
                    <a:pt x="140" y="6"/>
                  </a:lnTo>
                  <a:lnTo>
                    <a:pt x="140" y="8"/>
                  </a:lnTo>
                  <a:lnTo>
                    <a:pt x="144" y="10"/>
                  </a:lnTo>
                  <a:lnTo>
                    <a:pt x="144" y="12"/>
                  </a:lnTo>
                  <a:lnTo>
                    <a:pt x="146" y="14"/>
                  </a:lnTo>
                  <a:lnTo>
                    <a:pt x="146" y="16"/>
                  </a:lnTo>
                  <a:lnTo>
                    <a:pt x="148" y="18"/>
                  </a:lnTo>
                  <a:lnTo>
                    <a:pt x="146" y="20"/>
                  </a:lnTo>
                  <a:lnTo>
                    <a:pt x="146" y="22"/>
                  </a:lnTo>
                  <a:lnTo>
                    <a:pt x="148" y="22"/>
                  </a:lnTo>
                  <a:lnTo>
                    <a:pt x="150" y="24"/>
                  </a:lnTo>
                  <a:lnTo>
                    <a:pt x="156" y="26"/>
                  </a:lnTo>
                  <a:lnTo>
                    <a:pt x="156" y="28"/>
                  </a:lnTo>
                  <a:lnTo>
                    <a:pt x="158" y="28"/>
                  </a:lnTo>
                  <a:lnTo>
                    <a:pt x="160" y="30"/>
                  </a:lnTo>
                  <a:lnTo>
                    <a:pt x="160" y="32"/>
                  </a:lnTo>
                  <a:lnTo>
                    <a:pt x="160" y="34"/>
                  </a:lnTo>
                  <a:lnTo>
                    <a:pt x="162" y="34"/>
                  </a:lnTo>
                  <a:lnTo>
                    <a:pt x="162" y="36"/>
                  </a:lnTo>
                  <a:lnTo>
                    <a:pt x="162" y="38"/>
                  </a:lnTo>
                  <a:lnTo>
                    <a:pt x="162" y="40"/>
                  </a:lnTo>
                  <a:lnTo>
                    <a:pt x="164" y="42"/>
                  </a:lnTo>
                  <a:lnTo>
                    <a:pt x="166" y="44"/>
                  </a:lnTo>
                  <a:lnTo>
                    <a:pt x="168" y="42"/>
                  </a:lnTo>
                  <a:lnTo>
                    <a:pt x="170" y="42"/>
                  </a:lnTo>
                  <a:lnTo>
                    <a:pt x="170" y="44"/>
                  </a:lnTo>
                  <a:lnTo>
                    <a:pt x="172" y="50"/>
                  </a:lnTo>
                  <a:lnTo>
                    <a:pt x="170" y="52"/>
                  </a:lnTo>
                  <a:lnTo>
                    <a:pt x="170" y="54"/>
                  </a:lnTo>
                  <a:lnTo>
                    <a:pt x="172" y="54"/>
                  </a:lnTo>
                  <a:lnTo>
                    <a:pt x="174" y="54"/>
                  </a:lnTo>
                  <a:lnTo>
                    <a:pt x="174" y="56"/>
                  </a:lnTo>
                  <a:lnTo>
                    <a:pt x="176" y="56"/>
                  </a:lnTo>
                  <a:lnTo>
                    <a:pt x="180" y="56"/>
                  </a:lnTo>
                  <a:lnTo>
                    <a:pt x="182" y="54"/>
                  </a:lnTo>
                  <a:lnTo>
                    <a:pt x="184" y="56"/>
                  </a:lnTo>
                  <a:lnTo>
                    <a:pt x="188" y="56"/>
                  </a:lnTo>
                  <a:lnTo>
                    <a:pt x="190" y="56"/>
                  </a:lnTo>
                  <a:lnTo>
                    <a:pt x="192" y="54"/>
                  </a:lnTo>
                  <a:lnTo>
                    <a:pt x="194" y="54"/>
                  </a:lnTo>
                  <a:lnTo>
                    <a:pt x="196" y="54"/>
                  </a:lnTo>
                  <a:lnTo>
                    <a:pt x="198" y="54"/>
                  </a:lnTo>
                  <a:lnTo>
                    <a:pt x="198" y="52"/>
                  </a:lnTo>
                  <a:lnTo>
                    <a:pt x="200" y="50"/>
                  </a:lnTo>
                  <a:lnTo>
                    <a:pt x="202" y="50"/>
                  </a:lnTo>
                  <a:lnTo>
                    <a:pt x="202" y="52"/>
                  </a:lnTo>
                  <a:lnTo>
                    <a:pt x="204" y="52"/>
                  </a:lnTo>
                  <a:lnTo>
                    <a:pt x="206" y="54"/>
                  </a:lnTo>
                  <a:lnTo>
                    <a:pt x="210" y="54"/>
                  </a:lnTo>
                  <a:lnTo>
                    <a:pt x="212" y="54"/>
                  </a:lnTo>
                  <a:lnTo>
                    <a:pt x="214" y="54"/>
                  </a:lnTo>
                  <a:lnTo>
                    <a:pt x="216" y="52"/>
                  </a:lnTo>
                  <a:lnTo>
                    <a:pt x="218" y="52"/>
                  </a:lnTo>
                  <a:lnTo>
                    <a:pt x="222" y="54"/>
                  </a:lnTo>
                  <a:lnTo>
                    <a:pt x="224" y="56"/>
                  </a:lnTo>
                  <a:lnTo>
                    <a:pt x="228" y="56"/>
                  </a:lnTo>
                  <a:lnTo>
                    <a:pt x="230" y="56"/>
                  </a:lnTo>
                  <a:lnTo>
                    <a:pt x="232" y="58"/>
                  </a:lnTo>
                  <a:lnTo>
                    <a:pt x="232" y="60"/>
                  </a:lnTo>
                  <a:lnTo>
                    <a:pt x="234" y="62"/>
                  </a:lnTo>
                  <a:lnTo>
                    <a:pt x="228" y="76"/>
                  </a:lnTo>
                  <a:lnTo>
                    <a:pt x="226" y="78"/>
                  </a:lnTo>
                  <a:lnTo>
                    <a:pt x="224" y="82"/>
                  </a:lnTo>
                  <a:lnTo>
                    <a:pt x="222" y="84"/>
                  </a:lnTo>
                  <a:lnTo>
                    <a:pt x="222" y="86"/>
                  </a:lnTo>
                  <a:lnTo>
                    <a:pt x="220" y="88"/>
                  </a:lnTo>
                  <a:lnTo>
                    <a:pt x="224" y="90"/>
                  </a:lnTo>
                  <a:lnTo>
                    <a:pt x="226" y="90"/>
                  </a:lnTo>
                  <a:lnTo>
                    <a:pt x="228" y="90"/>
                  </a:lnTo>
                  <a:lnTo>
                    <a:pt x="228" y="88"/>
                  </a:lnTo>
                  <a:lnTo>
                    <a:pt x="230" y="88"/>
                  </a:lnTo>
                  <a:lnTo>
                    <a:pt x="232" y="90"/>
                  </a:lnTo>
                  <a:lnTo>
                    <a:pt x="232" y="92"/>
                  </a:lnTo>
                  <a:lnTo>
                    <a:pt x="234" y="92"/>
                  </a:lnTo>
                  <a:lnTo>
                    <a:pt x="234" y="94"/>
                  </a:lnTo>
                  <a:lnTo>
                    <a:pt x="234" y="96"/>
                  </a:lnTo>
                  <a:lnTo>
                    <a:pt x="236" y="98"/>
                  </a:lnTo>
                  <a:lnTo>
                    <a:pt x="238" y="98"/>
                  </a:lnTo>
                  <a:lnTo>
                    <a:pt x="238" y="100"/>
                  </a:lnTo>
                  <a:lnTo>
                    <a:pt x="238" y="102"/>
                  </a:lnTo>
                  <a:lnTo>
                    <a:pt x="236" y="102"/>
                  </a:lnTo>
                  <a:lnTo>
                    <a:pt x="232" y="102"/>
                  </a:lnTo>
                  <a:lnTo>
                    <a:pt x="232" y="100"/>
                  </a:lnTo>
                  <a:lnTo>
                    <a:pt x="230" y="100"/>
                  </a:lnTo>
                  <a:lnTo>
                    <a:pt x="230" y="98"/>
                  </a:lnTo>
                  <a:lnTo>
                    <a:pt x="230" y="96"/>
                  </a:lnTo>
                  <a:lnTo>
                    <a:pt x="228" y="96"/>
                  </a:lnTo>
                  <a:lnTo>
                    <a:pt x="226" y="98"/>
                  </a:lnTo>
                  <a:lnTo>
                    <a:pt x="224" y="98"/>
                  </a:lnTo>
                  <a:lnTo>
                    <a:pt x="220" y="98"/>
                  </a:lnTo>
                  <a:lnTo>
                    <a:pt x="218" y="98"/>
                  </a:lnTo>
                  <a:lnTo>
                    <a:pt x="218" y="100"/>
                  </a:lnTo>
                  <a:lnTo>
                    <a:pt x="216" y="102"/>
                  </a:lnTo>
                  <a:lnTo>
                    <a:pt x="214" y="102"/>
                  </a:lnTo>
                  <a:lnTo>
                    <a:pt x="212" y="102"/>
                  </a:lnTo>
                  <a:lnTo>
                    <a:pt x="210" y="102"/>
                  </a:lnTo>
                  <a:lnTo>
                    <a:pt x="208" y="102"/>
                  </a:lnTo>
                  <a:lnTo>
                    <a:pt x="204" y="104"/>
                  </a:lnTo>
                  <a:lnTo>
                    <a:pt x="202" y="104"/>
                  </a:lnTo>
                  <a:lnTo>
                    <a:pt x="198" y="104"/>
                  </a:lnTo>
                  <a:lnTo>
                    <a:pt x="196" y="106"/>
                  </a:lnTo>
                  <a:lnTo>
                    <a:pt x="194" y="108"/>
                  </a:lnTo>
                  <a:lnTo>
                    <a:pt x="190" y="110"/>
                  </a:lnTo>
                  <a:lnTo>
                    <a:pt x="188" y="110"/>
                  </a:lnTo>
                  <a:lnTo>
                    <a:pt x="188" y="112"/>
                  </a:lnTo>
                  <a:lnTo>
                    <a:pt x="188" y="114"/>
                  </a:lnTo>
                  <a:lnTo>
                    <a:pt x="186" y="114"/>
                  </a:lnTo>
                  <a:lnTo>
                    <a:pt x="182" y="116"/>
                  </a:lnTo>
                  <a:lnTo>
                    <a:pt x="180" y="118"/>
                  </a:lnTo>
                  <a:lnTo>
                    <a:pt x="178" y="120"/>
                  </a:lnTo>
                  <a:lnTo>
                    <a:pt x="176" y="120"/>
                  </a:lnTo>
                  <a:lnTo>
                    <a:pt x="176" y="124"/>
                  </a:lnTo>
                  <a:lnTo>
                    <a:pt x="176" y="128"/>
                  </a:lnTo>
                  <a:lnTo>
                    <a:pt x="176" y="130"/>
                  </a:lnTo>
                  <a:lnTo>
                    <a:pt x="176" y="132"/>
                  </a:lnTo>
                  <a:lnTo>
                    <a:pt x="176" y="134"/>
                  </a:lnTo>
                  <a:lnTo>
                    <a:pt x="174" y="136"/>
                  </a:lnTo>
                  <a:lnTo>
                    <a:pt x="172" y="138"/>
                  </a:lnTo>
                  <a:lnTo>
                    <a:pt x="170" y="142"/>
                  </a:lnTo>
                  <a:lnTo>
                    <a:pt x="170" y="144"/>
                  </a:lnTo>
                  <a:lnTo>
                    <a:pt x="172" y="146"/>
                  </a:lnTo>
                  <a:lnTo>
                    <a:pt x="172" y="150"/>
                  </a:lnTo>
                  <a:lnTo>
                    <a:pt x="174" y="150"/>
                  </a:lnTo>
                  <a:lnTo>
                    <a:pt x="172" y="150"/>
                  </a:lnTo>
                  <a:lnTo>
                    <a:pt x="172" y="152"/>
                  </a:lnTo>
                  <a:lnTo>
                    <a:pt x="170" y="154"/>
                  </a:lnTo>
                  <a:lnTo>
                    <a:pt x="170" y="152"/>
                  </a:lnTo>
                  <a:lnTo>
                    <a:pt x="168" y="152"/>
                  </a:lnTo>
                  <a:lnTo>
                    <a:pt x="168" y="154"/>
                  </a:lnTo>
                  <a:lnTo>
                    <a:pt x="164" y="156"/>
                  </a:lnTo>
                  <a:lnTo>
                    <a:pt x="164" y="158"/>
                  </a:lnTo>
                  <a:lnTo>
                    <a:pt x="162" y="158"/>
                  </a:lnTo>
                  <a:lnTo>
                    <a:pt x="160" y="160"/>
                  </a:lnTo>
                  <a:lnTo>
                    <a:pt x="158" y="166"/>
                  </a:lnTo>
                  <a:lnTo>
                    <a:pt x="160" y="166"/>
                  </a:lnTo>
                  <a:lnTo>
                    <a:pt x="160" y="168"/>
                  </a:lnTo>
                  <a:lnTo>
                    <a:pt x="162" y="170"/>
                  </a:lnTo>
                  <a:lnTo>
                    <a:pt x="162" y="172"/>
                  </a:lnTo>
                  <a:lnTo>
                    <a:pt x="160" y="172"/>
                  </a:lnTo>
                  <a:lnTo>
                    <a:pt x="156" y="172"/>
                  </a:lnTo>
                  <a:lnTo>
                    <a:pt x="156" y="174"/>
                  </a:lnTo>
                  <a:lnTo>
                    <a:pt x="156" y="176"/>
                  </a:lnTo>
                  <a:lnTo>
                    <a:pt x="156" y="178"/>
                  </a:lnTo>
                  <a:lnTo>
                    <a:pt x="158" y="180"/>
                  </a:lnTo>
                  <a:lnTo>
                    <a:pt x="158" y="182"/>
                  </a:lnTo>
                  <a:lnTo>
                    <a:pt x="160" y="182"/>
                  </a:lnTo>
                  <a:lnTo>
                    <a:pt x="162" y="182"/>
                  </a:lnTo>
                  <a:lnTo>
                    <a:pt x="162" y="184"/>
                  </a:lnTo>
                  <a:lnTo>
                    <a:pt x="162" y="186"/>
                  </a:lnTo>
                  <a:lnTo>
                    <a:pt x="160" y="186"/>
                  </a:lnTo>
                  <a:lnTo>
                    <a:pt x="160" y="184"/>
                  </a:lnTo>
                  <a:lnTo>
                    <a:pt x="160" y="186"/>
                  </a:lnTo>
                  <a:lnTo>
                    <a:pt x="160" y="188"/>
                  </a:lnTo>
                  <a:lnTo>
                    <a:pt x="162" y="188"/>
                  </a:lnTo>
                  <a:lnTo>
                    <a:pt x="164" y="188"/>
                  </a:lnTo>
                  <a:lnTo>
                    <a:pt x="164" y="190"/>
                  </a:lnTo>
                  <a:lnTo>
                    <a:pt x="164" y="192"/>
                  </a:lnTo>
                  <a:lnTo>
                    <a:pt x="166" y="194"/>
                  </a:lnTo>
                  <a:lnTo>
                    <a:pt x="166" y="196"/>
                  </a:lnTo>
                  <a:lnTo>
                    <a:pt x="166" y="198"/>
                  </a:lnTo>
                  <a:lnTo>
                    <a:pt x="168" y="198"/>
                  </a:lnTo>
                  <a:lnTo>
                    <a:pt x="170" y="200"/>
                  </a:lnTo>
                  <a:lnTo>
                    <a:pt x="170" y="202"/>
                  </a:lnTo>
                  <a:lnTo>
                    <a:pt x="172" y="202"/>
                  </a:lnTo>
                  <a:lnTo>
                    <a:pt x="174" y="204"/>
                  </a:lnTo>
                  <a:lnTo>
                    <a:pt x="176" y="206"/>
                  </a:lnTo>
                  <a:lnTo>
                    <a:pt x="176" y="208"/>
                  </a:lnTo>
                  <a:lnTo>
                    <a:pt x="178" y="208"/>
                  </a:lnTo>
                  <a:lnTo>
                    <a:pt x="178" y="210"/>
                  </a:lnTo>
                  <a:lnTo>
                    <a:pt x="180" y="210"/>
                  </a:lnTo>
                  <a:lnTo>
                    <a:pt x="180" y="212"/>
                  </a:lnTo>
                  <a:lnTo>
                    <a:pt x="180" y="214"/>
                  </a:lnTo>
                  <a:lnTo>
                    <a:pt x="178" y="216"/>
                  </a:lnTo>
                  <a:lnTo>
                    <a:pt x="176" y="218"/>
                  </a:lnTo>
                  <a:lnTo>
                    <a:pt x="176" y="220"/>
                  </a:lnTo>
                  <a:lnTo>
                    <a:pt x="174" y="220"/>
                  </a:lnTo>
                  <a:lnTo>
                    <a:pt x="180" y="220"/>
                  </a:lnTo>
                  <a:lnTo>
                    <a:pt x="182" y="220"/>
                  </a:lnTo>
                  <a:lnTo>
                    <a:pt x="184" y="220"/>
                  </a:lnTo>
                  <a:lnTo>
                    <a:pt x="188" y="222"/>
                  </a:lnTo>
                  <a:lnTo>
                    <a:pt x="192" y="222"/>
                  </a:lnTo>
                  <a:lnTo>
                    <a:pt x="194" y="224"/>
                  </a:lnTo>
                  <a:lnTo>
                    <a:pt x="196" y="226"/>
                  </a:lnTo>
                  <a:lnTo>
                    <a:pt x="196" y="228"/>
                  </a:lnTo>
                  <a:lnTo>
                    <a:pt x="194" y="228"/>
                  </a:lnTo>
                  <a:lnTo>
                    <a:pt x="194" y="230"/>
                  </a:lnTo>
                  <a:lnTo>
                    <a:pt x="196" y="230"/>
                  </a:lnTo>
                  <a:lnTo>
                    <a:pt x="198" y="230"/>
                  </a:lnTo>
                  <a:lnTo>
                    <a:pt x="198" y="232"/>
                  </a:lnTo>
                  <a:lnTo>
                    <a:pt x="198" y="234"/>
                  </a:lnTo>
                  <a:lnTo>
                    <a:pt x="198" y="236"/>
                  </a:lnTo>
                  <a:lnTo>
                    <a:pt x="200" y="236"/>
                  </a:lnTo>
                  <a:lnTo>
                    <a:pt x="202" y="236"/>
                  </a:lnTo>
                  <a:lnTo>
                    <a:pt x="206" y="236"/>
                  </a:lnTo>
                  <a:lnTo>
                    <a:pt x="210" y="236"/>
                  </a:lnTo>
                  <a:lnTo>
                    <a:pt x="212" y="236"/>
                  </a:lnTo>
                  <a:lnTo>
                    <a:pt x="214" y="236"/>
                  </a:lnTo>
                  <a:lnTo>
                    <a:pt x="216" y="234"/>
                  </a:lnTo>
                  <a:lnTo>
                    <a:pt x="218" y="234"/>
                  </a:lnTo>
                  <a:lnTo>
                    <a:pt x="218" y="232"/>
                  </a:lnTo>
                  <a:lnTo>
                    <a:pt x="220" y="232"/>
                  </a:lnTo>
                  <a:lnTo>
                    <a:pt x="220" y="230"/>
                  </a:lnTo>
                  <a:lnTo>
                    <a:pt x="222" y="230"/>
                  </a:lnTo>
                  <a:lnTo>
                    <a:pt x="222" y="228"/>
                  </a:lnTo>
                  <a:lnTo>
                    <a:pt x="224" y="226"/>
                  </a:lnTo>
                  <a:lnTo>
                    <a:pt x="226" y="226"/>
                  </a:lnTo>
                  <a:lnTo>
                    <a:pt x="228" y="222"/>
                  </a:lnTo>
                  <a:lnTo>
                    <a:pt x="230" y="222"/>
                  </a:lnTo>
                  <a:lnTo>
                    <a:pt x="230" y="224"/>
                  </a:lnTo>
                  <a:lnTo>
                    <a:pt x="228" y="224"/>
                  </a:lnTo>
                  <a:lnTo>
                    <a:pt x="230" y="226"/>
                  </a:lnTo>
                  <a:lnTo>
                    <a:pt x="230" y="230"/>
                  </a:lnTo>
                  <a:lnTo>
                    <a:pt x="228" y="230"/>
                  </a:lnTo>
                  <a:lnTo>
                    <a:pt x="228" y="232"/>
                  </a:lnTo>
                  <a:lnTo>
                    <a:pt x="228" y="234"/>
                  </a:lnTo>
                  <a:lnTo>
                    <a:pt x="228" y="238"/>
                  </a:lnTo>
                  <a:lnTo>
                    <a:pt x="230" y="240"/>
                  </a:lnTo>
                  <a:lnTo>
                    <a:pt x="230" y="244"/>
                  </a:lnTo>
                  <a:lnTo>
                    <a:pt x="230" y="248"/>
                  </a:lnTo>
                  <a:lnTo>
                    <a:pt x="230" y="252"/>
                  </a:lnTo>
                  <a:lnTo>
                    <a:pt x="230" y="256"/>
                  </a:lnTo>
                  <a:lnTo>
                    <a:pt x="230" y="258"/>
                  </a:lnTo>
                  <a:lnTo>
                    <a:pt x="232" y="258"/>
                  </a:lnTo>
                  <a:lnTo>
                    <a:pt x="232" y="256"/>
                  </a:lnTo>
                  <a:lnTo>
                    <a:pt x="234" y="256"/>
                  </a:lnTo>
                  <a:lnTo>
                    <a:pt x="234" y="258"/>
                  </a:lnTo>
                  <a:lnTo>
                    <a:pt x="236" y="260"/>
                  </a:lnTo>
                  <a:lnTo>
                    <a:pt x="238" y="260"/>
                  </a:lnTo>
                  <a:lnTo>
                    <a:pt x="240" y="260"/>
                  </a:lnTo>
                  <a:lnTo>
                    <a:pt x="240" y="258"/>
                  </a:lnTo>
                  <a:lnTo>
                    <a:pt x="242" y="258"/>
                  </a:lnTo>
                  <a:lnTo>
                    <a:pt x="244" y="256"/>
                  </a:lnTo>
                  <a:lnTo>
                    <a:pt x="246" y="256"/>
                  </a:lnTo>
                  <a:lnTo>
                    <a:pt x="248" y="256"/>
                  </a:lnTo>
                  <a:lnTo>
                    <a:pt x="250" y="256"/>
                  </a:lnTo>
                  <a:lnTo>
                    <a:pt x="250" y="258"/>
                  </a:lnTo>
                  <a:lnTo>
                    <a:pt x="252" y="256"/>
                  </a:lnTo>
                  <a:close/>
                </a:path>
              </a:pathLst>
            </a:custGeom>
            <a:solidFill>
              <a:schemeClr val="tx2"/>
            </a:solidFill>
            <a:ln w="3175">
              <a:solidFill>
                <a:schemeClr val="bg1"/>
              </a:solidFill>
              <a:prstDash val="sysDot"/>
              <a:round/>
              <a:headEnd/>
              <a:tailEnd/>
            </a:ln>
          </p:spPr>
          <p:txBody>
            <a:bodyPr/>
            <a:lstStyle/>
            <a:p>
              <a:endParaRPr lang="de-DE" sz="2400" dirty="0">
                <a:solidFill>
                  <a:srgbClr val="000000"/>
                </a:solidFill>
              </a:endParaRPr>
            </a:p>
          </p:txBody>
        </p:sp>
        <p:sp>
          <p:nvSpPr>
            <p:cNvPr id="1290" name="Freeform 2517"/>
            <p:cNvSpPr>
              <a:spLocks/>
            </p:cNvSpPr>
            <p:nvPr/>
          </p:nvSpPr>
          <p:spPr bwMode="auto">
            <a:xfrm>
              <a:off x="3101688" y="4362195"/>
              <a:ext cx="5645" cy="1639"/>
            </a:xfrm>
            <a:custGeom>
              <a:avLst/>
              <a:gdLst>
                <a:gd name="T0" fmla="*/ 0 w 6"/>
                <a:gd name="T1" fmla="*/ 0 h 2"/>
                <a:gd name="T2" fmla="*/ 2147483647 w 6"/>
                <a:gd name="T3" fmla="*/ 0 h 2"/>
                <a:gd name="T4" fmla="*/ 2147483647 w 6"/>
                <a:gd name="T5" fmla="*/ 0 h 2"/>
                <a:gd name="T6" fmla="*/ 2147483647 w 6"/>
                <a:gd name="T7" fmla="*/ 2147483647 h 2"/>
                <a:gd name="T8" fmla="*/ 2147483647 w 6"/>
                <a:gd name="T9" fmla="*/ 2147483647 h 2"/>
                <a:gd name="T10" fmla="*/ 0 w 6"/>
                <a:gd name="T11" fmla="*/ 0 h 2"/>
                <a:gd name="T12" fmla="*/ 0 60000 65536"/>
                <a:gd name="T13" fmla="*/ 0 60000 65536"/>
                <a:gd name="T14" fmla="*/ 0 60000 65536"/>
                <a:gd name="T15" fmla="*/ 0 60000 65536"/>
                <a:gd name="T16" fmla="*/ 0 60000 65536"/>
                <a:gd name="T17" fmla="*/ 0 60000 65536"/>
                <a:gd name="T18" fmla="*/ 0 w 6"/>
                <a:gd name="T19" fmla="*/ 0 h 2"/>
                <a:gd name="T20" fmla="*/ 6 w 6"/>
                <a:gd name="T21" fmla="*/ 2 h 2"/>
              </a:gdLst>
              <a:ahLst/>
              <a:cxnLst>
                <a:cxn ang="T12">
                  <a:pos x="T0" y="T1"/>
                </a:cxn>
                <a:cxn ang="T13">
                  <a:pos x="T2" y="T3"/>
                </a:cxn>
                <a:cxn ang="T14">
                  <a:pos x="T4" y="T5"/>
                </a:cxn>
                <a:cxn ang="T15">
                  <a:pos x="T6" y="T7"/>
                </a:cxn>
                <a:cxn ang="T16">
                  <a:pos x="T8" y="T9"/>
                </a:cxn>
                <a:cxn ang="T17">
                  <a:pos x="T10" y="T11"/>
                </a:cxn>
              </a:cxnLst>
              <a:rect l="T18" t="T19" r="T20" b="T21"/>
              <a:pathLst>
                <a:path w="6" h="2">
                  <a:moveTo>
                    <a:pt x="0" y="0"/>
                  </a:moveTo>
                  <a:lnTo>
                    <a:pt x="4" y="0"/>
                  </a:lnTo>
                  <a:lnTo>
                    <a:pt x="6" y="0"/>
                  </a:lnTo>
                  <a:lnTo>
                    <a:pt x="6" y="2"/>
                  </a:lnTo>
                  <a:lnTo>
                    <a:pt x="4" y="2"/>
                  </a:lnTo>
                  <a:lnTo>
                    <a:pt x="0" y="0"/>
                  </a:lnTo>
                  <a:close/>
                </a:path>
              </a:pathLst>
            </a:custGeom>
            <a:solidFill>
              <a:schemeClr val="tx2"/>
            </a:solidFill>
            <a:ln w="3175">
              <a:solidFill>
                <a:schemeClr val="bg1"/>
              </a:solidFill>
              <a:prstDash val="sysDot"/>
              <a:round/>
              <a:headEnd/>
              <a:tailEnd/>
            </a:ln>
          </p:spPr>
          <p:txBody>
            <a:bodyPr/>
            <a:lstStyle/>
            <a:p>
              <a:endParaRPr lang="de-DE" sz="2400" dirty="0">
                <a:solidFill>
                  <a:srgbClr val="000000"/>
                </a:solidFill>
              </a:endParaRPr>
            </a:p>
          </p:txBody>
        </p:sp>
        <p:sp>
          <p:nvSpPr>
            <p:cNvPr id="1291" name="Freeform 2518"/>
            <p:cNvSpPr>
              <a:spLocks/>
            </p:cNvSpPr>
            <p:nvPr/>
          </p:nvSpPr>
          <p:spPr bwMode="auto">
            <a:xfrm>
              <a:off x="3090398" y="4362195"/>
              <a:ext cx="5645" cy="1639"/>
            </a:xfrm>
            <a:custGeom>
              <a:avLst/>
              <a:gdLst>
                <a:gd name="T0" fmla="*/ 2147483647 w 6"/>
                <a:gd name="T1" fmla="*/ 2147483647 h 2"/>
                <a:gd name="T2" fmla="*/ 0 w 6"/>
                <a:gd name="T3" fmla="*/ 0 h 2"/>
                <a:gd name="T4" fmla="*/ 2147483647 w 6"/>
                <a:gd name="T5" fmla="*/ 2147483647 h 2"/>
                <a:gd name="T6" fmla="*/ 2147483647 w 6"/>
                <a:gd name="T7" fmla="*/ 2147483647 h 2"/>
                <a:gd name="T8" fmla="*/ 2147483647 w 6"/>
                <a:gd name="T9" fmla="*/ 2147483647 h 2"/>
                <a:gd name="T10" fmla="*/ 2147483647 w 6"/>
                <a:gd name="T11" fmla="*/ 2147483647 h 2"/>
                <a:gd name="T12" fmla="*/ 2147483647 w 6"/>
                <a:gd name="T13" fmla="*/ 2147483647 h 2"/>
                <a:gd name="T14" fmla="*/ 2147483647 w 6"/>
                <a:gd name="T15" fmla="*/ 2147483647 h 2"/>
                <a:gd name="T16" fmla="*/ 0 60000 65536"/>
                <a:gd name="T17" fmla="*/ 0 60000 65536"/>
                <a:gd name="T18" fmla="*/ 0 60000 65536"/>
                <a:gd name="T19" fmla="*/ 0 60000 65536"/>
                <a:gd name="T20" fmla="*/ 0 60000 65536"/>
                <a:gd name="T21" fmla="*/ 0 60000 65536"/>
                <a:gd name="T22" fmla="*/ 0 60000 65536"/>
                <a:gd name="T23" fmla="*/ 0 60000 65536"/>
                <a:gd name="T24" fmla="*/ 0 w 6"/>
                <a:gd name="T25" fmla="*/ 0 h 2"/>
                <a:gd name="T26" fmla="*/ 6 w 6"/>
                <a:gd name="T27" fmla="*/ 2 h 2"/>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6" h="2">
                  <a:moveTo>
                    <a:pt x="2" y="2"/>
                  </a:moveTo>
                  <a:lnTo>
                    <a:pt x="0" y="0"/>
                  </a:lnTo>
                  <a:lnTo>
                    <a:pt x="4" y="2"/>
                  </a:lnTo>
                  <a:lnTo>
                    <a:pt x="6" y="2"/>
                  </a:lnTo>
                  <a:lnTo>
                    <a:pt x="4" y="2"/>
                  </a:lnTo>
                  <a:lnTo>
                    <a:pt x="2" y="2"/>
                  </a:lnTo>
                  <a:close/>
                </a:path>
              </a:pathLst>
            </a:custGeom>
            <a:solidFill>
              <a:schemeClr val="tx2"/>
            </a:solidFill>
            <a:ln w="3175">
              <a:solidFill>
                <a:schemeClr val="bg1"/>
              </a:solidFill>
              <a:prstDash val="sysDot"/>
              <a:round/>
              <a:headEnd/>
              <a:tailEnd/>
            </a:ln>
          </p:spPr>
          <p:txBody>
            <a:bodyPr/>
            <a:lstStyle/>
            <a:p>
              <a:endParaRPr lang="de-DE" sz="2400" dirty="0">
                <a:solidFill>
                  <a:srgbClr val="000000"/>
                </a:solidFill>
              </a:endParaRPr>
            </a:p>
          </p:txBody>
        </p:sp>
        <p:sp>
          <p:nvSpPr>
            <p:cNvPr id="1292" name="Rectangle 2519"/>
            <p:cNvSpPr>
              <a:spLocks noChangeArrowheads="1"/>
            </p:cNvSpPr>
            <p:nvPr/>
          </p:nvSpPr>
          <p:spPr bwMode="auto">
            <a:xfrm>
              <a:off x="3096043" y="4362195"/>
              <a:ext cx="2822" cy="1639"/>
            </a:xfrm>
            <a:prstGeom prst="rect">
              <a:avLst/>
            </a:prstGeom>
            <a:solidFill>
              <a:schemeClr val="tx2"/>
            </a:solidFill>
            <a:ln w="3175">
              <a:solidFill>
                <a:schemeClr val="bg1"/>
              </a:solidFill>
              <a:prstDash val="sysDot"/>
              <a:miter lim="800000"/>
              <a:headEnd/>
              <a:tailEnd/>
            </a:ln>
          </p:spPr>
          <p:txBody>
            <a:bodyPr/>
            <a:lstStyle/>
            <a:p>
              <a:endParaRPr lang="de-DE" sz="2400" dirty="0">
                <a:solidFill>
                  <a:srgbClr val="000000"/>
                </a:solidFill>
              </a:endParaRPr>
            </a:p>
          </p:txBody>
        </p:sp>
        <p:sp>
          <p:nvSpPr>
            <p:cNvPr id="1293" name="Freeform 2520"/>
            <p:cNvSpPr>
              <a:spLocks/>
            </p:cNvSpPr>
            <p:nvPr/>
          </p:nvSpPr>
          <p:spPr bwMode="auto">
            <a:xfrm>
              <a:off x="3108743" y="4362195"/>
              <a:ext cx="31044" cy="24579"/>
            </a:xfrm>
            <a:custGeom>
              <a:avLst/>
              <a:gdLst>
                <a:gd name="T0" fmla="*/ 2147483647 w 32"/>
                <a:gd name="T1" fmla="*/ 2147483647 h 24"/>
                <a:gd name="T2" fmla="*/ 2147483647 w 32"/>
                <a:gd name="T3" fmla="*/ 2147483647 h 24"/>
                <a:gd name="T4" fmla="*/ 2147483647 w 32"/>
                <a:gd name="T5" fmla="*/ 2147483647 h 24"/>
                <a:gd name="T6" fmla="*/ 2147483647 w 32"/>
                <a:gd name="T7" fmla="*/ 2147483647 h 24"/>
                <a:gd name="T8" fmla="*/ 2147483647 w 32"/>
                <a:gd name="T9" fmla="*/ 2147483647 h 24"/>
                <a:gd name="T10" fmla="*/ 2147483647 w 32"/>
                <a:gd name="T11" fmla="*/ 2147483647 h 24"/>
                <a:gd name="T12" fmla="*/ 2147483647 w 32"/>
                <a:gd name="T13" fmla="*/ 0 h 24"/>
                <a:gd name="T14" fmla="*/ 2147483647 w 32"/>
                <a:gd name="T15" fmla="*/ 2147483647 h 24"/>
                <a:gd name="T16" fmla="*/ 2147483647 w 32"/>
                <a:gd name="T17" fmla="*/ 2147483647 h 24"/>
                <a:gd name="T18" fmla="*/ 2147483647 w 32"/>
                <a:gd name="T19" fmla="*/ 2147483647 h 24"/>
                <a:gd name="T20" fmla="*/ 2147483647 w 32"/>
                <a:gd name="T21" fmla="*/ 2147483647 h 24"/>
                <a:gd name="T22" fmla="*/ 2147483647 w 32"/>
                <a:gd name="T23" fmla="*/ 2147483647 h 24"/>
                <a:gd name="T24" fmla="*/ 2147483647 w 32"/>
                <a:gd name="T25" fmla="*/ 2147483647 h 24"/>
                <a:gd name="T26" fmla="*/ 2147483647 w 32"/>
                <a:gd name="T27" fmla="*/ 2147483647 h 24"/>
                <a:gd name="T28" fmla="*/ 2147483647 w 32"/>
                <a:gd name="T29" fmla="*/ 2147483647 h 24"/>
                <a:gd name="T30" fmla="*/ 2147483647 w 32"/>
                <a:gd name="T31" fmla="*/ 2147483647 h 24"/>
                <a:gd name="T32" fmla="*/ 2147483647 w 32"/>
                <a:gd name="T33" fmla="*/ 2147483647 h 24"/>
                <a:gd name="T34" fmla="*/ 2147483647 w 32"/>
                <a:gd name="T35" fmla="*/ 2147483647 h 24"/>
                <a:gd name="T36" fmla="*/ 2147483647 w 32"/>
                <a:gd name="T37" fmla="*/ 2147483647 h 24"/>
                <a:gd name="T38" fmla="*/ 2147483647 w 32"/>
                <a:gd name="T39" fmla="*/ 2147483647 h 24"/>
                <a:gd name="T40" fmla="*/ 2147483647 w 32"/>
                <a:gd name="T41" fmla="*/ 2147483647 h 24"/>
                <a:gd name="T42" fmla="*/ 2147483647 w 32"/>
                <a:gd name="T43" fmla="*/ 2147483647 h 24"/>
                <a:gd name="T44" fmla="*/ 2147483647 w 32"/>
                <a:gd name="T45" fmla="*/ 2147483647 h 24"/>
                <a:gd name="T46" fmla="*/ 2147483647 w 32"/>
                <a:gd name="T47" fmla="*/ 2147483647 h 24"/>
                <a:gd name="T48" fmla="*/ 2147483647 w 32"/>
                <a:gd name="T49" fmla="*/ 2147483647 h 24"/>
                <a:gd name="T50" fmla="*/ 2147483647 w 32"/>
                <a:gd name="T51" fmla="*/ 2147483647 h 24"/>
                <a:gd name="T52" fmla="*/ 2147483647 w 32"/>
                <a:gd name="T53" fmla="*/ 2147483647 h 24"/>
                <a:gd name="T54" fmla="*/ 2147483647 w 32"/>
                <a:gd name="T55" fmla="*/ 2147483647 h 24"/>
                <a:gd name="T56" fmla="*/ 2147483647 w 32"/>
                <a:gd name="T57" fmla="*/ 2147483647 h 24"/>
                <a:gd name="T58" fmla="*/ 2147483647 w 32"/>
                <a:gd name="T59" fmla="*/ 2147483647 h 24"/>
                <a:gd name="T60" fmla="*/ 2147483647 w 32"/>
                <a:gd name="T61" fmla="*/ 2147483647 h 24"/>
                <a:gd name="T62" fmla="*/ 2147483647 w 32"/>
                <a:gd name="T63" fmla="*/ 2147483647 h 24"/>
                <a:gd name="T64" fmla="*/ 2147483647 w 32"/>
                <a:gd name="T65" fmla="*/ 2147483647 h 24"/>
                <a:gd name="T66" fmla="*/ 2147483647 w 32"/>
                <a:gd name="T67" fmla="*/ 2147483647 h 24"/>
                <a:gd name="T68" fmla="*/ 2147483647 w 32"/>
                <a:gd name="T69" fmla="*/ 2147483647 h 24"/>
                <a:gd name="T70" fmla="*/ 2147483647 w 32"/>
                <a:gd name="T71" fmla="*/ 2147483647 h 24"/>
                <a:gd name="T72" fmla="*/ 2147483647 w 32"/>
                <a:gd name="T73" fmla="*/ 2147483647 h 24"/>
                <a:gd name="T74" fmla="*/ 2147483647 w 32"/>
                <a:gd name="T75" fmla="*/ 2147483647 h 24"/>
                <a:gd name="T76" fmla="*/ 2147483647 w 32"/>
                <a:gd name="T77" fmla="*/ 2147483647 h 24"/>
                <a:gd name="T78" fmla="*/ 2147483647 w 32"/>
                <a:gd name="T79" fmla="*/ 2147483647 h 24"/>
                <a:gd name="T80" fmla="*/ 2147483647 w 32"/>
                <a:gd name="T81" fmla="*/ 2147483647 h 24"/>
                <a:gd name="T82" fmla="*/ 2147483647 w 32"/>
                <a:gd name="T83" fmla="*/ 2147483647 h 24"/>
                <a:gd name="T84" fmla="*/ 2147483647 w 32"/>
                <a:gd name="T85" fmla="*/ 2147483647 h 24"/>
                <a:gd name="T86" fmla="*/ 0 w 32"/>
                <a:gd name="T87" fmla="*/ 2147483647 h 24"/>
                <a:gd name="T88" fmla="*/ 2147483647 w 32"/>
                <a:gd name="T89" fmla="*/ 2147483647 h 24"/>
                <a:gd name="T90" fmla="*/ 2147483647 w 32"/>
                <a:gd name="T91" fmla="*/ 2147483647 h 24"/>
                <a:gd name="T92" fmla="*/ 2147483647 w 32"/>
                <a:gd name="T93" fmla="*/ 2147483647 h 24"/>
                <a:gd name="T94" fmla="*/ 2147483647 w 32"/>
                <a:gd name="T95" fmla="*/ 2147483647 h 24"/>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w 32"/>
                <a:gd name="T145" fmla="*/ 0 h 24"/>
                <a:gd name="T146" fmla="*/ 32 w 32"/>
                <a:gd name="T147" fmla="*/ 24 h 24"/>
              </a:gdLst>
              <a:ahLst/>
              <a:cxnLst>
                <a:cxn ang="T96">
                  <a:pos x="T0" y="T1"/>
                </a:cxn>
                <a:cxn ang="T97">
                  <a:pos x="T2" y="T3"/>
                </a:cxn>
                <a:cxn ang="T98">
                  <a:pos x="T4" y="T5"/>
                </a:cxn>
                <a:cxn ang="T99">
                  <a:pos x="T6" y="T7"/>
                </a:cxn>
                <a:cxn ang="T100">
                  <a:pos x="T8" y="T9"/>
                </a:cxn>
                <a:cxn ang="T101">
                  <a:pos x="T10" y="T11"/>
                </a:cxn>
                <a:cxn ang="T102">
                  <a:pos x="T12" y="T13"/>
                </a:cxn>
                <a:cxn ang="T103">
                  <a:pos x="T14" y="T15"/>
                </a:cxn>
                <a:cxn ang="T104">
                  <a:pos x="T16" y="T17"/>
                </a:cxn>
                <a:cxn ang="T105">
                  <a:pos x="T18" y="T19"/>
                </a:cxn>
                <a:cxn ang="T106">
                  <a:pos x="T20" y="T21"/>
                </a:cxn>
                <a:cxn ang="T107">
                  <a:pos x="T22" y="T23"/>
                </a:cxn>
                <a:cxn ang="T108">
                  <a:pos x="T24" y="T25"/>
                </a:cxn>
                <a:cxn ang="T109">
                  <a:pos x="T26" y="T27"/>
                </a:cxn>
                <a:cxn ang="T110">
                  <a:pos x="T28" y="T29"/>
                </a:cxn>
                <a:cxn ang="T111">
                  <a:pos x="T30" y="T31"/>
                </a:cxn>
                <a:cxn ang="T112">
                  <a:pos x="T32" y="T33"/>
                </a:cxn>
                <a:cxn ang="T113">
                  <a:pos x="T34" y="T35"/>
                </a:cxn>
                <a:cxn ang="T114">
                  <a:pos x="T36" y="T37"/>
                </a:cxn>
                <a:cxn ang="T115">
                  <a:pos x="T38" y="T39"/>
                </a:cxn>
                <a:cxn ang="T116">
                  <a:pos x="T40" y="T41"/>
                </a:cxn>
                <a:cxn ang="T117">
                  <a:pos x="T42" y="T43"/>
                </a:cxn>
                <a:cxn ang="T118">
                  <a:pos x="T44" y="T45"/>
                </a:cxn>
                <a:cxn ang="T119">
                  <a:pos x="T46" y="T47"/>
                </a:cxn>
                <a:cxn ang="T120">
                  <a:pos x="T48" y="T49"/>
                </a:cxn>
                <a:cxn ang="T121">
                  <a:pos x="T50" y="T51"/>
                </a:cxn>
                <a:cxn ang="T122">
                  <a:pos x="T52" y="T53"/>
                </a:cxn>
                <a:cxn ang="T123">
                  <a:pos x="T54" y="T55"/>
                </a:cxn>
                <a:cxn ang="T124">
                  <a:pos x="T56" y="T57"/>
                </a:cxn>
                <a:cxn ang="T125">
                  <a:pos x="T58" y="T59"/>
                </a:cxn>
                <a:cxn ang="T126">
                  <a:pos x="T60" y="T61"/>
                </a:cxn>
                <a:cxn ang="T127">
                  <a:pos x="T62" y="T63"/>
                </a:cxn>
                <a:cxn ang="T128">
                  <a:pos x="T64" y="T65"/>
                </a:cxn>
                <a:cxn ang="T129">
                  <a:pos x="T66" y="T67"/>
                </a:cxn>
                <a:cxn ang="T130">
                  <a:pos x="T68" y="T69"/>
                </a:cxn>
                <a:cxn ang="T131">
                  <a:pos x="T70" y="T71"/>
                </a:cxn>
                <a:cxn ang="T132">
                  <a:pos x="T72" y="T73"/>
                </a:cxn>
                <a:cxn ang="T133">
                  <a:pos x="T74" y="T75"/>
                </a:cxn>
                <a:cxn ang="T134">
                  <a:pos x="T76" y="T77"/>
                </a:cxn>
                <a:cxn ang="T135">
                  <a:pos x="T78" y="T79"/>
                </a:cxn>
                <a:cxn ang="T136">
                  <a:pos x="T80" y="T81"/>
                </a:cxn>
                <a:cxn ang="T137">
                  <a:pos x="T82" y="T83"/>
                </a:cxn>
                <a:cxn ang="T138">
                  <a:pos x="T84" y="T85"/>
                </a:cxn>
                <a:cxn ang="T139">
                  <a:pos x="T86" y="T87"/>
                </a:cxn>
                <a:cxn ang="T140">
                  <a:pos x="T88" y="T89"/>
                </a:cxn>
                <a:cxn ang="T141">
                  <a:pos x="T90" y="T91"/>
                </a:cxn>
                <a:cxn ang="T142">
                  <a:pos x="T92" y="T93"/>
                </a:cxn>
                <a:cxn ang="T143">
                  <a:pos x="T94" y="T95"/>
                </a:cxn>
              </a:cxnLst>
              <a:rect l="T144" t="T145" r="T146" b="T147"/>
              <a:pathLst>
                <a:path w="32" h="24">
                  <a:moveTo>
                    <a:pt x="10" y="12"/>
                  </a:moveTo>
                  <a:lnTo>
                    <a:pt x="10" y="10"/>
                  </a:lnTo>
                  <a:lnTo>
                    <a:pt x="8" y="8"/>
                  </a:lnTo>
                  <a:lnTo>
                    <a:pt x="6" y="6"/>
                  </a:lnTo>
                  <a:lnTo>
                    <a:pt x="4" y="6"/>
                  </a:lnTo>
                  <a:lnTo>
                    <a:pt x="4" y="4"/>
                  </a:lnTo>
                  <a:lnTo>
                    <a:pt x="6" y="4"/>
                  </a:lnTo>
                  <a:lnTo>
                    <a:pt x="6" y="6"/>
                  </a:lnTo>
                  <a:lnTo>
                    <a:pt x="6" y="4"/>
                  </a:lnTo>
                  <a:lnTo>
                    <a:pt x="4" y="4"/>
                  </a:lnTo>
                  <a:lnTo>
                    <a:pt x="4" y="2"/>
                  </a:lnTo>
                  <a:lnTo>
                    <a:pt x="6" y="2"/>
                  </a:lnTo>
                  <a:lnTo>
                    <a:pt x="8" y="2"/>
                  </a:lnTo>
                  <a:lnTo>
                    <a:pt x="8" y="0"/>
                  </a:lnTo>
                  <a:lnTo>
                    <a:pt x="10" y="2"/>
                  </a:lnTo>
                  <a:lnTo>
                    <a:pt x="12" y="2"/>
                  </a:lnTo>
                  <a:lnTo>
                    <a:pt x="14" y="2"/>
                  </a:lnTo>
                  <a:lnTo>
                    <a:pt x="16" y="2"/>
                  </a:lnTo>
                  <a:lnTo>
                    <a:pt x="18" y="2"/>
                  </a:lnTo>
                  <a:lnTo>
                    <a:pt x="16" y="2"/>
                  </a:lnTo>
                  <a:lnTo>
                    <a:pt x="14" y="2"/>
                  </a:lnTo>
                  <a:lnTo>
                    <a:pt x="16" y="4"/>
                  </a:lnTo>
                  <a:lnTo>
                    <a:pt x="18" y="6"/>
                  </a:lnTo>
                  <a:lnTo>
                    <a:pt x="20" y="6"/>
                  </a:lnTo>
                  <a:lnTo>
                    <a:pt x="22" y="8"/>
                  </a:lnTo>
                  <a:lnTo>
                    <a:pt x="22" y="6"/>
                  </a:lnTo>
                  <a:lnTo>
                    <a:pt x="20" y="4"/>
                  </a:lnTo>
                  <a:lnTo>
                    <a:pt x="18" y="4"/>
                  </a:lnTo>
                  <a:lnTo>
                    <a:pt x="20" y="2"/>
                  </a:lnTo>
                  <a:lnTo>
                    <a:pt x="26" y="2"/>
                  </a:lnTo>
                  <a:lnTo>
                    <a:pt x="30" y="4"/>
                  </a:lnTo>
                  <a:lnTo>
                    <a:pt x="28" y="4"/>
                  </a:lnTo>
                  <a:lnTo>
                    <a:pt x="26" y="4"/>
                  </a:lnTo>
                  <a:lnTo>
                    <a:pt x="24" y="4"/>
                  </a:lnTo>
                  <a:lnTo>
                    <a:pt x="22" y="4"/>
                  </a:lnTo>
                  <a:lnTo>
                    <a:pt x="24" y="6"/>
                  </a:lnTo>
                  <a:lnTo>
                    <a:pt x="26" y="6"/>
                  </a:lnTo>
                  <a:lnTo>
                    <a:pt x="28" y="6"/>
                  </a:lnTo>
                  <a:lnTo>
                    <a:pt x="30" y="6"/>
                  </a:lnTo>
                  <a:lnTo>
                    <a:pt x="32" y="8"/>
                  </a:lnTo>
                  <a:lnTo>
                    <a:pt x="30" y="10"/>
                  </a:lnTo>
                  <a:lnTo>
                    <a:pt x="28" y="10"/>
                  </a:lnTo>
                  <a:lnTo>
                    <a:pt x="26" y="10"/>
                  </a:lnTo>
                  <a:lnTo>
                    <a:pt x="24" y="10"/>
                  </a:lnTo>
                  <a:lnTo>
                    <a:pt x="22" y="10"/>
                  </a:lnTo>
                  <a:lnTo>
                    <a:pt x="24" y="10"/>
                  </a:lnTo>
                  <a:lnTo>
                    <a:pt x="22" y="10"/>
                  </a:lnTo>
                  <a:lnTo>
                    <a:pt x="22" y="12"/>
                  </a:lnTo>
                  <a:lnTo>
                    <a:pt x="24" y="12"/>
                  </a:lnTo>
                  <a:lnTo>
                    <a:pt x="22" y="14"/>
                  </a:lnTo>
                  <a:lnTo>
                    <a:pt x="20" y="14"/>
                  </a:lnTo>
                  <a:lnTo>
                    <a:pt x="18" y="14"/>
                  </a:lnTo>
                  <a:lnTo>
                    <a:pt x="14" y="14"/>
                  </a:lnTo>
                  <a:lnTo>
                    <a:pt x="14" y="12"/>
                  </a:lnTo>
                  <a:lnTo>
                    <a:pt x="12" y="12"/>
                  </a:lnTo>
                  <a:lnTo>
                    <a:pt x="10" y="12"/>
                  </a:lnTo>
                  <a:lnTo>
                    <a:pt x="10" y="10"/>
                  </a:lnTo>
                  <a:lnTo>
                    <a:pt x="10" y="12"/>
                  </a:lnTo>
                  <a:lnTo>
                    <a:pt x="12" y="12"/>
                  </a:lnTo>
                  <a:lnTo>
                    <a:pt x="14" y="14"/>
                  </a:lnTo>
                  <a:lnTo>
                    <a:pt x="16" y="14"/>
                  </a:lnTo>
                  <a:lnTo>
                    <a:pt x="18" y="14"/>
                  </a:lnTo>
                  <a:lnTo>
                    <a:pt x="18" y="16"/>
                  </a:lnTo>
                  <a:lnTo>
                    <a:pt x="18" y="18"/>
                  </a:lnTo>
                  <a:lnTo>
                    <a:pt x="16" y="16"/>
                  </a:lnTo>
                  <a:lnTo>
                    <a:pt x="14" y="16"/>
                  </a:lnTo>
                  <a:lnTo>
                    <a:pt x="14" y="18"/>
                  </a:lnTo>
                  <a:lnTo>
                    <a:pt x="12" y="18"/>
                  </a:lnTo>
                  <a:lnTo>
                    <a:pt x="10" y="16"/>
                  </a:lnTo>
                  <a:lnTo>
                    <a:pt x="8" y="16"/>
                  </a:lnTo>
                  <a:lnTo>
                    <a:pt x="6" y="16"/>
                  </a:lnTo>
                  <a:lnTo>
                    <a:pt x="8" y="16"/>
                  </a:lnTo>
                  <a:lnTo>
                    <a:pt x="10" y="18"/>
                  </a:lnTo>
                  <a:lnTo>
                    <a:pt x="12" y="18"/>
                  </a:lnTo>
                  <a:lnTo>
                    <a:pt x="12" y="20"/>
                  </a:lnTo>
                  <a:lnTo>
                    <a:pt x="12" y="22"/>
                  </a:lnTo>
                  <a:lnTo>
                    <a:pt x="8" y="20"/>
                  </a:lnTo>
                  <a:lnTo>
                    <a:pt x="6" y="20"/>
                  </a:lnTo>
                  <a:lnTo>
                    <a:pt x="4" y="18"/>
                  </a:lnTo>
                  <a:lnTo>
                    <a:pt x="4" y="20"/>
                  </a:lnTo>
                  <a:lnTo>
                    <a:pt x="6" y="20"/>
                  </a:lnTo>
                  <a:lnTo>
                    <a:pt x="6" y="22"/>
                  </a:lnTo>
                  <a:lnTo>
                    <a:pt x="8" y="24"/>
                  </a:lnTo>
                  <a:lnTo>
                    <a:pt x="6" y="24"/>
                  </a:lnTo>
                  <a:lnTo>
                    <a:pt x="4" y="20"/>
                  </a:lnTo>
                  <a:lnTo>
                    <a:pt x="0" y="18"/>
                  </a:lnTo>
                  <a:lnTo>
                    <a:pt x="2" y="14"/>
                  </a:lnTo>
                  <a:lnTo>
                    <a:pt x="2" y="12"/>
                  </a:lnTo>
                  <a:lnTo>
                    <a:pt x="4" y="10"/>
                  </a:lnTo>
                  <a:lnTo>
                    <a:pt x="4" y="8"/>
                  </a:lnTo>
                  <a:lnTo>
                    <a:pt x="6" y="8"/>
                  </a:lnTo>
                  <a:lnTo>
                    <a:pt x="8" y="8"/>
                  </a:lnTo>
                  <a:lnTo>
                    <a:pt x="8" y="10"/>
                  </a:lnTo>
                  <a:lnTo>
                    <a:pt x="8" y="12"/>
                  </a:lnTo>
                  <a:lnTo>
                    <a:pt x="10" y="12"/>
                  </a:lnTo>
                  <a:close/>
                </a:path>
              </a:pathLst>
            </a:custGeom>
            <a:solidFill>
              <a:schemeClr val="tx2"/>
            </a:solidFill>
            <a:ln w="3175">
              <a:solidFill>
                <a:schemeClr val="bg1"/>
              </a:solidFill>
              <a:prstDash val="sysDot"/>
              <a:round/>
              <a:headEnd/>
              <a:tailEnd/>
            </a:ln>
          </p:spPr>
          <p:txBody>
            <a:bodyPr/>
            <a:lstStyle/>
            <a:p>
              <a:endParaRPr lang="de-DE" sz="2400" dirty="0">
                <a:solidFill>
                  <a:srgbClr val="000000"/>
                </a:solidFill>
              </a:endParaRPr>
            </a:p>
          </p:txBody>
        </p:sp>
        <p:sp>
          <p:nvSpPr>
            <p:cNvPr id="1294" name="Freeform 2521"/>
            <p:cNvSpPr>
              <a:spLocks/>
            </p:cNvSpPr>
            <p:nvPr/>
          </p:nvSpPr>
          <p:spPr bwMode="auto">
            <a:xfrm>
              <a:off x="3084755" y="4363834"/>
              <a:ext cx="28221" cy="21301"/>
            </a:xfrm>
            <a:custGeom>
              <a:avLst/>
              <a:gdLst>
                <a:gd name="T0" fmla="*/ 2147483647 w 28"/>
                <a:gd name="T1" fmla="*/ 2147483647 h 20"/>
                <a:gd name="T2" fmla="*/ 2147483647 w 28"/>
                <a:gd name="T3" fmla="*/ 2147483647 h 20"/>
                <a:gd name="T4" fmla="*/ 2147483647 w 28"/>
                <a:gd name="T5" fmla="*/ 2147483647 h 20"/>
                <a:gd name="T6" fmla="*/ 2147483647 w 28"/>
                <a:gd name="T7" fmla="*/ 2147483647 h 20"/>
                <a:gd name="T8" fmla="*/ 2147483647 w 28"/>
                <a:gd name="T9" fmla="*/ 2147483647 h 20"/>
                <a:gd name="T10" fmla="*/ 2147483647 w 28"/>
                <a:gd name="T11" fmla="*/ 2147483647 h 20"/>
                <a:gd name="T12" fmla="*/ 2147483647 w 28"/>
                <a:gd name="T13" fmla="*/ 2147483647 h 20"/>
                <a:gd name="T14" fmla="*/ 2147483647 w 28"/>
                <a:gd name="T15" fmla="*/ 2147483647 h 20"/>
                <a:gd name="T16" fmla="*/ 2147483647 w 28"/>
                <a:gd name="T17" fmla="*/ 2147483647 h 20"/>
                <a:gd name="T18" fmla="*/ 2147483647 w 28"/>
                <a:gd name="T19" fmla="*/ 2147483647 h 20"/>
                <a:gd name="T20" fmla="*/ 2147483647 w 28"/>
                <a:gd name="T21" fmla="*/ 2147483647 h 20"/>
                <a:gd name="T22" fmla="*/ 2147483647 w 28"/>
                <a:gd name="T23" fmla="*/ 2147483647 h 20"/>
                <a:gd name="T24" fmla="*/ 2147483647 w 28"/>
                <a:gd name="T25" fmla="*/ 2147483647 h 20"/>
                <a:gd name="T26" fmla="*/ 2147483647 w 28"/>
                <a:gd name="T27" fmla="*/ 2147483647 h 20"/>
                <a:gd name="T28" fmla="*/ 2147483647 w 28"/>
                <a:gd name="T29" fmla="*/ 2147483647 h 20"/>
                <a:gd name="T30" fmla="*/ 2147483647 w 28"/>
                <a:gd name="T31" fmla="*/ 2147483647 h 20"/>
                <a:gd name="T32" fmla="*/ 2147483647 w 28"/>
                <a:gd name="T33" fmla="*/ 2147483647 h 20"/>
                <a:gd name="T34" fmla="*/ 2147483647 w 28"/>
                <a:gd name="T35" fmla="*/ 2147483647 h 20"/>
                <a:gd name="T36" fmla="*/ 2147483647 w 28"/>
                <a:gd name="T37" fmla="*/ 0 h 20"/>
                <a:gd name="T38" fmla="*/ 2147483647 w 28"/>
                <a:gd name="T39" fmla="*/ 0 h 20"/>
                <a:gd name="T40" fmla="*/ 2147483647 w 28"/>
                <a:gd name="T41" fmla="*/ 0 h 20"/>
                <a:gd name="T42" fmla="*/ 2147483647 w 28"/>
                <a:gd name="T43" fmla="*/ 0 h 20"/>
                <a:gd name="T44" fmla="*/ 2147483647 w 28"/>
                <a:gd name="T45" fmla="*/ 2147483647 h 20"/>
                <a:gd name="T46" fmla="*/ 2147483647 w 28"/>
                <a:gd name="T47" fmla="*/ 2147483647 h 20"/>
                <a:gd name="T48" fmla="*/ 2147483647 w 28"/>
                <a:gd name="T49" fmla="*/ 0 h 20"/>
                <a:gd name="T50" fmla="*/ 2147483647 w 28"/>
                <a:gd name="T51" fmla="*/ 0 h 20"/>
                <a:gd name="T52" fmla="*/ 2147483647 w 28"/>
                <a:gd name="T53" fmla="*/ 0 h 20"/>
                <a:gd name="T54" fmla="*/ 2147483647 w 28"/>
                <a:gd name="T55" fmla="*/ 0 h 20"/>
                <a:gd name="T56" fmla="*/ 2147483647 w 28"/>
                <a:gd name="T57" fmla="*/ 0 h 20"/>
                <a:gd name="T58" fmla="*/ 2147483647 w 28"/>
                <a:gd name="T59" fmla="*/ 0 h 20"/>
                <a:gd name="T60" fmla="*/ 2147483647 w 28"/>
                <a:gd name="T61" fmla="*/ 2147483647 h 20"/>
                <a:gd name="T62" fmla="*/ 2147483647 w 28"/>
                <a:gd name="T63" fmla="*/ 2147483647 h 20"/>
                <a:gd name="T64" fmla="*/ 2147483647 w 28"/>
                <a:gd name="T65" fmla="*/ 2147483647 h 20"/>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28"/>
                <a:gd name="T100" fmla="*/ 0 h 20"/>
                <a:gd name="T101" fmla="*/ 28 w 28"/>
                <a:gd name="T102" fmla="*/ 20 h 20"/>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28" h="20">
                  <a:moveTo>
                    <a:pt x="18" y="14"/>
                  </a:moveTo>
                  <a:lnTo>
                    <a:pt x="16" y="12"/>
                  </a:lnTo>
                  <a:lnTo>
                    <a:pt x="14" y="14"/>
                  </a:lnTo>
                  <a:lnTo>
                    <a:pt x="14" y="16"/>
                  </a:lnTo>
                  <a:lnTo>
                    <a:pt x="12" y="18"/>
                  </a:lnTo>
                  <a:lnTo>
                    <a:pt x="10" y="20"/>
                  </a:lnTo>
                  <a:lnTo>
                    <a:pt x="8" y="20"/>
                  </a:lnTo>
                  <a:lnTo>
                    <a:pt x="8" y="18"/>
                  </a:lnTo>
                  <a:lnTo>
                    <a:pt x="6" y="18"/>
                  </a:lnTo>
                  <a:lnTo>
                    <a:pt x="4" y="16"/>
                  </a:lnTo>
                  <a:lnTo>
                    <a:pt x="0" y="16"/>
                  </a:lnTo>
                  <a:lnTo>
                    <a:pt x="2" y="14"/>
                  </a:lnTo>
                  <a:lnTo>
                    <a:pt x="4" y="14"/>
                  </a:lnTo>
                  <a:lnTo>
                    <a:pt x="2" y="14"/>
                  </a:lnTo>
                  <a:lnTo>
                    <a:pt x="2" y="12"/>
                  </a:lnTo>
                  <a:lnTo>
                    <a:pt x="4" y="12"/>
                  </a:lnTo>
                  <a:lnTo>
                    <a:pt x="6" y="12"/>
                  </a:lnTo>
                  <a:lnTo>
                    <a:pt x="8" y="14"/>
                  </a:lnTo>
                  <a:lnTo>
                    <a:pt x="10" y="12"/>
                  </a:lnTo>
                  <a:lnTo>
                    <a:pt x="8" y="10"/>
                  </a:lnTo>
                  <a:lnTo>
                    <a:pt x="8" y="8"/>
                  </a:lnTo>
                  <a:lnTo>
                    <a:pt x="10" y="8"/>
                  </a:lnTo>
                  <a:lnTo>
                    <a:pt x="10" y="10"/>
                  </a:lnTo>
                  <a:lnTo>
                    <a:pt x="12" y="8"/>
                  </a:lnTo>
                  <a:lnTo>
                    <a:pt x="12" y="6"/>
                  </a:lnTo>
                  <a:lnTo>
                    <a:pt x="10" y="6"/>
                  </a:lnTo>
                  <a:lnTo>
                    <a:pt x="8" y="6"/>
                  </a:lnTo>
                  <a:lnTo>
                    <a:pt x="8" y="8"/>
                  </a:lnTo>
                  <a:lnTo>
                    <a:pt x="6" y="8"/>
                  </a:lnTo>
                  <a:lnTo>
                    <a:pt x="4" y="8"/>
                  </a:lnTo>
                  <a:lnTo>
                    <a:pt x="4" y="6"/>
                  </a:lnTo>
                  <a:lnTo>
                    <a:pt x="6" y="6"/>
                  </a:lnTo>
                  <a:lnTo>
                    <a:pt x="8" y="6"/>
                  </a:lnTo>
                  <a:lnTo>
                    <a:pt x="10" y="6"/>
                  </a:lnTo>
                  <a:lnTo>
                    <a:pt x="12" y="6"/>
                  </a:lnTo>
                  <a:lnTo>
                    <a:pt x="10" y="4"/>
                  </a:lnTo>
                  <a:lnTo>
                    <a:pt x="6" y="2"/>
                  </a:lnTo>
                  <a:lnTo>
                    <a:pt x="6" y="0"/>
                  </a:lnTo>
                  <a:lnTo>
                    <a:pt x="4" y="0"/>
                  </a:lnTo>
                  <a:lnTo>
                    <a:pt x="2" y="0"/>
                  </a:lnTo>
                  <a:lnTo>
                    <a:pt x="0" y="0"/>
                  </a:lnTo>
                  <a:lnTo>
                    <a:pt x="2" y="0"/>
                  </a:lnTo>
                  <a:lnTo>
                    <a:pt x="4" y="0"/>
                  </a:lnTo>
                  <a:lnTo>
                    <a:pt x="6" y="0"/>
                  </a:lnTo>
                  <a:lnTo>
                    <a:pt x="8" y="0"/>
                  </a:lnTo>
                  <a:lnTo>
                    <a:pt x="8" y="2"/>
                  </a:lnTo>
                  <a:lnTo>
                    <a:pt x="10" y="2"/>
                  </a:lnTo>
                  <a:lnTo>
                    <a:pt x="12" y="2"/>
                  </a:lnTo>
                  <a:lnTo>
                    <a:pt x="14" y="2"/>
                  </a:lnTo>
                  <a:lnTo>
                    <a:pt x="14" y="0"/>
                  </a:lnTo>
                  <a:lnTo>
                    <a:pt x="12" y="0"/>
                  </a:lnTo>
                  <a:lnTo>
                    <a:pt x="14" y="0"/>
                  </a:lnTo>
                  <a:lnTo>
                    <a:pt x="16" y="0"/>
                  </a:lnTo>
                  <a:lnTo>
                    <a:pt x="18" y="0"/>
                  </a:lnTo>
                  <a:lnTo>
                    <a:pt x="22" y="0"/>
                  </a:lnTo>
                  <a:lnTo>
                    <a:pt x="24" y="0"/>
                  </a:lnTo>
                  <a:lnTo>
                    <a:pt x="28" y="0"/>
                  </a:lnTo>
                  <a:lnTo>
                    <a:pt x="26" y="4"/>
                  </a:lnTo>
                  <a:lnTo>
                    <a:pt x="24" y="4"/>
                  </a:lnTo>
                  <a:lnTo>
                    <a:pt x="24" y="6"/>
                  </a:lnTo>
                  <a:lnTo>
                    <a:pt x="22" y="8"/>
                  </a:lnTo>
                  <a:lnTo>
                    <a:pt x="20" y="12"/>
                  </a:lnTo>
                  <a:lnTo>
                    <a:pt x="18" y="14"/>
                  </a:lnTo>
                  <a:close/>
                </a:path>
              </a:pathLst>
            </a:custGeom>
            <a:solidFill>
              <a:schemeClr val="tx2"/>
            </a:solidFill>
            <a:ln w="3175">
              <a:solidFill>
                <a:schemeClr val="bg1"/>
              </a:solidFill>
              <a:prstDash val="sysDot"/>
              <a:round/>
              <a:headEnd/>
              <a:tailEnd/>
            </a:ln>
          </p:spPr>
          <p:txBody>
            <a:bodyPr/>
            <a:lstStyle/>
            <a:p>
              <a:endParaRPr lang="de-DE" sz="2400" dirty="0">
                <a:solidFill>
                  <a:srgbClr val="000000"/>
                </a:solidFill>
              </a:endParaRPr>
            </a:p>
          </p:txBody>
        </p:sp>
        <p:sp>
          <p:nvSpPr>
            <p:cNvPr id="1295" name="Freeform 2522"/>
            <p:cNvSpPr>
              <a:spLocks/>
            </p:cNvSpPr>
            <p:nvPr/>
          </p:nvSpPr>
          <p:spPr bwMode="auto">
            <a:xfrm>
              <a:off x="3077699" y="4370389"/>
              <a:ext cx="1412" cy="1639"/>
            </a:xfrm>
            <a:custGeom>
              <a:avLst/>
              <a:gdLst>
                <a:gd name="T0" fmla="*/ 0 w 2"/>
                <a:gd name="T1" fmla="*/ 2147483647 h 2"/>
                <a:gd name="T2" fmla="*/ 0 w 2"/>
                <a:gd name="T3" fmla="*/ 0 h 2"/>
                <a:gd name="T4" fmla="*/ 2147483647 w 2"/>
                <a:gd name="T5" fmla="*/ 0 h 2"/>
                <a:gd name="T6" fmla="*/ 0 w 2"/>
                <a:gd name="T7" fmla="*/ 0 h 2"/>
                <a:gd name="T8" fmla="*/ 0 w 2"/>
                <a:gd name="T9" fmla="*/ 2147483647 h 2"/>
                <a:gd name="T10" fmla="*/ 0 60000 65536"/>
                <a:gd name="T11" fmla="*/ 0 60000 65536"/>
                <a:gd name="T12" fmla="*/ 0 60000 65536"/>
                <a:gd name="T13" fmla="*/ 0 60000 65536"/>
                <a:gd name="T14" fmla="*/ 0 60000 65536"/>
                <a:gd name="T15" fmla="*/ 0 w 2"/>
                <a:gd name="T16" fmla="*/ 0 h 2"/>
                <a:gd name="T17" fmla="*/ 2 w 2"/>
                <a:gd name="T18" fmla="*/ 2 h 2"/>
              </a:gdLst>
              <a:ahLst/>
              <a:cxnLst>
                <a:cxn ang="T10">
                  <a:pos x="T0" y="T1"/>
                </a:cxn>
                <a:cxn ang="T11">
                  <a:pos x="T2" y="T3"/>
                </a:cxn>
                <a:cxn ang="T12">
                  <a:pos x="T4" y="T5"/>
                </a:cxn>
                <a:cxn ang="T13">
                  <a:pos x="T6" y="T7"/>
                </a:cxn>
                <a:cxn ang="T14">
                  <a:pos x="T8" y="T9"/>
                </a:cxn>
              </a:cxnLst>
              <a:rect l="T15" t="T16" r="T17" b="T18"/>
              <a:pathLst>
                <a:path w="2" h="2">
                  <a:moveTo>
                    <a:pt x="0" y="2"/>
                  </a:moveTo>
                  <a:lnTo>
                    <a:pt x="0" y="0"/>
                  </a:lnTo>
                  <a:lnTo>
                    <a:pt x="2" y="0"/>
                  </a:lnTo>
                  <a:lnTo>
                    <a:pt x="0" y="0"/>
                  </a:lnTo>
                  <a:lnTo>
                    <a:pt x="0" y="2"/>
                  </a:lnTo>
                  <a:close/>
                </a:path>
              </a:pathLst>
            </a:custGeom>
            <a:solidFill>
              <a:schemeClr val="tx2"/>
            </a:solidFill>
            <a:ln w="3175">
              <a:solidFill>
                <a:schemeClr val="bg1"/>
              </a:solidFill>
              <a:prstDash val="sysDot"/>
              <a:round/>
              <a:headEnd/>
              <a:tailEnd/>
            </a:ln>
          </p:spPr>
          <p:txBody>
            <a:bodyPr/>
            <a:lstStyle/>
            <a:p>
              <a:endParaRPr lang="de-DE" sz="2400" dirty="0">
                <a:solidFill>
                  <a:srgbClr val="000000"/>
                </a:solidFill>
              </a:endParaRPr>
            </a:p>
          </p:txBody>
        </p:sp>
        <p:sp>
          <p:nvSpPr>
            <p:cNvPr id="1296" name="Freeform 2523"/>
            <p:cNvSpPr>
              <a:spLocks/>
            </p:cNvSpPr>
            <p:nvPr/>
          </p:nvSpPr>
          <p:spPr bwMode="auto">
            <a:xfrm>
              <a:off x="3080522" y="4372027"/>
              <a:ext cx="7055" cy="4917"/>
            </a:xfrm>
            <a:custGeom>
              <a:avLst/>
              <a:gdLst>
                <a:gd name="T0" fmla="*/ 2147483647 w 6"/>
                <a:gd name="T1" fmla="*/ 2147483647 h 4"/>
                <a:gd name="T2" fmla="*/ 2147483647 w 6"/>
                <a:gd name="T3" fmla="*/ 2147483647 h 4"/>
                <a:gd name="T4" fmla="*/ 0 w 6"/>
                <a:gd name="T5" fmla="*/ 2147483647 h 4"/>
                <a:gd name="T6" fmla="*/ 0 w 6"/>
                <a:gd name="T7" fmla="*/ 2147483647 h 4"/>
                <a:gd name="T8" fmla="*/ 2147483647 w 6"/>
                <a:gd name="T9" fmla="*/ 0 h 4"/>
                <a:gd name="T10" fmla="*/ 2147483647 w 6"/>
                <a:gd name="T11" fmla="*/ 2147483647 h 4"/>
                <a:gd name="T12" fmla="*/ 2147483647 w 6"/>
                <a:gd name="T13" fmla="*/ 2147483647 h 4"/>
                <a:gd name="T14" fmla="*/ 2147483647 w 6"/>
                <a:gd name="T15" fmla="*/ 2147483647 h 4"/>
                <a:gd name="T16" fmla="*/ 2147483647 w 6"/>
                <a:gd name="T17" fmla="*/ 2147483647 h 4"/>
                <a:gd name="T18" fmla="*/ 2147483647 w 6"/>
                <a:gd name="T19" fmla="*/ 2147483647 h 4"/>
                <a:gd name="T20" fmla="*/ 2147483647 w 6"/>
                <a:gd name="T21" fmla="*/ 2147483647 h 4"/>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6"/>
                <a:gd name="T34" fmla="*/ 0 h 4"/>
                <a:gd name="T35" fmla="*/ 6 w 6"/>
                <a:gd name="T36" fmla="*/ 4 h 4"/>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6" h="4">
                  <a:moveTo>
                    <a:pt x="4" y="4"/>
                  </a:moveTo>
                  <a:lnTo>
                    <a:pt x="2" y="4"/>
                  </a:lnTo>
                  <a:lnTo>
                    <a:pt x="0" y="4"/>
                  </a:lnTo>
                  <a:lnTo>
                    <a:pt x="0" y="2"/>
                  </a:lnTo>
                  <a:lnTo>
                    <a:pt x="2" y="0"/>
                  </a:lnTo>
                  <a:lnTo>
                    <a:pt x="2" y="2"/>
                  </a:lnTo>
                  <a:lnTo>
                    <a:pt x="4" y="2"/>
                  </a:lnTo>
                  <a:lnTo>
                    <a:pt x="2" y="2"/>
                  </a:lnTo>
                  <a:lnTo>
                    <a:pt x="4" y="2"/>
                  </a:lnTo>
                  <a:lnTo>
                    <a:pt x="6" y="4"/>
                  </a:lnTo>
                  <a:lnTo>
                    <a:pt x="4" y="4"/>
                  </a:lnTo>
                  <a:close/>
                </a:path>
              </a:pathLst>
            </a:custGeom>
            <a:solidFill>
              <a:schemeClr val="tx2"/>
            </a:solidFill>
            <a:ln w="3175">
              <a:solidFill>
                <a:schemeClr val="bg1"/>
              </a:solidFill>
              <a:prstDash val="sysDot"/>
              <a:round/>
              <a:headEnd/>
              <a:tailEnd/>
            </a:ln>
          </p:spPr>
          <p:txBody>
            <a:bodyPr/>
            <a:lstStyle/>
            <a:p>
              <a:endParaRPr lang="de-DE" sz="2400" dirty="0">
                <a:solidFill>
                  <a:srgbClr val="000000"/>
                </a:solidFill>
              </a:endParaRPr>
            </a:p>
          </p:txBody>
        </p:sp>
        <p:sp>
          <p:nvSpPr>
            <p:cNvPr id="1297" name="Freeform 2524"/>
            <p:cNvSpPr>
              <a:spLocks/>
            </p:cNvSpPr>
            <p:nvPr/>
          </p:nvSpPr>
          <p:spPr bwMode="auto">
            <a:xfrm>
              <a:off x="3077699" y="4372027"/>
              <a:ext cx="1412" cy="1639"/>
            </a:xfrm>
            <a:custGeom>
              <a:avLst/>
              <a:gdLst>
                <a:gd name="T0" fmla="*/ 2147483647 w 2"/>
                <a:gd name="T1" fmla="*/ 2147483647 h 2"/>
                <a:gd name="T2" fmla="*/ 0 w 2"/>
                <a:gd name="T3" fmla="*/ 2147483647 h 2"/>
                <a:gd name="T4" fmla="*/ 2147483647 w 2"/>
                <a:gd name="T5" fmla="*/ 0 h 2"/>
                <a:gd name="T6" fmla="*/ 2147483647 w 2"/>
                <a:gd name="T7" fmla="*/ 2147483647 h 2"/>
                <a:gd name="T8" fmla="*/ 0 60000 65536"/>
                <a:gd name="T9" fmla="*/ 0 60000 65536"/>
                <a:gd name="T10" fmla="*/ 0 60000 65536"/>
                <a:gd name="T11" fmla="*/ 0 60000 65536"/>
                <a:gd name="T12" fmla="*/ 0 w 2"/>
                <a:gd name="T13" fmla="*/ 0 h 2"/>
                <a:gd name="T14" fmla="*/ 2 w 2"/>
                <a:gd name="T15" fmla="*/ 2 h 2"/>
              </a:gdLst>
              <a:ahLst/>
              <a:cxnLst>
                <a:cxn ang="T8">
                  <a:pos x="T0" y="T1"/>
                </a:cxn>
                <a:cxn ang="T9">
                  <a:pos x="T2" y="T3"/>
                </a:cxn>
                <a:cxn ang="T10">
                  <a:pos x="T4" y="T5"/>
                </a:cxn>
                <a:cxn ang="T11">
                  <a:pos x="T6" y="T7"/>
                </a:cxn>
              </a:cxnLst>
              <a:rect l="T12" t="T13" r="T14" b="T15"/>
              <a:pathLst>
                <a:path w="2" h="2">
                  <a:moveTo>
                    <a:pt x="2" y="2"/>
                  </a:moveTo>
                  <a:lnTo>
                    <a:pt x="0" y="2"/>
                  </a:lnTo>
                  <a:lnTo>
                    <a:pt x="2" y="0"/>
                  </a:lnTo>
                  <a:lnTo>
                    <a:pt x="2" y="2"/>
                  </a:lnTo>
                  <a:close/>
                </a:path>
              </a:pathLst>
            </a:custGeom>
            <a:solidFill>
              <a:schemeClr val="tx2"/>
            </a:solidFill>
            <a:ln w="3175">
              <a:solidFill>
                <a:schemeClr val="bg1"/>
              </a:solidFill>
              <a:prstDash val="sysDot"/>
              <a:round/>
              <a:headEnd/>
              <a:tailEnd/>
            </a:ln>
          </p:spPr>
          <p:txBody>
            <a:bodyPr/>
            <a:lstStyle/>
            <a:p>
              <a:endParaRPr lang="de-DE" sz="2400" dirty="0">
                <a:solidFill>
                  <a:srgbClr val="000000"/>
                </a:solidFill>
              </a:endParaRPr>
            </a:p>
          </p:txBody>
        </p:sp>
        <p:sp>
          <p:nvSpPr>
            <p:cNvPr id="1298" name="Freeform 2525"/>
            <p:cNvSpPr>
              <a:spLocks/>
            </p:cNvSpPr>
            <p:nvPr/>
          </p:nvSpPr>
          <p:spPr bwMode="auto">
            <a:xfrm>
              <a:off x="3128497" y="4378581"/>
              <a:ext cx="2822" cy="1639"/>
            </a:xfrm>
            <a:custGeom>
              <a:avLst/>
              <a:gdLst>
                <a:gd name="T0" fmla="*/ 0 w 2"/>
                <a:gd name="T1" fmla="*/ 0 h 2"/>
                <a:gd name="T2" fmla="*/ 2147483647 w 2"/>
                <a:gd name="T3" fmla="*/ 0 h 2"/>
                <a:gd name="T4" fmla="*/ 2147483647 w 2"/>
                <a:gd name="T5" fmla="*/ 2147483647 h 2"/>
                <a:gd name="T6" fmla="*/ 0 w 2"/>
                <a:gd name="T7" fmla="*/ 0 h 2"/>
                <a:gd name="T8" fmla="*/ 0 60000 65536"/>
                <a:gd name="T9" fmla="*/ 0 60000 65536"/>
                <a:gd name="T10" fmla="*/ 0 60000 65536"/>
                <a:gd name="T11" fmla="*/ 0 60000 65536"/>
                <a:gd name="T12" fmla="*/ 0 w 2"/>
                <a:gd name="T13" fmla="*/ 0 h 2"/>
                <a:gd name="T14" fmla="*/ 2 w 2"/>
                <a:gd name="T15" fmla="*/ 2 h 2"/>
              </a:gdLst>
              <a:ahLst/>
              <a:cxnLst>
                <a:cxn ang="T8">
                  <a:pos x="T0" y="T1"/>
                </a:cxn>
                <a:cxn ang="T9">
                  <a:pos x="T2" y="T3"/>
                </a:cxn>
                <a:cxn ang="T10">
                  <a:pos x="T4" y="T5"/>
                </a:cxn>
                <a:cxn ang="T11">
                  <a:pos x="T6" y="T7"/>
                </a:cxn>
              </a:cxnLst>
              <a:rect l="T12" t="T13" r="T14" b="T15"/>
              <a:pathLst>
                <a:path w="2" h="2">
                  <a:moveTo>
                    <a:pt x="0" y="0"/>
                  </a:moveTo>
                  <a:lnTo>
                    <a:pt x="2" y="0"/>
                  </a:lnTo>
                  <a:lnTo>
                    <a:pt x="2" y="2"/>
                  </a:lnTo>
                  <a:lnTo>
                    <a:pt x="0" y="0"/>
                  </a:lnTo>
                  <a:close/>
                </a:path>
              </a:pathLst>
            </a:custGeom>
            <a:solidFill>
              <a:schemeClr val="tx2"/>
            </a:solidFill>
            <a:ln w="3175">
              <a:solidFill>
                <a:schemeClr val="bg1"/>
              </a:solidFill>
              <a:prstDash val="sysDot"/>
              <a:round/>
              <a:headEnd/>
              <a:tailEnd/>
            </a:ln>
          </p:spPr>
          <p:txBody>
            <a:bodyPr/>
            <a:lstStyle/>
            <a:p>
              <a:endParaRPr lang="de-DE" sz="2400" dirty="0">
                <a:solidFill>
                  <a:srgbClr val="000000"/>
                </a:solidFill>
              </a:endParaRPr>
            </a:p>
          </p:txBody>
        </p:sp>
        <p:sp>
          <p:nvSpPr>
            <p:cNvPr id="1299" name="Rectangle 2526"/>
            <p:cNvSpPr>
              <a:spLocks noChangeArrowheads="1"/>
            </p:cNvSpPr>
            <p:nvPr/>
          </p:nvSpPr>
          <p:spPr bwMode="auto">
            <a:xfrm>
              <a:off x="3108743" y="4381858"/>
              <a:ext cx="1412" cy="3277"/>
            </a:xfrm>
            <a:prstGeom prst="rect">
              <a:avLst/>
            </a:prstGeom>
            <a:solidFill>
              <a:schemeClr val="tx2"/>
            </a:solidFill>
            <a:ln w="3175">
              <a:solidFill>
                <a:schemeClr val="bg1"/>
              </a:solidFill>
              <a:prstDash val="sysDot"/>
              <a:miter lim="800000"/>
              <a:headEnd/>
              <a:tailEnd/>
            </a:ln>
          </p:spPr>
          <p:txBody>
            <a:bodyPr/>
            <a:lstStyle/>
            <a:p>
              <a:endParaRPr lang="de-DE" sz="2400" dirty="0">
                <a:solidFill>
                  <a:srgbClr val="000000"/>
                </a:solidFill>
              </a:endParaRPr>
            </a:p>
          </p:txBody>
        </p:sp>
        <p:sp>
          <p:nvSpPr>
            <p:cNvPr id="1300" name="Freeform 2527"/>
            <p:cNvSpPr>
              <a:spLocks/>
            </p:cNvSpPr>
            <p:nvPr/>
          </p:nvSpPr>
          <p:spPr bwMode="auto">
            <a:xfrm>
              <a:off x="2897086" y="3587161"/>
              <a:ext cx="172148" cy="199903"/>
            </a:xfrm>
            <a:custGeom>
              <a:avLst/>
              <a:gdLst>
                <a:gd name="T0" fmla="*/ 2147483647 w 174"/>
                <a:gd name="T1" fmla="*/ 2147483647 h 195"/>
                <a:gd name="T2" fmla="*/ 2147483647 w 174"/>
                <a:gd name="T3" fmla="*/ 2147483647 h 195"/>
                <a:gd name="T4" fmla="*/ 2147483647 w 174"/>
                <a:gd name="T5" fmla="*/ 2147483647 h 195"/>
                <a:gd name="T6" fmla="*/ 2147483647 w 174"/>
                <a:gd name="T7" fmla="*/ 2147483647 h 195"/>
                <a:gd name="T8" fmla="*/ 2147483647 w 174"/>
                <a:gd name="T9" fmla="*/ 2147483647 h 195"/>
                <a:gd name="T10" fmla="*/ 2147483647 w 174"/>
                <a:gd name="T11" fmla="*/ 2147483647 h 195"/>
                <a:gd name="T12" fmla="*/ 2147483647 w 174"/>
                <a:gd name="T13" fmla="*/ 2147483647 h 195"/>
                <a:gd name="T14" fmla="*/ 2147483647 w 174"/>
                <a:gd name="T15" fmla="*/ 2147483647 h 195"/>
                <a:gd name="T16" fmla="*/ 2147483647 w 174"/>
                <a:gd name="T17" fmla="*/ 2147483647 h 195"/>
                <a:gd name="T18" fmla="*/ 2147483647 w 174"/>
                <a:gd name="T19" fmla="*/ 2147483647 h 195"/>
                <a:gd name="T20" fmla="*/ 2147483647 w 174"/>
                <a:gd name="T21" fmla="*/ 2147483647 h 195"/>
                <a:gd name="T22" fmla="*/ 2147483647 w 174"/>
                <a:gd name="T23" fmla="*/ 2147483647 h 195"/>
                <a:gd name="T24" fmla="*/ 2147483647 w 174"/>
                <a:gd name="T25" fmla="*/ 2147483647 h 195"/>
                <a:gd name="T26" fmla="*/ 2147483647 w 174"/>
                <a:gd name="T27" fmla="*/ 2147483647 h 195"/>
                <a:gd name="T28" fmla="*/ 2147483647 w 174"/>
                <a:gd name="T29" fmla="*/ 2147483647 h 195"/>
                <a:gd name="T30" fmla="*/ 2147483647 w 174"/>
                <a:gd name="T31" fmla="*/ 2147483647 h 195"/>
                <a:gd name="T32" fmla="*/ 2147483647 w 174"/>
                <a:gd name="T33" fmla="*/ 2147483647 h 195"/>
                <a:gd name="T34" fmla="*/ 2147483647 w 174"/>
                <a:gd name="T35" fmla="*/ 0 h 195"/>
                <a:gd name="T36" fmla="*/ 2147483647 w 174"/>
                <a:gd name="T37" fmla="*/ 2147483647 h 195"/>
                <a:gd name="T38" fmla="*/ 2147483647 w 174"/>
                <a:gd name="T39" fmla="*/ 2147483647 h 195"/>
                <a:gd name="T40" fmla="*/ 2147483647 w 174"/>
                <a:gd name="T41" fmla="*/ 2147483647 h 195"/>
                <a:gd name="T42" fmla="*/ 2147483647 w 174"/>
                <a:gd name="T43" fmla="*/ 2147483647 h 195"/>
                <a:gd name="T44" fmla="*/ 2147483647 w 174"/>
                <a:gd name="T45" fmla="*/ 2147483647 h 195"/>
                <a:gd name="T46" fmla="*/ 2147483647 w 174"/>
                <a:gd name="T47" fmla="*/ 2147483647 h 195"/>
                <a:gd name="T48" fmla="*/ 2147483647 w 174"/>
                <a:gd name="T49" fmla="*/ 2147483647 h 195"/>
                <a:gd name="T50" fmla="*/ 2147483647 w 174"/>
                <a:gd name="T51" fmla="*/ 2147483647 h 195"/>
                <a:gd name="T52" fmla="*/ 2147483647 w 174"/>
                <a:gd name="T53" fmla="*/ 2147483647 h 195"/>
                <a:gd name="T54" fmla="*/ 2147483647 w 174"/>
                <a:gd name="T55" fmla="*/ 2147483647 h 195"/>
                <a:gd name="T56" fmla="*/ 2147483647 w 174"/>
                <a:gd name="T57" fmla="*/ 2147483647 h 195"/>
                <a:gd name="T58" fmla="*/ 2147483647 w 174"/>
                <a:gd name="T59" fmla="*/ 2147483647 h 195"/>
                <a:gd name="T60" fmla="*/ 2147483647 w 174"/>
                <a:gd name="T61" fmla="*/ 2147483647 h 195"/>
                <a:gd name="T62" fmla="*/ 2147483647 w 174"/>
                <a:gd name="T63" fmla="*/ 2147483647 h 195"/>
                <a:gd name="T64" fmla="*/ 2147483647 w 174"/>
                <a:gd name="T65" fmla="*/ 2147483647 h 195"/>
                <a:gd name="T66" fmla="*/ 2147483647 w 174"/>
                <a:gd name="T67" fmla="*/ 2147483647 h 195"/>
                <a:gd name="T68" fmla="*/ 2147483647 w 174"/>
                <a:gd name="T69" fmla="*/ 2147483647 h 195"/>
                <a:gd name="T70" fmla="*/ 2147483647 w 174"/>
                <a:gd name="T71" fmla="*/ 2147483647 h 195"/>
                <a:gd name="T72" fmla="*/ 2147483647 w 174"/>
                <a:gd name="T73" fmla="*/ 2147483647 h 195"/>
                <a:gd name="T74" fmla="*/ 2147483647 w 174"/>
                <a:gd name="T75" fmla="*/ 2147483647 h 195"/>
                <a:gd name="T76" fmla="*/ 2147483647 w 174"/>
                <a:gd name="T77" fmla="*/ 2147483647 h 195"/>
                <a:gd name="T78" fmla="*/ 2147483647 w 174"/>
                <a:gd name="T79" fmla="*/ 2147483647 h 195"/>
                <a:gd name="T80" fmla="*/ 2147483647 w 174"/>
                <a:gd name="T81" fmla="*/ 2147483647 h 195"/>
                <a:gd name="T82" fmla="*/ 2147483647 w 174"/>
                <a:gd name="T83" fmla="*/ 2147483647 h 195"/>
                <a:gd name="T84" fmla="*/ 2147483647 w 174"/>
                <a:gd name="T85" fmla="*/ 2147483647 h 195"/>
                <a:gd name="T86" fmla="*/ 2147483647 w 174"/>
                <a:gd name="T87" fmla="*/ 2147483647 h 195"/>
                <a:gd name="T88" fmla="*/ 2147483647 w 174"/>
                <a:gd name="T89" fmla="*/ 2147483647 h 195"/>
                <a:gd name="T90" fmla="*/ 2147483647 w 174"/>
                <a:gd name="T91" fmla="*/ 2147483647 h 195"/>
                <a:gd name="T92" fmla="*/ 2147483647 w 174"/>
                <a:gd name="T93" fmla="*/ 2147483647 h 195"/>
                <a:gd name="T94" fmla="*/ 2147483647 w 174"/>
                <a:gd name="T95" fmla="*/ 2147483647 h 195"/>
                <a:gd name="T96" fmla="*/ 2147483647 w 174"/>
                <a:gd name="T97" fmla="*/ 2147483647 h 195"/>
                <a:gd name="T98" fmla="*/ 2147483647 w 174"/>
                <a:gd name="T99" fmla="*/ 2147483647 h 195"/>
                <a:gd name="T100" fmla="*/ 2147483647 w 174"/>
                <a:gd name="T101" fmla="*/ 2147483647 h 195"/>
                <a:gd name="T102" fmla="*/ 2147483647 w 174"/>
                <a:gd name="T103" fmla="*/ 2147483647 h 195"/>
                <a:gd name="T104" fmla="*/ 2147483647 w 174"/>
                <a:gd name="T105" fmla="*/ 2147483647 h 195"/>
                <a:gd name="T106" fmla="*/ 2147483647 w 174"/>
                <a:gd name="T107" fmla="*/ 2147483647 h 195"/>
                <a:gd name="T108" fmla="*/ 2147483647 w 174"/>
                <a:gd name="T109" fmla="*/ 2147483647 h 195"/>
                <a:gd name="T110" fmla="*/ 2147483647 w 174"/>
                <a:gd name="T111" fmla="*/ 2147483647 h 195"/>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w 174"/>
                <a:gd name="T169" fmla="*/ 0 h 195"/>
                <a:gd name="T170" fmla="*/ 174 w 174"/>
                <a:gd name="T171" fmla="*/ 195 h 195"/>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T168" t="T169" r="T170" b="T171"/>
              <a:pathLst>
                <a:path w="174" h="195">
                  <a:moveTo>
                    <a:pt x="108" y="141"/>
                  </a:moveTo>
                  <a:lnTo>
                    <a:pt x="108" y="139"/>
                  </a:lnTo>
                  <a:lnTo>
                    <a:pt x="106" y="139"/>
                  </a:lnTo>
                  <a:lnTo>
                    <a:pt x="104" y="137"/>
                  </a:lnTo>
                  <a:lnTo>
                    <a:pt x="104" y="135"/>
                  </a:lnTo>
                  <a:lnTo>
                    <a:pt x="102" y="135"/>
                  </a:lnTo>
                  <a:lnTo>
                    <a:pt x="100" y="135"/>
                  </a:lnTo>
                  <a:lnTo>
                    <a:pt x="98" y="135"/>
                  </a:lnTo>
                  <a:lnTo>
                    <a:pt x="96" y="133"/>
                  </a:lnTo>
                  <a:lnTo>
                    <a:pt x="94" y="133"/>
                  </a:lnTo>
                  <a:lnTo>
                    <a:pt x="92" y="131"/>
                  </a:lnTo>
                  <a:lnTo>
                    <a:pt x="90" y="131"/>
                  </a:lnTo>
                  <a:lnTo>
                    <a:pt x="90" y="129"/>
                  </a:lnTo>
                  <a:lnTo>
                    <a:pt x="88" y="129"/>
                  </a:lnTo>
                  <a:lnTo>
                    <a:pt x="86" y="129"/>
                  </a:lnTo>
                  <a:lnTo>
                    <a:pt x="84" y="129"/>
                  </a:lnTo>
                  <a:lnTo>
                    <a:pt x="82" y="129"/>
                  </a:lnTo>
                  <a:lnTo>
                    <a:pt x="80" y="129"/>
                  </a:lnTo>
                  <a:lnTo>
                    <a:pt x="78" y="127"/>
                  </a:lnTo>
                  <a:lnTo>
                    <a:pt x="76" y="127"/>
                  </a:lnTo>
                  <a:lnTo>
                    <a:pt x="74" y="125"/>
                  </a:lnTo>
                  <a:lnTo>
                    <a:pt x="74" y="123"/>
                  </a:lnTo>
                  <a:lnTo>
                    <a:pt x="72" y="123"/>
                  </a:lnTo>
                  <a:lnTo>
                    <a:pt x="72" y="121"/>
                  </a:lnTo>
                  <a:lnTo>
                    <a:pt x="70" y="121"/>
                  </a:lnTo>
                  <a:lnTo>
                    <a:pt x="68" y="119"/>
                  </a:lnTo>
                  <a:lnTo>
                    <a:pt x="66" y="117"/>
                  </a:lnTo>
                  <a:lnTo>
                    <a:pt x="58" y="113"/>
                  </a:lnTo>
                  <a:lnTo>
                    <a:pt x="58" y="111"/>
                  </a:lnTo>
                  <a:lnTo>
                    <a:pt x="56" y="111"/>
                  </a:lnTo>
                  <a:lnTo>
                    <a:pt x="56" y="113"/>
                  </a:lnTo>
                  <a:lnTo>
                    <a:pt x="54" y="113"/>
                  </a:lnTo>
                  <a:lnTo>
                    <a:pt x="52" y="113"/>
                  </a:lnTo>
                  <a:lnTo>
                    <a:pt x="48" y="111"/>
                  </a:lnTo>
                  <a:lnTo>
                    <a:pt x="46" y="111"/>
                  </a:lnTo>
                  <a:lnTo>
                    <a:pt x="46" y="109"/>
                  </a:lnTo>
                  <a:lnTo>
                    <a:pt x="44" y="109"/>
                  </a:lnTo>
                  <a:lnTo>
                    <a:pt x="42" y="109"/>
                  </a:lnTo>
                  <a:lnTo>
                    <a:pt x="38" y="107"/>
                  </a:lnTo>
                  <a:lnTo>
                    <a:pt x="36" y="107"/>
                  </a:lnTo>
                  <a:lnTo>
                    <a:pt x="36" y="105"/>
                  </a:lnTo>
                  <a:lnTo>
                    <a:pt x="34" y="101"/>
                  </a:lnTo>
                  <a:lnTo>
                    <a:pt x="32" y="101"/>
                  </a:lnTo>
                  <a:lnTo>
                    <a:pt x="30" y="99"/>
                  </a:lnTo>
                  <a:lnTo>
                    <a:pt x="28" y="97"/>
                  </a:lnTo>
                  <a:lnTo>
                    <a:pt x="26" y="97"/>
                  </a:lnTo>
                  <a:lnTo>
                    <a:pt x="24" y="95"/>
                  </a:lnTo>
                  <a:lnTo>
                    <a:pt x="24" y="93"/>
                  </a:lnTo>
                  <a:lnTo>
                    <a:pt x="22" y="93"/>
                  </a:lnTo>
                  <a:lnTo>
                    <a:pt x="20" y="93"/>
                  </a:lnTo>
                  <a:lnTo>
                    <a:pt x="20" y="91"/>
                  </a:lnTo>
                  <a:lnTo>
                    <a:pt x="18" y="89"/>
                  </a:lnTo>
                  <a:lnTo>
                    <a:pt x="16" y="89"/>
                  </a:lnTo>
                  <a:lnTo>
                    <a:pt x="16" y="87"/>
                  </a:lnTo>
                  <a:lnTo>
                    <a:pt x="14" y="87"/>
                  </a:lnTo>
                  <a:lnTo>
                    <a:pt x="14" y="85"/>
                  </a:lnTo>
                  <a:lnTo>
                    <a:pt x="14" y="83"/>
                  </a:lnTo>
                  <a:lnTo>
                    <a:pt x="12" y="83"/>
                  </a:lnTo>
                  <a:lnTo>
                    <a:pt x="10" y="81"/>
                  </a:lnTo>
                  <a:lnTo>
                    <a:pt x="8" y="79"/>
                  </a:lnTo>
                  <a:lnTo>
                    <a:pt x="8" y="77"/>
                  </a:lnTo>
                  <a:lnTo>
                    <a:pt x="6" y="75"/>
                  </a:lnTo>
                  <a:lnTo>
                    <a:pt x="4" y="75"/>
                  </a:lnTo>
                  <a:lnTo>
                    <a:pt x="2" y="73"/>
                  </a:lnTo>
                  <a:lnTo>
                    <a:pt x="0" y="71"/>
                  </a:lnTo>
                  <a:lnTo>
                    <a:pt x="0" y="69"/>
                  </a:lnTo>
                  <a:lnTo>
                    <a:pt x="0" y="67"/>
                  </a:lnTo>
                  <a:lnTo>
                    <a:pt x="0" y="61"/>
                  </a:lnTo>
                  <a:lnTo>
                    <a:pt x="2" y="59"/>
                  </a:lnTo>
                  <a:lnTo>
                    <a:pt x="2" y="58"/>
                  </a:lnTo>
                  <a:lnTo>
                    <a:pt x="2" y="50"/>
                  </a:lnTo>
                  <a:lnTo>
                    <a:pt x="4" y="42"/>
                  </a:lnTo>
                  <a:lnTo>
                    <a:pt x="4" y="40"/>
                  </a:lnTo>
                  <a:lnTo>
                    <a:pt x="4" y="36"/>
                  </a:lnTo>
                  <a:lnTo>
                    <a:pt x="4" y="34"/>
                  </a:lnTo>
                  <a:lnTo>
                    <a:pt x="4" y="32"/>
                  </a:lnTo>
                  <a:lnTo>
                    <a:pt x="4" y="30"/>
                  </a:lnTo>
                  <a:lnTo>
                    <a:pt x="6" y="26"/>
                  </a:lnTo>
                  <a:lnTo>
                    <a:pt x="10" y="20"/>
                  </a:lnTo>
                  <a:lnTo>
                    <a:pt x="10" y="16"/>
                  </a:lnTo>
                  <a:lnTo>
                    <a:pt x="12" y="10"/>
                  </a:lnTo>
                  <a:lnTo>
                    <a:pt x="14" y="8"/>
                  </a:lnTo>
                  <a:lnTo>
                    <a:pt x="20" y="8"/>
                  </a:lnTo>
                  <a:lnTo>
                    <a:pt x="30" y="6"/>
                  </a:lnTo>
                  <a:lnTo>
                    <a:pt x="34" y="4"/>
                  </a:lnTo>
                  <a:lnTo>
                    <a:pt x="36" y="4"/>
                  </a:lnTo>
                  <a:lnTo>
                    <a:pt x="38" y="4"/>
                  </a:lnTo>
                  <a:lnTo>
                    <a:pt x="46" y="0"/>
                  </a:lnTo>
                  <a:lnTo>
                    <a:pt x="48" y="0"/>
                  </a:lnTo>
                  <a:lnTo>
                    <a:pt x="56" y="2"/>
                  </a:lnTo>
                  <a:lnTo>
                    <a:pt x="60" y="2"/>
                  </a:lnTo>
                  <a:lnTo>
                    <a:pt x="64" y="2"/>
                  </a:lnTo>
                  <a:lnTo>
                    <a:pt x="66" y="2"/>
                  </a:lnTo>
                  <a:lnTo>
                    <a:pt x="74" y="6"/>
                  </a:lnTo>
                  <a:lnTo>
                    <a:pt x="78" y="8"/>
                  </a:lnTo>
                  <a:lnTo>
                    <a:pt x="82" y="12"/>
                  </a:lnTo>
                  <a:lnTo>
                    <a:pt x="84" y="12"/>
                  </a:lnTo>
                  <a:lnTo>
                    <a:pt x="86" y="14"/>
                  </a:lnTo>
                  <a:lnTo>
                    <a:pt x="86" y="18"/>
                  </a:lnTo>
                  <a:lnTo>
                    <a:pt x="86" y="20"/>
                  </a:lnTo>
                  <a:lnTo>
                    <a:pt x="86" y="22"/>
                  </a:lnTo>
                  <a:lnTo>
                    <a:pt x="86" y="24"/>
                  </a:lnTo>
                  <a:lnTo>
                    <a:pt x="88" y="26"/>
                  </a:lnTo>
                  <a:lnTo>
                    <a:pt x="88" y="28"/>
                  </a:lnTo>
                  <a:lnTo>
                    <a:pt x="90" y="30"/>
                  </a:lnTo>
                  <a:lnTo>
                    <a:pt x="90" y="32"/>
                  </a:lnTo>
                  <a:lnTo>
                    <a:pt x="92" y="34"/>
                  </a:lnTo>
                  <a:lnTo>
                    <a:pt x="92" y="32"/>
                  </a:lnTo>
                  <a:lnTo>
                    <a:pt x="94" y="34"/>
                  </a:lnTo>
                  <a:lnTo>
                    <a:pt x="94" y="36"/>
                  </a:lnTo>
                  <a:lnTo>
                    <a:pt x="96" y="40"/>
                  </a:lnTo>
                  <a:lnTo>
                    <a:pt x="96" y="48"/>
                  </a:lnTo>
                  <a:lnTo>
                    <a:pt x="94" y="50"/>
                  </a:lnTo>
                  <a:lnTo>
                    <a:pt x="94" y="52"/>
                  </a:lnTo>
                  <a:lnTo>
                    <a:pt x="94" y="54"/>
                  </a:lnTo>
                  <a:lnTo>
                    <a:pt x="94" y="56"/>
                  </a:lnTo>
                  <a:lnTo>
                    <a:pt x="94" y="59"/>
                  </a:lnTo>
                  <a:lnTo>
                    <a:pt x="94" y="63"/>
                  </a:lnTo>
                  <a:lnTo>
                    <a:pt x="94" y="65"/>
                  </a:lnTo>
                  <a:lnTo>
                    <a:pt x="94" y="67"/>
                  </a:lnTo>
                  <a:lnTo>
                    <a:pt x="96" y="67"/>
                  </a:lnTo>
                  <a:lnTo>
                    <a:pt x="98" y="67"/>
                  </a:lnTo>
                  <a:lnTo>
                    <a:pt x="102" y="67"/>
                  </a:lnTo>
                  <a:lnTo>
                    <a:pt x="102" y="69"/>
                  </a:lnTo>
                  <a:lnTo>
                    <a:pt x="108" y="69"/>
                  </a:lnTo>
                  <a:lnTo>
                    <a:pt x="110" y="69"/>
                  </a:lnTo>
                  <a:lnTo>
                    <a:pt x="112" y="69"/>
                  </a:lnTo>
                  <a:lnTo>
                    <a:pt x="116" y="69"/>
                  </a:lnTo>
                  <a:lnTo>
                    <a:pt x="118" y="71"/>
                  </a:lnTo>
                  <a:lnTo>
                    <a:pt x="120" y="71"/>
                  </a:lnTo>
                  <a:lnTo>
                    <a:pt x="122" y="69"/>
                  </a:lnTo>
                  <a:lnTo>
                    <a:pt x="122" y="71"/>
                  </a:lnTo>
                  <a:lnTo>
                    <a:pt x="122" y="69"/>
                  </a:lnTo>
                  <a:lnTo>
                    <a:pt x="122" y="67"/>
                  </a:lnTo>
                  <a:lnTo>
                    <a:pt x="124" y="67"/>
                  </a:lnTo>
                  <a:lnTo>
                    <a:pt x="124" y="65"/>
                  </a:lnTo>
                  <a:lnTo>
                    <a:pt x="126" y="65"/>
                  </a:lnTo>
                  <a:lnTo>
                    <a:pt x="126" y="67"/>
                  </a:lnTo>
                  <a:lnTo>
                    <a:pt x="126" y="69"/>
                  </a:lnTo>
                  <a:lnTo>
                    <a:pt x="128" y="69"/>
                  </a:lnTo>
                  <a:lnTo>
                    <a:pt x="130" y="71"/>
                  </a:lnTo>
                  <a:lnTo>
                    <a:pt x="132" y="71"/>
                  </a:lnTo>
                  <a:lnTo>
                    <a:pt x="134" y="71"/>
                  </a:lnTo>
                  <a:lnTo>
                    <a:pt x="136" y="71"/>
                  </a:lnTo>
                  <a:lnTo>
                    <a:pt x="138" y="71"/>
                  </a:lnTo>
                  <a:lnTo>
                    <a:pt x="140" y="73"/>
                  </a:lnTo>
                  <a:lnTo>
                    <a:pt x="140" y="75"/>
                  </a:lnTo>
                  <a:lnTo>
                    <a:pt x="140" y="77"/>
                  </a:lnTo>
                  <a:lnTo>
                    <a:pt x="142" y="77"/>
                  </a:lnTo>
                  <a:lnTo>
                    <a:pt x="142" y="79"/>
                  </a:lnTo>
                  <a:lnTo>
                    <a:pt x="144" y="79"/>
                  </a:lnTo>
                  <a:lnTo>
                    <a:pt x="144" y="81"/>
                  </a:lnTo>
                  <a:lnTo>
                    <a:pt x="144" y="83"/>
                  </a:lnTo>
                  <a:lnTo>
                    <a:pt x="144" y="87"/>
                  </a:lnTo>
                  <a:lnTo>
                    <a:pt x="146" y="89"/>
                  </a:lnTo>
                  <a:lnTo>
                    <a:pt x="146" y="91"/>
                  </a:lnTo>
                  <a:lnTo>
                    <a:pt x="146" y="93"/>
                  </a:lnTo>
                  <a:lnTo>
                    <a:pt x="146" y="95"/>
                  </a:lnTo>
                  <a:lnTo>
                    <a:pt x="148" y="97"/>
                  </a:lnTo>
                  <a:lnTo>
                    <a:pt x="148" y="99"/>
                  </a:lnTo>
                  <a:lnTo>
                    <a:pt x="148" y="101"/>
                  </a:lnTo>
                  <a:lnTo>
                    <a:pt x="148" y="103"/>
                  </a:lnTo>
                  <a:lnTo>
                    <a:pt x="150" y="103"/>
                  </a:lnTo>
                  <a:lnTo>
                    <a:pt x="150" y="105"/>
                  </a:lnTo>
                  <a:lnTo>
                    <a:pt x="150" y="107"/>
                  </a:lnTo>
                  <a:lnTo>
                    <a:pt x="150" y="109"/>
                  </a:lnTo>
                  <a:lnTo>
                    <a:pt x="152" y="111"/>
                  </a:lnTo>
                  <a:lnTo>
                    <a:pt x="156" y="111"/>
                  </a:lnTo>
                  <a:lnTo>
                    <a:pt x="160" y="111"/>
                  </a:lnTo>
                  <a:lnTo>
                    <a:pt x="162" y="111"/>
                  </a:lnTo>
                  <a:lnTo>
                    <a:pt x="162" y="109"/>
                  </a:lnTo>
                  <a:lnTo>
                    <a:pt x="168" y="107"/>
                  </a:lnTo>
                  <a:lnTo>
                    <a:pt x="170" y="107"/>
                  </a:lnTo>
                  <a:lnTo>
                    <a:pt x="170" y="109"/>
                  </a:lnTo>
                  <a:lnTo>
                    <a:pt x="174" y="111"/>
                  </a:lnTo>
                  <a:lnTo>
                    <a:pt x="174" y="113"/>
                  </a:lnTo>
                  <a:lnTo>
                    <a:pt x="172" y="115"/>
                  </a:lnTo>
                  <a:lnTo>
                    <a:pt x="172" y="117"/>
                  </a:lnTo>
                  <a:lnTo>
                    <a:pt x="174" y="117"/>
                  </a:lnTo>
                  <a:lnTo>
                    <a:pt x="174" y="119"/>
                  </a:lnTo>
                  <a:lnTo>
                    <a:pt x="174" y="121"/>
                  </a:lnTo>
                  <a:lnTo>
                    <a:pt x="174" y="123"/>
                  </a:lnTo>
                  <a:lnTo>
                    <a:pt x="174" y="125"/>
                  </a:lnTo>
                  <a:lnTo>
                    <a:pt x="174" y="127"/>
                  </a:lnTo>
                  <a:lnTo>
                    <a:pt x="174" y="129"/>
                  </a:lnTo>
                  <a:lnTo>
                    <a:pt x="172" y="129"/>
                  </a:lnTo>
                  <a:lnTo>
                    <a:pt x="172" y="131"/>
                  </a:lnTo>
                  <a:lnTo>
                    <a:pt x="172" y="135"/>
                  </a:lnTo>
                  <a:lnTo>
                    <a:pt x="172" y="137"/>
                  </a:lnTo>
                  <a:lnTo>
                    <a:pt x="172" y="141"/>
                  </a:lnTo>
                  <a:lnTo>
                    <a:pt x="170" y="143"/>
                  </a:lnTo>
                  <a:lnTo>
                    <a:pt x="170" y="145"/>
                  </a:lnTo>
                  <a:lnTo>
                    <a:pt x="170" y="147"/>
                  </a:lnTo>
                  <a:lnTo>
                    <a:pt x="170" y="149"/>
                  </a:lnTo>
                  <a:lnTo>
                    <a:pt x="170" y="153"/>
                  </a:lnTo>
                  <a:lnTo>
                    <a:pt x="172" y="157"/>
                  </a:lnTo>
                  <a:lnTo>
                    <a:pt x="170" y="157"/>
                  </a:lnTo>
                  <a:lnTo>
                    <a:pt x="170" y="159"/>
                  </a:lnTo>
                  <a:lnTo>
                    <a:pt x="170" y="163"/>
                  </a:lnTo>
                  <a:lnTo>
                    <a:pt x="172" y="163"/>
                  </a:lnTo>
                  <a:lnTo>
                    <a:pt x="170" y="165"/>
                  </a:lnTo>
                  <a:lnTo>
                    <a:pt x="172" y="165"/>
                  </a:lnTo>
                  <a:lnTo>
                    <a:pt x="170" y="169"/>
                  </a:lnTo>
                  <a:lnTo>
                    <a:pt x="170" y="175"/>
                  </a:lnTo>
                  <a:lnTo>
                    <a:pt x="168" y="175"/>
                  </a:lnTo>
                  <a:lnTo>
                    <a:pt x="168" y="177"/>
                  </a:lnTo>
                  <a:lnTo>
                    <a:pt x="166" y="177"/>
                  </a:lnTo>
                  <a:lnTo>
                    <a:pt x="164" y="177"/>
                  </a:lnTo>
                  <a:lnTo>
                    <a:pt x="164" y="179"/>
                  </a:lnTo>
                  <a:lnTo>
                    <a:pt x="162" y="179"/>
                  </a:lnTo>
                  <a:lnTo>
                    <a:pt x="160" y="181"/>
                  </a:lnTo>
                  <a:lnTo>
                    <a:pt x="156" y="185"/>
                  </a:lnTo>
                  <a:lnTo>
                    <a:pt x="156" y="187"/>
                  </a:lnTo>
                  <a:lnTo>
                    <a:pt x="156" y="189"/>
                  </a:lnTo>
                  <a:lnTo>
                    <a:pt x="154" y="191"/>
                  </a:lnTo>
                  <a:lnTo>
                    <a:pt x="154" y="193"/>
                  </a:lnTo>
                  <a:lnTo>
                    <a:pt x="152" y="191"/>
                  </a:lnTo>
                  <a:lnTo>
                    <a:pt x="150" y="191"/>
                  </a:lnTo>
                  <a:lnTo>
                    <a:pt x="150" y="189"/>
                  </a:lnTo>
                  <a:lnTo>
                    <a:pt x="148" y="189"/>
                  </a:lnTo>
                  <a:lnTo>
                    <a:pt x="146" y="189"/>
                  </a:lnTo>
                  <a:lnTo>
                    <a:pt x="144" y="189"/>
                  </a:lnTo>
                  <a:lnTo>
                    <a:pt x="142" y="191"/>
                  </a:lnTo>
                  <a:lnTo>
                    <a:pt x="142" y="193"/>
                  </a:lnTo>
                  <a:lnTo>
                    <a:pt x="142" y="195"/>
                  </a:lnTo>
                  <a:lnTo>
                    <a:pt x="140" y="195"/>
                  </a:lnTo>
                  <a:lnTo>
                    <a:pt x="138" y="195"/>
                  </a:lnTo>
                  <a:lnTo>
                    <a:pt x="138" y="193"/>
                  </a:lnTo>
                  <a:lnTo>
                    <a:pt x="136" y="193"/>
                  </a:lnTo>
                  <a:lnTo>
                    <a:pt x="134" y="193"/>
                  </a:lnTo>
                  <a:lnTo>
                    <a:pt x="132" y="193"/>
                  </a:lnTo>
                  <a:lnTo>
                    <a:pt x="130" y="193"/>
                  </a:lnTo>
                  <a:lnTo>
                    <a:pt x="130" y="191"/>
                  </a:lnTo>
                  <a:lnTo>
                    <a:pt x="128" y="191"/>
                  </a:lnTo>
                  <a:lnTo>
                    <a:pt x="128" y="193"/>
                  </a:lnTo>
                  <a:lnTo>
                    <a:pt x="126" y="193"/>
                  </a:lnTo>
                  <a:lnTo>
                    <a:pt x="124" y="193"/>
                  </a:lnTo>
                  <a:lnTo>
                    <a:pt x="122" y="193"/>
                  </a:lnTo>
                  <a:lnTo>
                    <a:pt x="122" y="191"/>
                  </a:lnTo>
                  <a:lnTo>
                    <a:pt x="120" y="191"/>
                  </a:lnTo>
                  <a:lnTo>
                    <a:pt x="116" y="191"/>
                  </a:lnTo>
                  <a:lnTo>
                    <a:pt x="114" y="189"/>
                  </a:lnTo>
                  <a:lnTo>
                    <a:pt x="112" y="189"/>
                  </a:lnTo>
                  <a:lnTo>
                    <a:pt x="108" y="189"/>
                  </a:lnTo>
                  <a:lnTo>
                    <a:pt x="108" y="187"/>
                  </a:lnTo>
                  <a:lnTo>
                    <a:pt x="104" y="187"/>
                  </a:lnTo>
                  <a:lnTo>
                    <a:pt x="102" y="187"/>
                  </a:lnTo>
                  <a:lnTo>
                    <a:pt x="98" y="189"/>
                  </a:lnTo>
                  <a:lnTo>
                    <a:pt x="96" y="189"/>
                  </a:lnTo>
                  <a:lnTo>
                    <a:pt x="94" y="187"/>
                  </a:lnTo>
                  <a:lnTo>
                    <a:pt x="94" y="185"/>
                  </a:lnTo>
                  <a:lnTo>
                    <a:pt x="96" y="185"/>
                  </a:lnTo>
                  <a:lnTo>
                    <a:pt x="96" y="181"/>
                  </a:lnTo>
                  <a:lnTo>
                    <a:pt x="98" y="179"/>
                  </a:lnTo>
                  <a:lnTo>
                    <a:pt x="100" y="179"/>
                  </a:lnTo>
                  <a:lnTo>
                    <a:pt x="102" y="175"/>
                  </a:lnTo>
                  <a:lnTo>
                    <a:pt x="102" y="173"/>
                  </a:lnTo>
                  <a:lnTo>
                    <a:pt x="100" y="173"/>
                  </a:lnTo>
                  <a:lnTo>
                    <a:pt x="100" y="171"/>
                  </a:lnTo>
                  <a:lnTo>
                    <a:pt x="100" y="169"/>
                  </a:lnTo>
                  <a:lnTo>
                    <a:pt x="102" y="167"/>
                  </a:lnTo>
                  <a:lnTo>
                    <a:pt x="102" y="165"/>
                  </a:lnTo>
                  <a:lnTo>
                    <a:pt x="102" y="163"/>
                  </a:lnTo>
                  <a:lnTo>
                    <a:pt x="102" y="161"/>
                  </a:lnTo>
                  <a:lnTo>
                    <a:pt x="104" y="161"/>
                  </a:lnTo>
                  <a:lnTo>
                    <a:pt x="106" y="159"/>
                  </a:lnTo>
                  <a:lnTo>
                    <a:pt x="106" y="157"/>
                  </a:lnTo>
                  <a:lnTo>
                    <a:pt x="108" y="155"/>
                  </a:lnTo>
                  <a:lnTo>
                    <a:pt x="106" y="153"/>
                  </a:lnTo>
                  <a:lnTo>
                    <a:pt x="108" y="153"/>
                  </a:lnTo>
                  <a:lnTo>
                    <a:pt x="112" y="147"/>
                  </a:lnTo>
                  <a:lnTo>
                    <a:pt x="112" y="145"/>
                  </a:lnTo>
                  <a:lnTo>
                    <a:pt x="110" y="145"/>
                  </a:lnTo>
                  <a:lnTo>
                    <a:pt x="110" y="143"/>
                  </a:lnTo>
                  <a:lnTo>
                    <a:pt x="108" y="141"/>
                  </a:lnTo>
                  <a:close/>
                </a:path>
              </a:pathLst>
            </a:custGeom>
            <a:solidFill>
              <a:schemeClr val="tx2"/>
            </a:solidFill>
            <a:ln w="3175">
              <a:solidFill>
                <a:schemeClr val="bg1"/>
              </a:solidFill>
              <a:prstDash val="sysDot"/>
              <a:round/>
              <a:headEnd/>
              <a:tailEnd/>
            </a:ln>
          </p:spPr>
          <p:txBody>
            <a:bodyPr/>
            <a:lstStyle/>
            <a:p>
              <a:endParaRPr lang="de-DE" sz="2400" dirty="0">
                <a:solidFill>
                  <a:srgbClr val="000000"/>
                </a:solidFill>
              </a:endParaRPr>
            </a:p>
          </p:txBody>
        </p:sp>
        <p:sp>
          <p:nvSpPr>
            <p:cNvPr id="1301" name="Freeform 2528"/>
            <p:cNvSpPr>
              <a:spLocks/>
            </p:cNvSpPr>
            <p:nvPr/>
          </p:nvSpPr>
          <p:spPr bwMode="auto">
            <a:xfrm>
              <a:off x="2731992" y="3352848"/>
              <a:ext cx="259633" cy="321156"/>
            </a:xfrm>
            <a:custGeom>
              <a:avLst/>
              <a:gdLst>
                <a:gd name="T0" fmla="*/ 2147483647 w 262"/>
                <a:gd name="T1" fmla="*/ 2147483647 h 311"/>
                <a:gd name="T2" fmla="*/ 2147483647 w 262"/>
                <a:gd name="T3" fmla="*/ 2147483647 h 311"/>
                <a:gd name="T4" fmla="*/ 2147483647 w 262"/>
                <a:gd name="T5" fmla="*/ 2147483647 h 311"/>
                <a:gd name="T6" fmla="*/ 2147483647 w 262"/>
                <a:gd name="T7" fmla="*/ 2147483647 h 311"/>
                <a:gd name="T8" fmla="*/ 2147483647 w 262"/>
                <a:gd name="T9" fmla="*/ 2147483647 h 311"/>
                <a:gd name="T10" fmla="*/ 2147483647 w 262"/>
                <a:gd name="T11" fmla="*/ 2147483647 h 311"/>
                <a:gd name="T12" fmla="*/ 2147483647 w 262"/>
                <a:gd name="T13" fmla="*/ 2147483647 h 311"/>
                <a:gd name="T14" fmla="*/ 2147483647 w 262"/>
                <a:gd name="T15" fmla="*/ 2147483647 h 311"/>
                <a:gd name="T16" fmla="*/ 2147483647 w 262"/>
                <a:gd name="T17" fmla="*/ 2147483647 h 311"/>
                <a:gd name="T18" fmla="*/ 2147483647 w 262"/>
                <a:gd name="T19" fmla="*/ 2147483647 h 311"/>
                <a:gd name="T20" fmla="*/ 2147483647 w 262"/>
                <a:gd name="T21" fmla="*/ 2147483647 h 311"/>
                <a:gd name="T22" fmla="*/ 2147483647 w 262"/>
                <a:gd name="T23" fmla="*/ 2147483647 h 311"/>
                <a:gd name="T24" fmla="*/ 2147483647 w 262"/>
                <a:gd name="T25" fmla="*/ 2147483647 h 311"/>
                <a:gd name="T26" fmla="*/ 2147483647 w 262"/>
                <a:gd name="T27" fmla="*/ 2147483647 h 311"/>
                <a:gd name="T28" fmla="*/ 2147483647 w 262"/>
                <a:gd name="T29" fmla="*/ 2147483647 h 311"/>
                <a:gd name="T30" fmla="*/ 2147483647 w 262"/>
                <a:gd name="T31" fmla="*/ 2147483647 h 311"/>
                <a:gd name="T32" fmla="*/ 2147483647 w 262"/>
                <a:gd name="T33" fmla="*/ 2147483647 h 311"/>
                <a:gd name="T34" fmla="*/ 2147483647 w 262"/>
                <a:gd name="T35" fmla="*/ 2147483647 h 311"/>
                <a:gd name="T36" fmla="*/ 2147483647 w 262"/>
                <a:gd name="T37" fmla="*/ 2147483647 h 311"/>
                <a:gd name="T38" fmla="*/ 2147483647 w 262"/>
                <a:gd name="T39" fmla="*/ 2147483647 h 311"/>
                <a:gd name="T40" fmla="*/ 2147483647 w 262"/>
                <a:gd name="T41" fmla="*/ 2147483647 h 311"/>
                <a:gd name="T42" fmla="*/ 2147483647 w 262"/>
                <a:gd name="T43" fmla="*/ 2147483647 h 311"/>
                <a:gd name="T44" fmla="*/ 2147483647 w 262"/>
                <a:gd name="T45" fmla="*/ 2147483647 h 311"/>
                <a:gd name="T46" fmla="*/ 2147483647 w 262"/>
                <a:gd name="T47" fmla="*/ 2147483647 h 311"/>
                <a:gd name="T48" fmla="*/ 2147483647 w 262"/>
                <a:gd name="T49" fmla="*/ 2147483647 h 311"/>
                <a:gd name="T50" fmla="*/ 2147483647 w 262"/>
                <a:gd name="T51" fmla="*/ 2147483647 h 311"/>
                <a:gd name="T52" fmla="*/ 2147483647 w 262"/>
                <a:gd name="T53" fmla="*/ 2147483647 h 311"/>
                <a:gd name="T54" fmla="*/ 2147483647 w 262"/>
                <a:gd name="T55" fmla="*/ 2147483647 h 311"/>
                <a:gd name="T56" fmla="*/ 2147483647 w 262"/>
                <a:gd name="T57" fmla="*/ 2147483647 h 311"/>
                <a:gd name="T58" fmla="*/ 2147483647 w 262"/>
                <a:gd name="T59" fmla="*/ 2147483647 h 311"/>
                <a:gd name="T60" fmla="*/ 2147483647 w 262"/>
                <a:gd name="T61" fmla="*/ 2147483647 h 311"/>
                <a:gd name="T62" fmla="*/ 2147483647 w 262"/>
                <a:gd name="T63" fmla="*/ 2147483647 h 311"/>
                <a:gd name="T64" fmla="*/ 2147483647 w 262"/>
                <a:gd name="T65" fmla="*/ 2147483647 h 311"/>
                <a:gd name="T66" fmla="*/ 2147483647 w 262"/>
                <a:gd name="T67" fmla="*/ 2147483647 h 311"/>
                <a:gd name="T68" fmla="*/ 2147483647 w 262"/>
                <a:gd name="T69" fmla="*/ 2147483647 h 311"/>
                <a:gd name="T70" fmla="*/ 2147483647 w 262"/>
                <a:gd name="T71" fmla="*/ 2147483647 h 311"/>
                <a:gd name="T72" fmla="*/ 2147483647 w 262"/>
                <a:gd name="T73" fmla="*/ 2147483647 h 311"/>
                <a:gd name="T74" fmla="*/ 2147483647 w 262"/>
                <a:gd name="T75" fmla="*/ 2147483647 h 311"/>
                <a:gd name="T76" fmla="*/ 2147483647 w 262"/>
                <a:gd name="T77" fmla="*/ 2147483647 h 311"/>
                <a:gd name="T78" fmla="*/ 2147483647 w 262"/>
                <a:gd name="T79" fmla="*/ 2147483647 h 311"/>
                <a:gd name="T80" fmla="*/ 2147483647 w 262"/>
                <a:gd name="T81" fmla="*/ 2147483647 h 311"/>
                <a:gd name="T82" fmla="*/ 2147483647 w 262"/>
                <a:gd name="T83" fmla="*/ 2147483647 h 311"/>
                <a:gd name="T84" fmla="*/ 2147483647 w 262"/>
                <a:gd name="T85" fmla="*/ 2147483647 h 311"/>
                <a:gd name="T86" fmla="*/ 2147483647 w 262"/>
                <a:gd name="T87" fmla="*/ 2147483647 h 311"/>
                <a:gd name="T88" fmla="*/ 2147483647 w 262"/>
                <a:gd name="T89" fmla="*/ 2147483647 h 311"/>
                <a:gd name="T90" fmla="*/ 2147483647 w 262"/>
                <a:gd name="T91" fmla="*/ 2147483647 h 311"/>
                <a:gd name="T92" fmla="*/ 2147483647 w 262"/>
                <a:gd name="T93" fmla="*/ 2147483647 h 311"/>
                <a:gd name="T94" fmla="*/ 2147483647 w 262"/>
                <a:gd name="T95" fmla="*/ 2147483647 h 311"/>
                <a:gd name="T96" fmla="*/ 2147483647 w 262"/>
                <a:gd name="T97" fmla="*/ 2147483647 h 311"/>
                <a:gd name="T98" fmla="*/ 2147483647 w 262"/>
                <a:gd name="T99" fmla="*/ 2147483647 h 311"/>
                <a:gd name="T100" fmla="*/ 2147483647 w 262"/>
                <a:gd name="T101" fmla="*/ 2147483647 h 311"/>
                <a:gd name="T102" fmla="*/ 2147483647 w 262"/>
                <a:gd name="T103" fmla="*/ 2147483647 h 311"/>
                <a:gd name="T104" fmla="*/ 2147483647 w 262"/>
                <a:gd name="T105" fmla="*/ 2147483647 h 311"/>
                <a:gd name="T106" fmla="*/ 2147483647 w 262"/>
                <a:gd name="T107" fmla="*/ 2147483647 h 311"/>
                <a:gd name="T108" fmla="*/ 2147483647 w 262"/>
                <a:gd name="T109" fmla="*/ 2147483647 h 311"/>
                <a:gd name="T110" fmla="*/ 2147483647 w 262"/>
                <a:gd name="T111" fmla="*/ 2147483647 h 311"/>
                <a:gd name="T112" fmla="*/ 2147483647 w 262"/>
                <a:gd name="T113" fmla="*/ 2147483647 h 311"/>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w 262"/>
                <a:gd name="T172" fmla="*/ 0 h 311"/>
                <a:gd name="T173" fmla="*/ 262 w 262"/>
                <a:gd name="T174" fmla="*/ 311 h 311"/>
              </a:gdLst>
              <a:ahLst/>
              <a:cxnLst>
                <a:cxn ang="T114">
                  <a:pos x="T0" y="T1"/>
                </a:cxn>
                <a:cxn ang="T115">
                  <a:pos x="T2" y="T3"/>
                </a:cxn>
                <a:cxn ang="T116">
                  <a:pos x="T4" y="T5"/>
                </a:cxn>
                <a:cxn ang="T117">
                  <a:pos x="T6" y="T7"/>
                </a:cxn>
                <a:cxn ang="T118">
                  <a:pos x="T8" y="T9"/>
                </a:cxn>
                <a:cxn ang="T119">
                  <a:pos x="T10" y="T11"/>
                </a:cxn>
                <a:cxn ang="T120">
                  <a:pos x="T12" y="T13"/>
                </a:cxn>
                <a:cxn ang="T121">
                  <a:pos x="T14" y="T15"/>
                </a:cxn>
                <a:cxn ang="T122">
                  <a:pos x="T16" y="T17"/>
                </a:cxn>
                <a:cxn ang="T123">
                  <a:pos x="T18" y="T19"/>
                </a:cxn>
                <a:cxn ang="T124">
                  <a:pos x="T20" y="T21"/>
                </a:cxn>
                <a:cxn ang="T125">
                  <a:pos x="T22" y="T23"/>
                </a:cxn>
                <a:cxn ang="T126">
                  <a:pos x="T24" y="T25"/>
                </a:cxn>
                <a:cxn ang="T127">
                  <a:pos x="T26" y="T27"/>
                </a:cxn>
                <a:cxn ang="T128">
                  <a:pos x="T28" y="T29"/>
                </a:cxn>
                <a:cxn ang="T129">
                  <a:pos x="T30" y="T31"/>
                </a:cxn>
                <a:cxn ang="T130">
                  <a:pos x="T32" y="T33"/>
                </a:cxn>
                <a:cxn ang="T131">
                  <a:pos x="T34" y="T35"/>
                </a:cxn>
                <a:cxn ang="T132">
                  <a:pos x="T36" y="T37"/>
                </a:cxn>
                <a:cxn ang="T133">
                  <a:pos x="T38" y="T39"/>
                </a:cxn>
                <a:cxn ang="T134">
                  <a:pos x="T40" y="T41"/>
                </a:cxn>
                <a:cxn ang="T135">
                  <a:pos x="T42" y="T43"/>
                </a:cxn>
                <a:cxn ang="T136">
                  <a:pos x="T44" y="T45"/>
                </a:cxn>
                <a:cxn ang="T137">
                  <a:pos x="T46" y="T47"/>
                </a:cxn>
                <a:cxn ang="T138">
                  <a:pos x="T48" y="T49"/>
                </a:cxn>
                <a:cxn ang="T139">
                  <a:pos x="T50" y="T51"/>
                </a:cxn>
                <a:cxn ang="T140">
                  <a:pos x="T52" y="T53"/>
                </a:cxn>
                <a:cxn ang="T141">
                  <a:pos x="T54" y="T55"/>
                </a:cxn>
                <a:cxn ang="T142">
                  <a:pos x="T56" y="T57"/>
                </a:cxn>
                <a:cxn ang="T143">
                  <a:pos x="T58" y="T59"/>
                </a:cxn>
                <a:cxn ang="T144">
                  <a:pos x="T60" y="T61"/>
                </a:cxn>
                <a:cxn ang="T145">
                  <a:pos x="T62" y="T63"/>
                </a:cxn>
                <a:cxn ang="T146">
                  <a:pos x="T64" y="T65"/>
                </a:cxn>
                <a:cxn ang="T147">
                  <a:pos x="T66" y="T67"/>
                </a:cxn>
                <a:cxn ang="T148">
                  <a:pos x="T68" y="T69"/>
                </a:cxn>
                <a:cxn ang="T149">
                  <a:pos x="T70" y="T71"/>
                </a:cxn>
                <a:cxn ang="T150">
                  <a:pos x="T72" y="T73"/>
                </a:cxn>
                <a:cxn ang="T151">
                  <a:pos x="T74" y="T75"/>
                </a:cxn>
                <a:cxn ang="T152">
                  <a:pos x="T76" y="T77"/>
                </a:cxn>
                <a:cxn ang="T153">
                  <a:pos x="T78" y="T79"/>
                </a:cxn>
                <a:cxn ang="T154">
                  <a:pos x="T80" y="T81"/>
                </a:cxn>
                <a:cxn ang="T155">
                  <a:pos x="T82" y="T83"/>
                </a:cxn>
                <a:cxn ang="T156">
                  <a:pos x="T84" y="T85"/>
                </a:cxn>
                <a:cxn ang="T157">
                  <a:pos x="T86" y="T87"/>
                </a:cxn>
                <a:cxn ang="T158">
                  <a:pos x="T88" y="T89"/>
                </a:cxn>
                <a:cxn ang="T159">
                  <a:pos x="T90" y="T91"/>
                </a:cxn>
                <a:cxn ang="T160">
                  <a:pos x="T92" y="T93"/>
                </a:cxn>
                <a:cxn ang="T161">
                  <a:pos x="T94" y="T95"/>
                </a:cxn>
                <a:cxn ang="T162">
                  <a:pos x="T96" y="T97"/>
                </a:cxn>
                <a:cxn ang="T163">
                  <a:pos x="T98" y="T99"/>
                </a:cxn>
                <a:cxn ang="T164">
                  <a:pos x="T100" y="T101"/>
                </a:cxn>
                <a:cxn ang="T165">
                  <a:pos x="T102" y="T103"/>
                </a:cxn>
                <a:cxn ang="T166">
                  <a:pos x="T104" y="T105"/>
                </a:cxn>
                <a:cxn ang="T167">
                  <a:pos x="T106" y="T107"/>
                </a:cxn>
                <a:cxn ang="T168">
                  <a:pos x="T108" y="T109"/>
                </a:cxn>
                <a:cxn ang="T169">
                  <a:pos x="T110" y="T111"/>
                </a:cxn>
                <a:cxn ang="T170">
                  <a:pos x="T112" y="T113"/>
                </a:cxn>
              </a:cxnLst>
              <a:rect l="T171" t="T172" r="T173" b="T174"/>
              <a:pathLst>
                <a:path w="262" h="311">
                  <a:moveTo>
                    <a:pt x="170" y="256"/>
                  </a:moveTo>
                  <a:lnTo>
                    <a:pt x="170" y="258"/>
                  </a:lnTo>
                  <a:lnTo>
                    <a:pt x="170" y="260"/>
                  </a:lnTo>
                  <a:lnTo>
                    <a:pt x="170" y="262"/>
                  </a:lnTo>
                  <a:lnTo>
                    <a:pt x="170" y="266"/>
                  </a:lnTo>
                  <a:lnTo>
                    <a:pt x="170" y="268"/>
                  </a:lnTo>
                  <a:lnTo>
                    <a:pt x="168" y="276"/>
                  </a:lnTo>
                  <a:lnTo>
                    <a:pt x="168" y="284"/>
                  </a:lnTo>
                  <a:lnTo>
                    <a:pt x="168" y="285"/>
                  </a:lnTo>
                  <a:lnTo>
                    <a:pt x="166" y="287"/>
                  </a:lnTo>
                  <a:lnTo>
                    <a:pt x="166" y="293"/>
                  </a:lnTo>
                  <a:lnTo>
                    <a:pt x="166" y="295"/>
                  </a:lnTo>
                  <a:lnTo>
                    <a:pt x="164" y="295"/>
                  </a:lnTo>
                  <a:lnTo>
                    <a:pt x="162" y="293"/>
                  </a:lnTo>
                  <a:lnTo>
                    <a:pt x="162" y="291"/>
                  </a:lnTo>
                  <a:lnTo>
                    <a:pt x="162" y="289"/>
                  </a:lnTo>
                  <a:lnTo>
                    <a:pt x="160" y="289"/>
                  </a:lnTo>
                  <a:lnTo>
                    <a:pt x="154" y="291"/>
                  </a:lnTo>
                  <a:lnTo>
                    <a:pt x="144" y="291"/>
                  </a:lnTo>
                  <a:lnTo>
                    <a:pt x="140" y="291"/>
                  </a:lnTo>
                  <a:lnTo>
                    <a:pt x="138" y="293"/>
                  </a:lnTo>
                  <a:lnTo>
                    <a:pt x="138" y="297"/>
                  </a:lnTo>
                  <a:lnTo>
                    <a:pt x="136" y="301"/>
                  </a:lnTo>
                  <a:lnTo>
                    <a:pt x="134" y="303"/>
                  </a:lnTo>
                  <a:lnTo>
                    <a:pt x="134" y="305"/>
                  </a:lnTo>
                  <a:lnTo>
                    <a:pt x="134" y="307"/>
                  </a:lnTo>
                  <a:lnTo>
                    <a:pt x="134" y="309"/>
                  </a:lnTo>
                  <a:lnTo>
                    <a:pt x="132" y="309"/>
                  </a:lnTo>
                  <a:lnTo>
                    <a:pt x="132" y="307"/>
                  </a:lnTo>
                  <a:lnTo>
                    <a:pt x="130" y="305"/>
                  </a:lnTo>
                  <a:lnTo>
                    <a:pt x="130" y="303"/>
                  </a:lnTo>
                  <a:lnTo>
                    <a:pt x="128" y="301"/>
                  </a:lnTo>
                  <a:lnTo>
                    <a:pt x="126" y="297"/>
                  </a:lnTo>
                  <a:lnTo>
                    <a:pt x="128" y="297"/>
                  </a:lnTo>
                  <a:lnTo>
                    <a:pt x="126" y="297"/>
                  </a:lnTo>
                  <a:lnTo>
                    <a:pt x="126" y="295"/>
                  </a:lnTo>
                  <a:lnTo>
                    <a:pt x="124" y="295"/>
                  </a:lnTo>
                  <a:lnTo>
                    <a:pt x="122" y="295"/>
                  </a:lnTo>
                  <a:lnTo>
                    <a:pt x="118" y="293"/>
                  </a:lnTo>
                  <a:lnTo>
                    <a:pt x="116" y="293"/>
                  </a:lnTo>
                  <a:lnTo>
                    <a:pt x="112" y="293"/>
                  </a:lnTo>
                  <a:lnTo>
                    <a:pt x="104" y="293"/>
                  </a:lnTo>
                  <a:lnTo>
                    <a:pt x="102" y="293"/>
                  </a:lnTo>
                  <a:lnTo>
                    <a:pt x="100" y="293"/>
                  </a:lnTo>
                  <a:lnTo>
                    <a:pt x="100" y="291"/>
                  </a:lnTo>
                  <a:lnTo>
                    <a:pt x="98" y="291"/>
                  </a:lnTo>
                  <a:lnTo>
                    <a:pt x="96" y="289"/>
                  </a:lnTo>
                  <a:lnTo>
                    <a:pt x="96" y="285"/>
                  </a:lnTo>
                  <a:lnTo>
                    <a:pt x="92" y="285"/>
                  </a:lnTo>
                  <a:lnTo>
                    <a:pt x="92" y="287"/>
                  </a:lnTo>
                  <a:lnTo>
                    <a:pt x="92" y="289"/>
                  </a:lnTo>
                  <a:lnTo>
                    <a:pt x="92" y="291"/>
                  </a:lnTo>
                  <a:lnTo>
                    <a:pt x="90" y="291"/>
                  </a:lnTo>
                  <a:lnTo>
                    <a:pt x="90" y="293"/>
                  </a:lnTo>
                  <a:lnTo>
                    <a:pt x="88" y="293"/>
                  </a:lnTo>
                  <a:lnTo>
                    <a:pt x="88" y="295"/>
                  </a:lnTo>
                  <a:lnTo>
                    <a:pt x="86" y="295"/>
                  </a:lnTo>
                  <a:lnTo>
                    <a:pt x="84" y="295"/>
                  </a:lnTo>
                  <a:lnTo>
                    <a:pt x="82" y="295"/>
                  </a:lnTo>
                  <a:lnTo>
                    <a:pt x="82" y="299"/>
                  </a:lnTo>
                  <a:lnTo>
                    <a:pt x="82" y="301"/>
                  </a:lnTo>
                  <a:lnTo>
                    <a:pt x="80" y="301"/>
                  </a:lnTo>
                  <a:lnTo>
                    <a:pt x="78" y="301"/>
                  </a:lnTo>
                  <a:lnTo>
                    <a:pt x="76" y="303"/>
                  </a:lnTo>
                  <a:lnTo>
                    <a:pt x="78" y="305"/>
                  </a:lnTo>
                  <a:lnTo>
                    <a:pt x="76" y="305"/>
                  </a:lnTo>
                  <a:lnTo>
                    <a:pt x="74" y="309"/>
                  </a:lnTo>
                  <a:lnTo>
                    <a:pt x="72" y="309"/>
                  </a:lnTo>
                  <a:lnTo>
                    <a:pt x="68" y="309"/>
                  </a:lnTo>
                  <a:lnTo>
                    <a:pt x="66" y="311"/>
                  </a:lnTo>
                  <a:lnTo>
                    <a:pt x="62" y="309"/>
                  </a:lnTo>
                  <a:lnTo>
                    <a:pt x="60" y="309"/>
                  </a:lnTo>
                  <a:lnTo>
                    <a:pt x="58" y="305"/>
                  </a:lnTo>
                  <a:lnTo>
                    <a:pt x="60" y="303"/>
                  </a:lnTo>
                  <a:lnTo>
                    <a:pt x="58" y="301"/>
                  </a:lnTo>
                  <a:lnTo>
                    <a:pt x="56" y="297"/>
                  </a:lnTo>
                  <a:lnTo>
                    <a:pt x="56" y="295"/>
                  </a:lnTo>
                  <a:lnTo>
                    <a:pt x="56" y="293"/>
                  </a:lnTo>
                  <a:lnTo>
                    <a:pt x="56" y="291"/>
                  </a:lnTo>
                  <a:lnTo>
                    <a:pt x="54" y="291"/>
                  </a:lnTo>
                  <a:lnTo>
                    <a:pt x="52" y="289"/>
                  </a:lnTo>
                  <a:lnTo>
                    <a:pt x="52" y="287"/>
                  </a:lnTo>
                  <a:lnTo>
                    <a:pt x="52" y="285"/>
                  </a:lnTo>
                  <a:lnTo>
                    <a:pt x="52" y="284"/>
                  </a:lnTo>
                  <a:lnTo>
                    <a:pt x="50" y="284"/>
                  </a:lnTo>
                  <a:lnTo>
                    <a:pt x="50" y="282"/>
                  </a:lnTo>
                  <a:lnTo>
                    <a:pt x="48" y="274"/>
                  </a:lnTo>
                  <a:lnTo>
                    <a:pt x="48" y="272"/>
                  </a:lnTo>
                  <a:lnTo>
                    <a:pt x="44" y="264"/>
                  </a:lnTo>
                  <a:lnTo>
                    <a:pt x="42" y="264"/>
                  </a:lnTo>
                  <a:lnTo>
                    <a:pt x="42" y="260"/>
                  </a:lnTo>
                  <a:lnTo>
                    <a:pt x="42" y="258"/>
                  </a:lnTo>
                  <a:lnTo>
                    <a:pt x="44" y="258"/>
                  </a:lnTo>
                  <a:lnTo>
                    <a:pt x="42" y="258"/>
                  </a:lnTo>
                  <a:lnTo>
                    <a:pt x="40" y="258"/>
                  </a:lnTo>
                  <a:lnTo>
                    <a:pt x="40" y="256"/>
                  </a:lnTo>
                  <a:lnTo>
                    <a:pt x="38" y="256"/>
                  </a:lnTo>
                  <a:lnTo>
                    <a:pt x="36" y="254"/>
                  </a:lnTo>
                  <a:lnTo>
                    <a:pt x="36" y="252"/>
                  </a:lnTo>
                  <a:lnTo>
                    <a:pt x="38" y="252"/>
                  </a:lnTo>
                  <a:lnTo>
                    <a:pt x="36" y="250"/>
                  </a:lnTo>
                  <a:lnTo>
                    <a:pt x="36" y="248"/>
                  </a:lnTo>
                  <a:lnTo>
                    <a:pt x="34" y="246"/>
                  </a:lnTo>
                  <a:lnTo>
                    <a:pt x="36" y="246"/>
                  </a:lnTo>
                  <a:lnTo>
                    <a:pt x="38" y="246"/>
                  </a:lnTo>
                  <a:lnTo>
                    <a:pt x="40" y="246"/>
                  </a:lnTo>
                  <a:lnTo>
                    <a:pt x="40" y="244"/>
                  </a:lnTo>
                  <a:lnTo>
                    <a:pt x="40" y="242"/>
                  </a:lnTo>
                  <a:lnTo>
                    <a:pt x="38" y="240"/>
                  </a:lnTo>
                  <a:lnTo>
                    <a:pt x="38" y="238"/>
                  </a:lnTo>
                  <a:lnTo>
                    <a:pt x="36" y="238"/>
                  </a:lnTo>
                  <a:lnTo>
                    <a:pt x="36" y="236"/>
                  </a:lnTo>
                  <a:lnTo>
                    <a:pt x="38" y="234"/>
                  </a:lnTo>
                  <a:lnTo>
                    <a:pt x="38" y="232"/>
                  </a:lnTo>
                  <a:lnTo>
                    <a:pt x="40" y="230"/>
                  </a:lnTo>
                  <a:lnTo>
                    <a:pt x="40" y="228"/>
                  </a:lnTo>
                  <a:lnTo>
                    <a:pt x="38" y="228"/>
                  </a:lnTo>
                  <a:lnTo>
                    <a:pt x="38" y="226"/>
                  </a:lnTo>
                  <a:lnTo>
                    <a:pt x="36" y="226"/>
                  </a:lnTo>
                  <a:lnTo>
                    <a:pt x="34" y="224"/>
                  </a:lnTo>
                  <a:lnTo>
                    <a:pt x="32" y="222"/>
                  </a:lnTo>
                  <a:lnTo>
                    <a:pt x="30" y="220"/>
                  </a:lnTo>
                  <a:lnTo>
                    <a:pt x="28" y="218"/>
                  </a:lnTo>
                  <a:lnTo>
                    <a:pt x="28" y="216"/>
                  </a:lnTo>
                  <a:lnTo>
                    <a:pt x="26" y="212"/>
                  </a:lnTo>
                  <a:lnTo>
                    <a:pt x="26" y="210"/>
                  </a:lnTo>
                  <a:lnTo>
                    <a:pt x="26" y="208"/>
                  </a:lnTo>
                  <a:lnTo>
                    <a:pt x="24" y="206"/>
                  </a:lnTo>
                  <a:lnTo>
                    <a:pt x="24" y="204"/>
                  </a:lnTo>
                  <a:lnTo>
                    <a:pt x="24" y="202"/>
                  </a:lnTo>
                  <a:lnTo>
                    <a:pt x="22" y="202"/>
                  </a:lnTo>
                  <a:lnTo>
                    <a:pt x="22" y="200"/>
                  </a:lnTo>
                  <a:lnTo>
                    <a:pt x="24" y="198"/>
                  </a:lnTo>
                  <a:lnTo>
                    <a:pt x="22" y="198"/>
                  </a:lnTo>
                  <a:lnTo>
                    <a:pt x="18" y="196"/>
                  </a:lnTo>
                  <a:lnTo>
                    <a:pt x="18" y="194"/>
                  </a:lnTo>
                  <a:lnTo>
                    <a:pt x="18" y="192"/>
                  </a:lnTo>
                  <a:lnTo>
                    <a:pt x="16" y="190"/>
                  </a:lnTo>
                  <a:lnTo>
                    <a:pt x="14" y="188"/>
                  </a:lnTo>
                  <a:lnTo>
                    <a:pt x="12" y="184"/>
                  </a:lnTo>
                  <a:lnTo>
                    <a:pt x="12" y="182"/>
                  </a:lnTo>
                  <a:lnTo>
                    <a:pt x="12" y="180"/>
                  </a:lnTo>
                  <a:lnTo>
                    <a:pt x="10" y="180"/>
                  </a:lnTo>
                  <a:lnTo>
                    <a:pt x="10" y="178"/>
                  </a:lnTo>
                  <a:lnTo>
                    <a:pt x="10" y="176"/>
                  </a:lnTo>
                  <a:lnTo>
                    <a:pt x="12" y="176"/>
                  </a:lnTo>
                  <a:lnTo>
                    <a:pt x="12" y="174"/>
                  </a:lnTo>
                  <a:lnTo>
                    <a:pt x="14" y="174"/>
                  </a:lnTo>
                  <a:lnTo>
                    <a:pt x="16" y="170"/>
                  </a:lnTo>
                  <a:lnTo>
                    <a:pt x="18" y="166"/>
                  </a:lnTo>
                  <a:lnTo>
                    <a:pt x="20" y="164"/>
                  </a:lnTo>
                  <a:lnTo>
                    <a:pt x="22" y="164"/>
                  </a:lnTo>
                  <a:lnTo>
                    <a:pt x="22" y="162"/>
                  </a:lnTo>
                  <a:lnTo>
                    <a:pt x="20" y="162"/>
                  </a:lnTo>
                  <a:lnTo>
                    <a:pt x="20" y="160"/>
                  </a:lnTo>
                  <a:lnTo>
                    <a:pt x="22" y="160"/>
                  </a:lnTo>
                  <a:lnTo>
                    <a:pt x="24" y="158"/>
                  </a:lnTo>
                  <a:lnTo>
                    <a:pt x="24" y="156"/>
                  </a:lnTo>
                  <a:lnTo>
                    <a:pt x="22" y="154"/>
                  </a:lnTo>
                  <a:lnTo>
                    <a:pt x="20" y="154"/>
                  </a:lnTo>
                  <a:lnTo>
                    <a:pt x="18" y="154"/>
                  </a:lnTo>
                  <a:lnTo>
                    <a:pt x="16" y="154"/>
                  </a:lnTo>
                  <a:lnTo>
                    <a:pt x="16" y="152"/>
                  </a:lnTo>
                  <a:lnTo>
                    <a:pt x="10" y="140"/>
                  </a:lnTo>
                  <a:lnTo>
                    <a:pt x="12" y="136"/>
                  </a:lnTo>
                  <a:lnTo>
                    <a:pt x="14" y="132"/>
                  </a:lnTo>
                  <a:lnTo>
                    <a:pt x="14" y="130"/>
                  </a:lnTo>
                  <a:lnTo>
                    <a:pt x="16" y="132"/>
                  </a:lnTo>
                  <a:lnTo>
                    <a:pt x="16" y="130"/>
                  </a:lnTo>
                  <a:lnTo>
                    <a:pt x="14" y="130"/>
                  </a:lnTo>
                  <a:lnTo>
                    <a:pt x="14" y="128"/>
                  </a:lnTo>
                  <a:lnTo>
                    <a:pt x="12" y="126"/>
                  </a:lnTo>
                  <a:lnTo>
                    <a:pt x="10" y="124"/>
                  </a:lnTo>
                  <a:lnTo>
                    <a:pt x="10" y="120"/>
                  </a:lnTo>
                  <a:lnTo>
                    <a:pt x="12" y="118"/>
                  </a:lnTo>
                  <a:lnTo>
                    <a:pt x="12" y="116"/>
                  </a:lnTo>
                  <a:lnTo>
                    <a:pt x="12" y="114"/>
                  </a:lnTo>
                  <a:lnTo>
                    <a:pt x="14" y="114"/>
                  </a:lnTo>
                  <a:lnTo>
                    <a:pt x="18" y="112"/>
                  </a:lnTo>
                  <a:lnTo>
                    <a:pt x="18" y="110"/>
                  </a:lnTo>
                  <a:lnTo>
                    <a:pt x="16" y="110"/>
                  </a:lnTo>
                  <a:lnTo>
                    <a:pt x="16" y="108"/>
                  </a:lnTo>
                  <a:lnTo>
                    <a:pt x="18" y="108"/>
                  </a:lnTo>
                  <a:lnTo>
                    <a:pt x="20" y="108"/>
                  </a:lnTo>
                  <a:lnTo>
                    <a:pt x="20" y="106"/>
                  </a:lnTo>
                  <a:lnTo>
                    <a:pt x="18" y="104"/>
                  </a:lnTo>
                  <a:lnTo>
                    <a:pt x="18" y="102"/>
                  </a:lnTo>
                  <a:lnTo>
                    <a:pt x="16" y="102"/>
                  </a:lnTo>
                  <a:lnTo>
                    <a:pt x="16" y="100"/>
                  </a:lnTo>
                  <a:lnTo>
                    <a:pt x="16" y="98"/>
                  </a:lnTo>
                  <a:lnTo>
                    <a:pt x="16" y="96"/>
                  </a:lnTo>
                  <a:lnTo>
                    <a:pt x="14" y="94"/>
                  </a:lnTo>
                  <a:lnTo>
                    <a:pt x="16" y="94"/>
                  </a:lnTo>
                  <a:lnTo>
                    <a:pt x="16" y="92"/>
                  </a:lnTo>
                  <a:lnTo>
                    <a:pt x="16" y="90"/>
                  </a:lnTo>
                  <a:lnTo>
                    <a:pt x="16" y="88"/>
                  </a:lnTo>
                  <a:lnTo>
                    <a:pt x="16" y="84"/>
                  </a:lnTo>
                  <a:lnTo>
                    <a:pt x="16" y="82"/>
                  </a:lnTo>
                  <a:lnTo>
                    <a:pt x="16" y="80"/>
                  </a:lnTo>
                  <a:lnTo>
                    <a:pt x="16" y="78"/>
                  </a:lnTo>
                  <a:lnTo>
                    <a:pt x="14" y="74"/>
                  </a:lnTo>
                  <a:lnTo>
                    <a:pt x="16" y="74"/>
                  </a:lnTo>
                  <a:lnTo>
                    <a:pt x="16" y="72"/>
                  </a:lnTo>
                  <a:lnTo>
                    <a:pt x="18" y="70"/>
                  </a:lnTo>
                  <a:lnTo>
                    <a:pt x="20" y="68"/>
                  </a:lnTo>
                  <a:lnTo>
                    <a:pt x="20" y="66"/>
                  </a:lnTo>
                  <a:lnTo>
                    <a:pt x="20" y="64"/>
                  </a:lnTo>
                  <a:lnTo>
                    <a:pt x="18" y="64"/>
                  </a:lnTo>
                  <a:lnTo>
                    <a:pt x="16" y="60"/>
                  </a:lnTo>
                  <a:lnTo>
                    <a:pt x="16" y="56"/>
                  </a:lnTo>
                  <a:lnTo>
                    <a:pt x="14" y="54"/>
                  </a:lnTo>
                  <a:lnTo>
                    <a:pt x="14" y="52"/>
                  </a:lnTo>
                  <a:lnTo>
                    <a:pt x="12" y="52"/>
                  </a:lnTo>
                  <a:lnTo>
                    <a:pt x="12" y="50"/>
                  </a:lnTo>
                  <a:lnTo>
                    <a:pt x="12" y="48"/>
                  </a:lnTo>
                  <a:lnTo>
                    <a:pt x="8" y="44"/>
                  </a:lnTo>
                  <a:lnTo>
                    <a:pt x="6" y="42"/>
                  </a:lnTo>
                  <a:lnTo>
                    <a:pt x="2" y="34"/>
                  </a:lnTo>
                  <a:lnTo>
                    <a:pt x="0" y="32"/>
                  </a:lnTo>
                  <a:lnTo>
                    <a:pt x="0" y="28"/>
                  </a:lnTo>
                  <a:lnTo>
                    <a:pt x="2" y="28"/>
                  </a:lnTo>
                  <a:lnTo>
                    <a:pt x="6" y="28"/>
                  </a:lnTo>
                  <a:lnTo>
                    <a:pt x="10" y="30"/>
                  </a:lnTo>
                  <a:lnTo>
                    <a:pt x="14" y="30"/>
                  </a:lnTo>
                  <a:lnTo>
                    <a:pt x="16" y="34"/>
                  </a:lnTo>
                  <a:lnTo>
                    <a:pt x="18" y="34"/>
                  </a:lnTo>
                  <a:lnTo>
                    <a:pt x="20" y="34"/>
                  </a:lnTo>
                  <a:lnTo>
                    <a:pt x="20" y="32"/>
                  </a:lnTo>
                  <a:lnTo>
                    <a:pt x="22" y="32"/>
                  </a:lnTo>
                  <a:lnTo>
                    <a:pt x="24" y="30"/>
                  </a:lnTo>
                  <a:lnTo>
                    <a:pt x="26" y="30"/>
                  </a:lnTo>
                  <a:lnTo>
                    <a:pt x="28" y="30"/>
                  </a:lnTo>
                  <a:lnTo>
                    <a:pt x="28" y="28"/>
                  </a:lnTo>
                  <a:lnTo>
                    <a:pt x="30" y="24"/>
                  </a:lnTo>
                  <a:lnTo>
                    <a:pt x="30" y="22"/>
                  </a:lnTo>
                  <a:lnTo>
                    <a:pt x="32" y="22"/>
                  </a:lnTo>
                  <a:lnTo>
                    <a:pt x="36" y="22"/>
                  </a:lnTo>
                  <a:lnTo>
                    <a:pt x="38" y="22"/>
                  </a:lnTo>
                  <a:lnTo>
                    <a:pt x="40" y="22"/>
                  </a:lnTo>
                  <a:lnTo>
                    <a:pt x="40" y="20"/>
                  </a:lnTo>
                  <a:lnTo>
                    <a:pt x="40" y="18"/>
                  </a:lnTo>
                  <a:lnTo>
                    <a:pt x="42" y="18"/>
                  </a:lnTo>
                  <a:lnTo>
                    <a:pt x="44" y="18"/>
                  </a:lnTo>
                  <a:lnTo>
                    <a:pt x="46" y="16"/>
                  </a:lnTo>
                  <a:lnTo>
                    <a:pt x="48" y="16"/>
                  </a:lnTo>
                  <a:lnTo>
                    <a:pt x="50" y="14"/>
                  </a:lnTo>
                  <a:lnTo>
                    <a:pt x="52" y="12"/>
                  </a:lnTo>
                  <a:lnTo>
                    <a:pt x="54" y="10"/>
                  </a:lnTo>
                  <a:lnTo>
                    <a:pt x="56" y="8"/>
                  </a:lnTo>
                  <a:lnTo>
                    <a:pt x="58" y="6"/>
                  </a:lnTo>
                  <a:lnTo>
                    <a:pt x="60" y="6"/>
                  </a:lnTo>
                  <a:lnTo>
                    <a:pt x="60" y="4"/>
                  </a:lnTo>
                  <a:lnTo>
                    <a:pt x="62" y="4"/>
                  </a:lnTo>
                  <a:lnTo>
                    <a:pt x="64" y="4"/>
                  </a:lnTo>
                  <a:lnTo>
                    <a:pt x="68" y="2"/>
                  </a:lnTo>
                  <a:lnTo>
                    <a:pt x="70" y="2"/>
                  </a:lnTo>
                  <a:lnTo>
                    <a:pt x="72" y="2"/>
                  </a:lnTo>
                  <a:lnTo>
                    <a:pt x="74" y="2"/>
                  </a:lnTo>
                  <a:lnTo>
                    <a:pt x="76" y="2"/>
                  </a:lnTo>
                  <a:lnTo>
                    <a:pt x="78" y="2"/>
                  </a:lnTo>
                  <a:lnTo>
                    <a:pt x="82" y="4"/>
                  </a:lnTo>
                  <a:lnTo>
                    <a:pt x="84" y="2"/>
                  </a:lnTo>
                  <a:lnTo>
                    <a:pt x="84" y="0"/>
                  </a:lnTo>
                  <a:lnTo>
                    <a:pt x="86" y="0"/>
                  </a:lnTo>
                  <a:lnTo>
                    <a:pt x="88" y="2"/>
                  </a:lnTo>
                  <a:lnTo>
                    <a:pt x="88" y="4"/>
                  </a:lnTo>
                  <a:lnTo>
                    <a:pt x="88" y="6"/>
                  </a:lnTo>
                  <a:lnTo>
                    <a:pt x="88" y="8"/>
                  </a:lnTo>
                  <a:lnTo>
                    <a:pt x="88" y="10"/>
                  </a:lnTo>
                  <a:lnTo>
                    <a:pt x="88" y="12"/>
                  </a:lnTo>
                  <a:lnTo>
                    <a:pt x="88" y="14"/>
                  </a:lnTo>
                  <a:lnTo>
                    <a:pt x="88" y="16"/>
                  </a:lnTo>
                  <a:lnTo>
                    <a:pt x="86" y="16"/>
                  </a:lnTo>
                  <a:lnTo>
                    <a:pt x="86" y="18"/>
                  </a:lnTo>
                  <a:lnTo>
                    <a:pt x="86" y="20"/>
                  </a:lnTo>
                  <a:lnTo>
                    <a:pt x="88" y="24"/>
                  </a:lnTo>
                  <a:lnTo>
                    <a:pt x="88" y="26"/>
                  </a:lnTo>
                  <a:lnTo>
                    <a:pt x="90" y="28"/>
                  </a:lnTo>
                  <a:lnTo>
                    <a:pt x="90" y="30"/>
                  </a:lnTo>
                  <a:lnTo>
                    <a:pt x="88" y="32"/>
                  </a:lnTo>
                  <a:lnTo>
                    <a:pt x="88" y="34"/>
                  </a:lnTo>
                  <a:lnTo>
                    <a:pt x="88" y="36"/>
                  </a:lnTo>
                  <a:lnTo>
                    <a:pt x="88" y="38"/>
                  </a:lnTo>
                  <a:lnTo>
                    <a:pt x="90" y="40"/>
                  </a:lnTo>
                  <a:lnTo>
                    <a:pt x="90" y="42"/>
                  </a:lnTo>
                  <a:lnTo>
                    <a:pt x="92" y="42"/>
                  </a:lnTo>
                  <a:lnTo>
                    <a:pt x="94" y="46"/>
                  </a:lnTo>
                  <a:lnTo>
                    <a:pt x="92" y="46"/>
                  </a:lnTo>
                  <a:lnTo>
                    <a:pt x="92" y="48"/>
                  </a:lnTo>
                  <a:lnTo>
                    <a:pt x="94" y="48"/>
                  </a:lnTo>
                  <a:lnTo>
                    <a:pt x="94" y="50"/>
                  </a:lnTo>
                  <a:lnTo>
                    <a:pt x="94" y="48"/>
                  </a:lnTo>
                  <a:lnTo>
                    <a:pt x="96" y="48"/>
                  </a:lnTo>
                  <a:lnTo>
                    <a:pt x="96" y="50"/>
                  </a:lnTo>
                  <a:lnTo>
                    <a:pt x="96" y="52"/>
                  </a:lnTo>
                  <a:lnTo>
                    <a:pt x="96" y="54"/>
                  </a:lnTo>
                  <a:lnTo>
                    <a:pt x="96" y="56"/>
                  </a:lnTo>
                  <a:lnTo>
                    <a:pt x="98" y="56"/>
                  </a:lnTo>
                  <a:lnTo>
                    <a:pt x="100" y="56"/>
                  </a:lnTo>
                  <a:lnTo>
                    <a:pt x="100" y="58"/>
                  </a:lnTo>
                  <a:lnTo>
                    <a:pt x="102" y="58"/>
                  </a:lnTo>
                  <a:lnTo>
                    <a:pt x="104" y="60"/>
                  </a:lnTo>
                  <a:lnTo>
                    <a:pt x="106" y="60"/>
                  </a:lnTo>
                  <a:lnTo>
                    <a:pt x="106" y="64"/>
                  </a:lnTo>
                  <a:lnTo>
                    <a:pt x="108" y="66"/>
                  </a:lnTo>
                  <a:lnTo>
                    <a:pt x="110" y="66"/>
                  </a:lnTo>
                  <a:lnTo>
                    <a:pt x="112" y="66"/>
                  </a:lnTo>
                  <a:lnTo>
                    <a:pt x="114" y="66"/>
                  </a:lnTo>
                  <a:lnTo>
                    <a:pt x="116" y="66"/>
                  </a:lnTo>
                  <a:lnTo>
                    <a:pt x="118" y="66"/>
                  </a:lnTo>
                  <a:lnTo>
                    <a:pt x="120" y="66"/>
                  </a:lnTo>
                  <a:lnTo>
                    <a:pt x="122" y="66"/>
                  </a:lnTo>
                  <a:lnTo>
                    <a:pt x="124" y="66"/>
                  </a:lnTo>
                  <a:lnTo>
                    <a:pt x="130" y="66"/>
                  </a:lnTo>
                  <a:lnTo>
                    <a:pt x="130" y="68"/>
                  </a:lnTo>
                  <a:lnTo>
                    <a:pt x="132" y="70"/>
                  </a:lnTo>
                  <a:lnTo>
                    <a:pt x="134" y="70"/>
                  </a:lnTo>
                  <a:lnTo>
                    <a:pt x="136" y="70"/>
                  </a:lnTo>
                  <a:lnTo>
                    <a:pt x="136" y="68"/>
                  </a:lnTo>
                  <a:lnTo>
                    <a:pt x="138" y="68"/>
                  </a:lnTo>
                  <a:lnTo>
                    <a:pt x="138" y="70"/>
                  </a:lnTo>
                  <a:lnTo>
                    <a:pt x="138" y="72"/>
                  </a:lnTo>
                  <a:lnTo>
                    <a:pt x="140" y="74"/>
                  </a:lnTo>
                  <a:lnTo>
                    <a:pt x="142" y="74"/>
                  </a:lnTo>
                  <a:lnTo>
                    <a:pt x="144" y="76"/>
                  </a:lnTo>
                  <a:lnTo>
                    <a:pt x="144" y="78"/>
                  </a:lnTo>
                  <a:lnTo>
                    <a:pt x="144" y="76"/>
                  </a:lnTo>
                  <a:lnTo>
                    <a:pt x="146" y="76"/>
                  </a:lnTo>
                  <a:lnTo>
                    <a:pt x="146" y="78"/>
                  </a:lnTo>
                  <a:lnTo>
                    <a:pt x="150" y="80"/>
                  </a:lnTo>
                  <a:lnTo>
                    <a:pt x="152" y="80"/>
                  </a:lnTo>
                  <a:lnTo>
                    <a:pt x="154" y="80"/>
                  </a:lnTo>
                  <a:lnTo>
                    <a:pt x="156" y="80"/>
                  </a:lnTo>
                  <a:lnTo>
                    <a:pt x="158" y="80"/>
                  </a:lnTo>
                  <a:lnTo>
                    <a:pt x="158" y="82"/>
                  </a:lnTo>
                  <a:lnTo>
                    <a:pt x="158" y="84"/>
                  </a:lnTo>
                  <a:lnTo>
                    <a:pt x="160" y="86"/>
                  </a:lnTo>
                  <a:lnTo>
                    <a:pt x="162" y="88"/>
                  </a:lnTo>
                  <a:lnTo>
                    <a:pt x="164" y="88"/>
                  </a:lnTo>
                  <a:lnTo>
                    <a:pt x="164" y="90"/>
                  </a:lnTo>
                  <a:lnTo>
                    <a:pt x="166" y="90"/>
                  </a:lnTo>
                  <a:lnTo>
                    <a:pt x="168" y="90"/>
                  </a:lnTo>
                  <a:lnTo>
                    <a:pt x="170" y="90"/>
                  </a:lnTo>
                  <a:lnTo>
                    <a:pt x="172" y="90"/>
                  </a:lnTo>
                  <a:lnTo>
                    <a:pt x="176" y="90"/>
                  </a:lnTo>
                  <a:lnTo>
                    <a:pt x="182" y="90"/>
                  </a:lnTo>
                  <a:lnTo>
                    <a:pt x="184" y="92"/>
                  </a:lnTo>
                  <a:lnTo>
                    <a:pt x="186" y="94"/>
                  </a:lnTo>
                  <a:lnTo>
                    <a:pt x="188" y="94"/>
                  </a:lnTo>
                  <a:lnTo>
                    <a:pt x="190" y="96"/>
                  </a:lnTo>
                  <a:lnTo>
                    <a:pt x="192" y="96"/>
                  </a:lnTo>
                  <a:lnTo>
                    <a:pt x="192" y="98"/>
                  </a:lnTo>
                  <a:lnTo>
                    <a:pt x="194" y="102"/>
                  </a:lnTo>
                  <a:lnTo>
                    <a:pt x="194" y="104"/>
                  </a:lnTo>
                  <a:lnTo>
                    <a:pt x="192" y="104"/>
                  </a:lnTo>
                  <a:lnTo>
                    <a:pt x="192" y="106"/>
                  </a:lnTo>
                  <a:lnTo>
                    <a:pt x="194" y="108"/>
                  </a:lnTo>
                  <a:lnTo>
                    <a:pt x="194" y="110"/>
                  </a:lnTo>
                  <a:lnTo>
                    <a:pt x="196" y="114"/>
                  </a:lnTo>
                  <a:lnTo>
                    <a:pt x="198" y="116"/>
                  </a:lnTo>
                  <a:lnTo>
                    <a:pt x="198" y="118"/>
                  </a:lnTo>
                  <a:lnTo>
                    <a:pt x="198" y="122"/>
                  </a:lnTo>
                  <a:lnTo>
                    <a:pt x="198" y="126"/>
                  </a:lnTo>
                  <a:lnTo>
                    <a:pt x="196" y="126"/>
                  </a:lnTo>
                  <a:lnTo>
                    <a:pt x="192" y="126"/>
                  </a:lnTo>
                  <a:lnTo>
                    <a:pt x="196" y="130"/>
                  </a:lnTo>
                  <a:lnTo>
                    <a:pt x="200" y="136"/>
                  </a:lnTo>
                  <a:lnTo>
                    <a:pt x="202" y="148"/>
                  </a:lnTo>
                  <a:lnTo>
                    <a:pt x="204" y="156"/>
                  </a:lnTo>
                  <a:lnTo>
                    <a:pt x="206" y="156"/>
                  </a:lnTo>
                  <a:lnTo>
                    <a:pt x="216" y="156"/>
                  </a:lnTo>
                  <a:lnTo>
                    <a:pt x="218" y="156"/>
                  </a:lnTo>
                  <a:lnTo>
                    <a:pt x="228" y="156"/>
                  </a:lnTo>
                  <a:lnTo>
                    <a:pt x="238" y="158"/>
                  </a:lnTo>
                  <a:lnTo>
                    <a:pt x="240" y="158"/>
                  </a:lnTo>
                  <a:lnTo>
                    <a:pt x="240" y="156"/>
                  </a:lnTo>
                  <a:lnTo>
                    <a:pt x="240" y="158"/>
                  </a:lnTo>
                  <a:lnTo>
                    <a:pt x="240" y="162"/>
                  </a:lnTo>
                  <a:lnTo>
                    <a:pt x="240" y="164"/>
                  </a:lnTo>
                  <a:lnTo>
                    <a:pt x="240" y="166"/>
                  </a:lnTo>
                  <a:lnTo>
                    <a:pt x="240" y="170"/>
                  </a:lnTo>
                  <a:lnTo>
                    <a:pt x="240" y="172"/>
                  </a:lnTo>
                  <a:lnTo>
                    <a:pt x="240" y="174"/>
                  </a:lnTo>
                  <a:lnTo>
                    <a:pt x="240" y="176"/>
                  </a:lnTo>
                  <a:lnTo>
                    <a:pt x="240" y="178"/>
                  </a:lnTo>
                  <a:lnTo>
                    <a:pt x="242" y="178"/>
                  </a:lnTo>
                  <a:lnTo>
                    <a:pt x="242" y="180"/>
                  </a:lnTo>
                  <a:lnTo>
                    <a:pt x="244" y="180"/>
                  </a:lnTo>
                  <a:lnTo>
                    <a:pt x="248" y="182"/>
                  </a:lnTo>
                  <a:lnTo>
                    <a:pt x="248" y="184"/>
                  </a:lnTo>
                  <a:lnTo>
                    <a:pt x="250" y="184"/>
                  </a:lnTo>
                  <a:lnTo>
                    <a:pt x="252" y="184"/>
                  </a:lnTo>
                  <a:lnTo>
                    <a:pt x="254" y="186"/>
                  </a:lnTo>
                  <a:lnTo>
                    <a:pt x="256" y="186"/>
                  </a:lnTo>
                  <a:lnTo>
                    <a:pt x="256" y="188"/>
                  </a:lnTo>
                  <a:lnTo>
                    <a:pt x="254" y="188"/>
                  </a:lnTo>
                  <a:lnTo>
                    <a:pt x="256" y="188"/>
                  </a:lnTo>
                  <a:lnTo>
                    <a:pt x="256" y="190"/>
                  </a:lnTo>
                  <a:lnTo>
                    <a:pt x="256" y="192"/>
                  </a:lnTo>
                  <a:lnTo>
                    <a:pt x="260" y="198"/>
                  </a:lnTo>
                  <a:lnTo>
                    <a:pt x="262" y="202"/>
                  </a:lnTo>
                  <a:lnTo>
                    <a:pt x="260" y="202"/>
                  </a:lnTo>
                  <a:lnTo>
                    <a:pt x="260" y="204"/>
                  </a:lnTo>
                  <a:lnTo>
                    <a:pt x="260" y="208"/>
                  </a:lnTo>
                  <a:lnTo>
                    <a:pt x="258" y="216"/>
                  </a:lnTo>
                  <a:lnTo>
                    <a:pt x="258" y="218"/>
                  </a:lnTo>
                  <a:lnTo>
                    <a:pt x="260" y="220"/>
                  </a:lnTo>
                  <a:lnTo>
                    <a:pt x="258" y="220"/>
                  </a:lnTo>
                  <a:lnTo>
                    <a:pt x="258" y="222"/>
                  </a:lnTo>
                  <a:lnTo>
                    <a:pt x="256" y="224"/>
                  </a:lnTo>
                  <a:lnTo>
                    <a:pt x="254" y="230"/>
                  </a:lnTo>
                  <a:lnTo>
                    <a:pt x="252" y="236"/>
                  </a:lnTo>
                  <a:lnTo>
                    <a:pt x="252" y="238"/>
                  </a:lnTo>
                  <a:lnTo>
                    <a:pt x="258" y="244"/>
                  </a:lnTo>
                  <a:lnTo>
                    <a:pt x="254" y="248"/>
                  </a:lnTo>
                  <a:lnTo>
                    <a:pt x="252" y="248"/>
                  </a:lnTo>
                  <a:lnTo>
                    <a:pt x="252" y="246"/>
                  </a:lnTo>
                  <a:lnTo>
                    <a:pt x="252" y="244"/>
                  </a:lnTo>
                  <a:lnTo>
                    <a:pt x="252" y="240"/>
                  </a:lnTo>
                  <a:lnTo>
                    <a:pt x="250" y="238"/>
                  </a:lnTo>
                  <a:lnTo>
                    <a:pt x="248" y="238"/>
                  </a:lnTo>
                  <a:lnTo>
                    <a:pt x="244" y="234"/>
                  </a:lnTo>
                  <a:lnTo>
                    <a:pt x="240" y="232"/>
                  </a:lnTo>
                  <a:lnTo>
                    <a:pt x="232" y="228"/>
                  </a:lnTo>
                  <a:lnTo>
                    <a:pt x="230" y="228"/>
                  </a:lnTo>
                  <a:lnTo>
                    <a:pt x="226" y="228"/>
                  </a:lnTo>
                  <a:lnTo>
                    <a:pt x="222" y="228"/>
                  </a:lnTo>
                  <a:lnTo>
                    <a:pt x="214" y="226"/>
                  </a:lnTo>
                  <a:lnTo>
                    <a:pt x="212" y="226"/>
                  </a:lnTo>
                  <a:lnTo>
                    <a:pt x="204" y="230"/>
                  </a:lnTo>
                  <a:lnTo>
                    <a:pt x="202" y="230"/>
                  </a:lnTo>
                  <a:lnTo>
                    <a:pt x="200" y="230"/>
                  </a:lnTo>
                  <a:lnTo>
                    <a:pt x="196" y="232"/>
                  </a:lnTo>
                  <a:lnTo>
                    <a:pt x="186" y="234"/>
                  </a:lnTo>
                  <a:lnTo>
                    <a:pt x="180" y="234"/>
                  </a:lnTo>
                  <a:lnTo>
                    <a:pt x="178" y="236"/>
                  </a:lnTo>
                  <a:lnTo>
                    <a:pt x="176" y="242"/>
                  </a:lnTo>
                  <a:lnTo>
                    <a:pt x="176" y="246"/>
                  </a:lnTo>
                  <a:lnTo>
                    <a:pt x="172" y="252"/>
                  </a:lnTo>
                  <a:lnTo>
                    <a:pt x="170" y="256"/>
                  </a:lnTo>
                  <a:close/>
                </a:path>
              </a:pathLst>
            </a:custGeom>
            <a:solidFill>
              <a:schemeClr val="tx2"/>
            </a:solidFill>
            <a:ln w="3175">
              <a:solidFill>
                <a:schemeClr val="bg1"/>
              </a:solidFill>
              <a:prstDash val="sysDot"/>
              <a:round/>
              <a:headEnd/>
              <a:tailEnd/>
            </a:ln>
          </p:spPr>
          <p:txBody>
            <a:bodyPr/>
            <a:lstStyle/>
            <a:p>
              <a:endParaRPr lang="de-DE" sz="2400" dirty="0">
                <a:solidFill>
                  <a:srgbClr val="000000"/>
                </a:solidFill>
              </a:endParaRPr>
            </a:p>
          </p:txBody>
        </p:sp>
        <p:sp>
          <p:nvSpPr>
            <p:cNvPr id="1302" name="Freeform 2529"/>
            <p:cNvSpPr>
              <a:spLocks/>
            </p:cNvSpPr>
            <p:nvPr/>
          </p:nvSpPr>
          <p:spPr bwMode="auto">
            <a:xfrm>
              <a:off x="2729170" y="3542920"/>
              <a:ext cx="227180" cy="879902"/>
            </a:xfrm>
            <a:custGeom>
              <a:avLst/>
              <a:gdLst>
                <a:gd name="T0" fmla="*/ 2147483647 w 228"/>
                <a:gd name="T1" fmla="*/ 2147483647 h 851"/>
                <a:gd name="T2" fmla="*/ 2147483647 w 228"/>
                <a:gd name="T3" fmla="*/ 2147483647 h 851"/>
                <a:gd name="T4" fmla="*/ 2147483647 w 228"/>
                <a:gd name="T5" fmla="*/ 2147483647 h 851"/>
                <a:gd name="T6" fmla="*/ 2147483647 w 228"/>
                <a:gd name="T7" fmla="*/ 2147483647 h 851"/>
                <a:gd name="T8" fmla="*/ 2147483647 w 228"/>
                <a:gd name="T9" fmla="*/ 2147483647 h 851"/>
                <a:gd name="T10" fmla="*/ 2147483647 w 228"/>
                <a:gd name="T11" fmla="*/ 2147483647 h 851"/>
                <a:gd name="T12" fmla="*/ 2147483647 w 228"/>
                <a:gd name="T13" fmla="*/ 2147483647 h 851"/>
                <a:gd name="T14" fmla="*/ 2147483647 w 228"/>
                <a:gd name="T15" fmla="*/ 2147483647 h 851"/>
                <a:gd name="T16" fmla="*/ 2147483647 w 228"/>
                <a:gd name="T17" fmla="*/ 2147483647 h 851"/>
                <a:gd name="T18" fmla="*/ 2147483647 w 228"/>
                <a:gd name="T19" fmla="*/ 2147483647 h 851"/>
                <a:gd name="T20" fmla="*/ 2147483647 w 228"/>
                <a:gd name="T21" fmla="*/ 2147483647 h 851"/>
                <a:gd name="T22" fmla="*/ 2147483647 w 228"/>
                <a:gd name="T23" fmla="*/ 2147483647 h 851"/>
                <a:gd name="T24" fmla="*/ 2147483647 w 228"/>
                <a:gd name="T25" fmla="*/ 2147483647 h 851"/>
                <a:gd name="T26" fmla="*/ 2147483647 w 228"/>
                <a:gd name="T27" fmla="*/ 2147483647 h 851"/>
                <a:gd name="T28" fmla="*/ 2147483647 w 228"/>
                <a:gd name="T29" fmla="*/ 2147483647 h 851"/>
                <a:gd name="T30" fmla="*/ 2147483647 w 228"/>
                <a:gd name="T31" fmla="*/ 2147483647 h 851"/>
                <a:gd name="T32" fmla="*/ 2147483647 w 228"/>
                <a:gd name="T33" fmla="*/ 2147483647 h 851"/>
                <a:gd name="T34" fmla="*/ 2147483647 w 228"/>
                <a:gd name="T35" fmla="*/ 2147483647 h 851"/>
                <a:gd name="T36" fmla="*/ 2147483647 w 228"/>
                <a:gd name="T37" fmla="*/ 2147483647 h 851"/>
                <a:gd name="T38" fmla="*/ 2147483647 w 228"/>
                <a:gd name="T39" fmla="*/ 2147483647 h 851"/>
                <a:gd name="T40" fmla="*/ 2147483647 w 228"/>
                <a:gd name="T41" fmla="*/ 2147483647 h 851"/>
                <a:gd name="T42" fmla="*/ 2147483647 w 228"/>
                <a:gd name="T43" fmla="*/ 2147483647 h 851"/>
                <a:gd name="T44" fmla="*/ 2147483647 w 228"/>
                <a:gd name="T45" fmla="*/ 2147483647 h 851"/>
                <a:gd name="T46" fmla="*/ 2147483647 w 228"/>
                <a:gd name="T47" fmla="*/ 2147483647 h 851"/>
                <a:gd name="T48" fmla="*/ 2147483647 w 228"/>
                <a:gd name="T49" fmla="*/ 2147483647 h 851"/>
                <a:gd name="T50" fmla="*/ 2147483647 w 228"/>
                <a:gd name="T51" fmla="*/ 2147483647 h 851"/>
                <a:gd name="T52" fmla="*/ 2147483647 w 228"/>
                <a:gd name="T53" fmla="*/ 2147483647 h 851"/>
                <a:gd name="T54" fmla="*/ 2147483647 w 228"/>
                <a:gd name="T55" fmla="*/ 2147483647 h 851"/>
                <a:gd name="T56" fmla="*/ 2147483647 w 228"/>
                <a:gd name="T57" fmla="*/ 2147483647 h 851"/>
                <a:gd name="T58" fmla="*/ 2147483647 w 228"/>
                <a:gd name="T59" fmla="*/ 2147483647 h 851"/>
                <a:gd name="T60" fmla="*/ 2147483647 w 228"/>
                <a:gd name="T61" fmla="*/ 2147483647 h 851"/>
                <a:gd name="T62" fmla="*/ 2147483647 w 228"/>
                <a:gd name="T63" fmla="*/ 2147483647 h 851"/>
                <a:gd name="T64" fmla="*/ 2147483647 w 228"/>
                <a:gd name="T65" fmla="*/ 2147483647 h 851"/>
                <a:gd name="T66" fmla="*/ 2147483647 w 228"/>
                <a:gd name="T67" fmla="*/ 2147483647 h 851"/>
                <a:gd name="T68" fmla="*/ 2147483647 w 228"/>
                <a:gd name="T69" fmla="*/ 2147483647 h 851"/>
                <a:gd name="T70" fmla="*/ 2147483647 w 228"/>
                <a:gd name="T71" fmla="*/ 2147483647 h 851"/>
                <a:gd name="T72" fmla="*/ 2147483647 w 228"/>
                <a:gd name="T73" fmla="*/ 2147483647 h 851"/>
                <a:gd name="T74" fmla="*/ 2147483647 w 228"/>
                <a:gd name="T75" fmla="*/ 2147483647 h 851"/>
                <a:gd name="T76" fmla="*/ 2147483647 w 228"/>
                <a:gd name="T77" fmla="*/ 2147483647 h 851"/>
                <a:gd name="T78" fmla="*/ 2147483647 w 228"/>
                <a:gd name="T79" fmla="*/ 2147483647 h 851"/>
                <a:gd name="T80" fmla="*/ 2147483647 w 228"/>
                <a:gd name="T81" fmla="*/ 2147483647 h 851"/>
                <a:gd name="T82" fmla="*/ 2147483647 w 228"/>
                <a:gd name="T83" fmla="*/ 2147483647 h 851"/>
                <a:gd name="T84" fmla="*/ 2147483647 w 228"/>
                <a:gd name="T85" fmla="*/ 2147483647 h 851"/>
                <a:gd name="T86" fmla="*/ 2147483647 w 228"/>
                <a:gd name="T87" fmla="*/ 2147483647 h 851"/>
                <a:gd name="T88" fmla="*/ 2147483647 w 228"/>
                <a:gd name="T89" fmla="*/ 2147483647 h 851"/>
                <a:gd name="T90" fmla="*/ 2147483647 w 228"/>
                <a:gd name="T91" fmla="*/ 2147483647 h 851"/>
                <a:gd name="T92" fmla="*/ 2147483647 w 228"/>
                <a:gd name="T93" fmla="*/ 2147483647 h 851"/>
                <a:gd name="T94" fmla="*/ 2147483647 w 228"/>
                <a:gd name="T95" fmla="*/ 2147483647 h 851"/>
                <a:gd name="T96" fmla="*/ 2147483647 w 228"/>
                <a:gd name="T97" fmla="*/ 2147483647 h 851"/>
                <a:gd name="T98" fmla="*/ 2147483647 w 228"/>
                <a:gd name="T99" fmla="*/ 2147483647 h 851"/>
                <a:gd name="T100" fmla="*/ 2147483647 w 228"/>
                <a:gd name="T101" fmla="*/ 2147483647 h 851"/>
                <a:gd name="T102" fmla="*/ 2147483647 w 228"/>
                <a:gd name="T103" fmla="*/ 2147483647 h 851"/>
                <a:gd name="T104" fmla="*/ 2147483647 w 228"/>
                <a:gd name="T105" fmla="*/ 2147483647 h 851"/>
                <a:gd name="T106" fmla="*/ 2147483647 w 228"/>
                <a:gd name="T107" fmla="*/ 2147483647 h 851"/>
                <a:gd name="T108" fmla="*/ 2147483647 w 228"/>
                <a:gd name="T109" fmla="*/ 2147483647 h 851"/>
                <a:gd name="T110" fmla="*/ 2147483647 w 228"/>
                <a:gd name="T111" fmla="*/ 2147483647 h 851"/>
                <a:gd name="T112" fmla="*/ 2147483647 w 228"/>
                <a:gd name="T113" fmla="*/ 2147483647 h 851"/>
                <a:gd name="T114" fmla="*/ 2147483647 w 228"/>
                <a:gd name="T115" fmla="*/ 2147483647 h 851"/>
                <a:gd name="T116" fmla="*/ 2147483647 w 228"/>
                <a:gd name="T117" fmla="*/ 2147483647 h 851"/>
                <a:gd name="T118" fmla="*/ 2147483647 w 228"/>
                <a:gd name="T119" fmla="*/ 2147483647 h 851"/>
                <a:gd name="T120" fmla="*/ 2147483647 w 228"/>
                <a:gd name="T121" fmla="*/ 2147483647 h 851"/>
                <a:gd name="T122" fmla="*/ 2147483647 w 228"/>
                <a:gd name="T123" fmla="*/ 2147483647 h 851"/>
                <a:gd name="T124" fmla="*/ 2147483647 w 228"/>
                <a:gd name="T125" fmla="*/ 2147483647 h 851"/>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60000 65536"/>
                <a:gd name="T187" fmla="*/ 0 60000 65536"/>
                <a:gd name="T188" fmla="*/ 0 60000 65536"/>
                <a:gd name="T189" fmla="*/ 0 w 228"/>
                <a:gd name="T190" fmla="*/ 0 h 851"/>
                <a:gd name="T191" fmla="*/ 228 w 228"/>
                <a:gd name="T192" fmla="*/ 851 h 851"/>
              </a:gdLst>
              <a:ahLst/>
              <a:cxnLst>
                <a:cxn ang="T126">
                  <a:pos x="T0" y="T1"/>
                </a:cxn>
                <a:cxn ang="T127">
                  <a:pos x="T2" y="T3"/>
                </a:cxn>
                <a:cxn ang="T128">
                  <a:pos x="T4" y="T5"/>
                </a:cxn>
                <a:cxn ang="T129">
                  <a:pos x="T6" y="T7"/>
                </a:cxn>
                <a:cxn ang="T130">
                  <a:pos x="T8" y="T9"/>
                </a:cxn>
                <a:cxn ang="T131">
                  <a:pos x="T10" y="T11"/>
                </a:cxn>
                <a:cxn ang="T132">
                  <a:pos x="T12" y="T13"/>
                </a:cxn>
                <a:cxn ang="T133">
                  <a:pos x="T14" y="T15"/>
                </a:cxn>
                <a:cxn ang="T134">
                  <a:pos x="T16" y="T17"/>
                </a:cxn>
                <a:cxn ang="T135">
                  <a:pos x="T18" y="T19"/>
                </a:cxn>
                <a:cxn ang="T136">
                  <a:pos x="T20" y="T21"/>
                </a:cxn>
                <a:cxn ang="T137">
                  <a:pos x="T22" y="T23"/>
                </a:cxn>
                <a:cxn ang="T138">
                  <a:pos x="T24" y="T25"/>
                </a:cxn>
                <a:cxn ang="T139">
                  <a:pos x="T26" y="T27"/>
                </a:cxn>
                <a:cxn ang="T140">
                  <a:pos x="T28" y="T29"/>
                </a:cxn>
                <a:cxn ang="T141">
                  <a:pos x="T30" y="T31"/>
                </a:cxn>
                <a:cxn ang="T142">
                  <a:pos x="T32" y="T33"/>
                </a:cxn>
                <a:cxn ang="T143">
                  <a:pos x="T34" y="T35"/>
                </a:cxn>
                <a:cxn ang="T144">
                  <a:pos x="T36" y="T37"/>
                </a:cxn>
                <a:cxn ang="T145">
                  <a:pos x="T38" y="T39"/>
                </a:cxn>
                <a:cxn ang="T146">
                  <a:pos x="T40" y="T41"/>
                </a:cxn>
                <a:cxn ang="T147">
                  <a:pos x="T42" y="T43"/>
                </a:cxn>
                <a:cxn ang="T148">
                  <a:pos x="T44" y="T45"/>
                </a:cxn>
                <a:cxn ang="T149">
                  <a:pos x="T46" y="T47"/>
                </a:cxn>
                <a:cxn ang="T150">
                  <a:pos x="T48" y="T49"/>
                </a:cxn>
                <a:cxn ang="T151">
                  <a:pos x="T50" y="T51"/>
                </a:cxn>
                <a:cxn ang="T152">
                  <a:pos x="T52" y="T53"/>
                </a:cxn>
                <a:cxn ang="T153">
                  <a:pos x="T54" y="T55"/>
                </a:cxn>
                <a:cxn ang="T154">
                  <a:pos x="T56" y="T57"/>
                </a:cxn>
                <a:cxn ang="T155">
                  <a:pos x="T58" y="T59"/>
                </a:cxn>
                <a:cxn ang="T156">
                  <a:pos x="T60" y="T61"/>
                </a:cxn>
                <a:cxn ang="T157">
                  <a:pos x="T62" y="T63"/>
                </a:cxn>
                <a:cxn ang="T158">
                  <a:pos x="T64" y="T65"/>
                </a:cxn>
                <a:cxn ang="T159">
                  <a:pos x="T66" y="T67"/>
                </a:cxn>
                <a:cxn ang="T160">
                  <a:pos x="T68" y="T69"/>
                </a:cxn>
                <a:cxn ang="T161">
                  <a:pos x="T70" y="T71"/>
                </a:cxn>
                <a:cxn ang="T162">
                  <a:pos x="T72" y="T73"/>
                </a:cxn>
                <a:cxn ang="T163">
                  <a:pos x="T74" y="T75"/>
                </a:cxn>
                <a:cxn ang="T164">
                  <a:pos x="T76" y="T77"/>
                </a:cxn>
                <a:cxn ang="T165">
                  <a:pos x="T78" y="T79"/>
                </a:cxn>
                <a:cxn ang="T166">
                  <a:pos x="T80" y="T81"/>
                </a:cxn>
                <a:cxn ang="T167">
                  <a:pos x="T82" y="T83"/>
                </a:cxn>
                <a:cxn ang="T168">
                  <a:pos x="T84" y="T85"/>
                </a:cxn>
                <a:cxn ang="T169">
                  <a:pos x="T86" y="T87"/>
                </a:cxn>
                <a:cxn ang="T170">
                  <a:pos x="T88" y="T89"/>
                </a:cxn>
                <a:cxn ang="T171">
                  <a:pos x="T90" y="T91"/>
                </a:cxn>
                <a:cxn ang="T172">
                  <a:pos x="T92" y="T93"/>
                </a:cxn>
                <a:cxn ang="T173">
                  <a:pos x="T94" y="T95"/>
                </a:cxn>
                <a:cxn ang="T174">
                  <a:pos x="T96" y="T97"/>
                </a:cxn>
                <a:cxn ang="T175">
                  <a:pos x="T98" y="T99"/>
                </a:cxn>
                <a:cxn ang="T176">
                  <a:pos x="T100" y="T101"/>
                </a:cxn>
                <a:cxn ang="T177">
                  <a:pos x="T102" y="T103"/>
                </a:cxn>
                <a:cxn ang="T178">
                  <a:pos x="T104" y="T105"/>
                </a:cxn>
                <a:cxn ang="T179">
                  <a:pos x="T106" y="T107"/>
                </a:cxn>
                <a:cxn ang="T180">
                  <a:pos x="T108" y="T109"/>
                </a:cxn>
                <a:cxn ang="T181">
                  <a:pos x="T110" y="T111"/>
                </a:cxn>
                <a:cxn ang="T182">
                  <a:pos x="T112" y="T113"/>
                </a:cxn>
                <a:cxn ang="T183">
                  <a:pos x="T114" y="T115"/>
                </a:cxn>
                <a:cxn ang="T184">
                  <a:pos x="T116" y="T117"/>
                </a:cxn>
                <a:cxn ang="T185">
                  <a:pos x="T118" y="T119"/>
                </a:cxn>
                <a:cxn ang="T186">
                  <a:pos x="T120" y="T121"/>
                </a:cxn>
                <a:cxn ang="T187">
                  <a:pos x="T122" y="T123"/>
                </a:cxn>
                <a:cxn ang="T188">
                  <a:pos x="T124" y="T125"/>
                </a:cxn>
              </a:cxnLst>
              <a:rect l="T189" t="T190" r="T191" b="T192"/>
              <a:pathLst>
                <a:path w="228" h="851">
                  <a:moveTo>
                    <a:pt x="80" y="701"/>
                  </a:moveTo>
                  <a:lnTo>
                    <a:pt x="80" y="699"/>
                  </a:lnTo>
                  <a:lnTo>
                    <a:pt x="78" y="699"/>
                  </a:lnTo>
                  <a:lnTo>
                    <a:pt x="80" y="699"/>
                  </a:lnTo>
                  <a:lnTo>
                    <a:pt x="80" y="697"/>
                  </a:lnTo>
                  <a:lnTo>
                    <a:pt x="80" y="695"/>
                  </a:lnTo>
                  <a:lnTo>
                    <a:pt x="78" y="695"/>
                  </a:lnTo>
                  <a:lnTo>
                    <a:pt x="76" y="695"/>
                  </a:lnTo>
                  <a:lnTo>
                    <a:pt x="74" y="693"/>
                  </a:lnTo>
                  <a:lnTo>
                    <a:pt x="72" y="691"/>
                  </a:lnTo>
                  <a:lnTo>
                    <a:pt x="72" y="689"/>
                  </a:lnTo>
                  <a:lnTo>
                    <a:pt x="70" y="689"/>
                  </a:lnTo>
                  <a:lnTo>
                    <a:pt x="66" y="691"/>
                  </a:lnTo>
                  <a:lnTo>
                    <a:pt x="68" y="691"/>
                  </a:lnTo>
                  <a:lnTo>
                    <a:pt x="70" y="691"/>
                  </a:lnTo>
                  <a:lnTo>
                    <a:pt x="70" y="693"/>
                  </a:lnTo>
                  <a:lnTo>
                    <a:pt x="68" y="693"/>
                  </a:lnTo>
                  <a:lnTo>
                    <a:pt x="66" y="693"/>
                  </a:lnTo>
                  <a:lnTo>
                    <a:pt x="60" y="691"/>
                  </a:lnTo>
                  <a:lnTo>
                    <a:pt x="58" y="689"/>
                  </a:lnTo>
                  <a:lnTo>
                    <a:pt x="56" y="687"/>
                  </a:lnTo>
                  <a:lnTo>
                    <a:pt x="56" y="685"/>
                  </a:lnTo>
                  <a:lnTo>
                    <a:pt x="56" y="683"/>
                  </a:lnTo>
                  <a:lnTo>
                    <a:pt x="56" y="681"/>
                  </a:lnTo>
                  <a:lnTo>
                    <a:pt x="56" y="683"/>
                  </a:lnTo>
                  <a:lnTo>
                    <a:pt x="54" y="685"/>
                  </a:lnTo>
                  <a:lnTo>
                    <a:pt x="54" y="687"/>
                  </a:lnTo>
                  <a:lnTo>
                    <a:pt x="52" y="687"/>
                  </a:lnTo>
                  <a:lnTo>
                    <a:pt x="50" y="687"/>
                  </a:lnTo>
                  <a:lnTo>
                    <a:pt x="48" y="687"/>
                  </a:lnTo>
                  <a:lnTo>
                    <a:pt x="48" y="689"/>
                  </a:lnTo>
                  <a:lnTo>
                    <a:pt x="48" y="691"/>
                  </a:lnTo>
                  <a:lnTo>
                    <a:pt x="48" y="689"/>
                  </a:lnTo>
                  <a:lnTo>
                    <a:pt x="50" y="689"/>
                  </a:lnTo>
                  <a:lnTo>
                    <a:pt x="52" y="693"/>
                  </a:lnTo>
                  <a:lnTo>
                    <a:pt x="50" y="695"/>
                  </a:lnTo>
                  <a:lnTo>
                    <a:pt x="50" y="693"/>
                  </a:lnTo>
                  <a:lnTo>
                    <a:pt x="48" y="693"/>
                  </a:lnTo>
                  <a:lnTo>
                    <a:pt x="46" y="691"/>
                  </a:lnTo>
                  <a:lnTo>
                    <a:pt x="46" y="689"/>
                  </a:lnTo>
                  <a:lnTo>
                    <a:pt x="46" y="687"/>
                  </a:lnTo>
                  <a:lnTo>
                    <a:pt x="46" y="685"/>
                  </a:lnTo>
                  <a:lnTo>
                    <a:pt x="48" y="685"/>
                  </a:lnTo>
                  <a:lnTo>
                    <a:pt x="48" y="683"/>
                  </a:lnTo>
                  <a:lnTo>
                    <a:pt x="50" y="683"/>
                  </a:lnTo>
                  <a:lnTo>
                    <a:pt x="50" y="681"/>
                  </a:lnTo>
                  <a:lnTo>
                    <a:pt x="50" y="679"/>
                  </a:lnTo>
                  <a:lnTo>
                    <a:pt x="50" y="681"/>
                  </a:lnTo>
                  <a:lnTo>
                    <a:pt x="50" y="679"/>
                  </a:lnTo>
                  <a:lnTo>
                    <a:pt x="52" y="677"/>
                  </a:lnTo>
                  <a:lnTo>
                    <a:pt x="54" y="677"/>
                  </a:lnTo>
                  <a:lnTo>
                    <a:pt x="56" y="673"/>
                  </a:lnTo>
                  <a:lnTo>
                    <a:pt x="56" y="669"/>
                  </a:lnTo>
                  <a:lnTo>
                    <a:pt x="56" y="667"/>
                  </a:lnTo>
                  <a:lnTo>
                    <a:pt x="60" y="667"/>
                  </a:lnTo>
                  <a:lnTo>
                    <a:pt x="62" y="667"/>
                  </a:lnTo>
                  <a:lnTo>
                    <a:pt x="64" y="667"/>
                  </a:lnTo>
                  <a:lnTo>
                    <a:pt x="66" y="667"/>
                  </a:lnTo>
                  <a:lnTo>
                    <a:pt x="68" y="669"/>
                  </a:lnTo>
                  <a:lnTo>
                    <a:pt x="68" y="671"/>
                  </a:lnTo>
                  <a:lnTo>
                    <a:pt x="70" y="673"/>
                  </a:lnTo>
                  <a:lnTo>
                    <a:pt x="68" y="673"/>
                  </a:lnTo>
                  <a:lnTo>
                    <a:pt x="68" y="675"/>
                  </a:lnTo>
                  <a:lnTo>
                    <a:pt x="70" y="673"/>
                  </a:lnTo>
                  <a:lnTo>
                    <a:pt x="70" y="671"/>
                  </a:lnTo>
                  <a:lnTo>
                    <a:pt x="68" y="671"/>
                  </a:lnTo>
                  <a:lnTo>
                    <a:pt x="70" y="671"/>
                  </a:lnTo>
                  <a:lnTo>
                    <a:pt x="72" y="671"/>
                  </a:lnTo>
                  <a:lnTo>
                    <a:pt x="72" y="673"/>
                  </a:lnTo>
                  <a:lnTo>
                    <a:pt x="72" y="675"/>
                  </a:lnTo>
                  <a:lnTo>
                    <a:pt x="70" y="675"/>
                  </a:lnTo>
                  <a:lnTo>
                    <a:pt x="70" y="677"/>
                  </a:lnTo>
                  <a:lnTo>
                    <a:pt x="68" y="677"/>
                  </a:lnTo>
                  <a:lnTo>
                    <a:pt x="66" y="677"/>
                  </a:lnTo>
                  <a:lnTo>
                    <a:pt x="64" y="677"/>
                  </a:lnTo>
                  <a:lnTo>
                    <a:pt x="62" y="675"/>
                  </a:lnTo>
                  <a:lnTo>
                    <a:pt x="64" y="677"/>
                  </a:lnTo>
                  <a:lnTo>
                    <a:pt x="66" y="677"/>
                  </a:lnTo>
                  <a:lnTo>
                    <a:pt x="68" y="677"/>
                  </a:lnTo>
                  <a:lnTo>
                    <a:pt x="70" y="677"/>
                  </a:lnTo>
                  <a:lnTo>
                    <a:pt x="70" y="675"/>
                  </a:lnTo>
                  <a:lnTo>
                    <a:pt x="72" y="675"/>
                  </a:lnTo>
                  <a:lnTo>
                    <a:pt x="72" y="677"/>
                  </a:lnTo>
                  <a:lnTo>
                    <a:pt x="72" y="679"/>
                  </a:lnTo>
                  <a:lnTo>
                    <a:pt x="76" y="679"/>
                  </a:lnTo>
                  <a:lnTo>
                    <a:pt x="74" y="679"/>
                  </a:lnTo>
                  <a:lnTo>
                    <a:pt x="74" y="677"/>
                  </a:lnTo>
                  <a:lnTo>
                    <a:pt x="72" y="677"/>
                  </a:lnTo>
                  <a:lnTo>
                    <a:pt x="72" y="675"/>
                  </a:lnTo>
                  <a:lnTo>
                    <a:pt x="74" y="675"/>
                  </a:lnTo>
                  <a:lnTo>
                    <a:pt x="78" y="677"/>
                  </a:lnTo>
                  <a:lnTo>
                    <a:pt x="78" y="679"/>
                  </a:lnTo>
                  <a:lnTo>
                    <a:pt x="78" y="681"/>
                  </a:lnTo>
                  <a:lnTo>
                    <a:pt x="76" y="681"/>
                  </a:lnTo>
                  <a:lnTo>
                    <a:pt x="76" y="683"/>
                  </a:lnTo>
                  <a:lnTo>
                    <a:pt x="76" y="685"/>
                  </a:lnTo>
                  <a:lnTo>
                    <a:pt x="78" y="685"/>
                  </a:lnTo>
                  <a:lnTo>
                    <a:pt x="80" y="683"/>
                  </a:lnTo>
                  <a:lnTo>
                    <a:pt x="80" y="681"/>
                  </a:lnTo>
                  <a:lnTo>
                    <a:pt x="82" y="677"/>
                  </a:lnTo>
                  <a:lnTo>
                    <a:pt x="82" y="675"/>
                  </a:lnTo>
                  <a:lnTo>
                    <a:pt x="82" y="673"/>
                  </a:lnTo>
                  <a:lnTo>
                    <a:pt x="80" y="675"/>
                  </a:lnTo>
                  <a:lnTo>
                    <a:pt x="80" y="677"/>
                  </a:lnTo>
                  <a:lnTo>
                    <a:pt x="80" y="679"/>
                  </a:lnTo>
                  <a:lnTo>
                    <a:pt x="78" y="679"/>
                  </a:lnTo>
                  <a:lnTo>
                    <a:pt x="78" y="677"/>
                  </a:lnTo>
                  <a:lnTo>
                    <a:pt x="78" y="675"/>
                  </a:lnTo>
                  <a:lnTo>
                    <a:pt x="78" y="673"/>
                  </a:lnTo>
                  <a:lnTo>
                    <a:pt x="78" y="671"/>
                  </a:lnTo>
                  <a:lnTo>
                    <a:pt x="76" y="671"/>
                  </a:lnTo>
                  <a:lnTo>
                    <a:pt x="78" y="667"/>
                  </a:lnTo>
                  <a:lnTo>
                    <a:pt x="78" y="665"/>
                  </a:lnTo>
                  <a:lnTo>
                    <a:pt x="80" y="665"/>
                  </a:lnTo>
                  <a:lnTo>
                    <a:pt x="80" y="663"/>
                  </a:lnTo>
                  <a:lnTo>
                    <a:pt x="82" y="663"/>
                  </a:lnTo>
                  <a:lnTo>
                    <a:pt x="84" y="663"/>
                  </a:lnTo>
                  <a:lnTo>
                    <a:pt x="80" y="663"/>
                  </a:lnTo>
                  <a:lnTo>
                    <a:pt x="78" y="663"/>
                  </a:lnTo>
                  <a:lnTo>
                    <a:pt x="78" y="665"/>
                  </a:lnTo>
                  <a:lnTo>
                    <a:pt x="76" y="665"/>
                  </a:lnTo>
                  <a:lnTo>
                    <a:pt x="76" y="663"/>
                  </a:lnTo>
                  <a:lnTo>
                    <a:pt x="74" y="659"/>
                  </a:lnTo>
                  <a:lnTo>
                    <a:pt x="74" y="657"/>
                  </a:lnTo>
                  <a:lnTo>
                    <a:pt x="76" y="657"/>
                  </a:lnTo>
                  <a:lnTo>
                    <a:pt x="78" y="655"/>
                  </a:lnTo>
                  <a:lnTo>
                    <a:pt x="80" y="655"/>
                  </a:lnTo>
                  <a:lnTo>
                    <a:pt x="82" y="655"/>
                  </a:lnTo>
                  <a:lnTo>
                    <a:pt x="82" y="657"/>
                  </a:lnTo>
                  <a:lnTo>
                    <a:pt x="84" y="657"/>
                  </a:lnTo>
                  <a:lnTo>
                    <a:pt x="86" y="659"/>
                  </a:lnTo>
                  <a:lnTo>
                    <a:pt x="88" y="659"/>
                  </a:lnTo>
                  <a:lnTo>
                    <a:pt x="88" y="657"/>
                  </a:lnTo>
                  <a:lnTo>
                    <a:pt x="86" y="657"/>
                  </a:lnTo>
                  <a:lnTo>
                    <a:pt x="84" y="657"/>
                  </a:lnTo>
                  <a:lnTo>
                    <a:pt x="84" y="655"/>
                  </a:lnTo>
                  <a:lnTo>
                    <a:pt x="82" y="655"/>
                  </a:lnTo>
                  <a:lnTo>
                    <a:pt x="80" y="655"/>
                  </a:lnTo>
                  <a:lnTo>
                    <a:pt x="78" y="653"/>
                  </a:lnTo>
                  <a:lnTo>
                    <a:pt x="78" y="655"/>
                  </a:lnTo>
                  <a:lnTo>
                    <a:pt x="76" y="655"/>
                  </a:lnTo>
                  <a:lnTo>
                    <a:pt x="76" y="653"/>
                  </a:lnTo>
                  <a:lnTo>
                    <a:pt x="74" y="653"/>
                  </a:lnTo>
                  <a:lnTo>
                    <a:pt x="74" y="651"/>
                  </a:lnTo>
                  <a:lnTo>
                    <a:pt x="76" y="651"/>
                  </a:lnTo>
                  <a:lnTo>
                    <a:pt x="74" y="651"/>
                  </a:lnTo>
                  <a:lnTo>
                    <a:pt x="74" y="649"/>
                  </a:lnTo>
                  <a:lnTo>
                    <a:pt x="74" y="647"/>
                  </a:lnTo>
                  <a:lnTo>
                    <a:pt x="76" y="649"/>
                  </a:lnTo>
                  <a:lnTo>
                    <a:pt x="78" y="647"/>
                  </a:lnTo>
                  <a:lnTo>
                    <a:pt x="82" y="645"/>
                  </a:lnTo>
                  <a:lnTo>
                    <a:pt x="84" y="643"/>
                  </a:lnTo>
                  <a:lnTo>
                    <a:pt x="84" y="641"/>
                  </a:lnTo>
                  <a:lnTo>
                    <a:pt x="84" y="637"/>
                  </a:lnTo>
                  <a:lnTo>
                    <a:pt x="84" y="635"/>
                  </a:lnTo>
                  <a:lnTo>
                    <a:pt x="84" y="633"/>
                  </a:lnTo>
                  <a:lnTo>
                    <a:pt x="82" y="635"/>
                  </a:lnTo>
                  <a:lnTo>
                    <a:pt x="78" y="635"/>
                  </a:lnTo>
                  <a:lnTo>
                    <a:pt x="76" y="633"/>
                  </a:lnTo>
                  <a:lnTo>
                    <a:pt x="74" y="631"/>
                  </a:lnTo>
                  <a:lnTo>
                    <a:pt x="72" y="631"/>
                  </a:lnTo>
                  <a:lnTo>
                    <a:pt x="70" y="631"/>
                  </a:lnTo>
                  <a:lnTo>
                    <a:pt x="68" y="629"/>
                  </a:lnTo>
                  <a:lnTo>
                    <a:pt x="68" y="627"/>
                  </a:lnTo>
                  <a:lnTo>
                    <a:pt x="70" y="625"/>
                  </a:lnTo>
                  <a:lnTo>
                    <a:pt x="70" y="623"/>
                  </a:lnTo>
                  <a:lnTo>
                    <a:pt x="70" y="621"/>
                  </a:lnTo>
                  <a:lnTo>
                    <a:pt x="72" y="621"/>
                  </a:lnTo>
                  <a:lnTo>
                    <a:pt x="72" y="619"/>
                  </a:lnTo>
                  <a:lnTo>
                    <a:pt x="74" y="619"/>
                  </a:lnTo>
                  <a:lnTo>
                    <a:pt x="74" y="617"/>
                  </a:lnTo>
                  <a:lnTo>
                    <a:pt x="72" y="617"/>
                  </a:lnTo>
                  <a:lnTo>
                    <a:pt x="72" y="619"/>
                  </a:lnTo>
                  <a:lnTo>
                    <a:pt x="70" y="619"/>
                  </a:lnTo>
                  <a:lnTo>
                    <a:pt x="70" y="617"/>
                  </a:lnTo>
                  <a:lnTo>
                    <a:pt x="68" y="615"/>
                  </a:lnTo>
                  <a:lnTo>
                    <a:pt x="66" y="611"/>
                  </a:lnTo>
                  <a:lnTo>
                    <a:pt x="66" y="609"/>
                  </a:lnTo>
                  <a:lnTo>
                    <a:pt x="66" y="607"/>
                  </a:lnTo>
                  <a:lnTo>
                    <a:pt x="68" y="607"/>
                  </a:lnTo>
                  <a:lnTo>
                    <a:pt x="68" y="605"/>
                  </a:lnTo>
                  <a:lnTo>
                    <a:pt x="66" y="603"/>
                  </a:lnTo>
                  <a:lnTo>
                    <a:pt x="68" y="603"/>
                  </a:lnTo>
                  <a:lnTo>
                    <a:pt x="70" y="603"/>
                  </a:lnTo>
                  <a:lnTo>
                    <a:pt x="68" y="601"/>
                  </a:lnTo>
                  <a:lnTo>
                    <a:pt x="68" y="599"/>
                  </a:lnTo>
                  <a:lnTo>
                    <a:pt x="66" y="599"/>
                  </a:lnTo>
                  <a:lnTo>
                    <a:pt x="66" y="597"/>
                  </a:lnTo>
                  <a:lnTo>
                    <a:pt x="64" y="597"/>
                  </a:lnTo>
                  <a:lnTo>
                    <a:pt x="64" y="595"/>
                  </a:lnTo>
                  <a:lnTo>
                    <a:pt x="64" y="591"/>
                  </a:lnTo>
                  <a:lnTo>
                    <a:pt x="66" y="591"/>
                  </a:lnTo>
                  <a:lnTo>
                    <a:pt x="68" y="591"/>
                  </a:lnTo>
                  <a:lnTo>
                    <a:pt x="70" y="591"/>
                  </a:lnTo>
                  <a:lnTo>
                    <a:pt x="68" y="591"/>
                  </a:lnTo>
                  <a:lnTo>
                    <a:pt x="66" y="589"/>
                  </a:lnTo>
                  <a:lnTo>
                    <a:pt x="62" y="585"/>
                  </a:lnTo>
                  <a:lnTo>
                    <a:pt x="62" y="583"/>
                  </a:lnTo>
                  <a:lnTo>
                    <a:pt x="66" y="583"/>
                  </a:lnTo>
                  <a:lnTo>
                    <a:pt x="68" y="583"/>
                  </a:lnTo>
                  <a:lnTo>
                    <a:pt x="68" y="585"/>
                  </a:lnTo>
                  <a:lnTo>
                    <a:pt x="70" y="589"/>
                  </a:lnTo>
                  <a:lnTo>
                    <a:pt x="72" y="589"/>
                  </a:lnTo>
                  <a:lnTo>
                    <a:pt x="70" y="587"/>
                  </a:lnTo>
                  <a:lnTo>
                    <a:pt x="68" y="583"/>
                  </a:lnTo>
                  <a:lnTo>
                    <a:pt x="68" y="581"/>
                  </a:lnTo>
                  <a:lnTo>
                    <a:pt x="66" y="581"/>
                  </a:lnTo>
                  <a:lnTo>
                    <a:pt x="66" y="579"/>
                  </a:lnTo>
                  <a:lnTo>
                    <a:pt x="66" y="577"/>
                  </a:lnTo>
                  <a:lnTo>
                    <a:pt x="64" y="577"/>
                  </a:lnTo>
                  <a:lnTo>
                    <a:pt x="64" y="579"/>
                  </a:lnTo>
                  <a:lnTo>
                    <a:pt x="62" y="579"/>
                  </a:lnTo>
                  <a:lnTo>
                    <a:pt x="60" y="577"/>
                  </a:lnTo>
                  <a:lnTo>
                    <a:pt x="58" y="577"/>
                  </a:lnTo>
                  <a:lnTo>
                    <a:pt x="58" y="575"/>
                  </a:lnTo>
                  <a:lnTo>
                    <a:pt x="60" y="571"/>
                  </a:lnTo>
                  <a:lnTo>
                    <a:pt x="62" y="571"/>
                  </a:lnTo>
                  <a:lnTo>
                    <a:pt x="64" y="571"/>
                  </a:lnTo>
                  <a:lnTo>
                    <a:pt x="66" y="571"/>
                  </a:lnTo>
                  <a:lnTo>
                    <a:pt x="66" y="569"/>
                  </a:lnTo>
                  <a:lnTo>
                    <a:pt x="66" y="565"/>
                  </a:lnTo>
                  <a:lnTo>
                    <a:pt x="64" y="565"/>
                  </a:lnTo>
                  <a:lnTo>
                    <a:pt x="66" y="569"/>
                  </a:lnTo>
                  <a:lnTo>
                    <a:pt x="64" y="571"/>
                  </a:lnTo>
                  <a:lnTo>
                    <a:pt x="62" y="571"/>
                  </a:lnTo>
                  <a:lnTo>
                    <a:pt x="60" y="571"/>
                  </a:lnTo>
                  <a:lnTo>
                    <a:pt x="60" y="569"/>
                  </a:lnTo>
                  <a:lnTo>
                    <a:pt x="58" y="569"/>
                  </a:lnTo>
                  <a:lnTo>
                    <a:pt x="58" y="567"/>
                  </a:lnTo>
                  <a:lnTo>
                    <a:pt x="56" y="567"/>
                  </a:lnTo>
                  <a:lnTo>
                    <a:pt x="56" y="565"/>
                  </a:lnTo>
                  <a:lnTo>
                    <a:pt x="54" y="565"/>
                  </a:lnTo>
                  <a:lnTo>
                    <a:pt x="52" y="565"/>
                  </a:lnTo>
                  <a:lnTo>
                    <a:pt x="52" y="567"/>
                  </a:lnTo>
                  <a:lnTo>
                    <a:pt x="50" y="567"/>
                  </a:lnTo>
                  <a:lnTo>
                    <a:pt x="52" y="569"/>
                  </a:lnTo>
                  <a:lnTo>
                    <a:pt x="52" y="571"/>
                  </a:lnTo>
                  <a:lnTo>
                    <a:pt x="50" y="573"/>
                  </a:lnTo>
                  <a:lnTo>
                    <a:pt x="48" y="573"/>
                  </a:lnTo>
                  <a:lnTo>
                    <a:pt x="46" y="573"/>
                  </a:lnTo>
                  <a:lnTo>
                    <a:pt x="44" y="573"/>
                  </a:lnTo>
                  <a:lnTo>
                    <a:pt x="42" y="573"/>
                  </a:lnTo>
                  <a:lnTo>
                    <a:pt x="42" y="571"/>
                  </a:lnTo>
                  <a:lnTo>
                    <a:pt x="42" y="569"/>
                  </a:lnTo>
                  <a:lnTo>
                    <a:pt x="44" y="569"/>
                  </a:lnTo>
                  <a:lnTo>
                    <a:pt x="44" y="567"/>
                  </a:lnTo>
                  <a:lnTo>
                    <a:pt x="44" y="569"/>
                  </a:lnTo>
                  <a:lnTo>
                    <a:pt x="42" y="569"/>
                  </a:lnTo>
                  <a:lnTo>
                    <a:pt x="40" y="569"/>
                  </a:lnTo>
                  <a:lnTo>
                    <a:pt x="40" y="567"/>
                  </a:lnTo>
                  <a:lnTo>
                    <a:pt x="36" y="565"/>
                  </a:lnTo>
                  <a:lnTo>
                    <a:pt x="36" y="563"/>
                  </a:lnTo>
                  <a:lnTo>
                    <a:pt x="36" y="561"/>
                  </a:lnTo>
                  <a:lnTo>
                    <a:pt x="34" y="559"/>
                  </a:lnTo>
                  <a:lnTo>
                    <a:pt x="32" y="559"/>
                  </a:lnTo>
                  <a:lnTo>
                    <a:pt x="32" y="557"/>
                  </a:lnTo>
                  <a:lnTo>
                    <a:pt x="32" y="555"/>
                  </a:lnTo>
                  <a:lnTo>
                    <a:pt x="30" y="555"/>
                  </a:lnTo>
                  <a:lnTo>
                    <a:pt x="30" y="553"/>
                  </a:lnTo>
                  <a:lnTo>
                    <a:pt x="30" y="547"/>
                  </a:lnTo>
                  <a:lnTo>
                    <a:pt x="32" y="545"/>
                  </a:lnTo>
                  <a:lnTo>
                    <a:pt x="32" y="543"/>
                  </a:lnTo>
                  <a:lnTo>
                    <a:pt x="30" y="541"/>
                  </a:lnTo>
                  <a:lnTo>
                    <a:pt x="30" y="535"/>
                  </a:lnTo>
                  <a:lnTo>
                    <a:pt x="30" y="533"/>
                  </a:lnTo>
                  <a:lnTo>
                    <a:pt x="30" y="531"/>
                  </a:lnTo>
                  <a:lnTo>
                    <a:pt x="28" y="531"/>
                  </a:lnTo>
                  <a:lnTo>
                    <a:pt x="28" y="529"/>
                  </a:lnTo>
                  <a:lnTo>
                    <a:pt x="32" y="529"/>
                  </a:lnTo>
                  <a:lnTo>
                    <a:pt x="34" y="529"/>
                  </a:lnTo>
                  <a:lnTo>
                    <a:pt x="34" y="527"/>
                  </a:lnTo>
                  <a:lnTo>
                    <a:pt x="34" y="525"/>
                  </a:lnTo>
                  <a:lnTo>
                    <a:pt x="34" y="521"/>
                  </a:lnTo>
                  <a:lnTo>
                    <a:pt x="34" y="519"/>
                  </a:lnTo>
                  <a:lnTo>
                    <a:pt x="34" y="517"/>
                  </a:lnTo>
                  <a:lnTo>
                    <a:pt x="34" y="515"/>
                  </a:lnTo>
                  <a:lnTo>
                    <a:pt x="32" y="513"/>
                  </a:lnTo>
                  <a:lnTo>
                    <a:pt x="30" y="509"/>
                  </a:lnTo>
                  <a:lnTo>
                    <a:pt x="28" y="507"/>
                  </a:lnTo>
                  <a:lnTo>
                    <a:pt x="24" y="501"/>
                  </a:lnTo>
                  <a:lnTo>
                    <a:pt x="22" y="499"/>
                  </a:lnTo>
                  <a:lnTo>
                    <a:pt x="22" y="497"/>
                  </a:lnTo>
                  <a:lnTo>
                    <a:pt x="20" y="495"/>
                  </a:lnTo>
                  <a:lnTo>
                    <a:pt x="20" y="493"/>
                  </a:lnTo>
                  <a:lnTo>
                    <a:pt x="20" y="491"/>
                  </a:lnTo>
                  <a:lnTo>
                    <a:pt x="20" y="489"/>
                  </a:lnTo>
                  <a:lnTo>
                    <a:pt x="20" y="485"/>
                  </a:lnTo>
                  <a:lnTo>
                    <a:pt x="18" y="483"/>
                  </a:lnTo>
                  <a:lnTo>
                    <a:pt x="18" y="481"/>
                  </a:lnTo>
                  <a:lnTo>
                    <a:pt x="16" y="481"/>
                  </a:lnTo>
                  <a:lnTo>
                    <a:pt x="14" y="479"/>
                  </a:lnTo>
                  <a:lnTo>
                    <a:pt x="14" y="477"/>
                  </a:lnTo>
                  <a:lnTo>
                    <a:pt x="12" y="475"/>
                  </a:lnTo>
                  <a:lnTo>
                    <a:pt x="12" y="473"/>
                  </a:lnTo>
                  <a:lnTo>
                    <a:pt x="14" y="473"/>
                  </a:lnTo>
                  <a:lnTo>
                    <a:pt x="14" y="471"/>
                  </a:lnTo>
                  <a:lnTo>
                    <a:pt x="12" y="471"/>
                  </a:lnTo>
                  <a:lnTo>
                    <a:pt x="12" y="469"/>
                  </a:lnTo>
                  <a:lnTo>
                    <a:pt x="10" y="469"/>
                  </a:lnTo>
                  <a:lnTo>
                    <a:pt x="10" y="467"/>
                  </a:lnTo>
                  <a:lnTo>
                    <a:pt x="10" y="465"/>
                  </a:lnTo>
                  <a:lnTo>
                    <a:pt x="10" y="463"/>
                  </a:lnTo>
                  <a:lnTo>
                    <a:pt x="12" y="463"/>
                  </a:lnTo>
                  <a:lnTo>
                    <a:pt x="12" y="465"/>
                  </a:lnTo>
                  <a:lnTo>
                    <a:pt x="14" y="465"/>
                  </a:lnTo>
                  <a:lnTo>
                    <a:pt x="16" y="465"/>
                  </a:lnTo>
                  <a:lnTo>
                    <a:pt x="18" y="465"/>
                  </a:lnTo>
                  <a:lnTo>
                    <a:pt x="18" y="463"/>
                  </a:lnTo>
                  <a:lnTo>
                    <a:pt x="18" y="461"/>
                  </a:lnTo>
                  <a:lnTo>
                    <a:pt x="18" y="459"/>
                  </a:lnTo>
                  <a:lnTo>
                    <a:pt x="18" y="453"/>
                  </a:lnTo>
                  <a:lnTo>
                    <a:pt x="18" y="455"/>
                  </a:lnTo>
                  <a:lnTo>
                    <a:pt x="20" y="455"/>
                  </a:lnTo>
                  <a:lnTo>
                    <a:pt x="20" y="453"/>
                  </a:lnTo>
                  <a:lnTo>
                    <a:pt x="20" y="449"/>
                  </a:lnTo>
                  <a:lnTo>
                    <a:pt x="20" y="447"/>
                  </a:lnTo>
                  <a:lnTo>
                    <a:pt x="20" y="445"/>
                  </a:lnTo>
                  <a:lnTo>
                    <a:pt x="20" y="439"/>
                  </a:lnTo>
                  <a:lnTo>
                    <a:pt x="20" y="437"/>
                  </a:lnTo>
                  <a:lnTo>
                    <a:pt x="20" y="435"/>
                  </a:lnTo>
                  <a:lnTo>
                    <a:pt x="22" y="433"/>
                  </a:lnTo>
                  <a:lnTo>
                    <a:pt x="22" y="431"/>
                  </a:lnTo>
                  <a:lnTo>
                    <a:pt x="22" y="429"/>
                  </a:lnTo>
                  <a:lnTo>
                    <a:pt x="20" y="427"/>
                  </a:lnTo>
                  <a:lnTo>
                    <a:pt x="20" y="425"/>
                  </a:lnTo>
                  <a:lnTo>
                    <a:pt x="22" y="425"/>
                  </a:lnTo>
                  <a:lnTo>
                    <a:pt x="22" y="421"/>
                  </a:lnTo>
                  <a:lnTo>
                    <a:pt x="22" y="419"/>
                  </a:lnTo>
                  <a:lnTo>
                    <a:pt x="24" y="419"/>
                  </a:lnTo>
                  <a:lnTo>
                    <a:pt x="24" y="417"/>
                  </a:lnTo>
                  <a:lnTo>
                    <a:pt x="26" y="415"/>
                  </a:lnTo>
                  <a:lnTo>
                    <a:pt x="26" y="413"/>
                  </a:lnTo>
                  <a:lnTo>
                    <a:pt x="26" y="411"/>
                  </a:lnTo>
                  <a:lnTo>
                    <a:pt x="26" y="409"/>
                  </a:lnTo>
                  <a:lnTo>
                    <a:pt x="26" y="407"/>
                  </a:lnTo>
                  <a:lnTo>
                    <a:pt x="26" y="405"/>
                  </a:lnTo>
                  <a:lnTo>
                    <a:pt x="26" y="403"/>
                  </a:lnTo>
                  <a:lnTo>
                    <a:pt x="26" y="401"/>
                  </a:lnTo>
                  <a:lnTo>
                    <a:pt x="26" y="399"/>
                  </a:lnTo>
                  <a:lnTo>
                    <a:pt x="26" y="397"/>
                  </a:lnTo>
                  <a:lnTo>
                    <a:pt x="26" y="395"/>
                  </a:lnTo>
                  <a:lnTo>
                    <a:pt x="24" y="395"/>
                  </a:lnTo>
                  <a:lnTo>
                    <a:pt x="24" y="393"/>
                  </a:lnTo>
                  <a:lnTo>
                    <a:pt x="26" y="389"/>
                  </a:lnTo>
                  <a:lnTo>
                    <a:pt x="26" y="387"/>
                  </a:lnTo>
                  <a:lnTo>
                    <a:pt x="26" y="385"/>
                  </a:lnTo>
                  <a:lnTo>
                    <a:pt x="26" y="383"/>
                  </a:lnTo>
                  <a:lnTo>
                    <a:pt x="28" y="383"/>
                  </a:lnTo>
                  <a:lnTo>
                    <a:pt x="28" y="381"/>
                  </a:lnTo>
                  <a:lnTo>
                    <a:pt x="28" y="379"/>
                  </a:lnTo>
                  <a:lnTo>
                    <a:pt x="28" y="377"/>
                  </a:lnTo>
                  <a:lnTo>
                    <a:pt x="26" y="375"/>
                  </a:lnTo>
                  <a:lnTo>
                    <a:pt x="26" y="371"/>
                  </a:lnTo>
                  <a:lnTo>
                    <a:pt x="24" y="367"/>
                  </a:lnTo>
                  <a:lnTo>
                    <a:pt x="26" y="367"/>
                  </a:lnTo>
                  <a:lnTo>
                    <a:pt x="28" y="365"/>
                  </a:lnTo>
                  <a:lnTo>
                    <a:pt x="28" y="363"/>
                  </a:lnTo>
                  <a:lnTo>
                    <a:pt x="28" y="361"/>
                  </a:lnTo>
                  <a:lnTo>
                    <a:pt x="28" y="359"/>
                  </a:lnTo>
                  <a:lnTo>
                    <a:pt x="28" y="357"/>
                  </a:lnTo>
                  <a:lnTo>
                    <a:pt x="26" y="355"/>
                  </a:lnTo>
                  <a:lnTo>
                    <a:pt x="28" y="353"/>
                  </a:lnTo>
                  <a:lnTo>
                    <a:pt x="28" y="351"/>
                  </a:lnTo>
                  <a:lnTo>
                    <a:pt x="26" y="349"/>
                  </a:lnTo>
                  <a:lnTo>
                    <a:pt x="24" y="349"/>
                  </a:lnTo>
                  <a:lnTo>
                    <a:pt x="24" y="347"/>
                  </a:lnTo>
                  <a:lnTo>
                    <a:pt x="22" y="345"/>
                  </a:lnTo>
                  <a:lnTo>
                    <a:pt x="22" y="343"/>
                  </a:lnTo>
                  <a:lnTo>
                    <a:pt x="22" y="341"/>
                  </a:lnTo>
                  <a:lnTo>
                    <a:pt x="22" y="339"/>
                  </a:lnTo>
                  <a:lnTo>
                    <a:pt x="22" y="337"/>
                  </a:lnTo>
                  <a:lnTo>
                    <a:pt x="22" y="335"/>
                  </a:lnTo>
                  <a:lnTo>
                    <a:pt x="20" y="335"/>
                  </a:lnTo>
                  <a:lnTo>
                    <a:pt x="20" y="333"/>
                  </a:lnTo>
                  <a:lnTo>
                    <a:pt x="20" y="331"/>
                  </a:lnTo>
                  <a:lnTo>
                    <a:pt x="18" y="325"/>
                  </a:lnTo>
                  <a:lnTo>
                    <a:pt x="16" y="323"/>
                  </a:lnTo>
                  <a:lnTo>
                    <a:pt x="16" y="321"/>
                  </a:lnTo>
                  <a:lnTo>
                    <a:pt x="16" y="319"/>
                  </a:lnTo>
                  <a:lnTo>
                    <a:pt x="14" y="317"/>
                  </a:lnTo>
                  <a:lnTo>
                    <a:pt x="14" y="315"/>
                  </a:lnTo>
                  <a:lnTo>
                    <a:pt x="12" y="313"/>
                  </a:lnTo>
                  <a:lnTo>
                    <a:pt x="12" y="311"/>
                  </a:lnTo>
                  <a:lnTo>
                    <a:pt x="12" y="309"/>
                  </a:lnTo>
                  <a:lnTo>
                    <a:pt x="12" y="307"/>
                  </a:lnTo>
                  <a:lnTo>
                    <a:pt x="12" y="303"/>
                  </a:lnTo>
                  <a:lnTo>
                    <a:pt x="12" y="301"/>
                  </a:lnTo>
                  <a:lnTo>
                    <a:pt x="12" y="303"/>
                  </a:lnTo>
                  <a:lnTo>
                    <a:pt x="14" y="303"/>
                  </a:lnTo>
                  <a:lnTo>
                    <a:pt x="14" y="301"/>
                  </a:lnTo>
                  <a:lnTo>
                    <a:pt x="16" y="299"/>
                  </a:lnTo>
                  <a:lnTo>
                    <a:pt x="18" y="293"/>
                  </a:lnTo>
                  <a:lnTo>
                    <a:pt x="16" y="291"/>
                  </a:lnTo>
                  <a:lnTo>
                    <a:pt x="16" y="289"/>
                  </a:lnTo>
                  <a:lnTo>
                    <a:pt x="14" y="285"/>
                  </a:lnTo>
                  <a:lnTo>
                    <a:pt x="14" y="283"/>
                  </a:lnTo>
                  <a:lnTo>
                    <a:pt x="14" y="281"/>
                  </a:lnTo>
                  <a:lnTo>
                    <a:pt x="14" y="279"/>
                  </a:lnTo>
                  <a:lnTo>
                    <a:pt x="12" y="277"/>
                  </a:lnTo>
                  <a:lnTo>
                    <a:pt x="10" y="277"/>
                  </a:lnTo>
                  <a:lnTo>
                    <a:pt x="10" y="275"/>
                  </a:lnTo>
                  <a:lnTo>
                    <a:pt x="10" y="273"/>
                  </a:lnTo>
                  <a:lnTo>
                    <a:pt x="8" y="271"/>
                  </a:lnTo>
                  <a:lnTo>
                    <a:pt x="8" y="269"/>
                  </a:lnTo>
                  <a:lnTo>
                    <a:pt x="8" y="267"/>
                  </a:lnTo>
                  <a:lnTo>
                    <a:pt x="10" y="267"/>
                  </a:lnTo>
                  <a:lnTo>
                    <a:pt x="12" y="265"/>
                  </a:lnTo>
                  <a:lnTo>
                    <a:pt x="12" y="263"/>
                  </a:lnTo>
                  <a:lnTo>
                    <a:pt x="12" y="261"/>
                  </a:lnTo>
                  <a:lnTo>
                    <a:pt x="12" y="259"/>
                  </a:lnTo>
                  <a:lnTo>
                    <a:pt x="12" y="257"/>
                  </a:lnTo>
                  <a:lnTo>
                    <a:pt x="12" y="253"/>
                  </a:lnTo>
                  <a:lnTo>
                    <a:pt x="12" y="251"/>
                  </a:lnTo>
                  <a:lnTo>
                    <a:pt x="12" y="247"/>
                  </a:lnTo>
                  <a:lnTo>
                    <a:pt x="12" y="245"/>
                  </a:lnTo>
                  <a:lnTo>
                    <a:pt x="12" y="243"/>
                  </a:lnTo>
                  <a:lnTo>
                    <a:pt x="12" y="241"/>
                  </a:lnTo>
                  <a:lnTo>
                    <a:pt x="14" y="239"/>
                  </a:lnTo>
                  <a:lnTo>
                    <a:pt x="16" y="239"/>
                  </a:lnTo>
                  <a:lnTo>
                    <a:pt x="16" y="235"/>
                  </a:lnTo>
                  <a:lnTo>
                    <a:pt x="14" y="235"/>
                  </a:lnTo>
                  <a:lnTo>
                    <a:pt x="14" y="233"/>
                  </a:lnTo>
                  <a:lnTo>
                    <a:pt x="14" y="231"/>
                  </a:lnTo>
                  <a:lnTo>
                    <a:pt x="12" y="227"/>
                  </a:lnTo>
                  <a:lnTo>
                    <a:pt x="12" y="225"/>
                  </a:lnTo>
                  <a:lnTo>
                    <a:pt x="14" y="225"/>
                  </a:lnTo>
                  <a:lnTo>
                    <a:pt x="14" y="227"/>
                  </a:lnTo>
                  <a:lnTo>
                    <a:pt x="14" y="225"/>
                  </a:lnTo>
                  <a:lnTo>
                    <a:pt x="16" y="223"/>
                  </a:lnTo>
                  <a:lnTo>
                    <a:pt x="14" y="221"/>
                  </a:lnTo>
                  <a:lnTo>
                    <a:pt x="14" y="219"/>
                  </a:lnTo>
                  <a:lnTo>
                    <a:pt x="16" y="215"/>
                  </a:lnTo>
                  <a:lnTo>
                    <a:pt x="16" y="211"/>
                  </a:lnTo>
                  <a:lnTo>
                    <a:pt x="16" y="209"/>
                  </a:lnTo>
                  <a:lnTo>
                    <a:pt x="14" y="205"/>
                  </a:lnTo>
                  <a:lnTo>
                    <a:pt x="14" y="203"/>
                  </a:lnTo>
                  <a:lnTo>
                    <a:pt x="14" y="201"/>
                  </a:lnTo>
                  <a:lnTo>
                    <a:pt x="14" y="199"/>
                  </a:lnTo>
                  <a:lnTo>
                    <a:pt x="12" y="197"/>
                  </a:lnTo>
                  <a:lnTo>
                    <a:pt x="12" y="195"/>
                  </a:lnTo>
                  <a:lnTo>
                    <a:pt x="12" y="193"/>
                  </a:lnTo>
                  <a:lnTo>
                    <a:pt x="14" y="189"/>
                  </a:lnTo>
                  <a:lnTo>
                    <a:pt x="14" y="187"/>
                  </a:lnTo>
                  <a:lnTo>
                    <a:pt x="16" y="187"/>
                  </a:lnTo>
                  <a:lnTo>
                    <a:pt x="16" y="185"/>
                  </a:lnTo>
                  <a:lnTo>
                    <a:pt x="16" y="183"/>
                  </a:lnTo>
                  <a:lnTo>
                    <a:pt x="16" y="181"/>
                  </a:lnTo>
                  <a:lnTo>
                    <a:pt x="16" y="179"/>
                  </a:lnTo>
                  <a:lnTo>
                    <a:pt x="14" y="179"/>
                  </a:lnTo>
                  <a:lnTo>
                    <a:pt x="14" y="175"/>
                  </a:lnTo>
                  <a:lnTo>
                    <a:pt x="14" y="173"/>
                  </a:lnTo>
                  <a:lnTo>
                    <a:pt x="12" y="173"/>
                  </a:lnTo>
                  <a:lnTo>
                    <a:pt x="12" y="171"/>
                  </a:lnTo>
                  <a:lnTo>
                    <a:pt x="12" y="167"/>
                  </a:lnTo>
                  <a:lnTo>
                    <a:pt x="12" y="163"/>
                  </a:lnTo>
                  <a:lnTo>
                    <a:pt x="12" y="161"/>
                  </a:lnTo>
                  <a:lnTo>
                    <a:pt x="10" y="161"/>
                  </a:lnTo>
                  <a:lnTo>
                    <a:pt x="12" y="159"/>
                  </a:lnTo>
                  <a:lnTo>
                    <a:pt x="12" y="157"/>
                  </a:lnTo>
                  <a:lnTo>
                    <a:pt x="12" y="155"/>
                  </a:lnTo>
                  <a:lnTo>
                    <a:pt x="10" y="155"/>
                  </a:lnTo>
                  <a:lnTo>
                    <a:pt x="10" y="153"/>
                  </a:lnTo>
                  <a:lnTo>
                    <a:pt x="10" y="149"/>
                  </a:lnTo>
                  <a:lnTo>
                    <a:pt x="10" y="147"/>
                  </a:lnTo>
                  <a:lnTo>
                    <a:pt x="12" y="147"/>
                  </a:lnTo>
                  <a:lnTo>
                    <a:pt x="12" y="145"/>
                  </a:lnTo>
                  <a:lnTo>
                    <a:pt x="12" y="143"/>
                  </a:lnTo>
                  <a:lnTo>
                    <a:pt x="12" y="141"/>
                  </a:lnTo>
                  <a:lnTo>
                    <a:pt x="10" y="141"/>
                  </a:lnTo>
                  <a:lnTo>
                    <a:pt x="10" y="139"/>
                  </a:lnTo>
                  <a:lnTo>
                    <a:pt x="10" y="141"/>
                  </a:lnTo>
                  <a:lnTo>
                    <a:pt x="8" y="141"/>
                  </a:lnTo>
                  <a:lnTo>
                    <a:pt x="6" y="141"/>
                  </a:lnTo>
                  <a:lnTo>
                    <a:pt x="8" y="139"/>
                  </a:lnTo>
                  <a:lnTo>
                    <a:pt x="6" y="135"/>
                  </a:lnTo>
                  <a:lnTo>
                    <a:pt x="6" y="131"/>
                  </a:lnTo>
                  <a:lnTo>
                    <a:pt x="8" y="129"/>
                  </a:lnTo>
                  <a:lnTo>
                    <a:pt x="8" y="131"/>
                  </a:lnTo>
                  <a:lnTo>
                    <a:pt x="10" y="131"/>
                  </a:lnTo>
                  <a:lnTo>
                    <a:pt x="12" y="129"/>
                  </a:lnTo>
                  <a:lnTo>
                    <a:pt x="12" y="127"/>
                  </a:lnTo>
                  <a:lnTo>
                    <a:pt x="12" y="125"/>
                  </a:lnTo>
                  <a:lnTo>
                    <a:pt x="12" y="123"/>
                  </a:lnTo>
                  <a:lnTo>
                    <a:pt x="12" y="121"/>
                  </a:lnTo>
                  <a:lnTo>
                    <a:pt x="12" y="117"/>
                  </a:lnTo>
                  <a:lnTo>
                    <a:pt x="12" y="113"/>
                  </a:lnTo>
                  <a:lnTo>
                    <a:pt x="12" y="111"/>
                  </a:lnTo>
                  <a:lnTo>
                    <a:pt x="12" y="109"/>
                  </a:lnTo>
                  <a:lnTo>
                    <a:pt x="12" y="107"/>
                  </a:lnTo>
                  <a:lnTo>
                    <a:pt x="12" y="101"/>
                  </a:lnTo>
                  <a:lnTo>
                    <a:pt x="12" y="100"/>
                  </a:lnTo>
                  <a:lnTo>
                    <a:pt x="12" y="98"/>
                  </a:lnTo>
                  <a:lnTo>
                    <a:pt x="12" y="96"/>
                  </a:lnTo>
                  <a:lnTo>
                    <a:pt x="14" y="92"/>
                  </a:lnTo>
                  <a:lnTo>
                    <a:pt x="12" y="92"/>
                  </a:lnTo>
                  <a:lnTo>
                    <a:pt x="12" y="90"/>
                  </a:lnTo>
                  <a:lnTo>
                    <a:pt x="10" y="86"/>
                  </a:lnTo>
                  <a:lnTo>
                    <a:pt x="10" y="84"/>
                  </a:lnTo>
                  <a:lnTo>
                    <a:pt x="10" y="82"/>
                  </a:lnTo>
                  <a:lnTo>
                    <a:pt x="10" y="80"/>
                  </a:lnTo>
                  <a:lnTo>
                    <a:pt x="10" y="78"/>
                  </a:lnTo>
                  <a:lnTo>
                    <a:pt x="8" y="78"/>
                  </a:lnTo>
                  <a:lnTo>
                    <a:pt x="8" y="70"/>
                  </a:lnTo>
                  <a:lnTo>
                    <a:pt x="8" y="68"/>
                  </a:lnTo>
                  <a:lnTo>
                    <a:pt x="8" y="66"/>
                  </a:lnTo>
                  <a:lnTo>
                    <a:pt x="8" y="64"/>
                  </a:lnTo>
                  <a:lnTo>
                    <a:pt x="8" y="62"/>
                  </a:lnTo>
                  <a:lnTo>
                    <a:pt x="8" y="60"/>
                  </a:lnTo>
                  <a:lnTo>
                    <a:pt x="8" y="58"/>
                  </a:lnTo>
                  <a:lnTo>
                    <a:pt x="6" y="54"/>
                  </a:lnTo>
                  <a:lnTo>
                    <a:pt x="6" y="52"/>
                  </a:lnTo>
                  <a:lnTo>
                    <a:pt x="4" y="48"/>
                  </a:lnTo>
                  <a:lnTo>
                    <a:pt x="4" y="44"/>
                  </a:lnTo>
                  <a:lnTo>
                    <a:pt x="2" y="42"/>
                  </a:lnTo>
                  <a:lnTo>
                    <a:pt x="2" y="40"/>
                  </a:lnTo>
                  <a:lnTo>
                    <a:pt x="2" y="38"/>
                  </a:lnTo>
                  <a:lnTo>
                    <a:pt x="2" y="32"/>
                  </a:lnTo>
                  <a:lnTo>
                    <a:pt x="2" y="30"/>
                  </a:lnTo>
                  <a:lnTo>
                    <a:pt x="2" y="26"/>
                  </a:lnTo>
                  <a:lnTo>
                    <a:pt x="2" y="24"/>
                  </a:lnTo>
                  <a:lnTo>
                    <a:pt x="2" y="22"/>
                  </a:lnTo>
                  <a:lnTo>
                    <a:pt x="0" y="22"/>
                  </a:lnTo>
                  <a:lnTo>
                    <a:pt x="0" y="20"/>
                  </a:lnTo>
                  <a:lnTo>
                    <a:pt x="2" y="20"/>
                  </a:lnTo>
                  <a:lnTo>
                    <a:pt x="4" y="20"/>
                  </a:lnTo>
                  <a:lnTo>
                    <a:pt x="6" y="20"/>
                  </a:lnTo>
                  <a:lnTo>
                    <a:pt x="6" y="18"/>
                  </a:lnTo>
                  <a:lnTo>
                    <a:pt x="8" y="18"/>
                  </a:lnTo>
                  <a:lnTo>
                    <a:pt x="8" y="16"/>
                  </a:lnTo>
                  <a:lnTo>
                    <a:pt x="10" y="16"/>
                  </a:lnTo>
                  <a:lnTo>
                    <a:pt x="10" y="14"/>
                  </a:lnTo>
                  <a:lnTo>
                    <a:pt x="10" y="12"/>
                  </a:lnTo>
                  <a:lnTo>
                    <a:pt x="8" y="8"/>
                  </a:lnTo>
                  <a:lnTo>
                    <a:pt x="8" y="6"/>
                  </a:lnTo>
                  <a:lnTo>
                    <a:pt x="8" y="4"/>
                  </a:lnTo>
                  <a:lnTo>
                    <a:pt x="10" y="4"/>
                  </a:lnTo>
                  <a:lnTo>
                    <a:pt x="12" y="4"/>
                  </a:lnTo>
                  <a:lnTo>
                    <a:pt x="14" y="0"/>
                  </a:lnTo>
                  <a:lnTo>
                    <a:pt x="16" y="4"/>
                  </a:lnTo>
                  <a:lnTo>
                    <a:pt x="18" y="6"/>
                  </a:lnTo>
                  <a:lnTo>
                    <a:pt x="20" y="8"/>
                  </a:lnTo>
                  <a:lnTo>
                    <a:pt x="20" y="10"/>
                  </a:lnTo>
                  <a:lnTo>
                    <a:pt x="20" y="12"/>
                  </a:lnTo>
                  <a:lnTo>
                    <a:pt x="24" y="14"/>
                  </a:lnTo>
                  <a:lnTo>
                    <a:pt x="26" y="14"/>
                  </a:lnTo>
                  <a:lnTo>
                    <a:pt x="24" y="16"/>
                  </a:lnTo>
                  <a:lnTo>
                    <a:pt x="24" y="18"/>
                  </a:lnTo>
                  <a:lnTo>
                    <a:pt x="26" y="18"/>
                  </a:lnTo>
                  <a:lnTo>
                    <a:pt x="26" y="20"/>
                  </a:lnTo>
                  <a:lnTo>
                    <a:pt x="26" y="22"/>
                  </a:lnTo>
                  <a:lnTo>
                    <a:pt x="28" y="24"/>
                  </a:lnTo>
                  <a:lnTo>
                    <a:pt x="28" y="26"/>
                  </a:lnTo>
                  <a:lnTo>
                    <a:pt x="28" y="28"/>
                  </a:lnTo>
                  <a:lnTo>
                    <a:pt x="30" y="32"/>
                  </a:lnTo>
                  <a:lnTo>
                    <a:pt x="30" y="34"/>
                  </a:lnTo>
                  <a:lnTo>
                    <a:pt x="32" y="36"/>
                  </a:lnTo>
                  <a:lnTo>
                    <a:pt x="34" y="38"/>
                  </a:lnTo>
                  <a:lnTo>
                    <a:pt x="36" y="40"/>
                  </a:lnTo>
                  <a:lnTo>
                    <a:pt x="38" y="42"/>
                  </a:lnTo>
                  <a:lnTo>
                    <a:pt x="40" y="42"/>
                  </a:lnTo>
                  <a:lnTo>
                    <a:pt x="40" y="44"/>
                  </a:lnTo>
                  <a:lnTo>
                    <a:pt x="42" y="44"/>
                  </a:lnTo>
                  <a:lnTo>
                    <a:pt x="42" y="46"/>
                  </a:lnTo>
                  <a:lnTo>
                    <a:pt x="40" y="48"/>
                  </a:lnTo>
                  <a:lnTo>
                    <a:pt x="40" y="50"/>
                  </a:lnTo>
                  <a:lnTo>
                    <a:pt x="38" y="52"/>
                  </a:lnTo>
                  <a:lnTo>
                    <a:pt x="38" y="54"/>
                  </a:lnTo>
                  <a:lnTo>
                    <a:pt x="40" y="54"/>
                  </a:lnTo>
                  <a:lnTo>
                    <a:pt x="40" y="56"/>
                  </a:lnTo>
                  <a:lnTo>
                    <a:pt x="42" y="58"/>
                  </a:lnTo>
                  <a:lnTo>
                    <a:pt x="42" y="60"/>
                  </a:lnTo>
                  <a:lnTo>
                    <a:pt x="42" y="62"/>
                  </a:lnTo>
                  <a:lnTo>
                    <a:pt x="40" y="62"/>
                  </a:lnTo>
                  <a:lnTo>
                    <a:pt x="38" y="62"/>
                  </a:lnTo>
                  <a:lnTo>
                    <a:pt x="36" y="62"/>
                  </a:lnTo>
                  <a:lnTo>
                    <a:pt x="38" y="64"/>
                  </a:lnTo>
                  <a:lnTo>
                    <a:pt x="38" y="66"/>
                  </a:lnTo>
                  <a:lnTo>
                    <a:pt x="40" y="68"/>
                  </a:lnTo>
                  <a:lnTo>
                    <a:pt x="38" y="68"/>
                  </a:lnTo>
                  <a:lnTo>
                    <a:pt x="38" y="70"/>
                  </a:lnTo>
                  <a:lnTo>
                    <a:pt x="40" y="72"/>
                  </a:lnTo>
                  <a:lnTo>
                    <a:pt x="42" y="72"/>
                  </a:lnTo>
                  <a:lnTo>
                    <a:pt x="42" y="74"/>
                  </a:lnTo>
                  <a:lnTo>
                    <a:pt x="44" y="74"/>
                  </a:lnTo>
                  <a:lnTo>
                    <a:pt x="46" y="74"/>
                  </a:lnTo>
                  <a:lnTo>
                    <a:pt x="44" y="74"/>
                  </a:lnTo>
                  <a:lnTo>
                    <a:pt x="44" y="76"/>
                  </a:lnTo>
                  <a:lnTo>
                    <a:pt x="44" y="80"/>
                  </a:lnTo>
                  <a:lnTo>
                    <a:pt x="46" y="80"/>
                  </a:lnTo>
                  <a:lnTo>
                    <a:pt x="50" y="88"/>
                  </a:lnTo>
                  <a:lnTo>
                    <a:pt x="50" y="90"/>
                  </a:lnTo>
                  <a:lnTo>
                    <a:pt x="52" y="98"/>
                  </a:lnTo>
                  <a:lnTo>
                    <a:pt x="52" y="100"/>
                  </a:lnTo>
                  <a:lnTo>
                    <a:pt x="54" y="100"/>
                  </a:lnTo>
                  <a:lnTo>
                    <a:pt x="54" y="101"/>
                  </a:lnTo>
                  <a:lnTo>
                    <a:pt x="54" y="103"/>
                  </a:lnTo>
                  <a:lnTo>
                    <a:pt x="54" y="105"/>
                  </a:lnTo>
                  <a:lnTo>
                    <a:pt x="56" y="107"/>
                  </a:lnTo>
                  <a:lnTo>
                    <a:pt x="58" y="107"/>
                  </a:lnTo>
                  <a:lnTo>
                    <a:pt x="58" y="109"/>
                  </a:lnTo>
                  <a:lnTo>
                    <a:pt x="58" y="111"/>
                  </a:lnTo>
                  <a:lnTo>
                    <a:pt x="58" y="113"/>
                  </a:lnTo>
                  <a:lnTo>
                    <a:pt x="60" y="117"/>
                  </a:lnTo>
                  <a:lnTo>
                    <a:pt x="62" y="119"/>
                  </a:lnTo>
                  <a:lnTo>
                    <a:pt x="60" y="121"/>
                  </a:lnTo>
                  <a:lnTo>
                    <a:pt x="62" y="125"/>
                  </a:lnTo>
                  <a:lnTo>
                    <a:pt x="64" y="125"/>
                  </a:lnTo>
                  <a:lnTo>
                    <a:pt x="68" y="127"/>
                  </a:lnTo>
                  <a:lnTo>
                    <a:pt x="70" y="125"/>
                  </a:lnTo>
                  <a:lnTo>
                    <a:pt x="74" y="125"/>
                  </a:lnTo>
                  <a:lnTo>
                    <a:pt x="76" y="125"/>
                  </a:lnTo>
                  <a:lnTo>
                    <a:pt x="78" y="127"/>
                  </a:lnTo>
                  <a:lnTo>
                    <a:pt x="80" y="129"/>
                  </a:lnTo>
                  <a:lnTo>
                    <a:pt x="80" y="131"/>
                  </a:lnTo>
                  <a:lnTo>
                    <a:pt x="80" y="135"/>
                  </a:lnTo>
                  <a:lnTo>
                    <a:pt x="78" y="137"/>
                  </a:lnTo>
                  <a:lnTo>
                    <a:pt x="78" y="139"/>
                  </a:lnTo>
                  <a:lnTo>
                    <a:pt x="78" y="141"/>
                  </a:lnTo>
                  <a:lnTo>
                    <a:pt x="78" y="147"/>
                  </a:lnTo>
                  <a:lnTo>
                    <a:pt x="76" y="153"/>
                  </a:lnTo>
                  <a:lnTo>
                    <a:pt x="72" y="157"/>
                  </a:lnTo>
                  <a:lnTo>
                    <a:pt x="70" y="157"/>
                  </a:lnTo>
                  <a:lnTo>
                    <a:pt x="64" y="159"/>
                  </a:lnTo>
                  <a:lnTo>
                    <a:pt x="60" y="163"/>
                  </a:lnTo>
                  <a:lnTo>
                    <a:pt x="58" y="163"/>
                  </a:lnTo>
                  <a:lnTo>
                    <a:pt x="58" y="165"/>
                  </a:lnTo>
                  <a:lnTo>
                    <a:pt x="56" y="165"/>
                  </a:lnTo>
                  <a:lnTo>
                    <a:pt x="54" y="169"/>
                  </a:lnTo>
                  <a:lnTo>
                    <a:pt x="52" y="171"/>
                  </a:lnTo>
                  <a:lnTo>
                    <a:pt x="52" y="173"/>
                  </a:lnTo>
                  <a:lnTo>
                    <a:pt x="54" y="173"/>
                  </a:lnTo>
                  <a:lnTo>
                    <a:pt x="58" y="179"/>
                  </a:lnTo>
                  <a:lnTo>
                    <a:pt x="56" y="179"/>
                  </a:lnTo>
                  <a:lnTo>
                    <a:pt x="56" y="181"/>
                  </a:lnTo>
                  <a:lnTo>
                    <a:pt x="54" y="181"/>
                  </a:lnTo>
                  <a:lnTo>
                    <a:pt x="54" y="183"/>
                  </a:lnTo>
                  <a:lnTo>
                    <a:pt x="54" y="185"/>
                  </a:lnTo>
                  <a:lnTo>
                    <a:pt x="54" y="187"/>
                  </a:lnTo>
                  <a:lnTo>
                    <a:pt x="54" y="189"/>
                  </a:lnTo>
                  <a:lnTo>
                    <a:pt x="56" y="191"/>
                  </a:lnTo>
                  <a:lnTo>
                    <a:pt x="56" y="193"/>
                  </a:lnTo>
                  <a:lnTo>
                    <a:pt x="58" y="195"/>
                  </a:lnTo>
                  <a:lnTo>
                    <a:pt x="58" y="199"/>
                  </a:lnTo>
                  <a:lnTo>
                    <a:pt x="60" y="205"/>
                  </a:lnTo>
                  <a:lnTo>
                    <a:pt x="60" y="207"/>
                  </a:lnTo>
                  <a:lnTo>
                    <a:pt x="58" y="207"/>
                  </a:lnTo>
                  <a:lnTo>
                    <a:pt x="58" y="209"/>
                  </a:lnTo>
                  <a:lnTo>
                    <a:pt x="58" y="211"/>
                  </a:lnTo>
                  <a:lnTo>
                    <a:pt x="58" y="213"/>
                  </a:lnTo>
                  <a:lnTo>
                    <a:pt x="58" y="215"/>
                  </a:lnTo>
                  <a:lnTo>
                    <a:pt x="60" y="215"/>
                  </a:lnTo>
                  <a:lnTo>
                    <a:pt x="60" y="217"/>
                  </a:lnTo>
                  <a:lnTo>
                    <a:pt x="62" y="217"/>
                  </a:lnTo>
                  <a:lnTo>
                    <a:pt x="62" y="219"/>
                  </a:lnTo>
                  <a:lnTo>
                    <a:pt x="66" y="221"/>
                  </a:lnTo>
                  <a:lnTo>
                    <a:pt x="66" y="223"/>
                  </a:lnTo>
                  <a:lnTo>
                    <a:pt x="64" y="225"/>
                  </a:lnTo>
                  <a:lnTo>
                    <a:pt x="60" y="227"/>
                  </a:lnTo>
                  <a:lnTo>
                    <a:pt x="58" y="227"/>
                  </a:lnTo>
                  <a:lnTo>
                    <a:pt x="58" y="225"/>
                  </a:lnTo>
                  <a:lnTo>
                    <a:pt x="56" y="225"/>
                  </a:lnTo>
                  <a:lnTo>
                    <a:pt x="56" y="227"/>
                  </a:lnTo>
                  <a:lnTo>
                    <a:pt x="54" y="227"/>
                  </a:lnTo>
                  <a:lnTo>
                    <a:pt x="54" y="229"/>
                  </a:lnTo>
                  <a:lnTo>
                    <a:pt x="54" y="231"/>
                  </a:lnTo>
                  <a:lnTo>
                    <a:pt x="54" y="233"/>
                  </a:lnTo>
                  <a:lnTo>
                    <a:pt x="52" y="237"/>
                  </a:lnTo>
                  <a:lnTo>
                    <a:pt x="52" y="239"/>
                  </a:lnTo>
                  <a:lnTo>
                    <a:pt x="52" y="241"/>
                  </a:lnTo>
                  <a:lnTo>
                    <a:pt x="52" y="243"/>
                  </a:lnTo>
                  <a:lnTo>
                    <a:pt x="52" y="245"/>
                  </a:lnTo>
                  <a:lnTo>
                    <a:pt x="52" y="247"/>
                  </a:lnTo>
                  <a:lnTo>
                    <a:pt x="50" y="247"/>
                  </a:lnTo>
                  <a:lnTo>
                    <a:pt x="50" y="249"/>
                  </a:lnTo>
                  <a:lnTo>
                    <a:pt x="50" y="251"/>
                  </a:lnTo>
                  <a:lnTo>
                    <a:pt x="50" y="253"/>
                  </a:lnTo>
                  <a:lnTo>
                    <a:pt x="46" y="255"/>
                  </a:lnTo>
                  <a:lnTo>
                    <a:pt x="46" y="257"/>
                  </a:lnTo>
                  <a:lnTo>
                    <a:pt x="44" y="257"/>
                  </a:lnTo>
                  <a:lnTo>
                    <a:pt x="46" y="261"/>
                  </a:lnTo>
                  <a:lnTo>
                    <a:pt x="46" y="263"/>
                  </a:lnTo>
                  <a:lnTo>
                    <a:pt x="44" y="263"/>
                  </a:lnTo>
                  <a:lnTo>
                    <a:pt x="44" y="265"/>
                  </a:lnTo>
                  <a:lnTo>
                    <a:pt x="44" y="267"/>
                  </a:lnTo>
                  <a:lnTo>
                    <a:pt x="44" y="271"/>
                  </a:lnTo>
                  <a:lnTo>
                    <a:pt x="44" y="273"/>
                  </a:lnTo>
                  <a:lnTo>
                    <a:pt x="42" y="273"/>
                  </a:lnTo>
                  <a:lnTo>
                    <a:pt x="42" y="275"/>
                  </a:lnTo>
                  <a:lnTo>
                    <a:pt x="40" y="277"/>
                  </a:lnTo>
                  <a:lnTo>
                    <a:pt x="40" y="279"/>
                  </a:lnTo>
                  <a:lnTo>
                    <a:pt x="42" y="279"/>
                  </a:lnTo>
                  <a:lnTo>
                    <a:pt x="42" y="281"/>
                  </a:lnTo>
                  <a:lnTo>
                    <a:pt x="44" y="283"/>
                  </a:lnTo>
                  <a:lnTo>
                    <a:pt x="44" y="285"/>
                  </a:lnTo>
                  <a:lnTo>
                    <a:pt x="44" y="287"/>
                  </a:lnTo>
                  <a:lnTo>
                    <a:pt x="44" y="289"/>
                  </a:lnTo>
                  <a:lnTo>
                    <a:pt x="46" y="291"/>
                  </a:lnTo>
                  <a:lnTo>
                    <a:pt x="46" y="293"/>
                  </a:lnTo>
                  <a:lnTo>
                    <a:pt x="46" y="295"/>
                  </a:lnTo>
                  <a:lnTo>
                    <a:pt x="48" y="297"/>
                  </a:lnTo>
                  <a:lnTo>
                    <a:pt x="48" y="299"/>
                  </a:lnTo>
                  <a:lnTo>
                    <a:pt x="48" y="303"/>
                  </a:lnTo>
                  <a:lnTo>
                    <a:pt x="48" y="305"/>
                  </a:lnTo>
                  <a:lnTo>
                    <a:pt x="46" y="305"/>
                  </a:lnTo>
                  <a:lnTo>
                    <a:pt x="44" y="305"/>
                  </a:lnTo>
                  <a:lnTo>
                    <a:pt x="42" y="309"/>
                  </a:lnTo>
                  <a:lnTo>
                    <a:pt x="42" y="311"/>
                  </a:lnTo>
                  <a:lnTo>
                    <a:pt x="42" y="315"/>
                  </a:lnTo>
                  <a:lnTo>
                    <a:pt x="42" y="317"/>
                  </a:lnTo>
                  <a:lnTo>
                    <a:pt x="44" y="317"/>
                  </a:lnTo>
                  <a:lnTo>
                    <a:pt x="44" y="319"/>
                  </a:lnTo>
                  <a:lnTo>
                    <a:pt x="42" y="321"/>
                  </a:lnTo>
                  <a:lnTo>
                    <a:pt x="40" y="321"/>
                  </a:lnTo>
                  <a:lnTo>
                    <a:pt x="40" y="323"/>
                  </a:lnTo>
                  <a:lnTo>
                    <a:pt x="40" y="325"/>
                  </a:lnTo>
                  <a:lnTo>
                    <a:pt x="40" y="327"/>
                  </a:lnTo>
                  <a:lnTo>
                    <a:pt x="40" y="329"/>
                  </a:lnTo>
                  <a:lnTo>
                    <a:pt x="40" y="331"/>
                  </a:lnTo>
                  <a:lnTo>
                    <a:pt x="44" y="339"/>
                  </a:lnTo>
                  <a:lnTo>
                    <a:pt x="46" y="339"/>
                  </a:lnTo>
                  <a:lnTo>
                    <a:pt x="48" y="339"/>
                  </a:lnTo>
                  <a:lnTo>
                    <a:pt x="48" y="341"/>
                  </a:lnTo>
                  <a:lnTo>
                    <a:pt x="50" y="341"/>
                  </a:lnTo>
                  <a:lnTo>
                    <a:pt x="50" y="343"/>
                  </a:lnTo>
                  <a:lnTo>
                    <a:pt x="48" y="343"/>
                  </a:lnTo>
                  <a:lnTo>
                    <a:pt x="48" y="345"/>
                  </a:lnTo>
                  <a:lnTo>
                    <a:pt x="48" y="347"/>
                  </a:lnTo>
                  <a:lnTo>
                    <a:pt x="48" y="349"/>
                  </a:lnTo>
                  <a:lnTo>
                    <a:pt x="50" y="349"/>
                  </a:lnTo>
                  <a:lnTo>
                    <a:pt x="50" y="351"/>
                  </a:lnTo>
                  <a:lnTo>
                    <a:pt x="52" y="355"/>
                  </a:lnTo>
                  <a:lnTo>
                    <a:pt x="52" y="357"/>
                  </a:lnTo>
                  <a:lnTo>
                    <a:pt x="52" y="359"/>
                  </a:lnTo>
                  <a:lnTo>
                    <a:pt x="54" y="361"/>
                  </a:lnTo>
                  <a:lnTo>
                    <a:pt x="56" y="363"/>
                  </a:lnTo>
                  <a:lnTo>
                    <a:pt x="58" y="363"/>
                  </a:lnTo>
                  <a:lnTo>
                    <a:pt x="56" y="363"/>
                  </a:lnTo>
                  <a:lnTo>
                    <a:pt x="56" y="365"/>
                  </a:lnTo>
                  <a:lnTo>
                    <a:pt x="56" y="367"/>
                  </a:lnTo>
                  <a:lnTo>
                    <a:pt x="56" y="369"/>
                  </a:lnTo>
                  <a:lnTo>
                    <a:pt x="58" y="373"/>
                  </a:lnTo>
                  <a:lnTo>
                    <a:pt x="60" y="373"/>
                  </a:lnTo>
                  <a:lnTo>
                    <a:pt x="60" y="371"/>
                  </a:lnTo>
                  <a:lnTo>
                    <a:pt x="62" y="371"/>
                  </a:lnTo>
                  <a:lnTo>
                    <a:pt x="64" y="373"/>
                  </a:lnTo>
                  <a:lnTo>
                    <a:pt x="64" y="375"/>
                  </a:lnTo>
                  <a:lnTo>
                    <a:pt x="64" y="377"/>
                  </a:lnTo>
                  <a:lnTo>
                    <a:pt x="64" y="379"/>
                  </a:lnTo>
                  <a:lnTo>
                    <a:pt x="64" y="385"/>
                  </a:lnTo>
                  <a:lnTo>
                    <a:pt x="64" y="387"/>
                  </a:lnTo>
                  <a:lnTo>
                    <a:pt x="66" y="393"/>
                  </a:lnTo>
                  <a:lnTo>
                    <a:pt x="68" y="395"/>
                  </a:lnTo>
                  <a:lnTo>
                    <a:pt x="66" y="397"/>
                  </a:lnTo>
                  <a:lnTo>
                    <a:pt x="64" y="397"/>
                  </a:lnTo>
                  <a:lnTo>
                    <a:pt x="64" y="399"/>
                  </a:lnTo>
                  <a:lnTo>
                    <a:pt x="64" y="403"/>
                  </a:lnTo>
                  <a:lnTo>
                    <a:pt x="62" y="403"/>
                  </a:lnTo>
                  <a:lnTo>
                    <a:pt x="62" y="407"/>
                  </a:lnTo>
                  <a:lnTo>
                    <a:pt x="62" y="411"/>
                  </a:lnTo>
                  <a:lnTo>
                    <a:pt x="62" y="413"/>
                  </a:lnTo>
                  <a:lnTo>
                    <a:pt x="62" y="415"/>
                  </a:lnTo>
                  <a:lnTo>
                    <a:pt x="62" y="417"/>
                  </a:lnTo>
                  <a:lnTo>
                    <a:pt x="60" y="417"/>
                  </a:lnTo>
                  <a:lnTo>
                    <a:pt x="58" y="417"/>
                  </a:lnTo>
                  <a:lnTo>
                    <a:pt x="58" y="419"/>
                  </a:lnTo>
                  <a:lnTo>
                    <a:pt x="60" y="419"/>
                  </a:lnTo>
                  <a:lnTo>
                    <a:pt x="62" y="421"/>
                  </a:lnTo>
                  <a:lnTo>
                    <a:pt x="64" y="425"/>
                  </a:lnTo>
                  <a:lnTo>
                    <a:pt x="64" y="427"/>
                  </a:lnTo>
                  <a:lnTo>
                    <a:pt x="64" y="429"/>
                  </a:lnTo>
                  <a:lnTo>
                    <a:pt x="66" y="431"/>
                  </a:lnTo>
                  <a:lnTo>
                    <a:pt x="66" y="433"/>
                  </a:lnTo>
                  <a:lnTo>
                    <a:pt x="66" y="435"/>
                  </a:lnTo>
                  <a:lnTo>
                    <a:pt x="66" y="437"/>
                  </a:lnTo>
                  <a:lnTo>
                    <a:pt x="68" y="439"/>
                  </a:lnTo>
                  <a:lnTo>
                    <a:pt x="66" y="441"/>
                  </a:lnTo>
                  <a:lnTo>
                    <a:pt x="64" y="441"/>
                  </a:lnTo>
                  <a:lnTo>
                    <a:pt x="62" y="443"/>
                  </a:lnTo>
                  <a:lnTo>
                    <a:pt x="62" y="445"/>
                  </a:lnTo>
                  <a:lnTo>
                    <a:pt x="62" y="447"/>
                  </a:lnTo>
                  <a:lnTo>
                    <a:pt x="58" y="449"/>
                  </a:lnTo>
                  <a:lnTo>
                    <a:pt x="56" y="449"/>
                  </a:lnTo>
                  <a:lnTo>
                    <a:pt x="56" y="451"/>
                  </a:lnTo>
                  <a:lnTo>
                    <a:pt x="56" y="455"/>
                  </a:lnTo>
                  <a:lnTo>
                    <a:pt x="56" y="457"/>
                  </a:lnTo>
                  <a:lnTo>
                    <a:pt x="58" y="459"/>
                  </a:lnTo>
                  <a:lnTo>
                    <a:pt x="60" y="463"/>
                  </a:lnTo>
                  <a:lnTo>
                    <a:pt x="60" y="465"/>
                  </a:lnTo>
                  <a:lnTo>
                    <a:pt x="58" y="467"/>
                  </a:lnTo>
                  <a:lnTo>
                    <a:pt x="60" y="469"/>
                  </a:lnTo>
                  <a:lnTo>
                    <a:pt x="62" y="471"/>
                  </a:lnTo>
                  <a:lnTo>
                    <a:pt x="62" y="473"/>
                  </a:lnTo>
                  <a:lnTo>
                    <a:pt x="62" y="475"/>
                  </a:lnTo>
                  <a:lnTo>
                    <a:pt x="62" y="477"/>
                  </a:lnTo>
                  <a:lnTo>
                    <a:pt x="62" y="479"/>
                  </a:lnTo>
                  <a:lnTo>
                    <a:pt x="64" y="479"/>
                  </a:lnTo>
                  <a:lnTo>
                    <a:pt x="64" y="481"/>
                  </a:lnTo>
                  <a:lnTo>
                    <a:pt x="68" y="485"/>
                  </a:lnTo>
                  <a:lnTo>
                    <a:pt x="68" y="487"/>
                  </a:lnTo>
                  <a:lnTo>
                    <a:pt x="68" y="489"/>
                  </a:lnTo>
                  <a:lnTo>
                    <a:pt x="68" y="491"/>
                  </a:lnTo>
                  <a:lnTo>
                    <a:pt x="70" y="495"/>
                  </a:lnTo>
                  <a:lnTo>
                    <a:pt x="72" y="495"/>
                  </a:lnTo>
                  <a:lnTo>
                    <a:pt x="72" y="497"/>
                  </a:lnTo>
                  <a:lnTo>
                    <a:pt x="74" y="497"/>
                  </a:lnTo>
                  <a:lnTo>
                    <a:pt x="74" y="499"/>
                  </a:lnTo>
                  <a:lnTo>
                    <a:pt x="74" y="501"/>
                  </a:lnTo>
                  <a:lnTo>
                    <a:pt x="74" y="503"/>
                  </a:lnTo>
                  <a:lnTo>
                    <a:pt x="72" y="503"/>
                  </a:lnTo>
                  <a:lnTo>
                    <a:pt x="70" y="503"/>
                  </a:lnTo>
                  <a:lnTo>
                    <a:pt x="68" y="505"/>
                  </a:lnTo>
                  <a:lnTo>
                    <a:pt x="66" y="505"/>
                  </a:lnTo>
                  <a:lnTo>
                    <a:pt x="66" y="507"/>
                  </a:lnTo>
                  <a:lnTo>
                    <a:pt x="66" y="509"/>
                  </a:lnTo>
                  <a:lnTo>
                    <a:pt x="68" y="513"/>
                  </a:lnTo>
                  <a:lnTo>
                    <a:pt x="68" y="515"/>
                  </a:lnTo>
                  <a:lnTo>
                    <a:pt x="68" y="517"/>
                  </a:lnTo>
                  <a:lnTo>
                    <a:pt x="68" y="521"/>
                  </a:lnTo>
                  <a:lnTo>
                    <a:pt x="66" y="521"/>
                  </a:lnTo>
                  <a:lnTo>
                    <a:pt x="64" y="521"/>
                  </a:lnTo>
                  <a:lnTo>
                    <a:pt x="64" y="523"/>
                  </a:lnTo>
                  <a:lnTo>
                    <a:pt x="64" y="525"/>
                  </a:lnTo>
                  <a:lnTo>
                    <a:pt x="66" y="527"/>
                  </a:lnTo>
                  <a:lnTo>
                    <a:pt x="68" y="529"/>
                  </a:lnTo>
                  <a:lnTo>
                    <a:pt x="68" y="533"/>
                  </a:lnTo>
                  <a:lnTo>
                    <a:pt x="66" y="533"/>
                  </a:lnTo>
                  <a:lnTo>
                    <a:pt x="66" y="537"/>
                  </a:lnTo>
                  <a:lnTo>
                    <a:pt x="68" y="539"/>
                  </a:lnTo>
                  <a:lnTo>
                    <a:pt x="68" y="537"/>
                  </a:lnTo>
                  <a:lnTo>
                    <a:pt x="70" y="539"/>
                  </a:lnTo>
                  <a:lnTo>
                    <a:pt x="70" y="541"/>
                  </a:lnTo>
                  <a:lnTo>
                    <a:pt x="68" y="541"/>
                  </a:lnTo>
                  <a:lnTo>
                    <a:pt x="68" y="545"/>
                  </a:lnTo>
                  <a:lnTo>
                    <a:pt x="68" y="547"/>
                  </a:lnTo>
                  <a:lnTo>
                    <a:pt x="68" y="549"/>
                  </a:lnTo>
                  <a:lnTo>
                    <a:pt x="68" y="551"/>
                  </a:lnTo>
                  <a:lnTo>
                    <a:pt x="70" y="553"/>
                  </a:lnTo>
                  <a:lnTo>
                    <a:pt x="72" y="555"/>
                  </a:lnTo>
                  <a:lnTo>
                    <a:pt x="72" y="559"/>
                  </a:lnTo>
                  <a:lnTo>
                    <a:pt x="72" y="561"/>
                  </a:lnTo>
                  <a:lnTo>
                    <a:pt x="72" y="563"/>
                  </a:lnTo>
                  <a:lnTo>
                    <a:pt x="74" y="563"/>
                  </a:lnTo>
                  <a:lnTo>
                    <a:pt x="74" y="565"/>
                  </a:lnTo>
                  <a:lnTo>
                    <a:pt x="76" y="567"/>
                  </a:lnTo>
                  <a:lnTo>
                    <a:pt x="74" y="569"/>
                  </a:lnTo>
                  <a:lnTo>
                    <a:pt x="76" y="569"/>
                  </a:lnTo>
                  <a:lnTo>
                    <a:pt x="78" y="573"/>
                  </a:lnTo>
                  <a:lnTo>
                    <a:pt x="78" y="575"/>
                  </a:lnTo>
                  <a:lnTo>
                    <a:pt x="80" y="575"/>
                  </a:lnTo>
                  <a:lnTo>
                    <a:pt x="80" y="577"/>
                  </a:lnTo>
                  <a:lnTo>
                    <a:pt x="82" y="579"/>
                  </a:lnTo>
                  <a:lnTo>
                    <a:pt x="82" y="581"/>
                  </a:lnTo>
                  <a:lnTo>
                    <a:pt x="80" y="583"/>
                  </a:lnTo>
                  <a:lnTo>
                    <a:pt x="78" y="583"/>
                  </a:lnTo>
                  <a:lnTo>
                    <a:pt x="78" y="581"/>
                  </a:lnTo>
                  <a:lnTo>
                    <a:pt x="76" y="581"/>
                  </a:lnTo>
                  <a:lnTo>
                    <a:pt x="76" y="585"/>
                  </a:lnTo>
                  <a:lnTo>
                    <a:pt x="76" y="587"/>
                  </a:lnTo>
                  <a:lnTo>
                    <a:pt x="78" y="587"/>
                  </a:lnTo>
                  <a:lnTo>
                    <a:pt x="78" y="591"/>
                  </a:lnTo>
                  <a:lnTo>
                    <a:pt x="78" y="593"/>
                  </a:lnTo>
                  <a:lnTo>
                    <a:pt x="78" y="595"/>
                  </a:lnTo>
                  <a:lnTo>
                    <a:pt x="80" y="595"/>
                  </a:lnTo>
                  <a:lnTo>
                    <a:pt x="80" y="597"/>
                  </a:lnTo>
                  <a:lnTo>
                    <a:pt x="80" y="599"/>
                  </a:lnTo>
                  <a:lnTo>
                    <a:pt x="80" y="601"/>
                  </a:lnTo>
                  <a:lnTo>
                    <a:pt x="82" y="603"/>
                  </a:lnTo>
                  <a:lnTo>
                    <a:pt x="84" y="603"/>
                  </a:lnTo>
                  <a:lnTo>
                    <a:pt x="86" y="603"/>
                  </a:lnTo>
                  <a:lnTo>
                    <a:pt x="88" y="603"/>
                  </a:lnTo>
                  <a:lnTo>
                    <a:pt x="90" y="605"/>
                  </a:lnTo>
                  <a:lnTo>
                    <a:pt x="92" y="607"/>
                  </a:lnTo>
                  <a:lnTo>
                    <a:pt x="90" y="607"/>
                  </a:lnTo>
                  <a:lnTo>
                    <a:pt x="88" y="609"/>
                  </a:lnTo>
                  <a:lnTo>
                    <a:pt x="88" y="611"/>
                  </a:lnTo>
                  <a:lnTo>
                    <a:pt x="90" y="611"/>
                  </a:lnTo>
                  <a:lnTo>
                    <a:pt x="90" y="613"/>
                  </a:lnTo>
                  <a:lnTo>
                    <a:pt x="94" y="615"/>
                  </a:lnTo>
                  <a:lnTo>
                    <a:pt x="96" y="617"/>
                  </a:lnTo>
                  <a:lnTo>
                    <a:pt x="94" y="617"/>
                  </a:lnTo>
                  <a:lnTo>
                    <a:pt x="94" y="619"/>
                  </a:lnTo>
                  <a:lnTo>
                    <a:pt x="96" y="621"/>
                  </a:lnTo>
                  <a:lnTo>
                    <a:pt x="98" y="623"/>
                  </a:lnTo>
                  <a:lnTo>
                    <a:pt x="98" y="627"/>
                  </a:lnTo>
                  <a:lnTo>
                    <a:pt x="96" y="629"/>
                  </a:lnTo>
                  <a:lnTo>
                    <a:pt x="98" y="629"/>
                  </a:lnTo>
                  <a:lnTo>
                    <a:pt x="98" y="633"/>
                  </a:lnTo>
                  <a:lnTo>
                    <a:pt x="98" y="635"/>
                  </a:lnTo>
                  <a:lnTo>
                    <a:pt x="100" y="635"/>
                  </a:lnTo>
                  <a:lnTo>
                    <a:pt x="102" y="635"/>
                  </a:lnTo>
                  <a:lnTo>
                    <a:pt x="104" y="635"/>
                  </a:lnTo>
                  <a:lnTo>
                    <a:pt x="106" y="635"/>
                  </a:lnTo>
                  <a:lnTo>
                    <a:pt x="110" y="635"/>
                  </a:lnTo>
                  <a:lnTo>
                    <a:pt x="112" y="637"/>
                  </a:lnTo>
                  <a:lnTo>
                    <a:pt x="112" y="639"/>
                  </a:lnTo>
                  <a:lnTo>
                    <a:pt x="110" y="639"/>
                  </a:lnTo>
                  <a:lnTo>
                    <a:pt x="110" y="641"/>
                  </a:lnTo>
                  <a:lnTo>
                    <a:pt x="112" y="641"/>
                  </a:lnTo>
                  <a:lnTo>
                    <a:pt x="112" y="643"/>
                  </a:lnTo>
                  <a:lnTo>
                    <a:pt x="112" y="645"/>
                  </a:lnTo>
                  <a:lnTo>
                    <a:pt x="110" y="645"/>
                  </a:lnTo>
                  <a:lnTo>
                    <a:pt x="110" y="643"/>
                  </a:lnTo>
                  <a:lnTo>
                    <a:pt x="108" y="643"/>
                  </a:lnTo>
                  <a:lnTo>
                    <a:pt x="106" y="643"/>
                  </a:lnTo>
                  <a:lnTo>
                    <a:pt x="104" y="643"/>
                  </a:lnTo>
                  <a:lnTo>
                    <a:pt x="102" y="643"/>
                  </a:lnTo>
                  <a:lnTo>
                    <a:pt x="100" y="643"/>
                  </a:lnTo>
                  <a:lnTo>
                    <a:pt x="98" y="643"/>
                  </a:lnTo>
                  <a:lnTo>
                    <a:pt x="98" y="647"/>
                  </a:lnTo>
                  <a:lnTo>
                    <a:pt x="100" y="647"/>
                  </a:lnTo>
                  <a:lnTo>
                    <a:pt x="102" y="647"/>
                  </a:lnTo>
                  <a:lnTo>
                    <a:pt x="104" y="647"/>
                  </a:lnTo>
                  <a:lnTo>
                    <a:pt x="106" y="649"/>
                  </a:lnTo>
                  <a:lnTo>
                    <a:pt x="108" y="649"/>
                  </a:lnTo>
                  <a:lnTo>
                    <a:pt x="110" y="651"/>
                  </a:lnTo>
                  <a:lnTo>
                    <a:pt x="114" y="653"/>
                  </a:lnTo>
                  <a:lnTo>
                    <a:pt x="114" y="655"/>
                  </a:lnTo>
                  <a:lnTo>
                    <a:pt x="114" y="659"/>
                  </a:lnTo>
                  <a:lnTo>
                    <a:pt x="110" y="659"/>
                  </a:lnTo>
                  <a:lnTo>
                    <a:pt x="108" y="659"/>
                  </a:lnTo>
                  <a:lnTo>
                    <a:pt x="108" y="661"/>
                  </a:lnTo>
                  <a:lnTo>
                    <a:pt x="108" y="663"/>
                  </a:lnTo>
                  <a:lnTo>
                    <a:pt x="108" y="665"/>
                  </a:lnTo>
                  <a:lnTo>
                    <a:pt x="110" y="667"/>
                  </a:lnTo>
                  <a:lnTo>
                    <a:pt x="112" y="667"/>
                  </a:lnTo>
                  <a:lnTo>
                    <a:pt x="112" y="669"/>
                  </a:lnTo>
                  <a:lnTo>
                    <a:pt x="114" y="669"/>
                  </a:lnTo>
                  <a:lnTo>
                    <a:pt x="114" y="671"/>
                  </a:lnTo>
                  <a:lnTo>
                    <a:pt x="114" y="673"/>
                  </a:lnTo>
                  <a:lnTo>
                    <a:pt x="112" y="673"/>
                  </a:lnTo>
                  <a:lnTo>
                    <a:pt x="112" y="675"/>
                  </a:lnTo>
                  <a:lnTo>
                    <a:pt x="110" y="675"/>
                  </a:lnTo>
                  <a:lnTo>
                    <a:pt x="112" y="675"/>
                  </a:lnTo>
                  <a:lnTo>
                    <a:pt x="112" y="677"/>
                  </a:lnTo>
                  <a:lnTo>
                    <a:pt x="114" y="677"/>
                  </a:lnTo>
                  <a:lnTo>
                    <a:pt x="116" y="681"/>
                  </a:lnTo>
                  <a:lnTo>
                    <a:pt x="118" y="683"/>
                  </a:lnTo>
                  <a:lnTo>
                    <a:pt x="118" y="685"/>
                  </a:lnTo>
                  <a:lnTo>
                    <a:pt x="120" y="687"/>
                  </a:lnTo>
                  <a:lnTo>
                    <a:pt x="120" y="689"/>
                  </a:lnTo>
                  <a:lnTo>
                    <a:pt x="118" y="689"/>
                  </a:lnTo>
                  <a:lnTo>
                    <a:pt x="118" y="691"/>
                  </a:lnTo>
                  <a:lnTo>
                    <a:pt x="116" y="691"/>
                  </a:lnTo>
                  <a:lnTo>
                    <a:pt x="116" y="697"/>
                  </a:lnTo>
                  <a:lnTo>
                    <a:pt x="118" y="697"/>
                  </a:lnTo>
                  <a:lnTo>
                    <a:pt x="120" y="699"/>
                  </a:lnTo>
                  <a:lnTo>
                    <a:pt x="118" y="699"/>
                  </a:lnTo>
                  <a:lnTo>
                    <a:pt x="118" y="701"/>
                  </a:lnTo>
                  <a:lnTo>
                    <a:pt x="116" y="703"/>
                  </a:lnTo>
                  <a:lnTo>
                    <a:pt x="114" y="703"/>
                  </a:lnTo>
                  <a:lnTo>
                    <a:pt x="114" y="705"/>
                  </a:lnTo>
                  <a:lnTo>
                    <a:pt x="114" y="707"/>
                  </a:lnTo>
                  <a:lnTo>
                    <a:pt x="114" y="709"/>
                  </a:lnTo>
                  <a:lnTo>
                    <a:pt x="114" y="711"/>
                  </a:lnTo>
                  <a:lnTo>
                    <a:pt x="114" y="715"/>
                  </a:lnTo>
                  <a:lnTo>
                    <a:pt x="114" y="717"/>
                  </a:lnTo>
                  <a:lnTo>
                    <a:pt x="116" y="717"/>
                  </a:lnTo>
                  <a:lnTo>
                    <a:pt x="118" y="717"/>
                  </a:lnTo>
                  <a:lnTo>
                    <a:pt x="120" y="719"/>
                  </a:lnTo>
                  <a:lnTo>
                    <a:pt x="120" y="721"/>
                  </a:lnTo>
                  <a:lnTo>
                    <a:pt x="122" y="725"/>
                  </a:lnTo>
                  <a:lnTo>
                    <a:pt x="120" y="727"/>
                  </a:lnTo>
                  <a:lnTo>
                    <a:pt x="118" y="727"/>
                  </a:lnTo>
                  <a:lnTo>
                    <a:pt x="118" y="729"/>
                  </a:lnTo>
                  <a:lnTo>
                    <a:pt x="118" y="731"/>
                  </a:lnTo>
                  <a:lnTo>
                    <a:pt x="120" y="731"/>
                  </a:lnTo>
                  <a:lnTo>
                    <a:pt x="120" y="733"/>
                  </a:lnTo>
                  <a:lnTo>
                    <a:pt x="120" y="735"/>
                  </a:lnTo>
                  <a:lnTo>
                    <a:pt x="122" y="735"/>
                  </a:lnTo>
                  <a:lnTo>
                    <a:pt x="122" y="737"/>
                  </a:lnTo>
                  <a:lnTo>
                    <a:pt x="120" y="737"/>
                  </a:lnTo>
                  <a:lnTo>
                    <a:pt x="120" y="739"/>
                  </a:lnTo>
                  <a:lnTo>
                    <a:pt x="118" y="739"/>
                  </a:lnTo>
                  <a:lnTo>
                    <a:pt x="118" y="741"/>
                  </a:lnTo>
                  <a:lnTo>
                    <a:pt x="116" y="741"/>
                  </a:lnTo>
                  <a:lnTo>
                    <a:pt x="114" y="741"/>
                  </a:lnTo>
                  <a:lnTo>
                    <a:pt x="114" y="743"/>
                  </a:lnTo>
                  <a:lnTo>
                    <a:pt x="114" y="747"/>
                  </a:lnTo>
                  <a:lnTo>
                    <a:pt x="116" y="747"/>
                  </a:lnTo>
                  <a:lnTo>
                    <a:pt x="114" y="747"/>
                  </a:lnTo>
                  <a:lnTo>
                    <a:pt x="110" y="747"/>
                  </a:lnTo>
                  <a:lnTo>
                    <a:pt x="108" y="747"/>
                  </a:lnTo>
                  <a:lnTo>
                    <a:pt x="108" y="749"/>
                  </a:lnTo>
                  <a:lnTo>
                    <a:pt x="108" y="751"/>
                  </a:lnTo>
                  <a:lnTo>
                    <a:pt x="108" y="753"/>
                  </a:lnTo>
                  <a:lnTo>
                    <a:pt x="110" y="753"/>
                  </a:lnTo>
                  <a:lnTo>
                    <a:pt x="114" y="757"/>
                  </a:lnTo>
                  <a:lnTo>
                    <a:pt x="114" y="759"/>
                  </a:lnTo>
                  <a:lnTo>
                    <a:pt x="112" y="759"/>
                  </a:lnTo>
                  <a:lnTo>
                    <a:pt x="112" y="761"/>
                  </a:lnTo>
                  <a:lnTo>
                    <a:pt x="114" y="761"/>
                  </a:lnTo>
                  <a:lnTo>
                    <a:pt x="114" y="763"/>
                  </a:lnTo>
                  <a:lnTo>
                    <a:pt x="116" y="763"/>
                  </a:lnTo>
                  <a:lnTo>
                    <a:pt x="116" y="765"/>
                  </a:lnTo>
                  <a:lnTo>
                    <a:pt x="116" y="767"/>
                  </a:lnTo>
                  <a:lnTo>
                    <a:pt x="118" y="767"/>
                  </a:lnTo>
                  <a:lnTo>
                    <a:pt x="120" y="769"/>
                  </a:lnTo>
                  <a:lnTo>
                    <a:pt x="122" y="771"/>
                  </a:lnTo>
                  <a:lnTo>
                    <a:pt x="124" y="775"/>
                  </a:lnTo>
                  <a:lnTo>
                    <a:pt x="126" y="777"/>
                  </a:lnTo>
                  <a:lnTo>
                    <a:pt x="128" y="781"/>
                  </a:lnTo>
                  <a:lnTo>
                    <a:pt x="130" y="781"/>
                  </a:lnTo>
                  <a:lnTo>
                    <a:pt x="132" y="781"/>
                  </a:lnTo>
                  <a:lnTo>
                    <a:pt x="132" y="779"/>
                  </a:lnTo>
                  <a:lnTo>
                    <a:pt x="134" y="777"/>
                  </a:lnTo>
                  <a:lnTo>
                    <a:pt x="136" y="777"/>
                  </a:lnTo>
                  <a:lnTo>
                    <a:pt x="136" y="779"/>
                  </a:lnTo>
                  <a:lnTo>
                    <a:pt x="138" y="779"/>
                  </a:lnTo>
                  <a:lnTo>
                    <a:pt x="138" y="777"/>
                  </a:lnTo>
                  <a:lnTo>
                    <a:pt x="140" y="777"/>
                  </a:lnTo>
                  <a:lnTo>
                    <a:pt x="142" y="777"/>
                  </a:lnTo>
                  <a:lnTo>
                    <a:pt x="144" y="779"/>
                  </a:lnTo>
                  <a:lnTo>
                    <a:pt x="144" y="781"/>
                  </a:lnTo>
                  <a:lnTo>
                    <a:pt x="146" y="783"/>
                  </a:lnTo>
                  <a:lnTo>
                    <a:pt x="146" y="787"/>
                  </a:lnTo>
                  <a:lnTo>
                    <a:pt x="146" y="789"/>
                  </a:lnTo>
                  <a:lnTo>
                    <a:pt x="146" y="791"/>
                  </a:lnTo>
                  <a:lnTo>
                    <a:pt x="148" y="791"/>
                  </a:lnTo>
                  <a:lnTo>
                    <a:pt x="148" y="793"/>
                  </a:lnTo>
                  <a:lnTo>
                    <a:pt x="148" y="795"/>
                  </a:lnTo>
                  <a:lnTo>
                    <a:pt x="150" y="797"/>
                  </a:lnTo>
                  <a:lnTo>
                    <a:pt x="148" y="797"/>
                  </a:lnTo>
                  <a:lnTo>
                    <a:pt x="152" y="801"/>
                  </a:lnTo>
                  <a:lnTo>
                    <a:pt x="154" y="801"/>
                  </a:lnTo>
                  <a:lnTo>
                    <a:pt x="154" y="803"/>
                  </a:lnTo>
                  <a:lnTo>
                    <a:pt x="156" y="803"/>
                  </a:lnTo>
                  <a:lnTo>
                    <a:pt x="160" y="805"/>
                  </a:lnTo>
                  <a:lnTo>
                    <a:pt x="160" y="807"/>
                  </a:lnTo>
                  <a:lnTo>
                    <a:pt x="162" y="809"/>
                  </a:lnTo>
                  <a:lnTo>
                    <a:pt x="166" y="809"/>
                  </a:lnTo>
                  <a:lnTo>
                    <a:pt x="174" y="809"/>
                  </a:lnTo>
                  <a:lnTo>
                    <a:pt x="186" y="809"/>
                  </a:lnTo>
                  <a:lnTo>
                    <a:pt x="190" y="809"/>
                  </a:lnTo>
                  <a:lnTo>
                    <a:pt x="194" y="809"/>
                  </a:lnTo>
                  <a:lnTo>
                    <a:pt x="196" y="809"/>
                  </a:lnTo>
                  <a:lnTo>
                    <a:pt x="198" y="809"/>
                  </a:lnTo>
                  <a:lnTo>
                    <a:pt x="200" y="811"/>
                  </a:lnTo>
                  <a:lnTo>
                    <a:pt x="208" y="811"/>
                  </a:lnTo>
                  <a:lnTo>
                    <a:pt x="210" y="811"/>
                  </a:lnTo>
                  <a:lnTo>
                    <a:pt x="212" y="811"/>
                  </a:lnTo>
                  <a:lnTo>
                    <a:pt x="216" y="813"/>
                  </a:lnTo>
                  <a:lnTo>
                    <a:pt x="218" y="815"/>
                  </a:lnTo>
                  <a:lnTo>
                    <a:pt x="220" y="815"/>
                  </a:lnTo>
                  <a:lnTo>
                    <a:pt x="222" y="815"/>
                  </a:lnTo>
                  <a:lnTo>
                    <a:pt x="224" y="815"/>
                  </a:lnTo>
                  <a:lnTo>
                    <a:pt x="226" y="815"/>
                  </a:lnTo>
                  <a:lnTo>
                    <a:pt x="228" y="817"/>
                  </a:lnTo>
                  <a:lnTo>
                    <a:pt x="226" y="817"/>
                  </a:lnTo>
                  <a:lnTo>
                    <a:pt x="224" y="815"/>
                  </a:lnTo>
                  <a:lnTo>
                    <a:pt x="222" y="815"/>
                  </a:lnTo>
                  <a:lnTo>
                    <a:pt x="220" y="815"/>
                  </a:lnTo>
                  <a:lnTo>
                    <a:pt x="218" y="815"/>
                  </a:lnTo>
                  <a:lnTo>
                    <a:pt x="216" y="815"/>
                  </a:lnTo>
                  <a:lnTo>
                    <a:pt x="214" y="813"/>
                  </a:lnTo>
                  <a:lnTo>
                    <a:pt x="212" y="813"/>
                  </a:lnTo>
                  <a:lnTo>
                    <a:pt x="208" y="815"/>
                  </a:lnTo>
                  <a:lnTo>
                    <a:pt x="208" y="817"/>
                  </a:lnTo>
                  <a:lnTo>
                    <a:pt x="210" y="817"/>
                  </a:lnTo>
                  <a:lnTo>
                    <a:pt x="208" y="819"/>
                  </a:lnTo>
                  <a:lnTo>
                    <a:pt x="208" y="821"/>
                  </a:lnTo>
                  <a:lnTo>
                    <a:pt x="206" y="821"/>
                  </a:lnTo>
                  <a:lnTo>
                    <a:pt x="204" y="821"/>
                  </a:lnTo>
                  <a:lnTo>
                    <a:pt x="202" y="821"/>
                  </a:lnTo>
                  <a:lnTo>
                    <a:pt x="200" y="823"/>
                  </a:lnTo>
                  <a:lnTo>
                    <a:pt x="198" y="823"/>
                  </a:lnTo>
                  <a:lnTo>
                    <a:pt x="194" y="825"/>
                  </a:lnTo>
                  <a:lnTo>
                    <a:pt x="192" y="825"/>
                  </a:lnTo>
                  <a:lnTo>
                    <a:pt x="190" y="825"/>
                  </a:lnTo>
                  <a:lnTo>
                    <a:pt x="192" y="829"/>
                  </a:lnTo>
                  <a:lnTo>
                    <a:pt x="192" y="831"/>
                  </a:lnTo>
                  <a:lnTo>
                    <a:pt x="192" y="833"/>
                  </a:lnTo>
                  <a:lnTo>
                    <a:pt x="192" y="835"/>
                  </a:lnTo>
                  <a:lnTo>
                    <a:pt x="192" y="837"/>
                  </a:lnTo>
                  <a:lnTo>
                    <a:pt x="194" y="841"/>
                  </a:lnTo>
                  <a:lnTo>
                    <a:pt x="194" y="843"/>
                  </a:lnTo>
                  <a:lnTo>
                    <a:pt x="194" y="845"/>
                  </a:lnTo>
                  <a:lnTo>
                    <a:pt x="196" y="845"/>
                  </a:lnTo>
                  <a:lnTo>
                    <a:pt x="196" y="847"/>
                  </a:lnTo>
                  <a:lnTo>
                    <a:pt x="196" y="849"/>
                  </a:lnTo>
                  <a:lnTo>
                    <a:pt x="194" y="851"/>
                  </a:lnTo>
                  <a:lnTo>
                    <a:pt x="190" y="849"/>
                  </a:lnTo>
                  <a:lnTo>
                    <a:pt x="188" y="849"/>
                  </a:lnTo>
                  <a:lnTo>
                    <a:pt x="186" y="849"/>
                  </a:lnTo>
                  <a:lnTo>
                    <a:pt x="184" y="849"/>
                  </a:lnTo>
                  <a:lnTo>
                    <a:pt x="182" y="847"/>
                  </a:lnTo>
                  <a:lnTo>
                    <a:pt x="180" y="847"/>
                  </a:lnTo>
                  <a:lnTo>
                    <a:pt x="178" y="847"/>
                  </a:lnTo>
                  <a:lnTo>
                    <a:pt x="176" y="847"/>
                  </a:lnTo>
                  <a:lnTo>
                    <a:pt x="172" y="843"/>
                  </a:lnTo>
                  <a:lnTo>
                    <a:pt x="170" y="843"/>
                  </a:lnTo>
                  <a:lnTo>
                    <a:pt x="168" y="843"/>
                  </a:lnTo>
                  <a:lnTo>
                    <a:pt x="168" y="841"/>
                  </a:lnTo>
                  <a:lnTo>
                    <a:pt x="166" y="841"/>
                  </a:lnTo>
                  <a:lnTo>
                    <a:pt x="166" y="839"/>
                  </a:lnTo>
                  <a:lnTo>
                    <a:pt x="168" y="837"/>
                  </a:lnTo>
                  <a:lnTo>
                    <a:pt x="172" y="839"/>
                  </a:lnTo>
                  <a:lnTo>
                    <a:pt x="174" y="839"/>
                  </a:lnTo>
                  <a:lnTo>
                    <a:pt x="174" y="841"/>
                  </a:lnTo>
                  <a:lnTo>
                    <a:pt x="172" y="841"/>
                  </a:lnTo>
                  <a:lnTo>
                    <a:pt x="172" y="843"/>
                  </a:lnTo>
                  <a:lnTo>
                    <a:pt x="174" y="843"/>
                  </a:lnTo>
                  <a:lnTo>
                    <a:pt x="174" y="841"/>
                  </a:lnTo>
                  <a:lnTo>
                    <a:pt x="174" y="839"/>
                  </a:lnTo>
                  <a:lnTo>
                    <a:pt x="174" y="837"/>
                  </a:lnTo>
                  <a:lnTo>
                    <a:pt x="176" y="837"/>
                  </a:lnTo>
                  <a:lnTo>
                    <a:pt x="176" y="839"/>
                  </a:lnTo>
                  <a:lnTo>
                    <a:pt x="180" y="843"/>
                  </a:lnTo>
                  <a:lnTo>
                    <a:pt x="178" y="843"/>
                  </a:lnTo>
                  <a:lnTo>
                    <a:pt x="176" y="843"/>
                  </a:lnTo>
                  <a:lnTo>
                    <a:pt x="178" y="843"/>
                  </a:lnTo>
                  <a:lnTo>
                    <a:pt x="180" y="843"/>
                  </a:lnTo>
                  <a:lnTo>
                    <a:pt x="180" y="841"/>
                  </a:lnTo>
                  <a:lnTo>
                    <a:pt x="178" y="841"/>
                  </a:lnTo>
                  <a:lnTo>
                    <a:pt x="178" y="839"/>
                  </a:lnTo>
                  <a:lnTo>
                    <a:pt x="178" y="837"/>
                  </a:lnTo>
                  <a:lnTo>
                    <a:pt x="182" y="835"/>
                  </a:lnTo>
                  <a:lnTo>
                    <a:pt x="184" y="835"/>
                  </a:lnTo>
                  <a:lnTo>
                    <a:pt x="186" y="829"/>
                  </a:lnTo>
                  <a:lnTo>
                    <a:pt x="184" y="827"/>
                  </a:lnTo>
                  <a:lnTo>
                    <a:pt x="182" y="827"/>
                  </a:lnTo>
                  <a:lnTo>
                    <a:pt x="180" y="827"/>
                  </a:lnTo>
                  <a:lnTo>
                    <a:pt x="178" y="829"/>
                  </a:lnTo>
                  <a:lnTo>
                    <a:pt x="174" y="831"/>
                  </a:lnTo>
                  <a:lnTo>
                    <a:pt x="172" y="833"/>
                  </a:lnTo>
                  <a:lnTo>
                    <a:pt x="172" y="835"/>
                  </a:lnTo>
                  <a:lnTo>
                    <a:pt x="170" y="835"/>
                  </a:lnTo>
                  <a:lnTo>
                    <a:pt x="168" y="835"/>
                  </a:lnTo>
                  <a:lnTo>
                    <a:pt x="168" y="833"/>
                  </a:lnTo>
                  <a:lnTo>
                    <a:pt x="166" y="833"/>
                  </a:lnTo>
                  <a:lnTo>
                    <a:pt x="162" y="833"/>
                  </a:lnTo>
                  <a:lnTo>
                    <a:pt x="162" y="835"/>
                  </a:lnTo>
                  <a:lnTo>
                    <a:pt x="164" y="833"/>
                  </a:lnTo>
                  <a:lnTo>
                    <a:pt x="166" y="833"/>
                  </a:lnTo>
                  <a:lnTo>
                    <a:pt x="166" y="835"/>
                  </a:lnTo>
                  <a:lnTo>
                    <a:pt x="168" y="835"/>
                  </a:lnTo>
                  <a:lnTo>
                    <a:pt x="170" y="837"/>
                  </a:lnTo>
                  <a:lnTo>
                    <a:pt x="168" y="837"/>
                  </a:lnTo>
                  <a:lnTo>
                    <a:pt x="166" y="837"/>
                  </a:lnTo>
                  <a:lnTo>
                    <a:pt x="164" y="837"/>
                  </a:lnTo>
                  <a:lnTo>
                    <a:pt x="166" y="837"/>
                  </a:lnTo>
                  <a:lnTo>
                    <a:pt x="166" y="839"/>
                  </a:lnTo>
                  <a:lnTo>
                    <a:pt x="166" y="841"/>
                  </a:lnTo>
                  <a:lnTo>
                    <a:pt x="164" y="841"/>
                  </a:lnTo>
                  <a:lnTo>
                    <a:pt x="162" y="841"/>
                  </a:lnTo>
                  <a:lnTo>
                    <a:pt x="162" y="839"/>
                  </a:lnTo>
                  <a:lnTo>
                    <a:pt x="164" y="841"/>
                  </a:lnTo>
                  <a:lnTo>
                    <a:pt x="166" y="843"/>
                  </a:lnTo>
                  <a:lnTo>
                    <a:pt x="166" y="841"/>
                  </a:lnTo>
                  <a:lnTo>
                    <a:pt x="168" y="843"/>
                  </a:lnTo>
                  <a:lnTo>
                    <a:pt x="170" y="843"/>
                  </a:lnTo>
                  <a:lnTo>
                    <a:pt x="168" y="843"/>
                  </a:lnTo>
                  <a:lnTo>
                    <a:pt x="166" y="843"/>
                  </a:lnTo>
                  <a:lnTo>
                    <a:pt x="162" y="843"/>
                  </a:lnTo>
                  <a:lnTo>
                    <a:pt x="160" y="841"/>
                  </a:lnTo>
                  <a:lnTo>
                    <a:pt x="158" y="841"/>
                  </a:lnTo>
                  <a:lnTo>
                    <a:pt x="156" y="841"/>
                  </a:lnTo>
                  <a:lnTo>
                    <a:pt x="154" y="839"/>
                  </a:lnTo>
                  <a:lnTo>
                    <a:pt x="152" y="839"/>
                  </a:lnTo>
                  <a:lnTo>
                    <a:pt x="152" y="837"/>
                  </a:lnTo>
                  <a:lnTo>
                    <a:pt x="148" y="837"/>
                  </a:lnTo>
                  <a:lnTo>
                    <a:pt x="148" y="835"/>
                  </a:lnTo>
                  <a:lnTo>
                    <a:pt x="152" y="837"/>
                  </a:lnTo>
                  <a:lnTo>
                    <a:pt x="154" y="835"/>
                  </a:lnTo>
                  <a:lnTo>
                    <a:pt x="156" y="835"/>
                  </a:lnTo>
                  <a:lnTo>
                    <a:pt x="156" y="837"/>
                  </a:lnTo>
                  <a:lnTo>
                    <a:pt x="158" y="837"/>
                  </a:lnTo>
                  <a:lnTo>
                    <a:pt x="160" y="839"/>
                  </a:lnTo>
                  <a:lnTo>
                    <a:pt x="162" y="839"/>
                  </a:lnTo>
                  <a:lnTo>
                    <a:pt x="162" y="837"/>
                  </a:lnTo>
                  <a:lnTo>
                    <a:pt x="160" y="837"/>
                  </a:lnTo>
                  <a:lnTo>
                    <a:pt x="158" y="837"/>
                  </a:lnTo>
                  <a:lnTo>
                    <a:pt x="158" y="835"/>
                  </a:lnTo>
                  <a:lnTo>
                    <a:pt x="160" y="835"/>
                  </a:lnTo>
                  <a:lnTo>
                    <a:pt x="158" y="835"/>
                  </a:lnTo>
                  <a:lnTo>
                    <a:pt x="156" y="835"/>
                  </a:lnTo>
                  <a:lnTo>
                    <a:pt x="154" y="835"/>
                  </a:lnTo>
                  <a:lnTo>
                    <a:pt x="156" y="835"/>
                  </a:lnTo>
                  <a:lnTo>
                    <a:pt x="156" y="833"/>
                  </a:lnTo>
                  <a:lnTo>
                    <a:pt x="154" y="833"/>
                  </a:lnTo>
                  <a:lnTo>
                    <a:pt x="152" y="831"/>
                  </a:lnTo>
                  <a:lnTo>
                    <a:pt x="152" y="829"/>
                  </a:lnTo>
                  <a:lnTo>
                    <a:pt x="156" y="827"/>
                  </a:lnTo>
                  <a:lnTo>
                    <a:pt x="158" y="827"/>
                  </a:lnTo>
                  <a:lnTo>
                    <a:pt x="160" y="827"/>
                  </a:lnTo>
                  <a:lnTo>
                    <a:pt x="162" y="827"/>
                  </a:lnTo>
                  <a:lnTo>
                    <a:pt x="164" y="825"/>
                  </a:lnTo>
                  <a:lnTo>
                    <a:pt x="164" y="823"/>
                  </a:lnTo>
                  <a:lnTo>
                    <a:pt x="168" y="823"/>
                  </a:lnTo>
                  <a:lnTo>
                    <a:pt x="168" y="825"/>
                  </a:lnTo>
                  <a:lnTo>
                    <a:pt x="170" y="825"/>
                  </a:lnTo>
                  <a:lnTo>
                    <a:pt x="172" y="825"/>
                  </a:lnTo>
                  <a:lnTo>
                    <a:pt x="174" y="825"/>
                  </a:lnTo>
                  <a:lnTo>
                    <a:pt x="176" y="823"/>
                  </a:lnTo>
                  <a:lnTo>
                    <a:pt x="176" y="821"/>
                  </a:lnTo>
                  <a:lnTo>
                    <a:pt x="174" y="821"/>
                  </a:lnTo>
                  <a:lnTo>
                    <a:pt x="170" y="821"/>
                  </a:lnTo>
                  <a:lnTo>
                    <a:pt x="168" y="821"/>
                  </a:lnTo>
                  <a:lnTo>
                    <a:pt x="164" y="821"/>
                  </a:lnTo>
                  <a:lnTo>
                    <a:pt x="160" y="821"/>
                  </a:lnTo>
                  <a:lnTo>
                    <a:pt x="160" y="823"/>
                  </a:lnTo>
                  <a:lnTo>
                    <a:pt x="160" y="825"/>
                  </a:lnTo>
                  <a:lnTo>
                    <a:pt x="156" y="823"/>
                  </a:lnTo>
                  <a:lnTo>
                    <a:pt x="158" y="821"/>
                  </a:lnTo>
                  <a:lnTo>
                    <a:pt x="156" y="821"/>
                  </a:lnTo>
                  <a:lnTo>
                    <a:pt x="154" y="821"/>
                  </a:lnTo>
                  <a:lnTo>
                    <a:pt x="152" y="821"/>
                  </a:lnTo>
                  <a:lnTo>
                    <a:pt x="150" y="823"/>
                  </a:lnTo>
                  <a:lnTo>
                    <a:pt x="152" y="823"/>
                  </a:lnTo>
                  <a:lnTo>
                    <a:pt x="154" y="823"/>
                  </a:lnTo>
                  <a:lnTo>
                    <a:pt x="154" y="825"/>
                  </a:lnTo>
                  <a:lnTo>
                    <a:pt x="154" y="827"/>
                  </a:lnTo>
                  <a:lnTo>
                    <a:pt x="152" y="827"/>
                  </a:lnTo>
                  <a:lnTo>
                    <a:pt x="152" y="829"/>
                  </a:lnTo>
                  <a:lnTo>
                    <a:pt x="150" y="829"/>
                  </a:lnTo>
                  <a:lnTo>
                    <a:pt x="152" y="831"/>
                  </a:lnTo>
                  <a:lnTo>
                    <a:pt x="154" y="831"/>
                  </a:lnTo>
                  <a:lnTo>
                    <a:pt x="154" y="833"/>
                  </a:lnTo>
                  <a:lnTo>
                    <a:pt x="152" y="835"/>
                  </a:lnTo>
                  <a:lnTo>
                    <a:pt x="150" y="835"/>
                  </a:lnTo>
                  <a:lnTo>
                    <a:pt x="148" y="835"/>
                  </a:lnTo>
                  <a:lnTo>
                    <a:pt x="148" y="833"/>
                  </a:lnTo>
                  <a:lnTo>
                    <a:pt x="146" y="833"/>
                  </a:lnTo>
                  <a:lnTo>
                    <a:pt x="146" y="831"/>
                  </a:lnTo>
                  <a:lnTo>
                    <a:pt x="148" y="829"/>
                  </a:lnTo>
                  <a:lnTo>
                    <a:pt x="146" y="829"/>
                  </a:lnTo>
                  <a:lnTo>
                    <a:pt x="142" y="827"/>
                  </a:lnTo>
                  <a:lnTo>
                    <a:pt x="144" y="827"/>
                  </a:lnTo>
                  <a:lnTo>
                    <a:pt x="146" y="827"/>
                  </a:lnTo>
                  <a:lnTo>
                    <a:pt x="146" y="825"/>
                  </a:lnTo>
                  <a:lnTo>
                    <a:pt x="146" y="821"/>
                  </a:lnTo>
                  <a:lnTo>
                    <a:pt x="148" y="821"/>
                  </a:lnTo>
                  <a:lnTo>
                    <a:pt x="150" y="821"/>
                  </a:lnTo>
                  <a:lnTo>
                    <a:pt x="148" y="821"/>
                  </a:lnTo>
                  <a:lnTo>
                    <a:pt x="146" y="819"/>
                  </a:lnTo>
                  <a:lnTo>
                    <a:pt x="146" y="821"/>
                  </a:lnTo>
                  <a:lnTo>
                    <a:pt x="146" y="823"/>
                  </a:lnTo>
                  <a:lnTo>
                    <a:pt x="146" y="825"/>
                  </a:lnTo>
                  <a:lnTo>
                    <a:pt x="144" y="825"/>
                  </a:lnTo>
                  <a:lnTo>
                    <a:pt x="144" y="823"/>
                  </a:lnTo>
                  <a:lnTo>
                    <a:pt x="142" y="823"/>
                  </a:lnTo>
                  <a:lnTo>
                    <a:pt x="140" y="825"/>
                  </a:lnTo>
                  <a:lnTo>
                    <a:pt x="140" y="827"/>
                  </a:lnTo>
                  <a:lnTo>
                    <a:pt x="138" y="825"/>
                  </a:lnTo>
                  <a:lnTo>
                    <a:pt x="138" y="823"/>
                  </a:lnTo>
                  <a:lnTo>
                    <a:pt x="138" y="821"/>
                  </a:lnTo>
                  <a:lnTo>
                    <a:pt x="140" y="821"/>
                  </a:lnTo>
                  <a:lnTo>
                    <a:pt x="138" y="821"/>
                  </a:lnTo>
                  <a:lnTo>
                    <a:pt x="136" y="819"/>
                  </a:lnTo>
                  <a:lnTo>
                    <a:pt x="136" y="817"/>
                  </a:lnTo>
                  <a:lnTo>
                    <a:pt x="138" y="817"/>
                  </a:lnTo>
                  <a:lnTo>
                    <a:pt x="136" y="817"/>
                  </a:lnTo>
                  <a:lnTo>
                    <a:pt x="136" y="815"/>
                  </a:lnTo>
                  <a:lnTo>
                    <a:pt x="134" y="813"/>
                  </a:lnTo>
                  <a:lnTo>
                    <a:pt x="132" y="811"/>
                  </a:lnTo>
                  <a:lnTo>
                    <a:pt x="130" y="811"/>
                  </a:lnTo>
                  <a:lnTo>
                    <a:pt x="130" y="809"/>
                  </a:lnTo>
                  <a:lnTo>
                    <a:pt x="132" y="809"/>
                  </a:lnTo>
                  <a:lnTo>
                    <a:pt x="132" y="811"/>
                  </a:lnTo>
                  <a:lnTo>
                    <a:pt x="136" y="813"/>
                  </a:lnTo>
                  <a:lnTo>
                    <a:pt x="138" y="813"/>
                  </a:lnTo>
                  <a:lnTo>
                    <a:pt x="140" y="813"/>
                  </a:lnTo>
                  <a:lnTo>
                    <a:pt x="142" y="813"/>
                  </a:lnTo>
                  <a:lnTo>
                    <a:pt x="142" y="811"/>
                  </a:lnTo>
                  <a:lnTo>
                    <a:pt x="144" y="811"/>
                  </a:lnTo>
                  <a:lnTo>
                    <a:pt x="146" y="811"/>
                  </a:lnTo>
                  <a:lnTo>
                    <a:pt x="146" y="813"/>
                  </a:lnTo>
                  <a:lnTo>
                    <a:pt x="146" y="815"/>
                  </a:lnTo>
                  <a:lnTo>
                    <a:pt x="148" y="815"/>
                  </a:lnTo>
                  <a:lnTo>
                    <a:pt x="148" y="811"/>
                  </a:lnTo>
                  <a:lnTo>
                    <a:pt x="146" y="811"/>
                  </a:lnTo>
                  <a:lnTo>
                    <a:pt x="146" y="813"/>
                  </a:lnTo>
                  <a:lnTo>
                    <a:pt x="146" y="811"/>
                  </a:lnTo>
                  <a:lnTo>
                    <a:pt x="146" y="807"/>
                  </a:lnTo>
                  <a:lnTo>
                    <a:pt x="148" y="809"/>
                  </a:lnTo>
                  <a:lnTo>
                    <a:pt x="148" y="811"/>
                  </a:lnTo>
                  <a:lnTo>
                    <a:pt x="150" y="811"/>
                  </a:lnTo>
                  <a:lnTo>
                    <a:pt x="152" y="813"/>
                  </a:lnTo>
                  <a:lnTo>
                    <a:pt x="154" y="817"/>
                  </a:lnTo>
                  <a:lnTo>
                    <a:pt x="152" y="817"/>
                  </a:lnTo>
                  <a:lnTo>
                    <a:pt x="150" y="817"/>
                  </a:lnTo>
                  <a:lnTo>
                    <a:pt x="148" y="819"/>
                  </a:lnTo>
                  <a:lnTo>
                    <a:pt x="150" y="819"/>
                  </a:lnTo>
                  <a:lnTo>
                    <a:pt x="152" y="817"/>
                  </a:lnTo>
                  <a:lnTo>
                    <a:pt x="154" y="817"/>
                  </a:lnTo>
                  <a:lnTo>
                    <a:pt x="154" y="815"/>
                  </a:lnTo>
                  <a:lnTo>
                    <a:pt x="154" y="813"/>
                  </a:lnTo>
                  <a:lnTo>
                    <a:pt x="152" y="811"/>
                  </a:lnTo>
                  <a:lnTo>
                    <a:pt x="150" y="809"/>
                  </a:lnTo>
                  <a:lnTo>
                    <a:pt x="148" y="809"/>
                  </a:lnTo>
                  <a:lnTo>
                    <a:pt x="148" y="807"/>
                  </a:lnTo>
                  <a:lnTo>
                    <a:pt x="150" y="807"/>
                  </a:lnTo>
                  <a:lnTo>
                    <a:pt x="152" y="807"/>
                  </a:lnTo>
                  <a:lnTo>
                    <a:pt x="150" y="803"/>
                  </a:lnTo>
                  <a:lnTo>
                    <a:pt x="148" y="803"/>
                  </a:lnTo>
                  <a:lnTo>
                    <a:pt x="146" y="799"/>
                  </a:lnTo>
                  <a:lnTo>
                    <a:pt x="144" y="799"/>
                  </a:lnTo>
                  <a:lnTo>
                    <a:pt x="142" y="799"/>
                  </a:lnTo>
                  <a:lnTo>
                    <a:pt x="142" y="797"/>
                  </a:lnTo>
                  <a:lnTo>
                    <a:pt x="138" y="797"/>
                  </a:lnTo>
                  <a:lnTo>
                    <a:pt x="138" y="795"/>
                  </a:lnTo>
                  <a:lnTo>
                    <a:pt x="136" y="795"/>
                  </a:lnTo>
                  <a:lnTo>
                    <a:pt x="134" y="795"/>
                  </a:lnTo>
                  <a:lnTo>
                    <a:pt x="134" y="797"/>
                  </a:lnTo>
                  <a:lnTo>
                    <a:pt x="136" y="797"/>
                  </a:lnTo>
                  <a:lnTo>
                    <a:pt x="138" y="797"/>
                  </a:lnTo>
                  <a:lnTo>
                    <a:pt x="140" y="797"/>
                  </a:lnTo>
                  <a:lnTo>
                    <a:pt x="142" y="799"/>
                  </a:lnTo>
                  <a:lnTo>
                    <a:pt x="146" y="801"/>
                  </a:lnTo>
                  <a:lnTo>
                    <a:pt x="148" y="801"/>
                  </a:lnTo>
                  <a:lnTo>
                    <a:pt x="148" y="803"/>
                  </a:lnTo>
                  <a:lnTo>
                    <a:pt x="148" y="805"/>
                  </a:lnTo>
                  <a:lnTo>
                    <a:pt x="146" y="805"/>
                  </a:lnTo>
                  <a:lnTo>
                    <a:pt x="146" y="803"/>
                  </a:lnTo>
                  <a:lnTo>
                    <a:pt x="142" y="803"/>
                  </a:lnTo>
                  <a:lnTo>
                    <a:pt x="138" y="799"/>
                  </a:lnTo>
                  <a:lnTo>
                    <a:pt x="136" y="799"/>
                  </a:lnTo>
                  <a:lnTo>
                    <a:pt x="134" y="799"/>
                  </a:lnTo>
                  <a:lnTo>
                    <a:pt x="136" y="801"/>
                  </a:lnTo>
                  <a:lnTo>
                    <a:pt x="138" y="801"/>
                  </a:lnTo>
                  <a:lnTo>
                    <a:pt x="138" y="803"/>
                  </a:lnTo>
                  <a:lnTo>
                    <a:pt x="140" y="803"/>
                  </a:lnTo>
                  <a:lnTo>
                    <a:pt x="140" y="801"/>
                  </a:lnTo>
                  <a:lnTo>
                    <a:pt x="140" y="803"/>
                  </a:lnTo>
                  <a:lnTo>
                    <a:pt x="142" y="803"/>
                  </a:lnTo>
                  <a:lnTo>
                    <a:pt x="142" y="805"/>
                  </a:lnTo>
                  <a:lnTo>
                    <a:pt x="140" y="805"/>
                  </a:lnTo>
                  <a:lnTo>
                    <a:pt x="140" y="807"/>
                  </a:lnTo>
                  <a:lnTo>
                    <a:pt x="142" y="805"/>
                  </a:lnTo>
                  <a:lnTo>
                    <a:pt x="144" y="805"/>
                  </a:lnTo>
                  <a:lnTo>
                    <a:pt x="142" y="807"/>
                  </a:lnTo>
                  <a:lnTo>
                    <a:pt x="140" y="807"/>
                  </a:lnTo>
                  <a:lnTo>
                    <a:pt x="142" y="811"/>
                  </a:lnTo>
                  <a:lnTo>
                    <a:pt x="140" y="811"/>
                  </a:lnTo>
                  <a:lnTo>
                    <a:pt x="140" y="809"/>
                  </a:lnTo>
                  <a:lnTo>
                    <a:pt x="138" y="807"/>
                  </a:lnTo>
                  <a:lnTo>
                    <a:pt x="136" y="805"/>
                  </a:lnTo>
                  <a:lnTo>
                    <a:pt x="136" y="803"/>
                  </a:lnTo>
                  <a:lnTo>
                    <a:pt x="134" y="801"/>
                  </a:lnTo>
                  <a:lnTo>
                    <a:pt x="136" y="803"/>
                  </a:lnTo>
                  <a:lnTo>
                    <a:pt x="140" y="811"/>
                  </a:lnTo>
                  <a:lnTo>
                    <a:pt x="140" y="813"/>
                  </a:lnTo>
                  <a:lnTo>
                    <a:pt x="134" y="809"/>
                  </a:lnTo>
                  <a:lnTo>
                    <a:pt x="134" y="807"/>
                  </a:lnTo>
                  <a:lnTo>
                    <a:pt x="132" y="807"/>
                  </a:lnTo>
                  <a:lnTo>
                    <a:pt x="130" y="805"/>
                  </a:lnTo>
                  <a:lnTo>
                    <a:pt x="132" y="805"/>
                  </a:lnTo>
                  <a:lnTo>
                    <a:pt x="134" y="807"/>
                  </a:lnTo>
                  <a:lnTo>
                    <a:pt x="136" y="809"/>
                  </a:lnTo>
                  <a:lnTo>
                    <a:pt x="134" y="807"/>
                  </a:lnTo>
                  <a:lnTo>
                    <a:pt x="130" y="803"/>
                  </a:lnTo>
                  <a:lnTo>
                    <a:pt x="132" y="803"/>
                  </a:lnTo>
                  <a:lnTo>
                    <a:pt x="132" y="801"/>
                  </a:lnTo>
                  <a:lnTo>
                    <a:pt x="130" y="801"/>
                  </a:lnTo>
                  <a:lnTo>
                    <a:pt x="130" y="803"/>
                  </a:lnTo>
                  <a:lnTo>
                    <a:pt x="128" y="803"/>
                  </a:lnTo>
                  <a:lnTo>
                    <a:pt x="126" y="801"/>
                  </a:lnTo>
                  <a:lnTo>
                    <a:pt x="124" y="799"/>
                  </a:lnTo>
                  <a:lnTo>
                    <a:pt x="120" y="795"/>
                  </a:lnTo>
                  <a:lnTo>
                    <a:pt x="122" y="795"/>
                  </a:lnTo>
                  <a:lnTo>
                    <a:pt x="126" y="795"/>
                  </a:lnTo>
                  <a:lnTo>
                    <a:pt x="126" y="797"/>
                  </a:lnTo>
                  <a:lnTo>
                    <a:pt x="128" y="799"/>
                  </a:lnTo>
                  <a:lnTo>
                    <a:pt x="130" y="799"/>
                  </a:lnTo>
                  <a:lnTo>
                    <a:pt x="128" y="799"/>
                  </a:lnTo>
                  <a:lnTo>
                    <a:pt x="126" y="795"/>
                  </a:lnTo>
                  <a:lnTo>
                    <a:pt x="122" y="793"/>
                  </a:lnTo>
                  <a:lnTo>
                    <a:pt x="122" y="791"/>
                  </a:lnTo>
                  <a:lnTo>
                    <a:pt x="124" y="793"/>
                  </a:lnTo>
                  <a:lnTo>
                    <a:pt x="122" y="791"/>
                  </a:lnTo>
                  <a:lnTo>
                    <a:pt x="120" y="793"/>
                  </a:lnTo>
                  <a:lnTo>
                    <a:pt x="116" y="791"/>
                  </a:lnTo>
                  <a:lnTo>
                    <a:pt x="114" y="791"/>
                  </a:lnTo>
                  <a:lnTo>
                    <a:pt x="114" y="789"/>
                  </a:lnTo>
                  <a:lnTo>
                    <a:pt x="112" y="789"/>
                  </a:lnTo>
                  <a:lnTo>
                    <a:pt x="112" y="787"/>
                  </a:lnTo>
                  <a:lnTo>
                    <a:pt x="110" y="787"/>
                  </a:lnTo>
                  <a:lnTo>
                    <a:pt x="110" y="785"/>
                  </a:lnTo>
                  <a:lnTo>
                    <a:pt x="112" y="783"/>
                  </a:lnTo>
                  <a:lnTo>
                    <a:pt x="116" y="783"/>
                  </a:lnTo>
                  <a:lnTo>
                    <a:pt x="116" y="785"/>
                  </a:lnTo>
                  <a:lnTo>
                    <a:pt x="118" y="785"/>
                  </a:lnTo>
                  <a:lnTo>
                    <a:pt x="118" y="781"/>
                  </a:lnTo>
                  <a:lnTo>
                    <a:pt x="116" y="779"/>
                  </a:lnTo>
                  <a:lnTo>
                    <a:pt x="118" y="779"/>
                  </a:lnTo>
                  <a:lnTo>
                    <a:pt x="120" y="779"/>
                  </a:lnTo>
                  <a:lnTo>
                    <a:pt x="120" y="781"/>
                  </a:lnTo>
                  <a:lnTo>
                    <a:pt x="122" y="781"/>
                  </a:lnTo>
                  <a:lnTo>
                    <a:pt x="122" y="779"/>
                  </a:lnTo>
                  <a:lnTo>
                    <a:pt x="120" y="779"/>
                  </a:lnTo>
                  <a:lnTo>
                    <a:pt x="118" y="779"/>
                  </a:lnTo>
                  <a:lnTo>
                    <a:pt x="118" y="777"/>
                  </a:lnTo>
                  <a:lnTo>
                    <a:pt x="116" y="777"/>
                  </a:lnTo>
                  <a:lnTo>
                    <a:pt x="116" y="775"/>
                  </a:lnTo>
                  <a:lnTo>
                    <a:pt x="118" y="775"/>
                  </a:lnTo>
                  <a:lnTo>
                    <a:pt x="118" y="773"/>
                  </a:lnTo>
                  <a:lnTo>
                    <a:pt x="116" y="773"/>
                  </a:lnTo>
                  <a:lnTo>
                    <a:pt x="114" y="775"/>
                  </a:lnTo>
                  <a:lnTo>
                    <a:pt x="114" y="777"/>
                  </a:lnTo>
                  <a:lnTo>
                    <a:pt x="116" y="777"/>
                  </a:lnTo>
                  <a:lnTo>
                    <a:pt x="116" y="779"/>
                  </a:lnTo>
                  <a:lnTo>
                    <a:pt x="116" y="781"/>
                  </a:lnTo>
                  <a:lnTo>
                    <a:pt x="114" y="783"/>
                  </a:lnTo>
                  <a:lnTo>
                    <a:pt x="112" y="783"/>
                  </a:lnTo>
                  <a:lnTo>
                    <a:pt x="110" y="781"/>
                  </a:lnTo>
                  <a:lnTo>
                    <a:pt x="110" y="779"/>
                  </a:lnTo>
                  <a:lnTo>
                    <a:pt x="106" y="777"/>
                  </a:lnTo>
                  <a:lnTo>
                    <a:pt x="104" y="775"/>
                  </a:lnTo>
                  <a:lnTo>
                    <a:pt x="106" y="775"/>
                  </a:lnTo>
                  <a:lnTo>
                    <a:pt x="108" y="775"/>
                  </a:lnTo>
                  <a:lnTo>
                    <a:pt x="110" y="775"/>
                  </a:lnTo>
                  <a:lnTo>
                    <a:pt x="112" y="777"/>
                  </a:lnTo>
                  <a:lnTo>
                    <a:pt x="112" y="775"/>
                  </a:lnTo>
                  <a:lnTo>
                    <a:pt x="110" y="775"/>
                  </a:lnTo>
                  <a:lnTo>
                    <a:pt x="108" y="775"/>
                  </a:lnTo>
                  <a:lnTo>
                    <a:pt x="108" y="773"/>
                  </a:lnTo>
                  <a:lnTo>
                    <a:pt x="104" y="773"/>
                  </a:lnTo>
                  <a:lnTo>
                    <a:pt x="100" y="771"/>
                  </a:lnTo>
                  <a:lnTo>
                    <a:pt x="96" y="769"/>
                  </a:lnTo>
                  <a:lnTo>
                    <a:pt x="96" y="767"/>
                  </a:lnTo>
                  <a:lnTo>
                    <a:pt x="98" y="765"/>
                  </a:lnTo>
                  <a:lnTo>
                    <a:pt x="100" y="765"/>
                  </a:lnTo>
                  <a:lnTo>
                    <a:pt x="100" y="767"/>
                  </a:lnTo>
                  <a:lnTo>
                    <a:pt x="102" y="767"/>
                  </a:lnTo>
                  <a:lnTo>
                    <a:pt x="104" y="769"/>
                  </a:lnTo>
                  <a:lnTo>
                    <a:pt x="108" y="769"/>
                  </a:lnTo>
                  <a:lnTo>
                    <a:pt x="108" y="771"/>
                  </a:lnTo>
                  <a:lnTo>
                    <a:pt x="110" y="771"/>
                  </a:lnTo>
                  <a:lnTo>
                    <a:pt x="110" y="769"/>
                  </a:lnTo>
                  <a:lnTo>
                    <a:pt x="104" y="769"/>
                  </a:lnTo>
                  <a:lnTo>
                    <a:pt x="104" y="767"/>
                  </a:lnTo>
                  <a:lnTo>
                    <a:pt x="98" y="763"/>
                  </a:lnTo>
                  <a:lnTo>
                    <a:pt x="98" y="761"/>
                  </a:lnTo>
                  <a:lnTo>
                    <a:pt x="100" y="761"/>
                  </a:lnTo>
                  <a:lnTo>
                    <a:pt x="102" y="763"/>
                  </a:lnTo>
                  <a:lnTo>
                    <a:pt x="108" y="765"/>
                  </a:lnTo>
                  <a:lnTo>
                    <a:pt x="108" y="763"/>
                  </a:lnTo>
                  <a:lnTo>
                    <a:pt x="104" y="763"/>
                  </a:lnTo>
                  <a:lnTo>
                    <a:pt x="102" y="763"/>
                  </a:lnTo>
                  <a:lnTo>
                    <a:pt x="98" y="761"/>
                  </a:lnTo>
                  <a:lnTo>
                    <a:pt x="98" y="759"/>
                  </a:lnTo>
                  <a:lnTo>
                    <a:pt x="98" y="757"/>
                  </a:lnTo>
                  <a:lnTo>
                    <a:pt x="100" y="757"/>
                  </a:lnTo>
                  <a:lnTo>
                    <a:pt x="102" y="757"/>
                  </a:lnTo>
                  <a:lnTo>
                    <a:pt x="98" y="757"/>
                  </a:lnTo>
                  <a:lnTo>
                    <a:pt x="98" y="755"/>
                  </a:lnTo>
                  <a:lnTo>
                    <a:pt x="98" y="753"/>
                  </a:lnTo>
                  <a:lnTo>
                    <a:pt x="100" y="753"/>
                  </a:lnTo>
                  <a:lnTo>
                    <a:pt x="102" y="753"/>
                  </a:lnTo>
                  <a:lnTo>
                    <a:pt x="104" y="755"/>
                  </a:lnTo>
                  <a:lnTo>
                    <a:pt x="106" y="755"/>
                  </a:lnTo>
                  <a:lnTo>
                    <a:pt x="108" y="757"/>
                  </a:lnTo>
                  <a:lnTo>
                    <a:pt x="108" y="759"/>
                  </a:lnTo>
                  <a:lnTo>
                    <a:pt x="108" y="757"/>
                  </a:lnTo>
                  <a:lnTo>
                    <a:pt x="106" y="755"/>
                  </a:lnTo>
                  <a:lnTo>
                    <a:pt x="104" y="755"/>
                  </a:lnTo>
                  <a:lnTo>
                    <a:pt x="104" y="753"/>
                  </a:lnTo>
                  <a:lnTo>
                    <a:pt x="104" y="751"/>
                  </a:lnTo>
                  <a:lnTo>
                    <a:pt x="102" y="751"/>
                  </a:lnTo>
                  <a:lnTo>
                    <a:pt x="100" y="751"/>
                  </a:lnTo>
                  <a:lnTo>
                    <a:pt x="98" y="751"/>
                  </a:lnTo>
                  <a:lnTo>
                    <a:pt x="98" y="749"/>
                  </a:lnTo>
                  <a:lnTo>
                    <a:pt x="98" y="747"/>
                  </a:lnTo>
                  <a:lnTo>
                    <a:pt x="100" y="747"/>
                  </a:lnTo>
                  <a:lnTo>
                    <a:pt x="102" y="747"/>
                  </a:lnTo>
                  <a:lnTo>
                    <a:pt x="100" y="747"/>
                  </a:lnTo>
                  <a:lnTo>
                    <a:pt x="98" y="747"/>
                  </a:lnTo>
                  <a:lnTo>
                    <a:pt x="98" y="743"/>
                  </a:lnTo>
                  <a:lnTo>
                    <a:pt x="98" y="741"/>
                  </a:lnTo>
                  <a:lnTo>
                    <a:pt x="98" y="743"/>
                  </a:lnTo>
                  <a:lnTo>
                    <a:pt x="100" y="743"/>
                  </a:lnTo>
                  <a:lnTo>
                    <a:pt x="100" y="741"/>
                  </a:lnTo>
                  <a:lnTo>
                    <a:pt x="98" y="741"/>
                  </a:lnTo>
                  <a:lnTo>
                    <a:pt x="98" y="743"/>
                  </a:lnTo>
                  <a:lnTo>
                    <a:pt x="98" y="745"/>
                  </a:lnTo>
                  <a:lnTo>
                    <a:pt x="98" y="747"/>
                  </a:lnTo>
                  <a:lnTo>
                    <a:pt x="98" y="749"/>
                  </a:lnTo>
                  <a:lnTo>
                    <a:pt x="98" y="751"/>
                  </a:lnTo>
                  <a:lnTo>
                    <a:pt x="98" y="753"/>
                  </a:lnTo>
                  <a:lnTo>
                    <a:pt x="98" y="751"/>
                  </a:lnTo>
                  <a:lnTo>
                    <a:pt x="94" y="749"/>
                  </a:lnTo>
                  <a:lnTo>
                    <a:pt x="94" y="747"/>
                  </a:lnTo>
                  <a:lnTo>
                    <a:pt x="92" y="745"/>
                  </a:lnTo>
                  <a:lnTo>
                    <a:pt x="90" y="741"/>
                  </a:lnTo>
                  <a:lnTo>
                    <a:pt x="90" y="739"/>
                  </a:lnTo>
                  <a:lnTo>
                    <a:pt x="88" y="739"/>
                  </a:lnTo>
                  <a:lnTo>
                    <a:pt x="88" y="737"/>
                  </a:lnTo>
                  <a:lnTo>
                    <a:pt x="88" y="735"/>
                  </a:lnTo>
                  <a:lnTo>
                    <a:pt x="90" y="735"/>
                  </a:lnTo>
                  <a:lnTo>
                    <a:pt x="92" y="735"/>
                  </a:lnTo>
                  <a:lnTo>
                    <a:pt x="94" y="735"/>
                  </a:lnTo>
                  <a:lnTo>
                    <a:pt x="92" y="735"/>
                  </a:lnTo>
                  <a:lnTo>
                    <a:pt x="90" y="735"/>
                  </a:lnTo>
                  <a:lnTo>
                    <a:pt x="88" y="735"/>
                  </a:lnTo>
                  <a:lnTo>
                    <a:pt x="88" y="733"/>
                  </a:lnTo>
                  <a:lnTo>
                    <a:pt x="86" y="733"/>
                  </a:lnTo>
                  <a:lnTo>
                    <a:pt x="86" y="731"/>
                  </a:lnTo>
                  <a:lnTo>
                    <a:pt x="88" y="729"/>
                  </a:lnTo>
                  <a:lnTo>
                    <a:pt x="90" y="729"/>
                  </a:lnTo>
                  <a:lnTo>
                    <a:pt x="92" y="731"/>
                  </a:lnTo>
                  <a:lnTo>
                    <a:pt x="92" y="727"/>
                  </a:lnTo>
                  <a:lnTo>
                    <a:pt x="90" y="727"/>
                  </a:lnTo>
                  <a:lnTo>
                    <a:pt x="88" y="725"/>
                  </a:lnTo>
                  <a:lnTo>
                    <a:pt x="90" y="725"/>
                  </a:lnTo>
                  <a:lnTo>
                    <a:pt x="86" y="725"/>
                  </a:lnTo>
                  <a:lnTo>
                    <a:pt x="82" y="723"/>
                  </a:lnTo>
                  <a:lnTo>
                    <a:pt x="80" y="721"/>
                  </a:lnTo>
                  <a:lnTo>
                    <a:pt x="78" y="719"/>
                  </a:lnTo>
                  <a:lnTo>
                    <a:pt x="76" y="719"/>
                  </a:lnTo>
                  <a:lnTo>
                    <a:pt x="76" y="717"/>
                  </a:lnTo>
                  <a:lnTo>
                    <a:pt x="78" y="717"/>
                  </a:lnTo>
                  <a:lnTo>
                    <a:pt x="80" y="717"/>
                  </a:lnTo>
                  <a:lnTo>
                    <a:pt x="82" y="717"/>
                  </a:lnTo>
                  <a:lnTo>
                    <a:pt x="82" y="719"/>
                  </a:lnTo>
                  <a:lnTo>
                    <a:pt x="84" y="719"/>
                  </a:lnTo>
                  <a:lnTo>
                    <a:pt x="84" y="721"/>
                  </a:lnTo>
                  <a:lnTo>
                    <a:pt x="86" y="723"/>
                  </a:lnTo>
                  <a:lnTo>
                    <a:pt x="88" y="723"/>
                  </a:lnTo>
                  <a:lnTo>
                    <a:pt x="84" y="719"/>
                  </a:lnTo>
                  <a:lnTo>
                    <a:pt x="82" y="717"/>
                  </a:lnTo>
                  <a:lnTo>
                    <a:pt x="84" y="717"/>
                  </a:lnTo>
                  <a:lnTo>
                    <a:pt x="86" y="717"/>
                  </a:lnTo>
                  <a:lnTo>
                    <a:pt x="88" y="717"/>
                  </a:lnTo>
                  <a:lnTo>
                    <a:pt x="88" y="719"/>
                  </a:lnTo>
                  <a:lnTo>
                    <a:pt x="90" y="719"/>
                  </a:lnTo>
                  <a:lnTo>
                    <a:pt x="92" y="719"/>
                  </a:lnTo>
                  <a:lnTo>
                    <a:pt x="92" y="717"/>
                  </a:lnTo>
                  <a:lnTo>
                    <a:pt x="94" y="719"/>
                  </a:lnTo>
                  <a:lnTo>
                    <a:pt x="98" y="721"/>
                  </a:lnTo>
                  <a:lnTo>
                    <a:pt x="98" y="723"/>
                  </a:lnTo>
                  <a:lnTo>
                    <a:pt x="98" y="721"/>
                  </a:lnTo>
                  <a:lnTo>
                    <a:pt x="100" y="721"/>
                  </a:lnTo>
                  <a:lnTo>
                    <a:pt x="100" y="723"/>
                  </a:lnTo>
                  <a:lnTo>
                    <a:pt x="102" y="721"/>
                  </a:lnTo>
                  <a:lnTo>
                    <a:pt x="102" y="719"/>
                  </a:lnTo>
                  <a:lnTo>
                    <a:pt x="100" y="719"/>
                  </a:lnTo>
                  <a:lnTo>
                    <a:pt x="102" y="721"/>
                  </a:lnTo>
                  <a:lnTo>
                    <a:pt x="100" y="721"/>
                  </a:lnTo>
                  <a:lnTo>
                    <a:pt x="98" y="721"/>
                  </a:lnTo>
                  <a:lnTo>
                    <a:pt x="98" y="719"/>
                  </a:lnTo>
                  <a:lnTo>
                    <a:pt x="96" y="719"/>
                  </a:lnTo>
                  <a:lnTo>
                    <a:pt x="96" y="717"/>
                  </a:lnTo>
                  <a:lnTo>
                    <a:pt x="94" y="715"/>
                  </a:lnTo>
                  <a:lnTo>
                    <a:pt x="96" y="715"/>
                  </a:lnTo>
                  <a:lnTo>
                    <a:pt x="96" y="717"/>
                  </a:lnTo>
                  <a:lnTo>
                    <a:pt x="98" y="717"/>
                  </a:lnTo>
                  <a:lnTo>
                    <a:pt x="102" y="717"/>
                  </a:lnTo>
                  <a:lnTo>
                    <a:pt x="100" y="717"/>
                  </a:lnTo>
                  <a:lnTo>
                    <a:pt x="98" y="717"/>
                  </a:lnTo>
                  <a:lnTo>
                    <a:pt x="98" y="715"/>
                  </a:lnTo>
                  <a:lnTo>
                    <a:pt x="92" y="713"/>
                  </a:lnTo>
                  <a:lnTo>
                    <a:pt x="92" y="711"/>
                  </a:lnTo>
                  <a:lnTo>
                    <a:pt x="90" y="711"/>
                  </a:lnTo>
                  <a:lnTo>
                    <a:pt x="90" y="709"/>
                  </a:lnTo>
                  <a:lnTo>
                    <a:pt x="92" y="709"/>
                  </a:lnTo>
                  <a:lnTo>
                    <a:pt x="90" y="707"/>
                  </a:lnTo>
                  <a:lnTo>
                    <a:pt x="90" y="705"/>
                  </a:lnTo>
                  <a:lnTo>
                    <a:pt x="90" y="707"/>
                  </a:lnTo>
                  <a:lnTo>
                    <a:pt x="90" y="709"/>
                  </a:lnTo>
                  <a:lnTo>
                    <a:pt x="90" y="713"/>
                  </a:lnTo>
                  <a:lnTo>
                    <a:pt x="88" y="713"/>
                  </a:lnTo>
                  <a:lnTo>
                    <a:pt x="86" y="713"/>
                  </a:lnTo>
                  <a:lnTo>
                    <a:pt x="84" y="713"/>
                  </a:lnTo>
                  <a:lnTo>
                    <a:pt x="80" y="711"/>
                  </a:lnTo>
                  <a:lnTo>
                    <a:pt x="78" y="711"/>
                  </a:lnTo>
                  <a:lnTo>
                    <a:pt x="76" y="711"/>
                  </a:lnTo>
                  <a:lnTo>
                    <a:pt x="74" y="711"/>
                  </a:lnTo>
                  <a:lnTo>
                    <a:pt x="72" y="711"/>
                  </a:lnTo>
                  <a:lnTo>
                    <a:pt x="72" y="707"/>
                  </a:lnTo>
                  <a:lnTo>
                    <a:pt x="74" y="707"/>
                  </a:lnTo>
                  <a:lnTo>
                    <a:pt x="76" y="707"/>
                  </a:lnTo>
                  <a:lnTo>
                    <a:pt x="78" y="707"/>
                  </a:lnTo>
                  <a:lnTo>
                    <a:pt x="78" y="709"/>
                  </a:lnTo>
                  <a:lnTo>
                    <a:pt x="80" y="711"/>
                  </a:lnTo>
                  <a:lnTo>
                    <a:pt x="82" y="711"/>
                  </a:lnTo>
                  <a:lnTo>
                    <a:pt x="84" y="711"/>
                  </a:lnTo>
                  <a:lnTo>
                    <a:pt x="82" y="711"/>
                  </a:lnTo>
                  <a:lnTo>
                    <a:pt x="80" y="711"/>
                  </a:lnTo>
                  <a:lnTo>
                    <a:pt x="80" y="709"/>
                  </a:lnTo>
                  <a:lnTo>
                    <a:pt x="82" y="709"/>
                  </a:lnTo>
                  <a:lnTo>
                    <a:pt x="84" y="709"/>
                  </a:lnTo>
                  <a:lnTo>
                    <a:pt x="84" y="707"/>
                  </a:lnTo>
                  <a:lnTo>
                    <a:pt x="82" y="707"/>
                  </a:lnTo>
                  <a:lnTo>
                    <a:pt x="80" y="707"/>
                  </a:lnTo>
                  <a:lnTo>
                    <a:pt x="78" y="707"/>
                  </a:lnTo>
                  <a:lnTo>
                    <a:pt x="74" y="705"/>
                  </a:lnTo>
                  <a:lnTo>
                    <a:pt x="74" y="703"/>
                  </a:lnTo>
                  <a:lnTo>
                    <a:pt x="74" y="701"/>
                  </a:lnTo>
                  <a:lnTo>
                    <a:pt x="74" y="699"/>
                  </a:lnTo>
                  <a:lnTo>
                    <a:pt x="76" y="699"/>
                  </a:lnTo>
                  <a:lnTo>
                    <a:pt x="78" y="699"/>
                  </a:lnTo>
                  <a:lnTo>
                    <a:pt x="78" y="701"/>
                  </a:lnTo>
                  <a:lnTo>
                    <a:pt x="80" y="701"/>
                  </a:lnTo>
                  <a:close/>
                </a:path>
              </a:pathLst>
            </a:custGeom>
            <a:solidFill>
              <a:schemeClr val="tx2"/>
            </a:solidFill>
            <a:ln w="3175">
              <a:solidFill>
                <a:schemeClr val="bg1"/>
              </a:solidFill>
              <a:prstDash val="sysDot"/>
              <a:round/>
              <a:headEnd/>
              <a:tailEnd/>
            </a:ln>
          </p:spPr>
          <p:txBody>
            <a:bodyPr/>
            <a:lstStyle/>
            <a:p>
              <a:endParaRPr lang="de-DE" sz="2400" dirty="0">
                <a:solidFill>
                  <a:srgbClr val="000000"/>
                </a:solidFill>
              </a:endParaRPr>
            </a:p>
          </p:txBody>
        </p:sp>
        <p:sp>
          <p:nvSpPr>
            <p:cNvPr id="1303" name="Freeform 2530"/>
            <p:cNvSpPr>
              <a:spLocks/>
            </p:cNvSpPr>
            <p:nvPr/>
          </p:nvSpPr>
          <p:spPr bwMode="auto">
            <a:xfrm>
              <a:off x="2770091" y="3647786"/>
              <a:ext cx="318896" cy="738987"/>
            </a:xfrm>
            <a:custGeom>
              <a:avLst/>
              <a:gdLst>
                <a:gd name="T0" fmla="*/ 2147483647 w 322"/>
                <a:gd name="T1" fmla="*/ 2147483647 h 716"/>
                <a:gd name="T2" fmla="*/ 2147483647 w 322"/>
                <a:gd name="T3" fmla="*/ 2147483647 h 716"/>
                <a:gd name="T4" fmla="*/ 2147483647 w 322"/>
                <a:gd name="T5" fmla="*/ 2147483647 h 716"/>
                <a:gd name="T6" fmla="*/ 2147483647 w 322"/>
                <a:gd name="T7" fmla="*/ 2147483647 h 716"/>
                <a:gd name="T8" fmla="*/ 2147483647 w 322"/>
                <a:gd name="T9" fmla="*/ 2147483647 h 716"/>
                <a:gd name="T10" fmla="*/ 2147483647 w 322"/>
                <a:gd name="T11" fmla="*/ 2147483647 h 716"/>
                <a:gd name="T12" fmla="*/ 2147483647 w 322"/>
                <a:gd name="T13" fmla="*/ 2147483647 h 716"/>
                <a:gd name="T14" fmla="*/ 2147483647 w 322"/>
                <a:gd name="T15" fmla="*/ 2147483647 h 716"/>
                <a:gd name="T16" fmla="*/ 2147483647 w 322"/>
                <a:gd name="T17" fmla="*/ 2147483647 h 716"/>
                <a:gd name="T18" fmla="*/ 2147483647 w 322"/>
                <a:gd name="T19" fmla="*/ 2147483647 h 716"/>
                <a:gd name="T20" fmla="*/ 2147483647 w 322"/>
                <a:gd name="T21" fmla="*/ 2147483647 h 716"/>
                <a:gd name="T22" fmla="*/ 2147483647 w 322"/>
                <a:gd name="T23" fmla="*/ 2147483647 h 716"/>
                <a:gd name="T24" fmla="*/ 2147483647 w 322"/>
                <a:gd name="T25" fmla="*/ 2147483647 h 716"/>
                <a:gd name="T26" fmla="*/ 2147483647 w 322"/>
                <a:gd name="T27" fmla="*/ 2147483647 h 716"/>
                <a:gd name="T28" fmla="*/ 2147483647 w 322"/>
                <a:gd name="T29" fmla="*/ 2147483647 h 716"/>
                <a:gd name="T30" fmla="*/ 2147483647 w 322"/>
                <a:gd name="T31" fmla="*/ 2147483647 h 716"/>
                <a:gd name="T32" fmla="*/ 2147483647 w 322"/>
                <a:gd name="T33" fmla="*/ 2147483647 h 716"/>
                <a:gd name="T34" fmla="*/ 2147483647 w 322"/>
                <a:gd name="T35" fmla="*/ 2147483647 h 716"/>
                <a:gd name="T36" fmla="*/ 2147483647 w 322"/>
                <a:gd name="T37" fmla="*/ 2147483647 h 716"/>
                <a:gd name="T38" fmla="*/ 2147483647 w 322"/>
                <a:gd name="T39" fmla="*/ 2147483647 h 716"/>
                <a:gd name="T40" fmla="*/ 2147483647 w 322"/>
                <a:gd name="T41" fmla="*/ 2147483647 h 716"/>
                <a:gd name="T42" fmla="*/ 2147483647 w 322"/>
                <a:gd name="T43" fmla="*/ 2147483647 h 716"/>
                <a:gd name="T44" fmla="*/ 2147483647 w 322"/>
                <a:gd name="T45" fmla="*/ 2147483647 h 716"/>
                <a:gd name="T46" fmla="*/ 2147483647 w 322"/>
                <a:gd name="T47" fmla="*/ 2147483647 h 716"/>
                <a:gd name="T48" fmla="*/ 2147483647 w 322"/>
                <a:gd name="T49" fmla="*/ 2147483647 h 716"/>
                <a:gd name="T50" fmla="*/ 2147483647 w 322"/>
                <a:gd name="T51" fmla="*/ 2147483647 h 716"/>
                <a:gd name="T52" fmla="*/ 2147483647 w 322"/>
                <a:gd name="T53" fmla="*/ 2147483647 h 716"/>
                <a:gd name="T54" fmla="*/ 2147483647 w 322"/>
                <a:gd name="T55" fmla="*/ 2147483647 h 716"/>
                <a:gd name="T56" fmla="*/ 2147483647 w 322"/>
                <a:gd name="T57" fmla="*/ 2147483647 h 716"/>
                <a:gd name="T58" fmla="*/ 2147483647 w 322"/>
                <a:gd name="T59" fmla="*/ 2147483647 h 716"/>
                <a:gd name="T60" fmla="*/ 2147483647 w 322"/>
                <a:gd name="T61" fmla="*/ 2147483647 h 716"/>
                <a:gd name="T62" fmla="*/ 2147483647 w 322"/>
                <a:gd name="T63" fmla="*/ 2147483647 h 716"/>
                <a:gd name="T64" fmla="*/ 2147483647 w 322"/>
                <a:gd name="T65" fmla="*/ 2147483647 h 716"/>
                <a:gd name="T66" fmla="*/ 2147483647 w 322"/>
                <a:gd name="T67" fmla="*/ 2147483647 h 716"/>
                <a:gd name="T68" fmla="*/ 2147483647 w 322"/>
                <a:gd name="T69" fmla="*/ 2147483647 h 716"/>
                <a:gd name="T70" fmla="*/ 2147483647 w 322"/>
                <a:gd name="T71" fmla="*/ 2147483647 h 716"/>
                <a:gd name="T72" fmla="*/ 2147483647 w 322"/>
                <a:gd name="T73" fmla="*/ 2147483647 h 716"/>
                <a:gd name="T74" fmla="*/ 2147483647 w 322"/>
                <a:gd name="T75" fmla="*/ 2147483647 h 716"/>
                <a:gd name="T76" fmla="*/ 2147483647 w 322"/>
                <a:gd name="T77" fmla="*/ 2147483647 h 716"/>
                <a:gd name="T78" fmla="*/ 2147483647 w 322"/>
                <a:gd name="T79" fmla="*/ 2147483647 h 716"/>
                <a:gd name="T80" fmla="*/ 2147483647 w 322"/>
                <a:gd name="T81" fmla="*/ 2147483647 h 716"/>
                <a:gd name="T82" fmla="*/ 2147483647 w 322"/>
                <a:gd name="T83" fmla="*/ 2147483647 h 716"/>
                <a:gd name="T84" fmla="*/ 2147483647 w 322"/>
                <a:gd name="T85" fmla="*/ 2147483647 h 716"/>
                <a:gd name="T86" fmla="*/ 2147483647 w 322"/>
                <a:gd name="T87" fmla="*/ 2147483647 h 716"/>
                <a:gd name="T88" fmla="*/ 2147483647 w 322"/>
                <a:gd name="T89" fmla="*/ 2147483647 h 716"/>
                <a:gd name="T90" fmla="*/ 2147483647 w 322"/>
                <a:gd name="T91" fmla="*/ 2147483647 h 716"/>
                <a:gd name="T92" fmla="*/ 2147483647 w 322"/>
                <a:gd name="T93" fmla="*/ 2147483647 h 716"/>
                <a:gd name="T94" fmla="*/ 2147483647 w 322"/>
                <a:gd name="T95" fmla="*/ 2147483647 h 716"/>
                <a:gd name="T96" fmla="*/ 2147483647 w 322"/>
                <a:gd name="T97" fmla="*/ 2147483647 h 716"/>
                <a:gd name="T98" fmla="*/ 2147483647 w 322"/>
                <a:gd name="T99" fmla="*/ 2147483647 h 716"/>
                <a:gd name="T100" fmla="*/ 2147483647 w 322"/>
                <a:gd name="T101" fmla="*/ 2147483647 h 716"/>
                <a:gd name="T102" fmla="*/ 2147483647 w 322"/>
                <a:gd name="T103" fmla="*/ 2147483647 h 716"/>
                <a:gd name="T104" fmla="*/ 2147483647 w 322"/>
                <a:gd name="T105" fmla="*/ 2147483647 h 716"/>
                <a:gd name="T106" fmla="*/ 2147483647 w 322"/>
                <a:gd name="T107" fmla="*/ 2147483647 h 716"/>
                <a:gd name="T108" fmla="*/ 2147483647 w 322"/>
                <a:gd name="T109" fmla="*/ 2147483647 h 716"/>
                <a:gd name="T110" fmla="*/ 2147483647 w 322"/>
                <a:gd name="T111" fmla="*/ 2147483647 h 716"/>
                <a:gd name="T112" fmla="*/ 2147483647 w 322"/>
                <a:gd name="T113" fmla="*/ 2147483647 h 716"/>
                <a:gd name="T114" fmla="*/ 2147483647 w 322"/>
                <a:gd name="T115" fmla="*/ 2147483647 h 716"/>
                <a:gd name="T116" fmla="*/ 2147483647 w 322"/>
                <a:gd name="T117" fmla="*/ 2147483647 h 716"/>
                <a:gd name="T118" fmla="*/ 2147483647 w 322"/>
                <a:gd name="T119" fmla="*/ 2147483647 h 716"/>
                <a:gd name="T120" fmla="*/ 2147483647 w 322"/>
                <a:gd name="T121" fmla="*/ 2147483647 h 71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w 322"/>
                <a:gd name="T184" fmla="*/ 0 h 716"/>
                <a:gd name="T185" fmla="*/ 322 w 322"/>
                <a:gd name="T186" fmla="*/ 716 h 716"/>
              </a:gdLst>
              <a:ahLst/>
              <a:cxnLst>
                <a:cxn ang="T122">
                  <a:pos x="T0" y="T1"/>
                </a:cxn>
                <a:cxn ang="T123">
                  <a:pos x="T2" y="T3"/>
                </a:cxn>
                <a:cxn ang="T124">
                  <a:pos x="T4" y="T5"/>
                </a:cxn>
                <a:cxn ang="T125">
                  <a:pos x="T6" y="T7"/>
                </a:cxn>
                <a:cxn ang="T126">
                  <a:pos x="T8" y="T9"/>
                </a:cxn>
                <a:cxn ang="T127">
                  <a:pos x="T10" y="T11"/>
                </a:cxn>
                <a:cxn ang="T128">
                  <a:pos x="T12" y="T13"/>
                </a:cxn>
                <a:cxn ang="T129">
                  <a:pos x="T14" y="T15"/>
                </a:cxn>
                <a:cxn ang="T130">
                  <a:pos x="T16" y="T17"/>
                </a:cxn>
                <a:cxn ang="T131">
                  <a:pos x="T18" y="T19"/>
                </a:cxn>
                <a:cxn ang="T132">
                  <a:pos x="T20" y="T21"/>
                </a:cxn>
                <a:cxn ang="T133">
                  <a:pos x="T22" y="T23"/>
                </a:cxn>
                <a:cxn ang="T134">
                  <a:pos x="T24" y="T25"/>
                </a:cxn>
                <a:cxn ang="T135">
                  <a:pos x="T26" y="T27"/>
                </a:cxn>
                <a:cxn ang="T136">
                  <a:pos x="T28" y="T29"/>
                </a:cxn>
                <a:cxn ang="T137">
                  <a:pos x="T30" y="T31"/>
                </a:cxn>
                <a:cxn ang="T138">
                  <a:pos x="T32" y="T33"/>
                </a:cxn>
                <a:cxn ang="T139">
                  <a:pos x="T34" y="T35"/>
                </a:cxn>
                <a:cxn ang="T140">
                  <a:pos x="T36" y="T37"/>
                </a:cxn>
                <a:cxn ang="T141">
                  <a:pos x="T38" y="T39"/>
                </a:cxn>
                <a:cxn ang="T142">
                  <a:pos x="T40" y="T41"/>
                </a:cxn>
                <a:cxn ang="T143">
                  <a:pos x="T42" y="T43"/>
                </a:cxn>
                <a:cxn ang="T144">
                  <a:pos x="T44" y="T45"/>
                </a:cxn>
                <a:cxn ang="T145">
                  <a:pos x="T46" y="T47"/>
                </a:cxn>
                <a:cxn ang="T146">
                  <a:pos x="T48" y="T49"/>
                </a:cxn>
                <a:cxn ang="T147">
                  <a:pos x="T50" y="T51"/>
                </a:cxn>
                <a:cxn ang="T148">
                  <a:pos x="T52" y="T53"/>
                </a:cxn>
                <a:cxn ang="T149">
                  <a:pos x="T54" y="T55"/>
                </a:cxn>
                <a:cxn ang="T150">
                  <a:pos x="T56" y="T57"/>
                </a:cxn>
                <a:cxn ang="T151">
                  <a:pos x="T58" y="T59"/>
                </a:cxn>
                <a:cxn ang="T152">
                  <a:pos x="T60" y="T61"/>
                </a:cxn>
                <a:cxn ang="T153">
                  <a:pos x="T62" y="T63"/>
                </a:cxn>
                <a:cxn ang="T154">
                  <a:pos x="T64" y="T65"/>
                </a:cxn>
                <a:cxn ang="T155">
                  <a:pos x="T66" y="T67"/>
                </a:cxn>
                <a:cxn ang="T156">
                  <a:pos x="T68" y="T69"/>
                </a:cxn>
                <a:cxn ang="T157">
                  <a:pos x="T70" y="T71"/>
                </a:cxn>
                <a:cxn ang="T158">
                  <a:pos x="T72" y="T73"/>
                </a:cxn>
                <a:cxn ang="T159">
                  <a:pos x="T74" y="T75"/>
                </a:cxn>
                <a:cxn ang="T160">
                  <a:pos x="T76" y="T77"/>
                </a:cxn>
                <a:cxn ang="T161">
                  <a:pos x="T78" y="T79"/>
                </a:cxn>
                <a:cxn ang="T162">
                  <a:pos x="T80" y="T81"/>
                </a:cxn>
                <a:cxn ang="T163">
                  <a:pos x="T82" y="T83"/>
                </a:cxn>
                <a:cxn ang="T164">
                  <a:pos x="T84" y="T85"/>
                </a:cxn>
                <a:cxn ang="T165">
                  <a:pos x="T86" y="T87"/>
                </a:cxn>
                <a:cxn ang="T166">
                  <a:pos x="T88" y="T89"/>
                </a:cxn>
                <a:cxn ang="T167">
                  <a:pos x="T90" y="T91"/>
                </a:cxn>
                <a:cxn ang="T168">
                  <a:pos x="T92" y="T93"/>
                </a:cxn>
                <a:cxn ang="T169">
                  <a:pos x="T94" y="T95"/>
                </a:cxn>
                <a:cxn ang="T170">
                  <a:pos x="T96" y="T97"/>
                </a:cxn>
                <a:cxn ang="T171">
                  <a:pos x="T98" y="T99"/>
                </a:cxn>
                <a:cxn ang="T172">
                  <a:pos x="T100" y="T101"/>
                </a:cxn>
                <a:cxn ang="T173">
                  <a:pos x="T102" y="T103"/>
                </a:cxn>
                <a:cxn ang="T174">
                  <a:pos x="T104" y="T105"/>
                </a:cxn>
                <a:cxn ang="T175">
                  <a:pos x="T106" y="T107"/>
                </a:cxn>
                <a:cxn ang="T176">
                  <a:pos x="T108" y="T109"/>
                </a:cxn>
                <a:cxn ang="T177">
                  <a:pos x="T110" y="T111"/>
                </a:cxn>
                <a:cxn ang="T178">
                  <a:pos x="T112" y="T113"/>
                </a:cxn>
                <a:cxn ang="T179">
                  <a:pos x="T114" y="T115"/>
                </a:cxn>
                <a:cxn ang="T180">
                  <a:pos x="T116" y="T117"/>
                </a:cxn>
                <a:cxn ang="T181">
                  <a:pos x="T118" y="T119"/>
                </a:cxn>
                <a:cxn ang="T182">
                  <a:pos x="T120" y="T121"/>
                </a:cxn>
              </a:cxnLst>
              <a:rect l="T183" t="T184" r="T185" b="T186"/>
              <a:pathLst>
                <a:path w="322" h="716">
                  <a:moveTo>
                    <a:pt x="16" y="348"/>
                  </a:moveTo>
                  <a:lnTo>
                    <a:pt x="18" y="348"/>
                  </a:lnTo>
                  <a:lnTo>
                    <a:pt x="22" y="346"/>
                  </a:lnTo>
                  <a:lnTo>
                    <a:pt x="22" y="344"/>
                  </a:lnTo>
                  <a:lnTo>
                    <a:pt x="22" y="342"/>
                  </a:lnTo>
                  <a:lnTo>
                    <a:pt x="24" y="340"/>
                  </a:lnTo>
                  <a:lnTo>
                    <a:pt x="26" y="340"/>
                  </a:lnTo>
                  <a:lnTo>
                    <a:pt x="28" y="338"/>
                  </a:lnTo>
                  <a:lnTo>
                    <a:pt x="26" y="336"/>
                  </a:lnTo>
                  <a:lnTo>
                    <a:pt x="26" y="334"/>
                  </a:lnTo>
                  <a:lnTo>
                    <a:pt x="26" y="332"/>
                  </a:lnTo>
                  <a:lnTo>
                    <a:pt x="26" y="330"/>
                  </a:lnTo>
                  <a:lnTo>
                    <a:pt x="24" y="328"/>
                  </a:lnTo>
                  <a:lnTo>
                    <a:pt x="24" y="326"/>
                  </a:lnTo>
                  <a:lnTo>
                    <a:pt x="24" y="324"/>
                  </a:lnTo>
                  <a:lnTo>
                    <a:pt x="22" y="320"/>
                  </a:lnTo>
                  <a:lnTo>
                    <a:pt x="20" y="318"/>
                  </a:lnTo>
                  <a:lnTo>
                    <a:pt x="18" y="318"/>
                  </a:lnTo>
                  <a:lnTo>
                    <a:pt x="18" y="316"/>
                  </a:lnTo>
                  <a:lnTo>
                    <a:pt x="20" y="316"/>
                  </a:lnTo>
                  <a:lnTo>
                    <a:pt x="22" y="316"/>
                  </a:lnTo>
                  <a:lnTo>
                    <a:pt x="22" y="314"/>
                  </a:lnTo>
                  <a:lnTo>
                    <a:pt x="22" y="312"/>
                  </a:lnTo>
                  <a:lnTo>
                    <a:pt x="22" y="310"/>
                  </a:lnTo>
                  <a:lnTo>
                    <a:pt x="22" y="306"/>
                  </a:lnTo>
                  <a:lnTo>
                    <a:pt x="22" y="302"/>
                  </a:lnTo>
                  <a:lnTo>
                    <a:pt x="24" y="302"/>
                  </a:lnTo>
                  <a:lnTo>
                    <a:pt x="24" y="298"/>
                  </a:lnTo>
                  <a:lnTo>
                    <a:pt x="24" y="296"/>
                  </a:lnTo>
                  <a:lnTo>
                    <a:pt x="26" y="296"/>
                  </a:lnTo>
                  <a:lnTo>
                    <a:pt x="28" y="294"/>
                  </a:lnTo>
                  <a:lnTo>
                    <a:pt x="26" y="292"/>
                  </a:lnTo>
                  <a:lnTo>
                    <a:pt x="24" y="286"/>
                  </a:lnTo>
                  <a:lnTo>
                    <a:pt x="24" y="284"/>
                  </a:lnTo>
                  <a:lnTo>
                    <a:pt x="24" y="278"/>
                  </a:lnTo>
                  <a:lnTo>
                    <a:pt x="24" y="276"/>
                  </a:lnTo>
                  <a:lnTo>
                    <a:pt x="24" y="274"/>
                  </a:lnTo>
                  <a:lnTo>
                    <a:pt x="24" y="272"/>
                  </a:lnTo>
                  <a:lnTo>
                    <a:pt x="22" y="270"/>
                  </a:lnTo>
                  <a:lnTo>
                    <a:pt x="20" y="270"/>
                  </a:lnTo>
                  <a:lnTo>
                    <a:pt x="20" y="272"/>
                  </a:lnTo>
                  <a:lnTo>
                    <a:pt x="18" y="272"/>
                  </a:lnTo>
                  <a:lnTo>
                    <a:pt x="16" y="268"/>
                  </a:lnTo>
                  <a:lnTo>
                    <a:pt x="16" y="266"/>
                  </a:lnTo>
                  <a:lnTo>
                    <a:pt x="16" y="264"/>
                  </a:lnTo>
                  <a:lnTo>
                    <a:pt x="16" y="262"/>
                  </a:lnTo>
                  <a:lnTo>
                    <a:pt x="18" y="262"/>
                  </a:lnTo>
                  <a:lnTo>
                    <a:pt x="16" y="262"/>
                  </a:lnTo>
                  <a:lnTo>
                    <a:pt x="14" y="260"/>
                  </a:lnTo>
                  <a:lnTo>
                    <a:pt x="12" y="258"/>
                  </a:lnTo>
                  <a:lnTo>
                    <a:pt x="12" y="256"/>
                  </a:lnTo>
                  <a:lnTo>
                    <a:pt x="12" y="254"/>
                  </a:lnTo>
                  <a:lnTo>
                    <a:pt x="10" y="250"/>
                  </a:lnTo>
                  <a:lnTo>
                    <a:pt x="10" y="248"/>
                  </a:lnTo>
                  <a:lnTo>
                    <a:pt x="8" y="248"/>
                  </a:lnTo>
                  <a:lnTo>
                    <a:pt x="8" y="246"/>
                  </a:lnTo>
                  <a:lnTo>
                    <a:pt x="8" y="244"/>
                  </a:lnTo>
                  <a:lnTo>
                    <a:pt x="8" y="242"/>
                  </a:lnTo>
                  <a:lnTo>
                    <a:pt x="10" y="242"/>
                  </a:lnTo>
                  <a:lnTo>
                    <a:pt x="10" y="240"/>
                  </a:lnTo>
                  <a:lnTo>
                    <a:pt x="8" y="240"/>
                  </a:lnTo>
                  <a:lnTo>
                    <a:pt x="8" y="238"/>
                  </a:lnTo>
                  <a:lnTo>
                    <a:pt x="6" y="238"/>
                  </a:lnTo>
                  <a:lnTo>
                    <a:pt x="4" y="238"/>
                  </a:lnTo>
                  <a:lnTo>
                    <a:pt x="0" y="230"/>
                  </a:lnTo>
                  <a:lnTo>
                    <a:pt x="0" y="228"/>
                  </a:lnTo>
                  <a:lnTo>
                    <a:pt x="0" y="226"/>
                  </a:lnTo>
                  <a:lnTo>
                    <a:pt x="0" y="224"/>
                  </a:lnTo>
                  <a:lnTo>
                    <a:pt x="0" y="222"/>
                  </a:lnTo>
                  <a:lnTo>
                    <a:pt x="0" y="220"/>
                  </a:lnTo>
                  <a:lnTo>
                    <a:pt x="2" y="220"/>
                  </a:lnTo>
                  <a:lnTo>
                    <a:pt x="4" y="218"/>
                  </a:lnTo>
                  <a:lnTo>
                    <a:pt x="4" y="216"/>
                  </a:lnTo>
                  <a:lnTo>
                    <a:pt x="2" y="216"/>
                  </a:lnTo>
                  <a:lnTo>
                    <a:pt x="2" y="214"/>
                  </a:lnTo>
                  <a:lnTo>
                    <a:pt x="2" y="210"/>
                  </a:lnTo>
                  <a:lnTo>
                    <a:pt x="2" y="208"/>
                  </a:lnTo>
                  <a:lnTo>
                    <a:pt x="4" y="204"/>
                  </a:lnTo>
                  <a:lnTo>
                    <a:pt x="6" y="204"/>
                  </a:lnTo>
                  <a:lnTo>
                    <a:pt x="8" y="204"/>
                  </a:lnTo>
                  <a:lnTo>
                    <a:pt x="8" y="202"/>
                  </a:lnTo>
                  <a:lnTo>
                    <a:pt x="8" y="198"/>
                  </a:lnTo>
                  <a:lnTo>
                    <a:pt x="8" y="196"/>
                  </a:lnTo>
                  <a:lnTo>
                    <a:pt x="6" y="194"/>
                  </a:lnTo>
                  <a:lnTo>
                    <a:pt x="6" y="192"/>
                  </a:lnTo>
                  <a:lnTo>
                    <a:pt x="6" y="190"/>
                  </a:lnTo>
                  <a:lnTo>
                    <a:pt x="4" y="188"/>
                  </a:lnTo>
                  <a:lnTo>
                    <a:pt x="4" y="186"/>
                  </a:lnTo>
                  <a:lnTo>
                    <a:pt x="4" y="184"/>
                  </a:lnTo>
                  <a:lnTo>
                    <a:pt x="4" y="182"/>
                  </a:lnTo>
                  <a:lnTo>
                    <a:pt x="2" y="180"/>
                  </a:lnTo>
                  <a:lnTo>
                    <a:pt x="2" y="178"/>
                  </a:lnTo>
                  <a:lnTo>
                    <a:pt x="0" y="178"/>
                  </a:lnTo>
                  <a:lnTo>
                    <a:pt x="0" y="176"/>
                  </a:lnTo>
                  <a:lnTo>
                    <a:pt x="2" y="174"/>
                  </a:lnTo>
                  <a:lnTo>
                    <a:pt x="2" y="172"/>
                  </a:lnTo>
                  <a:lnTo>
                    <a:pt x="4" y="172"/>
                  </a:lnTo>
                  <a:lnTo>
                    <a:pt x="4" y="170"/>
                  </a:lnTo>
                  <a:lnTo>
                    <a:pt x="4" y="166"/>
                  </a:lnTo>
                  <a:lnTo>
                    <a:pt x="4" y="164"/>
                  </a:lnTo>
                  <a:lnTo>
                    <a:pt x="4" y="162"/>
                  </a:lnTo>
                  <a:lnTo>
                    <a:pt x="6" y="162"/>
                  </a:lnTo>
                  <a:lnTo>
                    <a:pt x="6" y="160"/>
                  </a:lnTo>
                  <a:lnTo>
                    <a:pt x="4" y="156"/>
                  </a:lnTo>
                  <a:lnTo>
                    <a:pt x="6" y="156"/>
                  </a:lnTo>
                  <a:lnTo>
                    <a:pt x="6" y="154"/>
                  </a:lnTo>
                  <a:lnTo>
                    <a:pt x="10" y="152"/>
                  </a:lnTo>
                  <a:lnTo>
                    <a:pt x="10" y="150"/>
                  </a:lnTo>
                  <a:lnTo>
                    <a:pt x="10" y="148"/>
                  </a:lnTo>
                  <a:lnTo>
                    <a:pt x="10" y="146"/>
                  </a:lnTo>
                  <a:lnTo>
                    <a:pt x="12" y="146"/>
                  </a:lnTo>
                  <a:lnTo>
                    <a:pt x="12" y="144"/>
                  </a:lnTo>
                  <a:lnTo>
                    <a:pt x="12" y="142"/>
                  </a:lnTo>
                  <a:lnTo>
                    <a:pt x="12" y="140"/>
                  </a:lnTo>
                  <a:lnTo>
                    <a:pt x="12" y="138"/>
                  </a:lnTo>
                  <a:lnTo>
                    <a:pt x="12" y="136"/>
                  </a:lnTo>
                  <a:lnTo>
                    <a:pt x="14" y="132"/>
                  </a:lnTo>
                  <a:lnTo>
                    <a:pt x="14" y="130"/>
                  </a:lnTo>
                  <a:lnTo>
                    <a:pt x="14" y="128"/>
                  </a:lnTo>
                  <a:lnTo>
                    <a:pt x="14" y="126"/>
                  </a:lnTo>
                  <a:lnTo>
                    <a:pt x="16" y="126"/>
                  </a:lnTo>
                  <a:lnTo>
                    <a:pt x="16" y="124"/>
                  </a:lnTo>
                  <a:lnTo>
                    <a:pt x="18" y="124"/>
                  </a:lnTo>
                  <a:lnTo>
                    <a:pt x="18" y="126"/>
                  </a:lnTo>
                  <a:lnTo>
                    <a:pt x="20" y="126"/>
                  </a:lnTo>
                  <a:lnTo>
                    <a:pt x="24" y="124"/>
                  </a:lnTo>
                  <a:lnTo>
                    <a:pt x="26" y="122"/>
                  </a:lnTo>
                  <a:lnTo>
                    <a:pt x="26" y="120"/>
                  </a:lnTo>
                  <a:lnTo>
                    <a:pt x="22" y="118"/>
                  </a:lnTo>
                  <a:lnTo>
                    <a:pt x="22" y="116"/>
                  </a:lnTo>
                  <a:lnTo>
                    <a:pt x="20" y="116"/>
                  </a:lnTo>
                  <a:lnTo>
                    <a:pt x="20" y="114"/>
                  </a:lnTo>
                  <a:lnTo>
                    <a:pt x="18" y="114"/>
                  </a:lnTo>
                  <a:lnTo>
                    <a:pt x="18" y="112"/>
                  </a:lnTo>
                  <a:lnTo>
                    <a:pt x="18" y="110"/>
                  </a:lnTo>
                  <a:lnTo>
                    <a:pt x="18" y="108"/>
                  </a:lnTo>
                  <a:lnTo>
                    <a:pt x="18" y="106"/>
                  </a:lnTo>
                  <a:lnTo>
                    <a:pt x="20" y="106"/>
                  </a:lnTo>
                  <a:lnTo>
                    <a:pt x="20" y="104"/>
                  </a:lnTo>
                  <a:lnTo>
                    <a:pt x="18" y="98"/>
                  </a:lnTo>
                  <a:lnTo>
                    <a:pt x="18" y="94"/>
                  </a:lnTo>
                  <a:lnTo>
                    <a:pt x="16" y="92"/>
                  </a:lnTo>
                  <a:lnTo>
                    <a:pt x="16" y="90"/>
                  </a:lnTo>
                  <a:lnTo>
                    <a:pt x="14" y="88"/>
                  </a:lnTo>
                  <a:lnTo>
                    <a:pt x="14" y="86"/>
                  </a:lnTo>
                  <a:lnTo>
                    <a:pt x="14" y="84"/>
                  </a:lnTo>
                  <a:lnTo>
                    <a:pt x="14" y="82"/>
                  </a:lnTo>
                  <a:lnTo>
                    <a:pt x="14" y="80"/>
                  </a:lnTo>
                  <a:lnTo>
                    <a:pt x="16" y="80"/>
                  </a:lnTo>
                  <a:lnTo>
                    <a:pt x="16" y="78"/>
                  </a:lnTo>
                  <a:lnTo>
                    <a:pt x="18" y="78"/>
                  </a:lnTo>
                  <a:lnTo>
                    <a:pt x="14" y="72"/>
                  </a:lnTo>
                  <a:lnTo>
                    <a:pt x="12" y="72"/>
                  </a:lnTo>
                  <a:lnTo>
                    <a:pt x="12" y="70"/>
                  </a:lnTo>
                  <a:lnTo>
                    <a:pt x="14" y="68"/>
                  </a:lnTo>
                  <a:lnTo>
                    <a:pt x="16" y="64"/>
                  </a:lnTo>
                  <a:lnTo>
                    <a:pt x="18" y="64"/>
                  </a:lnTo>
                  <a:lnTo>
                    <a:pt x="18" y="62"/>
                  </a:lnTo>
                  <a:lnTo>
                    <a:pt x="20" y="62"/>
                  </a:lnTo>
                  <a:lnTo>
                    <a:pt x="24" y="58"/>
                  </a:lnTo>
                  <a:lnTo>
                    <a:pt x="30" y="56"/>
                  </a:lnTo>
                  <a:lnTo>
                    <a:pt x="32" y="56"/>
                  </a:lnTo>
                  <a:lnTo>
                    <a:pt x="36" y="52"/>
                  </a:lnTo>
                  <a:lnTo>
                    <a:pt x="38" y="46"/>
                  </a:lnTo>
                  <a:lnTo>
                    <a:pt x="38" y="40"/>
                  </a:lnTo>
                  <a:lnTo>
                    <a:pt x="38" y="38"/>
                  </a:lnTo>
                  <a:lnTo>
                    <a:pt x="38" y="36"/>
                  </a:lnTo>
                  <a:lnTo>
                    <a:pt x="40" y="34"/>
                  </a:lnTo>
                  <a:lnTo>
                    <a:pt x="40" y="30"/>
                  </a:lnTo>
                  <a:lnTo>
                    <a:pt x="40" y="28"/>
                  </a:lnTo>
                  <a:lnTo>
                    <a:pt x="38" y="26"/>
                  </a:lnTo>
                  <a:lnTo>
                    <a:pt x="36" y="24"/>
                  </a:lnTo>
                  <a:lnTo>
                    <a:pt x="38" y="20"/>
                  </a:lnTo>
                  <a:lnTo>
                    <a:pt x="40" y="20"/>
                  </a:lnTo>
                  <a:lnTo>
                    <a:pt x="38" y="18"/>
                  </a:lnTo>
                  <a:lnTo>
                    <a:pt x="40" y="16"/>
                  </a:lnTo>
                  <a:lnTo>
                    <a:pt x="42" y="16"/>
                  </a:lnTo>
                  <a:lnTo>
                    <a:pt x="44" y="16"/>
                  </a:lnTo>
                  <a:lnTo>
                    <a:pt x="44" y="14"/>
                  </a:lnTo>
                  <a:lnTo>
                    <a:pt x="44" y="10"/>
                  </a:lnTo>
                  <a:lnTo>
                    <a:pt x="46" y="10"/>
                  </a:lnTo>
                  <a:lnTo>
                    <a:pt x="48" y="10"/>
                  </a:lnTo>
                  <a:lnTo>
                    <a:pt x="50" y="10"/>
                  </a:lnTo>
                  <a:lnTo>
                    <a:pt x="50" y="8"/>
                  </a:lnTo>
                  <a:lnTo>
                    <a:pt x="52" y="8"/>
                  </a:lnTo>
                  <a:lnTo>
                    <a:pt x="52" y="6"/>
                  </a:lnTo>
                  <a:lnTo>
                    <a:pt x="54" y="6"/>
                  </a:lnTo>
                  <a:lnTo>
                    <a:pt x="54" y="4"/>
                  </a:lnTo>
                  <a:lnTo>
                    <a:pt x="54" y="2"/>
                  </a:lnTo>
                  <a:lnTo>
                    <a:pt x="54" y="0"/>
                  </a:lnTo>
                  <a:lnTo>
                    <a:pt x="58" y="0"/>
                  </a:lnTo>
                  <a:lnTo>
                    <a:pt x="58" y="4"/>
                  </a:lnTo>
                  <a:lnTo>
                    <a:pt x="60" y="6"/>
                  </a:lnTo>
                  <a:lnTo>
                    <a:pt x="62" y="6"/>
                  </a:lnTo>
                  <a:lnTo>
                    <a:pt x="62" y="8"/>
                  </a:lnTo>
                  <a:lnTo>
                    <a:pt x="64" y="8"/>
                  </a:lnTo>
                  <a:lnTo>
                    <a:pt x="66" y="8"/>
                  </a:lnTo>
                  <a:lnTo>
                    <a:pt x="74" y="8"/>
                  </a:lnTo>
                  <a:lnTo>
                    <a:pt x="78" y="8"/>
                  </a:lnTo>
                  <a:lnTo>
                    <a:pt x="80" y="8"/>
                  </a:lnTo>
                  <a:lnTo>
                    <a:pt x="84" y="10"/>
                  </a:lnTo>
                  <a:lnTo>
                    <a:pt x="86" y="10"/>
                  </a:lnTo>
                  <a:lnTo>
                    <a:pt x="88" y="10"/>
                  </a:lnTo>
                  <a:lnTo>
                    <a:pt x="88" y="12"/>
                  </a:lnTo>
                  <a:lnTo>
                    <a:pt x="90" y="12"/>
                  </a:lnTo>
                  <a:lnTo>
                    <a:pt x="88" y="12"/>
                  </a:lnTo>
                  <a:lnTo>
                    <a:pt x="90" y="16"/>
                  </a:lnTo>
                  <a:lnTo>
                    <a:pt x="92" y="18"/>
                  </a:lnTo>
                  <a:lnTo>
                    <a:pt x="92" y="20"/>
                  </a:lnTo>
                  <a:lnTo>
                    <a:pt x="94" y="22"/>
                  </a:lnTo>
                  <a:lnTo>
                    <a:pt x="94" y="24"/>
                  </a:lnTo>
                  <a:lnTo>
                    <a:pt x="96" y="24"/>
                  </a:lnTo>
                  <a:lnTo>
                    <a:pt x="96" y="22"/>
                  </a:lnTo>
                  <a:lnTo>
                    <a:pt x="96" y="20"/>
                  </a:lnTo>
                  <a:lnTo>
                    <a:pt x="96" y="18"/>
                  </a:lnTo>
                  <a:lnTo>
                    <a:pt x="98" y="16"/>
                  </a:lnTo>
                  <a:lnTo>
                    <a:pt x="100" y="12"/>
                  </a:lnTo>
                  <a:lnTo>
                    <a:pt x="100" y="8"/>
                  </a:lnTo>
                  <a:lnTo>
                    <a:pt x="102" y="6"/>
                  </a:lnTo>
                  <a:lnTo>
                    <a:pt x="106" y="6"/>
                  </a:lnTo>
                  <a:lnTo>
                    <a:pt x="116" y="6"/>
                  </a:lnTo>
                  <a:lnTo>
                    <a:pt x="122" y="4"/>
                  </a:lnTo>
                  <a:lnTo>
                    <a:pt x="124" y="4"/>
                  </a:lnTo>
                  <a:lnTo>
                    <a:pt x="124" y="6"/>
                  </a:lnTo>
                  <a:lnTo>
                    <a:pt x="124" y="8"/>
                  </a:lnTo>
                  <a:lnTo>
                    <a:pt x="126" y="10"/>
                  </a:lnTo>
                  <a:lnTo>
                    <a:pt x="128" y="10"/>
                  </a:lnTo>
                  <a:lnTo>
                    <a:pt x="128" y="12"/>
                  </a:lnTo>
                  <a:lnTo>
                    <a:pt x="130" y="14"/>
                  </a:lnTo>
                  <a:lnTo>
                    <a:pt x="132" y="16"/>
                  </a:lnTo>
                  <a:lnTo>
                    <a:pt x="134" y="16"/>
                  </a:lnTo>
                  <a:lnTo>
                    <a:pt x="136" y="18"/>
                  </a:lnTo>
                  <a:lnTo>
                    <a:pt x="136" y="20"/>
                  </a:lnTo>
                  <a:lnTo>
                    <a:pt x="138" y="22"/>
                  </a:lnTo>
                  <a:lnTo>
                    <a:pt x="140" y="24"/>
                  </a:lnTo>
                  <a:lnTo>
                    <a:pt x="142" y="24"/>
                  </a:lnTo>
                  <a:lnTo>
                    <a:pt x="142" y="26"/>
                  </a:lnTo>
                  <a:lnTo>
                    <a:pt x="142" y="28"/>
                  </a:lnTo>
                  <a:lnTo>
                    <a:pt x="144" y="28"/>
                  </a:lnTo>
                  <a:lnTo>
                    <a:pt x="144" y="30"/>
                  </a:lnTo>
                  <a:lnTo>
                    <a:pt x="146" y="30"/>
                  </a:lnTo>
                  <a:lnTo>
                    <a:pt x="148" y="32"/>
                  </a:lnTo>
                  <a:lnTo>
                    <a:pt x="148" y="34"/>
                  </a:lnTo>
                  <a:lnTo>
                    <a:pt x="150" y="34"/>
                  </a:lnTo>
                  <a:lnTo>
                    <a:pt x="152" y="34"/>
                  </a:lnTo>
                  <a:lnTo>
                    <a:pt x="152" y="36"/>
                  </a:lnTo>
                  <a:lnTo>
                    <a:pt x="154" y="38"/>
                  </a:lnTo>
                  <a:lnTo>
                    <a:pt x="156" y="38"/>
                  </a:lnTo>
                  <a:lnTo>
                    <a:pt x="158" y="40"/>
                  </a:lnTo>
                  <a:lnTo>
                    <a:pt x="160" y="42"/>
                  </a:lnTo>
                  <a:lnTo>
                    <a:pt x="162" y="42"/>
                  </a:lnTo>
                  <a:lnTo>
                    <a:pt x="164" y="46"/>
                  </a:lnTo>
                  <a:lnTo>
                    <a:pt x="164" y="48"/>
                  </a:lnTo>
                  <a:lnTo>
                    <a:pt x="166" y="48"/>
                  </a:lnTo>
                  <a:lnTo>
                    <a:pt x="170" y="50"/>
                  </a:lnTo>
                  <a:lnTo>
                    <a:pt x="172" y="50"/>
                  </a:lnTo>
                  <a:lnTo>
                    <a:pt x="174" y="50"/>
                  </a:lnTo>
                  <a:lnTo>
                    <a:pt x="174" y="52"/>
                  </a:lnTo>
                  <a:lnTo>
                    <a:pt x="176" y="52"/>
                  </a:lnTo>
                  <a:lnTo>
                    <a:pt x="180" y="54"/>
                  </a:lnTo>
                  <a:lnTo>
                    <a:pt x="182" y="54"/>
                  </a:lnTo>
                  <a:lnTo>
                    <a:pt x="184" y="54"/>
                  </a:lnTo>
                  <a:lnTo>
                    <a:pt x="184" y="52"/>
                  </a:lnTo>
                  <a:lnTo>
                    <a:pt x="186" y="52"/>
                  </a:lnTo>
                  <a:lnTo>
                    <a:pt x="186" y="54"/>
                  </a:lnTo>
                  <a:lnTo>
                    <a:pt x="194" y="58"/>
                  </a:lnTo>
                  <a:lnTo>
                    <a:pt x="196" y="60"/>
                  </a:lnTo>
                  <a:lnTo>
                    <a:pt x="198" y="62"/>
                  </a:lnTo>
                  <a:lnTo>
                    <a:pt x="200" y="62"/>
                  </a:lnTo>
                  <a:lnTo>
                    <a:pt x="200" y="64"/>
                  </a:lnTo>
                  <a:lnTo>
                    <a:pt x="202" y="64"/>
                  </a:lnTo>
                  <a:lnTo>
                    <a:pt x="202" y="66"/>
                  </a:lnTo>
                  <a:lnTo>
                    <a:pt x="204" y="68"/>
                  </a:lnTo>
                  <a:lnTo>
                    <a:pt x="206" y="68"/>
                  </a:lnTo>
                  <a:lnTo>
                    <a:pt x="208" y="70"/>
                  </a:lnTo>
                  <a:lnTo>
                    <a:pt x="210" y="70"/>
                  </a:lnTo>
                  <a:lnTo>
                    <a:pt x="212" y="70"/>
                  </a:lnTo>
                  <a:lnTo>
                    <a:pt x="214" y="70"/>
                  </a:lnTo>
                  <a:lnTo>
                    <a:pt x="216" y="70"/>
                  </a:lnTo>
                  <a:lnTo>
                    <a:pt x="218" y="70"/>
                  </a:lnTo>
                  <a:lnTo>
                    <a:pt x="218" y="72"/>
                  </a:lnTo>
                  <a:lnTo>
                    <a:pt x="220" y="72"/>
                  </a:lnTo>
                  <a:lnTo>
                    <a:pt x="222" y="74"/>
                  </a:lnTo>
                  <a:lnTo>
                    <a:pt x="224" y="74"/>
                  </a:lnTo>
                  <a:lnTo>
                    <a:pt x="226" y="76"/>
                  </a:lnTo>
                  <a:lnTo>
                    <a:pt x="228" y="76"/>
                  </a:lnTo>
                  <a:lnTo>
                    <a:pt x="230" y="76"/>
                  </a:lnTo>
                  <a:lnTo>
                    <a:pt x="232" y="76"/>
                  </a:lnTo>
                  <a:lnTo>
                    <a:pt x="232" y="78"/>
                  </a:lnTo>
                  <a:lnTo>
                    <a:pt x="234" y="80"/>
                  </a:lnTo>
                  <a:lnTo>
                    <a:pt x="236" y="80"/>
                  </a:lnTo>
                  <a:lnTo>
                    <a:pt x="236" y="82"/>
                  </a:lnTo>
                  <a:lnTo>
                    <a:pt x="238" y="84"/>
                  </a:lnTo>
                  <a:lnTo>
                    <a:pt x="238" y="86"/>
                  </a:lnTo>
                  <a:lnTo>
                    <a:pt x="240" y="86"/>
                  </a:lnTo>
                  <a:lnTo>
                    <a:pt x="240" y="88"/>
                  </a:lnTo>
                  <a:lnTo>
                    <a:pt x="236" y="94"/>
                  </a:lnTo>
                  <a:lnTo>
                    <a:pt x="234" y="94"/>
                  </a:lnTo>
                  <a:lnTo>
                    <a:pt x="236" y="96"/>
                  </a:lnTo>
                  <a:lnTo>
                    <a:pt x="234" y="98"/>
                  </a:lnTo>
                  <a:lnTo>
                    <a:pt x="234" y="100"/>
                  </a:lnTo>
                  <a:lnTo>
                    <a:pt x="232" y="102"/>
                  </a:lnTo>
                  <a:lnTo>
                    <a:pt x="230" y="102"/>
                  </a:lnTo>
                  <a:lnTo>
                    <a:pt x="230" y="104"/>
                  </a:lnTo>
                  <a:lnTo>
                    <a:pt x="230" y="106"/>
                  </a:lnTo>
                  <a:lnTo>
                    <a:pt x="230" y="108"/>
                  </a:lnTo>
                  <a:lnTo>
                    <a:pt x="228" y="110"/>
                  </a:lnTo>
                  <a:lnTo>
                    <a:pt x="228" y="112"/>
                  </a:lnTo>
                  <a:lnTo>
                    <a:pt x="228" y="114"/>
                  </a:lnTo>
                  <a:lnTo>
                    <a:pt x="230" y="114"/>
                  </a:lnTo>
                  <a:lnTo>
                    <a:pt x="230" y="116"/>
                  </a:lnTo>
                  <a:lnTo>
                    <a:pt x="228" y="120"/>
                  </a:lnTo>
                  <a:lnTo>
                    <a:pt x="226" y="120"/>
                  </a:lnTo>
                  <a:lnTo>
                    <a:pt x="224" y="122"/>
                  </a:lnTo>
                  <a:lnTo>
                    <a:pt x="224" y="126"/>
                  </a:lnTo>
                  <a:lnTo>
                    <a:pt x="222" y="126"/>
                  </a:lnTo>
                  <a:lnTo>
                    <a:pt x="222" y="128"/>
                  </a:lnTo>
                  <a:lnTo>
                    <a:pt x="224" y="130"/>
                  </a:lnTo>
                  <a:lnTo>
                    <a:pt x="226" y="130"/>
                  </a:lnTo>
                  <a:lnTo>
                    <a:pt x="230" y="128"/>
                  </a:lnTo>
                  <a:lnTo>
                    <a:pt x="232" y="128"/>
                  </a:lnTo>
                  <a:lnTo>
                    <a:pt x="236" y="128"/>
                  </a:lnTo>
                  <a:lnTo>
                    <a:pt x="236" y="130"/>
                  </a:lnTo>
                  <a:lnTo>
                    <a:pt x="240" y="130"/>
                  </a:lnTo>
                  <a:lnTo>
                    <a:pt x="242" y="130"/>
                  </a:lnTo>
                  <a:lnTo>
                    <a:pt x="244" y="132"/>
                  </a:lnTo>
                  <a:lnTo>
                    <a:pt x="248" y="132"/>
                  </a:lnTo>
                  <a:lnTo>
                    <a:pt x="250" y="132"/>
                  </a:lnTo>
                  <a:lnTo>
                    <a:pt x="250" y="134"/>
                  </a:lnTo>
                  <a:lnTo>
                    <a:pt x="252" y="134"/>
                  </a:lnTo>
                  <a:lnTo>
                    <a:pt x="254" y="134"/>
                  </a:lnTo>
                  <a:lnTo>
                    <a:pt x="256" y="134"/>
                  </a:lnTo>
                  <a:lnTo>
                    <a:pt x="256" y="132"/>
                  </a:lnTo>
                  <a:lnTo>
                    <a:pt x="258" y="132"/>
                  </a:lnTo>
                  <a:lnTo>
                    <a:pt x="258" y="134"/>
                  </a:lnTo>
                  <a:lnTo>
                    <a:pt x="260" y="134"/>
                  </a:lnTo>
                  <a:lnTo>
                    <a:pt x="262" y="134"/>
                  </a:lnTo>
                  <a:lnTo>
                    <a:pt x="264" y="134"/>
                  </a:lnTo>
                  <a:lnTo>
                    <a:pt x="266" y="134"/>
                  </a:lnTo>
                  <a:lnTo>
                    <a:pt x="266" y="136"/>
                  </a:lnTo>
                  <a:lnTo>
                    <a:pt x="268" y="136"/>
                  </a:lnTo>
                  <a:lnTo>
                    <a:pt x="270" y="136"/>
                  </a:lnTo>
                  <a:lnTo>
                    <a:pt x="270" y="134"/>
                  </a:lnTo>
                  <a:lnTo>
                    <a:pt x="270" y="132"/>
                  </a:lnTo>
                  <a:lnTo>
                    <a:pt x="272" y="130"/>
                  </a:lnTo>
                  <a:lnTo>
                    <a:pt x="274" y="130"/>
                  </a:lnTo>
                  <a:lnTo>
                    <a:pt x="276" y="130"/>
                  </a:lnTo>
                  <a:lnTo>
                    <a:pt x="278" y="130"/>
                  </a:lnTo>
                  <a:lnTo>
                    <a:pt x="278" y="132"/>
                  </a:lnTo>
                  <a:lnTo>
                    <a:pt x="280" y="132"/>
                  </a:lnTo>
                  <a:lnTo>
                    <a:pt x="282" y="134"/>
                  </a:lnTo>
                  <a:lnTo>
                    <a:pt x="282" y="132"/>
                  </a:lnTo>
                  <a:lnTo>
                    <a:pt x="284" y="130"/>
                  </a:lnTo>
                  <a:lnTo>
                    <a:pt x="284" y="128"/>
                  </a:lnTo>
                  <a:lnTo>
                    <a:pt x="284" y="126"/>
                  </a:lnTo>
                  <a:lnTo>
                    <a:pt x="288" y="122"/>
                  </a:lnTo>
                  <a:lnTo>
                    <a:pt x="290" y="120"/>
                  </a:lnTo>
                  <a:lnTo>
                    <a:pt x="292" y="120"/>
                  </a:lnTo>
                  <a:lnTo>
                    <a:pt x="292" y="118"/>
                  </a:lnTo>
                  <a:lnTo>
                    <a:pt x="294" y="118"/>
                  </a:lnTo>
                  <a:lnTo>
                    <a:pt x="296" y="118"/>
                  </a:lnTo>
                  <a:lnTo>
                    <a:pt x="296" y="116"/>
                  </a:lnTo>
                  <a:lnTo>
                    <a:pt x="298" y="116"/>
                  </a:lnTo>
                  <a:lnTo>
                    <a:pt x="298" y="110"/>
                  </a:lnTo>
                  <a:lnTo>
                    <a:pt x="300" y="106"/>
                  </a:lnTo>
                  <a:lnTo>
                    <a:pt x="298" y="106"/>
                  </a:lnTo>
                  <a:lnTo>
                    <a:pt x="300" y="104"/>
                  </a:lnTo>
                  <a:lnTo>
                    <a:pt x="298" y="104"/>
                  </a:lnTo>
                  <a:lnTo>
                    <a:pt x="298" y="100"/>
                  </a:lnTo>
                  <a:lnTo>
                    <a:pt x="298" y="98"/>
                  </a:lnTo>
                  <a:lnTo>
                    <a:pt x="300" y="98"/>
                  </a:lnTo>
                  <a:lnTo>
                    <a:pt x="298" y="94"/>
                  </a:lnTo>
                  <a:lnTo>
                    <a:pt x="298" y="90"/>
                  </a:lnTo>
                  <a:lnTo>
                    <a:pt x="300" y="90"/>
                  </a:lnTo>
                  <a:lnTo>
                    <a:pt x="302" y="90"/>
                  </a:lnTo>
                  <a:lnTo>
                    <a:pt x="304" y="88"/>
                  </a:lnTo>
                  <a:lnTo>
                    <a:pt x="306" y="88"/>
                  </a:lnTo>
                  <a:lnTo>
                    <a:pt x="308" y="88"/>
                  </a:lnTo>
                  <a:lnTo>
                    <a:pt x="314" y="90"/>
                  </a:lnTo>
                  <a:lnTo>
                    <a:pt x="314" y="92"/>
                  </a:lnTo>
                  <a:lnTo>
                    <a:pt x="316" y="94"/>
                  </a:lnTo>
                  <a:lnTo>
                    <a:pt x="316" y="96"/>
                  </a:lnTo>
                  <a:lnTo>
                    <a:pt x="316" y="98"/>
                  </a:lnTo>
                  <a:lnTo>
                    <a:pt x="318" y="102"/>
                  </a:lnTo>
                  <a:lnTo>
                    <a:pt x="320" y="104"/>
                  </a:lnTo>
                  <a:lnTo>
                    <a:pt x="320" y="106"/>
                  </a:lnTo>
                  <a:lnTo>
                    <a:pt x="320" y="108"/>
                  </a:lnTo>
                  <a:lnTo>
                    <a:pt x="320" y="112"/>
                  </a:lnTo>
                  <a:lnTo>
                    <a:pt x="320" y="116"/>
                  </a:lnTo>
                  <a:lnTo>
                    <a:pt x="320" y="118"/>
                  </a:lnTo>
                  <a:lnTo>
                    <a:pt x="322" y="120"/>
                  </a:lnTo>
                  <a:lnTo>
                    <a:pt x="320" y="120"/>
                  </a:lnTo>
                  <a:lnTo>
                    <a:pt x="320" y="122"/>
                  </a:lnTo>
                  <a:lnTo>
                    <a:pt x="320" y="126"/>
                  </a:lnTo>
                  <a:lnTo>
                    <a:pt x="318" y="126"/>
                  </a:lnTo>
                  <a:lnTo>
                    <a:pt x="316" y="126"/>
                  </a:lnTo>
                  <a:lnTo>
                    <a:pt x="316" y="128"/>
                  </a:lnTo>
                  <a:lnTo>
                    <a:pt x="314" y="128"/>
                  </a:lnTo>
                  <a:lnTo>
                    <a:pt x="314" y="130"/>
                  </a:lnTo>
                  <a:lnTo>
                    <a:pt x="312" y="130"/>
                  </a:lnTo>
                  <a:lnTo>
                    <a:pt x="312" y="132"/>
                  </a:lnTo>
                  <a:lnTo>
                    <a:pt x="310" y="132"/>
                  </a:lnTo>
                  <a:lnTo>
                    <a:pt x="308" y="134"/>
                  </a:lnTo>
                  <a:lnTo>
                    <a:pt x="306" y="134"/>
                  </a:lnTo>
                  <a:lnTo>
                    <a:pt x="304" y="136"/>
                  </a:lnTo>
                  <a:lnTo>
                    <a:pt x="302" y="136"/>
                  </a:lnTo>
                  <a:lnTo>
                    <a:pt x="300" y="136"/>
                  </a:lnTo>
                  <a:lnTo>
                    <a:pt x="298" y="138"/>
                  </a:lnTo>
                  <a:lnTo>
                    <a:pt x="298" y="140"/>
                  </a:lnTo>
                  <a:lnTo>
                    <a:pt x="298" y="142"/>
                  </a:lnTo>
                  <a:lnTo>
                    <a:pt x="298" y="144"/>
                  </a:lnTo>
                  <a:lnTo>
                    <a:pt x="294" y="144"/>
                  </a:lnTo>
                  <a:lnTo>
                    <a:pt x="292" y="144"/>
                  </a:lnTo>
                  <a:lnTo>
                    <a:pt x="292" y="146"/>
                  </a:lnTo>
                  <a:lnTo>
                    <a:pt x="292" y="148"/>
                  </a:lnTo>
                  <a:lnTo>
                    <a:pt x="290" y="150"/>
                  </a:lnTo>
                  <a:lnTo>
                    <a:pt x="288" y="150"/>
                  </a:lnTo>
                  <a:lnTo>
                    <a:pt x="286" y="150"/>
                  </a:lnTo>
                  <a:lnTo>
                    <a:pt x="286" y="152"/>
                  </a:lnTo>
                  <a:lnTo>
                    <a:pt x="284" y="152"/>
                  </a:lnTo>
                  <a:lnTo>
                    <a:pt x="284" y="154"/>
                  </a:lnTo>
                  <a:lnTo>
                    <a:pt x="286" y="154"/>
                  </a:lnTo>
                  <a:lnTo>
                    <a:pt x="286" y="156"/>
                  </a:lnTo>
                  <a:lnTo>
                    <a:pt x="286" y="158"/>
                  </a:lnTo>
                  <a:lnTo>
                    <a:pt x="286" y="156"/>
                  </a:lnTo>
                  <a:lnTo>
                    <a:pt x="284" y="156"/>
                  </a:lnTo>
                  <a:lnTo>
                    <a:pt x="282" y="156"/>
                  </a:lnTo>
                  <a:lnTo>
                    <a:pt x="280" y="158"/>
                  </a:lnTo>
                  <a:lnTo>
                    <a:pt x="280" y="160"/>
                  </a:lnTo>
                  <a:lnTo>
                    <a:pt x="278" y="162"/>
                  </a:lnTo>
                  <a:lnTo>
                    <a:pt x="276" y="164"/>
                  </a:lnTo>
                  <a:lnTo>
                    <a:pt x="274" y="166"/>
                  </a:lnTo>
                  <a:lnTo>
                    <a:pt x="272" y="170"/>
                  </a:lnTo>
                  <a:lnTo>
                    <a:pt x="272" y="172"/>
                  </a:lnTo>
                  <a:lnTo>
                    <a:pt x="270" y="172"/>
                  </a:lnTo>
                  <a:lnTo>
                    <a:pt x="270" y="174"/>
                  </a:lnTo>
                  <a:lnTo>
                    <a:pt x="268" y="174"/>
                  </a:lnTo>
                  <a:lnTo>
                    <a:pt x="268" y="176"/>
                  </a:lnTo>
                  <a:lnTo>
                    <a:pt x="268" y="178"/>
                  </a:lnTo>
                  <a:lnTo>
                    <a:pt x="266" y="182"/>
                  </a:lnTo>
                  <a:lnTo>
                    <a:pt x="264" y="184"/>
                  </a:lnTo>
                  <a:lnTo>
                    <a:pt x="262" y="186"/>
                  </a:lnTo>
                  <a:lnTo>
                    <a:pt x="262" y="188"/>
                  </a:lnTo>
                  <a:lnTo>
                    <a:pt x="260" y="188"/>
                  </a:lnTo>
                  <a:lnTo>
                    <a:pt x="258" y="188"/>
                  </a:lnTo>
                  <a:lnTo>
                    <a:pt x="258" y="190"/>
                  </a:lnTo>
                  <a:lnTo>
                    <a:pt x="256" y="190"/>
                  </a:lnTo>
                  <a:lnTo>
                    <a:pt x="256" y="192"/>
                  </a:lnTo>
                  <a:lnTo>
                    <a:pt x="258" y="192"/>
                  </a:lnTo>
                  <a:lnTo>
                    <a:pt x="258" y="194"/>
                  </a:lnTo>
                  <a:lnTo>
                    <a:pt x="256" y="194"/>
                  </a:lnTo>
                  <a:lnTo>
                    <a:pt x="254" y="198"/>
                  </a:lnTo>
                  <a:lnTo>
                    <a:pt x="252" y="198"/>
                  </a:lnTo>
                  <a:lnTo>
                    <a:pt x="252" y="200"/>
                  </a:lnTo>
                  <a:lnTo>
                    <a:pt x="252" y="202"/>
                  </a:lnTo>
                  <a:lnTo>
                    <a:pt x="250" y="204"/>
                  </a:lnTo>
                  <a:lnTo>
                    <a:pt x="250" y="206"/>
                  </a:lnTo>
                  <a:lnTo>
                    <a:pt x="250" y="208"/>
                  </a:lnTo>
                  <a:lnTo>
                    <a:pt x="250" y="210"/>
                  </a:lnTo>
                  <a:lnTo>
                    <a:pt x="250" y="212"/>
                  </a:lnTo>
                  <a:lnTo>
                    <a:pt x="250" y="214"/>
                  </a:lnTo>
                  <a:lnTo>
                    <a:pt x="250" y="218"/>
                  </a:lnTo>
                  <a:lnTo>
                    <a:pt x="250" y="224"/>
                  </a:lnTo>
                  <a:lnTo>
                    <a:pt x="250" y="226"/>
                  </a:lnTo>
                  <a:lnTo>
                    <a:pt x="250" y="228"/>
                  </a:lnTo>
                  <a:lnTo>
                    <a:pt x="250" y="230"/>
                  </a:lnTo>
                  <a:lnTo>
                    <a:pt x="250" y="232"/>
                  </a:lnTo>
                  <a:lnTo>
                    <a:pt x="250" y="236"/>
                  </a:lnTo>
                  <a:lnTo>
                    <a:pt x="250" y="238"/>
                  </a:lnTo>
                  <a:lnTo>
                    <a:pt x="248" y="238"/>
                  </a:lnTo>
                  <a:lnTo>
                    <a:pt x="248" y="240"/>
                  </a:lnTo>
                  <a:lnTo>
                    <a:pt x="250" y="240"/>
                  </a:lnTo>
                  <a:lnTo>
                    <a:pt x="250" y="242"/>
                  </a:lnTo>
                  <a:lnTo>
                    <a:pt x="250" y="244"/>
                  </a:lnTo>
                  <a:lnTo>
                    <a:pt x="250" y="246"/>
                  </a:lnTo>
                  <a:lnTo>
                    <a:pt x="250" y="248"/>
                  </a:lnTo>
                  <a:lnTo>
                    <a:pt x="250" y="250"/>
                  </a:lnTo>
                  <a:lnTo>
                    <a:pt x="250" y="252"/>
                  </a:lnTo>
                  <a:lnTo>
                    <a:pt x="250" y="254"/>
                  </a:lnTo>
                  <a:lnTo>
                    <a:pt x="250" y="256"/>
                  </a:lnTo>
                  <a:lnTo>
                    <a:pt x="250" y="258"/>
                  </a:lnTo>
                  <a:lnTo>
                    <a:pt x="252" y="262"/>
                  </a:lnTo>
                  <a:lnTo>
                    <a:pt x="252" y="266"/>
                  </a:lnTo>
                  <a:lnTo>
                    <a:pt x="250" y="266"/>
                  </a:lnTo>
                  <a:lnTo>
                    <a:pt x="250" y="270"/>
                  </a:lnTo>
                  <a:lnTo>
                    <a:pt x="250" y="272"/>
                  </a:lnTo>
                  <a:lnTo>
                    <a:pt x="250" y="274"/>
                  </a:lnTo>
                  <a:lnTo>
                    <a:pt x="248" y="274"/>
                  </a:lnTo>
                  <a:lnTo>
                    <a:pt x="248" y="276"/>
                  </a:lnTo>
                  <a:lnTo>
                    <a:pt x="250" y="280"/>
                  </a:lnTo>
                  <a:lnTo>
                    <a:pt x="250" y="282"/>
                  </a:lnTo>
                  <a:lnTo>
                    <a:pt x="250" y="284"/>
                  </a:lnTo>
                  <a:lnTo>
                    <a:pt x="250" y="286"/>
                  </a:lnTo>
                  <a:lnTo>
                    <a:pt x="252" y="288"/>
                  </a:lnTo>
                  <a:lnTo>
                    <a:pt x="252" y="290"/>
                  </a:lnTo>
                  <a:lnTo>
                    <a:pt x="254" y="294"/>
                  </a:lnTo>
                  <a:lnTo>
                    <a:pt x="252" y="294"/>
                  </a:lnTo>
                  <a:lnTo>
                    <a:pt x="252" y="296"/>
                  </a:lnTo>
                  <a:lnTo>
                    <a:pt x="252" y="298"/>
                  </a:lnTo>
                  <a:lnTo>
                    <a:pt x="252" y="300"/>
                  </a:lnTo>
                  <a:lnTo>
                    <a:pt x="254" y="302"/>
                  </a:lnTo>
                  <a:lnTo>
                    <a:pt x="256" y="304"/>
                  </a:lnTo>
                  <a:lnTo>
                    <a:pt x="256" y="306"/>
                  </a:lnTo>
                  <a:lnTo>
                    <a:pt x="258" y="306"/>
                  </a:lnTo>
                  <a:lnTo>
                    <a:pt x="260" y="308"/>
                  </a:lnTo>
                  <a:lnTo>
                    <a:pt x="262" y="308"/>
                  </a:lnTo>
                  <a:lnTo>
                    <a:pt x="264" y="308"/>
                  </a:lnTo>
                  <a:lnTo>
                    <a:pt x="268" y="310"/>
                  </a:lnTo>
                  <a:lnTo>
                    <a:pt x="276" y="312"/>
                  </a:lnTo>
                  <a:lnTo>
                    <a:pt x="280" y="316"/>
                  </a:lnTo>
                  <a:lnTo>
                    <a:pt x="284" y="320"/>
                  </a:lnTo>
                  <a:lnTo>
                    <a:pt x="284" y="322"/>
                  </a:lnTo>
                  <a:lnTo>
                    <a:pt x="286" y="322"/>
                  </a:lnTo>
                  <a:lnTo>
                    <a:pt x="284" y="324"/>
                  </a:lnTo>
                  <a:lnTo>
                    <a:pt x="284" y="326"/>
                  </a:lnTo>
                  <a:lnTo>
                    <a:pt x="282" y="328"/>
                  </a:lnTo>
                  <a:lnTo>
                    <a:pt x="282" y="330"/>
                  </a:lnTo>
                  <a:lnTo>
                    <a:pt x="282" y="332"/>
                  </a:lnTo>
                  <a:lnTo>
                    <a:pt x="282" y="334"/>
                  </a:lnTo>
                  <a:lnTo>
                    <a:pt x="282" y="336"/>
                  </a:lnTo>
                  <a:lnTo>
                    <a:pt x="284" y="338"/>
                  </a:lnTo>
                  <a:lnTo>
                    <a:pt x="286" y="340"/>
                  </a:lnTo>
                  <a:lnTo>
                    <a:pt x="288" y="342"/>
                  </a:lnTo>
                  <a:lnTo>
                    <a:pt x="290" y="342"/>
                  </a:lnTo>
                  <a:lnTo>
                    <a:pt x="290" y="344"/>
                  </a:lnTo>
                  <a:lnTo>
                    <a:pt x="294" y="346"/>
                  </a:lnTo>
                  <a:lnTo>
                    <a:pt x="294" y="344"/>
                  </a:lnTo>
                  <a:lnTo>
                    <a:pt x="296" y="344"/>
                  </a:lnTo>
                  <a:lnTo>
                    <a:pt x="298" y="344"/>
                  </a:lnTo>
                  <a:lnTo>
                    <a:pt x="298" y="346"/>
                  </a:lnTo>
                  <a:lnTo>
                    <a:pt x="298" y="350"/>
                  </a:lnTo>
                  <a:lnTo>
                    <a:pt x="300" y="358"/>
                  </a:lnTo>
                  <a:lnTo>
                    <a:pt x="298" y="358"/>
                  </a:lnTo>
                  <a:lnTo>
                    <a:pt x="298" y="360"/>
                  </a:lnTo>
                  <a:lnTo>
                    <a:pt x="298" y="364"/>
                  </a:lnTo>
                  <a:lnTo>
                    <a:pt x="296" y="368"/>
                  </a:lnTo>
                  <a:lnTo>
                    <a:pt x="296" y="370"/>
                  </a:lnTo>
                  <a:lnTo>
                    <a:pt x="294" y="372"/>
                  </a:lnTo>
                  <a:lnTo>
                    <a:pt x="294" y="374"/>
                  </a:lnTo>
                  <a:lnTo>
                    <a:pt x="292" y="376"/>
                  </a:lnTo>
                  <a:lnTo>
                    <a:pt x="292" y="378"/>
                  </a:lnTo>
                  <a:lnTo>
                    <a:pt x="290" y="378"/>
                  </a:lnTo>
                  <a:lnTo>
                    <a:pt x="290" y="380"/>
                  </a:lnTo>
                  <a:lnTo>
                    <a:pt x="290" y="382"/>
                  </a:lnTo>
                  <a:lnTo>
                    <a:pt x="290" y="384"/>
                  </a:lnTo>
                  <a:lnTo>
                    <a:pt x="290" y="386"/>
                  </a:lnTo>
                  <a:lnTo>
                    <a:pt x="288" y="388"/>
                  </a:lnTo>
                  <a:lnTo>
                    <a:pt x="286" y="390"/>
                  </a:lnTo>
                  <a:lnTo>
                    <a:pt x="280" y="394"/>
                  </a:lnTo>
                  <a:lnTo>
                    <a:pt x="276" y="394"/>
                  </a:lnTo>
                  <a:lnTo>
                    <a:pt x="270" y="398"/>
                  </a:lnTo>
                  <a:lnTo>
                    <a:pt x="268" y="398"/>
                  </a:lnTo>
                  <a:lnTo>
                    <a:pt x="264" y="400"/>
                  </a:lnTo>
                  <a:lnTo>
                    <a:pt x="262" y="400"/>
                  </a:lnTo>
                  <a:lnTo>
                    <a:pt x="260" y="400"/>
                  </a:lnTo>
                  <a:lnTo>
                    <a:pt x="258" y="400"/>
                  </a:lnTo>
                  <a:lnTo>
                    <a:pt x="254" y="402"/>
                  </a:lnTo>
                  <a:lnTo>
                    <a:pt x="252" y="402"/>
                  </a:lnTo>
                  <a:lnTo>
                    <a:pt x="250" y="404"/>
                  </a:lnTo>
                  <a:lnTo>
                    <a:pt x="248" y="404"/>
                  </a:lnTo>
                  <a:lnTo>
                    <a:pt x="244" y="404"/>
                  </a:lnTo>
                  <a:lnTo>
                    <a:pt x="238" y="406"/>
                  </a:lnTo>
                  <a:lnTo>
                    <a:pt x="234" y="406"/>
                  </a:lnTo>
                  <a:lnTo>
                    <a:pt x="230" y="406"/>
                  </a:lnTo>
                  <a:lnTo>
                    <a:pt x="226" y="406"/>
                  </a:lnTo>
                  <a:lnTo>
                    <a:pt x="224" y="406"/>
                  </a:lnTo>
                  <a:lnTo>
                    <a:pt x="222" y="406"/>
                  </a:lnTo>
                  <a:lnTo>
                    <a:pt x="220" y="406"/>
                  </a:lnTo>
                  <a:lnTo>
                    <a:pt x="218" y="406"/>
                  </a:lnTo>
                  <a:lnTo>
                    <a:pt x="216" y="406"/>
                  </a:lnTo>
                  <a:lnTo>
                    <a:pt x="214" y="406"/>
                  </a:lnTo>
                  <a:lnTo>
                    <a:pt x="210" y="406"/>
                  </a:lnTo>
                  <a:lnTo>
                    <a:pt x="208" y="406"/>
                  </a:lnTo>
                  <a:lnTo>
                    <a:pt x="206" y="406"/>
                  </a:lnTo>
                  <a:lnTo>
                    <a:pt x="204" y="406"/>
                  </a:lnTo>
                  <a:lnTo>
                    <a:pt x="204" y="404"/>
                  </a:lnTo>
                  <a:lnTo>
                    <a:pt x="202" y="404"/>
                  </a:lnTo>
                  <a:lnTo>
                    <a:pt x="202" y="402"/>
                  </a:lnTo>
                  <a:lnTo>
                    <a:pt x="200" y="402"/>
                  </a:lnTo>
                  <a:lnTo>
                    <a:pt x="200" y="404"/>
                  </a:lnTo>
                  <a:lnTo>
                    <a:pt x="202" y="404"/>
                  </a:lnTo>
                  <a:lnTo>
                    <a:pt x="202" y="406"/>
                  </a:lnTo>
                  <a:lnTo>
                    <a:pt x="202" y="408"/>
                  </a:lnTo>
                  <a:lnTo>
                    <a:pt x="202" y="410"/>
                  </a:lnTo>
                  <a:lnTo>
                    <a:pt x="202" y="412"/>
                  </a:lnTo>
                  <a:lnTo>
                    <a:pt x="204" y="412"/>
                  </a:lnTo>
                  <a:lnTo>
                    <a:pt x="206" y="412"/>
                  </a:lnTo>
                  <a:lnTo>
                    <a:pt x="208" y="414"/>
                  </a:lnTo>
                  <a:lnTo>
                    <a:pt x="210" y="414"/>
                  </a:lnTo>
                  <a:lnTo>
                    <a:pt x="210" y="416"/>
                  </a:lnTo>
                  <a:lnTo>
                    <a:pt x="208" y="416"/>
                  </a:lnTo>
                  <a:lnTo>
                    <a:pt x="206" y="414"/>
                  </a:lnTo>
                  <a:lnTo>
                    <a:pt x="204" y="414"/>
                  </a:lnTo>
                  <a:lnTo>
                    <a:pt x="206" y="416"/>
                  </a:lnTo>
                  <a:lnTo>
                    <a:pt x="208" y="416"/>
                  </a:lnTo>
                  <a:lnTo>
                    <a:pt x="208" y="418"/>
                  </a:lnTo>
                  <a:lnTo>
                    <a:pt x="210" y="422"/>
                  </a:lnTo>
                  <a:lnTo>
                    <a:pt x="210" y="424"/>
                  </a:lnTo>
                  <a:lnTo>
                    <a:pt x="210" y="426"/>
                  </a:lnTo>
                  <a:lnTo>
                    <a:pt x="208" y="426"/>
                  </a:lnTo>
                  <a:lnTo>
                    <a:pt x="206" y="426"/>
                  </a:lnTo>
                  <a:lnTo>
                    <a:pt x="206" y="428"/>
                  </a:lnTo>
                  <a:lnTo>
                    <a:pt x="206" y="430"/>
                  </a:lnTo>
                  <a:lnTo>
                    <a:pt x="208" y="432"/>
                  </a:lnTo>
                  <a:lnTo>
                    <a:pt x="208" y="434"/>
                  </a:lnTo>
                  <a:lnTo>
                    <a:pt x="208" y="436"/>
                  </a:lnTo>
                  <a:lnTo>
                    <a:pt x="206" y="436"/>
                  </a:lnTo>
                  <a:lnTo>
                    <a:pt x="206" y="438"/>
                  </a:lnTo>
                  <a:lnTo>
                    <a:pt x="208" y="440"/>
                  </a:lnTo>
                  <a:lnTo>
                    <a:pt x="208" y="442"/>
                  </a:lnTo>
                  <a:lnTo>
                    <a:pt x="210" y="444"/>
                  </a:lnTo>
                  <a:lnTo>
                    <a:pt x="212" y="444"/>
                  </a:lnTo>
                  <a:lnTo>
                    <a:pt x="212" y="446"/>
                  </a:lnTo>
                  <a:lnTo>
                    <a:pt x="210" y="446"/>
                  </a:lnTo>
                  <a:lnTo>
                    <a:pt x="210" y="444"/>
                  </a:lnTo>
                  <a:lnTo>
                    <a:pt x="210" y="446"/>
                  </a:lnTo>
                  <a:lnTo>
                    <a:pt x="212" y="446"/>
                  </a:lnTo>
                  <a:lnTo>
                    <a:pt x="214" y="446"/>
                  </a:lnTo>
                  <a:lnTo>
                    <a:pt x="212" y="450"/>
                  </a:lnTo>
                  <a:lnTo>
                    <a:pt x="212" y="452"/>
                  </a:lnTo>
                  <a:lnTo>
                    <a:pt x="210" y="452"/>
                  </a:lnTo>
                  <a:lnTo>
                    <a:pt x="208" y="454"/>
                  </a:lnTo>
                  <a:lnTo>
                    <a:pt x="206" y="454"/>
                  </a:lnTo>
                  <a:lnTo>
                    <a:pt x="204" y="454"/>
                  </a:lnTo>
                  <a:lnTo>
                    <a:pt x="202" y="456"/>
                  </a:lnTo>
                  <a:lnTo>
                    <a:pt x="200" y="456"/>
                  </a:lnTo>
                  <a:lnTo>
                    <a:pt x="196" y="456"/>
                  </a:lnTo>
                  <a:lnTo>
                    <a:pt x="194" y="456"/>
                  </a:lnTo>
                  <a:lnTo>
                    <a:pt x="192" y="456"/>
                  </a:lnTo>
                  <a:lnTo>
                    <a:pt x="190" y="456"/>
                  </a:lnTo>
                  <a:lnTo>
                    <a:pt x="188" y="456"/>
                  </a:lnTo>
                  <a:lnTo>
                    <a:pt x="186" y="456"/>
                  </a:lnTo>
                  <a:lnTo>
                    <a:pt x="184" y="456"/>
                  </a:lnTo>
                  <a:lnTo>
                    <a:pt x="184" y="454"/>
                  </a:lnTo>
                  <a:lnTo>
                    <a:pt x="182" y="454"/>
                  </a:lnTo>
                  <a:lnTo>
                    <a:pt x="180" y="454"/>
                  </a:lnTo>
                  <a:lnTo>
                    <a:pt x="178" y="454"/>
                  </a:lnTo>
                  <a:lnTo>
                    <a:pt x="176" y="454"/>
                  </a:lnTo>
                  <a:lnTo>
                    <a:pt x="172" y="452"/>
                  </a:lnTo>
                  <a:lnTo>
                    <a:pt x="170" y="452"/>
                  </a:lnTo>
                  <a:lnTo>
                    <a:pt x="166" y="450"/>
                  </a:lnTo>
                  <a:lnTo>
                    <a:pt x="164" y="448"/>
                  </a:lnTo>
                  <a:lnTo>
                    <a:pt x="162" y="448"/>
                  </a:lnTo>
                  <a:lnTo>
                    <a:pt x="160" y="448"/>
                  </a:lnTo>
                  <a:lnTo>
                    <a:pt x="158" y="450"/>
                  </a:lnTo>
                  <a:lnTo>
                    <a:pt x="158" y="452"/>
                  </a:lnTo>
                  <a:lnTo>
                    <a:pt x="158" y="454"/>
                  </a:lnTo>
                  <a:lnTo>
                    <a:pt x="160" y="454"/>
                  </a:lnTo>
                  <a:lnTo>
                    <a:pt x="160" y="456"/>
                  </a:lnTo>
                  <a:lnTo>
                    <a:pt x="160" y="458"/>
                  </a:lnTo>
                  <a:lnTo>
                    <a:pt x="164" y="464"/>
                  </a:lnTo>
                  <a:lnTo>
                    <a:pt x="166" y="464"/>
                  </a:lnTo>
                  <a:lnTo>
                    <a:pt x="166" y="466"/>
                  </a:lnTo>
                  <a:lnTo>
                    <a:pt x="166" y="468"/>
                  </a:lnTo>
                  <a:lnTo>
                    <a:pt x="166" y="470"/>
                  </a:lnTo>
                  <a:lnTo>
                    <a:pt x="168" y="472"/>
                  </a:lnTo>
                  <a:lnTo>
                    <a:pt x="168" y="474"/>
                  </a:lnTo>
                  <a:lnTo>
                    <a:pt x="166" y="476"/>
                  </a:lnTo>
                  <a:lnTo>
                    <a:pt x="168" y="476"/>
                  </a:lnTo>
                  <a:lnTo>
                    <a:pt x="168" y="478"/>
                  </a:lnTo>
                  <a:lnTo>
                    <a:pt x="170" y="480"/>
                  </a:lnTo>
                  <a:lnTo>
                    <a:pt x="172" y="480"/>
                  </a:lnTo>
                  <a:lnTo>
                    <a:pt x="172" y="482"/>
                  </a:lnTo>
                  <a:lnTo>
                    <a:pt x="176" y="482"/>
                  </a:lnTo>
                  <a:lnTo>
                    <a:pt x="178" y="484"/>
                  </a:lnTo>
                  <a:lnTo>
                    <a:pt x="180" y="484"/>
                  </a:lnTo>
                  <a:lnTo>
                    <a:pt x="180" y="482"/>
                  </a:lnTo>
                  <a:lnTo>
                    <a:pt x="180" y="484"/>
                  </a:lnTo>
                  <a:lnTo>
                    <a:pt x="182" y="484"/>
                  </a:lnTo>
                  <a:lnTo>
                    <a:pt x="180" y="484"/>
                  </a:lnTo>
                  <a:lnTo>
                    <a:pt x="180" y="486"/>
                  </a:lnTo>
                  <a:lnTo>
                    <a:pt x="180" y="488"/>
                  </a:lnTo>
                  <a:lnTo>
                    <a:pt x="182" y="488"/>
                  </a:lnTo>
                  <a:lnTo>
                    <a:pt x="188" y="488"/>
                  </a:lnTo>
                  <a:lnTo>
                    <a:pt x="190" y="488"/>
                  </a:lnTo>
                  <a:lnTo>
                    <a:pt x="190" y="486"/>
                  </a:lnTo>
                  <a:lnTo>
                    <a:pt x="190" y="484"/>
                  </a:lnTo>
                  <a:lnTo>
                    <a:pt x="188" y="484"/>
                  </a:lnTo>
                  <a:lnTo>
                    <a:pt x="186" y="484"/>
                  </a:lnTo>
                  <a:lnTo>
                    <a:pt x="184" y="484"/>
                  </a:lnTo>
                  <a:lnTo>
                    <a:pt x="184" y="482"/>
                  </a:lnTo>
                  <a:lnTo>
                    <a:pt x="186" y="482"/>
                  </a:lnTo>
                  <a:lnTo>
                    <a:pt x="190" y="482"/>
                  </a:lnTo>
                  <a:lnTo>
                    <a:pt x="192" y="480"/>
                  </a:lnTo>
                  <a:lnTo>
                    <a:pt x="194" y="480"/>
                  </a:lnTo>
                  <a:lnTo>
                    <a:pt x="196" y="482"/>
                  </a:lnTo>
                  <a:lnTo>
                    <a:pt x="198" y="482"/>
                  </a:lnTo>
                  <a:lnTo>
                    <a:pt x="198" y="484"/>
                  </a:lnTo>
                  <a:lnTo>
                    <a:pt x="200" y="484"/>
                  </a:lnTo>
                  <a:lnTo>
                    <a:pt x="200" y="486"/>
                  </a:lnTo>
                  <a:lnTo>
                    <a:pt x="202" y="492"/>
                  </a:lnTo>
                  <a:lnTo>
                    <a:pt x="202" y="496"/>
                  </a:lnTo>
                  <a:lnTo>
                    <a:pt x="200" y="496"/>
                  </a:lnTo>
                  <a:lnTo>
                    <a:pt x="200" y="498"/>
                  </a:lnTo>
                  <a:lnTo>
                    <a:pt x="198" y="498"/>
                  </a:lnTo>
                  <a:lnTo>
                    <a:pt x="194" y="498"/>
                  </a:lnTo>
                  <a:lnTo>
                    <a:pt x="192" y="498"/>
                  </a:lnTo>
                  <a:lnTo>
                    <a:pt x="190" y="496"/>
                  </a:lnTo>
                  <a:lnTo>
                    <a:pt x="190" y="494"/>
                  </a:lnTo>
                  <a:lnTo>
                    <a:pt x="190" y="492"/>
                  </a:lnTo>
                  <a:lnTo>
                    <a:pt x="186" y="490"/>
                  </a:lnTo>
                  <a:lnTo>
                    <a:pt x="184" y="490"/>
                  </a:lnTo>
                  <a:lnTo>
                    <a:pt x="182" y="490"/>
                  </a:lnTo>
                  <a:lnTo>
                    <a:pt x="180" y="490"/>
                  </a:lnTo>
                  <a:lnTo>
                    <a:pt x="178" y="490"/>
                  </a:lnTo>
                  <a:lnTo>
                    <a:pt x="178" y="492"/>
                  </a:lnTo>
                  <a:lnTo>
                    <a:pt x="176" y="492"/>
                  </a:lnTo>
                  <a:lnTo>
                    <a:pt x="174" y="492"/>
                  </a:lnTo>
                  <a:lnTo>
                    <a:pt x="174" y="494"/>
                  </a:lnTo>
                  <a:lnTo>
                    <a:pt x="174" y="496"/>
                  </a:lnTo>
                  <a:lnTo>
                    <a:pt x="176" y="496"/>
                  </a:lnTo>
                  <a:lnTo>
                    <a:pt x="178" y="498"/>
                  </a:lnTo>
                  <a:lnTo>
                    <a:pt x="180" y="498"/>
                  </a:lnTo>
                  <a:lnTo>
                    <a:pt x="182" y="500"/>
                  </a:lnTo>
                  <a:lnTo>
                    <a:pt x="184" y="500"/>
                  </a:lnTo>
                  <a:lnTo>
                    <a:pt x="188" y="500"/>
                  </a:lnTo>
                  <a:lnTo>
                    <a:pt x="190" y="500"/>
                  </a:lnTo>
                  <a:lnTo>
                    <a:pt x="190" y="502"/>
                  </a:lnTo>
                  <a:lnTo>
                    <a:pt x="188" y="502"/>
                  </a:lnTo>
                  <a:lnTo>
                    <a:pt x="186" y="502"/>
                  </a:lnTo>
                  <a:lnTo>
                    <a:pt x="184" y="502"/>
                  </a:lnTo>
                  <a:lnTo>
                    <a:pt x="182" y="502"/>
                  </a:lnTo>
                  <a:lnTo>
                    <a:pt x="182" y="504"/>
                  </a:lnTo>
                  <a:lnTo>
                    <a:pt x="180" y="504"/>
                  </a:lnTo>
                  <a:lnTo>
                    <a:pt x="180" y="506"/>
                  </a:lnTo>
                  <a:lnTo>
                    <a:pt x="178" y="506"/>
                  </a:lnTo>
                  <a:lnTo>
                    <a:pt x="178" y="508"/>
                  </a:lnTo>
                  <a:lnTo>
                    <a:pt x="176" y="510"/>
                  </a:lnTo>
                  <a:lnTo>
                    <a:pt x="176" y="514"/>
                  </a:lnTo>
                  <a:lnTo>
                    <a:pt x="174" y="514"/>
                  </a:lnTo>
                  <a:lnTo>
                    <a:pt x="174" y="516"/>
                  </a:lnTo>
                  <a:lnTo>
                    <a:pt x="174" y="518"/>
                  </a:lnTo>
                  <a:lnTo>
                    <a:pt x="176" y="518"/>
                  </a:lnTo>
                  <a:lnTo>
                    <a:pt x="176" y="520"/>
                  </a:lnTo>
                  <a:lnTo>
                    <a:pt x="178" y="522"/>
                  </a:lnTo>
                  <a:lnTo>
                    <a:pt x="180" y="522"/>
                  </a:lnTo>
                  <a:lnTo>
                    <a:pt x="180" y="526"/>
                  </a:lnTo>
                  <a:lnTo>
                    <a:pt x="178" y="526"/>
                  </a:lnTo>
                  <a:lnTo>
                    <a:pt x="178" y="528"/>
                  </a:lnTo>
                  <a:lnTo>
                    <a:pt x="180" y="528"/>
                  </a:lnTo>
                  <a:lnTo>
                    <a:pt x="180" y="530"/>
                  </a:lnTo>
                  <a:lnTo>
                    <a:pt x="180" y="532"/>
                  </a:lnTo>
                  <a:lnTo>
                    <a:pt x="180" y="534"/>
                  </a:lnTo>
                  <a:lnTo>
                    <a:pt x="180" y="536"/>
                  </a:lnTo>
                  <a:lnTo>
                    <a:pt x="176" y="538"/>
                  </a:lnTo>
                  <a:lnTo>
                    <a:pt x="176" y="540"/>
                  </a:lnTo>
                  <a:lnTo>
                    <a:pt x="176" y="542"/>
                  </a:lnTo>
                  <a:lnTo>
                    <a:pt x="176" y="544"/>
                  </a:lnTo>
                  <a:lnTo>
                    <a:pt x="178" y="544"/>
                  </a:lnTo>
                  <a:lnTo>
                    <a:pt x="180" y="546"/>
                  </a:lnTo>
                  <a:lnTo>
                    <a:pt x="180" y="548"/>
                  </a:lnTo>
                  <a:lnTo>
                    <a:pt x="178" y="548"/>
                  </a:lnTo>
                  <a:lnTo>
                    <a:pt x="176" y="548"/>
                  </a:lnTo>
                  <a:lnTo>
                    <a:pt x="174" y="548"/>
                  </a:lnTo>
                  <a:lnTo>
                    <a:pt x="170" y="548"/>
                  </a:lnTo>
                  <a:lnTo>
                    <a:pt x="168" y="548"/>
                  </a:lnTo>
                  <a:lnTo>
                    <a:pt x="166" y="548"/>
                  </a:lnTo>
                  <a:lnTo>
                    <a:pt x="162" y="550"/>
                  </a:lnTo>
                  <a:lnTo>
                    <a:pt x="160" y="550"/>
                  </a:lnTo>
                  <a:lnTo>
                    <a:pt x="158" y="552"/>
                  </a:lnTo>
                  <a:lnTo>
                    <a:pt x="156" y="552"/>
                  </a:lnTo>
                  <a:lnTo>
                    <a:pt x="154" y="552"/>
                  </a:lnTo>
                  <a:lnTo>
                    <a:pt x="154" y="554"/>
                  </a:lnTo>
                  <a:lnTo>
                    <a:pt x="154" y="556"/>
                  </a:lnTo>
                  <a:lnTo>
                    <a:pt x="154" y="558"/>
                  </a:lnTo>
                  <a:lnTo>
                    <a:pt x="154" y="560"/>
                  </a:lnTo>
                  <a:lnTo>
                    <a:pt x="152" y="560"/>
                  </a:lnTo>
                  <a:lnTo>
                    <a:pt x="152" y="562"/>
                  </a:lnTo>
                  <a:lnTo>
                    <a:pt x="154" y="566"/>
                  </a:lnTo>
                  <a:lnTo>
                    <a:pt x="152" y="566"/>
                  </a:lnTo>
                  <a:lnTo>
                    <a:pt x="152" y="568"/>
                  </a:lnTo>
                  <a:lnTo>
                    <a:pt x="150" y="570"/>
                  </a:lnTo>
                  <a:lnTo>
                    <a:pt x="150" y="572"/>
                  </a:lnTo>
                  <a:lnTo>
                    <a:pt x="152" y="574"/>
                  </a:lnTo>
                  <a:lnTo>
                    <a:pt x="152" y="576"/>
                  </a:lnTo>
                  <a:lnTo>
                    <a:pt x="154" y="578"/>
                  </a:lnTo>
                  <a:lnTo>
                    <a:pt x="154" y="580"/>
                  </a:lnTo>
                  <a:lnTo>
                    <a:pt x="154" y="582"/>
                  </a:lnTo>
                  <a:lnTo>
                    <a:pt x="156" y="582"/>
                  </a:lnTo>
                  <a:lnTo>
                    <a:pt x="156" y="584"/>
                  </a:lnTo>
                  <a:lnTo>
                    <a:pt x="158" y="584"/>
                  </a:lnTo>
                  <a:lnTo>
                    <a:pt x="158" y="586"/>
                  </a:lnTo>
                  <a:lnTo>
                    <a:pt x="162" y="586"/>
                  </a:lnTo>
                  <a:lnTo>
                    <a:pt x="162" y="588"/>
                  </a:lnTo>
                  <a:lnTo>
                    <a:pt x="164" y="588"/>
                  </a:lnTo>
                  <a:lnTo>
                    <a:pt x="168" y="592"/>
                  </a:lnTo>
                  <a:lnTo>
                    <a:pt x="172" y="594"/>
                  </a:lnTo>
                  <a:lnTo>
                    <a:pt x="174" y="596"/>
                  </a:lnTo>
                  <a:lnTo>
                    <a:pt x="176" y="596"/>
                  </a:lnTo>
                  <a:lnTo>
                    <a:pt x="178" y="596"/>
                  </a:lnTo>
                  <a:lnTo>
                    <a:pt x="180" y="596"/>
                  </a:lnTo>
                  <a:lnTo>
                    <a:pt x="182" y="596"/>
                  </a:lnTo>
                  <a:lnTo>
                    <a:pt x="184" y="596"/>
                  </a:lnTo>
                  <a:lnTo>
                    <a:pt x="186" y="596"/>
                  </a:lnTo>
                  <a:lnTo>
                    <a:pt x="188" y="596"/>
                  </a:lnTo>
                  <a:lnTo>
                    <a:pt x="190" y="596"/>
                  </a:lnTo>
                  <a:lnTo>
                    <a:pt x="194" y="598"/>
                  </a:lnTo>
                  <a:lnTo>
                    <a:pt x="196" y="600"/>
                  </a:lnTo>
                  <a:lnTo>
                    <a:pt x="196" y="602"/>
                  </a:lnTo>
                  <a:lnTo>
                    <a:pt x="196" y="604"/>
                  </a:lnTo>
                  <a:lnTo>
                    <a:pt x="196" y="606"/>
                  </a:lnTo>
                  <a:lnTo>
                    <a:pt x="196" y="610"/>
                  </a:lnTo>
                  <a:lnTo>
                    <a:pt x="194" y="610"/>
                  </a:lnTo>
                  <a:lnTo>
                    <a:pt x="192" y="610"/>
                  </a:lnTo>
                  <a:lnTo>
                    <a:pt x="192" y="612"/>
                  </a:lnTo>
                  <a:lnTo>
                    <a:pt x="190" y="612"/>
                  </a:lnTo>
                  <a:lnTo>
                    <a:pt x="192" y="612"/>
                  </a:lnTo>
                  <a:lnTo>
                    <a:pt x="194" y="612"/>
                  </a:lnTo>
                  <a:lnTo>
                    <a:pt x="196" y="612"/>
                  </a:lnTo>
                  <a:lnTo>
                    <a:pt x="200" y="614"/>
                  </a:lnTo>
                  <a:lnTo>
                    <a:pt x="200" y="616"/>
                  </a:lnTo>
                  <a:lnTo>
                    <a:pt x="198" y="616"/>
                  </a:lnTo>
                  <a:lnTo>
                    <a:pt x="196" y="614"/>
                  </a:lnTo>
                  <a:lnTo>
                    <a:pt x="196" y="616"/>
                  </a:lnTo>
                  <a:lnTo>
                    <a:pt x="196" y="618"/>
                  </a:lnTo>
                  <a:lnTo>
                    <a:pt x="198" y="618"/>
                  </a:lnTo>
                  <a:lnTo>
                    <a:pt x="196" y="618"/>
                  </a:lnTo>
                  <a:lnTo>
                    <a:pt x="194" y="618"/>
                  </a:lnTo>
                  <a:lnTo>
                    <a:pt x="192" y="622"/>
                  </a:lnTo>
                  <a:lnTo>
                    <a:pt x="192" y="624"/>
                  </a:lnTo>
                  <a:lnTo>
                    <a:pt x="190" y="624"/>
                  </a:lnTo>
                  <a:lnTo>
                    <a:pt x="190" y="626"/>
                  </a:lnTo>
                  <a:lnTo>
                    <a:pt x="188" y="626"/>
                  </a:lnTo>
                  <a:lnTo>
                    <a:pt x="186" y="626"/>
                  </a:lnTo>
                  <a:lnTo>
                    <a:pt x="186" y="628"/>
                  </a:lnTo>
                  <a:lnTo>
                    <a:pt x="184" y="630"/>
                  </a:lnTo>
                  <a:lnTo>
                    <a:pt x="182" y="630"/>
                  </a:lnTo>
                  <a:lnTo>
                    <a:pt x="180" y="632"/>
                  </a:lnTo>
                  <a:lnTo>
                    <a:pt x="178" y="634"/>
                  </a:lnTo>
                  <a:lnTo>
                    <a:pt x="178" y="636"/>
                  </a:lnTo>
                  <a:lnTo>
                    <a:pt x="176" y="638"/>
                  </a:lnTo>
                  <a:lnTo>
                    <a:pt x="176" y="640"/>
                  </a:lnTo>
                  <a:lnTo>
                    <a:pt x="174" y="640"/>
                  </a:lnTo>
                  <a:lnTo>
                    <a:pt x="174" y="642"/>
                  </a:lnTo>
                  <a:lnTo>
                    <a:pt x="174" y="644"/>
                  </a:lnTo>
                  <a:lnTo>
                    <a:pt x="174" y="646"/>
                  </a:lnTo>
                  <a:lnTo>
                    <a:pt x="172" y="646"/>
                  </a:lnTo>
                  <a:lnTo>
                    <a:pt x="172" y="648"/>
                  </a:lnTo>
                  <a:lnTo>
                    <a:pt x="174" y="648"/>
                  </a:lnTo>
                  <a:lnTo>
                    <a:pt x="174" y="646"/>
                  </a:lnTo>
                  <a:lnTo>
                    <a:pt x="176" y="646"/>
                  </a:lnTo>
                  <a:lnTo>
                    <a:pt x="176" y="648"/>
                  </a:lnTo>
                  <a:lnTo>
                    <a:pt x="176" y="650"/>
                  </a:lnTo>
                  <a:lnTo>
                    <a:pt x="176" y="654"/>
                  </a:lnTo>
                  <a:lnTo>
                    <a:pt x="178" y="656"/>
                  </a:lnTo>
                  <a:lnTo>
                    <a:pt x="178" y="658"/>
                  </a:lnTo>
                  <a:lnTo>
                    <a:pt x="178" y="660"/>
                  </a:lnTo>
                  <a:lnTo>
                    <a:pt x="176" y="662"/>
                  </a:lnTo>
                  <a:lnTo>
                    <a:pt x="174" y="664"/>
                  </a:lnTo>
                  <a:lnTo>
                    <a:pt x="172" y="664"/>
                  </a:lnTo>
                  <a:lnTo>
                    <a:pt x="172" y="666"/>
                  </a:lnTo>
                  <a:lnTo>
                    <a:pt x="170" y="666"/>
                  </a:lnTo>
                  <a:lnTo>
                    <a:pt x="170" y="664"/>
                  </a:lnTo>
                  <a:lnTo>
                    <a:pt x="168" y="664"/>
                  </a:lnTo>
                  <a:lnTo>
                    <a:pt x="166" y="664"/>
                  </a:lnTo>
                  <a:lnTo>
                    <a:pt x="164" y="662"/>
                  </a:lnTo>
                  <a:lnTo>
                    <a:pt x="162" y="660"/>
                  </a:lnTo>
                  <a:lnTo>
                    <a:pt x="162" y="662"/>
                  </a:lnTo>
                  <a:lnTo>
                    <a:pt x="160" y="662"/>
                  </a:lnTo>
                  <a:lnTo>
                    <a:pt x="158" y="662"/>
                  </a:lnTo>
                  <a:lnTo>
                    <a:pt x="156" y="662"/>
                  </a:lnTo>
                  <a:lnTo>
                    <a:pt x="158" y="662"/>
                  </a:lnTo>
                  <a:lnTo>
                    <a:pt x="160" y="662"/>
                  </a:lnTo>
                  <a:lnTo>
                    <a:pt x="162" y="662"/>
                  </a:lnTo>
                  <a:lnTo>
                    <a:pt x="164" y="662"/>
                  </a:lnTo>
                  <a:lnTo>
                    <a:pt x="164" y="664"/>
                  </a:lnTo>
                  <a:lnTo>
                    <a:pt x="166" y="664"/>
                  </a:lnTo>
                  <a:lnTo>
                    <a:pt x="168" y="664"/>
                  </a:lnTo>
                  <a:lnTo>
                    <a:pt x="168" y="666"/>
                  </a:lnTo>
                  <a:lnTo>
                    <a:pt x="168" y="668"/>
                  </a:lnTo>
                  <a:lnTo>
                    <a:pt x="166" y="668"/>
                  </a:lnTo>
                  <a:lnTo>
                    <a:pt x="164" y="668"/>
                  </a:lnTo>
                  <a:lnTo>
                    <a:pt x="162" y="670"/>
                  </a:lnTo>
                  <a:lnTo>
                    <a:pt x="160" y="672"/>
                  </a:lnTo>
                  <a:lnTo>
                    <a:pt x="160" y="674"/>
                  </a:lnTo>
                  <a:lnTo>
                    <a:pt x="160" y="676"/>
                  </a:lnTo>
                  <a:lnTo>
                    <a:pt x="160" y="680"/>
                  </a:lnTo>
                  <a:lnTo>
                    <a:pt x="160" y="682"/>
                  </a:lnTo>
                  <a:lnTo>
                    <a:pt x="162" y="682"/>
                  </a:lnTo>
                  <a:lnTo>
                    <a:pt x="162" y="684"/>
                  </a:lnTo>
                  <a:lnTo>
                    <a:pt x="160" y="684"/>
                  </a:lnTo>
                  <a:lnTo>
                    <a:pt x="160" y="686"/>
                  </a:lnTo>
                  <a:lnTo>
                    <a:pt x="158" y="686"/>
                  </a:lnTo>
                  <a:lnTo>
                    <a:pt x="158" y="688"/>
                  </a:lnTo>
                  <a:lnTo>
                    <a:pt x="160" y="686"/>
                  </a:lnTo>
                  <a:lnTo>
                    <a:pt x="162" y="686"/>
                  </a:lnTo>
                  <a:lnTo>
                    <a:pt x="162" y="688"/>
                  </a:lnTo>
                  <a:lnTo>
                    <a:pt x="164" y="688"/>
                  </a:lnTo>
                  <a:lnTo>
                    <a:pt x="164" y="690"/>
                  </a:lnTo>
                  <a:lnTo>
                    <a:pt x="166" y="694"/>
                  </a:lnTo>
                  <a:lnTo>
                    <a:pt x="168" y="694"/>
                  </a:lnTo>
                  <a:lnTo>
                    <a:pt x="170" y="694"/>
                  </a:lnTo>
                  <a:lnTo>
                    <a:pt x="170" y="696"/>
                  </a:lnTo>
                  <a:lnTo>
                    <a:pt x="172" y="696"/>
                  </a:lnTo>
                  <a:lnTo>
                    <a:pt x="172" y="698"/>
                  </a:lnTo>
                  <a:lnTo>
                    <a:pt x="170" y="698"/>
                  </a:lnTo>
                  <a:lnTo>
                    <a:pt x="168" y="698"/>
                  </a:lnTo>
                  <a:lnTo>
                    <a:pt x="166" y="698"/>
                  </a:lnTo>
                  <a:lnTo>
                    <a:pt x="164" y="698"/>
                  </a:lnTo>
                  <a:lnTo>
                    <a:pt x="162" y="698"/>
                  </a:lnTo>
                  <a:lnTo>
                    <a:pt x="160" y="698"/>
                  </a:lnTo>
                  <a:lnTo>
                    <a:pt x="162" y="698"/>
                  </a:lnTo>
                  <a:lnTo>
                    <a:pt x="164" y="698"/>
                  </a:lnTo>
                  <a:lnTo>
                    <a:pt x="166" y="698"/>
                  </a:lnTo>
                  <a:lnTo>
                    <a:pt x="168" y="698"/>
                  </a:lnTo>
                  <a:lnTo>
                    <a:pt x="170" y="698"/>
                  </a:lnTo>
                  <a:lnTo>
                    <a:pt x="172" y="698"/>
                  </a:lnTo>
                  <a:lnTo>
                    <a:pt x="174" y="700"/>
                  </a:lnTo>
                  <a:lnTo>
                    <a:pt x="174" y="702"/>
                  </a:lnTo>
                  <a:lnTo>
                    <a:pt x="176" y="702"/>
                  </a:lnTo>
                  <a:lnTo>
                    <a:pt x="176" y="704"/>
                  </a:lnTo>
                  <a:lnTo>
                    <a:pt x="178" y="706"/>
                  </a:lnTo>
                  <a:lnTo>
                    <a:pt x="180" y="708"/>
                  </a:lnTo>
                  <a:lnTo>
                    <a:pt x="182" y="708"/>
                  </a:lnTo>
                  <a:lnTo>
                    <a:pt x="182" y="710"/>
                  </a:lnTo>
                  <a:lnTo>
                    <a:pt x="184" y="710"/>
                  </a:lnTo>
                  <a:lnTo>
                    <a:pt x="186" y="712"/>
                  </a:lnTo>
                  <a:lnTo>
                    <a:pt x="188" y="714"/>
                  </a:lnTo>
                  <a:lnTo>
                    <a:pt x="190" y="716"/>
                  </a:lnTo>
                  <a:lnTo>
                    <a:pt x="188" y="716"/>
                  </a:lnTo>
                  <a:lnTo>
                    <a:pt x="186" y="714"/>
                  </a:lnTo>
                  <a:lnTo>
                    <a:pt x="184" y="714"/>
                  </a:lnTo>
                  <a:lnTo>
                    <a:pt x="182" y="714"/>
                  </a:lnTo>
                  <a:lnTo>
                    <a:pt x="180" y="714"/>
                  </a:lnTo>
                  <a:lnTo>
                    <a:pt x="178" y="714"/>
                  </a:lnTo>
                  <a:lnTo>
                    <a:pt x="176" y="712"/>
                  </a:lnTo>
                  <a:lnTo>
                    <a:pt x="172" y="710"/>
                  </a:lnTo>
                  <a:lnTo>
                    <a:pt x="170" y="710"/>
                  </a:lnTo>
                  <a:lnTo>
                    <a:pt x="168" y="710"/>
                  </a:lnTo>
                  <a:lnTo>
                    <a:pt x="160" y="710"/>
                  </a:lnTo>
                  <a:lnTo>
                    <a:pt x="158" y="708"/>
                  </a:lnTo>
                  <a:lnTo>
                    <a:pt x="156" y="708"/>
                  </a:lnTo>
                  <a:lnTo>
                    <a:pt x="154" y="708"/>
                  </a:lnTo>
                  <a:lnTo>
                    <a:pt x="150" y="708"/>
                  </a:lnTo>
                  <a:lnTo>
                    <a:pt x="146" y="708"/>
                  </a:lnTo>
                  <a:lnTo>
                    <a:pt x="134" y="708"/>
                  </a:lnTo>
                  <a:lnTo>
                    <a:pt x="126" y="708"/>
                  </a:lnTo>
                  <a:lnTo>
                    <a:pt x="122" y="708"/>
                  </a:lnTo>
                  <a:lnTo>
                    <a:pt x="120" y="706"/>
                  </a:lnTo>
                  <a:lnTo>
                    <a:pt x="120" y="704"/>
                  </a:lnTo>
                  <a:lnTo>
                    <a:pt x="116" y="702"/>
                  </a:lnTo>
                  <a:lnTo>
                    <a:pt x="114" y="702"/>
                  </a:lnTo>
                  <a:lnTo>
                    <a:pt x="114" y="700"/>
                  </a:lnTo>
                  <a:lnTo>
                    <a:pt x="112" y="700"/>
                  </a:lnTo>
                  <a:lnTo>
                    <a:pt x="108" y="696"/>
                  </a:lnTo>
                  <a:lnTo>
                    <a:pt x="110" y="696"/>
                  </a:lnTo>
                  <a:lnTo>
                    <a:pt x="108" y="694"/>
                  </a:lnTo>
                  <a:lnTo>
                    <a:pt x="108" y="692"/>
                  </a:lnTo>
                  <a:lnTo>
                    <a:pt x="108" y="690"/>
                  </a:lnTo>
                  <a:lnTo>
                    <a:pt x="106" y="690"/>
                  </a:lnTo>
                  <a:lnTo>
                    <a:pt x="106" y="688"/>
                  </a:lnTo>
                  <a:lnTo>
                    <a:pt x="106" y="686"/>
                  </a:lnTo>
                  <a:lnTo>
                    <a:pt x="106" y="682"/>
                  </a:lnTo>
                  <a:lnTo>
                    <a:pt x="104" y="680"/>
                  </a:lnTo>
                  <a:lnTo>
                    <a:pt x="104" y="678"/>
                  </a:lnTo>
                  <a:lnTo>
                    <a:pt x="102" y="676"/>
                  </a:lnTo>
                  <a:lnTo>
                    <a:pt x="100" y="676"/>
                  </a:lnTo>
                  <a:lnTo>
                    <a:pt x="98" y="676"/>
                  </a:lnTo>
                  <a:lnTo>
                    <a:pt x="98" y="678"/>
                  </a:lnTo>
                  <a:lnTo>
                    <a:pt x="96" y="678"/>
                  </a:lnTo>
                  <a:lnTo>
                    <a:pt x="96" y="676"/>
                  </a:lnTo>
                  <a:lnTo>
                    <a:pt x="94" y="676"/>
                  </a:lnTo>
                  <a:lnTo>
                    <a:pt x="92" y="678"/>
                  </a:lnTo>
                  <a:lnTo>
                    <a:pt x="92" y="680"/>
                  </a:lnTo>
                  <a:lnTo>
                    <a:pt x="90" y="680"/>
                  </a:lnTo>
                  <a:lnTo>
                    <a:pt x="88" y="680"/>
                  </a:lnTo>
                  <a:lnTo>
                    <a:pt x="86" y="676"/>
                  </a:lnTo>
                  <a:lnTo>
                    <a:pt x="84" y="674"/>
                  </a:lnTo>
                  <a:lnTo>
                    <a:pt x="82" y="670"/>
                  </a:lnTo>
                  <a:lnTo>
                    <a:pt x="80" y="668"/>
                  </a:lnTo>
                  <a:lnTo>
                    <a:pt x="78" y="666"/>
                  </a:lnTo>
                  <a:lnTo>
                    <a:pt x="76" y="666"/>
                  </a:lnTo>
                  <a:lnTo>
                    <a:pt x="76" y="664"/>
                  </a:lnTo>
                  <a:lnTo>
                    <a:pt x="76" y="662"/>
                  </a:lnTo>
                  <a:lnTo>
                    <a:pt x="74" y="662"/>
                  </a:lnTo>
                  <a:lnTo>
                    <a:pt x="74" y="660"/>
                  </a:lnTo>
                  <a:lnTo>
                    <a:pt x="72" y="660"/>
                  </a:lnTo>
                  <a:lnTo>
                    <a:pt x="72" y="658"/>
                  </a:lnTo>
                  <a:lnTo>
                    <a:pt x="74" y="658"/>
                  </a:lnTo>
                  <a:lnTo>
                    <a:pt x="74" y="656"/>
                  </a:lnTo>
                  <a:lnTo>
                    <a:pt x="70" y="652"/>
                  </a:lnTo>
                  <a:lnTo>
                    <a:pt x="68" y="652"/>
                  </a:lnTo>
                  <a:lnTo>
                    <a:pt x="68" y="650"/>
                  </a:lnTo>
                  <a:lnTo>
                    <a:pt x="68" y="648"/>
                  </a:lnTo>
                  <a:lnTo>
                    <a:pt x="68" y="646"/>
                  </a:lnTo>
                  <a:lnTo>
                    <a:pt x="70" y="646"/>
                  </a:lnTo>
                  <a:lnTo>
                    <a:pt x="74" y="646"/>
                  </a:lnTo>
                  <a:lnTo>
                    <a:pt x="76" y="646"/>
                  </a:lnTo>
                  <a:lnTo>
                    <a:pt x="74" y="646"/>
                  </a:lnTo>
                  <a:lnTo>
                    <a:pt x="74" y="642"/>
                  </a:lnTo>
                  <a:lnTo>
                    <a:pt x="74" y="640"/>
                  </a:lnTo>
                  <a:lnTo>
                    <a:pt x="76" y="640"/>
                  </a:lnTo>
                  <a:lnTo>
                    <a:pt x="78" y="640"/>
                  </a:lnTo>
                  <a:lnTo>
                    <a:pt x="78" y="638"/>
                  </a:lnTo>
                  <a:lnTo>
                    <a:pt x="80" y="638"/>
                  </a:lnTo>
                  <a:lnTo>
                    <a:pt x="80" y="636"/>
                  </a:lnTo>
                  <a:lnTo>
                    <a:pt x="82" y="636"/>
                  </a:lnTo>
                  <a:lnTo>
                    <a:pt x="82" y="634"/>
                  </a:lnTo>
                  <a:lnTo>
                    <a:pt x="80" y="634"/>
                  </a:lnTo>
                  <a:lnTo>
                    <a:pt x="80" y="632"/>
                  </a:lnTo>
                  <a:lnTo>
                    <a:pt x="80" y="630"/>
                  </a:lnTo>
                  <a:lnTo>
                    <a:pt x="78" y="630"/>
                  </a:lnTo>
                  <a:lnTo>
                    <a:pt x="78" y="628"/>
                  </a:lnTo>
                  <a:lnTo>
                    <a:pt x="78" y="626"/>
                  </a:lnTo>
                  <a:lnTo>
                    <a:pt x="80" y="626"/>
                  </a:lnTo>
                  <a:lnTo>
                    <a:pt x="82" y="624"/>
                  </a:lnTo>
                  <a:lnTo>
                    <a:pt x="80" y="620"/>
                  </a:lnTo>
                  <a:lnTo>
                    <a:pt x="80" y="618"/>
                  </a:lnTo>
                  <a:lnTo>
                    <a:pt x="78" y="616"/>
                  </a:lnTo>
                  <a:lnTo>
                    <a:pt x="76" y="616"/>
                  </a:lnTo>
                  <a:lnTo>
                    <a:pt x="74" y="616"/>
                  </a:lnTo>
                  <a:lnTo>
                    <a:pt x="74" y="614"/>
                  </a:lnTo>
                  <a:lnTo>
                    <a:pt x="74" y="610"/>
                  </a:lnTo>
                  <a:lnTo>
                    <a:pt x="74" y="608"/>
                  </a:lnTo>
                  <a:lnTo>
                    <a:pt x="74" y="606"/>
                  </a:lnTo>
                  <a:lnTo>
                    <a:pt x="74" y="604"/>
                  </a:lnTo>
                  <a:lnTo>
                    <a:pt x="74" y="602"/>
                  </a:lnTo>
                  <a:lnTo>
                    <a:pt x="76" y="602"/>
                  </a:lnTo>
                  <a:lnTo>
                    <a:pt x="78" y="600"/>
                  </a:lnTo>
                  <a:lnTo>
                    <a:pt x="78" y="598"/>
                  </a:lnTo>
                  <a:lnTo>
                    <a:pt x="80" y="598"/>
                  </a:lnTo>
                  <a:lnTo>
                    <a:pt x="78" y="596"/>
                  </a:lnTo>
                  <a:lnTo>
                    <a:pt x="76" y="596"/>
                  </a:lnTo>
                  <a:lnTo>
                    <a:pt x="76" y="590"/>
                  </a:lnTo>
                  <a:lnTo>
                    <a:pt x="78" y="590"/>
                  </a:lnTo>
                  <a:lnTo>
                    <a:pt x="78" y="588"/>
                  </a:lnTo>
                  <a:lnTo>
                    <a:pt x="80" y="588"/>
                  </a:lnTo>
                  <a:lnTo>
                    <a:pt x="80" y="586"/>
                  </a:lnTo>
                  <a:lnTo>
                    <a:pt x="78" y="584"/>
                  </a:lnTo>
                  <a:lnTo>
                    <a:pt x="78" y="582"/>
                  </a:lnTo>
                  <a:lnTo>
                    <a:pt x="76" y="580"/>
                  </a:lnTo>
                  <a:lnTo>
                    <a:pt x="74" y="576"/>
                  </a:lnTo>
                  <a:lnTo>
                    <a:pt x="72" y="576"/>
                  </a:lnTo>
                  <a:lnTo>
                    <a:pt x="72" y="574"/>
                  </a:lnTo>
                  <a:lnTo>
                    <a:pt x="70" y="574"/>
                  </a:lnTo>
                  <a:lnTo>
                    <a:pt x="72" y="574"/>
                  </a:lnTo>
                  <a:lnTo>
                    <a:pt x="72" y="572"/>
                  </a:lnTo>
                  <a:lnTo>
                    <a:pt x="74" y="572"/>
                  </a:lnTo>
                  <a:lnTo>
                    <a:pt x="74" y="570"/>
                  </a:lnTo>
                  <a:lnTo>
                    <a:pt x="74" y="568"/>
                  </a:lnTo>
                  <a:lnTo>
                    <a:pt x="72" y="568"/>
                  </a:lnTo>
                  <a:lnTo>
                    <a:pt x="72" y="566"/>
                  </a:lnTo>
                  <a:lnTo>
                    <a:pt x="70" y="566"/>
                  </a:lnTo>
                  <a:lnTo>
                    <a:pt x="68" y="564"/>
                  </a:lnTo>
                  <a:lnTo>
                    <a:pt x="68" y="562"/>
                  </a:lnTo>
                  <a:lnTo>
                    <a:pt x="68" y="560"/>
                  </a:lnTo>
                  <a:lnTo>
                    <a:pt x="68" y="558"/>
                  </a:lnTo>
                  <a:lnTo>
                    <a:pt x="70" y="558"/>
                  </a:lnTo>
                  <a:lnTo>
                    <a:pt x="74" y="558"/>
                  </a:lnTo>
                  <a:lnTo>
                    <a:pt x="74" y="554"/>
                  </a:lnTo>
                  <a:lnTo>
                    <a:pt x="74" y="552"/>
                  </a:lnTo>
                  <a:lnTo>
                    <a:pt x="70" y="550"/>
                  </a:lnTo>
                  <a:lnTo>
                    <a:pt x="68" y="548"/>
                  </a:lnTo>
                  <a:lnTo>
                    <a:pt x="66" y="548"/>
                  </a:lnTo>
                  <a:lnTo>
                    <a:pt x="64" y="546"/>
                  </a:lnTo>
                  <a:lnTo>
                    <a:pt x="62" y="546"/>
                  </a:lnTo>
                  <a:lnTo>
                    <a:pt x="60" y="546"/>
                  </a:lnTo>
                  <a:lnTo>
                    <a:pt x="58" y="546"/>
                  </a:lnTo>
                  <a:lnTo>
                    <a:pt x="58" y="542"/>
                  </a:lnTo>
                  <a:lnTo>
                    <a:pt x="60" y="542"/>
                  </a:lnTo>
                  <a:lnTo>
                    <a:pt x="62" y="542"/>
                  </a:lnTo>
                  <a:lnTo>
                    <a:pt x="64" y="542"/>
                  </a:lnTo>
                  <a:lnTo>
                    <a:pt x="66" y="542"/>
                  </a:lnTo>
                  <a:lnTo>
                    <a:pt x="68" y="542"/>
                  </a:lnTo>
                  <a:lnTo>
                    <a:pt x="70" y="542"/>
                  </a:lnTo>
                  <a:lnTo>
                    <a:pt x="70" y="544"/>
                  </a:lnTo>
                  <a:lnTo>
                    <a:pt x="72" y="544"/>
                  </a:lnTo>
                  <a:lnTo>
                    <a:pt x="72" y="542"/>
                  </a:lnTo>
                  <a:lnTo>
                    <a:pt x="72" y="540"/>
                  </a:lnTo>
                  <a:lnTo>
                    <a:pt x="70" y="540"/>
                  </a:lnTo>
                  <a:lnTo>
                    <a:pt x="70" y="538"/>
                  </a:lnTo>
                  <a:lnTo>
                    <a:pt x="72" y="538"/>
                  </a:lnTo>
                  <a:lnTo>
                    <a:pt x="72" y="536"/>
                  </a:lnTo>
                  <a:lnTo>
                    <a:pt x="70" y="534"/>
                  </a:lnTo>
                  <a:lnTo>
                    <a:pt x="66" y="534"/>
                  </a:lnTo>
                  <a:lnTo>
                    <a:pt x="64" y="534"/>
                  </a:lnTo>
                  <a:lnTo>
                    <a:pt x="62" y="534"/>
                  </a:lnTo>
                  <a:lnTo>
                    <a:pt x="60" y="534"/>
                  </a:lnTo>
                  <a:lnTo>
                    <a:pt x="58" y="534"/>
                  </a:lnTo>
                  <a:lnTo>
                    <a:pt x="58" y="532"/>
                  </a:lnTo>
                  <a:lnTo>
                    <a:pt x="58" y="528"/>
                  </a:lnTo>
                  <a:lnTo>
                    <a:pt x="56" y="528"/>
                  </a:lnTo>
                  <a:lnTo>
                    <a:pt x="58" y="526"/>
                  </a:lnTo>
                  <a:lnTo>
                    <a:pt x="58" y="522"/>
                  </a:lnTo>
                  <a:lnTo>
                    <a:pt x="56" y="520"/>
                  </a:lnTo>
                  <a:lnTo>
                    <a:pt x="54" y="518"/>
                  </a:lnTo>
                  <a:lnTo>
                    <a:pt x="54" y="516"/>
                  </a:lnTo>
                  <a:lnTo>
                    <a:pt x="56" y="516"/>
                  </a:lnTo>
                  <a:lnTo>
                    <a:pt x="54" y="514"/>
                  </a:lnTo>
                  <a:lnTo>
                    <a:pt x="50" y="512"/>
                  </a:lnTo>
                  <a:lnTo>
                    <a:pt x="50" y="510"/>
                  </a:lnTo>
                  <a:lnTo>
                    <a:pt x="48" y="510"/>
                  </a:lnTo>
                  <a:lnTo>
                    <a:pt x="48" y="508"/>
                  </a:lnTo>
                  <a:lnTo>
                    <a:pt x="50" y="506"/>
                  </a:lnTo>
                  <a:lnTo>
                    <a:pt x="52" y="506"/>
                  </a:lnTo>
                  <a:lnTo>
                    <a:pt x="50" y="504"/>
                  </a:lnTo>
                  <a:lnTo>
                    <a:pt x="48" y="502"/>
                  </a:lnTo>
                  <a:lnTo>
                    <a:pt x="46" y="502"/>
                  </a:lnTo>
                  <a:lnTo>
                    <a:pt x="44" y="502"/>
                  </a:lnTo>
                  <a:lnTo>
                    <a:pt x="42" y="502"/>
                  </a:lnTo>
                  <a:lnTo>
                    <a:pt x="40" y="500"/>
                  </a:lnTo>
                  <a:lnTo>
                    <a:pt x="40" y="498"/>
                  </a:lnTo>
                  <a:lnTo>
                    <a:pt x="40" y="496"/>
                  </a:lnTo>
                  <a:lnTo>
                    <a:pt x="40" y="494"/>
                  </a:lnTo>
                  <a:lnTo>
                    <a:pt x="38" y="494"/>
                  </a:lnTo>
                  <a:lnTo>
                    <a:pt x="38" y="492"/>
                  </a:lnTo>
                  <a:lnTo>
                    <a:pt x="38" y="490"/>
                  </a:lnTo>
                  <a:lnTo>
                    <a:pt x="38" y="486"/>
                  </a:lnTo>
                  <a:lnTo>
                    <a:pt x="36" y="486"/>
                  </a:lnTo>
                  <a:lnTo>
                    <a:pt x="36" y="484"/>
                  </a:lnTo>
                  <a:lnTo>
                    <a:pt x="36" y="480"/>
                  </a:lnTo>
                  <a:lnTo>
                    <a:pt x="38" y="480"/>
                  </a:lnTo>
                  <a:lnTo>
                    <a:pt x="38" y="482"/>
                  </a:lnTo>
                  <a:lnTo>
                    <a:pt x="40" y="482"/>
                  </a:lnTo>
                  <a:lnTo>
                    <a:pt x="42" y="480"/>
                  </a:lnTo>
                  <a:lnTo>
                    <a:pt x="42" y="478"/>
                  </a:lnTo>
                  <a:lnTo>
                    <a:pt x="40" y="476"/>
                  </a:lnTo>
                  <a:lnTo>
                    <a:pt x="40" y="474"/>
                  </a:lnTo>
                  <a:lnTo>
                    <a:pt x="38" y="474"/>
                  </a:lnTo>
                  <a:lnTo>
                    <a:pt x="38" y="472"/>
                  </a:lnTo>
                  <a:lnTo>
                    <a:pt x="36" y="468"/>
                  </a:lnTo>
                  <a:lnTo>
                    <a:pt x="34" y="468"/>
                  </a:lnTo>
                  <a:lnTo>
                    <a:pt x="36" y="466"/>
                  </a:lnTo>
                  <a:lnTo>
                    <a:pt x="34" y="464"/>
                  </a:lnTo>
                  <a:lnTo>
                    <a:pt x="34" y="462"/>
                  </a:lnTo>
                  <a:lnTo>
                    <a:pt x="32" y="462"/>
                  </a:lnTo>
                  <a:lnTo>
                    <a:pt x="32" y="460"/>
                  </a:lnTo>
                  <a:lnTo>
                    <a:pt x="32" y="458"/>
                  </a:lnTo>
                  <a:lnTo>
                    <a:pt x="32" y="454"/>
                  </a:lnTo>
                  <a:lnTo>
                    <a:pt x="30" y="452"/>
                  </a:lnTo>
                  <a:lnTo>
                    <a:pt x="28" y="450"/>
                  </a:lnTo>
                  <a:lnTo>
                    <a:pt x="28" y="448"/>
                  </a:lnTo>
                  <a:lnTo>
                    <a:pt x="28" y="446"/>
                  </a:lnTo>
                  <a:lnTo>
                    <a:pt x="28" y="444"/>
                  </a:lnTo>
                  <a:lnTo>
                    <a:pt x="28" y="440"/>
                  </a:lnTo>
                  <a:lnTo>
                    <a:pt x="30" y="440"/>
                  </a:lnTo>
                  <a:lnTo>
                    <a:pt x="30" y="438"/>
                  </a:lnTo>
                  <a:lnTo>
                    <a:pt x="28" y="436"/>
                  </a:lnTo>
                  <a:lnTo>
                    <a:pt x="28" y="438"/>
                  </a:lnTo>
                  <a:lnTo>
                    <a:pt x="26" y="436"/>
                  </a:lnTo>
                  <a:lnTo>
                    <a:pt x="26" y="432"/>
                  </a:lnTo>
                  <a:lnTo>
                    <a:pt x="28" y="432"/>
                  </a:lnTo>
                  <a:lnTo>
                    <a:pt x="28" y="428"/>
                  </a:lnTo>
                  <a:lnTo>
                    <a:pt x="26" y="426"/>
                  </a:lnTo>
                  <a:lnTo>
                    <a:pt x="24" y="424"/>
                  </a:lnTo>
                  <a:lnTo>
                    <a:pt x="24" y="422"/>
                  </a:lnTo>
                  <a:lnTo>
                    <a:pt x="24" y="420"/>
                  </a:lnTo>
                  <a:lnTo>
                    <a:pt x="26" y="420"/>
                  </a:lnTo>
                  <a:lnTo>
                    <a:pt x="28" y="420"/>
                  </a:lnTo>
                  <a:lnTo>
                    <a:pt x="28" y="416"/>
                  </a:lnTo>
                  <a:lnTo>
                    <a:pt x="28" y="414"/>
                  </a:lnTo>
                  <a:lnTo>
                    <a:pt x="28" y="412"/>
                  </a:lnTo>
                  <a:lnTo>
                    <a:pt x="26" y="408"/>
                  </a:lnTo>
                  <a:lnTo>
                    <a:pt x="26" y="406"/>
                  </a:lnTo>
                  <a:lnTo>
                    <a:pt x="26" y="404"/>
                  </a:lnTo>
                  <a:lnTo>
                    <a:pt x="28" y="404"/>
                  </a:lnTo>
                  <a:lnTo>
                    <a:pt x="30" y="402"/>
                  </a:lnTo>
                  <a:lnTo>
                    <a:pt x="32" y="402"/>
                  </a:lnTo>
                  <a:lnTo>
                    <a:pt x="34" y="402"/>
                  </a:lnTo>
                  <a:lnTo>
                    <a:pt x="34" y="400"/>
                  </a:lnTo>
                  <a:lnTo>
                    <a:pt x="34" y="398"/>
                  </a:lnTo>
                  <a:lnTo>
                    <a:pt x="34" y="396"/>
                  </a:lnTo>
                  <a:lnTo>
                    <a:pt x="32" y="396"/>
                  </a:lnTo>
                  <a:lnTo>
                    <a:pt x="32" y="394"/>
                  </a:lnTo>
                  <a:lnTo>
                    <a:pt x="30" y="394"/>
                  </a:lnTo>
                  <a:lnTo>
                    <a:pt x="28" y="390"/>
                  </a:lnTo>
                  <a:lnTo>
                    <a:pt x="28" y="388"/>
                  </a:lnTo>
                  <a:lnTo>
                    <a:pt x="28" y="386"/>
                  </a:lnTo>
                  <a:lnTo>
                    <a:pt x="28" y="384"/>
                  </a:lnTo>
                  <a:lnTo>
                    <a:pt x="24" y="380"/>
                  </a:lnTo>
                  <a:lnTo>
                    <a:pt x="24" y="378"/>
                  </a:lnTo>
                  <a:lnTo>
                    <a:pt x="22" y="378"/>
                  </a:lnTo>
                  <a:lnTo>
                    <a:pt x="22" y="376"/>
                  </a:lnTo>
                  <a:lnTo>
                    <a:pt x="22" y="374"/>
                  </a:lnTo>
                  <a:lnTo>
                    <a:pt x="22" y="372"/>
                  </a:lnTo>
                  <a:lnTo>
                    <a:pt x="22" y="370"/>
                  </a:lnTo>
                  <a:lnTo>
                    <a:pt x="20" y="368"/>
                  </a:lnTo>
                  <a:lnTo>
                    <a:pt x="18" y="366"/>
                  </a:lnTo>
                  <a:lnTo>
                    <a:pt x="20" y="364"/>
                  </a:lnTo>
                  <a:lnTo>
                    <a:pt x="20" y="362"/>
                  </a:lnTo>
                  <a:lnTo>
                    <a:pt x="18" y="358"/>
                  </a:lnTo>
                  <a:lnTo>
                    <a:pt x="16" y="356"/>
                  </a:lnTo>
                  <a:lnTo>
                    <a:pt x="16" y="354"/>
                  </a:lnTo>
                  <a:lnTo>
                    <a:pt x="16" y="350"/>
                  </a:lnTo>
                  <a:lnTo>
                    <a:pt x="16" y="348"/>
                  </a:lnTo>
                  <a:close/>
                </a:path>
              </a:pathLst>
            </a:custGeom>
            <a:solidFill>
              <a:schemeClr val="tx2"/>
            </a:solidFill>
            <a:ln w="3175">
              <a:solidFill>
                <a:schemeClr val="bg1"/>
              </a:solidFill>
              <a:prstDash val="sysDot"/>
              <a:round/>
              <a:headEnd/>
              <a:tailEnd/>
            </a:ln>
          </p:spPr>
          <p:txBody>
            <a:bodyPr/>
            <a:lstStyle/>
            <a:p>
              <a:endParaRPr lang="de-DE" sz="2400" dirty="0">
                <a:solidFill>
                  <a:srgbClr val="000000"/>
                </a:solidFill>
              </a:endParaRPr>
            </a:p>
          </p:txBody>
        </p:sp>
        <p:sp>
          <p:nvSpPr>
            <p:cNvPr id="1304" name="Freeform 2531"/>
            <p:cNvSpPr>
              <a:spLocks/>
            </p:cNvSpPr>
            <p:nvPr/>
          </p:nvSpPr>
          <p:spPr bwMode="auto">
            <a:xfrm>
              <a:off x="2956350" y="4393328"/>
              <a:ext cx="79019" cy="57350"/>
            </a:xfrm>
            <a:custGeom>
              <a:avLst/>
              <a:gdLst>
                <a:gd name="T0" fmla="*/ 2147483647 w 80"/>
                <a:gd name="T1" fmla="*/ 2147483647 h 56"/>
                <a:gd name="T2" fmla="*/ 2147483647 w 80"/>
                <a:gd name="T3" fmla="*/ 2147483647 h 56"/>
                <a:gd name="T4" fmla="*/ 2147483647 w 80"/>
                <a:gd name="T5" fmla="*/ 2147483647 h 56"/>
                <a:gd name="T6" fmla="*/ 2147483647 w 80"/>
                <a:gd name="T7" fmla="*/ 2147483647 h 56"/>
                <a:gd name="T8" fmla="*/ 2147483647 w 80"/>
                <a:gd name="T9" fmla="*/ 2147483647 h 56"/>
                <a:gd name="T10" fmla="*/ 2147483647 w 80"/>
                <a:gd name="T11" fmla="*/ 2147483647 h 56"/>
                <a:gd name="T12" fmla="*/ 2147483647 w 80"/>
                <a:gd name="T13" fmla="*/ 2147483647 h 56"/>
                <a:gd name="T14" fmla="*/ 2147483647 w 80"/>
                <a:gd name="T15" fmla="*/ 2147483647 h 56"/>
                <a:gd name="T16" fmla="*/ 2147483647 w 80"/>
                <a:gd name="T17" fmla="*/ 2147483647 h 56"/>
                <a:gd name="T18" fmla="*/ 2147483647 w 80"/>
                <a:gd name="T19" fmla="*/ 2147483647 h 56"/>
                <a:gd name="T20" fmla="*/ 2147483647 w 80"/>
                <a:gd name="T21" fmla="*/ 2147483647 h 56"/>
                <a:gd name="T22" fmla="*/ 2147483647 w 80"/>
                <a:gd name="T23" fmla="*/ 2147483647 h 56"/>
                <a:gd name="T24" fmla="*/ 2147483647 w 80"/>
                <a:gd name="T25" fmla="*/ 2147483647 h 56"/>
                <a:gd name="T26" fmla="*/ 2147483647 w 80"/>
                <a:gd name="T27" fmla="*/ 2147483647 h 56"/>
                <a:gd name="T28" fmla="*/ 0 w 80"/>
                <a:gd name="T29" fmla="*/ 0 h 56"/>
                <a:gd name="T30" fmla="*/ 2147483647 w 80"/>
                <a:gd name="T31" fmla="*/ 2147483647 h 56"/>
                <a:gd name="T32" fmla="*/ 2147483647 w 80"/>
                <a:gd name="T33" fmla="*/ 2147483647 h 56"/>
                <a:gd name="T34" fmla="*/ 2147483647 w 80"/>
                <a:gd name="T35" fmla="*/ 2147483647 h 56"/>
                <a:gd name="T36" fmla="*/ 2147483647 w 80"/>
                <a:gd name="T37" fmla="*/ 2147483647 h 56"/>
                <a:gd name="T38" fmla="*/ 2147483647 w 80"/>
                <a:gd name="T39" fmla="*/ 2147483647 h 56"/>
                <a:gd name="T40" fmla="*/ 2147483647 w 80"/>
                <a:gd name="T41" fmla="*/ 2147483647 h 56"/>
                <a:gd name="T42" fmla="*/ 2147483647 w 80"/>
                <a:gd name="T43" fmla="*/ 2147483647 h 56"/>
                <a:gd name="T44" fmla="*/ 2147483647 w 80"/>
                <a:gd name="T45" fmla="*/ 2147483647 h 56"/>
                <a:gd name="T46" fmla="*/ 2147483647 w 80"/>
                <a:gd name="T47" fmla="*/ 2147483647 h 56"/>
                <a:gd name="T48" fmla="*/ 2147483647 w 80"/>
                <a:gd name="T49" fmla="*/ 2147483647 h 56"/>
                <a:gd name="T50" fmla="*/ 2147483647 w 80"/>
                <a:gd name="T51" fmla="*/ 2147483647 h 56"/>
                <a:gd name="T52" fmla="*/ 2147483647 w 80"/>
                <a:gd name="T53" fmla="*/ 2147483647 h 56"/>
                <a:gd name="T54" fmla="*/ 2147483647 w 80"/>
                <a:gd name="T55" fmla="*/ 2147483647 h 56"/>
                <a:gd name="T56" fmla="*/ 2147483647 w 80"/>
                <a:gd name="T57" fmla="*/ 2147483647 h 56"/>
                <a:gd name="T58" fmla="*/ 2147483647 w 80"/>
                <a:gd name="T59" fmla="*/ 2147483647 h 56"/>
                <a:gd name="T60" fmla="*/ 2147483647 w 80"/>
                <a:gd name="T61" fmla="*/ 2147483647 h 56"/>
                <a:gd name="T62" fmla="*/ 2147483647 w 80"/>
                <a:gd name="T63" fmla="*/ 2147483647 h 56"/>
                <a:gd name="T64" fmla="*/ 2147483647 w 80"/>
                <a:gd name="T65" fmla="*/ 2147483647 h 56"/>
                <a:gd name="T66" fmla="*/ 2147483647 w 80"/>
                <a:gd name="T67" fmla="*/ 2147483647 h 56"/>
                <a:gd name="T68" fmla="*/ 2147483647 w 80"/>
                <a:gd name="T69" fmla="*/ 2147483647 h 56"/>
                <a:gd name="T70" fmla="*/ 2147483647 w 80"/>
                <a:gd name="T71" fmla="*/ 2147483647 h 56"/>
                <a:gd name="T72" fmla="*/ 2147483647 w 80"/>
                <a:gd name="T73" fmla="*/ 2147483647 h 56"/>
                <a:gd name="T74" fmla="*/ 2147483647 w 80"/>
                <a:gd name="T75" fmla="*/ 2147483647 h 56"/>
                <a:gd name="T76" fmla="*/ 2147483647 w 80"/>
                <a:gd name="T77" fmla="*/ 2147483647 h 56"/>
                <a:gd name="T78" fmla="*/ 2147483647 w 80"/>
                <a:gd name="T79" fmla="*/ 2147483647 h 56"/>
                <a:gd name="T80" fmla="*/ 2147483647 w 80"/>
                <a:gd name="T81" fmla="*/ 2147483647 h 56"/>
                <a:gd name="T82" fmla="*/ 2147483647 w 80"/>
                <a:gd name="T83" fmla="*/ 2147483647 h 56"/>
                <a:gd name="T84" fmla="*/ 2147483647 w 80"/>
                <a:gd name="T85" fmla="*/ 2147483647 h 56"/>
                <a:gd name="T86" fmla="*/ 2147483647 w 80"/>
                <a:gd name="T87" fmla="*/ 2147483647 h 56"/>
                <a:gd name="T88" fmla="*/ 2147483647 w 80"/>
                <a:gd name="T89" fmla="*/ 2147483647 h 5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w 80"/>
                <a:gd name="T136" fmla="*/ 0 h 56"/>
                <a:gd name="T137" fmla="*/ 80 w 80"/>
                <a:gd name="T138" fmla="*/ 56 h 56"/>
              </a:gdLst>
              <a:ahLst/>
              <a:cxnLst>
                <a:cxn ang="T90">
                  <a:pos x="T0" y="T1"/>
                </a:cxn>
                <a:cxn ang="T91">
                  <a:pos x="T2" y="T3"/>
                </a:cxn>
                <a:cxn ang="T92">
                  <a:pos x="T4" y="T5"/>
                </a:cxn>
                <a:cxn ang="T93">
                  <a:pos x="T6" y="T7"/>
                </a:cxn>
                <a:cxn ang="T94">
                  <a:pos x="T8" y="T9"/>
                </a:cxn>
                <a:cxn ang="T95">
                  <a:pos x="T10" y="T11"/>
                </a:cxn>
                <a:cxn ang="T96">
                  <a:pos x="T12" y="T13"/>
                </a:cxn>
                <a:cxn ang="T97">
                  <a:pos x="T14" y="T15"/>
                </a:cxn>
                <a:cxn ang="T98">
                  <a:pos x="T16" y="T17"/>
                </a:cxn>
                <a:cxn ang="T99">
                  <a:pos x="T18" y="T19"/>
                </a:cxn>
                <a:cxn ang="T100">
                  <a:pos x="T20" y="T21"/>
                </a:cxn>
                <a:cxn ang="T101">
                  <a:pos x="T22" y="T23"/>
                </a:cxn>
                <a:cxn ang="T102">
                  <a:pos x="T24" y="T25"/>
                </a:cxn>
                <a:cxn ang="T103">
                  <a:pos x="T26" y="T27"/>
                </a:cxn>
                <a:cxn ang="T104">
                  <a:pos x="T28" y="T29"/>
                </a:cxn>
                <a:cxn ang="T105">
                  <a:pos x="T30" y="T31"/>
                </a:cxn>
                <a:cxn ang="T106">
                  <a:pos x="T32" y="T33"/>
                </a:cxn>
                <a:cxn ang="T107">
                  <a:pos x="T34" y="T35"/>
                </a:cxn>
                <a:cxn ang="T108">
                  <a:pos x="T36" y="T37"/>
                </a:cxn>
                <a:cxn ang="T109">
                  <a:pos x="T38" y="T39"/>
                </a:cxn>
                <a:cxn ang="T110">
                  <a:pos x="T40" y="T41"/>
                </a:cxn>
                <a:cxn ang="T111">
                  <a:pos x="T42" y="T43"/>
                </a:cxn>
                <a:cxn ang="T112">
                  <a:pos x="T44" y="T45"/>
                </a:cxn>
                <a:cxn ang="T113">
                  <a:pos x="T46" y="T47"/>
                </a:cxn>
                <a:cxn ang="T114">
                  <a:pos x="T48" y="T49"/>
                </a:cxn>
                <a:cxn ang="T115">
                  <a:pos x="T50" y="T51"/>
                </a:cxn>
                <a:cxn ang="T116">
                  <a:pos x="T52" y="T53"/>
                </a:cxn>
                <a:cxn ang="T117">
                  <a:pos x="T54" y="T55"/>
                </a:cxn>
                <a:cxn ang="T118">
                  <a:pos x="T56" y="T57"/>
                </a:cxn>
                <a:cxn ang="T119">
                  <a:pos x="T58" y="T59"/>
                </a:cxn>
                <a:cxn ang="T120">
                  <a:pos x="T60" y="T61"/>
                </a:cxn>
                <a:cxn ang="T121">
                  <a:pos x="T62" y="T63"/>
                </a:cxn>
                <a:cxn ang="T122">
                  <a:pos x="T64" y="T65"/>
                </a:cxn>
                <a:cxn ang="T123">
                  <a:pos x="T66" y="T67"/>
                </a:cxn>
                <a:cxn ang="T124">
                  <a:pos x="T68" y="T69"/>
                </a:cxn>
                <a:cxn ang="T125">
                  <a:pos x="T70" y="T71"/>
                </a:cxn>
                <a:cxn ang="T126">
                  <a:pos x="T72" y="T73"/>
                </a:cxn>
                <a:cxn ang="T127">
                  <a:pos x="T74" y="T75"/>
                </a:cxn>
                <a:cxn ang="T128">
                  <a:pos x="T76" y="T77"/>
                </a:cxn>
                <a:cxn ang="T129">
                  <a:pos x="T78" y="T79"/>
                </a:cxn>
                <a:cxn ang="T130">
                  <a:pos x="T80" y="T81"/>
                </a:cxn>
                <a:cxn ang="T131">
                  <a:pos x="T82" y="T83"/>
                </a:cxn>
                <a:cxn ang="T132">
                  <a:pos x="T84" y="T85"/>
                </a:cxn>
                <a:cxn ang="T133">
                  <a:pos x="T86" y="T87"/>
                </a:cxn>
                <a:cxn ang="T134">
                  <a:pos x="T88" y="T89"/>
                </a:cxn>
              </a:cxnLst>
              <a:rect l="T135" t="T136" r="T137" b="T138"/>
              <a:pathLst>
                <a:path w="80" h="56">
                  <a:moveTo>
                    <a:pt x="62" y="56"/>
                  </a:moveTo>
                  <a:lnTo>
                    <a:pt x="60" y="56"/>
                  </a:lnTo>
                  <a:lnTo>
                    <a:pt x="60" y="54"/>
                  </a:lnTo>
                  <a:lnTo>
                    <a:pt x="58" y="54"/>
                  </a:lnTo>
                  <a:lnTo>
                    <a:pt x="56" y="54"/>
                  </a:lnTo>
                  <a:lnTo>
                    <a:pt x="54" y="52"/>
                  </a:lnTo>
                  <a:lnTo>
                    <a:pt x="50" y="52"/>
                  </a:lnTo>
                  <a:lnTo>
                    <a:pt x="48" y="52"/>
                  </a:lnTo>
                  <a:lnTo>
                    <a:pt x="42" y="52"/>
                  </a:lnTo>
                  <a:lnTo>
                    <a:pt x="40" y="52"/>
                  </a:lnTo>
                  <a:lnTo>
                    <a:pt x="38" y="52"/>
                  </a:lnTo>
                  <a:lnTo>
                    <a:pt x="36" y="52"/>
                  </a:lnTo>
                  <a:lnTo>
                    <a:pt x="32" y="50"/>
                  </a:lnTo>
                  <a:lnTo>
                    <a:pt x="30" y="50"/>
                  </a:lnTo>
                  <a:lnTo>
                    <a:pt x="28" y="50"/>
                  </a:lnTo>
                  <a:lnTo>
                    <a:pt x="26" y="50"/>
                  </a:lnTo>
                  <a:lnTo>
                    <a:pt x="22" y="50"/>
                  </a:lnTo>
                  <a:lnTo>
                    <a:pt x="20" y="50"/>
                  </a:lnTo>
                  <a:lnTo>
                    <a:pt x="16" y="44"/>
                  </a:lnTo>
                  <a:lnTo>
                    <a:pt x="16" y="38"/>
                  </a:lnTo>
                  <a:lnTo>
                    <a:pt x="14" y="38"/>
                  </a:lnTo>
                  <a:lnTo>
                    <a:pt x="14" y="30"/>
                  </a:lnTo>
                  <a:lnTo>
                    <a:pt x="12" y="26"/>
                  </a:lnTo>
                  <a:lnTo>
                    <a:pt x="8" y="20"/>
                  </a:lnTo>
                  <a:lnTo>
                    <a:pt x="6" y="18"/>
                  </a:lnTo>
                  <a:lnTo>
                    <a:pt x="6" y="16"/>
                  </a:lnTo>
                  <a:lnTo>
                    <a:pt x="4" y="12"/>
                  </a:lnTo>
                  <a:lnTo>
                    <a:pt x="2" y="4"/>
                  </a:lnTo>
                  <a:lnTo>
                    <a:pt x="0" y="2"/>
                  </a:lnTo>
                  <a:lnTo>
                    <a:pt x="0" y="0"/>
                  </a:lnTo>
                  <a:lnTo>
                    <a:pt x="2" y="2"/>
                  </a:lnTo>
                  <a:lnTo>
                    <a:pt x="2" y="4"/>
                  </a:lnTo>
                  <a:lnTo>
                    <a:pt x="4" y="4"/>
                  </a:lnTo>
                  <a:lnTo>
                    <a:pt x="6" y="6"/>
                  </a:lnTo>
                  <a:lnTo>
                    <a:pt x="8" y="6"/>
                  </a:lnTo>
                  <a:lnTo>
                    <a:pt x="8" y="8"/>
                  </a:lnTo>
                  <a:lnTo>
                    <a:pt x="10" y="8"/>
                  </a:lnTo>
                  <a:lnTo>
                    <a:pt x="10" y="10"/>
                  </a:lnTo>
                  <a:lnTo>
                    <a:pt x="12" y="12"/>
                  </a:lnTo>
                  <a:lnTo>
                    <a:pt x="10" y="12"/>
                  </a:lnTo>
                  <a:lnTo>
                    <a:pt x="10" y="10"/>
                  </a:lnTo>
                  <a:lnTo>
                    <a:pt x="8" y="10"/>
                  </a:lnTo>
                  <a:lnTo>
                    <a:pt x="6" y="12"/>
                  </a:lnTo>
                  <a:lnTo>
                    <a:pt x="6" y="14"/>
                  </a:lnTo>
                  <a:lnTo>
                    <a:pt x="8" y="14"/>
                  </a:lnTo>
                  <a:lnTo>
                    <a:pt x="8" y="16"/>
                  </a:lnTo>
                  <a:lnTo>
                    <a:pt x="10" y="16"/>
                  </a:lnTo>
                  <a:lnTo>
                    <a:pt x="12" y="16"/>
                  </a:lnTo>
                  <a:lnTo>
                    <a:pt x="14" y="16"/>
                  </a:lnTo>
                  <a:lnTo>
                    <a:pt x="14" y="18"/>
                  </a:lnTo>
                  <a:lnTo>
                    <a:pt x="16" y="18"/>
                  </a:lnTo>
                  <a:lnTo>
                    <a:pt x="16" y="20"/>
                  </a:lnTo>
                  <a:lnTo>
                    <a:pt x="18" y="20"/>
                  </a:lnTo>
                  <a:lnTo>
                    <a:pt x="20" y="22"/>
                  </a:lnTo>
                  <a:lnTo>
                    <a:pt x="24" y="24"/>
                  </a:lnTo>
                  <a:lnTo>
                    <a:pt x="26" y="24"/>
                  </a:lnTo>
                  <a:lnTo>
                    <a:pt x="28" y="26"/>
                  </a:lnTo>
                  <a:lnTo>
                    <a:pt x="30" y="28"/>
                  </a:lnTo>
                  <a:lnTo>
                    <a:pt x="32" y="30"/>
                  </a:lnTo>
                  <a:lnTo>
                    <a:pt x="34" y="32"/>
                  </a:lnTo>
                  <a:lnTo>
                    <a:pt x="38" y="32"/>
                  </a:lnTo>
                  <a:lnTo>
                    <a:pt x="44" y="34"/>
                  </a:lnTo>
                  <a:lnTo>
                    <a:pt x="46" y="36"/>
                  </a:lnTo>
                  <a:lnTo>
                    <a:pt x="48" y="36"/>
                  </a:lnTo>
                  <a:lnTo>
                    <a:pt x="48" y="38"/>
                  </a:lnTo>
                  <a:lnTo>
                    <a:pt x="50" y="38"/>
                  </a:lnTo>
                  <a:lnTo>
                    <a:pt x="54" y="40"/>
                  </a:lnTo>
                  <a:lnTo>
                    <a:pt x="58" y="42"/>
                  </a:lnTo>
                  <a:lnTo>
                    <a:pt x="60" y="42"/>
                  </a:lnTo>
                  <a:lnTo>
                    <a:pt x="60" y="44"/>
                  </a:lnTo>
                  <a:lnTo>
                    <a:pt x="62" y="44"/>
                  </a:lnTo>
                  <a:lnTo>
                    <a:pt x="68" y="46"/>
                  </a:lnTo>
                  <a:lnTo>
                    <a:pt x="70" y="46"/>
                  </a:lnTo>
                  <a:lnTo>
                    <a:pt x="74" y="46"/>
                  </a:lnTo>
                  <a:lnTo>
                    <a:pt x="76" y="46"/>
                  </a:lnTo>
                  <a:lnTo>
                    <a:pt x="78" y="46"/>
                  </a:lnTo>
                  <a:lnTo>
                    <a:pt x="80" y="46"/>
                  </a:lnTo>
                  <a:lnTo>
                    <a:pt x="80" y="50"/>
                  </a:lnTo>
                  <a:lnTo>
                    <a:pt x="78" y="52"/>
                  </a:lnTo>
                  <a:lnTo>
                    <a:pt x="76" y="52"/>
                  </a:lnTo>
                  <a:lnTo>
                    <a:pt x="74" y="52"/>
                  </a:lnTo>
                  <a:lnTo>
                    <a:pt x="72" y="52"/>
                  </a:lnTo>
                  <a:lnTo>
                    <a:pt x="70" y="52"/>
                  </a:lnTo>
                  <a:lnTo>
                    <a:pt x="68" y="52"/>
                  </a:lnTo>
                  <a:lnTo>
                    <a:pt x="66" y="52"/>
                  </a:lnTo>
                  <a:lnTo>
                    <a:pt x="66" y="54"/>
                  </a:lnTo>
                  <a:lnTo>
                    <a:pt x="64" y="54"/>
                  </a:lnTo>
                  <a:lnTo>
                    <a:pt x="62" y="54"/>
                  </a:lnTo>
                  <a:lnTo>
                    <a:pt x="62" y="56"/>
                  </a:lnTo>
                  <a:close/>
                </a:path>
              </a:pathLst>
            </a:custGeom>
            <a:solidFill>
              <a:schemeClr val="tx2"/>
            </a:solidFill>
            <a:ln w="3175">
              <a:solidFill>
                <a:schemeClr val="bg1"/>
              </a:solidFill>
              <a:prstDash val="sysDot"/>
              <a:round/>
              <a:headEnd/>
              <a:tailEnd/>
            </a:ln>
          </p:spPr>
          <p:txBody>
            <a:bodyPr/>
            <a:lstStyle/>
            <a:p>
              <a:endParaRPr lang="de-DE" sz="2400" dirty="0">
                <a:solidFill>
                  <a:srgbClr val="000000"/>
                </a:solidFill>
              </a:endParaRPr>
            </a:p>
          </p:txBody>
        </p:sp>
        <p:sp>
          <p:nvSpPr>
            <p:cNvPr id="1305" name="Freeform 2532"/>
            <p:cNvSpPr>
              <a:spLocks/>
            </p:cNvSpPr>
            <p:nvPr/>
          </p:nvSpPr>
          <p:spPr bwMode="auto">
            <a:xfrm>
              <a:off x="2802544" y="4265521"/>
              <a:ext cx="153805" cy="157301"/>
            </a:xfrm>
            <a:custGeom>
              <a:avLst/>
              <a:gdLst>
                <a:gd name="T0" fmla="*/ 2147483647 w 156"/>
                <a:gd name="T1" fmla="*/ 2147483647 h 152"/>
                <a:gd name="T2" fmla="*/ 2147483647 w 156"/>
                <a:gd name="T3" fmla="*/ 2147483647 h 152"/>
                <a:gd name="T4" fmla="*/ 2147483647 w 156"/>
                <a:gd name="T5" fmla="*/ 2147483647 h 152"/>
                <a:gd name="T6" fmla="*/ 2147483647 w 156"/>
                <a:gd name="T7" fmla="*/ 2147483647 h 152"/>
                <a:gd name="T8" fmla="*/ 2147483647 w 156"/>
                <a:gd name="T9" fmla="*/ 2147483647 h 152"/>
                <a:gd name="T10" fmla="*/ 2147483647 w 156"/>
                <a:gd name="T11" fmla="*/ 2147483647 h 152"/>
                <a:gd name="T12" fmla="*/ 2147483647 w 156"/>
                <a:gd name="T13" fmla="*/ 2147483647 h 152"/>
                <a:gd name="T14" fmla="*/ 2147483647 w 156"/>
                <a:gd name="T15" fmla="*/ 2147483647 h 152"/>
                <a:gd name="T16" fmla="*/ 2147483647 w 156"/>
                <a:gd name="T17" fmla="*/ 2147483647 h 152"/>
                <a:gd name="T18" fmla="*/ 2147483647 w 156"/>
                <a:gd name="T19" fmla="*/ 2147483647 h 152"/>
                <a:gd name="T20" fmla="*/ 2147483647 w 156"/>
                <a:gd name="T21" fmla="*/ 2147483647 h 152"/>
                <a:gd name="T22" fmla="*/ 2147483647 w 156"/>
                <a:gd name="T23" fmla="*/ 2147483647 h 152"/>
                <a:gd name="T24" fmla="*/ 2147483647 w 156"/>
                <a:gd name="T25" fmla="*/ 2147483647 h 152"/>
                <a:gd name="T26" fmla="*/ 2147483647 w 156"/>
                <a:gd name="T27" fmla="*/ 2147483647 h 152"/>
                <a:gd name="T28" fmla="*/ 2147483647 w 156"/>
                <a:gd name="T29" fmla="*/ 2147483647 h 152"/>
                <a:gd name="T30" fmla="*/ 2147483647 w 156"/>
                <a:gd name="T31" fmla="*/ 2147483647 h 152"/>
                <a:gd name="T32" fmla="*/ 2147483647 w 156"/>
                <a:gd name="T33" fmla="*/ 2147483647 h 152"/>
                <a:gd name="T34" fmla="*/ 2147483647 w 156"/>
                <a:gd name="T35" fmla="*/ 2147483647 h 152"/>
                <a:gd name="T36" fmla="*/ 2147483647 w 156"/>
                <a:gd name="T37" fmla="*/ 2147483647 h 152"/>
                <a:gd name="T38" fmla="*/ 2147483647 w 156"/>
                <a:gd name="T39" fmla="*/ 2147483647 h 152"/>
                <a:gd name="T40" fmla="*/ 2147483647 w 156"/>
                <a:gd name="T41" fmla="*/ 2147483647 h 152"/>
                <a:gd name="T42" fmla="*/ 2147483647 w 156"/>
                <a:gd name="T43" fmla="*/ 2147483647 h 152"/>
                <a:gd name="T44" fmla="*/ 2147483647 w 156"/>
                <a:gd name="T45" fmla="*/ 2147483647 h 152"/>
                <a:gd name="T46" fmla="*/ 2147483647 w 156"/>
                <a:gd name="T47" fmla="*/ 2147483647 h 152"/>
                <a:gd name="T48" fmla="*/ 2147483647 w 156"/>
                <a:gd name="T49" fmla="*/ 2147483647 h 152"/>
                <a:gd name="T50" fmla="*/ 2147483647 w 156"/>
                <a:gd name="T51" fmla="*/ 2147483647 h 152"/>
                <a:gd name="T52" fmla="*/ 2147483647 w 156"/>
                <a:gd name="T53" fmla="*/ 2147483647 h 152"/>
                <a:gd name="T54" fmla="*/ 2147483647 w 156"/>
                <a:gd name="T55" fmla="*/ 2147483647 h 152"/>
                <a:gd name="T56" fmla="*/ 2147483647 w 156"/>
                <a:gd name="T57" fmla="*/ 2147483647 h 152"/>
                <a:gd name="T58" fmla="*/ 2147483647 w 156"/>
                <a:gd name="T59" fmla="*/ 2147483647 h 152"/>
                <a:gd name="T60" fmla="*/ 2147483647 w 156"/>
                <a:gd name="T61" fmla="*/ 2147483647 h 152"/>
                <a:gd name="T62" fmla="*/ 2147483647 w 156"/>
                <a:gd name="T63" fmla="*/ 2147483647 h 152"/>
                <a:gd name="T64" fmla="*/ 2147483647 w 156"/>
                <a:gd name="T65" fmla="*/ 2147483647 h 152"/>
                <a:gd name="T66" fmla="*/ 2147483647 w 156"/>
                <a:gd name="T67" fmla="*/ 2147483647 h 152"/>
                <a:gd name="T68" fmla="*/ 2147483647 w 156"/>
                <a:gd name="T69" fmla="*/ 2147483647 h 152"/>
                <a:gd name="T70" fmla="*/ 2147483647 w 156"/>
                <a:gd name="T71" fmla="*/ 2147483647 h 152"/>
                <a:gd name="T72" fmla="*/ 2147483647 w 156"/>
                <a:gd name="T73" fmla="*/ 2147483647 h 152"/>
                <a:gd name="T74" fmla="*/ 2147483647 w 156"/>
                <a:gd name="T75" fmla="*/ 2147483647 h 152"/>
                <a:gd name="T76" fmla="*/ 2147483647 w 156"/>
                <a:gd name="T77" fmla="*/ 2147483647 h 152"/>
                <a:gd name="T78" fmla="*/ 2147483647 w 156"/>
                <a:gd name="T79" fmla="*/ 2147483647 h 152"/>
                <a:gd name="T80" fmla="*/ 2147483647 w 156"/>
                <a:gd name="T81" fmla="*/ 2147483647 h 152"/>
                <a:gd name="T82" fmla="*/ 2147483647 w 156"/>
                <a:gd name="T83" fmla="*/ 2147483647 h 152"/>
                <a:gd name="T84" fmla="*/ 2147483647 w 156"/>
                <a:gd name="T85" fmla="*/ 2147483647 h 152"/>
                <a:gd name="T86" fmla="*/ 2147483647 w 156"/>
                <a:gd name="T87" fmla="*/ 2147483647 h 152"/>
                <a:gd name="T88" fmla="*/ 2147483647 w 156"/>
                <a:gd name="T89" fmla="*/ 2147483647 h 152"/>
                <a:gd name="T90" fmla="*/ 2147483647 w 156"/>
                <a:gd name="T91" fmla="*/ 2147483647 h 152"/>
                <a:gd name="T92" fmla="*/ 2147483647 w 156"/>
                <a:gd name="T93" fmla="*/ 2147483647 h 152"/>
                <a:gd name="T94" fmla="*/ 2147483647 w 156"/>
                <a:gd name="T95" fmla="*/ 2147483647 h 152"/>
                <a:gd name="T96" fmla="*/ 2147483647 w 156"/>
                <a:gd name="T97" fmla="*/ 2147483647 h 152"/>
                <a:gd name="T98" fmla="*/ 2147483647 w 156"/>
                <a:gd name="T99" fmla="*/ 2147483647 h 152"/>
                <a:gd name="T100" fmla="*/ 2147483647 w 156"/>
                <a:gd name="T101" fmla="*/ 2147483647 h 152"/>
                <a:gd name="T102" fmla="*/ 2147483647 w 156"/>
                <a:gd name="T103" fmla="*/ 2147483647 h 152"/>
                <a:gd name="T104" fmla="*/ 2147483647 w 156"/>
                <a:gd name="T105" fmla="*/ 2147483647 h 152"/>
                <a:gd name="T106" fmla="*/ 2147483647 w 156"/>
                <a:gd name="T107" fmla="*/ 2147483647 h 152"/>
                <a:gd name="T108" fmla="*/ 2147483647 w 156"/>
                <a:gd name="T109" fmla="*/ 2147483647 h 152"/>
                <a:gd name="T110" fmla="*/ 2147483647 w 156"/>
                <a:gd name="T111" fmla="*/ 2147483647 h 152"/>
                <a:gd name="T112" fmla="*/ 2147483647 w 156"/>
                <a:gd name="T113" fmla="*/ 2147483647 h 152"/>
                <a:gd name="T114" fmla="*/ 2147483647 w 156"/>
                <a:gd name="T115" fmla="*/ 2147483647 h 152"/>
                <a:gd name="T116" fmla="*/ 2147483647 w 156"/>
                <a:gd name="T117" fmla="*/ 2147483647 h 152"/>
                <a:gd name="T118" fmla="*/ 2147483647 w 156"/>
                <a:gd name="T119" fmla="*/ 2147483647 h 152"/>
                <a:gd name="T120" fmla="*/ 2147483647 w 156"/>
                <a:gd name="T121" fmla="*/ 2147483647 h 152"/>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w 156"/>
                <a:gd name="T184" fmla="*/ 0 h 152"/>
                <a:gd name="T185" fmla="*/ 156 w 156"/>
                <a:gd name="T186" fmla="*/ 152 h 152"/>
              </a:gdLst>
              <a:ahLst/>
              <a:cxnLst>
                <a:cxn ang="T122">
                  <a:pos x="T0" y="T1"/>
                </a:cxn>
                <a:cxn ang="T123">
                  <a:pos x="T2" y="T3"/>
                </a:cxn>
                <a:cxn ang="T124">
                  <a:pos x="T4" y="T5"/>
                </a:cxn>
                <a:cxn ang="T125">
                  <a:pos x="T6" y="T7"/>
                </a:cxn>
                <a:cxn ang="T126">
                  <a:pos x="T8" y="T9"/>
                </a:cxn>
                <a:cxn ang="T127">
                  <a:pos x="T10" y="T11"/>
                </a:cxn>
                <a:cxn ang="T128">
                  <a:pos x="T12" y="T13"/>
                </a:cxn>
                <a:cxn ang="T129">
                  <a:pos x="T14" y="T15"/>
                </a:cxn>
                <a:cxn ang="T130">
                  <a:pos x="T16" y="T17"/>
                </a:cxn>
                <a:cxn ang="T131">
                  <a:pos x="T18" y="T19"/>
                </a:cxn>
                <a:cxn ang="T132">
                  <a:pos x="T20" y="T21"/>
                </a:cxn>
                <a:cxn ang="T133">
                  <a:pos x="T22" y="T23"/>
                </a:cxn>
                <a:cxn ang="T134">
                  <a:pos x="T24" y="T25"/>
                </a:cxn>
                <a:cxn ang="T135">
                  <a:pos x="T26" y="T27"/>
                </a:cxn>
                <a:cxn ang="T136">
                  <a:pos x="T28" y="T29"/>
                </a:cxn>
                <a:cxn ang="T137">
                  <a:pos x="T30" y="T31"/>
                </a:cxn>
                <a:cxn ang="T138">
                  <a:pos x="T32" y="T33"/>
                </a:cxn>
                <a:cxn ang="T139">
                  <a:pos x="T34" y="T35"/>
                </a:cxn>
                <a:cxn ang="T140">
                  <a:pos x="T36" y="T37"/>
                </a:cxn>
                <a:cxn ang="T141">
                  <a:pos x="T38" y="T39"/>
                </a:cxn>
                <a:cxn ang="T142">
                  <a:pos x="T40" y="T41"/>
                </a:cxn>
                <a:cxn ang="T143">
                  <a:pos x="T42" y="T43"/>
                </a:cxn>
                <a:cxn ang="T144">
                  <a:pos x="T44" y="T45"/>
                </a:cxn>
                <a:cxn ang="T145">
                  <a:pos x="T46" y="T47"/>
                </a:cxn>
                <a:cxn ang="T146">
                  <a:pos x="T48" y="T49"/>
                </a:cxn>
                <a:cxn ang="T147">
                  <a:pos x="T50" y="T51"/>
                </a:cxn>
                <a:cxn ang="T148">
                  <a:pos x="T52" y="T53"/>
                </a:cxn>
                <a:cxn ang="T149">
                  <a:pos x="T54" y="T55"/>
                </a:cxn>
                <a:cxn ang="T150">
                  <a:pos x="T56" y="T57"/>
                </a:cxn>
                <a:cxn ang="T151">
                  <a:pos x="T58" y="T59"/>
                </a:cxn>
                <a:cxn ang="T152">
                  <a:pos x="T60" y="T61"/>
                </a:cxn>
                <a:cxn ang="T153">
                  <a:pos x="T62" y="T63"/>
                </a:cxn>
                <a:cxn ang="T154">
                  <a:pos x="T64" y="T65"/>
                </a:cxn>
                <a:cxn ang="T155">
                  <a:pos x="T66" y="T67"/>
                </a:cxn>
                <a:cxn ang="T156">
                  <a:pos x="T68" y="T69"/>
                </a:cxn>
                <a:cxn ang="T157">
                  <a:pos x="T70" y="T71"/>
                </a:cxn>
                <a:cxn ang="T158">
                  <a:pos x="T72" y="T73"/>
                </a:cxn>
                <a:cxn ang="T159">
                  <a:pos x="T74" y="T75"/>
                </a:cxn>
                <a:cxn ang="T160">
                  <a:pos x="T76" y="T77"/>
                </a:cxn>
                <a:cxn ang="T161">
                  <a:pos x="T78" y="T79"/>
                </a:cxn>
                <a:cxn ang="T162">
                  <a:pos x="T80" y="T81"/>
                </a:cxn>
                <a:cxn ang="T163">
                  <a:pos x="T82" y="T83"/>
                </a:cxn>
                <a:cxn ang="T164">
                  <a:pos x="T84" y="T85"/>
                </a:cxn>
                <a:cxn ang="T165">
                  <a:pos x="T86" y="T87"/>
                </a:cxn>
                <a:cxn ang="T166">
                  <a:pos x="T88" y="T89"/>
                </a:cxn>
                <a:cxn ang="T167">
                  <a:pos x="T90" y="T91"/>
                </a:cxn>
                <a:cxn ang="T168">
                  <a:pos x="T92" y="T93"/>
                </a:cxn>
                <a:cxn ang="T169">
                  <a:pos x="T94" y="T95"/>
                </a:cxn>
                <a:cxn ang="T170">
                  <a:pos x="T96" y="T97"/>
                </a:cxn>
                <a:cxn ang="T171">
                  <a:pos x="T98" y="T99"/>
                </a:cxn>
                <a:cxn ang="T172">
                  <a:pos x="T100" y="T101"/>
                </a:cxn>
                <a:cxn ang="T173">
                  <a:pos x="T102" y="T103"/>
                </a:cxn>
                <a:cxn ang="T174">
                  <a:pos x="T104" y="T105"/>
                </a:cxn>
                <a:cxn ang="T175">
                  <a:pos x="T106" y="T107"/>
                </a:cxn>
                <a:cxn ang="T176">
                  <a:pos x="T108" y="T109"/>
                </a:cxn>
                <a:cxn ang="T177">
                  <a:pos x="T110" y="T111"/>
                </a:cxn>
                <a:cxn ang="T178">
                  <a:pos x="T112" y="T113"/>
                </a:cxn>
                <a:cxn ang="T179">
                  <a:pos x="T114" y="T115"/>
                </a:cxn>
                <a:cxn ang="T180">
                  <a:pos x="T116" y="T117"/>
                </a:cxn>
                <a:cxn ang="T181">
                  <a:pos x="T118" y="T119"/>
                </a:cxn>
                <a:cxn ang="T182">
                  <a:pos x="T120" y="T121"/>
                </a:cxn>
              </a:cxnLst>
              <a:rect l="T183" t="T184" r="T185" b="T186"/>
              <a:pathLst>
                <a:path w="156" h="152">
                  <a:moveTo>
                    <a:pt x="56" y="82"/>
                  </a:moveTo>
                  <a:lnTo>
                    <a:pt x="58" y="82"/>
                  </a:lnTo>
                  <a:lnTo>
                    <a:pt x="60" y="82"/>
                  </a:lnTo>
                  <a:lnTo>
                    <a:pt x="60" y="80"/>
                  </a:lnTo>
                  <a:lnTo>
                    <a:pt x="62" y="78"/>
                  </a:lnTo>
                  <a:lnTo>
                    <a:pt x="64" y="78"/>
                  </a:lnTo>
                  <a:lnTo>
                    <a:pt x="64" y="80"/>
                  </a:lnTo>
                  <a:lnTo>
                    <a:pt x="66" y="80"/>
                  </a:lnTo>
                  <a:lnTo>
                    <a:pt x="66" y="78"/>
                  </a:lnTo>
                  <a:lnTo>
                    <a:pt x="68" y="78"/>
                  </a:lnTo>
                  <a:lnTo>
                    <a:pt x="70" y="78"/>
                  </a:lnTo>
                  <a:lnTo>
                    <a:pt x="72" y="80"/>
                  </a:lnTo>
                  <a:lnTo>
                    <a:pt x="72" y="82"/>
                  </a:lnTo>
                  <a:lnTo>
                    <a:pt x="74" y="84"/>
                  </a:lnTo>
                  <a:lnTo>
                    <a:pt x="74" y="88"/>
                  </a:lnTo>
                  <a:lnTo>
                    <a:pt x="74" y="90"/>
                  </a:lnTo>
                  <a:lnTo>
                    <a:pt x="74" y="92"/>
                  </a:lnTo>
                  <a:lnTo>
                    <a:pt x="76" y="92"/>
                  </a:lnTo>
                  <a:lnTo>
                    <a:pt x="76" y="94"/>
                  </a:lnTo>
                  <a:lnTo>
                    <a:pt x="76" y="96"/>
                  </a:lnTo>
                  <a:lnTo>
                    <a:pt x="78" y="98"/>
                  </a:lnTo>
                  <a:lnTo>
                    <a:pt x="76" y="98"/>
                  </a:lnTo>
                  <a:lnTo>
                    <a:pt x="80" y="102"/>
                  </a:lnTo>
                  <a:lnTo>
                    <a:pt x="82" y="102"/>
                  </a:lnTo>
                  <a:lnTo>
                    <a:pt x="82" y="104"/>
                  </a:lnTo>
                  <a:lnTo>
                    <a:pt x="84" y="104"/>
                  </a:lnTo>
                  <a:lnTo>
                    <a:pt x="88" y="106"/>
                  </a:lnTo>
                  <a:lnTo>
                    <a:pt x="88" y="108"/>
                  </a:lnTo>
                  <a:lnTo>
                    <a:pt x="90" y="110"/>
                  </a:lnTo>
                  <a:lnTo>
                    <a:pt x="94" y="110"/>
                  </a:lnTo>
                  <a:lnTo>
                    <a:pt x="102" y="110"/>
                  </a:lnTo>
                  <a:lnTo>
                    <a:pt x="114" y="110"/>
                  </a:lnTo>
                  <a:lnTo>
                    <a:pt x="118" y="110"/>
                  </a:lnTo>
                  <a:lnTo>
                    <a:pt x="122" y="110"/>
                  </a:lnTo>
                  <a:lnTo>
                    <a:pt x="124" y="110"/>
                  </a:lnTo>
                  <a:lnTo>
                    <a:pt x="126" y="110"/>
                  </a:lnTo>
                  <a:lnTo>
                    <a:pt x="128" y="112"/>
                  </a:lnTo>
                  <a:lnTo>
                    <a:pt x="136" y="112"/>
                  </a:lnTo>
                  <a:lnTo>
                    <a:pt x="138" y="112"/>
                  </a:lnTo>
                  <a:lnTo>
                    <a:pt x="140" y="112"/>
                  </a:lnTo>
                  <a:lnTo>
                    <a:pt x="144" y="114"/>
                  </a:lnTo>
                  <a:lnTo>
                    <a:pt x="146" y="116"/>
                  </a:lnTo>
                  <a:lnTo>
                    <a:pt x="148" y="116"/>
                  </a:lnTo>
                  <a:lnTo>
                    <a:pt x="150" y="116"/>
                  </a:lnTo>
                  <a:lnTo>
                    <a:pt x="152" y="116"/>
                  </a:lnTo>
                  <a:lnTo>
                    <a:pt x="154" y="116"/>
                  </a:lnTo>
                  <a:lnTo>
                    <a:pt x="156" y="118"/>
                  </a:lnTo>
                  <a:lnTo>
                    <a:pt x="154" y="118"/>
                  </a:lnTo>
                  <a:lnTo>
                    <a:pt x="152" y="116"/>
                  </a:lnTo>
                  <a:lnTo>
                    <a:pt x="150" y="116"/>
                  </a:lnTo>
                  <a:lnTo>
                    <a:pt x="148" y="116"/>
                  </a:lnTo>
                  <a:lnTo>
                    <a:pt x="146" y="116"/>
                  </a:lnTo>
                  <a:lnTo>
                    <a:pt x="144" y="116"/>
                  </a:lnTo>
                  <a:lnTo>
                    <a:pt x="142" y="114"/>
                  </a:lnTo>
                  <a:lnTo>
                    <a:pt x="140" y="114"/>
                  </a:lnTo>
                  <a:lnTo>
                    <a:pt x="136" y="116"/>
                  </a:lnTo>
                  <a:lnTo>
                    <a:pt x="136" y="118"/>
                  </a:lnTo>
                  <a:lnTo>
                    <a:pt x="138" y="118"/>
                  </a:lnTo>
                  <a:lnTo>
                    <a:pt x="136" y="120"/>
                  </a:lnTo>
                  <a:lnTo>
                    <a:pt x="136" y="122"/>
                  </a:lnTo>
                  <a:lnTo>
                    <a:pt x="134" y="122"/>
                  </a:lnTo>
                  <a:lnTo>
                    <a:pt x="132" y="122"/>
                  </a:lnTo>
                  <a:lnTo>
                    <a:pt x="130" y="122"/>
                  </a:lnTo>
                  <a:lnTo>
                    <a:pt x="128" y="124"/>
                  </a:lnTo>
                  <a:lnTo>
                    <a:pt x="126" y="124"/>
                  </a:lnTo>
                  <a:lnTo>
                    <a:pt x="122" y="126"/>
                  </a:lnTo>
                  <a:lnTo>
                    <a:pt x="120" y="126"/>
                  </a:lnTo>
                  <a:lnTo>
                    <a:pt x="118" y="126"/>
                  </a:lnTo>
                  <a:lnTo>
                    <a:pt x="120" y="130"/>
                  </a:lnTo>
                  <a:lnTo>
                    <a:pt x="120" y="132"/>
                  </a:lnTo>
                  <a:lnTo>
                    <a:pt x="120" y="134"/>
                  </a:lnTo>
                  <a:lnTo>
                    <a:pt x="120" y="136"/>
                  </a:lnTo>
                  <a:lnTo>
                    <a:pt x="120" y="138"/>
                  </a:lnTo>
                  <a:lnTo>
                    <a:pt x="122" y="142"/>
                  </a:lnTo>
                  <a:lnTo>
                    <a:pt x="122" y="144"/>
                  </a:lnTo>
                  <a:lnTo>
                    <a:pt x="122" y="146"/>
                  </a:lnTo>
                  <a:lnTo>
                    <a:pt x="124" y="146"/>
                  </a:lnTo>
                  <a:lnTo>
                    <a:pt x="124" y="148"/>
                  </a:lnTo>
                  <a:lnTo>
                    <a:pt x="124" y="150"/>
                  </a:lnTo>
                  <a:lnTo>
                    <a:pt x="122" y="152"/>
                  </a:lnTo>
                  <a:lnTo>
                    <a:pt x="118" y="150"/>
                  </a:lnTo>
                  <a:lnTo>
                    <a:pt x="116" y="150"/>
                  </a:lnTo>
                  <a:lnTo>
                    <a:pt x="114" y="150"/>
                  </a:lnTo>
                  <a:lnTo>
                    <a:pt x="112" y="150"/>
                  </a:lnTo>
                  <a:lnTo>
                    <a:pt x="110" y="148"/>
                  </a:lnTo>
                  <a:lnTo>
                    <a:pt x="108" y="148"/>
                  </a:lnTo>
                  <a:lnTo>
                    <a:pt x="106" y="148"/>
                  </a:lnTo>
                  <a:lnTo>
                    <a:pt x="104" y="148"/>
                  </a:lnTo>
                  <a:lnTo>
                    <a:pt x="100" y="144"/>
                  </a:lnTo>
                  <a:lnTo>
                    <a:pt x="98" y="144"/>
                  </a:lnTo>
                  <a:lnTo>
                    <a:pt x="96" y="144"/>
                  </a:lnTo>
                  <a:lnTo>
                    <a:pt x="96" y="142"/>
                  </a:lnTo>
                  <a:lnTo>
                    <a:pt x="94" y="142"/>
                  </a:lnTo>
                  <a:lnTo>
                    <a:pt x="94" y="140"/>
                  </a:lnTo>
                  <a:lnTo>
                    <a:pt x="96" y="138"/>
                  </a:lnTo>
                  <a:lnTo>
                    <a:pt x="100" y="140"/>
                  </a:lnTo>
                  <a:lnTo>
                    <a:pt x="102" y="140"/>
                  </a:lnTo>
                  <a:lnTo>
                    <a:pt x="102" y="142"/>
                  </a:lnTo>
                  <a:lnTo>
                    <a:pt x="100" y="142"/>
                  </a:lnTo>
                  <a:lnTo>
                    <a:pt x="100" y="144"/>
                  </a:lnTo>
                  <a:lnTo>
                    <a:pt x="102" y="144"/>
                  </a:lnTo>
                  <a:lnTo>
                    <a:pt x="102" y="142"/>
                  </a:lnTo>
                  <a:lnTo>
                    <a:pt x="102" y="140"/>
                  </a:lnTo>
                  <a:lnTo>
                    <a:pt x="102" y="138"/>
                  </a:lnTo>
                  <a:lnTo>
                    <a:pt x="104" y="138"/>
                  </a:lnTo>
                  <a:lnTo>
                    <a:pt x="104" y="140"/>
                  </a:lnTo>
                  <a:lnTo>
                    <a:pt x="108" y="144"/>
                  </a:lnTo>
                  <a:lnTo>
                    <a:pt x="106" y="144"/>
                  </a:lnTo>
                  <a:lnTo>
                    <a:pt x="104" y="144"/>
                  </a:lnTo>
                  <a:lnTo>
                    <a:pt x="106" y="144"/>
                  </a:lnTo>
                  <a:lnTo>
                    <a:pt x="108" y="144"/>
                  </a:lnTo>
                  <a:lnTo>
                    <a:pt x="108" y="142"/>
                  </a:lnTo>
                  <a:lnTo>
                    <a:pt x="106" y="142"/>
                  </a:lnTo>
                  <a:lnTo>
                    <a:pt x="106" y="140"/>
                  </a:lnTo>
                  <a:lnTo>
                    <a:pt x="106" y="138"/>
                  </a:lnTo>
                  <a:lnTo>
                    <a:pt x="110" y="136"/>
                  </a:lnTo>
                  <a:lnTo>
                    <a:pt x="112" y="136"/>
                  </a:lnTo>
                  <a:lnTo>
                    <a:pt x="114" y="130"/>
                  </a:lnTo>
                  <a:lnTo>
                    <a:pt x="112" y="128"/>
                  </a:lnTo>
                  <a:lnTo>
                    <a:pt x="110" y="128"/>
                  </a:lnTo>
                  <a:lnTo>
                    <a:pt x="108" y="128"/>
                  </a:lnTo>
                  <a:lnTo>
                    <a:pt x="106" y="130"/>
                  </a:lnTo>
                  <a:lnTo>
                    <a:pt x="102" y="132"/>
                  </a:lnTo>
                  <a:lnTo>
                    <a:pt x="100" y="134"/>
                  </a:lnTo>
                  <a:lnTo>
                    <a:pt x="100" y="136"/>
                  </a:lnTo>
                  <a:lnTo>
                    <a:pt x="98" y="136"/>
                  </a:lnTo>
                  <a:lnTo>
                    <a:pt x="96" y="136"/>
                  </a:lnTo>
                  <a:lnTo>
                    <a:pt x="96" y="134"/>
                  </a:lnTo>
                  <a:lnTo>
                    <a:pt x="94" y="134"/>
                  </a:lnTo>
                  <a:lnTo>
                    <a:pt x="90" y="134"/>
                  </a:lnTo>
                  <a:lnTo>
                    <a:pt x="90" y="136"/>
                  </a:lnTo>
                  <a:lnTo>
                    <a:pt x="92" y="134"/>
                  </a:lnTo>
                  <a:lnTo>
                    <a:pt x="94" y="134"/>
                  </a:lnTo>
                  <a:lnTo>
                    <a:pt x="94" y="136"/>
                  </a:lnTo>
                  <a:lnTo>
                    <a:pt x="96" y="136"/>
                  </a:lnTo>
                  <a:lnTo>
                    <a:pt x="98" y="138"/>
                  </a:lnTo>
                  <a:lnTo>
                    <a:pt x="96" y="138"/>
                  </a:lnTo>
                  <a:lnTo>
                    <a:pt x="94" y="138"/>
                  </a:lnTo>
                  <a:lnTo>
                    <a:pt x="92" y="138"/>
                  </a:lnTo>
                  <a:lnTo>
                    <a:pt x="94" y="138"/>
                  </a:lnTo>
                  <a:lnTo>
                    <a:pt x="94" y="140"/>
                  </a:lnTo>
                  <a:lnTo>
                    <a:pt x="94" y="142"/>
                  </a:lnTo>
                  <a:lnTo>
                    <a:pt x="92" y="142"/>
                  </a:lnTo>
                  <a:lnTo>
                    <a:pt x="90" y="142"/>
                  </a:lnTo>
                  <a:lnTo>
                    <a:pt x="90" y="140"/>
                  </a:lnTo>
                  <a:lnTo>
                    <a:pt x="92" y="142"/>
                  </a:lnTo>
                  <a:lnTo>
                    <a:pt x="94" y="144"/>
                  </a:lnTo>
                  <a:lnTo>
                    <a:pt x="94" y="142"/>
                  </a:lnTo>
                  <a:lnTo>
                    <a:pt x="96" y="144"/>
                  </a:lnTo>
                  <a:lnTo>
                    <a:pt x="98" y="144"/>
                  </a:lnTo>
                  <a:lnTo>
                    <a:pt x="96" y="144"/>
                  </a:lnTo>
                  <a:lnTo>
                    <a:pt x="94" y="144"/>
                  </a:lnTo>
                  <a:lnTo>
                    <a:pt x="90" y="144"/>
                  </a:lnTo>
                  <a:lnTo>
                    <a:pt x="88" y="142"/>
                  </a:lnTo>
                  <a:lnTo>
                    <a:pt x="86" y="142"/>
                  </a:lnTo>
                  <a:lnTo>
                    <a:pt x="84" y="142"/>
                  </a:lnTo>
                  <a:lnTo>
                    <a:pt x="82" y="140"/>
                  </a:lnTo>
                  <a:lnTo>
                    <a:pt x="80" y="140"/>
                  </a:lnTo>
                  <a:lnTo>
                    <a:pt x="80" y="138"/>
                  </a:lnTo>
                  <a:lnTo>
                    <a:pt x="76" y="138"/>
                  </a:lnTo>
                  <a:lnTo>
                    <a:pt x="76" y="136"/>
                  </a:lnTo>
                  <a:lnTo>
                    <a:pt x="80" y="138"/>
                  </a:lnTo>
                  <a:lnTo>
                    <a:pt x="82" y="136"/>
                  </a:lnTo>
                  <a:lnTo>
                    <a:pt x="84" y="136"/>
                  </a:lnTo>
                  <a:lnTo>
                    <a:pt x="84" y="138"/>
                  </a:lnTo>
                  <a:lnTo>
                    <a:pt x="86" y="138"/>
                  </a:lnTo>
                  <a:lnTo>
                    <a:pt x="88" y="140"/>
                  </a:lnTo>
                  <a:lnTo>
                    <a:pt x="90" y="140"/>
                  </a:lnTo>
                  <a:lnTo>
                    <a:pt x="90" y="138"/>
                  </a:lnTo>
                  <a:lnTo>
                    <a:pt x="88" y="138"/>
                  </a:lnTo>
                  <a:lnTo>
                    <a:pt x="86" y="138"/>
                  </a:lnTo>
                  <a:lnTo>
                    <a:pt x="86" y="136"/>
                  </a:lnTo>
                  <a:lnTo>
                    <a:pt x="88" y="136"/>
                  </a:lnTo>
                  <a:lnTo>
                    <a:pt x="86" y="136"/>
                  </a:lnTo>
                  <a:lnTo>
                    <a:pt x="84" y="136"/>
                  </a:lnTo>
                  <a:lnTo>
                    <a:pt x="82" y="136"/>
                  </a:lnTo>
                  <a:lnTo>
                    <a:pt x="84" y="136"/>
                  </a:lnTo>
                  <a:lnTo>
                    <a:pt x="84" y="134"/>
                  </a:lnTo>
                  <a:lnTo>
                    <a:pt x="82" y="134"/>
                  </a:lnTo>
                  <a:lnTo>
                    <a:pt x="80" y="132"/>
                  </a:lnTo>
                  <a:lnTo>
                    <a:pt x="80" y="130"/>
                  </a:lnTo>
                  <a:lnTo>
                    <a:pt x="84" y="128"/>
                  </a:lnTo>
                  <a:lnTo>
                    <a:pt x="86" y="128"/>
                  </a:lnTo>
                  <a:lnTo>
                    <a:pt x="88" y="128"/>
                  </a:lnTo>
                  <a:lnTo>
                    <a:pt x="90" y="128"/>
                  </a:lnTo>
                  <a:lnTo>
                    <a:pt x="92" y="126"/>
                  </a:lnTo>
                  <a:lnTo>
                    <a:pt x="92" y="124"/>
                  </a:lnTo>
                  <a:lnTo>
                    <a:pt x="96" y="124"/>
                  </a:lnTo>
                  <a:lnTo>
                    <a:pt x="96" y="126"/>
                  </a:lnTo>
                  <a:lnTo>
                    <a:pt x="98" y="126"/>
                  </a:lnTo>
                  <a:lnTo>
                    <a:pt x="100" y="126"/>
                  </a:lnTo>
                  <a:lnTo>
                    <a:pt x="102" y="126"/>
                  </a:lnTo>
                  <a:lnTo>
                    <a:pt x="104" y="124"/>
                  </a:lnTo>
                  <a:lnTo>
                    <a:pt x="104" y="122"/>
                  </a:lnTo>
                  <a:lnTo>
                    <a:pt x="102" y="122"/>
                  </a:lnTo>
                  <a:lnTo>
                    <a:pt x="98" y="122"/>
                  </a:lnTo>
                  <a:lnTo>
                    <a:pt x="96" y="122"/>
                  </a:lnTo>
                  <a:lnTo>
                    <a:pt x="92" y="122"/>
                  </a:lnTo>
                  <a:lnTo>
                    <a:pt x="88" y="122"/>
                  </a:lnTo>
                  <a:lnTo>
                    <a:pt x="88" y="124"/>
                  </a:lnTo>
                  <a:lnTo>
                    <a:pt x="88" y="126"/>
                  </a:lnTo>
                  <a:lnTo>
                    <a:pt x="84" y="124"/>
                  </a:lnTo>
                  <a:lnTo>
                    <a:pt x="86" y="122"/>
                  </a:lnTo>
                  <a:lnTo>
                    <a:pt x="84" y="122"/>
                  </a:lnTo>
                  <a:lnTo>
                    <a:pt x="82" y="122"/>
                  </a:lnTo>
                  <a:lnTo>
                    <a:pt x="80" y="122"/>
                  </a:lnTo>
                  <a:lnTo>
                    <a:pt x="78" y="124"/>
                  </a:lnTo>
                  <a:lnTo>
                    <a:pt x="80" y="124"/>
                  </a:lnTo>
                  <a:lnTo>
                    <a:pt x="82" y="124"/>
                  </a:lnTo>
                  <a:lnTo>
                    <a:pt x="82" y="126"/>
                  </a:lnTo>
                  <a:lnTo>
                    <a:pt x="82" y="128"/>
                  </a:lnTo>
                  <a:lnTo>
                    <a:pt x="80" y="128"/>
                  </a:lnTo>
                  <a:lnTo>
                    <a:pt x="80" y="130"/>
                  </a:lnTo>
                  <a:lnTo>
                    <a:pt x="78" y="130"/>
                  </a:lnTo>
                  <a:lnTo>
                    <a:pt x="80" y="132"/>
                  </a:lnTo>
                  <a:lnTo>
                    <a:pt x="82" y="132"/>
                  </a:lnTo>
                  <a:lnTo>
                    <a:pt x="82" y="134"/>
                  </a:lnTo>
                  <a:lnTo>
                    <a:pt x="80" y="136"/>
                  </a:lnTo>
                  <a:lnTo>
                    <a:pt x="78" y="136"/>
                  </a:lnTo>
                  <a:lnTo>
                    <a:pt x="76" y="136"/>
                  </a:lnTo>
                  <a:lnTo>
                    <a:pt x="76" y="134"/>
                  </a:lnTo>
                  <a:lnTo>
                    <a:pt x="74" y="134"/>
                  </a:lnTo>
                  <a:lnTo>
                    <a:pt x="74" y="132"/>
                  </a:lnTo>
                  <a:lnTo>
                    <a:pt x="76" y="130"/>
                  </a:lnTo>
                  <a:lnTo>
                    <a:pt x="74" y="130"/>
                  </a:lnTo>
                  <a:lnTo>
                    <a:pt x="70" y="128"/>
                  </a:lnTo>
                  <a:lnTo>
                    <a:pt x="72" y="128"/>
                  </a:lnTo>
                  <a:lnTo>
                    <a:pt x="74" y="128"/>
                  </a:lnTo>
                  <a:lnTo>
                    <a:pt x="74" y="126"/>
                  </a:lnTo>
                  <a:lnTo>
                    <a:pt x="74" y="122"/>
                  </a:lnTo>
                  <a:lnTo>
                    <a:pt x="76" y="122"/>
                  </a:lnTo>
                  <a:lnTo>
                    <a:pt x="78" y="122"/>
                  </a:lnTo>
                  <a:lnTo>
                    <a:pt x="76" y="122"/>
                  </a:lnTo>
                  <a:lnTo>
                    <a:pt x="74" y="120"/>
                  </a:lnTo>
                  <a:lnTo>
                    <a:pt x="74" y="122"/>
                  </a:lnTo>
                  <a:lnTo>
                    <a:pt x="74" y="124"/>
                  </a:lnTo>
                  <a:lnTo>
                    <a:pt x="74" y="126"/>
                  </a:lnTo>
                  <a:lnTo>
                    <a:pt x="72" y="126"/>
                  </a:lnTo>
                  <a:lnTo>
                    <a:pt x="72" y="124"/>
                  </a:lnTo>
                  <a:lnTo>
                    <a:pt x="70" y="124"/>
                  </a:lnTo>
                  <a:lnTo>
                    <a:pt x="68" y="126"/>
                  </a:lnTo>
                  <a:lnTo>
                    <a:pt x="68" y="128"/>
                  </a:lnTo>
                  <a:lnTo>
                    <a:pt x="66" y="126"/>
                  </a:lnTo>
                  <a:lnTo>
                    <a:pt x="66" y="124"/>
                  </a:lnTo>
                  <a:lnTo>
                    <a:pt x="66" y="122"/>
                  </a:lnTo>
                  <a:lnTo>
                    <a:pt x="68" y="122"/>
                  </a:lnTo>
                  <a:lnTo>
                    <a:pt x="66" y="122"/>
                  </a:lnTo>
                  <a:lnTo>
                    <a:pt x="64" y="120"/>
                  </a:lnTo>
                  <a:lnTo>
                    <a:pt x="64" y="118"/>
                  </a:lnTo>
                  <a:lnTo>
                    <a:pt x="66" y="118"/>
                  </a:lnTo>
                  <a:lnTo>
                    <a:pt x="64" y="118"/>
                  </a:lnTo>
                  <a:lnTo>
                    <a:pt x="64" y="116"/>
                  </a:lnTo>
                  <a:lnTo>
                    <a:pt x="62" y="114"/>
                  </a:lnTo>
                  <a:lnTo>
                    <a:pt x="60" y="112"/>
                  </a:lnTo>
                  <a:lnTo>
                    <a:pt x="58" y="112"/>
                  </a:lnTo>
                  <a:lnTo>
                    <a:pt x="58" y="110"/>
                  </a:lnTo>
                  <a:lnTo>
                    <a:pt x="60" y="110"/>
                  </a:lnTo>
                  <a:lnTo>
                    <a:pt x="60" y="112"/>
                  </a:lnTo>
                  <a:lnTo>
                    <a:pt x="64" y="114"/>
                  </a:lnTo>
                  <a:lnTo>
                    <a:pt x="66" y="114"/>
                  </a:lnTo>
                  <a:lnTo>
                    <a:pt x="68" y="114"/>
                  </a:lnTo>
                  <a:lnTo>
                    <a:pt x="70" y="114"/>
                  </a:lnTo>
                  <a:lnTo>
                    <a:pt x="70" y="112"/>
                  </a:lnTo>
                  <a:lnTo>
                    <a:pt x="72" y="112"/>
                  </a:lnTo>
                  <a:lnTo>
                    <a:pt x="74" y="112"/>
                  </a:lnTo>
                  <a:lnTo>
                    <a:pt x="74" y="114"/>
                  </a:lnTo>
                  <a:lnTo>
                    <a:pt x="74" y="116"/>
                  </a:lnTo>
                  <a:lnTo>
                    <a:pt x="76" y="116"/>
                  </a:lnTo>
                  <a:lnTo>
                    <a:pt x="76" y="112"/>
                  </a:lnTo>
                  <a:lnTo>
                    <a:pt x="74" y="112"/>
                  </a:lnTo>
                  <a:lnTo>
                    <a:pt x="74" y="114"/>
                  </a:lnTo>
                  <a:lnTo>
                    <a:pt x="74" y="112"/>
                  </a:lnTo>
                  <a:lnTo>
                    <a:pt x="74" y="108"/>
                  </a:lnTo>
                  <a:lnTo>
                    <a:pt x="76" y="110"/>
                  </a:lnTo>
                  <a:lnTo>
                    <a:pt x="76" y="112"/>
                  </a:lnTo>
                  <a:lnTo>
                    <a:pt x="78" y="112"/>
                  </a:lnTo>
                  <a:lnTo>
                    <a:pt x="80" y="114"/>
                  </a:lnTo>
                  <a:lnTo>
                    <a:pt x="82" y="118"/>
                  </a:lnTo>
                  <a:lnTo>
                    <a:pt x="80" y="118"/>
                  </a:lnTo>
                  <a:lnTo>
                    <a:pt x="78" y="118"/>
                  </a:lnTo>
                  <a:lnTo>
                    <a:pt x="76" y="120"/>
                  </a:lnTo>
                  <a:lnTo>
                    <a:pt x="78" y="120"/>
                  </a:lnTo>
                  <a:lnTo>
                    <a:pt x="80" y="118"/>
                  </a:lnTo>
                  <a:lnTo>
                    <a:pt x="82" y="118"/>
                  </a:lnTo>
                  <a:lnTo>
                    <a:pt x="82" y="116"/>
                  </a:lnTo>
                  <a:lnTo>
                    <a:pt x="82" y="114"/>
                  </a:lnTo>
                  <a:lnTo>
                    <a:pt x="80" y="112"/>
                  </a:lnTo>
                  <a:lnTo>
                    <a:pt x="78" y="110"/>
                  </a:lnTo>
                  <a:lnTo>
                    <a:pt x="76" y="110"/>
                  </a:lnTo>
                  <a:lnTo>
                    <a:pt x="76" y="108"/>
                  </a:lnTo>
                  <a:lnTo>
                    <a:pt x="78" y="108"/>
                  </a:lnTo>
                  <a:lnTo>
                    <a:pt x="80" y="108"/>
                  </a:lnTo>
                  <a:lnTo>
                    <a:pt x="78" y="104"/>
                  </a:lnTo>
                  <a:lnTo>
                    <a:pt x="76" y="104"/>
                  </a:lnTo>
                  <a:lnTo>
                    <a:pt x="74" y="100"/>
                  </a:lnTo>
                  <a:lnTo>
                    <a:pt x="72" y="100"/>
                  </a:lnTo>
                  <a:lnTo>
                    <a:pt x="70" y="100"/>
                  </a:lnTo>
                  <a:lnTo>
                    <a:pt x="70" y="98"/>
                  </a:lnTo>
                  <a:lnTo>
                    <a:pt x="66" y="98"/>
                  </a:lnTo>
                  <a:lnTo>
                    <a:pt x="66" y="96"/>
                  </a:lnTo>
                  <a:lnTo>
                    <a:pt x="64" y="96"/>
                  </a:lnTo>
                  <a:lnTo>
                    <a:pt x="62" y="96"/>
                  </a:lnTo>
                  <a:lnTo>
                    <a:pt x="62" y="98"/>
                  </a:lnTo>
                  <a:lnTo>
                    <a:pt x="64" y="98"/>
                  </a:lnTo>
                  <a:lnTo>
                    <a:pt x="66" y="98"/>
                  </a:lnTo>
                  <a:lnTo>
                    <a:pt x="68" y="98"/>
                  </a:lnTo>
                  <a:lnTo>
                    <a:pt x="70" y="100"/>
                  </a:lnTo>
                  <a:lnTo>
                    <a:pt x="74" y="102"/>
                  </a:lnTo>
                  <a:lnTo>
                    <a:pt x="76" y="102"/>
                  </a:lnTo>
                  <a:lnTo>
                    <a:pt x="76" y="104"/>
                  </a:lnTo>
                  <a:lnTo>
                    <a:pt x="76" y="106"/>
                  </a:lnTo>
                  <a:lnTo>
                    <a:pt x="74" y="106"/>
                  </a:lnTo>
                  <a:lnTo>
                    <a:pt x="74" y="104"/>
                  </a:lnTo>
                  <a:lnTo>
                    <a:pt x="70" y="104"/>
                  </a:lnTo>
                  <a:lnTo>
                    <a:pt x="66" y="100"/>
                  </a:lnTo>
                  <a:lnTo>
                    <a:pt x="64" y="100"/>
                  </a:lnTo>
                  <a:lnTo>
                    <a:pt x="62" y="100"/>
                  </a:lnTo>
                  <a:lnTo>
                    <a:pt x="64" y="102"/>
                  </a:lnTo>
                  <a:lnTo>
                    <a:pt x="66" y="102"/>
                  </a:lnTo>
                  <a:lnTo>
                    <a:pt x="66" y="104"/>
                  </a:lnTo>
                  <a:lnTo>
                    <a:pt x="68" y="104"/>
                  </a:lnTo>
                  <a:lnTo>
                    <a:pt x="68" y="102"/>
                  </a:lnTo>
                  <a:lnTo>
                    <a:pt x="68" y="104"/>
                  </a:lnTo>
                  <a:lnTo>
                    <a:pt x="70" y="104"/>
                  </a:lnTo>
                  <a:lnTo>
                    <a:pt x="70" y="106"/>
                  </a:lnTo>
                  <a:lnTo>
                    <a:pt x="68" y="106"/>
                  </a:lnTo>
                  <a:lnTo>
                    <a:pt x="68" y="108"/>
                  </a:lnTo>
                  <a:lnTo>
                    <a:pt x="70" y="106"/>
                  </a:lnTo>
                  <a:lnTo>
                    <a:pt x="72" y="106"/>
                  </a:lnTo>
                  <a:lnTo>
                    <a:pt x="70" y="108"/>
                  </a:lnTo>
                  <a:lnTo>
                    <a:pt x="68" y="108"/>
                  </a:lnTo>
                  <a:lnTo>
                    <a:pt x="70" y="112"/>
                  </a:lnTo>
                  <a:lnTo>
                    <a:pt x="68" y="112"/>
                  </a:lnTo>
                  <a:lnTo>
                    <a:pt x="68" y="110"/>
                  </a:lnTo>
                  <a:lnTo>
                    <a:pt x="66" y="108"/>
                  </a:lnTo>
                  <a:lnTo>
                    <a:pt x="64" y="106"/>
                  </a:lnTo>
                  <a:lnTo>
                    <a:pt x="64" y="104"/>
                  </a:lnTo>
                  <a:lnTo>
                    <a:pt x="62" y="102"/>
                  </a:lnTo>
                  <a:lnTo>
                    <a:pt x="64" y="104"/>
                  </a:lnTo>
                  <a:lnTo>
                    <a:pt x="68" y="112"/>
                  </a:lnTo>
                  <a:lnTo>
                    <a:pt x="68" y="114"/>
                  </a:lnTo>
                  <a:lnTo>
                    <a:pt x="62" y="110"/>
                  </a:lnTo>
                  <a:lnTo>
                    <a:pt x="62" y="108"/>
                  </a:lnTo>
                  <a:lnTo>
                    <a:pt x="60" y="108"/>
                  </a:lnTo>
                  <a:lnTo>
                    <a:pt x="58" y="106"/>
                  </a:lnTo>
                  <a:lnTo>
                    <a:pt x="60" y="106"/>
                  </a:lnTo>
                  <a:lnTo>
                    <a:pt x="62" y="108"/>
                  </a:lnTo>
                  <a:lnTo>
                    <a:pt x="64" y="110"/>
                  </a:lnTo>
                  <a:lnTo>
                    <a:pt x="62" y="108"/>
                  </a:lnTo>
                  <a:lnTo>
                    <a:pt x="58" y="104"/>
                  </a:lnTo>
                  <a:lnTo>
                    <a:pt x="60" y="104"/>
                  </a:lnTo>
                  <a:lnTo>
                    <a:pt x="60" y="102"/>
                  </a:lnTo>
                  <a:lnTo>
                    <a:pt x="58" y="102"/>
                  </a:lnTo>
                  <a:lnTo>
                    <a:pt x="58" y="104"/>
                  </a:lnTo>
                  <a:lnTo>
                    <a:pt x="56" y="104"/>
                  </a:lnTo>
                  <a:lnTo>
                    <a:pt x="54" y="102"/>
                  </a:lnTo>
                  <a:lnTo>
                    <a:pt x="52" y="100"/>
                  </a:lnTo>
                  <a:lnTo>
                    <a:pt x="48" y="96"/>
                  </a:lnTo>
                  <a:lnTo>
                    <a:pt x="50" y="96"/>
                  </a:lnTo>
                  <a:lnTo>
                    <a:pt x="54" y="96"/>
                  </a:lnTo>
                  <a:lnTo>
                    <a:pt x="54" y="98"/>
                  </a:lnTo>
                  <a:lnTo>
                    <a:pt x="56" y="100"/>
                  </a:lnTo>
                  <a:lnTo>
                    <a:pt x="58" y="100"/>
                  </a:lnTo>
                  <a:lnTo>
                    <a:pt x="56" y="100"/>
                  </a:lnTo>
                  <a:lnTo>
                    <a:pt x="54" y="96"/>
                  </a:lnTo>
                  <a:lnTo>
                    <a:pt x="50" y="94"/>
                  </a:lnTo>
                  <a:lnTo>
                    <a:pt x="50" y="92"/>
                  </a:lnTo>
                  <a:lnTo>
                    <a:pt x="52" y="94"/>
                  </a:lnTo>
                  <a:lnTo>
                    <a:pt x="50" y="92"/>
                  </a:lnTo>
                  <a:lnTo>
                    <a:pt x="48" y="94"/>
                  </a:lnTo>
                  <a:lnTo>
                    <a:pt x="44" y="92"/>
                  </a:lnTo>
                  <a:lnTo>
                    <a:pt x="42" y="92"/>
                  </a:lnTo>
                  <a:lnTo>
                    <a:pt x="42" y="90"/>
                  </a:lnTo>
                  <a:lnTo>
                    <a:pt x="40" y="90"/>
                  </a:lnTo>
                  <a:lnTo>
                    <a:pt x="40" y="88"/>
                  </a:lnTo>
                  <a:lnTo>
                    <a:pt x="38" y="88"/>
                  </a:lnTo>
                  <a:lnTo>
                    <a:pt x="38" y="86"/>
                  </a:lnTo>
                  <a:lnTo>
                    <a:pt x="40" y="84"/>
                  </a:lnTo>
                  <a:lnTo>
                    <a:pt x="44" y="84"/>
                  </a:lnTo>
                  <a:lnTo>
                    <a:pt x="44" y="86"/>
                  </a:lnTo>
                  <a:lnTo>
                    <a:pt x="46" y="86"/>
                  </a:lnTo>
                  <a:lnTo>
                    <a:pt x="46" y="82"/>
                  </a:lnTo>
                  <a:lnTo>
                    <a:pt x="44" y="80"/>
                  </a:lnTo>
                  <a:lnTo>
                    <a:pt x="46" y="80"/>
                  </a:lnTo>
                  <a:lnTo>
                    <a:pt x="48" y="80"/>
                  </a:lnTo>
                  <a:lnTo>
                    <a:pt x="48" y="82"/>
                  </a:lnTo>
                  <a:lnTo>
                    <a:pt x="50" y="82"/>
                  </a:lnTo>
                  <a:lnTo>
                    <a:pt x="50" y="80"/>
                  </a:lnTo>
                  <a:lnTo>
                    <a:pt x="48" y="80"/>
                  </a:lnTo>
                  <a:lnTo>
                    <a:pt x="46" y="80"/>
                  </a:lnTo>
                  <a:lnTo>
                    <a:pt x="46" y="78"/>
                  </a:lnTo>
                  <a:lnTo>
                    <a:pt x="44" y="78"/>
                  </a:lnTo>
                  <a:lnTo>
                    <a:pt x="44" y="76"/>
                  </a:lnTo>
                  <a:lnTo>
                    <a:pt x="46" y="76"/>
                  </a:lnTo>
                  <a:lnTo>
                    <a:pt x="46" y="74"/>
                  </a:lnTo>
                  <a:lnTo>
                    <a:pt x="44" y="74"/>
                  </a:lnTo>
                  <a:lnTo>
                    <a:pt x="42" y="76"/>
                  </a:lnTo>
                  <a:lnTo>
                    <a:pt x="42" y="78"/>
                  </a:lnTo>
                  <a:lnTo>
                    <a:pt x="44" y="78"/>
                  </a:lnTo>
                  <a:lnTo>
                    <a:pt x="44" y="80"/>
                  </a:lnTo>
                  <a:lnTo>
                    <a:pt x="44" y="82"/>
                  </a:lnTo>
                  <a:lnTo>
                    <a:pt x="42" y="84"/>
                  </a:lnTo>
                  <a:lnTo>
                    <a:pt x="40" y="84"/>
                  </a:lnTo>
                  <a:lnTo>
                    <a:pt x="38" y="82"/>
                  </a:lnTo>
                  <a:lnTo>
                    <a:pt x="38" y="80"/>
                  </a:lnTo>
                  <a:lnTo>
                    <a:pt x="34" y="78"/>
                  </a:lnTo>
                  <a:lnTo>
                    <a:pt x="32" y="76"/>
                  </a:lnTo>
                  <a:lnTo>
                    <a:pt x="34" y="76"/>
                  </a:lnTo>
                  <a:lnTo>
                    <a:pt x="36" y="76"/>
                  </a:lnTo>
                  <a:lnTo>
                    <a:pt x="38" y="76"/>
                  </a:lnTo>
                  <a:lnTo>
                    <a:pt x="40" y="78"/>
                  </a:lnTo>
                  <a:lnTo>
                    <a:pt x="40" y="76"/>
                  </a:lnTo>
                  <a:lnTo>
                    <a:pt x="38" y="76"/>
                  </a:lnTo>
                  <a:lnTo>
                    <a:pt x="36" y="76"/>
                  </a:lnTo>
                  <a:lnTo>
                    <a:pt x="36" y="74"/>
                  </a:lnTo>
                  <a:lnTo>
                    <a:pt x="32" y="74"/>
                  </a:lnTo>
                  <a:lnTo>
                    <a:pt x="28" y="72"/>
                  </a:lnTo>
                  <a:lnTo>
                    <a:pt x="24" y="70"/>
                  </a:lnTo>
                  <a:lnTo>
                    <a:pt x="24" y="68"/>
                  </a:lnTo>
                  <a:lnTo>
                    <a:pt x="26" y="66"/>
                  </a:lnTo>
                  <a:lnTo>
                    <a:pt x="28" y="66"/>
                  </a:lnTo>
                  <a:lnTo>
                    <a:pt x="28" y="68"/>
                  </a:lnTo>
                  <a:lnTo>
                    <a:pt x="30" y="68"/>
                  </a:lnTo>
                  <a:lnTo>
                    <a:pt x="32" y="70"/>
                  </a:lnTo>
                  <a:lnTo>
                    <a:pt x="36" y="70"/>
                  </a:lnTo>
                  <a:lnTo>
                    <a:pt x="36" y="72"/>
                  </a:lnTo>
                  <a:lnTo>
                    <a:pt x="38" y="72"/>
                  </a:lnTo>
                  <a:lnTo>
                    <a:pt x="38" y="70"/>
                  </a:lnTo>
                  <a:lnTo>
                    <a:pt x="32" y="70"/>
                  </a:lnTo>
                  <a:lnTo>
                    <a:pt x="32" y="68"/>
                  </a:lnTo>
                  <a:lnTo>
                    <a:pt x="26" y="64"/>
                  </a:lnTo>
                  <a:lnTo>
                    <a:pt x="26" y="62"/>
                  </a:lnTo>
                  <a:lnTo>
                    <a:pt x="28" y="62"/>
                  </a:lnTo>
                  <a:lnTo>
                    <a:pt x="30" y="64"/>
                  </a:lnTo>
                  <a:lnTo>
                    <a:pt x="36" y="66"/>
                  </a:lnTo>
                  <a:lnTo>
                    <a:pt x="36" y="64"/>
                  </a:lnTo>
                  <a:lnTo>
                    <a:pt x="32" y="64"/>
                  </a:lnTo>
                  <a:lnTo>
                    <a:pt x="30" y="64"/>
                  </a:lnTo>
                  <a:lnTo>
                    <a:pt x="26" y="62"/>
                  </a:lnTo>
                  <a:lnTo>
                    <a:pt x="26" y="60"/>
                  </a:lnTo>
                  <a:lnTo>
                    <a:pt x="26" y="58"/>
                  </a:lnTo>
                  <a:lnTo>
                    <a:pt x="28" y="58"/>
                  </a:lnTo>
                  <a:lnTo>
                    <a:pt x="30" y="58"/>
                  </a:lnTo>
                  <a:lnTo>
                    <a:pt x="26" y="58"/>
                  </a:lnTo>
                  <a:lnTo>
                    <a:pt x="26" y="56"/>
                  </a:lnTo>
                  <a:lnTo>
                    <a:pt x="26" y="54"/>
                  </a:lnTo>
                  <a:lnTo>
                    <a:pt x="28" y="54"/>
                  </a:lnTo>
                  <a:lnTo>
                    <a:pt x="30" y="54"/>
                  </a:lnTo>
                  <a:lnTo>
                    <a:pt x="32" y="56"/>
                  </a:lnTo>
                  <a:lnTo>
                    <a:pt x="34" y="56"/>
                  </a:lnTo>
                  <a:lnTo>
                    <a:pt x="36" y="58"/>
                  </a:lnTo>
                  <a:lnTo>
                    <a:pt x="36" y="60"/>
                  </a:lnTo>
                  <a:lnTo>
                    <a:pt x="36" y="58"/>
                  </a:lnTo>
                  <a:lnTo>
                    <a:pt x="34" y="56"/>
                  </a:lnTo>
                  <a:lnTo>
                    <a:pt x="32" y="56"/>
                  </a:lnTo>
                  <a:lnTo>
                    <a:pt x="32" y="54"/>
                  </a:lnTo>
                  <a:lnTo>
                    <a:pt x="32" y="52"/>
                  </a:lnTo>
                  <a:lnTo>
                    <a:pt x="30" y="52"/>
                  </a:lnTo>
                  <a:lnTo>
                    <a:pt x="28" y="52"/>
                  </a:lnTo>
                  <a:lnTo>
                    <a:pt x="26" y="52"/>
                  </a:lnTo>
                  <a:lnTo>
                    <a:pt x="26" y="50"/>
                  </a:lnTo>
                  <a:lnTo>
                    <a:pt x="26" y="48"/>
                  </a:lnTo>
                  <a:lnTo>
                    <a:pt x="28" y="48"/>
                  </a:lnTo>
                  <a:lnTo>
                    <a:pt x="30" y="48"/>
                  </a:lnTo>
                  <a:lnTo>
                    <a:pt x="28" y="48"/>
                  </a:lnTo>
                  <a:lnTo>
                    <a:pt x="26" y="48"/>
                  </a:lnTo>
                  <a:lnTo>
                    <a:pt x="26" y="44"/>
                  </a:lnTo>
                  <a:lnTo>
                    <a:pt x="26" y="42"/>
                  </a:lnTo>
                  <a:lnTo>
                    <a:pt x="26" y="44"/>
                  </a:lnTo>
                  <a:lnTo>
                    <a:pt x="28" y="44"/>
                  </a:lnTo>
                  <a:lnTo>
                    <a:pt x="28" y="42"/>
                  </a:lnTo>
                  <a:lnTo>
                    <a:pt x="26" y="42"/>
                  </a:lnTo>
                  <a:lnTo>
                    <a:pt x="26" y="44"/>
                  </a:lnTo>
                  <a:lnTo>
                    <a:pt x="26" y="46"/>
                  </a:lnTo>
                  <a:lnTo>
                    <a:pt x="26" y="48"/>
                  </a:lnTo>
                  <a:lnTo>
                    <a:pt x="26" y="50"/>
                  </a:lnTo>
                  <a:lnTo>
                    <a:pt x="26" y="52"/>
                  </a:lnTo>
                  <a:lnTo>
                    <a:pt x="26" y="54"/>
                  </a:lnTo>
                  <a:lnTo>
                    <a:pt x="26" y="52"/>
                  </a:lnTo>
                  <a:lnTo>
                    <a:pt x="22" y="50"/>
                  </a:lnTo>
                  <a:lnTo>
                    <a:pt x="22" y="48"/>
                  </a:lnTo>
                  <a:lnTo>
                    <a:pt x="20" y="46"/>
                  </a:lnTo>
                  <a:lnTo>
                    <a:pt x="18" y="42"/>
                  </a:lnTo>
                  <a:lnTo>
                    <a:pt x="18" y="40"/>
                  </a:lnTo>
                  <a:lnTo>
                    <a:pt x="16" y="40"/>
                  </a:lnTo>
                  <a:lnTo>
                    <a:pt x="16" y="38"/>
                  </a:lnTo>
                  <a:lnTo>
                    <a:pt x="16" y="36"/>
                  </a:lnTo>
                  <a:lnTo>
                    <a:pt x="18" y="36"/>
                  </a:lnTo>
                  <a:lnTo>
                    <a:pt x="20" y="36"/>
                  </a:lnTo>
                  <a:lnTo>
                    <a:pt x="22" y="36"/>
                  </a:lnTo>
                  <a:lnTo>
                    <a:pt x="20" y="36"/>
                  </a:lnTo>
                  <a:lnTo>
                    <a:pt x="18" y="36"/>
                  </a:lnTo>
                  <a:lnTo>
                    <a:pt x="16" y="36"/>
                  </a:lnTo>
                  <a:lnTo>
                    <a:pt x="16" y="34"/>
                  </a:lnTo>
                  <a:lnTo>
                    <a:pt x="14" y="34"/>
                  </a:lnTo>
                  <a:lnTo>
                    <a:pt x="14" y="32"/>
                  </a:lnTo>
                  <a:lnTo>
                    <a:pt x="16" y="30"/>
                  </a:lnTo>
                  <a:lnTo>
                    <a:pt x="18" y="30"/>
                  </a:lnTo>
                  <a:lnTo>
                    <a:pt x="20" y="32"/>
                  </a:lnTo>
                  <a:lnTo>
                    <a:pt x="20" y="28"/>
                  </a:lnTo>
                  <a:lnTo>
                    <a:pt x="18" y="28"/>
                  </a:lnTo>
                  <a:lnTo>
                    <a:pt x="16" y="26"/>
                  </a:lnTo>
                  <a:lnTo>
                    <a:pt x="18" y="26"/>
                  </a:lnTo>
                  <a:lnTo>
                    <a:pt x="14" y="26"/>
                  </a:lnTo>
                  <a:lnTo>
                    <a:pt x="10" y="24"/>
                  </a:lnTo>
                  <a:lnTo>
                    <a:pt x="8" y="22"/>
                  </a:lnTo>
                  <a:lnTo>
                    <a:pt x="6" y="20"/>
                  </a:lnTo>
                  <a:lnTo>
                    <a:pt x="4" y="20"/>
                  </a:lnTo>
                  <a:lnTo>
                    <a:pt x="4" y="18"/>
                  </a:lnTo>
                  <a:lnTo>
                    <a:pt x="6" y="18"/>
                  </a:lnTo>
                  <a:lnTo>
                    <a:pt x="8" y="18"/>
                  </a:lnTo>
                  <a:lnTo>
                    <a:pt x="10" y="18"/>
                  </a:lnTo>
                  <a:lnTo>
                    <a:pt x="10" y="20"/>
                  </a:lnTo>
                  <a:lnTo>
                    <a:pt x="12" y="20"/>
                  </a:lnTo>
                  <a:lnTo>
                    <a:pt x="12" y="22"/>
                  </a:lnTo>
                  <a:lnTo>
                    <a:pt x="14" y="24"/>
                  </a:lnTo>
                  <a:lnTo>
                    <a:pt x="16" y="24"/>
                  </a:lnTo>
                  <a:lnTo>
                    <a:pt x="12" y="20"/>
                  </a:lnTo>
                  <a:lnTo>
                    <a:pt x="10" y="18"/>
                  </a:lnTo>
                  <a:lnTo>
                    <a:pt x="12" y="18"/>
                  </a:lnTo>
                  <a:lnTo>
                    <a:pt x="14" y="18"/>
                  </a:lnTo>
                  <a:lnTo>
                    <a:pt x="16" y="18"/>
                  </a:lnTo>
                  <a:lnTo>
                    <a:pt x="16" y="20"/>
                  </a:lnTo>
                  <a:lnTo>
                    <a:pt x="18" y="20"/>
                  </a:lnTo>
                  <a:lnTo>
                    <a:pt x="20" y="20"/>
                  </a:lnTo>
                  <a:lnTo>
                    <a:pt x="20" y="18"/>
                  </a:lnTo>
                  <a:lnTo>
                    <a:pt x="22" y="20"/>
                  </a:lnTo>
                  <a:lnTo>
                    <a:pt x="26" y="22"/>
                  </a:lnTo>
                  <a:lnTo>
                    <a:pt x="26" y="24"/>
                  </a:lnTo>
                  <a:lnTo>
                    <a:pt x="26" y="22"/>
                  </a:lnTo>
                  <a:lnTo>
                    <a:pt x="28" y="22"/>
                  </a:lnTo>
                  <a:lnTo>
                    <a:pt x="28" y="24"/>
                  </a:lnTo>
                  <a:lnTo>
                    <a:pt x="30" y="22"/>
                  </a:lnTo>
                  <a:lnTo>
                    <a:pt x="30" y="20"/>
                  </a:lnTo>
                  <a:lnTo>
                    <a:pt x="28" y="20"/>
                  </a:lnTo>
                  <a:lnTo>
                    <a:pt x="30" y="22"/>
                  </a:lnTo>
                  <a:lnTo>
                    <a:pt x="28" y="22"/>
                  </a:lnTo>
                  <a:lnTo>
                    <a:pt x="26" y="22"/>
                  </a:lnTo>
                  <a:lnTo>
                    <a:pt x="26" y="20"/>
                  </a:lnTo>
                  <a:lnTo>
                    <a:pt x="24" y="20"/>
                  </a:lnTo>
                  <a:lnTo>
                    <a:pt x="24" y="18"/>
                  </a:lnTo>
                  <a:lnTo>
                    <a:pt x="22" y="16"/>
                  </a:lnTo>
                  <a:lnTo>
                    <a:pt x="24" y="16"/>
                  </a:lnTo>
                  <a:lnTo>
                    <a:pt x="24" y="18"/>
                  </a:lnTo>
                  <a:lnTo>
                    <a:pt x="26" y="18"/>
                  </a:lnTo>
                  <a:lnTo>
                    <a:pt x="30" y="18"/>
                  </a:lnTo>
                  <a:lnTo>
                    <a:pt x="28" y="18"/>
                  </a:lnTo>
                  <a:lnTo>
                    <a:pt x="26" y="18"/>
                  </a:lnTo>
                  <a:lnTo>
                    <a:pt x="26" y="16"/>
                  </a:lnTo>
                  <a:lnTo>
                    <a:pt x="20" y="14"/>
                  </a:lnTo>
                  <a:lnTo>
                    <a:pt x="20" y="12"/>
                  </a:lnTo>
                  <a:lnTo>
                    <a:pt x="18" y="12"/>
                  </a:lnTo>
                  <a:lnTo>
                    <a:pt x="18" y="10"/>
                  </a:lnTo>
                  <a:lnTo>
                    <a:pt x="20" y="10"/>
                  </a:lnTo>
                  <a:lnTo>
                    <a:pt x="18" y="8"/>
                  </a:lnTo>
                  <a:lnTo>
                    <a:pt x="18" y="6"/>
                  </a:lnTo>
                  <a:lnTo>
                    <a:pt x="18" y="8"/>
                  </a:lnTo>
                  <a:lnTo>
                    <a:pt x="18" y="10"/>
                  </a:lnTo>
                  <a:lnTo>
                    <a:pt x="18" y="14"/>
                  </a:lnTo>
                  <a:lnTo>
                    <a:pt x="16" y="14"/>
                  </a:lnTo>
                  <a:lnTo>
                    <a:pt x="14" y="14"/>
                  </a:lnTo>
                  <a:lnTo>
                    <a:pt x="12" y="14"/>
                  </a:lnTo>
                  <a:lnTo>
                    <a:pt x="8" y="12"/>
                  </a:lnTo>
                  <a:lnTo>
                    <a:pt x="6" y="12"/>
                  </a:lnTo>
                  <a:lnTo>
                    <a:pt x="4" y="12"/>
                  </a:lnTo>
                  <a:lnTo>
                    <a:pt x="2" y="12"/>
                  </a:lnTo>
                  <a:lnTo>
                    <a:pt x="0" y="12"/>
                  </a:lnTo>
                  <a:lnTo>
                    <a:pt x="0" y="8"/>
                  </a:lnTo>
                  <a:lnTo>
                    <a:pt x="2" y="8"/>
                  </a:lnTo>
                  <a:lnTo>
                    <a:pt x="4" y="8"/>
                  </a:lnTo>
                  <a:lnTo>
                    <a:pt x="6" y="8"/>
                  </a:lnTo>
                  <a:lnTo>
                    <a:pt x="6" y="10"/>
                  </a:lnTo>
                  <a:lnTo>
                    <a:pt x="8" y="12"/>
                  </a:lnTo>
                  <a:lnTo>
                    <a:pt x="10" y="12"/>
                  </a:lnTo>
                  <a:lnTo>
                    <a:pt x="12" y="12"/>
                  </a:lnTo>
                  <a:lnTo>
                    <a:pt x="10" y="12"/>
                  </a:lnTo>
                  <a:lnTo>
                    <a:pt x="8" y="12"/>
                  </a:lnTo>
                  <a:lnTo>
                    <a:pt x="8" y="10"/>
                  </a:lnTo>
                  <a:lnTo>
                    <a:pt x="10" y="10"/>
                  </a:lnTo>
                  <a:lnTo>
                    <a:pt x="12" y="10"/>
                  </a:lnTo>
                  <a:lnTo>
                    <a:pt x="12" y="8"/>
                  </a:lnTo>
                  <a:lnTo>
                    <a:pt x="10" y="8"/>
                  </a:lnTo>
                  <a:lnTo>
                    <a:pt x="8" y="8"/>
                  </a:lnTo>
                  <a:lnTo>
                    <a:pt x="6" y="8"/>
                  </a:lnTo>
                  <a:lnTo>
                    <a:pt x="2" y="6"/>
                  </a:lnTo>
                  <a:lnTo>
                    <a:pt x="2" y="4"/>
                  </a:lnTo>
                  <a:lnTo>
                    <a:pt x="2" y="2"/>
                  </a:lnTo>
                  <a:lnTo>
                    <a:pt x="2" y="0"/>
                  </a:lnTo>
                  <a:lnTo>
                    <a:pt x="4" y="0"/>
                  </a:lnTo>
                  <a:lnTo>
                    <a:pt x="6" y="0"/>
                  </a:lnTo>
                  <a:lnTo>
                    <a:pt x="6" y="2"/>
                  </a:lnTo>
                  <a:lnTo>
                    <a:pt x="8" y="2"/>
                  </a:lnTo>
                </a:path>
              </a:pathLst>
            </a:custGeom>
            <a:solidFill>
              <a:schemeClr val="tx2"/>
            </a:solidFill>
            <a:ln w="3175">
              <a:solidFill>
                <a:schemeClr val="bg1"/>
              </a:solidFill>
              <a:prstDash val="sysDot"/>
              <a:round/>
              <a:headEnd/>
              <a:tailEnd/>
            </a:ln>
          </p:spPr>
          <p:txBody>
            <a:bodyPr/>
            <a:lstStyle/>
            <a:p>
              <a:endParaRPr lang="de-DE" sz="2400" dirty="0">
                <a:solidFill>
                  <a:srgbClr val="000000"/>
                </a:solidFill>
              </a:endParaRPr>
            </a:p>
          </p:txBody>
        </p:sp>
        <p:sp>
          <p:nvSpPr>
            <p:cNvPr id="1306" name="Freeform 2533"/>
            <p:cNvSpPr>
              <a:spLocks/>
            </p:cNvSpPr>
            <p:nvPr/>
          </p:nvSpPr>
          <p:spPr bwMode="auto">
            <a:xfrm>
              <a:off x="2915428" y="4388413"/>
              <a:ext cx="59264" cy="58988"/>
            </a:xfrm>
            <a:custGeom>
              <a:avLst/>
              <a:gdLst>
                <a:gd name="T0" fmla="*/ 2147483647 w 62"/>
                <a:gd name="T1" fmla="*/ 2147483647 h 56"/>
                <a:gd name="T2" fmla="*/ 2147483647 w 62"/>
                <a:gd name="T3" fmla="*/ 2147483647 h 56"/>
                <a:gd name="T4" fmla="*/ 2147483647 w 62"/>
                <a:gd name="T5" fmla="*/ 2147483647 h 56"/>
                <a:gd name="T6" fmla="*/ 2147483647 w 62"/>
                <a:gd name="T7" fmla="*/ 2147483647 h 56"/>
                <a:gd name="T8" fmla="*/ 2147483647 w 62"/>
                <a:gd name="T9" fmla="*/ 2147483647 h 56"/>
                <a:gd name="T10" fmla="*/ 2147483647 w 62"/>
                <a:gd name="T11" fmla="*/ 2147483647 h 56"/>
                <a:gd name="T12" fmla="*/ 2147483647 w 62"/>
                <a:gd name="T13" fmla="*/ 2147483647 h 56"/>
                <a:gd name="T14" fmla="*/ 2147483647 w 62"/>
                <a:gd name="T15" fmla="*/ 2147483647 h 56"/>
                <a:gd name="T16" fmla="*/ 2147483647 w 62"/>
                <a:gd name="T17" fmla="*/ 2147483647 h 56"/>
                <a:gd name="T18" fmla="*/ 2147483647 w 62"/>
                <a:gd name="T19" fmla="*/ 2147483647 h 56"/>
                <a:gd name="T20" fmla="*/ 2147483647 w 62"/>
                <a:gd name="T21" fmla="*/ 2147483647 h 56"/>
                <a:gd name="T22" fmla="*/ 2147483647 w 62"/>
                <a:gd name="T23" fmla="*/ 2147483647 h 56"/>
                <a:gd name="T24" fmla="*/ 2147483647 w 62"/>
                <a:gd name="T25" fmla="*/ 2147483647 h 56"/>
                <a:gd name="T26" fmla="*/ 2147483647 w 62"/>
                <a:gd name="T27" fmla="*/ 2147483647 h 56"/>
                <a:gd name="T28" fmla="*/ 2147483647 w 62"/>
                <a:gd name="T29" fmla="*/ 2147483647 h 56"/>
                <a:gd name="T30" fmla="*/ 2147483647 w 62"/>
                <a:gd name="T31" fmla="*/ 2147483647 h 56"/>
                <a:gd name="T32" fmla="*/ 2147483647 w 62"/>
                <a:gd name="T33" fmla="*/ 2147483647 h 56"/>
                <a:gd name="T34" fmla="*/ 2147483647 w 62"/>
                <a:gd name="T35" fmla="*/ 2147483647 h 56"/>
                <a:gd name="T36" fmla="*/ 2147483647 w 62"/>
                <a:gd name="T37" fmla="*/ 2147483647 h 56"/>
                <a:gd name="T38" fmla="*/ 2147483647 w 62"/>
                <a:gd name="T39" fmla="*/ 2147483647 h 56"/>
                <a:gd name="T40" fmla="*/ 2147483647 w 62"/>
                <a:gd name="T41" fmla="*/ 2147483647 h 56"/>
                <a:gd name="T42" fmla="*/ 2147483647 w 62"/>
                <a:gd name="T43" fmla="*/ 2147483647 h 56"/>
                <a:gd name="T44" fmla="*/ 2147483647 w 62"/>
                <a:gd name="T45" fmla="*/ 2147483647 h 56"/>
                <a:gd name="T46" fmla="*/ 2147483647 w 62"/>
                <a:gd name="T47" fmla="*/ 2147483647 h 56"/>
                <a:gd name="T48" fmla="*/ 2147483647 w 62"/>
                <a:gd name="T49" fmla="*/ 2147483647 h 56"/>
                <a:gd name="T50" fmla="*/ 2147483647 w 62"/>
                <a:gd name="T51" fmla="*/ 2147483647 h 56"/>
                <a:gd name="T52" fmla="*/ 2147483647 w 62"/>
                <a:gd name="T53" fmla="*/ 2147483647 h 56"/>
                <a:gd name="T54" fmla="*/ 2147483647 w 62"/>
                <a:gd name="T55" fmla="*/ 2147483647 h 56"/>
                <a:gd name="T56" fmla="*/ 2147483647 w 62"/>
                <a:gd name="T57" fmla="*/ 2147483647 h 56"/>
                <a:gd name="T58" fmla="*/ 2147483647 w 62"/>
                <a:gd name="T59" fmla="*/ 2147483647 h 56"/>
                <a:gd name="T60" fmla="*/ 2147483647 w 62"/>
                <a:gd name="T61" fmla="*/ 2147483647 h 56"/>
                <a:gd name="T62" fmla="*/ 2147483647 w 62"/>
                <a:gd name="T63" fmla="*/ 2147483647 h 56"/>
                <a:gd name="T64" fmla="*/ 2147483647 w 62"/>
                <a:gd name="T65" fmla="*/ 2147483647 h 56"/>
                <a:gd name="T66" fmla="*/ 2147483647 w 62"/>
                <a:gd name="T67" fmla="*/ 2147483647 h 56"/>
                <a:gd name="T68" fmla="*/ 2147483647 w 62"/>
                <a:gd name="T69" fmla="*/ 2147483647 h 56"/>
                <a:gd name="T70" fmla="*/ 2147483647 w 62"/>
                <a:gd name="T71" fmla="*/ 2147483647 h 56"/>
                <a:gd name="T72" fmla="*/ 2147483647 w 62"/>
                <a:gd name="T73" fmla="*/ 2147483647 h 56"/>
                <a:gd name="T74" fmla="*/ 2147483647 w 62"/>
                <a:gd name="T75" fmla="*/ 2147483647 h 56"/>
                <a:gd name="T76" fmla="*/ 2147483647 w 62"/>
                <a:gd name="T77" fmla="*/ 2147483647 h 56"/>
                <a:gd name="T78" fmla="*/ 2147483647 w 62"/>
                <a:gd name="T79" fmla="*/ 2147483647 h 56"/>
                <a:gd name="T80" fmla="*/ 2147483647 w 62"/>
                <a:gd name="T81" fmla="*/ 2147483647 h 56"/>
                <a:gd name="T82" fmla="*/ 2147483647 w 62"/>
                <a:gd name="T83" fmla="*/ 2147483647 h 56"/>
                <a:gd name="T84" fmla="*/ 2147483647 w 62"/>
                <a:gd name="T85" fmla="*/ 2147483647 h 56"/>
                <a:gd name="T86" fmla="*/ 2147483647 w 62"/>
                <a:gd name="T87" fmla="*/ 2147483647 h 56"/>
                <a:gd name="T88" fmla="*/ 2147483647 w 62"/>
                <a:gd name="T89" fmla="*/ 2147483647 h 56"/>
                <a:gd name="T90" fmla="*/ 2147483647 w 62"/>
                <a:gd name="T91" fmla="*/ 2147483647 h 56"/>
                <a:gd name="T92" fmla="*/ 2147483647 w 62"/>
                <a:gd name="T93" fmla="*/ 0 h 56"/>
                <a:gd name="T94" fmla="*/ 2147483647 w 62"/>
                <a:gd name="T95" fmla="*/ 2147483647 h 56"/>
                <a:gd name="T96" fmla="*/ 2147483647 w 62"/>
                <a:gd name="T97" fmla="*/ 2147483647 h 56"/>
                <a:gd name="T98" fmla="*/ 2147483647 w 62"/>
                <a:gd name="T99" fmla="*/ 2147483647 h 56"/>
                <a:gd name="T100" fmla="*/ 2147483647 w 62"/>
                <a:gd name="T101" fmla="*/ 2147483647 h 56"/>
                <a:gd name="T102" fmla="*/ 2147483647 w 62"/>
                <a:gd name="T103" fmla="*/ 2147483647 h 56"/>
                <a:gd name="T104" fmla="*/ 2147483647 w 62"/>
                <a:gd name="T105" fmla="*/ 2147483647 h 56"/>
                <a:gd name="T106" fmla="*/ 2147483647 w 62"/>
                <a:gd name="T107" fmla="*/ 2147483647 h 56"/>
                <a:gd name="T108" fmla="*/ 2147483647 w 62"/>
                <a:gd name="T109" fmla="*/ 2147483647 h 56"/>
                <a:gd name="T110" fmla="*/ 2147483647 w 62"/>
                <a:gd name="T111" fmla="*/ 2147483647 h 56"/>
                <a:gd name="T112" fmla="*/ 2147483647 w 62"/>
                <a:gd name="T113" fmla="*/ 2147483647 h 5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w 62"/>
                <a:gd name="T172" fmla="*/ 0 h 56"/>
                <a:gd name="T173" fmla="*/ 62 w 62"/>
                <a:gd name="T174" fmla="*/ 56 h 56"/>
              </a:gdLst>
              <a:ahLst/>
              <a:cxnLst>
                <a:cxn ang="T114">
                  <a:pos x="T0" y="T1"/>
                </a:cxn>
                <a:cxn ang="T115">
                  <a:pos x="T2" y="T3"/>
                </a:cxn>
                <a:cxn ang="T116">
                  <a:pos x="T4" y="T5"/>
                </a:cxn>
                <a:cxn ang="T117">
                  <a:pos x="T6" y="T7"/>
                </a:cxn>
                <a:cxn ang="T118">
                  <a:pos x="T8" y="T9"/>
                </a:cxn>
                <a:cxn ang="T119">
                  <a:pos x="T10" y="T11"/>
                </a:cxn>
                <a:cxn ang="T120">
                  <a:pos x="T12" y="T13"/>
                </a:cxn>
                <a:cxn ang="T121">
                  <a:pos x="T14" y="T15"/>
                </a:cxn>
                <a:cxn ang="T122">
                  <a:pos x="T16" y="T17"/>
                </a:cxn>
                <a:cxn ang="T123">
                  <a:pos x="T18" y="T19"/>
                </a:cxn>
                <a:cxn ang="T124">
                  <a:pos x="T20" y="T21"/>
                </a:cxn>
                <a:cxn ang="T125">
                  <a:pos x="T22" y="T23"/>
                </a:cxn>
                <a:cxn ang="T126">
                  <a:pos x="T24" y="T25"/>
                </a:cxn>
                <a:cxn ang="T127">
                  <a:pos x="T26" y="T27"/>
                </a:cxn>
                <a:cxn ang="T128">
                  <a:pos x="T28" y="T29"/>
                </a:cxn>
                <a:cxn ang="T129">
                  <a:pos x="T30" y="T31"/>
                </a:cxn>
                <a:cxn ang="T130">
                  <a:pos x="T32" y="T33"/>
                </a:cxn>
                <a:cxn ang="T131">
                  <a:pos x="T34" y="T35"/>
                </a:cxn>
                <a:cxn ang="T132">
                  <a:pos x="T36" y="T37"/>
                </a:cxn>
                <a:cxn ang="T133">
                  <a:pos x="T38" y="T39"/>
                </a:cxn>
                <a:cxn ang="T134">
                  <a:pos x="T40" y="T41"/>
                </a:cxn>
                <a:cxn ang="T135">
                  <a:pos x="T42" y="T43"/>
                </a:cxn>
                <a:cxn ang="T136">
                  <a:pos x="T44" y="T45"/>
                </a:cxn>
                <a:cxn ang="T137">
                  <a:pos x="T46" y="T47"/>
                </a:cxn>
                <a:cxn ang="T138">
                  <a:pos x="T48" y="T49"/>
                </a:cxn>
                <a:cxn ang="T139">
                  <a:pos x="T50" y="T51"/>
                </a:cxn>
                <a:cxn ang="T140">
                  <a:pos x="T52" y="T53"/>
                </a:cxn>
                <a:cxn ang="T141">
                  <a:pos x="T54" y="T55"/>
                </a:cxn>
                <a:cxn ang="T142">
                  <a:pos x="T56" y="T57"/>
                </a:cxn>
                <a:cxn ang="T143">
                  <a:pos x="T58" y="T59"/>
                </a:cxn>
                <a:cxn ang="T144">
                  <a:pos x="T60" y="T61"/>
                </a:cxn>
                <a:cxn ang="T145">
                  <a:pos x="T62" y="T63"/>
                </a:cxn>
                <a:cxn ang="T146">
                  <a:pos x="T64" y="T65"/>
                </a:cxn>
                <a:cxn ang="T147">
                  <a:pos x="T66" y="T67"/>
                </a:cxn>
                <a:cxn ang="T148">
                  <a:pos x="T68" y="T69"/>
                </a:cxn>
                <a:cxn ang="T149">
                  <a:pos x="T70" y="T71"/>
                </a:cxn>
                <a:cxn ang="T150">
                  <a:pos x="T72" y="T73"/>
                </a:cxn>
                <a:cxn ang="T151">
                  <a:pos x="T74" y="T75"/>
                </a:cxn>
                <a:cxn ang="T152">
                  <a:pos x="T76" y="T77"/>
                </a:cxn>
                <a:cxn ang="T153">
                  <a:pos x="T78" y="T79"/>
                </a:cxn>
                <a:cxn ang="T154">
                  <a:pos x="T80" y="T81"/>
                </a:cxn>
                <a:cxn ang="T155">
                  <a:pos x="T82" y="T83"/>
                </a:cxn>
                <a:cxn ang="T156">
                  <a:pos x="T84" y="T85"/>
                </a:cxn>
                <a:cxn ang="T157">
                  <a:pos x="T86" y="T87"/>
                </a:cxn>
                <a:cxn ang="T158">
                  <a:pos x="T88" y="T89"/>
                </a:cxn>
                <a:cxn ang="T159">
                  <a:pos x="T90" y="T91"/>
                </a:cxn>
                <a:cxn ang="T160">
                  <a:pos x="T92" y="T93"/>
                </a:cxn>
                <a:cxn ang="T161">
                  <a:pos x="T94" y="T95"/>
                </a:cxn>
                <a:cxn ang="T162">
                  <a:pos x="T96" y="T97"/>
                </a:cxn>
                <a:cxn ang="T163">
                  <a:pos x="T98" y="T99"/>
                </a:cxn>
                <a:cxn ang="T164">
                  <a:pos x="T100" y="T101"/>
                </a:cxn>
                <a:cxn ang="T165">
                  <a:pos x="T102" y="T103"/>
                </a:cxn>
                <a:cxn ang="T166">
                  <a:pos x="T104" y="T105"/>
                </a:cxn>
                <a:cxn ang="T167">
                  <a:pos x="T106" y="T107"/>
                </a:cxn>
                <a:cxn ang="T168">
                  <a:pos x="T108" y="T109"/>
                </a:cxn>
                <a:cxn ang="T169">
                  <a:pos x="T110" y="T111"/>
                </a:cxn>
                <a:cxn ang="T170">
                  <a:pos x="T112" y="T113"/>
                </a:cxn>
              </a:cxnLst>
              <a:rect l="T171" t="T172" r="T173" b="T174"/>
              <a:pathLst>
                <a:path w="62" h="56">
                  <a:moveTo>
                    <a:pt x="34" y="54"/>
                  </a:moveTo>
                  <a:lnTo>
                    <a:pt x="32" y="54"/>
                  </a:lnTo>
                  <a:lnTo>
                    <a:pt x="32" y="52"/>
                  </a:lnTo>
                  <a:lnTo>
                    <a:pt x="34" y="52"/>
                  </a:lnTo>
                  <a:lnTo>
                    <a:pt x="34" y="50"/>
                  </a:lnTo>
                  <a:lnTo>
                    <a:pt x="32" y="52"/>
                  </a:lnTo>
                  <a:lnTo>
                    <a:pt x="32" y="54"/>
                  </a:lnTo>
                  <a:lnTo>
                    <a:pt x="28" y="54"/>
                  </a:lnTo>
                  <a:lnTo>
                    <a:pt x="26" y="54"/>
                  </a:lnTo>
                  <a:lnTo>
                    <a:pt x="24" y="54"/>
                  </a:lnTo>
                  <a:lnTo>
                    <a:pt x="24" y="52"/>
                  </a:lnTo>
                  <a:lnTo>
                    <a:pt x="26" y="52"/>
                  </a:lnTo>
                  <a:lnTo>
                    <a:pt x="28" y="52"/>
                  </a:lnTo>
                  <a:lnTo>
                    <a:pt x="28" y="50"/>
                  </a:lnTo>
                  <a:lnTo>
                    <a:pt x="26" y="50"/>
                  </a:lnTo>
                  <a:lnTo>
                    <a:pt x="26" y="52"/>
                  </a:lnTo>
                  <a:lnTo>
                    <a:pt x="24" y="52"/>
                  </a:lnTo>
                  <a:lnTo>
                    <a:pt x="22" y="52"/>
                  </a:lnTo>
                  <a:lnTo>
                    <a:pt x="24" y="50"/>
                  </a:lnTo>
                  <a:lnTo>
                    <a:pt x="22" y="50"/>
                  </a:lnTo>
                  <a:lnTo>
                    <a:pt x="20" y="52"/>
                  </a:lnTo>
                  <a:lnTo>
                    <a:pt x="20" y="50"/>
                  </a:lnTo>
                  <a:lnTo>
                    <a:pt x="18" y="48"/>
                  </a:lnTo>
                  <a:lnTo>
                    <a:pt x="18" y="50"/>
                  </a:lnTo>
                  <a:lnTo>
                    <a:pt x="16" y="50"/>
                  </a:lnTo>
                  <a:lnTo>
                    <a:pt x="16" y="52"/>
                  </a:lnTo>
                  <a:lnTo>
                    <a:pt x="14" y="50"/>
                  </a:lnTo>
                  <a:lnTo>
                    <a:pt x="14" y="48"/>
                  </a:lnTo>
                  <a:lnTo>
                    <a:pt x="12" y="46"/>
                  </a:lnTo>
                  <a:lnTo>
                    <a:pt x="10" y="48"/>
                  </a:lnTo>
                  <a:lnTo>
                    <a:pt x="10" y="50"/>
                  </a:lnTo>
                  <a:lnTo>
                    <a:pt x="8" y="50"/>
                  </a:lnTo>
                  <a:lnTo>
                    <a:pt x="8" y="48"/>
                  </a:lnTo>
                  <a:lnTo>
                    <a:pt x="6" y="48"/>
                  </a:lnTo>
                  <a:lnTo>
                    <a:pt x="6" y="50"/>
                  </a:lnTo>
                  <a:lnTo>
                    <a:pt x="4" y="50"/>
                  </a:lnTo>
                  <a:lnTo>
                    <a:pt x="2" y="50"/>
                  </a:lnTo>
                  <a:lnTo>
                    <a:pt x="2" y="48"/>
                  </a:lnTo>
                  <a:lnTo>
                    <a:pt x="0" y="46"/>
                  </a:lnTo>
                  <a:lnTo>
                    <a:pt x="2" y="46"/>
                  </a:lnTo>
                  <a:lnTo>
                    <a:pt x="4" y="46"/>
                  </a:lnTo>
                  <a:lnTo>
                    <a:pt x="4" y="48"/>
                  </a:lnTo>
                  <a:lnTo>
                    <a:pt x="6" y="48"/>
                  </a:lnTo>
                  <a:lnTo>
                    <a:pt x="8" y="48"/>
                  </a:lnTo>
                  <a:lnTo>
                    <a:pt x="6" y="46"/>
                  </a:lnTo>
                  <a:lnTo>
                    <a:pt x="4" y="46"/>
                  </a:lnTo>
                  <a:lnTo>
                    <a:pt x="2" y="44"/>
                  </a:lnTo>
                  <a:lnTo>
                    <a:pt x="4" y="44"/>
                  </a:lnTo>
                  <a:lnTo>
                    <a:pt x="6" y="44"/>
                  </a:lnTo>
                  <a:lnTo>
                    <a:pt x="8" y="46"/>
                  </a:lnTo>
                  <a:lnTo>
                    <a:pt x="8" y="44"/>
                  </a:lnTo>
                  <a:lnTo>
                    <a:pt x="10" y="44"/>
                  </a:lnTo>
                  <a:lnTo>
                    <a:pt x="8" y="44"/>
                  </a:lnTo>
                  <a:lnTo>
                    <a:pt x="10" y="44"/>
                  </a:lnTo>
                  <a:lnTo>
                    <a:pt x="14" y="44"/>
                  </a:lnTo>
                  <a:lnTo>
                    <a:pt x="18" y="46"/>
                  </a:lnTo>
                  <a:lnTo>
                    <a:pt x="18" y="44"/>
                  </a:lnTo>
                  <a:lnTo>
                    <a:pt x="16" y="44"/>
                  </a:lnTo>
                  <a:lnTo>
                    <a:pt x="16" y="42"/>
                  </a:lnTo>
                  <a:lnTo>
                    <a:pt x="18" y="42"/>
                  </a:lnTo>
                  <a:lnTo>
                    <a:pt x="20" y="42"/>
                  </a:lnTo>
                  <a:lnTo>
                    <a:pt x="22" y="42"/>
                  </a:lnTo>
                  <a:lnTo>
                    <a:pt x="22" y="44"/>
                  </a:lnTo>
                  <a:lnTo>
                    <a:pt x="22" y="46"/>
                  </a:lnTo>
                  <a:lnTo>
                    <a:pt x="22" y="48"/>
                  </a:lnTo>
                  <a:lnTo>
                    <a:pt x="24" y="48"/>
                  </a:lnTo>
                  <a:lnTo>
                    <a:pt x="22" y="48"/>
                  </a:lnTo>
                  <a:lnTo>
                    <a:pt x="22" y="46"/>
                  </a:lnTo>
                  <a:lnTo>
                    <a:pt x="22" y="44"/>
                  </a:lnTo>
                  <a:lnTo>
                    <a:pt x="24" y="44"/>
                  </a:lnTo>
                  <a:lnTo>
                    <a:pt x="28" y="46"/>
                  </a:lnTo>
                  <a:lnTo>
                    <a:pt x="30" y="46"/>
                  </a:lnTo>
                  <a:lnTo>
                    <a:pt x="30" y="48"/>
                  </a:lnTo>
                  <a:lnTo>
                    <a:pt x="32" y="48"/>
                  </a:lnTo>
                  <a:lnTo>
                    <a:pt x="34" y="48"/>
                  </a:lnTo>
                  <a:lnTo>
                    <a:pt x="32" y="46"/>
                  </a:lnTo>
                  <a:lnTo>
                    <a:pt x="30" y="46"/>
                  </a:lnTo>
                  <a:lnTo>
                    <a:pt x="28" y="46"/>
                  </a:lnTo>
                  <a:lnTo>
                    <a:pt x="28" y="44"/>
                  </a:lnTo>
                  <a:lnTo>
                    <a:pt x="26" y="44"/>
                  </a:lnTo>
                  <a:lnTo>
                    <a:pt x="24" y="44"/>
                  </a:lnTo>
                  <a:lnTo>
                    <a:pt x="24" y="42"/>
                  </a:lnTo>
                  <a:lnTo>
                    <a:pt x="22" y="42"/>
                  </a:lnTo>
                  <a:lnTo>
                    <a:pt x="22" y="40"/>
                  </a:lnTo>
                  <a:lnTo>
                    <a:pt x="20" y="40"/>
                  </a:lnTo>
                  <a:lnTo>
                    <a:pt x="18" y="40"/>
                  </a:lnTo>
                  <a:lnTo>
                    <a:pt x="16" y="40"/>
                  </a:lnTo>
                  <a:lnTo>
                    <a:pt x="14" y="38"/>
                  </a:lnTo>
                  <a:lnTo>
                    <a:pt x="16" y="38"/>
                  </a:lnTo>
                  <a:lnTo>
                    <a:pt x="18" y="38"/>
                  </a:lnTo>
                  <a:lnTo>
                    <a:pt x="20" y="40"/>
                  </a:lnTo>
                  <a:lnTo>
                    <a:pt x="28" y="42"/>
                  </a:lnTo>
                  <a:lnTo>
                    <a:pt x="30" y="44"/>
                  </a:lnTo>
                  <a:lnTo>
                    <a:pt x="32" y="44"/>
                  </a:lnTo>
                  <a:lnTo>
                    <a:pt x="34" y="44"/>
                  </a:lnTo>
                  <a:lnTo>
                    <a:pt x="32" y="44"/>
                  </a:lnTo>
                  <a:lnTo>
                    <a:pt x="32" y="42"/>
                  </a:lnTo>
                  <a:lnTo>
                    <a:pt x="30" y="42"/>
                  </a:lnTo>
                  <a:lnTo>
                    <a:pt x="30" y="40"/>
                  </a:lnTo>
                  <a:lnTo>
                    <a:pt x="32" y="40"/>
                  </a:lnTo>
                  <a:lnTo>
                    <a:pt x="34" y="42"/>
                  </a:lnTo>
                  <a:lnTo>
                    <a:pt x="38" y="44"/>
                  </a:lnTo>
                  <a:lnTo>
                    <a:pt x="40" y="48"/>
                  </a:lnTo>
                  <a:lnTo>
                    <a:pt x="40" y="46"/>
                  </a:lnTo>
                  <a:lnTo>
                    <a:pt x="38" y="44"/>
                  </a:lnTo>
                  <a:lnTo>
                    <a:pt x="36" y="42"/>
                  </a:lnTo>
                  <a:lnTo>
                    <a:pt x="38" y="42"/>
                  </a:lnTo>
                  <a:lnTo>
                    <a:pt x="40" y="42"/>
                  </a:lnTo>
                  <a:lnTo>
                    <a:pt x="40" y="44"/>
                  </a:lnTo>
                  <a:lnTo>
                    <a:pt x="46" y="44"/>
                  </a:lnTo>
                  <a:lnTo>
                    <a:pt x="48" y="44"/>
                  </a:lnTo>
                  <a:lnTo>
                    <a:pt x="48" y="46"/>
                  </a:lnTo>
                  <a:lnTo>
                    <a:pt x="50" y="46"/>
                  </a:lnTo>
                  <a:lnTo>
                    <a:pt x="48" y="48"/>
                  </a:lnTo>
                  <a:lnTo>
                    <a:pt x="48" y="50"/>
                  </a:lnTo>
                  <a:lnTo>
                    <a:pt x="48" y="48"/>
                  </a:lnTo>
                  <a:lnTo>
                    <a:pt x="50" y="48"/>
                  </a:lnTo>
                  <a:lnTo>
                    <a:pt x="50" y="46"/>
                  </a:lnTo>
                  <a:lnTo>
                    <a:pt x="50" y="48"/>
                  </a:lnTo>
                  <a:lnTo>
                    <a:pt x="52" y="48"/>
                  </a:lnTo>
                  <a:lnTo>
                    <a:pt x="52" y="46"/>
                  </a:lnTo>
                  <a:lnTo>
                    <a:pt x="50" y="46"/>
                  </a:lnTo>
                  <a:lnTo>
                    <a:pt x="52" y="46"/>
                  </a:lnTo>
                  <a:lnTo>
                    <a:pt x="54" y="46"/>
                  </a:lnTo>
                  <a:lnTo>
                    <a:pt x="54" y="44"/>
                  </a:lnTo>
                  <a:lnTo>
                    <a:pt x="52" y="44"/>
                  </a:lnTo>
                  <a:lnTo>
                    <a:pt x="48" y="42"/>
                  </a:lnTo>
                  <a:lnTo>
                    <a:pt x="44" y="42"/>
                  </a:lnTo>
                  <a:lnTo>
                    <a:pt x="42" y="40"/>
                  </a:lnTo>
                  <a:lnTo>
                    <a:pt x="40" y="40"/>
                  </a:lnTo>
                  <a:lnTo>
                    <a:pt x="38" y="40"/>
                  </a:lnTo>
                  <a:lnTo>
                    <a:pt x="36" y="40"/>
                  </a:lnTo>
                  <a:lnTo>
                    <a:pt x="34" y="38"/>
                  </a:lnTo>
                  <a:lnTo>
                    <a:pt x="30" y="36"/>
                  </a:lnTo>
                  <a:lnTo>
                    <a:pt x="26" y="32"/>
                  </a:lnTo>
                  <a:lnTo>
                    <a:pt x="26" y="30"/>
                  </a:lnTo>
                  <a:lnTo>
                    <a:pt x="24" y="30"/>
                  </a:lnTo>
                  <a:lnTo>
                    <a:pt x="24" y="28"/>
                  </a:lnTo>
                  <a:lnTo>
                    <a:pt x="28" y="26"/>
                  </a:lnTo>
                  <a:lnTo>
                    <a:pt x="30" y="26"/>
                  </a:lnTo>
                  <a:lnTo>
                    <a:pt x="36" y="24"/>
                  </a:lnTo>
                  <a:lnTo>
                    <a:pt x="38" y="24"/>
                  </a:lnTo>
                  <a:lnTo>
                    <a:pt x="36" y="24"/>
                  </a:lnTo>
                  <a:lnTo>
                    <a:pt x="36" y="22"/>
                  </a:lnTo>
                  <a:lnTo>
                    <a:pt x="34" y="22"/>
                  </a:lnTo>
                  <a:lnTo>
                    <a:pt x="34" y="20"/>
                  </a:lnTo>
                  <a:lnTo>
                    <a:pt x="32" y="20"/>
                  </a:lnTo>
                  <a:lnTo>
                    <a:pt x="30" y="20"/>
                  </a:lnTo>
                  <a:lnTo>
                    <a:pt x="26" y="22"/>
                  </a:lnTo>
                  <a:lnTo>
                    <a:pt x="24" y="22"/>
                  </a:lnTo>
                  <a:lnTo>
                    <a:pt x="24" y="24"/>
                  </a:lnTo>
                  <a:lnTo>
                    <a:pt x="22" y="24"/>
                  </a:lnTo>
                  <a:lnTo>
                    <a:pt x="20" y="24"/>
                  </a:lnTo>
                  <a:lnTo>
                    <a:pt x="16" y="22"/>
                  </a:lnTo>
                  <a:lnTo>
                    <a:pt x="14" y="20"/>
                  </a:lnTo>
                  <a:lnTo>
                    <a:pt x="14" y="18"/>
                  </a:lnTo>
                  <a:lnTo>
                    <a:pt x="12" y="14"/>
                  </a:lnTo>
                  <a:lnTo>
                    <a:pt x="12" y="12"/>
                  </a:lnTo>
                  <a:lnTo>
                    <a:pt x="14" y="12"/>
                  </a:lnTo>
                  <a:lnTo>
                    <a:pt x="14" y="14"/>
                  </a:lnTo>
                  <a:lnTo>
                    <a:pt x="16" y="14"/>
                  </a:lnTo>
                  <a:lnTo>
                    <a:pt x="18" y="14"/>
                  </a:lnTo>
                  <a:lnTo>
                    <a:pt x="18" y="12"/>
                  </a:lnTo>
                  <a:lnTo>
                    <a:pt x="18" y="10"/>
                  </a:lnTo>
                  <a:lnTo>
                    <a:pt x="16" y="10"/>
                  </a:lnTo>
                  <a:lnTo>
                    <a:pt x="14" y="10"/>
                  </a:lnTo>
                  <a:lnTo>
                    <a:pt x="14" y="8"/>
                  </a:lnTo>
                  <a:lnTo>
                    <a:pt x="12" y="8"/>
                  </a:lnTo>
                  <a:lnTo>
                    <a:pt x="10" y="8"/>
                  </a:lnTo>
                  <a:lnTo>
                    <a:pt x="10" y="6"/>
                  </a:lnTo>
                  <a:lnTo>
                    <a:pt x="14" y="6"/>
                  </a:lnTo>
                  <a:lnTo>
                    <a:pt x="16" y="6"/>
                  </a:lnTo>
                  <a:lnTo>
                    <a:pt x="16" y="8"/>
                  </a:lnTo>
                  <a:lnTo>
                    <a:pt x="18" y="8"/>
                  </a:lnTo>
                  <a:lnTo>
                    <a:pt x="18" y="10"/>
                  </a:lnTo>
                  <a:lnTo>
                    <a:pt x="20" y="10"/>
                  </a:lnTo>
                  <a:lnTo>
                    <a:pt x="22" y="8"/>
                  </a:lnTo>
                  <a:lnTo>
                    <a:pt x="22" y="6"/>
                  </a:lnTo>
                  <a:lnTo>
                    <a:pt x="24" y="4"/>
                  </a:lnTo>
                  <a:lnTo>
                    <a:pt x="22" y="2"/>
                  </a:lnTo>
                  <a:lnTo>
                    <a:pt x="24" y="2"/>
                  </a:lnTo>
                  <a:lnTo>
                    <a:pt x="24" y="0"/>
                  </a:lnTo>
                  <a:lnTo>
                    <a:pt x="26" y="0"/>
                  </a:lnTo>
                  <a:lnTo>
                    <a:pt x="26" y="2"/>
                  </a:lnTo>
                  <a:lnTo>
                    <a:pt x="28" y="2"/>
                  </a:lnTo>
                  <a:lnTo>
                    <a:pt x="30" y="4"/>
                  </a:lnTo>
                  <a:lnTo>
                    <a:pt x="32" y="6"/>
                  </a:lnTo>
                  <a:lnTo>
                    <a:pt x="34" y="6"/>
                  </a:lnTo>
                  <a:lnTo>
                    <a:pt x="36" y="4"/>
                  </a:lnTo>
                  <a:lnTo>
                    <a:pt x="38" y="4"/>
                  </a:lnTo>
                  <a:lnTo>
                    <a:pt x="40" y="4"/>
                  </a:lnTo>
                  <a:lnTo>
                    <a:pt x="42" y="4"/>
                  </a:lnTo>
                  <a:lnTo>
                    <a:pt x="42" y="6"/>
                  </a:lnTo>
                  <a:lnTo>
                    <a:pt x="44" y="8"/>
                  </a:lnTo>
                  <a:lnTo>
                    <a:pt x="46" y="16"/>
                  </a:lnTo>
                  <a:lnTo>
                    <a:pt x="48" y="20"/>
                  </a:lnTo>
                  <a:lnTo>
                    <a:pt x="48" y="22"/>
                  </a:lnTo>
                  <a:lnTo>
                    <a:pt x="50" y="24"/>
                  </a:lnTo>
                  <a:lnTo>
                    <a:pt x="54" y="30"/>
                  </a:lnTo>
                  <a:lnTo>
                    <a:pt x="56" y="34"/>
                  </a:lnTo>
                  <a:lnTo>
                    <a:pt x="56" y="42"/>
                  </a:lnTo>
                  <a:lnTo>
                    <a:pt x="58" y="42"/>
                  </a:lnTo>
                  <a:lnTo>
                    <a:pt x="58" y="48"/>
                  </a:lnTo>
                  <a:lnTo>
                    <a:pt x="62" y="54"/>
                  </a:lnTo>
                  <a:lnTo>
                    <a:pt x="62" y="56"/>
                  </a:lnTo>
                  <a:lnTo>
                    <a:pt x="60" y="54"/>
                  </a:lnTo>
                  <a:lnTo>
                    <a:pt x="56" y="54"/>
                  </a:lnTo>
                  <a:lnTo>
                    <a:pt x="58" y="54"/>
                  </a:lnTo>
                  <a:lnTo>
                    <a:pt x="60" y="54"/>
                  </a:lnTo>
                  <a:lnTo>
                    <a:pt x="60" y="56"/>
                  </a:lnTo>
                  <a:lnTo>
                    <a:pt x="58" y="56"/>
                  </a:lnTo>
                  <a:lnTo>
                    <a:pt x="56" y="56"/>
                  </a:lnTo>
                  <a:lnTo>
                    <a:pt x="48" y="54"/>
                  </a:lnTo>
                  <a:lnTo>
                    <a:pt x="46" y="54"/>
                  </a:lnTo>
                  <a:lnTo>
                    <a:pt x="44" y="54"/>
                  </a:lnTo>
                  <a:lnTo>
                    <a:pt x="46" y="52"/>
                  </a:lnTo>
                  <a:lnTo>
                    <a:pt x="44" y="50"/>
                  </a:lnTo>
                  <a:lnTo>
                    <a:pt x="44" y="52"/>
                  </a:lnTo>
                  <a:lnTo>
                    <a:pt x="44" y="54"/>
                  </a:lnTo>
                  <a:lnTo>
                    <a:pt x="38" y="54"/>
                  </a:lnTo>
                  <a:lnTo>
                    <a:pt x="36" y="54"/>
                  </a:lnTo>
                  <a:lnTo>
                    <a:pt x="34" y="54"/>
                  </a:lnTo>
                  <a:close/>
                </a:path>
              </a:pathLst>
            </a:custGeom>
            <a:solidFill>
              <a:schemeClr val="tx2"/>
            </a:solidFill>
            <a:ln w="3175">
              <a:solidFill>
                <a:schemeClr val="bg1"/>
              </a:solidFill>
              <a:prstDash val="sysDot"/>
              <a:round/>
              <a:headEnd/>
              <a:tailEnd/>
            </a:ln>
          </p:spPr>
          <p:txBody>
            <a:bodyPr/>
            <a:lstStyle/>
            <a:p>
              <a:endParaRPr lang="de-DE" sz="2400" dirty="0">
                <a:solidFill>
                  <a:srgbClr val="000000"/>
                </a:solidFill>
              </a:endParaRPr>
            </a:p>
          </p:txBody>
        </p:sp>
        <p:sp>
          <p:nvSpPr>
            <p:cNvPr id="1307" name="Freeform 2534"/>
            <p:cNvSpPr>
              <a:spLocks/>
            </p:cNvSpPr>
            <p:nvPr/>
          </p:nvSpPr>
          <p:spPr bwMode="auto">
            <a:xfrm>
              <a:off x="2637453" y="2989089"/>
              <a:ext cx="808531" cy="948724"/>
            </a:xfrm>
            <a:custGeom>
              <a:avLst/>
              <a:gdLst>
                <a:gd name="T0" fmla="*/ 2147483647 w 816"/>
                <a:gd name="T1" fmla="*/ 2147483647 h 921"/>
                <a:gd name="T2" fmla="*/ 2147483647 w 816"/>
                <a:gd name="T3" fmla="*/ 2147483647 h 921"/>
                <a:gd name="T4" fmla="*/ 2147483647 w 816"/>
                <a:gd name="T5" fmla="*/ 2147483647 h 921"/>
                <a:gd name="T6" fmla="*/ 2147483647 w 816"/>
                <a:gd name="T7" fmla="*/ 2147483647 h 921"/>
                <a:gd name="T8" fmla="*/ 2147483647 w 816"/>
                <a:gd name="T9" fmla="*/ 2147483647 h 921"/>
                <a:gd name="T10" fmla="*/ 2147483647 w 816"/>
                <a:gd name="T11" fmla="*/ 2147483647 h 921"/>
                <a:gd name="T12" fmla="*/ 2147483647 w 816"/>
                <a:gd name="T13" fmla="*/ 2147483647 h 921"/>
                <a:gd name="T14" fmla="*/ 2147483647 w 816"/>
                <a:gd name="T15" fmla="*/ 2147483647 h 921"/>
                <a:gd name="T16" fmla="*/ 2147483647 w 816"/>
                <a:gd name="T17" fmla="*/ 2147483647 h 921"/>
                <a:gd name="T18" fmla="*/ 2147483647 w 816"/>
                <a:gd name="T19" fmla="*/ 2147483647 h 921"/>
                <a:gd name="T20" fmla="*/ 2147483647 w 816"/>
                <a:gd name="T21" fmla="*/ 2147483647 h 921"/>
                <a:gd name="T22" fmla="*/ 2147483647 w 816"/>
                <a:gd name="T23" fmla="*/ 2147483647 h 921"/>
                <a:gd name="T24" fmla="*/ 2147483647 w 816"/>
                <a:gd name="T25" fmla="*/ 2147483647 h 921"/>
                <a:gd name="T26" fmla="*/ 2147483647 w 816"/>
                <a:gd name="T27" fmla="*/ 2147483647 h 921"/>
                <a:gd name="T28" fmla="*/ 2147483647 w 816"/>
                <a:gd name="T29" fmla="*/ 2147483647 h 921"/>
                <a:gd name="T30" fmla="*/ 2147483647 w 816"/>
                <a:gd name="T31" fmla="*/ 2147483647 h 921"/>
                <a:gd name="T32" fmla="*/ 2147483647 w 816"/>
                <a:gd name="T33" fmla="*/ 2147483647 h 921"/>
                <a:gd name="T34" fmla="*/ 2147483647 w 816"/>
                <a:gd name="T35" fmla="*/ 2147483647 h 921"/>
                <a:gd name="T36" fmla="*/ 2147483647 w 816"/>
                <a:gd name="T37" fmla="*/ 2147483647 h 921"/>
                <a:gd name="T38" fmla="*/ 2147483647 w 816"/>
                <a:gd name="T39" fmla="*/ 2147483647 h 921"/>
                <a:gd name="T40" fmla="*/ 2147483647 w 816"/>
                <a:gd name="T41" fmla="*/ 2147483647 h 921"/>
                <a:gd name="T42" fmla="*/ 2147483647 w 816"/>
                <a:gd name="T43" fmla="*/ 2147483647 h 921"/>
                <a:gd name="T44" fmla="*/ 2147483647 w 816"/>
                <a:gd name="T45" fmla="*/ 2147483647 h 921"/>
                <a:gd name="T46" fmla="*/ 2147483647 w 816"/>
                <a:gd name="T47" fmla="*/ 2147483647 h 921"/>
                <a:gd name="T48" fmla="*/ 2147483647 w 816"/>
                <a:gd name="T49" fmla="*/ 2147483647 h 921"/>
                <a:gd name="T50" fmla="*/ 2147483647 w 816"/>
                <a:gd name="T51" fmla="*/ 2147483647 h 921"/>
                <a:gd name="T52" fmla="*/ 2147483647 w 816"/>
                <a:gd name="T53" fmla="*/ 2147483647 h 921"/>
                <a:gd name="T54" fmla="*/ 2147483647 w 816"/>
                <a:gd name="T55" fmla="*/ 2147483647 h 921"/>
                <a:gd name="T56" fmla="*/ 2147483647 w 816"/>
                <a:gd name="T57" fmla="*/ 2147483647 h 921"/>
                <a:gd name="T58" fmla="*/ 2147483647 w 816"/>
                <a:gd name="T59" fmla="*/ 2147483647 h 921"/>
                <a:gd name="T60" fmla="*/ 2147483647 w 816"/>
                <a:gd name="T61" fmla="*/ 2147483647 h 921"/>
                <a:gd name="T62" fmla="*/ 2147483647 w 816"/>
                <a:gd name="T63" fmla="*/ 2147483647 h 921"/>
                <a:gd name="T64" fmla="*/ 2147483647 w 816"/>
                <a:gd name="T65" fmla="*/ 2147483647 h 921"/>
                <a:gd name="T66" fmla="*/ 0 w 816"/>
                <a:gd name="T67" fmla="*/ 2147483647 h 921"/>
                <a:gd name="T68" fmla="*/ 2147483647 w 816"/>
                <a:gd name="T69" fmla="*/ 2147483647 h 921"/>
                <a:gd name="T70" fmla="*/ 2147483647 w 816"/>
                <a:gd name="T71" fmla="*/ 2147483647 h 921"/>
                <a:gd name="T72" fmla="*/ 2147483647 w 816"/>
                <a:gd name="T73" fmla="*/ 2147483647 h 921"/>
                <a:gd name="T74" fmla="*/ 2147483647 w 816"/>
                <a:gd name="T75" fmla="*/ 2147483647 h 921"/>
                <a:gd name="T76" fmla="*/ 2147483647 w 816"/>
                <a:gd name="T77" fmla="*/ 2147483647 h 921"/>
                <a:gd name="T78" fmla="*/ 2147483647 w 816"/>
                <a:gd name="T79" fmla="*/ 2147483647 h 921"/>
                <a:gd name="T80" fmla="*/ 2147483647 w 816"/>
                <a:gd name="T81" fmla="*/ 2147483647 h 921"/>
                <a:gd name="T82" fmla="*/ 2147483647 w 816"/>
                <a:gd name="T83" fmla="*/ 2147483647 h 921"/>
                <a:gd name="T84" fmla="*/ 2147483647 w 816"/>
                <a:gd name="T85" fmla="*/ 2147483647 h 921"/>
                <a:gd name="T86" fmla="*/ 2147483647 w 816"/>
                <a:gd name="T87" fmla="*/ 2147483647 h 921"/>
                <a:gd name="T88" fmla="*/ 2147483647 w 816"/>
                <a:gd name="T89" fmla="*/ 2147483647 h 921"/>
                <a:gd name="T90" fmla="*/ 2147483647 w 816"/>
                <a:gd name="T91" fmla="*/ 2147483647 h 921"/>
                <a:gd name="T92" fmla="*/ 2147483647 w 816"/>
                <a:gd name="T93" fmla="*/ 2147483647 h 921"/>
                <a:gd name="T94" fmla="*/ 2147483647 w 816"/>
                <a:gd name="T95" fmla="*/ 2147483647 h 921"/>
                <a:gd name="T96" fmla="*/ 2147483647 w 816"/>
                <a:gd name="T97" fmla="*/ 2147483647 h 921"/>
                <a:gd name="T98" fmla="*/ 2147483647 w 816"/>
                <a:gd name="T99" fmla="*/ 2147483647 h 921"/>
                <a:gd name="T100" fmla="*/ 2147483647 w 816"/>
                <a:gd name="T101" fmla="*/ 2147483647 h 921"/>
                <a:gd name="T102" fmla="*/ 2147483647 w 816"/>
                <a:gd name="T103" fmla="*/ 2147483647 h 921"/>
                <a:gd name="T104" fmla="*/ 2147483647 w 816"/>
                <a:gd name="T105" fmla="*/ 2147483647 h 921"/>
                <a:gd name="T106" fmla="*/ 2147483647 w 816"/>
                <a:gd name="T107" fmla="*/ 2147483647 h 921"/>
                <a:gd name="T108" fmla="*/ 2147483647 w 816"/>
                <a:gd name="T109" fmla="*/ 2147483647 h 921"/>
                <a:gd name="T110" fmla="*/ 2147483647 w 816"/>
                <a:gd name="T111" fmla="*/ 2147483647 h 921"/>
                <a:gd name="T112" fmla="*/ 2147483647 w 816"/>
                <a:gd name="T113" fmla="*/ 2147483647 h 921"/>
                <a:gd name="T114" fmla="*/ 2147483647 w 816"/>
                <a:gd name="T115" fmla="*/ 2147483647 h 921"/>
                <a:gd name="T116" fmla="*/ 2147483647 w 816"/>
                <a:gd name="T117" fmla="*/ 2147483647 h 921"/>
                <a:gd name="T118" fmla="*/ 2147483647 w 816"/>
                <a:gd name="T119" fmla="*/ 2147483647 h 921"/>
                <a:gd name="T120" fmla="*/ 2147483647 w 816"/>
                <a:gd name="T121" fmla="*/ 2147483647 h 921"/>
                <a:gd name="T122" fmla="*/ 2147483647 w 816"/>
                <a:gd name="T123" fmla="*/ 2147483647 h 921"/>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w 816"/>
                <a:gd name="T187" fmla="*/ 0 h 921"/>
                <a:gd name="T188" fmla="*/ 816 w 816"/>
                <a:gd name="T189" fmla="*/ 921 h 921"/>
              </a:gdLst>
              <a:ahLst/>
              <a:cxnLst>
                <a:cxn ang="T124">
                  <a:pos x="T0" y="T1"/>
                </a:cxn>
                <a:cxn ang="T125">
                  <a:pos x="T2" y="T3"/>
                </a:cxn>
                <a:cxn ang="T126">
                  <a:pos x="T4" y="T5"/>
                </a:cxn>
                <a:cxn ang="T127">
                  <a:pos x="T6" y="T7"/>
                </a:cxn>
                <a:cxn ang="T128">
                  <a:pos x="T8" y="T9"/>
                </a:cxn>
                <a:cxn ang="T129">
                  <a:pos x="T10" y="T11"/>
                </a:cxn>
                <a:cxn ang="T130">
                  <a:pos x="T12" y="T13"/>
                </a:cxn>
                <a:cxn ang="T131">
                  <a:pos x="T14" y="T15"/>
                </a:cxn>
                <a:cxn ang="T132">
                  <a:pos x="T16" y="T17"/>
                </a:cxn>
                <a:cxn ang="T133">
                  <a:pos x="T18" y="T19"/>
                </a:cxn>
                <a:cxn ang="T134">
                  <a:pos x="T20" y="T21"/>
                </a:cxn>
                <a:cxn ang="T135">
                  <a:pos x="T22" y="T23"/>
                </a:cxn>
                <a:cxn ang="T136">
                  <a:pos x="T24" y="T25"/>
                </a:cxn>
                <a:cxn ang="T137">
                  <a:pos x="T26" y="T27"/>
                </a:cxn>
                <a:cxn ang="T138">
                  <a:pos x="T28" y="T29"/>
                </a:cxn>
                <a:cxn ang="T139">
                  <a:pos x="T30" y="T31"/>
                </a:cxn>
                <a:cxn ang="T140">
                  <a:pos x="T32" y="T33"/>
                </a:cxn>
                <a:cxn ang="T141">
                  <a:pos x="T34" y="T35"/>
                </a:cxn>
                <a:cxn ang="T142">
                  <a:pos x="T36" y="T37"/>
                </a:cxn>
                <a:cxn ang="T143">
                  <a:pos x="T38" y="T39"/>
                </a:cxn>
                <a:cxn ang="T144">
                  <a:pos x="T40" y="T41"/>
                </a:cxn>
                <a:cxn ang="T145">
                  <a:pos x="T42" y="T43"/>
                </a:cxn>
                <a:cxn ang="T146">
                  <a:pos x="T44" y="T45"/>
                </a:cxn>
                <a:cxn ang="T147">
                  <a:pos x="T46" y="T47"/>
                </a:cxn>
                <a:cxn ang="T148">
                  <a:pos x="T48" y="T49"/>
                </a:cxn>
                <a:cxn ang="T149">
                  <a:pos x="T50" y="T51"/>
                </a:cxn>
                <a:cxn ang="T150">
                  <a:pos x="T52" y="T53"/>
                </a:cxn>
                <a:cxn ang="T151">
                  <a:pos x="T54" y="T55"/>
                </a:cxn>
                <a:cxn ang="T152">
                  <a:pos x="T56" y="T57"/>
                </a:cxn>
                <a:cxn ang="T153">
                  <a:pos x="T58" y="T59"/>
                </a:cxn>
                <a:cxn ang="T154">
                  <a:pos x="T60" y="T61"/>
                </a:cxn>
                <a:cxn ang="T155">
                  <a:pos x="T62" y="T63"/>
                </a:cxn>
                <a:cxn ang="T156">
                  <a:pos x="T64" y="T65"/>
                </a:cxn>
                <a:cxn ang="T157">
                  <a:pos x="T66" y="T67"/>
                </a:cxn>
                <a:cxn ang="T158">
                  <a:pos x="T68" y="T69"/>
                </a:cxn>
                <a:cxn ang="T159">
                  <a:pos x="T70" y="T71"/>
                </a:cxn>
                <a:cxn ang="T160">
                  <a:pos x="T72" y="T73"/>
                </a:cxn>
                <a:cxn ang="T161">
                  <a:pos x="T74" y="T75"/>
                </a:cxn>
                <a:cxn ang="T162">
                  <a:pos x="T76" y="T77"/>
                </a:cxn>
                <a:cxn ang="T163">
                  <a:pos x="T78" y="T79"/>
                </a:cxn>
                <a:cxn ang="T164">
                  <a:pos x="T80" y="T81"/>
                </a:cxn>
                <a:cxn ang="T165">
                  <a:pos x="T82" y="T83"/>
                </a:cxn>
                <a:cxn ang="T166">
                  <a:pos x="T84" y="T85"/>
                </a:cxn>
                <a:cxn ang="T167">
                  <a:pos x="T86" y="T87"/>
                </a:cxn>
                <a:cxn ang="T168">
                  <a:pos x="T88" y="T89"/>
                </a:cxn>
                <a:cxn ang="T169">
                  <a:pos x="T90" y="T91"/>
                </a:cxn>
                <a:cxn ang="T170">
                  <a:pos x="T92" y="T93"/>
                </a:cxn>
                <a:cxn ang="T171">
                  <a:pos x="T94" y="T95"/>
                </a:cxn>
                <a:cxn ang="T172">
                  <a:pos x="T96" y="T97"/>
                </a:cxn>
                <a:cxn ang="T173">
                  <a:pos x="T98" y="T99"/>
                </a:cxn>
                <a:cxn ang="T174">
                  <a:pos x="T100" y="T101"/>
                </a:cxn>
                <a:cxn ang="T175">
                  <a:pos x="T102" y="T103"/>
                </a:cxn>
                <a:cxn ang="T176">
                  <a:pos x="T104" y="T105"/>
                </a:cxn>
                <a:cxn ang="T177">
                  <a:pos x="T106" y="T107"/>
                </a:cxn>
                <a:cxn ang="T178">
                  <a:pos x="T108" y="T109"/>
                </a:cxn>
                <a:cxn ang="T179">
                  <a:pos x="T110" y="T111"/>
                </a:cxn>
                <a:cxn ang="T180">
                  <a:pos x="T112" y="T113"/>
                </a:cxn>
                <a:cxn ang="T181">
                  <a:pos x="T114" y="T115"/>
                </a:cxn>
                <a:cxn ang="T182">
                  <a:pos x="T116" y="T117"/>
                </a:cxn>
                <a:cxn ang="T183">
                  <a:pos x="T118" y="T119"/>
                </a:cxn>
                <a:cxn ang="T184">
                  <a:pos x="T120" y="T121"/>
                </a:cxn>
                <a:cxn ang="T185">
                  <a:pos x="T122" y="T123"/>
                </a:cxn>
              </a:cxnLst>
              <a:rect l="T186" t="T187" r="T188" b="T189"/>
              <a:pathLst>
                <a:path w="816" h="921">
                  <a:moveTo>
                    <a:pt x="780" y="244"/>
                  </a:moveTo>
                  <a:lnTo>
                    <a:pt x="782" y="244"/>
                  </a:lnTo>
                  <a:lnTo>
                    <a:pt x="784" y="244"/>
                  </a:lnTo>
                  <a:lnTo>
                    <a:pt x="788" y="244"/>
                  </a:lnTo>
                  <a:lnTo>
                    <a:pt x="790" y="244"/>
                  </a:lnTo>
                  <a:lnTo>
                    <a:pt x="792" y="244"/>
                  </a:lnTo>
                  <a:lnTo>
                    <a:pt x="794" y="244"/>
                  </a:lnTo>
                  <a:lnTo>
                    <a:pt x="798" y="244"/>
                  </a:lnTo>
                  <a:lnTo>
                    <a:pt x="800" y="244"/>
                  </a:lnTo>
                  <a:lnTo>
                    <a:pt x="802" y="246"/>
                  </a:lnTo>
                  <a:lnTo>
                    <a:pt x="804" y="248"/>
                  </a:lnTo>
                  <a:lnTo>
                    <a:pt x="804" y="250"/>
                  </a:lnTo>
                  <a:lnTo>
                    <a:pt x="806" y="252"/>
                  </a:lnTo>
                  <a:lnTo>
                    <a:pt x="808" y="256"/>
                  </a:lnTo>
                  <a:lnTo>
                    <a:pt x="808" y="260"/>
                  </a:lnTo>
                  <a:lnTo>
                    <a:pt x="810" y="266"/>
                  </a:lnTo>
                  <a:lnTo>
                    <a:pt x="810" y="270"/>
                  </a:lnTo>
                  <a:lnTo>
                    <a:pt x="810" y="272"/>
                  </a:lnTo>
                  <a:lnTo>
                    <a:pt x="812" y="272"/>
                  </a:lnTo>
                  <a:lnTo>
                    <a:pt x="814" y="276"/>
                  </a:lnTo>
                  <a:lnTo>
                    <a:pt x="814" y="278"/>
                  </a:lnTo>
                  <a:lnTo>
                    <a:pt x="814" y="280"/>
                  </a:lnTo>
                  <a:lnTo>
                    <a:pt x="814" y="282"/>
                  </a:lnTo>
                  <a:lnTo>
                    <a:pt x="816" y="288"/>
                  </a:lnTo>
                  <a:lnTo>
                    <a:pt x="816" y="290"/>
                  </a:lnTo>
                  <a:lnTo>
                    <a:pt x="816" y="292"/>
                  </a:lnTo>
                  <a:lnTo>
                    <a:pt x="816" y="290"/>
                  </a:lnTo>
                  <a:lnTo>
                    <a:pt x="816" y="288"/>
                  </a:lnTo>
                  <a:lnTo>
                    <a:pt x="816" y="290"/>
                  </a:lnTo>
                  <a:lnTo>
                    <a:pt x="816" y="292"/>
                  </a:lnTo>
                  <a:lnTo>
                    <a:pt x="816" y="294"/>
                  </a:lnTo>
                  <a:lnTo>
                    <a:pt x="816" y="298"/>
                  </a:lnTo>
                  <a:lnTo>
                    <a:pt x="816" y="300"/>
                  </a:lnTo>
                  <a:lnTo>
                    <a:pt x="816" y="302"/>
                  </a:lnTo>
                  <a:lnTo>
                    <a:pt x="816" y="304"/>
                  </a:lnTo>
                  <a:lnTo>
                    <a:pt x="816" y="306"/>
                  </a:lnTo>
                  <a:lnTo>
                    <a:pt x="816" y="308"/>
                  </a:lnTo>
                  <a:lnTo>
                    <a:pt x="816" y="310"/>
                  </a:lnTo>
                  <a:lnTo>
                    <a:pt x="816" y="312"/>
                  </a:lnTo>
                  <a:lnTo>
                    <a:pt x="816" y="314"/>
                  </a:lnTo>
                  <a:lnTo>
                    <a:pt x="816" y="316"/>
                  </a:lnTo>
                  <a:lnTo>
                    <a:pt x="816" y="318"/>
                  </a:lnTo>
                  <a:lnTo>
                    <a:pt x="816" y="322"/>
                  </a:lnTo>
                  <a:lnTo>
                    <a:pt x="814" y="328"/>
                  </a:lnTo>
                  <a:lnTo>
                    <a:pt x="812" y="328"/>
                  </a:lnTo>
                  <a:lnTo>
                    <a:pt x="812" y="332"/>
                  </a:lnTo>
                  <a:lnTo>
                    <a:pt x="812" y="334"/>
                  </a:lnTo>
                  <a:lnTo>
                    <a:pt x="810" y="334"/>
                  </a:lnTo>
                  <a:lnTo>
                    <a:pt x="810" y="336"/>
                  </a:lnTo>
                  <a:lnTo>
                    <a:pt x="810" y="338"/>
                  </a:lnTo>
                  <a:lnTo>
                    <a:pt x="808" y="340"/>
                  </a:lnTo>
                  <a:lnTo>
                    <a:pt x="808" y="342"/>
                  </a:lnTo>
                  <a:lnTo>
                    <a:pt x="806" y="344"/>
                  </a:lnTo>
                  <a:lnTo>
                    <a:pt x="802" y="350"/>
                  </a:lnTo>
                  <a:lnTo>
                    <a:pt x="800" y="352"/>
                  </a:lnTo>
                  <a:lnTo>
                    <a:pt x="798" y="354"/>
                  </a:lnTo>
                  <a:lnTo>
                    <a:pt x="796" y="356"/>
                  </a:lnTo>
                  <a:lnTo>
                    <a:pt x="796" y="358"/>
                  </a:lnTo>
                  <a:lnTo>
                    <a:pt x="792" y="364"/>
                  </a:lnTo>
                  <a:lnTo>
                    <a:pt x="790" y="366"/>
                  </a:lnTo>
                  <a:lnTo>
                    <a:pt x="788" y="366"/>
                  </a:lnTo>
                  <a:lnTo>
                    <a:pt x="788" y="368"/>
                  </a:lnTo>
                  <a:lnTo>
                    <a:pt x="788" y="370"/>
                  </a:lnTo>
                  <a:lnTo>
                    <a:pt x="786" y="370"/>
                  </a:lnTo>
                  <a:lnTo>
                    <a:pt x="786" y="372"/>
                  </a:lnTo>
                  <a:lnTo>
                    <a:pt x="784" y="372"/>
                  </a:lnTo>
                  <a:lnTo>
                    <a:pt x="782" y="372"/>
                  </a:lnTo>
                  <a:lnTo>
                    <a:pt x="780" y="374"/>
                  </a:lnTo>
                  <a:lnTo>
                    <a:pt x="778" y="374"/>
                  </a:lnTo>
                  <a:lnTo>
                    <a:pt x="776" y="378"/>
                  </a:lnTo>
                  <a:lnTo>
                    <a:pt x="774" y="378"/>
                  </a:lnTo>
                  <a:lnTo>
                    <a:pt x="774" y="380"/>
                  </a:lnTo>
                  <a:lnTo>
                    <a:pt x="772" y="380"/>
                  </a:lnTo>
                  <a:lnTo>
                    <a:pt x="772" y="382"/>
                  </a:lnTo>
                  <a:lnTo>
                    <a:pt x="772" y="380"/>
                  </a:lnTo>
                  <a:lnTo>
                    <a:pt x="770" y="380"/>
                  </a:lnTo>
                  <a:lnTo>
                    <a:pt x="770" y="378"/>
                  </a:lnTo>
                  <a:lnTo>
                    <a:pt x="768" y="378"/>
                  </a:lnTo>
                  <a:lnTo>
                    <a:pt x="768" y="380"/>
                  </a:lnTo>
                  <a:lnTo>
                    <a:pt x="770" y="380"/>
                  </a:lnTo>
                  <a:lnTo>
                    <a:pt x="772" y="380"/>
                  </a:lnTo>
                  <a:lnTo>
                    <a:pt x="770" y="384"/>
                  </a:lnTo>
                  <a:lnTo>
                    <a:pt x="770" y="386"/>
                  </a:lnTo>
                  <a:lnTo>
                    <a:pt x="768" y="386"/>
                  </a:lnTo>
                  <a:lnTo>
                    <a:pt x="768" y="384"/>
                  </a:lnTo>
                  <a:lnTo>
                    <a:pt x="768" y="386"/>
                  </a:lnTo>
                  <a:lnTo>
                    <a:pt x="768" y="390"/>
                  </a:lnTo>
                  <a:lnTo>
                    <a:pt x="768" y="392"/>
                  </a:lnTo>
                  <a:lnTo>
                    <a:pt x="768" y="394"/>
                  </a:lnTo>
                  <a:lnTo>
                    <a:pt x="766" y="394"/>
                  </a:lnTo>
                  <a:lnTo>
                    <a:pt x="766" y="392"/>
                  </a:lnTo>
                  <a:lnTo>
                    <a:pt x="768" y="392"/>
                  </a:lnTo>
                  <a:lnTo>
                    <a:pt x="768" y="390"/>
                  </a:lnTo>
                  <a:lnTo>
                    <a:pt x="768" y="388"/>
                  </a:lnTo>
                  <a:lnTo>
                    <a:pt x="766" y="388"/>
                  </a:lnTo>
                  <a:lnTo>
                    <a:pt x="768" y="390"/>
                  </a:lnTo>
                  <a:lnTo>
                    <a:pt x="766" y="392"/>
                  </a:lnTo>
                  <a:lnTo>
                    <a:pt x="766" y="394"/>
                  </a:lnTo>
                  <a:lnTo>
                    <a:pt x="766" y="396"/>
                  </a:lnTo>
                  <a:lnTo>
                    <a:pt x="764" y="396"/>
                  </a:lnTo>
                  <a:lnTo>
                    <a:pt x="766" y="398"/>
                  </a:lnTo>
                  <a:lnTo>
                    <a:pt x="764" y="400"/>
                  </a:lnTo>
                  <a:lnTo>
                    <a:pt x="762" y="404"/>
                  </a:lnTo>
                  <a:lnTo>
                    <a:pt x="762" y="406"/>
                  </a:lnTo>
                  <a:lnTo>
                    <a:pt x="762" y="408"/>
                  </a:lnTo>
                  <a:lnTo>
                    <a:pt x="760" y="410"/>
                  </a:lnTo>
                  <a:lnTo>
                    <a:pt x="760" y="412"/>
                  </a:lnTo>
                  <a:lnTo>
                    <a:pt x="758" y="416"/>
                  </a:lnTo>
                  <a:lnTo>
                    <a:pt x="756" y="418"/>
                  </a:lnTo>
                  <a:lnTo>
                    <a:pt x="756" y="420"/>
                  </a:lnTo>
                  <a:lnTo>
                    <a:pt x="754" y="420"/>
                  </a:lnTo>
                  <a:lnTo>
                    <a:pt x="752" y="422"/>
                  </a:lnTo>
                  <a:lnTo>
                    <a:pt x="748" y="430"/>
                  </a:lnTo>
                  <a:lnTo>
                    <a:pt x="746" y="430"/>
                  </a:lnTo>
                  <a:lnTo>
                    <a:pt x="744" y="432"/>
                  </a:lnTo>
                  <a:lnTo>
                    <a:pt x="742" y="432"/>
                  </a:lnTo>
                  <a:lnTo>
                    <a:pt x="744" y="430"/>
                  </a:lnTo>
                  <a:lnTo>
                    <a:pt x="744" y="428"/>
                  </a:lnTo>
                  <a:lnTo>
                    <a:pt x="744" y="424"/>
                  </a:lnTo>
                  <a:lnTo>
                    <a:pt x="742" y="424"/>
                  </a:lnTo>
                  <a:lnTo>
                    <a:pt x="740" y="424"/>
                  </a:lnTo>
                  <a:lnTo>
                    <a:pt x="740" y="422"/>
                  </a:lnTo>
                  <a:lnTo>
                    <a:pt x="738" y="420"/>
                  </a:lnTo>
                  <a:lnTo>
                    <a:pt x="738" y="422"/>
                  </a:lnTo>
                  <a:lnTo>
                    <a:pt x="738" y="424"/>
                  </a:lnTo>
                  <a:lnTo>
                    <a:pt x="738" y="426"/>
                  </a:lnTo>
                  <a:lnTo>
                    <a:pt x="736" y="428"/>
                  </a:lnTo>
                  <a:lnTo>
                    <a:pt x="736" y="426"/>
                  </a:lnTo>
                  <a:lnTo>
                    <a:pt x="734" y="424"/>
                  </a:lnTo>
                  <a:lnTo>
                    <a:pt x="736" y="424"/>
                  </a:lnTo>
                  <a:lnTo>
                    <a:pt x="736" y="422"/>
                  </a:lnTo>
                  <a:lnTo>
                    <a:pt x="734" y="424"/>
                  </a:lnTo>
                  <a:lnTo>
                    <a:pt x="734" y="426"/>
                  </a:lnTo>
                  <a:lnTo>
                    <a:pt x="736" y="428"/>
                  </a:lnTo>
                  <a:lnTo>
                    <a:pt x="738" y="428"/>
                  </a:lnTo>
                  <a:lnTo>
                    <a:pt x="738" y="430"/>
                  </a:lnTo>
                  <a:lnTo>
                    <a:pt x="738" y="432"/>
                  </a:lnTo>
                  <a:lnTo>
                    <a:pt x="736" y="432"/>
                  </a:lnTo>
                  <a:lnTo>
                    <a:pt x="736" y="436"/>
                  </a:lnTo>
                  <a:lnTo>
                    <a:pt x="734" y="436"/>
                  </a:lnTo>
                  <a:lnTo>
                    <a:pt x="734" y="438"/>
                  </a:lnTo>
                  <a:lnTo>
                    <a:pt x="734" y="440"/>
                  </a:lnTo>
                  <a:lnTo>
                    <a:pt x="732" y="440"/>
                  </a:lnTo>
                  <a:lnTo>
                    <a:pt x="732" y="444"/>
                  </a:lnTo>
                  <a:lnTo>
                    <a:pt x="734" y="444"/>
                  </a:lnTo>
                  <a:lnTo>
                    <a:pt x="732" y="446"/>
                  </a:lnTo>
                  <a:lnTo>
                    <a:pt x="734" y="446"/>
                  </a:lnTo>
                  <a:lnTo>
                    <a:pt x="734" y="448"/>
                  </a:lnTo>
                  <a:lnTo>
                    <a:pt x="734" y="450"/>
                  </a:lnTo>
                  <a:lnTo>
                    <a:pt x="732" y="452"/>
                  </a:lnTo>
                  <a:lnTo>
                    <a:pt x="734" y="456"/>
                  </a:lnTo>
                  <a:lnTo>
                    <a:pt x="734" y="458"/>
                  </a:lnTo>
                  <a:lnTo>
                    <a:pt x="732" y="458"/>
                  </a:lnTo>
                  <a:lnTo>
                    <a:pt x="732" y="460"/>
                  </a:lnTo>
                  <a:lnTo>
                    <a:pt x="734" y="460"/>
                  </a:lnTo>
                  <a:lnTo>
                    <a:pt x="734" y="458"/>
                  </a:lnTo>
                  <a:lnTo>
                    <a:pt x="734" y="456"/>
                  </a:lnTo>
                  <a:lnTo>
                    <a:pt x="734" y="454"/>
                  </a:lnTo>
                  <a:lnTo>
                    <a:pt x="736" y="454"/>
                  </a:lnTo>
                  <a:lnTo>
                    <a:pt x="736" y="456"/>
                  </a:lnTo>
                  <a:lnTo>
                    <a:pt x="734" y="458"/>
                  </a:lnTo>
                  <a:lnTo>
                    <a:pt x="734" y="460"/>
                  </a:lnTo>
                  <a:lnTo>
                    <a:pt x="734" y="462"/>
                  </a:lnTo>
                  <a:lnTo>
                    <a:pt x="734" y="464"/>
                  </a:lnTo>
                  <a:lnTo>
                    <a:pt x="734" y="468"/>
                  </a:lnTo>
                  <a:lnTo>
                    <a:pt x="734" y="470"/>
                  </a:lnTo>
                  <a:lnTo>
                    <a:pt x="732" y="470"/>
                  </a:lnTo>
                  <a:lnTo>
                    <a:pt x="734" y="472"/>
                  </a:lnTo>
                  <a:lnTo>
                    <a:pt x="734" y="474"/>
                  </a:lnTo>
                  <a:lnTo>
                    <a:pt x="734" y="478"/>
                  </a:lnTo>
                  <a:lnTo>
                    <a:pt x="734" y="480"/>
                  </a:lnTo>
                  <a:lnTo>
                    <a:pt x="736" y="486"/>
                  </a:lnTo>
                  <a:lnTo>
                    <a:pt x="736" y="492"/>
                  </a:lnTo>
                  <a:lnTo>
                    <a:pt x="736" y="494"/>
                  </a:lnTo>
                  <a:lnTo>
                    <a:pt x="738" y="496"/>
                  </a:lnTo>
                  <a:lnTo>
                    <a:pt x="738" y="498"/>
                  </a:lnTo>
                  <a:lnTo>
                    <a:pt x="738" y="500"/>
                  </a:lnTo>
                  <a:lnTo>
                    <a:pt x="738" y="506"/>
                  </a:lnTo>
                  <a:lnTo>
                    <a:pt x="736" y="510"/>
                  </a:lnTo>
                  <a:lnTo>
                    <a:pt x="736" y="514"/>
                  </a:lnTo>
                  <a:lnTo>
                    <a:pt x="736" y="516"/>
                  </a:lnTo>
                  <a:lnTo>
                    <a:pt x="734" y="516"/>
                  </a:lnTo>
                  <a:lnTo>
                    <a:pt x="734" y="518"/>
                  </a:lnTo>
                  <a:lnTo>
                    <a:pt x="734" y="520"/>
                  </a:lnTo>
                  <a:lnTo>
                    <a:pt x="734" y="522"/>
                  </a:lnTo>
                  <a:lnTo>
                    <a:pt x="734" y="524"/>
                  </a:lnTo>
                  <a:lnTo>
                    <a:pt x="734" y="526"/>
                  </a:lnTo>
                  <a:lnTo>
                    <a:pt x="734" y="528"/>
                  </a:lnTo>
                  <a:lnTo>
                    <a:pt x="732" y="530"/>
                  </a:lnTo>
                  <a:lnTo>
                    <a:pt x="732" y="532"/>
                  </a:lnTo>
                  <a:lnTo>
                    <a:pt x="732" y="534"/>
                  </a:lnTo>
                  <a:lnTo>
                    <a:pt x="734" y="536"/>
                  </a:lnTo>
                  <a:lnTo>
                    <a:pt x="734" y="540"/>
                  </a:lnTo>
                  <a:lnTo>
                    <a:pt x="734" y="542"/>
                  </a:lnTo>
                  <a:lnTo>
                    <a:pt x="736" y="542"/>
                  </a:lnTo>
                  <a:lnTo>
                    <a:pt x="732" y="548"/>
                  </a:lnTo>
                  <a:lnTo>
                    <a:pt x="730" y="548"/>
                  </a:lnTo>
                  <a:lnTo>
                    <a:pt x="728" y="548"/>
                  </a:lnTo>
                  <a:lnTo>
                    <a:pt x="728" y="550"/>
                  </a:lnTo>
                  <a:lnTo>
                    <a:pt x="726" y="554"/>
                  </a:lnTo>
                  <a:lnTo>
                    <a:pt x="726" y="556"/>
                  </a:lnTo>
                  <a:lnTo>
                    <a:pt x="724" y="556"/>
                  </a:lnTo>
                  <a:lnTo>
                    <a:pt x="724" y="558"/>
                  </a:lnTo>
                  <a:lnTo>
                    <a:pt x="724" y="560"/>
                  </a:lnTo>
                  <a:lnTo>
                    <a:pt x="724" y="562"/>
                  </a:lnTo>
                  <a:lnTo>
                    <a:pt x="724" y="564"/>
                  </a:lnTo>
                  <a:lnTo>
                    <a:pt x="724" y="566"/>
                  </a:lnTo>
                  <a:lnTo>
                    <a:pt x="724" y="568"/>
                  </a:lnTo>
                  <a:lnTo>
                    <a:pt x="724" y="572"/>
                  </a:lnTo>
                  <a:lnTo>
                    <a:pt x="724" y="574"/>
                  </a:lnTo>
                  <a:lnTo>
                    <a:pt x="724" y="576"/>
                  </a:lnTo>
                  <a:lnTo>
                    <a:pt x="726" y="578"/>
                  </a:lnTo>
                  <a:lnTo>
                    <a:pt x="726" y="580"/>
                  </a:lnTo>
                  <a:lnTo>
                    <a:pt x="726" y="582"/>
                  </a:lnTo>
                  <a:lnTo>
                    <a:pt x="726" y="584"/>
                  </a:lnTo>
                  <a:lnTo>
                    <a:pt x="724" y="588"/>
                  </a:lnTo>
                  <a:lnTo>
                    <a:pt x="724" y="590"/>
                  </a:lnTo>
                  <a:lnTo>
                    <a:pt x="722" y="590"/>
                  </a:lnTo>
                  <a:lnTo>
                    <a:pt x="720" y="590"/>
                  </a:lnTo>
                  <a:lnTo>
                    <a:pt x="720" y="592"/>
                  </a:lnTo>
                  <a:lnTo>
                    <a:pt x="720" y="596"/>
                  </a:lnTo>
                  <a:lnTo>
                    <a:pt x="718" y="598"/>
                  </a:lnTo>
                  <a:lnTo>
                    <a:pt x="718" y="600"/>
                  </a:lnTo>
                  <a:lnTo>
                    <a:pt x="718" y="602"/>
                  </a:lnTo>
                  <a:lnTo>
                    <a:pt x="718" y="604"/>
                  </a:lnTo>
                  <a:lnTo>
                    <a:pt x="716" y="604"/>
                  </a:lnTo>
                  <a:lnTo>
                    <a:pt x="714" y="604"/>
                  </a:lnTo>
                  <a:lnTo>
                    <a:pt x="714" y="606"/>
                  </a:lnTo>
                  <a:lnTo>
                    <a:pt x="716" y="606"/>
                  </a:lnTo>
                  <a:lnTo>
                    <a:pt x="716" y="610"/>
                  </a:lnTo>
                  <a:lnTo>
                    <a:pt x="714" y="612"/>
                  </a:lnTo>
                  <a:lnTo>
                    <a:pt x="710" y="616"/>
                  </a:lnTo>
                  <a:lnTo>
                    <a:pt x="708" y="616"/>
                  </a:lnTo>
                  <a:lnTo>
                    <a:pt x="706" y="616"/>
                  </a:lnTo>
                  <a:lnTo>
                    <a:pt x="706" y="618"/>
                  </a:lnTo>
                  <a:lnTo>
                    <a:pt x="706" y="620"/>
                  </a:lnTo>
                  <a:lnTo>
                    <a:pt x="706" y="622"/>
                  </a:lnTo>
                  <a:lnTo>
                    <a:pt x="706" y="624"/>
                  </a:lnTo>
                  <a:lnTo>
                    <a:pt x="704" y="624"/>
                  </a:lnTo>
                  <a:lnTo>
                    <a:pt x="704" y="626"/>
                  </a:lnTo>
                  <a:lnTo>
                    <a:pt x="704" y="628"/>
                  </a:lnTo>
                  <a:lnTo>
                    <a:pt x="704" y="630"/>
                  </a:lnTo>
                  <a:lnTo>
                    <a:pt x="702" y="630"/>
                  </a:lnTo>
                  <a:lnTo>
                    <a:pt x="702" y="632"/>
                  </a:lnTo>
                  <a:lnTo>
                    <a:pt x="702" y="634"/>
                  </a:lnTo>
                  <a:lnTo>
                    <a:pt x="702" y="638"/>
                  </a:lnTo>
                  <a:lnTo>
                    <a:pt x="704" y="643"/>
                  </a:lnTo>
                  <a:lnTo>
                    <a:pt x="704" y="645"/>
                  </a:lnTo>
                  <a:lnTo>
                    <a:pt x="700" y="647"/>
                  </a:lnTo>
                  <a:lnTo>
                    <a:pt x="698" y="647"/>
                  </a:lnTo>
                  <a:lnTo>
                    <a:pt x="698" y="649"/>
                  </a:lnTo>
                  <a:lnTo>
                    <a:pt x="696" y="649"/>
                  </a:lnTo>
                  <a:lnTo>
                    <a:pt x="692" y="649"/>
                  </a:lnTo>
                  <a:lnTo>
                    <a:pt x="692" y="651"/>
                  </a:lnTo>
                  <a:lnTo>
                    <a:pt x="690" y="651"/>
                  </a:lnTo>
                  <a:lnTo>
                    <a:pt x="688" y="653"/>
                  </a:lnTo>
                  <a:lnTo>
                    <a:pt x="686" y="655"/>
                  </a:lnTo>
                  <a:lnTo>
                    <a:pt x="684" y="657"/>
                  </a:lnTo>
                  <a:lnTo>
                    <a:pt x="684" y="659"/>
                  </a:lnTo>
                  <a:lnTo>
                    <a:pt x="684" y="661"/>
                  </a:lnTo>
                  <a:lnTo>
                    <a:pt x="684" y="663"/>
                  </a:lnTo>
                  <a:lnTo>
                    <a:pt x="684" y="665"/>
                  </a:lnTo>
                  <a:lnTo>
                    <a:pt x="680" y="665"/>
                  </a:lnTo>
                  <a:lnTo>
                    <a:pt x="674" y="665"/>
                  </a:lnTo>
                  <a:lnTo>
                    <a:pt x="672" y="665"/>
                  </a:lnTo>
                  <a:lnTo>
                    <a:pt x="666" y="667"/>
                  </a:lnTo>
                  <a:lnTo>
                    <a:pt x="662" y="665"/>
                  </a:lnTo>
                  <a:lnTo>
                    <a:pt x="662" y="663"/>
                  </a:lnTo>
                  <a:lnTo>
                    <a:pt x="664" y="661"/>
                  </a:lnTo>
                  <a:lnTo>
                    <a:pt x="664" y="659"/>
                  </a:lnTo>
                  <a:lnTo>
                    <a:pt x="662" y="659"/>
                  </a:lnTo>
                  <a:lnTo>
                    <a:pt x="660" y="661"/>
                  </a:lnTo>
                  <a:lnTo>
                    <a:pt x="658" y="661"/>
                  </a:lnTo>
                  <a:lnTo>
                    <a:pt x="660" y="663"/>
                  </a:lnTo>
                  <a:lnTo>
                    <a:pt x="662" y="663"/>
                  </a:lnTo>
                  <a:lnTo>
                    <a:pt x="662" y="665"/>
                  </a:lnTo>
                  <a:lnTo>
                    <a:pt x="660" y="667"/>
                  </a:lnTo>
                  <a:lnTo>
                    <a:pt x="658" y="667"/>
                  </a:lnTo>
                  <a:lnTo>
                    <a:pt x="656" y="667"/>
                  </a:lnTo>
                  <a:lnTo>
                    <a:pt x="652" y="667"/>
                  </a:lnTo>
                  <a:lnTo>
                    <a:pt x="646" y="669"/>
                  </a:lnTo>
                  <a:lnTo>
                    <a:pt x="644" y="669"/>
                  </a:lnTo>
                  <a:lnTo>
                    <a:pt x="644" y="667"/>
                  </a:lnTo>
                  <a:lnTo>
                    <a:pt x="646" y="667"/>
                  </a:lnTo>
                  <a:lnTo>
                    <a:pt x="648" y="669"/>
                  </a:lnTo>
                  <a:lnTo>
                    <a:pt x="650" y="667"/>
                  </a:lnTo>
                  <a:lnTo>
                    <a:pt x="652" y="667"/>
                  </a:lnTo>
                  <a:lnTo>
                    <a:pt x="648" y="665"/>
                  </a:lnTo>
                  <a:lnTo>
                    <a:pt x="646" y="665"/>
                  </a:lnTo>
                  <a:lnTo>
                    <a:pt x="642" y="665"/>
                  </a:lnTo>
                  <a:lnTo>
                    <a:pt x="642" y="667"/>
                  </a:lnTo>
                  <a:lnTo>
                    <a:pt x="640" y="667"/>
                  </a:lnTo>
                  <a:lnTo>
                    <a:pt x="638" y="667"/>
                  </a:lnTo>
                  <a:lnTo>
                    <a:pt x="636" y="665"/>
                  </a:lnTo>
                  <a:lnTo>
                    <a:pt x="634" y="665"/>
                  </a:lnTo>
                  <a:lnTo>
                    <a:pt x="634" y="667"/>
                  </a:lnTo>
                  <a:lnTo>
                    <a:pt x="632" y="667"/>
                  </a:lnTo>
                  <a:lnTo>
                    <a:pt x="630" y="667"/>
                  </a:lnTo>
                  <a:lnTo>
                    <a:pt x="630" y="669"/>
                  </a:lnTo>
                  <a:lnTo>
                    <a:pt x="628" y="669"/>
                  </a:lnTo>
                  <a:lnTo>
                    <a:pt x="628" y="671"/>
                  </a:lnTo>
                  <a:lnTo>
                    <a:pt x="628" y="673"/>
                  </a:lnTo>
                  <a:lnTo>
                    <a:pt x="630" y="673"/>
                  </a:lnTo>
                  <a:lnTo>
                    <a:pt x="632" y="673"/>
                  </a:lnTo>
                  <a:lnTo>
                    <a:pt x="634" y="673"/>
                  </a:lnTo>
                  <a:lnTo>
                    <a:pt x="632" y="675"/>
                  </a:lnTo>
                  <a:lnTo>
                    <a:pt x="630" y="675"/>
                  </a:lnTo>
                  <a:lnTo>
                    <a:pt x="628" y="675"/>
                  </a:lnTo>
                  <a:lnTo>
                    <a:pt x="626" y="677"/>
                  </a:lnTo>
                  <a:lnTo>
                    <a:pt x="626" y="675"/>
                  </a:lnTo>
                  <a:lnTo>
                    <a:pt x="624" y="675"/>
                  </a:lnTo>
                  <a:lnTo>
                    <a:pt x="624" y="677"/>
                  </a:lnTo>
                  <a:lnTo>
                    <a:pt x="624" y="679"/>
                  </a:lnTo>
                  <a:lnTo>
                    <a:pt x="620" y="681"/>
                  </a:lnTo>
                  <a:lnTo>
                    <a:pt x="616" y="683"/>
                  </a:lnTo>
                  <a:lnTo>
                    <a:pt x="616" y="685"/>
                  </a:lnTo>
                  <a:lnTo>
                    <a:pt x="618" y="685"/>
                  </a:lnTo>
                  <a:lnTo>
                    <a:pt x="618" y="687"/>
                  </a:lnTo>
                  <a:lnTo>
                    <a:pt x="616" y="687"/>
                  </a:lnTo>
                  <a:lnTo>
                    <a:pt x="614" y="687"/>
                  </a:lnTo>
                  <a:lnTo>
                    <a:pt x="612" y="687"/>
                  </a:lnTo>
                  <a:lnTo>
                    <a:pt x="612" y="685"/>
                  </a:lnTo>
                  <a:lnTo>
                    <a:pt x="608" y="685"/>
                  </a:lnTo>
                  <a:lnTo>
                    <a:pt x="606" y="685"/>
                  </a:lnTo>
                  <a:lnTo>
                    <a:pt x="606" y="687"/>
                  </a:lnTo>
                  <a:lnTo>
                    <a:pt x="604" y="687"/>
                  </a:lnTo>
                  <a:lnTo>
                    <a:pt x="602" y="687"/>
                  </a:lnTo>
                  <a:lnTo>
                    <a:pt x="600" y="689"/>
                  </a:lnTo>
                  <a:lnTo>
                    <a:pt x="602" y="689"/>
                  </a:lnTo>
                  <a:lnTo>
                    <a:pt x="602" y="687"/>
                  </a:lnTo>
                  <a:lnTo>
                    <a:pt x="602" y="689"/>
                  </a:lnTo>
                  <a:lnTo>
                    <a:pt x="602" y="691"/>
                  </a:lnTo>
                  <a:lnTo>
                    <a:pt x="600" y="691"/>
                  </a:lnTo>
                  <a:lnTo>
                    <a:pt x="598" y="691"/>
                  </a:lnTo>
                  <a:lnTo>
                    <a:pt x="600" y="691"/>
                  </a:lnTo>
                  <a:lnTo>
                    <a:pt x="598" y="691"/>
                  </a:lnTo>
                  <a:lnTo>
                    <a:pt x="598" y="689"/>
                  </a:lnTo>
                  <a:lnTo>
                    <a:pt x="596" y="689"/>
                  </a:lnTo>
                  <a:lnTo>
                    <a:pt x="596" y="691"/>
                  </a:lnTo>
                  <a:lnTo>
                    <a:pt x="594" y="693"/>
                  </a:lnTo>
                  <a:lnTo>
                    <a:pt x="592" y="693"/>
                  </a:lnTo>
                  <a:lnTo>
                    <a:pt x="588" y="697"/>
                  </a:lnTo>
                  <a:lnTo>
                    <a:pt x="586" y="697"/>
                  </a:lnTo>
                  <a:lnTo>
                    <a:pt x="586" y="699"/>
                  </a:lnTo>
                  <a:lnTo>
                    <a:pt x="584" y="699"/>
                  </a:lnTo>
                  <a:lnTo>
                    <a:pt x="584" y="701"/>
                  </a:lnTo>
                  <a:lnTo>
                    <a:pt x="580" y="705"/>
                  </a:lnTo>
                  <a:lnTo>
                    <a:pt x="578" y="707"/>
                  </a:lnTo>
                  <a:lnTo>
                    <a:pt x="576" y="709"/>
                  </a:lnTo>
                  <a:lnTo>
                    <a:pt x="574" y="709"/>
                  </a:lnTo>
                  <a:lnTo>
                    <a:pt x="572" y="709"/>
                  </a:lnTo>
                  <a:lnTo>
                    <a:pt x="570" y="711"/>
                  </a:lnTo>
                  <a:lnTo>
                    <a:pt x="566" y="715"/>
                  </a:lnTo>
                  <a:lnTo>
                    <a:pt x="568" y="715"/>
                  </a:lnTo>
                  <a:lnTo>
                    <a:pt x="570" y="715"/>
                  </a:lnTo>
                  <a:lnTo>
                    <a:pt x="568" y="717"/>
                  </a:lnTo>
                  <a:lnTo>
                    <a:pt x="568" y="719"/>
                  </a:lnTo>
                  <a:lnTo>
                    <a:pt x="566" y="719"/>
                  </a:lnTo>
                  <a:lnTo>
                    <a:pt x="566" y="721"/>
                  </a:lnTo>
                  <a:lnTo>
                    <a:pt x="564" y="723"/>
                  </a:lnTo>
                  <a:lnTo>
                    <a:pt x="564" y="725"/>
                  </a:lnTo>
                  <a:lnTo>
                    <a:pt x="562" y="725"/>
                  </a:lnTo>
                  <a:lnTo>
                    <a:pt x="562" y="723"/>
                  </a:lnTo>
                  <a:lnTo>
                    <a:pt x="562" y="721"/>
                  </a:lnTo>
                  <a:lnTo>
                    <a:pt x="564" y="721"/>
                  </a:lnTo>
                  <a:lnTo>
                    <a:pt x="562" y="721"/>
                  </a:lnTo>
                  <a:lnTo>
                    <a:pt x="562" y="723"/>
                  </a:lnTo>
                  <a:lnTo>
                    <a:pt x="560" y="723"/>
                  </a:lnTo>
                  <a:lnTo>
                    <a:pt x="560" y="721"/>
                  </a:lnTo>
                  <a:lnTo>
                    <a:pt x="558" y="721"/>
                  </a:lnTo>
                  <a:lnTo>
                    <a:pt x="558" y="723"/>
                  </a:lnTo>
                  <a:lnTo>
                    <a:pt x="558" y="725"/>
                  </a:lnTo>
                  <a:lnTo>
                    <a:pt x="556" y="725"/>
                  </a:lnTo>
                  <a:lnTo>
                    <a:pt x="554" y="725"/>
                  </a:lnTo>
                  <a:lnTo>
                    <a:pt x="552" y="725"/>
                  </a:lnTo>
                  <a:lnTo>
                    <a:pt x="552" y="727"/>
                  </a:lnTo>
                  <a:lnTo>
                    <a:pt x="554" y="727"/>
                  </a:lnTo>
                  <a:lnTo>
                    <a:pt x="556" y="727"/>
                  </a:lnTo>
                  <a:lnTo>
                    <a:pt x="560" y="727"/>
                  </a:lnTo>
                  <a:lnTo>
                    <a:pt x="560" y="729"/>
                  </a:lnTo>
                  <a:lnTo>
                    <a:pt x="558" y="729"/>
                  </a:lnTo>
                  <a:lnTo>
                    <a:pt x="558" y="731"/>
                  </a:lnTo>
                  <a:lnTo>
                    <a:pt x="558" y="733"/>
                  </a:lnTo>
                  <a:lnTo>
                    <a:pt x="556" y="735"/>
                  </a:lnTo>
                  <a:lnTo>
                    <a:pt x="552" y="735"/>
                  </a:lnTo>
                  <a:lnTo>
                    <a:pt x="556" y="735"/>
                  </a:lnTo>
                  <a:lnTo>
                    <a:pt x="556" y="737"/>
                  </a:lnTo>
                  <a:lnTo>
                    <a:pt x="556" y="739"/>
                  </a:lnTo>
                  <a:lnTo>
                    <a:pt x="556" y="741"/>
                  </a:lnTo>
                  <a:lnTo>
                    <a:pt x="558" y="743"/>
                  </a:lnTo>
                  <a:lnTo>
                    <a:pt x="556" y="743"/>
                  </a:lnTo>
                  <a:lnTo>
                    <a:pt x="556" y="745"/>
                  </a:lnTo>
                  <a:lnTo>
                    <a:pt x="554" y="745"/>
                  </a:lnTo>
                  <a:lnTo>
                    <a:pt x="554" y="743"/>
                  </a:lnTo>
                  <a:lnTo>
                    <a:pt x="552" y="741"/>
                  </a:lnTo>
                  <a:lnTo>
                    <a:pt x="554" y="745"/>
                  </a:lnTo>
                  <a:lnTo>
                    <a:pt x="556" y="747"/>
                  </a:lnTo>
                  <a:lnTo>
                    <a:pt x="556" y="749"/>
                  </a:lnTo>
                  <a:lnTo>
                    <a:pt x="558" y="749"/>
                  </a:lnTo>
                  <a:lnTo>
                    <a:pt x="558" y="751"/>
                  </a:lnTo>
                  <a:lnTo>
                    <a:pt x="556" y="751"/>
                  </a:lnTo>
                  <a:lnTo>
                    <a:pt x="556" y="753"/>
                  </a:lnTo>
                  <a:lnTo>
                    <a:pt x="556" y="755"/>
                  </a:lnTo>
                  <a:lnTo>
                    <a:pt x="556" y="757"/>
                  </a:lnTo>
                  <a:lnTo>
                    <a:pt x="558" y="757"/>
                  </a:lnTo>
                  <a:lnTo>
                    <a:pt x="558" y="759"/>
                  </a:lnTo>
                  <a:lnTo>
                    <a:pt x="558" y="763"/>
                  </a:lnTo>
                  <a:lnTo>
                    <a:pt x="560" y="765"/>
                  </a:lnTo>
                  <a:lnTo>
                    <a:pt x="562" y="765"/>
                  </a:lnTo>
                  <a:lnTo>
                    <a:pt x="562" y="767"/>
                  </a:lnTo>
                  <a:lnTo>
                    <a:pt x="560" y="767"/>
                  </a:lnTo>
                  <a:lnTo>
                    <a:pt x="562" y="767"/>
                  </a:lnTo>
                  <a:lnTo>
                    <a:pt x="560" y="767"/>
                  </a:lnTo>
                  <a:lnTo>
                    <a:pt x="560" y="773"/>
                  </a:lnTo>
                  <a:lnTo>
                    <a:pt x="560" y="777"/>
                  </a:lnTo>
                  <a:lnTo>
                    <a:pt x="560" y="779"/>
                  </a:lnTo>
                  <a:lnTo>
                    <a:pt x="562" y="781"/>
                  </a:lnTo>
                  <a:lnTo>
                    <a:pt x="562" y="783"/>
                  </a:lnTo>
                  <a:lnTo>
                    <a:pt x="562" y="785"/>
                  </a:lnTo>
                  <a:lnTo>
                    <a:pt x="562" y="789"/>
                  </a:lnTo>
                  <a:lnTo>
                    <a:pt x="562" y="791"/>
                  </a:lnTo>
                  <a:lnTo>
                    <a:pt x="560" y="797"/>
                  </a:lnTo>
                  <a:lnTo>
                    <a:pt x="560" y="799"/>
                  </a:lnTo>
                  <a:lnTo>
                    <a:pt x="560" y="797"/>
                  </a:lnTo>
                  <a:lnTo>
                    <a:pt x="558" y="797"/>
                  </a:lnTo>
                  <a:lnTo>
                    <a:pt x="558" y="795"/>
                  </a:lnTo>
                  <a:lnTo>
                    <a:pt x="558" y="793"/>
                  </a:lnTo>
                  <a:lnTo>
                    <a:pt x="556" y="793"/>
                  </a:lnTo>
                  <a:lnTo>
                    <a:pt x="556" y="795"/>
                  </a:lnTo>
                  <a:lnTo>
                    <a:pt x="558" y="797"/>
                  </a:lnTo>
                  <a:lnTo>
                    <a:pt x="560" y="799"/>
                  </a:lnTo>
                  <a:lnTo>
                    <a:pt x="558" y="801"/>
                  </a:lnTo>
                  <a:lnTo>
                    <a:pt x="556" y="801"/>
                  </a:lnTo>
                  <a:lnTo>
                    <a:pt x="556" y="803"/>
                  </a:lnTo>
                  <a:lnTo>
                    <a:pt x="552" y="805"/>
                  </a:lnTo>
                  <a:lnTo>
                    <a:pt x="548" y="807"/>
                  </a:lnTo>
                  <a:lnTo>
                    <a:pt x="546" y="809"/>
                  </a:lnTo>
                  <a:lnTo>
                    <a:pt x="544" y="813"/>
                  </a:lnTo>
                  <a:lnTo>
                    <a:pt x="544" y="815"/>
                  </a:lnTo>
                  <a:lnTo>
                    <a:pt x="542" y="817"/>
                  </a:lnTo>
                  <a:lnTo>
                    <a:pt x="540" y="819"/>
                  </a:lnTo>
                  <a:lnTo>
                    <a:pt x="540" y="823"/>
                  </a:lnTo>
                  <a:lnTo>
                    <a:pt x="538" y="825"/>
                  </a:lnTo>
                  <a:lnTo>
                    <a:pt x="536" y="829"/>
                  </a:lnTo>
                  <a:lnTo>
                    <a:pt x="536" y="831"/>
                  </a:lnTo>
                  <a:lnTo>
                    <a:pt x="536" y="837"/>
                  </a:lnTo>
                  <a:lnTo>
                    <a:pt x="534" y="839"/>
                  </a:lnTo>
                  <a:lnTo>
                    <a:pt x="534" y="841"/>
                  </a:lnTo>
                  <a:lnTo>
                    <a:pt x="534" y="843"/>
                  </a:lnTo>
                  <a:lnTo>
                    <a:pt x="534" y="845"/>
                  </a:lnTo>
                  <a:lnTo>
                    <a:pt x="532" y="847"/>
                  </a:lnTo>
                  <a:lnTo>
                    <a:pt x="532" y="849"/>
                  </a:lnTo>
                  <a:lnTo>
                    <a:pt x="530" y="851"/>
                  </a:lnTo>
                  <a:lnTo>
                    <a:pt x="528" y="853"/>
                  </a:lnTo>
                  <a:lnTo>
                    <a:pt x="528" y="855"/>
                  </a:lnTo>
                  <a:lnTo>
                    <a:pt x="528" y="857"/>
                  </a:lnTo>
                  <a:lnTo>
                    <a:pt x="526" y="861"/>
                  </a:lnTo>
                  <a:lnTo>
                    <a:pt x="526" y="863"/>
                  </a:lnTo>
                  <a:lnTo>
                    <a:pt x="524" y="865"/>
                  </a:lnTo>
                  <a:lnTo>
                    <a:pt x="522" y="867"/>
                  </a:lnTo>
                  <a:lnTo>
                    <a:pt x="520" y="869"/>
                  </a:lnTo>
                  <a:lnTo>
                    <a:pt x="516" y="873"/>
                  </a:lnTo>
                  <a:lnTo>
                    <a:pt x="514" y="875"/>
                  </a:lnTo>
                  <a:lnTo>
                    <a:pt x="512" y="875"/>
                  </a:lnTo>
                  <a:lnTo>
                    <a:pt x="512" y="877"/>
                  </a:lnTo>
                  <a:lnTo>
                    <a:pt x="508" y="879"/>
                  </a:lnTo>
                  <a:lnTo>
                    <a:pt x="508" y="881"/>
                  </a:lnTo>
                  <a:lnTo>
                    <a:pt x="506" y="881"/>
                  </a:lnTo>
                  <a:lnTo>
                    <a:pt x="506" y="885"/>
                  </a:lnTo>
                  <a:lnTo>
                    <a:pt x="504" y="885"/>
                  </a:lnTo>
                  <a:lnTo>
                    <a:pt x="504" y="883"/>
                  </a:lnTo>
                  <a:lnTo>
                    <a:pt x="506" y="883"/>
                  </a:lnTo>
                  <a:lnTo>
                    <a:pt x="506" y="881"/>
                  </a:lnTo>
                  <a:lnTo>
                    <a:pt x="506" y="879"/>
                  </a:lnTo>
                  <a:lnTo>
                    <a:pt x="504" y="877"/>
                  </a:lnTo>
                  <a:lnTo>
                    <a:pt x="504" y="875"/>
                  </a:lnTo>
                  <a:lnTo>
                    <a:pt x="506" y="877"/>
                  </a:lnTo>
                  <a:lnTo>
                    <a:pt x="508" y="877"/>
                  </a:lnTo>
                  <a:lnTo>
                    <a:pt x="512" y="875"/>
                  </a:lnTo>
                  <a:lnTo>
                    <a:pt x="514" y="871"/>
                  </a:lnTo>
                  <a:lnTo>
                    <a:pt x="516" y="869"/>
                  </a:lnTo>
                  <a:lnTo>
                    <a:pt x="518" y="869"/>
                  </a:lnTo>
                  <a:lnTo>
                    <a:pt x="520" y="867"/>
                  </a:lnTo>
                  <a:lnTo>
                    <a:pt x="520" y="865"/>
                  </a:lnTo>
                  <a:lnTo>
                    <a:pt x="520" y="863"/>
                  </a:lnTo>
                  <a:lnTo>
                    <a:pt x="520" y="861"/>
                  </a:lnTo>
                  <a:lnTo>
                    <a:pt x="520" y="859"/>
                  </a:lnTo>
                  <a:lnTo>
                    <a:pt x="520" y="857"/>
                  </a:lnTo>
                  <a:lnTo>
                    <a:pt x="522" y="857"/>
                  </a:lnTo>
                  <a:lnTo>
                    <a:pt x="522" y="859"/>
                  </a:lnTo>
                  <a:lnTo>
                    <a:pt x="524" y="859"/>
                  </a:lnTo>
                  <a:lnTo>
                    <a:pt x="524" y="857"/>
                  </a:lnTo>
                  <a:lnTo>
                    <a:pt x="524" y="855"/>
                  </a:lnTo>
                  <a:lnTo>
                    <a:pt x="524" y="853"/>
                  </a:lnTo>
                  <a:lnTo>
                    <a:pt x="526" y="853"/>
                  </a:lnTo>
                  <a:lnTo>
                    <a:pt x="528" y="853"/>
                  </a:lnTo>
                  <a:lnTo>
                    <a:pt x="528" y="851"/>
                  </a:lnTo>
                  <a:lnTo>
                    <a:pt x="528" y="849"/>
                  </a:lnTo>
                  <a:lnTo>
                    <a:pt x="528" y="847"/>
                  </a:lnTo>
                  <a:lnTo>
                    <a:pt x="528" y="845"/>
                  </a:lnTo>
                  <a:lnTo>
                    <a:pt x="528" y="843"/>
                  </a:lnTo>
                  <a:lnTo>
                    <a:pt x="528" y="845"/>
                  </a:lnTo>
                  <a:lnTo>
                    <a:pt x="528" y="841"/>
                  </a:lnTo>
                  <a:lnTo>
                    <a:pt x="528" y="839"/>
                  </a:lnTo>
                  <a:lnTo>
                    <a:pt x="528" y="837"/>
                  </a:lnTo>
                  <a:lnTo>
                    <a:pt x="528" y="839"/>
                  </a:lnTo>
                  <a:lnTo>
                    <a:pt x="528" y="841"/>
                  </a:lnTo>
                  <a:lnTo>
                    <a:pt x="526" y="841"/>
                  </a:lnTo>
                  <a:lnTo>
                    <a:pt x="524" y="841"/>
                  </a:lnTo>
                  <a:lnTo>
                    <a:pt x="522" y="841"/>
                  </a:lnTo>
                  <a:lnTo>
                    <a:pt x="522" y="843"/>
                  </a:lnTo>
                  <a:lnTo>
                    <a:pt x="520" y="843"/>
                  </a:lnTo>
                  <a:lnTo>
                    <a:pt x="520" y="841"/>
                  </a:lnTo>
                  <a:lnTo>
                    <a:pt x="520" y="839"/>
                  </a:lnTo>
                  <a:lnTo>
                    <a:pt x="518" y="839"/>
                  </a:lnTo>
                  <a:lnTo>
                    <a:pt x="516" y="839"/>
                  </a:lnTo>
                  <a:lnTo>
                    <a:pt x="516" y="837"/>
                  </a:lnTo>
                  <a:lnTo>
                    <a:pt x="514" y="835"/>
                  </a:lnTo>
                  <a:lnTo>
                    <a:pt x="514" y="833"/>
                  </a:lnTo>
                  <a:lnTo>
                    <a:pt x="514" y="837"/>
                  </a:lnTo>
                  <a:lnTo>
                    <a:pt x="514" y="841"/>
                  </a:lnTo>
                  <a:lnTo>
                    <a:pt x="516" y="843"/>
                  </a:lnTo>
                  <a:lnTo>
                    <a:pt x="516" y="845"/>
                  </a:lnTo>
                  <a:lnTo>
                    <a:pt x="516" y="847"/>
                  </a:lnTo>
                  <a:lnTo>
                    <a:pt x="516" y="849"/>
                  </a:lnTo>
                  <a:lnTo>
                    <a:pt x="516" y="851"/>
                  </a:lnTo>
                  <a:lnTo>
                    <a:pt x="516" y="853"/>
                  </a:lnTo>
                  <a:lnTo>
                    <a:pt x="516" y="851"/>
                  </a:lnTo>
                  <a:lnTo>
                    <a:pt x="516" y="849"/>
                  </a:lnTo>
                  <a:lnTo>
                    <a:pt x="514" y="849"/>
                  </a:lnTo>
                  <a:lnTo>
                    <a:pt x="514" y="851"/>
                  </a:lnTo>
                  <a:lnTo>
                    <a:pt x="512" y="853"/>
                  </a:lnTo>
                  <a:lnTo>
                    <a:pt x="512" y="855"/>
                  </a:lnTo>
                  <a:lnTo>
                    <a:pt x="512" y="857"/>
                  </a:lnTo>
                  <a:lnTo>
                    <a:pt x="514" y="857"/>
                  </a:lnTo>
                  <a:lnTo>
                    <a:pt x="512" y="859"/>
                  </a:lnTo>
                  <a:lnTo>
                    <a:pt x="510" y="859"/>
                  </a:lnTo>
                  <a:lnTo>
                    <a:pt x="510" y="861"/>
                  </a:lnTo>
                  <a:lnTo>
                    <a:pt x="504" y="863"/>
                  </a:lnTo>
                  <a:lnTo>
                    <a:pt x="504" y="865"/>
                  </a:lnTo>
                  <a:lnTo>
                    <a:pt x="504" y="867"/>
                  </a:lnTo>
                  <a:lnTo>
                    <a:pt x="504" y="869"/>
                  </a:lnTo>
                  <a:lnTo>
                    <a:pt x="504" y="871"/>
                  </a:lnTo>
                  <a:lnTo>
                    <a:pt x="504" y="873"/>
                  </a:lnTo>
                  <a:lnTo>
                    <a:pt x="502" y="873"/>
                  </a:lnTo>
                  <a:lnTo>
                    <a:pt x="500" y="873"/>
                  </a:lnTo>
                  <a:lnTo>
                    <a:pt x="500" y="875"/>
                  </a:lnTo>
                  <a:lnTo>
                    <a:pt x="500" y="877"/>
                  </a:lnTo>
                  <a:lnTo>
                    <a:pt x="502" y="877"/>
                  </a:lnTo>
                  <a:lnTo>
                    <a:pt x="502" y="879"/>
                  </a:lnTo>
                  <a:lnTo>
                    <a:pt x="500" y="879"/>
                  </a:lnTo>
                  <a:lnTo>
                    <a:pt x="500" y="881"/>
                  </a:lnTo>
                  <a:lnTo>
                    <a:pt x="502" y="883"/>
                  </a:lnTo>
                  <a:lnTo>
                    <a:pt x="504" y="883"/>
                  </a:lnTo>
                  <a:lnTo>
                    <a:pt x="504" y="885"/>
                  </a:lnTo>
                  <a:lnTo>
                    <a:pt x="502" y="887"/>
                  </a:lnTo>
                  <a:lnTo>
                    <a:pt x="502" y="889"/>
                  </a:lnTo>
                  <a:lnTo>
                    <a:pt x="500" y="893"/>
                  </a:lnTo>
                  <a:lnTo>
                    <a:pt x="500" y="897"/>
                  </a:lnTo>
                  <a:lnTo>
                    <a:pt x="500" y="899"/>
                  </a:lnTo>
                  <a:lnTo>
                    <a:pt x="498" y="901"/>
                  </a:lnTo>
                  <a:lnTo>
                    <a:pt x="498" y="905"/>
                  </a:lnTo>
                  <a:lnTo>
                    <a:pt x="498" y="907"/>
                  </a:lnTo>
                  <a:lnTo>
                    <a:pt x="496" y="907"/>
                  </a:lnTo>
                  <a:lnTo>
                    <a:pt x="496" y="909"/>
                  </a:lnTo>
                  <a:lnTo>
                    <a:pt x="492" y="913"/>
                  </a:lnTo>
                  <a:lnTo>
                    <a:pt x="488" y="917"/>
                  </a:lnTo>
                  <a:lnTo>
                    <a:pt x="488" y="919"/>
                  </a:lnTo>
                  <a:lnTo>
                    <a:pt x="486" y="919"/>
                  </a:lnTo>
                  <a:lnTo>
                    <a:pt x="486" y="921"/>
                  </a:lnTo>
                  <a:lnTo>
                    <a:pt x="484" y="921"/>
                  </a:lnTo>
                  <a:lnTo>
                    <a:pt x="482" y="921"/>
                  </a:lnTo>
                  <a:lnTo>
                    <a:pt x="482" y="919"/>
                  </a:lnTo>
                  <a:lnTo>
                    <a:pt x="480" y="919"/>
                  </a:lnTo>
                  <a:lnTo>
                    <a:pt x="480" y="917"/>
                  </a:lnTo>
                  <a:lnTo>
                    <a:pt x="480" y="915"/>
                  </a:lnTo>
                  <a:lnTo>
                    <a:pt x="480" y="913"/>
                  </a:lnTo>
                  <a:lnTo>
                    <a:pt x="480" y="911"/>
                  </a:lnTo>
                  <a:lnTo>
                    <a:pt x="480" y="909"/>
                  </a:lnTo>
                  <a:lnTo>
                    <a:pt x="480" y="907"/>
                  </a:lnTo>
                  <a:lnTo>
                    <a:pt x="480" y="905"/>
                  </a:lnTo>
                  <a:lnTo>
                    <a:pt x="482" y="901"/>
                  </a:lnTo>
                  <a:lnTo>
                    <a:pt x="484" y="901"/>
                  </a:lnTo>
                  <a:lnTo>
                    <a:pt x="486" y="899"/>
                  </a:lnTo>
                  <a:lnTo>
                    <a:pt x="486" y="897"/>
                  </a:lnTo>
                  <a:lnTo>
                    <a:pt x="484" y="897"/>
                  </a:lnTo>
                  <a:lnTo>
                    <a:pt x="484" y="895"/>
                  </a:lnTo>
                  <a:lnTo>
                    <a:pt x="482" y="895"/>
                  </a:lnTo>
                  <a:lnTo>
                    <a:pt x="480" y="895"/>
                  </a:lnTo>
                  <a:lnTo>
                    <a:pt x="478" y="893"/>
                  </a:lnTo>
                  <a:lnTo>
                    <a:pt x="478" y="891"/>
                  </a:lnTo>
                  <a:lnTo>
                    <a:pt x="476" y="891"/>
                  </a:lnTo>
                  <a:lnTo>
                    <a:pt x="476" y="889"/>
                  </a:lnTo>
                  <a:lnTo>
                    <a:pt x="474" y="889"/>
                  </a:lnTo>
                  <a:lnTo>
                    <a:pt x="474" y="887"/>
                  </a:lnTo>
                  <a:lnTo>
                    <a:pt x="474" y="885"/>
                  </a:lnTo>
                  <a:lnTo>
                    <a:pt x="472" y="883"/>
                  </a:lnTo>
                  <a:lnTo>
                    <a:pt x="468" y="881"/>
                  </a:lnTo>
                  <a:lnTo>
                    <a:pt x="468" y="879"/>
                  </a:lnTo>
                  <a:lnTo>
                    <a:pt x="464" y="877"/>
                  </a:lnTo>
                  <a:lnTo>
                    <a:pt x="462" y="877"/>
                  </a:lnTo>
                  <a:lnTo>
                    <a:pt x="460" y="875"/>
                  </a:lnTo>
                  <a:lnTo>
                    <a:pt x="458" y="875"/>
                  </a:lnTo>
                  <a:lnTo>
                    <a:pt x="458" y="873"/>
                  </a:lnTo>
                  <a:lnTo>
                    <a:pt x="456" y="873"/>
                  </a:lnTo>
                  <a:lnTo>
                    <a:pt x="456" y="871"/>
                  </a:lnTo>
                  <a:lnTo>
                    <a:pt x="454" y="871"/>
                  </a:lnTo>
                  <a:lnTo>
                    <a:pt x="454" y="869"/>
                  </a:lnTo>
                  <a:lnTo>
                    <a:pt x="452" y="867"/>
                  </a:lnTo>
                  <a:lnTo>
                    <a:pt x="450" y="867"/>
                  </a:lnTo>
                  <a:lnTo>
                    <a:pt x="448" y="867"/>
                  </a:lnTo>
                  <a:lnTo>
                    <a:pt x="446" y="867"/>
                  </a:lnTo>
                  <a:lnTo>
                    <a:pt x="446" y="865"/>
                  </a:lnTo>
                  <a:lnTo>
                    <a:pt x="444" y="865"/>
                  </a:lnTo>
                  <a:lnTo>
                    <a:pt x="444" y="863"/>
                  </a:lnTo>
                  <a:lnTo>
                    <a:pt x="442" y="863"/>
                  </a:lnTo>
                  <a:lnTo>
                    <a:pt x="440" y="863"/>
                  </a:lnTo>
                  <a:lnTo>
                    <a:pt x="438" y="863"/>
                  </a:lnTo>
                  <a:lnTo>
                    <a:pt x="438" y="861"/>
                  </a:lnTo>
                  <a:lnTo>
                    <a:pt x="436" y="859"/>
                  </a:lnTo>
                  <a:lnTo>
                    <a:pt x="436" y="857"/>
                  </a:lnTo>
                  <a:lnTo>
                    <a:pt x="434" y="857"/>
                  </a:lnTo>
                  <a:lnTo>
                    <a:pt x="432" y="855"/>
                  </a:lnTo>
                  <a:lnTo>
                    <a:pt x="432" y="853"/>
                  </a:lnTo>
                  <a:lnTo>
                    <a:pt x="430" y="853"/>
                  </a:lnTo>
                  <a:lnTo>
                    <a:pt x="430" y="855"/>
                  </a:lnTo>
                  <a:lnTo>
                    <a:pt x="428" y="857"/>
                  </a:lnTo>
                  <a:lnTo>
                    <a:pt x="426" y="857"/>
                  </a:lnTo>
                  <a:lnTo>
                    <a:pt x="424" y="857"/>
                  </a:lnTo>
                  <a:lnTo>
                    <a:pt x="422" y="857"/>
                  </a:lnTo>
                  <a:lnTo>
                    <a:pt x="422" y="855"/>
                  </a:lnTo>
                  <a:lnTo>
                    <a:pt x="422" y="853"/>
                  </a:lnTo>
                  <a:lnTo>
                    <a:pt x="420" y="849"/>
                  </a:lnTo>
                  <a:lnTo>
                    <a:pt x="416" y="847"/>
                  </a:lnTo>
                  <a:lnTo>
                    <a:pt x="414" y="845"/>
                  </a:lnTo>
                  <a:lnTo>
                    <a:pt x="412" y="845"/>
                  </a:lnTo>
                  <a:lnTo>
                    <a:pt x="410" y="843"/>
                  </a:lnTo>
                  <a:lnTo>
                    <a:pt x="410" y="841"/>
                  </a:lnTo>
                  <a:lnTo>
                    <a:pt x="408" y="841"/>
                  </a:lnTo>
                  <a:lnTo>
                    <a:pt x="406" y="839"/>
                  </a:lnTo>
                  <a:lnTo>
                    <a:pt x="402" y="837"/>
                  </a:lnTo>
                  <a:lnTo>
                    <a:pt x="402" y="835"/>
                  </a:lnTo>
                  <a:lnTo>
                    <a:pt x="400" y="835"/>
                  </a:lnTo>
                  <a:lnTo>
                    <a:pt x="398" y="835"/>
                  </a:lnTo>
                  <a:lnTo>
                    <a:pt x="396" y="835"/>
                  </a:lnTo>
                  <a:lnTo>
                    <a:pt x="396" y="837"/>
                  </a:lnTo>
                  <a:lnTo>
                    <a:pt x="396" y="839"/>
                  </a:lnTo>
                  <a:lnTo>
                    <a:pt x="396" y="841"/>
                  </a:lnTo>
                  <a:lnTo>
                    <a:pt x="394" y="841"/>
                  </a:lnTo>
                  <a:lnTo>
                    <a:pt x="392" y="841"/>
                  </a:lnTo>
                  <a:lnTo>
                    <a:pt x="392" y="839"/>
                  </a:lnTo>
                  <a:lnTo>
                    <a:pt x="388" y="841"/>
                  </a:lnTo>
                  <a:lnTo>
                    <a:pt x="388" y="839"/>
                  </a:lnTo>
                  <a:lnTo>
                    <a:pt x="386" y="839"/>
                  </a:lnTo>
                  <a:lnTo>
                    <a:pt x="386" y="837"/>
                  </a:lnTo>
                  <a:lnTo>
                    <a:pt x="388" y="837"/>
                  </a:lnTo>
                  <a:lnTo>
                    <a:pt x="390" y="833"/>
                  </a:lnTo>
                  <a:lnTo>
                    <a:pt x="392" y="833"/>
                  </a:lnTo>
                  <a:lnTo>
                    <a:pt x="392" y="831"/>
                  </a:lnTo>
                  <a:lnTo>
                    <a:pt x="390" y="831"/>
                  </a:lnTo>
                  <a:lnTo>
                    <a:pt x="390" y="829"/>
                  </a:lnTo>
                  <a:lnTo>
                    <a:pt x="392" y="829"/>
                  </a:lnTo>
                  <a:lnTo>
                    <a:pt x="392" y="827"/>
                  </a:lnTo>
                  <a:lnTo>
                    <a:pt x="394" y="827"/>
                  </a:lnTo>
                  <a:lnTo>
                    <a:pt x="396" y="827"/>
                  </a:lnTo>
                  <a:lnTo>
                    <a:pt x="396" y="825"/>
                  </a:lnTo>
                  <a:lnTo>
                    <a:pt x="398" y="823"/>
                  </a:lnTo>
                  <a:lnTo>
                    <a:pt x="400" y="821"/>
                  </a:lnTo>
                  <a:lnTo>
                    <a:pt x="402" y="817"/>
                  </a:lnTo>
                  <a:lnTo>
                    <a:pt x="402" y="815"/>
                  </a:lnTo>
                  <a:lnTo>
                    <a:pt x="402" y="813"/>
                  </a:lnTo>
                  <a:lnTo>
                    <a:pt x="404" y="813"/>
                  </a:lnTo>
                  <a:lnTo>
                    <a:pt x="404" y="811"/>
                  </a:lnTo>
                  <a:lnTo>
                    <a:pt x="406" y="811"/>
                  </a:lnTo>
                  <a:lnTo>
                    <a:pt x="406" y="809"/>
                  </a:lnTo>
                  <a:lnTo>
                    <a:pt x="408" y="805"/>
                  </a:lnTo>
                  <a:lnTo>
                    <a:pt x="410" y="803"/>
                  </a:lnTo>
                  <a:lnTo>
                    <a:pt x="412" y="801"/>
                  </a:lnTo>
                  <a:lnTo>
                    <a:pt x="414" y="799"/>
                  </a:lnTo>
                  <a:lnTo>
                    <a:pt x="414" y="797"/>
                  </a:lnTo>
                  <a:lnTo>
                    <a:pt x="416" y="795"/>
                  </a:lnTo>
                  <a:lnTo>
                    <a:pt x="418" y="795"/>
                  </a:lnTo>
                  <a:lnTo>
                    <a:pt x="420" y="795"/>
                  </a:lnTo>
                  <a:lnTo>
                    <a:pt x="420" y="797"/>
                  </a:lnTo>
                  <a:lnTo>
                    <a:pt x="420" y="795"/>
                  </a:lnTo>
                  <a:lnTo>
                    <a:pt x="420" y="793"/>
                  </a:lnTo>
                  <a:lnTo>
                    <a:pt x="418" y="793"/>
                  </a:lnTo>
                  <a:lnTo>
                    <a:pt x="418" y="791"/>
                  </a:lnTo>
                  <a:lnTo>
                    <a:pt x="420" y="791"/>
                  </a:lnTo>
                  <a:lnTo>
                    <a:pt x="420" y="789"/>
                  </a:lnTo>
                  <a:lnTo>
                    <a:pt x="422" y="789"/>
                  </a:lnTo>
                  <a:lnTo>
                    <a:pt x="424" y="789"/>
                  </a:lnTo>
                  <a:lnTo>
                    <a:pt x="426" y="787"/>
                  </a:lnTo>
                  <a:lnTo>
                    <a:pt x="426" y="785"/>
                  </a:lnTo>
                  <a:lnTo>
                    <a:pt x="426" y="783"/>
                  </a:lnTo>
                  <a:lnTo>
                    <a:pt x="428" y="783"/>
                  </a:lnTo>
                  <a:lnTo>
                    <a:pt x="432" y="783"/>
                  </a:lnTo>
                  <a:lnTo>
                    <a:pt x="432" y="781"/>
                  </a:lnTo>
                  <a:lnTo>
                    <a:pt x="432" y="779"/>
                  </a:lnTo>
                  <a:lnTo>
                    <a:pt x="432" y="777"/>
                  </a:lnTo>
                  <a:lnTo>
                    <a:pt x="434" y="775"/>
                  </a:lnTo>
                  <a:lnTo>
                    <a:pt x="436" y="775"/>
                  </a:lnTo>
                  <a:lnTo>
                    <a:pt x="438" y="775"/>
                  </a:lnTo>
                  <a:lnTo>
                    <a:pt x="440" y="773"/>
                  </a:lnTo>
                  <a:lnTo>
                    <a:pt x="442" y="773"/>
                  </a:lnTo>
                  <a:lnTo>
                    <a:pt x="444" y="771"/>
                  </a:lnTo>
                  <a:lnTo>
                    <a:pt x="446" y="771"/>
                  </a:lnTo>
                  <a:lnTo>
                    <a:pt x="446" y="769"/>
                  </a:lnTo>
                  <a:lnTo>
                    <a:pt x="448" y="769"/>
                  </a:lnTo>
                  <a:lnTo>
                    <a:pt x="448" y="767"/>
                  </a:lnTo>
                  <a:lnTo>
                    <a:pt x="450" y="767"/>
                  </a:lnTo>
                  <a:lnTo>
                    <a:pt x="450" y="765"/>
                  </a:lnTo>
                  <a:lnTo>
                    <a:pt x="452" y="765"/>
                  </a:lnTo>
                  <a:lnTo>
                    <a:pt x="454" y="765"/>
                  </a:lnTo>
                  <a:lnTo>
                    <a:pt x="454" y="761"/>
                  </a:lnTo>
                  <a:lnTo>
                    <a:pt x="454" y="759"/>
                  </a:lnTo>
                  <a:lnTo>
                    <a:pt x="456" y="759"/>
                  </a:lnTo>
                  <a:lnTo>
                    <a:pt x="454" y="757"/>
                  </a:lnTo>
                  <a:lnTo>
                    <a:pt x="454" y="755"/>
                  </a:lnTo>
                  <a:lnTo>
                    <a:pt x="454" y="751"/>
                  </a:lnTo>
                  <a:lnTo>
                    <a:pt x="454" y="747"/>
                  </a:lnTo>
                  <a:lnTo>
                    <a:pt x="454" y="745"/>
                  </a:lnTo>
                  <a:lnTo>
                    <a:pt x="454" y="743"/>
                  </a:lnTo>
                  <a:lnTo>
                    <a:pt x="452" y="741"/>
                  </a:lnTo>
                  <a:lnTo>
                    <a:pt x="450" y="737"/>
                  </a:lnTo>
                  <a:lnTo>
                    <a:pt x="450" y="735"/>
                  </a:lnTo>
                  <a:lnTo>
                    <a:pt x="450" y="733"/>
                  </a:lnTo>
                  <a:lnTo>
                    <a:pt x="448" y="731"/>
                  </a:lnTo>
                  <a:lnTo>
                    <a:pt x="448" y="729"/>
                  </a:lnTo>
                  <a:lnTo>
                    <a:pt x="442" y="727"/>
                  </a:lnTo>
                  <a:lnTo>
                    <a:pt x="440" y="727"/>
                  </a:lnTo>
                  <a:lnTo>
                    <a:pt x="438" y="727"/>
                  </a:lnTo>
                  <a:lnTo>
                    <a:pt x="436" y="729"/>
                  </a:lnTo>
                  <a:lnTo>
                    <a:pt x="434" y="729"/>
                  </a:lnTo>
                  <a:lnTo>
                    <a:pt x="432" y="729"/>
                  </a:lnTo>
                  <a:lnTo>
                    <a:pt x="432" y="727"/>
                  </a:lnTo>
                  <a:lnTo>
                    <a:pt x="432" y="725"/>
                  </a:lnTo>
                  <a:lnTo>
                    <a:pt x="432" y="723"/>
                  </a:lnTo>
                  <a:lnTo>
                    <a:pt x="434" y="721"/>
                  </a:lnTo>
                  <a:lnTo>
                    <a:pt x="434" y="717"/>
                  </a:lnTo>
                  <a:lnTo>
                    <a:pt x="434" y="715"/>
                  </a:lnTo>
                  <a:lnTo>
                    <a:pt x="434" y="711"/>
                  </a:lnTo>
                  <a:lnTo>
                    <a:pt x="434" y="709"/>
                  </a:lnTo>
                  <a:lnTo>
                    <a:pt x="436" y="709"/>
                  </a:lnTo>
                  <a:lnTo>
                    <a:pt x="436" y="707"/>
                  </a:lnTo>
                  <a:lnTo>
                    <a:pt x="436" y="705"/>
                  </a:lnTo>
                  <a:lnTo>
                    <a:pt x="436" y="703"/>
                  </a:lnTo>
                  <a:lnTo>
                    <a:pt x="436" y="701"/>
                  </a:lnTo>
                  <a:lnTo>
                    <a:pt x="436" y="699"/>
                  </a:lnTo>
                  <a:lnTo>
                    <a:pt x="436" y="697"/>
                  </a:lnTo>
                  <a:lnTo>
                    <a:pt x="434" y="697"/>
                  </a:lnTo>
                  <a:lnTo>
                    <a:pt x="434" y="695"/>
                  </a:lnTo>
                  <a:lnTo>
                    <a:pt x="436" y="693"/>
                  </a:lnTo>
                  <a:lnTo>
                    <a:pt x="436" y="691"/>
                  </a:lnTo>
                  <a:lnTo>
                    <a:pt x="432" y="689"/>
                  </a:lnTo>
                  <a:lnTo>
                    <a:pt x="432" y="687"/>
                  </a:lnTo>
                  <a:lnTo>
                    <a:pt x="430" y="687"/>
                  </a:lnTo>
                  <a:lnTo>
                    <a:pt x="424" y="689"/>
                  </a:lnTo>
                  <a:lnTo>
                    <a:pt x="424" y="691"/>
                  </a:lnTo>
                  <a:lnTo>
                    <a:pt x="422" y="691"/>
                  </a:lnTo>
                  <a:lnTo>
                    <a:pt x="418" y="691"/>
                  </a:lnTo>
                  <a:lnTo>
                    <a:pt x="414" y="691"/>
                  </a:lnTo>
                  <a:lnTo>
                    <a:pt x="412" y="689"/>
                  </a:lnTo>
                  <a:lnTo>
                    <a:pt x="412" y="687"/>
                  </a:lnTo>
                  <a:lnTo>
                    <a:pt x="412" y="685"/>
                  </a:lnTo>
                  <a:lnTo>
                    <a:pt x="412" y="683"/>
                  </a:lnTo>
                  <a:lnTo>
                    <a:pt x="410" y="683"/>
                  </a:lnTo>
                  <a:lnTo>
                    <a:pt x="410" y="681"/>
                  </a:lnTo>
                  <a:lnTo>
                    <a:pt x="410" y="679"/>
                  </a:lnTo>
                  <a:lnTo>
                    <a:pt x="410" y="677"/>
                  </a:lnTo>
                  <a:lnTo>
                    <a:pt x="408" y="675"/>
                  </a:lnTo>
                  <a:lnTo>
                    <a:pt x="408" y="673"/>
                  </a:lnTo>
                  <a:lnTo>
                    <a:pt x="408" y="671"/>
                  </a:lnTo>
                  <a:lnTo>
                    <a:pt x="408" y="669"/>
                  </a:lnTo>
                  <a:lnTo>
                    <a:pt x="406" y="667"/>
                  </a:lnTo>
                  <a:lnTo>
                    <a:pt x="406" y="663"/>
                  </a:lnTo>
                  <a:lnTo>
                    <a:pt x="406" y="661"/>
                  </a:lnTo>
                  <a:lnTo>
                    <a:pt x="406" y="659"/>
                  </a:lnTo>
                  <a:lnTo>
                    <a:pt x="404" y="659"/>
                  </a:lnTo>
                  <a:lnTo>
                    <a:pt x="404" y="657"/>
                  </a:lnTo>
                  <a:lnTo>
                    <a:pt x="402" y="657"/>
                  </a:lnTo>
                  <a:lnTo>
                    <a:pt x="402" y="655"/>
                  </a:lnTo>
                  <a:lnTo>
                    <a:pt x="402" y="653"/>
                  </a:lnTo>
                  <a:lnTo>
                    <a:pt x="400" y="651"/>
                  </a:lnTo>
                  <a:lnTo>
                    <a:pt x="398" y="651"/>
                  </a:lnTo>
                  <a:lnTo>
                    <a:pt x="396" y="651"/>
                  </a:lnTo>
                  <a:lnTo>
                    <a:pt x="394" y="651"/>
                  </a:lnTo>
                  <a:lnTo>
                    <a:pt x="392" y="651"/>
                  </a:lnTo>
                  <a:lnTo>
                    <a:pt x="390" y="649"/>
                  </a:lnTo>
                  <a:lnTo>
                    <a:pt x="388" y="649"/>
                  </a:lnTo>
                  <a:lnTo>
                    <a:pt x="388" y="647"/>
                  </a:lnTo>
                  <a:lnTo>
                    <a:pt x="388" y="645"/>
                  </a:lnTo>
                  <a:lnTo>
                    <a:pt x="386" y="645"/>
                  </a:lnTo>
                  <a:lnTo>
                    <a:pt x="386" y="647"/>
                  </a:lnTo>
                  <a:lnTo>
                    <a:pt x="384" y="647"/>
                  </a:lnTo>
                  <a:lnTo>
                    <a:pt x="384" y="649"/>
                  </a:lnTo>
                  <a:lnTo>
                    <a:pt x="384" y="651"/>
                  </a:lnTo>
                  <a:lnTo>
                    <a:pt x="384" y="649"/>
                  </a:lnTo>
                  <a:lnTo>
                    <a:pt x="382" y="651"/>
                  </a:lnTo>
                  <a:lnTo>
                    <a:pt x="380" y="651"/>
                  </a:lnTo>
                  <a:lnTo>
                    <a:pt x="378" y="649"/>
                  </a:lnTo>
                  <a:lnTo>
                    <a:pt x="374" y="649"/>
                  </a:lnTo>
                  <a:lnTo>
                    <a:pt x="372" y="649"/>
                  </a:lnTo>
                  <a:lnTo>
                    <a:pt x="370" y="649"/>
                  </a:lnTo>
                  <a:lnTo>
                    <a:pt x="364" y="649"/>
                  </a:lnTo>
                  <a:lnTo>
                    <a:pt x="364" y="647"/>
                  </a:lnTo>
                  <a:lnTo>
                    <a:pt x="360" y="647"/>
                  </a:lnTo>
                  <a:lnTo>
                    <a:pt x="358" y="647"/>
                  </a:lnTo>
                  <a:lnTo>
                    <a:pt x="356" y="647"/>
                  </a:lnTo>
                  <a:lnTo>
                    <a:pt x="356" y="645"/>
                  </a:lnTo>
                  <a:lnTo>
                    <a:pt x="356" y="643"/>
                  </a:lnTo>
                  <a:lnTo>
                    <a:pt x="356" y="639"/>
                  </a:lnTo>
                  <a:lnTo>
                    <a:pt x="356" y="636"/>
                  </a:lnTo>
                  <a:lnTo>
                    <a:pt x="356" y="634"/>
                  </a:lnTo>
                  <a:lnTo>
                    <a:pt x="356" y="632"/>
                  </a:lnTo>
                  <a:lnTo>
                    <a:pt x="356" y="630"/>
                  </a:lnTo>
                  <a:lnTo>
                    <a:pt x="358" y="628"/>
                  </a:lnTo>
                  <a:lnTo>
                    <a:pt x="358" y="620"/>
                  </a:lnTo>
                  <a:lnTo>
                    <a:pt x="356" y="616"/>
                  </a:lnTo>
                  <a:lnTo>
                    <a:pt x="356" y="614"/>
                  </a:lnTo>
                  <a:lnTo>
                    <a:pt x="354" y="612"/>
                  </a:lnTo>
                  <a:lnTo>
                    <a:pt x="354" y="614"/>
                  </a:lnTo>
                  <a:lnTo>
                    <a:pt x="352" y="612"/>
                  </a:lnTo>
                  <a:lnTo>
                    <a:pt x="352" y="610"/>
                  </a:lnTo>
                  <a:lnTo>
                    <a:pt x="350" y="608"/>
                  </a:lnTo>
                  <a:lnTo>
                    <a:pt x="350" y="606"/>
                  </a:lnTo>
                  <a:lnTo>
                    <a:pt x="348" y="604"/>
                  </a:lnTo>
                  <a:lnTo>
                    <a:pt x="348" y="602"/>
                  </a:lnTo>
                  <a:lnTo>
                    <a:pt x="350" y="602"/>
                  </a:lnTo>
                  <a:lnTo>
                    <a:pt x="354" y="598"/>
                  </a:lnTo>
                  <a:lnTo>
                    <a:pt x="348" y="592"/>
                  </a:lnTo>
                  <a:lnTo>
                    <a:pt x="348" y="590"/>
                  </a:lnTo>
                  <a:lnTo>
                    <a:pt x="350" y="584"/>
                  </a:lnTo>
                  <a:lnTo>
                    <a:pt x="352" y="578"/>
                  </a:lnTo>
                  <a:lnTo>
                    <a:pt x="354" y="576"/>
                  </a:lnTo>
                  <a:lnTo>
                    <a:pt x="354" y="574"/>
                  </a:lnTo>
                  <a:lnTo>
                    <a:pt x="356" y="574"/>
                  </a:lnTo>
                  <a:lnTo>
                    <a:pt x="354" y="572"/>
                  </a:lnTo>
                  <a:lnTo>
                    <a:pt x="354" y="570"/>
                  </a:lnTo>
                  <a:lnTo>
                    <a:pt x="356" y="562"/>
                  </a:lnTo>
                  <a:lnTo>
                    <a:pt x="356" y="558"/>
                  </a:lnTo>
                  <a:lnTo>
                    <a:pt x="356" y="556"/>
                  </a:lnTo>
                  <a:lnTo>
                    <a:pt x="358" y="556"/>
                  </a:lnTo>
                  <a:lnTo>
                    <a:pt x="356" y="552"/>
                  </a:lnTo>
                  <a:lnTo>
                    <a:pt x="352" y="546"/>
                  </a:lnTo>
                  <a:lnTo>
                    <a:pt x="352" y="544"/>
                  </a:lnTo>
                  <a:lnTo>
                    <a:pt x="352" y="542"/>
                  </a:lnTo>
                  <a:lnTo>
                    <a:pt x="350" y="542"/>
                  </a:lnTo>
                  <a:lnTo>
                    <a:pt x="352" y="542"/>
                  </a:lnTo>
                  <a:lnTo>
                    <a:pt x="352" y="540"/>
                  </a:lnTo>
                  <a:lnTo>
                    <a:pt x="350" y="540"/>
                  </a:lnTo>
                  <a:lnTo>
                    <a:pt x="348" y="538"/>
                  </a:lnTo>
                  <a:lnTo>
                    <a:pt x="346" y="538"/>
                  </a:lnTo>
                  <a:lnTo>
                    <a:pt x="344" y="538"/>
                  </a:lnTo>
                  <a:lnTo>
                    <a:pt x="344" y="536"/>
                  </a:lnTo>
                  <a:lnTo>
                    <a:pt x="340" y="534"/>
                  </a:lnTo>
                  <a:lnTo>
                    <a:pt x="338" y="534"/>
                  </a:lnTo>
                  <a:lnTo>
                    <a:pt x="338" y="532"/>
                  </a:lnTo>
                  <a:lnTo>
                    <a:pt x="336" y="532"/>
                  </a:lnTo>
                  <a:lnTo>
                    <a:pt x="336" y="530"/>
                  </a:lnTo>
                  <a:lnTo>
                    <a:pt x="336" y="528"/>
                  </a:lnTo>
                  <a:lnTo>
                    <a:pt x="336" y="526"/>
                  </a:lnTo>
                  <a:lnTo>
                    <a:pt x="336" y="524"/>
                  </a:lnTo>
                  <a:lnTo>
                    <a:pt x="336" y="520"/>
                  </a:lnTo>
                  <a:lnTo>
                    <a:pt x="336" y="518"/>
                  </a:lnTo>
                  <a:lnTo>
                    <a:pt x="336" y="516"/>
                  </a:lnTo>
                  <a:lnTo>
                    <a:pt x="336" y="512"/>
                  </a:lnTo>
                  <a:lnTo>
                    <a:pt x="336" y="510"/>
                  </a:lnTo>
                  <a:lnTo>
                    <a:pt x="336" y="512"/>
                  </a:lnTo>
                  <a:lnTo>
                    <a:pt x="334" y="512"/>
                  </a:lnTo>
                  <a:lnTo>
                    <a:pt x="324" y="510"/>
                  </a:lnTo>
                  <a:lnTo>
                    <a:pt x="314" y="510"/>
                  </a:lnTo>
                  <a:lnTo>
                    <a:pt x="312" y="510"/>
                  </a:lnTo>
                  <a:lnTo>
                    <a:pt x="302" y="510"/>
                  </a:lnTo>
                  <a:lnTo>
                    <a:pt x="300" y="510"/>
                  </a:lnTo>
                  <a:lnTo>
                    <a:pt x="298" y="502"/>
                  </a:lnTo>
                  <a:lnTo>
                    <a:pt x="296" y="490"/>
                  </a:lnTo>
                  <a:lnTo>
                    <a:pt x="292" y="484"/>
                  </a:lnTo>
                  <a:lnTo>
                    <a:pt x="288" y="480"/>
                  </a:lnTo>
                  <a:lnTo>
                    <a:pt x="292" y="480"/>
                  </a:lnTo>
                  <a:lnTo>
                    <a:pt x="294" y="480"/>
                  </a:lnTo>
                  <a:lnTo>
                    <a:pt x="294" y="476"/>
                  </a:lnTo>
                  <a:lnTo>
                    <a:pt x="294" y="472"/>
                  </a:lnTo>
                  <a:lnTo>
                    <a:pt x="294" y="470"/>
                  </a:lnTo>
                  <a:lnTo>
                    <a:pt x="292" y="468"/>
                  </a:lnTo>
                  <a:lnTo>
                    <a:pt x="290" y="464"/>
                  </a:lnTo>
                  <a:lnTo>
                    <a:pt x="290" y="462"/>
                  </a:lnTo>
                  <a:lnTo>
                    <a:pt x="288" y="460"/>
                  </a:lnTo>
                  <a:lnTo>
                    <a:pt x="288" y="458"/>
                  </a:lnTo>
                  <a:lnTo>
                    <a:pt x="290" y="458"/>
                  </a:lnTo>
                  <a:lnTo>
                    <a:pt x="290" y="456"/>
                  </a:lnTo>
                  <a:lnTo>
                    <a:pt x="288" y="452"/>
                  </a:lnTo>
                  <a:lnTo>
                    <a:pt x="288" y="450"/>
                  </a:lnTo>
                  <a:lnTo>
                    <a:pt x="286" y="450"/>
                  </a:lnTo>
                  <a:lnTo>
                    <a:pt x="284" y="448"/>
                  </a:lnTo>
                  <a:lnTo>
                    <a:pt x="282" y="448"/>
                  </a:lnTo>
                  <a:lnTo>
                    <a:pt x="280" y="446"/>
                  </a:lnTo>
                  <a:lnTo>
                    <a:pt x="278" y="444"/>
                  </a:lnTo>
                  <a:lnTo>
                    <a:pt x="272" y="444"/>
                  </a:lnTo>
                  <a:lnTo>
                    <a:pt x="268" y="444"/>
                  </a:lnTo>
                  <a:lnTo>
                    <a:pt x="266" y="444"/>
                  </a:lnTo>
                  <a:lnTo>
                    <a:pt x="264" y="444"/>
                  </a:lnTo>
                  <a:lnTo>
                    <a:pt x="262" y="444"/>
                  </a:lnTo>
                  <a:lnTo>
                    <a:pt x="260" y="444"/>
                  </a:lnTo>
                  <a:lnTo>
                    <a:pt x="260" y="442"/>
                  </a:lnTo>
                  <a:lnTo>
                    <a:pt x="258" y="442"/>
                  </a:lnTo>
                  <a:lnTo>
                    <a:pt x="256" y="440"/>
                  </a:lnTo>
                  <a:lnTo>
                    <a:pt x="254" y="438"/>
                  </a:lnTo>
                  <a:lnTo>
                    <a:pt x="254" y="436"/>
                  </a:lnTo>
                  <a:lnTo>
                    <a:pt x="254" y="434"/>
                  </a:lnTo>
                  <a:lnTo>
                    <a:pt x="252" y="434"/>
                  </a:lnTo>
                  <a:lnTo>
                    <a:pt x="250" y="434"/>
                  </a:lnTo>
                  <a:lnTo>
                    <a:pt x="248" y="434"/>
                  </a:lnTo>
                  <a:lnTo>
                    <a:pt x="246" y="434"/>
                  </a:lnTo>
                  <a:lnTo>
                    <a:pt x="242" y="432"/>
                  </a:lnTo>
                  <a:lnTo>
                    <a:pt x="242" y="430"/>
                  </a:lnTo>
                  <a:lnTo>
                    <a:pt x="240" y="430"/>
                  </a:lnTo>
                  <a:lnTo>
                    <a:pt x="240" y="432"/>
                  </a:lnTo>
                  <a:lnTo>
                    <a:pt x="240" y="430"/>
                  </a:lnTo>
                  <a:lnTo>
                    <a:pt x="238" y="428"/>
                  </a:lnTo>
                  <a:lnTo>
                    <a:pt x="236" y="428"/>
                  </a:lnTo>
                  <a:lnTo>
                    <a:pt x="234" y="426"/>
                  </a:lnTo>
                  <a:lnTo>
                    <a:pt x="234" y="424"/>
                  </a:lnTo>
                  <a:lnTo>
                    <a:pt x="234" y="422"/>
                  </a:lnTo>
                  <a:lnTo>
                    <a:pt x="232" y="422"/>
                  </a:lnTo>
                  <a:lnTo>
                    <a:pt x="232" y="424"/>
                  </a:lnTo>
                  <a:lnTo>
                    <a:pt x="230" y="424"/>
                  </a:lnTo>
                  <a:lnTo>
                    <a:pt x="228" y="424"/>
                  </a:lnTo>
                  <a:lnTo>
                    <a:pt x="226" y="422"/>
                  </a:lnTo>
                  <a:lnTo>
                    <a:pt x="226" y="420"/>
                  </a:lnTo>
                  <a:lnTo>
                    <a:pt x="220" y="420"/>
                  </a:lnTo>
                  <a:lnTo>
                    <a:pt x="218" y="420"/>
                  </a:lnTo>
                  <a:lnTo>
                    <a:pt x="216" y="420"/>
                  </a:lnTo>
                  <a:lnTo>
                    <a:pt x="214" y="420"/>
                  </a:lnTo>
                  <a:lnTo>
                    <a:pt x="212" y="420"/>
                  </a:lnTo>
                  <a:lnTo>
                    <a:pt x="210" y="420"/>
                  </a:lnTo>
                  <a:lnTo>
                    <a:pt x="208" y="420"/>
                  </a:lnTo>
                  <a:lnTo>
                    <a:pt x="206" y="420"/>
                  </a:lnTo>
                  <a:lnTo>
                    <a:pt x="204" y="420"/>
                  </a:lnTo>
                  <a:lnTo>
                    <a:pt x="202" y="418"/>
                  </a:lnTo>
                  <a:lnTo>
                    <a:pt x="202" y="414"/>
                  </a:lnTo>
                  <a:lnTo>
                    <a:pt x="200" y="414"/>
                  </a:lnTo>
                  <a:lnTo>
                    <a:pt x="198" y="412"/>
                  </a:lnTo>
                  <a:lnTo>
                    <a:pt x="196" y="412"/>
                  </a:lnTo>
                  <a:lnTo>
                    <a:pt x="196" y="410"/>
                  </a:lnTo>
                  <a:lnTo>
                    <a:pt x="194" y="410"/>
                  </a:lnTo>
                  <a:lnTo>
                    <a:pt x="192" y="410"/>
                  </a:lnTo>
                  <a:lnTo>
                    <a:pt x="192" y="408"/>
                  </a:lnTo>
                  <a:lnTo>
                    <a:pt x="192" y="406"/>
                  </a:lnTo>
                  <a:lnTo>
                    <a:pt x="192" y="404"/>
                  </a:lnTo>
                  <a:lnTo>
                    <a:pt x="192" y="402"/>
                  </a:lnTo>
                  <a:lnTo>
                    <a:pt x="190" y="402"/>
                  </a:lnTo>
                  <a:lnTo>
                    <a:pt x="190" y="404"/>
                  </a:lnTo>
                  <a:lnTo>
                    <a:pt x="190" y="402"/>
                  </a:lnTo>
                  <a:lnTo>
                    <a:pt x="188" y="402"/>
                  </a:lnTo>
                  <a:lnTo>
                    <a:pt x="188" y="400"/>
                  </a:lnTo>
                  <a:lnTo>
                    <a:pt x="190" y="400"/>
                  </a:lnTo>
                  <a:lnTo>
                    <a:pt x="188" y="396"/>
                  </a:lnTo>
                  <a:lnTo>
                    <a:pt x="186" y="396"/>
                  </a:lnTo>
                  <a:lnTo>
                    <a:pt x="186" y="394"/>
                  </a:lnTo>
                  <a:lnTo>
                    <a:pt x="184" y="392"/>
                  </a:lnTo>
                  <a:lnTo>
                    <a:pt x="184" y="390"/>
                  </a:lnTo>
                  <a:lnTo>
                    <a:pt x="184" y="388"/>
                  </a:lnTo>
                  <a:lnTo>
                    <a:pt x="184" y="386"/>
                  </a:lnTo>
                  <a:lnTo>
                    <a:pt x="186" y="384"/>
                  </a:lnTo>
                  <a:lnTo>
                    <a:pt x="186" y="382"/>
                  </a:lnTo>
                  <a:lnTo>
                    <a:pt x="184" y="380"/>
                  </a:lnTo>
                  <a:lnTo>
                    <a:pt x="184" y="378"/>
                  </a:lnTo>
                  <a:lnTo>
                    <a:pt x="182" y="374"/>
                  </a:lnTo>
                  <a:lnTo>
                    <a:pt x="182" y="372"/>
                  </a:lnTo>
                  <a:lnTo>
                    <a:pt x="182" y="370"/>
                  </a:lnTo>
                  <a:lnTo>
                    <a:pt x="184" y="370"/>
                  </a:lnTo>
                  <a:lnTo>
                    <a:pt x="184" y="368"/>
                  </a:lnTo>
                  <a:lnTo>
                    <a:pt x="184" y="366"/>
                  </a:lnTo>
                  <a:lnTo>
                    <a:pt x="184" y="364"/>
                  </a:lnTo>
                  <a:lnTo>
                    <a:pt x="184" y="362"/>
                  </a:lnTo>
                  <a:lnTo>
                    <a:pt x="184" y="360"/>
                  </a:lnTo>
                  <a:lnTo>
                    <a:pt x="184" y="358"/>
                  </a:lnTo>
                  <a:lnTo>
                    <a:pt x="184" y="356"/>
                  </a:lnTo>
                  <a:lnTo>
                    <a:pt x="182" y="354"/>
                  </a:lnTo>
                  <a:lnTo>
                    <a:pt x="180" y="354"/>
                  </a:lnTo>
                  <a:lnTo>
                    <a:pt x="180" y="356"/>
                  </a:lnTo>
                  <a:lnTo>
                    <a:pt x="178" y="358"/>
                  </a:lnTo>
                  <a:lnTo>
                    <a:pt x="174" y="356"/>
                  </a:lnTo>
                  <a:lnTo>
                    <a:pt x="172" y="356"/>
                  </a:lnTo>
                  <a:lnTo>
                    <a:pt x="170" y="356"/>
                  </a:lnTo>
                  <a:lnTo>
                    <a:pt x="168" y="356"/>
                  </a:lnTo>
                  <a:lnTo>
                    <a:pt x="166" y="356"/>
                  </a:lnTo>
                  <a:lnTo>
                    <a:pt x="164" y="356"/>
                  </a:lnTo>
                  <a:lnTo>
                    <a:pt x="160" y="358"/>
                  </a:lnTo>
                  <a:lnTo>
                    <a:pt x="158" y="358"/>
                  </a:lnTo>
                  <a:lnTo>
                    <a:pt x="156" y="358"/>
                  </a:lnTo>
                  <a:lnTo>
                    <a:pt x="156" y="360"/>
                  </a:lnTo>
                  <a:lnTo>
                    <a:pt x="154" y="360"/>
                  </a:lnTo>
                  <a:lnTo>
                    <a:pt x="152" y="362"/>
                  </a:lnTo>
                  <a:lnTo>
                    <a:pt x="150" y="364"/>
                  </a:lnTo>
                  <a:lnTo>
                    <a:pt x="148" y="366"/>
                  </a:lnTo>
                  <a:lnTo>
                    <a:pt x="146" y="368"/>
                  </a:lnTo>
                  <a:lnTo>
                    <a:pt x="144" y="370"/>
                  </a:lnTo>
                  <a:lnTo>
                    <a:pt x="142" y="370"/>
                  </a:lnTo>
                  <a:lnTo>
                    <a:pt x="140" y="372"/>
                  </a:lnTo>
                  <a:lnTo>
                    <a:pt x="138" y="372"/>
                  </a:lnTo>
                  <a:lnTo>
                    <a:pt x="136" y="372"/>
                  </a:lnTo>
                  <a:lnTo>
                    <a:pt x="136" y="374"/>
                  </a:lnTo>
                  <a:lnTo>
                    <a:pt x="136" y="376"/>
                  </a:lnTo>
                  <a:lnTo>
                    <a:pt x="134" y="376"/>
                  </a:lnTo>
                  <a:lnTo>
                    <a:pt x="132" y="376"/>
                  </a:lnTo>
                  <a:lnTo>
                    <a:pt x="128" y="376"/>
                  </a:lnTo>
                  <a:lnTo>
                    <a:pt x="126" y="376"/>
                  </a:lnTo>
                  <a:lnTo>
                    <a:pt x="126" y="378"/>
                  </a:lnTo>
                  <a:lnTo>
                    <a:pt x="124" y="382"/>
                  </a:lnTo>
                  <a:lnTo>
                    <a:pt x="124" y="384"/>
                  </a:lnTo>
                  <a:lnTo>
                    <a:pt x="122" y="384"/>
                  </a:lnTo>
                  <a:lnTo>
                    <a:pt x="120" y="384"/>
                  </a:lnTo>
                  <a:lnTo>
                    <a:pt x="118" y="386"/>
                  </a:lnTo>
                  <a:lnTo>
                    <a:pt x="116" y="386"/>
                  </a:lnTo>
                  <a:lnTo>
                    <a:pt x="116" y="388"/>
                  </a:lnTo>
                  <a:lnTo>
                    <a:pt x="114" y="388"/>
                  </a:lnTo>
                  <a:lnTo>
                    <a:pt x="112" y="388"/>
                  </a:lnTo>
                  <a:lnTo>
                    <a:pt x="110" y="384"/>
                  </a:lnTo>
                  <a:lnTo>
                    <a:pt x="106" y="384"/>
                  </a:lnTo>
                  <a:lnTo>
                    <a:pt x="102" y="382"/>
                  </a:lnTo>
                  <a:lnTo>
                    <a:pt x="98" y="382"/>
                  </a:lnTo>
                  <a:lnTo>
                    <a:pt x="96" y="382"/>
                  </a:lnTo>
                  <a:lnTo>
                    <a:pt x="94" y="384"/>
                  </a:lnTo>
                  <a:lnTo>
                    <a:pt x="94" y="382"/>
                  </a:lnTo>
                  <a:lnTo>
                    <a:pt x="92" y="382"/>
                  </a:lnTo>
                  <a:lnTo>
                    <a:pt x="90" y="382"/>
                  </a:lnTo>
                  <a:lnTo>
                    <a:pt x="88" y="382"/>
                  </a:lnTo>
                  <a:lnTo>
                    <a:pt x="86" y="384"/>
                  </a:lnTo>
                  <a:lnTo>
                    <a:pt x="84" y="384"/>
                  </a:lnTo>
                  <a:lnTo>
                    <a:pt x="84" y="386"/>
                  </a:lnTo>
                  <a:lnTo>
                    <a:pt x="82" y="386"/>
                  </a:lnTo>
                  <a:lnTo>
                    <a:pt x="80" y="386"/>
                  </a:lnTo>
                  <a:lnTo>
                    <a:pt x="78" y="384"/>
                  </a:lnTo>
                  <a:lnTo>
                    <a:pt x="78" y="382"/>
                  </a:lnTo>
                  <a:lnTo>
                    <a:pt x="76" y="382"/>
                  </a:lnTo>
                  <a:lnTo>
                    <a:pt x="76" y="384"/>
                  </a:lnTo>
                  <a:lnTo>
                    <a:pt x="74" y="384"/>
                  </a:lnTo>
                  <a:lnTo>
                    <a:pt x="74" y="382"/>
                  </a:lnTo>
                  <a:lnTo>
                    <a:pt x="74" y="378"/>
                  </a:lnTo>
                  <a:lnTo>
                    <a:pt x="74" y="374"/>
                  </a:lnTo>
                  <a:lnTo>
                    <a:pt x="74" y="370"/>
                  </a:lnTo>
                  <a:lnTo>
                    <a:pt x="74" y="366"/>
                  </a:lnTo>
                  <a:lnTo>
                    <a:pt x="72" y="364"/>
                  </a:lnTo>
                  <a:lnTo>
                    <a:pt x="72" y="360"/>
                  </a:lnTo>
                  <a:lnTo>
                    <a:pt x="72" y="358"/>
                  </a:lnTo>
                  <a:lnTo>
                    <a:pt x="72" y="356"/>
                  </a:lnTo>
                  <a:lnTo>
                    <a:pt x="74" y="356"/>
                  </a:lnTo>
                  <a:lnTo>
                    <a:pt x="74" y="352"/>
                  </a:lnTo>
                  <a:lnTo>
                    <a:pt x="72" y="350"/>
                  </a:lnTo>
                  <a:lnTo>
                    <a:pt x="74" y="350"/>
                  </a:lnTo>
                  <a:lnTo>
                    <a:pt x="74" y="348"/>
                  </a:lnTo>
                  <a:lnTo>
                    <a:pt x="72" y="348"/>
                  </a:lnTo>
                  <a:lnTo>
                    <a:pt x="70" y="352"/>
                  </a:lnTo>
                  <a:lnTo>
                    <a:pt x="68" y="352"/>
                  </a:lnTo>
                  <a:lnTo>
                    <a:pt x="66" y="354"/>
                  </a:lnTo>
                  <a:lnTo>
                    <a:pt x="66" y="356"/>
                  </a:lnTo>
                  <a:lnTo>
                    <a:pt x="64" y="356"/>
                  </a:lnTo>
                  <a:lnTo>
                    <a:pt x="64" y="358"/>
                  </a:lnTo>
                  <a:lnTo>
                    <a:pt x="62" y="358"/>
                  </a:lnTo>
                  <a:lnTo>
                    <a:pt x="62" y="360"/>
                  </a:lnTo>
                  <a:lnTo>
                    <a:pt x="60" y="360"/>
                  </a:lnTo>
                  <a:lnTo>
                    <a:pt x="58" y="362"/>
                  </a:lnTo>
                  <a:lnTo>
                    <a:pt x="56" y="362"/>
                  </a:lnTo>
                  <a:lnTo>
                    <a:pt x="54" y="362"/>
                  </a:lnTo>
                  <a:lnTo>
                    <a:pt x="50" y="362"/>
                  </a:lnTo>
                  <a:lnTo>
                    <a:pt x="46" y="362"/>
                  </a:lnTo>
                  <a:lnTo>
                    <a:pt x="44" y="362"/>
                  </a:lnTo>
                  <a:lnTo>
                    <a:pt x="42" y="362"/>
                  </a:lnTo>
                  <a:lnTo>
                    <a:pt x="42" y="360"/>
                  </a:lnTo>
                  <a:lnTo>
                    <a:pt x="42" y="358"/>
                  </a:lnTo>
                  <a:lnTo>
                    <a:pt x="42" y="356"/>
                  </a:lnTo>
                  <a:lnTo>
                    <a:pt x="40" y="356"/>
                  </a:lnTo>
                  <a:lnTo>
                    <a:pt x="38" y="356"/>
                  </a:lnTo>
                  <a:lnTo>
                    <a:pt x="38" y="354"/>
                  </a:lnTo>
                  <a:lnTo>
                    <a:pt x="40" y="354"/>
                  </a:lnTo>
                  <a:lnTo>
                    <a:pt x="40" y="352"/>
                  </a:lnTo>
                  <a:lnTo>
                    <a:pt x="38" y="350"/>
                  </a:lnTo>
                  <a:lnTo>
                    <a:pt x="36" y="348"/>
                  </a:lnTo>
                  <a:lnTo>
                    <a:pt x="32" y="348"/>
                  </a:lnTo>
                  <a:lnTo>
                    <a:pt x="28" y="346"/>
                  </a:lnTo>
                  <a:lnTo>
                    <a:pt x="26" y="346"/>
                  </a:lnTo>
                  <a:lnTo>
                    <a:pt x="24" y="346"/>
                  </a:lnTo>
                  <a:lnTo>
                    <a:pt x="18" y="346"/>
                  </a:lnTo>
                  <a:lnTo>
                    <a:pt x="20" y="346"/>
                  </a:lnTo>
                  <a:lnTo>
                    <a:pt x="20" y="344"/>
                  </a:lnTo>
                  <a:lnTo>
                    <a:pt x="22" y="342"/>
                  </a:lnTo>
                  <a:lnTo>
                    <a:pt x="24" y="340"/>
                  </a:lnTo>
                  <a:lnTo>
                    <a:pt x="24" y="338"/>
                  </a:lnTo>
                  <a:lnTo>
                    <a:pt x="24" y="336"/>
                  </a:lnTo>
                  <a:lnTo>
                    <a:pt x="22" y="336"/>
                  </a:lnTo>
                  <a:lnTo>
                    <a:pt x="22" y="334"/>
                  </a:lnTo>
                  <a:lnTo>
                    <a:pt x="20" y="334"/>
                  </a:lnTo>
                  <a:lnTo>
                    <a:pt x="20" y="332"/>
                  </a:lnTo>
                  <a:lnTo>
                    <a:pt x="18" y="330"/>
                  </a:lnTo>
                  <a:lnTo>
                    <a:pt x="16" y="328"/>
                  </a:lnTo>
                  <a:lnTo>
                    <a:pt x="14" y="328"/>
                  </a:lnTo>
                  <a:lnTo>
                    <a:pt x="14" y="326"/>
                  </a:lnTo>
                  <a:lnTo>
                    <a:pt x="12" y="324"/>
                  </a:lnTo>
                  <a:lnTo>
                    <a:pt x="10" y="324"/>
                  </a:lnTo>
                  <a:lnTo>
                    <a:pt x="10" y="322"/>
                  </a:lnTo>
                  <a:lnTo>
                    <a:pt x="10" y="320"/>
                  </a:lnTo>
                  <a:lnTo>
                    <a:pt x="8" y="318"/>
                  </a:lnTo>
                  <a:lnTo>
                    <a:pt x="8" y="316"/>
                  </a:lnTo>
                  <a:lnTo>
                    <a:pt x="8" y="314"/>
                  </a:lnTo>
                  <a:lnTo>
                    <a:pt x="6" y="314"/>
                  </a:lnTo>
                  <a:lnTo>
                    <a:pt x="4" y="314"/>
                  </a:lnTo>
                  <a:lnTo>
                    <a:pt x="4" y="312"/>
                  </a:lnTo>
                  <a:lnTo>
                    <a:pt x="4" y="310"/>
                  </a:lnTo>
                  <a:lnTo>
                    <a:pt x="4" y="312"/>
                  </a:lnTo>
                  <a:lnTo>
                    <a:pt x="6" y="312"/>
                  </a:lnTo>
                  <a:lnTo>
                    <a:pt x="6" y="310"/>
                  </a:lnTo>
                  <a:lnTo>
                    <a:pt x="6" y="308"/>
                  </a:lnTo>
                  <a:lnTo>
                    <a:pt x="4" y="308"/>
                  </a:lnTo>
                  <a:lnTo>
                    <a:pt x="2" y="308"/>
                  </a:lnTo>
                  <a:lnTo>
                    <a:pt x="2" y="306"/>
                  </a:lnTo>
                  <a:lnTo>
                    <a:pt x="0" y="304"/>
                  </a:lnTo>
                  <a:lnTo>
                    <a:pt x="0" y="302"/>
                  </a:lnTo>
                  <a:lnTo>
                    <a:pt x="0" y="300"/>
                  </a:lnTo>
                  <a:lnTo>
                    <a:pt x="0" y="298"/>
                  </a:lnTo>
                  <a:lnTo>
                    <a:pt x="4" y="298"/>
                  </a:lnTo>
                  <a:lnTo>
                    <a:pt x="6" y="298"/>
                  </a:lnTo>
                  <a:lnTo>
                    <a:pt x="6" y="296"/>
                  </a:lnTo>
                  <a:lnTo>
                    <a:pt x="4" y="294"/>
                  </a:lnTo>
                  <a:lnTo>
                    <a:pt x="4" y="292"/>
                  </a:lnTo>
                  <a:lnTo>
                    <a:pt x="2" y="292"/>
                  </a:lnTo>
                  <a:lnTo>
                    <a:pt x="4" y="286"/>
                  </a:lnTo>
                  <a:lnTo>
                    <a:pt x="6" y="284"/>
                  </a:lnTo>
                  <a:lnTo>
                    <a:pt x="8" y="284"/>
                  </a:lnTo>
                  <a:lnTo>
                    <a:pt x="8" y="282"/>
                  </a:lnTo>
                  <a:lnTo>
                    <a:pt x="12" y="280"/>
                  </a:lnTo>
                  <a:lnTo>
                    <a:pt x="12" y="278"/>
                  </a:lnTo>
                  <a:lnTo>
                    <a:pt x="14" y="278"/>
                  </a:lnTo>
                  <a:lnTo>
                    <a:pt x="14" y="280"/>
                  </a:lnTo>
                  <a:lnTo>
                    <a:pt x="16" y="278"/>
                  </a:lnTo>
                  <a:lnTo>
                    <a:pt x="16" y="276"/>
                  </a:lnTo>
                  <a:lnTo>
                    <a:pt x="18" y="276"/>
                  </a:lnTo>
                  <a:lnTo>
                    <a:pt x="16" y="276"/>
                  </a:lnTo>
                  <a:lnTo>
                    <a:pt x="16" y="272"/>
                  </a:lnTo>
                  <a:lnTo>
                    <a:pt x="14" y="270"/>
                  </a:lnTo>
                  <a:lnTo>
                    <a:pt x="14" y="268"/>
                  </a:lnTo>
                  <a:lnTo>
                    <a:pt x="16" y="264"/>
                  </a:lnTo>
                  <a:lnTo>
                    <a:pt x="18" y="262"/>
                  </a:lnTo>
                  <a:lnTo>
                    <a:pt x="20" y="260"/>
                  </a:lnTo>
                  <a:lnTo>
                    <a:pt x="20" y="258"/>
                  </a:lnTo>
                  <a:lnTo>
                    <a:pt x="20" y="256"/>
                  </a:lnTo>
                  <a:lnTo>
                    <a:pt x="20" y="254"/>
                  </a:lnTo>
                  <a:lnTo>
                    <a:pt x="20" y="250"/>
                  </a:lnTo>
                  <a:lnTo>
                    <a:pt x="20" y="246"/>
                  </a:lnTo>
                  <a:lnTo>
                    <a:pt x="22" y="246"/>
                  </a:lnTo>
                  <a:lnTo>
                    <a:pt x="24" y="244"/>
                  </a:lnTo>
                  <a:lnTo>
                    <a:pt x="26" y="242"/>
                  </a:lnTo>
                  <a:lnTo>
                    <a:pt x="30" y="240"/>
                  </a:lnTo>
                  <a:lnTo>
                    <a:pt x="32" y="240"/>
                  </a:lnTo>
                  <a:lnTo>
                    <a:pt x="32" y="238"/>
                  </a:lnTo>
                  <a:lnTo>
                    <a:pt x="32" y="236"/>
                  </a:lnTo>
                  <a:lnTo>
                    <a:pt x="34" y="236"/>
                  </a:lnTo>
                  <a:lnTo>
                    <a:pt x="38" y="234"/>
                  </a:lnTo>
                  <a:lnTo>
                    <a:pt x="40" y="232"/>
                  </a:lnTo>
                  <a:lnTo>
                    <a:pt x="42" y="230"/>
                  </a:lnTo>
                  <a:lnTo>
                    <a:pt x="46" y="230"/>
                  </a:lnTo>
                  <a:lnTo>
                    <a:pt x="48" y="230"/>
                  </a:lnTo>
                  <a:lnTo>
                    <a:pt x="52" y="228"/>
                  </a:lnTo>
                  <a:lnTo>
                    <a:pt x="54" y="228"/>
                  </a:lnTo>
                  <a:lnTo>
                    <a:pt x="56" y="228"/>
                  </a:lnTo>
                  <a:lnTo>
                    <a:pt x="58" y="228"/>
                  </a:lnTo>
                  <a:lnTo>
                    <a:pt x="60" y="228"/>
                  </a:lnTo>
                  <a:lnTo>
                    <a:pt x="62" y="226"/>
                  </a:lnTo>
                  <a:lnTo>
                    <a:pt x="62" y="224"/>
                  </a:lnTo>
                  <a:lnTo>
                    <a:pt x="64" y="224"/>
                  </a:lnTo>
                  <a:lnTo>
                    <a:pt x="68" y="224"/>
                  </a:lnTo>
                  <a:lnTo>
                    <a:pt x="70" y="224"/>
                  </a:lnTo>
                  <a:lnTo>
                    <a:pt x="72" y="222"/>
                  </a:lnTo>
                  <a:lnTo>
                    <a:pt x="74" y="222"/>
                  </a:lnTo>
                  <a:lnTo>
                    <a:pt x="74" y="224"/>
                  </a:lnTo>
                  <a:lnTo>
                    <a:pt x="74" y="226"/>
                  </a:lnTo>
                  <a:lnTo>
                    <a:pt x="76" y="226"/>
                  </a:lnTo>
                  <a:lnTo>
                    <a:pt x="76" y="228"/>
                  </a:lnTo>
                  <a:lnTo>
                    <a:pt x="80" y="228"/>
                  </a:lnTo>
                  <a:lnTo>
                    <a:pt x="82" y="228"/>
                  </a:lnTo>
                  <a:lnTo>
                    <a:pt x="82" y="226"/>
                  </a:lnTo>
                  <a:lnTo>
                    <a:pt x="82" y="224"/>
                  </a:lnTo>
                  <a:lnTo>
                    <a:pt x="84" y="218"/>
                  </a:lnTo>
                  <a:lnTo>
                    <a:pt x="84" y="206"/>
                  </a:lnTo>
                  <a:lnTo>
                    <a:pt x="88" y="184"/>
                  </a:lnTo>
                  <a:lnTo>
                    <a:pt x="88" y="182"/>
                  </a:lnTo>
                  <a:lnTo>
                    <a:pt x="88" y="180"/>
                  </a:lnTo>
                  <a:lnTo>
                    <a:pt x="90" y="170"/>
                  </a:lnTo>
                  <a:lnTo>
                    <a:pt x="92" y="160"/>
                  </a:lnTo>
                  <a:lnTo>
                    <a:pt x="92" y="158"/>
                  </a:lnTo>
                  <a:lnTo>
                    <a:pt x="94" y="156"/>
                  </a:lnTo>
                  <a:lnTo>
                    <a:pt x="92" y="154"/>
                  </a:lnTo>
                  <a:lnTo>
                    <a:pt x="92" y="150"/>
                  </a:lnTo>
                  <a:lnTo>
                    <a:pt x="92" y="148"/>
                  </a:lnTo>
                  <a:lnTo>
                    <a:pt x="92" y="146"/>
                  </a:lnTo>
                  <a:lnTo>
                    <a:pt x="90" y="146"/>
                  </a:lnTo>
                  <a:lnTo>
                    <a:pt x="88" y="142"/>
                  </a:lnTo>
                  <a:lnTo>
                    <a:pt x="88" y="140"/>
                  </a:lnTo>
                  <a:lnTo>
                    <a:pt x="88" y="138"/>
                  </a:lnTo>
                  <a:lnTo>
                    <a:pt x="88" y="136"/>
                  </a:lnTo>
                  <a:lnTo>
                    <a:pt x="86" y="134"/>
                  </a:lnTo>
                  <a:lnTo>
                    <a:pt x="82" y="132"/>
                  </a:lnTo>
                  <a:lnTo>
                    <a:pt x="80" y="132"/>
                  </a:lnTo>
                  <a:lnTo>
                    <a:pt x="80" y="130"/>
                  </a:lnTo>
                  <a:lnTo>
                    <a:pt x="78" y="128"/>
                  </a:lnTo>
                  <a:lnTo>
                    <a:pt x="78" y="124"/>
                  </a:lnTo>
                  <a:lnTo>
                    <a:pt x="78" y="122"/>
                  </a:lnTo>
                  <a:lnTo>
                    <a:pt x="78" y="118"/>
                  </a:lnTo>
                  <a:lnTo>
                    <a:pt x="78" y="116"/>
                  </a:lnTo>
                  <a:lnTo>
                    <a:pt x="78" y="112"/>
                  </a:lnTo>
                  <a:lnTo>
                    <a:pt x="78" y="110"/>
                  </a:lnTo>
                  <a:lnTo>
                    <a:pt x="80" y="110"/>
                  </a:lnTo>
                  <a:lnTo>
                    <a:pt x="82" y="110"/>
                  </a:lnTo>
                  <a:lnTo>
                    <a:pt x="84" y="110"/>
                  </a:lnTo>
                  <a:lnTo>
                    <a:pt x="86" y="108"/>
                  </a:lnTo>
                  <a:lnTo>
                    <a:pt x="90" y="106"/>
                  </a:lnTo>
                  <a:lnTo>
                    <a:pt x="92" y="106"/>
                  </a:lnTo>
                  <a:lnTo>
                    <a:pt x="94" y="108"/>
                  </a:lnTo>
                  <a:lnTo>
                    <a:pt x="96" y="110"/>
                  </a:lnTo>
                  <a:lnTo>
                    <a:pt x="96" y="108"/>
                  </a:lnTo>
                  <a:lnTo>
                    <a:pt x="96" y="106"/>
                  </a:lnTo>
                  <a:lnTo>
                    <a:pt x="96" y="104"/>
                  </a:lnTo>
                  <a:lnTo>
                    <a:pt x="96" y="100"/>
                  </a:lnTo>
                  <a:lnTo>
                    <a:pt x="94" y="98"/>
                  </a:lnTo>
                  <a:lnTo>
                    <a:pt x="94" y="100"/>
                  </a:lnTo>
                  <a:lnTo>
                    <a:pt x="92" y="100"/>
                  </a:lnTo>
                  <a:lnTo>
                    <a:pt x="88" y="98"/>
                  </a:lnTo>
                  <a:lnTo>
                    <a:pt x="86" y="98"/>
                  </a:lnTo>
                  <a:lnTo>
                    <a:pt x="84" y="98"/>
                  </a:lnTo>
                  <a:lnTo>
                    <a:pt x="84" y="84"/>
                  </a:lnTo>
                  <a:lnTo>
                    <a:pt x="86" y="84"/>
                  </a:lnTo>
                  <a:lnTo>
                    <a:pt x="90" y="84"/>
                  </a:lnTo>
                  <a:lnTo>
                    <a:pt x="92" y="84"/>
                  </a:lnTo>
                  <a:lnTo>
                    <a:pt x="94" y="84"/>
                  </a:lnTo>
                  <a:lnTo>
                    <a:pt x="96" y="84"/>
                  </a:lnTo>
                  <a:lnTo>
                    <a:pt x="98" y="84"/>
                  </a:lnTo>
                  <a:lnTo>
                    <a:pt x="104" y="84"/>
                  </a:lnTo>
                  <a:lnTo>
                    <a:pt x="118" y="84"/>
                  </a:lnTo>
                  <a:lnTo>
                    <a:pt x="116" y="84"/>
                  </a:lnTo>
                  <a:lnTo>
                    <a:pt x="116" y="82"/>
                  </a:lnTo>
                  <a:lnTo>
                    <a:pt x="116" y="80"/>
                  </a:lnTo>
                  <a:lnTo>
                    <a:pt x="118" y="78"/>
                  </a:lnTo>
                  <a:lnTo>
                    <a:pt x="120" y="80"/>
                  </a:lnTo>
                  <a:lnTo>
                    <a:pt x="120" y="82"/>
                  </a:lnTo>
                  <a:lnTo>
                    <a:pt x="120" y="84"/>
                  </a:lnTo>
                  <a:lnTo>
                    <a:pt x="122" y="84"/>
                  </a:lnTo>
                  <a:lnTo>
                    <a:pt x="124" y="84"/>
                  </a:lnTo>
                  <a:lnTo>
                    <a:pt x="126" y="84"/>
                  </a:lnTo>
                  <a:lnTo>
                    <a:pt x="126" y="82"/>
                  </a:lnTo>
                  <a:lnTo>
                    <a:pt x="128" y="80"/>
                  </a:lnTo>
                  <a:lnTo>
                    <a:pt x="128" y="78"/>
                  </a:lnTo>
                  <a:lnTo>
                    <a:pt x="130" y="76"/>
                  </a:lnTo>
                  <a:lnTo>
                    <a:pt x="132" y="76"/>
                  </a:lnTo>
                  <a:lnTo>
                    <a:pt x="132" y="74"/>
                  </a:lnTo>
                  <a:lnTo>
                    <a:pt x="134" y="74"/>
                  </a:lnTo>
                  <a:lnTo>
                    <a:pt x="136" y="74"/>
                  </a:lnTo>
                  <a:lnTo>
                    <a:pt x="136" y="76"/>
                  </a:lnTo>
                  <a:lnTo>
                    <a:pt x="138" y="78"/>
                  </a:lnTo>
                  <a:lnTo>
                    <a:pt x="138" y="80"/>
                  </a:lnTo>
                  <a:lnTo>
                    <a:pt x="140" y="82"/>
                  </a:lnTo>
                  <a:lnTo>
                    <a:pt x="140" y="84"/>
                  </a:lnTo>
                  <a:lnTo>
                    <a:pt x="142" y="84"/>
                  </a:lnTo>
                  <a:lnTo>
                    <a:pt x="142" y="86"/>
                  </a:lnTo>
                  <a:lnTo>
                    <a:pt x="142" y="88"/>
                  </a:lnTo>
                  <a:lnTo>
                    <a:pt x="142" y="90"/>
                  </a:lnTo>
                  <a:lnTo>
                    <a:pt x="142" y="92"/>
                  </a:lnTo>
                  <a:lnTo>
                    <a:pt x="142" y="94"/>
                  </a:lnTo>
                  <a:lnTo>
                    <a:pt x="142" y="96"/>
                  </a:lnTo>
                  <a:lnTo>
                    <a:pt x="144" y="94"/>
                  </a:lnTo>
                  <a:lnTo>
                    <a:pt x="146" y="96"/>
                  </a:lnTo>
                  <a:lnTo>
                    <a:pt x="156" y="106"/>
                  </a:lnTo>
                  <a:lnTo>
                    <a:pt x="160" y="106"/>
                  </a:lnTo>
                  <a:lnTo>
                    <a:pt x="162" y="106"/>
                  </a:lnTo>
                  <a:lnTo>
                    <a:pt x="164" y="106"/>
                  </a:lnTo>
                  <a:lnTo>
                    <a:pt x="164" y="104"/>
                  </a:lnTo>
                  <a:lnTo>
                    <a:pt x="166" y="102"/>
                  </a:lnTo>
                  <a:lnTo>
                    <a:pt x="168" y="100"/>
                  </a:lnTo>
                  <a:lnTo>
                    <a:pt x="170" y="100"/>
                  </a:lnTo>
                  <a:lnTo>
                    <a:pt x="172" y="100"/>
                  </a:lnTo>
                  <a:lnTo>
                    <a:pt x="172" y="102"/>
                  </a:lnTo>
                  <a:lnTo>
                    <a:pt x="174" y="102"/>
                  </a:lnTo>
                  <a:lnTo>
                    <a:pt x="174" y="104"/>
                  </a:lnTo>
                  <a:lnTo>
                    <a:pt x="172" y="106"/>
                  </a:lnTo>
                  <a:lnTo>
                    <a:pt x="172" y="108"/>
                  </a:lnTo>
                  <a:lnTo>
                    <a:pt x="172" y="110"/>
                  </a:lnTo>
                  <a:lnTo>
                    <a:pt x="174" y="108"/>
                  </a:lnTo>
                  <a:lnTo>
                    <a:pt x="176" y="106"/>
                  </a:lnTo>
                  <a:lnTo>
                    <a:pt x="176" y="104"/>
                  </a:lnTo>
                  <a:lnTo>
                    <a:pt x="178" y="102"/>
                  </a:lnTo>
                  <a:lnTo>
                    <a:pt x="180" y="102"/>
                  </a:lnTo>
                  <a:lnTo>
                    <a:pt x="180" y="100"/>
                  </a:lnTo>
                  <a:lnTo>
                    <a:pt x="182" y="100"/>
                  </a:lnTo>
                  <a:lnTo>
                    <a:pt x="182" y="98"/>
                  </a:lnTo>
                  <a:lnTo>
                    <a:pt x="182" y="96"/>
                  </a:lnTo>
                  <a:lnTo>
                    <a:pt x="184" y="96"/>
                  </a:lnTo>
                  <a:lnTo>
                    <a:pt x="186" y="96"/>
                  </a:lnTo>
                  <a:lnTo>
                    <a:pt x="188" y="94"/>
                  </a:lnTo>
                  <a:lnTo>
                    <a:pt x="190" y="94"/>
                  </a:lnTo>
                  <a:lnTo>
                    <a:pt x="192" y="94"/>
                  </a:lnTo>
                  <a:lnTo>
                    <a:pt x="192" y="92"/>
                  </a:lnTo>
                  <a:lnTo>
                    <a:pt x="192" y="90"/>
                  </a:lnTo>
                  <a:lnTo>
                    <a:pt x="196" y="88"/>
                  </a:lnTo>
                  <a:lnTo>
                    <a:pt x="198" y="88"/>
                  </a:lnTo>
                  <a:lnTo>
                    <a:pt x="202" y="86"/>
                  </a:lnTo>
                  <a:lnTo>
                    <a:pt x="202" y="84"/>
                  </a:lnTo>
                  <a:lnTo>
                    <a:pt x="204" y="82"/>
                  </a:lnTo>
                  <a:lnTo>
                    <a:pt x="204" y="80"/>
                  </a:lnTo>
                  <a:lnTo>
                    <a:pt x="204" y="78"/>
                  </a:lnTo>
                  <a:lnTo>
                    <a:pt x="206" y="78"/>
                  </a:lnTo>
                  <a:lnTo>
                    <a:pt x="208" y="78"/>
                  </a:lnTo>
                  <a:lnTo>
                    <a:pt x="210" y="78"/>
                  </a:lnTo>
                  <a:lnTo>
                    <a:pt x="212" y="76"/>
                  </a:lnTo>
                  <a:lnTo>
                    <a:pt x="214" y="76"/>
                  </a:lnTo>
                  <a:lnTo>
                    <a:pt x="214" y="74"/>
                  </a:lnTo>
                  <a:lnTo>
                    <a:pt x="216" y="74"/>
                  </a:lnTo>
                  <a:lnTo>
                    <a:pt x="218" y="74"/>
                  </a:lnTo>
                  <a:lnTo>
                    <a:pt x="218" y="72"/>
                  </a:lnTo>
                  <a:lnTo>
                    <a:pt x="218" y="68"/>
                  </a:lnTo>
                  <a:lnTo>
                    <a:pt x="214" y="68"/>
                  </a:lnTo>
                  <a:lnTo>
                    <a:pt x="210" y="68"/>
                  </a:lnTo>
                  <a:lnTo>
                    <a:pt x="208" y="68"/>
                  </a:lnTo>
                  <a:lnTo>
                    <a:pt x="204" y="66"/>
                  </a:lnTo>
                  <a:lnTo>
                    <a:pt x="204" y="64"/>
                  </a:lnTo>
                  <a:lnTo>
                    <a:pt x="204" y="62"/>
                  </a:lnTo>
                  <a:lnTo>
                    <a:pt x="204" y="60"/>
                  </a:lnTo>
                  <a:lnTo>
                    <a:pt x="204" y="58"/>
                  </a:lnTo>
                  <a:lnTo>
                    <a:pt x="202" y="54"/>
                  </a:lnTo>
                  <a:lnTo>
                    <a:pt x="202" y="52"/>
                  </a:lnTo>
                  <a:lnTo>
                    <a:pt x="200" y="48"/>
                  </a:lnTo>
                  <a:lnTo>
                    <a:pt x="200" y="44"/>
                  </a:lnTo>
                  <a:lnTo>
                    <a:pt x="200" y="42"/>
                  </a:lnTo>
                  <a:lnTo>
                    <a:pt x="200" y="40"/>
                  </a:lnTo>
                  <a:lnTo>
                    <a:pt x="202" y="40"/>
                  </a:lnTo>
                  <a:lnTo>
                    <a:pt x="202" y="38"/>
                  </a:lnTo>
                  <a:lnTo>
                    <a:pt x="200" y="38"/>
                  </a:lnTo>
                  <a:lnTo>
                    <a:pt x="198" y="36"/>
                  </a:lnTo>
                  <a:lnTo>
                    <a:pt x="196" y="36"/>
                  </a:lnTo>
                  <a:lnTo>
                    <a:pt x="194" y="34"/>
                  </a:lnTo>
                  <a:lnTo>
                    <a:pt x="192" y="32"/>
                  </a:lnTo>
                  <a:lnTo>
                    <a:pt x="192" y="30"/>
                  </a:lnTo>
                  <a:lnTo>
                    <a:pt x="192" y="28"/>
                  </a:lnTo>
                  <a:lnTo>
                    <a:pt x="192" y="26"/>
                  </a:lnTo>
                  <a:lnTo>
                    <a:pt x="190" y="26"/>
                  </a:lnTo>
                  <a:lnTo>
                    <a:pt x="190" y="24"/>
                  </a:lnTo>
                  <a:lnTo>
                    <a:pt x="192" y="24"/>
                  </a:lnTo>
                  <a:lnTo>
                    <a:pt x="192" y="26"/>
                  </a:lnTo>
                  <a:lnTo>
                    <a:pt x="192" y="28"/>
                  </a:lnTo>
                  <a:lnTo>
                    <a:pt x="194" y="28"/>
                  </a:lnTo>
                  <a:lnTo>
                    <a:pt x="196" y="28"/>
                  </a:lnTo>
                  <a:lnTo>
                    <a:pt x="196" y="26"/>
                  </a:lnTo>
                  <a:lnTo>
                    <a:pt x="198" y="26"/>
                  </a:lnTo>
                  <a:lnTo>
                    <a:pt x="200" y="26"/>
                  </a:lnTo>
                  <a:lnTo>
                    <a:pt x="202" y="28"/>
                  </a:lnTo>
                  <a:lnTo>
                    <a:pt x="204" y="28"/>
                  </a:lnTo>
                  <a:lnTo>
                    <a:pt x="204" y="30"/>
                  </a:lnTo>
                  <a:lnTo>
                    <a:pt x="204" y="32"/>
                  </a:lnTo>
                  <a:lnTo>
                    <a:pt x="204" y="34"/>
                  </a:lnTo>
                  <a:lnTo>
                    <a:pt x="206" y="34"/>
                  </a:lnTo>
                  <a:lnTo>
                    <a:pt x="206" y="32"/>
                  </a:lnTo>
                  <a:lnTo>
                    <a:pt x="208" y="32"/>
                  </a:lnTo>
                  <a:lnTo>
                    <a:pt x="212" y="32"/>
                  </a:lnTo>
                  <a:lnTo>
                    <a:pt x="214" y="32"/>
                  </a:lnTo>
                  <a:lnTo>
                    <a:pt x="214" y="34"/>
                  </a:lnTo>
                  <a:lnTo>
                    <a:pt x="216" y="34"/>
                  </a:lnTo>
                  <a:lnTo>
                    <a:pt x="218" y="34"/>
                  </a:lnTo>
                  <a:lnTo>
                    <a:pt x="218" y="32"/>
                  </a:lnTo>
                  <a:lnTo>
                    <a:pt x="220" y="32"/>
                  </a:lnTo>
                  <a:lnTo>
                    <a:pt x="222" y="32"/>
                  </a:lnTo>
                  <a:lnTo>
                    <a:pt x="222" y="34"/>
                  </a:lnTo>
                  <a:lnTo>
                    <a:pt x="224" y="36"/>
                  </a:lnTo>
                  <a:lnTo>
                    <a:pt x="226" y="38"/>
                  </a:lnTo>
                  <a:lnTo>
                    <a:pt x="228" y="38"/>
                  </a:lnTo>
                  <a:lnTo>
                    <a:pt x="228" y="40"/>
                  </a:lnTo>
                  <a:lnTo>
                    <a:pt x="230" y="40"/>
                  </a:lnTo>
                  <a:lnTo>
                    <a:pt x="232" y="38"/>
                  </a:lnTo>
                  <a:lnTo>
                    <a:pt x="232" y="36"/>
                  </a:lnTo>
                  <a:lnTo>
                    <a:pt x="232" y="34"/>
                  </a:lnTo>
                  <a:lnTo>
                    <a:pt x="232" y="32"/>
                  </a:lnTo>
                  <a:lnTo>
                    <a:pt x="232" y="30"/>
                  </a:lnTo>
                  <a:lnTo>
                    <a:pt x="234" y="30"/>
                  </a:lnTo>
                  <a:lnTo>
                    <a:pt x="236" y="30"/>
                  </a:lnTo>
                  <a:lnTo>
                    <a:pt x="238" y="28"/>
                  </a:lnTo>
                  <a:lnTo>
                    <a:pt x="240" y="26"/>
                  </a:lnTo>
                  <a:lnTo>
                    <a:pt x="240" y="28"/>
                  </a:lnTo>
                  <a:lnTo>
                    <a:pt x="242" y="28"/>
                  </a:lnTo>
                  <a:lnTo>
                    <a:pt x="244" y="28"/>
                  </a:lnTo>
                  <a:lnTo>
                    <a:pt x="246" y="28"/>
                  </a:lnTo>
                  <a:lnTo>
                    <a:pt x="246" y="26"/>
                  </a:lnTo>
                  <a:lnTo>
                    <a:pt x="248" y="26"/>
                  </a:lnTo>
                  <a:lnTo>
                    <a:pt x="250" y="26"/>
                  </a:lnTo>
                  <a:lnTo>
                    <a:pt x="252" y="26"/>
                  </a:lnTo>
                  <a:lnTo>
                    <a:pt x="252" y="24"/>
                  </a:lnTo>
                  <a:lnTo>
                    <a:pt x="254" y="24"/>
                  </a:lnTo>
                  <a:lnTo>
                    <a:pt x="256" y="24"/>
                  </a:lnTo>
                  <a:lnTo>
                    <a:pt x="258" y="24"/>
                  </a:lnTo>
                  <a:lnTo>
                    <a:pt x="258" y="22"/>
                  </a:lnTo>
                  <a:lnTo>
                    <a:pt x="258" y="20"/>
                  </a:lnTo>
                  <a:lnTo>
                    <a:pt x="262" y="18"/>
                  </a:lnTo>
                  <a:lnTo>
                    <a:pt x="266" y="18"/>
                  </a:lnTo>
                  <a:lnTo>
                    <a:pt x="268" y="18"/>
                  </a:lnTo>
                  <a:lnTo>
                    <a:pt x="270" y="18"/>
                  </a:lnTo>
                  <a:lnTo>
                    <a:pt x="270" y="16"/>
                  </a:lnTo>
                  <a:lnTo>
                    <a:pt x="270" y="14"/>
                  </a:lnTo>
                  <a:lnTo>
                    <a:pt x="272" y="14"/>
                  </a:lnTo>
                  <a:lnTo>
                    <a:pt x="272" y="12"/>
                  </a:lnTo>
                  <a:lnTo>
                    <a:pt x="274" y="12"/>
                  </a:lnTo>
                  <a:lnTo>
                    <a:pt x="276" y="12"/>
                  </a:lnTo>
                  <a:lnTo>
                    <a:pt x="276" y="10"/>
                  </a:lnTo>
                  <a:lnTo>
                    <a:pt x="278" y="8"/>
                  </a:lnTo>
                  <a:lnTo>
                    <a:pt x="278" y="6"/>
                  </a:lnTo>
                  <a:lnTo>
                    <a:pt x="278" y="2"/>
                  </a:lnTo>
                  <a:lnTo>
                    <a:pt x="276" y="2"/>
                  </a:lnTo>
                  <a:lnTo>
                    <a:pt x="276" y="0"/>
                  </a:lnTo>
                  <a:lnTo>
                    <a:pt x="278" y="0"/>
                  </a:lnTo>
                  <a:lnTo>
                    <a:pt x="278" y="2"/>
                  </a:lnTo>
                  <a:lnTo>
                    <a:pt x="280" y="2"/>
                  </a:lnTo>
                  <a:lnTo>
                    <a:pt x="284" y="0"/>
                  </a:lnTo>
                  <a:lnTo>
                    <a:pt x="286" y="0"/>
                  </a:lnTo>
                  <a:lnTo>
                    <a:pt x="288" y="0"/>
                  </a:lnTo>
                  <a:lnTo>
                    <a:pt x="288" y="2"/>
                  </a:lnTo>
                  <a:lnTo>
                    <a:pt x="288" y="4"/>
                  </a:lnTo>
                  <a:lnTo>
                    <a:pt x="290" y="6"/>
                  </a:lnTo>
                  <a:lnTo>
                    <a:pt x="288" y="10"/>
                  </a:lnTo>
                  <a:lnTo>
                    <a:pt x="288" y="12"/>
                  </a:lnTo>
                  <a:lnTo>
                    <a:pt x="288" y="14"/>
                  </a:lnTo>
                  <a:lnTo>
                    <a:pt x="288" y="16"/>
                  </a:lnTo>
                  <a:lnTo>
                    <a:pt x="288" y="18"/>
                  </a:lnTo>
                  <a:lnTo>
                    <a:pt x="290" y="18"/>
                  </a:lnTo>
                  <a:lnTo>
                    <a:pt x="294" y="20"/>
                  </a:lnTo>
                  <a:lnTo>
                    <a:pt x="296" y="20"/>
                  </a:lnTo>
                  <a:lnTo>
                    <a:pt x="296" y="22"/>
                  </a:lnTo>
                  <a:lnTo>
                    <a:pt x="294" y="24"/>
                  </a:lnTo>
                  <a:lnTo>
                    <a:pt x="294" y="26"/>
                  </a:lnTo>
                  <a:lnTo>
                    <a:pt x="298" y="30"/>
                  </a:lnTo>
                  <a:lnTo>
                    <a:pt x="298" y="32"/>
                  </a:lnTo>
                  <a:lnTo>
                    <a:pt x="296" y="36"/>
                  </a:lnTo>
                  <a:lnTo>
                    <a:pt x="292" y="38"/>
                  </a:lnTo>
                  <a:lnTo>
                    <a:pt x="292" y="40"/>
                  </a:lnTo>
                  <a:lnTo>
                    <a:pt x="292" y="44"/>
                  </a:lnTo>
                  <a:lnTo>
                    <a:pt x="292" y="46"/>
                  </a:lnTo>
                  <a:lnTo>
                    <a:pt x="290" y="46"/>
                  </a:lnTo>
                  <a:lnTo>
                    <a:pt x="290" y="48"/>
                  </a:lnTo>
                  <a:lnTo>
                    <a:pt x="288" y="52"/>
                  </a:lnTo>
                  <a:lnTo>
                    <a:pt x="288" y="56"/>
                  </a:lnTo>
                  <a:lnTo>
                    <a:pt x="288" y="60"/>
                  </a:lnTo>
                  <a:lnTo>
                    <a:pt x="288" y="62"/>
                  </a:lnTo>
                  <a:lnTo>
                    <a:pt x="290" y="64"/>
                  </a:lnTo>
                  <a:lnTo>
                    <a:pt x="290" y="66"/>
                  </a:lnTo>
                  <a:lnTo>
                    <a:pt x="290" y="68"/>
                  </a:lnTo>
                  <a:lnTo>
                    <a:pt x="290" y="70"/>
                  </a:lnTo>
                  <a:lnTo>
                    <a:pt x="292" y="70"/>
                  </a:lnTo>
                  <a:lnTo>
                    <a:pt x="294" y="70"/>
                  </a:lnTo>
                  <a:lnTo>
                    <a:pt x="294" y="72"/>
                  </a:lnTo>
                  <a:lnTo>
                    <a:pt x="294" y="76"/>
                  </a:lnTo>
                  <a:lnTo>
                    <a:pt x="292" y="80"/>
                  </a:lnTo>
                  <a:lnTo>
                    <a:pt x="292" y="82"/>
                  </a:lnTo>
                  <a:lnTo>
                    <a:pt x="294" y="82"/>
                  </a:lnTo>
                  <a:lnTo>
                    <a:pt x="296" y="82"/>
                  </a:lnTo>
                  <a:lnTo>
                    <a:pt x="294" y="82"/>
                  </a:lnTo>
                  <a:lnTo>
                    <a:pt x="294" y="84"/>
                  </a:lnTo>
                  <a:lnTo>
                    <a:pt x="296" y="84"/>
                  </a:lnTo>
                  <a:lnTo>
                    <a:pt x="298" y="84"/>
                  </a:lnTo>
                  <a:lnTo>
                    <a:pt x="300" y="86"/>
                  </a:lnTo>
                  <a:lnTo>
                    <a:pt x="304" y="90"/>
                  </a:lnTo>
                  <a:lnTo>
                    <a:pt x="304" y="92"/>
                  </a:lnTo>
                  <a:lnTo>
                    <a:pt x="306" y="92"/>
                  </a:lnTo>
                  <a:lnTo>
                    <a:pt x="310" y="92"/>
                  </a:lnTo>
                  <a:lnTo>
                    <a:pt x="310" y="94"/>
                  </a:lnTo>
                  <a:lnTo>
                    <a:pt x="312" y="94"/>
                  </a:lnTo>
                  <a:lnTo>
                    <a:pt x="312" y="96"/>
                  </a:lnTo>
                  <a:lnTo>
                    <a:pt x="314" y="96"/>
                  </a:lnTo>
                  <a:lnTo>
                    <a:pt x="314" y="94"/>
                  </a:lnTo>
                  <a:lnTo>
                    <a:pt x="316" y="94"/>
                  </a:lnTo>
                  <a:lnTo>
                    <a:pt x="318" y="94"/>
                  </a:lnTo>
                  <a:lnTo>
                    <a:pt x="320" y="94"/>
                  </a:lnTo>
                  <a:lnTo>
                    <a:pt x="320" y="92"/>
                  </a:lnTo>
                  <a:lnTo>
                    <a:pt x="320" y="90"/>
                  </a:lnTo>
                  <a:lnTo>
                    <a:pt x="322" y="88"/>
                  </a:lnTo>
                  <a:lnTo>
                    <a:pt x="324" y="86"/>
                  </a:lnTo>
                  <a:lnTo>
                    <a:pt x="326" y="86"/>
                  </a:lnTo>
                  <a:lnTo>
                    <a:pt x="328" y="88"/>
                  </a:lnTo>
                  <a:lnTo>
                    <a:pt x="330" y="88"/>
                  </a:lnTo>
                  <a:lnTo>
                    <a:pt x="332" y="86"/>
                  </a:lnTo>
                  <a:lnTo>
                    <a:pt x="334" y="84"/>
                  </a:lnTo>
                  <a:lnTo>
                    <a:pt x="336" y="84"/>
                  </a:lnTo>
                  <a:lnTo>
                    <a:pt x="338" y="84"/>
                  </a:lnTo>
                  <a:lnTo>
                    <a:pt x="340" y="84"/>
                  </a:lnTo>
                  <a:lnTo>
                    <a:pt x="340" y="82"/>
                  </a:lnTo>
                  <a:lnTo>
                    <a:pt x="342" y="82"/>
                  </a:lnTo>
                  <a:lnTo>
                    <a:pt x="342" y="80"/>
                  </a:lnTo>
                  <a:lnTo>
                    <a:pt x="344" y="78"/>
                  </a:lnTo>
                  <a:lnTo>
                    <a:pt x="346" y="78"/>
                  </a:lnTo>
                  <a:lnTo>
                    <a:pt x="346" y="80"/>
                  </a:lnTo>
                  <a:lnTo>
                    <a:pt x="346" y="78"/>
                  </a:lnTo>
                  <a:lnTo>
                    <a:pt x="348" y="78"/>
                  </a:lnTo>
                  <a:lnTo>
                    <a:pt x="350" y="78"/>
                  </a:lnTo>
                  <a:lnTo>
                    <a:pt x="350" y="80"/>
                  </a:lnTo>
                  <a:lnTo>
                    <a:pt x="354" y="80"/>
                  </a:lnTo>
                  <a:lnTo>
                    <a:pt x="356" y="80"/>
                  </a:lnTo>
                  <a:lnTo>
                    <a:pt x="358" y="80"/>
                  </a:lnTo>
                  <a:lnTo>
                    <a:pt x="360" y="80"/>
                  </a:lnTo>
                  <a:lnTo>
                    <a:pt x="362" y="80"/>
                  </a:lnTo>
                  <a:lnTo>
                    <a:pt x="364" y="80"/>
                  </a:lnTo>
                  <a:lnTo>
                    <a:pt x="366" y="80"/>
                  </a:lnTo>
                  <a:lnTo>
                    <a:pt x="368" y="80"/>
                  </a:lnTo>
                  <a:lnTo>
                    <a:pt x="370" y="82"/>
                  </a:lnTo>
                  <a:lnTo>
                    <a:pt x="372" y="82"/>
                  </a:lnTo>
                  <a:lnTo>
                    <a:pt x="374" y="82"/>
                  </a:lnTo>
                  <a:lnTo>
                    <a:pt x="374" y="80"/>
                  </a:lnTo>
                  <a:lnTo>
                    <a:pt x="374" y="76"/>
                  </a:lnTo>
                  <a:lnTo>
                    <a:pt x="372" y="72"/>
                  </a:lnTo>
                  <a:lnTo>
                    <a:pt x="370" y="72"/>
                  </a:lnTo>
                  <a:lnTo>
                    <a:pt x="370" y="68"/>
                  </a:lnTo>
                  <a:lnTo>
                    <a:pt x="372" y="66"/>
                  </a:lnTo>
                  <a:lnTo>
                    <a:pt x="372" y="64"/>
                  </a:lnTo>
                  <a:lnTo>
                    <a:pt x="374" y="64"/>
                  </a:lnTo>
                  <a:lnTo>
                    <a:pt x="374" y="66"/>
                  </a:lnTo>
                  <a:lnTo>
                    <a:pt x="376" y="66"/>
                  </a:lnTo>
                  <a:lnTo>
                    <a:pt x="378" y="68"/>
                  </a:lnTo>
                  <a:lnTo>
                    <a:pt x="380" y="68"/>
                  </a:lnTo>
                  <a:lnTo>
                    <a:pt x="384" y="66"/>
                  </a:lnTo>
                  <a:lnTo>
                    <a:pt x="390" y="64"/>
                  </a:lnTo>
                  <a:lnTo>
                    <a:pt x="394" y="64"/>
                  </a:lnTo>
                  <a:lnTo>
                    <a:pt x="396" y="66"/>
                  </a:lnTo>
                  <a:lnTo>
                    <a:pt x="396" y="68"/>
                  </a:lnTo>
                  <a:lnTo>
                    <a:pt x="396" y="66"/>
                  </a:lnTo>
                  <a:lnTo>
                    <a:pt x="398" y="66"/>
                  </a:lnTo>
                  <a:lnTo>
                    <a:pt x="400" y="66"/>
                  </a:lnTo>
                  <a:lnTo>
                    <a:pt x="400" y="68"/>
                  </a:lnTo>
                  <a:lnTo>
                    <a:pt x="398" y="68"/>
                  </a:lnTo>
                  <a:lnTo>
                    <a:pt x="398" y="70"/>
                  </a:lnTo>
                  <a:lnTo>
                    <a:pt x="400" y="70"/>
                  </a:lnTo>
                  <a:lnTo>
                    <a:pt x="402" y="70"/>
                  </a:lnTo>
                  <a:lnTo>
                    <a:pt x="402" y="72"/>
                  </a:lnTo>
                  <a:lnTo>
                    <a:pt x="404" y="72"/>
                  </a:lnTo>
                  <a:lnTo>
                    <a:pt x="406" y="74"/>
                  </a:lnTo>
                  <a:lnTo>
                    <a:pt x="408" y="74"/>
                  </a:lnTo>
                  <a:lnTo>
                    <a:pt x="412" y="74"/>
                  </a:lnTo>
                  <a:lnTo>
                    <a:pt x="416" y="72"/>
                  </a:lnTo>
                  <a:lnTo>
                    <a:pt x="416" y="70"/>
                  </a:lnTo>
                  <a:lnTo>
                    <a:pt x="418" y="70"/>
                  </a:lnTo>
                  <a:lnTo>
                    <a:pt x="418" y="68"/>
                  </a:lnTo>
                  <a:lnTo>
                    <a:pt x="420" y="68"/>
                  </a:lnTo>
                  <a:lnTo>
                    <a:pt x="420" y="70"/>
                  </a:lnTo>
                  <a:lnTo>
                    <a:pt x="424" y="72"/>
                  </a:lnTo>
                  <a:lnTo>
                    <a:pt x="426" y="72"/>
                  </a:lnTo>
                  <a:lnTo>
                    <a:pt x="428" y="70"/>
                  </a:lnTo>
                  <a:lnTo>
                    <a:pt x="428" y="68"/>
                  </a:lnTo>
                  <a:lnTo>
                    <a:pt x="428" y="70"/>
                  </a:lnTo>
                  <a:lnTo>
                    <a:pt x="430" y="70"/>
                  </a:lnTo>
                  <a:lnTo>
                    <a:pt x="430" y="72"/>
                  </a:lnTo>
                  <a:lnTo>
                    <a:pt x="432" y="72"/>
                  </a:lnTo>
                  <a:lnTo>
                    <a:pt x="432" y="74"/>
                  </a:lnTo>
                  <a:lnTo>
                    <a:pt x="434" y="74"/>
                  </a:lnTo>
                  <a:lnTo>
                    <a:pt x="436" y="72"/>
                  </a:lnTo>
                  <a:lnTo>
                    <a:pt x="438" y="70"/>
                  </a:lnTo>
                  <a:lnTo>
                    <a:pt x="440" y="68"/>
                  </a:lnTo>
                  <a:lnTo>
                    <a:pt x="442" y="66"/>
                  </a:lnTo>
                  <a:lnTo>
                    <a:pt x="444" y="66"/>
                  </a:lnTo>
                  <a:lnTo>
                    <a:pt x="444" y="64"/>
                  </a:lnTo>
                  <a:lnTo>
                    <a:pt x="444" y="62"/>
                  </a:lnTo>
                  <a:lnTo>
                    <a:pt x="444" y="60"/>
                  </a:lnTo>
                  <a:lnTo>
                    <a:pt x="446" y="58"/>
                  </a:lnTo>
                  <a:lnTo>
                    <a:pt x="446" y="54"/>
                  </a:lnTo>
                  <a:lnTo>
                    <a:pt x="448" y="54"/>
                  </a:lnTo>
                  <a:lnTo>
                    <a:pt x="448" y="52"/>
                  </a:lnTo>
                  <a:lnTo>
                    <a:pt x="448" y="50"/>
                  </a:lnTo>
                  <a:lnTo>
                    <a:pt x="450" y="48"/>
                  </a:lnTo>
                  <a:lnTo>
                    <a:pt x="450" y="46"/>
                  </a:lnTo>
                  <a:lnTo>
                    <a:pt x="450" y="48"/>
                  </a:lnTo>
                  <a:lnTo>
                    <a:pt x="450" y="46"/>
                  </a:lnTo>
                  <a:lnTo>
                    <a:pt x="452" y="46"/>
                  </a:lnTo>
                  <a:lnTo>
                    <a:pt x="452" y="44"/>
                  </a:lnTo>
                  <a:lnTo>
                    <a:pt x="454" y="42"/>
                  </a:lnTo>
                  <a:lnTo>
                    <a:pt x="456" y="38"/>
                  </a:lnTo>
                  <a:lnTo>
                    <a:pt x="456" y="36"/>
                  </a:lnTo>
                  <a:lnTo>
                    <a:pt x="458" y="36"/>
                  </a:lnTo>
                  <a:lnTo>
                    <a:pt x="460" y="34"/>
                  </a:lnTo>
                  <a:lnTo>
                    <a:pt x="460" y="32"/>
                  </a:lnTo>
                  <a:lnTo>
                    <a:pt x="462" y="30"/>
                  </a:lnTo>
                  <a:lnTo>
                    <a:pt x="464" y="30"/>
                  </a:lnTo>
                  <a:lnTo>
                    <a:pt x="464" y="28"/>
                  </a:lnTo>
                  <a:lnTo>
                    <a:pt x="466" y="26"/>
                  </a:lnTo>
                  <a:lnTo>
                    <a:pt x="468" y="28"/>
                  </a:lnTo>
                  <a:lnTo>
                    <a:pt x="468" y="30"/>
                  </a:lnTo>
                  <a:lnTo>
                    <a:pt x="468" y="32"/>
                  </a:lnTo>
                  <a:lnTo>
                    <a:pt x="468" y="30"/>
                  </a:lnTo>
                  <a:lnTo>
                    <a:pt x="468" y="28"/>
                  </a:lnTo>
                  <a:lnTo>
                    <a:pt x="466" y="28"/>
                  </a:lnTo>
                  <a:lnTo>
                    <a:pt x="466" y="24"/>
                  </a:lnTo>
                  <a:lnTo>
                    <a:pt x="466" y="22"/>
                  </a:lnTo>
                  <a:lnTo>
                    <a:pt x="466" y="20"/>
                  </a:lnTo>
                  <a:lnTo>
                    <a:pt x="470" y="24"/>
                  </a:lnTo>
                  <a:lnTo>
                    <a:pt x="472" y="24"/>
                  </a:lnTo>
                  <a:lnTo>
                    <a:pt x="472" y="26"/>
                  </a:lnTo>
                  <a:lnTo>
                    <a:pt x="474" y="28"/>
                  </a:lnTo>
                  <a:lnTo>
                    <a:pt x="474" y="30"/>
                  </a:lnTo>
                  <a:lnTo>
                    <a:pt x="474" y="34"/>
                  </a:lnTo>
                  <a:lnTo>
                    <a:pt x="476" y="32"/>
                  </a:lnTo>
                  <a:lnTo>
                    <a:pt x="476" y="34"/>
                  </a:lnTo>
                  <a:lnTo>
                    <a:pt x="476" y="36"/>
                  </a:lnTo>
                  <a:lnTo>
                    <a:pt x="476" y="38"/>
                  </a:lnTo>
                  <a:lnTo>
                    <a:pt x="476" y="44"/>
                  </a:lnTo>
                  <a:lnTo>
                    <a:pt x="476" y="46"/>
                  </a:lnTo>
                  <a:lnTo>
                    <a:pt x="478" y="50"/>
                  </a:lnTo>
                  <a:lnTo>
                    <a:pt x="478" y="52"/>
                  </a:lnTo>
                  <a:lnTo>
                    <a:pt x="480" y="56"/>
                  </a:lnTo>
                  <a:lnTo>
                    <a:pt x="480" y="60"/>
                  </a:lnTo>
                  <a:lnTo>
                    <a:pt x="480" y="62"/>
                  </a:lnTo>
                  <a:lnTo>
                    <a:pt x="480" y="66"/>
                  </a:lnTo>
                  <a:lnTo>
                    <a:pt x="482" y="74"/>
                  </a:lnTo>
                  <a:lnTo>
                    <a:pt x="484" y="78"/>
                  </a:lnTo>
                  <a:lnTo>
                    <a:pt x="486" y="80"/>
                  </a:lnTo>
                  <a:lnTo>
                    <a:pt x="486" y="82"/>
                  </a:lnTo>
                  <a:lnTo>
                    <a:pt x="488" y="82"/>
                  </a:lnTo>
                  <a:lnTo>
                    <a:pt x="490" y="82"/>
                  </a:lnTo>
                  <a:lnTo>
                    <a:pt x="492" y="82"/>
                  </a:lnTo>
                  <a:lnTo>
                    <a:pt x="496" y="84"/>
                  </a:lnTo>
                  <a:lnTo>
                    <a:pt x="498" y="84"/>
                  </a:lnTo>
                  <a:lnTo>
                    <a:pt x="500" y="86"/>
                  </a:lnTo>
                  <a:lnTo>
                    <a:pt x="500" y="88"/>
                  </a:lnTo>
                  <a:lnTo>
                    <a:pt x="500" y="90"/>
                  </a:lnTo>
                  <a:lnTo>
                    <a:pt x="500" y="92"/>
                  </a:lnTo>
                  <a:lnTo>
                    <a:pt x="498" y="94"/>
                  </a:lnTo>
                  <a:lnTo>
                    <a:pt x="496" y="94"/>
                  </a:lnTo>
                  <a:lnTo>
                    <a:pt x="494" y="94"/>
                  </a:lnTo>
                  <a:lnTo>
                    <a:pt x="494" y="96"/>
                  </a:lnTo>
                  <a:lnTo>
                    <a:pt x="496" y="96"/>
                  </a:lnTo>
                  <a:lnTo>
                    <a:pt x="496" y="94"/>
                  </a:lnTo>
                  <a:lnTo>
                    <a:pt x="498" y="94"/>
                  </a:lnTo>
                  <a:lnTo>
                    <a:pt x="498" y="96"/>
                  </a:lnTo>
                  <a:lnTo>
                    <a:pt x="498" y="98"/>
                  </a:lnTo>
                  <a:lnTo>
                    <a:pt x="492" y="104"/>
                  </a:lnTo>
                  <a:lnTo>
                    <a:pt x="490" y="106"/>
                  </a:lnTo>
                  <a:lnTo>
                    <a:pt x="490" y="108"/>
                  </a:lnTo>
                  <a:lnTo>
                    <a:pt x="488" y="108"/>
                  </a:lnTo>
                  <a:lnTo>
                    <a:pt x="486" y="108"/>
                  </a:lnTo>
                  <a:lnTo>
                    <a:pt x="486" y="110"/>
                  </a:lnTo>
                  <a:lnTo>
                    <a:pt x="486" y="112"/>
                  </a:lnTo>
                  <a:lnTo>
                    <a:pt x="484" y="114"/>
                  </a:lnTo>
                  <a:lnTo>
                    <a:pt x="484" y="116"/>
                  </a:lnTo>
                  <a:lnTo>
                    <a:pt x="482" y="116"/>
                  </a:lnTo>
                  <a:lnTo>
                    <a:pt x="480" y="120"/>
                  </a:lnTo>
                  <a:lnTo>
                    <a:pt x="478" y="122"/>
                  </a:lnTo>
                  <a:lnTo>
                    <a:pt x="476" y="122"/>
                  </a:lnTo>
                  <a:lnTo>
                    <a:pt x="476" y="124"/>
                  </a:lnTo>
                  <a:lnTo>
                    <a:pt x="476" y="126"/>
                  </a:lnTo>
                  <a:lnTo>
                    <a:pt x="474" y="126"/>
                  </a:lnTo>
                  <a:lnTo>
                    <a:pt x="474" y="128"/>
                  </a:lnTo>
                  <a:lnTo>
                    <a:pt x="472" y="128"/>
                  </a:lnTo>
                  <a:lnTo>
                    <a:pt x="470" y="130"/>
                  </a:lnTo>
                  <a:lnTo>
                    <a:pt x="470" y="132"/>
                  </a:lnTo>
                  <a:lnTo>
                    <a:pt x="468" y="132"/>
                  </a:lnTo>
                  <a:lnTo>
                    <a:pt x="468" y="134"/>
                  </a:lnTo>
                  <a:lnTo>
                    <a:pt x="468" y="136"/>
                  </a:lnTo>
                  <a:lnTo>
                    <a:pt x="466" y="136"/>
                  </a:lnTo>
                  <a:lnTo>
                    <a:pt x="464" y="138"/>
                  </a:lnTo>
                  <a:lnTo>
                    <a:pt x="462" y="142"/>
                  </a:lnTo>
                  <a:lnTo>
                    <a:pt x="462" y="144"/>
                  </a:lnTo>
                  <a:lnTo>
                    <a:pt x="462" y="146"/>
                  </a:lnTo>
                  <a:lnTo>
                    <a:pt x="462" y="148"/>
                  </a:lnTo>
                  <a:lnTo>
                    <a:pt x="458" y="152"/>
                  </a:lnTo>
                  <a:lnTo>
                    <a:pt x="456" y="152"/>
                  </a:lnTo>
                  <a:lnTo>
                    <a:pt x="458" y="154"/>
                  </a:lnTo>
                  <a:lnTo>
                    <a:pt x="458" y="156"/>
                  </a:lnTo>
                  <a:lnTo>
                    <a:pt x="456" y="156"/>
                  </a:lnTo>
                  <a:lnTo>
                    <a:pt x="456" y="158"/>
                  </a:lnTo>
                  <a:lnTo>
                    <a:pt x="454" y="158"/>
                  </a:lnTo>
                  <a:lnTo>
                    <a:pt x="452" y="158"/>
                  </a:lnTo>
                  <a:lnTo>
                    <a:pt x="452" y="156"/>
                  </a:lnTo>
                  <a:lnTo>
                    <a:pt x="450" y="156"/>
                  </a:lnTo>
                  <a:lnTo>
                    <a:pt x="446" y="158"/>
                  </a:lnTo>
                  <a:lnTo>
                    <a:pt x="446" y="160"/>
                  </a:lnTo>
                  <a:lnTo>
                    <a:pt x="444" y="160"/>
                  </a:lnTo>
                  <a:lnTo>
                    <a:pt x="442" y="160"/>
                  </a:lnTo>
                  <a:lnTo>
                    <a:pt x="440" y="162"/>
                  </a:lnTo>
                  <a:lnTo>
                    <a:pt x="444" y="162"/>
                  </a:lnTo>
                  <a:lnTo>
                    <a:pt x="450" y="160"/>
                  </a:lnTo>
                  <a:lnTo>
                    <a:pt x="450" y="162"/>
                  </a:lnTo>
                  <a:lnTo>
                    <a:pt x="450" y="164"/>
                  </a:lnTo>
                  <a:lnTo>
                    <a:pt x="450" y="166"/>
                  </a:lnTo>
                  <a:lnTo>
                    <a:pt x="450" y="164"/>
                  </a:lnTo>
                  <a:lnTo>
                    <a:pt x="452" y="164"/>
                  </a:lnTo>
                  <a:lnTo>
                    <a:pt x="452" y="162"/>
                  </a:lnTo>
                  <a:lnTo>
                    <a:pt x="454" y="164"/>
                  </a:lnTo>
                  <a:lnTo>
                    <a:pt x="454" y="162"/>
                  </a:lnTo>
                  <a:lnTo>
                    <a:pt x="456" y="162"/>
                  </a:lnTo>
                  <a:lnTo>
                    <a:pt x="458" y="162"/>
                  </a:lnTo>
                  <a:lnTo>
                    <a:pt x="458" y="160"/>
                  </a:lnTo>
                  <a:lnTo>
                    <a:pt x="460" y="160"/>
                  </a:lnTo>
                  <a:lnTo>
                    <a:pt x="462" y="158"/>
                  </a:lnTo>
                  <a:lnTo>
                    <a:pt x="464" y="158"/>
                  </a:lnTo>
                  <a:lnTo>
                    <a:pt x="464" y="156"/>
                  </a:lnTo>
                  <a:lnTo>
                    <a:pt x="466" y="156"/>
                  </a:lnTo>
                  <a:lnTo>
                    <a:pt x="468" y="156"/>
                  </a:lnTo>
                  <a:lnTo>
                    <a:pt x="472" y="154"/>
                  </a:lnTo>
                  <a:lnTo>
                    <a:pt x="472" y="152"/>
                  </a:lnTo>
                  <a:lnTo>
                    <a:pt x="472" y="150"/>
                  </a:lnTo>
                  <a:lnTo>
                    <a:pt x="474" y="150"/>
                  </a:lnTo>
                  <a:lnTo>
                    <a:pt x="476" y="150"/>
                  </a:lnTo>
                  <a:lnTo>
                    <a:pt x="476" y="148"/>
                  </a:lnTo>
                  <a:lnTo>
                    <a:pt x="478" y="148"/>
                  </a:lnTo>
                  <a:lnTo>
                    <a:pt x="476" y="146"/>
                  </a:lnTo>
                  <a:lnTo>
                    <a:pt x="478" y="146"/>
                  </a:lnTo>
                  <a:lnTo>
                    <a:pt x="480" y="146"/>
                  </a:lnTo>
                  <a:lnTo>
                    <a:pt x="480" y="152"/>
                  </a:lnTo>
                  <a:lnTo>
                    <a:pt x="480" y="154"/>
                  </a:lnTo>
                  <a:lnTo>
                    <a:pt x="480" y="156"/>
                  </a:lnTo>
                  <a:lnTo>
                    <a:pt x="480" y="158"/>
                  </a:lnTo>
                  <a:lnTo>
                    <a:pt x="480" y="162"/>
                  </a:lnTo>
                  <a:lnTo>
                    <a:pt x="482" y="162"/>
                  </a:lnTo>
                  <a:lnTo>
                    <a:pt x="482" y="164"/>
                  </a:lnTo>
                  <a:lnTo>
                    <a:pt x="482" y="166"/>
                  </a:lnTo>
                  <a:lnTo>
                    <a:pt x="480" y="170"/>
                  </a:lnTo>
                  <a:lnTo>
                    <a:pt x="480" y="168"/>
                  </a:lnTo>
                  <a:lnTo>
                    <a:pt x="478" y="168"/>
                  </a:lnTo>
                  <a:lnTo>
                    <a:pt x="476" y="168"/>
                  </a:lnTo>
                  <a:lnTo>
                    <a:pt x="474" y="168"/>
                  </a:lnTo>
                  <a:lnTo>
                    <a:pt x="472" y="166"/>
                  </a:lnTo>
                  <a:lnTo>
                    <a:pt x="472" y="164"/>
                  </a:lnTo>
                  <a:lnTo>
                    <a:pt x="470" y="164"/>
                  </a:lnTo>
                  <a:lnTo>
                    <a:pt x="468" y="166"/>
                  </a:lnTo>
                  <a:lnTo>
                    <a:pt x="466" y="170"/>
                  </a:lnTo>
                  <a:lnTo>
                    <a:pt x="466" y="172"/>
                  </a:lnTo>
                  <a:lnTo>
                    <a:pt x="466" y="174"/>
                  </a:lnTo>
                  <a:lnTo>
                    <a:pt x="466" y="178"/>
                  </a:lnTo>
                  <a:lnTo>
                    <a:pt x="468" y="178"/>
                  </a:lnTo>
                  <a:lnTo>
                    <a:pt x="468" y="180"/>
                  </a:lnTo>
                  <a:lnTo>
                    <a:pt x="470" y="180"/>
                  </a:lnTo>
                  <a:lnTo>
                    <a:pt x="468" y="180"/>
                  </a:lnTo>
                  <a:lnTo>
                    <a:pt x="468" y="178"/>
                  </a:lnTo>
                  <a:lnTo>
                    <a:pt x="466" y="174"/>
                  </a:lnTo>
                  <a:lnTo>
                    <a:pt x="468" y="174"/>
                  </a:lnTo>
                  <a:lnTo>
                    <a:pt x="470" y="170"/>
                  </a:lnTo>
                  <a:lnTo>
                    <a:pt x="470" y="166"/>
                  </a:lnTo>
                  <a:lnTo>
                    <a:pt x="474" y="168"/>
                  </a:lnTo>
                  <a:lnTo>
                    <a:pt x="474" y="170"/>
                  </a:lnTo>
                  <a:lnTo>
                    <a:pt x="476" y="170"/>
                  </a:lnTo>
                  <a:lnTo>
                    <a:pt x="478" y="172"/>
                  </a:lnTo>
                  <a:lnTo>
                    <a:pt x="478" y="174"/>
                  </a:lnTo>
                  <a:lnTo>
                    <a:pt x="478" y="176"/>
                  </a:lnTo>
                  <a:lnTo>
                    <a:pt x="476" y="176"/>
                  </a:lnTo>
                  <a:lnTo>
                    <a:pt x="476" y="178"/>
                  </a:lnTo>
                  <a:lnTo>
                    <a:pt x="476" y="180"/>
                  </a:lnTo>
                  <a:lnTo>
                    <a:pt x="478" y="180"/>
                  </a:lnTo>
                  <a:lnTo>
                    <a:pt x="478" y="182"/>
                  </a:lnTo>
                  <a:lnTo>
                    <a:pt x="480" y="182"/>
                  </a:lnTo>
                  <a:lnTo>
                    <a:pt x="478" y="180"/>
                  </a:lnTo>
                  <a:lnTo>
                    <a:pt x="478" y="178"/>
                  </a:lnTo>
                  <a:lnTo>
                    <a:pt x="478" y="174"/>
                  </a:lnTo>
                  <a:lnTo>
                    <a:pt x="478" y="172"/>
                  </a:lnTo>
                  <a:lnTo>
                    <a:pt x="480" y="174"/>
                  </a:lnTo>
                  <a:lnTo>
                    <a:pt x="480" y="176"/>
                  </a:lnTo>
                  <a:lnTo>
                    <a:pt x="482" y="178"/>
                  </a:lnTo>
                  <a:lnTo>
                    <a:pt x="482" y="176"/>
                  </a:lnTo>
                  <a:lnTo>
                    <a:pt x="480" y="176"/>
                  </a:lnTo>
                  <a:lnTo>
                    <a:pt x="480" y="174"/>
                  </a:lnTo>
                  <a:lnTo>
                    <a:pt x="480" y="172"/>
                  </a:lnTo>
                  <a:lnTo>
                    <a:pt x="480" y="170"/>
                  </a:lnTo>
                  <a:lnTo>
                    <a:pt x="482" y="168"/>
                  </a:lnTo>
                  <a:lnTo>
                    <a:pt x="484" y="168"/>
                  </a:lnTo>
                  <a:lnTo>
                    <a:pt x="488" y="168"/>
                  </a:lnTo>
                  <a:lnTo>
                    <a:pt x="488" y="170"/>
                  </a:lnTo>
                  <a:lnTo>
                    <a:pt x="486" y="170"/>
                  </a:lnTo>
                  <a:lnTo>
                    <a:pt x="488" y="172"/>
                  </a:lnTo>
                  <a:lnTo>
                    <a:pt x="490" y="170"/>
                  </a:lnTo>
                  <a:lnTo>
                    <a:pt x="492" y="170"/>
                  </a:lnTo>
                  <a:lnTo>
                    <a:pt x="496" y="168"/>
                  </a:lnTo>
                  <a:lnTo>
                    <a:pt x="498" y="168"/>
                  </a:lnTo>
                  <a:lnTo>
                    <a:pt x="500" y="170"/>
                  </a:lnTo>
                  <a:lnTo>
                    <a:pt x="504" y="170"/>
                  </a:lnTo>
                  <a:lnTo>
                    <a:pt x="506" y="170"/>
                  </a:lnTo>
                  <a:lnTo>
                    <a:pt x="506" y="168"/>
                  </a:lnTo>
                  <a:lnTo>
                    <a:pt x="508" y="168"/>
                  </a:lnTo>
                  <a:lnTo>
                    <a:pt x="508" y="166"/>
                  </a:lnTo>
                  <a:lnTo>
                    <a:pt x="510" y="166"/>
                  </a:lnTo>
                  <a:lnTo>
                    <a:pt x="512" y="166"/>
                  </a:lnTo>
                  <a:lnTo>
                    <a:pt x="512" y="168"/>
                  </a:lnTo>
                  <a:lnTo>
                    <a:pt x="510" y="170"/>
                  </a:lnTo>
                  <a:lnTo>
                    <a:pt x="510" y="172"/>
                  </a:lnTo>
                  <a:lnTo>
                    <a:pt x="510" y="176"/>
                  </a:lnTo>
                  <a:lnTo>
                    <a:pt x="508" y="178"/>
                  </a:lnTo>
                  <a:lnTo>
                    <a:pt x="508" y="180"/>
                  </a:lnTo>
                  <a:lnTo>
                    <a:pt x="508" y="182"/>
                  </a:lnTo>
                  <a:lnTo>
                    <a:pt x="508" y="184"/>
                  </a:lnTo>
                  <a:lnTo>
                    <a:pt x="510" y="184"/>
                  </a:lnTo>
                  <a:lnTo>
                    <a:pt x="510" y="182"/>
                  </a:lnTo>
                  <a:lnTo>
                    <a:pt x="510" y="180"/>
                  </a:lnTo>
                  <a:lnTo>
                    <a:pt x="510" y="178"/>
                  </a:lnTo>
                  <a:lnTo>
                    <a:pt x="512" y="178"/>
                  </a:lnTo>
                  <a:lnTo>
                    <a:pt x="512" y="176"/>
                  </a:lnTo>
                  <a:lnTo>
                    <a:pt x="512" y="174"/>
                  </a:lnTo>
                  <a:lnTo>
                    <a:pt x="514" y="172"/>
                  </a:lnTo>
                  <a:lnTo>
                    <a:pt x="514" y="170"/>
                  </a:lnTo>
                  <a:lnTo>
                    <a:pt x="516" y="170"/>
                  </a:lnTo>
                  <a:lnTo>
                    <a:pt x="516" y="168"/>
                  </a:lnTo>
                  <a:lnTo>
                    <a:pt x="518" y="168"/>
                  </a:lnTo>
                  <a:lnTo>
                    <a:pt x="520" y="168"/>
                  </a:lnTo>
                  <a:lnTo>
                    <a:pt x="520" y="166"/>
                  </a:lnTo>
                  <a:lnTo>
                    <a:pt x="522" y="164"/>
                  </a:lnTo>
                  <a:lnTo>
                    <a:pt x="524" y="162"/>
                  </a:lnTo>
                  <a:lnTo>
                    <a:pt x="524" y="160"/>
                  </a:lnTo>
                  <a:lnTo>
                    <a:pt x="526" y="160"/>
                  </a:lnTo>
                  <a:lnTo>
                    <a:pt x="528" y="160"/>
                  </a:lnTo>
                  <a:lnTo>
                    <a:pt x="528" y="162"/>
                  </a:lnTo>
                  <a:lnTo>
                    <a:pt x="528" y="164"/>
                  </a:lnTo>
                  <a:lnTo>
                    <a:pt x="530" y="164"/>
                  </a:lnTo>
                  <a:lnTo>
                    <a:pt x="530" y="162"/>
                  </a:lnTo>
                  <a:lnTo>
                    <a:pt x="528" y="162"/>
                  </a:lnTo>
                  <a:lnTo>
                    <a:pt x="530" y="160"/>
                  </a:lnTo>
                  <a:lnTo>
                    <a:pt x="534" y="160"/>
                  </a:lnTo>
                  <a:lnTo>
                    <a:pt x="534" y="158"/>
                  </a:lnTo>
                  <a:lnTo>
                    <a:pt x="532" y="158"/>
                  </a:lnTo>
                  <a:lnTo>
                    <a:pt x="530" y="158"/>
                  </a:lnTo>
                  <a:lnTo>
                    <a:pt x="530" y="160"/>
                  </a:lnTo>
                  <a:lnTo>
                    <a:pt x="528" y="160"/>
                  </a:lnTo>
                  <a:lnTo>
                    <a:pt x="528" y="158"/>
                  </a:lnTo>
                  <a:lnTo>
                    <a:pt x="528" y="156"/>
                  </a:lnTo>
                  <a:lnTo>
                    <a:pt x="528" y="154"/>
                  </a:lnTo>
                  <a:lnTo>
                    <a:pt x="530" y="156"/>
                  </a:lnTo>
                  <a:lnTo>
                    <a:pt x="532" y="156"/>
                  </a:lnTo>
                  <a:lnTo>
                    <a:pt x="532" y="152"/>
                  </a:lnTo>
                  <a:lnTo>
                    <a:pt x="532" y="150"/>
                  </a:lnTo>
                  <a:lnTo>
                    <a:pt x="532" y="148"/>
                  </a:lnTo>
                  <a:lnTo>
                    <a:pt x="532" y="146"/>
                  </a:lnTo>
                  <a:lnTo>
                    <a:pt x="534" y="144"/>
                  </a:lnTo>
                  <a:lnTo>
                    <a:pt x="538" y="140"/>
                  </a:lnTo>
                  <a:lnTo>
                    <a:pt x="538" y="142"/>
                  </a:lnTo>
                  <a:lnTo>
                    <a:pt x="540" y="142"/>
                  </a:lnTo>
                  <a:lnTo>
                    <a:pt x="540" y="140"/>
                  </a:lnTo>
                  <a:lnTo>
                    <a:pt x="542" y="140"/>
                  </a:lnTo>
                  <a:lnTo>
                    <a:pt x="544" y="138"/>
                  </a:lnTo>
                  <a:lnTo>
                    <a:pt x="544" y="140"/>
                  </a:lnTo>
                  <a:lnTo>
                    <a:pt x="544" y="142"/>
                  </a:lnTo>
                  <a:lnTo>
                    <a:pt x="546" y="142"/>
                  </a:lnTo>
                  <a:lnTo>
                    <a:pt x="546" y="140"/>
                  </a:lnTo>
                  <a:lnTo>
                    <a:pt x="548" y="140"/>
                  </a:lnTo>
                  <a:lnTo>
                    <a:pt x="548" y="138"/>
                  </a:lnTo>
                  <a:lnTo>
                    <a:pt x="548" y="140"/>
                  </a:lnTo>
                  <a:lnTo>
                    <a:pt x="550" y="142"/>
                  </a:lnTo>
                  <a:lnTo>
                    <a:pt x="552" y="144"/>
                  </a:lnTo>
                  <a:lnTo>
                    <a:pt x="552" y="142"/>
                  </a:lnTo>
                  <a:lnTo>
                    <a:pt x="550" y="140"/>
                  </a:lnTo>
                  <a:lnTo>
                    <a:pt x="550" y="138"/>
                  </a:lnTo>
                  <a:lnTo>
                    <a:pt x="554" y="138"/>
                  </a:lnTo>
                  <a:lnTo>
                    <a:pt x="556" y="138"/>
                  </a:lnTo>
                  <a:lnTo>
                    <a:pt x="556" y="140"/>
                  </a:lnTo>
                  <a:lnTo>
                    <a:pt x="558" y="142"/>
                  </a:lnTo>
                  <a:lnTo>
                    <a:pt x="560" y="140"/>
                  </a:lnTo>
                  <a:lnTo>
                    <a:pt x="562" y="140"/>
                  </a:lnTo>
                  <a:lnTo>
                    <a:pt x="562" y="144"/>
                  </a:lnTo>
                  <a:lnTo>
                    <a:pt x="560" y="144"/>
                  </a:lnTo>
                  <a:lnTo>
                    <a:pt x="560" y="146"/>
                  </a:lnTo>
                  <a:lnTo>
                    <a:pt x="562" y="146"/>
                  </a:lnTo>
                  <a:lnTo>
                    <a:pt x="562" y="144"/>
                  </a:lnTo>
                  <a:lnTo>
                    <a:pt x="564" y="142"/>
                  </a:lnTo>
                  <a:lnTo>
                    <a:pt x="564" y="140"/>
                  </a:lnTo>
                  <a:lnTo>
                    <a:pt x="564" y="142"/>
                  </a:lnTo>
                  <a:lnTo>
                    <a:pt x="564" y="144"/>
                  </a:lnTo>
                  <a:lnTo>
                    <a:pt x="566" y="144"/>
                  </a:lnTo>
                  <a:lnTo>
                    <a:pt x="568" y="144"/>
                  </a:lnTo>
                  <a:lnTo>
                    <a:pt x="570" y="146"/>
                  </a:lnTo>
                  <a:lnTo>
                    <a:pt x="570" y="148"/>
                  </a:lnTo>
                  <a:lnTo>
                    <a:pt x="568" y="148"/>
                  </a:lnTo>
                  <a:lnTo>
                    <a:pt x="570" y="148"/>
                  </a:lnTo>
                  <a:lnTo>
                    <a:pt x="572" y="148"/>
                  </a:lnTo>
                  <a:lnTo>
                    <a:pt x="576" y="148"/>
                  </a:lnTo>
                  <a:lnTo>
                    <a:pt x="576" y="146"/>
                  </a:lnTo>
                  <a:lnTo>
                    <a:pt x="576" y="150"/>
                  </a:lnTo>
                  <a:lnTo>
                    <a:pt x="576" y="152"/>
                  </a:lnTo>
                  <a:lnTo>
                    <a:pt x="578" y="150"/>
                  </a:lnTo>
                  <a:lnTo>
                    <a:pt x="578" y="152"/>
                  </a:lnTo>
                  <a:lnTo>
                    <a:pt x="580" y="152"/>
                  </a:lnTo>
                  <a:lnTo>
                    <a:pt x="580" y="150"/>
                  </a:lnTo>
                  <a:lnTo>
                    <a:pt x="582" y="152"/>
                  </a:lnTo>
                  <a:lnTo>
                    <a:pt x="582" y="154"/>
                  </a:lnTo>
                  <a:lnTo>
                    <a:pt x="584" y="154"/>
                  </a:lnTo>
                  <a:lnTo>
                    <a:pt x="586" y="152"/>
                  </a:lnTo>
                  <a:lnTo>
                    <a:pt x="586" y="154"/>
                  </a:lnTo>
                  <a:lnTo>
                    <a:pt x="586" y="156"/>
                  </a:lnTo>
                  <a:lnTo>
                    <a:pt x="588" y="156"/>
                  </a:lnTo>
                  <a:lnTo>
                    <a:pt x="588" y="154"/>
                  </a:lnTo>
                  <a:lnTo>
                    <a:pt x="590" y="154"/>
                  </a:lnTo>
                  <a:lnTo>
                    <a:pt x="592" y="156"/>
                  </a:lnTo>
                  <a:lnTo>
                    <a:pt x="590" y="158"/>
                  </a:lnTo>
                  <a:lnTo>
                    <a:pt x="590" y="160"/>
                  </a:lnTo>
                  <a:lnTo>
                    <a:pt x="592" y="160"/>
                  </a:lnTo>
                  <a:lnTo>
                    <a:pt x="592" y="162"/>
                  </a:lnTo>
                  <a:lnTo>
                    <a:pt x="594" y="158"/>
                  </a:lnTo>
                  <a:lnTo>
                    <a:pt x="594" y="156"/>
                  </a:lnTo>
                  <a:lnTo>
                    <a:pt x="596" y="156"/>
                  </a:lnTo>
                  <a:lnTo>
                    <a:pt x="596" y="158"/>
                  </a:lnTo>
                  <a:lnTo>
                    <a:pt x="594" y="158"/>
                  </a:lnTo>
                  <a:lnTo>
                    <a:pt x="594" y="160"/>
                  </a:lnTo>
                  <a:lnTo>
                    <a:pt x="594" y="166"/>
                  </a:lnTo>
                  <a:lnTo>
                    <a:pt x="596" y="166"/>
                  </a:lnTo>
                  <a:lnTo>
                    <a:pt x="596" y="164"/>
                  </a:lnTo>
                  <a:lnTo>
                    <a:pt x="596" y="162"/>
                  </a:lnTo>
                  <a:lnTo>
                    <a:pt x="598" y="160"/>
                  </a:lnTo>
                  <a:lnTo>
                    <a:pt x="600" y="160"/>
                  </a:lnTo>
                  <a:lnTo>
                    <a:pt x="602" y="160"/>
                  </a:lnTo>
                  <a:lnTo>
                    <a:pt x="604" y="158"/>
                  </a:lnTo>
                  <a:lnTo>
                    <a:pt x="606" y="158"/>
                  </a:lnTo>
                  <a:lnTo>
                    <a:pt x="606" y="160"/>
                  </a:lnTo>
                  <a:lnTo>
                    <a:pt x="604" y="160"/>
                  </a:lnTo>
                  <a:lnTo>
                    <a:pt x="604" y="162"/>
                  </a:lnTo>
                  <a:lnTo>
                    <a:pt x="602" y="162"/>
                  </a:lnTo>
                  <a:lnTo>
                    <a:pt x="604" y="162"/>
                  </a:lnTo>
                  <a:lnTo>
                    <a:pt x="604" y="164"/>
                  </a:lnTo>
                  <a:lnTo>
                    <a:pt x="604" y="162"/>
                  </a:lnTo>
                  <a:lnTo>
                    <a:pt x="606" y="162"/>
                  </a:lnTo>
                  <a:lnTo>
                    <a:pt x="606" y="164"/>
                  </a:lnTo>
                  <a:lnTo>
                    <a:pt x="606" y="166"/>
                  </a:lnTo>
                  <a:lnTo>
                    <a:pt x="608" y="168"/>
                  </a:lnTo>
                  <a:lnTo>
                    <a:pt x="610" y="168"/>
                  </a:lnTo>
                  <a:lnTo>
                    <a:pt x="612" y="168"/>
                  </a:lnTo>
                  <a:lnTo>
                    <a:pt x="612" y="170"/>
                  </a:lnTo>
                  <a:lnTo>
                    <a:pt x="612" y="172"/>
                  </a:lnTo>
                  <a:lnTo>
                    <a:pt x="612" y="174"/>
                  </a:lnTo>
                  <a:lnTo>
                    <a:pt x="610" y="176"/>
                  </a:lnTo>
                  <a:lnTo>
                    <a:pt x="610" y="178"/>
                  </a:lnTo>
                  <a:lnTo>
                    <a:pt x="610" y="180"/>
                  </a:lnTo>
                  <a:lnTo>
                    <a:pt x="610" y="178"/>
                  </a:lnTo>
                  <a:lnTo>
                    <a:pt x="612" y="176"/>
                  </a:lnTo>
                  <a:lnTo>
                    <a:pt x="614" y="176"/>
                  </a:lnTo>
                  <a:lnTo>
                    <a:pt x="614" y="178"/>
                  </a:lnTo>
                  <a:lnTo>
                    <a:pt x="616" y="178"/>
                  </a:lnTo>
                  <a:lnTo>
                    <a:pt x="616" y="180"/>
                  </a:lnTo>
                  <a:lnTo>
                    <a:pt x="614" y="180"/>
                  </a:lnTo>
                  <a:lnTo>
                    <a:pt x="612" y="182"/>
                  </a:lnTo>
                  <a:lnTo>
                    <a:pt x="612" y="184"/>
                  </a:lnTo>
                  <a:lnTo>
                    <a:pt x="612" y="186"/>
                  </a:lnTo>
                  <a:lnTo>
                    <a:pt x="610" y="186"/>
                  </a:lnTo>
                  <a:lnTo>
                    <a:pt x="610" y="190"/>
                  </a:lnTo>
                  <a:lnTo>
                    <a:pt x="608" y="192"/>
                  </a:lnTo>
                  <a:lnTo>
                    <a:pt x="608" y="194"/>
                  </a:lnTo>
                  <a:lnTo>
                    <a:pt x="608" y="196"/>
                  </a:lnTo>
                  <a:lnTo>
                    <a:pt x="610" y="196"/>
                  </a:lnTo>
                  <a:lnTo>
                    <a:pt x="608" y="200"/>
                  </a:lnTo>
                  <a:lnTo>
                    <a:pt x="606" y="200"/>
                  </a:lnTo>
                  <a:lnTo>
                    <a:pt x="606" y="202"/>
                  </a:lnTo>
                  <a:lnTo>
                    <a:pt x="608" y="202"/>
                  </a:lnTo>
                  <a:lnTo>
                    <a:pt x="610" y="200"/>
                  </a:lnTo>
                  <a:lnTo>
                    <a:pt x="610" y="198"/>
                  </a:lnTo>
                  <a:lnTo>
                    <a:pt x="612" y="196"/>
                  </a:lnTo>
                  <a:lnTo>
                    <a:pt x="614" y="196"/>
                  </a:lnTo>
                  <a:lnTo>
                    <a:pt x="614" y="194"/>
                  </a:lnTo>
                  <a:lnTo>
                    <a:pt x="614" y="192"/>
                  </a:lnTo>
                  <a:lnTo>
                    <a:pt x="616" y="188"/>
                  </a:lnTo>
                  <a:lnTo>
                    <a:pt x="616" y="184"/>
                  </a:lnTo>
                  <a:lnTo>
                    <a:pt x="618" y="182"/>
                  </a:lnTo>
                  <a:lnTo>
                    <a:pt x="620" y="182"/>
                  </a:lnTo>
                  <a:lnTo>
                    <a:pt x="620" y="180"/>
                  </a:lnTo>
                  <a:lnTo>
                    <a:pt x="622" y="180"/>
                  </a:lnTo>
                  <a:lnTo>
                    <a:pt x="624" y="180"/>
                  </a:lnTo>
                  <a:lnTo>
                    <a:pt x="624" y="182"/>
                  </a:lnTo>
                  <a:lnTo>
                    <a:pt x="624" y="184"/>
                  </a:lnTo>
                  <a:lnTo>
                    <a:pt x="622" y="184"/>
                  </a:lnTo>
                  <a:lnTo>
                    <a:pt x="620" y="186"/>
                  </a:lnTo>
                  <a:lnTo>
                    <a:pt x="620" y="188"/>
                  </a:lnTo>
                  <a:lnTo>
                    <a:pt x="618" y="188"/>
                  </a:lnTo>
                  <a:lnTo>
                    <a:pt x="616" y="190"/>
                  </a:lnTo>
                  <a:lnTo>
                    <a:pt x="618" y="190"/>
                  </a:lnTo>
                  <a:lnTo>
                    <a:pt x="620" y="190"/>
                  </a:lnTo>
                  <a:lnTo>
                    <a:pt x="620" y="192"/>
                  </a:lnTo>
                  <a:lnTo>
                    <a:pt x="622" y="190"/>
                  </a:lnTo>
                  <a:lnTo>
                    <a:pt x="624" y="186"/>
                  </a:lnTo>
                  <a:lnTo>
                    <a:pt x="624" y="184"/>
                  </a:lnTo>
                  <a:lnTo>
                    <a:pt x="626" y="184"/>
                  </a:lnTo>
                  <a:lnTo>
                    <a:pt x="628" y="182"/>
                  </a:lnTo>
                  <a:lnTo>
                    <a:pt x="632" y="184"/>
                  </a:lnTo>
                  <a:lnTo>
                    <a:pt x="634" y="184"/>
                  </a:lnTo>
                  <a:lnTo>
                    <a:pt x="634" y="182"/>
                  </a:lnTo>
                  <a:lnTo>
                    <a:pt x="634" y="180"/>
                  </a:lnTo>
                  <a:lnTo>
                    <a:pt x="632" y="180"/>
                  </a:lnTo>
                  <a:lnTo>
                    <a:pt x="634" y="180"/>
                  </a:lnTo>
                  <a:lnTo>
                    <a:pt x="636" y="180"/>
                  </a:lnTo>
                  <a:lnTo>
                    <a:pt x="638" y="180"/>
                  </a:lnTo>
                  <a:lnTo>
                    <a:pt x="640" y="180"/>
                  </a:lnTo>
                  <a:lnTo>
                    <a:pt x="642" y="182"/>
                  </a:lnTo>
                  <a:lnTo>
                    <a:pt x="644" y="182"/>
                  </a:lnTo>
                  <a:lnTo>
                    <a:pt x="646" y="182"/>
                  </a:lnTo>
                  <a:lnTo>
                    <a:pt x="648" y="184"/>
                  </a:lnTo>
                  <a:lnTo>
                    <a:pt x="650" y="184"/>
                  </a:lnTo>
                  <a:lnTo>
                    <a:pt x="652" y="186"/>
                  </a:lnTo>
                  <a:lnTo>
                    <a:pt x="654" y="188"/>
                  </a:lnTo>
                  <a:lnTo>
                    <a:pt x="656" y="188"/>
                  </a:lnTo>
                  <a:lnTo>
                    <a:pt x="658" y="190"/>
                  </a:lnTo>
                  <a:lnTo>
                    <a:pt x="658" y="188"/>
                  </a:lnTo>
                  <a:lnTo>
                    <a:pt x="660" y="188"/>
                  </a:lnTo>
                  <a:lnTo>
                    <a:pt x="660" y="190"/>
                  </a:lnTo>
                  <a:lnTo>
                    <a:pt x="662" y="190"/>
                  </a:lnTo>
                  <a:lnTo>
                    <a:pt x="664" y="190"/>
                  </a:lnTo>
                  <a:lnTo>
                    <a:pt x="666" y="192"/>
                  </a:lnTo>
                  <a:lnTo>
                    <a:pt x="666" y="190"/>
                  </a:lnTo>
                  <a:lnTo>
                    <a:pt x="666" y="188"/>
                  </a:lnTo>
                  <a:lnTo>
                    <a:pt x="668" y="188"/>
                  </a:lnTo>
                  <a:lnTo>
                    <a:pt x="670" y="188"/>
                  </a:lnTo>
                  <a:lnTo>
                    <a:pt x="668" y="188"/>
                  </a:lnTo>
                  <a:lnTo>
                    <a:pt x="668" y="190"/>
                  </a:lnTo>
                  <a:lnTo>
                    <a:pt x="670" y="190"/>
                  </a:lnTo>
                  <a:lnTo>
                    <a:pt x="672" y="190"/>
                  </a:lnTo>
                  <a:lnTo>
                    <a:pt x="672" y="192"/>
                  </a:lnTo>
                  <a:lnTo>
                    <a:pt x="674" y="192"/>
                  </a:lnTo>
                  <a:lnTo>
                    <a:pt x="676" y="192"/>
                  </a:lnTo>
                  <a:lnTo>
                    <a:pt x="678" y="194"/>
                  </a:lnTo>
                  <a:lnTo>
                    <a:pt x="680" y="194"/>
                  </a:lnTo>
                  <a:lnTo>
                    <a:pt x="680" y="196"/>
                  </a:lnTo>
                  <a:lnTo>
                    <a:pt x="680" y="194"/>
                  </a:lnTo>
                  <a:lnTo>
                    <a:pt x="680" y="192"/>
                  </a:lnTo>
                  <a:lnTo>
                    <a:pt x="688" y="192"/>
                  </a:lnTo>
                  <a:lnTo>
                    <a:pt x="690" y="192"/>
                  </a:lnTo>
                  <a:lnTo>
                    <a:pt x="692" y="190"/>
                  </a:lnTo>
                  <a:lnTo>
                    <a:pt x="694" y="190"/>
                  </a:lnTo>
                  <a:lnTo>
                    <a:pt x="696" y="190"/>
                  </a:lnTo>
                  <a:lnTo>
                    <a:pt x="700" y="190"/>
                  </a:lnTo>
                  <a:lnTo>
                    <a:pt x="702" y="190"/>
                  </a:lnTo>
                  <a:lnTo>
                    <a:pt x="706" y="192"/>
                  </a:lnTo>
                  <a:lnTo>
                    <a:pt x="710" y="192"/>
                  </a:lnTo>
                  <a:lnTo>
                    <a:pt x="710" y="194"/>
                  </a:lnTo>
                  <a:lnTo>
                    <a:pt x="712" y="196"/>
                  </a:lnTo>
                  <a:lnTo>
                    <a:pt x="714" y="196"/>
                  </a:lnTo>
                  <a:lnTo>
                    <a:pt x="716" y="198"/>
                  </a:lnTo>
                  <a:lnTo>
                    <a:pt x="718" y="198"/>
                  </a:lnTo>
                  <a:lnTo>
                    <a:pt x="720" y="200"/>
                  </a:lnTo>
                  <a:lnTo>
                    <a:pt x="722" y="202"/>
                  </a:lnTo>
                  <a:lnTo>
                    <a:pt x="724" y="204"/>
                  </a:lnTo>
                  <a:lnTo>
                    <a:pt x="726" y="204"/>
                  </a:lnTo>
                  <a:lnTo>
                    <a:pt x="728" y="206"/>
                  </a:lnTo>
                  <a:lnTo>
                    <a:pt x="730" y="208"/>
                  </a:lnTo>
                  <a:lnTo>
                    <a:pt x="734" y="212"/>
                  </a:lnTo>
                  <a:lnTo>
                    <a:pt x="738" y="212"/>
                  </a:lnTo>
                  <a:lnTo>
                    <a:pt x="742" y="218"/>
                  </a:lnTo>
                  <a:lnTo>
                    <a:pt x="744" y="218"/>
                  </a:lnTo>
                  <a:lnTo>
                    <a:pt x="744" y="220"/>
                  </a:lnTo>
                  <a:lnTo>
                    <a:pt x="744" y="222"/>
                  </a:lnTo>
                  <a:lnTo>
                    <a:pt x="746" y="222"/>
                  </a:lnTo>
                  <a:lnTo>
                    <a:pt x="746" y="224"/>
                  </a:lnTo>
                  <a:lnTo>
                    <a:pt x="748" y="224"/>
                  </a:lnTo>
                  <a:lnTo>
                    <a:pt x="748" y="226"/>
                  </a:lnTo>
                  <a:lnTo>
                    <a:pt x="750" y="228"/>
                  </a:lnTo>
                  <a:lnTo>
                    <a:pt x="754" y="228"/>
                  </a:lnTo>
                  <a:lnTo>
                    <a:pt x="754" y="230"/>
                  </a:lnTo>
                  <a:lnTo>
                    <a:pt x="756" y="230"/>
                  </a:lnTo>
                  <a:lnTo>
                    <a:pt x="756" y="232"/>
                  </a:lnTo>
                  <a:lnTo>
                    <a:pt x="758" y="232"/>
                  </a:lnTo>
                  <a:lnTo>
                    <a:pt x="758" y="234"/>
                  </a:lnTo>
                  <a:lnTo>
                    <a:pt x="760" y="234"/>
                  </a:lnTo>
                  <a:lnTo>
                    <a:pt x="762" y="234"/>
                  </a:lnTo>
                  <a:lnTo>
                    <a:pt x="764" y="234"/>
                  </a:lnTo>
                  <a:lnTo>
                    <a:pt x="764" y="236"/>
                  </a:lnTo>
                  <a:lnTo>
                    <a:pt x="766" y="238"/>
                  </a:lnTo>
                  <a:lnTo>
                    <a:pt x="766" y="240"/>
                  </a:lnTo>
                  <a:lnTo>
                    <a:pt x="768" y="240"/>
                  </a:lnTo>
                  <a:lnTo>
                    <a:pt x="770" y="240"/>
                  </a:lnTo>
                  <a:lnTo>
                    <a:pt x="772" y="240"/>
                  </a:lnTo>
                  <a:lnTo>
                    <a:pt x="772" y="242"/>
                  </a:lnTo>
                  <a:lnTo>
                    <a:pt x="774" y="244"/>
                  </a:lnTo>
                  <a:lnTo>
                    <a:pt x="776" y="244"/>
                  </a:lnTo>
                  <a:lnTo>
                    <a:pt x="778" y="244"/>
                  </a:lnTo>
                  <a:lnTo>
                    <a:pt x="780" y="244"/>
                  </a:lnTo>
                  <a:close/>
                </a:path>
              </a:pathLst>
            </a:custGeom>
            <a:solidFill>
              <a:schemeClr val="tx2"/>
            </a:solidFill>
            <a:ln w="3175">
              <a:solidFill>
                <a:schemeClr val="bg1"/>
              </a:solidFill>
              <a:prstDash val="sysDot"/>
              <a:round/>
              <a:headEnd/>
              <a:tailEnd/>
            </a:ln>
          </p:spPr>
          <p:txBody>
            <a:bodyPr/>
            <a:lstStyle/>
            <a:p>
              <a:endParaRPr lang="de-DE" sz="2400" dirty="0">
                <a:solidFill>
                  <a:srgbClr val="000000"/>
                </a:solidFill>
              </a:endParaRPr>
            </a:p>
          </p:txBody>
        </p:sp>
        <p:sp>
          <p:nvSpPr>
            <p:cNvPr id="1308" name="Rectangle 2535"/>
            <p:cNvSpPr>
              <a:spLocks noChangeArrowheads="1"/>
            </p:cNvSpPr>
            <p:nvPr/>
          </p:nvSpPr>
          <p:spPr bwMode="auto">
            <a:xfrm>
              <a:off x="3364143" y="3447883"/>
              <a:ext cx="1412" cy="1639"/>
            </a:xfrm>
            <a:prstGeom prst="rect">
              <a:avLst/>
            </a:prstGeom>
            <a:solidFill>
              <a:schemeClr val="tx2"/>
            </a:solidFill>
            <a:ln w="3175">
              <a:solidFill>
                <a:schemeClr val="bg1"/>
              </a:solidFill>
              <a:prstDash val="sysDot"/>
              <a:miter lim="800000"/>
              <a:headEnd/>
              <a:tailEnd/>
            </a:ln>
          </p:spPr>
          <p:txBody>
            <a:bodyPr/>
            <a:lstStyle/>
            <a:p>
              <a:endParaRPr lang="de-DE" sz="2400" dirty="0">
                <a:solidFill>
                  <a:srgbClr val="000000"/>
                </a:solidFill>
              </a:endParaRPr>
            </a:p>
          </p:txBody>
        </p:sp>
        <p:sp>
          <p:nvSpPr>
            <p:cNvPr id="1309" name="Freeform 2536"/>
            <p:cNvSpPr>
              <a:spLocks/>
            </p:cNvSpPr>
            <p:nvPr/>
          </p:nvSpPr>
          <p:spPr bwMode="auto">
            <a:xfrm>
              <a:off x="2637453" y="2989089"/>
              <a:ext cx="808531" cy="948724"/>
            </a:xfrm>
            <a:custGeom>
              <a:avLst/>
              <a:gdLst>
                <a:gd name="T0" fmla="*/ 2147483647 w 816"/>
                <a:gd name="T1" fmla="*/ 2147483647 h 921"/>
                <a:gd name="T2" fmla="*/ 2147483647 w 816"/>
                <a:gd name="T3" fmla="*/ 2147483647 h 921"/>
                <a:gd name="T4" fmla="*/ 2147483647 w 816"/>
                <a:gd name="T5" fmla="*/ 2147483647 h 921"/>
                <a:gd name="T6" fmla="*/ 2147483647 w 816"/>
                <a:gd name="T7" fmla="*/ 2147483647 h 921"/>
                <a:gd name="T8" fmla="*/ 2147483647 w 816"/>
                <a:gd name="T9" fmla="*/ 2147483647 h 921"/>
                <a:gd name="T10" fmla="*/ 2147483647 w 816"/>
                <a:gd name="T11" fmla="*/ 2147483647 h 921"/>
                <a:gd name="T12" fmla="*/ 2147483647 w 816"/>
                <a:gd name="T13" fmla="*/ 2147483647 h 921"/>
                <a:gd name="T14" fmla="*/ 2147483647 w 816"/>
                <a:gd name="T15" fmla="*/ 2147483647 h 921"/>
                <a:gd name="T16" fmla="*/ 2147483647 w 816"/>
                <a:gd name="T17" fmla="*/ 2147483647 h 921"/>
                <a:gd name="T18" fmla="*/ 2147483647 w 816"/>
                <a:gd name="T19" fmla="*/ 2147483647 h 921"/>
                <a:gd name="T20" fmla="*/ 2147483647 w 816"/>
                <a:gd name="T21" fmla="*/ 2147483647 h 921"/>
                <a:gd name="T22" fmla="*/ 2147483647 w 816"/>
                <a:gd name="T23" fmla="*/ 2147483647 h 921"/>
                <a:gd name="T24" fmla="*/ 2147483647 w 816"/>
                <a:gd name="T25" fmla="*/ 2147483647 h 921"/>
                <a:gd name="T26" fmla="*/ 2147483647 w 816"/>
                <a:gd name="T27" fmla="*/ 2147483647 h 921"/>
                <a:gd name="T28" fmla="*/ 2147483647 w 816"/>
                <a:gd name="T29" fmla="*/ 2147483647 h 921"/>
                <a:gd name="T30" fmla="*/ 2147483647 w 816"/>
                <a:gd name="T31" fmla="*/ 2147483647 h 921"/>
                <a:gd name="T32" fmla="*/ 2147483647 w 816"/>
                <a:gd name="T33" fmla="*/ 2147483647 h 921"/>
                <a:gd name="T34" fmla="*/ 2147483647 w 816"/>
                <a:gd name="T35" fmla="*/ 2147483647 h 921"/>
                <a:gd name="T36" fmla="*/ 2147483647 w 816"/>
                <a:gd name="T37" fmla="*/ 2147483647 h 921"/>
                <a:gd name="T38" fmla="*/ 2147483647 w 816"/>
                <a:gd name="T39" fmla="*/ 2147483647 h 921"/>
                <a:gd name="T40" fmla="*/ 2147483647 w 816"/>
                <a:gd name="T41" fmla="*/ 2147483647 h 921"/>
                <a:gd name="T42" fmla="*/ 2147483647 w 816"/>
                <a:gd name="T43" fmla="*/ 2147483647 h 921"/>
                <a:gd name="T44" fmla="*/ 2147483647 w 816"/>
                <a:gd name="T45" fmla="*/ 2147483647 h 921"/>
                <a:gd name="T46" fmla="*/ 2147483647 w 816"/>
                <a:gd name="T47" fmla="*/ 2147483647 h 921"/>
                <a:gd name="T48" fmla="*/ 2147483647 w 816"/>
                <a:gd name="T49" fmla="*/ 2147483647 h 921"/>
                <a:gd name="T50" fmla="*/ 2147483647 w 816"/>
                <a:gd name="T51" fmla="*/ 2147483647 h 921"/>
                <a:gd name="T52" fmla="*/ 2147483647 w 816"/>
                <a:gd name="T53" fmla="*/ 2147483647 h 921"/>
                <a:gd name="T54" fmla="*/ 2147483647 w 816"/>
                <a:gd name="T55" fmla="*/ 2147483647 h 921"/>
                <a:gd name="T56" fmla="*/ 2147483647 w 816"/>
                <a:gd name="T57" fmla="*/ 2147483647 h 921"/>
                <a:gd name="T58" fmla="*/ 2147483647 w 816"/>
                <a:gd name="T59" fmla="*/ 2147483647 h 921"/>
                <a:gd name="T60" fmla="*/ 2147483647 w 816"/>
                <a:gd name="T61" fmla="*/ 2147483647 h 921"/>
                <a:gd name="T62" fmla="*/ 2147483647 w 816"/>
                <a:gd name="T63" fmla="*/ 2147483647 h 921"/>
                <a:gd name="T64" fmla="*/ 2147483647 w 816"/>
                <a:gd name="T65" fmla="*/ 2147483647 h 921"/>
                <a:gd name="T66" fmla="*/ 2147483647 w 816"/>
                <a:gd name="T67" fmla="*/ 2147483647 h 921"/>
                <a:gd name="T68" fmla="*/ 2147483647 w 816"/>
                <a:gd name="T69" fmla="*/ 2147483647 h 921"/>
                <a:gd name="T70" fmla="*/ 2147483647 w 816"/>
                <a:gd name="T71" fmla="*/ 2147483647 h 921"/>
                <a:gd name="T72" fmla="*/ 2147483647 w 816"/>
                <a:gd name="T73" fmla="*/ 2147483647 h 921"/>
                <a:gd name="T74" fmla="*/ 2147483647 w 816"/>
                <a:gd name="T75" fmla="*/ 2147483647 h 921"/>
                <a:gd name="T76" fmla="*/ 2147483647 w 816"/>
                <a:gd name="T77" fmla="*/ 2147483647 h 921"/>
                <a:gd name="T78" fmla="*/ 2147483647 w 816"/>
                <a:gd name="T79" fmla="*/ 2147483647 h 921"/>
                <a:gd name="T80" fmla="*/ 2147483647 w 816"/>
                <a:gd name="T81" fmla="*/ 2147483647 h 921"/>
                <a:gd name="T82" fmla="*/ 2147483647 w 816"/>
                <a:gd name="T83" fmla="*/ 2147483647 h 921"/>
                <a:gd name="T84" fmla="*/ 2147483647 w 816"/>
                <a:gd name="T85" fmla="*/ 2147483647 h 921"/>
                <a:gd name="T86" fmla="*/ 2147483647 w 816"/>
                <a:gd name="T87" fmla="*/ 2147483647 h 921"/>
                <a:gd name="T88" fmla="*/ 2147483647 w 816"/>
                <a:gd name="T89" fmla="*/ 2147483647 h 921"/>
                <a:gd name="T90" fmla="*/ 2147483647 w 816"/>
                <a:gd name="T91" fmla="*/ 2147483647 h 921"/>
                <a:gd name="T92" fmla="*/ 2147483647 w 816"/>
                <a:gd name="T93" fmla="*/ 2147483647 h 921"/>
                <a:gd name="T94" fmla="*/ 2147483647 w 816"/>
                <a:gd name="T95" fmla="*/ 2147483647 h 921"/>
                <a:gd name="T96" fmla="*/ 2147483647 w 816"/>
                <a:gd name="T97" fmla="*/ 2147483647 h 921"/>
                <a:gd name="T98" fmla="*/ 2147483647 w 816"/>
                <a:gd name="T99" fmla="*/ 2147483647 h 921"/>
                <a:gd name="T100" fmla="*/ 2147483647 w 816"/>
                <a:gd name="T101" fmla="*/ 2147483647 h 921"/>
                <a:gd name="T102" fmla="*/ 2147483647 w 816"/>
                <a:gd name="T103" fmla="*/ 2147483647 h 921"/>
                <a:gd name="T104" fmla="*/ 2147483647 w 816"/>
                <a:gd name="T105" fmla="*/ 2147483647 h 921"/>
                <a:gd name="T106" fmla="*/ 2147483647 w 816"/>
                <a:gd name="T107" fmla="*/ 2147483647 h 921"/>
                <a:gd name="T108" fmla="*/ 2147483647 w 816"/>
                <a:gd name="T109" fmla="*/ 2147483647 h 921"/>
                <a:gd name="T110" fmla="*/ 2147483647 w 816"/>
                <a:gd name="T111" fmla="*/ 2147483647 h 921"/>
                <a:gd name="T112" fmla="*/ 2147483647 w 816"/>
                <a:gd name="T113" fmla="*/ 2147483647 h 921"/>
                <a:gd name="T114" fmla="*/ 2147483647 w 816"/>
                <a:gd name="T115" fmla="*/ 2147483647 h 921"/>
                <a:gd name="T116" fmla="*/ 2147483647 w 816"/>
                <a:gd name="T117" fmla="*/ 2147483647 h 921"/>
                <a:gd name="T118" fmla="*/ 2147483647 w 816"/>
                <a:gd name="T119" fmla="*/ 2147483647 h 921"/>
                <a:gd name="T120" fmla="*/ 2147483647 w 816"/>
                <a:gd name="T121" fmla="*/ 2147483647 h 921"/>
                <a:gd name="T122" fmla="*/ 2147483647 w 816"/>
                <a:gd name="T123" fmla="*/ 2147483647 h 921"/>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w 816"/>
                <a:gd name="T187" fmla="*/ 0 h 921"/>
                <a:gd name="T188" fmla="*/ 816 w 816"/>
                <a:gd name="T189" fmla="*/ 921 h 921"/>
              </a:gdLst>
              <a:ahLst/>
              <a:cxnLst>
                <a:cxn ang="T124">
                  <a:pos x="T0" y="T1"/>
                </a:cxn>
                <a:cxn ang="T125">
                  <a:pos x="T2" y="T3"/>
                </a:cxn>
                <a:cxn ang="T126">
                  <a:pos x="T4" y="T5"/>
                </a:cxn>
                <a:cxn ang="T127">
                  <a:pos x="T6" y="T7"/>
                </a:cxn>
                <a:cxn ang="T128">
                  <a:pos x="T8" y="T9"/>
                </a:cxn>
                <a:cxn ang="T129">
                  <a:pos x="T10" y="T11"/>
                </a:cxn>
                <a:cxn ang="T130">
                  <a:pos x="T12" y="T13"/>
                </a:cxn>
                <a:cxn ang="T131">
                  <a:pos x="T14" y="T15"/>
                </a:cxn>
                <a:cxn ang="T132">
                  <a:pos x="T16" y="T17"/>
                </a:cxn>
                <a:cxn ang="T133">
                  <a:pos x="T18" y="T19"/>
                </a:cxn>
                <a:cxn ang="T134">
                  <a:pos x="T20" y="T21"/>
                </a:cxn>
                <a:cxn ang="T135">
                  <a:pos x="T22" y="T23"/>
                </a:cxn>
                <a:cxn ang="T136">
                  <a:pos x="T24" y="T25"/>
                </a:cxn>
                <a:cxn ang="T137">
                  <a:pos x="T26" y="T27"/>
                </a:cxn>
                <a:cxn ang="T138">
                  <a:pos x="T28" y="T29"/>
                </a:cxn>
                <a:cxn ang="T139">
                  <a:pos x="T30" y="T31"/>
                </a:cxn>
                <a:cxn ang="T140">
                  <a:pos x="T32" y="T33"/>
                </a:cxn>
                <a:cxn ang="T141">
                  <a:pos x="T34" y="T35"/>
                </a:cxn>
                <a:cxn ang="T142">
                  <a:pos x="T36" y="T37"/>
                </a:cxn>
                <a:cxn ang="T143">
                  <a:pos x="T38" y="T39"/>
                </a:cxn>
                <a:cxn ang="T144">
                  <a:pos x="T40" y="T41"/>
                </a:cxn>
                <a:cxn ang="T145">
                  <a:pos x="T42" y="T43"/>
                </a:cxn>
                <a:cxn ang="T146">
                  <a:pos x="T44" y="T45"/>
                </a:cxn>
                <a:cxn ang="T147">
                  <a:pos x="T46" y="T47"/>
                </a:cxn>
                <a:cxn ang="T148">
                  <a:pos x="T48" y="T49"/>
                </a:cxn>
                <a:cxn ang="T149">
                  <a:pos x="T50" y="T51"/>
                </a:cxn>
                <a:cxn ang="T150">
                  <a:pos x="T52" y="T53"/>
                </a:cxn>
                <a:cxn ang="T151">
                  <a:pos x="T54" y="T55"/>
                </a:cxn>
                <a:cxn ang="T152">
                  <a:pos x="T56" y="T57"/>
                </a:cxn>
                <a:cxn ang="T153">
                  <a:pos x="T58" y="T59"/>
                </a:cxn>
                <a:cxn ang="T154">
                  <a:pos x="T60" y="T61"/>
                </a:cxn>
                <a:cxn ang="T155">
                  <a:pos x="T62" y="T63"/>
                </a:cxn>
                <a:cxn ang="T156">
                  <a:pos x="T64" y="T65"/>
                </a:cxn>
                <a:cxn ang="T157">
                  <a:pos x="T66" y="T67"/>
                </a:cxn>
                <a:cxn ang="T158">
                  <a:pos x="T68" y="T69"/>
                </a:cxn>
                <a:cxn ang="T159">
                  <a:pos x="T70" y="T71"/>
                </a:cxn>
                <a:cxn ang="T160">
                  <a:pos x="T72" y="T73"/>
                </a:cxn>
                <a:cxn ang="T161">
                  <a:pos x="T74" y="T75"/>
                </a:cxn>
                <a:cxn ang="T162">
                  <a:pos x="T76" y="T77"/>
                </a:cxn>
                <a:cxn ang="T163">
                  <a:pos x="T78" y="T79"/>
                </a:cxn>
                <a:cxn ang="T164">
                  <a:pos x="T80" y="T81"/>
                </a:cxn>
                <a:cxn ang="T165">
                  <a:pos x="T82" y="T83"/>
                </a:cxn>
                <a:cxn ang="T166">
                  <a:pos x="T84" y="T85"/>
                </a:cxn>
                <a:cxn ang="T167">
                  <a:pos x="T86" y="T87"/>
                </a:cxn>
                <a:cxn ang="T168">
                  <a:pos x="T88" y="T89"/>
                </a:cxn>
                <a:cxn ang="T169">
                  <a:pos x="T90" y="T91"/>
                </a:cxn>
                <a:cxn ang="T170">
                  <a:pos x="T92" y="T93"/>
                </a:cxn>
                <a:cxn ang="T171">
                  <a:pos x="T94" y="T95"/>
                </a:cxn>
                <a:cxn ang="T172">
                  <a:pos x="T96" y="T97"/>
                </a:cxn>
                <a:cxn ang="T173">
                  <a:pos x="T98" y="T99"/>
                </a:cxn>
                <a:cxn ang="T174">
                  <a:pos x="T100" y="T101"/>
                </a:cxn>
                <a:cxn ang="T175">
                  <a:pos x="T102" y="T103"/>
                </a:cxn>
                <a:cxn ang="T176">
                  <a:pos x="T104" y="T105"/>
                </a:cxn>
                <a:cxn ang="T177">
                  <a:pos x="T106" y="T107"/>
                </a:cxn>
                <a:cxn ang="T178">
                  <a:pos x="T108" y="T109"/>
                </a:cxn>
                <a:cxn ang="T179">
                  <a:pos x="T110" y="T111"/>
                </a:cxn>
                <a:cxn ang="T180">
                  <a:pos x="T112" y="T113"/>
                </a:cxn>
                <a:cxn ang="T181">
                  <a:pos x="T114" y="T115"/>
                </a:cxn>
                <a:cxn ang="T182">
                  <a:pos x="T116" y="T117"/>
                </a:cxn>
                <a:cxn ang="T183">
                  <a:pos x="T118" y="T119"/>
                </a:cxn>
                <a:cxn ang="T184">
                  <a:pos x="T120" y="T121"/>
                </a:cxn>
                <a:cxn ang="T185">
                  <a:pos x="T122" y="T123"/>
                </a:cxn>
              </a:cxnLst>
              <a:rect l="T186" t="T187" r="T188" b="T189"/>
              <a:pathLst>
                <a:path w="816" h="921">
                  <a:moveTo>
                    <a:pt x="44" y="362"/>
                  </a:moveTo>
                  <a:lnTo>
                    <a:pt x="42" y="362"/>
                  </a:lnTo>
                  <a:lnTo>
                    <a:pt x="42" y="360"/>
                  </a:lnTo>
                  <a:lnTo>
                    <a:pt x="42" y="358"/>
                  </a:lnTo>
                  <a:lnTo>
                    <a:pt x="42" y="356"/>
                  </a:lnTo>
                  <a:lnTo>
                    <a:pt x="40" y="356"/>
                  </a:lnTo>
                  <a:lnTo>
                    <a:pt x="38" y="356"/>
                  </a:lnTo>
                  <a:lnTo>
                    <a:pt x="38" y="354"/>
                  </a:lnTo>
                  <a:lnTo>
                    <a:pt x="40" y="354"/>
                  </a:lnTo>
                  <a:lnTo>
                    <a:pt x="40" y="352"/>
                  </a:lnTo>
                  <a:lnTo>
                    <a:pt x="38" y="350"/>
                  </a:lnTo>
                  <a:lnTo>
                    <a:pt x="36" y="348"/>
                  </a:lnTo>
                  <a:lnTo>
                    <a:pt x="32" y="348"/>
                  </a:lnTo>
                  <a:lnTo>
                    <a:pt x="28" y="346"/>
                  </a:lnTo>
                  <a:lnTo>
                    <a:pt x="26" y="346"/>
                  </a:lnTo>
                  <a:lnTo>
                    <a:pt x="24" y="346"/>
                  </a:lnTo>
                  <a:lnTo>
                    <a:pt x="18" y="346"/>
                  </a:lnTo>
                  <a:lnTo>
                    <a:pt x="20" y="346"/>
                  </a:lnTo>
                  <a:lnTo>
                    <a:pt x="20" y="344"/>
                  </a:lnTo>
                  <a:lnTo>
                    <a:pt x="22" y="342"/>
                  </a:lnTo>
                  <a:lnTo>
                    <a:pt x="24" y="340"/>
                  </a:lnTo>
                  <a:lnTo>
                    <a:pt x="24" y="338"/>
                  </a:lnTo>
                  <a:lnTo>
                    <a:pt x="24" y="336"/>
                  </a:lnTo>
                  <a:lnTo>
                    <a:pt x="22" y="336"/>
                  </a:lnTo>
                  <a:lnTo>
                    <a:pt x="22" y="334"/>
                  </a:lnTo>
                  <a:lnTo>
                    <a:pt x="20" y="334"/>
                  </a:lnTo>
                  <a:lnTo>
                    <a:pt x="20" y="332"/>
                  </a:lnTo>
                  <a:lnTo>
                    <a:pt x="18" y="330"/>
                  </a:lnTo>
                  <a:lnTo>
                    <a:pt x="16" y="328"/>
                  </a:lnTo>
                  <a:lnTo>
                    <a:pt x="14" y="328"/>
                  </a:lnTo>
                  <a:lnTo>
                    <a:pt x="14" y="326"/>
                  </a:lnTo>
                  <a:lnTo>
                    <a:pt x="12" y="324"/>
                  </a:lnTo>
                  <a:lnTo>
                    <a:pt x="10" y="324"/>
                  </a:lnTo>
                  <a:lnTo>
                    <a:pt x="10" y="322"/>
                  </a:lnTo>
                  <a:lnTo>
                    <a:pt x="10" y="320"/>
                  </a:lnTo>
                  <a:lnTo>
                    <a:pt x="8" y="318"/>
                  </a:lnTo>
                  <a:lnTo>
                    <a:pt x="8" y="316"/>
                  </a:lnTo>
                  <a:lnTo>
                    <a:pt x="8" y="314"/>
                  </a:lnTo>
                  <a:lnTo>
                    <a:pt x="6" y="314"/>
                  </a:lnTo>
                  <a:lnTo>
                    <a:pt x="4" y="314"/>
                  </a:lnTo>
                  <a:lnTo>
                    <a:pt x="4" y="312"/>
                  </a:lnTo>
                  <a:lnTo>
                    <a:pt x="4" y="310"/>
                  </a:lnTo>
                  <a:lnTo>
                    <a:pt x="4" y="312"/>
                  </a:lnTo>
                  <a:lnTo>
                    <a:pt x="6" y="312"/>
                  </a:lnTo>
                  <a:lnTo>
                    <a:pt x="6" y="310"/>
                  </a:lnTo>
                  <a:lnTo>
                    <a:pt x="6" y="308"/>
                  </a:lnTo>
                  <a:lnTo>
                    <a:pt x="4" y="308"/>
                  </a:lnTo>
                  <a:lnTo>
                    <a:pt x="2" y="308"/>
                  </a:lnTo>
                  <a:lnTo>
                    <a:pt x="2" y="306"/>
                  </a:lnTo>
                  <a:lnTo>
                    <a:pt x="0" y="304"/>
                  </a:lnTo>
                  <a:lnTo>
                    <a:pt x="0" y="302"/>
                  </a:lnTo>
                  <a:lnTo>
                    <a:pt x="0" y="300"/>
                  </a:lnTo>
                  <a:lnTo>
                    <a:pt x="0" y="298"/>
                  </a:lnTo>
                  <a:lnTo>
                    <a:pt x="4" y="298"/>
                  </a:lnTo>
                  <a:lnTo>
                    <a:pt x="6" y="298"/>
                  </a:lnTo>
                  <a:lnTo>
                    <a:pt x="6" y="296"/>
                  </a:lnTo>
                  <a:lnTo>
                    <a:pt x="4" y="294"/>
                  </a:lnTo>
                  <a:lnTo>
                    <a:pt x="4" y="292"/>
                  </a:lnTo>
                  <a:lnTo>
                    <a:pt x="2" y="292"/>
                  </a:lnTo>
                  <a:lnTo>
                    <a:pt x="4" y="286"/>
                  </a:lnTo>
                  <a:lnTo>
                    <a:pt x="6" y="284"/>
                  </a:lnTo>
                  <a:lnTo>
                    <a:pt x="8" y="284"/>
                  </a:lnTo>
                  <a:lnTo>
                    <a:pt x="8" y="282"/>
                  </a:lnTo>
                  <a:lnTo>
                    <a:pt x="12" y="280"/>
                  </a:lnTo>
                  <a:lnTo>
                    <a:pt x="12" y="278"/>
                  </a:lnTo>
                  <a:lnTo>
                    <a:pt x="14" y="278"/>
                  </a:lnTo>
                  <a:lnTo>
                    <a:pt x="14" y="280"/>
                  </a:lnTo>
                  <a:lnTo>
                    <a:pt x="16" y="278"/>
                  </a:lnTo>
                  <a:lnTo>
                    <a:pt x="16" y="276"/>
                  </a:lnTo>
                  <a:lnTo>
                    <a:pt x="18" y="276"/>
                  </a:lnTo>
                  <a:lnTo>
                    <a:pt x="16" y="276"/>
                  </a:lnTo>
                  <a:lnTo>
                    <a:pt x="16" y="272"/>
                  </a:lnTo>
                  <a:lnTo>
                    <a:pt x="14" y="270"/>
                  </a:lnTo>
                  <a:lnTo>
                    <a:pt x="14" y="268"/>
                  </a:lnTo>
                  <a:lnTo>
                    <a:pt x="16" y="264"/>
                  </a:lnTo>
                  <a:lnTo>
                    <a:pt x="18" y="262"/>
                  </a:lnTo>
                  <a:lnTo>
                    <a:pt x="20" y="260"/>
                  </a:lnTo>
                  <a:lnTo>
                    <a:pt x="20" y="258"/>
                  </a:lnTo>
                  <a:lnTo>
                    <a:pt x="20" y="256"/>
                  </a:lnTo>
                  <a:lnTo>
                    <a:pt x="20" y="254"/>
                  </a:lnTo>
                  <a:lnTo>
                    <a:pt x="20" y="250"/>
                  </a:lnTo>
                  <a:lnTo>
                    <a:pt x="20" y="246"/>
                  </a:lnTo>
                  <a:lnTo>
                    <a:pt x="22" y="246"/>
                  </a:lnTo>
                  <a:lnTo>
                    <a:pt x="24" y="244"/>
                  </a:lnTo>
                  <a:lnTo>
                    <a:pt x="26" y="242"/>
                  </a:lnTo>
                  <a:lnTo>
                    <a:pt x="30" y="240"/>
                  </a:lnTo>
                  <a:lnTo>
                    <a:pt x="32" y="240"/>
                  </a:lnTo>
                  <a:lnTo>
                    <a:pt x="32" y="238"/>
                  </a:lnTo>
                  <a:lnTo>
                    <a:pt x="32" y="236"/>
                  </a:lnTo>
                  <a:lnTo>
                    <a:pt x="34" y="236"/>
                  </a:lnTo>
                  <a:lnTo>
                    <a:pt x="38" y="234"/>
                  </a:lnTo>
                  <a:lnTo>
                    <a:pt x="40" y="232"/>
                  </a:lnTo>
                  <a:lnTo>
                    <a:pt x="42" y="230"/>
                  </a:lnTo>
                  <a:lnTo>
                    <a:pt x="46" y="230"/>
                  </a:lnTo>
                  <a:lnTo>
                    <a:pt x="48" y="230"/>
                  </a:lnTo>
                  <a:lnTo>
                    <a:pt x="52" y="228"/>
                  </a:lnTo>
                  <a:lnTo>
                    <a:pt x="54" y="228"/>
                  </a:lnTo>
                  <a:lnTo>
                    <a:pt x="56" y="228"/>
                  </a:lnTo>
                  <a:lnTo>
                    <a:pt x="58" y="228"/>
                  </a:lnTo>
                  <a:lnTo>
                    <a:pt x="60" y="228"/>
                  </a:lnTo>
                  <a:lnTo>
                    <a:pt x="62" y="226"/>
                  </a:lnTo>
                  <a:lnTo>
                    <a:pt x="62" y="224"/>
                  </a:lnTo>
                  <a:lnTo>
                    <a:pt x="64" y="224"/>
                  </a:lnTo>
                  <a:lnTo>
                    <a:pt x="68" y="224"/>
                  </a:lnTo>
                  <a:lnTo>
                    <a:pt x="70" y="224"/>
                  </a:lnTo>
                  <a:lnTo>
                    <a:pt x="72" y="222"/>
                  </a:lnTo>
                  <a:lnTo>
                    <a:pt x="74" y="222"/>
                  </a:lnTo>
                  <a:lnTo>
                    <a:pt x="74" y="224"/>
                  </a:lnTo>
                  <a:lnTo>
                    <a:pt x="74" y="226"/>
                  </a:lnTo>
                  <a:lnTo>
                    <a:pt x="76" y="226"/>
                  </a:lnTo>
                  <a:lnTo>
                    <a:pt x="76" y="228"/>
                  </a:lnTo>
                  <a:lnTo>
                    <a:pt x="80" y="228"/>
                  </a:lnTo>
                  <a:lnTo>
                    <a:pt x="82" y="228"/>
                  </a:lnTo>
                  <a:lnTo>
                    <a:pt x="82" y="226"/>
                  </a:lnTo>
                  <a:lnTo>
                    <a:pt x="82" y="224"/>
                  </a:lnTo>
                  <a:lnTo>
                    <a:pt x="84" y="218"/>
                  </a:lnTo>
                  <a:lnTo>
                    <a:pt x="84" y="206"/>
                  </a:lnTo>
                  <a:lnTo>
                    <a:pt x="88" y="184"/>
                  </a:lnTo>
                  <a:lnTo>
                    <a:pt x="88" y="182"/>
                  </a:lnTo>
                  <a:lnTo>
                    <a:pt x="88" y="180"/>
                  </a:lnTo>
                  <a:lnTo>
                    <a:pt x="90" y="170"/>
                  </a:lnTo>
                  <a:lnTo>
                    <a:pt x="92" y="160"/>
                  </a:lnTo>
                  <a:lnTo>
                    <a:pt x="92" y="158"/>
                  </a:lnTo>
                  <a:lnTo>
                    <a:pt x="94" y="156"/>
                  </a:lnTo>
                  <a:lnTo>
                    <a:pt x="92" y="154"/>
                  </a:lnTo>
                  <a:lnTo>
                    <a:pt x="92" y="150"/>
                  </a:lnTo>
                  <a:lnTo>
                    <a:pt x="92" y="148"/>
                  </a:lnTo>
                  <a:lnTo>
                    <a:pt x="92" y="146"/>
                  </a:lnTo>
                  <a:lnTo>
                    <a:pt x="90" y="146"/>
                  </a:lnTo>
                  <a:lnTo>
                    <a:pt x="88" y="142"/>
                  </a:lnTo>
                  <a:lnTo>
                    <a:pt x="88" y="140"/>
                  </a:lnTo>
                  <a:lnTo>
                    <a:pt x="88" y="138"/>
                  </a:lnTo>
                  <a:lnTo>
                    <a:pt x="88" y="136"/>
                  </a:lnTo>
                  <a:lnTo>
                    <a:pt x="86" y="134"/>
                  </a:lnTo>
                  <a:lnTo>
                    <a:pt x="82" y="132"/>
                  </a:lnTo>
                  <a:lnTo>
                    <a:pt x="80" y="132"/>
                  </a:lnTo>
                  <a:lnTo>
                    <a:pt x="80" y="130"/>
                  </a:lnTo>
                  <a:lnTo>
                    <a:pt x="78" y="128"/>
                  </a:lnTo>
                  <a:lnTo>
                    <a:pt x="78" y="124"/>
                  </a:lnTo>
                  <a:lnTo>
                    <a:pt x="78" y="122"/>
                  </a:lnTo>
                  <a:lnTo>
                    <a:pt x="78" y="118"/>
                  </a:lnTo>
                  <a:lnTo>
                    <a:pt x="78" y="116"/>
                  </a:lnTo>
                  <a:lnTo>
                    <a:pt x="78" y="112"/>
                  </a:lnTo>
                  <a:lnTo>
                    <a:pt x="78" y="110"/>
                  </a:lnTo>
                  <a:lnTo>
                    <a:pt x="80" y="110"/>
                  </a:lnTo>
                  <a:lnTo>
                    <a:pt x="82" y="110"/>
                  </a:lnTo>
                  <a:lnTo>
                    <a:pt x="84" y="110"/>
                  </a:lnTo>
                  <a:lnTo>
                    <a:pt x="86" y="108"/>
                  </a:lnTo>
                  <a:lnTo>
                    <a:pt x="90" y="106"/>
                  </a:lnTo>
                  <a:lnTo>
                    <a:pt x="92" y="106"/>
                  </a:lnTo>
                  <a:lnTo>
                    <a:pt x="94" y="108"/>
                  </a:lnTo>
                  <a:lnTo>
                    <a:pt x="96" y="110"/>
                  </a:lnTo>
                  <a:lnTo>
                    <a:pt x="96" y="108"/>
                  </a:lnTo>
                  <a:lnTo>
                    <a:pt x="96" y="106"/>
                  </a:lnTo>
                  <a:lnTo>
                    <a:pt x="96" y="104"/>
                  </a:lnTo>
                  <a:lnTo>
                    <a:pt x="96" y="100"/>
                  </a:lnTo>
                  <a:lnTo>
                    <a:pt x="94" y="98"/>
                  </a:lnTo>
                  <a:lnTo>
                    <a:pt x="94" y="100"/>
                  </a:lnTo>
                  <a:lnTo>
                    <a:pt x="92" y="100"/>
                  </a:lnTo>
                  <a:lnTo>
                    <a:pt x="88" y="98"/>
                  </a:lnTo>
                  <a:lnTo>
                    <a:pt x="86" y="98"/>
                  </a:lnTo>
                  <a:lnTo>
                    <a:pt x="84" y="98"/>
                  </a:lnTo>
                  <a:lnTo>
                    <a:pt x="84" y="84"/>
                  </a:lnTo>
                  <a:lnTo>
                    <a:pt x="86" y="84"/>
                  </a:lnTo>
                  <a:lnTo>
                    <a:pt x="90" y="84"/>
                  </a:lnTo>
                  <a:lnTo>
                    <a:pt x="92" y="84"/>
                  </a:lnTo>
                  <a:lnTo>
                    <a:pt x="94" y="84"/>
                  </a:lnTo>
                  <a:lnTo>
                    <a:pt x="96" y="84"/>
                  </a:lnTo>
                  <a:lnTo>
                    <a:pt x="98" y="84"/>
                  </a:lnTo>
                  <a:lnTo>
                    <a:pt x="104" y="84"/>
                  </a:lnTo>
                  <a:lnTo>
                    <a:pt x="118" y="84"/>
                  </a:lnTo>
                  <a:lnTo>
                    <a:pt x="116" y="84"/>
                  </a:lnTo>
                  <a:lnTo>
                    <a:pt x="116" y="82"/>
                  </a:lnTo>
                  <a:lnTo>
                    <a:pt x="116" y="80"/>
                  </a:lnTo>
                  <a:lnTo>
                    <a:pt x="118" y="78"/>
                  </a:lnTo>
                  <a:lnTo>
                    <a:pt x="120" y="80"/>
                  </a:lnTo>
                  <a:lnTo>
                    <a:pt x="120" y="82"/>
                  </a:lnTo>
                  <a:lnTo>
                    <a:pt x="120" y="84"/>
                  </a:lnTo>
                  <a:lnTo>
                    <a:pt x="122" y="84"/>
                  </a:lnTo>
                  <a:lnTo>
                    <a:pt x="124" y="84"/>
                  </a:lnTo>
                  <a:lnTo>
                    <a:pt x="126" y="84"/>
                  </a:lnTo>
                  <a:lnTo>
                    <a:pt x="126" y="82"/>
                  </a:lnTo>
                  <a:lnTo>
                    <a:pt x="128" y="80"/>
                  </a:lnTo>
                  <a:lnTo>
                    <a:pt x="128" y="78"/>
                  </a:lnTo>
                  <a:lnTo>
                    <a:pt x="130" y="76"/>
                  </a:lnTo>
                  <a:lnTo>
                    <a:pt x="132" y="76"/>
                  </a:lnTo>
                  <a:lnTo>
                    <a:pt x="132" y="74"/>
                  </a:lnTo>
                  <a:lnTo>
                    <a:pt x="134" y="74"/>
                  </a:lnTo>
                  <a:lnTo>
                    <a:pt x="136" y="74"/>
                  </a:lnTo>
                  <a:lnTo>
                    <a:pt x="136" y="76"/>
                  </a:lnTo>
                  <a:lnTo>
                    <a:pt x="138" y="78"/>
                  </a:lnTo>
                  <a:lnTo>
                    <a:pt x="138" y="80"/>
                  </a:lnTo>
                  <a:lnTo>
                    <a:pt x="140" y="82"/>
                  </a:lnTo>
                  <a:lnTo>
                    <a:pt x="140" y="84"/>
                  </a:lnTo>
                  <a:lnTo>
                    <a:pt x="142" y="84"/>
                  </a:lnTo>
                  <a:lnTo>
                    <a:pt x="142" y="86"/>
                  </a:lnTo>
                  <a:lnTo>
                    <a:pt x="142" y="88"/>
                  </a:lnTo>
                  <a:lnTo>
                    <a:pt x="142" y="90"/>
                  </a:lnTo>
                  <a:lnTo>
                    <a:pt x="142" y="92"/>
                  </a:lnTo>
                  <a:lnTo>
                    <a:pt x="142" y="94"/>
                  </a:lnTo>
                  <a:lnTo>
                    <a:pt x="142" y="96"/>
                  </a:lnTo>
                  <a:lnTo>
                    <a:pt x="144" y="94"/>
                  </a:lnTo>
                  <a:lnTo>
                    <a:pt x="146" y="96"/>
                  </a:lnTo>
                  <a:lnTo>
                    <a:pt x="156" y="106"/>
                  </a:lnTo>
                  <a:lnTo>
                    <a:pt x="160" y="106"/>
                  </a:lnTo>
                  <a:lnTo>
                    <a:pt x="162" y="106"/>
                  </a:lnTo>
                  <a:lnTo>
                    <a:pt x="164" y="106"/>
                  </a:lnTo>
                  <a:lnTo>
                    <a:pt x="164" y="104"/>
                  </a:lnTo>
                  <a:lnTo>
                    <a:pt x="166" y="102"/>
                  </a:lnTo>
                  <a:lnTo>
                    <a:pt x="168" y="100"/>
                  </a:lnTo>
                  <a:lnTo>
                    <a:pt x="170" y="100"/>
                  </a:lnTo>
                  <a:lnTo>
                    <a:pt x="172" y="100"/>
                  </a:lnTo>
                  <a:lnTo>
                    <a:pt x="172" y="102"/>
                  </a:lnTo>
                  <a:lnTo>
                    <a:pt x="174" y="102"/>
                  </a:lnTo>
                  <a:lnTo>
                    <a:pt x="174" y="104"/>
                  </a:lnTo>
                  <a:lnTo>
                    <a:pt x="172" y="106"/>
                  </a:lnTo>
                  <a:lnTo>
                    <a:pt x="172" y="108"/>
                  </a:lnTo>
                  <a:lnTo>
                    <a:pt x="172" y="110"/>
                  </a:lnTo>
                  <a:lnTo>
                    <a:pt x="174" y="108"/>
                  </a:lnTo>
                  <a:lnTo>
                    <a:pt x="176" y="106"/>
                  </a:lnTo>
                  <a:lnTo>
                    <a:pt x="176" y="104"/>
                  </a:lnTo>
                  <a:lnTo>
                    <a:pt x="178" y="102"/>
                  </a:lnTo>
                  <a:lnTo>
                    <a:pt x="180" y="102"/>
                  </a:lnTo>
                  <a:lnTo>
                    <a:pt x="180" y="100"/>
                  </a:lnTo>
                  <a:lnTo>
                    <a:pt x="182" y="100"/>
                  </a:lnTo>
                  <a:lnTo>
                    <a:pt x="182" y="98"/>
                  </a:lnTo>
                  <a:lnTo>
                    <a:pt x="182" y="96"/>
                  </a:lnTo>
                  <a:lnTo>
                    <a:pt x="184" y="96"/>
                  </a:lnTo>
                  <a:lnTo>
                    <a:pt x="186" y="96"/>
                  </a:lnTo>
                  <a:lnTo>
                    <a:pt x="188" y="94"/>
                  </a:lnTo>
                  <a:lnTo>
                    <a:pt x="190" y="94"/>
                  </a:lnTo>
                  <a:lnTo>
                    <a:pt x="192" y="94"/>
                  </a:lnTo>
                  <a:lnTo>
                    <a:pt x="192" y="92"/>
                  </a:lnTo>
                  <a:lnTo>
                    <a:pt x="192" y="90"/>
                  </a:lnTo>
                  <a:lnTo>
                    <a:pt x="196" y="88"/>
                  </a:lnTo>
                  <a:lnTo>
                    <a:pt x="198" y="88"/>
                  </a:lnTo>
                  <a:lnTo>
                    <a:pt x="202" y="86"/>
                  </a:lnTo>
                  <a:lnTo>
                    <a:pt x="202" y="84"/>
                  </a:lnTo>
                  <a:lnTo>
                    <a:pt x="204" y="82"/>
                  </a:lnTo>
                  <a:lnTo>
                    <a:pt x="204" y="80"/>
                  </a:lnTo>
                  <a:lnTo>
                    <a:pt x="204" y="78"/>
                  </a:lnTo>
                  <a:lnTo>
                    <a:pt x="206" y="78"/>
                  </a:lnTo>
                  <a:lnTo>
                    <a:pt x="208" y="78"/>
                  </a:lnTo>
                  <a:lnTo>
                    <a:pt x="210" y="78"/>
                  </a:lnTo>
                  <a:lnTo>
                    <a:pt x="212" y="76"/>
                  </a:lnTo>
                  <a:lnTo>
                    <a:pt x="214" y="76"/>
                  </a:lnTo>
                  <a:lnTo>
                    <a:pt x="214" y="74"/>
                  </a:lnTo>
                  <a:lnTo>
                    <a:pt x="216" y="74"/>
                  </a:lnTo>
                  <a:lnTo>
                    <a:pt x="218" y="74"/>
                  </a:lnTo>
                  <a:lnTo>
                    <a:pt x="218" y="72"/>
                  </a:lnTo>
                  <a:lnTo>
                    <a:pt x="218" y="68"/>
                  </a:lnTo>
                  <a:lnTo>
                    <a:pt x="214" y="68"/>
                  </a:lnTo>
                  <a:lnTo>
                    <a:pt x="210" y="68"/>
                  </a:lnTo>
                  <a:lnTo>
                    <a:pt x="208" y="68"/>
                  </a:lnTo>
                  <a:lnTo>
                    <a:pt x="204" y="66"/>
                  </a:lnTo>
                  <a:lnTo>
                    <a:pt x="204" y="64"/>
                  </a:lnTo>
                  <a:lnTo>
                    <a:pt x="204" y="62"/>
                  </a:lnTo>
                  <a:lnTo>
                    <a:pt x="204" y="60"/>
                  </a:lnTo>
                  <a:lnTo>
                    <a:pt x="204" y="58"/>
                  </a:lnTo>
                  <a:lnTo>
                    <a:pt x="202" y="54"/>
                  </a:lnTo>
                  <a:lnTo>
                    <a:pt x="202" y="52"/>
                  </a:lnTo>
                  <a:lnTo>
                    <a:pt x="200" y="48"/>
                  </a:lnTo>
                  <a:lnTo>
                    <a:pt x="200" y="44"/>
                  </a:lnTo>
                  <a:lnTo>
                    <a:pt x="200" y="42"/>
                  </a:lnTo>
                  <a:lnTo>
                    <a:pt x="200" y="40"/>
                  </a:lnTo>
                  <a:lnTo>
                    <a:pt x="202" y="40"/>
                  </a:lnTo>
                  <a:lnTo>
                    <a:pt x="202" y="38"/>
                  </a:lnTo>
                  <a:lnTo>
                    <a:pt x="200" y="38"/>
                  </a:lnTo>
                  <a:lnTo>
                    <a:pt x="198" y="36"/>
                  </a:lnTo>
                  <a:lnTo>
                    <a:pt x="196" y="36"/>
                  </a:lnTo>
                  <a:lnTo>
                    <a:pt x="194" y="34"/>
                  </a:lnTo>
                  <a:lnTo>
                    <a:pt x="192" y="32"/>
                  </a:lnTo>
                  <a:lnTo>
                    <a:pt x="192" y="30"/>
                  </a:lnTo>
                  <a:lnTo>
                    <a:pt x="192" y="28"/>
                  </a:lnTo>
                  <a:lnTo>
                    <a:pt x="192" y="26"/>
                  </a:lnTo>
                  <a:lnTo>
                    <a:pt x="190" y="26"/>
                  </a:lnTo>
                  <a:lnTo>
                    <a:pt x="190" y="24"/>
                  </a:lnTo>
                  <a:lnTo>
                    <a:pt x="192" y="24"/>
                  </a:lnTo>
                  <a:lnTo>
                    <a:pt x="192" y="26"/>
                  </a:lnTo>
                  <a:lnTo>
                    <a:pt x="192" y="28"/>
                  </a:lnTo>
                  <a:lnTo>
                    <a:pt x="194" y="28"/>
                  </a:lnTo>
                  <a:lnTo>
                    <a:pt x="196" y="28"/>
                  </a:lnTo>
                  <a:lnTo>
                    <a:pt x="196" y="26"/>
                  </a:lnTo>
                  <a:lnTo>
                    <a:pt x="198" y="26"/>
                  </a:lnTo>
                  <a:lnTo>
                    <a:pt x="200" y="26"/>
                  </a:lnTo>
                  <a:lnTo>
                    <a:pt x="202" y="28"/>
                  </a:lnTo>
                  <a:lnTo>
                    <a:pt x="204" y="28"/>
                  </a:lnTo>
                  <a:lnTo>
                    <a:pt x="204" y="30"/>
                  </a:lnTo>
                  <a:lnTo>
                    <a:pt x="204" y="32"/>
                  </a:lnTo>
                  <a:lnTo>
                    <a:pt x="204" y="34"/>
                  </a:lnTo>
                  <a:lnTo>
                    <a:pt x="206" y="34"/>
                  </a:lnTo>
                  <a:lnTo>
                    <a:pt x="206" y="32"/>
                  </a:lnTo>
                  <a:lnTo>
                    <a:pt x="208" y="32"/>
                  </a:lnTo>
                  <a:lnTo>
                    <a:pt x="212" y="32"/>
                  </a:lnTo>
                  <a:lnTo>
                    <a:pt x="214" y="32"/>
                  </a:lnTo>
                  <a:lnTo>
                    <a:pt x="214" y="34"/>
                  </a:lnTo>
                  <a:lnTo>
                    <a:pt x="216" y="34"/>
                  </a:lnTo>
                  <a:lnTo>
                    <a:pt x="218" y="34"/>
                  </a:lnTo>
                  <a:lnTo>
                    <a:pt x="218" y="32"/>
                  </a:lnTo>
                  <a:lnTo>
                    <a:pt x="220" y="32"/>
                  </a:lnTo>
                  <a:lnTo>
                    <a:pt x="222" y="32"/>
                  </a:lnTo>
                  <a:lnTo>
                    <a:pt x="222" y="34"/>
                  </a:lnTo>
                  <a:lnTo>
                    <a:pt x="224" y="36"/>
                  </a:lnTo>
                  <a:lnTo>
                    <a:pt x="226" y="38"/>
                  </a:lnTo>
                  <a:lnTo>
                    <a:pt x="228" y="38"/>
                  </a:lnTo>
                  <a:lnTo>
                    <a:pt x="228" y="40"/>
                  </a:lnTo>
                  <a:lnTo>
                    <a:pt x="230" y="40"/>
                  </a:lnTo>
                  <a:lnTo>
                    <a:pt x="232" y="38"/>
                  </a:lnTo>
                  <a:lnTo>
                    <a:pt x="232" y="36"/>
                  </a:lnTo>
                  <a:lnTo>
                    <a:pt x="232" y="34"/>
                  </a:lnTo>
                  <a:lnTo>
                    <a:pt x="232" y="32"/>
                  </a:lnTo>
                  <a:lnTo>
                    <a:pt x="232" y="30"/>
                  </a:lnTo>
                  <a:lnTo>
                    <a:pt x="234" y="30"/>
                  </a:lnTo>
                  <a:lnTo>
                    <a:pt x="236" y="30"/>
                  </a:lnTo>
                  <a:lnTo>
                    <a:pt x="238" y="28"/>
                  </a:lnTo>
                  <a:lnTo>
                    <a:pt x="240" y="26"/>
                  </a:lnTo>
                  <a:lnTo>
                    <a:pt x="240" y="28"/>
                  </a:lnTo>
                  <a:lnTo>
                    <a:pt x="242" y="28"/>
                  </a:lnTo>
                  <a:lnTo>
                    <a:pt x="244" y="28"/>
                  </a:lnTo>
                  <a:lnTo>
                    <a:pt x="246" y="28"/>
                  </a:lnTo>
                  <a:lnTo>
                    <a:pt x="246" y="26"/>
                  </a:lnTo>
                  <a:lnTo>
                    <a:pt x="248" y="26"/>
                  </a:lnTo>
                  <a:lnTo>
                    <a:pt x="250" y="26"/>
                  </a:lnTo>
                  <a:lnTo>
                    <a:pt x="252" y="26"/>
                  </a:lnTo>
                  <a:lnTo>
                    <a:pt x="252" y="24"/>
                  </a:lnTo>
                  <a:lnTo>
                    <a:pt x="254" y="24"/>
                  </a:lnTo>
                  <a:lnTo>
                    <a:pt x="256" y="24"/>
                  </a:lnTo>
                  <a:lnTo>
                    <a:pt x="258" y="24"/>
                  </a:lnTo>
                  <a:lnTo>
                    <a:pt x="258" y="22"/>
                  </a:lnTo>
                  <a:lnTo>
                    <a:pt x="258" y="20"/>
                  </a:lnTo>
                  <a:lnTo>
                    <a:pt x="262" y="18"/>
                  </a:lnTo>
                  <a:lnTo>
                    <a:pt x="266" y="18"/>
                  </a:lnTo>
                  <a:lnTo>
                    <a:pt x="268" y="18"/>
                  </a:lnTo>
                  <a:lnTo>
                    <a:pt x="270" y="18"/>
                  </a:lnTo>
                  <a:lnTo>
                    <a:pt x="270" y="16"/>
                  </a:lnTo>
                  <a:lnTo>
                    <a:pt x="270" y="14"/>
                  </a:lnTo>
                  <a:lnTo>
                    <a:pt x="272" y="14"/>
                  </a:lnTo>
                  <a:lnTo>
                    <a:pt x="272" y="12"/>
                  </a:lnTo>
                  <a:lnTo>
                    <a:pt x="274" y="12"/>
                  </a:lnTo>
                  <a:lnTo>
                    <a:pt x="276" y="12"/>
                  </a:lnTo>
                  <a:lnTo>
                    <a:pt x="276" y="10"/>
                  </a:lnTo>
                  <a:lnTo>
                    <a:pt x="278" y="8"/>
                  </a:lnTo>
                  <a:lnTo>
                    <a:pt x="278" y="6"/>
                  </a:lnTo>
                  <a:lnTo>
                    <a:pt x="278" y="2"/>
                  </a:lnTo>
                  <a:lnTo>
                    <a:pt x="276" y="2"/>
                  </a:lnTo>
                  <a:lnTo>
                    <a:pt x="276" y="0"/>
                  </a:lnTo>
                  <a:lnTo>
                    <a:pt x="278" y="0"/>
                  </a:lnTo>
                  <a:lnTo>
                    <a:pt x="278" y="2"/>
                  </a:lnTo>
                  <a:lnTo>
                    <a:pt x="280" y="2"/>
                  </a:lnTo>
                  <a:lnTo>
                    <a:pt x="284" y="0"/>
                  </a:lnTo>
                  <a:lnTo>
                    <a:pt x="286" y="0"/>
                  </a:lnTo>
                  <a:lnTo>
                    <a:pt x="288" y="0"/>
                  </a:lnTo>
                  <a:lnTo>
                    <a:pt x="288" y="2"/>
                  </a:lnTo>
                  <a:lnTo>
                    <a:pt x="288" y="4"/>
                  </a:lnTo>
                  <a:lnTo>
                    <a:pt x="290" y="6"/>
                  </a:lnTo>
                  <a:lnTo>
                    <a:pt x="288" y="10"/>
                  </a:lnTo>
                  <a:lnTo>
                    <a:pt x="288" y="12"/>
                  </a:lnTo>
                  <a:lnTo>
                    <a:pt x="288" y="14"/>
                  </a:lnTo>
                  <a:lnTo>
                    <a:pt x="288" y="16"/>
                  </a:lnTo>
                  <a:lnTo>
                    <a:pt x="288" y="18"/>
                  </a:lnTo>
                  <a:lnTo>
                    <a:pt x="290" y="18"/>
                  </a:lnTo>
                  <a:lnTo>
                    <a:pt x="294" y="20"/>
                  </a:lnTo>
                  <a:lnTo>
                    <a:pt x="296" y="20"/>
                  </a:lnTo>
                  <a:lnTo>
                    <a:pt x="296" y="22"/>
                  </a:lnTo>
                  <a:lnTo>
                    <a:pt x="294" y="24"/>
                  </a:lnTo>
                  <a:lnTo>
                    <a:pt x="294" y="26"/>
                  </a:lnTo>
                  <a:lnTo>
                    <a:pt x="298" y="30"/>
                  </a:lnTo>
                  <a:lnTo>
                    <a:pt x="298" y="32"/>
                  </a:lnTo>
                  <a:lnTo>
                    <a:pt x="296" y="36"/>
                  </a:lnTo>
                  <a:lnTo>
                    <a:pt x="292" y="38"/>
                  </a:lnTo>
                  <a:lnTo>
                    <a:pt x="292" y="40"/>
                  </a:lnTo>
                  <a:lnTo>
                    <a:pt x="292" y="44"/>
                  </a:lnTo>
                  <a:lnTo>
                    <a:pt x="292" y="46"/>
                  </a:lnTo>
                  <a:lnTo>
                    <a:pt x="290" y="46"/>
                  </a:lnTo>
                  <a:lnTo>
                    <a:pt x="290" y="48"/>
                  </a:lnTo>
                  <a:lnTo>
                    <a:pt x="288" y="52"/>
                  </a:lnTo>
                  <a:lnTo>
                    <a:pt x="288" y="56"/>
                  </a:lnTo>
                  <a:lnTo>
                    <a:pt x="288" y="60"/>
                  </a:lnTo>
                  <a:lnTo>
                    <a:pt x="288" y="62"/>
                  </a:lnTo>
                  <a:lnTo>
                    <a:pt x="290" y="64"/>
                  </a:lnTo>
                  <a:lnTo>
                    <a:pt x="290" y="66"/>
                  </a:lnTo>
                  <a:lnTo>
                    <a:pt x="290" y="68"/>
                  </a:lnTo>
                  <a:lnTo>
                    <a:pt x="290" y="70"/>
                  </a:lnTo>
                  <a:lnTo>
                    <a:pt x="292" y="70"/>
                  </a:lnTo>
                  <a:lnTo>
                    <a:pt x="294" y="70"/>
                  </a:lnTo>
                  <a:lnTo>
                    <a:pt x="294" y="72"/>
                  </a:lnTo>
                  <a:lnTo>
                    <a:pt x="294" y="76"/>
                  </a:lnTo>
                  <a:lnTo>
                    <a:pt x="292" y="80"/>
                  </a:lnTo>
                  <a:lnTo>
                    <a:pt x="292" y="82"/>
                  </a:lnTo>
                  <a:lnTo>
                    <a:pt x="294" y="82"/>
                  </a:lnTo>
                  <a:lnTo>
                    <a:pt x="296" y="82"/>
                  </a:lnTo>
                  <a:lnTo>
                    <a:pt x="294" y="82"/>
                  </a:lnTo>
                  <a:lnTo>
                    <a:pt x="294" y="84"/>
                  </a:lnTo>
                  <a:lnTo>
                    <a:pt x="296" y="84"/>
                  </a:lnTo>
                  <a:lnTo>
                    <a:pt x="298" y="84"/>
                  </a:lnTo>
                  <a:lnTo>
                    <a:pt x="300" y="86"/>
                  </a:lnTo>
                  <a:lnTo>
                    <a:pt x="304" y="90"/>
                  </a:lnTo>
                  <a:lnTo>
                    <a:pt x="304" y="92"/>
                  </a:lnTo>
                  <a:lnTo>
                    <a:pt x="306" y="92"/>
                  </a:lnTo>
                  <a:lnTo>
                    <a:pt x="310" y="92"/>
                  </a:lnTo>
                  <a:lnTo>
                    <a:pt x="310" y="94"/>
                  </a:lnTo>
                  <a:lnTo>
                    <a:pt x="312" y="94"/>
                  </a:lnTo>
                  <a:lnTo>
                    <a:pt x="312" y="96"/>
                  </a:lnTo>
                  <a:lnTo>
                    <a:pt x="314" y="96"/>
                  </a:lnTo>
                  <a:lnTo>
                    <a:pt x="314" y="94"/>
                  </a:lnTo>
                  <a:lnTo>
                    <a:pt x="316" y="94"/>
                  </a:lnTo>
                  <a:lnTo>
                    <a:pt x="318" y="94"/>
                  </a:lnTo>
                  <a:lnTo>
                    <a:pt x="320" y="94"/>
                  </a:lnTo>
                  <a:lnTo>
                    <a:pt x="320" y="92"/>
                  </a:lnTo>
                  <a:lnTo>
                    <a:pt x="320" y="90"/>
                  </a:lnTo>
                  <a:lnTo>
                    <a:pt x="322" y="88"/>
                  </a:lnTo>
                  <a:lnTo>
                    <a:pt x="324" y="86"/>
                  </a:lnTo>
                  <a:lnTo>
                    <a:pt x="326" y="86"/>
                  </a:lnTo>
                  <a:lnTo>
                    <a:pt x="328" y="88"/>
                  </a:lnTo>
                  <a:lnTo>
                    <a:pt x="330" y="88"/>
                  </a:lnTo>
                  <a:lnTo>
                    <a:pt x="332" y="86"/>
                  </a:lnTo>
                  <a:lnTo>
                    <a:pt x="334" y="84"/>
                  </a:lnTo>
                  <a:lnTo>
                    <a:pt x="336" y="84"/>
                  </a:lnTo>
                  <a:lnTo>
                    <a:pt x="338" y="84"/>
                  </a:lnTo>
                  <a:lnTo>
                    <a:pt x="340" y="84"/>
                  </a:lnTo>
                  <a:lnTo>
                    <a:pt x="340" y="82"/>
                  </a:lnTo>
                  <a:lnTo>
                    <a:pt x="342" y="82"/>
                  </a:lnTo>
                  <a:lnTo>
                    <a:pt x="342" y="80"/>
                  </a:lnTo>
                  <a:lnTo>
                    <a:pt x="344" y="78"/>
                  </a:lnTo>
                  <a:lnTo>
                    <a:pt x="346" y="78"/>
                  </a:lnTo>
                  <a:lnTo>
                    <a:pt x="346" y="80"/>
                  </a:lnTo>
                  <a:lnTo>
                    <a:pt x="346" y="78"/>
                  </a:lnTo>
                  <a:lnTo>
                    <a:pt x="348" y="78"/>
                  </a:lnTo>
                  <a:lnTo>
                    <a:pt x="350" y="78"/>
                  </a:lnTo>
                  <a:lnTo>
                    <a:pt x="350" y="80"/>
                  </a:lnTo>
                  <a:lnTo>
                    <a:pt x="354" y="80"/>
                  </a:lnTo>
                  <a:lnTo>
                    <a:pt x="356" y="80"/>
                  </a:lnTo>
                  <a:lnTo>
                    <a:pt x="358" y="80"/>
                  </a:lnTo>
                  <a:lnTo>
                    <a:pt x="360" y="80"/>
                  </a:lnTo>
                  <a:lnTo>
                    <a:pt x="362" y="80"/>
                  </a:lnTo>
                  <a:lnTo>
                    <a:pt x="364" y="80"/>
                  </a:lnTo>
                  <a:lnTo>
                    <a:pt x="366" y="80"/>
                  </a:lnTo>
                  <a:lnTo>
                    <a:pt x="368" y="80"/>
                  </a:lnTo>
                  <a:lnTo>
                    <a:pt x="370" y="82"/>
                  </a:lnTo>
                  <a:lnTo>
                    <a:pt x="372" y="82"/>
                  </a:lnTo>
                  <a:lnTo>
                    <a:pt x="374" y="82"/>
                  </a:lnTo>
                  <a:lnTo>
                    <a:pt x="374" y="80"/>
                  </a:lnTo>
                  <a:lnTo>
                    <a:pt x="374" y="76"/>
                  </a:lnTo>
                  <a:lnTo>
                    <a:pt x="372" y="72"/>
                  </a:lnTo>
                  <a:lnTo>
                    <a:pt x="370" y="72"/>
                  </a:lnTo>
                  <a:lnTo>
                    <a:pt x="370" y="68"/>
                  </a:lnTo>
                  <a:lnTo>
                    <a:pt x="372" y="66"/>
                  </a:lnTo>
                  <a:lnTo>
                    <a:pt x="372" y="64"/>
                  </a:lnTo>
                  <a:lnTo>
                    <a:pt x="374" y="64"/>
                  </a:lnTo>
                  <a:lnTo>
                    <a:pt x="374" y="66"/>
                  </a:lnTo>
                  <a:lnTo>
                    <a:pt x="376" y="66"/>
                  </a:lnTo>
                  <a:lnTo>
                    <a:pt x="378" y="68"/>
                  </a:lnTo>
                  <a:lnTo>
                    <a:pt x="380" y="68"/>
                  </a:lnTo>
                  <a:lnTo>
                    <a:pt x="384" y="66"/>
                  </a:lnTo>
                  <a:lnTo>
                    <a:pt x="390" y="64"/>
                  </a:lnTo>
                  <a:lnTo>
                    <a:pt x="394" y="64"/>
                  </a:lnTo>
                  <a:lnTo>
                    <a:pt x="396" y="66"/>
                  </a:lnTo>
                  <a:lnTo>
                    <a:pt x="396" y="68"/>
                  </a:lnTo>
                  <a:lnTo>
                    <a:pt x="396" y="66"/>
                  </a:lnTo>
                  <a:lnTo>
                    <a:pt x="398" y="66"/>
                  </a:lnTo>
                  <a:lnTo>
                    <a:pt x="400" y="66"/>
                  </a:lnTo>
                  <a:lnTo>
                    <a:pt x="400" y="68"/>
                  </a:lnTo>
                  <a:lnTo>
                    <a:pt x="398" y="68"/>
                  </a:lnTo>
                  <a:lnTo>
                    <a:pt x="398" y="70"/>
                  </a:lnTo>
                  <a:lnTo>
                    <a:pt x="400" y="70"/>
                  </a:lnTo>
                  <a:lnTo>
                    <a:pt x="402" y="70"/>
                  </a:lnTo>
                  <a:lnTo>
                    <a:pt x="402" y="72"/>
                  </a:lnTo>
                  <a:lnTo>
                    <a:pt x="404" y="72"/>
                  </a:lnTo>
                  <a:lnTo>
                    <a:pt x="406" y="74"/>
                  </a:lnTo>
                  <a:lnTo>
                    <a:pt x="408" y="74"/>
                  </a:lnTo>
                  <a:lnTo>
                    <a:pt x="412" y="74"/>
                  </a:lnTo>
                  <a:lnTo>
                    <a:pt x="416" y="72"/>
                  </a:lnTo>
                  <a:lnTo>
                    <a:pt x="416" y="70"/>
                  </a:lnTo>
                  <a:lnTo>
                    <a:pt x="418" y="70"/>
                  </a:lnTo>
                  <a:lnTo>
                    <a:pt x="418" y="68"/>
                  </a:lnTo>
                  <a:lnTo>
                    <a:pt x="420" y="68"/>
                  </a:lnTo>
                  <a:lnTo>
                    <a:pt x="420" y="70"/>
                  </a:lnTo>
                  <a:lnTo>
                    <a:pt x="424" y="72"/>
                  </a:lnTo>
                  <a:lnTo>
                    <a:pt x="426" y="72"/>
                  </a:lnTo>
                  <a:lnTo>
                    <a:pt x="428" y="70"/>
                  </a:lnTo>
                  <a:lnTo>
                    <a:pt x="428" y="68"/>
                  </a:lnTo>
                  <a:lnTo>
                    <a:pt x="428" y="70"/>
                  </a:lnTo>
                  <a:lnTo>
                    <a:pt x="430" y="70"/>
                  </a:lnTo>
                  <a:lnTo>
                    <a:pt x="430" y="72"/>
                  </a:lnTo>
                  <a:lnTo>
                    <a:pt x="432" y="72"/>
                  </a:lnTo>
                  <a:lnTo>
                    <a:pt x="432" y="74"/>
                  </a:lnTo>
                  <a:lnTo>
                    <a:pt x="434" y="74"/>
                  </a:lnTo>
                  <a:lnTo>
                    <a:pt x="436" y="72"/>
                  </a:lnTo>
                  <a:lnTo>
                    <a:pt x="438" y="70"/>
                  </a:lnTo>
                  <a:lnTo>
                    <a:pt x="440" y="68"/>
                  </a:lnTo>
                  <a:lnTo>
                    <a:pt x="442" y="66"/>
                  </a:lnTo>
                  <a:lnTo>
                    <a:pt x="444" y="66"/>
                  </a:lnTo>
                  <a:lnTo>
                    <a:pt x="444" y="64"/>
                  </a:lnTo>
                  <a:lnTo>
                    <a:pt x="444" y="62"/>
                  </a:lnTo>
                  <a:lnTo>
                    <a:pt x="444" y="60"/>
                  </a:lnTo>
                  <a:lnTo>
                    <a:pt x="446" y="58"/>
                  </a:lnTo>
                  <a:lnTo>
                    <a:pt x="446" y="54"/>
                  </a:lnTo>
                  <a:lnTo>
                    <a:pt x="448" y="54"/>
                  </a:lnTo>
                  <a:lnTo>
                    <a:pt x="448" y="52"/>
                  </a:lnTo>
                  <a:lnTo>
                    <a:pt x="448" y="50"/>
                  </a:lnTo>
                  <a:lnTo>
                    <a:pt x="450" y="48"/>
                  </a:lnTo>
                  <a:lnTo>
                    <a:pt x="450" y="46"/>
                  </a:lnTo>
                  <a:lnTo>
                    <a:pt x="450" y="48"/>
                  </a:lnTo>
                  <a:lnTo>
                    <a:pt x="450" y="46"/>
                  </a:lnTo>
                  <a:lnTo>
                    <a:pt x="452" y="46"/>
                  </a:lnTo>
                  <a:lnTo>
                    <a:pt x="452" y="44"/>
                  </a:lnTo>
                  <a:lnTo>
                    <a:pt x="454" y="42"/>
                  </a:lnTo>
                  <a:lnTo>
                    <a:pt x="456" y="38"/>
                  </a:lnTo>
                  <a:lnTo>
                    <a:pt x="456" y="36"/>
                  </a:lnTo>
                  <a:lnTo>
                    <a:pt x="458" y="36"/>
                  </a:lnTo>
                  <a:lnTo>
                    <a:pt x="460" y="34"/>
                  </a:lnTo>
                  <a:lnTo>
                    <a:pt x="460" y="32"/>
                  </a:lnTo>
                  <a:lnTo>
                    <a:pt x="462" y="30"/>
                  </a:lnTo>
                  <a:lnTo>
                    <a:pt x="464" y="30"/>
                  </a:lnTo>
                  <a:lnTo>
                    <a:pt x="464" y="28"/>
                  </a:lnTo>
                  <a:lnTo>
                    <a:pt x="466" y="26"/>
                  </a:lnTo>
                  <a:lnTo>
                    <a:pt x="468" y="28"/>
                  </a:lnTo>
                  <a:lnTo>
                    <a:pt x="468" y="30"/>
                  </a:lnTo>
                  <a:lnTo>
                    <a:pt x="468" y="32"/>
                  </a:lnTo>
                  <a:lnTo>
                    <a:pt x="468" y="30"/>
                  </a:lnTo>
                  <a:lnTo>
                    <a:pt x="468" y="28"/>
                  </a:lnTo>
                  <a:lnTo>
                    <a:pt x="466" y="28"/>
                  </a:lnTo>
                  <a:lnTo>
                    <a:pt x="466" y="24"/>
                  </a:lnTo>
                  <a:lnTo>
                    <a:pt x="466" y="22"/>
                  </a:lnTo>
                  <a:lnTo>
                    <a:pt x="466" y="20"/>
                  </a:lnTo>
                  <a:lnTo>
                    <a:pt x="470" y="24"/>
                  </a:lnTo>
                  <a:lnTo>
                    <a:pt x="472" y="24"/>
                  </a:lnTo>
                  <a:lnTo>
                    <a:pt x="472" y="26"/>
                  </a:lnTo>
                  <a:lnTo>
                    <a:pt x="474" y="28"/>
                  </a:lnTo>
                  <a:lnTo>
                    <a:pt x="474" y="30"/>
                  </a:lnTo>
                  <a:lnTo>
                    <a:pt x="474" y="34"/>
                  </a:lnTo>
                  <a:lnTo>
                    <a:pt x="476" y="32"/>
                  </a:lnTo>
                  <a:lnTo>
                    <a:pt x="476" y="34"/>
                  </a:lnTo>
                  <a:lnTo>
                    <a:pt x="476" y="36"/>
                  </a:lnTo>
                  <a:lnTo>
                    <a:pt x="476" y="38"/>
                  </a:lnTo>
                  <a:lnTo>
                    <a:pt x="476" y="44"/>
                  </a:lnTo>
                  <a:lnTo>
                    <a:pt x="476" y="46"/>
                  </a:lnTo>
                  <a:lnTo>
                    <a:pt x="478" y="50"/>
                  </a:lnTo>
                  <a:lnTo>
                    <a:pt x="478" y="52"/>
                  </a:lnTo>
                  <a:lnTo>
                    <a:pt x="480" y="56"/>
                  </a:lnTo>
                  <a:lnTo>
                    <a:pt x="480" y="60"/>
                  </a:lnTo>
                  <a:lnTo>
                    <a:pt x="480" y="62"/>
                  </a:lnTo>
                  <a:lnTo>
                    <a:pt x="480" y="66"/>
                  </a:lnTo>
                  <a:lnTo>
                    <a:pt x="482" y="74"/>
                  </a:lnTo>
                  <a:lnTo>
                    <a:pt x="484" y="78"/>
                  </a:lnTo>
                  <a:lnTo>
                    <a:pt x="486" y="80"/>
                  </a:lnTo>
                  <a:lnTo>
                    <a:pt x="486" y="82"/>
                  </a:lnTo>
                  <a:lnTo>
                    <a:pt x="488" y="82"/>
                  </a:lnTo>
                  <a:lnTo>
                    <a:pt x="490" y="82"/>
                  </a:lnTo>
                  <a:lnTo>
                    <a:pt x="492" y="82"/>
                  </a:lnTo>
                  <a:lnTo>
                    <a:pt x="496" y="84"/>
                  </a:lnTo>
                  <a:lnTo>
                    <a:pt x="498" y="84"/>
                  </a:lnTo>
                  <a:lnTo>
                    <a:pt x="500" y="86"/>
                  </a:lnTo>
                  <a:lnTo>
                    <a:pt x="500" y="88"/>
                  </a:lnTo>
                  <a:lnTo>
                    <a:pt x="500" y="90"/>
                  </a:lnTo>
                  <a:lnTo>
                    <a:pt x="500" y="92"/>
                  </a:lnTo>
                  <a:lnTo>
                    <a:pt x="498" y="94"/>
                  </a:lnTo>
                  <a:lnTo>
                    <a:pt x="496" y="94"/>
                  </a:lnTo>
                  <a:lnTo>
                    <a:pt x="494" y="94"/>
                  </a:lnTo>
                  <a:lnTo>
                    <a:pt x="494" y="96"/>
                  </a:lnTo>
                  <a:lnTo>
                    <a:pt x="496" y="96"/>
                  </a:lnTo>
                  <a:lnTo>
                    <a:pt x="496" y="94"/>
                  </a:lnTo>
                  <a:lnTo>
                    <a:pt x="498" y="94"/>
                  </a:lnTo>
                  <a:lnTo>
                    <a:pt x="498" y="96"/>
                  </a:lnTo>
                  <a:lnTo>
                    <a:pt x="498" y="98"/>
                  </a:lnTo>
                  <a:lnTo>
                    <a:pt x="492" y="104"/>
                  </a:lnTo>
                  <a:lnTo>
                    <a:pt x="490" y="106"/>
                  </a:lnTo>
                  <a:lnTo>
                    <a:pt x="490" y="108"/>
                  </a:lnTo>
                  <a:lnTo>
                    <a:pt x="488" y="108"/>
                  </a:lnTo>
                  <a:lnTo>
                    <a:pt x="486" y="108"/>
                  </a:lnTo>
                  <a:lnTo>
                    <a:pt x="486" y="110"/>
                  </a:lnTo>
                  <a:lnTo>
                    <a:pt x="486" y="112"/>
                  </a:lnTo>
                  <a:lnTo>
                    <a:pt x="484" y="114"/>
                  </a:lnTo>
                  <a:lnTo>
                    <a:pt x="484" y="116"/>
                  </a:lnTo>
                  <a:lnTo>
                    <a:pt x="482" y="116"/>
                  </a:lnTo>
                  <a:lnTo>
                    <a:pt x="480" y="120"/>
                  </a:lnTo>
                  <a:lnTo>
                    <a:pt x="478" y="122"/>
                  </a:lnTo>
                  <a:lnTo>
                    <a:pt x="476" y="122"/>
                  </a:lnTo>
                  <a:lnTo>
                    <a:pt x="476" y="124"/>
                  </a:lnTo>
                  <a:lnTo>
                    <a:pt x="476" y="126"/>
                  </a:lnTo>
                  <a:lnTo>
                    <a:pt x="474" y="126"/>
                  </a:lnTo>
                  <a:lnTo>
                    <a:pt x="474" y="128"/>
                  </a:lnTo>
                  <a:lnTo>
                    <a:pt x="472" y="128"/>
                  </a:lnTo>
                  <a:lnTo>
                    <a:pt x="470" y="130"/>
                  </a:lnTo>
                  <a:lnTo>
                    <a:pt x="470" y="132"/>
                  </a:lnTo>
                  <a:lnTo>
                    <a:pt x="468" y="132"/>
                  </a:lnTo>
                  <a:lnTo>
                    <a:pt x="468" y="134"/>
                  </a:lnTo>
                  <a:lnTo>
                    <a:pt x="468" y="136"/>
                  </a:lnTo>
                  <a:lnTo>
                    <a:pt x="466" y="136"/>
                  </a:lnTo>
                  <a:lnTo>
                    <a:pt x="464" y="138"/>
                  </a:lnTo>
                  <a:lnTo>
                    <a:pt x="462" y="142"/>
                  </a:lnTo>
                  <a:lnTo>
                    <a:pt x="462" y="144"/>
                  </a:lnTo>
                  <a:lnTo>
                    <a:pt x="462" y="146"/>
                  </a:lnTo>
                  <a:lnTo>
                    <a:pt x="462" y="148"/>
                  </a:lnTo>
                  <a:lnTo>
                    <a:pt x="458" y="152"/>
                  </a:lnTo>
                  <a:lnTo>
                    <a:pt x="456" y="152"/>
                  </a:lnTo>
                  <a:lnTo>
                    <a:pt x="458" y="154"/>
                  </a:lnTo>
                  <a:lnTo>
                    <a:pt x="458" y="156"/>
                  </a:lnTo>
                  <a:lnTo>
                    <a:pt x="456" y="156"/>
                  </a:lnTo>
                  <a:lnTo>
                    <a:pt x="456" y="158"/>
                  </a:lnTo>
                  <a:lnTo>
                    <a:pt x="454" y="158"/>
                  </a:lnTo>
                  <a:lnTo>
                    <a:pt x="452" y="158"/>
                  </a:lnTo>
                  <a:lnTo>
                    <a:pt x="452" y="156"/>
                  </a:lnTo>
                  <a:lnTo>
                    <a:pt x="450" y="156"/>
                  </a:lnTo>
                  <a:lnTo>
                    <a:pt x="446" y="158"/>
                  </a:lnTo>
                  <a:lnTo>
                    <a:pt x="446" y="160"/>
                  </a:lnTo>
                  <a:lnTo>
                    <a:pt x="444" y="160"/>
                  </a:lnTo>
                  <a:lnTo>
                    <a:pt x="442" y="160"/>
                  </a:lnTo>
                  <a:lnTo>
                    <a:pt x="440" y="162"/>
                  </a:lnTo>
                  <a:lnTo>
                    <a:pt x="444" y="162"/>
                  </a:lnTo>
                  <a:lnTo>
                    <a:pt x="450" y="160"/>
                  </a:lnTo>
                  <a:lnTo>
                    <a:pt x="450" y="162"/>
                  </a:lnTo>
                  <a:lnTo>
                    <a:pt x="450" y="164"/>
                  </a:lnTo>
                  <a:lnTo>
                    <a:pt x="450" y="166"/>
                  </a:lnTo>
                  <a:lnTo>
                    <a:pt x="450" y="164"/>
                  </a:lnTo>
                  <a:lnTo>
                    <a:pt x="452" y="164"/>
                  </a:lnTo>
                  <a:lnTo>
                    <a:pt x="452" y="162"/>
                  </a:lnTo>
                  <a:lnTo>
                    <a:pt x="454" y="164"/>
                  </a:lnTo>
                  <a:lnTo>
                    <a:pt x="454" y="162"/>
                  </a:lnTo>
                  <a:lnTo>
                    <a:pt x="456" y="162"/>
                  </a:lnTo>
                  <a:lnTo>
                    <a:pt x="458" y="162"/>
                  </a:lnTo>
                  <a:lnTo>
                    <a:pt x="458" y="160"/>
                  </a:lnTo>
                  <a:lnTo>
                    <a:pt x="460" y="160"/>
                  </a:lnTo>
                  <a:lnTo>
                    <a:pt x="462" y="158"/>
                  </a:lnTo>
                  <a:lnTo>
                    <a:pt x="464" y="158"/>
                  </a:lnTo>
                  <a:lnTo>
                    <a:pt x="464" y="156"/>
                  </a:lnTo>
                  <a:lnTo>
                    <a:pt x="466" y="156"/>
                  </a:lnTo>
                  <a:lnTo>
                    <a:pt x="468" y="156"/>
                  </a:lnTo>
                  <a:lnTo>
                    <a:pt x="472" y="154"/>
                  </a:lnTo>
                  <a:lnTo>
                    <a:pt x="472" y="152"/>
                  </a:lnTo>
                  <a:lnTo>
                    <a:pt x="472" y="150"/>
                  </a:lnTo>
                  <a:lnTo>
                    <a:pt x="474" y="150"/>
                  </a:lnTo>
                  <a:lnTo>
                    <a:pt x="476" y="150"/>
                  </a:lnTo>
                  <a:lnTo>
                    <a:pt x="476" y="148"/>
                  </a:lnTo>
                  <a:lnTo>
                    <a:pt x="478" y="148"/>
                  </a:lnTo>
                  <a:lnTo>
                    <a:pt x="476" y="146"/>
                  </a:lnTo>
                  <a:lnTo>
                    <a:pt x="478" y="146"/>
                  </a:lnTo>
                  <a:lnTo>
                    <a:pt x="480" y="146"/>
                  </a:lnTo>
                  <a:lnTo>
                    <a:pt x="480" y="152"/>
                  </a:lnTo>
                  <a:lnTo>
                    <a:pt x="480" y="154"/>
                  </a:lnTo>
                  <a:lnTo>
                    <a:pt x="480" y="156"/>
                  </a:lnTo>
                  <a:lnTo>
                    <a:pt x="480" y="158"/>
                  </a:lnTo>
                  <a:lnTo>
                    <a:pt x="480" y="162"/>
                  </a:lnTo>
                  <a:lnTo>
                    <a:pt x="482" y="162"/>
                  </a:lnTo>
                  <a:lnTo>
                    <a:pt x="482" y="164"/>
                  </a:lnTo>
                  <a:lnTo>
                    <a:pt x="482" y="166"/>
                  </a:lnTo>
                  <a:lnTo>
                    <a:pt x="480" y="170"/>
                  </a:lnTo>
                  <a:lnTo>
                    <a:pt x="480" y="168"/>
                  </a:lnTo>
                  <a:lnTo>
                    <a:pt x="478" y="168"/>
                  </a:lnTo>
                  <a:lnTo>
                    <a:pt x="476" y="168"/>
                  </a:lnTo>
                  <a:lnTo>
                    <a:pt x="474" y="168"/>
                  </a:lnTo>
                  <a:lnTo>
                    <a:pt x="472" y="166"/>
                  </a:lnTo>
                  <a:lnTo>
                    <a:pt x="472" y="164"/>
                  </a:lnTo>
                  <a:lnTo>
                    <a:pt x="470" y="164"/>
                  </a:lnTo>
                  <a:lnTo>
                    <a:pt x="468" y="166"/>
                  </a:lnTo>
                  <a:lnTo>
                    <a:pt x="466" y="170"/>
                  </a:lnTo>
                  <a:lnTo>
                    <a:pt x="466" y="172"/>
                  </a:lnTo>
                  <a:lnTo>
                    <a:pt x="466" y="174"/>
                  </a:lnTo>
                  <a:lnTo>
                    <a:pt x="466" y="178"/>
                  </a:lnTo>
                  <a:lnTo>
                    <a:pt x="468" y="178"/>
                  </a:lnTo>
                  <a:lnTo>
                    <a:pt x="468" y="180"/>
                  </a:lnTo>
                  <a:lnTo>
                    <a:pt x="470" y="180"/>
                  </a:lnTo>
                  <a:lnTo>
                    <a:pt x="468" y="180"/>
                  </a:lnTo>
                  <a:lnTo>
                    <a:pt x="468" y="178"/>
                  </a:lnTo>
                  <a:lnTo>
                    <a:pt x="466" y="174"/>
                  </a:lnTo>
                  <a:lnTo>
                    <a:pt x="468" y="174"/>
                  </a:lnTo>
                  <a:lnTo>
                    <a:pt x="470" y="170"/>
                  </a:lnTo>
                  <a:lnTo>
                    <a:pt x="470" y="166"/>
                  </a:lnTo>
                  <a:lnTo>
                    <a:pt x="474" y="168"/>
                  </a:lnTo>
                  <a:lnTo>
                    <a:pt x="474" y="170"/>
                  </a:lnTo>
                  <a:lnTo>
                    <a:pt x="476" y="170"/>
                  </a:lnTo>
                  <a:lnTo>
                    <a:pt x="478" y="172"/>
                  </a:lnTo>
                  <a:lnTo>
                    <a:pt x="478" y="174"/>
                  </a:lnTo>
                  <a:lnTo>
                    <a:pt x="478" y="176"/>
                  </a:lnTo>
                  <a:lnTo>
                    <a:pt x="476" y="176"/>
                  </a:lnTo>
                  <a:lnTo>
                    <a:pt x="476" y="178"/>
                  </a:lnTo>
                  <a:lnTo>
                    <a:pt x="476" y="180"/>
                  </a:lnTo>
                  <a:lnTo>
                    <a:pt x="478" y="180"/>
                  </a:lnTo>
                  <a:lnTo>
                    <a:pt x="478" y="182"/>
                  </a:lnTo>
                  <a:lnTo>
                    <a:pt x="480" y="182"/>
                  </a:lnTo>
                  <a:lnTo>
                    <a:pt x="478" y="180"/>
                  </a:lnTo>
                  <a:lnTo>
                    <a:pt x="478" y="178"/>
                  </a:lnTo>
                  <a:lnTo>
                    <a:pt x="478" y="174"/>
                  </a:lnTo>
                  <a:lnTo>
                    <a:pt x="478" y="172"/>
                  </a:lnTo>
                  <a:lnTo>
                    <a:pt x="480" y="174"/>
                  </a:lnTo>
                  <a:lnTo>
                    <a:pt x="480" y="176"/>
                  </a:lnTo>
                  <a:lnTo>
                    <a:pt x="482" y="178"/>
                  </a:lnTo>
                  <a:lnTo>
                    <a:pt x="482" y="176"/>
                  </a:lnTo>
                  <a:lnTo>
                    <a:pt x="480" y="176"/>
                  </a:lnTo>
                  <a:lnTo>
                    <a:pt x="480" y="174"/>
                  </a:lnTo>
                  <a:lnTo>
                    <a:pt x="480" y="172"/>
                  </a:lnTo>
                  <a:lnTo>
                    <a:pt x="480" y="170"/>
                  </a:lnTo>
                  <a:lnTo>
                    <a:pt x="482" y="168"/>
                  </a:lnTo>
                  <a:lnTo>
                    <a:pt x="484" y="168"/>
                  </a:lnTo>
                  <a:lnTo>
                    <a:pt x="488" y="168"/>
                  </a:lnTo>
                  <a:lnTo>
                    <a:pt x="488" y="170"/>
                  </a:lnTo>
                  <a:lnTo>
                    <a:pt x="486" y="170"/>
                  </a:lnTo>
                  <a:lnTo>
                    <a:pt x="488" y="172"/>
                  </a:lnTo>
                  <a:lnTo>
                    <a:pt x="490" y="170"/>
                  </a:lnTo>
                  <a:lnTo>
                    <a:pt x="492" y="170"/>
                  </a:lnTo>
                  <a:lnTo>
                    <a:pt x="496" y="168"/>
                  </a:lnTo>
                  <a:lnTo>
                    <a:pt x="498" y="168"/>
                  </a:lnTo>
                  <a:lnTo>
                    <a:pt x="500" y="170"/>
                  </a:lnTo>
                  <a:lnTo>
                    <a:pt x="504" y="170"/>
                  </a:lnTo>
                  <a:lnTo>
                    <a:pt x="506" y="170"/>
                  </a:lnTo>
                  <a:lnTo>
                    <a:pt x="506" y="168"/>
                  </a:lnTo>
                  <a:lnTo>
                    <a:pt x="508" y="168"/>
                  </a:lnTo>
                  <a:lnTo>
                    <a:pt x="508" y="166"/>
                  </a:lnTo>
                  <a:lnTo>
                    <a:pt x="510" y="166"/>
                  </a:lnTo>
                  <a:lnTo>
                    <a:pt x="512" y="166"/>
                  </a:lnTo>
                  <a:lnTo>
                    <a:pt x="512" y="168"/>
                  </a:lnTo>
                  <a:lnTo>
                    <a:pt x="510" y="170"/>
                  </a:lnTo>
                  <a:lnTo>
                    <a:pt x="510" y="172"/>
                  </a:lnTo>
                  <a:lnTo>
                    <a:pt x="510" y="176"/>
                  </a:lnTo>
                  <a:lnTo>
                    <a:pt x="508" y="178"/>
                  </a:lnTo>
                  <a:lnTo>
                    <a:pt x="508" y="180"/>
                  </a:lnTo>
                  <a:lnTo>
                    <a:pt x="508" y="182"/>
                  </a:lnTo>
                  <a:lnTo>
                    <a:pt x="508" y="184"/>
                  </a:lnTo>
                  <a:lnTo>
                    <a:pt x="510" y="184"/>
                  </a:lnTo>
                  <a:lnTo>
                    <a:pt x="510" y="182"/>
                  </a:lnTo>
                  <a:lnTo>
                    <a:pt x="510" y="180"/>
                  </a:lnTo>
                  <a:lnTo>
                    <a:pt x="510" y="178"/>
                  </a:lnTo>
                  <a:lnTo>
                    <a:pt x="512" y="178"/>
                  </a:lnTo>
                  <a:lnTo>
                    <a:pt x="512" y="176"/>
                  </a:lnTo>
                  <a:lnTo>
                    <a:pt x="512" y="174"/>
                  </a:lnTo>
                  <a:lnTo>
                    <a:pt x="514" y="172"/>
                  </a:lnTo>
                  <a:lnTo>
                    <a:pt x="514" y="170"/>
                  </a:lnTo>
                  <a:lnTo>
                    <a:pt x="516" y="170"/>
                  </a:lnTo>
                  <a:lnTo>
                    <a:pt x="516" y="168"/>
                  </a:lnTo>
                  <a:lnTo>
                    <a:pt x="518" y="168"/>
                  </a:lnTo>
                  <a:lnTo>
                    <a:pt x="520" y="168"/>
                  </a:lnTo>
                  <a:lnTo>
                    <a:pt x="520" y="166"/>
                  </a:lnTo>
                  <a:lnTo>
                    <a:pt x="522" y="164"/>
                  </a:lnTo>
                  <a:lnTo>
                    <a:pt x="524" y="162"/>
                  </a:lnTo>
                  <a:lnTo>
                    <a:pt x="524" y="160"/>
                  </a:lnTo>
                  <a:lnTo>
                    <a:pt x="526" y="160"/>
                  </a:lnTo>
                  <a:lnTo>
                    <a:pt x="528" y="160"/>
                  </a:lnTo>
                  <a:lnTo>
                    <a:pt x="528" y="162"/>
                  </a:lnTo>
                  <a:lnTo>
                    <a:pt x="528" y="164"/>
                  </a:lnTo>
                  <a:lnTo>
                    <a:pt x="530" y="164"/>
                  </a:lnTo>
                  <a:lnTo>
                    <a:pt x="530" y="162"/>
                  </a:lnTo>
                  <a:lnTo>
                    <a:pt x="528" y="162"/>
                  </a:lnTo>
                  <a:lnTo>
                    <a:pt x="530" y="160"/>
                  </a:lnTo>
                  <a:lnTo>
                    <a:pt x="534" y="160"/>
                  </a:lnTo>
                  <a:lnTo>
                    <a:pt x="534" y="158"/>
                  </a:lnTo>
                  <a:lnTo>
                    <a:pt x="532" y="158"/>
                  </a:lnTo>
                  <a:lnTo>
                    <a:pt x="530" y="158"/>
                  </a:lnTo>
                  <a:lnTo>
                    <a:pt x="530" y="160"/>
                  </a:lnTo>
                  <a:lnTo>
                    <a:pt x="528" y="160"/>
                  </a:lnTo>
                  <a:lnTo>
                    <a:pt x="528" y="158"/>
                  </a:lnTo>
                  <a:lnTo>
                    <a:pt x="528" y="156"/>
                  </a:lnTo>
                  <a:lnTo>
                    <a:pt x="528" y="154"/>
                  </a:lnTo>
                  <a:lnTo>
                    <a:pt x="530" y="156"/>
                  </a:lnTo>
                  <a:lnTo>
                    <a:pt x="532" y="156"/>
                  </a:lnTo>
                  <a:lnTo>
                    <a:pt x="532" y="152"/>
                  </a:lnTo>
                  <a:lnTo>
                    <a:pt x="532" y="150"/>
                  </a:lnTo>
                  <a:lnTo>
                    <a:pt x="532" y="148"/>
                  </a:lnTo>
                  <a:lnTo>
                    <a:pt x="532" y="146"/>
                  </a:lnTo>
                  <a:lnTo>
                    <a:pt x="534" y="144"/>
                  </a:lnTo>
                  <a:lnTo>
                    <a:pt x="538" y="140"/>
                  </a:lnTo>
                  <a:lnTo>
                    <a:pt x="538" y="142"/>
                  </a:lnTo>
                  <a:lnTo>
                    <a:pt x="540" y="142"/>
                  </a:lnTo>
                  <a:lnTo>
                    <a:pt x="540" y="140"/>
                  </a:lnTo>
                  <a:lnTo>
                    <a:pt x="542" y="140"/>
                  </a:lnTo>
                  <a:lnTo>
                    <a:pt x="544" y="138"/>
                  </a:lnTo>
                  <a:lnTo>
                    <a:pt x="544" y="140"/>
                  </a:lnTo>
                  <a:lnTo>
                    <a:pt x="544" y="142"/>
                  </a:lnTo>
                  <a:lnTo>
                    <a:pt x="546" y="142"/>
                  </a:lnTo>
                  <a:lnTo>
                    <a:pt x="546" y="140"/>
                  </a:lnTo>
                  <a:lnTo>
                    <a:pt x="548" y="140"/>
                  </a:lnTo>
                  <a:lnTo>
                    <a:pt x="548" y="138"/>
                  </a:lnTo>
                  <a:lnTo>
                    <a:pt x="548" y="140"/>
                  </a:lnTo>
                  <a:lnTo>
                    <a:pt x="550" y="142"/>
                  </a:lnTo>
                  <a:lnTo>
                    <a:pt x="552" y="144"/>
                  </a:lnTo>
                  <a:lnTo>
                    <a:pt x="552" y="142"/>
                  </a:lnTo>
                  <a:lnTo>
                    <a:pt x="550" y="140"/>
                  </a:lnTo>
                  <a:lnTo>
                    <a:pt x="550" y="138"/>
                  </a:lnTo>
                  <a:lnTo>
                    <a:pt x="554" y="138"/>
                  </a:lnTo>
                  <a:lnTo>
                    <a:pt x="556" y="138"/>
                  </a:lnTo>
                  <a:lnTo>
                    <a:pt x="556" y="140"/>
                  </a:lnTo>
                  <a:lnTo>
                    <a:pt x="558" y="142"/>
                  </a:lnTo>
                  <a:lnTo>
                    <a:pt x="560" y="140"/>
                  </a:lnTo>
                  <a:lnTo>
                    <a:pt x="562" y="140"/>
                  </a:lnTo>
                  <a:lnTo>
                    <a:pt x="562" y="144"/>
                  </a:lnTo>
                  <a:lnTo>
                    <a:pt x="560" y="144"/>
                  </a:lnTo>
                  <a:lnTo>
                    <a:pt x="560" y="146"/>
                  </a:lnTo>
                  <a:lnTo>
                    <a:pt x="562" y="146"/>
                  </a:lnTo>
                  <a:lnTo>
                    <a:pt x="562" y="144"/>
                  </a:lnTo>
                  <a:lnTo>
                    <a:pt x="564" y="142"/>
                  </a:lnTo>
                  <a:lnTo>
                    <a:pt x="564" y="140"/>
                  </a:lnTo>
                  <a:lnTo>
                    <a:pt x="564" y="142"/>
                  </a:lnTo>
                  <a:lnTo>
                    <a:pt x="564" y="144"/>
                  </a:lnTo>
                  <a:lnTo>
                    <a:pt x="566" y="144"/>
                  </a:lnTo>
                  <a:lnTo>
                    <a:pt x="568" y="144"/>
                  </a:lnTo>
                  <a:lnTo>
                    <a:pt x="570" y="146"/>
                  </a:lnTo>
                  <a:lnTo>
                    <a:pt x="570" y="148"/>
                  </a:lnTo>
                  <a:lnTo>
                    <a:pt x="568" y="148"/>
                  </a:lnTo>
                  <a:lnTo>
                    <a:pt x="570" y="148"/>
                  </a:lnTo>
                  <a:lnTo>
                    <a:pt x="572" y="148"/>
                  </a:lnTo>
                  <a:lnTo>
                    <a:pt x="576" y="148"/>
                  </a:lnTo>
                  <a:lnTo>
                    <a:pt x="576" y="146"/>
                  </a:lnTo>
                  <a:lnTo>
                    <a:pt x="576" y="150"/>
                  </a:lnTo>
                  <a:lnTo>
                    <a:pt x="576" y="152"/>
                  </a:lnTo>
                  <a:lnTo>
                    <a:pt x="578" y="150"/>
                  </a:lnTo>
                  <a:lnTo>
                    <a:pt x="578" y="152"/>
                  </a:lnTo>
                  <a:lnTo>
                    <a:pt x="580" y="152"/>
                  </a:lnTo>
                  <a:lnTo>
                    <a:pt x="580" y="150"/>
                  </a:lnTo>
                  <a:lnTo>
                    <a:pt x="582" y="152"/>
                  </a:lnTo>
                  <a:lnTo>
                    <a:pt x="582" y="154"/>
                  </a:lnTo>
                  <a:lnTo>
                    <a:pt x="584" y="154"/>
                  </a:lnTo>
                  <a:lnTo>
                    <a:pt x="586" y="152"/>
                  </a:lnTo>
                  <a:lnTo>
                    <a:pt x="586" y="154"/>
                  </a:lnTo>
                  <a:lnTo>
                    <a:pt x="586" y="156"/>
                  </a:lnTo>
                  <a:lnTo>
                    <a:pt x="588" y="156"/>
                  </a:lnTo>
                  <a:lnTo>
                    <a:pt x="588" y="154"/>
                  </a:lnTo>
                  <a:lnTo>
                    <a:pt x="590" y="154"/>
                  </a:lnTo>
                  <a:lnTo>
                    <a:pt x="592" y="156"/>
                  </a:lnTo>
                  <a:lnTo>
                    <a:pt x="590" y="158"/>
                  </a:lnTo>
                  <a:lnTo>
                    <a:pt x="590" y="160"/>
                  </a:lnTo>
                  <a:lnTo>
                    <a:pt x="592" y="160"/>
                  </a:lnTo>
                  <a:lnTo>
                    <a:pt x="592" y="162"/>
                  </a:lnTo>
                  <a:lnTo>
                    <a:pt x="594" y="158"/>
                  </a:lnTo>
                  <a:lnTo>
                    <a:pt x="594" y="156"/>
                  </a:lnTo>
                  <a:lnTo>
                    <a:pt x="596" y="156"/>
                  </a:lnTo>
                  <a:lnTo>
                    <a:pt x="596" y="158"/>
                  </a:lnTo>
                  <a:lnTo>
                    <a:pt x="594" y="158"/>
                  </a:lnTo>
                  <a:lnTo>
                    <a:pt x="594" y="160"/>
                  </a:lnTo>
                  <a:lnTo>
                    <a:pt x="594" y="166"/>
                  </a:lnTo>
                  <a:lnTo>
                    <a:pt x="596" y="166"/>
                  </a:lnTo>
                  <a:lnTo>
                    <a:pt x="596" y="164"/>
                  </a:lnTo>
                  <a:lnTo>
                    <a:pt x="596" y="162"/>
                  </a:lnTo>
                  <a:lnTo>
                    <a:pt x="598" y="160"/>
                  </a:lnTo>
                  <a:lnTo>
                    <a:pt x="600" y="160"/>
                  </a:lnTo>
                  <a:lnTo>
                    <a:pt x="602" y="160"/>
                  </a:lnTo>
                  <a:lnTo>
                    <a:pt x="604" y="158"/>
                  </a:lnTo>
                  <a:lnTo>
                    <a:pt x="606" y="158"/>
                  </a:lnTo>
                  <a:lnTo>
                    <a:pt x="606" y="160"/>
                  </a:lnTo>
                  <a:lnTo>
                    <a:pt x="604" y="160"/>
                  </a:lnTo>
                  <a:lnTo>
                    <a:pt x="604" y="162"/>
                  </a:lnTo>
                  <a:lnTo>
                    <a:pt x="602" y="162"/>
                  </a:lnTo>
                  <a:lnTo>
                    <a:pt x="604" y="162"/>
                  </a:lnTo>
                  <a:lnTo>
                    <a:pt x="604" y="164"/>
                  </a:lnTo>
                  <a:lnTo>
                    <a:pt x="604" y="162"/>
                  </a:lnTo>
                  <a:lnTo>
                    <a:pt x="606" y="162"/>
                  </a:lnTo>
                  <a:lnTo>
                    <a:pt x="606" y="164"/>
                  </a:lnTo>
                  <a:lnTo>
                    <a:pt x="606" y="166"/>
                  </a:lnTo>
                  <a:lnTo>
                    <a:pt x="608" y="168"/>
                  </a:lnTo>
                  <a:lnTo>
                    <a:pt x="610" y="168"/>
                  </a:lnTo>
                  <a:lnTo>
                    <a:pt x="612" y="168"/>
                  </a:lnTo>
                  <a:lnTo>
                    <a:pt x="612" y="170"/>
                  </a:lnTo>
                  <a:lnTo>
                    <a:pt x="612" y="172"/>
                  </a:lnTo>
                  <a:lnTo>
                    <a:pt x="612" y="174"/>
                  </a:lnTo>
                  <a:lnTo>
                    <a:pt x="610" y="176"/>
                  </a:lnTo>
                  <a:lnTo>
                    <a:pt x="610" y="178"/>
                  </a:lnTo>
                  <a:lnTo>
                    <a:pt x="610" y="180"/>
                  </a:lnTo>
                  <a:lnTo>
                    <a:pt x="610" y="178"/>
                  </a:lnTo>
                  <a:lnTo>
                    <a:pt x="612" y="176"/>
                  </a:lnTo>
                  <a:lnTo>
                    <a:pt x="614" y="176"/>
                  </a:lnTo>
                  <a:lnTo>
                    <a:pt x="614" y="178"/>
                  </a:lnTo>
                  <a:lnTo>
                    <a:pt x="616" y="178"/>
                  </a:lnTo>
                  <a:lnTo>
                    <a:pt x="616" y="180"/>
                  </a:lnTo>
                  <a:lnTo>
                    <a:pt x="614" y="180"/>
                  </a:lnTo>
                  <a:lnTo>
                    <a:pt x="612" y="182"/>
                  </a:lnTo>
                  <a:lnTo>
                    <a:pt x="612" y="184"/>
                  </a:lnTo>
                  <a:lnTo>
                    <a:pt x="612" y="186"/>
                  </a:lnTo>
                  <a:lnTo>
                    <a:pt x="610" y="186"/>
                  </a:lnTo>
                  <a:lnTo>
                    <a:pt x="610" y="190"/>
                  </a:lnTo>
                  <a:lnTo>
                    <a:pt x="608" y="192"/>
                  </a:lnTo>
                  <a:lnTo>
                    <a:pt x="608" y="194"/>
                  </a:lnTo>
                  <a:lnTo>
                    <a:pt x="608" y="196"/>
                  </a:lnTo>
                  <a:lnTo>
                    <a:pt x="610" y="196"/>
                  </a:lnTo>
                  <a:lnTo>
                    <a:pt x="608" y="200"/>
                  </a:lnTo>
                  <a:lnTo>
                    <a:pt x="606" y="200"/>
                  </a:lnTo>
                  <a:lnTo>
                    <a:pt x="606" y="202"/>
                  </a:lnTo>
                  <a:lnTo>
                    <a:pt x="608" y="202"/>
                  </a:lnTo>
                  <a:lnTo>
                    <a:pt x="610" y="200"/>
                  </a:lnTo>
                  <a:lnTo>
                    <a:pt x="610" y="198"/>
                  </a:lnTo>
                  <a:lnTo>
                    <a:pt x="612" y="196"/>
                  </a:lnTo>
                  <a:lnTo>
                    <a:pt x="614" y="196"/>
                  </a:lnTo>
                  <a:lnTo>
                    <a:pt x="614" y="194"/>
                  </a:lnTo>
                  <a:lnTo>
                    <a:pt x="614" y="192"/>
                  </a:lnTo>
                  <a:lnTo>
                    <a:pt x="616" y="188"/>
                  </a:lnTo>
                  <a:lnTo>
                    <a:pt x="616" y="184"/>
                  </a:lnTo>
                  <a:lnTo>
                    <a:pt x="618" y="182"/>
                  </a:lnTo>
                  <a:lnTo>
                    <a:pt x="620" y="182"/>
                  </a:lnTo>
                  <a:lnTo>
                    <a:pt x="620" y="180"/>
                  </a:lnTo>
                  <a:lnTo>
                    <a:pt x="622" y="180"/>
                  </a:lnTo>
                  <a:lnTo>
                    <a:pt x="624" y="180"/>
                  </a:lnTo>
                  <a:lnTo>
                    <a:pt x="624" y="182"/>
                  </a:lnTo>
                  <a:lnTo>
                    <a:pt x="624" y="184"/>
                  </a:lnTo>
                  <a:lnTo>
                    <a:pt x="622" y="184"/>
                  </a:lnTo>
                  <a:lnTo>
                    <a:pt x="620" y="186"/>
                  </a:lnTo>
                  <a:lnTo>
                    <a:pt x="620" y="188"/>
                  </a:lnTo>
                  <a:lnTo>
                    <a:pt x="618" y="188"/>
                  </a:lnTo>
                  <a:lnTo>
                    <a:pt x="616" y="190"/>
                  </a:lnTo>
                  <a:lnTo>
                    <a:pt x="618" y="190"/>
                  </a:lnTo>
                  <a:lnTo>
                    <a:pt x="620" y="190"/>
                  </a:lnTo>
                  <a:lnTo>
                    <a:pt x="620" y="192"/>
                  </a:lnTo>
                  <a:lnTo>
                    <a:pt x="622" y="190"/>
                  </a:lnTo>
                  <a:lnTo>
                    <a:pt x="624" y="186"/>
                  </a:lnTo>
                  <a:lnTo>
                    <a:pt x="624" y="184"/>
                  </a:lnTo>
                  <a:lnTo>
                    <a:pt x="626" y="184"/>
                  </a:lnTo>
                  <a:lnTo>
                    <a:pt x="628" y="182"/>
                  </a:lnTo>
                  <a:lnTo>
                    <a:pt x="632" y="184"/>
                  </a:lnTo>
                  <a:lnTo>
                    <a:pt x="634" y="184"/>
                  </a:lnTo>
                  <a:lnTo>
                    <a:pt x="634" y="182"/>
                  </a:lnTo>
                  <a:lnTo>
                    <a:pt x="634" y="180"/>
                  </a:lnTo>
                  <a:lnTo>
                    <a:pt x="632" y="180"/>
                  </a:lnTo>
                  <a:lnTo>
                    <a:pt x="634" y="180"/>
                  </a:lnTo>
                  <a:lnTo>
                    <a:pt x="636" y="180"/>
                  </a:lnTo>
                  <a:lnTo>
                    <a:pt x="638" y="180"/>
                  </a:lnTo>
                  <a:lnTo>
                    <a:pt x="640" y="180"/>
                  </a:lnTo>
                  <a:lnTo>
                    <a:pt x="642" y="182"/>
                  </a:lnTo>
                  <a:lnTo>
                    <a:pt x="644" y="182"/>
                  </a:lnTo>
                  <a:lnTo>
                    <a:pt x="646" y="182"/>
                  </a:lnTo>
                  <a:lnTo>
                    <a:pt x="648" y="184"/>
                  </a:lnTo>
                  <a:lnTo>
                    <a:pt x="650" y="184"/>
                  </a:lnTo>
                  <a:lnTo>
                    <a:pt x="652" y="186"/>
                  </a:lnTo>
                  <a:lnTo>
                    <a:pt x="654" y="188"/>
                  </a:lnTo>
                  <a:lnTo>
                    <a:pt x="656" y="188"/>
                  </a:lnTo>
                  <a:lnTo>
                    <a:pt x="658" y="190"/>
                  </a:lnTo>
                  <a:lnTo>
                    <a:pt x="658" y="188"/>
                  </a:lnTo>
                  <a:lnTo>
                    <a:pt x="660" y="188"/>
                  </a:lnTo>
                  <a:lnTo>
                    <a:pt x="660" y="190"/>
                  </a:lnTo>
                  <a:lnTo>
                    <a:pt x="662" y="190"/>
                  </a:lnTo>
                  <a:lnTo>
                    <a:pt x="664" y="190"/>
                  </a:lnTo>
                  <a:lnTo>
                    <a:pt x="666" y="192"/>
                  </a:lnTo>
                  <a:lnTo>
                    <a:pt x="666" y="190"/>
                  </a:lnTo>
                  <a:lnTo>
                    <a:pt x="666" y="188"/>
                  </a:lnTo>
                  <a:lnTo>
                    <a:pt x="668" y="188"/>
                  </a:lnTo>
                  <a:lnTo>
                    <a:pt x="670" y="188"/>
                  </a:lnTo>
                  <a:lnTo>
                    <a:pt x="668" y="188"/>
                  </a:lnTo>
                  <a:lnTo>
                    <a:pt x="668" y="190"/>
                  </a:lnTo>
                  <a:lnTo>
                    <a:pt x="670" y="190"/>
                  </a:lnTo>
                  <a:lnTo>
                    <a:pt x="672" y="190"/>
                  </a:lnTo>
                  <a:lnTo>
                    <a:pt x="672" y="192"/>
                  </a:lnTo>
                  <a:lnTo>
                    <a:pt x="674" y="192"/>
                  </a:lnTo>
                  <a:lnTo>
                    <a:pt x="676" y="192"/>
                  </a:lnTo>
                  <a:lnTo>
                    <a:pt x="678" y="194"/>
                  </a:lnTo>
                  <a:lnTo>
                    <a:pt x="680" y="194"/>
                  </a:lnTo>
                  <a:lnTo>
                    <a:pt x="680" y="196"/>
                  </a:lnTo>
                  <a:lnTo>
                    <a:pt x="680" y="194"/>
                  </a:lnTo>
                  <a:lnTo>
                    <a:pt x="680" y="192"/>
                  </a:lnTo>
                  <a:lnTo>
                    <a:pt x="688" y="192"/>
                  </a:lnTo>
                  <a:lnTo>
                    <a:pt x="690" y="192"/>
                  </a:lnTo>
                  <a:lnTo>
                    <a:pt x="692" y="190"/>
                  </a:lnTo>
                  <a:lnTo>
                    <a:pt x="694" y="190"/>
                  </a:lnTo>
                  <a:lnTo>
                    <a:pt x="696" y="190"/>
                  </a:lnTo>
                  <a:lnTo>
                    <a:pt x="700" y="190"/>
                  </a:lnTo>
                  <a:lnTo>
                    <a:pt x="702" y="190"/>
                  </a:lnTo>
                  <a:lnTo>
                    <a:pt x="706" y="192"/>
                  </a:lnTo>
                  <a:lnTo>
                    <a:pt x="710" y="192"/>
                  </a:lnTo>
                  <a:lnTo>
                    <a:pt x="710" y="194"/>
                  </a:lnTo>
                  <a:lnTo>
                    <a:pt x="712" y="196"/>
                  </a:lnTo>
                  <a:lnTo>
                    <a:pt x="714" y="196"/>
                  </a:lnTo>
                  <a:lnTo>
                    <a:pt x="716" y="198"/>
                  </a:lnTo>
                  <a:lnTo>
                    <a:pt x="718" y="198"/>
                  </a:lnTo>
                  <a:lnTo>
                    <a:pt x="720" y="200"/>
                  </a:lnTo>
                  <a:lnTo>
                    <a:pt x="722" y="202"/>
                  </a:lnTo>
                  <a:lnTo>
                    <a:pt x="724" y="204"/>
                  </a:lnTo>
                  <a:lnTo>
                    <a:pt x="726" y="204"/>
                  </a:lnTo>
                  <a:lnTo>
                    <a:pt x="728" y="206"/>
                  </a:lnTo>
                  <a:lnTo>
                    <a:pt x="730" y="208"/>
                  </a:lnTo>
                  <a:lnTo>
                    <a:pt x="734" y="212"/>
                  </a:lnTo>
                  <a:lnTo>
                    <a:pt x="738" y="212"/>
                  </a:lnTo>
                  <a:lnTo>
                    <a:pt x="742" y="218"/>
                  </a:lnTo>
                  <a:lnTo>
                    <a:pt x="744" y="218"/>
                  </a:lnTo>
                  <a:lnTo>
                    <a:pt x="744" y="220"/>
                  </a:lnTo>
                  <a:lnTo>
                    <a:pt x="744" y="222"/>
                  </a:lnTo>
                  <a:lnTo>
                    <a:pt x="746" y="222"/>
                  </a:lnTo>
                  <a:lnTo>
                    <a:pt x="746" y="224"/>
                  </a:lnTo>
                  <a:lnTo>
                    <a:pt x="748" y="224"/>
                  </a:lnTo>
                  <a:lnTo>
                    <a:pt x="748" y="226"/>
                  </a:lnTo>
                  <a:lnTo>
                    <a:pt x="750" y="228"/>
                  </a:lnTo>
                  <a:lnTo>
                    <a:pt x="754" y="228"/>
                  </a:lnTo>
                  <a:lnTo>
                    <a:pt x="754" y="230"/>
                  </a:lnTo>
                  <a:lnTo>
                    <a:pt x="756" y="230"/>
                  </a:lnTo>
                  <a:lnTo>
                    <a:pt x="756" y="232"/>
                  </a:lnTo>
                  <a:lnTo>
                    <a:pt x="758" y="232"/>
                  </a:lnTo>
                  <a:lnTo>
                    <a:pt x="758" y="234"/>
                  </a:lnTo>
                  <a:lnTo>
                    <a:pt x="760" y="234"/>
                  </a:lnTo>
                  <a:lnTo>
                    <a:pt x="762" y="234"/>
                  </a:lnTo>
                  <a:lnTo>
                    <a:pt x="764" y="234"/>
                  </a:lnTo>
                  <a:lnTo>
                    <a:pt x="764" y="236"/>
                  </a:lnTo>
                  <a:lnTo>
                    <a:pt x="766" y="238"/>
                  </a:lnTo>
                  <a:lnTo>
                    <a:pt x="766" y="240"/>
                  </a:lnTo>
                  <a:lnTo>
                    <a:pt x="768" y="240"/>
                  </a:lnTo>
                  <a:lnTo>
                    <a:pt x="770" y="240"/>
                  </a:lnTo>
                  <a:lnTo>
                    <a:pt x="772" y="240"/>
                  </a:lnTo>
                  <a:lnTo>
                    <a:pt x="772" y="242"/>
                  </a:lnTo>
                  <a:lnTo>
                    <a:pt x="774" y="244"/>
                  </a:lnTo>
                  <a:lnTo>
                    <a:pt x="776" y="244"/>
                  </a:lnTo>
                  <a:lnTo>
                    <a:pt x="778" y="244"/>
                  </a:lnTo>
                  <a:lnTo>
                    <a:pt x="780" y="244"/>
                  </a:lnTo>
                  <a:lnTo>
                    <a:pt x="782" y="244"/>
                  </a:lnTo>
                  <a:lnTo>
                    <a:pt x="784" y="244"/>
                  </a:lnTo>
                  <a:lnTo>
                    <a:pt x="788" y="244"/>
                  </a:lnTo>
                  <a:lnTo>
                    <a:pt x="790" y="244"/>
                  </a:lnTo>
                  <a:lnTo>
                    <a:pt x="792" y="244"/>
                  </a:lnTo>
                  <a:lnTo>
                    <a:pt x="794" y="244"/>
                  </a:lnTo>
                  <a:lnTo>
                    <a:pt x="798" y="244"/>
                  </a:lnTo>
                  <a:lnTo>
                    <a:pt x="800" y="244"/>
                  </a:lnTo>
                  <a:lnTo>
                    <a:pt x="802" y="246"/>
                  </a:lnTo>
                  <a:lnTo>
                    <a:pt x="804" y="248"/>
                  </a:lnTo>
                  <a:lnTo>
                    <a:pt x="804" y="250"/>
                  </a:lnTo>
                  <a:lnTo>
                    <a:pt x="806" y="252"/>
                  </a:lnTo>
                  <a:lnTo>
                    <a:pt x="808" y="256"/>
                  </a:lnTo>
                  <a:lnTo>
                    <a:pt x="808" y="260"/>
                  </a:lnTo>
                  <a:lnTo>
                    <a:pt x="810" y="266"/>
                  </a:lnTo>
                  <a:lnTo>
                    <a:pt x="810" y="270"/>
                  </a:lnTo>
                  <a:lnTo>
                    <a:pt x="810" y="272"/>
                  </a:lnTo>
                  <a:lnTo>
                    <a:pt x="812" y="272"/>
                  </a:lnTo>
                  <a:lnTo>
                    <a:pt x="814" y="276"/>
                  </a:lnTo>
                  <a:lnTo>
                    <a:pt x="814" y="278"/>
                  </a:lnTo>
                  <a:lnTo>
                    <a:pt x="814" y="280"/>
                  </a:lnTo>
                  <a:lnTo>
                    <a:pt x="814" y="282"/>
                  </a:lnTo>
                  <a:lnTo>
                    <a:pt x="816" y="288"/>
                  </a:lnTo>
                  <a:lnTo>
                    <a:pt x="816" y="290"/>
                  </a:lnTo>
                  <a:lnTo>
                    <a:pt x="816" y="292"/>
                  </a:lnTo>
                  <a:lnTo>
                    <a:pt x="816" y="290"/>
                  </a:lnTo>
                  <a:lnTo>
                    <a:pt x="816" y="288"/>
                  </a:lnTo>
                  <a:lnTo>
                    <a:pt x="816" y="290"/>
                  </a:lnTo>
                  <a:lnTo>
                    <a:pt x="816" y="292"/>
                  </a:lnTo>
                  <a:lnTo>
                    <a:pt x="816" y="294"/>
                  </a:lnTo>
                  <a:lnTo>
                    <a:pt x="816" y="298"/>
                  </a:lnTo>
                  <a:lnTo>
                    <a:pt x="816" y="300"/>
                  </a:lnTo>
                  <a:lnTo>
                    <a:pt x="816" y="302"/>
                  </a:lnTo>
                  <a:lnTo>
                    <a:pt x="816" y="304"/>
                  </a:lnTo>
                  <a:lnTo>
                    <a:pt x="816" y="306"/>
                  </a:lnTo>
                  <a:lnTo>
                    <a:pt x="816" y="308"/>
                  </a:lnTo>
                  <a:lnTo>
                    <a:pt x="816" y="310"/>
                  </a:lnTo>
                  <a:lnTo>
                    <a:pt x="816" y="312"/>
                  </a:lnTo>
                  <a:lnTo>
                    <a:pt x="816" y="314"/>
                  </a:lnTo>
                  <a:lnTo>
                    <a:pt x="816" y="316"/>
                  </a:lnTo>
                  <a:lnTo>
                    <a:pt x="816" y="318"/>
                  </a:lnTo>
                  <a:lnTo>
                    <a:pt x="816" y="322"/>
                  </a:lnTo>
                  <a:lnTo>
                    <a:pt x="814" y="328"/>
                  </a:lnTo>
                  <a:lnTo>
                    <a:pt x="812" y="328"/>
                  </a:lnTo>
                  <a:lnTo>
                    <a:pt x="812" y="332"/>
                  </a:lnTo>
                  <a:lnTo>
                    <a:pt x="812" y="334"/>
                  </a:lnTo>
                  <a:lnTo>
                    <a:pt x="810" y="334"/>
                  </a:lnTo>
                  <a:lnTo>
                    <a:pt x="810" y="336"/>
                  </a:lnTo>
                  <a:lnTo>
                    <a:pt x="810" y="338"/>
                  </a:lnTo>
                  <a:lnTo>
                    <a:pt x="808" y="340"/>
                  </a:lnTo>
                  <a:lnTo>
                    <a:pt x="808" y="342"/>
                  </a:lnTo>
                  <a:lnTo>
                    <a:pt x="806" y="344"/>
                  </a:lnTo>
                  <a:lnTo>
                    <a:pt x="802" y="350"/>
                  </a:lnTo>
                  <a:lnTo>
                    <a:pt x="800" y="352"/>
                  </a:lnTo>
                  <a:lnTo>
                    <a:pt x="798" y="354"/>
                  </a:lnTo>
                  <a:lnTo>
                    <a:pt x="796" y="356"/>
                  </a:lnTo>
                  <a:lnTo>
                    <a:pt x="796" y="358"/>
                  </a:lnTo>
                  <a:lnTo>
                    <a:pt x="792" y="364"/>
                  </a:lnTo>
                  <a:lnTo>
                    <a:pt x="790" y="366"/>
                  </a:lnTo>
                  <a:lnTo>
                    <a:pt x="788" y="366"/>
                  </a:lnTo>
                  <a:lnTo>
                    <a:pt x="788" y="368"/>
                  </a:lnTo>
                  <a:lnTo>
                    <a:pt x="788" y="370"/>
                  </a:lnTo>
                  <a:lnTo>
                    <a:pt x="786" y="370"/>
                  </a:lnTo>
                  <a:lnTo>
                    <a:pt x="786" y="372"/>
                  </a:lnTo>
                  <a:lnTo>
                    <a:pt x="784" y="372"/>
                  </a:lnTo>
                  <a:lnTo>
                    <a:pt x="782" y="372"/>
                  </a:lnTo>
                  <a:lnTo>
                    <a:pt x="780" y="374"/>
                  </a:lnTo>
                  <a:lnTo>
                    <a:pt x="778" y="374"/>
                  </a:lnTo>
                  <a:lnTo>
                    <a:pt x="776" y="378"/>
                  </a:lnTo>
                  <a:lnTo>
                    <a:pt x="774" y="378"/>
                  </a:lnTo>
                  <a:lnTo>
                    <a:pt x="774" y="380"/>
                  </a:lnTo>
                  <a:lnTo>
                    <a:pt x="772" y="380"/>
                  </a:lnTo>
                  <a:lnTo>
                    <a:pt x="772" y="382"/>
                  </a:lnTo>
                  <a:lnTo>
                    <a:pt x="772" y="380"/>
                  </a:lnTo>
                  <a:lnTo>
                    <a:pt x="770" y="380"/>
                  </a:lnTo>
                  <a:lnTo>
                    <a:pt x="770" y="378"/>
                  </a:lnTo>
                  <a:lnTo>
                    <a:pt x="768" y="378"/>
                  </a:lnTo>
                  <a:lnTo>
                    <a:pt x="768" y="380"/>
                  </a:lnTo>
                  <a:lnTo>
                    <a:pt x="770" y="380"/>
                  </a:lnTo>
                  <a:lnTo>
                    <a:pt x="772" y="380"/>
                  </a:lnTo>
                  <a:lnTo>
                    <a:pt x="770" y="384"/>
                  </a:lnTo>
                  <a:lnTo>
                    <a:pt x="770" y="386"/>
                  </a:lnTo>
                  <a:lnTo>
                    <a:pt x="768" y="386"/>
                  </a:lnTo>
                  <a:lnTo>
                    <a:pt x="768" y="384"/>
                  </a:lnTo>
                  <a:lnTo>
                    <a:pt x="768" y="386"/>
                  </a:lnTo>
                  <a:lnTo>
                    <a:pt x="768" y="390"/>
                  </a:lnTo>
                  <a:lnTo>
                    <a:pt x="768" y="392"/>
                  </a:lnTo>
                  <a:lnTo>
                    <a:pt x="768" y="394"/>
                  </a:lnTo>
                  <a:lnTo>
                    <a:pt x="766" y="394"/>
                  </a:lnTo>
                  <a:lnTo>
                    <a:pt x="766" y="392"/>
                  </a:lnTo>
                  <a:lnTo>
                    <a:pt x="768" y="392"/>
                  </a:lnTo>
                  <a:lnTo>
                    <a:pt x="768" y="390"/>
                  </a:lnTo>
                  <a:lnTo>
                    <a:pt x="768" y="388"/>
                  </a:lnTo>
                  <a:lnTo>
                    <a:pt x="766" y="388"/>
                  </a:lnTo>
                  <a:lnTo>
                    <a:pt x="768" y="390"/>
                  </a:lnTo>
                  <a:lnTo>
                    <a:pt x="766" y="392"/>
                  </a:lnTo>
                  <a:lnTo>
                    <a:pt x="766" y="394"/>
                  </a:lnTo>
                  <a:lnTo>
                    <a:pt x="766" y="396"/>
                  </a:lnTo>
                  <a:lnTo>
                    <a:pt x="764" y="396"/>
                  </a:lnTo>
                  <a:lnTo>
                    <a:pt x="766" y="398"/>
                  </a:lnTo>
                  <a:lnTo>
                    <a:pt x="764" y="400"/>
                  </a:lnTo>
                  <a:lnTo>
                    <a:pt x="762" y="404"/>
                  </a:lnTo>
                  <a:lnTo>
                    <a:pt x="762" y="406"/>
                  </a:lnTo>
                  <a:lnTo>
                    <a:pt x="762" y="408"/>
                  </a:lnTo>
                  <a:lnTo>
                    <a:pt x="760" y="410"/>
                  </a:lnTo>
                  <a:lnTo>
                    <a:pt x="760" y="412"/>
                  </a:lnTo>
                  <a:lnTo>
                    <a:pt x="758" y="416"/>
                  </a:lnTo>
                  <a:lnTo>
                    <a:pt x="756" y="418"/>
                  </a:lnTo>
                  <a:lnTo>
                    <a:pt x="756" y="420"/>
                  </a:lnTo>
                  <a:lnTo>
                    <a:pt x="754" y="420"/>
                  </a:lnTo>
                  <a:lnTo>
                    <a:pt x="752" y="422"/>
                  </a:lnTo>
                  <a:lnTo>
                    <a:pt x="748" y="430"/>
                  </a:lnTo>
                  <a:lnTo>
                    <a:pt x="746" y="430"/>
                  </a:lnTo>
                  <a:lnTo>
                    <a:pt x="744" y="432"/>
                  </a:lnTo>
                  <a:lnTo>
                    <a:pt x="742" y="432"/>
                  </a:lnTo>
                  <a:lnTo>
                    <a:pt x="744" y="430"/>
                  </a:lnTo>
                  <a:lnTo>
                    <a:pt x="744" y="428"/>
                  </a:lnTo>
                  <a:lnTo>
                    <a:pt x="744" y="424"/>
                  </a:lnTo>
                  <a:lnTo>
                    <a:pt x="742" y="424"/>
                  </a:lnTo>
                  <a:lnTo>
                    <a:pt x="740" y="424"/>
                  </a:lnTo>
                  <a:lnTo>
                    <a:pt x="740" y="422"/>
                  </a:lnTo>
                  <a:lnTo>
                    <a:pt x="738" y="420"/>
                  </a:lnTo>
                  <a:lnTo>
                    <a:pt x="738" y="422"/>
                  </a:lnTo>
                  <a:lnTo>
                    <a:pt x="738" y="424"/>
                  </a:lnTo>
                  <a:lnTo>
                    <a:pt x="738" y="426"/>
                  </a:lnTo>
                  <a:lnTo>
                    <a:pt x="736" y="428"/>
                  </a:lnTo>
                  <a:lnTo>
                    <a:pt x="736" y="426"/>
                  </a:lnTo>
                  <a:lnTo>
                    <a:pt x="734" y="424"/>
                  </a:lnTo>
                  <a:lnTo>
                    <a:pt x="736" y="424"/>
                  </a:lnTo>
                  <a:lnTo>
                    <a:pt x="736" y="422"/>
                  </a:lnTo>
                  <a:lnTo>
                    <a:pt x="734" y="424"/>
                  </a:lnTo>
                  <a:lnTo>
                    <a:pt x="734" y="426"/>
                  </a:lnTo>
                  <a:lnTo>
                    <a:pt x="736" y="428"/>
                  </a:lnTo>
                  <a:lnTo>
                    <a:pt x="738" y="428"/>
                  </a:lnTo>
                  <a:lnTo>
                    <a:pt x="738" y="430"/>
                  </a:lnTo>
                  <a:lnTo>
                    <a:pt x="738" y="432"/>
                  </a:lnTo>
                  <a:lnTo>
                    <a:pt x="736" y="432"/>
                  </a:lnTo>
                  <a:lnTo>
                    <a:pt x="736" y="436"/>
                  </a:lnTo>
                  <a:lnTo>
                    <a:pt x="734" y="436"/>
                  </a:lnTo>
                  <a:lnTo>
                    <a:pt x="734" y="438"/>
                  </a:lnTo>
                  <a:lnTo>
                    <a:pt x="734" y="440"/>
                  </a:lnTo>
                  <a:lnTo>
                    <a:pt x="732" y="440"/>
                  </a:lnTo>
                  <a:lnTo>
                    <a:pt x="732" y="444"/>
                  </a:lnTo>
                  <a:lnTo>
                    <a:pt x="734" y="444"/>
                  </a:lnTo>
                  <a:lnTo>
                    <a:pt x="732" y="446"/>
                  </a:lnTo>
                  <a:lnTo>
                    <a:pt x="734" y="446"/>
                  </a:lnTo>
                  <a:lnTo>
                    <a:pt x="734" y="448"/>
                  </a:lnTo>
                  <a:lnTo>
                    <a:pt x="734" y="450"/>
                  </a:lnTo>
                  <a:lnTo>
                    <a:pt x="732" y="452"/>
                  </a:lnTo>
                  <a:lnTo>
                    <a:pt x="734" y="456"/>
                  </a:lnTo>
                  <a:lnTo>
                    <a:pt x="734" y="458"/>
                  </a:lnTo>
                  <a:lnTo>
                    <a:pt x="732" y="458"/>
                  </a:lnTo>
                  <a:lnTo>
                    <a:pt x="732" y="460"/>
                  </a:lnTo>
                  <a:lnTo>
                    <a:pt x="734" y="460"/>
                  </a:lnTo>
                  <a:lnTo>
                    <a:pt x="734" y="458"/>
                  </a:lnTo>
                  <a:lnTo>
                    <a:pt x="734" y="456"/>
                  </a:lnTo>
                  <a:lnTo>
                    <a:pt x="734" y="454"/>
                  </a:lnTo>
                  <a:lnTo>
                    <a:pt x="736" y="454"/>
                  </a:lnTo>
                  <a:lnTo>
                    <a:pt x="736" y="456"/>
                  </a:lnTo>
                  <a:lnTo>
                    <a:pt x="734" y="458"/>
                  </a:lnTo>
                  <a:lnTo>
                    <a:pt x="734" y="460"/>
                  </a:lnTo>
                  <a:lnTo>
                    <a:pt x="734" y="462"/>
                  </a:lnTo>
                  <a:lnTo>
                    <a:pt x="734" y="464"/>
                  </a:lnTo>
                  <a:lnTo>
                    <a:pt x="734" y="468"/>
                  </a:lnTo>
                  <a:lnTo>
                    <a:pt x="734" y="470"/>
                  </a:lnTo>
                  <a:lnTo>
                    <a:pt x="732" y="470"/>
                  </a:lnTo>
                  <a:lnTo>
                    <a:pt x="734" y="472"/>
                  </a:lnTo>
                  <a:lnTo>
                    <a:pt x="734" y="474"/>
                  </a:lnTo>
                  <a:lnTo>
                    <a:pt x="734" y="478"/>
                  </a:lnTo>
                  <a:lnTo>
                    <a:pt x="734" y="480"/>
                  </a:lnTo>
                  <a:lnTo>
                    <a:pt x="736" y="486"/>
                  </a:lnTo>
                  <a:lnTo>
                    <a:pt x="736" y="492"/>
                  </a:lnTo>
                  <a:lnTo>
                    <a:pt x="736" y="494"/>
                  </a:lnTo>
                  <a:lnTo>
                    <a:pt x="738" y="496"/>
                  </a:lnTo>
                  <a:lnTo>
                    <a:pt x="738" y="498"/>
                  </a:lnTo>
                  <a:lnTo>
                    <a:pt x="738" y="500"/>
                  </a:lnTo>
                  <a:lnTo>
                    <a:pt x="738" y="506"/>
                  </a:lnTo>
                  <a:lnTo>
                    <a:pt x="736" y="510"/>
                  </a:lnTo>
                  <a:lnTo>
                    <a:pt x="736" y="514"/>
                  </a:lnTo>
                  <a:lnTo>
                    <a:pt x="736" y="516"/>
                  </a:lnTo>
                  <a:lnTo>
                    <a:pt x="734" y="516"/>
                  </a:lnTo>
                  <a:lnTo>
                    <a:pt x="734" y="518"/>
                  </a:lnTo>
                  <a:lnTo>
                    <a:pt x="734" y="520"/>
                  </a:lnTo>
                  <a:lnTo>
                    <a:pt x="734" y="522"/>
                  </a:lnTo>
                  <a:lnTo>
                    <a:pt x="734" y="524"/>
                  </a:lnTo>
                  <a:lnTo>
                    <a:pt x="734" y="526"/>
                  </a:lnTo>
                  <a:lnTo>
                    <a:pt x="734" y="528"/>
                  </a:lnTo>
                  <a:lnTo>
                    <a:pt x="732" y="530"/>
                  </a:lnTo>
                  <a:lnTo>
                    <a:pt x="732" y="532"/>
                  </a:lnTo>
                  <a:lnTo>
                    <a:pt x="732" y="534"/>
                  </a:lnTo>
                  <a:lnTo>
                    <a:pt x="734" y="536"/>
                  </a:lnTo>
                  <a:lnTo>
                    <a:pt x="734" y="540"/>
                  </a:lnTo>
                  <a:lnTo>
                    <a:pt x="734" y="542"/>
                  </a:lnTo>
                  <a:lnTo>
                    <a:pt x="736" y="542"/>
                  </a:lnTo>
                  <a:lnTo>
                    <a:pt x="732" y="548"/>
                  </a:lnTo>
                  <a:lnTo>
                    <a:pt x="730" y="548"/>
                  </a:lnTo>
                  <a:lnTo>
                    <a:pt x="728" y="548"/>
                  </a:lnTo>
                  <a:lnTo>
                    <a:pt x="728" y="550"/>
                  </a:lnTo>
                  <a:lnTo>
                    <a:pt x="726" y="554"/>
                  </a:lnTo>
                  <a:lnTo>
                    <a:pt x="726" y="556"/>
                  </a:lnTo>
                  <a:lnTo>
                    <a:pt x="724" y="556"/>
                  </a:lnTo>
                  <a:lnTo>
                    <a:pt x="724" y="558"/>
                  </a:lnTo>
                  <a:lnTo>
                    <a:pt x="724" y="560"/>
                  </a:lnTo>
                  <a:lnTo>
                    <a:pt x="724" y="562"/>
                  </a:lnTo>
                  <a:lnTo>
                    <a:pt x="724" y="564"/>
                  </a:lnTo>
                  <a:lnTo>
                    <a:pt x="724" y="566"/>
                  </a:lnTo>
                  <a:lnTo>
                    <a:pt x="724" y="568"/>
                  </a:lnTo>
                  <a:lnTo>
                    <a:pt x="724" y="572"/>
                  </a:lnTo>
                  <a:lnTo>
                    <a:pt x="724" y="574"/>
                  </a:lnTo>
                  <a:lnTo>
                    <a:pt x="724" y="576"/>
                  </a:lnTo>
                  <a:lnTo>
                    <a:pt x="726" y="578"/>
                  </a:lnTo>
                  <a:lnTo>
                    <a:pt x="726" y="580"/>
                  </a:lnTo>
                  <a:lnTo>
                    <a:pt x="726" y="582"/>
                  </a:lnTo>
                  <a:lnTo>
                    <a:pt x="726" y="584"/>
                  </a:lnTo>
                  <a:lnTo>
                    <a:pt x="724" y="588"/>
                  </a:lnTo>
                  <a:lnTo>
                    <a:pt x="724" y="590"/>
                  </a:lnTo>
                  <a:lnTo>
                    <a:pt x="722" y="590"/>
                  </a:lnTo>
                  <a:lnTo>
                    <a:pt x="720" y="590"/>
                  </a:lnTo>
                  <a:lnTo>
                    <a:pt x="720" y="592"/>
                  </a:lnTo>
                  <a:lnTo>
                    <a:pt x="720" y="596"/>
                  </a:lnTo>
                  <a:lnTo>
                    <a:pt x="718" y="598"/>
                  </a:lnTo>
                  <a:lnTo>
                    <a:pt x="718" y="600"/>
                  </a:lnTo>
                  <a:lnTo>
                    <a:pt x="718" y="602"/>
                  </a:lnTo>
                  <a:lnTo>
                    <a:pt x="718" y="604"/>
                  </a:lnTo>
                  <a:lnTo>
                    <a:pt x="716" y="604"/>
                  </a:lnTo>
                  <a:lnTo>
                    <a:pt x="714" y="604"/>
                  </a:lnTo>
                  <a:lnTo>
                    <a:pt x="714" y="606"/>
                  </a:lnTo>
                  <a:lnTo>
                    <a:pt x="716" y="606"/>
                  </a:lnTo>
                  <a:lnTo>
                    <a:pt x="716" y="610"/>
                  </a:lnTo>
                  <a:lnTo>
                    <a:pt x="714" y="612"/>
                  </a:lnTo>
                  <a:lnTo>
                    <a:pt x="710" y="616"/>
                  </a:lnTo>
                  <a:lnTo>
                    <a:pt x="708" y="616"/>
                  </a:lnTo>
                  <a:lnTo>
                    <a:pt x="706" y="616"/>
                  </a:lnTo>
                  <a:lnTo>
                    <a:pt x="706" y="618"/>
                  </a:lnTo>
                  <a:lnTo>
                    <a:pt x="706" y="620"/>
                  </a:lnTo>
                  <a:lnTo>
                    <a:pt x="706" y="622"/>
                  </a:lnTo>
                  <a:lnTo>
                    <a:pt x="706" y="624"/>
                  </a:lnTo>
                  <a:lnTo>
                    <a:pt x="704" y="624"/>
                  </a:lnTo>
                  <a:lnTo>
                    <a:pt x="704" y="626"/>
                  </a:lnTo>
                  <a:lnTo>
                    <a:pt x="704" y="628"/>
                  </a:lnTo>
                  <a:lnTo>
                    <a:pt x="704" y="630"/>
                  </a:lnTo>
                  <a:lnTo>
                    <a:pt x="702" y="630"/>
                  </a:lnTo>
                  <a:lnTo>
                    <a:pt x="702" y="632"/>
                  </a:lnTo>
                  <a:lnTo>
                    <a:pt x="702" y="634"/>
                  </a:lnTo>
                  <a:lnTo>
                    <a:pt x="702" y="638"/>
                  </a:lnTo>
                  <a:lnTo>
                    <a:pt x="704" y="643"/>
                  </a:lnTo>
                  <a:lnTo>
                    <a:pt x="704" y="645"/>
                  </a:lnTo>
                  <a:lnTo>
                    <a:pt x="700" y="647"/>
                  </a:lnTo>
                  <a:lnTo>
                    <a:pt x="698" y="647"/>
                  </a:lnTo>
                  <a:lnTo>
                    <a:pt x="698" y="649"/>
                  </a:lnTo>
                  <a:lnTo>
                    <a:pt x="696" y="649"/>
                  </a:lnTo>
                  <a:lnTo>
                    <a:pt x="692" y="649"/>
                  </a:lnTo>
                  <a:lnTo>
                    <a:pt x="692" y="651"/>
                  </a:lnTo>
                  <a:lnTo>
                    <a:pt x="690" y="651"/>
                  </a:lnTo>
                  <a:lnTo>
                    <a:pt x="688" y="653"/>
                  </a:lnTo>
                  <a:lnTo>
                    <a:pt x="686" y="655"/>
                  </a:lnTo>
                  <a:lnTo>
                    <a:pt x="684" y="657"/>
                  </a:lnTo>
                  <a:lnTo>
                    <a:pt x="684" y="659"/>
                  </a:lnTo>
                  <a:lnTo>
                    <a:pt x="684" y="661"/>
                  </a:lnTo>
                  <a:lnTo>
                    <a:pt x="684" y="663"/>
                  </a:lnTo>
                  <a:lnTo>
                    <a:pt x="684" y="665"/>
                  </a:lnTo>
                  <a:lnTo>
                    <a:pt x="680" y="665"/>
                  </a:lnTo>
                  <a:lnTo>
                    <a:pt x="674" y="665"/>
                  </a:lnTo>
                  <a:lnTo>
                    <a:pt x="672" y="665"/>
                  </a:lnTo>
                  <a:lnTo>
                    <a:pt x="666" y="667"/>
                  </a:lnTo>
                  <a:lnTo>
                    <a:pt x="662" y="665"/>
                  </a:lnTo>
                  <a:lnTo>
                    <a:pt x="662" y="663"/>
                  </a:lnTo>
                  <a:lnTo>
                    <a:pt x="664" y="661"/>
                  </a:lnTo>
                  <a:lnTo>
                    <a:pt x="664" y="659"/>
                  </a:lnTo>
                  <a:lnTo>
                    <a:pt x="662" y="659"/>
                  </a:lnTo>
                  <a:lnTo>
                    <a:pt x="660" y="661"/>
                  </a:lnTo>
                  <a:lnTo>
                    <a:pt x="658" y="661"/>
                  </a:lnTo>
                  <a:lnTo>
                    <a:pt x="660" y="663"/>
                  </a:lnTo>
                  <a:lnTo>
                    <a:pt x="662" y="663"/>
                  </a:lnTo>
                  <a:lnTo>
                    <a:pt x="662" y="665"/>
                  </a:lnTo>
                  <a:lnTo>
                    <a:pt x="660" y="667"/>
                  </a:lnTo>
                  <a:lnTo>
                    <a:pt x="658" y="667"/>
                  </a:lnTo>
                  <a:lnTo>
                    <a:pt x="656" y="667"/>
                  </a:lnTo>
                  <a:lnTo>
                    <a:pt x="652" y="667"/>
                  </a:lnTo>
                  <a:lnTo>
                    <a:pt x="646" y="669"/>
                  </a:lnTo>
                  <a:lnTo>
                    <a:pt x="644" y="669"/>
                  </a:lnTo>
                  <a:lnTo>
                    <a:pt x="644" y="667"/>
                  </a:lnTo>
                  <a:lnTo>
                    <a:pt x="646" y="667"/>
                  </a:lnTo>
                  <a:lnTo>
                    <a:pt x="648" y="669"/>
                  </a:lnTo>
                  <a:lnTo>
                    <a:pt x="650" y="667"/>
                  </a:lnTo>
                  <a:lnTo>
                    <a:pt x="652" y="667"/>
                  </a:lnTo>
                  <a:lnTo>
                    <a:pt x="648" y="665"/>
                  </a:lnTo>
                  <a:lnTo>
                    <a:pt x="646" y="665"/>
                  </a:lnTo>
                  <a:lnTo>
                    <a:pt x="642" y="665"/>
                  </a:lnTo>
                  <a:lnTo>
                    <a:pt x="642" y="667"/>
                  </a:lnTo>
                  <a:lnTo>
                    <a:pt x="640" y="667"/>
                  </a:lnTo>
                  <a:lnTo>
                    <a:pt x="638" y="667"/>
                  </a:lnTo>
                  <a:lnTo>
                    <a:pt x="636" y="665"/>
                  </a:lnTo>
                  <a:lnTo>
                    <a:pt x="634" y="665"/>
                  </a:lnTo>
                  <a:lnTo>
                    <a:pt x="634" y="667"/>
                  </a:lnTo>
                  <a:lnTo>
                    <a:pt x="632" y="667"/>
                  </a:lnTo>
                  <a:lnTo>
                    <a:pt x="630" y="667"/>
                  </a:lnTo>
                  <a:lnTo>
                    <a:pt x="630" y="669"/>
                  </a:lnTo>
                  <a:lnTo>
                    <a:pt x="628" y="669"/>
                  </a:lnTo>
                  <a:lnTo>
                    <a:pt x="628" y="671"/>
                  </a:lnTo>
                  <a:lnTo>
                    <a:pt x="628" y="673"/>
                  </a:lnTo>
                  <a:lnTo>
                    <a:pt x="630" y="673"/>
                  </a:lnTo>
                  <a:lnTo>
                    <a:pt x="632" y="673"/>
                  </a:lnTo>
                  <a:lnTo>
                    <a:pt x="634" y="673"/>
                  </a:lnTo>
                  <a:lnTo>
                    <a:pt x="632" y="675"/>
                  </a:lnTo>
                  <a:lnTo>
                    <a:pt x="630" y="675"/>
                  </a:lnTo>
                  <a:lnTo>
                    <a:pt x="628" y="675"/>
                  </a:lnTo>
                  <a:lnTo>
                    <a:pt x="626" y="677"/>
                  </a:lnTo>
                  <a:lnTo>
                    <a:pt x="626" y="675"/>
                  </a:lnTo>
                  <a:lnTo>
                    <a:pt x="624" y="675"/>
                  </a:lnTo>
                  <a:lnTo>
                    <a:pt x="624" y="677"/>
                  </a:lnTo>
                  <a:lnTo>
                    <a:pt x="624" y="679"/>
                  </a:lnTo>
                  <a:lnTo>
                    <a:pt x="620" y="681"/>
                  </a:lnTo>
                  <a:lnTo>
                    <a:pt x="616" y="683"/>
                  </a:lnTo>
                  <a:lnTo>
                    <a:pt x="616" y="685"/>
                  </a:lnTo>
                  <a:lnTo>
                    <a:pt x="618" y="685"/>
                  </a:lnTo>
                  <a:lnTo>
                    <a:pt x="618" y="687"/>
                  </a:lnTo>
                  <a:lnTo>
                    <a:pt x="616" y="687"/>
                  </a:lnTo>
                  <a:lnTo>
                    <a:pt x="614" y="687"/>
                  </a:lnTo>
                  <a:lnTo>
                    <a:pt x="612" y="687"/>
                  </a:lnTo>
                  <a:lnTo>
                    <a:pt x="612" y="685"/>
                  </a:lnTo>
                  <a:lnTo>
                    <a:pt x="608" y="685"/>
                  </a:lnTo>
                  <a:lnTo>
                    <a:pt x="606" y="685"/>
                  </a:lnTo>
                  <a:lnTo>
                    <a:pt x="606" y="687"/>
                  </a:lnTo>
                  <a:lnTo>
                    <a:pt x="604" y="687"/>
                  </a:lnTo>
                  <a:lnTo>
                    <a:pt x="602" y="687"/>
                  </a:lnTo>
                  <a:lnTo>
                    <a:pt x="600" y="689"/>
                  </a:lnTo>
                  <a:lnTo>
                    <a:pt x="602" y="689"/>
                  </a:lnTo>
                  <a:lnTo>
                    <a:pt x="602" y="687"/>
                  </a:lnTo>
                  <a:lnTo>
                    <a:pt x="602" y="689"/>
                  </a:lnTo>
                  <a:lnTo>
                    <a:pt x="602" y="691"/>
                  </a:lnTo>
                  <a:lnTo>
                    <a:pt x="600" y="691"/>
                  </a:lnTo>
                  <a:lnTo>
                    <a:pt x="598" y="691"/>
                  </a:lnTo>
                  <a:lnTo>
                    <a:pt x="600" y="691"/>
                  </a:lnTo>
                  <a:lnTo>
                    <a:pt x="598" y="691"/>
                  </a:lnTo>
                  <a:lnTo>
                    <a:pt x="598" y="689"/>
                  </a:lnTo>
                  <a:lnTo>
                    <a:pt x="596" y="689"/>
                  </a:lnTo>
                  <a:lnTo>
                    <a:pt x="596" y="691"/>
                  </a:lnTo>
                  <a:lnTo>
                    <a:pt x="594" y="693"/>
                  </a:lnTo>
                  <a:lnTo>
                    <a:pt x="592" y="693"/>
                  </a:lnTo>
                  <a:lnTo>
                    <a:pt x="588" y="697"/>
                  </a:lnTo>
                  <a:lnTo>
                    <a:pt x="586" y="697"/>
                  </a:lnTo>
                  <a:lnTo>
                    <a:pt x="586" y="699"/>
                  </a:lnTo>
                  <a:lnTo>
                    <a:pt x="584" y="699"/>
                  </a:lnTo>
                  <a:lnTo>
                    <a:pt x="584" y="701"/>
                  </a:lnTo>
                  <a:lnTo>
                    <a:pt x="580" y="705"/>
                  </a:lnTo>
                  <a:lnTo>
                    <a:pt x="578" y="707"/>
                  </a:lnTo>
                  <a:lnTo>
                    <a:pt x="576" y="709"/>
                  </a:lnTo>
                  <a:lnTo>
                    <a:pt x="574" y="709"/>
                  </a:lnTo>
                  <a:lnTo>
                    <a:pt x="572" y="709"/>
                  </a:lnTo>
                  <a:lnTo>
                    <a:pt x="570" y="711"/>
                  </a:lnTo>
                  <a:lnTo>
                    <a:pt x="566" y="715"/>
                  </a:lnTo>
                  <a:lnTo>
                    <a:pt x="568" y="715"/>
                  </a:lnTo>
                  <a:lnTo>
                    <a:pt x="570" y="715"/>
                  </a:lnTo>
                  <a:lnTo>
                    <a:pt x="568" y="717"/>
                  </a:lnTo>
                  <a:lnTo>
                    <a:pt x="568" y="719"/>
                  </a:lnTo>
                  <a:lnTo>
                    <a:pt x="566" y="719"/>
                  </a:lnTo>
                  <a:lnTo>
                    <a:pt x="566" y="721"/>
                  </a:lnTo>
                  <a:lnTo>
                    <a:pt x="564" y="723"/>
                  </a:lnTo>
                  <a:lnTo>
                    <a:pt x="564" y="725"/>
                  </a:lnTo>
                  <a:lnTo>
                    <a:pt x="562" y="725"/>
                  </a:lnTo>
                  <a:lnTo>
                    <a:pt x="562" y="723"/>
                  </a:lnTo>
                  <a:lnTo>
                    <a:pt x="562" y="721"/>
                  </a:lnTo>
                  <a:lnTo>
                    <a:pt x="564" y="721"/>
                  </a:lnTo>
                  <a:lnTo>
                    <a:pt x="562" y="721"/>
                  </a:lnTo>
                  <a:lnTo>
                    <a:pt x="562" y="723"/>
                  </a:lnTo>
                  <a:lnTo>
                    <a:pt x="560" y="723"/>
                  </a:lnTo>
                  <a:lnTo>
                    <a:pt x="560" y="721"/>
                  </a:lnTo>
                  <a:lnTo>
                    <a:pt x="558" y="721"/>
                  </a:lnTo>
                  <a:lnTo>
                    <a:pt x="558" y="723"/>
                  </a:lnTo>
                  <a:lnTo>
                    <a:pt x="558" y="725"/>
                  </a:lnTo>
                  <a:lnTo>
                    <a:pt x="556" y="725"/>
                  </a:lnTo>
                  <a:lnTo>
                    <a:pt x="554" y="725"/>
                  </a:lnTo>
                  <a:lnTo>
                    <a:pt x="552" y="725"/>
                  </a:lnTo>
                  <a:lnTo>
                    <a:pt x="552" y="727"/>
                  </a:lnTo>
                  <a:lnTo>
                    <a:pt x="554" y="727"/>
                  </a:lnTo>
                  <a:lnTo>
                    <a:pt x="556" y="727"/>
                  </a:lnTo>
                  <a:lnTo>
                    <a:pt x="560" y="727"/>
                  </a:lnTo>
                  <a:lnTo>
                    <a:pt x="560" y="729"/>
                  </a:lnTo>
                  <a:lnTo>
                    <a:pt x="558" y="729"/>
                  </a:lnTo>
                  <a:lnTo>
                    <a:pt x="558" y="731"/>
                  </a:lnTo>
                  <a:lnTo>
                    <a:pt x="558" y="733"/>
                  </a:lnTo>
                  <a:lnTo>
                    <a:pt x="556" y="735"/>
                  </a:lnTo>
                  <a:lnTo>
                    <a:pt x="552" y="735"/>
                  </a:lnTo>
                  <a:lnTo>
                    <a:pt x="556" y="735"/>
                  </a:lnTo>
                  <a:lnTo>
                    <a:pt x="556" y="737"/>
                  </a:lnTo>
                  <a:lnTo>
                    <a:pt x="556" y="739"/>
                  </a:lnTo>
                  <a:lnTo>
                    <a:pt x="556" y="741"/>
                  </a:lnTo>
                  <a:lnTo>
                    <a:pt x="558" y="743"/>
                  </a:lnTo>
                  <a:lnTo>
                    <a:pt x="556" y="743"/>
                  </a:lnTo>
                  <a:lnTo>
                    <a:pt x="556" y="745"/>
                  </a:lnTo>
                  <a:lnTo>
                    <a:pt x="554" y="745"/>
                  </a:lnTo>
                  <a:lnTo>
                    <a:pt x="554" y="743"/>
                  </a:lnTo>
                  <a:lnTo>
                    <a:pt x="552" y="741"/>
                  </a:lnTo>
                  <a:lnTo>
                    <a:pt x="554" y="745"/>
                  </a:lnTo>
                  <a:lnTo>
                    <a:pt x="556" y="747"/>
                  </a:lnTo>
                  <a:lnTo>
                    <a:pt x="556" y="749"/>
                  </a:lnTo>
                  <a:lnTo>
                    <a:pt x="558" y="749"/>
                  </a:lnTo>
                  <a:lnTo>
                    <a:pt x="558" y="751"/>
                  </a:lnTo>
                  <a:lnTo>
                    <a:pt x="556" y="751"/>
                  </a:lnTo>
                  <a:lnTo>
                    <a:pt x="556" y="753"/>
                  </a:lnTo>
                  <a:lnTo>
                    <a:pt x="556" y="755"/>
                  </a:lnTo>
                  <a:lnTo>
                    <a:pt x="556" y="757"/>
                  </a:lnTo>
                  <a:lnTo>
                    <a:pt x="558" y="757"/>
                  </a:lnTo>
                  <a:lnTo>
                    <a:pt x="558" y="759"/>
                  </a:lnTo>
                  <a:lnTo>
                    <a:pt x="558" y="763"/>
                  </a:lnTo>
                  <a:lnTo>
                    <a:pt x="560" y="765"/>
                  </a:lnTo>
                  <a:lnTo>
                    <a:pt x="562" y="765"/>
                  </a:lnTo>
                  <a:lnTo>
                    <a:pt x="562" y="767"/>
                  </a:lnTo>
                  <a:lnTo>
                    <a:pt x="560" y="767"/>
                  </a:lnTo>
                  <a:lnTo>
                    <a:pt x="562" y="767"/>
                  </a:lnTo>
                  <a:lnTo>
                    <a:pt x="560" y="767"/>
                  </a:lnTo>
                  <a:lnTo>
                    <a:pt x="560" y="773"/>
                  </a:lnTo>
                  <a:lnTo>
                    <a:pt x="560" y="777"/>
                  </a:lnTo>
                  <a:lnTo>
                    <a:pt x="560" y="779"/>
                  </a:lnTo>
                  <a:lnTo>
                    <a:pt x="562" y="781"/>
                  </a:lnTo>
                  <a:lnTo>
                    <a:pt x="562" y="783"/>
                  </a:lnTo>
                  <a:lnTo>
                    <a:pt x="562" y="785"/>
                  </a:lnTo>
                  <a:lnTo>
                    <a:pt x="562" y="789"/>
                  </a:lnTo>
                  <a:lnTo>
                    <a:pt x="562" y="791"/>
                  </a:lnTo>
                  <a:lnTo>
                    <a:pt x="560" y="797"/>
                  </a:lnTo>
                  <a:lnTo>
                    <a:pt x="560" y="799"/>
                  </a:lnTo>
                  <a:lnTo>
                    <a:pt x="560" y="797"/>
                  </a:lnTo>
                  <a:lnTo>
                    <a:pt x="558" y="797"/>
                  </a:lnTo>
                  <a:lnTo>
                    <a:pt x="558" y="795"/>
                  </a:lnTo>
                  <a:lnTo>
                    <a:pt x="558" y="793"/>
                  </a:lnTo>
                  <a:lnTo>
                    <a:pt x="556" y="793"/>
                  </a:lnTo>
                  <a:lnTo>
                    <a:pt x="556" y="795"/>
                  </a:lnTo>
                  <a:lnTo>
                    <a:pt x="558" y="797"/>
                  </a:lnTo>
                  <a:lnTo>
                    <a:pt x="560" y="799"/>
                  </a:lnTo>
                  <a:lnTo>
                    <a:pt x="558" y="801"/>
                  </a:lnTo>
                  <a:lnTo>
                    <a:pt x="556" y="801"/>
                  </a:lnTo>
                  <a:lnTo>
                    <a:pt x="556" y="803"/>
                  </a:lnTo>
                  <a:lnTo>
                    <a:pt x="552" y="805"/>
                  </a:lnTo>
                  <a:lnTo>
                    <a:pt x="548" y="807"/>
                  </a:lnTo>
                  <a:lnTo>
                    <a:pt x="546" y="809"/>
                  </a:lnTo>
                  <a:lnTo>
                    <a:pt x="544" y="813"/>
                  </a:lnTo>
                  <a:lnTo>
                    <a:pt x="544" y="815"/>
                  </a:lnTo>
                  <a:lnTo>
                    <a:pt x="542" y="817"/>
                  </a:lnTo>
                  <a:lnTo>
                    <a:pt x="540" y="819"/>
                  </a:lnTo>
                  <a:lnTo>
                    <a:pt x="540" y="823"/>
                  </a:lnTo>
                  <a:lnTo>
                    <a:pt x="538" y="825"/>
                  </a:lnTo>
                  <a:lnTo>
                    <a:pt x="536" y="829"/>
                  </a:lnTo>
                  <a:lnTo>
                    <a:pt x="536" y="831"/>
                  </a:lnTo>
                  <a:lnTo>
                    <a:pt x="536" y="837"/>
                  </a:lnTo>
                  <a:lnTo>
                    <a:pt x="534" y="839"/>
                  </a:lnTo>
                  <a:lnTo>
                    <a:pt x="534" y="841"/>
                  </a:lnTo>
                  <a:lnTo>
                    <a:pt x="534" y="843"/>
                  </a:lnTo>
                  <a:lnTo>
                    <a:pt x="534" y="845"/>
                  </a:lnTo>
                  <a:lnTo>
                    <a:pt x="532" y="847"/>
                  </a:lnTo>
                  <a:lnTo>
                    <a:pt x="532" y="849"/>
                  </a:lnTo>
                  <a:lnTo>
                    <a:pt x="530" y="851"/>
                  </a:lnTo>
                  <a:lnTo>
                    <a:pt x="528" y="853"/>
                  </a:lnTo>
                  <a:lnTo>
                    <a:pt x="528" y="855"/>
                  </a:lnTo>
                  <a:lnTo>
                    <a:pt x="528" y="857"/>
                  </a:lnTo>
                  <a:lnTo>
                    <a:pt x="526" y="861"/>
                  </a:lnTo>
                  <a:lnTo>
                    <a:pt x="526" y="863"/>
                  </a:lnTo>
                  <a:lnTo>
                    <a:pt x="524" y="865"/>
                  </a:lnTo>
                  <a:lnTo>
                    <a:pt x="522" y="867"/>
                  </a:lnTo>
                  <a:lnTo>
                    <a:pt x="520" y="869"/>
                  </a:lnTo>
                  <a:lnTo>
                    <a:pt x="516" y="873"/>
                  </a:lnTo>
                  <a:lnTo>
                    <a:pt x="514" y="875"/>
                  </a:lnTo>
                  <a:lnTo>
                    <a:pt x="512" y="875"/>
                  </a:lnTo>
                  <a:lnTo>
                    <a:pt x="512" y="877"/>
                  </a:lnTo>
                  <a:lnTo>
                    <a:pt x="508" y="879"/>
                  </a:lnTo>
                  <a:lnTo>
                    <a:pt x="508" y="881"/>
                  </a:lnTo>
                  <a:lnTo>
                    <a:pt x="506" y="881"/>
                  </a:lnTo>
                  <a:lnTo>
                    <a:pt x="506" y="885"/>
                  </a:lnTo>
                  <a:lnTo>
                    <a:pt x="504" y="885"/>
                  </a:lnTo>
                  <a:lnTo>
                    <a:pt x="504" y="883"/>
                  </a:lnTo>
                  <a:lnTo>
                    <a:pt x="506" y="883"/>
                  </a:lnTo>
                  <a:lnTo>
                    <a:pt x="506" y="881"/>
                  </a:lnTo>
                  <a:lnTo>
                    <a:pt x="506" y="879"/>
                  </a:lnTo>
                  <a:lnTo>
                    <a:pt x="504" y="877"/>
                  </a:lnTo>
                  <a:lnTo>
                    <a:pt x="504" y="875"/>
                  </a:lnTo>
                  <a:lnTo>
                    <a:pt x="506" y="877"/>
                  </a:lnTo>
                  <a:lnTo>
                    <a:pt x="508" y="877"/>
                  </a:lnTo>
                  <a:lnTo>
                    <a:pt x="512" y="875"/>
                  </a:lnTo>
                  <a:lnTo>
                    <a:pt x="514" y="871"/>
                  </a:lnTo>
                  <a:lnTo>
                    <a:pt x="516" y="869"/>
                  </a:lnTo>
                  <a:lnTo>
                    <a:pt x="518" y="869"/>
                  </a:lnTo>
                  <a:lnTo>
                    <a:pt x="520" y="867"/>
                  </a:lnTo>
                  <a:lnTo>
                    <a:pt x="520" y="865"/>
                  </a:lnTo>
                  <a:lnTo>
                    <a:pt x="520" y="863"/>
                  </a:lnTo>
                  <a:lnTo>
                    <a:pt x="520" y="861"/>
                  </a:lnTo>
                  <a:lnTo>
                    <a:pt x="520" y="859"/>
                  </a:lnTo>
                  <a:lnTo>
                    <a:pt x="520" y="857"/>
                  </a:lnTo>
                  <a:lnTo>
                    <a:pt x="522" y="857"/>
                  </a:lnTo>
                  <a:lnTo>
                    <a:pt x="522" y="859"/>
                  </a:lnTo>
                  <a:lnTo>
                    <a:pt x="524" y="859"/>
                  </a:lnTo>
                  <a:lnTo>
                    <a:pt x="524" y="857"/>
                  </a:lnTo>
                  <a:lnTo>
                    <a:pt x="524" y="855"/>
                  </a:lnTo>
                  <a:lnTo>
                    <a:pt x="524" y="853"/>
                  </a:lnTo>
                  <a:lnTo>
                    <a:pt x="526" y="853"/>
                  </a:lnTo>
                  <a:lnTo>
                    <a:pt x="528" y="853"/>
                  </a:lnTo>
                  <a:lnTo>
                    <a:pt x="528" y="851"/>
                  </a:lnTo>
                  <a:lnTo>
                    <a:pt x="528" y="849"/>
                  </a:lnTo>
                  <a:lnTo>
                    <a:pt x="528" y="847"/>
                  </a:lnTo>
                  <a:lnTo>
                    <a:pt x="528" y="845"/>
                  </a:lnTo>
                  <a:lnTo>
                    <a:pt x="528" y="843"/>
                  </a:lnTo>
                  <a:lnTo>
                    <a:pt x="528" y="845"/>
                  </a:lnTo>
                  <a:lnTo>
                    <a:pt x="528" y="841"/>
                  </a:lnTo>
                  <a:lnTo>
                    <a:pt x="528" y="839"/>
                  </a:lnTo>
                  <a:lnTo>
                    <a:pt x="528" y="837"/>
                  </a:lnTo>
                  <a:lnTo>
                    <a:pt x="528" y="839"/>
                  </a:lnTo>
                  <a:lnTo>
                    <a:pt x="528" y="841"/>
                  </a:lnTo>
                  <a:lnTo>
                    <a:pt x="526" y="841"/>
                  </a:lnTo>
                  <a:lnTo>
                    <a:pt x="524" y="841"/>
                  </a:lnTo>
                  <a:lnTo>
                    <a:pt x="522" y="841"/>
                  </a:lnTo>
                  <a:lnTo>
                    <a:pt x="522" y="843"/>
                  </a:lnTo>
                  <a:lnTo>
                    <a:pt x="520" y="843"/>
                  </a:lnTo>
                  <a:lnTo>
                    <a:pt x="520" y="841"/>
                  </a:lnTo>
                  <a:lnTo>
                    <a:pt x="520" y="839"/>
                  </a:lnTo>
                  <a:lnTo>
                    <a:pt x="518" y="839"/>
                  </a:lnTo>
                  <a:lnTo>
                    <a:pt x="516" y="839"/>
                  </a:lnTo>
                  <a:lnTo>
                    <a:pt x="516" y="837"/>
                  </a:lnTo>
                  <a:lnTo>
                    <a:pt x="514" y="835"/>
                  </a:lnTo>
                  <a:lnTo>
                    <a:pt x="514" y="833"/>
                  </a:lnTo>
                  <a:lnTo>
                    <a:pt x="514" y="837"/>
                  </a:lnTo>
                  <a:lnTo>
                    <a:pt x="514" y="841"/>
                  </a:lnTo>
                  <a:lnTo>
                    <a:pt x="516" y="843"/>
                  </a:lnTo>
                  <a:lnTo>
                    <a:pt x="516" y="845"/>
                  </a:lnTo>
                  <a:lnTo>
                    <a:pt x="516" y="847"/>
                  </a:lnTo>
                  <a:lnTo>
                    <a:pt x="516" y="849"/>
                  </a:lnTo>
                  <a:lnTo>
                    <a:pt x="516" y="851"/>
                  </a:lnTo>
                  <a:lnTo>
                    <a:pt x="516" y="853"/>
                  </a:lnTo>
                  <a:lnTo>
                    <a:pt x="516" y="851"/>
                  </a:lnTo>
                  <a:lnTo>
                    <a:pt x="516" y="849"/>
                  </a:lnTo>
                  <a:lnTo>
                    <a:pt x="514" y="849"/>
                  </a:lnTo>
                  <a:lnTo>
                    <a:pt x="514" y="851"/>
                  </a:lnTo>
                  <a:lnTo>
                    <a:pt x="512" y="853"/>
                  </a:lnTo>
                  <a:lnTo>
                    <a:pt x="512" y="855"/>
                  </a:lnTo>
                  <a:lnTo>
                    <a:pt x="512" y="857"/>
                  </a:lnTo>
                  <a:lnTo>
                    <a:pt x="514" y="857"/>
                  </a:lnTo>
                  <a:lnTo>
                    <a:pt x="512" y="859"/>
                  </a:lnTo>
                  <a:lnTo>
                    <a:pt x="510" y="859"/>
                  </a:lnTo>
                  <a:lnTo>
                    <a:pt x="510" y="861"/>
                  </a:lnTo>
                  <a:lnTo>
                    <a:pt x="504" y="863"/>
                  </a:lnTo>
                  <a:lnTo>
                    <a:pt x="504" y="865"/>
                  </a:lnTo>
                  <a:lnTo>
                    <a:pt x="504" y="867"/>
                  </a:lnTo>
                  <a:lnTo>
                    <a:pt x="504" y="869"/>
                  </a:lnTo>
                  <a:lnTo>
                    <a:pt x="504" y="871"/>
                  </a:lnTo>
                  <a:lnTo>
                    <a:pt x="504" y="873"/>
                  </a:lnTo>
                  <a:lnTo>
                    <a:pt x="502" y="873"/>
                  </a:lnTo>
                  <a:lnTo>
                    <a:pt x="500" y="873"/>
                  </a:lnTo>
                  <a:lnTo>
                    <a:pt x="500" y="875"/>
                  </a:lnTo>
                  <a:lnTo>
                    <a:pt x="500" y="877"/>
                  </a:lnTo>
                  <a:lnTo>
                    <a:pt x="502" y="877"/>
                  </a:lnTo>
                  <a:lnTo>
                    <a:pt x="502" y="879"/>
                  </a:lnTo>
                  <a:lnTo>
                    <a:pt x="500" y="879"/>
                  </a:lnTo>
                  <a:lnTo>
                    <a:pt x="500" y="881"/>
                  </a:lnTo>
                  <a:lnTo>
                    <a:pt x="502" y="883"/>
                  </a:lnTo>
                  <a:lnTo>
                    <a:pt x="504" y="883"/>
                  </a:lnTo>
                  <a:lnTo>
                    <a:pt x="504" y="885"/>
                  </a:lnTo>
                  <a:lnTo>
                    <a:pt x="502" y="887"/>
                  </a:lnTo>
                  <a:lnTo>
                    <a:pt x="502" y="889"/>
                  </a:lnTo>
                  <a:lnTo>
                    <a:pt x="500" y="893"/>
                  </a:lnTo>
                  <a:lnTo>
                    <a:pt x="500" y="897"/>
                  </a:lnTo>
                  <a:lnTo>
                    <a:pt x="500" y="899"/>
                  </a:lnTo>
                  <a:lnTo>
                    <a:pt x="498" y="901"/>
                  </a:lnTo>
                  <a:lnTo>
                    <a:pt x="498" y="905"/>
                  </a:lnTo>
                  <a:lnTo>
                    <a:pt x="498" y="907"/>
                  </a:lnTo>
                  <a:lnTo>
                    <a:pt x="496" y="907"/>
                  </a:lnTo>
                  <a:lnTo>
                    <a:pt x="496" y="909"/>
                  </a:lnTo>
                  <a:lnTo>
                    <a:pt x="492" y="913"/>
                  </a:lnTo>
                  <a:lnTo>
                    <a:pt x="488" y="917"/>
                  </a:lnTo>
                  <a:lnTo>
                    <a:pt x="488" y="919"/>
                  </a:lnTo>
                  <a:lnTo>
                    <a:pt x="486" y="919"/>
                  </a:lnTo>
                  <a:lnTo>
                    <a:pt x="486" y="921"/>
                  </a:lnTo>
                  <a:lnTo>
                    <a:pt x="484" y="921"/>
                  </a:lnTo>
                  <a:lnTo>
                    <a:pt x="482" y="921"/>
                  </a:lnTo>
                  <a:lnTo>
                    <a:pt x="482" y="919"/>
                  </a:lnTo>
                  <a:lnTo>
                    <a:pt x="480" y="919"/>
                  </a:lnTo>
                  <a:lnTo>
                    <a:pt x="480" y="917"/>
                  </a:lnTo>
                  <a:lnTo>
                    <a:pt x="480" y="915"/>
                  </a:lnTo>
                  <a:lnTo>
                    <a:pt x="480" y="913"/>
                  </a:lnTo>
                  <a:lnTo>
                    <a:pt x="480" y="911"/>
                  </a:lnTo>
                  <a:lnTo>
                    <a:pt x="480" y="909"/>
                  </a:lnTo>
                  <a:lnTo>
                    <a:pt x="480" y="907"/>
                  </a:lnTo>
                  <a:lnTo>
                    <a:pt x="480" y="905"/>
                  </a:lnTo>
                  <a:lnTo>
                    <a:pt x="482" y="901"/>
                  </a:lnTo>
                  <a:lnTo>
                    <a:pt x="484" y="901"/>
                  </a:lnTo>
                  <a:lnTo>
                    <a:pt x="486" y="899"/>
                  </a:lnTo>
                  <a:lnTo>
                    <a:pt x="486" y="897"/>
                  </a:lnTo>
                  <a:lnTo>
                    <a:pt x="484" y="897"/>
                  </a:lnTo>
                  <a:lnTo>
                    <a:pt x="484" y="895"/>
                  </a:lnTo>
                  <a:lnTo>
                    <a:pt x="482" y="895"/>
                  </a:lnTo>
                  <a:lnTo>
                    <a:pt x="480" y="895"/>
                  </a:lnTo>
                  <a:lnTo>
                    <a:pt x="478" y="893"/>
                  </a:lnTo>
                  <a:lnTo>
                    <a:pt x="478" y="891"/>
                  </a:lnTo>
                  <a:lnTo>
                    <a:pt x="476" y="891"/>
                  </a:lnTo>
                  <a:lnTo>
                    <a:pt x="476" y="889"/>
                  </a:lnTo>
                  <a:lnTo>
                    <a:pt x="474" y="889"/>
                  </a:lnTo>
                  <a:lnTo>
                    <a:pt x="474" y="887"/>
                  </a:lnTo>
                  <a:lnTo>
                    <a:pt x="474" y="885"/>
                  </a:lnTo>
                  <a:lnTo>
                    <a:pt x="472" y="883"/>
                  </a:lnTo>
                  <a:lnTo>
                    <a:pt x="468" y="881"/>
                  </a:lnTo>
                  <a:lnTo>
                    <a:pt x="468" y="879"/>
                  </a:lnTo>
                  <a:lnTo>
                    <a:pt x="464" y="877"/>
                  </a:lnTo>
                  <a:lnTo>
                    <a:pt x="462" y="877"/>
                  </a:lnTo>
                  <a:lnTo>
                    <a:pt x="460" y="875"/>
                  </a:lnTo>
                  <a:lnTo>
                    <a:pt x="458" y="875"/>
                  </a:lnTo>
                  <a:lnTo>
                    <a:pt x="458" y="873"/>
                  </a:lnTo>
                  <a:lnTo>
                    <a:pt x="456" y="873"/>
                  </a:lnTo>
                  <a:lnTo>
                    <a:pt x="456" y="871"/>
                  </a:lnTo>
                  <a:lnTo>
                    <a:pt x="454" y="871"/>
                  </a:lnTo>
                  <a:lnTo>
                    <a:pt x="454" y="869"/>
                  </a:lnTo>
                  <a:lnTo>
                    <a:pt x="452" y="867"/>
                  </a:lnTo>
                  <a:lnTo>
                    <a:pt x="450" y="867"/>
                  </a:lnTo>
                  <a:lnTo>
                    <a:pt x="448" y="867"/>
                  </a:lnTo>
                  <a:lnTo>
                    <a:pt x="446" y="867"/>
                  </a:lnTo>
                  <a:lnTo>
                    <a:pt x="446" y="865"/>
                  </a:lnTo>
                  <a:lnTo>
                    <a:pt x="444" y="865"/>
                  </a:lnTo>
                  <a:lnTo>
                    <a:pt x="444" y="863"/>
                  </a:lnTo>
                  <a:lnTo>
                    <a:pt x="442" y="863"/>
                  </a:lnTo>
                  <a:lnTo>
                    <a:pt x="440" y="863"/>
                  </a:lnTo>
                  <a:lnTo>
                    <a:pt x="438" y="863"/>
                  </a:lnTo>
                  <a:lnTo>
                    <a:pt x="438" y="861"/>
                  </a:lnTo>
                  <a:lnTo>
                    <a:pt x="436" y="859"/>
                  </a:lnTo>
                  <a:lnTo>
                    <a:pt x="436" y="857"/>
                  </a:lnTo>
                  <a:lnTo>
                    <a:pt x="434" y="857"/>
                  </a:lnTo>
                  <a:lnTo>
                    <a:pt x="432" y="855"/>
                  </a:lnTo>
                  <a:lnTo>
                    <a:pt x="432" y="853"/>
                  </a:lnTo>
                  <a:lnTo>
                    <a:pt x="430" y="853"/>
                  </a:lnTo>
                  <a:lnTo>
                    <a:pt x="430" y="855"/>
                  </a:lnTo>
                  <a:lnTo>
                    <a:pt x="428" y="857"/>
                  </a:lnTo>
                  <a:lnTo>
                    <a:pt x="426" y="857"/>
                  </a:lnTo>
                  <a:lnTo>
                    <a:pt x="424" y="857"/>
                  </a:lnTo>
                  <a:lnTo>
                    <a:pt x="422" y="857"/>
                  </a:lnTo>
                  <a:lnTo>
                    <a:pt x="422" y="855"/>
                  </a:lnTo>
                  <a:lnTo>
                    <a:pt x="422" y="853"/>
                  </a:lnTo>
                  <a:lnTo>
                    <a:pt x="420" y="849"/>
                  </a:lnTo>
                  <a:lnTo>
                    <a:pt x="416" y="847"/>
                  </a:lnTo>
                  <a:lnTo>
                    <a:pt x="414" y="845"/>
                  </a:lnTo>
                  <a:lnTo>
                    <a:pt x="412" y="845"/>
                  </a:lnTo>
                  <a:lnTo>
                    <a:pt x="410" y="843"/>
                  </a:lnTo>
                  <a:lnTo>
                    <a:pt x="410" y="841"/>
                  </a:lnTo>
                  <a:lnTo>
                    <a:pt x="408" y="841"/>
                  </a:lnTo>
                  <a:lnTo>
                    <a:pt x="406" y="839"/>
                  </a:lnTo>
                  <a:lnTo>
                    <a:pt x="402" y="837"/>
                  </a:lnTo>
                  <a:lnTo>
                    <a:pt x="402" y="835"/>
                  </a:lnTo>
                  <a:lnTo>
                    <a:pt x="400" y="835"/>
                  </a:lnTo>
                  <a:lnTo>
                    <a:pt x="398" y="835"/>
                  </a:lnTo>
                  <a:lnTo>
                    <a:pt x="396" y="835"/>
                  </a:lnTo>
                  <a:lnTo>
                    <a:pt x="396" y="837"/>
                  </a:lnTo>
                  <a:lnTo>
                    <a:pt x="396" y="839"/>
                  </a:lnTo>
                  <a:lnTo>
                    <a:pt x="396" y="841"/>
                  </a:lnTo>
                  <a:lnTo>
                    <a:pt x="394" y="841"/>
                  </a:lnTo>
                  <a:lnTo>
                    <a:pt x="392" y="841"/>
                  </a:lnTo>
                  <a:lnTo>
                    <a:pt x="392" y="839"/>
                  </a:lnTo>
                  <a:lnTo>
                    <a:pt x="388" y="841"/>
                  </a:lnTo>
                  <a:lnTo>
                    <a:pt x="388" y="839"/>
                  </a:lnTo>
                  <a:lnTo>
                    <a:pt x="386" y="839"/>
                  </a:lnTo>
                  <a:lnTo>
                    <a:pt x="386" y="837"/>
                  </a:lnTo>
                  <a:lnTo>
                    <a:pt x="388" y="837"/>
                  </a:lnTo>
                  <a:lnTo>
                    <a:pt x="390" y="833"/>
                  </a:lnTo>
                  <a:lnTo>
                    <a:pt x="392" y="833"/>
                  </a:lnTo>
                  <a:lnTo>
                    <a:pt x="392" y="831"/>
                  </a:lnTo>
                  <a:lnTo>
                    <a:pt x="390" y="831"/>
                  </a:lnTo>
                  <a:lnTo>
                    <a:pt x="390" y="829"/>
                  </a:lnTo>
                  <a:lnTo>
                    <a:pt x="392" y="829"/>
                  </a:lnTo>
                  <a:lnTo>
                    <a:pt x="392" y="827"/>
                  </a:lnTo>
                  <a:lnTo>
                    <a:pt x="394" y="827"/>
                  </a:lnTo>
                  <a:lnTo>
                    <a:pt x="396" y="827"/>
                  </a:lnTo>
                  <a:lnTo>
                    <a:pt x="396" y="825"/>
                  </a:lnTo>
                  <a:lnTo>
                    <a:pt x="398" y="823"/>
                  </a:lnTo>
                  <a:lnTo>
                    <a:pt x="400" y="821"/>
                  </a:lnTo>
                  <a:lnTo>
                    <a:pt x="402" y="817"/>
                  </a:lnTo>
                  <a:lnTo>
                    <a:pt x="402" y="815"/>
                  </a:lnTo>
                  <a:lnTo>
                    <a:pt x="402" y="813"/>
                  </a:lnTo>
                  <a:lnTo>
                    <a:pt x="404" y="813"/>
                  </a:lnTo>
                  <a:lnTo>
                    <a:pt x="404" y="811"/>
                  </a:lnTo>
                  <a:lnTo>
                    <a:pt x="406" y="811"/>
                  </a:lnTo>
                  <a:lnTo>
                    <a:pt x="406" y="809"/>
                  </a:lnTo>
                  <a:lnTo>
                    <a:pt x="408" y="805"/>
                  </a:lnTo>
                  <a:lnTo>
                    <a:pt x="410" y="803"/>
                  </a:lnTo>
                  <a:lnTo>
                    <a:pt x="412" y="801"/>
                  </a:lnTo>
                  <a:lnTo>
                    <a:pt x="414" y="799"/>
                  </a:lnTo>
                  <a:lnTo>
                    <a:pt x="414" y="797"/>
                  </a:lnTo>
                  <a:lnTo>
                    <a:pt x="416" y="795"/>
                  </a:lnTo>
                  <a:lnTo>
                    <a:pt x="418" y="795"/>
                  </a:lnTo>
                  <a:lnTo>
                    <a:pt x="420" y="795"/>
                  </a:lnTo>
                  <a:lnTo>
                    <a:pt x="420" y="797"/>
                  </a:lnTo>
                  <a:lnTo>
                    <a:pt x="420" y="795"/>
                  </a:lnTo>
                  <a:lnTo>
                    <a:pt x="420" y="793"/>
                  </a:lnTo>
                  <a:lnTo>
                    <a:pt x="418" y="793"/>
                  </a:lnTo>
                  <a:lnTo>
                    <a:pt x="418" y="791"/>
                  </a:lnTo>
                  <a:lnTo>
                    <a:pt x="420" y="791"/>
                  </a:lnTo>
                  <a:lnTo>
                    <a:pt x="420" y="789"/>
                  </a:lnTo>
                  <a:lnTo>
                    <a:pt x="422" y="789"/>
                  </a:lnTo>
                  <a:lnTo>
                    <a:pt x="424" y="789"/>
                  </a:lnTo>
                  <a:lnTo>
                    <a:pt x="426" y="787"/>
                  </a:lnTo>
                  <a:lnTo>
                    <a:pt x="426" y="785"/>
                  </a:lnTo>
                  <a:lnTo>
                    <a:pt x="426" y="783"/>
                  </a:lnTo>
                  <a:lnTo>
                    <a:pt x="428" y="783"/>
                  </a:lnTo>
                  <a:lnTo>
                    <a:pt x="432" y="783"/>
                  </a:lnTo>
                  <a:lnTo>
                    <a:pt x="432" y="781"/>
                  </a:lnTo>
                  <a:lnTo>
                    <a:pt x="432" y="779"/>
                  </a:lnTo>
                  <a:lnTo>
                    <a:pt x="432" y="777"/>
                  </a:lnTo>
                  <a:lnTo>
                    <a:pt x="434" y="775"/>
                  </a:lnTo>
                  <a:lnTo>
                    <a:pt x="436" y="775"/>
                  </a:lnTo>
                  <a:lnTo>
                    <a:pt x="438" y="775"/>
                  </a:lnTo>
                  <a:lnTo>
                    <a:pt x="440" y="773"/>
                  </a:lnTo>
                  <a:lnTo>
                    <a:pt x="442" y="773"/>
                  </a:lnTo>
                  <a:lnTo>
                    <a:pt x="444" y="771"/>
                  </a:lnTo>
                  <a:lnTo>
                    <a:pt x="446" y="771"/>
                  </a:lnTo>
                  <a:lnTo>
                    <a:pt x="446" y="769"/>
                  </a:lnTo>
                  <a:lnTo>
                    <a:pt x="448" y="769"/>
                  </a:lnTo>
                  <a:lnTo>
                    <a:pt x="448" y="767"/>
                  </a:lnTo>
                  <a:lnTo>
                    <a:pt x="450" y="767"/>
                  </a:lnTo>
                  <a:lnTo>
                    <a:pt x="450" y="765"/>
                  </a:lnTo>
                  <a:lnTo>
                    <a:pt x="452" y="765"/>
                  </a:lnTo>
                  <a:lnTo>
                    <a:pt x="454" y="765"/>
                  </a:lnTo>
                  <a:lnTo>
                    <a:pt x="454" y="761"/>
                  </a:lnTo>
                  <a:lnTo>
                    <a:pt x="454" y="759"/>
                  </a:lnTo>
                  <a:lnTo>
                    <a:pt x="456" y="759"/>
                  </a:lnTo>
                  <a:lnTo>
                    <a:pt x="454" y="757"/>
                  </a:lnTo>
                  <a:lnTo>
                    <a:pt x="454" y="755"/>
                  </a:lnTo>
                  <a:lnTo>
                    <a:pt x="454" y="751"/>
                  </a:lnTo>
                  <a:lnTo>
                    <a:pt x="454" y="747"/>
                  </a:lnTo>
                  <a:lnTo>
                    <a:pt x="454" y="745"/>
                  </a:lnTo>
                  <a:lnTo>
                    <a:pt x="454" y="743"/>
                  </a:lnTo>
                  <a:lnTo>
                    <a:pt x="452" y="741"/>
                  </a:lnTo>
                  <a:lnTo>
                    <a:pt x="450" y="737"/>
                  </a:lnTo>
                  <a:lnTo>
                    <a:pt x="450" y="735"/>
                  </a:lnTo>
                  <a:lnTo>
                    <a:pt x="450" y="733"/>
                  </a:lnTo>
                  <a:lnTo>
                    <a:pt x="448" y="731"/>
                  </a:lnTo>
                  <a:lnTo>
                    <a:pt x="448" y="729"/>
                  </a:lnTo>
                  <a:lnTo>
                    <a:pt x="442" y="727"/>
                  </a:lnTo>
                  <a:lnTo>
                    <a:pt x="440" y="727"/>
                  </a:lnTo>
                  <a:lnTo>
                    <a:pt x="438" y="727"/>
                  </a:lnTo>
                  <a:lnTo>
                    <a:pt x="436" y="729"/>
                  </a:lnTo>
                  <a:lnTo>
                    <a:pt x="434" y="729"/>
                  </a:lnTo>
                  <a:lnTo>
                    <a:pt x="432" y="729"/>
                  </a:lnTo>
                  <a:lnTo>
                    <a:pt x="432" y="727"/>
                  </a:lnTo>
                  <a:lnTo>
                    <a:pt x="432" y="725"/>
                  </a:lnTo>
                  <a:lnTo>
                    <a:pt x="432" y="723"/>
                  </a:lnTo>
                  <a:lnTo>
                    <a:pt x="434" y="721"/>
                  </a:lnTo>
                  <a:lnTo>
                    <a:pt x="434" y="717"/>
                  </a:lnTo>
                  <a:lnTo>
                    <a:pt x="434" y="715"/>
                  </a:lnTo>
                  <a:lnTo>
                    <a:pt x="434" y="711"/>
                  </a:lnTo>
                  <a:lnTo>
                    <a:pt x="434" y="709"/>
                  </a:lnTo>
                  <a:lnTo>
                    <a:pt x="436" y="709"/>
                  </a:lnTo>
                  <a:lnTo>
                    <a:pt x="436" y="707"/>
                  </a:lnTo>
                  <a:lnTo>
                    <a:pt x="436" y="705"/>
                  </a:lnTo>
                  <a:lnTo>
                    <a:pt x="436" y="703"/>
                  </a:lnTo>
                  <a:lnTo>
                    <a:pt x="436" y="701"/>
                  </a:lnTo>
                  <a:lnTo>
                    <a:pt x="436" y="699"/>
                  </a:lnTo>
                  <a:lnTo>
                    <a:pt x="436" y="697"/>
                  </a:lnTo>
                  <a:lnTo>
                    <a:pt x="434" y="697"/>
                  </a:lnTo>
                  <a:lnTo>
                    <a:pt x="434" y="695"/>
                  </a:lnTo>
                  <a:lnTo>
                    <a:pt x="436" y="693"/>
                  </a:lnTo>
                  <a:lnTo>
                    <a:pt x="436" y="691"/>
                  </a:lnTo>
                  <a:lnTo>
                    <a:pt x="432" y="689"/>
                  </a:lnTo>
                  <a:lnTo>
                    <a:pt x="432" y="687"/>
                  </a:lnTo>
                  <a:lnTo>
                    <a:pt x="430" y="687"/>
                  </a:lnTo>
                  <a:lnTo>
                    <a:pt x="424" y="689"/>
                  </a:lnTo>
                  <a:lnTo>
                    <a:pt x="424" y="691"/>
                  </a:lnTo>
                  <a:lnTo>
                    <a:pt x="422" y="691"/>
                  </a:lnTo>
                  <a:lnTo>
                    <a:pt x="418" y="691"/>
                  </a:lnTo>
                  <a:lnTo>
                    <a:pt x="414" y="691"/>
                  </a:lnTo>
                  <a:lnTo>
                    <a:pt x="412" y="689"/>
                  </a:lnTo>
                  <a:lnTo>
                    <a:pt x="412" y="687"/>
                  </a:lnTo>
                  <a:lnTo>
                    <a:pt x="412" y="685"/>
                  </a:lnTo>
                  <a:lnTo>
                    <a:pt x="412" y="683"/>
                  </a:lnTo>
                  <a:lnTo>
                    <a:pt x="410" y="683"/>
                  </a:lnTo>
                  <a:lnTo>
                    <a:pt x="410" y="681"/>
                  </a:lnTo>
                  <a:lnTo>
                    <a:pt x="410" y="679"/>
                  </a:lnTo>
                  <a:lnTo>
                    <a:pt x="410" y="677"/>
                  </a:lnTo>
                  <a:lnTo>
                    <a:pt x="408" y="675"/>
                  </a:lnTo>
                  <a:lnTo>
                    <a:pt x="408" y="673"/>
                  </a:lnTo>
                  <a:lnTo>
                    <a:pt x="408" y="671"/>
                  </a:lnTo>
                  <a:lnTo>
                    <a:pt x="408" y="669"/>
                  </a:lnTo>
                  <a:lnTo>
                    <a:pt x="406" y="667"/>
                  </a:lnTo>
                  <a:lnTo>
                    <a:pt x="406" y="663"/>
                  </a:lnTo>
                  <a:lnTo>
                    <a:pt x="406" y="661"/>
                  </a:lnTo>
                  <a:lnTo>
                    <a:pt x="406" y="659"/>
                  </a:lnTo>
                  <a:lnTo>
                    <a:pt x="404" y="659"/>
                  </a:lnTo>
                  <a:lnTo>
                    <a:pt x="404" y="657"/>
                  </a:lnTo>
                  <a:lnTo>
                    <a:pt x="402" y="657"/>
                  </a:lnTo>
                  <a:lnTo>
                    <a:pt x="402" y="655"/>
                  </a:lnTo>
                  <a:lnTo>
                    <a:pt x="402" y="653"/>
                  </a:lnTo>
                  <a:lnTo>
                    <a:pt x="400" y="651"/>
                  </a:lnTo>
                  <a:lnTo>
                    <a:pt x="398" y="651"/>
                  </a:lnTo>
                  <a:lnTo>
                    <a:pt x="396" y="651"/>
                  </a:lnTo>
                  <a:lnTo>
                    <a:pt x="394" y="651"/>
                  </a:lnTo>
                  <a:lnTo>
                    <a:pt x="392" y="651"/>
                  </a:lnTo>
                  <a:lnTo>
                    <a:pt x="390" y="649"/>
                  </a:lnTo>
                  <a:lnTo>
                    <a:pt x="388" y="649"/>
                  </a:lnTo>
                  <a:lnTo>
                    <a:pt x="388" y="647"/>
                  </a:lnTo>
                  <a:lnTo>
                    <a:pt x="388" y="645"/>
                  </a:lnTo>
                  <a:lnTo>
                    <a:pt x="386" y="645"/>
                  </a:lnTo>
                  <a:lnTo>
                    <a:pt x="386" y="647"/>
                  </a:lnTo>
                  <a:lnTo>
                    <a:pt x="384" y="647"/>
                  </a:lnTo>
                  <a:lnTo>
                    <a:pt x="384" y="649"/>
                  </a:lnTo>
                  <a:lnTo>
                    <a:pt x="384" y="651"/>
                  </a:lnTo>
                  <a:lnTo>
                    <a:pt x="384" y="649"/>
                  </a:lnTo>
                  <a:lnTo>
                    <a:pt x="382" y="651"/>
                  </a:lnTo>
                  <a:lnTo>
                    <a:pt x="380" y="651"/>
                  </a:lnTo>
                  <a:lnTo>
                    <a:pt x="378" y="649"/>
                  </a:lnTo>
                  <a:lnTo>
                    <a:pt x="374" y="649"/>
                  </a:lnTo>
                  <a:lnTo>
                    <a:pt x="372" y="649"/>
                  </a:lnTo>
                  <a:lnTo>
                    <a:pt x="370" y="649"/>
                  </a:lnTo>
                  <a:lnTo>
                    <a:pt x="364" y="649"/>
                  </a:lnTo>
                  <a:lnTo>
                    <a:pt x="364" y="647"/>
                  </a:lnTo>
                  <a:lnTo>
                    <a:pt x="360" y="647"/>
                  </a:lnTo>
                  <a:lnTo>
                    <a:pt x="358" y="647"/>
                  </a:lnTo>
                  <a:lnTo>
                    <a:pt x="356" y="647"/>
                  </a:lnTo>
                  <a:lnTo>
                    <a:pt x="356" y="645"/>
                  </a:lnTo>
                  <a:lnTo>
                    <a:pt x="356" y="643"/>
                  </a:lnTo>
                  <a:lnTo>
                    <a:pt x="356" y="639"/>
                  </a:lnTo>
                  <a:lnTo>
                    <a:pt x="356" y="636"/>
                  </a:lnTo>
                  <a:lnTo>
                    <a:pt x="356" y="634"/>
                  </a:lnTo>
                  <a:lnTo>
                    <a:pt x="356" y="632"/>
                  </a:lnTo>
                  <a:lnTo>
                    <a:pt x="356" y="630"/>
                  </a:lnTo>
                  <a:lnTo>
                    <a:pt x="358" y="628"/>
                  </a:lnTo>
                  <a:lnTo>
                    <a:pt x="358" y="620"/>
                  </a:lnTo>
                  <a:lnTo>
                    <a:pt x="356" y="616"/>
                  </a:lnTo>
                  <a:lnTo>
                    <a:pt x="356" y="614"/>
                  </a:lnTo>
                  <a:lnTo>
                    <a:pt x="354" y="612"/>
                  </a:lnTo>
                  <a:lnTo>
                    <a:pt x="354" y="614"/>
                  </a:lnTo>
                  <a:lnTo>
                    <a:pt x="352" y="612"/>
                  </a:lnTo>
                  <a:lnTo>
                    <a:pt x="352" y="610"/>
                  </a:lnTo>
                  <a:lnTo>
                    <a:pt x="350" y="608"/>
                  </a:lnTo>
                  <a:lnTo>
                    <a:pt x="350" y="606"/>
                  </a:lnTo>
                  <a:lnTo>
                    <a:pt x="348" y="604"/>
                  </a:lnTo>
                  <a:lnTo>
                    <a:pt x="348" y="602"/>
                  </a:lnTo>
                  <a:lnTo>
                    <a:pt x="350" y="602"/>
                  </a:lnTo>
                  <a:lnTo>
                    <a:pt x="354" y="598"/>
                  </a:lnTo>
                  <a:lnTo>
                    <a:pt x="348" y="592"/>
                  </a:lnTo>
                  <a:lnTo>
                    <a:pt x="348" y="590"/>
                  </a:lnTo>
                  <a:lnTo>
                    <a:pt x="350" y="584"/>
                  </a:lnTo>
                  <a:lnTo>
                    <a:pt x="352" y="578"/>
                  </a:lnTo>
                  <a:lnTo>
                    <a:pt x="354" y="576"/>
                  </a:lnTo>
                  <a:lnTo>
                    <a:pt x="354" y="574"/>
                  </a:lnTo>
                  <a:lnTo>
                    <a:pt x="356" y="574"/>
                  </a:lnTo>
                  <a:lnTo>
                    <a:pt x="354" y="572"/>
                  </a:lnTo>
                  <a:lnTo>
                    <a:pt x="354" y="570"/>
                  </a:lnTo>
                  <a:lnTo>
                    <a:pt x="356" y="562"/>
                  </a:lnTo>
                  <a:lnTo>
                    <a:pt x="356" y="558"/>
                  </a:lnTo>
                  <a:lnTo>
                    <a:pt x="356" y="556"/>
                  </a:lnTo>
                  <a:lnTo>
                    <a:pt x="358" y="556"/>
                  </a:lnTo>
                  <a:lnTo>
                    <a:pt x="356" y="552"/>
                  </a:lnTo>
                  <a:lnTo>
                    <a:pt x="352" y="546"/>
                  </a:lnTo>
                  <a:lnTo>
                    <a:pt x="352" y="544"/>
                  </a:lnTo>
                  <a:lnTo>
                    <a:pt x="352" y="542"/>
                  </a:lnTo>
                  <a:lnTo>
                    <a:pt x="350" y="542"/>
                  </a:lnTo>
                  <a:lnTo>
                    <a:pt x="352" y="542"/>
                  </a:lnTo>
                  <a:lnTo>
                    <a:pt x="352" y="540"/>
                  </a:lnTo>
                  <a:lnTo>
                    <a:pt x="350" y="540"/>
                  </a:lnTo>
                  <a:lnTo>
                    <a:pt x="348" y="538"/>
                  </a:lnTo>
                  <a:lnTo>
                    <a:pt x="346" y="538"/>
                  </a:lnTo>
                  <a:lnTo>
                    <a:pt x="344" y="538"/>
                  </a:lnTo>
                  <a:lnTo>
                    <a:pt x="344" y="536"/>
                  </a:lnTo>
                  <a:lnTo>
                    <a:pt x="340" y="534"/>
                  </a:lnTo>
                  <a:lnTo>
                    <a:pt x="338" y="534"/>
                  </a:lnTo>
                  <a:lnTo>
                    <a:pt x="338" y="532"/>
                  </a:lnTo>
                  <a:lnTo>
                    <a:pt x="336" y="532"/>
                  </a:lnTo>
                  <a:lnTo>
                    <a:pt x="336" y="530"/>
                  </a:lnTo>
                  <a:lnTo>
                    <a:pt x="336" y="528"/>
                  </a:lnTo>
                  <a:lnTo>
                    <a:pt x="336" y="526"/>
                  </a:lnTo>
                  <a:lnTo>
                    <a:pt x="336" y="524"/>
                  </a:lnTo>
                  <a:lnTo>
                    <a:pt x="336" y="520"/>
                  </a:lnTo>
                  <a:lnTo>
                    <a:pt x="336" y="518"/>
                  </a:lnTo>
                  <a:lnTo>
                    <a:pt x="336" y="516"/>
                  </a:lnTo>
                  <a:lnTo>
                    <a:pt x="336" y="512"/>
                  </a:lnTo>
                  <a:lnTo>
                    <a:pt x="336" y="510"/>
                  </a:lnTo>
                  <a:lnTo>
                    <a:pt x="336" y="512"/>
                  </a:lnTo>
                  <a:lnTo>
                    <a:pt x="334" y="512"/>
                  </a:lnTo>
                  <a:lnTo>
                    <a:pt x="324" y="510"/>
                  </a:lnTo>
                  <a:lnTo>
                    <a:pt x="314" y="510"/>
                  </a:lnTo>
                  <a:lnTo>
                    <a:pt x="312" y="510"/>
                  </a:lnTo>
                  <a:lnTo>
                    <a:pt x="302" y="510"/>
                  </a:lnTo>
                  <a:lnTo>
                    <a:pt x="300" y="510"/>
                  </a:lnTo>
                  <a:lnTo>
                    <a:pt x="298" y="502"/>
                  </a:lnTo>
                  <a:lnTo>
                    <a:pt x="296" y="490"/>
                  </a:lnTo>
                  <a:lnTo>
                    <a:pt x="292" y="484"/>
                  </a:lnTo>
                  <a:lnTo>
                    <a:pt x="288" y="480"/>
                  </a:lnTo>
                  <a:lnTo>
                    <a:pt x="292" y="480"/>
                  </a:lnTo>
                  <a:lnTo>
                    <a:pt x="294" y="480"/>
                  </a:lnTo>
                  <a:lnTo>
                    <a:pt x="294" y="476"/>
                  </a:lnTo>
                  <a:lnTo>
                    <a:pt x="294" y="472"/>
                  </a:lnTo>
                  <a:lnTo>
                    <a:pt x="294" y="470"/>
                  </a:lnTo>
                  <a:lnTo>
                    <a:pt x="292" y="468"/>
                  </a:lnTo>
                  <a:lnTo>
                    <a:pt x="290" y="464"/>
                  </a:lnTo>
                  <a:lnTo>
                    <a:pt x="290" y="462"/>
                  </a:lnTo>
                  <a:lnTo>
                    <a:pt x="288" y="460"/>
                  </a:lnTo>
                  <a:lnTo>
                    <a:pt x="288" y="458"/>
                  </a:lnTo>
                  <a:lnTo>
                    <a:pt x="290" y="458"/>
                  </a:lnTo>
                  <a:lnTo>
                    <a:pt x="290" y="456"/>
                  </a:lnTo>
                  <a:lnTo>
                    <a:pt x="288" y="452"/>
                  </a:lnTo>
                  <a:lnTo>
                    <a:pt x="288" y="450"/>
                  </a:lnTo>
                  <a:lnTo>
                    <a:pt x="286" y="450"/>
                  </a:lnTo>
                  <a:lnTo>
                    <a:pt x="284" y="448"/>
                  </a:lnTo>
                  <a:lnTo>
                    <a:pt x="282" y="448"/>
                  </a:lnTo>
                  <a:lnTo>
                    <a:pt x="280" y="446"/>
                  </a:lnTo>
                  <a:lnTo>
                    <a:pt x="278" y="444"/>
                  </a:lnTo>
                  <a:lnTo>
                    <a:pt x="272" y="444"/>
                  </a:lnTo>
                  <a:lnTo>
                    <a:pt x="268" y="444"/>
                  </a:lnTo>
                  <a:lnTo>
                    <a:pt x="266" y="444"/>
                  </a:lnTo>
                  <a:lnTo>
                    <a:pt x="264" y="444"/>
                  </a:lnTo>
                  <a:lnTo>
                    <a:pt x="262" y="444"/>
                  </a:lnTo>
                  <a:lnTo>
                    <a:pt x="260" y="444"/>
                  </a:lnTo>
                  <a:lnTo>
                    <a:pt x="260" y="442"/>
                  </a:lnTo>
                  <a:lnTo>
                    <a:pt x="258" y="442"/>
                  </a:lnTo>
                  <a:lnTo>
                    <a:pt x="256" y="440"/>
                  </a:lnTo>
                  <a:lnTo>
                    <a:pt x="254" y="438"/>
                  </a:lnTo>
                  <a:lnTo>
                    <a:pt x="254" y="436"/>
                  </a:lnTo>
                  <a:lnTo>
                    <a:pt x="254" y="434"/>
                  </a:lnTo>
                  <a:lnTo>
                    <a:pt x="252" y="434"/>
                  </a:lnTo>
                  <a:lnTo>
                    <a:pt x="250" y="434"/>
                  </a:lnTo>
                  <a:lnTo>
                    <a:pt x="248" y="434"/>
                  </a:lnTo>
                  <a:lnTo>
                    <a:pt x="246" y="434"/>
                  </a:lnTo>
                  <a:lnTo>
                    <a:pt x="242" y="432"/>
                  </a:lnTo>
                  <a:lnTo>
                    <a:pt x="242" y="430"/>
                  </a:lnTo>
                  <a:lnTo>
                    <a:pt x="240" y="430"/>
                  </a:lnTo>
                  <a:lnTo>
                    <a:pt x="240" y="432"/>
                  </a:lnTo>
                  <a:lnTo>
                    <a:pt x="240" y="430"/>
                  </a:lnTo>
                  <a:lnTo>
                    <a:pt x="238" y="428"/>
                  </a:lnTo>
                  <a:lnTo>
                    <a:pt x="236" y="428"/>
                  </a:lnTo>
                  <a:lnTo>
                    <a:pt x="234" y="426"/>
                  </a:lnTo>
                  <a:lnTo>
                    <a:pt x="234" y="424"/>
                  </a:lnTo>
                  <a:lnTo>
                    <a:pt x="234" y="422"/>
                  </a:lnTo>
                  <a:lnTo>
                    <a:pt x="232" y="422"/>
                  </a:lnTo>
                  <a:lnTo>
                    <a:pt x="232" y="424"/>
                  </a:lnTo>
                  <a:lnTo>
                    <a:pt x="230" y="424"/>
                  </a:lnTo>
                  <a:lnTo>
                    <a:pt x="228" y="424"/>
                  </a:lnTo>
                  <a:lnTo>
                    <a:pt x="226" y="422"/>
                  </a:lnTo>
                  <a:lnTo>
                    <a:pt x="226" y="420"/>
                  </a:lnTo>
                  <a:lnTo>
                    <a:pt x="220" y="420"/>
                  </a:lnTo>
                  <a:lnTo>
                    <a:pt x="218" y="420"/>
                  </a:lnTo>
                  <a:lnTo>
                    <a:pt x="216" y="420"/>
                  </a:lnTo>
                  <a:lnTo>
                    <a:pt x="214" y="420"/>
                  </a:lnTo>
                  <a:lnTo>
                    <a:pt x="212" y="420"/>
                  </a:lnTo>
                  <a:lnTo>
                    <a:pt x="210" y="420"/>
                  </a:lnTo>
                  <a:lnTo>
                    <a:pt x="208" y="420"/>
                  </a:lnTo>
                  <a:lnTo>
                    <a:pt x="206" y="420"/>
                  </a:lnTo>
                  <a:lnTo>
                    <a:pt x="204" y="420"/>
                  </a:lnTo>
                  <a:lnTo>
                    <a:pt x="202" y="418"/>
                  </a:lnTo>
                  <a:lnTo>
                    <a:pt x="202" y="414"/>
                  </a:lnTo>
                  <a:lnTo>
                    <a:pt x="200" y="414"/>
                  </a:lnTo>
                  <a:lnTo>
                    <a:pt x="198" y="412"/>
                  </a:lnTo>
                  <a:lnTo>
                    <a:pt x="196" y="412"/>
                  </a:lnTo>
                  <a:lnTo>
                    <a:pt x="196" y="410"/>
                  </a:lnTo>
                  <a:lnTo>
                    <a:pt x="194" y="410"/>
                  </a:lnTo>
                  <a:lnTo>
                    <a:pt x="192" y="410"/>
                  </a:lnTo>
                  <a:lnTo>
                    <a:pt x="192" y="408"/>
                  </a:lnTo>
                  <a:lnTo>
                    <a:pt x="192" y="406"/>
                  </a:lnTo>
                  <a:lnTo>
                    <a:pt x="192" y="404"/>
                  </a:lnTo>
                  <a:lnTo>
                    <a:pt x="192" y="402"/>
                  </a:lnTo>
                  <a:lnTo>
                    <a:pt x="190" y="402"/>
                  </a:lnTo>
                  <a:lnTo>
                    <a:pt x="190" y="404"/>
                  </a:lnTo>
                  <a:lnTo>
                    <a:pt x="190" y="402"/>
                  </a:lnTo>
                  <a:lnTo>
                    <a:pt x="188" y="402"/>
                  </a:lnTo>
                  <a:lnTo>
                    <a:pt x="188" y="400"/>
                  </a:lnTo>
                  <a:lnTo>
                    <a:pt x="190" y="400"/>
                  </a:lnTo>
                  <a:lnTo>
                    <a:pt x="188" y="396"/>
                  </a:lnTo>
                  <a:lnTo>
                    <a:pt x="186" y="396"/>
                  </a:lnTo>
                  <a:lnTo>
                    <a:pt x="186" y="394"/>
                  </a:lnTo>
                  <a:lnTo>
                    <a:pt x="184" y="392"/>
                  </a:lnTo>
                  <a:lnTo>
                    <a:pt x="184" y="390"/>
                  </a:lnTo>
                  <a:lnTo>
                    <a:pt x="184" y="388"/>
                  </a:lnTo>
                  <a:lnTo>
                    <a:pt x="184" y="386"/>
                  </a:lnTo>
                  <a:lnTo>
                    <a:pt x="186" y="384"/>
                  </a:lnTo>
                  <a:lnTo>
                    <a:pt x="186" y="382"/>
                  </a:lnTo>
                  <a:lnTo>
                    <a:pt x="184" y="380"/>
                  </a:lnTo>
                  <a:lnTo>
                    <a:pt x="184" y="378"/>
                  </a:lnTo>
                  <a:lnTo>
                    <a:pt x="182" y="374"/>
                  </a:lnTo>
                  <a:lnTo>
                    <a:pt x="182" y="372"/>
                  </a:lnTo>
                  <a:lnTo>
                    <a:pt x="182" y="370"/>
                  </a:lnTo>
                  <a:lnTo>
                    <a:pt x="184" y="370"/>
                  </a:lnTo>
                  <a:lnTo>
                    <a:pt x="184" y="368"/>
                  </a:lnTo>
                  <a:lnTo>
                    <a:pt x="184" y="366"/>
                  </a:lnTo>
                  <a:lnTo>
                    <a:pt x="184" y="364"/>
                  </a:lnTo>
                  <a:lnTo>
                    <a:pt x="184" y="362"/>
                  </a:lnTo>
                  <a:lnTo>
                    <a:pt x="184" y="360"/>
                  </a:lnTo>
                  <a:lnTo>
                    <a:pt x="184" y="358"/>
                  </a:lnTo>
                  <a:lnTo>
                    <a:pt x="184" y="356"/>
                  </a:lnTo>
                  <a:lnTo>
                    <a:pt x="182" y="354"/>
                  </a:lnTo>
                  <a:lnTo>
                    <a:pt x="180" y="354"/>
                  </a:lnTo>
                  <a:lnTo>
                    <a:pt x="180" y="356"/>
                  </a:lnTo>
                  <a:lnTo>
                    <a:pt x="178" y="358"/>
                  </a:lnTo>
                  <a:lnTo>
                    <a:pt x="174" y="356"/>
                  </a:lnTo>
                  <a:lnTo>
                    <a:pt x="172" y="356"/>
                  </a:lnTo>
                  <a:lnTo>
                    <a:pt x="170" y="356"/>
                  </a:lnTo>
                  <a:lnTo>
                    <a:pt x="168" y="356"/>
                  </a:lnTo>
                  <a:lnTo>
                    <a:pt x="166" y="356"/>
                  </a:lnTo>
                  <a:lnTo>
                    <a:pt x="164" y="356"/>
                  </a:lnTo>
                  <a:lnTo>
                    <a:pt x="160" y="358"/>
                  </a:lnTo>
                  <a:lnTo>
                    <a:pt x="158" y="358"/>
                  </a:lnTo>
                  <a:lnTo>
                    <a:pt x="156" y="358"/>
                  </a:lnTo>
                  <a:lnTo>
                    <a:pt x="156" y="360"/>
                  </a:lnTo>
                  <a:lnTo>
                    <a:pt x="154" y="360"/>
                  </a:lnTo>
                  <a:lnTo>
                    <a:pt x="152" y="362"/>
                  </a:lnTo>
                  <a:lnTo>
                    <a:pt x="150" y="364"/>
                  </a:lnTo>
                  <a:lnTo>
                    <a:pt x="148" y="366"/>
                  </a:lnTo>
                  <a:lnTo>
                    <a:pt x="146" y="368"/>
                  </a:lnTo>
                  <a:lnTo>
                    <a:pt x="144" y="370"/>
                  </a:lnTo>
                  <a:lnTo>
                    <a:pt x="142" y="370"/>
                  </a:lnTo>
                  <a:lnTo>
                    <a:pt x="140" y="372"/>
                  </a:lnTo>
                  <a:lnTo>
                    <a:pt x="138" y="372"/>
                  </a:lnTo>
                  <a:lnTo>
                    <a:pt x="136" y="372"/>
                  </a:lnTo>
                  <a:lnTo>
                    <a:pt x="136" y="374"/>
                  </a:lnTo>
                  <a:lnTo>
                    <a:pt x="136" y="376"/>
                  </a:lnTo>
                  <a:lnTo>
                    <a:pt x="134" y="376"/>
                  </a:lnTo>
                  <a:lnTo>
                    <a:pt x="132" y="376"/>
                  </a:lnTo>
                  <a:lnTo>
                    <a:pt x="128" y="376"/>
                  </a:lnTo>
                  <a:lnTo>
                    <a:pt x="126" y="376"/>
                  </a:lnTo>
                  <a:lnTo>
                    <a:pt x="126" y="378"/>
                  </a:lnTo>
                  <a:lnTo>
                    <a:pt x="124" y="382"/>
                  </a:lnTo>
                  <a:lnTo>
                    <a:pt x="124" y="384"/>
                  </a:lnTo>
                  <a:lnTo>
                    <a:pt x="122" y="384"/>
                  </a:lnTo>
                  <a:lnTo>
                    <a:pt x="120" y="384"/>
                  </a:lnTo>
                  <a:lnTo>
                    <a:pt x="118" y="386"/>
                  </a:lnTo>
                  <a:lnTo>
                    <a:pt x="116" y="386"/>
                  </a:lnTo>
                  <a:lnTo>
                    <a:pt x="116" y="388"/>
                  </a:lnTo>
                  <a:lnTo>
                    <a:pt x="114" y="388"/>
                  </a:lnTo>
                  <a:lnTo>
                    <a:pt x="112" y="388"/>
                  </a:lnTo>
                  <a:lnTo>
                    <a:pt x="110" y="384"/>
                  </a:lnTo>
                  <a:lnTo>
                    <a:pt x="106" y="384"/>
                  </a:lnTo>
                  <a:lnTo>
                    <a:pt x="102" y="382"/>
                  </a:lnTo>
                  <a:lnTo>
                    <a:pt x="98" y="382"/>
                  </a:lnTo>
                  <a:lnTo>
                    <a:pt x="96" y="382"/>
                  </a:lnTo>
                  <a:lnTo>
                    <a:pt x="94" y="384"/>
                  </a:lnTo>
                  <a:lnTo>
                    <a:pt x="94" y="382"/>
                  </a:lnTo>
                  <a:lnTo>
                    <a:pt x="92" y="382"/>
                  </a:lnTo>
                  <a:lnTo>
                    <a:pt x="90" y="382"/>
                  </a:lnTo>
                  <a:lnTo>
                    <a:pt x="88" y="382"/>
                  </a:lnTo>
                  <a:lnTo>
                    <a:pt x="86" y="384"/>
                  </a:lnTo>
                  <a:lnTo>
                    <a:pt x="84" y="384"/>
                  </a:lnTo>
                  <a:lnTo>
                    <a:pt x="84" y="386"/>
                  </a:lnTo>
                  <a:lnTo>
                    <a:pt x="82" y="386"/>
                  </a:lnTo>
                  <a:lnTo>
                    <a:pt x="80" y="386"/>
                  </a:lnTo>
                  <a:lnTo>
                    <a:pt x="78" y="384"/>
                  </a:lnTo>
                  <a:lnTo>
                    <a:pt x="78" y="382"/>
                  </a:lnTo>
                  <a:lnTo>
                    <a:pt x="76" y="382"/>
                  </a:lnTo>
                  <a:lnTo>
                    <a:pt x="76" y="384"/>
                  </a:lnTo>
                  <a:lnTo>
                    <a:pt x="74" y="384"/>
                  </a:lnTo>
                  <a:lnTo>
                    <a:pt x="74" y="382"/>
                  </a:lnTo>
                  <a:lnTo>
                    <a:pt x="74" y="378"/>
                  </a:lnTo>
                  <a:lnTo>
                    <a:pt x="74" y="374"/>
                  </a:lnTo>
                  <a:lnTo>
                    <a:pt x="74" y="370"/>
                  </a:lnTo>
                  <a:lnTo>
                    <a:pt x="74" y="366"/>
                  </a:lnTo>
                  <a:lnTo>
                    <a:pt x="72" y="364"/>
                  </a:lnTo>
                  <a:lnTo>
                    <a:pt x="72" y="360"/>
                  </a:lnTo>
                  <a:lnTo>
                    <a:pt x="72" y="358"/>
                  </a:lnTo>
                  <a:lnTo>
                    <a:pt x="72" y="356"/>
                  </a:lnTo>
                  <a:lnTo>
                    <a:pt x="74" y="356"/>
                  </a:lnTo>
                  <a:lnTo>
                    <a:pt x="74" y="352"/>
                  </a:lnTo>
                  <a:lnTo>
                    <a:pt x="72" y="350"/>
                  </a:lnTo>
                  <a:lnTo>
                    <a:pt x="74" y="350"/>
                  </a:lnTo>
                  <a:lnTo>
                    <a:pt x="74" y="348"/>
                  </a:lnTo>
                  <a:lnTo>
                    <a:pt x="72" y="348"/>
                  </a:lnTo>
                  <a:lnTo>
                    <a:pt x="70" y="352"/>
                  </a:lnTo>
                  <a:lnTo>
                    <a:pt x="68" y="352"/>
                  </a:lnTo>
                  <a:lnTo>
                    <a:pt x="66" y="354"/>
                  </a:lnTo>
                  <a:lnTo>
                    <a:pt x="66" y="356"/>
                  </a:lnTo>
                  <a:lnTo>
                    <a:pt x="64" y="356"/>
                  </a:lnTo>
                  <a:lnTo>
                    <a:pt x="64" y="358"/>
                  </a:lnTo>
                  <a:lnTo>
                    <a:pt x="62" y="358"/>
                  </a:lnTo>
                  <a:lnTo>
                    <a:pt x="62" y="360"/>
                  </a:lnTo>
                  <a:lnTo>
                    <a:pt x="60" y="360"/>
                  </a:lnTo>
                  <a:lnTo>
                    <a:pt x="58" y="362"/>
                  </a:lnTo>
                  <a:lnTo>
                    <a:pt x="56" y="362"/>
                  </a:lnTo>
                  <a:lnTo>
                    <a:pt x="54" y="362"/>
                  </a:lnTo>
                  <a:lnTo>
                    <a:pt x="50" y="362"/>
                  </a:lnTo>
                  <a:lnTo>
                    <a:pt x="46" y="362"/>
                  </a:lnTo>
                  <a:lnTo>
                    <a:pt x="44" y="362"/>
                  </a:lnTo>
                  <a:close/>
                </a:path>
              </a:pathLst>
            </a:custGeom>
            <a:solidFill>
              <a:schemeClr val="tx2"/>
            </a:solidFill>
            <a:ln w="3175">
              <a:solidFill>
                <a:schemeClr val="bg1"/>
              </a:solidFill>
              <a:prstDash val="sysDot"/>
              <a:round/>
              <a:headEnd/>
              <a:tailEnd/>
            </a:ln>
          </p:spPr>
          <p:txBody>
            <a:bodyPr/>
            <a:lstStyle/>
            <a:p>
              <a:endParaRPr lang="de-DE" sz="2400" dirty="0">
                <a:solidFill>
                  <a:srgbClr val="000000"/>
                </a:solidFill>
              </a:endParaRPr>
            </a:p>
          </p:txBody>
        </p:sp>
        <p:sp>
          <p:nvSpPr>
            <p:cNvPr id="1310" name="Rectangle 2537"/>
            <p:cNvSpPr>
              <a:spLocks noChangeArrowheads="1"/>
            </p:cNvSpPr>
            <p:nvPr/>
          </p:nvSpPr>
          <p:spPr bwMode="auto">
            <a:xfrm>
              <a:off x="3118620" y="3062826"/>
              <a:ext cx="1412" cy="1639"/>
            </a:xfrm>
            <a:prstGeom prst="rect">
              <a:avLst/>
            </a:prstGeom>
            <a:solidFill>
              <a:schemeClr val="tx2"/>
            </a:solidFill>
            <a:ln w="3175">
              <a:solidFill>
                <a:schemeClr val="bg1"/>
              </a:solidFill>
              <a:prstDash val="sysDot"/>
              <a:miter lim="800000"/>
              <a:headEnd/>
              <a:tailEnd/>
            </a:ln>
          </p:spPr>
          <p:txBody>
            <a:bodyPr/>
            <a:lstStyle/>
            <a:p>
              <a:endParaRPr lang="de-DE" sz="2400" dirty="0">
                <a:solidFill>
                  <a:srgbClr val="000000"/>
                </a:solidFill>
              </a:endParaRPr>
            </a:p>
          </p:txBody>
        </p:sp>
        <p:sp>
          <p:nvSpPr>
            <p:cNvPr id="1311" name="Freeform 2538"/>
            <p:cNvSpPr>
              <a:spLocks/>
            </p:cNvSpPr>
            <p:nvPr/>
          </p:nvSpPr>
          <p:spPr bwMode="auto">
            <a:xfrm>
              <a:off x="3118620" y="3064464"/>
              <a:ext cx="4234" cy="4917"/>
            </a:xfrm>
            <a:custGeom>
              <a:avLst/>
              <a:gdLst>
                <a:gd name="T0" fmla="*/ 2147483647 w 4"/>
                <a:gd name="T1" fmla="*/ 2147483647 h 6"/>
                <a:gd name="T2" fmla="*/ 0 w 4"/>
                <a:gd name="T3" fmla="*/ 2147483647 h 6"/>
                <a:gd name="T4" fmla="*/ 0 w 4"/>
                <a:gd name="T5" fmla="*/ 2147483647 h 6"/>
                <a:gd name="T6" fmla="*/ 2147483647 w 4"/>
                <a:gd name="T7" fmla="*/ 0 h 6"/>
                <a:gd name="T8" fmla="*/ 2147483647 w 4"/>
                <a:gd name="T9" fmla="*/ 0 h 6"/>
                <a:gd name="T10" fmla="*/ 2147483647 w 4"/>
                <a:gd name="T11" fmla="*/ 2147483647 h 6"/>
                <a:gd name="T12" fmla="*/ 2147483647 w 4"/>
                <a:gd name="T13" fmla="*/ 2147483647 h 6"/>
                <a:gd name="T14" fmla="*/ 2147483647 w 4"/>
                <a:gd name="T15" fmla="*/ 2147483647 h 6"/>
                <a:gd name="T16" fmla="*/ 2147483647 w 4"/>
                <a:gd name="T17" fmla="*/ 2147483647 h 6"/>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4"/>
                <a:gd name="T28" fmla="*/ 0 h 6"/>
                <a:gd name="T29" fmla="*/ 4 w 4"/>
                <a:gd name="T30" fmla="*/ 6 h 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4" h="6">
                  <a:moveTo>
                    <a:pt x="2" y="6"/>
                  </a:moveTo>
                  <a:lnTo>
                    <a:pt x="0" y="4"/>
                  </a:lnTo>
                  <a:lnTo>
                    <a:pt x="0" y="2"/>
                  </a:lnTo>
                  <a:lnTo>
                    <a:pt x="2" y="0"/>
                  </a:lnTo>
                  <a:lnTo>
                    <a:pt x="4" y="0"/>
                  </a:lnTo>
                  <a:lnTo>
                    <a:pt x="4" y="2"/>
                  </a:lnTo>
                  <a:lnTo>
                    <a:pt x="4" y="4"/>
                  </a:lnTo>
                  <a:lnTo>
                    <a:pt x="4" y="6"/>
                  </a:lnTo>
                  <a:lnTo>
                    <a:pt x="2" y="6"/>
                  </a:lnTo>
                  <a:close/>
                </a:path>
              </a:pathLst>
            </a:custGeom>
            <a:solidFill>
              <a:schemeClr val="tx2"/>
            </a:solidFill>
            <a:ln w="3175">
              <a:solidFill>
                <a:schemeClr val="bg1"/>
              </a:solidFill>
              <a:prstDash val="sysDot"/>
              <a:round/>
              <a:headEnd/>
              <a:tailEnd/>
            </a:ln>
          </p:spPr>
          <p:txBody>
            <a:bodyPr/>
            <a:lstStyle/>
            <a:p>
              <a:endParaRPr lang="de-DE" sz="2400" dirty="0">
                <a:solidFill>
                  <a:srgbClr val="000000"/>
                </a:solidFill>
              </a:endParaRPr>
            </a:p>
          </p:txBody>
        </p:sp>
        <p:sp>
          <p:nvSpPr>
            <p:cNvPr id="1312" name="Freeform 2539"/>
            <p:cNvSpPr>
              <a:spLocks/>
            </p:cNvSpPr>
            <p:nvPr/>
          </p:nvSpPr>
          <p:spPr bwMode="auto">
            <a:xfrm>
              <a:off x="3128497" y="3089041"/>
              <a:ext cx="2822" cy="4917"/>
            </a:xfrm>
            <a:custGeom>
              <a:avLst/>
              <a:gdLst>
                <a:gd name="T0" fmla="*/ 0 w 2"/>
                <a:gd name="T1" fmla="*/ 2147483647 h 4"/>
                <a:gd name="T2" fmla="*/ 0 w 2"/>
                <a:gd name="T3" fmla="*/ 2147483647 h 4"/>
                <a:gd name="T4" fmla="*/ 0 w 2"/>
                <a:gd name="T5" fmla="*/ 0 h 4"/>
                <a:gd name="T6" fmla="*/ 2147483647 w 2"/>
                <a:gd name="T7" fmla="*/ 0 h 4"/>
                <a:gd name="T8" fmla="*/ 2147483647 w 2"/>
                <a:gd name="T9" fmla="*/ 2147483647 h 4"/>
                <a:gd name="T10" fmla="*/ 2147483647 w 2"/>
                <a:gd name="T11" fmla="*/ 2147483647 h 4"/>
                <a:gd name="T12" fmla="*/ 0 w 2"/>
                <a:gd name="T13" fmla="*/ 2147483647 h 4"/>
                <a:gd name="T14" fmla="*/ 0 60000 65536"/>
                <a:gd name="T15" fmla="*/ 0 60000 65536"/>
                <a:gd name="T16" fmla="*/ 0 60000 65536"/>
                <a:gd name="T17" fmla="*/ 0 60000 65536"/>
                <a:gd name="T18" fmla="*/ 0 60000 65536"/>
                <a:gd name="T19" fmla="*/ 0 60000 65536"/>
                <a:gd name="T20" fmla="*/ 0 60000 65536"/>
                <a:gd name="T21" fmla="*/ 0 w 2"/>
                <a:gd name="T22" fmla="*/ 0 h 4"/>
                <a:gd name="T23" fmla="*/ 2 w 2"/>
                <a:gd name="T24" fmla="*/ 4 h 4"/>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2" h="4">
                  <a:moveTo>
                    <a:pt x="0" y="4"/>
                  </a:moveTo>
                  <a:lnTo>
                    <a:pt x="0" y="2"/>
                  </a:lnTo>
                  <a:lnTo>
                    <a:pt x="0" y="0"/>
                  </a:lnTo>
                  <a:lnTo>
                    <a:pt x="2" y="0"/>
                  </a:lnTo>
                  <a:lnTo>
                    <a:pt x="2" y="2"/>
                  </a:lnTo>
                  <a:lnTo>
                    <a:pt x="2" y="4"/>
                  </a:lnTo>
                  <a:lnTo>
                    <a:pt x="0" y="4"/>
                  </a:lnTo>
                  <a:close/>
                </a:path>
              </a:pathLst>
            </a:custGeom>
            <a:solidFill>
              <a:schemeClr val="tx2"/>
            </a:solidFill>
            <a:ln w="3175">
              <a:solidFill>
                <a:schemeClr val="bg1"/>
              </a:solidFill>
              <a:prstDash val="sysDot"/>
              <a:round/>
              <a:headEnd/>
              <a:tailEnd/>
            </a:ln>
          </p:spPr>
          <p:txBody>
            <a:bodyPr/>
            <a:lstStyle/>
            <a:p>
              <a:endParaRPr lang="de-DE" sz="2400" dirty="0">
                <a:solidFill>
                  <a:srgbClr val="000000"/>
                </a:solidFill>
              </a:endParaRPr>
            </a:p>
          </p:txBody>
        </p:sp>
        <p:sp>
          <p:nvSpPr>
            <p:cNvPr id="1313" name="Freeform 2540"/>
            <p:cNvSpPr>
              <a:spLocks/>
            </p:cNvSpPr>
            <p:nvPr/>
          </p:nvSpPr>
          <p:spPr bwMode="auto">
            <a:xfrm>
              <a:off x="3125676" y="3093958"/>
              <a:ext cx="2822" cy="0"/>
            </a:xfrm>
            <a:custGeom>
              <a:avLst/>
              <a:gdLst>
                <a:gd name="T0" fmla="*/ 2147483647 w 2"/>
                <a:gd name="T1" fmla="*/ 0 h 2"/>
                <a:gd name="T2" fmla="*/ 0 w 2"/>
                <a:gd name="T3" fmla="*/ 0 h 2"/>
                <a:gd name="T4" fmla="*/ 2147483647 w 2"/>
                <a:gd name="T5" fmla="*/ 0 h 2"/>
                <a:gd name="T6" fmla="*/ 2147483647 w 2"/>
                <a:gd name="T7" fmla="*/ 0 h 2"/>
                <a:gd name="T8" fmla="*/ 0 60000 65536"/>
                <a:gd name="T9" fmla="*/ 0 60000 65536"/>
                <a:gd name="T10" fmla="*/ 0 60000 65536"/>
                <a:gd name="T11" fmla="*/ 0 60000 65536"/>
                <a:gd name="T12" fmla="*/ 0 w 2"/>
                <a:gd name="T13" fmla="*/ 0 h 2"/>
                <a:gd name="T14" fmla="*/ 2 w 2"/>
                <a:gd name="T15" fmla="*/ 0 h 2"/>
              </a:gdLst>
              <a:ahLst/>
              <a:cxnLst>
                <a:cxn ang="T8">
                  <a:pos x="T0" y="T1"/>
                </a:cxn>
                <a:cxn ang="T9">
                  <a:pos x="T2" y="T3"/>
                </a:cxn>
                <a:cxn ang="T10">
                  <a:pos x="T4" y="T5"/>
                </a:cxn>
                <a:cxn ang="T11">
                  <a:pos x="T6" y="T7"/>
                </a:cxn>
              </a:cxnLst>
              <a:rect l="T12" t="T13" r="T14" b="T15"/>
              <a:pathLst>
                <a:path w="2" h="2">
                  <a:moveTo>
                    <a:pt x="2" y="2"/>
                  </a:moveTo>
                  <a:lnTo>
                    <a:pt x="0" y="0"/>
                  </a:lnTo>
                  <a:lnTo>
                    <a:pt x="2" y="0"/>
                  </a:lnTo>
                  <a:lnTo>
                    <a:pt x="2" y="2"/>
                  </a:lnTo>
                  <a:close/>
                </a:path>
              </a:pathLst>
            </a:custGeom>
            <a:solidFill>
              <a:schemeClr val="tx2"/>
            </a:solidFill>
            <a:ln w="3175">
              <a:solidFill>
                <a:schemeClr val="bg1"/>
              </a:solidFill>
              <a:prstDash val="sysDot"/>
              <a:round/>
              <a:headEnd/>
              <a:tailEnd/>
            </a:ln>
          </p:spPr>
          <p:txBody>
            <a:bodyPr/>
            <a:lstStyle/>
            <a:p>
              <a:endParaRPr lang="de-DE" sz="2400" dirty="0">
                <a:solidFill>
                  <a:srgbClr val="000000"/>
                </a:solidFill>
              </a:endParaRPr>
            </a:p>
          </p:txBody>
        </p:sp>
        <p:sp>
          <p:nvSpPr>
            <p:cNvPr id="1314" name="Freeform 2541"/>
            <p:cNvSpPr>
              <a:spLocks/>
            </p:cNvSpPr>
            <p:nvPr/>
          </p:nvSpPr>
          <p:spPr bwMode="auto">
            <a:xfrm>
              <a:off x="3122854" y="3093958"/>
              <a:ext cx="5645" cy="3277"/>
            </a:xfrm>
            <a:custGeom>
              <a:avLst/>
              <a:gdLst>
                <a:gd name="T0" fmla="*/ 2147483647 w 6"/>
                <a:gd name="T1" fmla="*/ 2147483647 h 4"/>
                <a:gd name="T2" fmla="*/ 0 w 6"/>
                <a:gd name="T3" fmla="*/ 2147483647 h 4"/>
                <a:gd name="T4" fmla="*/ 0 w 6"/>
                <a:gd name="T5" fmla="*/ 2147483647 h 4"/>
                <a:gd name="T6" fmla="*/ 2147483647 w 6"/>
                <a:gd name="T7" fmla="*/ 2147483647 h 4"/>
                <a:gd name="T8" fmla="*/ 2147483647 w 6"/>
                <a:gd name="T9" fmla="*/ 2147483647 h 4"/>
                <a:gd name="T10" fmla="*/ 2147483647 w 6"/>
                <a:gd name="T11" fmla="*/ 2147483647 h 4"/>
                <a:gd name="T12" fmla="*/ 2147483647 w 6"/>
                <a:gd name="T13" fmla="*/ 0 h 4"/>
                <a:gd name="T14" fmla="*/ 2147483647 w 6"/>
                <a:gd name="T15" fmla="*/ 2147483647 h 4"/>
                <a:gd name="T16" fmla="*/ 2147483647 w 6"/>
                <a:gd name="T17" fmla="*/ 2147483647 h 4"/>
                <a:gd name="T18" fmla="*/ 2147483647 w 6"/>
                <a:gd name="T19" fmla="*/ 2147483647 h 4"/>
                <a:gd name="T20" fmla="*/ 2147483647 w 6"/>
                <a:gd name="T21" fmla="*/ 2147483647 h 4"/>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6"/>
                <a:gd name="T34" fmla="*/ 0 h 4"/>
                <a:gd name="T35" fmla="*/ 6 w 6"/>
                <a:gd name="T36" fmla="*/ 4 h 4"/>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6" h="4">
                  <a:moveTo>
                    <a:pt x="2" y="4"/>
                  </a:moveTo>
                  <a:lnTo>
                    <a:pt x="0" y="4"/>
                  </a:lnTo>
                  <a:lnTo>
                    <a:pt x="0" y="2"/>
                  </a:lnTo>
                  <a:lnTo>
                    <a:pt x="2" y="2"/>
                  </a:lnTo>
                  <a:lnTo>
                    <a:pt x="4" y="2"/>
                  </a:lnTo>
                  <a:lnTo>
                    <a:pt x="6" y="2"/>
                  </a:lnTo>
                  <a:lnTo>
                    <a:pt x="6" y="0"/>
                  </a:lnTo>
                  <a:lnTo>
                    <a:pt x="6" y="2"/>
                  </a:lnTo>
                  <a:lnTo>
                    <a:pt x="6" y="4"/>
                  </a:lnTo>
                  <a:lnTo>
                    <a:pt x="4" y="4"/>
                  </a:lnTo>
                  <a:lnTo>
                    <a:pt x="2" y="4"/>
                  </a:lnTo>
                  <a:close/>
                </a:path>
              </a:pathLst>
            </a:custGeom>
            <a:solidFill>
              <a:schemeClr val="tx2"/>
            </a:solidFill>
            <a:ln w="3175">
              <a:solidFill>
                <a:schemeClr val="bg1"/>
              </a:solidFill>
              <a:prstDash val="sysDot"/>
              <a:round/>
              <a:headEnd/>
              <a:tailEnd/>
            </a:ln>
          </p:spPr>
          <p:txBody>
            <a:bodyPr/>
            <a:lstStyle/>
            <a:p>
              <a:endParaRPr lang="de-DE" sz="2400" dirty="0">
                <a:solidFill>
                  <a:srgbClr val="000000"/>
                </a:solidFill>
              </a:endParaRPr>
            </a:p>
          </p:txBody>
        </p:sp>
        <p:sp>
          <p:nvSpPr>
            <p:cNvPr id="1315" name="Freeform 2542"/>
            <p:cNvSpPr>
              <a:spLocks/>
            </p:cNvSpPr>
            <p:nvPr/>
          </p:nvSpPr>
          <p:spPr bwMode="auto">
            <a:xfrm>
              <a:off x="3122854" y="3098872"/>
              <a:ext cx="5645" cy="8193"/>
            </a:xfrm>
            <a:custGeom>
              <a:avLst/>
              <a:gdLst>
                <a:gd name="T0" fmla="*/ 2147483647 w 6"/>
                <a:gd name="T1" fmla="*/ 2147483647 h 8"/>
                <a:gd name="T2" fmla="*/ 0 w 6"/>
                <a:gd name="T3" fmla="*/ 2147483647 h 8"/>
                <a:gd name="T4" fmla="*/ 0 w 6"/>
                <a:gd name="T5" fmla="*/ 2147483647 h 8"/>
                <a:gd name="T6" fmla="*/ 0 w 6"/>
                <a:gd name="T7" fmla="*/ 2147483647 h 8"/>
                <a:gd name="T8" fmla="*/ 2147483647 w 6"/>
                <a:gd name="T9" fmla="*/ 2147483647 h 8"/>
                <a:gd name="T10" fmla="*/ 2147483647 w 6"/>
                <a:gd name="T11" fmla="*/ 0 h 8"/>
                <a:gd name="T12" fmla="*/ 2147483647 w 6"/>
                <a:gd name="T13" fmla="*/ 2147483647 h 8"/>
                <a:gd name="T14" fmla="*/ 2147483647 w 6"/>
                <a:gd name="T15" fmla="*/ 2147483647 h 8"/>
                <a:gd name="T16" fmla="*/ 2147483647 w 6"/>
                <a:gd name="T17" fmla="*/ 2147483647 h 8"/>
                <a:gd name="T18" fmla="*/ 2147483647 w 6"/>
                <a:gd name="T19" fmla="*/ 2147483647 h 8"/>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6"/>
                <a:gd name="T31" fmla="*/ 0 h 8"/>
                <a:gd name="T32" fmla="*/ 6 w 6"/>
                <a:gd name="T33" fmla="*/ 8 h 8"/>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6" h="8">
                  <a:moveTo>
                    <a:pt x="2" y="8"/>
                  </a:moveTo>
                  <a:lnTo>
                    <a:pt x="0" y="8"/>
                  </a:lnTo>
                  <a:lnTo>
                    <a:pt x="0" y="6"/>
                  </a:lnTo>
                  <a:lnTo>
                    <a:pt x="0" y="4"/>
                  </a:lnTo>
                  <a:lnTo>
                    <a:pt x="2" y="2"/>
                  </a:lnTo>
                  <a:lnTo>
                    <a:pt x="6" y="0"/>
                  </a:lnTo>
                  <a:lnTo>
                    <a:pt x="6" y="2"/>
                  </a:lnTo>
                  <a:lnTo>
                    <a:pt x="6" y="4"/>
                  </a:lnTo>
                  <a:lnTo>
                    <a:pt x="4" y="6"/>
                  </a:lnTo>
                  <a:lnTo>
                    <a:pt x="2" y="8"/>
                  </a:lnTo>
                  <a:close/>
                </a:path>
              </a:pathLst>
            </a:custGeom>
            <a:solidFill>
              <a:schemeClr val="tx2"/>
            </a:solidFill>
            <a:ln w="3175">
              <a:solidFill>
                <a:schemeClr val="bg1"/>
              </a:solidFill>
              <a:prstDash val="sysDot"/>
              <a:round/>
              <a:headEnd/>
              <a:tailEnd/>
            </a:ln>
          </p:spPr>
          <p:txBody>
            <a:bodyPr/>
            <a:lstStyle/>
            <a:p>
              <a:endParaRPr lang="de-DE" sz="2400" dirty="0">
                <a:solidFill>
                  <a:srgbClr val="000000"/>
                </a:solidFill>
              </a:endParaRPr>
            </a:p>
          </p:txBody>
        </p:sp>
        <p:sp>
          <p:nvSpPr>
            <p:cNvPr id="1316" name="Freeform 2543"/>
            <p:cNvSpPr>
              <a:spLocks/>
            </p:cNvSpPr>
            <p:nvPr/>
          </p:nvSpPr>
          <p:spPr bwMode="auto">
            <a:xfrm>
              <a:off x="3118620" y="3100510"/>
              <a:ext cx="4234" cy="11470"/>
            </a:xfrm>
            <a:custGeom>
              <a:avLst/>
              <a:gdLst>
                <a:gd name="T0" fmla="*/ 2147483647 w 4"/>
                <a:gd name="T1" fmla="*/ 2147483647 h 10"/>
                <a:gd name="T2" fmla="*/ 0 w 4"/>
                <a:gd name="T3" fmla="*/ 2147483647 h 10"/>
                <a:gd name="T4" fmla="*/ 0 w 4"/>
                <a:gd name="T5" fmla="*/ 2147483647 h 10"/>
                <a:gd name="T6" fmla="*/ 0 w 4"/>
                <a:gd name="T7" fmla="*/ 2147483647 h 10"/>
                <a:gd name="T8" fmla="*/ 2147483647 w 4"/>
                <a:gd name="T9" fmla="*/ 2147483647 h 10"/>
                <a:gd name="T10" fmla="*/ 2147483647 w 4"/>
                <a:gd name="T11" fmla="*/ 2147483647 h 10"/>
                <a:gd name="T12" fmla="*/ 2147483647 w 4"/>
                <a:gd name="T13" fmla="*/ 0 h 10"/>
                <a:gd name="T14" fmla="*/ 2147483647 w 4"/>
                <a:gd name="T15" fmla="*/ 0 h 10"/>
                <a:gd name="T16" fmla="*/ 2147483647 w 4"/>
                <a:gd name="T17" fmla="*/ 2147483647 h 10"/>
                <a:gd name="T18" fmla="*/ 2147483647 w 4"/>
                <a:gd name="T19" fmla="*/ 2147483647 h 10"/>
                <a:gd name="T20" fmla="*/ 2147483647 w 4"/>
                <a:gd name="T21" fmla="*/ 2147483647 h 10"/>
                <a:gd name="T22" fmla="*/ 2147483647 w 4"/>
                <a:gd name="T23" fmla="*/ 2147483647 h 10"/>
                <a:gd name="T24" fmla="*/ 2147483647 w 4"/>
                <a:gd name="T25" fmla="*/ 2147483647 h 10"/>
                <a:gd name="T26" fmla="*/ 2147483647 w 4"/>
                <a:gd name="T27" fmla="*/ 2147483647 h 10"/>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4"/>
                <a:gd name="T43" fmla="*/ 0 h 10"/>
                <a:gd name="T44" fmla="*/ 4 w 4"/>
                <a:gd name="T45" fmla="*/ 10 h 10"/>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4" h="10">
                  <a:moveTo>
                    <a:pt x="2" y="10"/>
                  </a:moveTo>
                  <a:lnTo>
                    <a:pt x="0" y="10"/>
                  </a:lnTo>
                  <a:lnTo>
                    <a:pt x="0" y="8"/>
                  </a:lnTo>
                  <a:lnTo>
                    <a:pt x="0" y="6"/>
                  </a:lnTo>
                  <a:lnTo>
                    <a:pt x="2" y="4"/>
                  </a:lnTo>
                  <a:lnTo>
                    <a:pt x="2" y="2"/>
                  </a:lnTo>
                  <a:lnTo>
                    <a:pt x="2" y="0"/>
                  </a:lnTo>
                  <a:lnTo>
                    <a:pt x="4" y="0"/>
                  </a:lnTo>
                  <a:lnTo>
                    <a:pt x="4" y="2"/>
                  </a:lnTo>
                  <a:lnTo>
                    <a:pt x="4" y="4"/>
                  </a:lnTo>
                  <a:lnTo>
                    <a:pt x="4" y="6"/>
                  </a:lnTo>
                  <a:lnTo>
                    <a:pt x="4" y="8"/>
                  </a:lnTo>
                  <a:lnTo>
                    <a:pt x="2" y="8"/>
                  </a:lnTo>
                  <a:lnTo>
                    <a:pt x="2" y="10"/>
                  </a:lnTo>
                  <a:close/>
                </a:path>
              </a:pathLst>
            </a:custGeom>
            <a:solidFill>
              <a:schemeClr val="tx2"/>
            </a:solidFill>
            <a:ln w="3175">
              <a:solidFill>
                <a:schemeClr val="bg1"/>
              </a:solidFill>
              <a:prstDash val="sysDot"/>
              <a:round/>
              <a:headEnd/>
              <a:tailEnd/>
            </a:ln>
          </p:spPr>
          <p:txBody>
            <a:bodyPr/>
            <a:lstStyle/>
            <a:p>
              <a:endParaRPr lang="de-DE" sz="2400" dirty="0">
                <a:solidFill>
                  <a:srgbClr val="000000"/>
                </a:solidFill>
              </a:endParaRPr>
            </a:p>
          </p:txBody>
        </p:sp>
        <p:sp>
          <p:nvSpPr>
            <p:cNvPr id="1317" name="Freeform 2544"/>
            <p:cNvSpPr>
              <a:spLocks/>
            </p:cNvSpPr>
            <p:nvPr/>
          </p:nvSpPr>
          <p:spPr bwMode="auto">
            <a:xfrm>
              <a:off x="3120031" y="3107066"/>
              <a:ext cx="16933" cy="11470"/>
            </a:xfrm>
            <a:custGeom>
              <a:avLst/>
              <a:gdLst>
                <a:gd name="T0" fmla="*/ 2147483647 w 16"/>
                <a:gd name="T1" fmla="*/ 2147483647 h 10"/>
                <a:gd name="T2" fmla="*/ 2147483647 w 16"/>
                <a:gd name="T3" fmla="*/ 2147483647 h 10"/>
                <a:gd name="T4" fmla="*/ 2147483647 w 16"/>
                <a:gd name="T5" fmla="*/ 2147483647 h 10"/>
                <a:gd name="T6" fmla="*/ 2147483647 w 16"/>
                <a:gd name="T7" fmla="*/ 2147483647 h 10"/>
                <a:gd name="T8" fmla="*/ 2147483647 w 16"/>
                <a:gd name="T9" fmla="*/ 2147483647 h 10"/>
                <a:gd name="T10" fmla="*/ 0 w 16"/>
                <a:gd name="T11" fmla="*/ 2147483647 h 10"/>
                <a:gd name="T12" fmla="*/ 0 w 16"/>
                <a:gd name="T13" fmla="*/ 2147483647 h 10"/>
                <a:gd name="T14" fmla="*/ 0 w 16"/>
                <a:gd name="T15" fmla="*/ 2147483647 h 10"/>
                <a:gd name="T16" fmla="*/ 2147483647 w 16"/>
                <a:gd name="T17" fmla="*/ 2147483647 h 10"/>
                <a:gd name="T18" fmla="*/ 2147483647 w 16"/>
                <a:gd name="T19" fmla="*/ 2147483647 h 10"/>
                <a:gd name="T20" fmla="*/ 2147483647 w 16"/>
                <a:gd name="T21" fmla="*/ 2147483647 h 10"/>
                <a:gd name="T22" fmla="*/ 2147483647 w 16"/>
                <a:gd name="T23" fmla="*/ 2147483647 h 10"/>
                <a:gd name="T24" fmla="*/ 2147483647 w 16"/>
                <a:gd name="T25" fmla="*/ 2147483647 h 10"/>
                <a:gd name="T26" fmla="*/ 2147483647 w 16"/>
                <a:gd name="T27" fmla="*/ 2147483647 h 10"/>
                <a:gd name="T28" fmla="*/ 2147483647 w 16"/>
                <a:gd name="T29" fmla="*/ 2147483647 h 10"/>
                <a:gd name="T30" fmla="*/ 2147483647 w 16"/>
                <a:gd name="T31" fmla="*/ 0 h 10"/>
                <a:gd name="T32" fmla="*/ 2147483647 w 16"/>
                <a:gd name="T33" fmla="*/ 0 h 10"/>
                <a:gd name="T34" fmla="*/ 2147483647 w 16"/>
                <a:gd name="T35" fmla="*/ 2147483647 h 10"/>
                <a:gd name="T36" fmla="*/ 2147483647 w 16"/>
                <a:gd name="T37" fmla="*/ 2147483647 h 10"/>
                <a:gd name="T38" fmla="*/ 2147483647 w 16"/>
                <a:gd name="T39" fmla="*/ 2147483647 h 10"/>
                <a:gd name="T40" fmla="*/ 2147483647 w 16"/>
                <a:gd name="T41" fmla="*/ 2147483647 h 10"/>
                <a:gd name="T42" fmla="*/ 2147483647 w 16"/>
                <a:gd name="T43" fmla="*/ 2147483647 h 10"/>
                <a:gd name="T44" fmla="*/ 2147483647 w 16"/>
                <a:gd name="T45" fmla="*/ 2147483647 h 10"/>
                <a:gd name="T46" fmla="*/ 2147483647 w 16"/>
                <a:gd name="T47" fmla="*/ 2147483647 h 10"/>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16"/>
                <a:gd name="T73" fmla="*/ 0 h 10"/>
                <a:gd name="T74" fmla="*/ 16 w 16"/>
                <a:gd name="T75" fmla="*/ 10 h 10"/>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16" h="10">
                  <a:moveTo>
                    <a:pt x="8" y="10"/>
                  </a:moveTo>
                  <a:lnTo>
                    <a:pt x="8" y="8"/>
                  </a:lnTo>
                  <a:lnTo>
                    <a:pt x="6" y="8"/>
                  </a:lnTo>
                  <a:lnTo>
                    <a:pt x="4" y="8"/>
                  </a:lnTo>
                  <a:lnTo>
                    <a:pt x="2" y="8"/>
                  </a:lnTo>
                  <a:lnTo>
                    <a:pt x="0" y="8"/>
                  </a:lnTo>
                  <a:lnTo>
                    <a:pt x="0" y="6"/>
                  </a:lnTo>
                  <a:lnTo>
                    <a:pt x="0" y="4"/>
                  </a:lnTo>
                  <a:lnTo>
                    <a:pt x="2" y="4"/>
                  </a:lnTo>
                  <a:lnTo>
                    <a:pt x="4" y="4"/>
                  </a:lnTo>
                  <a:lnTo>
                    <a:pt x="6" y="4"/>
                  </a:lnTo>
                  <a:lnTo>
                    <a:pt x="6" y="2"/>
                  </a:lnTo>
                  <a:lnTo>
                    <a:pt x="8" y="2"/>
                  </a:lnTo>
                  <a:lnTo>
                    <a:pt x="10" y="2"/>
                  </a:lnTo>
                  <a:lnTo>
                    <a:pt x="14" y="2"/>
                  </a:lnTo>
                  <a:lnTo>
                    <a:pt x="14" y="0"/>
                  </a:lnTo>
                  <a:lnTo>
                    <a:pt x="16" y="0"/>
                  </a:lnTo>
                  <a:lnTo>
                    <a:pt x="16" y="2"/>
                  </a:lnTo>
                  <a:lnTo>
                    <a:pt x="16" y="4"/>
                  </a:lnTo>
                  <a:lnTo>
                    <a:pt x="14" y="6"/>
                  </a:lnTo>
                  <a:lnTo>
                    <a:pt x="12" y="6"/>
                  </a:lnTo>
                  <a:lnTo>
                    <a:pt x="12" y="8"/>
                  </a:lnTo>
                  <a:lnTo>
                    <a:pt x="10" y="10"/>
                  </a:lnTo>
                  <a:lnTo>
                    <a:pt x="8" y="10"/>
                  </a:lnTo>
                  <a:close/>
                </a:path>
              </a:pathLst>
            </a:custGeom>
            <a:solidFill>
              <a:schemeClr val="tx2"/>
            </a:solidFill>
            <a:ln w="3175">
              <a:solidFill>
                <a:schemeClr val="bg1"/>
              </a:solidFill>
              <a:prstDash val="sysDot"/>
              <a:round/>
              <a:headEnd/>
              <a:tailEnd/>
            </a:ln>
          </p:spPr>
          <p:txBody>
            <a:bodyPr/>
            <a:lstStyle/>
            <a:p>
              <a:endParaRPr lang="de-DE" sz="2400" dirty="0">
                <a:solidFill>
                  <a:srgbClr val="000000"/>
                </a:solidFill>
              </a:endParaRPr>
            </a:p>
          </p:txBody>
        </p:sp>
        <p:sp>
          <p:nvSpPr>
            <p:cNvPr id="1318" name="Freeform 2545"/>
            <p:cNvSpPr>
              <a:spLocks/>
            </p:cNvSpPr>
            <p:nvPr/>
          </p:nvSpPr>
          <p:spPr bwMode="auto">
            <a:xfrm>
              <a:off x="3122854" y="3107066"/>
              <a:ext cx="2822" cy="4917"/>
            </a:xfrm>
            <a:custGeom>
              <a:avLst/>
              <a:gdLst>
                <a:gd name="T0" fmla="*/ 2147483647 w 4"/>
                <a:gd name="T1" fmla="*/ 2147483647 h 4"/>
                <a:gd name="T2" fmla="*/ 0 w 4"/>
                <a:gd name="T3" fmla="*/ 2147483647 h 4"/>
                <a:gd name="T4" fmla="*/ 0 w 4"/>
                <a:gd name="T5" fmla="*/ 2147483647 h 4"/>
                <a:gd name="T6" fmla="*/ 2147483647 w 4"/>
                <a:gd name="T7" fmla="*/ 2147483647 h 4"/>
                <a:gd name="T8" fmla="*/ 2147483647 w 4"/>
                <a:gd name="T9" fmla="*/ 0 h 4"/>
                <a:gd name="T10" fmla="*/ 2147483647 w 4"/>
                <a:gd name="T11" fmla="*/ 2147483647 h 4"/>
                <a:gd name="T12" fmla="*/ 2147483647 w 4"/>
                <a:gd name="T13" fmla="*/ 2147483647 h 4"/>
                <a:gd name="T14" fmla="*/ 0 60000 65536"/>
                <a:gd name="T15" fmla="*/ 0 60000 65536"/>
                <a:gd name="T16" fmla="*/ 0 60000 65536"/>
                <a:gd name="T17" fmla="*/ 0 60000 65536"/>
                <a:gd name="T18" fmla="*/ 0 60000 65536"/>
                <a:gd name="T19" fmla="*/ 0 60000 65536"/>
                <a:gd name="T20" fmla="*/ 0 60000 65536"/>
                <a:gd name="T21" fmla="*/ 0 w 4"/>
                <a:gd name="T22" fmla="*/ 0 h 4"/>
                <a:gd name="T23" fmla="*/ 4 w 4"/>
                <a:gd name="T24" fmla="*/ 4 h 4"/>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4" h="4">
                  <a:moveTo>
                    <a:pt x="2" y="4"/>
                  </a:moveTo>
                  <a:lnTo>
                    <a:pt x="0" y="4"/>
                  </a:lnTo>
                  <a:lnTo>
                    <a:pt x="0" y="2"/>
                  </a:lnTo>
                  <a:lnTo>
                    <a:pt x="2" y="2"/>
                  </a:lnTo>
                  <a:lnTo>
                    <a:pt x="4" y="0"/>
                  </a:lnTo>
                  <a:lnTo>
                    <a:pt x="4" y="2"/>
                  </a:lnTo>
                  <a:lnTo>
                    <a:pt x="2" y="4"/>
                  </a:lnTo>
                  <a:close/>
                </a:path>
              </a:pathLst>
            </a:custGeom>
            <a:solidFill>
              <a:schemeClr val="tx2"/>
            </a:solidFill>
            <a:ln w="3175">
              <a:solidFill>
                <a:schemeClr val="bg1"/>
              </a:solidFill>
              <a:prstDash val="sysDot"/>
              <a:round/>
              <a:headEnd/>
              <a:tailEnd/>
            </a:ln>
          </p:spPr>
          <p:txBody>
            <a:bodyPr/>
            <a:lstStyle/>
            <a:p>
              <a:endParaRPr lang="de-DE" sz="2400" dirty="0">
                <a:solidFill>
                  <a:srgbClr val="000000"/>
                </a:solidFill>
              </a:endParaRPr>
            </a:p>
          </p:txBody>
        </p:sp>
        <p:sp>
          <p:nvSpPr>
            <p:cNvPr id="1319" name="Freeform 2546"/>
            <p:cNvSpPr>
              <a:spLocks/>
            </p:cNvSpPr>
            <p:nvPr/>
          </p:nvSpPr>
          <p:spPr bwMode="auto">
            <a:xfrm>
              <a:off x="3114387" y="3111981"/>
              <a:ext cx="5645" cy="6555"/>
            </a:xfrm>
            <a:custGeom>
              <a:avLst/>
              <a:gdLst>
                <a:gd name="T0" fmla="*/ 2147483647 w 6"/>
                <a:gd name="T1" fmla="*/ 2147483647 h 6"/>
                <a:gd name="T2" fmla="*/ 2147483647 w 6"/>
                <a:gd name="T3" fmla="*/ 2147483647 h 6"/>
                <a:gd name="T4" fmla="*/ 2147483647 w 6"/>
                <a:gd name="T5" fmla="*/ 2147483647 h 6"/>
                <a:gd name="T6" fmla="*/ 0 w 6"/>
                <a:gd name="T7" fmla="*/ 2147483647 h 6"/>
                <a:gd name="T8" fmla="*/ 0 w 6"/>
                <a:gd name="T9" fmla="*/ 0 h 6"/>
                <a:gd name="T10" fmla="*/ 2147483647 w 6"/>
                <a:gd name="T11" fmla="*/ 0 h 6"/>
                <a:gd name="T12" fmla="*/ 2147483647 w 6"/>
                <a:gd name="T13" fmla="*/ 2147483647 h 6"/>
                <a:gd name="T14" fmla="*/ 2147483647 w 6"/>
                <a:gd name="T15" fmla="*/ 2147483647 h 6"/>
                <a:gd name="T16" fmla="*/ 2147483647 w 6"/>
                <a:gd name="T17" fmla="*/ 2147483647 h 6"/>
                <a:gd name="T18" fmla="*/ 2147483647 w 6"/>
                <a:gd name="T19" fmla="*/ 2147483647 h 6"/>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6"/>
                <a:gd name="T31" fmla="*/ 0 h 6"/>
                <a:gd name="T32" fmla="*/ 6 w 6"/>
                <a:gd name="T33" fmla="*/ 6 h 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6" h="6">
                  <a:moveTo>
                    <a:pt x="4" y="6"/>
                  </a:moveTo>
                  <a:lnTo>
                    <a:pt x="2" y="6"/>
                  </a:lnTo>
                  <a:lnTo>
                    <a:pt x="2" y="4"/>
                  </a:lnTo>
                  <a:lnTo>
                    <a:pt x="0" y="2"/>
                  </a:lnTo>
                  <a:lnTo>
                    <a:pt x="0" y="0"/>
                  </a:lnTo>
                  <a:lnTo>
                    <a:pt x="2" y="0"/>
                  </a:lnTo>
                  <a:lnTo>
                    <a:pt x="4" y="2"/>
                  </a:lnTo>
                  <a:lnTo>
                    <a:pt x="6" y="4"/>
                  </a:lnTo>
                  <a:lnTo>
                    <a:pt x="6" y="6"/>
                  </a:lnTo>
                  <a:lnTo>
                    <a:pt x="4" y="6"/>
                  </a:lnTo>
                  <a:close/>
                </a:path>
              </a:pathLst>
            </a:custGeom>
            <a:solidFill>
              <a:schemeClr val="tx2"/>
            </a:solidFill>
            <a:ln w="3175">
              <a:solidFill>
                <a:schemeClr val="bg1"/>
              </a:solidFill>
              <a:prstDash val="sysDot"/>
              <a:round/>
              <a:headEnd/>
              <a:tailEnd/>
            </a:ln>
          </p:spPr>
          <p:txBody>
            <a:bodyPr/>
            <a:lstStyle/>
            <a:p>
              <a:endParaRPr lang="de-DE" sz="2400" dirty="0">
                <a:solidFill>
                  <a:srgbClr val="000000"/>
                </a:solidFill>
              </a:endParaRPr>
            </a:p>
          </p:txBody>
        </p:sp>
        <p:sp>
          <p:nvSpPr>
            <p:cNvPr id="1320" name="Freeform 2547"/>
            <p:cNvSpPr>
              <a:spLocks/>
            </p:cNvSpPr>
            <p:nvPr/>
          </p:nvSpPr>
          <p:spPr bwMode="auto">
            <a:xfrm>
              <a:off x="3110154" y="3115258"/>
              <a:ext cx="4234" cy="3277"/>
            </a:xfrm>
            <a:custGeom>
              <a:avLst/>
              <a:gdLst>
                <a:gd name="T0" fmla="*/ 2147483647 w 4"/>
                <a:gd name="T1" fmla="*/ 2147483647 h 2"/>
                <a:gd name="T2" fmla="*/ 0 w 4"/>
                <a:gd name="T3" fmla="*/ 2147483647 h 2"/>
                <a:gd name="T4" fmla="*/ 2147483647 w 4"/>
                <a:gd name="T5" fmla="*/ 0 h 2"/>
                <a:gd name="T6" fmla="*/ 2147483647 w 4"/>
                <a:gd name="T7" fmla="*/ 0 h 2"/>
                <a:gd name="T8" fmla="*/ 2147483647 w 4"/>
                <a:gd name="T9" fmla="*/ 0 h 2"/>
                <a:gd name="T10" fmla="*/ 2147483647 w 4"/>
                <a:gd name="T11" fmla="*/ 0 h 2"/>
                <a:gd name="T12" fmla="*/ 2147483647 w 4"/>
                <a:gd name="T13" fmla="*/ 2147483647 h 2"/>
                <a:gd name="T14" fmla="*/ 0 60000 65536"/>
                <a:gd name="T15" fmla="*/ 0 60000 65536"/>
                <a:gd name="T16" fmla="*/ 0 60000 65536"/>
                <a:gd name="T17" fmla="*/ 0 60000 65536"/>
                <a:gd name="T18" fmla="*/ 0 60000 65536"/>
                <a:gd name="T19" fmla="*/ 0 60000 65536"/>
                <a:gd name="T20" fmla="*/ 0 60000 65536"/>
                <a:gd name="T21" fmla="*/ 0 w 4"/>
                <a:gd name="T22" fmla="*/ 0 h 2"/>
                <a:gd name="T23" fmla="*/ 4 w 4"/>
                <a:gd name="T24" fmla="*/ 2 h 2"/>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4" h="2">
                  <a:moveTo>
                    <a:pt x="2" y="2"/>
                  </a:moveTo>
                  <a:lnTo>
                    <a:pt x="0" y="2"/>
                  </a:lnTo>
                  <a:lnTo>
                    <a:pt x="2" y="0"/>
                  </a:lnTo>
                  <a:lnTo>
                    <a:pt x="4" y="0"/>
                  </a:lnTo>
                  <a:lnTo>
                    <a:pt x="2" y="0"/>
                  </a:lnTo>
                  <a:lnTo>
                    <a:pt x="2" y="2"/>
                  </a:lnTo>
                  <a:close/>
                </a:path>
              </a:pathLst>
            </a:custGeom>
            <a:solidFill>
              <a:schemeClr val="tx2"/>
            </a:solidFill>
            <a:ln w="3175">
              <a:solidFill>
                <a:schemeClr val="bg1"/>
              </a:solidFill>
              <a:prstDash val="sysDot"/>
              <a:round/>
              <a:headEnd/>
              <a:tailEnd/>
            </a:ln>
          </p:spPr>
          <p:txBody>
            <a:bodyPr/>
            <a:lstStyle/>
            <a:p>
              <a:endParaRPr lang="de-DE" sz="2400" dirty="0">
                <a:solidFill>
                  <a:srgbClr val="000000"/>
                </a:solidFill>
              </a:endParaRPr>
            </a:p>
          </p:txBody>
        </p:sp>
        <p:sp>
          <p:nvSpPr>
            <p:cNvPr id="1321" name="Freeform 2548"/>
            <p:cNvSpPr>
              <a:spLocks/>
            </p:cNvSpPr>
            <p:nvPr/>
          </p:nvSpPr>
          <p:spPr bwMode="auto">
            <a:xfrm>
              <a:off x="3108743" y="3118537"/>
              <a:ext cx="8466" cy="6555"/>
            </a:xfrm>
            <a:custGeom>
              <a:avLst/>
              <a:gdLst>
                <a:gd name="T0" fmla="*/ 2147483647 w 8"/>
                <a:gd name="T1" fmla="*/ 2147483647 h 6"/>
                <a:gd name="T2" fmla="*/ 2147483647 w 8"/>
                <a:gd name="T3" fmla="*/ 2147483647 h 6"/>
                <a:gd name="T4" fmla="*/ 0 w 8"/>
                <a:gd name="T5" fmla="*/ 2147483647 h 6"/>
                <a:gd name="T6" fmla="*/ 0 w 8"/>
                <a:gd name="T7" fmla="*/ 2147483647 h 6"/>
                <a:gd name="T8" fmla="*/ 2147483647 w 8"/>
                <a:gd name="T9" fmla="*/ 2147483647 h 6"/>
                <a:gd name="T10" fmla="*/ 2147483647 w 8"/>
                <a:gd name="T11" fmla="*/ 0 h 6"/>
                <a:gd name="T12" fmla="*/ 2147483647 w 8"/>
                <a:gd name="T13" fmla="*/ 0 h 6"/>
                <a:gd name="T14" fmla="*/ 2147483647 w 8"/>
                <a:gd name="T15" fmla="*/ 0 h 6"/>
                <a:gd name="T16" fmla="*/ 2147483647 w 8"/>
                <a:gd name="T17" fmla="*/ 0 h 6"/>
                <a:gd name="T18" fmla="*/ 2147483647 w 8"/>
                <a:gd name="T19" fmla="*/ 2147483647 h 6"/>
                <a:gd name="T20" fmla="*/ 2147483647 w 8"/>
                <a:gd name="T21" fmla="*/ 2147483647 h 6"/>
                <a:gd name="T22" fmla="*/ 2147483647 w 8"/>
                <a:gd name="T23" fmla="*/ 2147483647 h 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8"/>
                <a:gd name="T37" fmla="*/ 0 h 6"/>
                <a:gd name="T38" fmla="*/ 8 w 8"/>
                <a:gd name="T39" fmla="*/ 6 h 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8" h="6">
                  <a:moveTo>
                    <a:pt x="4" y="6"/>
                  </a:moveTo>
                  <a:lnTo>
                    <a:pt x="2" y="6"/>
                  </a:lnTo>
                  <a:lnTo>
                    <a:pt x="0" y="4"/>
                  </a:lnTo>
                  <a:lnTo>
                    <a:pt x="0" y="2"/>
                  </a:lnTo>
                  <a:lnTo>
                    <a:pt x="2" y="2"/>
                  </a:lnTo>
                  <a:lnTo>
                    <a:pt x="4" y="0"/>
                  </a:lnTo>
                  <a:lnTo>
                    <a:pt x="6" y="0"/>
                  </a:lnTo>
                  <a:lnTo>
                    <a:pt x="8" y="0"/>
                  </a:lnTo>
                  <a:lnTo>
                    <a:pt x="6" y="4"/>
                  </a:lnTo>
                  <a:lnTo>
                    <a:pt x="4" y="4"/>
                  </a:lnTo>
                  <a:lnTo>
                    <a:pt x="4" y="6"/>
                  </a:lnTo>
                  <a:close/>
                </a:path>
              </a:pathLst>
            </a:custGeom>
            <a:solidFill>
              <a:schemeClr val="tx2"/>
            </a:solidFill>
            <a:ln w="3175">
              <a:solidFill>
                <a:schemeClr val="bg1"/>
              </a:solidFill>
              <a:prstDash val="sysDot"/>
              <a:round/>
              <a:headEnd/>
              <a:tailEnd/>
            </a:ln>
          </p:spPr>
          <p:txBody>
            <a:bodyPr/>
            <a:lstStyle/>
            <a:p>
              <a:endParaRPr lang="de-DE" sz="2400" dirty="0">
                <a:solidFill>
                  <a:srgbClr val="000000"/>
                </a:solidFill>
              </a:endParaRPr>
            </a:p>
          </p:txBody>
        </p:sp>
        <p:sp>
          <p:nvSpPr>
            <p:cNvPr id="1322" name="Freeform 2549"/>
            <p:cNvSpPr>
              <a:spLocks/>
            </p:cNvSpPr>
            <p:nvPr/>
          </p:nvSpPr>
          <p:spPr bwMode="auto">
            <a:xfrm>
              <a:off x="3112976" y="3120175"/>
              <a:ext cx="49387" cy="40964"/>
            </a:xfrm>
            <a:custGeom>
              <a:avLst/>
              <a:gdLst>
                <a:gd name="T0" fmla="*/ 0 w 50"/>
                <a:gd name="T1" fmla="*/ 2147483647 h 40"/>
                <a:gd name="T2" fmla="*/ 0 w 50"/>
                <a:gd name="T3" fmla="*/ 2147483647 h 40"/>
                <a:gd name="T4" fmla="*/ 2147483647 w 50"/>
                <a:gd name="T5" fmla="*/ 2147483647 h 40"/>
                <a:gd name="T6" fmla="*/ 2147483647 w 50"/>
                <a:gd name="T7" fmla="*/ 2147483647 h 40"/>
                <a:gd name="T8" fmla="*/ 0 w 50"/>
                <a:gd name="T9" fmla="*/ 2147483647 h 40"/>
                <a:gd name="T10" fmla="*/ 0 w 50"/>
                <a:gd name="T11" fmla="*/ 2147483647 h 40"/>
                <a:gd name="T12" fmla="*/ 0 w 50"/>
                <a:gd name="T13" fmla="*/ 2147483647 h 40"/>
                <a:gd name="T14" fmla="*/ 2147483647 w 50"/>
                <a:gd name="T15" fmla="*/ 2147483647 h 40"/>
                <a:gd name="T16" fmla="*/ 2147483647 w 50"/>
                <a:gd name="T17" fmla="*/ 2147483647 h 40"/>
                <a:gd name="T18" fmla="*/ 2147483647 w 50"/>
                <a:gd name="T19" fmla="*/ 2147483647 h 40"/>
                <a:gd name="T20" fmla="*/ 0 w 50"/>
                <a:gd name="T21" fmla="*/ 2147483647 h 40"/>
                <a:gd name="T22" fmla="*/ 2147483647 w 50"/>
                <a:gd name="T23" fmla="*/ 2147483647 h 40"/>
                <a:gd name="T24" fmla="*/ 2147483647 w 50"/>
                <a:gd name="T25" fmla="*/ 0 h 40"/>
                <a:gd name="T26" fmla="*/ 2147483647 w 50"/>
                <a:gd name="T27" fmla="*/ 0 h 40"/>
                <a:gd name="T28" fmla="*/ 2147483647 w 50"/>
                <a:gd name="T29" fmla="*/ 2147483647 h 40"/>
                <a:gd name="T30" fmla="*/ 2147483647 w 50"/>
                <a:gd name="T31" fmla="*/ 2147483647 h 40"/>
                <a:gd name="T32" fmla="*/ 2147483647 w 50"/>
                <a:gd name="T33" fmla="*/ 2147483647 h 40"/>
                <a:gd name="T34" fmla="*/ 2147483647 w 50"/>
                <a:gd name="T35" fmla="*/ 0 h 40"/>
                <a:gd name="T36" fmla="*/ 2147483647 w 50"/>
                <a:gd name="T37" fmla="*/ 0 h 40"/>
                <a:gd name="T38" fmla="*/ 2147483647 w 50"/>
                <a:gd name="T39" fmla="*/ 2147483647 h 40"/>
                <a:gd name="T40" fmla="*/ 2147483647 w 50"/>
                <a:gd name="T41" fmla="*/ 2147483647 h 40"/>
                <a:gd name="T42" fmla="*/ 2147483647 w 50"/>
                <a:gd name="T43" fmla="*/ 2147483647 h 40"/>
                <a:gd name="T44" fmla="*/ 2147483647 w 50"/>
                <a:gd name="T45" fmla="*/ 2147483647 h 40"/>
                <a:gd name="T46" fmla="*/ 2147483647 w 50"/>
                <a:gd name="T47" fmla="*/ 2147483647 h 40"/>
                <a:gd name="T48" fmla="*/ 2147483647 w 50"/>
                <a:gd name="T49" fmla="*/ 2147483647 h 40"/>
                <a:gd name="T50" fmla="*/ 2147483647 w 50"/>
                <a:gd name="T51" fmla="*/ 2147483647 h 40"/>
                <a:gd name="T52" fmla="*/ 2147483647 w 50"/>
                <a:gd name="T53" fmla="*/ 2147483647 h 40"/>
                <a:gd name="T54" fmla="*/ 2147483647 w 50"/>
                <a:gd name="T55" fmla="*/ 2147483647 h 40"/>
                <a:gd name="T56" fmla="*/ 2147483647 w 50"/>
                <a:gd name="T57" fmla="*/ 2147483647 h 40"/>
                <a:gd name="T58" fmla="*/ 2147483647 w 50"/>
                <a:gd name="T59" fmla="*/ 2147483647 h 40"/>
                <a:gd name="T60" fmla="*/ 2147483647 w 50"/>
                <a:gd name="T61" fmla="*/ 2147483647 h 40"/>
                <a:gd name="T62" fmla="*/ 2147483647 w 50"/>
                <a:gd name="T63" fmla="*/ 2147483647 h 40"/>
                <a:gd name="T64" fmla="*/ 2147483647 w 50"/>
                <a:gd name="T65" fmla="*/ 2147483647 h 40"/>
                <a:gd name="T66" fmla="*/ 2147483647 w 50"/>
                <a:gd name="T67" fmla="*/ 2147483647 h 40"/>
                <a:gd name="T68" fmla="*/ 2147483647 w 50"/>
                <a:gd name="T69" fmla="*/ 2147483647 h 40"/>
                <a:gd name="T70" fmla="*/ 2147483647 w 50"/>
                <a:gd name="T71" fmla="*/ 2147483647 h 40"/>
                <a:gd name="T72" fmla="*/ 2147483647 w 50"/>
                <a:gd name="T73" fmla="*/ 2147483647 h 40"/>
                <a:gd name="T74" fmla="*/ 2147483647 w 50"/>
                <a:gd name="T75" fmla="*/ 2147483647 h 40"/>
                <a:gd name="T76" fmla="*/ 0 w 50"/>
                <a:gd name="T77" fmla="*/ 2147483647 h 40"/>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w 50"/>
                <a:gd name="T118" fmla="*/ 0 h 40"/>
                <a:gd name="T119" fmla="*/ 50 w 50"/>
                <a:gd name="T120" fmla="*/ 40 h 40"/>
              </a:gdLst>
              <a:ahLst/>
              <a:cxnLst>
                <a:cxn ang="T78">
                  <a:pos x="T0" y="T1"/>
                </a:cxn>
                <a:cxn ang="T79">
                  <a:pos x="T2" y="T3"/>
                </a:cxn>
                <a:cxn ang="T80">
                  <a:pos x="T4" y="T5"/>
                </a:cxn>
                <a:cxn ang="T81">
                  <a:pos x="T6" y="T7"/>
                </a:cxn>
                <a:cxn ang="T82">
                  <a:pos x="T8" y="T9"/>
                </a:cxn>
                <a:cxn ang="T83">
                  <a:pos x="T10" y="T11"/>
                </a:cxn>
                <a:cxn ang="T84">
                  <a:pos x="T12" y="T13"/>
                </a:cxn>
                <a:cxn ang="T85">
                  <a:pos x="T14" y="T15"/>
                </a:cxn>
                <a:cxn ang="T86">
                  <a:pos x="T16" y="T17"/>
                </a:cxn>
                <a:cxn ang="T87">
                  <a:pos x="T18" y="T19"/>
                </a:cxn>
                <a:cxn ang="T88">
                  <a:pos x="T20" y="T21"/>
                </a:cxn>
                <a:cxn ang="T89">
                  <a:pos x="T22" y="T23"/>
                </a:cxn>
                <a:cxn ang="T90">
                  <a:pos x="T24" y="T25"/>
                </a:cxn>
                <a:cxn ang="T91">
                  <a:pos x="T26" y="T27"/>
                </a:cxn>
                <a:cxn ang="T92">
                  <a:pos x="T28" y="T29"/>
                </a:cxn>
                <a:cxn ang="T93">
                  <a:pos x="T30" y="T31"/>
                </a:cxn>
                <a:cxn ang="T94">
                  <a:pos x="T32" y="T33"/>
                </a:cxn>
                <a:cxn ang="T95">
                  <a:pos x="T34" y="T35"/>
                </a:cxn>
                <a:cxn ang="T96">
                  <a:pos x="T36" y="T37"/>
                </a:cxn>
                <a:cxn ang="T97">
                  <a:pos x="T38" y="T39"/>
                </a:cxn>
                <a:cxn ang="T98">
                  <a:pos x="T40" y="T41"/>
                </a:cxn>
                <a:cxn ang="T99">
                  <a:pos x="T42" y="T43"/>
                </a:cxn>
                <a:cxn ang="T100">
                  <a:pos x="T44" y="T45"/>
                </a:cxn>
                <a:cxn ang="T101">
                  <a:pos x="T46" y="T47"/>
                </a:cxn>
                <a:cxn ang="T102">
                  <a:pos x="T48" y="T49"/>
                </a:cxn>
                <a:cxn ang="T103">
                  <a:pos x="T50" y="T51"/>
                </a:cxn>
                <a:cxn ang="T104">
                  <a:pos x="T52" y="T53"/>
                </a:cxn>
                <a:cxn ang="T105">
                  <a:pos x="T54" y="T55"/>
                </a:cxn>
                <a:cxn ang="T106">
                  <a:pos x="T56" y="T57"/>
                </a:cxn>
                <a:cxn ang="T107">
                  <a:pos x="T58" y="T59"/>
                </a:cxn>
                <a:cxn ang="T108">
                  <a:pos x="T60" y="T61"/>
                </a:cxn>
                <a:cxn ang="T109">
                  <a:pos x="T62" y="T63"/>
                </a:cxn>
                <a:cxn ang="T110">
                  <a:pos x="T64" y="T65"/>
                </a:cxn>
                <a:cxn ang="T111">
                  <a:pos x="T66" y="T67"/>
                </a:cxn>
                <a:cxn ang="T112">
                  <a:pos x="T68" y="T69"/>
                </a:cxn>
                <a:cxn ang="T113">
                  <a:pos x="T70" y="T71"/>
                </a:cxn>
                <a:cxn ang="T114">
                  <a:pos x="T72" y="T73"/>
                </a:cxn>
                <a:cxn ang="T115">
                  <a:pos x="T74" y="T75"/>
                </a:cxn>
                <a:cxn ang="T116">
                  <a:pos x="T76" y="T77"/>
                </a:cxn>
              </a:cxnLst>
              <a:rect l="T117" t="T118" r="T119" b="T120"/>
              <a:pathLst>
                <a:path w="50" h="40">
                  <a:moveTo>
                    <a:pt x="0" y="32"/>
                  </a:moveTo>
                  <a:lnTo>
                    <a:pt x="0" y="30"/>
                  </a:lnTo>
                  <a:lnTo>
                    <a:pt x="0" y="28"/>
                  </a:lnTo>
                  <a:lnTo>
                    <a:pt x="0" y="24"/>
                  </a:lnTo>
                  <a:lnTo>
                    <a:pt x="0" y="22"/>
                  </a:lnTo>
                  <a:lnTo>
                    <a:pt x="2" y="24"/>
                  </a:lnTo>
                  <a:lnTo>
                    <a:pt x="4" y="24"/>
                  </a:lnTo>
                  <a:lnTo>
                    <a:pt x="4" y="22"/>
                  </a:lnTo>
                  <a:lnTo>
                    <a:pt x="2" y="22"/>
                  </a:lnTo>
                  <a:lnTo>
                    <a:pt x="0" y="22"/>
                  </a:lnTo>
                  <a:lnTo>
                    <a:pt x="0" y="20"/>
                  </a:lnTo>
                  <a:lnTo>
                    <a:pt x="0" y="18"/>
                  </a:lnTo>
                  <a:lnTo>
                    <a:pt x="0" y="12"/>
                  </a:lnTo>
                  <a:lnTo>
                    <a:pt x="0" y="10"/>
                  </a:lnTo>
                  <a:lnTo>
                    <a:pt x="2" y="10"/>
                  </a:lnTo>
                  <a:lnTo>
                    <a:pt x="4" y="12"/>
                  </a:lnTo>
                  <a:lnTo>
                    <a:pt x="6" y="12"/>
                  </a:lnTo>
                  <a:lnTo>
                    <a:pt x="4" y="12"/>
                  </a:lnTo>
                  <a:lnTo>
                    <a:pt x="4" y="10"/>
                  </a:lnTo>
                  <a:lnTo>
                    <a:pt x="2" y="10"/>
                  </a:lnTo>
                  <a:lnTo>
                    <a:pt x="2" y="8"/>
                  </a:lnTo>
                  <a:lnTo>
                    <a:pt x="0" y="8"/>
                  </a:lnTo>
                  <a:lnTo>
                    <a:pt x="2" y="4"/>
                  </a:lnTo>
                  <a:lnTo>
                    <a:pt x="4" y="2"/>
                  </a:lnTo>
                  <a:lnTo>
                    <a:pt x="6" y="0"/>
                  </a:lnTo>
                  <a:lnTo>
                    <a:pt x="8" y="0"/>
                  </a:lnTo>
                  <a:lnTo>
                    <a:pt x="10" y="0"/>
                  </a:lnTo>
                  <a:lnTo>
                    <a:pt x="14" y="0"/>
                  </a:lnTo>
                  <a:lnTo>
                    <a:pt x="20" y="2"/>
                  </a:lnTo>
                  <a:lnTo>
                    <a:pt x="24" y="2"/>
                  </a:lnTo>
                  <a:lnTo>
                    <a:pt x="24" y="4"/>
                  </a:lnTo>
                  <a:lnTo>
                    <a:pt x="30" y="2"/>
                  </a:lnTo>
                  <a:lnTo>
                    <a:pt x="32" y="2"/>
                  </a:lnTo>
                  <a:lnTo>
                    <a:pt x="32" y="0"/>
                  </a:lnTo>
                  <a:lnTo>
                    <a:pt x="34" y="0"/>
                  </a:lnTo>
                  <a:lnTo>
                    <a:pt x="36" y="0"/>
                  </a:lnTo>
                  <a:lnTo>
                    <a:pt x="38" y="0"/>
                  </a:lnTo>
                  <a:lnTo>
                    <a:pt x="42" y="2"/>
                  </a:lnTo>
                  <a:lnTo>
                    <a:pt x="46" y="2"/>
                  </a:lnTo>
                  <a:lnTo>
                    <a:pt x="50" y="4"/>
                  </a:lnTo>
                  <a:lnTo>
                    <a:pt x="50" y="6"/>
                  </a:lnTo>
                  <a:lnTo>
                    <a:pt x="48" y="6"/>
                  </a:lnTo>
                  <a:lnTo>
                    <a:pt x="48" y="8"/>
                  </a:lnTo>
                  <a:lnTo>
                    <a:pt x="48" y="10"/>
                  </a:lnTo>
                  <a:lnTo>
                    <a:pt x="48" y="12"/>
                  </a:lnTo>
                  <a:lnTo>
                    <a:pt x="48" y="14"/>
                  </a:lnTo>
                  <a:lnTo>
                    <a:pt x="48" y="16"/>
                  </a:lnTo>
                  <a:lnTo>
                    <a:pt x="48" y="18"/>
                  </a:lnTo>
                  <a:lnTo>
                    <a:pt x="46" y="18"/>
                  </a:lnTo>
                  <a:lnTo>
                    <a:pt x="46" y="20"/>
                  </a:lnTo>
                  <a:lnTo>
                    <a:pt x="46" y="22"/>
                  </a:lnTo>
                  <a:lnTo>
                    <a:pt x="44" y="26"/>
                  </a:lnTo>
                  <a:lnTo>
                    <a:pt x="42" y="30"/>
                  </a:lnTo>
                  <a:lnTo>
                    <a:pt x="42" y="32"/>
                  </a:lnTo>
                  <a:lnTo>
                    <a:pt x="40" y="32"/>
                  </a:lnTo>
                  <a:lnTo>
                    <a:pt x="36" y="34"/>
                  </a:lnTo>
                  <a:lnTo>
                    <a:pt x="30" y="36"/>
                  </a:lnTo>
                  <a:lnTo>
                    <a:pt x="28" y="34"/>
                  </a:lnTo>
                  <a:lnTo>
                    <a:pt x="28" y="36"/>
                  </a:lnTo>
                  <a:lnTo>
                    <a:pt x="26" y="36"/>
                  </a:lnTo>
                  <a:lnTo>
                    <a:pt x="24" y="38"/>
                  </a:lnTo>
                  <a:lnTo>
                    <a:pt x="22" y="36"/>
                  </a:lnTo>
                  <a:lnTo>
                    <a:pt x="22" y="38"/>
                  </a:lnTo>
                  <a:lnTo>
                    <a:pt x="22" y="40"/>
                  </a:lnTo>
                  <a:lnTo>
                    <a:pt x="20" y="40"/>
                  </a:lnTo>
                  <a:lnTo>
                    <a:pt x="18" y="38"/>
                  </a:lnTo>
                  <a:lnTo>
                    <a:pt x="16" y="38"/>
                  </a:lnTo>
                  <a:lnTo>
                    <a:pt x="14" y="38"/>
                  </a:lnTo>
                  <a:lnTo>
                    <a:pt x="10" y="40"/>
                  </a:lnTo>
                  <a:lnTo>
                    <a:pt x="8" y="40"/>
                  </a:lnTo>
                  <a:lnTo>
                    <a:pt x="4" y="40"/>
                  </a:lnTo>
                  <a:lnTo>
                    <a:pt x="4" y="38"/>
                  </a:lnTo>
                  <a:lnTo>
                    <a:pt x="2" y="38"/>
                  </a:lnTo>
                  <a:lnTo>
                    <a:pt x="2" y="36"/>
                  </a:lnTo>
                  <a:lnTo>
                    <a:pt x="2" y="34"/>
                  </a:lnTo>
                  <a:lnTo>
                    <a:pt x="0" y="32"/>
                  </a:lnTo>
                  <a:close/>
                </a:path>
              </a:pathLst>
            </a:custGeom>
            <a:solidFill>
              <a:schemeClr val="tx2"/>
            </a:solidFill>
            <a:ln w="3175">
              <a:solidFill>
                <a:schemeClr val="bg1"/>
              </a:solidFill>
              <a:prstDash val="sysDot"/>
              <a:round/>
              <a:headEnd/>
              <a:tailEnd/>
            </a:ln>
          </p:spPr>
          <p:txBody>
            <a:bodyPr/>
            <a:lstStyle/>
            <a:p>
              <a:endParaRPr lang="de-DE" sz="2400" dirty="0">
                <a:solidFill>
                  <a:srgbClr val="000000"/>
                </a:solidFill>
              </a:endParaRPr>
            </a:p>
          </p:txBody>
        </p:sp>
        <p:sp>
          <p:nvSpPr>
            <p:cNvPr id="1323" name="Freeform 2550"/>
            <p:cNvSpPr>
              <a:spLocks/>
            </p:cNvSpPr>
            <p:nvPr/>
          </p:nvSpPr>
          <p:spPr bwMode="auto">
            <a:xfrm>
              <a:off x="3101688" y="3120175"/>
              <a:ext cx="5645" cy="4917"/>
            </a:xfrm>
            <a:custGeom>
              <a:avLst/>
              <a:gdLst>
                <a:gd name="T0" fmla="*/ 0 w 6"/>
                <a:gd name="T1" fmla="*/ 2147483647 h 6"/>
                <a:gd name="T2" fmla="*/ 2147483647 w 6"/>
                <a:gd name="T3" fmla="*/ 2147483647 h 6"/>
                <a:gd name="T4" fmla="*/ 2147483647 w 6"/>
                <a:gd name="T5" fmla="*/ 2147483647 h 6"/>
                <a:gd name="T6" fmla="*/ 2147483647 w 6"/>
                <a:gd name="T7" fmla="*/ 2147483647 h 6"/>
                <a:gd name="T8" fmla="*/ 2147483647 w 6"/>
                <a:gd name="T9" fmla="*/ 0 h 6"/>
                <a:gd name="T10" fmla="*/ 2147483647 w 6"/>
                <a:gd name="T11" fmla="*/ 0 h 6"/>
                <a:gd name="T12" fmla="*/ 2147483647 w 6"/>
                <a:gd name="T13" fmla="*/ 2147483647 h 6"/>
                <a:gd name="T14" fmla="*/ 2147483647 w 6"/>
                <a:gd name="T15" fmla="*/ 2147483647 h 6"/>
                <a:gd name="T16" fmla="*/ 2147483647 w 6"/>
                <a:gd name="T17" fmla="*/ 2147483647 h 6"/>
                <a:gd name="T18" fmla="*/ 2147483647 w 6"/>
                <a:gd name="T19" fmla="*/ 2147483647 h 6"/>
                <a:gd name="T20" fmla="*/ 0 w 6"/>
                <a:gd name="T21" fmla="*/ 2147483647 h 6"/>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6"/>
                <a:gd name="T34" fmla="*/ 0 h 6"/>
                <a:gd name="T35" fmla="*/ 6 w 6"/>
                <a:gd name="T36" fmla="*/ 6 h 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6" h="6">
                  <a:moveTo>
                    <a:pt x="0" y="6"/>
                  </a:moveTo>
                  <a:lnTo>
                    <a:pt x="2" y="6"/>
                  </a:lnTo>
                  <a:lnTo>
                    <a:pt x="2" y="4"/>
                  </a:lnTo>
                  <a:lnTo>
                    <a:pt x="4" y="2"/>
                  </a:lnTo>
                  <a:lnTo>
                    <a:pt x="4" y="0"/>
                  </a:lnTo>
                  <a:lnTo>
                    <a:pt x="6" y="0"/>
                  </a:lnTo>
                  <a:lnTo>
                    <a:pt x="6" y="2"/>
                  </a:lnTo>
                  <a:lnTo>
                    <a:pt x="6" y="4"/>
                  </a:lnTo>
                  <a:lnTo>
                    <a:pt x="4" y="4"/>
                  </a:lnTo>
                  <a:lnTo>
                    <a:pt x="2" y="6"/>
                  </a:lnTo>
                  <a:lnTo>
                    <a:pt x="0" y="6"/>
                  </a:lnTo>
                  <a:close/>
                </a:path>
              </a:pathLst>
            </a:custGeom>
            <a:solidFill>
              <a:schemeClr val="tx2"/>
            </a:solidFill>
            <a:ln w="3175">
              <a:solidFill>
                <a:schemeClr val="bg1"/>
              </a:solidFill>
              <a:prstDash val="sysDot"/>
              <a:round/>
              <a:headEnd/>
              <a:tailEnd/>
            </a:ln>
          </p:spPr>
          <p:txBody>
            <a:bodyPr/>
            <a:lstStyle/>
            <a:p>
              <a:endParaRPr lang="de-DE" sz="2400" dirty="0">
                <a:solidFill>
                  <a:srgbClr val="000000"/>
                </a:solidFill>
              </a:endParaRPr>
            </a:p>
          </p:txBody>
        </p:sp>
        <p:sp>
          <p:nvSpPr>
            <p:cNvPr id="1324" name="Freeform 2551"/>
            <p:cNvSpPr>
              <a:spLocks/>
            </p:cNvSpPr>
            <p:nvPr/>
          </p:nvSpPr>
          <p:spPr bwMode="auto">
            <a:xfrm>
              <a:off x="3112976" y="3121813"/>
              <a:ext cx="0" cy="3277"/>
            </a:xfrm>
            <a:custGeom>
              <a:avLst/>
              <a:gdLst>
                <a:gd name="T0" fmla="*/ 2147483647 h 2"/>
                <a:gd name="T1" fmla="*/ 2147483647 h 2"/>
                <a:gd name="T2" fmla="*/ 0 h 2"/>
                <a:gd name="T3" fmla="*/ 2147483647 h 2"/>
                <a:gd name="T4" fmla="*/ 2147483647 h 2"/>
                <a:gd name="T5" fmla="*/ 2147483647 h 2"/>
                <a:gd name="T6" fmla="*/ 0 60000 65536"/>
                <a:gd name="T7" fmla="*/ 0 60000 65536"/>
                <a:gd name="T8" fmla="*/ 0 60000 65536"/>
                <a:gd name="T9" fmla="*/ 0 60000 65536"/>
                <a:gd name="T10" fmla="*/ 0 60000 65536"/>
                <a:gd name="T11" fmla="*/ 0 60000 65536"/>
                <a:gd name="T12" fmla="*/ 0 h 2"/>
                <a:gd name="T13" fmla="*/ 2 h 2"/>
              </a:gdLst>
              <a:ahLst/>
              <a:cxnLst>
                <a:cxn ang="T6">
                  <a:pos x="0" y="T0"/>
                </a:cxn>
                <a:cxn ang="T7">
                  <a:pos x="0" y="T1"/>
                </a:cxn>
                <a:cxn ang="T8">
                  <a:pos x="0" y="T2"/>
                </a:cxn>
                <a:cxn ang="T9">
                  <a:pos x="0" y="T3"/>
                </a:cxn>
                <a:cxn ang="T10">
                  <a:pos x="0" y="T4"/>
                </a:cxn>
                <a:cxn ang="T11">
                  <a:pos x="0" y="T5"/>
                </a:cxn>
              </a:cxnLst>
              <a:rect l="0" t="T12" r="0" b="T13"/>
              <a:pathLst>
                <a:path h="2">
                  <a:moveTo>
                    <a:pt x="0" y="2"/>
                  </a:moveTo>
                  <a:lnTo>
                    <a:pt x="0" y="2"/>
                  </a:lnTo>
                  <a:lnTo>
                    <a:pt x="0" y="0"/>
                  </a:lnTo>
                  <a:lnTo>
                    <a:pt x="0" y="2"/>
                  </a:lnTo>
                  <a:close/>
                </a:path>
              </a:pathLst>
            </a:custGeom>
            <a:solidFill>
              <a:schemeClr val="tx2"/>
            </a:solidFill>
            <a:ln w="3175">
              <a:solidFill>
                <a:schemeClr val="bg1"/>
              </a:solidFill>
              <a:prstDash val="sysDot"/>
              <a:round/>
              <a:headEnd/>
              <a:tailEnd/>
            </a:ln>
          </p:spPr>
          <p:txBody>
            <a:bodyPr/>
            <a:lstStyle/>
            <a:p>
              <a:endParaRPr lang="de-DE" sz="2400" dirty="0">
                <a:solidFill>
                  <a:srgbClr val="000000"/>
                </a:solidFill>
              </a:endParaRPr>
            </a:p>
          </p:txBody>
        </p:sp>
        <p:sp>
          <p:nvSpPr>
            <p:cNvPr id="1325" name="Freeform 2552"/>
            <p:cNvSpPr>
              <a:spLocks/>
            </p:cNvSpPr>
            <p:nvPr/>
          </p:nvSpPr>
          <p:spPr bwMode="auto">
            <a:xfrm>
              <a:off x="3108743" y="3125089"/>
              <a:ext cx="4234" cy="0"/>
            </a:xfrm>
            <a:custGeom>
              <a:avLst/>
              <a:gdLst>
                <a:gd name="T0" fmla="*/ 2147483647 w 4"/>
                <a:gd name="T1" fmla="*/ 2147483647 w 4"/>
                <a:gd name="T2" fmla="*/ 0 w 4"/>
                <a:gd name="T3" fmla="*/ 2147483647 w 4"/>
                <a:gd name="T4" fmla="*/ 2147483647 w 4"/>
                <a:gd name="T5" fmla="*/ 2147483647 w 4"/>
                <a:gd name="T6" fmla="*/ 2147483647 w 4"/>
                <a:gd name="T7" fmla="*/ 0 60000 65536"/>
                <a:gd name="T8" fmla="*/ 0 60000 65536"/>
                <a:gd name="T9" fmla="*/ 0 60000 65536"/>
                <a:gd name="T10" fmla="*/ 0 60000 65536"/>
                <a:gd name="T11" fmla="*/ 0 60000 65536"/>
                <a:gd name="T12" fmla="*/ 0 60000 65536"/>
                <a:gd name="T13" fmla="*/ 0 60000 65536"/>
                <a:gd name="T14" fmla="*/ 0 w 4"/>
                <a:gd name="T15" fmla="*/ 4 w 4"/>
              </a:gdLst>
              <a:ahLst/>
              <a:cxnLst>
                <a:cxn ang="T7">
                  <a:pos x="T0" y="0"/>
                </a:cxn>
                <a:cxn ang="T8">
                  <a:pos x="T1" y="0"/>
                </a:cxn>
                <a:cxn ang="T9">
                  <a:pos x="T2" y="0"/>
                </a:cxn>
                <a:cxn ang="T10">
                  <a:pos x="T3" y="0"/>
                </a:cxn>
                <a:cxn ang="T11">
                  <a:pos x="T4" y="0"/>
                </a:cxn>
                <a:cxn ang="T12">
                  <a:pos x="T5" y="0"/>
                </a:cxn>
                <a:cxn ang="T13">
                  <a:pos x="T6" y="0"/>
                </a:cxn>
              </a:cxnLst>
              <a:rect l="T14" t="0" r="T15" b="0"/>
              <a:pathLst>
                <a:path w="4">
                  <a:moveTo>
                    <a:pt x="2" y="0"/>
                  </a:moveTo>
                  <a:lnTo>
                    <a:pt x="2" y="0"/>
                  </a:lnTo>
                  <a:lnTo>
                    <a:pt x="0" y="0"/>
                  </a:lnTo>
                  <a:lnTo>
                    <a:pt x="2" y="0"/>
                  </a:lnTo>
                  <a:lnTo>
                    <a:pt x="4" y="0"/>
                  </a:lnTo>
                  <a:lnTo>
                    <a:pt x="2" y="0"/>
                  </a:lnTo>
                  <a:close/>
                </a:path>
              </a:pathLst>
            </a:custGeom>
            <a:solidFill>
              <a:schemeClr val="tx2"/>
            </a:solidFill>
            <a:ln w="3175">
              <a:solidFill>
                <a:schemeClr val="bg1"/>
              </a:solidFill>
              <a:prstDash val="sysDot"/>
              <a:round/>
              <a:headEnd/>
              <a:tailEnd/>
            </a:ln>
          </p:spPr>
          <p:txBody>
            <a:bodyPr/>
            <a:lstStyle/>
            <a:p>
              <a:endParaRPr lang="de-DE" sz="2400" dirty="0">
                <a:solidFill>
                  <a:srgbClr val="000000"/>
                </a:solidFill>
              </a:endParaRPr>
            </a:p>
          </p:txBody>
        </p:sp>
        <p:sp>
          <p:nvSpPr>
            <p:cNvPr id="1326" name="Freeform 2553"/>
            <p:cNvSpPr>
              <a:spLocks/>
            </p:cNvSpPr>
            <p:nvPr/>
          </p:nvSpPr>
          <p:spPr bwMode="auto">
            <a:xfrm>
              <a:off x="3107331" y="3125089"/>
              <a:ext cx="2822" cy="3277"/>
            </a:xfrm>
            <a:custGeom>
              <a:avLst/>
              <a:gdLst>
                <a:gd name="T0" fmla="*/ 0 w 4"/>
                <a:gd name="T1" fmla="*/ 2147483647 h 4"/>
                <a:gd name="T2" fmla="*/ 0 w 4"/>
                <a:gd name="T3" fmla="*/ 0 h 4"/>
                <a:gd name="T4" fmla="*/ 2147483647 w 4"/>
                <a:gd name="T5" fmla="*/ 0 h 4"/>
                <a:gd name="T6" fmla="*/ 2147483647 w 4"/>
                <a:gd name="T7" fmla="*/ 0 h 4"/>
                <a:gd name="T8" fmla="*/ 2147483647 w 4"/>
                <a:gd name="T9" fmla="*/ 0 h 4"/>
                <a:gd name="T10" fmla="*/ 2147483647 w 4"/>
                <a:gd name="T11" fmla="*/ 2147483647 h 4"/>
                <a:gd name="T12" fmla="*/ 2147483647 w 4"/>
                <a:gd name="T13" fmla="*/ 2147483647 h 4"/>
                <a:gd name="T14" fmla="*/ 0 w 4"/>
                <a:gd name="T15" fmla="*/ 2147483647 h 4"/>
                <a:gd name="T16" fmla="*/ 0 60000 65536"/>
                <a:gd name="T17" fmla="*/ 0 60000 65536"/>
                <a:gd name="T18" fmla="*/ 0 60000 65536"/>
                <a:gd name="T19" fmla="*/ 0 60000 65536"/>
                <a:gd name="T20" fmla="*/ 0 60000 65536"/>
                <a:gd name="T21" fmla="*/ 0 60000 65536"/>
                <a:gd name="T22" fmla="*/ 0 60000 65536"/>
                <a:gd name="T23" fmla="*/ 0 60000 65536"/>
                <a:gd name="T24" fmla="*/ 0 w 4"/>
                <a:gd name="T25" fmla="*/ 0 h 4"/>
                <a:gd name="T26" fmla="*/ 4 w 4"/>
                <a:gd name="T27" fmla="*/ 4 h 4"/>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4" h="4">
                  <a:moveTo>
                    <a:pt x="0" y="4"/>
                  </a:moveTo>
                  <a:lnTo>
                    <a:pt x="0" y="0"/>
                  </a:lnTo>
                  <a:lnTo>
                    <a:pt x="2" y="0"/>
                  </a:lnTo>
                  <a:lnTo>
                    <a:pt x="4" y="0"/>
                  </a:lnTo>
                  <a:lnTo>
                    <a:pt x="2" y="0"/>
                  </a:lnTo>
                  <a:lnTo>
                    <a:pt x="2" y="2"/>
                  </a:lnTo>
                  <a:lnTo>
                    <a:pt x="2" y="4"/>
                  </a:lnTo>
                  <a:lnTo>
                    <a:pt x="0" y="4"/>
                  </a:lnTo>
                  <a:close/>
                </a:path>
              </a:pathLst>
            </a:custGeom>
            <a:solidFill>
              <a:schemeClr val="tx2"/>
            </a:solidFill>
            <a:ln w="3175">
              <a:solidFill>
                <a:schemeClr val="bg1"/>
              </a:solidFill>
              <a:prstDash val="sysDot"/>
              <a:round/>
              <a:headEnd/>
              <a:tailEnd/>
            </a:ln>
          </p:spPr>
          <p:txBody>
            <a:bodyPr/>
            <a:lstStyle/>
            <a:p>
              <a:endParaRPr lang="de-DE" sz="2400" dirty="0">
                <a:solidFill>
                  <a:srgbClr val="000000"/>
                </a:solidFill>
              </a:endParaRPr>
            </a:p>
          </p:txBody>
        </p:sp>
        <p:sp>
          <p:nvSpPr>
            <p:cNvPr id="1327" name="Freeform 2554"/>
            <p:cNvSpPr>
              <a:spLocks/>
            </p:cNvSpPr>
            <p:nvPr/>
          </p:nvSpPr>
          <p:spPr bwMode="auto">
            <a:xfrm>
              <a:off x="3110154" y="3125089"/>
              <a:ext cx="2822" cy="4917"/>
            </a:xfrm>
            <a:custGeom>
              <a:avLst/>
              <a:gdLst>
                <a:gd name="T0" fmla="*/ 0 w 2"/>
                <a:gd name="T1" fmla="*/ 2147483647 h 6"/>
                <a:gd name="T2" fmla="*/ 0 w 2"/>
                <a:gd name="T3" fmla="*/ 2147483647 h 6"/>
                <a:gd name="T4" fmla="*/ 2147483647 w 2"/>
                <a:gd name="T5" fmla="*/ 0 h 6"/>
                <a:gd name="T6" fmla="*/ 2147483647 w 2"/>
                <a:gd name="T7" fmla="*/ 0 h 6"/>
                <a:gd name="T8" fmla="*/ 2147483647 w 2"/>
                <a:gd name="T9" fmla="*/ 2147483647 h 6"/>
                <a:gd name="T10" fmla="*/ 2147483647 w 2"/>
                <a:gd name="T11" fmla="*/ 2147483647 h 6"/>
                <a:gd name="T12" fmla="*/ 2147483647 w 2"/>
                <a:gd name="T13" fmla="*/ 2147483647 h 6"/>
                <a:gd name="T14" fmla="*/ 0 w 2"/>
                <a:gd name="T15" fmla="*/ 2147483647 h 6"/>
                <a:gd name="T16" fmla="*/ 0 w 2"/>
                <a:gd name="T17" fmla="*/ 2147483647 h 6"/>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2"/>
                <a:gd name="T28" fmla="*/ 0 h 6"/>
                <a:gd name="T29" fmla="*/ 2 w 2"/>
                <a:gd name="T30" fmla="*/ 6 h 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2" h="6">
                  <a:moveTo>
                    <a:pt x="0" y="6"/>
                  </a:moveTo>
                  <a:lnTo>
                    <a:pt x="0" y="4"/>
                  </a:lnTo>
                  <a:lnTo>
                    <a:pt x="2" y="0"/>
                  </a:lnTo>
                  <a:lnTo>
                    <a:pt x="2" y="2"/>
                  </a:lnTo>
                  <a:lnTo>
                    <a:pt x="2" y="4"/>
                  </a:lnTo>
                  <a:lnTo>
                    <a:pt x="0" y="4"/>
                  </a:lnTo>
                  <a:lnTo>
                    <a:pt x="0" y="6"/>
                  </a:lnTo>
                  <a:close/>
                </a:path>
              </a:pathLst>
            </a:custGeom>
            <a:solidFill>
              <a:schemeClr val="tx2"/>
            </a:solidFill>
            <a:ln w="3175">
              <a:solidFill>
                <a:schemeClr val="bg1"/>
              </a:solidFill>
              <a:prstDash val="sysDot"/>
              <a:round/>
              <a:headEnd/>
              <a:tailEnd/>
            </a:ln>
          </p:spPr>
          <p:txBody>
            <a:bodyPr/>
            <a:lstStyle/>
            <a:p>
              <a:endParaRPr lang="de-DE" sz="2400" dirty="0">
                <a:solidFill>
                  <a:srgbClr val="000000"/>
                </a:solidFill>
              </a:endParaRPr>
            </a:p>
          </p:txBody>
        </p:sp>
        <p:sp>
          <p:nvSpPr>
            <p:cNvPr id="1328" name="Freeform 2555"/>
            <p:cNvSpPr>
              <a:spLocks/>
            </p:cNvSpPr>
            <p:nvPr/>
          </p:nvSpPr>
          <p:spPr bwMode="auto">
            <a:xfrm>
              <a:off x="3108743" y="3125089"/>
              <a:ext cx="4234" cy="3277"/>
            </a:xfrm>
            <a:custGeom>
              <a:avLst/>
              <a:gdLst>
                <a:gd name="T0" fmla="*/ 0 w 4"/>
                <a:gd name="T1" fmla="*/ 2147483647 h 4"/>
                <a:gd name="T2" fmla="*/ 0 w 4"/>
                <a:gd name="T3" fmla="*/ 2147483647 h 4"/>
                <a:gd name="T4" fmla="*/ 2147483647 w 4"/>
                <a:gd name="T5" fmla="*/ 2147483647 h 4"/>
                <a:gd name="T6" fmla="*/ 2147483647 w 4"/>
                <a:gd name="T7" fmla="*/ 0 h 4"/>
                <a:gd name="T8" fmla="*/ 2147483647 w 4"/>
                <a:gd name="T9" fmla="*/ 0 h 4"/>
                <a:gd name="T10" fmla="*/ 2147483647 w 4"/>
                <a:gd name="T11" fmla="*/ 2147483647 h 4"/>
                <a:gd name="T12" fmla="*/ 2147483647 w 4"/>
                <a:gd name="T13" fmla="*/ 2147483647 h 4"/>
                <a:gd name="T14" fmla="*/ 2147483647 w 4"/>
                <a:gd name="T15" fmla="*/ 2147483647 h 4"/>
                <a:gd name="T16" fmla="*/ 0 w 4"/>
                <a:gd name="T17" fmla="*/ 2147483647 h 4"/>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4"/>
                <a:gd name="T28" fmla="*/ 0 h 4"/>
                <a:gd name="T29" fmla="*/ 4 w 4"/>
                <a:gd name="T30" fmla="*/ 4 h 4"/>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4" h="4">
                  <a:moveTo>
                    <a:pt x="0" y="4"/>
                  </a:moveTo>
                  <a:lnTo>
                    <a:pt x="0" y="2"/>
                  </a:lnTo>
                  <a:lnTo>
                    <a:pt x="2" y="2"/>
                  </a:lnTo>
                  <a:lnTo>
                    <a:pt x="2" y="0"/>
                  </a:lnTo>
                  <a:lnTo>
                    <a:pt x="4" y="0"/>
                  </a:lnTo>
                  <a:lnTo>
                    <a:pt x="4" y="2"/>
                  </a:lnTo>
                  <a:lnTo>
                    <a:pt x="2" y="2"/>
                  </a:lnTo>
                  <a:lnTo>
                    <a:pt x="2" y="4"/>
                  </a:lnTo>
                  <a:lnTo>
                    <a:pt x="0" y="4"/>
                  </a:lnTo>
                  <a:close/>
                </a:path>
              </a:pathLst>
            </a:custGeom>
            <a:solidFill>
              <a:schemeClr val="tx2"/>
            </a:solidFill>
            <a:ln w="3175">
              <a:solidFill>
                <a:schemeClr val="bg1"/>
              </a:solidFill>
              <a:prstDash val="sysDot"/>
              <a:round/>
              <a:headEnd/>
              <a:tailEnd/>
            </a:ln>
          </p:spPr>
          <p:txBody>
            <a:bodyPr/>
            <a:lstStyle/>
            <a:p>
              <a:endParaRPr lang="de-DE" sz="2400" dirty="0">
                <a:solidFill>
                  <a:srgbClr val="000000"/>
                </a:solidFill>
              </a:endParaRPr>
            </a:p>
          </p:txBody>
        </p:sp>
        <p:sp>
          <p:nvSpPr>
            <p:cNvPr id="1329" name="Freeform 2556"/>
            <p:cNvSpPr>
              <a:spLocks/>
            </p:cNvSpPr>
            <p:nvPr/>
          </p:nvSpPr>
          <p:spPr bwMode="auto">
            <a:xfrm>
              <a:off x="3101688" y="3125089"/>
              <a:ext cx="2822" cy="3277"/>
            </a:xfrm>
            <a:custGeom>
              <a:avLst/>
              <a:gdLst>
                <a:gd name="T0" fmla="*/ 0 w 4"/>
                <a:gd name="T1" fmla="*/ 2147483647 h 2"/>
                <a:gd name="T2" fmla="*/ 2147483647 w 4"/>
                <a:gd name="T3" fmla="*/ 0 h 2"/>
                <a:gd name="T4" fmla="*/ 2147483647 w 4"/>
                <a:gd name="T5" fmla="*/ 0 h 2"/>
                <a:gd name="T6" fmla="*/ 2147483647 w 4"/>
                <a:gd name="T7" fmla="*/ 2147483647 h 2"/>
                <a:gd name="T8" fmla="*/ 2147483647 w 4"/>
                <a:gd name="T9" fmla="*/ 2147483647 h 2"/>
                <a:gd name="T10" fmla="*/ 0 w 4"/>
                <a:gd name="T11" fmla="*/ 2147483647 h 2"/>
                <a:gd name="T12" fmla="*/ 0 60000 65536"/>
                <a:gd name="T13" fmla="*/ 0 60000 65536"/>
                <a:gd name="T14" fmla="*/ 0 60000 65536"/>
                <a:gd name="T15" fmla="*/ 0 60000 65536"/>
                <a:gd name="T16" fmla="*/ 0 60000 65536"/>
                <a:gd name="T17" fmla="*/ 0 60000 65536"/>
                <a:gd name="T18" fmla="*/ 0 w 4"/>
                <a:gd name="T19" fmla="*/ 0 h 2"/>
                <a:gd name="T20" fmla="*/ 4 w 4"/>
                <a:gd name="T21" fmla="*/ 2 h 2"/>
              </a:gdLst>
              <a:ahLst/>
              <a:cxnLst>
                <a:cxn ang="T12">
                  <a:pos x="T0" y="T1"/>
                </a:cxn>
                <a:cxn ang="T13">
                  <a:pos x="T2" y="T3"/>
                </a:cxn>
                <a:cxn ang="T14">
                  <a:pos x="T4" y="T5"/>
                </a:cxn>
                <a:cxn ang="T15">
                  <a:pos x="T6" y="T7"/>
                </a:cxn>
                <a:cxn ang="T16">
                  <a:pos x="T8" y="T9"/>
                </a:cxn>
                <a:cxn ang="T17">
                  <a:pos x="T10" y="T11"/>
                </a:cxn>
              </a:cxnLst>
              <a:rect l="T18" t="T19" r="T20" b="T21"/>
              <a:pathLst>
                <a:path w="4" h="2">
                  <a:moveTo>
                    <a:pt x="0" y="2"/>
                  </a:moveTo>
                  <a:lnTo>
                    <a:pt x="2" y="0"/>
                  </a:lnTo>
                  <a:lnTo>
                    <a:pt x="4" y="0"/>
                  </a:lnTo>
                  <a:lnTo>
                    <a:pt x="4" y="2"/>
                  </a:lnTo>
                  <a:lnTo>
                    <a:pt x="2" y="2"/>
                  </a:lnTo>
                  <a:lnTo>
                    <a:pt x="0" y="2"/>
                  </a:lnTo>
                  <a:close/>
                </a:path>
              </a:pathLst>
            </a:custGeom>
            <a:solidFill>
              <a:schemeClr val="tx2"/>
            </a:solidFill>
            <a:ln w="3175">
              <a:solidFill>
                <a:schemeClr val="bg1"/>
              </a:solidFill>
              <a:prstDash val="sysDot"/>
              <a:round/>
              <a:headEnd/>
              <a:tailEnd/>
            </a:ln>
          </p:spPr>
          <p:txBody>
            <a:bodyPr/>
            <a:lstStyle/>
            <a:p>
              <a:endParaRPr lang="de-DE" sz="2400" dirty="0">
                <a:solidFill>
                  <a:srgbClr val="000000"/>
                </a:solidFill>
              </a:endParaRPr>
            </a:p>
          </p:txBody>
        </p:sp>
        <p:sp>
          <p:nvSpPr>
            <p:cNvPr id="1330" name="Freeform 2557"/>
            <p:cNvSpPr>
              <a:spLocks/>
            </p:cNvSpPr>
            <p:nvPr/>
          </p:nvSpPr>
          <p:spPr bwMode="auto">
            <a:xfrm>
              <a:off x="3088989" y="3128366"/>
              <a:ext cx="18344" cy="24579"/>
            </a:xfrm>
            <a:custGeom>
              <a:avLst/>
              <a:gdLst>
                <a:gd name="T0" fmla="*/ 2147483647 w 18"/>
                <a:gd name="T1" fmla="*/ 2147483647 h 24"/>
                <a:gd name="T2" fmla="*/ 0 w 18"/>
                <a:gd name="T3" fmla="*/ 2147483647 h 24"/>
                <a:gd name="T4" fmla="*/ 0 w 18"/>
                <a:gd name="T5" fmla="*/ 2147483647 h 24"/>
                <a:gd name="T6" fmla="*/ 2147483647 w 18"/>
                <a:gd name="T7" fmla="*/ 2147483647 h 24"/>
                <a:gd name="T8" fmla="*/ 2147483647 w 18"/>
                <a:gd name="T9" fmla="*/ 2147483647 h 24"/>
                <a:gd name="T10" fmla="*/ 2147483647 w 18"/>
                <a:gd name="T11" fmla="*/ 2147483647 h 24"/>
                <a:gd name="T12" fmla="*/ 2147483647 w 18"/>
                <a:gd name="T13" fmla="*/ 2147483647 h 24"/>
                <a:gd name="T14" fmla="*/ 2147483647 w 18"/>
                <a:gd name="T15" fmla="*/ 2147483647 h 24"/>
                <a:gd name="T16" fmla="*/ 2147483647 w 18"/>
                <a:gd name="T17" fmla="*/ 2147483647 h 24"/>
                <a:gd name="T18" fmla="*/ 2147483647 w 18"/>
                <a:gd name="T19" fmla="*/ 2147483647 h 24"/>
                <a:gd name="T20" fmla="*/ 2147483647 w 18"/>
                <a:gd name="T21" fmla="*/ 2147483647 h 24"/>
                <a:gd name="T22" fmla="*/ 2147483647 w 18"/>
                <a:gd name="T23" fmla="*/ 2147483647 h 24"/>
                <a:gd name="T24" fmla="*/ 2147483647 w 18"/>
                <a:gd name="T25" fmla="*/ 2147483647 h 24"/>
                <a:gd name="T26" fmla="*/ 2147483647 w 18"/>
                <a:gd name="T27" fmla="*/ 2147483647 h 24"/>
                <a:gd name="T28" fmla="*/ 2147483647 w 18"/>
                <a:gd name="T29" fmla="*/ 2147483647 h 24"/>
                <a:gd name="T30" fmla="*/ 2147483647 w 18"/>
                <a:gd name="T31" fmla="*/ 0 h 24"/>
                <a:gd name="T32" fmla="*/ 2147483647 w 18"/>
                <a:gd name="T33" fmla="*/ 0 h 24"/>
                <a:gd name="T34" fmla="*/ 2147483647 w 18"/>
                <a:gd name="T35" fmla="*/ 0 h 24"/>
                <a:gd name="T36" fmla="*/ 2147483647 w 18"/>
                <a:gd name="T37" fmla="*/ 0 h 24"/>
                <a:gd name="T38" fmla="*/ 2147483647 w 18"/>
                <a:gd name="T39" fmla="*/ 2147483647 h 24"/>
                <a:gd name="T40" fmla="*/ 2147483647 w 18"/>
                <a:gd name="T41" fmla="*/ 2147483647 h 24"/>
                <a:gd name="T42" fmla="*/ 2147483647 w 18"/>
                <a:gd name="T43" fmla="*/ 2147483647 h 24"/>
                <a:gd name="T44" fmla="*/ 2147483647 w 18"/>
                <a:gd name="T45" fmla="*/ 2147483647 h 24"/>
                <a:gd name="T46" fmla="*/ 2147483647 w 18"/>
                <a:gd name="T47" fmla="*/ 2147483647 h 24"/>
                <a:gd name="T48" fmla="*/ 2147483647 w 18"/>
                <a:gd name="T49" fmla="*/ 2147483647 h 24"/>
                <a:gd name="T50" fmla="*/ 2147483647 w 18"/>
                <a:gd name="T51" fmla="*/ 2147483647 h 24"/>
                <a:gd name="T52" fmla="*/ 2147483647 w 18"/>
                <a:gd name="T53" fmla="*/ 2147483647 h 24"/>
                <a:gd name="T54" fmla="*/ 2147483647 w 18"/>
                <a:gd name="T55" fmla="*/ 2147483647 h 24"/>
                <a:gd name="T56" fmla="*/ 2147483647 w 18"/>
                <a:gd name="T57" fmla="*/ 2147483647 h 24"/>
                <a:gd name="T58" fmla="*/ 2147483647 w 18"/>
                <a:gd name="T59" fmla="*/ 2147483647 h 24"/>
                <a:gd name="T60" fmla="*/ 2147483647 w 18"/>
                <a:gd name="T61" fmla="*/ 2147483647 h 24"/>
                <a:gd name="T62" fmla="*/ 2147483647 w 18"/>
                <a:gd name="T63" fmla="*/ 2147483647 h 24"/>
                <a:gd name="T64" fmla="*/ 2147483647 w 18"/>
                <a:gd name="T65" fmla="*/ 2147483647 h 24"/>
                <a:gd name="T66" fmla="*/ 2147483647 w 18"/>
                <a:gd name="T67" fmla="*/ 2147483647 h 24"/>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w 18"/>
                <a:gd name="T103" fmla="*/ 0 h 24"/>
                <a:gd name="T104" fmla="*/ 18 w 18"/>
                <a:gd name="T105" fmla="*/ 24 h 24"/>
              </a:gdLst>
              <a:ahLst/>
              <a:cxnLst>
                <a:cxn ang="T68">
                  <a:pos x="T0" y="T1"/>
                </a:cxn>
                <a:cxn ang="T69">
                  <a:pos x="T2" y="T3"/>
                </a:cxn>
                <a:cxn ang="T70">
                  <a:pos x="T4" y="T5"/>
                </a:cxn>
                <a:cxn ang="T71">
                  <a:pos x="T6" y="T7"/>
                </a:cxn>
                <a:cxn ang="T72">
                  <a:pos x="T8" y="T9"/>
                </a:cxn>
                <a:cxn ang="T73">
                  <a:pos x="T10" y="T11"/>
                </a:cxn>
                <a:cxn ang="T74">
                  <a:pos x="T12" y="T13"/>
                </a:cxn>
                <a:cxn ang="T75">
                  <a:pos x="T14" y="T15"/>
                </a:cxn>
                <a:cxn ang="T76">
                  <a:pos x="T16" y="T17"/>
                </a:cxn>
                <a:cxn ang="T77">
                  <a:pos x="T18" y="T19"/>
                </a:cxn>
                <a:cxn ang="T78">
                  <a:pos x="T20" y="T21"/>
                </a:cxn>
                <a:cxn ang="T79">
                  <a:pos x="T22" y="T23"/>
                </a:cxn>
                <a:cxn ang="T80">
                  <a:pos x="T24" y="T25"/>
                </a:cxn>
                <a:cxn ang="T81">
                  <a:pos x="T26" y="T27"/>
                </a:cxn>
                <a:cxn ang="T82">
                  <a:pos x="T28" y="T29"/>
                </a:cxn>
                <a:cxn ang="T83">
                  <a:pos x="T30" y="T31"/>
                </a:cxn>
                <a:cxn ang="T84">
                  <a:pos x="T32" y="T33"/>
                </a:cxn>
                <a:cxn ang="T85">
                  <a:pos x="T34" y="T35"/>
                </a:cxn>
                <a:cxn ang="T86">
                  <a:pos x="T36" y="T37"/>
                </a:cxn>
                <a:cxn ang="T87">
                  <a:pos x="T38" y="T39"/>
                </a:cxn>
                <a:cxn ang="T88">
                  <a:pos x="T40" y="T41"/>
                </a:cxn>
                <a:cxn ang="T89">
                  <a:pos x="T42" y="T43"/>
                </a:cxn>
                <a:cxn ang="T90">
                  <a:pos x="T44" y="T45"/>
                </a:cxn>
                <a:cxn ang="T91">
                  <a:pos x="T46" y="T47"/>
                </a:cxn>
                <a:cxn ang="T92">
                  <a:pos x="T48" y="T49"/>
                </a:cxn>
                <a:cxn ang="T93">
                  <a:pos x="T50" y="T51"/>
                </a:cxn>
                <a:cxn ang="T94">
                  <a:pos x="T52" y="T53"/>
                </a:cxn>
                <a:cxn ang="T95">
                  <a:pos x="T54" y="T55"/>
                </a:cxn>
                <a:cxn ang="T96">
                  <a:pos x="T56" y="T57"/>
                </a:cxn>
                <a:cxn ang="T97">
                  <a:pos x="T58" y="T59"/>
                </a:cxn>
                <a:cxn ang="T98">
                  <a:pos x="T60" y="T61"/>
                </a:cxn>
                <a:cxn ang="T99">
                  <a:pos x="T62" y="T63"/>
                </a:cxn>
                <a:cxn ang="T100">
                  <a:pos x="T64" y="T65"/>
                </a:cxn>
                <a:cxn ang="T101">
                  <a:pos x="T66" y="T67"/>
                </a:cxn>
              </a:cxnLst>
              <a:rect l="T102" t="T103" r="T104" b="T105"/>
              <a:pathLst>
                <a:path w="18" h="24">
                  <a:moveTo>
                    <a:pt x="2" y="24"/>
                  </a:moveTo>
                  <a:lnTo>
                    <a:pt x="0" y="24"/>
                  </a:lnTo>
                  <a:lnTo>
                    <a:pt x="0" y="22"/>
                  </a:lnTo>
                  <a:lnTo>
                    <a:pt x="2" y="20"/>
                  </a:lnTo>
                  <a:lnTo>
                    <a:pt x="2" y="18"/>
                  </a:lnTo>
                  <a:lnTo>
                    <a:pt x="2" y="16"/>
                  </a:lnTo>
                  <a:lnTo>
                    <a:pt x="4" y="16"/>
                  </a:lnTo>
                  <a:lnTo>
                    <a:pt x="6" y="16"/>
                  </a:lnTo>
                  <a:lnTo>
                    <a:pt x="6" y="14"/>
                  </a:lnTo>
                  <a:lnTo>
                    <a:pt x="6" y="12"/>
                  </a:lnTo>
                  <a:lnTo>
                    <a:pt x="6" y="10"/>
                  </a:lnTo>
                  <a:lnTo>
                    <a:pt x="6" y="8"/>
                  </a:lnTo>
                  <a:lnTo>
                    <a:pt x="8" y="6"/>
                  </a:lnTo>
                  <a:lnTo>
                    <a:pt x="10" y="4"/>
                  </a:lnTo>
                  <a:lnTo>
                    <a:pt x="10" y="2"/>
                  </a:lnTo>
                  <a:lnTo>
                    <a:pt x="12" y="0"/>
                  </a:lnTo>
                  <a:lnTo>
                    <a:pt x="14" y="0"/>
                  </a:lnTo>
                  <a:lnTo>
                    <a:pt x="16" y="0"/>
                  </a:lnTo>
                  <a:lnTo>
                    <a:pt x="18" y="0"/>
                  </a:lnTo>
                  <a:lnTo>
                    <a:pt x="18" y="4"/>
                  </a:lnTo>
                  <a:lnTo>
                    <a:pt x="16" y="6"/>
                  </a:lnTo>
                  <a:lnTo>
                    <a:pt x="16" y="8"/>
                  </a:lnTo>
                  <a:lnTo>
                    <a:pt x="16" y="10"/>
                  </a:lnTo>
                  <a:lnTo>
                    <a:pt x="16" y="12"/>
                  </a:lnTo>
                  <a:lnTo>
                    <a:pt x="14" y="12"/>
                  </a:lnTo>
                  <a:lnTo>
                    <a:pt x="14" y="14"/>
                  </a:lnTo>
                  <a:lnTo>
                    <a:pt x="12" y="14"/>
                  </a:lnTo>
                  <a:lnTo>
                    <a:pt x="12" y="16"/>
                  </a:lnTo>
                  <a:lnTo>
                    <a:pt x="10" y="18"/>
                  </a:lnTo>
                  <a:lnTo>
                    <a:pt x="8" y="18"/>
                  </a:lnTo>
                  <a:lnTo>
                    <a:pt x="6" y="20"/>
                  </a:lnTo>
                  <a:lnTo>
                    <a:pt x="6" y="22"/>
                  </a:lnTo>
                  <a:lnTo>
                    <a:pt x="4" y="22"/>
                  </a:lnTo>
                  <a:lnTo>
                    <a:pt x="2" y="24"/>
                  </a:lnTo>
                  <a:close/>
                </a:path>
              </a:pathLst>
            </a:custGeom>
            <a:solidFill>
              <a:schemeClr val="tx2"/>
            </a:solidFill>
            <a:ln w="3175">
              <a:solidFill>
                <a:schemeClr val="bg1"/>
              </a:solidFill>
              <a:prstDash val="sysDot"/>
              <a:round/>
              <a:headEnd/>
              <a:tailEnd/>
            </a:ln>
          </p:spPr>
          <p:txBody>
            <a:bodyPr/>
            <a:lstStyle/>
            <a:p>
              <a:endParaRPr lang="de-DE" sz="2400" dirty="0">
                <a:solidFill>
                  <a:srgbClr val="000000"/>
                </a:solidFill>
              </a:endParaRPr>
            </a:p>
          </p:txBody>
        </p:sp>
        <p:sp>
          <p:nvSpPr>
            <p:cNvPr id="1331" name="Freeform 2558"/>
            <p:cNvSpPr>
              <a:spLocks/>
            </p:cNvSpPr>
            <p:nvPr/>
          </p:nvSpPr>
          <p:spPr bwMode="auto">
            <a:xfrm>
              <a:off x="3107331" y="3128366"/>
              <a:ext cx="1412" cy="3277"/>
            </a:xfrm>
            <a:custGeom>
              <a:avLst/>
              <a:gdLst>
                <a:gd name="T0" fmla="*/ 2147483647 w 2"/>
                <a:gd name="T1" fmla="*/ 2147483647 h 4"/>
                <a:gd name="T2" fmla="*/ 0 w 2"/>
                <a:gd name="T3" fmla="*/ 2147483647 h 4"/>
                <a:gd name="T4" fmla="*/ 2147483647 w 2"/>
                <a:gd name="T5" fmla="*/ 2147483647 h 4"/>
                <a:gd name="T6" fmla="*/ 2147483647 w 2"/>
                <a:gd name="T7" fmla="*/ 0 h 4"/>
                <a:gd name="T8" fmla="*/ 2147483647 w 2"/>
                <a:gd name="T9" fmla="*/ 2147483647 h 4"/>
                <a:gd name="T10" fmla="*/ 2147483647 w 2"/>
                <a:gd name="T11" fmla="*/ 2147483647 h 4"/>
                <a:gd name="T12" fmla="*/ 0 60000 65536"/>
                <a:gd name="T13" fmla="*/ 0 60000 65536"/>
                <a:gd name="T14" fmla="*/ 0 60000 65536"/>
                <a:gd name="T15" fmla="*/ 0 60000 65536"/>
                <a:gd name="T16" fmla="*/ 0 60000 65536"/>
                <a:gd name="T17" fmla="*/ 0 60000 65536"/>
                <a:gd name="T18" fmla="*/ 0 w 2"/>
                <a:gd name="T19" fmla="*/ 0 h 4"/>
                <a:gd name="T20" fmla="*/ 2 w 2"/>
                <a:gd name="T21" fmla="*/ 4 h 4"/>
              </a:gdLst>
              <a:ahLst/>
              <a:cxnLst>
                <a:cxn ang="T12">
                  <a:pos x="T0" y="T1"/>
                </a:cxn>
                <a:cxn ang="T13">
                  <a:pos x="T2" y="T3"/>
                </a:cxn>
                <a:cxn ang="T14">
                  <a:pos x="T4" y="T5"/>
                </a:cxn>
                <a:cxn ang="T15">
                  <a:pos x="T6" y="T7"/>
                </a:cxn>
                <a:cxn ang="T16">
                  <a:pos x="T8" y="T9"/>
                </a:cxn>
                <a:cxn ang="T17">
                  <a:pos x="T10" y="T11"/>
                </a:cxn>
              </a:cxnLst>
              <a:rect l="T18" t="T19" r="T20" b="T21"/>
              <a:pathLst>
                <a:path w="2" h="4">
                  <a:moveTo>
                    <a:pt x="2" y="4"/>
                  </a:moveTo>
                  <a:lnTo>
                    <a:pt x="0" y="2"/>
                  </a:lnTo>
                  <a:lnTo>
                    <a:pt x="2" y="2"/>
                  </a:lnTo>
                  <a:lnTo>
                    <a:pt x="2" y="0"/>
                  </a:lnTo>
                  <a:lnTo>
                    <a:pt x="2" y="2"/>
                  </a:lnTo>
                  <a:lnTo>
                    <a:pt x="2" y="4"/>
                  </a:lnTo>
                  <a:close/>
                </a:path>
              </a:pathLst>
            </a:custGeom>
            <a:solidFill>
              <a:schemeClr val="tx2"/>
            </a:solidFill>
            <a:ln w="3175">
              <a:solidFill>
                <a:schemeClr val="bg1"/>
              </a:solidFill>
              <a:prstDash val="sysDot"/>
              <a:round/>
              <a:headEnd/>
              <a:tailEnd/>
            </a:ln>
          </p:spPr>
          <p:txBody>
            <a:bodyPr/>
            <a:lstStyle/>
            <a:p>
              <a:endParaRPr lang="de-DE" sz="2400" dirty="0">
                <a:solidFill>
                  <a:srgbClr val="000000"/>
                </a:solidFill>
              </a:endParaRPr>
            </a:p>
          </p:txBody>
        </p:sp>
        <p:sp>
          <p:nvSpPr>
            <p:cNvPr id="1332" name="Freeform 2559"/>
            <p:cNvSpPr>
              <a:spLocks/>
            </p:cNvSpPr>
            <p:nvPr/>
          </p:nvSpPr>
          <p:spPr bwMode="auto">
            <a:xfrm>
              <a:off x="3107331" y="3128366"/>
              <a:ext cx="5645" cy="9831"/>
            </a:xfrm>
            <a:custGeom>
              <a:avLst/>
              <a:gdLst>
                <a:gd name="T0" fmla="*/ 0 w 6"/>
                <a:gd name="T1" fmla="*/ 2147483647 h 10"/>
                <a:gd name="T2" fmla="*/ 0 w 6"/>
                <a:gd name="T3" fmla="*/ 2147483647 h 10"/>
                <a:gd name="T4" fmla="*/ 0 w 6"/>
                <a:gd name="T5" fmla="*/ 2147483647 h 10"/>
                <a:gd name="T6" fmla="*/ 2147483647 w 6"/>
                <a:gd name="T7" fmla="*/ 2147483647 h 10"/>
                <a:gd name="T8" fmla="*/ 2147483647 w 6"/>
                <a:gd name="T9" fmla="*/ 2147483647 h 10"/>
                <a:gd name="T10" fmla="*/ 2147483647 w 6"/>
                <a:gd name="T11" fmla="*/ 2147483647 h 10"/>
                <a:gd name="T12" fmla="*/ 2147483647 w 6"/>
                <a:gd name="T13" fmla="*/ 2147483647 h 10"/>
                <a:gd name="T14" fmla="*/ 2147483647 w 6"/>
                <a:gd name="T15" fmla="*/ 0 h 10"/>
                <a:gd name="T16" fmla="*/ 2147483647 w 6"/>
                <a:gd name="T17" fmla="*/ 2147483647 h 10"/>
                <a:gd name="T18" fmla="*/ 2147483647 w 6"/>
                <a:gd name="T19" fmla="*/ 2147483647 h 10"/>
                <a:gd name="T20" fmla="*/ 2147483647 w 6"/>
                <a:gd name="T21" fmla="*/ 2147483647 h 10"/>
                <a:gd name="T22" fmla="*/ 2147483647 w 6"/>
                <a:gd name="T23" fmla="*/ 2147483647 h 10"/>
                <a:gd name="T24" fmla="*/ 2147483647 w 6"/>
                <a:gd name="T25" fmla="*/ 2147483647 h 10"/>
                <a:gd name="T26" fmla="*/ 2147483647 w 6"/>
                <a:gd name="T27" fmla="*/ 2147483647 h 10"/>
                <a:gd name="T28" fmla="*/ 0 w 6"/>
                <a:gd name="T29" fmla="*/ 2147483647 h 10"/>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6"/>
                <a:gd name="T46" fmla="*/ 0 h 10"/>
                <a:gd name="T47" fmla="*/ 6 w 6"/>
                <a:gd name="T48" fmla="*/ 10 h 10"/>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6" h="10">
                  <a:moveTo>
                    <a:pt x="0" y="10"/>
                  </a:moveTo>
                  <a:lnTo>
                    <a:pt x="0" y="8"/>
                  </a:lnTo>
                  <a:lnTo>
                    <a:pt x="0" y="6"/>
                  </a:lnTo>
                  <a:lnTo>
                    <a:pt x="2" y="6"/>
                  </a:lnTo>
                  <a:lnTo>
                    <a:pt x="2" y="4"/>
                  </a:lnTo>
                  <a:lnTo>
                    <a:pt x="4" y="2"/>
                  </a:lnTo>
                  <a:lnTo>
                    <a:pt x="6" y="2"/>
                  </a:lnTo>
                  <a:lnTo>
                    <a:pt x="6" y="0"/>
                  </a:lnTo>
                  <a:lnTo>
                    <a:pt x="6" y="2"/>
                  </a:lnTo>
                  <a:lnTo>
                    <a:pt x="6" y="4"/>
                  </a:lnTo>
                  <a:lnTo>
                    <a:pt x="4" y="4"/>
                  </a:lnTo>
                  <a:lnTo>
                    <a:pt x="4" y="6"/>
                  </a:lnTo>
                  <a:lnTo>
                    <a:pt x="2" y="8"/>
                  </a:lnTo>
                  <a:lnTo>
                    <a:pt x="0" y="10"/>
                  </a:lnTo>
                  <a:close/>
                </a:path>
              </a:pathLst>
            </a:custGeom>
            <a:solidFill>
              <a:schemeClr val="tx2"/>
            </a:solidFill>
            <a:ln w="3175">
              <a:solidFill>
                <a:schemeClr val="bg1"/>
              </a:solidFill>
              <a:prstDash val="sysDot"/>
              <a:round/>
              <a:headEnd/>
              <a:tailEnd/>
            </a:ln>
          </p:spPr>
          <p:txBody>
            <a:bodyPr/>
            <a:lstStyle/>
            <a:p>
              <a:endParaRPr lang="de-DE" sz="2400" dirty="0">
                <a:solidFill>
                  <a:srgbClr val="000000"/>
                </a:solidFill>
              </a:endParaRPr>
            </a:p>
          </p:txBody>
        </p:sp>
        <p:sp>
          <p:nvSpPr>
            <p:cNvPr id="1333" name="Freeform 2560"/>
            <p:cNvSpPr>
              <a:spLocks/>
            </p:cNvSpPr>
            <p:nvPr/>
          </p:nvSpPr>
          <p:spPr bwMode="auto">
            <a:xfrm>
              <a:off x="3110154" y="3131644"/>
              <a:ext cx="2822" cy="4917"/>
            </a:xfrm>
            <a:custGeom>
              <a:avLst/>
              <a:gdLst>
                <a:gd name="T0" fmla="*/ 0 w 2"/>
                <a:gd name="T1" fmla="*/ 2147483647 h 4"/>
                <a:gd name="T2" fmla="*/ 0 w 2"/>
                <a:gd name="T3" fmla="*/ 2147483647 h 4"/>
                <a:gd name="T4" fmla="*/ 0 w 2"/>
                <a:gd name="T5" fmla="*/ 0 h 4"/>
                <a:gd name="T6" fmla="*/ 2147483647 w 2"/>
                <a:gd name="T7" fmla="*/ 0 h 4"/>
                <a:gd name="T8" fmla="*/ 2147483647 w 2"/>
                <a:gd name="T9" fmla="*/ 2147483647 h 4"/>
                <a:gd name="T10" fmla="*/ 2147483647 w 2"/>
                <a:gd name="T11" fmla="*/ 2147483647 h 4"/>
                <a:gd name="T12" fmla="*/ 0 w 2"/>
                <a:gd name="T13" fmla="*/ 2147483647 h 4"/>
                <a:gd name="T14" fmla="*/ 0 60000 65536"/>
                <a:gd name="T15" fmla="*/ 0 60000 65536"/>
                <a:gd name="T16" fmla="*/ 0 60000 65536"/>
                <a:gd name="T17" fmla="*/ 0 60000 65536"/>
                <a:gd name="T18" fmla="*/ 0 60000 65536"/>
                <a:gd name="T19" fmla="*/ 0 60000 65536"/>
                <a:gd name="T20" fmla="*/ 0 60000 65536"/>
                <a:gd name="T21" fmla="*/ 0 w 2"/>
                <a:gd name="T22" fmla="*/ 0 h 4"/>
                <a:gd name="T23" fmla="*/ 2 w 2"/>
                <a:gd name="T24" fmla="*/ 4 h 4"/>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2" h="4">
                  <a:moveTo>
                    <a:pt x="0" y="4"/>
                  </a:moveTo>
                  <a:lnTo>
                    <a:pt x="0" y="2"/>
                  </a:lnTo>
                  <a:lnTo>
                    <a:pt x="0" y="0"/>
                  </a:lnTo>
                  <a:lnTo>
                    <a:pt x="2" y="0"/>
                  </a:lnTo>
                  <a:lnTo>
                    <a:pt x="2" y="2"/>
                  </a:lnTo>
                  <a:lnTo>
                    <a:pt x="2" y="4"/>
                  </a:lnTo>
                  <a:lnTo>
                    <a:pt x="0" y="4"/>
                  </a:lnTo>
                  <a:close/>
                </a:path>
              </a:pathLst>
            </a:custGeom>
            <a:solidFill>
              <a:schemeClr val="tx2"/>
            </a:solidFill>
            <a:ln w="3175">
              <a:solidFill>
                <a:schemeClr val="bg1"/>
              </a:solidFill>
              <a:prstDash val="sysDot"/>
              <a:round/>
              <a:headEnd/>
              <a:tailEnd/>
            </a:ln>
          </p:spPr>
          <p:txBody>
            <a:bodyPr/>
            <a:lstStyle/>
            <a:p>
              <a:endParaRPr lang="de-DE" sz="2400" dirty="0">
                <a:solidFill>
                  <a:srgbClr val="000000"/>
                </a:solidFill>
              </a:endParaRPr>
            </a:p>
          </p:txBody>
        </p:sp>
        <p:sp>
          <p:nvSpPr>
            <p:cNvPr id="1334" name="Freeform 2561"/>
            <p:cNvSpPr>
              <a:spLocks/>
            </p:cNvSpPr>
            <p:nvPr/>
          </p:nvSpPr>
          <p:spPr bwMode="auto">
            <a:xfrm>
              <a:off x="3101688" y="3136559"/>
              <a:ext cx="5645" cy="8193"/>
            </a:xfrm>
            <a:custGeom>
              <a:avLst/>
              <a:gdLst>
                <a:gd name="T0" fmla="*/ 0 w 6"/>
                <a:gd name="T1" fmla="*/ 2147483647 h 8"/>
                <a:gd name="T2" fmla="*/ 2147483647 w 6"/>
                <a:gd name="T3" fmla="*/ 2147483647 h 8"/>
                <a:gd name="T4" fmla="*/ 2147483647 w 6"/>
                <a:gd name="T5" fmla="*/ 2147483647 h 8"/>
                <a:gd name="T6" fmla="*/ 2147483647 w 6"/>
                <a:gd name="T7" fmla="*/ 2147483647 h 8"/>
                <a:gd name="T8" fmla="*/ 2147483647 w 6"/>
                <a:gd name="T9" fmla="*/ 0 h 8"/>
                <a:gd name="T10" fmla="*/ 2147483647 w 6"/>
                <a:gd name="T11" fmla="*/ 0 h 8"/>
                <a:gd name="T12" fmla="*/ 2147483647 w 6"/>
                <a:gd name="T13" fmla="*/ 2147483647 h 8"/>
                <a:gd name="T14" fmla="*/ 2147483647 w 6"/>
                <a:gd name="T15" fmla="*/ 2147483647 h 8"/>
                <a:gd name="T16" fmla="*/ 2147483647 w 6"/>
                <a:gd name="T17" fmla="*/ 2147483647 h 8"/>
                <a:gd name="T18" fmla="*/ 2147483647 w 6"/>
                <a:gd name="T19" fmla="*/ 2147483647 h 8"/>
                <a:gd name="T20" fmla="*/ 0 w 6"/>
                <a:gd name="T21" fmla="*/ 2147483647 h 8"/>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6"/>
                <a:gd name="T34" fmla="*/ 0 h 8"/>
                <a:gd name="T35" fmla="*/ 6 w 6"/>
                <a:gd name="T36" fmla="*/ 8 h 8"/>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6" h="8">
                  <a:moveTo>
                    <a:pt x="0" y="8"/>
                  </a:moveTo>
                  <a:lnTo>
                    <a:pt x="2" y="6"/>
                  </a:lnTo>
                  <a:lnTo>
                    <a:pt x="4" y="4"/>
                  </a:lnTo>
                  <a:lnTo>
                    <a:pt x="4" y="2"/>
                  </a:lnTo>
                  <a:lnTo>
                    <a:pt x="4" y="0"/>
                  </a:lnTo>
                  <a:lnTo>
                    <a:pt x="6" y="0"/>
                  </a:lnTo>
                  <a:lnTo>
                    <a:pt x="6" y="2"/>
                  </a:lnTo>
                  <a:lnTo>
                    <a:pt x="4" y="4"/>
                  </a:lnTo>
                  <a:lnTo>
                    <a:pt x="4" y="8"/>
                  </a:lnTo>
                  <a:lnTo>
                    <a:pt x="2" y="8"/>
                  </a:lnTo>
                  <a:lnTo>
                    <a:pt x="0" y="8"/>
                  </a:lnTo>
                  <a:close/>
                </a:path>
              </a:pathLst>
            </a:custGeom>
            <a:solidFill>
              <a:schemeClr val="tx2"/>
            </a:solidFill>
            <a:ln w="3175">
              <a:solidFill>
                <a:schemeClr val="bg1"/>
              </a:solidFill>
              <a:prstDash val="sysDot"/>
              <a:round/>
              <a:headEnd/>
              <a:tailEnd/>
            </a:ln>
          </p:spPr>
          <p:txBody>
            <a:bodyPr/>
            <a:lstStyle/>
            <a:p>
              <a:endParaRPr lang="de-DE" sz="2400" dirty="0">
                <a:solidFill>
                  <a:srgbClr val="000000"/>
                </a:solidFill>
              </a:endParaRPr>
            </a:p>
          </p:txBody>
        </p:sp>
        <p:sp>
          <p:nvSpPr>
            <p:cNvPr id="1335" name="Freeform 2562"/>
            <p:cNvSpPr>
              <a:spLocks/>
            </p:cNvSpPr>
            <p:nvPr/>
          </p:nvSpPr>
          <p:spPr bwMode="auto">
            <a:xfrm>
              <a:off x="3104509" y="3136559"/>
              <a:ext cx="5645" cy="6555"/>
            </a:xfrm>
            <a:custGeom>
              <a:avLst/>
              <a:gdLst>
                <a:gd name="T0" fmla="*/ 2147483647 w 6"/>
                <a:gd name="T1" fmla="*/ 0 h 6"/>
                <a:gd name="T2" fmla="*/ 2147483647 w 6"/>
                <a:gd name="T3" fmla="*/ 2147483647 h 6"/>
                <a:gd name="T4" fmla="*/ 2147483647 w 6"/>
                <a:gd name="T5" fmla="*/ 2147483647 h 6"/>
                <a:gd name="T6" fmla="*/ 2147483647 w 6"/>
                <a:gd name="T7" fmla="*/ 2147483647 h 6"/>
                <a:gd name="T8" fmla="*/ 2147483647 w 6"/>
                <a:gd name="T9" fmla="*/ 2147483647 h 6"/>
                <a:gd name="T10" fmla="*/ 0 w 6"/>
                <a:gd name="T11" fmla="*/ 2147483647 h 6"/>
                <a:gd name="T12" fmla="*/ 2147483647 w 6"/>
                <a:gd name="T13" fmla="*/ 2147483647 h 6"/>
                <a:gd name="T14" fmla="*/ 2147483647 w 6"/>
                <a:gd name="T15" fmla="*/ 2147483647 h 6"/>
                <a:gd name="T16" fmla="*/ 2147483647 w 6"/>
                <a:gd name="T17" fmla="*/ 0 h 6"/>
                <a:gd name="T18" fmla="*/ 2147483647 w 6"/>
                <a:gd name="T19" fmla="*/ 0 h 6"/>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6"/>
                <a:gd name="T31" fmla="*/ 0 h 6"/>
                <a:gd name="T32" fmla="*/ 6 w 6"/>
                <a:gd name="T33" fmla="*/ 6 h 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6" h="6">
                  <a:moveTo>
                    <a:pt x="6" y="0"/>
                  </a:moveTo>
                  <a:lnTo>
                    <a:pt x="6" y="2"/>
                  </a:lnTo>
                  <a:lnTo>
                    <a:pt x="4" y="2"/>
                  </a:lnTo>
                  <a:lnTo>
                    <a:pt x="4" y="4"/>
                  </a:lnTo>
                  <a:lnTo>
                    <a:pt x="2" y="6"/>
                  </a:lnTo>
                  <a:lnTo>
                    <a:pt x="0" y="6"/>
                  </a:lnTo>
                  <a:lnTo>
                    <a:pt x="2" y="4"/>
                  </a:lnTo>
                  <a:lnTo>
                    <a:pt x="4" y="2"/>
                  </a:lnTo>
                  <a:lnTo>
                    <a:pt x="4" y="0"/>
                  </a:lnTo>
                  <a:lnTo>
                    <a:pt x="6" y="0"/>
                  </a:lnTo>
                  <a:close/>
                </a:path>
              </a:pathLst>
            </a:custGeom>
            <a:solidFill>
              <a:schemeClr val="tx2"/>
            </a:solidFill>
            <a:ln w="3175">
              <a:solidFill>
                <a:schemeClr val="bg1"/>
              </a:solidFill>
              <a:prstDash val="sysDot"/>
              <a:round/>
              <a:headEnd/>
              <a:tailEnd/>
            </a:ln>
          </p:spPr>
          <p:txBody>
            <a:bodyPr/>
            <a:lstStyle/>
            <a:p>
              <a:endParaRPr lang="de-DE" sz="2400" dirty="0">
                <a:solidFill>
                  <a:srgbClr val="000000"/>
                </a:solidFill>
              </a:endParaRPr>
            </a:p>
          </p:txBody>
        </p:sp>
        <p:sp>
          <p:nvSpPr>
            <p:cNvPr id="1336" name="Freeform 2563"/>
            <p:cNvSpPr>
              <a:spLocks/>
            </p:cNvSpPr>
            <p:nvPr/>
          </p:nvSpPr>
          <p:spPr bwMode="auto">
            <a:xfrm>
              <a:off x="3160952" y="3143113"/>
              <a:ext cx="2822" cy="3277"/>
            </a:xfrm>
            <a:custGeom>
              <a:avLst/>
              <a:gdLst>
                <a:gd name="T0" fmla="*/ 2147483647 w 4"/>
                <a:gd name="T1" fmla="*/ 2147483647 h 4"/>
                <a:gd name="T2" fmla="*/ 2147483647 w 4"/>
                <a:gd name="T3" fmla="*/ 2147483647 h 4"/>
                <a:gd name="T4" fmla="*/ 0 w 4"/>
                <a:gd name="T5" fmla="*/ 2147483647 h 4"/>
                <a:gd name="T6" fmla="*/ 2147483647 w 4"/>
                <a:gd name="T7" fmla="*/ 0 h 4"/>
                <a:gd name="T8" fmla="*/ 2147483647 w 4"/>
                <a:gd name="T9" fmla="*/ 0 h 4"/>
                <a:gd name="T10" fmla="*/ 2147483647 w 4"/>
                <a:gd name="T11" fmla="*/ 2147483647 h 4"/>
                <a:gd name="T12" fmla="*/ 2147483647 w 4"/>
                <a:gd name="T13" fmla="*/ 2147483647 h 4"/>
                <a:gd name="T14" fmla="*/ 2147483647 w 4"/>
                <a:gd name="T15" fmla="*/ 2147483647 h 4"/>
                <a:gd name="T16" fmla="*/ 0 60000 65536"/>
                <a:gd name="T17" fmla="*/ 0 60000 65536"/>
                <a:gd name="T18" fmla="*/ 0 60000 65536"/>
                <a:gd name="T19" fmla="*/ 0 60000 65536"/>
                <a:gd name="T20" fmla="*/ 0 60000 65536"/>
                <a:gd name="T21" fmla="*/ 0 60000 65536"/>
                <a:gd name="T22" fmla="*/ 0 60000 65536"/>
                <a:gd name="T23" fmla="*/ 0 60000 65536"/>
                <a:gd name="T24" fmla="*/ 0 w 4"/>
                <a:gd name="T25" fmla="*/ 0 h 4"/>
                <a:gd name="T26" fmla="*/ 4 w 4"/>
                <a:gd name="T27" fmla="*/ 4 h 4"/>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4" h="4">
                  <a:moveTo>
                    <a:pt x="2" y="4"/>
                  </a:moveTo>
                  <a:lnTo>
                    <a:pt x="2" y="2"/>
                  </a:lnTo>
                  <a:lnTo>
                    <a:pt x="0" y="2"/>
                  </a:lnTo>
                  <a:lnTo>
                    <a:pt x="2" y="0"/>
                  </a:lnTo>
                  <a:lnTo>
                    <a:pt x="4" y="0"/>
                  </a:lnTo>
                  <a:lnTo>
                    <a:pt x="4" y="2"/>
                  </a:lnTo>
                  <a:lnTo>
                    <a:pt x="2" y="2"/>
                  </a:lnTo>
                  <a:lnTo>
                    <a:pt x="2" y="4"/>
                  </a:lnTo>
                  <a:close/>
                </a:path>
              </a:pathLst>
            </a:custGeom>
            <a:solidFill>
              <a:schemeClr val="tx2"/>
            </a:solidFill>
            <a:ln w="3175">
              <a:solidFill>
                <a:schemeClr val="bg1"/>
              </a:solidFill>
              <a:prstDash val="sysDot"/>
              <a:round/>
              <a:headEnd/>
              <a:tailEnd/>
            </a:ln>
          </p:spPr>
          <p:txBody>
            <a:bodyPr/>
            <a:lstStyle/>
            <a:p>
              <a:endParaRPr lang="de-DE" sz="2400" dirty="0">
                <a:solidFill>
                  <a:srgbClr val="000000"/>
                </a:solidFill>
              </a:endParaRPr>
            </a:p>
          </p:txBody>
        </p:sp>
        <p:sp>
          <p:nvSpPr>
            <p:cNvPr id="1337" name="Freeform 2564"/>
            <p:cNvSpPr>
              <a:spLocks/>
            </p:cNvSpPr>
            <p:nvPr/>
          </p:nvSpPr>
          <p:spPr bwMode="auto">
            <a:xfrm>
              <a:off x="3079110" y="3149669"/>
              <a:ext cx="5645" cy="3277"/>
            </a:xfrm>
            <a:custGeom>
              <a:avLst/>
              <a:gdLst>
                <a:gd name="T0" fmla="*/ 0 w 6"/>
                <a:gd name="T1" fmla="*/ 2147483647 h 4"/>
                <a:gd name="T2" fmla="*/ 2147483647 w 6"/>
                <a:gd name="T3" fmla="*/ 0 h 4"/>
                <a:gd name="T4" fmla="*/ 2147483647 w 6"/>
                <a:gd name="T5" fmla="*/ 0 h 4"/>
                <a:gd name="T6" fmla="*/ 2147483647 w 6"/>
                <a:gd name="T7" fmla="*/ 2147483647 h 4"/>
                <a:gd name="T8" fmla="*/ 2147483647 w 6"/>
                <a:gd name="T9" fmla="*/ 2147483647 h 4"/>
                <a:gd name="T10" fmla="*/ 2147483647 w 6"/>
                <a:gd name="T11" fmla="*/ 2147483647 h 4"/>
                <a:gd name="T12" fmla="*/ 2147483647 w 6"/>
                <a:gd name="T13" fmla="*/ 2147483647 h 4"/>
                <a:gd name="T14" fmla="*/ 0 w 6"/>
                <a:gd name="T15" fmla="*/ 2147483647 h 4"/>
                <a:gd name="T16" fmla="*/ 0 60000 65536"/>
                <a:gd name="T17" fmla="*/ 0 60000 65536"/>
                <a:gd name="T18" fmla="*/ 0 60000 65536"/>
                <a:gd name="T19" fmla="*/ 0 60000 65536"/>
                <a:gd name="T20" fmla="*/ 0 60000 65536"/>
                <a:gd name="T21" fmla="*/ 0 60000 65536"/>
                <a:gd name="T22" fmla="*/ 0 60000 65536"/>
                <a:gd name="T23" fmla="*/ 0 60000 65536"/>
                <a:gd name="T24" fmla="*/ 0 w 6"/>
                <a:gd name="T25" fmla="*/ 0 h 4"/>
                <a:gd name="T26" fmla="*/ 6 w 6"/>
                <a:gd name="T27" fmla="*/ 4 h 4"/>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6" h="4">
                  <a:moveTo>
                    <a:pt x="0" y="4"/>
                  </a:moveTo>
                  <a:lnTo>
                    <a:pt x="4" y="0"/>
                  </a:lnTo>
                  <a:lnTo>
                    <a:pt x="6" y="0"/>
                  </a:lnTo>
                  <a:lnTo>
                    <a:pt x="6" y="2"/>
                  </a:lnTo>
                  <a:lnTo>
                    <a:pt x="4" y="2"/>
                  </a:lnTo>
                  <a:lnTo>
                    <a:pt x="4" y="4"/>
                  </a:lnTo>
                  <a:lnTo>
                    <a:pt x="2" y="4"/>
                  </a:lnTo>
                  <a:lnTo>
                    <a:pt x="0" y="4"/>
                  </a:lnTo>
                  <a:close/>
                </a:path>
              </a:pathLst>
            </a:custGeom>
            <a:solidFill>
              <a:schemeClr val="tx2"/>
            </a:solidFill>
            <a:ln w="3175">
              <a:solidFill>
                <a:schemeClr val="bg1"/>
              </a:solidFill>
              <a:prstDash val="sysDot"/>
              <a:round/>
              <a:headEnd/>
              <a:tailEnd/>
            </a:ln>
          </p:spPr>
          <p:txBody>
            <a:bodyPr/>
            <a:lstStyle/>
            <a:p>
              <a:endParaRPr lang="de-DE" sz="2400" dirty="0">
                <a:solidFill>
                  <a:srgbClr val="000000"/>
                </a:solidFill>
              </a:endParaRPr>
            </a:p>
          </p:txBody>
        </p:sp>
        <p:sp>
          <p:nvSpPr>
            <p:cNvPr id="1338" name="Freeform 2565"/>
            <p:cNvSpPr>
              <a:spLocks/>
            </p:cNvSpPr>
            <p:nvPr/>
          </p:nvSpPr>
          <p:spPr bwMode="auto">
            <a:xfrm>
              <a:off x="3160952" y="3149669"/>
              <a:ext cx="1412" cy="3277"/>
            </a:xfrm>
            <a:custGeom>
              <a:avLst/>
              <a:gdLst>
                <a:gd name="T0" fmla="*/ 0 w 1588"/>
                <a:gd name="T1" fmla="*/ 2147483647 h 4"/>
                <a:gd name="T2" fmla="*/ 0 w 1588"/>
                <a:gd name="T3" fmla="*/ 2147483647 h 4"/>
                <a:gd name="T4" fmla="*/ 0 w 1588"/>
                <a:gd name="T5" fmla="*/ 0 h 4"/>
                <a:gd name="T6" fmla="*/ 0 w 1588"/>
                <a:gd name="T7" fmla="*/ 2147483647 h 4"/>
                <a:gd name="T8" fmla="*/ 0 w 1588"/>
                <a:gd name="T9" fmla="*/ 2147483647 h 4"/>
                <a:gd name="T10" fmla="*/ 0 w 1588"/>
                <a:gd name="T11" fmla="*/ 2147483647 h 4"/>
                <a:gd name="T12" fmla="*/ 0 60000 65536"/>
                <a:gd name="T13" fmla="*/ 0 60000 65536"/>
                <a:gd name="T14" fmla="*/ 0 60000 65536"/>
                <a:gd name="T15" fmla="*/ 0 60000 65536"/>
                <a:gd name="T16" fmla="*/ 0 60000 65536"/>
                <a:gd name="T17" fmla="*/ 0 60000 65536"/>
                <a:gd name="T18" fmla="*/ 0 w 1588"/>
                <a:gd name="T19" fmla="*/ 0 h 4"/>
                <a:gd name="T20" fmla="*/ 1588 w 1588"/>
                <a:gd name="T21" fmla="*/ 4 h 4"/>
              </a:gdLst>
              <a:ahLst/>
              <a:cxnLst>
                <a:cxn ang="T12">
                  <a:pos x="T0" y="T1"/>
                </a:cxn>
                <a:cxn ang="T13">
                  <a:pos x="T2" y="T3"/>
                </a:cxn>
                <a:cxn ang="T14">
                  <a:pos x="T4" y="T5"/>
                </a:cxn>
                <a:cxn ang="T15">
                  <a:pos x="T6" y="T7"/>
                </a:cxn>
                <a:cxn ang="T16">
                  <a:pos x="T8" y="T9"/>
                </a:cxn>
                <a:cxn ang="T17">
                  <a:pos x="T10" y="T11"/>
                </a:cxn>
              </a:cxnLst>
              <a:rect l="T18" t="T19" r="T20" b="T21"/>
              <a:pathLst>
                <a:path w="1588" h="4">
                  <a:moveTo>
                    <a:pt x="0" y="4"/>
                  </a:moveTo>
                  <a:lnTo>
                    <a:pt x="0" y="2"/>
                  </a:lnTo>
                  <a:lnTo>
                    <a:pt x="0" y="0"/>
                  </a:lnTo>
                  <a:lnTo>
                    <a:pt x="0" y="2"/>
                  </a:lnTo>
                  <a:lnTo>
                    <a:pt x="0" y="4"/>
                  </a:lnTo>
                  <a:close/>
                </a:path>
              </a:pathLst>
            </a:custGeom>
            <a:solidFill>
              <a:schemeClr val="tx2"/>
            </a:solidFill>
            <a:ln w="3175">
              <a:solidFill>
                <a:schemeClr val="bg1"/>
              </a:solidFill>
              <a:prstDash val="sysDot"/>
              <a:round/>
              <a:headEnd/>
              <a:tailEnd/>
            </a:ln>
          </p:spPr>
          <p:txBody>
            <a:bodyPr/>
            <a:lstStyle/>
            <a:p>
              <a:endParaRPr lang="de-DE" sz="2400" dirty="0">
                <a:solidFill>
                  <a:srgbClr val="000000"/>
                </a:solidFill>
              </a:endParaRPr>
            </a:p>
          </p:txBody>
        </p:sp>
        <p:sp>
          <p:nvSpPr>
            <p:cNvPr id="1339" name="Freeform 2566"/>
            <p:cNvSpPr>
              <a:spLocks/>
            </p:cNvSpPr>
            <p:nvPr/>
          </p:nvSpPr>
          <p:spPr bwMode="auto">
            <a:xfrm>
              <a:off x="3158129" y="3149669"/>
              <a:ext cx="2822" cy="3277"/>
            </a:xfrm>
            <a:custGeom>
              <a:avLst/>
              <a:gdLst>
                <a:gd name="T0" fmla="*/ 0 w 2"/>
                <a:gd name="T1" fmla="*/ 2147483647 h 4"/>
                <a:gd name="T2" fmla="*/ 0 w 2"/>
                <a:gd name="T3" fmla="*/ 2147483647 h 4"/>
                <a:gd name="T4" fmla="*/ 0 w 2"/>
                <a:gd name="T5" fmla="*/ 0 h 4"/>
                <a:gd name="T6" fmla="*/ 0 w 2"/>
                <a:gd name="T7" fmla="*/ 2147483647 h 4"/>
                <a:gd name="T8" fmla="*/ 2147483647 w 2"/>
                <a:gd name="T9" fmla="*/ 2147483647 h 4"/>
                <a:gd name="T10" fmla="*/ 0 w 2"/>
                <a:gd name="T11" fmla="*/ 2147483647 h 4"/>
                <a:gd name="T12" fmla="*/ 0 60000 65536"/>
                <a:gd name="T13" fmla="*/ 0 60000 65536"/>
                <a:gd name="T14" fmla="*/ 0 60000 65536"/>
                <a:gd name="T15" fmla="*/ 0 60000 65536"/>
                <a:gd name="T16" fmla="*/ 0 60000 65536"/>
                <a:gd name="T17" fmla="*/ 0 60000 65536"/>
                <a:gd name="T18" fmla="*/ 0 w 2"/>
                <a:gd name="T19" fmla="*/ 0 h 4"/>
                <a:gd name="T20" fmla="*/ 2 w 2"/>
                <a:gd name="T21" fmla="*/ 4 h 4"/>
              </a:gdLst>
              <a:ahLst/>
              <a:cxnLst>
                <a:cxn ang="T12">
                  <a:pos x="T0" y="T1"/>
                </a:cxn>
                <a:cxn ang="T13">
                  <a:pos x="T2" y="T3"/>
                </a:cxn>
                <a:cxn ang="T14">
                  <a:pos x="T4" y="T5"/>
                </a:cxn>
                <a:cxn ang="T15">
                  <a:pos x="T6" y="T7"/>
                </a:cxn>
                <a:cxn ang="T16">
                  <a:pos x="T8" y="T9"/>
                </a:cxn>
                <a:cxn ang="T17">
                  <a:pos x="T10" y="T11"/>
                </a:cxn>
              </a:cxnLst>
              <a:rect l="T18" t="T19" r="T20" b="T21"/>
              <a:pathLst>
                <a:path w="2" h="4">
                  <a:moveTo>
                    <a:pt x="0" y="4"/>
                  </a:moveTo>
                  <a:lnTo>
                    <a:pt x="0" y="2"/>
                  </a:lnTo>
                  <a:lnTo>
                    <a:pt x="0" y="0"/>
                  </a:lnTo>
                  <a:lnTo>
                    <a:pt x="0" y="2"/>
                  </a:lnTo>
                  <a:lnTo>
                    <a:pt x="2" y="2"/>
                  </a:lnTo>
                  <a:lnTo>
                    <a:pt x="0" y="4"/>
                  </a:lnTo>
                  <a:close/>
                </a:path>
              </a:pathLst>
            </a:custGeom>
            <a:solidFill>
              <a:schemeClr val="tx2"/>
            </a:solidFill>
            <a:ln w="3175">
              <a:solidFill>
                <a:schemeClr val="bg1"/>
              </a:solidFill>
              <a:prstDash val="sysDot"/>
              <a:round/>
              <a:headEnd/>
              <a:tailEnd/>
            </a:ln>
          </p:spPr>
          <p:txBody>
            <a:bodyPr/>
            <a:lstStyle/>
            <a:p>
              <a:endParaRPr lang="de-DE" sz="2400" dirty="0">
                <a:solidFill>
                  <a:srgbClr val="000000"/>
                </a:solidFill>
              </a:endParaRPr>
            </a:p>
          </p:txBody>
        </p:sp>
        <p:sp>
          <p:nvSpPr>
            <p:cNvPr id="1340" name="Freeform 2567"/>
            <p:cNvSpPr>
              <a:spLocks/>
            </p:cNvSpPr>
            <p:nvPr/>
          </p:nvSpPr>
          <p:spPr bwMode="auto">
            <a:xfrm>
              <a:off x="3083344" y="3149669"/>
              <a:ext cx="7055" cy="6555"/>
            </a:xfrm>
            <a:custGeom>
              <a:avLst/>
              <a:gdLst>
                <a:gd name="T0" fmla="*/ 2147483647 w 8"/>
                <a:gd name="T1" fmla="*/ 2147483647 h 6"/>
                <a:gd name="T2" fmla="*/ 2147483647 w 8"/>
                <a:gd name="T3" fmla="*/ 2147483647 h 6"/>
                <a:gd name="T4" fmla="*/ 0 w 8"/>
                <a:gd name="T5" fmla="*/ 2147483647 h 6"/>
                <a:gd name="T6" fmla="*/ 2147483647 w 8"/>
                <a:gd name="T7" fmla="*/ 2147483647 h 6"/>
                <a:gd name="T8" fmla="*/ 2147483647 w 8"/>
                <a:gd name="T9" fmla="*/ 0 h 6"/>
                <a:gd name="T10" fmla="*/ 2147483647 w 8"/>
                <a:gd name="T11" fmla="*/ 0 h 6"/>
                <a:gd name="T12" fmla="*/ 2147483647 w 8"/>
                <a:gd name="T13" fmla="*/ 2147483647 h 6"/>
                <a:gd name="T14" fmla="*/ 2147483647 w 8"/>
                <a:gd name="T15" fmla="*/ 2147483647 h 6"/>
                <a:gd name="T16" fmla="*/ 2147483647 w 8"/>
                <a:gd name="T17" fmla="*/ 2147483647 h 6"/>
                <a:gd name="T18" fmla="*/ 2147483647 w 8"/>
                <a:gd name="T19" fmla="*/ 2147483647 h 6"/>
                <a:gd name="T20" fmla="*/ 2147483647 w 8"/>
                <a:gd name="T21" fmla="*/ 2147483647 h 6"/>
                <a:gd name="T22" fmla="*/ 2147483647 w 8"/>
                <a:gd name="T23" fmla="*/ 2147483647 h 6"/>
                <a:gd name="T24" fmla="*/ 2147483647 w 8"/>
                <a:gd name="T25" fmla="*/ 2147483647 h 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8"/>
                <a:gd name="T40" fmla="*/ 0 h 6"/>
                <a:gd name="T41" fmla="*/ 8 w 8"/>
                <a:gd name="T42" fmla="*/ 6 h 6"/>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8" h="6">
                  <a:moveTo>
                    <a:pt x="2" y="6"/>
                  </a:moveTo>
                  <a:lnTo>
                    <a:pt x="2" y="4"/>
                  </a:lnTo>
                  <a:lnTo>
                    <a:pt x="0" y="4"/>
                  </a:lnTo>
                  <a:lnTo>
                    <a:pt x="2" y="2"/>
                  </a:lnTo>
                  <a:lnTo>
                    <a:pt x="4" y="0"/>
                  </a:lnTo>
                  <a:lnTo>
                    <a:pt x="6" y="0"/>
                  </a:lnTo>
                  <a:lnTo>
                    <a:pt x="6" y="2"/>
                  </a:lnTo>
                  <a:lnTo>
                    <a:pt x="8" y="2"/>
                  </a:lnTo>
                  <a:lnTo>
                    <a:pt x="6" y="2"/>
                  </a:lnTo>
                  <a:lnTo>
                    <a:pt x="6" y="4"/>
                  </a:lnTo>
                  <a:lnTo>
                    <a:pt x="4" y="4"/>
                  </a:lnTo>
                  <a:lnTo>
                    <a:pt x="2" y="4"/>
                  </a:lnTo>
                  <a:lnTo>
                    <a:pt x="2" y="6"/>
                  </a:lnTo>
                  <a:close/>
                </a:path>
              </a:pathLst>
            </a:custGeom>
            <a:solidFill>
              <a:schemeClr val="tx2"/>
            </a:solidFill>
            <a:ln w="3175">
              <a:solidFill>
                <a:schemeClr val="bg1"/>
              </a:solidFill>
              <a:prstDash val="sysDot"/>
              <a:round/>
              <a:headEnd/>
              <a:tailEnd/>
            </a:ln>
          </p:spPr>
          <p:txBody>
            <a:bodyPr/>
            <a:lstStyle/>
            <a:p>
              <a:endParaRPr lang="de-DE" sz="2400" dirty="0">
                <a:solidFill>
                  <a:srgbClr val="000000"/>
                </a:solidFill>
              </a:endParaRPr>
            </a:p>
          </p:txBody>
        </p:sp>
        <p:sp>
          <p:nvSpPr>
            <p:cNvPr id="1341" name="Freeform 2568"/>
            <p:cNvSpPr>
              <a:spLocks/>
            </p:cNvSpPr>
            <p:nvPr/>
          </p:nvSpPr>
          <p:spPr bwMode="auto">
            <a:xfrm>
              <a:off x="3149663" y="3154583"/>
              <a:ext cx="2822" cy="6555"/>
            </a:xfrm>
            <a:custGeom>
              <a:avLst/>
              <a:gdLst>
                <a:gd name="T0" fmla="*/ 2147483647 w 2"/>
                <a:gd name="T1" fmla="*/ 2147483647 h 6"/>
                <a:gd name="T2" fmla="*/ 0 w 2"/>
                <a:gd name="T3" fmla="*/ 2147483647 h 6"/>
                <a:gd name="T4" fmla="*/ 0 w 2"/>
                <a:gd name="T5" fmla="*/ 2147483647 h 6"/>
                <a:gd name="T6" fmla="*/ 0 w 2"/>
                <a:gd name="T7" fmla="*/ 2147483647 h 6"/>
                <a:gd name="T8" fmla="*/ 0 w 2"/>
                <a:gd name="T9" fmla="*/ 0 h 6"/>
                <a:gd name="T10" fmla="*/ 2147483647 w 2"/>
                <a:gd name="T11" fmla="*/ 0 h 6"/>
                <a:gd name="T12" fmla="*/ 2147483647 w 2"/>
                <a:gd name="T13" fmla="*/ 2147483647 h 6"/>
                <a:gd name="T14" fmla="*/ 2147483647 w 2"/>
                <a:gd name="T15" fmla="*/ 2147483647 h 6"/>
                <a:gd name="T16" fmla="*/ 2147483647 w 2"/>
                <a:gd name="T17" fmla="*/ 2147483647 h 6"/>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2"/>
                <a:gd name="T28" fmla="*/ 0 h 6"/>
                <a:gd name="T29" fmla="*/ 2 w 2"/>
                <a:gd name="T30" fmla="*/ 6 h 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2" h="6">
                  <a:moveTo>
                    <a:pt x="2" y="6"/>
                  </a:moveTo>
                  <a:lnTo>
                    <a:pt x="0" y="6"/>
                  </a:lnTo>
                  <a:lnTo>
                    <a:pt x="0" y="4"/>
                  </a:lnTo>
                  <a:lnTo>
                    <a:pt x="0" y="2"/>
                  </a:lnTo>
                  <a:lnTo>
                    <a:pt x="0" y="0"/>
                  </a:lnTo>
                  <a:lnTo>
                    <a:pt x="2" y="0"/>
                  </a:lnTo>
                  <a:lnTo>
                    <a:pt x="2" y="2"/>
                  </a:lnTo>
                  <a:lnTo>
                    <a:pt x="2" y="4"/>
                  </a:lnTo>
                  <a:lnTo>
                    <a:pt x="2" y="6"/>
                  </a:lnTo>
                  <a:close/>
                </a:path>
              </a:pathLst>
            </a:custGeom>
            <a:solidFill>
              <a:schemeClr val="tx2"/>
            </a:solidFill>
            <a:ln w="3175">
              <a:solidFill>
                <a:schemeClr val="bg1"/>
              </a:solidFill>
              <a:prstDash val="sysDot"/>
              <a:round/>
              <a:headEnd/>
              <a:tailEnd/>
            </a:ln>
          </p:spPr>
          <p:txBody>
            <a:bodyPr/>
            <a:lstStyle/>
            <a:p>
              <a:endParaRPr lang="de-DE" sz="2400" dirty="0">
                <a:solidFill>
                  <a:srgbClr val="000000"/>
                </a:solidFill>
              </a:endParaRPr>
            </a:p>
          </p:txBody>
        </p:sp>
        <p:sp>
          <p:nvSpPr>
            <p:cNvPr id="1342" name="Rectangle 2569"/>
            <p:cNvSpPr>
              <a:spLocks noChangeArrowheads="1"/>
            </p:cNvSpPr>
            <p:nvPr/>
          </p:nvSpPr>
          <p:spPr bwMode="auto">
            <a:xfrm>
              <a:off x="3148253" y="3159498"/>
              <a:ext cx="1412" cy="1639"/>
            </a:xfrm>
            <a:prstGeom prst="rect">
              <a:avLst/>
            </a:prstGeom>
            <a:solidFill>
              <a:schemeClr val="tx2"/>
            </a:solidFill>
            <a:ln w="3175">
              <a:solidFill>
                <a:schemeClr val="bg1"/>
              </a:solidFill>
              <a:prstDash val="sysDot"/>
              <a:miter lim="800000"/>
              <a:headEnd/>
              <a:tailEnd/>
            </a:ln>
          </p:spPr>
          <p:txBody>
            <a:bodyPr/>
            <a:lstStyle/>
            <a:p>
              <a:endParaRPr lang="de-DE" sz="2400" dirty="0">
                <a:solidFill>
                  <a:srgbClr val="000000"/>
                </a:solidFill>
              </a:endParaRPr>
            </a:p>
          </p:txBody>
        </p:sp>
        <p:sp>
          <p:nvSpPr>
            <p:cNvPr id="1343" name="Freeform 2570"/>
            <p:cNvSpPr>
              <a:spLocks/>
            </p:cNvSpPr>
            <p:nvPr/>
          </p:nvSpPr>
          <p:spPr bwMode="auto">
            <a:xfrm>
              <a:off x="3107331" y="3161139"/>
              <a:ext cx="5645" cy="3277"/>
            </a:xfrm>
            <a:custGeom>
              <a:avLst/>
              <a:gdLst>
                <a:gd name="T0" fmla="*/ 2147483647 w 6"/>
                <a:gd name="T1" fmla="*/ 2147483647 h 4"/>
                <a:gd name="T2" fmla="*/ 2147483647 w 6"/>
                <a:gd name="T3" fmla="*/ 2147483647 h 4"/>
                <a:gd name="T4" fmla="*/ 2147483647 w 6"/>
                <a:gd name="T5" fmla="*/ 2147483647 h 4"/>
                <a:gd name="T6" fmla="*/ 0 w 6"/>
                <a:gd name="T7" fmla="*/ 2147483647 h 4"/>
                <a:gd name="T8" fmla="*/ 0 w 6"/>
                <a:gd name="T9" fmla="*/ 0 h 4"/>
                <a:gd name="T10" fmla="*/ 2147483647 w 6"/>
                <a:gd name="T11" fmla="*/ 0 h 4"/>
                <a:gd name="T12" fmla="*/ 2147483647 w 6"/>
                <a:gd name="T13" fmla="*/ 0 h 4"/>
                <a:gd name="T14" fmla="*/ 2147483647 w 6"/>
                <a:gd name="T15" fmla="*/ 2147483647 h 4"/>
                <a:gd name="T16" fmla="*/ 2147483647 w 6"/>
                <a:gd name="T17" fmla="*/ 2147483647 h 4"/>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6"/>
                <a:gd name="T28" fmla="*/ 0 h 4"/>
                <a:gd name="T29" fmla="*/ 6 w 6"/>
                <a:gd name="T30" fmla="*/ 4 h 4"/>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6" h="4">
                  <a:moveTo>
                    <a:pt x="6" y="4"/>
                  </a:moveTo>
                  <a:lnTo>
                    <a:pt x="4" y="4"/>
                  </a:lnTo>
                  <a:lnTo>
                    <a:pt x="2" y="4"/>
                  </a:lnTo>
                  <a:lnTo>
                    <a:pt x="0" y="2"/>
                  </a:lnTo>
                  <a:lnTo>
                    <a:pt x="0" y="0"/>
                  </a:lnTo>
                  <a:lnTo>
                    <a:pt x="2" y="0"/>
                  </a:lnTo>
                  <a:lnTo>
                    <a:pt x="4" y="0"/>
                  </a:lnTo>
                  <a:lnTo>
                    <a:pt x="6" y="2"/>
                  </a:lnTo>
                  <a:lnTo>
                    <a:pt x="6" y="4"/>
                  </a:lnTo>
                  <a:close/>
                </a:path>
              </a:pathLst>
            </a:custGeom>
            <a:solidFill>
              <a:schemeClr val="tx2"/>
            </a:solidFill>
            <a:ln w="3175">
              <a:solidFill>
                <a:schemeClr val="bg1"/>
              </a:solidFill>
              <a:prstDash val="sysDot"/>
              <a:round/>
              <a:headEnd/>
              <a:tailEnd/>
            </a:ln>
          </p:spPr>
          <p:txBody>
            <a:bodyPr/>
            <a:lstStyle/>
            <a:p>
              <a:endParaRPr lang="de-DE" sz="2400" dirty="0">
                <a:solidFill>
                  <a:srgbClr val="000000"/>
                </a:solidFill>
              </a:endParaRPr>
            </a:p>
          </p:txBody>
        </p:sp>
        <p:sp>
          <p:nvSpPr>
            <p:cNvPr id="1344" name="Freeform 2571"/>
            <p:cNvSpPr>
              <a:spLocks/>
            </p:cNvSpPr>
            <p:nvPr/>
          </p:nvSpPr>
          <p:spPr bwMode="auto">
            <a:xfrm>
              <a:off x="3445983" y="3287306"/>
              <a:ext cx="0" cy="1639"/>
            </a:xfrm>
            <a:custGeom>
              <a:avLst/>
              <a:gdLst>
                <a:gd name="T0" fmla="*/ 2147483647 h 2"/>
                <a:gd name="T1" fmla="*/ 0 h 2"/>
                <a:gd name="T2" fmla="*/ 2147483647 h 2"/>
                <a:gd name="T3" fmla="*/ 0 60000 65536"/>
                <a:gd name="T4" fmla="*/ 0 60000 65536"/>
                <a:gd name="T5" fmla="*/ 0 60000 65536"/>
                <a:gd name="T6" fmla="*/ 0 h 2"/>
                <a:gd name="T7" fmla="*/ 2 h 2"/>
              </a:gdLst>
              <a:ahLst/>
              <a:cxnLst>
                <a:cxn ang="T3">
                  <a:pos x="0" y="T0"/>
                </a:cxn>
                <a:cxn ang="T4">
                  <a:pos x="0" y="T1"/>
                </a:cxn>
                <a:cxn ang="T5">
                  <a:pos x="0" y="T2"/>
                </a:cxn>
              </a:cxnLst>
              <a:rect l="0" t="T6" r="0" b="T7"/>
              <a:pathLst>
                <a:path h="2">
                  <a:moveTo>
                    <a:pt x="0" y="2"/>
                  </a:moveTo>
                  <a:lnTo>
                    <a:pt x="0" y="0"/>
                  </a:lnTo>
                  <a:lnTo>
                    <a:pt x="0" y="2"/>
                  </a:lnTo>
                  <a:close/>
                </a:path>
              </a:pathLst>
            </a:custGeom>
            <a:solidFill>
              <a:schemeClr val="tx2"/>
            </a:solidFill>
            <a:ln w="3175">
              <a:solidFill>
                <a:schemeClr val="bg1"/>
              </a:solidFill>
              <a:prstDash val="sysDot"/>
              <a:round/>
              <a:headEnd/>
              <a:tailEnd/>
            </a:ln>
          </p:spPr>
          <p:txBody>
            <a:bodyPr/>
            <a:lstStyle/>
            <a:p>
              <a:endParaRPr lang="de-DE" sz="2400" dirty="0">
                <a:solidFill>
                  <a:srgbClr val="000000"/>
                </a:solidFill>
              </a:endParaRPr>
            </a:p>
          </p:txBody>
        </p:sp>
        <p:sp>
          <p:nvSpPr>
            <p:cNvPr id="1345" name="Freeform 2572"/>
            <p:cNvSpPr>
              <a:spLocks/>
            </p:cNvSpPr>
            <p:nvPr/>
          </p:nvSpPr>
          <p:spPr bwMode="auto">
            <a:xfrm>
              <a:off x="3400830" y="3382342"/>
              <a:ext cx="0" cy="4917"/>
            </a:xfrm>
            <a:custGeom>
              <a:avLst/>
              <a:gdLst>
                <a:gd name="T0" fmla="*/ 0 w 2"/>
                <a:gd name="T1" fmla="*/ 2147483647 h 6"/>
                <a:gd name="T2" fmla="*/ 0 w 2"/>
                <a:gd name="T3" fmla="*/ 2147483647 h 6"/>
                <a:gd name="T4" fmla="*/ 0 w 2"/>
                <a:gd name="T5" fmla="*/ 2147483647 h 6"/>
                <a:gd name="T6" fmla="*/ 0 w 2"/>
                <a:gd name="T7" fmla="*/ 0 h 6"/>
                <a:gd name="T8" fmla="*/ 0 w 2"/>
                <a:gd name="T9" fmla="*/ 2147483647 h 6"/>
                <a:gd name="T10" fmla="*/ 0 w 2"/>
                <a:gd name="T11" fmla="*/ 2147483647 h 6"/>
                <a:gd name="T12" fmla="*/ 0 60000 65536"/>
                <a:gd name="T13" fmla="*/ 0 60000 65536"/>
                <a:gd name="T14" fmla="*/ 0 60000 65536"/>
                <a:gd name="T15" fmla="*/ 0 60000 65536"/>
                <a:gd name="T16" fmla="*/ 0 60000 65536"/>
                <a:gd name="T17" fmla="*/ 0 60000 65536"/>
                <a:gd name="T18" fmla="*/ 0 w 2"/>
                <a:gd name="T19" fmla="*/ 0 h 6"/>
                <a:gd name="T20" fmla="*/ 0 w 2"/>
                <a:gd name="T21" fmla="*/ 6 h 6"/>
              </a:gdLst>
              <a:ahLst/>
              <a:cxnLst>
                <a:cxn ang="T12">
                  <a:pos x="T0" y="T1"/>
                </a:cxn>
                <a:cxn ang="T13">
                  <a:pos x="T2" y="T3"/>
                </a:cxn>
                <a:cxn ang="T14">
                  <a:pos x="T4" y="T5"/>
                </a:cxn>
                <a:cxn ang="T15">
                  <a:pos x="T6" y="T7"/>
                </a:cxn>
                <a:cxn ang="T16">
                  <a:pos x="T8" y="T9"/>
                </a:cxn>
                <a:cxn ang="T17">
                  <a:pos x="T10" y="T11"/>
                </a:cxn>
              </a:cxnLst>
              <a:rect l="T18" t="T19" r="T20" b="T21"/>
              <a:pathLst>
                <a:path w="2" h="6">
                  <a:moveTo>
                    <a:pt x="0" y="6"/>
                  </a:moveTo>
                  <a:lnTo>
                    <a:pt x="0" y="4"/>
                  </a:lnTo>
                  <a:lnTo>
                    <a:pt x="0" y="2"/>
                  </a:lnTo>
                  <a:lnTo>
                    <a:pt x="2" y="0"/>
                  </a:lnTo>
                  <a:lnTo>
                    <a:pt x="2" y="2"/>
                  </a:lnTo>
                  <a:lnTo>
                    <a:pt x="0" y="6"/>
                  </a:lnTo>
                  <a:close/>
                </a:path>
              </a:pathLst>
            </a:custGeom>
            <a:solidFill>
              <a:schemeClr val="tx2"/>
            </a:solidFill>
            <a:ln w="3175">
              <a:solidFill>
                <a:schemeClr val="bg1"/>
              </a:solidFill>
              <a:prstDash val="sysDot"/>
              <a:round/>
              <a:headEnd/>
              <a:tailEnd/>
            </a:ln>
          </p:spPr>
          <p:txBody>
            <a:bodyPr/>
            <a:lstStyle/>
            <a:p>
              <a:endParaRPr lang="de-DE" sz="2400" dirty="0">
                <a:solidFill>
                  <a:srgbClr val="000000"/>
                </a:solidFill>
              </a:endParaRPr>
            </a:p>
          </p:txBody>
        </p:sp>
        <p:sp>
          <p:nvSpPr>
            <p:cNvPr id="1346" name="Freeform 2573"/>
            <p:cNvSpPr>
              <a:spLocks/>
            </p:cNvSpPr>
            <p:nvPr/>
          </p:nvSpPr>
          <p:spPr bwMode="auto">
            <a:xfrm>
              <a:off x="3368376" y="3429859"/>
              <a:ext cx="2822" cy="6555"/>
            </a:xfrm>
            <a:custGeom>
              <a:avLst/>
              <a:gdLst>
                <a:gd name="T0" fmla="*/ 0 w 4"/>
                <a:gd name="T1" fmla="*/ 2147483647 h 6"/>
                <a:gd name="T2" fmla="*/ 0 w 4"/>
                <a:gd name="T3" fmla="*/ 2147483647 h 6"/>
                <a:gd name="T4" fmla="*/ 2147483647 w 4"/>
                <a:gd name="T5" fmla="*/ 2147483647 h 6"/>
                <a:gd name="T6" fmla="*/ 2147483647 w 4"/>
                <a:gd name="T7" fmla="*/ 0 h 6"/>
                <a:gd name="T8" fmla="*/ 2147483647 w 4"/>
                <a:gd name="T9" fmla="*/ 2147483647 h 6"/>
                <a:gd name="T10" fmla="*/ 2147483647 w 4"/>
                <a:gd name="T11" fmla="*/ 2147483647 h 6"/>
                <a:gd name="T12" fmla="*/ 2147483647 w 4"/>
                <a:gd name="T13" fmla="*/ 2147483647 h 6"/>
                <a:gd name="T14" fmla="*/ 2147483647 w 4"/>
                <a:gd name="T15" fmla="*/ 2147483647 h 6"/>
                <a:gd name="T16" fmla="*/ 0 w 4"/>
                <a:gd name="T17" fmla="*/ 2147483647 h 6"/>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4"/>
                <a:gd name="T28" fmla="*/ 0 h 6"/>
                <a:gd name="T29" fmla="*/ 4 w 4"/>
                <a:gd name="T30" fmla="*/ 6 h 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4" h="6">
                  <a:moveTo>
                    <a:pt x="0" y="6"/>
                  </a:moveTo>
                  <a:lnTo>
                    <a:pt x="0" y="4"/>
                  </a:lnTo>
                  <a:lnTo>
                    <a:pt x="2" y="2"/>
                  </a:lnTo>
                  <a:lnTo>
                    <a:pt x="2" y="0"/>
                  </a:lnTo>
                  <a:lnTo>
                    <a:pt x="2" y="2"/>
                  </a:lnTo>
                  <a:lnTo>
                    <a:pt x="4" y="2"/>
                  </a:lnTo>
                  <a:lnTo>
                    <a:pt x="4" y="4"/>
                  </a:lnTo>
                  <a:lnTo>
                    <a:pt x="2" y="4"/>
                  </a:lnTo>
                  <a:lnTo>
                    <a:pt x="0" y="6"/>
                  </a:lnTo>
                  <a:close/>
                </a:path>
              </a:pathLst>
            </a:custGeom>
            <a:solidFill>
              <a:schemeClr val="tx2"/>
            </a:solidFill>
            <a:ln w="3175">
              <a:solidFill>
                <a:schemeClr val="bg1"/>
              </a:solidFill>
              <a:prstDash val="sysDot"/>
              <a:round/>
              <a:headEnd/>
              <a:tailEnd/>
            </a:ln>
          </p:spPr>
          <p:txBody>
            <a:bodyPr/>
            <a:lstStyle/>
            <a:p>
              <a:endParaRPr lang="de-DE" sz="2400" dirty="0">
                <a:solidFill>
                  <a:srgbClr val="000000"/>
                </a:solidFill>
              </a:endParaRPr>
            </a:p>
          </p:txBody>
        </p:sp>
        <p:sp>
          <p:nvSpPr>
            <p:cNvPr id="1347" name="Freeform 2574"/>
            <p:cNvSpPr>
              <a:spLocks/>
            </p:cNvSpPr>
            <p:nvPr/>
          </p:nvSpPr>
          <p:spPr bwMode="auto">
            <a:xfrm>
              <a:off x="3362732" y="3442969"/>
              <a:ext cx="2822" cy="4917"/>
            </a:xfrm>
            <a:custGeom>
              <a:avLst/>
              <a:gdLst>
                <a:gd name="T0" fmla="*/ 2147483647 w 4"/>
                <a:gd name="T1" fmla="*/ 2147483647 h 6"/>
                <a:gd name="T2" fmla="*/ 2147483647 w 4"/>
                <a:gd name="T3" fmla="*/ 2147483647 h 6"/>
                <a:gd name="T4" fmla="*/ 0 w 4"/>
                <a:gd name="T5" fmla="*/ 2147483647 h 6"/>
                <a:gd name="T6" fmla="*/ 0 w 4"/>
                <a:gd name="T7" fmla="*/ 2147483647 h 6"/>
                <a:gd name="T8" fmla="*/ 0 w 4"/>
                <a:gd name="T9" fmla="*/ 0 h 6"/>
                <a:gd name="T10" fmla="*/ 2147483647 w 4"/>
                <a:gd name="T11" fmla="*/ 0 h 6"/>
                <a:gd name="T12" fmla="*/ 2147483647 w 4"/>
                <a:gd name="T13" fmla="*/ 2147483647 h 6"/>
                <a:gd name="T14" fmla="*/ 2147483647 w 4"/>
                <a:gd name="T15" fmla="*/ 2147483647 h 6"/>
                <a:gd name="T16" fmla="*/ 2147483647 w 4"/>
                <a:gd name="T17" fmla="*/ 2147483647 h 6"/>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4"/>
                <a:gd name="T28" fmla="*/ 0 h 6"/>
                <a:gd name="T29" fmla="*/ 4 w 4"/>
                <a:gd name="T30" fmla="*/ 6 h 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4" h="6">
                  <a:moveTo>
                    <a:pt x="2" y="6"/>
                  </a:moveTo>
                  <a:lnTo>
                    <a:pt x="2" y="4"/>
                  </a:lnTo>
                  <a:lnTo>
                    <a:pt x="0" y="4"/>
                  </a:lnTo>
                  <a:lnTo>
                    <a:pt x="0" y="2"/>
                  </a:lnTo>
                  <a:lnTo>
                    <a:pt x="0" y="0"/>
                  </a:lnTo>
                  <a:lnTo>
                    <a:pt x="2" y="0"/>
                  </a:lnTo>
                  <a:lnTo>
                    <a:pt x="4" y="2"/>
                  </a:lnTo>
                  <a:lnTo>
                    <a:pt x="4" y="4"/>
                  </a:lnTo>
                  <a:lnTo>
                    <a:pt x="2" y="6"/>
                  </a:lnTo>
                  <a:close/>
                </a:path>
              </a:pathLst>
            </a:custGeom>
            <a:solidFill>
              <a:schemeClr val="tx2"/>
            </a:solidFill>
            <a:ln w="3175">
              <a:solidFill>
                <a:schemeClr val="bg1"/>
              </a:solidFill>
              <a:prstDash val="sysDot"/>
              <a:round/>
              <a:headEnd/>
              <a:tailEnd/>
            </a:ln>
          </p:spPr>
          <p:txBody>
            <a:bodyPr/>
            <a:lstStyle/>
            <a:p>
              <a:endParaRPr lang="de-DE" sz="2400" dirty="0">
                <a:solidFill>
                  <a:srgbClr val="000000"/>
                </a:solidFill>
              </a:endParaRPr>
            </a:p>
          </p:txBody>
        </p:sp>
        <p:sp>
          <p:nvSpPr>
            <p:cNvPr id="1348" name="Freeform 2575"/>
            <p:cNvSpPr>
              <a:spLocks/>
            </p:cNvSpPr>
            <p:nvPr/>
          </p:nvSpPr>
          <p:spPr bwMode="auto">
            <a:xfrm>
              <a:off x="3088989" y="3128366"/>
              <a:ext cx="18344" cy="24579"/>
            </a:xfrm>
            <a:custGeom>
              <a:avLst/>
              <a:gdLst>
                <a:gd name="T0" fmla="*/ 2147483647 w 18"/>
                <a:gd name="T1" fmla="*/ 2147483647 h 24"/>
                <a:gd name="T2" fmla="*/ 0 w 18"/>
                <a:gd name="T3" fmla="*/ 2147483647 h 24"/>
                <a:gd name="T4" fmla="*/ 0 w 18"/>
                <a:gd name="T5" fmla="*/ 2147483647 h 24"/>
                <a:gd name="T6" fmla="*/ 2147483647 w 18"/>
                <a:gd name="T7" fmla="*/ 2147483647 h 24"/>
                <a:gd name="T8" fmla="*/ 2147483647 w 18"/>
                <a:gd name="T9" fmla="*/ 2147483647 h 24"/>
                <a:gd name="T10" fmla="*/ 2147483647 w 18"/>
                <a:gd name="T11" fmla="*/ 2147483647 h 24"/>
                <a:gd name="T12" fmla="*/ 2147483647 w 18"/>
                <a:gd name="T13" fmla="*/ 2147483647 h 24"/>
                <a:gd name="T14" fmla="*/ 2147483647 w 18"/>
                <a:gd name="T15" fmla="*/ 2147483647 h 24"/>
                <a:gd name="T16" fmla="*/ 2147483647 w 18"/>
                <a:gd name="T17" fmla="*/ 2147483647 h 24"/>
                <a:gd name="T18" fmla="*/ 2147483647 w 18"/>
                <a:gd name="T19" fmla="*/ 2147483647 h 24"/>
                <a:gd name="T20" fmla="*/ 2147483647 w 18"/>
                <a:gd name="T21" fmla="*/ 2147483647 h 24"/>
                <a:gd name="T22" fmla="*/ 2147483647 w 18"/>
                <a:gd name="T23" fmla="*/ 2147483647 h 24"/>
                <a:gd name="T24" fmla="*/ 2147483647 w 18"/>
                <a:gd name="T25" fmla="*/ 2147483647 h 24"/>
                <a:gd name="T26" fmla="*/ 2147483647 w 18"/>
                <a:gd name="T27" fmla="*/ 2147483647 h 24"/>
                <a:gd name="T28" fmla="*/ 2147483647 w 18"/>
                <a:gd name="T29" fmla="*/ 2147483647 h 24"/>
                <a:gd name="T30" fmla="*/ 2147483647 w 18"/>
                <a:gd name="T31" fmla="*/ 0 h 24"/>
                <a:gd name="T32" fmla="*/ 2147483647 w 18"/>
                <a:gd name="T33" fmla="*/ 0 h 24"/>
                <a:gd name="T34" fmla="*/ 2147483647 w 18"/>
                <a:gd name="T35" fmla="*/ 0 h 24"/>
                <a:gd name="T36" fmla="*/ 2147483647 w 18"/>
                <a:gd name="T37" fmla="*/ 0 h 24"/>
                <a:gd name="T38" fmla="*/ 2147483647 w 18"/>
                <a:gd name="T39" fmla="*/ 2147483647 h 24"/>
                <a:gd name="T40" fmla="*/ 2147483647 w 18"/>
                <a:gd name="T41" fmla="*/ 2147483647 h 24"/>
                <a:gd name="T42" fmla="*/ 2147483647 w 18"/>
                <a:gd name="T43" fmla="*/ 2147483647 h 24"/>
                <a:gd name="T44" fmla="*/ 2147483647 w 18"/>
                <a:gd name="T45" fmla="*/ 2147483647 h 24"/>
                <a:gd name="T46" fmla="*/ 2147483647 w 18"/>
                <a:gd name="T47" fmla="*/ 2147483647 h 24"/>
                <a:gd name="T48" fmla="*/ 2147483647 w 18"/>
                <a:gd name="T49" fmla="*/ 2147483647 h 24"/>
                <a:gd name="T50" fmla="*/ 2147483647 w 18"/>
                <a:gd name="T51" fmla="*/ 2147483647 h 24"/>
                <a:gd name="T52" fmla="*/ 2147483647 w 18"/>
                <a:gd name="T53" fmla="*/ 2147483647 h 24"/>
                <a:gd name="T54" fmla="*/ 2147483647 w 18"/>
                <a:gd name="T55" fmla="*/ 2147483647 h 24"/>
                <a:gd name="T56" fmla="*/ 2147483647 w 18"/>
                <a:gd name="T57" fmla="*/ 2147483647 h 24"/>
                <a:gd name="T58" fmla="*/ 2147483647 w 18"/>
                <a:gd name="T59" fmla="*/ 2147483647 h 24"/>
                <a:gd name="T60" fmla="*/ 2147483647 w 18"/>
                <a:gd name="T61" fmla="*/ 2147483647 h 24"/>
                <a:gd name="T62" fmla="*/ 2147483647 w 18"/>
                <a:gd name="T63" fmla="*/ 2147483647 h 24"/>
                <a:gd name="T64" fmla="*/ 2147483647 w 18"/>
                <a:gd name="T65" fmla="*/ 2147483647 h 24"/>
                <a:gd name="T66" fmla="*/ 2147483647 w 18"/>
                <a:gd name="T67" fmla="*/ 2147483647 h 24"/>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w 18"/>
                <a:gd name="T103" fmla="*/ 0 h 24"/>
                <a:gd name="T104" fmla="*/ 18 w 18"/>
                <a:gd name="T105" fmla="*/ 24 h 24"/>
              </a:gdLst>
              <a:ahLst/>
              <a:cxnLst>
                <a:cxn ang="T68">
                  <a:pos x="T0" y="T1"/>
                </a:cxn>
                <a:cxn ang="T69">
                  <a:pos x="T2" y="T3"/>
                </a:cxn>
                <a:cxn ang="T70">
                  <a:pos x="T4" y="T5"/>
                </a:cxn>
                <a:cxn ang="T71">
                  <a:pos x="T6" y="T7"/>
                </a:cxn>
                <a:cxn ang="T72">
                  <a:pos x="T8" y="T9"/>
                </a:cxn>
                <a:cxn ang="T73">
                  <a:pos x="T10" y="T11"/>
                </a:cxn>
                <a:cxn ang="T74">
                  <a:pos x="T12" y="T13"/>
                </a:cxn>
                <a:cxn ang="T75">
                  <a:pos x="T14" y="T15"/>
                </a:cxn>
                <a:cxn ang="T76">
                  <a:pos x="T16" y="T17"/>
                </a:cxn>
                <a:cxn ang="T77">
                  <a:pos x="T18" y="T19"/>
                </a:cxn>
                <a:cxn ang="T78">
                  <a:pos x="T20" y="T21"/>
                </a:cxn>
                <a:cxn ang="T79">
                  <a:pos x="T22" y="T23"/>
                </a:cxn>
                <a:cxn ang="T80">
                  <a:pos x="T24" y="T25"/>
                </a:cxn>
                <a:cxn ang="T81">
                  <a:pos x="T26" y="T27"/>
                </a:cxn>
                <a:cxn ang="T82">
                  <a:pos x="T28" y="T29"/>
                </a:cxn>
                <a:cxn ang="T83">
                  <a:pos x="T30" y="T31"/>
                </a:cxn>
                <a:cxn ang="T84">
                  <a:pos x="T32" y="T33"/>
                </a:cxn>
                <a:cxn ang="T85">
                  <a:pos x="T34" y="T35"/>
                </a:cxn>
                <a:cxn ang="T86">
                  <a:pos x="T36" y="T37"/>
                </a:cxn>
                <a:cxn ang="T87">
                  <a:pos x="T38" y="T39"/>
                </a:cxn>
                <a:cxn ang="T88">
                  <a:pos x="T40" y="T41"/>
                </a:cxn>
                <a:cxn ang="T89">
                  <a:pos x="T42" y="T43"/>
                </a:cxn>
                <a:cxn ang="T90">
                  <a:pos x="T44" y="T45"/>
                </a:cxn>
                <a:cxn ang="T91">
                  <a:pos x="T46" y="T47"/>
                </a:cxn>
                <a:cxn ang="T92">
                  <a:pos x="T48" y="T49"/>
                </a:cxn>
                <a:cxn ang="T93">
                  <a:pos x="T50" y="T51"/>
                </a:cxn>
                <a:cxn ang="T94">
                  <a:pos x="T52" y="T53"/>
                </a:cxn>
                <a:cxn ang="T95">
                  <a:pos x="T54" y="T55"/>
                </a:cxn>
                <a:cxn ang="T96">
                  <a:pos x="T56" y="T57"/>
                </a:cxn>
                <a:cxn ang="T97">
                  <a:pos x="T58" y="T59"/>
                </a:cxn>
                <a:cxn ang="T98">
                  <a:pos x="T60" y="T61"/>
                </a:cxn>
                <a:cxn ang="T99">
                  <a:pos x="T62" y="T63"/>
                </a:cxn>
                <a:cxn ang="T100">
                  <a:pos x="T64" y="T65"/>
                </a:cxn>
                <a:cxn ang="T101">
                  <a:pos x="T66" y="T67"/>
                </a:cxn>
              </a:cxnLst>
              <a:rect l="T102" t="T103" r="T104" b="T105"/>
              <a:pathLst>
                <a:path w="18" h="24">
                  <a:moveTo>
                    <a:pt x="2" y="24"/>
                  </a:moveTo>
                  <a:lnTo>
                    <a:pt x="0" y="24"/>
                  </a:lnTo>
                  <a:lnTo>
                    <a:pt x="0" y="22"/>
                  </a:lnTo>
                  <a:lnTo>
                    <a:pt x="2" y="20"/>
                  </a:lnTo>
                  <a:lnTo>
                    <a:pt x="2" y="18"/>
                  </a:lnTo>
                  <a:lnTo>
                    <a:pt x="2" y="16"/>
                  </a:lnTo>
                  <a:lnTo>
                    <a:pt x="4" y="16"/>
                  </a:lnTo>
                  <a:lnTo>
                    <a:pt x="6" y="16"/>
                  </a:lnTo>
                  <a:lnTo>
                    <a:pt x="6" y="14"/>
                  </a:lnTo>
                  <a:lnTo>
                    <a:pt x="6" y="12"/>
                  </a:lnTo>
                  <a:lnTo>
                    <a:pt x="6" y="10"/>
                  </a:lnTo>
                  <a:lnTo>
                    <a:pt x="6" y="8"/>
                  </a:lnTo>
                  <a:lnTo>
                    <a:pt x="8" y="6"/>
                  </a:lnTo>
                  <a:lnTo>
                    <a:pt x="10" y="4"/>
                  </a:lnTo>
                  <a:lnTo>
                    <a:pt x="10" y="2"/>
                  </a:lnTo>
                  <a:lnTo>
                    <a:pt x="12" y="0"/>
                  </a:lnTo>
                  <a:lnTo>
                    <a:pt x="14" y="0"/>
                  </a:lnTo>
                  <a:lnTo>
                    <a:pt x="16" y="0"/>
                  </a:lnTo>
                  <a:lnTo>
                    <a:pt x="18" y="0"/>
                  </a:lnTo>
                  <a:lnTo>
                    <a:pt x="18" y="4"/>
                  </a:lnTo>
                  <a:lnTo>
                    <a:pt x="16" y="6"/>
                  </a:lnTo>
                  <a:lnTo>
                    <a:pt x="16" y="8"/>
                  </a:lnTo>
                  <a:lnTo>
                    <a:pt x="16" y="10"/>
                  </a:lnTo>
                  <a:lnTo>
                    <a:pt x="16" y="12"/>
                  </a:lnTo>
                  <a:lnTo>
                    <a:pt x="14" y="12"/>
                  </a:lnTo>
                  <a:lnTo>
                    <a:pt x="14" y="14"/>
                  </a:lnTo>
                  <a:lnTo>
                    <a:pt x="12" y="14"/>
                  </a:lnTo>
                  <a:lnTo>
                    <a:pt x="12" y="16"/>
                  </a:lnTo>
                  <a:lnTo>
                    <a:pt x="10" y="18"/>
                  </a:lnTo>
                  <a:lnTo>
                    <a:pt x="8" y="18"/>
                  </a:lnTo>
                  <a:lnTo>
                    <a:pt x="6" y="20"/>
                  </a:lnTo>
                  <a:lnTo>
                    <a:pt x="6" y="22"/>
                  </a:lnTo>
                  <a:lnTo>
                    <a:pt x="4" y="22"/>
                  </a:lnTo>
                  <a:lnTo>
                    <a:pt x="2" y="24"/>
                  </a:lnTo>
                  <a:close/>
                </a:path>
              </a:pathLst>
            </a:custGeom>
            <a:solidFill>
              <a:schemeClr val="tx2"/>
            </a:solidFill>
            <a:ln w="3175">
              <a:solidFill>
                <a:schemeClr val="bg1"/>
              </a:solidFill>
              <a:prstDash val="sysDot"/>
              <a:round/>
              <a:headEnd/>
              <a:tailEnd/>
            </a:ln>
          </p:spPr>
          <p:txBody>
            <a:bodyPr/>
            <a:lstStyle/>
            <a:p>
              <a:endParaRPr lang="de-DE" sz="2400" dirty="0">
                <a:solidFill>
                  <a:srgbClr val="000000"/>
                </a:solidFill>
              </a:endParaRPr>
            </a:p>
          </p:txBody>
        </p:sp>
        <p:sp>
          <p:nvSpPr>
            <p:cNvPr id="1349" name="Freeform 2576"/>
            <p:cNvSpPr>
              <a:spLocks/>
            </p:cNvSpPr>
            <p:nvPr/>
          </p:nvSpPr>
          <p:spPr bwMode="auto">
            <a:xfrm>
              <a:off x="3122854" y="3098872"/>
              <a:ext cx="5645" cy="8193"/>
            </a:xfrm>
            <a:custGeom>
              <a:avLst/>
              <a:gdLst>
                <a:gd name="T0" fmla="*/ 2147483647 w 6"/>
                <a:gd name="T1" fmla="*/ 2147483647 h 8"/>
                <a:gd name="T2" fmla="*/ 0 w 6"/>
                <a:gd name="T3" fmla="*/ 2147483647 h 8"/>
                <a:gd name="T4" fmla="*/ 0 w 6"/>
                <a:gd name="T5" fmla="*/ 2147483647 h 8"/>
                <a:gd name="T6" fmla="*/ 0 w 6"/>
                <a:gd name="T7" fmla="*/ 2147483647 h 8"/>
                <a:gd name="T8" fmla="*/ 2147483647 w 6"/>
                <a:gd name="T9" fmla="*/ 2147483647 h 8"/>
                <a:gd name="T10" fmla="*/ 2147483647 w 6"/>
                <a:gd name="T11" fmla="*/ 0 h 8"/>
                <a:gd name="T12" fmla="*/ 2147483647 w 6"/>
                <a:gd name="T13" fmla="*/ 2147483647 h 8"/>
                <a:gd name="T14" fmla="*/ 2147483647 w 6"/>
                <a:gd name="T15" fmla="*/ 2147483647 h 8"/>
                <a:gd name="T16" fmla="*/ 2147483647 w 6"/>
                <a:gd name="T17" fmla="*/ 2147483647 h 8"/>
                <a:gd name="T18" fmla="*/ 2147483647 w 6"/>
                <a:gd name="T19" fmla="*/ 2147483647 h 8"/>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6"/>
                <a:gd name="T31" fmla="*/ 0 h 8"/>
                <a:gd name="T32" fmla="*/ 6 w 6"/>
                <a:gd name="T33" fmla="*/ 8 h 8"/>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6" h="8">
                  <a:moveTo>
                    <a:pt x="2" y="8"/>
                  </a:moveTo>
                  <a:lnTo>
                    <a:pt x="0" y="8"/>
                  </a:lnTo>
                  <a:lnTo>
                    <a:pt x="0" y="6"/>
                  </a:lnTo>
                  <a:lnTo>
                    <a:pt x="0" y="4"/>
                  </a:lnTo>
                  <a:lnTo>
                    <a:pt x="2" y="2"/>
                  </a:lnTo>
                  <a:lnTo>
                    <a:pt x="6" y="0"/>
                  </a:lnTo>
                  <a:lnTo>
                    <a:pt x="6" y="2"/>
                  </a:lnTo>
                  <a:lnTo>
                    <a:pt x="6" y="4"/>
                  </a:lnTo>
                  <a:lnTo>
                    <a:pt x="4" y="6"/>
                  </a:lnTo>
                  <a:lnTo>
                    <a:pt x="2" y="8"/>
                  </a:lnTo>
                  <a:close/>
                </a:path>
              </a:pathLst>
            </a:custGeom>
            <a:solidFill>
              <a:schemeClr val="tx2"/>
            </a:solidFill>
            <a:ln w="3175">
              <a:solidFill>
                <a:schemeClr val="bg1"/>
              </a:solidFill>
              <a:prstDash val="sysDot"/>
              <a:round/>
              <a:headEnd/>
              <a:tailEnd/>
            </a:ln>
          </p:spPr>
          <p:txBody>
            <a:bodyPr/>
            <a:lstStyle/>
            <a:p>
              <a:endParaRPr lang="de-DE" sz="2400" dirty="0">
                <a:solidFill>
                  <a:srgbClr val="000000"/>
                </a:solidFill>
              </a:endParaRPr>
            </a:p>
          </p:txBody>
        </p:sp>
        <p:sp>
          <p:nvSpPr>
            <p:cNvPr id="1350" name="Freeform 2577"/>
            <p:cNvSpPr>
              <a:spLocks/>
            </p:cNvSpPr>
            <p:nvPr/>
          </p:nvSpPr>
          <p:spPr bwMode="auto">
            <a:xfrm>
              <a:off x="3118620" y="3100510"/>
              <a:ext cx="4234" cy="11470"/>
            </a:xfrm>
            <a:custGeom>
              <a:avLst/>
              <a:gdLst>
                <a:gd name="T0" fmla="*/ 2147483647 w 4"/>
                <a:gd name="T1" fmla="*/ 2147483647 h 10"/>
                <a:gd name="T2" fmla="*/ 0 w 4"/>
                <a:gd name="T3" fmla="*/ 2147483647 h 10"/>
                <a:gd name="T4" fmla="*/ 0 w 4"/>
                <a:gd name="T5" fmla="*/ 2147483647 h 10"/>
                <a:gd name="T6" fmla="*/ 0 w 4"/>
                <a:gd name="T7" fmla="*/ 2147483647 h 10"/>
                <a:gd name="T8" fmla="*/ 2147483647 w 4"/>
                <a:gd name="T9" fmla="*/ 2147483647 h 10"/>
                <a:gd name="T10" fmla="*/ 2147483647 w 4"/>
                <a:gd name="T11" fmla="*/ 2147483647 h 10"/>
                <a:gd name="T12" fmla="*/ 2147483647 w 4"/>
                <a:gd name="T13" fmla="*/ 0 h 10"/>
                <a:gd name="T14" fmla="*/ 2147483647 w 4"/>
                <a:gd name="T15" fmla="*/ 0 h 10"/>
                <a:gd name="T16" fmla="*/ 2147483647 w 4"/>
                <a:gd name="T17" fmla="*/ 2147483647 h 10"/>
                <a:gd name="T18" fmla="*/ 2147483647 w 4"/>
                <a:gd name="T19" fmla="*/ 2147483647 h 10"/>
                <a:gd name="T20" fmla="*/ 2147483647 w 4"/>
                <a:gd name="T21" fmla="*/ 2147483647 h 10"/>
                <a:gd name="T22" fmla="*/ 2147483647 w 4"/>
                <a:gd name="T23" fmla="*/ 2147483647 h 10"/>
                <a:gd name="T24" fmla="*/ 2147483647 w 4"/>
                <a:gd name="T25" fmla="*/ 2147483647 h 10"/>
                <a:gd name="T26" fmla="*/ 2147483647 w 4"/>
                <a:gd name="T27" fmla="*/ 2147483647 h 10"/>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4"/>
                <a:gd name="T43" fmla="*/ 0 h 10"/>
                <a:gd name="T44" fmla="*/ 4 w 4"/>
                <a:gd name="T45" fmla="*/ 10 h 10"/>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4" h="10">
                  <a:moveTo>
                    <a:pt x="2" y="10"/>
                  </a:moveTo>
                  <a:lnTo>
                    <a:pt x="0" y="10"/>
                  </a:lnTo>
                  <a:lnTo>
                    <a:pt x="0" y="8"/>
                  </a:lnTo>
                  <a:lnTo>
                    <a:pt x="0" y="6"/>
                  </a:lnTo>
                  <a:lnTo>
                    <a:pt x="2" y="4"/>
                  </a:lnTo>
                  <a:lnTo>
                    <a:pt x="2" y="2"/>
                  </a:lnTo>
                  <a:lnTo>
                    <a:pt x="2" y="0"/>
                  </a:lnTo>
                  <a:lnTo>
                    <a:pt x="4" y="0"/>
                  </a:lnTo>
                  <a:lnTo>
                    <a:pt x="4" y="2"/>
                  </a:lnTo>
                  <a:lnTo>
                    <a:pt x="4" y="4"/>
                  </a:lnTo>
                  <a:lnTo>
                    <a:pt x="4" y="6"/>
                  </a:lnTo>
                  <a:lnTo>
                    <a:pt x="4" y="8"/>
                  </a:lnTo>
                  <a:lnTo>
                    <a:pt x="2" y="8"/>
                  </a:lnTo>
                  <a:lnTo>
                    <a:pt x="2" y="10"/>
                  </a:lnTo>
                  <a:close/>
                </a:path>
              </a:pathLst>
            </a:custGeom>
            <a:solidFill>
              <a:schemeClr val="tx2"/>
            </a:solidFill>
            <a:ln w="3175">
              <a:solidFill>
                <a:schemeClr val="bg1"/>
              </a:solidFill>
              <a:prstDash val="sysDot"/>
              <a:round/>
              <a:headEnd/>
              <a:tailEnd/>
            </a:ln>
          </p:spPr>
          <p:txBody>
            <a:bodyPr/>
            <a:lstStyle/>
            <a:p>
              <a:endParaRPr lang="de-DE" sz="2400" dirty="0">
                <a:solidFill>
                  <a:srgbClr val="000000"/>
                </a:solidFill>
              </a:endParaRPr>
            </a:p>
          </p:txBody>
        </p:sp>
        <p:sp>
          <p:nvSpPr>
            <p:cNvPr id="1351" name="Rectangle 2578"/>
            <p:cNvSpPr>
              <a:spLocks noChangeArrowheads="1"/>
            </p:cNvSpPr>
            <p:nvPr/>
          </p:nvSpPr>
          <p:spPr bwMode="auto">
            <a:xfrm>
              <a:off x="3118620" y="3062826"/>
              <a:ext cx="1412" cy="1639"/>
            </a:xfrm>
            <a:prstGeom prst="rect">
              <a:avLst/>
            </a:prstGeom>
            <a:solidFill>
              <a:schemeClr val="tx2"/>
            </a:solidFill>
            <a:ln w="3175">
              <a:solidFill>
                <a:schemeClr val="bg1"/>
              </a:solidFill>
              <a:prstDash val="sysDot"/>
              <a:miter lim="800000"/>
              <a:headEnd/>
              <a:tailEnd/>
            </a:ln>
          </p:spPr>
          <p:txBody>
            <a:bodyPr/>
            <a:lstStyle/>
            <a:p>
              <a:endParaRPr lang="de-DE" sz="2400" dirty="0">
                <a:solidFill>
                  <a:srgbClr val="000000"/>
                </a:solidFill>
              </a:endParaRPr>
            </a:p>
          </p:txBody>
        </p:sp>
        <p:sp>
          <p:nvSpPr>
            <p:cNvPr id="1352" name="Freeform 2579"/>
            <p:cNvSpPr>
              <a:spLocks/>
            </p:cNvSpPr>
            <p:nvPr/>
          </p:nvSpPr>
          <p:spPr bwMode="auto">
            <a:xfrm>
              <a:off x="3118620" y="3064464"/>
              <a:ext cx="4234" cy="4917"/>
            </a:xfrm>
            <a:custGeom>
              <a:avLst/>
              <a:gdLst>
                <a:gd name="T0" fmla="*/ 2147483647 w 4"/>
                <a:gd name="T1" fmla="*/ 2147483647 h 6"/>
                <a:gd name="T2" fmla="*/ 0 w 4"/>
                <a:gd name="T3" fmla="*/ 2147483647 h 6"/>
                <a:gd name="T4" fmla="*/ 0 w 4"/>
                <a:gd name="T5" fmla="*/ 2147483647 h 6"/>
                <a:gd name="T6" fmla="*/ 2147483647 w 4"/>
                <a:gd name="T7" fmla="*/ 0 h 6"/>
                <a:gd name="T8" fmla="*/ 2147483647 w 4"/>
                <a:gd name="T9" fmla="*/ 0 h 6"/>
                <a:gd name="T10" fmla="*/ 2147483647 w 4"/>
                <a:gd name="T11" fmla="*/ 2147483647 h 6"/>
                <a:gd name="T12" fmla="*/ 2147483647 w 4"/>
                <a:gd name="T13" fmla="*/ 2147483647 h 6"/>
                <a:gd name="T14" fmla="*/ 2147483647 w 4"/>
                <a:gd name="T15" fmla="*/ 2147483647 h 6"/>
                <a:gd name="T16" fmla="*/ 2147483647 w 4"/>
                <a:gd name="T17" fmla="*/ 2147483647 h 6"/>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4"/>
                <a:gd name="T28" fmla="*/ 0 h 6"/>
                <a:gd name="T29" fmla="*/ 4 w 4"/>
                <a:gd name="T30" fmla="*/ 6 h 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4" h="6">
                  <a:moveTo>
                    <a:pt x="2" y="6"/>
                  </a:moveTo>
                  <a:lnTo>
                    <a:pt x="0" y="4"/>
                  </a:lnTo>
                  <a:lnTo>
                    <a:pt x="0" y="2"/>
                  </a:lnTo>
                  <a:lnTo>
                    <a:pt x="2" y="0"/>
                  </a:lnTo>
                  <a:lnTo>
                    <a:pt x="4" y="0"/>
                  </a:lnTo>
                  <a:lnTo>
                    <a:pt x="4" y="2"/>
                  </a:lnTo>
                  <a:lnTo>
                    <a:pt x="4" y="4"/>
                  </a:lnTo>
                  <a:lnTo>
                    <a:pt x="4" y="6"/>
                  </a:lnTo>
                  <a:lnTo>
                    <a:pt x="2" y="6"/>
                  </a:lnTo>
                  <a:close/>
                </a:path>
              </a:pathLst>
            </a:custGeom>
            <a:solidFill>
              <a:schemeClr val="tx2"/>
            </a:solidFill>
            <a:ln w="3175">
              <a:solidFill>
                <a:schemeClr val="bg1"/>
              </a:solidFill>
              <a:prstDash val="sysDot"/>
              <a:round/>
              <a:headEnd/>
              <a:tailEnd/>
            </a:ln>
          </p:spPr>
          <p:txBody>
            <a:bodyPr/>
            <a:lstStyle/>
            <a:p>
              <a:endParaRPr lang="de-DE" sz="2400" dirty="0">
                <a:solidFill>
                  <a:srgbClr val="000000"/>
                </a:solidFill>
              </a:endParaRPr>
            </a:p>
          </p:txBody>
        </p:sp>
        <p:sp>
          <p:nvSpPr>
            <p:cNvPr id="1353" name="Freeform 2583"/>
            <p:cNvSpPr>
              <a:spLocks/>
            </p:cNvSpPr>
            <p:nvPr/>
          </p:nvSpPr>
          <p:spPr bwMode="auto">
            <a:xfrm>
              <a:off x="2957760" y="2946487"/>
              <a:ext cx="2822" cy="1639"/>
            </a:xfrm>
            <a:custGeom>
              <a:avLst/>
              <a:gdLst>
                <a:gd name="T0" fmla="*/ 0 w 2"/>
                <a:gd name="T1" fmla="*/ 2147483647 h 2"/>
                <a:gd name="T2" fmla="*/ 0 w 2"/>
                <a:gd name="T3" fmla="*/ 0 h 2"/>
                <a:gd name="T4" fmla="*/ 2147483647 w 2"/>
                <a:gd name="T5" fmla="*/ 0 h 2"/>
                <a:gd name="T6" fmla="*/ 0 w 2"/>
                <a:gd name="T7" fmla="*/ 0 h 2"/>
                <a:gd name="T8" fmla="*/ 0 w 2"/>
                <a:gd name="T9" fmla="*/ 2147483647 h 2"/>
                <a:gd name="T10" fmla="*/ 0 60000 65536"/>
                <a:gd name="T11" fmla="*/ 0 60000 65536"/>
                <a:gd name="T12" fmla="*/ 0 60000 65536"/>
                <a:gd name="T13" fmla="*/ 0 60000 65536"/>
                <a:gd name="T14" fmla="*/ 0 60000 65536"/>
                <a:gd name="T15" fmla="*/ 0 w 2"/>
                <a:gd name="T16" fmla="*/ 0 h 2"/>
                <a:gd name="T17" fmla="*/ 2 w 2"/>
                <a:gd name="T18" fmla="*/ 2 h 2"/>
              </a:gdLst>
              <a:ahLst/>
              <a:cxnLst>
                <a:cxn ang="T10">
                  <a:pos x="T0" y="T1"/>
                </a:cxn>
                <a:cxn ang="T11">
                  <a:pos x="T2" y="T3"/>
                </a:cxn>
                <a:cxn ang="T12">
                  <a:pos x="T4" y="T5"/>
                </a:cxn>
                <a:cxn ang="T13">
                  <a:pos x="T6" y="T7"/>
                </a:cxn>
                <a:cxn ang="T14">
                  <a:pos x="T8" y="T9"/>
                </a:cxn>
              </a:cxnLst>
              <a:rect l="T15" t="T16" r="T17" b="T18"/>
              <a:pathLst>
                <a:path w="2" h="2">
                  <a:moveTo>
                    <a:pt x="0" y="2"/>
                  </a:moveTo>
                  <a:lnTo>
                    <a:pt x="0" y="0"/>
                  </a:lnTo>
                  <a:lnTo>
                    <a:pt x="2" y="0"/>
                  </a:lnTo>
                  <a:lnTo>
                    <a:pt x="0" y="0"/>
                  </a:lnTo>
                  <a:lnTo>
                    <a:pt x="0" y="2"/>
                  </a:lnTo>
                  <a:close/>
                </a:path>
              </a:pathLst>
            </a:custGeom>
            <a:solidFill>
              <a:schemeClr val="tx2"/>
            </a:solidFill>
            <a:ln w="3175">
              <a:solidFill>
                <a:schemeClr val="bg1"/>
              </a:solidFill>
              <a:prstDash val="sysDot"/>
              <a:round/>
              <a:headEnd/>
              <a:tailEnd/>
            </a:ln>
          </p:spPr>
          <p:txBody>
            <a:bodyPr/>
            <a:lstStyle/>
            <a:p>
              <a:endParaRPr lang="de-DE" sz="2400" dirty="0">
                <a:solidFill>
                  <a:srgbClr val="000000"/>
                </a:solidFill>
              </a:endParaRPr>
            </a:p>
          </p:txBody>
        </p:sp>
        <p:sp>
          <p:nvSpPr>
            <p:cNvPr id="1354" name="Freeform 2585"/>
            <p:cNvSpPr>
              <a:spLocks/>
            </p:cNvSpPr>
            <p:nvPr/>
          </p:nvSpPr>
          <p:spPr bwMode="auto">
            <a:xfrm>
              <a:off x="5539979" y="2248464"/>
              <a:ext cx="570063" cy="670168"/>
            </a:xfrm>
            <a:custGeom>
              <a:avLst/>
              <a:gdLst>
                <a:gd name="T0" fmla="*/ 2147483647 w 576"/>
                <a:gd name="T1" fmla="*/ 2147483647 h 650"/>
                <a:gd name="T2" fmla="*/ 2147483647 w 576"/>
                <a:gd name="T3" fmla="*/ 2147483647 h 650"/>
                <a:gd name="T4" fmla="*/ 2147483647 w 576"/>
                <a:gd name="T5" fmla="*/ 2147483647 h 650"/>
                <a:gd name="T6" fmla="*/ 2147483647 w 576"/>
                <a:gd name="T7" fmla="*/ 2147483647 h 650"/>
                <a:gd name="T8" fmla="*/ 2147483647 w 576"/>
                <a:gd name="T9" fmla="*/ 2147483647 h 650"/>
                <a:gd name="T10" fmla="*/ 2147483647 w 576"/>
                <a:gd name="T11" fmla="*/ 2147483647 h 650"/>
                <a:gd name="T12" fmla="*/ 2147483647 w 576"/>
                <a:gd name="T13" fmla="*/ 2147483647 h 650"/>
                <a:gd name="T14" fmla="*/ 2147483647 w 576"/>
                <a:gd name="T15" fmla="*/ 2147483647 h 650"/>
                <a:gd name="T16" fmla="*/ 2147483647 w 576"/>
                <a:gd name="T17" fmla="*/ 2147483647 h 650"/>
                <a:gd name="T18" fmla="*/ 2147483647 w 576"/>
                <a:gd name="T19" fmla="*/ 2147483647 h 650"/>
                <a:gd name="T20" fmla="*/ 2147483647 w 576"/>
                <a:gd name="T21" fmla="*/ 2147483647 h 650"/>
                <a:gd name="T22" fmla="*/ 2147483647 w 576"/>
                <a:gd name="T23" fmla="*/ 2147483647 h 650"/>
                <a:gd name="T24" fmla="*/ 2147483647 w 576"/>
                <a:gd name="T25" fmla="*/ 2147483647 h 650"/>
                <a:gd name="T26" fmla="*/ 2147483647 w 576"/>
                <a:gd name="T27" fmla="*/ 2147483647 h 650"/>
                <a:gd name="T28" fmla="*/ 2147483647 w 576"/>
                <a:gd name="T29" fmla="*/ 2147483647 h 650"/>
                <a:gd name="T30" fmla="*/ 2147483647 w 576"/>
                <a:gd name="T31" fmla="*/ 2147483647 h 650"/>
                <a:gd name="T32" fmla="*/ 2147483647 w 576"/>
                <a:gd name="T33" fmla="*/ 2147483647 h 650"/>
                <a:gd name="T34" fmla="*/ 2147483647 w 576"/>
                <a:gd name="T35" fmla="*/ 2147483647 h 650"/>
                <a:gd name="T36" fmla="*/ 2147483647 w 576"/>
                <a:gd name="T37" fmla="*/ 2147483647 h 650"/>
                <a:gd name="T38" fmla="*/ 2147483647 w 576"/>
                <a:gd name="T39" fmla="*/ 2147483647 h 650"/>
                <a:gd name="T40" fmla="*/ 2147483647 w 576"/>
                <a:gd name="T41" fmla="*/ 2147483647 h 650"/>
                <a:gd name="T42" fmla="*/ 2147483647 w 576"/>
                <a:gd name="T43" fmla="*/ 2147483647 h 650"/>
                <a:gd name="T44" fmla="*/ 2147483647 w 576"/>
                <a:gd name="T45" fmla="*/ 2147483647 h 650"/>
                <a:gd name="T46" fmla="*/ 2147483647 w 576"/>
                <a:gd name="T47" fmla="*/ 2147483647 h 650"/>
                <a:gd name="T48" fmla="*/ 2147483647 w 576"/>
                <a:gd name="T49" fmla="*/ 2147483647 h 650"/>
                <a:gd name="T50" fmla="*/ 2147483647 w 576"/>
                <a:gd name="T51" fmla="*/ 2147483647 h 650"/>
                <a:gd name="T52" fmla="*/ 2147483647 w 576"/>
                <a:gd name="T53" fmla="*/ 2147483647 h 650"/>
                <a:gd name="T54" fmla="*/ 2147483647 w 576"/>
                <a:gd name="T55" fmla="*/ 2147483647 h 650"/>
                <a:gd name="T56" fmla="*/ 2147483647 w 576"/>
                <a:gd name="T57" fmla="*/ 2147483647 h 650"/>
                <a:gd name="T58" fmla="*/ 2147483647 w 576"/>
                <a:gd name="T59" fmla="*/ 2147483647 h 650"/>
                <a:gd name="T60" fmla="*/ 2147483647 w 576"/>
                <a:gd name="T61" fmla="*/ 2147483647 h 650"/>
                <a:gd name="T62" fmla="*/ 2147483647 w 576"/>
                <a:gd name="T63" fmla="*/ 2147483647 h 650"/>
                <a:gd name="T64" fmla="*/ 2147483647 w 576"/>
                <a:gd name="T65" fmla="*/ 2147483647 h 650"/>
                <a:gd name="T66" fmla="*/ 2147483647 w 576"/>
                <a:gd name="T67" fmla="*/ 2147483647 h 650"/>
                <a:gd name="T68" fmla="*/ 2147483647 w 576"/>
                <a:gd name="T69" fmla="*/ 2147483647 h 650"/>
                <a:gd name="T70" fmla="*/ 2147483647 w 576"/>
                <a:gd name="T71" fmla="*/ 2147483647 h 650"/>
                <a:gd name="T72" fmla="*/ 2147483647 w 576"/>
                <a:gd name="T73" fmla="*/ 2147483647 h 650"/>
                <a:gd name="T74" fmla="*/ 2147483647 w 576"/>
                <a:gd name="T75" fmla="*/ 2147483647 h 650"/>
                <a:gd name="T76" fmla="*/ 2147483647 w 576"/>
                <a:gd name="T77" fmla="*/ 2147483647 h 650"/>
                <a:gd name="T78" fmla="*/ 2147483647 w 576"/>
                <a:gd name="T79" fmla="*/ 2147483647 h 650"/>
                <a:gd name="T80" fmla="*/ 2147483647 w 576"/>
                <a:gd name="T81" fmla="*/ 2147483647 h 650"/>
                <a:gd name="T82" fmla="*/ 2147483647 w 576"/>
                <a:gd name="T83" fmla="*/ 2147483647 h 650"/>
                <a:gd name="T84" fmla="*/ 2147483647 w 576"/>
                <a:gd name="T85" fmla="*/ 2147483647 h 650"/>
                <a:gd name="T86" fmla="*/ 2147483647 w 576"/>
                <a:gd name="T87" fmla="*/ 2147483647 h 650"/>
                <a:gd name="T88" fmla="*/ 2147483647 w 576"/>
                <a:gd name="T89" fmla="*/ 2147483647 h 650"/>
                <a:gd name="T90" fmla="*/ 2147483647 w 576"/>
                <a:gd name="T91" fmla="*/ 2147483647 h 650"/>
                <a:gd name="T92" fmla="*/ 2147483647 w 576"/>
                <a:gd name="T93" fmla="*/ 2147483647 h 650"/>
                <a:gd name="T94" fmla="*/ 2147483647 w 576"/>
                <a:gd name="T95" fmla="*/ 2147483647 h 650"/>
                <a:gd name="T96" fmla="*/ 2147483647 w 576"/>
                <a:gd name="T97" fmla="*/ 2147483647 h 650"/>
                <a:gd name="T98" fmla="*/ 2147483647 w 576"/>
                <a:gd name="T99" fmla="*/ 2147483647 h 650"/>
                <a:gd name="T100" fmla="*/ 2147483647 w 576"/>
                <a:gd name="T101" fmla="*/ 2147483647 h 650"/>
                <a:gd name="T102" fmla="*/ 2147483647 w 576"/>
                <a:gd name="T103" fmla="*/ 2147483647 h 650"/>
                <a:gd name="T104" fmla="*/ 2147483647 w 576"/>
                <a:gd name="T105" fmla="*/ 2147483647 h 650"/>
                <a:gd name="T106" fmla="*/ 2147483647 w 576"/>
                <a:gd name="T107" fmla="*/ 2147483647 h 650"/>
                <a:gd name="T108" fmla="*/ 2147483647 w 576"/>
                <a:gd name="T109" fmla="*/ 2147483647 h 650"/>
                <a:gd name="T110" fmla="*/ 2147483647 w 576"/>
                <a:gd name="T111" fmla="*/ 2147483647 h 650"/>
                <a:gd name="T112" fmla="*/ 2147483647 w 576"/>
                <a:gd name="T113" fmla="*/ 2147483647 h 650"/>
                <a:gd name="T114" fmla="*/ 2147483647 w 576"/>
                <a:gd name="T115" fmla="*/ 2147483647 h 650"/>
                <a:gd name="T116" fmla="*/ 2147483647 w 576"/>
                <a:gd name="T117" fmla="*/ 2147483647 h 650"/>
                <a:gd name="T118" fmla="*/ 2147483647 w 576"/>
                <a:gd name="T119" fmla="*/ 2147483647 h 650"/>
                <a:gd name="T120" fmla="*/ 2147483647 w 576"/>
                <a:gd name="T121" fmla="*/ 2147483647 h 650"/>
                <a:gd name="T122" fmla="*/ 2147483647 w 576"/>
                <a:gd name="T123" fmla="*/ 2147483647 h 650"/>
                <a:gd name="T124" fmla="*/ 2147483647 w 576"/>
                <a:gd name="T125" fmla="*/ 2147483647 h 650"/>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60000 65536"/>
                <a:gd name="T187" fmla="*/ 0 60000 65536"/>
                <a:gd name="T188" fmla="*/ 0 60000 65536"/>
                <a:gd name="T189" fmla="*/ 0 w 576"/>
                <a:gd name="T190" fmla="*/ 0 h 650"/>
                <a:gd name="T191" fmla="*/ 576 w 576"/>
                <a:gd name="T192" fmla="*/ 650 h 650"/>
              </a:gdLst>
              <a:ahLst/>
              <a:cxnLst>
                <a:cxn ang="T126">
                  <a:pos x="T0" y="T1"/>
                </a:cxn>
                <a:cxn ang="T127">
                  <a:pos x="T2" y="T3"/>
                </a:cxn>
                <a:cxn ang="T128">
                  <a:pos x="T4" y="T5"/>
                </a:cxn>
                <a:cxn ang="T129">
                  <a:pos x="T6" y="T7"/>
                </a:cxn>
                <a:cxn ang="T130">
                  <a:pos x="T8" y="T9"/>
                </a:cxn>
                <a:cxn ang="T131">
                  <a:pos x="T10" y="T11"/>
                </a:cxn>
                <a:cxn ang="T132">
                  <a:pos x="T12" y="T13"/>
                </a:cxn>
                <a:cxn ang="T133">
                  <a:pos x="T14" y="T15"/>
                </a:cxn>
                <a:cxn ang="T134">
                  <a:pos x="T16" y="T17"/>
                </a:cxn>
                <a:cxn ang="T135">
                  <a:pos x="T18" y="T19"/>
                </a:cxn>
                <a:cxn ang="T136">
                  <a:pos x="T20" y="T21"/>
                </a:cxn>
                <a:cxn ang="T137">
                  <a:pos x="T22" y="T23"/>
                </a:cxn>
                <a:cxn ang="T138">
                  <a:pos x="T24" y="T25"/>
                </a:cxn>
                <a:cxn ang="T139">
                  <a:pos x="T26" y="T27"/>
                </a:cxn>
                <a:cxn ang="T140">
                  <a:pos x="T28" y="T29"/>
                </a:cxn>
                <a:cxn ang="T141">
                  <a:pos x="T30" y="T31"/>
                </a:cxn>
                <a:cxn ang="T142">
                  <a:pos x="T32" y="T33"/>
                </a:cxn>
                <a:cxn ang="T143">
                  <a:pos x="T34" y="T35"/>
                </a:cxn>
                <a:cxn ang="T144">
                  <a:pos x="T36" y="T37"/>
                </a:cxn>
                <a:cxn ang="T145">
                  <a:pos x="T38" y="T39"/>
                </a:cxn>
                <a:cxn ang="T146">
                  <a:pos x="T40" y="T41"/>
                </a:cxn>
                <a:cxn ang="T147">
                  <a:pos x="T42" y="T43"/>
                </a:cxn>
                <a:cxn ang="T148">
                  <a:pos x="T44" y="T45"/>
                </a:cxn>
                <a:cxn ang="T149">
                  <a:pos x="T46" y="T47"/>
                </a:cxn>
                <a:cxn ang="T150">
                  <a:pos x="T48" y="T49"/>
                </a:cxn>
                <a:cxn ang="T151">
                  <a:pos x="T50" y="T51"/>
                </a:cxn>
                <a:cxn ang="T152">
                  <a:pos x="T52" y="T53"/>
                </a:cxn>
                <a:cxn ang="T153">
                  <a:pos x="T54" y="T55"/>
                </a:cxn>
                <a:cxn ang="T154">
                  <a:pos x="T56" y="T57"/>
                </a:cxn>
                <a:cxn ang="T155">
                  <a:pos x="T58" y="T59"/>
                </a:cxn>
                <a:cxn ang="T156">
                  <a:pos x="T60" y="T61"/>
                </a:cxn>
                <a:cxn ang="T157">
                  <a:pos x="T62" y="T63"/>
                </a:cxn>
                <a:cxn ang="T158">
                  <a:pos x="T64" y="T65"/>
                </a:cxn>
                <a:cxn ang="T159">
                  <a:pos x="T66" y="T67"/>
                </a:cxn>
                <a:cxn ang="T160">
                  <a:pos x="T68" y="T69"/>
                </a:cxn>
                <a:cxn ang="T161">
                  <a:pos x="T70" y="T71"/>
                </a:cxn>
                <a:cxn ang="T162">
                  <a:pos x="T72" y="T73"/>
                </a:cxn>
                <a:cxn ang="T163">
                  <a:pos x="T74" y="T75"/>
                </a:cxn>
                <a:cxn ang="T164">
                  <a:pos x="T76" y="T77"/>
                </a:cxn>
                <a:cxn ang="T165">
                  <a:pos x="T78" y="T79"/>
                </a:cxn>
                <a:cxn ang="T166">
                  <a:pos x="T80" y="T81"/>
                </a:cxn>
                <a:cxn ang="T167">
                  <a:pos x="T82" y="T83"/>
                </a:cxn>
                <a:cxn ang="T168">
                  <a:pos x="T84" y="T85"/>
                </a:cxn>
                <a:cxn ang="T169">
                  <a:pos x="T86" y="T87"/>
                </a:cxn>
                <a:cxn ang="T170">
                  <a:pos x="T88" y="T89"/>
                </a:cxn>
                <a:cxn ang="T171">
                  <a:pos x="T90" y="T91"/>
                </a:cxn>
                <a:cxn ang="T172">
                  <a:pos x="T92" y="T93"/>
                </a:cxn>
                <a:cxn ang="T173">
                  <a:pos x="T94" y="T95"/>
                </a:cxn>
                <a:cxn ang="T174">
                  <a:pos x="T96" y="T97"/>
                </a:cxn>
                <a:cxn ang="T175">
                  <a:pos x="T98" y="T99"/>
                </a:cxn>
                <a:cxn ang="T176">
                  <a:pos x="T100" y="T101"/>
                </a:cxn>
                <a:cxn ang="T177">
                  <a:pos x="T102" y="T103"/>
                </a:cxn>
                <a:cxn ang="T178">
                  <a:pos x="T104" y="T105"/>
                </a:cxn>
                <a:cxn ang="T179">
                  <a:pos x="T106" y="T107"/>
                </a:cxn>
                <a:cxn ang="T180">
                  <a:pos x="T108" y="T109"/>
                </a:cxn>
                <a:cxn ang="T181">
                  <a:pos x="T110" y="T111"/>
                </a:cxn>
                <a:cxn ang="T182">
                  <a:pos x="T112" y="T113"/>
                </a:cxn>
                <a:cxn ang="T183">
                  <a:pos x="T114" y="T115"/>
                </a:cxn>
                <a:cxn ang="T184">
                  <a:pos x="T116" y="T117"/>
                </a:cxn>
                <a:cxn ang="T185">
                  <a:pos x="T118" y="T119"/>
                </a:cxn>
                <a:cxn ang="T186">
                  <a:pos x="T120" y="T121"/>
                </a:cxn>
                <a:cxn ang="T187">
                  <a:pos x="T122" y="T123"/>
                </a:cxn>
                <a:cxn ang="T188">
                  <a:pos x="T124" y="T125"/>
                </a:cxn>
              </a:cxnLst>
              <a:rect l="T189" t="T190" r="T191" b="T192"/>
              <a:pathLst>
                <a:path w="576" h="650">
                  <a:moveTo>
                    <a:pt x="492" y="278"/>
                  </a:moveTo>
                  <a:lnTo>
                    <a:pt x="490" y="278"/>
                  </a:lnTo>
                  <a:lnTo>
                    <a:pt x="488" y="280"/>
                  </a:lnTo>
                  <a:lnTo>
                    <a:pt x="486" y="280"/>
                  </a:lnTo>
                  <a:lnTo>
                    <a:pt x="486" y="278"/>
                  </a:lnTo>
                  <a:lnTo>
                    <a:pt x="486" y="280"/>
                  </a:lnTo>
                  <a:lnTo>
                    <a:pt x="486" y="282"/>
                  </a:lnTo>
                  <a:lnTo>
                    <a:pt x="486" y="284"/>
                  </a:lnTo>
                  <a:lnTo>
                    <a:pt x="486" y="286"/>
                  </a:lnTo>
                  <a:lnTo>
                    <a:pt x="484" y="286"/>
                  </a:lnTo>
                  <a:lnTo>
                    <a:pt x="484" y="288"/>
                  </a:lnTo>
                  <a:lnTo>
                    <a:pt x="484" y="290"/>
                  </a:lnTo>
                  <a:lnTo>
                    <a:pt x="484" y="292"/>
                  </a:lnTo>
                  <a:lnTo>
                    <a:pt x="484" y="294"/>
                  </a:lnTo>
                  <a:lnTo>
                    <a:pt x="484" y="296"/>
                  </a:lnTo>
                  <a:lnTo>
                    <a:pt x="480" y="298"/>
                  </a:lnTo>
                  <a:lnTo>
                    <a:pt x="480" y="296"/>
                  </a:lnTo>
                  <a:lnTo>
                    <a:pt x="480" y="292"/>
                  </a:lnTo>
                  <a:lnTo>
                    <a:pt x="480" y="290"/>
                  </a:lnTo>
                  <a:lnTo>
                    <a:pt x="478" y="290"/>
                  </a:lnTo>
                  <a:lnTo>
                    <a:pt x="476" y="290"/>
                  </a:lnTo>
                  <a:lnTo>
                    <a:pt x="476" y="292"/>
                  </a:lnTo>
                  <a:lnTo>
                    <a:pt x="478" y="292"/>
                  </a:lnTo>
                  <a:lnTo>
                    <a:pt x="478" y="294"/>
                  </a:lnTo>
                  <a:lnTo>
                    <a:pt x="476" y="294"/>
                  </a:lnTo>
                  <a:lnTo>
                    <a:pt x="476" y="292"/>
                  </a:lnTo>
                  <a:lnTo>
                    <a:pt x="476" y="290"/>
                  </a:lnTo>
                  <a:lnTo>
                    <a:pt x="474" y="288"/>
                  </a:lnTo>
                  <a:lnTo>
                    <a:pt x="474" y="286"/>
                  </a:lnTo>
                  <a:lnTo>
                    <a:pt x="472" y="284"/>
                  </a:lnTo>
                  <a:lnTo>
                    <a:pt x="470" y="280"/>
                  </a:lnTo>
                  <a:lnTo>
                    <a:pt x="470" y="278"/>
                  </a:lnTo>
                  <a:lnTo>
                    <a:pt x="472" y="278"/>
                  </a:lnTo>
                  <a:lnTo>
                    <a:pt x="472" y="276"/>
                  </a:lnTo>
                  <a:lnTo>
                    <a:pt x="472" y="274"/>
                  </a:lnTo>
                  <a:lnTo>
                    <a:pt x="472" y="272"/>
                  </a:lnTo>
                  <a:lnTo>
                    <a:pt x="474" y="270"/>
                  </a:lnTo>
                  <a:lnTo>
                    <a:pt x="476" y="270"/>
                  </a:lnTo>
                  <a:lnTo>
                    <a:pt x="478" y="270"/>
                  </a:lnTo>
                  <a:lnTo>
                    <a:pt x="480" y="270"/>
                  </a:lnTo>
                  <a:lnTo>
                    <a:pt x="482" y="270"/>
                  </a:lnTo>
                  <a:lnTo>
                    <a:pt x="482" y="268"/>
                  </a:lnTo>
                  <a:lnTo>
                    <a:pt x="482" y="266"/>
                  </a:lnTo>
                  <a:lnTo>
                    <a:pt x="484" y="266"/>
                  </a:lnTo>
                  <a:lnTo>
                    <a:pt x="486" y="264"/>
                  </a:lnTo>
                  <a:lnTo>
                    <a:pt x="486" y="262"/>
                  </a:lnTo>
                  <a:lnTo>
                    <a:pt x="486" y="260"/>
                  </a:lnTo>
                  <a:lnTo>
                    <a:pt x="488" y="260"/>
                  </a:lnTo>
                  <a:lnTo>
                    <a:pt x="488" y="256"/>
                  </a:lnTo>
                  <a:lnTo>
                    <a:pt x="488" y="254"/>
                  </a:lnTo>
                  <a:lnTo>
                    <a:pt x="488" y="252"/>
                  </a:lnTo>
                  <a:lnTo>
                    <a:pt x="486" y="252"/>
                  </a:lnTo>
                  <a:lnTo>
                    <a:pt x="488" y="252"/>
                  </a:lnTo>
                  <a:lnTo>
                    <a:pt x="490" y="252"/>
                  </a:lnTo>
                  <a:lnTo>
                    <a:pt x="492" y="252"/>
                  </a:lnTo>
                  <a:lnTo>
                    <a:pt x="492" y="250"/>
                  </a:lnTo>
                  <a:lnTo>
                    <a:pt x="490" y="250"/>
                  </a:lnTo>
                  <a:lnTo>
                    <a:pt x="490" y="248"/>
                  </a:lnTo>
                  <a:lnTo>
                    <a:pt x="488" y="248"/>
                  </a:lnTo>
                  <a:lnTo>
                    <a:pt x="484" y="246"/>
                  </a:lnTo>
                  <a:lnTo>
                    <a:pt x="482" y="244"/>
                  </a:lnTo>
                  <a:lnTo>
                    <a:pt x="480" y="244"/>
                  </a:lnTo>
                  <a:lnTo>
                    <a:pt x="478" y="244"/>
                  </a:lnTo>
                  <a:lnTo>
                    <a:pt x="476" y="246"/>
                  </a:lnTo>
                  <a:lnTo>
                    <a:pt x="472" y="246"/>
                  </a:lnTo>
                  <a:lnTo>
                    <a:pt x="468" y="244"/>
                  </a:lnTo>
                  <a:lnTo>
                    <a:pt x="466" y="244"/>
                  </a:lnTo>
                  <a:lnTo>
                    <a:pt x="464" y="244"/>
                  </a:lnTo>
                  <a:lnTo>
                    <a:pt x="462" y="244"/>
                  </a:lnTo>
                  <a:lnTo>
                    <a:pt x="460" y="246"/>
                  </a:lnTo>
                  <a:lnTo>
                    <a:pt x="458" y="246"/>
                  </a:lnTo>
                  <a:lnTo>
                    <a:pt x="452" y="244"/>
                  </a:lnTo>
                  <a:lnTo>
                    <a:pt x="450" y="246"/>
                  </a:lnTo>
                  <a:lnTo>
                    <a:pt x="448" y="246"/>
                  </a:lnTo>
                  <a:lnTo>
                    <a:pt x="444" y="244"/>
                  </a:lnTo>
                  <a:lnTo>
                    <a:pt x="440" y="242"/>
                  </a:lnTo>
                  <a:lnTo>
                    <a:pt x="438" y="242"/>
                  </a:lnTo>
                  <a:lnTo>
                    <a:pt x="436" y="242"/>
                  </a:lnTo>
                  <a:lnTo>
                    <a:pt x="436" y="240"/>
                  </a:lnTo>
                  <a:lnTo>
                    <a:pt x="436" y="238"/>
                  </a:lnTo>
                  <a:lnTo>
                    <a:pt x="436" y="236"/>
                  </a:lnTo>
                  <a:lnTo>
                    <a:pt x="436" y="234"/>
                  </a:lnTo>
                  <a:lnTo>
                    <a:pt x="436" y="232"/>
                  </a:lnTo>
                  <a:lnTo>
                    <a:pt x="434" y="232"/>
                  </a:lnTo>
                  <a:lnTo>
                    <a:pt x="434" y="228"/>
                  </a:lnTo>
                  <a:lnTo>
                    <a:pt x="434" y="226"/>
                  </a:lnTo>
                  <a:lnTo>
                    <a:pt x="432" y="224"/>
                  </a:lnTo>
                  <a:lnTo>
                    <a:pt x="432" y="222"/>
                  </a:lnTo>
                  <a:lnTo>
                    <a:pt x="430" y="222"/>
                  </a:lnTo>
                  <a:lnTo>
                    <a:pt x="430" y="220"/>
                  </a:lnTo>
                  <a:lnTo>
                    <a:pt x="428" y="220"/>
                  </a:lnTo>
                  <a:lnTo>
                    <a:pt x="428" y="222"/>
                  </a:lnTo>
                  <a:lnTo>
                    <a:pt x="430" y="222"/>
                  </a:lnTo>
                  <a:lnTo>
                    <a:pt x="428" y="224"/>
                  </a:lnTo>
                  <a:lnTo>
                    <a:pt x="424" y="224"/>
                  </a:lnTo>
                  <a:lnTo>
                    <a:pt x="422" y="222"/>
                  </a:lnTo>
                  <a:lnTo>
                    <a:pt x="420" y="222"/>
                  </a:lnTo>
                  <a:lnTo>
                    <a:pt x="418" y="220"/>
                  </a:lnTo>
                  <a:lnTo>
                    <a:pt x="418" y="216"/>
                  </a:lnTo>
                  <a:lnTo>
                    <a:pt x="416" y="216"/>
                  </a:lnTo>
                  <a:lnTo>
                    <a:pt x="414" y="216"/>
                  </a:lnTo>
                  <a:lnTo>
                    <a:pt x="414" y="218"/>
                  </a:lnTo>
                  <a:lnTo>
                    <a:pt x="416" y="218"/>
                  </a:lnTo>
                  <a:lnTo>
                    <a:pt x="416" y="220"/>
                  </a:lnTo>
                  <a:lnTo>
                    <a:pt x="418" y="220"/>
                  </a:lnTo>
                  <a:lnTo>
                    <a:pt x="416" y="220"/>
                  </a:lnTo>
                  <a:lnTo>
                    <a:pt x="414" y="220"/>
                  </a:lnTo>
                  <a:lnTo>
                    <a:pt x="410" y="220"/>
                  </a:lnTo>
                  <a:lnTo>
                    <a:pt x="410" y="218"/>
                  </a:lnTo>
                  <a:lnTo>
                    <a:pt x="410" y="216"/>
                  </a:lnTo>
                  <a:lnTo>
                    <a:pt x="408" y="216"/>
                  </a:lnTo>
                  <a:lnTo>
                    <a:pt x="406" y="214"/>
                  </a:lnTo>
                  <a:lnTo>
                    <a:pt x="402" y="212"/>
                  </a:lnTo>
                  <a:lnTo>
                    <a:pt x="402" y="210"/>
                  </a:lnTo>
                  <a:lnTo>
                    <a:pt x="402" y="212"/>
                  </a:lnTo>
                  <a:lnTo>
                    <a:pt x="400" y="214"/>
                  </a:lnTo>
                  <a:lnTo>
                    <a:pt x="402" y="214"/>
                  </a:lnTo>
                  <a:lnTo>
                    <a:pt x="402" y="216"/>
                  </a:lnTo>
                  <a:lnTo>
                    <a:pt x="402" y="214"/>
                  </a:lnTo>
                  <a:lnTo>
                    <a:pt x="404" y="214"/>
                  </a:lnTo>
                  <a:lnTo>
                    <a:pt x="404" y="216"/>
                  </a:lnTo>
                  <a:lnTo>
                    <a:pt x="406" y="216"/>
                  </a:lnTo>
                  <a:lnTo>
                    <a:pt x="406" y="218"/>
                  </a:lnTo>
                  <a:lnTo>
                    <a:pt x="404" y="218"/>
                  </a:lnTo>
                  <a:lnTo>
                    <a:pt x="402" y="220"/>
                  </a:lnTo>
                  <a:lnTo>
                    <a:pt x="402" y="222"/>
                  </a:lnTo>
                  <a:lnTo>
                    <a:pt x="400" y="222"/>
                  </a:lnTo>
                  <a:lnTo>
                    <a:pt x="398" y="226"/>
                  </a:lnTo>
                  <a:lnTo>
                    <a:pt x="400" y="228"/>
                  </a:lnTo>
                  <a:lnTo>
                    <a:pt x="400" y="230"/>
                  </a:lnTo>
                  <a:lnTo>
                    <a:pt x="402" y="230"/>
                  </a:lnTo>
                  <a:lnTo>
                    <a:pt x="402" y="228"/>
                  </a:lnTo>
                  <a:lnTo>
                    <a:pt x="402" y="230"/>
                  </a:lnTo>
                  <a:lnTo>
                    <a:pt x="408" y="232"/>
                  </a:lnTo>
                  <a:lnTo>
                    <a:pt x="408" y="234"/>
                  </a:lnTo>
                  <a:lnTo>
                    <a:pt x="410" y="236"/>
                  </a:lnTo>
                  <a:lnTo>
                    <a:pt x="412" y="236"/>
                  </a:lnTo>
                  <a:lnTo>
                    <a:pt x="414" y="238"/>
                  </a:lnTo>
                  <a:lnTo>
                    <a:pt x="414" y="236"/>
                  </a:lnTo>
                  <a:lnTo>
                    <a:pt x="416" y="236"/>
                  </a:lnTo>
                  <a:lnTo>
                    <a:pt x="416" y="238"/>
                  </a:lnTo>
                  <a:lnTo>
                    <a:pt x="416" y="240"/>
                  </a:lnTo>
                  <a:lnTo>
                    <a:pt x="418" y="240"/>
                  </a:lnTo>
                  <a:lnTo>
                    <a:pt x="418" y="242"/>
                  </a:lnTo>
                  <a:lnTo>
                    <a:pt x="420" y="242"/>
                  </a:lnTo>
                  <a:lnTo>
                    <a:pt x="420" y="244"/>
                  </a:lnTo>
                  <a:lnTo>
                    <a:pt x="418" y="244"/>
                  </a:lnTo>
                  <a:lnTo>
                    <a:pt x="414" y="244"/>
                  </a:lnTo>
                  <a:lnTo>
                    <a:pt x="412" y="244"/>
                  </a:lnTo>
                  <a:lnTo>
                    <a:pt x="410" y="244"/>
                  </a:lnTo>
                  <a:lnTo>
                    <a:pt x="410" y="246"/>
                  </a:lnTo>
                  <a:lnTo>
                    <a:pt x="410" y="248"/>
                  </a:lnTo>
                  <a:lnTo>
                    <a:pt x="410" y="250"/>
                  </a:lnTo>
                  <a:lnTo>
                    <a:pt x="408" y="252"/>
                  </a:lnTo>
                  <a:lnTo>
                    <a:pt x="406" y="252"/>
                  </a:lnTo>
                  <a:lnTo>
                    <a:pt x="406" y="250"/>
                  </a:lnTo>
                  <a:lnTo>
                    <a:pt x="404" y="250"/>
                  </a:lnTo>
                  <a:lnTo>
                    <a:pt x="404" y="252"/>
                  </a:lnTo>
                  <a:lnTo>
                    <a:pt x="404" y="254"/>
                  </a:lnTo>
                  <a:lnTo>
                    <a:pt x="402" y="256"/>
                  </a:lnTo>
                  <a:lnTo>
                    <a:pt x="404" y="260"/>
                  </a:lnTo>
                  <a:lnTo>
                    <a:pt x="406" y="262"/>
                  </a:lnTo>
                  <a:lnTo>
                    <a:pt x="408" y="262"/>
                  </a:lnTo>
                  <a:lnTo>
                    <a:pt x="410" y="264"/>
                  </a:lnTo>
                  <a:lnTo>
                    <a:pt x="412" y="266"/>
                  </a:lnTo>
                  <a:lnTo>
                    <a:pt x="414" y="266"/>
                  </a:lnTo>
                  <a:lnTo>
                    <a:pt x="418" y="266"/>
                  </a:lnTo>
                  <a:lnTo>
                    <a:pt x="418" y="268"/>
                  </a:lnTo>
                  <a:lnTo>
                    <a:pt x="420" y="268"/>
                  </a:lnTo>
                  <a:lnTo>
                    <a:pt x="420" y="270"/>
                  </a:lnTo>
                  <a:lnTo>
                    <a:pt x="418" y="270"/>
                  </a:lnTo>
                  <a:lnTo>
                    <a:pt x="420" y="270"/>
                  </a:lnTo>
                  <a:lnTo>
                    <a:pt x="420" y="274"/>
                  </a:lnTo>
                  <a:lnTo>
                    <a:pt x="418" y="274"/>
                  </a:lnTo>
                  <a:lnTo>
                    <a:pt x="418" y="276"/>
                  </a:lnTo>
                  <a:lnTo>
                    <a:pt x="418" y="278"/>
                  </a:lnTo>
                  <a:lnTo>
                    <a:pt x="418" y="280"/>
                  </a:lnTo>
                  <a:lnTo>
                    <a:pt x="418" y="282"/>
                  </a:lnTo>
                  <a:lnTo>
                    <a:pt x="422" y="284"/>
                  </a:lnTo>
                  <a:lnTo>
                    <a:pt x="424" y="284"/>
                  </a:lnTo>
                  <a:lnTo>
                    <a:pt x="424" y="286"/>
                  </a:lnTo>
                  <a:lnTo>
                    <a:pt x="422" y="288"/>
                  </a:lnTo>
                  <a:lnTo>
                    <a:pt x="422" y="290"/>
                  </a:lnTo>
                  <a:lnTo>
                    <a:pt x="424" y="290"/>
                  </a:lnTo>
                  <a:lnTo>
                    <a:pt x="428" y="292"/>
                  </a:lnTo>
                  <a:lnTo>
                    <a:pt x="426" y="294"/>
                  </a:lnTo>
                  <a:lnTo>
                    <a:pt x="426" y="296"/>
                  </a:lnTo>
                  <a:lnTo>
                    <a:pt x="426" y="298"/>
                  </a:lnTo>
                  <a:lnTo>
                    <a:pt x="428" y="300"/>
                  </a:lnTo>
                  <a:lnTo>
                    <a:pt x="432" y="310"/>
                  </a:lnTo>
                  <a:lnTo>
                    <a:pt x="432" y="312"/>
                  </a:lnTo>
                  <a:lnTo>
                    <a:pt x="432" y="314"/>
                  </a:lnTo>
                  <a:lnTo>
                    <a:pt x="432" y="316"/>
                  </a:lnTo>
                  <a:lnTo>
                    <a:pt x="432" y="318"/>
                  </a:lnTo>
                  <a:lnTo>
                    <a:pt x="432" y="320"/>
                  </a:lnTo>
                  <a:lnTo>
                    <a:pt x="432" y="322"/>
                  </a:lnTo>
                  <a:lnTo>
                    <a:pt x="434" y="328"/>
                  </a:lnTo>
                  <a:lnTo>
                    <a:pt x="432" y="328"/>
                  </a:lnTo>
                  <a:lnTo>
                    <a:pt x="430" y="328"/>
                  </a:lnTo>
                  <a:lnTo>
                    <a:pt x="430" y="330"/>
                  </a:lnTo>
                  <a:lnTo>
                    <a:pt x="428" y="330"/>
                  </a:lnTo>
                  <a:lnTo>
                    <a:pt x="428" y="326"/>
                  </a:lnTo>
                  <a:lnTo>
                    <a:pt x="426" y="322"/>
                  </a:lnTo>
                  <a:lnTo>
                    <a:pt x="426" y="320"/>
                  </a:lnTo>
                  <a:lnTo>
                    <a:pt x="428" y="320"/>
                  </a:lnTo>
                  <a:lnTo>
                    <a:pt x="428" y="318"/>
                  </a:lnTo>
                  <a:lnTo>
                    <a:pt x="426" y="318"/>
                  </a:lnTo>
                  <a:lnTo>
                    <a:pt x="426" y="320"/>
                  </a:lnTo>
                  <a:lnTo>
                    <a:pt x="424" y="320"/>
                  </a:lnTo>
                  <a:lnTo>
                    <a:pt x="426" y="318"/>
                  </a:lnTo>
                  <a:lnTo>
                    <a:pt x="424" y="318"/>
                  </a:lnTo>
                  <a:lnTo>
                    <a:pt x="426" y="316"/>
                  </a:lnTo>
                  <a:lnTo>
                    <a:pt x="424" y="316"/>
                  </a:lnTo>
                  <a:lnTo>
                    <a:pt x="424" y="318"/>
                  </a:lnTo>
                  <a:lnTo>
                    <a:pt x="424" y="320"/>
                  </a:lnTo>
                  <a:lnTo>
                    <a:pt x="424" y="322"/>
                  </a:lnTo>
                  <a:lnTo>
                    <a:pt x="424" y="324"/>
                  </a:lnTo>
                  <a:lnTo>
                    <a:pt x="426" y="324"/>
                  </a:lnTo>
                  <a:lnTo>
                    <a:pt x="426" y="326"/>
                  </a:lnTo>
                  <a:lnTo>
                    <a:pt x="426" y="328"/>
                  </a:lnTo>
                  <a:lnTo>
                    <a:pt x="426" y="330"/>
                  </a:lnTo>
                  <a:lnTo>
                    <a:pt x="424" y="330"/>
                  </a:lnTo>
                  <a:lnTo>
                    <a:pt x="424" y="328"/>
                  </a:lnTo>
                  <a:lnTo>
                    <a:pt x="424" y="324"/>
                  </a:lnTo>
                  <a:lnTo>
                    <a:pt x="422" y="320"/>
                  </a:lnTo>
                  <a:lnTo>
                    <a:pt x="422" y="322"/>
                  </a:lnTo>
                  <a:lnTo>
                    <a:pt x="422" y="324"/>
                  </a:lnTo>
                  <a:lnTo>
                    <a:pt x="422" y="326"/>
                  </a:lnTo>
                  <a:lnTo>
                    <a:pt x="422" y="328"/>
                  </a:lnTo>
                  <a:lnTo>
                    <a:pt x="422" y="330"/>
                  </a:lnTo>
                  <a:lnTo>
                    <a:pt x="420" y="328"/>
                  </a:lnTo>
                  <a:lnTo>
                    <a:pt x="420" y="326"/>
                  </a:lnTo>
                  <a:lnTo>
                    <a:pt x="418" y="326"/>
                  </a:lnTo>
                  <a:lnTo>
                    <a:pt x="418" y="324"/>
                  </a:lnTo>
                  <a:lnTo>
                    <a:pt x="418" y="326"/>
                  </a:lnTo>
                  <a:lnTo>
                    <a:pt x="420" y="330"/>
                  </a:lnTo>
                  <a:lnTo>
                    <a:pt x="418" y="330"/>
                  </a:lnTo>
                  <a:lnTo>
                    <a:pt x="418" y="328"/>
                  </a:lnTo>
                  <a:lnTo>
                    <a:pt x="416" y="328"/>
                  </a:lnTo>
                  <a:lnTo>
                    <a:pt x="416" y="326"/>
                  </a:lnTo>
                  <a:lnTo>
                    <a:pt x="416" y="324"/>
                  </a:lnTo>
                  <a:lnTo>
                    <a:pt x="416" y="322"/>
                  </a:lnTo>
                  <a:lnTo>
                    <a:pt x="414" y="320"/>
                  </a:lnTo>
                  <a:lnTo>
                    <a:pt x="416" y="318"/>
                  </a:lnTo>
                  <a:lnTo>
                    <a:pt x="416" y="316"/>
                  </a:lnTo>
                  <a:lnTo>
                    <a:pt x="414" y="316"/>
                  </a:lnTo>
                  <a:lnTo>
                    <a:pt x="412" y="316"/>
                  </a:lnTo>
                  <a:lnTo>
                    <a:pt x="410" y="316"/>
                  </a:lnTo>
                  <a:lnTo>
                    <a:pt x="410" y="314"/>
                  </a:lnTo>
                  <a:lnTo>
                    <a:pt x="410" y="312"/>
                  </a:lnTo>
                  <a:lnTo>
                    <a:pt x="408" y="312"/>
                  </a:lnTo>
                  <a:lnTo>
                    <a:pt x="408" y="310"/>
                  </a:lnTo>
                  <a:lnTo>
                    <a:pt x="410" y="314"/>
                  </a:lnTo>
                  <a:lnTo>
                    <a:pt x="410" y="316"/>
                  </a:lnTo>
                  <a:lnTo>
                    <a:pt x="412" y="316"/>
                  </a:lnTo>
                  <a:lnTo>
                    <a:pt x="414" y="316"/>
                  </a:lnTo>
                  <a:lnTo>
                    <a:pt x="414" y="318"/>
                  </a:lnTo>
                  <a:lnTo>
                    <a:pt x="412" y="320"/>
                  </a:lnTo>
                  <a:lnTo>
                    <a:pt x="412" y="322"/>
                  </a:lnTo>
                  <a:lnTo>
                    <a:pt x="412" y="324"/>
                  </a:lnTo>
                  <a:lnTo>
                    <a:pt x="410" y="326"/>
                  </a:lnTo>
                  <a:lnTo>
                    <a:pt x="408" y="326"/>
                  </a:lnTo>
                  <a:lnTo>
                    <a:pt x="406" y="328"/>
                  </a:lnTo>
                  <a:lnTo>
                    <a:pt x="402" y="328"/>
                  </a:lnTo>
                  <a:lnTo>
                    <a:pt x="400" y="328"/>
                  </a:lnTo>
                  <a:lnTo>
                    <a:pt x="398" y="330"/>
                  </a:lnTo>
                  <a:lnTo>
                    <a:pt x="396" y="330"/>
                  </a:lnTo>
                  <a:lnTo>
                    <a:pt x="394" y="330"/>
                  </a:lnTo>
                  <a:lnTo>
                    <a:pt x="394" y="332"/>
                  </a:lnTo>
                  <a:lnTo>
                    <a:pt x="392" y="332"/>
                  </a:lnTo>
                  <a:lnTo>
                    <a:pt x="392" y="334"/>
                  </a:lnTo>
                  <a:lnTo>
                    <a:pt x="390" y="336"/>
                  </a:lnTo>
                  <a:lnTo>
                    <a:pt x="390" y="338"/>
                  </a:lnTo>
                  <a:lnTo>
                    <a:pt x="390" y="340"/>
                  </a:lnTo>
                  <a:lnTo>
                    <a:pt x="390" y="342"/>
                  </a:lnTo>
                  <a:lnTo>
                    <a:pt x="390" y="344"/>
                  </a:lnTo>
                  <a:lnTo>
                    <a:pt x="392" y="344"/>
                  </a:lnTo>
                  <a:lnTo>
                    <a:pt x="392" y="348"/>
                  </a:lnTo>
                  <a:lnTo>
                    <a:pt x="394" y="348"/>
                  </a:lnTo>
                  <a:lnTo>
                    <a:pt x="394" y="350"/>
                  </a:lnTo>
                  <a:lnTo>
                    <a:pt x="392" y="350"/>
                  </a:lnTo>
                  <a:lnTo>
                    <a:pt x="394" y="350"/>
                  </a:lnTo>
                  <a:lnTo>
                    <a:pt x="394" y="352"/>
                  </a:lnTo>
                  <a:lnTo>
                    <a:pt x="396" y="352"/>
                  </a:lnTo>
                  <a:lnTo>
                    <a:pt x="394" y="352"/>
                  </a:lnTo>
                  <a:lnTo>
                    <a:pt x="392" y="354"/>
                  </a:lnTo>
                  <a:lnTo>
                    <a:pt x="390" y="356"/>
                  </a:lnTo>
                  <a:lnTo>
                    <a:pt x="390" y="358"/>
                  </a:lnTo>
                  <a:lnTo>
                    <a:pt x="390" y="360"/>
                  </a:lnTo>
                  <a:lnTo>
                    <a:pt x="390" y="358"/>
                  </a:lnTo>
                  <a:lnTo>
                    <a:pt x="392" y="358"/>
                  </a:lnTo>
                  <a:lnTo>
                    <a:pt x="390" y="360"/>
                  </a:lnTo>
                  <a:lnTo>
                    <a:pt x="390" y="362"/>
                  </a:lnTo>
                  <a:lnTo>
                    <a:pt x="388" y="362"/>
                  </a:lnTo>
                  <a:lnTo>
                    <a:pt x="386" y="364"/>
                  </a:lnTo>
                  <a:lnTo>
                    <a:pt x="384" y="366"/>
                  </a:lnTo>
                  <a:lnTo>
                    <a:pt x="382" y="366"/>
                  </a:lnTo>
                  <a:lnTo>
                    <a:pt x="384" y="366"/>
                  </a:lnTo>
                  <a:lnTo>
                    <a:pt x="384" y="368"/>
                  </a:lnTo>
                  <a:lnTo>
                    <a:pt x="382" y="370"/>
                  </a:lnTo>
                  <a:lnTo>
                    <a:pt x="378" y="370"/>
                  </a:lnTo>
                  <a:lnTo>
                    <a:pt x="376" y="370"/>
                  </a:lnTo>
                  <a:lnTo>
                    <a:pt x="376" y="372"/>
                  </a:lnTo>
                  <a:lnTo>
                    <a:pt x="372" y="372"/>
                  </a:lnTo>
                  <a:lnTo>
                    <a:pt x="370" y="372"/>
                  </a:lnTo>
                  <a:lnTo>
                    <a:pt x="368" y="374"/>
                  </a:lnTo>
                  <a:lnTo>
                    <a:pt x="366" y="374"/>
                  </a:lnTo>
                  <a:lnTo>
                    <a:pt x="368" y="374"/>
                  </a:lnTo>
                  <a:lnTo>
                    <a:pt x="368" y="372"/>
                  </a:lnTo>
                  <a:lnTo>
                    <a:pt x="368" y="370"/>
                  </a:lnTo>
                  <a:lnTo>
                    <a:pt x="366" y="368"/>
                  </a:lnTo>
                  <a:lnTo>
                    <a:pt x="366" y="370"/>
                  </a:lnTo>
                  <a:lnTo>
                    <a:pt x="364" y="370"/>
                  </a:lnTo>
                  <a:lnTo>
                    <a:pt x="364" y="372"/>
                  </a:lnTo>
                  <a:lnTo>
                    <a:pt x="362" y="372"/>
                  </a:lnTo>
                  <a:lnTo>
                    <a:pt x="362" y="374"/>
                  </a:lnTo>
                  <a:lnTo>
                    <a:pt x="360" y="376"/>
                  </a:lnTo>
                  <a:lnTo>
                    <a:pt x="360" y="378"/>
                  </a:lnTo>
                  <a:lnTo>
                    <a:pt x="362" y="378"/>
                  </a:lnTo>
                  <a:lnTo>
                    <a:pt x="362" y="376"/>
                  </a:lnTo>
                  <a:lnTo>
                    <a:pt x="362" y="374"/>
                  </a:lnTo>
                  <a:lnTo>
                    <a:pt x="364" y="376"/>
                  </a:lnTo>
                  <a:lnTo>
                    <a:pt x="364" y="374"/>
                  </a:lnTo>
                  <a:lnTo>
                    <a:pt x="366" y="374"/>
                  </a:lnTo>
                  <a:lnTo>
                    <a:pt x="366" y="376"/>
                  </a:lnTo>
                  <a:lnTo>
                    <a:pt x="364" y="376"/>
                  </a:lnTo>
                  <a:lnTo>
                    <a:pt x="364" y="378"/>
                  </a:lnTo>
                  <a:lnTo>
                    <a:pt x="362" y="380"/>
                  </a:lnTo>
                  <a:lnTo>
                    <a:pt x="360" y="380"/>
                  </a:lnTo>
                  <a:lnTo>
                    <a:pt x="356" y="386"/>
                  </a:lnTo>
                  <a:lnTo>
                    <a:pt x="354" y="388"/>
                  </a:lnTo>
                  <a:lnTo>
                    <a:pt x="352" y="388"/>
                  </a:lnTo>
                  <a:lnTo>
                    <a:pt x="354" y="390"/>
                  </a:lnTo>
                  <a:lnTo>
                    <a:pt x="354" y="388"/>
                  </a:lnTo>
                  <a:lnTo>
                    <a:pt x="354" y="390"/>
                  </a:lnTo>
                  <a:lnTo>
                    <a:pt x="354" y="392"/>
                  </a:lnTo>
                  <a:lnTo>
                    <a:pt x="352" y="392"/>
                  </a:lnTo>
                  <a:lnTo>
                    <a:pt x="352" y="394"/>
                  </a:lnTo>
                  <a:lnTo>
                    <a:pt x="350" y="398"/>
                  </a:lnTo>
                  <a:lnTo>
                    <a:pt x="346" y="402"/>
                  </a:lnTo>
                  <a:lnTo>
                    <a:pt x="346" y="404"/>
                  </a:lnTo>
                  <a:lnTo>
                    <a:pt x="342" y="408"/>
                  </a:lnTo>
                  <a:lnTo>
                    <a:pt x="342" y="410"/>
                  </a:lnTo>
                  <a:lnTo>
                    <a:pt x="340" y="410"/>
                  </a:lnTo>
                  <a:lnTo>
                    <a:pt x="338" y="410"/>
                  </a:lnTo>
                  <a:lnTo>
                    <a:pt x="336" y="412"/>
                  </a:lnTo>
                  <a:lnTo>
                    <a:pt x="334" y="414"/>
                  </a:lnTo>
                  <a:lnTo>
                    <a:pt x="332" y="416"/>
                  </a:lnTo>
                  <a:lnTo>
                    <a:pt x="330" y="420"/>
                  </a:lnTo>
                  <a:lnTo>
                    <a:pt x="328" y="424"/>
                  </a:lnTo>
                  <a:lnTo>
                    <a:pt x="326" y="424"/>
                  </a:lnTo>
                  <a:lnTo>
                    <a:pt x="324" y="426"/>
                  </a:lnTo>
                  <a:lnTo>
                    <a:pt x="320" y="428"/>
                  </a:lnTo>
                  <a:lnTo>
                    <a:pt x="318" y="428"/>
                  </a:lnTo>
                  <a:lnTo>
                    <a:pt x="316" y="430"/>
                  </a:lnTo>
                  <a:lnTo>
                    <a:pt x="314" y="432"/>
                  </a:lnTo>
                  <a:lnTo>
                    <a:pt x="312" y="434"/>
                  </a:lnTo>
                  <a:lnTo>
                    <a:pt x="310" y="436"/>
                  </a:lnTo>
                  <a:lnTo>
                    <a:pt x="310" y="438"/>
                  </a:lnTo>
                  <a:lnTo>
                    <a:pt x="308" y="440"/>
                  </a:lnTo>
                  <a:lnTo>
                    <a:pt x="308" y="442"/>
                  </a:lnTo>
                  <a:lnTo>
                    <a:pt x="310" y="442"/>
                  </a:lnTo>
                  <a:lnTo>
                    <a:pt x="312" y="442"/>
                  </a:lnTo>
                  <a:lnTo>
                    <a:pt x="310" y="442"/>
                  </a:lnTo>
                  <a:lnTo>
                    <a:pt x="312" y="442"/>
                  </a:lnTo>
                  <a:lnTo>
                    <a:pt x="312" y="444"/>
                  </a:lnTo>
                  <a:lnTo>
                    <a:pt x="312" y="446"/>
                  </a:lnTo>
                  <a:lnTo>
                    <a:pt x="310" y="448"/>
                  </a:lnTo>
                  <a:lnTo>
                    <a:pt x="308" y="450"/>
                  </a:lnTo>
                  <a:lnTo>
                    <a:pt x="306" y="452"/>
                  </a:lnTo>
                  <a:lnTo>
                    <a:pt x="304" y="452"/>
                  </a:lnTo>
                  <a:lnTo>
                    <a:pt x="304" y="454"/>
                  </a:lnTo>
                  <a:lnTo>
                    <a:pt x="300" y="454"/>
                  </a:lnTo>
                  <a:lnTo>
                    <a:pt x="298" y="456"/>
                  </a:lnTo>
                  <a:lnTo>
                    <a:pt x="298" y="454"/>
                  </a:lnTo>
                  <a:lnTo>
                    <a:pt x="296" y="454"/>
                  </a:lnTo>
                  <a:lnTo>
                    <a:pt x="294" y="454"/>
                  </a:lnTo>
                  <a:lnTo>
                    <a:pt x="292" y="454"/>
                  </a:lnTo>
                  <a:lnTo>
                    <a:pt x="290" y="454"/>
                  </a:lnTo>
                  <a:lnTo>
                    <a:pt x="288" y="454"/>
                  </a:lnTo>
                  <a:lnTo>
                    <a:pt x="288" y="456"/>
                  </a:lnTo>
                  <a:lnTo>
                    <a:pt x="288" y="462"/>
                  </a:lnTo>
                  <a:lnTo>
                    <a:pt x="288" y="464"/>
                  </a:lnTo>
                  <a:lnTo>
                    <a:pt x="286" y="464"/>
                  </a:lnTo>
                  <a:lnTo>
                    <a:pt x="286" y="466"/>
                  </a:lnTo>
                  <a:lnTo>
                    <a:pt x="284" y="464"/>
                  </a:lnTo>
                  <a:lnTo>
                    <a:pt x="284" y="462"/>
                  </a:lnTo>
                  <a:lnTo>
                    <a:pt x="284" y="464"/>
                  </a:lnTo>
                  <a:lnTo>
                    <a:pt x="282" y="466"/>
                  </a:lnTo>
                  <a:lnTo>
                    <a:pt x="282" y="464"/>
                  </a:lnTo>
                  <a:lnTo>
                    <a:pt x="280" y="464"/>
                  </a:lnTo>
                  <a:lnTo>
                    <a:pt x="276" y="464"/>
                  </a:lnTo>
                  <a:lnTo>
                    <a:pt x="274" y="466"/>
                  </a:lnTo>
                  <a:lnTo>
                    <a:pt x="272" y="466"/>
                  </a:lnTo>
                  <a:lnTo>
                    <a:pt x="272" y="468"/>
                  </a:lnTo>
                  <a:lnTo>
                    <a:pt x="270" y="468"/>
                  </a:lnTo>
                  <a:lnTo>
                    <a:pt x="270" y="470"/>
                  </a:lnTo>
                  <a:lnTo>
                    <a:pt x="270" y="472"/>
                  </a:lnTo>
                  <a:lnTo>
                    <a:pt x="268" y="476"/>
                  </a:lnTo>
                  <a:lnTo>
                    <a:pt x="268" y="478"/>
                  </a:lnTo>
                  <a:lnTo>
                    <a:pt x="268" y="482"/>
                  </a:lnTo>
                  <a:lnTo>
                    <a:pt x="268" y="484"/>
                  </a:lnTo>
                  <a:lnTo>
                    <a:pt x="268" y="490"/>
                  </a:lnTo>
                  <a:lnTo>
                    <a:pt x="270" y="492"/>
                  </a:lnTo>
                  <a:lnTo>
                    <a:pt x="270" y="494"/>
                  </a:lnTo>
                  <a:lnTo>
                    <a:pt x="272" y="496"/>
                  </a:lnTo>
                  <a:lnTo>
                    <a:pt x="272" y="502"/>
                  </a:lnTo>
                  <a:lnTo>
                    <a:pt x="272" y="504"/>
                  </a:lnTo>
                  <a:lnTo>
                    <a:pt x="272" y="506"/>
                  </a:lnTo>
                  <a:lnTo>
                    <a:pt x="272" y="508"/>
                  </a:lnTo>
                  <a:lnTo>
                    <a:pt x="272" y="510"/>
                  </a:lnTo>
                  <a:lnTo>
                    <a:pt x="274" y="512"/>
                  </a:lnTo>
                  <a:lnTo>
                    <a:pt x="274" y="514"/>
                  </a:lnTo>
                  <a:lnTo>
                    <a:pt x="274" y="516"/>
                  </a:lnTo>
                  <a:lnTo>
                    <a:pt x="276" y="520"/>
                  </a:lnTo>
                  <a:lnTo>
                    <a:pt x="276" y="522"/>
                  </a:lnTo>
                  <a:lnTo>
                    <a:pt x="276" y="520"/>
                  </a:lnTo>
                  <a:lnTo>
                    <a:pt x="276" y="518"/>
                  </a:lnTo>
                  <a:lnTo>
                    <a:pt x="274" y="518"/>
                  </a:lnTo>
                  <a:lnTo>
                    <a:pt x="272" y="516"/>
                  </a:lnTo>
                  <a:lnTo>
                    <a:pt x="270" y="518"/>
                  </a:lnTo>
                  <a:lnTo>
                    <a:pt x="272" y="518"/>
                  </a:lnTo>
                  <a:lnTo>
                    <a:pt x="272" y="520"/>
                  </a:lnTo>
                  <a:lnTo>
                    <a:pt x="274" y="520"/>
                  </a:lnTo>
                  <a:lnTo>
                    <a:pt x="276" y="522"/>
                  </a:lnTo>
                  <a:lnTo>
                    <a:pt x="278" y="522"/>
                  </a:lnTo>
                  <a:lnTo>
                    <a:pt x="278" y="524"/>
                  </a:lnTo>
                  <a:lnTo>
                    <a:pt x="278" y="528"/>
                  </a:lnTo>
                  <a:lnTo>
                    <a:pt x="278" y="530"/>
                  </a:lnTo>
                  <a:lnTo>
                    <a:pt x="276" y="532"/>
                  </a:lnTo>
                  <a:lnTo>
                    <a:pt x="276" y="534"/>
                  </a:lnTo>
                  <a:lnTo>
                    <a:pt x="276" y="536"/>
                  </a:lnTo>
                  <a:lnTo>
                    <a:pt x="276" y="538"/>
                  </a:lnTo>
                  <a:lnTo>
                    <a:pt x="276" y="540"/>
                  </a:lnTo>
                  <a:lnTo>
                    <a:pt x="276" y="546"/>
                  </a:lnTo>
                  <a:lnTo>
                    <a:pt x="274" y="546"/>
                  </a:lnTo>
                  <a:lnTo>
                    <a:pt x="274" y="548"/>
                  </a:lnTo>
                  <a:lnTo>
                    <a:pt x="274" y="550"/>
                  </a:lnTo>
                  <a:lnTo>
                    <a:pt x="272" y="552"/>
                  </a:lnTo>
                  <a:lnTo>
                    <a:pt x="272" y="554"/>
                  </a:lnTo>
                  <a:lnTo>
                    <a:pt x="270" y="556"/>
                  </a:lnTo>
                  <a:lnTo>
                    <a:pt x="270" y="558"/>
                  </a:lnTo>
                  <a:lnTo>
                    <a:pt x="270" y="560"/>
                  </a:lnTo>
                  <a:lnTo>
                    <a:pt x="268" y="560"/>
                  </a:lnTo>
                  <a:lnTo>
                    <a:pt x="268" y="562"/>
                  </a:lnTo>
                  <a:lnTo>
                    <a:pt x="268" y="564"/>
                  </a:lnTo>
                  <a:lnTo>
                    <a:pt x="268" y="566"/>
                  </a:lnTo>
                  <a:lnTo>
                    <a:pt x="270" y="570"/>
                  </a:lnTo>
                  <a:lnTo>
                    <a:pt x="270" y="572"/>
                  </a:lnTo>
                  <a:lnTo>
                    <a:pt x="272" y="576"/>
                  </a:lnTo>
                  <a:lnTo>
                    <a:pt x="272" y="578"/>
                  </a:lnTo>
                  <a:lnTo>
                    <a:pt x="272" y="580"/>
                  </a:lnTo>
                  <a:lnTo>
                    <a:pt x="272" y="582"/>
                  </a:lnTo>
                  <a:lnTo>
                    <a:pt x="272" y="584"/>
                  </a:lnTo>
                  <a:lnTo>
                    <a:pt x="272" y="586"/>
                  </a:lnTo>
                  <a:lnTo>
                    <a:pt x="272" y="590"/>
                  </a:lnTo>
                  <a:lnTo>
                    <a:pt x="272" y="594"/>
                  </a:lnTo>
                  <a:lnTo>
                    <a:pt x="272" y="596"/>
                  </a:lnTo>
                  <a:lnTo>
                    <a:pt x="272" y="598"/>
                  </a:lnTo>
                  <a:lnTo>
                    <a:pt x="270" y="598"/>
                  </a:lnTo>
                  <a:lnTo>
                    <a:pt x="272" y="598"/>
                  </a:lnTo>
                  <a:lnTo>
                    <a:pt x="270" y="598"/>
                  </a:lnTo>
                  <a:lnTo>
                    <a:pt x="268" y="598"/>
                  </a:lnTo>
                  <a:lnTo>
                    <a:pt x="270" y="598"/>
                  </a:lnTo>
                  <a:lnTo>
                    <a:pt x="266" y="598"/>
                  </a:lnTo>
                  <a:lnTo>
                    <a:pt x="264" y="598"/>
                  </a:lnTo>
                  <a:lnTo>
                    <a:pt x="262" y="596"/>
                  </a:lnTo>
                  <a:lnTo>
                    <a:pt x="262" y="598"/>
                  </a:lnTo>
                  <a:lnTo>
                    <a:pt x="260" y="598"/>
                  </a:lnTo>
                  <a:lnTo>
                    <a:pt x="260" y="600"/>
                  </a:lnTo>
                  <a:lnTo>
                    <a:pt x="260" y="602"/>
                  </a:lnTo>
                  <a:lnTo>
                    <a:pt x="260" y="604"/>
                  </a:lnTo>
                  <a:lnTo>
                    <a:pt x="260" y="606"/>
                  </a:lnTo>
                  <a:lnTo>
                    <a:pt x="258" y="606"/>
                  </a:lnTo>
                  <a:lnTo>
                    <a:pt x="256" y="608"/>
                  </a:lnTo>
                  <a:lnTo>
                    <a:pt x="254" y="610"/>
                  </a:lnTo>
                  <a:lnTo>
                    <a:pt x="254" y="612"/>
                  </a:lnTo>
                  <a:lnTo>
                    <a:pt x="254" y="616"/>
                  </a:lnTo>
                  <a:lnTo>
                    <a:pt x="254" y="618"/>
                  </a:lnTo>
                  <a:lnTo>
                    <a:pt x="256" y="620"/>
                  </a:lnTo>
                  <a:lnTo>
                    <a:pt x="258" y="620"/>
                  </a:lnTo>
                  <a:lnTo>
                    <a:pt x="260" y="620"/>
                  </a:lnTo>
                  <a:lnTo>
                    <a:pt x="262" y="620"/>
                  </a:lnTo>
                  <a:lnTo>
                    <a:pt x="266" y="622"/>
                  </a:lnTo>
                  <a:lnTo>
                    <a:pt x="266" y="624"/>
                  </a:lnTo>
                  <a:lnTo>
                    <a:pt x="264" y="624"/>
                  </a:lnTo>
                  <a:lnTo>
                    <a:pt x="264" y="622"/>
                  </a:lnTo>
                  <a:lnTo>
                    <a:pt x="262" y="622"/>
                  </a:lnTo>
                  <a:lnTo>
                    <a:pt x="260" y="620"/>
                  </a:lnTo>
                  <a:lnTo>
                    <a:pt x="256" y="620"/>
                  </a:lnTo>
                  <a:lnTo>
                    <a:pt x="254" y="620"/>
                  </a:lnTo>
                  <a:lnTo>
                    <a:pt x="252" y="622"/>
                  </a:lnTo>
                  <a:lnTo>
                    <a:pt x="248" y="622"/>
                  </a:lnTo>
                  <a:lnTo>
                    <a:pt x="244" y="624"/>
                  </a:lnTo>
                  <a:lnTo>
                    <a:pt x="242" y="624"/>
                  </a:lnTo>
                  <a:lnTo>
                    <a:pt x="242" y="626"/>
                  </a:lnTo>
                  <a:lnTo>
                    <a:pt x="240" y="628"/>
                  </a:lnTo>
                  <a:lnTo>
                    <a:pt x="240" y="630"/>
                  </a:lnTo>
                  <a:lnTo>
                    <a:pt x="240" y="636"/>
                  </a:lnTo>
                  <a:lnTo>
                    <a:pt x="240" y="638"/>
                  </a:lnTo>
                  <a:lnTo>
                    <a:pt x="240" y="640"/>
                  </a:lnTo>
                  <a:lnTo>
                    <a:pt x="238" y="642"/>
                  </a:lnTo>
                  <a:lnTo>
                    <a:pt x="238" y="644"/>
                  </a:lnTo>
                  <a:lnTo>
                    <a:pt x="236" y="644"/>
                  </a:lnTo>
                  <a:lnTo>
                    <a:pt x="232" y="648"/>
                  </a:lnTo>
                  <a:lnTo>
                    <a:pt x="230" y="648"/>
                  </a:lnTo>
                  <a:lnTo>
                    <a:pt x="228" y="648"/>
                  </a:lnTo>
                  <a:lnTo>
                    <a:pt x="228" y="650"/>
                  </a:lnTo>
                  <a:lnTo>
                    <a:pt x="226" y="650"/>
                  </a:lnTo>
                  <a:lnTo>
                    <a:pt x="222" y="648"/>
                  </a:lnTo>
                  <a:lnTo>
                    <a:pt x="220" y="648"/>
                  </a:lnTo>
                  <a:lnTo>
                    <a:pt x="220" y="646"/>
                  </a:lnTo>
                  <a:lnTo>
                    <a:pt x="218" y="646"/>
                  </a:lnTo>
                  <a:lnTo>
                    <a:pt x="218" y="644"/>
                  </a:lnTo>
                  <a:lnTo>
                    <a:pt x="216" y="644"/>
                  </a:lnTo>
                  <a:lnTo>
                    <a:pt x="216" y="642"/>
                  </a:lnTo>
                  <a:lnTo>
                    <a:pt x="214" y="642"/>
                  </a:lnTo>
                  <a:lnTo>
                    <a:pt x="212" y="638"/>
                  </a:lnTo>
                  <a:lnTo>
                    <a:pt x="210" y="638"/>
                  </a:lnTo>
                  <a:lnTo>
                    <a:pt x="208" y="632"/>
                  </a:lnTo>
                  <a:lnTo>
                    <a:pt x="206" y="630"/>
                  </a:lnTo>
                  <a:lnTo>
                    <a:pt x="206" y="628"/>
                  </a:lnTo>
                  <a:lnTo>
                    <a:pt x="208" y="628"/>
                  </a:lnTo>
                  <a:lnTo>
                    <a:pt x="204" y="628"/>
                  </a:lnTo>
                  <a:lnTo>
                    <a:pt x="202" y="624"/>
                  </a:lnTo>
                  <a:lnTo>
                    <a:pt x="202" y="622"/>
                  </a:lnTo>
                  <a:lnTo>
                    <a:pt x="200" y="620"/>
                  </a:lnTo>
                  <a:lnTo>
                    <a:pt x="200" y="618"/>
                  </a:lnTo>
                  <a:lnTo>
                    <a:pt x="200" y="616"/>
                  </a:lnTo>
                  <a:lnTo>
                    <a:pt x="198" y="616"/>
                  </a:lnTo>
                  <a:lnTo>
                    <a:pt x="198" y="614"/>
                  </a:lnTo>
                  <a:lnTo>
                    <a:pt x="198" y="612"/>
                  </a:lnTo>
                  <a:lnTo>
                    <a:pt x="198" y="610"/>
                  </a:lnTo>
                  <a:lnTo>
                    <a:pt x="198" y="606"/>
                  </a:lnTo>
                  <a:lnTo>
                    <a:pt x="196" y="606"/>
                  </a:lnTo>
                  <a:lnTo>
                    <a:pt x="198" y="606"/>
                  </a:lnTo>
                  <a:lnTo>
                    <a:pt x="198" y="608"/>
                  </a:lnTo>
                  <a:lnTo>
                    <a:pt x="200" y="608"/>
                  </a:lnTo>
                  <a:lnTo>
                    <a:pt x="200" y="612"/>
                  </a:lnTo>
                  <a:lnTo>
                    <a:pt x="200" y="614"/>
                  </a:lnTo>
                  <a:lnTo>
                    <a:pt x="202" y="616"/>
                  </a:lnTo>
                  <a:lnTo>
                    <a:pt x="202" y="614"/>
                  </a:lnTo>
                  <a:lnTo>
                    <a:pt x="202" y="612"/>
                  </a:lnTo>
                  <a:lnTo>
                    <a:pt x="200" y="610"/>
                  </a:lnTo>
                  <a:lnTo>
                    <a:pt x="200" y="608"/>
                  </a:lnTo>
                  <a:lnTo>
                    <a:pt x="200" y="606"/>
                  </a:lnTo>
                  <a:lnTo>
                    <a:pt x="198" y="606"/>
                  </a:lnTo>
                  <a:lnTo>
                    <a:pt x="196" y="602"/>
                  </a:lnTo>
                  <a:lnTo>
                    <a:pt x="196" y="604"/>
                  </a:lnTo>
                  <a:lnTo>
                    <a:pt x="196" y="606"/>
                  </a:lnTo>
                  <a:lnTo>
                    <a:pt x="196" y="604"/>
                  </a:lnTo>
                  <a:lnTo>
                    <a:pt x="196" y="602"/>
                  </a:lnTo>
                  <a:lnTo>
                    <a:pt x="194" y="600"/>
                  </a:lnTo>
                  <a:lnTo>
                    <a:pt x="192" y="594"/>
                  </a:lnTo>
                  <a:lnTo>
                    <a:pt x="192" y="592"/>
                  </a:lnTo>
                  <a:lnTo>
                    <a:pt x="190" y="586"/>
                  </a:lnTo>
                  <a:lnTo>
                    <a:pt x="190" y="584"/>
                  </a:lnTo>
                  <a:lnTo>
                    <a:pt x="190" y="580"/>
                  </a:lnTo>
                  <a:lnTo>
                    <a:pt x="186" y="570"/>
                  </a:lnTo>
                  <a:lnTo>
                    <a:pt x="184" y="570"/>
                  </a:lnTo>
                  <a:lnTo>
                    <a:pt x="184" y="568"/>
                  </a:lnTo>
                  <a:lnTo>
                    <a:pt x="182" y="568"/>
                  </a:lnTo>
                  <a:lnTo>
                    <a:pt x="182" y="566"/>
                  </a:lnTo>
                  <a:lnTo>
                    <a:pt x="182" y="564"/>
                  </a:lnTo>
                  <a:lnTo>
                    <a:pt x="180" y="562"/>
                  </a:lnTo>
                  <a:lnTo>
                    <a:pt x="178" y="558"/>
                  </a:lnTo>
                  <a:lnTo>
                    <a:pt x="174" y="558"/>
                  </a:lnTo>
                  <a:lnTo>
                    <a:pt x="172" y="558"/>
                  </a:lnTo>
                  <a:lnTo>
                    <a:pt x="172" y="556"/>
                  </a:lnTo>
                  <a:lnTo>
                    <a:pt x="172" y="552"/>
                  </a:lnTo>
                  <a:lnTo>
                    <a:pt x="168" y="548"/>
                  </a:lnTo>
                  <a:lnTo>
                    <a:pt x="166" y="542"/>
                  </a:lnTo>
                  <a:lnTo>
                    <a:pt x="164" y="540"/>
                  </a:lnTo>
                  <a:lnTo>
                    <a:pt x="164" y="538"/>
                  </a:lnTo>
                  <a:lnTo>
                    <a:pt x="164" y="536"/>
                  </a:lnTo>
                  <a:lnTo>
                    <a:pt x="162" y="532"/>
                  </a:lnTo>
                  <a:lnTo>
                    <a:pt x="160" y="526"/>
                  </a:lnTo>
                  <a:lnTo>
                    <a:pt x="160" y="520"/>
                  </a:lnTo>
                  <a:lnTo>
                    <a:pt x="158" y="520"/>
                  </a:lnTo>
                  <a:lnTo>
                    <a:pt x="158" y="518"/>
                  </a:lnTo>
                  <a:lnTo>
                    <a:pt x="158" y="512"/>
                  </a:lnTo>
                  <a:lnTo>
                    <a:pt x="156" y="512"/>
                  </a:lnTo>
                  <a:lnTo>
                    <a:pt x="156" y="510"/>
                  </a:lnTo>
                  <a:lnTo>
                    <a:pt x="154" y="508"/>
                  </a:lnTo>
                  <a:lnTo>
                    <a:pt x="154" y="506"/>
                  </a:lnTo>
                  <a:lnTo>
                    <a:pt x="152" y="504"/>
                  </a:lnTo>
                  <a:lnTo>
                    <a:pt x="152" y="502"/>
                  </a:lnTo>
                  <a:lnTo>
                    <a:pt x="150" y="500"/>
                  </a:lnTo>
                  <a:lnTo>
                    <a:pt x="150" y="498"/>
                  </a:lnTo>
                  <a:lnTo>
                    <a:pt x="152" y="498"/>
                  </a:lnTo>
                  <a:lnTo>
                    <a:pt x="150" y="496"/>
                  </a:lnTo>
                  <a:lnTo>
                    <a:pt x="150" y="498"/>
                  </a:lnTo>
                  <a:lnTo>
                    <a:pt x="148" y="498"/>
                  </a:lnTo>
                  <a:lnTo>
                    <a:pt x="148" y="496"/>
                  </a:lnTo>
                  <a:lnTo>
                    <a:pt x="148" y="494"/>
                  </a:lnTo>
                  <a:lnTo>
                    <a:pt x="148" y="492"/>
                  </a:lnTo>
                  <a:lnTo>
                    <a:pt x="146" y="492"/>
                  </a:lnTo>
                  <a:lnTo>
                    <a:pt x="144" y="490"/>
                  </a:lnTo>
                  <a:lnTo>
                    <a:pt x="144" y="488"/>
                  </a:lnTo>
                  <a:lnTo>
                    <a:pt x="142" y="484"/>
                  </a:lnTo>
                  <a:lnTo>
                    <a:pt x="142" y="482"/>
                  </a:lnTo>
                  <a:lnTo>
                    <a:pt x="140" y="478"/>
                  </a:lnTo>
                  <a:lnTo>
                    <a:pt x="140" y="476"/>
                  </a:lnTo>
                  <a:lnTo>
                    <a:pt x="138" y="476"/>
                  </a:lnTo>
                  <a:lnTo>
                    <a:pt x="140" y="476"/>
                  </a:lnTo>
                  <a:lnTo>
                    <a:pt x="142" y="476"/>
                  </a:lnTo>
                  <a:lnTo>
                    <a:pt x="140" y="476"/>
                  </a:lnTo>
                  <a:lnTo>
                    <a:pt x="140" y="474"/>
                  </a:lnTo>
                  <a:lnTo>
                    <a:pt x="138" y="474"/>
                  </a:lnTo>
                  <a:lnTo>
                    <a:pt x="136" y="468"/>
                  </a:lnTo>
                  <a:lnTo>
                    <a:pt x="134" y="468"/>
                  </a:lnTo>
                  <a:lnTo>
                    <a:pt x="134" y="466"/>
                  </a:lnTo>
                  <a:lnTo>
                    <a:pt x="134" y="464"/>
                  </a:lnTo>
                  <a:lnTo>
                    <a:pt x="132" y="464"/>
                  </a:lnTo>
                  <a:lnTo>
                    <a:pt x="132" y="462"/>
                  </a:lnTo>
                  <a:lnTo>
                    <a:pt x="130" y="462"/>
                  </a:lnTo>
                  <a:lnTo>
                    <a:pt x="128" y="458"/>
                  </a:lnTo>
                  <a:lnTo>
                    <a:pt x="126" y="452"/>
                  </a:lnTo>
                  <a:lnTo>
                    <a:pt x="126" y="450"/>
                  </a:lnTo>
                  <a:lnTo>
                    <a:pt x="126" y="448"/>
                  </a:lnTo>
                  <a:lnTo>
                    <a:pt x="124" y="442"/>
                  </a:lnTo>
                  <a:lnTo>
                    <a:pt x="122" y="438"/>
                  </a:lnTo>
                  <a:lnTo>
                    <a:pt x="124" y="438"/>
                  </a:lnTo>
                  <a:lnTo>
                    <a:pt x="124" y="436"/>
                  </a:lnTo>
                  <a:lnTo>
                    <a:pt x="122" y="434"/>
                  </a:lnTo>
                  <a:lnTo>
                    <a:pt x="120" y="430"/>
                  </a:lnTo>
                  <a:lnTo>
                    <a:pt x="120" y="428"/>
                  </a:lnTo>
                  <a:lnTo>
                    <a:pt x="120" y="426"/>
                  </a:lnTo>
                  <a:lnTo>
                    <a:pt x="118" y="424"/>
                  </a:lnTo>
                  <a:lnTo>
                    <a:pt x="118" y="422"/>
                  </a:lnTo>
                  <a:lnTo>
                    <a:pt x="118" y="420"/>
                  </a:lnTo>
                  <a:lnTo>
                    <a:pt x="118" y="418"/>
                  </a:lnTo>
                  <a:lnTo>
                    <a:pt x="116" y="416"/>
                  </a:lnTo>
                  <a:lnTo>
                    <a:pt x="116" y="414"/>
                  </a:lnTo>
                  <a:lnTo>
                    <a:pt x="114" y="412"/>
                  </a:lnTo>
                  <a:lnTo>
                    <a:pt x="114" y="408"/>
                  </a:lnTo>
                  <a:lnTo>
                    <a:pt x="112" y="406"/>
                  </a:lnTo>
                  <a:lnTo>
                    <a:pt x="112" y="404"/>
                  </a:lnTo>
                  <a:lnTo>
                    <a:pt x="112" y="402"/>
                  </a:lnTo>
                  <a:lnTo>
                    <a:pt x="110" y="400"/>
                  </a:lnTo>
                  <a:lnTo>
                    <a:pt x="110" y="398"/>
                  </a:lnTo>
                  <a:lnTo>
                    <a:pt x="110" y="396"/>
                  </a:lnTo>
                  <a:lnTo>
                    <a:pt x="112" y="396"/>
                  </a:lnTo>
                  <a:lnTo>
                    <a:pt x="112" y="398"/>
                  </a:lnTo>
                  <a:lnTo>
                    <a:pt x="112" y="396"/>
                  </a:lnTo>
                  <a:lnTo>
                    <a:pt x="112" y="394"/>
                  </a:lnTo>
                  <a:lnTo>
                    <a:pt x="110" y="392"/>
                  </a:lnTo>
                  <a:lnTo>
                    <a:pt x="112" y="392"/>
                  </a:lnTo>
                  <a:lnTo>
                    <a:pt x="114" y="390"/>
                  </a:lnTo>
                  <a:lnTo>
                    <a:pt x="112" y="388"/>
                  </a:lnTo>
                  <a:lnTo>
                    <a:pt x="110" y="390"/>
                  </a:lnTo>
                  <a:lnTo>
                    <a:pt x="108" y="394"/>
                  </a:lnTo>
                  <a:lnTo>
                    <a:pt x="108" y="392"/>
                  </a:lnTo>
                  <a:lnTo>
                    <a:pt x="108" y="390"/>
                  </a:lnTo>
                  <a:lnTo>
                    <a:pt x="108" y="386"/>
                  </a:lnTo>
                  <a:lnTo>
                    <a:pt x="108" y="388"/>
                  </a:lnTo>
                  <a:lnTo>
                    <a:pt x="108" y="386"/>
                  </a:lnTo>
                  <a:lnTo>
                    <a:pt x="106" y="386"/>
                  </a:lnTo>
                  <a:lnTo>
                    <a:pt x="106" y="384"/>
                  </a:lnTo>
                  <a:lnTo>
                    <a:pt x="108" y="382"/>
                  </a:lnTo>
                  <a:lnTo>
                    <a:pt x="108" y="384"/>
                  </a:lnTo>
                  <a:lnTo>
                    <a:pt x="112" y="384"/>
                  </a:lnTo>
                  <a:lnTo>
                    <a:pt x="112" y="386"/>
                  </a:lnTo>
                  <a:lnTo>
                    <a:pt x="112" y="384"/>
                  </a:lnTo>
                  <a:lnTo>
                    <a:pt x="110" y="384"/>
                  </a:lnTo>
                  <a:lnTo>
                    <a:pt x="108" y="382"/>
                  </a:lnTo>
                  <a:lnTo>
                    <a:pt x="106" y="382"/>
                  </a:lnTo>
                  <a:lnTo>
                    <a:pt x="104" y="376"/>
                  </a:lnTo>
                  <a:lnTo>
                    <a:pt x="104" y="374"/>
                  </a:lnTo>
                  <a:lnTo>
                    <a:pt x="104" y="372"/>
                  </a:lnTo>
                  <a:lnTo>
                    <a:pt x="104" y="370"/>
                  </a:lnTo>
                  <a:lnTo>
                    <a:pt x="102" y="370"/>
                  </a:lnTo>
                  <a:lnTo>
                    <a:pt x="102" y="368"/>
                  </a:lnTo>
                  <a:lnTo>
                    <a:pt x="104" y="366"/>
                  </a:lnTo>
                  <a:lnTo>
                    <a:pt x="104" y="364"/>
                  </a:lnTo>
                  <a:lnTo>
                    <a:pt x="104" y="362"/>
                  </a:lnTo>
                  <a:lnTo>
                    <a:pt x="104" y="360"/>
                  </a:lnTo>
                  <a:lnTo>
                    <a:pt x="104" y="358"/>
                  </a:lnTo>
                  <a:lnTo>
                    <a:pt x="106" y="356"/>
                  </a:lnTo>
                  <a:lnTo>
                    <a:pt x="106" y="350"/>
                  </a:lnTo>
                  <a:lnTo>
                    <a:pt x="106" y="348"/>
                  </a:lnTo>
                  <a:lnTo>
                    <a:pt x="104" y="348"/>
                  </a:lnTo>
                  <a:lnTo>
                    <a:pt x="104" y="346"/>
                  </a:lnTo>
                  <a:lnTo>
                    <a:pt x="104" y="342"/>
                  </a:lnTo>
                  <a:lnTo>
                    <a:pt x="102" y="340"/>
                  </a:lnTo>
                  <a:lnTo>
                    <a:pt x="100" y="342"/>
                  </a:lnTo>
                  <a:lnTo>
                    <a:pt x="98" y="342"/>
                  </a:lnTo>
                  <a:lnTo>
                    <a:pt x="98" y="340"/>
                  </a:lnTo>
                  <a:lnTo>
                    <a:pt x="100" y="340"/>
                  </a:lnTo>
                  <a:lnTo>
                    <a:pt x="100" y="338"/>
                  </a:lnTo>
                  <a:lnTo>
                    <a:pt x="98" y="338"/>
                  </a:lnTo>
                  <a:lnTo>
                    <a:pt x="98" y="336"/>
                  </a:lnTo>
                  <a:lnTo>
                    <a:pt x="96" y="334"/>
                  </a:lnTo>
                  <a:lnTo>
                    <a:pt x="98" y="334"/>
                  </a:lnTo>
                  <a:lnTo>
                    <a:pt x="100" y="332"/>
                  </a:lnTo>
                  <a:lnTo>
                    <a:pt x="98" y="332"/>
                  </a:lnTo>
                  <a:lnTo>
                    <a:pt x="98" y="334"/>
                  </a:lnTo>
                  <a:lnTo>
                    <a:pt x="96" y="334"/>
                  </a:lnTo>
                  <a:lnTo>
                    <a:pt x="96" y="332"/>
                  </a:lnTo>
                  <a:lnTo>
                    <a:pt x="98" y="332"/>
                  </a:lnTo>
                  <a:lnTo>
                    <a:pt x="98" y="330"/>
                  </a:lnTo>
                  <a:lnTo>
                    <a:pt x="102" y="328"/>
                  </a:lnTo>
                  <a:lnTo>
                    <a:pt x="108" y="326"/>
                  </a:lnTo>
                  <a:lnTo>
                    <a:pt x="108" y="324"/>
                  </a:lnTo>
                  <a:lnTo>
                    <a:pt x="106" y="326"/>
                  </a:lnTo>
                  <a:lnTo>
                    <a:pt x="104" y="326"/>
                  </a:lnTo>
                  <a:lnTo>
                    <a:pt x="100" y="328"/>
                  </a:lnTo>
                  <a:lnTo>
                    <a:pt x="100" y="326"/>
                  </a:lnTo>
                  <a:lnTo>
                    <a:pt x="96" y="326"/>
                  </a:lnTo>
                  <a:lnTo>
                    <a:pt x="96" y="328"/>
                  </a:lnTo>
                  <a:lnTo>
                    <a:pt x="96" y="326"/>
                  </a:lnTo>
                  <a:lnTo>
                    <a:pt x="96" y="324"/>
                  </a:lnTo>
                  <a:lnTo>
                    <a:pt x="96" y="322"/>
                  </a:lnTo>
                  <a:lnTo>
                    <a:pt x="96" y="320"/>
                  </a:lnTo>
                  <a:lnTo>
                    <a:pt x="98" y="320"/>
                  </a:lnTo>
                  <a:lnTo>
                    <a:pt x="96" y="320"/>
                  </a:lnTo>
                  <a:lnTo>
                    <a:pt x="96" y="322"/>
                  </a:lnTo>
                  <a:lnTo>
                    <a:pt x="96" y="320"/>
                  </a:lnTo>
                  <a:lnTo>
                    <a:pt x="96" y="318"/>
                  </a:lnTo>
                  <a:lnTo>
                    <a:pt x="96" y="316"/>
                  </a:lnTo>
                  <a:lnTo>
                    <a:pt x="98" y="316"/>
                  </a:lnTo>
                  <a:lnTo>
                    <a:pt x="100" y="316"/>
                  </a:lnTo>
                  <a:lnTo>
                    <a:pt x="102" y="316"/>
                  </a:lnTo>
                  <a:lnTo>
                    <a:pt x="102" y="314"/>
                  </a:lnTo>
                  <a:lnTo>
                    <a:pt x="100" y="314"/>
                  </a:lnTo>
                  <a:lnTo>
                    <a:pt x="98" y="314"/>
                  </a:lnTo>
                  <a:lnTo>
                    <a:pt x="96" y="314"/>
                  </a:lnTo>
                  <a:lnTo>
                    <a:pt x="94" y="314"/>
                  </a:lnTo>
                  <a:lnTo>
                    <a:pt x="94" y="316"/>
                  </a:lnTo>
                  <a:lnTo>
                    <a:pt x="92" y="314"/>
                  </a:lnTo>
                  <a:lnTo>
                    <a:pt x="90" y="314"/>
                  </a:lnTo>
                  <a:lnTo>
                    <a:pt x="88" y="314"/>
                  </a:lnTo>
                  <a:lnTo>
                    <a:pt x="90" y="316"/>
                  </a:lnTo>
                  <a:lnTo>
                    <a:pt x="92" y="318"/>
                  </a:lnTo>
                  <a:lnTo>
                    <a:pt x="90" y="318"/>
                  </a:lnTo>
                  <a:lnTo>
                    <a:pt x="88" y="320"/>
                  </a:lnTo>
                  <a:lnTo>
                    <a:pt x="86" y="320"/>
                  </a:lnTo>
                  <a:lnTo>
                    <a:pt x="88" y="320"/>
                  </a:lnTo>
                  <a:lnTo>
                    <a:pt x="88" y="322"/>
                  </a:lnTo>
                  <a:lnTo>
                    <a:pt x="88" y="320"/>
                  </a:lnTo>
                  <a:lnTo>
                    <a:pt x="88" y="322"/>
                  </a:lnTo>
                  <a:lnTo>
                    <a:pt x="88" y="324"/>
                  </a:lnTo>
                  <a:lnTo>
                    <a:pt x="86" y="324"/>
                  </a:lnTo>
                  <a:lnTo>
                    <a:pt x="86" y="322"/>
                  </a:lnTo>
                  <a:lnTo>
                    <a:pt x="84" y="322"/>
                  </a:lnTo>
                  <a:lnTo>
                    <a:pt x="86" y="324"/>
                  </a:lnTo>
                  <a:lnTo>
                    <a:pt x="88" y="324"/>
                  </a:lnTo>
                  <a:lnTo>
                    <a:pt x="90" y="326"/>
                  </a:lnTo>
                  <a:lnTo>
                    <a:pt x="92" y="328"/>
                  </a:lnTo>
                  <a:lnTo>
                    <a:pt x="92" y="332"/>
                  </a:lnTo>
                  <a:lnTo>
                    <a:pt x="90" y="334"/>
                  </a:lnTo>
                  <a:lnTo>
                    <a:pt x="88" y="336"/>
                  </a:lnTo>
                  <a:lnTo>
                    <a:pt x="88" y="338"/>
                  </a:lnTo>
                  <a:lnTo>
                    <a:pt x="90" y="338"/>
                  </a:lnTo>
                  <a:lnTo>
                    <a:pt x="88" y="340"/>
                  </a:lnTo>
                  <a:lnTo>
                    <a:pt x="82" y="342"/>
                  </a:lnTo>
                  <a:lnTo>
                    <a:pt x="78" y="344"/>
                  </a:lnTo>
                  <a:lnTo>
                    <a:pt x="76" y="346"/>
                  </a:lnTo>
                  <a:lnTo>
                    <a:pt x="74" y="348"/>
                  </a:lnTo>
                  <a:lnTo>
                    <a:pt x="72" y="348"/>
                  </a:lnTo>
                  <a:lnTo>
                    <a:pt x="70" y="350"/>
                  </a:lnTo>
                  <a:lnTo>
                    <a:pt x="66" y="350"/>
                  </a:lnTo>
                  <a:lnTo>
                    <a:pt x="64" y="352"/>
                  </a:lnTo>
                  <a:lnTo>
                    <a:pt x="60" y="350"/>
                  </a:lnTo>
                  <a:lnTo>
                    <a:pt x="58" y="348"/>
                  </a:lnTo>
                  <a:lnTo>
                    <a:pt x="56" y="348"/>
                  </a:lnTo>
                  <a:lnTo>
                    <a:pt x="52" y="346"/>
                  </a:lnTo>
                  <a:lnTo>
                    <a:pt x="50" y="344"/>
                  </a:lnTo>
                  <a:lnTo>
                    <a:pt x="48" y="342"/>
                  </a:lnTo>
                  <a:lnTo>
                    <a:pt x="48" y="340"/>
                  </a:lnTo>
                  <a:lnTo>
                    <a:pt x="46" y="338"/>
                  </a:lnTo>
                  <a:lnTo>
                    <a:pt x="44" y="336"/>
                  </a:lnTo>
                  <a:lnTo>
                    <a:pt x="42" y="334"/>
                  </a:lnTo>
                  <a:lnTo>
                    <a:pt x="40" y="332"/>
                  </a:lnTo>
                  <a:lnTo>
                    <a:pt x="38" y="328"/>
                  </a:lnTo>
                  <a:lnTo>
                    <a:pt x="36" y="328"/>
                  </a:lnTo>
                  <a:lnTo>
                    <a:pt x="32" y="324"/>
                  </a:lnTo>
                  <a:lnTo>
                    <a:pt x="30" y="322"/>
                  </a:lnTo>
                  <a:lnTo>
                    <a:pt x="28" y="320"/>
                  </a:lnTo>
                  <a:lnTo>
                    <a:pt x="26" y="320"/>
                  </a:lnTo>
                  <a:lnTo>
                    <a:pt x="26" y="318"/>
                  </a:lnTo>
                  <a:lnTo>
                    <a:pt x="22" y="316"/>
                  </a:lnTo>
                  <a:lnTo>
                    <a:pt x="22" y="314"/>
                  </a:lnTo>
                  <a:lnTo>
                    <a:pt x="20" y="314"/>
                  </a:lnTo>
                  <a:lnTo>
                    <a:pt x="20" y="312"/>
                  </a:lnTo>
                  <a:lnTo>
                    <a:pt x="22" y="312"/>
                  </a:lnTo>
                  <a:lnTo>
                    <a:pt x="22" y="310"/>
                  </a:lnTo>
                  <a:lnTo>
                    <a:pt x="24" y="310"/>
                  </a:lnTo>
                  <a:lnTo>
                    <a:pt x="24" y="312"/>
                  </a:lnTo>
                  <a:lnTo>
                    <a:pt x="26" y="312"/>
                  </a:lnTo>
                  <a:lnTo>
                    <a:pt x="26" y="314"/>
                  </a:lnTo>
                  <a:lnTo>
                    <a:pt x="28" y="314"/>
                  </a:lnTo>
                  <a:lnTo>
                    <a:pt x="32" y="312"/>
                  </a:lnTo>
                  <a:lnTo>
                    <a:pt x="36" y="310"/>
                  </a:lnTo>
                  <a:lnTo>
                    <a:pt x="40" y="310"/>
                  </a:lnTo>
                  <a:lnTo>
                    <a:pt x="42" y="308"/>
                  </a:lnTo>
                  <a:lnTo>
                    <a:pt x="44" y="308"/>
                  </a:lnTo>
                  <a:lnTo>
                    <a:pt x="46" y="308"/>
                  </a:lnTo>
                  <a:lnTo>
                    <a:pt x="46" y="306"/>
                  </a:lnTo>
                  <a:lnTo>
                    <a:pt x="48" y="300"/>
                  </a:lnTo>
                  <a:lnTo>
                    <a:pt x="48" y="298"/>
                  </a:lnTo>
                  <a:lnTo>
                    <a:pt x="50" y="298"/>
                  </a:lnTo>
                  <a:lnTo>
                    <a:pt x="50" y="296"/>
                  </a:lnTo>
                  <a:lnTo>
                    <a:pt x="50" y="294"/>
                  </a:lnTo>
                  <a:lnTo>
                    <a:pt x="48" y="294"/>
                  </a:lnTo>
                  <a:lnTo>
                    <a:pt x="48" y="296"/>
                  </a:lnTo>
                  <a:lnTo>
                    <a:pt x="48" y="298"/>
                  </a:lnTo>
                  <a:lnTo>
                    <a:pt x="46" y="298"/>
                  </a:lnTo>
                  <a:lnTo>
                    <a:pt x="38" y="300"/>
                  </a:lnTo>
                  <a:lnTo>
                    <a:pt x="36" y="302"/>
                  </a:lnTo>
                  <a:lnTo>
                    <a:pt x="30" y="302"/>
                  </a:lnTo>
                  <a:lnTo>
                    <a:pt x="26" y="300"/>
                  </a:lnTo>
                  <a:lnTo>
                    <a:pt x="24" y="300"/>
                  </a:lnTo>
                  <a:lnTo>
                    <a:pt x="22" y="298"/>
                  </a:lnTo>
                  <a:lnTo>
                    <a:pt x="20" y="296"/>
                  </a:lnTo>
                  <a:lnTo>
                    <a:pt x="18" y="296"/>
                  </a:lnTo>
                  <a:lnTo>
                    <a:pt x="14" y="294"/>
                  </a:lnTo>
                  <a:lnTo>
                    <a:pt x="12" y="292"/>
                  </a:lnTo>
                  <a:lnTo>
                    <a:pt x="10" y="290"/>
                  </a:lnTo>
                  <a:lnTo>
                    <a:pt x="6" y="286"/>
                  </a:lnTo>
                  <a:lnTo>
                    <a:pt x="6" y="284"/>
                  </a:lnTo>
                  <a:lnTo>
                    <a:pt x="6" y="282"/>
                  </a:lnTo>
                  <a:lnTo>
                    <a:pt x="6" y="280"/>
                  </a:lnTo>
                  <a:lnTo>
                    <a:pt x="10" y="278"/>
                  </a:lnTo>
                  <a:lnTo>
                    <a:pt x="12" y="276"/>
                  </a:lnTo>
                  <a:lnTo>
                    <a:pt x="10" y="276"/>
                  </a:lnTo>
                  <a:lnTo>
                    <a:pt x="6" y="278"/>
                  </a:lnTo>
                  <a:lnTo>
                    <a:pt x="6" y="280"/>
                  </a:lnTo>
                  <a:lnTo>
                    <a:pt x="4" y="280"/>
                  </a:lnTo>
                  <a:lnTo>
                    <a:pt x="4" y="282"/>
                  </a:lnTo>
                  <a:lnTo>
                    <a:pt x="2" y="282"/>
                  </a:lnTo>
                  <a:lnTo>
                    <a:pt x="0" y="282"/>
                  </a:lnTo>
                  <a:lnTo>
                    <a:pt x="0" y="280"/>
                  </a:lnTo>
                  <a:lnTo>
                    <a:pt x="2" y="280"/>
                  </a:lnTo>
                  <a:lnTo>
                    <a:pt x="0" y="278"/>
                  </a:lnTo>
                  <a:lnTo>
                    <a:pt x="0" y="276"/>
                  </a:lnTo>
                  <a:lnTo>
                    <a:pt x="0" y="274"/>
                  </a:lnTo>
                  <a:lnTo>
                    <a:pt x="2" y="274"/>
                  </a:lnTo>
                  <a:lnTo>
                    <a:pt x="4" y="272"/>
                  </a:lnTo>
                  <a:lnTo>
                    <a:pt x="10" y="272"/>
                  </a:lnTo>
                  <a:lnTo>
                    <a:pt x="12" y="272"/>
                  </a:lnTo>
                  <a:lnTo>
                    <a:pt x="12" y="270"/>
                  </a:lnTo>
                  <a:lnTo>
                    <a:pt x="10" y="266"/>
                  </a:lnTo>
                  <a:lnTo>
                    <a:pt x="12" y="266"/>
                  </a:lnTo>
                  <a:lnTo>
                    <a:pt x="14" y="266"/>
                  </a:lnTo>
                  <a:lnTo>
                    <a:pt x="16" y="266"/>
                  </a:lnTo>
                  <a:lnTo>
                    <a:pt x="16" y="268"/>
                  </a:lnTo>
                  <a:lnTo>
                    <a:pt x="18" y="266"/>
                  </a:lnTo>
                  <a:lnTo>
                    <a:pt x="22" y="266"/>
                  </a:lnTo>
                  <a:lnTo>
                    <a:pt x="24" y="266"/>
                  </a:lnTo>
                  <a:lnTo>
                    <a:pt x="28" y="266"/>
                  </a:lnTo>
                  <a:lnTo>
                    <a:pt x="30" y="266"/>
                  </a:lnTo>
                  <a:lnTo>
                    <a:pt x="30" y="268"/>
                  </a:lnTo>
                  <a:lnTo>
                    <a:pt x="32" y="268"/>
                  </a:lnTo>
                  <a:lnTo>
                    <a:pt x="32" y="270"/>
                  </a:lnTo>
                  <a:lnTo>
                    <a:pt x="38" y="270"/>
                  </a:lnTo>
                  <a:lnTo>
                    <a:pt x="40" y="270"/>
                  </a:lnTo>
                  <a:lnTo>
                    <a:pt x="40" y="268"/>
                  </a:lnTo>
                  <a:lnTo>
                    <a:pt x="40" y="266"/>
                  </a:lnTo>
                  <a:lnTo>
                    <a:pt x="42" y="266"/>
                  </a:lnTo>
                  <a:lnTo>
                    <a:pt x="44" y="266"/>
                  </a:lnTo>
                  <a:lnTo>
                    <a:pt x="44" y="264"/>
                  </a:lnTo>
                  <a:lnTo>
                    <a:pt x="46" y="264"/>
                  </a:lnTo>
                  <a:lnTo>
                    <a:pt x="48" y="262"/>
                  </a:lnTo>
                  <a:lnTo>
                    <a:pt x="48" y="264"/>
                  </a:lnTo>
                  <a:lnTo>
                    <a:pt x="48" y="266"/>
                  </a:lnTo>
                  <a:lnTo>
                    <a:pt x="48" y="268"/>
                  </a:lnTo>
                  <a:lnTo>
                    <a:pt x="50" y="268"/>
                  </a:lnTo>
                  <a:lnTo>
                    <a:pt x="52" y="268"/>
                  </a:lnTo>
                  <a:lnTo>
                    <a:pt x="54" y="268"/>
                  </a:lnTo>
                  <a:lnTo>
                    <a:pt x="54" y="266"/>
                  </a:lnTo>
                  <a:lnTo>
                    <a:pt x="54" y="264"/>
                  </a:lnTo>
                  <a:lnTo>
                    <a:pt x="56" y="264"/>
                  </a:lnTo>
                  <a:lnTo>
                    <a:pt x="58" y="264"/>
                  </a:lnTo>
                  <a:lnTo>
                    <a:pt x="58" y="262"/>
                  </a:lnTo>
                  <a:lnTo>
                    <a:pt x="56" y="262"/>
                  </a:lnTo>
                  <a:lnTo>
                    <a:pt x="56" y="260"/>
                  </a:lnTo>
                  <a:lnTo>
                    <a:pt x="56" y="258"/>
                  </a:lnTo>
                  <a:lnTo>
                    <a:pt x="58" y="256"/>
                  </a:lnTo>
                  <a:lnTo>
                    <a:pt x="56" y="256"/>
                  </a:lnTo>
                  <a:lnTo>
                    <a:pt x="54" y="252"/>
                  </a:lnTo>
                  <a:lnTo>
                    <a:pt x="54" y="250"/>
                  </a:lnTo>
                  <a:lnTo>
                    <a:pt x="52" y="248"/>
                  </a:lnTo>
                  <a:lnTo>
                    <a:pt x="52" y="246"/>
                  </a:lnTo>
                  <a:lnTo>
                    <a:pt x="52" y="244"/>
                  </a:lnTo>
                  <a:lnTo>
                    <a:pt x="50" y="244"/>
                  </a:lnTo>
                  <a:lnTo>
                    <a:pt x="48" y="242"/>
                  </a:lnTo>
                  <a:lnTo>
                    <a:pt x="48" y="240"/>
                  </a:lnTo>
                  <a:lnTo>
                    <a:pt x="48" y="238"/>
                  </a:lnTo>
                  <a:lnTo>
                    <a:pt x="48" y="236"/>
                  </a:lnTo>
                  <a:lnTo>
                    <a:pt x="48" y="234"/>
                  </a:lnTo>
                  <a:lnTo>
                    <a:pt x="48" y="232"/>
                  </a:lnTo>
                  <a:lnTo>
                    <a:pt x="46" y="232"/>
                  </a:lnTo>
                  <a:lnTo>
                    <a:pt x="44" y="232"/>
                  </a:lnTo>
                  <a:lnTo>
                    <a:pt x="42" y="232"/>
                  </a:lnTo>
                  <a:lnTo>
                    <a:pt x="40" y="232"/>
                  </a:lnTo>
                  <a:lnTo>
                    <a:pt x="38" y="232"/>
                  </a:lnTo>
                  <a:lnTo>
                    <a:pt x="34" y="226"/>
                  </a:lnTo>
                  <a:lnTo>
                    <a:pt x="34" y="224"/>
                  </a:lnTo>
                  <a:lnTo>
                    <a:pt x="34" y="222"/>
                  </a:lnTo>
                  <a:lnTo>
                    <a:pt x="34" y="220"/>
                  </a:lnTo>
                  <a:lnTo>
                    <a:pt x="34" y="218"/>
                  </a:lnTo>
                  <a:lnTo>
                    <a:pt x="34" y="216"/>
                  </a:lnTo>
                  <a:lnTo>
                    <a:pt x="34" y="214"/>
                  </a:lnTo>
                  <a:lnTo>
                    <a:pt x="34" y="212"/>
                  </a:lnTo>
                  <a:lnTo>
                    <a:pt x="32" y="212"/>
                  </a:lnTo>
                  <a:lnTo>
                    <a:pt x="30" y="212"/>
                  </a:lnTo>
                  <a:lnTo>
                    <a:pt x="28" y="212"/>
                  </a:lnTo>
                  <a:lnTo>
                    <a:pt x="26" y="212"/>
                  </a:lnTo>
                  <a:lnTo>
                    <a:pt x="24" y="212"/>
                  </a:lnTo>
                  <a:lnTo>
                    <a:pt x="24" y="210"/>
                  </a:lnTo>
                  <a:lnTo>
                    <a:pt x="22" y="210"/>
                  </a:lnTo>
                  <a:lnTo>
                    <a:pt x="20" y="208"/>
                  </a:lnTo>
                  <a:lnTo>
                    <a:pt x="18" y="208"/>
                  </a:lnTo>
                  <a:lnTo>
                    <a:pt x="18" y="206"/>
                  </a:lnTo>
                  <a:lnTo>
                    <a:pt x="18" y="202"/>
                  </a:lnTo>
                  <a:lnTo>
                    <a:pt x="18" y="198"/>
                  </a:lnTo>
                  <a:lnTo>
                    <a:pt x="20" y="194"/>
                  </a:lnTo>
                  <a:lnTo>
                    <a:pt x="22" y="194"/>
                  </a:lnTo>
                  <a:lnTo>
                    <a:pt x="24" y="192"/>
                  </a:lnTo>
                  <a:lnTo>
                    <a:pt x="26" y="188"/>
                  </a:lnTo>
                  <a:lnTo>
                    <a:pt x="26" y="186"/>
                  </a:lnTo>
                  <a:lnTo>
                    <a:pt x="26" y="184"/>
                  </a:lnTo>
                  <a:lnTo>
                    <a:pt x="28" y="182"/>
                  </a:lnTo>
                  <a:lnTo>
                    <a:pt x="28" y="180"/>
                  </a:lnTo>
                  <a:lnTo>
                    <a:pt x="30" y="180"/>
                  </a:lnTo>
                  <a:lnTo>
                    <a:pt x="32" y="176"/>
                  </a:lnTo>
                  <a:lnTo>
                    <a:pt x="34" y="176"/>
                  </a:lnTo>
                  <a:lnTo>
                    <a:pt x="36" y="176"/>
                  </a:lnTo>
                  <a:lnTo>
                    <a:pt x="36" y="178"/>
                  </a:lnTo>
                  <a:lnTo>
                    <a:pt x="38" y="178"/>
                  </a:lnTo>
                  <a:lnTo>
                    <a:pt x="38" y="180"/>
                  </a:lnTo>
                  <a:lnTo>
                    <a:pt x="40" y="182"/>
                  </a:lnTo>
                  <a:lnTo>
                    <a:pt x="40" y="184"/>
                  </a:lnTo>
                  <a:lnTo>
                    <a:pt x="42" y="184"/>
                  </a:lnTo>
                  <a:lnTo>
                    <a:pt x="44" y="184"/>
                  </a:lnTo>
                  <a:lnTo>
                    <a:pt x="46" y="184"/>
                  </a:lnTo>
                  <a:lnTo>
                    <a:pt x="48" y="182"/>
                  </a:lnTo>
                  <a:lnTo>
                    <a:pt x="48" y="180"/>
                  </a:lnTo>
                  <a:lnTo>
                    <a:pt x="50" y="180"/>
                  </a:lnTo>
                  <a:lnTo>
                    <a:pt x="52" y="180"/>
                  </a:lnTo>
                  <a:lnTo>
                    <a:pt x="54" y="180"/>
                  </a:lnTo>
                  <a:lnTo>
                    <a:pt x="56" y="180"/>
                  </a:lnTo>
                  <a:lnTo>
                    <a:pt x="58" y="180"/>
                  </a:lnTo>
                  <a:lnTo>
                    <a:pt x="62" y="178"/>
                  </a:lnTo>
                  <a:lnTo>
                    <a:pt x="62" y="176"/>
                  </a:lnTo>
                  <a:lnTo>
                    <a:pt x="62" y="174"/>
                  </a:lnTo>
                  <a:lnTo>
                    <a:pt x="64" y="174"/>
                  </a:lnTo>
                  <a:lnTo>
                    <a:pt x="64" y="172"/>
                  </a:lnTo>
                  <a:lnTo>
                    <a:pt x="66" y="172"/>
                  </a:lnTo>
                  <a:lnTo>
                    <a:pt x="66" y="170"/>
                  </a:lnTo>
                  <a:lnTo>
                    <a:pt x="66" y="168"/>
                  </a:lnTo>
                  <a:lnTo>
                    <a:pt x="68" y="166"/>
                  </a:lnTo>
                  <a:lnTo>
                    <a:pt x="68" y="162"/>
                  </a:lnTo>
                  <a:lnTo>
                    <a:pt x="70" y="160"/>
                  </a:lnTo>
                  <a:lnTo>
                    <a:pt x="72" y="158"/>
                  </a:lnTo>
                  <a:lnTo>
                    <a:pt x="74" y="156"/>
                  </a:lnTo>
                  <a:lnTo>
                    <a:pt x="76" y="156"/>
                  </a:lnTo>
                  <a:lnTo>
                    <a:pt x="78" y="154"/>
                  </a:lnTo>
                  <a:lnTo>
                    <a:pt x="80" y="154"/>
                  </a:lnTo>
                  <a:lnTo>
                    <a:pt x="80" y="150"/>
                  </a:lnTo>
                  <a:lnTo>
                    <a:pt x="82" y="148"/>
                  </a:lnTo>
                  <a:lnTo>
                    <a:pt x="84" y="140"/>
                  </a:lnTo>
                  <a:lnTo>
                    <a:pt x="84" y="136"/>
                  </a:lnTo>
                  <a:lnTo>
                    <a:pt x="84" y="132"/>
                  </a:lnTo>
                  <a:lnTo>
                    <a:pt x="86" y="132"/>
                  </a:lnTo>
                  <a:lnTo>
                    <a:pt x="88" y="130"/>
                  </a:lnTo>
                  <a:lnTo>
                    <a:pt x="90" y="128"/>
                  </a:lnTo>
                  <a:lnTo>
                    <a:pt x="92" y="128"/>
                  </a:lnTo>
                  <a:lnTo>
                    <a:pt x="96" y="126"/>
                  </a:lnTo>
                  <a:lnTo>
                    <a:pt x="94" y="124"/>
                  </a:lnTo>
                  <a:lnTo>
                    <a:pt x="92" y="122"/>
                  </a:lnTo>
                  <a:lnTo>
                    <a:pt x="94" y="120"/>
                  </a:lnTo>
                  <a:lnTo>
                    <a:pt x="96" y="118"/>
                  </a:lnTo>
                  <a:lnTo>
                    <a:pt x="96" y="116"/>
                  </a:lnTo>
                  <a:lnTo>
                    <a:pt x="96" y="114"/>
                  </a:lnTo>
                  <a:lnTo>
                    <a:pt x="98" y="110"/>
                  </a:lnTo>
                  <a:lnTo>
                    <a:pt x="102" y="108"/>
                  </a:lnTo>
                  <a:lnTo>
                    <a:pt x="104" y="106"/>
                  </a:lnTo>
                  <a:lnTo>
                    <a:pt x="104" y="104"/>
                  </a:lnTo>
                  <a:lnTo>
                    <a:pt x="102" y="104"/>
                  </a:lnTo>
                  <a:lnTo>
                    <a:pt x="102" y="106"/>
                  </a:lnTo>
                  <a:lnTo>
                    <a:pt x="100" y="104"/>
                  </a:lnTo>
                  <a:lnTo>
                    <a:pt x="100" y="102"/>
                  </a:lnTo>
                  <a:lnTo>
                    <a:pt x="100" y="98"/>
                  </a:lnTo>
                  <a:lnTo>
                    <a:pt x="100" y="96"/>
                  </a:lnTo>
                  <a:lnTo>
                    <a:pt x="100" y="92"/>
                  </a:lnTo>
                  <a:lnTo>
                    <a:pt x="98" y="92"/>
                  </a:lnTo>
                  <a:lnTo>
                    <a:pt x="98" y="90"/>
                  </a:lnTo>
                  <a:lnTo>
                    <a:pt x="96" y="90"/>
                  </a:lnTo>
                  <a:lnTo>
                    <a:pt x="98" y="86"/>
                  </a:lnTo>
                  <a:lnTo>
                    <a:pt x="100" y="84"/>
                  </a:lnTo>
                  <a:lnTo>
                    <a:pt x="102" y="82"/>
                  </a:lnTo>
                  <a:lnTo>
                    <a:pt x="104" y="82"/>
                  </a:lnTo>
                  <a:lnTo>
                    <a:pt x="106" y="82"/>
                  </a:lnTo>
                  <a:lnTo>
                    <a:pt x="110" y="80"/>
                  </a:lnTo>
                  <a:lnTo>
                    <a:pt x="112" y="80"/>
                  </a:lnTo>
                  <a:lnTo>
                    <a:pt x="112" y="78"/>
                  </a:lnTo>
                  <a:lnTo>
                    <a:pt x="110" y="78"/>
                  </a:lnTo>
                  <a:lnTo>
                    <a:pt x="110" y="76"/>
                  </a:lnTo>
                  <a:lnTo>
                    <a:pt x="108" y="74"/>
                  </a:lnTo>
                  <a:lnTo>
                    <a:pt x="104" y="72"/>
                  </a:lnTo>
                  <a:lnTo>
                    <a:pt x="100" y="74"/>
                  </a:lnTo>
                  <a:lnTo>
                    <a:pt x="98" y="74"/>
                  </a:lnTo>
                  <a:lnTo>
                    <a:pt x="98" y="72"/>
                  </a:lnTo>
                  <a:lnTo>
                    <a:pt x="96" y="72"/>
                  </a:lnTo>
                  <a:lnTo>
                    <a:pt x="96" y="70"/>
                  </a:lnTo>
                  <a:lnTo>
                    <a:pt x="96" y="68"/>
                  </a:lnTo>
                  <a:lnTo>
                    <a:pt x="96" y="66"/>
                  </a:lnTo>
                  <a:lnTo>
                    <a:pt x="94" y="66"/>
                  </a:lnTo>
                  <a:lnTo>
                    <a:pt x="90" y="66"/>
                  </a:lnTo>
                  <a:lnTo>
                    <a:pt x="90" y="64"/>
                  </a:lnTo>
                  <a:lnTo>
                    <a:pt x="90" y="62"/>
                  </a:lnTo>
                  <a:lnTo>
                    <a:pt x="88" y="60"/>
                  </a:lnTo>
                  <a:lnTo>
                    <a:pt x="86" y="60"/>
                  </a:lnTo>
                  <a:lnTo>
                    <a:pt x="84" y="58"/>
                  </a:lnTo>
                  <a:lnTo>
                    <a:pt x="82" y="56"/>
                  </a:lnTo>
                  <a:lnTo>
                    <a:pt x="80" y="56"/>
                  </a:lnTo>
                  <a:lnTo>
                    <a:pt x="80" y="54"/>
                  </a:lnTo>
                  <a:lnTo>
                    <a:pt x="80" y="52"/>
                  </a:lnTo>
                  <a:lnTo>
                    <a:pt x="82" y="52"/>
                  </a:lnTo>
                  <a:lnTo>
                    <a:pt x="82" y="50"/>
                  </a:lnTo>
                  <a:lnTo>
                    <a:pt x="82" y="48"/>
                  </a:lnTo>
                  <a:lnTo>
                    <a:pt x="82" y="46"/>
                  </a:lnTo>
                  <a:lnTo>
                    <a:pt x="80" y="46"/>
                  </a:lnTo>
                  <a:lnTo>
                    <a:pt x="78" y="44"/>
                  </a:lnTo>
                  <a:lnTo>
                    <a:pt x="76" y="42"/>
                  </a:lnTo>
                  <a:lnTo>
                    <a:pt x="76" y="40"/>
                  </a:lnTo>
                  <a:lnTo>
                    <a:pt x="78" y="40"/>
                  </a:lnTo>
                  <a:lnTo>
                    <a:pt x="80" y="40"/>
                  </a:lnTo>
                  <a:lnTo>
                    <a:pt x="80" y="38"/>
                  </a:lnTo>
                  <a:lnTo>
                    <a:pt x="82" y="38"/>
                  </a:lnTo>
                  <a:lnTo>
                    <a:pt x="82" y="36"/>
                  </a:lnTo>
                  <a:lnTo>
                    <a:pt x="80" y="34"/>
                  </a:lnTo>
                  <a:lnTo>
                    <a:pt x="78" y="34"/>
                  </a:lnTo>
                  <a:lnTo>
                    <a:pt x="76" y="34"/>
                  </a:lnTo>
                  <a:lnTo>
                    <a:pt x="76" y="36"/>
                  </a:lnTo>
                  <a:lnTo>
                    <a:pt x="74" y="36"/>
                  </a:lnTo>
                  <a:lnTo>
                    <a:pt x="74" y="34"/>
                  </a:lnTo>
                  <a:lnTo>
                    <a:pt x="72" y="32"/>
                  </a:lnTo>
                  <a:lnTo>
                    <a:pt x="74" y="32"/>
                  </a:lnTo>
                  <a:lnTo>
                    <a:pt x="74" y="30"/>
                  </a:lnTo>
                  <a:lnTo>
                    <a:pt x="72" y="30"/>
                  </a:lnTo>
                  <a:lnTo>
                    <a:pt x="70" y="30"/>
                  </a:lnTo>
                  <a:lnTo>
                    <a:pt x="70" y="28"/>
                  </a:lnTo>
                  <a:lnTo>
                    <a:pt x="68" y="28"/>
                  </a:lnTo>
                  <a:lnTo>
                    <a:pt x="70" y="24"/>
                  </a:lnTo>
                  <a:lnTo>
                    <a:pt x="70" y="22"/>
                  </a:lnTo>
                  <a:lnTo>
                    <a:pt x="70" y="20"/>
                  </a:lnTo>
                  <a:lnTo>
                    <a:pt x="72" y="20"/>
                  </a:lnTo>
                  <a:lnTo>
                    <a:pt x="74" y="20"/>
                  </a:lnTo>
                  <a:lnTo>
                    <a:pt x="76" y="20"/>
                  </a:lnTo>
                  <a:lnTo>
                    <a:pt x="76" y="18"/>
                  </a:lnTo>
                  <a:lnTo>
                    <a:pt x="78" y="18"/>
                  </a:lnTo>
                  <a:lnTo>
                    <a:pt x="80" y="18"/>
                  </a:lnTo>
                  <a:lnTo>
                    <a:pt x="82" y="18"/>
                  </a:lnTo>
                  <a:lnTo>
                    <a:pt x="82" y="20"/>
                  </a:lnTo>
                  <a:lnTo>
                    <a:pt x="84" y="20"/>
                  </a:lnTo>
                  <a:lnTo>
                    <a:pt x="86" y="20"/>
                  </a:lnTo>
                  <a:lnTo>
                    <a:pt x="94" y="22"/>
                  </a:lnTo>
                  <a:lnTo>
                    <a:pt x="96" y="22"/>
                  </a:lnTo>
                  <a:lnTo>
                    <a:pt x="98" y="24"/>
                  </a:lnTo>
                  <a:lnTo>
                    <a:pt x="104" y="24"/>
                  </a:lnTo>
                  <a:lnTo>
                    <a:pt x="108" y="24"/>
                  </a:lnTo>
                  <a:lnTo>
                    <a:pt x="108" y="22"/>
                  </a:lnTo>
                  <a:lnTo>
                    <a:pt x="110" y="22"/>
                  </a:lnTo>
                  <a:lnTo>
                    <a:pt x="112" y="22"/>
                  </a:lnTo>
                  <a:lnTo>
                    <a:pt x="114" y="22"/>
                  </a:lnTo>
                  <a:lnTo>
                    <a:pt x="116" y="22"/>
                  </a:lnTo>
                  <a:lnTo>
                    <a:pt x="116" y="20"/>
                  </a:lnTo>
                  <a:lnTo>
                    <a:pt x="118" y="18"/>
                  </a:lnTo>
                  <a:lnTo>
                    <a:pt x="120" y="18"/>
                  </a:lnTo>
                  <a:lnTo>
                    <a:pt x="124" y="18"/>
                  </a:lnTo>
                  <a:lnTo>
                    <a:pt x="126" y="20"/>
                  </a:lnTo>
                  <a:lnTo>
                    <a:pt x="128" y="20"/>
                  </a:lnTo>
                  <a:lnTo>
                    <a:pt x="128" y="22"/>
                  </a:lnTo>
                  <a:lnTo>
                    <a:pt x="128" y="20"/>
                  </a:lnTo>
                  <a:lnTo>
                    <a:pt x="130" y="20"/>
                  </a:lnTo>
                  <a:lnTo>
                    <a:pt x="130" y="18"/>
                  </a:lnTo>
                  <a:lnTo>
                    <a:pt x="128" y="16"/>
                  </a:lnTo>
                  <a:lnTo>
                    <a:pt x="130" y="14"/>
                  </a:lnTo>
                  <a:lnTo>
                    <a:pt x="130" y="12"/>
                  </a:lnTo>
                  <a:lnTo>
                    <a:pt x="130" y="10"/>
                  </a:lnTo>
                  <a:lnTo>
                    <a:pt x="132" y="8"/>
                  </a:lnTo>
                  <a:lnTo>
                    <a:pt x="134" y="6"/>
                  </a:lnTo>
                  <a:lnTo>
                    <a:pt x="136" y="6"/>
                  </a:lnTo>
                  <a:lnTo>
                    <a:pt x="138" y="4"/>
                  </a:lnTo>
                  <a:lnTo>
                    <a:pt x="142" y="0"/>
                  </a:lnTo>
                  <a:lnTo>
                    <a:pt x="144" y="2"/>
                  </a:lnTo>
                  <a:lnTo>
                    <a:pt x="144" y="0"/>
                  </a:lnTo>
                  <a:lnTo>
                    <a:pt x="146" y="0"/>
                  </a:lnTo>
                  <a:lnTo>
                    <a:pt x="146" y="2"/>
                  </a:lnTo>
                  <a:lnTo>
                    <a:pt x="146" y="4"/>
                  </a:lnTo>
                  <a:lnTo>
                    <a:pt x="146" y="6"/>
                  </a:lnTo>
                  <a:lnTo>
                    <a:pt x="148" y="8"/>
                  </a:lnTo>
                  <a:lnTo>
                    <a:pt x="148" y="10"/>
                  </a:lnTo>
                  <a:lnTo>
                    <a:pt x="150" y="10"/>
                  </a:lnTo>
                  <a:lnTo>
                    <a:pt x="150" y="14"/>
                  </a:lnTo>
                  <a:lnTo>
                    <a:pt x="152" y="14"/>
                  </a:lnTo>
                  <a:lnTo>
                    <a:pt x="152" y="16"/>
                  </a:lnTo>
                  <a:lnTo>
                    <a:pt x="154" y="16"/>
                  </a:lnTo>
                  <a:lnTo>
                    <a:pt x="154" y="20"/>
                  </a:lnTo>
                  <a:lnTo>
                    <a:pt x="156" y="20"/>
                  </a:lnTo>
                  <a:lnTo>
                    <a:pt x="156" y="22"/>
                  </a:lnTo>
                  <a:lnTo>
                    <a:pt x="158" y="22"/>
                  </a:lnTo>
                  <a:lnTo>
                    <a:pt x="160" y="24"/>
                  </a:lnTo>
                  <a:lnTo>
                    <a:pt x="162" y="24"/>
                  </a:lnTo>
                  <a:lnTo>
                    <a:pt x="164" y="24"/>
                  </a:lnTo>
                  <a:lnTo>
                    <a:pt x="166" y="24"/>
                  </a:lnTo>
                  <a:lnTo>
                    <a:pt x="170" y="28"/>
                  </a:lnTo>
                  <a:lnTo>
                    <a:pt x="172" y="28"/>
                  </a:lnTo>
                  <a:lnTo>
                    <a:pt x="172" y="30"/>
                  </a:lnTo>
                  <a:lnTo>
                    <a:pt x="174" y="30"/>
                  </a:lnTo>
                  <a:lnTo>
                    <a:pt x="172" y="30"/>
                  </a:lnTo>
                  <a:lnTo>
                    <a:pt x="172" y="32"/>
                  </a:lnTo>
                  <a:lnTo>
                    <a:pt x="170" y="32"/>
                  </a:lnTo>
                  <a:lnTo>
                    <a:pt x="168" y="32"/>
                  </a:lnTo>
                  <a:lnTo>
                    <a:pt x="168" y="34"/>
                  </a:lnTo>
                  <a:lnTo>
                    <a:pt x="170" y="36"/>
                  </a:lnTo>
                  <a:lnTo>
                    <a:pt x="172" y="40"/>
                  </a:lnTo>
                  <a:lnTo>
                    <a:pt x="172" y="42"/>
                  </a:lnTo>
                  <a:lnTo>
                    <a:pt x="172" y="44"/>
                  </a:lnTo>
                  <a:lnTo>
                    <a:pt x="174" y="46"/>
                  </a:lnTo>
                  <a:lnTo>
                    <a:pt x="174" y="48"/>
                  </a:lnTo>
                  <a:lnTo>
                    <a:pt x="176" y="50"/>
                  </a:lnTo>
                  <a:lnTo>
                    <a:pt x="178" y="50"/>
                  </a:lnTo>
                  <a:lnTo>
                    <a:pt x="178" y="52"/>
                  </a:lnTo>
                  <a:lnTo>
                    <a:pt x="182" y="54"/>
                  </a:lnTo>
                  <a:lnTo>
                    <a:pt x="184" y="54"/>
                  </a:lnTo>
                  <a:lnTo>
                    <a:pt x="184" y="56"/>
                  </a:lnTo>
                  <a:lnTo>
                    <a:pt x="186" y="56"/>
                  </a:lnTo>
                  <a:lnTo>
                    <a:pt x="188" y="58"/>
                  </a:lnTo>
                  <a:lnTo>
                    <a:pt x="188" y="60"/>
                  </a:lnTo>
                  <a:lnTo>
                    <a:pt x="188" y="62"/>
                  </a:lnTo>
                  <a:lnTo>
                    <a:pt x="190" y="62"/>
                  </a:lnTo>
                  <a:lnTo>
                    <a:pt x="192" y="66"/>
                  </a:lnTo>
                  <a:lnTo>
                    <a:pt x="192" y="68"/>
                  </a:lnTo>
                  <a:lnTo>
                    <a:pt x="192" y="70"/>
                  </a:lnTo>
                  <a:lnTo>
                    <a:pt x="190" y="72"/>
                  </a:lnTo>
                  <a:lnTo>
                    <a:pt x="188" y="72"/>
                  </a:lnTo>
                  <a:lnTo>
                    <a:pt x="186" y="72"/>
                  </a:lnTo>
                  <a:lnTo>
                    <a:pt x="186" y="74"/>
                  </a:lnTo>
                  <a:lnTo>
                    <a:pt x="186" y="76"/>
                  </a:lnTo>
                  <a:lnTo>
                    <a:pt x="184" y="76"/>
                  </a:lnTo>
                  <a:lnTo>
                    <a:pt x="182" y="76"/>
                  </a:lnTo>
                  <a:lnTo>
                    <a:pt x="180" y="74"/>
                  </a:lnTo>
                  <a:lnTo>
                    <a:pt x="180" y="72"/>
                  </a:lnTo>
                  <a:lnTo>
                    <a:pt x="178" y="72"/>
                  </a:lnTo>
                  <a:lnTo>
                    <a:pt x="178" y="70"/>
                  </a:lnTo>
                  <a:lnTo>
                    <a:pt x="178" y="68"/>
                  </a:lnTo>
                  <a:lnTo>
                    <a:pt x="176" y="70"/>
                  </a:lnTo>
                  <a:lnTo>
                    <a:pt x="174" y="70"/>
                  </a:lnTo>
                  <a:lnTo>
                    <a:pt x="172" y="70"/>
                  </a:lnTo>
                  <a:lnTo>
                    <a:pt x="170" y="70"/>
                  </a:lnTo>
                  <a:lnTo>
                    <a:pt x="170" y="72"/>
                  </a:lnTo>
                  <a:lnTo>
                    <a:pt x="172" y="72"/>
                  </a:lnTo>
                  <a:lnTo>
                    <a:pt x="172" y="74"/>
                  </a:lnTo>
                  <a:lnTo>
                    <a:pt x="174" y="74"/>
                  </a:lnTo>
                  <a:lnTo>
                    <a:pt x="174" y="78"/>
                  </a:lnTo>
                  <a:lnTo>
                    <a:pt x="176" y="78"/>
                  </a:lnTo>
                  <a:lnTo>
                    <a:pt x="178" y="78"/>
                  </a:lnTo>
                  <a:lnTo>
                    <a:pt x="178" y="80"/>
                  </a:lnTo>
                  <a:lnTo>
                    <a:pt x="180" y="82"/>
                  </a:lnTo>
                  <a:lnTo>
                    <a:pt x="182" y="82"/>
                  </a:lnTo>
                  <a:lnTo>
                    <a:pt x="182" y="84"/>
                  </a:lnTo>
                  <a:lnTo>
                    <a:pt x="182" y="86"/>
                  </a:lnTo>
                  <a:lnTo>
                    <a:pt x="182" y="88"/>
                  </a:lnTo>
                  <a:lnTo>
                    <a:pt x="182" y="90"/>
                  </a:lnTo>
                  <a:lnTo>
                    <a:pt x="184" y="90"/>
                  </a:lnTo>
                  <a:lnTo>
                    <a:pt x="186" y="92"/>
                  </a:lnTo>
                  <a:lnTo>
                    <a:pt x="184" y="94"/>
                  </a:lnTo>
                  <a:lnTo>
                    <a:pt x="186" y="100"/>
                  </a:lnTo>
                  <a:lnTo>
                    <a:pt x="188" y="100"/>
                  </a:lnTo>
                  <a:lnTo>
                    <a:pt x="190" y="98"/>
                  </a:lnTo>
                  <a:lnTo>
                    <a:pt x="190" y="96"/>
                  </a:lnTo>
                  <a:lnTo>
                    <a:pt x="192" y="96"/>
                  </a:lnTo>
                  <a:lnTo>
                    <a:pt x="192" y="98"/>
                  </a:lnTo>
                  <a:lnTo>
                    <a:pt x="194" y="100"/>
                  </a:lnTo>
                  <a:lnTo>
                    <a:pt x="194" y="102"/>
                  </a:lnTo>
                  <a:lnTo>
                    <a:pt x="196" y="104"/>
                  </a:lnTo>
                  <a:lnTo>
                    <a:pt x="198" y="104"/>
                  </a:lnTo>
                  <a:lnTo>
                    <a:pt x="198" y="106"/>
                  </a:lnTo>
                  <a:lnTo>
                    <a:pt x="202" y="108"/>
                  </a:lnTo>
                  <a:lnTo>
                    <a:pt x="204" y="108"/>
                  </a:lnTo>
                  <a:lnTo>
                    <a:pt x="206" y="108"/>
                  </a:lnTo>
                  <a:lnTo>
                    <a:pt x="208" y="108"/>
                  </a:lnTo>
                  <a:lnTo>
                    <a:pt x="210" y="108"/>
                  </a:lnTo>
                  <a:lnTo>
                    <a:pt x="210" y="110"/>
                  </a:lnTo>
                  <a:lnTo>
                    <a:pt x="212" y="110"/>
                  </a:lnTo>
                  <a:lnTo>
                    <a:pt x="216" y="112"/>
                  </a:lnTo>
                  <a:lnTo>
                    <a:pt x="218" y="114"/>
                  </a:lnTo>
                  <a:lnTo>
                    <a:pt x="218" y="116"/>
                  </a:lnTo>
                  <a:lnTo>
                    <a:pt x="218" y="118"/>
                  </a:lnTo>
                  <a:lnTo>
                    <a:pt x="220" y="118"/>
                  </a:lnTo>
                  <a:lnTo>
                    <a:pt x="222" y="118"/>
                  </a:lnTo>
                  <a:lnTo>
                    <a:pt x="224" y="120"/>
                  </a:lnTo>
                  <a:lnTo>
                    <a:pt x="226" y="120"/>
                  </a:lnTo>
                  <a:lnTo>
                    <a:pt x="230" y="122"/>
                  </a:lnTo>
                  <a:lnTo>
                    <a:pt x="232" y="124"/>
                  </a:lnTo>
                  <a:lnTo>
                    <a:pt x="234" y="124"/>
                  </a:lnTo>
                  <a:lnTo>
                    <a:pt x="234" y="126"/>
                  </a:lnTo>
                  <a:lnTo>
                    <a:pt x="236" y="126"/>
                  </a:lnTo>
                  <a:lnTo>
                    <a:pt x="234" y="126"/>
                  </a:lnTo>
                  <a:lnTo>
                    <a:pt x="232" y="130"/>
                  </a:lnTo>
                  <a:lnTo>
                    <a:pt x="230" y="130"/>
                  </a:lnTo>
                  <a:lnTo>
                    <a:pt x="230" y="132"/>
                  </a:lnTo>
                  <a:lnTo>
                    <a:pt x="228" y="132"/>
                  </a:lnTo>
                  <a:lnTo>
                    <a:pt x="228" y="134"/>
                  </a:lnTo>
                  <a:lnTo>
                    <a:pt x="226" y="134"/>
                  </a:lnTo>
                  <a:lnTo>
                    <a:pt x="226" y="136"/>
                  </a:lnTo>
                  <a:lnTo>
                    <a:pt x="226" y="138"/>
                  </a:lnTo>
                  <a:lnTo>
                    <a:pt x="228" y="138"/>
                  </a:lnTo>
                  <a:lnTo>
                    <a:pt x="228" y="140"/>
                  </a:lnTo>
                  <a:lnTo>
                    <a:pt x="226" y="142"/>
                  </a:lnTo>
                  <a:lnTo>
                    <a:pt x="224" y="144"/>
                  </a:lnTo>
                  <a:lnTo>
                    <a:pt x="226" y="146"/>
                  </a:lnTo>
                  <a:lnTo>
                    <a:pt x="226" y="148"/>
                  </a:lnTo>
                  <a:lnTo>
                    <a:pt x="226" y="150"/>
                  </a:lnTo>
                  <a:lnTo>
                    <a:pt x="226" y="152"/>
                  </a:lnTo>
                  <a:lnTo>
                    <a:pt x="224" y="156"/>
                  </a:lnTo>
                  <a:lnTo>
                    <a:pt x="224" y="158"/>
                  </a:lnTo>
                  <a:lnTo>
                    <a:pt x="226" y="160"/>
                  </a:lnTo>
                  <a:lnTo>
                    <a:pt x="228" y="160"/>
                  </a:lnTo>
                  <a:lnTo>
                    <a:pt x="230" y="162"/>
                  </a:lnTo>
                  <a:lnTo>
                    <a:pt x="232" y="164"/>
                  </a:lnTo>
                  <a:lnTo>
                    <a:pt x="234" y="164"/>
                  </a:lnTo>
                  <a:lnTo>
                    <a:pt x="234" y="162"/>
                  </a:lnTo>
                  <a:lnTo>
                    <a:pt x="236" y="164"/>
                  </a:lnTo>
                  <a:lnTo>
                    <a:pt x="238" y="164"/>
                  </a:lnTo>
                  <a:lnTo>
                    <a:pt x="242" y="168"/>
                  </a:lnTo>
                  <a:lnTo>
                    <a:pt x="244" y="170"/>
                  </a:lnTo>
                  <a:lnTo>
                    <a:pt x="246" y="170"/>
                  </a:lnTo>
                  <a:lnTo>
                    <a:pt x="248" y="170"/>
                  </a:lnTo>
                  <a:lnTo>
                    <a:pt x="248" y="172"/>
                  </a:lnTo>
                  <a:lnTo>
                    <a:pt x="250" y="174"/>
                  </a:lnTo>
                  <a:lnTo>
                    <a:pt x="252" y="174"/>
                  </a:lnTo>
                  <a:lnTo>
                    <a:pt x="254" y="174"/>
                  </a:lnTo>
                  <a:lnTo>
                    <a:pt x="254" y="176"/>
                  </a:lnTo>
                  <a:lnTo>
                    <a:pt x="256" y="176"/>
                  </a:lnTo>
                  <a:lnTo>
                    <a:pt x="258" y="176"/>
                  </a:lnTo>
                  <a:lnTo>
                    <a:pt x="260" y="178"/>
                  </a:lnTo>
                  <a:lnTo>
                    <a:pt x="262" y="180"/>
                  </a:lnTo>
                  <a:lnTo>
                    <a:pt x="264" y="180"/>
                  </a:lnTo>
                  <a:lnTo>
                    <a:pt x="266" y="180"/>
                  </a:lnTo>
                  <a:lnTo>
                    <a:pt x="268" y="180"/>
                  </a:lnTo>
                  <a:lnTo>
                    <a:pt x="270" y="180"/>
                  </a:lnTo>
                  <a:lnTo>
                    <a:pt x="274" y="182"/>
                  </a:lnTo>
                  <a:lnTo>
                    <a:pt x="274" y="184"/>
                  </a:lnTo>
                  <a:lnTo>
                    <a:pt x="276" y="184"/>
                  </a:lnTo>
                  <a:lnTo>
                    <a:pt x="276" y="186"/>
                  </a:lnTo>
                  <a:lnTo>
                    <a:pt x="278" y="186"/>
                  </a:lnTo>
                  <a:lnTo>
                    <a:pt x="280" y="184"/>
                  </a:lnTo>
                  <a:lnTo>
                    <a:pt x="282" y="184"/>
                  </a:lnTo>
                  <a:lnTo>
                    <a:pt x="284" y="184"/>
                  </a:lnTo>
                  <a:lnTo>
                    <a:pt x="284" y="186"/>
                  </a:lnTo>
                  <a:lnTo>
                    <a:pt x="284" y="188"/>
                  </a:lnTo>
                  <a:lnTo>
                    <a:pt x="284" y="190"/>
                  </a:lnTo>
                  <a:lnTo>
                    <a:pt x="288" y="190"/>
                  </a:lnTo>
                  <a:lnTo>
                    <a:pt x="290" y="190"/>
                  </a:lnTo>
                  <a:lnTo>
                    <a:pt x="292" y="190"/>
                  </a:lnTo>
                  <a:lnTo>
                    <a:pt x="294" y="192"/>
                  </a:lnTo>
                  <a:lnTo>
                    <a:pt x="294" y="194"/>
                  </a:lnTo>
                  <a:lnTo>
                    <a:pt x="296" y="194"/>
                  </a:lnTo>
                  <a:lnTo>
                    <a:pt x="296" y="192"/>
                  </a:lnTo>
                  <a:lnTo>
                    <a:pt x="296" y="190"/>
                  </a:lnTo>
                  <a:lnTo>
                    <a:pt x="300" y="190"/>
                  </a:lnTo>
                  <a:lnTo>
                    <a:pt x="302" y="190"/>
                  </a:lnTo>
                  <a:lnTo>
                    <a:pt x="304" y="192"/>
                  </a:lnTo>
                  <a:lnTo>
                    <a:pt x="306" y="192"/>
                  </a:lnTo>
                  <a:lnTo>
                    <a:pt x="306" y="194"/>
                  </a:lnTo>
                  <a:lnTo>
                    <a:pt x="306" y="192"/>
                  </a:lnTo>
                  <a:lnTo>
                    <a:pt x="306" y="190"/>
                  </a:lnTo>
                  <a:lnTo>
                    <a:pt x="308" y="190"/>
                  </a:lnTo>
                  <a:lnTo>
                    <a:pt x="310" y="190"/>
                  </a:lnTo>
                  <a:lnTo>
                    <a:pt x="312" y="190"/>
                  </a:lnTo>
                  <a:lnTo>
                    <a:pt x="316" y="192"/>
                  </a:lnTo>
                  <a:lnTo>
                    <a:pt x="318" y="192"/>
                  </a:lnTo>
                  <a:lnTo>
                    <a:pt x="320" y="192"/>
                  </a:lnTo>
                  <a:lnTo>
                    <a:pt x="322" y="194"/>
                  </a:lnTo>
                  <a:lnTo>
                    <a:pt x="324" y="194"/>
                  </a:lnTo>
                  <a:lnTo>
                    <a:pt x="324" y="196"/>
                  </a:lnTo>
                  <a:lnTo>
                    <a:pt x="324" y="198"/>
                  </a:lnTo>
                  <a:lnTo>
                    <a:pt x="324" y="200"/>
                  </a:lnTo>
                  <a:lnTo>
                    <a:pt x="326" y="202"/>
                  </a:lnTo>
                  <a:lnTo>
                    <a:pt x="328" y="202"/>
                  </a:lnTo>
                  <a:lnTo>
                    <a:pt x="330" y="202"/>
                  </a:lnTo>
                  <a:lnTo>
                    <a:pt x="332" y="204"/>
                  </a:lnTo>
                  <a:lnTo>
                    <a:pt x="336" y="206"/>
                  </a:lnTo>
                  <a:lnTo>
                    <a:pt x="336" y="208"/>
                  </a:lnTo>
                  <a:lnTo>
                    <a:pt x="338" y="208"/>
                  </a:lnTo>
                  <a:lnTo>
                    <a:pt x="340" y="208"/>
                  </a:lnTo>
                  <a:lnTo>
                    <a:pt x="342" y="206"/>
                  </a:lnTo>
                  <a:lnTo>
                    <a:pt x="344" y="206"/>
                  </a:lnTo>
                  <a:lnTo>
                    <a:pt x="346" y="206"/>
                  </a:lnTo>
                  <a:lnTo>
                    <a:pt x="346" y="208"/>
                  </a:lnTo>
                  <a:lnTo>
                    <a:pt x="346" y="210"/>
                  </a:lnTo>
                  <a:lnTo>
                    <a:pt x="348" y="210"/>
                  </a:lnTo>
                  <a:lnTo>
                    <a:pt x="350" y="212"/>
                  </a:lnTo>
                  <a:lnTo>
                    <a:pt x="352" y="212"/>
                  </a:lnTo>
                  <a:lnTo>
                    <a:pt x="352" y="210"/>
                  </a:lnTo>
                  <a:lnTo>
                    <a:pt x="354" y="210"/>
                  </a:lnTo>
                  <a:lnTo>
                    <a:pt x="356" y="212"/>
                  </a:lnTo>
                  <a:lnTo>
                    <a:pt x="358" y="212"/>
                  </a:lnTo>
                  <a:lnTo>
                    <a:pt x="360" y="212"/>
                  </a:lnTo>
                  <a:lnTo>
                    <a:pt x="364" y="212"/>
                  </a:lnTo>
                  <a:lnTo>
                    <a:pt x="368" y="216"/>
                  </a:lnTo>
                  <a:lnTo>
                    <a:pt x="370" y="216"/>
                  </a:lnTo>
                  <a:lnTo>
                    <a:pt x="372" y="216"/>
                  </a:lnTo>
                  <a:lnTo>
                    <a:pt x="372" y="214"/>
                  </a:lnTo>
                  <a:lnTo>
                    <a:pt x="374" y="214"/>
                  </a:lnTo>
                  <a:lnTo>
                    <a:pt x="376" y="214"/>
                  </a:lnTo>
                  <a:lnTo>
                    <a:pt x="378" y="216"/>
                  </a:lnTo>
                  <a:lnTo>
                    <a:pt x="382" y="218"/>
                  </a:lnTo>
                  <a:lnTo>
                    <a:pt x="382" y="216"/>
                  </a:lnTo>
                  <a:lnTo>
                    <a:pt x="384" y="216"/>
                  </a:lnTo>
                  <a:lnTo>
                    <a:pt x="386" y="216"/>
                  </a:lnTo>
                  <a:lnTo>
                    <a:pt x="388" y="216"/>
                  </a:lnTo>
                  <a:lnTo>
                    <a:pt x="390" y="216"/>
                  </a:lnTo>
                  <a:lnTo>
                    <a:pt x="392" y="214"/>
                  </a:lnTo>
                  <a:lnTo>
                    <a:pt x="392" y="216"/>
                  </a:lnTo>
                  <a:lnTo>
                    <a:pt x="394" y="216"/>
                  </a:lnTo>
                  <a:lnTo>
                    <a:pt x="394" y="218"/>
                  </a:lnTo>
                  <a:lnTo>
                    <a:pt x="396" y="218"/>
                  </a:lnTo>
                  <a:lnTo>
                    <a:pt x="396" y="216"/>
                  </a:lnTo>
                  <a:lnTo>
                    <a:pt x="396" y="214"/>
                  </a:lnTo>
                  <a:lnTo>
                    <a:pt x="396" y="212"/>
                  </a:lnTo>
                  <a:lnTo>
                    <a:pt x="396" y="210"/>
                  </a:lnTo>
                  <a:lnTo>
                    <a:pt x="396" y="208"/>
                  </a:lnTo>
                  <a:lnTo>
                    <a:pt x="396" y="204"/>
                  </a:lnTo>
                  <a:lnTo>
                    <a:pt x="394" y="202"/>
                  </a:lnTo>
                  <a:lnTo>
                    <a:pt x="392" y="200"/>
                  </a:lnTo>
                  <a:lnTo>
                    <a:pt x="390" y="200"/>
                  </a:lnTo>
                  <a:lnTo>
                    <a:pt x="390" y="198"/>
                  </a:lnTo>
                  <a:lnTo>
                    <a:pt x="390" y="196"/>
                  </a:lnTo>
                  <a:lnTo>
                    <a:pt x="390" y="194"/>
                  </a:lnTo>
                  <a:lnTo>
                    <a:pt x="390" y="190"/>
                  </a:lnTo>
                  <a:lnTo>
                    <a:pt x="390" y="188"/>
                  </a:lnTo>
                  <a:lnTo>
                    <a:pt x="390" y="186"/>
                  </a:lnTo>
                  <a:lnTo>
                    <a:pt x="392" y="186"/>
                  </a:lnTo>
                  <a:lnTo>
                    <a:pt x="392" y="184"/>
                  </a:lnTo>
                  <a:lnTo>
                    <a:pt x="392" y="182"/>
                  </a:lnTo>
                  <a:lnTo>
                    <a:pt x="392" y="180"/>
                  </a:lnTo>
                  <a:lnTo>
                    <a:pt x="390" y="180"/>
                  </a:lnTo>
                  <a:lnTo>
                    <a:pt x="390" y="178"/>
                  </a:lnTo>
                  <a:lnTo>
                    <a:pt x="394" y="178"/>
                  </a:lnTo>
                  <a:lnTo>
                    <a:pt x="396" y="176"/>
                  </a:lnTo>
                  <a:lnTo>
                    <a:pt x="398" y="176"/>
                  </a:lnTo>
                  <a:lnTo>
                    <a:pt x="398" y="174"/>
                  </a:lnTo>
                  <a:lnTo>
                    <a:pt x="400" y="174"/>
                  </a:lnTo>
                  <a:lnTo>
                    <a:pt x="402" y="176"/>
                  </a:lnTo>
                  <a:lnTo>
                    <a:pt x="404" y="176"/>
                  </a:lnTo>
                  <a:lnTo>
                    <a:pt x="404" y="178"/>
                  </a:lnTo>
                  <a:lnTo>
                    <a:pt x="406" y="180"/>
                  </a:lnTo>
                  <a:lnTo>
                    <a:pt x="406" y="182"/>
                  </a:lnTo>
                  <a:lnTo>
                    <a:pt x="406" y="184"/>
                  </a:lnTo>
                  <a:lnTo>
                    <a:pt x="406" y="186"/>
                  </a:lnTo>
                  <a:lnTo>
                    <a:pt x="404" y="188"/>
                  </a:lnTo>
                  <a:lnTo>
                    <a:pt x="406" y="190"/>
                  </a:lnTo>
                  <a:lnTo>
                    <a:pt x="406" y="192"/>
                  </a:lnTo>
                  <a:lnTo>
                    <a:pt x="408" y="194"/>
                  </a:lnTo>
                  <a:lnTo>
                    <a:pt x="410" y="194"/>
                  </a:lnTo>
                  <a:lnTo>
                    <a:pt x="408" y="194"/>
                  </a:lnTo>
                  <a:lnTo>
                    <a:pt x="408" y="196"/>
                  </a:lnTo>
                  <a:lnTo>
                    <a:pt x="406" y="198"/>
                  </a:lnTo>
                  <a:lnTo>
                    <a:pt x="408" y="198"/>
                  </a:lnTo>
                  <a:lnTo>
                    <a:pt x="410" y="200"/>
                  </a:lnTo>
                  <a:lnTo>
                    <a:pt x="410" y="202"/>
                  </a:lnTo>
                  <a:lnTo>
                    <a:pt x="412" y="202"/>
                  </a:lnTo>
                  <a:lnTo>
                    <a:pt x="414" y="204"/>
                  </a:lnTo>
                  <a:lnTo>
                    <a:pt x="416" y="204"/>
                  </a:lnTo>
                  <a:lnTo>
                    <a:pt x="416" y="206"/>
                  </a:lnTo>
                  <a:lnTo>
                    <a:pt x="418" y="206"/>
                  </a:lnTo>
                  <a:lnTo>
                    <a:pt x="420" y="206"/>
                  </a:lnTo>
                  <a:lnTo>
                    <a:pt x="424" y="206"/>
                  </a:lnTo>
                  <a:lnTo>
                    <a:pt x="426" y="206"/>
                  </a:lnTo>
                  <a:lnTo>
                    <a:pt x="428" y="208"/>
                  </a:lnTo>
                  <a:lnTo>
                    <a:pt x="426" y="208"/>
                  </a:lnTo>
                  <a:lnTo>
                    <a:pt x="428" y="208"/>
                  </a:lnTo>
                  <a:lnTo>
                    <a:pt x="430" y="210"/>
                  </a:lnTo>
                  <a:lnTo>
                    <a:pt x="430" y="208"/>
                  </a:lnTo>
                  <a:lnTo>
                    <a:pt x="432" y="208"/>
                  </a:lnTo>
                  <a:lnTo>
                    <a:pt x="434" y="208"/>
                  </a:lnTo>
                  <a:lnTo>
                    <a:pt x="436" y="208"/>
                  </a:lnTo>
                  <a:lnTo>
                    <a:pt x="436" y="206"/>
                  </a:lnTo>
                  <a:lnTo>
                    <a:pt x="440" y="204"/>
                  </a:lnTo>
                  <a:lnTo>
                    <a:pt x="442" y="204"/>
                  </a:lnTo>
                  <a:lnTo>
                    <a:pt x="442" y="206"/>
                  </a:lnTo>
                  <a:lnTo>
                    <a:pt x="444" y="206"/>
                  </a:lnTo>
                  <a:lnTo>
                    <a:pt x="446" y="208"/>
                  </a:lnTo>
                  <a:lnTo>
                    <a:pt x="448" y="208"/>
                  </a:lnTo>
                  <a:lnTo>
                    <a:pt x="452" y="208"/>
                  </a:lnTo>
                  <a:lnTo>
                    <a:pt x="454" y="208"/>
                  </a:lnTo>
                  <a:lnTo>
                    <a:pt x="454" y="206"/>
                  </a:lnTo>
                  <a:lnTo>
                    <a:pt x="456" y="206"/>
                  </a:lnTo>
                  <a:lnTo>
                    <a:pt x="458" y="206"/>
                  </a:lnTo>
                  <a:lnTo>
                    <a:pt x="460" y="206"/>
                  </a:lnTo>
                  <a:lnTo>
                    <a:pt x="460" y="208"/>
                  </a:lnTo>
                  <a:lnTo>
                    <a:pt x="462" y="206"/>
                  </a:lnTo>
                  <a:lnTo>
                    <a:pt x="462" y="204"/>
                  </a:lnTo>
                  <a:lnTo>
                    <a:pt x="464" y="204"/>
                  </a:lnTo>
                  <a:lnTo>
                    <a:pt x="464" y="206"/>
                  </a:lnTo>
                  <a:lnTo>
                    <a:pt x="466" y="206"/>
                  </a:lnTo>
                  <a:lnTo>
                    <a:pt x="468" y="206"/>
                  </a:lnTo>
                  <a:lnTo>
                    <a:pt x="470" y="206"/>
                  </a:lnTo>
                  <a:lnTo>
                    <a:pt x="472" y="206"/>
                  </a:lnTo>
                  <a:lnTo>
                    <a:pt x="474" y="206"/>
                  </a:lnTo>
                  <a:lnTo>
                    <a:pt x="476" y="206"/>
                  </a:lnTo>
                  <a:lnTo>
                    <a:pt x="476" y="204"/>
                  </a:lnTo>
                  <a:lnTo>
                    <a:pt x="476" y="202"/>
                  </a:lnTo>
                  <a:lnTo>
                    <a:pt x="476" y="200"/>
                  </a:lnTo>
                  <a:lnTo>
                    <a:pt x="474" y="200"/>
                  </a:lnTo>
                  <a:lnTo>
                    <a:pt x="474" y="198"/>
                  </a:lnTo>
                  <a:lnTo>
                    <a:pt x="474" y="194"/>
                  </a:lnTo>
                  <a:lnTo>
                    <a:pt x="474" y="192"/>
                  </a:lnTo>
                  <a:lnTo>
                    <a:pt x="472" y="190"/>
                  </a:lnTo>
                  <a:lnTo>
                    <a:pt x="470" y="190"/>
                  </a:lnTo>
                  <a:lnTo>
                    <a:pt x="468" y="190"/>
                  </a:lnTo>
                  <a:lnTo>
                    <a:pt x="466" y="192"/>
                  </a:lnTo>
                  <a:lnTo>
                    <a:pt x="464" y="190"/>
                  </a:lnTo>
                  <a:lnTo>
                    <a:pt x="464" y="188"/>
                  </a:lnTo>
                  <a:lnTo>
                    <a:pt x="462" y="188"/>
                  </a:lnTo>
                  <a:lnTo>
                    <a:pt x="462" y="186"/>
                  </a:lnTo>
                  <a:lnTo>
                    <a:pt x="462" y="184"/>
                  </a:lnTo>
                  <a:lnTo>
                    <a:pt x="462" y="182"/>
                  </a:lnTo>
                  <a:lnTo>
                    <a:pt x="466" y="182"/>
                  </a:lnTo>
                  <a:lnTo>
                    <a:pt x="468" y="184"/>
                  </a:lnTo>
                  <a:lnTo>
                    <a:pt x="470" y="184"/>
                  </a:lnTo>
                  <a:lnTo>
                    <a:pt x="472" y="182"/>
                  </a:lnTo>
                  <a:lnTo>
                    <a:pt x="474" y="182"/>
                  </a:lnTo>
                  <a:lnTo>
                    <a:pt x="474" y="180"/>
                  </a:lnTo>
                  <a:lnTo>
                    <a:pt x="476" y="180"/>
                  </a:lnTo>
                  <a:lnTo>
                    <a:pt x="476" y="182"/>
                  </a:lnTo>
                  <a:lnTo>
                    <a:pt x="478" y="182"/>
                  </a:lnTo>
                  <a:lnTo>
                    <a:pt x="480" y="180"/>
                  </a:lnTo>
                  <a:lnTo>
                    <a:pt x="482" y="178"/>
                  </a:lnTo>
                  <a:lnTo>
                    <a:pt x="482" y="176"/>
                  </a:lnTo>
                  <a:lnTo>
                    <a:pt x="480" y="176"/>
                  </a:lnTo>
                  <a:lnTo>
                    <a:pt x="480" y="174"/>
                  </a:lnTo>
                  <a:lnTo>
                    <a:pt x="482" y="174"/>
                  </a:lnTo>
                  <a:lnTo>
                    <a:pt x="484" y="174"/>
                  </a:lnTo>
                  <a:lnTo>
                    <a:pt x="486" y="172"/>
                  </a:lnTo>
                  <a:lnTo>
                    <a:pt x="488" y="172"/>
                  </a:lnTo>
                  <a:lnTo>
                    <a:pt x="490" y="172"/>
                  </a:lnTo>
                  <a:lnTo>
                    <a:pt x="490" y="170"/>
                  </a:lnTo>
                  <a:lnTo>
                    <a:pt x="490" y="168"/>
                  </a:lnTo>
                  <a:lnTo>
                    <a:pt x="490" y="166"/>
                  </a:lnTo>
                  <a:lnTo>
                    <a:pt x="492" y="166"/>
                  </a:lnTo>
                  <a:lnTo>
                    <a:pt x="492" y="164"/>
                  </a:lnTo>
                  <a:lnTo>
                    <a:pt x="494" y="162"/>
                  </a:lnTo>
                  <a:lnTo>
                    <a:pt x="496" y="162"/>
                  </a:lnTo>
                  <a:lnTo>
                    <a:pt x="496" y="164"/>
                  </a:lnTo>
                  <a:lnTo>
                    <a:pt x="498" y="164"/>
                  </a:lnTo>
                  <a:lnTo>
                    <a:pt x="498" y="162"/>
                  </a:lnTo>
                  <a:lnTo>
                    <a:pt x="500" y="162"/>
                  </a:lnTo>
                  <a:lnTo>
                    <a:pt x="502" y="162"/>
                  </a:lnTo>
                  <a:lnTo>
                    <a:pt x="504" y="162"/>
                  </a:lnTo>
                  <a:lnTo>
                    <a:pt x="504" y="160"/>
                  </a:lnTo>
                  <a:lnTo>
                    <a:pt x="504" y="158"/>
                  </a:lnTo>
                  <a:lnTo>
                    <a:pt x="506" y="158"/>
                  </a:lnTo>
                  <a:lnTo>
                    <a:pt x="506" y="156"/>
                  </a:lnTo>
                  <a:lnTo>
                    <a:pt x="508" y="156"/>
                  </a:lnTo>
                  <a:lnTo>
                    <a:pt x="506" y="154"/>
                  </a:lnTo>
                  <a:lnTo>
                    <a:pt x="508" y="152"/>
                  </a:lnTo>
                  <a:lnTo>
                    <a:pt x="508" y="150"/>
                  </a:lnTo>
                  <a:lnTo>
                    <a:pt x="510" y="150"/>
                  </a:lnTo>
                  <a:lnTo>
                    <a:pt x="512" y="150"/>
                  </a:lnTo>
                  <a:lnTo>
                    <a:pt x="514" y="148"/>
                  </a:lnTo>
                  <a:lnTo>
                    <a:pt x="514" y="146"/>
                  </a:lnTo>
                  <a:lnTo>
                    <a:pt x="516" y="146"/>
                  </a:lnTo>
                  <a:lnTo>
                    <a:pt x="518" y="148"/>
                  </a:lnTo>
                  <a:lnTo>
                    <a:pt x="520" y="150"/>
                  </a:lnTo>
                  <a:lnTo>
                    <a:pt x="522" y="152"/>
                  </a:lnTo>
                  <a:lnTo>
                    <a:pt x="526" y="152"/>
                  </a:lnTo>
                  <a:lnTo>
                    <a:pt x="528" y="154"/>
                  </a:lnTo>
                  <a:lnTo>
                    <a:pt x="530" y="154"/>
                  </a:lnTo>
                  <a:lnTo>
                    <a:pt x="532" y="154"/>
                  </a:lnTo>
                  <a:lnTo>
                    <a:pt x="532" y="152"/>
                  </a:lnTo>
                  <a:lnTo>
                    <a:pt x="532" y="150"/>
                  </a:lnTo>
                  <a:lnTo>
                    <a:pt x="534" y="148"/>
                  </a:lnTo>
                  <a:lnTo>
                    <a:pt x="536" y="146"/>
                  </a:lnTo>
                  <a:lnTo>
                    <a:pt x="540" y="144"/>
                  </a:lnTo>
                  <a:lnTo>
                    <a:pt x="542" y="144"/>
                  </a:lnTo>
                  <a:lnTo>
                    <a:pt x="542" y="142"/>
                  </a:lnTo>
                  <a:lnTo>
                    <a:pt x="542" y="144"/>
                  </a:lnTo>
                  <a:lnTo>
                    <a:pt x="544" y="144"/>
                  </a:lnTo>
                  <a:lnTo>
                    <a:pt x="544" y="146"/>
                  </a:lnTo>
                  <a:lnTo>
                    <a:pt x="546" y="148"/>
                  </a:lnTo>
                  <a:lnTo>
                    <a:pt x="548" y="148"/>
                  </a:lnTo>
                  <a:lnTo>
                    <a:pt x="550" y="148"/>
                  </a:lnTo>
                  <a:lnTo>
                    <a:pt x="550" y="150"/>
                  </a:lnTo>
                  <a:lnTo>
                    <a:pt x="548" y="150"/>
                  </a:lnTo>
                  <a:lnTo>
                    <a:pt x="546" y="150"/>
                  </a:lnTo>
                  <a:lnTo>
                    <a:pt x="546" y="154"/>
                  </a:lnTo>
                  <a:lnTo>
                    <a:pt x="546" y="156"/>
                  </a:lnTo>
                  <a:lnTo>
                    <a:pt x="548" y="156"/>
                  </a:lnTo>
                  <a:lnTo>
                    <a:pt x="550" y="154"/>
                  </a:lnTo>
                  <a:lnTo>
                    <a:pt x="552" y="154"/>
                  </a:lnTo>
                  <a:lnTo>
                    <a:pt x="554" y="154"/>
                  </a:lnTo>
                  <a:lnTo>
                    <a:pt x="554" y="156"/>
                  </a:lnTo>
                  <a:lnTo>
                    <a:pt x="554" y="158"/>
                  </a:lnTo>
                  <a:lnTo>
                    <a:pt x="556" y="158"/>
                  </a:lnTo>
                  <a:lnTo>
                    <a:pt x="556" y="160"/>
                  </a:lnTo>
                  <a:lnTo>
                    <a:pt x="558" y="160"/>
                  </a:lnTo>
                  <a:lnTo>
                    <a:pt x="554" y="164"/>
                  </a:lnTo>
                  <a:lnTo>
                    <a:pt x="554" y="166"/>
                  </a:lnTo>
                  <a:lnTo>
                    <a:pt x="552" y="166"/>
                  </a:lnTo>
                  <a:lnTo>
                    <a:pt x="554" y="170"/>
                  </a:lnTo>
                  <a:lnTo>
                    <a:pt x="556" y="170"/>
                  </a:lnTo>
                  <a:lnTo>
                    <a:pt x="556" y="168"/>
                  </a:lnTo>
                  <a:lnTo>
                    <a:pt x="558" y="168"/>
                  </a:lnTo>
                  <a:lnTo>
                    <a:pt x="560" y="168"/>
                  </a:lnTo>
                  <a:lnTo>
                    <a:pt x="562" y="168"/>
                  </a:lnTo>
                  <a:lnTo>
                    <a:pt x="562" y="170"/>
                  </a:lnTo>
                  <a:lnTo>
                    <a:pt x="564" y="170"/>
                  </a:lnTo>
                  <a:lnTo>
                    <a:pt x="568" y="170"/>
                  </a:lnTo>
                  <a:lnTo>
                    <a:pt x="570" y="170"/>
                  </a:lnTo>
                  <a:lnTo>
                    <a:pt x="572" y="172"/>
                  </a:lnTo>
                  <a:lnTo>
                    <a:pt x="574" y="172"/>
                  </a:lnTo>
                  <a:lnTo>
                    <a:pt x="574" y="174"/>
                  </a:lnTo>
                  <a:lnTo>
                    <a:pt x="576" y="174"/>
                  </a:lnTo>
                  <a:lnTo>
                    <a:pt x="576" y="176"/>
                  </a:lnTo>
                  <a:lnTo>
                    <a:pt x="576" y="178"/>
                  </a:lnTo>
                  <a:lnTo>
                    <a:pt x="574" y="182"/>
                  </a:lnTo>
                  <a:lnTo>
                    <a:pt x="572" y="184"/>
                  </a:lnTo>
                  <a:lnTo>
                    <a:pt x="570" y="186"/>
                  </a:lnTo>
                  <a:lnTo>
                    <a:pt x="570" y="188"/>
                  </a:lnTo>
                  <a:lnTo>
                    <a:pt x="570" y="190"/>
                  </a:lnTo>
                  <a:lnTo>
                    <a:pt x="572" y="192"/>
                  </a:lnTo>
                  <a:lnTo>
                    <a:pt x="574" y="194"/>
                  </a:lnTo>
                  <a:lnTo>
                    <a:pt x="576" y="198"/>
                  </a:lnTo>
                  <a:lnTo>
                    <a:pt x="576" y="200"/>
                  </a:lnTo>
                  <a:lnTo>
                    <a:pt x="574" y="198"/>
                  </a:lnTo>
                  <a:lnTo>
                    <a:pt x="572" y="198"/>
                  </a:lnTo>
                  <a:lnTo>
                    <a:pt x="572" y="196"/>
                  </a:lnTo>
                  <a:lnTo>
                    <a:pt x="570" y="196"/>
                  </a:lnTo>
                  <a:lnTo>
                    <a:pt x="570" y="194"/>
                  </a:lnTo>
                  <a:lnTo>
                    <a:pt x="568" y="194"/>
                  </a:lnTo>
                  <a:lnTo>
                    <a:pt x="568" y="192"/>
                  </a:lnTo>
                  <a:lnTo>
                    <a:pt x="566" y="192"/>
                  </a:lnTo>
                  <a:lnTo>
                    <a:pt x="562" y="194"/>
                  </a:lnTo>
                  <a:lnTo>
                    <a:pt x="558" y="194"/>
                  </a:lnTo>
                  <a:lnTo>
                    <a:pt x="556" y="196"/>
                  </a:lnTo>
                  <a:lnTo>
                    <a:pt x="554" y="196"/>
                  </a:lnTo>
                  <a:lnTo>
                    <a:pt x="554" y="198"/>
                  </a:lnTo>
                  <a:lnTo>
                    <a:pt x="554" y="200"/>
                  </a:lnTo>
                  <a:lnTo>
                    <a:pt x="552" y="200"/>
                  </a:lnTo>
                  <a:lnTo>
                    <a:pt x="552" y="202"/>
                  </a:lnTo>
                  <a:lnTo>
                    <a:pt x="550" y="202"/>
                  </a:lnTo>
                  <a:lnTo>
                    <a:pt x="548" y="204"/>
                  </a:lnTo>
                  <a:lnTo>
                    <a:pt x="546" y="206"/>
                  </a:lnTo>
                  <a:lnTo>
                    <a:pt x="544" y="206"/>
                  </a:lnTo>
                  <a:lnTo>
                    <a:pt x="544" y="208"/>
                  </a:lnTo>
                  <a:lnTo>
                    <a:pt x="544" y="210"/>
                  </a:lnTo>
                  <a:lnTo>
                    <a:pt x="542" y="210"/>
                  </a:lnTo>
                  <a:lnTo>
                    <a:pt x="540" y="210"/>
                  </a:lnTo>
                  <a:lnTo>
                    <a:pt x="538" y="212"/>
                  </a:lnTo>
                  <a:lnTo>
                    <a:pt x="538" y="214"/>
                  </a:lnTo>
                  <a:lnTo>
                    <a:pt x="538" y="218"/>
                  </a:lnTo>
                  <a:lnTo>
                    <a:pt x="538" y="220"/>
                  </a:lnTo>
                  <a:lnTo>
                    <a:pt x="540" y="222"/>
                  </a:lnTo>
                  <a:lnTo>
                    <a:pt x="542" y="222"/>
                  </a:lnTo>
                  <a:lnTo>
                    <a:pt x="542" y="224"/>
                  </a:lnTo>
                  <a:lnTo>
                    <a:pt x="540" y="224"/>
                  </a:lnTo>
                  <a:lnTo>
                    <a:pt x="540" y="226"/>
                  </a:lnTo>
                  <a:lnTo>
                    <a:pt x="540" y="228"/>
                  </a:lnTo>
                  <a:lnTo>
                    <a:pt x="540" y="230"/>
                  </a:lnTo>
                  <a:lnTo>
                    <a:pt x="538" y="234"/>
                  </a:lnTo>
                  <a:lnTo>
                    <a:pt x="536" y="236"/>
                  </a:lnTo>
                  <a:lnTo>
                    <a:pt x="534" y="236"/>
                  </a:lnTo>
                  <a:lnTo>
                    <a:pt x="534" y="238"/>
                  </a:lnTo>
                  <a:lnTo>
                    <a:pt x="534" y="240"/>
                  </a:lnTo>
                  <a:lnTo>
                    <a:pt x="532" y="242"/>
                  </a:lnTo>
                  <a:lnTo>
                    <a:pt x="532" y="244"/>
                  </a:lnTo>
                  <a:lnTo>
                    <a:pt x="534" y="244"/>
                  </a:lnTo>
                  <a:lnTo>
                    <a:pt x="536" y="246"/>
                  </a:lnTo>
                  <a:lnTo>
                    <a:pt x="536" y="248"/>
                  </a:lnTo>
                  <a:lnTo>
                    <a:pt x="538" y="248"/>
                  </a:lnTo>
                  <a:lnTo>
                    <a:pt x="536" y="252"/>
                  </a:lnTo>
                  <a:lnTo>
                    <a:pt x="536" y="254"/>
                  </a:lnTo>
                  <a:lnTo>
                    <a:pt x="536" y="256"/>
                  </a:lnTo>
                  <a:lnTo>
                    <a:pt x="534" y="258"/>
                  </a:lnTo>
                  <a:lnTo>
                    <a:pt x="534" y="260"/>
                  </a:lnTo>
                  <a:lnTo>
                    <a:pt x="532" y="264"/>
                  </a:lnTo>
                  <a:lnTo>
                    <a:pt x="532" y="266"/>
                  </a:lnTo>
                  <a:lnTo>
                    <a:pt x="530" y="270"/>
                  </a:lnTo>
                  <a:lnTo>
                    <a:pt x="530" y="272"/>
                  </a:lnTo>
                  <a:lnTo>
                    <a:pt x="530" y="276"/>
                  </a:lnTo>
                  <a:lnTo>
                    <a:pt x="528" y="274"/>
                  </a:lnTo>
                  <a:lnTo>
                    <a:pt x="526" y="272"/>
                  </a:lnTo>
                  <a:lnTo>
                    <a:pt x="524" y="274"/>
                  </a:lnTo>
                  <a:lnTo>
                    <a:pt x="524" y="272"/>
                  </a:lnTo>
                  <a:lnTo>
                    <a:pt x="522" y="272"/>
                  </a:lnTo>
                  <a:lnTo>
                    <a:pt x="520" y="272"/>
                  </a:lnTo>
                  <a:lnTo>
                    <a:pt x="518" y="272"/>
                  </a:lnTo>
                  <a:lnTo>
                    <a:pt x="516" y="272"/>
                  </a:lnTo>
                  <a:lnTo>
                    <a:pt x="516" y="270"/>
                  </a:lnTo>
                  <a:lnTo>
                    <a:pt x="514" y="270"/>
                  </a:lnTo>
                  <a:lnTo>
                    <a:pt x="514" y="272"/>
                  </a:lnTo>
                  <a:lnTo>
                    <a:pt x="516" y="276"/>
                  </a:lnTo>
                  <a:lnTo>
                    <a:pt x="516" y="278"/>
                  </a:lnTo>
                  <a:lnTo>
                    <a:pt x="516" y="280"/>
                  </a:lnTo>
                  <a:lnTo>
                    <a:pt x="516" y="282"/>
                  </a:lnTo>
                  <a:lnTo>
                    <a:pt x="518" y="286"/>
                  </a:lnTo>
                  <a:lnTo>
                    <a:pt x="516" y="288"/>
                  </a:lnTo>
                  <a:lnTo>
                    <a:pt x="518" y="290"/>
                  </a:lnTo>
                  <a:lnTo>
                    <a:pt x="518" y="294"/>
                  </a:lnTo>
                  <a:lnTo>
                    <a:pt x="516" y="296"/>
                  </a:lnTo>
                  <a:lnTo>
                    <a:pt x="514" y="296"/>
                  </a:lnTo>
                  <a:lnTo>
                    <a:pt x="514" y="294"/>
                  </a:lnTo>
                  <a:lnTo>
                    <a:pt x="514" y="296"/>
                  </a:lnTo>
                  <a:lnTo>
                    <a:pt x="512" y="296"/>
                  </a:lnTo>
                  <a:lnTo>
                    <a:pt x="514" y="298"/>
                  </a:lnTo>
                  <a:lnTo>
                    <a:pt x="514" y="300"/>
                  </a:lnTo>
                  <a:lnTo>
                    <a:pt x="514" y="302"/>
                  </a:lnTo>
                  <a:lnTo>
                    <a:pt x="514" y="304"/>
                  </a:lnTo>
                  <a:lnTo>
                    <a:pt x="514" y="308"/>
                  </a:lnTo>
                  <a:lnTo>
                    <a:pt x="516" y="310"/>
                  </a:lnTo>
                  <a:lnTo>
                    <a:pt x="516" y="312"/>
                  </a:lnTo>
                  <a:lnTo>
                    <a:pt x="516" y="314"/>
                  </a:lnTo>
                  <a:lnTo>
                    <a:pt x="518" y="314"/>
                  </a:lnTo>
                  <a:lnTo>
                    <a:pt x="516" y="316"/>
                  </a:lnTo>
                  <a:lnTo>
                    <a:pt x="514" y="316"/>
                  </a:lnTo>
                  <a:lnTo>
                    <a:pt x="514" y="318"/>
                  </a:lnTo>
                  <a:lnTo>
                    <a:pt x="512" y="318"/>
                  </a:lnTo>
                  <a:lnTo>
                    <a:pt x="510" y="318"/>
                  </a:lnTo>
                  <a:lnTo>
                    <a:pt x="508" y="318"/>
                  </a:lnTo>
                  <a:lnTo>
                    <a:pt x="506" y="318"/>
                  </a:lnTo>
                  <a:lnTo>
                    <a:pt x="508" y="318"/>
                  </a:lnTo>
                  <a:lnTo>
                    <a:pt x="506" y="318"/>
                  </a:lnTo>
                  <a:lnTo>
                    <a:pt x="506" y="320"/>
                  </a:lnTo>
                  <a:lnTo>
                    <a:pt x="504" y="318"/>
                  </a:lnTo>
                  <a:lnTo>
                    <a:pt x="504" y="316"/>
                  </a:lnTo>
                  <a:lnTo>
                    <a:pt x="504" y="314"/>
                  </a:lnTo>
                  <a:lnTo>
                    <a:pt x="504" y="312"/>
                  </a:lnTo>
                  <a:lnTo>
                    <a:pt x="502" y="308"/>
                  </a:lnTo>
                  <a:lnTo>
                    <a:pt x="502" y="306"/>
                  </a:lnTo>
                  <a:lnTo>
                    <a:pt x="502" y="304"/>
                  </a:lnTo>
                  <a:lnTo>
                    <a:pt x="500" y="304"/>
                  </a:lnTo>
                  <a:lnTo>
                    <a:pt x="500" y="302"/>
                  </a:lnTo>
                  <a:lnTo>
                    <a:pt x="498" y="298"/>
                  </a:lnTo>
                  <a:lnTo>
                    <a:pt x="496" y="292"/>
                  </a:lnTo>
                  <a:lnTo>
                    <a:pt x="496" y="290"/>
                  </a:lnTo>
                  <a:lnTo>
                    <a:pt x="496" y="288"/>
                  </a:lnTo>
                  <a:lnTo>
                    <a:pt x="494" y="286"/>
                  </a:lnTo>
                  <a:lnTo>
                    <a:pt x="494" y="282"/>
                  </a:lnTo>
                  <a:lnTo>
                    <a:pt x="492" y="280"/>
                  </a:lnTo>
                  <a:lnTo>
                    <a:pt x="492" y="278"/>
                  </a:lnTo>
                  <a:close/>
                </a:path>
              </a:pathLst>
            </a:custGeom>
            <a:solidFill>
              <a:schemeClr val="tx2"/>
            </a:solidFill>
            <a:ln w="3175">
              <a:solidFill>
                <a:schemeClr val="bg1"/>
              </a:solidFill>
              <a:prstDash val="sysDot"/>
              <a:round/>
              <a:headEnd/>
              <a:tailEnd/>
            </a:ln>
          </p:spPr>
          <p:txBody>
            <a:bodyPr/>
            <a:lstStyle/>
            <a:p>
              <a:endParaRPr lang="de-DE" sz="2400" dirty="0">
                <a:solidFill>
                  <a:srgbClr val="000000"/>
                </a:solidFill>
              </a:endParaRPr>
            </a:p>
          </p:txBody>
        </p:sp>
        <p:sp>
          <p:nvSpPr>
            <p:cNvPr id="1355" name="Freeform 2587"/>
            <p:cNvSpPr>
              <a:spLocks/>
            </p:cNvSpPr>
            <p:nvPr/>
          </p:nvSpPr>
          <p:spPr bwMode="auto">
            <a:xfrm>
              <a:off x="1295545" y="1489815"/>
              <a:ext cx="191903" cy="99952"/>
            </a:xfrm>
            <a:custGeom>
              <a:avLst/>
              <a:gdLst>
                <a:gd name="T0" fmla="*/ 2147483647 w 194"/>
                <a:gd name="T1" fmla="*/ 2147483647 h 96"/>
                <a:gd name="T2" fmla="*/ 2147483647 w 194"/>
                <a:gd name="T3" fmla="*/ 2147483647 h 96"/>
                <a:gd name="T4" fmla="*/ 2147483647 w 194"/>
                <a:gd name="T5" fmla="*/ 2147483647 h 96"/>
                <a:gd name="T6" fmla="*/ 2147483647 w 194"/>
                <a:gd name="T7" fmla="*/ 2147483647 h 96"/>
                <a:gd name="T8" fmla="*/ 2147483647 w 194"/>
                <a:gd name="T9" fmla="*/ 2147483647 h 96"/>
                <a:gd name="T10" fmla="*/ 2147483647 w 194"/>
                <a:gd name="T11" fmla="*/ 2147483647 h 96"/>
                <a:gd name="T12" fmla="*/ 2147483647 w 194"/>
                <a:gd name="T13" fmla="*/ 2147483647 h 96"/>
                <a:gd name="T14" fmla="*/ 2147483647 w 194"/>
                <a:gd name="T15" fmla="*/ 2147483647 h 96"/>
                <a:gd name="T16" fmla="*/ 2147483647 w 194"/>
                <a:gd name="T17" fmla="*/ 2147483647 h 96"/>
                <a:gd name="T18" fmla="*/ 2147483647 w 194"/>
                <a:gd name="T19" fmla="*/ 2147483647 h 96"/>
                <a:gd name="T20" fmla="*/ 2147483647 w 194"/>
                <a:gd name="T21" fmla="*/ 2147483647 h 96"/>
                <a:gd name="T22" fmla="*/ 2147483647 w 194"/>
                <a:gd name="T23" fmla="*/ 2147483647 h 96"/>
                <a:gd name="T24" fmla="*/ 2147483647 w 194"/>
                <a:gd name="T25" fmla="*/ 2147483647 h 96"/>
                <a:gd name="T26" fmla="*/ 2147483647 w 194"/>
                <a:gd name="T27" fmla="*/ 2147483647 h 96"/>
                <a:gd name="T28" fmla="*/ 2147483647 w 194"/>
                <a:gd name="T29" fmla="*/ 2147483647 h 96"/>
                <a:gd name="T30" fmla="*/ 2147483647 w 194"/>
                <a:gd name="T31" fmla="*/ 2147483647 h 96"/>
                <a:gd name="T32" fmla="*/ 2147483647 w 194"/>
                <a:gd name="T33" fmla="*/ 2147483647 h 96"/>
                <a:gd name="T34" fmla="*/ 2147483647 w 194"/>
                <a:gd name="T35" fmla="*/ 2147483647 h 96"/>
                <a:gd name="T36" fmla="*/ 2147483647 w 194"/>
                <a:gd name="T37" fmla="*/ 2147483647 h 96"/>
                <a:gd name="T38" fmla="*/ 2147483647 w 194"/>
                <a:gd name="T39" fmla="*/ 2147483647 h 96"/>
                <a:gd name="T40" fmla="*/ 2147483647 w 194"/>
                <a:gd name="T41" fmla="*/ 2147483647 h 96"/>
                <a:gd name="T42" fmla="*/ 2147483647 w 194"/>
                <a:gd name="T43" fmla="*/ 2147483647 h 96"/>
                <a:gd name="T44" fmla="*/ 2147483647 w 194"/>
                <a:gd name="T45" fmla="*/ 2147483647 h 96"/>
                <a:gd name="T46" fmla="*/ 2147483647 w 194"/>
                <a:gd name="T47" fmla="*/ 2147483647 h 96"/>
                <a:gd name="T48" fmla="*/ 2147483647 w 194"/>
                <a:gd name="T49" fmla="*/ 2147483647 h 96"/>
                <a:gd name="T50" fmla="*/ 2147483647 w 194"/>
                <a:gd name="T51" fmla="*/ 2147483647 h 96"/>
                <a:gd name="T52" fmla="*/ 2147483647 w 194"/>
                <a:gd name="T53" fmla="*/ 2147483647 h 96"/>
                <a:gd name="T54" fmla="*/ 2147483647 w 194"/>
                <a:gd name="T55" fmla="*/ 2147483647 h 96"/>
                <a:gd name="T56" fmla="*/ 2147483647 w 194"/>
                <a:gd name="T57" fmla="*/ 2147483647 h 96"/>
                <a:gd name="T58" fmla="*/ 2147483647 w 194"/>
                <a:gd name="T59" fmla="*/ 2147483647 h 96"/>
                <a:gd name="T60" fmla="*/ 2147483647 w 194"/>
                <a:gd name="T61" fmla="*/ 2147483647 h 96"/>
                <a:gd name="T62" fmla="*/ 2147483647 w 194"/>
                <a:gd name="T63" fmla="*/ 2147483647 h 96"/>
                <a:gd name="T64" fmla="*/ 2147483647 w 194"/>
                <a:gd name="T65" fmla="*/ 2147483647 h 96"/>
                <a:gd name="T66" fmla="*/ 2147483647 w 194"/>
                <a:gd name="T67" fmla="*/ 2147483647 h 96"/>
                <a:gd name="T68" fmla="*/ 2147483647 w 194"/>
                <a:gd name="T69" fmla="*/ 2147483647 h 96"/>
                <a:gd name="T70" fmla="*/ 2147483647 w 194"/>
                <a:gd name="T71" fmla="*/ 2147483647 h 96"/>
                <a:gd name="T72" fmla="*/ 2147483647 w 194"/>
                <a:gd name="T73" fmla="*/ 2147483647 h 96"/>
                <a:gd name="T74" fmla="*/ 2147483647 w 194"/>
                <a:gd name="T75" fmla="*/ 2147483647 h 96"/>
                <a:gd name="T76" fmla="*/ 2147483647 w 194"/>
                <a:gd name="T77" fmla="*/ 2147483647 h 96"/>
                <a:gd name="T78" fmla="*/ 2147483647 w 194"/>
                <a:gd name="T79" fmla="*/ 2147483647 h 96"/>
                <a:gd name="T80" fmla="*/ 2147483647 w 194"/>
                <a:gd name="T81" fmla="*/ 2147483647 h 96"/>
                <a:gd name="T82" fmla="*/ 2147483647 w 194"/>
                <a:gd name="T83" fmla="*/ 2147483647 h 96"/>
                <a:gd name="T84" fmla="*/ 2147483647 w 194"/>
                <a:gd name="T85" fmla="*/ 2147483647 h 96"/>
                <a:gd name="T86" fmla="*/ 2147483647 w 194"/>
                <a:gd name="T87" fmla="*/ 2147483647 h 96"/>
                <a:gd name="T88" fmla="*/ 2147483647 w 194"/>
                <a:gd name="T89" fmla="*/ 2147483647 h 96"/>
                <a:gd name="T90" fmla="*/ 2147483647 w 194"/>
                <a:gd name="T91" fmla="*/ 2147483647 h 96"/>
                <a:gd name="T92" fmla="*/ 2147483647 w 194"/>
                <a:gd name="T93" fmla="*/ 2147483647 h 96"/>
                <a:gd name="T94" fmla="*/ 2147483647 w 194"/>
                <a:gd name="T95" fmla="*/ 2147483647 h 96"/>
                <a:gd name="T96" fmla="*/ 2147483647 w 194"/>
                <a:gd name="T97" fmla="*/ 2147483647 h 96"/>
                <a:gd name="T98" fmla="*/ 2147483647 w 194"/>
                <a:gd name="T99" fmla="*/ 2147483647 h 96"/>
                <a:gd name="T100" fmla="*/ 2147483647 w 194"/>
                <a:gd name="T101" fmla="*/ 2147483647 h 96"/>
                <a:gd name="T102" fmla="*/ 2147483647 w 194"/>
                <a:gd name="T103" fmla="*/ 2147483647 h 96"/>
                <a:gd name="T104" fmla="*/ 2147483647 w 194"/>
                <a:gd name="T105" fmla="*/ 2147483647 h 96"/>
                <a:gd name="T106" fmla="*/ 2147483647 w 194"/>
                <a:gd name="T107" fmla="*/ 2147483647 h 96"/>
                <a:gd name="T108" fmla="*/ 2147483647 w 194"/>
                <a:gd name="T109" fmla="*/ 2147483647 h 96"/>
                <a:gd name="T110" fmla="*/ 2147483647 w 194"/>
                <a:gd name="T111" fmla="*/ 0 h 9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w 194"/>
                <a:gd name="T169" fmla="*/ 0 h 96"/>
                <a:gd name="T170" fmla="*/ 194 w 194"/>
                <a:gd name="T171" fmla="*/ 96 h 96"/>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T168" t="T169" r="T170" b="T171"/>
              <a:pathLst>
                <a:path w="194" h="96">
                  <a:moveTo>
                    <a:pt x="126" y="4"/>
                  </a:moveTo>
                  <a:lnTo>
                    <a:pt x="128" y="4"/>
                  </a:lnTo>
                  <a:lnTo>
                    <a:pt x="130" y="4"/>
                  </a:lnTo>
                  <a:lnTo>
                    <a:pt x="130" y="6"/>
                  </a:lnTo>
                  <a:lnTo>
                    <a:pt x="132" y="8"/>
                  </a:lnTo>
                  <a:lnTo>
                    <a:pt x="130" y="8"/>
                  </a:lnTo>
                  <a:lnTo>
                    <a:pt x="128" y="8"/>
                  </a:lnTo>
                  <a:lnTo>
                    <a:pt x="130" y="8"/>
                  </a:lnTo>
                  <a:lnTo>
                    <a:pt x="132" y="10"/>
                  </a:lnTo>
                  <a:lnTo>
                    <a:pt x="134" y="10"/>
                  </a:lnTo>
                  <a:lnTo>
                    <a:pt x="132" y="12"/>
                  </a:lnTo>
                  <a:lnTo>
                    <a:pt x="136" y="12"/>
                  </a:lnTo>
                  <a:lnTo>
                    <a:pt x="132" y="14"/>
                  </a:lnTo>
                  <a:lnTo>
                    <a:pt x="134" y="14"/>
                  </a:lnTo>
                  <a:lnTo>
                    <a:pt x="136" y="14"/>
                  </a:lnTo>
                  <a:lnTo>
                    <a:pt x="138" y="14"/>
                  </a:lnTo>
                  <a:lnTo>
                    <a:pt x="138" y="16"/>
                  </a:lnTo>
                  <a:lnTo>
                    <a:pt x="140" y="16"/>
                  </a:lnTo>
                  <a:lnTo>
                    <a:pt x="142" y="16"/>
                  </a:lnTo>
                  <a:lnTo>
                    <a:pt x="142" y="18"/>
                  </a:lnTo>
                  <a:lnTo>
                    <a:pt x="144" y="18"/>
                  </a:lnTo>
                  <a:lnTo>
                    <a:pt x="146" y="20"/>
                  </a:lnTo>
                  <a:lnTo>
                    <a:pt x="148" y="20"/>
                  </a:lnTo>
                  <a:lnTo>
                    <a:pt x="148" y="22"/>
                  </a:lnTo>
                  <a:lnTo>
                    <a:pt x="150" y="24"/>
                  </a:lnTo>
                  <a:lnTo>
                    <a:pt x="152" y="24"/>
                  </a:lnTo>
                  <a:lnTo>
                    <a:pt x="152" y="26"/>
                  </a:lnTo>
                  <a:lnTo>
                    <a:pt x="150" y="28"/>
                  </a:lnTo>
                  <a:lnTo>
                    <a:pt x="148" y="30"/>
                  </a:lnTo>
                  <a:lnTo>
                    <a:pt x="146" y="30"/>
                  </a:lnTo>
                  <a:lnTo>
                    <a:pt x="144" y="32"/>
                  </a:lnTo>
                  <a:lnTo>
                    <a:pt x="146" y="32"/>
                  </a:lnTo>
                  <a:lnTo>
                    <a:pt x="148" y="32"/>
                  </a:lnTo>
                  <a:lnTo>
                    <a:pt x="150" y="30"/>
                  </a:lnTo>
                  <a:lnTo>
                    <a:pt x="152" y="32"/>
                  </a:lnTo>
                  <a:lnTo>
                    <a:pt x="150" y="34"/>
                  </a:lnTo>
                  <a:lnTo>
                    <a:pt x="148" y="34"/>
                  </a:lnTo>
                  <a:lnTo>
                    <a:pt x="142" y="38"/>
                  </a:lnTo>
                  <a:lnTo>
                    <a:pt x="140" y="38"/>
                  </a:lnTo>
                  <a:lnTo>
                    <a:pt x="138" y="40"/>
                  </a:lnTo>
                  <a:lnTo>
                    <a:pt x="136" y="42"/>
                  </a:lnTo>
                  <a:lnTo>
                    <a:pt x="134" y="44"/>
                  </a:lnTo>
                  <a:lnTo>
                    <a:pt x="132" y="46"/>
                  </a:lnTo>
                  <a:lnTo>
                    <a:pt x="130" y="46"/>
                  </a:lnTo>
                  <a:lnTo>
                    <a:pt x="128" y="46"/>
                  </a:lnTo>
                  <a:lnTo>
                    <a:pt x="128" y="48"/>
                  </a:lnTo>
                  <a:lnTo>
                    <a:pt x="130" y="48"/>
                  </a:lnTo>
                  <a:lnTo>
                    <a:pt x="132" y="50"/>
                  </a:lnTo>
                  <a:lnTo>
                    <a:pt x="130" y="50"/>
                  </a:lnTo>
                  <a:lnTo>
                    <a:pt x="130" y="52"/>
                  </a:lnTo>
                  <a:lnTo>
                    <a:pt x="126" y="54"/>
                  </a:lnTo>
                  <a:lnTo>
                    <a:pt x="128" y="54"/>
                  </a:lnTo>
                  <a:lnTo>
                    <a:pt x="130" y="54"/>
                  </a:lnTo>
                  <a:lnTo>
                    <a:pt x="130" y="52"/>
                  </a:lnTo>
                  <a:lnTo>
                    <a:pt x="134" y="52"/>
                  </a:lnTo>
                  <a:lnTo>
                    <a:pt x="134" y="50"/>
                  </a:lnTo>
                  <a:lnTo>
                    <a:pt x="136" y="50"/>
                  </a:lnTo>
                  <a:lnTo>
                    <a:pt x="138" y="52"/>
                  </a:lnTo>
                  <a:lnTo>
                    <a:pt x="136" y="52"/>
                  </a:lnTo>
                  <a:lnTo>
                    <a:pt x="132" y="54"/>
                  </a:lnTo>
                  <a:lnTo>
                    <a:pt x="130" y="54"/>
                  </a:lnTo>
                  <a:lnTo>
                    <a:pt x="130" y="56"/>
                  </a:lnTo>
                  <a:lnTo>
                    <a:pt x="132" y="56"/>
                  </a:lnTo>
                  <a:lnTo>
                    <a:pt x="134" y="54"/>
                  </a:lnTo>
                  <a:lnTo>
                    <a:pt x="136" y="54"/>
                  </a:lnTo>
                  <a:lnTo>
                    <a:pt x="138" y="54"/>
                  </a:lnTo>
                  <a:lnTo>
                    <a:pt x="140" y="52"/>
                  </a:lnTo>
                  <a:lnTo>
                    <a:pt x="140" y="50"/>
                  </a:lnTo>
                  <a:lnTo>
                    <a:pt x="138" y="50"/>
                  </a:lnTo>
                  <a:lnTo>
                    <a:pt x="136" y="50"/>
                  </a:lnTo>
                  <a:lnTo>
                    <a:pt x="136" y="48"/>
                  </a:lnTo>
                  <a:lnTo>
                    <a:pt x="140" y="48"/>
                  </a:lnTo>
                  <a:lnTo>
                    <a:pt x="142" y="48"/>
                  </a:lnTo>
                  <a:lnTo>
                    <a:pt x="144" y="46"/>
                  </a:lnTo>
                  <a:lnTo>
                    <a:pt x="146" y="46"/>
                  </a:lnTo>
                  <a:lnTo>
                    <a:pt x="146" y="44"/>
                  </a:lnTo>
                  <a:lnTo>
                    <a:pt x="148" y="44"/>
                  </a:lnTo>
                  <a:lnTo>
                    <a:pt x="150" y="42"/>
                  </a:lnTo>
                  <a:lnTo>
                    <a:pt x="150" y="40"/>
                  </a:lnTo>
                  <a:lnTo>
                    <a:pt x="150" y="38"/>
                  </a:lnTo>
                  <a:lnTo>
                    <a:pt x="152" y="38"/>
                  </a:lnTo>
                  <a:lnTo>
                    <a:pt x="156" y="38"/>
                  </a:lnTo>
                  <a:lnTo>
                    <a:pt x="158" y="38"/>
                  </a:lnTo>
                  <a:lnTo>
                    <a:pt x="160" y="38"/>
                  </a:lnTo>
                  <a:lnTo>
                    <a:pt x="162" y="38"/>
                  </a:lnTo>
                  <a:lnTo>
                    <a:pt x="164" y="38"/>
                  </a:lnTo>
                  <a:lnTo>
                    <a:pt x="166" y="38"/>
                  </a:lnTo>
                  <a:lnTo>
                    <a:pt x="166" y="40"/>
                  </a:lnTo>
                  <a:lnTo>
                    <a:pt x="162" y="40"/>
                  </a:lnTo>
                  <a:lnTo>
                    <a:pt x="160" y="42"/>
                  </a:lnTo>
                  <a:lnTo>
                    <a:pt x="158" y="44"/>
                  </a:lnTo>
                  <a:lnTo>
                    <a:pt x="162" y="44"/>
                  </a:lnTo>
                  <a:lnTo>
                    <a:pt x="162" y="42"/>
                  </a:lnTo>
                  <a:lnTo>
                    <a:pt x="164" y="42"/>
                  </a:lnTo>
                  <a:lnTo>
                    <a:pt x="166" y="40"/>
                  </a:lnTo>
                  <a:lnTo>
                    <a:pt x="166" y="42"/>
                  </a:lnTo>
                  <a:lnTo>
                    <a:pt x="168" y="42"/>
                  </a:lnTo>
                  <a:lnTo>
                    <a:pt x="170" y="42"/>
                  </a:lnTo>
                  <a:lnTo>
                    <a:pt x="174" y="42"/>
                  </a:lnTo>
                  <a:lnTo>
                    <a:pt x="176" y="42"/>
                  </a:lnTo>
                  <a:lnTo>
                    <a:pt x="176" y="40"/>
                  </a:lnTo>
                  <a:lnTo>
                    <a:pt x="178" y="40"/>
                  </a:lnTo>
                  <a:lnTo>
                    <a:pt x="180" y="40"/>
                  </a:lnTo>
                  <a:lnTo>
                    <a:pt x="182" y="40"/>
                  </a:lnTo>
                  <a:lnTo>
                    <a:pt x="184" y="40"/>
                  </a:lnTo>
                  <a:lnTo>
                    <a:pt x="186" y="40"/>
                  </a:lnTo>
                  <a:lnTo>
                    <a:pt x="186" y="42"/>
                  </a:lnTo>
                  <a:lnTo>
                    <a:pt x="184" y="42"/>
                  </a:lnTo>
                  <a:lnTo>
                    <a:pt x="184" y="44"/>
                  </a:lnTo>
                  <a:lnTo>
                    <a:pt x="186" y="44"/>
                  </a:lnTo>
                  <a:lnTo>
                    <a:pt x="186" y="46"/>
                  </a:lnTo>
                  <a:lnTo>
                    <a:pt x="184" y="46"/>
                  </a:lnTo>
                  <a:lnTo>
                    <a:pt x="184" y="48"/>
                  </a:lnTo>
                  <a:lnTo>
                    <a:pt x="186" y="50"/>
                  </a:lnTo>
                  <a:lnTo>
                    <a:pt x="188" y="50"/>
                  </a:lnTo>
                  <a:lnTo>
                    <a:pt x="188" y="52"/>
                  </a:lnTo>
                  <a:lnTo>
                    <a:pt x="188" y="54"/>
                  </a:lnTo>
                  <a:lnTo>
                    <a:pt x="186" y="54"/>
                  </a:lnTo>
                  <a:lnTo>
                    <a:pt x="186" y="56"/>
                  </a:lnTo>
                  <a:lnTo>
                    <a:pt x="188" y="56"/>
                  </a:lnTo>
                  <a:lnTo>
                    <a:pt x="190" y="56"/>
                  </a:lnTo>
                  <a:lnTo>
                    <a:pt x="192" y="56"/>
                  </a:lnTo>
                  <a:lnTo>
                    <a:pt x="194" y="56"/>
                  </a:lnTo>
                  <a:lnTo>
                    <a:pt x="194" y="58"/>
                  </a:lnTo>
                  <a:lnTo>
                    <a:pt x="192" y="58"/>
                  </a:lnTo>
                  <a:lnTo>
                    <a:pt x="190" y="60"/>
                  </a:lnTo>
                  <a:lnTo>
                    <a:pt x="188" y="60"/>
                  </a:lnTo>
                  <a:lnTo>
                    <a:pt x="188" y="58"/>
                  </a:lnTo>
                  <a:lnTo>
                    <a:pt x="186" y="58"/>
                  </a:lnTo>
                  <a:lnTo>
                    <a:pt x="184" y="58"/>
                  </a:lnTo>
                  <a:lnTo>
                    <a:pt x="182" y="60"/>
                  </a:lnTo>
                  <a:lnTo>
                    <a:pt x="178" y="60"/>
                  </a:lnTo>
                  <a:lnTo>
                    <a:pt x="174" y="62"/>
                  </a:lnTo>
                  <a:lnTo>
                    <a:pt x="174" y="64"/>
                  </a:lnTo>
                  <a:lnTo>
                    <a:pt x="170" y="66"/>
                  </a:lnTo>
                  <a:lnTo>
                    <a:pt x="168" y="68"/>
                  </a:lnTo>
                  <a:lnTo>
                    <a:pt x="166" y="68"/>
                  </a:lnTo>
                  <a:lnTo>
                    <a:pt x="164" y="68"/>
                  </a:lnTo>
                  <a:lnTo>
                    <a:pt x="162" y="68"/>
                  </a:lnTo>
                  <a:lnTo>
                    <a:pt x="162" y="66"/>
                  </a:lnTo>
                  <a:lnTo>
                    <a:pt x="160" y="66"/>
                  </a:lnTo>
                  <a:lnTo>
                    <a:pt x="160" y="64"/>
                  </a:lnTo>
                  <a:lnTo>
                    <a:pt x="158" y="62"/>
                  </a:lnTo>
                  <a:lnTo>
                    <a:pt x="156" y="66"/>
                  </a:lnTo>
                  <a:lnTo>
                    <a:pt x="158" y="66"/>
                  </a:lnTo>
                  <a:lnTo>
                    <a:pt x="158" y="68"/>
                  </a:lnTo>
                  <a:lnTo>
                    <a:pt x="156" y="70"/>
                  </a:lnTo>
                  <a:lnTo>
                    <a:pt x="154" y="70"/>
                  </a:lnTo>
                  <a:lnTo>
                    <a:pt x="152" y="70"/>
                  </a:lnTo>
                  <a:lnTo>
                    <a:pt x="150" y="70"/>
                  </a:lnTo>
                  <a:lnTo>
                    <a:pt x="148" y="70"/>
                  </a:lnTo>
                  <a:lnTo>
                    <a:pt x="146" y="70"/>
                  </a:lnTo>
                  <a:lnTo>
                    <a:pt x="144" y="70"/>
                  </a:lnTo>
                  <a:lnTo>
                    <a:pt x="142" y="70"/>
                  </a:lnTo>
                  <a:lnTo>
                    <a:pt x="140" y="70"/>
                  </a:lnTo>
                  <a:lnTo>
                    <a:pt x="140" y="68"/>
                  </a:lnTo>
                  <a:lnTo>
                    <a:pt x="138" y="70"/>
                  </a:lnTo>
                  <a:lnTo>
                    <a:pt x="138" y="68"/>
                  </a:lnTo>
                  <a:lnTo>
                    <a:pt x="138" y="66"/>
                  </a:lnTo>
                  <a:lnTo>
                    <a:pt x="136" y="66"/>
                  </a:lnTo>
                  <a:lnTo>
                    <a:pt x="132" y="66"/>
                  </a:lnTo>
                  <a:lnTo>
                    <a:pt x="132" y="68"/>
                  </a:lnTo>
                  <a:lnTo>
                    <a:pt x="134" y="68"/>
                  </a:lnTo>
                  <a:lnTo>
                    <a:pt x="136" y="68"/>
                  </a:lnTo>
                  <a:lnTo>
                    <a:pt x="132" y="70"/>
                  </a:lnTo>
                  <a:lnTo>
                    <a:pt x="130" y="72"/>
                  </a:lnTo>
                  <a:lnTo>
                    <a:pt x="132" y="72"/>
                  </a:lnTo>
                  <a:lnTo>
                    <a:pt x="134" y="72"/>
                  </a:lnTo>
                  <a:lnTo>
                    <a:pt x="136" y="70"/>
                  </a:lnTo>
                  <a:lnTo>
                    <a:pt x="136" y="72"/>
                  </a:lnTo>
                  <a:lnTo>
                    <a:pt x="132" y="74"/>
                  </a:lnTo>
                  <a:lnTo>
                    <a:pt x="130" y="74"/>
                  </a:lnTo>
                  <a:lnTo>
                    <a:pt x="130" y="76"/>
                  </a:lnTo>
                  <a:lnTo>
                    <a:pt x="130" y="74"/>
                  </a:lnTo>
                  <a:lnTo>
                    <a:pt x="128" y="74"/>
                  </a:lnTo>
                  <a:lnTo>
                    <a:pt x="124" y="74"/>
                  </a:lnTo>
                  <a:lnTo>
                    <a:pt x="124" y="76"/>
                  </a:lnTo>
                  <a:lnTo>
                    <a:pt x="126" y="76"/>
                  </a:lnTo>
                  <a:lnTo>
                    <a:pt x="128" y="76"/>
                  </a:lnTo>
                  <a:lnTo>
                    <a:pt x="128" y="78"/>
                  </a:lnTo>
                  <a:lnTo>
                    <a:pt x="128" y="80"/>
                  </a:lnTo>
                  <a:lnTo>
                    <a:pt x="126" y="80"/>
                  </a:lnTo>
                  <a:lnTo>
                    <a:pt x="120" y="82"/>
                  </a:lnTo>
                  <a:lnTo>
                    <a:pt x="118" y="82"/>
                  </a:lnTo>
                  <a:lnTo>
                    <a:pt x="116" y="82"/>
                  </a:lnTo>
                  <a:lnTo>
                    <a:pt x="112" y="84"/>
                  </a:lnTo>
                  <a:lnTo>
                    <a:pt x="110" y="84"/>
                  </a:lnTo>
                  <a:lnTo>
                    <a:pt x="108" y="84"/>
                  </a:lnTo>
                  <a:lnTo>
                    <a:pt x="108" y="86"/>
                  </a:lnTo>
                  <a:lnTo>
                    <a:pt x="106" y="86"/>
                  </a:lnTo>
                  <a:lnTo>
                    <a:pt x="104" y="86"/>
                  </a:lnTo>
                  <a:lnTo>
                    <a:pt x="102" y="86"/>
                  </a:lnTo>
                  <a:lnTo>
                    <a:pt x="100" y="88"/>
                  </a:lnTo>
                  <a:lnTo>
                    <a:pt x="102" y="88"/>
                  </a:lnTo>
                  <a:lnTo>
                    <a:pt x="102" y="90"/>
                  </a:lnTo>
                  <a:lnTo>
                    <a:pt x="104" y="90"/>
                  </a:lnTo>
                  <a:lnTo>
                    <a:pt x="106" y="90"/>
                  </a:lnTo>
                  <a:lnTo>
                    <a:pt x="104" y="92"/>
                  </a:lnTo>
                  <a:lnTo>
                    <a:pt x="104" y="94"/>
                  </a:lnTo>
                  <a:lnTo>
                    <a:pt x="100" y="94"/>
                  </a:lnTo>
                  <a:lnTo>
                    <a:pt x="98" y="94"/>
                  </a:lnTo>
                  <a:lnTo>
                    <a:pt x="98" y="92"/>
                  </a:lnTo>
                  <a:lnTo>
                    <a:pt x="96" y="92"/>
                  </a:lnTo>
                  <a:lnTo>
                    <a:pt x="92" y="94"/>
                  </a:lnTo>
                  <a:lnTo>
                    <a:pt x="92" y="96"/>
                  </a:lnTo>
                  <a:lnTo>
                    <a:pt x="90" y="96"/>
                  </a:lnTo>
                  <a:lnTo>
                    <a:pt x="88" y="96"/>
                  </a:lnTo>
                  <a:lnTo>
                    <a:pt x="86" y="96"/>
                  </a:lnTo>
                  <a:lnTo>
                    <a:pt x="84" y="96"/>
                  </a:lnTo>
                  <a:lnTo>
                    <a:pt x="84" y="94"/>
                  </a:lnTo>
                  <a:lnTo>
                    <a:pt x="86" y="94"/>
                  </a:lnTo>
                  <a:lnTo>
                    <a:pt x="88" y="94"/>
                  </a:lnTo>
                  <a:lnTo>
                    <a:pt x="90" y="92"/>
                  </a:lnTo>
                  <a:lnTo>
                    <a:pt x="92" y="92"/>
                  </a:lnTo>
                  <a:lnTo>
                    <a:pt x="92" y="90"/>
                  </a:lnTo>
                  <a:lnTo>
                    <a:pt x="90" y="90"/>
                  </a:lnTo>
                  <a:lnTo>
                    <a:pt x="90" y="92"/>
                  </a:lnTo>
                  <a:lnTo>
                    <a:pt x="88" y="92"/>
                  </a:lnTo>
                  <a:lnTo>
                    <a:pt x="84" y="94"/>
                  </a:lnTo>
                  <a:lnTo>
                    <a:pt x="82" y="94"/>
                  </a:lnTo>
                  <a:lnTo>
                    <a:pt x="80" y="94"/>
                  </a:lnTo>
                  <a:lnTo>
                    <a:pt x="78" y="94"/>
                  </a:lnTo>
                  <a:lnTo>
                    <a:pt x="78" y="92"/>
                  </a:lnTo>
                  <a:lnTo>
                    <a:pt x="80" y="92"/>
                  </a:lnTo>
                  <a:lnTo>
                    <a:pt x="80" y="90"/>
                  </a:lnTo>
                  <a:lnTo>
                    <a:pt x="78" y="88"/>
                  </a:lnTo>
                  <a:lnTo>
                    <a:pt x="76" y="86"/>
                  </a:lnTo>
                  <a:lnTo>
                    <a:pt x="74" y="84"/>
                  </a:lnTo>
                  <a:lnTo>
                    <a:pt x="72" y="86"/>
                  </a:lnTo>
                  <a:lnTo>
                    <a:pt x="70" y="86"/>
                  </a:lnTo>
                  <a:lnTo>
                    <a:pt x="66" y="86"/>
                  </a:lnTo>
                  <a:lnTo>
                    <a:pt x="66" y="84"/>
                  </a:lnTo>
                  <a:lnTo>
                    <a:pt x="68" y="84"/>
                  </a:lnTo>
                  <a:lnTo>
                    <a:pt x="66" y="82"/>
                  </a:lnTo>
                  <a:lnTo>
                    <a:pt x="64" y="82"/>
                  </a:lnTo>
                  <a:lnTo>
                    <a:pt x="64" y="80"/>
                  </a:lnTo>
                  <a:lnTo>
                    <a:pt x="66" y="80"/>
                  </a:lnTo>
                  <a:lnTo>
                    <a:pt x="68" y="80"/>
                  </a:lnTo>
                  <a:lnTo>
                    <a:pt x="72" y="78"/>
                  </a:lnTo>
                  <a:lnTo>
                    <a:pt x="72" y="76"/>
                  </a:lnTo>
                  <a:lnTo>
                    <a:pt x="74" y="74"/>
                  </a:lnTo>
                  <a:lnTo>
                    <a:pt x="76" y="72"/>
                  </a:lnTo>
                  <a:lnTo>
                    <a:pt x="76" y="70"/>
                  </a:lnTo>
                  <a:lnTo>
                    <a:pt x="74" y="70"/>
                  </a:lnTo>
                  <a:lnTo>
                    <a:pt x="72" y="70"/>
                  </a:lnTo>
                  <a:lnTo>
                    <a:pt x="70" y="70"/>
                  </a:lnTo>
                  <a:lnTo>
                    <a:pt x="70" y="68"/>
                  </a:lnTo>
                  <a:lnTo>
                    <a:pt x="66" y="68"/>
                  </a:lnTo>
                  <a:lnTo>
                    <a:pt x="64" y="68"/>
                  </a:lnTo>
                  <a:lnTo>
                    <a:pt x="62" y="68"/>
                  </a:lnTo>
                  <a:lnTo>
                    <a:pt x="58" y="68"/>
                  </a:lnTo>
                  <a:lnTo>
                    <a:pt x="56" y="70"/>
                  </a:lnTo>
                  <a:lnTo>
                    <a:pt x="54" y="70"/>
                  </a:lnTo>
                  <a:lnTo>
                    <a:pt x="50" y="70"/>
                  </a:lnTo>
                  <a:lnTo>
                    <a:pt x="44" y="70"/>
                  </a:lnTo>
                  <a:lnTo>
                    <a:pt x="42" y="70"/>
                  </a:lnTo>
                  <a:lnTo>
                    <a:pt x="40" y="70"/>
                  </a:lnTo>
                  <a:lnTo>
                    <a:pt x="38" y="70"/>
                  </a:lnTo>
                  <a:lnTo>
                    <a:pt x="38" y="68"/>
                  </a:lnTo>
                  <a:lnTo>
                    <a:pt x="40" y="68"/>
                  </a:lnTo>
                  <a:lnTo>
                    <a:pt x="44" y="66"/>
                  </a:lnTo>
                  <a:lnTo>
                    <a:pt x="46" y="64"/>
                  </a:lnTo>
                  <a:lnTo>
                    <a:pt x="44" y="64"/>
                  </a:lnTo>
                  <a:lnTo>
                    <a:pt x="42" y="64"/>
                  </a:lnTo>
                  <a:lnTo>
                    <a:pt x="44" y="62"/>
                  </a:lnTo>
                  <a:lnTo>
                    <a:pt x="44" y="60"/>
                  </a:lnTo>
                  <a:lnTo>
                    <a:pt x="46" y="60"/>
                  </a:lnTo>
                  <a:lnTo>
                    <a:pt x="46" y="58"/>
                  </a:lnTo>
                  <a:lnTo>
                    <a:pt x="48" y="60"/>
                  </a:lnTo>
                  <a:lnTo>
                    <a:pt x="50" y="58"/>
                  </a:lnTo>
                  <a:lnTo>
                    <a:pt x="52" y="58"/>
                  </a:lnTo>
                  <a:lnTo>
                    <a:pt x="54" y="56"/>
                  </a:lnTo>
                  <a:lnTo>
                    <a:pt x="56" y="56"/>
                  </a:lnTo>
                  <a:lnTo>
                    <a:pt x="58" y="56"/>
                  </a:lnTo>
                  <a:lnTo>
                    <a:pt x="60" y="56"/>
                  </a:lnTo>
                  <a:lnTo>
                    <a:pt x="62" y="56"/>
                  </a:lnTo>
                  <a:lnTo>
                    <a:pt x="66" y="52"/>
                  </a:lnTo>
                  <a:lnTo>
                    <a:pt x="64" y="52"/>
                  </a:lnTo>
                  <a:lnTo>
                    <a:pt x="62" y="54"/>
                  </a:lnTo>
                  <a:lnTo>
                    <a:pt x="60" y="54"/>
                  </a:lnTo>
                  <a:lnTo>
                    <a:pt x="54" y="56"/>
                  </a:lnTo>
                  <a:lnTo>
                    <a:pt x="52" y="56"/>
                  </a:lnTo>
                  <a:lnTo>
                    <a:pt x="50" y="56"/>
                  </a:lnTo>
                  <a:lnTo>
                    <a:pt x="52" y="56"/>
                  </a:lnTo>
                  <a:lnTo>
                    <a:pt x="52" y="54"/>
                  </a:lnTo>
                  <a:lnTo>
                    <a:pt x="50" y="56"/>
                  </a:lnTo>
                  <a:lnTo>
                    <a:pt x="50" y="54"/>
                  </a:lnTo>
                  <a:lnTo>
                    <a:pt x="48" y="54"/>
                  </a:lnTo>
                  <a:lnTo>
                    <a:pt x="48" y="56"/>
                  </a:lnTo>
                  <a:lnTo>
                    <a:pt x="46" y="56"/>
                  </a:lnTo>
                  <a:lnTo>
                    <a:pt x="44" y="56"/>
                  </a:lnTo>
                  <a:lnTo>
                    <a:pt x="42" y="56"/>
                  </a:lnTo>
                  <a:lnTo>
                    <a:pt x="40" y="56"/>
                  </a:lnTo>
                  <a:lnTo>
                    <a:pt x="36" y="56"/>
                  </a:lnTo>
                  <a:lnTo>
                    <a:pt x="34" y="58"/>
                  </a:lnTo>
                  <a:lnTo>
                    <a:pt x="32" y="60"/>
                  </a:lnTo>
                  <a:lnTo>
                    <a:pt x="30" y="62"/>
                  </a:lnTo>
                  <a:lnTo>
                    <a:pt x="28" y="64"/>
                  </a:lnTo>
                  <a:lnTo>
                    <a:pt x="28" y="66"/>
                  </a:lnTo>
                  <a:lnTo>
                    <a:pt x="30" y="66"/>
                  </a:lnTo>
                  <a:lnTo>
                    <a:pt x="30" y="68"/>
                  </a:lnTo>
                  <a:lnTo>
                    <a:pt x="26" y="70"/>
                  </a:lnTo>
                  <a:lnTo>
                    <a:pt x="24" y="70"/>
                  </a:lnTo>
                  <a:lnTo>
                    <a:pt x="20" y="72"/>
                  </a:lnTo>
                  <a:lnTo>
                    <a:pt x="18" y="72"/>
                  </a:lnTo>
                  <a:lnTo>
                    <a:pt x="14" y="74"/>
                  </a:lnTo>
                  <a:lnTo>
                    <a:pt x="14" y="76"/>
                  </a:lnTo>
                  <a:lnTo>
                    <a:pt x="12" y="76"/>
                  </a:lnTo>
                  <a:lnTo>
                    <a:pt x="10" y="76"/>
                  </a:lnTo>
                  <a:lnTo>
                    <a:pt x="10" y="78"/>
                  </a:lnTo>
                  <a:lnTo>
                    <a:pt x="8" y="78"/>
                  </a:lnTo>
                  <a:lnTo>
                    <a:pt x="6" y="78"/>
                  </a:lnTo>
                  <a:lnTo>
                    <a:pt x="4" y="78"/>
                  </a:lnTo>
                  <a:lnTo>
                    <a:pt x="0" y="80"/>
                  </a:lnTo>
                  <a:lnTo>
                    <a:pt x="16" y="68"/>
                  </a:lnTo>
                  <a:lnTo>
                    <a:pt x="32" y="58"/>
                  </a:lnTo>
                  <a:lnTo>
                    <a:pt x="46" y="50"/>
                  </a:lnTo>
                  <a:lnTo>
                    <a:pt x="60" y="40"/>
                  </a:lnTo>
                  <a:lnTo>
                    <a:pt x="76" y="28"/>
                  </a:lnTo>
                  <a:lnTo>
                    <a:pt x="90" y="18"/>
                  </a:lnTo>
                  <a:lnTo>
                    <a:pt x="106" y="8"/>
                  </a:lnTo>
                  <a:lnTo>
                    <a:pt x="122" y="0"/>
                  </a:lnTo>
                  <a:lnTo>
                    <a:pt x="124" y="2"/>
                  </a:lnTo>
                  <a:lnTo>
                    <a:pt x="126" y="2"/>
                  </a:lnTo>
                  <a:lnTo>
                    <a:pt x="128" y="2"/>
                  </a:lnTo>
                  <a:lnTo>
                    <a:pt x="128" y="0"/>
                  </a:lnTo>
                  <a:lnTo>
                    <a:pt x="130" y="0"/>
                  </a:lnTo>
                  <a:lnTo>
                    <a:pt x="130" y="2"/>
                  </a:lnTo>
                  <a:lnTo>
                    <a:pt x="128" y="2"/>
                  </a:lnTo>
                  <a:lnTo>
                    <a:pt x="126" y="4"/>
                  </a:lnTo>
                  <a:close/>
                </a:path>
              </a:pathLst>
            </a:custGeom>
            <a:solidFill>
              <a:schemeClr val="tx2"/>
            </a:solidFill>
            <a:ln w="3175">
              <a:solidFill>
                <a:schemeClr val="bg1"/>
              </a:solidFill>
              <a:prstDash val="sysDot"/>
              <a:round/>
              <a:headEnd/>
              <a:tailEnd/>
            </a:ln>
          </p:spPr>
          <p:txBody>
            <a:bodyPr/>
            <a:lstStyle/>
            <a:p>
              <a:endParaRPr lang="de-DE" sz="2400" dirty="0">
                <a:solidFill>
                  <a:srgbClr val="000000"/>
                </a:solidFill>
              </a:endParaRPr>
            </a:p>
          </p:txBody>
        </p:sp>
        <p:sp>
          <p:nvSpPr>
            <p:cNvPr id="1356" name="Freeform 2588"/>
            <p:cNvSpPr>
              <a:spLocks/>
            </p:cNvSpPr>
            <p:nvPr/>
          </p:nvSpPr>
          <p:spPr bwMode="auto">
            <a:xfrm>
              <a:off x="1394318" y="1576659"/>
              <a:ext cx="4234" cy="1639"/>
            </a:xfrm>
            <a:custGeom>
              <a:avLst/>
              <a:gdLst>
                <a:gd name="T0" fmla="*/ 2147483647 w 4"/>
                <a:gd name="T1" fmla="*/ 0 h 2"/>
                <a:gd name="T2" fmla="*/ 0 w 4"/>
                <a:gd name="T3" fmla="*/ 2147483647 h 2"/>
                <a:gd name="T4" fmla="*/ 2147483647 w 4"/>
                <a:gd name="T5" fmla="*/ 2147483647 h 2"/>
                <a:gd name="T6" fmla="*/ 2147483647 w 4"/>
                <a:gd name="T7" fmla="*/ 0 h 2"/>
                <a:gd name="T8" fmla="*/ 0 60000 65536"/>
                <a:gd name="T9" fmla="*/ 0 60000 65536"/>
                <a:gd name="T10" fmla="*/ 0 60000 65536"/>
                <a:gd name="T11" fmla="*/ 0 60000 65536"/>
                <a:gd name="T12" fmla="*/ 0 w 4"/>
                <a:gd name="T13" fmla="*/ 0 h 2"/>
                <a:gd name="T14" fmla="*/ 4 w 4"/>
                <a:gd name="T15" fmla="*/ 2 h 2"/>
              </a:gdLst>
              <a:ahLst/>
              <a:cxnLst>
                <a:cxn ang="T8">
                  <a:pos x="T0" y="T1"/>
                </a:cxn>
                <a:cxn ang="T9">
                  <a:pos x="T2" y="T3"/>
                </a:cxn>
                <a:cxn ang="T10">
                  <a:pos x="T4" y="T5"/>
                </a:cxn>
                <a:cxn ang="T11">
                  <a:pos x="T6" y="T7"/>
                </a:cxn>
              </a:cxnLst>
              <a:rect l="T12" t="T13" r="T14" b="T15"/>
              <a:pathLst>
                <a:path w="4" h="2">
                  <a:moveTo>
                    <a:pt x="4" y="0"/>
                  </a:moveTo>
                  <a:lnTo>
                    <a:pt x="0" y="2"/>
                  </a:lnTo>
                  <a:lnTo>
                    <a:pt x="2" y="2"/>
                  </a:lnTo>
                  <a:lnTo>
                    <a:pt x="4" y="0"/>
                  </a:lnTo>
                  <a:close/>
                </a:path>
              </a:pathLst>
            </a:custGeom>
            <a:solidFill>
              <a:schemeClr val="tx2"/>
            </a:solidFill>
            <a:ln w="3175">
              <a:solidFill>
                <a:schemeClr val="bg1"/>
              </a:solidFill>
              <a:prstDash val="sysDot"/>
              <a:round/>
              <a:headEnd/>
              <a:tailEnd/>
            </a:ln>
          </p:spPr>
          <p:txBody>
            <a:bodyPr/>
            <a:lstStyle/>
            <a:p>
              <a:endParaRPr lang="de-DE" sz="2400" dirty="0">
                <a:solidFill>
                  <a:srgbClr val="000000"/>
                </a:solidFill>
              </a:endParaRPr>
            </a:p>
          </p:txBody>
        </p:sp>
        <p:sp>
          <p:nvSpPr>
            <p:cNvPr id="1357" name="Freeform 2589"/>
            <p:cNvSpPr>
              <a:spLocks/>
            </p:cNvSpPr>
            <p:nvPr/>
          </p:nvSpPr>
          <p:spPr bwMode="auto">
            <a:xfrm>
              <a:off x="1519901" y="1422635"/>
              <a:ext cx="45153" cy="13108"/>
            </a:xfrm>
            <a:custGeom>
              <a:avLst/>
              <a:gdLst>
                <a:gd name="T0" fmla="*/ 2147483647 w 46"/>
                <a:gd name="T1" fmla="*/ 2147483647 h 12"/>
                <a:gd name="T2" fmla="*/ 2147483647 w 46"/>
                <a:gd name="T3" fmla="*/ 0 h 12"/>
                <a:gd name="T4" fmla="*/ 2147483647 w 46"/>
                <a:gd name="T5" fmla="*/ 0 h 12"/>
                <a:gd name="T6" fmla="*/ 2147483647 w 46"/>
                <a:gd name="T7" fmla="*/ 0 h 12"/>
                <a:gd name="T8" fmla="*/ 2147483647 w 46"/>
                <a:gd name="T9" fmla="*/ 2147483647 h 12"/>
                <a:gd name="T10" fmla="*/ 2147483647 w 46"/>
                <a:gd name="T11" fmla="*/ 2147483647 h 12"/>
                <a:gd name="T12" fmla="*/ 2147483647 w 46"/>
                <a:gd name="T13" fmla="*/ 2147483647 h 12"/>
                <a:gd name="T14" fmla="*/ 2147483647 w 46"/>
                <a:gd name="T15" fmla="*/ 2147483647 h 12"/>
                <a:gd name="T16" fmla="*/ 2147483647 w 46"/>
                <a:gd name="T17" fmla="*/ 2147483647 h 12"/>
                <a:gd name="T18" fmla="*/ 2147483647 w 46"/>
                <a:gd name="T19" fmla="*/ 2147483647 h 12"/>
                <a:gd name="T20" fmla="*/ 2147483647 w 46"/>
                <a:gd name="T21" fmla="*/ 2147483647 h 12"/>
                <a:gd name="T22" fmla="*/ 2147483647 w 46"/>
                <a:gd name="T23" fmla="*/ 2147483647 h 12"/>
                <a:gd name="T24" fmla="*/ 2147483647 w 46"/>
                <a:gd name="T25" fmla="*/ 2147483647 h 12"/>
                <a:gd name="T26" fmla="*/ 2147483647 w 46"/>
                <a:gd name="T27" fmla="*/ 2147483647 h 12"/>
                <a:gd name="T28" fmla="*/ 2147483647 w 46"/>
                <a:gd name="T29" fmla="*/ 2147483647 h 12"/>
                <a:gd name="T30" fmla="*/ 2147483647 w 46"/>
                <a:gd name="T31" fmla="*/ 2147483647 h 12"/>
                <a:gd name="T32" fmla="*/ 2147483647 w 46"/>
                <a:gd name="T33" fmla="*/ 2147483647 h 12"/>
                <a:gd name="T34" fmla="*/ 2147483647 w 46"/>
                <a:gd name="T35" fmla="*/ 2147483647 h 12"/>
                <a:gd name="T36" fmla="*/ 2147483647 w 46"/>
                <a:gd name="T37" fmla="*/ 2147483647 h 12"/>
                <a:gd name="T38" fmla="*/ 2147483647 w 46"/>
                <a:gd name="T39" fmla="*/ 2147483647 h 12"/>
                <a:gd name="T40" fmla="*/ 2147483647 w 46"/>
                <a:gd name="T41" fmla="*/ 2147483647 h 12"/>
                <a:gd name="T42" fmla="*/ 2147483647 w 46"/>
                <a:gd name="T43" fmla="*/ 2147483647 h 12"/>
                <a:gd name="T44" fmla="*/ 2147483647 w 46"/>
                <a:gd name="T45" fmla="*/ 2147483647 h 12"/>
                <a:gd name="T46" fmla="*/ 2147483647 w 46"/>
                <a:gd name="T47" fmla="*/ 2147483647 h 12"/>
                <a:gd name="T48" fmla="*/ 2147483647 w 46"/>
                <a:gd name="T49" fmla="*/ 2147483647 h 12"/>
                <a:gd name="T50" fmla="*/ 2147483647 w 46"/>
                <a:gd name="T51" fmla="*/ 2147483647 h 12"/>
                <a:gd name="T52" fmla="*/ 2147483647 w 46"/>
                <a:gd name="T53" fmla="*/ 2147483647 h 12"/>
                <a:gd name="T54" fmla="*/ 2147483647 w 46"/>
                <a:gd name="T55" fmla="*/ 2147483647 h 12"/>
                <a:gd name="T56" fmla="*/ 2147483647 w 46"/>
                <a:gd name="T57" fmla="*/ 2147483647 h 12"/>
                <a:gd name="T58" fmla="*/ 0 w 46"/>
                <a:gd name="T59" fmla="*/ 2147483647 h 12"/>
                <a:gd name="T60" fmla="*/ 2147483647 w 46"/>
                <a:gd name="T61" fmla="*/ 2147483647 h 12"/>
                <a:gd name="T62" fmla="*/ 2147483647 w 46"/>
                <a:gd name="T63" fmla="*/ 2147483647 h 12"/>
                <a:gd name="T64" fmla="*/ 2147483647 w 46"/>
                <a:gd name="T65" fmla="*/ 2147483647 h 12"/>
                <a:gd name="T66" fmla="*/ 2147483647 w 46"/>
                <a:gd name="T67" fmla="*/ 2147483647 h 12"/>
                <a:gd name="T68" fmla="*/ 2147483647 w 46"/>
                <a:gd name="T69" fmla="*/ 0 h 12"/>
                <a:gd name="T70" fmla="*/ 2147483647 w 46"/>
                <a:gd name="T71" fmla="*/ 2147483647 h 12"/>
                <a:gd name="T72" fmla="*/ 2147483647 w 46"/>
                <a:gd name="T73" fmla="*/ 2147483647 h 12"/>
                <a:gd name="T74" fmla="*/ 2147483647 w 46"/>
                <a:gd name="T75" fmla="*/ 2147483647 h 12"/>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w 46"/>
                <a:gd name="T115" fmla="*/ 0 h 12"/>
                <a:gd name="T116" fmla="*/ 46 w 46"/>
                <a:gd name="T117" fmla="*/ 12 h 12"/>
              </a:gdLst>
              <a:ahLst/>
              <a:cxnLst>
                <a:cxn ang="T76">
                  <a:pos x="T0" y="T1"/>
                </a:cxn>
                <a:cxn ang="T77">
                  <a:pos x="T2" y="T3"/>
                </a:cxn>
                <a:cxn ang="T78">
                  <a:pos x="T4" y="T5"/>
                </a:cxn>
                <a:cxn ang="T79">
                  <a:pos x="T6" y="T7"/>
                </a:cxn>
                <a:cxn ang="T80">
                  <a:pos x="T8" y="T9"/>
                </a:cxn>
                <a:cxn ang="T81">
                  <a:pos x="T10" y="T11"/>
                </a:cxn>
                <a:cxn ang="T82">
                  <a:pos x="T12" y="T13"/>
                </a:cxn>
                <a:cxn ang="T83">
                  <a:pos x="T14" y="T15"/>
                </a:cxn>
                <a:cxn ang="T84">
                  <a:pos x="T16" y="T17"/>
                </a:cxn>
                <a:cxn ang="T85">
                  <a:pos x="T18" y="T19"/>
                </a:cxn>
                <a:cxn ang="T86">
                  <a:pos x="T20" y="T21"/>
                </a:cxn>
                <a:cxn ang="T87">
                  <a:pos x="T22" y="T23"/>
                </a:cxn>
                <a:cxn ang="T88">
                  <a:pos x="T24" y="T25"/>
                </a:cxn>
                <a:cxn ang="T89">
                  <a:pos x="T26" y="T27"/>
                </a:cxn>
                <a:cxn ang="T90">
                  <a:pos x="T28" y="T29"/>
                </a:cxn>
                <a:cxn ang="T91">
                  <a:pos x="T30" y="T31"/>
                </a:cxn>
                <a:cxn ang="T92">
                  <a:pos x="T32" y="T33"/>
                </a:cxn>
                <a:cxn ang="T93">
                  <a:pos x="T34" y="T35"/>
                </a:cxn>
                <a:cxn ang="T94">
                  <a:pos x="T36" y="T37"/>
                </a:cxn>
                <a:cxn ang="T95">
                  <a:pos x="T38" y="T39"/>
                </a:cxn>
                <a:cxn ang="T96">
                  <a:pos x="T40" y="T41"/>
                </a:cxn>
                <a:cxn ang="T97">
                  <a:pos x="T42" y="T43"/>
                </a:cxn>
                <a:cxn ang="T98">
                  <a:pos x="T44" y="T45"/>
                </a:cxn>
                <a:cxn ang="T99">
                  <a:pos x="T46" y="T47"/>
                </a:cxn>
                <a:cxn ang="T100">
                  <a:pos x="T48" y="T49"/>
                </a:cxn>
                <a:cxn ang="T101">
                  <a:pos x="T50" y="T51"/>
                </a:cxn>
                <a:cxn ang="T102">
                  <a:pos x="T52" y="T53"/>
                </a:cxn>
                <a:cxn ang="T103">
                  <a:pos x="T54" y="T55"/>
                </a:cxn>
                <a:cxn ang="T104">
                  <a:pos x="T56" y="T57"/>
                </a:cxn>
                <a:cxn ang="T105">
                  <a:pos x="T58" y="T59"/>
                </a:cxn>
                <a:cxn ang="T106">
                  <a:pos x="T60" y="T61"/>
                </a:cxn>
                <a:cxn ang="T107">
                  <a:pos x="T62" y="T63"/>
                </a:cxn>
                <a:cxn ang="T108">
                  <a:pos x="T64" y="T65"/>
                </a:cxn>
                <a:cxn ang="T109">
                  <a:pos x="T66" y="T67"/>
                </a:cxn>
                <a:cxn ang="T110">
                  <a:pos x="T68" y="T69"/>
                </a:cxn>
                <a:cxn ang="T111">
                  <a:pos x="T70" y="T71"/>
                </a:cxn>
                <a:cxn ang="T112">
                  <a:pos x="T72" y="T73"/>
                </a:cxn>
                <a:cxn ang="T113">
                  <a:pos x="T74" y="T75"/>
                </a:cxn>
              </a:cxnLst>
              <a:rect l="T114" t="T115" r="T116" b="T117"/>
              <a:pathLst>
                <a:path w="46" h="12">
                  <a:moveTo>
                    <a:pt x="30" y="2"/>
                  </a:moveTo>
                  <a:lnTo>
                    <a:pt x="30" y="0"/>
                  </a:lnTo>
                  <a:lnTo>
                    <a:pt x="34" y="0"/>
                  </a:lnTo>
                  <a:lnTo>
                    <a:pt x="38" y="0"/>
                  </a:lnTo>
                  <a:lnTo>
                    <a:pt x="40" y="2"/>
                  </a:lnTo>
                  <a:lnTo>
                    <a:pt x="42" y="2"/>
                  </a:lnTo>
                  <a:lnTo>
                    <a:pt x="44" y="2"/>
                  </a:lnTo>
                  <a:lnTo>
                    <a:pt x="44" y="4"/>
                  </a:lnTo>
                  <a:lnTo>
                    <a:pt x="44" y="6"/>
                  </a:lnTo>
                  <a:lnTo>
                    <a:pt x="46" y="6"/>
                  </a:lnTo>
                  <a:lnTo>
                    <a:pt x="46" y="8"/>
                  </a:lnTo>
                  <a:lnTo>
                    <a:pt x="42" y="8"/>
                  </a:lnTo>
                  <a:lnTo>
                    <a:pt x="42" y="10"/>
                  </a:lnTo>
                  <a:lnTo>
                    <a:pt x="38" y="10"/>
                  </a:lnTo>
                  <a:lnTo>
                    <a:pt x="36" y="10"/>
                  </a:lnTo>
                  <a:lnTo>
                    <a:pt x="32" y="12"/>
                  </a:lnTo>
                  <a:lnTo>
                    <a:pt x="30" y="12"/>
                  </a:lnTo>
                  <a:lnTo>
                    <a:pt x="28" y="12"/>
                  </a:lnTo>
                  <a:lnTo>
                    <a:pt x="26" y="12"/>
                  </a:lnTo>
                  <a:lnTo>
                    <a:pt x="24" y="12"/>
                  </a:lnTo>
                  <a:lnTo>
                    <a:pt x="22" y="12"/>
                  </a:lnTo>
                  <a:lnTo>
                    <a:pt x="18" y="12"/>
                  </a:lnTo>
                  <a:lnTo>
                    <a:pt x="16" y="12"/>
                  </a:lnTo>
                  <a:lnTo>
                    <a:pt x="14" y="12"/>
                  </a:lnTo>
                  <a:lnTo>
                    <a:pt x="8" y="12"/>
                  </a:lnTo>
                  <a:lnTo>
                    <a:pt x="4" y="12"/>
                  </a:lnTo>
                  <a:lnTo>
                    <a:pt x="2" y="12"/>
                  </a:lnTo>
                  <a:lnTo>
                    <a:pt x="0" y="12"/>
                  </a:lnTo>
                  <a:lnTo>
                    <a:pt x="10" y="8"/>
                  </a:lnTo>
                  <a:lnTo>
                    <a:pt x="18" y="2"/>
                  </a:lnTo>
                  <a:lnTo>
                    <a:pt x="20" y="2"/>
                  </a:lnTo>
                  <a:lnTo>
                    <a:pt x="22" y="2"/>
                  </a:lnTo>
                  <a:lnTo>
                    <a:pt x="24" y="0"/>
                  </a:lnTo>
                  <a:lnTo>
                    <a:pt x="26" y="2"/>
                  </a:lnTo>
                  <a:lnTo>
                    <a:pt x="28" y="2"/>
                  </a:lnTo>
                  <a:lnTo>
                    <a:pt x="30" y="2"/>
                  </a:lnTo>
                  <a:close/>
                </a:path>
              </a:pathLst>
            </a:custGeom>
            <a:solidFill>
              <a:schemeClr val="tx2"/>
            </a:solidFill>
            <a:ln w="3175">
              <a:solidFill>
                <a:schemeClr val="bg1"/>
              </a:solidFill>
              <a:prstDash val="sysDot"/>
              <a:round/>
              <a:headEnd/>
              <a:tailEnd/>
            </a:ln>
          </p:spPr>
          <p:txBody>
            <a:bodyPr/>
            <a:lstStyle/>
            <a:p>
              <a:endParaRPr lang="de-DE" sz="2400" dirty="0">
                <a:solidFill>
                  <a:srgbClr val="000000"/>
                </a:solidFill>
              </a:endParaRPr>
            </a:p>
          </p:txBody>
        </p:sp>
        <p:sp>
          <p:nvSpPr>
            <p:cNvPr id="1358" name="Freeform 2697"/>
            <p:cNvSpPr>
              <a:spLocks/>
            </p:cNvSpPr>
            <p:nvPr/>
          </p:nvSpPr>
          <p:spPr bwMode="auto">
            <a:xfrm>
              <a:off x="4792123" y="2245188"/>
              <a:ext cx="45153" cy="27856"/>
            </a:xfrm>
            <a:custGeom>
              <a:avLst/>
              <a:gdLst>
                <a:gd name="T0" fmla="*/ 2147483647 w 44"/>
                <a:gd name="T1" fmla="*/ 2147483647 h 28"/>
                <a:gd name="T2" fmla="*/ 2147483647 w 44"/>
                <a:gd name="T3" fmla="*/ 2147483647 h 28"/>
                <a:gd name="T4" fmla="*/ 2147483647 w 44"/>
                <a:gd name="T5" fmla="*/ 2147483647 h 28"/>
                <a:gd name="T6" fmla="*/ 2147483647 w 44"/>
                <a:gd name="T7" fmla="*/ 2147483647 h 28"/>
                <a:gd name="T8" fmla="*/ 2147483647 w 44"/>
                <a:gd name="T9" fmla="*/ 2147483647 h 28"/>
                <a:gd name="T10" fmla="*/ 2147483647 w 44"/>
                <a:gd name="T11" fmla="*/ 2147483647 h 28"/>
                <a:gd name="T12" fmla="*/ 2147483647 w 44"/>
                <a:gd name="T13" fmla="*/ 2147483647 h 28"/>
                <a:gd name="T14" fmla="*/ 2147483647 w 44"/>
                <a:gd name="T15" fmla="*/ 2147483647 h 28"/>
                <a:gd name="T16" fmla="*/ 2147483647 w 44"/>
                <a:gd name="T17" fmla="*/ 2147483647 h 28"/>
                <a:gd name="T18" fmla="*/ 2147483647 w 44"/>
                <a:gd name="T19" fmla="*/ 2147483647 h 28"/>
                <a:gd name="T20" fmla="*/ 2147483647 w 44"/>
                <a:gd name="T21" fmla="*/ 2147483647 h 28"/>
                <a:gd name="T22" fmla="*/ 2147483647 w 44"/>
                <a:gd name="T23" fmla="*/ 2147483647 h 28"/>
                <a:gd name="T24" fmla="*/ 2147483647 w 44"/>
                <a:gd name="T25" fmla="*/ 2147483647 h 28"/>
                <a:gd name="T26" fmla="*/ 2147483647 w 44"/>
                <a:gd name="T27" fmla="*/ 2147483647 h 28"/>
                <a:gd name="T28" fmla="*/ 2147483647 w 44"/>
                <a:gd name="T29" fmla="*/ 2147483647 h 28"/>
                <a:gd name="T30" fmla="*/ 2147483647 w 44"/>
                <a:gd name="T31" fmla="*/ 2147483647 h 28"/>
                <a:gd name="T32" fmla="*/ 0 w 44"/>
                <a:gd name="T33" fmla="*/ 2147483647 h 28"/>
                <a:gd name="T34" fmla="*/ 0 w 44"/>
                <a:gd name="T35" fmla="*/ 2147483647 h 28"/>
                <a:gd name="T36" fmla="*/ 2147483647 w 44"/>
                <a:gd name="T37" fmla="*/ 2147483647 h 28"/>
                <a:gd name="T38" fmla="*/ 2147483647 w 44"/>
                <a:gd name="T39" fmla="*/ 2147483647 h 28"/>
                <a:gd name="T40" fmla="*/ 2147483647 w 44"/>
                <a:gd name="T41" fmla="*/ 2147483647 h 28"/>
                <a:gd name="T42" fmla="*/ 2147483647 w 44"/>
                <a:gd name="T43" fmla="*/ 2147483647 h 28"/>
                <a:gd name="T44" fmla="*/ 2147483647 w 44"/>
                <a:gd name="T45" fmla="*/ 2147483647 h 28"/>
                <a:gd name="T46" fmla="*/ 2147483647 w 44"/>
                <a:gd name="T47" fmla="*/ 2147483647 h 28"/>
                <a:gd name="T48" fmla="*/ 2147483647 w 44"/>
                <a:gd name="T49" fmla="*/ 2147483647 h 28"/>
                <a:gd name="T50" fmla="*/ 2147483647 w 44"/>
                <a:gd name="T51" fmla="*/ 2147483647 h 28"/>
                <a:gd name="T52" fmla="*/ 2147483647 w 44"/>
                <a:gd name="T53" fmla="*/ 2147483647 h 28"/>
                <a:gd name="T54" fmla="*/ 2147483647 w 44"/>
                <a:gd name="T55" fmla="*/ 2147483647 h 28"/>
                <a:gd name="T56" fmla="*/ 2147483647 w 44"/>
                <a:gd name="T57" fmla="*/ 2147483647 h 28"/>
                <a:gd name="T58" fmla="*/ 2147483647 w 44"/>
                <a:gd name="T59" fmla="*/ 2147483647 h 28"/>
                <a:gd name="T60" fmla="*/ 2147483647 w 44"/>
                <a:gd name="T61" fmla="*/ 2147483647 h 28"/>
                <a:gd name="T62" fmla="*/ 2147483647 w 44"/>
                <a:gd name="T63" fmla="*/ 2147483647 h 28"/>
                <a:gd name="T64" fmla="*/ 2147483647 w 44"/>
                <a:gd name="T65" fmla="*/ 2147483647 h 28"/>
                <a:gd name="T66" fmla="*/ 2147483647 w 44"/>
                <a:gd name="T67" fmla="*/ 2147483647 h 28"/>
                <a:gd name="T68" fmla="*/ 2147483647 w 44"/>
                <a:gd name="T69" fmla="*/ 2147483647 h 28"/>
                <a:gd name="T70" fmla="*/ 2147483647 w 44"/>
                <a:gd name="T71" fmla="*/ 2147483647 h 28"/>
                <a:gd name="T72" fmla="*/ 2147483647 w 44"/>
                <a:gd name="T73" fmla="*/ 2147483647 h 28"/>
                <a:gd name="T74" fmla="*/ 2147483647 w 44"/>
                <a:gd name="T75" fmla="*/ 2147483647 h 28"/>
                <a:gd name="T76" fmla="*/ 2147483647 w 44"/>
                <a:gd name="T77" fmla="*/ 2147483647 h 28"/>
                <a:gd name="T78" fmla="*/ 2147483647 w 44"/>
                <a:gd name="T79" fmla="*/ 2147483647 h 28"/>
                <a:gd name="T80" fmla="*/ 2147483647 w 44"/>
                <a:gd name="T81" fmla="*/ 2147483647 h 28"/>
                <a:gd name="T82" fmla="*/ 2147483647 w 44"/>
                <a:gd name="T83" fmla="*/ 2147483647 h 28"/>
                <a:gd name="T84" fmla="*/ 2147483647 w 44"/>
                <a:gd name="T85" fmla="*/ 2147483647 h 28"/>
                <a:gd name="T86" fmla="*/ 2147483647 w 44"/>
                <a:gd name="T87" fmla="*/ 0 h 28"/>
                <a:gd name="T88" fmla="*/ 2147483647 w 44"/>
                <a:gd name="T89" fmla="*/ 2147483647 h 28"/>
                <a:gd name="T90" fmla="*/ 2147483647 w 44"/>
                <a:gd name="T91" fmla="*/ 2147483647 h 28"/>
                <a:gd name="T92" fmla="*/ 2147483647 w 44"/>
                <a:gd name="T93" fmla="*/ 2147483647 h 28"/>
                <a:gd name="T94" fmla="*/ 2147483647 w 44"/>
                <a:gd name="T95" fmla="*/ 2147483647 h 28"/>
                <a:gd name="T96" fmla="*/ 2147483647 w 44"/>
                <a:gd name="T97" fmla="*/ 2147483647 h 28"/>
                <a:gd name="T98" fmla="*/ 2147483647 w 44"/>
                <a:gd name="T99" fmla="*/ 2147483647 h 28"/>
                <a:gd name="T100" fmla="*/ 2147483647 w 44"/>
                <a:gd name="T101" fmla="*/ 2147483647 h 28"/>
                <a:gd name="T102" fmla="*/ 2147483647 w 44"/>
                <a:gd name="T103" fmla="*/ 2147483647 h 28"/>
                <a:gd name="T104" fmla="*/ 2147483647 w 44"/>
                <a:gd name="T105" fmla="*/ 2147483647 h 28"/>
                <a:gd name="T106" fmla="*/ 2147483647 w 44"/>
                <a:gd name="T107" fmla="*/ 2147483647 h 28"/>
                <a:gd name="T108" fmla="*/ 2147483647 w 44"/>
                <a:gd name="T109" fmla="*/ 2147483647 h 28"/>
                <a:gd name="T110" fmla="*/ 2147483647 w 44"/>
                <a:gd name="T111" fmla="*/ 2147483647 h 28"/>
                <a:gd name="T112" fmla="*/ 2147483647 w 44"/>
                <a:gd name="T113" fmla="*/ 2147483647 h 28"/>
                <a:gd name="T114" fmla="*/ 2147483647 w 44"/>
                <a:gd name="T115" fmla="*/ 2147483647 h 28"/>
                <a:gd name="T116" fmla="*/ 2147483647 w 44"/>
                <a:gd name="T117" fmla="*/ 2147483647 h 28"/>
                <a:gd name="T118" fmla="*/ 2147483647 w 44"/>
                <a:gd name="T119" fmla="*/ 2147483647 h 28"/>
                <a:gd name="T120" fmla="*/ 2147483647 w 44"/>
                <a:gd name="T121" fmla="*/ 2147483647 h 28"/>
                <a:gd name="T122" fmla="*/ 2147483647 w 44"/>
                <a:gd name="T123" fmla="*/ 2147483647 h 28"/>
                <a:gd name="T124" fmla="*/ 2147483647 w 44"/>
                <a:gd name="T125" fmla="*/ 2147483647 h 28"/>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60000 65536"/>
                <a:gd name="T187" fmla="*/ 0 60000 65536"/>
                <a:gd name="T188" fmla="*/ 0 60000 65536"/>
                <a:gd name="T189" fmla="*/ 0 w 44"/>
                <a:gd name="T190" fmla="*/ 0 h 28"/>
                <a:gd name="T191" fmla="*/ 44 w 44"/>
                <a:gd name="T192" fmla="*/ 28 h 28"/>
              </a:gdLst>
              <a:ahLst/>
              <a:cxnLst>
                <a:cxn ang="T126">
                  <a:pos x="T0" y="T1"/>
                </a:cxn>
                <a:cxn ang="T127">
                  <a:pos x="T2" y="T3"/>
                </a:cxn>
                <a:cxn ang="T128">
                  <a:pos x="T4" y="T5"/>
                </a:cxn>
                <a:cxn ang="T129">
                  <a:pos x="T6" y="T7"/>
                </a:cxn>
                <a:cxn ang="T130">
                  <a:pos x="T8" y="T9"/>
                </a:cxn>
                <a:cxn ang="T131">
                  <a:pos x="T10" y="T11"/>
                </a:cxn>
                <a:cxn ang="T132">
                  <a:pos x="T12" y="T13"/>
                </a:cxn>
                <a:cxn ang="T133">
                  <a:pos x="T14" y="T15"/>
                </a:cxn>
                <a:cxn ang="T134">
                  <a:pos x="T16" y="T17"/>
                </a:cxn>
                <a:cxn ang="T135">
                  <a:pos x="T18" y="T19"/>
                </a:cxn>
                <a:cxn ang="T136">
                  <a:pos x="T20" y="T21"/>
                </a:cxn>
                <a:cxn ang="T137">
                  <a:pos x="T22" y="T23"/>
                </a:cxn>
                <a:cxn ang="T138">
                  <a:pos x="T24" y="T25"/>
                </a:cxn>
                <a:cxn ang="T139">
                  <a:pos x="T26" y="T27"/>
                </a:cxn>
                <a:cxn ang="T140">
                  <a:pos x="T28" y="T29"/>
                </a:cxn>
                <a:cxn ang="T141">
                  <a:pos x="T30" y="T31"/>
                </a:cxn>
                <a:cxn ang="T142">
                  <a:pos x="T32" y="T33"/>
                </a:cxn>
                <a:cxn ang="T143">
                  <a:pos x="T34" y="T35"/>
                </a:cxn>
                <a:cxn ang="T144">
                  <a:pos x="T36" y="T37"/>
                </a:cxn>
                <a:cxn ang="T145">
                  <a:pos x="T38" y="T39"/>
                </a:cxn>
                <a:cxn ang="T146">
                  <a:pos x="T40" y="T41"/>
                </a:cxn>
                <a:cxn ang="T147">
                  <a:pos x="T42" y="T43"/>
                </a:cxn>
                <a:cxn ang="T148">
                  <a:pos x="T44" y="T45"/>
                </a:cxn>
                <a:cxn ang="T149">
                  <a:pos x="T46" y="T47"/>
                </a:cxn>
                <a:cxn ang="T150">
                  <a:pos x="T48" y="T49"/>
                </a:cxn>
                <a:cxn ang="T151">
                  <a:pos x="T50" y="T51"/>
                </a:cxn>
                <a:cxn ang="T152">
                  <a:pos x="T52" y="T53"/>
                </a:cxn>
                <a:cxn ang="T153">
                  <a:pos x="T54" y="T55"/>
                </a:cxn>
                <a:cxn ang="T154">
                  <a:pos x="T56" y="T57"/>
                </a:cxn>
                <a:cxn ang="T155">
                  <a:pos x="T58" y="T59"/>
                </a:cxn>
                <a:cxn ang="T156">
                  <a:pos x="T60" y="T61"/>
                </a:cxn>
                <a:cxn ang="T157">
                  <a:pos x="T62" y="T63"/>
                </a:cxn>
                <a:cxn ang="T158">
                  <a:pos x="T64" y="T65"/>
                </a:cxn>
                <a:cxn ang="T159">
                  <a:pos x="T66" y="T67"/>
                </a:cxn>
                <a:cxn ang="T160">
                  <a:pos x="T68" y="T69"/>
                </a:cxn>
                <a:cxn ang="T161">
                  <a:pos x="T70" y="T71"/>
                </a:cxn>
                <a:cxn ang="T162">
                  <a:pos x="T72" y="T73"/>
                </a:cxn>
                <a:cxn ang="T163">
                  <a:pos x="T74" y="T75"/>
                </a:cxn>
                <a:cxn ang="T164">
                  <a:pos x="T76" y="T77"/>
                </a:cxn>
                <a:cxn ang="T165">
                  <a:pos x="T78" y="T79"/>
                </a:cxn>
                <a:cxn ang="T166">
                  <a:pos x="T80" y="T81"/>
                </a:cxn>
                <a:cxn ang="T167">
                  <a:pos x="T82" y="T83"/>
                </a:cxn>
                <a:cxn ang="T168">
                  <a:pos x="T84" y="T85"/>
                </a:cxn>
                <a:cxn ang="T169">
                  <a:pos x="T86" y="T87"/>
                </a:cxn>
                <a:cxn ang="T170">
                  <a:pos x="T88" y="T89"/>
                </a:cxn>
                <a:cxn ang="T171">
                  <a:pos x="T90" y="T91"/>
                </a:cxn>
                <a:cxn ang="T172">
                  <a:pos x="T92" y="T93"/>
                </a:cxn>
                <a:cxn ang="T173">
                  <a:pos x="T94" y="T95"/>
                </a:cxn>
                <a:cxn ang="T174">
                  <a:pos x="T96" y="T97"/>
                </a:cxn>
                <a:cxn ang="T175">
                  <a:pos x="T98" y="T99"/>
                </a:cxn>
                <a:cxn ang="T176">
                  <a:pos x="T100" y="T101"/>
                </a:cxn>
                <a:cxn ang="T177">
                  <a:pos x="T102" y="T103"/>
                </a:cxn>
                <a:cxn ang="T178">
                  <a:pos x="T104" y="T105"/>
                </a:cxn>
                <a:cxn ang="T179">
                  <a:pos x="T106" y="T107"/>
                </a:cxn>
                <a:cxn ang="T180">
                  <a:pos x="T108" y="T109"/>
                </a:cxn>
                <a:cxn ang="T181">
                  <a:pos x="T110" y="T111"/>
                </a:cxn>
                <a:cxn ang="T182">
                  <a:pos x="T112" y="T113"/>
                </a:cxn>
                <a:cxn ang="T183">
                  <a:pos x="T114" y="T115"/>
                </a:cxn>
                <a:cxn ang="T184">
                  <a:pos x="T116" y="T117"/>
                </a:cxn>
                <a:cxn ang="T185">
                  <a:pos x="T118" y="T119"/>
                </a:cxn>
                <a:cxn ang="T186">
                  <a:pos x="T120" y="T121"/>
                </a:cxn>
                <a:cxn ang="T187">
                  <a:pos x="T122" y="T123"/>
                </a:cxn>
                <a:cxn ang="T188">
                  <a:pos x="T124" y="T125"/>
                </a:cxn>
              </a:cxnLst>
              <a:rect l="T189" t="T190" r="T191" b="T192"/>
              <a:pathLst>
                <a:path w="44" h="28">
                  <a:moveTo>
                    <a:pt x="22" y="24"/>
                  </a:moveTo>
                  <a:lnTo>
                    <a:pt x="20" y="24"/>
                  </a:lnTo>
                  <a:lnTo>
                    <a:pt x="18" y="24"/>
                  </a:lnTo>
                  <a:lnTo>
                    <a:pt x="18" y="26"/>
                  </a:lnTo>
                  <a:lnTo>
                    <a:pt x="18" y="28"/>
                  </a:lnTo>
                  <a:lnTo>
                    <a:pt x="16" y="28"/>
                  </a:lnTo>
                  <a:lnTo>
                    <a:pt x="16" y="26"/>
                  </a:lnTo>
                  <a:lnTo>
                    <a:pt x="14" y="26"/>
                  </a:lnTo>
                  <a:lnTo>
                    <a:pt x="14" y="24"/>
                  </a:lnTo>
                  <a:lnTo>
                    <a:pt x="12" y="26"/>
                  </a:lnTo>
                  <a:lnTo>
                    <a:pt x="10" y="26"/>
                  </a:lnTo>
                  <a:lnTo>
                    <a:pt x="6" y="24"/>
                  </a:lnTo>
                  <a:lnTo>
                    <a:pt x="4" y="22"/>
                  </a:lnTo>
                  <a:lnTo>
                    <a:pt x="2" y="20"/>
                  </a:lnTo>
                  <a:lnTo>
                    <a:pt x="2" y="18"/>
                  </a:lnTo>
                  <a:lnTo>
                    <a:pt x="2" y="16"/>
                  </a:lnTo>
                  <a:lnTo>
                    <a:pt x="0" y="16"/>
                  </a:lnTo>
                  <a:lnTo>
                    <a:pt x="0" y="14"/>
                  </a:lnTo>
                  <a:lnTo>
                    <a:pt x="2" y="14"/>
                  </a:lnTo>
                  <a:lnTo>
                    <a:pt x="2" y="16"/>
                  </a:lnTo>
                  <a:lnTo>
                    <a:pt x="4" y="16"/>
                  </a:lnTo>
                  <a:lnTo>
                    <a:pt x="6" y="14"/>
                  </a:lnTo>
                  <a:lnTo>
                    <a:pt x="6" y="12"/>
                  </a:lnTo>
                  <a:lnTo>
                    <a:pt x="8" y="12"/>
                  </a:lnTo>
                  <a:lnTo>
                    <a:pt x="10" y="12"/>
                  </a:lnTo>
                  <a:lnTo>
                    <a:pt x="12" y="12"/>
                  </a:lnTo>
                  <a:lnTo>
                    <a:pt x="12" y="14"/>
                  </a:lnTo>
                  <a:lnTo>
                    <a:pt x="12" y="12"/>
                  </a:lnTo>
                  <a:lnTo>
                    <a:pt x="14" y="12"/>
                  </a:lnTo>
                  <a:lnTo>
                    <a:pt x="14" y="10"/>
                  </a:lnTo>
                  <a:lnTo>
                    <a:pt x="14" y="8"/>
                  </a:lnTo>
                  <a:lnTo>
                    <a:pt x="14" y="6"/>
                  </a:lnTo>
                  <a:lnTo>
                    <a:pt x="16" y="8"/>
                  </a:lnTo>
                  <a:lnTo>
                    <a:pt x="20" y="8"/>
                  </a:lnTo>
                  <a:lnTo>
                    <a:pt x="22" y="8"/>
                  </a:lnTo>
                  <a:lnTo>
                    <a:pt x="24" y="8"/>
                  </a:lnTo>
                  <a:lnTo>
                    <a:pt x="28" y="8"/>
                  </a:lnTo>
                  <a:lnTo>
                    <a:pt x="30" y="8"/>
                  </a:lnTo>
                  <a:lnTo>
                    <a:pt x="30" y="6"/>
                  </a:lnTo>
                  <a:lnTo>
                    <a:pt x="32" y="6"/>
                  </a:lnTo>
                  <a:lnTo>
                    <a:pt x="34" y="6"/>
                  </a:lnTo>
                  <a:lnTo>
                    <a:pt x="38" y="2"/>
                  </a:lnTo>
                  <a:lnTo>
                    <a:pt x="40" y="2"/>
                  </a:lnTo>
                  <a:lnTo>
                    <a:pt x="44" y="0"/>
                  </a:lnTo>
                  <a:lnTo>
                    <a:pt x="40" y="4"/>
                  </a:lnTo>
                  <a:lnTo>
                    <a:pt x="38" y="4"/>
                  </a:lnTo>
                  <a:lnTo>
                    <a:pt x="38" y="6"/>
                  </a:lnTo>
                  <a:lnTo>
                    <a:pt x="36" y="6"/>
                  </a:lnTo>
                  <a:lnTo>
                    <a:pt x="34" y="8"/>
                  </a:lnTo>
                  <a:lnTo>
                    <a:pt x="34" y="10"/>
                  </a:lnTo>
                  <a:lnTo>
                    <a:pt x="34" y="12"/>
                  </a:lnTo>
                  <a:lnTo>
                    <a:pt x="34" y="14"/>
                  </a:lnTo>
                  <a:lnTo>
                    <a:pt x="36" y="16"/>
                  </a:lnTo>
                  <a:lnTo>
                    <a:pt x="36" y="18"/>
                  </a:lnTo>
                  <a:lnTo>
                    <a:pt x="34" y="18"/>
                  </a:lnTo>
                  <a:lnTo>
                    <a:pt x="32" y="18"/>
                  </a:lnTo>
                  <a:lnTo>
                    <a:pt x="30" y="18"/>
                  </a:lnTo>
                  <a:lnTo>
                    <a:pt x="30" y="20"/>
                  </a:lnTo>
                  <a:lnTo>
                    <a:pt x="30" y="22"/>
                  </a:lnTo>
                  <a:lnTo>
                    <a:pt x="28" y="22"/>
                  </a:lnTo>
                  <a:lnTo>
                    <a:pt x="24" y="24"/>
                  </a:lnTo>
                  <a:lnTo>
                    <a:pt x="22" y="24"/>
                  </a:lnTo>
                  <a:close/>
                </a:path>
              </a:pathLst>
            </a:custGeom>
            <a:solidFill>
              <a:schemeClr val="tx2"/>
            </a:solidFill>
            <a:ln w="3175">
              <a:solidFill>
                <a:schemeClr val="bg1"/>
              </a:solidFill>
              <a:prstDash val="sysDot"/>
              <a:round/>
              <a:headEnd/>
              <a:tailEnd/>
            </a:ln>
          </p:spPr>
          <p:txBody>
            <a:bodyPr/>
            <a:lstStyle/>
            <a:p>
              <a:endParaRPr lang="de-DE" sz="2400" dirty="0">
                <a:solidFill>
                  <a:srgbClr val="000000"/>
                </a:solidFill>
              </a:endParaRPr>
            </a:p>
          </p:txBody>
        </p:sp>
        <p:sp>
          <p:nvSpPr>
            <p:cNvPr id="1359" name="Freeform 2722"/>
            <p:cNvSpPr>
              <a:spLocks/>
            </p:cNvSpPr>
            <p:nvPr/>
          </p:nvSpPr>
          <p:spPr bwMode="auto">
            <a:xfrm>
              <a:off x="4859853" y="2205862"/>
              <a:ext cx="122762" cy="121253"/>
            </a:xfrm>
            <a:custGeom>
              <a:avLst/>
              <a:gdLst>
                <a:gd name="T0" fmla="*/ 2147483647 w 124"/>
                <a:gd name="T1" fmla="*/ 2147483647 h 118"/>
                <a:gd name="T2" fmla="*/ 2147483647 w 124"/>
                <a:gd name="T3" fmla="*/ 2147483647 h 118"/>
                <a:gd name="T4" fmla="*/ 2147483647 w 124"/>
                <a:gd name="T5" fmla="*/ 2147483647 h 118"/>
                <a:gd name="T6" fmla="*/ 2147483647 w 124"/>
                <a:gd name="T7" fmla="*/ 2147483647 h 118"/>
                <a:gd name="T8" fmla="*/ 2147483647 w 124"/>
                <a:gd name="T9" fmla="*/ 2147483647 h 118"/>
                <a:gd name="T10" fmla="*/ 2147483647 w 124"/>
                <a:gd name="T11" fmla="*/ 2147483647 h 118"/>
                <a:gd name="T12" fmla="*/ 2147483647 w 124"/>
                <a:gd name="T13" fmla="*/ 2147483647 h 118"/>
                <a:gd name="T14" fmla="*/ 2147483647 w 124"/>
                <a:gd name="T15" fmla="*/ 2147483647 h 118"/>
                <a:gd name="T16" fmla="*/ 2147483647 w 124"/>
                <a:gd name="T17" fmla="*/ 2147483647 h 118"/>
                <a:gd name="T18" fmla="*/ 2147483647 w 124"/>
                <a:gd name="T19" fmla="*/ 2147483647 h 118"/>
                <a:gd name="T20" fmla="*/ 2147483647 w 124"/>
                <a:gd name="T21" fmla="*/ 2147483647 h 118"/>
                <a:gd name="T22" fmla="*/ 2147483647 w 124"/>
                <a:gd name="T23" fmla="*/ 2147483647 h 118"/>
                <a:gd name="T24" fmla="*/ 2147483647 w 124"/>
                <a:gd name="T25" fmla="*/ 2147483647 h 118"/>
                <a:gd name="T26" fmla="*/ 2147483647 w 124"/>
                <a:gd name="T27" fmla="*/ 2147483647 h 118"/>
                <a:gd name="T28" fmla="*/ 2147483647 w 124"/>
                <a:gd name="T29" fmla="*/ 2147483647 h 118"/>
                <a:gd name="T30" fmla="*/ 2147483647 w 124"/>
                <a:gd name="T31" fmla="*/ 2147483647 h 118"/>
                <a:gd name="T32" fmla="*/ 2147483647 w 124"/>
                <a:gd name="T33" fmla="*/ 2147483647 h 118"/>
                <a:gd name="T34" fmla="*/ 2147483647 w 124"/>
                <a:gd name="T35" fmla="*/ 2147483647 h 118"/>
                <a:gd name="T36" fmla="*/ 2147483647 w 124"/>
                <a:gd name="T37" fmla="*/ 2147483647 h 118"/>
                <a:gd name="T38" fmla="*/ 2147483647 w 124"/>
                <a:gd name="T39" fmla="*/ 2147483647 h 118"/>
                <a:gd name="T40" fmla="*/ 2147483647 w 124"/>
                <a:gd name="T41" fmla="*/ 2147483647 h 118"/>
                <a:gd name="T42" fmla="*/ 2147483647 w 124"/>
                <a:gd name="T43" fmla="*/ 2147483647 h 118"/>
                <a:gd name="T44" fmla="*/ 2147483647 w 124"/>
                <a:gd name="T45" fmla="*/ 2147483647 h 118"/>
                <a:gd name="T46" fmla="*/ 2147483647 w 124"/>
                <a:gd name="T47" fmla="*/ 2147483647 h 118"/>
                <a:gd name="T48" fmla="*/ 2147483647 w 124"/>
                <a:gd name="T49" fmla="*/ 2147483647 h 118"/>
                <a:gd name="T50" fmla="*/ 2147483647 w 124"/>
                <a:gd name="T51" fmla="*/ 2147483647 h 118"/>
                <a:gd name="T52" fmla="*/ 2147483647 w 124"/>
                <a:gd name="T53" fmla="*/ 2147483647 h 118"/>
                <a:gd name="T54" fmla="*/ 2147483647 w 124"/>
                <a:gd name="T55" fmla="*/ 2147483647 h 118"/>
                <a:gd name="T56" fmla="*/ 2147483647 w 124"/>
                <a:gd name="T57" fmla="*/ 2147483647 h 118"/>
                <a:gd name="T58" fmla="*/ 2147483647 w 124"/>
                <a:gd name="T59" fmla="*/ 2147483647 h 118"/>
                <a:gd name="T60" fmla="*/ 2147483647 w 124"/>
                <a:gd name="T61" fmla="*/ 2147483647 h 118"/>
                <a:gd name="T62" fmla="*/ 2147483647 w 124"/>
                <a:gd name="T63" fmla="*/ 2147483647 h 118"/>
                <a:gd name="T64" fmla="*/ 2147483647 w 124"/>
                <a:gd name="T65" fmla="*/ 2147483647 h 118"/>
                <a:gd name="T66" fmla="*/ 2147483647 w 124"/>
                <a:gd name="T67" fmla="*/ 2147483647 h 118"/>
                <a:gd name="T68" fmla="*/ 2147483647 w 124"/>
                <a:gd name="T69" fmla="*/ 2147483647 h 118"/>
                <a:gd name="T70" fmla="*/ 2147483647 w 124"/>
                <a:gd name="T71" fmla="*/ 2147483647 h 118"/>
                <a:gd name="T72" fmla="*/ 2147483647 w 124"/>
                <a:gd name="T73" fmla="*/ 2147483647 h 118"/>
                <a:gd name="T74" fmla="*/ 2147483647 w 124"/>
                <a:gd name="T75" fmla="*/ 2147483647 h 118"/>
                <a:gd name="T76" fmla="*/ 2147483647 w 124"/>
                <a:gd name="T77" fmla="*/ 2147483647 h 118"/>
                <a:gd name="T78" fmla="*/ 2147483647 w 124"/>
                <a:gd name="T79" fmla="*/ 2147483647 h 118"/>
                <a:gd name="T80" fmla="*/ 2147483647 w 124"/>
                <a:gd name="T81" fmla="*/ 2147483647 h 118"/>
                <a:gd name="T82" fmla="*/ 2147483647 w 124"/>
                <a:gd name="T83" fmla="*/ 2147483647 h 118"/>
                <a:gd name="T84" fmla="*/ 2147483647 w 124"/>
                <a:gd name="T85" fmla="*/ 2147483647 h 118"/>
                <a:gd name="T86" fmla="*/ 2147483647 w 124"/>
                <a:gd name="T87" fmla="*/ 2147483647 h 118"/>
                <a:gd name="T88" fmla="*/ 2147483647 w 124"/>
                <a:gd name="T89" fmla="*/ 2147483647 h 118"/>
                <a:gd name="T90" fmla="*/ 2147483647 w 124"/>
                <a:gd name="T91" fmla="*/ 2147483647 h 118"/>
                <a:gd name="T92" fmla="*/ 2147483647 w 124"/>
                <a:gd name="T93" fmla="*/ 2147483647 h 118"/>
                <a:gd name="T94" fmla="*/ 2147483647 w 124"/>
                <a:gd name="T95" fmla="*/ 2147483647 h 118"/>
                <a:gd name="T96" fmla="*/ 2147483647 w 124"/>
                <a:gd name="T97" fmla="*/ 2147483647 h 118"/>
                <a:gd name="T98" fmla="*/ 2147483647 w 124"/>
                <a:gd name="T99" fmla="*/ 2147483647 h 118"/>
                <a:gd name="T100" fmla="*/ 2147483647 w 124"/>
                <a:gd name="T101" fmla="*/ 2147483647 h 118"/>
                <a:gd name="T102" fmla="*/ 2147483647 w 124"/>
                <a:gd name="T103" fmla="*/ 2147483647 h 118"/>
                <a:gd name="T104" fmla="*/ 2147483647 w 124"/>
                <a:gd name="T105" fmla="*/ 2147483647 h 118"/>
                <a:gd name="T106" fmla="*/ 2147483647 w 124"/>
                <a:gd name="T107" fmla="*/ 2147483647 h 118"/>
                <a:gd name="T108" fmla="*/ 2147483647 w 124"/>
                <a:gd name="T109" fmla="*/ 2147483647 h 118"/>
                <a:gd name="T110" fmla="*/ 2147483647 w 124"/>
                <a:gd name="T111" fmla="*/ 2147483647 h 118"/>
                <a:gd name="T112" fmla="*/ 2147483647 w 124"/>
                <a:gd name="T113" fmla="*/ 2147483647 h 118"/>
                <a:gd name="T114" fmla="*/ 2147483647 w 124"/>
                <a:gd name="T115" fmla="*/ 2147483647 h 118"/>
                <a:gd name="T116" fmla="*/ 2147483647 w 124"/>
                <a:gd name="T117" fmla="*/ 2147483647 h 118"/>
                <a:gd name="T118" fmla="*/ 2147483647 w 124"/>
                <a:gd name="T119" fmla="*/ 2147483647 h 118"/>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w 124"/>
                <a:gd name="T181" fmla="*/ 0 h 118"/>
                <a:gd name="T182" fmla="*/ 124 w 124"/>
                <a:gd name="T183" fmla="*/ 118 h 118"/>
              </a:gdLst>
              <a:ahLst/>
              <a:cxnLst>
                <a:cxn ang="T120">
                  <a:pos x="T0" y="T1"/>
                </a:cxn>
                <a:cxn ang="T121">
                  <a:pos x="T2" y="T3"/>
                </a:cxn>
                <a:cxn ang="T122">
                  <a:pos x="T4" y="T5"/>
                </a:cxn>
                <a:cxn ang="T123">
                  <a:pos x="T6" y="T7"/>
                </a:cxn>
                <a:cxn ang="T124">
                  <a:pos x="T8" y="T9"/>
                </a:cxn>
                <a:cxn ang="T125">
                  <a:pos x="T10" y="T11"/>
                </a:cxn>
                <a:cxn ang="T126">
                  <a:pos x="T12" y="T13"/>
                </a:cxn>
                <a:cxn ang="T127">
                  <a:pos x="T14" y="T15"/>
                </a:cxn>
                <a:cxn ang="T128">
                  <a:pos x="T16" y="T17"/>
                </a:cxn>
                <a:cxn ang="T129">
                  <a:pos x="T18" y="T19"/>
                </a:cxn>
                <a:cxn ang="T130">
                  <a:pos x="T20" y="T21"/>
                </a:cxn>
                <a:cxn ang="T131">
                  <a:pos x="T22" y="T23"/>
                </a:cxn>
                <a:cxn ang="T132">
                  <a:pos x="T24" y="T25"/>
                </a:cxn>
                <a:cxn ang="T133">
                  <a:pos x="T26" y="T27"/>
                </a:cxn>
                <a:cxn ang="T134">
                  <a:pos x="T28" y="T29"/>
                </a:cxn>
                <a:cxn ang="T135">
                  <a:pos x="T30" y="T31"/>
                </a:cxn>
                <a:cxn ang="T136">
                  <a:pos x="T32" y="T33"/>
                </a:cxn>
                <a:cxn ang="T137">
                  <a:pos x="T34" y="T35"/>
                </a:cxn>
                <a:cxn ang="T138">
                  <a:pos x="T36" y="T37"/>
                </a:cxn>
                <a:cxn ang="T139">
                  <a:pos x="T38" y="T39"/>
                </a:cxn>
                <a:cxn ang="T140">
                  <a:pos x="T40" y="T41"/>
                </a:cxn>
                <a:cxn ang="T141">
                  <a:pos x="T42" y="T43"/>
                </a:cxn>
                <a:cxn ang="T142">
                  <a:pos x="T44" y="T45"/>
                </a:cxn>
                <a:cxn ang="T143">
                  <a:pos x="T46" y="T47"/>
                </a:cxn>
                <a:cxn ang="T144">
                  <a:pos x="T48" y="T49"/>
                </a:cxn>
                <a:cxn ang="T145">
                  <a:pos x="T50" y="T51"/>
                </a:cxn>
                <a:cxn ang="T146">
                  <a:pos x="T52" y="T53"/>
                </a:cxn>
                <a:cxn ang="T147">
                  <a:pos x="T54" y="T55"/>
                </a:cxn>
                <a:cxn ang="T148">
                  <a:pos x="T56" y="T57"/>
                </a:cxn>
                <a:cxn ang="T149">
                  <a:pos x="T58" y="T59"/>
                </a:cxn>
                <a:cxn ang="T150">
                  <a:pos x="T60" y="T61"/>
                </a:cxn>
                <a:cxn ang="T151">
                  <a:pos x="T62" y="T63"/>
                </a:cxn>
                <a:cxn ang="T152">
                  <a:pos x="T64" y="T65"/>
                </a:cxn>
                <a:cxn ang="T153">
                  <a:pos x="T66" y="T67"/>
                </a:cxn>
                <a:cxn ang="T154">
                  <a:pos x="T68" y="T69"/>
                </a:cxn>
                <a:cxn ang="T155">
                  <a:pos x="T70" y="T71"/>
                </a:cxn>
                <a:cxn ang="T156">
                  <a:pos x="T72" y="T73"/>
                </a:cxn>
                <a:cxn ang="T157">
                  <a:pos x="T74" y="T75"/>
                </a:cxn>
                <a:cxn ang="T158">
                  <a:pos x="T76" y="T77"/>
                </a:cxn>
                <a:cxn ang="T159">
                  <a:pos x="T78" y="T79"/>
                </a:cxn>
                <a:cxn ang="T160">
                  <a:pos x="T80" y="T81"/>
                </a:cxn>
                <a:cxn ang="T161">
                  <a:pos x="T82" y="T83"/>
                </a:cxn>
                <a:cxn ang="T162">
                  <a:pos x="T84" y="T85"/>
                </a:cxn>
                <a:cxn ang="T163">
                  <a:pos x="T86" y="T87"/>
                </a:cxn>
                <a:cxn ang="T164">
                  <a:pos x="T88" y="T89"/>
                </a:cxn>
                <a:cxn ang="T165">
                  <a:pos x="T90" y="T91"/>
                </a:cxn>
                <a:cxn ang="T166">
                  <a:pos x="T92" y="T93"/>
                </a:cxn>
                <a:cxn ang="T167">
                  <a:pos x="T94" y="T95"/>
                </a:cxn>
                <a:cxn ang="T168">
                  <a:pos x="T96" y="T97"/>
                </a:cxn>
                <a:cxn ang="T169">
                  <a:pos x="T98" y="T99"/>
                </a:cxn>
                <a:cxn ang="T170">
                  <a:pos x="T100" y="T101"/>
                </a:cxn>
                <a:cxn ang="T171">
                  <a:pos x="T102" y="T103"/>
                </a:cxn>
                <a:cxn ang="T172">
                  <a:pos x="T104" y="T105"/>
                </a:cxn>
                <a:cxn ang="T173">
                  <a:pos x="T106" y="T107"/>
                </a:cxn>
                <a:cxn ang="T174">
                  <a:pos x="T108" y="T109"/>
                </a:cxn>
                <a:cxn ang="T175">
                  <a:pos x="T110" y="T111"/>
                </a:cxn>
                <a:cxn ang="T176">
                  <a:pos x="T112" y="T113"/>
                </a:cxn>
                <a:cxn ang="T177">
                  <a:pos x="T114" y="T115"/>
                </a:cxn>
                <a:cxn ang="T178">
                  <a:pos x="T116" y="T117"/>
                </a:cxn>
                <a:cxn ang="T179">
                  <a:pos x="T118" y="T119"/>
                </a:cxn>
              </a:cxnLst>
              <a:rect l="T180" t="T181" r="T182" b="T183"/>
              <a:pathLst>
                <a:path w="124" h="118">
                  <a:moveTo>
                    <a:pt x="6" y="96"/>
                  </a:moveTo>
                  <a:lnTo>
                    <a:pt x="4" y="96"/>
                  </a:lnTo>
                  <a:lnTo>
                    <a:pt x="6" y="96"/>
                  </a:lnTo>
                  <a:lnTo>
                    <a:pt x="8" y="94"/>
                  </a:lnTo>
                  <a:lnTo>
                    <a:pt x="8" y="92"/>
                  </a:lnTo>
                  <a:lnTo>
                    <a:pt x="10" y="92"/>
                  </a:lnTo>
                  <a:lnTo>
                    <a:pt x="10" y="90"/>
                  </a:lnTo>
                  <a:lnTo>
                    <a:pt x="12" y="88"/>
                  </a:lnTo>
                  <a:lnTo>
                    <a:pt x="14" y="88"/>
                  </a:lnTo>
                  <a:lnTo>
                    <a:pt x="12" y="88"/>
                  </a:lnTo>
                  <a:lnTo>
                    <a:pt x="12" y="86"/>
                  </a:lnTo>
                  <a:lnTo>
                    <a:pt x="10" y="86"/>
                  </a:lnTo>
                  <a:lnTo>
                    <a:pt x="10" y="84"/>
                  </a:lnTo>
                  <a:lnTo>
                    <a:pt x="12" y="82"/>
                  </a:lnTo>
                  <a:lnTo>
                    <a:pt x="14" y="80"/>
                  </a:lnTo>
                  <a:lnTo>
                    <a:pt x="16" y="82"/>
                  </a:lnTo>
                  <a:lnTo>
                    <a:pt x="18" y="82"/>
                  </a:lnTo>
                  <a:lnTo>
                    <a:pt x="18" y="80"/>
                  </a:lnTo>
                  <a:lnTo>
                    <a:pt x="16" y="80"/>
                  </a:lnTo>
                  <a:lnTo>
                    <a:pt x="14" y="80"/>
                  </a:lnTo>
                  <a:lnTo>
                    <a:pt x="16" y="78"/>
                  </a:lnTo>
                  <a:lnTo>
                    <a:pt x="16" y="76"/>
                  </a:lnTo>
                  <a:lnTo>
                    <a:pt x="18" y="74"/>
                  </a:lnTo>
                  <a:lnTo>
                    <a:pt x="20" y="72"/>
                  </a:lnTo>
                  <a:lnTo>
                    <a:pt x="18" y="70"/>
                  </a:lnTo>
                  <a:lnTo>
                    <a:pt x="18" y="68"/>
                  </a:lnTo>
                  <a:lnTo>
                    <a:pt x="16" y="68"/>
                  </a:lnTo>
                  <a:lnTo>
                    <a:pt x="16" y="66"/>
                  </a:lnTo>
                  <a:lnTo>
                    <a:pt x="14" y="66"/>
                  </a:lnTo>
                  <a:lnTo>
                    <a:pt x="16" y="66"/>
                  </a:lnTo>
                  <a:lnTo>
                    <a:pt x="16" y="64"/>
                  </a:lnTo>
                  <a:lnTo>
                    <a:pt x="14" y="64"/>
                  </a:lnTo>
                  <a:lnTo>
                    <a:pt x="12" y="64"/>
                  </a:lnTo>
                  <a:lnTo>
                    <a:pt x="10" y="64"/>
                  </a:lnTo>
                  <a:lnTo>
                    <a:pt x="8" y="64"/>
                  </a:lnTo>
                  <a:lnTo>
                    <a:pt x="8" y="62"/>
                  </a:lnTo>
                  <a:lnTo>
                    <a:pt x="6" y="58"/>
                  </a:lnTo>
                  <a:lnTo>
                    <a:pt x="6" y="56"/>
                  </a:lnTo>
                  <a:lnTo>
                    <a:pt x="6" y="54"/>
                  </a:lnTo>
                  <a:lnTo>
                    <a:pt x="4" y="52"/>
                  </a:lnTo>
                  <a:lnTo>
                    <a:pt x="6" y="50"/>
                  </a:lnTo>
                  <a:lnTo>
                    <a:pt x="6" y="48"/>
                  </a:lnTo>
                  <a:lnTo>
                    <a:pt x="4" y="44"/>
                  </a:lnTo>
                  <a:lnTo>
                    <a:pt x="4" y="42"/>
                  </a:lnTo>
                  <a:lnTo>
                    <a:pt x="0" y="40"/>
                  </a:lnTo>
                  <a:lnTo>
                    <a:pt x="2" y="38"/>
                  </a:lnTo>
                  <a:lnTo>
                    <a:pt x="2" y="36"/>
                  </a:lnTo>
                  <a:lnTo>
                    <a:pt x="2" y="34"/>
                  </a:lnTo>
                  <a:lnTo>
                    <a:pt x="4" y="32"/>
                  </a:lnTo>
                  <a:lnTo>
                    <a:pt x="6" y="32"/>
                  </a:lnTo>
                  <a:lnTo>
                    <a:pt x="8" y="34"/>
                  </a:lnTo>
                  <a:lnTo>
                    <a:pt x="8" y="32"/>
                  </a:lnTo>
                  <a:lnTo>
                    <a:pt x="10" y="32"/>
                  </a:lnTo>
                  <a:lnTo>
                    <a:pt x="10" y="30"/>
                  </a:lnTo>
                  <a:lnTo>
                    <a:pt x="12" y="30"/>
                  </a:lnTo>
                  <a:lnTo>
                    <a:pt x="12" y="28"/>
                  </a:lnTo>
                  <a:lnTo>
                    <a:pt x="12" y="26"/>
                  </a:lnTo>
                  <a:lnTo>
                    <a:pt x="12" y="24"/>
                  </a:lnTo>
                  <a:lnTo>
                    <a:pt x="14" y="24"/>
                  </a:lnTo>
                  <a:lnTo>
                    <a:pt x="16" y="24"/>
                  </a:lnTo>
                  <a:lnTo>
                    <a:pt x="14" y="22"/>
                  </a:lnTo>
                  <a:lnTo>
                    <a:pt x="14" y="20"/>
                  </a:lnTo>
                  <a:lnTo>
                    <a:pt x="14" y="16"/>
                  </a:lnTo>
                  <a:lnTo>
                    <a:pt x="14" y="12"/>
                  </a:lnTo>
                  <a:lnTo>
                    <a:pt x="20" y="12"/>
                  </a:lnTo>
                  <a:lnTo>
                    <a:pt x="20" y="14"/>
                  </a:lnTo>
                  <a:lnTo>
                    <a:pt x="22" y="14"/>
                  </a:lnTo>
                  <a:lnTo>
                    <a:pt x="24" y="16"/>
                  </a:lnTo>
                  <a:lnTo>
                    <a:pt x="26" y="16"/>
                  </a:lnTo>
                  <a:lnTo>
                    <a:pt x="28" y="16"/>
                  </a:lnTo>
                  <a:lnTo>
                    <a:pt x="32" y="16"/>
                  </a:lnTo>
                  <a:lnTo>
                    <a:pt x="32" y="14"/>
                  </a:lnTo>
                  <a:lnTo>
                    <a:pt x="34" y="14"/>
                  </a:lnTo>
                  <a:lnTo>
                    <a:pt x="36" y="14"/>
                  </a:lnTo>
                  <a:lnTo>
                    <a:pt x="38" y="12"/>
                  </a:lnTo>
                  <a:lnTo>
                    <a:pt x="40" y="12"/>
                  </a:lnTo>
                  <a:lnTo>
                    <a:pt x="42" y="12"/>
                  </a:lnTo>
                  <a:lnTo>
                    <a:pt x="42" y="10"/>
                  </a:lnTo>
                  <a:lnTo>
                    <a:pt x="44" y="10"/>
                  </a:lnTo>
                  <a:lnTo>
                    <a:pt x="46" y="10"/>
                  </a:lnTo>
                  <a:lnTo>
                    <a:pt x="48" y="10"/>
                  </a:lnTo>
                  <a:lnTo>
                    <a:pt x="50" y="10"/>
                  </a:lnTo>
                  <a:lnTo>
                    <a:pt x="52" y="12"/>
                  </a:lnTo>
                  <a:lnTo>
                    <a:pt x="54" y="14"/>
                  </a:lnTo>
                  <a:lnTo>
                    <a:pt x="56" y="14"/>
                  </a:lnTo>
                  <a:lnTo>
                    <a:pt x="60" y="14"/>
                  </a:lnTo>
                  <a:lnTo>
                    <a:pt x="62" y="14"/>
                  </a:lnTo>
                  <a:lnTo>
                    <a:pt x="62" y="16"/>
                  </a:lnTo>
                  <a:lnTo>
                    <a:pt x="64" y="16"/>
                  </a:lnTo>
                  <a:lnTo>
                    <a:pt x="66" y="16"/>
                  </a:lnTo>
                  <a:lnTo>
                    <a:pt x="68" y="14"/>
                  </a:lnTo>
                  <a:lnTo>
                    <a:pt x="72" y="14"/>
                  </a:lnTo>
                  <a:lnTo>
                    <a:pt x="76" y="14"/>
                  </a:lnTo>
                  <a:lnTo>
                    <a:pt x="78" y="12"/>
                  </a:lnTo>
                  <a:lnTo>
                    <a:pt x="80" y="12"/>
                  </a:lnTo>
                  <a:lnTo>
                    <a:pt x="84" y="10"/>
                  </a:lnTo>
                  <a:lnTo>
                    <a:pt x="88" y="8"/>
                  </a:lnTo>
                  <a:lnTo>
                    <a:pt x="88" y="6"/>
                  </a:lnTo>
                  <a:lnTo>
                    <a:pt x="90" y="6"/>
                  </a:lnTo>
                  <a:lnTo>
                    <a:pt x="92" y="6"/>
                  </a:lnTo>
                  <a:lnTo>
                    <a:pt x="94" y="4"/>
                  </a:lnTo>
                  <a:lnTo>
                    <a:pt x="96" y="4"/>
                  </a:lnTo>
                  <a:lnTo>
                    <a:pt x="98" y="4"/>
                  </a:lnTo>
                  <a:lnTo>
                    <a:pt x="102" y="6"/>
                  </a:lnTo>
                  <a:lnTo>
                    <a:pt x="104" y="6"/>
                  </a:lnTo>
                  <a:lnTo>
                    <a:pt x="106" y="6"/>
                  </a:lnTo>
                  <a:lnTo>
                    <a:pt x="108" y="6"/>
                  </a:lnTo>
                  <a:lnTo>
                    <a:pt x="110" y="6"/>
                  </a:lnTo>
                  <a:lnTo>
                    <a:pt x="114" y="4"/>
                  </a:lnTo>
                  <a:lnTo>
                    <a:pt x="116" y="4"/>
                  </a:lnTo>
                  <a:lnTo>
                    <a:pt x="118" y="2"/>
                  </a:lnTo>
                  <a:lnTo>
                    <a:pt x="120" y="2"/>
                  </a:lnTo>
                  <a:lnTo>
                    <a:pt x="120" y="0"/>
                  </a:lnTo>
                  <a:lnTo>
                    <a:pt x="122" y="0"/>
                  </a:lnTo>
                  <a:lnTo>
                    <a:pt x="124" y="2"/>
                  </a:lnTo>
                  <a:lnTo>
                    <a:pt x="124" y="4"/>
                  </a:lnTo>
                  <a:lnTo>
                    <a:pt x="124" y="6"/>
                  </a:lnTo>
                  <a:lnTo>
                    <a:pt x="116" y="18"/>
                  </a:lnTo>
                  <a:lnTo>
                    <a:pt x="110" y="20"/>
                  </a:lnTo>
                  <a:lnTo>
                    <a:pt x="108" y="20"/>
                  </a:lnTo>
                  <a:lnTo>
                    <a:pt x="108" y="24"/>
                  </a:lnTo>
                  <a:lnTo>
                    <a:pt x="108" y="28"/>
                  </a:lnTo>
                  <a:lnTo>
                    <a:pt x="108" y="30"/>
                  </a:lnTo>
                  <a:lnTo>
                    <a:pt x="110" y="34"/>
                  </a:lnTo>
                  <a:lnTo>
                    <a:pt x="110" y="38"/>
                  </a:lnTo>
                  <a:lnTo>
                    <a:pt x="110" y="40"/>
                  </a:lnTo>
                  <a:lnTo>
                    <a:pt x="110" y="42"/>
                  </a:lnTo>
                  <a:lnTo>
                    <a:pt x="110" y="44"/>
                  </a:lnTo>
                  <a:lnTo>
                    <a:pt x="110" y="46"/>
                  </a:lnTo>
                  <a:lnTo>
                    <a:pt x="110" y="48"/>
                  </a:lnTo>
                  <a:lnTo>
                    <a:pt x="110" y="50"/>
                  </a:lnTo>
                  <a:lnTo>
                    <a:pt x="110" y="52"/>
                  </a:lnTo>
                  <a:lnTo>
                    <a:pt x="110" y="56"/>
                  </a:lnTo>
                  <a:lnTo>
                    <a:pt x="110" y="60"/>
                  </a:lnTo>
                  <a:lnTo>
                    <a:pt x="110" y="64"/>
                  </a:lnTo>
                  <a:lnTo>
                    <a:pt x="108" y="68"/>
                  </a:lnTo>
                  <a:lnTo>
                    <a:pt x="102" y="72"/>
                  </a:lnTo>
                  <a:lnTo>
                    <a:pt x="92" y="76"/>
                  </a:lnTo>
                  <a:lnTo>
                    <a:pt x="90" y="78"/>
                  </a:lnTo>
                  <a:lnTo>
                    <a:pt x="86" y="80"/>
                  </a:lnTo>
                  <a:lnTo>
                    <a:pt x="82" y="84"/>
                  </a:lnTo>
                  <a:lnTo>
                    <a:pt x="78" y="86"/>
                  </a:lnTo>
                  <a:lnTo>
                    <a:pt x="70" y="90"/>
                  </a:lnTo>
                  <a:lnTo>
                    <a:pt x="66" y="92"/>
                  </a:lnTo>
                  <a:lnTo>
                    <a:pt x="64" y="94"/>
                  </a:lnTo>
                  <a:lnTo>
                    <a:pt x="62" y="96"/>
                  </a:lnTo>
                  <a:lnTo>
                    <a:pt x="60" y="98"/>
                  </a:lnTo>
                  <a:lnTo>
                    <a:pt x="52" y="104"/>
                  </a:lnTo>
                  <a:lnTo>
                    <a:pt x="46" y="108"/>
                  </a:lnTo>
                  <a:lnTo>
                    <a:pt x="44" y="110"/>
                  </a:lnTo>
                  <a:lnTo>
                    <a:pt x="36" y="114"/>
                  </a:lnTo>
                  <a:lnTo>
                    <a:pt x="32" y="118"/>
                  </a:lnTo>
                  <a:lnTo>
                    <a:pt x="30" y="118"/>
                  </a:lnTo>
                  <a:lnTo>
                    <a:pt x="28" y="118"/>
                  </a:lnTo>
                  <a:lnTo>
                    <a:pt x="26" y="118"/>
                  </a:lnTo>
                  <a:lnTo>
                    <a:pt x="24" y="118"/>
                  </a:lnTo>
                  <a:lnTo>
                    <a:pt x="22" y="118"/>
                  </a:lnTo>
                  <a:lnTo>
                    <a:pt x="20" y="116"/>
                  </a:lnTo>
                  <a:lnTo>
                    <a:pt x="16" y="114"/>
                  </a:lnTo>
                  <a:lnTo>
                    <a:pt x="14" y="114"/>
                  </a:lnTo>
                  <a:lnTo>
                    <a:pt x="14" y="112"/>
                  </a:lnTo>
                  <a:lnTo>
                    <a:pt x="14" y="110"/>
                  </a:lnTo>
                  <a:lnTo>
                    <a:pt x="12" y="108"/>
                  </a:lnTo>
                  <a:lnTo>
                    <a:pt x="10" y="108"/>
                  </a:lnTo>
                  <a:lnTo>
                    <a:pt x="8" y="108"/>
                  </a:lnTo>
                  <a:lnTo>
                    <a:pt x="8" y="110"/>
                  </a:lnTo>
                  <a:lnTo>
                    <a:pt x="6" y="110"/>
                  </a:lnTo>
                  <a:lnTo>
                    <a:pt x="6" y="108"/>
                  </a:lnTo>
                  <a:lnTo>
                    <a:pt x="8" y="108"/>
                  </a:lnTo>
                  <a:lnTo>
                    <a:pt x="8" y="106"/>
                  </a:lnTo>
                  <a:lnTo>
                    <a:pt x="6" y="106"/>
                  </a:lnTo>
                  <a:lnTo>
                    <a:pt x="6" y="104"/>
                  </a:lnTo>
                  <a:lnTo>
                    <a:pt x="6" y="102"/>
                  </a:lnTo>
                  <a:lnTo>
                    <a:pt x="6" y="100"/>
                  </a:lnTo>
                  <a:lnTo>
                    <a:pt x="6" y="98"/>
                  </a:lnTo>
                  <a:lnTo>
                    <a:pt x="6" y="96"/>
                  </a:lnTo>
                  <a:close/>
                </a:path>
              </a:pathLst>
            </a:custGeom>
            <a:solidFill>
              <a:schemeClr val="bg1">
                <a:lumMod val="85000"/>
              </a:schemeClr>
            </a:solidFill>
            <a:ln w="3175">
              <a:solidFill>
                <a:schemeClr val="bg1"/>
              </a:solidFill>
              <a:prstDash val="sysDot"/>
              <a:round/>
              <a:headEnd/>
              <a:tailEnd/>
            </a:ln>
          </p:spPr>
          <p:txBody>
            <a:bodyPr/>
            <a:lstStyle/>
            <a:p>
              <a:endParaRPr lang="de-DE" sz="2400" dirty="0">
                <a:solidFill>
                  <a:srgbClr val="000000"/>
                </a:solidFill>
              </a:endParaRPr>
            </a:p>
          </p:txBody>
        </p:sp>
        <p:sp>
          <p:nvSpPr>
            <p:cNvPr id="1360" name="Freeform 2723"/>
            <p:cNvSpPr>
              <a:spLocks/>
            </p:cNvSpPr>
            <p:nvPr/>
          </p:nvSpPr>
          <p:spPr bwMode="auto">
            <a:xfrm>
              <a:off x="4854209" y="2430343"/>
              <a:ext cx="2822" cy="3277"/>
            </a:xfrm>
            <a:custGeom>
              <a:avLst/>
              <a:gdLst>
                <a:gd name="T0" fmla="*/ 0 w 2"/>
                <a:gd name="T1" fmla="*/ 0 h 4"/>
                <a:gd name="T2" fmla="*/ 2147483647 w 2"/>
                <a:gd name="T3" fmla="*/ 2147483647 h 4"/>
                <a:gd name="T4" fmla="*/ 2147483647 w 2"/>
                <a:gd name="T5" fmla="*/ 2147483647 h 4"/>
                <a:gd name="T6" fmla="*/ 0 w 2"/>
                <a:gd name="T7" fmla="*/ 2147483647 h 4"/>
                <a:gd name="T8" fmla="*/ 0 w 2"/>
                <a:gd name="T9" fmla="*/ 0 h 4"/>
                <a:gd name="T10" fmla="*/ 0 60000 65536"/>
                <a:gd name="T11" fmla="*/ 0 60000 65536"/>
                <a:gd name="T12" fmla="*/ 0 60000 65536"/>
                <a:gd name="T13" fmla="*/ 0 60000 65536"/>
                <a:gd name="T14" fmla="*/ 0 60000 65536"/>
                <a:gd name="T15" fmla="*/ 0 w 2"/>
                <a:gd name="T16" fmla="*/ 0 h 4"/>
                <a:gd name="T17" fmla="*/ 2 w 2"/>
                <a:gd name="T18" fmla="*/ 4 h 4"/>
              </a:gdLst>
              <a:ahLst/>
              <a:cxnLst>
                <a:cxn ang="T10">
                  <a:pos x="T0" y="T1"/>
                </a:cxn>
                <a:cxn ang="T11">
                  <a:pos x="T2" y="T3"/>
                </a:cxn>
                <a:cxn ang="T12">
                  <a:pos x="T4" y="T5"/>
                </a:cxn>
                <a:cxn ang="T13">
                  <a:pos x="T6" y="T7"/>
                </a:cxn>
                <a:cxn ang="T14">
                  <a:pos x="T8" y="T9"/>
                </a:cxn>
              </a:cxnLst>
              <a:rect l="T15" t="T16" r="T17" b="T18"/>
              <a:pathLst>
                <a:path w="2" h="4">
                  <a:moveTo>
                    <a:pt x="0" y="0"/>
                  </a:moveTo>
                  <a:lnTo>
                    <a:pt x="2" y="2"/>
                  </a:lnTo>
                  <a:lnTo>
                    <a:pt x="2" y="4"/>
                  </a:lnTo>
                  <a:lnTo>
                    <a:pt x="0" y="2"/>
                  </a:lnTo>
                  <a:lnTo>
                    <a:pt x="0" y="0"/>
                  </a:lnTo>
                  <a:close/>
                </a:path>
              </a:pathLst>
            </a:custGeom>
            <a:solidFill>
              <a:schemeClr val="tx2"/>
            </a:solidFill>
            <a:ln w="3175">
              <a:solidFill>
                <a:schemeClr val="bg1"/>
              </a:solidFill>
              <a:prstDash val="sysDot"/>
              <a:round/>
              <a:headEnd/>
              <a:tailEnd/>
            </a:ln>
          </p:spPr>
          <p:txBody>
            <a:bodyPr/>
            <a:lstStyle/>
            <a:p>
              <a:endParaRPr lang="de-DE" sz="2400" dirty="0">
                <a:solidFill>
                  <a:srgbClr val="000000"/>
                </a:solidFill>
              </a:endParaRPr>
            </a:p>
          </p:txBody>
        </p:sp>
        <p:sp>
          <p:nvSpPr>
            <p:cNvPr id="1361" name="Freeform 2724"/>
            <p:cNvSpPr>
              <a:spLocks/>
            </p:cNvSpPr>
            <p:nvPr/>
          </p:nvSpPr>
          <p:spPr bwMode="auto">
            <a:xfrm>
              <a:off x="4857031" y="2328754"/>
              <a:ext cx="436014" cy="388337"/>
            </a:xfrm>
            <a:custGeom>
              <a:avLst/>
              <a:gdLst>
                <a:gd name="T0" fmla="*/ 2147483647 w 440"/>
                <a:gd name="T1" fmla="*/ 2147483647 h 376"/>
                <a:gd name="T2" fmla="*/ 2147483647 w 440"/>
                <a:gd name="T3" fmla="*/ 2147483647 h 376"/>
                <a:gd name="T4" fmla="*/ 2147483647 w 440"/>
                <a:gd name="T5" fmla="*/ 2147483647 h 376"/>
                <a:gd name="T6" fmla="*/ 2147483647 w 440"/>
                <a:gd name="T7" fmla="*/ 2147483647 h 376"/>
                <a:gd name="T8" fmla="*/ 2147483647 w 440"/>
                <a:gd name="T9" fmla="*/ 2147483647 h 376"/>
                <a:gd name="T10" fmla="*/ 2147483647 w 440"/>
                <a:gd name="T11" fmla="*/ 2147483647 h 376"/>
                <a:gd name="T12" fmla="*/ 2147483647 w 440"/>
                <a:gd name="T13" fmla="*/ 2147483647 h 376"/>
                <a:gd name="T14" fmla="*/ 2147483647 w 440"/>
                <a:gd name="T15" fmla="*/ 2147483647 h 376"/>
                <a:gd name="T16" fmla="*/ 2147483647 w 440"/>
                <a:gd name="T17" fmla="*/ 2147483647 h 376"/>
                <a:gd name="T18" fmla="*/ 2147483647 w 440"/>
                <a:gd name="T19" fmla="*/ 2147483647 h 376"/>
                <a:gd name="T20" fmla="*/ 2147483647 w 440"/>
                <a:gd name="T21" fmla="*/ 2147483647 h 376"/>
                <a:gd name="T22" fmla="*/ 2147483647 w 440"/>
                <a:gd name="T23" fmla="*/ 2147483647 h 376"/>
                <a:gd name="T24" fmla="*/ 2147483647 w 440"/>
                <a:gd name="T25" fmla="*/ 2147483647 h 376"/>
                <a:gd name="T26" fmla="*/ 2147483647 w 440"/>
                <a:gd name="T27" fmla="*/ 2147483647 h 376"/>
                <a:gd name="T28" fmla="*/ 2147483647 w 440"/>
                <a:gd name="T29" fmla="*/ 2147483647 h 376"/>
                <a:gd name="T30" fmla="*/ 2147483647 w 440"/>
                <a:gd name="T31" fmla="*/ 2147483647 h 376"/>
                <a:gd name="T32" fmla="*/ 2147483647 w 440"/>
                <a:gd name="T33" fmla="*/ 2147483647 h 376"/>
                <a:gd name="T34" fmla="*/ 2147483647 w 440"/>
                <a:gd name="T35" fmla="*/ 2147483647 h 376"/>
                <a:gd name="T36" fmla="*/ 2147483647 w 440"/>
                <a:gd name="T37" fmla="*/ 2147483647 h 376"/>
                <a:gd name="T38" fmla="*/ 2147483647 w 440"/>
                <a:gd name="T39" fmla="*/ 2147483647 h 376"/>
                <a:gd name="T40" fmla="*/ 2147483647 w 440"/>
                <a:gd name="T41" fmla="*/ 2147483647 h 376"/>
                <a:gd name="T42" fmla="*/ 2147483647 w 440"/>
                <a:gd name="T43" fmla="*/ 2147483647 h 376"/>
                <a:gd name="T44" fmla="*/ 2147483647 w 440"/>
                <a:gd name="T45" fmla="*/ 2147483647 h 376"/>
                <a:gd name="T46" fmla="*/ 2147483647 w 440"/>
                <a:gd name="T47" fmla="*/ 2147483647 h 376"/>
                <a:gd name="T48" fmla="*/ 2147483647 w 440"/>
                <a:gd name="T49" fmla="*/ 2147483647 h 376"/>
                <a:gd name="T50" fmla="*/ 2147483647 w 440"/>
                <a:gd name="T51" fmla="*/ 2147483647 h 376"/>
                <a:gd name="T52" fmla="*/ 2147483647 w 440"/>
                <a:gd name="T53" fmla="*/ 2147483647 h 376"/>
                <a:gd name="T54" fmla="*/ 2147483647 w 440"/>
                <a:gd name="T55" fmla="*/ 2147483647 h 376"/>
                <a:gd name="T56" fmla="*/ 2147483647 w 440"/>
                <a:gd name="T57" fmla="*/ 2147483647 h 376"/>
                <a:gd name="T58" fmla="*/ 2147483647 w 440"/>
                <a:gd name="T59" fmla="*/ 2147483647 h 376"/>
                <a:gd name="T60" fmla="*/ 2147483647 w 440"/>
                <a:gd name="T61" fmla="*/ 2147483647 h 376"/>
                <a:gd name="T62" fmla="*/ 2147483647 w 440"/>
                <a:gd name="T63" fmla="*/ 2147483647 h 376"/>
                <a:gd name="T64" fmla="*/ 2147483647 w 440"/>
                <a:gd name="T65" fmla="*/ 2147483647 h 376"/>
                <a:gd name="T66" fmla="*/ 2147483647 w 440"/>
                <a:gd name="T67" fmla="*/ 2147483647 h 376"/>
                <a:gd name="T68" fmla="*/ 0 w 440"/>
                <a:gd name="T69" fmla="*/ 2147483647 h 376"/>
                <a:gd name="T70" fmla="*/ 2147483647 w 440"/>
                <a:gd name="T71" fmla="*/ 2147483647 h 376"/>
                <a:gd name="T72" fmla="*/ 2147483647 w 440"/>
                <a:gd name="T73" fmla="*/ 2147483647 h 376"/>
                <a:gd name="T74" fmla="*/ 2147483647 w 440"/>
                <a:gd name="T75" fmla="*/ 2147483647 h 376"/>
                <a:gd name="T76" fmla="*/ 2147483647 w 440"/>
                <a:gd name="T77" fmla="*/ 2147483647 h 376"/>
                <a:gd name="T78" fmla="*/ 2147483647 w 440"/>
                <a:gd name="T79" fmla="*/ 2147483647 h 376"/>
                <a:gd name="T80" fmla="*/ 2147483647 w 440"/>
                <a:gd name="T81" fmla="*/ 2147483647 h 376"/>
                <a:gd name="T82" fmla="*/ 2147483647 w 440"/>
                <a:gd name="T83" fmla="*/ 2147483647 h 376"/>
                <a:gd name="T84" fmla="*/ 2147483647 w 440"/>
                <a:gd name="T85" fmla="*/ 2147483647 h 376"/>
                <a:gd name="T86" fmla="*/ 2147483647 w 440"/>
                <a:gd name="T87" fmla="*/ 2147483647 h 376"/>
                <a:gd name="T88" fmla="*/ 2147483647 w 440"/>
                <a:gd name="T89" fmla="*/ 2147483647 h 376"/>
                <a:gd name="T90" fmla="*/ 2147483647 w 440"/>
                <a:gd name="T91" fmla="*/ 2147483647 h 376"/>
                <a:gd name="T92" fmla="*/ 2147483647 w 440"/>
                <a:gd name="T93" fmla="*/ 2147483647 h 376"/>
                <a:gd name="T94" fmla="*/ 2147483647 w 440"/>
                <a:gd name="T95" fmla="*/ 2147483647 h 376"/>
                <a:gd name="T96" fmla="*/ 2147483647 w 440"/>
                <a:gd name="T97" fmla="*/ 2147483647 h 376"/>
                <a:gd name="T98" fmla="*/ 2147483647 w 440"/>
                <a:gd name="T99" fmla="*/ 2147483647 h 376"/>
                <a:gd name="T100" fmla="*/ 2147483647 w 440"/>
                <a:gd name="T101" fmla="*/ 2147483647 h 376"/>
                <a:gd name="T102" fmla="*/ 2147483647 w 440"/>
                <a:gd name="T103" fmla="*/ 2147483647 h 376"/>
                <a:gd name="T104" fmla="*/ 2147483647 w 440"/>
                <a:gd name="T105" fmla="*/ 2147483647 h 376"/>
                <a:gd name="T106" fmla="*/ 2147483647 w 440"/>
                <a:gd name="T107" fmla="*/ 2147483647 h 376"/>
                <a:gd name="T108" fmla="*/ 2147483647 w 440"/>
                <a:gd name="T109" fmla="*/ 2147483647 h 376"/>
                <a:gd name="T110" fmla="*/ 2147483647 w 440"/>
                <a:gd name="T111" fmla="*/ 2147483647 h 376"/>
                <a:gd name="T112" fmla="*/ 2147483647 w 440"/>
                <a:gd name="T113" fmla="*/ 2147483647 h 376"/>
                <a:gd name="T114" fmla="*/ 2147483647 w 440"/>
                <a:gd name="T115" fmla="*/ 2147483647 h 376"/>
                <a:gd name="T116" fmla="*/ 2147483647 w 440"/>
                <a:gd name="T117" fmla="*/ 2147483647 h 376"/>
                <a:gd name="T118" fmla="*/ 2147483647 w 440"/>
                <a:gd name="T119" fmla="*/ 2147483647 h 376"/>
                <a:gd name="T120" fmla="*/ 2147483647 w 440"/>
                <a:gd name="T121" fmla="*/ 2147483647 h 37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w 440"/>
                <a:gd name="T184" fmla="*/ 0 h 376"/>
                <a:gd name="T185" fmla="*/ 440 w 440"/>
                <a:gd name="T186" fmla="*/ 376 h 376"/>
              </a:gdLst>
              <a:ahLst/>
              <a:cxnLst>
                <a:cxn ang="T122">
                  <a:pos x="T0" y="T1"/>
                </a:cxn>
                <a:cxn ang="T123">
                  <a:pos x="T2" y="T3"/>
                </a:cxn>
                <a:cxn ang="T124">
                  <a:pos x="T4" y="T5"/>
                </a:cxn>
                <a:cxn ang="T125">
                  <a:pos x="T6" y="T7"/>
                </a:cxn>
                <a:cxn ang="T126">
                  <a:pos x="T8" y="T9"/>
                </a:cxn>
                <a:cxn ang="T127">
                  <a:pos x="T10" y="T11"/>
                </a:cxn>
                <a:cxn ang="T128">
                  <a:pos x="T12" y="T13"/>
                </a:cxn>
                <a:cxn ang="T129">
                  <a:pos x="T14" y="T15"/>
                </a:cxn>
                <a:cxn ang="T130">
                  <a:pos x="T16" y="T17"/>
                </a:cxn>
                <a:cxn ang="T131">
                  <a:pos x="T18" y="T19"/>
                </a:cxn>
                <a:cxn ang="T132">
                  <a:pos x="T20" y="T21"/>
                </a:cxn>
                <a:cxn ang="T133">
                  <a:pos x="T22" y="T23"/>
                </a:cxn>
                <a:cxn ang="T134">
                  <a:pos x="T24" y="T25"/>
                </a:cxn>
                <a:cxn ang="T135">
                  <a:pos x="T26" y="T27"/>
                </a:cxn>
                <a:cxn ang="T136">
                  <a:pos x="T28" y="T29"/>
                </a:cxn>
                <a:cxn ang="T137">
                  <a:pos x="T30" y="T31"/>
                </a:cxn>
                <a:cxn ang="T138">
                  <a:pos x="T32" y="T33"/>
                </a:cxn>
                <a:cxn ang="T139">
                  <a:pos x="T34" y="T35"/>
                </a:cxn>
                <a:cxn ang="T140">
                  <a:pos x="T36" y="T37"/>
                </a:cxn>
                <a:cxn ang="T141">
                  <a:pos x="T38" y="T39"/>
                </a:cxn>
                <a:cxn ang="T142">
                  <a:pos x="T40" y="T41"/>
                </a:cxn>
                <a:cxn ang="T143">
                  <a:pos x="T42" y="T43"/>
                </a:cxn>
                <a:cxn ang="T144">
                  <a:pos x="T44" y="T45"/>
                </a:cxn>
                <a:cxn ang="T145">
                  <a:pos x="T46" y="T47"/>
                </a:cxn>
                <a:cxn ang="T146">
                  <a:pos x="T48" y="T49"/>
                </a:cxn>
                <a:cxn ang="T147">
                  <a:pos x="T50" y="T51"/>
                </a:cxn>
                <a:cxn ang="T148">
                  <a:pos x="T52" y="T53"/>
                </a:cxn>
                <a:cxn ang="T149">
                  <a:pos x="T54" y="T55"/>
                </a:cxn>
                <a:cxn ang="T150">
                  <a:pos x="T56" y="T57"/>
                </a:cxn>
                <a:cxn ang="T151">
                  <a:pos x="T58" y="T59"/>
                </a:cxn>
                <a:cxn ang="T152">
                  <a:pos x="T60" y="T61"/>
                </a:cxn>
                <a:cxn ang="T153">
                  <a:pos x="T62" y="T63"/>
                </a:cxn>
                <a:cxn ang="T154">
                  <a:pos x="T64" y="T65"/>
                </a:cxn>
                <a:cxn ang="T155">
                  <a:pos x="T66" y="T67"/>
                </a:cxn>
                <a:cxn ang="T156">
                  <a:pos x="T68" y="T69"/>
                </a:cxn>
                <a:cxn ang="T157">
                  <a:pos x="T70" y="T71"/>
                </a:cxn>
                <a:cxn ang="T158">
                  <a:pos x="T72" y="T73"/>
                </a:cxn>
                <a:cxn ang="T159">
                  <a:pos x="T74" y="T75"/>
                </a:cxn>
                <a:cxn ang="T160">
                  <a:pos x="T76" y="T77"/>
                </a:cxn>
                <a:cxn ang="T161">
                  <a:pos x="T78" y="T79"/>
                </a:cxn>
                <a:cxn ang="T162">
                  <a:pos x="T80" y="T81"/>
                </a:cxn>
                <a:cxn ang="T163">
                  <a:pos x="T82" y="T83"/>
                </a:cxn>
                <a:cxn ang="T164">
                  <a:pos x="T84" y="T85"/>
                </a:cxn>
                <a:cxn ang="T165">
                  <a:pos x="T86" y="T87"/>
                </a:cxn>
                <a:cxn ang="T166">
                  <a:pos x="T88" y="T89"/>
                </a:cxn>
                <a:cxn ang="T167">
                  <a:pos x="T90" y="T91"/>
                </a:cxn>
                <a:cxn ang="T168">
                  <a:pos x="T92" y="T93"/>
                </a:cxn>
                <a:cxn ang="T169">
                  <a:pos x="T94" y="T95"/>
                </a:cxn>
                <a:cxn ang="T170">
                  <a:pos x="T96" y="T97"/>
                </a:cxn>
                <a:cxn ang="T171">
                  <a:pos x="T98" y="T99"/>
                </a:cxn>
                <a:cxn ang="T172">
                  <a:pos x="T100" y="T101"/>
                </a:cxn>
                <a:cxn ang="T173">
                  <a:pos x="T102" y="T103"/>
                </a:cxn>
                <a:cxn ang="T174">
                  <a:pos x="T104" y="T105"/>
                </a:cxn>
                <a:cxn ang="T175">
                  <a:pos x="T106" y="T107"/>
                </a:cxn>
                <a:cxn ang="T176">
                  <a:pos x="T108" y="T109"/>
                </a:cxn>
                <a:cxn ang="T177">
                  <a:pos x="T110" y="T111"/>
                </a:cxn>
                <a:cxn ang="T178">
                  <a:pos x="T112" y="T113"/>
                </a:cxn>
                <a:cxn ang="T179">
                  <a:pos x="T114" y="T115"/>
                </a:cxn>
                <a:cxn ang="T180">
                  <a:pos x="T116" y="T117"/>
                </a:cxn>
                <a:cxn ang="T181">
                  <a:pos x="T118" y="T119"/>
                </a:cxn>
                <a:cxn ang="T182">
                  <a:pos x="T120" y="T121"/>
                </a:cxn>
              </a:cxnLst>
              <a:rect l="T183" t="T184" r="T185" b="T186"/>
              <a:pathLst>
                <a:path w="440" h="376">
                  <a:moveTo>
                    <a:pt x="370" y="312"/>
                  </a:moveTo>
                  <a:lnTo>
                    <a:pt x="340" y="326"/>
                  </a:lnTo>
                  <a:lnTo>
                    <a:pt x="310" y="328"/>
                  </a:lnTo>
                  <a:lnTo>
                    <a:pt x="292" y="336"/>
                  </a:lnTo>
                  <a:lnTo>
                    <a:pt x="278" y="354"/>
                  </a:lnTo>
                  <a:lnTo>
                    <a:pt x="276" y="358"/>
                  </a:lnTo>
                  <a:lnTo>
                    <a:pt x="274" y="370"/>
                  </a:lnTo>
                  <a:lnTo>
                    <a:pt x="272" y="370"/>
                  </a:lnTo>
                  <a:lnTo>
                    <a:pt x="258" y="356"/>
                  </a:lnTo>
                  <a:lnTo>
                    <a:pt x="256" y="356"/>
                  </a:lnTo>
                  <a:lnTo>
                    <a:pt x="252" y="356"/>
                  </a:lnTo>
                  <a:lnTo>
                    <a:pt x="234" y="356"/>
                  </a:lnTo>
                  <a:lnTo>
                    <a:pt x="232" y="354"/>
                  </a:lnTo>
                  <a:lnTo>
                    <a:pt x="216" y="354"/>
                  </a:lnTo>
                  <a:lnTo>
                    <a:pt x="214" y="354"/>
                  </a:lnTo>
                  <a:lnTo>
                    <a:pt x="212" y="354"/>
                  </a:lnTo>
                  <a:lnTo>
                    <a:pt x="210" y="352"/>
                  </a:lnTo>
                  <a:lnTo>
                    <a:pt x="208" y="352"/>
                  </a:lnTo>
                  <a:lnTo>
                    <a:pt x="204" y="352"/>
                  </a:lnTo>
                  <a:lnTo>
                    <a:pt x="202" y="350"/>
                  </a:lnTo>
                  <a:lnTo>
                    <a:pt x="202" y="348"/>
                  </a:lnTo>
                  <a:lnTo>
                    <a:pt x="200" y="348"/>
                  </a:lnTo>
                  <a:lnTo>
                    <a:pt x="198" y="348"/>
                  </a:lnTo>
                  <a:lnTo>
                    <a:pt x="196" y="348"/>
                  </a:lnTo>
                  <a:lnTo>
                    <a:pt x="194" y="348"/>
                  </a:lnTo>
                  <a:lnTo>
                    <a:pt x="194" y="350"/>
                  </a:lnTo>
                  <a:lnTo>
                    <a:pt x="192" y="352"/>
                  </a:lnTo>
                  <a:lnTo>
                    <a:pt x="192" y="358"/>
                  </a:lnTo>
                  <a:lnTo>
                    <a:pt x="192" y="362"/>
                  </a:lnTo>
                  <a:lnTo>
                    <a:pt x="192" y="364"/>
                  </a:lnTo>
                  <a:lnTo>
                    <a:pt x="194" y="368"/>
                  </a:lnTo>
                  <a:lnTo>
                    <a:pt x="192" y="368"/>
                  </a:lnTo>
                  <a:lnTo>
                    <a:pt x="192" y="370"/>
                  </a:lnTo>
                  <a:lnTo>
                    <a:pt x="190" y="372"/>
                  </a:lnTo>
                  <a:lnTo>
                    <a:pt x="188" y="374"/>
                  </a:lnTo>
                  <a:lnTo>
                    <a:pt x="186" y="376"/>
                  </a:lnTo>
                  <a:lnTo>
                    <a:pt x="186" y="374"/>
                  </a:lnTo>
                  <a:lnTo>
                    <a:pt x="184" y="374"/>
                  </a:lnTo>
                  <a:lnTo>
                    <a:pt x="184" y="372"/>
                  </a:lnTo>
                  <a:lnTo>
                    <a:pt x="184" y="370"/>
                  </a:lnTo>
                  <a:lnTo>
                    <a:pt x="184" y="368"/>
                  </a:lnTo>
                  <a:lnTo>
                    <a:pt x="182" y="366"/>
                  </a:lnTo>
                  <a:lnTo>
                    <a:pt x="182" y="364"/>
                  </a:lnTo>
                  <a:lnTo>
                    <a:pt x="180" y="364"/>
                  </a:lnTo>
                  <a:lnTo>
                    <a:pt x="180" y="362"/>
                  </a:lnTo>
                  <a:lnTo>
                    <a:pt x="180" y="360"/>
                  </a:lnTo>
                  <a:lnTo>
                    <a:pt x="178" y="360"/>
                  </a:lnTo>
                  <a:lnTo>
                    <a:pt x="176" y="358"/>
                  </a:lnTo>
                  <a:lnTo>
                    <a:pt x="176" y="360"/>
                  </a:lnTo>
                  <a:lnTo>
                    <a:pt x="174" y="358"/>
                  </a:lnTo>
                  <a:lnTo>
                    <a:pt x="174" y="356"/>
                  </a:lnTo>
                  <a:lnTo>
                    <a:pt x="174" y="354"/>
                  </a:lnTo>
                  <a:lnTo>
                    <a:pt x="174" y="352"/>
                  </a:lnTo>
                  <a:lnTo>
                    <a:pt x="174" y="350"/>
                  </a:lnTo>
                  <a:lnTo>
                    <a:pt x="170" y="346"/>
                  </a:lnTo>
                  <a:lnTo>
                    <a:pt x="168" y="344"/>
                  </a:lnTo>
                  <a:lnTo>
                    <a:pt x="164" y="340"/>
                  </a:lnTo>
                  <a:lnTo>
                    <a:pt x="162" y="340"/>
                  </a:lnTo>
                  <a:lnTo>
                    <a:pt x="162" y="338"/>
                  </a:lnTo>
                  <a:lnTo>
                    <a:pt x="162" y="336"/>
                  </a:lnTo>
                  <a:lnTo>
                    <a:pt x="160" y="336"/>
                  </a:lnTo>
                  <a:lnTo>
                    <a:pt x="160" y="334"/>
                  </a:lnTo>
                  <a:lnTo>
                    <a:pt x="158" y="332"/>
                  </a:lnTo>
                  <a:lnTo>
                    <a:pt x="156" y="330"/>
                  </a:lnTo>
                  <a:lnTo>
                    <a:pt x="156" y="328"/>
                  </a:lnTo>
                  <a:lnTo>
                    <a:pt x="156" y="326"/>
                  </a:lnTo>
                  <a:lnTo>
                    <a:pt x="154" y="326"/>
                  </a:lnTo>
                  <a:lnTo>
                    <a:pt x="154" y="324"/>
                  </a:lnTo>
                  <a:lnTo>
                    <a:pt x="152" y="324"/>
                  </a:lnTo>
                  <a:lnTo>
                    <a:pt x="152" y="322"/>
                  </a:lnTo>
                  <a:lnTo>
                    <a:pt x="150" y="320"/>
                  </a:lnTo>
                  <a:lnTo>
                    <a:pt x="150" y="318"/>
                  </a:lnTo>
                  <a:lnTo>
                    <a:pt x="150" y="316"/>
                  </a:lnTo>
                  <a:lnTo>
                    <a:pt x="148" y="316"/>
                  </a:lnTo>
                  <a:lnTo>
                    <a:pt x="148" y="314"/>
                  </a:lnTo>
                  <a:lnTo>
                    <a:pt x="148" y="312"/>
                  </a:lnTo>
                  <a:lnTo>
                    <a:pt x="148" y="310"/>
                  </a:lnTo>
                  <a:lnTo>
                    <a:pt x="146" y="310"/>
                  </a:lnTo>
                  <a:lnTo>
                    <a:pt x="146" y="308"/>
                  </a:lnTo>
                  <a:lnTo>
                    <a:pt x="144" y="302"/>
                  </a:lnTo>
                  <a:lnTo>
                    <a:pt x="140" y="300"/>
                  </a:lnTo>
                  <a:lnTo>
                    <a:pt x="140" y="298"/>
                  </a:lnTo>
                  <a:lnTo>
                    <a:pt x="140" y="296"/>
                  </a:lnTo>
                  <a:lnTo>
                    <a:pt x="138" y="294"/>
                  </a:lnTo>
                  <a:lnTo>
                    <a:pt x="136" y="294"/>
                  </a:lnTo>
                  <a:lnTo>
                    <a:pt x="134" y="288"/>
                  </a:lnTo>
                  <a:lnTo>
                    <a:pt x="132" y="288"/>
                  </a:lnTo>
                  <a:lnTo>
                    <a:pt x="130" y="288"/>
                  </a:lnTo>
                  <a:lnTo>
                    <a:pt x="128" y="288"/>
                  </a:lnTo>
                  <a:lnTo>
                    <a:pt x="126" y="286"/>
                  </a:lnTo>
                  <a:lnTo>
                    <a:pt x="124" y="284"/>
                  </a:lnTo>
                  <a:lnTo>
                    <a:pt x="122" y="284"/>
                  </a:lnTo>
                  <a:lnTo>
                    <a:pt x="120" y="284"/>
                  </a:lnTo>
                  <a:lnTo>
                    <a:pt x="118" y="282"/>
                  </a:lnTo>
                  <a:lnTo>
                    <a:pt x="114" y="280"/>
                  </a:lnTo>
                  <a:lnTo>
                    <a:pt x="114" y="278"/>
                  </a:lnTo>
                  <a:lnTo>
                    <a:pt x="114" y="276"/>
                  </a:lnTo>
                  <a:lnTo>
                    <a:pt x="112" y="272"/>
                  </a:lnTo>
                  <a:lnTo>
                    <a:pt x="110" y="272"/>
                  </a:lnTo>
                  <a:lnTo>
                    <a:pt x="110" y="270"/>
                  </a:lnTo>
                  <a:lnTo>
                    <a:pt x="112" y="270"/>
                  </a:lnTo>
                  <a:lnTo>
                    <a:pt x="110" y="270"/>
                  </a:lnTo>
                  <a:lnTo>
                    <a:pt x="108" y="268"/>
                  </a:lnTo>
                  <a:lnTo>
                    <a:pt x="108" y="266"/>
                  </a:lnTo>
                  <a:lnTo>
                    <a:pt x="104" y="264"/>
                  </a:lnTo>
                  <a:lnTo>
                    <a:pt x="104" y="262"/>
                  </a:lnTo>
                  <a:lnTo>
                    <a:pt x="104" y="258"/>
                  </a:lnTo>
                  <a:lnTo>
                    <a:pt x="104" y="256"/>
                  </a:lnTo>
                  <a:lnTo>
                    <a:pt x="104" y="254"/>
                  </a:lnTo>
                  <a:lnTo>
                    <a:pt x="104" y="252"/>
                  </a:lnTo>
                  <a:lnTo>
                    <a:pt x="102" y="250"/>
                  </a:lnTo>
                  <a:lnTo>
                    <a:pt x="102" y="248"/>
                  </a:lnTo>
                  <a:lnTo>
                    <a:pt x="100" y="246"/>
                  </a:lnTo>
                  <a:lnTo>
                    <a:pt x="100" y="244"/>
                  </a:lnTo>
                  <a:lnTo>
                    <a:pt x="100" y="240"/>
                  </a:lnTo>
                  <a:lnTo>
                    <a:pt x="100" y="238"/>
                  </a:lnTo>
                  <a:lnTo>
                    <a:pt x="102" y="234"/>
                  </a:lnTo>
                  <a:lnTo>
                    <a:pt x="100" y="228"/>
                  </a:lnTo>
                  <a:lnTo>
                    <a:pt x="98" y="224"/>
                  </a:lnTo>
                  <a:lnTo>
                    <a:pt x="96" y="222"/>
                  </a:lnTo>
                  <a:lnTo>
                    <a:pt x="96" y="220"/>
                  </a:lnTo>
                  <a:lnTo>
                    <a:pt x="96" y="222"/>
                  </a:lnTo>
                  <a:lnTo>
                    <a:pt x="98" y="222"/>
                  </a:lnTo>
                  <a:lnTo>
                    <a:pt x="98" y="220"/>
                  </a:lnTo>
                  <a:lnTo>
                    <a:pt x="96" y="220"/>
                  </a:lnTo>
                  <a:lnTo>
                    <a:pt x="96" y="218"/>
                  </a:lnTo>
                  <a:lnTo>
                    <a:pt x="92" y="214"/>
                  </a:lnTo>
                  <a:lnTo>
                    <a:pt x="92" y="212"/>
                  </a:lnTo>
                  <a:lnTo>
                    <a:pt x="92" y="210"/>
                  </a:lnTo>
                  <a:lnTo>
                    <a:pt x="90" y="208"/>
                  </a:lnTo>
                  <a:lnTo>
                    <a:pt x="90" y="206"/>
                  </a:lnTo>
                  <a:lnTo>
                    <a:pt x="88" y="206"/>
                  </a:lnTo>
                  <a:lnTo>
                    <a:pt x="86" y="202"/>
                  </a:lnTo>
                  <a:lnTo>
                    <a:pt x="86" y="200"/>
                  </a:lnTo>
                  <a:lnTo>
                    <a:pt x="86" y="198"/>
                  </a:lnTo>
                  <a:lnTo>
                    <a:pt x="80" y="194"/>
                  </a:lnTo>
                  <a:lnTo>
                    <a:pt x="78" y="192"/>
                  </a:lnTo>
                  <a:lnTo>
                    <a:pt x="76" y="192"/>
                  </a:lnTo>
                  <a:lnTo>
                    <a:pt x="72" y="192"/>
                  </a:lnTo>
                  <a:lnTo>
                    <a:pt x="70" y="190"/>
                  </a:lnTo>
                  <a:lnTo>
                    <a:pt x="68" y="188"/>
                  </a:lnTo>
                  <a:lnTo>
                    <a:pt x="66" y="188"/>
                  </a:lnTo>
                  <a:lnTo>
                    <a:pt x="66" y="190"/>
                  </a:lnTo>
                  <a:lnTo>
                    <a:pt x="68" y="190"/>
                  </a:lnTo>
                  <a:lnTo>
                    <a:pt x="66" y="190"/>
                  </a:lnTo>
                  <a:lnTo>
                    <a:pt x="66" y="188"/>
                  </a:lnTo>
                  <a:lnTo>
                    <a:pt x="64" y="186"/>
                  </a:lnTo>
                  <a:lnTo>
                    <a:pt x="66" y="186"/>
                  </a:lnTo>
                  <a:lnTo>
                    <a:pt x="64" y="184"/>
                  </a:lnTo>
                  <a:lnTo>
                    <a:pt x="64" y="182"/>
                  </a:lnTo>
                  <a:lnTo>
                    <a:pt x="62" y="180"/>
                  </a:lnTo>
                  <a:lnTo>
                    <a:pt x="60" y="178"/>
                  </a:lnTo>
                  <a:lnTo>
                    <a:pt x="58" y="176"/>
                  </a:lnTo>
                  <a:lnTo>
                    <a:pt x="58" y="174"/>
                  </a:lnTo>
                  <a:lnTo>
                    <a:pt x="58" y="176"/>
                  </a:lnTo>
                  <a:lnTo>
                    <a:pt x="60" y="176"/>
                  </a:lnTo>
                  <a:lnTo>
                    <a:pt x="60" y="174"/>
                  </a:lnTo>
                  <a:lnTo>
                    <a:pt x="60" y="172"/>
                  </a:lnTo>
                  <a:lnTo>
                    <a:pt x="60" y="168"/>
                  </a:lnTo>
                  <a:lnTo>
                    <a:pt x="60" y="166"/>
                  </a:lnTo>
                  <a:lnTo>
                    <a:pt x="58" y="166"/>
                  </a:lnTo>
                  <a:lnTo>
                    <a:pt x="56" y="164"/>
                  </a:lnTo>
                  <a:lnTo>
                    <a:pt x="56" y="162"/>
                  </a:lnTo>
                  <a:lnTo>
                    <a:pt x="56" y="160"/>
                  </a:lnTo>
                  <a:lnTo>
                    <a:pt x="52" y="156"/>
                  </a:lnTo>
                  <a:lnTo>
                    <a:pt x="50" y="152"/>
                  </a:lnTo>
                  <a:lnTo>
                    <a:pt x="48" y="152"/>
                  </a:lnTo>
                  <a:lnTo>
                    <a:pt x="50" y="154"/>
                  </a:lnTo>
                  <a:lnTo>
                    <a:pt x="48" y="154"/>
                  </a:lnTo>
                  <a:lnTo>
                    <a:pt x="48" y="152"/>
                  </a:lnTo>
                  <a:lnTo>
                    <a:pt x="46" y="152"/>
                  </a:lnTo>
                  <a:lnTo>
                    <a:pt x="46" y="150"/>
                  </a:lnTo>
                  <a:lnTo>
                    <a:pt x="46" y="148"/>
                  </a:lnTo>
                  <a:lnTo>
                    <a:pt x="46" y="146"/>
                  </a:lnTo>
                  <a:lnTo>
                    <a:pt x="44" y="144"/>
                  </a:lnTo>
                  <a:lnTo>
                    <a:pt x="42" y="144"/>
                  </a:lnTo>
                  <a:lnTo>
                    <a:pt x="38" y="136"/>
                  </a:lnTo>
                  <a:lnTo>
                    <a:pt x="34" y="132"/>
                  </a:lnTo>
                  <a:lnTo>
                    <a:pt x="34" y="130"/>
                  </a:lnTo>
                  <a:lnTo>
                    <a:pt x="32" y="130"/>
                  </a:lnTo>
                  <a:lnTo>
                    <a:pt x="32" y="128"/>
                  </a:lnTo>
                  <a:lnTo>
                    <a:pt x="30" y="126"/>
                  </a:lnTo>
                  <a:lnTo>
                    <a:pt x="28" y="124"/>
                  </a:lnTo>
                  <a:lnTo>
                    <a:pt x="26" y="122"/>
                  </a:lnTo>
                  <a:lnTo>
                    <a:pt x="26" y="120"/>
                  </a:lnTo>
                  <a:lnTo>
                    <a:pt x="26" y="118"/>
                  </a:lnTo>
                  <a:lnTo>
                    <a:pt x="24" y="116"/>
                  </a:lnTo>
                  <a:lnTo>
                    <a:pt x="22" y="116"/>
                  </a:lnTo>
                  <a:lnTo>
                    <a:pt x="22" y="114"/>
                  </a:lnTo>
                  <a:lnTo>
                    <a:pt x="20" y="114"/>
                  </a:lnTo>
                  <a:lnTo>
                    <a:pt x="20" y="112"/>
                  </a:lnTo>
                  <a:lnTo>
                    <a:pt x="18" y="112"/>
                  </a:lnTo>
                  <a:lnTo>
                    <a:pt x="18" y="110"/>
                  </a:lnTo>
                  <a:lnTo>
                    <a:pt x="18" y="108"/>
                  </a:lnTo>
                  <a:lnTo>
                    <a:pt x="18" y="104"/>
                  </a:lnTo>
                  <a:lnTo>
                    <a:pt x="16" y="102"/>
                  </a:lnTo>
                  <a:lnTo>
                    <a:pt x="14" y="102"/>
                  </a:lnTo>
                  <a:lnTo>
                    <a:pt x="14" y="100"/>
                  </a:lnTo>
                  <a:lnTo>
                    <a:pt x="12" y="100"/>
                  </a:lnTo>
                  <a:lnTo>
                    <a:pt x="12" y="98"/>
                  </a:lnTo>
                  <a:lnTo>
                    <a:pt x="10" y="96"/>
                  </a:lnTo>
                  <a:lnTo>
                    <a:pt x="8" y="96"/>
                  </a:lnTo>
                  <a:lnTo>
                    <a:pt x="8" y="98"/>
                  </a:lnTo>
                  <a:lnTo>
                    <a:pt x="6" y="98"/>
                  </a:lnTo>
                  <a:lnTo>
                    <a:pt x="2" y="96"/>
                  </a:lnTo>
                  <a:lnTo>
                    <a:pt x="2" y="98"/>
                  </a:lnTo>
                  <a:lnTo>
                    <a:pt x="0" y="98"/>
                  </a:lnTo>
                  <a:lnTo>
                    <a:pt x="0" y="96"/>
                  </a:lnTo>
                  <a:lnTo>
                    <a:pt x="2" y="94"/>
                  </a:lnTo>
                  <a:lnTo>
                    <a:pt x="2" y="92"/>
                  </a:lnTo>
                  <a:lnTo>
                    <a:pt x="2" y="90"/>
                  </a:lnTo>
                  <a:lnTo>
                    <a:pt x="4" y="88"/>
                  </a:lnTo>
                  <a:lnTo>
                    <a:pt x="4" y="86"/>
                  </a:lnTo>
                  <a:lnTo>
                    <a:pt x="2" y="84"/>
                  </a:lnTo>
                  <a:lnTo>
                    <a:pt x="4" y="80"/>
                  </a:lnTo>
                  <a:lnTo>
                    <a:pt x="4" y="74"/>
                  </a:lnTo>
                  <a:lnTo>
                    <a:pt x="4" y="72"/>
                  </a:lnTo>
                  <a:lnTo>
                    <a:pt x="4" y="70"/>
                  </a:lnTo>
                  <a:lnTo>
                    <a:pt x="4" y="68"/>
                  </a:lnTo>
                  <a:lnTo>
                    <a:pt x="10" y="68"/>
                  </a:lnTo>
                  <a:lnTo>
                    <a:pt x="18" y="70"/>
                  </a:lnTo>
                  <a:lnTo>
                    <a:pt x="26" y="72"/>
                  </a:lnTo>
                  <a:lnTo>
                    <a:pt x="30" y="68"/>
                  </a:lnTo>
                  <a:lnTo>
                    <a:pt x="34" y="64"/>
                  </a:lnTo>
                  <a:lnTo>
                    <a:pt x="40" y="56"/>
                  </a:lnTo>
                  <a:lnTo>
                    <a:pt x="44" y="54"/>
                  </a:lnTo>
                  <a:lnTo>
                    <a:pt x="52" y="52"/>
                  </a:lnTo>
                  <a:lnTo>
                    <a:pt x="54" y="52"/>
                  </a:lnTo>
                  <a:lnTo>
                    <a:pt x="58" y="46"/>
                  </a:lnTo>
                  <a:lnTo>
                    <a:pt x="64" y="42"/>
                  </a:lnTo>
                  <a:lnTo>
                    <a:pt x="54" y="30"/>
                  </a:lnTo>
                  <a:lnTo>
                    <a:pt x="52" y="28"/>
                  </a:lnTo>
                  <a:lnTo>
                    <a:pt x="48" y="24"/>
                  </a:lnTo>
                  <a:lnTo>
                    <a:pt x="40" y="16"/>
                  </a:lnTo>
                  <a:lnTo>
                    <a:pt x="44" y="16"/>
                  </a:lnTo>
                  <a:lnTo>
                    <a:pt x="50" y="14"/>
                  </a:lnTo>
                  <a:lnTo>
                    <a:pt x="54" y="12"/>
                  </a:lnTo>
                  <a:lnTo>
                    <a:pt x="60" y="10"/>
                  </a:lnTo>
                  <a:lnTo>
                    <a:pt x="68" y="8"/>
                  </a:lnTo>
                  <a:lnTo>
                    <a:pt x="78" y="4"/>
                  </a:lnTo>
                  <a:lnTo>
                    <a:pt x="80" y="4"/>
                  </a:lnTo>
                  <a:lnTo>
                    <a:pt x="82" y="0"/>
                  </a:lnTo>
                  <a:lnTo>
                    <a:pt x="88" y="2"/>
                  </a:lnTo>
                  <a:lnTo>
                    <a:pt x="100" y="4"/>
                  </a:lnTo>
                  <a:lnTo>
                    <a:pt x="108" y="6"/>
                  </a:lnTo>
                  <a:lnTo>
                    <a:pt x="128" y="20"/>
                  </a:lnTo>
                  <a:lnTo>
                    <a:pt x="144" y="26"/>
                  </a:lnTo>
                  <a:lnTo>
                    <a:pt x="162" y="42"/>
                  </a:lnTo>
                  <a:lnTo>
                    <a:pt x="164" y="44"/>
                  </a:lnTo>
                  <a:lnTo>
                    <a:pt x="180" y="56"/>
                  </a:lnTo>
                  <a:lnTo>
                    <a:pt x="202" y="72"/>
                  </a:lnTo>
                  <a:lnTo>
                    <a:pt x="230" y="74"/>
                  </a:lnTo>
                  <a:lnTo>
                    <a:pt x="236" y="74"/>
                  </a:lnTo>
                  <a:lnTo>
                    <a:pt x="238" y="74"/>
                  </a:lnTo>
                  <a:lnTo>
                    <a:pt x="240" y="74"/>
                  </a:lnTo>
                  <a:lnTo>
                    <a:pt x="244" y="74"/>
                  </a:lnTo>
                  <a:lnTo>
                    <a:pt x="248" y="76"/>
                  </a:lnTo>
                  <a:lnTo>
                    <a:pt x="258" y="76"/>
                  </a:lnTo>
                  <a:lnTo>
                    <a:pt x="258" y="78"/>
                  </a:lnTo>
                  <a:lnTo>
                    <a:pt x="258" y="80"/>
                  </a:lnTo>
                  <a:lnTo>
                    <a:pt x="258" y="82"/>
                  </a:lnTo>
                  <a:lnTo>
                    <a:pt x="258" y="84"/>
                  </a:lnTo>
                  <a:lnTo>
                    <a:pt x="260" y="86"/>
                  </a:lnTo>
                  <a:lnTo>
                    <a:pt x="262" y="88"/>
                  </a:lnTo>
                  <a:lnTo>
                    <a:pt x="274" y="88"/>
                  </a:lnTo>
                  <a:lnTo>
                    <a:pt x="278" y="88"/>
                  </a:lnTo>
                  <a:lnTo>
                    <a:pt x="280" y="90"/>
                  </a:lnTo>
                  <a:lnTo>
                    <a:pt x="280" y="92"/>
                  </a:lnTo>
                  <a:lnTo>
                    <a:pt x="280" y="94"/>
                  </a:lnTo>
                  <a:lnTo>
                    <a:pt x="282" y="96"/>
                  </a:lnTo>
                  <a:lnTo>
                    <a:pt x="284" y="98"/>
                  </a:lnTo>
                  <a:lnTo>
                    <a:pt x="288" y="102"/>
                  </a:lnTo>
                  <a:lnTo>
                    <a:pt x="288" y="104"/>
                  </a:lnTo>
                  <a:lnTo>
                    <a:pt x="288" y="106"/>
                  </a:lnTo>
                  <a:lnTo>
                    <a:pt x="288" y="104"/>
                  </a:lnTo>
                  <a:lnTo>
                    <a:pt x="288" y="106"/>
                  </a:lnTo>
                  <a:lnTo>
                    <a:pt x="288" y="108"/>
                  </a:lnTo>
                  <a:lnTo>
                    <a:pt x="290" y="110"/>
                  </a:lnTo>
                  <a:lnTo>
                    <a:pt x="290" y="108"/>
                  </a:lnTo>
                  <a:lnTo>
                    <a:pt x="292" y="108"/>
                  </a:lnTo>
                  <a:lnTo>
                    <a:pt x="292" y="110"/>
                  </a:lnTo>
                  <a:lnTo>
                    <a:pt x="294" y="110"/>
                  </a:lnTo>
                  <a:lnTo>
                    <a:pt x="296" y="110"/>
                  </a:lnTo>
                  <a:lnTo>
                    <a:pt x="298" y="110"/>
                  </a:lnTo>
                  <a:lnTo>
                    <a:pt x="298" y="112"/>
                  </a:lnTo>
                  <a:lnTo>
                    <a:pt x="296" y="112"/>
                  </a:lnTo>
                  <a:lnTo>
                    <a:pt x="294" y="112"/>
                  </a:lnTo>
                  <a:lnTo>
                    <a:pt x="296" y="114"/>
                  </a:lnTo>
                  <a:lnTo>
                    <a:pt x="298" y="116"/>
                  </a:lnTo>
                  <a:lnTo>
                    <a:pt x="302" y="120"/>
                  </a:lnTo>
                  <a:lnTo>
                    <a:pt x="304" y="120"/>
                  </a:lnTo>
                  <a:lnTo>
                    <a:pt x="306" y="122"/>
                  </a:lnTo>
                  <a:lnTo>
                    <a:pt x="306" y="124"/>
                  </a:lnTo>
                  <a:lnTo>
                    <a:pt x="308" y="126"/>
                  </a:lnTo>
                  <a:lnTo>
                    <a:pt x="310" y="128"/>
                  </a:lnTo>
                  <a:lnTo>
                    <a:pt x="312" y="128"/>
                  </a:lnTo>
                  <a:lnTo>
                    <a:pt x="316" y="132"/>
                  </a:lnTo>
                  <a:lnTo>
                    <a:pt x="318" y="132"/>
                  </a:lnTo>
                  <a:lnTo>
                    <a:pt x="316" y="132"/>
                  </a:lnTo>
                  <a:lnTo>
                    <a:pt x="314" y="130"/>
                  </a:lnTo>
                  <a:lnTo>
                    <a:pt x="314" y="132"/>
                  </a:lnTo>
                  <a:lnTo>
                    <a:pt x="314" y="134"/>
                  </a:lnTo>
                  <a:lnTo>
                    <a:pt x="314" y="136"/>
                  </a:lnTo>
                  <a:lnTo>
                    <a:pt x="316" y="136"/>
                  </a:lnTo>
                  <a:lnTo>
                    <a:pt x="316" y="138"/>
                  </a:lnTo>
                  <a:lnTo>
                    <a:pt x="318" y="138"/>
                  </a:lnTo>
                  <a:lnTo>
                    <a:pt x="318" y="140"/>
                  </a:lnTo>
                  <a:lnTo>
                    <a:pt x="320" y="140"/>
                  </a:lnTo>
                  <a:lnTo>
                    <a:pt x="320" y="144"/>
                  </a:lnTo>
                  <a:lnTo>
                    <a:pt x="318" y="144"/>
                  </a:lnTo>
                  <a:lnTo>
                    <a:pt x="316" y="144"/>
                  </a:lnTo>
                  <a:lnTo>
                    <a:pt x="314" y="144"/>
                  </a:lnTo>
                  <a:lnTo>
                    <a:pt x="316" y="146"/>
                  </a:lnTo>
                  <a:lnTo>
                    <a:pt x="318" y="148"/>
                  </a:lnTo>
                  <a:lnTo>
                    <a:pt x="318" y="150"/>
                  </a:lnTo>
                  <a:lnTo>
                    <a:pt x="320" y="152"/>
                  </a:lnTo>
                  <a:lnTo>
                    <a:pt x="322" y="154"/>
                  </a:lnTo>
                  <a:lnTo>
                    <a:pt x="322" y="156"/>
                  </a:lnTo>
                  <a:lnTo>
                    <a:pt x="322" y="154"/>
                  </a:lnTo>
                  <a:lnTo>
                    <a:pt x="320" y="154"/>
                  </a:lnTo>
                  <a:lnTo>
                    <a:pt x="318" y="154"/>
                  </a:lnTo>
                  <a:lnTo>
                    <a:pt x="320" y="154"/>
                  </a:lnTo>
                  <a:lnTo>
                    <a:pt x="324" y="158"/>
                  </a:lnTo>
                  <a:lnTo>
                    <a:pt x="324" y="160"/>
                  </a:lnTo>
                  <a:lnTo>
                    <a:pt x="326" y="160"/>
                  </a:lnTo>
                  <a:lnTo>
                    <a:pt x="328" y="160"/>
                  </a:lnTo>
                  <a:lnTo>
                    <a:pt x="328" y="164"/>
                  </a:lnTo>
                  <a:lnTo>
                    <a:pt x="328" y="166"/>
                  </a:lnTo>
                  <a:lnTo>
                    <a:pt x="330" y="170"/>
                  </a:lnTo>
                  <a:lnTo>
                    <a:pt x="332" y="172"/>
                  </a:lnTo>
                  <a:lnTo>
                    <a:pt x="334" y="174"/>
                  </a:lnTo>
                  <a:lnTo>
                    <a:pt x="334" y="176"/>
                  </a:lnTo>
                  <a:lnTo>
                    <a:pt x="334" y="178"/>
                  </a:lnTo>
                  <a:lnTo>
                    <a:pt x="336" y="178"/>
                  </a:lnTo>
                  <a:lnTo>
                    <a:pt x="340" y="182"/>
                  </a:lnTo>
                  <a:lnTo>
                    <a:pt x="342" y="182"/>
                  </a:lnTo>
                  <a:lnTo>
                    <a:pt x="344" y="182"/>
                  </a:lnTo>
                  <a:lnTo>
                    <a:pt x="344" y="180"/>
                  </a:lnTo>
                  <a:lnTo>
                    <a:pt x="346" y="180"/>
                  </a:lnTo>
                  <a:lnTo>
                    <a:pt x="346" y="182"/>
                  </a:lnTo>
                  <a:lnTo>
                    <a:pt x="346" y="184"/>
                  </a:lnTo>
                  <a:lnTo>
                    <a:pt x="346" y="182"/>
                  </a:lnTo>
                  <a:lnTo>
                    <a:pt x="348" y="182"/>
                  </a:lnTo>
                  <a:lnTo>
                    <a:pt x="348" y="180"/>
                  </a:lnTo>
                  <a:lnTo>
                    <a:pt x="350" y="180"/>
                  </a:lnTo>
                  <a:lnTo>
                    <a:pt x="350" y="182"/>
                  </a:lnTo>
                  <a:lnTo>
                    <a:pt x="348" y="184"/>
                  </a:lnTo>
                  <a:lnTo>
                    <a:pt x="348" y="186"/>
                  </a:lnTo>
                  <a:lnTo>
                    <a:pt x="346" y="186"/>
                  </a:lnTo>
                  <a:lnTo>
                    <a:pt x="346" y="188"/>
                  </a:lnTo>
                  <a:lnTo>
                    <a:pt x="348" y="188"/>
                  </a:lnTo>
                  <a:lnTo>
                    <a:pt x="350" y="188"/>
                  </a:lnTo>
                  <a:lnTo>
                    <a:pt x="352" y="188"/>
                  </a:lnTo>
                  <a:lnTo>
                    <a:pt x="352" y="190"/>
                  </a:lnTo>
                  <a:lnTo>
                    <a:pt x="354" y="190"/>
                  </a:lnTo>
                  <a:lnTo>
                    <a:pt x="354" y="192"/>
                  </a:lnTo>
                  <a:lnTo>
                    <a:pt x="376" y="220"/>
                  </a:lnTo>
                  <a:lnTo>
                    <a:pt x="428" y="228"/>
                  </a:lnTo>
                  <a:lnTo>
                    <a:pt x="430" y="226"/>
                  </a:lnTo>
                  <a:lnTo>
                    <a:pt x="440" y="240"/>
                  </a:lnTo>
                  <a:lnTo>
                    <a:pt x="438" y="258"/>
                  </a:lnTo>
                  <a:lnTo>
                    <a:pt x="430" y="288"/>
                  </a:lnTo>
                  <a:lnTo>
                    <a:pt x="370" y="312"/>
                  </a:lnTo>
                  <a:close/>
                </a:path>
              </a:pathLst>
            </a:custGeom>
            <a:solidFill>
              <a:schemeClr val="tx2"/>
            </a:solidFill>
            <a:ln w="3175">
              <a:solidFill>
                <a:schemeClr val="bg1"/>
              </a:solidFill>
              <a:prstDash val="sysDot"/>
              <a:round/>
              <a:headEnd/>
              <a:tailEnd/>
            </a:ln>
          </p:spPr>
          <p:txBody>
            <a:bodyPr/>
            <a:lstStyle/>
            <a:p>
              <a:endParaRPr lang="de-DE" sz="2400" dirty="0">
                <a:solidFill>
                  <a:srgbClr val="000000"/>
                </a:solidFill>
              </a:endParaRPr>
            </a:p>
          </p:txBody>
        </p:sp>
        <p:sp>
          <p:nvSpPr>
            <p:cNvPr id="1362" name="Freeform 2725"/>
            <p:cNvSpPr>
              <a:spLocks/>
            </p:cNvSpPr>
            <p:nvPr/>
          </p:nvSpPr>
          <p:spPr bwMode="auto">
            <a:xfrm>
              <a:off x="4881019" y="2453284"/>
              <a:ext cx="0" cy="1639"/>
            </a:xfrm>
            <a:custGeom>
              <a:avLst/>
              <a:gdLst>
                <a:gd name="T0" fmla="*/ 2147483647 h 2"/>
                <a:gd name="T1" fmla="*/ 0 h 2"/>
                <a:gd name="T2" fmla="*/ 2147483647 h 2"/>
                <a:gd name="T3" fmla="*/ 0 60000 65536"/>
                <a:gd name="T4" fmla="*/ 0 60000 65536"/>
                <a:gd name="T5" fmla="*/ 0 60000 65536"/>
                <a:gd name="T6" fmla="*/ 0 h 2"/>
                <a:gd name="T7" fmla="*/ 2 h 2"/>
              </a:gdLst>
              <a:ahLst/>
              <a:cxnLst>
                <a:cxn ang="T3">
                  <a:pos x="0" y="T0"/>
                </a:cxn>
                <a:cxn ang="T4">
                  <a:pos x="0" y="T1"/>
                </a:cxn>
                <a:cxn ang="T5">
                  <a:pos x="0" y="T2"/>
                </a:cxn>
              </a:cxnLst>
              <a:rect l="0" t="T6" r="0" b="T7"/>
              <a:pathLst>
                <a:path h="2">
                  <a:moveTo>
                    <a:pt x="0" y="2"/>
                  </a:moveTo>
                  <a:lnTo>
                    <a:pt x="0" y="0"/>
                  </a:lnTo>
                  <a:lnTo>
                    <a:pt x="0" y="2"/>
                  </a:lnTo>
                  <a:close/>
                </a:path>
              </a:pathLst>
            </a:custGeom>
            <a:solidFill>
              <a:schemeClr val="tx2"/>
            </a:solidFill>
            <a:ln w="3175">
              <a:solidFill>
                <a:schemeClr val="bg1"/>
              </a:solidFill>
              <a:prstDash val="sysDot"/>
              <a:round/>
              <a:headEnd/>
              <a:tailEnd/>
            </a:ln>
          </p:spPr>
          <p:txBody>
            <a:bodyPr/>
            <a:lstStyle/>
            <a:p>
              <a:endParaRPr lang="de-DE" sz="2400" dirty="0">
                <a:solidFill>
                  <a:srgbClr val="000000"/>
                </a:solidFill>
              </a:endParaRPr>
            </a:p>
          </p:txBody>
        </p:sp>
        <p:sp>
          <p:nvSpPr>
            <p:cNvPr id="1363" name="Freeform 2726"/>
            <p:cNvSpPr>
              <a:spLocks/>
            </p:cNvSpPr>
            <p:nvPr/>
          </p:nvSpPr>
          <p:spPr bwMode="auto">
            <a:xfrm>
              <a:off x="5156173" y="2446729"/>
              <a:ext cx="2822" cy="1639"/>
            </a:xfrm>
            <a:custGeom>
              <a:avLst/>
              <a:gdLst>
                <a:gd name="T0" fmla="*/ 0 w 4"/>
                <a:gd name="T1" fmla="*/ 2147483647 h 2"/>
                <a:gd name="T2" fmla="*/ 2147483647 w 4"/>
                <a:gd name="T3" fmla="*/ 0 h 2"/>
                <a:gd name="T4" fmla="*/ 2147483647 w 4"/>
                <a:gd name="T5" fmla="*/ 2147483647 h 2"/>
                <a:gd name="T6" fmla="*/ 2147483647 w 4"/>
                <a:gd name="T7" fmla="*/ 2147483647 h 2"/>
                <a:gd name="T8" fmla="*/ 0 w 4"/>
                <a:gd name="T9" fmla="*/ 2147483647 h 2"/>
                <a:gd name="T10" fmla="*/ 0 60000 65536"/>
                <a:gd name="T11" fmla="*/ 0 60000 65536"/>
                <a:gd name="T12" fmla="*/ 0 60000 65536"/>
                <a:gd name="T13" fmla="*/ 0 60000 65536"/>
                <a:gd name="T14" fmla="*/ 0 60000 65536"/>
                <a:gd name="T15" fmla="*/ 0 w 4"/>
                <a:gd name="T16" fmla="*/ 0 h 2"/>
                <a:gd name="T17" fmla="*/ 4 w 4"/>
                <a:gd name="T18" fmla="*/ 2 h 2"/>
              </a:gdLst>
              <a:ahLst/>
              <a:cxnLst>
                <a:cxn ang="T10">
                  <a:pos x="T0" y="T1"/>
                </a:cxn>
                <a:cxn ang="T11">
                  <a:pos x="T2" y="T3"/>
                </a:cxn>
                <a:cxn ang="T12">
                  <a:pos x="T4" y="T5"/>
                </a:cxn>
                <a:cxn ang="T13">
                  <a:pos x="T6" y="T7"/>
                </a:cxn>
                <a:cxn ang="T14">
                  <a:pos x="T8" y="T9"/>
                </a:cxn>
              </a:cxnLst>
              <a:rect l="T15" t="T16" r="T17" b="T18"/>
              <a:pathLst>
                <a:path w="4" h="2">
                  <a:moveTo>
                    <a:pt x="0" y="2"/>
                  </a:moveTo>
                  <a:lnTo>
                    <a:pt x="2" y="0"/>
                  </a:lnTo>
                  <a:lnTo>
                    <a:pt x="4" y="2"/>
                  </a:lnTo>
                  <a:lnTo>
                    <a:pt x="2" y="2"/>
                  </a:lnTo>
                  <a:lnTo>
                    <a:pt x="0" y="2"/>
                  </a:lnTo>
                  <a:close/>
                </a:path>
              </a:pathLst>
            </a:custGeom>
            <a:solidFill>
              <a:schemeClr val="tx2"/>
            </a:solidFill>
            <a:ln w="3175">
              <a:solidFill>
                <a:schemeClr val="bg1"/>
              </a:solidFill>
              <a:prstDash val="sysDot"/>
              <a:round/>
              <a:headEnd/>
              <a:tailEnd/>
            </a:ln>
          </p:spPr>
          <p:txBody>
            <a:bodyPr/>
            <a:lstStyle/>
            <a:p>
              <a:endParaRPr lang="de-DE" sz="2400" dirty="0">
                <a:solidFill>
                  <a:srgbClr val="000000"/>
                </a:solidFill>
              </a:endParaRPr>
            </a:p>
          </p:txBody>
        </p:sp>
        <p:sp>
          <p:nvSpPr>
            <p:cNvPr id="1364" name="Freeform 2727"/>
            <p:cNvSpPr>
              <a:spLocks/>
            </p:cNvSpPr>
            <p:nvPr/>
          </p:nvSpPr>
          <p:spPr bwMode="auto">
            <a:xfrm>
              <a:off x="4926173" y="2202586"/>
              <a:ext cx="203191" cy="203180"/>
            </a:xfrm>
            <a:custGeom>
              <a:avLst/>
              <a:gdLst>
                <a:gd name="T0" fmla="*/ 2147483647 w 206"/>
                <a:gd name="T1" fmla="*/ 2147483647 h 196"/>
                <a:gd name="T2" fmla="*/ 2147483647 w 206"/>
                <a:gd name="T3" fmla="*/ 2147483647 h 196"/>
                <a:gd name="T4" fmla="*/ 2147483647 w 206"/>
                <a:gd name="T5" fmla="*/ 2147483647 h 196"/>
                <a:gd name="T6" fmla="*/ 2147483647 w 206"/>
                <a:gd name="T7" fmla="*/ 2147483647 h 196"/>
                <a:gd name="T8" fmla="*/ 2147483647 w 206"/>
                <a:gd name="T9" fmla="*/ 2147483647 h 196"/>
                <a:gd name="T10" fmla="*/ 2147483647 w 206"/>
                <a:gd name="T11" fmla="*/ 2147483647 h 196"/>
                <a:gd name="T12" fmla="*/ 2147483647 w 206"/>
                <a:gd name="T13" fmla="*/ 2147483647 h 196"/>
                <a:gd name="T14" fmla="*/ 2147483647 w 206"/>
                <a:gd name="T15" fmla="*/ 2147483647 h 196"/>
                <a:gd name="T16" fmla="*/ 2147483647 w 206"/>
                <a:gd name="T17" fmla="*/ 2147483647 h 196"/>
                <a:gd name="T18" fmla="*/ 2147483647 w 206"/>
                <a:gd name="T19" fmla="*/ 2147483647 h 196"/>
                <a:gd name="T20" fmla="*/ 2147483647 w 206"/>
                <a:gd name="T21" fmla="*/ 2147483647 h 196"/>
                <a:gd name="T22" fmla="*/ 2147483647 w 206"/>
                <a:gd name="T23" fmla="*/ 2147483647 h 196"/>
                <a:gd name="T24" fmla="*/ 2147483647 w 206"/>
                <a:gd name="T25" fmla="*/ 2147483647 h 196"/>
                <a:gd name="T26" fmla="*/ 2147483647 w 206"/>
                <a:gd name="T27" fmla="*/ 2147483647 h 196"/>
                <a:gd name="T28" fmla="*/ 2147483647 w 206"/>
                <a:gd name="T29" fmla="*/ 2147483647 h 196"/>
                <a:gd name="T30" fmla="*/ 2147483647 w 206"/>
                <a:gd name="T31" fmla="*/ 2147483647 h 196"/>
                <a:gd name="T32" fmla="*/ 2147483647 w 206"/>
                <a:gd name="T33" fmla="*/ 2147483647 h 196"/>
                <a:gd name="T34" fmla="*/ 2147483647 w 206"/>
                <a:gd name="T35" fmla="*/ 2147483647 h 196"/>
                <a:gd name="T36" fmla="*/ 2147483647 w 206"/>
                <a:gd name="T37" fmla="*/ 2147483647 h 196"/>
                <a:gd name="T38" fmla="*/ 2147483647 w 206"/>
                <a:gd name="T39" fmla="*/ 2147483647 h 196"/>
                <a:gd name="T40" fmla="*/ 2147483647 w 206"/>
                <a:gd name="T41" fmla="*/ 2147483647 h 196"/>
                <a:gd name="T42" fmla="*/ 2147483647 w 206"/>
                <a:gd name="T43" fmla="*/ 2147483647 h 196"/>
                <a:gd name="T44" fmla="*/ 2147483647 w 206"/>
                <a:gd name="T45" fmla="*/ 2147483647 h 196"/>
                <a:gd name="T46" fmla="*/ 2147483647 w 206"/>
                <a:gd name="T47" fmla="*/ 2147483647 h 196"/>
                <a:gd name="T48" fmla="*/ 2147483647 w 206"/>
                <a:gd name="T49" fmla="*/ 2147483647 h 196"/>
                <a:gd name="T50" fmla="*/ 2147483647 w 206"/>
                <a:gd name="T51" fmla="*/ 2147483647 h 196"/>
                <a:gd name="T52" fmla="*/ 2147483647 w 206"/>
                <a:gd name="T53" fmla="*/ 2147483647 h 196"/>
                <a:gd name="T54" fmla="*/ 2147483647 w 206"/>
                <a:gd name="T55" fmla="*/ 2147483647 h 196"/>
                <a:gd name="T56" fmla="*/ 2147483647 w 206"/>
                <a:gd name="T57" fmla="*/ 2147483647 h 196"/>
                <a:gd name="T58" fmla="*/ 2147483647 w 206"/>
                <a:gd name="T59" fmla="*/ 2147483647 h 196"/>
                <a:gd name="T60" fmla="*/ 2147483647 w 206"/>
                <a:gd name="T61" fmla="*/ 2147483647 h 196"/>
                <a:gd name="T62" fmla="*/ 2147483647 w 206"/>
                <a:gd name="T63" fmla="*/ 2147483647 h 196"/>
                <a:gd name="T64" fmla="*/ 2147483647 w 206"/>
                <a:gd name="T65" fmla="*/ 2147483647 h 196"/>
                <a:gd name="T66" fmla="*/ 2147483647 w 206"/>
                <a:gd name="T67" fmla="*/ 2147483647 h 196"/>
                <a:gd name="T68" fmla="*/ 2147483647 w 206"/>
                <a:gd name="T69" fmla="*/ 2147483647 h 196"/>
                <a:gd name="T70" fmla="*/ 2147483647 w 206"/>
                <a:gd name="T71" fmla="*/ 2147483647 h 196"/>
                <a:gd name="T72" fmla="*/ 2147483647 w 206"/>
                <a:gd name="T73" fmla="*/ 2147483647 h 196"/>
                <a:gd name="T74" fmla="*/ 2147483647 w 206"/>
                <a:gd name="T75" fmla="*/ 2147483647 h 196"/>
                <a:gd name="T76" fmla="*/ 2147483647 w 206"/>
                <a:gd name="T77" fmla="*/ 2147483647 h 196"/>
                <a:gd name="T78" fmla="*/ 2147483647 w 206"/>
                <a:gd name="T79" fmla="*/ 2147483647 h 196"/>
                <a:gd name="T80" fmla="*/ 2147483647 w 206"/>
                <a:gd name="T81" fmla="*/ 2147483647 h 196"/>
                <a:gd name="T82" fmla="*/ 2147483647 w 206"/>
                <a:gd name="T83" fmla="*/ 2147483647 h 196"/>
                <a:gd name="T84" fmla="*/ 2147483647 w 206"/>
                <a:gd name="T85" fmla="*/ 2147483647 h 196"/>
                <a:gd name="T86" fmla="*/ 2147483647 w 206"/>
                <a:gd name="T87" fmla="*/ 2147483647 h 196"/>
                <a:gd name="T88" fmla="*/ 2147483647 w 206"/>
                <a:gd name="T89" fmla="*/ 2147483647 h 196"/>
                <a:gd name="T90" fmla="*/ 2147483647 w 206"/>
                <a:gd name="T91" fmla="*/ 2147483647 h 196"/>
                <a:gd name="T92" fmla="*/ 2147483647 w 206"/>
                <a:gd name="T93" fmla="*/ 2147483647 h 196"/>
                <a:gd name="T94" fmla="*/ 2147483647 w 206"/>
                <a:gd name="T95" fmla="*/ 2147483647 h 196"/>
                <a:gd name="T96" fmla="*/ 2147483647 w 206"/>
                <a:gd name="T97" fmla="*/ 2147483647 h 196"/>
                <a:gd name="T98" fmla="*/ 2147483647 w 206"/>
                <a:gd name="T99" fmla="*/ 2147483647 h 196"/>
                <a:gd name="T100" fmla="*/ 2147483647 w 206"/>
                <a:gd name="T101" fmla="*/ 2147483647 h 196"/>
                <a:gd name="T102" fmla="*/ 2147483647 w 206"/>
                <a:gd name="T103" fmla="*/ 2147483647 h 196"/>
                <a:gd name="T104" fmla="*/ 2147483647 w 206"/>
                <a:gd name="T105" fmla="*/ 2147483647 h 196"/>
                <a:gd name="T106" fmla="*/ 2147483647 w 206"/>
                <a:gd name="T107" fmla="*/ 2147483647 h 196"/>
                <a:gd name="T108" fmla="*/ 2147483647 w 206"/>
                <a:gd name="T109" fmla="*/ 2147483647 h 196"/>
                <a:gd name="T110" fmla="*/ 2147483647 w 206"/>
                <a:gd name="T111" fmla="*/ 2147483647 h 196"/>
                <a:gd name="T112" fmla="*/ 2147483647 w 206"/>
                <a:gd name="T113" fmla="*/ 2147483647 h 196"/>
                <a:gd name="T114" fmla="*/ 2147483647 w 206"/>
                <a:gd name="T115" fmla="*/ 2147483647 h 196"/>
                <a:gd name="T116" fmla="*/ 2147483647 w 206"/>
                <a:gd name="T117" fmla="*/ 2147483647 h 196"/>
                <a:gd name="T118" fmla="*/ 2147483647 w 206"/>
                <a:gd name="T119" fmla="*/ 2147483647 h 19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w 206"/>
                <a:gd name="T181" fmla="*/ 0 h 196"/>
                <a:gd name="T182" fmla="*/ 206 w 206"/>
                <a:gd name="T183" fmla="*/ 196 h 196"/>
              </a:gdLst>
              <a:ahLst/>
              <a:cxnLst>
                <a:cxn ang="T120">
                  <a:pos x="T0" y="T1"/>
                </a:cxn>
                <a:cxn ang="T121">
                  <a:pos x="T2" y="T3"/>
                </a:cxn>
                <a:cxn ang="T122">
                  <a:pos x="T4" y="T5"/>
                </a:cxn>
                <a:cxn ang="T123">
                  <a:pos x="T6" y="T7"/>
                </a:cxn>
                <a:cxn ang="T124">
                  <a:pos x="T8" y="T9"/>
                </a:cxn>
                <a:cxn ang="T125">
                  <a:pos x="T10" y="T11"/>
                </a:cxn>
                <a:cxn ang="T126">
                  <a:pos x="T12" y="T13"/>
                </a:cxn>
                <a:cxn ang="T127">
                  <a:pos x="T14" y="T15"/>
                </a:cxn>
                <a:cxn ang="T128">
                  <a:pos x="T16" y="T17"/>
                </a:cxn>
                <a:cxn ang="T129">
                  <a:pos x="T18" y="T19"/>
                </a:cxn>
                <a:cxn ang="T130">
                  <a:pos x="T20" y="T21"/>
                </a:cxn>
                <a:cxn ang="T131">
                  <a:pos x="T22" y="T23"/>
                </a:cxn>
                <a:cxn ang="T132">
                  <a:pos x="T24" y="T25"/>
                </a:cxn>
                <a:cxn ang="T133">
                  <a:pos x="T26" y="T27"/>
                </a:cxn>
                <a:cxn ang="T134">
                  <a:pos x="T28" y="T29"/>
                </a:cxn>
                <a:cxn ang="T135">
                  <a:pos x="T30" y="T31"/>
                </a:cxn>
                <a:cxn ang="T136">
                  <a:pos x="T32" y="T33"/>
                </a:cxn>
                <a:cxn ang="T137">
                  <a:pos x="T34" y="T35"/>
                </a:cxn>
                <a:cxn ang="T138">
                  <a:pos x="T36" y="T37"/>
                </a:cxn>
                <a:cxn ang="T139">
                  <a:pos x="T38" y="T39"/>
                </a:cxn>
                <a:cxn ang="T140">
                  <a:pos x="T40" y="T41"/>
                </a:cxn>
                <a:cxn ang="T141">
                  <a:pos x="T42" y="T43"/>
                </a:cxn>
                <a:cxn ang="T142">
                  <a:pos x="T44" y="T45"/>
                </a:cxn>
                <a:cxn ang="T143">
                  <a:pos x="T46" y="T47"/>
                </a:cxn>
                <a:cxn ang="T144">
                  <a:pos x="T48" y="T49"/>
                </a:cxn>
                <a:cxn ang="T145">
                  <a:pos x="T50" y="T51"/>
                </a:cxn>
                <a:cxn ang="T146">
                  <a:pos x="T52" y="T53"/>
                </a:cxn>
                <a:cxn ang="T147">
                  <a:pos x="T54" y="T55"/>
                </a:cxn>
                <a:cxn ang="T148">
                  <a:pos x="T56" y="T57"/>
                </a:cxn>
                <a:cxn ang="T149">
                  <a:pos x="T58" y="T59"/>
                </a:cxn>
                <a:cxn ang="T150">
                  <a:pos x="T60" y="T61"/>
                </a:cxn>
                <a:cxn ang="T151">
                  <a:pos x="T62" y="T63"/>
                </a:cxn>
                <a:cxn ang="T152">
                  <a:pos x="T64" y="T65"/>
                </a:cxn>
                <a:cxn ang="T153">
                  <a:pos x="T66" y="T67"/>
                </a:cxn>
                <a:cxn ang="T154">
                  <a:pos x="T68" y="T69"/>
                </a:cxn>
                <a:cxn ang="T155">
                  <a:pos x="T70" y="T71"/>
                </a:cxn>
                <a:cxn ang="T156">
                  <a:pos x="T72" y="T73"/>
                </a:cxn>
                <a:cxn ang="T157">
                  <a:pos x="T74" y="T75"/>
                </a:cxn>
                <a:cxn ang="T158">
                  <a:pos x="T76" y="T77"/>
                </a:cxn>
                <a:cxn ang="T159">
                  <a:pos x="T78" y="T79"/>
                </a:cxn>
                <a:cxn ang="T160">
                  <a:pos x="T80" y="T81"/>
                </a:cxn>
                <a:cxn ang="T161">
                  <a:pos x="T82" y="T83"/>
                </a:cxn>
                <a:cxn ang="T162">
                  <a:pos x="T84" y="T85"/>
                </a:cxn>
                <a:cxn ang="T163">
                  <a:pos x="T86" y="T87"/>
                </a:cxn>
                <a:cxn ang="T164">
                  <a:pos x="T88" y="T89"/>
                </a:cxn>
                <a:cxn ang="T165">
                  <a:pos x="T90" y="T91"/>
                </a:cxn>
                <a:cxn ang="T166">
                  <a:pos x="T92" y="T93"/>
                </a:cxn>
                <a:cxn ang="T167">
                  <a:pos x="T94" y="T95"/>
                </a:cxn>
                <a:cxn ang="T168">
                  <a:pos x="T96" y="T97"/>
                </a:cxn>
                <a:cxn ang="T169">
                  <a:pos x="T98" y="T99"/>
                </a:cxn>
                <a:cxn ang="T170">
                  <a:pos x="T100" y="T101"/>
                </a:cxn>
                <a:cxn ang="T171">
                  <a:pos x="T102" y="T103"/>
                </a:cxn>
                <a:cxn ang="T172">
                  <a:pos x="T104" y="T105"/>
                </a:cxn>
                <a:cxn ang="T173">
                  <a:pos x="T106" y="T107"/>
                </a:cxn>
                <a:cxn ang="T174">
                  <a:pos x="T108" y="T109"/>
                </a:cxn>
                <a:cxn ang="T175">
                  <a:pos x="T110" y="T111"/>
                </a:cxn>
                <a:cxn ang="T176">
                  <a:pos x="T112" y="T113"/>
                </a:cxn>
                <a:cxn ang="T177">
                  <a:pos x="T114" y="T115"/>
                </a:cxn>
                <a:cxn ang="T178">
                  <a:pos x="T116" y="T117"/>
                </a:cxn>
                <a:cxn ang="T179">
                  <a:pos x="T118" y="T119"/>
                </a:cxn>
              </a:cxnLst>
              <a:rect l="T180" t="T181" r="T182" b="T183"/>
              <a:pathLst>
                <a:path w="206" h="196">
                  <a:moveTo>
                    <a:pt x="12" y="122"/>
                  </a:moveTo>
                  <a:lnTo>
                    <a:pt x="14" y="122"/>
                  </a:lnTo>
                  <a:lnTo>
                    <a:pt x="12" y="120"/>
                  </a:lnTo>
                  <a:lnTo>
                    <a:pt x="8" y="122"/>
                  </a:lnTo>
                  <a:lnTo>
                    <a:pt x="6" y="116"/>
                  </a:lnTo>
                  <a:lnTo>
                    <a:pt x="8" y="116"/>
                  </a:lnTo>
                  <a:lnTo>
                    <a:pt x="0" y="94"/>
                  </a:lnTo>
                  <a:lnTo>
                    <a:pt x="4" y="92"/>
                  </a:lnTo>
                  <a:lnTo>
                    <a:pt x="12" y="88"/>
                  </a:lnTo>
                  <a:lnTo>
                    <a:pt x="16" y="86"/>
                  </a:lnTo>
                  <a:lnTo>
                    <a:pt x="20" y="82"/>
                  </a:lnTo>
                  <a:lnTo>
                    <a:pt x="24" y="80"/>
                  </a:lnTo>
                  <a:lnTo>
                    <a:pt x="26" y="78"/>
                  </a:lnTo>
                  <a:lnTo>
                    <a:pt x="36" y="74"/>
                  </a:lnTo>
                  <a:lnTo>
                    <a:pt x="42" y="70"/>
                  </a:lnTo>
                  <a:lnTo>
                    <a:pt x="44" y="66"/>
                  </a:lnTo>
                  <a:lnTo>
                    <a:pt x="44" y="62"/>
                  </a:lnTo>
                  <a:lnTo>
                    <a:pt x="44" y="58"/>
                  </a:lnTo>
                  <a:lnTo>
                    <a:pt x="44" y="54"/>
                  </a:lnTo>
                  <a:lnTo>
                    <a:pt x="44" y="52"/>
                  </a:lnTo>
                  <a:lnTo>
                    <a:pt x="44" y="50"/>
                  </a:lnTo>
                  <a:lnTo>
                    <a:pt x="44" y="48"/>
                  </a:lnTo>
                  <a:lnTo>
                    <a:pt x="44" y="46"/>
                  </a:lnTo>
                  <a:lnTo>
                    <a:pt x="44" y="44"/>
                  </a:lnTo>
                  <a:lnTo>
                    <a:pt x="44" y="42"/>
                  </a:lnTo>
                  <a:lnTo>
                    <a:pt x="44" y="40"/>
                  </a:lnTo>
                  <a:lnTo>
                    <a:pt x="44" y="36"/>
                  </a:lnTo>
                  <a:lnTo>
                    <a:pt x="42" y="32"/>
                  </a:lnTo>
                  <a:lnTo>
                    <a:pt x="42" y="30"/>
                  </a:lnTo>
                  <a:lnTo>
                    <a:pt x="42" y="26"/>
                  </a:lnTo>
                  <a:lnTo>
                    <a:pt x="42" y="22"/>
                  </a:lnTo>
                  <a:lnTo>
                    <a:pt x="44" y="22"/>
                  </a:lnTo>
                  <a:lnTo>
                    <a:pt x="50" y="20"/>
                  </a:lnTo>
                  <a:lnTo>
                    <a:pt x="58" y="8"/>
                  </a:lnTo>
                  <a:lnTo>
                    <a:pt x="58" y="6"/>
                  </a:lnTo>
                  <a:lnTo>
                    <a:pt x="62" y="6"/>
                  </a:lnTo>
                  <a:lnTo>
                    <a:pt x="64" y="0"/>
                  </a:lnTo>
                  <a:lnTo>
                    <a:pt x="66" y="0"/>
                  </a:lnTo>
                  <a:lnTo>
                    <a:pt x="68" y="2"/>
                  </a:lnTo>
                  <a:lnTo>
                    <a:pt x="70" y="2"/>
                  </a:lnTo>
                  <a:lnTo>
                    <a:pt x="74" y="0"/>
                  </a:lnTo>
                  <a:lnTo>
                    <a:pt x="80" y="4"/>
                  </a:lnTo>
                  <a:lnTo>
                    <a:pt x="84" y="4"/>
                  </a:lnTo>
                  <a:lnTo>
                    <a:pt x="88" y="4"/>
                  </a:lnTo>
                  <a:lnTo>
                    <a:pt x="90" y="4"/>
                  </a:lnTo>
                  <a:lnTo>
                    <a:pt x="90" y="2"/>
                  </a:lnTo>
                  <a:lnTo>
                    <a:pt x="92" y="2"/>
                  </a:lnTo>
                  <a:lnTo>
                    <a:pt x="94" y="2"/>
                  </a:lnTo>
                  <a:lnTo>
                    <a:pt x="94" y="4"/>
                  </a:lnTo>
                  <a:lnTo>
                    <a:pt x="94" y="6"/>
                  </a:lnTo>
                  <a:lnTo>
                    <a:pt x="94" y="8"/>
                  </a:lnTo>
                  <a:lnTo>
                    <a:pt x="96" y="10"/>
                  </a:lnTo>
                  <a:lnTo>
                    <a:pt x="98" y="10"/>
                  </a:lnTo>
                  <a:lnTo>
                    <a:pt x="98" y="8"/>
                  </a:lnTo>
                  <a:lnTo>
                    <a:pt x="100" y="8"/>
                  </a:lnTo>
                  <a:lnTo>
                    <a:pt x="100" y="6"/>
                  </a:lnTo>
                  <a:lnTo>
                    <a:pt x="102" y="6"/>
                  </a:lnTo>
                  <a:lnTo>
                    <a:pt x="102" y="4"/>
                  </a:lnTo>
                  <a:lnTo>
                    <a:pt x="104" y="6"/>
                  </a:lnTo>
                  <a:lnTo>
                    <a:pt x="106" y="6"/>
                  </a:lnTo>
                  <a:lnTo>
                    <a:pt x="106" y="8"/>
                  </a:lnTo>
                  <a:lnTo>
                    <a:pt x="108" y="8"/>
                  </a:lnTo>
                  <a:lnTo>
                    <a:pt x="108" y="12"/>
                  </a:lnTo>
                  <a:lnTo>
                    <a:pt x="110" y="12"/>
                  </a:lnTo>
                  <a:lnTo>
                    <a:pt x="108" y="12"/>
                  </a:lnTo>
                  <a:lnTo>
                    <a:pt x="108" y="14"/>
                  </a:lnTo>
                  <a:lnTo>
                    <a:pt x="110" y="14"/>
                  </a:lnTo>
                  <a:lnTo>
                    <a:pt x="112" y="16"/>
                  </a:lnTo>
                  <a:lnTo>
                    <a:pt x="114" y="18"/>
                  </a:lnTo>
                  <a:lnTo>
                    <a:pt x="112" y="18"/>
                  </a:lnTo>
                  <a:lnTo>
                    <a:pt x="112" y="20"/>
                  </a:lnTo>
                  <a:lnTo>
                    <a:pt x="114" y="22"/>
                  </a:lnTo>
                  <a:lnTo>
                    <a:pt x="114" y="24"/>
                  </a:lnTo>
                  <a:lnTo>
                    <a:pt x="116" y="24"/>
                  </a:lnTo>
                  <a:lnTo>
                    <a:pt x="118" y="24"/>
                  </a:lnTo>
                  <a:lnTo>
                    <a:pt x="120" y="26"/>
                  </a:lnTo>
                  <a:lnTo>
                    <a:pt x="120" y="28"/>
                  </a:lnTo>
                  <a:lnTo>
                    <a:pt x="122" y="30"/>
                  </a:lnTo>
                  <a:lnTo>
                    <a:pt x="122" y="32"/>
                  </a:lnTo>
                  <a:lnTo>
                    <a:pt x="124" y="32"/>
                  </a:lnTo>
                  <a:lnTo>
                    <a:pt x="126" y="32"/>
                  </a:lnTo>
                  <a:lnTo>
                    <a:pt x="128" y="32"/>
                  </a:lnTo>
                  <a:lnTo>
                    <a:pt x="128" y="34"/>
                  </a:lnTo>
                  <a:lnTo>
                    <a:pt x="130" y="34"/>
                  </a:lnTo>
                  <a:lnTo>
                    <a:pt x="130" y="36"/>
                  </a:lnTo>
                  <a:lnTo>
                    <a:pt x="132" y="36"/>
                  </a:lnTo>
                  <a:lnTo>
                    <a:pt x="134" y="36"/>
                  </a:lnTo>
                  <a:lnTo>
                    <a:pt x="138" y="36"/>
                  </a:lnTo>
                  <a:lnTo>
                    <a:pt x="140" y="36"/>
                  </a:lnTo>
                  <a:lnTo>
                    <a:pt x="140" y="38"/>
                  </a:lnTo>
                  <a:lnTo>
                    <a:pt x="140" y="40"/>
                  </a:lnTo>
                  <a:lnTo>
                    <a:pt x="138" y="40"/>
                  </a:lnTo>
                  <a:lnTo>
                    <a:pt x="136" y="40"/>
                  </a:lnTo>
                  <a:lnTo>
                    <a:pt x="136" y="42"/>
                  </a:lnTo>
                  <a:lnTo>
                    <a:pt x="136" y="44"/>
                  </a:lnTo>
                  <a:lnTo>
                    <a:pt x="136" y="46"/>
                  </a:lnTo>
                  <a:lnTo>
                    <a:pt x="138" y="46"/>
                  </a:lnTo>
                  <a:lnTo>
                    <a:pt x="138" y="48"/>
                  </a:lnTo>
                  <a:lnTo>
                    <a:pt x="140" y="50"/>
                  </a:lnTo>
                  <a:lnTo>
                    <a:pt x="140" y="52"/>
                  </a:lnTo>
                  <a:lnTo>
                    <a:pt x="140" y="54"/>
                  </a:lnTo>
                  <a:lnTo>
                    <a:pt x="140" y="56"/>
                  </a:lnTo>
                  <a:lnTo>
                    <a:pt x="138" y="54"/>
                  </a:lnTo>
                  <a:lnTo>
                    <a:pt x="136" y="56"/>
                  </a:lnTo>
                  <a:lnTo>
                    <a:pt x="136" y="58"/>
                  </a:lnTo>
                  <a:lnTo>
                    <a:pt x="136" y="60"/>
                  </a:lnTo>
                  <a:lnTo>
                    <a:pt x="134" y="58"/>
                  </a:lnTo>
                  <a:lnTo>
                    <a:pt x="134" y="60"/>
                  </a:lnTo>
                  <a:lnTo>
                    <a:pt x="134" y="62"/>
                  </a:lnTo>
                  <a:lnTo>
                    <a:pt x="132" y="64"/>
                  </a:lnTo>
                  <a:lnTo>
                    <a:pt x="134" y="64"/>
                  </a:lnTo>
                  <a:lnTo>
                    <a:pt x="134" y="66"/>
                  </a:lnTo>
                  <a:lnTo>
                    <a:pt x="134" y="68"/>
                  </a:lnTo>
                  <a:lnTo>
                    <a:pt x="132" y="66"/>
                  </a:lnTo>
                  <a:lnTo>
                    <a:pt x="130" y="70"/>
                  </a:lnTo>
                  <a:lnTo>
                    <a:pt x="130" y="72"/>
                  </a:lnTo>
                  <a:lnTo>
                    <a:pt x="130" y="74"/>
                  </a:lnTo>
                  <a:lnTo>
                    <a:pt x="132" y="74"/>
                  </a:lnTo>
                  <a:lnTo>
                    <a:pt x="132" y="72"/>
                  </a:lnTo>
                  <a:lnTo>
                    <a:pt x="132" y="74"/>
                  </a:lnTo>
                  <a:lnTo>
                    <a:pt x="134" y="76"/>
                  </a:lnTo>
                  <a:lnTo>
                    <a:pt x="132" y="76"/>
                  </a:lnTo>
                  <a:lnTo>
                    <a:pt x="132" y="78"/>
                  </a:lnTo>
                  <a:lnTo>
                    <a:pt x="130" y="80"/>
                  </a:lnTo>
                  <a:lnTo>
                    <a:pt x="132" y="80"/>
                  </a:lnTo>
                  <a:lnTo>
                    <a:pt x="134" y="82"/>
                  </a:lnTo>
                  <a:lnTo>
                    <a:pt x="136" y="84"/>
                  </a:lnTo>
                  <a:lnTo>
                    <a:pt x="136" y="86"/>
                  </a:lnTo>
                  <a:lnTo>
                    <a:pt x="138" y="88"/>
                  </a:lnTo>
                  <a:lnTo>
                    <a:pt x="138" y="90"/>
                  </a:lnTo>
                  <a:lnTo>
                    <a:pt x="140" y="90"/>
                  </a:lnTo>
                  <a:lnTo>
                    <a:pt x="140" y="88"/>
                  </a:lnTo>
                  <a:lnTo>
                    <a:pt x="142" y="90"/>
                  </a:lnTo>
                  <a:lnTo>
                    <a:pt x="140" y="90"/>
                  </a:lnTo>
                  <a:lnTo>
                    <a:pt x="140" y="92"/>
                  </a:lnTo>
                  <a:lnTo>
                    <a:pt x="142" y="92"/>
                  </a:lnTo>
                  <a:lnTo>
                    <a:pt x="144" y="92"/>
                  </a:lnTo>
                  <a:lnTo>
                    <a:pt x="144" y="94"/>
                  </a:lnTo>
                  <a:lnTo>
                    <a:pt x="146" y="96"/>
                  </a:lnTo>
                  <a:lnTo>
                    <a:pt x="146" y="98"/>
                  </a:lnTo>
                  <a:lnTo>
                    <a:pt x="148" y="98"/>
                  </a:lnTo>
                  <a:lnTo>
                    <a:pt x="148" y="100"/>
                  </a:lnTo>
                  <a:lnTo>
                    <a:pt x="146" y="100"/>
                  </a:lnTo>
                  <a:lnTo>
                    <a:pt x="146" y="102"/>
                  </a:lnTo>
                  <a:lnTo>
                    <a:pt x="146" y="104"/>
                  </a:lnTo>
                  <a:lnTo>
                    <a:pt x="148" y="104"/>
                  </a:lnTo>
                  <a:lnTo>
                    <a:pt x="148" y="106"/>
                  </a:lnTo>
                  <a:lnTo>
                    <a:pt x="148" y="104"/>
                  </a:lnTo>
                  <a:lnTo>
                    <a:pt x="150" y="104"/>
                  </a:lnTo>
                  <a:lnTo>
                    <a:pt x="152" y="106"/>
                  </a:lnTo>
                  <a:lnTo>
                    <a:pt x="154" y="106"/>
                  </a:lnTo>
                  <a:lnTo>
                    <a:pt x="156" y="108"/>
                  </a:lnTo>
                  <a:lnTo>
                    <a:pt x="158" y="108"/>
                  </a:lnTo>
                  <a:lnTo>
                    <a:pt x="160" y="110"/>
                  </a:lnTo>
                  <a:lnTo>
                    <a:pt x="162" y="112"/>
                  </a:lnTo>
                  <a:lnTo>
                    <a:pt x="164" y="112"/>
                  </a:lnTo>
                  <a:lnTo>
                    <a:pt x="164" y="114"/>
                  </a:lnTo>
                  <a:lnTo>
                    <a:pt x="166" y="114"/>
                  </a:lnTo>
                  <a:lnTo>
                    <a:pt x="168" y="116"/>
                  </a:lnTo>
                  <a:lnTo>
                    <a:pt x="170" y="118"/>
                  </a:lnTo>
                  <a:lnTo>
                    <a:pt x="172" y="116"/>
                  </a:lnTo>
                  <a:lnTo>
                    <a:pt x="174" y="116"/>
                  </a:lnTo>
                  <a:lnTo>
                    <a:pt x="174" y="118"/>
                  </a:lnTo>
                  <a:lnTo>
                    <a:pt x="176" y="118"/>
                  </a:lnTo>
                  <a:lnTo>
                    <a:pt x="176" y="120"/>
                  </a:lnTo>
                  <a:lnTo>
                    <a:pt x="178" y="122"/>
                  </a:lnTo>
                  <a:lnTo>
                    <a:pt x="180" y="124"/>
                  </a:lnTo>
                  <a:lnTo>
                    <a:pt x="182" y="126"/>
                  </a:lnTo>
                  <a:lnTo>
                    <a:pt x="184" y="128"/>
                  </a:lnTo>
                  <a:lnTo>
                    <a:pt x="186" y="130"/>
                  </a:lnTo>
                  <a:lnTo>
                    <a:pt x="186" y="132"/>
                  </a:lnTo>
                  <a:lnTo>
                    <a:pt x="188" y="132"/>
                  </a:lnTo>
                  <a:lnTo>
                    <a:pt x="186" y="134"/>
                  </a:lnTo>
                  <a:lnTo>
                    <a:pt x="186" y="136"/>
                  </a:lnTo>
                  <a:lnTo>
                    <a:pt x="186" y="138"/>
                  </a:lnTo>
                  <a:lnTo>
                    <a:pt x="186" y="140"/>
                  </a:lnTo>
                  <a:lnTo>
                    <a:pt x="184" y="142"/>
                  </a:lnTo>
                  <a:lnTo>
                    <a:pt x="186" y="144"/>
                  </a:lnTo>
                  <a:lnTo>
                    <a:pt x="186" y="146"/>
                  </a:lnTo>
                  <a:lnTo>
                    <a:pt x="186" y="148"/>
                  </a:lnTo>
                  <a:lnTo>
                    <a:pt x="186" y="152"/>
                  </a:lnTo>
                  <a:lnTo>
                    <a:pt x="188" y="152"/>
                  </a:lnTo>
                  <a:lnTo>
                    <a:pt x="190" y="152"/>
                  </a:lnTo>
                  <a:lnTo>
                    <a:pt x="192" y="152"/>
                  </a:lnTo>
                  <a:lnTo>
                    <a:pt x="192" y="160"/>
                  </a:lnTo>
                  <a:lnTo>
                    <a:pt x="192" y="162"/>
                  </a:lnTo>
                  <a:lnTo>
                    <a:pt x="194" y="164"/>
                  </a:lnTo>
                  <a:lnTo>
                    <a:pt x="196" y="164"/>
                  </a:lnTo>
                  <a:lnTo>
                    <a:pt x="196" y="166"/>
                  </a:lnTo>
                  <a:lnTo>
                    <a:pt x="198" y="168"/>
                  </a:lnTo>
                  <a:lnTo>
                    <a:pt x="202" y="170"/>
                  </a:lnTo>
                  <a:lnTo>
                    <a:pt x="202" y="172"/>
                  </a:lnTo>
                  <a:lnTo>
                    <a:pt x="204" y="174"/>
                  </a:lnTo>
                  <a:lnTo>
                    <a:pt x="206" y="174"/>
                  </a:lnTo>
                  <a:lnTo>
                    <a:pt x="206" y="176"/>
                  </a:lnTo>
                  <a:lnTo>
                    <a:pt x="204" y="176"/>
                  </a:lnTo>
                  <a:lnTo>
                    <a:pt x="202" y="176"/>
                  </a:lnTo>
                  <a:lnTo>
                    <a:pt x="202" y="174"/>
                  </a:lnTo>
                  <a:lnTo>
                    <a:pt x="200" y="174"/>
                  </a:lnTo>
                  <a:lnTo>
                    <a:pt x="198" y="174"/>
                  </a:lnTo>
                  <a:lnTo>
                    <a:pt x="198" y="172"/>
                  </a:lnTo>
                  <a:lnTo>
                    <a:pt x="196" y="172"/>
                  </a:lnTo>
                  <a:lnTo>
                    <a:pt x="192" y="174"/>
                  </a:lnTo>
                  <a:lnTo>
                    <a:pt x="188" y="172"/>
                  </a:lnTo>
                  <a:lnTo>
                    <a:pt x="184" y="172"/>
                  </a:lnTo>
                  <a:lnTo>
                    <a:pt x="182" y="172"/>
                  </a:lnTo>
                  <a:lnTo>
                    <a:pt x="180" y="172"/>
                  </a:lnTo>
                  <a:lnTo>
                    <a:pt x="180" y="174"/>
                  </a:lnTo>
                  <a:lnTo>
                    <a:pt x="178" y="174"/>
                  </a:lnTo>
                  <a:lnTo>
                    <a:pt x="178" y="176"/>
                  </a:lnTo>
                  <a:lnTo>
                    <a:pt x="176" y="178"/>
                  </a:lnTo>
                  <a:lnTo>
                    <a:pt x="176" y="182"/>
                  </a:lnTo>
                  <a:lnTo>
                    <a:pt x="176" y="184"/>
                  </a:lnTo>
                  <a:lnTo>
                    <a:pt x="174" y="184"/>
                  </a:lnTo>
                  <a:lnTo>
                    <a:pt x="174" y="186"/>
                  </a:lnTo>
                  <a:lnTo>
                    <a:pt x="174" y="188"/>
                  </a:lnTo>
                  <a:lnTo>
                    <a:pt x="172" y="190"/>
                  </a:lnTo>
                  <a:lnTo>
                    <a:pt x="172" y="192"/>
                  </a:lnTo>
                  <a:lnTo>
                    <a:pt x="170" y="192"/>
                  </a:lnTo>
                  <a:lnTo>
                    <a:pt x="170" y="194"/>
                  </a:lnTo>
                  <a:lnTo>
                    <a:pt x="168" y="194"/>
                  </a:lnTo>
                  <a:lnTo>
                    <a:pt x="168" y="196"/>
                  </a:lnTo>
                  <a:lnTo>
                    <a:pt x="166" y="196"/>
                  </a:lnTo>
                  <a:lnTo>
                    <a:pt x="160" y="196"/>
                  </a:lnTo>
                  <a:lnTo>
                    <a:pt x="132" y="194"/>
                  </a:lnTo>
                  <a:lnTo>
                    <a:pt x="110" y="178"/>
                  </a:lnTo>
                  <a:lnTo>
                    <a:pt x="94" y="166"/>
                  </a:lnTo>
                  <a:lnTo>
                    <a:pt x="92" y="164"/>
                  </a:lnTo>
                  <a:lnTo>
                    <a:pt x="74" y="148"/>
                  </a:lnTo>
                  <a:lnTo>
                    <a:pt x="58" y="142"/>
                  </a:lnTo>
                  <a:lnTo>
                    <a:pt x="38" y="128"/>
                  </a:lnTo>
                  <a:lnTo>
                    <a:pt x="30" y="126"/>
                  </a:lnTo>
                  <a:lnTo>
                    <a:pt x="18" y="124"/>
                  </a:lnTo>
                  <a:lnTo>
                    <a:pt x="12" y="122"/>
                  </a:lnTo>
                  <a:close/>
                </a:path>
              </a:pathLst>
            </a:custGeom>
            <a:solidFill>
              <a:schemeClr val="tx2"/>
            </a:solidFill>
            <a:ln w="3175">
              <a:solidFill>
                <a:schemeClr val="bg1"/>
              </a:solidFill>
              <a:prstDash val="sysDot"/>
              <a:round/>
              <a:headEnd/>
              <a:tailEnd/>
            </a:ln>
          </p:spPr>
          <p:txBody>
            <a:bodyPr/>
            <a:lstStyle/>
            <a:p>
              <a:endParaRPr lang="de-DE" sz="2400" dirty="0">
                <a:solidFill>
                  <a:srgbClr val="000000"/>
                </a:solidFill>
              </a:endParaRPr>
            </a:p>
          </p:txBody>
        </p:sp>
        <p:sp>
          <p:nvSpPr>
            <p:cNvPr id="1365" name="Freeform 2728"/>
            <p:cNvSpPr>
              <a:spLocks/>
            </p:cNvSpPr>
            <p:nvPr/>
          </p:nvSpPr>
          <p:spPr bwMode="auto">
            <a:xfrm>
              <a:off x="4859853" y="2300898"/>
              <a:ext cx="80430" cy="101590"/>
            </a:xfrm>
            <a:custGeom>
              <a:avLst/>
              <a:gdLst>
                <a:gd name="T0" fmla="*/ 2147483647 w 80"/>
                <a:gd name="T1" fmla="*/ 2147483647 h 100"/>
                <a:gd name="T2" fmla="*/ 2147483647 w 80"/>
                <a:gd name="T3" fmla="*/ 2147483647 h 100"/>
                <a:gd name="T4" fmla="*/ 2147483647 w 80"/>
                <a:gd name="T5" fmla="*/ 2147483647 h 100"/>
                <a:gd name="T6" fmla="*/ 2147483647 w 80"/>
                <a:gd name="T7" fmla="*/ 2147483647 h 100"/>
                <a:gd name="T8" fmla="*/ 2147483647 w 80"/>
                <a:gd name="T9" fmla="*/ 2147483647 h 100"/>
                <a:gd name="T10" fmla="*/ 2147483647 w 80"/>
                <a:gd name="T11" fmla="*/ 2147483647 h 100"/>
                <a:gd name="T12" fmla="*/ 2147483647 w 80"/>
                <a:gd name="T13" fmla="*/ 2147483647 h 100"/>
                <a:gd name="T14" fmla="*/ 2147483647 w 80"/>
                <a:gd name="T15" fmla="*/ 2147483647 h 100"/>
                <a:gd name="T16" fmla="*/ 2147483647 w 80"/>
                <a:gd name="T17" fmla="*/ 2147483647 h 100"/>
                <a:gd name="T18" fmla="*/ 2147483647 w 80"/>
                <a:gd name="T19" fmla="*/ 2147483647 h 100"/>
                <a:gd name="T20" fmla="*/ 2147483647 w 80"/>
                <a:gd name="T21" fmla="*/ 2147483647 h 100"/>
                <a:gd name="T22" fmla="*/ 2147483647 w 80"/>
                <a:gd name="T23" fmla="*/ 2147483647 h 100"/>
                <a:gd name="T24" fmla="*/ 2147483647 w 80"/>
                <a:gd name="T25" fmla="*/ 2147483647 h 100"/>
                <a:gd name="T26" fmla="*/ 2147483647 w 80"/>
                <a:gd name="T27" fmla="*/ 2147483647 h 100"/>
                <a:gd name="T28" fmla="*/ 2147483647 w 80"/>
                <a:gd name="T29" fmla="*/ 2147483647 h 100"/>
                <a:gd name="T30" fmla="*/ 2147483647 w 80"/>
                <a:gd name="T31" fmla="*/ 2147483647 h 100"/>
                <a:gd name="T32" fmla="*/ 2147483647 w 80"/>
                <a:gd name="T33" fmla="*/ 0 h 100"/>
                <a:gd name="T34" fmla="*/ 2147483647 w 80"/>
                <a:gd name="T35" fmla="*/ 2147483647 h 100"/>
                <a:gd name="T36" fmla="*/ 2147483647 w 80"/>
                <a:gd name="T37" fmla="*/ 2147483647 h 100"/>
                <a:gd name="T38" fmla="*/ 2147483647 w 80"/>
                <a:gd name="T39" fmla="*/ 2147483647 h 100"/>
                <a:gd name="T40" fmla="*/ 2147483647 w 80"/>
                <a:gd name="T41" fmla="*/ 2147483647 h 100"/>
                <a:gd name="T42" fmla="*/ 2147483647 w 80"/>
                <a:gd name="T43" fmla="*/ 2147483647 h 100"/>
                <a:gd name="T44" fmla="*/ 2147483647 w 80"/>
                <a:gd name="T45" fmla="*/ 2147483647 h 100"/>
                <a:gd name="T46" fmla="*/ 2147483647 w 80"/>
                <a:gd name="T47" fmla="*/ 2147483647 h 100"/>
                <a:gd name="T48" fmla="*/ 2147483647 w 80"/>
                <a:gd name="T49" fmla="*/ 2147483647 h 100"/>
                <a:gd name="T50" fmla="*/ 2147483647 w 80"/>
                <a:gd name="T51" fmla="*/ 2147483647 h 100"/>
                <a:gd name="T52" fmla="*/ 2147483647 w 80"/>
                <a:gd name="T53" fmla="*/ 2147483647 h 100"/>
                <a:gd name="T54" fmla="*/ 2147483647 w 80"/>
                <a:gd name="T55" fmla="*/ 2147483647 h 100"/>
                <a:gd name="T56" fmla="*/ 2147483647 w 80"/>
                <a:gd name="T57" fmla="*/ 2147483647 h 100"/>
                <a:gd name="T58" fmla="*/ 2147483647 w 80"/>
                <a:gd name="T59" fmla="*/ 2147483647 h 100"/>
                <a:gd name="T60" fmla="*/ 2147483647 w 80"/>
                <a:gd name="T61" fmla="*/ 2147483647 h 100"/>
                <a:gd name="T62" fmla="*/ 0 w 80"/>
                <a:gd name="T63" fmla="*/ 2147483647 h 100"/>
                <a:gd name="T64" fmla="*/ 2147483647 w 80"/>
                <a:gd name="T65" fmla="*/ 2147483647 h 100"/>
                <a:gd name="T66" fmla="*/ 0 w 80"/>
                <a:gd name="T67" fmla="*/ 2147483647 h 100"/>
                <a:gd name="T68" fmla="*/ 2147483647 w 80"/>
                <a:gd name="T69" fmla="*/ 2147483647 h 100"/>
                <a:gd name="T70" fmla="*/ 2147483647 w 80"/>
                <a:gd name="T71" fmla="*/ 2147483647 h 100"/>
                <a:gd name="T72" fmla="*/ 2147483647 w 80"/>
                <a:gd name="T73" fmla="*/ 2147483647 h 100"/>
                <a:gd name="T74" fmla="*/ 2147483647 w 80"/>
                <a:gd name="T75" fmla="*/ 2147483647 h 100"/>
                <a:gd name="T76" fmla="*/ 2147483647 w 80"/>
                <a:gd name="T77" fmla="*/ 2147483647 h 100"/>
                <a:gd name="T78" fmla="*/ 2147483647 w 80"/>
                <a:gd name="T79" fmla="*/ 2147483647 h 100"/>
                <a:gd name="T80" fmla="*/ 2147483647 w 80"/>
                <a:gd name="T81" fmla="*/ 2147483647 h 100"/>
                <a:gd name="T82" fmla="*/ 2147483647 w 80"/>
                <a:gd name="T83" fmla="*/ 2147483647 h 100"/>
                <a:gd name="T84" fmla="*/ 2147483647 w 80"/>
                <a:gd name="T85" fmla="*/ 2147483647 h 100"/>
                <a:gd name="T86" fmla="*/ 2147483647 w 80"/>
                <a:gd name="T87" fmla="*/ 2147483647 h 100"/>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w 80"/>
                <a:gd name="T133" fmla="*/ 0 h 100"/>
                <a:gd name="T134" fmla="*/ 80 w 80"/>
                <a:gd name="T135" fmla="*/ 100 h 100"/>
              </a:gdLst>
              <a:ahLst/>
              <a:cxnLst>
                <a:cxn ang="T88">
                  <a:pos x="T0" y="T1"/>
                </a:cxn>
                <a:cxn ang="T89">
                  <a:pos x="T2" y="T3"/>
                </a:cxn>
                <a:cxn ang="T90">
                  <a:pos x="T4" y="T5"/>
                </a:cxn>
                <a:cxn ang="T91">
                  <a:pos x="T6" y="T7"/>
                </a:cxn>
                <a:cxn ang="T92">
                  <a:pos x="T8" y="T9"/>
                </a:cxn>
                <a:cxn ang="T93">
                  <a:pos x="T10" y="T11"/>
                </a:cxn>
                <a:cxn ang="T94">
                  <a:pos x="T12" y="T13"/>
                </a:cxn>
                <a:cxn ang="T95">
                  <a:pos x="T14" y="T15"/>
                </a:cxn>
                <a:cxn ang="T96">
                  <a:pos x="T16" y="T17"/>
                </a:cxn>
                <a:cxn ang="T97">
                  <a:pos x="T18" y="T19"/>
                </a:cxn>
                <a:cxn ang="T98">
                  <a:pos x="T20" y="T21"/>
                </a:cxn>
                <a:cxn ang="T99">
                  <a:pos x="T22" y="T23"/>
                </a:cxn>
                <a:cxn ang="T100">
                  <a:pos x="T24" y="T25"/>
                </a:cxn>
                <a:cxn ang="T101">
                  <a:pos x="T26" y="T27"/>
                </a:cxn>
                <a:cxn ang="T102">
                  <a:pos x="T28" y="T29"/>
                </a:cxn>
                <a:cxn ang="T103">
                  <a:pos x="T30" y="T31"/>
                </a:cxn>
                <a:cxn ang="T104">
                  <a:pos x="T32" y="T33"/>
                </a:cxn>
                <a:cxn ang="T105">
                  <a:pos x="T34" y="T35"/>
                </a:cxn>
                <a:cxn ang="T106">
                  <a:pos x="T36" y="T37"/>
                </a:cxn>
                <a:cxn ang="T107">
                  <a:pos x="T38" y="T39"/>
                </a:cxn>
                <a:cxn ang="T108">
                  <a:pos x="T40" y="T41"/>
                </a:cxn>
                <a:cxn ang="T109">
                  <a:pos x="T42" y="T43"/>
                </a:cxn>
                <a:cxn ang="T110">
                  <a:pos x="T44" y="T45"/>
                </a:cxn>
                <a:cxn ang="T111">
                  <a:pos x="T46" y="T47"/>
                </a:cxn>
                <a:cxn ang="T112">
                  <a:pos x="T48" y="T49"/>
                </a:cxn>
                <a:cxn ang="T113">
                  <a:pos x="T50" y="T51"/>
                </a:cxn>
                <a:cxn ang="T114">
                  <a:pos x="T52" y="T53"/>
                </a:cxn>
                <a:cxn ang="T115">
                  <a:pos x="T54" y="T55"/>
                </a:cxn>
                <a:cxn ang="T116">
                  <a:pos x="T56" y="T57"/>
                </a:cxn>
                <a:cxn ang="T117">
                  <a:pos x="T58" y="T59"/>
                </a:cxn>
                <a:cxn ang="T118">
                  <a:pos x="T60" y="T61"/>
                </a:cxn>
                <a:cxn ang="T119">
                  <a:pos x="T62" y="T63"/>
                </a:cxn>
                <a:cxn ang="T120">
                  <a:pos x="T64" y="T65"/>
                </a:cxn>
                <a:cxn ang="T121">
                  <a:pos x="T66" y="T67"/>
                </a:cxn>
                <a:cxn ang="T122">
                  <a:pos x="T68" y="T69"/>
                </a:cxn>
                <a:cxn ang="T123">
                  <a:pos x="T70" y="T71"/>
                </a:cxn>
                <a:cxn ang="T124">
                  <a:pos x="T72" y="T73"/>
                </a:cxn>
                <a:cxn ang="T125">
                  <a:pos x="T74" y="T75"/>
                </a:cxn>
                <a:cxn ang="T126">
                  <a:pos x="T76" y="T77"/>
                </a:cxn>
                <a:cxn ang="T127">
                  <a:pos x="T78" y="T79"/>
                </a:cxn>
                <a:cxn ang="T128">
                  <a:pos x="T80" y="T81"/>
                </a:cxn>
                <a:cxn ang="T129">
                  <a:pos x="T82" y="T83"/>
                </a:cxn>
                <a:cxn ang="T130">
                  <a:pos x="T84" y="T85"/>
                </a:cxn>
                <a:cxn ang="T131">
                  <a:pos x="T86" y="T87"/>
                </a:cxn>
              </a:cxnLst>
              <a:rect l="T132" t="T133" r="T134" b="T135"/>
              <a:pathLst>
                <a:path w="80" h="100">
                  <a:moveTo>
                    <a:pt x="6" y="44"/>
                  </a:moveTo>
                  <a:lnTo>
                    <a:pt x="6" y="42"/>
                  </a:lnTo>
                  <a:lnTo>
                    <a:pt x="8" y="40"/>
                  </a:lnTo>
                  <a:lnTo>
                    <a:pt x="8" y="38"/>
                  </a:lnTo>
                  <a:lnTo>
                    <a:pt x="8" y="36"/>
                  </a:lnTo>
                  <a:lnTo>
                    <a:pt x="6" y="34"/>
                  </a:lnTo>
                  <a:lnTo>
                    <a:pt x="6" y="32"/>
                  </a:lnTo>
                  <a:lnTo>
                    <a:pt x="6" y="28"/>
                  </a:lnTo>
                  <a:lnTo>
                    <a:pt x="6" y="26"/>
                  </a:lnTo>
                  <a:lnTo>
                    <a:pt x="6" y="24"/>
                  </a:lnTo>
                  <a:lnTo>
                    <a:pt x="6" y="18"/>
                  </a:lnTo>
                  <a:lnTo>
                    <a:pt x="8" y="18"/>
                  </a:lnTo>
                  <a:lnTo>
                    <a:pt x="8" y="16"/>
                  </a:lnTo>
                  <a:lnTo>
                    <a:pt x="10" y="16"/>
                  </a:lnTo>
                  <a:lnTo>
                    <a:pt x="12" y="16"/>
                  </a:lnTo>
                  <a:lnTo>
                    <a:pt x="14" y="18"/>
                  </a:lnTo>
                  <a:lnTo>
                    <a:pt x="14" y="20"/>
                  </a:lnTo>
                  <a:lnTo>
                    <a:pt x="14" y="22"/>
                  </a:lnTo>
                  <a:lnTo>
                    <a:pt x="16" y="22"/>
                  </a:lnTo>
                  <a:lnTo>
                    <a:pt x="20" y="24"/>
                  </a:lnTo>
                  <a:lnTo>
                    <a:pt x="22" y="26"/>
                  </a:lnTo>
                  <a:lnTo>
                    <a:pt x="24" y="26"/>
                  </a:lnTo>
                  <a:lnTo>
                    <a:pt x="26" y="26"/>
                  </a:lnTo>
                  <a:lnTo>
                    <a:pt x="28" y="26"/>
                  </a:lnTo>
                  <a:lnTo>
                    <a:pt x="30" y="26"/>
                  </a:lnTo>
                  <a:lnTo>
                    <a:pt x="32" y="26"/>
                  </a:lnTo>
                  <a:lnTo>
                    <a:pt x="36" y="22"/>
                  </a:lnTo>
                  <a:lnTo>
                    <a:pt x="44" y="18"/>
                  </a:lnTo>
                  <a:lnTo>
                    <a:pt x="46" y="16"/>
                  </a:lnTo>
                  <a:lnTo>
                    <a:pt x="52" y="12"/>
                  </a:lnTo>
                  <a:lnTo>
                    <a:pt x="60" y="6"/>
                  </a:lnTo>
                  <a:lnTo>
                    <a:pt x="62" y="4"/>
                  </a:lnTo>
                  <a:lnTo>
                    <a:pt x="64" y="2"/>
                  </a:lnTo>
                  <a:lnTo>
                    <a:pt x="66" y="0"/>
                  </a:lnTo>
                  <a:lnTo>
                    <a:pt x="74" y="22"/>
                  </a:lnTo>
                  <a:lnTo>
                    <a:pt x="72" y="22"/>
                  </a:lnTo>
                  <a:lnTo>
                    <a:pt x="74" y="28"/>
                  </a:lnTo>
                  <a:lnTo>
                    <a:pt x="78" y="26"/>
                  </a:lnTo>
                  <a:lnTo>
                    <a:pt x="80" y="28"/>
                  </a:lnTo>
                  <a:lnTo>
                    <a:pt x="78" y="28"/>
                  </a:lnTo>
                  <a:lnTo>
                    <a:pt x="76" y="32"/>
                  </a:lnTo>
                  <a:lnTo>
                    <a:pt x="74" y="32"/>
                  </a:lnTo>
                  <a:lnTo>
                    <a:pt x="64" y="36"/>
                  </a:lnTo>
                  <a:lnTo>
                    <a:pt x="56" y="38"/>
                  </a:lnTo>
                  <a:lnTo>
                    <a:pt x="50" y="40"/>
                  </a:lnTo>
                  <a:lnTo>
                    <a:pt x="46" y="42"/>
                  </a:lnTo>
                  <a:lnTo>
                    <a:pt x="40" y="44"/>
                  </a:lnTo>
                  <a:lnTo>
                    <a:pt x="36" y="44"/>
                  </a:lnTo>
                  <a:lnTo>
                    <a:pt x="44" y="52"/>
                  </a:lnTo>
                  <a:lnTo>
                    <a:pt x="48" y="56"/>
                  </a:lnTo>
                  <a:lnTo>
                    <a:pt x="50" y="58"/>
                  </a:lnTo>
                  <a:lnTo>
                    <a:pt x="60" y="70"/>
                  </a:lnTo>
                  <a:lnTo>
                    <a:pt x="54" y="74"/>
                  </a:lnTo>
                  <a:lnTo>
                    <a:pt x="50" y="80"/>
                  </a:lnTo>
                  <a:lnTo>
                    <a:pt x="48" y="80"/>
                  </a:lnTo>
                  <a:lnTo>
                    <a:pt x="40" y="82"/>
                  </a:lnTo>
                  <a:lnTo>
                    <a:pt x="36" y="84"/>
                  </a:lnTo>
                  <a:lnTo>
                    <a:pt x="30" y="92"/>
                  </a:lnTo>
                  <a:lnTo>
                    <a:pt x="26" y="96"/>
                  </a:lnTo>
                  <a:lnTo>
                    <a:pt x="22" y="100"/>
                  </a:lnTo>
                  <a:lnTo>
                    <a:pt x="14" y="98"/>
                  </a:lnTo>
                  <a:lnTo>
                    <a:pt x="6" y="96"/>
                  </a:lnTo>
                  <a:lnTo>
                    <a:pt x="0" y="96"/>
                  </a:lnTo>
                  <a:lnTo>
                    <a:pt x="0" y="94"/>
                  </a:lnTo>
                  <a:lnTo>
                    <a:pt x="0" y="92"/>
                  </a:lnTo>
                  <a:lnTo>
                    <a:pt x="2" y="92"/>
                  </a:lnTo>
                  <a:lnTo>
                    <a:pt x="0" y="92"/>
                  </a:lnTo>
                  <a:lnTo>
                    <a:pt x="0" y="90"/>
                  </a:lnTo>
                  <a:lnTo>
                    <a:pt x="2" y="88"/>
                  </a:lnTo>
                  <a:lnTo>
                    <a:pt x="2" y="84"/>
                  </a:lnTo>
                  <a:lnTo>
                    <a:pt x="2" y="82"/>
                  </a:lnTo>
                  <a:lnTo>
                    <a:pt x="2" y="80"/>
                  </a:lnTo>
                  <a:lnTo>
                    <a:pt x="2" y="78"/>
                  </a:lnTo>
                  <a:lnTo>
                    <a:pt x="4" y="78"/>
                  </a:lnTo>
                  <a:lnTo>
                    <a:pt x="4" y="76"/>
                  </a:lnTo>
                  <a:lnTo>
                    <a:pt x="2" y="74"/>
                  </a:lnTo>
                  <a:lnTo>
                    <a:pt x="2" y="72"/>
                  </a:lnTo>
                  <a:lnTo>
                    <a:pt x="2" y="70"/>
                  </a:lnTo>
                  <a:lnTo>
                    <a:pt x="4" y="68"/>
                  </a:lnTo>
                  <a:lnTo>
                    <a:pt x="4" y="66"/>
                  </a:lnTo>
                  <a:lnTo>
                    <a:pt x="4" y="64"/>
                  </a:lnTo>
                  <a:lnTo>
                    <a:pt x="4" y="62"/>
                  </a:lnTo>
                  <a:lnTo>
                    <a:pt x="6" y="60"/>
                  </a:lnTo>
                  <a:lnTo>
                    <a:pt x="6" y="58"/>
                  </a:lnTo>
                  <a:lnTo>
                    <a:pt x="8" y="54"/>
                  </a:lnTo>
                  <a:lnTo>
                    <a:pt x="6" y="52"/>
                  </a:lnTo>
                  <a:lnTo>
                    <a:pt x="6" y="48"/>
                  </a:lnTo>
                  <a:lnTo>
                    <a:pt x="6" y="46"/>
                  </a:lnTo>
                  <a:lnTo>
                    <a:pt x="6" y="44"/>
                  </a:lnTo>
                  <a:close/>
                </a:path>
              </a:pathLst>
            </a:custGeom>
            <a:solidFill>
              <a:schemeClr val="tx2"/>
            </a:solidFill>
            <a:ln w="3175">
              <a:solidFill>
                <a:schemeClr val="bg1"/>
              </a:solidFill>
              <a:prstDash val="sysDot"/>
              <a:round/>
              <a:headEnd/>
              <a:tailEnd/>
            </a:ln>
          </p:spPr>
          <p:txBody>
            <a:bodyPr/>
            <a:lstStyle/>
            <a:p>
              <a:endParaRPr lang="de-DE" sz="2400" dirty="0">
                <a:solidFill>
                  <a:srgbClr val="000000"/>
                </a:solidFill>
              </a:endParaRPr>
            </a:p>
          </p:txBody>
        </p:sp>
        <p:sp>
          <p:nvSpPr>
            <p:cNvPr id="1366" name="Freeform 2729"/>
            <p:cNvSpPr>
              <a:spLocks/>
            </p:cNvSpPr>
            <p:nvPr/>
          </p:nvSpPr>
          <p:spPr bwMode="auto">
            <a:xfrm>
              <a:off x="4842921" y="2304174"/>
              <a:ext cx="25399" cy="91759"/>
            </a:xfrm>
            <a:custGeom>
              <a:avLst/>
              <a:gdLst>
                <a:gd name="T0" fmla="*/ 2147483647 w 26"/>
                <a:gd name="T1" fmla="*/ 2147483647 h 88"/>
                <a:gd name="T2" fmla="*/ 2147483647 w 26"/>
                <a:gd name="T3" fmla="*/ 2147483647 h 88"/>
                <a:gd name="T4" fmla="*/ 2147483647 w 26"/>
                <a:gd name="T5" fmla="*/ 2147483647 h 88"/>
                <a:gd name="T6" fmla="*/ 2147483647 w 26"/>
                <a:gd name="T7" fmla="*/ 2147483647 h 88"/>
                <a:gd name="T8" fmla="*/ 2147483647 w 26"/>
                <a:gd name="T9" fmla="*/ 2147483647 h 88"/>
                <a:gd name="T10" fmla="*/ 2147483647 w 26"/>
                <a:gd name="T11" fmla="*/ 2147483647 h 88"/>
                <a:gd name="T12" fmla="*/ 2147483647 w 26"/>
                <a:gd name="T13" fmla="*/ 2147483647 h 88"/>
                <a:gd name="T14" fmla="*/ 2147483647 w 26"/>
                <a:gd name="T15" fmla="*/ 2147483647 h 88"/>
                <a:gd name="T16" fmla="*/ 2147483647 w 26"/>
                <a:gd name="T17" fmla="*/ 2147483647 h 88"/>
                <a:gd name="T18" fmla="*/ 2147483647 w 26"/>
                <a:gd name="T19" fmla="*/ 0 h 88"/>
                <a:gd name="T20" fmla="*/ 2147483647 w 26"/>
                <a:gd name="T21" fmla="*/ 2147483647 h 88"/>
                <a:gd name="T22" fmla="*/ 2147483647 w 26"/>
                <a:gd name="T23" fmla="*/ 2147483647 h 88"/>
                <a:gd name="T24" fmla="*/ 2147483647 w 26"/>
                <a:gd name="T25" fmla="*/ 2147483647 h 88"/>
                <a:gd name="T26" fmla="*/ 2147483647 w 26"/>
                <a:gd name="T27" fmla="*/ 2147483647 h 88"/>
                <a:gd name="T28" fmla="*/ 2147483647 w 26"/>
                <a:gd name="T29" fmla="*/ 2147483647 h 88"/>
                <a:gd name="T30" fmla="*/ 2147483647 w 26"/>
                <a:gd name="T31" fmla="*/ 2147483647 h 88"/>
                <a:gd name="T32" fmla="*/ 2147483647 w 26"/>
                <a:gd name="T33" fmla="*/ 2147483647 h 88"/>
                <a:gd name="T34" fmla="*/ 2147483647 w 26"/>
                <a:gd name="T35" fmla="*/ 2147483647 h 88"/>
                <a:gd name="T36" fmla="*/ 2147483647 w 26"/>
                <a:gd name="T37" fmla="*/ 2147483647 h 88"/>
                <a:gd name="T38" fmla="*/ 2147483647 w 26"/>
                <a:gd name="T39" fmla="*/ 2147483647 h 88"/>
                <a:gd name="T40" fmla="*/ 2147483647 w 26"/>
                <a:gd name="T41" fmla="*/ 2147483647 h 88"/>
                <a:gd name="T42" fmla="*/ 2147483647 w 26"/>
                <a:gd name="T43" fmla="*/ 2147483647 h 88"/>
                <a:gd name="T44" fmla="*/ 2147483647 w 26"/>
                <a:gd name="T45" fmla="*/ 2147483647 h 88"/>
                <a:gd name="T46" fmla="*/ 2147483647 w 26"/>
                <a:gd name="T47" fmla="*/ 2147483647 h 88"/>
                <a:gd name="T48" fmla="*/ 2147483647 w 26"/>
                <a:gd name="T49" fmla="*/ 2147483647 h 88"/>
                <a:gd name="T50" fmla="*/ 2147483647 w 26"/>
                <a:gd name="T51" fmla="*/ 2147483647 h 88"/>
                <a:gd name="T52" fmla="*/ 2147483647 w 26"/>
                <a:gd name="T53" fmla="*/ 2147483647 h 88"/>
                <a:gd name="T54" fmla="*/ 2147483647 w 26"/>
                <a:gd name="T55" fmla="*/ 2147483647 h 88"/>
                <a:gd name="T56" fmla="*/ 2147483647 w 26"/>
                <a:gd name="T57" fmla="*/ 2147483647 h 88"/>
                <a:gd name="T58" fmla="*/ 2147483647 w 26"/>
                <a:gd name="T59" fmla="*/ 2147483647 h 88"/>
                <a:gd name="T60" fmla="*/ 2147483647 w 26"/>
                <a:gd name="T61" fmla="*/ 2147483647 h 88"/>
                <a:gd name="T62" fmla="*/ 2147483647 w 26"/>
                <a:gd name="T63" fmla="*/ 2147483647 h 88"/>
                <a:gd name="T64" fmla="*/ 2147483647 w 26"/>
                <a:gd name="T65" fmla="*/ 2147483647 h 88"/>
                <a:gd name="T66" fmla="*/ 2147483647 w 26"/>
                <a:gd name="T67" fmla="*/ 2147483647 h 88"/>
                <a:gd name="T68" fmla="*/ 2147483647 w 26"/>
                <a:gd name="T69" fmla="*/ 2147483647 h 88"/>
                <a:gd name="T70" fmla="*/ 2147483647 w 26"/>
                <a:gd name="T71" fmla="*/ 2147483647 h 88"/>
                <a:gd name="T72" fmla="*/ 2147483647 w 26"/>
                <a:gd name="T73" fmla="*/ 2147483647 h 88"/>
                <a:gd name="T74" fmla="*/ 2147483647 w 26"/>
                <a:gd name="T75" fmla="*/ 2147483647 h 88"/>
                <a:gd name="T76" fmla="*/ 2147483647 w 26"/>
                <a:gd name="T77" fmla="*/ 2147483647 h 88"/>
                <a:gd name="T78" fmla="*/ 2147483647 w 26"/>
                <a:gd name="T79" fmla="*/ 2147483647 h 88"/>
                <a:gd name="T80" fmla="*/ 2147483647 w 26"/>
                <a:gd name="T81" fmla="*/ 2147483647 h 88"/>
                <a:gd name="T82" fmla="*/ 2147483647 w 26"/>
                <a:gd name="T83" fmla="*/ 2147483647 h 88"/>
                <a:gd name="T84" fmla="*/ 2147483647 w 26"/>
                <a:gd name="T85" fmla="*/ 2147483647 h 88"/>
                <a:gd name="T86" fmla="*/ 2147483647 w 26"/>
                <a:gd name="T87" fmla="*/ 2147483647 h 88"/>
                <a:gd name="T88" fmla="*/ 2147483647 w 26"/>
                <a:gd name="T89" fmla="*/ 2147483647 h 88"/>
                <a:gd name="T90" fmla="*/ 2147483647 w 26"/>
                <a:gd name="T91" fmla="*/ 2147483647 h 88"/>
                <a:gd name="T92" fmla="*/ 2147483647 w 26"/>
                <a:gd name="T93" fmla="*/ 2147483647 h 88"/>
                <a:gd name="T94" fmla="*/ 0 w 26"/>
                <a:gd name="T95" fmla="*/ 2147483647 h 88"/>
                <a:gd name="T96" fmla="*/ 2147483647 w 26"/>
                <a:gd name="T97" fmla="*/ 2147483647 h 88"/>
                <a:gd name="T98" fmla="*/ 2147483647 w 26"/>
                <a:gd name="T99" fmla="*/ 2147483647 h 88"/>
                <a:gd name="T100" fmla="*/ 2147483647 w 26"/>
                <a:gd name="T101" fmla="*/ 2147483647 h 88"/>
                <a:gd name="T102" fmla="*/ 2147483647 w 26"/>
                <a:gd name="T103" fmla="*/ 2147483647 h 88"/>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w 26"/>
                <a:gd name="T157" fmla="*/ 0 h 88"/>
                <a:gd name="T158" fmla="*/ 26 w 26"/>
                <a:gd name="T159" fmla="*/ 88 h 88"/>
              </a:gdLst>
              <a:ahLst/>
              <a:cxnLst>
                <a:cxn ang="T104">
                  <a:pos x="T0" y="T1"/>
                </a:cxn>
                <a:cxn ang="T105">
                  <a:pos x="T2" y="T3"/>
                </a:cxn>
                <a:cxn ang="T106">
                  <a:pos x="T4" y="T5"/>
                </a:cxn>
                <a:cxn ang="T107">
                  <a:pos x="T6" y="T7"/>
                </a:cxn>
                <a:cxn ang="T108">
                  <a:pos x="T8" y="T9"/>
                </a:cxn>
                <a:cxn ang="T109">
                  <a:pos x="T10" y="T11"/>
                </a:cxn>
                <a:cxn ang="T110">
                  <a:pos x="T12" y="T13"/>
                </a:cxn>
                <a:cxn ang="T111">
                  <a:pos x="T14" y="T15"/>
                </a:cxn>
                <a:cxn ang="T112">
                  <a:pos x="T16" y="T17"/>
                </a:cxn>
                <a:cxn ang="T113">
                  <a:pos x="T18" y="T19"/>
                </a:cxn>
                <a:cxn ang="T114">
                  <a:pos x="T20" y="T21"/>
                </a:cxn>
                <a:cxn ang="T115">
                  <a:pos x="T22" y="T23"/>
                </a:cxn>
                <a:cxn ang="T116">
                  <a:pos x="T24" y="T25"/>
                </a:cxn>
                <a:cxn ang="T117">
                  <a:pos x="T26" y="T27"/>
                </a:cxn>
                <a:cxn ang="T118">
                  <a:pos x="T28" y="T29"/>
                </a:cxn>
                <a:cxn ang="T119">
                  <a:pos x="T30" y="T31"/>
                </a:cxn>
                <a:cxn ang="T120">
                  <a:pos x="T32" y="T33"/>
                </a:cxn>
                <a:cxn ang="T121">
                  <a:pos x="T34" y="T35"/>
                </a:cxn>
                <a:cxn ang="T122">
                  <a:pos x="T36" y="T37"/>
                </a:cxn>
                <a:cxn ang="T123">
                  <a:pos x="T38" y="T39"/>
                </a:cxn>
                <a:cxn ang="T124">
                  <a:pos x="T40" y="T41"/>
                </a:cxn>
                <a:cxn ang="T125">
                  <a:pos x="T42" y="T43"/>
                </a:cxn>
                <a:cxn ang="T126">
                  <a:pos x="T44" y="T45"/>
                </a:cxn>
                <a:cxn ang="T127">
                  <a:pos x="T46" y="T47"/>
                </a:cxn>
                <a:cxn ang="T128">
                  <a:pos x="T48" y="T49"/>
                </a:cxn>
                <a:cxn ang="T129">
                  <a:pos x="T50" y="T51"/>
                </a:cxn>
                <a:cxn ang="T130">
                  <a:pos x="T52" y="T53"/>
                </a:cxn>
                <a:cxn ang="T131">
                  <a:pos x="T54" y="T55"/>
                </a:cxn>
                <a:cxn ang="T132">
                  <a:pos x="T56" y="T57"/>
                </a:cxn>
                <a:cxn ang="T133">
                  <a:pos x="T58" y="T59"/>
                </a:cxn>
                <a:cxn ang="T134">
                  <a:pos x="T60" y="T61"/>
                </a:cxn>
                <a:cxn ang="T135">
                  <a:pos x="T62" y="T63"/>
                </a:cxn>
                <a:cxn ang="T136">
                  <a:pos x="T64" y="T65"/>
                </a:cxn>
                <a:cxn ang="T137">
                  <a:pos x="T66" y="T67"/>
                </a:cxn>
                <a:cxn ang="T138">
                  <a:pos x="T68" y="T69"/>
                </a:cxn>
                <a:cxn ang="T139">
                  <a:pos x="T70" y="T71"/>
                </a:cxn>
                <a:cxn ang="T140">
                  <a:pos x="T72" y="T73"/>
                </a:cxn>
                <a:cxn ang="T141">
                  <a:pos x="T74" y="T75"/>
                </a:cxn>
                <a:cxn ang="T142">
                  <a:pos x="T76" y="T77"/>
                </a:cxn>
                <a:cxn ang="T143">
                  <a:pos x="T78" y="T79"/>
                </a:cxn>
                <a:cxn ang="T144">
                  <a:pos x="T80" y="T81"/>
                </a:cxn>
                <a:cxn ang="T145">
                  <a:pos x="T82" y="T83"/>
                </a:cxn>
                <a:cxn ang="T146">
                  <a:pos x="T84" y="T85"/>
                </a:cxn>
                <a:cxn ang="T147">
                  <a:pos x="T86" y="T87"/>
                </a:cxn>
                <a:cxn ang="T148">
                  <a:pos x="T88" y="T89"/>
                </a:cxn>
                <a:cxn ang="T149">
                  <a:pos x="T90" y="T91"/>
                </a:cxn>
                <a:cxn ang="T150">
                  <a:pos x="T92" y="T93"/>
                </a:cxn>
                <a:cxn ang="T151">
                  <a:pos x="T94" y="T95"/>
                </a:cxn>
                <a:cxn ang="T152">
                  <a:pos x="T96" y="T97"/>
                </a:cxn>
                <a:cxn ang="T153">
                  <a:pos x="T98" y="T99"/>
                </a:cxn>
                <a:cxn ang="T154">
                  <a:pos x="T100" y="T101"/>
                </a:cxn>
                <a:cxn ang="T155">
                  <a:pos x="T102" y="T103"/>
                </a:cxn>
              </a:cxnLst>
              <a:rect l="T156" t="T157" r="T158" b="T159"/>
              <a:pathLst>
                <a:path w="26" h="88">
                  <a:moveTo>
                    <a:pt x="6" y="32"/>
                  </a:moveTo>
                  <a:lnTo>
                    <a:pt x="8" y="30"/>
                  </a:lnTo>
                  <a:lnTo>
                    <a:pt x="8" y="28"/>
                  </a:lnTo>
                  <a:lnTo>
                    <a:pt x="8" y="26"/>
                  </a:lnTo>
                  <a:lnTo>
                    <a:pt x="8" y="24"/>
                  </a:lnTo>
                  <a:lnTo>
                    <a:pt x="10" y="24"/>
                  </a:lnTo>
                  <a:lnTo>
                    <a:pt x="10" y="20"/>
                  </a:lnTo>
                  <a:lnTo>
                    <a:pt x="10" y="18"/>
                  </a:lnTo>
                  <a:lnTo>
                    <a:pt x="10" y="12"/>
                  </a:lnTo>
                  <a:lnTo>
                    <a:pt x="10" y="10"/>
                  </a:lnTo>
                  <a:lnTo>
                    <a:pt x="12" y="10"/>
                  </a:lnTo>
                  <a:lnTo>
                    <a:pt x="12" y="8"/>
                  </a:lnTo>
                  <a:lnTo>
                    <a:pt x="12" y="6"/>
                  </a:lnTo>
                  <a:lnTo>
                    <a:pt x="12" y="4"/>
                  </a:lnTo>
                  <a:lnTo>
                    <a:pt x="16" y="4"/>
                  </a:lnTo>
                  <a:lnTo>
                    <a:pt x="18" y="4"/>
                  </a:lnTo>
                  <a:lnTo>
                    <a:pt x="20" y="4"/>
                  </a:lnTo>
                  <a:lnTo>
                    <a:pt x="22" y="2"/>
                  </a:lnTo>
                  <a:lnTo>
                    <a:pt x="22" y="0"/>
                  </a:lnTo>
                  <a:lnTo>
                    <a:pt x="24" y="0"/>
                  </a:lnTo>
                  <a:lnTo>
                    <a:pt x="24" y="2"/>
                  </a:lnTo>
                  <a:lnTo>
                    <a:pt x="24" y="4"/>
                  </a:lnTo>
                  <a:lnTo>
                    <a:pt x="24" y="6"/>
                  </a:lnTo>
                  <a:lnTo>
                    <a:pt x="24" y="8"/>
                  </a:lnTo>
                  <a:lnTo>
                    <a:pt x="24" y="10"/>
                  </a:lnTo>
                  <a:lnTo>
                    <a:pt x="26" y="10"/>
                  </a:lnTo>
                  <a:lnTo>
                    <a:pt x="26" y="12"/>
                  </a:lnTo>
                  <a:lnTo>
                    <a:pt x="24" y="12"/>
                  </a:lnTo>
                  <a:lnTo>
                    <a:pt x="24" y="14"/>
                  </a:lnTo>
                  <a:lnTo>
                    <a:pt x="26" y="14"/>
                  </a:lnTo>
                  <a:lnTo>
                    <a:pt x="24" y="14"/>
                  </a:lnTo>
                  <a:lnTo>
                    <a:pt x="24" y="20"/>
                  </a:lnTo>
                  <a:lnTo>
                    <a:pt x="22" y="20"/>
                  </a:lnTo>
                  <a:lnTo>
                    <a:pt x="20" y="18"/>
                  </a:lnTo>
                  <a:lnTo>
                    <a:pt x="18" y="18"/>
                  </a:lnTo>
                  <a:lnTo>
                    <a:pt x="16" y="18"/>
                  </a:lnTo>
                  <a:lnTo>
                    <a:pt x="14" y="18"/>
                  </a:lnTo>
                  <a:lnTo>
                    <a:pt x="14" y="20"/>
                  </a:lnTo>
                  <a:lnTo>
                    <a:pt x="14" y="22"/>
                  </a:lnTo>
                  <a:lnTo>
                    <a:pt x="14" y="24"/>
                  </a:lnTo>
                  <a:lnTo>
                    <a:pt x="12" y="24"/>
                  </a:lnTo>
                  <a:lnTo>
                    <a:pt x="12" y="26"/>
                  </a:lnTo>
                  <a:lnTo>
                    <a:pt x="14" y="28"/>
                  </a:lnTo>
                  <a:lnTo>
                    <a:pt x="14" y="30"/>
                  </a:lnTo>
                  <a:lnTo>
                    <a:pt x="14" y="32"/>
                  </a:lnTo>
                  <a:lnTo>
                    <a:pt x="16" y="32"/>
                  </a:lnTo>
                  <a:lnTo>
                    <a:pt x="18" y="34"/>
                  </a:lnTo>
                  <a:lnTo>
                    <a:pt x="16" y="36"/>
                  </a:lnTo>
                  <a:lnTo>
                    <a:pt x="14" y="38"/>
                  </a:lnTo>
                  <a:lnTo>
                    <a:pt x="14" y="40"/>
                  </a:lnTo>
                  <a:lnTo>
                    <a:pt x="14" y="42"/>
                  </a:lnTo>
                  <a:lnTo>
                    <a:pt x="12" y="42"/>
                  </a:lnTo>
                  <a:lnTo>
                    <a:pt x="12" y="44"/>
                  </a:lnTo>
                  <a:lnTo>
                    <a:pt x="14" y="44"/>
                  </a:lnTo>
                  <a:lnTo>
                    <a:pt x="18" y="44"/>
                  </a:lnTo>
                  <a:lnTo>
                    <a:pt x="20" y="44"/>
                  </a:lnTo>
                  <a:lnTo>
                    <a:pt x="22" y="42"/>
                  </a:lnTo>
                  <a:lnTo>
                    <a:pt x="24" y="42"/>
                  </a:lnTo>
                  <a:lnTo>
                    <a:pt x="24" y="40"/>
                  </a:lnTo>
                  <a:lnTo>
                    <a:pt x="24" y="42"/>
                  </a:lnTo>
                  <a:lnTo>
                    <a:pt x="24" y="44"/>
                  </a:lnTo>
                  <a:lnTo>
                    <a:pt x="24" y="48"/>
                  </a:lnTo>
                  <a:lnTo>
                    <a:pt x="26" y="50"/>
                  </a:lnTo>
                  <a:lnTo>
                    <a:pt x="24" y="54"/>
                  </a:lnTo>
                  <a:lnTo>
                    <a:pt x="24" y="56"/>
                  </a:lnTo>
                  <a:lnTo>
                    <a:pt x="22" y="58"/>
                  </a:lnTo>
                  <a:lnTo>
                    <a:pt x="22" y="60"/>
                  </a:lnTo>
                  <a:lnTo>
                    <a:pt x="22" y="62"/>
                  </a:lnTo>
                  <a:lnTo>
                    <a:pt x="22" y="64"/>
                  </a:lnTo>
                  <a:lnTo>
                    <a:pt x="20" y="66"/>
                  </a:lnTo>
                  <a:lnTo>
                    <a:pt x="20" y="68"/>
                  </a:lnTo>
                  <a:lnTo>
                    <a:pt x="20" y="70"/>
                  </a:lnTo>
                  <a:lnTo>
                    <a:pt x="22" y="72"/>
                  </a:lnTo>
                  <a:lnTo>
                    <a:pt x="22" y="74"/>
                  </a:lnTo>
                  <a:lnTo>
                    <a:pt x="20" y="74"/>
                  </a:lnTo>
                  <a:lnTo>
                    <a:pt x="20" y="76"/>
                  </a:lnTo>
                  <a:lnTo>
                    <a:pt x="20" y="78"/>
                  </a:lnTo>
                  <a:lnTo>
                    <a:pt x="20" y="80"/>
                  </a:lnTo>
                  <a:lnTo>
                    <a:pt x="20" y="84"/>
                  </a:lnTo>
                  <a:lnTo>
                    <a:pt x="18" y="86"/>
                  </a:lnTo>
                  <a:lnTo>
                    <a:pt x="18" y="88"/>
                  </a:lnTo>
                  <a:lnTo>
                    <a:pt x="18" y="86"/>
                  </a:lnTo>
                  <a:lnTo>
                    <a:pt x="18" y="88"/>
                  </a:lnTo>
                  <a:lnTo>
                    <a:pt x="16" y="88"/>
                  </a:lnTo>
                  <a:lnTo>
                    <a:pt x="16" y="86"/>
                  </a:lnTo>
                  <a:lnTo>
                    <a:pt x="16" y="84"/>
                  </a:lnTo>
                  <a:lnTo>
                    <a:pt x="16" y="82"/>
                  </a:lnTo>
                  <a:lnTo>
                    <a:pt x="14" y="76"/>
                  </a:lnTo>
                  <a:lnTo>
                    <a:pt x="12" y="74"/>
                  </a:lnTo>
                  <a:lnTo>
                    <a:pt x="10" y="68"/>
                  </a:lnTo>
                  <a:lnTo>
                    <a:pt x="8" y="68"/>
                  </a:lnTo>
                  <a:lnTo>
                    <a:pt x="8" y="66"/>
                  </a:lnTo>
                  <a:lnTo>
                    <a:pt x="6" y="60"/>
                  </a:lnTo>
                  <a:lnTo>
                    <a:pt x="4" y="56"/>
                  </a:lnTo>
                  <a:lnTo>
                    <a:pt x="0" y="50"/>
                  </a:lnTo>
                  <a:lnTo>
                    <a:pt x="0" y="48"/>
                  </a:lnTo>
                  <a:lnTo>
                    <a:pt x="2" y="46"/>
                  </a:lnTo>
                  <a:lnTo>
                    <a:pt x="2" y="44"/>
                  </a:lnTo>
                  <a:lnTo>
                    <a:pt x="4" y="42"/>
                  </a:lnTo>
                  <a:lnTo>
                    <a:pt x="4" y="40"/>
                  </a:lnTo>
                  <a:lnTo>
                    <a:pt x="6" y="40"/>
                  </a:lnTo>
                  <a:lnTo>
                    <a:pt x="4" y="38"/>
                  </a:lnTo>
                  <a:lnTo>
                    <a:pt x="4" y="36"/>
                  </a:lnTo>
                  <a:lnTo>
                    <a:pt x="6" y="36"/>
                  </a:lnTo>
                  <a:lnTo>
                    <a:pt x="6" y="32"/>
                  </a:lnTo>
                  <a:close/>
                </a:path>
              </a:pathLst>
            </a:custGeom>
            <a:solidFill>
              <a:schemeClr val="tx2"/>
            </a:solidFill>
            <a:ln w="3175">
              <a:solidFill>
                <a:schemeClr val="bg1"/>
              </a:solidFill>
              <a:prstDash val="sysDot"/>
              <a:round/>
              <a:headEnd/>
              <a:tailEnd/>
            </a:ln>
          </p:spPr>
          <p:txBody>
            <a:bodyPr/>
            <a:lstStyle/>
            <a:p>
              <a:endParaRPr lang="de-DE" sz="2400" dirty="0">
                <a:solidFill>
                  <a:srgbClr val="000000"/>
                </a:solidFill>
              </a:endParaRPr>
            </a:p>
          </p:txBody>
        </p:sp>
        <p:sp>
          <p:nvSpPr>
            <p:cNvPr id="1367" name="Freeform 2730"/>
            <p:cNvSpPr>
              <a:spLocks/>
            </p:cNvSpPr>
            <p:nvPr/>
          </p:nvSpPr>
          <p:spPr bwMode="auto">
            <a:xfrm>
              <a:off x="4854209" y="2271404"/>
              <a:ext cx="26811" cy="36049"/>
            </a:xfrm>
            <a:custGeom>
              <a:avLst/>
              <a:gdLst>
                <a:gd name="T0" fmla="*/ 2147483647 w 26"/>
                <a:gd name="T1" fmla="*/ 2147483647 h 36"/>
                <a:gd name="T2" fmla="*/ 2147483647 w 26"/>
                <a:gd name="T3" fmla="*/ 2147483647 h 36"/>
                <a:gd name="T4" fmla="*/ 2147483647 w 26"/>
                <a:gd name="T5" fmla="*/ 2147483647 h 36"/>
                <a:gd name="T6" fmla="*/ 2147483647 w 26"/>
                <a:gd name="T7" fmla="*/ 2147483647 h 36"/>
                <a:gd name="T8" fmla="*/ 2147483647 w 26"/>
                <a:gd name="T9" fmla="*/ 2147483647 h 36"/>
                <a:gd name="T10" fmla="*/ 2147483647 w 26"/>
                <a:gd name="T11" fmla="*/ 2147483647 h 36"/>
                <a:gd name="T12" fmla="*/ 2147483647 w 26"/>
                <a:gd name="T13" fmla="*/ 2147483647 h 36"/>
                <a:gd name="T14" fmla="*/ 0 w 26"/>
                <a:gd name="T15" fmla="*/ 2147483647 h 36"/>
                <a:gd name="T16" fmla="*/ 2147483647 w 26"/>
                <a:gd name="T17" fmla="*/ 2147483647 h 36"/>
                <a:gd name="T18" fmla="*/ 2147483647 w 26"/>
                <a:gd name="T19" fmla="*/ 2147483647 h 36"/>
                <a:gd name="T20" fmla="*/ 2147483647 w 26"/>
                <a:gd name="T21" fmla="*/ 2147483647 h 36"/>
                <a:gd name="T22" fmla="*/ 2147483647 w 26"/>
                <a:gd name="T23" fmla="*/ 2147483647 h 36"/>
                <a:gd name="T24" fmla="*/ 2147483647 w 26"/>
                <a:gd name="T25" fmla="*/ 2147483647 h 36"/>
                <a:gd name="T26" fmla="*/ 2147483647 w 26"/>
                <a:gd name="T27" fmla="*/ 2147483647 h 36"/>
                <a:gd name="T28" fmla="*/ 2147483647 w 26"/>
                <a:gd name="T29" fmla="*/ 2147483647 h 36"/>
                <a:gd name="T30" fmla="*/ 2147483647 w 26"/>
                <a:gd name="T31" fmla="*/ 2147483647 h 36"/>
                <a:gd name="T32" fmla="*/ 2147483647 w 26"/>
                <a:gd name="T33" fmla="*/ 2147483647 h 36"/>
                <a:gd name="T34" fmla="*/ 2147483647 w 26"/>
                <a:gd name="T35" fmla="*/ 2147483647 h 36"/>
                <a:gd name="T36" fmla="*/ 2147483647 w 26"/>
                <a:gd name="T37" fmla="*/ 2147483647 h 36"/>
                <a:gd name="T38" fmla="*/ 2147483647 w 26"/>
                <a:gd name="T39" fmla="*/ 2147483647 h 36"/>
                <a:gd name="T40" fmla="*/ 2147483647 w 26"/>
                <a:gd name="T41" fmla="*/ 2147483647 h 36"/>
                <a:gd name="T42" fmla="*/ 2147483647 w 26"/>
                <a:gd name="T43" fmla="*/ 2147483647 h 36"/>
                <a:gd name="T44" fmla="*/ 2147483647 w 26"/>
                <a:gd name="T45" fmla="*/ 2147483647 h 36"/>
                <a:gd name="T46" fmla="*/ 2147483647 w 26"/>
                <a:gd name="T47" fmla="*/ 2147483647 h 36"/>
                <a:gd name="T48" fmla="*/ 2147483647 w 26"/>
                <a:gd name="T49" fmla="*/ 2147483647 h 36"/>
                <a:gd name="T50" fmla="*/ 2147483647 w 26"/>
                <a:gd name="T51" fmla="*/ 2147483647 h 36"/>
                <a:gd name="T52" fmla="*/ 2147483647 w 26"/>
                <a:gd name="T53" fmla="*/ 2147483647 h 36"/>
                <a:gd name="T54" fmla="*/ 2147483647 w 26"/>
                <a:gd name="T55" fmla="*/ 2147483647 h 36"/>
                <a:gd name="T56" fmla="*/ 2147483647 w 26"/>
                <a:gd name="T57" fmla="*/ 0 h 36"/>
                <a:gd name="T58" fmla="*/ 2147483647 w 26"/>
                <a:gd name="T59" fmla="*/ 0 h 36"/>
                <a:gd name="T60" fmla="*/ 2147483647 w 26"/>
                <a:gd name="T61" fmla="*/ 0 h 36"/>
                <a:gd name="T62" fmla="*/ 2147483647 w 26"/>
                <a:gd name="T63" fmla="*/ 0 h 36"/>
                <a:gd name="T64" fmla="*/ 2147483647 w 26"/>
                <a:gd name="T65" fmla="*/ 0 h 36"/>
                <a:gd name="T66" fmla="*/ 2147483647 w 26"/>
                <a:gd name="T67" fmla="*/ 0 h 36"/>
                <a:gd name="T68" fmla="*/ 2147483647 w 26"/>
                <a:gd name="T69" fmla="*/ 2147483647 h 36"/>
                <a:gd name="T70" fmla="*/ 2147483647 w 26"/>
                <a:gd name="T71" fmla="*/ 2147483647 h 36"/>
                <a:gd name="T72" fmla="*/ 2147483647 w 26"/>
                <a:gd name="T73" fmla="*/ 2147483647 h 36"/>
                <a:gd name="T74" fmla="*/ 2147483647 w 26"/>
                <a:gd name="T75" fmla="*/ 2147483647 h 36"/>
                <a:gd name="T76" fmla="*/ 2147483647 w 26"/>
                <a:gd name="T77" fmla="*/ 2147483647 h 36"/>
                <a:gd name="T78" fmla="*/ 2147483647 w 26"/>
                <a:gd name="T79" fmla="*/ 2147483647 h 36"/>
                <a:gd name="T80" fmla="*/ 2147483647 w 26"/>
                <a:gd name="T81" fmla="*/ 2147483647 h 36"/>
                <a:gd name="T82" fmla="*/ 2147483647 w 26"/>
                <a:gd name="T83" fmla="*/ 2147483647 h 36"/>
                <a:gd name="T84" fmla="*/ 2147483647 w 26"/>
                <a:gd name="T85" fmla="*/ 2147483647 h 36"/>
                <a:gd name="T86" fmla="*/ 2147483647 w 26"/>
                <a:gd name="T87" fmla="*/ 2147483647 h 36"/>
                <a:gd name="T88" fmla="*/ 2147483647 w 26"/>
                <a:gd name="T89" fmla="*/ 2147483647 h 36"/>
                <a:gd name="T90" fmla="*/ 2147483647 w 26"/>
                <a:gd name="T91" fmla="*/ 2147483647 h 36"/>
                <a:gd name="T92" fmla="*/ 2147483647 w 26"/>
                <a:gd name="T93" fmla="*/ 2147483647 h 36"/>
                <a:gd name="T94" fmla="*/ 2147483647 w 26"/>
                <a:gd name="T95" fmla="*/ 2147483647 h 36"/>
                <a:gd name="T96" fmla="*/ 2147483647 w 26"/>
                <a:gd name="T97" fmla="*/ 2147483647 h 36"/>
                <a:gd name="T98" fmla="*/ 2147483647 w 26"/>
                <a:gd name="T99" fmla="*/ 2147483647 h 36"/>
                <a:gd name="T100" fmla="*/ 2147483647 w 26"/>
                <a:gd name="T101" fmla="*/ 2147483647 h 36"/>
                <a:gd name="T102" fmla="*/ 2147483647 w 26"/>
                <a:gd name="T103" fmla="*/ 2147483647 h 36"/>
                <a:gd name="T104" fmla="*/ 2147483647 w 26"/>
                <a:gd name="T105" fmla="*/ 2147483647 h 36"/>
                <a:gd name="T106" fmla="*/ 2147483647 w 26"/>
                <a:gd name="T107" fmla="*/ 2147483647 h 36"/>
                <a:gd name="T108" fmla="*/ 2147483647 w 26"/>
                <a:gd name="T109" fmla="*/ 2147483647 h 36"/>
                <a:gd name="T110" fmla="*/ 2147483647 w 26"/>
                <a:gd name="T111" fmla="*/ 2147483647 h 36"/>
                <a:gd name="T112" fmla="*/ 2147483647 w 26"/>
                <a:gd name="T113" fmla="*/ 2147483647 h 36"/>
                <a:gd name="T114" fmla="*/ 2147483647 w 26"/>
                <a:gd name="T115" fmla="*/ 2147483647 h 36"/>
                <a:gd name="T116" fmla="*/ 2147483647 w 26"/>
                <a:gd name="T117" fmla="*/ 2147483647 h 36"/>
                <a:gd name="T118" fmla="*/ 2147483647 w 26"/>
                <a:gd name="T119" fmla="*/ 2147483647 h 36"/>
                <a:gd name="T120" fmla="*/ 2147483647 w 26"/>
                <a:gd name="T121" fmla="*/ 2147483647 h 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w 26"/>
                <a:gd name="T184" fmla="*/ 0 h 36"/>
                <a:gd name="T185" fmla="*/ 26 w 26"/>
                <a:gd name="T186" fmla="*/ 36 h 36"/>
              </a:gdLst>
              <a:ahLst/>
              <a:cxnLst>
                <a:cxn ang="T122">
                  <a:pos x="T0" y="T1"/>
                </a:cxn>
                <a:cxn ang="T123">
                  <a:pos x="T2" y="T3"/>
                </a:cxn>
                <a:cxn ang="T124">
                  <a:pos x="T4" y="T5"/>
                </a:cxn>
                <a:cxn ang="T125">
                  <a:pos x="T6" y="T7"/>
                </a:cxn>
                <a:cxn ang="T126">
                  <a:pos x="T8" y="T9"/>
                </a:cxn>
                <a:cxn ang="T127">
                  <a:pos x="T10" y="T11"/>
                </a:cxn>
                <a:cxn ang="T128">
                  <a:pos x="T12" y="T13"/>
                </a:cxn>
                <a:cxn ang="T129">
                  <a:pos x="T14" y="T15"/>
                </a:cxn>
                <a:cxn ang="T130">
                  <a:pos x="T16" y="T17"/>
                </a:cxn>
                <a:cxn ang="T131">
                  <a:pos x="T18" y="T19"/>
                </a:cxn>
                <a:cxn ang="T132">
                  <a:pos x="T20" y="T21"/>
                </a:cxn>
                <a:cxn ang="T133">
                  <a:pos x="T22" y="T23"/>
                </a:cxn>
                <a:cxn ang="T134">
                  <a:pos x="T24" y="T25"/>
                </a:cxn>
                <a:cxn ang="T135">
                  <a:pos x="T26" y="T27"/>
                </a:cxn>
                <a:cxn ang="T136">
                  <a:pos x="T28" y="T29"/>
                </a:cxn>
                <a:cxn ang="T137">
                  <a:pos x="T30" y="T31"/>
                </a:cxn>
                <a:cxn ang="T138">
                  <a:pos x="T32" y="T33"/>
                </a:cxn>
                <a:cxn ang="T139">
                  <a:pos x="T34" y="T35"/>
                </a:cxn>
                <a:cxn ang="T140">
                  <a:pos x="T36" y="T37"/>
                </a:cxn>
                <a:cxn ang="T141">
                  <a:pos x="T38" y="T39"/>
                </a:cxn>
                <a:cxn ang="T142">
                  <a:pos x="T40" y="T41"/>
                </a:cxn>
                <a:cxn ang="T143">
                  <a:pos x="T42" y="T43"/>
                </a:cxn>
                <a:cxn ang="T144">
                  <a:pos x="T44" y="T45"/>
                </a:cxn>
                <a:cxn ang="T145">
                  <a:pos x="T46" y="T47"/>
                </a:cxn>
                <a:cxn ang="T146">
                  <a:pos x="T48" y="T49"/>
                </a:cxn>
                <a:cxn ang="T147">
                  <a:pos x="T50" y="T51"/>
                </a:cxn>
                <a:cxn ang="T148">
                  <a:pos x="T52" y="T53"/>
                </a:cxn>
                <a:cxn ang="T149">
                  <a:pos x="T54" y="T55"/>
                </a:cxn>
                <a:cxn ang="T150">
                  <a:pos x="T56" y="T57"/>
                </a:cxn>
                <a:cxn ang="T151">
                  <a:pos x="T58" y="T59"/>
                </a:cxn>
                <a:cxn ang="T152">
                  <a:pos x="T60" y="T61"/>
                </a:cxn>
                <a:cxn ang="T153">
                  <a:pos x="T62" y="T63"/>
                </a:cxn>
                <a:cxn ang="T154">
                  <a:pos x="T64" y="T65"/>
                </a:cxn>
                <a:cxn ang="T155">
                  <a:pos x="T66" y="T67"/>
                </a:cxn>
                <a:cxn ang="T156">
                  <a:pos x="T68" y="T69"/>
                </a:cxn>
                <a:cxn ang="T157">
                  <a:pos x="T70" y="T71"/>
                </a:cxn>
                <a:cxn ang="T158">
                  <a:pos x="T72" y="T73"/>
                </a:cxn>
                <a:cxn ang="T159">
                  <a:pos x="T74" y="T75"/>
                </a:cxn>
                <a:cxn ang="T160">
                  <a:pos x="T76" y="T77"/>
                </a:cxn>
                <a:cxn ang="T161">
                  <a:pos x="T78" y="T79"/>
                </a:cxn>
                <a:cxn ang="T162">
                  <a:pos x="T80" y="T81"/>
                </a:cxn>
                <a:cxn ang="T163">
                  <a:pos x="T82" y="T83"/>
                </a:cxn>
                <a:cxn ang="T164">
                  <a:pos x="T84" y="T85"/>
                </a:cxn>
                <a:cxn ang="T165">
                  <a:pos x="T86" y="T87"/>
                </a:cxn>
                <a:cxn ang="T166">
                  <a:pos x="T88" y="T89"/>
                </a:cxn>
                <a:cxn ang="T167">
                  <a:pos x="T90" y="T91"/>
                </a:cxn>
                <a:cxn ang="T168">
                  <a:pos x="T92" y="T93"/>
                </a:cxn>
                <a:cxn ang="T169">
                  <a:pos x="T94" y="T95"/>
                </a:cxn>
                <a:cxn ang="T170">
                  <a:pos x="T96" y="T97"/>
                </a:cxn>
                <a:cxn ang="T171">
                  <a:pos x="T98" y="T99"/>
                </a:cxn>
                <a:cxn ang="T172">
                  <a:pos x="T100" y="T101"/>
                </a:cxn>
                <a:cxn ang="T173">
                  <a:pos x="T102" y="T103"/>
                </a:cxn>
                <a:cxn ang="T174">
                  <a:pos x="T104" y="T105"/>
                </a:cxn>
                <a:cxn ang="T175">
                  <a:pos x="T106" y="T107"/>
                </a:cxn>
                <a:cxn ang="T176">
                  <a:pos x="T108" y="T109"/>
                </a:cxn>
                <a:cxn ang="T177">
                  <a:pos x="T110" y="T111"/>
                </a:cxn>
                <a:cxn ang="T178">
                  <a:pos x="T112" y="T113"/>
                </a:cxn>
                <a:cxn ang="T179">
                  <a:pos x="T114" y="T115"/>
                </a:cxn>
                <a:cxn ang="T180">
                  <a:pos x="T116" y="T117"/>
                </a:cxn>
                <a:cxn ang="T181">
                  <a:pos x="T118" y="T119"/>
                </a:cxn>
                <a:cxn ang="T182">
                  <a:pos x="T120" y="T121"/>
                </a:cxn>
              </a:cxnLst>
              <a:rect l="T183" t="T184" r="T185" b="T186"/>
              <a:pathLst>
                <a:path w="26" h="36">
                  <a:moveTo>
                    <a:pt x="14" y="30"/>
                  </a:moveTo>
                  <a:lnTo>
                    <a:pt x="12" y="32"/>
                  </a:lnTo>
                  <a:lnTo>
                    <a:pt x="10" y="32"/>
                  </a:lnTo>
                  <a:lnTo>
                    <a:pt x="10" y="34"/>
                  </a:lnTo>
                  <a:lnTo>
                    <a:pt x="8" y="36"/>
                  </a:lnTo>
                  <a:lnTo>
                    <a:pt x="6" y="36"/>
                  </a:lnTo>
                  <a:lnTo>
                    <a:pt x="4" y="36"/>
                  </a:lnTo>
                  <a:lnTo>
                    <a:pt x="0" y="36"/>
                  </a:lnTo>
                  <a:lnTo>
                    <a:pt x="2" y="34"/>
                  </a:lnTo>
                  <a:lnTo>
                    <a:pt x="2" y="32"/>
                  </a:lnTo>
                  <a:lnTo>
                    <a:pt x="2" y="30"/>
                  </a:lnTo>
                  <a:lnTo>
                    <a:pt x="4" y="28"/>
                  </a:lnTo>
                  <a:lnTo>
                    <a:pt x="4" y="26"/>
                  </a:lnTo>
                  <a:lnTo>
                    <a:pt x="4" y="24"/>
                  </a:lnTo>
                  <a:lnTo>
                    <a:pt x="6" y="24"/>
                  </a:lnTo>
                  <a:lnTo>
                    <a:pt x="6" y="22"/>
                  </a:lnTo>
                  <a:lnTo>
                    <a:pt x="6" y="20"/>
                  </a:lnTo>
                  <a:lnTo>
                    <a:pt x="6" y="18"/>
                  </a:lnTo>
                  <a:lnTo>
                    <a:pt x="6" y="16"/>
                  </a:lnTo>
                  <a:lnTo>
                    <a:pt x="8" y="16"/>
                  </a:lnTo>
                  <a:lnTo>
                    <a:pt x="10" y="12"/>
                  </a:lnTo>
                  <a:lnTo>
                    <a:pt x="10" y="10"/>
                  </a:lnTo>
                  <a:lnTo>
                    <a:pt x="8" y="10"/>
                  </a:lnTo>
                  <a:lnTo>
                    <a:pt x="8" y="8"/>
                  </a:lnTo>
                  <a:lnTo>
                    <a:pt x="12" y="4"/>
                  </a:lnTo>
                  <a:lnTo>
                    <a:pt x="14" y="4"/>
                  </a:lnTo>
                  <a:lnTo>
                    <a:pt x="14" y="2"/>
                  </a:lnTo>
                  <a:lnTo>
                    <a:pt x="14" y="0"/>
                  </a:lnTo>
                  <a:lnTo>
                    <a:pt x="16" y="0"/>
                  </a:lnTo>
                  <a:lnTo>
                    <a:pt x="18" y="0"/>
                  </a:lnTo>
                  <a:lnTo>
                    <a:pt x="20" y="0"/>
                  </a:lnTo>
                  <a:lnTo>
                    <a:pt x="22" y="0"/>
                  </a:lnTo>
                  <a:lnTo>
                    <a:pt x="22" y="2"/>
                  </a:lnTo>
                  <a:lnTo>
                    <a:pt x="20" y="2"/>
                  </a:lnTo>
                  <a:lnTo>
                    <a:pt x="22" y="2"/>
                  </a:lnTo>
                  <a:lnTo>
                    <a:pt x="22" y="4"/>
                  </a:lnTo>
                  <a:lnTo>
                    <a:pt x="24" y="4"/>
                  </a:lnTo>
                  <a:lnTo>
                    <a:pt x="24" y="6"/>
                  </a:lnTo>
                  <a:lnTo>
                    <a:pt x="26" y="8"/>
                  </a:lnTo>
                  <a:lnTo>
                    <a:pt x="24" y="10"/>
                  </a:lnTo>
                  <a:lnTo>
                    <a:pt x="22" y="12"/>
                  </a:lnTo>
                  <a:lnTo>
                    <a:pt x="22" y="14"/>
                  </a:lnTo>
                  <a:lnTo>
                    <a:pt x="20" y="16"/>
                  </a:lnTo>
                  <a:lnTo>
                    <a:pt x="22" y="16"/>
                  </a:lnTo>
                  <a:lnTo>
                    <a:pt x="24" y="16"/>
                  </a:lnTo>
                  <a:lnTo>
                    <a:pt x="24" y="18"/>
                  </a:lnTo>
                  <a:lnTo>
                    <a:pt x="22" y="18"/>
                  </a:lnTo>
                  <a:lnTo>
                    <a:pt x="20" y="16"/>
                  </a:lnTo>
                  <a:lnTo>
                    <a:pt x="18" y="18"/>
                  </a:lnTo>
                  <a:lnTo>
                    <a:pt x="16" y="20"/>
                  </a:lnTo>
                  <a:lnTo>
                    <a:pt x="16" y="22"/>
                  </a:lnTo>
                  <a:lnTo>
                    <a:pt x="18" y="22"/>
                  </a:lnTo>
                  <a:lnTo>
                    <a:pt x="18" y="24"/>
                  </a:lnTo>
                  <a:lnTo>
                    <a:pt x="20" y="24"/>
                  </a:lnTo>
                  <a:lnTo>
                    <a:pt x="18" y="24"/>
                  </a:lnTo>
                  <a:lnTo>
                    <a:pt x="16" y="26"/>
                  </a:lnTo>
                  <a:lnTo>
                    <a:pt x="16" y="28"/>
                  </a:lnTo>
                  <a:lnTo>
                    <a:pt x="14" y="28"/>
                  </a:lnTo>
                  <a:lnTo>
                    <a:pt x="14" y="30"/>
                  </a:lnTo>
                  <a:close/>
                </a:path>
              </a:pathLst>
            </a:custGeom>
            <a:solidFill>
              <a:schemeClr val="tx2"/>
            </a:solidFill>
            <a:ln w="3175">
              <a:solidFill>
                <a:schemeClr val="bg1"/>
              </a:solidFill>
              <a:prstDash val="sysDot"/>
              <a:round/>
              <a:headEnd/>
              <a:tailEnd/>
            </a:ln>
          </p:spPr>
          <p:txBody>
            <a:bodyPr/>
            <a:lstStyle/>
            <a:p>
              <a:endParaRPr lang="de-DE" sz="2400" dirty="0">
                <a:solidFill>
                  <a:srgbClr val="000000"/>
                </a:solidFill>
              </a:endParaRPr>
            </a:p>
          </p:txBody>
        </p:sp>
        <p:sp>
          <p:nvSpPr>
            <p:cNvPr id="1368" name="Freeform 2731"/>
            <p:cNvSpPr>
              <a:spLocks/>
            </p:cNvSpPr>
            <p:nvPr/>
          </p:nvSpPr>
          <p:spPr bwMode="auto">
            <a:xfrm>
              <a:off x="4854209" y="2322199"/>
              <a:ext cx="14111" cy="27856"/>
            </a:xfrm>
            <a:custGeom>
              <a:avLst/>
              <a:gdLst>
                <a:gd name="T0" fmla="*/ 2147483647 w 14"/>
                <a:gd name="T1" fmla="*/ 2147483647 h 26"/>
                <a:gd name="T2" fmla="*/ 2147483647 w 14"/>
                <a:gd name="T3" fmla="*/ 2147483647 h 26"/>
                <a:gd name="T4" fmla="*/ 2147483647 w 14"/>
                <a:gd name="T5" fmla="*/ 2147483647 h 26"/>
                <a:gd name="T6" fmla="*/ 2147483647 w 14"/>
                <a:gd name="T7" fmla="*/ 2147483647 h 26"/>
                <a:gd name="T8" fmla="*/ 2147483647 w 14"/>
                <a:gd name="T9" fmla="*/ 2147483647 h 26"/>
                <a:gd name="T10" fmla="*/ 2147483647 w 14"/>
                <a:gd name="T11" fmla="*/ 2147483647 h 26"/>
                <a:gd name="T12" fmla="*/ 2147483647 w 14"/>
                <a:gd name="T13" fmla="*/ 2147483647 h 26"/>
                <a:gd name="T14" fmla="*/ 2147483647 w 14"/>
                <a:gd name="T15" fmla="*/ 2147483647 h 26"/>
                <a:gd name="T16" fmla="*/ 2147483647 w 14"/>
                <a:gd name="T17" fmla="*/ 2147483647 h 26"/>
                <a:gd name="T18" fmla="*/ 2147483647 w 14"/>
                <a:gd name="T19" fmla="*/ 2147483647 h 26"/>
                <a:gd name="T20" fmla="*/ 2147483647 w 14"/>
                <a:gd name="T21" fmla="*/ 2147483647 h 26"/>
                <a:gd name="T22" fmla="*/ 2147483647 w 14"/>
                <a:gd name="T23" fmla="*/ 2147483647 h 26"/>
                <a:gd name="T24" fmla="*/ 2147483647 w 14"/>
                <a:gd name="T25" fmla="*/ 2147483647 h 26"/>
                <a:gd name="T26" fmla="*/ 0 w 14"/>
                <a:gd name="T27" fmla="*/ 2147483647 h 26"/>
                <a:gd name="T28" fmla="*/ 0 w 14"/>
                <a:gd name="T29" fmla="*/ 2147483647 h 26"/>
                <a:gd name="T30" fmla="*/ 2147483647 w 14"/>
                <a:gd name="T31" fmla="*/ 2147483647 h 26"/>
                <a:gd name="T32" fmla="*/ 2147483647 w 14"/>
                <a:gd name="T33" fmla="*/ 2147483647 h 26"/>
                <a:gd name="T34" fmla="*/ 2147483647 w 14"/>
                <a:gd name="T35" fmla="*/ 2147483647 h 26"/>
                <a:gd name="T36" fmla="*/ 2147483647 w 14"/>
                <a:gd name="T37" fmla="*/ 2147483647 h 26"/>
                <a:gd name="T38" fmla="*/ 2147483647 w 14"/>
                <a:gd name="T39" fmla="*/ 2147483647 h 26"/>
                <a:gd name="T40" fmla="*/ 2147483647 w 14"/>
                <a:gd name="T41" fmla="*/ 2147483647 h 26"/>
                <a:gd name="T42" fmla="*/ 2147483647 w 14"/>
                <a:gd name="T43" fmla="*/ 2147483647 h 26"/>
                <a:gd name="T44" fmla="*/ 2147483647 w 14"/>
                <a:gd name="T45" fmla="*/ 2147483647 h 26"/>
                <a:gd name="T46" fmla="*/ 2147483647 w 14"/>
                <a:gd name="T47" fmla="*/ 2147483647 h 26"/>
                <a:gd name="T48" fmla="*/ 0 w 14"/>
                <a:gd name="T49" fmla="*/ 2147483647 h 26"/>
                <a:gd name="T50" fmla="*/ 0 w 14"/>
                <a:gd name="T51" fmla="*/ 2147483647 h 26"/>
                <a:gd name="T52" fmla="*/ 2147483647 w 14"/>
                <a:gd name="T53" fmla="*/ 2147483647 h 26"/>
                <a:gd name="T54" fmla="*/ 2147483647 w 14"/>
                <a:gd name="T55" fmla="*/ 2147483647 h 26"/>
                <a:gd name="T56" fmla="*/ 2147483647 w 14"/>
                <a:gd name="T57" fmla="*/ 2147483647 h 26"/>
                <a:gd name="T58" fmla="*/ 2147483647 w 14"/>
                <a:gd name="T59" fmla="*/ 0 h 26"/>
                <a:gd name="T60" fmla="*/ 2147483647 w 14"/>
                <a:gd name="T61" fmla="*/ 0 h 26"/>
                <a:gd name="T62" fmla="*/ 2147483647 w 14"/>
                <a:gd name="T63" fmla="*/ 0 h 26"/>
                <a:gd name="T64" fmla="*/ 2147483647 w 14"/>
                <a:gd name="T65" fmla="*/ 0 h 26"/>
                <a:gd name="T66" fmla="*/ 2147483647 w 14"/>
                <a:gd name="T67" fmla="*/ 2147483647 h 26"/>
                <a:gd name="T68" fmla="*/ 2147483647 w 14"/>
                <a:gd name="T69" fmla="*/ 2147483647 h 26"/>
                <a:gd name="T70" fmla="*/ 2147483647 w 14"/>
                <a:gd name="T71" fmla="*/ 2147483647 h 26"/>
                <a:gd name="T72" fmla="*/ 2147483647 w 14"/>
                <a:gd name="T73" fmla="*/ 2147483647 h 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14"/>
                <a:gd name="T112" fmla="*/ 0 h 26"/>
                <a:gd name="T113" fmla="*/ 14 w 14"/>
                <a:gd name="T114" fmla="*/ 26 h 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14" h="26">
                  <a:moveTo>
                    <a:pt x="12" y="6"/>
                  </a:moveTo>
                  <a:lnTo>
                    <a:pt x="12" y="10"/>
                  </a:lnTo>
                  <a:lnTo>
                    <a:pt x="12" y="12"/>
                  </a:lnTo>
                  <a:lnTo>
                    <a:pt x="14" y="14"/>
                  </a:lnTo>
                  <a:lnTo>
                    <a:pt x="14" y="16"/>
                  </a:lnTo>
                  <a:lnTo>
                    <a:pt x="14" y="18"/>
                  </a:lnTo>
                  <a:lnTo>
                    <a:pt x="12" y="20"/>
                  </a:lnTo>
                  <a:lnTo>
                    <a:pt x="12" y="22"/>
                  </a:lnTo>
                  <a:lnTo>
                    <a:pt x="12" y="24"/>
                  </a:lnTo>
                  <a:lnTo>
                    <a:pt x="10" y="24"/>
                  </a:lnTo>
                  <a:lnTo>
                    <a:pt x="8" y="26"/>
                  </a:lnTo>
                  <a:lnTo>
                    <a:pt x="6" y="26"/>
                  </a:lnTo>
                  <a:lnTo>
                    <a:pt x="2" y="26"/>
                  </a:lnTo>
                  <a:lnTo>
                    <a:pt x="0" y="26"/>
                  </a:lnTo>
                  <a:lnTo>
                    <a:pt x="0" y="24"/>
                  </a:lnTo>
                  <a:lnTo>
                    <a:pt x="2" y="24"/>
                  </a:lnTo>
                  <a:lnTo>
                    <a:pt x="2" y="22"/>
                  </a:lnTo>
                  <a:lnTo>
                    <a:pt x="2" y="20"/>
                  </a:lnTo>
                  <a:lnTo>
                    <a:pt x="4" y="18"/>
                  </a:lnTo>
                  <a:lnTo>
                    <a:pt x="6" y="16"/>
                  </a:lnTo>
                  <a:lnTo>
                    <a:pt x="4" y="14"/>
                  </a:lnTo>
                  <a:lnTo>
                    <a:pt x="2" y="14"/>
                  </a:lnTo>
                  <a:lnTo>
                    <a:pt x="2" y="12"/>
                  </a:lnTo>
                  <a:lnTo>
                    <a:pt x="2" y="10"/>
                  </a:lnTo>
                  <a:lnTo>
                    <a:pt x="0" y="8"/>
                  </a:lnTo>
                  <a:lnTo>
                    <a:pt x="0" y="6"/>
                  </a:lnTo>
                  <a:lnTo>
                    <a:pt x="2" y="6"/>
                  </a:lnTo>
                  <a:lnTo>
                    <a:pt x="2" y="4"/>
                  </a:lnTo>
                  <a:lnTo>
                    <a:pt x="2" y="2"/>
                  </a:lnTo>
                  <a:lnTo>
                    <a:pt x="2" y="0"/>
                  </a:lnTo>
                  <a:lnTo>
                    <a:pt x="4" y="0"/>
                  </a:lnTo>
                  <a:lnTo>
                    <a:pt x="6" y="0"/>
                  </a:lnTo>
                  <a:lnTo>
                    <a:pt x="8" y="0"/>
                  </a:lnTo>
                  <a:lnTo>
                    <a:pt x="10" y="2"/>
                  </a:lnTo>
                  <a:lnTo>
                    <a:pt x="12" y="2"/>
                  </a:lnTo>
                  <a:lnTo>
                    <a:pt x="12" y="4"/>
                  </a:lnTo>
                  <a:lnTo>
                    <a:pt x="12" y="6"/>
                  </a:lnTo>
                  <a:close/>
                </a:path>
              </a:pathLst>
            </a:custGeom>
            <a:solidFill>
              <a:schemeClr val="tx2"/>
            </a:solidFill>
            <a:ln w="3175">
              <a:solidFill>
                <a:schemeClr val="bg1"/>
              </a:solidFill>
              <a:prstDash val="sysDot"/>
              <a:round/>
              <a:headEnd/>
              <a:tailEnd/>
            </a:ln>
          </p:spPr>
          <p:txBody>
            <a:bodyPr/>
            <a:lstStyle/>
            <a:p>
              <a:endParaRPr lang="de-DE" sz="2400" dirty="0">
                <a:solidFill>
                  <a:srgbClr val="000000"/>
                </a:solidFill>
              </a:endParaRPr>
            </a:p>
          </p:txBody>
        </p:sp>
        <p:sp>
          <p:nvSpPr>
            <p:cNvPr id="1369" name="Freeform 2732"/>
            <p:cNvSpPr>
              <a:spLocks/>
            </p:cNvSpPr>
            <p:nvPr/>
          </p:nvSpPr>
          <p:spPr bwMode="auto">
            <a:xfrm>
              <a:off x="5367831" y="1265332"/>
              <a:ext cx="105829" cy="21301"/>
            </a:xfrm>
            <a:custGeom>
              <a:avLst/>
              <a:gdLst>
                <a:gd name="T0" fmla="*/ 2147483647 w 108"/>
                <a:gd name="T1" fmla="*/ 2147483647 h 22"/>
                <a:gd name="T2" fmla="*/ 2147483647 w 108"/>
                <a:gd name="T3" fmla="*/ 2147483647 h 22"/>
                <a:gd name="T4" fmla="*/ 2147483647 w 108"/>
                <a:gd name="T5" fmla="*/ 2147483647 h 22"/>
                <a:gd name="T6" fmla="*/ 2147483647 w 108"/>
                <a:gd name="T7" fmla="*/ 2147483647 h 22"/>
                <a:gd name="T8" fmla="*/ 2147483647 w 108"/>
                <a:gd name="T9" fmla="*/ 2147483647 h 22"/>
                <a:gd name="T10" fmla="*/ 2147483647 w 108"/>
                <a:gd name="T11" fmla="*/ 2147483647 h 22"/>
                <a:gd name="T12" fmla="*/ 2147483647 w 108"/>
                <a:gd name="T13" fmla="*/ 2147483647 h 22"/>
                <a:gd name="T14" fmla="*/ 2147483647 w 108"/>
                <a:gd name="T15" fmla="*/ 2147483647 h 22"/>
                <a:gd name="T16" fmla="*/ 2147483647 w 108"/>
                <a:gd name="T17" fmla="*/ 2147483647 h 22"/>
                <a:gd name="T18" fmla="*/ 2147483647 w 108"/>
                <a:gd name="T19" fmla="*/ 2147483647 h 22"/>
                <a:gd name="T20" fmla="*/ 2147483647 w 108"/>
                <a:gd name="T21" fmla="*/ 2147483647 h 22"/>
                <a:gd name="T22" fmla="*/ 2147483647 w 108"/>
                <a:gd name="T23" fmla="*/ 2147483647 h 22"/>
                <a:gd name="T24" fmla="*/ 2147483647 w 108"/>
                <a:gd name="T25" fmla="*/ 2147483647 h 22"/>
                <a:gd name="T26" fmla="*/ 2147483647 w 108"/>
                <a:gd name="T27" fmla="*/ 2147483647 h 22"/>
                <a:gd name="T28" fmla="*/ 2147483647 w 108"/>
                <a:gd name="T29" fmla="*/ 2147483647 h 22"/>
                <a:gd name="T30" fmla="*/ 2147483647 w 108"/>
                <a:gd name="T31" fmla="*/ 2147483647 h 22"/>
                <a:gd name="T32" fmla="*/ 2147483647 w 108"/>
                <a:gd name="T33" fmla="*/ 2147483647 h 22"/>
                <a:gd name="T34" fmla="*/ 2147483647 w 108"/>
                <a:gd name="T35" fmla="*/ 2147483647 h 22"/>
                <a:gd name="T36" fmla="*/ 2147483647 w 108"/>
                <a:gd name="T37" fmla="*/ 2147483647 h 22"/>
                <a:gd name="T38" fmla="*/ 2147483647 w 108"/>
                <a:gd name="T39" fmla="*/ 2147483647 h 22"/>
                <a:gd name="T40" fmla="*/ 2147483647 w 108"/>
                <a:gd name="T41" fmla="*/ 2147483647 h 22"/>
                <a:gd name="T42" fmla="*/ 2147483647 w 108"/>
                <a:gd name="T43" fmla="*/ 2147483647 h 22"/>
                <a:gd name="T44" fmla="*/ 2147483647 w 108"/>
                <a:gd name="T45" fmla="*/ 2147483647 h 22"/>
                <a:gd name="T46" fmla="*/ 2147483647 w 108"/>
                <a:gd name="T47" fmla="*/ 2147483647 h 22"/>
                <a:gd name="T48" fmla="*/ 2147483647 w 108"/>
                <a:gd name="T49" fmla="*/ 2147483647 h 22"/>
                <a:gd name="T50" fmla="*/ 2147483647 w 108"/>
                <a:gd name="T51" fmla="*/ 2147483647 h 22"/>
                <a:gd name="T52" fmla="*/ 2147483647 w 108"/>
                <a:gd name="T53" fmla="*/ 2147483647 h 22"/>
                <a:gd name="T54" fmla="*/ 2147483647 w 108"/>
                <a:gd name="T55" fmla="*/ 2147483647 h 22"/>
                <a:gd name="T56" fmla="*/ 0 w 108"/>
                <a:gd name="T57" fmla="*/ 2147483647 h 22"/>
                <a:gd name="T58" fmla="*/ 2147483647 w 108"/>
                <a:gd name="T59" fmla="*/ 2147483647 h 22"/>
                <a:gd name="T60" fmla="*/ 2147483647 w 108"/>
                <a:gd name="T61" fmla="*/ 2147483647 h 22"/>
                <a:gd name="T62" fmla="*/ 2147483647 w 108"/>
                <a:gd name="T63" fmla="*/ 2147483647 h 22"/>
                <a:gd name="T64" fmla="*/ 2147483647 w 108"/>
                <a:gd name="T65" fmla="*/ 2147483647 h 22"/>
                <a:gd name="T66" fmla="*/ 2147483647 w 108"/>
                <a:gd name="T67" fmla="*/ 2147483647 h 22"/>
                <a:gd name="T68" fmla="*/ 2147483647 w 108"/>
                <a:gd name="T69" fmla="*/ 0 h 22"/>
                <a:gd name="T70" fmla="*/ 2147483647 w 108"/>
                <a:gd name="T71" fmla="*/ 2147483647 h 22"/>
                <a:gd name="T72" fmla="*/ 2147483647 w 108"/>
                <a:gd name="T73" fmla="*/ 0 h 22"/>
                <a:gd name="T74" fmla="*/ 2147483647 w 108"/>
                <a:gd name="T75" fmla="*/ 0 h 22"/>
                <a:gd name="T76" fmla="*/ 2147483647 w 108"/>
                <a:gd name="T77" fmla="*/ 0 h 22"/>
                <a:gd name="T78" fmla="*/ 2147483647 w 108"/>
                <a:gd name="T79" fmla="*/ 0 h 22"/>
                <a:gd name="T80" fmla="*/ 2147483647 w 108"/>
                <a:gd name="T81" fmla="*/ 0 h 22"/>
                <a:gd name="T82" fmla="*/ 2147483647 w 108"/>
                <a:gd name="T83" fmla="*/ 2147483647 h 22"/>
                <a:gd name="T84" fmla="*/ 2147483647 w 108"/>
                <a:gd name="T85" fmla="*/ 2147483647 h 22"/>
                <a:gd name="T86" fmla="*/ 2147483647 w 108"/>
                <a:gd name="T87" fmla="*/ 2147483647 h 22"/>
                <a:gd name="T88" fmla="*/ 2147483647 w 108"/>
                <a:gd name="T89" fmla="*/ 2147483647 h 22"/>
                <a:gd name="T90" fmla="*/ 2147483647 w 108"/>
                <a:gd name="T91" fmla="*/ 2147483647 h 22"/>
                <a:gd name="T92" fmla="*/ 2147483647 w 108"/>
                <a:gd name="T93" fmla="*/ 2147483647 h 22"/>
                <a:gd name="T94" fmla="*/ 2147483647 w 108"/>
                <a:gd name="T95" fmla="*/ 2147483647 h 22"/>
                <a:gd name="T96" fmla="*/ 2147483647 w 108"/>
                <a:gd name="T97" fmla="*/ 2147483647 h 22"/>
                <a:gd name="T98" fmla="*/ 2147483647 w 108"/>
                <a:gd name="T99" fmla="*/ 2147483647 h 22"/>
                <a:gd name="T100" fmla="*/ 2147483647 w 108"/>
                <a:gd name="T101" fmla="*/ 2147483647 h 22"/>
                <a:gd name="T102" fmla="*/ 2147483647 w 108"/>
                <a:gd name="T103" fmla="*/ 2147483647 h 22"/>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w 108"/>
                <a:gd name="T157" fmla="*/ 0 h 22"/>
                <a:gd name="T158" fmla="*/ 108 w 108"/>
                <a:gd name="T159" fmla="*/ 22 h 22"/>
              </a:gdLst>
              <a:ahLst/>
              <a:cxnLst>
                <a:cxn ang="T104">
                  <a:pos x="T0" y="T1"/>
                </a:cxn>
                <a:cxn ang="T105">
                  <a:pos x="T2" y="T3"/>
                </a:cxn>
                <a:cxn ang="T106">
                  <a:pos x="T4" y="T5"/>
                </a:cxn>
                <a:cxn ang="T107">
                  <a:pos x="T6" y="T7"/>
                </a:cxn>
                <a:cxn ang="T108">
                  <a:pos x="T8" y="T9"/>
                </a:cxn>
                <a:cxn ang="T109">
                  <a:pos x="T10" y="T11"/>
                </a:cxn>
                <a:cxn ang="T110">
                  <a:pos x="T12" y="T13"/>
                </a:cxn>
                <a:cxn ang="T111">
                  <a:pos x="T14" y="T15"/>
                </a:cxn>
                <a:cxn ang="T112">
                  <a:pos x="T16" y="T17"/>
                </a:cxn>
                <a:cxn ang="T113">
                  <a:pos x="T18" y="T19"/>
                </a:cxn>
                <a:cxn ang="T114">
                  <a:pos x="T20" y="T21"/>
                </a:cxn>
                <a:cxn ang="T115">
                  <a:pos x="T22" y="T23"/>
                </a:cxn>
                <a:cxn ang="T116">
                  <a:pos x="T24" y="T25"/>
                </a:cxn>
                <a:cxn ang="T117">
                  <a:pos x="T26" y="T27"/>
                </a:cxn>
                <a:cxn ang="T118">
                  <a:pos x="T28" y="T29"/>
                </a:cxn>
                <a:cxn ang="T119">
                  <a:pos x="T30" y="T31"/>
                </a:cxn>
                <a:cxn ang="T120">
                  <a:pos x="T32" y="T33"/>
                </a:cxn>
                <a:cxn ang="T121">
                  <a:pos x="T34" y="T35"/>
                </a:cxn>
                <a:cxn ang="T122">
                  <a:pos x="T36" y="T37"/>
                </a:cxn>
                <a:cxn ang="T123">
                  <a:pos x="T38" y="T39"/>
                </a:cxn>
                <a:cxn ang="T124">
                  <a:pos x="T40" y="T41"/>
                </a:cxn>
                <a:cxn ang="T125">
                  <a:pos x="T42" y="T43"/>
                </a:cxn>
                <a:cxn ang="T126">
                  <a:pos x="T44" y="T45"/>
                </a:cxn>
                <a:cxn ang="T127">
                  <a:pos x="T46" y="T47"/>
                </a:cxn>
                <a:cxn ang="T128">
                  <a:pos x="T48" y="T49"/>
                </a:cxn>
                <a:cxn ang="T129">
                  <a:pos x="T50" y="T51"/>
                </a:cxn>
                <a:cxn ang="T130">
                  <a:pos x="T52" y="T53"/>
                </a:cxn>
                <a:cxn ang="T131">
                  <a:pos x="T54" y="T55"/>
                </a:cxn>
                <a:cxn ang="T132">
                  <a:pos x="T56" y="T57"/>
                </a:cxn>
                <a:cxn ang="T133">
                  <a:pos x="T58" y="T59"/>
                </a:cxn>
                <a:cxn ang="T134">
                  <a:pos x="T60" y="T61"/>
                </a:cxn>
                <a:cxn ang="T135">
                  <a:pos x="T62" y="T63"/>
                </a:cxn>
                <a:cxn ang="T136">
                  <a:pos x="T64" y="T65"/>
                </a:cxn>
                <a:cxn ang="T137">
                  <a:pos x="T66" y="T67"/>
                </a:cxn>
                <a:cxn ang="T138">
                  <a:pos x="T68" y="T69"/>
                </a:cxn>
                <a:cxn ang="T139">
                  <a:pos x="T70" y="T71"/>
                </a:cxn>
                <a:cxn ang="T140">
                  <a:pos x="T72" y="T73"/>
                </a:cxn>
                <a:cxn ang="T141">
                  <a:pos x="T74" y="T75"/>
                </a:cxn>
                <a:cxn ang="T142">
                  <a:pos x="T76" y="T77"/>
                </a:cxn>
                <a:cxn ang="T143">
                  <a:pos x="T78" y="T79"/>
                </a:cxn>
                <a:cxn ang="T144">
                  <a:pos x="T80" y="T81"/>
                </a:cxn>
                <a:cxn ang="T145">
                  <a:pos x="T82" y="T83"/>
                </a:cxn>
                <a:cxn ang="T146">
                  <a:pos x="T84" y="T85"/>
                </a:cxn>
                <a:cxn ang="T147">
                  <a:pos x="T86" y="T87"/>
                </a:cxn>
                <a:cxn ang="T148">
                  <a:pos x="T88" y="T89"/>
                </a:cxn>
                <a:cxn ang="T149">
                  <a:pos x="T90" y="T91"/>
                </a:cxn>
                <a:cxn ang="T150">
                  <a:pos x="T92" y="T93"/>
                </a:cxn>
                <a:cxn ang="T151">
                  <a:pos x="T94" y="T95"/>
                </a:cxn>
                <a:cxn ang="T152">
                  <a:pos x="T96" y="T97"/>
                </a:cxn>
                <a:cxn ang="T153">
                  <a:pos x="T98" y="T99"/>
                </a:cxn>
                <a:cxn ang="T154">
                  <a:pos x="T100" y="T101"/>
                </a:cxn>
                <a:cxn ang="T155">
                  <a:pos x="T102" y="T103"/>
                </a:cxn>
              </a:cxnLst>
              <a:rect l="T156" t="T157" r="T158" b="T159"/>
              <a:pathLst>
                <a:path w="108" h="22">
                  <a:moveTo>
                    <a:pt x="94" y="14"/>
                  </a:moveTo>
                  <a:lnTo>
                    <a:pt x="94" y="16"/>
                  </a:lnTo>
                  <a:lnTo>
                    <a:pt x="92" y="16"/>
                  </a:lnTo>
                  <a:lnTo>
                    <a:pt x="92" y="14"/>
                  </a:lnTo>
                  <a:lnTo>
                    <a:pt x="90" y="14"/>
                  </a:lnTo>
                  <a:lnTo>
                    <a:pt x="88" y="14"/>
                  </a:lnTo>
                  <a:lnTo>
                    <a:pt x="86" y="14"/>
                  </a:lnTo>
                  <a:lnTo>
                    <a:pt x="88" y="14"/>
                  </a:lnTo>
                  <a:lnTo>
                    <a:pt x="94" y="16"/>
                  </a:lnTo>
                  <a:lnTo>
                    <a:pt x="96" y="16"/>
                  </a:lnTo>
                  <a:lnTo>
                    <a:pt x="98" y="16"/>
                  </a:lnTo>
                  <a:lnTo>
                    <a:pt x="98" y="18"/>
                  </a:lnTo>
                  <a:lnTo>
                    <a:pt x="96" y="18"/>
                  </a:lnTo>
                  <a:lnTo>
                    <a:pt x="98" y="18"/>
                  </a:lnTo>
                  <a:lnTo>
                    <a:pt x="100" y="18"/>
                  </a:lnTo>
                  <a:lnTo>
                    <a:pt x="102" y="18"/>
                  </a:lnTo>
                  <a:lnTo>
                    <a:pt x="104" y="18"/>
                  </a:lnTo>
                  <a:lnTo>
                    <a:pt x="106" y="20"/>
                  </a:lnTo>
                  <a:lnTo>
                    <a:pt x="108" y="20"/>
                  </a:lnTo>
                  <a:lnTo>
                    <a:pt x="108" y="22"/>
                  </a:lnTo>
                  <a:lnTo>
                    <a:pt x="106" y="22"/>
                  </a:lnTo>
                  <a:lnTo>
                    <a:pt x="104" y="22"/>
                  </a:lnTo>
                  <a:lnTo>
                    <a:pt x="102" y="22"/>
                  </a:lnTo>
                  <a:lnTo>
                    <a:pt x="100" y="22"/>
                  </a:lnTo>
                  <a:lnTo>
                    <a:pt x="98" y="22"/>
                  </a:lnTo>
                  <a:lnTo>
                    <a:pt x="96" y="22"/>
                  </a:lnTo>
                  <a:lnTo>
                    <a:pt x="92" y="22"/>
                  </a:lnTo>
                  <a:lnTo>
                    <a:pt x="90" y="22"/>
                  </a:lnTo>
                  <a:lnTo>
                    <a:pt x="88" y="22"/>
                  </a:lnTo>
                  <a:lnTo>
                    <a:pt x="86" y="22"/>
                  </a:lnTo>
                  <a:lnTo>
                    <a:pt x="84" y="22"/>
                  </a:lnTo>
                  <a:lnTo>
                    <a:pt x="82" y="22"/>
                  </a:lnTo>
                  <a:lnTo>
                    <a:pt x="80" y="22"/>
                  </a:lnTo>
                  <a:lnTo>
                    <a:pt x="78" y="22"/>
                  </a:lnTo>
                  <a:lnTo>
                    <a:pt x="76" y="22"/>
                  </a:lnTo>
                  <a:lnTo>
                    <a:pt x="74" y="22"/>
                  </a:lnTo>
                  <a:lnTo>
                    <a:pt x="72" y="22"/>
                  </a:lnTo>
                  <a:lnTo>
                    <a:pt x="70" y="22"/>
                  </a:lnTo>
                  <a:lnTo>
                    <a:pt x="68" y="22"/>
                  </a:lnTo>
                  <a:lnTo>
                    <a:pt x="66" y="20"/>
                  </a:lnTo>
                  <a:lnTo>
                    <a:pt x="64" y="20"/>
                  </a:lnTo>
                  <a:lnTo>
                    <a:pt x="62" y="20"/>
                  </a:lnTo>
                  <a:lnTo>
                    <a:pt x="58" y="20"/>
                  </a:lnTo>
                  <a:lnTo>
                    <a:pt x="56" y="20"/>
                  </a:lnTo>
                  <a:lnTo>
                    <a:pt x="54" y="20"/>
                  </a:lnTo>
                  <a:lnTo>
                    <a:pt x="50" y="20"/>
                  </a:lnTo>
                  <a:lnTo>
                    <a:pt x="48" y="20"/>
                  </a:lnTo>
                  <a:lnTo>
                    <a:pt x="48" y="18"/>
                  </a:lnTo>
                  <a:lnTo>
                    <a:pt x="46" y="18"/>
                  </a:lnTo>
                  <a:lnTo>
                    <a:pt x="44" y="18"/>
                  </a:lnTo>
                  <a:lnTo>
                    <a:pt x="42" y="18"/>
                  </a:lnTo>
                  <a:lnTo>
                    <a:pt x="42" y="20"/>
                  </a:lnTo>
                  <a:lnTo>
                    <a:pt x="40" y="20"/>
                  </a:lnTo>
                  <a:lnTo>
                    <a:pt x="38" y="20"/>
                  </a:lnTo>
                  <a:lnTo>
                    <a:pt x="36" y="18"/>
                  </a:lnTo>
                  <a:lnTo>
                    <a:pt x="34" y="18"/>
                  </a:lnTo>
                  <a:lnTo>
                    <a:pt x="32" y="16"/>
                  </a:lnTo>
                  <a:lnTo>
                    <a:pt x="30" y="16"/>
                  </a:lnTo>
                  <a:lnTo>
                    <a:pt x="28" y="16"/>
                  </a:lnTo>
                  <a:lnTo>
                    <a:pt x="26" y="14"/>
                  </a:lnTo>
                  <a:lnTo>
                    <a:pt x="24" y="12"/>
                  </a:lnTo>
                  <a:lnTo>
                    <a:pt x="22" y="12"/>
                  </a:lnTo>
                  <a:lnTo>
                    <a:pt x="20" y="12"/>
                  </a:lnTo>
                  <a:lnTo>
                    <a:pt x="18" y="12"/>
                  </a:lnTo>
                  <a:lnTo>
                    <a:pt x="20" y="12"/>
                  </a:lnTo>
                  <a:lnTo>
                    <a:pt x="18" y="12"/>
                  </a:lnTo>
                  <a:lnTo>
                    <a:pt x="14" y="12"/>
                  </a:lnTo>
                  <a:lnTo>
                    <a:pt x="16" y="12"/>
                  </a:lnTo>
                  <a:lnTo>
                    <a:pt x="18" y="12"/>
                  </a:lnTo>
                  <a:lnTo>
                    <a:pt x="16" y="12"/>
                  </a:lnTo>
                  <a:lnTo>
                    <a:pt x="14" y="10"/>
                  </a:lnTo>
                  <a:lnTo>
                    <a:pt x="12" y="10"/>
                  </a:lnTo>
                  <a:lnTo>
                    <a:pt x="14" y="10"/>
                  </a:lnTo>
                  <a:lnTo>
                    <a:pt x="12" y="10"/>
                  </a:lnTo>
                  <a:lnTo>
                    <a:pt x="10" y="10"/>
                  </a:lnTo>
                  <a:lnTo>
                    <a:pt x="10" y="12"/>
                  </a:lnTo>
                  <a:lnTo>
                    <a:pt x="8" y="12"/>
                  </a:lnTo>
                  <a:lnTo>
                    <a:pt x="6" y="12"/>
                  </a:lnTo>
                  <a:lnTo>
                    <a:pt x="8" y="12"/>
                  </a:lnTo>
                  <a:lnTo>
                    <a:pt x="8" y="10"/>
                  </a:lnTo>
                  <a:lnTo>
                    <a:pt x="6" y="10"/>
                  </a:lnTo>
                  <a:lnTo>
                    <a:pt x="4" y="10"/>
                  </a:lnTo>
                  <a:lnTo>
                    <a:pt x="0" y="10"/>
                  </a:lnTo>
                  <a:lnTo>
                    <a:pt x="2" y="10"/>
                  </a:lnTo>
                  <a:lnTo>
                    <a:pt x="4" y="10"/>
                  </a:lnTo>
                  <a:lnTo>
                    <a:pt x="6" y="10"/>
                  </a:lnTo>
                  <a:lnTo>
                    <a:pt x="10" y="10"/>
                  </a:lnTo>
                  <a:lnTo>
                    <a:pt x="10" y="8"/>
                  </a:lnTo>
                  <a:lnTo>
                    <a:pt x="12" y="6"/>
                  </a:lnTo>
                  <a:lnTo>
                    <a:pt x="14" y="6"/>
                  </a:lnTo>
                  <a:lnTo>
                    <a:pt x="16" y="6"/>
                  </a:lnTo>
                  <a:lnTo>
                    <a:pt x="18" y="6"/>
                  </a:lnTo>
                  <a:lnTo>
                    <a:pt x="16" y="6"/>
                  </a:lnTo>
                  <a:lnTo>
                    <a:pt x="16" y="4"/>
                  </a:lnTo>
                  <a:lnTo>
                    <a:pt x="14" y="4"/>
                  </a:lnTo>
                  <a:lnTo>
                    <a:pt x="12" y="4"/>
                  </a:lnTo>
                  <a:lnTo>
                    <a:pt x="14" y="4"/>
                  </a:lnTo>
                  <a:lnTo>
                    <a:pt x="14" y="2"/>
                  </a:lnTo>
                  <a:lnTo>
                    <a:pt x="16" y="2"/>
                  </a:lnTo>
                  <a:lnTo>
                    <a:pt x="18" y="2"/>
                  </a:lnTo>
                  <a:lnTo>
                    <a:pt x="16" y="0"/>
                  </a:lnTo>
                  <a:lnTo>
                    <a:pt x="18" y="0"/>
                  </a:lnTo>
                  <a:lnTo>
                    <a:pt x="20" y="2"/>
                  </a:lnTo>
                  <a:lnTo>
                    <a:pt x="22" y="2"/>
                  </a:lnTo>
                  <a:lnTo>
                    <a:pt x="24" y="2"/>
                  </a:lnTo>
                  <a:lnTo>
                    <a:pt x="22" y="2"/>
                  </a:lnTo>
                  <a:lnTo>
                    <a:pt x="24" y="0"/>
                  </a:lnTo>
                  <a:lnTo>
                    <a:pt x="26" y="0"/>
                  </a:lnTo>
                  <a:lnTo>
                    <a:pt x="30" y="0"/>
                  </a:lnTo>
                  <a:lnTo>
                    <a:pt x="32" y="0"/>
                  </a:lnTo>
                  <a:lnTo>
                    <a:pt x="34" y="0"/>
                  </a:lnTo>
                  <a:lnTo>
                    <a:pt x="38" y="0"/>
                  </a:lnTo>
                  <a:lnTo>
                    <a:pt x="40" y="0"/>
                  </a:lnTo>
                  <a:lnTo>
                    <a:pt x="42" y="0"/>
                  </a:lnTo>
                  <a:lnTo>
                    <a:pt x="44" y="0"/>
                  </a:lnTo>
                  <a:lnTo>
                    <a:pt x="46" y="0"/>
                  </a:lnTo>
                  <a:lnTo>
                    <a:pt x="48" y="0"/>
                  </a:lnTo>
                  <a:lnTo>
                    <a:pt x="50" y="0"/>
                  </a:lnTo>
                  <a:lnTo>
                    <a:pt x="54" y="0"/>
                  </a:lnTo>
                  <a:lnTo>
                    <a:pt x="58" y="2"/>
                  </a:lnTo>
                  <a:lnTo>
                    <a:pt x="58" y="4"/>
                  </a:lnTo>
                  <a:lnTo>
                    <a:pt x="58" y="6"/>
                  </a:lnTo>
                  <a:lnTo>
                    <a:pt x="56" y="6"/>
                  </a:lnTo>
                  <a:lnTo>
                    <a:pt x="56" y="8"/>
                  </a:lnTo>
                  <a:lnTo>
                    <a:pt x="54" y="8"/>
                  </a:lnTo>
                  <a:lnTo>
                    <a:pt x="58" y="6"/>
                  </a:lnTo>
                  <a:lnTo>
                    <a:pt x="60" y="6"/>
                  </a:lnTo>
                  <a:lnTo>
                    <a:pt x="60" y="4"/>
                  </a:lnTo>
                  <a:lnTo>
                    <a:pt x="62" y="4"/>
                  </a:lnTo>
                  <a:lnTo>
                    <a:pt x="64" y="4"/>
                  </a:lnTo>
                  <a:lnTo>
                    <a:pt x="66" y="4"/>
                  </a:lnTo>
                  <a:lnTo>
                    <a:pt x="66" y="2"/>
                  </a:lnTo>
                  <a:lnTo>
                    <a:pt x="64" y="2"/>
                  </a:lnTo>
                  <a:lnTo>
                    <a:pt x="66" y="2"/>
                  </a:lnTo>
                  <a:lnTo>
                    <a:pt x="68" y="2"/>
                  </a:lnTo>
                  <a:lnTo>
                    <a:pt x="70" y="2"/>
                  </a:lnTo>
                  <a:lnTo>
                    <a:pt x="72" y="2"/>
                  </a:lnTo>
                  <a:lnTo>
                    <a:pt x="74" y="2"/>
                  </a:lnTo>
                  <a:lnTo>
                    <a:pt x="76" y="2"/>
                  </a:lnTo>
                  <a:lnTo>
                    <a:pt x="78" y="2"/>
                  </a:lnTo>
                  <a:lnTo>
                    <a:pt x="78" y="4"/>
                  </a:lnTo>
                  <a:lnTo>
                    <a:pt x="80" y="4"/>
                  </a:lnTo>
                  <a:lnTo>
                    <a:pt x="82" y="4"/>
                  </a:lnTo>
                  <a:lnTo>
                    <a:pt x="88" y="6"/>
                  </a:lnTo>
                  <a:lnTo>
                    <a:pt x="90" y="6"/>
                  </a:lnTo>
                  <a:lnTo>
                    <a:pt x="88" y="6"/>
                  </a:lnTo>
                  <a:lnTo>
                    <a:pt x="88" y="8"/>
                  </a:lnTo>
                  <a:lnTo>
                    <a:pt x="90" y="10"/>
                  </a:lnTo>
                  <a:lnTo>
                    <a:pt x="92" y="12"/>
                  </a:lnTo>
                  <a:lnTo>
                    <a:pt x="94" y="14"/>
                  </a:lnTo>
                  <a:lnTo>
                    <a:pt x="96" y="14"/>
                  </a:lnTo>
                  <a:lnTo>
                    <a:pt x="94" y="14"/>
                  </a:lnTo>
                  <a:close/>
                </a:path>
              </a:pathLst>
            </a:custGeom>
            <a:solidFill>
              <a:schemeClr val="tx2"/>
            </a:solidFill>
            <a:ln w="3175">
              <a:solidFill>
                <a:schemeClr val="bg1"/>
              </a:solidFill>
              <a:prstDash val="sysDot"/>
              <a:round/>
              <a:headEnd/>
              <a:tailEnd/>
            </a:ln>
          </p:spPr>
          <p:txBody>
            <a:bodyPr/>
            <a:lstStyle/>
            <a:p>
              <a:endParaRPr lang="de-DE" sz="2400" dirty="0">
                <a:solidFill>
                  <a:srgbClr val="000000"/>
                </a:solidFill>
              </a:endParaRPr>
            </a:p>
          </p:txBody>
        </p:sp>
        <p:sp>
          <p:nvSpPr>
            <p:cNvPr id="1370" name="Freeform 2733"/>
            <p:cNvSpPr>
              <a:spLocks/>
            </p:cNvSpPr>
            <p:nvPr/>
          </p:nvSpPr>
          <p:spPr bwMode="auto">
            <a:xfrm>
              <a:off x="5484948" y="1276804"/>
              <a:ext cx="69141" cy="24579"/>
            </a:xfrm>
            <a:custGeom>
              <a:avLst/>
              <a:gdLst>
                <a:gd name="T0" fmla="*/ 2147483647 w 70"/>
                <a:gd name="T1" fmla="*/ 2147483647 h 24"/>
                <a:gd name="T2" fmla="*/ 0 w 70"/>
                <a:gd name="T3" fmla="*/ 2147483647 h 24"/>
                <a:gd name="T4" fmla="*/ 2147483647 w 70"/>
                <a:gd name="T5" fmla="*/ 2147483647 h 24"/>
                <a:gd name="T6" fmla="*/ 2147483647 w 70"/>
                <a:gd name="T7" fmla="*/ 2147483647 h 24"/>
                <a:gd name="T8" fmla="*/ 2147483647 w 70"/>
                <a:gd name="T9" fmla="*/ 2147483647 h 24"/>
                <a:gd name="T10" fmla="*/ 2147483647 w 70"/>
                <a:gd name="T11" fmla="*/ 2147483647 h 24"/>
                <a:gd name="T12" fmla="*/ 2147483647 w 70"/>
                <a:gd name="T13" fmla="*/ 2147483647 h 24"/>
                <a:gd name="T14" fmla="*/ 2147483647 w 70"/>
                <a:gd name="T15" fmla="*/ 2147483647 h 24"/>
                <a:gd name="T16" fmla="*/ 2147483647 w 70"/>
                <a:gd name="T17" fmla="*/ 2147483647 h 24"/>
                <a:gd name="T18" fmla="*/ 2147483647 w 70"/>
                <a:gd name="T19" fmla="*/ 2147483647 h 24"/>
                <a:gd name="T20" fmla="*/ 2147483647 w 70"/>
                <a:gd name="T21" fmla="*/ 2147483647 h 24"/>
                <a:gd name="T22" fmla="*/ 2147483647 w 70"/>
                <a:gd name="T23" fmla="*/ 2147483647 h 24"/>
                <a:gd name="T24" fmla="*/ 0 w 70"/>
                <a:gd name="T25" fmla="*/ 2147483647 h 24"/>
                <a:gd name="T26" fmla="*/ 2147483647 w 70"/>
                <a:gd name="T27" fmla="*/ 2147483647 h 24"/>
                <a:gd name="T28" fmla="*/ 2147483647 w 70"/>
                <a:gd name="T29" fmla="*/ 2147483647 h 24"/>
                <a:gd name="T30" fmla="*/ 2147483647 w 70"/>
                <a:gd name="T31" fmla="*/ 2147483647 h 24"/>
                <a:gd name="T32" fmla="*/ 2147483647 w 70"/>
                <a:gd name="T33" fmla="*/ 2147483647 h 24"/>
                <a:gd name="T34" fmla="*/ 2147483647 w 70"/>
                <a:gd name="T35" fmla="*/ 2147483647 h 24"/>
                <a:gd name="T36" fmla="*/ 2147483647 w 70"/>
                <a:gd name="T37" fmla="*/ 2147483647 h 24"/>
                <a:gd name="T38" fmla="*/ 2147483647 w 70"/>
                <a:gd name="T39" fmla="*/ 0 h 24"/>
                <a:gd name="T40" fmla="*/ 2147483647 w 70"/>
                <a:gd name="T41" fmla="*/ 0 h 24"/>
                <a:gd name="T42" fmla="*/ 2147483647 w 70"/>
                <a:gd name="T43" fmla="*/ 2147483647 h 24"/>
                <a:gd name="T44" fmla="*/ 2147483647 w 70"/>
                <a:gd name="T45" fmla="*/ 2147483647 h 24"/>
                <a:gd name="T46" fmla="*/ 2147483647 w 70"/>
                <a:gd name="T47" fmla="*/ 2147483647 h 24"/>
                <a:gd name="T48" fmla="*/ 2147483647 w 70"/>
                <a:gd name="T49" fmla="*/ 2147483647 h 24"/>
                <a:gd name="T50" fmla="*/ 2147483647 w 70"/>
                <a:gd name="T51" fmla="*/ 2147483647 h 24"/>
                <a:gd name="T52" fmla="*/ 2147483647 w 70"/>
                <a:gd name="T53" fmla="*/ 2147483647 h 24"/>
                <a:gd name="T54" fmla="*/ 2147483647 w 70"/>
                <a:gd name="T55" fmla="*/ 2147483647 h 24"/>
                <a:gd name="T56" fmla="*/ 2147483647 w 70"/>
                <a:gd name="T57" fmla="*/ 2147483647 h 24"/>
                <a:gd name="T58" fmla="*/ 2147483647 w 70"/>
                <a:gd name="T59" fmla="*/ 2147483647 h 24"/>
                <a:gd name="T60" fmla="*/ 2147483647 w 70"/>
                <a:gd name="T61" fmla="*/ 2147483647 h 24"/>
                <a:gd name="T62" fmla="*/ 2147483647 w 70"/>
                <a:gd name="T63" fmla="*/ 2147483647 h 24"/>
                <a:gd name="T64" fmla="*/ 2147483647 w 70"/>
                <a:gd name="T65" fmla="*/ 2147483647 h 24"/>
                <a:gd name="T66" fmla="*/ 2147483647 w 70"/>
                <a:gd name="T67" fmla="*/ 2147483647 h 24"/>
                <a:gd name="T68" fmla="*/ 2147483647 w 70"/>
                <a:gd name="T69" fmla="*/ 2147483647 h 24"/>
                <a:gd name="T70" fmla="*/ 2147483647 w 70"/>
                <a:gd name="T71" fmla="*/ 2147483647 h 24"/>
                <a:gd name="T72" fmla="*/ 2147483647 w 70"/>
                <a:gd name="T73" fmla="*/ 2147483647 h 24"/>
                <a:gd name="T74" fmla="*/ 2147483647 w 70"/>
                <a:gd name="T75" fmla="*/ 2147483647 h 24"/>
                <a:gd name="T76" fmla="*/ 2147483647 w 70"/>
                <a:gd name="T77" fmla="*/ 2147483647 h 24"/>
                <a:gd name="T78" fmla="*/ 2147483647 w 70"/>
                <a:gd name="T79" fmla="*/ 2147483647 h 24"/>
                <a:gd name="T80" fmla="*/ 2147483647 w 70"/>
                <a:gd name="T81" fmla="*/ 2147483647 h 24"/>
                <a:gd name="T82" fmla="*/ 2147483647 w 70"/>
                <a:gd name="T83" fmla="*/ 2147483647 h 24"/>
                <a:gd name="T84" fmla="*/ 2147483647 w 70"/>
                <a:gd name="T85" fmla="*/ 2147483647 h 24"/>
                <a:gd name="T86" fmla="*/ 2147483647 w 70"/>
                <a:gd name="T87" fmla="*/ 2147483647 h 24"/>
                <a:gd name="T88" fmla="*/ 2147483647 w 70"/>
                <a:gd name="T89" fmla="*/ 2147483647 h 24"/>
                <a:gd name="T90" fmla="*/ 2147483647 w 70"/>
                <a:gd name="T91" fmla="*/ 2147483647 h 24"/>
                <a:gd name="T92" fmla="*/ 2147483647 w 70"/>
                <a:gd name="T93" fmla="*/ 2147483647 h 24"/>
                <a:gd name="T94" fmla="*/ 2147483647 w 70"/>
                <a:gd name="T95" fmla="*/ 2147483647 h 24"/>
                <a:gd name="T96" fmla="*/ 2147483647 w 70"/>
                <a:gd name="T97" fmla="*/ 2147483647 h 24"/>
                <a:gd name="T98" fmla="*/ 2147483647 w 70"/>
                <a:gd name="T99" fmla="*/ 2147483647 h 24"/>
                <a:gd name="T100" fmla="*/ 2147483647 w 70"/>
                <a:gd name="T101" fmla="*/ 2147483647 h 24"/>
                <a:gd name="T102" fmla="*/ 2147483647 w 70"/>
                <a:gd name="T103" fmla="*/ 2147483647 h 24"/>
                <a:gd name="T104" fmla="*/ 2147483647 w 70"/>
                <a:gd name="T105" fmla="*/ 2147483647 h 24"/>
                <a:gd name="T106" fmla="*/ 2147483647 w 70"/>
                <a:gd name="T107" fmla="*/ 2147483647 h 24"/>
                <a:gd name="T108" fmla="*/ 2147483647 w 70"/>
                <a:gd name="T109" fmla="*/ 2147483647 h 24"/>
                <a:gd name="T110" fmla="*/ 2147483647 w 70"/>
                <a:gd name="T111" fmla="*/ 2147483647 h 24"/>
                <a:gd name="T112" fmla="*/ 2147483647 w 70"/>
                <a:gd name="T113" fmla="*/ 2147483647 h 24"/>
                <a:gd name="T114" fmla="*/ 2147483647 w 70"/>
                <a:gd name="T115" fmla="*/ 2147483647 h 24"/>
                <a:gd name="T116" fmla="*/ 2147483647 w 70"/>
                <a:gd name="T117" fmla="*/ 2147483647 h 24"/>
                <a:gd name="T118" fmla="*/ 2147483647 w 70"/>
                <a:gd name="T119" fmla="*/ 2147483647 h 24"/>
                <a:gd name="T120" fmla="*/ 2147483647 w 70"/>
                <a:gd name="T121" fmla="*/ 2147483647 h 24"/>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w 70"/>
                <a:gd name="T184" fmla="*/ 0 h 24"/>
                <a:gd name="T185" fmla="*/ 70 w 70"/>
                <a:gd name="T186" fmla="*/ 24 h 24"/>
              </a:gdLst>
              <a:ahLst/>
              <a:cxnLst>
                <a:cxn ang="T122">
                  <a:pos x="T0" y="T1"/>
                </a:cxn>
                <a:cxn ang="T123">
                  <a:pos x="T2" y="T3"/>
                </a:cxn>
                <a:cxn ang="T124">
                  <a:pos x="T4" y="T5"/>
                </a:cxn>
                <a:cxn ang="T125">
                  <a:pos x="T6" y="T7"/>
                </a:cxn>
                <a:cxn ang="T126">
                  <a:pos x="T8" y="T9"/>
                </a:cxn>
                <a:cxn ang="T127">
                  <a:pos x="T10" y="T11"/>
                </a:cxn>
                <a:cxn ang="T128">
                  <a:pos x="T12" y="T13"/>
                </a:cxn>
                <a:cxn ang="T129">
                  <a:pos x="T14" y="T15"/>
                </a:cxn>
                <a:cxn ang="T130">
                  <a:pos x="T16" y="T17"/>
                </a:cxn>
                <a:cxn ang="T131">
                  <a:pos x="T18" y="T19"/>
                </a:cxn>
                <a:cxn ang="T132">
                  <a:pos x="T20" y="T21"/>
                </a:cxn>
                <a:cxn ang="T133">
                  <a:pos x="T22" y="T23"/>
                </a:cxn>
                <a:cxn ang="T134">
                  <a:pos x="T24" y="T25"/>
                </a:cxn>
                <a:cxn ang="T135">
                  <a:pos x="T26" y="T27"/>
                </a:cxn>
                <a:cxn ang="T136">
                  <a:pos x="T28" y="T29"/>
                </a:cxn>
                <a:cxn ang="T137">
                  <a:pos x="T30" y="T31"/>
                </a:cxn>
                <a:cxn ang="T138">
                  <a:pos x="T32" y="T33"/>
                </a:cxn>
                <a:cxn ang="T139">
                  <a:pos x="T34" y="T35"/>
                </a:cxn>
                <a:cxn ang="T140">
                  <a:pos x="T36" y="T37"/>
                </a:cxn>
                <a:cxn ang="T141">
                  <a:pos x="T38" y="T39"/>
                </a:cxn>
                <a:cxn ang="T142">
                  <a:pos x="T40" y="T41"/>
                </a:cxn>
                <a:cxn ang="T143">
                  <a:pos x="T42" y="T43"/>
                </a:cxn>
                <a:cxn ang="T144">
                  <a:pos x="T44" y="T45"/>
                </a:cxn>
                <a:cxn ang="T145">
                  <a:pos x="T46" y="T47"/>
                </a:cxn>
                <a:cxn ang="T146">
                  <a:pos x="T48" y="T49"/>
                </a:cxn>
                <a:cxn ang="T147">
                  <a:pos x="T50" y="T51"/>
                </a:cxn>
                <a:cxn ang="T148">
                  <a:pos x="T52" y="T53"/>
                </a:cxn>
                <a:cxn ang="T149">
                  <a:pos x="T54" y="T55"/>
                </a:cxn>
                <a:cxn ang="T150">
                  <a:pos x="T56" y="T57"/>
                </a:cxn>
                <a:cxn ang="T151">
                  <a:pos x="T58" y="T59"/>
                </a:cxn>
                <a:cxn ang="T152">
                  <a:pos x="T60" y="T61"/>
                </a:cxn>
                <a:cxn ang="T153">
                  <a:pos x="T62" y="T63"/>
                </a:cxn>
                <a:cxn ang="T154">
                  <a:pos x="T64" y="T65"/>
                </a:cxn>
                <a:cxn ang="T155">
                  <a:pos x="T66" y="T67"/>
                </a:cxn>
                <a:cxn ang="T156">
                  <a:pos x="T68" y="T69"/>
                </a:cxn>
                <a:cxn ang="T157">
                  <a:pos x="T70" y="T71"/>
                </a:cxn>
                <a:cxn ang="T158">
                  <a:pos x="T72" y="T73"/>
                </a:cxn>
                <a:cxn ang="T159">
                  <a:pos x="T74" y="T75"/>
                </a:cxn>
                <a:cxn ang="T160">
                  <a:pos x="T76" y="T77"/>
                </a:cxn>
                <a:cxn ang="T161">
                  <a:pos x="T78" y="T79"/>
                </a:cxn>
                <a:cxn ang="T162">
                  <a:pos x="T80" y="T81"/>
                </a:cxn>
                <a:cxn ang="T163">
                  <a:pos x="T82" y="T83"/>
                </a:cxn>
                <a:cxn ang="T164">
                  <a:pos x="T84" y="T85"/>
                </a:cxn>
                <a:cxn ang="T165">
                  <a:pos x="T86" y="T87"/>
                </a:cxn>
                <a:cxn ang="T166">
                  <a:pos x="T88" y="T89"/>
                </a:cxn>
                <a:cxn ang="T167">
                  <a:pos x="T90" y="T91"/>
                </a:cxn>
                <a:cxn ang="T168">
                  <a:pos x="T92" y="T93"/>
                </a:cxn>
                <a:cxn ang="T169">
                  <a:pos x="T94" y="T95"/>
                </a:cxn>
                <a:cxn ang="T170">
                  <a:pos x="T96" y="T97"/>
                </a:cxn>
                <a:cxn ang="T171">
                  <a:pos x="T98" y="T99"/>
                </a:cxn>
                <a:cxn ang="T172">
                  <a:pos x="T100" y="T101"/>
                </a:cxn>
                <a:cxn ang="T173">
                  <a:pos x="T102" y="T103"/>
                </a:cxn>
                <a:cxn ang="T174">
                  <a:pos x="T104" y="T105"/>
                </a:cxn>
                <a:cxn ang="T175">
                  <a:pos x="T106" y="T107"/>
                </a:cxn>
                <a:cxn ang="T176">
                  <a:pos x="T108" y="T109"/>
                </a:cxn>
                <a:cxn ang="T177">
                  <a:pos x="T110" y="T111"/>
                </a:cxn>
                <a:cxn ang="T178">
                  <a:pos x="T112" y="T113"/>
                </a:cxn>
                <a:cxn ang="T179">
                  <a:pos x="T114" y="T115"/>
                </a:cxn>
                <a:cxn ang="T180">
                  <a:pos x="T116" y="T117"/>
                </a:cxn>
                <a:cxn ang="T181">
                  <a:pos x="T118" y="T119"/>
                </a:cxn>
                <a:cxn ang="T182">
                  <a:pos x="T120" y="T121"/>
                </a:cxn>
              </a:cxnLst>
              <a:rect l="T183" t="T184" r="T185" b="T186"/>
              <a:pathLst>
                <a:path w="70" h="24">
                  <a:moveTo>
                    <a:pt x="4" y="16"/>
                  </a:moveTo>
                  <a:lnTo>
                    <a:pt x="2" y="14"/>
                  </a:lnTo>
                  <a:lnTo>
                    <a:pt x="0" y="12"/>
                  </a:lnTo>
                  <a:lnTo>
                    <a:pt x="0" y="10"/>
                  </a:lnTo>
                  <a:lnTo>
                    <a:pt x="2" y="10"/>
                  </a:lnTo>
                  <a:lnTo>
                    <a:pt x="6" y="10"/>
                  </a:lnTo>
                  <a:lnTo>
                    <a:pt x="8" y="10"/>
                  </a:lnTo>
                  <a:lnTo>
                    <a:pt x="6" y="10"/>
                  </a:lnTo>
                  <a:lnTo>
                    <a:pt x="4" y="10"/>
                  </a:lnTo>
                  <a:lnTo>
                    <a:pt x="2" y="10"/>
                  </a:lnTo>
                  <a:lnTo>
                    <a:pt x="2" y="8"/>
                  </a:lnTo>
                  <a:lnTo>
                    <a:pt x="4" y="8"/>
                  </a:lnTo>
                  <a:lnTo>
                    <a:pt x="6" y="8"/>
                  </a:lnTo>
                  <a:lnTo>
                    <a:pt x="8" y="8"/>
                  </a:lnTo>
                  <a:lnTo>
                    <a:pt x="10" y="8"/>
                  </a:lnTo>
                  <a:lnTo>
                    <a:pt x="8" y="8"/>
                  </a:lnTo>
                  <a:lnTo>
                    <a:pt x="6" y="8"/>
                  </a:lnTo>
                  <a:lnTo>
                    <a:pt x="4" y="8"/>
                  </a:lnTo>
                  <a:lnTo>
                    <a:pt x="2" y="8"/>
                  </a:lnTo>
                  <a:lnTo>
                    <a:pt x="2" y="6"/>
                  </a:lnTo>
                  <a:lnTo>
                    <a:pt x="0" y="6"/>
                  </a:lnTo>
                  <a:lnTo>
                    <a:pt x="0" y="4"/>
                  </a:lnTo>
                  <a:lnTo>
                    <a:pt x="2" y="4"/>
                  </a:lnTo>
                  <a:lnTo>
                    <a:pt x="4" y="4"/>
                  </a:lnTo>
                  <a:lnTo>
                    <a:pt x="4" y="2"/>
                  </a:lnTo>
                  <a:lnTo>
                    <a:pt x="2" y="2"/>
                  </a:lnTo>
                  <a:lnTo>
                    <a:pt x="4" y="2"/>
                  </a:lnTo>
                  <a:lnTo>
                    <a:pt x="6" y="2"/>
                  </a:lnTo>
                  <a:lnTo>
                    <a:pt x="8" y="2"/>
                  </a:lnTo>
                  <a:lnTo>
                    <a:pt x="8" y="4"/>
                  </a:lnTo>
                  <a:lnTo>
                    <a:pt x="12" y="4"/>
                  </a:lnTo>
                  <a:lnTo>
                    <a:pt x="10" y="2"/>
                  </a:lnTo>
                  <a:lnTo>
                    <a:pt x="8" y="2"/>
                  </a:lnTo>
                  <a:lnTo>
                    <a:pt x="8" y="0"/>
                  </a:lnTo>
                  <a:lnTo>
                    <a:pt x="10" y="0"/>
                  </a:lnTo>
                  <a:lnTo>
                    <a:pt x="12" y="0"/>
                  </a:lnTo>
                  <a:lnTo>
                    <a:pt x="14" y="0"/>
                  </a:lnTo>
                  <a:lnTo>
                    <a:pt x="16" y="2"/>
                  </a:lnTo>
                  <a:lnTo>
                    <a:pt x="18" y="2"/>
                  </a:lnTo>
                  <a:lnTo>
                    <a:pt x="20" y="2"/>
                  </a:lnTo>
                  <a:lnTo>
                    <a:pt x="22" y="2"/>
                  </a:lnTo>
                  <a:lnTo>
                    <a:pt x="22" y="4"/>
                  </a:lnTo>
                  <a:lnTo>
                    <a:pt x="20" y="2"/>
                  </a:lnTo>
                  <a:lnTo>
                    <a:pt x="20" y="4"/>
                  </a:lnTo>
                  <a:lnTo>
                    <a:pt x="20" y="6"/>
                  </a:lnTo>
                  <a:lnTo>
                    <a:pt x="22" y="6"/>
                  </a:lnTo>
                  <a:lnTo>
                    <a:pt x="22" y="8"/>
                  </a:lnTo>
                  <a:lnTo>
                    <a:pt x="24" y="8"/>
                  </a:lnTo>
                  <a:lnTo>
                    <a:pt x="24" y="10"/>
                  </a:lnTo>
                  <a:lnTo>
                    <a:pt x="26" y="10"/>
                  </a:lnTo>
                  <a:lnTo>
                    <a:pt x="26" y="8"/>
                  </a:lnTo>
                  <a:lnTo>
                    <a:pt x="26" y="6"/>
                  </a:lnTo>
                  <a:lnTo>
                    <a:pt x="28" y="6"/>
                  </a:lnTo>
                  <a:lnTo>
                    <a:pt x="30" y="6"/>
                  </a:lnTo>
                  <a:lnTo>
                    <a:pt x="32" y="6"/>
                  </a:lnTo>
                  <a:lnTo>
                    <a:pt x="34" y="6"/>
                  </a:lnTo>
                  <a:lnTo>
                    <a:pt x="38" y="6"/>
                  </a:lnTo>
                  <a:lnTo>
                    <a:pt x="40" y="6"/>
                  </a:lnTo>
                  <a:lnTo>
                    <a:pt x="42" y="8"/>
                  </a:lnTo>
                  <a:lnTo>
                    <a:pt x="44" y="8"/>
                  </a:lnTo>
                  <a:lnTo>
                    <a:pt x="46" y="8"/>
                  </a:lnTo>
                  <a:lnTo>
                    <a:pt x="48" y="8"/>
                  </a:lnTo>
                  <a:lnTo>
                    <a:pt x="50" y="10"/>
                  </a:lnTo>
                  <a:lnTo>
                    <a:pt x="52" y="10"/>
                  </a:lnTo>
                  <a:lnTo>
                    <a:pt x="54" y="10"/>
                  </a:lnTo>
                  <a:lnTo>
                    <a:pt x="56" y="10"/>
                  </a:lnTo>
                  <a:lnTo>
                    <a:pt x="58" y="10"/>
                  </a:lnTo>
                  <a:lnTo>
                    <a:pt x="60" y="10"/>
                  </a:lnTo>
                  <a:lnTo>
                    <a:pt x="62" y="10"/>
                  </a:lnTo>
                  <a:lnTo>
                    <a:pt x="70" y="14"/>
                  </a:lnTo>
                  <a:lnTo>
                    <a:pt x="70" y="16"/>
                  </a:lnTo>
                  <a:lnTo>
                    <a:pt x="68" y="16"/>
                  </a:lnTo>
                  <a:lnTo>
                    <a:pt x="68" y="18"/>
                  </a:lnTo>
                  <a:lnTo>
                    <a:pt x="66" y="18"/>
                  </a:lnTo>
                  <a:lnTo>
                    <a:pt x="64" y="18"/>
                  </a:lnTo>
                  <a:lnTo>
                    <a:pt x="62" y="18"/>
                  </a:lnTo>
                  <a:lnTo>
                    <a:pt x="60" y="18"/>
                  </a:lnTo>
                  <a:lnTo>
                    <a:pt x="58" y="18"/>
                  </a:lnTo>
                  <a:lnTo>
                    <a:pt x="56" y="18"/>
                  </a:lnTo>
                  <a:lnTo>
                    <a:pt x="56" y="20"/>
                  </a:lnTo>
                  <a:lnTo>
                    <a:pt x="54" y="20"/>
                  </a:lnTo>
                  <a:lnTo>
                    <a:pt x="50" y="20"/>
                  </a:lnTo>
                  <a:lnTo>
                    <a:pt x="48" y="20"/>
                  </a:lnTo>
                  <a:lnTo>
                    <a:pt x="46" y="20"/>
                  </a:lnTo>
                  <a:lnTo>
                    <a:pt x="44" y="20"/>
                  </a:lnTo>
                  <a:lnTo>
                    <a:pt x="42" y="20"/>
                  </a:lnTo>
                  <a:lnTo>
                    <a:pt x="40" y="20"/>
                  </a:lnTo>
                  <a:lnTo>
                    <a:pt x="36" y="20"/>
                  </a:lnTo>
                  <a:lnTo>
                    <a:pt x="34" y="20"/>
                  </a:lnTo>
                  <a:lnTo>
                    <a:pt x="32" y="20"/>
                  </a:lnTo>
                  <a:lnTo>
                    <a:pt x="30" y="20"/>
                  </a:lnTo>
                  <a:lnTo>
                    <a:pt x="28" y="20"/>
                  </a:lnTo>
                  <a:lnTo>
                    <a:pt x="26" y="20"/>
                  </a:lnTo>
                  <a:lnTo>
                    <a:pt x="24" y="20"/>
                  </a:lnTo>
                  <a:lnTo>
                    <a:pt x="22" y="20"/>
                  </a:lnTo>
                  <a:lnTo>
                    <a:pt x="22" y="22"/>
                  </a:lnTo>
                  <a:lnTo>
                    <a:pt x="20" y="22"/>
                  </a:lnTo>
                  <a:lnTo>
                    <a:pt x="16" y="22"/>
                  </a:lnTo>
                  <a:lnTo>
                    <a:pt x="14" y="24"/>
                  </a:lnTo>
                  <a:lnTo>
                    <a:pt x="12" y="24"/>
                  </a:lnTo>
                  <a:lnTo>
                    <a:pt x="10" y="24"/>
                  </a:lnTo>
                  <a:lnTo>
                    <a:pt x="8" y="24"/>
                  </a:lnTo>
                  <a:lnTo>
                    <a:pt x="6" y="24"/>
                  </a:lnTo>
                  <a:lnTo>
                    <a:pt x="2" y="24"/>
                  </a:lnTo>
                  <a:lnTo>
                    <a:pt x="2" y="22"/>
                  </a:lnTo>
                  <a:lnTo>
                    <a:pt x="2" y="20"/>
                  </a:lnTo>
                  <a:lnTo>
                    <a:pt x="2" y="18"/>
                  </a:lnTo>
                  <a:lnTo>
                    <a:pt x="4" y="18"/>
                  </a:lnTo>
                  <a:lnTo>
                    <a:pt x="4" y="16"/>
                  </a:lnTo>
                  <a:close/>
                </a:path>
              </a:pathLst>
            </a:custGeom>
            <a:solidFill>
              <a:schemeClr val="tx2"/>
            </a:solidFill>
            <a:ln w="3175">
              <a:solidFill>
                <a:schemeClr val="bg1"/>
              </a:solidFill>
              <a:prstDash val="sysDot"/>
              <a:round/>
              <a:headEnd/>
              <a:tailEnd/>
            </a:ln>
          </p:spPr>
          <p:txBody>
            <a:bodyPr/>
            <a:lstStyle/>
            <a:p>
              <a:endParaRPr lang="de-DE" sz="2400" dirty="0">
                <a:solidFill>
                  <a:srgbClr val="000000"/>
                </a:solidFill>
              </a:endParaRPr>
            </a:p>
          </p:txBody>
        </p:sp>
        <p:sp>
          <p:nvSpPr>
            <p:cNvPr id="1371" name="Freeform 2734"/>
            <p:cNvSpPr>
              <a:spLocks/>
            </p:cNvSpPr>
            <p:nvPr/>
          </p:nvSpPr>
          <p:spPr bwMode="auto">
            <a:xfrm>
              <a:off x="6053601" y="1334152"/>
              <a:ext cx="122762" cy="29494"/>
            </a:xfrm>
            <a:custGeom>
              <a:avLst/>
              <a:gdLst>
                <a:gd name="T0" fmla="*/ 2147483647 w 124"/>
                <a:gd name="T1" fmla="*/ 2147483647 h 28"/>
                <a:gd name="T2" fmla="*/ 2147483647 w 124"/>
                <a:gd name="T3" fmla="*/ 2147483647 h 28"/>
                <a:gd name="T4" fmla="*/ 2147483647 w 124"/>
                <a:gd name="T5" fmla="*/ 2147483647 h 28"/>
                <a:gd name="T6" fmla="*/ 2147483647 w 124"/>
                <a:gd name="T7" fmla="*/ 2147483647 h 28"/>
                <a:gd name="T8" fmla="*/ 2147483647 w 124"/>
                <a:gd name="T9" fmla="*/ 2147483647 h 28"/>
                <a:gd name="T10" fmla="*/ 2147483647 w 124"/>
                <a:gd name="T11" fmla="*/ 2147483647 h 28"/>
                <a:gd name="T12" fmla="*/ 2147483647 w 124"/>
                <a:gd name="T13" fmla="*/ 2147483647 h 28"/>
                <a:gd name="T14" fmla="*/ 2147483647 w 124"/>
                <a:gd name="T15" fmla="*/ 2147483647 h 28"/>
                <a:gd name="T16" fmla="*/ 2147483647 w 124"/>
                <a:gd name="T17" fmla="*/ 2147483647 h 28"/>
                <a:gd name="T18" fmla="*/ 2147483647 w 124"/>
                <a:gd name="T19" fmla="*/ 2147483647 h 28"/>
                <a:gd name="T20" fmla="*/ 2147483647 w 124"/>
                <a:gd name="T21" fmla="*/ 2147483647 h 28"/>
                <a:gd name="T22" fmla="*/ 2147483647 w 124"/>
                <a:gd name="T23" fmla="*/ 2147483647 h 28"/>
                <a:gd name="T24" fmla="*/ 2147483647 w 124"/>
                <a:gd name="T25" fmla="*/ 2147483647 h 28"/>
                <a:gd name="T26" fmla="*/ 2147483647 w 124"/>
                <a:gd name="T27" fmla="*/ 2147483647 h 28"/>
                <a:gd name="T28" fmla="*/ 2147483647 w 124"/>
                <a:gd name="T29" fmla="*/ 2147483647 h 28"/>
                <a:gd name="T30" fmla="*/ 2147483647 w 124"/>
                <a:gd name="T31" fmla="*/ 2147483647 h 28"/>
                <a:gd name="T32" fmla="*/ 2147483647 w 124"/>
                <a:gd name="T33" fmla="*/ 2147483647 h 28"/>
                <a:gd name="T34" fmla="*/ 2147483647 w 124"/>
                <a:gd name="T35" fmla="*/ 2147483647 h 28"/>
                <a:gd name="T36" fmla="*/ 2147483647 w 124"/>
                <a:gd name="T37" fmla="*/ 2147483647 h 28"/>
                <a:gd name="T38" fmla="*/ 2147483647 w 124"/>
                <a:gd name="T39" fmla="*/ 2147483647 h 28"/>
                <a:gd name="T40" fmla="*/ 2147483647 w 124"/>
                <a:gd name="T41" fmla="*/ 2147483647 h 28"/>
                <a:gd name="T42" fmla="*/ 2147483647 w 124"/>
                <a:gd name="T43" fmla="*/ 2147483647 h 28"/>
                <a:gd name="T44" fmla="*/ 0 w 124"/>
                <a:gd name="T45" fmla="*/ 2147483647 h 28"/>
                <a:gd name="T46" fmla="*/ 2147483647 w 124"/>
                <a:gd name="T47" fmla="*/ 2147483647 h 28"/>
                <a:gd name="T48" fmla="*/ 2147483647 w 124"/>
                <a:gd name="T49" fmla="*/ 2147483647 h 28"/>
                <a:gd name="T50" fmla="*/ 2147483647 w 124"/>
                <a:gd name="T51" fmla="*/ 2147483647 h 28"/>
                <a:gd name="T52" fmla="*/ 2147483647 w 124"/>
                <a:gd name="T53" fmla="*/ 0 h 28"/>
                <a:gd name="T54" fmla="*/ 2147483647 w 124"/>
                <a:gd name="T55" fmla="*/ 2147483647 h 28"/>
                <a:gd name="T56" fmla="*/ 2147483647 w 124"/>
                <a:gd name="T57" fmla="*/ 2147483647 h 28"/>
                <a:gd name="T58" fmla="*/ 2147483647 w 124"/>
                <a:gd name="T59" fmla="*/ 2147483647 h 28"/>
                <a:gd name="T60" fmla="*/ 2147483647 w 124"/>
                <a:gd name="T61" fmla="*/ 2147483647 h 28"/>
                <a:gd name="T62" fmla="*/ 2147483647 w 124"/>
                <a:gd name="T63" fmla="*/ 2147483647 h 28"/>
                <a:gd name="T64" fmla="*/ 2147483647 w 124"/>
                <a:gd name="T65" fmla="*/ 2147483647 h 28"/>
                <a:gd name="T66" fmla="*/ 2147483647 w 124"/>
                <a:gd name="T67" fmla="*/ 2147483647 h 28"/>
                <a:gd name="T68" fmla="*/ 2147483647 w 124"/>
                <a:gd name="T69" fmla="*/ 2147483647 h 28"/>
                <a:gd name="T70" fmla="*/ 2147483647 w 124"/>
                <a:gd name="T71" fmla="*/ 2147483647 h 28"/>
                <a:gd name="T72" fmla="*/ 2147483647 w 124"/>
                <a:gd name="T73" fmla="*/ 2147483647 h 28"/>
                <a:gd name="T74" fmla="*/ 2147483647 w 124"/>
                <a:gd name="T75" fmla="*/ 2147483647 h 28"/>
                <a:gd name="T76" fmla="*/ 2147483647 w 124"/>
                <a:gd name="T77" fmla="*/ 2147483647 h 28"/>
                <a:gd name="T78" fmla="*/ 2147483647 w 124"/>
                <a:gd name="T79" fmla="*/ 2147483647 h 28"/>
                <a:gd name="T80" fmla="*/ 2147483647 w 124"/>
                <a:gd name="T81" fmla="*/ 2147483647 h 28"/>
                <a:gd name="T82" fmla="*/ 2147483647 w 124"/>
                <a:gd name="T83" fmla="*/ 2147483647 h 28"/>
                <a:gd name="T84" fmla="*/ 2147483647 w 124"/>
                <a:gd name="T85" fmla="*/ 2147483647 h 28"/>
                <a:gd name="T86" fmla="*/ 2147483647 w 124"/>
                <a:gd name="T87" fmla="*/ 2147483647 h 28"/>
                <a:gd name="T88" fmla="*/ 2147483647 w 124"/>
                <a:gd name="T89" fmla="*/ 2147483647 h 28"/>
                <a:gd name="T90" fmla="*/ 2147483647 w 124"/>
                <a:gd name="T91" fmla="*/ 2147483647 h 28"/>
                <a:gd name="T92" fmla="*/ 2147483647 w 124"/>
                <a:gd name="T93" fmla="*/ 2147483647 h 28"/>
                <a:gd name="T94" fmla="*/ 2147483647 w 124"/>
                <a:gd name="T95" fmla="*/ 2147483647 h 28"/>
                <a:gd name="T96" fmla="*/ 2147483647 w 124"/>
                <a:gd name="T97" fmla="*/ 2147483647 h 28"/>
                <a:gd name="T98" fmla="*/ 2147483647 w 124"/>
                <a:gd name="T99" fmla="*/ 2147483647 h 28"/>
                <a:gd name="T100" fmla="*/ 2147483647 w 124"/>
                <a:gd name="T101" fmla="*/ 2147483647 h 28"/>
                <a:gd name="T102" fmla="*/ 2147483647 w 124"/>
                <a:gd name="T103" fmla="*/ 2147483647 h 28"/>
                <a:gd name="T104" fmla="*/ 2147483647 w 124"/>
                <a:gd name="T105" fmla="*/ 2147483647 h 28"/>
                <a:gd name="T106" fmla="*/ 2147483647 w 124"/>
                <a:gd name="T107" fmla="*/ 2147483647 h 28"/>
                <a:gd name="T108" fmla="*/ 2147483647 w 124"/>
                <a:gd name="T109" fmla="*/ 2147483647 h 28"/>
                <a:gd name="T110" fmla="*/ 2147483647 w 124"/>
                <a:gd name="T111" fmla="*/ 2147483647 h 28"/>
                <a:gd name="T112" fmla="*/ 2147483647 w 124"/>
                <a:gd name="T113" fmla="*/ 2147483647 h 28"/>
                <a:gd name="T114" fmla="*/ 2147483647 w 124"/>
                <a:gd name="T115" fmla="*/ 2147483647 h 28"/>
                <a:gd name="T116" fmla="*/ 2147483647 w 124"/>
                <a:gd name="T117" fmla="*/ 2147483647 h 28"/>
                <a:gd name="T118" fmla="*/ 2147483647 w 124"/>
                <a:gd name="T119" fmla="*/ 2147483647 h 28"/>
                <a:gd name="T120" fmla="*/ 2147483647 w 124"/>
                <a:gd name="T121" fmla="*/ 2147483647 h 28"/>
                <a:gd name="T122" fmla="*/ 2147483647 w 124"/>
                <a:gd name="T123" fmla="*/ 2147483647 h 28"/>
                <a:gd name="T124" fmla="*/ 2147483647 w 124"/>
                <a:gd name="T125" fmla="*/ 2147483647 h 28"/>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60000 65536"/>
                <a:gd name="T187" fmla="*/ 0 60000 65536"/>
                <a:gd name="T188" fmla="*/ 0 60000 65536"/>
                <a:gd name="T189" fmla="*/ 0 w 124"/>
                <a:gd name="T190" fmla="*/ 0 h 28"/>
                <a:gd name="T191" fmla="*/ 124 w 124"/>
                <a:gd name="T192" fmla="*/ 28 h 28"/>
              </a:gdLst>
              <a:ahLst/>
              <a:cxnLst>
                <a:cxn ang="T126">
                  <a:pos x="T0" y="T1"/>
                </a:cxn>
                <a:cxn ang="T127">
                  <a:pos x="T2" y="T3"/>
                </a:cxn>
                <a:cxn ang="T128">
                  <a:pos x="T4" y="T5"/>
                </a:cxn>
                <a:cxn ang="T129">
                  <a:pos x="T6" y="T7"/>
                </a:cxn>
                <a:cxn ang="T130">
                  <a:pos x="T8" y="T9"/>
                </a:cxn>
                <a:cxn ang="T131">
                  <a:pos x="T10" y="T11"/>
                </a:cxn>
                <a:cxn ang="T132">
                  <a:pos x="T12" y="T13"/>
                </a:cxn>
                <a:cxn ang="T133">
                  <a:pos x="T14" y="T15"/>
                </a:cxn>
                <a:cxn ang="T134">
                  <a:pos x="T16" y="T17"/>
                </a:cxn>
                <a:cxn ang="T135">
                  <a:pos x="T18" y="T19"/>
                </a:cxn>
                <a:cxn ang="T136">
                  <a:pos x="T20" y="T21"/>
                </a:cxn>
                <a:cxn ang="T137">
                  <a:pos x="T22" y="T23"/>
                </a:cxn>
                <a:cxn ang="T138">
                  <a:pos x="T24" y="T25"/>
                </a:cxn>
                <a:cxn ang="T139">
                  <a:pos x="T26" y="T27"/>
                </a:cxn>
                <a:cxn ang="T140">
                  <a:pos x="T28" y="T29"/>
                </a:cxn>
                <a:cxn ang="T141">
                  <a:pos x="T30" y="T31"/>
                </a:cxn>
                <a:cxn ang="T142">
                  <a:pos x="T32" y="T33"/>
                </a:cxn>
                <a:cxn ang="T143">
                  <a:pos x="T34" y="T35"/>
                </a:cxn>
                <a:cxn ang="T144">
                  <a:pos x="T36" y="T37"/>
                </a:cxn>
                <a:cxn ang="T145">
                  <a:pos x="T38" y="T39"/>
                </a:cxn>
                <a:cxn ang="T146">
                  <a:pos x="T40" y="T41"/>
                </a:cxn>
                <a:cxn ang="T147">
                  <a:pos x="T42" y="T43"/>
                </a:cxn>
                <a:cxn ang="T148">
                  <a:pos x="T44" y="T45"/>
                </a:cxn>
                <a:cxn ang="T149">
                  <a:pos x="T46" y="T47"/>
                </a:cxn>
                <a:cxn ang="T150">
                  <a:pos x="T48" y="T49"/>
                </a:cxn>
                <a:cxn ang="T151">
                  <a:pos x="T50" y="T51"/>
                </a:cxn>
                <a:cxn ang="T152">
                  <a:pos x="T52" y="T53"/>
                </a:cxn>
                <a:cxn ang="T153">
                  <a:pos x="T54" y="T55"/>
                </a:cxn>
                <a:cxn ang="T154">
                  <a:pos x="T56" y="T57"/>
                </a:cxn>
                <a:cxn ang="T155">
                  <a:pos x="T58" y="T59"/>
                </a:cxn>
                <a:cxn ang="T156">
                  <a:pos x="T60" y="T61"/>
                </a:cxn>
                <a:cxn ang="T157">
                  <a:pos x="T62" y="T63"/>
                </a:cxn>
                <a:cxn ang="T158">
                  <a:pos x="T64" y="T65"/>
                </a:cxn>
                <a:cxn ang="T159">
                  <a:pos x="T66" y="T67"/>
                </a:cxn>
                <a:cxn ang="T160">
                  <a:pos x="T68" y="T69"/>
                </a:cxn>
                <a:cxn ang="T161">
                  <a:pos x="T70" y="T71"/>
                </a:cxn>
                <a:cxn ang="T162">
                  <a:pos x="T72" y="T73"/>
                </a:cxn>
                <a:cxn ang="T163">
                  <a:pos x="T74" y="T75"/>
                </a:cxn>
                <a:cxn ang="T164">
                  <a:pos x="T76" y="T77"/>
                </a:cxn>
                <a:cxn ang="T165">
                  <a:pos x="T78" y="T79"/>
                </a:cxn>
                <a:cxn ang="T166">
                  <a:pos x="T80" y="T81"/>
                </a:cxn>
                <a:cxn ang="T167">
                  <a:pos x="T82" y="T83"/>
                </a:cxn>
                <a:cxn ang="T168">
                  <a:pos x="T84" y="T85"/>
                </a:cxn>
                <a:cxn ang="T169">
                  <a:pos x="T86" y="T87"/>
                </a:cxn>
                <a:cxn ang="T170">
                  <a:pos x="T88" y="T89"/>
                </a:cxn>
                <a:cxn ang="T171">
                  <a:pos x="T90" y="T91"/>
                </a:cxn>
                <a:cxn ang="T172">
                  <a:pos x="T92" y="T93"/>
                </a:cxn>
                <a:cxn ang="T173">
                  <a:pos x="T94" y="T95"/>
                </a:cxn>
                <a:cxn ang="T174">
                  <a:pos x="T96" y="T97"/>
                </a:cxn>
                <a:cxn ang="T175">
                  <a:pos x="T98" y="T99"/>
                </a:cxn>
                <a:cxn ang="T176">
                  <a:pos x="T100" y="T101"/>
                </a:cxn>
                <a:cxn ang="T177">
                  <a:pos x="T102" y="T103"/>
                </a:cxn>
                <a:cxn ang="T178">
                  <a:pos x="T104" y="T105"/>
                </a:cxn>
                <a:cxn ang="T179">
                  <a:pos x="T106" y="T107"/>
                </a:cxn>
                <a:cxn ang="T180">
                  <a:pos x="T108" y="T109"/>
                </a:cxn>
                <a:cxn ang="T181">
                  <a:pos x="T110" y="T111"/>
                </a:cxn>
                <a:cxn ang="T182">
                  <a:pos x="T112" y="T113"/>
                </a:cxn>
                <a:cxn ang="T183">
                  <a:pos x="T114" y="T115"/>
                </a:cxn>
                <a:cxn ang="T184">
                  <a:pos x="T116" y="T117"/>
                </a:cxn>
                <a:cxn ang="T185">
                  <a:pos x="T118" y="T119"/>
                </a:cxn>
                <a:cxn ang="T186">
                  <a:pos x="T120" y="T121"/>
                </a:cxn>
                <a:cxn ang="T187">
                  <a:pos x="T122" y="T123"/>
                </a:cxn>
                <a:cxn ang="T188">
                  <a:pos x="T124" y="T125"/>
                </a:cxn>
              </a:cxnLst>
              <a:rect l="T189" t="T190" r="T191" b="T192"/>
              <a:pathLst>
                <a:path w="124" h="28">
                  <a:moveTo>
                    <a:pt x="104" y="26"/>
                  </a:moveTo>
                  <a:lnTo>
                    <a:pt x="102" y="24"/>
                  </a:lnTo>
                  <a:lnTo>
                    <a:pt x="96" y="24"/>
                  </a:lnTo>
                  <a:lnTo>
                    <a:pt x="94" y="24"/>
                  </a:lnTo>
                  <a:lnTo>
                    <a:pt x="94" y="22"/>
                  </a:lnTo>
                  <a:lnTo>
                    <a:pt x="92" y="22"/>
                  </a:lnTo>
                  <a:lnTo>
                    <a:pt x="94" y="22"/>
                  </a:lnTo>
                  <a:lnTo>
                    <a:pt x="96" y="22"/>
                  </a:lnTo>
                  <a:lnTo>
                    <a:pt x="98" y="22"/>
                  </a:lnTo>
                  <a:lnTo>
                    <a:pt x="98" y="24"/>
                  </a:lnTo>
                  <a:lnTo>
                    <a:pt x="98" y="22"/>
                  </a:lnTo>
                  <a:lnTo>
                    <a:pt x="96" y="22"/>
                  </a:lnTo>
                  <a:lnTo>
                    <a:pt x="94" y="22"/>
                  </a:lnTo>
                  <a:lnTo>
                    <a:pt x="92" y="22"/>
                  </a:lnTo>
                  <a:lnTo>
                    <a:pt x="90" y="22"/>
                  </a:lnTo>
                  <a:lnTo>
                    <a:pt x="88" y="22"/>
                  </a:lnTo>
                  <a:lnTo>
                    <a:pt x="86" y="22"/>
                  </a:lnTo>
                  <a:lnTo>
                    <a:pt x="82" y="24"/>
                  </a:lnTo>
                  <a:lnTo>
                    <a:pt x="80" y="24"/>
                  </a:lnTo>
                  <a:lnTo>
                    <a:pt x="78" y="24"/>
                  </a:lnTo>
                  <a:lnTo>
                    <a:pt x="76" y="24"/>
                  </a:lnTo>
                  <a:lnTo>
                    <a:pt x="74" y="24"/>
                  </a:lnTo>
                  <a:lnTo>
                    <a:pt x="72" y="24"/>
                  </a:lnTo>
                  <a:lnTo>
                    <a:pt x="68" y="24"/>
                  </a:lnTo>
                  <a:lnTo>
                    <a:pt x="66" y="24"/>
                  </a:lnTo>
                  <a:lnTo>
                    <a:pt x="64" y="24"/>
                  </a:lnTo>
                  <a:lnTo>
                    <a:pt x="62" y="22"/>
                  </a:lnTo>
                  <a:lnTo>
                    <a:pt x="60" y="22"/>
                  </a:lnTo>
                  <a:lnTo>
                    <a:pt x="58" y="22"/>
                  </a:lnTo>
                  <a:lnTo>
                    <a:pt x="58" y="24"/>
                  </a:lnTo>
                  <a:lnTo>
                    <a:pt x="60" y="24"/>
                  </a:lnTo>
                  <a:lnTo>
                    <a:pt x="62" y="26"/>
                  </a:lnTo>
                  <a:lnTo>
                    <a:pt x="62" y="28"/>
                  </a:lnTo>
                  <a:lnTo>
                    <a:pt x="60" y="28"/>
                  </a:lnTo>
                  <a:lnTo>
                    <a:pt x="58" y="28"/>
                  </a:lnTo>
                  <a:lnTo>
                    <a:pt x="56" y="28"/>
                  </a:lnTo>
                  <a:lnTo>
                    <a:pt x="54" y="26"/>
                  </a:lnTo>
                  <a:lnTo>
                    <a:pt x="52" y="26"/>
                  </a:lnTo>
                  <a:lnTo>
                    <a:pt x="48" y="26"/>
                  </a:lnTo>
                  <a:lnTo>
                    <a:pt x="46" y="26"/>
                  </a:lnTo>
                  <a:lnTo>
                    <a:pt x="44" y="26"/>
                  </a:lnTo>
                  <a:lnTo>
                    <a:pt x="42" y="26"/>
                  </a:lnTo>
                  <a:lnTo>
                    <a:pt x="40" y="26"/>
                  </a:lnTo>
                  <a:lnTo>
                    <a:pt x="38" y="24"/>
                  </a:lnTo>
                  <a:lnTo>
                    <a:pt x="36" y="24"/>
                  </a:lnTo>
                  <a:lnTo>
                    <a:pt x="34" y="24"/>
                  </a:lnTo>
                  <a:lnTo>
                    <a:pt x="34" y="22"/>
                  </a:lnTo>
                  <a:lnTo>
                    <a:pt x="32" y="22"/>
                  </a:lnTo>
                  <a:lnTo>
                    <a:pt x="30" y="22"/>
                  </a:lnTo>
                  <a:lnTo>
                    <a:pt x="28" y="22"/>
                  </a:lnTo>
                  <a:lnTo>
                    <a:pt x="28" y="20"/>
                  </a:lnTo>
                  <a:lnTo>
                    <a:pt x="26" y="20"/>
                  </a:lnTo>
                  <a:lnTo>
                    <a:pt x="22" y="20"/>
                  </a:lnTo>
                  <a:lnTo>
                    <a:pt x="18" y="18"/>
                  </a:lnTo>
                  <a:lnTo>
                    <a:pt x="14" y="18"/>
                  </a:lnTo>
                  <a:lnTo>
                    <a:pt x="12" y="16"/>
                  </a:lnTo>
                  <a:lnTo>
                    <a:pt x="10" y="14"/>
                  </a:lnTo>
                  <a:lnTo>
                    <a:pt x="12" y="14"/>
                  </a:lnTo>
                  <a:lnTo>
                    <a:pt x="12" y="16"/>
                  </a:lnTo>
                  <a:lnTo>
                    <a:pt x="14" y="16"/>
                  </a:lnTo>
                  <a:lnTo>
                    <a:pt x="16" y="14"/>
                  </a:lnTo>
                  <a:lnTo>
                    <a:pt x="14" y="14"/>
                  </a:lnTo>
                  <a:lnTo>
                    <a:pt x="12" y="14"/>
                  </a:lnTo>
                  <a:lnTo>
                    <a:pt x="10" y="14"/>
                  </a:lnTo>
                  <a:lnTo>
                    <a:pt x="10" y="12"/>
                  </a:lnTo>
                  <a:lnTo>
                    <a:pt x="10" y="10"/>
                  </a:lnTo>
                  <a:lnTo>
                    <a:pt x="6" y="10"/>
                  </a:lnTo>
                  <a:lnTo>
                    <a:pt x="4" y="10"/>
                  </a:lnTo>
                  <a:lnTo>
                    <a:pt x="6" y="10"/>
                  </a:lnTo>
                  <a:lnTo>
                    <a:pt x="8" y="10"/>
                  </a:lnTo>
                  <a:lnTo>
                    <a:pt x="6" y="10"/>
                  </a:lnTo>
                  <a:lnTo>
                    <a:pt x="4" y="10"/>
                  </a:lnTo>
                  <a:lnTo>
                    <a:pt x="6" y="10"/>
                  </a:lnTo>
                  <a:lnTo>
                    <a:pt x="6" y="8"/>
                  </a:lnTo>
                  <a:lnTo>
                    <a:pt x="4" y="8"/>
                  </a:lnTo>
                  <a:lnTo>
                    <a:pt x="2" y="8"/>
                  </a:lnTo>
                  <a:lnTo>
                    <a:pt x="2" y="6"/>
                  </a:lnTo>
                  <a:lnTo>
                    <a:pt x="4" y="6"/>
                  </a:lnTo>
                  <a:lnTo>
                    <a:pt x="6" y="6"/>
                  </a:lnTo>
                  <a:lnTo>
                    <a:pt x="8" y="6"/>
                  </a:lnTo>
                  <a:lnTo>
                    <a:pt x="10" y="8"/>
                  </a:lnTo>
                  <a:lnTo>
                    <a:pt x="10" y="6"/>
                  </a:lnTo>
                  <a:lnTo>
                    <a:pt x="8" y="6"/>
                  </a:lnTo>
                  <a:lnTo>
                    <a:pt x="6" y="6"/>
                  </a:lnTo>
                  <a:lnTo>
                    <a:pt x="4" y="4"/>
                  </a:lnTo>
                  <a:lnTo>
                    <a:pt x="2" y="4"/>
                  </a:lnTo>
                  <a:lnTo>
                    <a:pt x="0" y="4"/>
                  </a:lnTo>
                  <a:lnTo>
                    <a:pt x="2" y="4"/>
                  </a:lnTo>
                  <a:lnTo>
                    <a:pt x="2" y="2"/>
                  </a:lnTo>
                  <a:lnTo>
                    <a:pt x="4" y="2"/>
                  </a:lnTo>
                  <a:lnTo>
                    <a:pt x="6" y="2"/>
                  </a:lnTo>
                  <a:lnTo>
                    <a:pt x="8" y="2"/>
                  </a:lnTo>
                  <a:lnTo>
                    <a:pt x="6" y="2"/>
                  </a:lnTo>
                  <a:lnTo>
                    <a:pt x="8" y="2"/>
                  </a:lnTo>
                  <a:lnTo>
                    <a:pt x="10" y="2"/>
                  </a:lnTo>
                  <a:lnTo>
                    <a:pt x="10" y="0"/>
                  </a:lnTo>
                  <a:lnTo>
                    <a:pt x="12" y="0"/>
                  </a:lnTo>
                  <a:lnTo>
                    <a:pt x="14" y="0"/>
                  </a:lnTo>
                  <a:lnTo>
                    <a:pt x="14" y="2"/>
                  </a:lnTo>
                  <a:lnTo>
                    <a:pt x="16" y="2"/>
                  </a:lnTo>
                  <a:lnTo>
                    <a:pt x="18" y="2"/>
                  </a:lnTo>
                  <a:lnTo>
                    <a:pt x="20" y="2"/>
                  </a:lnTo>
                  <a:lnTo>
                    <a:pt x="22" y="2"/>
                  </a:lnTo>
                  <a:lnTo>
                    <a:pt x="24" y="2"/>
                  </a:lnTo>
                  <a:lnTo>
                    <a:pt x="26" y="2"/>
                  </a:lnTo>
                  <a:lnTo>
                    <a:pt x="28" y="2"/>
                  </a:lnTo>
                  <a:lnTo>
                    <a:pt x="30" y="2"/>
                  </a:lnTo>
                  <a:lnTo>
                    <a:pt x="30" y="4"/>
                  </a:lnTo>
                  <a:lnTo>
                    <a:pt x="32" y="4"/>
                  </a:lnTo>
                  <a:lnTo>
                    <a:pt x="34" y="4"/>
                  </a:lnTo>
                  <a:lnTo>
                    <a:pt x="36" y="4"/>
                  </a:lnTo>
                  <a:lnTo>
                    <a:pt x="34" y="4"/>
                  </a:lnTo>
                  <a:lnTo>
                    <a:pt x="38" y="6"/>
                  </a:lnTo>
                  <a:lnTo>
                    <a:pt x="40" y="6"/>
                  </a:lnTo>
                  <a:lnTo>
                    <a:pt x="42" y="6"/>
                  </a:lnTo>
                  <a:lnTo>
                    <a:pt x="44" y="6"/>
                  </a:lnTo>
                  <a:lnTo>
                    <a:pt x="46" y="6"/>
                  </a:lnTo>
                  <a:lnTo>
                    <a:pt x="48" y="6"/>
                  </a:lnTo>
                  <a:lnTo>
                    <a:pt x="50" y="6"/>
                  </a:lnTo>
                  <a:lnTo>
                    <a:pt x="50" y="8"/>
                  </a:lnTo>
                  <a:lnTo>
                    <a:pt x="52" y="10"/>
                  </a:lnTo>
                  <a:lnTo>
                    <a:pt x="56" y="10"/>
                  </a:lnTo>
                  <a:lnTo>
                    <a:pt x="58" y="10"/>
                  </a:lnTo>
                  <a:lnTo>
                    <a:pt x="58" y="8"/>
                  </a:lnTo>
                  <a:lnTo>
                    <a:pt x="56" y="8"/>
                  </a:lnTo>
                  <a:lnTo>
                    <a:pt x="54" y="8"/>
                  </a:lnTo>
                  <a:lnTo>
                    <a:pt x="54" y="6"/>
                  </a:lnTo>
                  <a:lnTo>
                    <a:pt x="52" y="6"/>
                  </a:lnTo>
                  <a:lnTo>
                    <a:pt x="50" y="4"/>
                  </a:lnTo>
                  <a:lnTo>
                    <a:pt x="48" y="2"/>
                  </a:lnTo>
                  <a:lnTo>
                    <a:pt x="50" y="2"/>
                  </a:lnTo>
                  <a:lnTo>
                    <a:pt x="54" y="2"/>
                  </a:lnTo>
                  <a:lnTo>
                    <a:pt x="56" y="2"/>
                  </a:lnTo>
                  <a:lnTo>
                    <a:pt x="58" y="2"/>
                  </a:lnTo>
                  <a:lnTo>
                    <a:pt x="56" y="2"/>
                  </a:lnTo>
                  <a:lnTo>
                    <a:pt x="54" y="2"/>
                  </a:lnTo>
                  <a:lnTo>
                    <a:pt x="50" y="2"/>
                  </a:lnTo>
                  <a:lnTo>
                    <a:pt x="48" y="2"/>
                  </a:lnTo>
                  <a:lnTo>
                    <a:pt x="50" y="2"/>
                  </a:lnTo>
                  <a:lnTo>
                    <a:pt x="54" y="2"/>
                  </a:lnTo>
                  <a:lnTo>
                    <a:pt x="56" y="2"/>
                  </a:lnTo>
                  <a:lnTo>
                    <a:pt x="60" y="2"/>
                  </a:lnTo>
                  <a:lnTo>
                    <a:pt x="62" y="2"/>
                  </a:lnTo>
                  <a:lnTo>
                    <a:pt x="68" y="4"/>
                  </a:lnTo>
                  <a:lnTo>
                    <a:pt x="70" y="4"/>
                  </a:lnTo>
                  <a:lnTo>
                    <a:pt x="72" y="4"/>
                  </a:lnTo>
                  <a:lnTo>
                    <a:pt x="72" y="6"/>
                  </a:lnTo>
                  <a:lnTo>
                    <a:pt x="74" y="6"/>
                  </a:lnTo>
                  <a:lnTo>
                    <a:pt x="76" y="6"/>
                  </a:lnTo>
                  <a:lnTo>
                    <a:pt x="78" y="6"/>
                  </a:lnTo>
                  <a:lnTo>
                    <a:pt x="80" y="6"/>
                  </a:lnTo>
                  <a:lnTo>
                    <a:pt x="82" y="6"/>
                  </a:lnTo>
                  <a:lnTo>
                    <a:pt x="84" y="6"/>
                  </a:lnTo>
                  <a:lnTo>
                    <a:pt x="86" y="6"/>
                  </a:lnTo>
                  <a:lnTo>
                    <a:pt x="88" y="6"/>
                  </a:lnTo>
                  <a:lnTo>
                    <a:pt x="90" y="6"/>
                  </a:lnTo>
                  <a:lnTo>
                    <a:pt x="94" y="6"/>
                  </a:lnTo>
                  <a:lnTo>
                    <a:pt x="96" y="6"/>
                  </a:lnTo>
                  <a:lnTo>
                    <a:pt x="100" y="8"/>
                  </a:lnTo>
                  <a:lnTo>
                    <a:pt x="106" y="8"/>
                  </a:lnTo>
                  <a:lnTo>
                    <a:pt x="108" y="8"/>
                  </a:lnTo>
                  <a:lnTo>
                    <a:pt x="110" y="8"/>
                  </a:lnTo>
                  <a:lnTo>
                    <a:pt x="110" y="10"/>
                  </a:lnTo>
                  <a:lnTo>
                    <a:pt x="112" y="10"/>
                  </a:lnTo>
                  <a:lnTo>
                    <a:pt x="114" y="10"/>
                  </a:lnTo>
                  <a:lnTo>
                    <a:pt x="116" y="10"/>
                  </a:lnTo>
                  <a:lnTo>
                    <a:pt x="118" y="10"/>
                  </a:lnTo>
                  <a:lnTo>
                    <a:pt x="120" y="10"/>
                  </a:lnTo>
                  <a:lnTo>
                    <a:pt x="122" y="12"/>
                  </a:lnTo>
                  <a:lnTo>
                    <a:pt x="124" y="12"/>
                  </a:lnTo>
                  <a:lnTo>
                    <a:pt x="122" y="12"/>
                  </a:lnTo>
                  <a:lnTo>
                    <a:pt x="120" y="12"/>
                  </a:lnTo>
                  <a:lnTo>
                    <a:pt x="118" y="12"/>
                  </a:lnTo>
                  <a:lnTo>
                    <a:pt x="116" y="12"/>
                  </a:lnTo>
                  <a:lnTo>
                    <a:pt x="116" y="14"/>
                  </a:lnTo>
                  <a:lnTo>
                    <a:pt x="118" y="16"/>
                  </a:lnTo>
                  <a:lnTo>
                    <a:pt x="120" y="16"/>
                  </a:lnTo>
                  <a:lnTo>
                    <a:pt x="122" y="16"/>
                  </a:lnTo>
                  <a:lnTo>
                    <a:pt x="124" y="16"/>
                  </a:lnTo>
                  <a:lnTo>
                    <a:pt x="122" y="18"/>
                  </a:lnTo>
                  <a:lnTo>
                    <a:pt x="124" y="18"/>
                  </a:lnTo>
                  <a:lnTo>
                    <a:pt x="122" y="20"/>
                  </a:lnTo>
                  <a:lnTo>
                    <a:pt x="124" y="20"/>
                  </a:lnTo>
                  <a:lnTo>
                    <a:pt x="122" y="20"/>
                  </a:lnTo>
                  <a:lnTo>
                    <a:pt x="120" y="20"/>
                  </a:lnTo>
                  <a:lnTo>
                    <a:pt x="118" y="20"/>
                  </a:lnTo>
                  <a:lnTo>
                    <a:pt x="116" y="20"/>
                  </a:lnTo>
                  <a:lnTo>
                    <a:pt x="114" y="20"/>
                  </a:lnTo>
                  <a:lnTo>
                    <a:pt x="110" y="20"/>
                  </a:lnTo>
                  <a:lnTo>
                    <a:pt x="108" y="20"/>
                  </a:lnTo>
                  <a:lnTo>
                    <a:pt x="106" y="20"/>
                  </a:lnTo>
                  <a:lnTo>
                    <a:pt x="104" y="20"/>
                  </a:lnTo>
                  <a:lnTo>
                    <a:pt x="102" y="20"/>
                  </a:lnTo>
                  <a:lnTo>
                    <a:pt x="102" y="18"/>
                  </a:lnTo>
                  <a:lnTo>
                    <a:pt x="100" y="18"/>
                  </a:lnTo>
                  <a:lnTo>
                    <a:pt x="98" y="18"/>
                  </a:lnTo>
                  <a:lnTo>
                    <a:pt x="96" y="18"/>
                  </a:lnTo>
                  <a:lnTo>
                    <a:pt x="94" y="16"/>
                  </a:lnTo>
                  <a:lnTo>
                    <a:pt x="92" y="16"/>
                  </a:lnTo>
                  <a:lnTo>
                    <a:pt x="90" y="16"/>
                  </a:lnTo>
                  <a:lnTo>
                    <a:pt x="88" y="14"/>
                  </a:lnTo>
                  <a:lnTo>
                    <a:pt x="86" y="12"/>
                  </a:lnTo>
                  <a:lnTo>
                    <a:pt x="86" y="10"/>
                  </a:lnTo>
                  <a:lnTo>
                    <a:pt x="88" y="10"/>
                  </a:lnTo>
                  <a:lnTo>
                    <a:pt x="86" y="8"/>
                  </a:lnTo>
                  <a:lnTo>
                    <a:pt x="84" y="8"/>
                  </a:lnTo>
                  <a:lnTo>
                    <a:pt x="82" y="8"/>
                  </a:lnTo>
                  <a:lnTo>
                    <a:pt x="80" y="8"/>
                  </a:lnTo>
                  <a:lnTo>
                    <a:pt x="78" y="8"/>
                  </a:lnTo>
                  <a:lnTo>
                    <a:pt x="76" y="8"/>
                  </a:lnTo>
                  <a:lnTo>
                    <a:pt x="78" y="8"/>
                  </a:lnTo>
                  <a:lnTo>
                    <a:pt x="76" y="8"/>
                  </a:lnTo>
                  <a:lnTo>
                    <a:pt x="76" y="10"/>
                  </a:lnTo>
                  <a:lnTo>
                    <a:pt x="78" y="12"/>
                  </a:lnTo>
                  <a:lnTo>
                    <a:pt x="82" y="14"/>
                  </a:lnTo>
                  <a:lnTo>
                    <a:pt x="84" y="16"/>
                  </a:lnTo>
                  <a:lnTo>
                    <a:pt x="86" y="16"/>
                  </a:lnTo>
                  <a:lnTo>
                    <a:pt x="88" y="16"/>
                  </a:lnTo>
                  <a:lnTo>
                    <a:pt x="90" y="16"/>
                  </a:lnTo>
                  <a:lnTo>
                    <a:pt x="96" y="18"/>
                  </a:lnTo>
                  <a:lnTo>
                    <a:pt x="96" y="20"/>
                  </a:lnTo>
                  <a:lnTo>
                    <a:pt x="98" y="20"/>
                  </a:lnTo>
                  <a:lnTo>
                    <a:pt x="100" y="20"/>
                  </a:lnTo>
                  <a:lnTo>
                    <a:pt x="102" y="20"/>
                  </a:lnTo>
                  <a:lnTo>
                    <a:pt x="104" y="20"/>
                  </a:lnTo>
                  <a:lnTo>
                    <a:pt x="106" y="20"/>
                  </a:lnTo>
                  <a:lnTo>
                    <a:pt x="110" y="22"/>
                  </a:lnTo>
                  <a:lnTo>
                    <a:pt x="112" y="22"/>
                  </a:lnTo>
                  <a:lnTo>
                    <a:pt x="114" y="22"/>
                  </a:lnTo>
                  <a:lnTo>
                    <a:pt x="116" y="22"/>
                  </a:lnTo>
                  <a:lnTo>
                    <a:pt x="114" y="24"/>
                  </a:lnTo>
                  <a:lnTo>
                    <a:pt x="112" y="24"/>
                  </a:lnTo>
                  <a:lnTo>
                    <a:pt x="110" y="24"/>
                  </a:lnTo>
                  <a:lnTo>
                    <a:pt x="106" y="24"/>
                  </a:lnTo>
                  <a:lnTo>
                    <a:pt x="104" y="24"/>
                  </a:lnTo>
                  <a:lnTo>
                    <a:pt x="106" y="24"/>
                  </a:lnTo>
                  <a:lnTo>
                    <a:pt x="106" y="26"/>
                  </a:lnTo>
                  <a:lnTo>
                    <a:pt x="104" y="26"/>
                  </a:lnTo>
                  <a:close/>
                </a:path>
              </a:pathLst>
            </a:custGeom>
            <a:solidFill>
              <a:schemeClr val="tx2"/>
            </a:solidFill>
            <a:ln w="3175">
              <a:solidFill>
                <a:schemeClr val="bg1"/>
              </a:solidFill>
              <a:prstDash val="sysDot"/>
              <a:round/>
              <a:headEnd/>
              <a:tailEnd/>
            </a:ln>
          </p:spPr>
          <p:txBody>
            <a:bodyPr/>
            <a:lstStyle/>
            <a:p>
              <a:endParaRPr lang="de-DE" sz="2400" dirty="0">
                <a:solidFill>
                  <a:srgbClr val="000000"/>
                </a:solidFill>
              </a:endParaRPr>
            </a:p>
          </p:txBody>
        </p:sp>
        <p:sp>
          <p:nvSpPr>
            <p:cNvPr id="1372" name="Freeform 2735"/>
            <p:cNvSpPr>
              <a:spLocks/>
            </p:cNvSpPr>
            <p:nvPr/>
          </p:nvSpPr>
          <p:spPr bwMode="auto">
            <a:xfrm>
              <a:off x="5177340" y="1481622"/>
              <a:ext cx="4234" cy="1639"/>
            </a:xfrm>
            <a:custGeom>
              <a:avLst/>
              <a:gdLst>
                <a:gd name="T0" fmla="*/ 0 w 4"/>
                <a:gd name="T1" fmla="*/ 0 h 1588"/>
                <a:gd name="T2" fmla="*/ 2147483647 w 4"/>
                <a:gd name="T3" fmla="*/ 0 h 1588"/>
                <a:gd name="T4" fmla="*/ 2147483647 w 4"/>
                <a:gd name="T5" fmla="*/ 0 h 1588"/>
                <a:gd name="T6" fmla="*/ 2147483647 w 4"/>
                <a:gd name="T7" fmla="*/ 0 h 1588"/>
                <a:gd name="T8" fmla="*/ 0 w 4"/>
                <a:gd name="T9" fmla="*/ 0 h 1588"/>
                <a:gd name="T10" fmla="*/ 0 60000 65536"/>
                <a:gd name="T11" fmla="*/ 0 60000 65536"/>
                <a:gd name="T12" fmla="*/ 0 60000 65536"/>
                <a:gd name="T13" fmla="*/ 0 60000 65536"/>
                <a:gd name="T14" fmla="*/ 0 60000 65536"/>
                <a:gd name="T15" fmla="*/ 0 w 4"/>
                <a:gd name="T16" fmla="*/ 0 h 1588"/>
                <a:gd name="T17" fmla="*/ 4 w 4"/>
                <a:gd name="T18" fmla="*/ 1588 h 1588"/>
              </a:gdLst>
              <a:ahLst/>
              <a:cxnLst>
                <a:cxn ang="T10">
                  <a:pos x="T0" y="T1"/>
                </a:cxn>
                <a:cxn ang="T11">
                  <a:pos x="T2" y="T3"/>
                </a:cxn>
                <a:cxn ang="T12">
                  <a:pos x="T4" y="T5"/>
                </a:cxn>
                <a:cxn ang="T13">
                  <a:pos x="T6" y="T7"/>
                </a:cxn>
                <a:cxn ang="T14">
                  <a:pos x="T8" y="T9"/>
                </a:cxn>
              </a:cxnLst>
              <a:rect l="T15" t="T16" r="T17" b="T18"/>
              <a:pathLst>
                <a:path w="4" h="1588">
                  <a:moveTo>
                    <a:pt x="0" y="0"/>
                  </a:moveTo>
                  <a:lnTo>
                    <a:pt x="2" y="0"/>
                  </a:lnTo>
                  <a:lnTo>
                    <a:pt x="4" y="0"/>
                  </a:lnTo>
                  <a:lnTo>
                    <a:pt x="2" y="0"/>
                  </a:lnTo>
                  <a:lnTo>
                    <a:pt x="0" y="0"/>
                  </a:lnTo>
                  <a:close/>
                </a:path>
              </a:pathLst>
            </a:custGeom>
            <a:solidFill>
              <a:schemeClr val="tx2"/>
            </a:solidFill>
            <a:ln w="3175">
              <a:solidFill>
                <a:schemeClr val="bg1"/>
              </a:solidFill>
              <a:prstDash val="sysDot"/>
              <a:round/>
              <a:headEnd/>
              <a:tailEnd/>
            </a:ln>
          </p:spPr>
          <p:txBody>
            <a:bodyPr/>
            <a:lstStyle/>
            <a:p>
              <a:endParaRPr lang="de-DE" sz="2400" dirty="0">
                <a:solidFill>
                  <a:srgbClr val="000000"/>
                </a:solidFill>
              </a:endParaRPr>
            </a:p>
          </p:txBody>
        </p:sp>
        <p:sp>
          <p:nvSpPr>
            <p:cNvPr id="1373" name="Freeform 2736"/>
            <p:cNvSpPr>
              <a:spLocks/>
            </p:cNvSpPr>
            <p:nvPr/>
          </p:nvSpPr>
          <p:spPr bwMode="auto">
            <a:xfrm>
              <a:off x="5988692" y="1401333"/>
              <a:ext cx="29633" cy="21301"/>
            </a:xfrm>
            <a:custGeom>
              <a:avLst/>
              <a:gdLst>
                <a:gd name="T0" fmla="*/ 2147483647 w 30"/>
                <a:gd name="T1" fmla="*/ 0 h 22"/>
                <a:gd name="T2" fmla="*/ 2147483647 w 30"/>
                <a:gd name="T3" fmla="*/ 0 h 22"/>
                <a:gd name="T4" fmla="*/ 2147483647 w 30"/>
                <a:gd name="T5" fmla="*/ 2147483647 h 22"/>
                <a:gd name="T6" fmla="*/ 2147483647 w 30"/>
                <a:gd name="T7" fmla="*/ 2147483647 h 22"/>
                <a:gd name="T8" fmla="*/ 2147483647 w 30"/>
                <a:gd name="T9" fmla="*/ 2147483647 h 22"/>
                <a:gd name="T10" fmla="*/ 0 w 30"/>
                <a:gd name="T11" fmla="*/ 2147483647 h 22"/>
                <a:gd name="T12" fmla="*/ 2147483647 w 30"/>
                <a:gd name="T13" fmla="*/ 2147483647 h 22"/>
                <a:gd name="T14" fmla="*/ 0 w 30"/>
                <a:gd name="T15" fmla="*/ 2147483647 h 22"/>
                <a:gd name="T16" fmla="*/ 0 w 30"/>
                <a:gd name="T17" fmla="*/ 2147483647 h 22"/>
                <a:gd name="T18" fmla="*/ 2147483647 w 30"/>
                <a:gd name="T19" fmla="*/ 2147483647 h 22"/>
                <a:gd name="T20" fmla="*/ 2147483647 w 30"/>
                <a:gd name="T21" fmla="*/ 2147483647 h 22"/>
                <a:gd name="T22" fmla="*/ 2147483647 w 30"/>
                <a:gd name="T23" fmla="*/ 2147483647 h 22"/>
                <a:gd name="T24" fmla="*/ 2147483647 w 30"/>
                <a:gd name="T25" fmla="*/ 2147483647 h 22"/>
                <a:gd name="T26" fmla="*/ 2147483647 w 30"/>
                <a:gd name="T27" fmla="*/ 2147483647 h 22"/>
                <a:gd name="T28" fmla="*/ 2147483647 w 30"/>
                <a:gd name="T29" fmla="*/ 2147483647 h 22"/>
                <a:gd name="T30" fmla="*/ 2147483647 w 30"/>
                <a:gd name="T31" fmla="*/ 2147483647 h 22"/>
                <a:gd name="T32" fmla="*/ 2147483647 w 30"/>
                <a:gd name="T33" fmla="*/ 2147483647 h 22"/>
                <a:gd name="T34" fmla="*/ 2147483647 w 30"/>
                <a:gd name="T35" fmla="*/ 2147483647 h 22"/>
                <a:gd name="T36" fmla="*/ 2147483647 w 30"/>
                <a:gd name="T37" fmla="*/ 2147483647 h 22"/>
                <a:gd name="T38" fmla="*/ 2147483647 w 30"/>
                <a:gd name="T39" fmla="*/ 2147483647 h 22"/>
                <a:gd name="T40" fmla="*/ 2147483647 w 30"/>
                <a:gd name="T41" fmla="*/ 2147483647 h 22"/>
                <a:gd name="T42" fmla="*/ 2147483647 w 30"/>
                <a:gd name="T43" fmla="*/ 2147483647 h 22"/>
                <a:gd name="T44" fmla="*/ 2147483647 w 30"/>
                <a:gd name="T45" fmla="*/ 2147483647 h 22"/>
                <a:gd name="T46" fmla="*/ 2147483647 w 30"/>
                <a:gd name="T47" fmla="*/ 2147483647 h 22"/>
                <a:gd name="T48" fmla="*/ 2147483647 w 30"/>
                <a:gd name="T49" fmla="*/ 2147483647 h 22"/>
                <a:gd name="T50" fmla="*/ 2147483647 w 30"/>
                <a:gd name="T51" fmla="*/ 2147483647 h 22"/>
                <a:gd name="T52" fmla="*/ 2147483647 w 30"/>
                <a:gd name="T53" fmla="*/ 2147483647 h 22"/>
                <a:gd name="T54" fmla="*/ 2147483647 w 30"/>
                <a:gd name="T55" fmla="*/ 2147483647 h 22"/>
                <a:gd name="T56" fmla="*/ 2147483647 w 30"/>
                <a:gd name="T57" fmla="*/ 2147483647 h 22"/>
                <a:gd name="T58" fmla="*/ 2147483647 w 30"/>
                <a:gd name="T59" fmla="*/ 2147483647 h 22"/>
                <a:gd name="T60" fmla="*/ 2147483647 w 30"/>
                <a:gd name="T61" fmla="*/ 2147483647 h 22"/>
                <a:gd name="T62" fmla="*/ 2147483647 w 30"/>
                <a:gd name="T63" fmla="*/ 2147483647 h 22"/>
                <a:gd name="T64" fmla="*/ 2147483647 w 30"/>
                <a:gd name="T65" fmla="*/ 2147483647 h 22"/>
                <a:gd name="T66" fmla="*/ 2147483647 w 30"/>
                <a:gd name="T67" fmla="*/ 2147483647 h 22"/>
                <a:gd name="T68" fmla="*/ 2147483647 w 30"/>
                <a:gd name="T69" fmla="*/ 2147483647 h 22"/>
                <a:gd name="T70" fmla="*/ 2147483647 w 30"/>
                <a:gd name="T71" fmla="*/ 2147483647 h 22"/>
                <a:gd name="T72" fmla="*/ 2147483647 w 30"/>
                <a:gd name="T73" fmla="*/ 2147483647 h 22"/>
                <a:gd name="T74" fmla="*/ 2147483647 w 30"/>
                <a:gd name="T75" fmla="*/ 2147483647 h 22"/>
                <a:gd name="T76" fmla="*/ 2147483647 w 30"/>
                <a:gd name="T77" fmla="*/ 2147483647 h 22"/>
                <a:gd name="T78" fmla="*/ 2147483647 w 30"/>
                <a:gd name="T79" fmla="*/ 2147483647 h 22"/>
                <a:gd name="T80" fmla="*/ 2147483647 w 30"/>
                <a:gd name="T81" fmla="*/ 2147483647 h 22"/>
                <a:gd name="T82" fmla="*/ 2147483647 w 30"/>
                <a:gd name="T83" fmla="*/ 2147483647 h 22"/>
                <a:gd name="T84" fmla="*/ 2147483647 w 30"/>
                <a:gd name="T85" fmla="*/ 0 h 22"/>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w 30"/>
                <a:gd name="T130" fmla="*/ 0 h 22"/>
                <a:gd name="T131" fmla="*/ 30 w 30"/>
                <a:gd name="T132" fmla="*/ 22 h 22"/>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T129" t="T130" r="T131" b="T132"/>
              <a:pathLst>
                <a:path w="30" h="22">
                  <a:moveTo>
                    <a:pt x="10" y="0"/>
                  </a:moveTo>
                  <a:lnTo>
                    <a:pt x="8" y="0"/>
                  </a:lnTo>
                  <a:lnTo>
                    <a:pt x="6" y="2"/>
                  </a:lnTo>
                  <a:lnTo>
                    <a:pt x="4" y="4"/>
                  </a:lnTo>
                  <a:lnTo>
                    <a:pt x="2" y="4"/>
                  </a:lnTo>
                  <a:lnTo>
                    <a:pt x="0" y="4"/>
                  </a:lnTo>
                  <a:lnTo>
                    <a:pt x="2" y="6"/>
                  </a:lnTo>
                  <a:lnTo>
                    <a:pt x="0" y="8"/>
                  </a:lnTo>
                  <a:lnTo>
                    <a:pt x="0" y="10"/>
                  </a:lnTo>
                  <a:lnTo>
                    <a:pt x="2" y="8"/>
                  </a:lnTo>
                  <a:lnTo>
                    <a:pt x="8" y="10"/>
                  </a:lnTo>
                  <a:lnTo>
                    <a:pt x="10" y="10"/>
                  </a:lnTo>
                  <a:lnTo>
                    <a:pt x="14" y="12"/>
                  </a:lnTo>
                  <a:lnTo>
                    <a:pt x="16" y="14"/>
                  </a:lnTo>
                  <a:lnTo>
                    <a:pt x="18" y="14"/>
                  </a:lnTo>
                  <a:lnTo>
                    <a:pt x="20" y="16"/>
                  </a:lnTo>
                  <a:lnTo>
                    <a:pt x="22" y="16"/>
                  </a:lnTo>
                  <a:lnTo>
                    <a:pt x="24" y="16"/>
                  </a:lnTo>
                  <a:lnTo>
                    <a:pt x="26" y="18"/>
                  </a:lnTo>
                  <a:lnTo>
                    <a:pt x="28" y="18"/>
                  </a:lnTo>
                  <a:lnTo>
                    <a:pt x="28" y="20"/>
                  </a:lnTo>
                  <a:lnTo>
                    <a:pt x="30" y="22"/>
                  </a:lnTo>
                  <a:lnTo>
                    <a:pt x="28" y="20"/>
                  </a:lnTo>
                  <a:lnTo>
                    <a:pt x="28" y="18"/>
                  </a:lnTo>
                  <a:lnTo>
                    <a:pt x="28" y="16"/>
                  </a:lnTo>
                  <a:lnTo>
                    <a:pt x="26" y="16"/>
                  </a:lnTo>
                  <a:lnTo>
                    <a:pt x="24" y="16"/>
                  </a:lnTo>
                  <a:lnTo>
                    <a:pt x="24" y="14"/>
                  </a:lnTo>
                  <a:lnTo>
                    <a:pt x="22" y="14"/>
                  </a:lnTo>
                  <a:lnTo>
                    <a:pt x="20" y="14"/>
                  </a:lnTo>
                  <a:lnTo>
                    <a:pt x="18" y="14"/>
                  </a:lnTo>
                  <a:lnTo>
                    <a:pt x="14" y="10"/>
                  </a:lnTo>
                  <a:lnTo>
                    <a:pt x="12" y="10"/>
                  </a:lnTo>
                  <a:lnTo>
                    <a:pt x="12" y="8"/>
                  </a:lnTo>
                  <a:lnTo>
                    <a:pt x="10" y="8"/>
                  </a:lnTo>
                  <a:lnTo>
                    <a:pt x="6" y="6"/>
                  </a:lnTo>
                  <a:lnTo>
                    <a:pt x="4" y="6"/>
                  </a:lnTo>
                  <a:lnTo>
                    <a:pt x="4" y="4"/>
                  </a:lnTo>
                  <a:lnTo>
                    <a:pt x="6" y="4"/>
                  </a:lnTo>
                  <a:lnTo>
                    <a:pt x="8" y="4"/>
                  </a:lnTo>
                  <a:lnTo>
                    <a:pt x="8" y="2"/>
                  </a:lnTo>
                  <a:lnTo>
                    <a:pt x="10" y="0"/>
                  </a:lnTo>
                  <a:close/>
                </a:path>
              </a:pathLst>
            </a:custGeom>
            <a:solidFill>
              <a:schemeClr val="tx2"/>
            </a:solidFill>
            <a:ln w="3175">
              <a:solidFill>
                <a:schemeClr val="bg1"/>
              </a:solidFill>
              <a:prstDash val="sysDot"/>
              <a:round/>
              <a:headEnd/>
              <a:tailEnd/>
            </a:ln>
          </p:spPr>
          <p:txBody>
            <a:bodyPr/>
            <a:lstStyle/>
            <a:p>
              <a:endParaRPr lang="de-DE" sz="2400" dirty="0">
                <a:solidFill>
                  <a:srgbClr val="000000"/>
                </a:solidFill>
              </a:endParaRPr>
            </a:p>
          </p:txBody>
        </p:sp>
        <p:sp>
          <p:nvSpPr>
            <p:cNvPr id="1374" name="Freeform 2737"/>
            <p:cNvSpPr>
              <a:spLocks/>
            </p:cNvSpPr>
            <p:nvPr/>
          </p:nvSpPr>
          <p:spPr bwMode="auto">
            <a:xfrm>
              <a:off x="5980226" y="1398057"/>
              <a:ext cx="5645" cy="6555"/>
            </a:xfrm>
            <a:custGeom>
              <a:avLst/>
              <a:gdLst>
                <a:gd name="T0" fmla="*/ 0 w 6"/>
                <a:gd name="T1" fmla="*/ 0 h 6"/>
                <a:gd name="T2" fmla="*/ 0 w 6"/>
                <a:gd name="T3" fmla="*/ 2147483647 h 6"/>
                <a:gd name="T4" fmla="*/ 2147483647 w 6"/>
                <a:gd name="T5" fmla="*/ 2147483647 h 6"/>
                <a:gd name="T6" fmla="*/ 2147483647 w 6"/>
                <a:gd name="T7" fmla="*/ 2147483647 h 6"/>
                <a:gd name="T8" fmla="*/ 2147483647 w 6"/>
                <a:gd name="T9" fmla="*/ 2147483647 h 6"/>
                <a:gd name="T10" fmla="*/ 2147483647 w 6"/>
                <a:gd name="T11" fmla="*/ 2147483647 h 6"/>
                <a:gd name="T12" fmla="*/ 0 w 6"/>
                <a:gd name="T13" fmla="*/ 0 h 6"/>
                <a:gd name="T14" fmla="*/ 0 60000 65536"/>
                <a:gd name="T15" fmla="*/ 0 60000 65536"/>
                <a:gd name="T16" fmla="*/ 0 60000 65536"/>
                <a:gd name="T17" fmla="*/ 0 60000 65536"/>
                <a:gd name="T18" fmla="*/ 0 60000 65536"/>
                <a:gd name="T19" fmla="*/ 0 60000 65536"/>
                <a:gd name="T20" fmla="*/ 0 60000 65536"/>
                <a:gd name="T21" fmla="*/ 0 w 6"/>
                <a:gd name="T22" fmla="*/ 0 h 6"/>
                <a:gd name="T23" fmla="*/ 6 w 6"/>
                <a:gd name="T24" fmla="*/ 6 h 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6" h="6">
                  <a:moveTo>
                    <a:pt x="0" y="0"/>
                  </a:moveTo>
                  <a:lnTo>
                    <a:pt x="0" y="2"/>
                  </a:lnTo>
                  <a:lnTo>
                    <a:pt x="2" y="4"/>
                  </a:lnTo>
                  <a:lnTo>
                    <a:pt x="4" y="6"/>
                  </a:lnTo>
                  <a:lnTo>
                    <a:pt x="6" y="6"/>
                  </a:lnTo>
                  <a:lnTo>
                    <a:pt x="2" y="2"/>
                  </a:lnTo>
                  <a:lnTo>
                    <a:pt x="0" y="0"/>
                  </a:lnTo>
                  <a:close/>
                </a:path>
              </a:pathLst>
            </a:custGeom>
            <a:solidFill>
              <a:schemeClr val="tx2"/>
            </a:solidFill>
            <a:ln w="3175">
              <a:solidFill>
                <a:schemeClr val="bg1"/>
              </a:solidFill>
              <a:prstDash val="sysDot"/>
              <a:round/>
              <a:headEnd/>
              <a:tailEnd/>
            </a:ln>
          </p:spPr>
          <p:txBody>
            <a:bodyPr/>
            <a:lstStyle/>
            <a:p>
              <a:endParaRPr lang="de-DE" sz="2400" dirty="0">
                <a:solidFill>
                  <a:srgbClr val="000000"/>
                </a:solidFill>
              </a:endParaRPr>
            </a:p>
          </p:txBody>
        </p:sp>
        <p:sp>
          <p:nvSpPr>
            <p:cNvPr id="1375" name="Freeform 2738"/>
            <p:cNvSpPr>
              <a:spLocks/>
            </p:cNvSpPr>
            <p:nvPr/>
          </p:nvSpPr>
          <p:spPr bwMode="auto">
            <a:xfrm>
              <a:off x="6921395" y="1565189"/>
              <a:ext cx="1412" cy="3277"/>
            </a:xfrm>
            <a:custGeom>
              <a:avLst/>
              <a:gdLst>
                <a:gd name="T0" fmla="*/ 2147483647 w 2"/>
                <a:gd name="T1" fmla="*/ 0 h 2"/>
                <a:gd name="T2" fmla="*/ 0 w 2"/>
                <a:gd name="T3" fmla="*/ 2147483647 h 2"/>
                <a:gd name="T4" fmla="*/ 2147483647 w 2"/>
                <a:gd name="T5" fmla="*/ 2147483647 h 2"/>
                <a:gd name="T6" fmla="*/ 2147483647 w 2"/>
                <a:gd name="T7" fmla="*/ 0 h 2"/>
                <a:gd name="T8" fmla="*/ 0 60000 65536"/>
                <a:gd name="T9" fmla="*/ 0 60000 65536"/>
                <a:gd name="T10" fmla="*/ 0 60000 65536"/>
                <a:gd name="T11" fmla="*/ 0 60000 65536"/>
                <a:gd name="T12" fmla="*/ 0 w 2"/>
                <a:gd name="T13" fmla="*/ 0 h 2"/>
                <a:gd name="T14" fmla="*/ 2 w 2"/>
                <a:gd name="T15" fmla="*/ 2 h 2"/>
              </a:gdLst>
              <a:ahLst/>
              <a:cxnLst>
                <a:cxn ang="T8">
                  <a:pos x="T0" y="T1"/>
                </a:cxn>
                <a:cxn ang="T9">
                  <a:pos x="T2" y="T3"/>
                </a:cxn>
                <a:cxn ang="T10">
                  <a:pos x="T4" y="T5"/>
                </a:cxn>
                <a:cxn ang="T11">
                  <a:pos x="T6" y="T7"/>
                </a:cxn>
              </a:cxnLst>
              <a:rect l="T12" t="T13" r="T14" b="T15"/>
              <a:pathLst>
                <a:path w="2" h="2">
                  <a:moveTo>
                    <a:pt x="2" y="0"/>
                  </a:moveTo>
                  <a:lnTo>
                    <a:pt x="0" y="2"/>
                  </a:lnTo>
                  <a:lnTo>
                    <a:pt x="2" y="2"/>
                  </a:lnTo>
                  <a:lnTo>
                    <a:pt x="2" y="0"/>
                  </a:lnTo>
                  <a:close/>
                </a:path>
              </a:pathLst>
            </a:custGeom>
            <a:solidFill>
              <a:schemeClr val="tx2"/>
            </a:solidFill>
            <a:ln w="3175">
              <a:solidFill>
                <a:schemeClr val="bg1"/>
              </a:solidFill>
              <a:prstDash val="sysDot"/>
              <a:round/>
              <a:headEnd/>
              <a:tailEnd/>
            </a:ln>
          </p:spPr>
          <p:txBody>
            <a:bodyPr/>
            <a:lstStyle/>
            <a:p>
              <a:endParaRPr lang="de-DE" sz="2400" dirty="0">
                <a:solidFill>
                  <a:srgbClr val="000000"/>
                </a:solidFill>
              </a:endParaRPr>
            </a:p>
          </p:txBody>
        </p:sp>
        <p:sp>
          <p:nvSpPr>
            <p:cNvPr id="1376" name="Freeform 2739"/>
            <p:cNvSpPr>
              <a:spLocks/>
            </p:cNvSpPr>
            <p:nvPr/>
          </p:nvSpPr>
          <p:spPr bwMode="auto">
            <a:xfrm>
              <a:off x="6001392" y="1398057"/>
              <a:ext cx="4234" cy="3277"/>
            </a:xfrm>
            <a:custGeom>
              <a:avLst/>
              <a:gdLst>
                <a:gd name="T0" fmla="*/ 2147483647 w 4"/>
                <a:gd name="T1" fmla="*/ 0 h 2"/>
                <a:gd name="T2" fmla="*/ 2147483647 w 4"/>
                <a:gd name="T3" fmla="*/ 0 h 2"/>
                <a:gd name="T4" fmla="*/ 0 w 4"/>
                <a:gd name="T5" fmla="*/ 0 h 2"/>
                <a:gd name="T6" fmla="*/ 0 w 4"/>
                <a:gd name="T7" fmla="*/ 2147483647 h 2"/>
                <a:gd name="T8" fmla="*/ 2147483647 w 4"/>
                <a:gd name="T9" fmla="*/ 2147483647 h 2"/>
                <a:gd name="T10" fmla="*/ 2147483647 w 4"/>
                <a:gd name="T11" fmla="*/ 0 h 2"/>
                <a:gd name="T12" fmla="*/ 0 60000 65536"/>
                <a:gd name="T13" fmla="*/ 0 60000 65536"/>
                <a:gd name="T14" fmla="*/ 0 60000 65536"/>
                <a:gd name="T15" fmla="*/ 0 60000 65536"/>
                <a:gd name="T16" fmla="*/ 0 60000 65536"/>
                <a:gd name="T17" fmla="*/ 0 60000 65536"/>
                <a:gd name="T18" fmla="*/ 0 w 4"/>
                <a:gd name="T19" fmla="*/ 0 h 2"/>
                <a:gd name="T20" fmla="*/ 4 w 4"/>
                <a:gd name="T21" fmla="*/ 2 h 2"/>
              </a:gdLst>
              <a:ahLst/>
              <a:cxnLst>
                <a:cxn ang="T12">
                  <a:pos x="T0" y="T1"/>
                </a:cxn>
                <a:cxn ang="T13">
                  <a:pos x="T2" y="T3"/>
                </a:cxn>
                <a:cxn ang="T14">
                  <a:pos x="T4" y="T5"/>
                </a:cxn>
                <a:cxn ang="T15">
                  <a:pos x="T6" y="T7"/>
                </a:cxn>
                <a:cxn ang="T16">
                  <a:pos x="T8" y="T9"/>
                </a:cxn>
                <a:cxn ang="T17">
                  <a:pos x="T10" y="T11"/>
                </a:cxn>
              </a:cxnLst>
              <a:rect l="T18" t="T19" r="T20" b="T21"/>
              <a:pathLst>
                <a:path w="4" h="2">
                  <a:moveTo>
                    <a:pt x="4" y="0"/>
                  </a:moveTo>
                  <a:lnTo>
                    <a:pt x="2" y="0"/>
                  </a:lnTo>
                  <a:lnTo>
                    <a:pt x="0" y="0"/>
                  </a:lnTo>
                  <a:lnTo>
                    <a:pt x="0" y="2"/>
                  </a:lnTo>
                  <a:lnTo>
                    <a:pt x="2" y="2"/>
                  </a:lnTo>
                  <a:lnTo>
                    <a:pt x="4" y="0"/>
                  </a:lnTo>
                  <a:close/>
                </a:path>
              </a:pathLst>
            </a:custGeom>
            <a:solidFill>
              <a:schemeClr val="tx2"/>
            </a:solidFill>
            <a:ln w="3175">
              <a:solidFill>
                <a:schemeClr val="bg1"/>
              </a:solidFill>
              <a:prstDash val="sysDot"/>
              <a:round/>
              <a:headEnd/>
              <a:tailEnd/>
            </a:ln>
          </p:spPr>
          <p:txBody>
            <a:bodyPr/>
            <a:lstStyle/>
            <a:p>
              <a:endParaRPr lang="de-DE" sz="2400" dirty="0">
                <a:solidFill>
                  <a:srgbClr val="000000"/>
                </a:solidFill>
              </a:endParaRPr>
            </a:p>
          </p:txBody>
        </p:sp>
        <p:sp>
          <p:nvSpPr>
            <p:cNvPr id="1377" name="Freeform 2740"/>
            <p:cNvSpPr>
              <a:spLocks/>
            </p:cNvSpPr>
            <p:nvPr/>
          </p:nvSpPr>
          <p:spPr bwMode="auto">
            <a:xfrm>
              <a:off x="5970348" y="1404610"/>
              <a:ext cx="1412" cy="3277"/>
            </a:xfrm>
            <a:custGeom>
              <a:avLst/>
              <a:gdLst>
                <a:gd name="T0" fmla="*/ 0 w 2"/>
                <a:gd name="T1" fmla="*/ 0 h 2"/>
                <a:gd name="T2" fmla="*/ 0 w 2"/>
                <a:gd name="T3" fmla="*/ 2147483647 h 2"/>
                <a:gd name="T4" fmla="*/ 2147483647 w 2"/>
                <a:gd name="T5" fmla="*/ 2147483647 h 2"/>
                <a:gd name="T6" fmla="*/ 0 w 2"/>
                <a:gd name="T7" fmla="*/ 0 h 2"/>
                <a:gd name="T8" fmla="*/ 0 60000 65536"/>
                <a:gd name="T9" fmla="*/ 0 60000 65536"/>
                <a:gd name="T10" fmla="*/ 0 60000 65536"/>
                <a:gd name="T11" fmla="*/ 0 60000 65536"/>
                <a:gd name="T12" fmla="*/ 0 w 2"/>
                <a:gd name="T13" fmla="*/ 0 h 2"/>
                <a:gd name="T14" fmla="*/ 2 w 2"/>
                <a:gd name="T15" fmla="*/ 2 h 2"/>
              </a:gdLst>
              <a:ahLst/>
              <a:cxnLst>
                <a:cxn ang="T8">
                  <a:pos x="T0" y="T1"/>
                </a:cxn>
                <a:cxn ang="T9">
                  <a:pos x="T2" y="T3"/>
                </a:cxn>
                <a:cxn ang="T10">
                  <a:pos x="T4" y="T5"/>
                </a:cxn>
                <a:cxn ang="T11">
                  <a:pos x="T6" y="T7"/>
                </a:cxn>
              </a:cxnLst>
              <a:rect l="T12" t="T13" r="T14" b="T15"/>
              <a:pathLst>
                <a:path w="2" h="2">
                  <a:moveTo>
                    <a:pt x="0" y="0"/>
                  </a:moveTo>
                  <a:lnTo>
                    <a:pt x="0" y="2"/>
                  </a:lnTo>
                  <a:lnTo>
                    <a:pt x="2" y="2"/>
                  </a:lnTo>
                  <a:lnTo>
                    <a:pt x="0" y="0"/>
                  </a:lnTo>
                  <a:close/>
                </a:path>
              </a:pathLst>
            </a:custGeom>
            <a:solidFill>
              <a:schemeClr val="tx2"/>
            </a:solidFill>
            <a:ln w="3175">
              <a:solidFill>
                <a:schemeClr val="bg1"/>
              </a:solidFill>
              <a:prstDash val="sysDot"/>
              <a:round/>
              <a:headEnd/>
              <a:tailEnd/>
            </a:ln>
          </p:spPr>
          <p:txBody>
            <a:bodyPr/>
            <a:lstStyle/>
            <a:p>
              <a:endParaRPr lang="de-DE" sz="2400" dirty="0">
                <a:solidFill>
                  <a:srgbClr val="000000"/>
                </a:solidFill>
              </a:endParaRPr>
            </a:p>
          </p:txBody>
        </p:sp>
        <p:sp>
          <p:nvSpPr>
            <p:cNvPr id="1378" name="Freeform 2741"/>
            <p:cNvSpPr>
              <a:spLocks/>
            </p:cNvSpPr>
            <p:nvPr/>
          </p:nvSpPr>
          <p:spPr bwMode="auto">
            <a:xfrm>
              <a:off x="6191883" y="1411165"/>
              <a:ext cx="4234" cy="1639"/>
            </a:xfrm>
            <a:custGeom>
              <a:avLst/>
              <a:gdLst>
                <a:gd name="T0" fmla="*/ 2147483647 w 4"/>
                <a:gd name="T1" fmla="*/ 0 h 2"/>
                <a:gd name="T2" fmla="*/ 2147483647 w 4"/>
                <a:gd name="T3" fmla="*/ 0 h 2"/>
                <a:gd name="T4" fmla="*/ 0 w 4"/>
                <a:gd name="T5" fmla="*/ 0 h 2"/>
                <a:gd name="T6" fmla="*/ 0 w 4"/>
                <a:gd name="T7" fmla="*/ 2147483647 h 2"/>
                <a:gd name="T8" fmla="*/ 2147483647 w 4"/>
                <a:gd name="T9" fmla="*/ 2147483647 h 2"/>
                <a:gd name="T10" fmla="*/ 2147483647 w 4"/>
                <a:gd name="T11" fmla="*/ 2147483647 h 2"/>
                <a:gd name="T12" fmla="*/ 2147483647 w 4"/>
                <a:gd name="T13" fmla="*/ 0 h 2"/>
                <a:gd name="T14" fmla="*/ 0 60000 65536"/>
                <a:gd name="T15" fmla="*/ 0 60000 65536"/>
                <a:gd name="T16" fmla="*/ 0 60000 65536"/>
                <a:gd name="T17" fmla="*/ 0 60000 65536"/>
                <a:gd name="T18" fmla="*/ 0 60000 65536"/>
                <a:gd name="T19" fmla="*/ 0 60000 65536"/>
                <a:gd name="T20" fmla="*/ 0 60000 65536"/>
                <a:gd name="T21" fmla="*/ 0 w 4"/>
                <a:gd name="T22" fmla="*/ 0 h 2"/>
                <a:gd name="T23" fmla="*/ 4 w 4"/>
                <a:gd name="T24" fmla="*/ 2 h 2"/>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4" h="2">
                  <a:moveTo>
                    <a:pt x="4" y="0"/>
                  </a:moveTo>
                  <a:lnTo>
                    <a:pt x="2" y="0"/>
                  </a:lnTo>
                  <a:lnTo>
                    <a:pt x="0" y="0"/>
                  </a:lnTo>
                  <a:lnTo>
                    <a:pt x="0" y="2"/>
                  </a:lnTo>
                  <a:lnTo>
                    <a:pt x="2" y="2"/>
                  </a:lnTo>
                  <a:lnTo>
                    <a:pt x="4" y="2"/>
                  </a:lnTo>
                  <a:lnTo>
                    <a:pt x="4" y="0"/>
                  </a:lnTo>
                  <a:close/>
                </a:path>
              </a:pathLst>
            </a:custGeom>
            <a:solidFill>
              <a:schemeClr val="tx2"/>
            </a:solidFill>
            <a:ln w="3175">
              <a:solidFill>
                <a:schemeClr val="bg1"/>
              </a:solidFill>
              <a:prstDash val="sysDot"/>
              <a:round/>
              <a:headEnd/>
              <a:tailEnd/>
            </a:ln>
          </p:spPr>
          <p:txBody>
            <a:bodyPr/>
            <a:lstStyle/>
            <a:p>
              <a:endParaRPr lang="de-DE" sz="2400" dirty="0">
                <a:solidFill>
                  <a:srgbClr val="000000"/>
                </a:solidFill>
              </a:endParaRPr>
            </a:p>
          </p:txBody>
        </p:sp>
        <p:sp>
          <p:nvSpPr>
            <p:cNvPr id="1379" name="Freeform 2742"/>
            <p:cNvSpPr>
              <a:spLocks/>
            </p:cNvSpPr>
            <p:nvPr/>
          </p:nvSpPr>
          <p:spPr bwMode="auto">
            <a:xfrm>
              <a:off x="6249736" y="1409525"/>
              <a:ext cx="2822" cy="1639"/>
            </a:xfrm>
            <a:custGeom>
              <a:avLst/>
              <a:gdLst>
                <a:gd name="T0" fmla="*/ 2147483647 w 4"/>
                <a:gd name="T1" fmla="*/ 0 h 2"/>
                <a:gd name="T2" fmla="*/ 2147483647 w 4"/>
                <a:gd name="T3" fmla="*/ 0 h 2"/>
                <a:gd name="T4" fmla="*/ 0 w 4"/>
                <a:gd name="T5" fmla="*/ 0 h 2"/>
                <a:gd name="T6" fmla="*/ 0 w 4"/>
                <a:gd name="T7" fmla="*/ 2147483647 h 2"/>
                <a:gd name="T8" fmla="*/ 2147483647 w 4"/>
                <a:gd name="T9" fmla="*/ 2147483647 h 2"/>
                <a:gd name="T10" fmla="*/ 2147483647 w 4"/>
                <a:gd name="T11" fmla="*/ 2147483647 h 2"/>
                <a:gd name="T12" fmla="*/ 2147483647 w 4"/>
                <a:gd name="T13" fmla="*/ 0 h 2"/>
                <a:gd name="T14" fmla="*/ 0 60000 65536"/>
                <a:gd name="T15" fmla="*/ 0 60000 65536"/>
                <a:gd name="T16" fmla="*/ 0 60000 65536"/>
                <a:gd name="T17" fmla="*/ 0 60000 65536"/>
                <a:gd name="T18" fmla="*/ 0 60000 65536"/>
                <a:gd name="T19" fmla="*/ 0 60000 65536"/>
                <a:gd name="T20" fmla="*/ 0 60000 65536"/>
                <a:gd name="T21" fmla="*/ 0 w 4"/>
                <a:gd name="T22" fmla="*/ 0 h 2"/>
                <a:gd name="T23" fmla="*/ 4 w 4"/>
                <a:gd name="T24" fmla="*/ 2 h 2"/>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4" h="2">
                  <a:moveTo>
                    <a:pt x="4" y="0"/>
                  </a:moveTo>
                  <a:lnTo>
                    <a:pt x="2" y="0"/>
                  </a:lnTo>
                  <a:lnTo>
                    <a:pt x="0" y="0"/>
                  </a:lnTo>
                  <a:lnTo>
                    <a:pt x="0" y="2"/>
                  </a:lnTo>
                  <a:lnTo>
                    <a:pt x="2" y="2"/>
                  </a:lnTo>
                  <a:lnTo>
                    <a:pt x="4" y="2"/>
                  </a:lnTo>
                  <a:lnTo>
                    <a:pt x="4" y="0"/>
                  </a:lnTo>
                  <a:close/>
                </a:path>
              </a:pathLst>
            </a:custGeom>
            <a:solidFill>
              <a:schemeClr val="tx2"/>
            </a:solidFill>
            <a:ln w="3175">
              <a:solidFill>
                <a:schemeClr val="bg1"/>
              </a:solidFill>
              <a:prstDash val="sysDot"/>
              <a:round/>
              <a:headEnd/>
              <a:tailEnd/>
            </a:ln>
          </p:spPr>
          <p:txBody>
            <a:bodyPr/>
            <a:lstStyle/>
            <a:p>
              <a:endParaRPr lang="de-DE" sz="2400" dirty="0">
                <a:solidFill>
                  <a:srgbClr val="000000"/>
                </a:solidFill>
              </a:endParaRPr>
            </a:p>
          </p:txBody>
        </p:sp>
        <p:sp>
          <p:nvSpPr>
            <p:cNvPr id="1380" name="Freeform 2743"/>
            <p:cNvSpPr>
              <a:spLocks/>
            </p:cNvSpPr>
            <p:nvPr/>
          </p:nvSpPr>
          <p:spPr bwMode="auto">
            <a:xfrm>
              <a:off x="6252559" y="1407887"/>
              <a:ext cx="16933" cy="4917"/>
            </a:xfrm>
            <a:custGeom>
              <a:avLst/>
              <a:gdLst>
                <a:gd name="T0" fmla="*/ 2147483647 w 16"/>
                <a:gd name="T1" fmla="*/ 0 h 6"/>
                <a:gd name="T2" fmla="*/ 2147483647 w 16"/>
                <a:gd name="T3" fmla="*/ 0 h 6"/>
                <a:gd name="T4" fmla="*/ 2147483647 w 16"/>
                <a:gd name="T5" fmla="*/ 0 h 6"/>
                <a:gd name="T6" fmla="*/ 0 w 16"/>
                <a:gd name="T7" fmla="*/ 0 h 6"/>
                <a:gd name="T8" fmla="*/ 0 w 16"/>
                <a:gd name="T9" fmla="*/ 2147483647 h 6"/>
                <a:gd name="T10" fmla="*/ 2147483647 w 16"/>
                <a:gd name="T11" fmla="*/ 2147483647 h 6"/>
                <a:gd name="T12" fmla="*/ 0 w 16"/>
                <a:gd name="T13" fmla="*/ 2147483647 h 6"/>
                <a:gd name="T14" fmla="*/ 2147483647 w 16"/>
                <a:gd name="T15" fmla="*/ 2147483647 h 6"/>
                <a:gd name="T16" fmla="*/ 2147483647 w 16"/>
                <a:gd name="T17" fmla="*/ 2147483647 h 6"/>
                <a:gd name="T18" fmla="*/ 2147483647 w 16"/>
                <a:gd name="T19" fmla="*/ 2147483647 h 6"/>
                <a:gd name="T20" fmla="*/ 2147483647 w 16"/>
                <a:gd name="T21" fmla="*/ 2147483647 h 6"/>
                <a:gd name="T22" fmla="*/ 2147483647 w 16"/>
                <a:gd name="T23" fmla="*/ 2147483647 h 6"/>
                <a:gd name="T24" fmla="*/ 2147483647 w 16"/>
                <a:gd name="T25" fmla="*/ 2147483647 h 6"/>
                <a:gd name="T26" fmla="*/ 2147483647 w 16"/>
                <a:gd name="T27" fmla="*/ 2147483647 h 6"/>
                <a:gd name="T28" fmla="*/ 2147483647 w 16"/>
                <a:gd name="T29" fmla="*/ 2147483647 h 6"/>
                <a:gd name="T30" fmla="*/ 2147483647 w 16"/>
                <a:gd name="T31" fmla="*/ 2147483647 h 6"/>
                <a:gd name="T32" fmla="*/ 2147483647 w 16"/>
                <a:gd name="T33" fmla="*/ 2147483647 h 6"/>
                <a:gd name="T34" fmla="*/ 2147483647 w 16"/>
                <a:gd name="T35" fmla="*/ 0 h 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16"/>
                <a:gd name="T55" fmla="*/ 0 h 6"/>
                <a:gd name="T56" fmla="*/ 16 w 16"/>
                <a:gd name="T57" fmla="*/ 6 h 6"/>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16" h="6">
                  <a:moveTo>
                    <a:pt x="8" y="0"/>
                  </a:moveTo>
                  <a:lnTo>
                    <a:pt x="6" y="0"/>
                  </a:lnTo>
                  <a:lnTo>
                    <a:pt x="2" y="0"/>
                  </a:lnTo>
                  <a:lnTo>
                    <a:pt x="0" y="0"/>
                  </a:lnTo>
                  <a:lnTo>
                    <a:pt x="0" y="2"/>
                  </a:lnTo>
                  <a:lnTo>
                    <a:pt x="2" y="4"/>
                  </a:lnTo>
                  <a:lnTo>
                    <a:pt x="0" y="4"/>
                  </a:lnTo>
                  <a:lnTo>
                    <a:pt x="2" y="6"/>
                  </a:lnTo>
                  <a:lnTo>
                    <a:pt x="4" y="6"/>
                  </a:lnTo>
                  <a:lnTo>
                    <a:pt x="4" y="4"/>
                  </a:lnTo>
                  <a:lnTo>
                    <a:pt x="6" y="4"/>
                  </a:lnTo>
                  <a:lnTo>
                    <a:pt x="10" y="4"/>
                  </a:lnTo>
                  <a:lnTo>
                    <a:pt x="12" y="4"/>
                  </a:lnTo>
                  <a:lnTo>
                    <a:pt x="14" y="4"/>
                  </a:lnTo>
                  <a:lnTo>
                    <a:pt x="16" y="2"/>
                  </a:lnTo>
                  <a:lnTo>
                    <a:pt x="12" y="2"/>
                  </a:lnTo>
                  <a:lnTo>
                    <a:pt x="10" y="2"/>
                  </a:lnTo>
                  <a:lnTo>
                    <a:pt x="8" y="0"/>
                  </a:lnTo>
                  <a:close/>
                </a:path>
              </a:pathLst>
            </a:custGeom>
            <a:solidFill>
              <a:schemeClr val="tx2"/>
            </a:solidFill>
            <a:ln w="3175">
              <a:solidFill>
                <a:schemeClr val="bg1"/>
              </a:solidFill>
              <a:prstDash val="sysDot"/>
              <a:round/>
              <a:headEnd/>
              <a:tailEnd/>
            </a:ln>
          </p:spPr>
          <p:txBody>
            <a:bodyPr/>
            <a:lstStyle/>
            <a:p>
              <a:endParaRPr lang="de-DE" sz="2400" dirty="0">
                <a:solidFill>
                  <a:srgbClr val="000000"/>
                </a:solidFill>
              </a:endParaRPr>
            </a:p>
          </p:txBody>
        </p:sp>
        <p:sp>
          <p:nvSpPr>
            <p:cNvPr id="1381" name="Freeform 2744"/>
            <p:cNvSpPr>
              <a:spLocks/>
            </p:cNvSpPr>
            <p:nvPr/>
          </p:nvSpPr>
          <p:spPr bwMode="auto">
            <a:xfrm>
              <a:off x="6019735" y="1422635"/>
              <a:ext cx="4234" cy="4917"/>
            </a:xfrm>
            <a:custGeom>
              <a:avLst/>
              <a:gdLst>
                <a:gd name="T0" fmla="*/ 2147483647 w 4"/>
                <a:gd name="T1" fmla="*/ 0 h 4"/>
                <a:gd name="T2" fmla="*/ 0 w 4"/>
                <a:gd name="T3" fmla="*/ 0 h 4"/>
                <a:gd name="T4" fmla="*/ 2147483647 w 4"/>
                <a:gd name="T5" fmla="*/ 2147483647 h 4"/>
                <a:gd name="T6" fmla="*/ 2147483647 w 4"/>
                <a:gd name="T7" fmla="*/ 2147483647 h 4"/>
                <a:gd name="T8" fmla="*/ 2147483647 w 4"/>
                <a:gd name="T9" fmla="*/ 2147483647 h 4"/>
                <a:gd name="T10" fmla="*/ 2147483647 w 4"/>
                <a:gd name="T11" fmla="*/ 2147483647 h 4"/>
                <a:gd name="T12" fmla="*/ 2147483647 w 4"/>
                <a:gd name="T13" fmla="*/ 0 h 4"/>
                <a:gd name="T14" fmla="*/ 0 60000 65536"/>
                <a:gd name="T15" fmla="*/ 0 60000 65536"/>
                <a:gd name="T16" fmla="*/ 0 60000 65536"/>
                <a:gd name="T17" fmla="*/ 0 60000 65536"/>
                <a:gd name="T18" fmla="*/ 0 60000 65536"/>
                <a:gd name="T19" fmla="*/ 0 60000 65536"/>
                <a:gd name="T20" fmla="*/ 0 60000 65536"/>
                <a:gd name="T21" fmla="*/ 0 w 4"/>
                <a:gd name="T22" fmla="*/ 0 h 4"/>
                <a:gd name="T23" fmla="*/ 4 w 4"/>
                <a:gd name="T24" fmla="*/ 4 h 4"/>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4" h="4">
                  <a:moveTo>
                    <a:pt x="2" y="0"/>
                  </a:moveTo>
                  <a:lnTo>
                    <a:pt x="0" y="0"/>
                  </a:lnTo>
                  <a:lnTo>
                    <a:pt x="2" y="2"/>
                  </a:lnTo>
                  <a:lnTo>
                    <a:pt x="4" y="4"/>
                  </a:lnTo>
                  <a:lnTo>
                    <a:pt x="4" y="2"/>
                  </a:lnTo>
                  <a:lnTo>
                    <a:pt x="2" y="2"/>
                  </a:lnTo>
                  <a:lnTo>
                    <a:pt x="2" y="0"/>
                  </a:lnTo>
                  <a:close/>
                </a:path>
              </a:pathLst>
            </a:custGeom>
            <a:solidFill>
              <a:schemeClr val="tx2"/>
            </a:solidFill>
            <a:ln w="3175">
              <a:solidFill>
                <a:schemeClr val="bg1"/>
              </a:solidFill>
              <a:prstDash val="sysDot"/>
              <a:round/>
              <a:headEnd/>
              <a:tailEnd/>
            </a:ln>
          </p:spPr>
          <p:txBody>
            <a:bodyPr/>
            <a:lstStyle/>
            <a:p>
              <a:endParaRPr lang="de-DE" sz="2400" dirty="0">
                <a:solidFill>
                  <a:srgbClr val="000000"/>
                </a:solidFill>
              </a:endParaRPr>
            </a:p>
          </p:txBody>
        </p:sp>
        <p:sp>
          <p:nvSpPr>
            <p:cNvPr id="1382" name="Rectangle 2745"/>
            <p:cNvSpPr>
              <a:spLocks noChangeArrowheads="1"/>
            </p:cNvSpPr>
            <p:nvPr/>
          </p:nvSpPr>
          <p:spPr bwMode="auto">
            <a:xfrm>
              <a:off x="6393663" y="1435744"/>
              <a:ext cx="1412" cy="0"/>
            </a:xfrm>
            <a:prstGeom prst="rect">
              <a:avLst/>
            </a:prstGeom>
            <a:solidFill>
              <a:schemeClr val="tx2"/>
            </a:solidFill>
            <a:ln w="3175">
              <a:solidFill>
                <a:schemeClr val="bg1"/>
              </a:solidFill>
              <a:prstDash val="sysDot"/>
              <a:miter lim="800000"/>
              <a:headEnd/>
              <a:tailEnd/>
            </a:ln>
          </p:spPr>
          <p:txBody>
            <a:bodyPr/>
            <a:lstStyle/>
            <a:p>
              <a:endParaRPr lang="de-DE" sz="2400" dirty="0">
                <a:solidFill>
                  <a:srgbClr val="000000"/>
                </a:solidFill>
              </a:endParaRPr>
            </a:p>
          </p:txBody>
        </p:sp>
        <p:sp>
          <p:nvSpPr>
            <p:cNvPr id="1383" name="Freeform 2746"/>
            <p:cNvSpPr>
              <a:spLocks/>
            </p:cNvSpPr>
            <p:nvPr/>
          </p:nvSpPr>
          <p:spPr bwMode="auto">
            <a:xfrm>
              <a:off x="5324089" y="1435744"/>
              <a:ext cx="4234" cy="1639"/>
            </a:xfrm>
            <a:custGeom>
              <a:avLst/>
              <a:gdLst>
                <a:gd name="T0" fmla="*/ 2147483647 w 4"/>
                <a:gd name="T1" fmla="*/ 0 h 1588"/>
                <a:gd name="T2" fmla="*/ 2147483647 w 4"/>
                <a:gd name="T3" fmla="*/ 0 h 1588"/>
                <a:gd name="T4" fmla="*/ 0 w 4"/>
                <a:gd name="T5" fmla="*/ 0 h 1588"/>
                <a:gd name="T6" fmla="*/ 0 w 4"/>
                <a:gd name="T7" fmla="*/ 0 h 1588"/>
                <a:gd name="T8" fmla="*/ 2147483647 w 4"/>
                <a:gd name="T9" fmla="*/ 0 h 1588"/>
                <a:gd name="T10" fmla="*/ 2147483647 w 4"/>
                <a:gd name="T11" fmla="*/ 0 h 1588"/>
                <a:gd name="T12" fmla="*/ 2147483647 w 4"/>
                <a:gd name="T13" fmla="*/ 0 h 1588"/>
                <a:gd name="T14" fmla="*/ 0 60000 65536"/>
                <a:gd name="T15" fmla="*/ 0 60000 65536"/>
                <a:gd name="T16" fmla="*/ 0 60000 65536"/>
                <a:gd name="T17" fmla="*/ 0 60000 65536"/>
                <a:gd name="T18" fmla="*/ 0 60000 65536"/>
                <a:gd name="T19" fmla="*/ 0 60000 65536"/>
                <a:gd name="T20" fmla="*/ 0 60000 65536"/>
                <a:gd name="T21" fmla="*/ 0 w 4"/>
                <a:gd name="T22" fmla="*/ 0 h 1588"/>
                <a:gd name="T23" fmla="*/ 4 w 4"/>
                <a:gd name="T24" fmla="*/ 1588 h 1588"/>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4" h="1588">
                  <a:moveTo>
                    <a:pt x="4" y="0"/>
                  </a:moveTo>
                  <a:lnTo>
                    <a:pt x="2" y="0"/>
                  </a:lnTo>
                  <a:lnTo>
                    <a:pt x="0" y="0"/>
                  </a:lnTo>
                  <a:lnTo>
                    <a:pt x="2" y="0"/>
                  </a:lnTo>
                  <a:lnTo>
                    <a:pt x="4" y="0"/>
                  </a:lnTo>
                  <a:close/>
                </a:path>
              </a:pathLst>
            </a:custGeom>
            <a:solidFill>
              <a:schemeClr val="tx2"/>
            </a:solidFill>
            <a:ln w="3175">
              <a:solidFill>
                <a:schemeClr val="bg1"/>
              </a:solidFill>
              <a:prstDash val="sysDot"/>
              <a:round/>
              <a:headEnd/>
              <a:tailEnd/>
            </a:ln>
          </p:spPr>
          <p:txBody>
            <a:bodyPr/>
            <a:lstStyle/>
            <a:p>
              <a:endParaRPr lang="de-DE" sz="2400" dirty="0">
                <a:solidFill>
                  <a:srgbClr val="000000"/>
                </a:solidFill>
              </a:endParaRPr>
            </a:p>
          </p:txBody>
        </p:sp>
        <p:sp>
          <p:nvSpPr>
            <p:cNvPr id="1384" name="Freeform 2747"/>
            <p:cNvSpPr>
              <a:spLocks/>
            </p:cNvSpPr>
            <p:nvPr/>
          </p:nvSpPr>
          <p:spPr bwMode="auto">
            <a:xfrm>
              <a:off x="5377709" y="1440658"/>
              <a:ext cx="9878" cy="9831"/>
            </a:xfrm>
            <a:custGeom>
              <a:avLst/>
              <a:gdLst>
                <a:gd name="T0" fmla="*/ 2147483647 w 10"/>
                <a:gd name="T1" fmla="*/ 0 h 10"/>
                <a:gd name="T2" fmla="*/ 2147483647 w 10"/>
                <a:gd name="T3" fmla="*/ 0 h 10"/>
                <a:gd name="T4" fmla="*/ 0 w 10"/>
                <a:gd name="T5" fmla="*/ 0 h 10"/>
                <a:gd name="T6" fmla="*/ 0 w 10"/>
                <a:gd name="T7" fmla="*/ 2147483647 h 10"/>
                <a:gd name="T8" fmla="*/ 0 w 10"/>
                <a:gd name="T9" fmla="*/ 2147483647 h 10"/>
                <a:gd name="T10" fmla="*/ 2147483647 w 10"/>
                <a:gd name="T11" fmla="*/ 2147483647 h 10"/>
                <a:gd name="T12" fmla="*/ 2147483647 w 10"/>
                <a:gd name="T13" fmla="*/ 2147483647 h 10"/>
                <a:gd name="T14" fmla="*/ 2147483647 w 10"/>
                <a:gd name="T15" fmla="*/ 2147483647 h 10"/>
                <a:gd name="T16" fmla="*/ 2147483647 w 10"/>
                <a:gd name="T17" fmla="*/ 2147483647 h 10"/>
                <a:gd name="T18" fmla="*/ 2147483647 w 10"/>
                <a:gd name="T19" fmla="*/ 2147483647 h 10"/>
                <a:gd name="T20" fmla="*/ 2147483647 w 10"/>
                <a:gd name="T21" fmla="*/ 2147483647 h 10"/>
                <a:gd name="T22" fmla="*/ 2147483647 w 10"/>
                <a:gd name="T23" fmla="*/ 2147483647 h 10"/>
                <a:gd name="T24" fmla="*/ 0 w 10"/>
                <a:gd name="T25" fmla="*/ 2147483647 h 10"/>
                <a:gd name="T26" fmla="*/ 2147483647 w 10"/>
                <a:gd name="T27" fmla="*/ 2147483647 h 10"/>
                <a:gd name="T28" fmla="*/ 2147483647 w 10"/>
                <a:gd name="T29" fmla="*/ 2147483647 h 10"/>
                <a:gd name="T30" fmla="*/ 2147483647 w 10"/>
                <a:gd name="T31" fmla="*/ 0 h 10"/>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10"/>
                <a:gd name="T49" fmla="*/ 0 h 10"/>
                <a:gd name="T50" fmla="*/ 10 w 10"/>
                <a:gd name="T51" fmla="*/ 10 h 10"/>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10" h="10">
                  <a:moveTo>
                    <a:pt x="4" y="0"/>
                  </a:moveTo>
                  <a:lnTo>
                    <a:pt x="2" y="0"/>
                  </a:lnTo>
                  <a:lnTo>
                    <a:pt x="0" y="0"/>
                  </a:lnTo>
                  <a:lnTo>
                    <a:pt x="0" y="2"/>
                  </a:lnTo>
                  <a:lnTo>
                    <a:pt x="0" y="4"/>
                  </a:lnTo>
                  <a:lnTo>
                    <a:pt x="4" y="6"/>
                  </a:lnTo>
                  <a:lnTo>
                    <a:pt x="4" y="8"/>
                  </a:lnTo>
                  <a:lnTo>
                    <a:pt x="6" y="8"/>
                  </a:lnTo>
                  <a:lnTo>
                    <a:pt x="6" y="10"/>
                  </a:lnTo>
                  <a:lnTo>
                    <a:pt x="10" y="10"/>
                  </a:lnTo>
                  <a:lnTo>
                    <a:pt x="6" y="8"/>
                  </a:lnTo>
                  <a:lnTo>
                    <a:pt x="2" y="4"/>
                  </a:lnTo>
                  <a:lnTo>
                    <a:pt x="0" y="4"/>
                  </a:lnTo>
                  <a:lnTo>
                    <a:pt x="2" y="2"/>
                  </a:lnTo>
                  <a:lnTo>
                    <a:pt x="4" y="2"/>
                  </a:lnTo>
                  <a:lnTo>
                    <a:pt x="4" y="0"/>
                  </a:lnTo>
                  <a:close/>
                </a:path>
              </a:pathLst>
            </a:custGeom>
            <a:solidFill>
              <a:schemeClr val="tx2"/>
            </a:solidFill>
            <a:ln w="3175">
              <a:solidFill>
                <a:schemeClr val="bg1"/>
              </a:solidFill>
              <a:prstDash val="sysDot"/>
              <a:round/>
              <a:headEnd/>
              <a:tailEnd/>
            </a:ln>
          </p:spPr>
          <p:txBody>
            <a:bodyPr/>
            <a:lstStyle/>
            <a:p>
              <a:endParaRPr lang="de-DE" sz="2400" dirty="0">
                <a:solidFill>
                  <a:srgbClr val="000000"/>
                </a:solidFill>
              </a:endParaRPr>
            </a:p>
          </p:txBody>
        </p:sp>
        <p:sp>
          <p:nvSpPr>
            <p:cNvPr id="1385" name="Freeform 2748"/>
            <p:cNvSpPr>
              <a:spLocks/>
            </p:cNvSpPr>
            <p:nvPr/>
          </p:nvSpPr>
          <p:spPr bwMode="auto">
            <a:xfrm>
              <a:off x="6864954" y="1475067"/>
              <a:ext cx="4234" cy="3277"/>
            </a:xfrm>
            <a:custGeom>
              <a:avLst/>
              <a:gdLst>
                <a:gd name="T0" fmla="*/ 2147483647 w 4"/>
                <a:gd name="T1" fmla="*/ 0 h 2"/>
                <a:gd name="T2" fmla="*/ 0 w 4"/>
                <a:gd name="T3" fmla="*/ 0 h 2"/>
                <a:gd name="T4" fmla="*/ 2147483647 w 4"/>
                <a:gd name="T5" fmla="*/ 2147483647 h 2"/>
                <a:gd name="T6" fmla="*/ 2147483647 w 4"/>
                <a:gd name="T7" fmla="*/ 0 h 2"/>
                <a:gd name="T8" fmla="*/ 0 60000 65536"/>
                <a:gd name="T9" fmla="*/ 0 60000 65536"/>
                <a:gd name="T10" fmla="*/ 0 60000 65536"/>
                <a:gd name="T11" fmla="*/ 0 60000 65536"/>
                <a:gd name="T12" fmla="*/ 0 w 4"/>
                <a:gd name="T13" fmla="*/ 0 h 2"/>
                <a:gd name="T14" fmla="*/ 4 w 4"/>
                <a:gd name="T15" fmla="*/ 2 h 2"/>
              </a:gdLst>
              <a:ahLst/>
              <a:cxnLst>
                <a:cxn ang="T8">
                  <a:pos x="T0" y="T1"/>
                </a:cxn>
                <a:cxn ang="T9">
                  <a:pos x="T2" y="T3"/>
                </a:cxn>
                <a:cxn ang="T10">
                  <a:pos x="T4" y="T5"/>
                </a:cxn>
                <a:cxn ang="T11">
                  <a:pos x="T6" y="T7"/>
                </a:cxn>
              </a:cxnLst>
              <a:rect l="T12" t="T13" r="T14" b="T15"/>
              <a:pathLst>
                <a:path w="4" h="2">
                  <a:moveTo>
                    <a:pt x="2" y="0"/>
                  </a:moveTo>
                  <a:lnTo>
                    <a:pt x="0" y="0"/>
                  </a:lnTo>
                  <a:lnTo>
                    <a:pt x="4" y="2"/>
                  </a:lnTo>
                  <a:lnTo>
                    <a:pt x="2" y="0"/>
                  </a:lnTo>
                  <a:close/>
                </a:path>
              </a:pathLst>
            </a:custGeom>
            <a:solidFill>
              <a:schemeClr val="tx2"/>
            </a:solidFill>
            <a:ln w="3175">
              <a:solidFill>
                <a:schemeClr val="bg1"/>
              </a:solidFill>
              <a:prstDash val="sysDot"/>
              <a:round/>
              <a:headEnd/>
              <a:tailEnd/>
            </a:ln>
          </p:spPr>
          <p:txBody>
            <a:bodyPr/>
            <a:lstStyle/>
            <a:p>
              <a:endParaRPr lang="de-DE" sz="2400" dirty="0">
                <a:solidFill>
                  <a:srgbClr val="000000"/>
                </a:solidFill>
              </a:endParaRPr>
            </a:p>
          </p:txBody>
        </p:sp>
        <p:sp>
          <p:nvSpPr>
            <p:cNvPr id="1386" name="Freeform 2749"/>
            <p:cNvSpPr>
              <a:spLocks/>
            </p:cNvSpPr>
            <p:nvPr/>
          </p:nvSpPr>
          <p:spPr bwMode="auto">
            <a:xfrm>
              <a:off x="5041879" y="1481622"/>
              <a:ext cx="5645" cy="1639"/>
            </a:xfrm>
            <a:custGeom>
              <a:avLst/>
              <a:gdLst>
                <a:gd name="T0" fmla="*/ 2147483647 w 4"/>
                <a:gd name="T1" fmla="*/ 0 h 2"/>
                <a:gd name="T2" fmla="*/ 2147483647 w 4"/>
                <a:gd name="T3" fmla="*/ 0 h 2"/>
                <a:gd name="T4" fmla="*/ 0 w 4"/>
                <a:gd name="T5" fmla="*/ 0 h 2"/>
                <a:gd name="T6" fmla="*/ 2147483647 w 4"/>
                <a:gd name="T7" fmla="*/ 2147483647 h 2"/>
                <a:gd name="T8" fmla="*/ 2147483647 w 4"/>
                <a:gd name="T9" fmla="*/ 2147483647 h 2"/>
                <a:gd name="T10" fmla="*/ 2147483647 w 4"/>
                <a:gd name="T11" fmla="*/ 0 h 2"/>
                <a:gd name="T12" fmla="*/ 0 60000 65536"/>
                <a:gd name="T13" fmla="*/ 0 60000 65536"/>
                <a:gd name="T14" fmla="*/ 0 60000 65536"/>
                <a:gd name="T15" fmla="*/ 0 60000 65536"/>
                <a:gd name="T16" fmla="*/ 0 60000 65536"/>
                <a:gd name="T17" fmla="*/ 0 60000 65536"/>
                <a:gd name="T18" fmla="*/ 0 w 4"/>
                <a:gd name="T19" fmla="*/ 0 h 2"/>
                <a:gd name="T20" fmla="*/ 4 w 4"/>
                <a:gd name="T21" fmla="*/ 2 h 2"/>
              </a:gdLst>
              <a:ahLst/>
              <a:cxnLst>
                <a:cxn ang="T12">
                  <a:pos x="T0" y="T1"/>
                </a:cxn>
                <a:cxn ang="T13">
                  <a:pos x="T2" y="T3"/>
                </a:cxn>
                <a:cxn ang="T14">
                  <a:pos x="T4" y="T5"/>
                </a:cxn>
                <a:cxn ang="T15">
                  <a:pos x="T6" y="T7"/>
                </a:cxn>
                <a:cxn ang="T16">
                  <a:pos x="T8" y="T9"/>
                </a:cxn>
                <a:cxn ang="T17">
                  <a:pos x="T10" y="T11"/>
                </a:cxn>
              </a:cxnLst>
              <a:rect l="T18" t="T19" r="T20" b="T21"/>
              <a:pathLst>
                <a:path w="4" h="2">
                  <a:moveTo>
                    <a:pt x="4" y="0"/>
                  </a:moveTo>
                  <a:lnTo>
                    <a:pt x="2" y="0"/>
                  </a:lnTo>
                  <a:lnTo>
                    <a:pt x="0" y="0"/>
                  </a:lnTo>
                  <a:lnTo>
                    <a:pt x="2" y="2"/>
                  </a:lnTo>
                  <a:lnTo>
                    <a:pt x="4" y="2"/>
                  </a:lnTo>
                  <a:lnTo>
                    <a:pt x="4" y="0"/>
                  </a:lnTo>
                  <a:close/>
                </a:path>
              </a:pathLst>
            </a:custGeom>
            <a:solidFill>
              <a:schemeClr val="tx2"/>
            </a:solidFill>
            <a:ln w="3175">
              <a:solidFill>
                <a:schemeClr val="bg1"/>
              </a:solidFill>
              <a:prstDash val="sysDot"/>
              <a:round/>
              <a:headEnd/>
              <a:tailEnd/>
            </a:ln>
          </p:spPr>
          <p:txBody>
            <a:bodyPr/>
            <a:lstStyle/>
            <a:p>
              <a:endParaRPr lang="de-DE" sz="2400" dirty="0">
                <a:solidFill>
                  <a:srgbClr val="000000"/>
                </a:solidFill>
              </a:endParaRPr>
            </a:p>
          </p:txBody>
        </p:sp>
        <p:sp>
          <p:nvSpPr>
            <p:cNvPr id="1387" name="Freeform 2750"/>
            <p:cNvSpPr>
              <a:spLocks/>
            </p:cNvSpPr>
            <p:nvPr/>
          </p:nvSpPr>
          <p:spPr bwMode="auto">
            <a:xfrm>
              <a:off x="5240835" y="1522586"/>
              <a:ext cx="1412" cy="1639"/>
            </a:xfrm>
            <a:custGeom>
              <a:avLst/>
              <a:gdLst>
                <a:gd name="T0" fmla="*/ 2147483647 w 2"/>
                <a:gd name="T1" fmla="*/ 0 h 2"/>
                <a:gd name="T2" fmla="*/ 0 w 2"/>
                <a:gd name="T3" fmla="*/ 0 h 2"/>
                <a:gd name="T4" fmla="*/ 2147483647 w 2"/>
                <a:gd name="T5" fmla="*/ 2147483647 h 2"/>
                <a:gd name="T6" fmla="*/ 2147483647 w 2"/>
                <a:gd name="T7" fmla="*/ 0 h 2"/>
                <a:gd name="T8" fmla="*/ 0 60000 65536"/>
                <a:gd name="T9" fmla="*/ 0 60000 65536"/>
                <a:gd name="T10" fmla="*/ 0 60000 65536"/>
                <a:gd name="T11" fmla="*/ 0 60000 65536"/>
                <a:gd name="T12" fmla="*/ 0 w 2"/>
                <a:gd name="T13" fmla="*/ 0 h 2"/>
                <a:gd name="T14" fmla="*/ 2 w 2"/>
                <a:gd name="T15" fmla="*/ 2 h 2"/>
              </a:gdLst>
              <a:ahLst/>
              <a:cxnLst>
                <a:cxn ang="T8">
                  <a:pos x="T0" y="T1"/>
                </a:cxn>
                <a:cxn ang="T9">
                  <a:pos x="T2" y="T3"/>
                </a:cxn>
                <a:cxn ang="T10">
                  <a:pos x="T4" y="T5"/>
                </a:cxn>
                <a:cxn ang="T11">
                  <a:pos x="T6" y="T7"/>
                </a:cxn>
              </a:cxnLst>
              <a:rect l="T12" t="T13" r="T14" b="T15"/>
              <a:pathLst>
                <a:path w="2" h="2">
                  <a:moveTo>
                    <a:pt x="2" y="0"/>
                  </a:moveTo>
                  <a:lnTo>
                    <a:pt x="0" y="0"/>
                  </a:lnTo>
                  <a:lnTo>
                    <a:pt x="2" y="2"/>
                  </a:lnTo>
                  <a:lnTo>
                    <a:pt x="2" y="0"/>
                  </a:lnTo>
                  <a:close/>
                </a:path>
              </a:pathLst>
            </a:custGeom>
            <a:solidFill>
              <a:schemeClr val="tx2"/>
            </a:solidFill>
            <a:ln w="3175">
              <a:solidFill>
                <a:schemeClr val="bg1"/>
              </a:solidFill>
              <a:prstDash val="sysDot"/>
              <a:round/>
              <a:headEnd/>
              <a:tailEnd/>
            </a:ln>
          </p:spPr>
          <p:txBody>
            <a:bodyPr/>
            <a:lstStyle/>
            <a:p>
              <a:endParaRPr lang="de-DE" sz="2400" dirty="0">
                <a:solidFill>
                  <a:srgbClr val="000000"/>
                </a:solidFill>
              </a:endParaRPr>
            </a:p>
          </p:txBody>
        </p:sp>
        <p:sp>
          <p:nvSpPr>
            <p:cNvPr id="1388" name="Freeform 2751"/>
            <p:cNvSpPr>
              <a:spLocks/>
            </p:cNvSpPr>
            <p:nvPr/>
          </p:nvSpPr>
          <p:spPr bwMode="auto">
            <a:xfrm>
              <a:off x="4837276" y="1534056"/>
              <a:ext cx="5645" cy="4917"/>
            </a:xfrm>
            <a:custGeom>
              <a:avLst/>
              <a:gdLst>
                <a:gd name="T0" fmla="*/ 2147483647 w 6"/>
                <a:gd name="T1" fmla="*/ 0 h 4"/>
                <a:gd name="T2" fmla="*/ 0 w 6"/>
                <a:gd name="T3" fmla="*/ 2147483647 h 4"/>
                <a:gd name="T4" fmla="*/ 2147483647 w 6"/>
                <a:gd name="T5" fmla="*/ 2147483647 h 4"/>
                <a:gd name="T6" fmla="*/ 2147483647 w 6"/>
                <a:gd name="T7" fmla="*/ 2147483647 h 4"/>
                <a:gd name="T8" fmla="*/ 2147483647 w 6"/>
                <a:gd name="T9" fmla="*/ 2147483647 h 4"/>
                <a:gd name="T10" fmla="*/ 2147483647 w 6"/>
                <a:gd name="T11" fmla="*/ 2147483647 h 4"/>
                <a:gd name="T12" fmla="*/ 2147483647 w 6"/>
                <a:gd name="T13" fmla="*/ 0 h 4"/>
                <a:gd name="T14" fmla="*/ 0 60000 65536"/>
                <a:gd name="T15" fmla="*/ 0 60000 65536"/>
                <a:gd name="T16" fmla="*/ 0 60000 65536"/>
                <a:gd name="T17" fmla="*/ 0 60000 65536"/>
                <a:gd name="T18" fmla="*/ 0 60000 65536"/>
                <a:gd name="T19" fmla="*/ 0 60000 65536"/>
                <a:gd name="T20" fmla="*/ 0 60000 65536"/>
                <a:gd name="T21" fmla="*/ 0 w 6"/>
                <a:gd name="T22" fmla="*/ 0 h 4"/>
                <a:gd name="T23" fmla="*/ 6 w 6"/>
                <a:gd name="T24" fmla="*/ 4 h 4"/>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6" h="4">
                  <a:moveTo>
                    <a:pt x="2" y="0"/>
                  </a:moveTo>
                  <a:lnTo>
                    <a:pt x="0" y="2"/>
                  </a:lnTo>
                  <a:lnTo>
                    <a:pt x="2" y="2"/>
                  </a:lnTo>
                  <a:lnTo>
                    <a:pt x="6" y="4"/>
                  </a:lnTo>
                  <a:lnTo>
                    <a:pt x="4" y="2"/>
                  </a:lnTo>
                  <a:lnTo>
                    <a:pt x="2" y="2"/>
                  </a:lnTo>
                  <a:lnTo>
                    <a:pt x="2" y="0"/>
                  </a:lnTo>
                  <a:close/>
                </a:path>
              </a:pathLst>
            </a:custGeom>
            <a:solidFill>
              <a:schemeClr val="tx2"/>
            </a:solidFill>
            <a:ln w="3175">
              <a:solidFill>
                <a:schemeClr val="bg1"/>
              </a:solidFill>
              <a:prstDash val="sysDot"/>
              <a:round/>
              <a:headEnd/>
              <a:tailEnd/>
            </a:ln>
          </p:spPr>
          <p:txBody>
            <a:bodyPr/>
            <a:lstStyle/>
            <a:p>
              <a:endParaRPr lang="de-DE" sz="2400" dirty="0">
                <a:solidFill>
                  <a:srgbClr val="000000"/>
                </a:solidFill>
              </a:endParaRPr>
            </a:p>
          </p:txBody>
        </p:sp>
        <p:sp>
          <p:nvSpPr>
            <p:cNvPr id="1389" name="Freeform 2752"/>
            <p:cNvSpPr>
              <a:spLocks/>
            </p:cNvSpPr>
            <p:nvPr/>
          </p:nvSpPr>
          <p:spPr bwMode="auto">
            <a:xfrm>
              <a:off x="6942561" y="1558634"/>
              <a:ext cx="11288" cy="3277"/>
            </a:xfrm>
            <a:custGeom>
              <a:avLst/>
              <a:gdLst>
                <a:gd name="T0" fmla="*/ 2147483647 w 10"/>
                <a:gd name="T1" fmla="*/ 0 h 4"/>
                <a:gd name="T2" fmla="*/ 0 w 10"/>
                <a:gd name="T3" fmla="*/ 0 h 4"/>
                <a:gd name="T4" fmla="*/ 0 w 10"/>
                <a:gd name="T5" fmla="*/ 2147483647 h 4"/>
                <a:gd name="T6" fmla="*/ 2147483647 w 10"/>
                <a:gd name="T7" fmla="*/ 2147483647 h 4"/>
                <a:gd name="T8" fmla="*/ 2147483647 w 10"/>
                <a:gd name="T9" fmla="*/ 2147483647 h 4"/>
                <a:gd name="T10" fmla="*/ 2147483647 w 10"/>
                <a:gd name="T11" fmla="*/ 2147483647 h 4"/>
                <a:gd name="T12" fmla="*/ 2147483647 w 10"/>
                <a:gd name="T13" fmla="*/ 2147483647 h 4"/>
                <a:gd name="T14" fmla="*/ 2147483647 w 10"/>
                <a:gd name="T15" fmla="*/ 2147483647 h 4"/>
                <a:gd name="T16" fmla="*/ 2147483647 w 10"/>
                <a:gd name="T17" fmla="*/ 2147483647 h 4"/>
                <a:gd name="T18" fmla="*/ 2147483647 w 10"/>
                <a:gd name="T19" fmla="*/ 0 h 4"/>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10"/>
                <a:gd name="T31" fmla="*/ 0 h 4"/>
                <a:gd name="T32" fmla="*/ 10 w 10"/>
                <a:gd name="T33" fmla="*/ 4 h 4"/>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10" h="4">
                  <a:moveTo>
                    <a:pt x="2" y="0"/>
                  </a:moveTo>
                  <a:lnTo>
                    <a:pt x="0" y="0"/>
                  </a:lnTo>
                  <a:lnTo>
                    <a:pt x="0" y="2"/>
                  </a:lnTo>
                  <a:lnTo>
                    <a:pt x="2" y="2"/>
                  </a:lnTo>
                  <a:lnTo>
                    <a:pt x="4" y="2"/>
                  </a:lnTo>
                  <a:lnTo>
                    <a:pt x="6" y="2"/>
                  </a:lnTo>
                  <a:lnTo>
                    <a:pt x="8" y="4"/>
                  </a:lnTo>
                  <a:lnTo>
                    <a:pt x="10" y="4"/>
                  </a:lnTo>
                  <a:lnTo>
                    <a:pt x="8" y="2"/>
                  </a:lnTo>
                  <a:lnTo>
                    <a:pt x="2" y="0"/>
                  </a:lnTo>
                  <a:close/>
                </a:path>
              </a:pathLst>
            </a:custGeom>
            <a:solidFill>
              <a:schemeClr val="tx2"/>
            </a:solidFill>
            <a:ln w="3175">
              <a:solidFill>
                <a:schemeClr val="bg1"/>
              </a:solidFill>
              <a:prstDash val="sysDot"/>
              <a:round/>
              <a:headEnd/>
              <a:tailEnd/>
            </a:ln>
          </p:spPr>
          <p:txBody>
            <a:bodyPr/>
            <a:lstStyle/>
            <a:p>
              <a:endParaRPr lang="de-DE" sz="2400" dirty="0">
                <a:solidFill>
                  <a:srgbClr val="000000"/>
                </a:solidFill>
              </a:endParaRPr>
            </a:p>
          </p:txBody>
        </p:sp>
        <p:sp>
          <p:nvSpPr>
            <p:cNvPr id="1390" name="Freeform 2753"/>
            <p:cNvSpPr>
              <a:spLocks/>
            </p:cNvSpPr>
            <p:nvPr/>
          </p:nvSpPr>
          <p:spPr bwMode="auto">
            <a:xfrm>
              <a:off x="6935506" y="1561912"/>
              <a:ext cx="21166" cy="8193"/>
            </a:xfrm>
            <a:custGeom>
              <a:avLst/>
              <a:gdLst>
                <a:gd name="T0" fmla="*/ 2147483647 w 22"/>
                <a:gd name="T1" fmla="*/ 0 h 8"/>
                <a:gd name="T2" fmla="*/ 2147483647 w 22"/>
                <a:gd name="T3" fmla="*/ 2147483647 h 8"/>
                <a:gd name="T4" fmla="*/ 0 w 22"/>
                <a:gd name="T5" fmla="*/ 2147483647 h 8"/>
                <a:gd name="T6" fmla="*/ 0 w 22"/>
                <a:gd name="T7" fmla="*/ 2147483647 h 8"/>
                <a:gd name="T8" fmla="*/ 2147483647 w 22"/>
                <a:gd name="T9" fmla="*/ 2147483647 h 8"/>
                <a:gd name="T10" fmla="*/ 2147483647 w 22"/>
                <a:gd name="T11" fmla="*/ 2147483647 h 8"/>
                <a:gd name="T12" fmla="*/ 2147483647 w 22"/>
                <a:gd name="T13" fmla="*/ 2147483647 h 8"/>
                <a:gd name="T14" fmla="*/ 2147483647 w 22"/>
                <a:gd name="T15" fmla="*/ 2147483647 h 8"/>
                <a:gd name="T16" fmla="*/ 2147483647 w 22"/>
                <a:gd name="T17" fmla="*/ 2147483647 h 8"/>
                <a:gd name="T18" fmla="*/ 2147483647 w 22"/>
                <a:gd name="T19" fmla="*/ 2147483647 h 8"/>
                <a:gd name="T20" fmla="*/ 2147483647 w 22"/>
                <a:gd name="T21" fmla="*/ 2147483647 h 8"/>
                <a:gd name="T22" fmla="*/ 2147483647 w 22"/>
                <a:gd name="T23" fmla="*/ 2147483647 h 8"/>
                <a:gd name="T24" fmla="*/ 2147483647 w 22"/>
                <a:gd name="T25" fmla="*/ 2147483647 h 8"/>
                <a:gd name="T26" fmla="*/ 2147483647 w 22"/>
                <a:gd name="T27" fmla="*/ 2147483647 h 8"/>
                <a:gd name="T28" fmla="*/ 2147483647 w 22"/>
                <a:gd name="T29" fmla="*/ 2147483647 h 8"/>
                <a:gd name="T30" fmla="*/ 2147483647 w 22"/>
                <a:gd name="T31" fmla="*/ 2147483647 h 8"/>
                <a:gd name="T32" fmla="*/ 2147483647 w 22"/>
                <a:gd name="T33" fmla="*/ 2147483647 h 8"/>
                <a:gd name="T34" fmla="*/ 2147483647 w 22"/>
                <a:gd name="T35" fmla="*/ 2147483647 h 8"/>
                <a:gd name="T36" fmla="*/ 2147483647 w 22"/>
                <a:gd name="T37" fmla="*/ 2147483647 h 8"/>
                <a:gd name="T38" fmla="*/ 2147483647 w 22"/>
                <a:gd name="T39" fmla="*/ 2147483647 h 8"/>
                <a:gd name="T40" fmla="*/ 2147483647 w 22"/>
                <a:gd name="T41" fmla="*/ 2147483647 h 8"/>
                <a:gd name="T42" fmla="*/ 2147483647 w 22"/>
                <a:gd name="T43" fmla="*/ 2147483647 h 8"/>
                <a:gd name="T44" fmla="*/ 2147483647 w 22"/>
                <a:gd name="T45" fmla="*/ 0 h 8"/>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w 22"/>
                <a:gd name="T70" fmla="*/ 0 h 8"/>
                <a:gd name="T71" fmla="*/ 22 w 22"/>
                <a:gd name="T72" fmla="*/ 8 h 8"/>
              </a:gdLst>
              <a:ahLst/>
              <a:cxnLst>
                <a:cxn ang="T46">
                  <a:pos x="T0" y="T1"/>
                </a:cxn>
                <a:cxn ang="T47">
                  <a:pos x="T2" y="T3"/>
                </a:cxn>
                <a:cxn ang="T48">
                  <a:pos x="T4" y="T5"/>
                </a:cxn>
                <a:cxn ang="T49">
                  <a:pos x="T6" y="T7"/>
                </a:cxn>
                <a:cxn ang="T50">
                  <a:pos x="T8" y="T9"/>
                </a:cxn>
                <a:cxn ang="T51">
                  <a:pos x="T10" y="T11"/>
                </a:cxn>
                <a:cxn ang="T52">
                  <a:pos x="T12" y="T13"/>
                </a:cxn>
                <a:cxn ang="T53">
                  <a:pos x="T14" y="T15"/>
                </a:cxn>
                <a:cxn ang="T54">
                  <a:pos x="T16" y="T17"/>
                </a:cxn>
                <a:cxn ang="T55">
                  <a:pos x="T18" y="T19"/>
                </a:cxn>
                <a:cxn ang="T56">
                  <a:pos x="T20" y="T21"/>
                </a:cxn>
                <a:cxn ang="T57">
                  <a:pos x="T22" y="T23"/>
                </a:cxn>
                <a:cxn ang="T58">
                  <a:pos x="T24" y="T25"/>
                </a:cxn>
                <a:cxn ang="T59">
                  <a:pos x="T26" y="T27"/>
                </a:cxn>
                <a:cxn ang="T60">
                  <a:pos x="T28" y="T29"/>
                </a:cxn>
                <a:cxn ang="T61">
                  <a:pos x="T30" y="T31"/>
                </a:cxn>
                <a:cxn ang="T62">
                  <a:pos x="T32" y="T33"/>
                </a:cxn>
                <a:cxn ang="T63">
                  <a:pos x="T34" y="T35"/>
                </a:cxn>
                <a:cxn ang="T64">
                  <a:pos x="T36" y="T37"/>
                </a:cxn>
                <a:cxn ang="T65">
                  <a:pos x="T38" y="T39"/>
                </a:cxn>
                <a:cxn ang="T66">
                  <a:pos x="T40" y="T41"/>
                </a:cxn>
                <a:cxn ang="T67">
                  <a:pos x="T42" y="T43"/>
                </a:cxn>
                <a:cxn ang="T68">
                  <a:pos x="T44" y="T45"/>
                </a:cxn>
              </a:cxnLst>
              <a:rect l="T69" t="T70" r="T71" b="T72"/>
              <a:pathLst>
                <a:path w="22" h="8">
                  <a:moveTo>
                    <a:pt x="2" y="0"/>
                  </a:moveTo>
                  <a:lnTo>
                    <a:pt x="2" y="2"/>
                  </a:lnTo>
                  <a:lnTo>
                    <a:pt x="0" y="2"/>
                  </a:lnTo>
                  <a:lnTo>
                    <a:pt x="0" y="4"/>
                  </a:lnTo>
                  <a:lnTo>
                    <a:pt x="2" y="2"/>
                  </a:lnTo>
                  <a:lnTo>
                    <a:pt x="4" y="2"/>
                  </a:lnTo>
                  <a:lnTo>
                    <a:pt x="8" y="2"/>
                  </a:lnTo>
                  <a:lnTo>
                    <a:pt x="12" y="4"/>
                  </a:lnTo>
                  <a:lnTo>
                    <a:pt x="14" y="6"/>
                  </a:lnTo>
                  <a:lnTo>
                    <a:pt x="16" y="6"/>
                  </a:lnTo>
                  <a:lnTo>
                    <a:pt x="18" y="6"/>
                  </a:lnTo>
                  <a:lnTo>
                    <a:pt x="20" y="6"/>
                  </a:lnTo>
                  <a:lnTo>
                    <a:pt x="20" y="8"/>
                  </a:lnTo>
                  <a:lnTo>
                    <a:pt x="22" y="8"/>
                  </a:lnTo>
                  <a:lnTo>
                    <a:pt x="22" y="6"/>
                  </a:lnTo>
                  <a:lnTo>
                    <a:pt x="22" y="4"/>
                  </a:lnTo>
                  <a:lnTo>
                    <a:pt x="18" y="4"/>
                  </a:lnTo>
                  <a:lnTo>
                    <a:pt x="18" y="2"/>
                  </a:lnTo>
                  <a:lnTo>
                    <a:pt x="16" y="2"/>
                  </a:lnTo>
                  <a:lnTo>
                    <a:pt x="12" y="2"/>
                  </a:lnTo>
                  <a:lnTo>
                    <a:pt x="10" y="2"/>
                  </a:lnTo>
                  <a:lnTo>
                    <a:pt x="8" y="2"/>
                  </a:lnTo>
                  <a:lnTo>
                    <a:pt x="2" y="0"/>
                  </a:lnTo>
                  <a:close/>
                </a:path>
              </a:pathLst>
            </a:custGeom>
            <a:solidFill>
              <a:schemeClr val="tx2"/>
            </a:solidFill>
            <a:ln w="3175">
              <a:solidFill>
                <a:schemeClr val="bg1"/>
              </a:solidFill>
              <a:prstDash val="sysDot"/>
              <a:round/>
              <a:headEnd/>
              <a:tailEnd/>
            </a:ln>
          </p:spPr>
          <p:txBody>
            <a:bodyPr/>
            <a:lstStyle/>
            <a:p>
              <a:endParaRPr lang="de-DE" sz="2400" dirty="0">
                <a:solidFill>
                  <a:srgbClr val="000000"/>
                </a:solidFill>
              </a:endParaRPr>
            </a:p>
          </p:txBody>
        </p:sp>
        <p:sp>
          <p:nvSpPr>
            <p:cNvPr id="1391" name="Freeform 2755"/>
            <p:cNvSpPr>
              <a:spLocks/>
            </p:cNvSpPr>
            <p:nvPr/>
          </p:nvSpPr>
          <p:spPr bwMode="auto">
            <a:xfrm>
              <a:off x="6945383" y="1568465"/>
              <a:ext cx="1412" cy="1639"/>
            </a:xfrm>
            <a:custGeom>
              <a:avLst/>
              <a:gdLst>
                <a:gd name="T0" fmla="*/ 2147483647 w 2"/>
                <a:gd name="T1" fmla="*/ 0 h 2"/>
                <a:gd name="T2" fmla="*/ 0 w 2"/>
                <a:gd name="T3" fmla="*/ 0 h 2"/>
                <a:gd name="T4" fmla="*/ 2147483647 w 2"/>
                <a:gd name="T5" fmla="*/ 2147483647 h 2"/>
                <a:gd name="T6" fmla="*/ 2147483647 w 2"/>
                <a:gd name="T7" fmla="*/ 0 h 2"/>
                <a:gd name="T8" fmla="*/ 0 60000 65536"/>
                <a:gd name="T9" fmla="*/ 0 60000 65536"/>
                <a:gd name="T10" fmla="*/ 0 60000 65536"/>
                <a:gd name="T11" fmla="*/ 0 60000 65536"/>
                <a:gd name="T12" fmla="*/ 0 w 2"/>
                <a:gd name="T13" fmla="*/ 0 h 2"/>
                <a:gd name="T14" fmla="*/ 2 w 2"/>
                <a:gd name="T15" fmla="*/ 2 h 2"/>
              </a:gdLst>
              <a:ahLst/>
              <a:cxnLst>
                <a:cxn ang="T8">
                  <a:pos x="T0" y="T1"/>
                </a:cxn>
                <a:cxn ang="T9">
                  <a:pos x="T2" y="T3"/>
                </a:cxn>
                <a:cxn ang="T10">
                  <a:pos x="T4" y="T5"/>
                </a:cxn>
                <a:cxn ang="T11">
                  <a:pos x="T6" y="T7"/>
                </a:cxn>
              </a:cxnLst>
              <a:rect l="T12" t="T13" r="T14" b="T15"/>
              <a:pathLst>
                <a:path w="2" h="2">
                  <a:moveTo>
                    <a:pt x="2" y="0"/>
                  </a:moveTo>
                  <a:lnTo>
                    <a:pt x="0" y="0"/>
                  </a:lnTo>
                  <a:lnTo>
                    <a:pt x="2" y="2"/>
                  </a:lnTo>
                  <a:lnTo>
                    <a:pt x="2" y="0"/>
                  </a:lnTo>
                  <a:close/>
                </a:path>
              </a:pathLst>
            </a:custGeom>
            <a:solidFill>
              <a:schemeClr val="tx2"/>
            </a:solidFill>
            <a:ln w="3175">
              <a:solidFill>
                <a:schemeClr val="bg1"/>
              </a:solidFill>
              <a:prstDash val="sysDot"/>
              <a:round/>
              <a:headEnd/>
              <a:tailEnd/>
            </a:ln>
          </p:spPr>
          <p:txBody>
            <a:bodyPr/>
            <a:lstStyle/>
            <a:p>
              <a:endParaRPr lang="de-DE" sz="2400" dirty="0">
                <a:solidFill>
                  <a:srgbClr val="000000"/>
                </a:solidFill>
              </a:endParaRPr>
            </a:p>
          </p:txBody>
        </p:sp>
        <p:sp>
          <p:nvSpPr>
            <p:cNvPr id="1392" name="Freeform 2756"/>
            <p:cNvSpPr>
              <a:spLocks/>
            </p:cNvSpPr>
            <p:nvPr/>
          </p:nvSpPr>
          <p:spPr bwMode="auto">
            <a:xfrm>
              <a:off x="6833910" y="1617623"/>
              <a:ext cx="1412" cy="1639"/>
            </a:xfrm>
            <a:custGeom>
              <a:avLst/>
              <a:gdLst>
                <a:gd name="T0" fmla="*/ 2147483647 w 2"/>
                <a:gd name="T1" fmla="*/ 0 h 2"/>
                <a:gd name="T2" fmla="*/ 0 w 2"/>
                <a:gd name="T3" fmla="*/ 0 h 2"/>
                <a:gd name="T4" fmla="*/ 2147483647 w 2"/>
                <a:gd name="T5" fmla="*/ 2147483647 h 2"/>
                <a:gd name="T6" fmla="*/ 2147483647 w 2"/>
                <a:gd name="T7" fmla="*/ 0 h 2"/>
                <a:gd name="T8" fmla="*/ 0 60000 65536"/>
                <a:gd name="T9" fmla="*/ 0 60000 65536"/>
                <a:gd name="T10" fmla="*/ 0 60000 65536"/>
                <a:gd name="T11" fmla="*/ 0 60000 65536"/>
                <a:gd name="T12" fmla="*/ 0 w 2"/>
                <a:gd name="T13" fmla="*/ 0 h 2"/>
                <a:gd name="T14" fmla="*/ 2 w 2"/>
                <a:gd name="T15" fmla="*/ 2 h 2"/>
              </a:gdLst>
              <a:ahLst/>
              <a:cxnLst>
                <a:cxn ang="T8">
                  <a:pos x="T0" y="T1"/>
                </a:cxn>
                <a:cxn ang="T9">
                  <a:pos x="T2" y="T3"/>
                </a:cxn>
                <a:cxn ang="T10">
                  <a:pos x="T4" y="T5"/>
                </a:cxn>
                <a:cxn ang="T11">
                  <a:pos x="T6" y="T7"/>
                </a:cxn>
              </a:cxnLst>
              <a:rect l="T12" t="T13" r="T14" b="T15"/>
              <a:pathLst>
                <a:path w="2" h="2">
                  <a:moveTo>
                    <a:pt x="2" y="0"/>
                  </a:moveTo>
                  <a:lnTo>
                    <a:pt x="0" y="0"/>
                  </a:lnTo>
                  <a:lnTo>
                    <a:pt x="2" y="2"/>
                  </a:lnTo>
                  <a:lnTo>
                    <a:pt x="2" y="0"/>
                  </a:lnTo>
                  <a:close/>
                </a:path>
              </a:pathLst>
            </a:custGeom>
            <a:solidFill>
              <a:schemeClr val="tx2"/>
            </a:solidFill>
            <a:ln w="3175">
              <a:solidFill>
                <a:schemeClr val="bg1"/>
              </a:solidFill>
              <a:prstDash val="sysDot"/>
              <a:round/>
              <a:headEnd/>
              <a:tailEnd/>
            </a:ln>
          </p:spPr>
          <p:txBody>
            <a:bodyPr/>
            <a:lstStyle/>
            <a:p>
              <a:endParaRPr lang="de-DE" sz="2400" dirty="0">
                <a:solidFill>
                  <a:srgbClr val="000000"/>
                </a:solidFill>
              </a:endParaRPr>
            </a:p>
          </p:txBody>
        </p:sp>
        <p:sp>
          <p:nvSpPr>
            <p:cNvPr id="1393" name="Freeform 2757"/>
            <p:cNvSpPr>
              <a:spLocks/>
            </p:cNvSpPr>
            <p:nvPr/>
          </p:nvSpPr>
          <p:spPr bwMode="auto">
            <a:xfrm>
              <a:off x="6980659" y="1635645"/>
              <a:ext cx="4234" cy="3277"/>
            </a:xfrm>
            <a:custGeom>
              <a:avLst/>
              <a:gdLst>
                <a:gd name="T0" fmla="*/ 2147483647 w 4"/>
                <a:gd name="T1" fmla="*/ 0 h 2"/>
                <a:gd name="T2" fmla="*/ 2147483647 w 4"/>
                <a:gd name="T3" fmla="*/ 0 h 2"/>
                <a:gd name="T4" fmla="*/ 0 w 4"/>
                <a:gd name="T5" fmla="*/ 0 h 2"/>
                <a:gd name="T6" fmla="*/ 0 w 4"/>
                <a:gd name="T7" fmla="*/ 2147483647 h 2"/>
                <a:gd name="T8" fmla="*/ 2147483647 w 4"/>
                <a:gd name="T9" fmla="*/ 2147483647 h 2"/>
                <a:gd name="T10" fmla="*/ 2147483647 w 4"/>
                <a:gd name="T11" fmla="*/ 0 h 2"/>
                <a:gd name="T12" fmla="*/ 0 60000 65536"/>
                <a:gd name="T13" fmla="*/ 0 60000 65536"/>
                <a:gd name="T14" fmla="*/ 0 60000 65536"/>
                <a:gd name="T15" fmla="*/ 0 60000 65536"/>
                <a:gd name="T16" fmla="*/ 0 60000 65536"/>
                <a:gd name="T17" fmla="*/ 0 60000 65536"/>
                <a:gd name="T18" fmla="*/ 0 w 4"/>
                <a:gd name="T19" fmla="*/ 0 h 2"/>
                <a:gd name="T20" fmla="*/ 4 w 4"/>
                <a:gd name="T21" fmla="*/ 2 h 2"/>
              </a:gdLst>
              <a:ahLst/>
              <a:cxnLst>
                <a:cxn ang="T12">
                  <a:pos x="T0" y="T1"/>
                </a:cxn>
                <a:cxn ang="T13">
                  <a:pos x="T2" y="T3"/>
                </a:cxn>
                <a:cxn ang="T14">
                  <a:pos x="T4" y="T5"/>
                </a:cxn>
                <a:cxn ang="T15">
                  <a:pos x="T6" y="T7"/>
                </a:cxn>
                <a:cxn ang="T16">
                  <a:pos x="T8" y="T9"/>
                </a:cxn>
                <a:cxn ang="T17">
                  <a:pos x="T10" y="T11"/>
                </a:cxn>
              </a:cxnLst>
              <a:rect l="T18" t="T19" r="T20" b="T21"/>
              <a:pathLst>
                <a:path w="4" h="2">
                  <a:moveTo>
                    <a:pt x="4" y="0"/>
                  </a:moveTo>
                  <a:lnTo>
                    <a:pt x="2" y="0"/>
                  </a:lnTo>
                  <a:lnTo>
                    <a:pt x="0" y="0"/>
                  </a:lnTo>
                  <a:lnTo>
                    <a:pt x="0" y="2"/>
                  </a:lnTo>
                  <a:lnTo>
                    <a:pt x="4" y="2"/>
                  </a:lnTo>
                  <a:lnTo>
                    <a:pt x="4" y="0"/>
                  </a:lnTo>
                  <a:close/>
                </a:path>
              </a:pathLst>
            </a:custGeom>
            <a:solidFill>
              <a:schemeClr val="tx2"/>
            </a:solidFill>
            <a:ln w="3175">
              <a:solidFill>
                <a:schemeClr val="bg1"/>
              </a:solidFill>
              <a:prstDash val="sysDot"/>
              <a:round/>
              <a:headEnd/>
              <a:tailEnd/>
            </a:ln>
          </p:spPr>
          <p:txBody>
            <a:bodyPr/>
            <a:lstStyle/>
            <a:p>
              <a:endParaRPr lang="de-DE" sz="2400" dirty="0">
                <a:solidFill>
                  <a:srgbClr val="000000"/>
                </a:solidFill>
              </a:endParaRPr>
            </a:p>
          </p:txBody>
        </p:sp>
        <p:sp>
          <p:nvSpPr>
            <p:cNvPr id="1394" name="Freeform 2758"/>
            <p:cNvSpPr>
              <a:spLocks/>
            </p:cNvSpPr>
            <p:nvPr/>
          </p:nvSpPr>
          <p:spPr bwMode="auto">
            <a:xfrm>
              <a:off x="6977838" y="1645478"/>
              <a:ext cx="2822" cy="0"/>
            </a:xfrm>
            <a:custGeom>
              <a:avLst/>
              <a:gdLst>
                <a:gd name="T0" fmla="*/ 0 w 2"/>
                <a:gd name="T1" fmla="*/ 0 h 2"/>
                <a:gd name="T2" fmla="*/ 0 w 2"/>
                <a:gd name="T3" fmla="*/ 0 h 2"/>
                <a:gd name="T4" fmla="*/ 2147483647 w 2"/>
                <a:gd name="T5" fmla="*/ 0 h 2"/>
                <a:gd name="T6" fmla="*/ 0 w 2"/>
                <a:gd name="T7" fmla="*/ 0 h 2"/>
                <a:gd name="T8" fmla="*/ 0 60000 65536"/>
                <a:gd name="T9" fmla="*/ 0 60000 65536"/>
                <a:gd name="T10" fmla="*/ 0 60000 65536"/>
                <a:gd name="T11" fmla="*/ 0 60000 65536"/>
                <a:gd name="T12" fmla="*/ 0 w 2"/>
                <a:gd name="T13" fmla="*/ 0 h 2"/>
                <a:gd name="T14" fmla="*/ 2 w 2"/>
                <a:gd name="T15" fmla="*/ 0 h 2"/>
              </a:gdLst>
              <a:ahLst/>
              <a:cxnLst>
                <a:cxn ang="T8">
                  <a:pos x="T0" y="T1"/>
                </a:cxn>
                <a:cxn ang="T9">
                  <a:pos x="T2" y="T3"/>
                </a:cxn>
                <a:cxn ang="T10">
                  <a:pos x="T4" y="T5"/>
                </a:cxn>
                <a:cxn ang="T11">
                  <a:pos x="T6" y="T7"/>
                </a:cxn>
              </a:cxnLst>
              <a:rect l="T12" t="T13" r="T14" b="T15"/>
              <a:pathLst>
                <a:path w="2" h="2">
                  <a:moveTo>
                    <a:pt x="0" y="0"/>
                  </a:moveTo>
                  <a:lnTo>
                    <a:pt x="0" y="2"/>
                  </a:lnTo>
                  <a:lnTo>
                    <a:pt x="2" y="2"/>
                  </a:lnTo>
                  <a:lnTo>
                    <a:pt x="0" y="0"/>
                  </a:lnTo>
                  <a:close/>
                </a:path>
              </a:pathLst>
            </a:custGeom>
            <a:solidFill>
              <a:schemeClr val="tx2"/>
            </a:solidFill>
            <a:ln w="3175">
              <a:solidFill>
                <a:schemeClr val="bg1"/>
              </a:solidFill>
              <a:prstDash val="sysDot"/>
              <a:round/>
              <a:headEnd/>
              <a:tailEnd/>
            </a:ln>
          </p:spPr>
          <p:txBody>
            <a:bodyPr/>
            <a:lstStyle/>
            <a:p>
              <a:endParaRPr lang="de-DE" sz="2400" dirty="0">
                <a:solidFill>
                  <a:srgbClr val="000000"/>
                </a:solidFill>
              </a:endParaRPr>
            </a:p>
          </p:txBody>
        </p:sp>
        <p:sp>
          <p:nvSpPr>
            <p:cNvPr id="1395" name="Freeform 2759"/>
            <p:cNvSpPr>
              <a:spLocks/>
            </p:cNvSpPr>
            <p:nvPr/>
          </p:nvSpPr>
          <p:spPr bwMode="auto">
            <a:xfrm>
              <a:off x="6948205" y="1830633"/>
              <a:ext cx="5645" cy="1639"/>
            </a:xfrm>
            <a:custGeom>
              <a:avLst/>
              <a:gdLst>
                <a:gd name="T0" fmla="*/ 2147483647 w 4"/>
                <a:gd name="T1" fmla="*/ 0 h 2"/>
                <a:gd name="T2" fmla="*/ 2147483647 w 4"/>
                <a:gd name="T3" fmla="*/ 0 h 2"/>
                <a:gd name="T4" fmla="*/ 0 w 4"/>
                <a:gd name="T5" fmla="*/ 0 h 2"/>
                <a:gd name="T6" fmla="*/ 0 w 4"/>
                <a:gd name="T7" fmla="*/ 2147483647 h 2"/>
                <a:gd name="T8" fmla="*/ 2147483647 w 4"/>
                <a:gd name="T9" fmla="*/ 2147483647 h 2"/>
                <a:gd name="T10" fmla="*/ 2147483647 w 4"/>
                <a:gd name="T11" fmla="*/ 2147483647 h 2"/>
                <a:gd name="T12" fmla="*/ 2147483647 w 4"/>
                <a:gd name="T13" fmla="*/ 2147483647 h 2"/>
                <a:gd name="T14" fmla="*/ 2147483647 w 4"/>
                <a:gd name="T15" fmla="*/ 2147483647 h 2"/>
                <a:gd name="T16" fmla="*/ 2147483647 w 4"/>
                <a:gd name="T17" fmla="*/ 0 h 2"/>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4"/>
                <a:gd name="T28" fmla="*/ 0 h 2"/>
                <a:gd name="T29" fmla="*/ 4 w 4"/>
                <a:gd name="T30" fmla="*/ 2 h 2"/>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4" h="2">
                  <a:moveTo>
                    <a:pt x="4" y="0"/>
                  </a:moveTo>
                  <a:lnTo>
                    <a:pt x="2" y="0"/>
                  </a:lnTo>
                  <a:lnTo>
                    <a:pt x="0" y="0"/>
                  </a:lnTo>
                  <a:lnTo>
                    <a:pt x="0" y="2"/>
                  </a:lnTo>
                  <a:lnTo>
                    <a:pt x="2" y="2"/>
                  </a:lnTo>
                  <a:lnTo>
                    <a:pt x="4" y="2"/>
                  </a:lnTo>
                  <a:lnTo>
                    <a:pt x="4" y="0"/>
                  </a:lnTo>
                  <a:close/>
                </a:path>
              </a:pathLst>
            </a:custGeom>
            <a:solidFill>
              <a:schemeClr val="tx2"/>
            </a:solidFill>
            <a:ln w="3175">
              <a:solidFill>
                <a:schemeClr val="bg1"/>
              </a:solidFill>
              <a:prstDash val="sysDot"/>
              <a:round/>
              <a:headEnd/>
              <a:tailEnd/>
            </a:ln>
          </p:spPr>
          <p:txBody>
            <a:bodyPr/>
            <a:lstStyle/>
            <a:p>
              <a:endParaRPr lang="de-DE" sz="2400" dirty="0">
                <a:solidFill>
                  <a:srgbClr val="000000"/>
                </a:solidFill>
              </a:endParaRPr>
            </a:p>
          </p:txBody>
        </p:sp>
        <p:sp>
          <p:nvSpPr>
            <p:cNvPr id="1396" name="Freeform 2760"/>
            <p:cNvSpPr>
              <a:spLocks/>
            </p:cNvSpPr>
            <p:nvPr/>
          </p:nvSpPr>
          <p:spPr bwMode="auto">
            <a:xfrm>
              <a:off x="6921395" y="1840466"/>
              <a:ext cx="1412" cy="1639"/>
            </a:xfrm>
            <a:custGeom>
              <a:avLst/>
              <a:gdLst>
                <a:gd name="T0" fmla="*/ 2147483647 w 2"/>
                <a:gd name="T1" fmla="*/ 0 h 2"/>
                <a:gd name="T2" fmla="*/ 0 w 2"/>
                <a:gd name="T3" fmla="*/ 0 h 2"/>
                <a:gd name="T4" fmla="*/ 2147483647 w 2"/>
                <a:gd name="T5" fmla="*/ 2147483647 h 2"/>
                <a:gd name="T6" fmla="*/ 2147483647 w 2"/>
                <a:gd name="T7" fmla="*/ 0 h 2"/>
                <a:gd name="T8" fmla="*/ 0 60000 65536"/>
                <a:gd name="T9" fmla="*/ 0 60000 65536"/>
                <a:gd name="T10" fmla="*/ 0 60000 65536"/>
                <a:gd name="T11" fmla="*/ 0 60000 65536"/>
                <a:gd name="T12" fmla="*/ 0 w 2"/>
                <a:gd name="T13" fmla="*/ 0 h 2"/>
                <a:gd name="T14" fmla="*/ 2 w 2"/>
                <a:gd name="T15" fmla="*/ 2 h 2"/>
              </a:gdLst>
              <a:ahLst/>
              <a:cxnLst>
                <a:cxn ang="T8">
                  <a:pos x="T0" y="T1"/>
                </a:cxn>
                <a:cxn ang="T9">
                  <a:pos x="T2" y="T3"/>
                </a:cxn>
                <a:cxn ang="T10">
                  <a:pos x="T4" y="T5"/>
                </a:cxn>
                <a:cxn ang="T11">
                  <a:pos x="T6" y="T7"/>
                </a:cxn>
              </a:cxnLst>
              <a:rect l="T12" t="T13" r="T14" b="T15"/>
              <a:pathLst>
                <a:path w="2" h="2">
                  <a:moveTo>
                    <a:pt x="2" y="0"/>
                  </a:moveTo>
                  <a:lnTo>
                    <a:pt x="0" y="0"/>
                  </a:lnTo>
                  <a:lnTo>
                    <a:pt x="2" y="2"/>
                  </a:lnTo>
                  <a:lnTo>
                    <a:pt x="2" y="0"/>
                  </a:lnTo>
                  <a:close/>
                </a:path>
              </a:pathLst>
            </a:custGeom>
            <a:solidFill>
              <a:schemeClr val="tx2"/>
            </a:solidFill>
            <a:ln w="3175">
              <a:solidFill>
                <a:schemeClr val="bg1"/>
              </a:solidFill>
              <a:prstDash val="sysDot"/>
              <a:round/>
              <a:headEnd/>
              <a:tailEnd/>
            </a:ln>
          </p:spPr>
          <p:txBody>
            <a:bodyPr/>
            <a:lstStyle/>
            <a:p>
              <a:endParaRPr lang="de-DE" sz="2400" dirty="0">
                <a:solidFill>
                  <a:srgbClr val="000000"/>
                </a:solidFill>
              </a:endParaRPr>
            </a:p>
          </p:txBody>
        </p:sp>
        <p:sp>
          <p:nvSpPr>
            <p:cNvPr id="1397" name="Freeform 2761"/>
            <p:cNvSpPr>
              <a:spLocks/>
            </p:cNvSpPr>
            <p:nvPr/>
          </p:nvSpPr>
          <p:spPr bwMode="auto">
            <a:xfrm>
              <a:off x="5050345" y="2051838"/>
              <a:ext cx="2822" cy="1639"/>
            </a:xfrm>
            <a:custGeom>
              <a:avLst/>
              <a:gdLst>
                <a:gd name="T0" fmla="*/ 2147483647 w 2"/>
                <a:gd name="T1" fmla="*/ 0 h 2"/>
                <a:gd name="T2" fmla="*/ 0 w 2"/>
                <a:gd name="T3" fmla="*/ 0 h 2"/>
                <a:gd name="T4" fmla="*/ 2147483647 w 2"/>
                <a:gd name="T5" fmla="*/ 2147483647 h 2"/>
                <a:gd name="T6" fmla="*/ 2147483647 w 2"/>
                <a:gd name="T7" fmla="*/ 0 h 2"/>
                <a:gd name="T8" fmla="*/ 0 60000 65536"/>
                <a:gd name="T9" fmla="*/ 0 60000 65536"/>
                <a:gd name="T10" fmla="*/ 0 60000 65536"/>
                <a:gd name="T11" fmla="*/ 0 60000 65536"/>
                <a:gd name="T12" fmla="*/ 0 w 2"/>
                <a:gd name="T13" fmla="*/ 0 h 2"/>
                <a:gd name="T14" fmla="*/ 2 w 2"/>
                <a:gd name="T15" fmla="*/ 2 h 2"/>
              </a:gdLst>
              <a:ahLst/>
              <a:cxnLst>
                <a:cxn ang="T8">
                  <a:pos x="T0" y="T1"/>
                </a:cxn>
                <a:cxn ang="T9">
                  <a:pos x="T2" y="T3"/>
                </a:cxn>
                <a:cxn ang="T10">
                  <a:pos x="T4" y="T5"/>
                </a:cxn>
                <a:cxn ang="T11">
                  <a:pos x="T6" y="T7"/>
                </a:cxn>
              </a:cxnLst>
              <a:rect l="T12" t="T13" r="T14" b="T15"/>
              <a:pathLst>
                <a:path w="2" h="2">
                  <a:moveTo>
                    <a:pt x="2" y="0"/>
                  </a:moveTo>
                  <a:lnTo>
                    <a:pt x="0" y="0"/>
                  </a:lnTo>
                  <a:lnTo>
                    <a:pt x="2" y="2"/>
                  </a:lnTo>
                  <a:lnTo>
                    <a:pt x="2" y="0"/>
                  </a:lnTo>
                  <a:close/>
                </a:path>
              </a:pathLst>
            </a:custGeom>
            <a:solidFill>
              <a:schemeClr val="tx2"/>
            </a:solidFill>
            <a:ln w="3175">
              <a:solidFill>
                <a:schemeClr val="bg1"/>
              </a:solidFill>
              <a:prstDash val="sysDot"/>
              <a:round/>
              <a:headEnd/>
              <a:tailEnd/>
            </a:ln>
          </p:spPr>
          <p:txBody>
            <a:bodyPr/>
            <a:lstStyle/>
            <a:p>
              <a:endParaRPr lang="de-DE" sz="2400" dirty="0">
                <a:solidFill>
                  <a:srgbClr val="000000"/>
                </a:solidFill>
              </a:endParaRPr>
            </a:p>
          </p:txBody>
        </p:sp>
        <p:sp>
          <p:nvSpPr>
            <p:cNvPr id="1398" name="Freeform 2762"/>
            <p:cNvSpPr>
              <a:spLocks/>
            </p:cNvSpPr>
            <p:nvPr/>
          </p:nvSpPr>
          <p:spPr bwMode="auto">
            <a:xfrm>
              <a:off x="5532923" y="1340707"/>
              <a:ext cx="5645" cy="6555"/>
            </a:xfrm>
            <a:custGeom>
              <a:avLst/>
              <a:gdLst>
                <a:gd name="T0" fmla="*/ 2147483647 w 6"/>
                <a:gd name="T1" fmla="*/ 0 h 6"/>
                <a:gd name="T2" fmla="*/ 0 w 6"/>
                <a:gd name="T3" fmla="*/ 0 h 6"/>
                <a:gd name="T4" fmla="*/ 0 w 6"/>
                <a:gd name="T5" fmla="*/ 2147483647 h 6"/>
                <a:gd name="T6" fmla="*/ 2147483647 w 6"/>
                <a:gd name="T7" fmla="*/ 2147483647 h 6"/>
                <a:gd name="T8" fmla="*/ 2147483647 w 6"/>
                <a:gd name="T9" fmla="*/ 2147483647 h 6"/>
                <a:gd name="T10" fmla="*/ 2147483647 w 6"/>
                <a:gd name="T11" fmla="*/ 2147483647 h 6"/>
                <a:gd name="T12" fmla="*/ 2147483647 w 6"/>
                <a:gd name="T13" fmla="*/ 2147483647 h 6"/>
                <a:gd name="T14" fmla="*/ 2147483647 w 6"/>
                <a:gd name="T15" fmla="*/ 2147483647 h 6"/>
                <a:gd name="T16" fmla="*/ 2147483647 w 6"/>
                <a:gd name="T17" fmla="*/ 2147483647 h 6"/>
                <a:gd name="T18" fmla="*/ 2147483647 w 6"/>
                <a:gd name="T19" fmla="*/ 0 h 6"/>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6"/>
                <a:gd name="T31" fmla="*/ 0 h 6"/>
                <a:gd name="T32" fmla="*/ 6 w 6"/>
                <a:gd name="T33" fmla="*/ 6 h 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6" h="6">
                  <a:moveTo>
                    <a:pt x="2" y="0"/>
                  </a:moveTo>
                  <a:lnTo>
                    <a:pt x="0" y="0"/>
                  </a:lnTo>
                  <a:lnTo>
                    <a:pt x="0" y="2"/>
                  </a:lnTo>
                  <a:lnTo>
                    <a:pt x="2" y="4"/>
                  </a:lnTo>
                  <a:lnTo>
                    <a:pt x="4" y="4"/>
                  </a:lnTo>
                  <a:lnTo>
                    <a:pt x="4" y="6"/>
                  </a:lnTo>
                  <a:lnTo>
                    <a:pt x="6" y="6"/>
                  </a:lnTo>
                  <a:lnTo>
                    <a:pt x="4" y="4"/>
                  </a:lnTo>
                  <a:lnTo>
                    <a:pt x="2" y="2"/>
                  </a:lnTo>
                  <a:lnTo>
                    <a:pt x="2" y="0"/>
                  </a:lnTo>
                  <a:close/>
                </a:path>
              </a:pathLst>
            </a:custGeom>
            <a:solidFill>
              <a:schemeClr val="tx2"/>
            </a:solidFill>
            <a:ln w="3175">
              <a:solidFill>
                <a:schemeClr val="bg1"/>
              </a:solidFill>
              <a:prstDash val="sysDot"/>
              <a:round/>
              <a:headEnd/>
              <a:tailEnd/>
            </a:ln>
          </p:spPr>
          <p:txBody>
            <a:bodyPr/>
            <a:lstStyle/>
            <a:p>
              <a:endParaRPr lang="de-DE" sz="2400" dirty="0">
                <a:solidFill>
                  <a:srgbClr val="000000"/>
                </a:solidFill>
              </a:endParaRPr>
            </a:p>
          </p:txBody>
        </p:sp>
        <p:sp>
          <p:nvSpPr>
            <p:cNvPr id="1399" name="Freeform 2763"/>
            <p:cNvSpPr>
              <a:spLocks/>
            </p:cNvSpPr>
            <p:nvPr/>
          </p:nvSpPr>
          <p:spPr bwMode="auto">
            <a:xfrm>
              <a:off x="5541390" y="1347261"/>
              <a:ext cx="4234" cy="1639"/>
            </a:xfrm>
            <a:custGeom>
              <a:avLst/>
              <a:gdLst>
                <a:gd name="T0" fmla="*/ 2147483647 w 4"/>
                <a:gd name="T1" fmla="*/ 0 h 2"/>
                <a:gd name="T2" fmla="*/ 2147483647 w 4"/>
                <a:gd name="T3" fmla="*/ 0 h 2"/>
                <a:gd name="T4" fmla="*/ 0 w 4"/>
                <a:gd name="T5" fmla="*/ 0 h 2"/>
                <a:gd name="T6" fmla="*/ 2147483647 w 4"/>
                <a:gd name="T7" fmla="*/ 2147483647 h 2"/>
                <a:gd name="T8" fmla="*/ 2147483647 w 4"/>
                <a:gd name="T9" fmla="*/ 2147483647 h 2"/>
                <a:gd name="T10" fmla="*/ 2147483647 w 4"/>
                <a:gd name="T11" fmla="*/ 0 h 2"/>
                <a:gd name="T12" fmla="*/ 0 60000 65536"/>
                <a:gd name="T13" fmla="*/ 0 60000 65536"/>
                <a:gd name="T14" fmla="*/ 0 60000 65536"/>
                <a:gd name="T15" fmla="*/ 0 60000 65536"/>
                <a:gd name="T16" fmla="*/ 0 60000 65536"/>
                <a:gd name="T17" fmla="*/ 0 60000 65536"/>
                <a:gd name="T18" fmla="*/ 0 w 4"/>
                <a:gd name="T19" fmla="*/ 0 h 2"/>
                <a:gd name="T20" fmla="*/ 4 w 4"/>
                <a:gd name="T21" fmla="*/ 2 h 2"/>
              </a:gdLst>
              <a:ahLst/>
              <a:cxnLst>
                <a:cxn ang="T12">
                  <a:pos x="T0" y="T1"/>
                </a:cxn>
                <a:cxn ang="T13">
                  <a:pos x="T2" y="T3"/>
                </a:cxn>
                <a:cxn ang="T14">
                  <a:pos x="T4" y="T5"/>
                </a:cxn>
                <a:cxn ang="T15">
                  <a:pos x="T6" y="T7"/>
                </a:cxn>
                <a:cxn ang="T16">
                  <a:pos x="T8" y="T9"/>
                </a:cxn>
                <a:cxn ang="T17">
                  <a:pos x="T10" y="T11"/>
                </a:cxn>
              </a:cxnLst>
              <a:rect l="T18" t="T19" r="T20" b="T21"/>
              <a:pathLst>
                <a:path w="4" h="2">
                  <a:moveTo>
                    <a:pt x="4" y="0"/>
                  </a:moveTo>
                  <a:lnTo>
                    <a:pt x="2" y="0"/>
                  </a:lnTo>
                  <a:lnTo>
                    <a:pt x="0" y="0"/>
                  </a:lnTo>
                  <a:lnTo>
                    <a:pt x="2" y="2"/>
                  </a:lnTo>
                  <a:lnTo>
                    <a:pt x="4" y="2"/>
                  </a:lnTo>
                  <a:lnTo>
                    <a:pt x="4" y="0"/>
                  </a:lnTo>
                  <a:close/>
                </a:path>
              </a:pathLst>
            </a:custGeom>
            <a:solidFill>
              <a:schemeClr val="tx2"/>
            </a:solidFill>
            <a:ln w="3175">
              <a:solidFill>
                <a:schemeClr val="bg1"/>
              </a:solidFill>
              <a:prstDash val="sysDot"/>
              <a:round/>
              <a:headEnd/>
              <a:tailEnd/>
            </a:ln>
          </p:spPr>
          <p:txBody>
            <a:bodyPr/>
            <a:lstStyle/>
            <a:p>
              <a:endParaRPr lang="de-DE" sz="2400" dirty="0">
                <a:solidFill>
                  <a:srgbClr val="000000"/>
                </a:solidFill>
              </a:endParaRPr>
            </a:p>
          </p:txBody>
        </p:sp>
        <p:sp>
          <p:nvSpPr>
            <p:cNvPr id="1400" name="Freeform 2764"/>
            <p:cNvSpPr>
              <a:spLocks/>
            </p:cNvSpPr>
            <p:nvPr/>
          </p:nvSpPr>
          <p:spPr bwMode="auto">
            <a:xfrm>
              <a:off x="5548445" y="1348900"/>
              <a:ext cx="1412" cy="3277"/>
            </a:xfrm>
            <a:custGeom>
              <a:avLst/>
              <a:gdLst>
                <a:gd name="T0" fmla="*/ 2147483647 w 2"/>
                <a:gd name="T1" fmla="*/ 0 h 2"/>
                <a:gd name="T2" fmla="*/ 0 w 2"/>
                <a:gd name="T3" fmla="*/ 0 h 2"/>
                <a:gd name="T4" fmla="*/ 2147483647 w 2"/>
                <a:gd name="T5" fmla="*/ 2147483647 h 2"/>
                <a:gd name="T6" fmla="*/ 2147483647 w 2"/>
                <a:gd name="T7" fmla="*/ 0 h 2"/>
                <a:gd name="T8" fmla="*/ 0 60000 65536"/>
                <a:gd name="T9" fmla="*/ 0 60000 65536"/>
                <a:gd name="T10" fmla="*/ 0 60000 65536"/>
                <a:gd name="T11" fmla="*/ 0 60000 65536"/>
                <a:gd name="T12" fmla="*/ 0 w 2"/>
                <a:gd name="T13" fmla="*/ 0 h 2"/>
                <a:gd name="T14" fmla="*/ 2 w 2"/>
                <a:gd name="T15" fmla="*/ 2 h 2"/>
              </a:gdLst>
              <a:ahLst/>
              <a:cxnLst>
                <a:cxn ang="T8">
                  <a:pos x="T0" y="T1"/>
                </a:cxn>
                <a:cxn ang="T9">
                  <a:pos x="T2" y="T3"/>
                </a:cxn>
                <a:cxn ang="T10">
                  <a:pos x="T4" y="T5"/>
                </a:cxn>
                <a:cxn ang="T11">
                  <a:pos x="T6" y="T7"/>
                </a:cxn>
              </a:cxnLst>
              <a:rect l="T12" t="T13" r="T14" b="T15"/>
              <a:pathLst>
                <a:path w="2" h="2">
                  <a:moveTo>
                    <a:pt x="2" y="0"/>
                  </a:moveTo>
                  <a:lnTo>
                    <a:pt x="0" y="0"/>
                  </a:lnTo>
                  <a:lnTo>
                    <a:pt x="2" y="2"/>
                  </a:lnTo>
                  <a:lnTo>
                    <a:pt x="2" y="0"/>
                  </a:lnTo>
                  <a:close/>
                </a:path>
              </a:pathLst>
            </a:custGeom>
            <a:solidFill>
              <a:schemeClr val="tx2"/>
            </a:solidFill>
            <a:ln w="3175">
              <a:solidFill>
                <a:schemeClr val="bg1"/>
              </a:solidFill>
              <a:prstDash val="sysDot"/>
              <a:round/>
              <a:headEnd/>
              <a:tailEnd/>
            </a:ln>
          </p:spPr>
          <p:txBody>
            <a:bodyPr/>
            <a:lstStyle/>
            <a:p>
              <a:endParaRPr lang="de-DE" sz="2400" dirty="0">
                <a:solidFill>
                  <a:srgbClr val="000000"/>
                </a:solidFill>
              </a:endParaRPr>
            </a:p>
          </p:txBody>
        </p:sp>
        <p:sp>
          <p:nvSpPr>
            <p:cNvPr id="1401" name="Freeform 2765"/>
            <p:cNvSpPr>
              <a:spLocks/>
            </p:cNvSpPr>
            <p:nvPr/>
          </p:nvSpPr>
          <p:spPr bwMode="auto">
            <a:xfrm>
              <a:off x="5551267" y="1352176"/>
              <a:ext cx="5645" cy="0"/>
            </a:xfrm>
            <a:custGeom>
              <a:avLst/>
              <a:gdLst>
                <a:gd name="T0" fmla="*/ 2147483647 w 6"/>
                <a:gd name="T1" fmla="*/ 0 h 2"/>
                <a:gd name="T2" fmla="*/ 0 w 6"/>
                <a:gd name="T3" fmla="*/ 0 h 2"/>
                <a:gd name="T4" fmla="*/ 2147483647 w 6"/>
                <a:gd name="T5" fmla="*/ 0 h 2"/>
                <a:gd name="T6" fmla="*/ 2147483647 w 6"/>
                <a:gd name="T7" fmla="*/ 0 h 2"/>
                <a:gd name="T8" fmla="*/ 2147483647 w 6"/>
                <a:gd name="T9" fmla="*/ 0 h 2"/>
                <a:gd name="T10" fmla="*/ 2147483647 w 6"/>
                <a:gd name="T11" fmla="*/ 0 h 2"/>
                <a:gd name="T12" fmla="*/ 0 60000 65536"/>
                <a:gd name="T13" fmla="*/ 0 60000 65536"/>
                <a:gd name="T14" fmla="*/ 0 60000 65536"/>
                <a:gd name="T15" fmla="*/ 0 60000 65536"/>
                <a:gd name="T16" fmla="*/ 0 60000 65536"/>
                <a:gd name="T17" fmla="*/ 0 60000 65536"/>
                <a:gd name="T18" fmla="*/ 0 w 6"/>
                <a:gd name="T19" fmla="*/ 0 h 2"/>
                <a:gd name="T20" fmla="*/ 6 w 6"/>
                <a:gd name="T21" fmla="*/ 0 h 2"/>
              </a:gdLst>
              <a:ahLst/>
              <a:cxnLst>
                <a:cxn ang="T12">
                  <a:pos x="T0" y="T1"/>
                </a:cxn>
                <a:cxn ang="T13">
                  <a:pos x="T2" y="T3"/>
                </a:cxn>
                <a:cxn ang="T14">
                  <a:pos x="T4" y="T5"/>
                </a:cxn>
                <a:cxn ang="T15">
                  <a:pos x="T6" y="T7"/>
                </a:cxn>
                <a:cxn ang="T16">
                  <a:pos x="T8" y="T9"/>
                </a:cxn>
                <a:cxn ang="T17">
                  <a:pos x="T10" y="T11"/>
                </a:cxn>
              </a:cxnLst>
              <a:rect l="T18" t="T19" r="T20" b="T21"/>
              <a:pathLst>
                <a:path w="6" h="2">
                  <a:moveTo>
                    <a:pt x="2" y="0"/>
                  </a:moveTo>
                  <a:lnTo>
                    <a:pt x="0" y="0"/>
                  </a:lnTo>
                  <a:lnTo>
                    <a:pt x="4" y="2"/>
                  </a:lnTo>
                  <a:lnTo>
                    <a:pt x="6" y="2"/>
                  </a:lnTo>
                  <a:lnTo>
                    <a:pt x="4" y="2"/>
                  </a:lnTo>
                  <a:lnTo>
                    <a:pt x="2" y="0"/>
                  </a:lnTo>
                  <a:close/>
                </a:path>
              </a:pathLst>
            </a:custGeom>
            <a:solidFill>
              <a:schemeClr val="tx2"/>
            </a:solidFill>
            <a:ln w="3175">
              <a:solidFill>
                <a:schemeClr val="bg1"/>
              </a:solidFill>
              <a:prstDash val="sysDot"/>
              <a:round/>
              <a:headEnd/>
              <a:tailEnd/>
            </a:ln>
          </p:spPr>
          <p:txBody>
            <a:bodyPr/>
            <a:lstStyle/>
            <a:p>
              <a:endParaRPr lang="de-DE" sz="2400" dirty="0">
                <a:solidFill>
                  <a:srgbClr val="000000"/>
                </a:solidFill>
              </a:endParaRPr>
            </a:p>
          </p:txBody>
        </p:sp>
        <p:sp>
          <p:nvSpPr>
            <p:cNvPr id="1402" name="Freeform 2766"/>
            <p:cNvSpPr>
              <a:spLocks/>
            </p:cNvSpPr>
            <p:nvPr/>
          </p:nvSpPr>
          <p:spPr bwMode="auto">
            <a:xfrm>
              <a:off x="5554089" y="1330875"/>
              <a:ext cx="5645" cy="1639"/>
            </a:xfrm>
            <a:custGeom>
              <a:avLst/>
              <a:gdLst>
                <a:gd name="T0" fmla="*/ 2147483647 w 6"/>
                <a:gd name="T1" fmla="*/ 0 h 2"/>
                <a:gd name="T2" fmla="*/ 2147483647 w 6"/>
                <a:gd name="T3" fmla="*/ 0 h 2"/>
                <a:gd name="T4" fmla="*/ 2147483647 w 6"/>
                <a:gd name="T5" fmla="*/ 0 h 2"/>
                <a:gd name="T6" fmla="*/ 0 w 6"/>
                <a:gd name="T7" fmla="*/ 0 h 2"/>
                <a:gd name="T8" fmla="*/ 0 w 6"/>
                <a:gd name="T9" fmla="*/ 2147483647 h 2"/>
                <a:gd name="T10" fmla="*/ 2147483647 w 6"/>
                <a:gd name="T11" fmla="*/ 2147483647 h 2"/>
                <a:gd name="T12" fmla="*/ 2147483647 w 6"/>
                <a:gd name="T13" fmla="*/ 2147483647 h 2"/>
                <a:gd name="T14" fmla="*/ 2147483647 w 6"/>
                <a:gd name="T15" fmla="*/ 0 h 2"/>
                <a:gd name="T16" fmla="*/ 0 60000 65536"/>
                <a:gd name="T17" fmla="*/ 0 60000 65536"/>
                <a:gd name="T18" fmla="*/ 0 60000 65536"/>
                <a:gd name="T19" fmla="*/ 0 60000 65536"/>
                <a:gd name="T20" fmla="*/ 0 60000 65536"/>
                <a:gd name="T21" fmla="*/ 0 60000 65536"/>
                <a:gd name="T22" fmla="*/ 0 60000 65536"/>
                <a:gd name="T23" fmla="*/ 0 60000 65536"/>
                <a:gd name="T24" fmla="*/ 0 w 6"/>
                <a:gd name="T25" fmla="*/ 0 h 2"/>
                <a:gd name="T26" fmla="*/ 6 w 6"/>
                <a:gd name="T27" fmla="*/ 2 h 2"/>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6" h="2">
                  <a:moveTo>
                    <a:pt x="6" y="0"/>
                  </a:moveTo>
                  <a:lnTo>
                    <a:pt x="4" y="0"/>
                  </a:lnTo>
                  <a:lnTo>
                    <a:pt x="2" y="0"/>
                  </a:lnTo>
                  <a:lnTo>
                    <a:pt x="0" y="0"/>
                  </a:lnTo>
                  <a:lnTo>
                    <a:pt x="0" y="2"/>
                  </a:lnTo>
                  <a:lnTo>
                    <a:pt x="2" y="2"/>
                  </a:lnTo>
                  <a:lnTo>
                    <a:pt x="6" y="2"/>
                  </a:lnTo>
                  <a:lnTo>
                    <a:pt x="6" y="0"/>
                  </a:lnTo>
                  <a:close/>
                </a:path>
              </a:pathLst>
            </a:custGeom>
            <a:solidFill>
              <a:schemeClr val="tx2"/>
            </a:solidFill>
            <a:ln w="3175">
              <a:solidFill>
                <a:schemeClr val="bg1"/>
              </a:solidFill>
              <a:prstDash val="sysDot"/>
              <a:round/>
              <a:headEnd/>
              <a:tailEnd/>
            </a:ln>
          </p:spPr>
          <p:txBody>
            <a:bodyPr/>
            <a:lstStyle/>
            <a:p>
              <a:endParaRPr lang="de-DE" sz="2400" dirty="0">
                <a:solidFill>
                  <a:srgbClr val="000000"/>
                </a:solidFill>
              </a:endParaRPr>
            </a:p>
          </p:txBody>
        </p:sp>
        <p:sp>
          <p:nvSpPr>
            <p:cNvPr id="1403" name="Freeform 2767"/>
            <p:cNvSpPr>
              <a:spLocks/>
            </p:cNvSpPr>
            <p:nvPr/>
          </p:nvSpPr>
          <p:spPr bwMode="auto">
            <a:xfrm>
              <a:off x="5384763" y="1386585"/>
              <a:ext cx="5645" cy="1639"/>
            </a:xfrm>
            <a:custGeom>
              <a:avLst/>
              <a:gdLst>
                <a:gd name="T0" fmla="*/ 2147483647 w 4"/>
                <a:gd name="T1" fmla="*/ 0 h 2"/>
                <a:gd name="T2" fmla="*/ 0 w 4"/>
                <a:gd name="T3" fmla="*/ 0 h 2"/>
                <a:gd name="T4" fmla="*/ 0 w 4"/>
                <a:gd name="T5" fmla="*/ 0 h 2"/>
                <a:gd name="T6" fmla="*/ 2147483647 w 4"/>
                <a:gd name="T7" fmla="*/ 2147483647 h 2"/>
                <a:gd name="T8" fmla="*/ 2147483647 w 4"/>
                <a:gd name="T9" fmla="*/ 2147483647 h 2"/>
                <a:gd name="T10" fmla="*/ 2147483647 w 4"/>
                <a:gd name="T11" fmla="*/ 0 h 2"/>
                <a:gd name="T12" fmla="*/ 2147483647 w 4"/>
                <a:gd name="T13" fmla="*/ 0 h 2"/>
                <a:gd name="T14" fmla="*/ 0 60000 65536"/>
                <a:gd name="T15" fmla="*/ 0 60000 65536"/>
                <a:gd name="T16" fmla="*/ 0 60000 65536"/>
                <a:gd name="T17" fmla="*/ 0 60000 65536"/>
                <a:gd name="T18" fmla="*/ 0 60000 65536"/>
                <a:gd name="T19" fmla="*/ 0 60000 65536"/>
                <a:gd name="T20" fmla="*/ 0 60000 65536"/>
                <a:gd name="T21" fmla="*/ 0 w 4"/>
                <a:gd name="T22" fmla="*/ 0 h 2"/>
                <a:gd name="T23" fmla="*/ 4 w 4"/>
                <a:gd name="T24" fmla="*/ 2 h 2"/>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4" h="2">
                  <a:moveTo>
                    <a:pt x="2" y="0"/>
                  </a:moveTo>
                  <a:lnTo>
                    <a:pt x="0" y="0"/>
                  </a:lnTo>
                  <a:lnTo>
                    <a:pt x="2" y="2"/>
                  </a:lnTo>
                  <a:lnTo>
                    <a:pt x="4" y="2"/>
                  </a:lnTo>
                  <a:lnTo>
                    <a:pt x="2" y="0"/>
                  </a:lnTo>
                  <a:close/>
                </a:path>
              </a:pathLst>
            </a:custGeom>
            <a:solidFill>
              <a:schemeClr val="tx2"/>
            </a:solidFill>
            <a:ln w="3175">
              <a:solidFill>
                <a:schemeClr val="bg1"/>
              </a:solidFill>
              <a:prstDash val="sysDot"/>
              <a:round/>
              <a:headEnd/>
              <a:tailEnd/>
            </a:ln>
          </p:spPr>
          <p:txBody>
            <a:bodyPr/>
            <a:lstStyle/>
            <a:p>
              <a:endParaRPr lang="de-DE" sz="2400" dirty="0">
                <a:solidFill>
                  <a:srgbClr val="000000"/>
                </a:solidFill>
              </a:endParaRPr>
            </a:p>
          </p:txBody>
        </p:sp>
        <p:sp>
          <p:nvSpPr>
            <p:cNvPr id="1404" name="Freeform 2768"/>
            <p:cNvSpPr>
              <a:spLocks/>
            </p:cNvSpPr>
            <p:nvPr/>
          </p:nvSpPr>
          <p:spPr bwMode="auto">
            <a:xfrm>
              <a:off x="5974581" y="1391502"/>
              <a:ext cx="1412" cy="0"/>
            </a:xfrm>
            <a:custGeom>
              <a:avLst/>
              <a:gdLst>
                <a:gd name="T0" fmla="*/ 0 w 2"/>
                <a:gd name="T1" fmla="*/ 0 h 2"/>
                <a:gd name="T2" fmla="*/ 0 w 2"/>
                <a:gd name="T3" fmla="*/ 0 h 2"/>
                <a:gd name="T4" fmla="*/ 2147483647 w 2"/>
                <a:gd name="T5" fmla="*/ 0 h 2"/>
                <a:gd name="T6" fmla="*/ 0 w 2"/>
                <a:gd name="T7" fmla="*/ 0 h 2"/>
                <a:gd name="T8" fmla="*/ 0 60000 65536"/>
                <a:gd name="T9" fmla="*/ 0 60000 65536"/>
                <a:gd name="T10" fmla="*/ 0 60000 65536"/>
                <a:gd name="T11" fmla="*/ 0 60000 65536"/>
                <a:gd name="T12" fmla="*/ 0 w 2"/>
                <a:gd name="T13" fmla="*/ 0 h 2"/>
                <a:gd name="T14" fmla="*/ 2 w 2"/>
                <a:gd name="T15" fmla="*/ 0 h 2"/>
              </a:gdLst>
              <a:ahLst/>
              <a:cxnLst>
                <a:cxn ang="T8">
                  <a:pos x="T0" y="T1"/>
                </a:cxn>
                <a:cxn ang="T9">
                  <a:pos x="T2" y="T3"/>
                </a:cxn>
                <a:cxn ang="T10">
                  <a:pos x="T4" y="T5"/>
                </a:cxn>
                <a:cxn ang="T11">
                  <a:pos x="T6" y="T7"/>
                </a:cxn>
              </a:cxnLst>
              <a:rect l="T12" t="T13" r="T14" b="T15"/>
              <a:pathLst>
                <a:path w="2" h="2">
                  <a:moveTo>
                    <a:pt x="0" y="0"/>
                  </a:moveTo>
                  <a:lnTo>
                    <a:pt x="0" y="2"/>
                  </a:lnTo>
                  <a:lnTo>
                    <a:pt x="2" y="2"/>
                  </a:lnTo>
                  <a:lnTo>
                    <a:pt x="0" y="0"/>
                  </a:lnTo>
                  <a:close/>
                </a:path>
              </a:pathLst>
            </a:custGeom>
            <a:solidFill>
              <a:schemeClr val="tx2"/>
            </a:solidFill>
            <a:ln w="3175">
              <a:solidFill>
                <a:schemeClr val="bg1"/>
              </a:solidFill>
              <a:prstDash val="sysDot"/>
              <a:round/>
              <a:headEnd/>
              <a:tailEnd/>
            </a:ln>
          </p:spPr>
          <p:txBody>
            <a:bodyPr/>
            <a:lstStyle/>
            <a:p>
              <a:endParaRPr lang="de-DE" sz="2400" dirty="0">
                <a:solidFill>
                  <a:srgbClr val="000000"/>
                </a:solidFill>
              </a:endParaRPr>
            </a:p>
          </p:txBody>
        </p:sp>
        <p:sp>
          <p:nvSpPr>
            <p:cNvPr id="1405" name="Freeform 2769"/>
            <p:cNvSpPr>
              <a:spLocks/>
            </p:cNvSpPr>
            <p:nvPr/>
          </p:nvSpPr>
          <p:spPr bwMode="auto">
            <a:xfrm>
              <a:off x="5397463" y="1391502"/>
              <a:ext cx="4234" cy="0"/>
            </a:xfrm>
            <a:custGeom>
              <a:avLst/>
              <a:gdLst>
                <a:gd name="T0" fmla="*/ 0 w 4"/>
                <a:gd name="T1" fmla="*/ 0 h 2"/>
                <a:gd name="T2" fmla="*/ 0 w 4"/>
                <a:gd name="T3" fmla="*/ 0 h 2"/>
                <a:gd name="T4" fmla="*/ 2147483647 w 4"/>
                <a:gd name="T5" fmla="*/ 0 h 2"/>
                <a:gd name="T6" fmla="*/ 2147483647 w 4"/>
                <a:gd name="T7" fmla="*/ 0 h 2"/>
                <a:gd name="T8" fmla="*/ 0 w 4"/>
                <a:gd name="T9" fmla="*/ 0 h 2"/>
                <a:gd name="T10" fmla="*/ 0 60000 65536"/>
                <a:gd name="T11" fmla="*/ 0 60000 65536"/>
                <a:gd name="T12" fmla="*/ 0 60000 65536"/>
                <a:gd name="T13" fmla="*/ 0 60000 65536"/>
                <a:gd name="T14" fmla="*/ 0 60000 65536"/>
                <a:gd name="T15" fmla="*/ 0 w 4"/>
                <a:gd name="T16" fmla="*/ 0 h 2"/>
                <a:gd name="T17" fmla="*/ 4 w 4"/>
                <a:gd name="T18" fmla="*/ 0 h 2"/>
              </a:gdLst>
              <a:ahLst/>
              <a:cxnLst>
                <a:cxn ang="T10">
                  <a:pos x="T0" y="T1"/>
                </a:cxn>
                <a:cxn ang="T11">
                  <a:pos x="T2" y="T3"/>
                </a:cxn>
                <a:cxn ang="T12">
                  <a:pos x="T4" y="T5"/>
                </a:cxn>
                <a:cxn ang="T13">
                  <a:pos x="T6" y="T7"/>
                </a:cxn>
                <a:cxn ang="T14">
                  <a:pos x="T8" y="T9"/>
                </a:cxn>
              </a:cxnLst>
              <a:rect l="T15" t="T16" r="T17" b="T18"/>
              <a:pathLst>
                <a:path w="4" h="2">
                  <a:moveTo>
                    <a:pt x="0" y="0"/>
                  </a:moveTo>
                  <a:lnTo>
                    <a:pt x="0" y="2"/>
                  </a:lnTo>
                  <a:lnTo>
                    <a:pt x="2" y="2"/>
                  </a:lnTo>
                  <a:lnTo>
                    <a:pt x="4" y="2"/>
                  </a:lnTo>
                  <a:lnTo>
                    <a:pt x="0" y="0"/>
                  </a:lnTo>
                  <a:close/>
                </a:path>
              </a:pathLst>
            </a:custGeom>
            <a:solidFill>
              <a:schemeClr val="tx2"/>
            </a:solidFill>
            <a:ln w="3175">
              <a:solidFill>
                <a:schemeClr val="bg1"/>
              </a:solidFill>
              <a:prstDash val="sysDot"/>
              <a:round/>
              <a:headEnd/>
              <a:tailEnd/>
            </a:ln>
          </p:spPr>
          <p:txBody>
            <a:bodyPr/>
            <a:lstStyle/>
            <a:p>
              <a:endParaRPr lang="de-DE" sz="2400" dirty="0">
                <a:solidFill>
                  <a:srgbClr val="000000"/>
                </a:solidFill>
              </a:endParaRPr>
            </a:p>
          </p:txBody>
        </p:sp>
        <p:sp>
          <p:nvSpPr>
            <p:cNvPr id="1406" name="Freeform 2770"/>
            <p:cNvSpPr>
              <a:spLocks/>
            </p:cNvSpPr>
            <p:nvPr/>
          </p:nvSpPr>
          <p:spPr bwMode="auto">
            <a:xfrm>
              <a:off x="5786913" y="1391502"/>
              <a:ext cx="4234" cy="9831"/>
            </a:xfrm>
            <a:custGeom>
              <a:avLst/>
              <a:gdLst>
                <a:gd name="T0" fmla="*/ 2147483647 w 4"/>
                <a:gd name="T1" fmla="*/ 0 h 8"/>
                <a:gd name="T2" fmla="*/ 0 w 4"/>
                <a:gd name="T3" fmla="*/ 0 h 8"/>
                <a:gd name="T4" fmla="*/ 0 w 4"/>
                <a:gd name="T5" fmla="*/ 2147483647 h 8"/>
                <a:gd name="T6" fmla="*/ 2147483647 w 4"/>
                <a:gd name="T7" fmla="*/ 2147483647 h 8"/>
                <a:gd name="T8" fmla="*/ 2147483647 w 4"/>
                <a:gd name="T9" fmla="*/ 2147483647 h 8"/>
                <a:gd name="T10" fmla="*/ 0 w 4"/>
                <a:gd name="T11" fmla="*/ 2147483647 h 8"/>
                <a:gd name="T12" fmla="*/ 0 w 4"/>
                <a:gd name="T13" fmla="*/ 2147483647 h 8"/>
                <a:gd name="T14" fmla="*/ 2147483647 w 4"/>
                <a:gd name="T15" fmla="*/ 2147483647 h 8"/>
                <a:gd name="T16" fmla="*/ 2147483647 w 4"/>
                <a:gd name="T17" fmla="*/ 2147483647 h 8"/>
                <a:gd name="T18" fmla="*/ 2147483647 w 4"/>
                <a:gd name="T19" fmla="*/ 2147483647 h 8"/>
                <a:gd name="T20" fmla="*/ 2147483647 w 4"/>
                <a:gd name="T21" fmla="*/ 2147483647 h 8"/>
                <a:gd name="T22" fmla="*/ 2147483647 w 4"/>
                <a:gd name="T23" fmla="*/ 0 h 8"/>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4"/>
                <a:gd name="T37" fmla="*/ 0 h 8"/>
                <a:gd name="T38" fmla="*/ 4 w 4"/>
                <a:gd name="T39" fmla="*/ 8 h 8"/>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4" h="8">
                  <a:moveTo>
                    <a:pt x="2" y="0"/>
                  </a:moveTo>
                  <a:lnTo>
                    <a:pt x="0" y="0"/>
                  </a:lnTo>
                  <a:lnTo>
                    <a:pt x="0" y="2"/>
                  </a:lnTo>
                  <a:lnTo>
                    <a:pt x="2" y="2"/>
                  </a:lnTo>
                  <a:lnTo>
                    <a:pt x="2" y="4"/>
                  </a:lnTo>
                  <a:lnTo>
                    <a:pt x="0" y="4"/>
                  </a:lnTo>
                  <a:lnTo>
                    <a:pt x="0" y="6"/>
                  </a:lnTo>
                  <a:lnTo>
                    <a:pt x="4" y="8"/>
                  </a:lnTo>
                  <a:lnTo>
                    <a:pt x="2" y="6"/>
                  </a:lnTo>
                  <a:lnTo>
                    <a:pt x="2" y="4"/>
                  </a:lnTo>
                  <a:lnTo>
                    <a:pt x="4" y="4"/>
                  </a:lnTo>
                  <a:lnTo>
                    <a:pt x="2" y="0"/>
                  </a:lnTo>
                  <a:close/>
                </a:path>
              </a:pathLst>
            </a:custGeom>
            <a:solidFill>
              <a:schemeClr val="tx2"/>
            </a:solidFill>
            <a:ln w="3175">
              <a:solidFill>
                <a:schemeClr val="bg1"/>
              </a:solidFill>
              <a:prstDash val="sysDot"/>
              <a:round/>
              <a:headEnd/>
              <a:tailEnd/>
            </a:ln>
          </p:spPr>
          <p:txBody>
            <a:bodyPr/>
            <a:lstStyle/>
            <a:p>
              <a:endParaRPr lang="de-DE" sz="2400" dirty="0">
                <a:solidFill>
                  <a:srgbClr val="000000"/>
                </a:solidFill>
              </a:endParaRPr>
            </a:p>
          </p:txBody>
        </p:sp>
        <p:sp>
          <p:nvSpPr>
            <p:cNvPr id="1407" name="Freeform 2771"/>
            <p:cNvSpPr>
              <a:spLocks/>
            </p:cNvSpPr>
            <p:nvPr/>
          </p:nvSpPr>
          <p:spPr bwMode="auto">
            <a:xfrm>
              <a:off x="5975993" y="1394780"/>
              <a:ext cx="1412" cy="3277"/>
            </a:xfrm>
            <a:custGeom>
              <a:avLst/>
              <a:gdLst>
                <a:gd name="T0" fmla="*/ 2147483647 w 2"/>
                <a:gd name="T1" fmla="*/ 0 h 2"/>
                <a:gd name="T2" fmla="*/ 0 w 2"/>
                <a:gd name="T3" fmla="*/ 2147483647 h 2"/>
                <a:gd name="T4" fmla="*/ 2147483647 w 2"/>
                <a:gd name="T5" fmla="*/ 2147483647 h 2"/>
                <a:gd name="T6" fmla="*/ 2147483647 w 2"/>
                <a:gd name="T7" fmla="*/ 0 h 2"/>
                <a:gd name="T8" fmla="*/ 0 60000 65536"/>
                <a:gd name="T9" fmla="*/ 0 60000 65536"/>
                <a:gd name="T10" fmla="*/ 0 60000 65536"/>
                <a:gd name="T11" fmla="*/ 0 60000 65536"/>
                <a:gd name="T12" fmla="*/ 0 w 2"/>
                <a:gd name="T13" fmla="*/ 0 h 2"/>
                <a:gd name="T14" fmla="*/ 2 w 2"/>
                <a:gd name="T15" fmla="*/ 2 h 2"/>
              </a:gdLst>
              <a:ahLst/>
              <a:cxnLst>
                <a:cxn ang="T8">
                  <a:pos x="T0" y="T1"/>
                </a:cxn>
                <a:cxn ang="T9">
                  <a:pos x="T2" y="T3"/>
                </a:cxn>
                <a:cxn ang="T10">
                  <a:pos x="T4" y="T5"/>
                </a:cxn>
                <a:cxn ang="T11">
                  <a:pos x="T6" y="T7"/>
                </a:cxn>
              </a:cxnLst>
              <a:rect l="T12" t="T13" r="T14" b="T15"/>
              <a:pathLst>
                <a:path w="2" h="2">
                  <a:moveTo>
                    <a:pt x="2" y="0"/>
                  </a:moveTo>
                  <a:lnTo>
                    <a:pt x="0" y="2"/>
                  </a:lnTo>
                  <a:lnTo>
                    <a:pt x="2" y="2"/>
                  </a:lnTo>
                  <a:lnTo>
                    <a:pt x="2" y="0"/>
                  </a:lnTo>
                  <a:close/>
                </a:path>
              </a:pathLst>
            </a:custGeom>
            <a:solidFill>
              <a:schemeClr val="tx2"/>
            </a:solidFill>
            <a:ln w="3175">
              <a:solidFill>
                <a:schemeClr val="bg1"/>
              </a:solidFill>
              <a:prstDash val="sysDot"/>
              <a:round/>
              <a:headEnd/>
              <a:tailEnd/>
            </a:ln>
          </p:spPr>
          <p:txBody>
            <a:bodyPr/>
            <a:lstStyle/>
            <a:p>
              <a:endParaRPr lang="de-DE" sz="2400" dirty="0">
                <a:solidFill>
                  <a:srgbClr val="000000"/>
                </a:solidFill>
              </a:endParaRPr>
            </a:p>
          </p:txBody>
        </p:sp>
        <p:sp>
          <p:nvSpPr>
            <p:cNvPr id="1408" name="Freeform 2772"/>
            <p:cNvSpPr>
              <a:spLocks/>
            </p:cNvSpPr>
            <p:nvPr/>
          </p:nvSpPr>
          <p:spPr bwMode="auto">
            <a:xfrm>
              <a:off x="5940717" y="1398057"/>
              <a:ext cx="7055" cy="3277"/>
            </a:xfrm>
            <a:custGeom>
              <a:avLst/>
              <a:gdLst>
                <a:gd name="T0" fmla="*/ 2147483647 w 8"/>
                <a:gd name="T1" fmla="*/ 0 h 2"/>
                <a:gd name="T2" fmla="*/ 2147483647 w 8"/>
                <a:gd name="T3" fmla="*/ 0 h 2"/>
                <a:gd name="T4" fmla="*/ 0 w 8"/>
                <a:gd name="T5" fmla="*/ 0 h 2"/>
                <a:gd name="T6" fmla="*/ 0 w 8"/>
                <a:gd name="T7" fmla="*/ 2147483647 h 2"/>
                <a:gd name="T8" fmla="*/ 2147483647 w 8"/>
                <a:gd name="T9" fmla="*/ 2147483647 h 2"/>
                <a:gd name="T10" fmla="*/ 2147483647 w 8"/>
                <a:gd name="T11" fmla="*/ 2147483647 h 2"/>
                <a:gd name="T12" fmla="*/ 2147483647 w 8"/>
                <a:gd name="T13" fmla="*/ 2147483647 h 2"/>
                <a:gd name="T14" fmla="*/ 2147483647 w 8"/>
                <a:gd name="T15" fmla="*/ 0 h 2"/>
                <a:gd name="T16" fmla="*/ 0 60000 65536"/>
                <a:gd name="T17" fmla="*/ 0 60000 65536"/>
                <a:gd name="T18" fmla="*/ 0 60000 65536"/>
                <a:gd name="T19" fmla="*/ 0 60000 65536"/>
                <a:gd name="T20" fmla="*/ 0 60000 65536"/>
                <a:gd name="T21" fmla="*/ 0 60000 65536"/>
                <a:gd name="T22" fmla="*/ 0 60000 65536"/>
                <a:gd name="T23" fmla="*/ 0 60000 65536"/>
                <a:gd name="T24" fmla="*/ 0 w 8"/>
                <a:gd name="T25" fmla="*/ 0 h 2"/>
                <a:gd name="T26" fmla="*/ 8 w 8"/>
                <a:gd name="T27" fmla="*/ 2 h 2"/>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8" h="2">
                  <a:moveTo>
                    <a:pt x="4" y="0"/>
                  </a:moveTo>
                  <a:lnTo>
                    <a:pt x="2" y="0"/>
                  </a:lnTo>
                  <a:lnTo>
                    <a:pt x="0" y="0"/>
                  </a:lnTo>
                  <a:lnTo>
                    <a:pt x="0" y="2"/>
                  </a:lnTo>
                  <a:lnTo>
                    <a:pt x="2" y="2"/>
                  </a:lnTo>
                  <a:lnTo>
                    <a:pt x="4" y="2"/>
                  </a:lnTo>
                  <a:lnTo>
                    <a:pt x="8" y="2"/>
                  </a:lnTo>
                  <a:lnTo>
                    <a:pt x="4" y="0"/>
                  </a:lnTo>
                  <a:close/>
                </a:path>
              </a:pathLst>
            </a:custGeom>
            <a:solidFill>
              <a:schemeClr val="tx2"/>
            </a:solidFill>
            <a:ln w="3175">
              <a:solidFill>
                <a:schemeClr val="bg1"/>
              </a:solidFill>
              <a:prstDash val="sysDot"/>
              <a:round/>
              <a:headEnd/>
              <a:tailEnd/>
            </a:ln>
          </p:spPr>
          <p:txBody>
            <a:bodyPr/>
            <a:lstStyle/>
            <a:p>
              <a:endParaRPr lang="de-DE" sz="2400" dirty="0">
                <a:solidFill>
                  <a:srgbClr val="000000"/>
                </a:solidFill>
              </a:endParaRPr>
            </a:p>
          </p:txBody>
        </p:sp>
        <p:sp>
          <p:nvSpPr>
            <p:cNvPr id="1409" name="Freeform 2774"/>
            <p:cNvSpPr>
              <a:spLocks/>
            </p:cNvSpPr>
            <p:nvPr/>
          </p:nvSpPr>
          <p:spPr bwMode="auto">
            <a:xfrm>
              <a:off x="5793967" y="1401333"/>
              <a:ext cx="1412" cy="1639"/>
            </a:xfrm>
            <a:custGeom>
              <a:avLst/>
              <a:gdLst>
                <a:gd name="T0" fmla="*/ 2147483647 w 2"/>
                <a:gd name="T1" fmla="*/ 0 h 2"/>
                <a:gd name="T2" fmla="*/ 0 w 2"/>
                <a:gd name="T3" fmla="*/ 0 h 2"/>
                <a:gd name="T4" fmla="*/ 2147483647 w 2"/>
                <a:gd name="T5" fmla="*/ 2147483647 h 2"/>
                <a:gd name="T6" fmla="*/ 2147483647 w 2"/>
                <a:gd name="T7" fmla="*/ 0 h 2"/>
                <a:gd name="T8" fmla="*/ 0 60000 65536"/>
                <a:gd name="T9" fmla="*/ 0 60000 65536"/>
                <a:gd name="T10" fmla="*/ 0 60000 65536"/>
                <a:gd name="T11" fmla="*/ 0 60000 65536"/>
                <a:gd name="T12" fmla="*/ 0 w 2"/>
                <a:gd name="T13" fmla="*/ 0 h 2"/>
                <a:gd name="T14" fmla="*/ 2 w 2"/>
                <a:gd name="T15" fmla="*/ 2 h 2"/>
              </a:gdLst>
              <a:ahLst/>
              <a:cxnLst>
                <a:cxn ang="T8">
                  <a:pos x="T0" y="T1"/>
                </a:cxn>
                <a:cxn ang="T9">
                  <a:pos x="T2" y="T3"/>
                </a:cxn>
                <a:cxn ang="T10">
                  <a:pos x="T4" y="T5"/>
                </a:cxn>
                <a:cxn ang="T11">
                  <a:pos x="T6" y="T7"/>
                </a:cxn>
              </a:cxnLst>
              <a:rect l="T12" t="T13" r="T14" b="T15"/>
              <a:pathLst>
                <a:path w="2" h="2">
                  <a:moveTo>
                    <a:pt x="2" y="0"/>
                  </a:moveTo>
                  <a:lnTo>
                    <a:pt x="0" y="0"/>
                  </a:lnTo>
                  <a:lnTo>
                    <a:pt x="2" y="2"/>
                  </a:lnTo>
                  <a:lnTo>
                    <a:pt x="2" y="0"/>
                  </a:lnTo>
                  <a:close/>
                </a:path>
              </a:pathLst>
            </a:custGeom>
            <a:solidFill>
              <a:schemeClr val="tx2"/>
            </a:solidFill>
            <a:ln w="3175">
              <a:solidFill>
                <a:schemeClr val="bg1"/>
              </a:solidFill>
              <a:prstDash val="sysDot"/>
              <a:round/>
              <a:headEnd/>
              <a:tailEnd/>
            </a:ln>
          </p:spPr>
          <p:txBody>
            <a:bodyPr/>
            <a:lstStyle/>
            <a:p>
              <a:endParaRPr lang="de-DE" sz="2400" dirty="0">
                <a:solidFill>
                  <a:srgbClr val="000000"/>
                </a:solidFill>
              </a:endParaRPr>
            </a:p>
          </p:txBody>
        </p:sp>
        <p:sp>
          <p:nvSpPr>
            <p:cNvPr id="1410" name="Freeform 2775"/>
            <p:cNvSpPr>
              <a:spLocks/>
            </p:cNvSpPr>
            <p:nvPr/>
          </p:nvSpPr>
          <p:spPr bwMode="auto">
            <a:xfrm>
              <a:off x="5952005" y="1401333"/>
              <a:ext cx="7055" cy="1639"/>
            </a:xfrm>
            <a:custGeom>
              <a:avLst/>
              <a:gdLst>
                <a:gd name="T0" fmla="*/ 2147483647 w 8"/>
                <a:gd name="T1" fmla="*/ 0 h 2"/>
                <a:gd name="T2" fmla="*/ 2147483647 w 8"/>
                <a:gd name="T3" fmla="*/ 0 h 2"/>
                <a:gd name="T4" fmla="*/ 2147483647 w 8"/>
                <a:gd name="T5" fmla="*/ 2147483647 h 2"/>
                <a:gd name="T6" fmla="*/ 2147483647 w 8"/>
                <a:gd name="T7" fmla="*/ 0 h 2"/>
                <a:gd name="T8" fmla="*/ 0 w 8"/>
                <a:gd name="T9" fmla="*/ 0 h 2"/>
                <a:gd name="T10" fmla="*/ 0 w 8"/>
                <a:gd name="T11" fmla="*/ 2147483647 h 2"/>
                <a:gd name="T12" fmla="*/ 2147483647 w 8"/>
                <a:gd name="T13" fmla="*/ 2147483647 h 2"/>
                <a:gd name="T14" fmla="*/ 2147483647 w 8"/>
                <a:gd name="T15" fmla="*/ 2147483647 h 2"/>
                <a:gd name="T16" fmla="*/ 2147483647 w 8"/>
                <a:gd name="T17" fmla="*/ 2147483647 h 2"/>
                <a:gd name="T18" fmla="*/ 2147483647 w 8"/>
                <a:gd name="T19" fmla="*/ 2147483647 h 2"/>
                <a:gd name="T20" fmla="*/ 2147483647 w 8"/>
                <a:gd name="T21" fmla="*/ 0 h 2"/>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8"/>
                <a:gd name="T34" fmla="*/ 0 h 2"/>
                <a:gd name="T35" fmla="*/ 8 w 8"/>
                <a:gd name="T36" fmla="*/ 2 h 2"/>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8" h="2">
                  <a:moveTo>
                    <a:pt x="8" y="0"/>
                  </a:moveTo>
                  <a:lnTo>
                    <a:pt x="6" y="0"/>
                  </a:lnTo>
                  <a:lnTo>
                    <a:pt x="4" y="2"/>
                  </a:lnTo>
                  <a:lnTo>
                    <a:pt x="2" y="0"/>
                  </a:lnTo>
                  <a:lnTo>
                    <a:pt x="0" y="0"/>
                  </a:lnTo>
                  <a:lnTo>
                    <a:pt x="0" y="2"/>
                  </a:lnTo>
                  <a:lnTo>
                    <a:pt x="2" y="2"/>
                  </a:lnTo>
                  <a:lnTo>
                    <a:pt x="4" y="2"/>
                  </a:lnTo>
                  <a:lnTo>
                    <a:pt x="6" y="2"/>
                  </a:lnTo>
                  <a:lnTo>
                    <a:pt x="8" y="2"/>
                  </a:lnTo>
                  <a:lnTo>
                    <a:pt x="8" y="0"/>
                  </a:lnTo>
                  <a:close/>
                </a:path>
              </a:pathLst>
            </a:custGeom>
            <a:solidFill>
              <a:schemeClr val="tx2"/>
            </a:solidFill>
            <a:ln w="3175">
              <a:solidFill>
                <a:schemeClr val="bg1"/>
              </a:solidFill>
              <a:prstDash val="sysDot"/>
              <a:round/>
              <a:headEnd/>
              <a:tailEnd/>
            </a:ln>
          </p:spPr>
          <p:txBody>
            <a:bodyPr/>
            <a:lstStyle/>
            <a:p>
              <a:endParaRPr lang="de-DE" sz="2400" dirty="0">
                <a:solidFill>
                  <a:srgbClr val="000000"/>
                </a:solidFill>
              </a:endParaRPr>
            </a:p>
          </p:txBody>
        </p:sp>
        <p:sp>
          <p:nvSpPr>
            <p:cNvPr id="1411" name="Freeform 2776"/>
            <p:cNvSpPr>
              <a:spLocks/>
            </p:cNvSpPr>
            <p:nvPr/>
          </p:nvSpPr>
          <p:spPr bwMode="auto">
            <a:xfrm>
              <a:off x="5964705" y="1402971"/>
              <a:ext cx="2822" cy="1639"/>
            </a:xfrm>
            <a:custGeom>
              <a:avLst/>
              <a:gdLst>
                <a:gd name="T0" fmla="*/ 2147483647 w 4"/>
                <a:gd name="T1" fmla="*/ 0 h 2"/>
                <a:gd name="T2" fmla="*/ 0 w 4"/>
                <a:gd name="T3" fmla="*/ 0 h 2"/>
                <a:gd name="T4" fmla="*/ 2147483647 w 4"/>
                <a:gd name="T5" fmla="*/ 2147483647 h 2"/>
                <a:gd name="T6" fmla="*/ 2147483647 w 4"/>
                <a:gd name="T7" fmla="*/ 2147483647 h 2"/>
                <a:gd name="T8" fmla="*/ 2147483647 w 4"/>
                <a:gd name="T9" fmla="*/ 0 h 2"/>
                <a:gd name="T10" fmla="*/ 0 60000 65536"/>
                <a:gd name="T11" fmla="*/ 0 60000 65536"/>
                <a:gd name="T12" fmla="*/ 0 60000 65536"/>
                <a:gd name="T13" fmla="*/ 0 60000 65536"/>
                <a:gd name="T14" fmla="*/ 0 60000 65536"/>
                <a:gd name="T15" fmla="*/ 0 w 4"/>
                <a:gd name="T16" fmla="*/ 0 h 2"/>
                <a:gd name="T17" fmla="*/ 4 w 4"/>
                <a:gd name="T18" fmla="*/ 2 h 2"/>
              </a:gdLst>
              <a:ahLst/>
              <a:cxnLst>
                <a:cxn ang="T10">
                  <a:pos x="T0" y="T1"/>
                </a:cxn>
                <a:cxn ang="T11">
                  <a:pos x="T2" y="T3"/>
                </a:cxn>
                <a:cxn ang="T12">
                  <a:pos x="T4" y="T5"/>
                </a:cxn>
                <a:cxn ang="T13">
                  <a:pos x="T6" y="T7"/>
                </a:cxn>
                <a:cxn ang="T14">
                  <a:pos x="T8" y="T9"/>
                </a:cxn>
              </a:cxnLst>
              <a:rect l="T15" t="T16" r="T17" b="T18"/>
              <a:pathLst>
                <a:path w="4" h="2">
                  <a:moveTo>
                    <a:pt x="2" y="0"/>
                  </a:moveTo>
                  <a:lnTo>
                    <a:pt x="0" y="0"/>
                  </a:lnTo>
                  <a:lnTo>
                    <a:pt x="2" y="2"/>
                  </a:lnTo>
                  <a:lnTo>
                    <a:pt x="4" y="2"/>
                  </a:lnTo>
                  <a:lnTo>
                    <a:pt x="2" y="0"/>
                  </a:lnTo>
                  <a:close/>
                </a:path>
              </a:pathLst>
            </a:custGeom>
            <a:solidFill>
              <a:schemeClr val="tx2"/>
            </a:solidFill>
            <a:ln w="3175">
              <a:solidFill>
                <a:schemeClr val="bg1"/>
              </a:solidFill>
              <a:prstDash val="sysDot"/>
              <a:round/>
              <a:headEnd/>
              <a:tailEnd/>
            </a:ln>
          </p:spPr>
          <p:txBody>
            <a:bodyPr/>
            <a:lstStyle/>
            <a:p>
              <a:endParaRPr lang="de-DE" sz="2400" dirty="0">
                <a:solidFill>
                  <a:srgbClr val="000000"/>
                </a:solidFill>
              </a:endParaRPr>
            </a:p>
          </p:txBody>
        </p:sp>
        <p:sp>
          <p:nvSpPr>
            <p:cNvPr id="1412" name="Freeform 2777"/>
            <p:cNvSpPr>
              <a:spLocks/>
            </p:cNvSpPr>
            <p:nvPr/>
          </p:nvSpPr>
          <p:spPr bwMode="auto">
            <a:xfrm>
              <a:off x="5975993" y="1407887"/>
              <a:ext cx="4234" cy="1639"/>
            </a:xfrm>
            <a:custGeom>
              <a:avLst/>
              <a:gdLst>
                <a:gd name="T0" fmla="*/ 2147483647 w 4"/>
                <a:gd name="T1" fmla="*/ 0 h 2"/>
                <a:gd name="T2" fmla="*/ 0 w 4"/>
                <a:gd name="T3" fmla="*/ 0 h 2"/>
                <a:gd name="T4" fmla="*/ 2147483647 w 4"/>
                <a:gd name="T5" fmla="*/ 2147483647 h 2"/>
                <a:gd name="T6" fmla="*/ 2147483647 w 4"/>
                <a:gd name="T7" fmla="*/ 2147483647 h 2"/>
                <a:gd name="T8" fmla="*/ 2147483647 w 4"/>
                <a:gd name="T9" fmla="*/ 2147483647 h 2"/>
                <a:gd name="T10" fmla="*/ 2147483647 w 4"/>
                <a:gd name="T11" fmla="*/ 0 h 2"/>
                <a:gd name="T12" fmla="*/ 0 60000 65536"/>
                <a:gd name="T13" fmla="*/ 0 60000 65536"/>
                <a:gd name="T14" fmla="*/ 0 60000 65536"/>
                <a:gd name="T15" fmla="*/ 0 60000 65536"/>
                <a:gd name="T16" fmla="*/ 0 60000 65536"/>
                <a:gd name="T17" fmla="*/ 0 60000 65536"/>
                <a:gd name="T18" fmla="*/ 0 w 4"/>
                <a:gd name="T19" fmla="*/ 0 h 2"/>
                <a:gd name="T20" fmla="*/ 4 w 4"/>
                <a:gd name="T21" fmla="*/ 2 h 2"/>
              </a:gdLst>
              <a:ahLst/>
              <a:cxnLst>
                <a:cxn ang="T12">
                  <a:pos x="T0" y="T1"/>
                </a:cxn>
                <a:cxn ang="T13">
                  <a:pos x="T2" y="T3"/>
                </a:cxn>
                <a:cxn ang="T14">
                  <a:pos x="T4" y="T5"/>
                </a:cxn>
                <a:cxn ang="T15">
                  <a:pos x="T6" y="T7"/>
                </a:cxn>
                <a:cxn ang="T16">
                  <a:pos x="T8" y="T9"/>
                </a:cxn>
                <a:cxn ang="T17">
                  <a:pos x="T10" y="T11"/>
                </a:cxn>
              </a:cxnLst>
              <a:rect l="T18" t="T19" r="T20" b="T21"/>
              <a:pathLst>
                <a:path w="4" h="2">
                  <a:moveTo>
                    <a:pt x="2" y="0"/>
                  </a:moveTo>
                  <a:lnTo>
                    <a:pt x="0" y="0"/>
                  </a:lnTo>
                  <a:lnTo>
                    <a:pt x="2" y="2"/>
                  </a:lnTo>
                  <a:lnTo>
                    <a:pt x="4" y="2"/>
                  </a:lnTo>
                  <a:lnTo>
                    <a:pt x="2" y="2"/>
                  </a:lnTo>
                  <a:lnTo>
                    <a:pt x="2" y="0"/>
                  </a:lnTo>
                  <a:close/>
                </a:path>
              </a:pathLst>
            </a:custGeom>
            <a:solidFill>
              <a:schemeClr val="tx2"/>
            </a:solidFill>
            <a:ln w="3175">
              <a:solidFill>
                <a:schemeClr val="bg1"/>
              </a:solidFill>
              <a:prstDash val="sysDot"/>
              <a:round/>
              <a:headEnd/>
              <a:tailEnd/>
            </a:ln>
          </p:spPr>
          <p:txBody>
            <a:bodyPr/>
            <a:lstStyle/>
            <a:p>
              <a:endParaRPr lang="de-DE" sz="2400" dirty="0">
                <a:solidFill>
                  <a:srgbClr val="000000"/>
                </a:solidFill>
              </a:endParaRPr>
            </a:p>
          </p:txBody>
        </p:sp>
        <p:sp>
          <p:nvSpPr>
            <p:cNvPr id="1413" name="Freeform 2778"/>
            <p:cNvSpPr>
              <a:spLocks/>
            </p:cNvSpPr>
            <p:nvPr/>
          </p:nvSpPr>
          <p:spPr bwMode="auto">
            <a:xfrm>
              <a:off x="5009424" y="1774922"/>
              <a:ext cx="733745" cy="352290"/>
            </a:xfrm>
            <a:custGeom>
              <a:avLst/>
              <a:gdLst>
                <a:gd name="T0" fmla="*/ 2147483647 w 742"/>
                <a:gd name="T1" fmla="*/ 2147483647 h 341"/>
                <a:gd name="T2" fmla="*/ 2147483647 w 742"/>
                <a:gd name="T3" fmla="*/ 2147483647 h 341"/>
                <a:gd name="T4" fmla="*/ 2147483647 w 742"/>
                <a:gd name="T5" fmla="*/ 2147483647 h 341"/>
                <a:gd name="T6" fmla="*/ 2147483647 w 742"/>
                <a:gd name="T7" fmla="*/ 2147483647 h 341"/>
                <a:gd name="T8" fmla="*/ 2147483647 w 742"/>
                <a:gd name="T9" fmla="*/ 2147483647 h 341"/>
                <a:gd name="T10" fmla="*/ 2147483647 w 742"/>
                <a:gd name="T11" fmla="*/ 2147483647 h 341"/>
                <a:gd name="T12" fmla="*/ 2147483647 w 742"/>
                <a:gd name="T13" fmla="*/ 2147483647 h 341"/>
                <a:gd name="T14" fmla="*/ 2147483647 w 742"/>
                <a:gd name="T15" fmla="*/ 2147483647 h 341"/>
                <a:gd name="T16" fmla="*/ 2147483647 w 742"/>
                <a:gd name="T17" fmla="*/ 2147483647 h 341"/>
                <a:gd name="T18" fmla="*/ 2147483647 w 742"/>
                <a:gd name="T19" fmla="*/ 2147483647 h 341"/>
                <a:gd name="T20" fmla="*/ 2147483647 w 742"/>
                <a:gd name="T21" fmla="*/ 2147483647 h 341"/>
                <a:gd name="T22" fmla="*/ 2147483647 w 742"/>
                <a:gd name="T23" fmla="*/ 2147483647 h 341"/>
                <a:gd name="T24" fmla="*/ 2147483647 w 742"/>
                <a:gd name="T25" fmla="*/ 2147483647 h 341"/>
                <a:gd name="T26" fmla="*/ 2147483647 w 742"/>
                <a:gd name="T27" fmla="*/ 2147483647 h 341"/>
                <a:gd name="T28" fmla="*/ 2147483647 w 742"/>
                <a:gd name="T29" fmla="*/ 2147483647 h 341"/>
                <a:gd name="T30" fmla="*/ 2147483647 w 742"/>
                <a:gd name="T31" fmla="*/ 2147483647 h 341"/>
                <a:gd name="T32" fmla="*/ 2147483647 w 742"/>
                <a:gd name="T33" fmla="*/ 2147483647 h 341"/>
                <a:gd name="T34" fmla="*/ 2147483647 w 742"/>
                <a:gd name="T35" fmla="*/ 2147483647 h 341"/>
                <a:gd name="T36" fmla="*/ 2147483647 w 742"/>
                <a:gd name="T37" fmla="*/ 2147483647 h 341"/>
                <a:gd name="T38" fmla="*/ 2147483647 w 742"/>
                <a:gd name="T39" fmla="*/ 2147483647 h 341"/>
                <a:gd name="T40" fmla="*/ 2147483647 w 742"/>
                <a:gd name="T41" fmla="*/ 2147483647 h 341"/>
                <a:gd name="T42" fmla="*/ 2147483647 w 742"/>
                <a:gd name="T43" fmla="*/ 2147483647 h 341"/>
                <a:gd name="T44" fmla="*/ 2147483647 w 742"/>
                <a:gd name="T45" fmla="*/ 2147483647 h 341"/>
                <a:gd name="T46" fmla="*/ 2147483647 w 742"/>
                <a:gd name="T47" fmla="*/ 2147483647 h 341"/>
                <a:gd name="T48" fmla="*/ 2147483647 w 742"/>
                <a:gd name="T49" fmla="*/ 2147483647 h 341"/>
                <a:gd name="T50" fmla="*/ 2147483647 w 742"/>
                <a:gd name="T51" fmla="*/ 2147483647 h 341"/>
                <a:gd name="T52" fmla="*/ 2147483647 w 742"/>
                <a:gd name="T53" fmla="*/ 2147483647 h 341"/>
                <a:gd name="T54" fmla="*/ 2147483647 w 742"/>
                <a:gd name="T55" fmla="*/ 2147483647 h 341"/>
                <a:gd name="T56" fmla="*/ 2147483647 w 742"/>
                <a:gd name="T57" fmla="*/ 2147483647 h 341"/>
                <a:gd name="T58" fmla="*/ 2147483647 w 742"/>
                <a:gd name="T59" fmla="*/ 2147483647 h 341"/>
                <a:gd name="T60" fmla="*/ 2147483647 w 742"/>
                <a:gd name="T61" fmla="*/ 2147483647 h 341"/>
                <a:gd name="T62" fmla="*/ 2147483647 w 742"/>
                <a:gd name="T63" fmla="*/ 2147483647 h 341"/>
                <a:gd name="T64" fmla="*/ 2147483647 w 742"/>
                <a:gd name="T65" fmla="*/ 2147483647 h 341"/>
                <a:gd name="T66" fmla="*/ 2147483647 w 742"/>
                <a:gd name="T67" fmla="*/ 2147483647 h 341"/>
                <a:gd name="T68" fmla="*/ 2147483647 w 742"/>
                <a:gd name="T69" fmla="*/ 2147483647 h 341"/>
                <a:gd name="T70" fmla="*/ 2147483647 w 742"/>
                <a:gd name="T71" fmla="*/ 2147483647 h 341"/>
                <a:gd name="T72" fmla="*/ 2147483647 w 742"/>
                <a:gd name="T73" fmla="*/ 2147483647 h 341"/>
                <a:gd name="T74" fmla="*/ 2147483647 w 742"/>
                <a:gd name="T75" fmla="*/ 2147483647 h 341"/>
                <a:gd name="T76" fmla="*/ 2147483647 w 742"/>
                <a:gd name="T77" fmla="*/ 2147483647 h 341"/>
                <a:gd name="T78" fmla="*/ 2147483647 w 742"/>
                <a:gd name="T79" fmla="*/ 2147483647 h 341"/>
                <a:gd name="T80" fmla="*/ 2147483647 w 742"/>
                <a:gd name="T81" fmla="*/ 2147483647 h 341"/>
                <a:gd name="T82" fmla="*/ 2147483647 w 742"/>
                <a:gd name="T83" fmla="*/ 2147483647 h 341"/>
                <a:gd name="T84" fmla="*/ 2147483647 w 742"/>
                <a:gd name="T85" fmla="*/ 2147483647 h 341"/>
                <a:gd name="T86" fmla="*/ 2147483647 w 742"/>
                <a:gd name="T87" fmla="*/ 2147483647 h 341"/>
                <a:gd name="T88" fmla="*/ 2147483647 w 742"/>
                <a:gd name="T89" fmla="*/ 2147483647 h 341"/>
                <a:gd name="T90" fmla="*/ 2147483647 w 742"/>
                <a:gd name="T91" fmla="*/ 2147483647 h 341"/>
                <a:gd name="T92" fmla="*/ 2147483647 w 742"/>
                <a:gd name="T93" fmla="*/ 2147483647 h 341"/>
                <a:gd name="T94" fmla="*/ 2147483647 w 742"/>
                <a:gd name="T95" fmla="*/ 2147483647 h 341"/>
                <a:gd name="T96" fmla="*/ 2147483647 w 742"/>
                <a:gd name="T97" fmla="*/ 2147483647 h 341"/>
                <a:gd name="T98" fmla="*/ 2147483647 w 742"/>
                <a:gd name="T99" fmla="*/ 2147483647 h 341"/>
                <a:gd name="T100" fmla="*/ 2147483647 w 742"/>
                <a:gd name="T101" fmla="*/ 2147483647 h 341"/>
                <a:gd name="T102" fmla="*/ 2147483647 w 742"/>
                <a:gd name="T103" fmla="*/ 2147483647 h 341"/>
                <a:gd name="T104" fmla="*/ 2147483647 w 742"/>
                <a:gd name="T105" fmla="*/ 2147483647 h 341"/>
                <a:gd name="T106" fmla="*/ 2147483647 w 742"/>
                <a:gd name="T107" fmla="*/ 2147483647 h 341"/>
                <a:gd name="T108" fmla="*/ 2147483647 w 742"/>
                <a:gd name="T109" fmla="*/ 2147483647 h 341"/>
                <a:gd name="T110" fmla="*/ 2147483647 w 742"/>
                <a:gd name="T111" fmla="*/ 2147483647 h 341"/>
                <a:gd name="T112" fmla="*/ 2147483647 w 742"/>
                <a:gd name="T113" fmla="*/ 2147483647 h 341"/>
                <a:gd name="T114" fmla="*/ 2147483647 w 742"/>
                <a:gd name="T115" fmla="*/ 2147483647 h 341"/>
                <a:gd name="T116" fmla="*/ 2147483647 w 742"/>
                <a:gd name="T117" fmla="*/ 2147483647 h 341"/>
                <a:gd name="T118" fmla="*/ 2147483647 w 742"/>
                <a:gd name="T119" fmla="*/ 2147483647 h 341"/>
                <a:gd name="T120" fmla="*/ 2147483647 w 742"/>
                <a:gd name="T121" fmla="*/ 2147483647 h 341"/>
                <a:gd name="T122" fmla="*/ 2147483647 w 742"/>
                <a:gd name="T123" fmla="*/ 2147483647 h 341"/>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w 742"/>
                <a:gd name="T187" fmla="*/ 0 h 341"/>
                <a:gd name="T188" fmla="*/ 742 w 742"/>
                <a:gd name="T189" fmla="*/ 341 h 341"/>
              </a:gdLst>
              <a:ahLst/>
              <a:cxnLst>
                <a:cxn ang="T124">
                  <a:pos x="T0" y="T1"/>
                </a:cxn>
                <a:cxn ang="T125">
                  <a:pos x="T2" y="T3"/>
                </a:cxn>
                <a:cxn ang="T126">
                  <a:pos x="T4" y="T5"/>
                </a:cxn>
                <a:cxn ang="T127">
                  <a:pos x="T6" y="T7"/>
                </a:cxn>
                <a:cxn ang="T128">
                  <a:pos x="T8" y="T9"/>
                </a:cxn>
                <a:cxn ang="T129">
                  <a:pos x="T10" y="T11"/>
                </a:cxn>
                <a:cxn ang="T130">
                  <a:pos x="T12" y="T13"/>
                </a:cxn>
                <a:cxn ang="T131">
                  <a:pos x="T14" y="T15"/>
                </a:cxn>
                <a:cxn ang="T132">
                  <a:pos x="T16" y="T17"/>
                </a:cxn>
                <a:cxn ang="T133">
                  <a:pos x="T18" y="T19"/>
                </a:cxn>
                <a:cxn ang="T134">
                  <a:pos x="T20" y="T21"/>
                </a:cxn>
                <a:cxn ang="T135">
                  <a:pos x="T22" y="T23"/>
                </a:cxn>
                <a:cxn ang="T136">
                  <a:pos x="T24" y="T25"/>
                </a:cxn>
                <a:cxn ang="T137">
                  <a:pos x="T26" y="T27"/>
                </a:cxn>
                <a:cxn ang="T138">
                  <a:pos x="T28" y="T29"/>
                </a:cxn>
                <a:cxn ang="T139">
                  <a:pos x="T30" y="T31"/>
                </a:cxn>
                <a:cxn ang="T140">
                  <a:pos x="T32" y="T33"/>
                </a:cxn>
                <a:cxn ang="T141">
                  <a:pos x="T34" y="T35"/>
                </a:cxn>
                <a:cxn ang="T142">
                  <a:pos x="T36" y="T37"/>
                </a:cxn>
                <a:cxn ang="T143">
                  <a:pos x="T38" y="T39"/>
                </a:cxn>
                <a:cxn ang="T144">
                  <a:pos x="T40" y="T41"/>
                </a:cxn>
                <a:cxn ang="T145">
                  <a:pos x="T42" y="T43"/>
                </a:cxn>
                <a:cxn ang="T146">
                  <a:pos x="T44" y="T45"/>
                </a:cxn>
                <a:cxn ang="T147">
                  <a:pos x="T46" y="T47"/>
                </a:cxn>
                <a:cxn ang="T148">
                  <a:pos x="T48" y="T49"/>
                </a:cxn>
                <a:cxn ang="T149">
                  <a:pos x="T50" y="T51"/>
                </a:cxn>
                <a:cxn ang="T150">
                  <a:pos x="T52" y="T53"/>
                </a:cxn>
                <a:cxn ang="T151">
                  <a:pos x="T54" y="T55"/>
                </a:cxn>
                <a:cxn ang="T152">
                  <a:pos x="T56" y="T57"/>
                </a:cxn>
                <a:cxn ang="T153">
                  <a:pos x="T58" y="T59"/>
                </a:cxn>
                <a:cxn ang="T154">
                  <a:pos x="T60" y="T61"/>
                </a:cxn>
                <a:cxn ang="T155">
                  <a:pos x="T62" y="T63"/>
                </a:cxn>
                <a:cxn ang="T156">
                  <a:pos x="T64" y="T65"/>
                </a:cxn>
                <a:cxn ang="T157">
                  <a:pos x="T66" y="T67"/>
                </a:cxn>
                <a:cxn ang="T158">
                  <a:pos x="T68" y="T69"/>
                </a:cxn>
                <a:cxn ang="T159">
                  <a:pos x="T70" y="T71"/>
                </a:cxn>
                <a:cxn ang="T160">
                  <a:pos x="T72" y="T73"/>
                </a:cxn>
                <a:cxn ang="T161">
                  <a:pos x="T74" y="T75"/>
                </a:cxn>
                <a:cxn ang="T162">
                  <a:pos x="T76" y="T77"/>
                </a:cxn>
                <a:cxn ang="T163">
                  <a:pos x="T78" y="T79"/>
                </a:cxn>
                <a:cxn ang="T164">
                  <a:pos x="T80" y="T81"/>
                </a:cxn>
                <a:cxn ang="T165">
                  <a:pos x="T82" y="T83"/>
                </a:cxn>
                <a:cxn ang="T166">
                  <a:pos x="T84" y="T85"/>
                </a:cxn>
                <a:cxn ang="T167">
                  <a:pos x="T86" y="T87"/>
                </a:cxn>
                <a:cxn ang="T168">
                  <a:pos x="T88" y="T89"/>
                </a:cxn>
                <a:cxn ang="T169">
                  <a:pos x="T90" y="T91"/>
                </a:cxn>
                <a:cxn ang="T170">
                  <a:pos x="T92" y="T93"/>
                </a:cxn>
                <a:cxn ang="T171">
                  <a:pos x="T94" y="T95"/>
                </a:cxn>
                <a:cxn ang="T172">
                  <a:pos x="T96" y="T97"/>
                </a:cxn>
                <a:cxn ang="T173">
                  <a:pos x="T98" y="T99"/>
                </a:cxn>
                <a:cxn ang="T174">
                  <a:pos x="T100" y="T101"/>
                </a:cxn>
                <a:cxn ang="T175">
                  <a:pos x="T102" y="T103"/>
                </a:cxn>
                <a:cxn ang="T176">
                  <a:pos x="T104" y="T105"/>
                </a:cxn>
                <a:cxn ang="T177">
                  <a:pos x="T106" y="T107"/>
                </a:cxn>
                <a:cxn ang="T178">
                  <a:pos x="T108" y="T109"/>
                </a:cxn>
                <a:cxn ang="T179">
                  <a:pos x="T110" y="T111"/>
                </a:cxn>
                <a:cxn ang="T180">
                  <a:pos x="T112" y="T113"/>
                </a:cxn>
                <a:cxn ang="T181">
                  <a:pos x="T114" y="T115"/>
                </a:cxn>
                <a:cxn ang="T182">
                  <a:pos x="T116" y="T117"/>
                </a:cxn>
                <a:cxn ang="T183">
                  <a:pos x="T118" y="T119"/>
                </a:cxn>
                <a:cxn ang="T184">
                  <a:pos x="T120" y="T121"/>
                </a:cxn>
                <a:cxn ang="T185">
                  <a:pos x="T122" y="T123"/>
                </a:cxn>
              </a:cxnLst>
              <a:rect l="T186" t="T187" r="T188" b="T189"/>
              <a:pathLst>
                <a:path w="742" h="341">
                  <a:moveTo>
                    <a:pt x="242" y="224"/>
                  </a:moveTo>
                  <a:lnTo>
                    <a:pt x="236" y="226"/>
                  </a:lnTo>
                  <a:lnTo>
                    <a:pt x="232" y="228"/>
                  </a:lnTo>
                  <a:lnTo>
                    <a:pt x="228" y="228"/>
                  </a:lnTo>
                  <a:lnTo>
                    <a:pt x="224" y="230"/>
                  </a:lnTo>
                  <a:lnTo>
                    <a:pt x="220" y="230"/>
                  </a:lnTo>
                  <a:lnTo>
                    <a:pt x="214" y="232"/>
                  </a:lnTo>
                  <a:lnTo>
                    <a:pt x="210" y="234"/>
                  </a:lnTo>
                  <a:lnTo>
                    <a:pt x="208" y="234"/>
                  </a:lnTo>
                  <a:lnTo>
                    <a:pt x="206" y="234"/>
                  </a:lnTo>
                  <a:lnTo>
                    <a:pt x="202" y="236"/>
                  </a:lnTo>
                  <a:lnTo>
                    <a:pt x="200" y="236"/>
                  </a:lnTo>
                  <a:lnTo>
                    <a:pt x="198" y="238"/>
                  </a:lnTo>
                  <a:lnTo>
                    <a:pt x="200" y="243"/>
                  </a:lnTo>
                  <a:lnTo>
                    <a:pt x="200" y="247"/>
                  </a:lnTo>
                  <a:lnTo>
                    <a:pt x="202" y="261"/>
                  </a:lnTo>
                  <a:lnTo>
                    <a:pt x="202" y="263"/>
                  </a:lnTo>
                  <a:lnTo>
                    <a:pt x="204" y="269"/>
                  </a:lnTo>
                  <a:lnTo>
                    <a:pt x="206" y="275"/>
                  </a:lnTo>
                  <a:lnTo>
                    <a:pt x="208" y="281"/>
                  </a:lnTo>
                  <a:lnTo>
                    <a:pt x="208" y="283"/>
                  </a:lnTo>
                  <a:lnTo>
                    <a:pt x="210" y="289"/>
                  </a:lnTo>
                  <a:lnTo>
                    <a:pt x="212" y="297"/>
                  </a:lnTo>
                  <a:lnTo>
                    <a:pt x="214" y="301"/>
                  </a:lnTo>
                  <a:lnTo>
                    <a:pt x="214" y="303"/>
                  </a:lnTo>
                  <a:lnTo>
                    <a:pt x="216" y="309"/>
                  </a:lnTo>
                  <a:lnTo>
                    <a:pt x="218" y="317"/>
                  </a:lnTo>
                  <a:lnTo>
                    <a:pt x="218" y="321"/>
                  </a:lnTo>
                  <a:lnTo>
                    <a:pt x="218" y="323"/>
                  </a:lnTo>
                  <a:lnTo>
                    <a:pt x="216" y="323"/>
                  </a:lnTo>
                  <a:lnTo>
                    <a:pt x="214" y="323"/>
                  </a:lnTo>
                  <a:lnTo>
                    <a:pt x="212" y="323"/>
                  </a:lnTo>
                  <a:lnTo>
                    <a:pt x="210" y="325"/>
                  </a:lnTo>
                  <a:lnTo>
                    <a:pt x="210" y="323"/>
                  </a:lnTo>
                  <a:lnTo>
                    <a:pt x="208" y="323"/>
                  </a:lnTo>
                  <a:lnTo>
                    <a:pt x="206" y="321"/>
                  </a:lnTo>
                  <a:lnTo>
                    <a:pt x="204" y="321"/>
                  </a:lnTo>
                  <a:lnTo>
                    <a:pt x="204" y="319"/>
                  </a:lnTo>
                  <a:lnTo>
                    <a:pt x="202" y="319"/>
                  </a:lnTo>
                  <a:lnTo>
                    <a:pt x="202" y="317"/>
                  </a:lnTo>
                  <a:lnTo>
                    <a:pt x="200" y="315"/>
                  </a:lnTo>
                  <a:lnTo>
                    <a:pt x="200" y="313"/>
                  </a:lnTo>
                  <a:lnTo>
                    <a:pt x="198" y="311"/>
                  </a:lnTo>
                  <a:lnTo>
                    <a:pt x="196" y="311"/>
                  </a:lnTo>
                  <a:lnTo>
                    <a:pt x="196" y="309"/>
                  </a:lnTo>
                  <a:lnTo>
                    <a:pt x="196" y="307"/>
                  </a:lnTo>
                  <a:lnTo>
                    <a:pt x="192" y="305"/>
                  </a:lnTo>
                  <a:lnTo>
                    <a:pt x="190" y="305"/>
                  </a:lnTo>
                  <a:lnTo>
                    <a:pt x="188" y="303"/>
                  </a:lnTo>
                  <a:lnTo>
                    <a:pt x="182" y="299"/>
                  </a:lnTo>
                  <a:lnTo>
                    <a:pt x="180" y="299"/>
                  </a:lnTo>
                  <a:lnTo>
                    <a:pt x="178" y="297"/>
                  </a:lnTo>
                  <a:lnTo>
                    <a:pt x="176" y="297"/>
                  </a:lnTo>
                  <a:lnTo>
                    <a:pt x="174" y="297"/>
                  </a:lnTo>
                  <a:lnTo>
                    <a:pt x="172" y="297"/>
                  </a:lnTo>
                  <a:lnTo>
                    <a:pt x="172" y="299"/>
                  </a:lnTo>
                  <a:lnTo>
                    <a:pt x="170" y="299"/>
                  </a:lnTo>
                  <a:lnTo>
                    <a:pt x="168" y="299"/>
                  </a:lnTo>
                  <a:lnTo>
                    <a:pt x="166" y="299"/>
                  </a:lnTo>
                  <a:lnTo>
                    <a:pt x="164" y="299"/>
                  </a:lnTo>
                  <a:lnTo>
                    <a:pt x="162" y="301"/>
                  </a:lnTo>
                  <a:lnTo>
                    <a:pt x="156" y="303"/>
                  </a:lnTo>
                  <a:lnTo>
                    <a:pt x="154" y="303"/>
                  </a:lnTo>
                  <a:lnTo>
                    <a:pt x="154" y="305"/>
                  </a:lnTo>
                  <a:lnTo>
                    <a:pt x="150" y="311"/>
                  </a:lnTo>
                  <a:lnTo>
                    <a:pt x="150" y="313"/>
                  </a:lnTo>
                  <a:lnTo>
                    <a:pt x="150" y="311"/>
                  </a:lnTo>
                  <a:lnTo>
                    <a:pt x="150" y="309"/>
                  </a:lnTo>
                  <a:lnTo>
                    <a:pt x="150" y="307"/>
                  </a:lnTo>
                  <a:lnTo>
                    <a:pt x="148" y="307"/>
                  </a:lnTo>
                  <a:lnTo>
                    <a:pt x="148" y="305"/>
                  </a:lnTo>
                  <a:lnTo>
                    <a:pt x="146" y="303"/>
                  </a:lnTo>
                  <a:lnTo>
                    <a:pt x="146" y="301"/>
                  </a:lnTo>
                  <a:lnTo>
                    <a:pt x="148" y="301"/>
                  </a:lnTo>
                  <a:lnTo>
                    <a:pt x="148" y="299"/>
                  </a:lnTo>
                  <a:lnTo>
                    <a:pt x="148" y="297"/>
                  </a:lnTo>
                  <a:lnTo>
                    <a:pt x="150" y="297"/>
                  </a:lnTo>
                  <a:lnTo>
                    <a:pt x="150" y="293"/>
                  </a:lnTo>
                  <a:lnTo>
                    <a:pt x="150" y="291"/>
                  </a:lnTo>
                  <a:lnTo>
                    <a:pt x="146" y="289"/>
                  </a:lnTo>
                  <a:lnTo>
                    <a:pt x="144" y="289"/>
                  </a:lnTo>
                  <a:lnTo>
                    <a:pt x="144" y="287"/>
                  </a:lnTo>
                  <a:lnTo>
                    <a:pt x="142" y="287"/>
                  </a:lnTo>
                  <a:lnTo>
                    <a:pt x="138" y="287"/>
                  </a:lnTo>
                  <a:lnTo>
                    <a:pt x="136" y="287"/>
                  </a:lnTo>
                  <a:lnTo>
                    <a:pt x="134" y="287"/>
                  </a:lnTo>
                  <a:lnTo>
                    <a:pt x="132" y="287"/>
                  </a:lnTo>
                  <a:lnTo>
                    <a:pt x="130" y="285"/>
                  </a:lnTo>
                  <a:lnTo>
                    <a:pt x="130" y="283"/>
                  </a:lnTo>
                  <a:lnTo>
                    <a:pt x="128" y="283"/>
                  </a:lnTo>
                  <a:lnTo>
                    <a:pt x="126" y="279"/>
                  </a:lnTo>
                  <a:lnTo>
                    <a:pt x="120" y="279"/>
                  </a:lnTo>
                  <a:lnTo>
                    <a:pt x="118" y="281"/>
                  </a:lnTo>
                  <a:lnTo>
                    <a:pt x="118" y="279"/>
                  </a:lnTo>
                  <a:lnTo>
                    <a:pt x="118" y="277"/>
                  </a:lnTo>
                  <a:lnTo>
                    <a:pt x="118" y="275"/>
                  </a:lnTo>
                  <a:lnTo>
                    <a:pt x="118" y="273"/>
                  </a:lnTo>
                  <a:lnTo>
                    <a:pt x="116" y="271"/>
                  </a:lnTo>
                  <a:lnTo>
                    <a:pt x="114" y="269"/>
                  </a:lnTo>
                  <a:lnTo>
                    <a:pt x="112" y="269"/>
                  </a:lnTo>
                  <a:lnTo>
                    <a:pt x="112" y="267"/>
                  </a:lnTo>
                  <a:lnTo>
                    <a:pt x="110" y="265"/>
                  </a:lnTo>
                  <a:lnTo>
                    <a:pt x="108" y="263"/>
                  </a:lnTo>
                  <a:lnTo>
                    <a:pt x="106" y="259"/>
                  </a:lnTo>
                  <a:lnTo>
                    <a:pt x="104" y="257"/>
                  </a:lnTo>
                  <a:lnTo>
                    <a:pt x="104" y="255"/>
                  </a:lnTo>
                  <a:lnTo>
                    <a:pt x="104" y="253"/>
                  </a:lnTo>
                  <a:lnTo>
                    <a:pt x="102" y="253"/>
                  </a:lnTo>
                  <a:lnTo>
                    <a:pt x="100" y="253"/>
                  </a:lnTo>
                  <a:lnTo>
                    <a:pt x="98" y="253"/>
                  </a:lnTo>
                  <a:lnTo>
                    <a:pt x="96" y="253"/>
                  </a:lnTo>
                  <a:lnTo>
                    <a:pt x="94" y="251"/>
                  </a:lnTo>
                  <a:lnTo>
                    <a:pt x="92" y="251"/>
                  </a:lnTo>
                  <a:lnTo>
                    <a:pt x="92" y="249"/>
                  </a:lnTo>
                  <a:lnTo>
                    <a:pt x="92" y="247"/>
                  </a:lnTo>
                  <a:lnTo>
                    <a:pt x="92" y="245"/>
                  </a:lnTo>
                  <a:lnTo>
                    <a:pt x="94" y="245"/>
                  </a:lnTo>
                  <a:lnTo>
                    <a:pt x="96" y="247"/>
                  </a:lnTo>
                  <a:lnTo>
                    <a:pt x="100" y="247"/>
                  </a:lnTo>
                  <a:lnTo>
                    <a:pt x="102" y="247"/>
                  </a:lnTo>
                  <a:lnTo>
                    <a:pt x="102" y="245"/>
                  </a:lnTo>
                  <a:lnTo>
                    <a:pt x="104" y="247"/>
                  </a:lnTo>
                  <a:lnTo>
                    <a:pt x="106" y="247"/>
                  </a:lnTo>
                  <a:lnTo>
                    <a:pt x="108" y="247"/>
                  </a:lnTo>
                  <a:lnTo>
                    <a:pt x="112" y="247"/>
                  </a:lnTo>
                  <a:lnTo>
                    <a:pt x="114" y="247"/>
                  </a:lnTo>
                  <a:lnTo>
                    <a:pt x="116" y="247"/>
                  </a:lnTo>
                  <a:lnTo>
                    <a:pt x="112" y="247"/>
                  </a:lnTo>
                  <a:lnTo>
                    <a:pt x="110" y="247"/>
                  </a:lnTo>
                  <a:lnTo>
                    <a:pt x="110" y="245"/>
                  </a:lnTo>
                  <a:lnTo>
                    <a:pt x="108" y="245"/>
                  </a:lnTo>
                  <a:lnTo>
                    <a:pt x="108" y="243"/>
                  </a:lnTo>
                  <a:lnTo>
                    <a:pt x="106" y="243"/>
                  </a:lnTo>
                  <a:lnTo>
                    <a:pt x="104" y="243"/>
                  </a:lnTo>
                  <a:lnTo>
                    <a:pt x="104" y="242"/>
                  </a:lnTo>
                  <a:lnTo>
                    <a:pt x="104" y="240"/>
                  </a:lnTo>
                  <a:lnTo>
                    <a:pt x="104" y="238"/>
                  </a:lnTo>
                  <a:lnTo>
                    <a:pt x="104" y="236"/>
                  </a:lnTo>
                  <a:lnTo>
                    <a:pt x="106" y="236"/>
                  </a:lnTo>
                  <a:lnTo>
                    <a:pt x="106" y="234"/>
                  </a:lnTo>
                  <a:lnTo>
                    <a:pt x="106" y="232"/>
                  </a:lnTo>
                  <a:lnTo>
                    <a:pt x="108" y="230"/>
                  </a:lnTo>
                  <a:lnTo>
                    <a:pt x="110" y="230"/>
                  </a:lnTo>
                  <a:lnTo>
                    <a:pt x="112" y="230"/>
                  </a:lnTo>
                  <a:lnTo>
                    <a:pt x="114" y="228"/>
                  </a:lnTo>
                  <a:lnTo>
                    <a:pt x="118" y="230"/>
                  </a:lnTo>
                  <a:lnTo>
                    <a:pt x="120" y="228"/>
                  </a:lnTo>
                  <a:lnTo>
                    <a:pt x="128" y="228"/>
                  </a:lnTo>
                  <a:lnTo>
                    <a:pt x="130" y="228"/>
                  </a:lnTo>
                  <a:lnTo>
                    <a:pt x="132" y="228"/>
                  </a:lnTo>
                  <a:lnTo>
                    <a:pt x="134" y="230"/>
                  </a:lnTo>
                  <a:lnTo>
                    <a:pt x="136" y="230"/>
                  </a:lnTo>
                  <a:lnTo>
                    <a:pt x="140" y="230"/>
                  </a:lnTo>
                  <a:lnTo>
                    <a:pt x="142" y="230"/>
                  </a:lnTo>
                  <a:lnTo>
                    <a:pt x="144" y="230"/>
                  </a:lnTo>
                  <a:lnTo>
                    <a:pt x="142" y="230"/>
                  </a:lnTo>
                  <a:lnTo>
                    <a:pt x="142" y="228"/>
                  </a:lnTo>
                  <a:lnTo>
                    <a:pt x="136" y="226"/>
                  </a:lnTo>
                  <a:lnTo>
                    <a:pt x="132" y="226"/>
                  </a:lnTo>
                  <a:lnTo>
                    <a:pt x="132" y="224"/>
                  </a:lnTo>
                  <a:lnTo>
                    <a:pt x="132" y="222"/>
                  </a:lnTo>
                  <a:lnTo>
                    <a:pt x="134" y="220"/>
                  </a:lnTo>
                  <a:lnTo>
                    <a:pt x="134" y="218"/>
                  </a:lnTo>
                  <a:lnTo>
                    <a:pt x="136" y="214"/>
                  </a:lnTo>
                  <a:lnTo>
                    <a:pt x="136" y="212"/>
                  </a:lnTo>
                  <a:lnTo>
                    <a:pt x="136" y="208"/>
                  </a:lnTo>
                  <a:lnTo>
                    <a:pt x="136" y="206"/>
                  </a:lnTo>
                  <a:lnTo>
                    <a:pt x="136" y="204"/>
                  </a:lnTo>
                  <a:lnTo>
                    <a:pt x="134" y="204"/>
                  </a:lnTo>
                  <a:lnTo>
                    <a:pt x="132" y="202"/>
                  </a:lnTo>
                  <a:lnTo>
                    <a:pt x="132" y="200"/>
                  </a:lnTo>
                  <a:lnTo>
                    <a:pt x="134" y="200"/>
                  </a:lnTo>
                  <a:lnTo>
                    <a:pt x="134" y="198"/>
                  </a:lnTo>
                  <a:lnTo>
                    <a:pt x="132" y="198"/>
                  </a:lnTo>
                  <a:lnTo>
                    <a:pt x="132" y="196"/>
                  </a:lnTo>
                  <a:lnTo>
                    <a:pt x="130" y="196"/>
                  </a:lnTo>
                  <a:lnTo>
                    <a:pt x="130" y="194"/>
                  </a:lnTo>
                  <a:lnTo>
                    <a:pt x="128" y="194"/>
                  </a:lnTo>
                  <a:lnTo>
                    <a:pt x="126" y="192"/>
                  </a:lnTo>
                  <a:lnTo>
                    <a:pt x="124" y="194"/>
                  </a:lnTo>
                  <a:lnTo>
                    <a:pt x="122" y="194"/>
                  </a:lnTo>
                  <a:lnTo>
                    <a:pt x="120" y="192"/>
                  </a:lnTo>
                  <a:lnTo>
                    <a:pt x="118" y="192"/>
                  </a:lnTo>
                  <a:lnTo>
                    <a:pt x="118" y="194"/>
                  </a:lnTo>
                  <a:lnTo>
                    <a:pt x="114" y="196"/>
                  </a:lnTo>
                  <a:lnTo>
                    <a:pt x="112" y="196"/>
                  </a:lnTo>
                  <a:lnTo>
                    <a:pt x="108" y="194"/>
                  </a:lnTo>
                  <a:lnTo>
                    <a:pt x="106" y="194"/>
                  </a:lnTo>
                  <a:lnTo>
                    <a:pt x="104" y="194"/>
                  </a:lnTo>
                  <a:lnTo>
                    <a:pt x="104" y="192"/>
                  </a:lnTo>
                  <a:lnTo>
                    <a:pt x="104" y="190"/>
                  </a:lnTo>
                  <a:lnTo>
                    <a:pt x="102" y="190"/>
                  </a:lnTo>
                  <a:lnTo>
                    <a:pt x="98" y="190"/>
                  </a:lnTo>
                  <a:lnTo>
                    <a:pt x="96" y="190"/>
                  </a:lnTo>
                  <a:lnTo>
                    <a:pt x="94" y="188"/>
                  </a:lnTo>
                  <a:lnTo>
                    <a:pt x="94" y="190"/>
                  </a:lnTo>
                  <a:lnTo>
                    <a:pt x="92" y="190"/>
                  </a:lnTo>
                  <a:lnTo>
                    <a:pt x="90" y="190"/>
                  </a:lnTo>
                  <a:lnTo>
                    <a:pt x="88" y="192"/>
                  </a:lnTo>
                  <a:lnTo>
                    <a:pt x="88" y="194"/>
                  </a:lnTo>
                  <a:lnTo>
                    <a:pt x="86" y="194"/>
                  </a:lnTo>
                  <a:lnTo>
                    <a:pt x="84" y="194"/>
                  </a:lnTo>
                  <a:lnTo>
                    <a:pt x="82" y="194"/>
                  </a:lnTo>
                  <a:lnTo>
                    <a:pt x="80" y="196"/>
                  </a:lnTo>
                  <a:lnTo>
                    <a:pt x="78" y="198"/>
                  </a:lnTo>
                  <a:lnTo>
                    <a:pt x="76" y="198"/>
                  </a:lnTo>
                  <a:lnTo>
                    <a:pt x="76" y="200"/>
                  </a:lnTo>
                  <a:lnTo>
                    <a:pt x="74" y="200"/>
                  </a:lnTo>
                  <a:lnTo>
                    <a:pt x="72" y="200"/>
                  </a:lnTo>
                  <a:lnTo>
                    <a:pt x="72" y="202"/>
                  </a:lnTo>
                  <a:lnTo>
                    <a:pt x="70" y="200"/>
                  </a:lnTo>
                  <a:lnTo>
                    <a:pt x="68" y="200"/>
                  </a:lnTo>
                  <a:lnTo>
                    <a:pt x="66" y="202"/>
                  </a:lnTo>
                  <a:lnTo>
                    <a:pt x="64" y="202"/>
                  </a:lnTo>
                  <a:lnTo>
                    <a:pt x="64" y="200"/>
                  </a:lnTo>
                  <a:lnTo>
                    <a:pt x="62" y="200"/>
                  </a:lnTo>
                  <a:lnTo>
                    <a:pt x="64" y="202"/>
                  </a:lnTo>
                  <a:lnTo>
                    <a:pt x="64" y="204"/>
                  </a:lnTo>
                  <a:lnTo>
                    <a:pt x="62" y="204"/>
                  </a:lnTo>
                  <a:lnTo>
                    <a:pt x="60" y="204"/>
                  </a:lnTo>
                  <a:lnTo>
                    <a:pt x="62" y="206"/>
                  </a:lnTo>
                  <a:lnTo>
                    <a:pt x="60" y="204"/>
                  </a:lnTo>
                  <a:lnTo>
                    <a:pt x="56" y="202"/>
                  </a:lnTo>
                  <a:lnTo>
                    <a:pt x="54" y="202"/>
                  </a:lnTo>
                  <a:lnTo>
                    <a:pt x="54" y="200"/>
                  </a:lnTo>
                  <a:lnTo>
                    <a:pt x="52" y="200"/>
                  </a:lnTo>
                  <a:lnTo>
                    <a:pt x="50" y="200"/>
                  </a:lnTo>
                  <a:lnTo>
                    <a:pt x="48" y="200"/>
                  </a:lnTo>
                  <a:lnTo>
                    <a:pt x="48" y="198"/>
                  </a:lnTo>
                  <a:lnTo>
                    <a:pt x="50" y="198"/>
                  </a:lnTo>
                  <a:lnTo>
                    <a:pt x="52" y="198"/>
                  </a:lnTo>
                  <a:lnTo>
                    <a:pt x="52" y="200"/>
                  </a:lnTo>
                  <a:lnTo>
                    <a:pt x="56" y="198"/>
                  </a:lnTo>
                  <a:lnTo>
                    <a:pt x="56" y="196"/>
                  </a:lnTo>
                  <a:lnTo>
                    <a:pt x="50" y="190"/>
                  </a:lnTo>
                  <a:lnTo>
                    <a:pt x="46" y="186"/>
                  </a:lnTo>
                  <a:lnTo>
                    <a:pt x="44" y="184"/>
                  </a:lnTo>
                  <a:lnTo>
                    <a:pt x="44" y="182"/>
                  </a:lnTo>
                  <a:lnTo>
                    <a:pt x="42" y="182"/>
                  </a:lnTo>
                  <a:lnTo>
                    <a:pt x="40" y="180"/>
                  </a:lnTo>
                  <a:lnTo>
                    <a:pt x="38" y="178"/>
                  </a:lnTo>
                  <a:lnTo>
                    <a:pt x="38" y="176"/>
                  </a:lnTo>
                  <a:lnTo>
                    <a:pt x="36" y="176"/>
                  </a:lnTo>
                  <a:lnTo>
                    <a:pt x="36" y="174"/>
                  </a:lnTo>
                  <a:lnTo>
                    <a:pt x="34" y="174"/>
                  </a:lnTo>
                  <a:lnTo>
                    <a:pt x="32" y="174"/>
                  </a:lnTo>
                  <a:lnTo>
                    <a:pt x="32" y="172"/>
                  </a:lnTo>
                  <a:lnTo>
                    <a:pt x="30" y="172"/>
                  </a:lnTo>
                  <a:lnTo>
                    <a:pt x="28" y="174"/>
                  </a:lnTo>
                  <a:lnTo>
                    <a:pt x="26" y="174"/>
                  </a:lnTo>
                  <a:lnTo>
                    <a:pt x="24" y="174"/>
                  </a:lnTo>
                  <a:lnTo>
                    <a:pt x="24" y="172"/>
                  </a:lnTo>
                  <a:lnTo>
                    <a:pt x="22" y="172"/>
                  </a:lnTo>
                  <a:lnTo>
                    <a:pt x="20" y="172"/>
                  </a:lnTo>
                  <a:lnTo>
                    <a:pt x="20" y="174"/>
                  </a:lnTo>
                  <a:lnTo>
                    <a:pt x="20" y="176"/>
                  </a:lnTo>
                  <a:lnTo>
                    <a:pt x="18" y="174"/>
                  </a:lnTo>
                  <a:lnTo>
                    <a:pt x="16" y="172"/>
                  </a:lnTo>
                  <a:lnTo>
                    <a:pt x="14" y="172"/>
                  </a:lnTo>
                  <a:lnTo>
                    <a:pt x="14" y="170"/>
                  </a:lnTo>
                  <a:lnTo>
                    <a:pt x="12" y="166"/>
                  </a:lnTo>
                  <a:lnTo>
                    <a:pt x="12" y="162"/>
                  </a:lnTo>
                  <a:lnTo>
                    <a:pt x="8" y="160"/>
                  </a:lnTo>
                  <a:lnTo>
                    <a:pt x="4" y="158"/>
                  </a:lnTo>
                  <a:lnTo>
                    <a:pt x="0" y="158"/>
                  </a:lnTo>
                  <a:lnTo>
                    <a:pt x="0" y="156"/>
                  </a:lnTo>
                  <a:lnTo>
                    <a:pt x="2" y="156"/>
                  </a:lnTo>
                  <a:lnTo>
                    <a:pt x="2" y="152"/>
                  </a:lnTo>
                  <a:lnTo>
                    <a:pt x="2" y="148"/>
                  </a:lnTo>
                  <a:lnTo>
                    <a:pt x="4" y="146"/>
                  </a:lnTo>
                  <a:lnTo>
                    <a:pt x="6" y="146"/>
                  </a:lnTo>
                  <a:lnTo>
                    <a:pt x="6" y="144"/>
                  </a:lnTo>
                  <a:lnTo>
                    <a:pt x="8" y="144"/>
                  </a:lnTo>
                  <a:lnTo>
                    <a:pt x="8" y="142"/>
                  </a:lnTo>
                  <a:lnTo>
                    <a:pt x="6" y="142"/>
                  </a:lnTo>
                  <a:lnTo>
                    <a:pt x="6" y="140"/>
                  </a:lnTo>
                  <a:lnTo>
                    <a:pt x="4" y="138"/>
                  </a:lnTo>
                  <a:lnTo>
                    <a:pt x="2" y="138"/>
                  </a:lnTo>
                  <a:lnTo>
                    <a:pt x="0" y="138"/>
                  </a:lnTo>
                  <a:lnTo>
                    <a:pt x="0" y="132"/>
                  </a:lnTo>
                  <a:lnTo>
                    <a:pt x="0" y="126"/>
                  </a:lnTo>
                  <a:lnTo>
                    <a:pt x="0" y="124"/>
                  </a:lnTo>
                  <a:lnTo>
                    <a:pt x="2" y="124"/>
                  </a:lnTo>
                  <a:lnTo>
                    <a:pt x="4" y="124"/>
                  </a:lnTo>
                  <a:lnTo>
                    <a:pt x="6" y="122"/>
                  </a:lnTo>
                  <a:lnTo>
                    <a:pt x="6" y="120"/>
                  </a:lnTo>
                  <a:lnTo>
                    <a:pt x="6" y="118"/>
                  </a:lnTo>
                  <a:lnTo>
                    <a:pt x="4" y="118"/>
                  </a:lnTo>
                  <a:lnTo>
                    <a:pt x="4" y="114"/>
                  </a:lnTo>
                  <a:lnTo>
                    <a:pt x="6" y="114"/>
                  </a:lnTo>
                  <a:lnTo>
                    <a:pt x="6" y="112"/>
                  </a:lnTo>
                  <a:lnTo>
                    <a:pt x="8" y="112"/>
                  </a:lnTo>
                  <a:lnTo>
                    <a:pt x="8" y="110"/>
                  </a:lnTo>
                  <a:lnTo>
                    <a:pt x="8" y="112"/>
                  </a:lnTo>
                  <a:lnTo>
                    <a:pt x="10" y="112"/>
                  </a:lnTo>
                  <a:lnTo>
                    <a:pt x="14" y="116"/>
                  </a:lnTo>
                  <a:lnTo>
                    <a:pt x="16" y="116"/>
                  </a:lnTo>
                  <a:lnTo>
                    <a:pt x="16" y="118"/>
                  </a:lnTo>
                  <a:lnTo>
                    <a:pt x="20" y="120"/>
                  </a:lnTo>
                  <a:lnTo>
                    <a:pt x="20" y="122"/>
                  </a:lnTo>
                  <a:lnTo>
                    <a:pt x="22" y="122"/>
                  </a:lnTo>
                  <a:lnTo>
                    <a:pt x="24" y="124"/>
                  </a:lnTo>
                  <a:lnTo>
                    <a:pt x="26" y="126"/>
                  </a:lnTo>
                  <a:lnTo>
                    <a:pt x="28" y="126"/>
                  </a:lnTo>
                  <a:lnTo>
                    <a:pt x="30" y="124"/>
                  </a:lnTo>
                  <a:lnTo>
                    <a:pt x="32" y="124"/>
                  </a:lnTo>
                  <a:lnTo>
                    <a:pt x="34" y="124"/>
                  </a:lnTo>
                  <a:lnTo>
                    <a:pt x="34" y="122"/>
                  </a:lnTo>
                  <a:lnTo>
                    <a:pt x="34" y="120"/>
                  </a:lnTo>
                  <a:lnTo>
                    <a:pt x="32" y="118"/>
                  </a:lnTo>
                  <a:lnTo>
                    <a:pt x="30" y="116"/>
                  </a:lnTo>
                  <a:lnTo>
                    <a:pt x="30" y="114"/>
                  </a:lnTo>
                  <a:lnTo>
                    <a:pt x="28" y="112"/>
                  </a:lnTo>
                  <a:lnTo>
                    <a:pt x="28" y="110"/>
                  </a:lnTo>
                  <a:lnTo>
                    <a:pt x="26" y="108"/>
                  </a:lnTo>
                  <a:lnTo>
                    <a:pt x="28" y="108"/>
                  </a:lnTo>
                  <a:lnTo>
                    <a:pt x="30" y="108"/>
                  </a:lnTo>
                  <a:lnTo>
                    <a:pt x="32" y="106"/>
                  </a:lnTo>
                  <a:lnTo>
                    <a:pt x="34" y="104"/>
                  </a:lnTo>
                  <a:lnTo>
                    <a:pt x="36" y="104"/>
                  </a:lnTo>
                  <a:lnTo>
                    <a:pt x="38" y="104"/>
                  </a:lnTo>
                  <a:lnTo>
                    <a:pt x="40" y="104"/>
                  </a:lnTo>
                  <a:lnTo>
                    <a:pt x="40" y="102"/>
                  </a:lnTo>
                  <a:lnTo>
                    <a:pt x="38" y="102"/>
                  </a:lnTo>
                  <a:lnTo>
                    <a:pt x="38" y="100"/>
                  </a:lnTo>
                  <a:lnTo>
                    <a:pt x="36" y="100"/>
                  </a:lnTo>
                  <a:lnTo>
                    <a:pt x="38" y="98"/>
                  </a:lnTo>
                  <a:lnTo>
                    <a:pt x="40" y="98"/>
                  </a:lnTo>
                  <a:lnTo>
                    <a:pt x="44" y="98"/>
                  </a:lnTo>
                  <a:lnTo>
                    <a:pt x="44" y="96"/>
                  </a:lnTo>
                  <a:lnTo>
                    <a:pt x="46" y="96"/>
                  </a:lnTo>
                  <a:lnTo>
                    <a:pt x="46" y="94"/>
                  </a:lnTo>
                  <a:lnTo>
                    <a:pt x="48" y="94"/>
                  </a:lnTo>
                  <a:lnTo>
                    <a:pt x="50" y="94"/>
                  </a:lnTo>
                  <a:lnTo>
                    <a:pt x="52" y="94"/>
                  </a:lnTo>
                  <a:lnTo>
                    <a:pt x="54" y="92"/>
                  </a:lnTo>
                  <a:lnTo>
                    <a:pt x="52" y="92"/>
                  </a:lnTo>
                  <a:lnTo>
                    <a:pt x="52" y="90"/>
                  </a:lnTo>
                  <a:lnTo>
                    <a:pt x="54" y="90"/>
                  </a:lnTo>
                  <a:lnTo>
                    <a:pt x="56" y="88"/>
                  </a:lnTo>
                  <a:lnTo>
                    <a:pt x="56" y="86"/>
                  </a:lnTo>
                  <a:lnTo>
                    <a:pt x="56" y="84"/>
                  </a:lnTo>
                  <a:lnTo>
                    <a:pt x="56" y="86"/>
                  </a:lnTo>
                  <a:lnTo>
                    <a:pt x="58" y="86"/>
                  </a:lnTo>
                  <a:lnTo>
                    <a:pt x="58" y="84"/>
                  </a:lnTo>
                  <a:lnTo>
                    <a:pt x="56" y="84"/>
                  </a:lnTo>
                  <a:lnTo>
                    <a:pt x="56" y="82"/>
                  </a:lnTo>
                  <a:lnTo>
                    <a:pt x="58" y="82"/>
                  </a:lnTo>
                  <a:lnTo>
                    <a:pt x="58" y="84"/>
                  </a:lnTo>
                  <a:lnTo>
                    <a:pt x="60" y="84"/>
                  </a:lnTo>
                  <a:lnTo>
                    <a:pt x="64" y="84"/>
                  </a:lnTo>
                  <a:lnTo>
                    <a:pt x="66" y="84"/>
                  </a:lnTo>
                  <a:lnTo>
                    <a:pt x="68" y="84"/>
                  </a:lnTo>
                  <a:lnTo>
                    <a:pt x="68" y="86"/>
                  </a:lnTo>
                  <a:lnTo>
                    <a:pt x="66" y="88"/>
                  </a:lnTo>
                  <a:lnTo>
                    <a:pt x="68" y="88"/>
                  </a:lnTo>
                  <a:lnTo>
                    <a:pt x="70" y="88"/>
                  </a:lnTo>
                  <a:lnTo>
                    <a:pt x="72" y="88"/>
                  </a:lnTo>
                  <a:lnTo>
                    <a:pt x="74" y="88"/>
                  </a:lnTo>
                  <a:lnTo>
                    <a:pt x="74" y="90"/>
                  </a:lnTo>
                  <a:lnTo>
                    <a:pt x="76" y="90"/>
                  </a:lnTo>
                  <a:lnTo>
                    <a:pt x="76" y="88"/>
                  </a:lnTo>
                  <a:lnTo>
                    <a:pt x="76" y="86"/>
                  </a:lnTo>
                  <a:lnTo>
                    <a:pt x="76" y="84"/>
                  </a:lnTo>
                  <a:lnTo>
                    <a:pt x="78" y="84"/>
                  </a:lnTo>
                  <a:lnTo>
                    <a:pt x="80" y="84"/>
                  </a:lnTo>
                  <a:lnTo>
                    <a:pt x="82" y="84"/>
                  </a:lnTo>
                  <a:lnTo>
                    <a:pt x="82" y="82"/>
                  </a:lnTo>
                  <a:lnTo>
                    <a:pt x="84" y="82"/>
                  </a:lnTo>
                  <a:lnTo>
                    <a:pt x="86" y="82"/>
                  </a:lnTo>
                  <a:lnTo>
                    <a:pt x="88" y="86"/>
                  </a:lnTo>
                  <a:lnTo>
                    <a:pt x="90" y="86"/>
                  </a:lnTo>
                  <a:lnTo>
                    <a:pt x="90" y="88"/>
                  </a:lnTo>
                  <a:lnTo>
                    <a:pt x="92" y="88"/>
                  </a:lnTo>
                  <a:lnTo>
                    <a:pt x="92" y="90"/>
                  </a:lnTo>
                  <a:lnTo>
                    <a:pt x="94" y="90"/>
                  </a:lnTo>
                  <a:lnTo>
                    <a:pt x="94" y="88"/>
                  </a:lnTo>
                  <a:lnTo>
                    <a:pt x="96" y="88"/>
                  </a:lnTo>
                  <a:lnTo>
                    <a:pt x="98" y="90"/>
                  </a:lnTo>
                  <a:lnTo>
                    <a:pt x="100" y="88"/>
                  </a:lnTo>
                  <a:lnTo>
                    <a:pt x="102" y="88"/>
                  </a:lnTo>
                  <a:lnTo>
                    <a:pt x="104" y="88"/>
                  </a:lnTo>
                  <a:lnTo>
                    <a:pt x="106" y="88"/>
                  </a:lnTo>
                  <a:lnTo>
                    <a:pt x="110" y="90"/>
                  </a:lnTo>
                  <a:lnTo>
                    <a:pt x="110" y="92"/>
                  </a:lnTo>
                  <a:lnTo>
                    <a:pt x="112" y="94"/>
                  </a:lnTo>
                  <a:lnTo>
                    <a:pt x="114" y="94"/>
                  </a:lnTo>
                  <a:lnTo>
                    <a:pt x="116" y="96"/>
                  </a:lnTo>
                  <a:lnTo>
                    <a:pt x="118" y="96"/>
                  </a:lnTo>
                  <a:lnTo>
                    <a:pt x="122" y="98"/>
                  </a:lnTo>
                  <a:lnTo>
                    <a:pt x="122" y="100"/>
                  </a:lnTo>
                  <a:lnTo>
                    <a:pt x="124" y="100"/>
                  </a:lnTo>
                  <a:lnTo>
                    <a:pt x="126" y="102"/>
                  </a:lnTo>
                  <a:lnTo>
                    <a:pt x="128" y="102"/>
                  </a:lnTo>
                  <a:lnTo>
                    <a:pt x="130" y="104"/>
                  </a:lnTo>
                  <a:lnTo>
                    <a:pt x="130" y="106"/>
                  </a:lnTo>
                  <a:lnTo>
                    <a:pt x="130" y="108"/>
                  </a:lnTo>
                  <a:lnTo>
                    <a:pt x="132" y="108"/>
                  </a:lnTo>
                  <a:lnTo>
                    <a:pt x="132" y="110"/>
                  </a:lnTo>
                  <a:lnTo>
                    <a:pt x="134" y="110"/>
                  </a:lnTo>
                  <a:lnTo>
                    <a:pt x="134" y="108"/>
                  </a:lnTo>
                  <a:lnTo>
                    <a:pt x="136" y="108"/>
                  </a:lnTo>
                  <a:lnTo>
                    <a:pt x="136" y="106"/>
                  </a:lnTo>
                  <a:lnTo>
                    <a:pt x="134" y="106"/>
                  </a:lnTo>
                  <a:lnTo>
                    <a:pt x="134" y="104"/>
                  </a:lnTo>
                  <a:lnTo>
                    <a:pt x="134" y="102"/>
                  </a:lnTo>
                  <a:lnTo>
                    <a:pt x="132" y="102"/>
                  </a:lnTo>
                  <a:lnTo>
                    <a:pt x="130" y="102"/>
                  </a:lnTo>
                  <a:lnTo>
                    <a:pt x="130" y="100"/>
                  </a:lnTo>
                  <a:lnTo>
                    <a:pt x="132" y="100"/>
                  </a:lnTo>
                  <a:lnTo>
                    <a:pt x="134" y="100"/>
                  </a:lnTo>
                  <a:lnTo>
                    <a:pt x="136" y="100"/>
                  </a:lnTo>
                  <a:lnTo>
                    <a:pt x="140" y="102"/>
                  </a:lnTo>
                  <a:lnTo>
                    <a:pt x="142" y="104"/>
                  </a:lnTo>
                  <a:lnTo>
                    <a:pt x="146" y="106"/>
                  </a:lnTo>
                  <a:lnTo>
                    <a:pt x="148" y="106"/>
                  </a:lnTo>
                  <a:lnTo>
                    <a:pt x="150" y="106"/>
                  </a:lnTo>
                  <a:lnTo>
                    <a:pt x="152" y="106"/>
                  </a:lnTo>
                  <a:lnTo>
                    <a:pt x="152" y="108"/>
                  </a:lnTo>
                  <a:lnTo>
                    <a:pt x="152" y="110"/>
                  </a:lnTo>
                  <a:lnTo>
                    <a:pt x="154" y="110"/>
                  </a:lnTo>
                  <a:lnTo>
                    <a:pt x="154" y="108"/>
                  </a:lnTo>
                  <a:lnTo>
                    <a:pt x="156" y="108"/>
                  </a:lnTo>
                  <a:lnTo>
                    <a:pt x="156" y="106"/>
                  </a:lnTo>
                  <a:lnTo>
                    <a:pt x="158" y="106"/>
                  </a:lnTo>
                  <a:lnTo>
                    <a:pt x="160" y="104"/>
                  </a:lnTo>
                  <a:lnTo>
                    <a:pt x="160" y="102"/>
                  </a:lnTo>
                  <a:lnTo>
                    <a:pt x="162" y="102"/>
                  </a:lnTo>
                  <a:lnTo>
                    <a:pt x="164" y="100"/>
                  </a:lnTo>
                  <a:lnTo>
                    <a:pt x="164" y="98"/>
                  </a:lnTo>
                  <a:lnTo>
                    <a:pt x="166" y="98"/>
                  </a:lnTo>
                  <a:lnTo>
                    <a:pt x="166" y="100"/>
                  </a:lnTo>
                  <a:lnTo>
                    <a:pt x="168" y="100"/>
                  </a:lnTo>
                  <a:lnTo>
                    <a:pt x="170" y="100"/>
                  </a:lnTo>
                  <a:lnTo>
                    <a:pt x="168" y="100"/>
                  </a:lnTo>
                  <a:lnTo>
                    <a:pt x="168" y="98"/>
                  </a:lnTo>
                  <a:lnTo>
                    <a:pt x="170" y="98"/>
                  </a:lnTo>
                  <a:lnTo>
                    <a:pt x="172" y="98"/>
                  </a:lnTo>
                  <a:lnTo>
                    <a:pt x="174" y="98"/>
                  </a:lnTo>
                  <a:lnTo>
                    <a:pt x="176" y="98"/>
                  </a:lnTo>
                  <a:lnTo>
                    <a:pt x="178" y="98"/>
                  </a:lnTo>
                  <a:lnTo>
                    <a:pt x="178" y="100"/>
                  </a:lnTo>
                  <a:lnTo>
                    <a:pt x="180" y="102"/>
                  </a:lnTo>
                  <a:lnTo>
                    <a:pt x="182" y="102"/>
                  </a:lnTo>
                  <a:lnTo>
                    <a:pt x="184" y="104"/>
                  </a:lnTo>
                  <a:lnTo>
                    <a:pt x="184" y="102"/>
                  </a:lnTo>
                  <a:lnTo>
                    <a:pt x="186" y="102"/>
                  </a:lnTo>
                  <a:lnTo>
                    <a:pt x="188" y="102"/>
                  </a:lnTo>
                  <a:lnTo>
                    <a:pt x="188" y="100"/>
                  </a:lnTo>
                  <a:lnTo>
                    <a:pt x="188" y="98"/>
                  </a:lnTo>
                  <a:lnTo>
                    <a:pt x="190" y="98"/>
                  </a:lnTo>
                  <a:lnTo>
                    <a:pt x="196" y="98"/>
                  </a:lnTo>
                  <a:lnTo>
                    <a:pt x="198" y="96"/>
                  </a:lnTo>
                  <a:lnTo>
                    <a:pt x="198" y="98"/>
                  </a:lnTo>
                  <a:lnTo>
                    <a:pt x="200" y="98"/>
                  </a:lnTo>
                  <a:lnTo>
                    <a:pt x="202" y="98"/>
                  </a:lnTo>
                  <a:lnTo>
                    <a:pt x="202" y="100"/>
                  </a:lnTo>
                  <a:lnTo>
                    <a:pt x="202" y="102"/>
                  </a:lnTo>
                  <a:lnTo>
                    <a:pt x="204" y="104"/>
                  </a:lnTo>
                  <a:lnTo>
                    <a:pt x="210" y="106"/>
                  </a:lnTo>
                  <a:lnTo>
                    <a:pt x="212" y="106"/>
                  </a:lnTo>
                  <a:lnTo>
                    <a:pt x="214" y="106"/>
                  </a:lnTo>
                  <a:lnTo>
                    <a:pt x="216" y="106"/>
                  </a:lnTo>
                  <a:lnTo>
                    <a:pt x="220" y="106"/>
                  </a:lnTo>
                  <a:lnTo>
                    <a:pt x="222" y="106"/>
                  </a:lnTo>
                  <a:lnTo>
                    <a:pt x="224" y="108"/>
                  </a:lnTo>
                  <a:lnTo>
                    <a:pt x="222" y="108"/>
                  </a:lnTo>
                  <a:lnTo>
                    <a:pt x="222" y="110"/>
                  </a:lnTo>
                  <a:lnTo>
                    <a:pt x="224" y="110"/>
                  </a:lnTo>
                  <a:lnTo>
                    <a:pt x="226" y="110"/>
                  </a:lnTo>
                  <a:lnTo>
                    <a:pt x="228" y="110"/>
                  </a:lnTo>
                  <a:lnTo>
                    <a:pt x="228" y="108"/>
                  </a:lnTo>
                  <a:lnTo>
                    <a:pt x="230" y="106"/>
                  </a:lnTo>
                  <a:lnTo>
                    <a:pt x="230" y="104"/>
                  </a:lnTo>
                  <a:lnTo>
                    <a:pt x="232" y="104"/>
                  </a:lnTo>
                  <a:lnTo>
                    <a:pt x="234" y="104"/>
                  </a:lnTo>
                  <a:lnTo>
                    <a:pt x="236" y="104"/>
                  </a:lnTo>
                  <a:lnTo>
                    <a:pt x="236" y="106"/>
                  </a:lnTo>
                  <a:lnTo>
                    <a:pt x="238" y="106"/>
                  </a:lnTo>
                  <a:lnTo>
                    <a:pt x="244" y="106"/>
                  </a:lnTo>
                  <a:lnTo>
                    <a:pt x="246" y="106"/>
                  </a:lnTo>
                  <a:lnTo>
                    <a:pt x="248" y="106"/>
                  </a:lnTo>
                  <a:lnTo>
                    <a:pt x="248" y="104"/>
                  </a:lnTo>
                  <a:lnTo>
                    <a:pt x="250" y="104"/>
                  </a:lnTo>
                  <a:lnTo>
                    <a:pt x="252" y="104"/>
                  </a:lnTo>
                  <a:lnTo>
                    <a:pt x="254" y="104"/>
                  </a:lnTo>
                  <a:lnTo>
                    <a:pt x="254" y="102"/>
                  </a:lnTo>
                  <a:lnTo>
                    <a:pt x="254" y="100"/>
                  </a:lnTo>
                  <a:lnTo>
                    <a:pt x="254" y="96"/>
                  </a:lnTo>
                  <a:lnTo>
                    <a:pt x="254" y="94"/>
                  </a:lnTo>
                  <a:lnTo>
                    <a:pt x="256" y="94"/>
                  </a:lnTo>
                  <a:lnTo>
                    <a:pt x="254" y="94"/>
                  </a:lnTo>
                  <a:lnTo>
                    <a:pt x="254" y="92"/>
                  </a:lnTo>
                  <a:lnTo>
                    <a:pt x="252" y="92"/>
                  </a:lnTo>
                  <a:lnTo>
                    <a:pt x="250" y="90"/>
                  </a:lnTo>
                  <a:lnTo>
                    <a:pt x="248" y="90"/>
                  </a:lnTo>
                  <a:lnTo>
                    <a:pt x="246" y="88"/>
                  </a:lnTo>
                  <a:lnTo>
                    <a:pt x="246" y="90"/>
                  </a:lnTo>
                  <a:lnTo>
                    <a:pt x="244" y="88"/>
                  </a:lnTo>
                  <a:lnTo>
                    <a:pt x="242" y="88"/>
                  </a:lnTo>
                  <a:lnTo>
                    <a:pt x="242" y="86"/>
                  </a:lnTo>
                  <a:lnTo>
                    <a:pt x="240" y="86"/>
                  </a:lnTo>
                  <a:lnTo>
                    <a:pt x="234" y="86"/>
                  </a:lnTo>
                  <a:lnTo>
                    <a:pt x="232" y="86"/>
                  </a:lnTo>
                  <a:lnTo>
                    <a:pt x="230" y="84"/>
                  </a:lnTo>
                  <a:lnTo>
                    <a:pt x="230" y="82"/>
                  </a:lnTo>
                  <a:lnTo>
                    <a:pt x="232" y="82"/>
                  </a:lnTo>
                  <a:lnTo>
                    <a:pt x="230" y="82"/>
                  </a:lnTo>
                  <a:lnTo>
                    <a:pt x="230" y="80"/>
                  </a:lnTo>
                  <a:lnTo>
                    <a:pt x="226" y="80"/>
                  </a:lnTo>
                  <a:lnTo>
                    <a:pt x="224" y="80"/>
                  </a:lnTo>
                  <a:lnTo>
                    <a:pt x="222" y="80"/>
                  </a:lnTo>
                  <a:lnTo>
                    <a:pt x="220" y="78"/>
                  </a:lnTo>
                  <a:lnTo>
                    <a:pt x="220" y="76"/>
                  </a:lnTo>
                  <a:lnTo>
                    <a:pt x="224" y="76"/>
                  </a:lnTo>
                  <a:lnTo>
                    <a:pt x="226" y="74"/>
                  </a:lnTo>
                  <a:lnTo>
                    <a:pt x="228" y="72"/>
                  </a:lnTo>
                  <a:lnTo>
                    <a:pt x="230" y="72"/>
                  </a:lnTo>
                  <a:lnTo>
                    <a:pt x="232" y="72"/>
                  </a:lnTo>
                  <a:lnTo>
                    <a:pt x="234" y="70"/>
                  </a:lnTo>
                  <a:lnTo>
                    <a:pt x="236" y="68"/>
                  </a:lnTo>
                  <a:lnTo>
                    <a:pt x="234" y="66"/>
                  </a:lnTo>
                  <a:lnTo>
                    <a:pt x="234" y="64"/>
                  </a:lnTo>
                  <a:lnTo>
                    <a:pt x="230" y="64"/>
                  </a:lnTo>
                  <a:lnTo>
                    <a:pt x="230" y="62"/>
                  </a:lnTo>
                  <a:lnTo>
                    <a:pt x="228" y="62"/>
                  </a:lnTo>
                  <a:lnTo>
                    <a:pt x="228" y="60"/>
                  </a:lnTo>
                  <a:lnTo>
                    <a:pt x="226" y="60"/>
                  </a:lnTo>
                  <a:lnTo>
                    <a:pt x="228" y="58"/>
                  </a:lnTo>
                  <a:lnTo>
                    <a:pt x="230" y="58"/>
                  </a:lnTo>
                  <a:lnTo>
                    <a:pt x="230" y="56"/>
                  </a:lnTo>
                  <a:lnTo>
                    <a:pt x="232" y="56"/>
                  </a:lnTo>
                  <a:lnTo>
                    <a:pt x="232" y="54"/>
                  </a:lnTo>
                  <a:lnTo>
                    <a:pt x="234" y="54"/>
                  </a:lnTo>
                  <a:lnTo>
                    <a:pt x="236" y="54"/>
                  </a:lnTo>
                  <a:lnTo>
                    <a:pt x="236" y="56"/>
                  </a:lnTo>
                  <a:lnTo>
                    <a:pt x="238" y="54"/>
                  </a:lnTo>
                  <a:lnTo>
                    <a:pt x="242" y="56"/>
                  </a:lnTo>
                  <a:lnTo>
                    <a:pt x="246" y="56"/>
                  </a:lnTo>
                  <a:lnTo>
                    <a:pt x="248" y="56"/>
                  </a:lnTo>
                  <a:lnTo>
                    <a:pt x="248" y="54"/>
                  </a:lnTo>
                  <a:lnTo>
                    <a:pt x="248" y="52"/>
                  </a:lnTo>
                  <a:lnTo>
                    <a:pt x="246" y="52"/>
                  </a:lnTo>
                  <a:lnTo>
                    <a:pt x="244" y="52"/>
                  </a:lnTo>
                  <a:lnTo>
                    <a:pt x="244" y="50"/>
                  </a:lnTo>
                  <a:lnTo>
                    <a:pt x="242" y="50"/>
                  </a:lnTo>
                  <a:lnTo>
                    <a:pt x="238" y="50"/>
                  </a:lnTo>
                  <a:lnTo>
                    <a:pt x="236" y="50"/>
                  </a:lnTo>
                  <a:lnTo>
                    <a:pt x="236" y="48"/>
                  </a:lnTo>
                  <a:lnTo>
                    <a:pt x="234" y="48"/>
                  </a:lnTo>
                  <a:lnTo>
                    <a:pt x="232" y="48"/>
                  </a:lnTo>
                  <a:lnTo>
                    <a:pt x="230" y="48"/>
                  </a:lnTo>
                  <a:lnTo>
                    <a:pt x="230" y="46"/>
                  </a:lnTo>
                  <a:lnTo>
                    <a:pt x="230" y="42"/>
                  </a:lnTo>
                  <a:lnTo>
                    <a:pt x="230" y="44"/>
                  </a:lnTo>
                  <a:lnTo>
                    <a:pt x="232" y="44"/>
                  </a:lnTo>
                  <a:lnTo>
                    <a:pt x="234" y="44"/>
                  </a:lnTo>
                  <a:lnTo>
                    <a:pt x="236" y="42"/>
                  </a:lnTo>
                  <a:lnTo>
                    <a:pt x="234" y="40"/>
                  </a:lnTo>
                  <a:lnTo>
                    <a:pt x="232" y="40"/>
                  </a:lnTo>
                  <a:lnTo>
                    <a:pt x="232" y="42"/>
                  </a:lnTo>
                  <a:lnTo>
                    <a:pt x="230" y="42"/>
                  </a:lnTo>
                  <a:lnTo>
                    <a:pt x="228" y="42"/>
                  </a:lnTo>
                  <a:lnTo>
                    <a:pt x="226" y="40"/>
                  </a:lnTo>
                  <a:lnTo>
                    <a:pt x="224" y="40"/>
                  </a:lnTo>
                  <a:lnTo>
                    <a:pt x="222" y="40"/>
                  </a:lnTo>
                  <a:lnTo>
                    <a:pt x="224" y="40"/>
                  </a:lnTo>
                  <a:lnTo>
                    <a:pt x="226" y="40"/>
                  </a:lnTo>
                  <a:lnTo>
                    <a:pt x="226" y="36"/>
                  </a:lnTo>
                  <a:lnTo>
                    <a:pt x="224" y="34"/>
                  </a:lnTo>
                  <a:lnTo>
                    <a:pt x="222" y="34"/>
                  </a:lnTo>
                  <a:lnTo>
                    <a:pt x="222" y="32"/>
                  </a:lnTo>
                  <a:lnTo>
                    <a:pt x="224" y="32"/>
                  </a:lnTo>
                  <a:lnTo>
                    <a:pt x="224" y="30"/>
                  </a:lnTo>
                  <a:lnTo>
                    <a:pt x="226" y="30"/>
                  </a:lnTo>
                  <a:lnTo>
                    <a:pt x="228" y="30"/>
                  </a:lnTo>
                  <a:lnTo>
                    <a:pt x="230" y="32"/>
                  </a:lnTo>
                  <a:lnTo>
                    <a:pt x="232" y="32"/>
                  </a:lnTo>
                  <a:lnTo>
                    <a:pt x="236" y="32"/>
                  </a:lnTo>
                  <a:lnTo>
                    <a:pt x="240" y="32"/>
                  </a:lnTo>
                  <a:lnTo>
                    <a:pt x="240" y="30"/>
                  </a:lnTo>
                  <a:lnTo>
                    <a:pt x="246" y="30"/>
                  </a:lnTo>
                  <a:lnTo>
                    <a:pt x="246" y="32"/>
                  </a:lnTo>
                  <a:lnTo>
                    <a:pt x="248" y="32"/>
                  </a:lnTo>
                  <a:lnTo>
                    <a:pt x="248" y="34"/>
                  </a:lnTo>
                  <a:lnTo>
                    <a:pt x="248" y="32"/>
                  </a:lnTo>
                  <a:lnTo>
                    <a:pt x="248" y="30"/>
                  </a:lnTo>
                  <a:lnTo>
                    <a:pt x="250" y="30"/>
                  </a:lnTo>
                  <a:lnTo>
                    <a:pt x="252" y="30"/>
                  </a:lnTo>
                  <a:lnTo>
                    <a:pt x="254" y="30"/>
                  </a:lnTo>
                  <a:lnTo>
                    <a:pt x="256" y="30"/>
                  </a:lnTo>
                  <a:lnTo>
                    <a:pt x="258" y="28"/>
                  </a:lnTo>
                  <a:lnTo>
                    <a:pt x="256" y="28"/>
                  </a:lnTo>
                  <a:lnTo>
                    <a:pt x="258" y="26"/>
                  </a:lnTo>
                  <a:lnTo>
                    <a:pt x="260" y="28"/>
                  </a:lnTo>
                  <a:lnTo>
                    <a:pt x="262" y="28"/>
                  </a:lnTo>
                  <a:lnTo>
                    <a:pt x="264" y="26"/>
                  </a:lnTo>
                  <a:lnTo>
                    <a:pt x="266" y="26"/>
                  </a:lnTo>
                  <a:lnTo>
                    <a:pt x="268" y="26"/>
                  </a:lnTo>
                  <a:lnTo>
                    <a:pt x="270" y="26"/>
                  </a:lnTo>
                  <a:lnTo>
                    <a:pt x="272" y="26"/>
                  </a:lnTo>
                  <a:lnTo>
                    <a:pt x="270" y="26"/>
                  </a:lnTo>
                  <a:lnTo>
                    <a:pt x="270" y="24"/>
                  </a:lnTo>
                  <a:lnTo>
                    <a:pt x="272" y="24"/>
                  </a:lnTo>
                  <a:lnTo>
                    <a:pt x="274" y="24"/>
                  </a:lnTo>
                  <a:lnTo>
                    <a:pt x="276" y="24"/>
                  </a:lnTo>
                  <a:lnTo>
                    <a:pt x="278" y="24"/>
                  </a:lnTo>
                  <a:lnTo>
                    <a:pt x="280" y="22"/>
                  </a:lnTo>
                  <a:lnTo>
                    <a:pt x="284" y="24"/>
                  </a:lnTo>
                  <a:lnTo>
                    <a:pt x="286" y="22"/>
                  </a:lnTo>
                  <a:lnTo>
                    <a:pt x="288" y="22"/>
                  </a:lnTo>
                  <a:lnTo>
                    <a:pt x="290" y="22"/>
                  </a:lnTo>
                  <a:lnTo>
                    <a:pt x="290" y="24"/>
                  </a:lnTo>
                  <a:lnTo>
                    <a:pt x="292" y="24"/>
                  </a:lnTo>
                  <a:lnTo>
                    <a:pt x="294" y="24"/>
                  </a:lnTo>
                  <a:lnTo>
                    <a:pt x="292" y="22"/>
                  </a:lnTo>
                  <a:lnTo>
                    <a:pt x="292" y="20"/>
                  </a:lnTo>
                  <a:lnTo>
                    <a:pt x="290" y="20"/>
                  </a:lnTo>
                  <a:lnTo>
                    <a:pt x="290" y="18"/>
                  </a:lnTo>
                  <a:lnTo>
                    <a:pt x="292" y="18"/>
                  </a:lnTo>
                  <a:lnTo>
                    <a:pt x="294" y="16"/>
                  </a:lnTo>
                  <a:lnTo>
                    <a:pt x="296" y="16"/>
                  </a:lnTo>
                  <a:lnTo>
                    <a:pt x="298" y="18"/>
                  </a:lnTo>
                  <a:lnTo>
                    <a:pt x="298" y="16"/>
                  </a:lnTo>
                  <a:lnTo>
                    <a:pt x="300" y="14"/>
                  </a:lnTo>
                  <a:lnTo>
                    <a:pt x="302" y="16"/>
                  </a:lnTo>
                  <a:lnTo>
                    <a:pt x="304" y="16"/>
                  </a:lnTo>
                  <a:lnTo>
                    <a:pt x="306" y="16"/>
                  </a:lnTo>
                  <a:lnTo>
                    <a:pt x="308" y="16"/>
                  </a:lnTo>
                  <a:lnTo>
                    <a:pt x="308" y="14"/>
                  </a:lnTo>
                  <a:lnTo>
                    <a:pt x="310" y="14"/>
                  </a:lnTo>
                  <a:lnTo>
                    <a:pt x="312" y="14"/>
                  </a:lnTo>
                  <a:lnTo>
                    <a:pt x="314" y="14"/>
                  </a:lnTo>
                  <a:lnTo>
                    <a:pt x="316" y="14"/>
                  </a:lnTo>
                  <a:lnTo>
                    <a:pt x="318" y="14"/>
                  </a:lnTo>
                  <a:lnTo>
                    <a:pt x="320" y="14"/>
                  </a:lnTo>
                  <a:lnTo>
                    <a:pt x="324" y="12"/>
                  </a:lnTo>
                  <a:lnTo>
                    <a:pt x="326" y="12"/>
                  </a:lnTo>
                  <a:lnTo>
                    <a:pt x="328" y="12"/>
                  </a:lnTo>
                  <a:lnTo>
                    <a:pt x="330" y="10"/>
                  </a:lnTo>
                  <a:lnTo>
                    <a:pt x="332" y="10"/>
                  </a:lnTo>
                  <a:lnTo>
                    <a:pt x="332" y="8"/>
                  </a:lnTo>
                  <a:lnTo>
                    <a:pt x="334" y="8"/>
                  </a:lnTo>
                  <a:lnTo>
                    <a:pt x="336" y="10"/>
                  </a:lnTo>
                  <a:lnTo>
                    <a:pt x="338" y="8"/>
                  </a:lnTo>
                  <a:lnTo>
                    <a:pt x="340" y="8"/>
                  </a:lnTo>
                  <a:lnTo>
                    <a:pt x="338" y="8"/>
                  </a:lnTo>
                  <a:lnTo>
                    <a:pt x="338" y="6"/>
                  </a:lnTo>
                  <a:lnTo>
                    <a:pt x="336" y="6"/>
                  </a:lnTo>
                  <a:lnTo>
                    <a:pt x="338" y="6"/>
                  </a:lnTo>
                  <a:lnTo>
                    <a:pt x="342" y="6"/>
                  </a:lnTo>
                  <a:lnTo>
                    <a:pt x="344" y="6"/>
                  </a:lnTo>
                  <a:lnTo>
                    <a:pt x="344" y="4"/>
                  </a:lnTo>
                  <a:lnTo>
                    <a:pt x="344" y="2"/>
                  </a:lnTo>
                  <a:lnTo>
                    <a:pt x="346" y="2"/>
                  </a:lnTo>
                  <a:lnTo>
                    <a:pt x="346" y="4"/>
                  </a:lnTo>
                  <a:lnTo>
                    <a:pt x="348" y="4"/>
                  </a:lnTo>
                  <a:lnTo>
                    <a:pt x="348" y="2"/>
                  </a:lnTo>
                  <a:lnTo>
                    <a:pt x="346" y="2"/>
                  </a:lnTo>
                  <a:lnTo>
                    <a:pt x="346" y="0"/>
                  </a:lnTo>
                  <a:lnTo>
                    <a:pt x="348" y="0"/>
                  </a:lnTo>
                  <a:lnTo>
                    <a:pt x="350" y="0"/>
                  </a:lnTo>
                  <a:lnTo>
                    <a:pt x="350" y="2"/>
                  </a:lnTo>
                  <a:lnTo>
                    <a:pt x="352" y="2"/>
                  </a:lnTo>
                  <a:lnTo>
                    <a:pt x="354" y="0"/>
                  </a:lnTo>
                  <a:lnTo>
                    <a:pt x="356" y="2"/>
                  </a:lnTo>
                  <a:lnTo>
                    <a:pt x="360" y="2"/>
                  </a:lnTo>
                  <a:lnTo>
                    <a:pt x="364" y="4"/>
                  </a:lnTo>
                  <a:lnTo>
                    <a:pt x="366" y="6"/>
                  </a:lnTo>
                  <a:lnTo>
                    <a:pt x="368" y="6"/>
                  </a:lnTo>
                  <a:lnTo>
                    <a:pt x="370" y="6"/>
                  </a:lnTo>
                  <a:lnTo>
                    <a:pt x="372" y="6"/>
                  </a:lnTo>
                  <a:lnTo>
                    <a:pt x="374" y="4"/>
                  </a:lnTo>
                  <a:lnTo>
                    <a:pt x="376" y="4"/>
                  </a:lnTo>
                  <a:lnTo>
                    <a:pt x="378" y="4"/>
                  </a:lnTo>
                  <a:lnTo>
                    <a:pt x="378" y="2"/>
                  </a:lnTo>
                  <a:lnTo>
                    <a:pt x="380" y="2"/>
                  </a:lnTo>
                  <a:lnTo>
                    <a:pt x="382" y="2"/>
                  </a:lnTo>
                  <a:lnTo>
                    <a:pt x="380" y="4"/>
                  </a:lnTo>
                  <a:lnTo>
                    <a:pt x="382" y="4"/>
                  </a:lnTo>
                  <a:lnTo>
                    <a:pt x="386" y="8"/>
                  </a:lnTo>
                  <a:lnTo>
                    <a:pt x="388" y="8"/>
                  </a:lnTo>
                  <a:lnTo>
                    <a:pt x="388" y="10"/>
                  </a:lnTo>
                  <a:lnTo>
                    <a:pt x="390" y="12"/>
                  </a:lnTo>
                  <a:lnTo>
                    <a:pt x="392" y="14"/>
                  </a:lnTo>
                  <a:lnTo>
                    <a:pt x="394" y="16"/>
                  </a:lnTo>
                  <a:lnTo>
                    <a:pt x="392" y="18"/>
                  </a:lnTo>
                  <a:lnTo>
                    <a:pt x="394" y="20"/>
                  </a:lnTo>
                  <a:lnTo>
                    <a:pt x="396" y="22"/>
                  </a:lnTo>
                  <a:lnTo>
                    <a:pt x="396" y="24"/>
                  </a:lnTo>
                  <a:lnTo>
                    <a:pt x="394" y="24"/>
                  </a:lnTo>
                  <a:lnTo>
                    <a:pt x="392" y="24"/>
                  </a:lnTo>
                  <a:lnTo>
                    <a:pt x="394" y="24"/>
                  </a:lnTo>
                  <a:lnTo>
                    <a:pt x="394" y="26"/>
                  </a:lnTo>
                  <a:lnTo>
                    <a:pt x="396" y="26"/>
                  </a:lnTo>
                  <a:lnTo>
                    <a:pt x="396" y="28"/>
                  </a:lnTo>
                  <a:lnTo>
                    <a:pt x="398" y="28"/>
                  </a:lnTo>
                  <a:lnTo>
                    <a:pt x="400" y="28"/>
                  </a:lnTo>
                  <a:lnTo>
                    <a:pt x="400" y="26"/>
                  </a:lnTo>
                  <a:lnTo>
                    <a:pt x="402" y="26"/>
                  </a:lnTo>
                  <a:lnTo>
                    <a:pt x="404" y="28"/>
                  </a:lnTo>
                  <a:lnTo>
                    <a:pt x="406" y="28"/>
                  </a:lnTo>
                  <a:lnTo>
                    <a:pt x="408" y="28"/>
                  </a:lnTo>
                  <a:lnTo>
                    <a:pt x="408" y="26"/>
                  </a:lnTo>
                  <a:lnTo>
                    <a:pt x="410" y="26"/>
                  </a:lnTo>
                  <a:lnTo>
                    <a:pt x="412" y="26"/>
                  </a:lnTo>
                  <a:lnTo>
                    <a:pt x="416" y="28"/>
                  </a:lnTo>
                  <a:lnTo>
                    <a:pt x="416" y="26"/>
                  </a:lnTo>
                  <a:lnTo>
                    <a:pt x="414" y="26"/>
                  </a:lnTo>
                  <a:lnTo>
                    <a:pt x="412" y="22"/>
                  </a:lnTo>
                  <a:lnTo>
                    <a:pt x="414" y="22"/>
                  </a:lnTo>
                  <a:lnTo>
                    <a:pt x="418" y="26"/>
                  </a:lnTo>
                  <a:lnTo>
                    <a:pt x="418" y="28"/>
                  </a:lnTo>
                  <a:lnTo>
                    <a:pt x="420" y="28"/>
                  </a:lnTo>
                  <a:lnTo>
                    <a:pt x="422" y="28"/>
                  </a:lnTo>
                  <a:lnTo>
                    <a:pt x="422" y="30"/>
                  </a:lnTo>
                  <a:lnTo>
                    <a:pt x="422" y="32"/>
                  </a:lnTo>
                  <a:lnTo>
                    <a:pt x="422" y="34"/>
                  </a:lnTo>
                  <a:lnTo>
                    <a:pt x="424" y="34"/>
                  </a:lnTo>
                  <a:lnTo>
                    <a:pt x="424" y="32"/>
                  </a:lnTo>
                  <a:lnTo>
                    <a:pt x="428" y="32"/>
                  </a:lnTo>
                  <a:lnTo>
                    <a:pt x="426" y="30"/>
                  </a:lnTo>
                  <a:lnTo>
                    <a:pt x="424" y="30"/>
                  </a:lnTo>
                  <a:lnTo>
                    <a:pt x="424" y="28"/>
                  </a:lnTo>
                  <a:lnTo>
                    <a:pt x="426" y="28"/>
                  </a:lnTo>
                  <a:lnTo>
                    <a:pt x="428" y="28"/>
                  </a:lnTo>
                  <a:lnTo>
                    <a:pt x="430" y="28"/>
                  </a:lnTo>
                  <a:lnTo>
                    <a:pt x="432" y="28"/>
                  </a:lnTo>
                  <a:lnTo>
                    <a:pt x="432" y="30"/>
                  </a:lnTo>
                  <a:lnTo>
                    <a:pt x="434" y="32"/>
                  </a:lnTo>
                  <a:lnTo>
                    <a:pt x="438" y="32"/>
                  </a:lnTo>
                  <a:lnTo>
                    <a:pt x="440" y="32"/>
                  </a:lnTo>
                  <a:lnTo>
                    <a:pt x="442" y="32"/>
                  </a:lnTo>
                  <a:lnTo>
                    <a:pt x="440" y="32"/>
                  </a:lnTo>
                  <a:lnTo>
                    <a:pt x="442" y="30"/>
                  </a:lnTo>
                  <a:lnTo>
                    <a:pt x="444" y="30"/>
                  </a:lnTo>
                  <a:lnTo>
                    <a:pt x="444" y="32"/>
                  </a:lnTo>
                  <a:lnTo>
                    <a:pt x="446" y="34"/>
                  </a:lnTo>
                  <a:lnTo>
                    <a:pt x="444" y="34"/>
                  </a:lnTo>
                  <a:lnTo>
                    <a:pt x="442" y="34"/>
                  </a:lnTo>
                  <a:lnTo>
                    <a:pt x="440" y="34"/>
                  </a:lnTo>
                  <a:lnTo>
                    <a:pt x="440" y="36"/>
                  </a:lnTo>
                  <a:lnTo>
                    <a:pt x="440" y="38"/>
                  </a:lnTo>
                  <a:lnTo>
                    <a:pt x="440" y="40"/>
                  </a:lnTo>
                  <a:lnTo>
                    <a:pt x="440" y="42"/>
                  </a:lnTo>
                  <a:lnTo>
                    <a:pt x="442" y="42"/>
                  </a:lnTo>
                  <a:lnTo>
                    <a:pt x="444" y="42"/>
                  </a:lnTo>
                  <a:lnTo>
                    <a:pt x="444" y="44"/>
                  </a:lnTo>
                  <a:lnTo>
                    <a:pt x="446" y="42"/>
                  </a:lnTo>
                  <a:lnTo>
                    <a:pt x="448" y="40"/>
                  </a:lnTo>
                  <a:lnTo>
                    <a:pt x="450" y="40"/>
                  </a:lnTo>
                  <a:lnTo>
                    <a:pt x="452" y="40"/>
                  </a:lnTo>
                  <a:lnTo>
                    <a:pt x="454" y="40"/>
                  </a:lnTo>
                  <a:lnTo>
                    <a:pt x="458" y="40"/>
                  </a:lnTo>
                  <a:lnTo>
                    <a:pt x="458" y="42"/>
                  </a:lnTo>
                  <a:lnTo>
                    <a:pt x="460" y="42"/>
                  </a:lnTo>
                  <a:lnTo>
                    <a:pt x="462" y="44"/>
                  </a:lnTo>
                  <a:lnTo>
                    <a:pt x="462" y="42"/>
                  </a:lnTo>
                  <a:lnTo>
                    <a:pt x="462" y="40"/>
                  </a:lnTo>
                  <a:lnTo>
                    <a:pt x="460" y="38"/>
                  </a:lnTo>
                  <a:lnTo>
                    <a:pt x="464" y="38"/>
                  </a:lnTo>
                  <a:lnTo>
                    <a:pt x="464" y="36"/>
                  </a:lnTo>
                  <a:lnTo>
                    <a:pt x="466" y="36"/>
                  </a:lnTo>
                  <a:lnTo>
                    <a:pt x="468" y="36"/>
                  </a:lnTo>
                  <a:lnTo>
                    <a:pt x="470" y="36"/>
                  </a:lnTo>
                  <a:lnTo>
                    <a:pt x="472" y="34"/>
                  </a:lnTo>
                  <a:lnTo>
                    <a:pt x="474" y="32"/>
                  </a:lnTo>
                  <a:lnTo>
                    <a:pt x="476" y="32"/>
                  </a:lnTo>
                  <a:lnTo>
                    <a:pt x="474" y="30"/>
                  </a:lnTo>
                  <a:lnTo>
                    <a:pt x="476" y="28"/>
                  </a:lnTo>
                  <a:lnTo>
                    <a:pt x="476" y="30"/>
                  </a:lnTo>
                  <a:lnTo>
                    <a:pt x="478" y="30"/>
                  </a:lnTo>
                  <a:lnTo>
                    <a:pt x="478" y="28"/>
                  </a:lnTo>
                  <a:lnTo>
                    <a:pt x="482" y="28"/>
                  </a:lnTo>
                  <a:lnTo>
                    <a:pt x="486" y="26"/>
                  </a:lnTo>
                  <a:lnTo>
                    <a:pt x="486" y="24"/>
                  </a:lnTo>
                  <a:lnTo>
                    <a:pt x="486" y="22"/>
                  </a:lnTo>
                  <a:lnTo>
                    <a:pt x="488" y="24"/>
                  </a:lnTo>
                  <a:lnTo>
                    <a:pt x="492" y="22"/>
                  </a:lnTo>
                  <a:lnTo>
                    <a:pt x="492" y="20"/>
                  </a:lnTo>
                  <a:lnTo>
                    <a:pt x="494" y="20"/>
                  </a:lnTo>
                  <a:lnTo>
                    <a:pt x="496" y="24"/>
                  </a:lnTo>
                  <a:lnTo>
                    <a:pt x="496" y="26"/>
                  </a:lnTo>
                  <a:lnTo>
                    <a:pt x="496" y="28"/>
                  </a:lnTo>
                  <a:lnTo>
                    <a:pt x="494" y="28"/>
                  </a:lnTo>
                  <a:lnTo>
                    <a:pt x="492" y="28"/>
                  </a:lnTo>
                  <a:lnTo>
                    <a:pt x="490" y="28"/>
                  </a:lnTo>
                  <a:lnTo>
                    <a:pt x="488" y="28"/>
                  </a:lnTo>
                  <a:lnTo>
                    <a:pt x="490" y="28"/>
                  </a:lnTo>
                  <a:lnTo>
                    <a:pt x="492" y="30"/>
                  </a:lnTo>
                  <a:lnTo>
                    <a:pt x="492" y="32"/>
                  </a:lnTo>
                  <a:lnTo>
                    <a:pt x="494" y="32"/>
                  </a:lnTo>
                  <a:lnTo>
                    <a:pt x="500" y="34"/>
                  </a:lnTo>
                  <a:lnTo>
                    <a:pt x="502" y="36"/>
                  </a:lnTo>
                  <a:lnTo>
                    <a:pt x="506" y="38"/>
                  </a:lnTo>
                  <a:lnTo>
                    <a:pt x="512" y="40"/>
                  </a:lnTo>
                  <a:lnTo>
                    <a:pt x="514" y="42"/>
                  </a:lnTo>
                  <a:lnTo>
                    <a:pt x="518" y="42"/>
                  </a:lnTo>
                  <a:lnTo>
                    <a:pt x="518" y="44"/>
                  </a:lnTo>
                  <a:lnTo>
                    <a:pt x="524" y="46"/>
                  </a:lnTo>
                  <a:lnTo>
                    <a:pt x="526" y="48"/>
                  </a:lnTo>
                  <a:lnTo>
                    <a:pt x="528" y="48"/>
                  </a:lnTo>
                  <a:lnTo>
                    <a:pt x="528" y="50"/>
                  </a:lnTo>
                  <a:lnTo>
                    <a:pt x="530" y="50"/>
                  </a:lnTo>
                  <a:lnTo>
                    <a:pt x="532" y="52"/>
                  </a:lnTo>
                  <a:lnTo>
                    <a:pt x="532" y="54"/>
                  </a:lnTo>
                  <a:lnTo>
                    <a:pt x="536" y="56"/>
                  </a:lnTo>
                  <a:lnTo>
                    <a:pt x="540" y="58"/>
                  </a:lnTo>
                  <a:lnTo>
                    <a:pt x="542" y="60"/>
                  </a:lnTo>
                  <a:lnTo>
                    <a:pt x="546" y="64"/>
                  </a:lnTo>
                  <a:lnTo>
                    <a:pt x="550" y="68"/>
                  </a:lnTo>
                  <a:lnTo>
                    <a:pt x="556" y="72"/>
                  </a:lnTo>
                  <a:lnTo>
                    <a:pt x="566" y="82"/>
                  </a:lnTo>
                  <a:lnTo>
                    <a:pt x="570" y="84"/>
                  </a:lnTo>
                  <a:lnTo>
                    <a:pt x="574" y="88"/>
                  </a:lnTo>
                  <a:lnTo>
                    <a:pt x="576" y="90"/>
                  </a:lnTo>
                  <a:lnTo>
                    <a:pt x="580" y="94"/>
                  </a:lnTo>
                  <a:lnTo>
                    <a:pt x="582" y="96"/>
                  </a:lnTo>
                  <a:lnTo>
                    <a:pt x="584" y="96"/>
                  </a:lnTo>
                  <a:lnTo>
                    <a:pt x="588" y="104"/>
                  </a:lnTo>
                  <a:lnTo>
                    <a:pt x="590" y="104"/>
                  </a:lnTo>
                  <a:lnTo>
                    <a:pt x="592" y="104"/>
                  </a:lnTo>
                  <a:lnTo>
                    <a:pt x="590" y="104"/>
                  </a:lnTo>
                  <a:lnTo>
                    <a:pt x="594" y="102"/>
                  </a:lnTo>
                  <a:lnTo>
                    <a:pt x="596" y="102"/>
                  </a:lnTo>
                  <a:lnTo>
                    <a:pt x="596" y="100"/>
                  </a:lnTo>
                  <a:lnTo>
                    <a:pt x="596" y="98"/>
                  </a:lnTo>
                  <a:lnTo>
                    <a:pt x="594" y="98"/>
                  </a:lnTo>
                  <a:lnTo>
                    <a:pt x="594" y="96"/>
                  </a:lnTo>
                  <a:lnTo>
                    <a:pt x="594" y="94"/>
                  </a:lnTo>
                  <a:lnTo>
                    <a:pt x="596" y="96"/>
                  </a:lnTo>
                  <a:lnTo>
                    <a:pt x="596" y="94"/>
                  </a:lnTo>
                  <a:lnTo>
                    <a:pt x="596" y="92"/>
                  </a:lnTo>
                  <a:lnTo>
                    <a:pt x="598" y="92"/>
                  </a:lnTo>
                  <a:lnTo>
                    <a:pt x="598" y="94"/>
                  </a:lnTo>
                  <a:lnTo>
                    <a:pt x="600" y="94"/>
                  </a:lnTo>
                  <a:lnTo>
                    <a:pt x="602" y="94"/>
                  </a:lnTo>
                  <a:lnTo>
                    <a:pt x="604" y="96"/>
                  </a:lnTo>
                  <a:lnTo>
                    <a:pt x="606" y="96"/>
                  </a:lnTo>
                  <a:lnTo>
                    <a:pt x="608" y="96"/>
                  </a:lnTo>
                  <a:lnTo>
                    <a:pt x="608" y="98"/>
                  </a:lnTo>
                  <a:lnTo>
                    <a:pt x="608" y="100"/>
                  </a:lnTo>
                  <a:lnTo>
                    <a:pt x="608" y="102"/>
                  </a:lnTo>
                  <a:lnTo>
                    <a:pt x="610" y="102"/>
                  </a:lnTo>
                  <a:lnTo>
                    <a:pt x="612" y="102"/>
                  </a:lnTo>
                  <a:lnTo>
                    <a:pt x="612" y="100"/>
                  </a:lnTo>
                  <a:lnTo>
                    <a:pt x="614" y="100"/>
                  </a:lnTo>
                  <a:lnTo>
                    <a:pt x="616" y="102"/>
                  </a:lnTo>
                  <a:lnTo>
                    <a:pt x="616" y="104"/>
                  </a:lnTo>
                  <a:lnTo>
                    <a:pt x="618" y="104"/>
                  </a:lnTo>
                  <a:lnTo>
                    <a:pt x="620" y="104"/>
                  </a:lnTo>
                  <a:lnTo>
                    <a:pt x="622" y="104"/>
                  </a:lnTo>
                  <a:lnTo>
                    <a:pt x="624" y="104"/>
                  </a:lnTo>
                  <a:lnTo>
                    <a:pt x="626" y="104"/>
                  </a:lnTo>
                  <a:lnTo>
                    <a:pt x="628" y="104"/>
                  </a:lnTo>
                  <a:lnTo>
                    <a:pt x="630" y="104"/>
                  </a:lnTo>
                  <a:lnTo>
                    <a:pt x="632" y="104"/>
                  </a:lnTo>
                  <a:lnTo>
                    <a:pt x="634" y="104"/>
                  </a:lnTo>
                  <a:lnTo>
                    <a:pt x="636" y="104"/>
                  </a:lnTo>
                  <a:lnTo>
                    <a:pt x="638" y="104"/>
                  </a:lnTo>
                  <a:lnTo>
                    <a:pt x="638" y="102"/>
                  </a:lnTo>
                  <a:lnTo>
                    <a:pt x="640" y="102"/>
                  </a:lnTo>
                  <a:lnTo>
                    <a:pt x="642" y="102"/>
                  </a:lnTo>
                  <a:lnTo>
                    <a:pt x="644" y="102"/>
                  </a:lnTo>
                  <a:lnTo>
                    <a:pt x="644" y="100"/>
                  </a:lnTo>
                  <a:lnTo>
                    <a:pt x="646" y="100"/>
                  </a:lnTo>
                  <a:lnTo>
                    <a:pt x="650" y="100"/>
                  </a:lnTo>
                  <a:lnTo>
                    <a:pt x="658" y="102"/>
                  </a:lnTo>
                  <a:lnTo>
                    <a:pt x="662" y="104"/>
                  </a:lnTo>
                  <a:lnTo>
                    <a:pt x="664" y="104"/>
                  </a:lnTo>
                  <a:lnTo>
                    <a:pt x="664" y="106"/>
                  </a:lnTo>
                  <a:lnTo>
                    <a:pt x="666" y="106"/>
                  </a:lnTo>
                  <a:lnTo>
                    <a:pt x="668" y="108"/>
                  </a:lnTo>
                  <a:lnTo>
                    <a:pt x="670" y="110"/>
                  </a:lnTo>
                  <a:lnTo>
                    <a:pt x="670" y="112"/>
                  </a:lnTo>
                  <a:lnTo>
                    <a:pt x="674" y="116"/>
                  </a:lnTo>
                  <a:lnTo>
                    <a:pt x="676" y="116"/>
                  </a:lnTo>
                  <a:lnTo>
                    <a:pt x="680" y="116"/>
                  </a:lnTo>
                  <a:lnTo>
                    <a:pt x="680" y="118"/>
                  </a:lnTo>
                  <a:lnTo>
                    <a:pt x="684" y="118"/>
                  </a:lnTo>
                  <a:lnTo>
                    <a:pt x="688" y="120"/>
                  </a:lnTo>
                  <a:lnTo>
                    <a:pt x="690" y="122"/>
                  </a:lnTo>
                  <a:lnTo>
                    <a:pt x="688" y="122"/>
                  </a:lnTo>
                  <a:lnTo>
                    <a:pt x="688" y="124"/>
                  </a:lnTo>
                  <a:lnTo>
                    <a:pt x="690" y="124"/>
                  </a:lnTo>
                  <a:lnTo>
                    <a:pt x="692" y="124"/>
                  </a:lnTo>
                  <a:lnTo>
                    <a:pt x="696" y="128"/>
                  </a:lnTo>
                  <a:lnTo>
                    <a:pt x="696" y="130"/>
                  </a:lnTo>
                  <a:lnTo>
                    <a:pt x="698" y="132"/>
                  </a:lnTo>
                  <a:lnTo>
                    <a:pt x="700" y="132"/>
                  </a:lnTo>
                  <a:lnTo>
                    <a:pt x="700" y="130"/>
                  </a:lnTo>
                  <a:lnTo>
                    <a:pt x="702" y="132"/>
                  </a:lnTo>
                  <a:lnTo>
                    <a:pt x="704" y="132"/>
                  </a:lnTo>
                  <a:lnTo>
                    <a:pt x="706" y="132"/>
                  </a:lnTo>
                  <a:lnTo>
                    <a:pt x="708" y="132"/>
                  </a:lnTo>
                  <a:lnTo>
                    <a:pt x="712" y="132"/>
                  </a:lnTo>
                  <a:lnTo>
                    <a:pt x="716" y="134"/>
                  </a:lnTo>
                  <a:lnTo>
                    <a:pt x="718" y="134"/>
                  </a:lnTo>
                  <a:lnTo>
                    <a:pt x="718" y="132"/>
                  </a:lnTo>
                  <a:lnTo>
                    <a:pt x="718" y="130"/>
                  </a:lnTo>
                  <a:lnTo>
                    <a:pt x="720" y="130"/>
                  </a:lnTo>
                  <a:lnTo>
                    <a:pt x="720" y="128"/>
                  </a:lnTo>
                  <a:lnTo>
                    <a:pt x="722" y="126"/>
                  </a:lnTo>
                  <a:lnTo>
                    <a:pt x="724" y="126"/>
                  </a:lnTo>
                  <a:lnTo>
                    <a:pt x="724" y="128"/>
                  </a:lnTo>
                  <a:lnTo>
                    <a:pt x="726" y="128"/>
                  </a:lnTo>
                  <a:lnTo>
                    <a:pt x="726" y="130"/>
                  </a:lnTo>
                  <a:lnTo>
                    <a:pt x="724" y="130"/>
                  </a:lnTo>
                  <a:lnTo>
                    <a:pt x="724" y="132"/>
                  </a:lnTo>
                  <a:lnTo>
                    <a:pt x="726" y="132"/>
                  </a:lnTo>
                  <a:lnTo>
                    <a:pt x="728" y="134"/>
                  </a:lnTo>
                  <a:lnTo>
                    <a:pt x="730" y="138"/>
                  </a:lnTo>
                  <a:lnTo>
                    <a:pt x="734" y="140"/>
                  </a:lnTo>
                  <a:lnTo>
                    <a:pt x="736" y="140"/>
                  </a:lnTo>
                  <a:lnTo>
                    <a:pt x="738" y="140"/>
                  </a:lnTo>
                  <a:lnTo>
                    <a:pt x="740" y="140"/>
                  </a:lnTo>
                  <a:lnTo>
                    <a:pt x="740" y="142"/>
                  </a:lnTo>
                  <a:lnTo>
                    <a:pt x="740" y="144"/>
                  </a:lnTo>
                  <a:lnTo>
                    <a:pt x="742" y="144"/>
                  </a:lnTo>
                  <a:lnTo>
                    <a:pt x="740" y="144"/>
                  </a:lnTo>
                  <a:lnTo>
                    <a:pt x="738" y="142"/>
                  </a:lnTo>
                  <a:lnTo>
                    <a:pt x="736" y="142"/>
                  </a:lnTo>
                  <a:lnTo>
                    <a:pt x="732" y="144"/>
                  </a:lnTo>
                  <a:lnTo>
                    <a:pt x="730" y="146"/>
                  </a:lnTo>
                  <a:lnTo>
                    <a:pt x="732" y="148"/>
                  </a:lnTo>
                  <a:lnTo>
                    <a:pt x="734" y="150"/>
                  </a:lnTo>
                  <a:lnTo>
                    <a:pt x="734" y="152"/>
                  </a:lnTo>
                  <a:lnTo>
                    <a:pt x="732" y="154"/>
                  </a:lnTo>
                  <a:lnTo>
                    <a:pt x="732" y="156"/>
                  </a:lnTo>
                  <a:lnTo>
                    <a:pt x="730" y="156"/>
                  </a:lnTo>
                  <a:lnTo>
                    <a:pt x="728" y="156"/>
                  </a:lnTo>
                  <a:lnTo>
                    <a:pt x="728" y="158"/>
                  </a:lnTo>
                  <a:lnTo>
                    <a:pt x="726" y="158"/>
                  </a:lnTo>
                  <a:lnTo>
                    <a:pt x="724" y="158"/>
                  </a:lnTo>
                  <a:lnTo>
                    <a:pt x="722" y="158"/>
                  </a:lnTo>
                  <a:lnTo>
                    <a:pt x="720" y="158"/>
                  </a:lnTo>
                  <a:lnTo>
                    <a:pt x="720" y="160"/>
                  </a:lnTo>
                  <a:lnTo>
                    <a:pt x="720" y="164"/>
                  </a:lnTo>
                  <a:lnTo>
                    <a:pt x="720" y="166"/>
                  </a:lnTo>
                  <a:lnTo>
                    <a:pt x="722" y="168"/>
                  </a:lnTo>
                  <a:lnTo>
                    <a:pt x="720" y="168"/>
                  </a:lnTo>
                  <a:lnTo>
                    <a:pt x="722" y="170"/>
                  </a:lnTo>
                  <a:lnTo>
                    <a:pt x="722" y="172"/>
                  </a:lnTo>
                  <a:lnTo>
                    <a:pt x="724" y="174"/>
                  </a:lnTo>
                  <a:lnTo>
                    <a:pt x="726" y="176"/>
                  </a:lnTo>
                  <a:lnTo>
                    <a:pt x="726" y="178"/>
                  </a:lnTo>
                  <a:lnTo>
                    <a:pt x="726" y="180"/>
                  </a:lnTo>
                  <a:lnTo>
                    <a:pt x="728" y="180"/>
                  </a:lnTo>
                  <a:lnTo>
                    <a:pt x="728" y="182"/>
                  </a:lnTo>
                  <a:lnTo>
                    <a:pt x="730" y="186"/>
                  </a:lnTo>
                  <a:lnTo>
                    <a:pt x="728" y="188"/>
                  </a:lnTo>
                  <a:lnTo>
                    <a:pt x="728" y="190"/>
                  </a:lnTo>
                  <a:lnTo>
                    <a:pt x="726" y="190"/>
                  </a:lnTo>
                  <a:lnTo>
                    <a:pt x="724" y="190"/>
                  </a:lnTo>
                  <a:lnTo>
                    <a:pt x="724" y="192"/>
                  </a:lnTo>
                  <a:lnTo>
                    <a:pt x="724" y="194"/>
                  </a:lnTo>
                  <a:lnTo>
                    <a:pt x="722" y="194"/>
                  </a:lnTo>
                  <a:lnTo>
                    <a:pt x="722" y="196"/>
                  </a:lnTo>
                  <a:lnTo>
                    <a:pt x="718" y="196"/>
                  </a:lnTo>
                  <a:lnTo>
                    <a:pt x="718" y="194"/>
                  </a:lnTo>
                  <a:lnTo>
                    <a:pt x="716" y="194"/>
                  </a:lnTo>
                  <a:lnTo>
                    <a:pt x="716" y="192"/>
                  </a:lnTo>
                  <a:lnTo>
                    <a:pt x="714" y="192"/>
                  </a:lnTo>
                  <a:lnTo>
                    <a:pt x="712" y="192"/>
                  </a:lnTo>
                  <a:lnTo>
                    <a:pt x="708" y="192"/>
                  </a:lnTo>
                  <a:lnTo>
                    <a:pt x="706" y="192"/>
                  </a:lnTo>
                  <a:lnTo>
                    <a:pt x="704" y="192"/>
                  </a:lnTo>
                  <a:lnTo>
                    <a:pt x="700" y="192"/>
                  </a:lnTo>
                  <a:lnTo>
                    <a:pt x="698" y="192"/>
                  </a:lnTo>
                  <a:lnTo>
                    <a:pt x="696" y="192"/>
                  </a:lnTo>
                  <a:lnTo>
                    <a:pt x="696" y="190"/>
                  </a:lnTo>
                  <a:lnTo>
                    <a:pt x="694" y="190"/>
                  </a:lnTo>
                  <a:lnTo>
                    <a:pt x="692" y="190"/>
                  </a:lnTo>
                  <a:lnTo>
                    <a:pt x="690" y="190"/>
                  </a:lnTo>
                  <a:lnTo>
                    <a:pt x="690" y="188"/>
                  </a:lnTo>
                  <a:lnTo>
                    <a:pt x="688" y="188"/>
                  </a:lnTo>
                  <a:lnTo>
                    <a:pt x="686" y="188"/>
                  </a:lnTo>
                  <a:lnTo>
                    <a:pt x="684" y="188"/>
                  </a:lnTo>
                  <a:lnTo>
                    <a:pt x="684" y="186"/>
                  </a:lnTo>
                  <a:lnTo>
                    <a:pt x="682" y="186"/>
                  </a:lnTo>
                  <a:lnTo>
                    <a:pt x="680" y="186"/>
                  </a:lnTo>
                  <a:lnTo>
                    <a:pt x="680" y="188"/>
                  </a:lnTo>
                  <a:lnTo>
                    <a:pt x="682" y="188"/>
                  </a:lnTo>
                  <a:lnTo>
                    <a:pt x="682" y="190"/>
                  </a:lnTo>
                  <a:lnTo>
                    <a:pt x="682" y="192"/>
                  </a:lnTo>
                  <a:lnTo>
                    <a:pt x="682" y="194"/>
                  </a:lnTo>
                  <a:lnTo>
                    <a:pt x="682" y="196"/>
                  </a:lnTo>
                  <a:lnTo>
                    <a:pt x="682" y="198"/>
                  </a:lnTo>
                  <a:lnTo>
                    <a:pt x="682" y="200"/>
                  </a:lnTo>
                  <a:lnTo>
                    <a:pt x="682" y="202"/>
                  </a:lnTo>
                  <a:lnTo>
                    <a:pt x="682" y="206"/>
                  </a:lnTo>
                  <a:lnTo>
                    <a:pt x="682" y="208"/>
                  </a:lnTo>
                  <a:lnTo>
                    <a:pt x="682" y="210"/>
                  </a:lnTo>
                  <a:lnTo>
                    <a:pt x="682" y="212"/>
                  </a:lnTo>
                  <a:lnTo>
                    <a:pt x="684" y="214"/>
                  </a:lnTo>
                  <a:lnTo>
                    <a:pt x="684" y="216"/>
                  </a:lnTo>
                  <a:lnTo>
                    <a:pt x="684" y="218"/>
                  </a:lnTo>
                  <a:lnTo>
                    <a:pt x="684" y="220"/>
                  </a:lnTo>
                  <a:lnTo>
                    <a:pt x="684" y="224"/>
                  </a:lnTo>
                  <a:lnTo>
                    <a:pt x="684" y="226"/>
                  </a:lnTo>
                  <a:lnTo>
                    <a:pt x="686" y="226"/>
                  </a:lnTo>
                  <a:lnTo>
                    <a:pt x="688" y="226"/>
                  </a:lnTo>
                  <a:lnTo>
                    <a:pt x="690" y="226"/>
                  </a:lnTo>
                  <a:lnTo>
                    <a:pt x="690" y="228"/>
                  </a:lnTo>
                  <a:lnTo>
                    <a:pt x="692" y="228"/>
                  </a:lnTo>
                  <a:lnTo>
                    <a:pt x="692" y="230"/>
                  </a:lnTo>
                  <a:lnTo>
                    <a:pt x="692" y="232"/>
                  </a:lnTo>
                  <a:lnTo>
                    <a:pt x="692" y="234"/>
                  </a:lnTo>
                  <a:lnTo>
                    <a:pt x="692" y="236"/>
                  </a:lnTo>
                  <a:lnTo>
                    <a:pt x="690" y="234"/>
                  </a:lnTo>
                  <a:lnTo>
                    <a:pt x="688" y="232"/>
                  </a:lnTo>
                  <a:lnTo>
                    <a:pt x="686" y="232"/>
                  </a:lnTo>
                  <a:lnTo>
                    <a:pt x="684" y="232"/>
                  </a:lnTo>
                  <a:lnTo>
                    <a:pt x="682" y="234"/>
                  </a:lnTo>
                  <a:lnTo>
                    <a:pt x="680" y="234"/>
                  </a:lnTo>
                  <a:lnTo>
                    <a:pt x="678" y="234"/>
                  </a:lnTo>
                  <a:lnTo>
                    <a:pt x="678" y="232"/>
                  </a:lnTo>
                  <a:lnTo>
                    <a:pt x="678" y="230"/>
                  </a:lnTo>
                  <a:lnTo>
                    <a:pt x="676" y="230"/>
                  </a:lnTo>
                  <a:lnTo>
                    <a:pt x="674" y="230"/>
                  </a:lnTo>
                  <a:lnTo>
                    <a:pt x="672" y="230"/>
                  </a:lnTo>
                  <a:lnTo>
                    <a:pt x="672" y="232"/>
                  </a:lnTo>
                  <a:lnTo>
                    <a:pt x="670" y="232"/>
                  </a:lnTo>
                  <a:lnTo>
                    <a:pt x="668" y="232"/>
                  </a:lnTo>
                  <a:lnTo>
                    <a:pt x="666" y="234"/>
                  </a:lnTo>
                  <a:lnTo>
                    <a:pt x="664" y="234"/>
                  </a:lnTo>
                  <a:lnTo>
                    <a:pt x="662" y="234"/>
                  </a:lnTo>
                  <a:lnTo>
                    <a:pt x="658" y="234"/>
                  </a:lnTo>
                  <a:lnTo>
                    <a:pt x="654" y="236"/>
                  </a:lnTo>
                  <a:lnTo>
                    <a:pt x="652" y="236"/>
                  </a:lnTo>
                  <a:lnTo>
                    <a:pt x="650" y="238"/>
                  </a:lnTo>
                  <a:lnTo>
                    <a:pt x="648" y="238"/>
                  </a:lnTo>
                  <a:lnTo>
                    <a:pt x="646" y="238"/>
                  </a:lnTo>
                  <a:lnTo>
                    <a:pt x="644" y="240"/>
                  </a:lnTo>
                  <a:lnTo>
                    <a:pt x="644" y="242"/>
                  </a:lnTo>
                  <a:lnTo>
                    <a:pt x="648" y="242"/>
                  </a:lnTo>
                  <a:lnTo>
                    <a:pt x="648" y="243"/>
                  </a:lnTo>
                  <a:lnTo>
                    <a:pt x="650" y="242"/>
                  </a:lnTo>
                  <a:lnTo>
                    <a:pt x="652" y="242"/>
                  </a:lnTo>
                  <a:lnTo>
                    <a:pt x="656" y="243"/>
                  </a:lnTo>
                  <a:lnTo>
                    <a:pt x="658" y="243"/>
                  </a:lnTo>
                  <a:lnTo>
                    <a:pt x="658" y="245"/>
                  </a:lnTo>
                  <a:lnTo>
                    <a:pt x="656" y="245"/>
                  </a:lnTo>
                  <a:lnTo>
                    <a:pt x="658" y="249"/>
                  </a:lnTo>
                  <a:lnTo>
                    <a:pt x="658" y="251"/>
                  </a:lnTo>
                  <a:lnTo>
                    <a:pt x="660" y="253"/>
                  </a:lnTo>
                  <a:lnTo>
                    <a:pt x="660" y="255"/>
                  </a:lnTo>
                  <a:lnTo>
                    <a:pt x="660" y="257"/>
                  </a:lnTo>
                  <a:lnTo>
                    <a:pt x="662" y="257"/>
                  </a:lnTo>
                  <a:lnTo>
                    <a:pt x="664" y="259"/>
                  </a:lnTo>
                  <a:lnTo>
                    <a:pt x="666" y="261"/>
                  </a:lnTo>
                  <a:lnTo>
                    <a:pt x="666" y="263"/>
                  </a:lnTo>
                  <a:lnTo>
                    <a:pt x="668" y="263"/>
                  </a:lnTo>
                  <a:lnTo>
                    <a:pt x="668" y="265"/>
                  </a:lnTo>
                  <a:lnTo>
                    <a:pt x="670" y="267"/>
                  </a:lnTo>
                  <a:lnTo>
                    <a:pt x="672" y="271"/>
                  </a:lnTo>
                  <a:lnTo>
                    <a:pt x="674" y="273"/>
                  </a:lnTo>
                  <a:lnTo>
                    <a:pt x="676" y="277"/>
                  </a:lnTo>
                  <a:lnTo>
                    <a:pt x="678" y="279"/>
                  </a:lnTo>
                  <a:lnTo>
                    <a:pt x="678" y="281"/>
                  </a:lnTo>
                  <a:lnTo>
                    <a:pt x="676" y="281"/>
                  </a:lnTo>
                  <a:lnTo>
                    <a:pt x="674" y="281"/>
                  </a:lnTo>
                  <a:lnTo>
                    <a:pt x="672" y="283"/>
                  </a:lnTo>
                  <a:lnTo>
                    <a:pt x="672" y="285"/>
                  </a:lnTo>
                  <a:lnTo>
                    <a:pt x="674" y="285"/>
                  </a:lnTo>
                  <a:lnTo>
                    <a:pt x="676" y="285"/>
                  </a:lnTo>
                  <a:lnTo>
                    <a:pt x="676" y="287"/>
                  </a:lnTo>
                  <a:lnTo>
                    <a:pt x="672" y="287"/>
                  </a:lnTo>
                  <a:lnTo>
                    <a:pt x="670" y="289"/>
                  </a:lnTo>
                  <a:lnTo>
                    <a:pt x="670" y="291"/>
                  </a:lnTo>
                  <a:lnTo>
                    <a:pt x="670" y="293"/>
                  </a:lnTo>
                  <a:lnTo>
                    <a:pt x="674" y="297"/>
                  </a:lnTo>
                  <a:lnTo>
                    <a:pt x="676" y="299"/>
                  </a:lnTo>
                  <a:lnTo>
                    <a:pt x="676" y="301"/>
                  </a:lnTo>
                  <a:lnTo>
                    <a:pt x="674" y="301"/>
                  </a:lnTo>
                  <a:lnTo>
                    <a:pt x="674" y="299"/>
                  </a:lnTo>
                  <a:lnTo>
                    <a:pt x="672" y="299"/>
                  </a:lnTo>
                  <a:lnTo>
                    <a:pt x="668" y="297"/>
                  </a:lnTo>
                  <a:lnTo>
                    <a:pt x="664" y="297"/>
                  </a:lnTo>
                  <a:lnTo>
                    <a:pt x="662" y="297"/>
                  </a:lnTo>
                  <a:lnTo>
                    <a:pt x="660" y="297"/>
                  </a:lnTo>
                  <a:lnTo>
                    <a:pt x="658" y="297"/>
                  </a:lnTo>
                  <a:lnTo>
                    <a:pt x="658" y="295"/>
                  </a:lnTo>
                  <a:lnTo>
                    <a:pt x="656" y="295"/>
                  </a:lnTo>
                  <a:lnTo>
                    <a:pt x="656" y="293"/>
                  </a:lnTo>
                  <a:lnTo>
                    <a:pt x="654" y="293"/>
                  </a:lnTo>
                  <a:lnTo>
                    <a:pt x="652" y="293"/>
                  </a:lnTo>
                  <a:lnTo>
                    <a:pt x="652" y="291"/>
                  </a:lnTo>
                  <a:lnTo>
                    <a:pt x="650" y="291"/>
                  </a:lnTo>
                  <a:lnTo>
                    <a:pt x="650" y="289"/>
                  </a:lnTo>
                  <a:lnTo>
                    <a:pt x="648" y="289"/>
                  </a:lnTo>
                  <a:lnTo>
                    <a:pt x="646" y="289"/>
                  </a:lnTo>
                  <a:lnTo>
                    <a:pt x="640" y="287"/>
                  </a:lnTo>
                  <a:lnTo>
                    <a:pt x="636" y="287"/>
                  </a:lnTo>
                  <a:lnTo>
                    <a:pt x="634" y="287"/>
                  </a:lnTo>
                  <a:lnTo>
                    <a:pt x="632" y="287"/>
                  </a:lnTo>
                  <a:lnTo>
                    <a:pt x="630" y="287"/>
                  </a:lnTo>
                  <a:lnTo>
                    <a:pt x="628" y="287"/>
                  </a:lnTo>
                  <a:lnTo>
                    <a:pt x="626" y="287"/>
                  </a:lnTo>
                  <a:lnTo>
                    <a:pt x="622" y="285"/>
                  </a:lnTo>
                  <a:lnTo>
                    <a:pt x="620" y="285"/>
                  </a:lnTo>
                  <a:lnTo>
                    <a:pt x="618" y="285"/>
                  </a:lnTo>
                  <a:lnTo>
                    <a:pt x="616" y="285"/>
                  </a:lnTo>
                  <a:lnTo>
                    <a:pt x="612" y="285"/>
                  </a:lnTo>
                  <a:lnTo>
                    <a:pt x="610" y="285"/>
                  </a:lnTo>
                  <a:lnTo>
                    <a:pt x="606" y="283"/>
                  </a:lnTo>
                  <a:lnTo>
                    <a:pt x="604" y="285"/>
                  </a:lnTo>
                  <a:lnTo>
                    <a:pt x="602" y="285"/>
                  </a:lnTo>
                  <a:lnTo>
                    <a:pt x="600" y="287"/>
                  </a:lnTo>
                  <a:lnTo>
                    <a:pt x="596" y="287"/>
                  </a:lnTo>
                  <a:lnTo>
                    <a:pt x="596" y="285"/>
                  </a:lnTo>
                  <a:lnTo>
                    <a:pt x="594" y="285"/>
                  </a:lnTo>
                  <a:lnTo>
                    <a:pt x="592" y="285"/>
                  </a:lnTo>
                  <a:lnTo>
                    <a:pt x="590" y="285"/>
                  </a:lnTo>
                  <a:lnTo>
                    <a:pt x="586" y="285"/>
                  </a:lnTo>
                  <a:lnTo>
                    <a:pt x="584" y="285"/>
                  </a:lnTo>
                  <a:lnTo>
                    <a:pt x="584" y="287"/>
                  </a:lnTo>
                  <a:lnTo>
                    <a:pt x="584" y="289"/>
                  </a:lnTo>
                  <a:lnTo>
                    <a:pt x="582" y="287"/>
                  </a:lnTo>
                  <a:lnTo>
                    <a:pt x="576" y="287"/>
                  </a:lnTo>
                  <a:lnTo>
                    <a:pt x="574" y="287"/>
                  </a:lnTo>
                  <a:lnTo>
                    <a:pt x="572" y="285"/>
                  </a:lnTo>
                  <a:lnTo>
                    <a:pt x="568" y="285"/>
                  </a:lnTo>
                  <a:lnTo>
                    <a:pt x="566" y="285"/>
                  </a:lnTo>
                  <a:lnTo>
                    <a:pt x="566" y="283"/>
                  </a:lnTo>
                  <a:lnTo>
                    <a:pt x="564" y="283"/>
                  </a:lnTo>
                  <a:lnTo>
                    <a:pt x="562" y="283"/>
                  </a:lnTo>
                  <a:lnTo>
                    <a:pt x="562" y="281"/>
                  </a:lnTo>
                  <a:lnTo>
                    <a:pt x="560" y="281"/>
                  </a:lnTo>
                  <a:lnTo>
                    <a:pt x="556" y="279"/>
                  </a:lnTo>
                  <a:lnTo>
                    <a:pt x="554" y="279"/>
                  </a:lnTo>
                  <a:lnTo>
                    <a:pt x="552" y="279"/>
                  </a:lnTo>
                  <a:lnTo>
                    <a:pt x="550" y="279"/>
                  </a:lnTo>
                  <a:lnTo>
                    <a:pt x="548" y="281"/>
                  </a:lnTo>
                  <a:lnTo>
                    <a:pt x="546" y="281"/>
                  </a:lnTo>
                  <a:lnTo>
                    <a:pt x="544" y="281"/>
                  </a:lnTo>
                  <a:lnTo>
                    <a:pt x="542" y="281"/>
                  </a:lnTo>
                  <a:lnTo>
                    <a:pt x="542" y="283"/>
                  </a:lnTo>
                  <a:lnTo>
                    <a:pt x="542" y="285"/>
                  </a:lnTo>
                  <a:lnTo>
                    <a:pt x="542" y="287"/>
                  </a:lnTo>
                  <a:lnTo>
                    <a:pt x="542" y="289"/>
                  </a:lnTo>
                  <a:lnTo>
                    <a:pt x="542" y="291"/>
                  </a:lnTo>
                  <a:lnTo>
                    <a:pt x="542" y="293"/>
                  </a:lnTo>
                  <a:lnTo>
                    <a:pt x="542" y="295"/>
                  </a:lnTo>
                  <a:lnTo>
                    <a:pt x="544" y="295"/>
                  </a:lnTo>
                  <a:lnTo>
                    <a:pt x="544" y="297"/>
                  </a:lnTo>
                  <a:lnTo>
                    <a:pt x="546" y="297"/>
                  </a:lnTo>
                  <a:lnTo>
                    <a:pt x="544" y="297"/>
                  </a:lnTo>
                  <a:lnTo>
                    <a:pt x="542" y="297"/>
                  </a:lnTo>
                  <a:lnTo>
                    <a:pt x="540" y="297"/>
                  </a:lnTo>
                  <a:lnTo>
                    <a:pt x="540" y="295"/>
                  </a:lnTo>
                  <a:lnTo>
                    <a:pt x="536" y="295"/>
                  </a:lnTo>
                  <a:lnTo>
                    <a:pt x="534" y="295"/>
                  </a:lnTo>
                  <a:lnTo>
                    <a:pt x="532" y="295"/>
                  </a:lnTo>
                  <a:lnTo>
                    <a:pt x="532" y="293"/>
                  </a:lnTo>
                  <a:lnTo>
                    <a:pt x="530" y="293"/>
                  </a:lnTo>
                  <a:lnTo>
                    <a:pt x="530" y="291"/>
                  </a:lnTo>
                  <a:lnTo>
                    <a:pt x="526" y="291"/>
                  </a:lnTo>
                  <a:lnTo>
                    <a:pt x="524" y="291"/>
                  </a:lnTo>
                  <a:lnTo>
                    <a:pt x="522" y="289"/>
                  </a:lnTo>
                  <a:lnTo>
                    <a:pt x="520" y="289"/>
                  </a:lnTo>
                  <a:lnTo>
                    <a:pt x="518" y="289"/>
                  </a:lnTo>
                  <a:lnTo>
                    <a:pt x="514" y="289"/>
                  </a:lnTo>
                  <a:lnTo>
                    <a:pt x="512" y="289"/>
                  </a:lnTo>
                  <a:lnTo>
                    <a:pt x="512" y="287"/>
                  </a:lnTo>
                  <a:lnTo>
                    <a:pt x="510" y="287"/>
                  </a:lnTo>
                  <a:lnTo>
                    <a:pt x="508" y="287"/>
                  </a:lnTo>
                  <a:lnTo>
                    <a:pt x="508" y="289"/>
                  </a:lnTo>
                  <a:lnTo>
                    <a:pt x="506" y="289"/>
                  </a:lnTo>
                  <a:lnTo>
                    <a:pt x="504" y="289"/>
                  </a:lnTo>
                  <a:lnTo>
                    <a:pt x="502" y="289"/>
                  </a:lnTo>
                  <a:lnTo>
                    <a:pt x="500" y="289"/>
                  </a:lnTo>
                  <a:lnTo>
                    <a:pt x="498" y="291"/>
                  </a:lnTo>
                  <a:lnTo>
                    <a:pt x="498" y="293"/>
                  </a:lnTo>
                  <a:lnTo>
                    <a:pt x="496" y="293"/>
                  </a:lnTo>
                  <a:lnTo>
                    <a:pt x="496" y="295"/>
                  </a:lnTo>
                  <a:lnTo>
                    <a:pt x="496" y="297"/>
                  </a:lnTo>
                  <a:lnTo>
                    <a:pt x="496" y="299"/>
                  </a:lnTo>
                  <a:lnTo>
                    <a:pt x="498" y="299"/>
                  </a:lnTo>
                  <a:lnTo>
                    <a:pt x="496" y="301"/>
                  </a:lnTo>
                  <a:lnTo>
                    <a:pt x="494" y="301"/>
                  </a:lnTo>
                  <a:lnTo>
                    <a:pt x="492" y="303"/>
                  </a:lnTo>
                  <a:lnTo>
                    <a:pt x="492" y="305"/>
                  </a:lnTo>
                  <a:lnTo>
                    <a:pt x="490" y="305"/>
                  </a:lnTo>
                  <a:lnTo>
                    <a:pt x="490" y="303"/>
                  </a:lnTo>
                  <a:lnTo>
                    <a:pt x="488" y="303"/>
                  </a:lnTo>
                  <a:lnTo>
                    <a:pt x="488" y="305"/>
                  </a:lnTo>
                  <a:lnTo>
                    <a:pt x="488" y="307"/>
                  </a:lnTo>
                  <a:lnTo>
                    <a:pt x="486" y="309"/>
                  </a:lnTo>
                  <a:lnTo>
                    <a:pt x="486" y="311"/>
                  </a:lnTo>
                  <a:lnTo>
                    <a:pt x="484" y="313"/>
                  </a:lnTo>
                  <a:lnTo>
                    <a:pt x="482" y="313"/>
                  </a:lnTo>
                  <a:lnTo>
                    <a:pt x="480" y="313"/>
                  </a:lnTo>
                  <a:lnTo>
                    <a:pt x="478" y="313"/>
                  </a:lnTo>
                  <a:lnTo>
                    <a:pt x="478" y="315"/>
                  </a:lnTo>
                  <a:lnTo>
                    <a:pt x="476" y="317"/>
                  </a:lnTo>
                  <a:lnTo>
                    <a:pt x="474" y="319"/>
                  </a:lnTo>
                  <a:lnTo>
                    <a:pt x="472" y="319"/>
                  </a:lnTo>
                  <a:lnTo>
                    <a:pt x="468" y="321"/>
                  </a:lnTo>
                  <a:lnTo>
                    <a:pt x="470" y="323"/>
                  </a:lnTo>
                  <a:lnTo>
                    <a:pt x="470" y="325"/>
                  </a:lnTo>
                  <a:lnTo>
                    <a:pt x="466" y="327"/>
                  </a:lnTo>
                  <a:lnTo>
                    <a:pt x="466" y="329"/>
                  </a:lnTo>
                  <a:lnTo>
                    <a:pt x="464" y="329"/>
                  </a:lnTo>
                  <a:lnTo>
                    <a:pt x="464" y="331"/>
                  </a:lnTo>
                  <a:lnTo>
                    <a:pt x="462" y="331"/>
                  </a:lnTo>
                  <a:lnTo>
                    <a:pt x="462" y="333"/>
                  </a:lnTo>
                  <a:lnTo>
                    <a:pt x="464" y="337"/>
                  </a:lnTo>
                  <a:lnTo>
                    <a:pt x="466" y="339"/>
                  </a:lnTo>
                  <a:lnTo>
                    <a:pt x="464" y="341"/>
                  </a:lnTo>
                  <a:lnTo>
                    <a:pt x="462" y="341"/>
                  </a:lnTo>
                  <a:lnTo>
                    <a:pt x="458" y="339"/>
                  </a:lnTo>
                  <a:lnTo>
                    <a:pt x="456" y="337"/>
                  </a:lnTo>
                  <a:lnTo>
                    <a:pt x="452" y="335"/>
                  </a:lnTo>
                  <a:lnTo>
                    <a:pt x="452" y="333"/>
                  </a:lnTo>
                  <a:lnTo>
                    <a:pt x="452" y="331"/>
                  </a:lnTo>
                  <a:lnTo>
                    <a:pt x="452" y="329"/>
                  </a:lnTo>
                  <a:lnTo>
                    <a:pt x="448" y="327"/>
                  </a:lnTo>
                  <a:lnTo>
                    <a:pt x="448" y="325"/>
                  </a:lnTo>
                  <a:lnTo>
                    <a:pt x="444" y="325"/>
                  </a:lnTo>
                  <a:lnTo>
                    <a:pt x="442" y="325"/>
                  </a:lnTo>
                  <a:lnTo>
                    <a:pt x="440" y="327"/>
                  </a:lnTo>
                  <a:lnTo>
                    <a:pt x="438" y="327"/>
                  </a:lnTo>
                  <a:lnTo>
                    <a:pt x="434" y="327"/>
                  </a:lnTo>
                  <a:lnTo>
                    <a:pt x="432" y="327"/>
                  </a:lnTo>
                  <a:lnTo>
                    <a:pt x="428" y="327"/>
                  </a:lnTo>
                  <a:lnTo>
                    <a:pt x="426" y="327"/>
                  </a:lnTo>
                  <a:lnTo>
                    <a:pt x="422" y="319"/>
                  </a:lnTo>
                  <a:lnTo>
                    <a:pt x="418" y="313"/>
                  </a:lnTo>
                  <a:lnTo>
                    <a:pt x="416" y="309"/>
                  </a:lnTo>
                  <a:lnTo>
                    <a:pt x="416" y="305"/>
                  </a:lnTo>
                  <a:lnTo>
                    <a:pt x="406" y="305"/>
                  </a:lnTo>
                  <a:lnTo>
                    <a:pt x="404" y="299"/>
                  </a:lnTo>
                  <a:lnTo>
                    <a:pt x="404" y="297"/>
                  </a:lnTo>
                  <a:lnTo>
                    <a:pt x="402" y="297"/>
                  </a:lnTo>
                  <a:lnTo>
                    <a:pt x="404" y="297"/>
                  </a:lnTo>
                  <a:lnTo>
                    <a:pt x="402" y="293"/>
                  </a:lnTo>
                  <a:lnTo>
                    <a:pt x="402" y="291"/>
                  </a:lnTo>
                  <a:lnTo>
                    <a:pt x="402" y="289"/>
                  </a:lnTo>
                  <a:lnTo>
                    <a:pt x="400" y="283"/>
                  </a:lnTo>
                  <a:lnTo>
                    <a:pt x="396" y="287"/>
                  </a:lnTo>
                  <a:lnTo>
                    <a:pt x="392" y="283"/>
                  </a:lnTo>
                  <a:lnTo>
                    <a:pt x="392" y="279"/>
                  </a:lnTo>
                  <a:lnTo>
                    <a:pt x="388" y="275"/>
                  </a:lnTo>
                  <a:lnTo>
                    <a:pt x="386" y="275"/>
                  </a:lnTo>
                  <a:lnTo>
                    <a:pt x="382" y="273"/>
                  </a:lnTo>
                  <a:lnTo>
                    <a:pt x="380" y="271"/>
                  </a:lnTo>
                  <a:lnTo>
                    <a:pt x="376" y="267"/>
                  </a:lnTo>
                  <a:lnTo>
                    <a:pt x="374" y="265"/>
                  </a:lnTo>
                  <a:lnTo>
                    <a:pt x="372" y="267"/>
                  </a:lnTo>
                  <a:lnTo>
                    <a:pt x="368" y="269"/>
                  </a:lnTo>
                  <a:lnTo>
                    <a:pt x="366" y="271"/>
                  </a:lnTo>
                  <a:lnTo>
                    <a:pt x="356" y="269"/>
                  </a:lnTo>
                  <a:lnTo>
                    <a:pt x="352" y="269"/>
                  </a:lnTo>
                  <a:lnTo>
                    <a:pt x="346" y="269"/>
                  </a:lnTo>
                  <a:lnTo>
                    <a:pt x="344" y="269"/>
                  </a:lnTo>
                  <a:lnTo>
                    <a:pt x="342" y="269"/>
                  </a:lnTo>
                  <a:lnTo>
                    <a:pt x="334" y="269"/>
                  </a:lnTo>
                  <a:lnTo>
                    <a:pt x="330" y="269"/>
                  </a:lnTo>
                  <a:lnTo>
                    <a:pt x="328" y="271"/>
                  </a:lnTo>
                  <a:lnTo>
                    <a:pt x="326" y="271"/>
                  </a:lnTo>
                  <a:lnTo>
                    <a:pt x="320" y="271"/>
                  </a:lnTo>
                  <a:lnTo>
                    <a:pt x="318" y="271"/>
                  </a:lnTo>
                  <a:lnTo>
                    <a:pt x="314" y="267"/>
                  </a:lnTo>
                  <a:lnTo>
                    <a:pt x="310" y="263"/>
                  </a:lnTo>
                  <a:lnTo>
                    <a:pt x="302" y="257"/>
                  </a:lnTo>
                  <a:lnTo>
                    <a:pt x="298" y="255"/>
                  </a:lnTo>
                  <a:lnTo>
                    <a:pt x="264" y="238"/>
                  </a:lnTo>
                  <a:lnTo>
                    <a:pt x="242" y="224"/>
                  </a:lnTo>
                  <a:close/>
                </a:path>
              </a:pathLst>
            </a:custGeom>
            <a:solidFill>
              <a:schemeClr val="tx2"/>
            </a:solidFill>
            <a:ln w="3175">
              <a:solidFill>
                <a:schemeClr val="bg1"/>
              </a:solidFill>
              <a:prstDash val="sysDot"/>
              <a:round/>
              <a:headEnd/>
              <a:tailEnd/>
            </a:ln>
          </p:spPr>
          <p:txBody>
            <a:bodyPr/>
            <a:lstStyle/>
            <a:p>
              <a:endParaRPr lang="de-DE" sz="2400" dirty="0">
                <a:solidFill>
                  <a:srgbClr val="000000"/>
                </a:solidFill>
              </a:endParaRPr>
            </a:p>
          </p:txBody>
        </p:sp>
        <p:sp>
          <p:nvSpPr>
            <p:cNvPr id="1414" name="Freeform 2779"/>
            <p:cNvSpPr>
              <a:spLocks/>
            </p:cNvSpPr>
            <p:nvPr/>
          </p:nvSpPr>
          <p:spPr bwMode="auto">
            <a:xfrm>
              <a:off x="5139241" y="1984658"/>
              <a:ext cx="2822" cy="4917"/>
            </a:xfrm>
            <a:custGeom>
              <a:avLst/>
              <a:gdLst>
                <a:gd name="T0" fmla="*/ 2147483647 w 2"/>
                <a:gd name="T1" fmla="*/ 2147483647 h 4"/>
                <a:gd name="T2" fmla="*/ 0 w 2"/>
                <a:gd name="T3" fmla="*/ 2147483647 h 4"/>
                <a:gd name="T4" fmla="*/ 0 w 2"/>
                <a:gd name="T5" fmla="*/ 2147483647 h 4"/>
                <a:gd name="T6" fmla="*/ 0 w 2"/>
                <a:gd name="T7" fmla="*/ 0 h 4"/>
                <a:gd name="T8" fmla="*/ 2147483647 w 2"/>
                <a:gd name="T9" fmla="*/ 2147483647 h 4"/>
                <a:gd name="T10" fmla="*/ 2147483647 w 2"/>
                <a:gd name="T11" fmla="*/ 2147483647 h 4"/>
                <a:gd name="T12" fmla="*/ 0 60000 65536"/>
                <a:gd name="T13" fmla="*/ 0 60000 65536"/>
                <a:gd name="T14" fmla="*/ 0 60000 65536"/>
                <a:gd name="T15" fmla="*/ 0 60000 65536"/>
                <a:gd name="T16" fmla="*/ 0 60000 65536"/>
                <a:gd name="T17" fmla="*/ 0 60000 65536"/>
                <a:gd name="T18" fmla="*/ 0 w 2"/>
                <a:gd name="T19" fmla="*/ 0 h 4"/>
                <a:gd name="T20" fmla="*/ 2 w 2"/>
                <a:gd name="T21" fmla="*/ 4 h 4"/>
              </a:gdLst>
              <a:ahLst/>
              <a:cxnLst>
                <a:cxn ang="T12">
                  <a:pos x="T0" y="T1"/>
                </a:cxn>
                <a:cxn ang="T13">
                  <a:pos x="T2" y="T3"/>
                </a:cxn>
                <a:cxn ang="T14">
                  <a:pos x="T4" y="T5"/>
                </a:cxn>
                <a:cxn ang="T15">
                  <a:pos x="T6" y="T7"/>
                </a:cxn>
                <a:cxn ang="T16">
                  <a:pos x="T8" y="T9"/>
                </a:cxn>
                <a:cxn ang="T17">
                  <a:pos x="T10" y="T11"/>
                </a:cxn>
              </a:cxnLst>
              <a:rect l="T18" t="T19" r="T20" b="T21"/>
              <a:pathLst>
                <a:path w="2" h="4">
                  <a:moveTo>
                    <a:pt x="2" y="4"/>
                  </a:moveTo>
                  <a:lnTo>
                    <a:pt x="0" y="4"/>
                  </a:lnTo>
                  <a:lnTo>
                    <a:pt x="0" y="2"/>
                  </a:lnTo>
                  <a:lnTo>
                    <a:pt x="0" y="0"/>
                  </a:lnTo>
                  <a:lnTo>
                    <a:pt x="2" y="2"/>
                  </a:lnTo>
                  <a:lnTo>
                    <a:pt x="2" y="4"/>
                  </a:lnTo>
                  <a:close/>
                </a:path>
              </a:pathLst>
            </a:custGeom>
            <a:solidFill>
              <a:schemeClr val="tx2"/>
            </a:solidFill>
            <a:ln w="3175">
              <a:solidFill>
                <a:schemeClr val="bg1"/>
              </a:solidFill>
              <a:prstDash val="sysDot"/>
              <a:round/>
              <a:headEnd/>
              <a:tailEnd/>
            </a:ln>
          </p:spPr>
          <p:txBody>
            <a:bodyPr/>
            <a:lstStyle/>
            <a:p>
              <a:endParaRPr lang="de-DE" sz="2400" dirty="0">
                <a:solidFill>
                  <a:srgbClr val="000000"/>
                </a:solidFill>
              </a:endParaRPr>
            </a:p>
          </p:txBody>
        </p:sp>
        <p:sp>
          <p:nvSpPr>
            <p:cNvPr id="1415" name="Freeform 2780"/>
            <p:cNvSpPr>
              <a:spLocks/>
            </p:cNvSpPr>
            <p:nvPr/>
          </p:nvSpPr>
          <p:spPr bwMode="auto">
            <a:xfrm>
              <a:off x="5098321" y="2019066"/>
              <a:ext cx="1412" cy="3277"/>
            </a:xfrm>
            <a:custGeom>
              <a:avLst/>
              <a:gdLst>
                <a:gd name="T0" fmla="*/ 0 w 1588"/>
                <a:gd name="T1" fmla="*/ 2147483647 h 4"/>
                <a:gd name="T2" fmla="*/ 0 w 1588"/>
                <a:gd name="T3" fmla="*/ 2147483647 h 4"/>
                <a:gd name="T4" fmla="*/ 0 w 1588"/>
                <a:gd name="T5" fmla="*/ 0 h 4"/>
                <a:gd name="T6" fmla="*/ 0 w 1588"/>
                <a:gd name="T7" fmla="*/ 2147483647 h 4"/>
                <a:gd name="T8" fmla="*/ 0 w 1588"/>
                <a:gd name="T9" fmla="*/ 2147483647 h 4"/>
                <a:gd name="T10" fmla="*/ 0 60000 65536"/>
                <a:gd name="T11" fmla="*/ 0 60000 65536"/>
                <a:gd name="T12" fmla="*/ 0 60000 65536"/>
                <a:gd name="T13" fmla="*/ 0 60000 65536"/>
                <a:gd name="T14" fmla="*/ 0 60000 65536"/>
                <a:gd name="T15" fmla="*/ 0 w 1588"/>
                <a:gd name="T16" fmla="*/ 0 h 4"/>
                <a:gd name="T17" fmla="*/ 1588 w 1588"/>
                <a:gd name="T18" fmla="*/ 4 h 4"/>
              </a:gdLst>
              <a:ahLst/>
              <a:cxnLst>
                <a:cxn ang="T10">
                  <a:pos x="T0" y="T1"/>
                </a:cxn>
                <a:cxn ang="T11">
                  <a:pos x="T2" y="T3"/>
                </a:cxn>
                <a:cxn ang="T12">
                  <a:pos x="T4" y="T5"/>
                </a:cxn>
                <a:cxn ang="T13">
                  <a:pos x="T6" y="T7"/>
                </a:cxn>
                <a:cxn ang="T14">
                  <a:pos x="T8" y="T9"/>
                </a:cxn>
              </a:cxnLst>
              <a:rect l="T15" t="T16" r="T17" b="T18"/>
              <a:pathLst>
                <a:path w="1588" h="4">
                  <a:moveTo>
                    <a:pt x="0" y="4"/>
                  </a:moveTo>
                  <a:lnTo>
                    <a:pt x="0" y="2"/>
                  </a:lnTo>
                  <a:lnTo>
                    <a:pt x="0" y="0"/>
                  </a:lnTo>
                  <a:lnTo>
                    <a:pt x="0" y="2"/>
                  </a:lnTo>
                  <a:lnTo>
                    <a:pt x="0" y="4"/>
                  </a:lnTo>
                  <a:close/>
                </a:path>
              </a:pathLst>
            </a:custGeom>
            <a:solidFill>
              <a:schemeClr val="tx2"/>
            </a:solidFill>
            <a:ln w="3175">
              <a:solidFill>
                <a:schemeClr val="bg1"/>
              </a:solidFill>
              <a:prstDash val="sysDot"/>
              <a:round/>
              <a:headEnd/>
              <a:tailEnd/>
            </a:ln>
          </p:spPr>
          <p:txBody>
            <a:bodyPr/>
            <a:lstStyle/>
            <a:p>
              <a:endParaRPr lang="de-DE" sz="2400" dirty="0">
                <a:solidFill>
                  <a:srgbClr val="000000"/>
                </a:solidFill>
              </a:endParaRPr>
            </a:p>
          </p:txBody>
        </p:sp>
        <p:sp>
          <p:nvSpPr>
            <p:cNvPr id="1416" name="Freeform 2781"/>
            <p:cNvSpPr>
              <a:spLocks/>
            </p:cNvSpPr>
            <p:nvPr/>
          </p:nvSpPr>
          <p:spPr bwMode="auto">
            <a:xfrm>
              <a:off x="5091265" y="2019066"/>
              <a:ext cx="4234" cy="4917"/>
            </a:xfrm>
            <a:custGeom>
              <a:avLst/>
              <a:gdLst>
                <a:gd name="T0" fmla="*/ 2147483647 w 4"/>
                <a:gd name="T1" fmla="*/ 2147483647 h 6"/>
                <a:gd name="T2" fmla="*/ 2147483647 w 4"/>
                <a:gd name="T3" fmla="*/ 2147483647 h 6"/>
                <a:gd name="T4" fmla="*/ 0 w 4"/>
                <a:gd name="T5" fmla="*/ 2147483647 h 6"/>
                <a:gd name="T6" fmla="*/ 0 w 4"/>
                <a:gd name="T7" fmla="*/ 2147483647 h 6"/>
                <a:gd name="T8" fmla="*/ 0 w 4"/>
                <a:gd name="T9" fmla="*/ 0 h 6"/>
                <a:gd name="T10" fmla="*/ 2147483647 w 4"/>
                <a:gd name="T11" fmla="*/ 0 h 6"/>
                <a:gd name="T12" fmla="*/ 2147483647 w 4"/>
                <a:gd name="T13" fmla="*/ 2147483647 h 6"/>
                <a:gd name="T14" fmla="*/ 0 w 4"/>
                <a:gd name="T15" fmla="*/ 2147483647 h 6"/>
                <a:gd name="T16" fmla="*/ 0 w 4"/>
                <a:gd name="T17" fmla="*/ 2147483647 h 6"/>
                <a:gd name="T18" fmla="*/ 2147483647 w 4"/>
                <a:gd name="T19" fmla="*/ 2147483647 h 6"/>
                <a:gd name="T20" fmla="*/ 2147483647 w 4"/>
                <a:gd name="T21" fmla="*/ 2147483647 h 6"/>
                <a:gd name="T22" fmla="*/ 2147483647 w 4"/>
                <a:gd name="T23" fmla="*/ 2147483647 h 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4"/>
                <a:gd name="T37" fmla="*/ 0 h 6"/>
                <a:gd name="T38" fmla="*/ 4 w 4"/>
                <a:gd name="T39" fmla="*/ 6 h 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4" h="6">
                  <a:moveTo>
                    <a:pt x="4" y="6"/>
                  </a:moveTo>
                  <a:lnTo>
                    <a:pt x="2" y="6"/>
                  </a:lnTo>
                  <a:lnTo>
                    <a:pt x="0" y="4"/>
                  </a:lnTo>
                  <a:lnTo>
                    <a:pt x="0" y="2"/>
                  </a:lnTo>
                  <a:lnTo>
                    <a:pt x="0" y="0"/>
                  </a:lnTo>
                  <a:lnTo>
                    <a:pt x="2" y="0"/>
                  </a:lnTo>
                  <a:lnTo>
                    <a:pt x="2" y="2"/>
                  </a:lnTo>
                  <a:lnTo>
                    <a:pt x="0" y="2"/>
                  </a:lnTo>
                  <a:lnTo>
                    <a:pt x="0" y="4"/>
                  </a:lnTo>
                  <a:lnTo>
                    <a:pt x="2" y="4"/>
                  </a:lnTo>
                  <a:lnTo>
                    <a:pt x="2" y="6"/>
                  </a:lnTo>
                  <a:lnTo>
                    <a:pt x="4" y="6"/>
                  </a:lnTo>
                  <a:close/>
                </a:path>
              </a:pathLst>
            </a:custGeom>
            <a:solidFill>
              <a:schemeClr val="tx2"/>
            </a:solidFill>
            <a:ln w="3175">
              <a:solidFill>
                <a:schemeClr val="bg1"/>
              </a:solidFill>
              <a:prstDash val="sysDot"/>
              <a:round/>
              <a:headEnd/>
              <a:tailEnd/>
            </a:ln>
          </p:spPr>
          <p:txBody>
            <a:bodyPr/>
            <a:lstStyle/>
            <a:p>
              <a:endParaRPr lang="de-DE" sz="2400" dirty="0">
                <a:solidFill>
                  <a:srgbClr val="000000"/>
                </a:solidFill>
              </a:endParaRPr>
            </a:p>
          </p:txBody>
        </p:sp>
        <p:sp>
          <p:nvSpPr>
            <p:cNvPr id="1417" name="Freeform 2782"/>
            <p:cNvSpPr>
              <a:spLocks/>
            </p:cNvSpPr>
            <p:nvPr/>
          </p:nvSpPr>
          <p:spPr bwMode="auto">
            <a:xfrm>
              <a:off x="5539979" y="2248464"/>
              <a:ext cx="570063" cy="670168"/>
            </a:xfrm>
            <a:custGeom>
              <a:avLst/>
              <a:gdLst>
                <a:gd name="T0" fmla="*/ 2147483647 w 576"/>
                <a:gd name="T1" fmla="*/ 2147483647 h 650"/>
                <a:gd name="T2" fmla="*/ 2147483647 w 576"/>
                <a:gd name="T3" fmla="*/ 2147483647 h 650"/>
                <a:gd name="T4" fmla="*/ 2147483647 w 576"/>
                <a:gd name="T5" fmla="*/ 2147483647 h 650"/>
                <a:gd name="T6" fmla="*/ 2147483647 w 576"/>
                <a:gd name="T7" fmla="*/ 2147483647 h 650"/>
                <a:gd name="T8" fmla="*/ 2147483647 w 576"/>
                <a:gd name="T9" fmla="*/ 2147483647 h 650"/>
                <a:gd name="T10" fmla="*/ 2147483647 w 576"/>
                <a:gd name="T11" fmla="*/ 2147483647 h 650"/>
                <a:gd name="T12" fmla="*/ 2147483647 w 576"/>
                <a:gd name="T13" fmla="*/ 2147483647 h 650"/>
                <a:gd name="T14" fmla="*/ 2147483647 w 576"/>
                <a:gd name="T15" fmla="*/ 2147483647 h 650"/>
                <a:gd name="T16" fmla="*/ 2147483647 w 576"/>
                <a:gd name="T17" fmla="*/ 2147483647 h 650"/>
                <a:gd name="T18" fmla="*/ 2147483647 w 576"/>
                <a:gd name="T19" fmla="*/ 2147483647 h 650"/>
                <a:gd name="T20" fmla="*/ 2147483647 w 576"/>
                <a:gd name="T21" fmla="*/ 2147483647 h 650"/>
                <a:gd name="T22" fmla="*/ 2147483647 w 576"/>
                <a:gd name="T23" fmla="*/ 2147483647 h 650"/>
                <a:gd name="T24" fmla="*/ 2147483647 w 576"/>
                <a:gd name="T25" fmla="*/ 2147483647 h 650"/>
                <a:gd name="T26" fmla="*/ 2147483647 w 576"/>
                <a:gd name="T27" fmla="*/ 2147483647 h 650"/>
                <a:gd name="T28" fmla="*/ 2147483647 w 576"/>
                <a:gd name="T29" fmla="*/ 2147483647 h 650"/>
                <a:gd name="T30" fmla="*/ 2147483647 w 576"/>
                <a:gd name="T31" fmla="*/ 2147483647 h 650"/>
                <a:gd name="T32" fmla="*/ 2147483647 w 576"/>
                <a:gd name="T33" fmla="*/ 2147483647 h 650"/>
                <a:gd name="T34" fmla="*/ 2147483647 w 576"/>
                <a:gd name="T35" fmla="*/ 2147483647 h 650"/>
                <a:gd name="T36" fmla="*/ 2147483647 w 576"/>
                <a:gd name="T37" fmla="*/ 2147483647 h 650"/>
                <a:gd name="T38" fmla="*/ 2147483647 w 576"/>
                <a:gd name="T39" fmla="*/ 2147483647 h 650"/>
                <a:gd name="T40" fmla="*/ 2147483647 w 576"/>
                <a:gd name="T41" fmla="*/ 2147483647 h 650"/>
                <a:gd name="T42" fmla="*/ 2147483647 w 576"/>
                <a:gd name="T43" fmla="*/ 2147483647 h 650"/>
                <a:gd name="T44" fmla="*/ 2147483647 w 576"/>
                <a:gd name="T45" fmla="*/ 2147483647 h 650"/>
                <a:gd name="T46" fmla="*/ 2147483647 w 576"/>
                <a:gd name="T47" fmla="*/ 2147483647 h 650"/>
                <a:gd name="T48" fmla="*/ 2147483647 w 576"/>
                <a:gd name="T49" fmla="*/ 2147483647 h 650"/>
                <a:gd name="T50" fmla="*/ 2147483647 w 576"/>
                <a:gd name="T51" fmla="*/ 2147483647 h 650"/>
                <a:gd name="T52" fmla="*/ 2147483647 w 576"/>
                <a:gd name="T53" fmla="*/ 2147483647 h 650"/>
                <a:gd name="T54" fmla="*/ 2147483647 w 576"/>
                <a:gd name="T55" fmla="*/ 2147483647 h 650"/>
                <a:gd name="T56" fmla="*/ 2147483647 w 576"/>
                <a:gd name="T57" fmla="*/ 2147483647 h 650"/>
                <a:gd name="T58" fmla="*/ 2147483647 w 576"/>
                <a:gd name="T59" fmla="*/ 2147483647 h 650"/>
                <a:gd name="T60" fmla="*/ 2147483647 w 576"/>
                <a:gd name="T61" fmla="*/ 2147483647 h 650"/>
                <a:gd name="T62" fmla="*/ 2147483647 w 576"/>
                <a:gd name="T63" fmla="*/ 2147483647 h 650"/>
                <a:gd name="T64" fmla="*/ 2147483647 w 576"/>
                <a:gd name="T65" fmla="*/ 2147483647 h 650"/>
                <a:gd name="T66" fmla="*/ 2147483647 w 576"/>
                <a:gd name="T67" fmla="*/ 2147483647 h 650"/>
                <a:gd name="T68" fmla="*/ 2147483647 w 576"/>
                <a:gd name="T69" fmla="*/ 2147483647 h 650"/>
                <a:gd name="T70" fmla="*/ 2147483647 w 576"/>
                <a:gd name="T71" fmla="*/ 2147483647 h 650"/>
                <a:gd name="T72" fmla="*/ 2147483647 w 576"/>
                <a:gd name="T73" fmla="*/ 2147483647 h 650"/>
                <a:gd name="T74" fmla="*/ 2147483647 w 576"/>
                <a:gd name="T75" fmla="*/ 2147483647 h 650"/>
                <a:gd name="T76" fmla="*/ 2147483647 w 576"/>
                <a:gd name="T77" fmla="*/ 2147483647 h 650"/>
                <a:gd name="T78" fmla="*/ 2147483647 w 576"/>
                <a:gd name="T79" fmla="*/ 2147483647 h 650"/>
                <a:gd name="T80" fmla="*/ 2147483647 w 576"/>
                <a:gd name="T81" fmla="*/ 2147483647 h 650"/>
                <a:gd name="T82" fmla="*/ 2147483647 w 576"/>
                <a:gd name="T83" fmla="*/ 2147483647 h 650"/>
                <a:gd name="T84" fmla="*/ 2147483647 w 576"/>
                <a:gd name="T85" fmla="*/ 2147483647 h 650"/>
                <a:gd name="T86" fmla="*/ 2147483647 w 576"/>
                <a:gd name="T87" fmla="*/ 2147483647 h 650"/>
                <a:gd name="T88" fmla="*/ 2147483647 w 576"/>
                <a:gd name="T89" fmla="*/ 2147483647 h 650"/>
                <a:gd name="T90" fmla="*/ 2147483647 w 576"/>
                <a:gd name="T91" fmla="*/ 2147483647 h 650"/>
                <a:gd name="T92" fmla="*/ 2147483647 w 576"/>
                <a:gd name="T93" fmla="*/ 2147483647 h 650"/>
                <a:gd name="T94" fmla="*/ 2147483647 w 576"/>
                <a:gd name="T95" fmla="*/ 2147483647 h 650"/>
                <a:gd name="T96" fmla="*/ 2147483647 w 576"/>
                <a:gd name="T97" fmla="*/ 2147483647 h 650"/>
                <a:gd name="T98" fmla="*/ 2147483647 w 576"/>
                <a:gd name="T99" fmla="*/ 2147483647 h 650"/>
                <a:gd name="T100" fmla="*/ 2147483647 w 576"/>
                <a:gd name="T101" fmla="*/ 2147483647 h 650"/>
                <a:gd name="T102" fmla="*/ 2147483647 w 576"/>
                <a:gd name="T103" fmla="*/ 2147483647 h 650"/>
                <a:gd name="T104" fmla="*/ 2147483647 w 576"/>
                <a:gd name="T105" fmla="*/ 2147483647 h 650"/>
                <a:gd name="T106" fmla="*/ 2147483647 w 576"/>
                <a:gd name="T107" fmla="*/ 2147483647 h 650"/>
                <a:gd name="T108" fmla="*/ 2147483647 w 576"/>
                <a:gd name="T109" fmla="*/ 2147483647 h 650"/>
                <a:gd name="T110" fmla="*/ 2147483647 w 576"/>
                <a:gd name="T111" fmla="*/ 2147483647 h 650"/>
                <a:gd name="T112" fmla="*/ 2147483647 w 576"/>
                <a:gd name="T113" fmla="*/ 2147483647 h 650"/>
                <a:gd name="T114" fmla="*/ 2147483647 w 576"/>
                <a:gd name="T115" fmla="*/ 2147483647 h 650"/>
                <a:gd name="T116" fmla="*/ 2147483647 w 576"/>
                <a:gd name="T117" fmla="*/ 2147483647 h 650"/>
                <a:gd name="T118" fmla="*/ 2147483647 w 576"/>
                <a:gd name="T119" fmla="*/ 2147483647 h 650"/>
                <a:gd name="T120" fmla="*/ 2147483647 w 576"/>
                <a:gd name="T121" fmla="*/ 2147483647 h 650"/>
                <a:gd name="T122" fmla="*/ 2147483647 w 576"/>
                <a:gd name="T123" fmla="*/ 2147483647 h 650"/>
                <a:gd name="T124" fmla="*/ 2147483647 w 576"/>
                <a:gd name="T125" fmla="*/ 2147483647 h 650"/>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60000 65536"/>
                <a:gd name="T187" fmla="*/ 0 60000 65536"/>
                <a:gd name="T188" fmla="*/ 0 60000 65536"/>
                <a:gd name="T189" fmla="*/ 0 w 576"/>
                <a:gd name="T190" fmla="*/ 0 h 650"/>
                <a:gd name="T191" fmla="*/ 576 w 576"/>
                <a:gd name="T192" fmla="*/ 650 h 650"/>
              </a:gdLst>
              <a:ahLst/>
              <a:cxnLst>
                <a:cxn ang="T126">
                  <a:pos x="T0" y="T1"/>
                </a:cxn>
                <a:cxn ang="T127">
                  <a:pos x="T2" y="T3"/>
                </a:cxn>
                <a:cxn ang="T128">
                  <a:pos x="T4" y="T5"/>
                </a:cxn>
                <a:cxn ang="T129">
                  <a:pos x="T6" y="T7"/>
                </a:cxn>
                <a:cxn ang="T130">
                  <a:pos x="T8" y="T9"/>
                </a:cxn>
                <a:cxn ang="T131">
                  <a:pos x="T10" y="T11"/>
                </a:cxn>
                <a:cxn ang="T132">
                  <a:pos x="T12" y="T13"/>
                </a:cxn>
                <a:cxn ang="T133">
                  <a:pos x="T14" y="T15"/>
                </a:cxn>
                <a:cxn ang="T134">
                  <a:pos x="T16" y="T17"/>
                </a:cxn>
                <a:cxn ang="T135">
                  <a:pos x="T18" y="T19"/>
                </a:cxn>
                <a:cxn ang="T136">
                  <a:pos x="T20" y="T21"/>
                </a:cxn>
                <a:cxn ang="T137">
                  <a:pos x="T22" y="T23"/>
                </a:cxn>
                <a:cxn ang="T138">
                  <a:pos x="T24" y="T25"/>
                </a:cxn>
                <a:cxn ang="T139">
                  <a:pos x="T26" y="T27"/>
                </a:cxn>
                <a:cxn ang="T140">
                  <a:pos x="T28" y="T29"/>
                </a:cxn>
                <a:cxn ang="T141">
                  <a:pos x="T30" y="T31"/>
                </a:cxn>
                <a:cxn ang="T142">
                  <a:pos x="T32" y="T33"/>
                </a:cxn>
                <a:cxn ang="T143">
                  <a:pos x="T34" y="T35"/>
                </a:cxn>
                <a:cxn ang="T144">
                  <a:pos x="T36" y="T37"/>
                </a:cxn>
                <a:cxn ang="T145">
                  <a:pos x="T38" y="T39"/>
                </a:cxn>
                <a:cxn ang="T146">
                  <a:pos x="T40" y="T41"/>
                </a:cxn>
                <a:cxn ang="T147">
                  <a:pos x="T42" y="T43"/>
                </a:cxn>
                <a:cxn ang="T148">
                  <a:pos x="T44" y="T45"/>
                </a:cxn>
                <a:cxn ang="T149">
                  <a:pos x="T46" y="T47"/>
                </a:cxn>
                <a:cxn ang="T150">
                  <a:pos x="T48" y="T49"/>
                </a:cxn>
                <a:cxn ang="T151">
                  <a:pos x="T50" y="T51"/>
                </a:cxn>
                <a:cxn ang="T152">
                  <a:pos x="T52" y="T53"/>
                </a:cxn>
                <a:cxn ang="T153">
                  <a:pos x="T54" y="T55"/>
                </a:cxn>
                <a:cxn ang="T154">
                  <a:pos x="T56" y="T57"/>
                </a:cxn>
                <a:cxn ang="T155">
                  <a:pos x="T58" y="T59"/>
                </a:cxn>
                <a:cxn ang="T156">
                  <a:pos x="T60" y="T61"/>
                </a:cxn>
                <a:cxn ang="T157">
                  <a:pos x="T62" y="T63"/>
                </a:cxn>
                <a:cxn ang="T158">
                  <a:pos x="T64" y="T65"/>
                </a:cxn>
                <a:cxn ang="T159">
                  <a:pos x="T66" y="T67"/>
                </a:cxn>
                <a:cxn ang="T160">
                  <a:pos x="T68" y="T69"/>
                </a:cxn>
                <a:cxn ang="T161">
                  <a:pos x="T70" y="T71"/>
                </a:cxn>
                <a:cxn ang="T162">
                  <a:pos x="T72" y="T73"/>
                </a:cxn>
                <a:cxn ang="T163">
                  <a:pos x="T74" y="T75"/>
                </a:cxn>
                <a:cxn ang="T164">
                  <a:pos x="T76" y="T77"/>
                </a:cxn>
                <a:cxn ang="T165">
                  <a:pos x="T78" y="T79"/>
                </a:cxn>
                <a:cxn ang="T166">
                  <a:pos x="T80" y="T81"/>
                </a:cxn>
                <a:cxn ang="T167">
                  <a:pos x="T82" y="T83"/>
                </a:cxn>
                <a:cxn ang="T168">
                  <a:pos x="T84" y="T85"/>
                </a:cxn>
                <a:cxn ang="T169">
                  <a:pos x="T86" y="T87"/>
                </a:cxn>
                <a:cxn ang="T170">
                  <a:pos x="T88" y="T89"/>
                </a:cxn>
                <a:cxn ang="T171">
                  <a:pos x="T90" y="T91"/>
                </a:cxn>
                <a:cxn ang="T172">
                  <a:pos x="T92" y="T93"/>
                </a:cxn>
                <a:cxn ang="T173">
                  <a:pos x="T94" y="T95"/>
                </a:cxn>
                <a:cxn ang="T174">
                  <a:pos x="T96" y="T97"/>
                </a:cxn>
                <a:cxn ang="T175">
                  <a:pos x="T98" y="T99"/>
                </a:cxn>
                <a:cxn ang="T176">
                  <a:pos x="T100" y="T101"/>
                </a:cxn>
                <a:cxn ang="T177">
                  <a:pos x="T102" y="T103"/>
                </a:cxn>
                <a:cxn ang="T178">
                  <a:pos x="T104" y="T105"/>
                </a:cxn>
                <a:cxn ang="T179">
                  <a:pos x="T106" y="T107"/>
                </a:cxn>
                <a:cxn ang="T180">
                  <a:pos x="T108" y="T109"/>
                </a:cxn>
                <a:cxn ang="T181">
                  <a:pos x="T110" y="T111"/>
                </a:cxn>
                <a:cxn ang="T182">
                  <a:pos x="T112" y="T113"/>
                </a:cxn>
                <a:cxn ang="T183">
                  <a:pos x="T114" y="T115"/>
                </a:cxn>
                <a:cxn ang="T184">
                  <a:pos x="T116" y="T117"/>
                </a:cxn>
                <a:cxn ang="T185">
                  <a:pos x="T118" y="T119"/>
                </a:cxn>
                <a:cxn ang="T186">
                  <a:pos x="T120" y="T121"/>
                </a:cxn>
                <a:cxn ang="T187">
                  <a:pos x="T122" y="T123"/>
                </a:cxn>
                <a:cxn ang="T188">
                  <a:pos x="T124" y="T125"/>
                </a:cxn>
              </a:cxnLst>
              <a:rect l="T189" t="T190" r="T191" b="T192"/>
              <a:pathLst>
                <a:path w="576" h="650">
                  <a:moveTo>
                    <a:pt x="492" y="278"/>
                  </a:moveTo>
                  <a:lnTo>
                    <a:pt x="490" y="278"/>
                  </a:lnTo>
                  <a:lnTo>
                    <a:pt x="488" y="280"/>
                  </a:lnTo>
                  <a:lnTo>
                    <a:pt x="486" y="280"/>
                  </a:lnTo>
                  <a:lnTo>
                    <a:pt x="486" y="278"/>
                  </a:lnTo>
                  <a:lnTo>
                    <a:pt x="486" y="280"/>
                  </a:lnTo>
                  <a:lnTo>
                    <a:pt x="486" y="282"/>
                  </a:lnTo>
                  <a:lnTo>
                    <a:pt x="486" y="284"/>
                  </a:lnTo>
                  <a:lnTo>
                    <a:pt x="486" y="286"/>
                  </a:lnTo>
                  <a:lnTo>
                    <a:pt x="484" y="286"/>
                  </a:lnTo>
                  <a:lnTo>
                    <a:pt x="484" y="288"/>
                  </a:lnTo>
                  <a:lnTo>
                    <a:pt x="484" y="290"/>
                  </a:lnTo>
                  <a:lnTo>
                    <a:pt x="484" y="292"/>
                  </a:lnTo>
                  <a:lnTo>
                    <a:pt x="484" y="294"/>
                  </a:lnTo>
                  <a:lnTo>
                    <a:pt x="484" y="296"/>
                  </a:lnTo>
                  <a:lnTo>
                    <a:pt x="480" y="298"/>
                  </a:lnTo>
                  <a:lnTo>
                    <a:pt x="480" y="296"/>
                  </a:lnTo>
                  <a:lnTo>
                    <a:pt x="480" y="292"/>
                  </a:lnTo>
                  <a:lnTo>
                    <a:pt x="480" y="290"/>
                  </a:lnTo>
                  <a:lnTo>
                    <a:pt x="478" y="290"/>
                  </a:lnTo>
                  <a:lnTo>
                    <a:pt x="476" y="290"/>
                  </a:lnTo>
                  <a:lnTo>
                    <a:pt x="476" y="292"/>
                  </a:lnTo>
                  <a:lnTo>
                    <a:pt x="478" y="292"/>
                  </a:lnTo>
                  <a:lnTo>
                    <a:pt x="478" y="294"/>
                  </a:lnTo>
                  <a:lnTo>
                    <a:pt x="476" y="294"/>
                  </a:lnTo>
                  <a:lnTo>
                    <a:pt x="476" y="292"/>
                  </a:lnTo>
                  <a:lnTo>
                    <a:pt x="476" y="290"/>
                  </a:lnTo>
                  <a:lnTo>
                    <a:pt x="474" y="288"/>
                  </a:lnTo>
                  <a:lnTo>
                    <a:pt x="474" y="286"/>
                  </a:lnTo>
                  <a:lnTo>
                    <a:pt x="472" y="284"/>
                  </a:lnTo>
                  <a:lnTo>
                    <a:pt x="470" y="280"/>
                  </a:lnTo>
                  <a:lnTo>
                    <a:pt x="470" y="278"/>
                  </a:lnTo>
                  <a:lnTo>
                    <a:pt x="472" y="278"/>
                  </a:lnTo>
                  <a:lnTo>
                    <a:pt x="472" y="276"/>
                  </a:lnTo>
                  <a:lnTo>
                    <a:pt x="472" y="274"/>
                  </a:lnTo>
                  <a:lnTo>
                    <a:pt x="472" y="272"/>
                  </a:lnTo>
                  <a:lnTo>
                    <a:pt x="474" y="270"/>
                  </a:lnTo>
                  <a:lnTo>
                    <a:pt x="476" y="270"/>
                  </a:lnTo>
                  <a:lnTo>
                    <a:pt x="478" y="270"/>
                  </a:lnTo>
                  <a:lnTo>
                    <a:pt x="480" y="270"/>
                  </a:lnTo>
                  <a:lnTo>
                    <a:pt x="482" y="270"/>
                  </a:lnTo>
                  <a:lnTo>
                    <a:pt x="482" y="268"/>
                  </a:lnTo>
                  <a:lnTo>
                    <a:pt x="482" y="266"/>
                  </a:lnTo>
                  <a:lnTo>
                    <a:pt x="484" y="266"/>
                  </a:lnTo>
                  <a:lnTo>
                    <a:pt x="486" y="264"/>
                  </a:lnTo>
                  <a:lnTo>
                    <a:pt x="486" y="262"/>
                  </a:lnTo>
                  <a:lnTo>
                    <a:pt x="486" y="260"/>
                  </a:lnTo>
                  <a:lnTo>
                    <a:pt x="488" y="260"/>
                  </a:lnTo>
                  <a:lnTo>
                    <a:pt x="488" y="256"/>
                  </a:lnTo>
                  <a:lnTo>
                    <a:pt x="488" y="254"/>
                  </a:lnTo>
                  <a:lnTo>
                    <a:pt x="488" y="252"/>
                  </a:lnTo>
                  <a:lnTo>
                    <a:pt x="486" y="252"/>
                  </a:lnTo>
                  <a:lnTo>
                    <a:pt x="488" y="252"/>
                  </a:lnTo>
                  <a:lnTo>
                    <a:pt x="490" y="252"/>
                  </a:lnTo>
                  <a:lnTo>
                    <a:pt x="492" y="252"/>
                  </a:lnTo>
                  <a:lnTo>
                    <a:pt x="492" y="250"/>
                  </a:lnTo>
                  <a:lnTo>
                    <a:pt x="490" y="250"/>
                  </a:lnTo>
                  <a:lnTo>
                    <a:pt x="490" y="248"/>
                  </a:lnTo>
                  <a:lnTo>
                    <a:pt x="488" y="248"/>
                  </a:lnTo>
                  <a:lnTo>
                    <a:pt x="484" y="246"/>
                  </a:lnTo>
                  <a:lnTo>
                    <a:pt x="482" y="244"/>
                  </a:lnTo>
                  <a:lnTo>
                    <a:pt x="480" y="244"/>
                  </a:lnTo>
                  <a:lnTo>
                    <a:pt x="478" y="244"/>
                  </a:lnTo>
                  <a:lnTo>
                    <a:pt x="476" y="246"/>
                  </a:lnTo>
                  <a:lnTo>
                    <a:pt x="472" y="246"/>
                  </a:lnTo>
                  <a:lnTo>
                    <a:pt x="468" y="244"/>
                  </a:lnTo>
                  <a:lnTo>
                    <a:pt x="466" y="244"/>
                  </a:lnTo>
                  <a:lnTo>
                    <a:pt x="464" y="244"/>
                  </a:lnTo>
                  <a:lnTo>
                    <a:pt x="462" y="244"/>
                  </a:lnTo>
                  <a:lnTo>
                    <a:pt x="460" y="246"/>
                  </a:lnTo>
                  <a:lnTo>
                    <a:pt x="458" y="246"/>
                  </a:lnTo>
                  <a:lnTo>
                    <a:pt x="452" y="244"/>
                  </a:lnTo>
                  <a:lnTo>
                    <a:pt x="450" y="246"/>
                  </a:lnTo>
                  <a:lnTo>
                    <a:pt x="448" y="246"/>
                  </a:lnTo>
                  <a:lnTo>
                    <a:pt x="444" y="244"/>
                  </a:lnTo>
                  <a:lnTo>
                    <a:pt x="440" y="242"/>
                  </a:lnTo>
                  <a:lnTo>
                    <a:pt x="438" y="242"/>
                  </a:lnTo>
                  <a:lnTo>
                    <a:pt x="436" y="242"/>
                  </a:lnTo>
                  <a:lnTo>
                    <a:pt x="436" y="240"/>
                  </a:lnTo>
                  <a:lnTo>
                    <a:pt x="436" y="238"/>
                  </a:lnTo>
                  <a:lnTo>
                    <a:pt x="436" y="236"/>
                  </a:lnTo>
                  <a:lnTo>
                    <a:pt x="436" y="234"/>
                  </a:lnTo>
                  <a:lnTo>
                    <a:pt x="436" y="232"/>
                  </a:lnTo>
                  <a:lnTo>
                    <a:pt x="434" y="232"/>
                  </a:lnTo>
                  <a:lnTo>
                    <a:pt x="434" y="228"/>
                  </a:lnTo>
                  <a:lnTo>
                    <a:pt x="434" y="226"/>
                  </a:lnTo>
                  <a:lnTo>
                    <a:pt x="432" y="224"/>
                  </a:lnTo>
                  <a:lnTo>
                    <a:pt x="432" y="222"/>
                  </a:lnTo>
                  <a:lnTo>
                    <a:pt x="430" y="222"/>
                  </a:lnTo>
                  <a:lnTo>
                    <a:pt x="430" y="220"/>
                  </a:lnTo>
                  <a:lnTo>
                    <a:pt x="428" y="220"/>
                  </a:lnTo>
                  <a:lnTo>
                    <a:pt x="428" y="222"/>
                  </a:lnTo>
                  <a:lnTo>
                    <a:pt x="430" y="222"/>
                  </a:lnTo>
                  <a:lnTo>
                    <a:pt x="428" y="224"/>
                  </a:lnTo>
                  <a:lnTo>
                    <a:pt x="424" y="224"/>
                  </a:lnTo>
                  <a:lnTo>
                    <a:pt x="422" y="222"/>
                  </a:lnTo>
                  <a:lnTo>
                    <a:pt x="420" y="222"/>
                  </a:lnTo>
                  <a:lnTo>
                    <a:pt x="418" y="220"/>
                  </a:lnTo>
                  <a:lnTo>
                    <a:pt x="418" y="216"/>
                  </a:lnTo>
                  <a:lnTo>
                    <a:pt x="416" y="216"/>
                  </a:lnTo>
                  <a:lnTo>
                    <a:pt x="414" y="216"/>
                  </a:lnTo>
                  <a:lnTo>
                    <a:pt x="414" y="218"/>
                  </a:lnTo>
                  <a:lnTo>
                    <a:pt x="416" y="218"/>
                  </a:lnTo>
                  <a:lnTo>
                    <a:pt x="416" y="220"/>
                  </a:lnTo>
                  <a:lnTo>
                    <a:pt x="418" y="220"/>
                  </a:lnTo>
                  <a:lnTo>
                    <a:pt x="416" y="220"/>
                  </a:lnTo>
                  <a:lnTo>
                    <a:pt x="414" y="220"/>
                  </a:lnTo>
                  <a:lnTo>
                    <a:pt x="410" y="220"/>
                  </a:lnTo>
                  <a:lnTo>
                    <a:pt x="410" y="218"/>
                  </a:lnTo>
                  <a:lnTo>
                    <a:pt x="410" y="216"/>
                  </a:lnTo>
                  <a:lnTo>
                    <a:pt x="408" y="216"/>
                  </a:lnTo>
                  <a:lnTo>
                    <a:pt x="406" y="214"/>
                  </a:lnTo>
                  <a:lnTo>
                    <a:pt x="402" y="212"/>
                  </a:lnTo>
                  <a:lnTo>
                    <a:pt x="402" y="210"/>
                  </a:lnTo>
                  <a:lnTo>
                    <a:pt x="402" y="212"/>
                  </a:lnTo>
                  <a:lnTo>
                    <a:pt x="400" y="214"/>
                  </a:lnTo>
                  <a:lnTo>
                    <a:pt x="402" y="214"/>
                  </a:lnTo>
                  <a:lnTo>
                    <a:pt x="402" y="216"/>
                  </a:lnTo>
                  <a:lnTo>
                    <a:pt x="402" y="214"/>
                  </a:lnTo>
                  <a:lnTo>
                    <a:pt x="404" y="214"/>
                  </a:lnTo>
                  <a:lnTo>
                    <a:pt x="404" y="216"/>
                  </a:lnTo>
                  <a:lnTo>
                    <a:pt x="406" y="216"/>
                  </a:lnTo>
                  <a:lnTo>
                    <a:pt x="406" y="218"/>
                  </a:lnTo>
                  <a:lnTo>
                    <a:pt x="404" y="218"/>
                  </a:lnTo>
                  <a:lnTo>
                    <a:pt x="402" y="220"/>
                  </a:lnTo>
                  <a:lnTo>
                    <a:pt x="402" y="222"/>
                  </a:lnTo>
                  <a:lnTo>
                    <a:pt x="400" y="222"/>
                  </a:lnTo>
                  <a:lnTo>
                    <a:pt x="398" y="226"/>
                  </a:lnTo>
                  <a:lnTo>
                    <a:pt x="400" y="228"/>
                  </a:lnTo>
                  <a:lnTo>
                    <a:pt x="400" y="230"/>
                  </a:lnTo>
                  <a:lnTo>
                    <a:pt x="402" y="230"/>
                  </a:lnTo>
                  <a:lnTo>
                    <a:pt x="402" y="228"/>
                  </a:lnTo>
                  <a:lnTo>
                    <a:pt x="402" y="230"/>
                  </a:lnTo>
                  <a:lnTo>
                    <a:pt x="408" y="232"/>
                  </a:lnTo>
                  <a:lnTo>
                    <a:pt x="408" y="234"/>
                  </a:lnTo>
                  <a:lnTo>
                    <a:pt x="410" y="236"/>
                  </a:lnTo>
                  <a:lnTo>
                    <a:pt x="412" y="236"/>
                  </a:lnTo>
                  <a:lnTo>
                    <a:pt x="414" y="238"/>
                  </a:lnTo>
                  <a:lnTo>
                    <a:pt x="414" y="236"/>
                  </a:lnTo>
                  <a:lnTo>
                    <a:pt x="416" y="236"/>
                  </a:lnTo>
                  <a:lnTo>
                    <a:pt x="416" y="238"/>
                  </a:lnTo>
                  <a:lnTo>
                    <a:pt x="416" y="240"/>
                  </a:lnTo>
                  <a:lnTo>
                    <a:pt x="418" y="240"/>
                  </a:lnTo>
                  <a:lnTo>
                    <a:pt x="418" y="242"/>
                  </a:lnTo>
                  <a:lnTo>
                    <a:pt x="420" y="242"/>
                  </a:lnTo>
                  <a:lnTo>
                    <a:pt x="420" y="244"/>
                  </a:lnTo>
                  <a:lnTo>
                    <a:pt x="418" y="244"/>
                  </a:lnTo>
                  <a:lnTo>
                    <a:pt x="414" y="244"/>
                  </a:lnTo>
                  <a:lnTo>
                    <a:pt x="412" y="244"/>
                  </a:lnTo>
                  <a:lnTo>
                    <a:pt x="410" y="244"/>
                  </a:lnTo>
                  <a:lnTo>
                    <a:pt x="410" y="246"/>
                  </a:lnTo>
                  <a:lnTo>
                    <a:pt x="410" y="248"/>
                  </a:lnTo>
                  <a:lnTo>
                    <a:pt x="410" y="250"/>
                  </a:lnTo>
                  <a:lnTo>
                    <a:pt x="408" y="252"/>
                  </a:lnTo>
                  <a:lnTo>
                    <a:pt x="406" y="252"/>
                  </a:lnTo>
                  <a:lnTo>
                    <a:pt x="406" y="250"/>
                  </a:lnTo>
                  <a:lnTo>
                    <a:pt x="404" y="250"/>
                  </a:lnTo>
                  <a:lnTo>
                    <a:pt x="404" y="252"/>
                  </a:lnTo>
                  <a:lnTo>
                    <a:pt x="404" y="254"/>
                  </a:lnTo>
                  <a:lnTo>
                    <a:pt x="402" y="256"/>
                  </a:lnTo>
                  <a:lnTo>
                    <a:pt x="404" y="260"/>
                  </a:lnTo>
                  <a:lnTo>
                    <a:pt x="406" y="262"/>
                  </a:lnTo>
                  <a:lnTo>
                    <a:pt x="408" y="262"/>
                  </a:lnTo>
                  <a:lnTo>
                    <a:pt x="410" y="264"/>
                  </a:lnTo>
                  <a:lnTo>
                    <a:pt x="412" y="266"/>
                  </a:lnTo>
                  <a:lnTo>
                    <a:pt x="414" y="266"/>
                  </a:lnTo>
                  <a:lnTo>
                    <a:pt x="418" y="266"/>
                  </a:lnTo>
                  <a:lnTo>
                    <a:pt x="418" y="268"/>
                  </a:lnTo>
                  <a:lnTo>
                    <a:pt x="420" y="268"/>
                  </a:lnTo>
                  <a:lnTo>
                    <a:pt x="420" y="270"/>
                  </a:lnTo>
                  <a:lnTo>
                    <a:pt x="418" y="270"/>
                  </a:lnTo>
                  <a:lnTo>
                    <a:pt x="420" y="270"/>
                  </a:lnTo>
                  <a:lnTo>
                    <a:pt x="420" y="274"/>
                  </a:lnTo>
                  <a:lnTo>
                    <a:pt x="418" y="274"/>
                  </a:lnTo>
                  <a:lnTo>
                    <a:pt x="418" y="276"/>
                  </a:lnTo>
                  <a:lnTo>
                    <a:pt x="418" y="278"/>
                  </a:lnTo>
                  <a:lnTo>
                    <a:pt x="418" y="280"/>
                  </a:lnTo>
                  <a:lnTo>
                    <a:pt x="418" y="282"/>
                  </a:lnTo>
                  <a:lnTo>
                    <a:pt x="422" y="284"/>
                  </a:lnTo>
                  <a:lnTo>
                    <a:pt x="424" y="284"/>
                  </a:lnTo>
                  <a:lnTo>
                    <a:pt x="424" y="286"/>
                  </a:lnTo>
                  <a:lnTo>
                    <a:pt x="422" y="288"/>
                  </a:lnTo>
                  <a:lnTo>
                    <a:pt x="422" y="290"/>
                  </a:lnTo>
                  <a:lnTo>
                    <a:pt x="424" y="290"/>
                  </a:lnTo>
                  <a:lnTo>
                    <a:pt x="428" y="292"/>
                  </a:lnTo>
                  <a:lnTo>
                    <a:pt x="426" y="294"/>
                  </a:lnTo>
                  <a:lnTo>
                    <a:pt x="426" y="296"/>
                  </a:lnTo>
                  <a:lnTo>
                    <a:pt x="426" y="298"/>
                  </a:lnTo>
                  <a:lnTo>
                    <a:pt x="428" y="300"/>
                  </a:lnTo>
                  <a:lnTo>
                    <a:pt x="432" y="310"/>
                  </a:lnTo>
                  <a:lnTo>
                    <a:pt x="432" y="312"/>
                  </a:lnTo>
                  <a:lnTo>
                    <a:pt x="432" y="314"/>
                  </a:lnTo>
                  <a:lnTo>
                    <a:pt x="432" y="316"/>
                  </a:lnTo>
                  <a:lnTo>
                    <a:pt x="432" y="318"/>
                  </a:lnTo>
                  <a:lnTo>
                    <a:pt x="432" y="320"/>
                  </a:lnTo>
                  <a:lnTo>
                    <a:pt x="432" y="322"/>
                  </a:lnTo>
                  <a:lnTo>
                    <a:pt x="434" y="328"/>
                  </a:lnTo>
                  <a:lnTo>
                    <a:pt x="432" y="328"/>
                  </a:lnTo>
                  <a:lnTo>
                    <a:pt x="430" y="328"/>
                  </a:lnTo>
                  <a:lnTo>
                    <a:pt x="430" y="330"/>
                  </a:lnTo>
                  <a:lnTo>
                    <a:pt x="428" y="330"/>
                  </a:lnTo>
                  <a:lnTo>
                    <a:pt x="428" y="326"/>
                  </a:lnTo>
                  <a:lnTo>
                    <a:pt x="426" y="322"/>
                  </a:lnTo>
                  <a:lnTo>
                    <a:pt x="426" y="320"/>
                  </a:lnTo>
                  <a:lnTo>
                    <a:pt x="428" y="320"/>
                  </a:lnTo>
                  <a:lnTo>
                    <a:pt x="428" y="318"/>
                  </a:lnTo>
                  <a:lnTo>
                    <a:pt x="426" y="318"/>
                  </a:lnTo>
                  <a:lnTo>
                    <a:pt x="426" y="320"/>
                  </a:lnTo>
                  <a:lnTo>
                    <a:pt x="424" y="320"/>
                  </a:lnTo>
                  <a:lnTo>
                    <a:pt x="426" y="318"/>
                  </a:lnTo>
                  <a:lnTo>
                    <a:pt x="424" y="318"/>
                  </a:lnTo>
                  <a:lnTo>
                    <a:pt x="426" y="316"/>
                  </a:lnTo>
                  <a:lnTo>
                    <a:pt x="424" y="316"/>
                  </a:lnTo>
                  <a:lnTo>
                    <a:pt x="424" y="318"/>
                  </a:lnTo>
                  <a:lnTo>
                    <a:pt x="424" y="320"/>
                  </a:lnTo>
                  <a:lnTo>
                    <a:pt x="424" y="322"/>
                  </a:lnTo>
                  <a:lnTo>
                    <a:pt x="424" y="324"/>
                  </a:lnTo>
                  <a:lnTo>
                    <a:pt x="426" y="324"/>
                  </a:lnTo>
                  <a:lnTo>
                    <a:pt x="426" y="326"/>
                  </a:lnTo>
                  <a:lnTo>
                    <a:pt x="426" y="328"/>
                  </a:lnTo>
                  <a:lnTo>
                    <a:pt x="426" y="330"/>
                  </a:lnTo>
                  <a:lnTo>
                    <a:pt x="424" y="330"/>
                  </a:lnTo>
                  <a:lnTo>
                    <a:pt x="424" y="328"/>
                  </a:lnTo>
                  <a:lnTo>
                    <a:pt x="424" y="324"/>
                  </a:lnTo>
                  <a:lnTo>
                    <a:pt x="422" y="320"/>
                  </a:lnTo>
                  <a:lnTo>
                    <a:pt x="422" y="322"/>
                  </a:lnTo>
                  <a:lnTo>
                    <a:pt x="422" y="324"/>
                  </a:lnTo>
                  <a:lnTo>
                    <a:pt x="422" y="326"/>
                  </a:lnTo>
                  <a:lnTo>
                    <a:pt x="422" y="328"/>
                  </a:lnTo>
                  <a:lnTo>
                    <a:pt x="422" y="330"/>
                  </a:lnTo>
                  <a:lnTo>
                    <a:pt x="420" y="328"/>
                  </a:lnTo>
                  <a:lnTo>
                    <a:pt x="420" y="326"/>
                  </a:lnTo>
                  <a:lnTo>
                    <a:pt x="418" y="326"/>
                  </a:lnTo>
                  <a:lnTo>
                    <a:pt x="418" y="324"/>
                  </a:lnTo>
                  <a:lnTo>
                    <a:pt x="418" y="326"/>
                  </a:lnTo>
                  <a:lnTo>
                    <a:pt x="420" y="330"/>
                  </a:lnTo>
                  <a:lnTo>
                    <a:pt x="418" y="330"/>
                  </a:lnTo>
                  <a:lnTo>
                    <a:pt x="418" y="328"/>
                  </a:lnTo>
                  <a:lnTo>
                    <a:pt x="416" y="328"/>
                  </a:lnTo>
                  <a:lnTo>
                    <a:pt x="416" y="326"/>
                  </a:lnTo>
                  <a:lnTo>
                    <a:pt x="416" y="324"/>
                  </a:lnTo>
                  <a:lnTo>
                    <a:pt x="416" y="322"/>
                  </a:lnTo>
                  <a:lnTo>
                    <a:pt x="414" y="320"/>
                  </a:lnTo>
                  <a:lnTo>
                    <a:pt x="416" y="318"/>
                  </a:lnTo>
                  <a:lnTo>
                    <a:pt x="416" y="316"/>
                  </a:lnTo>
                  <a:lnTo>
                    <a:pt x="414" y="316"/>
                  </a:lnTo>
                  <a:lnTo>
                    <a:pt x="412" y="316"/>
                  </a:lnTo>
                  <a:lnTo>
                    <a:pt x="410" y="316"/>
                  </a:lnTo>
                  <a:lnTo>
                    <a:pt x="410" y="314"/>
                  </a:lnTo>
                  <a:lnTo>
                    <a:pt x="410" y="312"/>
                  </a:lnTo>
                  <a:lnTo>
                    <a:pt x="408" y="312"/>
                  </a:lnTo>
                  <a:lnTo>
                    <a:pt x="408" y="310"/>
                  </a:lnTo>
                  <a:lnTo>
                    <a:pt x="410" y="314"/>
                  </a:lnTo>
                  <a:lnTo>
                    <a:pt x="410" y="316"/>
                  </a:lnTo>
                  <a:lnTo>
                    <a:pt x="412" y="316"/>
                  </a:lnTo>
                  <a:lnTo>
                    <a:pt x="414" y="316"/>
                  </a:lnTo>
                  <a:lnTo>
                    <a:pt x="414" y="318"/>
                  </a:lnTo>
                  <a:lnTo>
                    <a:pt x="412" y="320"/>
                  </a:lnTo>
                  <a:lnTo>
                    <a:pt x="412" y="322"/>
                  </a:lnTo>
                  <a:lnTo>
                    <a:pt x="412" y="324"/>
                  </a:lnTo>
                  <a:lnTo>
                    <a:pt x="410" y="326"/>
                  </a:lnTo>
                  <a:lnTo>
                    <a:pt x="408" y="326"/>
                  </a:lnTo>
                  <a:lnTo>
                    <a:pt x="406" y="328"/>
                  </a:lnTo>
                  <a:lnTo>
                    <a:pt x="402" y="328"/>
                  </a:lnTo>
                  <a:lnTo>
                    <a:pt x="400" y="328"/>
                  </a:lnTo>
                  <a:lnTo>
                    <a:pt x="398" y="330"/>
                  </a:lnTo>
                  <a:lnTo>
                    <a:pt x="396" y="330"/>
                  </a:lnTo>
                  <a:lnTo>
                    <a:pt x="394" y="330"/>
                  </a:lnTo>
                  <a:lnTo>
                    <a:pt x="394" y="332"/>
                  </a:lnTo>
                  <a:lnTo>
                    <a:pt x="392" y="332"/>
                  </a:lnTo>
                  <a:lnTo>
                    <a:pt x="392" y="334"/>
                  </a:lnTo>
                  <a:lnTo>
                    <a:pt x="390" y="336"/>
                  </a:lnTo>
                  <a:lnTo>
                    <a:pt x="390" y="338"/>
                  </a:lnTo>
                  <a:lnTo>
                    <a:pt x="390" y="340"/>
                  </a:lnTo>
                  <a:lnTo>
                    <a:pt x="390" y="342"/>
                  </a:lnTo>
                  <a:lnTo>
                    <a:pt x="390" y="344"/>
                  </a:lnTo>
                  <a:lnTo>
                    <a:pt x="392" y="344"/>
                  </a:lnTo>
                  <a:lnTo>
                    <a:pt x="392" y="348"/>
                  </a:lnTo>
                  <a:lnTo>
                    <a:pt x="394" y="348"/>
                  </a:lnTo>
                  <a:lnTo>
                    <a:pt x="394" y="350"/>
                  </a:lnTo>
                  <a:lnTo>
                    <a:pt x="392" y="350"/>
                  </a:lnTo>
                  <a:lnTo>
                    <a:pt x="394" y="350"/>
                  </a:lnTo>
                  <a:lnTo>
                    <a:pt x="394" y="352"/>
                  </a:lnTo>
                  <a:lnTo>
                    <a:pt x="396" y="352"/>
                  </a:lnTo>
                  <a:lnTo>
                    <a:pt x="394" y="352"/>
                  </a:lnTo>
                  <a:lnTo>
                    <a:pt x="392" y="354"/>
                  </a:lnTo>
                  <a:lnTo>
                    <a:pt x="390" y="356"/>
                  </a:lnTo>
                  <a:lnTo>
                    <a:pt x="390" y="358"/>
                  </a:lnTo>
                  <a:lnTo>
                    <a:pt x="390" y="360"/>
                  </a:lnTo>
                  <a:lnTo>
                    <a:pt x="390" y="358"/>
                  </a:lnTo>
                  <a:lnTo>
                    <a:pt x="392" y="358"/>
                  </a:lnTo>
                  <a:lnTo>
                    <a:pt x="390" y="360"/>
                  </a:lnTo>
                  <a:lnTo>
                    <a:pt x="390" y="362"/>
                  </a:lnTo>
                  <a:lnTo>
                    <a:pt x="388" y="362"/>
                  </a:lnTo>
                  <a:lnTo>
                    <a:pt x="386" y="364"/>
                  </a:lnTo>
                  <a:lnTo>
                    <a:pt x="384" y="366"/>
                  </a:lnTo>
                  <a:lnTo>
                    <a:pt x="382" y="366"/>
                  </a:lnTo>
                  <a:lnTo>
                    <a:pt x="384" y="366"/>
                  </a:lnTo>
                  <a:lnTo>
                    <a:pt x="384" y="368"/>
                  </a:lnTo>
                  <a:lnTo>
                    <a:pt x="382" y="370"/>
                  </a:lnTo>
                  <a:lnTo>
                    <a:pt x="378" y="370"/>
                  </a:lnTo>
                  <a:lnTo>
                    <a:pt x="376" y="370"/>
                  </a:lnTo>
                  <a:lnTo>
                    <a:pt x="376" y="372"/>
                  </a:lnTo>
                  <a:lnTo>
                    <a:pt x="372" y="372"/>
                  </a:lnTo>
                  <a:lnTo>
                    <a:pt x="370" y="372"/>
                  </a:lnTo>
                  <a:lnTo>
                    <a:pt x="368" y="374"/>
                  </a:lnTo>
                  <a:lnTo>
                    <a:pt x="366" y="374"/>
                  </a:lnTo>
                  <a:lnTo>
                    <a:pt x="368" y="374"/>
                  </a:lnTo>
                  <a:lnTo>
                    <a:pt x="368" y="372"/>
                  </a:lnTo>
                  <a:lnTo>
                    <a:pt x="368" y="370"/>
                  </a:lnTo>
                  <a:lnTo>
                    <a:pt x="366" y="368"/>
                  </a:lnTo>
                  <a:lnTo>
                    <a:pt x="366" y="370"/>
                  </a:lnTo>
                  <a:lnTo>
                    <a:pt x="364" y="370"/>
                  </a:lnTo>
                  <a:lnTo>
                    <a:pt x="364" y="372"/>
                  </a:lnTo>
                  <a:lnTo>
                    <a:pt x="362" y="372"/>
                  </a:lnTo>
                  <a:lnTo>
                    <a:pt x="362" y="374"/>
                  </a:lnTo>
                  <a:lnTo>
                    <a:pt x="360" y="376"/>
                  </a:lnTo>
                  <a:lnTo>
                    <a:pt x="360" y="378"/>
                  </a:lnTo>
                  <a:lnTo>
                    <a:pt x="362" y="378"/>
                  </a:lnTo>
                  <a:lnTo>
                    <a:pt x="362" y="376"/>
                  </a:lnTo>
                  <a:lnTo>
                    <a:pt x="362" y="374"/>
                  </a:lnTo>
                  <a:lnTo>
                    <a:pt x="364" y="376"/>
                  </a:lnTo>
                  <a:lnTo>
                    <a:pt x="364" y="374"/>
                  </a:lnTo>
                  <a:lnTo>
                    <a:pt x="366" y="374"/>
                  </a:lnTo>
                  <a:lnTo>
                    <a:pt x="366" y="376"/>
                  </a:lnTo>
                  <a:lnTo>
                    <a:pt x="364" y="376"/>
                  </a:lnTo>
                  <a:lnTo>
                    <a:pt x="364" y="378"/>
                  </a:lnTo>
                  <a:lnTo>
                    <a:pt x="362" y="380"/>
                  </a:lnTo>
                  <a:lnTo>
                    <a:pt x="360" y="380"/>
                  </a:lnTo>
                  <a:lnTo>
                    <a:pt x="356" y="386"/>
                  </a:lnTo>
                  <a:lnTo>
                    <a:pt x="354" y="388"/>
                  </a:lnTo>
                  <a:lnTo>
                    <a:pt x="352" y="388"/>
                  </a:lnTo>
                  <a:lnTo>
                    <a:pt x="354" y="390"/>
                  </a:lnTo>
                  <a:lnTo>
                    <a:pt x="354" y="388"/>
                  </a:lnTo>
                  <a:lnTo>
                    <a:pt x="354" y="390"/>
                  </a:lnTo>
                  <a:lnTo>
                    <a:pt x="354" y="392"/>
                  </a:lnTo>
                  <a:lnTo>
                    <a:pt x="352" y="392"/>
                  </a:lnTo>
                  <a:lnTo>
                    <a:pt x="352" y="394"/>
                  </a:lnTo>
                  <a:lnTo>
                    <a:pt x="350" y="398"/>
                  </a:lnTo>
                  <a:lnTo>
                    <a:pt x="346" y="402"/>
                  </a:lnTo>
                  <a:lnTo>
                    <a:pt x="346" y="404"/>
                  </a:lnTo>
                  <a:lnTo>
                    <a:pt x="342" y="408"/>
                  </a:lnTo>
                  <a:lnTo>
                    <a:pt x="342" y="410"/>
                  </a:lnTo>
                  <a:lnTo>
                    <a:pt x="340" y="410"/>
                  </a:lnTo>
                  <a:lnTo>
                    <a:pt x="338" y="410"/>
                  </a:lnTo>
                  <a:lnTo>
                    <a:pt x="336" y="412"/>
                  </a:lnTo>
                  <a:lnTo>
                    <a:pt x="334" y="414"/>
                  </a:lnTo>
                  <a:lnTo>
                    <a:pt x="332" y="416"/>
                  </a:lnTo>
                  <a:lnTo>
                    <a:pt x="330" y="420"/>
                  </a:lnTo>
                  <a:lnTo>
                    <a:pt x="328" y="424"/>
                  </a:lnTo>
                  <a:lnTo>
                    <a:pt x="326" y="424"/>
                  </a:lnTo>
                  <a:lnTo>
                    <a:pt x="324" y="426"/>
                  </a:lnTo>
                  <a:lnTo>
                    <a:pt x="320" y="428"/>
                  </a:lnTo>
                  <a:lnTo>
                    <a:pt x="318" y="428"/>
                  </a:lnTo>
                  <a:lnTo>
                    <a:pt x="316" y="430"/>
                  </a:lnTo>
                  <a:lnTo>
                    <a:pt x="314" y="432"/>
                  </a:lnTo>
                  <a:lnTo>
                    <a:pt x="312" y="434"/>
                  </a:lnTo>
                  <a:lnTo>
                    <a:pt x="310" y="436"/>
                  </a:lnTo>
                  <a:lnTo>
                    <a:pt x="310" y="438"/>
                  </a:lnTo>
                  <a:lnTo>
                    <a:pt x="308" y="440"/>
                  </a:lnTo>
                  <a:lnTo>
                    <a:pt x="308" y="442"/>
                  </a:lnTo>
                  <a:lnTo>
                    <a:pt x="310" y="442"/>
                  </a:lnTo>
                  <a:lnTo>
                    <a:pt x="312" y="442"/>
                  </a:lnTo>
                  <a:lnTo>
                    <a:pt x="310" y="442"/>
                  </a:lnTo>
                  <a:lnTo>
                    <a:pt x="312" y="442"/>
                  </a:lnTo>
                  <a:lnTo>
                    <a:pt x="312" y="444"/>
                  </a:lnTo>
                  <a:lnTo>
                    <a:pt x="312" y="446"/>
                  </a:lnTo>
                  <a:lnTo>
                    <a:pt x="310" y="448"/>
                  </a:lnTo>
                  <a:lnTo>
                    <a:pt x="308" y="450"/>
                  </a:lnTo>
                  <a:lnTo>
                    <a:pt x="306" y="452"/>
                  </a:lnTo>
                  <a:lnTo>
                    <a:pt x="304" y="452"/>
                  </a:lnTo>
                  <a:lnTo>
                    <a:pt x="304" y="454"/>
                  </a:lnTo>
                  <a:lnTo>
                    <a:pt x="300" y="454"/>
                  </a:lnTo>
                  <a:lnTo>
                    <a:pt x="298" y="456"/>
                  </a:lnTo>
                  <a:lnTo>
                    <a:pt x="298" y="454"/>
                  </a:lnTo>
                  <a:lnTo>
                    <a:pt x="296" y="454"/>
                  </a:lnTo>
                  <a:lnTo>
                    <a:pt x="294" y="454"/>
                  </a:lnTo>
                  <a:lnTo>
                    <a:pt x="292" y="454"/>
                  </a:lnTo>
                  <a:lnTo>
                    <a:pt x="290" y="454"/>
                  </a:lnTo>
                  <a:lnTo>
                    <a:pt x="288" y="454"/>
                  </a:lnTo>
                  <a:lnTo>
                    <a:pt x="288" y="456"/>
                  </a:lnTo>
                  <a:lnTo>
                    <a:pt x="288" y="462"/>
                  </a:lnTo>
                  <a:lnTo>
                    <a:pt x="288" y="464"/>
                  </a:lnTo>
                  <a:lnTo>
                    <a:pt x="286" y="464"/>
                  </a:lnTo>
                  <a:lnTo>
                    <a:pt x="286" y="466"/>
                  </a:lnTo>
                  <a:lnTo>
                    <a:pt x="284" y="464"/>
                  </a:lnTo>
                  <a:lnTo>
                    <a:pt x="284" y="462"/>
                  </a:lnTo>
                  <a:lnTo>
                    <a:pt x="284" y="464"/>
                  </a:lnTo>
                  <a:lnTo>
                    <a:pt x="282" y="466"/>
                  </a:lnTo>
                  <a:lnTo>
                    <a:pt x="282" y="464"/>
                  </a:lnTo>
                  <a:lnTo>
                    <a:pt x="280" y="464"/>
                  </a:lnTo>
                  <a:lnTo>
                    <a:pt x="276" y="464"/>
                  </a:lnTo>
                  <a:lnTo>
                    <a:pt x="274" y="466"/>
                  </a:lnTo>
                  <a:lnTo>
                    <a:pt x="272" y="466"/>
                  </a:lnTo>
                  <a:lnTo>
                    <a:pt x="272" y="468"/>
                  </a:lnTo>
                  <a:lnTo>
                    <a:pt x="270" y="468"/>
                  </a:lnTo>
                  <a:lnTo>
                    <a:pt x="270" y="470"/>
                  </a:lnTo>
                  <a:lnTo>
                    <a:pt x="270" y="472"/>
                  </a:lnTo>
                  <a:lnTo>
                    <a:pt x="268" y="476"/>
                  </a:lnTo>
                  <a:lnTo>
                    <a:pt x="268" y="478"/>
                  </a:lnTo>
                  <a:lnTo>
                    <a:pt x="268" y="482"/>
                  </a:lnTo>
                  <a:lnTo>
                    <a:pt x="268" y="484"/>
                  </a:lnTo>
                  <a:lnTo>
                    <a:pt x="268" y="490"/>
                  </a:lnTo>
                  <a:lnTo>
                    <a:pt x="270" y="492"/>
                  </a:lnTo>
                  <a:lnTo>
                    <a:pt x="270" y="494"/>
                  </a:lnTo>
                  <a:lnTo>
                    <a:pt x="272" y="496"/>
                  </a:lnTo>
                  <a:lnTo>
                    <a:pt x="272" y="502"/>
                  </a:lnTo>
                  <a:lnTo>
                    <a:pt x="272" y="504"/>
                  </a:lnTo>
                  <a:lnTo>
                    <a:pt x="272" y="506"/>
                  </a:lnTo>
                  <a:lnTo>
                    <a:pt x="272" y="508"/>
                  </a:lnTo>
                  <a:lnTo>
                    <a:pt x="272" y="510"/>
                  </a:lnTo>
                  <a:lnTo>
                    <a:pt x="274" y="512"/>
                  </a:lnTo>
                  <a:lnTo>
                    <a:pt x="274" y="514"/>
                  </a:lnTo>
                  <a:lnTo>
                    <a:pt x="274" y="516"/>
                  </a:lnTo>
                  <a:lnTo>
                    <a:pt x="276" y="520"/>
                  </a:lnTo>
                  <a:lnTo>
                    <a:pt x="276" y="522"/>
                  </a:lnTo>
                  <a:lnTo>
                    <a:pt x="276" y="520"/>
                  </a:lnTo>
                  <a:lnTo>
                    <a:pt x="276" y="518"/>
                  </a:lnTo>
                  <a:lnTo>
                    <a:pt x="274" y="518"/>
                  </a:lnTo>
                  <a:lnTo>
                    <a:pt x="272" y="516"/>
                  </a:lnTo>
                  <a:lnTo>
                    <a:pt x="270" y="518"/>
                  </a:lnTo>
                  <a:lnTo>
                    <a:pt x="272" y="518"/>
                  </a:lnTo>
                  <a:lnTo>
                    <a:pt x="272" y="520"/>
                  </a:lnTo>
                  <a:lnTo>
                    <a:pt x="274" y="520"/>
                  </a:lnTo>
                  <a:lnTo>
                    <a:pt x="276" y="522"/>
                  </a:lnTo>
                  <a:lnTo>
                    <a:pt x="278" y="522"/>
                  </a:lnTo>
                  <a:lnTo>
                    <a:pt x="278" y="524"/>
                  </a:lnTo>
                  <a:lnTo>
                    <a:pt x="278" y="528"/>
                  </a:lnTo>
                  <a:lnTo>
                    <a:pt x="278" y="530"/>
                  </a:lnTo>
                  <a:lnTo>
                    <a:pt x="276" y="532"/>
                  </a:lnTo>
                  <a:lnTo>
                    <a:pt x="276" y="534"/>
                  </a:lnTo>
                  <a:lnTo>
                    <a:pt x="276" y="536"/>
                  </a:lnTo>
                  <a:lnTo>
                    <a:pt x="276" y="538"/>
                  </a:lnTo>
                  <a:lnTo>
                    <a:pt x="276" y="540"/>
                  </a:lnTo>
                  <a:lnTo>
                    <a:pt x="276" y="546"/>
                  </a:lnTo>
                  <a:lnTo>
                    <a:pt x="274" y="546"/>
                  </a:lnTo>
                  <a:lnTo>
                    <a:pt x="274" y="548"/>
                  </a:lnTo>
                  <a:lnTo>
                    <a:pt x="274" y="550"/>
                  </a:lnTo>
                  <a:lnTo>
                    <a:pt x="272" y="552"/>
                  </a:lnTo>
                  <a:lnTo>
                    <a:pt x="272" y="554"/>
                  </a:lnTo>
                  <a:lnTo>
                    <a:pt x="270" y="556"/>
                  </a:lnTo>
                  <a:lnTo>
                    <a:pt x="270" y="558"/>
                  </a:lnTo>
                  <a:lnTo>
                    <a:pt x="270" y="560"/>
                  </a:lnTo>
                  <a:lnTo>
                    <a:pt x="268" y="560"/>
                  </a:lnTo>
                  <a:lnTo>
                    <a:pt x="268" y="562"/>
                  </a:lnTo>
                  <a:lnTo>
                    <a:pt x="268" y="564"/>
                  </a:lnTo>
                  <a:lnTo>
                    <a:pt x="268" y="566"/>
                  </a:lnTo>
                  <a:lnTo>
                    <a:pt x="270" y="570"/>
                  </a:lnTo>
                  <a:lnTo>
                    <a:pt x="270" y="572"/>
                  </a:lnTo>
                  <a:lnTo>
                    <a:pt x="272" y="576"/>
                  </a:lnTo>
                  <a:lnTo>
                    <a:pt x="272" y="578"/>
                  </a:lnTo>
                  <a:lnTo>
                    <a:pt x="272" y="580"/>
                  </a:lnTo>
                  <a:lnTo>
                    <a:pt x="272" y="582"/>
                  </a:lnTo>
                  <a:lnTo>
                    <a:pt x="272" y="584"/>
                  </a:lnTo>
                  <a:lnTo>
                    <a:pt x="272" y="586"/>
                  </a:lnTo>
                  <a:lnTo>
                    <a:pt x="272" y="590"/>
                  </a:lnTo>
                  <a:lnTo>
                    <a:pt x="272" y="594"/>
                  </a:lnTo>
                  <a:lnTo>
                    <a:pt x="272" y="596"/>
                  </a:lnTo>
                  <a:lnTo>
                    <a:pt x="272" y="598"/>
                  </a:lnTo>
                  <a:lnTo>
                    <a:pt x="270" y="598"/>
                  </a:lnTo>
                  <a:lnTo>
                    <a:pt x="272" y="598"/>
                  </a:lnTo>
                  <a:lnTo>
                    <a:pt x="270" y="598"/>
                  </a:lnTo>
                  <a:lnTo>
                    <a:pt x="268" y="598"/>
                  </a:lnTo>
                  <a:lnTo>
                    <a:pt x="270" y="598"/>
                  </a:lnTo>
                  <a:lnTo>
                    <a:pt x="266" y="598"/>
                  </a:lnTo>
                  <a:lnTo>
                    <a:pt x="264" y="598"/>
                  </a:lnTo>
                  <a:lnTo>
                    <a:pt x="262" y="596"/>
                  </a:lnTo>
                  <a:lnTo>
                    <a:pt x="262" y="598"/>
                  </a:lnTo>
                  <a:lnTo>
                    <a:pt x="260" y="598"/>
                  </a:lnTo>
                  <a:lnTo>
                    <a:pt x="260" y="600"/>
                  </a:lnTo>
                  <a:lnTo>
                    <a:pt x="260" y="602"/>
                  </a:lnTo>
                  <a:lnTo>
                    <a:pt x="260" y="604"/>
                  </a:lnTo>
                  <a:lnTo>
                    <a:pt x="260" y="606"/>
                  </a:lnTo>
                  <a:lnTo>
                    <a:pt x="258" y="606"/>
                  </a:lnTo>
                  <a:lnTo>
                    <a:pt x="256" y="608"/>
                  </a:lnTo>
                  <a:lnTo>
                    <a:pt x="254" y="610"/>
                  </a:lnTo>
                  <a:lnTo>
                    <a:pt x="254" y="612"/>
                  </a:lnTo>
                  <a:lnTo>
                    <a:pt x="254" y="616"/>
                  </a:lnTo>
                  <a:lnTo>
                    <a:pt x="254" y="618"/>
                  </a:lnTo>
                  <a:lnTo>
                    <a:pt x="256" y="620"/>
                  </a:lnTo>
                  <a:lnTo>
                    <a:pt x="258" y="620"/>
                  </a:lnTo>
                  <a:lnTo>
                    <a:pt x="260" y="620"/>
                  </a:lnTo>
                  <a:lnTo>
                    <a:pt x="262" y="620"/>
                  </a:lnTo>
                  <a:lnTo>
                    <a:pt x="266" y="622"/>
                  </a:lnTo>
                  <a:lnTo>
                    <a:pt x="266" y="624"/>
                  </a:lnTo>
                  <a:lnTo>
                    <a:pt x="264" y="624"/>
                  </a:lnTo>
                  <a:lnTo>
                    <a:pt x="264" y="622"/>
                  </a:lnTo>
                  <a:lnTo>
                    <a:pt x="262" y="622"/>
                  </a:lnTo>
                  <a:lnTo>
                    <a:pt x="260" y="620"/>
                  </a:lnTo>
                  <a:lnTo>
                    <a:pt x="256" y="620"/>
                  </a:lnTo>
                  <a:lnTo>
                    <a:pt x="254" y="620"/>
                  </a:lnTo>
                  <a:lnTo>
                    <a:pt x="252" y="622"/>
                  </a:lnTo>
                  <a:lnTo>
                    <a:pt x="248" y="622"/>
                  </a:lnTo>
                  <a:lnTo>
                    <a:pt x="244" y="624"/>
                  </a:lnTo>
                  <a:lnTo>
                    <a:pt x="242" y="624"/>
                  </a:lnTo>
                  <a:lnTo>
                    <a:pt x="242" y="626"/>
                  </a:lnTo>
                  <a:lnTo>
                    <a:pt x="240" y="628"/>
                  </a:lnTo>
                  <a:lnTo>
                    <a:pt x="240" y="630"/>
                  </a:lnTo>
                  <a:lnTo>
                    <a:pt x="240" y="636"/>
                  </a:lnTo>
                  <a:lnTo>
                    <a:pt x="240" y="638"/>
                  </a:lnTo>
                  <a:lnTo>
                    <a:pt x="240" y="640"/>
                  </a:lnTo>
                  <a:lnTo>
                    <a:pt x="238" y="642"/>
                  </a:lnTo>
                  <a:lnTo>
                    <a:pt x="238" y="644"/>
                  </a:lnTo>
                  <a:lnTo>
                    <a:pt x="236" y="644"/>
                  </a:lnTo>
                  <a:lnTo>
                    <a:pt x="232" y="648"/>
                  </a:lnTo>
                  <a:lnTo>
                    <a:pt x="230" y="648"/>
                  </a:lnTo>
                  <a:lnTo>
                    <a:pt x="228" y="648"/>
                  </a:lnTo>
                  <a:lnTo>
                    <a:pt x="228" y="650"/>
                  </a:lnTo>
                  <a:lnTo>
                    <a:pt x="226" y="650"/>
                  </a:lnTo>
                  <a:lnTo>
                    <a:pt x="222" y="648"/>
                  </a:lnTo>
                  <a:lnTo>
                    <a:pt x="220" y="648"/>
                  </a:lnTo>
                  <a:lnTo>
                    <a:pt x="220" y="646"/>
                  </a:lnTo>
                  <a:lnTo>
                    <a:pt x="218" y="646"/>
                  </a:lnTo>
                  <a:lnTo>
                    <a:pt x="218" y="644"/>
                  </a:lnTo>
                  <a:lnTo>
                    <a:pt x="216" y="644"/>
                  </a:lnTo>
                  <a:lnTo>
                    <a:pt x="216" y="642"/>
                  </a:lnTo>
                  <a:lnTo>
                    <a:pt x="214" y="642"/>
                  </a:lnTo>
                  <a:lnTo>
                    <a:pt x="212" y="638"/>
                  </a:lnTo>
                  <a:lnTo>
                    <a:pt x="210" y="638"/>
                  </a:lnTo>
                  <a:lnTo>
                    <a:pt x="208" y="632"/>
                  </a:lnTo>
                  <a:lnTo>
                    <a:pt x="206" y="630"/>
                  </a:lnTo>
                  <a:lnTo>
                    <a:pt x="206" y="628"/>
                  </a:lnTo>
                  <a:lnTo>
                    <a:pt x="208" y="628"/>
                  </a:lnTo>
                  <a:lnTo>
                    <a:pt x="204" y="628"/>
                  </a:lnTo>
                  <a:lnTo>
                    <a:pt x="202" y="624"/>
                  </a:lnTo>
                  <a:lnTo>
                    <a:pt x="202" y="622"/>
                  </a:lnTo>
                  <a:lnTo>
                    <a:pt x="200" y="620"/>
                  </a:lnTo>
                  <a:lnTo>
                    <a:pt x="200" y="618"/>
                  </a:lnTo>
                  <a:lnTo>
                    <a:pt x="200" y="616"/>
                  </a:lnTo>
                  <a:lnTo>
                    <a:pt x="198" y="616"/>
                  </a:lnTo>
                  <a:lnTo>
                    <a:pt x="198" y="614"/>
                  </a:lnTo>
                  <a:lnTo>
                    <a:pt x="198" y="612"/>
                  </a:lnTo>
                  <a:lnTo>
                    <a:pt x="198" y="610"/>
                  </a:lnTo>
                  <a:lnTo>
                    <a:pt x="198" y="606"/>
                  </a:lnTo>
                  <a:lnTo>
                    <a:pt x="196" y="606"/>
                  </a:lnTo>
                  <a:lnTo>
                    <a:pt x="198" y="606"/>
                  </a:lnTo>
                  <a:lnTo>
                    <a:pt x="198" y="608"/>
                  </a:lnTo>
                  <a:lnTo>
                    <a:pt x="200" y="608"/>
                  </a:lnTo>
                  <a:lnTo>
                    <a:pt x="200" y="612"/>
                  </a:lnTo>
                  <a:lnTo>
                    <a:pt x="200" y="614"/>
                  </a:lnTo>
                  <a:lnTo>
                    <a:pt x="202" y="616"/>
                  </a:lnTo>
                  <a:lnTo>
                    <a:pt x="202" y="614"/>
                  </a:lnTo>
                  <a:lnTo>
                    <a:pt x="202" y="612"/>
                  </a:lnTo>
                  <a:lnTo>
                    <a:pt x="200" y="610"/>
                  </a:lnTo>
                  <a:lnTo>
                    <a:pt x="200" y="608"/>
                  </a:lnTo>
                  <a:lnTo>
                    <a:pt x="200" y="606"/>
                  </a:lnTo>
                  <a:lnTo>
                    <a:pt x="198" y="606"/>
                  </a:lnTo>
                  <a:lnTo>
                    <a:pt x="196" y="602"/>
                  </a:lnTo>
                  <a:lnTo>
                    <a:pt x="196" y="604"/>
                  </a:lnTo>
                  <a:lnTo>
                    <a:pt x="196" y="606"/>
                  </a:lnTo>
                  <a:lnTo>
                    <a:pt x="196" y="604"/>
                  </a:lnTo>
                  <a:lnTo>
                    <a:pt x="196" y="602"/>
                  </a:lnTo>
                  <a:lnTo>
                    <a:pt x="194" y="600"/>
                  </a:lnTo>
                  <a:lnTo>
                    <a:pt x="192" y="594"/>
                  </a:lnTo>
                  <a:lnTo>
                    <a:pt x="192" y="592"/>
                  </a:lnTo>
                  <a:lnTo>
                    <a:pt x="190" y="586"/>
                  </a:lnTo>
                  <a:lnTo>
                    <a:pt x="190" y="584"/>
                  </a:lnTo>
                  <a:lnTo>
                    <a:pt x="190" y="580"/>
                  </a:lnTo>
                  <a:lnTo>
                    <a:pt x="186" y="570"/>
                  </a:lnTo>
                  <a:lnTo>
                    <a:pt x="184" y="570"/>
                  </a:lnTo>
                  <a:lnTo>
                    <a:pt x="184" y="568"/>
                  </a:lnTo>
                  <a:lnTo>
                    <a:pt x="182" y="568"/>
                  </a:lnTo>
                  <a:lnTo>
                    <a:pt x="182" y="566"/>
                  </a:lnTo>
                  <a:lnTo>
                    <a:pt x="182" y="564"/>
                  </a:lnTo>
                  <a:lnTo>
                    <a:pt x="180" y="562"/>
                  </a:lnTo>
                  <a:lnTo>
                    <a:pt x="178" y="558"/>
                  </a:lnTo>
                  <a:lnTo>
                    <a:pt x="174" y="558"/>
                  </a:lnTo>
                  <a:lnTo>
                    <a:pt x="172" y="558"/>
                  </a:lnTo>
                  <a:lnTo>
                    <a:pt x="172" y="556"/>
                  </a:lnTo>
                  <a:lnTo>
                    <a:pt x="172" y="552"/>
                  </a:lnTo>
                  <a:lnTo>
                    <a:pt x="168" y="548"/>
                  </a:lnTo>
                  <a:lnTo>
                    <a:pt x="166" y="542"/>
                  </a:lnTo>
                  <a:lnTo>
                    <a:pt x="164" y="540"/>
                  </a:lnTo>
                  <a:lnTo>
                    <a:pt x="164" y="538"/>
                  </a:lnTo>
                  <a:lnTo>
                    <a:pt x="164" y="536"/>
                  </a:lnTo>
                  <a:lnTo>
                    <a:pt x="162" y="532"/>
                  </a:lnTo>
                  <a:lnTo>
                    <a:pt x="160" y="526"/>
                  </a:lnTo>
                  <a:lnTo>
                    <a:pt x="160" y="520"/>
                  </a:lnTo>
                  <a:lnTo>
                    <a:pt x="158" y="520"/>
                  </a:lnTo>
                  <a:lnTo>
                    <a:pt x="158" y="518"/>
                  </a:lnTo>
                  <a:lnTo>
                    <a:pt x="158" y="512"/>
                  </a:lnTo>
                  <a:lnTo>
                    <a:pt x="156" y="512"/>
                  </a:lnTo>
                  <a:lnTo>
                    <a:pt x="156" y="510"/>
                  </a:lnTo>
                  <a:lnTo>
                    <a:pt x="154" y="508"/>
                  </a:lnTo>
                  <a:lnTo>
                    <a:pt x="154" y="506"/>
                  </a:lnTo>
                  <a:lnTo>
                    <a:pt x="152" y="504"/>
                  </a:lnTo>
                  <a:lnTo>
                    <a:pt x="152" y="502"/>
                  </a:lnTo>
                  <a:lnTo>
                    <a:pt x="150" y="500"/>
                  </a:lnTo>
                  <a:lnTo>
                    <a:pt x="150" y="498"/>
                  </a:lnTo>
                  <a:lnTo>
                    <a:pt x="152" y="498"/>
                  </a:lnTo>
                  <a:lnTo>
                    <a:pt x="150" y="496"/>
                  </a:lnTo>
                  <a:lnTo>
                    <a:pt x="150" y="498"/>
                  </a:lnTo>
                  <a:lnTo>
                    <a:pt x="148" y="498"/>
                  </a:lnTo>
                  <a:lnTo>
                    <a:pt x="148" y="496"/>
                  </a:lnTo>
                  <a:lnTo>
                    <a:pt x="148" y="494"/>
                  </a:lnTo>
                  <a:lnTo>
                    <a:pt x="148" y="492"/>
                  </a:lnTo>
                  <a:lnTo>
                    <a:pt x="146" y="492"/>
                  </a:lnTo>
                  <a:lnTo>
                    <a:pt x="144" y="490"/>
                  </a:lnTo>
                  <a:lnTo>
                    <a:pt x="144" y="488"/>
                  </a:lnTo>
                  <a:lnTo>
                    <a:pt x="142" y="484"/>
                  </a:lnTo>
                  <a:lnTo>
                    <a:pt x="142" y="482"/>
                  </a:lnTo>
                  <a:lnTo>
                    <a:pt x="140" y="478"/>
                  </a:lnTo>
                  <a:lnTo>
                    <a:pt x="140" y="476"/>
                  </a:lnTo>
                  <a:lnTo>
                    <a:pt x="138" y="476"/>
                  </a:lnTo>
                  <a:lnTo>
                    <a:pt x="140" y="476"/>
                  </a:lnTo>
                  <a:lnTo>
                    <a:pt x="142" y="476"/>
                  </a:lnTo>
                  <a:lnTo>
                    <a:pt x="140" y="476"/>
                  </a:lnTo>
                  <a:lnTo>
                    <a:pt x="140" y="474"/>
                  </a:lnTo>
                  <a:lnTo>
                    <a:pt x="138" y="474"/>
                  </a:lnTo>
                  <a:lnTo>
                    <a:pt x="136" y="468"/>
                  </a:lnTo>
                  <a:lnTo>
                    <a:pt x="134" y="468"/>
                  </a:lnTo>
                  <a:lnTo>
                    <a:pt x="134" y="466"/>
                  </a:lnTo>
                  <a:lnTo>
                    <a:pt x="134" y="464"/>
                  </a:lnTo>
                  <a:lnTo>
                    <a:pt x="132" y="464"/>
                  </a:lnTo>
                  <a:lnTo>
                    <a:pt x="132" y="462"/>
                  </a:lnTo>
                  <a:lnTo>
                    <a:pt x="130" y="462"/>
                  </a:lnTo>
                  <a:lnTo>
                    <a:pt x="128" y="458"/>
                  </a:lnTo>
                  <a:lnTo>
                    <a:pt x="126" y="452"/>
                  </a:lnTo>
                  <a:lnTo>
                    <a:pt x="126" y="450"/>
                  </a:lnTo>
                  <a:lnTo>
                    <a:pt x="126" y="448"/>
                  </a:lnTo>
                  <a:lnTo>
                    <a:pt x="124" y="442"/>
                  </a:lnTo>
                  <a:lnTo>
                    <a:pt x="122" y="438"/>
                  </a:lnTo>
                  <a:lnTo>
                    <a:pt x="124" y="438"/>
                  </a:lnTo>
                  <a:lnTo>
                    <a:pt x="124" y="436"/>
                  </a:lnTo>
                  <a:lnTo>
                    <a:pt x="122" y="434"/>
                  </a:lnTo>
                  <a:lnTo>
                    <a:pt x="120" y="430"/>
                  </a:lnTo>
                  <a:lnTo>
                    <a:pt x="120" y="428"/>
                  </a:lnTo>
                  <a:lnTo>
                    <a:pt x="120" y="426"/>
                  </a:lnTo>
                  <a:lnTo>
                    <a:pt x="118" y="424"/>
                  </a:lnTo>
                  <a:lnTo>
                    <a:pt x="118" y="422"/>
                  </a:lnTo>
                  <a:lnTo>
                    <a:pt x="118" y="420"/>
                  </a:lnTo>
                  <a:lnTo>
                    <a:pt x="118" y="418"/>
                  </a:lnTo>
                  <a:lnTo>
                    <a:pt x="116" y="416"/>
                  </a:lnTo>
                  <a:lnTo>
                    <a:pt x="116" y="414"/>
                  </a:lnTo>
                  <a:lnTo>
                    <a:pt x="114" y="412"/>
                  </a:lnTo>
                  <a:lnTo>
                    <a:pt x="114" y="408"/>
                  </a:lnTo>
                  <a:lnTo>
                    <a:pt x="112" y="406"/>
                  </a:lnTo>
                  <a:lnTo>
                    <a:pt x="112" y="404"/>
                  </a:lnTo>
                  <a:lnTo>
                    <a:pt x="112" y="402"/>
                  </a:lnTo>
                  <a:lnTo>
                    <a:pt x="110" y="400"/>
                  </a:lnTo>
                  <a:lnTo>
                    <a:pt x="110" y="398"/>
                  </a:lnTo>
                  <a:lnTo>
                    <a:pt x="110" y="396"/>
                  </a:lnTo>
                  <a:lnTo>
                    <a:pt x="112" y="396"/>
                  </a:lnTo>
                  <a:lnTo>
                    <a:pt x="112" y="398"/>
                  </a:lnTo>
                  <a:lnTo>
                    <a:pt x="112" y="396"/>
                  </a:lnTo>
                  <a:lnTo>
                    <a:pt x="112" y="394"/>
                  </a:lnTo>
                  <a:lnTo>
                    <a:pt x="110" y="392"/>
                  </a:lnTo>
                  <a:lnTo>
                    <a:pt x="112" y="392"/>
                  </a:lnTo>
                  <a:lnTo>
                    <a:pt x="114" y="390"/>
                  </a:lnTo>
                  <a:lnTo>
                    <a:pt x="112" y="388"/>
                  </a:lnTo>
                  <a:lnTo>
                    <a:pt x="110" y="390"/>
                  </a:lnTo>
                  <a:lnTo>
                    <a:pt x="108" y="394"/>
                  </a:lnTo>
                  <a:lnTo>
                    <a:pt x="108" y="392"/>
                  </a:lnTo>
                  <a:lnTo>
                    <a:pt x="108" y="390"/>
                  </a:lnTo>
                  <a:lnTo>
                    <a:pt x="108" y="386"/>
                  </a:lnTo>
                  <a:lnTo>
                    <a:pt x="108" y="388"/>
                  </a:lnTo>
                  <a:lnTo>
                    <a:pt x="108" y="386"/>
                  </a:lnTo>
                  <a:lnTo>
                    <a:pt x="106" y="386"/>
                  </a:lnTo>
                  <a:lnTo>
                    <a:pt x="106" y="384"/>
                  </a:lnTo>
                  <a:lnTo>
                    <a:pt x="108" y="382"/>
                  </a:lnTo>
                  <a:lnTo>
                    <a:pt x="108" y="384"/>
                  </a:lnTo>
                  <a:lnTo>
                    <a:pt x="112" y="384"/>
                  </a:lnTo>
                  <a:lnTo>
                    <a:pt x="112" y="386"/>
                  </a:lnTo>
                  <a:lnTo>
                    <a:pt x="112" y="384"/>
                  </a:lnTo>
                  <a:lnTo>
                    <a:pt x="110" y="384"/>
                  </a:lnTo>
                  <a:lnTo>
                    <a:pt x="108" y="382"/>
                  </a:lnTo>
                  <a:lnTo>
                    <a:pt x="106" y="382"/>
                  </a:lnTo>
                  <a:lnTo>
                    <a:pt x="104" y="376"/>
                  </a:lnTo>
                  <a:lnTo>
                    <a:pt x="104" y="374"/>
                  </a:lnTo>
                  <a:lnTo>
                    <a:pt x="104" y="372"/>
                  </a:lnTo>
                  <a:lnTo>
                    <a:pt x="104" y="370"/>
                  </a:lnTo>
                  <a:lnTo>
                    <a:pt x="102" y="370"/>
                  </a:lnTo>
                  <a:lnTo>
                    <a:pt x="102" y="368"/>
                  </a:lnTo>
                  <a:lnTo>
                    <a:pt x="104" y="366"/>
                  </a:lnTo>
                  <a:lnTo>
                    <a:pt x="104" y="364"/>
                  </a:lnTo>
                  <a:lnTo>
                    <a:pt x="104" y="362"/>
                  </a:lnTo>
                  <a:lnTo>
                    <a:pt x="104" y="360"/>
                  </a:lnTo>
                  <a:lnTo>
                    <a:pt x="104" y="358"/>
                  </a:lnTo>
                  <a:lnTo>
                    <a:pt x="106" y="356"/>
                  </a:lnTo>
                  <a:lnTo>
                    <a:pt x="106" y="350"/>
                  </a:lnTo>
                  <a:lnTo>
                    <a:pt x="106" y="348"/>
                  </a:lnTo>
                  <a:lnTo>
                    <a:pt x="104" y="348"/>
                  </a:lnTo>
                  <a:lnTo>
                    <a:pt x="104" y="346"/>
                  </a:lnTo>
                  <a:lnTo>
                    <a:pt x="104" y="342"/>
                  </a:lnTo>
                  <a:lnTo>
                    <a:pt x="102" y="340"/>
                  </a:lnTo>
                  <a:lnTo>
                    <a:pt x="100" y="342"/>
                  </a:lnTo>
                  <a:lnTo>
                    <a:pt x="98" y="342"/>
                  </a:lnTo>
                  <a:lnTo>
                    <a:pt x="98" y="340"/>
                  </a:lnTo>
                  <a:lnTo>
                    <a:pt x="100" y="340"/>
                  </a:lnTo>
                  <a:lnTo>
                    <a:pt x="100" y="338"/>
                  </a:lnTo>
                  <a:lnTo>
                    <a:pt x="98" y="338"/>
                  </a:lnTo>
                  <a:lnTo>
                    <a:pt x="98" y="336"/>
                  </a:lnTo>
                  <a:lnTo>
                    <a:pt x="96" y="334"/>
                  </a:lnTo>
                  <a:lnTo>
                    <a:pt x="98" y="334"/>
                  </a:lnTo>
                  <a:lnTo>
                    <a:pt x="100" y="332"/>
                  </a:lnTo>
                  <a:lnTo>
                    <a:pt x="98" y="332"/>
                  </a:lnTo>
                  <a:lnTo>
                    <a:pt x="98" y="334"/>
                  </a:lnTo>
                  <a:lnTo>
                    <a:pt x="96" y="334"/>
                  </a:lnTo>
                  <a:lnTo>
                    <a:pt x="96" y="332"/>
                  </a:lnTo>
                  <a:lnTo>
                    <a:pt x="98" y="332"/>
                  </a:lnTo>
                  <a:lnTo>
                    <a:pt x="98" y="330"/>
                  </a:lnTo>
                  <a:lnTo>
                    <a:pt x="102" y="328"/>
                  </a:lnTo>
                  <a:lnTo>
                    <a:pt x="108" y="326"/>
                  </a:lnTo>
                  <a:lnTo>
                    <a:pt x="108" y="324"/>
                  </a:lnTo>
                  <a:lnTo>
                    <a:pt x="106" y="326"/>
                  </a:lnTo>
                  <a:lnTo>
                    <a:pt x="104" y="326"/>
                  </a:lnTo>
                  <a:lnTo>
                    <a:pt x="100" y="328"/>
                  </a:lnTo>
                  <a:lnTo>
                    <a:pt x="100" y="326"/>
                  </a:lnTo>
                  <a:lnTo>
                    <a:pt x="96" y="326"/>
                  </a:lnTo>
                  <a:lnTo>
                    <a:pt x="96" y="328"/>
                  </a:lnTo>
                  <a:lnTo>
                    <a:pt x="96" y="326"/>
                  </a:lnTo>
                  <a:lnTo>
                    <a:pt x="96" y="324"/>
                  </a:lnTo>
                  <a:lnTo>
                    <a:pt x="96" y="322"/>
                  </a:lnTo>
                  <a:lnTo>
                    <a:pt x="96" y="320"/>
                  </a:lnTo>
                  <a:lnTo>
                    <a:pt x="98" y="320"/>
                  </a:lnTo>
                  <a:lnTo>
                    <a:pt x="96" y="320"/>
                  </a:lnTo>
                  <a:lnTo>
                    <a:pt x="96" y="322"/>
                  </a:lnTo>
                  <a:lnTo>
                    <a:pt x="96" y="320"/>
                  </a:lnTo>
                  <a:lnTo>
                    <a:pt x="96" y="318"/>
                  </a:lnTo>
                  <a:lnTo>
                    <a:pt x="96" y="316"/>
                  </a:lnTo>
                  <a:lnTo>
                    <a:pt x="98" y="316"/>
                  </a:lnTo>
                  <a:lnTo>
                    <a:pt x="100" y="316"/>
                  </a:lnTo>
                  <a:lnTo>
                    <a:pt x="102" y="316"/>
                  </a:lnTo>
                  <a:lnTo>
                    <a:pt x="102" y="314"/>
                  </a:lnTo>
                  <a:lnTo>
                    <a:pt x="100" y="314"/>
                  </a:lnTo>
                  <a:lnTo>
                    <a:pt x="98" y="314"/>
                  </a:lnTo>
                  <a:lnTo>
                    <a:pt x="96" y="314"/>
                  </a:lnTo>
                  <a:lnTo>
                    <a:pt x="94" y="314"/>
                  </a:lnTo>
                  <a:lnTo>
                    <a:pt x="94" y="316"/>
                  </a:lnTo>
                  <a:lnTo>
                    <a:pt x="92" y="314"/>
                  </a:lnTo>
                  <a:lnTo>
                    <a:pt x="90" y="314"/>
                  </a:lnTo>
                  <a:lnTo>
                    <a:pt x="88" y="314"/>
                  </a:lnTo>
                  <a:lnTo>
                    <a:pt x="90" y="316"/>
                  </a:lnTo>
                  <a:lnTo>
                    <a:pt x="92" y="318"/>
                  </a:lnTo>
                  <a:lnTo>
                    <a:pt x="90" y="318"/>
                  </a:lnTo>
                  <a:lnTo>
                    <a:pt x="88" y="320"/>
                  </a:lnTo>
                  <a:lnTo>
                    <a:pt x="86" y="320"/>
                  </a:lnTo>
                  <a:lnTo>
                    <a:pt x="88" y="320"/>
                  </a:lnTo>
                  <a:lnTo>
                    <a:pt x="88" y="322"/>
                  </a:lnTo>
                  <a:lnTo>
                    <a:pt x="88" y="320"/>
                  </a:lnTo>
                  <a:lnTo>
                    <a:pt x="88" y="322"/>
                  </a:lnTo>
                  <a:lnTo>
                    <a:pt x="88" y="324"/>
                  </a:lnTo>
                  <a:lnTo>
                    <a:pt x="86" y="324"/>
                  </a:lnTo>
                  <a:lnTo>
                    <a:pt x="86" y="322"/>
                  </a:lnTo>
                  <a:lnTo>
                    <a:pt x="84" y="322"/>
                  </a:lnTo>
                  <a:lnTo>
                    <a:pt x="86" y="324"/>
                  </a:lnTo>
                  <a:lnTo>
                    <a:pt x="88" y="324"/>
                  </a:lnTo>
                  <a:lnTo>
                    <a:pt x="90" y="326"/>
                  </a:lnTo>
                  <a:lnTo>
                    <a:pt x="92" y="328"/>
                  </a:lnTo>
                  <a:lnTo>
                    <a:pt x="92" y="332"/>
                  </a:lnTo>
                  <a:lnTo>
                    <a:pt x="90" y="334"/>
                  </a:lnTo>
                  <a:lnTo>
                    <a:pt x="88" y="336"/>
                  </a:lnTo>
                  <a:lnTo>
                    <a:pt x="88" y="338"/>
                  </a:lnTo>
                  <a:lnTo>
                    <a:pt x="90" y="338"/>
                  </a:lnTo>
                  <a:lnTo>
                    <a:pt x="88" y="340"/>
                  </a:lnTo>
                  <a:lnTo>
                    <a:pt x="82" y="342"/>
                  </a:lnTo>
                  <a:lnTo>
                    <a:pt x="78" y="344"/>
                  </a:lnTo>
                  <a:lnTo>
                    <a:pt x="76" y="346"/>
                  </a:lnTo>
                  <a:lnTo>
                    <a:pt x="74" y="348"/>
                  </a:lnTo>
                  <a:lnTo>
                    <a:pt x="72" y="348"/>
                  </a:lnTo>
                  <a:lnTo>
                    <a:pt x="70" y="350"/>
                  </a:lnTo>
                  <a:lnTo>
                    <a:pt x="66" y="350"/>
                  </a:lnTo>
                  <a:lnTo>
                    <a:pt x="64" y="352"/>
                  </a:lnTo>
                  <a:lnTo>
                    <a:pt x="60" y="350"/>
                  </a:lnTo>
                  <a:lnTo>
                    <a:pt x="58" y="348"/>
                  </a:lnTo>
                  <a:lnTo>
                    <a:pt x="56" y="348"/>
                  </a:lnTo>
                  <a:lnTo>
                    <a:pt x="52" y="346"/>
                  </a:lnTo>
                  <a:lnTo>
                    <a:pt x="50" y="344"/>
                  </a:lnTo>
                  <a:lnTo>
                    <a:pt x="48" y="342"/>
                  </a:lnTo>
                  <a:lnTo>
                    <a:pt x="48" y="340"/>
                  </a:lnTo>
                  <a:lnTo>
                    <a:pt x="46" y="338"/>
                  </a:lnTo>
                  <a:lnTo>
                    <a:pt x="44" y="336"/>
                  </a:lnTo>
                  <a:lnTo>
                    <a:pt x="42" y="334"/>
                  </a:lnTo>
                  <a:lnTo>
                    <a:pt x="40" y="332"/>
                  </a:lnTo>
                  <a:lnTo>
                    <a:pt x="38" y="328"/>
                  </a:lnTo>
                  <a:lnTo>
                    <a:pt x="36" y="328"/>
                  </a:lnTo>
                  <a:lnTo>
                    <a:pt x="32" y="324"/>
                  </a:lnTo>
                  <a:lnTo>
                    <a:pt x="30" y="322"/>
                  </a:lnTo>
                  <a:lnTo>
                    <a:pt x="28" y="320"/>
                  </a:lnTo>
                  <a:lnTo>
                    <a:pt x="26" y="320"/>
                  </a:lnTo>
                  <a:lnTo>
                    <a:pt x="26" y="318"/>
                  </a:lnTo>
                  <a:lnTo>
                    <a:pt x="22" y="316"/>
                  </a:lnTo>
                  <a:lnTo>
                    <a:pt x="22" y="314"/>
                  </a:lnTo>
                  <a:lnTo>
                    <a:pt x="20" y="314"/>
                  </a:lnTo>
                  <a:lnTo>
                    <a:pt x="20" y="312"/>
                  </a:lnTo>
                  <a:lnTo>
                    <a:pt x="22" y="312"/>
                  </a:lnTo>
                  <a:lnTo>
                    <a:pt x="22" y="310"/>
                  </a:lnTo>
                  <a:lnTo>
                    <a:pt x="24" y="310"/>
                  </a:lnTo>
                  <a:lnTo>
                    <a:pt x="24" y="312"/>
                  </a:lnTo>
                  <a:lnTo>
                    <a:pt x="26" y="312"/>
                  </a:lnTo>
                  <a:lnTo>
                    <a:pt x="26" y="314"/>
                  </a:lnTo>
                  <a:lnTo>
                    <a:pt x="28" y="314"/>
                  </a:lnTo>
                  <a:lnTo>
                    <a:pt x="32" y="312"/>
                  </a:lnTo>
                  <a:lnTo>
                    <a:pt x="36" y="310"/>
                  </a:lnTo>
                  <a:lnTo>
                    <a:pt x="40" y="310"/>
                  </a:lnTo>
                  <a:lnTo>
                    <a:pt x="42" y="308"/>
                  </a:lnTo>
                  <a:lnTo>
                    <a:pt x="44" y="308"/>
                  </a:lnTo>
                  <a:lnTo>
                    <a:pt x="46" y="308"/>
                  </a:lnTo>
                  <a:lnTo>
                    <a:pt x="46" y="306"/>
                  </a:lnTo>
                  <a:lnTo>
                    <a:pt x="48" y="300"/>
                  </a:lnTo>
                  <a:lnTo>
                    <a:pt x="48" y="298"/>
                  </a:lnTo>
                  <a:lnTo>
                    <a:pt x="50" y="298"/>
                  </a:lnTo>
                  <a:lnTo>
                    <a:pt x="50" y="296"/>
                  </a:lnTo>
                  <a:lnTo>
                    <a:pt x="50" y="294"/>
                  </a:lnTo>
                  <a:lnTo>
                    <a:pt x="48" y="294"/>
                  </a:lnTo>
                  <a:lnTo>
                    <a:pt x="48" y="296"/>
                  </a:lnTo>
                  <a:lnTo>
                    <a:pt x="48" y="298"/>
                  </a:lnTo>
                  <a:lnTo>
                    <a:pt x="46" y="298"/>
                  </a:lnTo>
                  <a:lnTo>
                    <a:pt x="38" y="300"/>
                  </a:lnTo>
                  <a:lnTo>
                    <a:pt x="36" y="302"/>
                  </a:lnTo>
                  <a:lnTo>
                    <a:pt x="30" y="302"/>
                  </a:lnTo>
                  <a:lnTo>
                    <a:pt x="26" y="300"/>
                  </a:lnTo>
                  <a:lnTo>
                    <a:pt x="24" y="300"/>
                  </a:lnTo>
                  <a:lnTo>
                    <a:pt x="22" y="298"/>
                  </a:lnTo>
                  <a:lnTo>
                    <a:pt x="20" y="296"/>
                  </a:lnTo>
                  <a:lnTo>
                    <a:pt x="18" y="296"/>
                  </a:lnTo>
                  <a:lnTo>
                    <a:pt x="14" y="294"/>
                  </a:lnTo>
                  <a:lnTo>
                    <a:pt x="12" y="292"/>
                  </a:lnTo>
                  <a:lnTo>
                    <a:pt x="10" y="290"/>
                  </a:lnTo>
                  <a:lnTo>
                    <a:pt x="6" y="286"/>
                  </a:lnTo>
                  <a:lnTo>
                    <a:pt x="6" y="284"/>
                  </a:lnTo>
                  <a:lnTo>
                    <a:pt x="6" y="282"/>
                  </a:lnTo>
                  <a:lnTo>
                    <a:pt x="6" y="280"/>
                  </a:lnTo>
                  <a:lnTo>
                    <a:pt x="10" y="278"/>
                  </a:lnTo>
                  <a:lnTo>
                    <a:pt x="12" y="276"/>
                  </a:lnTo>
                  <a:lnTo>
                    <a:pt x="10" y="276"/>
                  </a:lnTo>
                  <a:lnTo>
                    <a:pt x="6" y="278"/>
                  </a:lnTo>
                  <a:lnTo>
                    <a:pt x="6" y="280"/>
                  </a:lnTo>
                  <a:lnTo>
                    <a:pt x="4" y="280"/>
                  </a:lnTo>
                  <a:lnTo>
                    <a:pt x="4" y="282"/>
                  </a:lnTo>
                  <a:lnTo>
                    <a:pt x="2" y="282"/>
                  </a:lnTo>
                  <a:lnTo>
                    <a:pt x="0" y="282"/>
                  </a:lnTo>
                  <a:lnTo>
                    <a:pt x="0" y="280"/>
                  </a:lnTo>
                  <a:lnTo>
                    <a:pt x="2" y="280"/>
                  </a:lnTo>
                  <a:lnTo>
                    <a:pt x="0" y="278"/>
                  </a:lnTo>
                  <a:lnTo>
                    <a:pt x="0" y="276"/>
                  </a:lnTo>
                  <a:lnTo>
                    <a:pt x="0" y="274"/>
                  </a:lnTo>
                  <a:lnTo>
                    <a:pt x="2" y="274"/>
                  </a:lnTo>
                  <a:lnTo>
                    <a:pt x="4" y="272"/>
                  </a:lnTo>
                  <a:lnTo>
                    <a:pt x="10" y="272"/>
                  </a:lnTo>
                  <a:lnTo>
                    <a:pt x="12" y="272"/>
                  </a:lnTo>
                  <a:lnTo>
                    <a:pt x="12" y="270"/>
                  </a:lnTo>
                  <a:lnTo>
                    <a:pt x="10" y="266"/>
                  </a:lnTo>
                  <a:lnTo>
                    <a:pt x="12" y="266"/>
                  </a:lnTo>
                  <a:lnTo>
                    <a:pt x="14" y="266"/>
                  </a:lnTo>
                  <a:lnTo>
                    <a:pt x="16" y="266"/>
                  </a:lnTo>
                  <a:lnTo>
                    <a:pt x="16" y="268"/>
                  </a:lnTo>
                  <a:lnTo>
                    <a:pt x="18" y="266"/>
                  </a:lnTo>
                  <a:lnTo>
                    <a:pt x="22" y="266"/>
                  </a:lnTo>
                  <a:lnTo>
                    <a:pt x="24" y="266"/>
                  </a:lnTo>
                  <a:lnTo>
                    <a:pt x="28" y="266"/>
                  </a:lnTo>
                  <a:lnTo>
                    <a:pt x="30" y="266"/>
                  </a:lnTo>
                  <a:lnTo>
                    <a:pt x="30" y="268"/>
                  </a:lnTo>
                  <a:lnTo>
                    <a:pt x="32" y="268"/>
                  </a:lnTo>
                  <a:lnTo>
                    <a:pt x="32" y="270"/>
                  </a:lnTo>
                  <a:lnTo>
                    <a:pt x="38" y="270"/>
                  </a:lnTo>
                  <a:lnTo>
                    <a:pt x="40" y="270"/>
                  </a:lnTo>
                  <a:lnTo>
                    <a:pt x="40" y="268"/>
                  </a:lnTo>
                  <a:lnTo>
                    <a:pt x="40" y="266"/>
                  </a:lnTo>
                  <a:lnTo>
                    <a:pt x="42" y="266"/>
                  </a:lnTo>
                  <a:lnTo>
                    <a:pt x="44" y="266"/>
                  </a:lnTo>
                  <a:lnTo>
                    <a:pt x="44" y="264"/>
                  </a:lnTo>
                  <a:lnTo>
                    <a:pt x="46" y="264"/>
                  </a:lnTo>
                  <a:lnTo>
                    <a:pt x="48" y="262"/>
                  </a:lnTo>
                  <a:lnTo>
                    <a:pt x="48" y="264"/>
                  </a:lnTo>
                  <a:lnTo>
                    <a:pt x="48" y="266"/>
                  </a:lnTo>
                  <a:lnTo>
                    <a:pt x="48" y="268"/>
                  </a:lnTo>
                  <a:lnTo>
                    <a:pt x="50" y="268"/>
                  </a:lnTo>
                  <a:lnTo>
                    <a:pt x="52" y="268"/>
                  </a:lnTo>
                  <a:lnTo>
                    <a:pt x="54" y="268"/>
                  </a:lnTo>
                  <a:lnTo>
                    <a:pt x="54" y="266"/>
                  </a:lnTo>
                  <a:lnTo>
                    <a:pt x="54" y="264"/>
                  </a:lnTo>
                  <a:lnTo>
                    <a:pt x="56" y="264"/>
                  </a:lnTo>
                  <a:lnTo>
                    <a:pt x="58" y="264"/>
                  </a:lnTo>
                  <a:lnTo>
                    <a:pt x="58" y="262"/>
                  </a:lnTo>
                  <a:lnTo>
                    <a:pt x="56" y="262"/>
                  </a:lnTo>
                  <a:lnTo>
                    <a:pt x="56" y="260"/>
                  </a:lnTo>
                  <a:lnTo>
                    <a:pt x="56" y="258"/>
                  </a:lnTo>
                  <a:lnTo>
                    <a:pt x="58" y="256"/>
                  </a:lnTo>
                  <a:lnTo>
                    <a:pt x="56" y="256"/>
                  </a:lnTo>
                  <a:lnTo>
                    <a:pt x="54" y="252"/>
                  </a:lnTo>
                  <a:lnTo>
                    <a:pt x="54" y="250"/>
                  </a:lnTo>
                  <a:lnTo>
                    <a:pt x="52" y="248"/>
                  </a:lnTo>
                  <a:lnTo>
                    <a:pt x="52" y="246"/>
                  </a:lnTo>
                  <a:lnTo>
                    <a:pt x="52" y="244"/>
                  </a:lnTo>
                  <a:lnTo>
                    <a:pt x="50" y="244"/>
                  </a:lnTo>
                  <a:lnTo>
                    <a:pt x="48" y="242"/>
                  </a:lnTo>
                  <a:lnTo>
                    <a:pt x="48" y="240"/>
                  </a:lnTo>
                  <a:lnTo>
                    <a:pt x="48" y="238"/>
                  </a:lnTo>
                  <a:lnTo>
                    <a:pt x="48" y="236"/>
                  </a:lnTo>
                  <a:lnTo>
                    <a:pt x="48" y="234"/>
                  </a:lnTo>
                  <a:lnTo>
                    <a:pt x="48" y="232"/>
                  </a:lnTo>
                  <a:lnTo>
                    <a:pt x="46" y="232"/>
                  </a:lnTo>
                  <a:lnTo>
                    <a:pt x="44" y="232"/>
                  </a:lnTo>
                  <a:lnTo>
                    <a:pt x="42" y="232"/>
                  </a:lnTo>
                  <a:lnTo>
                    <a:pt x="40" y="232"/>
                  </a:lnTo>
                  <a:lnTo>
                    <a:pt x="38" y="232"/>
                  </a:lnTo>
                  <a:lnTo>
                    <a:pt x="34" y="226"/>
                  </a:lnTo>
                  <a:lnTo>
                    <a:pt x="34" y="224"/>
                  </a:lnTo>
                  <a:lnTo>
                    <a:pt x="34" y="222"/>
                  </a:lnTo>
                  <a:lnTo>
                    <a:pt x="34" y="220"/>
                  </a:lnTo>
                  <a:lnTo>
                    <a:pt x="34" y="218"/>
                  </a:lnTo>
                  <a:lnTo>
                    <a:pt x="34" y="216"/>
                  </a:lnTo>
                  <a:lnTo>
                    <a:pt x="34" y="214"/>
                  </a:lnTo>
                  <a:lnTo>
                    <a:pt x="34" y="212"/>
                  </a:lnTo>
                  <a:lnTo>
                    <a:pt x="32" y="212"/>
                  </a:lnTo>
                  <a:lnTo>
                    <a:pt x="30" y="212"/>
                  </a:lnTo>
                  <a:lnTo>
                    <a:pt x="28" y="212"/>
                  </a:lnTo>
                  <a:lnTo>
                    <a:pt x="26" y="212"/>
                  </a:lnTo>
                  <a:lnTo>
                    <a:pt x="24" y="212"/>
                  </a:lnTo>
                  <a:lnTo>
                    <a:pt x="24" y="210"/>
                  </a:lnTo>
                  <a:lnTo>
                    <a:pt x="22" y="210"/>
                  </a:lnTo>
                  <a:lnTo>
                    <a:pt x="20" y="208"/>
                  </a:lnTo>
                  <a:lnTo>
                    <a:pt x="18" y="208"/>
                  </a:lnTo>
                  <a:lnTo>
                    <a:pt x="18" y="206"/>
                  </a:lnTo>
                  <a:lnTo>
                    <a:pt x="18" y="202"/>
                  </a:lnTo>
                  <a:lnTo>
                    <a:pt x="18" y="198"/>
                  </a:lnTo>
                  <a:lnTo>
                    <a:pt x="20" y="194"/>
                  </a:lnTo>
                  <a:lnTo>
                    <a:pt x="22" y="194"/>
                  </a:lnTo>
                  <a:lnTo>
                    <a:pt x="24" y="192"/>
                  </a:lnTo>
                  <a:lnTo>
                    <a:pt x="26" y="188"/>
                  </a:lnTo>
                  <a:lnTo>
                    <a:pt x="26" y="186"/>
                  </a:lnTo>
                  <a:lnTo>
                    <a:pt x="26" y="184"/>
                  </a:lnTo>
                  <a:lnTo>
                    <a:pt x="28" y="182"/>
                  </a:lnTo>
                  <a:lnTo>
                    <a:pt x="28" y="180"/>
                  </a:lnTo>
                  <a:lnTo>
                    <a:pt x="30" y="180"/>
                  </a:lnTo>
                  <a:lnTo>
                    <a:pt x="32" y="176"/>
                  </a:lnTo>
                  <a:lnTo>
                    <a:pt x="34" y="176"/>
                  </a:lnTo>
                  <a:lnTo>
                    <a:pt x="36" y="176"/>
                  </a:lnTo>
                  <a:lnTo>
                    <a:pt x="36" y="178"/>
                  </a:lnTo>
                  <a:lnTo>
                    <a:pt x="38" y="178"/>
                  </a:lnTo>
                  <a:lnTo>
                    <a:pt x="38" y="180"/>
                  </a:lnTo>
                  <a:lnTo>
                    <a:pt x="40" y="182"/>
                  </a:lnTo>
                  <a:lnTo>
                    <a:pt x="40" y="184"/>
                  </a:lnTo>
                  <a:lnTo>
                    <a:pt x="42" y="184"/>
                  </a:lnTo>
                  <a:lnTo>
                    <a:pt x="44" y="184"/>
                  </a:lnTo>
                  <a:lnTo>
                    <a:pt x="46" y="184"/>
                  </a:lnTo>
                  <a:lnTo>
                    <a:pt x="48" y="182"/>
                  </a:lnTo>
                  <a:lnTo>
                    <a:pt x="48" y="180"/>
                  </a:lnTo>
                  <a:lnTo>
                    <a:pt x="50" y="180"/>
                  </a:lnTo>
                  <a:lnTo>
                    <a:pt x="52" y="180"/>
                  </a:lnTo>
                  <a:lnTo>
                    <a:pt x="54" y="180"/>
                  </a:lnTo>
                  <a:lnTo>
                    <a:pt x="56" y="180"/>
                  </a:lnTo>
                  <a:lnTo>
                    <a:pt x="58" y="180"/>
                  </a:lnTo>
                  <a:lnTo>
                    <a:pt x="62" y="178"/>
                  </a:lnTo>
                  <a:lnTo>
                    <a:pt x="62" y="176"/>
                  </a:lnTo>
                  <a:lnTo>
                    <a:pt x="62" y="174"/>
                  </a:lnTo>
                  <a:lnTo>
                    <a:pt x="64" y="174"/>
                  </a:lnTo>
                  <a:lnTo>
                    <a:pt x="64" y="172"/>
                  </a:lnTo>
                  <a:lnTo>
                    <a:pt x="66" y="172"/>
                  </a:lnTo>
                  <a:lnTo>
                    <a:pt x="66" y="170"/>
                  </a:lnTo>
                  <a:lnTo>
                    <a:pt x="66" y="168"/>
                  </a:lnTo>
                  <a:lnTo>
                    <a:pt x="68" y="166"/>
                  </a:lnTo>
                  <a:lnTo>
                    <a:pt x="68" y="162"/>
                  </a:lnTo>
                  <a:lnTo>
                    <a:pt x="70" y="160"/>
                  </a:lnTo>
                  <a:lnTo>
                    <a:pt x="72" y="158"/>
                  </a:lnTo>
                  <a:lnTo>
                    <a:pt x="74" y="156"/>
                  </a:lnTo>
                  <a:lnTo>
                    <a:pt x="76" y="156"/>
                  </a:lnTo>
                  <a:lnTo>
                    <a:pt x="78" y="154"/>
                  </a:lnTo>
                  <a:lnTo>
                    <a:pt x="80" y="154"/>
                  </a:lnTo>
                  <a:lnTo>
                    <a:pt x="80" y="150"/>
                  </a:lnTo>
                  <a:lnTo>
                    <a:pt x="82" y="148"/>
                  </a:lnTo>
                  <a:lnTo>
                    <a:pt x="84" y="140"/>
                  </a:lnTo>
                  <a:lnTo>
                    <a:pt x="84" y="136"/>
                  </a:lnTo>
                  <a:lnTo>
                    <a:pt x="84" y="132"/>
                  </a:lnTo>
                  <a:lnTo>
                    <a:pt x="86" y="132"/>
                  </a:lnTo>
                  <a:lnTo>
                    <a:pt x="88" y="130"/>
                  </a:lnTo>
                  <a:lnTo>
                    <a:pt x="90" y="128"/>
                  </a:lnTo>
                  <a:lnTo>
                    <a:pt x="92" y="128"/>
                  </a:lnTo>
                  <a:lnTo>
                    <a:pt x="96" y="126"/>
                  </a:lnTo>
                  <a:lnTo>
                    <a:pt x="94" y="124"/>
                  </a:lnTo>
                  <a:lnTo>
                    <a:pt x="92" y="122"/>
                  </a:lnTo>
                  <a:lnTo>
                    <a:pt x="94" y="120"/>
                  </a:lnTo>
                  <a:lnTo>
                    <a:pt x="96" y="118"/>
                  </a:lnTo>
                  <a:lnTo>
                    <a:pt x="96" y="116"/>
                  </a:lnTo>
                  <a:lnTo>
                    <a:pt x="96" y="114"/>
                  </a:lnTo>
                  <a:lnTo>
                    <a:pt x="98" y="110"/>
                  </a:lnTo>
                  <a:lnTo>
                    <a:pt x="102" y="108"/>
                  </a:lnTo>
                  <a:lnTo>
                    <a:pt x="104" y="106"/>
                  </a:lnTo>
                  <a:lnTo>
                    <a:pt x="104" y="104"/>
                  </a:lnTo>
                  <a:lnTo>
                    <a:pt x="102" y="104"/>
                  </a:lnTo>
                  <a:lnTo>
                    <a:pt x="102" y="106"/>
                  </a:lnTo>
                  <a:lnTo>
                    <a:pt x="100" y="104"/>
                  </a:lnTo>
                  <a:lnTo>
                    <a:pt x="100" y="102"/>
                  </a:lnTo>
                  <a:lnTo>
                    <a:pt x="100" y="98"/>
                  </a:lnTo>
                  <a:lnTo>
                    <a:pt x="100" y="96"/>
                  </a:lnTo>
                  <a:lnTo>
                    <a:pt x="100" y="92"/>
                  </a:lnTo>
                  <a:lnTo>
                    <a:pt x="98" y="92"/>
                  </a:lnTo>
                  <a:lnTo>
                    <a:pt x="98" y="90"/>
                  </a:lnTo>
                  <a:lnTo>
                    <a:pt x="96" y="90"/>
                  </a:lnTo>
                  <a:lnTo>
                    <a:pt x="98" y="86"/>
                  </a:lnTo>
                  <a:lnTo>
                    <a:pt x="100" y="84"/>
                  </a:lnTo>
                  <a:lnTo>
                    <a:pt x="102" y="82"/>
                  </a:lnTo>
                  <a:lnTo>
                    <a:pt x="104" y="82"/>
                  </a:lnTo>
                  <a:lnTo>
                    <a:pt x="106" y="82"/>
                  </a:lnTo>
                  <a:lnTo>
                    <a:pt x="110" y="80"/>
                  </a:lnTo>
                  <a:lnTo>
                    <a:pt x="112" y="80"/>
                  </a:lnTo>
                  <a:lnTo>
                    <a:pt x="112" y="78"/>
                  </a:lnTo>
                  <a:lnTo>
                    <a:pt x="110" y="78"/>
                  </a:lnTo>
                  <a:lnTo>
                    <a:pt x="110" y="76"/>
                  </a:lnTo>
                  <a:lnTo>
                    <a:pt x="108" y="74"/>
                  </a:lnTo>
                  <a:lnTo>
                    <a:pt x="104" y="72"/>
                  </a:lnTo>
                  <a:lnTo>
                    <a:pt x="100" y="74"/>
                  </a:lnTo>
                  <a:lnTo>
                    <a:pt x="98" y="74"/>
                  </a:lnTo>
                  <a:lnTo>
                    <a:pt x="98" y="72"/>
                  </a:lnTo>
                  <a:lnTo>
                    <a:pt x="96" y="72"/>
                  </a:lnTo>
                  <a:lnTo>
                    <a:pt x="96" y="70"/>
                  </a:lnTo>
                  <a:lnTo>
                    <a:pt x="96" y="68"/>
                  </a:lnTo>
                  <a:lnTo>
                    <a:pt x="96" y="66"/>
                  </a:lnTo>
                  <a:lnTo>
                    <a:pt x="94" y="66"/>
                  </a:lnTo>
                  <a:lnTo>
                    <a:pt x="90" y="66"/>
                  </a:lnTo>
                  <a:lnTo>
                    <a:pt x="90" y="64"/>
                  </a:lnTo>
                  <a:lnTo>
                    <a:pt x="90" y="62"/>
                  </a:lnTo>
                  <a:lnTo>
                    <a:pt x="88" y="60"/>
                  </a:lnTo>
                  <a:lnTo>
                    <a:pt x="86" y="60"/>
                  </a:lnTo>
                  <a:lnTo>
                    <a:pt x="84" y="58"/>
                  </a:lnTo>
                  <a:lnTo>
                    <a:pt x="82" y="56"/>
                  </a:lnTo>
                  <a:lnTo>
                    <a:pt x="80" y="56"/>
                  </a:lnTo>
                  <a:lnTo>
                    <a:pt x="80" y="54"/>
                  </a:lnTo>
                  <a:lnTo>
                    <a:pt x="80" y="52"/>
                  </a:lnTo>
                  <a:lnTo>
                    <a:pt x="82" y="52"/>
                  </a:lnTo>
                  <a:lnTo>
                    <a:pt x="82" y="50"/>
                  </a:lnTo>
                  <a:lnTo>
                    <a:pt x="82" y="48"/>
                  </a:lnTo>
                  <a:lnTo>
                    <a:pt x="82" y="46"/>
                  </a:lnTo>
                  <a:lnTo>
                    <a:pt x="80" y="46"/>
                  </a:lnTo>
                  <a:lnTo>
                    <a:pt x="78" y="44"/>
                  </a:lnTo>
                  <a:lnTo>
                    <a:pt x="76" y="42"/>
                  </a:lnTo>
                  <a:lnTo>
                    <a:pt x="76" y="40"/>
                  </a:lnTo>
                  <a:lnTo>
                    <a:pt x="78" y="40"/>
                  </a:lnTo>
                  <a:lnTo>
                    <a:pt x="80" y="40"/>
                  </a:lnTo>
                  <a:lnTo>
                    <a:pt x="80" y="38"/>
                  </a:lnTo>
                  <a:lnTo>
                    <a:pt x="82" y="38"/>
                  </a:lnTo>
                  <a:lnTo>
                    <a:pt x="82" y="36"/>
                  </a:lnTo>
                  <a:lnTo>
                    <a:pt x="80" y="34"/>
                  </a:lnTo>
                  <a:lnTo>
                    <a:pt x="78" y="34"/>
                  </a:lnTo>
                  <a:lnTo>
                    <a:pt x="76" y="34"/>
                  </a:lnTo>
                  <a:lnTo>
                    <a:pt x="76" y="36"/>
                  </a:lnTo>
                  <a:lnTo>
                    <a:pt x="74" y="36"/>
                  </a:lnTo>
                  <a:lnTo>
                    <a:pt x="74" y="34"/>
                  </a:lnTo>
                  <a:lnTo>
                    <a:pt x="72" y="32"/>
                  </a:lnTo>
                  <a:lnTo>
                    <a:pt x="74" y="32"/>
                  </a:lnTo>
                  <a:lnTo>
                    <a:pt x="74" y="30"/>
                  </a:lnTo>
                  <a:lnTo>
                    <a:pt x="72" y="30"/>
                  </a:lnTo>
                  <a:lnTo>
                    <a:pt x="70" y="30"/>
                  </a:lnTo>
                  <a:lnTo>
                    <a:pt x="70" y="28"/>
                  </a:lnTo>
                  <a:lnTo>
                    <a:pt x="68" y="28"/>
                  </a:lnTo>
                  <a:lnTo>
                    <a:pt x="70" y="24"/>
                  </a:lnTo>
                  <a:lnTo>
                    <a:pt x="70" y="22"/>
                  </a:lnTo>
                  <a:lnTo>
                    <a:pt x="70" y="20"/>
                  </a:lnTo>
                  <a:lnTo>
                    <a:pt x="72" y="20"/>
                  </a:lnTo>
                  <a:lnTo>
                    <a:pt x="74" y="20"/>
                  </a:lnTo>
                  <a:lnTo>
                    <a:pt x="76" y="20"/>
                  </a:lnTo>
                  <a:lnTo>
                    <a:pt x="76" y="18"/>
                  </a:lnTo>
                  <a:lnTo>
                    <a:pt x="78" y="18"/>
                  </a:lnTo>
                  <a:lnTo>
                    <a:pt x="80" y="18"/>
                  </a:lnTo>
                  <a:lnTo>
                    <a:pt x="82" y="18"/>
                  </a:lnTo>
                  <a:lnTo>
                    <a:pt x="82" y="20"/>
                  </a:lnTo>
                  <a:lnTo>
                    <a:pt x="84" y="20"/>
                  </a:lnTo>
                  <a:lnTo>
                    <a:pt x="86" y="20"/>
                  </a:lnTo>
                  <a:lnTo>
                    <a:pt x="94" y="22"/>
                  </a:lnTo>
                  <a:lnTo>
                    <a:pt x="96" y="22"/>
                  </a:lnTo>
                  <a:lnTo>
                    <a:pt x="98" y="24"/>
                  </a:lnTo>
                  <a:lnTo>
                    <a:pt x="104" y="24"/>
                  </a:lnTo>
                  <a:lnTo>
                    <a:pt x="108" y="24"/>
                  </a:lnTo>
                  <a:lnTo>
                    <a:pt x="108" y="22"/>
                  </a:lnTo>
                  <a:lnTo>
                    <a:pt x="110" y="22"/>
                  </a:lnTo>
                  <a:lnTo>
                    <a:pt x="112" y="22"/>
                  </a:lnTo>
                  <a:lnTo>
                    <a:pt x="114" y="22"/>
                  </a:lnTo>
                  <a:lnTo>
                    <a:pt x="116" y="22"/>
                  </a:lnTo>
                  <a:lnTo>
                    <a:pt x="116" y="20"/>
                  </a:lnTo>
                  <a:lnTo>
                    <a:pt x="118" y="18"/>
                  </a:lnTo>
                  <a:lnTo>
                    <a:pt x="120" y="18"/>
                  </a:lnTo>
                  <a:lnTo>
                    <a:pt x="124" y="18"/>
                  </a:lnTo>
                  <a:lnTo>
                    <a:pt x="126" y="20"/>
                  </a:lnTo>
                  <a:lnTo>
                    <a:pt x="128" y="20"/>
                  </a:lnTo>
                  <a:lnTo>
                    <a:pt x="128" y="22"/>
                  </a:lnTo>
                  <a:lnTo>
                    <a:pt x="128" y="20"/>
                  </a:lnTo>
                  <a:lnTo>
                    <a:pt x="130" y="20"/>
                  </a:lnTo>
                  <a:lnTo>
                    <a:pt x="130" y="18"/>
                  </a:lnTo>
                  <a:lnTo>
                    <a:pt x="128" y="16"/>
                  </a:lnTo>
                  <a:lnTo>
                    <a:pt x="130" y="14"/>
                  </a:lnTo>
                  <a:lnTo>
                    <a:pt x="130" y="12"/>
                  </a:lnTo>
                  <a:lnTo>
                    <a:pt x="130" y="10"/>
                  </a:lnTo>
                  <a:lnTo>
                    <a:pt x="132" y="8"/>
                  </a:lnTo>
                  <a:lnTo>
                    <a:pt x="134" y="6"/>
                  </a:lnTo>
                  <a:lnTo>
                    <a:pt x="136" y="6"/>
                  </a:lnTo>
                  <a:lnTo>
                    <a:pt x="138" y="4"/>
                  </a:lnTo>
                  <a:lnTo>
                    <a:pt x="142" y="0"/>
                  </a:lnTo>
                  <a:lnTo>
                    <a:pt x="144" y="2"/>
                  </a:lnTo>
                  <a:lnTo>
                    <a:pt x="144" y="0"/>
                  </a:lnTo>
                  <a:lnTo>
                    <a:pt x="146" y="0"/>
                  </a:lnTo>
                  <a:lnTo>
                    <a:pt x="146" y="2"/>
                  </a:lnTo>
                  <a:lnTo>
                    <a:pt x="146" y="4"/>
                  </a:lnTo>
                  <a:lnTo>
                    <a:pt x="146" y="6"/>
                  </a:lnTo>
                  <a:lnTo>
                    <a:pt x="148" y="8"/>
                  </a:lnTo>
                  <a:lnTo>
                    <a:pt x="148" y="10"/>
                  </a:lnTo>
                  <a:lnTo>
                    <a:pt x="150" y="10"/>
                  </a:lnTo>
                  <a:lnTo>
                    <a:pt x="150" y="14"/>
                  </a:lnTo>
                  <a:lnTo>
                    <a:pt x="152" y="14"/>
                  </a:lnTo>
                  <a:lnTo>
                    <a:pt x="152" y="16"/>
                  </a:lnTo>
                  <a:lnTo>
                    <a:pt x="154" y="16"/>
                  </a:lnTo>
                  <a:lnTo>
                    <a:pt x="154" y="20"/>
                  </a:lnTo>
                  <a:lnTo>
                    <a:pt x="156" y="20"/>
                  </a:lnTo>
                  <a:lnTo>
                    <a:pt x="156" y="22"/>
                  </a:lnTo>
                  <a:lnTo>
                    <a:pt x="158" y="22"/>
                  </a:lnTo>
                  <a:lnTo>
                    <a:pt x="160" y="24"/>
                  </a:lnTo>
                  <a:lnTo>
                    <a:pt x="162" y="24"/>
                  </a:lnTo>
                  <a:lnTo>
                    <a:pt x="164" y="24"/>
                  </a:lnTo>
                  <a:lnTo>
                    <a:pt x="166" y="24"/>
                  </a:lnTo>
                  <a:lnTo>
                    <a:pt x="170" y="28"/>
                  </a:lnTo>
                  <a:lnTo>
                    <a:pt x="172" y="28"/>
                  </a:lnTo>
                  <a:lnTo>
                    <a:pt x="172" y="30"/>
                  </a:lnTo>
                  <a:lnTo>
                    <a:pt x="174" y="30"/>
                  </a:lnTo>
                  <a:lnTo>
                    <a:pt x="172" y="30"/>
                  </a:lnTo>
                  <a:lnTo>
                    <a:pt x="172" y="32"/>
                  </a:lnTo>
                  <a:lnTo>
                    <a:pt x="170" y="32"/>
                  </a:lnTo>
                  <a:lnTo>
                    <a:pt x="168" y="32"/>
                  </a:lnTo>
                  <a:lnTo>
                    <a:pt x="168" y="34"/>
                  </a:lnTo>
                  <a:lnTo>
                    <a:pt x="170" y="36"/>
                  </a:lnTo>
                  <a:lnTo>
                    <a:pt x="172" y="40"/>
                  </a:lnTo>
                  <a:lnTo>
                    <a:pt x="172" y="42"/>
                  </a:lnTo>
                  <a:lnTo>
                    <a:pt x="172" y="44"/>
                  </a:lnTo>
                  <a:lnTo>
                    <a:pt x="174" y="46"/>
                  </a:lnTo>
                  <a:lnTo>
                    <a:pt x="174" y="48"/>
                  </a:lnTo>
                  <a:lnTo>
                    <a:pt x="176" y="50"/>
                  </a:lnTo>
                  <a:lnTo>
                    <a:pt x="178" y="50"/>
                  </a:lnTo>
                  <a:lnTo>
                    <a:pt x="178" y="52"/>
                  </a:lnTo>
                  <a:lnTo>
                    <a:pt x="182" y="54"/>
                  </a:lnTo>
                  <a:lnTo>
                    <a:pt x="184" y="54"/>
                  </a:lnTo>
                  <a:lnTo>
                    <a:pt x="184" y="56"/>
                  </a:lnTo>
                  <a:lnTo>
                    <a:pt x="186" y="56"/>
                  </a:lnTo>
                  <a:lnTo>
                    <a:pt x="188" y="58"/>
                  </a:lnTo>
                  <a:lnTo>
                    <a:pt x="188" y="60"/>
                  </a:lnTo>
                  <a:lnTo>
                    <a:pt x="188" y="62"/>
                  </a:lnTo>
                  <a:lnTo>
                    <a:pt x="190" y="62"/>
                  </a:lnTo>
                  <a:lnTo>
                    <a:pt x="192" y="66"/>
                  </a:lnTo>
                  <a:lnTo>
                    <a:pt x="192" y="68"/>
                  </a:lnTo>
                  <a:lnTo>
                    <a:pt x="192" y="70"/>
                  </a:lnTo>
                  <a:lnTo>
                    <a:pt x="190" y="72"/>
                  </a:lnTo>
                  <a:lnTo>
                    <a:pt x="188" y="72"/>
                  </a:lnTo>
                  <a:lnTo>
                    <a:pt x="186" y="72"/>
                  </a:lnTo>
                  <a:lnTo>
                    <a:pt x="186" y="74"/>
                  </a:lnTo>
                  <a:lnTo>
                    <a:pt x="186" y="76"/>
                  </a:lnTo>
                  <a:lnTo>
                    <a:pt x="184" y="76"/>
                  </a:lnTo>
                  <a:lnTo>
                    <a:pt x="182" y="76"/>
                  </a:lnTo>
                  <a:lnTo>
                    <a:pt x="180" y="74"/>
                  </a:lnTo>
                  <a:lnTo>
                    <a:pt x="180" y="72"/>
                  </a:lnTo>
                  <a:lnTo>
                    <a:pt x="178" y="72"/>
                  </a:lnTo>
                  <a:lnTo>
                    <a:pt x="178" y="70"/>
                  </a:lnTo>
                  <a:lnTo>
                    <a:pt x="178" y="68"/>
                  </a:lnTo>
                  <a:lnTo>
                    <a:pt x="176" y="70"/>
                  </a:lnTo>
                  <a:lnTo>
                    <a:pt x="174" y="70"/>
                  </a:lnTo>
                  <a:lnTo>
                    <a:pt x="172" y="70"/>
                  </a:lnTo>
                  <a:lnTo>
                    <a:pt x="170" y="70"/>
                  </a:lnTo>
                  <a:lnTo>
                    <a:pt x="170" y="72"/>
                  </a:lnTo>
                  <a:lnTo>
                    <a:pt x="172" y="72"/>
                  </a:lnTo>
                  <a:lnTo>
                    <a:pt x="172" y="74"/>
                  </a:lnTo>
                  <a:lnTo>
                    <a:pt x="174" y="74"/>
                  </a:lnTo>
                  <a:lnTo>
                    <a:pt x="174" y="78"/>
                  </a:lnTo>
                  <a:lnTo>
                    <a:pt x="176" y="78"/>
                  </a:lnTo>
                  <a:lnTo>
                    <a:pt x="178" y="78"/>
                  </a:lnTo>
                  <a:lnTo>
                    <a:pt x="178" y="80"/>
                  </a:lnTo>
                  <a:lnTo>
                    <a:pt x="180" y="82"/>
                  </a:lnTo>
                  <a:lnTo>
                    <a:pt x="182" y="82"/>
                  </a:lnTo>
                  <a:lnTo>
                    <a:pt x="182" y="84"/>
                  </a:lnTo>
                  <a:lnTo>
                    <a:pt x="182" y="86"/>
                  </a:lnTo>
                  <a:lnTo>
                    <a:pt x="182" y="88"/>
                  </a:lnTo>
                  <a:lnTo>
                    <a:pt x="182" y="90"/>
                  </a:lnTo>
                  <a:lnTo>
                    <a:pt x="184" y="90"/>
                  </a:lnTo>
                  <a:lnTo>
                    <a:pt x="186" y="92"/>
                  </a:lnTo>
                  <a:lnTo>
                    <a:pt x="184" y="94"/>
                  </a:lnTo>
                  <a:lnTo>
                    <a:pt x="186" y="100"/>
                  </a:lnTo>
                  <a:lnTo>
                    <a:pt x="188" y="100"/>
                  </a:lnTo>
                  <a:lnTo>
                    <a:pt x="190" y="98"/>
                  </a:lnTo>
                  <a:lnTo>
                    <a:pt x="190" y="96"/>
                  </a:lnTo>
                  <a:lnTo>
                    <a:pt x="192" y="96"/>
                  </a:lnTo>
                  <a:lnTo>
                    <a:pt x="192" y="98"/>
                  </a:lnTo>
                  <a:lnTo>
                    <a:pt x="194" y="100"/>
                  </a:lnTo>
                  <a:lnTo>
                    <a:pt x="194" y="102"/>
                  </a:lnTo>
                  <a:lnTo>
                    <a:pt x="196" y="104"/>
                  </a:lnTo>
                  <a:lnTo>
                    <a:pt x="198" y="104"/>
                  </a:lnTo>
                  <a:lnTo>
                    <a:pt x="198" y="106"/>
                  </a:lnTo>
                  <a:lnTo>
                    <a:pt x="202" y="108"/>
                  </a:lnTo>
                  <a:lnTo>
                    <a:pt x="204" y="108"/>
                  </a:lnTo>
                  <a:lnTo>
                    <a:pt x="206" y="108"/>
                  </a:lnTo>
                  <a:lnTo>
                    <a:pt x="208" y="108"/>
                  </a:lnTo>
                  <a:lnTo>
                    <a:pt x="210" y="108"/>
                  </a:lnTo>
                  <a:lnTo>
                    <a:pt x="210" y="110"/>
                  </a:lnTo>
                  <a:lnTo>
                    <a:pt x="212" y="110"/>
                  </a:lnTo>
                  <a:lnTo>
                    <a:pt x="216" y="112"/>
                  </a:lnTo>
                  <a:lnTo>
                    <a:pt x="218" y="114"/>
                  </a:lnTo>
                  <a:lnTo>
                    <a:pt x="218" y="116"/>
                  </a:lnTo>
                  <a:lnTo>
                    <a:pt x="218" y="118"/>
                  </a:lnTo>
                  <a:lnTo>
                    <a:pt x="220" y="118"/>
                  </a:lnTo>
                  <a:lnTo>
                    <a:pt x="222" y="118"/>
                  </a:lnTo>
                  <a:lnTo>
                    <a:pt x="224" y="120"/>
                  </a:lnTo>
                  <a:lnTo>
                    <a:pt x="226" y="120"/>
                  </a:lnTo>
                  <a:lnTo>
                    <a:pt x="230" y="122"/>
                  </a:lnTo>
                  <a:lnTo>
                    <a:pt x="232" y="124"/>
                  </a:lnTo>
                  <a:lnTo>
                    <a:pt x="234" y="124"/>
                  </a:lnTo>
                  <a:lnTo>
                    <a:pt x="234" y="126"/>
                  </a:lnTo>
                  <a:lnTo>
                    <a:pt x="236" y="126"/>
                  </a:lnTo>
                  <a:lnTo>
                    <a:pt x="234" y="126"/>
                  </a:lnTo>
                  <a:lnTo>
                    <a:pt x="232" y="130"/>
                  </a:lnTo>
                  <a:lnTo>
                    <a:pt x="230" y="130"/>
                  </a:lnTo>
                  <a:lnTo>
                    <a:pt x="230" y="132"/>
                  </a:lnTo>
                  <a:lnTo>
                    <a:pt x="228" y="132"/>
                  </a:lnTo>
                  <a:lnTo>
                    <a:pt x="228" y="134"/>
                  </a:lnTo>
                  <a:lnTo>
                    <a:pt x="226" y="134"/>
                  </a:lnTo>
                  <a:lnTo>
                    <a:pt x="226" y="136"/>
                  </a:lnTo>
                  <a:lnTo>
                    <a:pt x="226" y="138"/>
                  </a:lnTo>
                  <a:lnTo>
                    <a:pt x="228" y="138"/>
                  </a:lnTo>
                  <a:lnTo>
                    <a:pt x="228" y="140"/>
                  </a:lnTo>
                  <a:lnTo>
                    <a:pt x="226" y="142"/>
                  </a:lnTo>
                  <a:lnTo>
                    <a:pt x="224" y="144"/>
                  </a:lnTo>
                  <a:lnTo>
                    <a:pt x="226" y="146"/>
                  </a:lnTo>
                  <a:lnTo>
                    <a:pt x="226" y="148"/>
                  </a:lnTo>
                  <a:lnTo>
                    <a:pt x="226" y="150"/>
                  </a:lnTo>
                  <a:lnTo>
                    <a:pt x="226" y="152"/>
                  </a:lnTo>
                  <a:lnTo>
                    <a:pt x="224" y="156"/>
                  </a:lnTo>
                  <a:lnTo>
                    <a:pt x="224" y="158"/>
                  </a:lnTo>
                  <a:lnTo>
                    <a:pt x="226" y="160"/>
                  </a:lnTo>
                  <a:lnTo>
                    <a:pt x="228" y="160"/>
                  </a:lnTo>
                  <a:lnTo>
                    <a:pt x="230" y="162"/>
                  </a:lnTo>
                  <a:lnTo>
                    <a:pt x="232" y="164"/>
                  </a:lnTo>
                  <a:lnTo>
                    <a:pt x="234" y="164"/>
                  </a:lnTo>
                  <a:lnTo>
                    <a:pt x="234" y="162"/>
                  </a:lnTo>
                  <a:lnTo>
                    <a:pt x="236" y="164"/>
                  </a:lnTo>
                  <a:lnTo>
                    <a:pt x="238" y="164"/>
                  </a:lnTo>
                  <a:lnTo>
                    <a:pt x="242" y="168"/>
                  </a:lnTo>
                  <a:lnTo>
                    <a:pt x="244" y="170"/>
                  </a:lnTo>
                  <a:lnTo>
                    <a:pt x="246" y="170"/>
                  </a:lnTo>
                  <a:lnTo>
                    <a:pt x="248" y="170"/>
                  </a:lnTo>
                  <a:lnTo>
                    <a:pt x="248" y="172"/>
                  </a:lnTo>
                  <a:lnTo>
                    <a:pt x="250" y="174"/>
                  </a:lnTo>
                  <a:lnTo>
                    <a:pt x="252" y="174"/>
                  </a:lnTo>
                  <a:lnTo>
                    <a:pt x="254" y="174"/>
                  </a:lnTo>
                  <a:lnTo>
                    <a:pt x="254" y="176"/>
                  </a:lnTo>
                  <a:lnTo>
                    <a:pt x="256" y="176"/>
                  </a:lnTo>
                  <a:lnTo>
                    <a:pt x="258" y="176"/>
                  </a:lnTo>
                  <a:lnTo>
                    <a:pt x="260" y="178"/>
                  </a:lnTo>
                  <a:lnTo>
                    <a:pt x="262" y="180"/>
                  </a:lnTo>
                  <a:lnTo>
                    <a:pt x="264" y="180"/>
                  </a:lnTo>
                  <a:lnTo>
                    <a:pt x="266" y="180"/>
                  </a:lnTo>
                  <a:lnTo>
                    <a:pt x="268" y="180"/>
                  </a:lnTo>
                  <a:lnTo>
                    <a:pt x="270" y="180"/>
                  </a:lnTo>
                  <a:lnTo>
                    <a:pt x="274" y="182"/>
                  </a:lnTo>
                  <a:lnTo>
                    <a:pt x="274" y="184"/>
                  </a:lnTo>
                  <a:lnTo>
                    <a:pt x="276" y="184"/>
                  </a:lnTo>
                  <a:lnTo>
                    <a:pt x="276" y="186"/>
                  </a:lnTo>
                  <a:lnTo>
                    <a:pt x="278" y="186"/>
                  </a:lnTo>
                  <a:lnTo>
                    <a:pt x="280" y="184"/>
                  </a:lnTo>
                  <a:lnTo>
                    <a:pt x="282" y="184"/>
                  </a:lnTo>
                  <a:lnTo>
                    <a:pt x="284" y="184"/>
                  </a:lnTo>
                  <a:lnTo>
                    <a:pt x="284" y="186"/>
                  </a:lnTo>
                  <a:lnTo>
                    <a:pt x="284" y="188"/>
                  </a:lnTo>
                  <a:lnTo>
                    <a:pt x="284" y="190"/>
                  </a:lnTo>
                  <a:lnTo>
                    <a:pt x="288" y="190"/>
                  </a:lnTo>
                  <a:lnTo>
                    <a:pt x="290" y="190"/>
                  </a:lnTo>
                  <a:lnTo>
                    <a:pt x="292" y="190"/>
                  </a:lnTo>
                  <a:lnTo>
                    <a:pt x="294" y="192"/>
                  </a:lnTo>
                  <a:lnTo>
                    <a:pt x="294" y="194"/>
                  </a:lnTo>
                  <a:lnTo>
                    <a:pt x="296" y="194"/>
                  </a:lnTo>
                  <a:lnTo>
                    <a:pt x="296" y="192"/>
                  </a:lnTo>
                  <a:lnTo>
                    <a:pt x="296" y="190"/>
                  </a:lnTo>
                  <a:lnTo>
                    <a:pt x="300" y="190"/>
                  </a:lnTo>
                  <a:lnTo>
                    <a:pt x="302" y="190"/>
                  </a:lnTo>
                  <a:lnTo>
                    <a:pt x="304" y="192"/>
                  </a:lnTo>
                  <a:lnTo>
                    <a:pt x="306" y="192"/>
                  </a:lnTo>
                  <a:lnTo>
                    <a:pt x="306" y="194"/>
                  </a:lnTo>
                  <a:lnTo>
                    <a:pt x="306" y="192"/>
                  </a:lnTo>
                  <a:lnTo>
                    <a:pt x="306" y="190"/>
                  </a:lnTo>
                  <a:lnTo>
                    <a:pt x="308" y="190"/>
                  </a:lnTo>
                  <a:lnTo>
                    <a:pt x="310" y="190"/>
                  </a:lnTo>
                  <a:lnTo>
                    <a:pt x="312" y="190"/>
                  </a:lnTo>
                  <a:lnTo>
                    <a:pt x="316" y="192"/>
                  </a:lnTo>
                  <a:lnTo>
                    <a:pt x="318" y="192"/>
                  </a:lnTo>
                  <a:lnTo>
                    <a:pt x="320" y="192"/>
                  </a:lnTo>
                  <a:lnTo>
                    <a:pt x="322" y="194"/>
                  </a:lnTo>
                  <a:lnTo>
                    <a:pt x="324" y="194"/>
                  </a:lnTo>
                  <a:lnTo>
                    <a:pt x="324" y="196"/>
                  </a:lnTo>
                  <a:lnTo>
                    <a:pt x="324" y="198"/>
                  </a:lnTo>
                  <a:lnTo>
                    <a:pt x="324" y="200"/>
                  </a:lnTo>
                  <a:lnTo>
                    <a:pt x="326" y="202"/>
                  </a:lnTo>
                  <a:lnTo>
                    <a:pt x="328" y="202"/>
                  </a:lnTo>
                  <a:lnTo>
                    <a:pt x="330" y="202"/>
                  </a:lnTo>
                  <a:lnTo>
                    <a:pt x="332" y="204"/>
                  </a:lnTo>
                  <a:lnTo>
                    <a:pt x="336" y="206"/>
                  </a:lnTo>
                  <a:lnTo>
                    <a:pt x="336" y="208"/>
                  </a:lnTo>
                  <a:lnTo>
                    <a:pt x="338" y="208"/>
                  </a:lnTo>
                  <a:lnTo>
                    <a:pt x="340" y="208"/>
                  </a:lnTo>
                  <a:lnTo>
                    <a:pt x="342" y="206"/>
                  </a:lnTo>
                  <a:lnTo>
                    <a:pt x="344" y="206"/>
                  </a:lnTo>
                  <a:lnTo>
                    <a:pt x="346" y="206"/>
                  </a:lnTo>
                  <a:lnTo>
                    <a:pt x="346" y="208"/>
                  </a:lnTo>
                  <a:lnTo>
                    <a:pt x="346" y="210"/>
                  </a:lnTo>
                  <a:lnTo>
                    <a:pt x="348" y="210"/>
                  </a:lnTo>
                  <a:lnTo>
                    <a:pt x="350" y="212"/>
                  </a:lnTo>
                  <a:lnTo>
                    <a:pt x="352" y="212"/>
                  </a:lnTo>
                  <a:lnTo>
                    <a:pt x="352" y="210"/>
                  </a:lnTo>
                  <a:lnTo>
                    <a:pt x="354" y="210"/>
                  </a:lnTo>
                  <a:lnTo>
                    <a:pt x="356" y="212"/>
                  </a:lnTo>
                  <a:lnTo>
                    <a:pt x="358" y="212"/>
                  </a:lnTo>
                  <a:lnTo>
                    <a:pt x="360" y="212"/>
                  </a:lnTo>
                  <a:lnTo>
                    <a:pt x="364" y="212"/>
                  </a:lnTo>
                  <a:lnTo>
                    <a:pt x="368" y="216"/>
                  </a:lnTo>
                  <a:lnTo>
                    <a:pt x="370" y="216"/>
                  </a:lnTo>
                  <a:lnTo>
                    <a:pt x="372" y="216"/>
                  </a:lnTo>
                  <a:lnTo>
                    <a:pt x="372" y="214"/>
                  </a:lnTo>
                  <a:lnTo>
                    <a:pt x="374" y="214"/>
                  </a:lnTo>
                  <a:lnTo>
                    <a:pt x="376" y="214"/>
                  </a:lnTo>
                  <a:lnTo>
                    <a:pt x="378" y="216"/>
                  </a:lnTo>
                  <a:lnTo>
                    <a:pt x="382" y="218"/>
                  </a:lnTo>
                  <a:lnTo>
                    <a:pt x="382" y="216"/>
                  </a:lnTo>
                  <a:lnTo>
                    <a:pt x="384" y="216"/>
                  </a:lnTo>
                  <a:lnTo>
                    <a:pt x="386" y="216"/>
                  </a:lnTo>
                  <a:lnTo>
                    <a:pt x="388" y="216"/>
                  </a:lnTo>
                  <a:lnTo>
                    <a:pt x="390" y="216"/>
                  </a:lnTo>
                  <a:lnTo>
                    <a:pt x="392" y="214"/>
                  </a:lnTo>
                  <a:lnTo>
                    <a:pt x="392" y="216"/>
                  </a:lnTo>
                  <a:lnTo>
                    <a:pt x="394" y="216"/>
                  </a:lnTo>
                  <a:lnTo>
                    <a:pt x="394" y="218"/>
                  </a:lnTo>
                  <a:lnTo>
                    <a:pt x="396" y="218"/>
                  </a:lnTo>
                  <a:lnTo>
                    <a:pt x="396" y="216"/>
                  </a:lnTo>
                  <a:lnTo>
                    <a:pt x="396" y="214"/>
                  </a:lnTo>
                  <a:lnTo>
                    <a:pt x="396" y="212"/>
                  </a:lnTo>
                  <a:lnTo>
                    <a:pt x="396" y="210"/>
                  </a:lnTo>
                  <a:lnTo>
                    <a:pt x="396" y="208"/>
                  </a:lnTo>
                  <a:lnTo>
                    <a:pt x="396" y="204"/>
                  </a:lnTo>
                  <a:lnTo>
                    <a:pt x="394" y="202"/>
                  </a:lnTo>
                  <a:lnTo>
                    <a:pt x="392" y="200"/>
                  </a:lnTo>
                  <a:lnTo>
                    <a:pt x="390" y="200"/>
                  </a:lnTo>
                  <a:lnTo>
                    <a:pt x="390" y="198"/>
                  </a:lnTo>
                  <a:lnTo>
                    <a:pt x="390" y="196"/>
                  </a:lnTo>
                  <a:lnTo>
                    <a:pt x="390" y="194"/>
                  </a:lnTo>
                  <a:lnTo>
                    <a:pt x="390" y="190"/>
                  </a:lnTo>
                  <a:lnTo>
                    <a:pt x="390" y="188"/>
                  </a:lnTo>
                  <a:lnTo>
                    <a:pt x="390" y="186"/>
                  </a:lnTo>
                  <a:lnTo>
                    <a:pt x="392" y="186"/>
                  </a:lnTo>
                  <a:lnTo>
                    <a:pt x="392" y="184"/>
                  </a:lnTo>
                  <a:lnTo>
                    <a:pt x="392" y="182"/>
                  </a:lnTo>
                  <a:lnTo>
                    <a:pt x="392" y="180"/>
                  </a:lnTo>
                  <a:lnTo>
                    <a:pt x="390" y="180"/>
                  </a:lnTo>
                  <a:lnTo>
                    <a:pt x="390" y="178"/>
                  </a:lnTo>
                  <a:lnTo>
                    <a:pt x="394" y="178"/>
                  </a:lnTo>
                  <a:lnTo>
                    <a:pt x="396" y="176"/>
                  </a:lnTo>
                  <a:lnTo>
                    <a:pt x="398" y="176"/>
                  </a:lnTo>
                  <a:lnTo>
                    <a:pt x="398" y="174"/>
                  </a:lnTo>
                  <a:lnTo>
                    <a:pt x="400" y="174"/>
                  </a:lnTo>
                  <a:lnTo>
                    <a:pt x="402" y="176"/>
                  </a:lnTo>
                  <a:lnTo>
                    <a:pt x="404" y="176"/>
                  </a:lnTo>
                  <a:lnTo>
                    <a:pt x="404" y="178"/>
                  </a:lnTo>
                  <a:lnTo>
                    <a:pt x="406" y="180"/>
                  </a:lnTo>
                  <a:lnTo>
                    <a:pt x="406" y="182"/>
                  </a:lnTo>
                  <a:lnTo>
                    <a:pt x="406" y="184"/>
                  </a:lnTo>
                  <a:lnTo>
                    <a:pt x="406" y="186"/>
                  </a:lnTo>
                  <a:lnTo>
                    <a:pt x="404" y="188"/>
                  </a:lnTo>
                  <a:lnTo>
                    <a:pt x="406" y="190"/>
                  </a:lnTo>
                  <a:lnTo>
                    <a:pt x="406" y="192"/>
                  </a:lnTo>
                  <a:lnTo>
                    <a:pt x="408" y="194"/>
                  </a:lnTo>
                  <a:lnTo>
                    <a:pt x="410" y="194"/>
                  </a:lnTo>
                  <a:lnTo>
                    <a:pt x="408" y="194"/>
                  </a:lnTo>
                  <a:lnTo>
                    <a:pt x="408" y="196"/>
                  </a:lnTo>
                  <a:lnTo>
                    <a:pt x="406" y="198"/>
                  </a:lnTo>
                  <a:lnTo>
                    <a:pt x="408" y="198"/>
                  </a:lnTo>
                  <a:lnTo>
                    <a:pt x="410" y="200"/>
                  </a:lnTo>
                  <a:lnTo>
                    <a:pt x="410" y="202"/>
                  </a:lnTo>
                  <a:lnTo>
                    <a:pt x="412" y="202"/>
                  </a:lnTo>
                  <a:lnTo>
                    <a:pt x="414" y="204"/>
                  </a:lnTo>
                  <a:lnTo>
                    <a:pt x="416" y="204"/>
                  </a:lnTo>
                  <a:lnTo>
                    <a:pt x="416" y="206"/>
                  </a:lnTo>
                  <a:lnTo>
                    <a:pt x="418" y="206"/>
                  </a:lnTo>
                  <a:lnTo>
                    <a:pt x="420" y="206"/>
                  </a:lnTo>
                  <a:lnTo>
                    <a:pt x="424" y="206"/>
                  </a:lnTo>
                  <a:lnTo>
                    <a:pt x="426" y="206"/>
                  </a:lnTo>
                  <a:lnTo>
                    <a:pt x="428" y="208"/>
                  </a:lnTo>
                  <a:lnTo>
                    <a:pt x="426" y="208"/>
                  </a:lnTo>
                  <a:lnTo>
                    <a:pt x="428" y="208"/>
                  </a:lnTo>
                  <a:lnTo>
                    <a:pt x="430" y="210"/>
                  </a:lnTo>
                  <a:lnTo>
                    <a:pt x="430" y="208"/>
                  </a:lnTo>
                  <a:lnTo>
                    <a:pt x="432" y="208"/>
                  </a:lnTo>
                  <a:lnTo>
                    <a:pt x="434" y="208"/>
                  </a:lnTo>
                  <a:lnTo>
                    <a:pt x="436" y="208"/>
                  </a:lnTo>
                  <a:lnTo>
                    <a:pt x="436" y="206"/>
                  </a:lnTo>
                  <a:lnTo>
                    <a:pt x="440" y="204"/>
                  </a:lnTo>
                  <a:lnTo>
                    <a:pt x="442" y="204"/>
                  </a:lnTo>
                  <a:lnTo>
                    <a:pt x="442" y="206"/>
                  </a:lnTo>
                  <a:lnTo>
                    <a:pt x="444" y="206"/>
                  </a:lnTo>
                  <a:lnTo>
                    <a:pt x="446" y="208"/>
                  </a:lnTo>
                  <a:lnTo>
                    <a:pt x="448" y="208"/>
                  </a:lnTo>
                  <a:lnTo>
                    <a:pt x="452" y="208"/>
                  </a:lnTo>
                  <a:lnTo>
                    <a:pt x="454" y="208"/>
                  </a:lnTo>
                  <a:lnTo>
                    <a:pt x="454" y="206"/>
                  </a:lnTo>
                  <a:lnTo>
                    <a:pt x="456" y="206"/>
                  </a:lnTo>
                  <a:lnTo>
                    <a:pt x="458" y="206"/>
                  </a:lnTo>
                  <a:lnTo>
                    <a:pt x="460" y="206"/>
                  </a:lnTo>
                  <a:lnTo>
                    <a:pt x="460" y="208"/>
                  </a:lnTo>
                  <a:lnTo>
                    <a:pt x="462" y="206"/>
                  </a:lnTo>
                  <a:lnTo>
                    <a:pt x="462" y="204"/>
                  </a:lnTo>
                  <a:lnTo>
                    <a:pt x="464" y="204"/>
                  </a:lnTo>
                  <a:lnTo>
                    <a:pt x="464" y="206"/>
                  </a:lnTo>
                  <a:lnTo>
                    <a:pt x="466" y="206"/>
                  </a:lnTo>
                  <a:lnTo>
                    <a:pt x="468" y="206"/>
                  </a:lnTo>
                  <a:lnTo>
                    <a:pt x="470" y="206"/>
                  </a:lnTo>
                  <a:lnTo>
                    <a:pt x="472" y="206"/>
                  </a:lnTo>
                  <a:lnTo>
                    <a:pt x="474" y="206"/>
                  </a:lnTo>
                  <a:lnTo>
                    <a:pt x="476" y="206"/>
                  </a:lnTo>
                  <a:lnTo>
                    <a:pt x="476" y="204"/>
                  </a:lnTo>
                  <a:lnTo>
                    <a:pt x="476" y="202"/>
                  </a:lnTo>
                  <a:lnTo>
                    <a:pt x="476" y="200"/>
                  </a:lnTo>
                  <a:lnTo>
                    <a:pt x="474" y="200"/>
                  </a:lnTo>
                  <a:lnTo>
                    <a:pt x="474" y="198"/>
                  </a:lnTo>
                  <a:lnTo>
                    <a:pt x="474" y="194"/>
                  </a:lnTo>
                  <a:lnTo>
                    <a:pt x="474" y="192"/>
                  </a:lnTo>
                  <a:lnTo>
                    <a:pt x="472" y="190"/>
                  </a:lnTo>
                  <a:lnTo>
                    <a:pt x="470" y="190"/>
                  </a:lnTo>
                  <a:lnTo>
                    <a:pt x="468" y="190"/>
                  </a:lnTo>
                  <a:lnTo>
                    <a:pt x="466" y="192"/>
                  </a:lnTo>
                  <a:lnTo>
                    <a:pt x="464" y="190"/>
                  </a:lnTo>
                  <a:lnTo>
                    <a:pt x="464" y="188"/>
                  </a:lnTo>
                  <a:lnTo>
                    <a:pt x="462" y="188"/>
                  </a:lnTo>
                  <a:lnTo>
                    <a:pt x="462" y="186"/>
                  </a:lnTo>
                  <a:lnTo>
                    <a:pt x="462" y="184"/>
                  </a:lnTo>
                  <a:lnTo>
                    <a:pt x="462" y="182"/>
                  </a:lnTo>
                  <a:lnTo>
                    <a:pt x="466" y="182"/>
                  </a:lnTo>
                  <a:lnTo>
                    <a:pt x="468" y="184"/>
                  </a:lnTo>
                  <a:lnTo>
                    <a:pt x="470" y="184"/>
                  </a:lnTo>
                  <a:lnTo>
                    <a:pt x="472" y="182"/>
                  </a:lnTo>
                  <a:lnTo>
                    <a:pt x="474" y="182"/>
                  </a:lnTo>
                  <a:lnTo>
                    <a:pt x="474" y="180"/>
                  </a:lnTo>
                  <a:lnTo>
                    <a:pt x="476" y="180"/>
                  </a:lnTo>
                  <a:lnTo>
                    <a:pt x="476" y="182"/>
                  </a:lnTo>
                  <a:lnTo>
                    <a:pt x="478" y="182"/>
                  </a:lnTo>
                  <a:lnTo>
                    <a:pt x="480" y="180"/>
                  </a:lnTo>
                  <a:lnTo>
                    <a:pt x="482" y="178"/>
                  </a:lnTo>
                  <a:lnTo>
                    <a:pt x="482" y="176"/>
                  </a:lnTo>
                  <a:lnTo>
                    <a:pt x="480" y="176"/>
                  </a:lnTo>
                  <a:lnTo>
                    <a:pt x="480" y="174"/>
                  </a:lnTo>
                  <a:lnTo>
                    <a:pt x="482" y="174"/>
                  </a:lnTo>
                  <a:lnTo>
                    <a:pt x="484" y="174"/>
                  </a:lnTo>
                  <a:lnTo>
                    <a:pt x="486" y="172"/>
                  </a:lnTo>
                  <a:lnTo>
                    <a:pt x="488" y="172"/>
                  </a:lnTo>
                  <a:lnTo>
                    <a:pt x="490" y="172"/>
                  </a:lnTo>
                  <a:lnTo>
                    <a:pt x="490" y="170"/>
                  </a:lnTo>
                  <a:lnTo>
                    <a:pt x="490" y="168"/>
                  </a:lnTo>
                  <a:lnTo>
                    <a:pt x="490" y="166"/>
                  </a:lnTo>
                  <a:lnTo>
                    <a:pt x="492" y="166"/>
                  </a:lnTo>
                  <a:lnTo>
                    <a:pt x="492" y="164"/>
                  </a:lnTo>
                  <a:lnTo>
                    <a:pt x="494" y="162"/>
                  </a:lnTo>
                  <a:lnTo>
                    <a:pt x="496" y="162"/>
                  </a:lnTo>
                  <a:lnTo>
                    <a:pt x="496" y="164"/>
                  </a:lnTo>
                  <a:lnTo>
                    <a:pt x="498" y="164"/>
                  </a:lnTo>
                  <a:lnTo>
                    <a:pt x="498" y="162"/>
                  </a:lnTo>
                  <a:lnTo>
                    <a:pt x="500" y="162"/>
                  </a:lnTo>
                  <a:lnTo>
                    <a:pt x="502" y="162"/>
                  </a:lnTo>
                  <a:lnTo>
                    <a:pt x="504" y="162"/>
                  </a:lnTo>
                  <a:lnTo>
                    <a:pt x="504" y="160"/>
                  </a:lnTo>
                  <a:lnTo>
                    <a:pt x="504" y="158"/>
                  </a:lnTo>
                  <a:lnTo>
                    <a:pt x="506" y="158"/>
                  </a:lnTo>
                  <a:lnTo>
                    <a:pt x="506" y="156"/>
                  </a:lnTo>
                  <a:lnTo>
                    <a:pt x="508" y="156"/>
                  </a:lnTo>
                  <a:lnTo>
                    <a:pt x="506" y="154"/>
                  </a:lnTo>
                  <a:lnTo>
                    <a:pt x="508" y="152"/>
                  </a:lnTo>
                  <a:lnTo>
                    <a:pt x="508" y="150"/>
                  </a:lnTo>
                  <a:lnTo>
                    <a:pt x="510" y="150"/>
                  </a:lnTo>
                  <a:lnTo>
                    <a:pt x="512" y="150"/>
                  </a:lnTo>
                  <a:lnTo>
                    <a:pt x="514" y="148"/>
                  </a:lnTo>
                  <a:lnTo>
                    <a:pt x="514" y="146"/>
                  </a:lnTo>
                  <a:lnTo>
                    <a:pt x="516" y="146"/>
                  </a:lnTo>
                  <a:lnTo>
                    <a:pt x="518" y="148"/>
                  </a:lnTo>
                  <a:lnTo>
                    <a:pt x="520" y="150"/>
                  </a:lnTo>
                  <a:lnTo>
                    <a:pt x="522" y="152"/>
                  </a:lnTo>
                  <a:lnTo>
                    <a:pt x="526" y="152"/>
                  </a:lnTo>
                  <a:lnTo>
                    <a:pt x="528" y="154"/>
                  </a:lnTo>
                  <a:lnTo>
                    <a:pt x="530" y="154"/>
                  </a:lnTo>
                  <a:lnTo>
                    <a:pt x="532" y="154"/>
                  </a:lnTo>
                  <a:lnTo>
                    <a:pt x="532" y="152"/>
                  </a:lnTo>
                  <a:lnTo>
                    <a:pt x="532" y="150"/>
                  </a:lnTo>
                  <a:lnTo>
                    <a:pt x="534" y="148"/>
                  </a:lnTo>
                  <a:lnTo>
                    <a:pt x="536" y="146"/>
                  </a:lnTo>
                  <a:lnTo>
                    <a:pt x="540" y="144"/>
                  </a:lnTo>
                  <a:lnTo>
                    <a:pt x="542" y="144"/>
                  </a:lnTo>
                  <a:lnTo>
                    <a:pt x="542" y="142"/>
                  </a:lnTo>
                  <a:lnTo>
                    <a:pt x="542" y="144"/>
                  </a:lnTo>
                  <a:lnTo>
                    <a:pt x="544" y="144"/>
                  </a:lnTo>
                  <a:lnTo>
                    <a:pt x="544" y="146"/>
                  </a:lnTo>
                  <a:lnTo>
                    <a:pt x="546" y="148"/>
                  </a:lnTo>
                  <a:lnTo>
                    <a:pt x="548" y="148"/>
                  </a:lnTo>
                  <a:lnTo>
                    <a:pt x="550" y="148"/>
                  </a:lnTo>
                  <a:lnTo>
                    <a:pt x="550" y="150"/>
                  </a:lnTo>
                  <a:lnTo>
                    <a:pt x="548" y="150"/>
                  </a:lnTo>
                  <a:lnTo>
                    <a:pt x="546" y="150"/>
                  </a:lnTo>
                  <a:lnTo>
                    <a:pt x="546" y="154"/>
                  </a:lnTo>
                  <a:lnTo>
                    <a:pt x="546" y="156"/>
                  </a:lnTo>
                  <a:lnTo>
                    <a:pt x="548" y="156"/>
                  </a:lnTo>
                  <a:lnTo>
                    <a:pt x="550" y="154"/>
                  </a:lnTo>
                  <a:lnTo>
                    <a:pt x="552" y="154"/>
                  </a:lnTo>
                  <a:lnTo>
                    <a:pt x="554" y="154"/>
                  </a:lnTo>
                  <a:lnTo>
                    <a:pt x="554" y="156"/>
                  </a:lnTo>
                  <a:lnTo>
                    <a:pt x="554" y="158"/>
                  </a:lnTo>
                  <a:lnTo>
                    <a:pt x="556" y="158"/>
                  </a:lnTo>
                  <a:lnTo>
                    <a:pt x="556" y="160"/>
                  </a:lnTo>
                  <a:lnTo>
                    <a:pt x="558" y="160"/>
                  </a:lnTo>
                  <a:lnTo>
                    <a:pt x="554" y="164"/>
                  </a:lnTo>
                  <a:lnTo>
                    <a:pt x="554" y="166"/>
                  </a:lnTo>
                  <a:lnTo>
                    <a:pt x="552" y="166"/>
                  </a:lnTo>
                  <a:lnTo>
                    <a:pt x="554" y="170"/>
                  </a:lnTo>
                  <a:lnTo>
                    <a:pt x="556" y="170"/>
                  </a:lnTo>
                  <a:lnTo>
                    <a:pt x="556" y="168"/>
                  </a:lnTo>
                  <a:lnTo>
                    <a:pt x="558" y="168"/>
                  </a:lnTo>
                  <a:lnTo>
                    <a:pt x="560" y="168"/>
                  </a:lnTo>
                  <a:lnTo>
                    <a:pt x="562" y="168"/>
                  </a:lnTo>
                  <a:lnTo>
                    <a:pt x="562" y="170"/>
                  </a:lnTo>
                  <a:lnTo>
                    <a:pt x="564" y="170"/>
                  </a:lnTo>
                  <a:lnTo>
                    <a:pt x="568" y="170"/>
                  </a:lnTo>
                  <a:lnTo>
                    <a:pt x="570" y="170"/>
                  </a:lnTo>
                  <a:lnTo>
                    <a:pt x="572" y="172"/>
                  </a:lnTo>
                  <a:lnTo>
                    <a:pt x="574" y="172"/>
                  </a:lnTo>
                  <a:lnTo>
                    <a:pt x="574" y="174"/>
                  </a:lnTo>
                  <a:lnTo>
                    <a:pt x="576" y="174"/>
                  </a:lnTo>
                  <a:lnTo>
                    <a:pt x="576" y="176"/>
                  </a:lnTo>
                  <a:lnTo>
                    <a:pt x="576" y="178"/>
                  </a:lnTo>
                  <a:lnTo>
                    <a:pt x="574" y="182"/>
                  </a:lnTo>
                  <a:lnTo>
                    <a:pt x="572" y="184"/>
                  </a:lnTo>
                  <a:lnTo>
                    <a:pt x="570" y="186"/>
                  </a:lnTo>
                  <a:lnTo>
                    <a:pt x="570" y="188"/>
                  </a:lnTo>
                  <a:lnTo>
                    <a:pt x="570" y="190"/>
                  </a:lnTo>
                  <a:lnTo>
                    <a:pt x="572" y="192"/>
                  </a:lnTo>
                  <a:lnTo>
                    <a:pt x="574" y="194"/>
                  </a:lnTo>
                  <a:lnTo>
                    <a:pt x="576" y="198"/>
                  </a:lnTo>
                  <a:lnTo>
                    <a:pt x="576" y="200"/>
                  </a:lnTo>
                  <a:lnTo>
                    <a:pt x="574" y="198"/>
                  </a:lnTo>
                  <a:lnTo>
                    <a:pt x="572" y="198"/>
                  </a:lnTo>
                  <a:lnTo>
                    <a:pt x="572" y="196"/>
                  </a:lnTo>
                  <a:lnTo>
                    <a:pt x="570" y="196"/>
                  </a:lnTo>
                  <a:lnTo>
                    <a:pt x="570" y="194"/>
                  </a:lnTo>
                  <a:lnTo>
                    <a:pt x="568" y="194"/>
                  </a:lnTo>
                  <a:lnTo>
                    <a:pt x="568" y="192"/>
                  </a:lnTo>
                  <a:lnTo>
                    <a:pt x="566" y="192"/>
                  </a:lnTo>
                  <a:lnTo>
                    <a:pt x="562" y="194"/>
                  </a:lnTo>
                  <a:lnTo>
                    <a:pt x="558" y="194"/>
                  </a:lnTo>
                  <a:lnTo>
                    <a:pt x="556" y="196"/>
                  </a:lnTo>
                  <a:lnTo>
                    <a:pt x="554" y="196"/>
                  </a:lnTo>
                  <a:lnTo>
                    <a:pt x="554" y="198"/>
                  </a:lnTo>
                  <a:lnTo>
                    <a:pt x="554" y="200"/>
                  </a:lnTo>
                  <a:lnTo>
                    <a:pt x="552" y="200"/>
                  </a:lnTo>
                  <a:lnTo>
                    <a:pt x="552" y="202"/>
                  </a:lnTo>
                  <a:lnTo>
                    <a:pt x="550" y="202"/>
                  </a:lnTo>
                  <a:lnTo>
                    <a:pt x="548" y="204"/>
                  </a:lnTo>
                  <a:lnTo>
                    <a:pt x="546" y="206"/>
                  </a:lnTo>
                  <a:lnTo>
                    <a:pt x="544" y="206"/>
                  </a:lnTo>
                  <a:lnTo>
                    <a:pt x="544" y="208"/>
                  </a:lnTo>
                  <a:lnTo>
                    <a:pt x="544" y="210"/>
                  </a:lnTo>
                  <a:lnTo>
                    <a:pt x="542" y="210"/>
                  </a:lnTo>
                  <a:lnTo>
                    <a:pt x="540" y="210"/>
                  </a:lnTo>
                  <a:lnTo>
                    <a:pt x="538" y="212"/>
                  </a:lnTo>
                  <a:lnTo>
                    <a:pt x="538" y="214"/>
                  </a:lnTo>
                  <a:lnTo>
                    <a:pt x="538" y="218"/>
                  </a:lnTo>
                  <a:lnTo>
                    <a:pt x="538" y="220"/>
                  </a:lnTo>
                  <a:lnTo>
                    <a:pt x="540" y="222"/>
                  </a:lnTo>
                  <a:lnTo>
                    <a:pt x="542" y="222"/>
                  </a:lnTo>
                  <a:lnTo>
                    <a:pt x="542" y="224"/>
                  </a:lnTo>
                  <a:lnTo>
                    <a:pt x="540" y="224"/>
                  </a:lnTo>
                  <a:lnTo>
                    <a:pt x="540" y="226"/>
                  </a:lnTo>
                  <a:lnTo>
                    <a:pt x="540" y="228"/>
                  </a:lnTo>
                  <a:lnTo>
                    <a:pt x="540" y="230"/>
                  </a:lnTo>
                  <a:lnTo>
                    <a:pt x="538" y="234"/>
                  </a:lnTo>
                  <a:lnTo>
                    <a:pt x="536" y="236"/>
                  </a:lnTo>
                  <a:lnTo>
                    <a:pt x="534" y="236"/>
                  </a:lnTo>
                  <a:lnTo>
                    <a:pt x="534" y="238"/>
                  </a:lnTo>
                  <a:lnTo>
                    <a:pt x="534" y="240"/>
                  </a:lnTo>
                  <a:lnTo>
                    <a:pt x="532" y="242"/>
                  </a:lnTo>
                  <a:lnTo>
                    <a:pt x="532" y="244"/>
                  </a:lnTo>
                  <a:lnTo>
                    <a:pt x="534" y="244"/>
                  </a:lnTo>
                  <a:lnTo>
                    <a:pt x="536" y="246"/>
                  </a:lnTo>
                  <a:lnTo>
                    <a:pt x="536" y="248"/>
                  </a:lnTo>
                  <a:lnTo>
                    <a:pt x="538" y="248"/>
                  </a:lnTo>
                  <a:lnTo>
                    <a:pt x="536" y="252"/>
                  </a:lnTo>
                  <a:lnTo>
                    <a:pt x="536" y="254"/>
                  </a:lnTo>
                  <a:lnTo>
                    <a:pt x="536" y="256"/>
                  </a:lnTo>
                  <a:lnTo>
                    <a:pt x="534" y="258"/>
                  </a:lnTo>
                  <a:lnTo>
                    <a:pt x="534" y="260"/>
                  </a:lnTo>
                  <a:lnTo>
                    <a:pt x="532" y="264"/>
                  </a:lnTo>
                  <a:lnTo>
                    <a:pt x="532" y="266"/>
                  </a:lnTo>
                  <a:lnTo>
                    <a:pt x="530" y="270"/>
                  </a:lnTo>
                  <a:lnTo>
                    <a:pt x="530" y="272"/>
                  </a:lnTo>
                  <a:lnTo>
                    <a:pt x="530" y="276"/>
                  </a:lnTo>
                  <a:lnTo>
                    <a:pt x="528" y="274"/>
                  </a:lnTo>
                  <a:lnTo>
                    <a:pt x="526" y="272"/>
                  </a:lnTo>
                  <a:lnTo>
                    <a:pt x="524" y="274"/>
                  </a:lnTo>
                  <a:lnTo>
                    <a:pt x="524" y="272"/>
                  </a:lnTo>
                  <a:lnTo>
                    <a:pt x="522" y="272"/>
                  </a:lnTo>
                  <a:lnTo>
                    <a:pt x="520" y="272"/>
                  </a:lnTo>
                  <a:lnTo>
                    <a:pt x="518" y="272"/>
                  </a:lnTo>
                  <a:lnTo>
                    <a:pt x="516" y="272"/>
                  </a:lnTo>
                  <a:lnTo>
                    <a:pt x="516" y="270"/>
                  </a:lnTo>
                  <a:lnTo>
                    <a:pt x="514" y="270"/>
                  </a:lnTo>
                  <a:lnTo>
                    <a:pt x="514" y="272"/>
                  </a:lnTo>
                  <a:lnTo>
                    <a:pt x="516" y="276"/>
                  </a:lnTo>
                  <a:lnTo>
                    <a:pt x="516" y="278"/>
                  </a:lnTo>
                  <a:lnTo>
                    <a:pt x="516" y="280"/>
                  </a:lnTo>
                  <a:lnTo>
                    <a:pt x="516" y="282"/>
                  </a:lnTo>
                  <a:lnTo>
                    <a:pt x="518" y="286"/>
                  </a:lnTo>
                  <a:lnTo>
                    <a:pt x="516" y="288"/>
                  </a:lnTo>
                  <a:lnTo>
                    <a:pt x="518" y="290"/>
                  </a:lnTo>
                  <a:lnTo>
                    <a:pt x="518" y="294"/>
                  </a:lnTo>
                  <a:lnTo>
                    <a:pt x="516" y="296"/>
                  </a:lnTo>
                  <a:lnTo>
                    <a:pt x="514" y="296"/>
                  </a:lnTo>
                  <a:lnTo>
                    <a:pt x="514" y="294"/>
                  </a:lnTo>
                  <a:lnTo>
                    <a:pt x="514" y="296"/>
                  </a:lnTo>
                  <a:lnTo>
                    <a:pt x="512" y="296"/>
                  </a:lnTo>
                  <a:lnTo>
                    <a:pt x="514" y="298"/>
                  </a:lnTo>
                  <a:lnTo>
                    <a:pt x="514" y="300"/>
                  </a:lnTo>
                  <a:lnTo>
                    <a:pt x="514" y="302"/>
                  </a:lnTo>
                  <a:lnTo>
                    <a:pt x="514" y="304"/>
                  </a:lnTo>
                  <a:lnTo>
                    <a:pt x="514" y="308"/>
                  </a:lnTo>
                  <a:lnTo>
                    <a:pt x="516" y="310"/>
                  </a:lnTo>
                  <a:lnTo>
                    <a:pt x="516" y="312"/>
                  </a:lnTo>
                  <a:lnTo>
                    <a:pt x="516" y="314"/>
                  </a:lnTo>
                  <a:lnTo>
                    <a:pt x="518" y="314"/>
                  </a:lnTo>
                  <a:lnTo>
                    <a:pt x="516" y="316"/>
                  </a:lnTo>
                  <a:lnTo>
                    <a:pt x="514" y="316"/>
                  </a:lnTo>
                  <a:lnTo>
                    <a:pt x="514" y="318"/>
                  </a:lnTo>
                  <a:lnTo>
                    <a:pt x="512" y="318"/>
                  </a:lnTo>
                  <a:lnTo>
                    <a:pt x="510" y="318"/>
                  </a:lnTo>
                  <a:lnTo>
                    <a:pt x="508" y="318"/>
                  </a:lnTo>
                  <a:lnTo>
                    <a:pt x="506" y="318"/>
                  </a:lnTo>
                  <a:lnTo>
                    <a:pt x="508" y="318"/>
                  </a:lnTo>
                  <a:lnTo>
                    <a:pt x="506" y="318"/>
                  </a:lnTo>
                  <a:lnTo>
                    <a:pt x="506" y="320"/>
                  </a:lnTo>
                  <a:lnTo>
                    <a:pt x="504" y="318"/>
                  </a:lnTo>
                  <a:lnTo>
                    <a:pt x="504" y="316"/>
                  </a:lnTo>
                  <a:lnTo>
                    <a:pt x="504" y="314"/>
                  </a:lnTo>
                  <a:lnTo>
                    <a:pt x="504" y="312"/>
                  </a:lnTo>
                  <a:lnTo>
                    <a:pt x="502" y="308"/>
                  </a:lnTo>
                  <a:lnTo>
                    <a:pt x="502" y="306"/>
                  </a:lnTo>
                  <a:lnTo>
                    <a:pt x="502" y="304"/>
                  </a:lnTo>
                  <a:lnTo>
                    <a:pt x="500" y="304"/>
                  </a:lnTo>
                  <a:lnTo>
                    <a:pt x="500" y="302"/>
                  </a:lnTo>
                  <a:lnTo>
                    <a:pt x="498" y="298"/>
                  </a:lnTo>
                  <a:lnTo>
                    <a:pt x="496" y="292"/>
                  </a:lnTo>
                  <a:lnTo>
                    <a:pt x="496" y="290"/>
                  </a:lnTo>
                  <a:lnTo>
                    <a:pt x="496" y="288"/>
                  </a:lnTo>
                  <a:lnTo>
                    <a:pt x="494" y="286"/>
                  </a:lnTo>
                  <a:lnTo>
                    <a:pt x="494" y="282"/>
                  </a:lnTo>
                  <a:lnTo>
                    <a:pt x="492" y="280"/>
                  </a:lnTo>
                  <a:lnTo>
                    <a:pt x="492" y="278"/>
                  </a:lnTo>
                  <a:close/>
                </a:path>
              </a:pathLst>
            </a:custGeom>
            <a:solidFill>
              <a:schemeClr val="tx2"/>
            </a:solidFill>
            <a:ln w="3175">
              <a:solidFill>
                <a:schemeClr val="bg1"/>
              </a:solidFill>
              <a:prstDash val="sysDot"/>
              <a:round/>
              <a:headEnd/>
              <a:tailEnd/>
            </a:ln>
          </p:spPr>
          <p:txBody>
            <a:bodyPr/>
            <a:lstStyle/>
            <a:p>
              <a:endParaRPr lang="de-DE" sz="2400" dirty="0">
                <a:solidFill>
                  <a:srgbClr val="000000"/>
                </a:solidFill>
              </a:endParaRPr>
            </a:p>
          </p:txBody>
        </p:sp>
        <p:sp>
          <p:nvSpPr>
            <p:cNvPr id="1418" name="Freeform 2783"/>
            <p:cNvSpPr>
              <a:spLocks/>
            </p:cNvSpPr>
            <p:nvPr/>
          </p:nvSpPr>
          <p:spPr bwMode="auto">
            <a:xfrm>
              <a:off x="5950594" y="2579452"/>
              <a:ext cx="1412" cy="1639"/>
            </a:xfrm>
            <a:custGeom>
              <a:avLst/>
              <a:gdLst>
                <a:gd name="T0" fmla="*/ 0 w 1588"/>
                <a:gd name="T1" fmla="*/ 2147483647 h 2"/>
                <a:gd name="T2" fmla="*/ 0 w 1588"/>
                <a:gd name="T3" fmla="*/ 0 h 2"/>
                <a:gd name="T4" fmla="*/ 0 w 1588"/>
                <a:gd name="T5" fmla="*/ 2147483647 h 2"/>
                <a:gd name="T6" fmla="*/ 0 60000 65536"/>
                <a:gd name="T7" fmla="*/ 0 60000 65536"/>
                <a:gd name="T8" fmla="*/ 0 60000 65536"/>
                <a:gd name="T9" fmla="*/ 0 w 1588"/>
                <a:gd name="T10" fmla="*/ 0 h 2"/>
                <a:gd name="T11" fmla="*/ 1588 w 1588"/>
                <a:gd name="T12" fmla="*/ 2 h 2"/>
              </a:gdLst>
              <a:ahLst/>
              <a:cxnLst>
                <a:cxn ang="T6">
                  <a:pos x="T0" y="T1"/>
                </a:cxn>
                <a:cxn ang="T7">
                  <a:pos x="T2" y="T3"/>
                </a:cxn>
                <a:cxn ang="T8">
                  <a:pos x="T4" y="T5"/>
                </a:cxn>
              </a:cxnLst>
              <a:rect l="T9" t="T10" r="T11" b="T12"/>
              <a:pathLst>
                <a:path w="1588" h="2">
                  <a:moveTo>
                    <a:pt x="0" y="2"/>
                  </a:moveTo>
                  <a:lnTo>
                    <a:pt x="0" y="0"/>
                  </a:lnTo>
                  <a:lnTo>
                    <a:pt x="0" y="2"/>
                  </a:lnTo>
                  <a:close/>
                </a:path>
              </a:pathLst>
            </a:custGeom>
            <a:solidFill>
              <a:schemeClr val="tx2"/>
            </a:solidFill>
            <a:ln w="3175">
              <a:solidFill>
                <a:schemeClr val="bg1"/>
              </a:solidFill>
              <a:prstDash val="sysDot"/>
              <a:round/>
              <a:headEnd/>
              <a:tailEnd/>
            </a:ln>
          </p:spPr>
          <p:txBody>
            <a:bodyPr/>
            <a:lstStyle/>
            <a:p>
              <a:endParaRPr lang="de-DE" sz="2400" dirty="0">
                <a:solidFill>
                  <a:srgbClr val="000000"/>
                </a:solidFill>
              </a:endParaRPr>
            </a:p>
          </p:txBody>
        </p:sp>
        <p:sp>
          <p:nvSpPr>
            <p:cNvPr id="1419" name="Freeform 2784"/>
            <p:cNvSpPr>
              <a:spLocks/>
            </p:cNvSpPr>
            <p:nvPr/>
          </p:nvSpPr>
          <p:spPr bwMode="auto">
            <a:xfrm>
              <a:off x="5959060" y="2579452"/>
              <a:ext cx="2822" cy="3277"/>
            </a:xfrm>
            <a:custGeom>
              <a:avLst/>
              <a:gdLst>
                <a:gd name="T0" fmla="*/ 2147483647 w 2"/>
                <a:gd name="T1" fmla="*/ 2147483647 h 4"/>
                <a:gd name="T2" fmla="*/ 0 w 2"/>
                <a:gd name="T3" fmla="*/ 2147483647 h 4"/>
                <a:gd name="T4" fmla="*/ 0 w 2"/>
                <a:gd name="T5" fmla="*/ 2147483647 h 4"/>
                <a:gd name="T6" fmla="*/ 2147483647 w 2"/>
                <a:gd name="T7" fmla="*/ 2147483647 h 4"/>
                <a:gd name="T8" fmla="*/ 2147483647 w 2"/>
                <a:gd name="T9" fmla="*/ 0 h 4"/>
                <a:gd name="T10" fmla="*/ 2147483647 w 2"/>
                <a:gd name="T11" fmla="*/ 2147483647 h 4"/>
                <a:gd name="T12" fmla="*/ 2147483647 w 2"/>
                <a:gd name="T13" fmla="*/ 2147483647 h 4"/>
                <a:gd name="T14" fmla="*/ 0 60000 65536"/>
                <a:gd name="T15" fmla="*/ 0 60000 65536"/>
                <a:gd name="T16" fmla="*/ 0 60000 65536"/>
                <a:gd name="T17" fmla="*/ 0 60000 65536"/>
                <a:gd name="T18" fmla="*/ 0 60000 65536"/>
                <a:gd name="T19" fmla="*/ 0 60000 65536"/>
                <a:gd name="T20" fmla="*/ 0 60000 65536"/>
                <a:gd name="T21" fmla="*/ 0 w 2"/>
                <a:gd name="T22" fmla="*/ 0 h 4"/>
                <a:gd name="T23" fmla="*/ 2 w 2"/>
                <a:gd name="T24" fmla="*/ 4 h 4"/>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2" h="4">
                  <a:moveTo>
                    <a:pt x="2" y="4"/>
                  </a:moveTo>
                  <a:lnTo>
                    <a:pt x="0" y="4"/>
                  </a:lnTo>
                  <a:lnTo>
                    <a:pt x="0" y="2"/>
                  </a:lnTo>
                  <a:lnTo>
                    <a:pt x="2" y="2"/>
                  </a:lnTo>
                  <a:lnTo>
                    <a:pt x="2" y="0"/>
                  </a:lnTo>
                  <a:lnTo>
                    <a:pt x="2" y="2"/>
                  </a:lnTo>
                  <a:lnTo>
                    <a:pt x="2" y="4"/>
                  </a:lnTo>
                  <a:close/>
                </a:path>
              </a:pathLst>
            </a:custGeom>
            <a:solidFill>
              <a:schemeClr val="tx2"/>
            </a:solidFill>
            <a:ln w="3175">
              <a:solidFill>
                <a:schemeClr val="bg1"/>
              </a:solidFill>
              <a:prstDash val="sysDot"/>
              <a:round/>
              <a:headEnd/>
              <a:tailEnd/>
            </a:ln>
          </p:spPr>
          <p:txBody>
            <a:bodyPr/>
            <a:lstStyle/>
            <a:p>
              <a:endParaRPr lang="de-DE" sz="2400" dirty="0">
                <a:solidFill>
                  <a:srgbClr val="000000"/>
                </a:solidFill>
              </a:endParaRPr>
            </a:p>
          </p:txBody>
        </p:sp>
        <p:sp>
          <p:nvSpPr>
            <p:cNvPr id="1420" name="Freeform 2785"/>
            <p:cNvSpPr>
              <a:spLocks/>
            </p:cNvSpPr>
            <p:nvPr/>
          </p:nvSpPr>
          <p:spPr bwMode="auto">
            <a:xfrm>
              <a:off x="5950594" y="2581090"/>
              <a:ext cx="1412" cy="6555"/>
            </a:xfrm>
            <a:custGeom>
              <a:avLst/>
              <a:gdLst>
                <a:gd name="T0" fmla="*/ 2147483647 w 2"/>
                <a:gd name="T1" fmla="*/ 0 h 6"/>
                <a:gd name="T2" fmla="*/ 2147483647 w 2"/>
                <a:gd name="T3" fmla="*/ 2147483647 h 6"/>
                <a:gd name="T4" fmla="*/ 2147483647 w 2"/>
                <a:gd name="T5" fmla="*/ 2147483647 h 6"/>
                <a:gd name="T6" fmla="*/ 2147483647 w 2"/>
                <a:gd name="T7" fmla="*/ 2147483647 h 6"/>
                <a:gd name="T8" fmla="*/ 0 w 2"/>
                <a:gd name="T9" fmla="*/ 2147483647 h 6"/>
                <a:gd name="T10" fmla="*/ 0 w 2"/>
                <a:gd name="T11" fmla="*/ 2147483647 h 6"/>
                <a:gd name="T12" fmla="*/ 0 w 2"/>
                <a:gd name="T13" fmla="*/ 2147483647 h 6"/>
                <a:gd name="T14" fmla="*/ 0 w 2"/>
                <a:gd name="T15" fmla="*/ 0 h 6"/>
                <a:gd name="T16" fmla="*/ 2147483647 w 2"/>
                <a:gd name="T17" fmla="*/ 0 h 6"/>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2"/>
                <a:gd name="T28" fmla="*/ 0 h 6"/>
                <a:gd name="T29" fmla="*/ 2 w 2"/>
                <a:gd name="T30" fmla="*/ 6 h 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2" h="6">
                  <a:moveTo>
                    <a:pt x="2" y="0"/>
                  </a:moveTo>
                  <a:lnTo>
                    <a:pt x="2" y="2"/>
                  </a:lnTo>
                  <a:lnTo>
                    <a:pt x="2" y="4"/>
                  </a:lnTo>
                  <a:lnTo>
                    <a:pt x="2" y="6"/>
                  </a:lnTo>
                  <a:lnTo>
                    <a:pt x="0" y="6"/>
                  </a:lnTo>
                  <a:lnTo>
                    <a:pt x="0" y="4"/>
                  </a:lnTo>
                  <a:lnTo>
                    <a:pt x="0" y="2"/>
                  </a:lnTo>
                  <a:lnTo>
                    <a:pt x="0" y="0"/>
                  </a:lnTo>
                  <a:lnTo>
                    <a:pt x="2" y="0"/>
                  </a:lnTo>
                  <a:close/>
                </a:path>
              </a:pathLst>
            </a:custGeom>
            <a:solidFill>
              <a:schemeClr val="tx2"/>
            </a:solidFill>
            <a:ln w="3175">
              <a:solidFill>
                <a:schemeClr val="bg1"/>
              </a:solidFill>
              <a:prstDash val="sysDot"/>
              <a:round/>
              <a:headEnd/>
              <a:tailEnd/>
            </a:ln>
          </p:spPr>
          <p:txBody>
            <a:bodyPr/>
            <a:lstStyle/>
            <a:p>
              <a:endParaRPr lang="de-DE" sz="2400" dirty="0">
                <a:solidFill>
                  <a:srgbClr val="000000"/>
                </a:solidFill>
              </a:endParaRPr>
            </a:p>
          </p:txBody>
        </p:sp>
        <p:sp>
          <p:nvSpPr>
            <p:cNvPr id="1421" name="Freeform 2786"/>
            <p:cNvSpPr>
              <a:spLocks/>
            </p:cNvSpPr>
            <p:nvPr/>
          </p:nvSpPr>
          <p:spPr bwMode="auto">
            <a:xfrm>
              <a:off x="5635930" y="2587644"/>
              <a:ext cx="2822" cy="1639"/>
            </a:xfrm>
            <a:custGeom>
              <a:avLst/>
              <a:gdLst>
                <a:gd name="T0" fmla="*/ 2147483647 w 4"/>
                <a:gd name="T1" fmla="*/ 0 h 1588"/>
                <a:gd name="T2" fmla="*/ 2147483647 w 4"/>
                <a:gd name="T3" fmla="*/ 0 h 1588"/>
                <a:gd name="T4" fmla="*/ 0 w 4"/>
                <a:gd name="T5" fmla="*/ 0 h 1588"/>
                <a:gd name="T6" fmla="*/ 2147483647 w 4"/>
                <a:gd name="T7" fmla="*/ 0 h 1588"/>
                <a:gd name="T8" fmla="*/ 2147483647 w 4"/>
                <a:gd name="T9" fmla="*/ 0 h 1588"/>
                <a:gd name="T10" fmla="*/ 0 60000 65536"/>
                <a:gd name="T11" fmla="*/ 0 60000 65536"/>
                <a:gd name="T12" fmla="*/ 0 60000 65536"/>
                <a:gd name="T13" fmla="*/ 0 60000 65536"/>
                <a:gd name="T14" fmla="*/ 0 60000 65536"/>
                <a:gd name="T15" fmla="*/ 0 w 4"/>
                <a:gd name="T16" fmla="*/ 0 h 1588"/>
                <a:gd name="T17" fmla="*/ 4 w 4"/>
                <a:gd name="T18" fmla="*/ 1588 h 1588"/>
              </a:gdLst>
              <a:ahLst/>
              <a:cxnLst>
                <a:cxn ang="T10">
                  <a:pos x="T0" y="T1"/>
                </a:cxn>
                <a:cxn ang="T11">
                  <a:pos x="T2" y="T3"/>
                </a:cxn>
                <a:cxn ang="T12">
                  <a:pos x="T4" y="T5"/>
                </a:cxn>
                <a:cxn ang="T13">
                  <a:pos x="T6" y="T7"/>
                </a:cxn>
                <a:cxn ang="T14">
                  <a:pos x="T8" y="T9"/>
                </a:cxn>
              </a:cxnLst>
              <a:rect l="T15" t="T16" r="T17" b="T18"/>
              <a:pathLst>
                <a:path w="4" h="1588">
                  <a:moveTo>
                    <a:pt x="4" y="0"/>
                  </a:moveTo>
                  <a:lnTo>
                    <a:pt x="2" y="0"/>
                  </a:lnTo>
                  <a:lnTo>
                    <a:pt x="0" y="0"/>
                  </a:lnTo>
                  <a:lnTo>
                    <a:pt x="2" y="0"/>
                  </a:lnTo>
                  <a:lnTo>
                    <a:pt x="4" y="0"/>
                  </a:lnTo>
                  <a:close/>
                </a:path>
              </a:pathLst>
            </a:custGeom>
            <a:solidFill>
              <a:schemeClr val="tx2"/>
            </a:solidFill>
            <a:ln w="3175">
              <a:solidFill>
                <a:schemeClr val="bg1"/>
              </a:solidFill>
              <a:prstDash val="sysDot"/>
              <a:round/>
              <a:headEnd/>
              <a:tailEnd/>
            </a:ln>
          </p:spPr>
          <p:txBody>
            <a:bodyPr/>
            <a:lstStyle/>
            <a:p>
              <a:endParaRPr lang="de-DE" sz="2400" dirty="0">
                <a:solidFill>
                  <a:srgbClr val="000000"/>
                </a:solidFill>
              </a:endParaRPr>
            </a:p>
          </p:txBody>
        </p:sp>
        <p:sp>
          <p:nvSpPr>
            <p:cNvPr id="1422" name="Rectangle 2787"/>
            <p:cNvSpPr>
              <a:spLocks noChangeArrowheads="1"/>
            </p:cNvSpPr>
            <p:nvPr/>
          </p:nvSpPr>
          <p:spPr bwMode="auto">
            <a:xfrm>
              <a:off x="5966116" y="2587644"/>
              <a:ext cx="1412" cy="1639"/>
            </a:xfrm>
            <a:prstGeom prst="rect">
              <a:avLst/>
            </a:prstGeom>
            <a:solidFill>
              <a:schemeClr val="tx2"/>
            </a:solidFill>
            <a:ln w="3175">
              <a:solidFill>
                <a:schemeClr val="bg1"/>
              </a:solidFill>
              <a:prstDash val="sysDot"/>
              <a:miter lim="800000"/>
              <a:headEnd/>
              <a:tailEnd/>
            </a:ln>
          </p:spPr>
          <p:txBody>
            <a:bodyPr/>
            <a:lstStyle/>
            <a:p>
              <a:endParaRPr lang="de-DE" sz="2400" dirty="0">
                <a:solidFill>
                  <a:srgbClr val="000000"/>
                </a:solidFill>
              </a:endParaRPr>
            </a:p>
          </p:txBody>
        </p:sp>
        <p:sp>
          <p:nvSpPr>
            <p:cNvPr id="1423" name="Rectangle 2788"/>
            <p:cNvSpPr>
              <a:spLocks noChangeArrowheads="1"/>
            </p:cNvSpPr>
            <p:nvPr/>
          </p:nvSpPr>
          <p:spPr bwMode="auto">
            <a:xfrm>
              <a:off x="5918140" y="2625331"/>
              <a:ext cx="2822" cy="0"/>
            </a:xfrm>
            <a:prstGeom prst="rect">
              <a:avLst/>
            </a:prstGeom>
            <a:solidFill>
              <a:schemeClr val="tx2"/>
            </a:solidFill>
            <a:ln w="3175">
              <a:solidFill>
                <a:schemeClr val="bg1"/>
              </a:solidFill>
              <a:prstDash val="sysDot"/>
              <a:miter lim="800000"/>
              <a:headEnd/>
              <a:tailEnd/>
            </a:ln>
          </p:spPr>
          <p:txBody>
            <a:bodyPr/>
            <a:lstStyle/>
            <a:p>
              <a:endParaRPr lang="de-DE" sz="2400" dirty="0">
                <a:solidFill>
                  <a:srgbClr val="000000"/>
                </a:solidFill>
              </a:endParaRPr>
            </a:p>
          </p:txBody>
        </p:sp>
        <p:sp>
          <p:nvSpPr>
            <p:cNvPr id="1424" name="Freeform 2789"/>
            <p:cNvSpPr>
              <a:spLocks/>
            </p:cNvSpPr>
            <p:nvPr/>
          </p:nvSpPr>
          <p:spPr bwMode="auto">
            <a:xfrm>
              <a:off x="5820777" y="2726921"/>
              <a:ext cx="2822" cy="4917"/>
            </a:xfrm>
            <a:custGeom>
              <a:avLst/>
              <a:gdLst>
                <a:gd name="T0" fmla="*/ 0 w 2"/>
                <a:gd name="T1" fmla="*/ 0 h 4"/>
                <a:gd name="T2" fmla="*/ 2147483647 w 2"/>
                <a:gd name="T3" fmla="*/ 2147483647 h 4"/>
                <a:gd name="T4" fmla="*/ 2147483647 w 2"/>
                <a:gd name="T5" fmla="*/ 2147483647 h 4"/>
                <a:gd name="T6" fmla="*/ 0 w 2"/>
                <a:gd name="T7" fmla="*/ 2147483647 h 4"/>
                <a:gd name="T8" fmla="*/ 0 w 2"/>
                <a:gd name="T9" fmla="*/ 0 h 4"/>
                <a:gd name="T10" fmla="*/ 0 60000 65536"/>
                <a:gd name="T11" fmla="*/ 0 60000 65536"/>
                <a:gd name="T12" fmla="*/ 0 60000 65536"/>
                <a:gd name="T13" fmla="*/ 0 60000 65536"/>
                <a:gd name="T14" fmla="*/ 0 60000 65536"/>
                <a:gd name="T15" fmla="*/ 0 w 2"/>
                <a:gd name="T16" fmla="*/ 0 h 4"/>
                <a:gd name="T17" fmla="*/ 2 w 2"/>
                <a:gd name="T18" fmla="*/ 4 h 4"/>
              </a:gdLst>
              <a:ahLst/>
              <a:cxnLst>
                <a:cxn ang="T10">
                  <a:pos x="T0" y="T1"/>
                </a:cxn>
                <a:cxn ang="T11">
                  <a:pos x="T2" y="T3"/>
                </a:cxn>
                <a:cxn ang="T12">
                  <a:pos x="T4" y="T5"/>
                </a:cxn>
                <a:cxn ang="T13">
                  <a:pos x="T6" y="T7"/>
                </a:cxn>
                <a:cxn ang="T14">
                  <a:pos x="T8" y="T9"/>
                </a:cxn>
              </a:cxnLst>
              <a:rect l="T15" t="T16" r="T17" b="T18"/>
              <a:pathLst>
                <a:path w="2" h="4">
                  <a:moveTo>
                    <a:pt x="0" y="0"/>
                  </a:moveTo>
                  <a:lnTo>
                    <a:pt x="2" y="2"/>
                  </a:lnTo>
                  <a:lnTo>
                    <a:pt x="2" y="4"/>
                  </a:lnTo>
                  <a:lnTo>
                    <a:pt x="0" y="2"/>
                  </a:lnTo>
                  <a:lnTo>
                    <a:pt x="0" y="0"/>
                  </a:lnTo>
                  <a:close/>
                </a:path>
              </a:pathLst>
            </a:custGeom>
            <a:solidFill>
              <a:schemeClr val="tx2"/>
            </a:solidFill>
            <a:ln w="3175">
              <a:solidFill>
                <a:schemeClr val="bg1"/>
              </a:solidFill>
              <a:prstDash val="sysDot"/>
              <a:round/>
              <a:headEnd/>
              <a:tailEnd/>
            </a:ln>
          </p:spPr>
          <p:txBody>
            <a:bodyPr/>
            <a:lstStyle/>
            <a:p>
              <a:endParaRPr lang="de-DE" sz="2400" dirty="0">
                <a:solidFill>
                  <a:srgbClr val="000000"/>
                </a:solidFill>
              </a:endParaRPr>
            </a:p>
          </p:txBody>
        </p:sp>
        <p:sp>
          <p:nvSpPr>
            <p:cNvPr id="1425" name="Freeform 2790"/>
            <p:cNvSpPr>
              <a:spLocks/>
            </p:cNvSpPr>
            <p:nvPr/>
          </p:nvSpPr>
          <p:spPr bwMode="auto">
            <a:xfrm>
              <a:off x="5376297" y="2210777"/>
              <a:ext cx="304787" cy="327710"/>
            </a:xfrm>
            <a:custGeom>
              <a:avLst/>
              <a:gdLst>
                <a:gd name="T0" fmla="*/ 2147483647 w 308"/>
                <a:gd name="T1" fmla="*/ 2147483647 h 316"/>
                <a:gd name="T2" fmla="*/ 2147483647 w 308"/>
                <a:gd name="T3" fmla="*/ 2147483647 h 316"/>
                <a:gd name="T4" fmla="*/ 2147483647 w 308"/>
                <a:gd name="T5" fmla="*/ 2147483647 h 316"/>
                <a:gd name="T6" fmla="*/ 2147483647 w 308"/>
                <a:gd name="T7" fmla="*/ 2147483647 h 316"/>
                <a:gd name="T8" fmla="*/ 2147483647 w 308"/>
                <a:gd name="T9" fmla="*/ 2147483647 h 316"/>
                <a:gd name="T10" fmla="*/ 2147483647 w 308"/>
                <a:gd name="T11" fmla="*/ 2147483647 h 316"/>
                <a:gd name="T12" fmla="*/ 2147483647 w 308"/>
                <a:gd name="T13" fmla="*/ 2147483647 h 316"/>
                <a:gd name="T14" fmla="*/ 2147483647 w 308"/>
                <a:gd name="T15" fmla="*/ 2147483647 h 316"/>
                <a:gd name="T16" fmla="*/ 2147483647 w 308"/>
                <a:gd name="T17" fmla="*/ 2147483647 h 316"/>
                <a:gd name="T18" fmla="*/ 2147483647 w 308"/>
                <a:gd name="T19" fmla="*/ 2147483647 h 316"/>
                <a:gd name="T20" fmla="*/ 2147483647 w 308"/>
                <a:gd name="T21" fmla="*/ 2147483647 h 316"/>
                <a:gd name="T22" fmla="*/ 2147483647 w 308"/>
                <a:gd name="T23" fmla="*/ 2147483647 h 316"/>
                <a:gd name="T24" fmla="*/ 2147483647 w 308"/>
                <a:gd name="T25" fmla="*/ 2147483647 h 316"/>
                <a:gd name="T26" fmla="*/ 2147483647 w 308"/>
                <a:gd name="T27" fmla="*/ 2147483647 h 316"/>
                <a:gd name="T28" fmla="*/ 2147483647 w 308"/>
                <a:gd name="T29" fmla="*/ 2147483647 h 316"/>
                <a:gd name="T30" fmla="*/ 2147483647 w 308"/>
                <a:gd name="T31" fmla="*/ 2147483647 h 316"/>
                <a:gd name="T32" fmla="*/ 2147483647 w 308"/>
                <a:gd name="T33" fmla="*/ 2147483647 h 316"/>
                <a:gd name="T34" fmla="*/ 2147483647 w 308"/>
                <a:gd name="T35" fmla="*/ 2147483647 h 316"/>
                <a:gd name="T36" fmla="*/ 2147483647 w 308"/>
                <a:gd name="T37" fmla="*/ 2147483647 h 316"/>
                <a:gd name="T38" fmla="*/ 2147483647 w 308"/>
                <a:gd name="T39" fmla="*/ 2147483647 h 316"/>
                <a:gd name="T40" fmla="*/ 2147483647 w 308"/>
                <a:gd name="T41" fmla="*/ 2147483647 h 316"/>
                <a:gd name="T42" fmla="*/ 2147483647 w 308"/>
                <a:gd name="T43" fmla="*/ 2147483647 h 316"/>
                <a:gd name="T44" fmla="*/ 2147483647 w 308"/>
                <a:gd name="T45" fmla="*/ 2147483647 h 316"/>
                <a:gd name="T46" fmla="*/ 2147483647 w 308"/>
                <a:gd name="T47" fmla="*/ 2147483647 h 316"/>
                <a:gd name="T48" fmla="*/ 2147483647 w 308"/>
                <a:gd name="T49" fmla="*/ 2147483647 h 316"/>
                <a:gd name="T50" fmla="*/ 2147483647 w 308"/>
                <a:gd name="T51" fmla="*/ 2147483647 h 316"/>
                <a:gd name="T52" fmla="*/ 2147483647 w 308"/>
                <a:gd name="T53" fmla="*/ 2147483647 h 316"/>
                <a:gd name="T54" fmla="*/ 2147483647 w 308"/>
                <a:gd name="T55" fmla="*/ 2147483647 h 316"/>
                <a:gd name="T56" fmla="*/ 2147483647 w 308"/>
                <a:gd name="T57" fmla="*/ 2147483647 h 316"/>
                <a:gd name="T58" fmla="*/ 2147483647 w 308"/>
                <a:gd name="T59" fmla="*/ 2147483647 h 316"/>
                <a:gd name="T60" fmla="*/ 2147483647 w 308"/>
                <a:gd name="T61" fmla="*/ 2147483647 h 316"/>
                <a:gd name="T62" fmla="*/ 2147483647 w 308"/>
                <a:gd name="T63" fmla="*/ 2147483647 h 316"/>
                <a:gd name="T64" fmla="*/ 2147483647 w 308"/>
                <a:gd name="T65" fmla="*/ 2147483647 h 316"/>
                <a:gd name="T66" fmla="*/ 2147483647 w 308"/>
                <a:gd name="T67" fmla="*/ 2147483647 h 316"/>
                <a:gd name="T68" fmla="*/ 2147483647 w 308"/>
                <a:gd name="T69" fmla="*/ 2147483647 h 316"/>
                <a:gd name="T70" fmla="*/ 2147483647 w 308"/>
                <a:gd name="T71" fmla="*/ 2147483647 h 316"/>
                <a:gd name="T72" fmla="*/ 2147483647 w 308"/>
                <a:gd name="T73" fmla="*/ 2147483647 h 316"/>
                <a:gd name="T74" fmla="*/ 2147483647 w 308"/>
                <a:gd name="T75" fmla="*/ 2147483647 h 316"/>
                <a:gd name="T76" fmla="*/ 2147483647 w 308"/>
                <a:gd name="T77" fmla="*/ 2147483647 h 316"/>
                <a:gd name="T78" fmla="*/ 2147483647 w 308"/>
                <a:gd name="T79" fmla="*/ 2147483647 h 316"/>
                <a:gd name="T80" fmla="*/ 2147483647 w 308"/>
                <a:gd name="T81" fmla="*/ 2147483647 h 316"/>
                <a:gd name="T82" fmla="*/ 2147483647 w 308"/>
                <a:gd name="T83" fmla="*/ 2147483647 h 316"/>
                <a:gd name="T84" fmla="*/ 2147483647 w 308"/>
                <a:gd name="T85" fmla="*/ 2147483647 h 316"/>
                <a:gd name="T86" fmla="*/ 2147483647 w 308"/>
                <a:gd name="T87" fmla="*/ 2147483647 h 316"/>
                <a:gd name="T88" fmla="*/ 2147483647 w 308"/>
                <a:gd name="T89" fmla="*/ 2147483647 h 316"/>
                <a:gd name="T90" fmla="*/ 2147483647 w 308"/>
                <a:gd name="T91" fmla="*/ 2147483647 h 316"/>
                <a:gd name="T92" fmla="*/ 2147483647 w 308"/>
                <a:gd name="T93" fmla="*/ 2147483647 h 316"/>
                <a:gd name="T94" fmla="*/ 2147483647 w 308"/>
                <a:gd name="T95" fmla="*/ 2147483647 h 316"/>
                <a:gd name="T96" fmla="*/ 2147483647 w 308"/>
                <a:gd name="T97" fmla="*/ 2147483647 h 316"/>
                <a:gd name="T98" fmla="*/ 2147483647 w 308"/>
                <a:gd name="T99" fmla="*/ 2147483647 h 316"/>
                <a:gd name="T100" fmla="*/ 2147483647 w 308"/>
                <a:gd name="T101" fmla="*/ 2147483647 h 316"/>
                <a:gd name="T102" fmla="*/ 2147483647 w 308"/>
                <a:gd name="T103" fmla="*/ 2147483647 h 316"/>
                <a:gd name="T104" fmla="*/ 2147483647 w 308"/>
                <a:gd name="T105" fmla="*/ 2147483647 h 316"/>
                <a:gd name="T106" fmla="*/ 2147483647 w 308"/>
                <a:gd name="T107" fmla="*/ 2147483647 h 316"/>
                <a:gd name="T108" fmla="*/ 2147483647 w 308"/>
                <a:gd name="T109" fmla="*/ 2147483647 h 316"/>
                <a:gd name="T110" fmla="*/ 2147483647 w 308"/>
                <a:gd name="T111" fmla="*/ 2147483647 h 316"/>
                <a:gd name="T112" fmla="*/ 2147483647 w 308"/>
                <a:gd name="T113" fmla="*/ 2147483647 h 316"/>
                <a:gd name="T114" fmla="*/ 2147483647 w 308"/>
                <a:gd name="T115" fmla="*/ 2147483647 h 316"/>
                <a:gd name="T116" fmla="*/ 2147483647 w 308"/>
                <a:gd name="T117" fmla="*/ 2147483647 h 316"/>
                <a:gd name="T118" fmla="*/ 2147483647 w 308"/>
                <a:gd name="T119" fmla="*/ 2147483647 h 316"/>
                <a:gd name="T120" fmla="*/ 2147483647 w 308"/>
                <a:gd name="T121" fmla="*/ 2147483647 h 316"/>
                <a:gd name="T122" fmla="*/ 2147483647 w 308"/>
                <a:gd name="T123" fmla="*/ 2147483647 h 316"/>
                <a:gd name="T124" fmla="*/ 2147483647 w 308"/>
                <a:gd name="T125" fmla="*/ 2147483647 h 31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60000 65536"/>
                <a:gd name="T187" fmla="*/ 0 60000 65536"/>
                <a:gd name="T188" fmla="*/ 0 60000 65536"/>
                <a:gd name="T189" fmla="*/ 0 w 308"/>
                <a:gd name="T190" fmla="*/ 0 h 316"/>
                <a:gd name="T191" fmla="*/ 308 w 308"/>
                <a:gd name="T192" fmla="*/ 316 h 316"/>
              </a:gdLst>
              <a:ahLst/>
              <a:cxnLst>
                <a:cxn ang="T126">
                  <a:pos x="T0" y="T1"/>
                </a:cxn>
                <a:cxn ang="T127">
                  <a:pos x="T2" y="T3"/>
                </a:cxn>
                <a:cxn ang="T128">
                  <a:pos x="T4" y="T5"/>
                </a:cxn>
                <a:cxn ang="T129">
                  <a:pos x="T6" y="T7"/>
                </a:cxn>
                <a:cxn ang="T130">
                  <a:pos x="T8" y="T9"/>
                </a:cxn>
                <a:cxn ang="T131">
                  <a:pos x="T10" y="T11"/>
                </a:cxn>
                <a:cxn ang="T132">
                  <a:pos x="T12" y="T13"/>
                </a:cxn>
                <a:cxn ang="T133">
                  <a:pos x="T14" y="T15"/>
                </a:cxn>
                <a:cxn ang="T134">
                  <a:pos x="T16" y="T17"/>
                </a:cxn>
                <a:cxn ang="T135">
                  <a:pos x="T18" y="T19"/>
                </a:cxn>
                <a:cxn ang="T136">
                  <a:pos x="T20" y="T21"/>
                </a:cxn>
                <a:cxn ang="T137">
                  <a:pos x="T22" y="T23"/>
                </a:cxn>
                <a:cxn ang="T138">
                  <a:pos x="T24" y="T25"/>
                </a:cxn>
                <a:cxn ang="T139">
                  <a:pos x="T26" y="T27"/>
                </a:cxn>
                <a:cxn ang="T140">
                  <a:pos x="T28" y="T29"/>
                </a:cxn>
                <a:cxn ang="T141">
                  <a:pos x="T30" y="T31"/>
                </a:cxn>
                <a:cxn ang="T142">
                  <a:pos x="T32" y="T33"/>
                </a:cxn>
                <a:cxn ang="T143">
                  <a:pos x="T34" y="T35"/>
                </a:cxn>
                <a:cxn ang="T144">
                  <a:pos x="T36" y="T37"/>
                </a:cxn>
                <a:cxn ang="T145">
                  <a:pos x="T38" y="T39"/>
                </a:cxn>
                <a:cxn ang="T146">
                  <a:pos x="T40" y="T41"/>
                </a:cxn>
                <a:cxn ang="T147">
                  <a:pos x="T42" y="T43"/>
                </a:cxn>
                <a:cxn ang="T148">
                  <a:pos x="T44" y="T45"/>
                </a:cxn>
                <a:cxn ang="T149">
                  <a:pos x="T46" y="T47"/>
                </a:cxn>
                <a:cxn ang="T150">
                  <a:pos x="T48" y="T49"/>
                </a:cxn>
                <a:cxn ang="T151">
                  <a:pos x="T50" y="T51"/>
                </a:cxn>
                <a:cxn ang="T152">
                  <a:pos x="T52" y="T53"/>
                </a:cxn>
                <a:cxn ang="T153">
                  <a:pos x="T54" y="T55"/>
                </a:cxn>
                <a:cxn ang="T154">
                  <a:pos x="T56" y="T57"/>
                </a:cxn>
                <a:cxn ang="T155">
                  <a:pos x="T58" y="T59"/>
                </a:cxn>
                <a:cxn ang="T156">
                  <a:pos x="T60" y="T61"/>
                </a:cxn>
                <a:cxn ang="T157">
                  <a:pos x="T62" y="T63"/>
                </a:cxn>
                <a:cxn ang="T158">
                  <a:pos x="T64" y="T65"/>
                </a:cxn>
                <a:cxn ang="T159">
                  <a:pos x="T66" y="T67"/>
                </a:cxn>
                <a:cxn ang="T160">
                  <a:pos x="T68" y="T69"/>
                </a:cxn>
                <a:cxn ang="T161">
                  <a:pos x="T70" y="T71"/>
                </a:cxn>
                <a:cxn ang="T162">
                  <a:pos x="T72" y="T73"/>
                </a:cxn>
                <a:cxn ang="T163">
                  <a:pos x="T74" y="T75"/>
                </a:cxn>
                <a:cxn ang="T164">
                  <a:pos x="T76" y="T77"/>
                </a:cxn>
                <a:cxn ang="T165">
                  <a:pos x="T78" y="T79"/>
                </a:cxn>
                <a:cxn ang="T166">
                  <a:pos x="T80" y="T81"/>
                </a:cxn>
                <a:cxn ang="T167">
                  <a:pos x="T82" y="T83"/>
                </a:cxn>
                <a:cxn ang="T168">
                  <a:pos x="T84" y="T85"/>
                </a:cxn>
                <a:cxn ang="T169">
                  <a:pos x="T86" y="T87"/>
                </a:cxn>
                <a:cxn ang="T170">
                  <a:pos x="T88" y="T89"/>
                </a:cxn>
                <a:cxn ang="T171">
                  <a:pos x="T90" y="T91"/>
                </a:cxn>
                <a:cxn ang="T172">
                  <a:pos x="T92" y="T93"/>
                </a:cxn>
                <a:cxn ang="T173">
                  <a:pos x="T94" y="T95"/>
                </a:cxn>
                <a:cxn ang="T174">
                  <a:pos x="T96" y="T97"/>
                </a:cxn>
                <a:cxn ang="T175">
                  <a:pos x="T98" y="T99"/>
                </a:cxn>
                <a:cxn ang="T176">
                  <a:pos x="T100" y="T101"/>
                </a:cxn>
                <a:cxn ang="T177">
                  <a:pos x="T102" y="T103"/>
                </a:cxn>
                <a:cxn ang="T178">
                  <a:pos x="T104" y="T105"/>
                </a:cxn>
                <a:cxn ang="T179">
                  <a:pos x="T106" y="T107"/>
                </a:cxn>
                <a:cxn ang="T180">
                  <a:pos x="T108" y="T109"/>
                </a:cxn>
                <a:cxn ang="T181">
                  <a:pos x="T110" y="T111"/>
                </a:cxn>
                <a:cxn ang="T182">
                  <a:pos x="T112" y="T113"/>
                </a:cxn>
                <a:cxn ang="T183">
                  <a:pos x="T114" y="T115"/>
                </a:cxn>
                <a:cxn ang="T184">
                  <a:pos x="T116" y="T117"/>
                </a:cxn>
                <a:cxn ang="T185">
                  <a:pos x="T118" y="T119"/>
                </a:cxn>
                <a:cxn ang="T186">
                  <a:pos x="T120" y="T121"/>
                </a:cxn>
                <a:cxn ang="T187">
                  <a:pos x="T122" y="T123"/>
                </a:cxn>
                <a:cxn ang="T188">
                  <a:pos x="T124" y="T125"/>
                </a:cxn>
              </a:cxnLst>
              <a:rect l="T189" t="T190" r="T191" b="T192"/>
              <a:pathLst>
                <a:path w="308" h="316">
                  <a:moveTo>
                    <a:pt x="48" y="178"/>
                  </a:moveTo>
                  <a:lnTo>
                    <a:pt x="54" y="178"/>
                  </a:lnTo>
                  <a:lnTo>
                    <a:pt x="56" y="178"/>
                  </a:lnTo>
                  <a:lnTo>
                    <a:pt x="58" y="178"/>
                  </a:lnTo>
                  <a:lnTo>
                    <a:pt x="64" y="180"/>
                  </a:lnTo>
                  <a:lnTo>
                    <a:pt x="66" y="180"/>
                  </a:lnTo>
                  <a:lnTo>
                    <a:pt x="68" y="180"/>
                  </a:lnTo>
                  <a:lnTo>
                    <a:pt x="68" y="178"/>
                  </a:lnTo>
                  <a:lnTo>
                    <a:pt x="70" y="178"/>
                  </a:lnTo>
                  <a:lnTo>
                    <a:pt x="70" y="176"/>
                  </a:lnTo>
                  <a:lnTo>
                    <a:pt x="72" y="176"/>
                  </a:lnTo>
                  <a:lnTo>
                    <a:pt x="74" y="176"/>
                  </a:lnTo>
                  <a:lnTo>
                    <a:pt x="76" y="176"/>
                  </a:lnTo>
                  <a:lnTo>
                    <a:pt x="78" y="176"/>
                  </a:lnTo>
                  <a:lnTo>
                    <a:pt x="80" y="176"/>
                  </a:lnTo>
                  <a:lnTo>
                    <a:pt x="84" y="178"/>
                  </a:lnTo>
                  <a:lnTo>
                    <a:pt x="88" y="176"/>
                  </a:lnTo>
                  <a:lnTo>
                    <a:pt x="94" y="174"/>
                  </a:lnTo>
                  <a:lnTo>
                    <a:pt x="98" y="172"/>
                  </a:lnTo>
                  <a:lnTo>
                    <a:pt x="100" y="172"/>
                  </a:lnTo>
                  <a:lnTo>
                    <a:pt x="104" y="170"/>
                  </a:lnTo>
                  <a:lnTo>
                    <a:pt x="106" y="170"/>
                  </a:lnTo>
                  <a:lnTo>
                    <a:pt x="108" y="170"/>
                  </a:lnTo>
                  <a:lnTo>
                    <a:pt x="108" y="168"/>
                  </a:lnTo>
                  <a:lnTo>
                    <a:pt x="110" y="166"/>
                  </a:lnTo>
                  <a:lnTo>
                    <a:pt x="108" y="166"/>
                  </a:lnTo>
                  <a:lnTo>
                    <a:pt x="108" y="164"/>
                  </a:lnTo>
                  <a:lnTo>
                    <a:pt x="106" y="164"/>
                  </a:lnTo>
                  <a:lnTo>
                    <a:pt x="108" y="162"/>
                  </a:lnTo>
                  <a:lnTo>
                    <a:pt x="108" y="158"/>
                  </a:lnTo>
                  <a:lnTo>
                    <a:pt x="108" y="156"/>
                  </a:lnTo>
                  <a:lnTo>
                    <a:pt x="106" y="156"/>
                  </a:lnTo>
                  <a:lnTo>
                    <a:pt x="106" y="154"/>
                  </a:lnTo>
                  <a:lnTo>
                    <a:pt x="106" y="144"/>
                  </a:lnTo>
                  <a:lnTo>
                    <a:pt x="108" y="144"/>
                  </a:lnTo>
                  <a:lnTo>
                    <a:pt x="110" y="144"/>
                  </a:lnTo>
                  <a:lnTo>
                    <a:pt x="112" y="142"/>
                  </a:lnTo>
                  <a:lnTo>
                    <a:pt x="112" y="140"/>
                  </a:lnTo>
                  <a:lnTo>
                    <a:pt x="112" y="138"/>
                  </a:lnTo>
                  <a:lnTo>
                    <a:pt x="114" y="136"/>
                  </a:lnTo>
                  <a:lnTo>
                    <a:pt x="116" y="136"/>
                  </a:lnTo>
                  <a:lnTo>
                    <a:pt x="118" y="136"/>
                  </a:lnTo>
                  <a:lnTo>
                    <a:pt x="118" y="138"/>
                  </a:lnTo>
                  <a:lnTo>
                    <a:pt x="120" y="138"/>
                  </a:lnTo>
                  <a:lnTo>
                    <a:pt x="122" y="138"/>
                  </a:lnTo>
                  <a:lnTo>
                    <a:pt x="124" y="138"/>
                  </a:lnTo>
                  <a:lnTo>
                    <a:pt x="128" y="136"/>
                  </a:lnTo>
                  <a:lnTo>
                    <a:pt x="130" y="136"/>
                  </a:lnTo>
                  <a:lnTo>
                    <a:pt x="132" y="134"/>
                  </a:lnTo>
                  <a:lnTo>
                    <a:pt x="130" y="134"/>
                  </a:lnTo>
                  <a:lnTo>
                    <a:pt x="130" y="132"/>
                  </a:lnTo>
                  <a:lnTo>
                    <a:pt x="130" y="134"/>
                  </a:lnTo>
                  <a:lnTo>
                    <a:pt x="128" y="134"/>
                  </a:lnTo>
                  <a:lnTo>
                    <a:pt x="128" y="132"/>
                  </a:lnTo>
                  <a:lnTo>
                    <a:pt x="126" y="130"/>
                  </a:lnTo>
                  <a:lnTo>
                    <a:pt x="128" y="130"/>
                  </a:lnTo>
                  <a:lnTo>
                    <a:pt x="130" y="130"/>
                  </a:lnTo>
                  <a:lnTo>
                    <a:pt x="130" y="128"/>
                  </a:lnTo>
                  <a:lnTo>
                    <a:pt x="132" y="128"/>
                  </a:lnTo>
                  <a:lnTo>
                    <a:pt x="134" y="128"/>
                  </a:lnTo>
                  <a:lnTo>
                    <a:pt x="134" y="126"/>
                  </a:lnTo>
                  <a:lnTo>
                    <a:pt x="136" y="124"/>
                  </a:lnTo>
                  <a:lnTo>
                    <a:pt x="136" y="122"/>
                  </a:lnTo>
                  <a:lnTo>
                    <a:pt x="138" y="122"/>
                  </a:lnTo>
                  <a:lnTo>
                    <a:pt x="138" y="124"/>
                  </a:lnTo>
                  <a:lnTo>
                    <a:pt x="140" y="124"/>
                  </a:lnTo>
                  <a:lnTo>
                    <a:pt x="144" y="126"/>
                  </a:lnTo>
                  <a:lnTo>
                    <a:pt x="146" y="126"/>
                  </a:lnTo>
                  <a:lnTo>
                    <a:pt x="146" y="124"/>
                  </a:lnTo>
                  <a:lnTo>
                    <a:pt x="144" y="124"/>
                  </a:lnTo>
                  <a:lnTo>
                    <a:pt x="142" y="124"/>
                  </a:lnTo>
                  <a:lnTo>
                    <a:pt x="144" y="124"/>
                  </a:lnTo>
                  <a:lnTo>
                    <a:pt x="144" y="122"/>
                  </a:lnTo>
                  <a:lnTo>
                    <a:pt x="146" y="122"/>
                  </a:lnTo>
                  <a:lnTo>
                    <a:pt x="146" y="124"/>
                  </a:lnTo>
                  <a:lnTo>
                    <a:pt x="148" y="126"/>
                  </a:lnTo>
                  <a:lnTo>
                    <a:pt x="150" y="128"/>
                  </a:lnTo>
                  <a:lnTo>
                    <a:pt x="152" y="128"/>
                  </a:lnTo>
                  <a:lnTo>
                    <a:pt x="156" y="128"/>
                  </a:lnTo>
                  <a:lnTo>
                    <a:pt x="156" y="126"/>
                  </a:lnTo>
                  <a:lnTo>
                    <a:pt x="158" y="126"/>
                  </a:lnTo>
                  <a:lnTo>
                    <a:pt x="158" y="124"/>
                  </a:lnTo>
                  <a:lnTo>
                    <a:pt x="158" y="122"/>
                  </a:lnTo>
                  <a:lnTo>
                    <a:pt x="160" y="120"/>
                  </a:lnTo>
                  <a:lnTo>
                    <a:pt x="158" y="118"/>
                  </a:lnTo>
                  <a:lnTo>
                    <a:pt x="158" y="116"/>
                  </a:lnTo>
                  <a:lnTo>
                    <a:pt x="158" y="114"/>
                  </a:lnTo>
                  <a:lnTo>
                    <a:pt x="158" y="112"/>
                  </a:lnTo>
                  <a:lnTo>
                    <a:pt x="156" y="112"/>
                  </a:lnTo>
                  <a:lnTo>
                    <a:pt x="156" y="110"/>
                  </a:lnTo>
                  <a:lnTo>
                    <a:pt x="156" y="108"/>
                  </a:lnTo>
                  <a:lnTo>
                    <a:pt x="158" y="108"/>
                  </a:lnTo>
                  <a:lnTo>
                    <a:pt x="158" y="106"/>
                  </a:lnTo>
                  <a:lnTo>
                    <a:pt x="160" y="104"/>
                  </a:lnTo>
                  <a:lnTo>
                    <a:pt x="158" y="104"/>
                  </a:lnTo>
                  <a:lnTo>
                    <a:pt x="158" y="102"/>
                  </a:lnTo>
                  <a:lnTo>
                    <a:pt x="158" y="100"/>
                  </a:lnTo>
                  <a:lnTo>
                    <a:pt x="160" y="100"/>
                  </a:lnTo>
                  <a:lnTo>
                    <a:pt x="160" y="98"/>
                  </a:lnTo>
                  <a:lnTo>
                    <a:pt x="158" y="98"/>
                  </a:lnTo>
                  <a:lnTo>
                    <a:pt x="158" y="96"/>
                  </a:lnTo>
                  <a:lnTo>
                    <a:pt x="158" y="94"/>
                  </a:lnTo>
                  <a:lnTo>
                    <a:pt x="160" y="94"/>
                  </a:lnTo>
                  <a:lnTo>
                    <a:pt x="166" y="94"/>
                  </a:lnTo>
                  <a:lnTo>
                    <a:pt x="166" y="92"/>
                  </a:lnTo>
                  <a:lnTo>
                    <a:pt x="168" y="90"/>
                  </a:lnTo>
                  <a:lnTo>
                    <a:pt x="170" y="90"/>
                  </a:lnTo>
                  <a:lnTo>
                    <a:pt x="172" y="88"/>
                  </a:lnTo>
                  <a:lnTo>
                    <a:pt x="170" y="86"/>
                  </a:lnTo>
                  <a:lnTo>
                    <a:pt x="170" y="84"/>
                  </a:lnTo>
                  <a:lnTo>
                    <a:pt x="168" y="84"/>
                  </a:lnTo>
                  <a:lnTo>
                    <a:pt x="168" y="82"/>
                  </a:lnTo>
                  <a:lnTo>
                    <a:pt x="168" y="80"/>
                  </a:lnTo>
                  <a:lnTo>
                    <a:pt x="166" y="78"/>
                  </a:lnTo>
                  <a:lnTo>
                    <a:pt x="164" y="78"/>
                  </a:lnTo>
                  <a:lnTo>
                    <a:pt x="162" y="74"/>
                  </a:lnTo>
                  <a:lnTo>
                    <a:pt x="160" y="74"/>
                  </a:lnTo>
                  <a:lnTo>
                    <a:pt x="160" y="72"/>
                  </a:lnTo>
                  <a:lnTo>
                    <a:pt x="160" y="70"/>
                  </a:lnTo>
                  <a:lnTo>
                    <a:pt x="162" y="70"/>
                  </a:lnTo>
                  <a:lnTo>
                    <a:pt x="164" y="70"/>
                  </a:lnTo>
                  <a:lnTo>
                    <a:pt x="166" y="70"/>
                  </a:lnTo>
                  <a:lnTo>
                    <a:pt x="166" y="72"/>
                  </a:lnTo>
                  <a:lnTo>
                    <a:pt x="168" y="72"/>
                  </a:lnTo>
                  <a:lnTo>
                    <a:pt x="172" y="72"/>
                  </a:lnTo>
                  <a:lnTo>
                    <a:pt x="178" y="72"/>
                  </a:lnTo>
                  <a:lnTo>
                    <a:pt x="180" y="72"/>
                  </a:lnTo>
                  <a:lnTo>
                    <a:pt x="182" y="70"/>
                  </a:lnTo>
                  <a:lnTo>
                    <a:pt x="184" y="70"/>
                  </a:lnTo>
                  <a:lnTo>
                    <a:pt x="184" y="68"/>
                  </a:lnTo>
                  <a:lnTo>
                    <a:pt x="182" y="64"/>
                  </a:lnTo>
                  <a:lnTo>
                    <a:pt x="180" y="64"/>
                  </a:lnTo>
                  <a:lnTo>
                    <a:pt x="178" y="62"/>
                  </a:lnTo>
                  <a:lnTo>
                    <a:pt x="178" y="60"/>
                  </a:lnTo>
                  <a:lnTo>
                    <a:pt x="180" y="60"/>
                  </a:lnTo>
                  <a:lnTo>
                    <a:pt x="180" y="58"/>
                  </a:lnTo>
                  <a:lnTo>
                    <a:pt x="180" y="56"/>
                  </a:lnTo>
                  <a:lnTo>
                    <a:pt x="182" y="52"/>
                  </a:lnTo>
                  <a:lnTo>
                    <a:pt x="184" y="50"/>
                  </a:lnTo>
                  <a:lnTo>
                    <a:pt x="186" y="50"/>
                  </a:lnTo>
                  <a:lnTo>
                    <a:pt x="186" y="46"/>
                  </a:lnTo>
                  <a:lnTo>
                    <a:pt x="186" y="42"/>
                  </a:lnTo>
                  <a:lnTo>
                    <a:pt x="186" y="40"/>
                  </a:lnTo>
                  <a:lnTo>
                    <a:pt x="186" y="38"/>
                  </a:lnTo>
                  <a:lnTo>
                    <a:pt x="184" y="36"/>
                  </a:lnTo>
                  <a:lnTo>
                    <a:pt x="184" y="34"/>
                  </a:lnTo>
                  <a:lnTo>
                    <a:pt x="182" y="32"/>
                  </a:lnTo>
                  <a:lnTo>
                    <a:pt x="180" y="28"/>
                  </a:lnTo>
                  <a:lnTo>
                    <a:pt x="178" y="26"/>
                  </a:lnTo>
                  <a:lnTo>
                    <a:pt x="176" y="26"/>
                  </a:lnTo>
                  <a:lnTo>
                    <a:pt x="174" y="24"/>
                  </a:lnTo>
                  <a:lnTo>
                    <a:pt x="174" y="22"/>
                  </a:lnTo>
                  <a:lnTo>
                    <a:pt x="174" y="20"/>
                  </a:lnTo>
                  <a:lnTo>
                    <a:pt x="178" y="18"/>
                  </a:lnTo>
                  <a:lnTo>
                    <a:pt x="180" y="18"/>
                  </a:lnTo>
                  <a:lnTo>
                    <a:pt x="180" y="16"/>
                  </a:lnTo>
                  <a:lnTo>
                    <a:pt x="180" y="14"/>
                  </a:lnTo>
                  <a:lnTo>
                    <a:pt x="182" y="16"/>
                  </a:lnTo>
                  <a:lnTo>
                    <a:pt x="186" y="12"/>
                  </a:lnTo>
                  <a:lnTo>
                    <a:pt x="188" y="10"/>
                  </a:lnTo>
                  <a:lnTo>
                    <a:pt x="190" y="10"/>
                  </a:lnTo>
                  <a:lnTo>
                    <a:pt x="190" y="8"/>
                  </a:lnTo>
                  <a:lnTo>
                    <a:pt x="192" y="8"/>
                  </a:lnTo>
                  <a:lnTo>
                    <a:pt x="194" y="8"/>
                  </a:lnTo>
                  <a:lnTo>
                    <a:pt x="196" y="8"/>
                  </a:lnTo>
                  <a:lnTo>
                    <a:pt x="196" y="6"/>
                  </a:lnTo>
                  <a:lnTo>
                    <a:pt x="198" y="6"/>
                  </a:lnTo>
                  <a:lnTo>
                    <a:pt x="200" y="6"/>
                  </a:lnTo>
                  <a:lnTo>
                    <a:pt x="202" y="6"/>
                  </a:lnTo>
                  <a:lnTo>
                    <a:pt x="204" y="6"/>
                  </a:lnTo>
                  <a:lnTo>
                    <a:pt x="204" y="4"/>
                  </a:lnTo>
                  <a:lnTo>
                    <a:pt x="206" y="4"/>
                  </a:lnTo>
                  <a:lnTo>
                    <a:pt x="212" y="4"/>
                  </a:lnTo>
                  <a:lnTo>
                    <a:pt x="214" y="4"/>
                  </a:lnTo>
                  <a:lnTo>
                    <a:pt x="216" y="4"/>
                  </a:lnTo>
                  <a:lnTo>
                    <a:pt x="220" y="4"/>
                  </a:lnTo>
                  <a:lnTo>
                    <a:pt x="222" y="4"/>
                  </a:lnTo>
                  <a:lnTo>
                    <a:pt x="222" y="6"/>
                  </a:lnTo>
                  <a:lnTo>
                    <a:pt x="224" y="6"/>
                  </a:lnTo>
                  <a:lnTo>
                    <a:pt x="226" y="6"/>
                  </a:lnTo>
                  <a:lnTo>
                    <a:pt x="228" y="4"/>
                  </a:lnTo>
                  <a:lnTo>
                    <a:pt x="230" y="2"/>
                  </a:lnTo>
                  <a:lnTo>
                    <a:pt x="232" y="2"/>
                  </a:lnTo>
                  <a:lnTo>
                    <a:pt x="234" y="2"/>
                  </a:lnTo>
                  <a:lnTo>
                    <a:pt x="234" y="0"/>
                  </a:lnTo>
                  <a:lnTo>
                    <a:pt x="236" y="0"/>
                  </a:lnTo>
                  <a:lnTo>
                    <a:pt x="238" y="0"/>
                  </a:lnTo>
                  <a:lnTo>
                    <a:pt x="242" y="2"/>
                  </a:lnTo>
                  <a:lnTo>
                    <a:pt x="244" y="2"/>
                  </a:lnTo>
                  <a:lnTo>
                    <a:pt x="246" y="2"/>
                  </a:lnTo>
                  <a:lnTo>
                    <a:pt x="248" y="2"/>
                  </a:lnTo>
                  <a:lnTo>
                    <a:pt x="250" y="2"/>
                  </a:lnTo>
                  <a:lnTo>
                    <a:pt x="250" y="4"/>
                  </a:lnTo>
                  <a:lnTo>
                    <a:pt x="252" y="4"/>
                  </a:lnTo>
                  <a:lnTo>
                    <a:pt x="252" y="6"/>
                  </a:lnTo>
                  <a:lnTo>
                    <a:pt x="252" y="8"/>
                  </a:lnTo>
                  <a:lnTo>
                    <a:pt x="254" y="8"/>
                  </a:lnTo>
                  <a:lnTo>
                    <a:pt x="256" y="8"/>
                  </a:lnTo>
                  <a:lnTo>
                    <a:pt x="258" y="8"/>
                  </a:lnTo>
                  <a:lnTo>
                    <a:pt x="260" y="8"/>
                  </a:lnTo>
                  <a:lnTo>
                    <a:pt x="262" y="10"/>
                  </a:lnTo>
                  <a:lnTo>
                    <a:pt x="264" y="14"/>
                  </a:lnTo>
                  <a:lnTo>
                    <a:pt x="266" y="16"/>
                  </a:lnTo>
                  <a:lnTo>
                    <a:pt x="268" y="18"/>
                  </a:lnTo>
                  <a:lnTo>
                    <a:pt x="266" y="20"/>
                  </a:lnTo>
                  <a:lnTo>
                    <a:pt x="266" y="22"/>
                  </a:lnTo>
                  <a:lnTo>
                    <a:pt x="266" y="24"/>
                  </a:lnTo>
                  <a:lnTo>
                    <a:pt x="268" y="24"/>
                  </a:lnTo>
                  <a:lnTo>
                    <a:pt x="270" y="24"/>
                  </a:lnTo>
                  <a:lnTo>
                    <a:pt x="272" y="26"/>
                  </a:lnTo>
                  <a:lnTo>
                    <a:pt x="272" y="28"/>
                  </a:lnTo>
                  <a:lnTo>
                    <a:pt x="274" y="28"/>
                  </a:lnTo>
                  <a:lnTo>
                    <a:pt x="276" y="28"/>
                  </a:lnTo>
                  <a:lnTo>
                    <a:pt x="278" y="28"/>
                  </a:lnTo>
                  <a:lnTo>
                    <a:pt x="280" y="26"/>
                  </a:lnTo>
                  <a:lnTo>
                    <a:pt x="280" y="28"/>
                  </a:lnTo>
                  <a:lnTo>
                    <a:pt x="280" y="30"/>
                  </a:lnTo>
                  <a:lnTo>
                    <a:pt x="282" y="30"/>
                  </a:lnTo>
                  <a:lnTo>
                    <a:pt x="284" y="30"/>
                  </a:lnTo>
                  <a:lnTo>
                    <a:pt x="284" y="32"/>
                  </a:lnTo>
                  <a:lnTo>
                    <a:pt x="286" y="32"/>
                  </a:lnTo>
                  <a:lnTo>
                    <a:pt x="288" y="34"/>
                  </a:lnTo>
                  <a:lnTo>
                    <a:pt x="294" y="34"/>
                  </a:lnTo>
                  <a:lnTo>
                    <a:pt x="296" y="36"/>
                  </a:lnTo>
                  <a:lnTo>
                    <a:pt x="300" y="36"/>
                  </a:lnTo>
                  <a:lnTo>
                    <a:pt x="300" y="38"/>
                  </a:lnTo>
                  <a:lnTo>
                    <a:pt x="302" y="38"/>
                  </a:lnTo>
                  <a:lnTo>
                    <a:pt x="302" y="36"/>
                  </a:lnTo>
                  <a:lnTo>
                    <a:pt x="304" y="36"/>
                  </a:lnTo>
                  <a:lnTo>
                    <a:pt x="304" y="38"/>
                  </a:lnTo>
                  <a:lnTo>
                    <a:pt x="306" y="38"/>
                  </a:lnTo>
                  <a:lnTo>
                    <a:pt x="308" y="36"/>
                  </a:lnTo>
                  <a:lnTo>
                    <a:pt x="304" y="40"/>
                  </a:lnTo>
                  <a:lnTo>
                    <a:pt x="302" y="42"/>
                  </a:lnTo>
                  <a:lnTo>
                    <a:pt x="300" y="42"/>
                  </a:lnTo>
                  <a:lnTo>
                    <a:pt x="298" y="44"/>
                  </a:lnTo>
                  <a:lnTo>
                    <a:pt x="296" y="46"/>
                  </a:lnTo>
                  <a:lnTo>
                    <a:pt x="296" y="48"/>
                  </a:lnTo>
                  <a:lnTo>
                    <a:pt x="296" y="50"/>
                  </a:lnTo>
                  <a:lnTo>
                    <a:pt x="294" y="52"/>
                  </a:lnTo>
                  <a:lnTo>
                    <a:pt x="296" y="54"/>
                  </a:lnTo>
                  <a:lnTo>
                    <a:pt x="296" y="56"/>
                  </a:lnTo>
                  <a:lnTo>
                    <a:pt x="294" y="56"/>
                  </a:lnTo>
                  <a:lnTo>
                    <a:pt x="294" y="58"/>
                  </a:lnTo>
                  <a:lnTo>
                    <a:pt x="294" y="56"/>
                  </a:lnTo>
                  <a:lnTo>
                    <a:pt x="292" y="56"/>
                  </a:lnTo>
                  <a:lnTo>
                    <a:pt x="290" y="54"/>
                  </a:lnTo>
                  <a:lnTo>
                    <a:pt x="286" y="54"/>
                  </a:lnTo>
                  <a:lnTo>
                    <a:pt x="284" y="54"/>
                  </a:lnTo>
                  <a:lnTo>
                    <a:pt x="282" y="56"/>
                  </a:lnTo>
                  <a:lnTo>
                    <a:pt x="282" y="58"/>
                  </a:lnTo>
                  <a:lnTo>
                    <a:pt x="280" y="58"/>
                  </a:lnTo>
                  <a:lnTo>
                    <a:pt x="278" y="58"/>
                  </a:lnTo>
                  <a:lnTo>
                    <a:pt x="276" y="58"/>
                  </a:lnTo>
                  <a:lnTo>
                    <a:pt x="274" y="58"/>
                  </a:lnTo>
                  <a:lnTo>
                    <a:pt x="274" y="60"/>
                  </a:lnTo>
                  <a:lnTo>
                    <a:pt x="270" y="60"/>
                  </a:lnTo>
                  <a:lnTo>
                    <a:pt x="264" y="60"/>
                  </a:lnTo>
                  <a:lnTo>
                    <a:pt x="262" y="58"/>
                  </a:lnTo>
                  <a:lnTo>
                    <a:pt x="260" y="58"/>
                  </a:lnTo>
                  <a:lnTo>
                    <a:pt x="252" y="56"/>
                  </a:lnTo>
                  <a:lnTo>
                    <a:pt x="250" y="56"/>
                  </a:lnTo>
                  <a:lnTo>
                    <a:pt x="248" y="56"/>
                  </a:lnTo>
                  <a:lnTo>
                    <a:pt x="248" y="54"/>
                  </a:lnTo>
                  <a:lnTo>
                    <a:pt x="246" y="54"/>
                  </a:lnTo>
                  <a:lnTo>
                    <a:pt x="244" y="54"/>
                  </a:lnTo>
                  <a:lnTo>
                    <a:pt x="242" y="54"/>
                  </a:lnTo>
                  <a:lnTo>
                    <a:pt x="242" y="56"/>
                  </a:lnTo>
                  <a:lnTo>
                    <a:pt x="240" y="56"/>
                  </a:lnTo>
                  <a:lnTo>
                    <a:pt x="238" y="56"/>
                  </a:lnTo>
                  <a:lnTo>
                    <a:pt x="236" y="56"/>
                  </a:lnTo>
                  <a:lnTo>
                    <a:pt x="236" y="58"/>
                  </a:lnTo>
                  <a:lnTo>
                    <a:pt x="236" y="60"/>
                  </a:lnTo>
                  <a:lnTo>
                    <a:pt x="234" y="64"/>
                  </a:lnTo>
                  <a:lnTo>
                    <a:pt x="236" y="64"/>
                  </a:lnTo>
                  <a:lnTo>
                    <a:pt x="236" y="66"/>
                  </a:lnTo>
                  <a:lnTo>
                    <a:pt x="238" y="66"/>
                  </a:lnTo>
                  <a:lnTo>
                    <a:pt x="240" y="66"/>
                  </a:lnTo>
                  <a:lnTo>
                    <a:pt x="240" y="68"/>
                  </a:lnTo>
                  <a:lnTo>
                    <a:pt x="238" y="68"/>
                  </a:lnTo>
                  <a:lnTo>
                    <a:pt x="240" y="70"/>
                  </a:lnTo>
                  <a:lnTo>
                    <a:pt x="240" y="72"/>
                  </a:lnTo>
                  <a:lnTo>
                    <a:pt x="242" y="72"/>
                  </a:lnTo>
                  <a:lnTo>
                    <a:pt x="242" y="70"/>
                  </a:lnTo>
                  <a:lnTo>
                    <a:pt x="244" y="70"/>
                  </a:lnTo>
                  <a:lnTo>
                    <a:pt x="246" y="70"/>
                  </a:lnTo>
                  <a:lnTo>
                    <a:pt x="248" y="72"/>
                  </a:lnTo>
                  <a:lnTo>
                    <a:pt x="248" y="74"/>
                  </a:lnTo>
                  <a:lnTo>
                    <a:pt x="246" y="74"/>
                  </a:lnTo>
                  <a:lnTo>
                    <a:pt x="246" y="76"/>
                  </a:lnTo>
                  <a:lnTo>
                    <a:pt x="244" y="76"/>
                  </a:lnTo>
                  <a:lnTo>
                    <a:pt x="242" y="76"/>
                  </a:lnTo>
                  <a:lnTo>
                    <a:pt x="242" y="78"/>
                  </a:lnTo>
                  <a:lnTo>
                    <a:pt x="244" y="80"/>
                  </a:lnTo>
                  <a:lnTo>
                    <a:pt x="246" y="82"/>
                  </a:lnTo>
                  <a:lnTo>
                    <a:pt x="248" y="82"/>
                  </a:lnTo>
                  <a:lnTo>
                    <a:pt x="248" y="84"/>
                  </a:lnTo>
                  <a:lnTo>
                    <a:pt x="248" y="86"/>
                  </a:lnTo>
                  <a:lnTo>
                    <a:pt x="248" y="88"/>
                  </a:lnTo>
                  <a:lnTo>
                    <a:pt x="246" y="88"/>
                  </a:lnTo>
                  <a:lnTo>
                    <a:pt x="246" y="90"/>
                  </a:lnTo>
                  <a:lnTo>
                    <a:pt x="246" y="92"/>
                  </a:lnTo>
                  <a:lnTo>
                    <a:pt x="248" y="92"/>
                  </a:lnTo>
                  <a:lnTo>
                    <a:pt x="250" y="94"/>
                  </a:lnTo>
                  <a:lnTo>
                    <a:pt x="252" y="96"/>
                  </a:lnTo>
                  <a:lnTo>
                    <a:pt x="254" y="96"/>
                  </a:lnTo>
                  <a:lnTo>
                    <a:pt x="256" y="98"/>
                  </a:lnTo>
                  <a:lnTo>
                    <a:pt x="256" y="100"/>
                  </a:lnTo>
                  <a:lnTo>
                    <a:pt x="256" y="102"/>
                  </a:lnTo>
                  <a:lnTo>
                    <a:pt x="260" y="102"/>
                  </a:lnTo>
                  <a:lnTo>
                    <a:pt x="262" y="102"/>
                  </a:lnTo>
                  <a:lnTo>
                    <a:pt x="262" y="104"/>
                  </a:lnTo>
                  <a:lnTo>
                    <a:pt x="262" y="106"/>
                  </a:lnTo>
                  <a:lnTo>
                    <a:pt x="262" y="108"/>
                  </a:lnTo>
                  <a:lnTo>
                    <a:pt x="264" y="108"/>
                  </a:lnTo>
                  <a:lnTo>
                    <a:pt x="264" y="110"/>
                  </a:lnTo>
                  <a:lnTo>
                    <a:pt x="266" y="110"/>
                  </a:lnTo>
                  <a:lnTo>
                    <a:pt x="270" y="108"/>
                  </a:lnTo>
                  <a:lnTo>
                    <a:pt x="274" y="110"/>
                  </a:lnTo>
                  <a:lnTo>
                    <a:pt x="276" y="112"/>
                  </a:lnTo>
                  <a:lnTo>
                    <a:pt x="276" y="114"/>
                  </a:lnTo>
                  <a:lnTo>
                    <a:pt x="278" y="114"/>
                  </a:lnTo>
                  <a:lnTo>
                    <a:pt x="278" y="116"/>
                  </a:lnTo>
                  <a:lnTo>
                    <a:pt x="276" y="116"/>
                  </a:lnTo>
                  <a:lnTo>
                    <a:pt x="272" y="118"/>
                  </a:lnTo>
                  <a:lnTo>
                    <a:pt x="270" y="118"/>
                  </a:lnTo>
                  <a:lnTo>
                    <a:pt x="268" y="118"/>
                  </a:lnTo>
                  <a:lnTo>
                    <a:pt x="266" y="120"/>
                  </a:lnTo>
                  <a:lnTo>
                    <a:pt x="264" y="122"/>
                  </a:lnTo>
                  <a:lnTo>
                    <a:pt x="262" y="126"/>
                  </a:lnTo>
                  <a:lnTo>
                    <a:pt x="264" y="126"/>
                  </a:lnTo>
                  <a:lnTo>
                    <a:pt x="264" y="128"/>
                  </a:lnTo>
                  <a:lnTo>
                    <a:pt x="266" y="128"/>
                  </a:lnTo>
                  <a:lnTo>
                    <a:pt x="266" y="132"/>
                  </a:lnTo>
                  <a:lnTo>
                    <a:pt x="266" y="134"/>
                  </a:lnTo>
                  <a:lnTo>
                    <a:pt x="266" y="138"/>
                  </a:lnTo>
                  <a:lnTo>
                    <a:pt x="266" y="140"/>
                  </a:lnTo>
                  <a:lnTo>
                    <a:pt x="268" y="142"/>
                  </a:lnTo>
                  <a:lnTo>
                    <a:pt x="268" y="140"/>
                  </a:lnTo>
                  <a:lnTo>
                    <a:pt x="270" y="140"/>
                  </a:lnTo>
                  <a:lnTo>
                    <a:pt x="270" y="142"/>
                  </a:lnTo>
                  <a:lnTo>
                    <a:pt x="268" y="144"/>
                  </a:lnTo>
                  <a:lnTo>
                    <a:pt x="264" y="146"/>
                  </a:lnTo>
                  <a:lnTo>
                    <a:pt x="262" y="150"/>
                  </a:lnTo>
                  <a:lnTo>
                    <a:pt x="262" y="152"/>
                  </a:lnTo>
                  <a:lnTo>
                    <a:pt x="262" y="154"/>
                  </a:lnTo>
                  <a:lnTo>
                    <a:pt x="260" y="156"/>
                  </a:lnTo>
                  <a:lnTo>
                    <a:pt x="258" y="158"/>
                  </a:lnTo>
                  <a:lnTo>
                    <a:pt x="260" y="160"/>
                  </a:lnTo>
                  <a:lnTo>
                    <a:pt x="262" y="162"/>
                  </a:lnTo>
                  <a:lnTo>
                    <a:pt x="258" y="164"/>
                  </a:lnTo>
                  <a:lnTo>
                    <a:pt x="256" y="164"/>
                  </a:lnTo>
                  <a:lnTo>
                    <a:pt x="254" y="166"/>
                  </a:lnTo>
                  <a:lnTo>
                    <a:pt x="252" y="168"/>
                  </a:lnTo>
                  <a:lnTo>
                    <a:pt x="250" y="168"/>
                  </a:lnTo>
                  <a:lnTo>
                    <a:pt x="250" y="172"/>
                  </a:lnTo>
                  <a:lnTo>
                    <a:pt x="250" y="176"/>
                  </a:lnTo>
                  <a:lnTo>
                    <a:pt x="248" y="184"/>
                  </a:lnTo>
                  <a:lnTo>
                    <a:pt x="246" y="186"/>
                  </a:lnTo>
                  <a:lnTo>
                    <a:pt x="246" y="190"/>
                  </a:lnTo>
                  <a:lnTo>
                    <a:pt x="244" y="190"/>
                  </a:lnTo>
                  <a:lnTo>
                    <a:pt x="242" y="192"/>
                  </a:lnTo>
                  <a:lnTo>
                    <a:pt x="240" y="192"/>
                  </a:lnTo>
                  <a:lnTo>
                    <a:pt x="238" y="194"/>
                  </a:lnTo>
                  <a:lnTo>
                    <a:pt x="236" y="196"/>
                  </a:lnTo>
                  <a:lnTo>
                    <a:pt x="234" y="198"/>
                  </a:lnTo>
                  <a:lnTo>
                    <a:pt x="234" y="202"/>
                  </a:lnTo>
                  <a:lnTo>
                    <a:pt x="232" y="204"/>
                  </a:lnTo>
                  <a:lnTo>
                    <a:pt x="232" y="206"/>
                  </a:lnTo>
                  <a:lnTo>
                    <a:pt x="232" y="208"/>
                  </a:lnTo>
                  <a:lnTo>
                    <a:pt x="230" y="208"/>
                  </a:lnTo>
                  <a:lnTo>
                    <a:pt x="230" y="210"/>
                  </a:lnTo>
                  <a:lnTo>
                    <a:pt x="228" y="210"/>
                  </a:lnTo>
                  <a:lnTo>
                    <a:pt x="228" y="212"/>
                  </a:lnTo>
                  <a:lnTo>
                    <a:pt x="228" y="214"/>
                  </a:lnTo>
                  <a:lnTo>
                    <a:pt x="224" y="216"/>
                  </a:lnTo>
                  <a:lnTo>
                    <a:pt x="222" y="216"/>
                  </a:lnTo>
                  <a:lnTo>
                    <a:pt x="220" y="216"/>
                  </a:lnTo>
                  <a:lnTo>
                    <a:pt x="218" y="216"/>
                  </a:lnTo>
                  <a:lnTo>
                    <a:pt x="216" y="216"/>
                  </a:lnTo>
                  <a:lnTo>
                    <a:pt x="214" y="216"/>
                  </a:lnTo>
                  <a:lnTo>
                    <a:pt x="214" y="218"/>
                  </a:lnTo>
                  <a:lnTo>
                    <a:pt x="212" y="220"/>
                  </a:lnTo>
                  <a:lnTo>
                    <a:pt x="210" y="220"/>
                  </a:lnTo>
                  <a:lnTo>
                    <a:pt x="208" y="220"/>
                  </a:lnTo>
                  <a:lnTo>
                    <a:pt x="206" y="220"/>
                  </a:lnTo>
                  <a:lnTo>
                    <a:pt x="206" y="218"/>
                  </a:lnTo>
                  <a:lnTo>
                    <a:pt x="204" y="216"/>
                  </a:lnTo>
                  <a:lnTo>
                    <a:pt x="204" y="214"/>
                  </a:lnTo>
                  <a:lnTo>
                    <a:pt x="202" y="214"/>
                  </a:lnTo>
                  <a:lnTo>
                    <a:pt x="202" y="212"/>
                  </a:lnTo>
                  <a:lnTo>
                    <a:pt x="200" y="212"/>
                  </a:lnTo>
                  <a:lnTo>
                    <a:pt x="198" y="212"/>
                  </a:lnTo>
                  <a:lnTo>
                    <a:pt x="196" y="216"/>
                  </a:lnTo>
                  <a:lnTo>
                    <a:pt x="194" y="216"/>
                  </a:lnTo>
                  <a:lnTo>
                    <a:pt x="194" y="218"/>
                  </a:lnTo>
                  <a:lnTo>
                    <a:pt x="192" y="220"/>
                  </a:lnTo>
                  <a:lnTo>
                    <a:pt x="192" y="222"/>
                  </a:lnTo>
                  <a:lnTo>
                    <a:pt x="192" y="224"/>
                  </a:lnTo>
                  <a:lnTo>
                    <a:pt x="190" y="228"/>
                  </a:lnTo>
                  <a:lnTo>
                    <a:pt x="188" y="230"/>
                  </a:lnTo>
                  <a:lnTo>
                    <a:pt x="186" y="230"/>
                  </a:lnTo>
                  <a:lnTo>
                    <a:pt x="184" y="234"/>
                  </a:lnTo>
                  <a:lnTo>
                    <a:pt x="184" y="238"/>
                  </a:lnTo>
                  <a:lnTo>
                    <a:pt x="184" y="242"/>
                  </a:lnTo>
                  <a:lnTo>
                    <a:pt x="184" y="244"/>
                  </a:lnTo>
                  <a:lnTo>
                    <a:pt x="186" y="244"/>
                  </a:lnTo>
                  <a:lnTo>
                    <a:pt x="188" y="246"/>
                  </a:lnTo>
                  <a:lnTo>
                    <a:pt x="190" y="246"/>
                  </a:lnTo>
                  <a:lnTo>
                    <a:pt x="190" y="248"/>
                  </a:lnTo>
                  <a:lnTo>
                    <a:pt x="192" y="248"/>
                  </a:lnTo>
                  <a:lnTo>
                    <a:pt x="194" y="248"/>
                  </a:lnTo>
                  <a:lnTo>
                    <a:pt x="196" y="248"/>
                  </a:lnTo>
                  <a:lnTo>
                    <a:pt x="198" y="248"/>
                  </a:lnTo>
                  <a:lnTo>
                    <a:pt x="200" y="248"/>
                  </a:lnTo>
                  <a:lnTo>
                    <a:pt x="200" y="250"/>
                  </a:lnTo>
                  <a:lnTo>
                    <a:pt x="200" y="252"/>
                  </a:lnTo>
                  <a:lnTo>
                    <a:pt x="200" y="254"/>
                  </a:lnTo>
                  <a:lnTo>
                    <a:pt x="200" y="256"/>
                  </a:lnTo>
                  <a:lnTo>
                    <a:pt x="200" y="258"/>
                  </a:lnTo>
                  <a:lnTo>
                    <a:pt x="200" y="260"/>
                  </a:lnTo>
                  <a:lnTo>
                    <a:pt x="200" y="262"/>
                  </a:lnTo>
                  <a:lnTo>
                    <a:pt x="204" y="268"/>
                  </a:lnTo>
                  <a:lnTo>
                    <a:pt x="206" y="268"/>
                  </a:lnTo>
                  <a:lnTo>
                    <a:pt x="208" y="268"/>
                  </a:lnTo>
                  <a:lnTo>
                    <a:pt x="210" y="268"/>
                  </a:lnTo>
                  <a:lnTo>
                    <a:pt x="212" y="268"/>
                  </a:lnTo>
                  <a:lnTo>
                    <a:pt x="214" y="268"/>
                  </a:lnTo>
                  <a:lnTo>
                    <a:pt x="214" y="270"/>
                  </a:lnTo>
                  <a:lnTo>
                    <a:pt x="214" y="272"/>
                  </a:lnTo>
                  <a:lnTo>
                    <a:pt x="214" y="274"/>
                  </a:lnTo>
                  <a:lnTo>
                    <a:pt x="214" y="276"/>
                  </a:lnTo>
                  <a:lnTo>
                    <a:pt x="214" y="278"/>
                  </a:lnTo>
                  <a:lnTo>
                    <a:pt x="216" y="280"/>
                  </a:lnTo>
                  <a:lnTo>
                    <a:pt x="218" y="280"/>
                  </a:lnTo>
                  <a:lnTo>
                    <a:pt x="218" y="282"/>
                  </a:lnTo>
                  <a:lnTo>
                    <a:pt x="218" y="284"/>
                  </a:lnTo>
                  <a:lnTo>
                    <a:pt x="220" y="286"/>
                  </a:lnTo>
                  <a:lnTo>
                    <a:pt x="220" y="288"/>
                  </a:lnTo>
                  <a:lnTo>
                    <a:pt x="222" y="292"/>
                  </a:lnTo>
                  <a:lnTo>
                    <a:pt x="224" y="292"/>
                  </a:lnTo>
                  <a:lnTo>
                    <a:pt x="222" y="294"/>
                  </a:lnTo>
                  <a:lnTo>
                    <a:pt x="222" y="296"/>
                  </a:lnTo>
                  <a:lnTo>
                    <a:pt x="222" y="298"/>
                  </a:lnTo>
                  <a:lnTo>
                    <a:pt x="224" y="298"/>
                  </a:lnTo>
                  <a:lnTo>
                    <a:pt x="224" y="300"/>
                  </a:lnTo>
                  <a:lnTo>
                    <a:pt x="222" y="300"/>
                  </a:lnTo>
                  <a:lnTo>
                    <a:pt x="220" y="300"/>
                  </a:lnTo>
                  <a:lnTo>
                    <a:pt x="220" y="302"/>
                  </a:lnTo>
                  <a:lnTo>
                    <a:pt x="220" y="304"/>
                  </a:lnTo>
                  <a:lnTo>
                    <a:pt x="218" y="304"/>
                  </a:lnTo>
                  <a:lnTo>
                    <a:pt x="216" y="304"/>
                  </a:lnTo>
                  <a:lnTo>
                    <a:pt x="214" y="304"/>
                  </a:lnTo>
                  <a:lnTo>
                    <a:pt x="214" y="302"/>
                  </a:lnTo>
                  <a:lnTo>
                    <a:pt x="214" y="300"/>
                  </a:lnTo>
                  <a:lnTo>
                    <a:pt x="214" y="298"/>
                  </a:lnTo>
                  <a:lnTo>
                    <a:pt x="212" y="300"/>
                  </a:lnTo>
                  <a:lnTo>
                    <a:pt x="210" y="300"/>
                  </a:lnTo>
                  <a:lnTo>
                    <a:pt x="210" y="302"/>
                  </a:lnTo>
                  <a:lnTo>
                    <a:pt x="208" y="302"/>
                  </a:lnTo>
                  <a:lnTo>
                    <a:pt x="206" y="302"/>
                  </a:lnTo>
                  <a:lnTo>
                    <a:pt x="206" y="304"/>
                  </a:lnTo>
                  <a:lnTo>
                    <a:pt x="206" y="306"/>
                  </a:lnTo>
                  <a:lnTo>
                    <a:pt x="204" y="306"/>
                  </a:lnTo>
                  <a:lnTo>
                    <a:pt x="198" y="306"/>
                  </a:lnTo>
                  <a:lnTo>
                    <a:pt x="198" y="304"/>
                  </a:lnTo>
                  <a:lnTo>
                    <a:pt x="196" y="304"/>
                  </a:lnTo>
                  <a:lnTo>
                    <a:pt x="196" y="302"/>
                  </a:lnTo>
                  <a:lnTo>
                    <a:pt x="194" y="302"/>
                  </a:lnTo>
                  <a:lnTo>
                    <a:pt x="190" y="302"/>
                  </a:lnTo>
                  <a:lnTo>
                    <a:pt x="188" y="302"/>
                  </a:lnTo>
                  <a:lnTo>
                    <a:pt x="184" y="302"/>
                  </a:lnTo>
                  <a:lnTo>
                    <a:pt x="182" y="304"/>
                  </a:lnTo>
                  <a:lnTo>
                    <a:pt x="182" y="302"/>
                  </a:lnTo>
                  <a:lnTo>
                    <a:pt x="180" y="302"/>
                  </a:lnTo>
                  <a:lnTo>
                    <a:pt x="178" y="302"/>
                  </a:lnTo>
                  <a:lnTo>
                    <a:pt x="176" y="302"/>
                  </a:lnTo>
                  <a:lnTo>
                    <a:pt x="178" y="306"/>
                  </a:lnTo>
                  <a:lnTo>
                    <a:pt x="178" y="308"/>
                  </a:lnTo>
                  <a:lnTo>
                    <a:pt x="176" y="308"/>
                  </a:lnTo>
                  <a:lnTo>
                    <a:pt x="170" y="308"/>
                  </a:lnTo>
                  <a:lnTo>
                    <a:pt x="168" y="310"/>
                  </a:lnTo>
                  <a:lnTo>
                    <a:pt x="166" y="310"/>
                  </a:lnTo>
                  <a:lnTo>
                    <a:pt x="166" y="312"/>
                  </a:lnTo>
                  <a:lnTo>
                    <a:pt x="166" y="314"/>
                  </a:lnTo>
                  <a:lnTo>
                    <a:pt x="166" y="312"/>
                  </a:lnTo>
                  <a:lnTo>
                    <a:pt x="166" y="310"/>
                  </a:lnTo>
                  <a:lnTo>
                    <a:pt x="166" y="314"/>
                  </a:lnTo>
                  <a:lnTo>
                    <a:pt x="166" y="316"/>
                  </a:lnTo>
                  <a:lnTo>
                    <a:pt x="166" y="314"/>
                  </a:lnTo>
                  <a:lnTo>
                    <a:pt x="166" y="312"/>
                  </a:lnTo>
                  <a:lnTo>
                    <a:pt x="166" y="310"/>
                  </a:lnTo>
                  <a:lnTo>
                    <a:pt x="164" y="310"/>
                  </a:lnTo>
                  <a:lnTo>
                    <a:pt x="166" y="312"/>
                  </a:lnTo>
                  <a:lnTo>
                    <a:pt x="166" y="314"/>
                  </a:lnTo>
                  <a:lnTo>
                    <a:pt x="164" y="314"/>
                  </a:lnTo>
                  <a:lnTo>
                    <a:pt x="164" y="312"/>
                  </a:lnTo>
                  <a:lnTo>
                    <a:pt x="162" y="312"/>
                  </a:lnTo>
                  <a:lnTo>
                    <a:pt x="162" y="310"/>
                  </a:lnTo>
                  <a:lnTo>
                    <a:pt x="160" y="310"/>
                  </a:lnTo>
                  <a:lnTo>
                    <a:pt x="162" y="312"/>
                  </a:lnTo>
                  <a:lnTo>
                    <a:pt x="158" y="312"/>
                  </a:lnTo>
                  <a:lnTo>
                    <a:pt x="156" y="312"/>
                  </a:lnTo>
                  <a:lnTo>
                    <a:pt x="156" y="310"/>
                  </a:lnTo>
                  <a:lnTo>
                    <a:pt x="154" y="310"/>
                  </a:lnTo>
                  <a:lnTo>
                    <a:pt x="154" y="308"/>
                  </a:lnTo>
                  <a:lnTo>
                    <a:pt x="152" y="306"/>
                  </a:lnTo>
                  <a:lnTo>
                    <a:pt x="150" y="306"/>
                  </a:lnTo>
                  <a:lnTo>
                    <a:pt x="148" y="306"/>
                  </a:lnTo>
                  <a:lnTo>
                    <a:pt x="148" y="304"/>
                  </a:lnTo>
                  <a:lnTo>
                    <a:pt x="148" y="302"/>
                  </a:lnTo>
                  <a:lnTo>
                    <a:pt x="148" y="300"/>
                  </a:lnTo>
                  <a:lnTo>
                    <a:pt x="146" y="298"/>
                  </a:lnTo>
                  <a:lnTo>
                    <a:pt x="144" y="294"/>
                  </a:lnTo>
                  <a:lnTo>
                    <a:pt x="144" y="292"/>
                  </a:lnTo>
                  <a:lnTo>
                    <a:pt x="146" y="292"/>
                  </a:lnTo>
                  <a:lnTo>
                    <a:pt x="146" y="290"/>
                  </a:lnTo>
                  <a:lnTo>
                    <a:pt x="144" y="290"/>
                  </a:lnTo>
                  <a:lnTo>
                    <a:pt x="140" y="290"/>
                  </a:lnTo>
                  <a:lnTo>
                    <a:pt x="138" y="288"/>
                  </a:lnTo>
                  <a:lnTo>
                    <a:pt x="134" y="288"/>
                  </a:lnTo>
                  <a:lnTo>
                    <a:pt x="134" y="290"/>
                  </a:lnTo>
                  <a:lnTo>
                    <a:pt x="132" y="290"/>
                  </a:lnTo>
                  <a:lnTo>
                    <a:pt x="134" y="288"/>
                  </a:lnTo>
                  <a:lnTo>
                    <a:pt x="134" y="286"/>
                  </a:lnTo>
                  <a:lnTo>
                    <a:pt x="134" y="284"/>
                  </a:lnTo>
                  <a:lnTo>
                    <a:pt x="134" y="282"/>
                  </a:lnTo>
                  <a:lnTo>
                    <a:pt x="134" y="280"/>
                  </a:lnTo>
                  <a:lnTo>
                    <a:pt x="132" y="280"/>
                  </a:lnTo>
                  <a:lnTo>
                    <a:pt x="132" y="278"/>
                  </a:lnTo>
                  <a:lnTo>
                    <a:pt x="130" y="276"/>
                  </a:lnTo>
                  <a:lnTo>
                    <a:pt x="128" y="274"/>
                  </a:lnTo>
                  <a:lnTo>
                    <a:pt x="128" y="272"/>
                  </a:lnTo>
                  <a:lnTo>
                    <a:pt x="126" y="270"/>
                  </a:lnTo>
                  <a:lnTo>
                    <a:pt x="124" y="270"/>
                  </a:lnTo>
                  <a:lnTo>
                    <a:pt x="122" y="270"/>
                  </a:lnTo>
                  <a:lnTo>
                    <a:pt x="120" y="270"/>
                  </a:lnTo>
                  <a:lnTo>
                    <a:pt x="120" y="272"/>
                  </a:lnTo>
                  <a:lnTo>
                    <a:pt x="122" y="272"/>
                  </a:lnTo>
                  <a:lnTo>
                    <a:pt x="124" y="272"/>
                  </a:lnTo>
                  <a:lnTo>
                    <a:pt x="128" y="274"/>
                  </a:lnTo>
                  <a:lnTo>
                    <a:pt x="128" y="276"/>
                  </a:lnTo>
                  <a:lnTo>
                    <a:pt x="124" y="274"/>
                  </a:lnTo>
                  <a:lnTo>
                    <a:pt x="122" y="274"/>
                  </a:lnTo>
                  <a:lnTo>
                    <a:pt x="120" y="274"/>
                  </a:lnTo>
                  <a:lnTo>
                    <a:pt x="118" y="274"/>
                  </a:lnTo>
                  <a:lnTo>
                    <a:pt x="114" y="276"/>
                  </a:lnTo>
                  <a:lnTo>
                    <a:pt x="112" y="276"/>
                  </a:lnTo>
                  <a:lnTo>
                    <a:pt x="110" y="276"/>
                  </a:lnTo>
                  <a:lnTo>
                    <a:pt x="108" y="276"/>
                  </a:lnTo>
                  <a:lnTo>
                    <a:pt x="106" y="276"/>
                  </a:lnTo>
                  <a:lnTo>
                    <a:pt x="104" y="276"/>
                  </a:lnTo>
                  <a:lnTo>
                    <a:pt x="102" y="276"/>
                  </a:lnTo>
                  <a:lnTo>
                    <a:pt x="102" y="278"/>
                  </a:lnTo>
                  <a:lnTo>
                    <a:pt x="100" y="278"/>
                  </a:lnTo>
                  <a:lnTo>
                    <a:pt x="98" y="278"/>
                  </a:lnTo>
                  <a:lnTo>
                    <a:pt x="94" y="278"/>
                  </a:lnTo>
                  <a:lnTo>
                    <a:pt x="92" y="278"/>
                  </a:lnTo>
                  <a:lnTo>
                    <a:pt x="92" y="280"/>
                  </a:lnTo>
                  <a:lnTo>
                    <a:pt x="92" y="282"/>
                  </a:lnTo>
                  <a:lnTo>
                    <a:pt x="90" y="280"/>
                  </a:lnTo>
                  <a:lnTo>
                    <a:pt x="92" y="280"/>
                  </a:lnTo>
                  <a:lnTo>
                    <a:pt x="90" y="280"/>
                  </a:lnTo>
                  <a:lnTo>
                    <a:pt x="90" y="278"/>
                  </a:lnTo>
                  <a:lnTo>
                    <a:pt x="88" y="278"/>
                  </a:lnTo>
                  <a:lnTo>
                    <a:pt x="86" y="278"/>
                  </a:lnTo>
                  <a:lnTo>
                    <a:pt x="80" y="278"/>
                  </a:lnTo>
                  <a:lnTo>
                    <a:pt x="80" y="276"/>
                  </a:lnTo>
                  <a:lnTo>
                    <a:pt x="78" y="274"/>
                  </a:lnTo>
                  <a:lnTo>
                    <a:pt x="80" y="274"/>
                  </a:lnTo>
                  <a:lnTo>
                    <a:pt x="78" y="274"/>
                  </a:lnTo>
                  <a:lnTo>
                    <a:pt x="76" y="274"/>
                  </a:lnTo>
                  <a:lnTo>
                    <a:pt x="78" y="276"/>
                  </a:lnTo>
                  <a:lnTo>
                    <a:pt x="78" y="274"/>
                  </a:lnTo>
                  <a:lnTo>
                    <a:pt x="78" y="276"/>
                  </a:lnTo>
                  <a:lnTo>
                    <a:pt x="76" y="276"/>
                  </a:lnTo>
                  <a:lnTo>
                    <a:pt x="74" y="276"/>
                  </a:lnTo>
                  <a:lnTo>
                    <a:pt x="72" y="276"/>
                  </a:lnTo>
                  <a:lnTo>
                    <a:pt x="70" y="276"/>
                  </a:lnTo>
                  <a:lnTo>
                    <a:pt x="70" y="278"/>
                  </a:lnTo>
                  <a:lnTo>
                    <a:pt x="68" y="278"/>
                  </a:lnTo>
                  <a:lnTo>
                    <a:pt x="68" y="280"/>
                  </a:lnTo>
                  <a:lnTo>
                    <a:pt x="64" y="280"/>
                  </a:lnTo>
                  <a:lnTo>
                    <a:pt x="62" y="278"/>
                  </a:lnTo>
                  <a:lnTo>
                    <a:pt x="60" y="278"/>
                  </a:lnTo>
                  <a:lnTo>
                    <a:pt x="60" y="280"/>
                  </a:lnTo>
                  <a:lnTo>
                    <a:pt x="58" y="280"/>
                  </a:lnTo>
                  <a:lnTo>
                    <a:pt x="56" y="280"/>
                  </a:lnTo>
                  <a:lnTo>
                    <a:pt x="54" y="280"/>
                  </a:lnTo>
                  <a:lnTo>
                    <a:pt x="54" y="278"/>
                  </a:lnTo>
                  <a:lnTo>
                    <a:pt x="52" y="278"/>
                  </a:lnTo>
                  <a:lnTo>
                    <a:pt x="50" y="278"/>
                  </a:lnTo>
                  <a:lnTo>
                    <a:pt x="48" y="278"/>
                  </a:lnTo>
                  <a:lnTo>
                    <a:pt x="46" y="280"/>
                  </a:lnTo>
                  <a:lnTo>
                    <a:pt x="44" y="280"/>
                  </a:lnTo>
                  <a:lnTo>
                    <a:pt x="42" y="280"/>
                  </a:lnTo>
                  <a:lnTo>
                    <a:pt x="40" y="280"/>
                  </a:lnTo>
                  <a:lnTo>
                    <a:pt x="38" y="280"/>
                  </a:lnTo>
                  <a:lnTo>
                    <a:pt x="38" y="282"/>
                  </a:lnTo>
                  <a:lnTo>
                    <a:pt x="36" y="282"/>
                  </a:lnTo>
                  <a:lnTo>
                    <a:pt x="34" y="282"/>
                  </a:lnTo>
                  <a:lnTo>
                    <a:pt x="34" y="284"/>
                  </a:lnTo>
                  <a:lnTo>
                    <a:pt x="36" y="284"/>
                  </a:lnTo>
                  <a:lnTo>
                    <a:pt x="34" y="284"/>
                  </a:lnTo>
                  <a:lnTo>
                    <a:pt x="32" y="284"/>
                  </a:lnTo>
                  <a:lnTo>
                    <a:pt x="32" y="282"/>
                  </a:lnTo>
                  <a:lnTo>
                    <a:pt x="32" y="280"/>
                  </a:lnTo>
                  <a:lnTo>
                    <a:pt x="30" y="280"/>
                  </a:lnTo>
                  <a:lnTo>
                    <a:pt x="30" y="278"/>
                  </a:lnTo>
                  <a:lnTo>
                    <a:pt x="30" y="276"/>
                  </a:lnTo>
                  <a:lnTo>
                    <a:pt x="30" y="272"/>
                  </a:lnTo>
                  <a:lnTo>
                    <a:pt x="30" y="270"/>
                  </a:lnTo>
                  <a:lnTo>
                    <a:pt x="28" y="266"/>
                  </a:lnTo>
                  <a:lnTo>
                    <a:pt x="30" y="266"/>
                  </a:lnTo>
                  <a:lnTo>
                    <a:pt x="30" y="264"/>
                  </a:lnTo>
                  <a:lnTo>
                    <a:pt x="30" y="262"/>
                  </a:lnTo>
                  <a:lnTo>
                    <a:pt x="30" y="258"/>
                  </a:lnTo>
                  <a:lnTo>
                    <a:pt x="30" y="256"/>
                  </a:lnTo>
                  <a:lnTo>
                    <a:pt x="32" y="256"/>
                  </a:lnTo>
                  <a:lnTo>
                    <a:pt x="36" y="254"/>
                  </a:lnTo>
                  <a:lnTo>
                    <a:pt x="36" y="252"/>
                  </a:lnTo>
                  <a:lnTo>
                    <a:pt x="38" y="254"/>
                  </a:lnTo>
                  <a:lnTo>
                    <a:pt x="40" y="254"/>
                  </a:lnTo>
                  <a:lnTo>
                    <a:pt x="40" y="252"/>
                  </a:lnTo>
                  <a:lnTo>
                    <a:pt x="40" y="250"/>
                  </a:lnTo>
                  <a:lnTo>
                    <a:pt x="42" y="248"/>
                  </a:lnTo>
                  <a:lnTo>
                    <a:pt x="44" y="248"/>
                  </a:lnTo>
                  <a:lnTo>
                    <a:pt x="46" y="248"/>
                  </a:lnTo>
                  <a:lnTo>
                    <a:pt x="48" y="248"/>
                  </a:lnTo>
                  <a:lnTo>
                    <a:pt x="48" y="246"/>
                  </a:lnTo>
                  <a:lnTo>
                    <a:pt x="50" y="246"/>
                  </a:lnTo>
                  <a:lnTo>
                    <a:pt x="54" y="246"/>
                  </a:lnTo>
                  <a:lnTo>
                    <a:pt x="56" y="246"/>
                  </a:lnTo>
                  <a:lnTo>
                    <a:pt x="58" y="246"/>
                  </a:lnTo>
                  <a:lnTo>
                    <a:pt x="58" y="242"/>
                  </a:lnTo>
                  <a:lnTo>
                    <a:pt x="58" y="240"/>
                  </a:lnTo>
                  <a:lnTo>
                    <a:pt x="58" y="236"/>
                  </a:lnTo>
                  <a:lnTo>
                    <a:pt x="58" y="234"/>
                  </a:lnTo>
                  <a:lnTo>
                    <a:pt x="60" y="234"/>
                  </a:lnTo>
                  <a:lnTo>
                    <a:pt x="58" y="234"/>
                  </a:lnTo>
                  <a:lnTo>
                    <a:pt x="58" y="232"/>
                  </a:lnTo>
                  <a:lnTo>
                    <a:pt x="56" y="232"/>
                  </a:lnTo>
                  <a:lnTo>
                    <a:pt x="52" y="232"/>
                  </a:lnTo>
                  <a:lnTo>
                    <a:pt x="50" y="232"/>
                  </a:lnTo>
                  <a:lnTo>
                    <a:pt x="48" y="232"/>
                  </a:lnTo>
                  <a:lnTo>
                    <a:pt x="48" y="228"/>
                  </a:lnTo>
                  <a:lnTo>
                    <a:pt x="48" y="226"/>
                  </a:lnTo>
                  <a:lnTo>
                    <a:pt x="46" y="220"/>
                  </a:lnTo>
                  <a:lnTo>
                    <a:pt x="46" y="218"/>
                  </a:lnTo>
                  <a:lnTo>
                    <a:pt x="44" y="214"/>
                  </a:lnTo>
                  <a:lnTo>
                    <a:pt x="44" y="212"/>
                  </a:lnTo>
                  <a:lnTo>
                    <a:pt x="44" y="210"/>
                  </a:lnTo>
                  <a:lnTo>
                    <a:pt x="44" y="208"/>
                  </a:lnTo>
                  <a:lnTo>
                    <a:pt x="42" y="208"/>
                  </a:lnTo>
                  <a:lnTo>
                    <a:pt x="40" y="210"/>
                  </a:lnTo>
                  <a:lnTo>
                    <a:pt x="38" y="208"/>
                  </a:lnTo>
                  <a:lnTo>
                    <a:pt x="38" y="206"/>
                  </a:lnTo>
                  <a:lnTo>
                    <a:pt x="36" y="206"/>
                  </a:lnTo>
                  <a:lnTo>
                    <a:pt x="36" y="204"/>
                  </a:lnTo>
                  <a:lnTo>
                    <a:pt x="34" y="204"/>
                  </a:lnTo>
                  <a:lnTo>
                    <a:pt x="32" y="204"/>
                  </a:lnTo>
                  <a:lnTo>
                    <a:pt x="30" y="204"/>
                  </a:lnTo>
                  <a:lnTo>
                    <a:pt x="26" y="202"/>
                  </a:lnTo>
                  <a:lnTo>
                    <a:pt x="24" y="202"/>
                  </a:lnTo>
                  <a:lnTo>
                    <a:pt x="22" y="200"/>
                  </a:lnTo>
                  <a:lnTo>
                    <a:pt x="20" y="196"/>
                  </a:lnTo>
                  <a:lnTo>
                    <a:pt x="18" y="192"/>
                  </a:lnTo>
                  <a:lnTo>
                    <a:pt x="16" y="190"/>
                  </a:lnTo>
                  <a:lnTo>
                    <a:pt x="16" y="188"/>
                  </a:lnTo>
                  <a:lnTo>
                    <a:pt x="14" y="186"/>
                  </a:lnTo>
                  <a:lnTo>
                    <a:pt x="12" y="184"/>
                  </a:lnTo>
                  <a:lnTo>
                    <a:pt x="12" y="182"/>
                  </a:lnTo>
                  <a:lnTo>
                    <a:pt x="10" y="180"/>
                  </a:lnTo>
                  <a:lnTo>
                    <a:pt x="4" y="174"/>
                  </a:lnTo>
                  <a:lnTo>
                    <a:pt x="0" y="170"/>
                  </a:lnTo>
                  <a:lnTo>
                    <a:pt x="2" y="170"/>
                  </a:lnTo>
                  <a:lnTo>
                    <a:pt x="4" y="170"/>
                  </a:lnTo>
                  <a:lnTo>
                    <a:pt x="20" y="176"/>
                  </a:lnTo>
                  <a:lnTo>
                    <a:pt x="22" y="178"/>
                  </a:lnTo>
                  <a:lnTo>
                    <a:pt x="24" y="178"/>
                  </a:lnTo>
                  <a:lnTo>
                    <a:pt x="28" y="178"/>
                  </a:lnTo>
                  <a:lnTo>
                    <a:pt x="30" y="180"/>
                  </a:lnTo>
                  <a:lnTo>
                    <a:pt x="32" y="180"/>
                  </a:lnTo>
                  <a:lnTo>
                    <a:pt x="34" y="180"/>
                  </a:lnTo>
                  <a:lnTo>
                    <a:pt x="48" y="178"/>
                  </a:lnTo>
                  <a:close/>
                </a:path>
              </a:pathLst>
            </a:custGeom>
            <a:solidFill>
              <a:schemeClr val="tx2"/>
            </a:solidFill>
            <a:ln w="3175">
              <a:solidFill>
                <a:schemeClr val="bg1"/>
              </a:solidFill>
              <a:prstDash val="sysDot"/>
              <a:round/>
              <a:headEnd/>
              <a:tailEnd/>
            </a:ln>
          </p:spPr>
          <p:txBody>
            <a:bodyPr/>
            <a:lstStyle/>
            <a:p>
              <a:endParaRPr lang="de-DE" sz="2400" dirty="0">
                <a:solidFill>
                  <a:srgbClr val="000000"/>
                </a:solidFill>
              </a:endParaRPr>
            </a:p>
          </p:txBody>
        </p:sp>
        <p:sp>
          <p:nvSpPr>
            <p:cNvPr id="1426" name="Freeform 2791"/>
            <p:cNvSpPr>
              <a:spLocks/>
            </p:cNvSpPr>
            <p:nvPr/>
          </p:nvSpPr>
          <p:spPr bwMode="auto">
            <a:xfrm>
              <a:off x="5524457" y="2527018"/>
              <a:ext cx="1412" cy="1639"/>
            </a:xfrm>
            <a:custGeom>
              <a:avLst/>
              <a:gdLst>
                <a:gd name="T0" fmla="*/ 2147483647 w 2"/>
                <a:gd name="T1" fmla="*/ 2147483647 h 2"/>
                <a:gd name="T2" fmla="*/ 0 w 2"/>
                <a:gd name="T3" fmla="*/ 0 h 2"/>
                <a:gd name="T4" fmla="*/ 2147483647 w 2"/>
                <a:gd name="T5" fmla="*/ 0 h 2"/>
                <a:gd name="T6" fmla="*/ 2147483647 w 2"/>
                <a:gd name="T7" fmla="*/ 2147483647 h 2"/>
                <a:gd name="T8" fmla="*/ 0 60000 65536"/>
                <a:gd name="T9" fmla="*/ 0 60000 65536"/>
                <a:gd name="T10" fmla="*/ 0 60000 65536"/>
                <a:gd name="T11" fmla="*/ 0 60000 65536"/>
                <a:gd name="T12" fmla="*/ 0 w 2"/>
                <a:gd name="T13" fmla="*/ 0 h 2"/>
                <a:gd name="T14" fmla="*/ 2 w 2"/>
                <a:gd name="T15" fmla="*/ 2 h 2"/>
              </a:gdLst>
              <a:ahLst/>
              <a:cxnLst>
                <a:cxn ang="T8">
                  <a:pos x="T0" y="T1"/>
                </a:cxn>
                <a:cxn ang="T9">
                  <a:pos x="T2" y="T3"/>
                </a:cxn>
                <a:cxn ang="T10">
                  <a:pos x="T4" y="T5"/>
                </a:cxn>
                <a:cxn ang="T11">
                  <a:pos x="T6" y="T7"/>
                </a:cxn>
              </a:cxnLst>
              <a:rect l="T12" t="T13" r="T14" b="T15"/>
              <a:pathLst>
                <a:path w="2" h="2">
                  <a:moveTo>
                    <a:pt x="2" y="2"/>
                  </a:moveTo>
                  <a:lnTo>
                    <a:pt x="0" y="0"/>
                  </a:lnTo>
                  <a:lnTo>
                    <a:pt x="2" y="0"/>
                  </a:lnTo>
                  <a:lnTo>
                    <a:pt x="2" y="2"/>
                  </a:lnTo>
                  <a:close/>
                </a:path>
              </a:pathLst>
            </a:custGeom>
            <a:solidFill>
              <a:schemeClr val="tx2"/>
            </a:solidFill>
            <a:ln w="3175">
              <a:solidFill>
                <a:schemeClr val="bg1"/>
              </a:solidFill>
              <a:prstDash val="sysDot"/>
              <a:round/>
              <a:headEnd/>
              <a:tailEnd/>
            </a:ln>
          </p:spPr>
          <p:txBody>
            <a:bodyPr/>
            <a:lstStyle/>
            <a:p>
              <a:endParaRPr lang="de-DE" sz="2400" dirty="0">
                <a:solidFill>
                  <a:srgbClr val="000000"/>
                </a:solidFill>
              </a:endParaRPr>
            </a:p>
          </p:txBody>
        </p:sp>
        <p:sp>
          <p:nvSpPr>
            <p:cNvPr id="1427" name="Freeform 2792"/>
            <p:cNvSpPr>
              <a:spLocks/>
            </p:cNvSpPr>
            <p:nvPr/>
          </p:nvSpPr>
          <p:spPr bwMode="auto">
            <a:xfrm>
              <a:off x="5006602" y="2145237"/>
              <a:ext cx="428959" cy="358843"/>
            </a:xfrm>
            <a:custGeom>
              <a:avLst/>
              <a:gdLst>
                <a:gd name="T0" fmla="*/ 2147483647 w 432"/>
                <a:gd name="T1" fmla="*/ 2147483647 h 348"/>
                <a:gd name="T2" fmla="*/ 2147483647 w 432"/>
                <a:gd name="T3" fmla="*/ 2147483647 h 348"/>
                <a:gd name="T4" fmla="*/ 2147483647 w 432"/>
                <a:gd name="T5" fmla="*/ 2147483647 h 348"/>
                <a:gd name="T6" fmla="*/ 2147483647 w 432"/>
                <a:gd name="T7" fmla="*/ 2147483647 h 348"/>
                <a:gd name="T8" fmla="*/ 2147483647 w 432"/>
                <a:gd name="T9" fmla="*/ 2147483647 h 348"/>
                <a:gd name="T10" fmla="*/ 2147483647 w 432"/>
                <a:gd name="T11" fmla="*/ 2147483647 h 348"/>
                <a:gd name="T12" fmla="*/ 2147483647 w 432"/>
                <a:gd name="T13" fmla="*/ 2147483647 h 348"/>
                <a:gd name="T14" fmla="*/ 2147483647 w 432"/>
                <a:gd name="T15" fmla="*/ 2147483647 h 348"/>
                <a:gd name="T16" fmla="*/ 2147483647 w 432"/>
                <a:gd name="T17" fmla="*/ 2147483647 h 348"/>
                <a:gd name="T18" fmla="*/ 2147483647 w 432"/>
                <a:gd name="T19" fmla="*/ 2147483647 h 348"/>
                <a:gd name="T20" fmla="*/ 2147483647 w 432"/>
                <a:gd name="T21" fmla="*/ 2147483647 h 348"/>
                <a:gd name="T22" fmla="*/ 2147483647 w 432"/>
                <a:gd name="T23" fmla="*/ 2147483647 h 348"/>
                <a:gd name="T24" fmla="*/ 2147483647 w 432"/>
                <a:gd name="T25" fmla="*/ 2147483647 h 348"/>
                <a:gd name="T26" fmla="*/ 2147483647 w 432"/>
                <a:gd name="T27" fmla="*/ 2147483647 h 348"/>
                <a:gd name="T28" fmla="*/ 2147483647 w 432"/>
                <a:gd name="T29" fmla="*/ 2147483647 h 348"/>
                <a:gd name="T30" fmla="*/ 2147483647 w 432"/>
                <a:gd name="T31" fmla="*/ 2147483647 h 348"/>
                <a:gd name="T32" fmla="*/ 2147483647 w 432"/>
                <a:gd name="T33" fmla="*/ 2147483647 h 348"/>
                <a:gd name="T34" fmla="*/ 2147483647 w 432"/>
                <a:gd name="T35" fmla="*/ 2147483647 h 348"/>
                <a:gd name="T36" fmla="*/ 2147483647 w 432"/>
                <a:gd name="T37" fmla="*/ 2147483647 h 348"/>
                <a:gd name="T38" fmla="*/ 2147483647 w 432"/>
                <a:gd name="T39" fmla="*/ 2147483647 h 348"/>
                <a:gd name="T40" fmla="*/ 2147483647 w 432"/>
                <a:gd name="T41" fmla="*/ 2147483647 h 348"/>
                <a:gd name="T42" fmla="*/ 2147483647 w 432"/>
                <a:gd name="T43" fmla="*/ 2147483647 h 348"/>
                <a:gd name="T44" fmla="*/ 2147483647 w 432"/>
                <a:gd name="T45" fmla="*/ 2147483647 h 348"/>
                <a:gd name="T46" fmla="*/ 2147483647 w 432"/>
                <a:gd name="T47" fmla="*/ 2147483647 h 348"/>
                <a:gd name="T48" fmla="*/ 2147483647 w 432"/>
                <a:gd name="T49" fmla="*/ 2147483647 h 348"/>
                <a:gd name="T50" fmla="*/ 2147483647 w 432"/>
                <a:gd name="T51" fmla="*/ 2147483647 h 348"/>
                <a:gd name="T52" fmla="*/ 2147483647 w 432"/>
                <a:gd name="T53" fmla="*/ 2147483647 h 348"/>
                <a:gd name="T54" fmla="*/ 2147483647 w 432"/>
                <a:gd name="T55" fmla="*/ 2147483647 h 348"/>
                <a:gd name="T56" fmla="*/ 2147483647 w 432"/>
                <a:gd name="T57" fmla="*/ 2147483647 h 348"/>
                <a:gd name="T58" fmla="*/ 2147483647 w 432"/>
                <a:gd name="T59" fmla="*/ 2147483647 h 348"/>
                <a:gd name="T60" fmla="*/ 2147483647 w 432"/>
                <a:gd name="T61" fmla="*/ 2147483647 h 348"/>
                <a:gd name="T62" fmla="*/ 2147483647 w 432"/>
                <a:gd name="T63" fmla="*/ 2147483647 h 348"/>
                <a:gd name="T64" fmla="*/ 2147483647 w 432"/>
                <a:gd name="T65" fmla="*/ 2147483647 h 348"/>
                <a:gd name="T66" fmla="*/ 2147483647 w 432"/>
                <a:gd name="T67" fmla="*/ 2147483647 h 348"/>
                <a:gd name="T68" fmla="*/ 2147483647 w 432"/>
                <a:gd name="T69" fmla="*/ 2147483647 h 348"/>
                <a:gd name="T70" fmla="*/ 2147483647 w 432"/>
                <a:gd name="T71" fmla="*/ 2147483647 h 348"/>
                <a:gd name="T72" fmla="*/ 2147483647 w 432"/>
                <a:gd name="T73" fmla="*/ 2147483647 h 348"/>
                <a:gd name="T74" fmla="*/ 2147483647 w 432"/>
                <a:gd name="T75" fmla="*/ 2147483647 h 348"/>
                <a:gd name="T76" fmla="*/ 2147483647 w 432"/>
                <a:gd name="T77" fmla="*/ 2147483647 h 348"/>
                <a:gd name="T78" fmla="*/ 2147483647 w 432"/>
                <a:gd name="T79" fmla="*/ 2147483647 h 348"/>
                <a:gd name="T80" fmla="*/ 2147483647 w 432"/>
                <a:gd name="T81" fmla="*/ 2147483647 h 348"/>
                <a:gd name="T82" fmla="*/ 2147483647 w 432"/>
                <a:gd name="T83" fmla="*/ 2147483647 h 348"/>
                <a:gd name="T84" fmla="*/ 2147483647 w 432"/>
                <a:gd name="T85" fmla="*/ 0 h 348"/>
                <a:gd name="T86" fmla="*/ 2147483647 w 432"/>
                <a:gd name="T87" fmla="*/ 2147483647 h 348"/>
                <a:gd name="T88" fmla="*/ 2147483647 w 432"/>
                <a:gd name="T89" fmla="*/ 2147483647 h 348"/>
                <a:gd name="T90" fmla="*/ 2147483647 w 432"/>
                <a:gd name="T91" fmla="*/ 2147483647 h 348"/>
                <a:gd name="T92" fmla="*/ 2147483647 w 432"/>
                <a:gd name="T93" fmla="*/ 2147483647 h 348"/>
                <a:gd name="T94" fmla="*/ 2147483647 w 432"/>
                <a:gd name="T95" fmla="*/ 2147483647 h 348"/>
                <a:gd name="T96" fmla="*/ 2147483647 w 432"/>
                <a:gd name="T97" fmla="*/ 2147483647 h 348"/>
                <a:gd name="T98" fmla="*/ 2147483647 w 432"/>
                <a:gd name="T99" fmla="*/ 2147483647 h 348"/>
                <a:gd name="T100" fmla="*/ 2147483647 w 432"/>
                <a:gd name="T101" fmla="*/ 2147483647 h 348"/>
                <a:gd name="T102" fmla="*/ 2147483647 w 432"/>
                <a:gd name="T103" fmla="*/ 2147483647 h 348"/>
                <a:gd name="T104" fmla="*/ 2147483647 w 432"/>
                <a:gd name="T105" fmla="*/ 2147483647 h 348"/>
                <a:gd name="T106" fmla="*/ 2147483647 w 432"/>
                <a:gd name="T107" fmla="*/ 2147483647 h 348"/>
                <a:gd name="T108" fmla="*/ 2147483647 w 432"/>
                <a:gd name="T109" fmla="*/ 2147483647 h 348"/>
                <a:gd name="T110" fmla="*/ 2147483647 w 432"/>
                <a:gd name="T111" fmla="*/ 2147483647 h 348"/>
                <a:gd name="T112" fmla="*/ 2147483647 w 432"/>
                <a:gd name="T113" fmla="*/ 2147483647 h 348"/>
                <a:gd name="T114" fmla="*/ 2147483647 w 432"/>
                <a:gd name="T115" fmla="*/ 2147483647 h 348"/>
                <a:gd name="T116" fmla="*/ 2147483647 w 432"/>
                <a:gd name="T117" fmla="*/ 2147483647 h 348"/>
                <a:gd name="T118" fmla="*/ 2147483647 w 432"/>
                <a:gd name="T119" fmla="*/ 2147483647 h 348"/>
                <a:gd name="T120" fmla="*/ 2147483647 w 432"/>
                <a:gd name="T121" fmla="*/ 2147483647 h 348"/>
                <a:gd name="T122" fmla="*/ 2147483647 w 432"/>
                <a:gd name="T123" fmla="*/ 2147483647 h 348"/>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w 432"/>
                <a:gd name="T187" fmla="*/ 0 h 348"/>
                <a:gd name="T188" fmla="*/ 432 w 432"/>
                <a:gd name="T189" fmla="*/ 348 h 348"/>
              </a:gdLst>
              <a:ahLst/>
              <a:cxnLst>
                <a:cxn ang="T124">
                  <a:pos x="T0" y="T1"/>
                </a:cxn>
                <a:cxn ang="T125">
                  <a:pos x="T2" y="T3"/>
                </a:cxn>
                <a:cxn ang="T126">
                  <a:pos x="T4" y="T5"/>
                </a:cxn>
                <a:cxn ang="T127">
                  <a:pos x="T6" y="T7"/>
                </a:cxn>
                <a:cxn ang="T128">
                  <a:pos x="T8" y="T9"/>
                </a:cxn>
                <a:cxn ang="T129">
                  <a:pos x="T10" y="T11"/>
                </a:cxn>
                <a:cxn ang="T130">
                  <a:pos x="T12" y="T13"/>
                </a:cxn>
                <a:cxn ang="T131">
                  <a:pos x="T14" y="T15"/>
                </a:cxn>
                <a:cxn ang="T132">
                  <a:pos x="T16" y="T17"/>
                </a:cxn>
                <a:cxn ang="T133">
                  <a:pos x="T18" y="T19"/>
                </a:cxn>
                <a:cxn ang="T134">
                  <a:pos x="T20" y="T21"/>
                </a:cxn>
                <a:cxn ang="T135">
                  <a:pos x="T22" y="T23"/>
                </a:cxn>
                <a:cxn ang="T136">
                  <a:pos x="T24" y="T25"/>
                </a:cxn>
                <a:cxn ang="T137">
                  <a:pos x="T26" y="T27"/>
                </a:cxn>
                <a:cxn ang="T138">
                  <a:pos x="T28" y="T29"/>
                </a:cxn>
                <a:cxn ang="T139">
                  <a:pos x="T30" y="T31"/>
                </a:cxn>
                <a:cxn ang="T140">
                  <a:pos x="T32" y="T33"/>
                </a:cxn>
                <a:cxn ang="T141">
                  <a:pos x="T34" y="T35"/>
                </a:cxn>
                <a:cxn ang="T142">
                  <a:pos x="T36" y="T37"/>
                </a:cxn>
                <a:cxn ang="T143">
                  <a:pos x="T38" y="T39"/>
                </a:cxn>
                <a:cxn ang="T144">
                  <a:pos x="T40" y="T41"/>
                </a:cxn>
                <a:cxn ang="T145">
                  <a:pos x="T42" y="T43"/>
                </a:cxn>
                <a:cxn ang="T146">
                  <a:pos x="T44" y="T45"/>
                </a:cxn>
                <a:cxn ang="T147">
                  <a:pos x="T46" y="T47"/>
                </a:cxn>
                <a:cxn ang="T148">
                  <a:pos x="T48" y="T49"/>
                </a:cxn>
                <a:cxn ang="T149">
                  <a:pos x="T50" y="T51"/>
                </a:cxn>
                <a:cxn ang="T150">
                  <a:pos x="T52" y="T53"/>
                </a:cxn>
                <a:cxn ang="T151">
                  <a:pos x="T54" y="T55"/>
                </a:cxn>
                <a:cxn ang="T152">
                  <a:pos x="T56" y="T57"/>
                </a:cxn>
                <a:cxn ang="T153">
                  <a:pos x="T58" y="T59"/>
                </a:cxn>
                <a:cxn ang="T154">
                  <a:pos x="T60" y="T61"/>
                </a:cxn>
                <a:cxn ang="T155">
                  <a:pos x="T62" y="T63"/>
                </a:cxn>
                <a:cxn ang="T156">
                  <a:pos x="T64" y="T65"/>
                </a:cxn>
                <a:cxn ang="T157">
                  <a:pos x="T66" y="T67"/>
                </a:cxn>
                <a:cxn ang="T158">
                  <a:pos x="T68" y="T69"/>
                </a:cxn>
                <a:cxn ang="T159">
                  <a:pos x="T70" y="T71"/>
                </a:cxn>
                <a:cxn ang="T160">
                  <a:pos x="T72" y="T73"/>
                </a:cxn>
                <a:cxn ang="T161">
                  <a:pos x="T74" y="T75"/>
                </a:cxn>
                <a:cxn ang="T162">
                  <a:pos x="T76" y="T77"/>
                </a:cxn>
                <a:cxn ang="T163">
                  <a:pos x="T78" y="T79"/>
                </a:cxn>
                <a:cxn ang="T164">
                  <a:pos x="T80" y="T81"/>
                </a:cxn>
                <a:cxn ang="T165">
                  <a:pos x="T82" y="T83"/>
                </a:cxn>
                <a:cxn ang="T166">
                  <a:pos x="T84" y="T85"/>
                </a:cxn>
                <a:cxn ang="T167">
                  <a:pos x="T86" y="T87"/>
                </a:cxn>
                <a:cxn ang="T168">
                  <a:pos x="T88" y="T89"/>
                </a:cxn>
                <a:cxn ang="T169">
                  <a:pos x="T90" y="T91"/>
                </a:cxn>
                <a:cxn ang="T170">
                  <a:pos x="T92" y="T93"/>
                </a:cxn>
                <a:cxn ang="T171">
                  <a:pos x="T94" y="T95"/>
                </a:cxn>
                <a:cxn ang="T172">
                  <a:pos x="T96" y="T97"/>
                </a:cxn>
                <a:cxn ang="T173">
                  <a:pos x="T98" y="T99"/>
                </a:cxn>
                <a:cxn ang="T174">
                  <a:pos x="T100" y="T101"/>
                </a:cxn>
                <a:cxn ang="T175">
                  <a:pos x="T102" y="T103"/>
                </a:cxn>
                <a:cxn ang="T176">
                  <a:pos x="T104" y="T105"/>
                </a:cxn>
                <a:cxn ang="T177">
                  <a:pos x="T106" y="T107"/>
                </a:cxn>
                <a:cxn ang="T178">
                  <a:pos x="T108" y="T109"/>
                </a:cxn>
                <a:cxn ang="T179">
                  <a:pos x="T110" y="T111"/>
                </a:cxn>
                <a:cxn ang="T180">
                  <a:pos x="T112" y="T113"/>
                </a:cxn>
                <a:cxn ang="T181">
                  <a:pos x="T114" y="T115"/>
                </a:cxn>
                <a:cxn ang="T182">
                  <a:pos x="T116" y="T117"/>
                </a:cxn>
                <a:cxn ang="T183">
                  <a:pos x="T118" y="T119"/>
                </a:cxn>
                <a:cxn ang="T184">
                  <a:pos x="T120" y="T121"/>
                </a:cxn>
                <a:cxn ang="T185">
                  <a:pos x="T122" y="T123"/>
                </a:cxn>
              </a:cxnLst>
              <a:rect l="T186" t="T187" r="T188" b="T189"/>
              <a:pathLst>
                <a:path w="432" h="348">
                  <a:moveTo>
                    <a:pt x="362" y="182"/>
                  </a:moveTo>
                  <a:lnTo>
                    <a:pt x="362" y="184"/>
                  </a:lnTo>
                  <a:lnTo>
                    <a:pt x="362" y="188"/>
                  </a:lnTo>
                  <a:lnTo>
                    <a:pt x="362" y="190"/>
                  </a:lnTo>
                  <a:lnTo>
                    <a:pt x="364" y="194"/>
                  </a:lnTo>
                  <a:lnTo>
                    <a:pt x="364" y="196"/>
                  </a:lnTo>
                  <a:lnTo>
                    <a:pt x="370" y="196"/>
                  </a:lnTo>
                  <a:lnTo>
                    <a:pt x="372" y="196"/>
                  </a:lnTo>
                  <a:lnTo>
                    <a:pt x="376" y="196"/>
                  </a:lnTo>
                  <a:lnTo>
                    <a:pt x="382" y="198"/>
                  </a:lnTo>
                  <a:lnTo>
                    <a:pt x="384" y="198"/>
                  </a:lnTo>
                  <a:lnTo>
                    <a:pt x="384" y="200"/>
                  </a:lnTo>
                  <a:lnTo>
                    <a:pt x="384" y="202"/>
                  </a:lnTo>
                  <a:lnTo>
                    <a:pt x="386" y="202"/>
                  </a:lnTo>
                  <a:lnTo>
                    <a:pt x="386" y="206"/>
                  </a:lnTo>
                  <a:lnTo>
                    <a:pt x="388" y="206"/>
                  </a:lnTo>
                  <a:lnTo>
                    <a:pt x="386" y="212"/>
                  </a:lnTo>
                  <a:lnTo>
                    <a:pt x="380" y="222"/>
                  </a:lnTo>
                  <a:lnTo>
                    <a:pt x="378" y="224"/>
                  </a:lnTo>
                  <a:lnTo>
                    <a:pt x="378" y="226"/>
                  </a:lnTo>
                  <a:lnTo>
                    <a:pt x="376" y="226"/>
                  </a:lnTo>
                  <a:lnTo>
                    <a:pt x="374" y="228"/>
                  </a:lnTo>
                  <a:lnTo>
                    <a:pt x="372" y="232"/>
                  </a:lnTo>
                  <a:lnTo>
                    <a:pt x="372" y="234"/>
                  </a:lnTo>
                  <a:lnTo>
                    <a:pt x="376" y="238"/>
                  </a:lnTo>
                  <a:lnTo>
                    <a:pt x="382" y="244"/>
                  </a:lnTo>
                  <a:lnTo>
                    <a:pt x="384" y="246"/>
                  </a:lnTo>
                  <a:lnTo>
                    <a:pt x="384" y="248"/>
                  </a:lnTo>
                  <a:lnTo>
                    <a:pt x="386" y="250"/>
                  </a:lnTo>
                  <a:lnTo>
                    <a:pt x="388" y="252"/>
                  </a:lnTo>
                  <a:lnTo>
                    <a:pt x="388" y="254"/>
                  </a:lnTo>
                  <a:lnTo>
                    <a:pt x="390" y="256"/>
                  </a:lnTo>
                  <a:lnTo>
                    <a:pt x="392" y="260"/>
                  </a:lnTo>
                  <a:lnTo>
                    <a:pt x="394" y="264"/>
                  </a:lnTo>
                  <a:lnTo>
                    <a:pt x="396" y="266"/>
                  </a:lnTo>
                  <a:lnTo>
                    <a:pt x="398" y="266"/>
                  </a:lnTo>
                  <a:lnTo>
                    <a:pt x="402" y="268"/>
                  </a:lnTo>
                  <a:lnTo>
                    <a:pt x="404" y="268"/>
                  </a:lnTo>
                  <a:lnTo>
                    <a:pt x="406" y="268"/>
                  </a:lnTo>
                  <a:lnTo>
                    <a:pt x="408" y="268"/>
                  </a:lnTo>
                  <a:lnTo>
                    <a:pt x="408" y="270"/>
                  </a:lnTo>
                  <a:lnTo>
                    <a:pt x="410" y="270"/>
                  </a:lnTo>
                  <a:lnTo>
                    <a:pt x="410" y="272"/>
                  </a:lnTo>
                  <a:lnTo>
                    <a:pt x="412" y="274"/>
                  </a:lnTo>
                  <a:lnTo>
                    <a:pt x="414" y="272"/>
                  </a:lnTo>
                  <a:lnTo>
                    <a:pt x="416" y="272"/>
                  </a:lnTo>
                  <a:lnTo>
                    <a:pt x="416" y="274"/>
                  </a:lnTo>
                  <a:lnTo>
                    <a:pt x="416" y="276"/>
                  </a:lnTo>
                  <a:lnTo>
                    <a:pt x="416" y="278"/>
                  </a:lnTo>
                  <a:lnTo>
                    <a:pt x="418" y="282"/>
                  </a:lnTo>
                  <a:lnTo>
                    <a:pt x="418" y="284"/>
                  </a:lnTo>
                  <a:lnTo>
                    <a:pt x="420" y="290"/>
                  </a:lnTo>
                  <a:lnTo>
                    <a:pt x="420" y="292"/>
                  </a:lnTo>
                  <a:lnTo>
                    <a:pt x="420" y="296"/>
                  </a:lnTo>
                  <a:lnTo>
                    <a:pt x="422" y="296"/>
                  </a:lnTo>
                  <a:lnTo>
                    <a:pt x="424" y="296"/>
                  </a:lnTo>
                  <a:lnTo>
                    <a:pt x="428" y="296"/>
                  </a:lnTo>
                  <a:lnTo>
                    <a:pt x="430" y="296"/>
                  </a:lnTo>
                  <a:lnTo>
                    <a:pt x="430" y="298"/>
                  </a:lnTo>
                  <a:lnTo>
                    <a:pt x="432" y="298"/>
                  </a:lnTo>
                  <a:lnTo>
                    <a:pt x="430" y="298"/>
                  </a:lnTo>
                  <a:lnTo>
                    <a:pt x="430" y="300"/>
                  </a:lnTo>
                  <a:lnTo>
                    <a:pt x="430" y="304"/>
                  </a:lnTo>
                  <a:lnTo>
                    <a:pt x="430" y="306"/>
                  </a:lnTo>
                  <a:lnTo>
                    <a:pt x="430" y="310"/>
                  </a:lnTo>
                  <a:lnTo>
                    <a:pt x="428" y="310"/>
                  </a:lnTo>
                  <a:lnTo>
                    <a:pt x="426" y="310"/>
                  </a:lnTo>
                  <a:lnTo>
                    <a:pt x="422" y="310"/>
                  </a:lnTo>
                  <a:lnTo>
                    <a:pt x="420" y="310"/>
                  </a:lnTo>
                  <a:lnTo>
                    <a:pt x="420" y="312"/>
                  </a:lnTo>
                  <a:lnTo>
                    <a:pt x="418" y="312"/>
                  </a:lnTo>
                  <a:lnTo>
                    <a:pt x="416" y="312"/>
                  </a:lnTo>
                  <a:lnTo>
                    <a:pt x="414" y="312"/>
                  </a:lnTo>
                  <a:lnTo>
                    <a:pt x="412" y="314"/>
                  </a:lnTo>
                  <a:lnTo>
                    <a:pt x="412" y="316"/>
                  </a:lnTo>
                  <a:lnTo>
                    <a:pt x="412" y="318"/>
                  </a:lnTo>
                  <a:lnTo>
                    <a:pt x="410" y="318"/>
                  </a:lnTo>
                  <a:lnTo>
                    <a:pt x="408" y="316"/>
                  </a:lnTo>
                  <a:lnTo>
                    <a:pt x="408" y="318"/>
                  </a:lnTo>
                  <a:lnTo>
                    <a:pt x="404" y="320"/>
                  </a:lnTo>
                  <a:lnTo>
                    <a:pt x="402" y="320"/>
                  </a:lnTo>
                  <a:lnTo>
                    <a:pt x="402" y="322"/>
                  </a:lnTo>
                  <a:lnTo>
                    <a:pt x="402" y="326"/>
                  </a:lnTo>
                  <a:lnTo>
                    <a:pt x="402" y="328"/>
                  </a:lnTo>
                  <a:lnTo>
                    <a:pt x="402" y="330"/>
                  </a:lnTo>
                  <a:lnTo>
                    <a:pt x="400" y="330"/>
                  </a:lnTo>
                  <a:lnTo>
                    <a:pt x="402" y="334"/>
                  </a:lnTo>
                  <a:lnTo>
                    <a:pt x="402" y="336"/>
                  </a:lnTo>
                  <a:lnTo>
                    <a:pt x="402" y="340"/>
                  </a:lnTo>
                  <a:lnTo>
                    <a:pt x="402" y="342"/>
                  </a:lnTo>
                  <a:lnTo>
                    <a:pt x="402" y="344"/>
                  </a:lnTo>
                  <a:lnTo>
                    <a:pt x="400" y="344"/>
                  </a:lnTo>
                  <a:lnTo>
                    <a:pt x="400" y="346"/>
                  </a:lnTo>
                  <a:lnTo>
                    <a:pt x="398" y="348"/>
                  </a:lnTo>
                  <a:lnTo>
                    <a:pt x="396" y="348"/>
                  </a:lnTo>
                  <a:lnTo>
                    <a:pt x="394" y="346"/>
                  </a:lnTo>
                  <a:lnTo>
                    <a:pt x="394" y="344"/>
                  </a:lnTo>
                  <a:lnTo>
                    <a:pt x="390" y="344"/>
                  </a:lnTo>
                  <a:lnTo>
                    <a:pt x="386" y="342"/>
                  </a:lnTo>
                  <a:lnTo>
                    <a:pt x="384" y="342"/>
                  </a:lnTo>
                  <a:lnTo>
                    <a:pt x="382" y="342"/>
                  </a:lnTo>
                  <a:lnTo>
                    <a:pt x="382" y="340"/>
                  </a:lnTo>
                  <a:lnTo>
                    <a:pt x="382" y="338"/>
                  </a:lnTo>
                  <a:lnTo>
                    <a:pt x="380" y="338"/>
                  </a:lnTo>
                  <a:lnTo>
                    <a:pt x="378" y="338"/>
                  </a:lnTo>
                  <a:lnTo>
                    <a:pt x="378" y="340"/>
                  </a:lnTo>
                  <a:lnTo>
                    <a:pt x="376" y="340"/>
                  </a:lnTo>
                  <a:lnTo>
                    <a:pt x="378" y="340"/>
                  </a:lnTo>
                  <a:lnTo>
                    <a:pt x="378" y="342"/>
                  </a:lnTo>
                  <a:lnTo>
                    <a:pt x="376" y="340"/>
                  </a:lnTo>
                  <a:lnTo>
                    <a:pt x="374" y="340"/>
                  </a:lnTo>
                  <a:lnTo>
                    <a:pt x="372" y="340"/>
                  </a:lnTo>
                  <a:lnTo>
                    <a:pt x="370" y="340"/>
                  </a:lnTo>
                  <a:lnTo>
                    <a:pt x="368" y="340"/>
                  </a:lnTo>
                  <a:lnTo>
                    <a:pt x="364" y="338"/>
                  </a:lnTo>
                  <a:lnTo>
                    <a:pt x="362" y="338"/>
                  </a:lnTo>
                  <a:lnTo>
                    <a:pt x="362" y="340"/>
                  </a:lnTo>
                  <a:lnTo>
                    <a:pt x="360" y="340"/>
                  </a:lnTo>
                  <a:lnTo>
                    <a:pt x="360" y="338"/>
                  </a:lnTo>
                  <a:lnTo>
                    <a:pt x="358" y="338"/>
                  </a:lnTo>
                  <a:lnTo>
                    <a:pt x="356" y="338"/>
                  </a:lnTo>
                  <a:lnTo>
                    <a:pt x="354" y="338"/>
                  </a:lnTo>
                  <a:lnTo>
                    <a:pt x="352" y="338"/>
                  </a:lnTo>
                  <a:lnTo>
                    <a:pt x="350" y="340"/>
                  </a:lnTo>
                  <a:lnTo>
                    <a:pt x="348" y="340"/>
                  </a:lnTo>
                  <a:lnTo>
                    <a:pt x="348" y="338"/>
                  </a:lnTo>
                  <a:lnTo>
                    <a:pt x="346" y="338"/>
                  </a:lnTo>
                  <a:lnTo>
                    <a:pt x="346" y="336"/>
                  </a:lnTo>
                  <a:lnTo>
                    <a:pt x="344" y="336"/>
                  </a:lnTo>
                  <a:lnTo>
                    <a:pt x="342" y="336"/>
                  </a:lnTo>
                  <a:lnTo>
                    <a:pt x="338" y="334"/>
                  </a:lnTo>
                  <a:lnTo>
                    <a:pt x="336" y="334"/>
                  </a:lnTo>
                  <a:lnTo>
                    <a:pt x="334" y="334"/>
                  </a:lnTo>
                  <a:lnTo>
                    <a:pt x="332" y="336"/>
                  </a:lnTo>
                  <a:lnTo>
                    <a:pt x="330" y="336"/>
                  </a:lnTo>
                  <a:lnTo>
                    <a:pt x="328" y="336"/>
                  </a:lnTo>
                  <a:lnTo>
                    <a:pt x="328" y="334"/>
                  </a:lnTo>
                  <a:lnTo>
                    <a:pt x="326" y="332"/>
                  </a:lnTo>
                  <a:lnTo>
                    <a:pt x="324" y="332"/>
                  </a:lnTo>
                  <a:lnTo>
                    <a:pt x="322" y="332"/>
                  </a:lnTo>
                  <a:lnTo>
                    <a:pt x="322" y="330"/>
                  </a:lnTo>
                  <a:lnTo>
                    <a:pt x="320" y="330"/>
                  </a:lnTo>
                  <a:lnTo>
                    <a:pt x="320" y="332"/>
                  </a:lnTo>
                  <a:lnTo>
                    <a:pt x="318" y="330"/>
                  </a:lnTo>
                  <a:lnTo>
                    <a:pt x="312" y="330"/>
                  </a:lnTo>
                  <a:lnTo>
                    <a:pt x="312" y="328"/>
                  </a:lnTo>
                  <a:lnTo>
                    <a:pt x="312" y="326"/>
                  </a:lnTo>
                  <a:lnTo>
                    <a:pt x="310" y="324"/>
                  </a:lnTo>
                  <a:lnTo>
                    <a:pt x="308" y="322"/>
                  </a:lnTo>
                  <a:lnTo>
                    <a:pt x="306" y="316"/>
                  </a:lnTo>
                  <a:lnTo>
                    <a:pt x="306" y="314"/>
                  </a:lnTo>
                  <a:lnTo>
                    <a:pt x="306" y="312"/>
                  </a:lnTo>
                  <a:lnTo>
                    <a:pt x="306" y="310"/>
                  </a:lnTo>
                  <a:lnTo>
                    <a:pt x="304" y="310"/>
                  </a:lnTo>
                  <a:lnTo>
                    <a:pt x="304" y="308"/>
                  </a:lnTo>
                  <a:lnTo>
                    <a:pt x="304" y="306"/>
                  </a:lnTo>
                  <a:lnTo>
                    <a:pt x="302" y="306"/>
                  </a:lnTo>
                  <a:lnTo>
                    <a:pt x="302" y="304"/>
                  </a:lnTo>
                  <a:lnTo>
                    <a:pt x="300" y="302"/>
                  </a:lnTo>
                  <a:lnTo>
                    <a:pt x="298" y="302"/>
                  </a:lnTo>
                  <a:lnTo>
                    <a:pt x="298" y="300"/>
                  </a:lnTo>
                  <a:lnTo>
                    <a:pt x="300" y="300"/>
                  </a:lnTo>
                  <a:lnTo>
                    <a:pt x="298" y="300"/>
                  </a:lnTo>
                  <a:lnTo>
                    <a:pt x="298" y="298"/>
                  </a:lnTo>
                  <a:lnTo>
                    <a:pt x="296" y="298"/>
                  </a:lnTo>
                  <a:lnTo>
                    <a:pt x="294" y="298"/>
                  </a:lnTo>
                  <a:lnTo>
                    <a:pt x="290" y="296"/>
                  </a:lnTo>
                  <a:lnTo>
                    <a:pt x="286" y="298"/>
                  </a:lnTo>
                  <a:lnTo>
                    <a:pt x="282" y="300"/>
                  </a:lnTo>
                  <a:lnTo>
                    <a:pt x="282" y="302"/>
                  </a:lnTo>
                  <a:lnTo>
                    <a:pt x="280" y="302"/>
                  </a:lnTo>
                  <a:lnTo>
                    <a:pt x="278" y="302"/>
                  </a:lnTo>
                  <a:lnTo>
                    <a:pt x="276" y="302"/>
                  </a:lnTo>
                  <a:lnTo>
                    <a:pt x="274" y="304"/>
                  </a:lnTo>
                  <a:lnTo>
                    <a:pt x="274" y="306"/>
                  </a:lnTo>
                  <a:lnTo>
                    <a:pt x="276" y="306"/>
                  </a:lnTo>
                  <a:lnTo>
                    <a:pt x="272" y="308"/>
                  </a:lnTo>
                  <a:lnTo>
                    <a:pt x="270" y="308"/>
                  </a:lnTo>
                  <a:lnTo>
                    <a:pt x="268" y="306"/>
                  </a:lnTo>
                  <a:lnTo>
                    <a:pt x="268" y="308"/>
                  </a:lnTo>
                  <a:lnTo>
                    <a:pt x="266" y="308"/>
                  </a:lnTo>
                  <a:lnTo>
                    <a:pt x="260" y="314"/>
                  </a:lnTo>
                  <a:lnTo>
                    <a:pt x="258" y="314"/>
                  </a:lnTo>
                  <a:lnTo>
                    <a:pt x="256" y="314"/>
                  </a:lnTo>
                  <a:lnTo>
                    <a:pt x="252" y="312"/>
                  </a:lnTo>
                  <a:lnTo>
                    <a:pt x="250" y="310"/>
                  </a:lnTo>
                  <a:lnTo>
                    <a:pt x="250" y="308"/>
                  </a:lnTo>
                  <a:lnTo>
                    <a:pt x="248" y="308"/>
                  </a:lnTo>
                  <a:lnTo>
                    <a:pt x="248" y="310"/>
                  </a:lnTo>
                  <a:lnTo>
                    <a:pt x="246" y="308"/>
                  </a:lnTo>
                  <a:lnTo>
                    <a:pt x="242" y="308"/>
                  </a:lnTo>
                  <a:lnTo>
                    <a:pt x="240" y="310"/>
                  </a:lnTo>
                  <a:lnTo>
                    <a:pt x="238" y="308"/>
                  </a:lnTo>
                  <a:lnTo>
                    <a:pt x="236" y="308"/>
                  </a:lnTo>
                  <a:lnTo>
                    <a:pt x="232" y="306"/>
                  </a:lnTo>
                  <a:lnTo>
                    <a:pt x="232" y="304"/>
                  </a:lnTo>
                  <a:lnTo>
                    <a:pt x="232" y="302"/>
                  </a:lnTo>
                  <a:lnTo>
                    <a:pt x="230" y="302"/>
                  </a:lnTo>
                  <a:lnTo>
                    <a:pt x="228" y="302"/>
                  </a:lnTo>
                  <a:lnTo>
                    <a:pt x="226" y="300"/>
                  </a:lnTo>
                  <a:lnTo>
                    <a:pt x="224" y="300"/>
                  </a:lnTo>
                  <a:lnTo>
                    <a:pt x="222" y="298"/>
                  </a:lnTo>
                  <a:lnTo>
                    <a:pt x="218" y="296"/>
                  </a:lnTo>
                  <a:lnTo>
                    <a:pt x="216" y="294"/>
                  </a:lnTo>
                  <a:lnTo>
                    <a:pt x="214" y="294"/>
                  </a:lnTo>
                  <a:lnTo>
                    <a:pt x="212" y="294"/>
                  </a:lnTo>
                  <a:lnTo>
                    <a:pt x="212" y="292"/>
                  </a:lnTo>
                  <a:lnTo>
                    <a:pt x="212" y="290"/>
                  </a:lnTo>
                  <a:lnTo>
                    <a:pt x="210" y="288"/>
                  </a:lnTo>
                  <a:lnTo>
                    <a:pt x="210" y="286"/>
                  </a:lnTo>
                  <a:lnTo>
                    <a:pt x="208" y="286"/>
                  </a:lnTo>
                  <a:lnTo>
                    <a:pt x="206" y="286"/>
                  </a:lnTo>
                  <a:lnTo>
                    <a:pt x="204" y="286"/>
                  </a:lnTo>
                  <a:lnTo>
                    <a:pt x="204" y="284"/>
                  </a:lnTo>
                  <a:lnTo>
                    <a:pt x="202" y="284"/>
                  </a:lnTo>
                  <a:lnTo>
                    <a:pt x="202" y="282"/>
                  </a:lnTo>
                  <a:lnTo>
                    <a:pt x="200" y="282"/>
                  </a:lnTo>
                  <a:lnTo>
                    <a:pt x="196" y="280"/>
                  </a:lnTo>
                  <a:lnTo>
                    <a:pt x="194" y="282"/>
                  </a:lnTo>
                  <a:lnTo>
                    <a:pt x="192" y="282"/>
                  </a:lnTo>
                  <a:lnTo>
                    <a:pt x="192" y="280"/>
                  </a:lnTo>
                  <a:lnTo>
                    <a:pt x="188" y="278"/>
                  </a:lnTo>
                  <a:lnTo>
                    <a:pt x="186" y="276"/>
                  </a:lnTo>
                  <a:lnTo>
                    <a:pt x="184" y="274"/>
                  </a:lnTo>
                  <a:lnTo>
                    <a:pt x="184" y="272"/>
                  </a:lnTo>
                  <a:lnTo>
                    <a:pt x="182" y="272"/>
                  </a:lnTo>
                  <a:lnTo>
                    <a:pt x="180" y="270"/>
                  </a:lnTo>
                  <a:lnTo>
                    <a:pt x="180" y="266"/>
                  </a:lnTo>
                  <a:lnTo>
                    <a:pt x="178" y="266"/>
                  </a:lnTo>
                  <a:lnTo>
                    <a:pt x="178" y="264"/>
                  </a:lnTo>
                  <a:lnTo>
                    <a:pt x="178" y="262"/>
                  </a:lnTo>
                  <a:lnTo>
                    <a:pt x="178" y="260"/>
                  </a:lnTo>
                  <a:lnTo>
                    <a:pt x="176" y="260"/>
                  </a:lnTo>
                  <a:lnTo>
                    <a:pt x="176" y="258"/>
                  </a:lnTo>
                  <a:lnTo>
                    <a:pt x="174" y="258"/>
                  </a:lnTo>
                  <a:lnTo>
                    <a:pt x="172" y="256"/>
                  </a:lnTo>
                  <a:lnTo>
                    <a:pt x="172" y="254"/>
                  </a:lnTo>
                  <a:lnTo>
                    <a:pt x="174" y="256"/>
                  </a:lnTo>
                  <a:lnTo>
                    <a:pt x="174" y="254"/>
                  </a:lnTo>
                  <a:lnTo>
                    <a:pt x="174" y="252"/>
                  </a:lnTo>
                  <a:lnTo>
                    <a:pt x="172" y="252"/>
                  </a:lnTo>
                  <a:lnTo>
                    <a:pt x="170" y="252"/>
                  </a:lnTo>
                  <a:lnTo>
                    <a:pt x="168" y="252"/>
                  </a:lnTo>
                  <a:lnTo>
                    <a:pt x="168" y="250"/>
                  </a:lnTo>
                  <a:lnTo>
                    <a:pt x="168" y="248"/>
                  </a:lnTo>
                  <a:lnTo>
                    <a:pt x="168" y="244"/>
                  </a:lnTo>
                  <a:lnTo>
                    <a:pt x="166" y="242"/>
                  </a:lnTo>
                  <a:lnTo>
                    <a:pt x="162" y="240"/>
                  </a:lnTo>
                  <a:lnTo>
                    <a:pt x="162" y="238"/>
                  </a:lnTo>
                  <a:lnTo>
                    <a:pt x="160" y="238"/>
                  </a:lnTo>
                  <a:lnTo>
                    <a:pt x="158" y="234"/>
                  </a:lnTo>
                  <a:lnTo>
                    <a:pt x="156" y="234"/>
                  </a:lnTo>
                  <a:lnTo>
                    <a:pt x="156" y="232"/>
                  </a:lnTo>
                  <a:lnTo>
                    <a:pt x="154" y="232"/>
                  </a:lnTo>
                  <a:lnTo>
                    <a:pt x="154" y="230"/>
                  </a:lnTo>
                  <a:lnTo>
                    <a:pt x="154" y="228"/>
                  </a:lnTo>
                  <a:lnTo>
                    <a:pt x="154" y="226"/>
                  </a:lnTo>
                  <a:lnTo>
                    <a:pt x="152" y="226"/>
                  </a:lnTo>
                  <a:lnTo>
                    <a:pt x="150" y="226"/>
                  </a:lnTo>
                  <a:lnTo>
                    <a:pt x="148" y="228"/>
                  </a:lnTo>
                  <a:lnTo>
                    <a:pt x="144" y="230"/>
                  </a:lnTo>
                  <a:lnTo>
                    <a:pt x="144" y="228"/>
                  </a:lnTo>
                  <a:lnTo>
                    <a:pt x="142" y="228"/>
                  </a:lnTo>
                  <a:lnTo>
                    <a:pt x="142" y="226"/>
                  </a:lnTo>
                  <a:lnTo>
                    <a:pt x="140" y="226"/>
                  </a:lnTo>
                  <a:lnTo>
                    <a:pt x="138" y="226"/>
                  </a:lnTo>
                  <a:lnTo>
                    <a:pt x="132" y="224"/>
                  </a:lnTo>
                  <a:lnTo>
                    <a:pt x="130" y="222"/>
                  </a:lnTo>
                  <a:lnTo>
                    <a:pt x="132" y="222"/>
                  </a:lnTo>
                  <a:lnTo>
                    <a:pt x="134" y="222"/>
                  </a:lnTo>
                  <a:lnTo>
                    <a:pt x="136" y="222"/>
                  </a:lnTo>
                  <a:lnTo>
                    <a:pt x="136" y="224"/>
                  </a:lnTo>
                  <a:lnTo>
                    <a:pt x="136" y="222"/>
                  </a:lnTo>
                  <a:lnTo>
                    <a:pt x="136" y="220"/>
                  </a:lnTo>
                  <a:lnTo>
                    <a:pt x="134" y="220"/>
                  </a:lnTo>
                  <a:lnTo>
                    <a:pt x="132" y="220"/>
                  </a:lnTo>
                  <a:lnTo>
                    <a:pt x="130" y="220"/>
                  </a:lnTo>
                  <a:lnTo>
                    <a:pt x="128" y="222"/>
                  </a:lnTo>
                  <a:lnTo>
                    <a:pt x="128" y="224"/>
                  </a:lnTo>
                  <a:lnTo>
                    <a:pt x="130" y="224"/>
                  </a:lnTo>
                  <a:lnTo>
                    <a:pt x="130" y="226"/>
                  </a:lnTo>
                  <a:lnTo>
                    <a:pt x="132" y="226"/>
                  </a:lnTo>
                  <a:lnTo>
                    <a:pt x="132" y="228"/>
                  </a:lnTo>
                  <a:lnTo>
                    <a:pt x="130" y="228"/>
                  </a:lnTo>
                  <a:lnTo>
                    <a:pt x="130" y="230"/>
                  </a:lnTo>
                  <a:lnTo>
                    <a:pt x="128" y="230"/>
                  </a:lnTo>
                  <a:lnTo>
                    <a:pt x="126" y="230"/>
                  </a:lnTo>
                  <a:lnTo>
                    <a:pt x="124" y="232"/>
                  </a:lnTo>
                  <a:lnTo>
                    <a:pt x="124" y="230"/>
                  </a:lnTo>
                  <a:lnTo>
                    <a:pt x="122" y="230"/>
                  </a:lnTo>
                  <a:lnTo>
                    <a:pt x="120" y="228"/>
                  </a:lnTo>
                  <a:lnTo>
                    <a:pt x="120" y="226"/>
                  </a:lnTo>
                  <a:lnTo>
                    <a:pt x="116" y="224"/>
                  </a:lnTo>
                  <a:lnTo>
                    <a:pt x="114" y="222"/>
                  </a:lnTo>
                  <a:lnTo>
                    <a:pt x="114" y="220"/>
                  </a:lnTo>
                  <a:lnTo>
                    <a:pt x="112" y="220"/>
                  </a:lnTo>
                  <a:lnTo>
                    <a:pt x="110" y="218"/>
                  </a:lnTo>
                  <a:lnTo>
                    <a:pt x="110" y="216"/>
                  </a:lnTo>
                  <a:lnTo>
                    <a:pt x="110" y="208"/>
                  </a:lnTo>
                  <a:lnTo>
                    <a:pt x="108" y="208"/>
                  </a:lnTo>
                  <a:lnTo>
                    <a:pt x="106" y="208"/>
                  </a:lnTo>
                  <a:lnTo>
                    <a:pt x="104" y="208"/>
                  </a:lnTo>
                  <a:lnTo>
                    <a:pt x="104" y="204"/>
                  </a:lnTo>
                  <a:lnTo>
                    <a:pt x="104" y="202"/>
                  </a:lnTo>
                  <a:lnTo>
                    <a:pt x="104" y="200"/>
                  </a:lnTo>
                  <a:lnTo>
                    <a:pt x="102" y="198"/>
                  </a:lnTo>
                  <a:lnTo>
                    <a:pt x="104" y="196"/>
                  </a:lnTo>
                  <a:lnTo>
                    <a:pt x="104" y="194"/>
                  </a:lnTo>
                  <a:lnTo>
                    <a:pt x="104" y="192"/>
                  </a:lnTo>
                  <a:lnTo>
                    <a:pt x="104" y="190"/>
                  </a:lnTo>
                  <a:lnTo>
                    <a:pt x="106" y="188"/>
                  </a:lnTo>
                  <a:lnTo>
                    <a:pt x="104" y="188"/>
                  </a:lnTo>
                  <a:lnTo>
                    <a:pt x="104" y="186"/>
                  </a:lnTo>
                  <a:lnTo>
                    <a:pt x="102" y="184"/>
                  </a:lnTo>
                  <a:lnTo>
                    <a:pt x="100" y="182"/>
                  </a:lnTo>
                  <a:lnTo>
                    <a:pt x="98" y="180"/>
                  </a:lnTo>
                  <a:lnTo>
                    <a:pt x="96" y="178"/>
                  </a:lnTo>
                  <a:lnTo>
                    <a:pt x="94" y="176"/>
                  </a:lnTo>
                  <a:lnTo>
                    <a:pt x="94" y="174"/>
                  </a:lnTo>
                  <a:lnTo>
                    <a:pt x="92" y="174"/>
                  </a:lnTo>
                  <a:lnTo>
                    <a:pt x="92" y="172"/>
                  </a:lnTo>
                  <a:lnTo>
                    <a:pt x="90" y="172"/>
                  </a:lnTo>
                  <a:lnTo>
                    <a:pt x="88" y="174"/>
                  </a:lnTo>
                  <a:lnTo>
                    <a:pt x="86" y="172"/>
                  </a:lnTo>
                  <a:lnTo>
                    <a:pt x="84" y="170"/>
                  </a:lnTo>
                  <a:lnTo>
                    <a:pt x="82" y="170"/>
                  </a:lnTo>
                  <a:lnTo>
                    <a:pt x="82" y="168"/>
                  </a:lnTo>
                  <a:lnTo>
                    <a:pt x="80" y="168"/>
                  </a:lnTo>
                  <a:lnTo>
                    <a:pt x="78" y="166"/>
                  </a:lnTo>
                  <a:lnTo>
                    <a:pt x="76" y="164"/>
                  </a:lnTo>
                  <a:lnTo>
                    <a:pt x="74" y="164"/>
                  </a:lnTo>
                  <a:lnTo>
                    <a:pt x="72" y="162"/>
                  </a:lnTo>
                  <a:lnTo>
                    <a:pt x="70" y="162"/>
                  </a:lnTo>
                  <a:lnTo>
                    <a:pt x="68" y="160"/>
                  </a:lnTo>
                  <a:lnTo>
                    <a:pt x="66" y="160"/>
                  </a:lnTo>
                  <a:lnTo>
                    <a:pt x="66" y="162"/>
                  </a:lnTo>
                  <a:lnTo>
                    <a:pt x="66" y="160"/>
                  </a:lnTo>
                  <a:lnTo>
                    <a:pt x="64" y="160"/>
                  </a:lnTo>
                  <a:lnTo>
                    <a:pt x="64" y="158"/>
                  </a:lnTo>
                  <a:lnTo>
                    <a:pt x="64" y="156"/>
                  </a:lnTo>
                  <a:lnTo>
                    <a:pt x="66" y="156"/>
                  </a:lnTo>
                  <a:lnTo>
                    <a:pt x="66" y="154"/>
                  </a:lnTo>
                  <a:lnTo>
                    <a:pt x="64" y="154"/>
                  </a:lnTo>
                  <a:lnTo>
                    <a:pt x="64" y="152"/>
                  </a:lnTo>
                  <a:lnTo>
                    <a:pt x="62" y="150"/>
                  </a:lnTo>
                  <a:lnTo>
                    <a:pt x="62" y="148"/>
                  </a:lnTo>
                  <a:lnTo>
                    <a:pt x="60" y="148"/>
                  </a:lnTo>
                  <a:lnTo>
                    <a:pt x="58" y="148"/>
                  </a:lnTo>
                  <a:lnTo>
                    <a:pt x="58" y="146"/>
                  </a:lnTo>
                  <a:lnTo>
                    <a:pt x="60" y="146"/>
                  </a:lnTo>
                  <a:lnTo>
                    <a:pt x="58" y="144"/>
                  </a:lnTo>
                  <a:lnTo>
                    <a:pt x="58" y="146"/>
                  </a:lnTo>
                  <a:lnTo>
                    <a:pt x="56" y="146"/>
                  </a:lnTo>
                  <a:lnTo>
                    <a:pt x="56" y="144"/>
                  </a:lnTo>
                  <a:lnTo>
                    <a:pt x="54" y="142"/>
                  </a:lnTo>
                  <a:lnTo>
                    <a:pt x="54" y="140"/>
                  </a:lnTo>
                  <a:lnTo>
                    <a:pt x="52" y="138"/>
                  </a:lnTo>
                  <a:lnTo>
                    <a:pt x="50" y="136"/>
                  </a:lnTo>
                  <a:lnTo>
                    <a:pt x="48" y="136"/>
                  </a:lnTo>
                  <a:lnTo>
                    <a:pt x="50" y="134"/>
                  </a:lnTo>
                  <a:lnTo>
                    <a:pt x="50" y="132"/>
                  </a:lnTo>
                  <a:lnTo>
                    <a:pt x="52" y="132"/>
                  </a:lnTo>
                  <a:lnTo>
                    <a:pt x="50" y="130"/>
                  </a:lnTo>
                  <a:lnTo>
                    <a:pt x="50" y="128"/>
                  </a:lnTo>
                  <a:lnTo>
                    <a:pt x="50" y="130"/>
                  </a:lnTo>
                  <a:lnTo>
                    <a:pt x="48" y="130"/>
                  </a:lnTo>
                  <a:lnTo>
                    <a:pt x="48" y="128"/>
                  </a:lnTo>
                  <a:lnTo>
                    <a:pt x="48" y="126"/>
                  </a:lnTo>
                  <a:lnTo>
                    <a:pt x="50" y="122"/>
                  </a:lnTo>
                  <a:lnTo>
                    <a:pt x="52" y="124"/>
                  </a:lnTo>
                  <a:lnTo>
                    <a:pt x="52" y="122"/>
                  </a:lnTo>
                  <a:lnTo>
                    <a:pt x="52" y="120"/>
                  </a:lnTo>
                  <a:lnTo>
                    <a:pt x="50" y="120"/>
                  </a:lnTo>
                  <a:lnTo>
                    <a:pt x="52" y="118"/>
                  </a:lnTo>
                  <a:lnTo>
                    <a:pt x="52" y="116"/>
                  </a:lnTo>
                  <a:lnTo>
                    <a:pt x="52" y="114"/>
                  </a:lnTo>
                  <a:lnTo>
                    <a:pt x="54" y="116"/>
                  </a:lnTo>
                  <a:lnTo>
                    <a:pt x="54" y="114"/>
                  </a:lnTo>
                  <a:lnTo>
                    <a:pt x="54" y="112"/>
                  </a:lnTo>
                  <a:lnTo>
                    <a:pt x="56" y="110"/>
                  </a:lnTo>
                  <a:lnTo>
                    <a:pt x="58" y="112"/>
                  </a:lnTo>
                  <a:lnTo>
                    <a:pt x="58" y="110"/>
                  </a:lnTo>
                  <a:lnTo>
                    <a:pt x="58" y="108"/>
                  </a:lnTo>
                  <a:lnTo>
                    <a:pt x="58" y="106"/>
                  </a:lnTo>
                  <a:lnTo>
                    <a:pt x="56" y="104"/>
                  </a:lnTo>
                  <a:lnTo>
                    <a:pt x="56" y="102"/>
                  </a:lnTo>
                  <a:lnTo>
                    <a:pt x="54" y="102"/>
                  </a:lnTo>
                  <a:lnTo>
                    <a:pt x="54" y="100"/>
                  </a:lnTo>
                  <a:lnTo>
                    <a:pt x="54" y="98"/>
                  </a:lnTo>
                  <a:lnTo>
                    <a:pt x="54" y="96"/>
                  </a:lnTo>
                  <a:lnTo>
                    <a:pt x="56" y="96"/>
                  </a:lnTo>
                  <a:lnTo>
                    <a:pt x="58" y="96"/>
                  </a:lnTo>
                  <a:lnTo>
                    <a:pt x="58" y="94"/>
                  </a:lnTo>
                  <a:lnTo>
                    <a:pt x="58" y="92"/>
                  </a:lnTo>
                  <a:lnTo>
                    <a:pt x="56" y="92"/>
                  </a:lnTo>
                  <a:lnTo>
                    <a:pt x="52" y="92"/>
                  </a:lnTo>
                  <a:lnTo>
                    <a:pt x="50" y="92"/>
                  </a:lnTo>
                  <a:lnTo>
                    <a:pt x="48" y="92"/>
                  </a:lnTo>
                  <a:lnTo>
                    <a:pt x="48" y="90"/>
                  </a:lnTo>
                  <a:lnTo>
                    <a:pt x="46" y="90"/>
                  </a:lnTo>
                  <a:lnTo>
                    <a:pt x="46" y="88"/>
                  </a:lnTo>
                  <a:lnTo>
                    <a:pt x="44" y="88"/>
                  </a:lnTo>
                  <a:lnTo>
                    <a:pt x="42" y="88"/>
                  </a:lnTo>
                  <a:lnTo>
                    <a:pt x="40" y="88"/>
                  </a:lnTo>
                  <a:lnTo>
                    <a:pt x="40" y="86"/>
                  </a:lnTo>
                  <a:lnTo>
                    <a:pt x="38" y="84"/>
                  </a:lnTo>
                  <a:lnTo>
                    <a:pt x="38" y="82"/>
                  </a:lnTo>
                  <a:lnTo>
                    <a:pt x="36" y="80"/>
                  </a:lnTo>
                  <a:lnTo>
                    <a:pt x="34" y="80"/>
                  </a:lnTo>
                  <a:lnTo>
                    <a:pt x="32" y="80"/>
                  </a:lnTo>
                  <a:lnTo>
                    <a:pt x="32" y="78"/>
                  </a:lnTo>
                  <a:lnTo>
                    <a:pt x="30" y="76"/>
                  </a:lnTo>
                  <a:lnTo>
                    <a:pt x="30" y="74"/>
                  </a:lnTo>
                  <a:lnTo>
                    <a:pt x="32" y="74"/>
                  </a:lnTo>
                  <a:lnTo>
                    <a:pt x="30" y="72"/>
                  </a:lnTo>
                  <a:lnTo>
                    <a:pt x="28" y="70"/>
                  </a:lnTo>
                  <a:lnTo>
                    <a:pt x="26" y="70"/>
                  </a:lnTo>
                  <a:lnTo>
                    <a:pt x="26" y="68"/>
                  </a:lnTo>
                  <a:lnTo>
                    <a:pt x="28" y="68"/>
                  </a:lnTo>
                  <a:lnTo>
                    <a:pt x="26" y="68"/>
                  </a:lnTo>
                  <a:lnTo>
                    <a:pt x="26" y="64"/>
                  </a:lnTo>
                  <a:lnTo>
                    <a:pt x="24" y="64"/>
                  </a:lnTo>
                  <a:lnTo>
                    <a:pt x="24" y="62"/>
                  </a:lnTo>
                  <a:lnTo>
                    <a:pt x="24" y="58"/>
                  </a:lnTo>
                  <a:lnTo>
                    <a:pt x="20" y="54"/>
                  </a:lnTo>
                  <a:lnTo>
                    <a:pt x="18" y="54"/>
                  </a:lnTo>
                  <a:lnTo>
                    <a:pt x="18" y="50"/>
                  </a:lnTo>
                  <a:lnTo>
                    <a:pt x="18" y="48"/>
                  </a:lnTo>
                  <a:lnTo>
                    <a:pt x="16" y="46"/>
                  </a:lnTo>
                  <a:lnTo>
                    <a:pt x="10" y="44"/>
                  </a:lnTo>
                  <a:lnTo>
                    <a:pt x="10" y="42"/>
                  </a:lnTo>
                  <a:lnTo>
                    <a:pt x="10" y="38"/>
                  </a:lnTo>
                  <a:lnTo>
                    <a:pt x="12" y="36"/>
                  </a:lnTo>
                  <a:lnTo>
                    <a:pt x="12" y="34"/>
                  </a:lnTo>
                  <a:lnTo>
                    <a:pt x="10" y="34"/>
                  </a:lnTo>
                  <a:lnTo>
                    <a:pt x="10" y="32"/>
                  </a:lnTo>
                  <a:lnTo>
                    <a:pt x="10" y="30"/>
                  </a:lnTo>
                  <a:lnTo>
                    <a:pt x="10" y="28"/>
                  </a:lnTo>
                  <a:lnTo>
                    <a:pt x="10" y="26"/>
                  </a:lnTo>
                  <a:lnTo>
                    <a:pt x="8" y="26"/>
                  </a:lnTo>
                  <a:lnTo>
                    <a:pt x="8" y="24"/>
                  </a:lnTo>
                  <a:lnTo>
                    <a:pt x="8" y="22"/>
                  </a:lnTo>
                  <a:lnTo>
                    <a:pt x="6" y="22"/>
                  </a:lnTo>
                  <a:lnTo>
                    <a:pt x="6" y="20"/>
                  </a:lnTo>
                  <a:lnTo>
                    <a:pt x="6" y="18"/>
                  </a:lnTo>
                  <a:lnTo>
                    <a:pt x="6" y="16"/>
                  </a:lnTo>
                  <a:lnTo>
                    <a:pt x="6" y="14"/>
                  </a:lnTo>
                  <a:lnTo>
                    <a:pt x="2" y="10"/>
                  </a:lnTo>
                  <a:lnTo>
                    <a:pt x="0" y="10"/>
                  </a:lnTo>
                  <a:lnTo>
                    <a:pt x="0" y="8"/>
                  </a:lnTo>
                  <a:lnTo>
                    <a:pt x="2" y="8"/>
                  </a:lnTo>
                  <a:lnTo>
                    <a:pt x="4" y="8"/>
                  </a:lnTo>
                  <a:lnTo>
                    <a:pt x="6" y="8"/>
                  </a:lnTo>
                  <a:lnTo>
                    <a:pt x="8" y="8"/>
                  </a:lnTo>
                  <a:lnTo>
                    <a:pt x="8" y="2"/>
                  </a:lnTo>
                  <a:lnTo>
                    <a:pt x="10" y="0"/>
                  </a:lnTo>
                  <a:lnTo>
                    <a:pt x="12" y="2"/>
                  </a:lnTo>
                  <a:lnTo>
                    <a:pt x="14" y="2"/>
                  </a:lnTo>
                  <a:lnTo>
                    <a:pt x="14" y="4"/>
                  </a:lnTo>
                  <a:lnTo>
                    <a:pt x="16" y="4"/>
                  </a:lnTo>
                  <a:lnTo>
                    <a:pt x="16" y="6"/>
                  </a:lnTo>
                  <a:lnTo>
                    <a:pt x="18" y="8"/>
                  </a:lnTo>
                  <a:lnTo>
                    <a:pt x="20" y="10"/>
                  </a:lnTo>
                  <a:lnTo>
                    <a:pt x="22" y="10"/>
                  </a:lnTo>
                  <a:lnTo>
                    <a:pt x="22" y="12"/>
                  </a:lnTo>
                  <a:lnTo>
                    <a:pt x="22" y="14"/>
                  </a:lnTo>
                  <a:lnTo>
                    <a:pt x="24" y="14"/>
                  </a:lnTo>
                  <a:lnTo>
                    <a:pt x="26" y="14"/>
                  </a:lnTo>
                  <a:lnTo>
                    <a:pt x="28" y="16"/>
                  </a:lnTo>
                  <a:lnTo>
                    <a:pt x="28" y="18"/>
                  </a:lnTo>
                  <a:lnTo>
                    <a:pt x="30" y="18"/>
                  </a:lnTo>
                  <a:lnTo>
                    <a:pt x="30" y="20"/>
                  </a:lnTo>
                  <a:lnTo>
                    <a:pt x="32" y="20"/>
                  </a:lnTo>
                  <a:lnTo>
                    <a:pt x="38" y="20"/>
                  </a:lnTo>
                  <a:lnTo>
                    <a:pt x="40" y="22"/>
                  </a:lnTo>
                  <a:lnTo>
                    <a:pt x="42" y="22"/>
                  </a:lnTo>
                  <a:lnTo>
                    <a:pt x="44" y="22"/>
                  </a:lnTo>
                  <a:lnTo>
                    <a:pt x="46" y="22"/>
                  </a:lnTo>
                  <a:lnTo>
                    <a:pt x="46" y="20"/>
                  </a:lnTo>
                  <a:lnTo>
                    <a:pt x="48" y="20"/>
                  </a:lnTo>
                  <a:lnTo>
                    <a:pt x="50" y="22"/>
                  </a:lnTo>
                  <a:lnTo>
                    <a:pt x="52" y="22"/>
                  </a:lnTo>
                  <a:lnTo>
                    <a:pt x="52" y="20"/>
                  </a:lnTo>
                  <a:lnTo>
                    <a:pt x="54" y="18"/>
                  </a:lnTo>
                  <a:lnTo>
                    <a:pt x="56" y="18"/>
                  </a:lnTo>
                  <a:lnTo>
                    <a:pt x="56" y="16"/>
                  </a:lnTo>
                  <a:lnTo>
                    <a:pt x="56" y="14"/>
                  </a:lnTo>
                  <a:lnTo>
                    <a:pt x="58" y="14"/>
                  </a:lnTo>
                  <a:lnTo>
                    <a:pt x="58" y="12"/>
                  </a:lnTo>
                  <a:lnTo>
                    <a:pt x="58" y="10"/>
                  </a:lnTo>
                  <a:lnTo>
                    <a:pt x="60" y="10"/>
                  </a:lnTo>
                  <a:lnTo>
                    <a:pt x="62" y="10"/>
                  </a:lnTo>
                  <a:lnTo>
                    <a:pt x="62" y="8"/>
                  </a:lnTo>
                  <a:lnTo>
                    <a:pt x="64" y="8"/>
                  </a:lnTo>
                  <a:lnTo>
                    <a:pt x="64" y="6"/>
                  </a:lnTo>
                  <a:lnTo>
                    <a:pt x="66" y="6"/>
                  </a:lnTo>
                  <a:lnTo>
                    <a:pt x="70" y="2"/>
                  </a:lnTo>
                  <a:lnTo>
                    <a:pt x="72" y="2"/>
                  </a:lnTo>
                  <a:lnTo>
                    <a:pt x="74" y="0"/>
                  </a:lnTo>
                  <a:lnTo>
                    <a:pt x="76" y="0"/>
                  </a:lnTo>
                  <a:lnTo>
                    <a:pt x="76" y="2"/>
                  </a:lnTo>
                  <a:lnTo>
                    <a:pt x="78" y="2"/>
                  </a:lnTo>
                  <a:lnTo>
                    <a:pt x="80" y="4"/>
                  </a:lnTo>
                  <a:lnTo>
                    <a:pt x="80" y="6"/>
                  </a:lnTo>
                  <a:lnTo>
                    <a:pt x="82" y="6"/>
                  </a:lnTo>
                  <a:lnTo>
                    <a:pt x="82" y="8"/>
                  </a:lnTo>
                  <a:lnTo>
                    <a:pt x="84" y="8"/>
                  </a:lnTo>
                  <a:lnTo>
                    <a:pt x="82" y="10"/>
                  </a:lnTo>
                  <a:lnTo>
                    <a:pt x="80" y="10"/>
                  </a:lnTo>
                  <a:lnTo>
                    <a:pt x="80" y="12"/>
                  </a:lnTo>
                  <a:lnTo>
                    <a:pt x="80" y="14"/>
                  </a:lnTo>
                  <a:lnTo>
                    <a:pt x="82" y="14"/>
                  </a:lnTo>
                  <a:lnTo>
                    <a:pt x="82" y="16"/>
                  </a:lnTo>
                  <a:lnTo>
                    <a:pt x="84" y="16"/>
                  </a:lnTo>
                  <a:lnTo>
                    <a:pt x="84" y="18"/>
                  </a:lnTo>
                  <a:lnTo>
                    <a:pt x="84" y="20"/>
                  </a:lnTo>
                  <a:lnTo>
                    <a:pt x="82" y="20"/>
                  </a:lnTo>
                  <a:lnTo>
                    <a:pt x="80" y="20"/>
                  </a:lnTo>
                  <a:lnTo>
                    <a:pt x="80" y="22"/>
                  </a:lnTo>
                  <a:lnTo>
                    <a:pt x="82" y="24"/>
                  </a:lnTo>
                  <a:lnTo>
                    <a:pt x="84" y="24"/>
                  </a:lnTo>
                  <a:lnTo>
                    <a:pt x="84" y="26"/>
                  </a:lnTo>
                  <a:lnTo>
                    <a:pt x="86" y="26"/>
                  </a:lnTo>
                  <a:lnTo>
                    <a:pt x="86" y="28"/>
                  </a:lnTo>
                  <a:lnTo>
                    <a:pt x="88" y="28"/>
                  </a:lnTo>
                  <a:lnTo>
                    <a:pt x="90" y="28"/>
                  </a:lnTo>
                  <a:lnTo>
                    <a:pt x="92" y="32"/>
                  </a:lnTo>
                  <a:lnTo>
                    <a:pt x="94" y="32"/>
                  </a:lnTo>
                  <a:lnTo>
                    <a:pt x="94" y="34"/>
                  </a:lnTo>
                  <a:lnTo>
                    <a:pt x="96" y="32"/>
                  </a:lnTo>
                  <a:lnTo>
                    <a:pt x="98" y="32"/>
                  </a:lnTo>
                  <a:lnTo>
                    <a:pt x="100" y="32"/>
                  </a:lnTo>
                  <a:lnTo>
                    <a:pt x="98" y="32"/>
                  </a:lnTo>
                  <a:lnTo>
                    <a:pt x="100" y="34"/>
                  </a:lnTo>
                  <a:lnTo>
                    <a:pt x="102" y="40"/>
                  </a:lnTo>
                  <a:lnTo>
                    <a:pt x="102" y="44"/>
                  </a:lnTo>
                  <a:lnTo>
                    <a:pt x="104" y="46"/>
                  </a:lnTo>
                  <a:lnTo>
                    <a:pt x="104" y="48"/>
                  </a:lnTo>
                  <a:lnTo>
                    <a:pt x="106" y="48"/>
                  </a:lnTo>
                  <a:lnTo>
                    <a:pt x="106" y="50"/>
                  </a:lnTo>
                  <a:lnTo>
                    <a:pt x="108" y="52"/>
                  </a:lnTo>
                  <a:lnTo>
                    <a:pt x="110" y="52"/>
                  </a:lnTo>
                  <a:lnTo>
                    <a:pt x="112" y="54"/>
                  </a:lnTo>
                  <a:lnTo>
                    <a:pt x="114" y="54"/>
                  </a:lnTo>
                  <a:lnTo>
                    <a:pt x="116" y="54"/>
                  </a:lnTo>
                  <a:lnTo>
                    <a:pt x="122" y="54"/>
                  </a:lnTo>
                  <a:lnTo>
                    <a:pt x="128" y="56"/>
                  </a:lnTo>
                  <a:lnTo>
                    <a:pt x="130" y="56"/>
                  </a:lnTo>
                  <a:lnTo>
                    <a:pt x="130" y="58"/>
                  </a:lnTo>
                  <a:lnTo>
                    <a:pt x="132" y="60"/>
                  </a:lnTo>
                  <a:lnTo>
                    <a:pt x="132" y="62"/>
                  </a:lnTo>
                  <a:lnTo>
                    <a:pt x="136" y="64"/>
                  </a:lnTo>
                  <a:lnTo>
                    <a:pt x="138" y="66"/>
                  </a:lnTo>
                  <a:lnTo>
                    <a:pt x="140" y="66"/>
                  </a:lnTo>
                  <a:lnTo>
                    <a:pt x="144" y="70"/>
                  </a:lnTo>
                  <a:lnTo>
                    <a:pt x="146" y="70"/>
                  </a:lnTo>
                  <a:lnTo>
                    <a:pt x="148" y="70"/>
                  </a:lnTo>
                  <a:lnTo>
                    <a:pt x="148" y="72"/>
                  </a:lnTo>
                  <a:lnTo>
                    <a:pt x="150" y="72"/>
                  </a:lnTo>
                  <a:lnTo>
                    <a:pt x="152" y="72"/>
                  </a:lnTo>
                  <a:lnTo>
                    <a:pt x="154" y="72"/>
                  </a:lnTo>
                  <a:lnTo>
                    <a:pt x="154" y="74"/>
                  </a:lnTo>
                  <a:lnTo>
                    <a:pt x="156" y="74"/>
                  </a:lnTo>
                  <a:lnTo>
                    <a:pt x="158" y="74"/>
                  </a:lnTo>
                  <a:lnTo>
                    <a:pt x="164" y="76"/>
                  </a:lnTo>
                  <a:lnTo>
                    <a:pt x="166" y="76"/>
                  </a:lnTo>
                  <a:lnTo>
                    <a:pt x="168" y="76"/>
                  </a:lnTo>
                  <a:lnTo>
                    <a:pt x="170" y="76"/>
                  </a:lnTo>
                  <a:lnTo>
                    <a:pt x="170" y="74"/>
                  </a:lnTo>
                  <a:lnTo>
                    <a:pt x="172" y="74"/>
                  </a:lnTo>
                  <a:lnTo>
                    <a:pt x="176" y="74"/>
                  </a:lnTo>
                  <a:lnTo>
                    <a:pt x="178" y="72"/>
                  </a:lnTo>
                  <a:lnTo>
                    <a:pt x="182" y="72"/>
                  </a:lnTo>
                  <a:lnTo>
                    <a:pt x="186" y="70"/>
                  </a:lnTo>
                  <a:lnTo>
                    <a:pt x="188" y="70"/>
                  </a:lnTo>
                  <a:lnTo>
                    <a:pt x="190" y="70"/>
                  </a:lnTo>
                  <a:lnTo>
                    <a:pt x="194" y="68"/>
                  </a:lnTo>
                  <a:lnTo>
                    <a:pt x="196" y="68"/>
                  </a:lnTo>
                  <a:lnTo>
                    <a:pt x="200" y="68"/>
                  </a:lnTo>
                  <a:lnTo>
                    <a:pt x="202" y="68"/>
                  </a:lnTo>
                  <a:lnTo>
                    <a:pt x="204" y="68"/>
                  </a:lnTo>
                  <a:lnTo>
                    <a:pt x="204" y="66"/>
                  </a:lnTo>
                  <a:lnTo>
                    <a:pt x="204" y="68"/>
                  </a:lnTo>
                  <a:lnTo>
                    <a:pt x="202" y="68"/>
                  </a:lnTo>
                  <a:lnTo>
                    <a:pt x="200" y="68"/>
                  </a:lnTo>
                  <a:lnTo>
                    <a:pt x="198" y="68"/>
                  </a:lnTo>
                  <a:lnTo>
                    <a:pt x="198" y="70"/>
                  </a:lnTo>
                  <a:lnTo>
                    <a:pt x="200" y="70"/>
                  </a:lnTo>
                  <a:lnTo>
                    <a:pt x="202" y="70"/>
                  </a:lnTo>
                  <a:lnTo>
                    <a:pt x="204" y="70"/>
                  </a:lnTo>
                  <a:lnTo>
                    <a:pt x="206" y="70"/>
                  </a:lnTo>
                  <a:lnTo>
                    <a:pt x="204" y="70"/>
                  </a:lnTo>
                  <a:lnTo>
                    <a:pt x="204" y="68"/>
                  </a:lnTo>
                  <a:lnTo>
                    <a:pt x="204" y="66"/>
                  </a:lnTo>
                  <a:lnTo>
                    <a:pt x="204" y="64"/>
                  </a:lnTo>
                  <a:lnTo>
                    <a:pt x="202" y="60"/>
                  </a:lnTo>
                  <a:lnTo>
                    <a:pt x="202" y="56"/>
                  </a:lnTo>
                  <a:lnTo>
                    <a:pt x="206" y="58"/>
                  </a:lnTo>
                  <a:lnTo>
                    <a:pt x="210" y="56"/>
                  </a:lnTo>
                  <a:lnTo>
                    <a:pt x="212" y="56"/>
                  </a:lnTo>
                  <a:lnTo>
                    <a:pt x="212" y="54"/>
                  </a:lnTo>
                  <a:lnTo>
                    <a:pt x="214" y="54"/>
                  </a:lnTo>
                  <a:lnTo>
                    <a:pt x="216" y="54"/>
                  </a:lnTo>
                  <a:lnTo>
                    <a:pt x="216" y="52"/>
                  </a:lnTo>
                  <a:lnTo>
                    <a:pt x="218" y="52"/>
                  </a:lnTo>
                  <a:lnTo>
                    <a:pt x="216" y="50"/>
                  </a:lnTo>
                  <a:lnTo>
                    <a:pt x="216" y="48"/>
                  </a:lnTo>
                  <a:lnTo>
                    <a:pt x="218" y="46"/>
                  </a:lnTo>
                  <a:lnTo>
                    <a:pt x="220" y="44"/>
                  </a:lnTo>
                  <a:lnTo>
                    <a:pt x="222" y="42"/>
                  </a:lnTo>
                  <a:lnTo>
                    <a:pt x="224" y="42"/>
                  </a:lnTo>
                  <a:lnTo>
                    <a:pt x="226" y="40"/>
                  </a:lnTo>
                  <a:lnTo>
                    <a:pt x="228" y="38"/>
                  </a:lnTo>
                  <a:lnTo>
                    <a:pt x="230" y="38"/>
                  </a:lnTo>
                  <a:lnTo>
                    <a:pt x="232" y="38"/>
                  </a:lnTo>
                  <a:lnTo>
                    <a:pt x="234" y="38"/>
                  </a:lnTo>
                  <a:lnTo>
                    <a:pt x="236" y="38"/>
                  </a:lnTo>
                  <a:lnTo>
                    <a:pt x="238" y="40"/>
                  </a:lnTo>
                  <a:lnTo>
                    <a:pt x="240" y="40"/>
                  </a:lnTo>
                  <a:lnTo>
                    <a:pt x="240" y="38"/>
                  </a:lnTo>
                  <a:lnTo>
                    <a:pt x="242" y="38"/>
                  </a:lnTo>
                  <a:lnTo>
                    <a:pt x="244" y="40"/>
                  </a:lnTo>
                  <a:lnTo>
                    <a:pt x="246" y="38"/>
                  </a:lnTo>
                  <a:lnTo>
                    <a:pt x="244" y="36"/>
                  </a:lnTo>
                  <a:lnTo>
                    <a:pt x="246" y="36"/>
                  </a:lnTo>
                  <a:lnTo>
                    <a:pt x="246" y="34"/>
                  </a:lnTo>
                  <a:lnTo>
                    <a:pt x="248" y="34"/>
                  </a:lnTo>
                  <a:lnTo>
                    <a:pt x="250" y="34"/>
                  </a:lnTo>
                  <a:lnTo>
                    <a:pt x="252" y="34"/>
                  </a:lnTo>
                  <a:lnTo>
                    <a:pt x="252" y="36"/>
                  </a:lnTo>
                  <a:lnTo>
                    <a:pt x="254" y="36"/>
                  </a:lnTo>
                  <a:lnTo>
                    <a:pt x="256" y="36"/>
                  </a:lnTo>
                  <a:lnTo>
                    <a:pt x="258" y="36"/>
                  </a:lnTo>
                  <a:lnTo>
                    <a:pt x="258" y="34"/>
                  </a:lnTo>
                  <a:lnTo>
                    <a:pt x="260" y="34"/>
                  </a:lnTo>
                  <a:lnTo>
                    <a:pt x="264" y="38"/>
                  </a:lnTo>
                  <a:lnTo>
                    <a:pt x="264" y="40"/>
                  </a:lnTo>
                  <a:lnTo>
                    <a:pt x="264" y="42"/>
                  </a:lnTo>
                  <a:lnTo>
                    <a:pt x="266" y="42"/>
                  </a:lnTo>
                  <a:lnTo>
                    <a:pt x="268" y="42"/>
                  </a:lnTo>
                  <a:lnTo>
                    <a:pt x="270" y="42"/>
                  </a:lnTo>
                  <a:lnTo>
                    <a:pt x="272" y="42"/>
                  </a:lnTo>
                  <a:lnTo>
                    <a:pt x="282" y="46"/>
                  </a:lnTo>
                  <a:lnTo>
                    <a:pt x="284" y="48"/>
                  </a:lnTo>
                  <a:lnTo>
                    <a:pt x="288" y="50"/>
                  </a:lnTo>
                  <a:lnTo>
                    <a:pt x="290" y="50"/>
                  </a:lnTo>
                  <a:lnTo>
                    <a:pt x="292" y="50"/>
                  </a:lnTo>
                  <a:lnTo>
                    <a:pt x="294" y="50"/>
                  </a:lnTo>
                  <a:lnTo>
                    <a:pt x="296" y="50"/>
                  </a:lnTo>
                  <a:lnTo>
                    <a:pt x="296" y="48"/>
                  </a:lnTo>
                  <a:lnTo>
                    <a:pt x="298" y="50"/>
                  </a:lnTo>
                  <a:lnTo>
                    <a:pt x="300" y="50"/>
                  </a:lnTo>
                  <a:lnTo>
                    <a:pt x="300" y="52"/>
                  </a:lnTo>
                  <a:lnTo>
                    <a:pt x="302" y="52"/>
                  </a:lnTo>
                  <a:lnTo>
                    <a:pt x="304" y="52"/>
                  </a:lnTo>
                  <a:lnTo>
                    <a:pt x="306" y="52"/>
                  </a:lnTo>
                  <a:lnTo>
                    <a:pt x="306" y="54"/>
                  </a:lnTo>
                  <a:lnTo>
                    <a:pt x="306" y="56"/>
                  </a:lnTo>
                  <a:lnTo>
                    <a:pt x="308" y="58"/>
                  </a:lnTo>
                  <a:lnTo>
                    <a:pt x="310" y="60"/>
                  </a:lnTo>
                  <a:lnTo>
                    <a:pt x="312" y="60"/>
                  </a:lnTo>
                  <a:lnTo>
                    <a:pt x="316" y="62"/>
                  </a:lnTo>
                  <a:lnTo>
                    <a:pt x="318" y="62"/>
                  </a:lnTo>
                  <a:lnTo>
                    <a:pt x="322" y="64"/>
                  </a:lnTo>
                  <a:lnTo>
                    <a:pt x="322" y="66"/>
                  </a:lnTo>
                  <a:lnTo>
                    <a:pt x="324" y="66"/>
                  </a:lnTo>
                  <a:lnTo>
                    <a:pt x="324" y="68"/>
                  </a:lnTo>
                  <a:lnTo>
                    <a:pt x="326" y="68"/>
                  </a:lnTo>
                  <a:lnTo>
                    <a:pt x="330" y="74"/>
                  </a:lnTo>
                  <a:lnTo>
                    <a:pt x="334" y="74"/>
                  </a:lnTo>
                  <a:lnTo>
                    <a:pt x="336" y="74"/>
                  </a:lnTo>
                  <a:lnTo>
                    <a:pt x="338" y="74"/>
                  </a:lnTo>
                  <a:lnTo>
                    <a:pt x="340" y="74"/>
                  </a:lnTo>
                  <a:lnTo>
                    <a:pt x="342" y="74"/>
                  </a:lnTo>
                  <a:lnTo>
                    <a:pt x="346" y="74"/>
                  </a:lnTo>
                  <a:lnTo>
                    <a:pt x="346" y="76"/>
                  </a:lnTo>
                  <a:lnTo>
                    <a:pt x="346" y="80"/>
                  </a:lnTo>
                  <a:lnTo>
                    <a:pt x="348" y="82"/>
                  </a:lnTo>
                  <a:lnTo>
                    <a:pt x="348" y="84"/>
                  </a:lnTo>
                  <a:lnTo>
                    <a:pt x="350" y="84"/>
                  </a:lnTo>
                  <a:lnTo>
                    <a:pt x="350" y="86"/>
                  </a:lnTo>
                  <a:lnTo>
                    <a:pt x="350" y="90"/>
                  </a:lnTo>
                  <a:lnTo>
                    <a:pt x="352" y="92"/>
                  </a:lnTo>
                  <a:lnTo>
                    <a:pt x="352" y="96"/>
                  </a:lnTo>
                  <a:lnTo>
                    <a:pt x="352" y="98"/>
                  </a:lnTo>
                  <a:lnTo>
                    <a:pt x="354" y="98"/>
                  </a:lnTo>
                  <a:lnTo>
                    <a:pt x="354" y="100"/>
                  </a:lnTo>
                  <a:lnTo>
                    <a:pt x="352" y="104"/>
                  </a:lnTo>
                  <a:lnTo>
                    <a:pt x="352" y="106"/>
                  </a:lnTo>
                  <a:lnTo>
                    <a:pt x="352" y="108"/>
                  </a:lnTo>
                  <a:lnTo>
                    <a:pt x="352" y="110"/>
                  </a:lnTo>
                  <a:lnTo>
                    <a:pt x="352" y="112"/>
                  </a:lnTo>
                  <a:lnTo>
                    <a:pt x="352" y="116"/>
                  </a:lnTo>
                  <a:lnTo>
                    <a:pt x="352" y="118"/>
                  </a:lnTo>
                  <a:lnTo>
                    <a:pt x="352" y="122"/>
                  </a:lnTo>
                  <a:lnTo>
                    <a:pt x="350" y="124"/>
                  </a:lnTo>
                  <a:lnTo>
                    <a:pt x="348" y="124"/>
                  </a:lnTo>
                  <a:lnTo>
                    <a:pt x="348" y="126"/>
                  </a:lnTo>
                  <a:lnTo>
                    <a:pt x="350" y="126"/>
                  </a:lnTo>
                  <a:lnTo>
                    <a:pt x="352" y="128"/>
                  </a:lnTo>
                  <a:lnTo>
                    <a:pt x="352" y="130"/>
                  </a:lnTo>
                  <a:lnTo>
                    <a:pt x="350" y="130"/>
                  </a:lnTo>
                  <a:lnTo>
                    <a:pt x="348" y="130"/>
                  </a:lnTo>
                  <a:lnTo>
                    <a:pt x="346" y="130"/>
                  </a:lnTo>
                  <a:lnTo>
                    <a:pt x="346" y="132"/>
                  </a:lnTo>
                  <a:lnTo>
                    <a:pt x="346" y="134"/>
                  </a:lnTo>
                  <a:lnTo>
                    <a:pt x="346" y="136"/>
                  </a:lnTo>
                  <a:lnTo>
                    <a:pt x="348" y="140"/>
                  </a:lnTo>
                  <a:lnTo>
                    <a:pt x="346" y="142"/>
                  </a:lnTo>
                  <a:lnTo>
                    <a:pt x="348" y="142"/>
                  </a:lnTo>
                  <a:lnTo>
                    <a:pt x="348" y="144"/>
                  </a:lnTo>
                  <a:lnTo>
                    <a:pt x="350" y="146"/>
                  </a:lnTo>
                  <a:lnTo>
                    <a:pt x="352" y="146"/>
                  </a:lnTo>
                  <a:lnTo>
                    <a:pt x="354" y="146"/>
                  </a:lnTo>
                  <a:lnTo>
                    <a:pt x="356" y="146"/>
                  </a:lnTo>
                  <a:lnTo>
                    <a:pt x="356" y="148"/>
                  </a:lnTo>
                  <a:lnTo>
                    <a:pt x="354" y="150"/>
                  </a:lnTo>
                  <a:lnTo>
                    <a:pt x="354" y="152"/>
                  </a:lnTo>
                  <a:lnTo>
                    <a:pt x="352" y="154"/>
                  </a:lnTo>
                  <a:lnTo>
                    <a:pt x="352" y="156"/>
                  </a:lnTo>
                  <a:lnTo>
                    <a:pt x="352" y="158"/>
                  </a:lnTo>
                  <a:lnTo>
                    <a:pt x="352" y="160"/>
                  </a:lnTo>
                  <a:lnTo>
                    <a:pt x="354" y="164"/>
                  </a:lnTo>
                  <a:lnTo>
                    <a:pt x="356" y="170"/>
                  </a:lnTo>
                  <a:lnTo>
                    <a:pt x="360" y="176"/>
                  </a:lnTo>
                  <a:lnTo>
                    <a:pt x="360" y="178"/>
                  </a:lnTo>
                  <a:lnTo>
                    <a:pt x="362" y="178"/>
                  </a:lnTo>
                  <a:lnTo>
                    <a:pt x="362" y="180"/>
                  </a:lnTo>
                  <a:lnTo>
                    <a:pt x="362" y="182"/>
                  </a:lnTo>
                  <a:close/>
                </a:path>
              </a:pathLst>
            </a:custGeom>
            <a:solidFill>
              <a:schemeClr val="tx2"/>
            </a:solidFill>
            <a:ln w="3175">
              <a:solidFill>
                <a:schemeClr val="bg1"/>
              </a:solidFill>
              <a:prstDash val="sysDot"/>
              <a:round/>
              <a:headEnd/>
              <a:tailEnd/>
            </a:ln>
          </p:spPr>
          <p:txBody>
            <a:bodyPr/>
            <a:lstStyle/>
            <a:p>
              <a:endParaRPr lang="de-DE" sz="2400" dirty="0">
                <a:solidFill>
                  <a:srgbClr val="000000"/>
                </a:solidFill>
              </a:endParaRPr>
            </a:p>
          </p:txBody>
        </p:sp>
        <p:sp>
          <p:nvSpPr>
            <p:cNvPr id="1428" name="Rectangle 2793"/>
            <p:cNvSpPr>
              <a:spLocks noChangeArrowheads="1"/>
            </p:cNvSpPr>
            <p:nvPr/>
          </p:nvSpPr>
          <p:spPr bwMode="auto">
            <a:xfrm>
              <a:off x="5166051" y="2402487"/>
              <a:ext cx="1412" cy="0"/>
            </a:xfrm>
            <a:prstGeom prst="rect">
              <a:avLst/>
            </a:prstGeom>
            <a:solidFill>
              <a:schemeClr val="tx2"/>
            </a:solidFill>
            <a:ln w="3175">
              <a:solidFill>
                <a:schemeClr val="bg1"/>
              </a:solidFill>
              <a:prstDash val="sysDot"/>
              <a:miter lim="800000"/>
              <a:headEnd/>
              <a:tailEnd/>
            </a:ln>
          </p:spPr>
          <p:txBody>
            <a:bodyPr/>
            <a:lstStyle/>
            <a:p>
              <a:endParaRPr lang="de-DE" sz="2400" dirty="0">
                <a:solidFill>
                  <a:srgbClr val="000000"/>
                </a:solidFill>
              </a:endParaRPr>
            </a:p>
          </p:txBody>
        </p:sp>
        <p:sp>
          <p:nvSpPr>
            <p:cNvPr id="1429" name="Freeform 2794"/>
            <p:cNvSpPr>
              <a:spLocks/>
            </p:cNvSpPr>
            <p:nvPr/>
          </p:nvSpPr>
          <p:spPr bwMode="auto">
            <a:xfrm>
              <a:off x="5295867" y="2454922"/>
              <a:ext cx="2822" cy="1639"/>
            </a:xfrm>
            <a:custGeom>
              <a:avLst/>
              <a:gdLst>
                <a:gd name="T0" fmla="*/ 0 w 2"/>
                <a:gd name="T1" fmla="*/ 0 h 1588"/>
                <a:gd name="T2" fmla="*/ 2147483647 w 2"/>
                <a:gd name="T3" fmla="*/ 0 h 1588"/>
                <a:gd name="T4" fmla="*/ 0 w 2"/>
                <a:gd name="T5" fmla="*/ 0 h 1588"/>
                <a:gd name="T6" fmla="*/ 0 60000 65536"/>
                <a:gd name="T7" fmla="*/ 0 60000 65536"/>
                <a:gd name="T8" fmla="*/ 0 60000 65536"/>
                <a:gd name="T9" fmla="*/ 0 w 2"/>
                <a:gd name="T10" fmla="*/ 0 h 1588"/>
                <a:gd name="T11" fmla="*/ 2 w 2"/>
                <a:gd name="T12" fmla="*/ 1588 h 1588"/>
              </a:gdLst>
              <a:ahLst/>
              <a:cxnLst>
                <a:cxn ang="T6">
                  <a:pos x="T0" y="T1"/>
                </a:cxn>
                <a:cxn ang="T7">
                  <a:pos x="T2" y="T3"/>
                </a:cxn>
                <a:cxn ang="T8">
                  <a:pos x="T4" y="T5"/>
                </a:cxn>
              </a:cxnLst>
              <a:rect l="T9" t="T10" r="T11" b="T12"/>
              <a:pathLst>
                <a:path w="2" h="1588">
                  <a:moveTo>
                    <a:pt x="0" y="0"/>
                  </a:moveTo>
                  <a:lnTo>
                    <a:pt x="2" y="0"/>
                  </a:lnTo>
                  <a:lnTo>
                    <a:pt x="0" y="0"/>
                  </a:lnTo>
                  <a:close/>
                </a:path>
              </a:pathLst>
            </a:custGeom>
            <a:solidFill>
              <a:schemeClr val="tx2"/>
            </a:solidFill>
            <a:ln w="3175">
              <a:solidFill>
                <a:schemeClr val="bg1"/>
              </a:solidFill>
              <a:prstDash val="sysDot"/>
              <a:round/>
              <a:headEnd/>
              <a:tailEnd/>
            </a:ln>
          </p:spPr>
          <p:txBody>
            <a:bodyPr/>
            <a:lstStyle/>
            <a:p>
              <a:endParaRPr lang="de-DE" sz="2400" dirty="0">
                <a:solidFill>
                  <a:srgbClr val="000000"/>
                </a:solidFill>
              </a:endParaRPr>
            </a:p>
          </p:txBody>
        </p:sp>
        <p:sp>
          <p:nvSpPr>
            <p:cNvPr id="1430" name="Freeform 2795"/>
            <p:cNvSpPr>
              <a:spLocks/>
            </p:cNvSpPr>
            <p:nvPr/>
          </p:nvSpPr>
          <p:spPr bwMode="auto">
            <a:xfrm>
              <a:off x="5271879" y="2458198"/>
              <a:ext cx="22577" cy="11470"/>
            </a:xfrm>
            <a:custGeom>
              <a:avLst/>
              <a:gdLst>
                <a:gd name="T0" fmla="*/ 2147483647 w 22"/>
                <a:gd name="T1" fmla="*/ 0 h 12"/>
                <a:gd name="T2" fmla="*/ 2147483647 w 22"/>
                <a:gd name="T3" fmla="*/ 2147483647 h 12"/>
                <a:gd name="T4" fmla="*/ 2147483647 w 22"/>
                <a:gd name="T5" fmla="*/ 2147483647 h 12"/>
                <a:gd name="T6" fmla="*/ 2147483647 w 22"/>
                <a:gd name="T7" fmla="*/ 2147483647 h 12"/>
                <a:gd name="T8" fmla="*/ 2147483647 w 22"/>
                <a:gd name="T9" fmla="*/ 2147483647 h 12"/>
                <a:gd name="T10" fmla="*/ 2147483647 w 22"/>
                <a:gd name="T11" fmla="*/ 2147483647 h 12"/>
                <a:gd name="T12" fmla="*/ 2147483647 w 22"/>
                <a:gd name="T13" fmla="*/ 2147483647 h 12"/>
                <a:gd name="T14" fmla="*/ 2147483647 w 22"/>
                <a:gd name="T15" fmla="*/ 2147483647 h 12"/>
                <a:gd name="T16" fmla="*/ 2147483647 w 22"/>
                <a:gd name="T17" fmla="*/ 2147483647 h 12"/>
                <a:gd name="T18" fmla="*/ 2147483647 w 22"/>
                <a:gd name="T19" fmla="*/ 2147483647 h 12"/>
                <a:gd name="T20" fmla="*/ 2147483647 w 22"/>
                <a:gd name="T21" fmla="*/ 2147483647 h 12"/>
                <a:gd name="T22" fmla="*/ 2147483647 w 22"/>
                <a:gd name="T23" fmla="*/ 2147483647 h 12"/>
                <a:gd name="T24" fmla="*/ 2147483647 w 22"/>
                <a:gd name="T25" fmla="*/ 2147483647 h 12"/>
                <a:gd name="T26" fmla="*/ 0 w 22"/>
                <a:gd name="T27" fmla="*/ 2147483647 h 12"/>
                <a:gd name="T28" fmla="*/ 2147483647 w 22"/>
                <a:gd name="T29" fmla="*/ 2147483647 h 12"/>
                <a:gd name="T30" fmla="*/ 2147483647 w 22"/>
                <a:gd name="T31" fmla="*/ 2147483647 h 12"/>
                <a:gd name="T32" fmla="*/ 2147483647 w 22"/>
                <a:gd name="T33" fmla="*/ 2147483647 h 12"/>
                <a:gd name="T34" fmla="*/ 2147483647 w 22"/>
                <a:gd name="T35" fmla="*/ 2147483647 h 12"/>
                <a:gd name="T36" fmla="*/ 2147483647 w 22"/>
                <a:gd name="T37" fmla="*/ 2147483647 h 12"/>
                <a:gd name="T38" fmla="*/ 2147483647 w 22"/>
                <a:gd name="T39" fmla="*/ 2147483647 h 12"/>
                <a:gd name="T40" fmla="*/ 2147483647 w 22"/>
                <a:gd name="T41" fmla="*/ 2147483647 h 12"/>
                <a:gd name="T42" fmla="*/ 2147483647 w 22"/>
                <a:gd name="T43" fmla="*/ 0 h 12"/>
                <a:gd name="T44" fmla="*/ 2147483647 w 22"/>
                <a:gd name="T45" fmla="*/ 2147483647 h 12"/>
                <a:gd name="T46" fmla="*/ 2147483647 w 22"/>
                <a:gd name="T47" fmla="*/ 2147483647 h 12"/>
                <a:gd name="T48" fmla="*/ 2147483647 w 22"/>
                <a:gd name="T49" fmla="*/ 2147483647 h 12"/>
                <a:gd name="T50" fmla="*/ 2147483647 w 22"/>
                <a:gd name="T51" fmla="*/ 0 h 12"/>
                <a:gd name="T52" fmla="*/ 2147483647 w 22"/>
                <a:gd name="T53" fmla="*/ 0 h 12"/>
                <a:gd name="T54" fmla="*/ 2147483647 w 22"/>
                <a:gd name="T55" fmla="*/ 0 h 12"/>
                <a:gd name="T56" fmla="*/ 2147483647 w 22"/>
                <a:gd name="T57" fmla="*/ 0 h 12"/>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22"/>
                <a:gd name="T88" fmla="*/ 0 h 12"/>
                <a:gd name="T89" fmla="*/ 22 w 22"/>
                <a:gd name="T90" fmla="*/ 12 h 12"/>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22" h="12">
                  <a:moveTo>
                    <a:pt x="22" y="0"/>
                  </a:moveTo>
                  <a:lnTo>
                    <a:pt x="20" y="2"/>
                  </a:lnTo>
                  <a:lnTo>
                    <a:pt x="18" y="2"/>
                  </a:lnTo>
                  <a:lnTo>
                    <a:pt x="18" y="4"/>
                  </a:lnTo>
                  <a:lnTo>
                    <a:pt x="18" y="6"/>
                  </a:lnTo>
                  <a:lnTo>
                    <a:pt x="16" y="6"/>
                  </a:lnTo>
                  <a:lnTo>
                    <a:pt x="14" y="6"/>
                  </a:lnTo>
                  <a:lnTo>
                    <a:pt x="12" y="6"/>
                  </a:lnTo>
                  <a:lnTo>
                    <a:pt x="10" y="8"/>
                  </a:lnTo>
                  <a:lnTo>
                    <a:pt x="6" y="10"/>
                  </a:lnTo>
                  <a:lnTo>
                    <a:pt x="2" y="10"/>
                  </a:lnTo>
                  <a:lnTo>
                    <a:pt x="2" y="12"/>
                  </a:lnTo>
                  <a:lnTo>
                    <a:pt x="2" y="10"/>
                  </a:lnTo>
                  <a:lnTo>
                    <a:pt x="0" y="8"/>
                  </a:lnTo>
                  <a:lnTo>
                    <a:pt x="2" y="8"/>
                  </a:lnTo>
                  <a:lnTo>
                    <a:pt x="6" y="8"/>
                  </a:lnTo>
                  <a:lnTo>
                    <a:pt x="8" y="6"/>
                  </a:lnTo>
                  <a:lnTo>
                    <a:pt x="10" y="6"/>
                  </a:lnTo>
                  <a:lnTo>
                    <a:pt x="10" y="4"/>
                  </a:lnTo>
                  <a:lnTo>
                    <a:pt x="12" y="4"/>
                  </a:lnTo>
                  <a:lnTo>
                    <a:pt x="10" y="2"/>
                  </a:lnTo>
                  <a:lnTo>
                    <a:pt x="10" y="0"/>
                  </a:lnTo>
                  <a:lnTo>
                    <a:pt x="10" y="2"/>
                  </a:lnTo>
                  <a:lnTo>
                    <a:pt x="12" y="2"/>
                  </a:lnTo>
                  <a:lnTo>
                    <a:pt x="14" y="2"/>
                  </a:lnTo>
                  <a:lnTo>
                    <a:pt x="16" y="0"/>
                  </a:lnTo>
                  <a:lnTo>
                    <a:pt x="18" y="0"/>
                  </a:lnTo>
                  <a:lnTo>
                    <a:pt x="20" y="0"/>
                  </a:lnTo>
                  <a:lnTo>
                    <a:pt x="22" y="0"/>
                  </a:lnTo>
                  <a:close/>
                </a:path>
              </a:pathLst>
            </a:custGeom>
            <a:solidFill>
              <a:schemeClr val="tx2"/>
            </a:solidFill>
            <a:ln w="3175">
              <a:solidFill>
                <a:schemeClr val="bg1"/>
              </a:solidFill>
              <a:prstDash val="sysDot"/>
              <a:round/>
              <a:headEnd/>
              <a:tailEnd/>
            </a:ln>
          </p:spPr>
          <p:txBody>
            <a:bodyPr/>
            <a:lstStyle/>
            <a:p>
              <a:endParaRPr lang="de-DE" sz="2400" dirty="0">
                <a:solidFill>
                  <a:srgbClr val="000000"/>
                </a:solidFill>
              </a:endParaRPr>
            </a:p>
          </p:txBody>
        </p:sp>
        <p:sp>
          <p:nvSpPr>
            <p:cNvPr id="1431" name="Freeform 2796"/>
            <p:cNvSpPr>
              <a:spLocks/>
            </p:cNvSpPr>
            <p:nvPr/>
          </p:nvSpPr>
          <p:spPr bwMode="auto">
            <a:xfrm>
              <a:off x="5280346" y="2458198"/>
              <a:ext cx="1412" cy="4917"/>
            </a:xfrm>
            <a:custGeom>
              <a:avLst/>
              <a:gdLst>
                <a:gd name="T0" fmla="*/ 2147483647 w 2"/>
                <a:gd name="T1" fmla="*/ 2147483647 h 4"/>
                <a:gd name="T2" fmla="*/ 0 w 2"/>
                <a:gd name="T3" fmla="*/ 2147483647 h 4"/>
                <a:gd name="T4" fmla="*/ 0 w 2"/>
                <a:gd name="T5" fmla="*/ 2147483647 h 4"/>
                <a:gd name="T6" fmla="*/ 0 w 2"/>
                <a:gd name="T7" fmla="*/ 2147483647 h 4"/>
                <a:gd name="T8" fmla="*/ 0 w 2"/>
                <a:gd name="T9" fmla="*/ 0 h 4"/>
                <a:gd name="T10" fmla="*/ 2147483647 w 2"/>
                <a:gd name="T11" fmla="*/ 0 h 4"/>
                <a:gd name="T12" fmla="*/ 2147483647 w 2"/>
                <a:gd name="T13" fmla="*/ 2147483647 h 4"/>
                <a:gd name="T14" fmla="*/ 0 60000 65536"/>
                <a:gd name="T15" fmla="*/ 0 60000 65536"/>
                <a:gd name="T16" fmla="*/ 0 60000 65536"/>
                <a:gd name="T17" fmla="*/ 0 60000 65536"/>
                <a:gd name="T18" fmla="*/ 0 60000 65536"/>
                <a:gd name="T19" fmla="*/ 0 60000 65536"/>
                <a:gd name="T20" fmla="*/ 0 60000 65536"/>
                <a:gd name="T21" fmla="*/ 0 w 2"/>
                <a:gd name="T22" fmla="*/ 0 h 4"/>
                <a:gd name="T23" fmla="*/ 2 w 2"/>
                <a:gd name="T24" fmla="*/ 4 h 4"/>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2" h="4">
                  <a:moveTo>
                    <a:pt x="2" y="2"/>
                  </a:moveTo>
                  <a:lnTo>
                    <a:pt x="0" y="2"/>
                  </a:lnTo>
                  <a:lnTo>
                    <a:pt x="0" y="4"/>
                  </a:lnTo>
                  <a:lnTo>
                    <a:pt x="0" y="2"/>
                  </a:lnTo>
                  <a:lnTo>
                    <a:pt x="0" y="0"/>
                  </a:lnTo>
                  <a:lnTo>
                    <a:pt x="2" y="0"/>
                  </a:lnTo>
                  <a:lnTo>
                    <a:pt x="2" y="2"/>
                  </a:lnTo>
                  <a:close/>
                </a:path>
              </a:pathLst>
            </a:custGeom>
            <a:solidFill>
              <a:schemeClr val="tx2"/>
            </a:solidFill>
            <a:ln w="3175">
              <a:solidFill>
                <a:schemeClr val="bg1"/>
              </a:solidFill>
              <a:prstDash val="sysDot"/>
              <a:round/>
              <a:headEnd/>
              <a:tailEnd/>
            </a:ln>
          </p:spPr>
          <p:txBody>
            <a:bodyPr/>
            <a:lstStyle/>
            <a:p>
              <a:endParaRPr lang="de-DE" sz="2400" dirty="0">
                <a:solidFill>
                  <a:srgbClr val="000000"/>
                </a:solidFill>
              </a:endParaRPr>
            </a:p>
          </p:txBody>
        </p:sp>
        <p:sp>
          <p:nvSpPr>
            <p:cNvPr id="1432" name="Rectangle 2797"/>
            <p:cNvSpPr>
              <a:spLocks noChangeArrowheads="1"/>
            </p:cNvSpPr>
            <p:nvPr/>
          </p:nvSpPr>
          <p:spPr bwMode="auto">
            <a:xfrm>
              <a:off x="5294456" y="2458198"/>
              <a:ext cx="1412" cy="3277"/>
            </a:xfrm>
            <a:prstGeom prst="rect">
              <a:avLst/>
            </a:prstGeom>
            <a:solidFill>
              <a:schemeClr val="tx2"/>
            </a:solidFill>
            <a:ln w="3175">
              <a:solidFill>
                <a:schemeClr val="bg1"/>
              </a:solidFill>
              <a:prstDash val="sysDot"/>
              <a:miter lim="800000"/>
              <a:headEnd/>
              <a:tailEnd/>
            </a:ln>
          </p:spPr>
          <p:txBody>
            <a:bodyPr/>
            <a:lstStyle/>
            <a:p>
              <a:endParaRPr lang="de-DE" sz="2400" dirty="0">
                <a:solidFill>
                  <a:srgbClr val="000000"/>
                </a:solidFill>
              </a:endParaRPr>
            </a:p>
          </p:txBody>
        </p:sp>
        <p:sp>
          <p:nvSpPr>
            <p:cNvPr id="1433" name="Freeform 2798"/>
            <p:cNvSpPr>
              <a:spLocks/>
            </p:cNvSpPr>
            <p:nvPr/>
          </p:nvSpPr>
          <p:spPr bwMode="auto">
            <a:xfrm>
              <a:off x="5230959" y="2461475"/>
              <a:ext cx="2822" cy="1639"/>
            </a:xfrm>
            <a:custGeom>
              <a:avLst/>
              <a:gdLst>
                <a:gd name="T0" fmla="*/ 2147483647 w 4"/>
                <a:gd name="T1" fmla="*/ 2147483647 h 2"/>
                <a:gd name="T2" fmla="*/ 2147483647 w 4"/>
                <a:gd name="T3" fmla="*/ 0 h 2"/>
                <a:gd name="T4" fmla="*/ 0 w 4"/>
                <a:gd name="T5" fmla="*/ 0 h 2"/>
                <a:gd name="T6" fmla="*/ 2147483647 w 4"/>
                <a:gd name="T7" fmla="*/ 0 h 2"/>
                <a:gd name="T8" fmla="*/ 2147483647 w 4"/>
                <a:gd name="T9" fmla="*/ 0 h 2"/>
                <a:gd name="T10" fmla="*/ 2147483647 w 4"/>
                <a:gd name="T11" fmla="*/ 2147483647 h 2"/>
                <a:gd name="T12" fmla="*/ 0 60000 65536"/>
                <a:gd name="T13" fmla="*/ 0 60000 65536"/>
                <a:gd name="T14" fmla="*/ 0 60000 65536"/>
                <a:gd name="T15" fmla="*/ 0 60000 65536"/>
                <a:gd name="T16" fmla="*/ 0 60000 65536"/>
                <a:gd name="T17" fmla="*/ 0 60000 65536"/>
                <a:gd name="T18" fmla="*/ 0 w 4"/>
                <a:gd name="T19" fmla="*/ 0 h 2"/>
                <a:gd name="T20" fmla="*/ 4 w 4"/>
                <a:gd name="T21" fmla="*/ 2 h 2"/>
              </a:gdLst>
              <a:ahLst/>
              <a:cxnLst>
                <a:cxn ang="T12">
                  <a:pos x="T0" y="T1"/>
                </a:cxn>
                <a:cxn ang="T13">
                  <a:pos x="T2" y="T3"/>
                </a:cxn>
                <a:cxn ang="T14">
                  <a:pos x="T4" y="T5"/>
                </a:cxn>
                <a:cxn ang="T15">
                  <a:pos x="T6" y="T7"/>
                </a:cxn>
                <a:cxn ang="T16">
                  <a:pos x="T8" y="T9"/>
                </a:cxn>
                <a:cxn ang="T17">
                  <a:pos x="T10" y="T11"/>
                </a:cxn>
              </a:cxnLst>
              <a:rect l="T18" t="T19" r="T20" b="T21"/>
              <a:pathLst>
                <a:path w="4" h="2">
                  <a:moveTo>
                    <a:pt x="2" y="2"/>
                  </a:moveTo>
                  <a:lnTo>
                    <a:pt x="2" y="0"/>
                  </a:lnTo>
                  <a:lnTo>
                    <a:pt x="0" y="0"/>
                  </a:lnTo>
                  <a:lnTo>
                    <a:pt x="2" y="0"/>
                  </a:lnTo>
                  <a:lnTo>
                    <a:pt x="4" y="0"/>
                  </a:lnTo>
                  <a:lnTo>
                    <a:pt x="2" y="2"/>
                  </a:lnTo>
                  <a:close/>
                </a:path>
              </a:pathLst>
            </a:custGeom>
            <a:solidFill>
              <a:schemeClr val="tx2"/>
            </a:solidFill>
            <a:ln w="3175">
              <a:solidFill>
                <a:schemeClr val="bg1"/>
              </a:solidFill>
              <a:prstDash val="sysDot"/>
              <a:round/>
              <a:headEnd/>
              <a:tailEnd/>
            </a:ln>
          </p:spPr>
          <p:txBody>
            <a:bodyPr/>
            <a:lstStyle/>
            <a:p>
              <a:endParaRPr lang="de-DE" sz="2400" dirty="0">
                <a:solidFill>
                  <a:srgbClr val="000000"/>
                </a:solidFill>
              </a:endParaRPr>
            </a:p>
          </p:txBody>
        </p:sp>
        <p:sp>
          <p:nvSpPr>
            <p:cNvPr id="1434" name="Freeform 2799"/>
            <p:cNvSpPr>
              <a:spLocks/>
            </p:cNvSpPr>
            <p:nvPr/>
          </p:nvSpPr>
          <p:spPr bwMode="auto">
            <a:xfrm>
              <a:off x="5246480" y="2468031"/>
              <a:ext cx="4234" cy="1639"/>
            </a:xfrm>
            <a:custGeom>
              <a:avLst/>
              <a:gdLst>
                <a:gd name="T0" fmla="*/ 2147483647 w 4"/>
                <a:gd name="T1" fmla="*/ 2147483647 h 2"/>
                <a:gd name="T2" fmla="*/ 2147483647 w 4"/>
                <a:gd name="T3" fmla="*/ 2147483647 h 2"/>
                <a:gd name="T4" fmla="*/ 0 w 4"/>
                <a:gd name="T5" fmla="*/ 2147483647 h 2"/>
                <a:gd name="T6" fmla="*/ 0 w 4"/>
                <a:gd name="T7" fmla="*/ 0 h 2"/>
                <a:gd name="T8" fmla="*/ 2147483647 w 4"/>
                <a:gd name="T9" fmla="*/ 0 h 2"/>
                <a:gd name="T10" fmla="*/ 2147483647 w 4"/>
                <a:gd name="T11" fmla="*/ 2147483647 h 2"/>
                <a:gd name="T12" fmla="*/ 0 60000 65536"/>
                <a:gd name="T13" fmla="*/ 0 60000 65536"/>
                <a:gd name="T14" fmla="*/ 0 60000 65536"/>
                <a:gd name="T15" fmla="*/ 0 60000 65536"/>
                <a:gd name="T16" fmla="*/ 0 60000 65536"/>
                <a:gd name="T17" fmla="*/ 0 60000 65536"/>
                <a:gd name="T18" fmla="*/ 0 w 4"/>
                <a:gd name="T19" fmla="*/ 0 h 2"/>
                <a:gd name="T20" fmla="*/ 4 w 4"/>
                <a:gd name="T21" fmla="*/ 2 h 2"/>
              </a:gdLst>
              <a:ahLst/>
              <a:cxnLst>
                <a:cxn ang="T12">
                  <a:pos x="T0" y="T1"/>
                </a:cxn>
                <a:cxn ang="T13">
                  <a:pos x="T2" y="T3"/>
                </a:cxn>
                <a:cxn ang="T14">
                  <a:pos x="T4" y="T5"/>
                </a:cxn>
                <a:cxn ang="T15">
                  <a:pos x="T6" y="T7"/>
                </a:cxn>
                <a:cxn ang="T16">
                  <a:pos x="T8" y="T9"/>
                </a:cxn>
                <a:cxn ang="T17">
                  <a:pos x="T10" y="T11"/>
                </a:cxn>
              </a:cxnLst>
              <a:rect l="T18" t="T19" r="T20" b="T21"/>
              <a:pathLst>
                <a:path w="4" h="2">
                  <a:moveTo>
                    <a:pt x="4" y="2"/>
                  </a:moveTo>
                  <a:lnTo>
                    <a:pt x="2" y="2"/>
                  </a:lnTo>
                  <a:lnTo>
                    <a:pt x="0" y="2"/>
                  </a:lnTo>
                  <a:lnTo>
                    <a:pt x="0" y="0"/>
                  </a:lnTo>
                  <a:lnTo>
                    <a:pt x="2" y="0"/>
                  </a:lnTo>
                  <a:lnTo>
                    <a:pt x="4" y="2"/>
                  </a:lnTo>
                  <a:close/>
                </a:path>
              </a:pathLst>
            </a:custGeom>
            <a:solidFill>
              <a:schemeClr val="tx2"/>
            </a:solidFill>
            <a:ln w="3175">
              <a:solidFill>
                <a:schemeClr val="bg1"/>
              </a:solidFill>
              <a:prstDash val="sysDot"/>
              <a:round/>
              <a:headEnd/>
              <a:tailEnd/>
            </a:ln>
          </p:spPr>
          <p:txBody>
            <a:bodyPr/>
            <a:lstStyle/>
            <a:p>
              <a:endParaRPr lang="de-DE" sz="2400" dirty="0">
                <a:solidFill>
                  <a:srgbClr val="000000"/>
                </a:solidFill>
              </a:endParaRPr>
            </a:p>
          </p:txBody>
        </p:sp>
        <p:sp>
          <p:nvSpPr>
            <p:cNvPr id="1435" name="Freeform 2801"/>
            <p:cNvSpPr>
              <a:spLocks/>
            </p:cNvSpPr>
            <p:nvPr/>
          </p:nvSpPr>
          <p:spPr bwMode="auto">
            <a:xfrm>
              <a:off x="5157584" y="2078862"/>
              <a:ext cx="292088" cy="185157"/>
            </a:xfrm>
            <a:custGeom>
              <a:avLst/>
              <a:gdLst>
                <a:gd name="T0" fmla="*/ 2147483647 w 294"/>
                <a:gd name="T1" fmla="*/ 2147483647 h 180"/>
                <a:gd name="T2" fmla="*/ 2147483647 w 294"/>
                <a:gd name="T3" fmla="*/ 2147483647 h 180"/>
                <a:gd name="T4" fmla="*/ 2147483647 w 294"/>
                <a:gd name="T5" fmla="*/ 2147483647 h 180"/>
                <a:gd name="T6" fmla="*/ 2147483647 w 294"/>
                <a:gd name="T7" fmla="*/ 2147483647 h 180"/>
                <a:gd name="T8" fmla="*/ 2147483647 w 294"/>
                <a:gd name="T9" fmla="*/ 2147483647 h 180"/>
                <a:gd name="T10" fmla="*/ 2147483647 w 294"/>
                <a:gd name="T11" fmla="*/ 2147483647 h 180"/>
                <a:gd name="T12" fmla="*/ 2147483647 w 294"/>
                <a:gd name="T13" fmla="*/ 2147483647 h 180"/>
                <a:gd name="T14" fmla="*/ 2147483647 w 294"/>
                <a:gd name="T15" fmla="*/ 2147483647 h 180"/>
                <a:gd name="T16" fmla="*/ 2147483647 w 294"/>
                <a:gd name="T17" fmla="*/ 2147483647 h 180"/>
                <a:gd name="T18" fmla="*/ 2147483647 w 294"/>
                <a:gd name="T19" fmla="*/ 2147483647 h 180"/>
                <a:gd name="T20" fmla="*/ 2147483647 w 294"/>
                <a:gd name="T21" fmla="*/ 2147483647 h 180"/>
                <a:gd name="T22" fmla="*/ 2147483647 w 294"/>
                <a:gd name="T23" fmla="*/ 2147483647 h 180"/>
                <a:gd name="T24" fmla="*/ 2147483647 w 294"/>
                <a:gd name="T25" fmla="*/ 2147483647 h 180"/>
                <a:gd name="T26" fmla="*/ 2147483647 w 294"/>
                <a:gd name="T27" fmla="*/ 2147483647 h 180"/>
                <a:gd name="T28" fmla="*/ 2147483647 w 294"/>
                <a:gd name="T29" fmla="*/ 2147483647 h 180"/>
                <a:gd name="T30" fmla="*/ 2147483647 w 294"/>
                <a:gd name="T31" fmla="*/ 2147483647 h 180"/>
                <a:gd name="T32" fmla="*/ 2147483647 w 294"/>
                <a:gd name="T33" fmla="*/ 2147483647 h 180"/>
                <a:gd name="T34" fmla="*/ 2147483647 w 294"/>
                <a:gd name="T35" fmla="*/ 2147483647 h 180"/>
                <a:gd name="T36" fmla="*/ 2147483647 w 294"/>
                <a:gd name="T37" fmla="*/ 2147483647 h 180"/>
                <a:gd name="T38" fmla="*/ 2147483647 w 294"/>
                <a:gd name="T39" fmla="*/ 2147483647 h 180"/>
                <a:gd name="T40" fmla="*/ 2147483647 w 294"/>
                <a:gd name="T41" fmla="*/ 2147483647 h 180"/>
                <a:gd name="T42" fmla="*/ 2147483647 w 294"/>
                <a:gd name="T43" fmla="*/ 2147483647 h 180"/>
                <a:gd name="T44" fmla="*/ 2147483647 w 294"/>
                <a:gd name="T45" fmla="*/ 2147483647 h 180"/>
                <a:gd name="T46" fmla="*/ 2147483647 w 294"/>
                <a:gd name="T47" fmla="*/ 2147483647 h 180"/>
                <a:gd name="T48" fmla="*/ 2147483647 w 294"/>
                <a:gd name="T49" fmla="*/ 2147483647 h 180"/>
                <a:gd name="T50" fmla="*/ 2147483647 w 294"/>
                <a:gd name="T51" fmla="*/ 2147483647 h 180"/>
                <a:gd name="T52" fmla="*/ 2147483647 w 294"/>
                <a:gd name="T53" fmla="*/ 2147483647 h 180"/>
                <a:gd name="T54" fmla="*/ 2147483647 w 294"/>
                <a:gd name="T55" fmla="*/ 2147483647 h 180"/>
                <a:gd name="T56" fmla="*/ 2147483647 w 294"/>
                <a:gd name="T57" fmla="*/ 2147483647 h 180"/>
                <a:gd name="T58" fmla="*/ 2147483647 w 294"/>
                <a:gd name="T59" fmla="*/ 2147483647 h 180"/>
                <a:gd name="T60" fmla="*/ 2147483647 w 294"/>
                <a:gd name="T61" fmla="*/ 2147483647 h 180"/>
                <a:gd name="T62" fmla="*/ 2147483647 w 294"/>
                <a:gd name="T63" fmla="*/ 2147483647 h 180"/>
                <a:gd name="T64" fmla="*/ 2147483647 w 294"/>
                <a:gd name="T65" fmla="*/ 2147483647 h 180"/>
                <a:gd name="T66" fmla="*/ 2147483647 w 294"/>
                <a:gd name="T67" fmla="*/ 2147483647 h 180"/>
                <a:gd name="T68" fmla="*/ 2147483647 w 294"/>
                <a:gd name="T69" fmla="*/ 2147483647 h 180"/>
                <a:gd name="T70" fmla="*/ 2147483647 w 294"/>
                <a:gd name="T71" fmla="*/ 2147483647 h 180"/>
                <a:gd name="T72" fmla="*/ 2147483647 w 294"/>
                <a:gd name="T73" fmla="*/ 2147483647 h 180"/>
                <a:gd name="T74" fmla="*/ 2147483647 w 294"/>
                <a:gd name="T75" fmla="*/ 2147483647 h 180"/>
                <a:gd name="T76" fmla="*/ 2147483647 w 294"/>
                <a:gd name="T77" fmla="*/ 2147483647 h 180"/>
                <a:gd name="T78" fmla="*/ 2147483647 w 294"/>
                <a:gd name="T79" fmla="*/ 2147483647 h 180"/>
                <a:gd name="T80" fmla="*/ 2147483647 w 294"/>
                <a:gd name="T81" fmla="*/ 2147483647 h 180"/>
                <a:gd name="T82" fmla="*/ 2147483647 w 294"/>
                <a:gd name="T83" fmla="*/ 2147483647 h 180"/>
                <a:gd name="T84" fmla="*/ 2147483647 w 294"/>
                <a:gd name="T85" fmla="*/ 2147483647 h 180"/>
                <a:gd name="T86" fmla="*/ 2147483647 w 294"/>
                <a:gd name="T87" fmla="*/ 2147483647 h 180"/>
                <a:gd name="T88" fmla="*/ 2147483647 w 294"/>
                <a:gd name="T89" fmla="*/ 2147483647 h 180"/>
                <a:gd name="T90" fmla="*/ 2147483647 w 294"/>
                <a:gd name="T91" fmla="*/ 2147483647 h 180"/>
                <a:gd name="T92" fmla="*/ 2147483647 w 294"/>
                <a:gd name="T93" fmla="*/ 2147483647 h 180"/>
                <a:gd name="T94" fmla="*/ 2147483647 w 294"/>
                <a:gd name="T95" fmla="*/ 2147483647 h 180"/>
                <a:gd name="T96" fmla="*/ 2147483647 w 294"/>
                <a:gd name="T97" fmla="*/ 2147483647 h 180"/>
                <a:gd name="T98" fmla="*/ 2147483647 w 294"/>
                <a:gd name="T99" fmla="*/ 2147483647 h 180"/>
                <a:gd name="T100" fmla="*/ 2147483647 w 294"/>
                <a:gd name="T101" fmla="*/ 2147483647 h 180"/>
                <a:gd name="T102" fmla="*/ 2147483647 w 294"/>
                <a:gd name="T103" fmla="*/ 2147483647 h 180"/>
                <a:gd name="T104" fmla="*/ 2147483647 w 294"/>
                <a:gd name="T105" fmla="*/ 2147483647 h 180"/>
                <a:gd name="T106" fmla="*/ 2147483647 w 294"/>
                <a:gd name="T107" fmla="*/ 2147483647 h 180"/>
                <a:gd name="T108" fmla="*/ 2147483647 w 294"/>
                <a:gd name="T109" fmla="*/ 2147483647 h 180"/>
                <a:gd name="T110" fmla="*/ 2147483647 w 294"/>
                <a:gd name="T111" fmla="*/ 2147483647 h 180"/>
                <a:gd name="T112" fmla="*/ 2147483647 w 294"/>
                <a:gd name="T113" fmla="*/ 2147483647 h 180"/>
                <a:gd name="T114" fmla="*/ 2147483647 w 294"/>
                <a:gd name="T115" fmla="*/ 2147483647 h 180"/>
                <a:gd name="T116" fmla="*/ 2147483647 w 294"/>
                <a:gd name="T117" fmla="*/ 2147483647 h 180"/>
                <a:gd name="T118" fmla="*/ 2147483647 w 294"/>
                <a:gd name="T119" fmla="*/ 2147483647 h 180"/>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w 294"/>
                <a:gd name="T181" fmla="*/ 0 h 180"/>
                <a:gd name="T182" fmla="*/ 294 w 294"/>
                <a:gd name="T183" fmla="*/ 180 h 180"/>
              </a:gdLst>
              <a:ahLst/>
              <a:cxnLst>
                <a:cxn ang="T120">
                  <a:pos x="T0" y="T1"/>
                </a:cxn>
                <a:cxn ang="T121">
                  <a:pos x="T2" y="T3"/>
                </a:cxn>
                <a:cxn ang="T122">
                  <a:pos x="T4" y="T5"/>
                </a:cxn>
                <a:cxn ang="T123">
                  <a:pos x="T6" y="T7"/>
                </a:cxn>
                <a:cxn ang="T124">
                  <a:pos x="T8" y="T9"/>
                </a:cxn>
                <a:cxn ang="T125">
                  <a:pos x="T10" y="T11"/>
                </a:cxn>
                <a:cxn ang="T126">
                  <a:pos x="T12" y="T13"/>
                </a:cxn>
                <a:cxn ang="T127">
                  <a:pos x="T14" y="T15"/>
                </a:cxn>
                <a:cxn ang="T128">
                  <a:pos x="T16" y="T17"/>
                </a:cxn>
                <a:cxn ang="T129">
                  <a:pos x="T18" y="T19"/>
                </a:cxn>
                <a:cxn ang="T130">
                  <a:pos x="T20" y="T21"/>
                </a:cxn>
                <a:cxn ang="T131">
                  <a:pos x="T22" y="T23"/>
                </a:cxn>
                <a:cxn ang="T132">
                  <a:pos x="T24" y="T25"/>
                </a:cxn>
                <a:cxn ang="T133">
                  <a:pos x="T26" y="T27"/>
                </a:cxn>
                <a:cxn ang="T134">
                  <a:pos x="T28" y="T29"/>
                </a:cxn>
                <a:cxn ang="T135">
                  <a:pos x="T30" y="T31"/>
                </a:cxn>
                <a:cxn ang="T136">
                  <a:pos x="T32" y="T33"/>
                </a:cxn>
                <a:cxn ang="T137">
                  <a:pos x="T34" y="T35"/>
                </a:cxn>
                <a:cxn ang="T138">
                  <a:pos x="T36" y="T37"/>
                </a:cxn>
                <a:cxn ang="T139">
                  <a:pos x="T38" y="T39"/>
                </a:cxn>
                <a:cxn ang="T140">
                  <a:pos x="T40" y="T41"/>
                </a:cxn>
                <a:cxn ang="T141">
                  <a:pos x="T42" y="T43"/>
                </a:cxn>
                <a:cxn ang="T142">
                  <a:pos x="T44" y="T45"/>
                </a:cxn>
                <a:cxn ang="T143">
                  <a:pos x="T46" y="T47"/>
                </a:cxn>
                <a:cxn ang="T144">
                  <a:pos x="T48" y="T49"/>
                </a:cxn>
                <a:cxn ang="T145">
                  <a:pos x="T50" y="T51"/>
                </a:cxn>
                <a:cxn ang="T146">
                  <a:pos x="T52" y="T53"/>
                </a:cxn>
                <a:cxn ang="T147">
                  <a:pos x="T54" y="T55"/>
                </a:cxn>
                <a:cxn ang="T148">
                  <a:pos x="T56" y="T57"/>
                </a:cxn>
                <a:cxn ang="T149">
                  <a:pos x="T58" y="T59"/>
                </a:cxn>
                <a:cxn ang="T150">
                  <a:pos x="T60" y="T61"/>
                </a:cxn>
                <a:cxn ang="T151">
                  <a:pos x="T62" y="T63"/>
                </a:cxn>
                <a:cxn ang="T152">
                  <a:pos x="T64" y="T65"/>
                </a:cxn>
                <a:cxn ang="T153">
                  <a:pos x="T66" y="T67"/>
                </a:cxn>
                <a:cxn ang="T154">
                  <a:pos x="T68" y="T69"/>
                </a:cxn>
                <a:cxn ang="T155">
                  <a:pos x="T70" y="T71"/>
                </a:cxn>
                <a:cxn ang="T156">
                  <a:pos x="T72" y="T73"/>
                </a:cxn>
                <a:cxn ang="T157">
                  <a:pos x="T74" y="T75"/>
                </a:cxn>
                <a:cxn ang="T158">
                  <a:pos x="T76" y="T77"/>
                </a:cxn>
                <a:cxn ang="T159">
                  <a:pos x="T78" y="T79"/>
                </a:cxn>
                <a:cxn ang="T160">
                  <a:pos x="T80" y="T81"/>
                </a:cxn>
                <a:cxn ang="T161">
                  <a:pos x="T82" y="T83"/>
                </a:cxn>
                <a:cxn ang="T162">
                  <a:pos x="T84" y="T85"/>
                </a:cxn>
                <a:cxn ang="T163">
                  <a:pos x="T86" y="T87"/>
                </a:cxn>
                <a:cxn ang="T164">
                  <a:pos x="T88" y="T89"/>
                </a:cxn>
                <a:cxn ang="T165">
                  <a:pos x="T90" y="T91"/>
                </a:cxn>
                <a:cxn ang="T166">
                  <a:pos x="T92" y="T93"/>
                </a:cxn>
                <a:cxn ang="T167">
                  <a:pos x="T94" y="T95"/>
                </a:cxn>
                <a:cxn ang="T168">
                  <a:pos x="T96" y="T97"/>
                </a:cxn>
                <a:cxn ang="T169">
                  <a:pos x="T98" y="T99"/>
                </a:cxn>
                <a:cxn ang="T170">
                  <a:pos x="T100" y="T101"/>
                </a:cxn>
                <a:cxn ang="T171">
                  <a:pos x="T102" y="T103"/>
                </a:cxn>
                <a:cxn ang="T172">
                  <a:pos x="T104" y="T105"/>
                </a:cxn>
                <a:cxn ang="T173">
                  <a:pos x="T106" y="T107"/>
                </a:cxn>
                <a:cxn ang="T174">
                  <a:pos x="T108" y="T109"/>
                </a:cxn>
                <a:cxn ang="T175">
                  <a:pos x="T110" y="T111"/>
                </a:cxn>
                <a:cxn ang="T176">
                  <a:pos x="T112" y="T113"/>
                </a:cxn>
                <a:cxn ang="T177">
                  <a:pos x="T114" y="T115"/>
                </a:cxn>
                <a:cxn ang="T178">
                  <a:pos x="T116" y="T117"/>
                </a:cxn>
                <a:cxn ang="T179">
                  <a:pos x="T118" y="T119"/>
                </a:cxn>
              </a:cxnLst>
              <a:rect l="T180" t="T181" r="T182" b="T183"/>
              <a:pathLst>
                <a:path w="294" h="180">
                  <a:moveTo>
                    <a:pt x="294" y="126"/>
                  </a:moveTo>
                  <a:lnTo>
                    <a:pt x="294" y="128"/>
                  </a:lnTo>
                  <a:lnTo>
                    <a:pt x="292" y="128"/>
                  </a:lnTo>
                  <a:lnTo>
                    <a:pt x="292" y="126"/>
                  </a:lnTo>
                  <a:lnTo>
                    <a:pt x="290" y="128"/>
                  </a:lnTo>
                  <a:lnTo>
                    <a:pt x="290" y="126"/>
                  </a:lnTo>
                  <a:lnTo>
                    <a:pt x="288" y="126"/>
                  </a:lnTo>
                  <a:lnTo>
                    <a:pt x="286" y="124"/>
                  </a:lnTo>
                  <a:lnTo>
                    <a:pt x="280" y="122"/>
                  </a:lnTo>
                  <a:lnTo>
                    <a:pt x="278" y="122"/>
                  </a:lnTo>
                  <a:lnTo>
                    <a:pt x="278" y="124"/>
                  </a:lnTo>
                  <a:lnTo>
                    <a:pt x="278" y="126"/>
                  </a:lnTo>
                  <a:lnTo>
                    <a:pt x="278" y="128"/>
                  </a:lnTo>
                  <a:lnTo>
                    <a:pt x="278" y="130"/>
                  </a:lnTo>
                  <a:lnTo>
                    <a:pt x="276" y="130"/>
                  </a:lnTo>
                  <a:lnTo>
                    <a:pt x="274" y="130"/>
                  </a:lnTo>
                  <a:lnTo>
                    <a:pt x="268" y="130"/>
                  </a:lnTo>
                  <a:lnTo>
                    <a:pt x="266" y="130"/>
                  </a:lnTo>
                  <a:lnTo>
                    <a:pt x="264" y="132"/>
                  </a:lnTo>
                  <a:lnTo>
                    <a:pt x="262" y="132"/>
                  </a:lnTo>
                  <a:lnTo>
                    <a:pt x="262" y="134"/>
                  </a:lnTo>
                  <a:lnTo>
                    <a:pt x="264" y="136"/>
                  </a:lnTo>
                  <a:lnTo>
                    <a:pt x="264" y="138"/>
                  </a:lnTo>
                  <a:lnTo>
                    <a:pt x="262" y="140"/>
                  </a:lnTo>
                  <a:lnTo>
                    <a:pt x="262" y="142"/>
                  </a:lnTo>
                  <a:lnTo>
                    <a:pt x="262" y="144"/>
                  </a:lnTo>
                  <a:lnTo>
                    <a:pt x="262" y="146"/>
                  </a:lnTo>
                  <a:lnTo>
                    <a:pt x="262" y="148"/>
                  </a:lnTo>
                  <a:lnTo>
                    <a:pt x="262" y="150"/>
                  </a:lnTo>
                  <a:lnTo>
                    <a:pt x="262" y="152"/>
                  </a:lnTo>
                  <a:lnTo>
                    <a:pt x="260" y="152"/>
                  </a:lnTo>
                  <a:lnTo>
                    <a:pt x="258" y="152"/>
                  </a:lnTo>
                  <a:lnTo>
                    <a:pt x="256" y="154"/>
                  </a:lnTo>
                  <a:lnTo>
                    <a:pt x="254" y="156"/>
                  </a:lnTo>
                  <a:lnTo>
                    <a:pt x="252" y="158"/>
                  </a:lnTo>
                  <a:lnTo>
                    <a:pt x="250" y="158"/>
                  </a:lnTo>
                  <a:lnTo>
                    <a:pt x="248" y="158"/>
                  </a:lnTo>
                  <a:lnTo>
                    <a:pt x="246" y="158"/>
                  </a:lnTo>
                  <a:lnTo>
                    <a:pt x="244" y="158"/>
                  </a:lnTo>
                  <a:lnTo>
                    <a:pt x="244" y="160"/>
                  </a:lnTo>
                  <a:lnTo>
                    <a:pt x="242" y="162"/>
                  </a:lnTo>
                  <a:lnTo>
                    <a:pt x="240" y="162"/>
                  </a:lnTo>
                  <a:lnTo>
                    <a:pt x="238" y="162"/>
                  </a:lnTo>
                  <a:lnTo>
                    <a:pt x="238" y="164"/>
                  </a:lnTo>
                  <a:lnTo>
                    <a:pt x="240" y="166"/>
                  </a:lnTo>
                  <a:lnTo>
                    <a:pt x="238" y="166"/>
                  </a:lnTo>
                  <a:lnTo>
                    <a:pt x="238" y="168"/>
                  </a:lnTo>
                  <a:lnTo>
                    <a:pt x="238" y="170"/>
                  </a:lnTo>
                  <a:lnTo>
                    <a:pt x="240" y="170"/>
                  </a:lnTo>
                  <a:lnTo>
                    <a:pt x="240" y="172"/>
                  </a:lnTo>
                  <a:lnTo>
                    <a:pt x="238" y="172"/>
                  </a:lnTo>
                  <a:lnTo>
                    <a:pt x="236" y="174"/>
                  </a:lnTo>
                  <a:lnTo>
                    <a:pt x="234" y="174"/>
                  </a:lnTo>
                  <a:lnTo>
                    <a:pt x="232" y="176"/>
                  </a:lnTo>
                  <a:lnTo>
                    <a:pt x="230" y="178"/>
                  </a:lnTo>
                  <a:lnTo>
                    <a:pt x="230" y="176"/>
                  </a:lnTo>
                  <a:lnTo>
                    <a:pt x="228" y="176"/>
                  </a:lnTo>
                  <a:lnTo>
                    <a:pt x="226" y="176"/>
                  </a:lnTo>
                  <a:lnTo>
                    <a:pt x="226" y="178"/>
                  </a:lnTo>
                  <a:lnTo>
                    <a:pt x="224" y="178"/>
                  </a:lnTo>
                  <a:lnTo>
                    <a:pt x="224" y="180"/>
                  </a:lnTo>
                  <a:lnTo>
                    <a:pt x="224" y="178"/>
                  </a:lnTo>
                  <a:lnTo>
                    <a:pt x="224" y="176"/>
                  </a:lnTo>
                  <a:lnTo>
                    <a:pt x="220" y="174"/>
                  </a:lnTo>
                  <a:lnTo>
                    <a:pt x="218" y="172"/>
                  </a:lnTo>
                  <a:lnTo>
                    <a:pt x="216" y="172"/>
                  </a:lnTo>
                  <a:lnTo>
                    <a:pt x="214" y="172"/>
                  </a:lnTo>
                  <a:lnTo>
                    <a:pt x="212" y="172"/>
                  </a:lnTo>
                  <a:lnTo>
                    <a:pt x="208" y="172"/>
                  </a:lnTo>
                  <a:lnTo>
                    <a:pt x="208" y="170"/>
                  </a:lnTo>
                  <a:lnTo>
                    <a:pt x="206" y="170"/>
                  </a:lnTo>
                  <a:lnTo>
                    <a:pt x="204" y="170"/>
                  </a:lnTo>
                  <a:lnTo>
                    <a:pt x="204" y="168"/>
                  </a:lnTo>
                  <a:lnTo>
                    <a:pt x="202" y="166"/>
                  </a:lnTo>
                  <a:lnTo>
                    <a:pt x="202" y="168"/>
                  </a:lnTo>
                  <a:lnTo>
                    <a:pt x="200" y="168"/>
                  </a:lnTo>
                  <a:lnTo>
                    <a:pt x="200" y="166"/>
                  </a:lnTo>
                  <a:lnTo>
                    <a:pt x="200" y="162"/>
                  </a:lnTo>
                  <a:lnTo>
                    <a:pt x="198" y="160"/>
                  </a:lnTo>
                  <a:lnTo>
                    <a:pt x="198" y="156"/>
                  </a:lnTo>
                  <a:lnTo>
                    <a:pt x="198" y="154"/>
                  </a:lnTo>
                  <a:lnTo>
                    <a:pt x="196" y="154"/>
                  </a:lnTo>
                  <a:lnTo>
                    <a:pt x="196" y="152"/>
                  </a:lnTo>
                  <a:lnTo>
                    <a:pt x="194" y="150"/>
                  </a:lnTo>
                  <a:lnTo>
                    <a:pt x="194" y="146"/>
                  </a:lnTo>
                  <a:lnTo>
                    <a:pt x="194" y="144"/>
                  </a:lnTo>
                  <a:lnTo>
                    <a:pt x="190" y="144"/>
                  </a:lnTo>
                  <a:lnTo>
                    <a:pt x="188" y="144"/>
                  </a:lnTo>
                  <a:lnTo>
                    <a:pt x="186" y="144"/>
                  </a:lnTo>
                  <a:lnTo>
                    <a:pt x="184" y="144"/>
                  </a:lnTo>
                  <a:lnTo>
                    <a:pt x="182" y="144"/>
                  </a:lnTo>
                  <a:lnTo>
                    <a:pt x="178" y="144"/>
                  </a:lnTo>
                  <a:lnTo>
                    <a:pt x="174" y="138"/>
                  </a:lnTo>
                  <a:lnTo>
                    <a:pt x="172" y="138"/>
                  </a:lnTo>
                  <a:lnTo>
                    <a:pt x="172" y="136"/>
                  </a:lnTo>
                  <a:lnTo>
                    <a:pt x="170" y="136"/>
                  </a:lnTo>
                  <a:lnTo>
                    <a:pt x="170" y="134"/>
                  </a:lnTo>
                  <a:lnTo>
                    <a:pt x="166" y="132"/>
                  </a:lnTo>
                  <a:lnTo>
                    <a:pt x="164" y="132"/>
                  </a:lnTo>
                  <a:lnTo>
                    <a:pt x="160" y="130"/>
                  </a:lnTo>
                  <a:lnTo>
                    <a:pt x="158" y="130"/>
                  </a:lnTo>
                  <a:lnTo>
                    <a:pt x="156" y="128"/>
                  </a:lnTo>
                  <a:lnTo>
                    <a:pt x="154" y="126"/>
                  </a:lnTo>
                  <a:lnTo>
                    <a:pt x="154" y="124"/>
                  </a:lnTo>
                  <a:lnTo>
                    <a:pt x="154" y="122"/>
                  </a:lnTo>
                  <a:lnTo>
                    <a:pt x="152" y="122"/>
                  </a:lnTo>
                  <a:lnTo>
                    <a:pt x="150" y="122"/>
                  </a:lnTo>
                  <a:lnTo>
                    <a:pt x="148" y="122"/>
                  </a:lnTo>
                  <a:lnTo>
                    <a:pt x="148" y="120"/>
                  </a:lnTo>
                  <a:lnTo>
                    <a:pt x="146" y="120"/>
                  </a:lnTo>
                  <a:lnTo>
                    <a:pt x="144" y="118"/>
                  </a:lnTo>
                  <a:lnTo>
                    <a:pt x="144" y="120"/>
                  </a:lnTo>
                  <a:lnTo>
                    <a:pt x="142" y="120"/>
                  </a:lnTo>
                  <a:lnTo>
                    <a:pt x="140" y="120"/>
                  </a:lnTo>
                  <a:lnTo>
                    <a:pt x="138" y="120"/>
                  </a:lnTo>
                  <a:lnTo>
                    <a:pt x="136" y="120"/>
                  </a:lnTo>
                  <a:lnTo>
                    <a:pt x="132" y="118"/>
                  </a:lnTo>
                  <a:lnTo>
                    <a:pt x="130" y="116"/>
                  </a:lnTo>
                  <a:lnTo>
                    <a:pt x="120" y="112"/>
                  </a:lnTo>
                  <a:lnTo>
                    <a:pt x="118" y="112"/>
                  </a:lnTo>
                  <a:lnTo>
                    <a:pt x="116" y="112"/>
                  </a:lnTo>
                  <a:lnTo>
                    <a:pt x="114" y="112"/>
                  </a:lnTo>
                  <a:lnTo>
                    <a:pt x="112" y="112"/>
                  </a:lnTo>
                  <a:lnTo>
                    <a:pt x="112" y="110"/>
                  </a:lnTo>
                  <a:lnTo>
                    <a:pt x="112" y="108"/>
                  </a:lnTo>
                  <a:lnTo>
                    <a:pt x="108" y="104"/>
                  </a:lnTo>
                  <a:lnTo>
                    <a:pt x="106" y="104"/>
                  </a:lnTo>
                  <a:lnTo>
                    <a:pt x="106" y="106"/>
                  </a:lnTo>
                  <a:lnTo>
                    <a:pt x="104" y="106"/>
                  </a:lnTo>
                  <a:lnTo>
                    <a:pt x="102" y="106"/>
                  </a:lnTo>
                  <a:lnTo>
                    <a:pt x="100" y="106"/>
                  </a:lnTo>
                  <a:lnTo>
                    <a:pt x="100" y="104"/>
                  </a:lnTo>
                  <a:lnTo>
                    <a:pt x="98" y="104"/>
                  </a:lnTo>
                  <a:lnTo>
                    <a:pt x="96" y="104"/>
                  </a:lnTo>
                  <a:lnTo>
                    <a:pt x="94" y="104"/>
                  </a:lnTo>
                  <a:lnTo>
                    <a:pt x="94" y="106"/>
                  </a:lnTo>
                  <a:lnTo>
                    <a:pt x="92" y="106"/>
                  </a:lnTo>
                  <a:lnTo>
                    <a:pt x="94" y="108"/>
                  </a:lnTo>
                  <a:lnTo>
                    <a:pt x="92" y="110"/>
                  </a:lnTo>
                  <a:lnTo>
                    <a:pt x="90" y="108"/>
                  </a:lnTo>
                  <a:lnTo>
                    <a:pt x="88" y="108"/>
                  </a:lnTo>
                  <a:lnTo>
                    <a:pt x="88" y="110"/>
                  </a:lnTo>
                  <a:lnTo>
                    <a:pt x="86" y="110"/>
                  </a:lnTo>
                  <a:lnTo>
                    <a:pt x="84" y="108"/>
                  </a:lnTo>
                  <a:lnTo>
                    <a:pt x="82" y="108"/>
                  </a:lnTo>
                  <a:lnTo>
                    <a:pt x="80" y="108"/>
                  </a:lnTo>
                  <a:lnTo>
                    <a:pt x="78" y="108"/>
                  </a:lnTo>
                  <a:lnTo>
                    <a:pt x="76" y="108"/>
                  </a:lnTo>
                  <a:lnTo>
                    <a:pt x="74" y="110"/>
                  </a:lnTo>
                  <a:lnTo>
                    <a:pt x="72" y="112"/>
                  </a:lnTo>
                  <a:lnTo>
                    <a:pt x="70" y="112"/>
                  </a:lnTo>
                  <a:lnTo>
                    <a:pt x="68" y="114"/>
                  </a:lnTo>
                  <a:lnTo>
                    <a:pt x="66" y="116"/>
                  </a:lnTo>
                  <a:lnTo>
                    <a:pt x="64" y="118"/>
                  </a:lnTo>
                  <a:lnTo>
                    <a:pt x="64" y="120"/>
                  </a:lnTo>
                  <a:lnTo>
                    <a:pt x="66" y="122"/>
                  </a:lnTo>
                  <a:lnTo>
                    <a:pt x="64" y="122"/>
                  </a:lnTo>
                  <a:lnTo>
                    <a:pt x="64" y="124"/>
                  </a:lnTo>
                  <a:lnTo>
                    <a:pt x="62" y="124"/>
                  </a:lnTo>
                  <a:lnTo>
                    <a:pt x="60" y="124"/>
                  </a:lnTo>
                  <a:lnTo>
                    <a:pt x="60" y="126"/>
                  </a:lnTo>
                  <a:lnTo>
                    <a:pt x="58" y="126"/>
                  </a:lnTo>
                  <a:lnTo>
                    <a:pt x="54" y="128"/>
                  </a:lnTo>
                  <a:lnTo>
                    <a:pt x="50" y="126"/>
                  </a:lnTo>
                  <a:lnTo>
                    <a:pt x="50" y="124"/>
                  </a:lnTo>
                  <a:lnTo>
                    <a:pt x="48" y="122"/>
                  </a:lnTo>
                  <a:lnTo>
                    <a:pt x="46" y="118"/>
                  </a:lnTo>
                  <a:lnTo>
                    <a:pt x="46" y="116"/>
                  </a:lnTo>
                  <a:lnTo>
                    <a:pt x="46" y="114"/>
                  </a:lnTo>
                  <a:lnTo>
                    <a:pt x="44" y="112"/>
                  </a:lnTo>
                  <a:lnTo>
                    <a:pt x="44" y="110"/>
                  </a:lnTo>
                  <a:lnTo>
                    <a:pt x="44" y="108"/>
                  </a:lnTo>
                  <a:lnTo>
                    <a:pt x="44" y="106"/>
                  </a:lnTo>
                  <a:lnTo>
                    <a:pt x="44" y="104"/>
                  </a:lnTo>
                  <a:lnTo>
                    <a:pt x="44" y="102"/>
                  </a:lnTo>
                  <a:lnTo>
                    <a:pt x="42" y="102"/>
                  </a:lnTo>
                  <a:lnTo>
                    <a:pt x="42" y="100"/>
                  </a:lnTo>
                  <a:lnTo>
                    <a:pt x="42" y="98"/>
                  </a:lnTo>
                  <a:lnTo>
                    <a:pt x="42" y="96"/>
                  </a:lnTo>
                  <a:lnTo>
                    <a:pt x="44" y="94"/>
                  </a:lnTo>
                  <a:lnTo>
                    <a:pt x="44" y="90"/>
                  </a:lnTo>
                  <a:lnTo>
                    <a:pt x="40" y="88"/>
                  </a:lnTo>
                  <a:lnTo>
                    <a:pt x="38" y="88"/>
                  </a:lnTo>
                  <a:lnTo>
                    <a:pt x="38" y="86"/>
                  </a:lnTo>
                  <a:lnTo>
                    <a:pt x="36" y="86"/>
                  </a:lnTo>
                  <a:lnTo>
                    <a:pt x="34" y="82"/>
                  </a:lnTo>
                  <a:lnTo>
                    <a:pt x="34" y="80"/>
                  </a:lnTo>
                  <a:lnTo>
                    <a:pt x="32" y="80"/>
                  </a:lnTo>
                  <a:lnTo>
                    <a:pt x="30" y="80"/>
                  </a:lnTo>
                  <a:lnTo>
                    <a:pt x="28" y="80"/>
                  </a:lnTo>
                  <a:lnTo>
                    <a:pt x="26" y="80"/>
                  </a:lnTo>
                  <a:lnTo>
                    <a:pt x="24" y="80"/>
                  </a:lnTo>
                  <a:lnTo>
                    <a:pt x="26" y="82"/>
                  </a:lnTo>
                  <a:lnTo>
                    <a:pt x="26" y="84"/>
                  </a:lnTo>
                  <a:lnTo>
                    <a:pt x="24" y="80"/>
                  </a:lnTo>
                  <a:lnTo>
                    <a:pt x="24" y="78"/>
                  </a:lnTo>
                  <a:lnTo>
                    <a:pt x="24" y="74"/>
                  </a:lnTo>
                  <a:lnTo>
                    <a:pt x="26" y="72"/>
                  </a:lnTo>
                  <a:lnTo>
                    <a:pt x="26" y="74"/>
                  </a:lnTo>
                  <a:lnTo>
                    <a:pt x="24" y="74"/>
                  </a:lnTo>
                  <a:lnTo>
                    <a:pt x="24" y="76"/>
                  </a:lnTo>
                  <a:lnTo>
                    <a:pt x="26" y="76"/>
                  </a:lnTo>
                  <a:lnTo>
                    <a:pt x="28" y="76"/>
                  </a:lnTo>
                  <a:lnTo>
                    <a:pt x="30" y="76"/>
                  </a:lnTo>
                  <a:lnTo>
                    <a:pt x="32" y="76"/>
                  </a:lnTo>
                  <a:lnTo>
                    <a:pt x="32" y="78"/>
                  </a:lnTo>
                  <a:lnTo>
                    <a:pt x="36" y="76"/>
                  </a:lnTo>
                  <a:lnTo>
                    <a:pt x="34" y="74"/>
                  </a:lnTo>
                  <a:lnTo>
                    <a:pt x="32" y="74"/>
                  </a:lnTo>
                  <a:lnTo>
                    <a:pt x="30" y="72"/>
                  </a:lnTo>
                  <a:lnTo>
                    <a:pt x="28" y="72"/>
                  </a:lnTo>
                  <a:lnTo>
                    <a:pt x="30" y="72"/>
                  </a:lnTo>
                  <a:lnTo>
                    <a:pt x="28" y="72"/>
                  </a:lnTo>
                  <a:lnTo>
                    <a:pt x="28" y="70"/>
                  </a:lnTo>
                  <a:lnTo>
                    <a:pt x="28" y="66"/>
                  </a:lnTo>
                  <a:lnTo>
                    <a:pt x="30" y="66"/>
                  </a:lnTo>
                  <a:lnTo>
                    <a:pt x="30" y="64"/>
                  </a:lnTo>
                  <a:lnTo>
                    <a:pt x="26" y="64"/>
                  </a:lnTo>
                  <a:lnTo>
                    <a:pt x="24" y="66"/>
                  </a:lnTo>
                  <a:lnTo>
                    <a:pt x="20" y="64"/>
                  </a:lnTo>
                  <a:lnTo>
                    <a:pt x="18" y="64"/>
                  </a:lnTo>
                  <a:lnTo>
                    <a:pt x="16" y="64"/>
                  </a:lnTo>
                  <a:lnTo>
                    <a:pt x="18" y="66"/>
                  </a:lnTo>
                  <a:lnTo>
                    <a:pt x="18" y="68"/>
                  </a:lnTo>
                  <a:lnTo>
                    <a:pt x="20" y="70"/>
                  </a:lnTo>
                  <a:lnTo>
                    <a:pt x="18" y="68"/>
                  </a:lnTo>
                  <a:lnTo>
                    <a:pt x="16" y="68"/>
                  </a:lnTo>
                  <a:lnTo>
                    <a:pt x="16" y="66"/>
                  </a:lnTo>
                  <a:lnTo>
                    <a:pt x="14" y="64"/>
                  </a:lnTo>
                  <a:lnTo>
                    <a:pt x="12" y="62"/>
                  </a:lnTo>
                  <a:lnTo>
                    <a:pt x="12" y="58"/>
                  </a:lnTo>
                  <a:lnTo>
                    <a:pt x="10" y="58"/>
                  </a:lnTo>
                  <a:lnTo>
                    <a:pt x="10" y="54"/>
                  </a:lnTo>
                  <a:lnTo>
                    <a:pt x="10" y="52"/>
                  </a:lnTo>
                  <a:lnTo>
                    <a:pt x="12" y="52"/>
                  </a:lnTo>
                  <a:lnTo>
                    <a:pt x="12" y="50"/>
                  </a:lnTo>
                  <a:lnTo>
                    <a:pt x="12" y="48"/>
                  </a:lnTo>
                  <a:lnTo>
                    <a:pt x="10" y="48"/>
                  </a:lnTo>
                  <a:lnTo>
                    <a:pt x="12" y="46"/>
                  </a:lnTo>
                  <a:lnTo>
                    <a:pt x="12" y="44"/>
                  </a:lnTo>
                  <a:lnTo>
                    <a:pt x="10" y="42"/>
                  </a:lnTo>
                  <a:lnTo>
                    <a:pt x="10" y="40"/>
                  </a:lnTo>
                  <a:lnTo>
                    <a:pt x="12" y="40"/>
                  </a:lnTo>
                  <a:lnTo>
                    <a:pt x="14" y="44"/>
                  </a:lnTo>
                  <a:lnTo>
                    <a:pt x="14" y="46"/>
                  </a:lnTo>
                  <a:lnTo>
                    <a:pt x="16" y="46"/>
                  </a:lnTo>
                  <a:lnTo>
                    <a:pt x="16" y="48"/>
                  </a:lnTo>
                  <a:lnTo>
                    <a:pt x="18" y="48"/>
                  </a:lnTo>
                  <a:lnTo>
                    <a:pt x="20" y="48"/>
                  </a:lnTo>
                  <a:lnTo>
                    <a:pt x="22" y="48"/>
                  </a:lnTo>
                  <a:lnTo>
                    <a:pt x="24" y="48"/>
                  </a:lnTo>
                  <a:lnTo>
                    <a:pt x="26" y="48"/>
                  </a:lnTo>
                  <a:lnTo>
                    <a:pt x="26" y="46"/>
                  </a:lnTo>
                  <a:lnTo>
                    <a:pt x="24" y="46"/>
                  </a:lnTo>
                  <a:lnTo>
                    <a:pt x="24" y="44"/>
                  </a:lnTo>
                  <a:lnTo>
                    <a:pt x="26" y="44"/>
                  </a:lnTo>
                  <a:lnTo>
                    <a:pt x="26" y="46"/>
                  </a:lnTo>
                  <a:lnTo>
                    <a:pt x="28" y="50"/>
                  </a:lnTo>
                  <a:lnTo>
                    <a:pt x="30" y="50"/>
                  </a:lnTo>
                  <a:lnTo>
                    <a:pt x="32" y="50"/>
                  </a:lnTo>
                  <a:lnTo>
                    <a:pt x="36" y="50"/>
                  </a:lnTo>
                  <a:lnTo>
                    <a:pt x="36" y="48"/>
                  </a:lnTo>
                  <a:lnTo>
                    <a:pt x="38" y="48"/>
                  </a:lnTo>
                  <a:lnTo>
                    <a:pt x="38" y="50"/>
                  </a:lnTo>
                  <a:lnTo>
                    <a:pt x="40" y="50"/>
                  </a:lnTo>
                  <a:lnTo>
                    <a:pt x="42" y="50"/>
                  </a:lnTo>
                  <a:lnTo>
                    <a:pt x="42" y="48"/>
                  </a:lnTo>
                  <a:lnTo>
                    <a:pt x="40" y="48"/>
                  </a:lnTo>
                  <a:lnTo>
                    <a:pt x="38" y="44"/>
                  </a:lnTo>
                  <a:lnTo>
                    <a:pt x="40" y="44"/>
                  </a:lnTo>
                  <a:lnTo>
                    <a:pt x="42" y="44"/>
                  </a:lnTo>
                  <a:lnTo>
                    <a:pt x="44" y="46"/>
                  </a:lnTo>
                  <a:lnTo>
                    <a:pt x="46" y="46"/>
                  </a:lnTo>
                  <a:lnTo>
                    <a:pt x="48" y="44"/>
                  </a:lnTo>
                  <a:lnTo>
                    <a:pt x="48" y="42"/>
                  </a:lnTo>
                  <a:lnTo>
                    <a:pt x="46" y="38"/>
                  </a:lnTo>
                  <a:lnTo>
                    <a:pt x="42" y="36"/>
                  </a:lnTo>
                  <a:lnTo>
                    <a:pt x="40" y="36"/>
                  </a:lnTo>
                  <a:lnTo>
                    <a:pt x="40" y="34"/>
                  </a:lnTo>
                  <a:lnTo>
                    <a:pt x="38" y="34"/>
                  </a:lnTo>
                  <a:lnTo>
                    <a:pt x="36" y="34"/>
                  </a:lnTo>
                  <a:lnTo>
                    <a:pt x="32" y="30"/>
                  </a:lnTo>
                  <a:lnTo>
                    <a:pt x="30" y="28"/>
                  </a:lnTo>
                  <a:lnTo>
                    <a:pt x="30" y="26"/>
                  </a:lnTo>
                  <a:lnTo>
                    <a:pt x="28" y="24"/>
                  </a:lnTo>
                  <a:lnTo>
                    <a:pt x="28" y="22"/>
                  </a:lnTo>
                  <a:lnTo>
                    <a:pt x="26" y="20"/>
                  </a:lnTo>
                  <a:lnTo>
                    <a:pt x="26" y="16"/>
                  </a:lnTo>
                  <a:lnTo>
                    <a:pt x="24" y="16"/>
                  </a:lnTo>
                  <a:lnTo>
                    <a:pt x="24" y="14"/>
                  </a:lnTo>
                  <a:lnTo>
                    <a:pt x="22" y="14"/>
                  </a:lnTo>
                  <a:lnTo>
                    <a:pt x="20" y="14"/>
                  </a:lnTo>
                  <a:lnTo>
                    <a:pt x="18" y="14"/>
                  </a:lnTo>
                  <a:lnTo>
                    <a:pt x="16" y="14"/>
                  </a:lnTo>
                  <a:lnTo>
                    <a:pt x="12" y="16"/>
                  </a:lnTo>
                  <a:lnTo>
                    <a:pt x="10" y="14"/>
                  </a:lnTo>
                  <a:lnTo>
                    <a:pt x="8" y="16"/>
                  </a:lnTo>
                  <a:lnTo>
                    <a:pt x="6" y="18"/>
                  </a:lnTo>
                  <a:lnTo>
                    <a:pt x="6" y="22"/>
                  </a:lnTo>
                  <a:lnTo>
                    <a:pt x="6" y="24"/>
                  </a:lnTo>
                  <a:lnTo>
                    <a:pt x="8" y="26"/>
                  </a:lnTo>
                  <a:lnTo>
                    <a:pt x="8" y="28"/>
                  </a:lnTo>
                  <a:lnTo>
                    <a:pt x="8" y="30"/>
                  </a:lnTo>
                  <a:lnTo>
                    <a:pt x="6" y="30"/>
                  </a:lnTo>
                  <a:lnTo>
                    <a:pt x="6" y="32"/>
                  </a:lnTo>
                  <a:lnTo>
                    <a:pt x="8" y="34"/>
                  </a:lnTo>
                  <a:lnTo>
                    <a:pt x="8" y="36"/>
                  </a:lnTo>
                  <a:lnTo>
                    <a:pt x="10" y="36"/>
                  </a:lnTo>
                  <a:lnTo>
                    <a:pt x="10" y="38"/>
                  </a:lnTo>
                  <a:lnTo>
                    <a:pt x="10" y="40"/>
                  </a:lnTo>
                  <a:lnTo>
                    <a:pt x="8" y="38"/>
                  </a:lnTo>
                  <a:lnTo>
                    <a:pt x="10" y="38"/>
                  </a:lnTo>
                  <a:lnTo>
                    <a:pt x="8" y="38"/>
                  </a:lnTo>
                  <a:lnTo>
                    <a:pt x="8" y="36"/>
                  </a:lnTo>
                  <a:lnTo>
                    <a:pt x="6" y="34"/>
                  </a:lnTo>
                  <a:lnTo>
                    <a:pt x="6" y="32"/>
                  </a:lnTo>
                  <a:lnTo>
                    <a:pt x="4" y="32"/>
                  </a:lnTo>
                  <a:lnTo>
                    <a:pt x="4" y="30"/>
                  </a:lnTo>
                  <a:lnTo>
                    <a:pt x="2" y="30"/>
                  </a:lnTo>
                  <a:lnTo>
                    <a:pt x="2" y="28"/>
                  </a:lnTo>
                  <a:lnTo>
                    <a:pt x="2" y="26"/>
                  </a:lnTo>
                  <a:lnTo>
                    <a:pt x="2" y="24"/>
                  </a:lnTo>
                  <a:lnTo>
                    <a:pt x="0" y="24"/>
                  </a:lnTo>
                  <a:lnTo>
                    <a:pt x="0" y="22"/>
                  </a:lnTo>
                  <a:lnTo>
                    <a:pt x="4" y="16"/>
                  </a:lnTo>
                  <a:lnTo>
                    <a:pt x="4" y="14"/>
                  </a:lnTo>
                  <a:lnTo>
                    <a:pt x="6" y="14"/>
                  </a:lnTo>
                  <a:lnTo>
                    <a:pt x="12" y="12"/>
                  </a:lnTo>
                  <a:lnTo>
                    <a:pt x="14" y="10"/>
                  </a:lnTo>
                  <a:lnTo>
                    <a:pt x="16" y="10"/>
                  </a:lnTo>
                  <a:lnTo>
                    <a:pt x="18" y="10"/>
                  </a:lnTo>
                  <a:lnTo>
                    <a:pt x="20" y="10"/>
                  </a:lnTo>
                  <a:lnTo>
                    <a:pt x="22" y="10"/>
                  </a:lnTo>
                  <a:lnTo>
                    <a:pt x="22" y="8"/>
                  </a:lnTo>
                  <a:lnTo>
                    <a:pt x="24" y="8"/>
                  </a:lnTo>
                  <a:lnTo>
                    <a:pt x="26" y="8"/>
                  </a:lnTo>
                  <a:lnTo>
                    <a:pt x="28" y="8"/>
                  </a:lnTo>
                  <a:lnTo>
                    <a:pt x="30" y="10"/>
                  </a:lnTo>
                  <a:lnTo>
                    <a:pt x="32" y="10"/>
                  </a:lnTo>
                  <a:lnTo>
                    <a:pt x="38" y="14"/>
                  </a:lnTo>
                  <a:lnTo>
                    <a:pt x="40" y="16"/>
                  </a:lnTo>
                  <a:lnTo>
                    <a:pt x="42" y="16"/>
                  </a:lnTo>
                  <a:lnTo>
                    <a:pt x="46" y="18"/>
                  </a:lnTo>
                  <a:lnTo>
                    <a:pt x="46" y="20"/>
                  </a:lnTo>
                  <a:lnTo>
                    <a:pt x="46" y="22"/>
                  </a:lnTo>
                  <a:lnTo>
                    <a:pt x="48" y="22"/>
                  </a:lnTo>
                  <a:lnTo>
                    <a:pt x="50" y="24"/>
                  </a:lnTo>
                  <a:lnTo>
                    <a:pt x="50" y="26"/>
                  </a:lnTo>
                  <a:lnTo>
                    <a:pt x="52" y="28"/>
                  </a:lnTo>
                  <a:lnTo>
                    <a:pt x="52" y="30"/>
                  </a:lnTo>
                  <a:lnTo>
                    <a:pt x="54" y="30"/>
                  </a:lnTo>
                  <a:lnTo>
                    <a:pt x="54" y="32"/>
                  </a:lnTo>
                  <a:lnTo>
                    <a:pt x="56" y="32"/>
                  </a:lnTo>
                  <a:lnTo>
                    <a:pt x="58" y="34"/>
                  </a:lnTo>
                  <a:lnTo>
                    <a:pt x="60" y="34"/>
                  </a:lnTo>
                  <a:lnTo>
                    <a:pt x="60" y="36"/>
                  </a:lnTo>
                  <a:lnTo>
                    <a:pt x="62" y="34"/>
                  </a:lnTo>
                  <a:lnTo>
                    <a:pt x="64" y="34"/>
                  </a:lnTo>
                  <a:lnTo>
                    <a:pt x="66" y="34"/>
                  </a:lnTo>
                  <a:lnTo>
                    <a:pt x="68" y="34"/>
                  </a:lnTo>
                  <a:lnTo>
                    <a:pt x="72" y="34"/>
                  </a:lnTo>
                  <a:lnTo>
                    <a:pt x="76" y="34"/>
                  </a:lnTo>
                  <a:lnTo>
                    <a:pt x="80" y="34"/>
                  </a:lnTo>
                  <a:lnTo>
                    <a:pt x="82" y="34"/>
                  </a:lnTo>
                  <a:lnTo>
                    <a:pt x="84" y="34"/>
                  </a:lnTo>
                  <a:lnTo>
                    <a:pt x="86" y="34"/>
                  </a:lnTo>
                  <a:lnTo>
                    <a:pt x="88" y="34"/>
                  </a:lnTo>
                  <a:lnTo>
                    <a:pt x="90" y="36"/>
                  </a:lnTo>
                  <a:lnTo>
                    <a:pt x="90" y="34"/>
                  </a:lnTo>
                  <a:lnTo>
                    <a:pt x="92" y="32"/>
                  </a:lnTo>
                  <a:lnTo>
                    <a:pt x="90" y="32"/>
                  </a:lnTo>
                  <a:lnTo>
                    <a:pt x="90" y="30"/>
                  </a:lnTo>
                  <a:lnTo>
                    <a:pt x="88" y="30"/>
                  </a:lnTo>
                  <a:lnTo>
                    <a:pt x="86" y="24"/>
                  </a:lnTo>
                  <a:lnTo>
                    <a:pt x="84" y="20"/>
                  </a:lnTo>
                  <a:lnTo>
                    <a:pt x="86" y="20"/>
                  </a:lnTo>
                  <a:lnTo>
                    <a:pt x="86" y="18"/>
                  </a:lnTo>
                  <a:lnTo>
                    <a:pt x="88" y="18"/>
                  </a:lnTo>
                  <a:lnTo>
                    <a:pt x="88" y="16"/>
                  </a:lnTo>
                  <a:lnTo>
                    <a:pt x="88" y="14"/>
                  </a:lnTo>
                  <a:lnTo>
                    <a:pt x="90" y="14"/>
                  </a:lnTo>
                  <a:lnTo>
                    <a:pt x="92" y="14"/>
                  </a:lnTo>
                  <a:lnTo>
                    <a:pt x="92" y="12"/>
                  </a:lnTo>
                  <a:lnTo>
                    <a:pt x="94" y="12"/>
                  </a:lnTo>
                  <a:lnTo>
                    <a:pt x="94" y="14"/>
                  </a:lnTo>
                  <a:lnTo>
                    <a:pt x="96" y="14"/>
                  </a:lnTo>
                  <a:lnTo>
                    <a:pt x="98" y="12"/>
                  </a:lnTo>
                  <a:lnTo>
                    <a:pt x="98" y="10"/>
                  </a:lnTo>
                  <a:lnTo>
                    <a:pt x="100" y="8"/>
                  </a:lnTo>
                  <a:lnTo>
                    <a:pt x="98" y="8"/>
                  </a:lnTo>
                  <a:lnTo>
                    <a:pt x="100" y="6"/>
                  </a:lnTo>
                  <a:lnTo>
                    <a:pt x="102" y="6"/>
                  </a:lnTo>
                  <a:lnTo>
                    <a:pt x="104" y="8"/>
                  </a:lnTo>
                  <a:lnTo>
                    <a:pt x="106" y="8"/>
                  </a:lnTo>
                  <a:lnTo>
                    <a:pt x="108" y="8"/>
                  </a:lnTo>
                  <a:lnTo>
                    <a:pt x="108" y="10"/>
                  </a:lnTo>
                  <a:lnTo>
                    <a:pt x="110" y="10"/>
                  </a:lnTo>
                  <a:lnTo>
                    <a:pt x="106" y="6"/>
                  </a:lnTo>
                  <a:lnTo>
                    <a:pt x="104" y="6"/>
                  </a:lnTo>
                  <a:lnTo>
                    <a:pt x="104" y="4"/>
                  </a:lnTo>
                  <a:lnTo>
                    <a:pt x="102" y="4"/>
                  </a:lnTo>
                  <a:lnTo>
                    <a:pt x="102" y="2"/>
                  </a:lnTo>
                  <a:lnTo>
                    <a:pt x="104" y="2"/>
                  </a:lnTo>
                  <a:lnTo>
                    <a:pt x="106" y="2"/>
                  </a:lnTo>
                  <a:lnTo>
                    <a:pt x="108" y="2"/>
                  </a:lnTo>
                  <a:lnTo>
                    <a:pt x="110" y="2"/>
                  </a:lnTo>
                  <a:lnTo>
                    <a:pt x="110" y="0"/>
                  </a:lnTo>
                  <a:lnTo>
                    <a:pt x="108" y="0"/>
                  </a:lnTo>
                  <a:lnTo>
                    <a:pt x="110" y="0"/>
                  </a:lnTo>
                  <a:lnTo>
                    <a:pt x="112" y="2"/>
                  </a:lnTo>
                  <a:lnTo>
                    <a:pt x="114" y="2"/>
                  </a:lnTo>
                  <a:lnTo>
                    <a:pt x="114" y="4"/>
                  </a:lnTo>
                  <a:lnTo>
                    <a:pt x="116" y="4"/>
                  </a:lnTo>
                  <a:lnTo>
                    <a:pt x="118" y="6"/>
                  </a:lnTo>
                  <a:lnTo>
                    <a:pt x="120" y="6"/>
                  </a:lnTo>
                  <a:lnTo>
                    <a:pt x="122" y="6"/>
                  </a:lnTo>
                  <a:lnTo>
                    <a:pt x="124" y="8"/>
                  </a:lnTo>
                  <a:lnTo>
                    <a:pt x="126" y="8"/>
                  </a:lnTo>
                  <a:lnTo>
                    <a:pt x="128" y="10"/>
                  </a:lnTo>
                  <a:lnTo>
                    <a:pt x="130" y="10"/>
                  </a:lnTo>
                  <a:lnTo>
                    <a:pt x="132" y="10"/>
                  </a:lnTo>
                  <a:lnTo>
                    <a:pt x="134" y="10"/>
                  </a:lnTo>
                  <a:lnTo>
                    <a:pt x="136" y="10"/>
                  </a:lnTo>
                  <a:lnTo>
                    <a:pt x="138" y="10"/>
                  </a:lnTo>
                  <a:lnTo>
                    <a:pt x="140" y="12"/>
                  </a:lnTo>
                  <a:lnTo>
                    <a:pt x="142" y="14"/>
                  </a:lnTo>
                  <a:lnTo>
                    <a:pt x="142" y="16"/>
                  </a:lnTo>
                  <a:lnTo>
                    <a:pt x="146" y="20"/>
                  </a:lnTo>
                  <a:lnTo>
                    <a:pt x="146" y="22"/>
                  </a:lnTo>
                  <a:lnTo>
                    <a:pt x="144" y="22"/>
                  </a:lnTo>
                  <a:lnTo>
                    <a:pt x="144" y="24"/>
                  </a:lnTo>
                  <a:lnTo>
                    <a:pt x="146" y="24"/>
                  </a:lnTo>
                  <a:lnTo>
                    <a:pt x="146" y="26"/>
                  </a:lnTo>
                  <a:lnTo>
                    <a:pt x="146" y="28"/>
                  </a:lnTo>
                  <a:lnTo>
                    <a:pt x="146" y="30"/>
                  </a:lnTo>
                  <a:lnTo>
                    <a:pt x="146" y="32"/>
                  </a:lnTo>
                  <a:lnTo>
                    <a:pt x="148" y="32"/>
                  </a:lnTo>
                  <a:lnTo>
                    <a:pt x="150" y="34"/>
                  </a:lnTo>
                  <a:lnTo>
                    <a:pt x="152" y="34"/>
                  </a:lnTo>
                  <a:lnTo>
                    <a:pt x="154" y="36"/>
                  </a:lnTo>
                  <a:lnTo>
                    <a:pt x="156" y="36"/>
                  </a:lnTo>
                  <a:lnTo>
                    <a:pt x="158" y="36"/>
                  </a:lnTo>
                  <a:lnTo>
                    <a:pt x="160" y="36"/>
                  </a:lnTo>
                  <a:lnTo>
                    <a:pt x="164" y="36"/>
                  </a:lnTo>
                  <a:lnTo>
                    <a:pt x="166" y="36"/>
                  </a:lnTo>
                  <a:lnTo>
                    <a:pt x="168" y="36"/>
                  </a:lnTo>
                  <a:lnTo>
                    <a:pt x="170" y="38"/>
                  </a:lnTo>
                  <a:lnTo>
                    <a:pt x="172" y="38"/>
                  </a:lnTo>
                  <a:lnTo>
                    <a:pt x="172" y="36"/>
                  </a:lnTo>
                  <a:lnTo>
                    <a:pt x="172" y="34"/>
                  </a:lnTo>
                  <a:lnTo>
                    <a:pt x="174" y="34"/>
                  </a:lnTo>
                  <a:lnTo>
                    <a:pt x="176" y="34"/>
                  </a:lnTo>
                  <a:lnTo>
                    <a:pt x="178" y="36"/>
                  </a:lnTo>
                  <a:lnTo>
                    <a:pt x="180" y="36"/>
                  </a:lnTo>
                  <a:lnTo>
                    <a:pt x="182" y="38"/>
                  </a:lnTo>
                  <a:lnTo>
                    <a:pt x="184" y="38"/>
                  </a:lnTo>
                  <a:lnTo>
                    <a:pt x="184" y="40"/>
                  </a:lnTo>
                  <a:lnTo>
                    <a:pt x="186" y="40"/>
                  </a:lnTo>
                  <a:lnTo>
                    <a:pt x="186" y="42"/>
                  </a:lnTo>
                  <a:lnTo>
                    <a:pt x="186" y="44"/>
                  </a:lnTo>
                  <a:lnTo>
                    <a:pt x="188" y="46"/>
                  </a:lnTo>
                  <a:lnTo>
                    <a:pt x="188" y="48"/>
                  </a:lnTo>
                  <a:lnTo>
                    <a:pt x="190" y="52"/>
                  </a:lnTo>
                  <a:lnTo>
                    <a:pt x="192" y="52"/>
                  </a:lnTo>
                  <a:lnTo>
                    <a:pt x="194" y="54"/>
                  </a:lnTo>
                  <a:lnTo>
                    <a:pt x="194" y="56"/>
                  </a:lnTo>
                  <a:lnTo>
                    <a:pt x="196" y="56"/>
                  </a:lnTo>
                  <a:lnTo>
                    <a:pt x="196" y="58"/>
                  </a:lnTo>
                  <a:lnTo>
                    <a:pt x="198" y="58"/>
                  </a:lnTo>
                  <a:lnTo>
                    <a:pt x="198" y="60"/>
                  </a:lnTo>
                  <a:lnTo>
                    <a:pt x="198" y="62"/>
                  </a:lnTo>
                  <a:lnTo>
                    <a:pt x="200" y="64"/>
                  </a:lnTo>
                  <a:lnTo>
                    <a:pt x="202" y="66"/>
                  </a:lnTo>
                  <a:lnTo>
                    <a:pt x="206" y="68"/>
                  </a:lnTo>
                  <a:lnTo>
                    <a:pt x="208" y="68"/>
                  </a:lnTo>
                  <a:lnTo>
                    <a:pt x="208" y="70"/>
                  </a:lnTo>
                  <a:lnTo>
                    <a:pt x="210" y="70"/>
                  </a:lnTo>
                  <a:lnTo>
                    <a:pt x="212" y="72"/>
                  </a:lnTo>
                  <a:lnTo>
                    <a:pt x="214" y="72"/>
                  </a:lnTo>
                  <a:lnTo>
                    <a:pt x="214" y="74"/>
                  </a:lnTo>
                  <a:lnTo>
                    <a:pt x="216" y="74"/>
                  </a:lnTo>
                  <a:lnTo>
                    <a:pt x="218" y="74"/>
                  </a:lnTo>
                  <a:lnTo>
                    <a:pt x="220" y="76"/>
                  </a:lnTo>
                  <a:lnTo>
                    <a:pt x="224" y="78"/>
                  </a:lnTo>
                  <a:lnTo>
                    <a:pt x="226" y="78"/>
                  </a:lnTo>
                  <a:lnTo>
                    <a:pt x="226" y="80"/>
                  </a:lnTo>
                  <a:lnTo>
                    <a:pt x="228" y="82"/>
                  </a:lnTo>
                  <a:lnTo>
                    <a:pt x="230" y="82"/>
                  </a:lnTo>
                  <a:lnTo>
                    <a:pt x="230" y="84"/>
                  </a:lnTo>
                  <a:lnTo>
                    <a:pt x="232" y="84"/>
                  </a:lnTo>
                  <a:lnTo>
                    <a:pt x="234" y="86"/>
                  </a:lnTo>
                  <a:lnTo>
                    <a:pt x="236" y="86"/>
                  </a:lnTo>
                  <a:lnTo>
                    <a:pt x="238" y="88"/>
                  </a:lnTo>
                  <a:lnTo>
                    <a:pt x="240" y="88"/>
                  </a:lnTo>
                  <a:lnTo>
                    <a:pt x="240" y="90"/>
                  </a:lnTo>
                  <a:lnTo>
                    <a:pt x="242" y="90"/>
                  </a:lnTo>
                  <a:lnTo>
                    <a:pt x="242" y="88"/>
                  </a:lnTo>
                  <a:lnTo>
                    <a:pt x="242" y="90"/>
                  </a:lnTo>
                  <a:lnTo>
                    <a:pt x="244" y="90"/>
                  </a:lnTo>
                  <a:lnTo>
                    <a:pt x="244" y="92"/>
                  </a:lnTo>
                  <a:lnTo>
                    <a:pt x="246" y="92"/>
                  </a:lnTo>
                  <a:lnTo>
                    <a:pt x="250" y="94"/>
                  </a:lnTo>
                  <a:lnTo>
                    <a:pt x="252" y="96"/>
                  </a:lnTo>
                  <a:lnTo>
                    <a:pt x="254" y="96"/>
                  </a:lnTo>
                  <a:lnTo>
                    <a:pt x="256" y="96"/>
                  </a:lnTo>
                  <a:lnTo>
                    <a:pt x="256" y="98"/>
                  </a:lnTo>
                  <a:lnTo>
                    <a:pt x="258" y="98"/>
                  </a:lnTo>
                  <a:lnTo>
                    <a:pt x="260" y="100"/>
                  </a:lnTo>
                  <a:lnTo>
                    <a:pt x="262" y="100"/>
                  </a:lnTo>
                  <a:lnTo>
                    <a:pt x="262" y="102"/>
                  </a:lnTo>
                  <a:lnTo>
                    <a:pt x="264" y="102"/>
                  </a:lnTo>
                  <a:lnTo>
                    <a:pt x="266" y="104"/>
                  </a:lnTo>
                  <a:lnTo>
                    <a:pt x="272" y="104"/>
                  </a:lnTo>
                  <a:lnTo>
                    <a:pt x="274" y="106"/>
                  </a:lnTo>
                  <a:lnTo>
                    <a:pt x="276" y="106"/>
                  </a:lnTo>
                  <a:lnTo>
                    <a:pt x="276" y="104"/>
                  </a:lnTo>
                  <a:lnTo>
                    <a:pt x="278" y="104"/>
                  </a:lnTo>
                  <a:lnTo>
                    <a:pt x="282" y="104"/>
                  </a:lnTo>
                  <a:lnTo>
                    <a:pt x="282" y="106"/>
                  </a:lnTo>
                  <a:lnTo>
                    <a:pt x="286" y="108"/>
                  </a:lnTo>
                  <a:lnTo>
                    <a:pt x="288" y="108"/>
                  </a:lnTo>
                  <a:lnTo>
                    <a:pt x="290" y="110"/>
                  </a:lnTo>
                  <a:lnTo>
                    <a:pt x="292" y="110"/>
                  </a:lnTo>
                  <a:lnTo>
                    <a:pt x="294" y="112"/>
                  </a:lnTo>
                  <a:lnTo>
                    <a:pt x="294" y="114"/>
                  </a:lnTo>
                  <a:lnTo>
                    <a:pt x="292" y="114"/>
                  </a:lnTo>
                  <a:lnTo>
                    <a:pt x="292" y="116"/>
                  </a:lnTo>
                  <a:lnTo>
                    <a:pt x="292" y="122"/>
                  </a:lnTo>
                  <a:lnTo>
                    <a:pt x="294" y="126"/>
                  </a:lnTo>
                  <a:close/>
                </a:path>
              </a:pathLst>
            </a:custGeom>
            <a:solidFill>
              <a:schemeClr val="tx2"/>
            </a:solidFill>
            <a:ln w="3175">
              <a:solidFill>
                <a:schemeClr val="bg1"/>
              </a:solidFill>
              <a:prstDash val="sysDot"/>
              <a:round/>
              <a:headEnd/>
              <a:tailEnd/>
            </a:ln>
          </p:spPr>
          <p:txBody>
            <a:bodyPr/>
            <a:lstStyle/>
            <a:p>
              <a:endParaRPr lang="de-DE" sz="2400" dirty="0">
                <a:solidFill>
                  <a:srgbClr val="000000"/>
                </a:solidFill>
              </a:endParaRPr>
            </a:p>
          </p:txBody>
        </p:sp>
        <p:sp>
          <p:nvSpPr>
            <p:cNvPr id="1436" name="Freeform 2802"/>
            <p:cNvSpPr>
              <a:spLocks/>
            </p:cNvSpPr>
            <p:nvPr/>
          </p:nvSpPr>
          <p:spPr bwMode="auto">
            <a:xfrm>
              <a:off x="5181572" y="2161623"/>
              <a:ext cx="1412" cy="8193"/>
            </a:xfrm>
            <a:custGeom>
              <a:avLst/>
              <a:gdLst>
                <a:gd name="T0" fmla="*/ 2147483647 w 2"/>
                <a:gd name="T1" fmla="*/ 2147483647 h 8"/>
                <a:gd name="T2" fmla="*/ 2147483647 w 2"/>
                <a:gd name="T3" fmla="*/ 2147483647 h 8"/>
                <a:gd name="T4" fmla="*/ 0 w 2"/>
                <a:gd name="T5" fmla="*/ 2147483647 h 8"/>
                <a:gd name="T6" fmla="*/ 0 w 2"/>
                <a:gd name="T7" fmla="*/ 0 h 8"/>
                <a:gd name="T8" fmla="*/ 0 w 2"/>
                <a:gd name="T9" fmla="*/ 2147483647 h 8"/>
                <a:gd name="T10" fmla="*/ 2147483647 w 2"/>
                <a:gd name="T11" fmla="*/ 2147483647 h 8"/>
                <a:gd name="T12" fmla="*/ 2147483647 w 2"/>
                <a:gd name="T13" fmla="*/ 2147483647 h 8"/>
                <a:gd name="T14" fmla="*/ 0 60000 65536"/>
                <a:gd name="T15" fmla="*/ 0 60000 65536"/>
                <a:gd name="T16" fmla="*/ 0 60000 65536"/>
                <a:gd name="T17" fmla="*/ 0 60000 65536"/>
                <a:gd name="T18" fmla="*/ 0 60000 65536"/>
                <a:gd name="T19" fmla="*/ 0 60000 65536"/>
                <a:gd name="T20" fmla="*/ 0 60000 65536"/>
                <a:gd name="T21" fmla="*/ 0 w 2"/>
                <a:gd name="T22" fmla="*/ 0 h 8"/>
                <a:gd name="T23" fmla="*/ 2 w 2"/>
                <a:gd name="T24" fmla="*/ 8 h 8"/>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2" h="8">
                  <a:moveTo>
                    <a:pt x="2" y="8"/>
                  </a:moveTo>
                  <a:lnTo>
                    <a:pt x="2" y="6"/>
                  </a:lnTo>
                  <a:lnTo>
                    <a:pt x="0" y="2"/>
                  </a:lnTo>
                  <a:lnTo>
                    <a:pt x="0" y="0"/>
                  </a:lnTo>
                  <a:lnTo>
                    <a:pt x="0" y="2"/>
                  </a:lnTo>
                  <a:lnTo>
                    <a:pt x="2" y="4"/>
                  </a:lnTo>
                  <a:lnTo>
                    <a:pt x="2" y="8"/>
                  </a:lnTo>
                  <a:close/>
                </a:path>
              </a:pathLst>
            </a:custGeom>
            <a:solidFill>
              <a:schemeClr val="tx2"/>
            </a:solidFill>
            <a:ln w="3175">
              <a:solidFill>
                <a:schemeClr val="bg1"/>
              </a:solidFill>
              <a:prstDash val="sysDot"/>
              <a:round/>
              <a:headEnd/>
              <a:tailEnd/>
            </a:ln>
          </p:spPr>
          <p:txBody>
            <a:bodyPr/>
            <a:lstStyle/>
            <a:p>
              <a:endParaRPr lang="de-DE" sz="2400" dirty="0">
                <a:solidFill>
                  <a:srgbClr val="000000"/>
                </a:solidFill>
              </a:endParaRPr>
            </a:p>
          </p:txBody>
        </p:sp>
        <p:sp>
          <p:nvSpPr>
            <p:cNvPr id="1437" name="Freeform 2803"/>
            <p:cNvSpPr>
              <a:spLocks/>
            </p:cNvSpPr>
            <p:nvPr/>
          </p:nvSpPr>
          <p:spPr bwMode="auto">
            <a:xfrm>
              <a:off x="5204149" y="2005957"/>
              <a:ext cx="349940" cy="201542"/>
            </a:xfrm>
            <a:custGeom>
              <a:avLst/>
              <a:gdLst>
                <a:gd name="T0" fmla="*/ 2147483647 w 352"/>
                <a:gd name="T1" fmla="*/ 2147483647 h 195"/>
                <a:gd name="T2" fmla="*/ 2147483647 w 352"/>
                <a:gd name="T3" fmla="*/ 2147483647 h 195"/>
                <a:gd name="T4" fmla="*/ 2147483647 w 352"/>
                <a:gd name="T5" fmla="*/ 2147483647 h 195"/>
                <a:gd name="T6" fmla="*/ 2147483647 w 352"/>
                <a:gd name="T7" fmla="*/ 2147483647 h 195"/>
                <a:gd name="T8" fmla="*/ 2147483647 w 352"/>
                <a:gd name="T9" fmla="*/ 2147483647 h 195"/>
                <a:gd name="T10" fmla="*/ 2147483647 w 352"/>
                <a:gd name="T11" fmla="*/ 2147483647 h 195"/>
                <a:gd name="T12" fmla="*/ 2147483647 w 352"/>
                <a:gd name="T13" fmla="*/ 2147483647 h 195"/>
                <a:gd name="T14" fmla="*/ 2147483647 w 352"/>
                <a:gd name="T15" fmla="*/ 2147483647 h 195"/>
                <a:gd name="T16" fmla="*/ 2147483647 w 352"/>
                <a:gd name="T17" fmla="*/ 2147483647 h 195"/>
                <a:gd name="T18" fmla="*/ 2147483647 w 352"/>
                <a:gd name="T19" fmla="*/ 2147483647 h 195"/>
                <a:gd name="T20" fmla="*/ 2147483647 w 352"/>
                <a:gd name="T21" fmla="*/ 2147483647 h 195"/>
                <a:gd name="T22" fmla="*/ 2147483647 w 352"/>
                <a:gd name="T23" fmla="*/ 2147483647 h 195"/>
                <a:gd name="T24" fmla="*/ 2147483647 w 352"/>
                <a:gd name="T25" fmla="*/ 2147483647 h 195"/>
                <a:gd name="T26" fmla="*/ 2147483647 w 352"/>
                <a:gd name="T27" fmla="*/ 2147483647 h 195"/>
                <a:gd name="T28" fmla="*/ 2147483647 w 352"/>
                <a:gd name="T29" fmla="*/ 2147483647 h 195"/>
                <a:gd name="T30" fmla="*/ 2147483647 w 352"/>
                <a:gd name="T31" fmla="*/ 2147483647 h 195"/>
                <a:gd name="T32" fmla="*/ 2147483647 w 352"/>
                <a:gd name="T33" fmla="*/ 2147483647 h 195"/>
                <a:gd name="T34" fmla="*/ 2147483647 w 352"/>
                <a:gd name="T35" fmla="*/ 2147483647 h 195"/>
                <a:gd name="T36" fmla="*/ 2147483647 w 352"/>
                <a:gd name="T37" fmla="*/ 2147483647 h 195"/>
                <a:gd name="T38" fmla="*/ 2147483647 w 352"/>
                <a:gd name="T39" fmla="*/ 2147483647 h 195"/>
                <a:gd name="T40" fmla="*/ 2147483647 w 352"/>
                <a:gd name="T41" fmla="*/ 2147483647 h 195"/>
                <a:gd name="T42" fmla="*/ 2147483647 w 352"/>
                <a:gd name="T43" fmla="*/ 2147483647 h 195"/>
                <a:gd name="T44" fmla="*/ 2147483647 w 352"/>
                <a:gd name="T45" fmla="*/ 2147483647 h 195"/>
                <a:gd name="T46" fmla="*/ 2147483647 w 352"/>
                <a:gd name="T47" fmla="*/ 2147483647 h 195"/>
                <a:gd name="T48" fmla="*/ 2147483647 w 352"/>
                <a:gd name="T49" fmla="*/ 2147483647 h 195"/>
                <a:gd name="T50" fmla="*/ 2147483647 w 352"/>
                <a:gd name="T51" fmla="*/ 2147483647 h 195"/>
                <a:gd name="T52" fmla="*/ 2147483647 w 352"/>
                <a:gd name="T53" fmla="*/ 2147483647 h 195"/>
                <a:gd name="T54" fmla="*/ 2147483647 w 352"/>
                <a:gd name="T55" fmla="*/ 2147483647 h 195"/>
                <a:gd name="T56" fmla="*/ 2147483647 w 352"/>
                <a:gd name="T57" fmla="*/ 2147483647 h 195"/>
                <a:gd name="T58" fmla="*/ 2147483647 w 352"/>
                <a:gd name="T59" fmla="*/ 2147483647 h 195"/>
                <a:gd name="T60" fmla="*/ 2147483647 w 352"/>
                <a:gd name="T61" fmla="*/ 2147483647 h 195"/>
                <a:gd name="T62" fmla="*/ 2147483647 w 352"/>
                <a:gd name="T63" fmla="*/ 2147483647 h 195"/>
                <a:gd name="T64" fmla="*/ 2147483647 w 352"/>
                <a:gd name="T65" fmla="*/ 2147483647 h 195"/>
                <a:gd name="T66" fmla="*/ 2147483647 w 352"/>
                <a:gd name="T67" fmla="*/ 2147483647 h 195"/>
                <a:gd name="T68" fmla="*/ 2147483647 w 352"/>
                <a:gd name="T69" fmla="*/ 2147483647 h 195"/>
                <a:gd name="T70" fmla="*/ 2147483647 w 352"/>
                <a:gd name="T71" fmla="*/ 2147483647 h 195"/>
                <a:gd name="T72" fmla="*/ 2147483647 w 352"/>
                <a:gd name="T73" fmla="*/ 2147483647 h 195"/>
                <a:gd name="T74" fmla="*/ 2147483647 w 352"/>
                <a:gd name="T75" fmla="*/ 2147483647 h 195"/>
                <a:gd name="T76" fmla="*/ 2147483647 w 352"/>
                <a:gd name="T77" fmla="*/ 2147483647 h 195"/>
                <a:gd name="T78" fmla="*/ 2147483647 w 352"/>
                <a:gd name="T79" fmla="*/ 2147483647 h 195"/>
                <a:gd name="T80" fmla="*/ 2147483647 w 352"/>
                <a:gd name="T81" fmla="*/ 2147483647 h 195"/>
                <a:gd name="T82" fmla="*/ 2147483647 w 352"/>
                <a:gd name="T83" fmla="*/ 2147483647 h 195"/>
                <a:gd name="T84" fmla="*/ 2147483647 w 352"/>
                <a:gd name="T85" fmla="*/ 2147483647 h 195"/>
                <a:gd name="T86" fmla="*/ 2147483647 w 352"/>
                <a:gd name="T87" fmla="*/ 2147483647 h 195"/>
                <a:gd name="T88" fmla="*/ 2147483647 w 352"/>
                <a:gd name="T89" fmla="*/ 2147483647 h 195"/>
                <a:gd name="T90" fmla="*/ 2147483647 w 352"/>
                <a:gd name="T91" fmla="*/ 2147483647 h 195"/>
                <a:gd name="T92" fmla="*/ 2147483647 w 352"/>
                <a:gd name="T93" fmla="*/ 2147483647 h 195"/>
                <a:gd name="T94" fmla="*/ 2147483647 w 352"/>
                <a:gd name="T95" fmla="*/ 2147483647 h 195"/>
                <a:gd name="T96" fmla="*/ 2147483647 w 352"/>
                <a:gd name="T97" fmla="*/ 2147483647 h 195"/>
                <a:gd name="T98" fmla="*/ 2147483647 w 352"/>
                <a:gd name="T99" fmla="*/ 2147483647 h 195"/>
                <a:gd name="T100" fmla="*/ 2147483647 w 352"/>
                <a:gd name="T101" fmla="*/ 2147483647 h 195"/>
                <a:gd name="T102" fmla="*/ 2147483647 w 352"/>
                <a:gd name="T103" fmla="*/ 2147483647 h 195"/>
                <a:gd name="T104" fmla="*/ 2147483647 w 352"/>
                <a:gd name="T105" fmla="*/ 2147483647 h 195"/>
                <a:gd name="T106" fmla="*/ 2147483647 w 352"/>
                <a:gd name="T107" fmla="*/ 2147483647 h 195"/>
                <a:gd name="T108" fmla="*/ 2147483647 w 352"/>
                <a:gd name="T109" fmla="*/ 2147483647 h 195"/>
                <a:gd name="T110" fmla="*/ 2147483647 w 352"/>
                <a:gd name="T111" fmla="*/ 2147483647 h 195"/>
                <a:gd name="T112" fmla="*/ 2147483647 w 352"/>
                <a:gd name="T113" fmla="*/ 2147483647 h 195"/>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w 352"/>
                <a:gd name="T172" fmla="*/ 0 h 195"/>
                <a:gd name="T173" fmla="*/ 352 w 352"/>
                <a:gd name="T174" fmla="*/ 195 h 195"/>
              </a:gdLst>
              <a:ahLst/>
              <a:cxnLst>
                <a:cxn ang="T114">
                  <a:pos x="T0" y="T1"/>
                </a:cxn>
                <a:cxn ang="T115">
                  <a:pos x="T2" y="T3"/>
                </a:cxn>
                <a:cxn ang="T116">
                  <a:pos x="T4" y="T5"/>
                </a:cxn>
                <a:cxn ang="T117">
                  <a:pos x="T6" y="T7"/>
                </a:cxn>
                <a:cxn ang="T118">
                  <a:pos x="T8" y="T9"/>
                </a:cxn>
                <a:cxn ang="T119">
                  <a:pos x="T10" y="T11"/>
                </a:cxn>
                <a:cxn ang="T120">
                  <a:pos x="T12" y="T13"/>
                </a:cxn>
                <a:cxn ang="T121">
                  <a:pos x="T14" y="T15"/>
                </a:cxn>
                <a:cxn ang="T122">
                  <a:pos x="T16" y="T17"/>
                </a:cxn>
                <a:cxn ang="T123">
                  <a:pos x="T18" y="T19"/>
                </a:cxn>
                <a:cxn ang="T124">
                  <a:pos x="T20" y="T21"/>
                </a:cxn>
                <a:cxn ang="T125">
                  <a:pos x="T22" y="T23"/>
                </a:cxn>
                <a:cxn ang="T126">
                  <a:pos x="T24" y="T25"/>
                </a:cxn>
                <a:cxn ang="T127">
                  <a:pos x="T26" y="T27"/>
                </a:cxn>
                <a:cxn ang="T128">
                  <a:pos x="T28" y="T29"/>
                </a:cxn>
                <a:cxn ang="T129">
                  <a:pos x="T30" y="T31"/>
                </a:cxn>
                <a:cxn ang="T130">
                  <a:pos x="T32" y="T33"/>
                </a:cxn>
                <a:cxn ang="T131">
                  <a:pos x="T34" y="T35"/>
                </a:cxn>
                <a:cxn ang="T132">
                  <a:pos x="T36" y="T37"/>
                </a:cxn>
                <a:cxn ang="T133">
                  <a:pos x="T38" y="T39"/>
                </a:cxn>
                <a:cxn ang="T134">
                  <a:pos x="T40" y="T41"/>
                </a:cxn>
                <a:cxn ang="T135">
                  <a:pos x="T42" y="T43"/>
                </a:cxn>
                <a:cxn ang="T136">
                  <a:pos x="T44" y="T45"/>
                </a:cxn>
                <a:cxn ang="T137">
                  <a:pos x="T46" y="T47"/>
                </a:cxn>
                <a:cxn ang="T138">
                  <a:pos x="T48" y="T49"/>
                </a:cxn>
                <a:cxn ang="T139">
                  <a:pos x="T50" y="T51"/>
                </a:cxn>
                <a:cxn ang="T140">
                  <a:pos x="T52" y="T53"/>
                </a:cxn>
                <a:cxn ang="T141">
                  <a:pos x="T54" y="T55"/>
                </a:cxn>
                <a:cxn ang="T142">
                  <a:pos x="T56" y="T57"/>
                </a:cxn>
                <a:cxn ang="T143">
                  <a:pos x="T58" y="T59"/>
                </a:cxn>
                <a:cxn ang="T144">
                  <a:pos x="T60" y="T61"/>
                </a:cxn>
                <a:cxn ang="T145">
                  <a:pos x="T62" y="T63"/>
                </a:cxn>
                <a:cxn ang="T146">
                  <a:pos x="T64" y="T65"/>
                </a:cxn>
                <a:cxn ang="T147">
                  <a:pos x="T66" y="T67"/>
                </a:cxn>
                <a:cxn ang="T148">
                  <a:pos x="T68" y="T69"/>
                </a:cxn>
                <a:cxn ang="T149">
                  <a:pos x="T70" y="T71"/>
                </a:cxn>
                <a:cxn ang="T150">
                  <a:pos x="T72" y="T73"/>
                </a:cxn>
                <a:cxn ang="T151">
                  <a:pos x="T74" y="T75"/>
                </a:cxn>
                <a:cxn ang="T152">
                  <a:pos x="T76" y="T77"/>
                </a:cxn>
                <a:cxn ang="T153">
                  <a:pos x="T78" y="T79"/>
                </a:cxn>
                <a:cxn ang="T154">
                  <a:pos x="T80" y="T81"/>
                </a:cxn>
                <a:cxn ang="T155">
                  <a:pos x="T82" y="T83"/>
                </a:cxn>
                <a:cxn ang="T156">
                  <a:pos x="T84" y="T85"/>
                </a:cxn>
                <a:cxn ang="T157">
                  <a:pos x="T86" y="T87"/>
                </a:cxn>
                <a:cxn ang="T158">
                  <a:pos x="T88" y="T89"/>
                </a:cxn>
                <a:cxn ang="T159">
                  <a:pos x="T90" y="T91"/>
                </a:cxn>
                <a:cxn ang="T160">
                  <a:pos x="T92" y="T93"/>
                </a:cxn>
                <a:cxn ang="T161">
                  <a:pos x="T94" y="T95"/>
                </a:cxn>
                <a:cxn ang="T162">
                  <a:pos x="T96" y="T97"/>
                </a:cxn>
                <a:cxn ang="T163">
                  <a:pos x="T98" y="T99"/>
                </a:cxn>
                <a:cxn ang="T164">
                  <a:pos x="T100" y="T101"/>
                </a:cxn>
                <a:cxn ang="T165">
                  <a:pos x="T102" y="T103"/>
                </a:cxn>
                <a:cxn ang="T166">
                  <a:pos x="T104" y="T105"/>
                </a:cxn>
                <a:cxn ang="T167">
                  <a:pos x="T106" y="T107"/>
                </a:cxn>
                <a:cxn ang="T168">
                  <a:pos x="T108" y="T109"/>
                </a:cxn>
                <a:cxn ang="T169">
                  <a:pos x="T110" y="T111"/>
                </a:cxn>
                <a:cxn ang="T170">
                  <a:pos x="T112" y="T113"/>
                </a:cxn>
              </a:cxnLst>
              <a:rect l="T171" t="T172" r="T173" b="T174"/>
              <a:pathLst>
                <a:path w="352" h="195">
                  <a:moveTo>
                    <a:pt x="272" y="133"/>
                  </a:moveTo>
                  <a:lnTo>
                    <a:pt x="274" y="135"/>
                  </a:lnTo>
                  <a:lnTo>
                    <a:pt x="274" y="137"/>
                  </a:lnTo>
                  <a:lnTo>
                    <a:pt x="274" y="139"/>
                  </a:lnTo>
                  <a:lnTo>
                    <a:pt x="272" y="139"/>
                  </a:lnTo>
                  <a:lnTo>
                    <a:pt x="272" y="141"/>
                  </a:lnTo>
                  <a:lnTo>
                    <a:pt x="270" y="141"/>
                  </a:lnTo>
                  <a:lnTo>
                    <a:pt x="266" y="139"/>
                  </a:lnTo>
                  <a:lnTo>
                    <a:pt x="264" y="139"/>
                  </a:lnTo>
                  <a:lnTo>
                    <a:pt x="260" y="139"/>
                  </a:lnTo>
                  <a:lnTo>
                    <a:pt x="258" y="139"/>
                  </a:lnTo>
                  <a:lnTo>
                    <a:pt x="256" y="137"/>
                  </a:lnTo>
                  <a:lnTo>
                    <a:pt x="256" y="139"/>
                  </a:lnTo>
                  <a:lnTo>
                    <a:pt x="252" y="141"/>
                  </a:lnTo>
                  <a:lnTo>
                    <a:pt x="252" y="143"/>
                  </a:lnTo>
                  <a:lnTo>
                    <a:pt x="252" y="145"/>
                  </a:lnTo>
                  <a:lnTo>
                    <a:pt x="252" y="147"/>
                  </a:lnTo>
                  <a:lnTo>
                    <a:pt x="250" y="147"/>
                  </a:lnTo>
                  <a:lnTo>
                    <a:pt x="252" y="147"/>
                  </a:lnTo>
                  <a:lnTo>
                    <a:pt x="252" y="149"/>
                  </a:lnTo>
                  <a:lnTo>
                    <a:pt x="254" y="149"/>
                  </a:lnTo>
                  <a:lnTo>
                    <a:pt x="256" y="149"/>
                  </a:lnTo>
                  <a:lnTo>
                    <a:pt x="258" y="149"/>
                  </a:lnTo>
                  <a:lnTo>
                    <a:pt x="258" y="151"/>
                  </a:lnTo>
                  <a:lnTo>
                    <a:pt x="260" y="153"/>
                  </a:lnTo>
                  <a:lnTo>
                    <a:pt x="262" y="153"/>
                  </a:lnTo>
                  <a:lnTo>
                    <a:pt x="264" y="153"/>
                  </a:lnTo>
                  <a:lnTo>
                    <a:pt x="266" y="153"/>
                  </a:lnTo>
                  <a:lnTo>
                    <a:pt x="268" y="153"/>
                  </a:lnTo>
                  <a:lnTo>
                    <a:pt x="268" y="155"/>
                  </a:lnTo>
                  <a:lnTo>
                    <a:pt x="270" y="155"/>
                  </a:lnTo>
                  <a:lnTo>
                    <a:pt x="270" y="157"/>
                  </a:lnTo>
                  <a:lnTo>
                    <a:pt x="270" y="159"/>
                  </a:lnTo>
                  <a:lnTo>
                    <a:pt x="270" y="161"/>
                  </a:lnTo>
                  <a:lnTo>
                    <a:pt x="270" y="165"/>
                  </a:lnTo>
                  <a:lnTo>
                    <a:pt x="272" y="167"/>
                  </a:lnTo>
                  <a:lnTo>
                    <a:pt x="274" y="169"/>
                  </a:lnTo>
                  <a:lnTo>
                    <a:pt x="276" y="169"/>
                  </a:lnTo>
                  <a:lnTo>
                    <a:pt x="278" y="169"/>
                  </a:lnTo>
                  <a:lnTo>
                    <a:pt x="278" y="171"/>
                  </a:lnTo>
                  <a:lnTo>
                    <a:pt x="278" y="173"/>
                  </a:lnTo>
                  <a:lnTo>
                    <a:pt x="278" y="175"/>
                  </a:lnTo>
                  <a:lnTo>
                    <a:pt x="278" y="177"/>
                  </a:lnTo>
                  <a:lnTo>
                    <a:pt x="276" y="177"/>
                  </a:lnTo>
                  <a:lnTo>
                    <a:pt x="276" y="179"/>
                  </a:lnTo>
                  <a:lnTo>
                    <a:pt x="276" y="181"/>
                  </a:lnTo>
                  <a:lnTo>
                    <a:pt x="274" y="183"/>
                  </a:lnTo>
                  <a:lnTo>
                    <a:pt x="274" y="185"/>
                  </a:lnTo>
                  <a:lnTo>
                    <a:pt x="272" y="185"/>
                  </a:lnTo>
                  <a:lnTo>
                    <a:pt x="272" y="187"/>
                  </a:lnTo>
                  <a:lnTo>
                    <a:pt x="272" y="189"/>
                  </a:lnTo>
                  <a:lnTo>
                    <a:pt x="272" y="191"/>
                  </a:lnTo>
                  <a:lnTo>
                    <a:pt x="274" y="193"/>
                  </a:lnTo>
                  <a:lnTo>
                    <a:pt x="274" y="195"/>
                  </a:lnTo>
                  <a:lnTo>
                    <a:pt x="272" y="195"/>
                  </a:lnTo>
                  <a:lnTo>
                    <a:pt x="270" y="195"/>
                  </a:lnTo>
                  <a:lnTo>
                    <a:pt x="268" y="193"/>
                  </a:lnTo>
                  <a:lnTo>
                    <a:pt x="266" y="195"/>
                  </a:lnTo>
                  <a:lnTo>
                    <a:pt x="264" y="195"/>
                  </a:lnTo>
                  <a:lnTo>
                    <a:pt x="262" y="195"/>
                  </a:lnTo>
                  <a:lnTo>
                    <a:pt x="260" y="195"/>
                  </a:lnTo>
                  <a:lnTo>
                    <a:pt x="258" y="193"/>
                  </a:lnTo>
                  <a:lnTo>
                    <a:pt x="258" y="191"/>
                  </a:lnTo>
                  <a:lnTo>
                    <a:pt x="256" y="191"/>
                  </a:lnTo>
                  <a:lnTo>
                    <a:pt x="254" y="191"/>
                  </a:lnTo>
                  <a:lnTo>
                    <a:pt x="252" y="191"/>
                  </a:lnTo>
                  <a:lnTo>
                    <a:pt x="250" y="191"/>
                  </a:lnTo>
                  <a:lnTo>
                    <a:pt x="248" y="191"/>
                  </a:lnTo>
                  <a:lnTo>
                    <a:pt x="246" y="191"/>
                  </a:lnTo>
                  <a:lnTo>
                    <a:pt x="244" y="187"/>
                  </a:lnTo>
                  <a:lnTo>
                    <a:pt x="244" y="181"/>
                  </a:lnTo>
                  <a:lnTo>
                    <a:pt x="244" y="179"/>
                  </a:lnTo>
                  <a:lnTo>
                    <a:pt x="246" y="179"/>
                  </a:lnTo>
                  <a:lnTo>
                    <a:pt x="246" y="177"/>
                  </a:lnTo>
                  <a:lnTo>
                    <a:pt x="244" y="175"/>
                  </a:lnTo>
                  <a:lnTo>
                    <a:pt x="242" y="175"/>
                  </a:lnTo>
                  <a:lnTo>
                    <a:pt x="240" y="173"/>
                  </a:lnTo>
                  <a:lnTo>
                    <a:pt x="238" y="173"/>
                  </a:lnTo>
                  <a:lnTo>
                    <a:pt x="234" y="171"/>
                  </a:lnTo>
                  <a:lnTo>
                    <a:pt x="234" y="169"/>
                  </a:lnTo>
                  <a:lnTo>
                    <a:pt x="230" y="169"/>
                  </a:lnTo>
                  <a:lnTo>
                    <a:pt x="228" y="169"/>
                  </a:lnTo>
                  <a:lnTo>
                    <a:pt x="228" y="171"/>
                  </a:lnTo>
                  <a:lnTo>
                    <a:pt x="226" y="171"/>
                  </a:lnTo>
                  <a:lnTo>
                    <a:pt x="224" y="169"/>
                  </a:lnTo>
                  <a:lnTo>
                    <a:pt x="218" y="169"/>
                  </a:lnTo>
                  <a:lnTo>
                    <a:pt x="216" y="167"/>
                  </a:lnTo>
                  <a:lnTo>
                    <a:pt x="214" y="167"/>
                  </a:lnTo>
                  <a:lnTo>
                    <a:pt x="214" y="165"/>
                  </a:lnTo>
                  <a:lnTo>
                    <a:pt x="212" y="165"/>
                  </a:lnTo>
                  <a:lnTo>
                    <a:pt x="210" y="163"/>
                  </a:lnTo>
                  <a:lnTo>
                    <a:pt x="208" y="163"/>
                  </a:lnTo>
                  <a:lnTo>
                    <a:pt x="208" y="161"/>
                  </a:lnTo>
                  <a:lnTo>
                    <a:pt x="206" y="161"/>
                  </a:lnTo>
                  <a:lnTo>
                    <a:pt x="204" y="161"/>
                  </a:lnTo>
                  <a:lnTo>
                    <a:pt x="202" y="159"/>
                  </a:lnTo>
                  <a:lnTo>
                    <a:pt x="198" y="157"/>
                  </a:lnTo>
                  <a:lnTo>
                    <a:pt x="196" y="157"/>
                  </a:lnTo>
                  <a:lnTo>
                    <a:pt x="196" y="155"/>
                  </a:lnTo>
                  <a:lnTo>
                    <a:pt x="194" y="155"/>
                  </a:lnTo>
                  <a:lnTo>
                    <a:pt x="194" y="153"/>
                  </a:lnTo>
                  <a:lnTo>
                    <a:pt x="194" y="155"/>
                  </a:lnTo>
                  <a:lnTo>
                    <a:pt x="192" y="155"/>
                  </a:lnTo>
                  <a:lnTo>
                    <a:pt x="192" y="153"/>
                  </a:lnTo>
                  <a:lnTo>
                    <a:pt x="190" y="153"/>
                  </a:lnTo>
                  <a:lnTo>
                    <a:pt x="188" y="151"/>
                  </a:lnTo>
                  <a:lnTo>
                    <a:pt x="186" y="151"/>
                  </a:lnTo>
                  <a:lnTo>
                    <a:pt x="184" y="149"/>
                  </a:lnTo>
                  <a:lnTo>
                    <a:pt x="182" y="149"/>
                  </a:lnTo>
                  <a:lnTo>
                    <a:pt x="182" y="147"/>
                  </a:lnTo>
                  <a:lnTo>
                    <a:pt x="180" y="147"/>
                  </a:lnTo>
                  <a:lnTo>
                    <a:pt x="178" y="145"/>
                  </a:lnTo>
                  <a:lnTo>
                    <a:pt x="178" y="143"/>
                  </a:lnTo>
                  <a:lnTo>
                    <a:pt x="176" y="143"/>
                  </a:lnTo>
                  <a:lnTo>
                    <a:pt x="172" y="141"/>
                  </a:lnTo>
                  <a:lnTo>
                    <a:pt x="170" y="139"/>
                  </a:lnTo>
                  <a:lnTo>
                    <a:pt x="168" y="139"/>
                  </a:lnTo>
                  <a:lnTo>
                    <a:pt x="166" y="139"/>
                  </a:lnTo>
                  <a:lnTo>
                    <a:pt x="166" y="137"/>
                  </a:lnTo>
                  <a:lnTo>
                    <a:pt x="164" y="137"/>
                  </a:lnTo>
                  <a:lnTo>
                    <a:pt x="162" y="135"/>
                  </a:lnTo>
                  <a:lnTo>
                    <a:pt x="160" y="135"/>
                  </a:lnTo>
                  <a:lnTo>
                    <a:pt x="160" y="133"/>
                  </a:lnTo>
                  <a:lnTo>
                    <a:pt x="158" y="133"/>
                  </a:lnTo>
                  <a:lnTo>
                    <a:pt x="154" y="131"/>
                  </a:lnTo>
                  <a:lnTo>
                    <a:pt x="152" y="129"/>
                  </a:lnTo>
                  <a:lnTo>
                    <a:pt x="150" y="127"/>
                  </a:lnTo>
                  <a:lnTo>
                    <a:pt x="150" y="125"/>
                  </a:lnTo>
                  <a:lnTo>
                    <a:pt x="150" y="123"/>
                  </a:lnTo>
                  <a:lnTo>
                    <a:pt x="148" y="123"/>
                  </a:lnTo>
                  <a:lnTo>
                    <a:pt x="148" y="121"/>
                  </a:lnTo>
                  <a:lnTo>
                    <a:pt x="146" y="121"/>
                  </a:lnTo>
                  <a:lnTo>
                    <a:pt x="146" y="119"/>
                  </a:lnTo>
                  <a:lnTo>
                    <a:pt x="144" y="117"/>
                  </a:lnTo>
                  <a:lnTo>
                    <a:pt x="142" y="117"/>
                  </a:lnTo>
                  <a:lnTo>
                    <a:pt x="140" y="113"/>
                  </a:lnTo>
                  <a:lnTo>
                    <a:pt x="140" y="111"/>
                  </a:lnTo>
                  <a:lnTo>
                    <a:pt x="138" y="109"/>
                  </a:lnTo>
                  <a:lnTo>
                    <a:pt x="138" y="107"/>
                  </a:lnTo>
                  <a:lnTo>
                    <a:pt x="138" y="105"/>
                  </a:lnTo>
                  <a:lnTo>
                    <a:pt x="136" y="105"/>
                  </a:lnTo>
                  <a:lnTo>
                    <a:pt x="136" y="103"/>
                  </a:lnTo>
                  <a:lnTo>
                    <a:pt x="134" y="103"/>
                  </a:lnTo>
                  <a:lnTo>
                    <a:pt x="132" y="101"/>
                  </a:lnTo>
                  <a:lnTo>
                    <a:pt x="130" y="101"/>
                  </a:lnTo>
                  <a:lnTo>
                    <a:pt x="128" y="99"/>
                  </a:lnTo>
                  <a:lnTo>
                    <a:pt x="126" y="99"/>
                  </a:lnTo>
                  <a:lnTo>
                    <a:pt x="124" y="99"/>
                  </a:lnTo>
                  <a:lnTo>
                    <a:pt x="124" y="101"/>
                  </a:lnTo>
                  <a:lnTo>
                    <a:pt x="124" y="103"/>
                  </a:lnTo>
                  <a:lnTo>
                    <a:pt x="122" y="103"/>
                  </a:lnTo>
                  <a:lnTo>
                    <a:pt x="120" y="101"/>
                  </a:lnTo>
                  <a:lnTo>
                    <a:pt x="118" y="101"/>
                  </a:lnTo>
                  <a:lnTo>
                    <a:pt x="116" y="101"/>
                  </a:lnTo>
                  <a:lnTo>
                    <a:pt x="112" y="101"/>
                  </a:lnTo>
                  <a:lnTo>
                    <a:pt x="110" y="101"/>
                  </a:lnTo>
                  <a:lnTo>
                    <a:pt x="108" y="101"/>
                  </a:lnTo>
                  <a:lnTo>
                    <a:pt x="106" y="101"/>
                  </a:lnTo>
                  <a:lnTo>
                    <a:pt x="104" y="99"/>
                  </a:lnTo>
                  <a:lnTo>
                    <a:pt x="102" y="99"/>
                  </a:lnTo>
                  <a:lnTo>
                    <a:pt x="100" y="97"/>
                  </a:lnTo>
                  <a:lnTo>
                    <a:pt x="98" y="97"/>
                  </a:lnTo>
                  <a:lnTo>
                    <a:pt x="98" y="95"/>
                  </a:lnTo>
                  <a:lnTo>
                    <a:pt x="98" y="93"/>
                  </a:lnTo>
                  <a:lnTo>
                    <a:pt x="98" y="91"/>
                  </a:lnTo>
                  <a:lnTo>
                    <a:pt x="98" y="89"/>
                  </a:lnTo>
                  <a:lnTo>
                    <a:pt x="96" y="89"/>
                  </a:lnTo>
                  <a:lnTo>
                    <a:pt x="96" y="87"/>
                  </a:lnTo>
                  <a:lnTo>
                    <a:pt x="98" y="87"/>
                  </a:lnTo>
                  <a:lnTo>
                    <a:pt x="98" y="85"/>
                  </a:lnTo>
                  <a:lnTo>
                    <a:pt x="94" y="81"/>
                  </a:lnTo>
                  <a:lnTo>
                    <a:pt x="94" y="79"/>
                  </a:lnTo>
                  <a:lnTo>
                    <a:pt x="92" y="77"/>
                  </a:lnTo>
                  <a:lnTo>
                    <a:pt x="90" y="75"/>
                  </a:lnTo>
                  <a:lnTo>
                    <a:pt x="88" y="75"/>
                  </a:lnTo>
                  <a:lnTo>
                    <a:pt x="86" y="75"/>
                  </a:lnTo>
                  <a:lnTo>
                    <a:pt x="84" y="75"/>
                  </a:lnTo>
                  <a:lnTo>
                    <a:pt x="82" y="75"/>
                  </a:lnTo>
                  <a:lnTo>
                    <a:pt x="80" y="75"/>
                  </a:lnTo>
                  <a:lnTo>
                    <a:pt x="78" y="73"/>
                  </a:lnTo>
                  <a:lnTo>
                    <a:pt x="76" y="73"/>
                  </a:lnTo>
                  <a:lnTo>
                    <a:pt x="74" y="71"/>
                  </a:lnTo>
                  <a:lnTo>
                    <a:pt x="72" y="71"/>
                  </a:lnTo>
                  <a:lnTo>
                    <a:pt x="70" y="71"/>
                  </a:lnTo>
                  <a:lnTo>
                    <a:pt x="68" y="69"/>
                  </a:lnTo>
                  <a:lnTo>
                    <a:pt x="66" y="69"/>
                  </a:lnTo>
                  <a:lnTo>
                    <a:pt x="66" y="67"/>
                  </a:lnTo>
                  <a:lnTo>
                    <a:pt x="64" y="67"/>
                  </a:lnTo>
                  <a:lnTo>
                    <a:pt x="62" y="65"/>
                  </a:lnTo>
                  <a:lnTo>
                    <a:pt x="60" y="65"/>
                  </a:lnTo>
                  <a:lnTo>
                    <a:pt x="62" y="65"/>
                  </a:lnTo>
                  <a:lnTo>
                    <a:pt x="62" y="67"/>
                  </a:lnTo>
                  <a:lnTo>
                    <a:pt x="60" y="67"/>
                  </a:lnTo>
                  <a:lnTo>
                    <a:pt x="58" y="67"/>
                  </a:lnTo>
                  <a:lnTo>
                    <a:pt x="56" y="67"/>
                  </a:lnTo>
                  <a:lnTo>
                    <a:pt x="54" y="67"/>
                  </a:lnTo>
                  <a:lnTo>
                    <a:pt x="54" y="69"/>
                  </a:lnTo>
                  <a:lnTo>
                    <a:pt x="56" y="69"/>
                  </a:lnTo>
                  <a:lnTo>
                    <a:pt x="56" y="71"/>
                  </a:lnTo>
                  <a:lnTo>
                    <a:pt x="58" y="71"/>
                  </a:lnTo>
                  <a:lnTo>
                    <a:pt x="62" y="75"/>
                  </a:lnTo>
                  <a:lnTo>
                    <a:pt x="60" y="75"/>
                  </a:lnTo>
                  <a:lnTo>
                    <a:pt x="60" y="73"/>
                  </a:lnTo>
                  <a:lnTo>
                    <a:pt x="58" y="73"/>
                  </a:lnTo>
                  <a:lnTo>
                    <a:pt x="56" y="73"/>
                  </a:lnTo>
                  <a:lnTo>
                    <a:pt x="54" y="71"/>
                  </a:lnTo>
                  <a:lnTo>
                    <a:pt x="52" y="71"/>
                  </a:lnTo>
                  <a:lnTo>
                    <a:pt x="50" y="73"/>
                  </a:lnTo>
                  <a:lnTo>
                    <a:pt x="52" y="73"/>
                  </a:lnTo>
                  <a:lnTo>
                    <a:pt x="50" y="75"/>
                  </a:lnTo>
                  <a:lnTo>
                    <a:pt x="50" y="77"/>
                  </a:lnTo>
                  <a:lnTo>
                    <a:pt x="48" y="79"/>
                  </a:lnTo>
                  <a:lnTo>
                    <a:pt x="46" y="79"/>
                  </a:lnTo>
                  <a:lnTo>
                    <a:pt x="46" y="77"/>
                  </a:lnTo>
                  <a:lnTo>
                    <a:pt x="44" y="77"/>
                  </a:lnTo>
                  <a:lnTo>
                    <a:pt x="44" y="79"/>
                  </a:lnTo>
                  <a:lnTo>
                    <a:pt x="42" y="79"/>
                  </a:lnTo>
                  <a:lnTo>
                    <a:pt x="40" y="79"/>
                  </a:lnTo>
                  <a:lnTo>
                    <a:pt x="40" y="81"/>
                  </a:lnTo>
                  <a:lnTo>
                    <a:pt x="40" y="83"/>
                  </a:lnTo>
                  <a:lnTo>
                    <a:pt x="38" y="83"/>
                  </a:lnTo>
                  <a:lnTo>
                    <a:pt x="38" y="85"/>
                  </a:lnTo>
                  <a:lnTo>
                    <a:pt x="36" y="85"/>
                  </a:lnTo>
                  <a:lnTo>
                    <a:pt x="38" y="89"/>
                  </a:lnTo>
                  <a:lnTo>
                    <a:pt x="40" y="95"/>
                  </a:lnTo>
                  <a:lnTo>
                    <a:pt x="42" y="95"/>
                  </a:lnTo>
                  <a:lnTo>
                    <a:pt x="42" y="97"/>
                  </a:lnTo>
                  <a:lnTo>
                    <a:pt x="44" y="97"/>
                  </a:lnTo>
                  <a:lnTo>
                    <a:pt x="42" y="99"/>
                  </a:lnTo>
                  <a:lnTo>
                    <a:pt x="42" y="101"/>
                  </a:lnTo>
                  <a:lnTo>
                    <a:pt x="40" y="99"/>
                  </a:lnTo>
                  <a:lnTo>
                    <a:pt x="38" y="99"/>
                  </a:lnTo>
                  <a:lnTo>
                    <a:pt x="36" y="99"/>
                  </a:lnTo>
                  <a:lnTo>
                    <a:pt x="34" y="99"/>
                  </a:lnTo>
                  <a:lnTo>
                    <a:pt x="32" y="99"/>
                  </a:lnTo>
                  <a:lnTo>
                    <a:pt x="28" y="99"/>
                  </a:lnTo>
                  <a:lnTo>
                    <a:pt x="24" y="99"/>
                  </a:lnTo>
                  <a:lnTo>
                    <a:pt x="20" y="99"/>
                  </a:lnTo>
                  <a:lnTo>
                    <a:pt x="20" y="97"/>
                  </a:lnTo>
                  <a:lnTo>
                    <a:pt x="20" y="93"/>
                  </a:lnTo>
                  <a:lnTo>
                    <a:pt x="18" y="85"/>
                  </a:lnTo>
                  <a:lnTo>
                    <a:pt x="16" y="79"/>
                  </a:lnTo>
                  <a:lnTo>
                    <a:pt x="16" y="77"/>
                  </a:lnTo>
                  <a:lnTo>
                    <a:pt x="14" y="73"/>
                  </a:lnTo>
                  <a:lnTo>
                    <a:pt x="12" y="65"/>
                  </a:lnTo>
                  <a:lnTo>
                    <a:pt x="10" y="59"/>
                  </a:lnTo>
                  <a:lnTo>
                    <a:pt x="10" y="57"/>
                  </a:lnTo>
                  <a:lnTo>
                    <a:pt x="8" y="51"/>
                  </a:lnTo>
                  <a:lnTo>
                    <a:pt x="6" y="45"/>
                  </a:lnTo>
                  <a:lnTo>
                    <a:pt x="4" y="39"/>
                  </a:lnTo>
                  <a:lnTo>
                    <a:pt x="4" y="37"/>
                  </a:lnTo>
                  <a:lnTo>
                    <a:pt x="2" y="23"/>
                  </a:lnTo>
                  <a:lnTo>
                    <a:pt x="2" y="19"/>
                  </a:lnTo>
                  <a:lnTo>
                    <a:pt x="0" y="14"/>
                  </a:lnTo>
                  <a:lnTo>
                    <a:pt x="2" y="12"/>
                  </a:lnTo>
                  <a:lnTo>
                    <a:pt x="4" y="12"/>
                  </a:lnTo>
                  <a:lnTo>
                    <a:pt x="8" y="10"/>
                  </a:lnTo>
                  <a:lnTo>
                    <a:pt x="10" y="10"/>
                  </a:lnTo>
                  <a:lnTo>
                    <a:pt x="12" y="10"/>
                  </a:lnTo>
                  <a:lnTo>
                    <a:pt x="16" y="8"/>
                  </a:lnTo>
                  <a:lnTo>
                    <a:pt x="22" y="6"/>
                  </a:lnTo>
                  <a:lnTo>
                    <a:pt x="26" y="6"/>
                  </a:lnTo>
                  <a:lnTo>
                    <a:pt x="30" y="4"/>
                  </a:lnTo>
                  <a:lnTo>
                    <a:pt x="34" y="4"/>
                  </a:lnTo>
                  <a:lnTo>
                    <a:pt x="38" y="2"/>
                  </a:lnTo>
                  <a:lnTo>
                    <a:pt x="44" y="0"/>
                  </a:lnTo>
                  <a:lnTo>
                    <a:pt x="66" y="14"/>
                  </a:lnTo>
                  <a:lnTo>
                    <a:pt x="100" y="31"/>
                  </a:lnTo>
                  <a:lnTo>
                    <a:pt x="104" y="33"/>
                  </a:lnTo>
                  <a:lnTo>
                    <a:pt x="112" y="39"/>
                  </a:lnTo>
                  <a:lnTo>
                    <a:pt x="116" y="43"/>
                  </a:lnTo>
                  <a:lnTo>
                    <a:pt x="120" y="47"/>
                  </a:lnTo>
                  <a:lnTo>
                    <a:pt x="122" y="47"/>
                  </a:lnTo>
                  <a:lnTo>
                    <a:pt x="128" y="47"/>
                  </a:lnTo>
                  <a:lnTo>
                    <a:pt x="130" y="47"/>
                  </a:lnTo>
                  <a:lnTo>
                    <a:pt x="132" y="45"/>
                  </a:lnTo>
                  <a:lnTo>
                    <a:pt x="136" y="45"/>
                  </a:lnTo>
                  <a:lnTo>
                    <a:pt x="144" y="45"/>
                  </a:lnTo>
                  <a:lnTo>
                    <a:pt x="146" y="45"/>
                  </a:lnTo>
                  <a:lnTo>
                    <a:pt x="148" y="45"/>
                  </a:lnTo>
                  <a:lnTo>
                    <a:pt x="154" y="45"/>
                  </a:lnTo>
                  <a:lnTo>
                    <a:pt x="158" y="45"/>
                  </a:lnTo>
                  <a:lnTo>
                    <a:pt x="168" y="47"/>
                  </a:lnTo>
                  <a:lnTo>
                    <a:pt x="170" y="45"/>
                  </a:lnTo>
                  <a:lnTo>
                    <a:pt x="174" y="43"/>
                  </a:lnTo>
                  <a:lnTo>
                    <a:pt x="176" y="41"/>
                  </a:lnTo>
                  <a:lnTo>
                    <a:pt x="178" y="43"/>
                  </a:lnTo>
                  <a:lnTo>
                    <a:pt x="182" y="47"/>
                  </a:lnTo>
                  <a:lnTo>
                    <a:pt x="184" y="49"/>
                  </a:lnTo>
                  <a:lnTo>
                    <a:pt x="188" y="51"/>
                  </a:lnTo>
                  <a:lnTo>
                    <a:pt x="190" y="51"/>
                  </a:lnTo>
                  <a:lnTo>
                    <a:pt x="194" y="55"/>
                  </a:lnTo>
                  <a:lnTo>
                    <a:pt x="194" y="59"/>
                  </a:lnTo>
                  <a:lnTo>
                    <a:pt x="198" y="63"/>
                  </a:lnTo>
                  <a:lnTo>
                    <a:pt x="202" y="59"/>
                  </a:lnTo>
                  <a:lnTo>
                    <a:pt x="204" y="65"/>
                  </a:lnTo>
                  <a:lnTo>
                    <a:pt x="204" y="67"/>
                  </a:lnTo>
                  <a:lnTo>
                    <a:pt x="204" y="69"/>
                  </a:lnTo>
                  <a:lnTo>
                    <a:pt x="206" y="73"/>
                  </a:lnTo>
                  <a:lnTo>
                    <a:pt x="204" y="73"/>
                  </a:lnTo>
                  <a:lnTo>
                    <a:pt x="206" y="73"/>
                  </a:lnTo>
                  <a:lnTo>
                    <a:pt x="206" y="75"/>
                  </a:lnTo>
                  <a:lnTo>
                    <a:pt x="208" y="81"/>
                  </a:lnTo>
                  <a:lnTo>
                    <a:pt x="218" y="81"/>
                  </a:lnTo>
                  <a:lnTo>
                    <a:pt x="218" y="85"/>
                  </a:lnTo>
                  <a:lnTo>
                    <a:pt x="220" y="89"/>
                  </a:lnTo>
                  <a:lnTo>
                    <a:pt x="224" y="95"/>
                  </a:lnTo>
                  <a:lnTo>
                    <a:pt x="228" y="103"/>
                  </a:lnTo>
                  <a:lnTo>
                    <a:pt x="230" y="103"/>
                  </a:lnTo>
                  <a:lnTo>
                    <a:pt x="234" y="103"/>
                  </a:lnTo>
                  <a:lnTo>
                    <a:pt x="236" y="103"/>
                  </a:lnTo>
                  <a:lnTo>
                    <a:pt x="240" y="103"/>
                  </a:lnTo>
                  <a:lnTo>
                    <a:pt x="242" y="103"/>
                  </a:lnTo>
                  <a:lnTo>
                    <a:pt x="244" y="101"/>
                  </a:lnTo>
                  <a:lnTo>
                    <a:pt x="246" y="101"/>
                  </a:lnTo>
                  <a:lnTo>
                    <a:pt x="250" y="101"/>
                  </a:lnTo>
                  <a:lnTo>
                    <a:pt x="250" y="103"/>
                  </a:lnTo>
                  <a:lnTo>
                    <a:pt x="254" y="105"/>
                  </a:lnTo>
                  <a:lnTo>
                    <a:pt x="254" y="107"/>
                  </a:lnTo>
                  <a:lnTo>
                    <a:pt x="254" y="109"/>
                  </a:lnTo>
                  <a:lnTo>
                    <a:pt x="254" y="111"/>
                  </a:lnTo>
                  <a:lnTo>
                    <a:pt x="258" y="113"/>
                  </a:lnTo>
                  <a:lnTo>
                    <a:pt x="260" y="115"/>
                  </a:lnTo>
                  <a:lnTo>
                    <a:pt x="264" y="117"/>
                  </a:lnTo>
                  <a:lnTo>
                    <a:pt x="266" y="117"/>
                  </a:lnTo>
                  <a:lnTo>
                    <a:pt x="268" y="115"/>
                  </a:lnTo>
                  <a:lnTo>
                    <a:pt x="266" y="113"/>
                  </a:lnTo>
                  <a:lnTo>
                    <a:pt x="264" y="109"/>
                  </a:lnTo>
                  <a:lnTo>
                    <a:pt x="264" y="107"/>
                  </a:lnTo>
                  <a:lnTo>
                    <a:pt x="266" y="107"/>
                  </a:lnTo>
                  <a:lnTo>
                    <a:pt x="266" y="105"/>
                  </a:lnTo>
                  <a:lnTo>
                    <a:pt x="268" y="105"/>
                  </a:lnTo>
                  <a:lnTo>
                    <a:pt x="268" y="103"/>
                  </a:lnTo>
                  <a:lnTo>
                    <a:pt x="272" y="101"/>
                  </a:lnTo>
                  <a:lnTo>
                    <a:pt x="272" y="99"/>
                  </a:lnTo>
                  <a:lnTo>
                    <a:pt x="270" y="97"/>
                  </a:lnTo>
                  <a:lnTo>
                    <a:pt x="274" y="95"/>
                  </a:lnTo>
                  <a:lnTo>
                    <a:pt x="276" y="95"/>
                  </a:lnTo>
                  <a:lnTo>
                    <a:pt x="278" y="93"/>
                  </a:lnTo>
                  <a:lnTo>
                    <a:pt x="280" y="91"/>
                  </a:lnTo>
                  <a:lnTo>
                    <a:pt x="280" y="89"/>
                  </a:lnTo>
                  <a:lnTo>
                    <a:pt x="282" y="89"/>
                  </a:lnTo>
                  <a:lnTo>
                    <a:pt x="284" y="89"/>
                  </a:lnTo>
                  <a:lnTo>
                    <a:pt x="286" y="89"/>
                  </a:lnTo>
                  <a:lnTo>
                    <a:pt x="288" y="87"/>
                  </a:lnTo>
                  <a:lnTo>
                    <a:pt x="288" y="85"/>
                  </a:lnTo>
                  <a:lnTo>
                    <a:pt x="290" y="83"/>
                  </a:lnTo>
                  <a:lnTo>
                    <a:pt x="290" y="81"/>
                  </a:lnTo>
                  <a:lnTo>
                    <a:pt x="290" y="79"/>
                  </a:lnTo>
                  <a:lnTo>
                    <a:pt x="292" y="79"/>
                  </a:lnTo>
                  <a:lnTo>
                    <a:pt x="292" y="81"/>
                  </a:lnTo>
                  <a:lnTo>
                    <a:pt x="294" y="81"/>
                  </a:lnTo>
                  <a:lnTo>
                    <a:pt x="294" y="79"/>
                  </a:lnTo>
                  <a:lnTo>
                    <a:pt x="296" y="77"/>
                  </a:lnTo>
                  <a:lnTo>
                    <a:pt x="298" y="77"/>
                  </a:lnTo>
                  <a:lnTo>
                    <a:pt x="300" y="75"/>
                  </a:lnTo>
                  <a:lnTo>
                    <a:pt x="302" y="75"/>
                  </a:lnTo>
                  <a:lnTo>
                    <a:pt x="304" y="75"/>
                  </a:lnTo>
                  <a:lnTo>
                    <a:pt x="304" y="77"/>
                  </a:lnTo>
                  <a:lnTo>
                    <a:pt x="306" y="77"/>
                  </a:lnTo>
                  <a:lnTo>
                    <a:pt x="306" y="79"/>
                  </a:lnTo>
                  <a:lnTo>
                    <a:pt x="302" y="81"/>
                  </a:lnTo>
                  <a:lnTo>
                    <a:pt x="300" y="81"/>
                  </a:lnTo>
                  <a:lnTo>
                    <a:pt x="300" y="83"/>
                  </a:lnTo>
                  <a:lnTo>
                    <a:pt x="298" y="85"/>
                  </a:lnTo>
                  <a:lnTo>
                    <a:pt x="296" y="85"/>
                  </a:lnTo>
                  <a:lnTo>
                    <a:pt x="294" y="87"/>
                  </a:lnTo>
                  <a:lnTo>
                    <a:pt x="294" y="89"/>
                  </a:lnTo>
                  <a:lnTo>
                    <a:pt x="292" y="91"/>
                  </a:lnTo>
                  <a:lnTo>
                    <a:pt x="290" y="91"/>
                  </a:lnTo>
                  <a:lnTo>
                    <a:pt x="290" y="93"/>
                  </a:lnTo>
                  <a:lnTo>
                    <a:pt x="292" y="93"/>
                  </a:lnTo>
                  <a:lnTo>
                    <a:pt x="294" y="95"/>
                  </a:lnTo>
                  <a:lnTo>
                    <a:pt x="296" y="95"/>
                  </a:lnTo>
                  <a:lnTo>
                    <a:pt x="296" y="97"/>
                  </a:lnTo>
                  <a:lnTo>
                    <a:pt x="298" y="97"/>
                  </a:lnTo>
                  <a:lnTo>
                    <a:pt x="298" y="95"/>
                  </a:lnTo>
                  <a:lnTo>
                    <a:pt x="300" y="95"/>
                  </a:lnTo>
                  <a:lnTo>
                    <a:pt x="302" y="97"/>
                  </a:lnTo>
                  <a:lnTo>
                    <a:pt x="304" y="97"/>
                  </a:lnTo>
                  <a:lnTo>
                    <a:pt x="304" y="99"/>
                  </a:lnTo>
                  <a:lnTo>
                    <a:pt x="304" y="101"/>
                  </a:lnTo>
                  <a:lnTo>
                    <a:pt x="308" y="101"/>
                  </a:lnTo>
                  <a:lnTo>
                    <a:pt x="312" y="103"/>
                  </a:lnTo>
                  <a:lnTo>
                    <a:pt x="312" y="101"/>
                  </a:lnTo>
                  <a:lnTo>
                    <a:pt x="314" y="101"/>
                  </a:lnTo>
                  <a:lnTo>
                    <a:pt x="316" y="103"/>
                  </a:lnTo>
                  <a:lnTo>
                    <a:pt x="318" y="103"/>
                  </a:lnTo>
                  <a:lnTo>
                    <a:pt x="318" y="101"/>
                  </a:lnTo>
                  <a:lnTo>
                    <a:pt x="316" y="101"/>
                  </a:lnTo>
                  <a:lnTo>
                    <a:pt x="316" y="99"/>
                  </a:lnTo>
                  <a:lnTo>
                    <a:pt x="316" y="97"/>
                  </a:lnTo>
                  <a:lnTo>
                    <a:pt x="318" y="99"/>
                  </a:lnTo>
                  <a:lnTo>
                    <a:pt x="320" y="99"/>
                  </a:lnTo>
                  <a:lnTo>
                    <a:pt x="320" y="97"/>
                  </a:lnTo>
                  <a:lnTo>
                    <a:pt x="320" y="95"/>
                  </a:lnTo>
                  <a:lnTo>
                    <a:pt x="318" y="95"/>
                  </a:lnTo>
                  <a:lnTo>
                    <a:pt x="318" y="93"/>
                  </a:lnTo>
                  <a:lnTo>
                    <a:pt x="320" y="93"/>
                  </a:lnTo>
                  <a:lnTo>
                    <a:pt x="324" y="97"/>
                  </a:lnTo>
                  <a:lnTo>
                    <a:pt x="324" y="99"/>
                  </a:lnTo>
                  <a:lnTo>
                    <a:pt x="326" y="99"/>
                  </a:lnTo>
                  <a:lnTo>
                    <a:pt x="326" y="101"/>
                  </a:lnTo>
                  <a:lnTo>
                    <a:pt x="330" y="101"/>
                  </a:lnTo>
                  <a:lnTo>
                    <a:pt x="332" y="101"/>
                  </a:lnTo>
                  <a:lnTo>
                    <a:pt x="334" y="105"/>
                  </a:lnTo>
                  <a:lnTo>
                    <a:pt x="334" y="107"/>
                  </a:lnTo>
                  <a:lnTo>
                    <a:pt x="336" y="105"/>
                  </a:lnTo>
                  <a:lnTo>
                    <a:pt x="338" y="105"/>
                  </a:lnTo>
                  <a:lnTo>
                    <a:pt x="338" y="107"/>
                  </a:lnTo>
                  <a:lnTo>
                    <a:pt x="340" y="107"/>
                  </a:lnTo>
                  <a:lnTo>
                    <a:pt x="340" y="109"/>
                  </a:lnTo>
                  <a:lnTo>
                    <a:pt x="342" y="109"/>
                  </a:lnTo>
                  <a:lnTo>
                    <a:pt x="344" y="109"/>
                  </a:lnTo>
                  <a:lnTo>
                    <a:pt x="346" y="109"/>
                  </a:lnTo>
                  <a:lnTo>
                    <a:pt x="350" y="109"/>
                  </a:lnTo>
                  <a:lnTo>
                    <a:pt x="352" y="111"/>
                  </a:lnTo>
                  <a:lnTo>
                    <a:pt x="348" y="113"/>
                  </a:lnTo>
                  <a:lnTo>
                    <a:pt x="348" y="115"/>
                  </a:lnTo>
                  <a:lnTo>
                    <a:pt x="346" y="115"/>
                  </a:lnTo>
                  <a:lnTo>
                    <a:pt x="346" y="117"/>
                  </a:lnTo>
                  <a:lnTo>
                    <a:pt x="344" y="117"/>
                  </a:lnTo>
                  <a:lnTo>
                    <a:pt x="344" y="119"/>
                  </a:lnTo>
                  <a:lnTo>
                    <a:pt x="342" y="117"/>
                  </a:lnTo>
                  <a:lnTo>
                    <a:pt x="338" y="115"/>
                  </a:lnTo>
                  <a:lnTo>
                    <a:pt x="338" y="117"/>
                  </a:lnTo>
                  <a:lnTo>
                    <a:pt x="338" y="119"/>
                  </a:lnTo>
                  <a:lnTo>
                    <a:pt x="340" y="119"/>
                  </a:lnTo>
                  <a:lnTo>
                    <a:pt x="340" y="121"/>
                  </a:lnTo>
                  <a:lnTo>
                    <a:pt x="338" y="121"/>
                  </a:lnTo>
                  <a:lnTo>
                    <a:pt x="338" y="119"/>
                  </a:lnTo>
                  <a:lnTo>
                    <a:pt x="336" y="121"/>
                  </a:lnTo>
                  <a:lnTo>
                    <a:pt x="334" y="121"/>
                  </a:lnTo>
                  <a:lnTo>
                    <a:pt x="336" y="123"/>
                  </a:lnTo>
                  <a:lnTo>
                    <a:pt x="334" y="123"/>
                  </a:lnTo>
                  <a:lnTo>
                    <a:pt x="332" y="123"/>
                  </a:lnTo>
                  <a:lnTo>
                    <a:pt x="332" y="125"/>
                  </a:lnTo>
                  <a:lnTo>
                    <a:pt x="330" y="125"/>
                  </a:lnTo>
                  <a:lnTo>
                    <a:pt x="326" y="123"/>
                  </a:lnTo>
                  <a:lnTo>
                    <a:pt x="324" y="123"/>
                  </a:lnTo>
                  <a:lnTo>
                    <a:pt x="322" y="121"/>
                  </a:lnTo>
                  <a:lnTo>
                    <a:pt x="320" y="121"/>
                  </a:lnTo>
                  <a:lnTo>
                    <a:pt x="318" y="123"/>
                  </a:lnTo>
                  <a:lnTo>
                    <a:pt x="316" y="123"/>
                  </a:lnTo>
                  <a:lnTo>
                    <a:pt x="314" y="123"/>
                  </a:lnTo>
                  <a:lnTo>
                    <a:pt x="312" y="123"/>
                  </a:lnTo>
                  <a:lnTo>
                    <a:pt x="310" y="123"/>
                  </a:lnTo>
                  <a:lnTo>
                    <a:pt x="308" y="123"/>
                  </a:lnTo>
                  <a:lnTo>
                    <a:pt x="304" y="121"/>
                  </a:lnTo>
                  <a:lnTo>
                    <a:pt x="302" y="121"/>
                  </a:lnTo>
                  <a:lnTo>
                    <a:pt x="300" y="121"/>
                  </a:lnTo>
                  <a:lnTo>
                    <a:pt x="300" y="119"/>
                  </a:lnTo>
                  <a:lnTo>
                    <a:pt x="302" y="119"/>
                  </a:lnTo>
                  <a:lnTo>
                    <a:pt x="304" y="117"/>
                  </a:lnTo>
                  <a:lnTo>
                    <a:pt x="306" y="115"/>
                  </a:lnTo>
                  <a:lnTo>
                    <a:pt x="308" y="113"/>
                  </a:lnTo>
                  <a:lnTo>
                    <a:pt x="306" y="113"/>
                  </a:lnTo>
                  <a:lnTo>
                    <a:pt x="306" y="111"/>
                  </a:lnTo>
                  <a:lnTo>
                    <a:pt x="304" y="111"/>
                  </a:lnTo>
                  <a:lnTo>
                    <a:pt x="304" y="109"/>
                  </a:lnTo>
                  <a:lnTo>
                    <a:pt x="300" y="107"/>
                  </a:lnTo>
                  <a:lnTo>
                    <a:pt x="300" y="105"/>
                  </a:lnTo>
                  <a:lnTo>
                    <a:pt x="298" y="105"/>
                  </a:lnTo>
                  <a:lnTo>
                    <a:pt x="298" y="107"/>
                  </a:lnTo>
                  <a:lnTo>
                    <a:pt x="298" y="109"/>
                  </a:lnTo>
                  <a:lnTo>
                    <a:pt x="296" y="109"/>
                  </a:lnTo>
                  <a:lnTo>
                    <a:pt x="292" y="113"/>
                  </a:lnTo>
                  <a:lnTo>
                    <a:pt x="290" y="113"/>
                  </a:lnTo>
                  <a:lnTo>
                    <a:pt x="290" y="115"/>
                  </a:lnTo>
                  <a:lnTo>
                    <a:pt x="288" y="115"/>
                  </a:lnTo>
                  <a:lnTo>
                    <a:pt x="286" y="113"/>
                  </a:lnTo>
                  <a:lnTo>
                    <a:pt x="284" y="111"/>
                  </a:lnTo>
                  <a:lnTo>
                    <a:pt x="282" y="111"/>
                  </a:lnTo>
                  <a:lnTo>
                    <a:pt x="280" y="111"/>
                  </a:lnTo>
                  <a:lnTo>
                    <a:pt x="280" y="113"/>
                  </a:lnTo>
                  <a:lnTo>
                    <a:pt x="280" y="117"/>
                  </a:lnTo>
                  <a:lnTo>
                    <a:pt x="280" y="119"/>
                  </a:lnTo>
                  <a:lnTo>
                    <a:pt x="282" y="121"/>
                  </a:lnTo>
                  <a:lnTo>
                    <a:pt x="284" y="121"/>
                  </a:lnTo>
                  <a:lnTo>
                    <a:pt x="284" y="123"/>
                  </a:lnTo>
                  <a:lnTo>
                    <a:pt x="284" y="125"/>
                  </a:lnTo>
                  <a:lnTo>
                    <a:pt x="282" y="125"/>
                  </a:lnTo>
                  <a:lnTo>
                    <a:pt x="280" y="123"/>
                  </a:lnTo>
                  <a:lnTo>
                    <a:pt x="278" y="123"/>
                  </a:lnTo>
                  <a:lnTo>
                    <a:pt x="272" y="123"/>
                  </a:lnTo>
                  <a:lnTo>
                    <a:pt x="272" y="125"/>
                  </a:lnTo>
                  <a:lnTo>
                    <a:pt x="270" y="125"/>
                  </a:lnTo>
                  <a:lnTo>
                    <a:pt x="272" y="125"/>
                  </a:lnTo>
                  <a:lnTo>
                    <a:pt x="274" y="125"/>
                  </a:lnTo>
                  <a:lnTo>
                    <a:pt x="276" y="125"/>
                  </a:lnTo>
                  <a:lnTo>
                    <a:pt x="278" y="125"/>
                  </a:lnTo>
                  <a:lnTo>
                    <a:pt x="278" y="127"/>
                  </a:lnTo>
                  <a:lnTo>
                    <a:pt x="274" y="127"/>
                  </a:lnTo>
                  <a:lnTo>
                    <a:pt x="276" y="129"/>
                  </a:lnTo>
                  <a:lnTo>
                    <a:pt x="276" y="131"/>
                  </a:lnTo>
                  <a:lnTo>
                    <a:pt x="278" y="131"/>
                  </a:lnTo>
                  <a:lnTo>
                    <a:pt x="276" y="133"/>
                  </a:lnTo>
                  <a:lnTo>
                    <a:pt x="274" y="133"/>
                  </a:lnTo>
                  <a:lnTo>
                    <a:pt x="274" y="131"/>
                  </a:lnTo>
                  <a:lnTo>
                    <a:pt x="274" y="133"/>
                  </a:lnTo>
                  <a:lnTo>
                    <a:pt x="272" y="133"/>
                  </a:lnTo>
                  <a:close/>
                </a:path>
              </a:pathLst>
            </a:custGeom>
            <a:solidFill>
              <a:schemeClr val="tx2"/>
            </a:solidFill>
            <a:ln w="3175">
              <a:solidFill>
                <a:schemeClr val="bg1"/>
              </a:solidFill>
              <a:prstDash val="sysDot"/>
              <a:round/>
              <a:headEnd/>
              <a:tailEnd/>
            </a:ln>
          </p:spPr>
          <p:txBody>
            <a:bodyPr/>
            <a:lstStyle/>
            <a:p>
              <a:endParaRPr lang="de-DE" sz="2400" dirty="0">
                <a:solidFill>
                  <a:srgbClr val="000000"/>
                </a:solidFill>
              </a:endParaRPr>
            </a:p>
          </p:txBody>
        </p:sp>
        <p:sp>
          <p:nvSpPr>
            <p:cNvPr id="1438" name="Freeform 2804"/>
            <p:cNvSpPr>
              <a:spLocks/>
            </p:cNvSpPr>
            <p:nvPr/>
          </p:nvSpPr>
          <p:spPr bwMode="auto">
            <a:xfrm>
              <a:off x="5487770" y="2063309"/>
              <a:ext cx="193314" cy="96675"/>
            </a:xfrm>
            <a:custGeom>
              <a:avLst/>
              <a:gdLst>
                <a:gd name="T0" fmla="*/ 2147483647 w 194"/>
                <a:gd name="T1" fmla="*/ 2147483647 h 94"/>
                <a:gd name="T2" fmla="*/ 2147483647 w 194"/>
                <a:gd name="T3" fmla="*/ 2147483647 h 94"/>
                <a:gd name="T4" fmla="*/ 2147483647 w 194"/>
                <a:gd name="T5" fmla="*/ 2147483647 h 94"/>
                <a:gd name="T6" fmla="*/ 2147483647 w 194"/>
                <a:gd name="T7" fmla="*/ 2147483647 h 94"/>
                <a:gd name="T8" fmla="*/ 2147483647 w 194"/>
                <a:gd name="T9" fmla="*/ 2147483647 h 94"/>
                <a:gd name="T10" fmla="*/ 2147483647 w 194"/>
                <a:gd name="T11" fmla="*/ 2147483647 h 94"/>
                <a:gd name="T12" fmla="*/ 2147483647 w 194"/>
                <a:gd name="T13" fmla="*/ 2147483647 h 94"/>
                <a:gd name="T14" fmla="*/ 2147483647 w 194"/>
                <a:gd name="T15" fmla="*/ 2147483647 h 94"/>
                <a:gd name="T16" fmla="*/ 2147483647 w 194"/>
                <a:gd name="T17" fmla="*/ 2147483647 h 94"/>
                <a:gd name="T18" fmla="*/ 2147483647 w 194"/>
                <a:gd name="T19" fmla="*/ 2147483647 h 94"/>
                <a:gd name="T20" fmla="*/ 2147483647 w 194"/>
                <a:gd name="T21" fmla="*/ 2147483647 h 94"/>
                <a:gd name="T22" fmla="*/ 2147483647 w 194"/>
                <a:gd name="T23" fmla="*/ 2147483647 h 94"/>
                <a:gd name="T24" fmla="*/ 2147483647 w 194"/>
                <a:gd name="T25" fmla="*/ 2147483647 h 94"/>
                <a:gd name="T26" fmla="*/ 0 w 194"/>
                <a:gd name="T27" fmla="*/ 2147483647 h 94"/>
                <a:gd name="T28" fmla="*/ 2147483647 w 194"/>
                <a:gd name="T29" fmla="*/ 2147483647 h 94"/>
                <a:gd name="T30" fmla="*/ 2147483647 w 194"/>
                <a:gd name="T31" fmla="*/ 2147483647 h 94"/>
                <a:gd name="T32" fmla="*/ 2147483647 w 194"/>
                <a:gd name="T33" fmla="*/ 2147483647 h 94"/>
                <a:gd name="T34" fmla="*/ 2147483647 w 194"/>
                <a:gd name="T35" fmla="*/ 2147483647 h 94"/>
                <a:gd name="T36" fmla="*/ 2147483647 w 194"/>
                <a:gd name="T37" fmla="*/ 2147483647 h 94"/>
                <a:gd name="T38" fmla="*/ 2147483647 w 194"/>
                <a:gd name="T39" fmla="*/ 2147483647 h 94"/>
                <a:gd name="T40" fmla="*/ 2147483647 w 194"/>
                <a:gd name="T41" fmla="*/ 2147483647 h 94"/>
                <a:gd name="T42" fmla="*/ 2147483647 w 194"/>
                <a:gd name="T43" fmla="*/ 2147483647 h 94"/>
                <a:gd name="T44" fmla="*/ 2147483647 w 194"/>
                <a:gd name="T45" fmla="*/ 2147483647 h 94"/>
                <a:gd name="T46" fmla="*/ 2147483647 w 194"/>
                <a:gd name="T47" fmla="*/ 2147483647 h 94"/>
                <a:gd name="T48" fmla="*/ 2147483647 w 194"/>
                <a:gd name="T49" fmla="*/ 2147483647 h 94"/>
                <a:gd name="T50" fmla="*/ 2147483647 w 194"/>
                <a:gd name="T51" fmla="*/ 2147483647 h 94"/>
                <a:gd name="T52" fmla="*/ 2147483647 w 194"/>
                <a:gd name="T53" fmla="*/ 2147483647 h 94"/>
                <a:gd name="T54" fmla="*/ 2147483647 w 194"/>
                <a:gd name="T55" fmla="*/ 2147483647 h 94"/>
                <a:gd name="T56" fmla="*/ 2147483647 w 194"/>
                <a:gd name="T57" fmla="*/ 2147483647 h 94"/>
                <a:gd name="T58" fmla="*/ 2147483647 w 194"/>
                <a:gd name="T59" fmla="*/ 2147483647 h 94"/>
                <a:gd name="T60" fmla="*/ 2147483647 w 194"/>
                <a:gd name="T61" fmla="*/ 2147483647 h 94"/>
                <a:gd name="T62" fmla="*/ 2147483647 w 194"/>
                <a:gd name="T63" fmla="*/ 2147483647 h 94"/>
                <a:gd name="T64" fmla="*/ 2147483647 w 194"/>
                <a:gd name="T65" fmla="*/ 2147483647 h 94"/>
                <a:gd name="T66" fmla="*/ 2147483647 w 194"/>
                <a:gd name="T67" fmla="*/ 2147483647 h 94"/>
                <a:gd name="T68" fmla="*/ 2147483647 w 194"/>
                <a:gd name="T69" fmla="*/ 2147483647 h 94"/>
                <a:gd name="T70" fmla="*/ 2147483647 w 194"/>
                <a:gd name="T71" fmla="*/ 2147483647 h 94"/>
                <a:gd name="T72" fmla="*/ 2147483647 w 194"/>
                <a:gd name="T73" fmla="*/ 2147483647 h 94"/>
                <a:gd name="T74" fmla="*/ 2147483647 w 194"/>
                <a:gd name="T75" fmla="*/ 2147483647 h 94"/>
                <a:gd name="T76" fmla="*/ 2147483647 w 194"/>
                <a:gd name="T77" fmla="*/ 2147483647 h 94"/>
                <a:gd name="T78" fmla="*/ 2147483647 w 194"/>
                <a:gd name="T79" fmla="*/ 2147483647 h 94"/>
                <a:gd name="T80" fmla="*/ 2147483647 w 194"/>
                <a:gd name="T81" fmla="*/ 2147483647 h 94"/>
                <a:gd name="T82" fmla="*/ 2147483647 w 194"/>
                <a:gd name="T83" fmla="*/ 0 h 94"/>
                <a:gd name="T84" fmla="*/ 2147483647 w 194"/>
                <a:gd name="T85" fmla="*/ 2147483647 h 94"/>
                <a:gd name="T86" fmla="*/ 2147483647 w 194"/>
                <a:gd name="T87" fmla="*/ 2147483647 h 94"/>
                <a:gd name="T88" fmla="*/ 2147483647 w 194"/>
                <a:gd name="T89" fmla="*/ 2147483647 h 94"/>
                <a:gd name="T90" fmla="*/ 2147483647 w 194"/>
                <a:gd name="T91" fmla="*/ 2147483647 h 94"/>
                <a:gd name="T92" fmla="*/ 2147483647 w 194"/>
                <a:gd name="T93" fmla="*/ 2147483647 h 94"/>
                <a:gd name="T94" fmla="*/ 2147483647 w 194"/>
                <a:gd name="T95" fmla="*/ 2147483647 h 94"/>
                <a:gd name="T96" fmla="*/ 2147483647 w 194"/>
                <a:gd name="T97" fmla="*/ 2147483647 h 94"/>
                <a:gd name="T98" fmla="*/ 2147483647 w 194"/>
                <a:gd name="T99" fmla="*/ 2147483647 h 94"/>
                <a:gd name="T100" fmla="*/ 2147483647 w 194"/>
                <a:gd name="T101" fmla="*/ 2147483647 h 94"/>
                <a:gd name="T102" fmla="*/ 2147483647 w 194"/>
                <a:gd name="T103" fmla="*/ 2147483647 h 94"/>
                <a:gd name="T104" fmla="*/ 2147483647 w 194"/>
                <a:gd name="T105" fmla="*/ 2147483647 h 94"/>
                <a:gd name="T106" fmla="*/ 2147483647 w 194"/>
                <a:gd name="T107" fmla="*/ 2147483647 h 94"/>
                <a:gd name="T108" fmla="*/ 2147483647 w 194"/>
                <a:gd name="T109" fmla="*/ 2147483647 h 94"/>
                <a:gd name="T110" fmla="*/ 2147483647 w 194"/>
                <a:gd name="T111" fmla="*/ 2147483647 h 94"/>
                <a:gd name="T112" fmla="*/ 2147483647 w 194"/>
                <a:gd name="T113" fmla="*/ 2147483647 h 94"/>
                <a:gd name="T114" fmla="*/ 2147483647 w 194"/>
                <a:gd name="T115" fmla="*/ 2147483647 h 94"/>
                <a:gd name="T116" fmla="*/ 2147483647 w 194"/>
                <a:gd name="T117" fmla="*/ 2147483647 h 94"/>
                <a:gd name="T118" fmla="*/ 2147483647 w 194"/>
                <a:gd name="T119" fmla="*/ 2147483647 h 94"/>
                <a:gd name="T120" fmla="*/ 2147483647 w 194"/>
                <a:gd name="T121" fmla="*/ 2147483647 h 94"/>
                <a:gd name="T122" fmla="*/ 2147483647 w 194"/>
                <a:gd name="T123" fmla="*/ 2147483647 h 94"/>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w 194"/>
                <a:gd name="T187" fmla="*/ 0 h 94"/>
                <a:gd name="T188" fmla="*/ 194 w 194"/>
                <a:gd name="T189" fmla="*/ 94 h 94"/>
              </a:gdLst>
              <a:ahLst/>
              <a:cxnLst>
                <a:cxn ang="T124">
                  <a:pos x="T0" y="T1"/>
                </a:cxn>
                <a:cxn ang="T125">
                  <a:pos x="T2" y="T3"/>
                </a:cxn>
                <a:cxn ang="T126">
                  <a:pos x="T4" y="T5"/>
                </a:cxn>
                <a:cxn ang="T127">
                  <a:pos x="T6" y="T7"/>
                </a:cxn>
                <a:cxn ang="T128">
                  <a:pos x="T8" y="T9"/>
                </a:cxn>
                <a:cxn ang="T129">
                  <a:pos x="T10" y="T11"/>
                </a:cxn>
                <a:cxn ang="T130">
                  <a:pos x="T12" y="T13"/>
                </a:cxn>
                <a:cxn ang="T131">
                  <a:pos x="T14" y="T15"/>
                </a:cxn>
                <a:cxn ang="T132">
                  <a:pos x="T16" y="T17"/>
                </a:cxn>
                <a:cxn ang="T133">
                  <a:pos x="T18" y="T19"/>
                </a:cxn>
                <a:cxn ang="T134">
                  <a:pos x="T20" y="T21"/>
                </a:cxn>
                <a:cxn ang="T135">
                  <a:pos x="T22" y="T23"/>
                </a:cxn>
                <a:cxn ang="T136">
                  <a:pos x="T24" y="T25"/>
                </a:cxn>
                <a:cxn ang="T137">
                  <a:pos x="T26" y="T27"/>
                </a:cxn>
                <a:cxn ang="T138">
                  <a:pos x="T28" y="T29"/>
                </a:cxn>
                <a:cxn ang="T139">
                  <a:pos x="T30" y="T31"/>
                </a:cxn>
                <a:cxn ang="T140">
                  <a:pos x="T32" y="T33"/>
                </a:cxn>
                <a:cxn ang="T141">
                  <a:pos x="T34" y="T35"/>
                </a:cxn>
                <a:cxn ang="T142">
                  <a:pos x="T36" y="T37"/>
                </a:cxn>
                <a:cxn ang="T143">
                  <a:pos x="T38" y="T39"/>
                </a:cxn>
                <a:cxn ang="T144">
                  <a:pos x="T40" y="T41"/>
                </a:cxn>
                <a:cxn ang="T145">
                  <a:pos x="T42" y="T43"/>
                </a:cxn>
                <a:cxn ang="T146">
                  <a:pos x="T44" y="T45"/>
                </a:cxn>
                <a:cxn ang="T147">
                  <a:pos x="T46" y="T47"/>
                </a:cxn>
                <a:cxn ang="T148">
                  <a:pos x="T48" y="T49"/>
                </a:cxn>
                <a:cxn ang="T149">
                  <a:pos x="T50" y="T51"/>
                </a:cxn>
                <a:cxn ang="T150">
                  <a:pos x="T52" y="T53"/>
                </a:cxn>
                <a:cxn ang="T151">
                  <a:pos x="T54" y="T55"/>
                </a:cxn>
                <a:cxn ang="T152">
                  <a:pos x="T56" y="T57"/>
                </a:cxn>
                <a:cxn ang="T153">
                  <a:pos x="T58" y="T59"/>
                </a:cxn>
                <a:cxn ang="T154">
                  <a:pos x="T60" y="T61"/>
                </a:cxn>
                <a:cxn ang="T155">
                  <a:pos x="T62" y="T63"/>
                </a:cxn>
                <a:cxn ang="T156">
                  <a:pos x="T64" y="T65"/>
                </a:cxn>
                <a:cxn ang="T157">
                  <a:pos x="T66" y="T67"/>
                </a:cxn>
                <a:cxn ang="T158">
                  <a:pos x="T68" y="T69"/>
                </a:cxn>
                <a:cxn ang="T159">
                  <a:pos x="T70" y="T71"/>
                </a:cxn>
                <a:cxn ang="T160">
                  <a:pos x="T72" y="T73"/>
                </a:cxn>
                <a:cxn ang="T161">
                  <a:pos x="T74" y="T75"/>
                </a:cxn>
                <a:cxn ang="T162">
                  <a:pos x="T76" y="T77"/>
                </a:cxn>
                <a:cxn ang="T163">
                  <a:pos x="T78" y="T79"/>
                </a:cxn>
                <a:cxn ang="T164">
                  <a:pos x="T80" y="T81"/>
                </a:cxn>
                <a:cxn ang="T165">
                  <a:pos x="T82" y="T83"/>
                </a:cxn>
                <a:cxn ang="T166">
                  <a:pos x="T84" y="T85"/>
                </a:cxn>
                <a:cxn ang="T167">
                  <a:pos x="T86" y="T87"/>
                </a:cxn>
                <a:cxn ang="T168">
                  <a:pos x="T88" y="T89"/>
                </a:cxn>
                <a:cxn ang="T169">
                  <a:pos x="T90" y="T91"/>
                </a:cxn>
                <a:cxn ang="T170">
                  <a:pos x="T92" y="T93"/>
                </a:cxn>
                <a:cxn ang="T171">
                  <a:pos x="T94" y="T95"/>
                </a:cxn>
                <a:cxn ang="T172">
                  <a:pos x="T96" y="T97"/>
                </a:cxn>
                <a:cxn ang="T173">
                  <a:pos x="T98" y="T99"/>
                </a:cxn>
                <a:cxn ang="T174">
                  <a:pos x="T100" y="T101"/>
                </a:cxn>
                <a:cxn ang="T175">
                  <a:pos x="T102" y="T103"/>
                </a:cxn>
                <a:cxn ang="T176">
                  <a:pos x="T104" y="T105"/>
                </a:cxn>
                <a:cxn ang="T177">
                  <a:pos x="T106" y="T107"/>
                </a:cxn>
                <a:cxn ang="T178">
                  <a:pos x="T108" y="T109"/>
                </a:cxn>
                <a:cxn ang="T179">
                  <a:pos x="T110" y="T111"/>
                </a:cxn>
                <a:cxn ang="T180">
                  <a:pos x="T112" y="T113"/>
                </a:cxn>
                <a:cxn ang="T181">
                  <a:pos x="T114" y="T115"/>
                </a:cxn>
                <a:cxn ang="T182">
                  <a:pos x="T116" y="T117"/>
                </a:cxn>
                <a:cxn ang="T183">
                  <a:pos x="T118" y="T119"/>
                </a:cxn>
                <a:cxn ang="T184">
                  <a:pos x="T120" y="T121"/>
                </a:cxn>
                <a:cxn ang="T185">
                  <a:pos x="T122" y="T123"/>
                </a:cxn>
              </a:cxnLst>
              <a:rect l="T186" t="T187" r="T188" b="T189"/>
              <a:pathLst>
                <a:path w="194" h="94">
                  <a:moveTo>
                    <a:pt x="100" y="64"/>
                  </a:moveTo>
                  <a:lnTo>
                    <a:pt x="100" y="66"/>
                  </a:lnTo>
                  <a:lnTo>
                    <a:pt x="102" y="66"/>
                  </a:lnTo>
                  <a:lnTo>
                    <a:pt x="100" y="66"/>
                  </a:lnTo>
                  <a:lnTo>
                    <a:pt x="100" y="68"/>
                  </a:lnTo>
                  <a:lnTo>
                    <a:pt x="98" y="68"/>
                  </a:lnTo>
                  <a:lnTo>
                    <a:pt x="98" y="70"/>
                  </a:lnTo>
                  <a:lnTo>
                    <a:pt x="96" y="70"/>
                  </a:lnTo>
                  <a:lnTo>
                    <a:pt x="96" y="72"/>
                  </a:lnTo>
                  <a:lnTo>
                    <a:pt x="94" y="72"/>
                  </a:lnTo>
                  <a:lnTo>
                    <a:pt x="94" y="70"/>
                  </a:lnTo>
                  <a:lnTo>
                    <a:pt x="92" y="70"/>
                  </a:lnTo>
                  <a:lnTo>
                    <a:pt x="92" y="72"/>
                  </a:lnTo>
                  <a:lnTo>
                    <a:pt x="90" y="72"/>
                  </a:lnTo>
                  <a:lnTo>
                    <a:pt x="88" y="72"/>
                  </a:lnTo>
                  <a:lnTo>
                    <a:pt x="88" y="78"/>
                  </a:lnTo>
                  <a:lnTo>
                    <a:pt x="88" y="80"/>
                  </a:lnTo>
                  <a:lnTo>
                    <a:pt x="90" y="80"/>
                  </a:lnTo>
                  <a:lnTo>
                    <a:pt x="90" y="82"/>
                  </a:lnTo>
                  <a:lnTo>
                    <a:pt x="92" y="84"/>
                  </a:lnTo>
                  <a:lnTo>
                    <a:pt x="90" y="86"/>
                  </a:lnTo>
                  <a:lnTo>
                    <a:pt x="88" y="86"/>
                  </a:lnTo>
                  <a:lnTo>
                    <a:pt x="86" y="88"/>
                  </a:lnTo>
                  <a:lnTo>
                    <a:pt x="84" y="86"/>
                  </a:lnTo>
                  <a:lnTo>
                    <a:pt x="82" y="86"/>
                  </a:lnTo>
                  <a:lnTo>
                    <a:pt x="80" y="88"/>
                  </a:lnTo>
                  <a:lnTo>
                    <a:pt x="78" y="90"/>
                  </a:lnTo>
                  <a:lnTo>
                    <a:pt x="72" y="90"/>
                  </a:lnTo>
                  <a:lnTo>
                    <a:pt x="70" y="90"/>
                  </a:lnTo>
                  <a:lnTo>
                    <a:pt x="68" y="88"/>
                  </a:lnTo>
                  <a:lnTo>
                    <a:pt x="66" y="88"/>
                  </a:lnTo>
                  <a:lnTo>
                    <a:pt x="66" y="90"/>
                  </a:lnTo>
                  <a:lnTo>
                    <a:pt x="64" y="90"/>
                  </a:lnTo>
                  <a:lnTo>
                    <a:pt x="62" y="90"/>
                  </a:lnTo>
                  <a:lnTo>
                    <a:pt x="60" y="90"/>
                  </a:lnTo>
                  <a:lnTo>
                    <a:pt x="60" y="92"/>
                  </a:lnTo>
                  <a:lnTo>
                    <a:pt x="60" y="94"/>
                  </a:lnTo>
                  <a:lnTo>
                    <a:pt x="58" y="92"/>
                  </a:lnTo>
                  <a:lnTo>
                    <a:pt x="56" y="90"/>
                  </a:lnTo>
                  <a:lnTo>
                    <a:pt x="54" y="90"/>
                  </a:lnTo>
                  <a:lnTo>
                    <a:pt x="52" y="90"/>
                  </a:lnTo>
                  <a:lnTo>
                    <a:pt x="52" y="92"/>
                  </a:lnTo>
                  <a:lnTo>
                    <a:pt x="50" y="90"/>
                  </a:lnTo>
                  <a:lnTo>
                    <a:pt x="50" y="88"/>
                  </a:lnTo>
                  <a:lnTo>
                    <a:pt x="50" y="86"/>
                  </a:lnTo>
                  <a:lnTo>
                    <a:pt x="50" y="88"/>
                  </a:lnTo>
                  <a:lnTo>
                    <a:pt x="48" y="88"/>
                  </a:lnTo>
                  <a:lnTo>
                    <a:pt x="46" y="88"/>
                  </a:lnTo>
                  <a:lnTo>
                    <a:pt x="46" y="86"/>
                  </a:lnTo>
                  <a:lnTo>
                    <a:pt x="44" y="86"/>
                  </a:lnTo>
                  <a:lnTo>
                    <a:pt x="46" y="86"/>
                  </a:lnTo>
                  <a:lnTo>
                    <a:pt x="46" y="84"/>
                  </a:lnTo>
                  <a:lnTo>
                    <a:pt x="44" y="84"/>
                  </a:lnTo>
                  <a:lnTo>
                    <a:pt x="42" y="84"/>
                  </a:lnTo>
                  <a:lnTo>
                    <a:pt x="40" y="84"/>
                  </a:lnTo>
                  <a:lnTo>
                    <a:pt x="38" y="86"/>
                  </a:lnTo>
                  <a:lnTo>
                    <a:pt x="36" y="86"/>
                  </a:lnTo>
                  <a:lnTo>
                    <a:pt x="36" y="88"/>
                  </a:lnTo>
                  <a:lnTo>
                    <a:pt x="32" y="88"/>
                  </a:lnTo>
                  <a:lnTo>
                    <a:pt x="30" y="88"/>
                  </a:lnTo>
                  <a:lnTo>
                    <a:pt x="28" y="86"/>
                  </a:lnTo>
                  <a:lnTo>
                    <a:pt x="28" y="84"/>
                  </a:lnTo>
                  <a:lnTo>
                    <a:pt x="26" y="84"/>
                  </a:lnTo>
                  <a:lnTo>
                    <a:pt x="24" y="84"/>
                  </a:lnTo>
                  <a:lnTo>
                    <a:pt x="22" y="84"/>
                  </a:lnTo>
                  <a:lnTo>
                    <a:pt x="20" y="84"/>
                  </a:lnTo>
                  <a:lnTo>
                    <a:pt x="18" y="84"/>
                  </a:lnTo>
                  <a:lnTo>
                    <a:pt x="14" y="84"/>
                  </a:lnTo>
                  <a:lnTo>
                    <a:pt x="12" y="86"/>
                  </a:lnTo>
                  <a:lnTo>
                    <a:pt x="10" y="86"/>
                  </a:lnTo>
                  <a:lnTo>
                    <a:pt x="10" y="84"/>
                  </a:lnTo>
                  <a:lnTo>
                    <a:pt x="8" y="84"/>
                  </a:lnTo>
                  <a:lnTo>
                    <a:pt x="6" y="84"/>
                  </a:lnTo>
                  <a:lnTo>
                    <a:pt x="4" y="86"/>
                  </a:lnTo>
                  <a:lnTo>
                    <a:pt x="2" y="86"/>
                  </a:lnTo>
                  <a:lnTo>
                    <a:pt x="2" y="84"/>
                  </a:lnTo>
                  <a:lnTo>
                    <a:pt x="2" y="82"/>
                  </a:lnTo>
                  <a:lnTo>
                    <a:pt x="0" y="82"/>
                  </a:lnTo>
                  <a:lnTo>
                    <a:pt x="0" y="80"/>
                  </a:lnTo>
                  <a:lnTo>
                    <a:pt x="0" y="78"/>
                  </a:lnTo>
                  <a:lnTo>
                    <a:pt x="0" y="76"/>
                  </a:lnTo>
                  <a:lnTo>
                    <a:pt x="0" y="74"/>
                  </a:lnTo>
                  <a:lnTo>
                    <a:pt x="2" y="76"/>
                  </a:lnTo>
                  <a:lnTo>
                    <a:pt x="4" y="76"/>
                  </a:lnTo>
                  <a:lnTo>
                    <a:pt x="4" y="74"/>
                  </a:lnTo>
                  <a:lnTo>
                    <a:pt x="2" y="74"/>
                  </a:lnTo>
                  <a:lnTo>
                    <a:pt x="2" y="72"/>
                  </a:lnTo>
                  <a:lnTo>
                    <a:pt x="2" y="70"/>
                  </a:lnTo>
                  <a:lnTo>
                    <a:pt x="4" y="70"/>
                  </a:lnTo>
                  <a:lnTo>
                    <a:pt x="4" y="72"/>
                  </a:lnTo>
                  <a:lnTo>
                    <a:pt x="4" y="70"/>
                  </a:lnTo>
                  <a:lnTo>
                    <a:pt x="6" y="70"/>
                  </a:lnTo>
                  <a:lnTo>
                    <a:pt x="10" y="68"/>
                  </a:lnTo>
                  <a:lnTo>
                    <a:pt x="16" y="70"/>
                  </a:lnTo>
                  <a:lnTo>
                    <a:pt x="16" y="72"/>
                  </a:lnTo>
                  <a:lnTo>
                    <a:pt x="18" y="72"/>
                  </a:lnTo>
                  <a:lnTo>
                    <a:pt x="20" y="72"/>
                  </a:lnTo>
                  <a:lnTo>
                    <a:pt x="22" y="72"/>
                  </a:lnTo>
                  <a:lnTo>
                    <a:pt x="22" y="74"/>
                  </a:lnTo>
                  <a:lnTo>
                    <a:pt x="20" y="76"/>
                  </a:lnTo>
                  <a:lnTo>
                    <a:pt x="22" y="76"/>
                  </a:lnTo>
                  <a:lnTo>
                    <a:pt x="24" y="74"/>
                  </a:lnTo>
                  <a:lnTo>
                    <a:pt x="24" y="72"/>
                  </a:lnTo>
                  <a:lnTo>
                    <a:pt x="28" y="70"/>
                  </a:lnTo>
                  <a:lnTo>
                    <a:pt x="30" y="70"/>
                  </a:lnTo>
                  <a:lnTo>
                    <a:pt x="30" y="68"/>
                  </a:lnTo>
                  <a:lnTo>
                    <a:pt x="28" y="68"/>
                  </a:lnTo>
                  <a:lnTo>
                    <a:pt x="30" y="68"/>
                  </a:lnTo>
                  <a:lnTo>
                    <a:pt x="32" y="68"/>
                  </a:lnTo>
                  <a:lnTo>
                    <a:pt x="34" y="66"/>
                  </a:lnTo>
                  <a:lnTo>
                    <a:pt x="36" y="66"/>
                  </a:lnTo>
                  <a:lnTo>
                    <a:pt x="38" y="68"/>
                  </a:lnTo>
                  <a:lnTo>
                    <a:pt x="40" y="68"/>
                  </a:lnTo>
                  <a:lnTo>
                    <a:pt x="44" y="70"/>
                  </a:lnTo>
                  <a:lnTo>
                    <a:pt x="46" y="70"/>
                  </a:lnTo>
                  <a:lnTo>
                    <a:pt x="46" y="68"/>
                  </a:lnTo>
                  <a:lnTo>
                    <a:pt x="48" y="68"/>
                  </a:lnTo>
                  <a:lnTo>
                    <a:pt x="50" y="68"/>
                  </a:lnTo>
                  <a:lnTo>
                    <a:pt x="48" y="66"/>
                  </a:lnTo>
                  <a:lnTo>
                    <a:pt x="50" y="66"/>
                  </a:lnTo>
                  <a:lnTo>
                    <a:pt x="52" y="64"/>
                  </a:lnTo>
                  <a:lnTo>
                    <a:pt x="52" y="66"/>
                  </a:lnTo>
                  <a:lnTo>
                    <a:pt x="54" y="66"/>
                  </a:lnTo>
                  <a:lnTo>
                    <a:pt x="54" y="64"/>
                  </a:lnTo>
                  <a:lnTo>
                    <a:pt x="52" y="64"/>
                  </a:lnTo>
                  <a:lnTo>
                    <a:pt x="52" y="62"/>
                  </a:lnTo>
                  <a:lnTo>
                    <a:pt x="52" y="60"/>
                  </a:lnTo>
                  <a:lnTo>
                    <a:pt x="56" y="62"/>
                  </a:lnTo>
                  <a:lnTo>
                    <a:pt x="58" y="64"/>
                  </a:lnTo>
                  <a:lnTo>
                    <a:pt x="58" y="62"/>
                  </a:lnTo>
                  <a:lnTo>
                    <a:pt x="60" y="62"/>
                  </a:lnTo>
                  <a:lnTo>
                    <a:pt x="60" y="60"/>
                  </a:lnTo>
                  <a:lnTo>
                    <a:pt x="62" y="60"/>
                  </a:lnTo>
                  <a:lnTo>
                    <a:pt x="62" y="58"/>
                  </a:lnTo>
                  <a:lnTo>
                    <a:pt x="66" y="56"/>
                  </a:lnTo>
                  <a:lnTo>
                    <a:pt x="64" y="54"/>
                  </a:lnTo>
                  <a:lnTo>
                    <a:pt x="60" y="54"/>
                  </a:lnTo>
                  <a:lnTo>
                    <a:pt x="58" y="54"/>
                  </a:lnTo>
                  <a:lnTo>
                    <a:pt x="56" y="54"/>
                  </a:lnTo>
                  <a:lnTo>
                    <a:pt x="54" y="54"/>
                  </a:lnTo>
                  <a:lnTo>
                    <a:pt x="54" y="52"/>
                  </a:lnTo>
                  <a:lnTo>
                    <a:pt x="52" y="52"/>
                  </a:lnTo>
                  <a:lnTo>
                    <a:pt x="52" y="50"/>
                  </a:lnTo>
                  <a:lnTo>
                    <a:pt x="50" y="50"/>
                  </a:lnTo>
                  <a:lnTo>
                    <a:pt x="48" y="52"/>
                  </a:lnTo>
                  <a:lnTo>
                    <a:pt x="48" y="50"/>
                  </a:lnTo>
                  <a:lnTo>
                    <a:pt x="46" y="46"/>
                  </a:lnTo>
                  <a:lnTo>
                    <a:pt x="44" y="46"/>
                  </a:lnTo>
                  <a:lnTo>
                    <a:pt x="40" y="46"/>
                  </a:lnTo>
                  <a:lnTo>
                    <a:pt x="40" y="44"/>
                  </a:lnTo>
                  <a:lnTo>
                    <a:pt x="38" y="44"/>
                  </a:lnTo>
                  <a:lnTo>
                    <a:pt x="38" y="42"/>
                  </a:lnTo>
                  <a:lnTo>
                    <a:pt x="34" y="38"/>
                  </a:lnTo>
                  <a:lnTo>
                    <a:pt x="32" y="38"/>
                  </a:lnTo>
                  <a:lnTo>
                    <a:pt x="32" y="40"/>
                  </a:lnTo>
                  <a:lnTo>
                    <a:pt x="34" y="40"/>
                  </a:lnTo>
                  <a:lnTo>
                    <a:pt x="34" y="42"/>
                  </a:lnTo>
                  <a:lnTo>
                    <a:pt x="34" y="44"/>
                  </a:lnTo>
                  <a:lnTo>
                    <a:pt x="32" y="44"/>
                  </a:lnTo>
                  <a:lnTo>
                    <a:pt x="30" y="42"/>
                  </a:lnTo>
                  <a:lnTo>
                    <a:pt x="30" y="44"/>
                  </a:lnTo>
                  <a:lnTo>
                    <a:pt x="30" y="46"/>
                  </a:lnTo>
                  <a:lnTo>
                    <a:pt x="32" y="46"/>
                  </a:lnTo>
                  <a:lnTo>
                    <a:pt x="32" y="48"/>
                  </a:lnTo>
                  <a:lnTo>
                    <a:pt x="30" y="48"/>
                  </a:lnTo>
                  <a:lnTo>
                    <a:pt x="28" y="46"/>
                  </a:lnTo>
                  <a:lnTo>
                    <a:pt x="26" y="46"/>
                  </a:lnTo>
                  <a:lnTo>
                    <a:pt x="26" y="48"/>
                  </a:lnTo>
                  <a:lnTo>
                    <a:pt x="22" y="46"/>
                  </a:lnTo>
                  <a:lnTo>
                    <a:pt x="18" y="46"/>
                  </a:lnTo>
                  <a:lnTo>
                    <a:pt x="18" y="44"/>
                  </a:lnTo>
                  <a:lnTo>
                    <a:pt x="18" y="42"/>
                  </a:lnTo>
                  <a:lnTo>
                    <a:pt x="16" y="42"/>
                  </a:lnTo>
                  <a:lnTo>
                    <a:pt x="14" y="40"/>
                  </a:lnTo>
                  <a:lnTo>
                    <a:pt x="12" y="40"/>
                  </a:lnTo>
                  <a:lnTo>
                    <a:pt x="12" y="42"/>
                  </a:lnTo>
                  <a:lnTo>
                    <a:pt x="10" y="42"/>
                  </a:lnTo>
                  <a:lnTo>
                    <a:pt x="10" y="40"/>
                  </a:lnTo>
                  <a:lnTo>
                    <a:pt x="8" y="40"/>
                  </a:lnTo>
                  <a:lnTo>
                    <a:pt x="6" y="38"/>
                  </a:lnTo>
                  <a:lnTo>
                    <a:pt x="4" y="38"/>
                  </a:lnTo>
                  <a:lnTo>
                    <a:pt x="4" y="36"/>
                  </a:lnTo>
                  <a:lnTo>
                    <a:pt x="6" y="36"/>
                  </a:lnTo>
                  <a:lnTo>
                    <a:pt x="8" y="34"/>
                  </a:lnTo>
                  <a:lnTo>
                    <a:pt x="8" y="32"/>
                  </a:lnTo>
                  <a:lnTo>
                    <a:pt x="10" y="30"/>
                  </a:lnTo>
                  <a:lnTo>
                    <a:pt x="12" y="30"/>
                  </a:lnTo>
                  <a:lnTo>
                    <a:pt x="14" y="28"/>
                  </a:lnTo>
                  <a:lnTo>
                    <a:pt x="14" y="26"/>
                  </a:lnTo>
                  <a:lnTo>
                    <a:pt x="16" y="26"/>
                  </a:lnTo>
                  <a:lnTo>
                    <a:pt x="20" y="24"/>
                  </a:lnTo>
                  <a:lnTo>
                    <a:pt x="20" y="22"/>
                  </a:lnTo>
                  <a:lnTo>
                    <a:pt x="18" y="22"/>
                  </a:lnTo>
                  <a:lnTo>
                    <a:pt x="18" y="20"/>
                  </a:lnTo>
                  <a:lnTo>
                    <a:pt x="16" y="20"/>
                  </a:lnTo>
                  <a:lnTo>
                    <a:pt x="14" y="20"/>
                  </a:lnTo>
                  <a:lnTo>
                    <a:pt x="12" y="20"/>
                  </a:lnTo>
                  <a:lnTo>
                    <a:pt x="12" y="18"/>
                  </a:lnTo>
                  <a:lnTo>
                    <a:pt x="12" y="16"/>
                  </a:lnTo>
                  <a:lnTo>
                    <a:pt x="12" y="14"/>
                  </a:lnTo>
                  <a:lnTo>
                    <a:pt x="14" y="14"/>
                  </a:lnTo>
                  <a:lnTo>
                    <a:pt x="14" y="12"/>
                  </a:lnTo>
                  <a:lnTo>
                    <a:pt x="16" y="10"/>
                  </a:lnTo>
                  <a:lnTo>
                    <a:pt x="18" y="10"/>
                  </a:lnTo>
                  <a:lnTo>
                    <a:pt x="20" y="10"/>
                  </a:lnTo>
                  <a:lnTo>
                    <a:pt x="22" y="10"/>
                  </a:lnTo>
                  <a:lnTo>
                    <a:pt x="24" y="10"/>
                  </a:lnTo>
                  <a:lnTo>
                    <a:pt x="24" y="8"/>
                  </a:lnTo>
                  <a:lnTo>
                    <a:pt x="26" y="8"/>
                  </a:lnTo>
                  <a:lnTo>
                    <a:pt x="28" y="8"/>
                  </a:lnTo>
                  <a:lnTo>
                    <a:pt x="28" y="10"/>
                  </a:lnTo>
                  <a:lnTo>
                    <a:pt x="30" y="10"/>
                  </a:lnTo>
                  <a:lnTo>
                    <a:pt x="34" y="10"/>
                  </a:lnTo>
                  <a:lnTo>
                    <a:pt x="36" y="10"/>
                  </a:lnTo>
                  <a:lnTo>
                    <a:pt x="38" y="10"/>
                  </a:lnTo>
                  <a:lnTo>
                    <a:pt x="40" y="12"/>
                  </a:lnTo>
                  <a:lnTo>
                    <a:pt x="42" y="12"/>
                  </a:lnTo>
                  <a:lnTo>
                    <a:pt x="46" y="12"/>
                  </a:lnTo>
                  <a:lnTo>
                    <a:pt x="46" y="14"/>
                  </a:lnTo>
                  <a:lnTo>
                    <a:pt x="48" y="14"/>
                  </a:lnTo>
                  <a:lnTo>
                    <a:pt x="48" y="16"/>
                  </a:lnTo>
                  <a:lnTo>
                    <a:pt x="50" y="16"/>
                  </a:lnTo>
                  <a:lnTo>
                    <a:pt x="52" y="16"/>
                  </a:lnTo>
                  <a:lnTo>
                    <a:pt x="56" y="16"/>
                  </a:lnTo>
                  <a:lnTo>
                    <a:pt x="56" y="18"/>
                  </a:lnTo>
                  <a:lnTo>
                    <a:pt x="58" y="18"/>
                  </a:lnTo>
                  <a:lnTo>
                    <a:pt x="60" y="18"/>
                  </a:lnTo>
                  <a:lnTo>
                    <a:pt x="62" y="18"/>
                  </a:lnTo>
                  <a:lnTo>
                    <a:pt x="60" y="18"/>
                  </a:lnTo>
                  <a:lnTo>
                    <a:pt x="60" y="16"/>
                  </a:lnTo>
                  <a:lnTo>
                    <a:pt x="58" y="16"/>
                  </a:lnTo>
                  <a:lnTo>
                    <a:pt x="58" y="14"/>
                  </a:lnTo>
                  <a:lnTo>
                    <a:pt x="58" y="12"/>
                  </a:lnTo>
                  <a:lnTo>
                    <a:pt x="58" y="10"/>
                  </a:lnTo>
                  <a:lnTo>
                    <a:pt x="58" y="8"/>
                  </a:lnTo>
                  <a:lnTo>
                    <a:pt x="58" y="6"/>
                  </a:lnTo>
                  <a:lnTo>
                    <a:pt x="58" y="4"/>
                  </a:lnTo>
                  <a:lnTo>
                    <a:pt x="58" y="2"/>
                  </a:lnTo>
                  <a:lnTo>
                    <a:pt x="60" y="2"/>
                  </a:lnTo>
                  <a:lnTo>
                    <a:pt x="62" y="2"/>
                  </a:lnTo>
                  <a:lnTo>
                    <a:pt x="64" y="2"/>
                  </a:lnTo>
                  <a:lnTo>
                    <a:pt x="66" y="0"/>
                  </a:lnTo>
                  <a:lnTo>
                    <a:pt x="68" y="0"/>
                  </a:lnTo>
                  <a:lnTo>
                    <a:pt x="70" y="0"/>
                  </a:lnTo>
                  <a:lnTo>
                    <a:pt x="72" y="0"/>
                  </a:lnTo>
                  <a:lnTo>
                    <a:pt x="76" y="2"/>
                  </a:lnTo>
                  <a:lnTo>
                    <a:pt x="78" y="2"/>
                  </a:lnTo>
                  <a:lnTo>
                    <a:pt x="78" y="4"/>
                  </a:lnTo>
                  <a:lnTo>
                    <a:pt x="80" y="4"/>
                  </a:lnTo>
                  <a:lnTo>
                    <a:pt x="82" y="4"/>
                  </a:lnTo>
                  <a:lnTo>
                    <a:pt x="82" y="6"/>
                  </a:lnTo>
                  <a:lnTo>
                    <a:pt x="84" y="6"/>
                  </a:lnTo>
                  <a:lnTo>
                    <a:pt x="88" y="6"/>
                  </a:lnTo>
                  <a:lnTo>
                    <a:pt x="90" y="8"/>
                  </a:lnTo>
                  <a:lnTo>
                    <a:pt x="92" y="8"/>
                  </a:lnTo>
                  <a:lnTo>
                    <a:pt x="98" y="8"/>
                  </a:lnTo>
                  <a:lnTo>
                    <a:pt x="100" y="10"/>
                  </a:lnTo>
                  <a:lnTo>
                    <a:pt x="100" y="8"/>
                  </a:lnTo>
                  <a:lnTo>
                    <a:pt x="100" y="6"/>
                  </a:lnTo>
                  <a:lnTo>
                    <a:pt x="102" y="6"/>
                  </a:lnTo>
                  <a:lnTo>
                    <a:pt x="106" y="6"/>
                  </a:lnTo>
                  <a:lnTo>
                    <a:pt x="108" y="6"/>
                  </a:lnTo>
                  <a:lnTo>
                    <a:pt x="110" y="6"/>
                  </a:lnTo>
                  <a:lnTo>
                    <a:pt x="112" y="6"/>
                  </a:lnTo>
                  <a:lnTo>
                    <a:pt x="112" y="8"/>
                  </a:lnTo>
                  <a:lnTo>
                    <a:pt x="116" y="8"/>
                  </a:lnTo>
                  <a:lnTo>
                    <a:pt x="118" y="6"/>
                  </a:lnTo>
                  <a:lnTo>
                    <a:pt x="120" y="6"/>
                  </a:lnTo>
                  <a:lnTo>
                    <a:pt x="122" y="4"/>
                  </a:lnTo>
                  <a:lnTo>
                    <a:pt x="126" y="6"/>
                  </a:lnTo>
                  <a:lnTo>
                    <a:pt x="128" y="6"/>
                  </a:lnTo>
                  <a:lnTo>
                    <a:pt x="132" y="6"/>
                  </a:lnTo>
                  <a:lnTo>
                    <a:pt x="134" y="6"/>
                  </a:lnTo>
                  <a:lnTo>
                    <a:pt x="136" y="6"/>
                  </a:lnTo>
                  <a:lnTo>
                    <a:pt x="138" y="6"/>
                  </a:lnTo>
                  <a:lnTo>
                    <a:pt x="142" y="8"/>
                  </a:lnTo>
                  <a:lnTo>
                    <a:pt x="144" y="8"/>
                  </a:lnTo>
                  <a:lnTo>
                    <a:pt x="146" y="8"/>
                  </a:lnTo>
                  <a:lnTo>
                    <a:pt x="148" y="8"/>
                  </a:lnTo>
                  <a:lnTo>
                    <a:pt x="150" y="8"/>
                  </a:lnTo>
                  <a:lnTo>
                    <a:pt x="152" y="8"/>
                  </a:lnTo>
                  <a:lnTo>
                    <a:pt x="156" y="8"/>
                  </a:lnTo>
                  <a:lnTo>
                    <a:pt x="162" y="10"/>
                  </a:lnTo>
                  <a:lnTo>
                    <a:pt x="164" y="10"/>
                  </a:lnTo>
                  <a:lnTo>
                    <a:pt x="166" y="10"/>
                  </a:lnTo>
                  <a:lnTo>
                    <a:pt x="166" y="12"/>
                  </a:lnTo>
                  <a:lnTo>
                    <a:pt x="168" y="12"/>
                  </a:lnTo>
                  <a:lnTo>
                    <a:pt x="168" y="14"/>
                  </a:lnTo>
                  <a:lnTo>
                    <a:pt x="170" y="14"/>
                  </a:lnTo>
                  <a:lnTo>
                    <a:pt x="172" y="14"/>
                  </a:lnTo>
                  <a:lnTo>
                    <a:pt x="172" y="16"/>
                  </a:lnTo>
                  <a:lnTo>
                    <a:pt x="174" y="16"/>
                  </a:lnTo>
                  <a:lnTo>
                    <a:pt x="174" y="18"/>
                  </a:lnTo>
                  <a:lnTo>
                    <a:pt x="176" y="18"/>
                  </a:lnTo>
                  <a:lnTo>
                    <a:pt x="178" y="18"/>
                  </a:lnTo>
                  <a:lnTo>
                    <a:pt x="180" y="18"/>
                  </a:lnTo>
                  <a:lnTo>
                    <a:pt x="184" y="18"/>
                  </a:lnTo>
                  <a:lnTo>
                    <a:pt x="188" y="20"/>
                  </a:lnTo>
                  <a:lnTo>
                    <a:pt x="190" y="20"/>
                  </a:lnTo>
                  <a:lnTo>
                    <a:pt x="190" y="22"/>
                  </a:lnTo>
                  <a:lnTo>
                    <a:pt x="192" y="22"/>
                  </a:lnTo>
                  <a:lnTo>
                    <a:pt x="194" y="24"/>
                  </a:lnTo>
                  <a:lnTo>
                    <a:pt x="194" y="26"/>
                  </a:lnTo>
                  <a:lnTo>
                    <a:pt x="192" y="26"/>
                  </a:lnTo>
                  <a:lnTo>
                    <a:pt x="190" y="26"/>
                  </a:lnTo>
                  <a:lnTo>
                    <a:pt x="188" y="26"/>
                  </a:lnTo>
                  <a:lnTo>
                    <a:pt x="186" y="26"/>
                  </a:lnTo>
                  <a:lnTo>
                    <a:pt x="186" y="28"/>
                  </a:lnTo>
                  <a:lnTo>
                    <a:pt x="186" y="30"/>
                  </a:lnTo>
                  <a:lnTo>
                    <a:pt x="184" y="30"/>
                  </a:lnTo>
                  <a:lnTo>
                    <a:pt x="180" y="32"/>
                  </a:lnTo>
                  <a:lnTo>
                    <a:pt x="178" y="32"/>
                  </a:lnTo>
                  <a:lnTo>
                    <a:pt x="174" y="34"/>
                  </a:lnTo>
                  <a:lnTo>
                    <a:pt x="172" y="34"/>
                  </a:lnTo>
                  <a:lnTo>
                    <a:pt x="172" y="36"/>
                  </a:lnTo>
                  <a:lnTo>
                    <a:pt x="168" y="38"/>
                  </a:lnTo>
                  <a:lnTo>
                    <a:pt x="166" y="38"/>
                  </a:lnTo>
                  <a:lnTo>
                    <a:pt x="164" y="40"/>
                  </a:lnTo>
                  <a:lnTo>
                    <a:pt x="162" y="42"/>
                  </a:lnTo>
                  <a:lnTo>
                    <a:pt x="162" y="44"/>
                  </a:lnTo>
                  <a:lnTo>
                    <a:pt x="162" y="46"/>
                  </a:lnTo>
                  <a:lnTo>
                    <a:pt x="162" y="48"/>
                  </a:lnTo>
                  <a:lnTo>
                    <a:pt x="160" y="48"/>
                  </a:lnTo>
                  <a:lnTo>
                    <a:pt x="160" y="50"/>
                  </a:lnTo>
                  <a:lnTo>
                    <a:pt x="158" y="50"/>
                  </a:lnTo>
                  <a:lnTo>
                    <a:pt x="156" y="50"/>
                  </a:lnTo>
                  <a:lnTo>
                    <a:pt x="154" y="50"/>
                  </a:lnTo>
                  <a:lnTo>
                    <a:pt x="152" y="50"/>
                  </a:lnTo>
                  <a:lnTo>
                    <a:pt x="152" y="52"/>
                  </a:lnTo>
                  <a:lnTo>
                    <a:pt x="148" y="52"/>
                  </a:lnTo>
                  <a:lnTo>
                    <a:pt x="148" y="50"/>
                  </a:lnTo>
                  <a:lnTo>
                    <a:pt x="146" y="50"/>
                  </a:lnTo>
                  <a:lnTo>
                    <a:pt x="146" y="52"/>
                  </a:lnTo>
                  <a:lnTo>
                    <a:pt x="144" y="52"/>
                  </a:lnTo>
                  <a:lnTo>
                    <a:pt x="142" y="52"/>
                  </a:lnTo>
                  <a:lnTo>
                    <a:pt x="142" y="50"/>
                  </a:lnTo>
                  <a:lnTo>
                    <a:pt x="140" y="50"/>
                  </a:lnTo>
                  <a:lnTo>
                    <a:pt x="138" y="50"/>
                  </a:lnTo>
                  <a:lnTo>
                    <a:pt x="136" y="52"/>
                  </a:lnTo>
                  <a:lnTo>
                    <a:pt x="134" y="58"/>
                  </a:lnTo>
                  <a:lnTo>
                    <a:pt x="136" y="60"/>
                  </a:lnTo>
                  <a:lnTo>
                    <a:pt x="136" y="62"/>
                  </a:lnTo>
                  <a:lnTo>
                    <a:pt x="134" y="62"/>
                  </a:lnTo>
                  <a:lnTo>
                    <a:pt x="134" y="64"/>
                  </a:lnTo>
                  <a:lnTo>
                    <a:pt x="134" y="66"/>
                  </a:lnTo>
                  <a:lnTo>
                    <a:pt x="132" y="66"/>
                  </a:lnTo>
                  <a:lnTo>
                    <a:pt x="130" y="66"/>
                  </a:lnTo>
                  <a:lnTo>
                    <a:pt x="128" y="66"/>
                  </a:lnTo>
                  <a:lnTo>
                    <a:pt x="126" y="66"/>
                  </a:lnTo>
                  <a:lnTo>
                    <a:pt x="124" y="66"/>
                  </a:lnTo>
                  <a:lnTo>
                    <a:pt x="120" y="66"/>
                  </a:lnTo>
                  <a:lnTo>
                    <a:pt x="118" y="66"/>
                  </a:lnTo>
                  <a:lnTo>
                    <a:pt x="116" y="62"/>
                  </a:lnTo>
                  <a:lnTo>
                    <a:pt x="114" y="60"/>
                  </a:lnTo>
                  <a:lnTo>
                    <a:pt x="112" y="60"/>
                  </a:lnTo>
                  <a:lnTo>
                    <a:pt x="110" y="62"/>
                  </a:lnTo>
                  <a:lnTo>
                    <a:pt x="110" y="64"/>
                  </a:lnTo>
                  <a:lnTo>
                    <a:pt x="108" y="64"/>
                  </a:lnTo>
                  <a:lnTo>
                    <a:pt x="106" y="64"/>
                  </a:lnTo>
                  <a:lnTo>
                    <a:pt x="104" y="64"/>
                  </a:lnTo>
                  <a:lnTo>
                    <a:pt x="102" y="64"/>
                  </a:lnTo>
                  <a:lnTo>
                    <a:pt x="100" y="64"/>
                  </a:lnTo>
                  <a:close/>
                </a:path>
              </a:pathLst>
            </a:custGeom>
            <a:solidFill>
              <a:schemeClr val="tx2"/>
            </a:solidFill>
            <a:ln w="3175">
              <a:solidFill>
                <a:schemeClr val="bg1"/>
              </a:solidFill>
              <a:prstDash val="sysDot"/>
              <a:round/>
              <a:headEnd/>
              <a:tailEnd/>
            </a:ln>
          </p:spPr>
          <p:txBody>
            <a:bodyPr/>
            <a:lstStyle/>
            <a:p>
              <a:endParaRPr lang="de-DE" sz="2400" dirty="0">
                <a:solidFill>
                  <a:srgbClr val="000000"/>
                </a:solidFill>
              </a:endParaRPr>
            </a:p>
          </p:txBody>
        </p:sp>
        <p:sp>
          <p:nvSpPr>
            <p:cNvPr id="1439" name="Freeform 2805"/>
            <p:cNvSpPr>
              <a:spLocks/>
            </p:cNvSpPr>
            <p:nvPr/>
          </p:nvSpPr>
          <p:spPr bwMode="auto">
            <a:xfrm>
              <a:off x="5452494" y="2114102"/>
              <a:ext cx="163682" cy="106507"/>
            </a:xfrm>
            <a:custGeom>
              <a:avLst/>
              <a:gdLst>
                <a:gd name="T0" fmla="*/ 2147483647 w 166"/>
                <a:gd name="T1" fmla="*/ 2147483647 h 104"/>
                <a:gd name="T2" fmla="*/ 2147483647 w 166"/>
                <a:gd name="T3" fmla="*/ 2147483647 h 104"/>
                <a:gd name="T4" fmla="*/ 2147483647 w 166"/>
                <a:gd name="T5" fmla="*/ 2147483647 h 104"/>
                <a:gd name="T6" fmla="*/ 2147483647 w 166"/>
                <a:gd name="T7" fmla="*/ 2147483647 h 104"/>
                <a:gd name="T8" fmla="*/ 2147483647 w 166"/>
                <a:gd name="T9" fmla="*/ 2147483647 h 104"/>
                <a:gd name="T10" fmla="*/ 2147483647 w 166"/>
                <a:gd name="T11" fmla="*/ 2147483647 h 104"/>
                <a:gd name="T12" fmla="*/ 2147483647 w 166"/>
                <a:gd name="T13" fmla="*/ 2147483647 h 104"/>
                <a:gd name="T14" fmla="*/ 2147483647 w 166"/>
                <a:gd name="T15" fmla="*/ 2147483647 h 104"/>
                <a:gd name="T16" fmla="*/ 2147483647 w 166"/>
                <a:gd name="T17" fmla="*/ 2147483647 h 104"/>
                <a:gd name="T18" fmla="*/ 2147483647 w 166"/>
                <a:gd name="T19" fmla="*/ 2147483647 h 104"/>
                <a:gd name="T20" fmla="*/ 2147483647 w 166"/>
                <a:gd name="T21" fmla="*/ 2147483647 h 104"/>
                <a:gd name="T22" fmla="*/ 2147483647 w 166"/>
                <a:gd name="T23" fmla="*/ 2147483647 h 104"/>
                <a:gd name="T24" fmla="*/ 2147483647 w 166"/>
                <a:gd name="T25" fmla="*/ 2147483647 h 104"/>
                <a:gd name="T26" fmla="*/ 2147483647 w 166"/>
                <a:gd name="T27" fmla="*/ 2147483647 h 104"/>
                <a:gd name="T28" fmla="*/ 2147483647 w 166"/>
                <a:gd name="T29" fmla="*/ 2147483647 h 104"/>
                <a:gd name="T30" fmla="*/ 2147483647 w 166"/>
                <a:gd name="T31" fmla="*/ 2147483647 h 104"/>
                <a:gd name="T32" fmla="*/ 2147483647 w 166"/>
                <a:gd name="T33" fmla="*/ 2147483647 h 104"/>
                <a:gd name="T34" fmla="*/ 2147483647 w 166"/>
                <a:gd name="T35" fmla="*/ 2147483647 h 104"/>
                <a:gd name="T36" fmla="*/ 2147483647 w 166"/>
                <a:gd name="T37" fmla="*/ 2147483647 h 104"/>
                <a:gd name="T38" fmla="*/ 2147483647 w 166"/>
                <a:gd name="T39" fmla="*/ 2147483647 h 104"/>
                <a:gd name="T40" fmla="*/ 2147483647 w 166"/>
                <a:gd name="T41" fmla="*/ 2147483647 h 104"/>
                <a:gd name="T42" fmla="*/ 2147483647 w 166"/>
                <a:gd name="T43" fmla="*/ 2147483647 h 104"/>
                <a:gd name="T44" fmla="*/ 2147483647 w 166"/>
                <a:gd name="T45" fmla="*/ 2147483647 h 104"/>
                <a:gd name="T46" fmla="*/ 2147483647 w 166"/>
                <a:gd name="T47" fmla="*/ 2147483647 h 104"/>
                <a:gd name="T48" fmla="*/ 2147483647 w 166"/>
                <a:gd name="T49" fmla="*/ 2147483647 h 104"/>
                <a:gd name="T50" fmla="*/ 2147483647 w 166"/>
                <a:gd name="T51" fmla="*/ 2147483647 h 104"/>
                <a:gd name="T52" fmla="*/ 2147483647 w 166"/>
                <a:gd name="T53" fmla="*/ 2147483647 h 104"/>
                <a:gd name="T54" fmla="*/ 2147483647 w 166"/>
                <a:gd name="T55" fmla="*/ 2147483647 h 104"/>
                <a:gd name="T56" fmla="*/ 2147483647 w 166"/>
                <a:gd name="T57" fmla="*/ 2147483647 h 104"/>
                <a:gd name="T58" fmla="*/ 2147483647 w 166"/>
                <a:gd name="T59" fmla="*/ 2147483647 h 104"/>
                <a:gd name="T60" fmla="*/ 2147483647 w 166"/>
                <a:gd name="T61" fmla="*/ 2147483647 h 104"/>
                <a:gd name="T62" fmla="*/ 2147483647 w 166"/>
                <a:gd name="T63" fmla="*/ 2147483647 h 104"/>
                <a:gd name="T64" fmla="*/ 2147483647 w 166"/>
                <a:gd name="T65" fmla="*/ 2147483647 h 104"/>
                <a:gd name="T66" fmla="*/ 2147483647 w 166"/>
                <a:gd name="T67" fmla="*/ 2147483647 h 104"/>
                <a:gd name="T68" fmla="*/ 2147483647 w 166"/>
                <a:gd name="T69" fmla="*/ 2147483647 h 104"/>
                <a:gd name="T70" fmla="*/ 2147483647 w 166"/>
                <a:gd name="T71" fmla="*/ 0 h 104"/>
                <a:gd name="T72" fmla="*/ 2147483647 w 166"/>
                <a:gd name="T73" fmla="*/ 2147483647 h 104"/>
                <a:gd name="T74" fmla="*/ 2147483647 w 166"/>
                <a:gd name="T75" fmla="*/ 2147483647 h 104"/>
                <a:gd name="T76" fmla="*/ 2147483647 w 166"/>
                <a:gd name="T77" fmla="*/ 2147483647 h 104"/>
                <a:gd name="T78" fmla="*/ 2147483647 w 166"/>
                <a:gd name="T79" fmla="*/ 2147483647 h 104"/>
                <a:gd name="T80" fmla="*/ 2147483647 w 166"/>
                <a:gd name="T81" fmla="*/ 2147483647 h 104"/>
                <a:gd name="T82" fmla="*/ 2147483647 w 166"/>
                <a:gd name="T83" fmla="*/ 2147483647 h 104"/>
                <a:gd name="T84" fmla="*/ 2147483647 w 166"/>
                <a:gd name="T85" fmla="*/ 2147483647 h 104"/>
                <a:gd name="T86" fmla="*/ 2147483647 w 166"/>
                <a:gd name="T87" fmla="*/ 2147483647 h 104"/>
                <a:gd name="T88" fmla="*/ 2147483647 w 166"/>
                <a:gd name="T89" fmla="*/ 2147483647 h 104"/>
                <a:gd name="T90" fmla="*/ 2147483647 w 166"/>
                <a:gd name="T91" fmla="*/ 2147483647 h 104"/>
                <a:gd name="T92" fmla="*/ 2147483647 w 166"/>
                <a:gd name="T93" fmla="*/ 2147483647 h 104"/>
                <a:gd name="T94" fmla="*/ 2147483647 w 166"/>
                <a:gd name="T95" fmla="*/ 2147483647 h 104"/>
                <a:gd name="T96" fmla="*/ 2147483647 w 166"/>
                <a:gd name="T97" fmla="*/ 2147483647 h 104"/>
                <a:gd name="T98" fmla="*/ 2147483647 w 166"/>
                <a:gd name="T99" fmla="*/ 2147483647 h 104"/>
                <a:gd name="T100" fmla="*/ 2147483647 w 166"/>
                <a:gd name="T101" fmla="*/ 2147483647 h 104"/>
                <a:gd name="T102" fmla="*/ 2147483647 w 166"/>
                <a:gd name="T103" fmla="*/ 2147483647 h 104"/>
                <a:gd name="T104" fmla="*/ 2147483647 w 166"/>
                <a:gd name="T105" fmla="*/ 2147483647 h 104"/>
                <a:gd name="T106" fmla="*/ 2147483647 w 166"/>
                <a:gd name="T107" fmla="*/ 2147483647 h 104"/>
                <a:gd name="T108" fmla="*/ 2147483647 w 166"/>
                <a:gd name="T109" fmla="*/ 2147483647 h 104"/>
                <a:gd name="T110" fmla="*/ 2147483647 w 166"/>
                <a:gd name="T111" fmla="*/ 2147483647 h 104"/>
                <a:gd name="T112" fmla="*/ 2147483647 w 166"/>
                <a:gd name="T113" fmla="*/ 2147483647 h 104"/>
                <a:gd name="T114" fmla="*/ 2147483647 w 166"/>
                <a:gd name="T115" fmla="*/ 2147483647 h 104"/>
                <a:gd name="T116" fmla="*/ 2147483647 w 166"/>
                <a:gd name="T117" fmla="*/ 2147483647 h 104"/>
                <a:gd name="T118" fmla="*/ 2147483647 w 166"/>
                <a:gd name="T119" fmla="*/ 2147483647 h 104"/>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w 166"/>
                <a:gd name="T181" fmla="*/ 0 h 104"/>
                <a:gd name="T182" fmla="*/ 166 w 166"/>
                <a:gd name="T183" fmla="*/ 104 h 104"/>
              </a:gdLst>
              <a:ahLst/>
              <a:cxnLst>
                <a:cxn ang="T120">
                  <a:pos x="T0" y="T1"/>
                </a:cxn>
                <a:cxn ang="T121">
                  <a:pos x="T2" y="T3"/>
                </a:cxn>
                <a:cxn ang="T122">
                  <a:pos x="T4" y="T5"/>
                </a:cxn>
                <a:cxn ang="T123">
                  <a:pos x="T6" y="T7"/>
                </a:cxn>
                <a:cxn ang="T124">
                  <a:pos x="T8" y="T9"/>
                </a:cxn>
                <a:cxn ang="T125">
                  <a:pos x="T10" y="T11"/>
                </a:cxn>
                <a:cxn ang="T126">
                  <a:pos x="T12" y="T13"/>
                </a:cxn>
                <a:cxn ang="T127">
                  <a:pos x="T14" y="T15"/>
                </a:cxn>
                <a:cxn ang="T128">
                  <a:pos x="T16" y="T17"/>
                </a:cxn>
                <a:cxn ang="T129">
                  <a:pos x="T18" y="T19"/>
                </a:cxn>
                <a:cxn ang="T130">
                  <a:pos x="T20" y="T21"/>
                </a:cxn>
                <a:cxn ang="T131">
                  <a:pos x="T22" y="T23"/>
                </a:cxn>
                <a:cxn ang="T132">
                  <a:pos x="T24" y="T25"/>
                </a:cxn>
                <a:cxn ang="T133">
                  <a:pos x="T26" y="T27"/>
                </a:cxn>
                <a:cxn ang="T134">
                  <a:pos x="T28" y="T29"/>
                </a:cxn>
                <a:cxn ang="T135">
                  <a:pos x="T30" y="T31"/>
                </a:cxn>
                <a:cxn ang="T136">
                  <a:pos x="T32" y="T33"/>
                </a:cxn>
                <a:cxn ang="T137">
                  <a:pos x="T34" y="T35"/>
                </a:cxn>
                <a:cxn ang="T138">
                  <a:pos x="T36" y="T37"/>
                </a:cxn>
                <a:cxn ang="T139">
                  <a:pos x="T38" y="T39"/>
                </a:cxn>
                <a:cxn ang="T140">
                  <a:pos x="T40" y="T41"/>
                </a:cxn>
                <a:cxn ang="T141">
                  <a:pos x="T42" y="T43"/>
                </a:cxn>
                <a:cxn ang="T142">
                  <a:pos x="T44" y="T45"/>
                </a:cxn>
                <a:cxn ang="T143">
                  <a:pos x="T46" y="T47"/>
                </a:cxn>
                <a:cxn ang="T144">
                  <a:pos x="T48" y="T49"/>
                </a:cxn>
                <a:cxn ang="T145">
                  <a:pos x="T50" y="T51"/>
                </a:cxn>
                <a:cxn ang="T146">
                  <a:pos x="T52" y="T53"/>
                </a:cxn>
                <a:cxn ang="T147">
                  <a:pos x="T54" y="T55"/>
                </a:cxn>
                <a:cxn ang="T148">
                  <a:pos x="T56" y="T57"/>
                </a:cxn>
                <a:cxn ang="T149">
                  <a:pos x="T58" y="T59"/>
                </a:cxn>
                <a:cxn ang="T150">
                  <a:pos x="T60" y="T61"/>
                </a:cxn>
                <a:cxn ang="T151">
                  <a:pos x="T62" y="T63"/>
                </a:cxn>
                <a:cxn ang="T152">
                  <a:pos x="T64" y="T65"/>
                </a:cxn>
                <a:cxn ang="T153">
                  <a:pos x="T66" y="T67"/>
                </a:cxn>
                <a:cxn ang="T154">
                  <a:pos x="T68" y="T69"/>
                </a:cxn>
                <a:cxn ang="T155">
                  <a:pos x="T70" y="T71"/>
                </a:cxn>
                <a:cxn ang="T156">
                  <a:pos x="T72" y="T73"/>
                </a:cxn>
                <a:cxn ang="T157">
                  <a:pos x="T74" y="T75"/>
                </a:cxn>
                <a:cxn ang="T158">
                  <a:pos x="T76" y="T77"/>
                </a:cxn>
                <a:cxn ang="T159">
                  <a:pos x="T78" y="T79"/>
                </a:cxn>
                <a:cxn ang="T160">
                  <a:pos x="T80" y="T81"/>
                </a:cxn>
                <a:cxn ang="T161">
                  <a:pos x="T82" y="T83"/>
                </a:cxn>
                <a:cxn ang="T162">
                  <a:pos x="T84" y="T85"/>
                </a:cxn>
                <a:cxn ang="T163">
                  <a:pos x="T86" y="T87"/>
                </a:cxn>
                <a:cxn ang="T164">
                  <a:pos x="T88" y="T89"/>
                </a:cxn>
                <a:cxn ang="T165">
                  <a:pos x="T90" y="T91"/>
                </a:cxn>
                <a:cxn ang="T166">
                  <a:pos x="T92" y="T93"/>
                </a:cxn>
                <a:cxn ang="T167">
                  <a:pos x="T94" y="T95"/>
                </a:cxn>
                <a:cxn ang="T168">
                  <a:pos x="T96" y="T97"/>
                </a:cxn>
                <a:cxn ang="T169">
                  <a:pos x="T98" y="T99"/>
                </a:cxn>
                <a:cxn ang="T170">
                  <a:pos x="T100" y="T101"/>
                </a:cxn>
                <a:cxn ang="T171">
                  <a:pos x="T102" y="T103"/>
                </a:cxn>
                <a:cxn ang="T172">
                  <a:pos x="T104" y="T105"/>
                </a:cxn>
                <a:cxn ang="T173">
                  <a:pos x="T106" y="T107"/>
                </a:cxn>
                <a:cxn ang="T174">
                  <a:pos x="T108" y="T109"/>
                </a:cxn>
                <a:cxn ang="T175">
                  <a:pos x="T110" y="T111"/>
                </a:cxn>
                <a:cxn ang="T176">
                  <a:pos x="T112" y="T113"/>
                </a:cxn>
                <a:cxn ang="T177">
                  <a:pos x="T114" y="T115"/>
                </a:cxn>
                <a:cxn ang="T178">
                  <a:pos x="T116" y="T117"/>
                </a:cxn>
                <a:cxn ang="T179">
                  <a:pos x="T118" y="T119"/>
                </a:cxn>
              </a:cxnLst>
              <a:rect l="T180" t="T181" r="T182" b="T183"/>
              <a:pathLst>
                <a:path w="166" h="104">
                  <a:moveTo>
                    <a:pt x="162" y="90"/>
                  </a:moveTo>
                  <a:lnTo>
                    <a:pt x="160" y="88"/>
                  </a:lnTo>
                  <a:lnTo>
                    <a:pt x="158" y="88"/>
                  </a:lnTo>
                  <a:lnTo>
                    <a:pt x="156" y="86"/>
                  </a:lnTo>
                  <a:lnTo>
                    <a:pt x="154" y="86"/>
                  </a:lnTo>
                  <a:lnTo>
                    <a:pt x="152" y="86"/>
                  </a:lnTo>
                  <a:lnTo>
                    <a:pt x="150" y="86"/>
                  </a:lnTo>
                  <a:lnTo>
                    <a:pt x="148" y="86"/>
                  </a:lnTo>
                  <a:lnTo>
                    <a:pt x="146" y="86"/>
                  </a:lnTo>
                  <a:lnTo>
                    <a:pt x="146" y="88"/>
                  </a:lnTo>
                  <a:lnTo>
                    <a:pt x="144" y="88"/>
                  </a:lnTo>
                  <a:lnTo>
                    <a:pt x="140" y="88"/>
                  </a:lnTo>
                  <a:lnTo>
                    <a:pt x="140" y="90"/>
                  </a:lnTo>
                  <a:lnTo>
                    <a:pt x="138" y="90"/>
                  </a:lnTo>
                  <a:lnTo>
                    <a:pt x="136" y="90"/>
                  </a:lnTo>
                  <a:lnTo>
                    <a:pt x="136" y="88"/>
                  </a:lnTo>
                  <a:lnTo>
                    <a:pt x="138" y="88"/>
                  </a:lnTo>
                  <a:lnTo>
                    <a:pt x="138" y="86"/>
                  </a:lnTo>
                  <a:lnTo>
                    <a:pt x="136" y="84"/>
                  </a:lnTo>
                  <a:lnTo>
                    <a:pt x="134" y="84"/>
                  </a:lnTo>
                  <a:lnTo>
                    <a:pt x="132" y="84"/>
                  </a:lnTo>
                  <a:lnTo>
                    <a:pt x="130" y="84"/>
                  </a:lnTo>
                  <a:lnTo>
                    <a:pt x="128" y="84"/>
                  </a:lnTo>
                  <a:lnTo>
                    <a:pt x="126" y="86"/>
                  </a:lnTo>
                  <a:lnTo>
                    <a:pt x="124" y="88"/>
                  </a:lnTo>
                  <a:lnTo>
                    <a:pt x="122" y="90"/>
                  </a:lnTo>
                  <a:lnTo>
                    <a:pt x="120" y="90"/>
                  </a:lnTo>
                  <a:lnTo>
                    <a:pt x="120" y="92"/>
                  </a:lnTo>
                  <a:lnTo>
                    <a:pt x="120" y="94"/>
                  </a:lnTo>
                  <a:lnTo>
                    <a:pt x="118" y="94"/>
                  </a:lnTo>
                  <a:lnTo>
                    <a:pt x="116" y="96"/>
                  </a:lnTo>
                  <a:lnTo>
                    <a:pt x="114" y="96"/>
                  </a:lnTo>
                  <a:lnTo>
                    <a:pt x="112" y="96"/>
                  </a:lnTo>
                  <a:lnTo>
                    <a:pt x="110" y="96"/>
                  </a:lnTo>
                  <a:lnTo>
                    <a:pt x="108" y="100"/>
                  </a:lnTo>
                  <a:lnTo>
                    <a:pt x="106" y="102"/>
                  </a:lnTo>
                  <a:lnTo>
                    <a:pt x="104" y="104"/>
                  </a:lnTo>
                  <a:lnTo>
                    <a:pt x="102" y="104"/>
                  </a:lnTo>
                  <a:lnTo>
                    <a:pt x="100" y="104"/>
                  </a:lnTo>
                  <a:lnTo>
                    <a:pt x="100" y="102"/>
                  </a:lnTo>
                  <a:lnTo>
                    <a:pt x="98" y="102"/>
                  </a:lnTo>
                  <a:lnTo>
                    <a:pt x="96" y="98"/>
                  </a:lnTo>
                  <a:lnTo>
                    <a:pt x="96" y="96"/>
                  </a:lnTo>
                  <a:lnTo>
                    <a:pt x="94" y="94"/>
                  </a:lnTo>
                  <a:lnTo>
                    <a:pt x="94" y="92"/>
                  </a:lnTo>
                  <a:lnTo>
                    <a:pt x="94" y="90"/>
                  </a:lnTo>
                  <a:lnTo>
                    <a:pt x="94" y="88"/>
                  </a:lnTo>
                  <a:lnTo>
                    <a:pt x="94" y="86"/>
                  </a:lnTo>
                  <a:lnTo>
                    <a:pt x="92" y="86"/>
                  </a:lnTo>
                  <a:lnTo>
                    <a:pt x="92" y="82"/>
                  </a:lnTo>
                  <a:lnTo>
                    <a:pt x="92" y="80"/>
                  </a:lnTo>
                  <a:lnTo>
                    <a:pt x="92" y="78"/>
                  </a:lnTo>
                  <a:lnTo>
                    <a:pt x="92" y="76"/>
                  </a:lnTo>
                  <a:lnTo>
                    <a:pt x="92" y="74"/>
                  </a:lnTo>
                  <a:lnTo>
                    <a:pt x="92" y="72"/>
                  </a:lnTo>
                  <a:lnTo>
                    <a:pt x="90" y="72"/>
                  </a:lnTo>
                  <a:lnTo>
                    <a:pt x="88" y="72"/>
                  </a:lnTo>
                  <a:lnTo>
                    <a:pt x="88" y="74"/>
                  </a:lnTo>
                  <a:lnTo>
                    <a:pt x="86" y="72"/>
                  </a:lnTo>
                  <a:lnTo>
                    <a:pt x="86" y="68"/>
                  </a:lnTo>
                  <a:lnTo>
                    <a:pt x="88" y="68"/>
                  </a:lnTo>
                  <a:lnTo>
                    <a:pt x="88" y="66"/>
                  </a:lnTo>
                  <a:lnTo>
                    <a:pt x="86" y="66"/>
                  </a:lnTo>
                  <a:lnTo>
                    <a:pt x="86" y="64"/>
                  </a:lnTo>
                  <a:lnTo>
                    <a:pt x="84" y="64"/>
                  </a:lnTo>
                  <a:lnTo>
                    <a:pt x="82" y="64"/>
                  </a:lnTo>
                  <a:lnTo>
                    <a:pt x="78" y="62"/>
                  </a:lnTo>
                  <a:lnTo>
                    <a:pt x="76" y="62"/>
                  </a:lnTo>
                  <a:lnTo>
                    <a:pt x="74" y="62"/>
                  </a:lnTo>
                  <a:lnTo>
                    <a:pt x="72" y="62"/>
                  </a:lnTo>
                  <a:lnTo>
                    <a:pt x="72" y="64"/>
                  </a:lnTo>
                  <a:lnTo>
                    <a:pt x="70" y="64"/>
                  </a:lnTo>
                  <a:lnTo>
                    <a:pt x="70" y="66"/>
                  </a:lnTo>
                  <a:lnTo>
                    <a:pt x="70" y="68"/>
                  </a:lnTo>
                  <a:lnTo>
                    <a:pt x="68" y="70"/>
                  </a:lnTo>
                  <a:lnTo>
                    <a:pt x="66" y="70"/>
                  </a:lnTo>
                  <a:lnTo>
                    <a:pt x="66" y="72"/>
                  </a:lnTo>
                  <a:lnTo>
                    <a:pt x="64" y="72"/>
                  </a:lnTo>
                  <a:lnTo>
                    <a:pt x="64" y="74"/>
                  </a:lnTo>
                  <a:lnTo>
                    <a:pt x="66" y="74"/>
                  </a:lnTo>
                  <a:lnTo>
                    <a:pt x="66" y="76"/>
                  </a:lnTo>
                  <a:lnTo>
                    <a:pt x="68" y="76"/>
                  </a:lnTo>
                  <a:lnTo>
                    <a:pt x="68" y="78"/>
                  </a:lnTo>
                  <a:lnTo>
                    <a:pt x="68" y="80"/>
                  </a:lnTo>
                  <a:lnTo>
                    <a:pt x="66" y="82"/>
                  </a:lnTo>
                  <a:lnTo>
                    <a:pt x="64" y="82"/>
                  </a:lnTo>
                  <a:lnTo>
                    <a:pt x="62" y="82"/>
                  </a:lnTo>
                  <a:lnTo>
                    <a:pt x="62" y="80"/>
                  </a:lnTo>
                  <a:lnTo>
                    <a:pt x="60" y="80"/>
                  </a:lnTo>
                  <a:lnTo>
                    <a:pt x="60" y="82"/>
                  </a:lnTo>
                  <a:lnTo>
                    <a:pt x="56" y="82"/>
                  </a:lnTo>
                  <a:lnTo>
                    <a:pt x="54" y="82"/>
                  </a:lnTo>
                  <a:lnTo>
                    <a:pt x="52" y="84"/>
                  </a:lnTo>
                  <a:lnTo>
                    <a:pt x="52" y="86"/>
                  </a:lnTo>
                  <a:lnTo>
                    <a:pt x="52" y="88"/>
                  </a:lnTo>
                  <a:lnTo>
                    <a:pt x="54" y="88"/>
                  </a:lnTo>
                  <a:lnTo>
                    <a:pt x="54" y="90"/>
                  </a:lnTo>
                  <a:lnTo>
                    <a:pt x="54" y="92"/>
                  </a:lnTo>
                  <a:lnTo>
                    <a:pt x="52" y="92"/>
                  </a:lnTo>
                  <a:lnTo>
                    <a:pt x="52" y="94"/>
                  </a:lnTo>
                  <a:lnTo>
                    <a:pt x="50" y="92"/>
                  </a:lnTo>
                  <a:lnTo>
                    <a:pt x="48" y="92"/>
                  </a:lnTo>
                  <a:lnTo>
                    <a:pt x="46" y="90"/>
                  </a:lnTo>
                  <a:lnTo>
                    <a:pt x="46" y="88"/>
                  </a:lnTo>
                  <a:lnTo>
                    <a:pt x="44" y="88"/>
                  </a:lnTo>
                  <a:lnTo>
                    <a:pt x="42" y="88"/>
                  </a:lnTo>
                  <a:lnTo>
                    <a:pt x="40" y="88"/>
                  </a:lnTo>
                  <a:lnTo>
                    <a:pt x="40" y="90"/>
                  </a:lnTo>
                  <a:lnTo>
                    <a:pt x="36" y="92"/>
                  </a:lnTo>
                  <a:lnTo>
                    <a:pt x="34" y="92"/>
                  </a:lnTo>
                  <a:lnTo>
                    <a:pt x="34" y="94"/>
                  </a:lnTo>
                  <a:lnTo>
                    <a:pt x="32" y="94"/>
                  </a:lnTo>
                  <a:lnTo>
                    <a:pt x="32" y="96"/>
                  </a:lnTo>
                  <a:lnTo>
                    <a:pt x="30" y="98"/>
                  </a:lnTo>
                  <a:lnTo>
                    <a:pt x="28" y="98"/>
                  </a:lnTo>
                  <a:lnTo>
                    <a:pt x="24" y="94"/>
                  </a:lnTo>
                  <a:lnTo>
                    <a:pt x="24" y="92"/>
                  </a:lnTo>
                  <a:lnTo>
                    <a:pt x="22" y="90"/>
                  </a:lnTo>
                  <a:lnTo>
                    <a:pt x="24" y="90"/>
                  </a:lnTo>
                  <a:lnTo>
                    <a:pt x="24" y="88"/>
                  </a:lnTo>
                  <a:lnTo>
                    <a:pt x="22" y="86"/>
                  </a:lnTo>
                  <a:lnTo>
                    <a:pt x="22" y="84"/>
                  </a:lnTo>
                  <a:lnTo>
                    <a:pt x="22" y="82"/>
                  </a:lnTo>
                  <a:lnTo>
                    <a:pt x="22" y="80"/>
                  </a:lnTo>
                  <a:lnTo>
                    <a:pt x="24" y="80"/>
                  </a:lnTo>
                  <a:lnTo>
                    <a:pt x="24" y="78"/>
                  </a:lnTo>
                  <a:lnTo>
                    <a:pt x="26" y="76"/>
                  </a:lnTo>
                  <a:lnTo>
                    <a:pt x="26" y="74"/>
                  </a:lnTo>
                  <a:lnTo>
                    <a:pt x="26" y="72"/>
                  </a:lnTo>
                  <a:lnTo>
                    <a:pt x="28" y="72"/>
                  </a:lnTo>
                  <a:lnTo>
                    <a:pt x="28" y="70"/>
                  </a:lnTo>
                  <a:lnTo>
                    <a:pt x="28" y="68"/>
                  </a:lnTo>
                  <a:lnTo>
                    <a:pt x="28" y="66"/>
                  </a:lnTo>
                  <a:lnTo>
                    <a:pt x="28" y="64"/>
                  </a:lnTo>
                  <a:lnTo>
                    <a:pt x="26" y="64"/>
                  </a:lnTo>
                  <a:lnTo>
                    <a:pt x="24" y="64"/>
                  </a:lnTo>
                  <a:lnTo>
                    <a:pt x="22" y="62"/>
                  </a:lnTo>
                  <a:lnTo>
                    <a:pt x="20" y="60"/>
                  </a:lnTo>
                  <a:lnTo>
                    <a:pt x="20" y="56"/>
                  </a:lnTo>
                  <a:lnTo>
                    <a:pt x="20" y="54"/>
                  </a:lnTo>
                  <a:lnTo>
                    <a:pt x="20" y="52"/>
                  </a:lnTo>
                  <a:lnTo>
                    <a:pt x="20" y="50"/>
                  </a:lnTo>
                  <a:lnTo>
                    <a:pt x="18" y="50"/>
                  </a:lnTo>
                  <a:lnTo>
                    <a:pt x="18" y="48"/>
                  </a:lnTo>
                  <a:lnTo>
                    <a:pt x="16" y="48"/>
                  </a:lnTo>
                  <a:lnTo>
                    <a:pt x="14" y="48"/>
                  </a:lnTo>
                  <a:lnTo>
                    <a:pt x="12" y="48"/>
                  </a:lnTo>
                  <a:lnTo>
                    <a:pt x="10" y="48"/>
                  </a:lnTo>
                  <a:lnTo>
                    <a:pt x="8" y="46"/>
                  </a:lnTo>
                  <a:lnTo>
                    <a:pt x="8" y="44"/>
                  </a:lnTo>
                  <a:lnTo>
                    <a:pt x="6" y="44"/>
                  </a:lnTo>
                  <a:lnTo>
                    <a:pt x="4" y="44"/>
                  </a:lnTo>
                  <a:lnTo>
                    <a:pt x="2" y="44"/>
                  </a:lnTo>
                  <a:lnTo>
                    <a:pt x="2" y="42"/>
                  </a:lnTo>
                  <a:lnTo>
                    <a:pt x="0" y="42"/>
                  </a:lnTo>
                  <a:lnTo>
                    <a:pt x="2" y="42"/>
                  </a:lnTo>
                  <a:lnTo>
                    <a:pt x="2" y="40"/>
                  </a:lnTo>
                  <a:lnTo>
                    <a:pt x="2" y="38"/>
                  </a:lnTo>
                  <a:lnTo>
                    <a:pt x="2" y="36"/>
                  </a:lnTo>
                  <a:lnTo>
                    <a:pt x="6" y="34"/>
                  </a:lnTo>
                  <a:lnTo>
                    <a:pt x="6" y="32"/>
                  </a:lnTo>
                  <a:lnTo>
                    <a:pt x="8" y="34"/>
                  </a:lnTo>
                  <a:lnTo>
                    <a:pt x="10" y="34"/>
                  </a:lnTo>
                  <a:lnTo>
                    <a:pt x="14" y="34"/>
                  </a:lnTo>
                  <a:lnTo>
                    <a:pt x="16" y="34"/>
                  </a:lnTo>
                  <a:lnTo>
                    <a:pt x="20" y="36"/>
                  </a:lnTo>
                  <a:lnTo>
                    <a:pt x="22" y="36"/>
                  </a:lnTo>
                  <a:lnTo>
                    <a:pt x="22" y="34"/>
                  </a:lnTo>
                  <a:lnTo>
                    <a:pt x="24" y="34"/>
                  </a:lnTo>
                  <a:lnTo>
                    <a:pt x="24" y="32"/>
                  </a:lnTo>
                  <a:lnTo>
                    <a:pt x="24" y="30"/>
                  </a:lnTo>
                  <a:lnTo>
                    <a:pt x="22" y="28"/>
                  </a:lnTo>
                  <a:lnTo>
                    <a:pt x="24" y="28"/>
                  </a:lnTo>
                  <a:lnTo>
                    <a:pt x="24" y="26"/>
                  </a:lnTo>
                  <a:lnTo>
                    <a:pt x="24" y="28"/>
                  </a:lnTo>
                  <a:lnTo>
                    <a:pt x="26" y="28"/>
                  </a:lnTo>
                  <a:lnTo>
                    <a:pt x="28" y="26"/>
                  </a:lnTo>
                  <a:lnTo>
                    <a:pt x="26" y="26"/>
                  </a:lnTo>
                  <a:lnTo>
                    <a:pt x="26" y="24"/>
                  </a:lnTo>
                  <a:lnTo>
                    <a:pt x="24" y="22"/>
                  </a:lnTo>
                  <a:lnTo>
                    <a:pt x="28" y="22"/>
                  </a:lnTo>
                  <a:lnTo>
                    <a:pt x="28" y="20"/>
                  </a:lnTo>
                  <a:lnTo>
                    <a:pt x="26" y="20"/>
                  </a:lnTo>
                  <a:lnTo>
                    <a:pt x="24" y="20"/>
                  </a:lnTo>
                  <a:lnTo>
                    <a:pt x="22" y="20"/>
                  </a:lnTo>
                  <a:lnTo>
                    <a:pt x="20" y="20"/>
                  </a:lnTo>
                  <a:lnTo>
                    <a:pt x="22" y="20"/>
                  </a:lnTo>
                  <a:lnTo>
                    <a:pt x="22" y="18"/>
                  </a:lnTo>
                  <a:lnTo>
                    <a:pt x="28" y="18"/>
                  </a:lnTo>
                  <a:lnTo>
                    <a:pt x="30" y="18"/>
                  </a:lnTo>
                  <a:lnTo>
                    <a:pt x="32" y="20"/>
                  </a:lnTo>
                  <a:lnTo>
                    <a:pt x="34" y="20"/>
                  </a:lnTo>
                  <a:lnTo>
                    <a:pt x="34" y="18"/>
                  </a:lnTo>
                  <a:lnTo>
                    <a:pt x="34" y="16"/>
                  </a:lnTo>
                  <a:lnTo>
                    <a:pt x="32" y="16"/>
                  </a:lnTo>
                  <a:lnTo>
                    <a:pt x="30" y="14"/>
                  </a:lnTo>
                  <a:lnTo>
                    <a:pt x="30" y="12"/>
                  </a:lnTo>
                  <a:lnTo>
                    <a:pt x="30" y="8"/>
                  </a:lnTo>
                  <a:lnTo>
                    <a:pt x="30" y="6"/>
                  </a:lnTo>
                  <a:lnTo>
                    <a:pt x="32" y="6"/>
                  </a:lnTo>
                  <a:lnTo>
                    <a:pt x="34" y="6"/>
                  </a:lnTo>
                  <a:lnTo>
                    <a:pt x="36" y="8"/>
                  </a:lnTo>
                  <a:lnTo>
                    <a:pt x="38" y="10"/>
                  </a:lnTo>
                  <a:lnTo>
                    <a:pt x="40" y="10"/>
                  </a:lnTo>
                  <a:lnTo>
                    <a:pt x="40" y="8"/>
                  </a:lnTo>
                  <a:lnTo>
                    <a:pt x="42" y="8"/>
                  </a:lnTo>
                  <a:lnTo>
                    <a:pt x="46" y="4"/>
                  </a:lnTo>
                  <a:lnTo>
                    <a:pt x="48" y="4"/>
                  </a:lnTo>
                  <a:lnTo>
                    <a:pt x="48" y="2"/>
                  </a:lnTo>
                  <a:lnTo>
                    <a:pt x="48" y="0"/>
                  </a:lnTo>
                  <a:lnTo>
                    <a:pt x="50" y="0"/>
                  </a:lnTo>
                  <a:lnTo>
                    <a:pt x="50" y="2"/>
                  </a:lnTo>
                  <a:lnTo>
                    <a:pt x="54" y="4"/>
                  </a:lnTo>
                  <a:lnTo>
                    <a:pt x="54" y="6"/>
                  </a:lnTo>
                  <a:lnTo>
                    <a:pt x="56" y="6"/>
                  </a:lnTo>
                  <a:lnTo>
                    <a:pt x="56" y="8"/>
                  </a:lnTo>
                  <a:lnTo>
                    <a:pt x="58" y="8"/>
                  </a:lnTo>
                  <a:lnTo>
                    <a:pt x="56" y="10"/>
                  </a:lnTo>
                  <a:lnTo>
                    <a:pt x="54" y="12"/>
                  </a:lnTo>
                  <a:lnTo>
                    <a:pt x="52" y="14"/>
                  </a:lnTo>
                  <a:lnTo>
                    <a:pt x="50" y="14"/>
                  </a:lnTo>
                  <a:lnTo>
                    <a:pt x="50" y="16"/>
                  </a:lnTo>
                  <a:lnTo>
                    <a:pt x="52" y="16"/>
                  </a:lnTo>
                  <a:lnTo>
                    <a:pt x="54" y="16"/>
                  </a:lnTo>
                  <a:lnTo>
                    <a:pt x="58" y="18"/>
                  </a:lnTo>
                  <a:lnTo>
                    <a:pt x="60" y="18"/>
                  </a:lnTo>
                  <a:lnTo>
                    <a:pt x="62" y="18"/>
                  </a:lnTo>
                  <a:lnTo>
                    <a:pt x="64" y="18"/>
                  </a:lnTo>
                  <a:lnTo>
                    <a:pt x="66" y="18"/>
                  </a:lnTo>
                  <a:lnTo>
                    <a:pt x="66" y="20"/>
                  </a:lnTo>
                  <a:lnTo>
                    <a:pt x="64" y="20"/>
                  </a:lnTo>
                  <a:lnTo>
                    <a:pt x="60" y="22"/>
                  </a:lnTo>
                  <a:lnTo>
                    <a:pt x="60" y="24"/>
                  </a:lnTo>
                  <a:lnTo>
                    <a:pt x="58" y="26"/>
                  </a:lnTo>
                  <a:lnTo>
                    <a:pt x="56" y="26"/>
                  </a:lnTo>
                  <a:lnTo>
                    <a:pt x="58" y="24"/>
                  </a:lnTo>
                  <a:lnTo>
                    <a:pt x="58" y="22"/>
                  </a:lnTo>
                  <a:lnTo>
                    <a:pt x="56" y="22"/>
                  </a:lnTo>
                  <a:lnTo>
                    <a:pt x="54" y="22"/>
                  </a:lnTo>
                  <a:lnTo>
                    <a:pt x="52" y="22"/>
                  </a:lnTo>
                  <a:lnTo>
                    <a:pt x="52" y="20"/>
                  </a:lnTo>
                  <a:lnTo>
                    <a:pt x="46" y="18"/>
                  </a:lnTo>
                  <a:lnTo>
                    <a:pt x="42" y="20"/>
                  </a:lnTo>
                  <a:lnTo>
                    <a:pt x="40" y="20"/>
                  </a:lnTo>
                  <a:lnTo>
                    <a:pt x="40" y="22"/>
                  </a:lnTo>
                  <a:lnTo>
                    <a:pt x="40" y="20"/>
                  </a:lnTo>
                  <a:lnTo>
                    <a:pt x="38" y="20"/>
                  </a:lnTo>
                  <a:lnTo>
                    <a:pt x="38" y="22"/>
                  </a:lnTo>
                  <a:lnTo>
                    <a:pt x="38" y="24"/>
                  </a:lnTo>
                  <a:lnTo>
                    <a:pt x="40" y="24"/>
                  </a:lnTo>
                  <a:lnTo>
                    <a:pt x="40" y="26"/>
                  </a:lnTo>
                  <a:lnTo>
                    <a:pt x="38" y="26"/>
                  </a:lnTo>
                  <a:lnTo>
                    <a:pt x="36" y="24"/>
                  </a:lnTo>
                  <a:lnTo>
                    <a:pt x="36" y="26"/>
                  </a:lnTo>
                  <a:lnTo>
                    <a:pt x="36" y="28"/>
                  </a:lnTo>
                  <a:lnTo>
                    <a:pt x="36" y="30"/>
                  </a:lnTo>
                  <a:lnTo>
                    <a:pt x="36" y="32"/>
                  </a:lnTo>
                  <a:lnTo>
                    <a:pt x="38" y="32"/>
                  </a:lnTo>
                  <a:lnTo>
                    <a:pt x="38" y="34"/>
                  </a:lnTo>
                  <a:lnTo>
                    <a:pt x="38" y="36"/>
                  </a:lnTo>
                  <a:lnTo>
                    <a:pt x="40" y="36"/>
                  </a:lnTo>
                  <a:lnTo>
                    <a:pt x="42" y="34"/>
                  </a:lnTo>
                  <a:lnTo>
                    <a:pt x="44" y="34"/>
                  </a:lnTo>
                  <a:lnTo>
                    <a:pt x="46" y="34"/>
                  </a:lnTo>
                  <a:lnTo>
                    <a:pt x="46" y="36"/>
                  </a:lnTo>
                  <a:lnTo>
                    <a:pt x="48" y="36"/>
                  </a:lnTo>
                  <a:lnTo>
                    <a:pt x="50" y="34"/>
                  </a:lnTo>
                  <a:lnTo>
                    <a:pt x="54" y="34"/>
                  </a:lnTo>
                  <a:lnTo>
                    <a:pt x="56" y="34"/>
                  </a:lnTo>
                  <a:lnTo>
                    <a:pt x="58" y="34"/>
                  </a:lnTo>
                  <a:lnTo>
                    <a:pt x="60" y="34"/>
                  </a:lnTo>
                  <a:lnTo>
                    <a:pt x="62" y="34"/>
                  </a:lnTo>
                  <a:lnTo>
                    <a:pt x="64" y="34"/>
                  </a:lnTo>
                  <a:lnTo>
                    <a:pt x="64" y="36"/>
                  </a:lnTo>
                  <a:lnTo>
                    <a:pt x="66" y="38"/>
                  </a:lnTo>
                  <a:lnTo>
                    <a:pt x="68" y="38"/>
                  </a:lnTo>
                  <a:lnTo>
                    <a:pt x="72" y="38"/>
                  </a:lnTo>
                  <a:lnTo>
                    <a:pt x="72" y="36"/>
                  </a:lnTo>
                  <a:lnTo>
                    <a:pt x="74" y="36"/>
                  </a:lnTo>
                  <a:lnTo>
                    <a:pt x="76" y="34"/>
                  </a:lnTo>
                  <a:lnTo>
                    <a:pt x="78" y="34"/>
                  </a:lnTo>
                  <a:lnTo>
                    <a:pt x="80" y="34"/>
                  </a:lnTo>
                  <a:lnTo>
                    <a:pt x="82" y="34"/>
                  </a:lnTo>
                  <a:lnTo>
                    <a:pt x="82" y="36"/>
                  </a:lnTo>
                  <a:lnTo>
                    <a:pt x="80" y="36"/>
                  </a:lnTo>
                  <a:lnTo>
                    <a:pt x="82" y="36"/>
                  </a:lnTo>
                  <a:lnTo>
                    <a:pt x="82" y="38"/>
                  </a:lnTo>
                  <a:lnTo>
                    <a:pt x="84" y="38"/>
                  </a:lnTo>
                  <a:lnTo>
                    <a:pt x="86" y="38"/>
                  </a:lnTo>
                  <a:lnTo>
                    <a:pt x="86" y="36"/>
                  </a:lnTo>
                  <a:lnTo>
                    <a:pt x="86" y="38"/>
                  </a:lnTo>
                  <a:lnTo>
                    <a:pt x="86" y="40"/>
                  </a:lnTo>
                  <a:lnTo>
                    <a:pt x="88" y="42"/>
                  </a:lnTo>
                  <a:lnTo>
                    <a:pt x="88" y="40"/>
                  </a:lnTo>
                  <a:lnTo>
                    <a:pt x="90" y="40"/>
                  </a:lnTo>
                  <a:lnTo>
                    <a:pt x="92" y="40"/>
                  </a:lnTo>
                  <a:lnTo>
                    <a:pt x="94" y="42"/>
                  </a:lnTo>
                  <a:lnTo>
                    <a:pt x="96" y="44"/>
                  </a:lnTo>
                  <a:lnTo>
                    <a:pt x="96" y="42"/>
                  </a:lnTo>
                  <a:lnTo>
                    <a:pt x="96" y="40"/>
                  </a:lnTo>
                  <a:lnTo>
                    <a:pt x="98" y="40"/>
                  </a:lnTo>
                  <a:lnTo>
                    <a:pt x="100" y="40"/>
                  </a:lnTo>
                  <a:lnTo>
                    <a:pt x="102" y="40"/>
                  </a:lnTo>
                  <a:lnTo>
                    <a:pt x="102" y="38"/>
                  </a:lnTo>
                  <a:lnTo>
                    <a:pt x="104" y="38"/>
                  </a:lnTo>
                  <a:lnTo>
                    <a:pt x="106" y="40"/>
                  </a:lnTo>
                  <a:lnTo>
                    <a:pt x="108" y="40"/>
                  </a:lnTo>
                  <a:lnTo>
                    <a:pt x="114" y="40"/>
                  </a:lnTo>
                  <a:lnTo>
                    <a:pt x="116" y="38"/>
                  </a:lnTo>
                  <a:lnTo>
                    <a:pt x="118" y="36"/>
                  </a:lnTo>
                  <a:lnTo>
                    <a:pt x="120" y="36"/>
                  </a:lnTo>
                  <a:lnTo>
                    <a:pt x="122" y="38"/>
                  </a:lnTo>
                  <a:lnTo>
                    <a:pt x="124" y="40"/>
                  </a:lnTo>
                  <a:lnTo>
                    <a:pt x="124" y="42"/>
                  </a:lnTo>
                  <a:lnTo>
                    <a:pt x="126" y="46"/>
                  </a:lnTo>
                  <a:lnTo>
                    <a:pt x="128" y="48"/>
                  </a:lnTo>
                  <a:lnTo>
                    <a:pt x="130" y="48"/>
                  </a:lnTo>
                  <a:lnTo>
                    <a:pt x="130" y="50"/>
                  </a:lnTo>
                  <a:lnTo>
                    <a:pt x="128" y="50"/>
                  </a:lnTo>
                  <a:lnTo>
                    <a:pt x="128" y="52"/>
                  </a:lnTo>
                  <a:lnTo>
                    <a:pt x="130" y="54"/>
                  </a:lnTo>
                  <a:lnTo>
                    <a:pt x="132" y="56"/>
                  </a:lnTo>
                  <a:lnTo>
                    <a:pt x="132" y="58"/>
                  </a:lnTo>
                  <a:lnTo>
                    <a:pt x="134" y="60"/>
                  </a:lnTo>
                  <a:lnTo>
                    <a:pt x="136" y="60"/>
                  </a:lnTo>
                  <a:lnTo>
                    <a:pt x="136" y="58"/>
                  </a:lnTo>
                  <a:lnTo>
                    <a:pt x="136" y="56"/>
                  </a:lnTo>
                  <a:lnTo>
                    <a:pt x="140" y="56"/>
                  </a:lnTo>
                  <a:lnTo>
                    <a:pt x="148" y="60"/>
                  </a:lnTo>
                  <a:lnTo>
                    <a:pt x="150" y="60"/>
                  </a:lnTo>
                  <a:lnTo>
                    <a:pt x="152" y="62"/>
                  </a:lnTo>
                  <a:lnTo>
                    <a:pt x="152" y="64"/>
                  </a:lnTo>
                  <a:lnTo>
                    <a:pt x="152" y="66"/>
                  </a:lnTo>
                  <a:lnTo>
                    <a:pt x="154" y="68"/>
                  </a:lnTo>
                  <a:lnTo>
                    <a:pt x="154" y="70"/>
                  </a:lnTo>
                  <a:lnTo>
                    <a:pt x="156" y="70"/>
                  </a:lnTo>
                  <a:lnTo>
                    <a:pt x="156" y="72"/>
                  </a:lnTo>
                  <a:lnTo>
                    <a:pt x="156" y="74"/>
                  </a:lnTo>
                  <a:lnTo>
                    <a:pt x="158" y="74"/>
                  </a:lnTo>
                  <a:lnTo>
                    <a:pt x="158" y="76"/>
                  </a:lnTo>
                  <a:lnTo>
                    <a:pt x="160" y="76"/>
                  </a:lnTo>
                  <a:lnTo>
                    <a:pt x="158" y="78"/>
                  </a:lnTo>
                  <a:lnTo>
                    <a:pt x="158" y="80"/>
                  </a:lnTo>
                  <a:lnTo>
                    <a:pt x="160" y="80"/>
                  </a:lnTo>
                  <a:lnTo>
                    <a:pt x="160" y="82"/>
                  </a:lnTo>
                  <a:lnTo>
                    <a:pt x="162" y="82"/>
                  </a:lnTo>
                  <a:lnTo>
                    <a:pt x="162" y="84"/>
                  </a:lnTo>
                  <a:lnTo>
                    <a:pt x="166" y="86"/>
                  </a:lnTo>
                  <a:lnTo>
                    <a:pt x="164" y="88"/>
                  </a:lnTo>
                  <a:lnTo>
                    <a:pt x="162" y="90"/>
                  </a:lnTo>
                  <a:close/>
                </a:path>
              </a:pathLst>
            </a:custGeom>
            <a:solidFill>
              <a:schemeClr val="tx2"/>
            </a:solidFill>
            <a:ln w="3175">
              <a:solidFill>
                <a:schemeClr val="bg1"/>
              </a:solidFill>
              <a:prstDash val="sysDot"/>
              <a:round/>
              <a:headEnd/>
              <a:tailEnd/>
            </a:ln>
          </p:spPr>
          <p:txBody>
            <a:bodyPr/>
            <a:lstStyle/>
            <a:p>
              <a:endParaRPr lang="de-DE" sz="2400" dirty="0">
                <a:solidFill>
                  <a:srgbClr val="000000"/>
                </a:solidFill>
              </a:endParaRPr>
            </a:p>
          </p:txBody>
        </p:sp>
        <p:sp>
          <p:nvSpPr>
            <p:cNvPr id="1440" name="Freeform 2806"/>
            <p:cNvSpPr>
              <a:spLocks/>
            </p:cNvSpPr>
            <p:nvPr/>
          </p:nvSpPr>
          <p:spPr bwMode="auto">
            <a:xfrm>
              <a:off x="5016480" y="2094441"/>
              <a:ext cx="107239" cy="85205"/>
            </a:xfrm>
            <a:custGeom>
              <a:avLst/>
              <a:gdLst>
                <a:gd name="T0" fmla="*/ 2147483647 w 108"/>
                <a:gd name="T1" fmla="*/ 2147483647 h 84"/>
                <a:gd name="T2" fmla="*/ 2147483647 w 108"/>
                <a:gd name="T3" fmla="*/ 2147483647 h 84"/>
                <a:gd name="T4" fmla="*/ 2147483647 w 108"/>
                <a:gd name="T5" fmla="*/ 2147483647 h 84"/>
                <a:gd name="T6" fmla="*/ 2147483647 w 108"/>
                <a:gd name="T7" fmla="*/ 2147483647 h 84"/>
                <a:gd name="T8" fmla="*/ 2147483647 w 108"/>
                <a:gd name="T9" fmla="*/ 2147483647 h 84"/>
                <a:gd name="T10" fmla="*/ 2147483647 w 108"/>
                <a:gd name="T11" fmla="*/ 2147483647 h 84"/>
                <a:gd name="T12" fmla="*/ 2147483647 w 108"/>
                <a:gd name="T13" fmla="*/ 2147483647 h 84"/>
                <a:gd name="T14" fmla="*/ 2147483647 w 108"/>
                <a:gd name="T15" fmla="*/ 2147483647 h 84"/>
                <a:gd name="T16" fmla="*/ 2147483647 w 108"/>
                <a:gd name="T17" fmla="*/ 2147483647 h 84"/>
                <a:gd name="T18" fmla="*/ 2147483647 w 108"/>
                <a:gd name="T19" fmla="*/ 2147483647 h 84"/>
                <a:gd name="T20" fmla="*/ 2147483647 w 108"/>
                <a:gd name="T21" fmla="*/ 2147483647 h 84"/>
                <a:gd name="T22" fmla="*/ 2147483647 w 108"/>
                <a:gd name="T23" fmla="*/ 2147483647 h 84"/>
                <a:gd name="T24" fmla="*/ 2147483647 w 108"/>
                <a:gd name="T25" fmla="*/ 2147483647 h 84"/>
                <a:gd name="T26" fmla="*/ 2147483647 w 108"/>
                <a:gd name="T27" fmla="*/ 2147483647 h 84"/>
                <a:gd name="T28" fmla="*/ 2147483647 w 108"/>
                <a:gd name="T29" fmla="*/ 2147483647 h 84"/>
                <a:gd name="T30" fmla="*/ 2147483647 w 108"/>
                <a:gd name="T31" fmla="*/ 2147483647 h 84"/>
                <a:gd name="T32" fmla="*/ 2147483647 w 108"/>
                <a:gd name="T33" fmla="*/ 2147483647 h 84"/>
                <a:gd name="T34" fmla="*/ 2147483647 w 108"/>
                <a:gd name="T35" fmla="*/ 2147483647 h 84"/>
                <a:gd name="T36" fmla="*/ 2147483647 w 108"/>
                <a:gd name="T37" fmla="*/ 2147483647 h 84"/>
                <a:gd name="T38" fmla="*/ 2147483647 w 108"/>
                <a:gd name="T39" fmla="*/ 2147483647 h 84"/>
                <a:gd name="T40" fmla="*/ 2147483647 w 108"/>
                <a:gd name="T41" fmla="*/ 0 h 84"/>
                <a:gd name="T42" fmla="*/ 2147483647 w 108"/>
                <a:gd name="T43" fmla="*/ 2147483647 h 84"/>
                <a:gd name="T44" fmla="*/ 2147483647 w 108"/>
                <a:gd name="T45" fmla="*/ 2147483647 h 84"/>
                <a:gd name="T46" fmla="*/ 2147483647 w 108"/>
                <a:gd name="T47" fmla="*/ 2147483647 h 84"/>
                <a:gd name="T48" fmla="*/ 2147483647 w 108"/>
                <a:gd name="T49" fmla="*/ 2147483647 h 84"/>
                <a:gd name="T50" fmla="*/ 2147483647 w 108"/>
                <a:gd name="T51" fmla="*/ 2147483647 h 84"/>
                <a:gd name="T52" fmla="*/ 2147483647 w 108"/>
                <a:gd name="T53" fmla="*/ 2147483647 h 84"/>
                <a:gd name="T54" fmla="*/ 2147483647 w 108"/>
                <a:gd name="T55" fmla="*/ 2147483647 h 84"/>
                <a:gd name="T56" fmla="*/ 2147483647 w 108"/>
                <a:gd name="T57" fmla="*/ 2147483647 h 84"/>
                <a:gd name="T58" fmla="*/ 2147483647 w 108"/>
                <a:gd name="T59" fmla="*/ 2147483647 h 84"/>
                <a:gd name="T60" fmla="*/ 2147483647 w 108"/>
                <a:gd name="T61" fmla="*/ 2147483647 h 84"/>
                <a:gd name="T62" fmla="*/ 2147483647 w 108"/>
                <a:gd name="T63" fmla="*/ 2147483647 h 84"/>
                <a:gd name="T64" fmla="*/ 2147483647 w 108"/>
                <a:gd name="T65" fmla="*/ 2147483647 h 84"/>
                <a:gd name="T66" fmla="*/ 2147483647 w 108"/>
                <a:gd name="T67" fmla="*/ 2147483647 h 84"/>
                <a:gd name="T68" fmla="*/ 2147483647 w 108"/>
                <a:gd name="T69" fmla="*/ 2147483647 h 84"/>
                <a:gd name="T70" fmla="*/ 2147483647 w 108"/>
                <a:gd name="T71" fmla="*/ 2147483647 h 84"/>
                <a:gd name="T72" fmla="*/ 2147483647 w 108"/>
                <a:gd name="T73" fmla="*/ 2147483647 h 84"/>
                <a:gd name="T74" fmla="*/ 2147483647 w 108"/>
                <a:gd name="T75" fmla="*/ 2147483647 h 84"/>
                <a:gd name="T76" fmla="*/ 2147483647 w 108"/>
                <a:gd name="T77" fmla="*/ 2147483647 h 84"/>
                <a:gd name="T78" fmla="*/ 2147483647 w 108"/>
                <a:gd name="T79" fmla="*/ 2147483647 h 84"/>
                <a:gd name="T80" fmla="*/ 2147483647 w 108"/>
                <a:gd name="T81" fmla="*/ 2147483647 h 84"/>
                <a:gd name="T82" fmla="*/ 2147483647 w 108"/>
                <a:gd name="T83" fmla="*/ 2147483647 h 84"/>
                <a:gd name="T84" fmla="*/ 2147483647 w 108"/>
                <a:gd name="T85" fmla="*/ 2147483647 h 84"/>
                <a:gd name="T86" fmla="*/ 2147483647 w 108"/>
                <a:gd name="T87" fmla="*/ 2147483647 h 84"/>
                <a:gd name="T88" fmla="*/ 2147483647 w 108"/>
                <a:gd name="T89" fmla="*/ 2147483647 h 84"/>
                <a:gd name="T90" fmla="*/ 2147483647 w 108"/>
                <a:gd name="T91" fmla="*/ 2147483647 h 84"/>
                <a:gd name="T92" fmla="*/ 2147483647 w 108"/>
                <a:gd name="T93" fmla="*/ 2147483647 h 84"/>
                <a:gd name="T94" fmla="*/ 2147483647 w 108"/>
                <a:gd name="T95" fmla="*/ 2147483647 h 84"/>
                <a:gd name="T96" fmla="*/ 2147483647 w 108"/>
                <a:gd name="T97" fmla="*/ 2147483647 h 84"/>
                <a:gd name="T98" fmla="*/ 2147483647 w 108"/>
                <a:gd name="T99" fmla="*/ 2147483647 h 84"/>
                <a:gd name="T100" fmla="*/ 2147483647 w 108"/>
                <a:gd name="T101" fmla="*/ 2147483647 h 84"/>
                <a:gd name="T102" fmla="*/ 2147483647 w 108"/>
                <a:gd name="T103" fmla="*/ 2147483647 h 84"/>
                <a:gd name="T104" fmla="*/ 2147483647 w 108"/>
                <a:gd name="T105" fmla="*/ 2147483647 h 84"/>
                <a:gd name="T106" fmla="*/ 2147483647 w 108"/>
                <a:gd name="T107" fmla="*/ 2147483647 h 84"/>
                <a:gd name="T108" fmla="*/ 2147483647 w 108"/>
                <a:gd name="T109" fmla="*/ 2147483647 h 84"/>
                <a:gd name="T110" fmla="*/ 2147483647 w 108"/>
                <a:gd name="T111" fmla="*/ 2147483647 h 84"/>
                <a:gd name="T112" fmla="*/ 2147483647 w 108"/>
                <a:gd name="T113" fmla="*/ 2147483647 h 84"/>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w 108"/>
                <a:gd name="T172" fmla="*/ 0 h 84"/>
                <a:gd name="T173" fmla="*/ 108 w 108"/>
                <a:gd name="T174" fmla="*/ 84 h 84"/>
              </a:gdLst>
              <a:ahLst/>
              <a:cxnLst>
                <a:cxn ang="T114">
                  <a:pos x="T0" y="T1"/>
                </a:cxn>
                <a:cxn ang="T115">
                  <a:pos x="T2" y="T3"/>
                </a:cxn>
                <a:cxn ang="T116">
                  <a:pos x="T4" y="T5"/>
                </a:cxn>
                <a:cxn ang="T117">
                  <a:pos x="T6" y="T7"/>
                </a:cxn>
                <a:cxn ang="T118">
                  <a:pos x="T8" y="T9"/>
                </a:cxn>
                <a:cxn ang="T119">
                  <a:pos x="T10" y="T11"/>
                </a:cxn>
                <a:cxn ang="T120">
                  <a:pos x="T12" y="T13"/>
                </a:cxn>
                <a:cxn ang="T121">
                  <a:pos x="T14" y="T15"/>
                </a:cxn>
                <a:cxn ang="T122">
                  <a:pos x="T16" y="T17"/>
                </a:cxn>
                <a:cxn ang="T123">
                  <a:pos x="T18" y="T19"/>
                </a:cxn>
                <a:cxn ang="T124">
                  <a:pos x="T20" y="T21"/>
                </a:cxn>
                <a:cxn ang="T125">
                  <a:pos x="T22" y="T23"/>
                </a:cxn>
                <a:cxn ang="T126">
                  <a:pos x="T24" y="T25"/>
                </a:cxn>
                <a:cxn ang="T127">
                  <a:pos x="T26" y="T27"/>
                </a:cxn>
                <a:cxn ang="T128">
                  <a:pos x="T28" y="T29"/>
                </a:cxn>
                <a:cxn ang="T129">
                  <a:pos x="T30" y="T31"/>
                </a:cxn>
                <a:cxn ang="T130">
                  <a:pos x="T32" y="T33"/>
                </a:cxn>
                <a:cxn ang="T131">
                  <a:pos x="T34" y="T35"/>
                </a:cxn>
                <a:cxn ang="T132">
                  <a:pos x="T36" y="T37"/>
                </a:cxn>
                <a:cxn ang="T133">
                  <a:pos x="T38" y="T39"/>
                </a:cxn>
                <a:cxn ang="T134">
                  <a:pos x="T40" y="T41"/>
                </a:cxn>
                <a:cxn ang="T135">
                  <a:pos x="T42" y="T43"/>
                </a:cxn>
                <a:cxn ang="T136">
                  <a:pos x="T44" y="T45"/>
                </a:cxn>
                <a:cxn ang="T137">
                  <a:pos x="T46" y="T47"/>
                </a:cxn>
                <a:cxn ang="T138">
                  <a:pos x="T48" y="T49"/>
                </a:cxn>
                <a:cxn ang="T139">
                  <a:pos x="T50" y="T51"/>
                </a:cxn>
                <a:cxn ang="T140">
                  <a:pos x="T52" y="T53"/>
                </a:cxn>
                <a:cxn ang="T141">
                  <a:pos x="T54" y="T55"/>
                </a:cxn>
                <a:cxn ang="T142">
                  <a:pos x="T56" y="T57"/>
                </a:cxn>
                <a:cxn ang="T143">
                  <a:pos x="T58" y="T59"/>
                </a:cxn>
                <a:cxn ang="T144">
                  <a:pos x="T60" y="T61"/>
                </a:cxn>
                <a:cxn ang="T145">
                  <a:pos x="T62" y="T63"/>
                </a:cxn>
                <a:cxn ang="T146">
                  <a:pos x="T64" y="T65"/>
                </a:cxn>
                <a:cxn ang="T147">
                  <a:pos x="T66" y="T67"/>
                </a:cxn>
                <a:cxn ang="T148">
                  <a:pos x="T68" y="T69"/>
                </a:cxn>
                <a:cxn ang="T149">
                  <a:pos x="T70" y="T71"/>
                </a:cxn>
                <a:cxn ang="T150">
                  <a:pos x="T72" y="T73"/>
                </a:cxn>
                <a:cxn ang="T151">
                  <a:pos x="T74" y="T75"/>
                </a:cxn>
                <a:cxn ang="T152">
                  <a:pos x="T76" y="T77"/>
                </a:cxn>
                <a:cxn ang="T153">
                  <a:pos x="T78" y="T79"/>
                </a:cxn>
                <a:cxn ang="T154">
                  <a:pos x="T80" y="T81"/>
                </a:cxn>
                <a:cxn ang="T155">
                  <a:pos x="T82" y="T83"/>
                </a:cxn>
                <a:cxn ang="T156">
                  <a:pos x="T84" y="T85"/>
                </a:cxn>
                <a:cxn ang="T157">
                  <a:pos x="T86" y="T87"/>
                </a:cxn>
                <a:cxn ang="T158">
                  <a:pos x="T88" y="T89"/>
                </a:cxn>
                <a:cxn ang="T159">
                  <a:pos x="T90" y="T91"/>
                </a:cxn>
                <a:cxn ang="T160">
                  <a:pos x="T92" y="T93"/>
                </a:cxn>
                <a:cxn ang="T161">
                  <a:pos x="T94" y="T95"/>
                </a:cxn>
                <a:cxn ang="T162">
                  <a:pos x="T96" y="T97"/>
                </a:cxn>
                <a:cxn ang="T163">
                  <a:pos x="T98" y="T99"/>
                </a:cxn>
                <a:cxn ang="T164">
                  <a:pos x="T100" y="T101"/>
                </a:cxn>
                <a:cxn ang="T165">
                  <a:pos x="T102" y="T103"/>
                </a:cxn>
                <a:cxn ang="T166">
                  <a:pos x="T104" y="T105"/>
                </a:cxn>
                <a:cxn ang="T167">
                  <a:pos x="T106" y="T107"/>
                </a:cxn>
                <a:cxn ang="T168">
                  <a:pos x="T108" y="T109"/>
                </a:cxn>
                <a:cxn ang="T169">
                  <a:pos x="T110" y="T111"/>
                </a:cxn>
                <a:cxn ang="T170">
                  <a:pos x="T112" y="T113"/>
                </a:cxn>
              </a:cxnLst>
              <a:rect l="T171" t="T172" r="T173" b="T174"/>
              <a:pathLst>
                <a:path w="108" h="84">
                  <a:moveTo>
                    <a:pt x="42" y="72"/>
                  </a:moveTo>
                  <a:lnTo>
                    <a:pt x="40" y="70"/>
                  </a:lnTo>
                  <a:lnTo>
                    <a:pt x="40" y="68"/>
                  </a:lnTo>
                  <a:lnTo>
                    <a:pt x="40" y="66"/>
                  </a:lnTo>
                  <a:lnTo>
                    <a:pt x="38" y="64"/>
                  </a:lnTo>
                  <a:lnTo>
                    <a:pt x="40" y="64"/>
                  </a:lnTo>
                  <a:lnTo>
                    <a:pt x="42" y="64"/>
                  </a:lnTo>
                  <a:lnTo>
                    <a:pt x="42" y="62"/>
                  </a:lnTo>
                  <a:lnTo>
                    <a:pt x="40" y="62"/>
                  </a:lnTo>
                  <a:lnTo>
                    <a:pt x="36" y="60"/>
                  </a:lnTo>
                  <a:lnTo>
                    <a:pt x="36" y="58"/>
                  </a:lnTo>
                  <a:lnTo>
                    <a:pt x="38" y="58"/>
                  </a:lnTo>
                  <a:lnTo>
                    <a:pt x="38" y="56"/>
                  </a:lnTo>
                  <a:lnTo>
                    <a:pt x="38" y="54"/>
                  </a:lnTo>
                  <a:lnTo>
                    <a:pt x="34" y="54"/>
                  </a:lnTo>
                  <a:lnTo>
                    <a:pt x="34" y="52"/>
                  </a:lnTo>
                  <a:lnTo>
                    <a:pt x="34" y="54"/>
                  </a:lnTo>
                  <a:lnTo>
                    <a:pt x="32" y="54"/>
                  </a:lnTo>
                  <a:lnTo>
                    <a:pt x="28" y="52"/>
                  </a:lnTo>
                  <a:lnTo>
                    <a:pt x="28" y="50"/>
                  </a:lnTo>
                  <a:lnTo>
                    <a:pt x="26" y="50"/>
                  </a:lnTo>
                  <a:lnTo>
                    <a:pt x="24" y="48"/>
                  </a:lnTo>
                  <a:lnTo>
                    <a:pt x="22" y="48"/>
                  </a:lnTo>
                  <a:lnTo>
                    <a:pt x="22" y="46"/>
                  </a:lnTo>
                  <a:lnTo>
                    <a:pt x="20" y="44"/>
                  </a:lnTo>
                  <a:lnTo>
                    <a:pt x="18" y="44"/>
                  </a:lnTo>
                  <a:lnTo>
                    <a:pt x="20" y="44"/>
                  </a:lnTo>
                  <a:lnTo>
                    <a:pt x="22" y="44"/>
                  </a:lnTo>
                  <a:lnTo>
                    <a:pt x="24" y="44"/>
                  </a:lnTo>
                  <a:lnTo>
                    <a:pt x="24" y="42"/>
                  </a:lnTo>
                  <a:lnTo>
                    <a:pt x="24" y="40"/>
                  </a:lnTo>
                  <a:lnTo>
                    <a:pt x="24" y="38"/>
                  </a:lnTo>
                  <a:lnTo>
                    <a:pt x="22" y="38"/>
                  </a:lnTo>
                  <a:lnTo>
                    <a:pt x="18" y="36"/>
                  </a:lnTo>
                  <a:lnTo>
                    <a:pt x="16" y="36"/>
                  </a:lnTo>
                  <a:lnTo>
                    <a:pt x="14" y="34"/>
                  </a:lnTo>
                  <a:lnTo>
                    <a:pt x="12" y="30"/>
                  </a:lnTo>
                  <a:lnTo>
                    <a:pt x="10" y="30"/>
                  </a:lnTo>
                  <a:lnTo>
                    <a:pt x="10" y="28"/>
                  </a:lnTo>
                  <a:lnTo>
                    <a:pt x="12" y="28"/>
                  </a:lnTo>
                  <a:lnTo>
                    <a:pt x="14" y="26"/>
                  </a:lnTo>
                  <a:lnTo>
                    <a:pt x="14" y="24"/>
                  </a:lnTo>
                  <a:lnTo>
                    <a:pt x="8" y="22"/>
                  </a:lnTo>
                  <a:lnTo>
                    <a:pt x="2" y="20"/>
                  </a:lnTo>
                  <a:lnTo>
                    <a:pt x="2" y="18"/>
                  </a:lnTo>
                  <a:lnTo>
                    <a:pt x="4" y="18"/>
                  </a:lnTo>
                  <a:lnTo>
                    <a:pt x="4" y="16"/>
                  </a:lnTo>
                  <a:lnTo>
                    <a:pt x="2" y="16"/>
                  </a:lnTo>
                  <a:lnTo>
                    <a:pt x="0" y="16"/>
                  </a:lnTo>
                  <a:lnTo>
                    <a:pt x="0" y="14"/>
                  </a:lnTo>
                  <a:lnTo>
                    <a:pt x="2" y="12"/>
                  </a:lnTo>
                  <a:lnTo>
                    <a:pt x="4" y="10"/>
                  </a:lnTo>
                  <a:lnTo>
                    <a:pt x="6" y="10"/>
                  </a:lnTo>
                  <a:lnTo>
                    <a:pt x="12" y="12"/>
                  </a:lnTo>
                  <a:lnTo>
                    <a:pt x="14" y="12"/>
                  </a:lnTo>
                  <a:lnTo>
                    <a:pt x="14" y="14"/>
                  </a:lnTo>
                  <a:lnTo>
                    <a:pt x="14" y="16"/>
                  </a:lnTo>
                  <a:lnTo>
                    <a:pt x="16" y="16"/>
                  </a:lnTo>
                  <a:lnTo>
                    <a:pt x="18" y="16"/>
                  </a:lnTo>
                  <a:lnTo>
                    <a:pt x="20" y="18"/>
                  </a:lnTo>
                  <a:lnTo>
                    <a:pt x="22" y="18"/>
                  </a:lnTo>
                  <a:lnTo>
                    <a:pt x="22" y="16"/>
                  </a:lnTo>
                  <a:lnTo>
                    <a:pt x="24" y="16"/>
                  </a:lnTo>
                  <a:lnTo>
                    <a:pt x="26" y="16"/>
                  </a:lnTo>
                  <a:lnTo>
                    <a:pt x="26" y="18"/>
                  </a:lnTo>
                  <a:lnTo>
                    <a:pt x="28" y="18"/>
                  </a:lnTo>
                  <a:lnTo>
                    <a:pt x="30" y="20"/>
                  </a:lnTo>
                  <a:lnTo>
                    <a:pt x="32" y="20"/>
                  </a:lnTo>
                  <a:lnTo>
                    <a:pt x="32" y="18"/>
                  </a:lnTo>
                  <a:lnTo>
                    <a:pt x="34" y="18"/>
                  </a:lnTo>
                  <a:lnTo>
                    <a:pt x="34" y="16"/>
                  </a:lnTo>
                  <a:lnTo>
                    <a:pt x="34" y="14"/>
                  </a:lnTo>
                  <a:lnTo>
                    <a:pt x="32" y="12"/>
                  </a:lnTo>
                  <a:lnTo>
                    <a:pt x="30" y="12"/>
                  </a:lnTo>
                  <a:lnTo>
                    <a:pt x="28" y="12"/>
                  </a:lnTo>
                  <a:lnTo>
                    <a:pt x="26" y="10"/>
                  </a:lnTo>
                  <a:lnTo>
                    <a:pt x="22" y="6"/>
                  </a:lnTo>
                  <a:lnTo>
                    <a:pt x="22" y="4"/>
                  </a:lnTo>
                  <a:lnTo>
                    <a:pt x="22" y="2"/>
                  </a:lnTo>
                  <a:lnTo>
                    <a:pt x="24" y="2"/>
                  </a:lnTo>
                  <a:lnTo>
                    <a:pt x="24" y="4"/>
                  </a:lnTo>
                  <a:lnTo>
                    <a:pt x="24" y="2"/>
                  </a:lnTo>
                  <a:lnTo>
                    <a:pt x="26" y="2"/>
                  </a:lnTo>
                  <a:lnTo>
                    <a:pt x="26" y="0"/>
                  </a:lnTo>
                  <a:lnTo>
                    <a:pt x="28" y="0"/>
                  </a:lnTo>
                  <a:lnTo>
                    <a:pt x="30" y="2"/>
                  </a:lnTo>
                  <a:lnTo>
                    <a:pt x="32" y="0"/>
                  </a:lnTo>
                  <a:lnTo>
                    <a:pt x="32" y="2"/>
                  </a:lnTo>
                  <a:lnTo>
                    <a:pt x="34" y="2"/>
                  </a:lnTo>
                  <a:lnTo>
                    <a:pt x="34" y="4"/>
                  </a:lnTo>
                  <a:lnTo>
                    <a:pt x="36" y="4"/>
                  </a:lnTo>
                  <a:lnTo>
                    <a:pt x="38" y="6"/>
                  </a:lnTo>
                  <a:lnTo>
                    <a:pt x="40" y="8"/>
                  </a:lnTo>
                  <a:lnTo>
                    <a:pt x="42" y="8"/>
                  </a:lnTo>
                  <a:lnTo>
                    <a:pt x="44" y="10"/>
                  </a:lnTo>
                  <a:lnTo>
                    <a:pt x="44" y="12"/>
                  </a:lnTo>
                  <a:lnTo>
                    <a:pt x="44" y="14"/>
                  </a:lnTo>
                  <a:lnTo>
                    <a:pt x="46" y="14"/>
                  </a:lnTo>
                  <a:lnTo>
                    <a:pt x="50" y="16"/>
                  </a:lnTo>
                  <a:lnTo>
                    <a:pt x="52" y="16"/>
                  </a:lnTo>
                  <a:lnTo>
                    <a:pt x="54" y="16"/>
                  </a:lnTo>
                  <a:lnTo>
                    <a:pt x="56" y="16"/>
                  </a:lnTo>
                  <a:lnTo>
                    <a:pt x="56" y="14"/>
                  </a:lnTo>
                  <a:lnTo>
                    <a:pt x="56" y="12"/>
                  </a:lnTo>
                  <a:lnTo>
                    <a:pt x="58" y="10"/>
                  </a:lnTo>
                  <a:lnTo>
                    <a:pt x="60" y="10"/>
                  </a:lnTo>
                  <a:lnTo>
                    <a:pt x="62" y="8"/>
                  </a:lnTo>
                  <a:lnTo>
                    <a:pt x="64" y="8"/>
                  </a:lnTo>
                  <a:lnTo>
                    <a:pt x="64" y="6"/>
                  </a:lnTo>
                  <a:lnTo>
                    <a:pt x="66" y="2"/>
                  </a:lnTo>
                  <a:lnTo>
                    <a:pt x="68" y="2"/>
                  </a:lnTo>
                  <a:lnTo>
                    <a:pt x="70" y="4"/>
                  </a:lnTo>
                  <a:lnTo>
                    <a:pt x="72" y="6"/>
                  </a:lnTo>
                  <a:lnTo>
                    <a:pt x="74" y="8"/>
                  </a:lnTo>
                  <a:lnTo>
                    <a:pt x="76" y="10"/>
                  </a:lnTo>
                  <a:lnTo>
                    <a:pt x="78" y="10"/>
                  </a:lnTo>
                  <a:lnTo>
                    <a:pt x="78" y="12"/>
                  </a:lnTo>
                  <a:lnTo>
                    <a:pt x="80" y="14"/>
                  </a:lnTo>
                  <a:lnTo>
                    <a:pt x="80" y="16"/>
                  </a:lnTo>
                  <a:lnTo>
                    <a:pt x="82" y="18"/>
                  </a:lnTo>
                  <a:lnTo>
                    <a:pt x="82" y="20"/>
                  </a:lnTo>
                  <a:lnTo>
                    <a:pt x="84" y="20"/>
                  </a:lnTo>
                  <a:lnTo>
                    <a:pt x="84" y="22"/>
                  </a:lnTo>
                  <a:lnTo>
                    <a:pt x="88" y="26"/>
                  </a:lnTo>
                  <a:lnTo>
                    <a:pt x="90" y="26"/>
                  </a:lnTo>
                  <a:lnTo>
                    <a:pt x="90" y="28"/>
                  </a:lnTo>
                  <a:lnTo>
                    <a:pt x="90" y="30"/>
                  </a:lnTo>
                  <a:lnTo>
                    <a:pt x="92" y="30"/>
                  </a:lnTo>
                  <a:lnTo>
                    <a:pt x="96" y="32"/>
                  </a:lnTo>
                  <a:lnTo>
                    <a:pt x="98" y="32"/>
                  </a:lnTo>
                  <a:lnTo>
                    <a:pt x="100" y="32"/>
                  </a:lnTo>
                  <a:lnTo>
                    <a:pt x="104" y="34"/>
                  </a:lnTo>
                  <a:lnTo>
                    <a:pt x="106" y="36"/>
                  </a:lnTo>
                  <a:lnTo>
                    <a:pt x="108" y="36"/>
                  </a:lnTo>
                  <a:lnTo>
                    <a:pt x="108" y="38"/>
                  </a:lnTo>
                  <a:lnTo>
                    <a:pt x="106" y="36"/>
                  </a:lnTo>
                  <a:lnTo>
                    <a:pt x="104" y="36"/>
                  </a:lnTo>
                  <a:lnTo>
                    <a:pt x="102" y="36"/>
                  </a:lnTo>
                  <a:lnTo>
                    <a:pt x="100" y="36"/>
                  </a:lnTo>
                  <a:lnTo>
                    <a:pt x="98" y="36"/>
                  </a:lnTo>
                  <a:lnTo>
                    <a:pt x="94" y="38"/>
                  </a:lnTo>
                  <a:lnTo>
                    <a:pt x="94" y="40"/>
                  </a:lnTo>
                  <a:lnTo>
                    <a:pt x="92" y="40"/>
                  </a:lnTo>
                  <a:lnTo>
                    <a:pt x="92" y="42"/>
                  </a:lnTo>
                  <a:lnTo>
                    <a:pt x="92" y="44"/>
                  </a:lnTo>
                  <a:lnTo>
                    <a:pt x="94" y="44"/>
                  </a:lnTo>
                  <a:lnTo>
                    <a:pt x="92" y="46"/>
                  </a:lnTo>
                  <a:lnTo>
                    <a:pt x="94" y="50"/>
                  </a:lnTo>
                  <a:lnTo>
                    <a:pt x="94" y="52"/>
                  </a:lnTo>
                  <a:lnTo>
                    <a:pt x="92" y="52"/>
                  </a:lnTo>
                  <a:lnTo>
                    <a:pt x="92" y="54"/>
                  </a:lnTo>
                  <a:lnTo>
                    <a:pt x="92" y="56"/>
                  </a:lnTo>
                  <a:lnTo>
                    <a:pt x="92" y="58"/>
                  </a:lnTo>
                  <a:lnTo>
                    <a:pt x="94" y="58"/>
                  </a:lnTo>
                  <a:lnTo>
                    <a:pt x="96" y="58"/>
                  </a:lnTo>
                  <a:lnTo>
                    <a:pt x="96" y="60"/>
                  </a:lnTo>
                  <a:lnTo>
                    <a:pt x="94" y="60"/>
                  </a:lnTo>
                  <a:lnTo>
                    <a:pt x="92" y="60"/>
                  </a:lnTo>
                  <a:lnTo>
                    <a:pt x="92" y="62"/>
                  </a:lnTo>
                  <a:lnTo>
                    <a:pt x="92" y="66"/>
                  </a:lnTo>
                  <a:lnTo>
                    <a:pt x="92" y="68"/>
                  </a:lnTo>
                  <a:lnTo>
                    <a:pt x="92" y="70"/>
                  </a:lnTo>
                  <a:lnTo>
                    <a:pt x="90" y="70"/>
                  </a:lnTo>
                  <a:lnTo>
                    <a:pt x="90" y="68"/>
                  </a:lnTo>
                  <a:lnTo>
                    <a:pt x="92" y="68"/>
                  </a:lnTo>
                  <a:lnTo>
                    <a:pt x="92" y="66"/>
                  </a:lnTo>
                  <a:lnTo>
                    <a:pt x="88" y="64"/>
                  </a:lnTo>
                  <a:lnTo>
                    <a:pt x="86" y="64"/>
                  </a:lnTo>
                  <a:lnTo>
                    <a:pt x="86" y="66"/>
                  </a:lnTo>
                  <a:lnTo>
                    <a:pt x="88" y="68"/>
                  </a:lnTo>
                  <a:lnTo>
                    <a:pt x="88" y="70"/>
                  </a:lnTo>
                  <a:lnTo>
                    <a:pt x="88" y="72"/>
                  </a:lnTo>
                  <a:lnTo>
                    <a:pt x="86" y="72"/>
                  </a:lnTo>
                  <a:lnTo>
                    <a:pt x="88" y="74"/>
                  </a:lnTo>
                  <a:lnTo>
                    <a:pt x="88" y="78"/>
                  </a:lnTo>
                  <a:lnTo>
                    <a:pt x="88" y="82"/>
                  </a:lnTo>
                  <a:lnTo>
                    <a:pt x="90" y="82"/>
                  </a:lnTo>
                  <a:lnTo>
                    <a:pt x="88" y="82"/>
                  </a:lnTo>
                  <a:lnTo>
                    <a:pt x="86" y="82"/>
                  </a:lnTo>
                  <a:lnTo>
                    <a:pt x="84" y="84"/>
                  </a:lnTo>
                  <a:lnTo>
                    <a:pt x="84" y="82"/>
                  </a:lnTo>
                  <a:lnTo>
                    <a:pt x="82" y="82"/>
                  </a:lnTo>
                  <a:lnTo>
                    <a:pt x="80" y="78"/>
                  </a:lnTo>
                  <a:lnTo>
                    <a:pt x="78" y="78"/>
                  </a:lnTo>
                  <a:lnTo>
                    <a:pt x="76" y="78"/>
                  </a:lnTo>
                  <a:lnTo>
                    <a:pt x="76" y="76"/>
                  </a:lnTo>
                  <a:lnTo>
                    <a:pt x="74" y="76"/>
                  </a:lnTo>
                  <a:lnTo>
                    <a:pt x="74" y="74"/>
                  </a:lnTo>
                  <a:lnTo>
                    <a:pt x="72" y="74"/>
                  </a:lnTo>
                  <a:lnTo>
                    <a:pt x="70" y="72"/>
                  </a:lnTo>
                  <a:lnTo>
                    <a:pt x="70" y="70"/>
                  </a:lnTo>
                  <a:lnTo>
                    <a:pt x="72" y="70"/>
                  </a:lnTo>
                  <a:lnTo>
                    <a:pt x="74" y="70"/>
                  </a:lnTo>
                  <a:lnTo>
                    <a:pt x="74" y="68"/>
                  </a:lnTo>
                  <a:lnTo>
                    <a:pt x="74" y="66"/>
                  </a:lnTo>
                  <a:lnTo>
                    <a:pt x="72" y="66"/>
                  </a:lnTo>
                  <a:lnTo>
                    <a:pt x="72" y="64"/>
                  </a:lnTo>
                  <a:lnTo>
                    <a:pt x="70" y="64"/>
                  </a:lnTo>
                  <a:lnTo>
                    <a:pt x="70" y="62"/>
                  </a:lnTo>
                  <a:lnTo>
                    <a:pt x="70" y="60"/>
                  </a:lnTo>
                  <a:lnTo>
                    <a:pt x="72" y="60"/>
                  </a:lnTo>
                  <a:lnTo>
                    <a:pt x="74" y="58"/>
                  </a:lnTo>
                  <a:lnTo>
                    <a:pt x="72" y="58"/>
                  </a:lnTo>
                  <a:lnTo>
                    <a:pt x="72" y="56"/>
                  </a:lnTo>
                  <a:lnTo>
                    <a:pt x="70" y="56"/>
                  </a:lnTo>
                  <a:lnTo>
                    <a:pt x="70" y="54"/>
                  </a:lnTo>
                  <a:lnTo>
                    <a:pt x="68" y="52"/>
                  </a:lnTo>
                  <a:lnTo>
                    <a:pt x="66" y="52"/>
                  </a:lnTo>
                  <a:lnTo>
                    <a:pt x="66" y="50"/>
                  </a:lnTo>
                  <a:lnTo>
                    <a:pt x="64" y="50"/>
                  </a:lnTo>
                  <a:lnTo>
                    <a:pt x="62" y="52"/>
                  </a:lnTo>
                  <a:lnTo>
                    <a:pt x="60" y="52"/>
                  </a:lnTo>
                  <a:lnTo>
                    <a:pt x="56" y="56"/>
                  </a:lnTo>
                  <a:lnTo>
                    <a:pt x="54" y="56"/>
                  </a:lnTo>
                  <a:lnTo>
                    <a:pt x="54" y="58"/>
                  </a:lnTo>
                  <a:lnTo>
                    <a:pt x="52" y="58"/>
                  </a:lnTo>
                  <a:lnTo>
                    <a:pt x="52" y="60"/>
                  </a:lnTo>
                  <a:lnTo>
                    <a:pt x="50" y="60"/>
                  </a:lnTo>
                  <a:lnTo>
                    <a:pt x="48" y="60"/>
                  </a:lnTo>
                  <a:lnTo>
                    <a:pt x="48" y="62"/>
                  </a:lnTo>
                  <a:lnTo>
                    <a:pt x="48" y="64"/>
                  </a:lnTo>
                  <a:lnTo>
                    <a:pt x="46" y="64"/>
                  </a:lnTo>
                  <a:lnTo>
                    <a:pt x="46" y="66"/>
                  </a:lnTo>
                  <a:lnTo>
                    <a:pt x="46" y="68"/>
                  </a:lnTo>
                  <a:lnTo>
                    <a:pt x="44" y="68"/>
                  </a:lnTo>
                  <a:lnTo>
                    <a:pt x="42" y="70"/>
                  </a:lnTo>
                  <a:lnTo>
                    <a:pt x="42" y="72"/>
                  </a:lnTo>
                  <a:close/>
                </a:path>
              </a:pathLst>
            </a:custGeom>
            <a:solidFill>
              <a:schemeClr val="tx2"/>
            </a:solidFill>
            <a:ln w="3175">
              <a:solidFill>
                <a:schemeClr val="bg1"/>
              </a:solidFill>
              <a:prstDash val="sysDot"/>
              <a:round/>
              <a:headEnd/>
              <a:tailEnd/>
            </a:ln>
          </p:spPr>
          <p:txBody>
            <a:bodyPr/>
            <a:lstStyle/>
            <a:p>
              <a:endParaRPr lang="de-DE" sz="2400" dirty="0">
                <a:solidFill>
                  <a:srgbClr val="000000"/>
                </a:solidFill>
              </a:endParaRPr>
            </a:p>
          </p:txBody>
        </p:sp>
        <p:sp>
          <p:nvSpPr>
            <p:cNvPr id="1441" name="Freeform 2807"/>
            <p:cNvSpPr>
              <a:spLocks/>
            </p:cNvSpPr>
            <p:nvPr/>
          </p:nvSpPr>
          <p:spPr bwMode="auto">
            <a:xfrm>
              <a:off x="5029179" y="2123933"/>
              <a:ext cx="1412" cy="3277"/>
            </a:xfrm>
            <a:custGeom>
              <a:avLst/>
              <a:gdLst>
                <a:gd name="T0" fmla="*/ 2147483647 w 2"/>
                <a:gd name="T1" fmla="*/ 2147483647 h 2"/>
                <a:gd name="T2" fmla="*/ 2147483647 w 2"/>
                <a:gd name="T3" fmla="*/ 0 h 2"/>
                <a:gd name="T4" fmla="*/ 0 w 2"/>
                <a:gd name="T5" fmla="*/ 0 h 2"/>
                <a:gd name="T6" fmla="*/ 2147483647 w 2"/>
                <a:gd name="T7" fmla="*/ 2147483647 h 2"/>
                <a:gd name="T8" fmla="*/ 0 60000 65536"/>
                <a:gd name="T9" fmla="*/ 0 60000 65536"/>
                <a:gd name="T10" fmla="*/ 0 60000 65536"/>
                <a:gd name="T11" fmla="*/ 0 60000 65536"/>
                <a:gd name="T12" fmla="*/ 0 w 2"/>
                <a:gd name="T13" fmla="*/ 0 h 2"/>
                <a:gd name="T14" fmla="*/ 2 w 2"/>
                <a:gd name="T15" fmla="*/ 2 h 2"/>
              </a:gdLst>
              <a:ahLst/>
              <a:cxnLst>
                <a:cxn ang="T8">
                  <a:pos x="T0" y="T1"/>
                </a:cxn>
                <a:cxn ang="T9">
                  <a:pos x="T2" y="T3"/>
                </a:cxn>
                <a:cxn ang="T10">
                  <a:pos x="T4" y="T5"/>
                </a:cxn>
                <a:cxn ang="T11">
                  <a:pos x="T6" y="T7"/>
                </a:cxn>
              </a:cxnLst>
              <a:rect l="T12" t="T13" r="T14" b="T15"/>
              <a:pathLst>
                <a:path w="2" h="2">
                  <a:moveTo>
                    <a:pt x="2" y="2"/>
                  </a:moveTo>
                  <a:lnTo>
                    <a:pt x="2" y="0"/>
                  </a:lnTo>
                  <a:lnTo>
                    <a:pt x="0" y="0"/>
                  </a:lnTo>
                  <a:lnTo>
                    <a:pt x="2" y="2"/>
                  </a:lnTo>
                  <a:close/>
                </a:path>
              </a:pathLst>
            </a:custGeom>
            <a:solidFill>
              <a:schemeClr val="tx2"/>
            </a:solidFill>
            <a:ln w="3175">
              <a:solidFill>
                <a:schemeClr val="bg1"/>
              </a:solidFill>
              <a:prstDash val="sysDot"/>
              <a:round/>
              <a:headEnd/>
              <a:tailEnd/>
            </a:ln>
          </p:spPr>
          <p:txBody>
            <a:bodyPr/>
            <a:lstStyle/>
            <a:p>
              <a:endParaRPr lang="de-DE" sz="2400" dirty="0">
                <a:solidFill>
                  <a:srgbClr val="000000"/>
                </a:solidFill>
              </a:endParaRPr>
            </a:p>
          </p:txBody>
        </p:sp>
        <p:sp>
          <p:nvSpPr>
            <p:cNvPr id="1442" name="Freeform 2808"/>
            <p:cNvSpPr>
              <a:spLocks/>
            </p:cNvSpPr>
            <p:nvPr/>
          </p:nvSpPr>
          <p:spPr bwMode="auto">
            <a:xfrm>
              <a:off x="5016480" y="2114102"/>
              <a:ext cx="1412" cy="0"/>
            </a:xfrm>
            <a:custGeom>
              <a:avLst/>
              <a:gdLst>
                <a:gd name="T0" fmla="*/ 2147483647 w 2"/>
                <a:gd name="T1" fmla="*/ 0 w 2"/>
                <a:gd name="T2" fmla="*/ 2147483647 w 2"/>
                <a:gd name="T3" fmla="*/ 0 60000 65536"/>
                <a:gd name="T4" fmla="*/ 0 60000 65536"/>
                <a:gd name="T5" fmla="*/ 0 60000 65536"/>
                <a:gd name="T6" fmla="*/ 0 w 2"/>
                <a:gd name="T7" fmla="*/ 2 w 2"/>
              </a:gdLst>
              <a:ahLst/>
              <a:cxnLst>
                <a:cxn ang="T3">
                  <a:pos x="T0" y="0"/>
                </a:cxn>
                <a:cxn ang="T4">
                  <a:pos x="T1" y="0"/>
                </a:cxn>
                <a:cxn ang="T5">
                  <a:pos x="T2" y="0"/>
                </a:cxn>
              </a:cxnLst>
              <a:rect l="T6" t="0" r="T7" b="0"/>
              <a:pathLst>
                <a:path w="2">
                  <a:moveTo>
                    <a:pt x="2" y="0"/>
                  </a:moveTo>
                  <a:lnTo>
                    <a:pt x="0" y="0"/>
                  </a:lnTo>
                  <a:lnTo>
                    <a:pt x="2" y="0"/>
                  </a:lnTo>
                  <a:close/>
                </a:path>
              </a:pathLst>
            </a:custGeom>
            <a:solidFill>
              <a:schemeClr val="tx2"/>
            </a:solidFill>
            <a:ln w="3175">
              <a:solidFill>
                <a:schemeClr val="bg1"/>
              </a:solidFill>
              <a:prstDash val="sysDot"/>
              <a:round/>
              <a:headEnd/>
              <a:tailEnd/>
            </a:ln>
          </p:spPr>
          <p:txBody>
            <a:bodyPr/>
            <a:lstStyle/>
            <a:p>
              <a:endParaRPr lang="de-DE" sz="2400" dirty="0">
                <a:solidFill>
                  <a:srgbClr val="000000"/>
                </a:solidFill>
              </a:endParaRPr>
            </a:p>
          </p:txBody>
        </p:sp>
        <p:sp>
          <p:nvSpPr>
            <p:cNvPr id="1443" name="Freeform 2809"/>
            <p:cNvSpPr>
              <a:spLocks/>
            </p:cNvSpPr>
            <p:nvPr/>
          </p:nvSpPr>
          <p:spPr bwMode="auto">
            <a:xfrm>
              <a:off x="5020712" y="2115743"/>
              <a:ext cx="2822" cy="1639"/>
            </a:xfrm>
            <a:custGeom>
              <a:avLst/>
              <a:gdLst>
                <a:gd name="T0" fmla="*/ 2147483647 w 2"/>
                <a:gd name="T1" fmla="*/ 0 h 1588"/>
                <a:gd name="T2" fmla="*/ 0 w 2"/>
                <a:gd name="T3" fmla="*/ 0 h 1588"/>
                <a:gd name="T4" fmla="*/ 2147483647 w 2"/>
                <a:gd name="T5" fmla="*/ 0 h 1588"/>
                <a:gd name="T6" fmla="*/ 0 60000 65536"/>
                <a:gd name="T7" fmla="*/ 0 60000 65536"/>
                <a:gd name="T8" fmla="*/ 0 60000 65536"/>
                <a:gd name="T9" fmla="*/ 0 w 2"/>
                <a:gd name="T10" fmla="*/ 0 h 1588"/>
                <a:gd name="T11" fmla="*/ 2 w 2"/>
                <a:gd name="T12" fmla="*/ 1588 h 1588"/>
              </a:gdLst>
              <a:ahLst/>
              <a:cxnLst>
                <a:cxn ang="T6">
                  <a:pos x="T0" y="T1"/>
                </a:cxn>
                <a:cxn ang="T7">
                  <a:pos x="T2" y="T3"/>
                </a:cxn>
                <a:cxn ang="T8">
                  <a:pos x="T4" y="T5"/>
                </a:cxn>
              </a:cxnLst>
              <a:rect l="T9" t="T10" r="T11" b="T12"/>
              <a:pathLst>
                <a:path w="2" h="1588">
                  <a:moveTo>
                    <a:pt x="2" y="0"/>
                  </a:moveTo>
                  <a:lnTo>
                    <a:pt x="0" y="0"/>
                  </a:lnTo>
                  <a:lnTo>
                    <a:pt x="2" y="0"/>
                  </a:lnTo>
                  <a:close/>
                </a:path>
              </a:pathLst>
            </a:custGeom>
            <a:solidFill>
              <a:schemeClr val="tx2"/>
            </a:solidFill>
            <a:ln w="3175">
              <a:solidFill>
                <a:schemeClr val="bg1"/>
              </a:solidFill>
              <a:prstDash val="sysDot"/>
              <a:round/>
              <a:headEnd/>
              <a:tailEnd/>
            </a:ln>
          </p:spPr>
          <p:txBody>
            <a:bodyPr/>
            <a:lstStyle/>
            <a:p>
              <a:endParaRPr lang="de-DE" sz="2400" dirty="0">
                <a:solidFill>
                  <a:srgbClr val="000000"/>
                </a:solidFill>
              </a:endParaRPr>
            </a:p>
          </p:txBody>
        </p:sp>
        <p:sp>
          <p:nvSpPr>
            <p:cNvPr id="1444" name="Freeform 2810"/>
            <p:cNvSpPr>
              <a:spLocks/>
            </p:cNvSpPr>
            <p:nvPr/>
          </p:nvSpPr>
          <p:spPr bwMode="auto">
            <a:xfrm>
              <a:off x="5017891" y="2145237"/>
              <a:ext cx="32454" cy="22939"/>
            </a:xfrm>
            <a:custGeom>
              <a:avLst/>
              <a:gdLst>
                <a:gd name="T0" fmla="*/ 2147483647 w 32"/>
                <a:gd name="T1" fmla="*/ 2147483647 h 22"/>
                <a:gd name="T2" fmla="*/ 2147483647 w 32"/>
                <a:gd name="T3" fmla="*/ 2147483647 h 22"/>
                <a:gd name="T4" fmla="*/ 2147483647 w 32"/>
                <a:gd name="T5" fmla="*/ 2147483647 h 22"/>
                <a:gd name="T6" fmla="*/ 2147483647 w 32"/>
                <a:gd name="T7" fmla="*/ 2147483647 h 22"/>
                <a:gd name="T8" fmla="*/ 2147483647 w 32"/>
                <a:gd name="T9" fmla="*/ 2147483647 h 22"/>
                <a:gd name="T10" fmla="*/ 2147483647 w 32"/>
                <a:gd name="T11" fmla="*/ 2147483647 h 22"/>
                <a:gd name="T12" fmla="*/ 2147483647 w 32"/>
                <a:gd name="T13" fmla="*/ 2147483647 h 22"/>
                <a:gd name="T14" fmla="*/ 2147483647 w 32"/>
                <a:gd name="T15" fmla="*/ 2147483647 h 22"/>
                <a:gd name="T16" fmla="*/ 2147483647 w 32"/>
                <a:gd name="T17" fmla="*/ 2147483647 h 22"/>
                <a:gd name="T18" fmla="*/ 2147483647 w 32"/>
                <a:gd name="T19" fmla="*/ 2147483647 h 22"/>
                <a:gd name="T20" fmla="*/ 2147483647 w 32"/>
                <a:gd name="T21" fmla="*/ 2147483647 h 22"/>
                <a:gd name="T22" fmla="*/ 2147483647 w 32"/>
                <a:gd name="T23" fmla="*/ 2147483647 h 22"/>
                <a:gd name="T24" fmla="*/ 2147483647 w 32"/>
                <a:gd name="T25" fmla="*/ 2147483647 h 22"/>
                <a:gd name="T26" fmla="*/ 2147483647 w 32"/>
                <a:gd name="T27" fmla="*/ 2147483647 h 22"/>
                <a:gd name="T28" fmla="*/ 0 w 32"/>
                <a:gd name="T29" fmla="*/ 2147483647 h 22"/>
                <a:gd name="T30" fmla="*/ 0 w 32"/>
                <a:gd name="T31" fmla="*/ 0 h 22"/>
                <a:gd name="T32" fmla="*/ 2147483647 w 32"/>
                <a:gd name="T33" fmla="*/ 0 h 22"/>
                <a:gd name="T34" fmla="*/ 2147483647 w 32"/>
                <a:gd name="T35" fmla="*/ 0 h 22"/>
                <a:gd name="T36" fmla="*/ 2147483647 w 32"/>
                <a:gd name="T37" fmla="*/ 0 h 22"/>
                <a:gd name="T38" fmla="*/ 2147483647 w 32"/>
                <a:gd name="T39" fmla="*/ 2147483647 h 22"/>
                <a:gd name="T40" fmla="*/ 2147483647 w 32"/>
                <a:gd name="T41" fmla="*/ 2147483647 h 22"/>
                <a:gd name="T42" fmla="*/ 2147483647 w 32"/>
                <a:gd name="T43" fmla="*/ 2147483647 h 22"/>
                <a:gd name="T44" fmla="*/ 2147483647 w 32"/>
                <a:gd name="T45" fmla="*/ 2147483647 h 22"/>
                <a:gd name="T46" fmla="*/ 2147483647 w 32"/>
                <a:gd name="T47" fmla="*/ 2147483647 h 22"/>
                <a:gd name="T48" fmla="*/ 2147483647 w 32"/>
                <a:gd name="T49" fmla="*/ 2147483647 h 22"/>
                <a:gd name="T50" fmla="*/ 2147483647 w 32"/>
                <a:gd name="T51" fmla="*/ 2147483647 h 22"/>
                <a:gd name="T52" fmla="*/ 2147483647 w 32"/>
                <a:gd name="T53" fmla="*/ 2147483647 h 22"/>
                <a:gd name="T54" fmla="*/ 2147483647 w 32"/>
                <a:gd name="T55" fmla="*/ 2147483647 h 22"/>
                <a:gd name="T56" fmla="*/ 2147483647 w 32"/>
                <a:gd name="T57" fmla="*/ 2147483647 h 22"/>
                <a:gd name="T58" fmla="*/ 2147483647 w 32"/>
                <a:gd name="T59" fmla="*/ 2147483647 h 22"/>
                <a:gd name="T60" fmla="*/ 2147483647 w 32"/>
                <a:gd name="T61" fmla="*/ 2147483647 h 22"/>
                <a:gd name="T62" fmla="*/ 2147483647 w 32"/>
                <a:gd name="T63" fmla="*/ 2147483647 h 22"/>
                <a:gd name="T64" fmla="*/ 2147483647 w 32"/>
                <a:gd name="T65" fmla="*/ 2147483647 h 22"/>
                <a:gd name="T66" fmla="*/ 2147483647 w 32"/>
                <a:gd name="T67" fmla="*/ 2147483647 h 22"/>
                <a:gd name="T68" fmla="*/ 2147483647 w 32"/>
                <a:gd name="T69" fmla="*/ 2147483647 h 22"/>
                <a:gd name="T70" fmla="*/ 2147483647 w 32"/>
                <a:gd name="T71" fmla="*/ 2147483647 h 22"/>
                <a:gd name="T72" fmla="*/ 2147483647 w 32"/>
                <a:gd name="T73" fmla="*/ 2147483647 h 22"/>
                <a:gd name="T74" fmla="*/ 2147483647 w 32"/>
                <a:gd name="T75" fmla="*/ 2147483647 h 22"/>
                <a:gd name="T76" fmla="*/ 2147483647 w 32"/>
                <a:gd name="T77" fmla="*/ 2147483647 h 22"/>
                <a:gd name="T78" fmla="*/ 2147483647 w 32"/>
                <a:gd name="T79" fmla="*/ 2147483647 h 22"/>
                <a:gd name="T80" fmla="*/ 2147483647 w 32"/>
                <a:gd name="T81" fmla="*/ 2147483647 h 22"/>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32"/>
                <a:gd name="T124" fmla="*/ 0 h 22"/>
                <a:gd name="T125" fmla="*/ 32 w 32"/>
                <a:gd name="T126" fmla="*/ 22 h 22"/>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32" h="22">
                  <a:moveTo>
                    <a:pt x="18" y="18"/>
                  </a:moveTo>
                  <a:lnTo>
                    <a:pt x="16" y="18"/>
                  </a:lnTo>
                  <a:lnTo>
                    <a:pt x="16" y="16"/>
                  </a:lnTo>
                  <a:lnTo>
                    <a:pt x="14" y="14"/>
                  </a:lnTo>
                  <a:lnTo>
                    <a:pt x="12" y="14"/>
                  </a:lnTo>
                  <a:lnTo>
                    <a:pt x="10" y="14"/>
                  </a:lnTo>
                  <a:lnTo>
                    <a:pt x="10" y="12"/>
                  </a:lnTo>
                  <a:lnTo>
                    <a:pt x="10" y="10"/>
                  </a:lnTo>
                  <a:lnTo>
                    <a:pt x="8" y="10"/>
                  </a:lnTo>
                  <a:lnTo>
                    <a:pt x="6" y="8"/>
                  </a:lnTo>
                  <a:lnTo>
                    <a:pt x="4" y="6"/>
                  </a:lnTo>
                  <a:lnTo>
                    <a:pt x="4" y="4"/>
                  </a:lnTo>
                  <a:lnTo>
                    <a:pt x="2" y="4"/>
                  </a:lnTo>
                  <a:lnTo>
                    <a:pt x="2" y="2"/>
                  </a:lnTo>
                  <a:lnTo>
                    <a:pt x="0" y="2"/>
                  </a:lnTo>
                  <a:lnTo>
                    <a:pt x="0" y="0"/>
                  </a:lnTo>
                  <a:lnTo>
                    <a:pt x="2" y="0"/>
                  </a:lnTo>
                  <a:lnTo>
                    <a:pt x="4" y="0"/>
                  </a:lnTo>
                  <a:lnTo>
                    <a:pt x="6" y="0"/>
                  </a:lnTo>
                  <a:lnTo>
                    <a:pt x="10" y="4"/>
                  </a:lnTo>
                  <a:lnTo>
                    <a:pt x="12" y="4"/>
                  </a:lnTo>
                  <a:lnTo>
                    <a:pt x="12" y="6"/>
                  </a:lnTo>
                  <a:lnTo>
                    <a:pt x="16" y="6"/>
                  </a:lnTo>
                  <a:lnTo>
                    <a:pt x="18" y="4"/>
                  </a:lnTo>
                  <a:lnTo>
                    <a:pt x="20" y="4"/>
                  </a:lnTo>
                  <a:lnTo>
                    <a:pt x="22" y="4"/>
                  </a:lnTo>
                  <a:lnTo>
                    <a:pt x="22" y="8"/>
                  </a:lnTo>
                  <a:lnTo>
                    <a:pt x="24" y="10"/>
                  </a:lnTo>
                  <a:lnTo>
                    <a:pt x="26" y="12"/>
                  </a:lnTo>
                  <a:lnTo>
                    <a:pt x="28" y="12"/>
                  </a:lnTo>
                  <a:lnTo>
                    <a:pt x="26" y="12"/>
                  </a:lnTo>
                  <a:lnTo>
                    <a:pt x="26" y="14"/>
                  </a:lnTo>
                  <a:lnTo>
                    <a:pt x="30" y="20"/>
                  </a:lnTo>
                  <a:lnTo>
                    <a:pt x="32" y="20"/>
                  </a:lnTo>
                  <a:lnTo>
                    <a:pt x="32" y="22"/>
                  </a:lnTo>
                  <a:lnTo>
                    <a:pt x="30" y="22"/>
                  </a:lnTo>
                  <a:lnTo>
                    <a:pt x="28" y="22"/>
                  </a:lnTo>
                  <a:lnTo>
                    <a:pt x="26" y="20"/>
                  </a:lnTo>
                  <a:lnTo>
                    <a:pt x="20" y="20"/>
                  </a:lnTo>
                  <a:lnTo>
                    <a:pt x="18" y="20"/>
                  </a:lnTo>
                  <a:lnTo>
                    <a:pt x="18" y="18"/>
                  </a:lnTo>
                  <a:close/>
                </a:path>
              </a:pathLst>
            </a:custGeom>
            <a:solidFill>
              <a:schemeClr val="tx2"/>
            </a:solidFill>
            <a:ln w="3175">
              <a:solidFill>
                <a:schemeClr val="bg1"/>
              </a:solidFill>
              <a:prstDash val="sysDot"/>
              <a:round/>
              <a:headEnd/>
              <a:tailEnd/>
            </a:ln>
          </p:spPr>
          <p:txBody>
            <a:bodyPr/>
            <a:lstStyle/>
            <a:p>
              <a:endParaRPr lang="de-DE" sz="2400" dirty="0">
                <a:solidFill>
                  <a:srgbClr val="000000"/>
                </a:solidFill>
              </a:endParaRPr>
            </a:p>
          </p:txBody>
        </p:sp>
        <p:sp>
          <p:nvSpPr>
            <p:cNvPr id="1445" name="Freeform 2811"/>
            <p:cNvSpPr>
              <a:spLocks/>
            </p:cNvSpPr>
            <p:nvPr/>
          </p:nvSpPr>
          <p:spPr bwMode="auto">
            <a:xfrm>
              <a:off x="4913473" y="2051838"/>
              <a:ext cx="136872" cy="62265"/>
            </a:xfrm>
            <a:custGeom>
              <a:avLst/>
              <a:gdLst>
                <a:gd name="T0" fmla="*/ 2147483647 w 138"/>
                <a:gd name="T1" fmla="*/ 2147483647 h 60"/>
                <a:gd name="T2" fmla="*/ 2147483647 w 138"/>
                <a:gd name="T3" fmla="*/ 2147483647 h 60"/>
                <a:gd name="T4" fmla="*/ 2147483647 w 138"/>
                <a:gd name="T5" fmla="*/ 2147483647 h 60"/>
                <a:gd name="T6" fmla="*/ 2147483647 w 138"/>
                <a:gd name="T7" fmla="*/ 2147483647 h 60"/>
                <a:gd name="T8" fmla="*/ 2147483647 w 138"/>
                <a:gd name="T9" fmla="*/ 2147483647 h 60"/>
                <a:gd name="T10" fmla="*/ 2147483647 w 138"/>
                <a:gd name="T11" fmla="*/ 2147483647 h 60"/>
                <a:gd name="T12" fmla="*/ 2147483647 w 138"/>
                <a:gd name="T13" fmla="*/ 2147483647 h 60"/>
                <a:gd name="T14" fmla="*/ 2147483647 w 138"/>
                <a:gd name="T15" fmla="*/ 2147483647 h 60"/>
                <a:gd name="T16" fmla="*/ 2147483647 w 138"/>
                <a:gd name="T17" fmla="*/ 2147483647 h 60"/>
                <a:gd name="T18" fmla="*/ 2147483647 w 138"/>
                <a:gd name="T19" fmla="*/ 2147483647 h 60"/>
                <a:gd name="T20" fmla="*/ 0 w 138"/>
                <a:gd name="T21" fmla="*/ 2147483647 h 60"/>
                <a:gd name="T22" fmla="*/ 2147483647 w 138"/>
                <a:gd name="T23" fmla="*/ 0 h 60"/>
                <a:gd name="T24" fmla="*/ 2147483647 w 138"/>
                <a:gd name="T25" fmla="*/ 2147483647 h 60"/>
                <a:gd name="T26" fmla="*/ 2147483647 w 138"/>
                <a:gd name="T27" fmla="*/ 2147483647 h 60"/>
                <a:gd name="T28" fmla="*/ 2147483647 w 138"/>
                <a:gd name="T29" fmla="*/ 2147483647 h 60"/>
                <a:gd name="T30" fmla="*/ 2147483647 w 138"/>
                <a:gd name="T31" fmla="*/ 2147483647 h 60"/>
                <a:gd name="T32" fmla="*/ 2147483647 w 138"/>
                <a:gd name="T33" fmla="*/ 2147483647 h 60"/>
                <a:gd name="T34" fmla="*/ 2147483647 w 138"/>
                <a:gd name="T35" fmla="*/ 2147483647 h 60"/>
                <a:gd name="T36" fmla="*/ 2147483647 w 138"/>
                <a:gd name="T37" fmla="*/ 2147483647 h 60"/>
                <a:gd name="T38" fmla="*/ 2147483647 w 138"/>
                <a:gd name="T39" fmla="*/ 2147483647 h 60"/>
                <a:gd name="T40" fmla="*/ 2147483647 w 138"/>
                <a:gd name="T41" fmla="*/ 2147483647 h 60"/>
                <a:gd name="T42" fmla="*/ 2147483647 w 138"/>
                <a:gd name="T43" fmla="*/ 2147483647 h 60"/>
                <a:gd name="T44" fmla="*/ 2147483647 w 138"/>
                <a:gd name="T45" fmla="*/ 2147483647 h 60"/>
                <a:gd name="T46" fmla="*/ 2147483647 w 138"/>
                <a:gd name="T47" fmla="*/ 2147483647 h 60"/>
                <a:gd name="T48" fmla="*/ 2147483647 w 138"/>
                <a:gd name="T49" fmla="*/ 2147483647 h 60"/>
                <a:gd name="T50" fmla="*/ 2147483647 w 138"/>
                <a:gd name="T51" fmla="*/ 2147483647 h 60"/>
                <a:gd name="T52" fmla="*/ 2147483647 w 138"/>
                <a:gd name="T53" fmla="*/ 2147483647 h 60"/>
                <a:gd name="T54" fmla="*/ 2147483647 w 138"/>
                <a:gd name="T55" fmla="*/ 2147483647 h 60"/>
                <a:gd name="T56" fmla="*/ 2147483647 w 138"/>
                <a:gd name="T57" fmla="*/ 2147483647 h 60"/>
                <a:gd name="T58" fmla="*/ 2147483647 w 138"/>
                <a:gd name="T59" fmla="*/ 2147483647 h 60"/>
                <a:gd name="T60" fmla="*/ 2147483647 w 138"/>
                <a:gd name="T61" fmla="*/ 2147483647 h 60"/>
                <a:gd name="T62" fmla="*/ 2147483647 w 138"/>
                <a:gd name="T63" fmla="*/ 2147483647 h 60"/>
                <a:gd name="T64" fmla="*/ 2147483647 w 138"/>
                <a:gd name="T65" fmla="*/ 2147483647 h 60"/>
                <a:gd name="T66" fmla="*/ 2147483647 w 138"/>
                <a:gd name="T67" fmla="*/ 2147483647 h 60"/>
                <a:gd name="T68" fmla="*/ 2147483647 w 138"/>
                <a:gd name="T69" fmla="*/ 2147483647 h 60"/>
                <a:gd name="T70" fmla="*/ 2147483647 w 138"/>
                <a:gd name="T71" fmla="*/ 2147483647 h 60"/>
                <a:gd name="T72" fmla="*/ 2147483647 w 138"/>
                <a:gd name="T73" fmla="*/ 2147483647 h 60"/>
                <a:gd name="T74" fmla="*/ 2147483647 w 138"/>
                <a:gd name="T75" fmla="*/ 2147483647 h 60"/>
                <a:gd name="T76" fmla="*/ 2147483647 w 138"/>
                <a:gd name="T77" fmla="*/ 2147483647 h 60"/>
                <a:gd name="T78" fmla="*/ 2147483647 w 138"/>
                <a:gd name="T79" fmla="*/ 2147483647 h 60"/>
                <a:gd name="T80" fmla="*/ 2147483647 w 138"/>
                <a:gd name="T81" fmla="*/ 2147483647 h 60"/>
                <a:gd name="T82" fmla="*/ 2147483647 w 138"/>
                <a:gd name="T83" fmla="*/ 2147483647 h 60"/>
                <a:gd name="T84" fmla="*/ 2147483647 w 138"/>
                <a:gd name="T85" fmla="*/ 2147483647 h 60"/>
                <a:gd name="T86" fmla="*/ 2147483647 w 138"/>
                <a:gd name="T87" fmla="*/ 2147483647 h 60"/>
                <a:gd name="T88" fmla="*/ 2147483647 w 138"/>
                <a:gd name="T89" fmla="*/ 2147483647 h 60"/>
                <a:gd name="T90" fmla="*/ 2147483647 w 138"/>
                <a:gd name="T91" fmla="*/ 2147483647 h 60"/>
                <a:gd name="T92" fmla="*/ 2147483647 w 138"/>
                <a:gd name="T93" fmla="*/ 2147483647 h 60"/>
                <a:gd name="T94" fmla="*/ 2147483647 w 138"/>
                <a:gd name="T95" fmla="*/ 2147483647 h 60"/>
                <a:gd name="T96" fmla="*/ 2147483647 w 138"/>
                <a:gd name="T97" fmla="*/ 2147483647 h 60"/>
                <a:gd name="T98" fmla="*/ 2147483647 w 138"/>
                <a:gd name="T99" fmla="*/ 2147483647 h 60"/>
                <a:gd name="T100" fmla="*/ 2147483647 w 138"/>
                <a:gd name="T101" fmla="*/ 2147483647 h 60"/>
                <a:gd name="T102" fmla="*/ 2147483647 w 138"/>
                <a:gd name="T103" fmla="*/ 2147483647 h 60"/>
                <a:gd name="T104" fmla="*/ 2147483647 w 138"/>
                <a:gd name="T105" fmla="*/ 2147483647 h 60"/>
                <a:gd name="T106" fmla="*/ 2147483647 w 138"/>
                <a:gd name="T107" fmla="*/ 2147483647 h 60"/>
                <a:gd name="T108" fmla="*/ 2147483647 w 138"/>
                <a:gd name="T109" fmla="*/ 2147483647 h 60"/>
                <a:gd name="T110" fmla="*/ 2147483647 w 138"/>
                <a:gd name="T111" fmla="*/ 2147483647 h 60"/>
                <a:gd name="T112" fmla="*/ 2147483647 w 138"/>
                <a:gd name="T113" fmla="*/ 2147483647 h 60"/>
                <a:gd name="T114" fmla="*/ 2147483647 w 138"/>
                <a:gd name="T115" fmla="*/ 2147483647 h 60"/>
                <a:gd name="T116" fmla="*/ 2147483647 w 138"/>
                <a:gd name="T117" fmla="*/ 2147483647 h 60"/>
                <a:gd name="T118" fmla="*/ 2147483647 w 138"/>
                <a:gd name="T119" fmla="*/ 2147483647 h 60"/>
                <a:gd name="T120" fmla="*/ 2147483647 w 138"/>
                <a:gd name="T121" fmla="*/ 2147483647 h 60"/>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w 138"/>
                <a:gd name="T184" fmla="*/ 0 h 60"/>
                <a:gd name="T185" fmla="*/ 138 w 138"/>
                <a:gd name="T186" fmla="*/ 60 h 60"/>
              </a:gdLst>
              <a:ahLst/>
              <a:cxnLst>
                <a:cxn ang="T122">
                  <a:pos x="T0" y="T1"/>
                </a:cxn>
                <a:cxn ang="T123">
                  <a:pos x="T2" y="T3"/>
                </a:cxn>
                <a:cxn ang="T124">
                  <a:pos x="T4" y="T5"/>
                </a:cxn>
                <a:cxn ang="T125">
                  <a:pos x="T6" y="T7"/>
                </a:cxn>
                <a:cxn ang="T126">
                  <a:pos x="T8" y="T9"/>
                </a:cxn>
                <a:cxn ang="T127">
                  <a:pos x="T10" y="T11"/>
                </a:cxn>
                <a:cxn ang="T128">
                  <a:pos x="T12" y="T13"/>
                </a:cxn>
                <a:cxn ang="T129">
                  <a:pos x="T14" y="T15"/>
                </a:cxn>
                <a:cxn ang="T130">
                  <a:pos x="T16" y="T17"/>
                </a:cxn>
                <a:cxn ang="T131">
                  <a:pos x="T18" y="T19"/>
                </a:cxn>
                <a:cxn ang="T132">
                  <a:pos x="T20" y="T21"/>
                </a:cxn>
                <a:cxn ang="T133">
                  <a:pos x="T22" y="T23"/>
                </a:cxn>
                <a:cxn ang="T134">
                  <a:pos x="T24" y="T25"/>
                </a:cxn>
                <a:cxn ang="T135">
                  <a:pos x="T26" y="T27"/>
                </a:cxn>
                <a:cxn ang="T136">
                  <a:pos x="T28" y="T29"/>
                </a:cxn>
                <a:cxn ang="T137">
                  <a:pos x="T30" y="T31"/>
                </a:cxn>
                <a:cxn ang="T138">
                  <a:pos x="T32" y="T33"/>
                </a:cxn>
                <a:cxn ang="T139">
                  <a:pos x="T34" y="T35"/>
                </a:cxn>
                <a:cxn ang="T140">
                  <a:pos x="T36" y="T37"/>
                </a:cxn>
                <a:cxn ang="T141">
                  <a:pos x="T38" y="T39"/>
                </a:cxn>
                <a:cxn ang="T142">
                  <a:pos x="T40" y="T41"/>
                </a:cxn>
                <a:cxn ang="T143">
                  <a:pos x="T42" y="T43"/>
                </a:cxn>
                <a:cxn ang="T144">
                  <a:pos x="T44" y="T45"/>
                </a:cxn>
                <a:cxn ang="T145">
                  <a:pos x="T46" y="T47"/>
                </a:cxn>
                <a:cxn ang="T146">
                  <a:pos x="T48" y="T49"/>
                </a:cxn>
                <a:cxn ang="T147">
                  <a:pos x="T50" y="T51"/>
                </a:cxn>
                <a:cxn ang="T148">
                  <a:pos x="T52" y="T53"/>
                </a:cxn>
                <a:cxn ang="T149">
                  <a:pos x="T54" y="T55"/>
                </a:cxn>
                <a:cxn ang="T150">
                  <a:pos x="T56" y="T57"/>
                </a:cxn>
                <a:cxn ang="T151">
                  <a:pos x="T58" y="T59"/>
                </a:cxn>
                <a:cxn ang="T152">
                  <a:pos x="T60" y="T61"/>
                </a:cxn>
                <a:cxn ang="T153">
                  <a:pos x="T62" y="T63"/>
                </a:cxn>
                <a:cxn ang="T154">
                  <a:pos x="T64" y="T65"/>
                </a:cxn>
                <a:cxn ang="T155">
                  <a:pos x="T66" y="T67"/>
                </a:cxn>
                <a:cxn ang="T156">
                  <a:pos x="T68" y="T69"/>
                </a:cxn>
                <a:cxn ang="T157">
                  <a:pos x="T70" y="T71"/>
                </a:cxn>
                <a:cxn ang="T158">
                  <a:pos x="T72" y="T73"/>
                </a:cxn>
                <a:cxn ang="T159">
                  <a:pos x="T74" y="T75"/>
                </a:cxn>
                <a:cxn ang="T160">
                  <a:pos x="T76" y="T77"/>
                </a:cxn>
                <a:cxn ang="T161">
                  <a:pos x="T78" y="T79"/>
                </a:cxn>
                <a:cxn ang="T162">
                  <a:pos x="T80" y="T81"/>
                </a:cxn>
                <a:cxn ang="T163">
                  <a:pos x="T82" y="T83"/>
                </a:cxn>
                <a:cxn ang="T164">
                  <a:pos x="T84" y="T85"/>
                </a:cxn>
                <a:cxn ang="T165">
                  <a:pos x="T86" y="T87"/>
                </a:cxn>
                <a:cxn ang="T166">
                  <a:pos x="T88" y="T89"/>
                </a:cxn>
                <a:cxn ang="T167">
                  <a:pos x="T90" y="T91"/>
                </a:cxn>
                <a:cxn ang="T168">
                  <a:pos x="T92" y="T93"/>
                </a:cxn>
                <a:cxn ang="T169">
                  <a:pos x="T94" y="T95"/>
                </a:cxn>
                <a:cxn ang="T170">
                  <a:pos x="T96" y="T97"/>
                </a:cxn>
                <a:cxn ang="T171">
                  <a:pos x="T98" y="T99"/>
                </a:cxn>
                <a:cxn ang="T172">
                  <a:pos x="T100" y="T101"/>
                </a:cxn>
                <a:cxn ang="T173">
                  <a:pos x="T102" y="T103"/>
                </a:cxn>
                <a:cxn ang="T174">
                  <a:pos x="T104" y="T105"/>
                </a:cxn>
                <a:cxn ang="T175">
                  <a:pos x="T106" y="T107"/>
                </a:cxn>
                <a:cxn ang="T176">
                  <a:pos x="T108" y="T109"/>
                </a:cxn>
                <a:cxn ang="T177">
                  <a:pos x="T110" y="T111"/>
                </a:cxn>
                <a:cxn ang="T178">
                  <a:pos x="T112" y="T113"/>
                </a:cxn>
                <a:cxn ang="T179">
                  <a:pos x="T114" y="T115"/>
                </a:cxn>
                <a:cxn ang="T180">
                  <a:pos x="T116" y="T117"/>
                </a:cxn>
                <a:cxn ang="T181">
                  <a:pos x="T118" y="T119"/>
                </a:cxn>
                <a:cxn ang="T182">
                  <a:pos x="T120" y="T121"/>
                </a:cxn>
              </a:cxnLst>
              <a:rect l="T183" t="T184" r="T185" b="T186"/>
              <a:pathLst>
                <a:path w="138" h="60">
                  <a:moveTo>
                    <a:pt x="40" y="40"/>
                  </a:moveTo>
                  <a:lnTo>
                    <a:pt x="40" y="38"/>
                  </a:lnTo>
                  <a:lnTo>
                    <a:pt x="38" y="34"/>
                  </a:lnTo>
                  <a:lnTo>
                    <a:pt x="38" y="32"/>
                  </a:lnTo>
                  <a:lnTo>
                    <a:pt x="36" y="32"/>
                  </a:lnTo>
                  <a:lnTo>
                    <a:pt x="36" y="30"/>
                  </a:lnTo>
                  <a:lnTo>
                    <a:pt x="36" y="28"/>
                  </a:lnTo>
                  <a:lnTo>
                    <a:pt x="34" y="28"/>
                  </a:lnTo>
                  <a:lnTo>
                    <a:pt x="32" y="26"/>
                  </a:lnTo>
                  <a:lnTo>
                    <a:pt x="32" y="24"/>
                  </a:lnTo>
                  <a:lnTo>
                    <a:pt x="32" y="22"/>
                  </a:lnTo>
                  <a:lnTo>
                    <a:pt x="30" y="22"/>
                  </a:lnTo>
                  <a:lnTo>
                    <a:pt x="30" y="20"/>
                  </a:lnTo>
                  <a:lnTo>
                    <a:pt x="28" y="20"/>
                  </a:lnTo>
                  <a:lnTo>
                    <a:pt x="26" y="20"/>
                  </a:lnTo>
                  <a:lnTo>
                    <a:pt x="24" y="20"/>
                  </a:lnTo>
                  <a:lnTo>
                    <a:pt x="22" y="18"/>
                  </a:lnTo>
                  <a:lnTo>
                    <a:pt x="22" y="16"/>
                  </a:lnTo>
                  <a:lnTo>
                    <a:pt x="20" y="16"/>
                  </a:lnTo>
                  <a:lnTo>
                    <a:pt x="20" y="14"/>
                  </a:lnTo>
                  <a:lnTo>
                    <a:pt x="20" y="16"/>
                  </a:lnTo>
                  <a:lnTo>
                    <a:pt x="18" y="16"/>
                  </a:lnTo>
                  <a:lnTo>
                    <a:pt x="18" y="14"/>
                  </a:lnTo>
                  <a:lnTo>
                    <a:pt x="16" y="12"/>
                  </a:lnTo>
                  <a:lnTo>
                    <a:pt x="14" y="12"/>
                  </a:lnTo>
                  <a:lnTo>
                    <a:pt x="8" y="10"/>
                  </a:lnTo>
                  <a:lnTo>
                    <a:pt x="6" y="8"/>
                  </a:lnTo>
                  <a:lnTo>
                    <a:pt x="6" y="6"/>
                  </a:lnTo>
                  <a:lnTo>
                    <a:pt x="4" y="6"/>
                  </a:lnTo>
                  <a:lnTo>
                    <a:pt x="2" y="6"/>
                  </a:lnTo>
                  <a:lnTo>
                    <a:pt x="0" y="6"/>
                  </a:lnTo>
                  <a:lnTo>
                    <a:pt x="0" y="4"/>
                  </a:lnTo>
                  <a:lnTo>
                    <a:pt x="2" y="2"/>
                  </a:lnTo>
                  <a:lnTo>
                    <a:pt x="2" y="0"/>
                  </a:lnTo>
                  <a:lnTo>
                    <a:pt x="4" y="0"/>
                  </a:lnTo>
                  <a:lnTo>
                    <a:pt x="6" y="0"/>
                  </a:lnTo>
                  <a:lnTo>
                    <a:pt x="6" y="2"/>
                  </a:lnTo>
                  <a:lnTo>
                    <a:pt x="8" y="2"/>
                  </a:lnTo>
                  <a:lnTo>
                    <a:pt x="10" y="2"/>
                  </a:lnTo>
                  <a:lnTo>
                    <a:pt x="12" y="2"/>
                  </a:lnTo>
                  <a:lnTo>
                    <a:pt x="14" y="2"/>
                  </a:lnTo>
                  <a:lnTo>
                    <a:pt x="16" y="4"/>
                  </a:lnTo>
                  <a:lnTo>
                    <a:pt x="18" y="4"/>
                  </a:lnTo>
                  <a:lnTo>
                    <a:pt x="18" y="6"/>
                  </a:lnTo>
                  <a:lnTo>
                    <a:pt x="20" y="6"/>
                  </a:lnTo>
                  <a:lnTo>
                    <a:pt x="22" y="6"/>
                  </a:lnTo>
                  <a:lnTo>
                    <a:pt x="28" y="8"/>
                  </a:lnTo>
                  <a:lnTo>
                    <a:pt x="30" y="8"/>
                  </a:lnTo>
                  <a:lnTo>
                    <a:pt x="30" y="10"/>
                  </a:lnTo>
                  <a:lnTo>
                    <a:pt x="32" y="10"/>
                  </a:lnTo>
                  <a:lnTo>
                    <a:pt x="40" y="10"/>
                  </a:lnTo>
                  <a:lnTo>
                    <a:pt x="42" y="10"/>
                  </a:lnTo>
                  <a:lnTo>
                    <a:pt x="42" y="8"/>
                  </a:lnTo>
                  <a:lnTo>
                    <a:pt x="44" y="8"/>
                  </a:lnTo>
                  <a:lnTo>
                    <a:pt x="46" y="8"/>
                  </a:lnTo>
                  <a:lnTo>
                    <a:pt x="48" y="8"/>
                  </a:lnTo>
                  <a:lnTo>
                    <a:pt x="48" y="10"/>
                  </a:lnTo>
                  <a:lnTo>
                    <a:pt x="50" y="10"/>
                  </a:lnTo>
                  <a:lnTo>
                    <a:pt x="52" y="12"/>
                  </a:lnTo>
                  <a:lnTo>
                    <a:pt x="52" y="10"/>
                  </a:lnTo>
                  <a:lnTo>
                    <a:pt x="54" y="10"/>
                  </a:lnTo>
                  <a:lnTo>
                    <a:pt x="56" y="10"/>
                  </a:lnTo>
                  <a:lnTo>
                    <a:pt x="56" y="12"/>
                  </a:lnTo>
                  <a:lnTo>
                    <a:pt x="58" y="12"/>
                  </a:lnTo>
                  <a:lnTo>
                    <a:pt x="58" y="14"/>
                  </a:lnTo>
                  <a:lnTo>
                    <a:pt x="60" y="16"/>
                  </a:lnTo>
                  <a:lnTo>
                    <a:pt x="62" y="16"/>
                  </a:lnTo>
                  <a:lnTo>
                    <a:pt x="66" y="18"/>
                  </a:lnTo>
                  <a:lnTo>
                    <a:pt x="68" y="18"/>
                  </a:lnTo>
                  <a:lnTo>
                    <a:pt x="70" y="18"/>
                  </a:lnTo>
                  <a:lnTo>
                    <a:pt x="72" y="20"/>
                  </a:lnTo>
                  <a:lnTo>
                    <a:pt x="74" y="20"/>
                  </a:lnTo>
                  <a:lnTo>
                    <a:pt x="76" y="20"/>
                  </a:lnTo>
                  <a:lnTo>
                    <a:pt x="76" y="22"/>
                  </a:lnTo>
                  <a:lnTo>
                    <a:pt x="74" y="22"/>
                  </a:lnTo>
                  <a:lnTo>
                    <a:pt x="74" y="24"/>
                  </a:lnTo>
                  <a:lnTo>
                    <a:pt x="76" y="24"/>
                  </a:lnTo>
                  <a:lnTo>
                    <a:pt x="78" y="24"/>
                  </a:lnTo>
                  <a:lnTo>
                    <a:pt x="82" y="24"/>
                  </a:lnTo>
                  <a:lnTo>
                    <a:pt x="84" y="24"/>
                  </a:lnTo>
                  <a:lnTo>
                    <a:pt x="84" y="22"/>
                  </a:lnTo>
                  <a:lnTo>
                    <a:pt x="86" y="22"/>
                  </a:lnTo>
                  <a:lnTo>
                    <a:pt x="88" y="20"/>
                  </a:lnTo>
                  <a:lnTo>
                    <a:pt x="90" y="20"/>
                  </a:lnTo>
                  <a:lnTo>
                    <a:pt x="92" y="20"/>
                  </a:lnTo>
                  <a:lnTo>
                    <a:pt x="92" y="22"/>
                  </a:lnTo>
                  <a:lnTo>
                    <a:pt x="94" y="22"/>
                  </a:lnTo>
                  <a:lnTo>
                    <a:pt x="96" y="22"/>
                  </a:lnTo>
                  <a:lnTo>
                    <a:pt x="96" y="20"/>
                  </a:lnTo>
                  <a:lnTo>
                    <a:pt x="98" y="20"/>
                  </a:lnTo>
                  <a:lnTo>
                    <a:pt x="98" y="22"/>
                  </a:lnTo>
                  <a:lnTo>
                    <a:pt x="100" y="22"/>
                  </a:lnTo>
                  <a:lnTo>
                    <a:pt x="102" y="22"/>
                  </a:lnTo>
                  <a:lnTo>
                    <a:pt x="104" y="22"/>
                  </a:lnTo>
                  <a:lnTo>
                    <a:pt x="104" y="24"/>
                  </a:lnTo>
                  <a:lnTo>
                    <a:pt x="104" y="26"/>
                  </a:lnTo>
                  <a:lnTo>
                    <a:pt x="106" y="26"/>
                  </a:lnTo>
                  <a:lnTo>
                    <a:pt x="108" y="26"/>
                  </a:lnTo>
                  <a:lnTo>
                    <a:pt x="112" y="26"/>
                  </a:lnTo>
                  <a:lnTo>
                    <a:pt x="112" y="28"/>
                  </a:lnTo>
                  <a:lnTo>
                    <a:pt x="112" y="30"/>
                  </a:lnTo>
                  <a:lnTo>
                    <a:pt x="112" y="32"/>
                  </a:lnTo>
                  <a:lnTo>
                    <a:pt x="120" y="36"/>
                  </a:lnTo>
                  <a:lnTo>
                    <a:pt x="124" y="36"/>
                  </a:lnTo>
                  <a:lnTo>
                    <a:pt x="126" y="38"/>
                  </a:lnTo>
                  <a:lnTo>
                    <a:pt x="128" y="38"/>
                  </a:lnTo>
                  <a:lnTo>
                    <a:pt x="130" y="40"/>
                  </a:lnTo>
                  <a:lnTo>
                    <a:pt x="130" y="42"/>
                  </a:lnTo>
                  <a:lnTo>
                    <a:pt x="128" y="42"/>
                  </a:lnTo>
                  <a:lnTo>
                    <a:pt x="128" y="44"/>
                  </a:lnTo>
                  <a:lnTo>
                    <a:pt x="128" y="42"/>
                  </a:lnTo>
                  <a:lnTo>
                    <a:pt x="126" y="42"/>
                  </a:lnTo>
                  <a:lnTo>
                    <a:pt x="126" y="44"/>
                  </a:lnTo>
                  <a:lnTo>
                    <a:pt x="126" y="46"/>
                  </a:lnTo>
                  <a:lnTo>
                    <a:pt x="130" y="50"/>
                  </a:lnTo>
                  <a:lnTo>
                    <a:pt x="132" y="52"/>
                  </a:lnTo>
                  <a:lnTo>
                    <a:pt x="134" y="52"/>
                  </a:lnTo>
                  <a:lnTo>
                    <a:pt x="136" y="52"/>
                  </a:lnTo>
                  <a:lnTo>
                    <a:pt x="138" y="54"/>
                  </a:lnTo>
                  <a:lnTo>
                    <a:pt x="138" y="56"/>
                  </a:lnTo>
                  <a:lnTo>
                    <a:pt x="138" y="58"/>
                  </a:lnTo>
                  <a:lnTo>
                    <a:pt x="136" y="58"/>
                  </a:lnTo>
                  <a:lnTo>
                    <a:pt x="136" y="60"/>
                  </a:lnTo>
                  <a:lnTo>
                    <a:pt x="134" y="60"/>
                  </a:lnTo>
                  <a:lnTo>
                    <a:pt x="132" y="58"/>
                  </a:lnTo>
                  <a:lnTo>
                    <a:pt x="130" y="58"/>
                  </a:lnTo>
                  <a:lnTo>
                    <a:pt x="130" y="56"/>
                  </a:lnTo>
                  <a:lnTo>
                    <a:pt x="128" y="56"/>
                  </a:lnTo>
                  <a:lnTo>
                    <a:pt x="126" y="56"/>
                  </a:lnTo>
                  <a:lnTo>
                    <a:pt x="126" y="58"/>
                  </a:lnTo>
                  <a:lnTo>
                    <a:pt x="124" y="58"/>
                  </a:lnTo>
                  <a:lnTo>
                    <a:pt x="122" y="56"/>
                  </a:lnTo>
                  <a:lnTo>
                    <a:pt x="120" y="56"/>
                  </a:lnTo>
                  <a:lnTo>
                    <a:pt x="118" y="56"/>
                  </a:lnTo>
                  <a:lnTo>
                    <a:pt x="118" y="54"/>
                  </a:lnTo>
                  <a:lnTo>
                    <a:pt x="118" y="52"/>
                  </a:lnTo>
                  <a:lnTo>
                    <a:pt x="116" y="52"/>
                  </a:lnTo>
                  <a:lnTo>
                    <a:pt x="110" y="50"/>
                  </a:lnTo>
                  <a:lnTo>
                    <a:pt x="108" y="50"/>
                  </a:lnTo>
                  <a:lnTo>
                    <a:pt x="106" y="52"/>
                  </a:lnTo>
                  <a:lnTo>
                    <a:pt x="104" y="54"/>
                  </a:lnTo>
                  <a:lnTo>
                    <a:pt x="104" y="56"/>
                  </a:lnTo>
                  <a:lnTo>
                    <a:pt x="102" y="56"/>
                  </a:lnTo>
                  <a:lnTo>
                    <a:pt x="100" y="56"/>
                  </a:lnTo>
                  <a:lnTo>
                    <a:pt x="98" y="56"/>
                  </a:lnTo>
                  <a:lnTo>
                    <a:pt x="96" y="56"/>
                  </a:lnTo>
                  <a:lnTo>
                    <a:pt x="94" y="56"/>
                  </a:lnTo>
                  <a:lnTo>
                    <a:pt x="92" y="56"/>
                  </a:lnTo>
                  <a:lnTo>
                    <a:pt x="90" y="56"/>
                  </a:lnTo>
                  <a:lnTo>
                    <a:pt x="88" y="56"/>
                  </a:lnTo>
                  <a:lnTo>
                    <a:pt x="86" y="58"/>
                  </a:lnTo>
                  <a:lnTo>
                    <a:pt x="84" y="58"/>
                  </a:lnTo>
                  <a:lnTo>
                    <a:pt x="82" y="58"/>
                  </a:lnTo>
                  <a:lnTo>
                    <a:pt x="80" y="58"/>
                  </a:lnTo>
                  <a:lnTo>
                    <a:pt x="78" y="58"/>
                  </a:lnTo>
                  <a:lnTo>
                    <a:pt x="76" y="58"/>
                  </a:lnTo>
                  <a:lnTo>
                    <a:pt x="74" y="56"/>
                  </a:lnTo>
                  <a:lnTo>
                    <a:pt x="70" y="56"/>
                  </a:lnTo>
                  <a:lnTo>
                    <a:pt x="68" y="54"/>
                  </a:lnTo>
                  <a:lnTo>
                    <a:pt x="66" y="52"/>
                  </a:lnTo>
                  <a:lnTo>
                    <a:pt x="62" y="50"/>
                  </a:lnTo>
                  <a:lnTo>
                    <a:pt x="62" y="48"/>
                  </a:lnTo>
                  <a:lnTo>
                    <a:pt x="60" y="48"/>
                  </a:lnTo>
                  <a:lnTo>
                    <a:pt x="58" y="46"/>
                  </a:lnTo>
                  <a:lnTo>
                    <a:pt x="56" y="48"/>
                  </a:lnTo>
                  <a:lnTo>
                    <a:pt x="56" y="50"/>
                  </a:lnTo>
                  <a:lnTo>
                    <a:pt x="54" y="50"/>
                  </a:lnTo>
                  <a:lnTo>
                    <a:pt x="52" y="50"/>
                  </a:lnTo>
                  <a:lnTo>
                    <a:pt x="50" y="50"/>
                  </a:lnTo>
                  <a:lnTo>
                    <a:pt x="48" y="50"/>
                  </a:lnTo>
                  <a:lnTo>
                    <a:pt x="46" y="48"/>
                  </a:lnTo>
                  <a:lnTo>
                    <a:pt x="46" y="50"/>
                  </a:lnTo>
                  <a:lnTo>
                    <a:pt x="44" y="50"/>
                  </a:lnTo>
                  <a:lnTo>
                    <a:pt x="42" y="50"/>
                  </a:lnTo>
                  <a:lnTo>
                    <a:pt x="38" y="48"/>
                  </a:lnTo>
                  <a:lnTo>
                    <a:pt x="38" y="46"/>
                  </a:lnTo>
                  <a:lnTo>
                    <a:pt x="40" y="46"/>
                  </a:lnTo>
                  <a:lnTo>
                    <a:pt x="40" y="44"/>
                  </a:lnTo>
                  <a:lnTo>
                    <a:pt x="40" y="42"/>
                  </a:lnTo>
                  <a:lnTo>
                    <a:pt x="40" y="40"/>
                  </a:lnTo>
                  <a:close/>
                </a:path>
              </a:pathLst>
            </a:custGeom>
            <a:solidFill>
              <a:schemeClr val="tx2"/>
            </a:solidFill>
            <a:ln w="3175">
              <a:solidFill>
                <a:schemeClr val="bg1"/>
              </a:solidFill>
              <a:prstDash val="sysDot"/>
              <a:round/>
              <a:headEnd/>
              <a:tailEnd/>
            </a:ln>
          </p:spPr>
          <p:txBody>
            <a:bodyPr/>
            <a:lstStyle/>
            <a:p>
              <a:endParaRPr lang="de-DE" sz="2400" dirty="0">
                <a:solidFill>
                  <a:srgbClr val="000000"/>
                </a:solidFill>
              </a:endParaRPr>
            </a:p>
          </p:txBody>
        </p:sp>
        <p:sp>
          <p:nvSpPr>
            <p:cNvPr id="1446" name="Freeform 2813"/>
            <p:cNvSpPr>
              <a:spLocks/>
            </p:cNvSpPr>
            <p:nvPr/>
          </p:nvSpPr>
          <p:spPr bwMode="auto">
            <a:xfrm>
              <a:off x="5016480" y="2114102"/>
              <a:ext cx="1412" cy="0"/>
            </a:xfrm>
            <a:custGeom>
              <a:avLst/>
              <a:gdLst>
                <a:gd name="T0" fmla="*/ 2147483647 w 2"/>
                <a:gd name="T1" fmla="*/ 0 w 2"/>
                <a:gd name="T2" fmla="*/ 2147483647 w 2"/>
                <a:gd name="T3" fmla="*/ 0 60000 65536"/>
                <a:gd name="T4" fmla="*/ 0 60000 65536"/>
                <a:gd name="T5" fmla="*/ 0 60000 65536"/>
                <a:gd name="T6" fmla="*/ 0 w 2"/>
                <a:gd name="T7" fmla="*/ 2 w 2"/>
              </a:gdLst>
              <a:ahLst/>
              <a:cxnLst>
                <a:cxn ang="T3">
                  <a:pos x="T0" y="0"/>
                </a:cxn>
                <a:cxn ang="T4">
                  <a:pos x="T1" y="0"/>
                </a:cxn>
                <a:cxn ang="T5">
                  <a:pos x="T2" y="0"/>
                </a:cxn>
              </a:cxnLst>
              <a:rect l="T6" t="0" r="T7" b="0"/>
              <a:pathLst>
                <a:path w="2">
                  <a:moveTo>
                    <a:pt x="2" y="0"/>
                  </a:moveTo>
                  <a:lnTo>
                    <a:pt x="0" y="0"/>
                  </a:lnTo>
                  <a:lnTo>
                    <a:pt x="2" y="0"/>
                  </a:lnTo>
                  <a:close/>
                </a:path>
              </a:pathLst>
            </a:custGeom>
            <a:solidFill>
              <a:schemeClr val="tx2"/>
            </a:solidFill>
            <a:ln w="3175">
              <a:solidFill>
                <a:schemeClr val="bg1"/>
              </a:solidFill>
              <a:prstDash val="sysDot"/>
              <a:round/>
              <a:headEnd/>
              <a:tailEnd/>
            </a:ln>
          </p:spPr>
          <p:txBody>
            <a:bodyPr/>
            <a:lstStyle/>
            <a:p>
              <a:endParaRPr lang="de-DE" sz="2400" dirty="0">
                <a:solidFill>
                  <a:srgbClr val="000000"/>
                </a:solidFill>
              </a:endParaRPr>
            </a:p>
          </p:txBody>
        </p:sp>
        <p:sp>
          <p:nvSpPr>
            <p:cNvPr id="1447" name="Freeform 2814"/>
            <p:cNvSpPr>
              <a:spLocks/>
            </p:cNvSpPr>
            <p:nvPr/>
          </p:nvSpPr>
          <p:spPr bwMode="auto">
            <a:xfrm>
              <a:off x="5020712" y="2115743"/>
              <a:ext cx="2822" cy="1639"/>
            </a:xfrm>
            <a:custGeom>
              <a:avLst/>
              <a:gdLst>
                <a:gd name="T0" fmla="*/ 2147483647 w 2"/>
                <a:gd name="T1" fmla="*/ 0 h 1588"/>
                <a:gd name="T2" fmla="*/ 0 w 2"/>
                <a:gd name="T3" fmla="*/ 0 h 1588"/>
                <a:gd name="T4" fmla="*/ 2147483647 w 2"/>
                <a:gd name="T5" fmla="*/ 0 h 1588"/>
                <a:gd name="T6" fmla="*/ 0 60000 65536"/>
                <a:gd name="T7" fmla="*/ 0 60000 65536"/>
                <a:gd name="T8" fmla="*/ 0 60000 65536"/>
                <a:gd name="T9" fmla="*/ 0 w 2"/>
                <a:gd name="T10" fmla="*/ 0 h 1588"/>
                <a:gd name="T11" fmla="*/ 2 w 2"/>
                <a:gd name="T12" fmla="*/ 1588 h 1588"/>
              </a:gdLst>
              <a:ahLst/>
              <a:cxnLst>
                <a:cxn ang="T6">
                  <a:pos x="T0" y="T1"/>
                </a:cxn>
                <a:cxn ang="T7">
                  <a:pos x="T2" y="T3"/>
                </a:cxn>
                <a:cxn ang="T8">
                  <a:pos x="T4" y="T5"/>
                </a:cxn>
              </a:cxnLst>
              <a:rect l="T9" t="T10" r="T11" b="T12"/>
              <a:pathLst>
                <a:path w="2" h="1588">
                  <a:moveTo>
                    <a:pt x="2" y="0"/>
                  </a:moveTo>
                  <a:lnTo>
                    <a:pt x="0" y="0"/>
                  </a:lnTo>
                  <a:lnTo>
                    <a:pt x="2" y="0"/>
                  </a:lnTo>
                  <a:close/>
                </a:path>
              </a:pathLst>
            </a:custGeom>
            <a:solidFill>
              <a:schemeClr val="tx2"/>
            </a:solidFill>
            <a:ln w="3175">
              <a:solidFill>
                <a:schemeClr val="bg1"/>
              </a:solidFill>
              <a:prstDash val="sysDot"/>
              <a:round/>
              <a:headEnd/>
              <a:tailEnd/>
            </a:ln>
          </p:spPr>
          <p:txBody>
            <a:bodyPr/>
            <a:lstStyle/>
            <a:p>
              <a:endParaRPr lang="de-DE" sz="2400" dirty="0">
                <a:solidFill>
                  <a:srgbClr val="000000"/>
                </a:solidFill>
              </a:endParaRPr>
            </a:p>
          </p:txBody>
        </p:sp>
        <p:sp>
          <p:nvSpPr>
            <p:cNvPr id="1448" name="Freeform 2815"/>
            <p:cNvSpPr>
              <a:spLocks/>
            </p:cNvSpPr>
            <p:nvPr/>
          </p:nvSpPr>
          <p:spPr bwMode="auto">
            <a:xfrm>
              <a:off x="5029179" y="2123933"/>
              <a:ext cx="1412" cy="3277"/>
            </a:xfrm>
            <a:custGeom>
              <a:avLst/>
              <a:gdLst>
                <a:gd name="T0" fmla="*/ 2147483647 w 2"/>
                <a:gd name="T1" fmla="*/ 2147483647 h 2"/>
                <a:gd name="T2" fmla="*/ 0 w 2"/>
                <a:gd name="T3" fmla="*/ 0 h 2"/>
                <a:gd name="T4" fmla="*/ 2147483647 w 2"/>
                <a:gd name="T5" fmla="*/ 0 h 2"/>
                <a:gd name="T6" fmla="*/ 2147483647 w 2"/>
                <a:gd name="T7" fmla="*/ 2147483647 h 2"/>
                <a:gd name="T8" fmla="*/ 0 60000 65536"/>
                <a:gd name="T9" fmla="*/ 0 60000 65536"/>
                <a:gd name="T10" fmla="*/ 0 60000 65536"/>
                <a:gd name="T11" fmla="*/ 0 60000 65536"/>
                <a:gd name="T12" fmla="*/ 0 w 2"/>
                <a:gd name="T13" fmla="*/ 0 h 2"/>
                <a:gd name="T14" fmla="*/ 2 w 2"/>
                <a:gd name="T15" fmla="*/ 2 h 2"/>
              </a:gdLst>
              <a:ahLst/>
              <a:cxnLst>
                <a:cxn ang="T8">
                  <a:pos x="T0" y="T1"/>
                </a:cxn>
                <a:cxn ang="T9">
                  <a:pos x="T2" y="T3"/>
                </a:cxn>
                <a:cxn ang="T10">
                  <a:pos x="T4" y="T5"/>
                </a:cxn>
                <a:cxn ang="T11">
                  <a:pos x="T6" y="T7"/>
                </a:cxn>
              </a:cxnLst>
              <a:rect l="T12" t="T13" r="T14" b="T15"/>
              <a:pathLst>
                <a:path w="2" h="2">
                  <a:moveTo>
                    <a:pt x="2" y="2"/>
                  </a:moveTo>
                  <a:lnTo>
                    <a:pt x="0" y="0"/>
                  </a:lnTo>
                  <a:lnTo>
                    <a:pt x="2" y="0"/>
                  </a:lnTo>
                  <a:lnTo>
                    <a:pt x="2" y="2"/>
                  </a:lnTo>
                  <a:close/>
                </a:path>
              </a:pathLst>
            </a:custGeom>
            <a:solidFill>
              <a:schemeClr val="tx2"/>
            </a:solidFill>
            <a:ln w="3175">
              <a:solidFill>
                <a:schemeClr val="bg1"/>
              </a:solidFill>
              <a:prstDash val="sysDot"/>
              <a:round/>
              <a:headEnd/>
              <a:tailEnd/>
            </a:ln>
          </p:spPr>
          <p:txBody>
            <a:bodyPr/>
            <a:lstStyle/>
            <a:p>
              <a:endParaRPr lang="de-DE" sz="2400" dirty="0">
                <a:solidFill>
                  <a:srgbClr val="000000"/>
                </a:solidFill>
              </a:endParaRPr>
            </a:p>
          </p:txBody>
        </p:sp>
        <p:sp>
          <p:nvSpPr>
            <p:cNvPr id="1449" name="Freeform 2832"/>
            <p:cNvSpPr>
              <a:spLocks/>
            </p:cNvSpPr>
            <p:nvPr/>
          </p:nvSpPr>
          <p:spPr bwMode="auto">
            <a:xfrm>
              <a:off x="4250809" y="1434106"/>
              <a:ext cx="382394" cy="281831"/>
            </a:xfrm>
            <a:custGeom>
              <a:avLst/>
              <a:gdLst>
                <a:gd name="T0" fmla="*/ 2147483647 w 386"/>
                <a:gd name="T1" fmla="*/ 2147483647 h 274"/>
                <a:gd name="T2" fmla="*/ 2147483647 w 386"/>
                <a:gd name="T3" fmla="*/ 2147483647 h 274"/>
                <a:gd name="T4" fmla="*/ 2147483647 w 386"/>
                <a:gd name="T5" fmla="*/ 2147483647 h 274"/>
                <a:gd name="T6" fmla="*/ 2147483647 w 386"/>
                <a:gd name="T7" fmla="*/ 2147483647 h 274"/>
                <a:gd name="T8" fmla="*/ 2147483647 w 386"/>
                <a:gd name="T9" fmla="*/ 2147483647 h 274"/>
                <a:gd name="T10" fmla="*/ 2147483647 w 386"/>
                <a:gd name="T11" fmla="*/ 2147483647 h 274"/>
                <a:gd name="T12" fmla="*/ 2147483647 w 386"/>
                <a:gd name="T13" fmla="*/ 2147483647 h 274"/>
                <a:gd name="T14" fmla="*/ 2147483647 w 386"/>
                <a:gd name="T15" fmla="*/ 2147483647 h 274"/>
                <a:gd name="T16" fmla="*/ 2147483647 w 386"/>
                <a:gd name="T17" fmla="*/ 2147483647 h 274"/>
                <a:gd name="T18" fmla="*/ 2147483647 w 386"/>
                <a:gd name="T19" fmla="*/ 2147483647 h 274"/>
                <a:gd name="T20" fmla="*/ 2147483647 w 386"/>
                <a:gd name="T21" fmla="*/ 2147483647 h 274"/>
                <a:gd name="T22" fmla="*/ 2147483647 w 386"/>
                <a:gd name="T23" fmla="*/ 2147483647 h 274"/>
                <a:gd name="T24" fmla="*/ 2147483647 w 386"/>
                <a:gd name="T25" fmla="*/ 2147483647 h 274"/>
                <a:gd name="T26" fmla="*/ 2147483647 w 386"/>
                <a:gd name="T27" fmla="*/ 2147483647 h 274"/>
                <a:gd name="T28" fmla="*/ 2147483647 w 386"/>
                <a:gd name="T29" fmla="*/ 2147483647 h 274"/>
                <a:gd name="T30" fmla="*/ 2147483647 w 386"/>
                <a:gd name="T31" fmla="*/ 2147483647 h 274"/>
                <a:gd name="T32" fmla="*/ 2147483647 w 386"/>
                <a:gd name="T33" fmla="*/ 2147483647 h 274"/>
                <a:gd name="T34" fmla="*/ 2147483647 w 386"/>
                <a:gd name="T35" fmla="*/ 2147483647 h 274"/>
                <a:gd name="T36" fmla="*/ 2147483647 w 386"/>
                <a:gd name="T37" fmla="*/ 2147483647 h 274"/>
                <a:gd name="T38" fmla="*/ 2147483647 w 386"/>
                <a:gd name="T39" fmla="*/ 2147483647 h 274"/>
                <a:gd name="T40" fmla="*/ 2147483647 w 386"/>
                <a:gd name="T41" fmla="*/ 2147483647 h 274"/>
                <a:gd name="T42" fmla="*/ 2147483647 w 386"/>
                <a:gd name="T43" fmla="*/ 2147483647 h 274"/>
                <a:gd name="T44" fmla="*/ 2147483647 w 386"/>
                <a:gd name="T45" fmla="*/ 2147483647 h 274"/>
                <a:gd name="T46" fmla="*/ 2147483647 w 386"/>
                <a:gd name="T47" fmla="*/ 2147483647 h 274"/>
                <a:gd name="T48" fmla="*/ 2147483647 w 386"/>
                <a:gd name="T49" fmla="*/ 2147483647 h 274"/>
                <a:gd name="T50" fmla="*/ 2147483647 w 386"/>
                <a:gd name="T51" fmla="*/ 2147483647 h 274"/>
                <a:gd name="T52" fmla="*/ 2147483647 w 386"/>
                <a:gd name="T53" fmla="*/ 2147483647 h 274"/>
                <a:gd name="T54" fmla="*/ 2147483647 w 386"/>
                <a:gd name="T55" fmla="*/ 2147483647 h 274"/>
                <a:gd name="T56" fmla="*/ 2147483647 w 386"/>
                <a:gd name="T57" fmla="*/ 2147483647 h 274"/>
                <a:gd name="T58" fmla="*/ 2147483647 w 386"/>
                <a:gd name="T59" fmla="*/ 2147483647 h 274"/>
                <a:gd name="T60" fmla="*/ 2147483647 w 386"/>
                <a:gd name="T61" fmla="*/ 2147483647 h 274"/>
                <a:gd name="T62" fmla="*/ 2147483647 w 386"/>
                <a:gd name="T63" fmla="*/ 2147483647 h 274"/>
                <a:gd name="T64" fmla="*/ 2147483647 w 386"/>
                <a:gd name="T65" fmla="*/ 2147483647 h 274"/>
                <a:gd name="T66" fmla="*/ 2147483647 w 386"/>
                <a:gd name="T67" fmla="*/ 2147483647 h 274"/>
                <a:gd name="T68" fmla="*/ 2147483647 w 386"/>
                <a:gd name="T69" fmla="*/ 2147483647 h 274"/>
                <a:gd name="T70" fmla="*/ 2147483647 w 386"/>
                <a:gd name="T71" fmla="*/ 2147483647 h 274"/>
                <a:gd name="T72" fmla="*/ 2147483647 w 386"/>
                <a:gd name="T73" fmla="*/ 2147483647 h 274"/>
                <a:gd name="T74" fmla="*/ 2147483647 w 386"/>
                <a:gd name="T75" fmla="*/ 2147483647 h 274"/>
                <a:gd name="T76" fmla="*/ 2147483647 w 386"/>
                <a:gd name="T77" fmla="*/ 2147483647 h 274"/>
                <a:gd name="T78" fmla="*/ 2147483647 w 386"/>
                <a:gd name="T79" fmla="*/ 2147483647 h 274"/>
                <a:gd name="T80" fmla="*/ 2147483647 w 386"/>
                <a:gd name="T81" fmla="*/ 2147483647 h 274"/>
                <a:gd name="T82" fmla="*/ 2147483647 w 386"/>
                <a:gd name="T83" fmla="*/ 2147483647 h 274"/>
                <a:gd name="T84" fmla="*/ 2147483647 w 386"/>
                <a:gd name="T85" fmla="*/ 2147483647 h 274"/>
                <a:gd name="T86" fmla="*/ 2147483647 w 386"/>
                <a:gd name="T87" fmla="*/ 2147483647 h 274"/>
                <a:gd name="T88" fmla="*/ 2147483647 w 386"/>
                <a:gd name="T89" fmla="*/ 2147483647 h 274"/>
                <a:gd name="T90" fmla="*/ 2147483647 w 386"/>
                <a:gd name="T91" fmla="*/ 2147483647 h 274"/>
                <a:gd name="T92" fmla="*/ 2147483647 w 386"/>
                <a:gd name="T93" fmla="*/ 2147483647 h 274"/>
                <a:gd name="T94" fmla="*/ 2147483647 w 386"/>
                <a:gd name="T95" fmla="*/ 2147483647 h 274"/>
                <a:gd name="T96" fmla="*/ 2147483647 w 386"/>
                <a:gd name="T97" fmla="*/ 2147483647 h 274"/>
                <a:gd name="T98" fmla="*/ 2147483647 w 386"/>
                <a:gd name="T99" fmla="*/ 2147483647 h 274"/>
                <a:gd name="T100" fmla="*/ 0 w 386"/>
                <a:gd name="T101" fmla="*/ 2147483647 h 274"/>
                <a:gd name="T102" fmla="*/ 2147483647 w 386"/>
                <a:gd name="T103" fmla="*/ 2147483647 h 274"/>
                <a:gd name="T104" fmla="*/ 2147483647 w 386"/>
                <a:gd name="T105" fmla="*/ 2147483647 h 274"/>
                <a:gd name="T106" fmla="*/ 2147483647 w 386"/>
                <a:gd name="T107" fmla="*/ 2147483647 h 274"/>
                <a:gd name="T108" fmla="*/ 2147483647 w 386"/>
                <a:gd name="T109" fmla="*/ 2147483647 h 274"/>
                <a:gd name="T110" fmla="*/ 2147483647 w 386"/>
                <a:gd name="T111" fmla="*/ 2147483647 h 274"/>
                <a:gd name="T112" fmla="*/ 2147483647 w 386"/>
                <a:gd name="T113" fmla="*/ 2147483647 h 274"/>
                <a:gd name="T114" fmla="*/ 2147483647 w 386"/>
                <a:gd name="T115" fmla="*/ 2147483647 h 274"/>
                <a:gd name="T116" fmla="*/ 2147483647 w 386"/>
                <a:gd name="T117" fmla="*/ 2147483647 h 274"/>
                <a:gd name="T118" fmla="*/ 2147483647 w 386"/>
                <a:gd name="T119" fmla="*/ 2147483647 h 274"/>
                <a:gd name="T120" fmla="*/ 2147483647 w 386"/>
                <a:gd name="T121" fmla="*/ 2147483647 h 274"/>
                <a:gd name="T122" fmla="*/ 2147483647 w 386"/>
                <a:gd name="T123" fmla="*/ 2147483647 h 274"/>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w 386"/>
                <a:gd name="T187" fmla="*/ 0 h 274"/>
                <a:gd name="T188" fmla="*/ 386 w 386"/>
                <a:gd name="T189" fmla="*/ 274 h 274"/>
              </a:gdLst>
              <a:ahLst/>
              <a:cxnLst>
                <a:cxn ang="T124">
                  <a:pos x="T0" y="T1"/>
                </a:cxn>
                <a:cxn ang="T125">
                  <a:pos x="T2" y="T3"/>
                </a:cxn>
                <a:cxn ang="T126">
                  <a:pos x="T4" y="T5"/>
                </a:cxn>
                <a:cxn ang="T127">
                  <a:pos x="T6" y="T7"/>
                </a:cxn>
                <a:cxn ang="T128">
                  <a:pos x="T8" y="T9"/>
                </a:cxn>
                <a:cxn ang="T129">
                  <a:pos x="T10" y="T11"/>
                </a:cxn>
                <a:cxn ang="T130">
                  <a:pos x="T12" y="T13"/>
                </a:cxn>
                <a:cxn ang="T131">
                  <a:pos x="T14" y="T15"/>
                </a:cxn>
                <a:cxn ang="T132">
                  <a:pos x="T16" y="T17"/>
                </a:cxn>
                <a:cxn ang="T133">
                  <a:pos x="T18" y="T19"/>
                </a:cxn>
                <a:cxn ang="T134">
                  <a:pos x="T20" y="T21"/>
                </a:cxn>
                <a:cxn ang="T135">
                  <a:pos x="T22" y="T23"/>
                </a:cxn>
                <a:cxn ang="T136">
                  <a:pos x="T24" y="T25"/>
                </a:cxn>
                <a:cxn ang="T137">
                  <a:pos x="T26" y="T27"/>
                </a:cxn>
                <a:cxn ang="T138">
                  <a:pos x="T28" y="T29"/>
                </a:cxn>
                <a:cxn ang="T139">
                  <a:pos x="T30" y="T31"/>
                </a:cxn>
                <a:cxn ang="T140">
                  <a:pos x="T32" y="T33"/>
                </a:cxn>
                <a:cxn ang="T141">
                  <a:pos x="T34" y="T35"/>
                </a:cxn>
                <a:cxn ang="T142">
                  <a:pos x="T36" y="T37"/>
                </a:cxn>
                <a:cxn ang="T143">
                  <a:pos x="T38" y="T39"/>
                </a:cxn>
                <a:cxn ang="T144">
                  <a:pos x="T40" y="T41"/>
                </a:cxn>
                <a:cxn ang="T145">
                  <a:pos x="T42" y="T43"/>
                </a:cxn>
                <a:cxn ang="T146">
                  <a:pos x="T44" y="T45"/>
                </a:cxn>
                <a:cxn ang="T147">
                  <a:pos x="T46" y="T47"/>
                </a:cxn>
                <a:cxn ang="T148">
                  <a:pos x="T48" y="T49"/>
                </a:cxn>
                <a:cxn ang="T149">
                  <a:pos x="T50" y="T51"/>
                </a:cxn>
                <a:cxn ang="T150">
                  <a:pos x="T52" y="T53"/>
                </a:cxn>
                <a:cxn ang="T151">
                  <a:pos x="T54" y="T55"/>
                </a:cxn>
                <a:cxn ang="T152">
                  <a:pos x="T56" y="T57"/>
                </a:cxn>
                <a:cxn ang="T153">
                  <a:pos x="T58" y="T59"/>
                </a:cxn>
                <a:cxn ang="T154">
                  <a:pos x="T60" y="T61"/>
                </a:cxn>
                <a:cxn ang="T155">
                  <a:pos x="T62" y="T63"/>
                </a:cxn>
                <a:cxn ang="T156">
                  <a:pos x="T64" y="T65"/>
                </a:cxn>
                <a:cxn ang="T157">
                  <a:pos x="T66" y="T67"/>
                </a:cxn>
                <a:cxn ang="T158">
                  <a:pos x="T68" y="T69"/>
                </a:cxn>
                <a:cxn ang="T159">
                  <a:pos x="T70" y="T71"/>
                </a:cxn>
                <a:cxn ang="T160">
                  <a:pos x="T72" y="T73"/>
                </a:cxn>
                <a:cxn ang="T161">
                  <a:pos x="T74" y="T75"/>
                </a:cxn>
                <a:cxn ang="T162">
                  <a:pos x="T76" y="T77"/>
                </a:cxn>
                <a:cxn ang="T163">
                  <a:pos x="T78" y="T79"/>
                </a:cxn>
                <a:cxn ang="T164">
                  <a:pos x="T80" y="T81"/>
                </a:cxn>
                <a:cxn ang="T165">
                  <a:pos x="T82" y="T83"/>
                </a:cxn>
                <a:cxn ang="T166">
                  <a:pos x="T84" y="T85"/>
                </a:cxn>
                <a:cxn ang="T167">
                  <a:pos x="T86" y="T87"/>
                </a:cxn>
                <a:cxn ang="T168">
                  <a:pos x="T88" y="T89"/>
                </a:cxn>
                <a:cxn ang="T169">
                  <a:pos x="T90" y="T91"/>
                </a:cxn>
                <a:cxn ang="T170">
                  <a:pos x="T92" y="T93"/>
                </a:cxn>
                <a:cxn ang="T171">
                  <a:pos x="T94" y="T95"/>
                </a:cxn>
                <a:cxn ang="T172">
                  <a:pos x="T96" y="T97"/>
                </a:cxn>
                <a:cxn ang="T173">
                  <a:pos x="T98" y="T99"/>
                </a:cxn>
                <a:cxn ang="T174">
                  <a:pos x="T100" y="T101"/>
                </a:cxn>
                <a:cxn ang="T175">
                  <a:pos x="T102" y="T103"/>
                </a:cxn>
                <a:cxn ang="T176">
                  <a:pos x="T104" y="T105"/>
                </a:cxn>
                <a:cxn ang="T177">
                  <a:pos x="T106" y="T107"/>
                </a:cxn>
                <a:cxn ang="T178">
                  <a:pos x="T108" y="T109"/>
                </a:cxn>
                <a:cxn ang="T179">
                  <a:pos x="T110" y="T111"/>
                </a:cxn>
                <a:cxn ang="T180">
                  <a:pos x="T112" y="T113"/>
                </a:cxn>
                <a:cxn ang="T181">
                  <a:pos x="T114" y="T115"/>
                </a:cxn>
                <a:cxn ang="T182">
                  <a:pos x="T116" y="T117"/>
                </a:cxn>
                <a:cxn ang="T183">
                  <a:pos x="T118" y="T119"/>
                </a:cxn>
                <a:cxn ang="T184">
                  <a:pos x="T120" y="T121"/>
                </a:cxn>
                <a:cxn ang="T185">
                  <a:pos x="T122" y="T123"/>
                </a:cxn>
              </a:cxnLst>
              <a:rect l="T186" t="T187" r="T188" b="T189"/>
              <a:pathLst>
                <a:path w="386" h="274">
                  <a:moveTo>
                    <a:pt x="94" y="154"/>
                  </a:moveTo>
                  <a:lnTo>
                    <a:pt x="92" y="154"/>
                  </a:lnTo>
                  <a:lnTo>
                    <a:pt x="92" y="152"/>
                  </a:lnTo>
                  <a:lnTo>
                    <a:pt x="94" y="152"/>
                  </a:lnTo>
                  <a:lnTo>
                    <a:pt x="92" y="152"/>
                  </a:lnTo>
                  <a:lnTo>
                    <a:pt x="90" y="152"/>
                  </a:lnTo>
                  <a:lnTo>
                    <a:pt x="92" y="150"/>
                  </a:lnTo>
                  <a:lnTo>
                    <a:pt x="94" y="150"/>
                  </a:lnTo>
                  <a:lnTo>
                    <a:pt x="96" y="148"/>
                  </a:lnTo>
                  <a:lnTo>
                    <a:pt x="96" y="150"/>
                  </a:lnTo>
                  <a:lnTo>
                    <a:pt x="98" y="148"/>
                  </a:lnTo>
                  <a:lnTo>
                    <a:pt x="100" y="148"/>
                  </a:lnTo>
                  <a:lnTo>
                    <a:pt x="98" y="148"/>
                  </a:lnTo>
                  <a:lnTo>
                    <a:pt x="100" y="148"/>
                  </a:lnTo>
                  <a:lnTo>
                    <a:pt x="102" y="148"/>
                  </a:lnTo>
                  <a:lnTo>
                    <a:pt x="102" y="146"/>
                  </a:lnTo>
                  <a:lnTo>
                    <a:pt x="100" y="146"/>
                  </a:lnTo>
                  <a:lnTo>
                    <a:pt x="98" y="146"/>
                  </a:lnTo>
                  <a:lnTo>
                    <a:pt x="96" y="146"/>
                  </a:lnTo>
                  <a:lnTo>
                    <a:pt x="100" y="146"/>
                  </a:lnTo>
                  <a:lnTo>
                    <a:pt x="102" y="146"/>
                  </a:lnTo>
                  <a:lnTo>
                    <a:pt x="102" y="144"/>
                  </a:lnTo>
                  <a:lnTo>
                    <a:pt x="104" y="144"/>
                  </a:lnTo>
                  <a:lnTo>
                    <a:pt x="102" y="144"/>
                  </a:lnTo>
                  <a:lnTo>
                    <a:pt x="100" y="144"/>
                  </a:lnTo>
                  <a:lnTo>
                    <a:pt x="100" y="142"/>
                  </a:lnTo>
                  <a:lnTo>
                    <a:pt x="98" y="144"/>
                  </a:lnTo>
                  <a:lnTo>
                    <a:pt x="96" y="144"/>
                  </a:lnTo>
                  <a:lnTo>
                    <a:pt x="96" y="146"/>
                  </a:lnTo>
                  <a:lnTo>
                    <a:pt x="94" y="146"/>
                  </a:lnTo>
                  <a:lnTo>
                    <a:pt x="92" y="146"/>
                  </a:lnTo>
                  <a:lnTo>
                    <a:pt x="90" y="146"/>
                  </a:lnTo>
                  <a:lnTo>
                    <a:pt x="88" y="146"/>
                  </a:lnTo>
                  <a:lnTo>
                    <a:pt x="90" y="146"/>
                  </a:lnTo>
                  <a:lnTo>
                    <a:pt x="92" y="146"/>
                  </a:lnTo>
                  <a:lnTo>
                    <a:pt x="94" y="146"/>
                  </a:lnTo>
                  <a:lnTo>
                    <a:pt x="96" y="146"/>
                  </a:lnTo>
                  <a:lnTo>
                    <a:pt x="94" y="148"/>
                  </a:lnTo>
                  <a:lnTo>
                    <a:pt x="92" y="148"/>
                  </a:lnTo>
                  <a:lnTo>
                    <a:pt x="90" y="150"/>
                  </a:lnTo>
                  <a:lnTo>
                    <a:pt x="88" y="150"/>
                  </a:lnTo>
                  <a:lnTo>
                    <a:pt x="86" y="152"/>
                  </a:lnTo>
                  <a:lnTo>
                    <a:pt x="84" y="152"/>
                  </a:lnTo>
                  <a:lnTo>
                    <a:pt x="82" y="152"/>
                  </a:lnTo>
                  <a:lnTo>
                    <a:pt x="80" y="154"/>
                  </a:lnTo>
                  <a:lnTo>
                    <a:pt x="78" y="154"/>
                  </a:lnTo>
                  <a:lnTo>
                    <a:pt x="76" y="150"/>
                  </a:lnTo>
                  <a:lnTo>
                    <a:pt x="78" y="150"/>
                  </a:lnTo>
                  <a:lnTo>
                    <a:pt x="78" y="148"/>
                  </a:lnTo>
                  <a:lnTo>
                    <a:pt x="80" y="148"/>
                  </a:lnTo>
                  <a:lnTo>
                    <a:pt x="78" y="148"/>
                  </a:lnTo>
                  <a:lnTo>
                    <a:pt x="76" y="148"/>
                  </a:lnTo>
                  <a:lnTo>
                    <a:pt x="74" y="150"/>
                  </a:lnTo>
                  <a:lnTo>
                    <a:pt x="72" y="150"/>
                  </a:lnTo>
                  <a:lnTo>
                    <a:pt x="70" y="150"/>
                  </a:lnTo>
                  <a:lnTo>
                    <a:pt x="70" y="148"/>
                  </a:lnTo>
                  <a:lnTo>
                    <a:pt x="72" y="148"/>
                  </a:lnTo>
                  <a:lnTo>
                    <a:pt x="72" y="146"/>
                  </a:lnTo>
                  <a:lnTo>
                    <a:pt x="74" y="146"/>
                  </a:lnTo>
                  <a:lnTo>
                    <a:pt x="76" y="146"/>
                  </a:lnTo>
                  <a:lnTo>
                    <a:pt x="80" y="146"/>
                  </a:lnTo>
                  <a:lnTo>
                    <a:pt x="82" y="146"/>
                  </a:lnTo>
                  <a:lnTo>
                    <a:pt x="80" y="144"/>
                  </a:lnTo>
                  <a:lnTo>
                    <a:pt x="78" y="144"/>
                  </a:lnTo>
                  <a:lnTo>
                    <a:pt x="80" y="140"/>
                  </a:lnTo>
                  <a:lnTo>
                    <a:pt x="82" y="140"/>
                  </a:lnTo>
                  <a:lnTo>
                    <a:pt x="84" y="138"/>
                  </a:lnTo>
                  <a:lnTo>
                    <a:pt x="86" y="136"/>
                  </a:lnTo>
                  <a:lnTo>
                    <a:pt x="88" y="136"/>
                  </a:lnTo>
                  <a:lnTo>
                    <a:pt x="88" y="138"/>
                  </a:lnTo>
                  <a:lnTo>
                    <a:pt x="88" y="136"/>
                  </a:lnTo>
                  <a:lnTo>
                    <a:pt x="86" y="136"/>
                  </a:lnTo>
                  <a:lnTo>
                    <a:pt x="88" y="136"/>
                  </a:lnTo>
                  <a:lnTo>
                    <a:pt x="90" y="136"/>
                  </a:lnTo>
                  <a:lnTo>
                    <a:pt x="92" y="136"/>
                  </a:lnTo>
                  <a:lnTo>
                    <a:pt x="90" y="136"/>
                  </a:lnTo>
                  <a:lnTo>
                    <a:pt x="90" y="134"/>
                  </a:lnTo>
                  <a:lnTo>
                    <a:pt x="90" y="136"/>
                  </a:lnTo>
                  <a:lnTo>
                    <a:pt x="88" y="136"/>
                  </a:lnTo>
                  <a:lnTo>
                    <a:pt x="88" y="134"/>
                  </a:lnTo>
                  <a:lnTo>
                    <a:pt x="90" y="134"/>
                  </a:lnTo>
                  <a:lnTo>
                    <a:pt x="92" y="134"/>
                  </a:lnTo>
                  <a:lnTo>
                    <a:pt x="92" y="132"/>
                  </a:lnTo>
                  <a:lnTo>
                    <a:pt x="94" y="132"/>
                  </a:lnTo>
                  <a:lnTo>
                    <a:pt x="94" y="134"/>
                  </a:lnTo>
                  <a:lnTo>
                    <a:pt x="98" y="134"/>
                  </a:lnTo>
                  <a:lnTo>
                    <a:pt x="98" y="136"/>
                  </a:lnTo>
                  <a:lnTo>
                    <a:pt x="98" y="138"/>
                  </a:lnTo>
                  <a:lnTo>
                    <a:pt x="100" y="136"/>
                  </a:lnTo>
                  <a:lnTo>
                    <a:pt x="102" y="134"/>
                  </a:lnTo>
                  <a:lnTo>
                    <a:pt x="102" y="132"/>
                  </a:lnTo>
                  <a:lnTo>
                    <a:pt x="104" y="132"/>
                  </a:lnTo>
                  <a:lnTo>
                    <a:pt x="106" y="132"/>
                  </a:lnTo>
                  <a:lnTo>
                    <a:pt x="104" y="132"/>
                  </a:lnTo>
                  <a:lnTo>
                    <a:pt x="102" y="132"/>
                  </a:lnTo>
                  <a:lnTo>
                    <a:pt x="100" y="130"/>
                  </a:lnTo>
                  <a:lnTo>
                    <a:pt x="100" y="128"/>
                  </a:lnTo>
                  <a:lnTo>
                    <a:pt x="102" y="128"/>
                  </a:lnTo>
                  <a:lnTo>
                    <a:pt x="104" y="128"/>
                  </a:lnTo>
                  <a:lnTo>
                    <a:pt x="106" y="128"/>
                  </a:lnTo>
                  <a:lnTo>
                    <a:pt x="106" y="126"/>
                  </a:lnTo>
                  <a:lnTo>
                    <a:pt x="104" y="126"/>
                  </a:lnTo>
                  <a:lnTo>
                    <a:pt x="106" y="126"/>
                  </a:lnTo>
                  <a:lnTo>
                    <a:pt x="106" y="124"/>
                  </a:lnTo>
                  <a:lnTo>
                    <a:pt x="108" y="124"/>
                  </a:lnTo>
                  <a:lnTo>
                    <a:pt x="110" y="124"/>
                  </a:lnTo>
                  <a:lnTo>
                    <a:pt x="112" y="124"/>
                  </a:lnTo>
                  <a:lnTo>
                    <a:pt x="110" y="124"/>
                  </a:lnTo>
                  <a:lnTo>
                    <a:pt x="108" y="124"/>
                  </a:lnTo>
                  <a:lnTo>
                    <a:pt x="106" y="124"/>
                  </a:lnTo>
                  <a:lnTo>
                    <a:pt x="106" y="126"/>
                  </a:lnTo>
                  <a:lnTo>
                    <a:pt x="100" y="128"/>
                  </a:lnTo>
                  <a:lnTo>
                    <a:pt x="98" y="128"/>
                  </a:lnTo>
                  <a:lnTo>
                    <a:pt x="100" y="126"/>
                  </a:lnTo>
                  <a:lnTo>
                    <a:pt x="98" y="126"/>
                  </a:lnTo>
                  <a:lnTo>
                    <a:pt x="100" y="126"/>
                  </a:lnTo>
                  <a:lnTo>
                    <a:pt x="102" y="126"/>
                  </a:lnTo>
                  <a:lnTo>
                    <a:pt x="104" y="124"/>
                  </a:lnTo>
                  <a:lnTo>
                    <a:pt x="98" y="126"/>
                  </a:lnTo>
                  <a:lnTo>
                    <a:pt x="98" y="124"/>
                  </a:lnTo>
                  <a:lnTo>
                    <a:pt x="100" y="124"/>
                  </a:lnTo>
                  <a:lnTo>
                    <a:pt x="102" y="124"/>
                  </a:lnTo>
                  <a:lnTo>
                    <a:pt x="104" y="124"/>
                  </a:lnTo>
                  <a:lnTo>
                    <a:pt x="106" y="124"/>
                  </a:lnTo>
                  <a:lnTo>
                    <a:pt x="106" y="122"/>
                  </a:lnTo>
                  <a:lnTo>
                    <a:pt x="108" y="122"/>
                  </a:lnTo>
                  <a:lnTo>
                    <a:pt x="110" y="122"/>
                  </a:lnTo>
                  <a:lnTo>
                    <a:pt x="112" y="122"/>
                  </a:lnTo>
                  <a:lnTo>
                    <a:pt x="114" y="120"/>
                  </a:lnTo>
                  <a:lnTo>
                    <a:pt x="118" y="120"/>
                  </a:lnTo>
                  <a:lnTo>
                    <a:pt x="122" y="116"/>
                  </a:lnTo>
                  <a:lnTo>
                    <a:pt x="120" y="116"/>
                  </a:lnTo>
                  <a:lnTo>
                    <a:pt x="118" y="118"/>
                  </a:lnTo>
                  <a:lnTo>
                    <a:pt x="116" y="120"/>
                  </a:lnTo>
                  <a:lnTo>
                    <a:pt x="114" y="120"/>
                  </a:lnTo>
                  <a:lnTo>
                    <a:pt x="114" y="118"/>
                  </a:lnTo>
                  <a:lnTo>
                    <a:pt x="116" y="118"/>
                  </a:lnTo>
                  <a:lnTo>
                    <a:pt x="118" y="118"/>
                  </a:lnTo>
                  <a:lnTo>
                    <a:pt x="118" y="116"/>
                  </a:lnTo>
                  <a:lnTo>
                    <a:pt x="114" y="116"/>
                  </a:lnTo>
                  <a:lnTo>
                    <a:pt x="112" y="116"/>
                  </a:lnTo>
                  <a:lnTo>
                    <a:pt x="112" y="118"/>
                  </a:lnTo>
                  <a:lnTo>
                    <a:pt x="112" y="116"/>
                  </a:lnTo>
                  <a:lnTo>
                    <a:pt x="114" y="114"/>
                  </a:lnTo>
                  <a:lnTo>
                    <a:pt x="116" y="114"/>
                  </a:lnTo>
                  <a:lnTo>
                    <a:pt x="114" y="114"/>
                  </a:lnTo>
                  <a:lnTo>
                    <a:pt x="116" y="114"/>
                  </a:lnTo>
                  <a:lnTo>
                    <a:pt x="118" y="114"/>
                  </a:lnTo>
                  <a:lnTo>
                    <a:pt x="116" y="114"/>
                  </a:lnTo>
                  <a:lnTo>
                    <a:pt x="116" y="112"/>
                  </a:lnTo>
                  <a:lnTo>
                    <a:pt x="114" y="112"/>
                  </a:lnTo>
                  <a:lnTo>
                    <a:pt x="112" y="110"/>
                  </a:lnTo>
                  <a:lnTo>
                    <a:pt x="112" y="108"/>
                  </a:lnTo>
                  <a:lnTo>
                    <a:pt x="114" y="108"/>
                  </a:lnTo>
                  <a:lnTo>
                    <a:pt x="114" y="106"/>
                  </a:lnTo>
                  <a:lnTo>
                    <a:pt x="114" y="108"/>
                  </a:lnTo>
                  <a:lnTo>
                    <a:pt x="116" y="108"/>
                  </a:lnTo>
                  <a:lnTo>
                    <a:pt x="118" y="110"/>
                  </a:lnTo>
                  <a:lnTo>
                    <a:pt x="120" y="108"/>
                  </a:lnTo>
                  <a:lnTo>
                    <a:pt x="116" y="108"/>
                  </a:lnTo>
                  <a:lnTo>
                    <a:pt x="116" y="106"/>
                  </a:lnTo>
                  <a:lnTo>
                    <a:pt x="114" y="106"/>
                  </a:lnTo>
                  <a:lnTo>
                    <a:pt x="116" y="104"/>
                  </a:lnTo>
                  <a:lnTo>
                    <a:pt x="116" y="102"/>
                  </a:lnTo>
                  <a:lnTo>
                    <a:pt x="118" y="102"/>
                  </a:lnTo>
                  <a:lnTo>
                    <a:pt x="120" y="102"/>
                  </a:lnTo>
                  <a:lnTo>
                    <a:pt x="122" y="104"/>
                  </a:lnTo>
                  <a:lnTo>
                    <a:pt x="124" y="104"/>
                  </a:lnTo>
                  <a:lnTo>
                    <a:pt x="124" y="102"/>
                  </a:lnTo>
                  <a:lnTo>
                    <a:pt x="122" y="102"/>
                  </a:lnTo>
                  <a:lnTo>
                    <a:pt x="120" y="102"/>
                  </a:lnTo>
                  <a:lnTo>
                    <a:pt x="120" y="100"/>
                  </a:lnTo>
                  <a:lnTo>
                    <a:pt x="118" y="100"/>
                  </a:lnTo>
                  <a:lnTo>
                    <a:pt x="116" y="100"/>
                  </a:lnTo>
                  <a:lnTo>
                    <a:pt x="118" y="98"/>
                  </a:lnTo>
                  <a:lnTo>
                    <a:pt x="120" y="98"/>
                  </a:lnTo>
                  <a:lnTo>
                    <a:pt x="122" y="98"/>
                  </a:lnTo>
                  <a:lnTo>
                    <a:pt x="124" y="98"/>
                  </a:lnTo>
                  <a:lnTo>
                    <a:pt x="126" y="98"/>
                  </a:lnTo>
                  <a:lnTo>
                    <a:pt x="130" y="98"/>
                  </a:lnTo>
                  <a:lnTo>
                    <a:pt x="132" y="98"/>
                  </a:lnTo>
                  <a:lnTo>
                    <a:pt x="134" y="98"/>
                  </a:lnTo>
                  <a:lnTo>
                    <a:pt x="136" y="98"/>
                  </a:lnTo>
                  <a:lnTo>
                    <a:pt x="138" y="98"/>
                  </a:lnTo>
                  <a:lnTo>
                    <a:pt x="140" y="96"/>
                  </a:lnTo>
                  <a:lnTo>
                    <a:pt x="138" y="96"/>
                  </a:lnTo>
                  <a:lnTo>
                    <a:pt x="136" y="96"/>
                  </a:lnTo>
                  <a:lnTo>
                    <a:pt x="134" y="98"/>
                  </a:lnTo>
                  <a:lnTo>
                    <a:pt x="132" y="98"/>
                  </a:lnTo>
                  <a:lnTo>
                    <a:pt x="130" y="98"/>
                  </a:lnTo>
                  <a:lnTo>
                    <a:pt x="128" y="98"/>
                  </a:lnTo>
                  <a:lnTo>
                    <a:pt x="124" y="98"/>
                  </a:lnTo>
                  <a:lnTo>
                    <a:pt x="122" y="98"/>
                  </a:lnTo>
                  <a:lnTo>
                    <a:pt x="124" y="98"/>
                  </a:lnTo>
                  <a:lnTo>
                    <a:pt x="126" y="96"/>
                  </a:lnTo>
                  <a:lnTo>
                    <a:pt x="128" y="96"/>
                  </a:lnTo>
                  <a:lnTo>
                    <a:pt x="130" y="96"/>
                  </a:lnTo>
                  <a:lnTo>
                    <a:pt x="128" y="96"/>
                  </a:lnTo>
                  <a:lnTo>
                    <a:pt x="126" y="96"/>
                  </a:lnTo>
                  <a:lnTo>
                    <a:pt x="124" y="96"/>
                  </a:lnTo>
                  <a:lnTo>
                    <a:pt x="122" y="96"/>
                  </a:lnTo>
                  <a:lnTo>
                    <a:pt x="120" y="96"/>
                  </a:lnTo>
                  <a:lnTo>
                    <a:pt x="122" y="96"/>
                  </a:lnTo>
                  <a:lnTo>
                    <a:pt x="124" y="94"/>
                  </a:lnTo>
                  <a:lnTo>
                    <a:pt x="122" y="92"/>
                  </a:lnTo>
                  <a:lnTo>
                    <a:pt x="120" y="92"/>
                  </a:lnTo>
                  <a:lnTo>
                    <a:pt x="122" y="92"/>
                  </a:lnTo>
                  <a:lnTo>
                    <a:pt x="124" y="92"/>
                  </a:lnTo>
                  <a:lnTo>
                    <a:pt x="126" y="92"/>
                  </a:lnTo>
                  <a:lnTo>
                    <a:pt x="128" y="92"/>
                  </a:lnTo>
                  <a:lnTo>
                    <a:pt x="128" y="90"/>
                  </a:lnTo>
                  <a:lnTo>
                    <a:pt x="130" y="90"/>
                  </a:lnTo>
                  <a:lnTo>
                    <a:pt x="132" y="90"/>
                  </a:lnTo>
                  <a:lnTo>
                    <a:pt x="130" y="90"/>
                  </a:lnTo>
                  <a:lnTo>
                    <a:pt x="128" y="90"/>
                  </a:lnTo>
                  <a:lnTo>
                    <a:pt x="128" y="92"/>
                  </a:lnTo>
                  <a:lnTo>
                    <a:pt x="126" y="92"/>
                  </a:lnTo>
                  <a:lnTo>
                    <a:pt x="124" y="92"/>
                  </a:lnTo>
                  <a:lnTo>
                    <a:pt x="122" y="90"/>
                  </a:lnTo>
                  <a:lnTo>
                    <a:pt x="124" y="90"/>
                  </a:lnTo>
                  <a:lnTo>
                    <a:pt x="124" y="88"/>
                  </a:lnTo>
                  <a:lnTo>
                    <a:pt x="126" y="90"/>
                  </a:lnTo>
                  <a:lnTo>
                    <a:pt x="128" y="90"/>
                  </a:lnTo>
                  <a:lnTo>
                    <a:pt x="128" y="88"/>
                  </a:lnTo>
                  <a:lnTo>
                    <a:pt x="126" y="88"/>
                  </a:lnTo>
                  <a:lnTo>
                    <a:pt x="124" y="88"/>
                  </a:lnTo>
                  <a:lnTo>
                    <a:pt x="126" y="88"/>
                  </a:lnTo>
                  <a:lnTo>
                    <a:pt x="128" y="88"/>
                  </a:lnTo>
                  <a:lnTo>
                    <a:pt x="130" y="88"/>
                  </a:lnTo>
                  <a:lnTo>
                    <a:pt x="132" y="88"/>
                  </a:lnTo>
                  <a:lnTo>
                    <a:pt x="134" y="88"/>
                  </a:lnTo>
                  <a:lnTo>
                    <a:pt x="132" y="88"/>
                  </a:lnTo>
                  <a:lnTo>
                    <a:pt x="130" y="88"/>
                  </a:lnTo>
                  <a:lnTo>
                    <a:pt x="128" y="88"/>
                  </a:lnTo>
                  <a:lnTo>
                    <a:pt x="130" y="86"/>
                  </a:lnTo>
                  <a:lnTo>
                    <a:pt x="132" y="86"/>
                  </a:lnTo>
                  <a:lnTo>
                    <a:pt x="130" y="86"/>
                  </a:lnTo>
                  <a:lnTo>
                    <a:pt x="128" y="86"/>
                  </a:lnTo>
                  <a:lnTo>
                    <a:pt x="130" y="86"/>
                  </a:lnTo>
                  <a:lnTo>
                    <a:pt x="132" y="86"/>
                  </a:lnTo>
                  <a:lnTo>
                    <a:pt x="136" y="86"/>
                  </a:lnTo>
                  <a:lnTo>
                    <a:pt x="134" y="86"/>
                  </a:lnTo>
                  <a:lnTo>
                    <a:pt x="130" y="86"/>
                  </a:lnTo>
                  <a:lnTo>
                    <a:pt x="128" y="84"/>
                  </a:lnTo>
                  <a:lnTo>
                    <a:pt x="130" y="84"/>
                  </a:lnTo>
                  <a:lnTo>
                    <a:pt x="132" y="84"/>
                  </a:lnTo>
                  <a:lnTo>
                    <a:pt x="134" y="84"/>
                  </a:lnTo>
                  <a:lnTo>
                    <a:pt x="136" y="84"/>
                  </a:lnTo>
                  <a:lnTo>
                    <a:pt x="138" y="82"/>
                  </a:lnTo>
                  <a:lnTo>
                    <a:pt x="140" y="82"/>
                  </a:lnTo>
                  <a:lnTo>
                    <a:pt x="140" y="80"/>
                  </a:lnTo>
                  <a:lnTo>
                    <a:pt x="142" y="80"/>
                  </a:lnTo>
                  <a:lnTo>
                    <a:pt x="144" y="80"/>
                  </a:lnTo>
                  <a:lnTo>
                    <a:pt x="144" y="82"/>
                  </a:lnTo>
                  <a:lnTo>
                    <a:pt x="146" y="82"/>
                  </a:lnTo>
                  <a:lnTo>
                    <a:pt x="146" y="80"/>
                  </a:lnTo>
                  <a:lnTo>
                    <a:pt x="144" y="80"/>
                  </a:lnTo>
                  <a:lnTo>
                    <a:pt x="142" y="80"/>
                  </a:lnTo>
                  <a:lnTo>
                    <a:pt x="140" y="80"/>
                  </a:lnTo>
                  <a:lnTo>
                    <a:pt x="140" y="78"/>
                  </a:lnTo>
                  <a:lnTo>
                    <a:pt x="142" y="78"/>
                  </a:lnTo>
                  <a:lnTo>
                    <a:pt x="144" y="78"/>
                  </a:lnTo>
                  <a:lnTo>
                    <a:pt x="146" y="78"/>
                  </a:lnTo>
                  <a:lnTo>
                    <a:pt x="148" y="80"/>
                  </a:lnTo>
                  <a:lnTo>
                    <a:pt x="148" y="78"/>
                  </a:lnTo>
                  <a:lnTo>
                    <a:pt x="146" y="78"/>
                  </a:lnTo>
                  <a:lnTo>
                    <a:pt x="144" y="78"/>
                  </a:lnTo>
                  <a:lnTo>
                    <a:pt x="148" y="78"/>
                  </a:lnTo>
                  <a:lnTo>
                    <a:pt x="150" y="78"/>
                  </a:lnTo>
                  <a:lnTo>
                    <a:pt x="150" y="80"/>
                  </a:lnTo>
                  <a:lnTo>
                    <a:pt x="152" y="80"/>
                  </a:lnTo>
                  <a:lnTo>
                    <a:pt x="150" y="78"/>
                  </a:lnTo>
                  <a:lnTo>
                    <a:pt x="152" y="78"/>
                  </a:lnTo>
                  <a:lnTo>
                    <a:pt x="154" y="78"/>
                  </a:lnTo>
                  <a:lnTo>
                    <a:pt x="156" y="78"/>
                  </a:lnTo>
                  <a:lnTo>
                    <a:pt x="156" y="80"/>
                  </a:lnTo>
                  <a:lnTo>
                    <a:pt x="158" y="80"/>
                  </a:lnTo>
                  <a:lnTo>
                    <a:pt x="156" y="78"/>
                  </a:lnTo>
                  <a:lnTo>
                    <a:pt x="158" y="78"/>
                  </a:lnTo>
                  <a:lnTo>
                    <a:pt x="160" y="78"/>
                  </a:lnTo>
                  <a:lnTo>
                    <a:pt x="162" y="78"/>
                  </a:lnTo>
                  <a:lnTo>
                    <a:pt x="160" y="78"/>
                  </a:lnTo>
                  <a:lnTo>
                    <a:pt x="156" y="76"/>
                  </a:lnTo>
                  <a:lnTo>
                    <a:pt x="154" y="76"/>
                  </a:lnTo>
                  <a:lnTo>
                    <a:pt x="152" y="76"/>
                  </a:lnTo>
                  <a:lnTo>
                    <a:pt x="154" y="76"/>
                  </a:lnTo>
                  <a:lnTo>
                    <a:pt x="152" y="76"/>
                  </a:lnTo>
                  <a:lnTo>
                    <a:pt x="148" y="76"/>
                  </a:lnTo>
                  <a:lnTo>
                    <a:pt x="146" y="78"/>
                  </a:lnTo>
                  <a:lnTo>
                    <a:pt x="144" y="76"/>
                  </a:lnTo>
                  <a:lnTo>
                    <a:pt x="140" y="76"/>
                  </a:lnTo>
                  <a:lnTo>
                    <a:pt x="142" y="76"/>
                  </a:lnTo>
                  <a:lnTo>
                    <a:pt x="144" y="74"/>
                  </a:lnTo>
                  <a:lnTo>
                    <a:pt x="144" y="72"/>
                  </a:lnTo>
                  <a:lnTo>
                    <a:pt x="146" y="72"/>
                  </a:lnTo>
                  <a:lnTo>
                    <a:pt x="148" y="72"/>
                  </a:lnTo>
                  <a:lnTo>
                    <a:pt x="148" y="74"/>
                  </a:lnTo>
                  <a:lnTo>
                    <a:pt x="150" y="72"/>
                  </a:lnTo>
                  <a:lnTo>
                    <a:pt x="148" y="72"/>
                  </a:lnTo>
                  <a:lnTo>
                    <a:pt x="146" y="72"/>
                  </a:lnTo>
                  <a:lnTo>
                    <a:pt x="148" y="70"/>
                  </a:lnTo>
                  <a:lnTo>
                    <a:pt x="150" y="70"/>
                  </a:lnTo>
                  <a:lnTo>
                    <a:pt x="152" y="70"/>
                  </a:lnTo>
                  <a:lnTo>
                    <a:pt x="150" y="72"/>
                  </a:lnTo>
                  <a:lnTo>
                    <a:pt x="152" y="72"/>
                  </a:lnTo>
                  <a:lnTo>
                    <a:pt x="154" y="72"/>
                  </a:lnTo>
                  <a:lnTo>
                    <a:pt x="156" y="72"/>
                  </a:lnTo>
                  <a:lnTo>
                    <a:pt x="158" y="74"/>
                  </a:lnTo>
                  <a:lnTo>
                    <a:pt x="158" y="76"/>
                  </a:lnTo>
                  <a:lnTo>
                    <a:pt x="160" y="76"/>
                  </a:lnTo>
                  <a:lnTo>
                    <a:pt x="158" y="74"/>
                  </a:lnTo>
                  <a:lnTo>
                    <a:pt x="156" y="72"/>
                  </a:lnTo>
                  <a:lnTo>
                    <a:pt x="158" y="72"/>
                  </a:lnTo>
                  <a:lnTo>
                    <a:pt x="158" y="70"/>
                  </a:lnTo>
                  <a:lnTo>
                    <a:pt x="160" y="70"/>
                  </a:lnTo>
                  <a:lnTo>
                    <a:pt x="162" y="70"/>
                  </a:lnTo>
                  <a:lnTo>
                    <a:pt x="160" y="70"/>
                  </a:lnTo>
                  <a:lnTo>
                    <a:pt x="158" y="70"/>
                  </a:lnTo>
                  <a:lnTo>
                    <a:pt x="158" y="72"/>
                  </a:lnTo>
                  <a:lnTo>
                    <a:pt x="156" y="72"/>
                  </a:lnTo>
                  <a:lnTo>
                    <a:pt x="154" y="70"/>
                  </a:lnTo>
                  <a:lnTo>
                    <a:pt x="152" y="68"/>
                  </a:lnTo>
                  <a:lnTo>
                    <a:pt x="154" y="68"/>
                  </a:lnTo>
                  <a:lnTo>
                    <a:pt x="154" y="66"/>
                  </a:lnTo>
                  <a:lnTo>
                    <a:pt x="156" y="68"/>
                  </a:lnTo>
                  <a:lnTo>
                    <a:pt x="158" y="68"/>
                  </a:lnTo>
                  <a:lnTo>
                    <a:pt x="156" y="66"/>
                  </a:lnTo>
                  <a:lnTo>
                    <a:pt x="154" y="66"/>
                  </a:lnTo>
                  <a:lnTo>
                    <a:pt x="156" y="66"/>
                  </a:lnTo>
                  <a:lnTo>
                    <a:pt x="158" y="66"/>
                  </a:lnTo>
                  <a:lnTo>
                    <a:pt x="160" y="68"/>
                  </a:lnTo>
                  <a:lnTo>
                    <a:pt x="162" y="68"/>
                  </a:lnTo>
                  <a:lnTo>
                    <a:pt x="160" y="66"/>
                  </a:lnTo>
                  <a:lnTo>
                    <a:pt x="158" y="66"/>
                  </a:lnTo>
                  <a:lnTo>
                    <a:pt x="154" y="64"/>
                  </a:lnTo>
                  <a:lnTo>
                    <a:pt x="154" y="66"/>
                  </a:lnTo>
                  <a:lnTo>
                    <a:pt x="152" y="66"/>
                  </a:lnTo>
                  <a:lnTo>
                    <a:pt x="152" y="68"/>
                  </a:lnTo>
                  <a:lnTo>
                    <a:pt x="150" y="68"/>
                  </a:lnTo>
                  <a:lnTo>
                    <a:pt x="148" y="68"/>
                  </a:lnTo>
                  <a:lnTo>
                    <a:pt x="146" y="68"/>
                  </a:lnTo>
                  <a:lnTo>
                    <a:pt x="146" y="66"/>
                  </a:lnTo>
                  <a:lnTo>
                    <a:pt x="148" y="66"/>
                  </a:lnTo>
                  <a:lnTo>
                    <a:pt x="150" y="66"/>
                  </a:lnTo>
                  <a:lnTo>
                    <a:pt x="148" y="66"/>
                  </a:lnTo>
                  <a:lnTo>
                    <a:pt x="146" y="66"/>
                  </a:lnTo>
                  <a:lnTo>
                    <a:pt x="146" y="64"/>
                  </a:lnTo>
                  <a:lnTo>
                    <a:pt x="150" y="64"/>
                  </a:lnTo>
                  <a:lnTo>
                    <a:pt x="152" y="64"/>
                  </a:lnTo>
                  <a:lnTo>
                    <a:pt x="150" y="64"/>
                  </a:lnTo>
                  <a:lnTo>
                    <a:pt x="148" y="64"/>
                  </a:lnTo>
                  <a:lnTo>
                    <a:pt x="148" y="62"/>
                  </a:lnTo>
                  <a:lnTo>
                    <a:pt x="150" y="62"/>
                  </a:lnTo>
                  <a:lnTo>
                    <a:pt x="152" y="64"/>
                  </a:lnTo>
                  <a:lnTo>
                    <a:pt x="154" y="64"/>
                  </a:lnTo>
                  <a:lnTo>
                    <a:pt x="156" y="62"/>
                  </a:lnTo>
                  <a:lnTo>
                    <a:pt x="158" y="62"/>
                  </a:lnTo>
                  <a:lnTo>
                    <a:pt x="160" y="62"/>
                  </a:lnTo>
                  <a:lnTo>
                    <a:pt x="162" y="62"/>
                  </a:lnTo>
                  <a:lnTo>
                    <a:pt x="162" y="60"/>
                  </a:lnTo>
                  <a:lnTo>
                    <a:pt x="160" y="60"/>
                  </a:lnTo>
                  <a:lnTo>
                    <a:pt x="158" y="60"/>
                  </a:lnTo>
                  <a:lnTo>
                    <a:pt x="156" y="60"/>
                  </a:lnTo>
                  <a:lnTo>
                    <a:pt x="154" y="60"/>
                  </a:lnTo>
                  <a:lnTo>
                    <a:pt x="154" y="58"/>
                  </a:lnTo>
                  <a:lnTo>
                    <a:pt x="156" y="58"/>
                  </a:lnTo>
                  <a:lnTo>
                    <a:pt x="158" y="58"/>
                  </a:lnTo>
                  <a:lnTo>
                    <a:pt x="156" y="58"/>
                  </a:lnTo>
                  <a:lnTo>
                    <a:pt x="156" y="60"/>
                  </a:lnTo>
                  <a:lnTo>
                    <a:pt x="158" y="60"/>
                  </a:lnTo>
                  <a:lnTo>
                    <a:pt x="160" y="58"/>
                  </a:lnTo>
                  <a:lnTo>
                    <a:pt x="162" y="58"/>
                  </a:lnTo>
                  <a:lnTo>
                    <a:pt x="162" y="56"/>
                  </a:lnTo>
                  <a:lnTo>
                    <a:pt x="164" y="56"/>
                  </a:lnTo>
                  <a:lnTo>
                    <a:pt x="164" y="58"/>
                  </a:lnTo>
                  <a:lnTo>
                    <a:pt x="164" y="60"/>
                  </a:lnTo>
                  <a:lnTo>
                    <a:pt x="166" y="62"/>
                  </a:lnTo>
                  <a:lnTo>
                    <a:pt x="166" y="64"/>
                  </a:lnTo>
                  <a:lnTo>
                    <a:pt x="170" y="64"/>
                  </a:lnTo>
                  <a:lnTo>
                    <a:pt x="172" y="64"/>
                  </a:lnTo>
                  <a:lnTo>
                    <a:pt x="170" y="64"/>
                  </a:lnTo>
                  <a:lnTo>
                    <a:pt x="168" y="64"/>
                  </a:lnTo>
                  <a:lnTo>
                    <a:pt x="168" y="62"/>
                  </a:lnTo>
                  <a:lnTo>
                    <a:pt x="166" y="60"/>
                  </a:lnTo>
                  <a:lnTo>
                    <a:pt x="168" y="60"/>
                  </a:lnTo>
                  <a:lnTo>
                    <a:pt x="170" y="60"/>
                  </a:lnTo>
                  <a:lnTo>
                    <a:pt x="170" y="62"/>
                  </a:lnTo>
                  <a:lnTo>
                    <a:pt x="172" y="62"/>
                  </a:lnTo>
                  <a:lnTo>
                    <a:pt x="172" y="60"/>
                  </a:lnTo>
                  <a:lnTo>
                    <a:pt x="170" y="60"/>
                  </a:lnTo>
                  <a:lnTo>
                    <a:pt x="168" y="60"/>
                  </a:lnTo>
                  <a:lnTo>
                    <a:pt x="170" y="60"/>
                  </a:lnTo>
                  <a:lnTo>
                    <a:pt x="170" y="58"/>
                  </a:lnTo>
                  <a:lnTo>
                    <a:pt x="170" y="60"/>
                  </a:lnTo>
                  <a:lnTo>
                    <a:pt x="172" y="60"/>
                  </a:lnTo>
                  <a:lnTo>
                    <a:pt x="174" y="60"/>
                  </a:lnTo>
                  <a:lnTo>
                    <a:pt x="172" y="58"/>
                  </a:lnTo>
                  <a:lnTo>
                    <a:pt x="170" y="58"/>
                  </a:lnTo>
                  <a:lnTo>
                    <a:pt x="168" y="60"/>
                  </a:lnTo>
                  <a:lnTo>
                    <a:pt x="168" y="58"/>
                  </a:lnTo>
                  <a:lnTo>
                    <a:pt x="170" y="58"/>
                  </a:lnTo>
                  <a:lnTo>
                    <a:pt x="170" y="56"/>
                  </a:lnTo>
                  <a:lnTo>
                    <a:pt x="168" y="56"/>
                  </a:lnTo>
                  <a:lnTo>
                    <a:pt x="166" y="56"/>
                  </a:lnTo>
                  <a:lnTo>
                    <a:pt x="168" y="56"/>
                  </a:lnTo>
                  <a:lnTo>
                    <a:pt x="166" y="56"/>
                  </a:lnTo>
                  <a:lnTo>
                    <a:pt x="164" y="56"/>
                  </a:lnTo>
                  <a:lnTo>
                    <a:pt x="164" y="54"/>
                  </a:lnTo>
                  <a:lnTo>
                    <a:pt x="166" y="54"/>
                  </a:lnTo>
                  <a:lnTo>
                    <a:pt x="170" y="56"/>
                  </a:lnTo>
                  <a:lnTo>
                    <a:pt x="172" y="56"/>
                  </a:lnTo>
                  <a:lnTo>
                    <a:pt x="174" y="58"/>
                  </a:lnTo>
                  <a:lnTo>
                    <a:pt x="176" y="58"/>
                  </a:lnTo>
                  <a:lnTo>
                    <a:pt x="174" y="58"/>
                  </a:lnTo>
                  <a:lnTo>
                    <a:pt x="172" y="56"/>
                  </a:lnTo>
                  <a:lnTo>
                    <a:pt x="170" y="54"/>
                  </a:lnTo>
                  <a:lnTo>
                    <a:pt x="168" y="54"/>
                  </a:lnTo>
                  <a:lnTo>
                    <a:pt x="166" y="54"/>
                  </a:lnTo>
                  <a:lnTo>
                    <a:pt x="168" y="52"/>
                  </a:lnTo>
                  <a:lnTo>
                    <a:pt x="170" y="52"/>
                  </a:lnTo>
                  <a:lnTo>
                    <a:pt x="172" y="52"/>
                  </a:lnTo>
                  <a:lnTo>
                    <a:pt x="174" y="52"/>
                  </a:lnTo>
                  <a:lnTo>
                    <a:pt x="176" y="52"/>
                  </a:lnTo>
                  <a:lnTo>
                    <a:pt x="176" y="54"/>
                  </a:lnTo>
                  <a:lnTo>
                    <a:pt x="178" y="54"/>
                  </a:lnTo>
                  <a:lnTo>
                    <a:pt x="180" y="52"/>
                  </a:lnTo>
                  <a:lnTo>
                    <a:pt x="180" y="54"/>
                  </a:lnTo>
                  <a:lnTo>
                    <a:pt x="184" y="56"/>
                  </a:lnTo>
                  <a:lnTo>
                    <a:pt x="184" y="58"/>
                  </a:lnTo>
                  <a:lnTo>
                    <a:pt x="184" y="56"/>
                  </a:lnTo>
                  <a:lnTo>
                    <a:pt x="184" y="54"/>
                  </a:lnTo>
                  <a:lnTo>
                    <a:pt x="182" y="54"/>
                  </a:lnTo>
                  <a:lnTo>
                    <a:pt x="182" y="52"/>
                  </a:lnTo>
                  <a:lnTo>
                    <a:pt x="184" y="52"/>
                  </a:lnTo>
                  <a:lnTo>
                    <a:pt x="186" y="54"/>
                  </a:lnTo>
                  <a:lnTo>
                    <a:pt x="188" y="54"/>
                  </a:lnTo>
                  <a:lnTo>
                    <a:pt x="186" y="52"/>
                  </a:lnTo>
                  <a:lnTo>
                    <a:pt x="184" y="52"/>
                  </a:lnTo>
                  <a:lnTo>
                    <a:pt x="186" y="52"/>
                  </a:lnTo>
                  <a:lnTo>
                    <a:pt x="186" y="50"/>
                  </a:lnTo>
                  <a:lnTo>
                    <a:pt x="184" y="50"/>
                  </a:lnTo>
                  <a:lnTo>
                    <a:pt x="182" y="50"/>
                  </a:lnTo>
                  <a:lnTo>
                    <a:pt x="182" y="52"/>
                  </a:lnTo>
                  <a:lnTo>
                    <a:pt x="180" y="52"/>
                  </a:lnTo>
                  <a:lnTo>
                    <a:pt x="178" y="52"/>
                  </a:lnTo>
                  <a:lnTo>
                    <a:pt x="180" y="50"/>
                  </a:lnTo>
                  <a:lnTo>
                    <a:pt x="178" y="50"/>
                  </a:lnTo>
                  <a:lnTo>
                    <a:pt x="176" y="50"/>
                  </a:lnTo>
                  <a:lnTo>
                    <a:pt x="176" y="52"/>
                  </a:lnTo>
                  <a:lnTo>
                    <a:pt x="172" y="52"/>
                  </a:lnTo>
                  <a:lnTo>
                    <a:pt x="170" y="52"/>
                  </a:lnTo>
                  <a:lnTo>
                    <a:pt x="168" y="50"/>
                  </a:lnTo>
                  <a:lnTo>
                    <a:pt x="170" y="50"/>
                  </a:lnTo>
                  <a:lnTo>
                    <a:pt x="172" y="50"/>
                  </a:lnTo>
                  <a:lnTo>
                    <a:pt x="170" y="50"/>
                  </a:lnTo>
                  <a:lnTo>
                    <a:pt x="172" y="50"/>
                  </a:lnTo>
                  <a:lnTo>
                    <a:pt x="174" y="48"/>
                  </a:lnTo>
                  <a:lnTo>
                    <a:pt x="176" y="48"/>
                  </a:lnTo>
                  <a:lnTo>
                    <a:pt x="180" y="48"/>
                  </a:lnTo>
                  <a:lnTo>
                    <a:pt x="182" y="48"/>
                  </a:lnTo>
                  <a:lnTo>
                    <a:pt x="184" y="48"/>
                  </a:lnTo>
                  <a:lnTo>
                    <a:pt x="188" y="48"/>
                  </a:lnTo>
                  <a:lnTo>
                    <a:pt x="186" y="48"/>
                  </a:lnTo>
                  <a:lnTo>
                    <a:pt x="184" y="48"/>
                  </a:lnTo>
                  <a:lnTo>
                    <a:pt x="182" y="48"/>
                  </a:lnTo>
                  <a:lnTo>
                    <a:pt x="180" y="46"/>
                  </a:lnTo>
                  <a:lnTo>
                    <a:pt x="184" y="46"/>
                  </a:lnTo>
                  <a:lnTo>
                    <a:pt x="186" y="46"/>
                  </a:lnTo>
                  <a:lnTo>
                    <a:pt x="188" y="46"/>
                  </a:lnTo>
                  <a:lnTo>
                    <a:pt x="190" y="46"/>
                  </a:lnTo>
                  <a:lnTo>
                    <a:pt x="188" y="46"/>
                  </a:lnTo>
                  <a:lnTo>
                    <a:pt x="186" y="46"/>
                  </a:lnTo>
                  <a:lnTo>
                    <a:pt x="184" y="46"/>
                  </a:lnTo>
                  <a:lnTo>
                    <a:pt x="186" y="44"/>
                  </a:lnTo>
                  <a:lnTo>
                    <a:pt x="188" y="44"/>
                  </a:lnTo>
                  <a:lnTo>
                    <a:pt x="190" y="44"/>
                  </a:lnTo>
                  <a:lnTo>
                    <a:pt x="188" y="44"/>
                  </a:lnTo>
                  <a:lnTo>
                    <a:pt x="186" y="44"/>
                  </a:lnTo>
                  <a:lnTo>
                    <a:pt x="184" y="44"/>
                  </a:lnTo>
                  <a:lnTo>
                    <a:pt x="184" y="42"/>
                  </a:lnTo>
                  <a:lnTo>
                    <a:pt x="186" y="40"/>
                  </a:lnTo>
                  <a:lnTo>
                    <a:pt x="190" y="40"/>
                  </a:lnTo>
                  <a:lnTo>
                    <a:pt x="194" y="38"/>
                  </a:lnTo>
                  <a:lnTo>
                    <a:pt x="192" y="36"/>
                  </a:lnTo>
                  <a:lnTo>
                    <a:pt x="190" y="36"/>
                  </a:lnTo>
                  <a:lnTo>
                    <a:pt x="192" y="36"/>
                  </a:lnTo>
                  <a:lnTo>
                    <a:pt x="192" y="34"/>
                  </a:lnTo>
                  <a:lnTo>
                    <a:pt x="194" y="34"/>
                  </a:lnTo>
                  <a:lnTo>
                    <a:pt x="194" y="32"/>
                  </a:lnTo>
                  <a:lnTo>
                    <a:pt x="196" y="32"/>
                  </a:lnTo>
                  <a:lnTo>
                    <a:pt x="198" y="34"/>
                  </a:lnTo>
                  <a:lnTo>
                    <a:pt x="200" y="36"/>
                  </a:lnTo>
                  <a:lnTo>
                    <a:pt x="202" y="36"/>
                  </a:lnTo>
                  <a:lnTo>
                    <a:pt x="202" y="34"/>
                  </a:lnTo>
                  <a:lnTo>
                    <a:pt x="202" y="36"/>
                  </a:lnTo>
                  <a:lnTo>
                    <a:pt x="204" y="36"/>
                  </a:lnTo>
                  <a:lnTo>
                    <a:pt x="204" y="34"/>
                  </a:lnTo>
                  <a:lnTo>
                    <a:pt x="202" y="34"/>
                  </a:lnTo>
                  <a:lnTo>
                    <a:pt x="200" y="34"/>
                  </a:lnTo>
                  <a:lnTo>
                    <a:pt x="198" y="32"/>
                  </a:lnTo>
                  <a:lnTo>
                    <a:pt x="198" y="30"/>
                  </a:lnTo>
                  <a:lnTo>
                    <a:pt x="200" y="30"/>
                  </a:lnTo>
                  <a:lnTo>
                    <a:pt x="202" y="30"/>
                  </a:lnTo>
                  <a:lnTo>
                    <a:pt x="202" y="32"/>
                  </a:lnTo>
                  <a:lnTo>
                    <a:pt x="204" y="34"/>
                  </a:lnTo>
                  <a:lnTo>
                    <a:pt x="206" y="34"/>
                  </a:lnTo>
                  <a:lnTo>
                    <a:pt x="208" y="34"/>
                  </a:lnTo>
                  <a:lnTo>
                    <a:pt x="210" y="34"/>
                  </a:lnTo>
                  <a:lnTo>
                    <a:pt x="210" y="36"/>
                  </a:lnTo>
                  <a:lnTo>
                    <a:pt x="208" y="36"/>
                  </a:lnTo>
                  <a:lnTo>
                    <a:pt x="210" y="38"/>
                  </a:lnTo>
                  <a:lnTo>
                    <a:pt x="212" y="38"/>
                  </a:lnTo>
                  <a:lnTo>
                    <a:pt x="212" y="36"/>
                  </a:lnTo>
                  <a:lnTo>
                    <a:pt x="212" y="34"/>
                  </a:lnTo>
                  <a:lnTo>
                    <a:pt x="210" y="34"/>
                  </a:lnTo>
                  <a:lnTo>
                    <a:pt x="208" y="34"/>
                  </a:lnTo>
                  <a:lnTo>
                    <a:pt x="206" y="34"/>
                  </a:lnTo>
                  <a:lnTo>
                    <a:pt x="204" y="32"/>
                  </a:lnTo>
                  <a:lnTo>
                    <a:pt x="206" y="30"/>
                  </a:lnTo>
                  <a:lnTo>
                    <a:pt x="208" y="30"/>
                  </a:lnTo>
                  <a:lnTo>
                    <a:pt x="206" y="30"/>
                  </a:lnTo>
                  <a:lnTo>
                    <a:pt x="204" y="30"/>
                  </a:lnTo>
                  <a:lnTo>
                    <a:pt x="202" y="30"/>
                  </a:lnTo>
                  <a:lnTo>
                    <a:pt x="202" y="28"/>
                  </a:lnTo>
                  <a:lnTo>
                    <a:pt x="204" y="28"/>
                  </a:lnTo>
                  <a:lnTo>
                    <a:pt x="204" y="26"/>
                  </a:lnTo>
                  <a:lnTo>
                    <a:pt x="206" y="26"/>
                  </a:lnTo>
                  <a:lnTo>
                    <a:pt x="208" y="26"/>
                  </a:lnTo>
                  <a:lnTo>
                    <a:pt x="214" y="24"/>
                  </a:lnTo>
                  <a:lnTo>
                    <a:pt x="216" y="26"/>
                  </a:lnTo>
                  <a:lnTo>
                    <a:pt x="214" y="28"/>
                  </a:lnTo>
                  <a:lnTo>
                    <a:pt x="214" y="30"/>
                  </a:lnTo>
                  <a:lnTo>
                    <a:pt x="214" y="32"/>
                  </a:lnTo>
                  <a:lnTo>
                    <a:pt x="212" y="34"/>
                  </a:lnTo>
                  <a:lnTo>
                    <a:pt x="214" y="32"/>
                  </a:lnTo>
                  <a:lnTo>
                    <a:pt x="216" y="32"/>
                  </a:lnTo>
                  <a:lnTo>
                    <a:pt x="216" y="30"/>
                  </a:lnTo>
                  <a:lnTo>
                    <a:pt x="216" y="26"/>
                  </a:lnTo>
                  <a:lnTo>
                    <a:pt x="218" y="26"/>
                  </a:lnTo>
                  <a:lnTo>
                    <a:pt x="220" y="26"/>
                  </a:lnTo>
                  <a:lnTo>
                    <a:pt x="220" y="24"/>
                  </a:lnTo>
                  <a:lnTo>
                    <a:pt x="220" y="22"/>
                  </a:lnTo>
                  <a:lnTo>
                    <a:pt x="222" y="22"/>
                  </a:lnTo>
                  <a:lnTo>
                    <a:pt x="224" y="22"/>
                  </a:lnTo>
                  <a:lnTo>
                    <a:pt x="224" y="24"/>
                  </a:lnTo>
                  <a:lnTo>
                    <a:pt x="224" y="26"/>
                  </a:lnTo>
                  <a:lnTo>
                    <a:pt x="224" y="28"/>
                  </a:lnTo>
                  <a:lnTo>
                    <a:pt x="224" y="30"/>
                  </a:lnTo>
                  <a:lnTo>
                    <a:pt x="224" y="32"/>
                  </a:lnTo>
                  <a:lnTo>
                    <a:pt x="222" y="34"/>
                  </a:lnTo>
                  <a:lnTo>
                    <a:pt x="220" y="34"/>
                  </a:lnTo>
                  <a:lnTo>
                    <a:pt x="220" y="36"/>
                  </a:lnTo>
                  <a:lnTo>
                    <a:pt x="222" y="34"/>
                  </a:lnTo>
                  <a:lnTo>
                    <a:pt x="224" y="34"/>
                  </a:lnTo>
                  <a:lnTo>
                    <a:pt x="224" y="32"/>
                  </a:lnTo>
                  <a:lnTo>
                    <a:pt x="226" y="32"/>
                  </a:lnTo>
                  <a:lnTo>
                    <a:pt x="226" y="30"/>
                  </a:lnTo>
                  <a:lnTo>
                    <a:pt x="228" y="30"/>
                  </a:lnTo>
                  <a:lnTo>
                    <a:pt x="230" y="30"/>
                  </a:lnTo>
                  <a:lnTo>
                    <a:pt x="230" y="32"/>
                  </a:lnTo>
                  <a:lnTo>
                    <a:pt x="232" y="32"/>
                  </a:lnTo>
                  <a:lnTo>
                    <a:pt x="234" y="32"/>
                  </a:lnTo>
                  <a:lnTo>
                    <a:pt x="232" y="32"/>
                  </a:lnTo>
                  <a:lnTo>
                    <a:pt x="230" y="30"/>
                  </a:lnTo>
                  <a:lnTo>
                    <a:pt x="228" y="28"/>
                  </a:lnTo>
                  <a:lnTo>
                    <a:pt x="226" y="28"/>
                  </a:lnTo>
                  <a:lnTo>
                    <a:pt x="228" y="26"/>
                  </a:lnTo>
                  <a:lnTo>
                    <a:pt x="230" y="26"/>
                  </a:lnTo>
                  <a:lnTo>
                    <a:pt x="232" y="26"/>
                  </a:lnTo>
                  <a:lnTo>
                    <a:pt x="232" y="24"/>
                  </a:lnTo>
                  <a:lnTo>
                    <a:pt x="230" y="24"/>
                  </a:lnTo>
                  <a:lnTo>
                    <a:pt x="232" y="22"/>
                  </a:lnTo>
                  <a:lnTo>
                    <a:pt x="234" y="22"/>
                  </a:lnTo>
                  <a:lnTo>
                    <a:pt x="236" y="22"/>
                  </a:lnTo>
                  <a:lnTo>
                    <a:pt x="234" y="22"/>
                  </a:lnTo>
                  <a:lnTo>
                    <a:pt x="234" y="24"/>
                  </a:lnTo>
                  <a:lnTo>
                    <a:pt x="232" y="24"/>
                  </a:lnTo>
                  <a:lnTo>
                    <a:pt x="234" y="24"/>
                  </a:lnTo>
                  <a:lnTo>
                    <a:pt x="234" y="26"/>
                  </a:lnTo>
                  <a:lnTo>
                    <a:pt x="236" y="26"/>
                  </a:lnTo>
                  <a:lnTo>
                    <a:pt x="236" y="24"/>
                  </a:lnTo>
                  <a:lnTo>
                    <a:pt x="238" y="22"/>
                  </a:lnTo>
                  <a:lnTo>
                    <a:pt x="238" y="20"/>
                  </a:lnTo>
                  <a:lnTo>
                    <a:pt x="240" y="20"/>
                  </a:lnTo>
                  <a:lnTo>
                    <a:pt x="242" y="22"/>
                  </a:lnTo>
                  <a:lnTo>
                    <a:pt x="244" y="22"/>
                  </a:lnTo>
                  <a:lnTo>
                    <a:pt x="242" y="22"/>
                  </a:lnTo>
                  <a:lnTo>
                    <a:pt x="244" y="22"/>
                  </a:lnTo>
                  <a:lnTo>
                    <a:pt x="244" y="24"/>
                  </a:lnTo>
                  <a:lnTo>
                    <a:pt x="246" y="24"/>
                  </a:lnTo>
                  <a:lnTo>
                    <a:pt x="248" y="24"/>
                  </a:lnTo>
                  <a:lnTo>
                    <a:pt x="248" y="26"/>
                  </a:lnTo>
                  <a:lnTo>
                    <a:pt x="250" y="26"/>
                  </a:lnTo>
                  <a:lnTo>
                    <a:pt x="250" y="24"/>
                  </a:lnTo>
                  <a:lnTo>
                    <a:pt x="248" y="22"/>
                  </a:lnTo>
                  <a:lnTo>
                    <a:pt x="246" y="20"/>
                  </a:lnTo>
                  <a:lnTo>
                    <a:pt x="248" y="20"/>
                  </a:lnTo>
                  <a:lnTo>
                    <a:pt x="250" y="20"/>
                  </a:lnTo>
                  <a:lnTo>
                    <a:pt x="250" y="18"/>
                  </a:lnTo>
                  <a:lnTo>
                    <a:pt x="248" y="20"/>
                  </a:lnTo>
                  <a:lnTo>
                    <a:pt x="244" y="20"/>
                  </a:lnTo>
                  <a:lnTo>
                    <a:pt x="240" y="20"/>
                  </a:lnTo>
                  <a:lnTo>
                    <a:pt x="240" y="18"/>
                  </a:lnTo>
                  <a:lnTo>
                    <a:pt x="238" y="18"/>
                  </a:lnTo>
                  <a:lnTo>
                    <a:pt x="236" y="16"/>
                  </a:lnTo>
                  <a:lnTo>
                    <a:pt x="238" y="16"/>
                  </a:lnTo>
                  <a:lnTo>
                    <a:pt x="240" y="14"/>
                  </a:lnTo>
                  <a:lnTo>
                    <a:pt x="242" y="14"/>
                  </a:lnTo>
                  <a:lnTo>
                    <a:pt x="242" y="16"/>
                  </a:lnTo>
                  <a:lnTo>
                    <a:pt x="244" y="16"/>
                  </a:lnTo>
                  <a:lnTo>
                    <a:pt x="246" y="16"/>
                  </a:lnTo>
                  <a:lnTo>
                    <a:pt x="248" y="14"/>
                  </a:lnTo>
                  <a:lnTo>
                    <a:pt x="250" y="16"/>
                  </a:lnTo>
                  <a:lnTo>
                    <a:pt x="250" y="18"/>
                  </a:lnTo>
                  <a:lnTo>
                    <a:pt x="252" y="18"/>
                  </a:lnTo>
                  <a:lnTo>
                    <a:pt x="254" y="18"/>
                  </a:lnTo>
                  <a:lnTo>
                    <a:pt x="256" y="18"/>
                  </a:lnTo>
                  <a:lnTo>
                    <a:pt x="254" y="18"/>
                  </a:lnTo>
                  <a:lnTo>
                    <a:pt x="252" y="18"/>
                  </a:lnTo>
                  <a:lnTo>
                    <a:pt x="252" y="16"/>
                  </a:lnTo>
                  <a:lnTo>
                    <a:pt x="254" y="16"/>
                  </a:lnTo>
                  <a:lnTo>
                    <a:pt x="256" y="16"/>
                  </a:lnTo>
                  <a:lnTo>
                    <a:pt x="260" y="16"/>
                  </a:lnTo>
                  <a:lnTo>
                    <a:pt x="262" y="16"/>
                  </a:lnTo>
                  <a:lnTo>
                    <a:pt x="262" y="18"/>
                  </a:lnTo>
                  <a:lnTo>
                    <a:pt x="260" y="18"/>
                  </a:lnTo>
                  <a:lnTo>
                    <a:pt x="258" y="18"/>
                  </a:lnTo>
                  <a:lnTo>
                    <a:pt x="256" y="20"/>
                  </a:lnTo>
                  <a:lnTo>
                    <a:pt x="254" y="20"/>
                  </a:lnTo>
                  <a:lnTo>
                    <a:pt x="252" y="20"/>
                  </a:lnTo>
                  <a:lnTo>
                    <a:pt x="254" y="20"/>
                  </a:lnTo>
                  <a:lnTo>
                    <a:pt x="256" y="20"/>
                  </a:lnTo>
                  <a:lnTo>
                    <a:pt x="260" y="20"/>
                  </a:lnTo>
                  <a:lnTo>
                    <a:pt x="260" y="18"/>
                  </a:lnTo>
                  <a:lnTo>
                    <a:pt x="262" y="20"/>
                  </a:lnTo>
                  <a:lnTo>
                    <a:pt x="264" y="20"/>
                  </a:lnTo>
                  <a:lnTo>
                    <a:pt x="266" y="22"/>
                  </a:lnTo>
                  <a:lnTo>
                    <a:pt x="268" y="22"/>
                  </a:lnTo>
                  <a:lnTo>
                    <a:pt x="270" y="22"/>
                  </a:lnTo>
                  <a:lnTo>
                    <a:pt x="272" y="20"/>
                  </a:lnTo>
                  <a:lnTo>
                    <a:pt x="270" y="20"/>
                  </a:lnTo>
                  <a:lnTo>
                    <a:pt x="268" y="20"/>
                  </a:lnTo>
                  <a:lnTo>
                    <a:pt x="266" y="20"/>
                  </a:lnTo>
                  <a:lnTo>
                    <a:pt x="266" y="18"/>
                  </a:lnTo>
                  <a:lnTo>
                    <a:pt x="268" y="18"/>
                  </a:lnTo>
                  <a:lnTo>
                    <a:pt x="266" y="18"/>
                  </a:lnTo>
                  <a:lnTo>
                    <a:pt x="266" y="16"/>
                  </a:lnTo>
                  <a:lnTo>
                    <a:pt x="268" y="16"/>
                  </a:lnTo>
                  <a:lnTo>
                    <a:pt x="270" y="16"/>
                  </a:lnTo>
                  <a:lnTo>
                    <a:pt x="268" y="16"/>
                  </a:lnTo>
                  <a:lnTo>
                    <a:pt x="268" y="14"/>
                  </a:lnTo>
                  <a:lnTo>
                    <a:pt x="270" y="14"/>
                  </a:lnTo>
                  <a:lnTo>
                    <a:pt x="270" y="12"/>
                  </a:lnTo>
                  <a:lnTo>
                    <a:pt x="272" y="12"/>
                  </a:lnTo>
                  <a:lnTo>
                    <a:pt x="274" y="12"/>
                  </a:lnTo>
                  <a:lnTo>
                    <a:pt x="274" y="10"/>
                  </a:lnTo>
                  <a:lnTo>
                    <a:pt x="276" y="10"/>
                  </a:lnTo>
                  <a:lnTo>
                    <a:pt x="280" y="12"/>
                  </a:lnTo>
                  <a:lnTo>
                    <a:pt x="282" y="12"/>
                  </a:lnTo>
                  <a:lnTo>
                    <a:pt x="280" y="10"/>
                  </a:lnTo>
                  <a:lnTo>
                    <a:pt x="278" y="10"/>
                  </a:lnTo>
                  <a:lnTo>
                    <a:pt x="280" y="8"/>
                  </a:lnTo>
                  <a:lnTo>
                    <a:pt x="280" y="6"/>
                  </a:lnTo>
                  <a:lnTo>
                    <a:pt x="282" y="8"/>
                  </a:lnTo>
                  <a:lnTo>
                    <a:pt x="284" y="8"/>
                  </a:lnTo>
                  <a:lnTo>
                    <a:pt x="286" y="8"/>
                  </a:lnTo>
                  <a:lnTo>
                    <a:pt x="284" y="6"/>
                  </a:lnTo>
                  <a:lnTo>
                    <a:pt x="282" y="6"/>
                  </a:lnTo>
                  <a:lnTo>
                    <a:pt x="280" y="6"/>
                  </a:lnTo>
                  <a:lnTo>
                    <a:pt x="278" y="6"/>
                  </a:lnTo>
                  <a:lnTo>
                    <a:pt x="278" y="4"/>
                  </a:lnTo>
                  <a:lnTo>
                    <a:pt x="280" y="4"/>
                  </a:lnTo>
                  <a:lnTo>
                    <a:pt x="282" y="4"/>
                  </a:lnTo>
                  <a:lnTo>
                    <a:pt x="284" y="4"/>
                  </a:lnTo>
                  <a:lnTo>
                    <a:pt x="284" y="6"/>
                  </a:lnTo>
                  <a:lnTo>
                    <a:pt x="284" y="4"/>
                  </a:lnTo>
                  <a:lnTo>
                    <a:pt x="282" y="2"/>
                  </a:lnTo>
                  <a:lnTo>
                    <a:pt x="284" y="2"/>
                  </a:lnTo>
                  <a:lnTo>
                    <a:pt x="286" y="2"/>
                  </a:lnTo>
                  <a:lnTo>
                    <a:pt x="288" y="2"/>
                  </a:lnTo>
                  <a:lnTo>
                    <a:pt x="290" y="2"/>
                  </a:lnTo>
                  <a:lnTo>
                    <a:pt x="288" y="2"/>
                  </a:lnTo>
                  <a:lnTo>
                    <a:pt x="290" y="2"/>
                  </a:lnTo>
                  <a:lnTo>
                    <a:pt x="292" y="2"/>
                  </a:lnTo>
                  <a:lnTo>
                    <a:pt x="294" y="2"/>
                  </a:lnTo>
                  <a:lnTo>
                    <a:pt x="294" y="4"/>
                  </a:lnTo>
                  <a:lnTo>
                    <a:pt x="296" y="4"/>
                  </a:lnTo>
                  <a:lnTo>
                    <a:pt x="296" y="2"/>
                  </a:lnTo>
                  <a:lnTo>
                    <a:pt x="294" y="2"/>
                  </a:lnTo>
                  <a:lnTo>
                    <a:pt x="296" y="2"/>
                  </a:lnTo>
                  <a:lnTo>
                    <a:pt x="298" y="2"/>
                  </a:lnTo>
                  <a:lnTo>
                    <a:pt x="300" y="2"/>
                  </a:lnTo>
                  <a:lnTo>
                    <a:pt x="302" y="2"/>
                  </a:lnTo>
                  <a:lnTo>
                    <a:pt x="302" y="4"/>
                  </a:lnTo>
                  <a:lnTo>
                    <a:pt x="300" y="4"/>
                  </a:lnTo>
                  <a:lnTo>
                    <a:pt x="298" y="6"/>
                  </a:lnTo>
                  <a:lnTo>
                    <a:pt x="298" y="8"/>
                  </a:lnTo>
                  <a:lnTo>
                    <a:pt x="296" y="8"/>
                  </a:lnTo>
                  <a:lnTo>
                    <a:pt x="294" y="10"/>
                  </a:lnTo>
                  <a:lnTo>
                    <a:pt x="292" y="10"/>
                  </a:lnTo>
                  <a:lnTo>
                    <a:pt x="294" y="10"/>
                  </a:lnTo>
                  <a:lnTo>
                    <a:pt x="296" y="10"/>
                  </a:lnTo>
                  <a:lnTo>
                    <a:pt x="296" y="12"/>
                  </a:lnTo>
                  <a:lnTo>
                    <a:pt x="296" y="14"/>
                  </a:lnTo>
                  <a:lnTo>
                    <a:pt x="296" y="12"/>
                  </a:lnTo>
                  <a:lnTo>
                    <a:pt x="294" y="14"/>
                  </a:lnTo>
                  <a:lnTo>
                    <a:pt x="294" y="16"/>
                  </a:lnTo>
                  <a:lnTo>
                    <a:pt x="292" y="16"/>
                  </a:lnTo>
                  <a:lnTo>
                    <a:pt x="292" y="18"/>
                  </a:lnTo>
                  <a:lnTo>
                    <a:pt x="292" y="20"/>
                  </a:lnTo>
                  <a:lnTo>
                    <a:pt x="294" y="20"/>
                  </a:lnTo>
                  <a:lnTo>
                    <a:pt x="294" y="18"/>
                  </a:lnTo>
                  <a:lnTo>
                    <a:pt x="296" y="20"/>
                  </a:lnTo>
                  <a:lnTo>
                    <a:pt x="298" y="20"/>
                  </a:lnTo>
                  <a:lnTo>
                    <a:pt x="298" y="18"/>
                  </a:lnTo>
                  <a:lnTo>
                    <a:pt x="298" y="16"/>
                  </a:lnTo>
                  <a:lnTo>
                    <a:pt x="298" y="14"/>
                  </a:lnTo>
                  <a:lnTo>
                    <a:pt x="300" y="12"/>
                  </a:lnTo>
                  <a:lnTo>
                    <a:pt x="302" y="10"/>
                  </a:lnTo>
                  <a:lnTo>
                    <a:pt x="304" y="10"/>
                  </a:lnTo>
                  <a:lnTo>
                    <a:pt x="304" y="8"/>
                  </a:lnTo>
                  <a:lnTo>
                    <a:pt x="308" y="4"/>
                  </a:lnTo>
                  <a:lnTo>
                    <a:pt x="310" y="4"/>
                  </a:lnTo>
                  <a:lnTo>
                    <a:pt x="312" y="2"/>
                  </a:lnTo>
                  <a:lnTo>
                    <a:pt x="314" y="2"/>
                  </a:lnTo>
                  <a:lnTo>
                    <a:pt x="314" y="6"/>
                  </a:lnTo>
                  <a:lnTo>
                    <a:pt x="312" y="6"/>
                  </a:lnTo>
                  <a:lnTo>
                    <a:pt x="312" y="8"/>
                  </a:lnTo>
                  <a:lnTo>
                    <a:pt x="310" y="8"/>
                  </a:lnTo>
                  <a:lnTo>
                    <a:pt x="312" y="8"/>
                  </a:lnTo>
                  <a:lnTo>
                    <a:pt x="314" y="8"/>
                  </a:lnTo>
                  <a:lnTo>
                    <a:pt x="314" y="10"/>
                  </a:lnTo>
                  <a:lnTo>
                    <a:pt x="314" y="12"/>
                  </a:lnTo>
                  <a:lnTo>
                    <a:pt x="314" y="14"/>
                  </a:lnTo>
                  <a:lnTo>
                    <a:pt x="316" y="14"/>
                  </a:lnTo>
                  <a:lnTo>
                    <a:pt x="318" y="12"/>
                  </a:lnTo>
                  <a:lnTo>
                    <a:pt x="320" y="12"/>
                  </a:lnTo>
                  <a:lnTo>
                    <a:pt x="322" y="12"/>
                  </a:lnTo>
                  <a:lnTo>
                    <a:pt x="320" y="10"/>
                  </a:lnTo>
                  <a:lnTo>
                    <a:pt x="320" y="8"/>
                  </a:lnTo>
                  <a:lnTo>
                    <a:pt x="322" y="8"/>
                  </a:lnTo>
                  <a:lnTo>
                    <a:pt x="324" y="10"/>
                  </a:lnTo>
                  <a:lnTo>
                    <a:pt x="324" y="8"/>
                  </a:lnTo>
                  <a:lnTo>
                    <a:pt x="322" y="8"/>
                  </a:lnTo>
                  <a:lnTo>
                    <a:pt x="322" y="6"/>
                  </a:lnTo>
                  <a:lnTo>
                    <a:pt x="324" y="6"/>
                  </a:lnTo>
                  <a:lnTo>
                    <a:pt x="324" y="4"/>
                  </a:lnTo>
                  <a:lnTo>
                    <a:pt x="326" y="4"/>
                  </a:lnTo>
                  <a:lnTo>
                    <a:pt x="328" y="4"/>
                  </a:lnTo>
                  <a:lnTo>
                    <a:pt x="326" y="4"/>
                  </a:lnTo>
                  <a:lnTo>
                    <a:pt x="324" y="4"/>
                  </a:lnTo>
                  <a:lnTo>
                    <a:pt x="324" y="2"/>
                  </a:lnTo>
                  <a:lnTo>
                    <a:pt x="322" y="2"/>
                  </a:lnTo>
                  <a:lnTo>
                    <a:pt x="320" y="2"/>
                  </a:lnTo>
                  <a:lnTo>
                    <a:pt x="322" y="2"/>
                  </a:lnTo>
                  <a:lnTo>
                    <a:pt x="326" y="2"/>
                  </a:lnTo>
                  <a:lnTo>
                    <a:pt x="326" y="0"/>
                  </a:lnTo>
                  <a:lnTo>
                    <a:pt x="328" y="0"/>
                  </a:lnTo>
                  <a:lnTo>
                    <a:pt x="330" y="2"/>
                  </a:lnTo>
                  <a:lnTo>
                    <a:pt x="332" y="2"/>
                  </a:lnTo>
                  <a:lnTo>
                    <a:pt x="334" y="2"/>
                  </a:lnTo>
                  <a:lnTo>
                    <a:pt x="336" y="0"/>
                  </a:lnTo>
                  <a:lnTo>
                    <a:pt x="336" y="2"/>
                  </a:lnTo>
                  <a:lnTo>
                    <a:pt x="338" y="2"/>
                  </a:lnTo>
                  <a:lnTo>
                    <a:pt x="340" y="2"/>
                  </a:lnTo>
                  <a:lnTo>
                    <a:pt x="342" y="2"/>
                  </a:lnTo>
                  <a:lnTo>
                    <a:pt x="342" y="4"/>
                  </a:lnTo>
                  <a:lnTo>
                    <a:pt x="340" y="4"/>
                  </a:lnTo>
                  <a:lnTo>
                    <a:pt x="338" y="4"/>
                  </a:lnTo>
                  <a:lnTo>
                    <a:pt x="336" y="6"/>
                  </a:lnTo>
                  <a:lnTo>
                    <a:pt x="334" y="4"/>
                  </a:lnTo>
                  <a:lnTo>
                    <a:pt x="332" y="4"/>
                  </a:lnTo>
                  <a:lnTo>
                    <a:pt x="332" y="6"/>
                  </a:lnTo>
                  <a:lnTo>
                    <a:pt x="334" y="6"/>
                  </a:lnTo>
                  <a:lnTo>
                    <a:pt x="336" y="6"/>
                  </a:lnTo>
                  <a:lnTo>
                    <a:pt x="338" y="6"/>
                  </a:lnTo>
                  <a:lnTo>
                    <a:pt x="336" y="6"/>
                  </a:lnTo>
                  <a:lnTo>
                    <a:pt x="334" y="8"/>
                  </a:lnTo>
                  <a:lnTo>
                    <a:pt x="330" y="8"/>
                  </a:lnTo>
                  <a:lnTo>
                    <a:pt x="332" y="8"/>
                  </a:lnTo>
                  <a:lnTo>
                    <a:pt x="334" y="8"/>
                  </a:lnTo>
                  <a:lnTo>
                    <a:pt x="338" y="8"/>
                  </a:lnTo>
                  <a:lnTo>
                    <a:pt x="338" y="6"/>
                  </a:lnTo>
                  <a:lnTo>
                    <a:pt x="340" y="6"/>
                  </a:lnTo>
                  <a:lnTo>
                    <a:pt x="340" y="8"/>
                  </a:lnTo>
                  <a:lnTo>
                    <a:pt x="338" y="8"/>
                  </a:lnTo>
                  <a:lnTo>
                    <a:pt x="338" y="10"/>
                  </a:lnTo>
                  <a:lnTo>
                    <a:pt x="336" y="10"/>
                  </a:lnTo>
                  <a:lnTo>
                    <a:pt x="334" y="10"/>
                  </a:lnTo>
                  <a:lnTo>
                    <a:pt x="334" y="12"/>
                  </a:lnTo>
                  <a:lnTo>
                    <a:pt x="336" y="12"/>
                  </a:lnTo>
                  <a:lnTo>
                    <a:pt x="338" y="10"/>
                  </a:lnTo>
                  <a:lnTo>
                    <a:pt x="340" y="10"/>
                  </a:lnTo>
                  <a:lnTo>
                    <a:pt x="338" y="10"/>
                  </a:lnTo>
                  <a:lnTo>
                    <a:pt x="338" y="12"/>
                  </a:lnTo>
                  <a:lnTo>
                    <a:pt x="340" y="12"/>
                  </a:lnTo>
                  <a:lnTo>
                    <a:pt x="340" y="10"/>
                  </a:lnTo>
                  <a:lnTo>
                    <a:pt x="342" y="10"/>
                  </a:lnTo>
                  <a:lnTo>
                    <a:pt x="342" y="12"/>
                  </a:lnTo>
                  <a:lnTo>
                    <a:pt x="340" y="12"/>
                  </a:lnTo>
                  <a:lnTo>
                    <a:pt x="340" y="14"/>
                  </a:lnTo>
                  <a:lnTo>
                    <a:pt x="340" y="16"/>
                  </a:lnTo>
                  <a:lnTo>
                    <a:pt x="340" y="18"/>
                  </a:lnTo>
                  <a:lnTo>
                    <a:pt x="340" y="20"/>
                  </a:lnTo>
                  <a:lnTo>
                    <a:pt x="340" y="18"/>
                  </a:lnTo>
                  <a:lnTo>
                    <a:pt x="342" y="18"/>
                  </a:lnTo>
                  <a:lnTo>
                    <a:pt x="340" y="16"/>
                  </a:lnTo>
                  <a:lnTo>
                    <a:pt x="340" y="12"/>
                  </a:lnTo>
                  <a:lnTo>
                    <a:pt x="342" y="12"/>
                  </a:lnTo>
                  <a:lnTo>
                    <a:pt x="344" y="8"/>
                  </a:lnTo>
                  <a:lnTo>
                    <a:pt x="344" y="6"/>
                  </a:lnTo>
                  <a:lnTo>
                    <a:pt x="346" y="4"/>
                  </a:lnTo>
                  <a:lnTo>
                    <a:pt x="346" y="2"/>
                  </a:lnTo>
                  <a:lnTo>
                    <a:pt x="348" y="4"/>
                  </a:lnTo>
                  <a:lnTo>
                    <a:pt x="352" y="4"/>
                  </a:lnTo>
                  <a:lnTo>
                    <a:pt x="354" y="4"/>
                  </a:lnTo>
                  <a:lnTo>
                    <a:pt x="354" y="6"/>
                  </a:lnTo>
                  <a:lnTo>
                    <a:pt x="354" y="8"/>
                  </a:lnTo>
                  <a:lnTo>
                    <a:pt x="358" y="6"/>
                  </a:lnTo>
                  <a:lnTo>
                    <a:pt x="360" y="6"/>
                  </a:lnTo>
                  <a:lnTo>
                    <a:pt x="360" y="8"/>
                  </a:lnTo>
                  <a:lnTo>
                    <a:pt x="362" y="8"/>
                  </a:lnTo>
                  <a:lnTo>
                    <a:pt x="364" y="6"/>
                  </a:lnTo>
                  <a:lnTo>
                    <a:pt x="366" y="6"/>
                  </a:lnTo>
                  <a:lnTo>
                    <a:pt x="368" y="8"/>
                  </a:lnTo>
                  <a:lnTo>
                    <a:pt x="370" y="8"/>
                  </a:lnTo>
                  <a:lnTo>
                    <a:pt x="370" y="10"/>
                  </a:lnTo>
                  <a:lnTo>
                    <a:pt x="368" y="10"/>
                  </a:lnTo>
                  <a:lnTo>
                    <a:pt x="366" y="10"/>
                  </a:lnTo>
                  <a:lnTo>
                    <a:pt x="368" y="10"/>
                  </a:lnTo>
                  <a:lnTo>
                    <a:pt x="370" y="10"/>
                  </a:lnTo>
                  <a:lnTo>
                    <a:pt x="372" y="10"/>
                  </a:lnTo>
                  <a:lnTo>
                    <a:pt x="374" y="10"/>
                  </a:lnTo>
                  <a:lnTo>
                    <a:pt x="376" y="10"/>
                  </a:lnTo>
                  <a:lnTo>
                    <a:pt x="378" y="12"/>
                  </a:lnTo>
                  <a:lnTo>
                    <a:pt x="380" y="12"/>
                  </a:lnTo>
                  <a:lnTo>
                    <a:pt x="382" y="12"/>
                  </a:lnTo>
                  <a:lnTo>
                    <a:pt x="382" y="14"/>
                  </a:lnTo>
                  <a:lnTo>
                    <a:pt x="384" y="16"/>
                  </a:lnTo>
                  <a:lnTo>
                    <a:pt x="380" y="16"/>
                  </a:lnTo>
                  <a:lnTo>
                    <a:pt x="378" y="16"/>
                  </a:lnTo>
                  <a:lnTo>
                    <a:pt x="376" y="16"/>
                  </a:lnTo>
                  <a:lnTo>
                    <a:pt x="374" y="16"/>
                  </a:lnTo>
                  <a:lnTo>
                    <a:pt x="372" y="18"/>
                  </a:lnTo>
                  <a:lnTo>
                    <a:pt x="374" y="18"/>
                  </a:lnTo>
                  <a:lnTo>
                    <a:pt x="372" y="18"/>
                  </a:lnTo>
                  <a:lnTo>
                    <a:pt x="370" y="20"/>
                  </a:lnTo>
                  <a:lnTo>
                    <a:pt x="366" y="20"/>
                  </a:lnTo>
                  <a:lnTo>
                    <a:pt x="364" y="20"/>
                  </a:lnTo>
                  <a:lnTo>
                    <a:pt x="360" y="18"/>
                  </a:lnTo>
                  <a:lnTo>
                    <a:pt x="356" y="18"/>
                  </a:lnTo>
                  <a:lnTo>
                    <a:pt x="352" y="18"/>
                  </a:lnTo>
                  <a:lnTo>
                    <a:pt x="348" y="18"/>
                  </a:lnTo>
                  <a:lnTo>
                    <a:pt x="346" y="18"/>
                  </a:lnTo>
                  <a:lnTo>
                    <a:pt x="348" y="18"/>
                  </a:lnTo>
                  <a:lnTo>
                    <a:pt x="346" y="18"/>
                  </a:lnTo>
                  <a:lnTo>
                    <a:pt x="350" y="20"/>
                  </a:lnTo>
                  <a:lnTo>
                    <a:pt x="352" y="20"/>
                  </a:lnTo>
                  <a:lnTo>
                    <a:pt x="356" y="20"/>
                  </a:lnTo>
                  <a:lnTo>
                    <a:pt x="358" y="20"/>
                  </a:lnTo>
                  <a:lnTo>
                    <a:pt x="360" y="22"/>
                  </a:lnTo>
                  <a:lnTo>
                    <a:pt x="362" y="22"/>
                  </a:lnTo>
                  <a:lnTo>
                    <a:pt x="364" y="22"/>
                  </a:lnTo>
                  <a:lnTo>
                    <a:pt x="362" y="22"/>
                  </a:lnTo>
                  <a:lnTo>
                    <a:pt x="360" y="22"/>
                  </a:lnTo>
                  <a:lnTo>
                    <a:pt x="360" y="24"/>
                  </a:lnTo>
                  <a:lnTo>
                    <a:pt x="362" y="22"/>
                  </a:lnTo>
                  <a:lnTo>
                    <a:pt x="364" y="22"/>
                  </a:lnTo>
                  <a:lnTo>
                    <a:pt x="366" y="24"/>
                  </a:lnTo>
                  <a:lnTo>
                    <a:pt x="364" y="26"/>
                  </a:lnTo>
                  <a:lnTo>
                    <a:pt x="362" y="28"/>
                  </a:lnTo>
                  <a:lnTo>
                    <a:pt x="364" y="28"/>
                  </a:lnTo>
                  <a:lnTo>
                    <a:pt x="364" y="26"/>
                  </a:lnTo>
                  <a:lnTo>
                    <a:pt x="366" y="26"/>
                  </a:lnTo>
                  <a:lnTo>
                    <a:pt x="368" y="26"/>
                  </a:lnTo>
                  <a:lnTo>
                    <a:pt x="370" y="26"/>
                  </a:lnTo>
                  <a:lnTo>
                    <a:pt x="372" y="28"/>
                  </a:lnTo>
                  <a:lnTo>
                    <a:pt x="372" y="26"/>
                  </a:lnTo>
                  <a:lnTo>
                    <a:pt x="372" y="24"/>
                  </a:lnTo>
                  <a:lnTo>
                    <a:pt x="374" y="24"/>
                  </a:lnTo>
                  <a:lnTo>
                    <a:pt x="376" y="24"/>
                  </a:lnTo>
                  <a:lnTo>
                    <a:pt x="376" y="26"/>
                  </a:lnTo>
                  <a:lnTo>
                    <a:pt x="376" y="28"/>
                  </a:lnTo>
                  <a:lnTo>
                    <a:pt x="378" y="28"/>
                  </a:lnTo>
                  <a:lnTo>
                    <a:pt x="376" y="26"/>
                  </a:lnTo>
                  <a:lnTo>
                    <a:pt x="376" y="24"/>
                  </a:lnTo>
                  <a:lnTo>
                    <a:pt x="378" y="24"/>
                  </a:lnTo>
                  <a:lnTo>
                    <a:pt x="380" y="24"/>
                  </a:lnTo>
                  <a:lnTo>
                    <a:pt x="380" y="26"/>
                  </a:lnTo>
                  <a:lnTo>
                    <a:pt x="382" y="26"/>
                  </a:lnTo>
                  <a:lnTo>
                    <a:pt x="384" y="26"/>
                  </a:lnTo>
                  <a:lnTo>
                    <a:pt x="384" y="28"/>
                  </a:lnTo>
                  <a:lnTo>
                    <a:pt x="386" y="28"/>
                  </a:lnTo>
                  <a:lnTo>
                    <a:pt x="386" y="30"/>
                  </a:lnTo>
                  <a:lnTo>
                    <a:pt x="384" y="30"/>
                  </a:lnTo>
                  <a:lnTo>
                    <a:pt x="382" y="30"/>
                  </a:lnTo>
                  <a:lnTo>
                    <a:pt x="380" y="30"/>
                  </a:lnTo>
                  <a:lnTo>
                    <a:pt x="378" y="30"/>
                  </a:lnTo>
                  <a:lnTo>
                    <a:pt x="376" y="30"/>
                  </a:lnTo>
                  <a:lnTo>
                    <a:pt x="376" y="28"/>
                  </a:lnTo>
                  <a:lnTo>
                    <a:pt x="374" y="28"/>
                  </a:lnTo>
                  <a:lnTo>
                    <a:pt x="372" y="28"/>
                  </a:lnTo>
                  <a:lnTo>
                    <a:pt x="374" y="30"/>
                  </a:lnTo>
                  <a:lnTo>
                    <a:pt x="372" y="32"/>
                  </a:lnTo>
                  <a:lnTo>
                    <a:pt x="370" y="32"/>
                  </a:lnTo>
                  <a:lnTo>
                    <a:pt x="366" y="34"/>
                  </a:lnTo>
                  <a:lnTo>
                    <a:pt x="364" y="34"/>
                  </a:lnTo>
                  <a:lnTo>
                    <a:pt x="362" y="34"/>
                  </a:lnTo>
                  <a:lnTo>
                    <a:pt x="362" y="36"/>
                  </a:lnTo>
                  <a:lnTo>
                    <a:pt x="360" y="36"/>
                  </a:lnTo>
                  <a:lnTo>
                    <a:pt x="362" y="36"/>
                  </a:lnTo>
                  <a:lnTo>
                    <a:pt x="362" y="38"/>
                  </a:lnTo>
                  <a:lnTo>
                    <a:pt x="362" y="40"/>
                  </a:lnTo>
                  <a:lnTo>
                    <a:pt x="360" y="40"/>
                  </a:lnTo>
                  <a:lnTo>
                    <a:pt x="358" y="42"/>
                  </a:lnTo>
                  <a:lnTo>
                    <a:pt x="358" y="40"/>
                  </a:lnTo>
                  <a:lnTo>
                    <a:pt x="356" y="40"/>
                  </a:lnTo>
                  <a:lnTo>
                    <a:pt x="354" y="40"/>
                  </a:lnTo>
                  <a:lnTo>
                    <a:pt x="354" y="38"/>
                  </a:lnTo>
                  <a:lnTo>
                    <a:pt x="354" y="36"/>
                  </a:lnTo>
                  <a:lnTo>
                    <a:pt x="356" y="36"/>
                  </a:lnTo>
                  <a:lnTo>
                    <a:pt x="356" y="34"/>
                  </a:lnTo>
                  <a:lnTo>
                    <a:pt x="358" y="34"/>
                  </a:lnTo>
                  <a:lnTo>
                    <a:pt x="360" y="32"/>
                  </a:lnTo>
                  <a:lnTo>
                    <a:pt x="358" y="28"/>
                  </a:lnTo>
                  <a:lnTo>
                    <a:pt x="356" y="28"/>
                  </a:lnTo>
                  <a:lnTo>
                    <a:pt x="354" y="26"/>
                  </a:lnTo>
                  <a:lnTo>
                    <a:pt x="352" y="26"/>
                  </a:lnTo>
                  <a:lnTo>
                    <a:pt x="350" y="26"/>
                  </a:lnTo>
                  <a:lnTo>
                    <a:pt x="348" y="26"/>
                  </a:lnTo>
                  <a:lnTo>
                    <a:pt x="346" y="24"/>
                  </a:lnTo>
                  <a:lnTo>
                    <a:pt x="344" y="24"/>
                  </a:lnTo>
                  <a:lnTo>
                    <a:pt x="342" y="22"/>
                  </a:lnTo>
                  <a:lnTo>
                    <a:pt x="340" y="22"/>
                  </a:lnTo>
                  <a:lnTo>
                    <a:pt x="338" y="22"/>
                  </a:lnTo>
                  <a:lnTo>
                    <a:pt x="338" y="20"/>
                  </a:lnTo>
                  <a:lnTo>
                    <a:pt x="336" y="20"/>
                  </a:lnTo>
                  <a:lnTo>
                    <a:pt x="332" y="20"/>
                  </a:lnTo>
                  <a:lnTo>
                    <a:pt x="330" y="20"/>
                  </a:lnTo>
                  <a:lnTo>
                    <a:pt x="328" y="22"/>
                  </a:lnTo>
                  <a:lnTo>
                    <a:pt x="326" y="22"/>
                  </a:lnTo>
                  <a:lnTo>
                    <a:pt x="324" y="22"/>
                  </a:lnTo>
                  <a:lnTo>
                    <a:pt x="322" y="22"/>
                  </a:lnTo>
                  <a:lnTo>
                    <a:pt x="320" y="22"/>
                  </a:lnTo>
                  <a:lnTo>
                    <a:pt x="318" y="22"/>
                  </a:lnTo>
                  <a:lnTo>
                    <a:pt x="316" y="22"/>
                  </a:lnTo>
                  <a:lnTo>
                    <a:pt x="314" y="22"/>
                  </a:lnTo>
                  <a:lnTo>
                    <a:pt x="314" y="24"/>
                  </a:lnTo>
                  <a:lnTo>
                    <a:pt x="312" y="26"/>
                  </a:lnTo>
                  <a:lnTo>
                    <a:pt x="310" y="26"/>
                  </a:lnTo>
                  <a:lnTo>
                    <a:pt x="308" y="26"/>
                  </a:lnTo>
                  <a:lnTo>
                    <a:pt x="308" y="28"/>
                  </a:lnTo>
                  <a:lnTo>
                    <a:pt x="310" y="28"/>
                  </a:lnTo>
                  <a:lnTo>
                    <a:pt x="308" y="28"/>
                  </a:lnTo>
                  <a:lnTo>
                    <a:pt x="308" y="30"/>
                  </a:lnTo>
                  <a:lnTo>
                    <a:pt x="308" y="32"/>
                  </a:lnTo>
                  <a:lnTo>
                    <a:pt x="308" y="34"/>
                  </a:lnTo>
                  <a:lnTo>
                    <a:pt x="306" y="34"/>
                  </a:lnTo>
                  <a:lnTo>
                    <a:pt x="306" y="36"/>
                  </a:lnTo>
                  <a:lnTo>
                    <a:pt x="306" y="38"/>
                  </a:lnTo>
                  <a:lnTo>
                    <a:pt x="308" y="40"/>
                  </a:lnTo>
                  <a:lnTo>
                    <a:pt x="308" y="42"/>
                  </a:lnTo>
                  <a:lnTo>
                    <a:pt x="308" y="44"/>
                  </a:lnTo>
                  <a:lnTo>
                    <a:pt x="306" y="44"/>
                  </a:lnTo>
                  <a:lnTo>
                    <a:pt x="304" y="44"/>
                  </a:lnTo>
                  <a:lnTo>
                    <a:pt x="302" y="44"/>
                  </a:lnTo>
                  <a:lnTo>
                    <a:pt x="302" y="46"/>
                  </a:lnTo>
                  <a:lnTo>
                    <a:pt x="300" y="46"/>
                  </a:lnTo>
                  <a:lnTo>
                    <a:pt x="300" y="48"/>
                  </a:lnTo>
                  <a:lnTo>
                    <a:pt x="300" y="50"/>
                  </a:lnTo>
                  <a:lnTo>
                    <a:pt x="298" y="50"/>
                  </a:lnTo>
                  <a:lnTo>
                    <a:pt x="296" y="50"/>
                  </a:lnTo>
                  <a:lnTo>
                    <a:pt x="296" y="48"/>
                  </a:lnTo>
                  <a:lnTo>
                    <a:pt x="294" y="48"/>
                  </a:lnTo>
                  <a:lnTo>
                    <a:pt x="292" y="48"/>
                  </a:lnTo>
                  <a:lnTo>
                    <a:pt x="290" y="48"/>
                  </a:lnTo>
                  <a:lnTo>
                    <a:pt x="288" y="48"/>
                  </a:lnTo>
                  <a:lnTo>
                    <a:pt x="286" y="46"/>
                  </a:lnTo>
                  <a:lnTo>
                    <a:pt x="284" y="46"/>
                  </a:lnTo>
                  <a:lnTo>
                    <a:pt x="282" y="46"/>
                  </a:lnTo>
                  <a:lnTo>
                    <a:pt x="280" y="46"/>
                  </a:lnTo>
                  <a:lnTo>
                    <a:pt x="280" y="48"/>
                  </a:lnTo>
                  <a:lnTo>
                    <a:pt x="278" y="48"/>
                  </a:lnTo>
                  <a:lnTo>
                    <a:pt x="276" y="48"/>
                  </a:lnTo>
                  <a:lnTo>
                    <a:pt x="274" y="48"/>
                  </a:lnTo>
                  <a:lnTo>
                    <a:pt x="274" y="50"/>
                  </a:lnTo>
                  <a:lnTo>
                    <a:pt x="272" y="50"/>
                  </a:lnTo>
                  <a:lnTo>
                    <a:pt x="270" y="50"/>
                  </a:lnTo>
                  <a:lnTo>
                    <a:pt x="270" y="48"/>
                  </a:lnTo>
                  <a:lnTo>
                    <a:pt x="266" y="48"/>
                  </a:lnTo>
                  <a:lnTo>
                    <a:pt x="260" y="48"/>
                  </a:lnTo>
                  <a:lnTo>
                    <a:pt x="258" y="48"/>
                  </a:lnTo>
                  <a:lnTo>
                    <a:pt x="258" y="46"/>
                  </a:lnTo>
                  <a:lnTo>
                    <a:pt x="258" y="44"/>
                  </a:lnTo>
                  <a:lnTo>
                    <a:pt x="256" y="44"/>
                  </a:lnTo>
                  <a:lnTo>
                    <a:pt x="254" y="44"/>
                  </a:lnTo>
                  <a:lnTo>
                    <a:pt x="254" y="42"/>
                  </a:lnTo>
                  <a:lnTo>
                    <a:pt x="252" y="40"/>
                  </a:lnTo>
                  <a:lnTo>
                    <a:pt x="250" y="40"/>
                  </a:lnTo>
                  <a:lnTo>
                    <a:pt x="246" y="36"/>
                  </a:lnTo>
                  <a:lnTo>
                    <a:pt x="242" y="34"/>
                  </a:lnTo>
                  <a:lnTo>
                    <a:pt x="238" y="36"/>
                  </a:lnTo>
                  <a:lnTo>
                    <a:pt x="238" y="38"/>
                  </a:lnTo>
                  <a:lnTo>
                    <a:pt x="236" y="38"/>
                  </a:lnTo>
                  <a:lnTo>
                    <a:pt x="238" y="38"/>
                  </a:lnTo>
                  <a:lnTo>
                    <a:pt x="238" y="40"/>
                  </a:lnTo>
                  <a:lnTo>
                    <a:pt x="238" y="42"/>
                  </a:lnTo>
                  <a:lnTo>
                    <a:pt x="236" y="40"/>
                  </a:lnTo>
                  <a:lnTo>
                    <a:pt x="234" y="40"/>
                  </a:lnTo>
                  <a:lnTo>
                    <a:pt x="232" y="40"/>
                  </a:lnTo>
                  <a:lnTo>
                    <a:pt x="230" y="40"/>
                  </a:lnTo>
                  <a:lnTo>
                    <a:pt x="222" y="40"/>
                  </a:lnTo>
                  <a:lnTo>
                    <a:pt x="226" y="42"/>
                  </a:lnTo>
                  <a:lnTo>
                    <a:pt x="226" y="44"/>
                  </a:lnTo>
                  <a:lnTo>
                    <a:pt x="228" y="46"/>
                  </a:lnTo>
                  <a:lnTo>
                    <a:pt x="226" y="48"/>
                  </a:lnTo>
                  <a:lnTo>
                    <a:pt x="226" y="50"/>
                  </a:lnTo>
                  <a:lnTo>
                    <a:pt x="224" y="50"/>
                  </a:lnTo>
                  <a:lnTo>
                    <a:pt x="222" y="50"/>
                  </a:lnTo>
                  <a:lnTo>
                    <a:pt x="224" y="50"/>
                  </a:lnTo>
                  <a:lnTo>
                    <a:pt x="226" y="50"/>
                  </a:lnTo>
                  <a:lnTo>
                    <a:pt x="226" y="52"/>
                  </a:lnTo>
                  <a:lnTo>
                    <a:pt x="224" y="52"/>
                  </a:lnTo>
                  <a:lnTo>
                    <a:pt x="224" y="54"/>
                  </a:lnTo>
                  <a:lnTo>
                    <a:pt x="222" y="54"/>
                  </a:lnTo>
                  <a:lnTo>
                    <a:pt x="220" y="52"/>
                  </a:lnTo>
                  <a:lnTo>
                    <a:pt x="216" y="52"/>
                  </a:lnTo>
                  <a:lnTo>
                    <a:pt x="214" y="52"/>
                  </a:lnTo>
                  <a:lnTo>
                    <a:pt x="206" y="50"/>
                  </a:lnTo>
                  <a:lnTo>
                    <a:pt x="202" y="50"/>
                  </a:lnTo>
                  <a:lnTo>
                    <a:pt x="200" y="50"/>
                  </a:lnTo>
                  <a:lnTo>
                    <a:pt x="196" y="50"/>
                  </a:lnTo>
                  <a:lnTo>
                    <a:pt x="194" y="50"/>
                  </a:lnTo>
                  <a:lnTo>
                    <a:pt x="194" y="52"/>
                  </a:lnTo>
                  <a:lnTo>
                    <a:pt x="196" y="54"/>
                  </a:lnTo>
                  <a:lnTo>
                    <a:pt x="198" y="58"/>
                  </a:lnTo>
                  <a:lnTo>
                    <a:pt x="196" y="58"/>
                  </a:lnTo>
                  <a:lnTo>
                    <a:pt x="194" y="60"/>
                  </a:lnTo>
                  <a:lnTo>
                    <a:pt x="194" y="62"/>
                  </a:lnTo>
                  <a:lnTo>
                    <a:pt x="192" y="62"/>
                  </a:lnTo>
                  <a:lnTo>
                    <a:pt x="192" y="60"/>
                  </a:lnTo>
                  <a:lnTo>
                    <a:pt x="190" y="60"/>
                  </a:lnTo>
                  <a:lnTo>
                    <a:pt x="188" y="60"/>
                  </a:lnTo>
                  <a:lnTo>
                    <a:pt x="184" y="58"/>
                  </a:lnTo>
                  <a:lnTo>
                    <a:pt x="182" y="60"/>
                  </a:lnTo>
                  <a:lnTo>
                    <a:pt x="174" y="62"/>
                  </a:lnTo>
                  <a:lnTo>
                    <a:pt x="174" y="64"/>
                  </a:lnTo>
                  <a:lnTo>
                    <a:pt x="174" y="66"/>
                  </a:lnTo>
                  <a:lnTo>
                    <a:pt x="174" y="68"/>
                  </a:lnTo>
                  <a:lnTo>
                    <a:pt x="172" y="68"/>
                  </a:lnTo>
                  <a:lnTo>
                    <a:pt x="170" y="70"/>
                  </a:lnTo>
                  <a:lnTo>
                    <a:pt x="168" y="72"/>
                  </a:lnTo>
                  <a:lnTo>
                    <a:pt x="166" y="74"/>
                  </a:lnTo>
                  <a:lnTo>
                    <a:pt x="168" y="74"/>
                  </a:lnTo>
                  <a:lnTo>
                    <a:pt x="170" y="76"/>
                  </a:lnTo>
                  <a:lnTo>
                    <a:pt x="172" y="76"/>
                  </a:lnTo>
                  <a:lnTo>
                    <a:pt x="172" y="78"/>
                  </a:lnTo>
                  <a:lnTo>
                    <a:pt x="172" y="82"/>
                  </a:lnTo>
                  <a:lnTo>
                    <a:pt x="166" y="84"/>
                  </a:lnTo>
                  <a:lnTo>
                    <a:pt x="162" y="88"/>
                  </a:lnTo>
                  <a:lnTo>
                    <a:pt x="160" y="90"/>
                  </a:lnTo>
                  <a:lnTo>
                    <a:pt x="160" y="92"/>
                  </a:lnTo>
                  <a:lnTo>
                    <a:pt x="158" y="92"/>
                  </a:lnTo>
                  <a:lnTo>
                    <a:pt x="158" y="94"/>
                  </a:lnTo>
                  <a:lnTo>
                    <a:pt x="158" y="96"/>
                  </a:lnTo>
                  <a:lnTo>
                    <a:pt x="160" y="98"/>
                  </a:lnTo>
                  <a:lnTo>
                    <a:pt x="154" y="98"/>
                  </a:lnTo>
                  <a:lnTo>
                    <a:pt x="150" y="98"/>
                  </a:lnTo>
                  <a:lnTo>
                    <a:pt x="146" y="98"/>
                  </a:lnTo>
                  <a:lnTo>
                    <a:pt x="146" y="100"/>
                  </a:lnTo>
                  <a:lnTo>
                    <a:pt x="148" y="102"/>
                  </a:lnTo>
                  <a:lnTo>
                    <a:pt x="148" y="104"/>
                  </a:lnTo>
                  <a:lnTo>
                    <a:pt x="148" y="106"/>
                  </a:lnTo>
                  <a:lnTo>
                    <a:pt x="148" y="108"/>
                  </a:lnTo>
                  <a:lnTo>
                    <a:pt x="148" y="110"/>
                  </a:lnTo>
                  <a:lnTo>
                    <a:pt x="148" y="112"/>
                  </a:lnTo>
                  <a:lnTo>
                    <a:pt x="148" y="114"/>
                  </a:lnTo>
                  <a:lnTo>
                    <a:pt x="148" y="116"/>
                  </a:lnTo>
                  <a:lnTo>
                    <a:pt x="146" y="118"/>
                  </a:lnTo>
                  <a:lnTo>
                    <a:pt x="146" y="120"/>
                  </a:lnTo>
                  <a:lnTo>
                    <a:pt x="144" y="122"/>
                  </a:lnTo>
                  <a:lnTo>
                    <a:pt x="142" y="124"/>
                  </a:lnTo>
                  <a:lnTo>
                    <a:pt x="140" y="126"/>
                  </a:lnTo>
                  <a:lnTo>
                    <a:pt x="140" y="128"/>
                  </a:lnTo>
                  <a:lnTo>
                    <a:pt x="138" y="128"/>
                  </a:lnTo>
                  <a:lnTo>
                    <a:pt x="136" y="130"/>
                  </a:lnTo>
                  <a:lnTo>
                    <a:pt x="136" y="132"/>
                  </a:lnTo>
                  <a:lnTo>
                    <a:pt x="138" y="132"/>
                  </a:lnTo>
                  <a:lnTo>
                    <a:pt x="140" y="134"/>
                  </a:lnTo>
                  <a:lnTo>
                    <a:pt x="142" y="134"/>
                  </a:lnTo>
                  <a:lnTo>
                    <a:pt x="144" y="134"/>
                  </a:lnTo>
                  <a:lnTo>
                    <a:pt x="144" y="136"/>
                  </a:lnTo>
                  <a:lnTo>
                    <a:pt x="144" y="138"/>
                  </a:lnTo>
                  <a:lnTo>
                    <a:pt x="146" y="140"/>
                  </a:lnTo>
                  <a:lnTo>
                    <a:pt x="144" y="140"/>
                  </a:lnTo>
                  <a:lnTo>
                    <a:pt x="142" y="144"/>
                  </a:lnTo>
                  <a:lnTo>
                    <a:pt x="130" y="142"/>
                  </a:lnTo>
                  <a:lnTo>
                    <a:pt x="128" y="142"/>
                  </a:lnTo>
                  <a:lnTo>
                    <a:pt x="126" y="142"/>
                  </a:lnTo>
                  <a:lnTo>
                    <a:pt x="126" y="144"/>
                  </a:lnTo>
                  <a:lnTo>
                    <a:pt x="124" y="144"/>
                  </a:lnTo>
                  <a:lnTo>
                    <a:pt x="122" y="144"/>
                  </a:lnTo>
                  <a:lnTo>
                    <a:pt x="120" y="146"/>
                  </a:lnTo>
                  <a:lnTo>
                    <a:pt x="118" y="146"/>
                  </a:lnTo>
                  <a:lnTo>
                    <a:pt x="116" y="148"/>
                  </a:lnTo>
                  <a:lnTo>
                    <a:pt x="112" y="152"/>
                  </a:lnTo>
                  <a:lnTo>
                    <a:pt x="114" y="154"/>
                  </a:lnTo>
                  <a:lnTo>
                    <a:pt x="112" y="154"/>
                  </a:lnTo>
                  <a:lnTo>
                    <a:pt x="112" y="156"/>
                  </a:lnTo>
                  <a:lnTo>
                    <a:pt x="110" y="158"/>
                  </a:lnTo>
                  <a:lnTo>
                    <a:pt x="112" y="160"/>
                  </a:lnTo>
                  <a:lnTo>
                    <a:pt x="114" y="164"/>
                  </a:lnTo>
                  <a:lnTo>
                    <a:pt x="114" y="166"/>
                  </a:lnTo>
                  <a:lnTo>
                    <a:pt x="112" y="166"/>
                  </a:lnTo>
                  <a:lnTo>
                    <a:pt x="112" y="168"/>
                  </a:lnTo>
                  <a:lnTo>
                    <a:pt x="114" y="168"/>
                  </a:lnTo>
                  <a:lnTo>
                    <a:pt x="114" y="170"/>
                  </a:lnTo>
                  <a:lnTo>
                    <a:pt x="114" y="172"/>
                  </a:lnTo>
                  <a:lnTo>
                    <a:pt x="114" y="174"/>
                  </a:lnTo>
                  <a:lnTo>
                    <a:pt x="116" y="176"/>
                  </a:lnTo>
                  <a:lnTo>
                    <a:pt x="116" y="178"/>
                  </a:lnTo>
                  <a:lnTo>
                    <a:pt x="118" y="180"/>
                  </a:lnTo>
                  <a:lnTo>
                    <a:pt x="118" y="184"/>
                  </a:lnTo>
                  <a:lnTo>
                    <a:pt x="118" y="186"/>
                  </a:lnTo>
                  <a:lnTo>
                    <a:pt x="118" y="188"/>
                  </a:lnTo>
                  <a:lnTo>
                    <a:pt x="116" y="188"/>
                  </a:lnTo>
                  <a:lnTo>
                    <a:pt x="116" y="190"/>
                  </a:lnTo>
                  <a:lnTo>
                    <a:pt x="116" y="192"/>
                  </a:lnTo>
                  <a:lnTo>
                    <a:pt x="122" y="194"/>
                  </a:lnTo>
                  <a:lnTo>
                    <a:pt x="124" y="194"/>
                  </a:lnTo>
                  <a:lnTo>
                    <a:pt x="128" y="198"/>
                  </a:lnTo>
                  <a:lnTo>
                    <a:pt x="130" y="198"/>
                  </a:lnTo>
                  <a:lnTo>
                    <a:pt x="130" y="200"/>
                  </a:lnTo>
                  <a:lnTo>
                    <a:pt x="128" y="202"/>
                  </a:lnTo>
                  <a:lnTo>
                    <a:pt x="126" y="204"/>
                  </a:lnTo>
                  <a:lnTo>
                    <a:pt x="126" y="206"/>
                  </a:lnTo>
                  <a:lnTo>
                    <a:pt x="124" y="206"/>
                  </a:lnTo>
                  <a:lnTo>
                    <a:pt x="122" y="206"/>
                  </a:lnTo>
                  <a:lnTo>
                    <a:pt x="120" y="206"/>
                  </a:lnTo>
                  <a:lnTo>
                    <a:pt x="120" y="208"/>
                  </a:lnTo>
                  <a:lnTo>
                    <a:pt x="122" y="210"/>
                  </a:lnTo>
                  <a:lnTo>
                    <a:pt x="122" y="212"/>
                  </a:lnTo>
                  <a:lnTo>
                    <a:pt x="124" y="214"/>
                  </a:lnTo>
                  <a:lnTo>
                    <a:pt x="126" y="216"/>
                  </a:lnTo>
                  <a:lnTo>
                    <a:pt x="126" y="218"/>
                  </a:lnTo>
                  <a:lnTo>
                    <a:pt x="128" y="218"/>
                  </a:lnTo>
                  <a:lnTo>
                    <a:pt x="128" y="220"/>
                  </a:lnTo>
                  <a:lnTo>
                    <a:pt x="126" y="220"/>
                  </a:lnTo>
                  <a:lnTo>
                    <a:pt x="126" y="222"/>
                  </a:lnTo>
                  <a:lnTo>
                    <a:pt x="126" y="224"/>
                  </a:lnTo>
                  <a:lnTo>
                    <a:pt x="126" y="226"/>
                  </a:lnTo>
                  <a:lnTo>
                    <a:pt x="126" y="228"/>
                  </a:lnTo>
                  <a:lnTo>
                    <a:pt x="124" y="230"/>
                  </a:lnTo>
                  <a:lnTo>
                    <a:pt x="122" y="232"/>
                  </a:lnTo>
                  <a:lnTo>
                    <a:pt x="120" y="232"/>
                  </a:lnTo>
                  <a:lnTo>
                    <a:pt x="118" y="232"/>
                  </a:lnTo>
                  <a:lnTo>
                    <a:pt x="116" y="232"/>
                  </a:lnTo>
                  <a:lnTo>
                    <a:pt x="114" y="232"/>
                  </a:lnTo>
                  <a:lnTo>
                    <a:pt x="116" y="234"/>
                  </a:lnTo>
                  <a:lnTo>
                    <a:pt x="116" y="236"/>
                  </a:lnTo>
                  <a:lnTo>
                    <a:pt x="116" y="238"/>
                  </a:lnTo>
                  <a:lnTo>
                    <a:pt x="114" y="238"/>
                  </a:lnTo>
                  <a:lnTo>
                    <a:pt x="112" y="238"/>
                  </a:lnTo>
                  <a:lnTo>
                    <a:pt x="114" y="242"/>
                  </a:lnTo>
                  <a:lnTo>
                    <a:pt x="116" y="242"/>
                  </a:lnTo>
                  <a:lnTo>
                    <a:pt x="116" y="244"/>
                  </a:lnTo>
                  <a:lnTo>
                    <a:pt x="116" y="246"/>
                  </a:lnTo>
                  <a:lnTo>
                    <a:pt x="114" y="246"/>
                  </a:lnTo>
                  <a:lnTo>
                    <a:pt x="114" y="248"/>
                  </a:lnTo>
                  <a:lnTo>
                    <a:pt x="116" y="248"/>
                  </a:lnTo>
                  <a:lnTo>
                    <a:pt x="114" y="252"/>
                  </a:lnTo>
                  <a:lnTo>
                    <a:pt x="112" y="252"/>
                  </a:lnTo>
                  <a:lnTo>
                    <a:pt x="110" y="252"/>
                  </a:lnTo>
                  <a:lnTo>
                    <a:pt x="110" y="250"/>
                  </a:lnTo>
                  <a:lnTo>
                    <a:pt x="108" y="248"/>
                  </a:lnTo>
                  <a:lnTo>
                    <a:pt x="106" y="248"/>
                  </a:lnTo>
                  <a:lnTo>
                    <a:pt x="104" y="248"/>
                  </a:lnTo>
                  <a:lnTo>
                    <a:pt x="102" y="246"/>
                  </a:lnTo>
                  <a:lnTo>
                    <a:pt x="100" y="246"/>
                  </a:lnTo>
                  <a:lnTo>
                    <a:pt x="98" y="242"/>
                  </a:lnTo>
                  <a:lnTo>
                    <a:pt x="98" y="240"/>
                  </a:lnTo>
                  <a:lnTo>
                    <a:pt x="96" y="240"/>
                  </a:lnTo>
                  <a:lnTo>
                    <a:pt x="96" y="238"/>
                  </a:lnTo>
                  <a:lnTo>
                    <a:pt x="96" y="236"/>
                  </a:lnTo>
                  <a:lnTo>
                    <a:pt x="94" y="236"/>
                  </a:lnTo>
                  <a:lnTo>
                    <a:pt x="96" y="234"/>
                  </a:lnTo>
                  <a:lnTo>
                    <a:pt x="96" y="232"/>
                  </a:lnTo>
                  <a:lnTo>
                    <a:pt x="98" y="234"/>
                  </a:lnTo>
                  <a:lnTo>
                    <a:pt x="98" y="232"/>
                  </a:lnTo>
                  <a:lnTo>
                    <a:pt x="96" y="232"/>
                  </a:lnTo>
                  <a:lnTo>
                    <a:pt x="94" y="232"/>
                  </a:lnTo>
                  <a:lnTo>
                    <a:pt x="94" y="234"/>
                  </a:lnTo>
                  <a:lnTo>
                    <a:pt x="94" y="236"/>
                  </a:lnTo>
                  <a:lnTo>
                    <a:pt x="96" y="236"/>
                  </a:lnTo>
                  <a:lnTo>
                    <a:pt x="96" y="238"/>
                  </a:lnTo>
                  <a:lnTo>
                    <a:pt x="96" y="240"/>
                  </a:lnTo>
                  <a:lnTo>
                    <a:pt x="94" y="240"/>
                  </a:lnTo>
                  <a:lnTo>
                    <a:pt x="92" y="240"/>
                  </a:lnTo>
                  <a:lnTo>
                    <a:pt x="92" y="238"/>
                  </a:lnTo>
                  <a:lnTo>
                    <a:pt x="92" y="236"/>
                  </a:lnTo>
                  <a:lnTo>
                    <a:pt x="90" y="236"/>
                  </a:lnTo>
                  <a:lnTo>
                    <a:pt x="92" y="236"/>
                  </a:lnTo>
                  <a:lnTo>
                    <a:pt x="92" y="238"/>
                  </a:lnTo>
                  <a:lnTo>
                    <a:pt x="92" y="240"/>
                  </a:lnTo>
                  <a:lnTo>
                    <a:pt x="90" y="240"/>
                  </a:lnTo>
                  <a:lnTo>
                    <a:pt x="92" y="242"/>
                  </a:lnTo>
                  <a:lnTo>
                    <a:pt x="94" y="242"/>
                  </a:lnTo>
                  <a:lnTo>
                    <a:pt x="94" y="244"/>
                  </a:lnTo>
                  <a:lnTo>
                    <a:pt x="92" y="244"/>
                  </a:lnTo>
                  <a:lnTo>
                    <a:pt x="92" y="246"/>
                  </a:lnTo>
                  <a:lnTo>
                    <a:pt x="90" y="250"/>
                  </a:lnTo>
                  <a:lnTo>
                    <a:pt x="90" y="248"/>
                  </a:lnTo>
                  <a:lnTo>
                    <a:pt x="88" y="250"/>
                  </a:lnTo>
                  <a:lnTo>
                    <a:pt x="86" y="250"/>
                  </a:lnTo>
                  <a:lnTo>
                    <a:pt x="88" y="250"/>
                  </a:lnTo>
                  <a:lnTo>
                    <a:pt x="86" y="250"/>
                  </a:lnTo>
                  <a:lnTo>
                    <a:pt x="86" y="252"/>
                  </a:lnTo>
                  <a:lnTo>
                    <a:pt x="84" y="252"/>
                  </a:lnTo>
                  <a:lnTo>
                    <a:pt x="84" y="250"/>
                  </a:lnTo>
                  <a:lnTo>
                    <a:pt x="82" y="250"/>
                  </a:lnTo>
                  <a:lnTo>
                    <a:pt x="80" y="248"/>
                  </a:lnTo>
                  <a:lnTo>
                    <a:pt x="78" y="248"/>
                  </a:lnTo>
                  <a:lnTo>
                    <a:pt x="80" y="248"/>
                  </a:lnTo>
                  <a:lnTo>
                    <a:pt x="80" y="250"/>
                  </a:lnTo>
                  <a:lnTo>
                    <a:pt x="82" y="250"/>
                  </a:lnTo>
                  <a:lnTo>
                    <a:pt x="80" y="252"/>
                  </a:lnTo>
                  <a:lnTo>
                    <a:pt x="78" y="252"/>
                  </a:lnTo>
                  <a:lnTo>
                    <a:pt x="76" y="254"/>
                  </a:lnTo>
                  <a:lnTo>
                    <a:pt x="76" y="256"/>
                  </a:lnTo>
                  <a:lnTo>
                    <a:pt x="72" y="258"/>
                  </a:lnTo>
                  <a:lnTo>
                    <a:pt x="70" y="258"/>
                  </a:lnTo>
                  <a:lnTo>
                    <a:pt x="70" y="260"/>
                  </a:lnTo>
                  <a:lnTo>
                    <a:pt x="68" y="260"/>
                  </a:lnTo>
                  <a:lnTo>
                    <a:pt x="66" y="262"/>
                  </a:lnTo>
                  <a:lnTo>
                    <a:pt x="64" y="262"/>
                  </a:lnTo>
                  <a:lnTo>
                    <a:pt x="64" y="264"/>
                  </a:lnTo>
                  <a:lnTo>
                    <a:pt x="62" y="266"/>
                  </a:lnTo>
                  <a:lnTo>
                    <a:pt x="60" y="268"/>
                  </a:lnTo>
                  <a:lnTo>
                    <a:pt x="58" y="268"/>
                  </a:lnTo>
                  <a:lnTo>
                    <a:pt x="58" y="270"/>
                  </a:lnTo>
                  <a:lnTo>
                    <a:pt x="56" y="270"/>
                  </a:lnTo>
                  <a:lnTo>
                    <a:pt x="54" y="272"/>
                  </a:lnTo>
                  <a:lnTo>
                    <a:pt x="52" y="272"/>
                  </a:lnTo>
                  <a:lnTo>
                    <a:pt x="48" y="272"/>
                  </a:lnTo>
                  <a:lnTo>
                    <a:pt x="46" y="272"/>
                  </a:lnTo>
                  <a:lnTo>
                    <a:pt x="44" y="272"/>
                  </a:lnTo>
                  <a:lnTo>
                    <a:pt x="42" y="272"/>
                  </a:lnTo>
                  <a:lnTo>
                    <a:pt x="40" y="272"/>
                  </a:lnTo>
                  <a:lnTo>
                    <a:pt x="38" y="272"/>
                  </a:lnTo>
                  <a:lnTo>
                    <a:pt x="38" y="274"/>
                  </a:lnTo>
                  <a:lnTo>
                    <a:pt x="36" y="274"/>
                  </a:lnTo>
                  <a:lnTo>
                    <a:pt x="36" y="272"/>
                  </a:lnTo>
                  <a:lnTo>
                    <a:pt x="32" y="270"/>
                  </a:lnTo>
                  <a:lnTo>
                    <a:pt x="32" y="272"/>
                  </a:lnTo>
                  <a:lnTo>
                    <a:pt x="30" y="272"/>
                  </a:lnTo>
                  <a:lnTo>
                    <a:pt x="30" y="270"/>
                  </a:lnTo>
                  <a:lnTo>
                    <a:pt x="28" y="270"/>
                  </a:lnTo>
                  <a:lnTo>
                    <a:pt x="30" y="270"/>
                  </a:lnTo>
                  <a:lnTo>
                    <a:pt x="30" y="268"/>
                  </a:lnTo>
                  <a:lnTo>
                    <a:pt x="32" y="268"/>
                  </a:lnTo>
                  <a:lnTo>
                    <a:pt x="30" y="266"/>
                  </a:lnTo>
                  <a:lnTo>
                    <a:pt x="26" y="266"/>
                  </a:lnTo>
                  <a:lnTo>
                    <a:pt x="24" y="266"/>
                  </a:lnTo>
                  <a:lnTo>
                    <a:pt x="22" y="266"/>
                  </a:lnTo>
                  <a:lnTo>
                    <a:pt x="20" y="264"/>
                  </a:lnTo>
                  <a:lnTo>
                    <a:pt x="18" y="264"/>
                  </a:lnTo>
                  <a:lnTo>
                    <a:pt x="18" y="262"/>
                  </a:lnTo>
                  <a:lnTo>
                    <a:pt x="16" y="262"/>
                  </a:lnTo>
                  <a:lnTo>
                    <a:pt x="14" y="262"/>
                  </a:lnTo>
                  <a:lnTo>
                    <a:pt x="12" y="260"/>
                  </a:lnTo>
                  <a:lnTo>
                    <a:pt x="10" y="258"/>
                  </a:lnTo>
                  <a:lnTo>
                    <a:pt x="10" y="256"/>
                  </a:lnTo>
                  <a:lnTo>
                    <a:pt x="10" y="254"/>
                  </a:lnTo>
                  <a:lnTo>
                    <a:pt x="10" y="252"/>
                  </a:lnTo>
                  <a:lnTo>
                    <a:pt x="10" y="250"/>
                  </a:lnTo>
                  <a:lnTo>
                    <a:pt x="14" y="250"/>
                  </a:lnTo>
                  <a:lnTo>
                    <a:pt x="14" y="252"/>
                  </a:lnTo>
                  <a:lnTo>
                    <a:pt x="16" y="252"/>
                  </a:lnTo>
                  <a:lnTo>
                    <a:pt x="16" y="250"/>
                  </a:lnTo>
                  <a:lnTo>
                    <a:pt x="16" y="252"/>
                  </a:lnTo>
                  <a:lnTo>
                    <a:pt x="18" y="252"/>
                  </a:lnTo>
                  <a:lnTo>
                    <a:pt x="20" y="254"/>
                  </a:lnTo>
                  <a:lnTo>
                    <a:pt x="22" y="254"/>
                  </a:lnTo>
                  <a:lnTo>
                    <a:pt x="20" y="254"/>
                  </a:lnTo>
                  <a:lnTo>
                    <a:pt x="20" y="252"/>
                  </a:lnTo>
                  <a:lnTo>
                    <a:pt x="20" y="250"/>
                  </a:lnTo>
                  <a:lnTo>
                    <a:pt x="22" y="250"/>
                  </a:lnTo>
                  <a:lnTo>
                    <a:pt x="26" y="250"/>
                  </a:lnTo>
                  <a:lnTo>
                    <a:pt x="28" y="250"/>
                  </a:lnTo>
                  <a:lnTo>
                    <a:pt x="28" y="248"/>
                  </a:lnTo>
                  <a:lnTo>
                    <a:pt x="30" y="248"/>
                  </a:lnTo>
                  <a:lnTo>
                    <a:pt x="28" y="248"/>
                  </a:lnTo>
                  <a:lnTo>
                    <a:pt x="26" y="250"/>
                  </a:lnTo>
                  <a:lnTo>
                    <a:pt x="24" y="250"/>
                  </a:lnTo>
                  <a:lnTo>
                    <a:pt x="22" y="250"/>
                  </a:lnTo>
                  <a:lnTo>
                    <a:pt x="20" y="250"/>
                  </a:lnTo>
                  <a:lnTo>
                    <a:pt x="20" y="252"/>
                  </a:lnTo>
                  <a:lnTo>
                    <a:pt x="18" y="252"/>
                  </a:lnTo>
                  <a:lnTo>
                    <a:pt x="18" y="250"/>
                  </a:lnTo>
                  <a:lnTo>
                    <a:pt x="16" y="248"/>
                  </a:lnTo>
                  <a:lnTo>
                    <a:pt x="18" y="248"/>
                  </a:lnTo>
                  <a:lnTo>
                    <a:pt x="18" y="246"/>
                  </a:lnTo>
                  <a:lnTo>
                    <a:pt x="20" y="246"/>
                  </a:lnTo>
                  <a:lnTo>
                    <a:pt x="20" y="244"/>
                  </a:lnTo>
                  <a:lnTo>
                    <a:pt x="24" y="244"/>
                  </a:lnTo>
                  <a:lnTo>
                    <a:pt x="24" y="242"/>
                  </a:lnTo>
                  <a:lnTo>
                    <a:pt x="26" y="242"/>
                  </a:lnTo>
                  <a:lnTo>
                    <a:pt x="24" y="242"/>
                  </a:lnTo>
                  <a:lnTo>
                    <a:pt x="22" y="244"/>
                  </a:lnTo>
                  <a:lnTo>
                    <a:pt x="20" y="244"/>
                  </a:lnTo>
                  <a:lnTo>
                    <a:pt x="18" y="242"/>
                  </a:lnTo>
                  <a:lnTo>
                    <a:pt x="20" y="242"/>
                  </a:lnTo>
                  <a:lnTo>
                    <a:pt x="22" y="242"/>
                  </a:lnTo>
                  <a:lnTo>
                    <a:pt x="22" y="240"/>
                  </a:lnTo>
                  <a:lnTo>
                    <a:pt x="24" y="240"/>
                  </a:lnTo>
                  <a:lnTo>
                    <a:pt x="26" y="240"/>
                  </a:lnTo>
                  <a:lnTo>
                    <a:pt x="22" y="238"/>
                  </a:lnTo>
                  <a:lnTo>
                    <a:pt x="22" y="240"/>
                  </a:lnTo>
                  <a:lnTo>
                    <a:pt x="20" y="242"/>
                  </a:lnTo>
                  <a:lnTo>
                    <a:pt x="18" y="242"/>
                  </a:lnTo>
                  <a:lnTo>
                    <a:pt x="16" y="242"/>
                  </a:lnTo>
                  <a:lnTo>
                    <a:pt x="18" y="242"/>
                  </a:lnTo>
                  <a:lnTo>
                    <a:pt x="20" y="242"/>
                  </a:lnTo>
                  <a:lnTo>
                    <a:pt x="20" y="240"/>
                  </a:lnTo>
                  <a:lnTo>
                    <a:pt x="16" y="242"/>
                  </a:lnTo>
                  <a:lnTo>
                    <a:pt x="14" y="242"/>
                  </a:lnTo>
                  <a:lnTo>
                    <a:pt x="12" y="242"/>
                  </a:lnTo>
                  <a:lnTo>
                    <a:pt x="14" y="242"/>
                  </a:lnTo>
                  <a:lnTo>
                    <a:pt x="16" y="242"/>
                  </a:lnTo>
                  <a:lnTo>
                    <a:pt x="12" y="244"/>
                  </a:lnTo>
                  <a:lnTo>
                    <a:pt x="12" y="242"/>
                  </a:lnTo>
                  <a:lnTo>
                    <a:pt x="10" y="242"/>
                  </a:lnTo>
                  <a:lnTo>
                    <a:pt x="10" y="244"/>
                  </a:lnTo>
                  <a:lnTo>
                    <a:pt x="8" y="242"/>
                  </a:lnTo>
                  <a:lnTo>
                    <a:pt x="6" y="242"/>
                  </a:lnTo>
                  <a:lnTo>
                    <a:pt x="6" y="240"/>
                  </a:lnTo>
                  <a:lnTo>
                    <a:pt x="8" y="238"/>
                  </a:lnTo>
                  <a:lnTo>
                    <a:pt x="10" y="236"/>
                  </a:lnTo>
                  <a:lnTo>
                    <a:pt x="10" y="238"/>
                  </a:lnTo>
                  <a:lnTo>
                    <a:pt x="10" y="240"/>
                  </a:lnTo>
                  <a:lnTo>
                    <a:pt x="10" y="238"/>
                  </a:lnTo>
                  <a:lnTo>
                    <a:pt x="10" y="236"/>
                  </a:lnTo>
                  <a:lnTo>
                    <a:pt x="12" y="236"/>
                  </a:lnTo>
                  <a:lnTo>
                    <a:pt x="14" y="236"/>
                  </a:lnTo>
                  <a:lnTo>
                    <a:pt x="16" y="236"/>
                  </a:lnTo>
                  <a:lnTo>
                    <a:pt x="18" y="236"/>
                  </a:lnTo>
                  <a:lnTo>
                    <a:pt x="22" y="232"/>
                  </a:lnTo>
                  <a:lnTo>
                    <a:pt x="22" y="234"/>
                  </a:lnTo>
                  <a:lnTo>
                    <a:pt x="20" y="234"/>
                  </a:lnTo>
                  <a:lnTo>
                    <a:pt x="18" y="234"/>
                  </a:lnTo>
                  <a:lnTo>
                    <a:pt x="14" y="234"/>
                  </a:lnTo>
                  <a:lnTo>
                    <a:pt x="12" y="234"/>
                  </a:lnTo>
                  <a:lnTo>
                    <a:pt x="12" y="232"/>
                  </a:lnTo>
                  <a:lnTo>
                    <a:pt x="14" y="232"/>
                  </a:lnTo>
                  <a:lnTo>
                    <a:pt x="14" y="230"/>
                  </a:lnTo>
                  <a:lnTo>
                    <a:pt x="16" y="230"/>
                  </a:lnTo>
                  <a:lnTo>
                    <a:pt x="18" y="230"/>
                  </a:lnTo>
                  <a:lnTo>
                    <a:pt x="16" y="230"/>
                  </a:lnTo>
                  <a:lnTo>
                    <a:pt x="16" y="228"/>
                  </a:lnTo>
                  <a:lnTo>
                    <a:pt x="18" y="228"/>
                  </a:lnTo>
                  <a:lnTo>
                    <a:pt x="20" y="226"/>
                  </a:lnTo>
                  <a:lnTo>
                    <a:pt x="18" y="226"/>
                  </a:lnTo>
                  <a:lnTo>
                    <a:pt x="18" y="224"/>
                  </a:lnTo>
                  <a:lnTo>
                    <a:pt x="20" y="222"/>
                  </a:lnTo>
                  <a:lnTo>
                    <a:pt x="22" y="222"/>
                  </a:lnTo>
                  <a:lnTo>
                    <a:pt x="26" y="220"/>
                  </a:lnTo>
                  <a:lnTo>
                    <a:pt x="28" y="220"/>
                  </a:lnTo>
                  <a:lnTo>
                    <a:pt x="28" y="222"/>
                  </a:lnTo>
                  <a:lnTo>
                    <a:pt x="26" y="222"/>
                  </a:lnTo>
                  <a:lnTo>
                    <a:pt x="26" y="224"/>
                  </a:lnTo>
                  <a:lnTo>
                    <a:pt x="26" y="226"/>
                  </a:lnTo>
                  <a:lnTo>
                    <a:pt x="26" y="228"/>
                  </a:lnTo>
                  <a:lnTo>
                    <a:pt x="26" y="226"/>
                  </a:lnTo>
                  <a:lnTo>
                    <a:pt x="28" y="224"/>
                  </a:lnTo>
                  <a:lnTo>
                    <a:pt x="28" y="222"/>
                  </a:lnTo>
                  <a:lnTo>
                    <a:pt x="28" y="220"/>
                  </a:lnTo>
                  <a:lnTo>
                    <a:pt x="30" y="220"/>
                  </a:lnTo>
                  <a:lnTo>
                    <a:pt x="30" y="218"/>
                  </a:lnTo>
                  <a:lnTo>
                    <a:pt x="32" y="218"/>
                  </a:lnTo>
                  <a:lnTo>
                    <a:pt x="34" y="218"/>
                  </a:lnTo>
                  <a:lnTo>
                    <a:pt x="36" y="218"/>
                  </a:lnTo>
                  <a:lnTo>
                    <a:pt x="34" y="218"/>
                  </a:lnTo>
                  <a:lnTo>
                    <a:pt x="34" y="216"/>
                  </a:lnTo>
                  <a:lnTo>
                    <a:pt x="32" y="218"/>
                  </a:lnTo>
                  <a:lnTo>
                    <a:pt x="30" y="218"/>
                  </a:lnTo>
                  <a:lnTo>
                    <a:pt x="28" y="220"/>
                  </a:lnTo>
                  <a:lnTo>
                    <a:pt x="26" y="220"/>
                  </a:lnTo>
                  <a:lnTo>
                    <a:pt x="24" y="220"/>
                  </a:lnTo>
                  <a:lnTo>
                    <a:pt x="22" y="220"/>
                  </a:lnTo>
                  <a:lnTo>
                    <a:pt x="20" y="220"/>
                  </a:lnTo>
                  <a:lnTo>
                    <a:pt x="20" y="222"/>
                  </a:lnTo>
                  <a:lnTo>
                    <a:pt x="20" y="224"/>
                  </a:lnTo>
                  <a:lnTo>
                    <a:pt x="18" y="224"/>
                  </a:lnTo>
                  <a:lnTo>
                    <a:pt x="16" y="224"/>
                  </a:lnTo>
                  <a:lnTo>
                    <a:pt x="16" y="226"/>
                  </a:lnTo>
                  <a:lnTo>
                    <a:pt x="16" y="228"/>
                  </a:lnTo>
                  <a:lnTo>
                    <a:pt x="14" y="228"/>
                  </a:lnTo>
                  <a:lnTo>
                    <a:pt x="14" y="230"/>
                  </a:lnTo>
                  <a:lnTo>
                    <a:pt x="12" y="230"/>
                  </a:lnTo>
                  <a:lnTo>
                    <a:pt x="12" y="228"/>
                  </a:lnTo>
                  <a:lnTo>
                    <a:pt x="10" y="226"/>
                  </a:lnTo>
                  <a:lnTo>
                    <a:pt x="10" y="222"/>
                  </a:lnTo>
                  <a:lnTo>
                    <a:pt x="12" y="222"/>
                  </a:lnTo>
                  <a:lnTo>
                    <a:pt x="12" y="220"/>
                  </a:lnTo>
                  <a:lnTo>
                    <a:pt x="10" y="222"/>
                  </a:lnTo>
                  <a:lnTo>
                    <a:pt x="10" y="224"/>
                  </a:lnTo>
                  <a:lnTo>
                    <a:pt x="10" y="226"/>
                  </a:lnTo>
                  <a:lnTo>
                    <a:pt x="8" y="226"/>
                  </a:lnTo>
                  <a:lnTo>
                    <a:pt x="6" y="224"/>
                  </a:lnTo>
                  <a:lnTo>
                    <a:pt x="8" y="224"/>
                  </a:lnTo>
                  <a:lnTo>
                    <a:pt x="4" y="224"/>
                  </a:lnTo>
                  <a:lnTo>
                    <a:pt x="4" y="222"/>
                  </a:lnTo>
                  <a:lnTo>
                    <a:pt x="4" y="220"/>
                  </a:lnTo>
                  <a:lnTo>
                    <a:pt x="6" y="220"/>
                  </a:lnTo>
                  <a:lnTo>
                    <a:pt x="6" y="218"/>
                  </a:lnTo>
                  <a:lnTo>
                    <a:pt x="8" y="218"/>
                  </a:lnTo>
                  <a:lnTo>
                    <a:pt x="10" y="220"/>
                  </a:lnTo>
                  <a:lnTo>
                    <a:pt x="12" y="220"/>
                  </a:lnTo>
                  <a:lnTo>
                    <a:pt x="12" y="218"/>
                  </a:lnTo>
                  <a:lnTo>
                    <a:pt x="12" y="214"/>
                  </a:lnTo>
                  <a:lnTo>
                    <a:pt x="10" y="214"/>
                  </a:lnTo>
                  <a:lnTo>
                    <a:pt x="8" y="216"/>
                  </a:lnTo>
                  <a:lnTo>
                    <a:pt x="6" y="216"/>
                  </a:lnTo>
                  <a:lnTo>
                    <a:pt x="4" y="216"/>
                  </a:lnTo>
                  <a:lnTo>
                    <a:pt x="2" y="214"/>
                  </a:lnTo>
                  <a:lnTo>
                    <a:pt x="4" y="214"/>
                  </a:lnTo>
                  <a:lnTo>
                    <a:pt x="4" y="216"/>
                  </a:lnTo>
                  <a:lnTo>
                    <a:pt x="6" y="216"/>
                  </a:lnTo>
                  <a:lnTo>
                    <a:pt x="4" y="214"/>
                  </a:lnTo>
                  <a:lnTo>
                    <a:pt x="2" y="212"/>
                  </a:lnTo>
                  <a:lnTo>
                    <a:pt x="0" y="212"/>
                  </a:lnTo>
                  <a:lnTo>
                    <a:pt x="2" y="212"/>
                  </a:lnTo>
                  <a:lnTo>
                    <a:pt x="4" y="212"/>
                  </a:lnTo>
                  <a:lnTo>
                    <a:pt x="6" y="212"/>
                  </a:lnTo>
                  <a:lnTo>
                    <a:pt x="6" y="214"/>
                  </a:lnTo>
                  <a:lnTo>
                    <a:pt x="8" y="214"/>
                  </a:lnTo>
                  <a:lnTo>
                    <a:pt x="8" y="216"/>
                  </a:lnTo>
                  <a:lnTo>
                    <a:pt x="8" y="214"/>
                  </a:lnTo>
                  <a:lnTo>
                    <a:pt x="8" y="212"/>
                  </a:lnTo>
                  <a:lnTo>
                    <a:pt x="6" y="212"/>
                  </a:lnTo>
                  <a:lnTo>
                    <a:pt x="8" y="210"/>
                  </a:lnTo>
                  <a:lnTo>
                    <a:pt x="10" y="210"/>
                  </a:lnTo>
                  <a:lnTo>
                    <a:pt x="8" y="210"/>
                  </a:lnTo>
                  <a:lnTo>
                    <a:pt x="6" y="210"/>
                  </a:lnTo>
                  <a:lnTo>
                    <a:pt x="6" y="212"/>
                  </a:lnTo>
                  <a:lnTo>
                    <a:pt x="4" y="212"/>
                  </a:lnTo>
                  <a:lnTo>
                    <a:pt x="4" y="210"/>
                  </a:lnTo>
                  <a:lnTo>
                    <a:pt x="2" y="210"/>
                  </a:lnTo>
                  <a:lnTo>
                    <a:pt x="0" y="208"/>
                  </a:lnTo>
                  <a:lnTo>
                    <a:pt x="2" y="206"/>
                  </a:lnTo>
                  <a:lnTo>
                    <a:pt x="4" y="206"/>
                  </a:lnTo>
                  <a:lnTo>
                    <a:pt x="6" y="206"/>
                  </a:lnTo>
                  <a:lnTo>
                    <a:pt x="8" y="206"/>
                  </a:lnTo>
                  <a:lnTo>
                    <a:pt x="10" y="206"/>
                  </a:lnTo>
                  <a:lnTo>
                    <a:pt x="10" y="204"/>
                  </a:lnTo>
                  <a:lnTo>
                    <a:pt x="12" y="204"/>
                  </a:lnTo>
                  <a:lnTo>
                    <a:pt x="14" y="204"/>
                  </a:lnTo>
                  <a:lnTo>
                    <a:pt x="18" y="204"/>
                  </a:lnTo>
                  <a:lnTo>
                    <a:pt x="20" y="204"/>
                  </a:lnTo>
                  <a:lnTo>
                    <a:pt x="20" y="206"/>
                  </a:lnTo>
                  <a:lnTo>
                    <a:pt x="22" y="206"/>
                  </a:lnTo>
                  <a:lnTo>
                    <a:pt x="24" y="206"/>
                  </a:lnTo>
                  <a:lnTo>
                    <a:pt x="26" y="204"/>
                  </a:lnTo>
                  <a:lnTo>
                    <a:pt x="28" y="204"/>
                  </a:lnTo>
                  <a:lnTo>
                    <a:pt x="30" y="204"/>
                  </a:lnTo>
                  <a:lnTo>
                    <a:pt x="32" y="206"/>
                  </a:lnTo>
                  <a:lnTo>
                    <a:pt x="34" y="206"/>
                  </a:lnTo>
                  <a:lnTo>
                    <a:pt x="36" y="208"/>
                  </a:lnTo>
                  <a:lnTo>
                    <a:pt x="36" y="210"/>
                  </a:lnTo>
                  <a:lnTo>
                    <a:pt x="36" y="208"/>
                  </a:lnTo>
                  <a:lnTo>
                    <a:pt x="34" y="208"/>
                  </a:lnTo>
                  <a:lnTo>
                    <a:pt x="34" y="206"/>
                  </a:lnTo>
                  <a:lnTo>
                    <a:pt x="34" y="204"/>
                  </a:lnTo>
                  <a:lnTo>
                    <a:pt x="36" y="204"/>
                  </a:lnTo>
                  <a:lnTo>
                    <a:pt x="38" y="204"/>
                  </a:lnTo>
                  <a:lnTo>
                    <a:pt x="40" y="202"/>
                  </a:lnTo>
                  <a:lnTo>
                    <a:pt x="38" y="200"/>
                  </a:lnTo>
                  <a:lnTo>
                    <a:pt x="40" y="198"/>
                  </a:lnTo>
                  <a:lnTo>
                    <a:pt x="42" y="198"/>
                  </a:lnTo>
                  <a:lnTo>
                    <a:pt x="42" y="196"/>
                  </a:lnTo>
                  <a:lnTo>
                    <a:pt x="40" y="196"/>
                  </a:lnTo>
                  <a:lnTo>
                    <a:pt x="40" y="198"/>
                  </a:lnTo>
                  <a:lnTo>
                    <a:pt x="38" y="198"/>
                  </a:lnTo>
                  <a:lnTo>
                    <a:pt x="38" y="200"/>
                  </a:lnTo>
                  <a:lnTo>
                    <a:pt x="38" y="202"/>
                  </a:lnTo>
                  <a:lnTo>
                    <a:pt x="40" y="202"/>
                  </a:lnTo>
                  <a:lnTo>
                    <a:pt x="38" y="204"/>
                  </a:lnTo>
                  <a:lnTo>
                    <a:pt x="36" y="204"/>
                  </a:lnTo>
                  <a:lnTo>
                    <a:pt x="32" y="204"/>
                  </a:lnTo>
                  <a:lnTo>
                    <a:pt x="30" y="202"/>
                  </a:lnTo>
                  <a:lnTo>
                    <a:pt x="28" y="202"/>
                  </a:lnTo>
                  <a:lnTo>
                    <a:pt x="26" y="202"/>
                  </a:lnTo>
                  <a:lnTo>
                    <a:pt x="28" y="200"/>
                  </a:lnTo>
                  <a:lnTo>
                    <a:pt x="28" y="198"/>
                  </a:lnTo>
                  <a:lnTo>
                    <a:pt x="26" y="200"/>
                  </a:lnTo>
                  <a:lnTo>
                    <a:pt x="24" y="202"/>
                  </a:lnTo>
                  <a:lnTo>
                    <a:pt x="26" y="202"/>
                  </a:lnTo>
                  <a:lnTo>
                    <a:pt x="24" y="204"/>
                  </a:lnTo>
                  <a:lnTo>
                    <a:pt x="22" y="204"/>
                  </a:lnTo>
                  <a:lnTo>
                    <a:pt x="20" y="204"/>
                  </a:lnTo>
                  <a:lnTo>
                    <a:pt x="16" y="204"/>
                  </a:lnTo>
                  <a:lnTo>
                    <a:pt x="12" y="204"/>
                  </a:lnTo>
                  <a:lnTo>
                    <a:pt x="10" y="204"/>
                  </a:lnTo>
                  <a:lnTo>
                    <a:pt x="8" y="206"/>
                  </a:lnTo>
                  <a:lnTo>
                    <a:pt x="6" y="204"/>
                  </a:lnTo>
                  <a:lnTo>
                    <a:pt x="4" y="204"/>
                  </a:lnTo>
                  <a:lnTo>
                    <a:pt x="2" y="204"/>
                  </a:lnTo>
                  <a:lnTo>
                    <a:pt x="2" y="202"/>
                  </a:lnTo>
                  <a:lnTo>
                    <a:pt x="4" y="202"/>
                  </a:lnTo>
                  <a:lnTo>
                    <a:pt x="4" y="204"/>
                  </a:lnTo>
                  <a:lnTo>
                    <a:pt x="6" y="202"/>
                  </a:lnTo>
                  <a:lnTo>
                    <a:pt x="4" y="202"/>
                  </a:lnTo>
                  <a:lnTo>
                    <a:pt x="2" y="202"/>
                  </a:lnTo>
                  <a:lnTo>
                    <a:pt x="0" y="202"/>
                  </a:lnTo>
                  <a:lnTo>
                    <a:pt x="4" y="200"/>
                  </a:lnTo>
                  <a:lnTo>
                    <a:pt x="8" y="198"/>
                  </a:lnTo>
                  <a:lnTo>
                    <a:pt x="10" y="198"/>
                  </a:lnTo>
                  <a:lnTo>
                    <a:pt x="8" y="198"/>
                  </a:lnTo>
                  <a:lnTo>
                    <a:pt x="6" y="198"/>
                  </a:lnTo>
                  <a:lnTo>
                    <a:pt x="4" y="200"/>
                  </a:lnTo>
                  <a:lnTo>
                    <a:pt x="2" y="200"/>
                  </a:lnTo>
                  <a:lnTo>
                    <a:pt x="0" y="200"/>
                  </a:lnTo>
                  <a:lnTo>
                    <a:pt x="0" y="198"/>
                  </a:lnTo>
                  <a:lnTo>
                    <a:pt x="2" y="196"/>
                  </a:lnTo>
                  <a:lnTo>
                    <a:pt x="4" y="196"/>
                  </a:lnTo>
                  <a:lnTo>
                    <a:pt x="6" y="196"/>
                  </a:lnTo>
                  <a:lnTo>
                    <a:pt x="10" y="198"/>
                  </a:lnTo>
                  <a:lnTo>
                    <a:pt x="10" y="196"/>
                  </a:lnTo>
                  <a:lnTo>
                    <a:pt x="12" y="196"/>
                  </a:lnTo>
                  <a:lnTo>
                    <a:pt x="10" y="196"/>
                  </a:lnTo>
                  <a:lnTo>
                    <a:pt x="8" y="196"/>
                  </a:lnTo>
                  <a:lnTo>
                    <a:pt x="4" y="196"/>
                  </a:lnTo>
                  <a:lnTo>
                    <a:pt x="2" y="196"/>
                  </a:lnTo>
                  <a:lnTo>
                    <a:pt x="2" y="194"/>
                  </a:lnTo>
                  <a:lnTo>
                    <a:pt x="4" y="194"/>
                  </a:lnTo>
                  <a:lnTo>
                    <a:pt x="6" y="194"/>
                  </a:lnTo>
                  <a:lnTo>
                    <a:pt x="4" y="194"/>
                  </a:lnTo>
                  <a:lnTo>
                    <a:pt x="6" y="194"/>
                  </a:lnTo>
                  <a:lnTo>
                    <a:pt x="4" y="194"/>
                  </a:lnTo>
                  <a:lnTo>
                    <a:pt x="2" y="194"/>
                  </a:lnTo>
                  <a:lnTo>
                    <a:pt x="4" y="194"/>
                  </a:lnTo>
                  <a:lnTo>
                    <a:pt x="2" y="194"/>
                  </a:lnTo>
                  <a:lnTo>
                    <a:pt x="0" y="194"/>
                  </a:lnTo>
                  <a:lnTo>
                    <a:pt x="0" y="192"/>
                  </a:lnTo>
                  <a:lnTo>
                    <a:pt x="2" y="192"/>
                  </a:lnTo>
                  <a:lnTo>
                    <a:pt x="6" y="190"/>
                  </a:lnTo>
                  <a:lnTo>
                    <a:pt x="6" y="188"/>
                  </a:lnTo>
                  <a:lnTo>
                    <a:pt x="8" y="188"/>
                  </a:lnTo>
                  <a:lnTo>
                    <a:pt x="10" y="188"/>
                  </a:lnTo>
                  <a:lnTo>
                    <a:pt x="10" y="190"/>
                  </a:lnTo>
                  <a:lnTo>
                    <a:pt x="12" y="190"/>
                  </a:lnTo>
                  <a:lnTo>
                    <a:pt x="16" y="190"/>
                  </a:lnTo>
                  <a:lnTo>
                    <a:pt x="20" y="190"/>
                  </a:lnTo>
                  <a:lnTo>
                    <a:pt x="22" y="190"/>
                  </a:lnTo>
                  <a:lnTo>
                    <a:pt x="24" y="192"/>
                  </a:lnTo>
                  <a:lnTo>
                    <a:pt x="24" y="190"/>
                  </a:lnTo>
                  <a:lnTo>
                    <a:pt x="26" y="190"/>
                  </a:lnTo>
                  <a:lnTo>
                    <a:pt x="28" y="190"/>
                  </a:lnTo>
                  <a:lnTo>
                    <a:pt x="26" y="190"/>
                  </a:lnTo>
                  <a:lnTo>
                    <a:pt x="24" y="190"/>
                  </a:lnTo>
                  <a:lnTo>
                    <a:pt x="22" y="190"/>
                  </a:lnTo>
                  <a:lnTo>
                    <a:pt x="20" y="190"/>
                  </a:lnTo>
                  <a:lnTo>
                    <a:pt x="14" y="190"/>
                  </a:lnTo>
                  <a:lnTo>
                    <a:pt x="12" y="190"/>
                  </a:lnTo>
                  <a:lnTo>
                    <a:pt x="10" y="190"/>
                  </a:lnTo>
                  <a:lnTo>
                    <a:pt x="12" y="188"/>
                  </a:lnTo>
                  <a:lnTo>
                    <a:pt x="14" y="188"/>
                  </a:lnTo>
                  <a:lnTo>
                    <a:pt x="12" y="188"/>
                  </a:lnTo>
                  <a:lnTo>
                    <a:pt x="10" y="188"/>
                  </a:lnTo>
                  <a:lnTo>
                    <a:pt x="8" y="188"/>
                  </a:lnTo>
                  <a:lnTo>
                    <a:pt x="6" y="188"/>
                  </a:lnTo>
                  <a:lnTo>
                    <a:pt x="4" y="188"/>
                  </a:lnTo>
                  <a:lnTo>
                    <a:pt x="2" y="188"/>
                  </a:lnTo>
                  <a:lnTo>
                    <a:pt x="4" y="188"/>
                  </a:lnTo>
                  <a:lnTo>
                    <a:pt x="8" y="186"/>
                  </a:lnTo>
                  <a:lnTo>
                    <a:pt x="6" y="186"/>
                  </a:lnTo>
                  <a:lnTo>
                    <a:pt x="4" y="184"/>
                  </a:lnTo>
                  <a:lnTo>
                    <a:pt x="2" y="184"/>
                  </a:lnTo>
                  <a:lnTo>
                    <a:pt x="2" y="182"/>
                  </a:lnTo>
                  <a:lnTo>
                    <a:pt x="4" y="182"/>
                  </a:lnTo>
                  <a:lnTo>
                    <a:pt x="8" y="186"/>
                  </a:lnTo>
                  <a:lnTo>
                    <a:pt x="10" y="184"/>
                  </a:lnTo>
                  <a:lnTo>
                    <a:pt x="8" y="184"/>
                  </a:lnTo>
                  <a:lnTo>
                    <a:pt x="6" y="184"/>
                  </a:lnTo>
                  <a:lnTo>
                    <a:pt x="8" y="182"/>
                  </a:lnTo>
                  <a:lnTo>
                    <a:pt x="10" y="182"/>
                  </a:lnTo>
                  <a:lnTo>
                    <a:pt x="12" y="182"/>
                  </a:lnTo>
                  <a:lnTo>
                    <a:pt x="14" y="182"/>
                  </a:lnTo>
                  <a:lnTo>
                    <a:pt x="14" y="184"/>
                  </a:lnTo>
                  <a:lnTo>
                    <a:pt x="16" y="184"/>
                  </a:lnTo>
                  <a:lnTo>
                    <a:pt x="20" y="184"/>
                  </a:lnTo>
                  <a:lnTo>
                    <a:pt x="20" y="186"/>
                  </a:lnTo>
                  <a:lnTo>
                    <a:pt x="22" y="186"/>
                  </a:lnTo>
                  <a:lnTo>
                    <a:pt x="20" y="184"/>
                  </a:lnTo>
                  <a:lnTo>
                    <a:pt x="18" y="184"/>
                  </a:lnTo>
                  <a:lnTo>
                    <a:pt x="16" y="184"/>
                  </a:lnTo>
                  <a:lnTo>
                    <a:pt x="14" y="182"/>
                  </a:lnTo>
                  <a:lnTo>
                    <a:pt x="14" y="180"/>
                  </a:lnTo>
                  <a:lnTo>
                    <a:pt x="16" y="180"/>
                  </a:lnTo>
                  <a:lnTo>
                    <a:pt x="20" y="178"/>
                  </a:lnTo>
                  <a:lnTo>
                    <a:pt x="22" y="182"/>
                  </a:lnTo>
                  <a:lnTo>
                    <a:pt x="24" y="182"/>
                  </a:lnTo>
                  <a:lnTo>
                    <a:pt x="24" y="184"/>
                  </a:lnTo>
                  <a:lnTo>
                    <a:pt x="26" y="184"/>
                  </a:lnTo>
                  <a:lnTo>
                    <a:pt x="24" y="182"/>
                  </a:lnTo>
                  <a:lnTo>
                    <a:pt x="24" y="180"/>
                  </a:lnTo>
                  <a:lnTo>
                    <a:pt x="22" y="180"/>
                  </a:lnTo>
                  <a:lnTo>
                    <a:pt x="22" y="178"/>
                  </a:lnTo>
                  <a:lnTo>
                    <a:pt x="26" y="176"/>
                  </a:lnTo>
                  <a:lnTo>
                    <a:pt x="30" y="178"/>
                  </a:lnTo>
                  <a:lnTo>
                    <a:pt x="30" y="180"/>
                  </a:lnTo>
                  <a:lnTo>
                    <a:pt x="32" y="180"/>
                  </a:lnTo>
                  <a:lnTo>
                    <a:pt x="32" y="182"/>
                  </a:lnTo>
                  <a:lnTo>
                    <a:pt x="32" y="184"/>
                  </a:lnTo>
                  <a:lnTo>
                    <a:pt x="34" y="184"/>
                  </a:lnTo>
                  <a:lnTo>
                    <a:pt x="32" y="184"/>
                  </a:lnTo>
                  <a:lnTo>
                    <a:pt x="32" y="182"/>
                  </a:lnTo>
                  <a:lnTo>
                    <a:pt x="32" y="180"/>
                  </a:lnTo>
                  <a:lnTo>
                    <a:pt x="34" y="180"/>
                  </a:lnTo>
                  <a:lnTo>
                    <a:pt x="36" y="180"/>
                  </a:lnTo>
                  <a:lnTo>
                    <a:pt x="38" y="180"/>
                  </a:lnTo>
                  <a:lnTo>
                    <a:pt x="38" y="182"/>
                  </a:lnTo>
                  <a:lnTo>
                    <a:pt x="40" y="182"/>
                  </a:lnTo>
                  <a:lnTo>
                    <a:pt x="38" y="182"/>
                  </a:lnTo>
                  <a:lnTo>
                    <a:pt x="38" y="180"/>
                  </a:lnTo>
                  <a:lnTo>
                    <a:pt x="36" y="180"/>
                  </a:lnTo>
                  <a:lnTo>
                    <a:pt x="34" y="180"/>
                  </a:lnTo>
                  <a:lnTo>
                    <a:pt x="32" y="180"/>
                  </a:lnTo>
                  <a:lnTo>
                    <a:pt x="30" y="178"/>
                  </a:lnTo>
                  <a:lnTo>
                    <a:pt x="32" y="178"/>
                  </a:lnTo>
                  <a:lnTo>
                    <a:pt x="30" y="178"/>
                  </a:lnTo>
                  <a:lnTo>
                    <a:pt x="30" y="176"/>
                  </a:lnTo>
                  <a:lnTo>
                    <a:pt x="28" y="176"/>
                  </a:lnTo>
                  <a:lnTo>
                    <a:pt x="26" y="176"/>
                  </a:lnTo>
                  <a:lnTo>
                    <a:pt x="24" y="176"/>
                  </a:lnTo>
                  <a:lnTo>
                    <a:pt x="24" y="178"/>
                  </a:lnTo>
                  <a:lnTo>
                    <a:pt x="22" y="178"/>
                  </a:lnTo>
                  <a:lnTo>
                    <a:pt x="20" y="176"/>
                  </a:lnTo>
                  <a:lnTo>
                    <a:pt x="22" y="176"/>
                  </a:lnTo>
                  <a:lnTo>
                    <a:pt x="24" y="176"/>
                  </a:lnTo>
                  <a:lnTo>
                    <a:pt x="26" y="176"/>
                  </a:lnTo>
                  <a:lnTo>
                    <a:pt x="24" y="174"/>
                  </a:lnTo>
                  <a:lnTo>
                    <a:pt x="22" y="174"/>
                  </a:lnTo>
                  <a:lnTo>
                    <a:pt x="20" y="174"/>
                  </a:lnTo>
                  <a:lnTo>
                    <a:pt x="18" y="174"/>
                  </a:lnTo>
                  <a:lnTo>
                    <a:pt x="20" y="174"/>
                  </a:lnTo>
                  <a:lnTo>
                    <a:pt x="24" y="174"/>
                  </a:lnTo>
                  <a:lnTo>
                    <a:pt x="26" y="172"/>
                  </a:lnTo>
                  <a:lnTo>
                    <a:pt x="28" y="172"/>
                  </a:lnTo>
                  <a:lnTo>
                    <a:pt x="30" y="172"/>
                  </a:lnTo>
                  <a:lnTo>
                    <a:pt x="34" y="172"/>
                  </a:lnTo>
                  <a:lnTo>
                    <a:pt x="38" y="174"/>
                  </a:lnTo>
                  <a:lnTo>
                    <a:pt x="40" y="174"/>
                  </a:lnTo>
                  <a:lnTo>
                    <a:pt x="40" y="176"/>
                  </a:lnTo>
                  <a:lnTo>
                    <a:pt x="42" y="174"/>
                  </a:lnTo>
                  <a:lnTo>
                    <a:pt x="44" y="174"/>
                  </a:lnTo>
                  <a:lnTo>
                    <a:pt x="42" y="174"/>
                  </a:lnTo>
                  <a:lnTo>
                    <a:pt x="40" y="174"/>
                  </a:lnTo>
                  <a:lnTo>
                    <a:pt x="38" y="174"/>
                  </a:lnTo>
                  <a:lnTo>
                    <a:pt x="38" y="172"/>
                  </a:lnTo>
                  <a:lnTo>
                    <a:pt x="40" y="172"/>
                  </a:lnTo>
                  <a:lnTo>
                    <a:pt x="42" y="172"/>
                  </a:lnTo>
                  <a:lnTo>
                    <a:pt x="44" y="170"/>
                  </a:lnTo>
                  <a:lnTo>
                    <a:pt x="46" y="170"/>
                  </a:lnTo>
                  <a:lnTo>
                    <a:pt x="48" y="170"/>
                  </a:lnTo>
                  <a:lnTo>
                    <a:pt x="50" y="170"/>
                  </a:lnTo>
                  <a:lnTo>
                    <a:pt x="50" y="172"/>
                  </a:lnTo>
                  <a:lnTo>
                    <a:pt x="50" y="170"/>
                  </a:lnTo>
                  <a:lnTo>
                    <a:pt x="48" y="170"/>
                  </a:lnTo>
                  <a:lnTo>
                    <a:pt x="44" y="170"/>
                  </a:lnTo>
                  <a:lnTo>
                    <a:pt x="42" y="170"/>
                  </a:lnTo>
                  <a:lnTo>
                    <a:pt x="40" y="172"/>
                  </a:lnTo>
                  <a:lnTo>
                    <a:pt x="38" y="172"/>
                  </a:lnTo>
                  <a:lnTo>
                    <a:pt x="38" y="170"/>
                  </a:lnTo>
                  <a:lnTo>
                    <a:pt x="40" y="170"/>
                  </a:lnTo>
                  <a:lnTo>
                    <a:pt x="42" y="170"/>
                  </a:lnTo>
                  <a:lnTo>
                    <a:pt x="42" y="168"/>
                  </a:lnTo>
                  <a:lnTo>
                    <a:pt x="42" y="170"/>
                  </a:lnTo>
                  <a:lnTo>
                    <a:pt x="40" y="170"/>
                  </a:lnTo>
                  <a:lnTo>
                    <a:pt x="38" y="170"/>
                  </a:lnTo>
                  <a:lnTo>
                    <a:pt x="36" y="170"/>
                  </a:lnTo>
                  <a:lnTo>
                    <a:pt x="34" y="170"/>
                  </a:lnTo>
                  <a:lnTo>
                    <a:pt x="32" y="170"/>
                  </a:lnTo>
                  <a:lnTo>
                    <a:pt x="30" y="170"/>
                  </a:lnTo>
                  <a:lnTo>
                    <a:pt x="30" y="168"/>
                  </a:lnTo>
                  <a:lnTo>
                    <a:pt x="32" y="168"/>
                  </a:lnTo>
                  <a:lnTo>
                    <a:pt x="30" y="166"/>
                  </a:lnTo>
                  <a:lnTo>
                    <a:pt x="32" y="166"/>
                  </a:lnTo>
                  <a:lnTo>
                    <a:pt x="32" y="164"/>
                  </a:lnTo>
                  <a:lnTo>
                    <a:pt x="34" y="164"/>
                  </a:lnTo>
                  <a:lnTo>
                    <a:pt x="36" y="164"/>
                  </a:lnTo>
                  <a:lnTo>
                    <a:pt x="38" y="166"/>
                  </a:lnTo>
                  <a:lnTo>
                    <a:pt x="40" y="166"/>
                  </a:lnTo>
                  <a:lnTo>
                    <a:pt x="42" y="166"/>
                  </a:lnTo>
                  <a:lnTo>
                    <a:pt x="44" y="164"/>
                  </a:lnTo>
                  <a:lnTo>
                    <a:pt x="44" y="166"/>
                  </a:lnTo>
                  <a:lnTo>
                    <a:pt x="42" y="166"/>
                  </a:lnTo>
                  <a:lnTo>
                    <a:pt x="44" y="166"/>
                  </a:lnTo>
                  <a:lnTo>
                    <a:pt x="46" y="166"/>
                  </a:lnTo>
                  <a:lnTo>
                    <a:pt x="48" y="166"/>
                  </a:lnTo>
                  <a:lnTo>
                    <a:pt x="50" y="166"/>
                  </a:lnTo>
                  <a:lnTo>
                    <a:pt x="50" y="168"/>
                  </a:lnTo>
                  <a:lnTo>
                    <a:pt x="52" y="168"/>
                  </a:lnTo>
                  <a:lnTo>
                    <a:pt x="52" y="170"/>
                  </a:lnTo>
                  <a:lnTo>
                    <a:pt x="54" y="170"/>
                  </a:lnTo>
                  <a:lnTo>
                    <a:pt x="56" y="170"/>
                  </a:lnTo>
                  <a:lnTo>
                    <a:pt x="58" y="172"/>
                  </a:lnTo>
                  <a:lnTo>
                    <a:pt x="58" y="170"/>
                  </a:lnTo>
                  <a:lnTo>
                    <a:pt x="54" y="168"/>
                  </a:lnTo>
                  <a:lnTo>
                    <a:pt x="52" y="168"/>
                  </a:lnTo>
                  <a:lnTo>
                    <a:pt x="52" y="166"/>
                  </a:lnTo>
                  <a:lnTo>
                    <a:pt x="50" y="166"/>
                  </a:lnTo>
                  <a:lnTo>
                    <a:pt x="48" y="164"/>
                  </a:lnTo>
                  <a:lnTo>
                    <a:pt x="46" y="164"/>
                  </a:lnTo>
                  <a:lnTo>
                    <a:pt x="48" y="162"/>
                  </a:lnTo>
                  <a:lnTo>
                    <a:pt x="50" y="162"/>
                  </a:lnTo>
                  <a:lnTo>
                    <a:pt x="50" y="164"/>
                  </a:lnTo>
                  <a:lnTo>
                    <a:pt x="54" y="166"/>
                  </a:lnTo>
                  <a:lnTo>
                    <a:pt x="54" y="168"/>
                  </a:lnTo>
                  <a:lnTo>
                    <a:pt x="56" y="168"/>
                  </a:lnTo>
                  <a:lnTo>
                    <a:pt x="58" y="168"/>
                  </a:lnTo>
                  <a:lnTo>
                    <a:pt x="56" y="168"/>
                  </a:lnTo>
                  <a:lnTo>
                    <a:pt x="56" y="166"/>
                  </a:lnTo>
                  <a:lnTo>
                    <a:pt x="58" y="166"/>
                  </a:lnTo>
                  <a:lnTo>
                    <a:pt x="58" y="164"/>
                  </a:lnTo>
                  <a:lnTo>
                    <a:pt x="56" y="164"/>
                  </a:lnTo>
                  <a:lnTo>
                    <a:pt x="54" y="166"/>
                  </a:lnTo>
                  <a:lnTo>
                    <a:pt x="52" y="164"/>
                  </a:lnTo>
                  <a:lnTo>
                    <a:pt x="50" y="162"/>
                  </a:lnTo>
                  <a:lnTo>
                    <a:pt x="52" y="162"/>
                  </a:lnTo>
                  <a:lnTo>
                    <a:pt x="54" y="162"/>
                  </a:lnTo>
                  <a:lnTo>
                    <a:pt x="56" y="162"/>
                  </a:lnTo>
                  <a:lnTo>
                    <a:pt x="58" y="162"/>
                  </a:lnTo>
                  <a:lnTo>
                    <a:pt x="58" y="160"/>
                  </a:lnTo>
                  <a:lnTo>
                    <a:pt x="60" y="160"/>
                  </a:lnTo>
                  <a:lnTo>
                    <a:pt x="62" y="160"/>
                  </a:lnTo>
                  <a:lnTo>
                    <a:pt x="60" y="160"/>
                  </a:lnTo>
                  <a:lnTo>
                    <a:pt x="58" y="160"/>
                  </a:lnTo>
                  <a:lnTo>
                    <a:pt x="56" y="158"/>
                  </a:lnTo>
                  <a:lnTo>
                    <a:pt x="58" y="158"/>
                  </a:lnTo>
                  <a:lnTo>
                    <a:pt x="58" y="156"/>
                  </a:lnTo>
                  <a:lnTo>
                    <a:pt x="62" y="154"/>
                  </a:lnTo>
                  <a:lnTo>
                    <a:pt x="64" y="154"/>
                  </a:lnTo>
                  <a:lnTo>
                    <a:pt x="64" y="156"/>
                  </a:lnTo>
                  <a:lnTo>
                    <a:pt x="66" y="156"/>
                  </a:lnTo>
                  <a:lnTo>
                    <a:pt x="68" y="156"/>
                  </a:lnTo>
                  <a:lnTo>
                    <a:pt x="70" y="156"/>
                  </a:lnTo>
                  <a:lnTo>
                    <a:pt x="68" y="156"/>
                  </a:lnTo>
                  <a:lnTo>
                    <a:pt x="66" y="156"/>
                  </a:lnTo>
                  <a:lnTo>
                    <a:pt x="64" y="154"/>
                  </a:lnTo>
                  <a:lnTo>
                    <a:pt x="66" y="152"/>
                  </a:lnTo>
                  <a:lnTo>
                    <a:pt x="68" y="152"/>
                  </a:lnTo>
                  <a:lnTo>
                    <a:pt x="70" y="152"/>
                  </a:lnTo>
                  <a:lnTo>
                    <a:pt x="72" y="152"/>
                  </a:lnTo>
                  <a:lnTo>
                    <a:pt x="72" y="150"/>
                  </a:lnTo>
                  <a:lnTo>
                    <a:pt x="74" y="150"/>
                  </a:lnTo>
                  <a:lnTo>
                    <a:pt x="78" y="154"/>
                  </a:lnTo>
                  <a:lnTo>
                    <a:pt x="78" y="156"/>
                  </a:lnTo>
                  <a:lnTo>
                    <a:pt x="80" y="156"/>
                  </a:lnTo>
                  <a:lnTo>
                    <a:pt x="82" y="158"/>
                  </a:lnTo>
                  <a:lnTo>
                    <a:pt x="84" y="158"/>
                  </a:lnTo>
                  <a:lnTo>
                    <a:pt x="84" y="156"/>
                  </a:lnTo>
                  <a:lnTo>
                    <a:pt x="82" y="156"/>
                  </a:lnTo>
                  <a:lnTo>
                    <a:pt x="80" y="156"/>
                  </a:lnTo>
                  <a:lnTo>
                    <a:pt x="80" y="154"/>
                  </a:lnTo>
                  <a:lnTo>
                    <a:pt x="82" y="154"/>
                  </a:lnTo>
                  <a:lnTo>
                    <a:pt x="84" y="154"/>
                  </a:lnTo>
                  <a:lnTo>
                    <a:pt x="86" y="154"/>
                  </a:lnTo>
                  <a:lnTo>
                    <a:pt x="88" y="154"/>
                  </a:lnTo>
                  <a:lnTo>
                    <a:pt x="92" y="154"/>
                  </a:lnTo>
                  <a:lnTo>
                    <a:pt x="94" y="154"/>
                  </a:lnTo>
                  <a:close/>
                </a:path>
              </a:pathLst>
            </a:custGeom>
            <a:solidFill>
              <a:schemeClr val="tx2"/>
            </a:solidFill>
            <a:ln w="3175">
              <a:solidFill>
                <a:schemeClr val="bg1"/>
              </a:solidFill>
              <a:prstDash val="sysDot"/>
              <a:round/>
              <a:headEnd/>
              <a:tailEnd/>
            </a:ln>
          </p:spPr>
          <p:txBody>
            <a:bodyPr/>
            <a:lstStyle/>
            <a:p>
              <a:endParaRPr lang="de-DE" sz="2400" dirty="0">
                <a:solidFill>
                  <a:srgbClr val="000000"/>
                </a:solidFill>
              </a:endParaRPr>
            </a:p>
          </p:txBody>
        </p:sp>
        <p:sp>
          <p:nvSpPr>
            <p:cNvPr id="1450" name="Freeform 2843"/>
            <p:cNvSpPr>
              <a:spLocks/>
            </p:cNvSpPr>
            <p:nvPr/>
          </p:nvSpPr>
          <p:spPr bwMode="auto">
            <a:xfrm>
              <a:off x="4923351" y="1321044"/>
              <a:ext cx="179204" cy="70458"/>
            </a:xfrm>
            <a:custGeom>
              <a:avLst/>
              <a:gdLst>
                <a:gd name="T0" fmla="*/ 2147483647 w 180"/>
                <a:gd name="T1" fmla="*/ 2147483647 h 68"/>
                <a:gd name="T2" fmla="*/ 2147483647 w 180"/>
                <a:gd name="T3" fmla="*/ 2147483647 h 68"/>
                <a:gd name="T4" fmla="*/ 2147483647 w 180"/>
                <a:gd name="T5" fmla="*/ 2147483647 h 68"/>
                <a:gd name="T6" fmla="*/ 2147483647 w 180"/>
                <a:gd name="T7" fmla="*/ 2147483647 h 68"/>
                <a:gd name="T8" fmla="*/ 2147483647 w 180"/>
                <a:gd name="T9" fmla="*/ 2147483647 h 68"/>
                <a:gd name="T10" fmla="*/ 2147483647 w 180"/>
                <a:gd name="T11" fmla="*/ 2147483647 h 68"/>
                <a:gd name="T12" fmla="*/ 0 w 180"/>
                <a:gd name="T13" fmla="*/ 2147483647 h 68"/>
                <a:gd name="T14" fmla="*/ 2147483647 w 180"/>
                <a:gd name="T15" fmla="*/ 2147483647 h 68"/>
                <a:gd name="T16" fmla="*/ 2147483647 w 180"/>
                <a:gd name="T17" fmla="*/ 2147483647 h 68"/>
                <a:gd name="T18" fmla="*/ 2147483647 w 180"/>
                <a:gd name="T19" fmla="*/ 2147483647 h 68"/>
                <a:gd name="T20" fmla="*/ 2147483647 w 180"/>
                <a:gd name="T21" fmla="*/ 2147483647 h 68"/>
                <a:gd name="T22" fmla="*/ 2147483647 w 180"/>
                <a:gd name="T23" fmla="*/ 2147483647 h 68"/>
                <a:gd name="T24" fmla="*/ 2147483647 w 180"/>
                <a:gd name="T25" fmla="*/ 2147483647 h 68"/>
                <a:gd name="T26" fmla="*/ 2147483647 w 180"/>
                <a:gd name="T27" fmla="*/ 2147483647 h 68"/>
                <a:gd name="T28" fmla="*/ 2147483647 w 180"/>
                <a:gd name="T29" fmla="*/ 2147483647 h 68"/>
                <a:gd name="T30" fmla="*/ 2147483647 w 180"/>
                <a:gd name="T31" fmla="*/ 2147483647 h 68"/>
                <a:gd name="T32" fmla="*/ 2147483647 w 180"/>
                <a:gd name="T33" fmla="*/ 2147483647 h 68"/>
                <a:gd name="T34" fmla="*/ 2147483647 w 180"/>
                <a:gd name="T35" fmla="*/ 2147483647 h 68"/>
                <a:gd name="T36" fmla="*/ 2147483647 w 180"/>
                <a:gd name="T37" fmla="*/ 2147483647 h 68"/>
                <a:gd name="T38" fmla="*/ 2147483647 w 180"/>
                <a:gd name="T39" fmla="*/ 2147483647 h 68"/>
                <a:gd name="T40" fmla="*/ 2147483647 w 180"/>
                <a:gd name="T41" fmla="*/ 2147483647 h 68"/>
                <a:gd name="T42" fmla="*/ 2147483647 w 180"/>
                <a:gd name="T43" fmla="*/ 2147483647 h 68"/>
                <a:gd name="T44" fmla="*/ 2147483647 w 180"/>
                <a:gd name="T45" fmla="*/ 2147483647 h 68"/>
                <a:gd name="T46" fmla="*/ 2147483647 w 180"/>
                <a:gd name="T47" fmla="*/ 2147483647 h 68"/>
                <a:gd name="T48" fmla="*/ 2147483647 w 180"/>
                <a:gd name="T49" fmla="*/ 2147483647 h 68"/>
                <a:gd name="T50" fmla="*/ 2147483647 w 180"/>
                <a:gd name="T51" fmla="*/ 2147483647 h 68"/>
                <a:gd name="T52" fmla="*/ 2147483647 w 180"/>
                <a:gd name="T53" fmla="*/ 2147483647 h 68"/>
                <a:gd name="T54" fmla="*/ 2147483647 w 180"/>
                <a:gd name="T55" fmla="*/ 2147483647 h 68"/>
                <a:gd name="T56" fmla="*/ 2147483647 w 180"/>
                <a:gd name="T57" fmla="*/ 2147483647 h 68"/>
                <a:gd name="T58" fmla="*/ 2147483647 w 180"/>
                <a:gd name="T59" fmla="*/ 2147483647 h 68"/>
                <a:gd name="T60" fmla="*/ 2147483647 w 180"/>
                <a:gd name="T61" fmla="*/ 2147483647 h 68"/>
                <a:gd name="T62" fmla="*/ 2147483647 w 180"/>
                <a:gd name="T63" fmla="*/ 2147483647 h 68"/>
                <a:gd name="T64" fmla="*/ 2147483647 w 180"/>
                <a:gd name="T65" fmla="*/ 2147483647 h 68"/>
                <a:gd name="T66" fmla="*/ 2147483647 w 180"/>
                <a:gd name="T67" fmla="*/ 2147483647 h 68"/>
                <a:gd name="T68" fmla="*/ 2147483647 w 180"/>
                <a:gd name="T69" fmla="*/ 0 h 68"/>
                <a:gd name="T70" fmla="*/ 2147483647 w 180"/>
                <a:gd name="T71" fmla="*/ 0 h 68"/>
                <a:gd name="T72" fmla="*/ 2147483647 w 180"/>
                <a:gd name="T73" fmla="*/ 2147483647 h 68"/>
                <a:gd name="T74" fmla="*/ 2147483647 w 180"/>
                <a:gd name="T75" fmla="*/ 2147483647 h 68"/>
                <a:gd name="T76" fmla="*/ 2147483647 w 180"/>
                <a:gd name="T77" fmla="*/ 2147483647 h 68"/>
                <a:gd name="T78" fmla="*/ 2147483647 w 180"/>
                <a:gd name="T79" fmla="*/ 2147483647 h 68"/>
                <a:gd name="T80" fmla="*/ 2147483647 w 180"/>
                <a:gd name="T81" fmla="*/ 2147483647 h 68"/>
                <a:gd name="T82" fmla="*/ 2147483647 w 180"/>
                <a:gd name="T83" fmla="*/ 2147483647 h 68"/>
                <a:gd name="T84" fmla="*/ 2147483647 w 180"/>
                <a:gd name="T85" fmla="*/ 2147483647 h 68"/>
                <a:gd name="T86" fmla="*/ 2147483647 w 180"/>
                <a:gd name="T87" fmla="*/ 2147483647 h 68"/>
                <a:gd name="T88" fmla="*/ 2147483647 w 180"/>
                <a:gd name="T89" fmla="*/ 2147483647 h 68"/>
                <a:gd name="T90" fmla="*/ 2147483647 w 180"/>
                <a:gd name="T91" fmla="*/ 2147483647 h 68"/>
                <a:gd name="T92" fmla="*/ 2147483647 w 180"/>
                <a:gd name="T93" fmla="*/ 2147483647 h 68"/>
                <a:gd name="T94" fmla="*/ 2147483647 w 180"/>
                <a:gd name="T95" fmla="*/ 2147483647 h 68"/>
                <a:gd name="T96" fmla="*/ 2147483647 w 180"/>
                <a:gd name="T97" fmla="*/ 2147483647 h 68"/>
                <a:gd name="T98" fmla="*/ 2147483647 w 180"/>
                <a:gd name="T99" fmla="*/ 2147483647 h 68"/>
                <a:gd name="T100" fmla="*/ 2147483647 w 180"/>
                <a:gd name="T101" fmla="*/ 2147483647 h 68"/>
                <a:gd name="T102" fmla="*/ 2147483647 w 180"/>
                <a:gd name="T103" fmla="*/ 2147483647 h 68"/>
                <a:gd name="T104" fmla="*/ 2147483647 w 180"/>
                <a:gd name="T105" fmla="*/ 2147483647 h 68"/>
                <a:gd name="T106" fmla="*/ 2147483647 w 180"/>
                <a:gd name="T107" fmla="*/ 2147483647 h 68"/>
                <a:gd name="T108" fmla="*/ 2147483647 w 180"/>
                <a:gd name="T109" fmla="*/ 2147483647 h 68"/>
                <a:gd name="T110" fmla="*/ 2147483647 w 180"/>
                <a:gd name="T111" fmla="*/ 2147483647 h 68"/>
                <a:gd name="T112" fmla="*/ 2147483647 w 180"/>
                <a:gd name="T113" fmla="*/ 2147483647 h 68"/>
                <a:gd name="T114" fmla="*/ 2147483647 w 180"/>
                <a:gd name="T115" fmla="*/ 2147483647 h 68"/>
                <a:gd name="T116" fmla="*/ 2147483647 w 180"/>
                <a:gd name="T117" fmla="*/ 2147483647 h 68"/>
                <a:gd name="T118" fmla="*/ 2147483647 w 180"/>
                <a:gd name="T119" fmla="*/ 2147483647 h 68"/>
                <a:gd name="T120" fmla="*/ 2147483647 w 180"/>
                <a:gd name="T121" fmla="*/ 2147483647 h 68"/>
                <a:gd name="T122" fmla="*/ 2147483647 w 180"/>
                <a:gd name="T123" fmla="*/ 2147483647 h 68"/>
                <a:gd name="T124" fmla="*/ 2147483647 w 180"/>
                <a:gd name="T125" fmla="*/ 2147483647 h 68"/>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60000 65536"/>
                <a:gd name="T187" fmla="*/ 0 60000 65536"/>
                <a:gd name="T188" fmla="*/ 0 60000 65536"/>
                <a:gd name="T189" fmla="*/ 0 w 180"/>
                <a:gd name="T190" fmla="*/ 0 h 68"/>
                <a:gd name="T191" fmla="*/ 180 w 180"/>
                <a:gd name="T192" fmla="*/ 68 h 68"/>
              </a:gdLst>
              <a:ahLst/>
              <a:cxnLst>
                <a:cxn ang="T126">
                  <a:pos x="T0" y="T1"/>
                </a:cxn>
                <a:cxn ang="T127">
                  <a:pos x="T2" y="T3"/>
                </a:cxn>
                <a:cxn ang="T128">
                  <a:pos x="T4" y="T5"/>
                </a:cxn>
                <a:cxn ang="T129">
                  <a:pos x="T6" y="T7"/>
                </a:cxn>
                <a:cxn ang="T130">
                  <a:pos x="T8" y="T9"/>
                </a:cxn>
                <a:cxn ang="T131">
                  <a:pos x="T10" y="T11"/>
                </a:cxn>
                <a:cxn ang="T132">
                  <a:pos x="T12" y="T13"/>
                </a:cxn>
                <a:cxn ang="T133">
                  <a:pos x="T14" y="T15"/>
                </a:cxn>
                <a:cxn ang="T134">
                  <a:pos x="T16" y="T17"/>
                </a:cxn>
                <a:cxn ang="T135">
                  <a:pos x="T18" y="T19"/>
                </a:cxn>
                <a:cxn ang="T136">
                  <a:pos x="T20" y="T21"/>
                </a:cxn>
                <a:cxn ang="T137">
                  <a:pos x="T22" y="T23"/>
                </a:cxn>
                <a:cxn ang="T138">
                  <a:pos x="T24" y="T25"/>
                </a:cxn>
                <a:cxn ang="T139">
                  <a:pos x="T26" y="T27"/>
                </a:cxn>
                <a:cxn ang="T140">
                  <a:pos x="T28" y="T29"/>
                </a:cxn>
                <a:cxn ang="T141">
                  <a:pos x="T30" y="T31"/>
                </a:cxn>
                <a:cxn ang="T142">
                  <a:pos x="T32" y="T33"/>
                </a:cxn>
                <a:cxn ang="T143">
                  <a:pos x="T34" y="T35"/>
                </a:cxn>
                <a:cxn ang="T144">
                  <a:pos x="T36" y="T37"/>
                </a:cxn>
                <a:cxn ang="T145">
                  <a:pos x="T38" y="T39"/>
                </a:cxn>
                <a:cxn ang="T146">
                  <a:pos x="T40" y="T41"/>
                </a:cxn>
                <a:cxn ang="T147">
                  <a:pos x="T42" y="T43"/>
                </a:cxn>
                <a:cxn ang="T148">
                  <a:pos x="T44" y="T45"/>
                </a:cxn>
                <a:cxn ang="T149">
                  <a:pos x="T46" y="T47"/>
                </a:cxn>
                <a:cxn ang="T150">
                  <a:pos x="T48" y="T49"/>
                </a:cxn>
                <a:cxn ang="T151">
                  <a:pos x="T50" y="T51"/>
                </a:cxn>
                <a:cxn ang="T152">
                  <a:pos x="T52" y="T53"/>
                </a:cxn>
                <a:cxn ang="T153">
                  <a:pos x="T54" y="T55"/>
                </a:cxn>
                <a:cxn ang="T154">
                  <a:pos x="T56" y="T57"/>
                </a:cxn>
                <a:cxn ang="T155">
                  <a:pos x="T58" y="T59"/>
                </a:cxn>
                <a:cxn ang="T156">
                  <a:pos x="T60" y="T61"/>
                </a:cxn>
                <a:cxn ang="T157">
                  <a:pos x="T62" y="T63"/>
                </a:cxn>
                <a:cxn ang="T158">
                  <a:pos x="T64" y="T65"/>
                </a:cxn>
                <a:cxn ang="T159">
                  <a:pos x="T66" y="T67"/>
                </a:cxn>
                <a:cxn ang="T160">
                  <a:pos x="T68" y="T69"/>
                </a:cxn>
                <a:cxn ang="T161">
                  <a:pos x="T70" y="T71"/>
                </a:cxn>
                <a:cxn ang="T162">
                  <a:pos x="T72" y="T73"/>
                </a:cxn>
                <a:cxn ang="T163">
                  <a:pos x="T74" y="T75"/>
                </a:cxn>
                <a:cxn ang="T164">
                  <a:pos x="T76" y="T77"/>
                </a:cxn>
                <a:cxn ang="T165">
                  <a:pos x="T78" y="T79"/>
                </a:cxn>
                <a:cxn ang="T166">
                  <a:pos x="T80" y="T81"/>
                </a:cxn>
                <a:cxn ang="T167">
                  <a:pos x="T82" y="T83"/>
                </a:cxn>
                <a:cxn ang="T168">
                  <a:pos x="T84" y="T85"/>
                </a:cxn>
                <a:cxn ang="T169">
                  <a:pos x="T86" y="T87"/>
                </a:cxn>
                <a:cxn ang="T170">
                  <a:pos x="T88" y="T89"/>
                </a:cxn>
                <a:cxn ang="T171">
                  <a:pos x="T90" y="T91"/>
                </a:cxn>
                <a:cxn ang="T172">
                  <a:pos x="T92" y="T93"/>
                </a:cxn>
                <a:cxn ang="T173">
                  <a:pos x="T94" y="T95"/>
                </a:cxn>
                <a:cxn ang="T174">
                  <a:pos x="T96" y="T97"/>
                </a:cxn>
                <a:cxn ang="T175">
                  <a:pos x="T98" y="T99"/>
                </a:cxn>
                <a:cxn ang="T176">
                  <a:pos x="T100" y="T101"/>
                </a:cxn>
                <a:cxn ang="T177">
                  <a:pos x="T102" y="T103"/>
                </a:cxn>
                <a:cxn ang="T178">
                  <a:pos x="T104" y="T105"/>
                </a:cxn>
                <a:cxn ang="T179">
                  <a:pos x="T106" y="T107"/>
                </a:cxn>
                <a:cxn ang="T180">
                  <a:pos x="T108" y="T109"/>
                </a:cxn>
                <a:cxn ang="T181">
                  <a:pos x="T110" y="T111"/>
                </a:cxn>
                <a:cxn ang="T182">
                  <a:pos x="T112" y="T113"/>
                </a:cxn>
                <a:cxn ang="T183">
                  <a:pos x="T114" y="T115"/>
                </a:cxn>
                <a:cxn ang="T184">
                  <a:pos x="T116" y="T117"/>
                </a:cxn>
                <a:cxn ang="T185">
                  <a:pos x="T118" y="T119"/>
                </a:cxn>
                <a:cxn ang="T186">
                  <a:pos x="T120" y="T121"/>
                </a:cxn>
                <a:cxn ang="T187">
                  <a:pos x="T122" y="T123"/>
                </a:cxn>
                <a:cxn ang="T188">
                  <a:pos x="T124" y="T125"/>
                </a:cxn>
              </a:cxnLst>
              <a:rect l="T189" t="T190" r="T191" b="T192"/>
              <a:pathLst>
                <a:path w="180" h="68">
                  <a:moveTo>
                    <a:pt x="52" y="66"/>
                  </a:moveTo>
                  <a:lnTo>
                    <a:pt x="50" y="66"/>
                  </a:lnTo>
                  <a:lnTo>
                    <a:pt x="50" y="68"/>
                  </a:lnTo>
                  <a:lnTo>
                    <a:pt x="48" y="68"/>
                  </a:lnTo>
                  <a:lnTo>
                    <a:pt x="46" y="68"/>
                  </a:lnTo>
                  <a:lnTo>
                    <a:pt x="46" y="66"/>
                  </a:lnTo>
                  <a:lnTo>
                    <a:pt x="44" y="66"/>
                  </a:lnTo>
                  <a:lnTo>
                    <a:pt x="42" y="66"/>
                  </a:lnTo>
                  <a:lnTo>
                    <a:pt x="40" y="66"/>
                  </a:lnTo>
                  <a:lnTo>
                    <a:pt x="40" y="64"/>
                  </a:lnTo>
                  <a:lnTo>
                    <a:pt x="38" y="64"/>
                  </a:lnTo>
                  <a:lnTo>
                    <a:pt x="40" y="64"/>
                  </a:lnTo>
                  <a:lnTo>
                    <a:pt x="40" y="66"/>
                  </a:lnTo>
                  <a:lnTo>
                    <a:pt x="38" y="66"/>
                  </a:lnTo>
                  <a:lnTo>
                    <a:pt x="36" y="66"/>
                  </a:lnTo>
                  <a:lnTo>
                    <a:pt x="34" y="66"/>
                  </a:lnTo>
                  <a:lnTo>
                    <a:pt x="32" y="66"/>
                  </a:lnTo>
                  <a:lnTo>
                    <a:pt x="30" y="66"/>
                  </a:lnTo>
                  <a:lnTo>
                    <a:pt x="28" y="64"/>
                  </a:lnTo>
                  <a:lnTo>
                    <a:pt x="24" y="64"/>
                  </a:lnTo>
                  <a:lnTo>
                    <a:pt x="22" y="64"/>
                  </a:lnTo>
                  <a:lnTo>
                    <a:pt x="18" y="64"/>
                  </a:lnTo>
                  <a:lnTo>
                    <a:pt x="16" y="66"/>
                  </a:lnTo>
                  <a:lnTo>
                    <a:pt x="14" y="66"/>
                  </a:lnTo>
                  <a:lnTo>
                    <a:pt x="12" y="66"/>
                  </a:lnTo>
                  <a:lnTo>
                    <a:pt x="10" y="66"/>
                  </a:lnTo>
                  <a:lnTo>
                    <a:pt x="10" y="64"/>
                  </a:lnTo>
                  <a:lnTo>
                    <a:pt x="12" y="64"/>
                  </a:lnTo>
                  <a:lnTo>
                    <a:pt x="14" y="64"/>
                  </a:lnTo>
                  <a:lnTo>
                    <a:pt x="12" y="64"/>
                  </a:lnTo>
                  <a:lnTo>
                    <a:pt x="14" y="64"/>
                  </a:lnTo>
                  <a:lnTo>
                    <a:pt x="14" y="62"/>
                  </a:lnTo>
                  <a:lnTo>
                    <a:pt x="16" y="62"/>
                  </a:lnTo>
                  <a:lnTo>
                    <a:pt x="18" y="62"/>
                  </a:lnTo>
                  <a:lnTo>
                    <a:pt x="20" y="62"/>
                  </a:lnTo>
                  <a:lnTo>
                    <a:pt x="24" y="60"/>
                  </a:lnTo>
                  <a:lnTo>
                    <a:pt x="22" y="60"/>
                  </a:lnTo>
                  <a:lnTo>
                    <a:pt x="20" y="60"/>
                  </a:lnTo>
                  <a:lnTo>
                    <a:pt x="14" y="60"/>
                  </a:lnTo>
                  <a:lnTo>
                    <a:pt x="14" y="62"/>
                  </a:lnTo>
                  <a:lnTo>
                    <a:pt x="12" y="62"/>
                  </a:lnTo>
                  <a:lnTo>
                    <a:pt x="10" y="62"/>
                  </a:lnTo>
                  <a:lnTo>
                    <a:pt x="8" y="62"/>
                  </a:lnTo>
                  <a:lnTo>
                    <a:pt x="6" y="62"/>
                  </a:lnTo>
                  <a:lnTo>
                    <a:pt x="4" y="60"/>
                  </a:lnTo>
                  <a:lnTo>
                    <a:pt x="2" y="60"/>
                  </a:lnTo>
                  <a:lnTo>
                    <a:pt x="0" y="60"/>
                  </a:lnTo>
                  <a:lnTo>
                    <a:pt x="0" y="58"/>
                  </a:lnTo>
                  <a:lnTo>
                    <a:pt x="2" y="58"/>
                  </a:lnTo>
                  <a:lnTo>
                    <a:pt x="2" y="60"/>
                  </a:lnTo>
                  <a:lnTo>
                    <a:pt x="4" y="60"/>
                  </a:lnTo>
                  <a:lnTo>
                    <a:pt x="4" y="58"/>
                  </a:lnTo>
                  <a:lnTo>
                    <a:pt x="6" y="58"/>
                  </a:lnTo>
                  <a:lnTo>
                    <a:pt x="8" y="56"/>
                  </a:lnTo>
                  <a:lnTo>
                    <a:pt x="10" y="56"/>
                  </a:lnTo>
                  <a:lnTo>
                    <a:pt x="12" y="56"/>
                  </a:lnTo>
                  <a:lnTo>
                    <a:pt x="16" y="56"/>
                  </a:lnTo>
                  <a:lnTo>
                    <a:pt x="14" y="56"/>
                  </a:lnTo>
                  <a:lnTo>
                    <a:pt x="14" y="54"/>
                  </a:lnTo>
                  <a:lnTo>
                    <a:pt x="12" y="54"/>
                  </a:lnTo>
                  <a:lnTo>
                    <a:pt x="14" y="54"/>
                  </a:lnTo>
                  <a:lnTo>
                    <a:pt x="16" y="52"/>
                  </a:lnTo>
                  <a:lnTo>
                    <a:pt x="18" y="52"/>
                  </a:lnTo>
                  <a:lnTo>
                    <a:pt x="20" y="52"/>
                  </a:lnTo>
                  <a:lnTo>
                    <a:pt x="22" y="52"/>
                  </a:lnTo>
                  <a:lnTo>
                    <a:pt x="26" y="52"/>
                  </a:lnTo>
                  <a:lnTo>
                    <a:pt x="28" y="52"/>
                  </a:lnTo>
                  <a:lnTo>
                    <a:pt x="30" y="52"/>
                  </a:lnTo>
                  <a:lnTo>
                    <a:pt x="28" y="52"/>
                  </a:lnTo>
                  <a:lnTo>
                    <a:pt x="26" y="52"/>
                  </a:lnTo>
                  <a:lnTo>
                    <a:pt x="24" y="52"/>
                  </a:lnTo>
                  <a:lnTo>
                    <a:pt x="24" y="50"/>
                  </a:lnTo>
                  <a:lnTo>
                    <a:pt x="20" y="50"/>
                  </a:lnTo>
                  <a:lnTo>
                    <a:pt x="18" y="50"/>
                  </a:lnTo>
                  <a:lnTo>
                    <a:pt x="16" y="50"/>
                  </a:lnTo>
                  <a:lnTo>
                    <a:pt x="18" y="48"/>
                  </a:lnTo>
                  <a:lnTo>
                    <a:pt x="18" y="50"/>
                  </a:lnTo>
                  <a:lnTo>
                    <a:pt x="20" y="50"/>
                  </a:lnTo>
                  <a:lnTo>
                    <a:pt x="24" y="50"/>
                  </a:lnTo>
                  <a:lnTo>
                    <a:pt x="26" y="50"/>
                  </a:lnTo>
                  <a:lnTo>
                    <a:pt x="26" y="48"/>
                  </a:lnTo>
                  <a:lnTo>
                    <a:pt x="24" y="48"/>
                  </a:lnTo>
                  <a:lnTo>
                    <a:pt x="22" y="48"/>
                  </a:lnTo>
                  <a:lnTo>
                    <a:pt x="20" y="48"/>
                  </a:lnTo>
                  <a:lnTo>
                    <a:pt x="18" y="48"/>
                  </a:lnTo>
                  <a:lnTo>
                    <a:pt x="18" y="46"/>
                  </a:lnTo>
                  <a:lnTo>
                    <a:pt x="20" y="46"/>
                  </a:lnTo>
                  <a:lnTo>
                    <a:pt x="26" y="46"/>
                  </a:lnTo>
                  <a:lnTo>
                    <a:pt x="28" y="46"/>
                  </a:lnTo>
                  <a:lnTo>
                    <a:pt x="30" y="46"/>
                  </a:lnTo>
                  <a:lnTo>
                    <a:pt x="32" y="46"/>
                  </a:lnTo>
                  <a:lnTo>
                    <a:pt x="30" y="46"/>
                  </a:lnTo>
                  <a:lnTo>
                    <a:pt x="28" y="46"/>
                  </a:lnTo>
                  <a:lnTo>
                    <a:pt x="28" y="44"/>
                  </a:lnTo>
                  <a:lnTo>
                    <a:pt x="26" y="44"/>
                  </a:lnTo>
                  <a:lnTo>
                    <a:pt x="22" y="44"/>
                  </a:lnTo>
                  <a:lnTo>
                    <a:pt x="20" y="44"/>
                  </a:lnTo>
                  <a:lnTo>
                    <a:pt x="18" y="42"/>
                  </a:lnTo>
                  <a:lnTo>
                    <a:pt x="20" y="42"/>
                  </a:lnTo>
                  <a:lnTo>
                    <a:pt x="22" y="42"/>
                  </a:lnTo>
                  <a:lnTo>
                    <a:pt x="24" y="42"/>
                  </a:lnTo>
                  <a:lnTo>
                    <a:pt x="26" y="42"/>
                  </a:lnTo>
                  <a:lnTo>
                    <a:pt x="28" y="42"/>
                  </a:lnTo>
                  <a:lnTo>
                    <a:pt x="30" y="42"/>
                  </a:lnTo>
                  <a:lnTo>
                    <a:pt x="30" y="40"/>
                  </a:lnTo>
                  <a:lnTo>
                    <a:pt x="32" y="40"/>
                  </a:lnTo>
                  <a:lnTo>
                    <a:pt x="32" y="42"/>
                  </a:lnTo>
                  <a:lnTo>
                    <a:pt x="34" y="42"/>
                  </a:lnTo>
                  <a:lnTo>
                    <a:pt x="36" y="42"/>
                  </a:lnTo>
                  <a:lnTo>
                    <a:pt x="40" y="42"/>
                  </a:lnTo>
                  <a:lnTo>
                    <a:pt x="38" y="42"/>
                  </a:lnTo>
                  <a:lnTo>
                    <a:pt x="36" y="42"/>
                  </a:lnTo>
                  <a:lnTo>
                    <a:pt x="34" y="42"/>
                  </a:lnTo>
                  <a:lnTo>
                    <a:pt x="34" y="40"/>
                  </a:lnTo>
                  <a:lnTo>
                    <a:pt x="32" y="40"/>
                  </a:lnTo>
                  <a:lnTo>
                    <a:pt x="30" y="40"/>
                  </a:lnTo>
                  <a:lnTo>
                    <a:pt x="28" y="40"/>
                  </a:lnTo>
                  <a:lnTo>
                    <a:pt x="26" y="40"/>
                  </a:lnTo>
                  <a:lnTo>
                    <a:pt x="24" y="40"/>
                  </a:lnTo>
                  <a:lnTo>
                    <a:pt x="22" y="40"/>
                  </a:lnTo>
                  <a:lnTo>
                    <a:pt x="20" y="40"/>
                  </a:lnTo>
                  <a:lnTo>
                    <a:pt x="22" y="38"/>
                  </a:lnTo>
                  <a:lnTo>
                    <a:pt x="28" y="38"/>
                  </a:lnTo>
                  <a:lnTo>
                    <a:pt x="30" y="38"/>
                  </a:lnTo>
                  <a:lnTo>
                    <a:pt x="32" y="36"/>
                  </a:lnTo>
                  <a:lnTo>
                    <a:pt x="30" y="36"/>
                  </a:lnTo>
                  <a:lnTo>
                    <a:pt x="28" y="36"/>
                  </a:lnTo>
                  <a:lnTo>
                    <a:pt x="26" y="36"/>
                  </a:lnTo>
                  <a:lnTo>
                    <a:pt x="28" y="36"/>
                  </a:lnTo>
                  <a:lnTo>
                    <a:pt x="28" y="34"/>
                  </a:lnTo>
                  <a:lnTo>
                    <a:pt x="24" y="36"/>
                  </a:lnTo>
                  <a:lnTo>
                    <a:pt x="22" y="36"/>
                  </a:lnTo>
                  <a:lnTo>
                    <a:pt x="20" y="36"/>
                  </a:lnTo>
                  <a:lnTo>
                    <a:pt x="20" y="34"/>
                  </a:lnTo>
                  <a:lnTo>
                    <a:pt x="18" y="34"/>
                  </a:lnTo>
                  <a:lnTo>
                    <a:pt x="16" y="34"/>
                  </a:lnTo>
                  <a:lnTo>
                    <a:pt x="16" y="32"/>
                  </a:lnTo>
                  <a:lnTo>
                    <a:pt x="18" y="32"/>
                  </a:lnTo>
                  <a:lnTo>
                    <a:pt x="20" y="32"/>
                  </a:lnTo>
                  <a:lnTo>
                    <a:pt x="22" y="32"/>
                  </a:lnTo>
                  <a:lnTo>
                    <a:pt x="24" y="32"/>
                  </a:lnTo>
                  <a:lnTo>
                    <a:pt x="26" y="32"/>
                  </a:lnTo>
                  <a:lnTo>
                    <a:pt x="26" y="34"/>
                  </a:lnTo>
                  <a:lnTo>
                    <a:pt x="28" y="34"/>
                  </a:lnTo>
                  <a:lnTo>
                    <a:pt x="30" y="34"/>
                  </a:lnTo>
                  <a:lnTo>
                    <a:pt x="30" y="32"/>
                  </a:lnTo>
                  <a:lnTo>
                    <a:pt x="32" y="32"/>
                  </a:lnTo>
                  <a:lnTo>
                    <a:pt x="32" y="30"/>
                  </a:lnTo>
                  <a:lnTo>
                    <a:pt x="30" y="30"/>
                  </a:lnTo>
                  <a:lnTo>
                    <a:pt x="28" y="30"/>
                  </a:lnTo>
                  <a:lnTo>
                    <a:pt x="30" y="28"/>
                  </a:lnTo>
                  <a:lnTo>
                    <a:pt x="32" y="28"/>
                  </a:lnTo>
                  <a:lnTo>
                    <a:pt x="36" y="28"/>
                  </a:lnTo>
                  <a:lnTo>
                    <a:pt x="38" y="28"/>
                  </a:lnTo>
                  <a:lnTo>
                    <a:pt x="40" y="30"/>
                  </a:lnTo>
                  <a:lnTo>
                    <a:pt x="42" y="30"/>
                  </a:lnTo>
                  <a:lnTo>
                    <a:pt x="42" y="28"/>
                  </a:lnTo>
                  <a:lnTo>
                    <a:pt x="40" y="28"/>
                  </a:lnTo>
                  <a:lnTo>
                    <a:pt x="40" y="26"/>
                  </a:lnTo>
                  <a:lnTo>
                    <a:pt x="38" y="26"/>
                  </a:lnTo>
                  <a:lnTo>
                    <a:pt x="40" y="26"/>
                  </a:lnTo>
                  <a:lnTo>
                    <a:pt x="44" y="24"/>
                  </a:lnTo>
                  <a:lnTo>
                    <a:pt x="46" y="24"/>
                  </a:lnTo>
                  <a:lnTo>
                    <a:pt x="44" y="24"/>
                  </a:lnTo>
                  <a:lnTo>
                    <a:pt x="42" y="24"/>
                  </a:lnTo>
                  <a:lnTo>
                    <a:pt x="42" y="22"/>
                  </a:lnTo>
                  <a:lnTo>
                    <a:pt x="44" y="22"/>
                  </a:lnTo>
                  <a:lnTo>
                    <a:pt x="46" y="22"/>
                  </a:lnTo>
                  <a:lnTo>
                    <a:pt x="48" y="22"/>
                  </a:lnTo>
                  <a:lnTo>
                    <a:pt x="48" y="20"/>
                  </a:lnTo>
                  <a:lnTo>
                    <a:pt x="50" y="20"/>
                  </a:lnTo>
                  <a:lnTo>
                    <a:pt x="52" y="20"/>
                  </a:lnTo>
                  <a:lnTo>
                    <a:pt x="54" y="20"/>
                  </a:lnTo>
                  <a:lnTo>
                    <a:pt x="56" y="18"/>
                  </a:lnTo>
                  <a:lnTo>
                    <a:pt x="58" y="18"/>
                  </a:lnTo>
                  <a:lnTo>
                    <a:pt x="60" y="18"/>
                  </a:lnTo>
                  <a:lnTo>
                    <a:pt x="62" y="18"/>
                  </a:lnTo>
                  <a:lnTo>
                    <a:pt x="66" y="18"/>
                  </a:lnTo>
                  <a:lnTo>
                    <a:pt x="66" y="16"/>
                  </a:lnTo>
                  <a:lnTo>
                    <a:pt x="68" y="16"/>
                  </a:lnTo>
                  <a:lnTo>
                    <a:pt x="70" y="16"/>
                  </a:lnTo>
                  <a:lnTo>
                    <a:pt x="68" y="16"/>
                  </a:lnTo>
                  <a:lnTo>
                    <a:pt x="66" y="16"/>
                  </a:lnTo>
                  <a:lnTo>
                    <a:pt x="68" y="16"/>
                  </a:lnTo>
                  <a:lnTo>
                    <a:pt x="70" y="16"/>
                  </a:lnTo>
                  <a:lnTo>
                    <a:pt x="72" y="16"/>
                  </a:lnTo>
                  <a:lnTo>
                    <a:pt x="76" y="16"/>
                  </a:lnTo>
                  <a:lnTo>
                    <a:pt x="74" y="16"/>
                  </a:lnTo>
                  <a:lnTo>
                    <a:pt x="72" y="16"/>
                  </a:lnTo>
                  <a:lnTo>
                    <a:pt x="74" y="16"/>
                  </a:lnTo>
                  <a:lnTo>
                    <a:pt x="76" y="16"/>
                  </a:lnTo>
                  <a:lnTo>
                    <a:pt x="78" y="16"/>
                  </a:lnTo>
                  <a:lnTo>
                    <a:pt x="80" y="16"/>
                  </a:lnTo>
                  <a:lnTo>
                    <a:pt x="78" y="16"/>
                  </a:lnTo>
                  <a:lnTo>
                    <a:pt x="76" y="16"/>
                  </a:lnTo>
                  <a:lnTo>
                    <a:pt x="76" y="14"/>
                  </a:lnTo>
                  <a:lnTo>
                    <a:pt x="78" y="14"/>
                  </a:lnTo>
                  <a:lnTo>
                    <a:pt x="80" y="14"/>
                  </a:lnTo>
                  <a:lnTo>
                    <a:pt x="84" y="12"/>
                  </a:lnTo>
                  <a:lnTo>
                    <a:pt x="86" y="12"/>
                  </a:lnTo>
                  <a:lnTo>
                    <a:pt x="86" y="14"/>
                  </a:lnTo>
                  <a:lnTo>
                    <a:pt x="88" y="14"/>
                  </a:lnTo>
                  <a:lnTo>
                    <a:pt x="90" y="14"/>
                  </a:lnTo>
                  <a:lnTo>
                    <a:pt x="92" y="14"/>
                  </a:lnTo>
                  <a:lnTo>
                    <a:pt x="94" y="14"/>
                  </a:lnTo>
                  <a:lnTo>
                    <a:pt x="96" y="14"/>
                  </a:lnTo>
                  <a:lnTo>
                    <a:pt x="96" y="16"/>
                  </a:lnTo>
                  <a:lnTo>
                    <a:pt x="98" y="14"/>
                  </a:lnTo>
                  <a:lnTo>
                    <a:pt x="100" y="14"/>
                  </a:lnTo>
                  <a:lnTo>
                    <a:pt x="102" y="14"/>
                  </a:lnTo>
                  <a:lnTo>
                    <a:pt x="104" y="14"/>
                  </a:lnTo>
                  <a:lnTo>
                    <a:pt x="106" y="14"/>
                  </a:lnTo>
                  <a:lnTo>
                    <a:pt x="108" y="14"/>
                  </a:lnTo>
                  <a:lnTo>
                    <a:pt x="110" y="12"/>
                  </a:lnTo>
                  <a:lnTo>
                    <a:pt x="112" y="12"/>
                  </a:lnTo>
                  <a:lnTo>
                    <a:pt x="114" y="12"/>
                  </a:lnTo>
                  <a:lnTo>
                    <a:pt x="116" y="12"/>
                  </a:lnTo>
                  <a:lnTo>
                    <a:pt x="118" y="12"/>
                  </a:lnTo>
                  <a:lnTo>
                    <a:pt x="120" y="12"/>
                  </a:lnTo>
                  <a:lnTo>
                    <a:pt x="122" y="12"/>
                  </a:lnTo>
                  <a:lnTo>
                    <a:pt x="124" y="10"/>
                  </a:lnTo>
                  <a:lnTo>
                    <a:pt x="126" y="10"/>
                  </a:lnTo>
                  <a:lnTo>
                    <a:pt x="128" y="10"/>
                  </a:lnTo>
                  <a:lnTo>
                    <a:pt x="130" y="10"/>
                  </a:lnTo>
                  <a:lnTo>
                    <a:pt x="132" y="10"/>
                  </a:lnTo>
                  <a:lnTo>
                    <a:pt x="134" y="10"/>
                  </a:lnTo>
                  <a:lnTo>
                    <a:pt x="134" y="8"/>
                  </a:lnTo>
                  <a:lnTo>
                    <a:pt x="136" y="8"/>
                  </a:lnTo>
                  <a:lnTo>
                    <a:pt x="142" y="8"/>
                  </a:lnTo>
                  <a:lnTo>
                    <a:pt x="140" y="6"/>
                  </a:lnTo>
                  <a:lnTo>
                    <a:pt x="138" y="6"/>
                  </a:lnTo>
                  <a:lnTo>
                    <a:pt x="136" y="6"/>
                  </a:lnTo>
                  <a:lnTo>
                    <a:pt x="138" y="4"/>
                  </a:lnTo>
                  <a:lnTo>
                    <a:pt x="140" y="4"/>
                  </a:lnTo>
                  <a:lnTo>
                    <a:pt x="142" y="4"/>
                  </a:lnTo>
                  <a:lnTo>
                    <a:pt x="142" y="2"/>
                  </a:lnTo>
                  <a:lnTo>
                    <a:pt x="144" y="2"/>
                  </a:lnTo>
                  <a:lnTo>
                    <a:pt x="148" y="2"/>
                  </a:lnTo>
                  <a:lnTo>
                    <a:pt x="148" y="0"/>
                  </a:lnTo>
                  <a:lnTo>
                    <a:pt x="150" y="0"/>
                  </a:lnTo>
                  <a:lnTo>
                    <a:pt x="152" y="0"/>
                  </a:lnTo>
                  <a:lnTo>
                    <a:pt x="156" y="0"/>
                  </a:lnTo>
                  <a:lnTo>
                    <a:pt x="158" y="0"/>
                  </a:lnTo>
                  <a:lnTo>
                    <a:pt x="160" y="0"/>
                  </a:lnTo>
                  <a:lnTo>
                    <a:pt x="162" y="0"/>
                  </a:lnTo>
                  <a:lnTo>
                    <a:pt x="164" y="0"/>
                  </a:lnTo>
                  <a:lnTo>
                    <a:pt x="166" y="0"/>
                  </a:lnTo>
                  <a:lnTo>
                    <a:pt x="168" y="0"/>
                  </a:lnTo>
                  <a:lnTo>
                    <a:pt x="170" y="0"/>
                  </a:lnTo>
                  <a:lnTo>
                    <a:pt x="174" y="2"/>
                  </a:lnTo>
                  <a:lnTo>
                    <a:pt x="176" y="4"/>
                  </a:lnTo>
                  <a:lnTo>
                    <a:pt x="178" y="4"/>
                  </a:lnTo>
                  <a:lnTo>
                    <a:pt x="180" y="6"/>
                  </a:lnTo>
                  <a:lnTo>
                    <a:pt x="180" y="8"/>
                  </a:lnTo>
                  <a:lnTo>
                    <a:pt x="178" y="12"/>
                  </a:lnTo>
                  <a:lnTo>
                    <a:pt x="174" y="12"/>
                  </a:lnTo>
                  <a:lnTo>
                    <a:pt x="176" y="12"/>
                  </a:lnTo>
                  <a:lnTo>
                    <a:pt x="176" y="14"/>
                  </a:lnTo>
                  <a:lnTo>
                    <a:pt x="178" y="14"/>
                  </a:lnTo>
                  <a:lnTo>
                    <a:pt x="176" y="14"/>
                  </a:lnTo>
                  <a:lnTo>
                    <a:pt x="174" y="14"/>
                  </a:lnTo>
                  <a:lnTo>
                    <a:pt x="172" y="14"/>
                  </a:lnTo>
                  <a:lnTo>
                    <a:pt x="170" y="14"/>
                  </a:lnTo>
                  <a:lnTo>
                    <a:pt x="168" y="14"/>
                  </a:lnTo>
                  <a:lnTo>
                    <a:pt x="166" y="16"/>
                  </a:lnTo>
                  <a:lnTo>
                    <a:pt x="164" y="16"/>
                  </a:lnTo>
                  <a:lnTo>
                    <a:pt x="162" y="16"/>
                  </a:lnTo>
                  <a:lnTo>
                    <a:pt x="160" y="16"/>
                  </a:lnTo>
                  <a:lnTo>
                    <a:pt x="158" y="16"/>
                  </a:lnTo>
                  <a:lnTo>
                    <a:pt x="156" y="16"/>
                  </a:lnTo>
                  <a:lnTo>
                    <a:pt x="154" y="16"/>
                  </a:lnTo>
                  <a:lnTo>
                    <a:pt x="152" y="18"/>
                  </a:lnTo>
                  <a:lnTo>
                    <a:pt x="148" y="18"/>
                  </a:lnTo>
                  <a:lnTo>
                    <a:pt x="146" y="18"/>
                  </a:lnTo>
                  <a:lnTo>
                    <a:pt x="142" y="18"/>
                  </a:lnTo>
                  <a:lnTo>
                    <a:pt x="140" y="20"/>
                  </a:lnTo>
                  <a:lnTo>
                    <a:pt x="138" y="20"/>
                  </a:lnTo>
                  <a:lnTo>
                    <a:pt x="136" y="20"/>
                  </a:lnTo>
                  <a:lnTo>
                    <a:pt x="134" y="20"/>
                  </a:lnTo>
                  <a:lnTo>
                    <a:pt x="132" y="22"/>
                  </a:lnTo>
                  <a:lnTo>
                    <a:pt x="130" y="22"/>
                  </a:lnTo>
                  <a:lnTo>
                    <a:pt x="128" y="22"/>
                  </a:lnTo>
                  <a:lnTo>
                    <a:pt x="126" y="22"/>
                  </a:lnTo>
                  <a:lnTo>
                    <a:pt x="124" y="22"/>
                  </a:lnTo>
                  <a:lnTo>
                    <a:pt x="124" y="24"/>
                  </a:lnTo>
                  <a:lnTo>
                    <a:pt x="122" y="22"/>
                  </a:lnTo>
                  <a:lnTo>
                    <a:pt x="120" y="22"/>
                  </a:lnTo>
                  <a:lnTo>
                    <a:pt x="118" y="22"/>
                  </a:lnTo>
                  <a:lnTo>
                    <a:pt x="120" y="22"/>
                  </a:lnTo>
                  <a:lnTo>
                    <a:pt x="120" y="24"/>
                  </a:lnTo>
                  <a:lnTo>
                    <a:pt x="118" y="24"/>
                  </a:lnTo>
                  <a:lnTo>
                    <a:pt x="116" y="24"/>
                  </a:lnTo>
                  <a:lnTo>
                    <a:pt x="114" y="24"/>
                  </a:lnTo>
                  <a:lnTo>
                    <a:pt x="112" y="24"/>
                  </a:lnTo>
                  <a:lnTo>
                    <a:pt x="110" y="26"/>
                  </a:lnTo>
                  <a:lnTo>
                    <a:pt x="108" y="26"/>
                  </a:lnTo>
                  <a:lnTo>
                    <a:pt x="106" y="26"/>
                  </a:lnTo>
                  <a:lnTo>
                    <a:pt x="104" y="26"/>
                  </a:lnTo>
                  <a:lnTo>
                    <a:pt x="104" y="28"/>
                  </a:lnTo>
                  <a:lnTo>
                    <a:pt x="102" y="28"/>
                  </a:lnTo>
                  <a:lnTo>
                    <a:pt x="102" y="26"/>
                  </a:lnTo>
                  <a:lnTo>
                    <a:pt x="100" y="26"/>
                  </a:lnTo>
                  <a:lnTo>
                    <a:pt x="100" y="28"/>
                  </a:lnTo>
                  <a:lnTo>
                    <a:pt x="98" y="28"/>
                  </a:lnTo>
                  <a:lnTo>
                    <a:pt x="96" y="28"/>
                  </a:lnTo>
                  <a:lnTo>
                    <a:pt x="96" y="30"/>
                  </a:lnTo>
                  <a:lnTo>
                    <a:pt x="96" y="32"/>
                  </a:lnTo>
                  <a:lnTo>
                    <a:pt x="94" y="32"/>
                  </a:lnTo>
                  <a:lnTo>
                    <a:pt x="94" y="30"/>
                  </a:lnTo>
                  <a:lnTo>
                    <a:pt x="92" y="30"/>
                  </a:lnTo>
                  <a:lnTo>
                    <a:pt x="94" y="30"/>
                  </a:lnTo>
                  <a:lnTo>
                    <a:pt x="92" y="32"/>
                  </a:lnTo>
                  <a:lnTo>
                    <a:pt x="90" y="32"/>
                  </a:lnTo>
                  <a:lnTo>
                    <a:pt x="88" y="32"/>
                  </a:lnTo>
                  <a:lnTo>
                    <a:pt x="88" y="34"/>
                  </a:lnTo>
                  <a:lnTo>
                    <a:pt x="88" y="36"/>
                  </a:lnTo>
                  <a:lnTo>
                    <a:pt x="86" y="34"/>
                  </a:lnTo>
                  <a:lnTo>
                    <a:pt x="84" y="34"/>
                  </a:lnTo>
                  <a:lnTo>
                    <a:pt x="84" y="36"/>
                  </a:lnTo>
                  <a:lnTo>
                    <a:pt x="82" y="36"/>
                  </a:lnTo>
                  <a:lnTo>
                    <a:pt x="80" y="36"/>
                  </a:lnTo>
                  <a:lnTo>
                    <a:pt x="78" y="36"/>
                  </a:lnTo>
                  <a:lnTo>
                    <a:pt x="80" y="36"/>
                  </a:lnTo>
                  <a:lnTo>
                    <a:pt x="82" y="36"/>
                  </a:lnTo>
                  <a:lnTo>
                    <a:pt x="84" y="36"/>
                  </a:lnTo>
                  <a:lnTo>
                    <a:pt x="88" y="36"/>
                  </a:lnTo>
                  <a:lnTo>
                    <a:pt x="90" y="36"/>
                  </a:lnTo>
                  <a:lnTo>
                    <a:pt x="88" y="38"/>
                  </a:lnTo>
                  <a:lnTo>
                    <a:pt x="86" y="38"/>
                  </a:lnTo>
                  <a:lnTo>
                    <a:pt x="84" y="38"/>
                  </a:lnTo>
                  <a:lnTo>
                    <a:pt x="82" y="38"/>
                  </a:lnTo>
                  <a:lnTo>
                    <a:pt x="84" y="38"/>
                  </a:lnTo>
                  <a:lnTo>
                    <a:pt x="86" y="40"/>
                  </a:lnTo>
                  <a:lnTo>
                    <a:pt x="84" y="40"/>
                  </a:lnTo>
                  <a:lnTo>
                    <a:pt x="82" y="40"/>
                  </a:lnTo>
                  <a:lnTo>
                    <a:pt x="80" y="40"/>
                  </a:lnTo>
                  <a:lnTo>
                    <a:pt x="78" y="40"/>
                  </a:lnTo>
                  <a:lnTo>
                    <a:pt x="76" y="40"/>
                  </a:lnTo>
                  <a:lnTo>
                    <a:pt x="74" y="40"/>
                  </a:lnTo>
                  <a:lnTo>
                    <a:pt x="76" y="40"/>
                  </a:lnTo>
                  <a:lnTo>
                    <a:pt x="78" y="40"/>
                  </a:lnTo>
                  <a:lnTo>
                    <a:pt x="80" y="42"/>
                  </a:lnTo>
                  <a:lnTo>
                    <a:pt x="80" y="44"/>
                  </a:lnTo>
                  <a:lnTo>
                    <a:pt x="78" y="44"/>
                  </a:lnTo>
                  <a:lnTo>
                    <a:pt x="76" y="44"/>
                  </a:lnTo>
                  <a:lnTo>
                    <a:pt x="76" y="42"/>
                  </a:lnTo>
                  <a:lnTo>
                    <a:pt x="74" y="42"/>
                  </a:lnTo>
                  <a:lnTo>
                    <a:pt x="72" y="42"/>
                  </a:lnTo>
                  <a:lnTo>
                    <a:pt x="70" y="42"/>
                  </a:lnTo>
                  <a:lnTo>
                    <a:pt x="70" y="40"/>
                  </a:lnTo>
                  <a:lnTo>
                    <a:pt x="70" y="42"/>
                  </a:lnTo>
                  <a:lnTo>
                    <a:pt x="72" y="42"/>
                  </a:lnTo>
                  <a:lnTo>
                    <a:pt x="72" y="44"/>
                  </a:lnTo>
                  <a:lnTo>
                    <a:pt x="70" y="44"/>
                  </a:lnTo>
                  <a:lnTo>
                    <a:pt x="70" y="46"/>
                  </a:lnTo>
                  <a:lnTo>
                    <a:pt x="72" y="46"/>
                  </a:lnTo>
                  <a:lnTo>
                    <a:pt x="70" y="46"/>
                  </a:lnTo>
                  <a:lnTo>
                    <a:pt x="68" y="46"/>
                  </a:lnTo>
                  <a:lnTo>
                    <a:pt x="66" y="46"/>
                  </a:lnTo>
                  <a:lnTo>
                    <a:pt x="64" y="44"/>
                  </a:lnTo>
                  <a:lnTo>
                    <a:pt x="62" y="44"/>
                  </a:lnTo>
                  <a:lnTo>
                    <a:pt x="60" y="44"/>
                  </a:lnTo>
                  <a:lnTo>
                    <a:pt x="58" y="44"/>
                  </a:lnTo>
                  <a:lnTo>
                    <a:pt x="56" y="44"/>
                  </a:lnTo>
                  <a:lnTo>
                    <a:pt x="58" y="44"/>
                  </a:lnTo>
                  <a:lnTo>
                    <a:pt x="60" y="44"/>
                  </a:lnTo>
                  <a:lnTo>
                    <a:pt x="62" y="46"/>
                  </a:lnTo>
                  <a:lnTo>
                    <a:pt x="64" y="46"/>
                  </a:lnTo>
                  <a:lnTo>
                    <a:pt x="66" y="48"/>
                  </a:lnTo>
                  <a:lnTo>
                    <a:pt x="68" y="48"/>
                  </a:lnTo>
                  <a:lnTo>
                    <a:pt x="68" y="50"/>
                  </a:lnTo>
                  <a:lnTo>
                    <a:pt x="68" y="52"/>
                  </a:lnTo>
                  <a:lnTo>
                    <a:pt x="66" y="52"/>
                  </a:lnTo>
                  <a:lnTo>
                    <a:pt x="64" y="52"/>
                  </a:lnTo>
                  <a:lnTo>
                    <a:pt x="64" y="50"/>
                  </a:lnTo>
                  <a:lnTo>
                    <a:pt x="62" y="50"/>
                  </a:lnTo>
                  <a:lnTo>
                    <a:pt x="62" y="52"/>
                  </a:lnTo>
                  <a:lnTo>
                    <a:pt x="64" y="52"/>
                  </a:lnTo>
                  <a:lnTo>
                    <a:pt x="64" y="54"/>
                  </a:lnTo>
                  <a:lnTo>
                    <a:pt x="64" y="52"/>
                  </a:lnTo>
                  <a:lnTo>
                    <a:pt x="62" y="52"/>
                  </a:lnTo>
                  <a:lnTo>
                    <a:pt x="62" y="54"/>
                  </a:lnTo>
                  <a:lnTo>
                    <a:pt x="64" y="54"/>
                  </a:lnTo>
                  <a:lnTo>
                    <a:pt x="62" y="56"/>
                  </a:lnTo>
                  <a:lnTo>
                    <a:pt x="60" y="54"/>
                  </a:lnTo>
                  <a:lnTo>
                    <a:pt x="56" y="54"/>
                  </a:lnTo>
                  <a:lnTo>
                    <a:pt x="54" y="52"/>
                  </a:lnTo>
                  <a:lnTo>
                    <a:pt x="52" y="52"/>
                  </a:lnTo>
                  <a:lnTo>
                    <a:pt x="50" y="52"/>
                  </a:lnTo>
                  <a:lnTo>
                    <a:pt x="52" y="52"/>
                  </a:lnTo>
                  <a:lnTo>
                    <a:pt x="52" y="54"/>
                  </a:lnTo>
                  <a:lnTo>
                    <a:pt x="50" y="54"/>
                  </a:lnTo>
                  <a:lnTo>
                    <a:pt x="48" y="54"/>
                  </a:lnTo>
                  <a:lnTo>
                    <a:pt x="50" y="54"/>
                  </a:lnTo>
                  <a:lnTo>
                    <a:pt x="52" y="54"/>
                  </a:lnTo>
                  <a:lnTo>
                    <a:pt x="54" y="54"/>
                  </a:lnTo>
                  <a:lnTo>
                    <a:pt x="56" y="54"/>
                  </a:lnTo>
                  <a:lnTo>
                    <a:pt x="56" y="56"/>
                  </a:lnTo>
                  <a:lnTo>
                    <a:pt x="58" y="56"/>
                  </a:lnTo>
                  <a:lnTo>
                    <a:pt x="60" y="56"/>
                  </a:lnTo>
                  <a:lnTo>
                    <a:pt x="62" y="58"/>
                  </a:lnTo>
                  <a:lnTo>
                    <a:pt x="62" y="60"/>
                  </a:lnTo>
                  <a:lnTo>
                    <a:pt x="60" y="60"/>
                  </a:lnTo>
                  <a:lnTo>
                    <a:pt x="58" y="60"/>
                  </a:lnTo>
                  <a:lnTo>
                    <a:pt x="56" y="58"/>
                  </a:lnTo>
                  <a:lnTo>
                    <a:pt x="54" y="58"/>
                  </a:lnTo>
                  <a:lnTo>
                    <a:pt x="52" y="58"/>
                  </a:lnTo>
                  <a:lnTo>
                    <a:pt x="50" y="58"/>
                  </a:lnTo>
                  <a:lnTo>
                    <a:pt x="48" y="58"/>
                  </a:lnTo>
                  <a:lnTo>
                    <a:pt x="46" y="58"/>
                  </a:lnTo>
                  <a:lnTo>
                    <a:pt x="44" y="58"/>
                  </a:lnTo>
                  <a:lnTo>
                    <a:pt x="42" y="58"/>
                  </a:lnTo>
                  <a:lnTo>
                    <a:pt x="44" y="58"/>
                  </a:lnTo>
                  <a:lnTo>
                    <a:pt x="46" y="58"/>
                  </a:lnTo>
                  <a:lnTo>
                    <a:pt x="48" y="58"/>
                  </a:lnTo>
                  <a:lnTo>
                    <a:pt x="50" y="58"/>
                  </a:lnTo>
                  <a:lnTo>
                    <a:pt x="52" y="58"/>
                  </a:lnTo>
                  <a:lnTo>
                    <a:pt x="54" y="58"/>
                  </a:lnTo>
                  <a:lnTo>
                    <a:pt x="56" y="60"/>
                  </a:lnTo>
                  <a:lnTo>
                    <a:pt x="58" y="60"/>
                  </a:lnTo>
                  <a:lnTo>
                    <a:pt x="58" y="62"/>
                  </a:lnTo>
                  <a:lnTo>
                    <a:pt x="60" y="62"/>
                  </a:lnTo>
                  <a:lnTo>
                    <a:pt x="56" y="64"/>
                  </a:lnTo>
                  <a:lnTo>
                    <a:pt x="54" y="64"/>
                  </a:lnTo>
                  <a:lnTo>
                    <a:pt x="52" y="64"/>
                  </a:lnTo>
                  <a:lnTo>
                    <a:pt x="52" y="62"/>
                  </a:lnTo>
                  <a:lnTo>
                    <a:pt x="50" y="62"/>
                  </a:lnTo>
                  <a:lnTo>
                    <a:pt x="48" y="62"/>
                  </a:lnTo>
                  <a:lnTo>
                    <a:pt x="46" y="62"/>
                  </a:lnTo>
                  <a:lnTo>
                    <a:pt x="48" y="62"/>
                  </a:lnTo>
                  <a:lnTo>
                    <a:pt x="50" y="64"/>
                  </a:lnTo>
                  <a:lnTo>
                    <a:pt x="52" y="64"/>
                  </a:lnTo>
                  <a:lnTo>
                    <a:pt x="54" y="64"/>
                  </a:lnTo>
                  <a:lnTo>
                    <a:pt x="56" y="64"/>
                  </a:lnTo>
                  <a:lnTo>
                    <a:pt x="54" y="66"/>
                  </a:lnTo>
                  <a:lnTo>
                    <a:pt x="52" y="66"/>
                  </a:lnTo>
                  <a:close/>
                </a:path>
              </a:pathLst>
            </a:custGeom>
            <a:solidFill>
              <a:schemeClr val="tx2"/>
            </a:solidFill>
            <a:ln w="3175">
              <a:solidFill>
                <a:schemeClr val="bg1"/>
              </a:solidFill>
              <a:prstDash val="sysDot"/>
              <a:round/>
              <a:headEnd/>
              <a:tailEnd/>
            </a:ln>
          </p:spPr>
          <p:txBody>
            <a:bodyPr/>
            <a:lstStyle/>
            <a:p>
              <a:endParaRPr lang="de-DE" sz="2400" dirty="0">
                <a:solidFill>
                  <a:srgbClr val="000000"/>
                </a:solidFill>
              </a:endParaRPr>
            </a:p>
          </p:txBody>
        </p:sp>
        <p:sp>
          <p:nvSpPr>
            <p:cNvPr id="1451" name="Freeform 2844"/>
            <p:cNvSpPr>
              <a:spLocks/>
            </p:cNvSpPr>
            <p:nvPr/>
          </p:nvSpPr>
          <p:spPr bwMode="auto">
            <a:xfrm>
              <a:off x="4912062" y="1386585"/>
              <a:ext cx="103007" cy="57350"/>
            </a:xfrm>
            <a:custGeom>
              <a:avLst/>
              <a:gdLst>
                <a:gd name="T0" fmla="*/ 2147483647 w 104"/>
                <a:gd name="T1" fmla="*/ 2147483647 h 56"/>
                <a:gd name="T2" fmla="*/ 2147483647 w 104"/>
                <a:gd name="T3" fmla="*/ 2147483647 h 56"/>
                <a:gd name="T4" fmla="*/ 2147483647 w 104"/>
                <a:gd name="T5" fmla="*/ 2147483647 h 56"/>
                <a:gd name="T6" fmla="*/ 2147483647 w 104"/>
                <a:gd name="T7" fmla="*/ 2147483647 h 56"/>
                <a:gd name="T8" fmla="*/ 2147483647 w 104"/>
                <a:gd name="T9" fmla="*/ 2147483647 h 56"/>
                <a:gd name="T10" fmla="*/ 2147483647 w 104"/>
                <a:gd name="T11" fmla="*/ 2147483647 h 56"/>
                <a:gd name="T12" fmla="*/ 2147483647 w 104"/>
                <a:gd name="T13" fmla="*/ 2147483647 h 56"/>
                <a:gd name="T14" fmla="*/ 2147483647 w 104"/>
                <a:gd name="T15" fmla="*/ 2147483647 h 56"/>
                <a:gd name="T16" fmla="*/ 2147483647 w 104"/>
                <a:gd name="T17" fmla="*/ 2147483647 h 56"/>
                <a:gd name="T18" fmla="*/ 2147483647 w 104"/>
                <a:gd name="T19" fmla="*/ 2147483647 h 56"/>
                <a:gd name="T20" fmla="*/ 2147483647 w 104"/>
                <a:gd name="T21" fmla="*/ 2147483647 h 56"/>
                <a:gd name="T22" fmla="*/ 2147483647 w 104"/>
                <a:gd name="T23" fmla="*/ 2147483647 h 56"/>
                <a:gd name="T24" fmla="*/ 2147483647 w 104"/>
                <a:gd name="T25" fmla="*/ 2147483647 h 56"/>
                <a:gd name="T26" fmla="*/ 2147483647 w 104"/>
                <a:gd name="T27" fmla="*/ 2147483647 h 56"/>
                <a:gd name="T28" fmla="*/ 2147483647 w 104"/>
                <a:gd name="T29" fmla="*/ 2147483647 h 56"/>
                <a:gd name="T30" fmla="*/ 2147483647 w 104"/>
                <a:gd name="T31" fmla="*/ 2147483647 h 56"/>
                <a:gd name="T32" fmla="*/ 2147483647 w 104"/>
                <a:gd name="T33" fmla="*/ 2147483647 h 56"/>
                <a:gd name="T34" fmla="*/ 2147483647 w 104"/>
                <a:gd name="T35" fmla="*/ 2147483647 h 56"/>
                <a:gd name="T36" fmla="*/ 2147483647 w 104"/>
                <a:gd name="T37" fmla="*/ 2147483647 h 56"/>
                <a:gd name="T38" fmla="*/ 2147483647 w 104"/>
                <a:gd name="T39" fmla="*/ 2147483647 h 56"/>
                <a:gd name="T40" fmla="*/ 2147483647 w 104"/>
                <a:gd name="T41" fmla="*/ 2147483647 h 56"/>
                <a:gd name="T42" fmla="*/ 2147483647 w 104"/>
                <a:gd name="T43" fmla="*/ 2147483647 h 56"/>
                <a:gd name="T44" fmla="*/ 2147483647 w 104"/>
                <a:gd name="T45" fmla="*/ 2147483647 h 56"/>
                <a:gd name="T46" fmla="*/ 2147483647 w 104"/>
                <a:gd name="T47" fmla="*/ 2147483647 h 56"/>
                <a:gd name="T48" fmla="*/ 2147483647 w 104"/>
                <a:gd name="T49" fmla="*/ 2147483647 h 56"/>
                <a:gd name="T50" fmla="*/ 2147483647 w 104"/>
                <a:gd name="T51" fmla="*/ 2147483647 h 56"/>
                <a:gd name="T52" fmla="*/ 2147483647 w 104"/>
                <a:gd name="T53" fmla="*/ 2147483647 h 56"/>
                <a:gd name="T54" fmla="*/ 2147483647 w 104"/>
                <a:gd name="T55" fmla="*/ 2147483647 h 56"/>
                <a:gd name="T56" fmla="*/ 2147483647 w 104"/>
                <a:gd name="T57" fmla="*/ 2147483647 h 56"/>
                <a:gd name="T58" fmla="*/ 2147483647 w 104"/>
                <a:gd name="T59" fmla="*/ 2147483647 h 56"/>
                <a:gd name="T60" fmla="*/ 2147483647 w 104"/>
                <a:gd name="T61" fmla="*/ 2147483647 h 56"/>
                <a:gd name="T62" fmla="*/ 2147483647 w 104"/>
                <a:gd name="T63" fmla="*/ 2147483647 h 56"/>
                <a:gd name="T64" fmla="*/ 2147483647 w 104"/>
                <a:gd name="T65" fmla="*/ 2147483647 h 56"/>
                <a:gd name="T66" fmla="*/ 2147483647 w 104"/>
                <a:gd name="T67" fmla="*/ 2147483647 h 56"/>
                <a:gd name="T68" fmla="*/ 2147483647 w 104"/>
                <a:gd name="T69" fmla="*/ 2147483647 h 56"/>
                <a:gd name="T70" fmla="*/ 2147483647 w 104"/>
                <a:gd name="T71" fmla="*/ 2147483647 h 56"/>
                <a:gd name="T72" fmla="*/ 2147483647 w 104"/>
                <a:gd name="T73" fmla="*/ 0 h 56"/>
                <a:gd name="T74" fmla="*/ 2147483647 w 104"/>
                <a:gd name="T75" fmla="*/ 2147483647 h 56"/>
                <a:gd name="T76" fmla="*/ 2147483647 w 104"/>
                <a:gd name="T77" fmla="*/ 2147483647 h 56"/>
                <a:gd name="T78" fmla="*/ 2147483647 w 104"/>
                <a:gd name="T79" fmla="*/ 2147483647 h 56"/>
                <a:gd name="T80" fmla="*/ 2147483647 w 104"/>
                <a:gd name="T81" fmla="*/ 2147483647 h 56"/>
                <a:gd name="T82" fmla="*/ 2147483647 w 104"/>
                <a:gd name="T83" fmla="*/ 2147483647 h 56"/>
                <a:gd name="T84" fmla="*/ 2147483647 w 104"/>
                <a:gd name="T85" fmla="*/ 2147483647 h 56"/>
                <a:gd name="T86" fmla="*/ 2147483647 w 104"/>
                <a:gd name="T87" fmla="*/ 2147483647 h 56"/>
                <a:gd name="T88" fmla="*/ 2147483647 w 104"/>
                <a:gd name="T89" fmla="*/ 2147483647 h 56"/>
                <a:gd name="T90" fmla="*/ 2147483647 w 104"/>
                <a:gd name="T91" fmla="*/ 2147483647 h 56"/>
                <a:gd name="T92" fmla="*/ 2147483647 w 104"/>
                <a:gd name="T93" fmla="*/ 2147483647 h 56"/>
                <a:gd name="T94" fmla="*/ 2147483647 w 104"/>
                <a:gd name="T95" fmla="*/ 2147483647 h 56"/>
                <a:gd name="T96" fmla="*/ 2147483647 w 104"/>
                <a:gd name="T97" fmla="*/ 2147483647 h 56"/>
                <a:gd name="T98" fmla="*/ 2147483647 w 104"/>
                <a:gd name="T99" fmla="*/ 2147483647 h 56"/>
                <a:gd name="T100" fmla="*/ 2147483647 w 104"/>
                <a:gd name="T101" fmla="*/ 2147483647 h 56"/>
                <a:gd name="T102" fmla="*/ 2147483647 w 104"/>
                <a:gd name="T103" fmla="*/ 2147483647 h 56"/>
                <a:gd name="T104" fmla="*/ 2147483647 w 104"/>
                <a:gd name="T105" fmla="*/ 2147483647 h 56"/>
                <a:gd name="T106" fmla="*/ 2147483647 w 104"/>
                <a:gd name="T107" fmla="*/ 2147483647 h 56"/>
                <a:gd name="T108" fmla="*/ 2147483647 w 104"/>
                <a:gd name="T109" fmla="*/ 2147483647 h 56"/>
                <a:gd name="T110" fmla="*/ 2147483647 w 104"/>
                <a:gd name="T111" fmla="*/ 2147483647 h 56"/>
                <a:gd name="T112" fmla="*/ 2147483647 w 104"/>
                <a:gd name="T113" fmla="*/ 2147483647 h 56"/>
                <a:gd name="T114" fmla="*/ 2147483647 w 104"/>
                <a:gd name="T115" fmla="*/ 2147483647 h 5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w 104"/>
                <a:gd name="T175" fmla="*/ 0 h 56"/>
                <a:gd name="T176" fmla="*/ 104 w 104"/>
                <a:gd name="T177" fmla="*/ 56 h 56"/>
              </a:gdLst>
              <a:ahLst/>
              <a:cxnLst>
                <a:cxn ang="T116">
                  <a:pos x="T0" y="T1"/>
                </a:cxn>
                <a:cxn ang="T117">
                  <a:pos x="T2" y="T3"/>
                </a:cxn>
                <a:cxn ang="T118">
                  <a:pos x="T4" y="T5"/>
                </a:cxn>
                <a:cxn ang="T119">
                  <a:pos x="T6" y="T7"/>
                </a:cxn>
                <a:cxn ang="T120">
                  <a:pos x="T8" y="T9"/>
                </a:cxn>
                <a:cxn ang="T121">
                  <a:pos x="T10" y="T11"/>
                </a:cxn>
                <a:cxn ang="T122">
                  <a:pos x="T12" y="T13"/>
                </a:cxn>
                <a:cxn ang="T123">
                  <a:pos x="T14" y="T15"/>
                </a:cxn>
                <a:cxn ang="T124">
                  <a:pos x="T16" y="T17"/>
                </a:cxn>
                <a:cxn ang="T125">
                  <a:pos x="T18" y="T19"/>
                </a:cxn>
                <a:cxn ang="T126">
                  <a:pos x="T20" y="T21"/>
                </a:cxn>
                <a:cxn ang="T127">
                  <a:pos x="T22" y="T23"/>
                </a:cxn>
                <a:cxn ang="T128">
                  <a:pos x="T24" y="T25"/>
                </a:cxn>
                <a:cxn ang="T129">
                  <a:pos x="T26" y="T27"/>
                </a:cxn>
                <a:cxn ang="T130">
                  <a:pos x="T28" y="T29"/>
                </a:cxn>
                <a:cxn ang="T131">
                  <a:pos x="T30" y="T31"/>
                </a:cxn>
                <a:cxn ang="T132">
                  <a:pos x="T32" y="T33"/>
                </a:cxn>
                <a:cxn ang="T133">
                  <a:pos x="T34" y="T35"/>
                </a:cxn>
                <a:cxn ang="T134">
                  <a:pos x="T36" y="T37"/>
                </a:cxn>
                <a:cxn ang="T135">
                  <a:pos x="T38" y="T39"/>
                </a:cxn>
                <a:cxn ang="T136">
                  <a:pos x="T40" y="T41"/>
                </a:cxn>
                <a:cxn ang="T137">
                  <a:pos x="T42" y="T43"/>
                </a:cxn>
                <a:cxn ang="T138">
                  <a:pos x="T44" y="T45"/>
                </a:cxn>
                <a:cxn ang="T139">
                  <a:pos x="T46" y="T47"/>
                </a:cxn>
                <a:cxn ang="T140">
                  <a:pos x="T48" y="T49"/>
                </a:cxn>
                <a:cxn ang="T141">
                  <a:pos x="T50" y="T51"/>
                </a:cxn>
                <a:cxn ang="T142">
                  <a:pos x="T52" y="T53"/>
                </a:cxn>
                <a:cxn ang="T143">
                  <a:pos x="T54" y="T55"/>
                </a:cxn>
                <a:cxn ang="T144">
                  <a:pos x="T56" y="T57"/>
                </a:cxn>
                <a:cxn ang="T145">
                  <a:pos x="T58" y="T59"/>
                </a:cxn>
                <a:cxn ang="T146">
                  <a:pos x="T60" y="T61"/>
                </a:cxn>
                <a:cxn ang="T147">
                  <a:pos x="T62" y="T63"/>
                </a:cxn>
                <a:cxn ang="T148">
                  <a:pos x="T64" y="T65"/>
                </a:cxn>
                <a:cxn ang="T149">
                  <a:pos x="T66" y="T67"/>
                </a:cxn>
                <a:cxn ang="T150">
                  <a:pos x="T68" y="T69"/>
                </a:cxn>
                <a:cxn ang="T151">
                  <a:pos x="T70" y="T71"/>
                </a:cxn>
                <a:cxn ang="T152">
                  <a:pos x="T72" y="T73"/>
                </a:cxn>
                <a:cxn ang="T153">
                  <a:pos x="T74" y="T75"/>
                </a:cxn>
                <a:cxn ang="T154">
                  <a:pos x="T76" y="T77"/>
                </a:cxn>
                <a:cxn ang="T155">
                  <a:pos x="T78" y="T79"/>
                </a:cxn>
                <a:cxn ang="T156">
                  <a:pos x="T80" y="T81"/>
                </a:cxn>
                <a:cxn ang="T157">
                  <a:pos x="T82" y="T83"/>
                </a:cxn>
                <a:cxn ang="T158">
                  <a:pos x="T84" y="T85"/>
                </a:cxn>
                <a:cxn ang="T159">
                  <a:pos x="T86" y="T87"/>
                </a:cxn>
                <a:cxn ang="T160">
                  <a:pos x="T88" y="T89"/>
                </a:cxn>
                <a:cxn ang="T161">
                  <a:pos x="T90" y="T91"/>
                </a:cxn>
                <a:cxn ang="T162">
                  <a:pos x="T92" y="T93"/>
                </a:cxn>
                <a:cxn ang="T163">
                  <a:pos x="T94" y="T95"/>
                </a:cxn>
                <a:cxn ang="T164">
                  <a:pos x="T96" y="T97"/>
                </a:cxn>
                <a:cxn ang="T165">
                  <a:pos x="T98" y="T99"/>
                </a:cxn>
                <a:cxn ang="T166">
                  <a:pos x="T100" y="T101"/>
                </a:cxn>
                <a:cxn ang="T167">
                  <a:pos x="T102" y="T103"/>
                </a:cxn>
                <a:cxn ang="T168">
                  <a:pos x="T104" y="T105"/>
                </a:cxn>
                <a:cxn ang="T169">
                  <a:pos x="T106" y="T107"/>
                </a:cxn>
                <a:cxn ang="T170">
                  <a:pos x="T108" y="T109"/>
                </a:cxn>
                <a:cxn ang="T171">
                  <a:pos x="T110" y="T111"/>
                </a:cxn>
                <a:cxn ang="T172">
                  <a:pos x="T112" y="T113"/>
                </a:cxn>
                <a:cxn ang="T173">
                  <a:pos x="T114" y="T115"/>
                </a:cxn>
              </a:cxnLst>
              <a:rect l="T174" t="T175" r="T176" b="T177"/>
              <a:pathLst>
                <a:path w="104" h="56">
                  <a:moveTo>
                    <a:pt x="102" y="56"/>
                  </a:moveTo>
                  <a:lnTo>
                    <a:pt x="100" y="56"/>
                  </a:lnTo>
                  <a:lnTo>
                    <a:pt x="98" y="56"/>
                  </a:lnTo>
                  <a:lnTo>
                    <a:pt x="94" y="54"/>
                  </a:lnTo>
                  <a:lnTo>
                    <a:pt x="92" y="54"/>
                  </a:lnTo>
                  <a:lnTo>
                    <a:pt x="90" y="54"/>
                  </a:lnTo>
                  <a:lnTo>
                    <a:pt x="88" y="54"/>
                  </a:lnTo>
                  <a:lnTo>
                    <a:pt x="88" y="52"/>
                  </a:lnTo>
                  <a:lnTo>
                    <a:pt x="86" y="52"/>
                  </a:lnTo>
                  <a:lnTo>
                    <a:pt x="84" y="52"/>
                  </a:lnTo>
                  <a:lnTo>
                    <a:pt x="84" y="54"/>
                  </a:lnTo>
                  <a:lnTo>
                    <a:pt x="86" y="54"/>
                  </a:lnTo>
                  <a:lnTo>
                    <a:pt x="84" y="54"/>
                  </a:lnTo>
                  <a:lnTo>
                    <a:pt x="86" y="54"/>
                  </a:lnTo>
                  <a:lnTo>
                    <a:pt x="90" y="54"/>
                  </a:lnTo>
                  <a:lnTo>
                    <a:pt x="90" y="56"/>
                  </a:lnTo>
                  <a:lnTo>
                    <a:pt x="88" y="56"/>
                  </a:lnTo>
                  <a:lnTo>
                    <a:pt x="86" y="56"/>
                  </a:lnTo>
                  <a:lnTo>
                    <a:pt x="88" y="56"/>
                  </a:lnTo>
                  <a:lnTo>
                    <a:pt x="90" y="56"/>
                  </a:lnTo>
                  <a:lnTo>
                    <a:pt x="90" y="54"/>
                  </a:lnTo>
                  <a:lnTo>
                    <a:pt x="88" y="54"/>
                  </a:lnTo>
                  <a:lnTo>
                    <a:pt x="86" y="54"/>
                  </a:lnTo>
                  <a:lnTo>
                    <a:pt x="84" y="54"/>
                  </a:lnTo>
                  <a:lnTo>
                    <a:pt x="82" y="54"/>
                  </a:lnTo>
                  <a:lnTo>
                    <a:pt x="80" y="54"/>
                  </a:lnTo>
                  <a:lnTo>
                    <a:pt x="82" y="54"/>
                  </a:lnTo>
                  <a:lnTo>
                    <a:pt x="84" y="54"/>
                  </a:lnTo>
                  <a:lnTo>
                    <a:pt x="82" y="54"/>
                  </a:lnTo>
                  <a:lnTo>
                    <a:pt x="80" y="54"/>
                  </a:lnTo>
                  <a:lnTo>
                    <a:pt x="78" y="54"/>
                  </a:lnTo>
                  <a:lnTo>
                    <a:pt x="80" y="54"/>
                  </a:lnTo>
                  <a:lnTo>
                    <a:pt x="82" y="54"/>
                  </a:lnTo>
                  <a:lnTo>
                    <a:pt x="82" y="56"/>
                  </a:lnTo>
                  <a:lnTo>
                    <a:pt x="78" y="56"/>
                  </a:lnTo>
                  <a:lnTo>
                    <a:pt x="76" y="54"/>
                  </a:lnTo>
                  <a:lnTo>
                    <a:pt x="76" y="52"/>
                  </a:lnTo>
                  <a:lnTo>
                    <a:pt x="74" y="52"/>
                  </a:lnTo>
                  <a:lnTo>
                    <a:pt x="72" y="52"/>
                  </a:lnTo>
                  <a:lnTo>
                    <a:pt x="74" y="52"/>
                  </a:lnTo>
                  <a:lnTo>
                    <a:pt x="74" y="54"/>
                  </a:lnTo>
                  <a:lnTo>
                    <a:pt x="74" y="52"/>
                  </a:lnTo>
                  <a:lnTo>
                    <a:pt x="70" y="52"/>
                  </a:lnTo>
                  <a:lnTo>
                    <a:pt x="68" y="54"/>
                  </a:lnTo>
                  <a:lnTo>
                    <a:pt x="70" y="54"/>
                  </a:lnTo>
                  <a:lnTo>
                    <a:pt x="70" y="56"/>
                  </a:lnTo>
                  <a:lnTo>
                    <a:pt x="68" y="56"/>
                  </a:lnTo>
                  <a:lnTo>
                    <a:pt x="64" y="54"/>
                  </a:lnTo>
                  <a:lnTo>
                    <a:pt x="62" y="54"/>
                  </a:lnTo>
                  <a:lnTo>
                    <a:pt x="60" y="54"/>
                  </a:lnTo>
                  <a:lnTo>
                    <a:pt x="60" y="52"/>
                  </a:lnTo>
                  <a:lnTo>
                    <a:pt x="58" y="52"/>
                  </a:lnTo>
                  <a:lnTo>
                    <a:pt x="60" y="52"/>
                  </a:lnTo>
                  <a:lnTo>
                    <a:pt x="58" y="52"/>
                  </a:lnTo>
                  <a:lnTo>
                    <a:pt x="58" y="50"/>
                  </a:lnTo>
                  <a:lnTo>
                    <a:pt x="58" y="52"/>
                  </a:lnTo>
                  <a:lnTo>
                    <a:pt x="60" y="54"/>
                  </a:lnTo>
                  <a:lnTo>
                    <a:pt x="58" y="54"/>
                  </a:lnTo>
                  <a:lnTo>
                    <a:pt x="58" y="52"/>
                  </a:lnTo>
                  <a:lnTo>
                    <a:pt x="54" y="52"/>
                  </a:lnTo>
                  <a:lnTo>
                    <a:pt x="50" y="52"/>
                  </a:lnTo>
                  <a:lnTo>
                    <a:pt x="46" y="50"/>
                  </a:lnTo>
                  <a:lnTo>
                    <a:pt x="44" y="50"/>
                  </a:lnTo>
                  <a:lnTo>
                    <a:pt x="42" y="50"/>
                  </a:lnTo>
                  <a:lnTo>
                    <a:pt x="40" y="50"/>
                  </a:lnTo>
                  <a:lnTo>
                    <a:pt x="42" y="48"/>
                  </a:lnTo>
                  <a:lnTo>
                    <a:pt x="44" y="50"/>
                  </a:lnTo>
                  <a:lnTo>
                    <a:pt x="44" y="48"/>
                  </a:lnTo>
                  <a:lnTo>
                    <a:pt x="42" y="48"/>
                  </a:lnTo>
                  <a:lnTo>
                    <a:pt x="40" y="48"/>
                  </a:lnTo>
                  <a:lnTo>
                    <a:pt x="38" y="48"/>
                  </a:lnTo>
                  <a:lnTo>
                    <a:pt x="38" y="46"/>
                  </a:lnTo>
                  <a:lnTo>
                    <a:pt x="42" y="46"/>
                  </a:lnTo>
                  <a:lnTo>
                    <a:pt x="44" y="46"/>
                  </a:lnTo>
                  <a:lnTo>
                    <a:pt x="46" y="46"/>
                  </a:lnTo>
                  <a:lnTo>
                    <a:pt x="48" y="46"/>
                  </a:lnTo>
                  <a:lnTo>
                    <a:pt x="46" y="46"/>
                  </a:lnTo>
                  <a:lnTo>
                    <a:pt x="44" y="46"/>
                  </a:lnTo>
                  <a:lnTo>
                    <a:pt x="46" y="46"/>
                  </a:lnTo>
                  <a:lnTo>
                    <a:pt x="48" y="46"/>
                  </a:lnTo>
                  <a:lnTo>
                    <a:pt x="50" y="46"/>
                  </a:lnTo>
                  <a:lnTo>
                    <a:pt x="48" y="46"/>
                  </a:lnTo>
                  <a:lnTo>
                    <a:pt x="46" y="46"/>
                  </a:lnTo>
                  <a:lnTo>
                    <a:pt x="44" y="44"/>
                  </a:lnTo>
                  <a:lnTo>
                    <a:pt x="44" y="46"/>
                  </a:lnTo>
                  <a:lnTo>
                    <a:pt x="42" y="46"/>
                  </a:lnTo>
                  <a:lnTo>
                    <a:pt x="42" y="44"/>
                  </a:lnTo>
                  <a:lnTo>
                    <a:pt x="40" y="44"/>
                  </a:lnTo>
                  <a:lnTo>
                    <a:pt x="38" y="44"/>
                  </a:lnTo>
                  <a:lnTo>
                    <a:pt x="36" y="44"/>
                  </a:lnTo>
                  <a:lnTo>
                    <a:pt x="38" y="42"/>
                  </a:lnTo>
                  <a:lnTo>
                    <a:pt x="38" y="40"/>
                  </a:lnTo>
                  <a:lnTo>
                    <a:pt x="40" y="40"/>
                  </a:lnTo>
                  <a:lnTo>
                    <a:pt x="42" y="40"/>
                  </a:lnTo>
                  <a:lnTo>
                    <a:pt x="40" y="40"/>
                  </a:lnTo>
                  <a:lnTo>
                    <a:pt x="38" y="40"/>
                  </a:lnTo>
                  <a:lnTo>
                    <a:pt x="36" y="40"/>
                  </a:lnTo>
                  <a:lnTo>
                    <a:pt x="36" y="42"/>
                  </a:lnTo>
                  <a:lnTo>
                    <a:pt x="38" y="42"/>
                  </a:lnTo>
                  <a:lnTo>
                    <a:pt x="36" y="42"/>
                  </a:lnTo>
                  <a:lnTo>
                    <a:pt x="34" y="42"/>
                  </a:lnTo>
                  <a:lnTo>
                    <a:pt x="32" y="40"/>
                  </a:lnTo>
                  <a:lnTo>
                    <a:pt x="32" y="38"/>
                  </a:lnTo>
                  <a:lnTo>
                    <a:pt x="34" y="38"/>
                  </a:lnTo>
                  <a:lnTo>
                    <a:pt x="32" y="38"/>
                  </a:lnTo>
                  <a:lnTo>
                    <a:pt x="30" y="38"/>
                  </a:lnTo>
                  <a:lnTo>
                    <a:pt x="28" y="38"/>
                  </a:lnTo>
                  <a:lnTo>
                    <a:pt x="26" y="38"/>
                  </a:lnTo>
                  <a:lnTo>
                    <a:pt x="28" y="38"/>
                  </a:lnTo>
                  <a:lnTo>
                    <a:pt x="28" y="40"/>
                  </a:lnTo>
                  <a:lnTo>
                    <a:pt x="26" y="40"/>
                  </a:lnTo>
                  <a:lnTo>
                    <a:pt x="24" y="40"/>
                  </a:lnTo>
                  <a:lnTo>
                    <a:pt x="20" y="38"/>
                  </a:lnTo>
                  <a:lnTo>
                    <a:pt x="18" y="36"/>
                  </a:lnTo>
                  <a:lnTo>
                    <a:pt x="18" y="38"/>
                  </a:lnTo>
                  <a:lnTo>
                    <a:pt x="16" y="38"/>
                  </a:lnTo>
                  <a:lnTo>
                    <a:pt x="14" y="38"/>
                  </a:lnTo>
                  <a:lnTo>
                    <a:pt x="12" y="38"/>
                  </a:lnTo>
                  <a:lnTo>
                    <a:pt x="10" y="38"/>
                  </a:lnTo>
                  <a:lnTo>
                    <a:pt x="8" y="38"/>
                  </a:lnTo>
                  <a:lnTo>
                    <a:pt x="6" y="36"/>
                  </a:lnTo>
                  <a:lnTo>
                    <a:pt x="2" y="34"/>
                  </a:lnTo>
                  <a:lnTo>
                    <a:pt x="2" y="32"/>
                  </a:lnTo>
                  <a:lnTo>
                    <a:pt x="0" y="32"/>
                  </a:lnTo>
                  <a:lnTo>
                    <a:pt x="0" y="30"/>
                  </a:lnTo>
                  <a:lnTo>
                    <a:pt x="0" y="28"/>
                  </a:lnTo>
                  <a:lnTo>
                    <a:pt x="2" y="26"/>
                  </a:lnTo>
                  <a:lnTo>
                    <a:pt x="4" y="26"/>
                  </a:lnTo>
                  <a:lnTo>
                    <a:pt x="6" y="26"/>
                  </a:lnTo>
                  <a:lnTo>
                    <a:pt x="8" y="26"/>
                  </a:lnTo>
                  <a:lnTo>
                    <a:pt x="10" y="26"/>
                  </a:lnTo>
                  <a:lnTo>
                    <a:pt x="10" y="28"/>
                  </a:lnTo>
                  <a:lnTo>
                    <a:pt x="12" y="28"/>
                  </a:lnTo>
                  <a:lnTo>
                    <a:pt x="12" y="26"/>
                  </a:lnTo>
                  <a:lnTo>
                    <a:pt x="10" y="24"/>
                  </a:lnTo>
                  <a:lnTo>
                    <a:pt x="12" y="24"/>
                  </a:lnTo>
                  <a:lnTo>
                    <a:pt x="14" y="22"/>
                  </a:lnTo>
                  <a:lnTo>
                    <a:pt x="12" y="20"/>
                  </a:lnTo>
                  <a:lnTo>
                    <a:pt x="14" y="18"/>
                  </a:lnTo>
                  <a:lnTo>
                    <a:pt x="16" y="16"/>
                  </a:lnTo>
                  <a:lnTo>
                    <a:pt x="14" y="16"/>
                  </a:lnTo>
                  <a:lnTo>
                    <a:pt x="12" y="16"/>
                  </a:lnTo>
                  <a:lnTo>
                    <a:pt x="12" y="18"/>
                  </a:lnTo>
                  <a:lnTo>
                    <a:pt x="12" y="16"/>
                  </a:lnTo>
                  <a:lnTo>
                    <a:pt x="14" y="16"/>
                  </a:lnTo>
                  <a:lnTo>
                    <a:pt x="16" y="16"/>
                  </a:lnTo>
                  <a:lnTo>
                    <a:pt x="18" y="16"/>
                  </a:lnTo>
                  <a:lnTo>
                    <a:pt x="14" y="14"/>
                  </a:lnTo>
                  <a:lnTo>
                    <a:pt x="12" y="14"/>
                  </a:lnTo>
                  <a:lnTo>
                    <a:pt x="12" y="16"/>
                  </a:lnTo>
                  <a:lnTo>
                    <a:pt x="10" y="16"/>
                  </a:lnTo>
                  <a:lnTo>
                    <a:pt x="10" y="14"/>
                  </a:lnTo>
                  <a:lnTo>
                    <a:pt x="6" y="14"/>
                  </a:lnTo>
                  <a:lnTo>
                    <a:pt x="8" y="12"/>
                  </a:lnTo>
                  <a:lnTo>
                    <a:pt x="10" y="12"/>
                  </a:lnTo>
                  <a:lnTo>
                    <a:pt x="10" y="10"/>
                  </a:lnTo>
                  <a:lnTo>
                    <a:pt x="12" y="10"/>
                  </a:lnTo>
                  <a:lnTo>
                    <a:pt x="14" y="10"/>
                  </a:lnTo>
                  <a:lnTo>
                    <a:pt x="18" y="10"/>
                  </a:lnTo>
                  <a:lnTo>
                    <a:pt x="16" y="10"/>
                  </a:lnTo>
                  <a:lnTo>
                    <a:pt x="14" y="10"/>
                  </a:lnTo>
                  <a:lnTo>
                    <a:pt x="14" y="8"/>
                  </a:lnTo>
                  <a:lnTo>
                    <a:pt x="16" y="8"/>
                  </a:lnTo>
                  <a:lnTo>
                    <a:pt x="14" y="8"/>
                  </a:lnTo>
                  <a:lnTo>
                    <a:pt x="12" y="6"/>
                  </a:lnTo>
                  <a:lnTo>
                    <a:pt x="12" y="4"/>
                  </a:lnTo>
                  <a:lnTo>
                    <a:pt x="14" y="4"/>
                  </a:lnTo>
                  <a:lnTo>
                    <a:pt x="16" y="4"/>
                  </a:lnTo>
                  <a:lnTo>
                    <a:pt x="18" y="4"/>
                  </a:lnTo>
                  <a:lnTo>
                    <a:pt x="18" y="2"/>
                  </a:lnTo>
                  <a:lnTo>
                    <a:pt x="20" y="2"/>
                  </a:lnTo>
                  <a:lnTo>
                    <a:pt x="22" y="2"/>
                  </a:lnTo>
                  <a:lnTo>
                    <a:pt x="24" y="4"/>
                  </a:lnTo>
                  <a:lnTo>
                    <a:pt x="26" y="4"/>
                  </a:lnTo>
                  <a:lnTo>
                    <a:pt x="28" y="2"/>
                  </a:lnTo>
                  <a:lnTo>
                    <a:pt x="30" y="2"/>
                  </a:lnTo>
                  <a:lnTo>
                    <a:pt x="30" y="0"/>
                  </a:lnTo>
                  <a:lnTo>
                    <a:pt x="34" y="0"/>
                  </a:lnTo>
                  <a:lnTo>
                    <a:pt x="36" y="0"/>
                  </a:lnTo>
                  <a:lnTo>
                    <a:pt x="38" y="0"/>
                  </a:lnTo>
                  <a:lnTo>
                    <a:pt x="40" y="0"/>
                  </a:lnTo>
                  <a:lnTo>
                    <a:pt x="40" y="2"/>
                  </a:lnTo>
                  <a:lnTo>
                    <a:pt x="42" y="2"/>
                  </a:lnTo>
                  <a:lnTo>
                    <a:pt x="44" y="2"/>
                  </a:lnTo>
                  <a:lnTo>
                    <a:pt x="46" y="2"/>
                  </a:lnTo>
                  <a:lnTo>
                    <a:pt x="48" y="2"/>
                  </a:lnTo>
                  <a:lnTo>
                    <a:pt x="50" y="2"/>
                  </a:lnTo>
                  <a:lnTo>
                    <a:pt x="56" y="4"/>
                  </a:lnTo>
                  <a:lnTo>
                    <a:pt x="58" y="4"/>
                  </a:lnTo>
                  <a:lnTo>
                    <a:pt x="62" y="6"/>
                  </a:lnTo>
                  <a:lnTo>
                    <a:pt x="60" y="6"/>
                  </a:lnTo>
                  <a:lnTo>
                    <a:pt x="58" y="6"/>
                  </a:lnTo>
                  <a:lnTo>
                    <a:pt x="56" y="6"/>
                  </a:lnTo>
                  <a:lnTo>
                    <a:pt x="54" y="8"/>
                  </a:lnTo>
                  <a:lnTo>
                    <a:pt x="52" y="8"/>
                  </a:lnTo>
                  <a:lnTo>
                    <a:pt x="54" y="8"/>
                  </a:lnTo>
                  <a:lnTo>
                    <a:pt x="56" y="8"/>
                  </a:lnTo>
                  <a:lnTo>
                    <a:pt x="58" y="8"/>
                  </a:lnTo>
                  <a:lnTo>
                    <a:pt x="60" y="8"/>
                  </a:lnTo>
                  <a:lnTo>
                    <a:pt x="58" y="8"/>
                  </a:lnTo>
                  <a:lnTo>
                    <a:pt x="56" y="8"/>
                  </a:lnTo>
                  <a:lnTo>
                    <a:pt x="54" y="10"/>
                  </a:lnTo>
                  <a:lnTo>
                    <a:pt x="52" y="10"/>
                  </a:lnTo>
                  <a:lnTo>
                    <a:pt x="50" y="10"/>
                  </a:lnTo>
                  <a:lnTo>
                    <a:pt x="52" y="10"/>
                  </a:lnTo>
                  <a:lnTo>
                    <a:pt x="56" y="10"/>
                  </a:lnTo>
                  <a:lnTo>
                    <a:pt x="58" y="10"/>
                  </a:lnTo>
                  <a:lnTo>
                    <a:pt x="58" y="8"/>
                  </a:lnTo>
                  <a:lnTo>
                    <a:pt x="58" y="10"/>
                  </a:lnTo>
                  <a:lnTo>
                    <a:pt x="60" y="10"/>
                  </a:lnTo>
                  <a:lnTo>
                    <a:pt x="60" y="12"/>
                  </a:lnTo>
                  <a:lnTo>
                    <a:pt x="58" y="12"/>
                  </a:lnTo>
                  <a:lnTo>
                    <a:pt x="56" y="12"/>
                  </a:lnTo>
                  <a:lnTo>
                    <a:pt x="54" y="12"/>
                  </a:lnTo>
                  <a:lnTo>
                    <a:pt x="52" y="12"/>
                  </a:lnTo>
                  <a:lnTo>
                    <a:pt x="50" y="12"/>
                  </a:lnTo>
                  <a:lnTo>
                    <a:pt x="54" y="12"/>
                  </a:lnTo>
                  <a:lnTo>
                    <a:pt x="56" y="14"/>
                  </a:lnTo>
                  <a:lnTo>
                    <a:pt x="58" y="14"/>
                  </a:lnTo>
                  <a:lnTo>
                    <a:pt x="58" y="16"/>
                  </a:lnTo>
                  <a:lnTo>
                    <a:pt x="56" y="16"/>
                  </a:lnTo>
                  <a:lnTo>
                    <a:pt x="56" y="18"/>
                  </a:lnTo>
                  <a:lnTo>
                    <a:pt x="54" y="18"/>
                  </a:lnTo>
                  <a:lnTo>
                    <a:pt x="54" y="16"/>
                  </a:lnTo>
                  <a:lnTo>
                    <a:pt x="52" y="16"/>
                  </a:lnTo>
                  <a:lnTo>
                    <a:pt x="50" y="16"/>
                  </a:lnTo>
                  <a:lnTo>
                    <a:pt x="52" y="18"/>
                  </a:lnTo>
                  <a:lnTo>
                    <a:pt x="54" y="18"/>
                  </a:lnTo>
                  <a:lnTo>
                    <a:pt x="56" y="18"/>
                  </a:lnTo>
                  <a:lnTo>
                    <a:pt x="56" y="20"/>
                  </a:lnTo>
                  <a:lnTo>
                    <a:pt x="54" y="20"/>
                  </a:lnTo>
                  <a:lnTo>
                    <a:pt x="52" y="20"/>
                  </a:lnTo>
                  <a:lnTo>
                    <a:pt x="50" y="20"/>
                  </a:lnTo>
                  <a:lnTo>
                    <a:pt x="52" y="20"/>
                  </a:lnTo>
                  <a:lnTo>
                    <a:pt x="54" y="20"/>
                  </a:lnTo>
                  <a:lnTo>
                    <a:pt x="56" y="20"/>
                  </a:lnTo>
                  <a:lnTo>
                    <a:pt x="56" y="22"/>
                  </a:lnTo>
                  <a:lnTo>
                    <a:pt x="56" y="24"/>
                  </a:lnTo>
                  <a:lnTo>
                    <a:pt x="58" y="24"/>
                  </a:lnTo>
                  <a:lnTo>
                    <a:pt x="58" y="26"/>
                  </a:lnTo>
                  <a:lnTo>
                    <a:pt x="56" y="26"/>
                  </a:lnTo>
                  <a:lnTo>
                    <a:pt x="56" y="28"/>
                  </a:lnTo>
                  <a:lnTo>
                    <a:pt x="58" y="28"/>
                  </a:lnTo>
                  <a:lnTo>
                    <a:pt x="58" y="30"/>
                  </a:lnTo>
                  <a:lnTo>
                    <a:pt x="56" y="30"/>
                  </a:lnTo>
                  <a:lnTo>
                    <a:pt x="58" y="30"/>
                  </a:lnTo>
                  <a:lnTo>
                    <a:pt x="60" y="30"/>
                  </a:lnTo>
                  <a:lnTo>
                    <a:pt x="60" y="32"/>
                  </a:lnTo>
                  <a:lnTo>
                    <a:pt x="60" y="34"/>
                  </a:lnTo>
                  <a:lnTo>
                    <a:pt x="62" y="34"/>
                  </a:lnTo>
                  <a:lnTo>
                    <a:pt x="64" y="36"/>
                  </a:lnTo>
                  <a:lnTo>
                    <a:pt x="66" y="36"/>
                  </a:lnTo>
                  <a:lnTo>
                    <a:pt x="66" y="38"/>
                  </a:lnTo>
                  <a:lnTo>
                    <a:pt x="68" y="38"/>
                  </a:lnTo>
                  <a:lnTo>
                    <a:pt x="70" y="40"/>
                  </a:lnTo>
                  <a:lnTo>
                    <a:pt x="72" y="42"/>
                  </a:lnTo>
                  <a:lnTo>
                    <a:pt x="74" y="42"/>
                  </a:lnTo>
                  <a:lnTo>
                    <a:pt x="76" y="44"/>
                  </a:lnTo>
                  <a:lnTo>
                    <a:pt x="78" y="44"/>
                  </a:lnTo>
                  <a:lnTo>
                    <a:pt x="78" y="46"/>
                  </a:lnTo>
                  <a:lnTo>
                    <a:pt x="80" y="46"/>
                  </a:lnTo>
                  <a:lnTo>
                    <a:pt x="82" y="46"/>
                  </a:lnTo>
                  <a:lnTo>
                    <a:pt x="84" y="46"/>
                  </a:lnTo>
                  <a:lnTo>
                    <a:pt x="84" y="48"/>
                  </a:lnTo>
                  <a:lnTo>
                    <a:pt x="86" y="48"/>
                  </a:lnTo>
                  <a:lnTo>
                    <a:pt x="92" y="48"/>
                  </a:lnTo>
                  <a:lnTo>
                    <a:pt x="94" y="50"/>
                  </a:lnTo>
                  <a:lnTo>
                    <a:pt x="96" y="50"/>
                  </a:lnTo>
                  <a:lnTo>
                    <a:pt x="98" y="50"/>
                  </a:lnTo>
                  <a:lnTo>
                    <a:pt x="100" y="50"/>
                  </a:lnTo>
                  <a:lnTo>
                    <a:pt x="104" y="52"/>
                  </a:lnTo>
                  <a:lnTo>
                    <a:pt x="102" y="54"/>
                  </a:lnTo>
                  <a:lnTo>
                    <a:pt x="100" y="54"/>
                  </a:lnTo>
                  <a:lnTo>
                    <a:pt x="98" y="54"/>
                  </a:lnTo>
                  <a:lnTo>
                    <a:pt x="96" y="54"/>
                  </a:lnTo>
                  <a:lnTo>
                    <a:pt x="92" y="52"/>
                  </a:lnTo>
                  <a:lnTo>
                    <a:pt x="90" y="52"/>
                  </a:lnTo>
                  <a:lnTo>
                    <a:pt x="92" y="52"/>
                  </a:lnTo>
                  <a:lnTo>
                    <a:pt x="94" y="54"/>
                  </a:lnTo>
                  <a:lnTo>
                    <a:pt x="96" y="54"/>
                  </a:lnTo>
                  <a:lnTo>
                    <a:pt x="98" y="54"/>
                  </a:lnTo>
                  <a:lnTo>
                    <a:pt x="100" y="54"/>
                  </a:lnTo>
                  <a:lnTo>
                    <a:pt x="102" y="56"/>
                  </a:lnTo>
                  <a:close/>
                </a:path>
              </a:pathLst>
            </a:custGeom>
            <a:solidFill>
              <a:schemeClr val="tx2"/>
            </a:solidFill>
            <a:ln w="3175">
              <a:solidFill>
                <a:schemeClr val="bg1"/>
              </a:solidFill>
              <a:prstDash val="sysDot"/>
              <a:round/>
              <a:headEnd/>
              <a:tailEnd/>
            </a:ln>
          </p:spPr>
          <p:txBody>
            <a:bodyPr/>
            <a:lstStyle/>
            <a:p>
              <a:endParaRPr lang="de-DE" sz="2400" dirty="0">
                <a:solidFill>
                  <a:srgbClr val="000000"/>
                </a:solidFill>
              </a:endParaRPr>
            </a:p>
          </p:txBody>
        </p:sp>
        <p:sp>
          <p:nvSpPr>
            <p:cNvPr id="1452" name="Freeform 2845"/>
            <p:cNvSpPr>
              <a:spLocks/>
            </p:cNvSpPr>
            <p:nvPr/>
          </p:nvSpPr>
          <p:spPr bwMode="auto">
            <a:xfrm>
              <a:off x="5030590" y="1447213"/>
              <a:ext cx="35277" cy="16386"/>
            </a:xfrm>
            <a:custGeom>
              <a:avLst/>
              <a:gdLst>
                <a:gd name="T0" fmla="*/ 2147483647 w 36"/>
                <a:gd name="T1" fmla="*/ 2147483647 h 16"/>
                <a:gd name="T2" fmla="*/ 2147483647 w 36"/>
                <a:gd name="T3" fmla="*/ 2147483647 h 16"/>
                <a:gd name="T4" fmla="*/ 2147483647 w 36"/>
                <a:gd name="T5" fmla="*/ 2147483647 h 16"/>
                <a:gd name="T6" fmla="*/ 2147483647 w 36"/>
                <a:gd name="T7" fmla="*/ 2147483647 h 16"/>
                <a:gd name="T8" fmla="*/ 2147483647 w 36"/>
                <a:gd name="T9" fmla="*/ 2147483647 h 16"/>
                <a:gd name="T10" fmla="*/ 2147483647 w 36"/>
                <a:gd name="T11" fmla="*/ 2147483647 h 16"/>
                <a:gd name="T12" fmla="*/ 2147483647 w 36"/>
                <a:gd name="T13" fmla="*/ 2147483647 h 16"/>
                <a:gd name="T14" fmla="*/ 2147483647 w 36"/>
                <a:gd name="T15" fmla="*/ 2147483647 h 16"/>
                <a:gd name="T16" fmla="*/ 2147483647 w 36"/>
                <a:gd name="T17" fmla="*/ 2147483647 h 16"/>
                <a:gd name="T18" fmla="*/ 2147483647 w 36"/>
                <a:gd name="T19" fmla="*/ 2147483647 h 16"/>
                <a:gd name="T20" fmla="*/ 2147483647 w 36"/>
                <a:gd name="T21" fmla="*/ 2147483647 h 16"/>
                <a:gd name="T22" fmla="*/ 2147483647 w 36"/>
                <a:gd name="T23" fmla="*/ 2147483647 h 16"/>
                <a:gd name="T24" fmla="*/ 2147483647 w 36"/>
                <a:gd name="T25" fmla="*/ 2147483647 h 16"/>
                <a:gd name="T26" fmla="*/ 2147483647 w 36"/>
                <a:gd name="T27" fmla="*/ 2147483647 h 16"/>
                <a:gd name="T28" fmla="*/ 2147483647 w 36"/>
                <a:gd name="T29" fmla="*/ 2147483647 h 16"/>
                <a:gd name="T30" fmla="*/ 2147483647 w 36"/>
                <a:gd name="T31" fmla="*/ 2147483647 h 16"/>
                <a:gd name="T32" fmla="*/ 2147483647 w 36"/>
                <a:gd name="T33" fmla="*/ 2147483647 h 16"/>
                <a:gd name="T34" fmla="*/ 2147483647 w 36"/>
                <a:gd name="T35" fmla="*/ 2147483647 h 16"/>
                <a:gd name="T36" fmla="*/ 2147483647 w 36"/>
                <a:gd name="T37" fmla="*/ 2147483647 h 16"/>
                <a:gd name="T38" fmla="*/ 0 w 36"/>
                <a:gd name="T39" fmla="*/ 2147483647 h 16"/>
                <a:gd name="T40" fmla="*/ 2147483647 w 36"/>
                <a:gd name="T41" fmla="*/ 2147483647 h 16"/>
                <a:gd name="T42" fmla="*/ 2147483647 w 36"/>
                <a:gd name="T43" fmla="*/ 2147483647 h 16"/>
                <a:gd name="T44" fmla="*/ 2147483647 w 36"/>
                <a:gd name="T45" fmla="*/ 2147483647 h 16"/>
                <a:gd name="T46" fmla="*/ 2147483647 w 36"/>
                <a:gd name="T47" fmla="*/ 2147483647 h 16"/>
                <a:gd name="T48" fmla="*/ 2147483647 w 36"/>
                <a:gd name="T49" fmla="*/ 2147483647 h 16"/>
                <a:gd name="T50" fmla="*/ 2147483647 w 36"/>
                <a:gd name="T51" fmla="*/ 0 h 16"/>
                <a:gd name="T52" fmla="*/ 2147483647 w 36"/>
                <a:gd name="T53" fmla="*/ 0 h 16"/>
                <a:gd name="T54" fmla="*/ 2147483647 w 36"/>
                <a:gd name="T55" fmla="*/ 0 h 16"/>
                <a:gd name="T56" fmla="*/ 2147483647 w 36"/>
                <a:gd name="T57" fmla="*/ 2147483647 h 16"/>
                <a:gd name="T58" fmla="*/ 2147483647 w 36"/>
                <a:gd name="T59" fmla="*/ 2147483647 h 16"/>
                <a:gd name="T60" fmla="*/ 2147483647 w 36"/>
                <a:gd name="T61" fmla="*/ 2147483647 h 16"/>
                <a:gd name="T62" fmla="*/ 2147483647 w 36"/>
                <a:gd name="T63" fmla="*/ 2147483647 h 16"/>
                <a:gd name="T64" fmla="*/ 2147483647 w 36"/>
                <a:gd name="T65" fmla="*/ 2147483647 h 16"/>
                <a:gd name="T66" fmla="*/ 2147483647 w 36"/>
                <a:gd name="T67" fmla="*/ 2147483647 h 16"/>
                <a:gd name="T68" fmla="*/ 2147483647 w 36"/>
                <a:gd name="T69" fmla="*/ 2147483647 h 16"/>
                <a:gd name="T70" fmla="*/ 2147483647 w 36"/>
                <a:gd name="T71" fmla="*/ 2147483647 h 16"/>
                <a:gd name="T72" fmla="*/ 2147483647 w 36"/>
                <a:gd name="T73" fmla="*/ 2147483647 h 16"/>
                <a:gd name="T74" fmla="*/ 2147483647 w 36"/>
                <a:gd name="T75" fmla="*/ 2147483647 h 16"/>
                <a:gd name="T76" fmla="*/ 2147483647 w 36"/>
                <a:gd name="T77" fmla="*/ 2147483647 h 16"/>
                <a:gd name="T78" fmla="*/ 2147483647 w 36"/>
                <a:gd name="T79" fmla="*/ 2147483647 h 16"/>
                <a:gd name="T80" fmla="*/ 2147483647 w 36"/>
                <a:gd name="T81" fmla="*/ 2147483647 h 16"/>
                <a:gd name="T82" fmla="*/ 2147483647 w 36"/>
                <a:gd name="T83" fmla="*/ 2147483647 h 16"/>
                <a:gd name="T84" fmla="*/ 2147483647 w 36"/>
                <a:gd name="T85" fmla="*/ 2147483647 h 16"/>
                <a:gd name="T86" fmla="*/ 2147483647 w 36"/>
                <a:gd name="T87" fmla="*/ 2147483647 h 16"/>
                <a:gd name="T88" fmla="*/ 2147483647 w 36"/>
                <a:gd name="T89" fmla="*/ 2147483647 h 16"/>
                <a:gd name="T90" fmla="*/ 2147483647 w 36"/>
                <a:gd name="T91" fmla="*/ 2147483647 h 16"/>
                <a:gd name="T92" fmla="*/ 2147483647 w 36"/>
                <a:gd name="T93" fmla="*/ 2147483647 h 1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w 36"/>
                <a:gd name="T142" fmla="*/ 0 h 16"/>
                <a:gd name="T143" fmla="*/ 36 w 36"/>
                <a:gd name="T144" fmla="*/ 16 h 16"/>
              </a:gdLst>
              <a:ahLst/>
              <a:cxnLst>
                <a:cxn ang="T94">
                  <a:pos x="T0" y="T1"/>
                </a:cxn>
                <a:cxn ang="T95">
                  <a:pos x="T2" y="T3"/>
                </a:cxn>
                <a:cxn ang="T96">
                  <a:pos x="T4" y="T5"/>
                </a:cxn>
                <a:cxn ang="T97">
                  <a:pos x="T6" y="T7"/>
                </a:cxn>
                <a:cxn ang="T98">
                  <a:pos x="T8" y="T9"/>
                </a:cxn>
                <a:cxn ang="T99">
                  <a:pos x="T10" y="T11"/>
                </a:cxn>
                <a:cxn ang="T100">
                  <a:pos x="T12" y="T13"/>
                </a:cxn>
                <a:cxn ang="T101">
                  <a:pos x="T14" y="T15"/>
                </a:cxn>
                <a:cxn ang="T102">
                  <a:pos x="T16" y="T17"/>
                </a:cxn>
                <a:cxn ang="T103">
                  <a:pos x="T18" y="T19"/>
                </a:cxn>
                <a:cxn ang="T104">
                  <a:pos x="T20" y="T21"/>
                </a:cxn>
                <a:cxn ang="T105">
                  <a:pos x="T22" y="T23"/>
                </a:cxn>
                <a:cxn ang="T106">
                  <a:pos x="T24" y="T25"/>
                </a:cxn>
                <a:cxn ang="T107">
                  <a:pos x="T26" y="T27"/>
                </a:cxn>
                <a:cxn ang="T108">
                  <a:pos x="T28" y="T29"/>
                </a:cxn>
                <a:cxn ang="T109">
                  <a:pos x="T30" y="T31"/>
                </a:cxn>
                <a:cxn ang="T110">
                  <a:pos x="T32" y="T33"/>
                </a:cxn>
                <a:cxn ang="T111">
                  <a:pos x="T34" y="T35"/>
                </a:cxn>
                <a:cxn ang="T112">
                  <a:pos x="T36" y="T37"/>
                </a:cxn>
                <a:cxn ang="T113">
                  <a:pos x="T38" y="T39"/>
                </a:cxn>
                <a:cxn ang="T114">
                  <a:pos x="T40" y="T41"/>
                </a:cxn>
                <a:cxn ang="T115">
                  <a:pos x="T42" y="T43"/>
                </a:cxn>
                <a:cxn ang="T116">
                  <a:pos x="T44" y="T45"/>
                </a:cxn>
                <a:cxn ang="T117">
                  <a:pos x="T46" y="T47"/>
                </a:cxn>
                <a:cxn ang="T118">
                  <a:pos x="T48" y="T49"/>
                </a:cxn>
                <a:cxn ang="T119">
                  <a:pos x="T50" y="T51"/>
                </a:cxn>
                <a:cxn ang="T120">
                  <a:pos x="T52" y="T53"/>
                </a:cxn>
                <a:cxn ang="T121">
                  <a:pos x="T54" y="T55"/>
                </a:cxn>
                <a:cxn ang="T122">
                  <a:pos x="T56" y="T57"/>
                </a:cxn>
                <a:cxn ang="T123">
                  <a:pos x="T58" y="T59"/>
                </a:cxn>
                <a:cxn ang="T124">
                  <a:pos x="T60" y="T61"/>
                </a:cxn>
                <a:cxn ang="T125">
                  <a:pos x="T62" y="T63"/>
                </a:cxn>
                <a:cxn ang="T126">
                  <a:pos x="T64" y="T65"/>
                </a:cxn>
                <a:cxn ang="T127">
                  <a:pos x="T66" y="T67"/>
                </a:cxn>
                <a:cxn ang="T128">
                  <a:pos x="T68" y="T69"/>
                </a:cxn>
                <a:cxn ang="T129">
                  <a:pos x="T70" y="T71"/>
                </a:cxn>
                <a:cxn ang="T130">
                  <a:pos x="T72" y="T73"/>
                </a:cxn>
                <a:cxn ang="T131">
                  <a:pos x="T74" y="T75"/>
                </a:cxn>
                <a:cxn ang="T132">
                  <a:pos x="T76" y="T77"/>
                </a:cxn>
                <a:cxn ang="T133">
                  <a:pos x="T78" y="T79"/>
                </a:cxn>
                <a:cxn ang="T134">
                  <a:pos x="T80" y="T81"/>
                </a:cxn>
                <a:cxn ang="T135">
                  <a:pos x="T82" y="T83"/>
                </a:cxn>
                <a:cxn ang="T136">
                  <a:pos x="T84" y="T85"/>
                </a:cxn>
                <a:cxn ang="T137">
                  <a:pos x="T86" y="T87"/>
                </a:cxn>
                <a:cxn ang="T138">
                  <a:pos x="T88" y="T89"/>
                </a:cxn>
                <a:cxn ang="T139">
                  <a:pos x="T90" y="T91"/>
                </a:cxn>
                <a:cxn ang="T140">
                  <a:pos x="T92" y="T93"/>
                </a:cxn>
              </a:cxnLst>
              <a:rect l="T141" t="T142" r="T143" b="T144"/>
              <a:pathLst>
                <a:path w="36" h="16">
                  <a:moveTo>
                    <a:pt x="30" y="16"/>
                  </a:moveTo>
                  <a:lnTo>
                    <a:pt x="28" y="16"/>
                  </a:lnTo>
                  <a:lnTo>
                    <a:pt x="26" y="16"/>
                  </a:lnTo>
                  <a:lnTo>
                    <a:pt x="24" y="14"/>
                  </a:lnTo>
                  <a:lnTo>
                    <a:pt x="22" y="14"/>
                  </a:lnTo>
                  <a:lnTo>
                    <a:pt x="24" y="14"/>
                  </a:lnTo>
                  <a:lnTo>
                    <a:pt x="24" y="12"/>
                  </a:lnTo>
                  <a:lnTo>
                    <a:pt x="20" y="12"/>
                  </a:lnTo>
                  <a:lnTo>
                    <a:pt x="18" y="12"/>
                  </a:lnTo>
                  <a:lnTo>
                    <a:pt x="14" y="10"/>
                  </a:lnTo>
                  <a:lnTo>
                    <a:pt x="12" y="10"/>
                  </a:lnTo>
                  <a:lnTo>
                    <a:pt x="14" y="10"/>
                  </a:lnTo>
                  <a:lnTo>
                    <a:pt x="14" y="12"/>
                  </a:lnTo>
                  <a:lnTo>
                    <a:pt x="16" y="12"/>
                  </a:lnTo>
                  <a:lnTo>
                    <a:pt x="14" y="12"/>
                  </a:lnTo>
                  <a:lnTo>
                    <a:pt x="6" y="8"/>
                  </a:lnTo>
                  <a:lnTo>
                    <a:pt x="4" y="8"/>
                  </a:lnTo>
                  <a:lnTo>
                    <a:pt x="4" y="6"/>
                  </a:lnTo>
                  <a:lnTo>
                    <a:pt x="2" y="6"/>
                  </a:lnTo>
                  <a:lnTo>
                    <a:pt x="0" y="4"/>
                  </a:lnTo>
                  <a:lnTo>
                    <a:pt x="2" y="4"/>
                  </a:lnTo>
                  <a:lnTo>
                    <a:pt x="4" y="4"/>
                  </a:lnTo>
                  <a:lnTo>
                    <a:pt x="6" y="4"/>
                  </a:lnTo>
                  <a:lnTo>
                    <a:pt x="4" y="4"/>
                  </a:lnTo>
                  <a:lnTo>
                    <a:pt x="2" y="2"/>
                  </a:lnTo>
                  <a:lnTo>
                    <a:pt x="4" y="0"/>
                  </a:lnTo>
                  <a:lnTo>
                    <a:pt x="6" y="0"/>
                  </a:lnTo>
                  <a:lnTo>
                    <a:pt x="8" y="0"/>
                  </a:lnTo>
                  <a:lnTo>
                    <a:pt x="12" y="2"/>
                  </a:lnTo>
                  <a:lnTo>
                    <a:pt x="14" y="2"/>
                  </a:lnTo>
                  <a:lnTo>
                    <a:pt x="16" y="2"/>
                  </a:lnTo>
                  <a:lnTo>
                    <a:pt x="16" y="4"/>
                  </a:lnTo>
                  <a:lnTo>
                    <a:pt x="20" y="4"/>
                  </a:lnTo>
                  <a:lnTo>
                    <a:pt x="22" y="6"/>
                  </a:lnTo>
                  <a:lnTo>
                    <a:pt x="24" y="6"/>
                  </a:lnTo>
                  <a:lnTo>
                    <a:pt x="26" y="6"/>
                  </a:lnTo>
                  <a:lnTo>
                    <a:pt x="28" y="8"/>
                  </a:lnTo>
                  <a:lnTo>
                    <a:pt x="32" y="10"/>
                  </a:lnTo>
                  <a:lnTo>
                    <a:pt x="34" y="10"/>
                  </a:lnTo>
                  <a:lnTo>
                    <a:pt x="36" y="12"/>
                  </a:lnTo>
                  <a:lnTo>
                    <a:pt x="36" y="14"/>
                  </a:lnTo>
                  <a:lnTo>
                    <a:pt x="34" y="16"/>
                  </a:lnTo>
                  <a:lnTo>
                    <a:pt x="32" y="16"/>
                  </a:lnTo>
                  <a:lnTo>
                    <a:pt x="32" y="14"/>
                  </a:lnTo>
                  <a:lnTo>
                    <a:pt x="30" y="14"/>
                  </a:lnTo>
                  <a:lnTo>
                    <a:pt x="30" y="16"/>
                  </a:lnTo>
                  <a:close/>
                </a:path>
              </a:pathLst>
            </a:custGeom>
            <a:solidFill>
              <a:schemeClr val="tx2"/>
            </a:solidFill>
            <a:ln w="3175">
              <a:solidFill>
                <a:schemeClr val="bg1"/>
              </a:solidFill>
              <a:prstDash val="sysDot"/>
              <a:round/>
              <a:headEnd/>
              <a:tailEnd/>
            </a:ln>
          </p:spPr>
          <p:txBody>
            <a:bodyPr/>
            <a:lstStyle/>
            <a:p>
              <a:endParaRPr lang="de-DE" sz="2400" dirty="0">
                <a:solidFill>
                  <a:srgbClr val="000000"/>
                </a:solidFill>
              </a:endParaRPr>
            </a:p>
          </p:txBody>
        </p:sp>
        <p:sp>
          <p:nvSpPr>
            <p:cNvPr id="1453" name="Freeform 2846"/>
            <p:cNvSpPr>
              <a:spLocks/>
            </p:cNvSpPr>
            <p:nvPr/>
          </p:nvSpPr>
          <p:spPr bwMode="auto">
            <a:xfrm>
              <a:off x="4888074" y="1466876"/>
              <a:ext cx="33865" cy="16386"/>
            </a:xfrm>
            <a:custGeom>
              <a:avLst/>
              <a:gdLst>
                <a:gd name="T0" fmla="*/ 2147483647 w 34"/>
                <a:gd name="T1" fmla="*/ 2147483647 h 16"/>
                <a:gd name="T2" fmla="*/ 2147483647 w 34"/>
                <a:gd name="T3" fmla="*/ 2147483647 h 16"/>
                <a:gd name="T4" fmla="*/ 0 w 34"/>
                <a:gd name="T5" fmla="*/ 2147483647 h 16"/>
                <a:gd name="T6" fmla="*/ 0 w 34"/>
                <a:gd name="T7" fmla="*/ 2147483647 h 16"/>
                <a:gd name="T8" fmla="*/ 2147483647 w 34"/>
                <a:gd name="T9" fmla="*/ 2147483647 h 16"/>
                <a:gd name="T10" fmla="*/ 2147483647 w 34"/>
                <a:gd name="T11" fmla="*/ 2147483647 h 16"/>
                <a:gd name="T12" fmla="*/ 2147483647 w 34"/>
                <a:gd name="T13" fmla="*/ 0 h 16"/>
                <a:gd name="T14" fmla="*/ 2147483647 w 34"/>
                <a:gd name="T15" fmla="*/ 0 h 16"/>
                <a:gd name="T16" fmla="*/ 2147483647 w 34"/>
                <a:gd name="T17" fmla="*/ 0 h 16"/>
                <a:gd name="T18" fmla="*/ 2147483647 w 34"/>
                <a:gd name="T19" fmla="*/ 0 h 16"/>
                <a:gd name="T20" fmla="*/ 2147483647 w 34"/>
                <a:gd name="T21" fmla="*/ 0 h 16"/>
                <a:gd name="T22" fmla="*/ 2147483647 w 34"/>
                <a:gd name="T23" fmla="*/ 0 h 16"/>
                <a:gd name="T24" fmla="*/ 2147483647 w 34"/>
                <a:gd name="T25" fmla="*/ 0 h 16"/>
                <a:gd name="T26" fmla="*/ 2147483647 w 34"/>
                <a:gd name="T27" fmla="*/ 0 h 16"/>
                <a:gd name="T28" fmla="*/ 2147483647 w 34"/>
                <a:gd name="T29" fmla="*/ 2147483647 h 16"/>
                <a:gd name="T30" fmla="*/ 2147483647 w 34"/>
                <a:gd name="T31" fmla="*/ 2147483647 h 16"/>
                <a:gd name="T32" fmla="*/ 2147483647 w 34"/>
                <a:gd name="T33" fmla="*/ 2147483647 h 16"/>
                <a:gd name="T34" fmla="*/ 2147483647 w 34"/>
                <a:gd name="T35" fmla="*/ 2147483647 h 16"/>
                <a:gd name="T36" fmla="*/ 2147483647 w 34"/>
                <a:gd name="T37" fmla="*/ 2147483647 h 16"/>
                <a:gd name="T38" fmla="*/ 2147483647 w 34"/>
                <a:gd name="T39" fmla="*/ 2147483647 h 16"/>
                <a:gd name="T40" fmla="*/ 2147483647 w 34"/>
                <a:gd name="T41" fmla="*/ 2147483647 h 16"/>
                <a:gd name="T42" fmla="*/ 2147483647 w 34"/>
                <a:gd name="T43" fmla="*/ 2147483647 h 16"/>
                <a:gd name="T44" fmla="*/ 2147483647 w 34"/>
                <a:gd name="T45" fmla="*/ 2147483647 h 16"/>
                <a:gd name="T46" fmla="*/ 2147483647 w 34"/>
                <a:gd name="T47" fmla="*/ 2147483647 h 16"/>
                <a:gd name="T48" fmla="*/ 2147483647 w 34"/>
                <a:gd name="T49" fmla="*/ 2147483647 h 16"/>
                <a:gd name="T50" fmla="*/ 2147483647 w 34"/>
                <a:gd name="T51" fmla="*/ 2147483647 h 16"/>
                <a:gd name="T52" fmla="*/ 2147483647 w 34"/>
                <a:gd name="T53" fmla="*/ 2147483647 h 16"/>
                <a:gd name="T54" fmla="*/ 2147483647 w 34"/>
                <a:gd name="T55" fmla="*/ 2147483647 h 16"/>
                <a:gd name="T56" fmla="*/ 2147483647 w 34"/>
                <a:gd name="T57" fmla="*/ 2147483647 h 16"/>
                <a:gd name="T58" fmla="*/ 2147483647 w 34"/>
                <a:gd name="T59" fmla="*/ 2147483647 h 16"/>
                <a:gd name="T60" fmla="*/ 2147483647 w 34"/>
                <a:gd name="T61" fmla="*/ 2147483647 h 16"/>
                <a:gd name="T62" fmla="*/ 2147483647 w 34"/>
                <a:gd name="T63" fmla="*/ 2147483647 h 16"/>
                <a:gd name="T64" fmla="*/ 2147483647 w 34"/>
                <a:gd name="T65" fmla="*/ 2147483647 h 16"/>
                <a:gd name="T66" fmla="*/ 2147483647 w 34"/>
                <a:gd name="T67" fmla="*/ 2147483647 h 16"/>
                <a:gd name="T68" fmla="*/ 2147483647 w 34"/>
                <a:gd name="T69" fmla="*/ 2147483647 h 16"/>
                <a:gd name="T70" fmla="*/ 2147483647 w 34"/>
                <a:gd name="T71" fmla="*/ 2147483647 h 1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w 34"/>
                <a:gd name="T109" fmla="*/ 0 h 16"/>
                <a:gd name="T110" fmla="*/ 34 w 34"/>
                <a:gd name="T111" fmla="*/ 16 h 16"/>
              </a:gdLst>
              <a:ahLst/>
              <a:cxnLst>
                <a:cxn ang="T72">
                  <a:pos x="T0" y="T1"/>
                </a:cxn>
                <a:cxn ang="T73">
                  <a:pos x="T2" y="T3"/>
                </a:cxn>
                <a:cxn ang="T74">
                  <a:pos x="T4" y="T5"/>
                </a:cxn>
                <a:cxn ang="T75">
                  <a:pos x="T6" y="T7"/>
                </a:cxn>
                <a:cxn ang="T76">
                  <a:pos x="T8" y="T9"/>
                </a:cxn>
                <a:cxn ang="T77">
                  <a:pos x="T10" y="T11"/>
                </a:cxn>
                <a:cxn ang="T78">
                  <a:pos x="T12" y="T13"/>
                </a:cxn>
                <a:cxn ang="T79">
                  <a:pos x="T14" y="T15"/>
                </a:cxn>
                <a:cxn ang="T80">
                  <a:pos x="T16" y="T17"/>
                </a:cxn>
                <a:cxn ang="T81">
                  <a:pos x="T18" y="T19"/>
                </a:cxn>
                <a:cxn ang="T82">
                  <a:pos x="T20" y="T21"/>
                </a:cxn>
                <a:cxn ang="T83">
                  <a:pos x="T22" y="T23"/>
                </a:cxn>
                <a:cxn ang="T84">
                  <a:pos x="T24" y="T25"/>
                </a:cxn>
                <a:cxn ang="T85">
                  <a:pos x="T26" y="T27"/>
                </a:cxn>
                <a:cxn ang="T86">
                  <a:pos x="T28" y="T29"/>
                </a:cxn>
                <a:cxn ang="T87">
                  <a:pos x="T30" y="T31"/>
                </a:cxn>
                <a:cxn ang="T88">
                  <a:pos x="T32" y="T33"/>
                </a:cxn>
                <a:cxn ang="T89">
                  <a:pos x="T34" y="T35"/>
                </a:cxn>
                <a:cxn ang="T90">
                  <a:pos x="T36" y="T37"/>
                </a:cxn>
                <a:cxn ang="T91">
                  <a:pos x="T38" y="T39"/>
                </a:cxn>
                <a:cxn ang="T92">
                  <a:pos x="T40" y="T41"/>
                </a:cxn>
                <a:cxn ang="T93">
                  <a:pos x="T42" y="T43"/>
                </a:cxn>
                <a:cxn ang="T94">
                  <a:pos x="T44" y="T45"/>
                </a:cxn>
                <a:cxn ang="T95">
                  <a:pos x="T46" y="T47"/>
                </a:cxn>
                <a:cxn ang="T96">
                  <a:pos x="T48" y="T49"/>
                </a:cxn>
                <a:cxn ang="T97">
                  <a:pos x="T50" y="T51"/>
                </a:cxn>
                <a:cxn ang="T98">
                  <a:pos x="T52" y="T53"/>
                </a:cxn>
                <a:cxn ang="T99">
                  <a:pos x="T54" y="T55"/>
                </a:cxn>
                <a:cxn ang="T100">
                  <a:pos x="T56" y="T57"/>
                </a:cxn>
                <a:cxn ang="T101">
                  <a:pos x="T58" y="T59"/>
                </a:cxn>
                <a:cxn ang="T102">
                  <a:pos x="T60" y="T61"/>
                </a:cxn>
                <a:cxn ang="T103">
                  <a:pos x="T62" y="T63"/>
                </a:cxn>
                <a:cxn ang="T104">
                  <a:pos x="T64" y="T65"/>
                </a:cxn>
                <a:cxn ang="T105">
                  <a:pos x="T66" y="T67"/>
                </a:cxn>
                <a:cxn ang="T106">
                  <a:pos x="T68" y="T69"/>
                </a:cxn>
                <a:cxn ang="T107">
                  <a:pos x="T70" y="T71"/>
                </a:cxn>
              </a:cxnLst>
              <a:rect l="T108" t="T109" r="T110" b="T111"/>
              <a:pathLst>
                <a:path w="34" h="16">
                  <a:moveTo>
                    <a:pt x="2" y="8"/>
                  </a:moveTo>
                  <a:lnTo>
                    <a:pt x="2" y="6"/>
                  </a:lnTo>
                  <a:lnTo>
                    <a:pt x="0" y="6"/>
                  </a:lnTo>
                  <a:lnTo>
                    <a:pt x="0" y="4"/>
                  </a:lnTo>
                  <a:lnTo>
                    <a:pt x="2" y="4"/>
                  </a:lnTo>
                  <a:lnTo>
                    <a:pt x="2" y="2"/>
                  </a:lnTo>
                  <a:lnTo>
                    <a:pt x="4" y="0"/>
                  </a:lnTo>
                  <a:lnTo>
                    <a:pt x="8" y="0"/>
                  </a:lnTo>
                  <a:lnTo>
                    <a:pt x="10" y="0"/>
                  </a:lnTo>
                  <a:lnTo>
                    <a:pt x="12" y="0"/>
                  </a:lnTo>
                  <a:lnTo>
                    <a:pt x="14" y="0"/>
                  </a:lnTo>
                  <a:lnTo>
                    <a:pt x="16" y="0"/>
                  </a:lnTo>
                  <a:lnTo>
                    <a:pt x="18" y="0"/>
                  </a:lnTo>
                  <a:lnTo>
                    <a:pt x="20" y="0"/>
                  </a:lnTo>
                  <a:lnTo>
                    <a:pt x="22" y="2"/>
                  </a:lnTo>
                  <a:lnTo>
                    <a:pt x="26" y="2"/>
                  </a:lnTo>
                  <a:lnTo>
                    <a:pt x="30" y="4"/>
                  </a:lnTo>
                  <a:lnTo>
                    <a:pt x="34" y="6"/>
                  </a:lnTo>
                  <a:lnTo>
                    <a:pt x="34" y="8"/>
                  </a:lnTo>
                  <a:lnTo>
                    <a:pt x="32" y="10"/>
                  </a:lnTo>
                  <a:lnTo>
                    <a:pt x="32" y="8"/>
                  </a:lnTo>
                  <a:lnTo>
                    <a:pt x="32" y="6"/>
                  </a:lnTo>
                  <a:lnTo>
                    <a:pt x="30" y="6"/>
                  </a:lnTo>
                  <a:lnTo>
                    <a:pt x="28" y="8"/>
                  </a:lnTo>
                  <a:lnTo>
                    <a:pt x="28" y="10"/>
                  </a:lnTo>
                  <a:lnTo>
                    <a:pt x="28" y="12"/>
                  </a:lnTo>
                  <a:lnTo>
                    <a:pt x="26" y="12"/>
                  </a:lnTo>
                  <a:lnTo>
                    <a:pt x="24" y="14"/>
                  </a:lnTo>
                  <a:lnTo>
                    <a:pt x="22" y="14"/>
                  </a:lnTo>
                  <a:lnTo>
                    <a:pt x="18" y="14"/>
                  </a:lnTo>
                  <a:lnTo>
                    <a:pt x="16" y="16"/>
                  </a:lnTo>
                  <a:lnTo>
                    <a:pt x="14" y="16"/>
                  </a:lnTo>
                  <a:lnTo>
                    <a:pt x="10" y="16"/>
                  </a:lnTo>
                  <a:lnTo>
                    <a:pt x="4" y="12"/>
                  </a:lnTo>
                  <a:lnTo>
                    <a:pt x="2" y="12"/>
                  </a:lnTo>
                  <a:lnTo>
                    <a:pt x="2" y="8"/>
                  </a:lnTo>
                  <a:close/>
                </a:path>
              </a:pathLst>
            </a:custGeom>
            <a:solidFill>
              <a:schemeClr val="tx2"/>
            </a:solidFill>
            <a:ln w="3175">
              <a:solidFill>
                <a:schemeClr val="bg1"/>
              </a:solidFill>
              <a:prstDash val="sysDot"/>
              <a:round/>
              <a:headEnd/>
              <a:tailEnd/>
            </a:ln>
          </p:spPr>
          <p:txBody>
            <a:bodyPr/>
            <a:lstStyle/>
            <a:p>
              <a:endParaRPr lang="de-DE" sz="2400" dirty="0">
                <a:solidFill>
                  <a:srgbClr val="000000"/>
                </a:solidFill>
              </a:endParaRPr>
            </a:p>
          </p:txBody>
        </p:sp>
        <p:sp>
          <p:nvSpPr>
            <p:cNvPr id="1454" name="Freeform 2847"/>
            <p:cNvSpPr>
              <a:spLocks/>
            </p:cNvSpPr>
            <p:nvPr/>
          </p:nvSpPr>
          <p:spPr bwMode="auto">
            <a:xfrm>
              <a:off x="5484948" y="1276804"/>
              <a:ext cx="69141" cy="24579"/>
            </a:xfrm>
            <a:custGeom>
              <a:avLst/>
              <a:gdLst>
                <a:gd name="T0" fmla="*/ 2147483647 w 70"/>
                <a:gd name="T1" fmla="*/ 2147483647 h 24"/>
                <a:gd name="T2" fmla="*/ 2147483647 w 70"/>
                <a:gd name="T3" fmla="*/ 2147483647 h 24"/>
                <a:gd name="T4" fmla="*/ 2147483647 w 70"/>
                <a:gd name="T5" fmla="*/ 2147483647 h 24"/>
                <a:gd name="T6" fmla="*/ 2147483647 w 70"/>
                <a:gd name="T7" fmla="*/ 2147483647 h 24"/>
                <a:gd name="T8" fmla="*/ 2147483647 w 70"/>
                <a:gd name="T9" fmla="*/ 0 h 24"/>
                <a:gd name="T10" fmla="*/ 2147483647 w 70"/>
                <a:gd name="T11" fmla="*/ 0 h 24"/>
                <a:gd name="T12" fmla="*/ 2147483647 w 70"/>
                <a:gd name="T13" fmla="*/ 2147483647 h 24"/>
                <a:gd name="T14" fmla="*/ 2147483647 w 70"/>
                <a:gd name="T15" fmla="*/ 2147483647 h 24"/>
                <a:gd name="T16" fmla="*/ 2147483647 w 70"/>
                <a:gd name="T17" fmla="*/ 2147483647 h 24"/>
                <a:gd name="T18" fmla="*/ 2147483647 w 70"/>
                <a:gd name="T19" fmla="*/ 2147483647 h 24"/>
                <a:gd name="T20" fmla="*/ 2147483647 w 70"/>
                <a:gd name="T21" fmla="*/ 2147483647 h 24"/>
                <a:gd name="T22" fmla="*/ 2147483647 w 70"/>
                <a:gd name="T23" fmla="*/ 2147483647 h 24"/>
                <a:gd name="T24" fmla="*/ 2147483647 w 70"/>
                <a:gd name="T25" fmla="*/ 2147483647 h 24"/>
                <a:gd name="T26" fmla="*/ 2147483647 w 70"/>
                <a:gd name="T27" fmla="*/ 2147483647 h 24"/>
                <a:gd name="T28" fmla="*/ 2147483647 w 70"/>
                <a:gd name="T29" fmla="*/ 2147483647 h 24"/>
                <a:gd name="T30" fmla="*/ 2147483647 w 70"/>
                <a:gd name="T31" fmla="*/ 2147483647 h 24"/>
                <a:gd name="T32" fmla="*/ 2147483647 w 70"/>
                <a:gd name="T33" fmla="*/ 2147483647 h 24"/>
                <a:gd name="T34" fmla="*/ 2147483647 w 70"/>
                <a:gd name="T35" fmla="*/ 2147483647 h 24"/>
                <a:gd name="T36" fmla="*/ 2147483647 w 70"/>
                <a:gd name="T37" fmla="*/ 2147483647 h 24"/>
                <a:gd name="T38" fmla="*/ 2147483647 w 70"/>
                <a:gd name="T39" fmla="*/ 2147483647 h 24"/>
                <a:gd name="T40" fmla="*/ 2147483647 w 70"/>
                <a:gd name="T41" fmla="*/ 2147483647 h 24"/>
                <a:gd name="T42" fmla="*/ 2147483647 w 70"/>
                <a:gd name="T43" fmla="*/ 2147483647 h 24"/>
                <a:gd name="T44" fmla="*/ 2147483647 w 70"/>
                <a:gd name="T45" fmla="*/ 2147483647 h 24"/>
                <a:gd name="T46" fmla="*/ 2147483647 w 70"/>
                <a:gd name="T47" fmla="*/ 2147483647 h 24"/>
                <a:gd name="T48" fmla="*/ 2147483647 w 70"/>
                <a:gd name="T49" fmla="*/ 2147483647 h 24"/>
                <a:gd name="T50" fmla="*/ 2147483647 w 70"/>
                <a:gd name="T51" fmla="*/ 2147483647 h 24"/>
                <a:gd name="T52" fmla="*/ 2147483647 w 70"/>
                <a:gd name="T53" fmla="*/ 2147483647 h 24"/>
                <a:gd name="T54" fmla="*/ 2147483647 w 70"/>
                <a:gd name="T55" fmla="*/ 2147483647 h 24"/>
                <a:gd name="T56" fmla="*/ 2147483647 w 70"/>
                <a:gd name="T57" fmla="*/ 2147483647 h 24"/>
                <a:gd name="T58" fmla="*/ 2147483647 w 70"/>
                <a:gd name="T59" fmla="*/ 2147483647 h 24"/>
                <a:gd name="T60" fmla="*/ 2147483647 w 70"/>
                <a:gd name="T61" fmla="*/ 2147483647 h 24"/>
                <a:gd name="T62" fmla="*/ 2147483647 w 70"/>
                <a:gd name="T63" fmla="*/ 2147483647 h 24"/>
                <a:gd name="T64" fmla="*/ 2147483647 w 70"/>
                <a:gd name="T65" fmla="*/ 2147483647 h 24"/>
                <a:gd name="T66" fmla="*/ 2147483647 w 70"/>
                <a:gd name="T67" fmla="*/ 2147483647 h 24"/>
                <a:gd name="T68" fmla="*/ 2147483647 w 70"/>
                <a:gd name="T69" fmla="*/ 2147483647 h 24"/>
                <a:gd name="T70" fmla="*/ 2147483647 w 70"/>
                <a:gd name="T71" fmla="*/ 2147483647 h 24"/>
                <a:gd name="T72" fmla="*/ 2147483647 w 70"/>
                <a:gd name="T73" fmla="*/ 2147483647 h 24"/>
                <a:gd name="T74" fmla="*/ 2147483647 w 70"/>
                <a:gd name="T75" fmla="*/ 2147483647 h 24"/>
                <a:gd name="T76" fmla="*/ 2147483647 w 70"/>
                <a:gd name="T77" fmla="*/ 2147483647 h 24"/>
                <a:gd name="T78" fmla="*/ 2147483647 w 70"/>
                <a:gd name="T79" fmla="*/ 2147483647 h 24"/>
                <a:gd name="T80" fmla="*/ 2147483647 w 70"/>
                <a:gd name="T81" fmla="*/ 2147483647 h 24"/>
                <a:gd name="T82" fmla="*/ 2147483647 w 70"/>
                <a:gd name="T83" fmla="*/ 2147483647 h 24"/>
                <a:gd name="T84" fmla="*/ 2147483647 w 70"/>
                <a:gd name="T85" fmla="*/ 2147483647 h 24"/>
                <a:gd name="T86" fmla="*/ 0 w 70"/>
                <a:gd name="T87" fmla="*/ 2147483647 h 24"/>
                <a:gd name="T88" fmla="*/ 2147483647 w 70"/>
                <a:gd name="T89" fmla="*/ 2147483647 h 24"/>
                <a:gd name="T90" fmla="*/ 2147483647 w 70"/>
                <a:gd name="T91" fmla="*/ 2147483647 h 24"/>
                <a:gd name="T92" fmla="*/ 2147483647 w 70"/>
                <a:gd name="T93" fmla="*/ 2147483647 h 24"/>
                <a:gd name="T94" fmla="*/ 0 w 70"/>
                <a:gd name="T95" fmla="*/ 2147483647 h 24"/>
                <a:gd name="T96" fmla="*/ 2147483647 w 70"/>
                <a:gd name="T97" fmla="*/ 2147483647 h 24"/>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w 70"/>
                <a:gd name="T148" fmla="*/ 0 h 24"/>
                <a:gd name="T149" fmla="*/ 70 w 70"/>
                <a:gd name="T150" fmla="*/ 24 h 24"/>
              </a:gdLst>
              <a:ahLst/>
              <a:cxnLst>
                <a:cxn ang="T98">
                  <a:pos x="T0" y="T1"/>
                </a:cxn>
                <a:cxn ang="T99">
                  <a:pos x="T2" y="T3"/>
                </a:cxn>
                <a:cxn ang="T100">
                  <a:pos x="T4" y="T5"/>
                </a:cxn>
                <a:cxn ang="T101">
                  <a:pos x="T6" y="T7"/>
                </a:cxn>
                <a:cxn ang="T102">
                  <a:pos x="T8" y="T9"/>
                </a:cxn>
                <a:cxn ang="T103">
                  <a:pos x="T10" y="T11"/>
                </a:cxn>
                <a:cxn ang="T104">
                  <a:pos x="T12" y="T13"/>
                </a:cxn>
                <a:cxn ang="T105">
                  <a:pos x="T14" y="T15"/>
                </a:cxn>
                <a:cxn ang="T106">
                  <a:pos x="T16" y="T17"/>
                </a:cxn>
                <a:cxn ang="T107">
                  <a:pos x="T18" y="T19"/>
                </a:cxn>
                <a:cxn ang="T108">
                  <a:pos x="T20" y="T21"/>
                </a:cxn>
                <a:cxn ang="T109">
                  <a:pos x="T22" y="T23"/>
                </a:cxn>
                <a:cxn ang="T110">
                  <a:pos x="T24" y="T25"/>
                </a:cxn>
                <a:cxn ang="T111">
                  <a:pos x="T26" y="T27"/>
                </a:cxn>
                <a:cxn ang="T112">
                  <a:pos x="T28" y="T29"/>
                </a:cxn>
                <a:cxn ang="T113">
                  <a:pos x="T30" y="T31"/>
                </a:cxn>
                <a:cxn ang="T114">
                  <a:pos x="T32" y="T33"/>
                </a:cxn>
                <a:cxn ang="T115">
                  <a:pos x="T34" y="T35"/>
                </a:cxn>
                <a:cxn ang="T116">
                  <a:pos x="T36" y="T37"/>
                </a:cxn>
                <a:cxn ang="T117">
                  <a:pos x="T38" y="T39"/>
                </a:cxn>
                <a:cxn ang="T118">
                  <a:pos x="T40" y="T41"/>
                </a:cxn>
                <a:cxn ang="T119">
                  <a:pos x="T42" y="T43"/>
                </a:cxn>
                <a:cxn ang="T120">
                  <a:pos x="T44" y="T45"/>
                </a:cxn>
                <a:cxn ang="T121">
                  <a:pos x="T46" y="T47"/>
                </a:cxn>
                <a:cxn ang="T122">
                  <a:pos x="T48" y="T49"/>
                </a:cxn>
                <a:cxn ang="T123">
                  <a:pos x="T50" y="T51"/>
                </a:cxn>
                <a:cxn ang="T124">
                  <a:pos x="T52" y="T53"/>
                </a:cxn>
                <a:cxn ang="T125">
                  <a:pos x="T54" y="T55"/>
                </a:cxn>
                <a:cxn ang="T126">
                  <a:pos x="T56" y="T57"/>
                </a:cxn>
                <a:cxn ang="T127">
                  <a:pos x="T58" y="T59"/>
                </a:cxn>
                <a:cxn ang="T128">
                  <a:pos x="T60" y="T61"/>
                </a:cxn>
                <a:cxn ang="T129">
                  <a:pos x="T62" y="T63"/>
                </a:cxn>
                <a:cxn ang="T130">
                  <a:pos x="T64" y="T65"/>
                </a:cxn>
                <a:cxn ang="T131">
                  <a:pos x="T66" y="T67"/>
                </a:cxn>
                <a:cxn ang="T132">
                  <a:pos x="T68" y="T69"/>
                </a:cxn>
                <a:cxn ang="T133">
                  <a:pos x="T70" y="T71"/>
                </a:cxn>
                <a:cxn ang="T134">
                  <a:pos x="T72" y="T73"/>
                </a:cxn>
                <a:cxn ang="T135">
                  <a:pos x="T74" y="T75"/>
                </a:cxn>
                <a:cxn ang="T136">
                  <a:pos x="T76" y="T77"/>
                </a:cxn>
                <a:cxn ang="T137">
                  <a:pos x="T78" y="T79"/>
                </a:cxn>
                <a:cxn ang="T138">
                  <a:pos x="T80" y="T81"/>
                </a:cxn>
                <a:cxn ang="T139">
                  <a:pos x="T82" y="T83"/>
                </a:cxn>
                <a:cxn ang="T140">
                  <a:pos x="T84" y="T85"/>
                </a:cxn>
                <a:cxn ang="T141">
                  <a:pos x="T86" y="T87"/>
                </a:cxn>
                <a:cxn ang="T142">
                  <a:pos x="T88" y="T89"/>
                </a:cxn>
                <a:cxn ang="T143">
                  <a:pos x="T90" y="T91"/>
                </a:cxn>
                <a:cxn ang="T144">
                  <a:pos x="T92" y="T93"/>
                </a:cxn>
                <a:cxn ang="T145">
                  <a:pos x="T94" y="T95"/>
                </a:cxn>
                <a:cxn ang="T146">
                  <a:pos x="T96" y="T97"/>
                </a:cxn>
              </a:cxnLst>
              <a:rect l="T147" t="T148" r="T149" b="T150"/>
              <a:pathLst>
                <a:path w="70" h="24">
                  <a:moveTo>
                    <a:pt x="4" y="4"/>
                  </a:moveTo>
                  <a:lnTo>
                    <a:pt x="4" y="2"/>
                  </a:lnTo>
                  <a:lnTo>
                    <a:pt x="6" y="2"/>
                  </a:lnTo>
                  <a:lnTo>
                    <a:pt x="8" y="2"/>
                  </a:lnTo>
                  <a:lnTo>
                    <a:pt x="8" y="4"/>
                  </a:lnTo>
                  <a:lnTo>
                    <a:pt x="12" y="4"/>
                  </a:lnTo>
                  <a:lnTo>
                    <a:pt x="10" y="2"/>
                  </a:lnTo>
                  <a:lnTo>
                    <a:pt x="8" y="2"/>
                  </a:lnTo>
                  <a:lnTo>
                    <a:pt x="8" y="0"/>
                  </a:lnTo>
                  <a:lnTo>
                    <a:pt x="10" y="0"/>
                  </a:lnTo>
                  <a:lnTo>
                    <a:pt x="12" y="0"/>
                  </a:lnTo>
                  <a:lnTo>
                    <a:pt x="14" y="0"/>
                  </a:lnTo>
                  <a:lnTo>
                    <a:pt x="16" y="2"/>
                  </a:lnTo>
                  <a:lnTo>
                    <a:pt x="18" y="2"/>
                  </a:lnTo>
                  <a:lnTo>
                    <a:pt x="20" y="2"/>
                  </a:lnTo>
                  <a:lnTo>
                    <a:pt x="20" y="4"/>
                  </a:lnTo>
                  <a:lnTo>
                    <a:pt x="20" y="6"/>
                  </a:lnTo>
                  <a:lnTo>
                    <a:pt x="22" y="6"/>
                  </a:lnTo>
                  <a:lnTo>
                    <a:pt x="22" y="8"/>
                  </a:lnTo>
                  <a:lnTo>
                    <a:pt x="24" y="8"/>
                  </a:lnTo>
                  <a:lnTo>
                    <a:pt x="24" y="10"/>
                  </a:lnTo>
                  <a:lnTo>
                    <a:pt x="26" y="10"/>
                  </a:lnTo>
                  <a:lnTo>
                    <a:pt x="26" y="8"/>
                  </a:lnTo>
                  <a:lnTo>
                    <a:pt x="26" y="6"/>
                  </a:lnTo>
                  <a:lnTo>
                    <a:pt x="28" y="6"/>
                  </a:lnTo>
                  <a:lnTo>
                    <a:pt x="30" y="6"/>
                  </a:lnTo>
                  <a:lnTo>
                    <a:pt x="32" y="6"/>
                  </a:lnTo>
                  <a:lnTo>
                    <a:pt x="34" y="6"/>
                  </a:lnTo>
                  <a:lnTo>
                    <a:pt x="38" y="6"/>
                  </a:lnTo>
                  <a:lnTo>
                    <a:pt x="40" y="6"/>
                  </a:lnTo>
                  <a:lnTo>
                    <a:pt x="42" y="8"/>
                  </a:lnTo>
                  <a:lnTo>
                    <a:pt x="44" y="8"/>
                  </a:lnTo>
                  <a:lnTo>
                    <a:pt x="46" y="8"/>
                  </a:lnTo>
                  <a:lnTo>
                    <a:pt x="48" y="8"/>
                  </a:lnTo>
                  <a:lnTo>
                    <a:pt x="50" y="10"/>
                  </a:lnTo>
                  <a:lnTo>
                    <a:pt x="52" y="10"/>
                  </a:lnTo>
                  <a:lnTo>
                    <a:pt x="54" y="10"/>
                  </a:lnTo>
                  <a:lnTo>
                    <a:pt x="56" y="10"/>
                  </a:lnTo>
                  <a:lnTo>
                    <a:pt x="58" y="10"/>
                  </a:lnTo>
                  <a:lnTo>
                    <a:pt x="60" y="10"/>
                  </a:lnTo>
                  <a:lnTo>
                    <a:pt x="62" y="10"/>
                  </a:lnTo>
                  <a:lnTo>
                    <a:pt x="70" y="14"/>
                  </a:lnTo>
                  <a:lnTo>
                    <a:pt x="70" y="16"/>
                  </a:lnTo>
                  <a:lnTo>
                    <a:pt x="68" y="16"/>
                  </a:lnTo>
                  <a:lnTo>
                    <a:pt x="68" y="18"/>
                  </a:lnTo>
                  <a:lnTo>
                    <a:pt x="66" y="18"/>
                  </a:lnTo>
                  <a:lnTo>
                    <a:pt x="64" y="18"/>
                  </a:lnTo>
                  <a:lnTo>
                    <a:pt x="62" y="18"/>
                  </a:lnTo>
                  <a:lnTo>
                    <a:pt x="60" y="18"/>
                  </a:lnTo>
                  <a:lnTo>
                    <a:pt x="58" y="18"/>
                  </a:lnTo>
                  <a:lnTo>
                    <a:pt x="56" y="18"/>
                  </a:lnTo>
                  <a:lnTo>
                    <a:pt x="56" y="20"/>
                  </a:lnTo>
                  <a:lnTo>
                    <a:pt x="54" y="20"/>
                  </a:lnTo>
                  <a:lnTo>
                    <a:pt x="50" y="20"/>
                  </a:lnTo>
                  <a:lnTo>
                    <a:pt x="48" y="20"/>
                  </a:lnTo>
                  <a:lnTo>
                    <a:pt x="46" y="20"/>
                  </a:lnTo>
                  <a:lnTo>
                    <a:pt x="44" y="20"/>
                  </a:lnTo>
                  <a:lnTo>
                    <a:pt x="42" y="20"/>
                  </a:lnTo>
                  <a:lnTo>
                    <a:pt x="40" y="20"/>
                  </a:lnTo>
                  <a:lnTo>
                    <a:pt x="36" y="20"/>
                  </a:lnTo>
                  <a:lnTo>
                    <a:pt x="34" y="20"/>
                  </a:lnTo>
                  <a:lnTo>
                    <a:pt x="32" y="20"/>
                  </a:lnTo>
                  <a:lnTo>
                    <a:pt x="30" y="20"/>
                  </a:lnTo>
                  <a:lnTo>
                    <a:pt x="28" y="20"/>
                  </a:lnTo>
                  <a:lnTo>
                    <a:pt x="26" y="20"/>
                  </a:lnTo>
                  <a:lnTo>
                    <a:pt x="24" y="20"/>
                  </a:lnTo>
                  <a:lnTo>
                    <a:pt x="22" y="20"/>
                  </a:lnTo>
                  <a:lnTo>
                    <a:pt x="22" y="22"/>
                  </a:lnTo>
                  <a:lnTo>
                    <a:pt x="20" y="22"/>
                  </a:lnTo>
                  <a:lnTo>
                    <a:pt x="16" y="22"/>
                  </a:lnTo>
                  <a:lnTo>
                    <a:pt x="14" y="24"/>
                  </a:lnTo>
                  <a:lnTo>
                    <a:pt x="12" y="24"/>
                  </a:lnTo>
                  <a:lnTo>
                    <a:pt x="10" y="24"/>
                  </a:lnTo>
                  <a:lnTo>
                    <a:pt x="8" y="24"/>
                  </a:lnTo>
                  <a:lnTo>
                    <a:pt x="6" y="24"/>
                  </a:lnTo>
                  <a:lnTo>
                    <a:pt x="2" y="24"/>
                  </a:lnTo>
                  <a:lnTo>
                    <a:pt x="2" y="22"/>
                  </a:lnTo>
                  <a:lnTo>
                    <a:pt x="2" y="20"/>
                  </a:lnTo>
                  <a:lnTo>
                    <a:pt x="2" y="18"/>
                  </a:lnTo>
                  <a:lnTo>
                    <a:pt x="4" y="18"/>
                  </a:lnTo>
                  <a:lnTo>
                    <a:pt x="4" y="16"/>
                  </a:lnTo>
                  <a:lnTo>
                    <a:pt x="2" y="14"/>
                  </a:lnTo>
                  <a:lnTo>
                    <a:pt x="0" y="12"/>
                  </a:lnTo>
                  <a:lnTo>
                    <a:pt x="0" y="10"/>
                  </a:lnTo>
                  <a:lnTo>
                    <a:pt x="2" y="10"/>
                  </a:lnTo>
                  <a:lnTo>
                    <a:pt x="6" y="10"/>
                  </a:lnTo>
                  <a:lnTo>
                    <a:pt x="4" y="10"/>
                  </a:lnTo>
                  <a:lnTo>
                    <a:pt x="2" y="10"/>
                  </a:lnTo>
                  <a:lnTo>
                    <a:pt x="2" y="8"/>
                  </a:lnTo>
                  <a:lnTo>
                    <a:pt x="2" y="6"/>
                  </a:lnTo>
                  <a:lnTo>
                    <a:pt x="0" y="6"/>
                  </a:lnTo>
                  <a:lnTo>
                    <a:pt x="0" y="4"/>
                  </a:lnTo>
                  <a:lnTo>
                    <a:pt x="2" y="4"/>
                  </a:lnTo>
                  <a:lnTo>
                    <a:pt x="4" y="4"/>
                  </a:lnTo>
                  <a:close/>
                </a:path>
              </a:pathLst>
            </a:custGeom>
            <a:solidFill>
              <a:schemeClr val="tx2"/>
            </a:solidFill>
            <a:ln w="3175">
              <a:solidFill>
                <a:schemeClr val="bg1"/>
              </a:solidFill>
              <a:prstDash val="sysDot"/>
              <a:round/>
              <a:headEnd/>
              <a:tailEnd/>
            </a:ln>
          </p:spPr>
          <p:txBody>
            <a:bodyPr/>
            <a:lstStyle/>
            <a:p>
              <a:endParaRPr lang="de-DE" sz="2400" dirty="0">
                <a:solidFill>
                  <a:srgbClr val="000000"/>
                </a:solidFill>
              </a:endParaRPr>
            </a:p>
          </p:txBody>
        </p:sp>
        <p:sp>
          <p:nvSpPr>
            <p:cNvPr id="1455" name="Freeform 2848"/>
            <p:cNvSpPr>
              <a:spLocks/>
            </p:cNvSpPr>
            <p:nvPr/>
          </p:nvSpPr>
          <p:spPr bwMode="auto">
            <a:xfrm>
              <a:off x="5333965" y="1245670"/>
              <a:ext cx="139695" cy="40964"/>
            </a:xfrm>
            <a:custGeom>
              <a:avLst/>
              <a:gdLst>
                <a:gd name="T0" fmla="*/ 2147483647 w 142"/>
                <a:gd name="T1" fmla="*/ 0 h 40"/>
                <a:gd name="T2" fmla="*/ 2147483647 w 142"/>
                <a:gd name="T3" fmla="*/ 2147483647 h 40"/>
                <a:gd name="T4" fmla="*/ 2147483647 w 142"/>
                <a:gd name="T5" fmla="*/ 2147483647 h 40"/>
                <a:gd name="T6" fmla="*/ 2147483647 w 142"/>
                <a:gd name="T7" fmla="*/ 2147483647 h 40"/>
                <a:gd name="T8" fmla="*/ 2147483647 w 142"/>
                <a:gd name="T9" fmla="*/ 2147483647 h 40"/>
                <a:gd name="T10" fmla="*/ 2147483647 w 142"/>
                <a:gd name="T11" fmla="*/ 2147483647 h 40"/>
                <a:gd name="T12" fmla="*/ 2147483647 w 142"/>
                <a:gd name="T13" fmla="*/ 2147483647 h 40"/>
                <a:gd name="T14" fmla="*/ 2147483647 w 142"/>
                <a:gd name="T15" fmla="*/ 2147483647 h 40"/>
                <a:gd name="T16" fmla="*/ 2147483647 w 142"/>
                <a:gd name="T17" fmla="*/ 2147483647 h 40"/>
                <a:gd name="T18" fmla="*/ 2147483647 w 142"/>
                <a:gd name="T19" fmla="*/ 2147483647 h 40"/>
                <a:gd name="T20" fmla="*/ 2147483647 w 142"/>
                <a:gd name="T21" fmla="*/ 2147483647 h 40"/>
                <a:gd name="T22" fmla="*/ 2147483647 w 142"/>
                <a:gd name="T23" fmla="*/ 2147483647 h 40"/>
                <a:gd name="T24" fmla="*/ 2147483647 w 142"/>
                <a:gd name="T25" fmla="*/ 2147483647 h 40"/>
                <a:gd name="T26" fmla="*/ 2147483647 w 142"/>
                <a:gd name="T27" fmla="*/ 2147483647 h 40"/>
                <a:gd name="T28" fmla="*/ 2147483647 w 142"/>
                <a:gd name="T29" fmla="*/ 2147483647 h 40"/>
                <a:gd name="T30" fmla="*/ 2147483647 w 142"/>
                <a:gd name="T31" fmla="*/ 2147483647 h 40"/>
                <a:gd name="T32" fmla="*/ 2147483647 w 142"/>
                <a:gd name="T33" fmla="*/ 2147483647 h 40"/>
                <a:gd name="T34" fmla="*/ 2147483647 w 142"/>
                <a:gd name="T35" fmla="*/ 2147483647 h 40"/>
                <a:gd name="T36" fmla="*/ 2147483647 w 142"/>
                <a:gd name="T37" fmla="*/ 2147483647 h 40"/>
                <a:gd name="T38" fmla="*/ 2147483647 w 142"/>
                <a:gd name="T39" fmla="*/ 2147483647 h 40"/>
                <a:gd name="T40" fmla="*/ 2147483647 w 142"/>
                <a:gd name="T41" fmla="*/ 2147483647 h 40"/>
                <a:gd name="T42" fmla="*/ 2147483647 w 142"/>
                <a:gd name="T43" fmla="*/ 2147483647 h 40"/>
                <a:gd name="T44" fmla="*/ 2147483647 w 142"/>
                <a:gd name="T45" fmla="*/ 2147483647 h 40"/>
                <a:gd name="T46" fmla="*/ 2147483647 w 142"/>
                <a:gd name="T47" fmla="*/ 2147483647 h 40"/>
                <a:gd name="T48" fmla="*/ 2147483647 w 142"/>
                <a:gd name="T49" fmla="*/ 2147483647 h 40"/>
                <a:gd name="T50" fmla="*/ 2147483647 w 142"/>
                <a:gd name="T51" fmla="*/ 2147483647 h 40"/>
                <a:gd name="T52" fmla="*/ 2147483647 w 142"/>
                <a:gd name="T53" fmla="*/ 2147483647 h 40"/>
                <a:gd name="T54" fmla="*/ 2147483647 w 142"/>
                <a:gd name="T55" fmla="*/ 2147483647 h 40"/>
                <a:gd name="T56" fmla="*/ 2147483647 w 142"/>
                <a:gd name="T57" fmla="*/ 2147483647 h 40"/>
                <a:gd name="T58" fmla="*/ 2147483647 w 142"/>
                <a:gd name="T59" fmla="*/ 2147483647 h 40"/>
                <a:gd name="T60" fmla="*/ 2147483647 w 142"/>
                <a:gd name="T61" fmla="*/ 2147483647 h 40"/>
                <a:gd name="T62" fmla="*/ 2147483647 w 142"/>
                <a:gd name="T63" fmla="*/ 2147483647 h 40"/>
                <a:gd name="T64" fmla="*/ 2147483647 w 142"/>
                <a:gd name="T65" fmla="*/ 2147483647 h 40"/>
                <a:gd name="T66" fmla="*/ 2147483647 w 142"/>
                <a:gd name="T67" fmla="*/ 2147483647 h 40"/>
                <a:gd name="T68" fmla="*/ 2147483647 w 142"/>
                <a:gd name="T69" fmla="*/ 2147483647 h 40"/>
                <a:gd name="T70" fmla="*/ 2147483647 w 142"/>
                <a:gd name="T71" fmla="*/ 2147483647 h 40"/>
                <a:gd name="T72" fmla="*/ 2147483647 w 142"/>
                <a:gd name="T73" fmla="*/ 2147483647 h 40"/>
                <a:gd name="T74" fmla="*/ 2147483647 w 142"/>
                <a:gd name="T75" fmla="*/ 2147483647 h 40"/>
                <a:gd name="T76" fmla="*/ 2147483647 w 142"/>
                <a:gd name="T77" fmla="*/ 2147483647 h 40"/>
                <a:gd name="T78" fmla="*/ 2147483647 w 142"/>
                <a:gd name="T79" fmla="*/ 2147483647 h 40"/>
                <a:gd name="T80" fmla="*/ 2147483647 w 142"/>
                <a:gd name="T81" fmla="*/ 2147483647 h 40"/>
                <a:gd name="T82" fmla="*/ 2147483647 w 142"/>
                <a:gd name="T83" fmla="*/ 2147483647 h 40"/>
                <a:gd name="T84" fmla="*/ 2147483647 w 142"/>
                <a:gd name="T85" fmla="*/ 2147483647 h 40"/>
                <a:gd name="T86" fmla="*/ 2147483647 w 142"/>
                <a:gd name="T87" fmla="*/ 2147483647 h 40"/>
                <a:gd name="T88" fmla="*/ 2147483647 w 142"/>
                <a:gd name="T89" fmla="*/ 2147483647 h 40"/>
                <a:gd name="T90" fmla="*/ 2147483647 w 142"/>
                <a:gd name="T91" fmla="*/ 2147483647 h 40"/>
                <a:gd name="T92" fmla="*/ 2147483647 w 142"/>
                <a:gd name="T93" fmla="*/ 2147483647 h 40"/>
                <a:gd name="T94" fmla="*/ 2147483647 w 142"/>
                <a:gd name="T95" fmla="*/ 2147483647 h 40"/>
                <a:gd name="T96" fmla="*/ 2147483647 w 142"/>
                <a:gd name="T97" fmla="*/ 2147483647 h 40"/>
                <a:gd name="T98" fmla="*/ 2147483647 w 142"/>
                <a:gd name="T99" fmla="*/ 2147483647 h 40"/>
                <a:gd name="T100" fmla="*/ 2147483647 w 142"/>
                <a:gd name="T101" fmla="*/ 2147483647 h 40"/>
                <a:gd name="T102" fmla="*/ 2147483647 w 142"/>
                <a:gd name="T103" fmla="*/ 2147483647 h 40"/>
                <a:gd name="T104" fmla="*/ 2147483647 w 142"/>
                <a:gd name="T105" fmla="*/ 2147483647 h 40"/>
                <a:gd name="T106" fmla="*/ 2147483647 w 142"/>
                <a:gd name="T107" fmla="*/ 2147483647 h 40"/>
                <a:gd name="T108" fmla="*/ 2147483647 w 142"/>
                <a:gd name="T109" fmla="*/ 2147483647 h 40"/>
                <a:gd name="T110" fmla="*/ 2147483647 w 142"/>
                <a:gd name="T111" fmla="*/ 2147483647 h 40"/>
                <a:gd name="T112" fmla="*/ 2147483647 w 142"/>
                <a:gd name="T113" fmla="*/ 2147483647 h 40"/>
                <a:gd name="T114" fmla="*/ 2147483647 w 142"/>
                <a:gd name="T115" fmla="*/ 2147483647 h 40"/>
                <a:gd name="T116" fmla="*/ 2147483647 w 142"/>
                <a:gd name="T117" fmla="*/ 2147483647 h 40"/>
                <a:gd name="T118" fmla="*/ 2147483647 w 142"/>
                <a:gd name="T119" fmla="*/ 2147483647 h 40"/>
                <a:gd name="T120" fmla="*/ 2147483647 w 142"/>
                <a:gd name="T121" fmla="*/ 2147483647 h 40"/>
                <a:gd name="T122" fmla="*/ 2147483647 w 142"/>
                <a:gd name="T123" fmla="*/ 2147483647 h 40"/>
                <a:gd name="T124" fmla="*/ 2147483647 w 142"/>
                <a:gd name="T125" fmla="*/ 2147483647 h 40"/>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60000 65536"/>
                <a:gd name="T187" fmla="*/ 0 60000 65536"/>
                <a:gd name="T188" fmla="*/ 0 60000 65536"/>
                <a:gd name="T189" fmla="*/ 0 w 142"/>
                <a:gd name="T190" fmla="*/ 0 h 40"/>
                <a:gd name="T191" fmla="*/ 142 w 142"/>
                <a:gd name="T192" fmla="*/ 40 h 40"/>
              </a:gdLst>
              <a:ahLst/>
              <a:cxnLst>
                <a:cxn ang="T126">
                  <a:pos x="T0" y="T1"/>
                </a:cxn>
                <a:cxn ang="T127">
                  <a:pos x="T2" y="T3"/>
                </a:cxn>
                <a:cxn ang="T128">
                  <a:pos x="T4" y="T5"/>
                </a:cxn>
                <a:cxn ang="T129">
                  <a:pos x="T6" y="T7"/>
                </a:cxn>
                <a:cxn ang="T130">
                  <a:pos x="T8" y="T9"/>
                </a:cxn>
                <a:cxn ang="T131">
                  <a:pos x="T10" y="T11"/>
                </a:cxn>
                <a:cxn ang="T132">
                  <a:pos x="T12" y="T13"/>
                </a:cxn>
                <a:cxn ang="T133">
                  <a:pos x="T14" y="T15"/>
                </a:cxn>
                <a:cxn ang="T134">
                  <a:pos x="T16" y="T17"/>
                </a:cxn>
                <a:cxn ang="T135">
                  <a:pos x="T18" y="T19"/>
                </a:cxn>
                <a:cxn ang="T136">
                  <a:pos x="T20" y="T21"/>
                </a:cxn>
                <a:cxn ang="T137">
                  <a:pos x="T22" y="T23"/>
                </a:cxn>
                <a:cxn ang="T138">
                  <a:pos x="T24" y="T25"/>
                </a:cxn>
                <a:cxn ang="T139">
                  <a:pos x="T26" y="T27"/>
                </a:cxn>
                <a:cxn ang="T140">
                  <a:pos x="T28" y="T29"/>
                </a:cxn>
                <a:cxn ang="T141">
                  <a:pos x="T30" y="T31"/>
                </a:cxn>
                <a:cxn ang="T142">
                  <a:pos x="T32" y="T33"/>
                </a:cxn>
                <a:cxn ang="T143">
                  <a:pos x="T34" y="T35"/>
                </a:cxn>
                <a:cxn ang="T144">
                  <a:pos x="T36" y="T37"/>
                </a:cxn>
                <a:cxn ang="T145">
                  <a:pos x="T38" y="T39"/>
                </a:cxn>
                <a:cxn ang="T146">
                  <a:pos x="T40" y="T41"/>
                </a:cxn>
                <a:cxn ang="T147">
                  <a:pos x="T42" y="T43"/>
                </a:cxn>
                <a:cxn ang="T148">
                  <a:pos x="T44" y="T45"/>
                </a:cxn>
                <a:cxn ang="T149">
                  <a:pos x="T46" y="T47"/>
                </a:cxn>
                <a:cxn ang="T150">
                  <a:pos x="T48" y="T49"/>
                </a:cxn>
                <a:cxn ang="T151">
                  <a:pos x="T50" y="T51"/>
                </a:cxn>
                <a:cxn ang="T152">
                  <a:pos x="T52" y="T53"/>
                </a:cxn>
                <a:cxn ang="T153">
                  <a:pos x="T54" y="T55"/>
                </a:cxn>
                <a:cxn ang="T154">
                  <a:pos x="T56" y="T57"/>
                </a:cxn>
                <a:cxn ang="T155">
                  <a:pos x="T58" y="T59"/>
                </a:cxn>
                <a:cxn ang="T156">
                  <a:pos x="T60" y="T61"/>
                </a:cxn>
                <a:cxn ang="T157">
                  <a:pos x="T62" y="T63"/>
                </a:cxn>
                <a:cxn ang="T158">
                  <a:pos x="T64" y="T65"/>
                </a:cxn>
                <a:cxn ang="T159">
                  <a:pos x="T66" y="T67"/>
                </a:cxn>
                <a:cxn ang="T160">
                  <a:pos x="T68" y="T69"/>
                </a:cxn>
                <a:cxn ang="T161">
                  <a:pos x="T70" y="T71"/>
                </a:cxn>
                <a:cxn ang="T162">
                  <a:pos x="T72" y="T73"/>
                </a:cxn>
                <a:cxn ang="T163">
                  <a:pos x="T74" y="T75"/>
                </a:cxn>
                <a:cxn ang="T164">
                  <a:pos x="T76" y="T77"/>
                </a:cxn>
                <a:cxn ang="T165">
                  <a:pos x="T78" y="T79"/>
                </a:cxn>
                <a:cxn ang="T166">
                  <a:pos x="T80" y="T81"/>
                </a:cxn>
                <a:cxn ang="T167">
                  <a:pos x="T82" y="T83"/>
                </a:cxn>
                <a:cxn ang="T168">
                  <a:pos x="T84" y="T85"/>
                </a:cxn>
                <a:cxn ang="T169">
                  <a:pos x="T86" y="T87"/>
                </a:cxn>
                <a:cxn ang="T170">
                  <a:pos x="T88" y="T89"/>
                </a:cxn>
                <a:cxn ang="T171">
                  <a:pos x="T90" y="T91"/>
                </a:cxn>
                <a:cxn ang="T172">
                  <a:pos x="T92" y="T93"/>
                </a:cxn>
                <a:cxn ang="T173">
                  <a:pos x="T94" y="T95"/>
                </a:cxn>
                <a:cxn ang="T174">
                  <a:pos x="T96" y="T97"/>
                </a:cxn>
                <a:cxn ang="T175">
                  <a:pos x="T98" y="T99"/>
                </a:cxn>
                <a:cxn ang="T176">
                  <a:pos x="T100" y="T101"/>
                </a:cxn>
                <a:cxn ang="T177">
                  <a:pos x="T102" y="T103"/>
                </a:cxn>
                <a:cxn ang="T178">
                  <a:pos x="T104" y="T105"/>
                </a:cxn>
                <a:cxn ang="T179">
                  <a:pos x="T106" y="T107"/>
                </a:cxn>
                <a:cxn ang="T180">
                  <a:pos x="T108" y="T109"/>
                </a:cxn>
                <a:cxn ang="T181">
                  <a:pos x="T110" y="T111"/>
                </a:cxn>
                <a:cxn ang="T182">
                  <a:pos x="T112" y="T113"/>
                </a:cxn>
                <a:cxn ang="T183">
                  <a:pos x="T114" y="T115"/>
                </a:cxn>
                <a:cxn ang="T184">
                  <a:pos x="T116" y="T117"/>
                </a:cxn>
                <a:cxn ang="T185">
                  <a:pos x="T118" y="T119"/>
                </a:cxn>
                <a:cxn ang="T186">
                  <a:pos x="T120" y="T121"/>
                </a:cxn>
                <a:cxn ang="T187">
                  <a:pos x="T122" y="T123"/>
                </a:cxn>
                <a:cxn ang="T188">
                  <a:pos x="T124" y="T125"/>
                </a:cxn>
              </a:cxnLst>
              <a:rect l="T189" t="T190" r="T191" b="T192"/>
              <a:pathLst>
                <a:path w="142" h="40">
                  <a:moveTo>
                    <a:pt x="36" y="2"/>
                  </a:moveTo>
                  <a:lnTo>
                    <a:pt x="36" y="0"/>
                  </a:lnTo>
                  <a:lnTo>
                    <a:pt x="38" y="0"/>
                  </a:lnTo>
                  <a:lnTo>
                    <a:pt x="40" y="0"/>
                  </a:lnTo>
                  <a:lnTo>
                    <a:pt x="42" y="0"/>
                  </a:lnTo>
                  <a:lnTo>
                    <a:pt x="44" y="2"/>
                  </a:lnTo>
                  <a:lnTo>
                    <a:pt x="46" y="2"/>
                  </a:lnTo>
                  <a:lnTo>
                    <a:pt x="52" y="4"/>
                  </a:lnTo>
                  <a:lnTo>
                    <a:pt x="56" y="4"/>
                  </a:lnTo>
                  <a:lnTo>
                    <a:pt x="58" y="6"/>
                  </a:lnTo>
                  <a:lnTo>
                    <a:pt x="60" y="6"/>
                  </a:lnTo>
                  <a:lnTo>
                    <a:pt x="66" y="6"/>
                  </a:lnTo>
                  <a:lnTo>
                    <a:pt x="68" y="6"/>
                  </a:lnTo>
                  <a:lnTo>
                    <a:pt x="70" y="8"/>
                  </a:lnTo>
                  <a:lnTo>
                    <a:pt x="74" y="8"/>
                  </a:lnTo>
                  <a:lnTo>
                    <a:pt x="76" y="8"/>
                  </a:lnTo>
                  <a:lnTo>
                    <a:pt x="76" y="10"/>
                  </a:lnTo>
                  <a:lnTo>
                    <a:pt x="74" y="10"/>
                  </a:lnTo>
                  <a:lnTo>
                    <a:pt x="72" y="10"/>
                  </a:lnTo>
                  <a:lnTo>
                    <a:pt x="68" y="10"/>
                  </a:lnTo>
                  <a:lnTo>
                    <a:pt x="66" y="10"/>
                  </a:lnTo>
                  <a:lnTo>
                    <a:pt x="66" y="12"/>
                  </a:lnTo>
                  <a:lnTo>
                    <a:pt x="68" y="12"/>
                  </a:lnTo>
                  <a:lnTo>
                    <a:pt x="70" y="12"/>
                  </a:lnTo>
                  <a:lnTo>
                    <a:pt x="72" y="14"/>
                  </a:lnTo>
                  <a:lnTo>
                    <a:pt x="74" y="14"/>
                  </a:lnTo>
                  <a:lnTo>
                    <a:pt x="76" y="14"/>
                  </a:lnTo>
                  <a:lnTo>
                    <a:pt x="78" y="16"/>
                  </a:lnTo>
                  <a:lnTo>
                    <a:pt x="76" y="16"/>
                  </a:lnTo>
                  <a:lnTo>
                    <a:pt x="74" y="16"/>
                  </a:lnTo>
                  <a:lnTo>
                    <a:pt x="72" y="16"/>
                  </a:lnTo>
                  <a:lnTo>
                    <a:pt x="70" y="16"/>
                  </a:lnTo>
                  <a:lnTo>
                    <a:pt x="66" y="16"/>
                  </a:lnTo>
                  <a:lnTo>
                    <a:pt x="64" y="16"/>
                  </a:lnTo>
                  <a:lnTo>
                    <a:pt x="62" y="16"/>
                  </a:lnTo>
                  <a:lnTo>
                    <a:pt x="58" y="18"/>
                  </a:lnTo>
                  <a:lnTo>
                    <a:pt x="56" y="18"/>
                  </a:lnTo>
                  <a:lnTo>
                    <a:pt x="52" y="18"/>
                  </a:lnTo>
                  <a:lnTo>
                    <a:pt x="54" y="20"/>
                  </a:lnTo>
                  <a:lnTo>
                    <a:pt x="56" y="20"/>
                  </a:lnTo>
                  <a:lnTo>
                    <a:pt x="58" y="18"/>
                  </a:lnTo>
                  <a:lnTo>
                    <a:pt x="60" y="18"/>
                  </a:lnTo>
                  <a:lnTo>
                    <a:pt x="64" y="18"/>
                  </a:lnTo>
                  <a:lnTo>
                    <a:pt x="66" y="18"/>
                  </a:lnTo>
                  <a:lnTo>
                    <a:pt x="68" y="18"/>
                  </a:lnTo>
                  <a:lnTo>
                    <a:pt x="72" y="18"/>
                  </a:lnTo>
                  <a:lnTo>
                    <a:pt x="74" y="18"/>
                  </a:lnTo>
                  <a:lnTo>
                    <a:pt x="76" y="18"/>
                  </a:lnTo>
                  <a:lnTo>
                    <a:pt x="78" y="18"/>
                  </a:lnTo>
                  <a:lnTo>
                    <a:pt x="80" y="18"/>
                  </a:lnTo>
                  <a:lnTo>
                    <a:pt x="82" y="18"/>
                  </a:lnTo>
                  <a:lnTo>
                    <a:pt x="84" y="18"/>
                  </a:lnTo>
                  <a:lnTo>
                    <a:pt x="88" y="18"/>
                  </a:lnTo>
                  <a:lnTo>
                    <a:pt x="92" y="20"/>
                  </a:lnTo>
                  <a:lnTo>
                    <a:pt x="92" y="22"/>
                  </a:lnTo>
                  <a:lnTo>
                    <a:pt x="92" y="24"/>
                  </a:lnTo>
                  <a:lnTo>
                    <a:pt x="90" y="24"/>
                  </a:lnTo>
                  <a:lnTo>
                    <a:pt x="90" y="26"/>
                  </a:lnTo>
                  <a:lnTo>
                    <a:pt x="88" y="26"/>
                  </a:lnTo>
                  <a:lnTo>
                    <a:pt x="90" y="26"/>
                  </a:lnTo>
                  <a:lnTo>
                    <a:pt x="92" y="24"/>
                  </a:lnTo>
                  <a:lnTo>
                    <a:pt x="94" y="24"/>
                  </a:lnTo>
                  <a:lnTo>
                    <a:pt x="94" y="22"/>
                  </a:lnTo>
                  <a:lnTo>
                    <a:pt x="96" y="22"/>
                  </a:lnTo>
                  <a:lnTo>
                    <a:pt x="98" y="22"/>
                  </a:lnTo>
                  <a:lnTo>
                    <a:pt x="100" y="22"/>
                  </a:lnTo>
                  <a:lnTo>
                    <a:pt x="100" y="20"/>
                  </a:lnTo>
                  <a:lnTo>
                    <a:pt x="102" y="20"/>
                  </a:lnTo>
                  <a:lnTo>
                    <a:pt x="104" y="20"/>
                  </a:lnTo>
                  <a:lnTo>
                    <a:pt x="106" y="20"/>
                  </a:lnTo>
                  <a:lnTo>
                    <a:pt x="108" y="20"/>
                  </a:lnTo>
                  <a:lnTo>
                    <a:pt x="110" y="20"/>
                  </a:lnTo>
                  <a:lnTo>
                    <a:pt x="112" y="20"/>
                  </a:lnTo>
                  <a:lnTo>
                    <a:pt x="112" y="22"/>
                  </a:lnTo>
                  <a:lnTo>
                    <a:pt x="114" y="22"/>
                  </a:lnTo>
                  <a:lnTo>
                    <a:pt x="116" y="22"/>
                  </a:lnTo>
                  <a:lnTo>
                    <a:pt x="122" y="24"/>
                  </a:lnTo>
                  <a:lnTo>
                    <a:pt x="122" y="26"/>
                  </a:lnTo>
                  <a:lnTo>
                    <a:pt x="124" y="28"/>
                  </a:lnTo>
                  <a:lnTo>
                    <a:pt x="126" y="30"/>
                  </a:lnTo>
                  <a:lnTo>
                    <a:pt x="128" y="32"/>
                  </a:lnTo>
                  <a:lnTo>
                    <a:pt x="128" y="34"/>
                  </a:lnTo>
                  <a:lnTo>
                    <a:pt x="126" y="34"/>
                  </a:lnTo>
                  <a:lnTo>
                    <a:pt x="126" y="32"/>
                  </a:lnTo>
                  <a:lnTo>
                    <a:pt x="124" y="32"/>
                  </a:lnTo>
                  <a:lnTo>
                    <a:pt x="122" y="32"/>
                  </a:lnTo>
                  <a:lnTo>
                    <a:pt x="126" y="34"/>
                  </a:lnTo>
                  <a:lnTo>
                    <a:pt x="128" y="34"/>
                  </a:lnTo>
                  <a:lnTo>
                    <a:pt x="130" y="34"/>
                  </a:lnTo>
                  <a:lnTo>
                    <a:pt x="132" y="34"/>
                  </a:lnTo>
                  <a:lnTo>
                    <a:pt x="132" y="36"/>
                  </a:lnTo>
                  <a:lnTo>
                    <a:pt x="134" y="36"/>
                  </a:lnTo>
                  <a:lnTo>
                    <a:pt x="136" y="36"/>
                  </a:lnTo>
                  <a:lnTo>
                    <a:pt x="138" y="36"/>
                  </a:lnTo>
                  <a:lnTo>
                    <a:pt x="140" y="38"/>
                  </a:lnTo>
                  <a:lnTo>
                    <a:pt x="142" y="38"/>
                  </a:lnTo>
                  <a:lnTo>
                    <a:pt x="142" y="40"/>
                  </a:lnTo>
                  <a:lnTo>
                    <a:pt x="140" y="40"/>
                  </a:lnTo>
                  <a:lnTo>
                    <a:pt x="138" y="40"/>
                  </a:lnTo>
                  <a:lnTo>
                    <a:pt x="136" y="40"/>
                  </a:lnTo>
                  <a:lnTo>
                    <a:pt x="134" y="40"/>
                  </a:lnTo>
                  <a:lnTo>
                    <a:pt x="132" y="40"/>
                  </a:lnTo>
                  <a:lnTo>
                    <a:pt x="130" y="40"/>
                  </a:lnTo>
                  <a:lnTo>
                    <a:pt x="126" y="40"/>
                  </a:lnTo>
                  <a:lnTo>
                    <a:pt x="124" y="40"/>
                  </a:lnTo>
                  <a:lnTo>
                    <a:pt x="122" y="40"/>
                  </a:lnTo>
                  <a:lnTo>
                    <a:pt x="120" y="40"/>
                  </a:lnTo>
                  <a:lnTo>
                    <a:pt x="118" y="40"/>
                  </a:lnTo>
                  <a:lnTo>
                    <a:pt x="116" y="40"/>
                  </a:lnTo>
                  <a:lnTo>
                    <a:pt x="114" y="40"/>
                  </a:lnTo>
                  <a:lnTo>
                    <a:pt x="112" y="40"/>
                  </a:lnTo>
                  <a:lnTo>
                    <a:pt x="110" y="40"/>
                  </a:lnTo>
                  <a:lnTo>
                    <a:pt x="108" y="40"/>
                  </a:lnTo>
                  <a:lnTo>
                    <a:pt x="106" y="40"/>
                  </a:lnTo>
                  <a:lnTo>
                    <a:pt x="104" y="40"/>
                  </a:lnTo>
                  <a:lnTo>
                    <a:pt x="102" y="40"/>
                  </a:lnTo>
                  <a:lnTo>
                    <a:pt x="100" y="38"/>
                  </a:lnTo>
                  <a:lnTo>
                    <a:pt x="98" y="38"/>
                  </a:lnTo>
                  <a:lnTo>
                    <a:pt x="96" y="38"/>
                  </a:lnTo>
                  <a:lnTo>
                    <a:pt x="92" y="38"/>
                  </a:lnTo>
                  <a:lnTo>
                    <a:pt x="90" y="38"/>
                  </a:lnTo>
                  <a:lnTo>
                    <a:pt x="88" y="38"/>
                  </a:lnTo>
                  <a:lnTo>
                    <a:pt x="84" y="38"/>
                  </a:lnTo>
                  <a:lnTo>
                    <a:pt x="82" y="38"/>
                  </a:lnTo>
                  <a:lnTo>
                    <a:pt x="82" y="36"/>
                  </a:lnTo>
                  <a:lnTo>
                    <a:pt x="80" y="36"/>
                  </a:lnTo>
                  <a:lnTo>
                    <a:pt x="78" y="36"/>
                  </a:lnTo>
                  <a:lnTo>
                    <a:pt x="76" y="36"/>
                  </a:lnTo>
                  <a:lnTo>
                    <a:pt x="76" y="38"/>
                  </a:lnTo>
                  <a:lnTo>
                    <a:pt x="74" y="38"/>
                  </a:lnTo>
                  <a:lnTo>
                    <a:pt x="72" y="38"/>
                  </a:lnTo>
                  <a:lnTo>
                    <a:pt x="70" y="36"/>
                  </a:lnTo>
                  <a:lnTo>
                    <a:pt x="68" y="36"/>
                  </a:lnTo>
                  <a:lnTo>
                    <a:pt x="66" y="34"/>
                  </a:lnTo>
                  <a:lnTo>
                    <a:pt x="64" y="34"/>
                  </a:lnTo>
                  <a:lnTo>
                    <a:pt x="62" y="34"/>
                  </a:lnTo>
                  <a:lnTo>
                    <a:pt x="60" y="32"/>
                  </a:lnTo>
                  <a:lnTo>
                    <a:pt x="58" y="30"/>
                  </a:lnTo>
                  <a:lnTo>
                    <a:pt x="56" y="30"/>
                  </a:lnTo>
                  <a:lnTo>
                    <a:pt x="54" y="30"/>
                  </a:lnTo>
                  <a:lnTo>
                    <a:pt x="52" y="30"/>
                  </a:lnTo>
                  <a:lnTo>
                    <a:pt x="50" y="30"/>
                  </a:lnTo>
                  <a:lnTo>
                    <a:pt x="48" y="28"/>
                  </a:lnTo>
                  <a:lnTo>
                    <a:pt x="46" y="28"/>
                  </a:lnTo>
                  <a:lnTo>
                    <a:pt x="44" y="28"/>
                  </a:lnTo>
                  <a:lnTo>
                    <a:pt x="44" y="30"/>
                  </a:lnTo>
                  <a:lnTo>
                    <a:pt x="42" y="30"/>
                  </a:lnTo>
                  <a:lnTo>
                    <a:pt x="42" y="28"/>
                  </a:lnTo>
                  <a:lnTo>
                    <a:pt x="44" y="28"/>
                  </a:lnTo>
                  <a:lnTo>
                    <a:pt x="44" y="26"/>
                  </a:lnTo>
                  <a:lnTo>
                    <a:pt x="46" y="24"/>
                  </a:lnTo>
                  <a:lnTo>
                    <a:pt x="48" y="24"/>
                  </a:lnTo>
                  <a:lnTo>
                    <a:pt x="50" y="24"/>
                  </a:lnTo>
                  <a:lnTo>
                    <a:pt x="50" y="22"/>
                  </a:lnTo>
                  <a:lnTo>
                    <a:pt x="48" y="22"/>
                  </a:lnTo>
                  <a:lnTo>
                    <a:pt x="48" y="20"/>
                  </a:lnTo>
                  <a:lnTo>
                    <a:pt x="50" y="20"/>
                  </a:lnTo>
                  <a:lnTo>
                    <a:pt x="52" y="20"/>
                  </a:lnTo>
                  <a:lnTo>
                    <a:pt x="50" y="18"/>
                  </a:lnTo>
                  <a:lnTo>
                    <a:pt x="48" y="18"/>
                  </a:lnTo>
                  <a:lnTo>
                    <a:pt x="46" y="18"/>
                  </a:lnTo>
                  <a:lnTo>
                    <a:pt x="44" y="18"/>
                  </a:lnTo>
                  <a:lnTo>
                    <a:pt x="44" y="20"/>
                  </a:lnTo>
                  <a:lnTo>
                    <a:pt x="42" y="20"/>
                  </a:lnTo>
                  <a:lnTo>
                    <a:pt x="42" y="22"/>
                  </a:lnTo>
                  <a:lnTo>
                    <a:pt x="40" y="22"/>
                  </a:lnTo>
                  <a:lnTo>
                    <a:pt x="40" y="20"/>
                  </a:lnTo>
                  <a:lnTo>
                    <a:pt x="38" y="20"/>
                  </a:lnTo>
                  <a:lnTo>
                    <a:pt x="36" y="20"/>
                  </a:lnTo>
                  <a:lnTo>
                    <a:pt x="32" y="20"/>
                  </a:lnTo>
                  <a:lnTo>
                    <a:pt x="30" y="20"/>
                  </a:lnTo>
                  <a:lnTo>
                    <a:pt x="34" y="22"/>
                  </a:lnTo>
                  <a:lnTo>
                    <a:pt x="38" y="22"/>
                  </a:lnTo>
                  <a:lnTo>
                    <a:pt x="40" y="22"/>
                  </a:lnTo>
                  <a:lnTo>
                    <a:pt x="40" y="24"/>
                  </a:lnTo>
                  <a:lnTo>
                    <a:pt x="38" y="24"/>
                  </a:lnTo>
                  <a:lnTo>
                    <a:pt x="36" y="24"/>
                  </a:lnTo>
                  <a:lnTo>
                    <a:pt x="34" y="24"/>
                  </a:lnTo>
                  <a:lnTo>
                    <a:pt x="34" y="26"/>
                  </a:lnTo>
                  <a:lnTo>
                    <a:pt x="32" y="26"/>
                  </a:lnTo>
                  <a:lnTo>
                    <a:pt x="30" y="26"/>
                  </a:lnTo>
                  <a:lnTo>
                    <a:pt x="28" y="26"/>
                  </a:lnTo>
                  <a:lnTo>
                    <a:pt x="26" y="26"/>
                  </a:lnTo>
                  <a:lnTo>
                    <a:pt x="24" y="26"/>
                  </a:lnTo>
                  <a:lnTo>
                    <a:pt x="24" y="24"/>
                  </a:lnTo>
                  <a:lnTo>
                    <a:pt x="22" y="24"/>
                  </a:lnTo>
                  <a:lnTo>
                    <a:pt x="20" y="24"/>
                  </a:lnTo>
                  <a:lnTo>
                    <a:pt x="18" y="24"/>
                  </a:lnTo>
                  <a:lnTo>
                    <a:pt x="16" y="24"/>
                  </a:lnTo>
                  <a:lnTo>
                    <a:pt x="12" y="24"/>
                  </a:lnTo>
                  <a:lnTo>
                    <a:pt x="10" y="24"/>
                  </a:lnTo>
                  <a:lnTo>
                    <a:pt x="6" y="24"/>
                  </a:lnTo>
                  <a:lnTo>
                    <a:pt x="6" y="22"/>
                  </a:lnTo>
                  <a:lnTo>
                    <a:pt x="4" y="20"/>
                  </a:lnTo>
                  <a:lnTo>
                    <a:pt x="6" y="20"/>
                  </a:lnTo>
                  <a:lnTo>
                    <a:pt x="8" y="20"/>
                  </a:lnTo>
                  <a:lnTo>
                    <a:pt x="10" y="20"/>
                  </a:lnTo>
                  <a:lnTo>
                    <a:pt x="12" y="20"/>
                  </a:lnTo>
                  <a:lnTo>
                    <a:pt x="14" y="20"/>
                  </a:lnTo>
                  <a:lnTo>
                    <a:pt x="16" y="20"/>
                  </a:lnTo>
                  <a:lnTo>
                    <a:pt x="18" y="20"/>
                  </a:lnTo>
                  <a:lnTo>
                    <a:pt x="20" y="20"/>
                  </a:lnTo>
                  <a:lnTo>
                    <a:pt x="22" y="20"/>
                  </a:lnTo>
                  <a:lnTo>
                    <a:pt x="24" y="20"/>
                  </a:lnTo>
                  <a:lnTo>
                    <a:pt x="26" y="20"/>
                  </a:lnTo>
                  <a:lnTo>
                    <a:pt x="28" y="20"/>
                  </a:lnTo>
                  <a:lnTo>
                    <a:pt x="24" y="18"/>
                  </a:lnTo>
                  <a:lnTo>
                    <a:pt x="22" y="18"/>
                  </a:lnTo>
                  <a:lnTo>
                    <a:pt x="20" y="18"/>
                  </a:lnTo>
                  <a:lnTo>
                    <a:pt x="18" y="18"/>
                  </a:lnTo>
                  <a:lnTo>
                    <a:pt x="16" y="18"/>
                  </a:lnTo>
                  <a:lnTo>
                    <a:pt x="16" y="16"/>
                  </a:lnTo>
                  <a:lnTo>
                    <a:pt x="14" y="16"/>
                  </a:lnTo>
                  <a:lnTo>
                    <a:pt x="12" y="16"/>
                  </a:lnTo>
                  <a:lnTo>
                    <a:pt x="10" y="16"/>
                  </a:lnTo>
                  <a:lnTo>
                    <a:pt x="8" y="16"/>
                  </a:lnTo>
                  <a:lnTo>
                    <a:pt x="6" y="16"/>
                  </a:lnTo>
                  <a:lnTo>
                    <a:pt x="4" y="16"/>
                  </a:lnTo>
                  <a:lnTo>
                    <a:pt x="2" y="16"/>
                  </a:lnTo>
                  <a:lnTo>
                    <a:pt x="0" y="16"/>
                  </a:lnTo>
                  <a:lnTo>
                    <a:pt x="2" y="14"/>
                  </a:lnTo>
                  <a:lnTo>
                    <a:pt x="4" y="14"/>
                  </a:lnTo>
                  <a:lnTo>
                    <a:pt x="4" y="12"/>
                  </a:lnTo>
                  <a:lnTo>
                    <a:pt x="8" y="12"/>
                  </a:lnTo>
                  <a:lnTo>
                    <a:pt x="10" y="12"/>
                  </a:lnTo>
                  <a:lnTo>
                    <a:pt x="12" y="12"/>
                  </a:lnTo>
                  <a:lnTo>
                    <a:pt x="14" y="12"/>
                  </a:lnTo>
                  <a:lnTo>
                    <a:pt x="14" y="10"/>
                  </a:lnTo>
                  <a:lnTo>
                    <a:pt x="14" y="8"/>
                  </a:lnTo>
                  <a:lnTo>
                    <a:pt x="12" y="8"/>
                  </a:lnTo>
                  <a:lnTo>
                    <a:pt x="8" y="8"/>
                  </a:lnTo>
                  <a:lnTo>
                    <a:pt x="8" y="6"/>
                  </a:lnTo>
                  <a:lnTo>
                    <a:pt x="10" y="6"/>
                  </a:lnTo>
                  <a:lnTo>
                    <a:pt x="10" y="4"/>
                  </a:lnTo>
                  <a:lnTo>
                    <a:pt x="14" y="4"/>
                  </a:lnTo>
                  <a:lnTo>
                    <a:pt x="16" y="4"/>
                  </a:lnTo>
                  <a:lnTo>
                    <a:pt x="18" y="4"/>
                  </a:lnTo>
                  <a:lnTo>
                    <a:pt x="20" y="4"/>
                  </a:lnTo>
                  <a:lnTo>
                    <a:pt x="20" y="2"/>
                  </a:lnTo>
                  <a:lnTo>
                    <a:pt x="22" y="2"/>
                  </a:lnTo>
                  <a:lnTo>
                    <a:pt x="24" y="2"/>
                  </a:lnTo>
                  <a:lnTo>
                    <a:pt x="26" y="2"/>
                  </a:lnTo>
                  <a:lnTo>
                    <a:pt x="28" y="2"/>
                  </a:lnTo>
                  <a:lnTo>
                    <a:pt x="30" y="2"/>
                  </a:lnTo>
                  <a:lnTo>
                    <a:pt x="32" y="2"/>
                  </a:lnTo>
                  <a:lnTo>
                    <a:pt x="34" y="2"/>
                  </a:lnTo>
                  <a:lnTo>
                    <a:pt x="36" y="2"/>
                  </a:lnTo>
                  <a:close/>
                </a:path>
              </a:pathLst>
            </a:custGeom>
            <a:solidFill>
              <a:schemeClr val="tx2"/>
            </a:solidFill>
            <a:ln w="3175">
              <a:solidFill>
                <a:schemeClr val="bg1"/>
              </a:solidFill>
              <a:prstDash val="sysDot"/>
              <a:round/>
              <a:headEnd/>
              <a:tailEnd/>
            </a:ln>
          </p:spPr>
          <p:txBody>
            <a:bodyPr/>
            <a:lstStyle/>
            <a:p>
              <a:endParaRPr lang="de-DE" sz="2400" dirty="0">
                <a:solidFill>
                  <a:srgbClr val="000000"/>
                </a:solidFill>
              </a:endParaRPr>
            </a:p>
          </p:txBody>
        </p:sp>
        <p:sp>
          <p:nvSpPr>
            <p:cNvPr id="1456" name="Freeform 2849"/>
            <p:cNvSpPr>
              <a:spLocks/>
            </p:cNvSpPr>
            <p:nvPr/>
          </p:nvSpPr>
          <p:spPr bwMode="auto">
            <a:xfrm>
              <a:off x="5916729" y="1380031"/>
              <a:ext cx="73374" cy="29494"/>
            </a:xfrm>
            <a:custGeom>
              <a:avLst/>
              <a:gdLst>
                <a:gd name="T0" fmla="*/ 2147483647 w 74"/>
                <a:gd name="T1" fmla="*/ 2147483647 h 28"/>
                <a:gd name="T2" fmla="*/ 2147483647 w 74"/>
                <a:gd name="T3" fmla="*/ 2147483647 h 28"/>
                <a:gd name="T4" fmla="*/ 0 w 74"/>
                <a:gd name="T5" fmla="*/ 2147483647 h 28"/>
                <a:gd name="T6" fmla="*/ 2147483647 w 74"/>
                <a:gd name="T7" fmla="*/ 2147483647 h 28"/>
                <a:gd name="T8" fmla="*/ 2147483647 w 74"/>
                <a:gd name="T9" fmla="*/ 2147483647 h 28"/>
                <a:gd name="T10" fmla="*/ 2147483647 w 74"/>
                <a:gd name="T11" fmla="*/ 2147483647 h 28"/>
                <a:gd name="T12" fmla="*/ 2147483647 w 74"/>
                <a:gd name="T13" fmla="*/ 2147483647 h 28"/>
                <a:gd name="T14" fmla="*/ 2147483647 w 74"/>
                <a:gd name="T15" fmla="*/ 2147483647 h 28"/>
                <a:gd name="T16" fmla="*/ 2147483647 w 74"/>
                <a:gd name="T17" fmla="*/ 2147483647 h 28"/>
                <a:gd name="T18" fmla="*/ 2147483647 w 74"/>
                <a:gd name="T19" fmla="*/ 2147483647 h 28"/>
                <a:gd name="T20" fmla="*/ 2147483647 w 74"/>
                <a:gd name="T21" fmla="*/ 2147483647 h 28"/>
                <a:gd name="T22" fmla="*/ 2147483647 w 74"/>
                <a:gd name="T23" fmla="*/ 2147483647 h 28"/>
                <a:gd name="T24" fmla="*/ 2147483647 w 74"/>
                <a:gd name="T25" fmla="*/ 2147483647 h 28"/>
                <a:gd name="T26" fmla="*/ 2147483647 w 74"/>
                <a:gd name="T27" fmla="*/ 2147483647 h 28"/>
                <a:gd name="T28" fmla="*/ 2147483647 w 74"/>
                <a:gd name="T29" fmla="*/ 2147483647 h 28"/>
                <a:gd name="T30" fmla="*/ 2147483647 w 74"/>
                <a:gd name="T31" fmla="*/ 2147483647 h 28"/>
                <a:gd name="T32" fmla="*/ 2147483647 w 74"/>
                <a:gd name="T33" fmla="*/ 2147483647 h 28"/>
                <a:gd name="T34" fmla="*/ 2147483647 w 74"/>
                <a:gd name="T35" fmla="*/ 2147483647 h 28"/>
                <a:gd name="T36" fmla="*/ 2147483647 w 74"/>
                <a:gd name="T37" fmla="*/ 2147483647 h 28"/>
                <a:gd name="T38" fmla="*/ 2147483647 w 74"/>
                <a:gd name="T39" fmla="*/ 2147483647 h 28"/>
                <a:gd name="T40" fmla="*/ 2147483647 w 74"/>
                <a:gd name="T41" fmla="*/ 2147483647 h 28"/>
                <a:gd name="T42" fmla="*/ 2147483647 w 74"/>
                <a:gd name="T43" fmla="*/ 2147483647 h 28"/>
                <a:gd name="T44" fmla="*/ 2147483647 w 74"/>
                <a:gd name="T45" fmla="*/ 2147483647 h 28"/>
                <a:gd name="T46" fmla="*/ 2147483647 w 74"/>
                <a:gd name="T47" fmla="*/ 2147483647 h 28"/>
                <a:gd name="T48" fmla="*/ 2147483647 w 74"/>
                <a:gd name="T49" fmla="*/ 2147483647 h 28"/>
                <a:gd name="T50" fmla="*/ 2147483647 w 74"/>
                <a:gd name="T51" fmla="*/ 2147483647 h 28"/>
                <a:gd name="T52" fmla="*/ 2147483647 w 74"/>
                <a:gd name="T53" fmla="*/ 2147483647 h 28"/>
                <a:gd name="T54" fmla="*/ 2147483647 w 74"/>
                <a:gd name="T55" fmla="*/ 2147483647 h 28"/>
                <a:gd name="T56" fmla="*/ 2147483647 w 74"/>
                <a:gd name="T57" fmla="*/ 2147483647 h 28"/>
                <a:gd name="T58" fmla="*/ 2147483647 w 74"/>
                <a:gd name="T59" fmla="*/ 2147483647 h 28"/>
                <a:gd name="T60" fmla="*/ 2147483647 w 74"/>
                <a:gd name="T61" fmla="*/ 2147483647 h 28"/>
                <a:gd name="T62" fmla="*/ 2147483647 w 74"/>
                <a:gd name="T63" fmla="*/ 2147483647 h 28"/>
                <a:gd name="T64" fmla="*/ 2147483647 w 74"/>
                <a:gd name="T65" fmla="*/ 2147483647 h 28"/>
                <a:gd name="T66" fmla="*/ 2147483647 w 74"/>
                <a:gd name="T67" fmla="*/ 2147483647 h 28"/>
                <a:gd name="T68" fmla="*/ 2147483647 w 74"/>
                <a:gd name="T69" fmla="*/ 2147483647 h 28"/>
                <a:gd name="T70" fmla="*/ 2147483647 w 74"/>
                <a:gd name="T71" fmla="*/ 2147483647 h 28"/>
                <a:gd name="T72" fmla="*/ 2147483647 w 74"/>
                <a:gd name="T73" fmla="*/ 2147483647 h 28"/>
                <a:gd name="T74" fmla="*/ 2147483647 w 74"/>
                <a:gd name="T75" fmla="*/ 2147483647 h 28"/>
                <a:gd name="T76" fmla="*/ 2147483647 w 74"/>
                <a:gd name="T77" fmla="*/ 2147483647 h 28"/>
                <a:gd name="T78" fmla="*/ 2147483647 w 74"/>
                <a:gd name="T79" fmla="*/ 2147483647 h 28"/>
                <a:gd name="T80" fmla="*/ 2147483647 w 74"/>
                <a:gd name="T81" fmla="*/ 2147483647 h 28"/>
                <a:gd name="T82" fmla="*/ 2147483647 w 74"/>
                <a:gd name="T83" fmla="*/ 2147483647 h 28"/>
                <a:gd name="T84" fmla="*/ 2147483647 w 74"/>
                <a:gd name="T85" fmla="*/ 2147483647 h 28"/>
                <a:gd name="T86" fmla="*/ 2147483647 w 74"/>
                <a:gd name="T87" fmla="*/ 2147483647 h 28"/>
                <a:gd name="T88" fmla="*/ 2147483647 w 74"/>
                <a:gd name="T89" fmla="*/ 2147483647 h 28"/>
                <a:gd name="T90" fmla="*/ 2147483647 w 74"/>
                <a:gd name="T91" fmla="*/ 2147483647 h 28"/>
                <a:gd name="T92" fmla="*/ 2147483647 w 74"/>
                <a:gd name="T93" fmla="*/ 2147483647 h 28"/>
                <a:gd name="T94" fmla="*/ 2147483647 w 74"/>
                <a:gd name="T95" fmla="*/ 2147483647 h 28"/>
                <a:gd name="T96" fmla="*/ 2147483647 w 74"/>
                <a:gd name="T97" fmla="*/ 2147483647 h 28"/>
                <a:gd name="T98" fmla="*/ 2147483647 w 74"/>
                <a:gd name="T99" fmla="*/ 2147483647 h 28"/>
                <a:gd name="T100" fmla="*/ 2147483647 w 74"/>
                <a:gd name="T101" fmla="*/ 2147483647 h 28"/>
                <a:gd name="T102" fmla="*/ 2147483647 w 74"/>
                <a:gd name="T103" fmla="*/ 2147483647 h 28"/>
                <a:gd name="T104" fmla="*/ 2147483647 w 74"/>
                <a:gd name="T105" fmla="*/ 2147483647 h 28"/>
                <a:gd name="T106" fmla="*/ 2147483647 w 74"/>
                <a:gd name="T107" fmla="*/ 2147483647 h 28"/>
                <a:gd name="T108" fmla="*/ 2147483647 w 74"/>
                <a:gd name="T109" fmla="*/ 2147483647 h 28"/>
                <a:gd name="T110" fmla="*/ 2147483647 w 74"/>
                <a:gd name="T111" fmla="*/ 2147483647 h 28"/>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w 74"/>
                <a:gd name="T169" fmla="*/ 0 h 28"/>
                <a:gd name="T170" fmla="*/ 74 w 74"/>
                <a:gd name="T171" fmla="*/ 28 h 28"/>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T168" t="T169" r="T170" b="T171"/>
              <a:pathLst>
                <a:path w="74" h="28">
                  <a:moveTo>
                    <a:pt x="12" y="10"/>
                  </a:moveTo>
                  <a:lnTo>
                    <a:pt x="8" y="8"/>
                  </a:lnTo>
                  <a:lnTo>
                    <a:pt x="4" y="6"/>
                  </a:lnTo>
                  <a:lnTo>
                    <a:pt x="2" y="6"/>
                  </a:lnTo>
                  <a:lnTo>
                    <a:pt x="2" y="4"/>
                  </a:lnTo>
                  <a:lnTo>
                    <a:pt x="0" y="4"/>
                  </a:lnTo>
                  <a:lnTo>
                    <a:pt x="2" y="2"/>
                  </a:lnTo>
                  <a:lnTo>
                    <a:pt x="4" y="4"/>
                  </a:lnTo>
                  <a:lnTo>
                    <a:pt x="8" y="4"/>
                  </a:lnTo>
                  <a:lnTo>
                    <a:pt x="6" y="4"/>
                  </a:lnTo>
                  <a:lnTo>
                    <a:pt x="4" y="2"/>
                  </a:lnTo>
                  <a:lnTo>
                    <a:pt x="8" y="2"/>
                  </a:lnTo>
                  <a:lnTo>
                    <a:pt x="6" y="2"/>
                  </a:lnTo>
                  <a:lnTo>
                    <a:pt x="8" y="4"/>
                  </a:lnTo>
                  <a:lnTo>
                    <a:pt x="8" y="2"/>
                  </a:lnTo>
                  <a:lnTo>
                    <a:pt x="10" y="0"/>
                  </a:lnTo>
                  <a:lnTo>
                    <a:pt x="12" y="2"/>
                  </a:lnTo>
                  <a:lnTo>
                    <a:pt x="14" y="2"/>
                  </a:lnTo>
                  <a:lnTo>
                    <a:pt x="16" y="2"/>
                  </a:lnTo>
                  <a:lnTo>
                    <a:pt x="18" y="2"/>
                  </a:lnTo>
                  <a:lnTo>
                    <a:pt x="20" y="2"/>
                  </a:lnTo>
                  <a:lnTo>
                    <a:pt x="22" y="4"/>
                  </a:lnTo>
                  <a:lnTo>
                    <a:pt x="24" y="4"/>
                  </a:lnTo>
                  <a:lnTo>
                    <a:pt x="22" y="4"/>
                  </a:lnTo>
                  <a:lnTo>
                    <a:pt x="24" y="4"/>
                  </a:lnTo>
                  <a:lnTo>
                    <a:pt x="24" y="2"/>
                  </a:lnTo>
                  <a:lnTo>
                    <a:pt x="24" y="4"/>
                  </a:lnTo>
                  <a:lnTo>
                    <a:pt x="26" y="4"/>
                  </a:lnTo>
                  <a:lnTo>
                    <a:pt x="28" y="6"/>
                  </a:lnTo>
                  <a:lnTo>
                    <a:pt x="30" y="6"/>
                  </a:lnTo>
                  <a:lnTo>
                    <a:pt x="32" y="6"/>
                  </a:lnTo>
                  <a:lnTo>
                    <a:pt x="34" y="6"/>
                  </a:lnTo>
                  <a:lnTo>
                    <a:pt x="36" y="6"/>
                  </a:lnTo>
                  <a:lnTo>
                    <a:pt x="38" y="6"/>
                  </a:lnTo>
                  <a:lnTo>
                    <a:pt x="40" y="6"/>
                  </a:lnTo>
                  <a:lnTo>
                    <a:pt x="42" y="6"/>
                  </a:lnTo>
                  <a:lnTo>
                    <a:pt x="44" y="6"/>
                  </a:lnTo>
                  <a:lnTo>
                    <a:pt x="46" y="6"/>
                  </a:lnTo>
                  <a:lnTo>
                    <a:pt x="48" y="6"/>
                  </a:lnTo>
                  <a:lnTo>
                    <a:pt x="46" y="6"/>
                  </a:lnTo>
                  <a:lnTo>
                    <a:pt x="48" y="8"/>
                  </a:lnTo>
                  <a:lnTo>
                    <a:pt x="50" y="8"/>
                  </a:lnTo>
                  <a:lnTo>
                    <a:pt x="50" y="6"/>
                  </a:lnTo>
                  <a:lnTo>
                    <a:pt x="52" y="8"/>
                  </a:lnTo>
                  <a:lnTo>
                    <a:pt x="54" y="8"/>
                  </a:lnTo>
                  <a:lnTo>
                    <a:pt x="54" y="10"/>
                  </a:lnTo>
                  <a:lnTo>
                    <a:pt x="56" y="10"/>
                  </a:lnTo>
                  <a:lnTo>
                    <a:pt x="58" y="10"/>
                  </a:lnTo>
                  <a:lnTo>
                    <a:pt x="58" y="12"/>
                  </a:lnTo>
                  <a:lnTo>
                    <a:pt x="60" y="12"/>
                  </a:lnTo>
                  <a:lnTo>
                    <a:pt x="62" y="12"/>
                  </a:lnTo>
                  <a:lnTo>
                    <a:pt x="62" y="14"/>
                  </a:lnTo>
                  <a:lnTo>
                    <a:pt x="60" y="16"/>
                  </a:lnTo>
                  <a:lnTo>
                    <a:pt x="60" y="18"/>
                  </a:lnTo>
                  <a:lnTo>
                    <a:pt x="62" y="18"/>
                  </a:lnTo>
                  <a:lnTo>
                    <a:pt x="64" y="18"/>
                  </a:lnTo>
                  <a:lnTo>
                    <a:pt x="64" y="20"/>
                  </a:lnTo>
                  <a:lnTo>
                    <a:pt x="66" y="22"/>
                  </a:lnTo>
                  <a:lnTo>
                    <a:pt x="68" y="24"/>
                  </a:lnTo>
                  <a:lnTo>
                    <a:pt x="70" y="24"/>
                  </a:lnTo>
                  <a:lnTo>
                    <a:pt x="72" y="26"/>
                  </a:lnTo>
                  <a:lnTo>
                    <a:pt x="74" y="26"/>
                  </a:lnTo>
                  <a:lnTo>
                    <a:pt x="72" y="28"/>
                  </a:lnTo>
                  <a:lnTo>
                    <a:pt x="70" y="28"/>
                  </a:lnTo>
                  <a:lnTo>
                    <a:pt x="68" y="28"/>
                  </a:lnTo>
                  <a:lnTo>
                    <a:pt x="66" y="28"/>
                  </a:lnTo>
                  <a:lnTo>
                    <a:pt x="64" y="28"/>
                  </a:lnTo>
                  <a:lnTo>
                    <a:pt x="60" y="26"/>
                  </a:lnTo>
                  <a:lnTo>
                    <a:pt x="58" y="26"/>
                  </a:lnTo>
                  <a:lnTo>
                    <a:pt x="56" y="26"/>
                  </a:lnTo>
                  <a:lnTo>
                    <a:pt x="54" y="24"/>
                  </a:lnTo>
                  <a:lnTo>
                    <a:pt x="52" y="24"/>
                  </a:lnTo>
                  <a:lnTo>
                    <a:pt x="50" y="22"/>
                  </a:lnTo>
                  <a:lnTo>
                    <a:pt x="48" y="22"/>
                  </a:lnTo>
                  <a:lnTo>
                    <a:pt x="46" y="22"/>
                  </a:lnTo>
                  <a:lnTo>
                    <a:pt x="44" y="22"/>
                  </a:lnTo>
                  <a:lnTo>
                    <a:pt x="44" y="20"/>
                  </a:lnTo>
                  <a:lnTo>
                    <a:pt x="42" y="20"/>
                  </a:lnTo>
                  <a:lnTo>
                    <a:pt x="40" y="22"/>
                  </a:lnTo>
                  <a:lnTo>
                    <a:pt x="38" y="20"/>
                  </a:lnTo>
                  <a:lnTo>
                    <a:pt x="36" y="20"/>
                  </a:lnTo>
                  <a:lnTo>
                    <a:pt x="34" y="20"/>
                  </a:lnTo>
                  <a:lnTo>
                    <a:pt x="32" y="20"/>
                  </a:lnTo>
                  <a:lnTo>
                    <a:pt x="28" y="18"/>
                  </a:lnTo>
                  <a:lnTo>
                    <a:pt x="26" y="18"/>
                  </a:lnTo>
                  <a:lnTo>
                    <a:pt x="24" y="18"/>
                  </a:lnTo>
                  <a:lnTo>
                    <a:pt x="22" y="18"/>
                  </a:lnTo>
                  <a:lnTo>
                    <a:pt x="20" y="18"/>
                  </a:lnTo>
                  <a:lnTo>
                    <a:pt x="18" y="18"/>
                  </a:lnTo>
                  <a:lnTo>
                    <a:pt x="14" y="16"/>
                  </a:lnTo>
                  <a:lnTo>
                    <a:pt x="12" y="16"/>
                  </a:lnTo>
                  <a:lnTo>
                    <a:pt x="10" y="16"/>
                  </a:lnTo>
                  <a:lnTo>
                    <a:pt x="4" y="16"/>
                  </a:lnTo>
                  <a:lnTo>
                    <a:pt x="2" y="14"/>
                  </a:lnTo>
                  <a:lnTo>
                    <a:pt x="4" y="14"/>
                  </a:lnTo>
                  <a:lnTo>
                    <a:pt x="6" y="14"/>
                  </a:lnTo>
                  <a:lnTo>
                    <a:pt x="8" y="14"/>
                  </a:lnTo>
                  <a:lnTo>
                    <a:pt x="8" y="16"/>
                  </a:lnTo>
                  <a:lnTo>
                    <a:pt x="12" y="16"/>
                  </a:lnTo>
                  <a:lnTo>
                    <a:pt x="14" y="16"/>
                  </a:lnTo>
                  <a:lnTo>
                    <a:pt x="14" y="14"/>
                  </a:lnTo>
                  <a:lnTo>
                    <a:pt x="10" y="12"/>
                  </a:lnTo>
                  <a:lnTo>
                    <a:pt x="12" y="10"/>
                  </a:lnTo>
                  <a:lnTo>
                    <a:pt x="12" y="12"/>
                  </a:lnTo>
                  <a:lnTo>
                    <a:pt x="14" y="12"/>
                  </a:lnTo>
                  <a:lnTo>
                    <a:pt x="14" y="10"/>
                  </a:lnTo>
                  <a:lnTo>
                    <a:pt x="12" y="10"/>
                  </a:lnTo>
                  <a:close/>
                </a:path>
              </a:pathLst>
            </a:custGeom>
            <a:solidFill>
              <a:schemeClr val="tx2"/>
            </a:solidFill>
            <a:ln w="3175">
              <a:solidFill>
                <a:schemeClr val="bg1"/>
              </a:solidFill>
              <a:prstDash val="sysDot"/>
              <a:round/>
              <a:headEnd/>
              <a:tailEnd/>
            </a:ln>
          </p:spPr>
          <p:txBody>
            <a:bodyPr/>
            <a:lstStyle/>
            <a:p>
              <a:endParaRPr lang="de-DE" sz="2400" dirty="0">
                <a:solidFill>
                  <a:srgbClr val="000000"/>
                </a:solidFill>
              </a:endParaRPr>
            </a:p>
          </p:txBody>
        </p:sp>
        <p:sp>
          <p:nvSpPr>
            <p:cNvPr id="1457" name="Freeform 2850"/>
            <p:cNvSpPr>
              <a:spLocks/>
            </p:cNvSpPr>
            <p:nvPr/>
          </p:nvSpPr>
          <p:spPr bwMode="auto">
            <a:xfrm>
              <a:off x="5967526" y="1386585"/>
              <a:ext cx="45153" cy="21301"/>
            </a:xfrm>
            <a:custGeom>
              <a:avLst/>
              <a:gdLst>
                <a:gd name="T0" fmla="*/ 2147483647 w 46"/>
                <a:gd name="T1" fmla="*/ 2147483647 h 20"/>
                <a:gd name="T2" fmla="*/ 2147483647 w 46"/>
                <a:gd name="T3" fmla="*/ 2147483647 h 20"/>
                <a:gd name="T4" fmla="*/ 2147483647 w 46"/>
                <a:gd name="T5" fmla="*/ 2147483647 h 20"/>
                <a:gd name="T6" fmla="*/ 0 w 46"/>
                <a:gd name="T7" fmla="*/ 0 h 20"/>
                <a:gd name="T8" fmla="*/ 2147483647 w 46"/>
                <a:gd name="T9" fmla="*/ 2147483647 h 20"/>
                <a:gd name="T10" fmla="*/ 2147483647 w 46"/>
                <a:gd name="T11" fmla="*/ 0 h 20"/>
                <a:gd name="T12" fmla="*/ 0 w 46"/>
                <a:gd name="T13" fmla="*/ 0 h 20"/>
                <a:gd name="T14" fmla="*/ 2147483647 w 46"/>
                <a:gd name="T15" fmla="*/ 0 h 20"/>
                <a:gd name="T16" fmla="*/ 2147483647 w 46"/>
                <a:gd name="T17" fmla="*/ 0 h 20"/>
                <a:gd name="T18" fmla="*/ 2147483647 w 46"/>
                <a:gd name="T19" fmla="*/ 0 h 20"/>
                <a:gd name="T20" fmla="*/ 2147483647 w 46"/>
                <a:gd name="T21" fmla="*/ 0 h 20"/>
                <a:gd name="T22" fmla="*/ 2147483647 w 46"/>
                <a:gd name="T23" fmla="*/ 2147483647 h 20"/>
                <a:gd name="T24" fmla="*/ 2147483647 w 46"/>
                <a:gd name="T25" fmla="*/ 2147483647 h 20"/>
                <a:gd name="T26" fmla="*/ 2147483647 w 46"/>
                <a:gd name="T27" fmla="*/ 2147483647 h 20"/>
                <a:gd name="T28" fmla="*/ 2147483647 w 46"/>
                <a:gd name="T29" fmla="*/ 2147483647 h 20"/>
                <a:gd name="T30" fmla="*/ 2147483647 w 46"/>
                <a:gd name="T31" fmla="*/ 2147483647 h 20"/>
                <a:gd name="T32" fmla="*/ 2147483647 w 46"/>
                <a:gd name="T33" fmla="*/ 2147483647 h 20"/>
                <a:gd name="T34" fmla="*/ 2147483647 w 46"/>
                <a:gd name="T35" fmla="*/ 2147483647 h 20"/>
                <a:gd name="T36" fmla="*/ 2147483647 w 46"/>
                <a:gd name="T37" fmla="*/ 2147483647 h 20"/>
                <a:gd name="T38" fmla="*/ 2147483647 w 46"/>
                <a:gd name="T39" fmla="*/ 2147483647 h 20"/>
                <a:gd name="T40" fmla="*/ 2147483647 w 46"/>
                <a:gd name="T41" fmla="*/ 2147483647 h 20"/>
                <a:gd name="T42" fmla="*/ 2147483647 w 46"/>
                <a:gd name="T43" fmla="*/ 2147483647 h 20"/>
                <a:gd name="T44" fmla="*/ 2147483647 w 46"/>
                <a:gd name="T45" fmla="*/ 2147483647 h 20"/>
                <a:gd name="T46" fmla="*/ 2147483647 w 46"/>
                <a:gd name="T47" fmla="*/ 2147483647 h 20"/>
                <a:gd name="T48" fmla="*/ 2147483647 w 46"/>
                <a:gd name="T49" fmla="*/ 2147483647 h 20"/>
                <a:gd name="T50" fmla="*/ 2147483647 w 46"/>
                <a:gd name="T51" fmla="*/ 2147483647 h 20"/>
                <a:gd name="T52" fmla="*/ 2147483647 w 46"/>
                <a:gd name="T53" fmla="*/ 2147483647 h 20"/>
                <a:gd name="T54" fmla="*/ 2147483647 w 46"/>
                <a:gd name="T55" fmla="*/ 2147483647 h 20"/>
                <a:gd name="T56" fmla="*/ 2147483647 w 46"/>
                <a:gd name="T57" fmla="*/ 2147483647 h 20"/>
                <a:gd name="T58" fmla="*/ 2147483647 w 46"/>
                <a:gd name="T59" fmla="*/ 2147483647 h 20"/>
                <a:gd name="T60" fmla="*/ 2147483647 w 46"/>
                <a:gd name="T61" fmla="*/ 2147483647 h 20"/>
                <a:gd name="T62" fmla="*/ 2147483647 w 46"/>
                <a:gd name="T63" fmla="*/ 2147483647 h 20"/>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46"/>
                <a:gd name="T97" fmla="*/ 0 h 20"/>
                <a:gd name="T98" fmla="*/ 46 w 46"/>
                <a:gd name="T99" fmla="*/ 20 h 20"/>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46" h="20">
                  <a:moveTo>
                    <a:pt x="10" y="6"/>
                  </a:moveTo>
                  <a:lnTo>
                    <a:pt x="8" y="6"/>
                  </a:lnTo>
                  <a:lnTo>
                    <a:pt x="6" y="4"/>
                  </a:lnTo>
                  <a:lnTo>
                    <a:pt x="4" y="4"/>
                  </a:lnTo>
                  <a:lnTo>
                    <a:pt x="2" y="4"/>
                  </a:lnTo>
                  <a:lnTo>
                    <a:pt x="2" y="2"/>
                  </a:lnTo>
                  <a:lnTo>
                    <a:pt x="0" y="2"/>
                  </a:lnTo>
                  <a:lnTo>
                    <a:pt x="0" y="0"/>
                  </a:lnTo>
                  <a:lnTo>
                    <a:pt x="2" y="0"/>
                  </a:lnTo>
                  <a:lnTo>
                    <a:pt x="4" y="2"/>
                  </a:lnTo>
                  <a:lnTo>
                    <a:pt x="4" y="0"/>
                  </a:lnTo>
                  <a:lnTo>
                    <a:pt x="2" y="0"/>
                  </a:lnTo>
                  <a:lnTo>
                    <a:pt x="0" y="0"/>
                  </a:lnTo>
                  <a:lnTo>
                    <a:pt x="2" y="0"/>
                  </a:lnTo>
                  <a:lnTo>
                    <a:pt x="4" y="0"/>
                  </a:lnTo>
                  <a:lnTo>
                    <a:pt x="6" y="0"/>
                  </a:lnTo>
                  <a:lnTo>
                    <a:pt x="10" y="0"/>
                  </a:lnTo>
                  <a:lnTo>
                    <a:pt x="12" y="0"/>
                  </a:lnTo>
                  <a:lnTo>
                    <a:pt x="14" y="0"/>
                  </a:lnTo>
                  <a:lnTo>
                    <a:pt x="18" y="0"/>
                  </a:lnTo>
                  <a:lnTo>
                    <a:pt x="22" y="0"/>
                  </a:lnTo>
                  <a:lnTo>
                    <a:pt x="22" y="2"/>
                  </a:lnTo>
                  <a:lnTo>
                    <a:pt x="24" y="2"/>
                  </a:lnTo>
                  <a:lnTo>
                    <a:pt x="26" y="2"/>
                  </a:lnTo>
                  <a:lnTo>
                    <a:pt x="28" y="4"/>
                  </a:lnTo>
                  <a:lnTo>
                    <a:pt x="30" y="4"/>
                  </a:lnTo>
                  <a:lnTo>
                    <a:pt x="32" y="4"/>
                  </a:lnTo>
                  <a:lnTo>
                    <a:pt x="34" y="4"/>
                  </a:lnTo>
                  <a:lnTo>
                    <a:pt x="36" y="4"/>
                  </a:lnTo>
                  <a:lnTo>
                    <a:pt x="38" y="4"/>
                  </a:lnTo>
                  <a:lnTo>
                    <a:pt x="40" y="4"/>
                  </a:lnTo>
                  <a:lnTo>
                    <a:pt x="40" y="6"/>
                  </a:lnTo>
                  <a:lnTo>
                    <a:pt x="40" y="8"/>
                  </a:lnTo>
                  <a:lnTo>
                    <a:pt x="42" y="6"/>
                  </a:lnTo>
                  <a:lnTo>
                    <a:pt x="44" y="6"/>
                  </a:lnTo>
                  <a:lnTo>
                    <a:pt x="46" y="8"/>
                  </a:lnTo>
                  <a:lnTo>
                    <a:pt x="42" y="10"/>
                  </a:lnTo>
                  <a:lnTo>
                    <a:pt x="40" y="10"/>
                  </a:lnTo>
                  <a:lnTo>
                    <a:pt x="38" y="10"/>
                  </a:lnTo>
                  <a:lnTo>
                    <a:pt x="38" y="12"/>
                  </a:lnTo>
                  <a:lnTo>
                    <a:pt x="36" y="12"/>
                  </a:lnTo>
                  <a:lnTo>
                    <a:pt x="34" y="12"/>
                  </a:lnTo>
                  <a:lnTo>
                    <a:pt x="34" y="14"/>
                  </a:lnTo>
                  <a:lnTo>
                    <a:pt x="32" y="14"/>
                  </a:lnTo>
                  <a:lnTo>
                    <a:pt x="30" y="14"/>
                  </a:lnTo>
                  <a:lnTo>
                    <a:pt x="28" y="14"/>
                  </a:lnTo>
                  <a:lnTo>
                    <a:pt x="26" y="16"/>
                  </a:lnTo>
                  <a:lnTo>
                    <a:pt x="24" y="18"/>
                  </a:lnTo>
                  <a:lnTo>
                    <a:pt x="22" y="18"/>
                  </a:lnTo>
                  <a:lnTo>
                    <a:pt x="20" y="18"/>
                  </a:lnTo>
                  <a:lnTo>
                    <a:pt x="22" y="20"/>
                  </a:lnTo>
                  <a:lnTo>
                    <a:pt x="24" y="20"/>
                  </a:lnTo>
                  <a:lnTo>
                    <a:pt x="22" y="20"/>
                  </a:lnTo>
                  <a:lnTo>
                    <a:pt x="20" y="20"/>
                  </a:lnTo>
                  <a:lnTo>
                    <a:pt x="18" y="18"/>
                  </a:lnTo>
                  <a:lnTo>
                    <a:pt x="14" y="14"/>
                  </a:lnTo>
                  <a:lnTo>
                    <a:pt x="12" y="12"/>
                  </a:lnTo>
                  <a:lnTo>
                    <a:pt x="10" y="12"/>
                  </a:lnTo>
                  <a:lnTo>
                    <a:pt x="8" y="12"/>
                  </a:lnTo>
                  <a:lnTo>
                    <a:pt x="8" y="10"/>
                  </a:lnTo>
                  <a:lnTo>
                    <a:pt x="10" y="10"/>
                  </a:lnTo>
                  <a:lnTo>
                    <a:pt x="10" y="8"/>
                  </a:lnTo>
                  <a:lnTo>
                    <a:pt x="10" y="6"/>
                  </a:lnTo>
                  <a:close/>
                </a:path>
              </a:pathLst>
            </a:custGeom>
            <a:solidFill>
              <a:schemeClr val="tx2"/>
            </a:solidFill>
            <a:ln w="3175">
              <a:solidFill>
                <a:schemeClr val="bg1"/>
              </a:solidFill>
              <a:prstDash val="sysDot"/>
              <a:round/>
              <a:headEnd/>
              <a:tailEnd/>
            </a:ln>
          </p:spPr>
          <p:txBody>
            <a:bodyPr/>
            <a:lstStyle/>
            <a:p>
              <a:endParaRPr lang="de-DE" sz="2400" dirty="0">
                <a:solidFill>
                  <a:srgbClr val="000000"/>
                </a:solidFill>
              </a:endParaRPr>
            </a:p>
          </p:txBody>
        </p:sp>
        <p:sp>
          <p:nvSpPr>
            <p:cNvPr id="1458" name="Freeform 2851"/>
            <p:cNvSpPr>
              <a:spLocks/>
            </p:cNvSpPr>
            <p:nvPr/>
          </p:nvSpPr>
          <p:spPr bwMode="auto">
            <a:xfrm>
              <a:off x="6108631" y="1342345"/>
              <a:ext cx="1412" cy="3277"/>
            </a:xfrm>
            <a:custGeom>
              <a:avLst/>
              <a:gdLst>
                <a:gd name="T0" fmla="*/ 2147483647 w 2"/>
                <a:gd name="T1" fmla="*/ 0 h 2"/>
                <a:gd name="T2" fmla="*/ 0 w 2"/>
                <a:gd name="T3" fmla="*/ 0 h 2"/>
                <a:gd name="T4" fmla="*/ 0 w 2"/>
                <a:gd name="T5" fmla="*/ 2147483647 h 2"/>
                <a:gd name="T6" fmla="*/ 2147483647 w 2"/>
                <a:gd name="T7" fmla="*/ 2147483647 h 2"/>
                <a:gd name="T8" fmla="*/ 2147483647 w 2"/>
                <a:gd name="T9" fmla="*/ 2147483647 h 2"/>
                <a:gd name="T10" fmla="*/ 2147483647 w 2"/>
                <a:gd name="T11" fmla="*/ 0 h 2"/>
                <a:gd name="T12" fmla="*/ 0 60000 65536"/>
                <a:gd name="T13" fmla="*/ 0 60000 65536"/>
                <a:gd name="T14" fmla="*/ 0 60000 65536"/>
                <a:gd name="T15" fmla="*/ 0 60000 65536"/>
                <a:gd name="T16" fmla="*/ 0 60000 65536"/>
                <a:gd name="T17" fmla="*/ 0 60000 65536"/>
                <a:gd name="T18" fmla="*/ 0 w 2"/>
                <a:gd name="T19" fmla="*/ 0 h 2"/>
                <a:gd name="T20" fmla="*/ 2 w 2"/>
                <a:gd name="T21" fmla="*/ 2 h 2"/>
              </a:gdLst>
              <a:ahLst/>
              <a:cxnLst>
                <a:cxn ang="T12">
                  <a:pos x="T0" y="T1"/>
                </a:cxn>
                <a:cxn ang="T13">
                  <a:pos x="T2" y="T3"/>
                </a:cxn>
                <a:cxn ang="T14">
                  <a:pos x="T4" y="T5"/>
                </a:cxn>
                <a:cxn ang="T15">
                  <a:pos x="T6" y="T7"/>
                </a:cxn>
                <a:cxn ang="T16">
                  <a:pos x="T8" y="T9"/>
                </a:cxn>
                <a:cxn ang="T17">
                  <a:pos x="T10" y="T11"/>
                </a:cxn>
              </a:cxnLst>
              <a:rect l="T18" t="T19" r="T20" b="T21"/>
              <a:pathLst>
                <a:path w="2" h="2">
                  <a:moveTo>
                    <a:pt x="2" y="0"/>
                  </a:moveTo>
                  <a:lnTo>
                    <a:pt x="0" y="0"/>
                  </a:lnTo>
                  <a:lnTo>
                    <a:pt x="0" y="2"/>
                  </a:lnTo>
                  <a:lnTo>
                    <a:pt x="2" y="2"/>
                  </a:lnTo>
                  <a:lnTo>
                    <a:pt x="2" y="0"/>
                  </a:lnTo>
                  <a:close/>
                </a:path>
              </a:pathLst>
            </a:custGeom>
            <a:solidFill>
              <a:schemeClr val="tx2"/>
            </a:solidFill>
            <a:ln w="3175">
              <a:solidFill>
                <a:schemeClr val="bg1"/>
              </a:solidFill>
              <a:prstDash val="sysDot"/>
              <a:round/>
              <a:headEnd/>
              <a:tailEnd/>
            </a:ln>
          </p:spPr>
          <p:txBody>
            <a:bodyPr/>
            <a:lstStyle/>
            <a:p>
              <a:endParaRPr lang="de-DE" sz="2400" dirty="0">
                <a:solidFill>
                  <a:srgbClr val="000000"/>
                </a:solidFill>
              </a:endParaRPr>
            </a:p>
          </p:txBody>
        </p:sp>
        <p:sp>
          <p:nvSpPr>
            <p:cNvPr id="1459" name="Freeform 2852"/>
            <p:cNvSpPr>
              <a:spLocks/>
            </p:cNvSpPr>
            <p:nvPr/>
          </p:nvSpPr>
          <p:spPr bwMode="auto">
            <a:xfrm>
              <a:off x="6055011" y="1334152"/>
              <a:ext cx="121350" cy="29494"/>
            </a:xfrm>
            <a:custGeom>
              <a:avLst/>
              <a:gdLst>
                <a:gd name="T0" fmla="*/ 2147483647 w 122"/>
                <a:gd name="T1" fmla="*/ 2147483647 h 28"/>
                <a:gd name="T2" fmla="*/ 2147483647 w 122"/>
                <a:gd name="T3" fmla="*/ 2147483647 h 28"/>
                <a:gd name="T4" fmla="*/ 2147483647 w 122"/>
                <a:gd name="T5" fmla="*/ 2147483647 h 28"/>
                <a:gd name="T6" fmla="*/ 2147483647 w 122"/>
                <a:gd name="T7" fmla="*/ 2147483647 h 28"/>
                <a:gd name="T8" fmla="*/ 2147483647 w 122"/>
                <a:gd name="T9" fmla="*/ 2147483647 h 28"/>
                <a:gd name="T10" fmla="*/ 2147483647 w 122"/>
                <a:gd name="T11" fmla="*/ 2147483647 h 28"/>
                <a:gd name="T12" fmla="*/ 2147483647 w 122"/>
                <a:gd name="T13" fmla="*/ 2147483647 h 28"/>
                <a:gd name="T14" fmla="*/ 2147483647 w 122"/>
                <a:gd name="T15" fmla="*/ 2147483647 h 28"/>
                <a:gd name="T16" fmla="*/ 2147483647 w 122"/>
                <a:gd name="T17" fmla="*/ 2147483647 h 28"/>
                <a:gd name="T18" fmla="*/ 2147483647 w 122"/>
                <a:gd name="T19" fmla="*/ 2147483647 h 28"/>
                <a:gd name="T20" fmla="*/ 2147483647 w 122"/>
                <a:gd name="T21" fmla="*/ 2147483647 h 28"/>
                <a:gd name="T22" fmla="*/ 2147483647 w 122"/>
                <a:gd name="T23" fmla="*/ 2147483647 h 28"/>
                <a:gd name="T24" fmla="*/ 2147483647 w 122"/>
                <a:gd name="T25" fmla="*/ 2147483647 h 28"/>
                <a:gd name="T26" fmla="*/ 2147483647 w 122"/>
                <a:gd name="T27" fmla="*/ 2147483647 h 28"/>
                <a:gd name="T28" fmla="*/ 2147483647 w 122"/>
                <a:gd name="T29" fmla="*/ 2147483647 h 28"/>
                <a:gd name="T30" fmla="*/ 2147483647 w 122"/>
                <a:gd name="T31" fmla="*/ 2147483647 h 28"/>
                <a:gd name="T32" fmla="*/ 2147483647 w 122"/>
                <a:gd name="T33" fmla="*/ 2147483647 h 28"/>
                <a:gd name="T34" fmla="*/ 2147483647 w 122"/>
                <a:gd name="T35" fmla="*/ 2147483647 h 28"/>
                <a:gd name="T36" fmla="*/ 2147483647 w 122"/>
                <a:gd name="T37" fmla="*/ 2147483647 h 28"/>
                <a:gd name="T38" fmla="*/ 2147483647 w 122"/>
                <a:gd name="T39" fmla="*/ 2147483647 h 28"/>
                <a:gd name="T40" fmla="*/ 2147483647 w 122"/>
                <a:gd name="T41" fmla="*/ 2147483647 h 28"/>
                <a:gd name="T42" fmla="*/ 2147483647 w 122"/>
                <a:gd name="T43" fmla="*/ 2147483647 h 28"/>
                <a:gd name="T44" fmla="*/ 2147483647 w 122"/>
                <a:gd name="T45" fmla="*/ 2147483647 h 28"/>
                <a:gd name="T46" fmla="*/ 2147483647 w 122"/>
                <a:gd name="T47" fmla="*/ 2147483647 h 28"/>
                <a:gd name="T48" fmla="*/ 2147483647 w 122"/>
                <a:gd name="T49" fmla="*/ 2147483647 h 28"/>
                <a:gd name="T50" fmla="*/ 2147483647 w 122"/>
                <a:gd name="T51" fmla="*/ 2147483647 h 28"/>
                <a:gd name="T52" fmla="*/ 2147483647 w 122"/>
                <a:gd name="T53" fmla="*/ 2147483647 h 28"/>
                <a:gd name="T54" fmla="*/ 2147483647 w 122"/>
                <a:gd name="T55" fmla="*/ 2147483647 h 28"/>
                <a:gd name="T56" fmla="*/ 2147483647 w 122"/>
                <a:gd name="T57" fmla="*/ 2147483647 h 28"/>
                <a:gd name="T58" fmla="*/ 2147483647 w 122"/>
                <a:gd name="T59" fmla="*/ 2147483647 h 28"/>
                <a:gd name="T60" fmla="*/ 2147483647 w 122"/>
                <a:gd name="T61" fmla="*/ 2147483647 h 28"/>
                <a:gd name="T62" fmla="*/ 2147483647 w 122"/>
                <a:gd name="T63" fmla="*/ 2147483647 h 28"/>
                <a:gd name="T64" fmla="*/ 2147483647 w 122"/>
                <a:gd name="T65" fmla="*/ 2147483647 h 28"/>
                <a:gd name="T66" fmla="*/ 2147483647 w 122"/>
                <a:gd name="T67" fmla="*/ 2147483647 h 28"/>
                <a:gd name="T68" fmla="*/ 2147483647 w 122"/>
                <a:gd name="T69" fmla="*/ 2147483647 h 28"/>
                <a:gd name="T70" fmla="*/ 2147483647 w 122"/>
                <a:gd name="T71" fmla="*/ 2147483647 h 28"/>
                <a:gd name="T72" fmla="*/ 2147483647 w 122"/>
                <a:gd name="T73" fmla="*/ 2147483647 h 28"/>
                <a:gd name="T74" fmla="*/ 2147483647 w 122"/>
                <a:gd name="T75" fmla="*/ 2147483647 h 28"/>
                <a:gd name="T76" fmla="*/ 2147483647 w 122"/>
                <a:gd name="T77" fmla="*/ 2147483647 h 28"/>
                <a:gd name="T78" fmla="*/ 2147483647 w 122"/>
                <a:gd name="T79" fmla="*/ 2147483647 h 28"/>
                <a:gd name="T80" fmla="*/ 2147483647 w 122"/>
                <a:gd name="T81" fmla="*/ 2147483647 h 28"/>
                <a:gd name="T82" fmla="*/ 0 w 122"/>
                <a:gd name="T83" fmla="*/ 2147483647 h 28"/>
                <a:gd name="T84" fmla="*/ 2147483647 w 122"/>
                <a:gd name="T85" fmla="*/ 2147483647 h 28"/>
                <a:gd name="T86" fmla="*/ 0 w 122"/>
                <a:gd name="T87" fmla="*/ 2147483647 h 28"/>
                <a:gd name="T88" fmla="*/ 2147483647 w 122"/>
                <a:gd name="T89" fmla="*/ 2147483647 h 28"/>
                <a:gd name="T90" fmla="*/ 2147483647 w 122"/>
                <a:gd name="T91" fmla="*/ 2147483647 h 28"/>
                <a:gd name="T92" fmla="*/ 2147483647 w 122"/>
                <a:gd name="T93" fmla="*/ 0 h 28"/>
                <a:gd name="T94" fmla="*/ 2147483647 w 122"/>
                <a:gd name="T95" fmla="*/ 0 h 28"/>
                <a:gd name="T96" fmla="*/ 2147483647 w 122"/>
                <a:gd name="T97" fmla="*/ 2147483647 h 28"/>
                <a:gd name="T98" fmla="*/ 2147483647 w 122"/>
                <a:gd name="T99" fmla="*/ 2147483647 h 28"/>
                <a:gd name="T100" fmla="*/ 2147483647 w 122"/>
                <a:gd name="T101" fmla="*/ 2147483647 h 28"/>
                <a:gd name="T102" fmla="*/ 2147483647 w 122"/>
                <a:gd name="T103" fmla="*/ 2147483647 h 28"/>
                <a:gd name="T104" fmla="*/ 2147483647 w 122"/>
                <a:gd name="T105" fmla="*/ 2147483647 h 28"/>
                <a:gd name="T106" fmla="*/ 2147483647 w 122"/>
                <a:gd name="T107" fmla="*/ 2147483647 h 28"/>
                <a:gd name="T108" fmla="*/ 2147483647 w 122"/>
                <a:gd name="T109" fmla="*/ 2147483647 h 28"/>
                <a:gd name="T110" fmla="*/ 2147483647 w 122"/>
                <a:gd name="T111" fmla="*/ 2147483647 h 28"/>
                <a:gd name="T112" fmla="*/ 2147483647 w 122"/>
                <a:gd name="T113" fmla="*/ 2147483647 h 28"/>
                <a:gd name="T114" fmla="*/ 2147483647 w 122"/>
                <a:gd name="T115" fmla="*/ 2147483647 h 28"/>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w 122"/>
                <a:gd name="T175" fmla="*/ 0 h 28"/>
                <a:gd name="T176" fmla="*/ 122 w 122"/>
                <a:gd name="T177" fmla="*/ 28 h 28"/>
              </a:gdLst>
              <a:ahLst/>
              <a:cxnLst>
                <a:cxn ang="T116">
                  <a:pos x="T0" y="T1"/>
                </a:cxn>
                <a:cxn ang="T117">
                  <a:pos x="T2" y="T3"/>
                </a:cxn>
                <a:cxn ang="T118">
                  <a:pos x="T4" y="T5"/>
                </a:cxn>
                <a:cxn ang="T119">
                  <a:pos x="T6" y="T7"/>
                </a:cxn>
                <a:cxn ang="T120">
                  <a:pos x="T8" y="T9"/>
                </a:cxn>
                <a:cxn ang="T121">
                  <a:pos x="T10" y="T11"/>
                </a:cxn>
                <a:cxn ang="T122">
                  <a:pos x="T12" y="T13"/>
                </a:cxn>
                <a:cxn ang="T123">
                  <a:pos x="T14" y="T15"/>
                </a:cxn>
                <a:cxn ang="T124">
                  <a:pos x="T16" y="T17"/>
                </a:cxn>
                <a:cxn ang="T125">
                  <a:pos x="T18" y="T19"/>
                </a:cxn>
                <a:cxn ang="T126">
                  <a:pos x="T20" y="T21"/>
                </a:cxn>
                <a:cxn ang="T127">
                  <a:pos x="T22" y="T23"/>
                </a:cxn>
                <a:cxn ang="T128">
                  <a:pos x="T24" y="T25"/>
                </a:cxn>
                <a:cxn ang="T129">
                  <a:pos x="T26" y="T27"/>
                </a:cxn>
                <a:cxn ang="T130">
                  <a:pos x="T28" y="T29"/>
                </a:cxn>
                <a:cxn ang="T131">
                  <a:pos x="T30" y="T31"/>
                </a:cxn>
                <a:cxn ang="T132">
                  <a:pos x="T32" y="T33"/>
                </a:cxn>
                <a:cxn ang="T133">
                  <a:pos x="T34" y="T35"/>
                </a:cxn>
                <a:cxn ang="T134">
                  <a:pos x="T36" y="T37"/>
                </a:cxn>
                <a:cxn ang="T135">
                  <a:pos x="T38" y="T39"/>
                </a:cxn>
                <a:cxn ang="T136">
                  <a:pos x="T40" y="T41"/>
                </a:cxn>
                <a:cxn ang="T137">
                  <a:pos x="T42" y="T43"/>
                </a:cxn>
                <a:cxn ang="T138">
                  <a:pos x="T44" y="T45"/>
                </a:cxn>
                <a:cxn ang="T139">
                  <a:pos x="T46" y="T47"/>
                </a:cxn>
                <a:cxn ang="T140">
                  <a:pos x="T48" y="T49"/>
                </a:cxn>
                <a:cxn ang="T141">
                  <a:pos x="T50" y="T51"/>
                </a:cxn>
                <a:cxn ang="T142">
                  <a:pos x="T52" y="T53"/>
                </a:cxn>
                <a:cxn ang="T143">
                  <a:pos x="T54" y="T55"/>
                </a:cxn>
                <a:cxn ang="T144">
                  <a:pos x="T56" y="T57"/>
                </a:cxn>
                <a:cxn ang="T145">
                  <a:pos x="T58" y="T59"/>
                </a:cxn>
                <a:cxn ang="T146">
                  <a:pos x="T60" y="T61"/>
                </a:cxn>
                <a:cxn ang="T147">
                  <a:pos x="T62" y="T63"/>
                </a:cxn>
                <a:cxn ang="T148">
                  <a:pos x="T64" y="T65"/>
                </a:cxn>
                <a:cxn ang="T149">
                  <a:pos x="T66" y="T67"/>
                </a:cxn>
                <a:cxn ang="T150">
                  <a:pos x="T68" y="T69"/>
                </a:cxn>
                <a:cxn ang="T151">
                  <a:pos x="T70" y="T71"/>
                </a:cxn>
                <a:cxn ang="T152">
                  <a:pos x="T72" y="T73"/>
                </a:cxn>
                <a:cxn ang="T153">
                  <a:pos x="T74" y="T75"/>
                </a:cxn>
                <a:cxn ang="T154">
                  <a:pos x="T76" y="T77"/>
                </a:cxn>
                <a:cxn ang="T155">
                  <a:pos x="T78" y="T79"/>
                </a:cxn>
                <a:cxn ang="T156">
                  <a:pos x="T80" y="T81"/>
                </a:cxn>
                <a:cxn ang="T157">
                  <a:pos x="T82" y="T83"/>
                </a:cxn>
                <a:cxn ang="T158">
                  <a:pos x="T84" y="T85"/>
                </a:cxn>
                <a:cxn ang="T159">
                  <a:pos x="T86" y="T87"/>
                </a:cxn>
                <a:cxn ang="T160">
                  <a:pos x="T88" y="T89"/>
                </a:cxn>
                <a:cxn ang="T161">
                  <a:pos x="T90" y="T91"/>
                </a:cxn>
                <a:cxn ang="T162">
                  <a:pos x="T92" y="T93"/>
                </a:cxn>
                <a:cxn ang="T163">
                  <a:pos x="T94" y="T95"/>
                </a:cxn>
                <a:cxn ang="T164">
                  <a:pos x="T96" y="T97"/>
                </a:cxn>
                <a:cxn ang="T165">
                  <a:pos x="T98" y="T99"/>
                </a:cxn>
                <a:cxn ang="T166">
                  <a:pos x="T100" y="T101"/>
                </a:cxn>
                <a:cxn ang="T167">
                  <a:pos x="T102" y="T103"/>
                </a:cxn>
                <a:cxn ang="T168">
                  <a:pos x="T104" y="T105"/>
                </a:cxn>
                <a:cxn ang="T169">
                  <a:pos x="T106" y="T107"/>
                </a:cxn>
                <a:cxn ang="T170">
                  <a:pos x="T108" y="T109"/>
                </a:cxn>
                <a:cxn ang="T171">
                  <a:pos x="T110" y="T111"/>
                </a:cxn>
                <a:cxn ang="T172">
                  <a:pos x="T112" y="T113"/>
                </a:cxn>
                <a:cxn ang="T173">
                  <a:pos x="T114" y="T115"/>
                </a:cxn>
              </a:cxnLst>
              <a:rect l="T174" t="T175" r="T176" b="T177"/>
              <a:pathLst>
                <a:path w="122" h="28">
                  <a:moveTo>
                    <a:pt x="52" y="2"/>
                  </a:moveTo>
                  <a:lnTo>
                    <a:pt x="48" y="2"/>
                  </a:lnTo>
                  <a:lnTo>
                    <a:pt x="52" y="2"/>
                  </a:lnTo>
                  <a:lnTo>
                    <a:pt x="54" y="2"/>
                  </a:lnTo>
                  <a:lnTo>
                    <a:pt x="58" y="2"/>
                  </a:lnTo>
                  <a:lnTo>
                    <a:pt x="60" y="2"/>
                  </a:lnTo>
                  <a:lnTo>
                    <a:pt x="66" y="4"/>
                  </a:lnTo>
                  <a:lnTo>
                    <a:pt x="68" y="4"/>
                  </a:lnTo>
                  <a:lnTo>
                    <a:pt x="70" y="4"/>
                  </a:lnTo>
                  <a:lnTo>
                    <a:pt x="70" y="6"/>
                  </a:lnTo>
                  <a:lnTo>
                    <a:pt x="72" y="6"/>
                  </a:lnTo>
                  <a:lnTo>
                    <a:pt x="74" y="6"/>
                  </a:lnTo>
                  <a:lnTo>
                    <a:pt x="76" y="6"/>
                  </a:lnTo>
                  <a:lnTo>
                    <a:pt x="78" y="6"/>
                  </a:lnTo>
                  <a:lnTo>
                    <a:pt x="80" y="6"/>
                  </a:lnTo>
                  <a:lnTo>
                    <a:pt x="82" y="6"/>
                  </a:lnTo>
                  <a:lnTo>
                    <a:pt x="84" y="6"/>
                  </a:lnTo>
                  <a:lnTo>
                    <a:pt x="86" y="6"/>
                  </a:lnTo>
                  <a:lnTo>
                    <a:pt x="88" y="6"/>
                  </a:lnTo>
                  <a:lnTo>
                    <a:pt x="92" y="6"/>
                  </a:lnTo>
                  <a:lnTo>
                    <a:pt x="94" y="6"/>
                  </a:lnTo>
                  <a:lnTo>
                    <a:pt x="98" y="8"/>
                  </a:lnTo>
                  <a:lnTo>
                    <a:pt x="104" y="8"/>
                  </a:lnTo>
                  <a:lnTo>
                    <a:pt x="106" y="8"/>
                  </a:lnTo>
                  <a:lnTo>
                    <a:pt x="108" y="8"/>
                  </a:lnTo>
                  <a:lnTo>
                    <a:pt x="108" y="10"/>
                  </a:lnTo>
                  <a:lnTo>
                    <a:pt x="110" y="10"/>
                  </a:lnTo>
                  <a:lnTo>
                    <a:pt x="112" y="10"/>
                  </a:lnTo>
                  <a:lnTo>
                    <a:pt x="114" y="10"/>
                  </a:lnTo>
                  <a:lnTo>
                    <a:pt x="116" y="10"/>
                  </a:lnTo>
                  <a:lnTo>
                    <a:pt x="118" y="10"/>
                  </a:lnTo>
                  <a:lnTo>
                    <a:pt x="120" y="12"/>
                  </a:lnTo>
                  <a:lnTo>
                    <a:pt x="118" y="12"/>
                  </a:lnTo>
                  <a:lnTo>
                    <a:pt x="116" y="12"/>
                  </a:lnTo>
                  <a:lnTo>
                    <a:pt x="114" y="12"/>
                  </a:lnTo>
                  <a:lnTo>
                    <a:pt x="114" y="14"/>
                  </a:lnTo>
                  <a:lnTo>
                    <a:pt x="116" y="16"/>
                  </a:lnTo>
                  <a:lnTo>
                    <a:pt x="118" y="16"/>
                  </a:lnTo>
                  <a:lnTo>
                    <a:pt x="120" y="16"/>
                  </a:lnTo>
                  <a:lnTo>
                    <a:pt x="122" y="16"/>
                  </a:lnTo>
                  <a:lnTo>
                    <a:pt x="120" y="18"/>
                  </a:lnTo>
                  <a:lnTo>
                    <a:pt x="122" y="18"/>
                  </a:lnTo>
                  <a:lnTo>
                    <a:pt x="120" y="20"/>
                  </a:lnTo>
                  <a:lnTo>
                    <a:pt x="118" y="20"/>
                  </a:lnTo>
                  <a:lnTo>
                    <a:pt x="116" y="20"/>
                  </a:lnTo>
                  <a:lnTo>
                    <a:pt x="114" y="20"/>
                  </a:lnTo>
                  <a:lnTo>
                    <a:pt x="112" y="20"/>
                  </a:lnTo>
                  <a:lnTo>
                    <a:pt x="108" y="20"/>
                  </a:lnTo>
                  <a:lnTo>
                    <a:pt x="106" y="20"/>
                  </a:lnTo>
                  <a:lnTo>
                    <a:pt x="104" y="20"/>
                  </a:lnTo>
                  <a:lnTo>
                    <a:pt x="108" y="22"/>
                  </a:lnTo>
                  <a:lnTo>
                    <a:pt x="110" y="22"/>
                  </a:lnTo>
                  <a:lnTo>
                    <a:pt x="112" y="22"/>
                  </a:lnTo>
                  <a:lnTo>
                    <a:pt x="114" y="22"/>
                  </a:lnTo>
                  <a:lnTo>
                    <a:pt x="112" y="24"/>
                  </a:lnTo>
                  <a:lnTo>
                    <a:pt x="110" y="24"/>
                  </a:lnTo>
                  <a:lnTo>
                    <a:pt x="108" y="24"/>
                  </a:lnTo>
                  <a:lnTo>
                    <a:pt x="104" y="24"/>
                  </a:lnTo>
                  <a:lnTo>
                    <a:pt x="104" y="26"/>
                  </a:lnTo>
                  <a:lnTo>
                    <a:pt x="102" y="26"/>
                  </a:lnTo>
                  <a:lnTo>
                    <a:pt x="100" y="24"/>
                  </a:lnTo>
                  <a:lnTo>
                    <a:pt x="94" y="24"/>
                  </a:lnTo>
                  <a:lnTo>
                    <a:pt x="92" y="24"/>
                  </a:lnTo>
                  <a:lnTo>
                    <a:pt x="92" y="22"/>
                  </a:lnTo>
                  <a:lnTo>
                    <a:pt x="90" y="22"/>
                  </a:lnTo>
                  <a:lnTo>
                    <a:pt x="88" y="22"/>
                  </a:lnTo>
                  <a:lnTo>
                    <a:pt x="86" y="22"/>
                  </a:lnTo>
                  <a:lnTo>
                    <a:pt x="84" y="22"/>
                  </a:lnTo>
                  <a:lnTo>
                    <a:pt x="80" y="24"/>
                  </a:lnTo>
                  <a:lnTo>
                    <a:pt x="78" y="24"/>
                  </a:lnTo>
                  <a:lnTo>
                    <a:pt x="76" y="24"/>
                  </a:lnTo>
                  <a:lnTo>
                    <a:pt x="74" y="24"/>
                  </a:lnTo>
                  <a:lnTo>
                    <a:pt x="72" y="24"/>
                  </a:lnTo>
                  <a:lnTo>
                    <a:pt x="70" y="24"/>
                  </a:lnTo>
                  <a:lnTo>
                    <a:pt x="66" y="24"/>
                  </a:lnTo>
                  <a:lnTo>
                    <a:pt x="64" y="24"/>
                  </a:lnTo>
                  <a:lnTo>
                    <a:pt x="62" y="24"/>
                  </a:lnTo>
                  <a:lnTo>
                    <a:pt x="60" y="22"/>
                  </a:lnTo>
                  <a:lnTo>
                    <a:pt x="58" y="22"/>
                  </a:lnTo>
                  <a:lnTo>
                    <a:pt x="56" y="22"/>
                  </a:lnTo>
                  <a:lnTo>
                    <a:pt x="56" y="24"/>
                  </a:lnTo>
                  <a:lnTo>
                    <a:pt x="58" y="24"/>
                  </a:lnTo>
                  <a:lnTo>
                    <a:pt x="60" y="26"/>
                  </a:lnTo>
                  <a:lnTo>
                    <a:pt x="60" y="28"/>
                  </a:lnTo>
                  <a:lnTo>
                    <a:pt x="58" y="28"/>
                  </a:lnTo>
                  <a:lnTo>
                    <a:pt x="56" y="28"/>
                  </a:lnTo>
                  <a:lnTo>
                    <a:pt x="54" y="28"/>
                  </a:lnTo>
                  <a:lnTo>
                    <a:pt x="52" y="26"/>
                  </a:lnTo>
                  <a:lnTo>
                    <a:pt x="50" y="26"/>
                  </a:lnTo>
                  <a:lnTo>
                    <a:pt x="46" y="26"/>
                  </a:lnTo>
                  <a:lnTo>
                    <a:pt x="44" y="26"/>
                  </a:lnTo>
                  <a:lnTo>
                    <a:pt x="42" y="26"/>
                  </a:lnTo>
                  <a:lnTo>
                    <a:pt x="40" y="26"/>
                  </a:lnTo>
                  <a:lnTo>
                    <a:pt x="38" y="26"/>
                  </a:lnTo>
                  <a:lnTo>
                    <a:pt x="36" y="24"/>
                  </a:lnTo>
                  <a:lnTo>
                    <a:pt x="34" y="24"/>
                  </a:lnTo>
                  <a:lnTo>
                    <a:pt x="32" y="24"/>
                  </a:lnTo>
                  <a:lnTo>
                    <a:pt x="32" y="22"/>
                  </a:lnTo>
                  <a:lnTo>
                    <a:pt x="30" y="22"/>
                  </a:lnTo>
                  <a:lnTo>
                    <a:pt x="28" y="22"/>
                  </a:lnTo>
                  <a:lnTo>
                    <a:pt x="26" y="22"/>
                  </a:lnTo>
                  <a:lnTo>
                    <a:pt x="26" y="20"/>
                  </a:lnTo>
                  <a:lnTo>
                    <a:pt x="24" y="20"/>
                  </a:lnTo>
                  <a:lnTo>
                    <a:pt x="20" y="20"/>
                  </a:lnTo>
                  <a:lnTo>
                    <a:pt x="16" y="18"/>
                  </a:lnTo>
                  <a:lnTo>
                    <a:pt x="12" y="18"/>
                  </a:lnTo>
                  <a:lnTo>
                    <a:pt x="10" y="16"/>
                  </a:lnTo>
                  <a:lnTo>
                    <a:pt x="12" y="16"/>
                  </a:lnTo>
                  <a:lnTo>
                    <a:pt x="14" y="14"/>
                  </a:lnTo>
                  <a:lnTo>
                    <a:pt x="12" y="14"/>
                  </a:lnTo>
                  <a:lnTo>
                    <a:pt x="10" y="14"/>
                  </a:lnTo>
                  <a:lnTo>
                    <a:pt x="10" y="16"/>
                  </a:lnTo>
                  <a:lnTo>
                    <a:pt x="8" y="14"/>
                  </a:lnTo>
                  <a:lnTo>
                    <a:pt x="8" y="12"/>
                  </a:lnTo>
                  <a:lnTo>
                    <a:pt x="8" y="10"/>
                  </a:lnTo>
                  <a:lnTo>
                    <a:pt x="6" y="10"/>
                  </a:lnTo>
                  <a:lnTo>
                    <a:pt x="4" y="10"/>
                  </a:lnTo>
                  <a:lnTo>
                    <a:pt x="4" y="8"/>
                  </a:lnTo>
                  <a:lnTo>
                    <a:pt x="2" y="8"/>
                  </a:lnTo>
                  <a:lnTo>
                    <a:pt x="0" y="8"/>
                  </a:lnTo>
                  <a:lnTo>
                    <a:pt x="0" y="6"/>
                  </a:lnTo>
                  <a:lnTo>
                    <a:pt x="2" y="6"/>
                  </a:lnTo>
                  <a:lnTo>
                    <a:pt x="4" y="6"/>
                  </a:lnTo>
                  <a:lnTo>
                    <a:pt x="2" y="4"/>
                  </a:lnTo>
                  <a:lnTo>
                    <a:pt x="0" y="4"/>
                  </a:lnTo>
                  <a:lnTo>
                    <a:pt x="0" y="2"/>
                  </a:lnTo>
                  <a:lnTo>
                    <a:pt x="2" y="2"/>
                  </a:lnTo>
                  <a:lnTo>
                    <a:pt x="4" y="2"/>
                  </a:lnTo>
                  <a:lnTo>
                    <a:pt x="6" y="2"/>
                  </a:lnTo>
                  <a:lnTo>
                    <a:pt x="8" y="2"/>
                  </a:lnTo>
                  <a:lnTo>
                    <a:pt x="8" y="0"/>
                  </a:lnTo>
                  <a:lnTo>
                    <a:pt x="10" y="0"/>
                  </a:lnTo>
                  <a:lnTo>
                    <a:pt x="12" y="0"/>
                  </a:lnTo>
                  <a:lnTo>
                    <a:pt x="12" y="2"/>
                  </a:lnTo>
                  <a:lnTo>
                    <a:pt x="14" y="2"/>
                  </a:lnTo>
                  <a:lnTo>
                    <a:pt x="16" y="2"/>
                  </a:lnTo>
                  <a:lnTo>
                    <a:pt x="18" y="2"/>
                  </a:lnTo>
                  <a:lnTo>
                    <a:pt x="20" y="2"/>
                  </a:lnTo>
                  <a:lnTo>
                    <a:pt x="22" y="2"/>
                  </a:lnTo>
                  <a:lnTo>
                    <a:pt x="24" y="2"/>
                  </a:lnTo>
                  <a:lnTo>
                    <a:pt x="26" y="2"/>
                  </a:lnTo>
                  <a:lnTo>
                    <a:pt x="28" y="2"/>
                  </a:lnTo>
                  <a:lnTo>
                    <a:pt x="28" y="4"/>
                  </a:lnTo>
                  <a:lnTo>
                    <a:pt x="30" y="4"/>
                  </a:lnTo>
                  <a:lnTo>
                    <a:pt x="32" y="4"/>
                  </a:lnTo>
                  <a:lnTo>
                    <a:pt x="36" y="6"/>
                  </a:lnTo>
                  <a:lnTo>
                    <a:pt x="38" y="6"/>
                  </a:lnTo>
                  <a:lnTo>
                    <a:pt x="40" y="6"/>
                  </a:lnTo>
                  <a:lnTo>
                    <a:pt x="42" y="6"/>
                  </a:lnTo>
                  <a:lnTo>
                    <a:pt x="44" y="6"/>
                  </a:lnTo>
                  <a:lnTo>
                    <a:pt x="46" y="6"/>
                  </a:lnTo>
                  <a:lnTo>
                    <a:pt x="48" y="6"/>
                  </a:lnTo>
                  <a:lnTo>
                    <a:pt x="48" y="8"/>
                  </a:lnTo>
                  <a:lnTo>
                    <a:pt x="50" y="10"/>
                  </a:lnTo>
                  <a:lnTo>
                    <a:pt x="52" y="10"/>
                  </a:lnTo>
                  <a:lnTo>
                    <a:pt x="50" y="8"/>
                  </a:lnTo>
                  <a:lnTo>
                    <a:pt x="52" y="8"/>
                  </a:lnTo>
                  <a:lnTo>
                    <a:pt x="52" y="6"/>
                  </a:lnTo>
                  <a:lnTo>
                    <a:pt x="50" y="6"/>
                  </a:lnTo>
                  <a:lnTo>
                    <a:pt x="48" y="4"/>
                  </a:lnTo>
                  <a:lnTo>
                    <a:pt x="46" y="2"/>
                  </a:lnTo>
                  <a:lnTo>
                    <a:pt x="48" y="2"/>
                  </a:lnTo>
                  <a:lnTo>
                    <a:pt x="52" y="2"/>
                  </a:lnTo>
                  <a:close/>
                </a:path>
              </a:pathLst>
            </a:custGeom>
            <a:solidFill>
              <a:schemeClr val="tx2"/>
            </a:solidFill>
            <a:ln w="3175">
              <a:solidFill>
                <a:schemeClr val="bg1"/>
              </a:solidFill>
              <a:prstDash val="sysDot"/>
              <a:round/>
              <a:headEnd/>
              <a:tailEnd/>
            </a:ln>
          </p:spPr>
          <p:txBody>
            <a:bodyPr/>
            <a:lstStyle/>
            <a:p>
              <a:endParaRPr lang="de-DE" sz="2400" dirty="0">
                <a:solidFill>
                  <a:srgbClr val="000000"/>
                </a:solidFill>
              </a:endParaRPr>
            </a:p>
          </p:txBody>
        </p:sp>
        <p:sp>
          <p:nvSpPr>
            <p:cNvPr id="1460" name="Freeform 2853"/>
            <p:cNvSpPr>
              <a:spLocks/>
            </p:cNvSpPr>
            <p:nvPr/>
          </p:nvSpPr>
          <p:spPr bwMode="auto">
            <a:xfrm>
              <a:off x="6128387" y="1342345"/>
              <a:ext cx="25399" cy="13108"/>
            </a:xfrm>
            <a:custGeom>
              <a:avLst/>
              <a:gdLst>
                <a:gd name="T0" fmla="*/ 2147483647 w 26"/>
                <a:gd name="T1" fmla="*/ 0 h 12"/>
                <a:gd name="T2" fmla="*/ 2147483647 w 26"/>
                <a:gd name="T3" fmla="*/ 0 h 12"/>
                <a:gd name="T4" fmla="*/ 2147483647 w 26"/>
                <a:gd name="T5" fmla="*/ 0 h 12"/>
                <a:gd name="T6" fmla="*/ 2147483647 w 26"/>
                <a:gd name="T7" fmla="*/ 0 h 12"/>
                <a:gd name="T8" fmla="*/ 2147483647 w 26"/>
                <a:gd name="T9" fmla="*/ 0 h 12"/>
                <a:gd name="T10" fmla="*/ 0 w 26"/>
                <a:gd name="T11" fmla="*/ 0 h 12"/>
                <a:gd name="T12" fmla="*/ 0 w 26"/>
                <a:gd name="T13" fmla="*/ 2147483647 h 12"/>
                <a:gd name="T14" fmla="*/ 2147483647 w 26"/>
                <a:gd name="T15" fmla="*/ 2147483647 h 12"/>
                <a:gd name="T16" fmla="*/ 2147483647 w 26"/>
                <a:gd name="T17" fmla="*/ 2147483647 h 12"/>
                <a:gd name="T18" fmla="*/ 2147483647 w 26"/>
                <a:gd name="T19" fmla="*/ 2147483647 h 12"/>
                <a:gd name="T20" fmla="*/ 2147483647 w 26"/>
                <a:gd name="T21" fmla="*/ 2147483647 h 12"/>
                <a:gd name="T22" fmla="*/ 2147483647 w 26"/>
                <a:gd name="T23" fmla="*/ 2147483647 h 12"/>
                <a:gd name="T24" fmla="*/ 2147483647 w 26"/>
                <a:gd name="T25" fmla="*/ 2147483647 h 12"/>
                <a:gd name="T26" fmla="*/ 2147483647 w 26"/>
                <a:gd name="T27" fmla="*/ 2147483647 h 12"/>
                <a:gd name="T28" fmla="*/ 2147483647 w 26"/>
                <a:gd name="T29" fmla="*/ 2147483647 h 12"/>
                <a:gd name="T30" fmla="*/ 2147483647 w 26"/>
                <a:gd name="T31" fmla="*/ 2147483647 h 12"/>
                <a:gd name="T32" fmla="*/ 2147483647 w 26"/>
                <a:gd name="T33" fmla="*/ 2147483647 h 12"/>
                <a:gd name="T34" fmla="*/ 2147483647 w 26"/>
                <a:gd name="T35" fmla="*/ 2147483647 h 12"/>
                <a:gd name="T36" fmla="*/ 2147483647 w 26"/>
                <a:gd name="T37" fmla="*/ 2147483647 h 12"/>
                <a:gd name="T38" fmla="*/ 2147483647 w 26"/>
                <a:gd name="T39" fmla="*/ 2147483647 h 12"/>
                <a:gd name="T40" fmla="*/ 2147483647 w 26"/>
                <a:gd name="T41" fmla="*/ 2147483647 h 12"/>
                <a:gd name="T42" fmla="*/ 2147483647 w 26"/>
                <a:gd name="T43" fmla="*/ 2147483647 h 12"/>
                <a:gd name="T44" fmla="*/ 2147483647 w 26"/>
                <a:gd name="T45" fmla="*/ 2147483647 h 12"/>
                <a:gd name="T46" fmla="*/ 2147483647 w 26"/>
                <a:gd name="T47" fmla="*/ 2147483647 h 12"/>
                <a:gd name="T48" fmla="*/ 2147483647 w 26"/>
                <a:gd name="T49" fmla="*/ 2147483647 h 12"/>
                <a:gd name="T50" fmla="*/ 2147483647 w 26"/>
                <a:gd name="T51" fmla="*/ 2147483647 h 12"/>
                <a:gd name="T52" fmla="*/ 2147483647 w 26"/>
                <a:gd name="T53" fmla="*/ 2147483647 h 12"/>
                <a:gd name="T54" fmla="*/ 2147483647 w 26"/>
                <a:gd name="T55" fmla="*/ 2147483647 h 12"/>
                <a:gd name="T56" fmla="*/ 2147483647 w 26"/>
                <a:gd name="T57" fmla="*/ 2147483647 h 12"/>
                <a:gd name="T58" fmla="*/ 2147483647 w 26"/>
                <a:gd name="T59" fmla="*/ 0 h 12"/>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w 26"/>
                <a:gd name="T91" fmla="*/ 0 h 12"/>
                <a:gd name="T92" fmla="*/ 26 w 26"/>
                <a:gd name="T93" fmla="*/ 12 h 12"/>
              </a:gdLst>
              <a:ahLst/>
              <a:cxnLst>
                <a:cxn ang="T60">
                  <a:pos x="T0" y="T1"/>
                </a:cxn>
                <a:cxn ang="T61">
                  <a:pos x="T2" y="T3"/>
                </a:cxn>
                <a:cxn ang="T62">
                  <a:pos x="T4" y="T5"/>
                </a:cxn>
                <a:cxn ang="T63">
                  <a:pos x="T6" y="T7"/>
                </a:cxn>
                <a:cxn ang="T64">
                  <a:pos x="T8" y="T9"/>
                </a:cxn>
                <a:cxn ang="T65">
                  <a:pos x="T10" y="T11"/>
                </a:cxn>
                <a:cxn ang="T66">
                  <a:pos x="T12" y="T13"/>
                </a:cxn>
                <a:cxn ang="T67">
                  <a:pos x="T14" y="T15"/>
                </a:cxn>
                <a:cxn ang="T68">
                  <a:pos x="T16" y="T17"/>
                </a:cxn>
                <a:cxn ang="T69">
                  <a:pos x="T18" y="T19"/>
                </a:cxn>
                <a:cxn ang="T70">
                  <a:pos x="T20" y="T21"/>
                </a:cxn>
                <a:cxn ang="T71">
                  <a:pos x="T22" y="T23"/>
                </a:cxn>
                <a:cxn ang="T72">
                  <a:pos x="T24" y="T25"/>
                </a:cxn>
                <a:cxn ang="T73">
                  <a:pos x="T26" y="T27"/>
                </a:cxn>
                <a:cxn ang="T74">
                  <a:pos x="T28" y="T29"/>
                </a:cxn>
                <a:cxn ang="T75">
                  <a:pos x="T30" y="T31"/>
                </a:cxn>
                <a:cxn ang="T76">
                  <a:pos x="T32" y="T33"/>
                </a:cxn>
                <a:cxn ang="T77">
                  <a:pos x="T34" y="T35"/>
                </a:cxn>
                <a:cxn ang="T78">
                  <a:pos x="T36" y="T37"/>
                </a:cxn>
                <a:cxn ang="T79">
                  <a:pos x="T38" y="T39"/>
                </a:cxn>
                <a:cxn ang="T80">
                  <a:pos x="T40" y="T41"/>
                </a:cxn>
                <a:cxn ang="T81">
                  <a:pos x="T42" y="T43"/>
                </a:cxn>
                <a:cxn ang="T82">
                  <a:pos x="T44" y="T45"/>
                </a:cxn>
                <a:cxn ang="T83">
                  <a:pos x="T46" y="T47"/>
                </a:cxn>
                <a:cxn ang="T84">
                  <a:pos x="T48" y="T49"/>
                </a:cxn>
                <a:cxn ang="T85">
                  <a:pos x="T50" y="T51"/>
                </a:cxn>
                <a:cxn ang="T86">
                  <a:pos x="T52" y="T53"/>
                </a:cxn>
                <a:cxn ang="T87">
                  <a:pos x="T54" y="T55"/>
                </a:cxn>
                <a:cxn ang="T88">
                  <a:pos x="T56" y="T57"/>
                </a:cxn>
                <a:cxn ang="T89">
                  <a:pos x="T58" y="T59"/>
                </a:cxn>
              </a:cxnLst>
              <a:rect l="T90" t="T91" r="T92" b="T93"/>
              <a:pathLst>
                <a:path w="26" h="12">
                  <a:moveTo>
                    <a:pt x="10" y="0"/>
                  </a:moveTo>
                  <a:lnTo>
                    <a:pt x="8" y="0"/>
                  </a:lnTo>
                  <a:lnTo>
                    <a:pt x="6" y="0"/>
                  </a:lnTo>
                  <a:lnTo>
                    <a:pt x="4" y="0"/>
                  </a:lnTo>
                  <a:lnTo>
                    <a:pt x="2" y="0"/>
                  </a:lnTo>
                  <a:lnTo>
                    <a:pt x="0" y="0"/>
                  </a:lnTo>
                  <a:lnTo>
                    <a:pt x="0" y="2"/>
                  </a:lnTo>
                  <a:lnTo>
                    <a:pt x="2" y="4"/>
                  </a:lnTo>
                  <a:lnTo>
                    <a:pt x="6" y="6"/>
                  </a:lnTo>
                  <a:lnTo>
                    <a:pt x="8" y="8"/>
                  </a:lnTo>
                  <a:lnTo>
                    <a:pt x="10" y="8"/>
                  </a:lnTo>
                  <a:lnTo>
                    <a:pt x="12" y="8"/>
                  </a:lnTo>
                  <a:lnTo>
                    <a:pt x="14" y="8"/>
                  </a:lnTo>
                  <a:lnTo>
                    <a:pt x="20" y="10"/>
                  </a:lnTo>
                  <a:lnTo>
                    <a:pt x="20" y="12"/>
                  </a:lnTo>
                  <a:lnTo>
                    <a:pt x="22" y="12"/>
                  </a:lnTo>
                  <a:lnTo>
                    <a:pt x="24" y="12"/>
                  </a:lnTo>
                  <a:lnTo>
                    <a:pt x="26" y="12"/>
                  </a:lnTo>
                  <a:lnTo>
                    <a:pt x="26" y="10"/>
                  </a:lnTo>
                  <a:lnTo>
                    <a:pt x="24" y="10"/>
                  </a:lnTo>
                  <a:lnTo>
                    <a:pt x="22" y="10"/>
                  </a:lnTo>
                  <a:lnTo>
                    <a:pt x="20" y="10"/>
                  </a:lnTo>
                  <a:lnTo>
                    <a:pt x="18" y="8"/>
                  </a:lnTo>
                  <a:lnTo>
                    <a:pt x="16" y="8"/>
                  </a:lnTo>
                  <a:lnTo>
                    <a:pt x="14" y="8"/>
                  </a:lnTo>
                  <a:lnTo>
                    <a:pt x="12" y="6"/>
                  </a:lnTo>
                  <a:lnTo>
                    <a:pt x="10" y="4"/>
                  </a:lnTo>
                  <a:lnTo>
                    <a:pt x="10" y="2"/>
                  </a:lnTo>
                  <a:lnTo>
                    <a:pt x="12" y="2"/>
                  </a:lnTo>
                  <a:lnTo>
                    <a:pt x="10" y="0"/>
                  </a:lnTo>
                  <a:close/>
                </a:path>
              </a:pathLst>
            </a:custGeom>
            <a:solidFill>
              <a:schemeClr val="tx2"/>
            </a:solidFill>
            <a:ln w="3175">
              <a:solidFill>
                <a:schemeClr val="bg1"/>
              </a:solidFill>
              <a:prstDash val="sysDot"/>
              <a:round/>
              <a:headEnd/>
              <a:tailEnd/>
            </a:ln>
          </p:spPr>
          <p:txBody>
            <a:bodyPr/>
            <a:lstStyle/>
            <a:p>
              <a:endParaRPr lang="de-DE" sz="2400" dirty="0">
                <a:solidFill>
                  <a:srgbClr val="000000"/>
                </a:solidFill>
              </a:endParaRPr>
            </a:p>
          </p:txBody>
        </p:sp>
        <p:sp>
          <p:nvSpPr>
            <p:cNvPr id="1461" name="Freeform 2854"/>
            <p:cNvSpPr>
              <a:spLocks/>
            </p:cNvSpPr>
            <p:nvPr/>
          </p:nvSpPr>
          <p:spPr bwMode="auto">
            <a:xfrm>
              <a:off x="6060656" y="1340707"/>
              <a:ext cx="2822" cy="1639"/>
            </a:xfrm>
            <a:custGeom>
              <a:avLst/>
              <a:gdLst>
                <a:gd name="T0" fmla="*/ 2147483647 w 2"/>
                <a:gd name="T1" fmla="*/ 0 h 2"/>
                <a:gd name="T2" fmla="*/ 0 w 2"/>
                <a:gd name="T3" fmla="*/ 0 h 2"/>
                <a:gd name="T4" fmla="*/ 2147483647 w 2"/>
                <a:gd name="T5" fmla="*/ 2147483647 h 2"/>
                <a:gd name="T6" fmla="*/ 2147483647 w 2"/>
                <a:gd name="T7" fmla="*/ 2147483647 h 2"/>
                <a:gd name="T8" fmla="*/ 2147483647 w 2"/>
                <a:gd name="T9" fmla="*/ 0 h 2"/>
                <a:gd name="T10" fmla="*/ 0 60000 65536"/>
                <a:gd name="T11" fmla="*/ 0 60000 65536"/>
                <a:gd name="T12" fmla="*/ 0 60000 65536"/>
                <a:gd name="T13" fmla="*/ 0 60000 65536"/>
                <a:gd name="T14" fmla="*/ 0 60000 65536"/>
                <a:gd name="T15" fmla="*/ 0 w 2"/>
                <a:gd name="T16" fmla="*/ 0 h 2"/>
                <a:gd name="T17" fmla="*/ 2 w 2"/>
                <a:gd name="T18" fmla="*/ 2 h 2"/>
              </a:gdLst>
              <a:ahLst/>
              <a:cxnLst>
                <a:cxn ang="T10">
                  <a:pos x="T0" y="T1"/>
                </a:cxn>
                <a:cxn ang="T11">
                  <a:pos x="T2" y="T3"/>
                </a:cxn>
                <a:cxn ang="T12">
                  <a:pos x="T4" y="T5"/>
                </a:cxn>
                <a:cxn ang="T13">
                  <a:pos x="T6" y="T7"/>
                </a:cxn>
                <a:cxn ang="T14">
                  <a:pos x="T8" y="T9"/>
                </a:cxn>
              </a:cxnLst>
              <a:rect l="T15" t="T16" r="T17" b="T18"/>
              <a:pathLst>
                <a:path w="2" h="2">
                  <a:moveTo>
                    <a:pt x="2" y="0"/>
                  </a:moveTo>
                  <a:lnTo>
                    <a:pt x="0" y="0"/>
                  </a:lnTo>
                  <a:lnTo>
                    <a:pt x="2" y="2"/>
                  </a:lnTo>
                  <a:lnTo>
                    <a:pt x="2" y="0"/>
                  </a:lnTo>
                  <a:close/>
                </a:path>
              </a:pathLst>
            </a:custGeom>
            <a:solidFill>
              <a:schemeClr val="tx2"/>
            </a:solidFill>
            <a:ln w="3175">
              <a:solidFill>
                <a:schemeClr val="bg1"/>
              </a:solidFill>
              <a:prstDash val="sysDot"/>
              <a:round/>
              <a:headEnd/>
              <a:tailEnd/>
            </a:ln>
          </p:spPr>
          <p:txBody>
            <a:bodyPr/>
            <a:lstStyle/>
            <a:p>
              <a:endParaRPr lang="de-DE" sz="2400" dirty="0">
                <a:solidFill>
                  <a:srgbClr val="000000"/>
                </a:solidFill>
              </a:endParaRPr>
            </a:p>
          </p:txBody>
        </p:sp>
        <p:sp>
          <p:nvSpPr>
            <p:cNvPr id="1462" name="Freeform 2855"/>
            <p:cNvSpPr>
              <a:spLocks/>
            </p:cNvSpPr>
            <p:nvPr/>
          </p:nvSpPr>
          <p:spPr bwMode="auto">
            <a:xfrm>
              <a:off x="6187650" y="1345622"/>
              <a:ext cx="79019" cy="16386"/>
            </a:xfrm>
            <a:custGeom>
              <a:avLst/>
              <a:gdLst>
                <a:gd name="T0" fmla="*/ 2147483647 w 80"/>
                <a:gd name="T1" fmla="*/ 0 h 16"/>
                <a:gd name="T2" fmla="*/ 2147483647 w 80"/>
                <a:gd name="T3" fmla="*/ 2147483647 h 16"/>
                <a:gd name="T4" fmla="*/ 2147483647 w 80"/>
                <a:gd name="T5" fmla="*/ 2147483647 h 16"/>
                <a:gd name="T6" fmla="*/ 2147483647 w 80"/>
                <a:gd name="T7" fmla="*/ 2147483647 h 16"/>
                <a:gd name="T8" fmla="*/ 2147483647 w 80"/>
                <a:gd name="T9" fmla="*/ 2147483647 h 16"/>
                <a:gd name="T10" fmla="*/ 2147483647 w 80"/>
                <a:gd name="T11" fmla="*/ 2147483647 h 16"/>
                <a:gd name="T12" fmla="*/ 2147483647 w 80"/>
                <a:gd name="T13" fmla="*/ 2147483647 h 16"/>
                <a:gd name="T14" fmla="*/ 2147483647 w 80"/>
                <a:gd name="T15" fmla="*/ 2147483647 h 16"/>
                <a:gd name="T16" fmla="*/ 2147483647 w 80"/>
                <a:gd name="T17" fmla="*/ 2147483647 h 16"/>
                <a:gd name="T18" fmla="*/ 2147483647 w 80"/>
                <a:gd name="T19" fmla="*/ 2147483647 h 16"/>
                <a:gd name="T20" fmla="*/ 2147483647 w 80"/>
                <a:gd name="T21" fmla="*/ 2147483647 h 16"/>
                <a:gd name="T22" fmla="*/ 2147483647 w 80"/>
                <a:gd name="T23" fmla="*/ 2147483647 h 16"/>
                <a:gd name="T24" fmla="*/ 2147483647 w 80"/>
                <a:gd name="T25" fmla="*/ 2147483647 h 16"/>
                <a:gd name="T26" fmla="*/ 2147483647 w 80"/>
                <a:gd name="T27" fmla="*/ 2147483647 h 16"/>
                <a:gd name="T28" fmla="*/ 2147483647 w 80"/>
                <a:gd name="T29" fmla="*/ 2147483647 h 16"/>
                <a:gd name="T30" fmla="*/ 2147483647 w 80"/>
                <a:gd name="T31" fmla="*/ 2147483647 h 16"/>
                <a:gd name="T32" fmla="*/ 2147483647 w 80"/>
                <a:gd name="T33" fmla="*/ 2147483647 h 16"/>
                <a:gd name="T34" fmla="*/ 2147483647 w 80"/>
                <a:gd name="T35" fmla="*/ 2147483647 h 16"/>
                <a:gd name="T36" fmla="*/ 2147483647 w 80"/>
                <a:gd name="T37" fmla="*/ 2147483647 h 16"/>
                <a:gd name="T38" fmla="*/ 2147483647 w 80"/>
                <a:gd name="T39" fmla="*/ 2147483647 h 16"/>
                <a:gd name="T40" fmla="*/ 2147483647 w 80"/>
                <a:gd name="T41" fmla="*/ 2147483647 h 16"/>
                <a:gd name="T42" fmla="*/ 2147483647 w 80"/>
                <a:gd name="T43" fmla="*/ 2147483647 h 16"/>
                <a:gd name="T44" fmla="*/ 2147483647 w 80"/>
                <a:gd name="T45" fmla="*/ 2147483647 h 16"/>
                <a:gd name="T46" fmla="*/ 2147483647 w 80"/>
                <a:gd name="T47" fmla="*/ 2147483647 h 16"/>
                <a:gd name="T48" fmla="*/ 2147483647 w 80"/>
                <a:gd name="T49" fmla="*/ 2147483647 h 16"/>
                <a:gd name="T50" fmla="*/ 2147483647 w 80"/>
                <a:gd name="T51" fmla="*/ 2147483647 h 16"/>
                <a:gd name="T52" fmla="*/ 2147483647 w 80"/>
                <a:gd name="T53" fmla="*/ 2147483647 h 16"/>
                <a:gd name="T54" fmla="*/ 2147483647 w 80"/>
                <a:gd name="T55" fmla="*/ 2147483647 h 16"/>
                <a:gd name="T56" fmla="*/ 2147483647 w 80"/>
                <a:gd name="T57" fmla="*/ 2147483647 h 16"/>
                <a:gd name="T58" fmla="*/ 2147483647 w 80"/>
                <a:gd name="T59" fmla="*/ 2147483647 h 16"/>
                <a:gd name="T60" fmla="*/ 2147483647 w 80"/>
                <a:gd name="T61" fmla="*/ 2147483647 h 16"/>
                <a:gd name="T62" fmla="*/ 2147483647 w 80"/>
                <a:gd name="T63" fmla="*/ 2147483647 h 16"/>
                <a:gd name="T64" fmla="*/ 2147483647 w 80"/>
                <a:gd name="T65" fmla="*/ 2147483647 h 16"/>
                <a:gd name="T66" fmla="*/ 2147483647 w 80"/>
                <a:gd name="T67" fmla="*/ 2147483647 h 16"/>
                <a:gd name="T68" fmla="*/ 2147483647 w 80"/>
                <a:gd name="T69" fmla="*/ 2147483647 h 16"/>
                <a:gd name="T70" fmla="*/ 2147483647 w 80"/>
                <a:gd name="T71" fmla="*/ 2147483647 h 16"/>
                <a:gd name="T72" fmla="*/ 2147483647 w 80"/>
                <a:gd name="T73" fmla="*/ 2147483647 h 16"/>
                <a:gd name="T74" fmla="*/ 2147483647 w 80"/>
                <a:gd name="T75" fmla="*/ 2147483647 h 16"/>
                <a:gd name="T76" fmla="*/ 2147483647 w 80"/>
                <a:gd name="T77" fmla="*/ 2147483647 h 16"/>
                <a:gd name="T78" fmla="*/ 2147483647 w 80"/>
                <a:gd name="T79" fmla="*/ 0 h 1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w 80"/>
                <a:gd name="T121" fmla="*/ 0 h 16"/>
                <a:gd name="T122" fmla="*/ 80 w 80"/>
                <a:gd name="T123" fmla="*/ 16 h 16"/>
              </a:gdLst>
              <a:ahLst/>
              <a:cxnLst>
                <a:cxn ang="T80">
                  <a:pos x="T0" y="T1"/>
                </a:cxn>
                <a:cxn ang="T81">
                  <a:pos x="T2" y="T3"/>
                </a:cxn>
                <a:cxn ang="T82">
                  <a:pos x="T4" y="T5"/>
                </a:cxn>
                <a:cxn ang="T83">
                  <a:pos x="T6" y="T7"/>
                </a:cxn>
                <a:cxn ang="T84">
                  <a:pos x="T8" y="T9"/>
                </a:cxn>
                <a:cxn ang="T85">
                  <a:pos x="T10" y="T11"/>
                </a:cxn>
                <a:cxn ang="T86">
                  <a:pos x="T12" y="T13"/>
                </a:cxn>
                <a:cxn ang="T87">
                  <a:pos x="T14" y="T15"/>
                </a:cxn>
                <a:cxn ang="T88">
                  <a:pos x="T16" y="T17"/>
                </a:cxn>
                <a:cxn ang="T89">
                  <a:pos x="T18" y="T19"/>
                </a:cxn>
                <a:cxn ang="T90">
                  <a:pos x="T20" y="T21"/>
                </a:cxn>
                <a:cxn ang="T91">
                  <a:pos x="T22" y="T23"/>
                </a:cxn>
                <a:cxn ang="T92">
                  <a:pos x="T24" y="T25"/>
                </a:cxn>
                <a:cxn ang="T93">
                  <a:pos x="T26" y="T27"/>
                </a:cxn>
                <a:cxn ang="T94">
                  <a:pos x="T28" y="T29"/>
                </a:cxn>
                <a:cxn ang="T95">
                  <a:pos x="T30" y="T31"/>
                </a:cxn>
                <a:cxn ang="T96">
                  <a:pos x="T32" y="T33"/>
                </a:cxn>
                <a:cxn ang="T97">
                  <a:pos x="T34" y="T35"/>
                </a:cxn>
                <a:cxn ang="T98">
                  <a:pos x="T36" y="T37"/>
                </a:cxn>
                <a:cxn ang="T99">
                  <a:pos x="T38" y="T39"/>
                </a:cxn>
                <a:cxn ang="T100">
                  <a:pos x="T40" y="T41"/>
                </a:cxn>
                <a:cxn ang="T101">
                  <a:pos x="T42" y="T43"/>
                </a:cxn>
                <a:cxn ang="T102">
                  <a:pos x="T44" y="T45"/>
                </a:cxn>
                <a:cxn ang="T103">
                  <a:pos x="T46" y="T47"/>
                </a:cxn>
                <a:cxn ang="T104">
                  <a:pos x="T48" y="T49"/>
                </a:cxn>
                <a:cxn ang="T105">
                  <a:pos x="T50" y="T51"/>
                </a:cxn>
                <a:cxn ang="T106">
                  <a:pos x="T52" y="T53"/>
                </a:cxn>
                <a:cxn ang="T107">
                  <a:pos x="T54" y="T55"/>
                </a:cxn>
                <a:cxn ang="T108">
                  <a:pos x="T56" y="T57"/>
                </a:cxn>
                <a:cxn ang="T109">
                  <a:pos x="T58" y="T59"/>
                </a:cxn>
                <a:cxn ang="T110">
                  <a:pos x="T60" y="T61"/>
                </a:cxn>
                <a:cxn ang="T111">
                  <a:pos x="T62" y="T63"/>
                </a:cxn>
                <a:cxn ang="T112">
                  <a:pos x="T64" y="T65"/>
                </a:cxn>
                <a:cxn ang="T113">
                  <a:pos x="T66" y="T67"/>
                </a:cxn>
                <a:cxn ang="T114">
                  <a:pos x="T68" y="T69"/>
                </a:cxn>
                <a:cxn ang="T115">
                  <a:pos x="T70" y="T71"/>
                </a:cxn>
                <a:cxn ang="T116">
                  <a:pos x="T72" y="T73"/>
                </a:cxn>
                <a:cxn ang="T117">
                  <a:pos x="T74" y="T75"/>
                </a:cxn>
                <a:cxn ang="T118">
                  <a:pos x="T76" y="T77"/>
                </a:cxn>
                <a:cxn ang="T119">
                  <a:pos x="T78" y="T79"/>
                </a:cxn>
              </a:cxnLst>
              <a:rect l="T120" t="T121" r="T122" b="T123"/>
              <a:pathLst>
                <a:path w="80" h="16">
                  <a:moveTo>
                    <a:pt x="2" y="0"/>
                  </a:moveTo>
                  <a:lnTo>
                    <a:pt x="4" y="0"/>
                  </a:lnTo>
                  <a:lnTo>
                    <a:pt x="4" y="2"/>
                  </a:lnTo>
                  <a:lnTo>
                    <a:pt x="8" y="2"/>
                  </a:lnTo>
                  <a:lnTo>
                    <a:pt x="8" y="4"/>
                  </a:lnTo>
                  <a:lnTo>
                    <a:pt x="12" y="4"/>
                  </a:lnTo>
                  <a:lnTo>
                    <a:pt x="14" y="4"/>
                  </a:lnTo>
                  <a:lnTo>
                    <a:pt x="16" y="4"/>
                  </a:lnTo>
                  <a:lnTo>
                    <a:pt x="16" y="6"/>
                  </a:lnTo>
                  <a:lnTo>
                    <a:pt x="18" y="6"/>
                  </a:lnTo>
                  <a:lnTo>
                    <a:pt x="18" y="4"/>
                  </a:lnTo>
                  <a:lnTo>
                    <a:pt x="20" y="4"/>
                  </a:lnTo>
                  <a:lnTo>
                    <a:pt x="22" y="4"/>
                  </a:lnTo>
                  <a:lnTo>
                    <a:pt x="24" y="4"/>
                  </a:lnTo>
                  <a:lnTo>
                    <a:pt x="28" y="4"/>
                  </a:lnTo>
                  <a:lnTo>
                    <a:pt x="30" y="4"/>
                  </a:lnTo>
                  <a:lnTo>
                    <a:pt x="32" y="4"/>
                  </a:lnTo>
                  <a:lnTo>
                    <a:pt x="36" y="4"/>
                  </a:lnTo>
                  <a:lnTo>
                    <a:pt x="36" y="6"/>
                  </a:lnTo>
                  <a:lnTo>
                    <a:pt x="38" y="6"/>
                  </a:lnTo>
                  <a:lnTo>
                    <a:pt x="40" y="8"/>
                  </a:lnTo>
                  <a:lnTo>
                    <a:pt x="42" y="8"/>
                  </a:lnTo>
                  <a:lnTo>
                    <a:pt x="44" y="8"/>
                  </a:lnTo>
                  <a:lnTo>
                    <a:pt x="46" y="8"/>
                  </a:lnTo>
                  <a:lnTo>
                    <a:pt x="46" y="6"/>
                  </a:lnTo>
                  <a:lnTo>
                    <a:pt x="50" y="6"/>
                  </a:lnTo>
                  <a:lnTo>
                    <a:pt x="52" y="6"/>
                  </a:lnTo>
                  <a:lnTo>
                    <a:pt x="54" y="6"/>
                  </a:lnTo>
                  <a:lnTo>
                    <a:pt x="56" y="6"/>
                  </a:lnTo>
                  <a:lnTo>
                    <a:pt x="60" y="8"/>
                  </a:lnTo>
                  <a:lnTo>
                    <a:pt x="62" y="8"/>
                  </a:lnTo>
                  <a:lnTo>
                    <a:pt x="64" y="8"/>
                  </a:lnTo>
                  <a:lnTo>
                    <a:pt x="66" y="8"/>
                  </a:lnTo>
                  <a:lnTo>
                    <a:pt x="70" y="10"/>
                  </a:lnTo>
                  <a:lnTo>
                    <a:pt x="72" y="10"/>
                  </a:lnTo>
                  <a:lnTo>
                    <a:pt x="72" y="8"/>
                  </a:lnTo>
                  <a:lnTo>
                    <a:pt x="74" y="8"/>
                  </a:lnTo>
                  <a:lnTo>
                    <a:pt x="76" y="8"/>
                  </a:lnTo>
                  <a:lnTo>
                    <a:pt x="76" y="10"/>
                  </a:lnTo>
                  <a:lnTo>
                    <a:pt x="76" y="12"/>
                  </a:lnTo>
                  <a:lnTo>
                    <a:pt x="78" y="12"/>
                  </a:lnTo>
                  <a:lnTo>
                    <a:pt x="80" y="14"/>
                  </a:lnTo>
                  <a:lnTo>
                    <a:pt x="78" y="14"/>
                  </a:lnTo>
                  <a:lnTo>
                    <a:pt x="76" y="14"/>
                  </a:lnTo>
                  <a:lnTo>
                    <a:pt x="74" y="14"/>
                  </a:lnTo>
                  <a:lnTo>
                    <a:pt x="72" y="14"/>
                  </a:lnTo>
                  <a:lnTo>
                    <a:pt x="70" y="16"/>
                  </a:lnTo>
                  <a:lnTo>
                    <a:pt x="68" y="16"/>
                  </a:lnTo>
                  <a:lnTo>
                    <a:pt x="64" y="16"/>
                  </a:lnTo>
                  <a:lnTo>
                    <a:pt x="62" y="16"/>
                  </a:lnTo>
                  <a:lnTo>
                    <a:pt x="58" y="16"/>
                  </a:lnTo>
                  <a:lnTo>
                    <a:pt x="56" y="16"/>
                  </a:lnTo>
                  <a:lnTo>
                    <a:pt x="50" y="16"/>
                  </a:lnTo>
                  <a:lnTo>
                    <a:pt x="48" y="16"/>
                  </a:lnTo>
                  <a:lnTo>
                    <a:pt x="44" y="14"/>
                  </a:lnTo>
                  <a:lnTo>
                    <a:pt x="40" y="14"/>
                  </a:lnTo>
                  <a:lnTo>
                    <a:pt x="38" y="12"/>
                  </a:lnTo>
                  <a:lnTo>
                    <a:pt x="36" y="12"/>
                  </a:lnTo>
                  <a:lnTo>
                    <a:pt x="34" y="12"/>
                  </a:lnTo>
                  <a:lnTo>
                    <a:pt x="32" y="12"/>
                  </a:lnTo>
                  <a:lnTo>
                    <a:pt x="30" y="12"/>
                  </a:lnTo>
                  <a:lnTo>
                    <a:pt x="28" y="12"/>
                  </a:lnTo>
                  <a:lnTo>
                    <a:pt x="26" y="12"/>
                  </a:lnTo>
                  <a:lnTo>
                    <a:pt x="24" y="10"/>
                  </a:lnTo>
                  <a:lnTo>
                    <a:pt x="22" y="10"/>
                  </a:lnTo>
                  <a:lnTo>
                    <a:pt x="18" y="10"/>
                  </a:lnTo>
                  <a:lnTo>
                    <a:pt x="14" y="8"/>
                  </a:lnTo>
                  <a:lnTo>
                    <a:pt x="12" y="8"/>
                  </a:lnTo>
                  <a:lnTo>
                    <a:pt x="10" y="8"/>
                  </a:lnTo>
                  <a:lnTo>
                    <a:pt x="8" y="8"/>
                  </a:lnTo>
                  <a:lnTo>
                    <a:pt x="6" y="8"/>
                  </a:lnTo>
                  <a:lnTo>
                    <a:pt x="6" y="6"/>
                  </a:lnTo>
                  <a:lnTo>
                    <a:pt x="4" y="4"/>
                  </a:lnTo>
                  <a:lnTo>
                    <a:pt x="2" y="4"/>
                  </a:lnTo>
                  <a:lnTo>
                    <a:pt x="0" y="0"/>
                  </a:lnTo>
                  <a:lnTo>
                    <a:pt x="2" y="0"/>
                  </a:lnTo>
                  <a:close/>
                </a:path>
              </a:pathLst>
            </a:custGeom>
            <a:solidFill>
              <a:schemeClr val="tx2"/>
            </a:solidFill>
            <a:ln w="3175">
              <a:solidFill>
                <a:schemeClr val="bg1"/>
              </a:solidFill>
              <a:prstDash val="sysDot"/>
              <a:round/>
              <a:headEnd/>
              <a:tailEnd/>
            </a:ln>
          </p:spPr>
          <p:txBody>
            <a:bodyPr/>
            <a:lstStyle/>
            <a:p>
              <a:endParaRPr lang="de-DE" sz="2400" dirty="0">
                <a:solidFill>
                  <a:srgbClr val="000000"/>
                </a:solidFill>
              </a:endParaRPr>
            </a:p>
          </p:txBody>
        </p:sp>
        <p:sp>
          <p:nvSpPr>
            <p:cNvPr id="1463" name="Freeform 2856"/>
            <p:cNvSpPr>
              <a:spLocks/>
            </p:cNvSpPr>
            <p:nvPr/>
          </p:nvSpPr>
          <p:spPr bwMode="auto">
            <a:xfrm>
              <a:off x="6785935" y="2009236"/>
              <a:ext cx="111473" cy="96675"/>
            </a:xfrm>
            <a:custGeom>
              <a:avLst/>
              <a:gdLst>
                <a:gd name="T0" fmla="*/ 2147483647 w 112"/>
                <a:gd name="T1" fmla="*/ 2147483647 h 95"/>
                <a:gd name="T2" fmla="*/ 2147483647 w 112"/>
                <a:gd name="T3" fmla="*/ 2147483647 h 95"/>
                <a:gd name="T4" fmla="*/ 2147483647 w 112"/>
                <a:gd name="T5" fmla="*/ 2147483647 h 95"/>
                <a:gd name="T6" fmla="*/ 2147483647 w 112"/>
                <a:gd name="T7" fmla="*/ 2147483647 h 95"/>
                <a:gd name="T8" fmla="*/ 2147483647 w 112"/>
                <a:gd name="T9" fmla="*/ 2147483647 h 95"/>
                <a:gd name="T10" fmla="*/ 2147483647 w 112"/>
                <a:gd name="T11" fmla="*/ 2147483647 h 95"/>
                <a:gd name="T12" fmla="*/ 2147483647 w 112"/>
                <a:gd name="T13" fmla="*/ 2147483647 h 95"/>
                <a:gd name="T14" fmla="*/ 2147483647 w 112"/>
                <a:gd name="T15" fmla="*/ 2147483647 h 95"/>
                <a:gd name="T16" fmla="*/ 2147483647 w 112"/>
                <a:gd name="T17" fmla="*/ 2147483647 h 95"/>
                <a:gd name="T18" fmla="*/ 2147483647 w 112"/>
                <a:gd name="T19" fmla="*/ 2147483647 h 95"/>
                <a:gd name="T20" fmla="*/ 2147483647 w 112"/>
                <a:gd name="T21" fmla="*/ 2147483647 h 95"/>
                <a:gd name="T22" fmla="*/ 2147483647 w 112"/>
                <a:gd name="T23" fmla="*/ 2147483647 h 95"/>
                <a:gd name="T24" fmla="*/ 2147483647 w 112"/>
                <a:gd name="T25" fmla="*/ 2147483647 h 95"/>
                <a:gd name="T26" fmla="*/ 2147483647 w 112"/>
                <a:gd name="T27" fmla="*/ 2147483647 h 95"/>
                <a:gd name="T28" fmla="*/ 2147483647 w 112"/>
                <a:gd name="T29" fmla="*/ 2147483647 h 95"/>
                <a:gd name="T30" fmla="*/ 2147483647 w 112"/>
                <a:gd name="T31" fmla="*/ 2147483647 h 95"/>
                <a:gd name="T32" fmla="*/ 2147483647 w 112"/>
                <a:gd name="T33" fmla="*/ 2147483647 h 95"/>
                <a:gd name="T34" fmla="*/ 2147483647 w 112"/>
                <a:gd name="T35" fmla="*/ 2147483647 h 95"/>
                <a:gd name="T36" fmla="*/ 2147483647 w 112"/>
                <a:gd name="T37" fmla="*/ 2147483647 h 95"/>
                <a:gd name="T38" fmla="*/ 2147483647 w 112"/>
                <a:gd name="T39" fmla="*/ 2147483647 h 95"/>
                <a:gd name="T40" fmla="*/ 2147483647 w 112"/>
                <a:gd name="T41" fmla="*/ 2147483647 h 95"/>
                <a:gd name="T42" fmla="*/ 2147483647 w 112"/>
                <a:gd name="T43" fmla="*/ 2147483647 h 95"/>
                <a:gd name="T44" fmla="*/ 2147483647 w 112"/>
                <a:gd name="T45" fmla="*/ 2147483647 h 95"/>
                <a:gd name="T46" fmla="*/ 2147483647 w 112"/>
                <a:gd name="T47" fmla="*/ 2147483647 h 95"/>
                <a:gd name="T48" fmla="*/ 2147483647 w 112"/>
                <a:gd name="T49" fmla="*/ 2147483647 h 95"/>
                <a:gd name="T50" fmla="*/ 2147483647 w 112"/>
                <a:gd name="T51" fmla="*/ 2147483647 h 95"/>
                <a:gd name="T52" fmla="*/ 2147483647 w 112"/>
                <a:gd name="T53" fmla="*/ 2147483647 h 95"/>
                <a:gd name="T54" fmla="*/ 2147483647 w 112"/>
                <a:gd name="T55" fmla="*/ 2147483647 h 95"/>
                <a:gd name="T56" fmla="*/ 2147483647 w 112"/>
                <a:gd name="T57" fmla="*/ 2147483647 h 95"/>
                <a:gd name="T58" fmla="*/ 2147483647 w 112"/>
                <a:gd name="T59" fmla="*/ 2147483647 h 95"/>
                <a:gd name="T60" fmla="*/ 2147483647 w 112"/>
                <a:gd name="T61" fmla="*/ 2147483647 h 95"/>
                <a:gd name="T62" fmla="*/ 2147483647 w 112"/>
                <a:gd name="T63" fmla="*/ 2147483647 h 95"/>
                <a:gd name="T64" fmla="*/ 2147483647 w 112"/>
                <a:gd name="T65" fmla="*/ 2147483647 h 95"/>
                <a:gd name="T66" fmla="*/ 2147483647 w 112"/>
                <a:gd name="T67" fmla="*/ 2147483647 h 95"/>
                <a:gd name="T68" fmla="*/ 2147483647 w 112"/>
                <a:gd name="T69" fmla="*/ 2147483647 h 95"/>
                <a:gd name="T70" fmla="*/ 2147483647 w 112"/>
                <a:gd name="T71" fmla="*/ 2147483647 h 95"/>
                <a:gd name="T72" fmla="*/ 2147483647 w 112"/>
                <a:gd name="T73" fmla="*/ 2147483647 h 95"/>
                <a:gd name="T74" fmla="*/ 2147483647 w 112"/>
                <a:gd name="T75" fmla="*/ 2147483647 h 95"/>
                <a:gd name="T76" fmla="*/ 2147483647 w 112"/>
                <a:gd name="T77" fmla="*/ 2147483647 h 95"/>
                <a:gd name="T78" fmla="*/ 2147483647 w 112"/>
                <a:gd name="T79" fmla="*/ 2147483647 h 95"/>
                <a:gd name="T80" fmla="*/ 2147483647 w 112"/>
                <a:gd name="T81" fmla="*/ 2147483647 h 95"/>
                <a:gd name="T82" fmla="*/ 2147483647 w 112"/>
                <a:gd name="T83" fmla="*/ 2147483647 h 95"/>
                <a:gd name="T84" fmla="*/ 2147483647 w 112"/>
                <a:gd name="T85" fmla="*/ 2147483647 h 95"/>
                <a:gd name="T86" fmla="*/ 2147483647 w 112"/>
                <a:gd name="T87" fmla="*/ 2147483647 h 95"/>
                <a:gd name="T88" fmla="*/ 2147483647 w 112"/>
                <a:gd name="T89" fmla="*/ 2147483647 h 95"/>
                <a:gd name="T90" fmla="*/ 2147483647 w 112"/>
                <a:gd name="T91" fmla="*/ 2147483647 h 95"/>
                <a:gd name="T92" fmla="*/ 2147483647 w 112"/>
                <a:gd name="T93" fmla="*/ 2147483647 h 95"/>
                <a:gd name="T94" fmla="*/ 2147483647 w 112"/>
                <a:gd name="T95" fmla="*/ 2147483647 h 95"/>
                <a:gd name="T96" fmla="*/ 2147483647 w 112"/>
                <a:gd name="T97" fmla="*/ 2147483647 h 95"/>
                <a:gd name="T98" fmla="*/ 2147483647 w 112"/>
                <a:gd name="T99" fmla="*/ 2147483647 h 95"/>
                <a:gd name="T100" fmla="*/ 2147483647 w 112"/>
                <a:gd name="T101" fmla="*/ 2147483647 h 95"/>
                <a:gd name="T102" fmla="*/ 2147483647 w 112"/>
                <a:gd name="T103" fmla="*/ 2147483647 h 95"/>
                <a:gd name="T104" fmla="*/ 2147483647 w 112"/>
                <a:gd name="T105" fmla="*/ 2147483647 h 95"/>
                <a:gd name="T106" fmla="*/ 2147483647 w 112"/>
                <a:gd name="T107" fmla="*/ 2147483647 h 95"/>
                <a:gd name="T108" fmla="*/ 2147483647 w 112"/>
                <a:gd name="T109" fmla="*/ 2147483647 h 95"/>
                <a:gd name="T110" fmla="*/ 2147483647 w 112"/>
                <a:gd name="T111" fmla="*/ 2147483647 h 95"/>
                <a:gd name="T112" fmla="*/ 2147483647 w 112"/>
                <a:gd name="T113" fmla="*/ 2147483647 h 95"/>
                <a:gd name="T114" fmla="*/ 2147483647 w 112"/>
                <a:gd name="T115" fmla="*/ 2147483647 h 95"/>
                <a:gd name="T116" fmla="*/ 2147483647 w 112"/>
                <a:gd name="T117" fmla="*/ 2147483647 h 95"/>
                <a:gd name="T118" fmla="*/ 2147483647 w 112"/>
                <a:gd name="T119" fmla="*/ 2147483647 h 95"/>
                <a:gd name="T120" fmla="*/ 2147483647 w 112"/>
                <a:gd name="T121" fmla="*/ 2147483647 h 95"/>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w 112"/>
                <a:gd name="T184" fmla="*/ 0 h 95"/>
                <a:gd name="T185" fmla="*/ 112 w 112"/>
                <a:gd name="T186" fmla="*/ 95 h 95"/>
              </a:gdLst>
              <a:ahLst/>
              <a:cxnLst>
                <a:cxn ang="T122">
                  <a:pos x="T0" y="T1"/>
                </a:cxn>
                <a:cxn ang="T123">
                  <a:pos x="T2" y="T3"/>
                </a:cxn>
                <a:cxn ang="T124">
                  <a:pos x="T4" y="T5"/>
                </a:cxn>
                <a:cxn ang="T125">
                  <a:pos x="T6" y="T7"/>
                </a:cxn>
                <a:cxn ang="T126">
                  <a:pos x="T8" y="T9"/>
                </a:cxn>
                <a:cxn ang="T127">
                  <a:pos x="T10" y="T11"/>
                </a:cxn>
                <a:cxn ang="T128">
                  <a:pos x="T12" y="T13"/>
                </a:cxn>
                <a:cxn ang="T129">
                  <a:pos x="T14" y="T15"/>
                </a:cxn>
                <a:cxn ang="T130">
                  <a:pos x="T16" y="T17"/>
                </a:cxn>
                <a:cxn ang="T131">
                  <a:pos x="T18" y="T19"/>
                </a:cxn>
                <a:cxn ang="T132">
                  <a:pos x="T20" y="T21"/>
                </a:cxn>
                <a:cxn ang="T133">
                  <a:pos x="T22" y="T23"/>
                </a:cxn>
                <a:cxn ang="T134">
                  <a:pos x="T24" y="T25"/>
                </a:cxn>
                <a:cxn ang="T135">
                  <a:pos x="T26" y="T27"/>
                </a:cxn>
                <a:cxn ang="T136">
                  <a:pos x="T28" y="T29"/>
                </a:cxn>
                <a:cxn ang="T137">
                  <a:pos x="T30" y="T31"/>
                </a:cxn>
                <a:cxn ang="T138">
                  <a:pos x="T32" y="T33"/>
                </a:cxn>
                <a:cxn ang="T139">
                  <a:pos x="T34" y="T35"/>
                </a:cxn>
                <a:cxn ang="T140">
                  <a:pos x="T36" y="T37"/>
                </a:cxn>
                <a:cxn ang="T141">
                  <a:pos x="T38" y="T39"/>
                </a:cxn>
                <a:cxn ang="T142">
                  <a:pos x="T40" y="T41"/>
                </a:cxn>
                <a:cxn ang="T143">
                  <a:pos x="T42" y="T43"/>
                </a:cxn>
                <a:cxn ang="T144">
                  <a:pos x="T44" y="T45"/>
                </a:cxn>
                <a:cxn ang="T145">
                  <a:pos x="T46" y="T47"/>
                </a:cxn>
                <a:cxn ang="T146">
                  <a:pos x="T48" y="T49"/>
                </a:cxn>
                <a:cxn ang="T147">
                  <a:pos x="T50" y="T51"/>
                </a:cxn>
                <a:cxn ang="T148">
                  <a:pos x="T52" y="T53"/>
                </a:cxn>
                <a:cxn ang="T149">
                  <a:pos x="T54" y="T55"/>
                </a:cxn>
                <a:cxn ang="T150">
                  <a:pos x="T56" y="T57"/>
                </a:cxn>
                <a:cxn ang="T151">
                  <a:pos x="T58" y="T59"/>
                </a:cxn>
                <a:cxn ang="T152">
                  <a:pos x="T60" y="T61"/>
                </a:cxn>
                <a:cxn ang="T153">
                  <a:pos x="T62" y="T63"/>
                </a:cxn>
                <a:cxn ang="T154">
                  <a:pos x="T64" y="T65"/>
                </a:cxn>
                <a:cxn ang="T155">
                  <a:pos x="T66" y="T67"/>
                </a:cxn>
                <a:cxn ang="T156">
                  <a:pos x="T68" y="T69"/>
                </a:cxn>
                <a:cxn ang="T157">
                  <a:pos x="T70" y="T71"/>
                </a:cxn>
                <a:cxn ang="T158">
                  <a:pos x="T72" y="T73"/>
                </a:cxn>
                <a:cxn ang="T159">
                  <a:pos x="T74" y="T75"/>
                </a:cxn>
                <a:cxn ang="T160">
                  <a:pos x="T76" y="T77"/>
                </a:cxn>
                <a:cxn ang="T161">
                  <a:pos x="T78" y="T79"/>
                </a:cxn>
                <a:cxn ang="T162">
                  <a:pos x="T80" y="T81"/>
                </a:cxn>
                <a:cxn ang="T163">
                  <a:pos x="T82" y="T83"/>
                </a:cxn>
                <a:cxn ang="T164">
                  <a:pos x="T84" y="T85"/>
                </a:cxn>
                <a:cxn ang="T165">
                  <a:pos x="T86" y="T87"/>
                </a:cxn>
                <a:cxn ang="T166">
                  <a:pos x="T88" y="T89"/>
                </a:cxn>
                <a:cxn ang="T167">
                  <a:pos x="T90" y="T91"/>
                </a:cxn>
                <a:cxn ang="T168">
                  <a:pos x="T92" y="T93"/>
                </a:cxn>
                <a:cxn ang="T169">
                  <a:pos x="T94" y="T95"/>
                </a:cxn>
                <a:cxn ang="T170">
                  <a:pos x="T96" y="T97"/>
                </a:cxn>
                <a:cxn ang="T171">
                  <a:pos x="T98" y="T99"/>
                </a:cxn>
                <a:cxn ang="T172">
                  <a:pos x="T100" y="T101"/>
                </a:cxn>
                <a:cxn ang="T173">
                  <a:pos x="T102" y="T103"/>
                </a:cxn>
                <a:cxn ang="T174">
                  <a:pos x="T104" y="T105"/>
                </a:cxn>
                <a:cxn ang="T175">
                  <a:pos x="T106" y="T107"/>
                </a:cxn>
                <a:cxn ang="T176">
                  <a:pos x="T108" y="T109"/>
                </a:cxn>
                <a:cxn ang="T177">
                  <a:pos x="T110" y="T111"/>
                </a:cxn>
                <a:cxn ang="T178">
                  <a:pos x="T112" y="T113"/>
                </a:cxn>
                <a:cxn ang="T179">
                  <a:pos x="T114" y="T115"/>
                </a:cxn>
                <a:cxn ang="T180">
                  <a:pos x="T116" y="T117"/>
                </a:cxn>
                <a:cxn ang="T181">
                  <a:pos x="T118" y="T119"/>
                </a:cxn>
                <a:cxn ang="T182">
                  <a:pos x="T120" y="T121"/>
                </a:cxn>
              </a:cxnLst>
              <a:rect l="T183" t="T184" r="T185" b="T186"/>
              <a:pathLst>
                <a:path w="112" h="95">
                  <a:moveTo>
                    <a:pt x="74" y="35"/>
                  </a:moveTo>
                  <a:lnTo>
                    <a:pt x="76" y="35"/>
                  </a:lnTo>
                  <a:lnTo>
                    <a:pt x="78" y="35"/>
                  </a:lnTo>
                  <a:lnTo>
                    <a:pt x="80" y="35"/>
                  </a:lnTo>
                  <a:lnTo>
                    <a:pt x="82" y="35"/>
                  </a:lnTo>
                  <a:lnTo>
                    <a:pt x="84" y="35"/>
                  </a:lnTo>
                  <a:lnTo>
                    <a:pt x="84" y="33"/>
                  </a:lnTo>
                  <a:lnTo>
                    <a:pt x="84" y="31"/>
                  </a:lnTo>
                  <a:lnTo>
                    <a:pt x="86" y="31"/>
                  </a:lnTo>
                  <a:lnTo>
                    <a:pt x="86" y="29"/>
                  </a:lnTo>
                  <a:lnTo>
                    <a:pt x="86" y="27"/>
                  </a:lnTo>
                  <a:lnTo>
                    <a:pt x="86" y="25"/>
                  </a:lnTo>
                  <a:lnTo>
                    <a:pt x="88" y="27"/>
                  </a:lnTo>
                  <a:lnTo>
                    <a:pt x="88" y="29"/>
                  </a:lnTo>
                  <a:lnTo>
                    <a:pt x="88" y="31"/>
                  </a:lnTo>
                  <a:lnTo>
                    <a:pt x="88" y="33"/>
                  </a:lnTo>
                  <a:lnTo>
                    <a:pt x="88" y="35"/>
                  </a:lnTo>
                  <a:lnTo>
                    <a:pt x="90" y="39"/>
                  </a:lnTo>
                  <a:lnTo>
                    <a:pt x="92" y="41"/>
                  </a:lnTo>
                  <a:lnTo>
                    <a:pt x="94" y="41"/>
                  </a:lnTo>
                  <a:lnTo>
                    <a:pt x="94" y="43"/>
                  </a:lnTo>
                  <a:lnTo>
                    <a:pt x="96" y="43"/>
                  </a:lnTo>
                  <a:lnTo>
                    <a:pt x="98" y="43"/>
                  </a:lnTo>
                  <a:lnTo>
                    <a:pt x="98" y="45"/>
                  </a:lnTo>
                  <a:lnTo>
                    <a:pt x="98" y="43"/>
                  </a:lnTo>
                  <a:lnTo>
                    <a:pt x="96" y="43"/>
                  </a:lnTo>
                  <a:lnTo>
                    <a:pt x="94" y="43"/>
                  </a:lnTo>
                  <a:lnTo>
                    <a:pt x="96" y="43"/>
                  </a:lnTo>
                  <a:lnTo>
                    <a:pt x="96" y="45"/>
                  </a:lnTo>
                  <a:lnTo>
                    <a:pt x="100" y="47"/>
                  </a:lnTo>
                  <a:lnTo>
                    <a:pt x="100" y="49"/>
                  </a:lnTo>
                  <a:lnTo>
                    <a:pt x="102" y="49"/>
                  </a:lnTo>
                  <a:lnTo>
                    <a:pt x="100" y="49"/>
                  </a:lnTo>
                  <a:lnTo>
                    <a:pt x="102" y="51"/>
                  </a:lnTo>
                  <a:lnTo>
                    <a:pt x="104" y="51"/>
                  </a:lnTo>
                  <a:lnTo>
                    <a:pt x="106" y="51"/>
                  </a:lnTo>
                  <a:lnTo>
                    <a:pt x="108" y="49"/>
                  </a:lnTo>
                  <a:lnTo>
                    <a:pt x="110" y="49"/>
                  </a:lnTo>
                  <a:lnTo>
                    <a:pt x="112" y="49"/>
                  </a:lnTo>
                  <a:lnTo>
                    <a:pt x="110" y="49"/>
                  </a:lnTo>
                  <a:lnTo>
                    <a:pt x="110" y="51"/>
                  </a:lnTo>
                  <a:lnTo>
                    <a:pt x="108" y="51"/>
                  </a:lnTo>
                  <a:lnTo>
                    <a:pt x="108" y="53"/>
                  </a:lnTo>
                  <a:lnTo>
                    <a:pt x="106" y="53"/>
                  </a:lnTo>
                  <a:lnTo>
                    <a:pt x="104" y="53"/>
                  </a:lnTo>
                  <a:lnTo>
                    <a:pt x="102" y="55"/>
                  </a:lnTo>
                  <a:lnTo>
                    <a:pt x="102" y="57"/>
                  </a:lnTo>
                  <a:lnTo>
                    <a:pt x="102" y="59"/>
                  </a:lnTo>
                  <a:lnTo>
                    <a:pt x="100" y="59"/>
                  </a:lnTo>
                  <a:lnTo>
                    <a:pt x="98" y="59"/>
                  </a:lnTo>
                  <a:lnTo>
                    <a:pt x="98" y="57"/>
                  </a:lnTo>
                  <a:lnTo>
                    <a:pt x="96" y="57"/>
                  </a:lnTo>
                  <a:lnTo>
                    <a:pt x="96" y="59"/>
                  </a:lnTo>
                  <a:lnTo>
                    <a:pt x="92" y="59"/>
                  </a:lnTo>
                  <a:lnTo>
                    <a:pt x="90" y="59"/>
                  </a:lnTo>
                  <a:lnTo>
                    <a:pt x="88" y="59"/>
                  </a:lnTo>
                  <a:lnTo>
                    <a:pt x="88" y="57"/>
                  </a:lnTo>
                  <a:lnTo>
                    <a:pt x="86" y="59"/>
                  </a:lnTo>
                  <a:lnTo>
                    <a:pt x="84" y="59"/>
                  </a:lnTo>
                  <a:lnTo>
                    <a:pt x="84" y="61"/>
                  </a:lnTo>
                  <a:lnTo>
                    <a:pt x="84" y="63"/>
                  </a:lnTo>
                  <a:lnTo>
                    <a:pt x="82" y="63"/>
                  </a:lnTo>
                  <a:lnTo>
                    <a:pt x="82" y="65"/>
                  </a:lnTo>
                  <a:lnTo>
                    <a:pt x="82" y="67"/>
                  </a:lnTo>
                  <a:lnTo>
                    <a:pt x="82" y="69"/>
                  </a:lnTo>
                  <a:lnTo>
                    <a:pt x="80" y="71"/>
                  </a:lnTo>
                  <a:lnTo>
                    <a:pt x="82" y="71"/>
                  </a:lnTo>
                  <a:lnTo>
                    <a:pt x="82" y="73"/>
                  </a:lnTo>
                  <a:lnTo>
                    <a:pt x="82" y="75"/>
                  </a:lnTo>
                  <a:lnTo>
                    <a:pt x="84" y="75"/>
                  </a:lnTo>
                  <a:lnTo>
                    <a:pt x="84" y="77"/>
                  </a:lnTo>
                  <a:lnTo>
                    <a:pt x="84" y="79"/>
                  </a:lnTo>
                  <a:lnTo>
                    <a:pt x="86" y="81"/>
                  </a:lnTo>
                  <a:lnTo>
                    <a:pt x="84" y="81"/>
                  </a:lnTo>
                  <a:lnTo>
                    <a:pt x="82" y="81"/>
                  </a:lnTo>
                  <a:lnTo>
                    <a:pt x="82" y="79"/>
                  </a:lnTo>
                  <a:lnTo>
                    <a:pt x="80" y="79"/>
                  </a:lnTo>
                  <a:lnTo>
                    <a:pt x="76" y="77"/>
                  </a:lnTo>
                  <a:lnTo>
                    <a:pt x="74" y="77"/>
                  </a:lnTo>
                  <a:lnTo>
                    <a:pt x="72" y="77"/>
                  </a:lnTo>
                  <a:lnTo>
                    <a:pt x="70" y="75"/>
                  </a:lnTo>
                  <a:lnTo>
                    <a:pt x="66" y="73"/>
                  </a:lnTo>
                  <a:lnTo>
                    <a:pt x="60" y="71"/>
                  </a:lnTo>
                  <a:lnTo>
                    <a:pt x="58" y="71"/>
                  </a:lnTo>
                  <a:lnTo>
                    <a:pt x="54" y="71"/>
                  </a:lnTo>
                  <a:lnTo>
                    <a:pt x="52" y="71"/>
                  </a:lnTo>
                  <a:lnTo>
                    <a:pt x="50" y="69"/>
                  </a:lnTo>
                  <a:lnTo>
                    <a:pt x="48" y="67"/>
                  </a:lnTo>
                  <a:lnTo>
                    <a:pt x="46" y="67"/>
                  </a:lnTo>
                  <a:lnTo>
                    <a:pt x="44" y="67"/>
                  </a:lnTo>
                  <a:lnTo>
                    <a:pt x="42" y="67"/>
                  </a:lnTo>
                  <a:lnTo>
                    <a:pt x="40" y="67"/>
                  </a:lnTo>
                  <a:lnTo>
                    <a:pt x="40" y="69"/>
                  </a:lnTo>
                  <a:lnTo>
                    <a:pt x="38" y="69"/>
                  </a:lnTo>
                  <a:lnTo>
                    <a:pt x="38" y="71"/>
                  </a:lnTo>
                  <a:lnTo>
                    <a:pt x="38" y="73"/>
                  </a:lnTo>
                  <a:lnTo>
                    <a:pt x="36" y="73"/>
                  </a:lnTo>
                  <a:lnTo>
                    <a:pt x="34" y="71"/>
                  </a:lnTo>
                  <a:lnTo>
                    <a:pt x="32" y="71"/>
                  </a:lnTo>
                  <a:lnTo>
                    <a:pt x="28" y="69"/>
                  </a:lnTo>
                  <a:lnTo>
                    <a:pt x="26" y="67"/>
                  </a:lnTo>
                  <a:lnTo>
                    <a:pt x="24" y="67"/>
                  </a:lnTo>
                  <a:lnTo>
                    <a:pt x="22" y="67"/>
                  </a:lnTo>
                  <a:lnTo>
                    <a:pt x="22" y="69"/>
                  </a:lnTo>
                  <a:lnTo>
                    <a:pt x="22" y="71"/>
                  </a:lnTo>
                  <a:lnTo>
                    <a:pt x="22" y="73"/>
                  </a:lnTo>
                  <a:lnTo>
                    <a:pt x="24" y="73"/>
                  </a:lnTo>
                  <a:lnTo>
                    <a:pt x="24" y="75"/>
                  </a:lnTo>
                  <a:lnTo>
                    <a:pt x="26" y="75"/>
                  </a:lnTo>
                  <a:lnTo>
                    <a:pt x="28" y="75"/>
                  </a:lnTo>
                  <a:lnTo>
                    <a:pt x="28" y="77"/>
                  </a:lnTo>
                  <a:lnTo>
                    <a:pt x="30" y="77"/>
                  </a:lnTo>
                  <a:lnTo>
                    <a:pt x="32" y="77"/>
                  </a:lnTo>
                  <a:lnTo>
                    <a:pt x="34" y="77"/>
                  </a:lnTo>
                  <a:lnTo>
                    <a:pt x="36" y="77"/>
                  </a:lnTo>
                  <a:lnTo>
                    <a:pt x="36" y="79"/>
                  </a:lnTo>
                  <a:lnTo>
                    <a:pt x="38" y="79"/>
                  </a:lnTo>
                  <a:lnTo>
                    <a:pt x="40" y="83"/>
                  </a:lnTo>
                  <a:lnTo>
                    <a:pt x="42" y="83"/>
                  </a:lnTo>
                  <a:lnTo>
                    <a:pt x="44" y="83"/>
                  </a:lnTo>
                  <a:lnTo>
                    <a:pt x="46" y="85"/>
                  </a:lnTo>
                  <a:lnTo>
                    <a:pt x="44" y="87"/>
                  </a:lnTo>
                  <a:lnTo>
                    <a:pt x="38" y="85"/>
                  </a:lnTo>
                  <a:lnTo>
                    <a:pt x="38" y="87"/>
                  </a:lnTo>
                  <a:lnTo>
                    <a:pt x="36" y="87"/>
                  </a:lnTo>
                  <a:lnTo>
                    <a:pt x="36" y="89"/>
                  </a:lnTo>
                  <a:lnTo>
                    <a:pt x="36" y="91"/>
                  </a:lnTo>
                  <a:lnTo>
                    <a:pt x="38" y="91"/>
                  </a:lnTo>
                  <a:lnTo>
                    <a:pt x="36" y="93"/>
                  </a:lnTo>
                  <a:lnTo>
                    <a:pt x="34" y="93"/>
                  </a:lnTo>
                  <a:lnTo>
                    <a:pt x="34" y="95"/>
                  </a:lnTo>
                  <a:lnTo>
                    <a:pt x="32" y="95"/>
                  </a:lnTo>
                  <a:lnTo>
                    <a:pt x="32" y="93"/>
                  </a:lnTo>
                  <a:lnTo>
                    <a:pt x="30" y="93"/>
                  </a:lnTo>
                  <a:lnTo>
                    <a:pt x="28" y="91"/>
                  </a:lnTo>
                  <a:lnTo>
                    <a:pt x="28" y="89"/>
                  </a:lnTo>
                  <a:lnTo>
                    <a:pt x="26" y="87"/>
                  </a:lnTo>
                  <a:lnTo>
                    <a:pt x="26" y="85"/>
                  </a:lnTo>
                  <a:lnTo>
                    <a:pt x="28" y="85"/>
                  </a:lnTo>
                  <a:lnTo>
                    <a:pt x="26" y="83"/>
                  </a:lnTo>
                  <a:lnTo>
                    <a:pt x="26" y="81"/>
                  </a:lnTo>
                  <a:lnTo>
                    <a:pt x="24" y="81"/>
                  </a:lnTo>
                  <a:lnTo>
                    <a:pt x="22" y="79"/>
                  </a:lnTo>
                  <a:lnTo>
                    <a:pt x="22" y="77"/>
                  </a:lnTo>
                  <a:lnTo>
                    <a:pt x="20" y="77"/>
                  </a:lnTo>
                  <a:lnTo>
                    <a:pt x="18" y="77"/>
                  </a:lnTo>
                  <a:lnTo>
                    <a:pt x="14" y="75"/>
                  </a:lnTo>
                  <a:lnTo>
                    <a:pt x="14" y="73"/>
                  </a:lnTo>
                  <a:lnTo>
                    <a:pt x="12" y="73"/>
                  </a:lnTo>
                  <a:lnTo>
                    <a:pt x="12" y="71"/>
                  </a:lnTo>
                  <a:lnTo>
                    <a:pt x="12" y="69"/>
                  </a:lnTo>
                  <a:lnTo>
                    <a:pt x="10" y="69"/>
                  </a:lnTo>
                  <a:lnTo>
                    <a:pt x="10" y="67"/>
                  </a:lnTo>
                  <a:lnTo>
                    <a:pt x="8" y="67"/>
                  </a:lnTo>
                  <a:lnTo>
                    <a:pt x="10" y="65"/>
                  </a:lnTo>
                  <a:lnTo>
                    <a:pt x="12" y="65"/>
                  </a:lnTo>
                  <a:lnTo>
                    <a:pt x="12" y="63"/>
                  </a:lnTo>
                  <a:lnTo>
                    <a:pt x="14" y="63"/>
                  </a:lnTo>
                  <a:lnTo>
                    <a:pt x="16" y="63"/>
                  </a:lnTo>
                  <a:lnTo>
                    <a:pt x="16" y="61"/>
                  </a:lnTo>
                  <a:lnTo>
                    <a:pt x="16" y="59"/>
                  </a:lnTo>
                  <a:lnTo>
                    <a:pt x="16" y="57"/>
                  </a:lnTo>
                  <a:lnTo>
                    <a:pt x="14" y="55"/>
                  </a:lnTo>
                  <a:lnTo>
                    <a:pt x="12" y="53"/>
                  </a:lnTo>
                  <a:lnTo>
                    <a:pt x="10" y="53"/>
                  </a:lnTo>
                  <a:lnTo>
                    <a:pt x="8" y="51"/>
                  </a:lnTo>
                  <a:lnTo>
                    <a:pt x="8" y="49"/>
                  </a:lnTo>
                  <a:lnTo>
                    <a:pt x="10" y="49"/>
                  </a:lnTo>
                  <a:lnTo>
                    <a:pt x="14" y="51"/>
                  </a:lnTo>
                  <a:lnTo>
                    <a:pt x="18" y="53"/>
                  </a:lnTo>
                  <a:lnTo>
                    <a:pt x="20" y="53"/>
                  </a:lnTo>
                  <a:lnTo>
                    <a:pt x="24" y="53"/>
                  </a:lnTo>
                  <a:lnTo>
                    <a:pt x="26" y="55"/>
                  </a:lnTo>
                  <a:lnTo>
                    <a:pt x="28" y="55"/>
                  </a:lnTo>
                  <a:lnTo>
                    <a:pt x="28" y="53"/>
                  </a:lnTo>
                  <a:lnTo>
                    <a:pt x="30" y="51"/>
                  </a:lnTo>
                  <a:lnTo>
                    <a:pt x="30" y="49"/>
                  </a:lnTo>
                  <a:lnTo>
                    <a:pt x="28" y="49"/>
                  </a:lnTo>
                  <a:lnTo>
                    <a:pt x="28" y="47"/>
                  </a:lnTo>
                  <a:lnTo>
                    <a:pt x="24" y="43"/>
                  </a:lnTo>
                  <a:lnTo>
                    <a:pt x="22" y="41"/>
                  </a:lnTo>
                  <a:lnTo>
                    <a:pt x="20" y="39"/>
                  </a:lnTo>
                  <a:lnTo>
                    <a:pt x="22" y="39"/>
                  </a:lnTo>
                  <a:lnTo>
                    <a:pt x="22" y="37"/>
                  </a:lnTo>
                  <a:lnTo>
                    <a:pt x="24" y="37"/>
                  </a:lnTo>
                  <a:lnTo>
                    <a:pt x="24" y="35"/>
                  </a:lnTo>
                  <a:lnTo>
                    <a:pt x="22" y="33"/>
                  </a:lnTo>
                  <a:lnTo>
                    <a:pt x="22" y="31"/>
                  </a:lnTo>
                  <a:lnTo>
                    <a:pt x="20" y="29"/>
                  </a:lnTo>
                  <a:lnTo>
                    <a:pt x="18" y="27"/>
                  </a:lnTo>
                  <a:lnTo>
                    <a:pt x="18" y="25"/>
                  </a:lnTo>
                  <a:lnTo>
                    <a:pt x="18" y="23"/>
                  </a:lnTo>
                  <a:lnTo>
                    <a:pt x="16" y="21"/>
                  </a:lnTo>
                  <a:lnTo>
                    <a:pt x="14" y="19"/>
                  </a:lnTo>
                  <a:lnTo>
                    <a:pt x="14" y="17"/>
                  </a:lnTo>
                  <a:lnTo>
                    <a:pt x="12" y="16"/>
                  </a:lnTo>
                  <a:lnTo>
                    <a:pt x="10" y="16"/>
                  </a:lnTo>
                  <a:lnTo>
                    <a:pt x="8" y="14"/>
                  </a:lnTo>
                  <a:lnTo>
                    <a:pt x="8" y="12"/>
                  </a:lnTo>
                  <a:lnTo>
                    <a:pt x="6" y="12"/>
                  </a:lnTo>
                  <a:lnTo>
                    <a:pt x="4" y="10"/>
                  </a:lnTo>
                  <a:lnTo>
                    <a:pt x="2" y="8"/>
                  </a:lnTo>
                  <a:lnTo>
                    <a:pt x="0" y="6"/>
                  </a:lnTo>
                  <a:lnTo>
                    <a:pt x="0" y="2"/>
                  </a:lnTo>
                  <a:lnTo>
                    <a:pt x="2" y="2"/>
                  </a:lnTo>
                  <a:lnTo>
                    <a:pt x="2" y="0"/>
                  </a:lnTo>
                  <a:lnTo>
                    <a:pt x="4" y="0"/>
                  </a:lnTo>
                  <a:lnTo>
                    <a:pt x="6" y="2"/>
                  </a:lnTo>
                  <a:lnTo>
                    <a:pt x="8" y="2"/>
                  </a:lnTo>
                  <a:lnTo>
                    <a:pt x="8" y="4"/>
                  </a:lnTo>
                  <a:lnTo>
                    <a:pt x="10" y="4"/>
                  </a:lnTo>
                  <a:lnTo>
                    <a:pt x="14" y="6"/>
                  </a:lnTo>
                  <a:lnTo>
                    <a:pt x="16" y="6"/>
                  </a:lnTo>
                  <a:lnTo>
                    <a:pt x="16" y="8"/>
                  </a:lnTo>
                  <a:lnTo>
                    <a:pt x="18" y="8"/>
                  </a:lnTo>
                  <a:lnTo>
                    <a:pt x="18" y="10"/>
                  </a:lnTo>
                  <a:lnTo>
                    <a:pt x="20" y="10"/>
                  </a:lnTo>
                  <a:lnTo>
                    <a:pt x="22" y="10"/>
                  </a:lnTo>
                  <a:lnTo>
                    <a:pt x="22" y="12"/>
                  </a:lnTo>
                  <a:lnTo>
                    <a:pt x="26" y="14"/>
                  </a:lnTo>
                  <a:lnTo>
                    <a:pt x="28" y="14"/>
                  </a:lnTo>
                  <a:lnTo>
                    <a:pt x="30" y="17"/>
                  </a:lnTo>
                  <a:lnTo>
                    <a:pt x="32" y="17"/>
                  </a:lnTo>
                  <a:lnTo>
                    <a:pt x="34" y="17"/>
                  </a:lnTo>
                  <a:lnTo>
                    <a:pt x="34" y="19"/>
                  </a:lnTo>
                  <a:lnTo>
                    <a:pt x="38" y="21"/>
                  </a:lnTo>
                  <a:lnTo>
                    <a:pt x="42" y="21"/>
                  </a:lnTo>
                  <a:lnTo>
                    <a:pt x="48" y="25"/>
                  </a:lnTo>
                  <a:lnTo>
                    <a:pt x="50" y="25"/>
                  </a:lnTo>
                  <a:lnTo>
                    <a:pt x="52" y="27"/>
                  </a:lnTo>
                  <a:lnTo>
                    <a:pt x="56" y="27"/>
                  </a:lnTo>
                  <a:lnTo>
                    <a:pt x="58" y="29"/>
                  </a:lnTo>
                  <a:lnTo>
                    <a:pt x="60" y="31"/>
                  </a:lnTo>
                  <a:lnTo>
                    <a:pt x="62" y="31"/>
                  </a:lnTo>
                  <a:lnTo>
                    <a:pt x="64" y="31"/>
                  </a:lnTo>
                  <a:lnTo>
                    <a:pt x="66" y="31"/>
                  </a:lnTo>
                  <a:lnTo>
                    <a:pt x="68" y="31"/>
                  </a:lnTo>
                  <a:lnTo>
                    <a:pt x="74" y="33"/>
                  </a:lnTo>
                  <a:lnTo>
                    <a:pt x="74" y="35"/>
                  </a:lnTo>
                  <a:close/>
                </a:path>
              </a:pathLst>
            </a:custGeom>
            <a:solidFill>
              <a:schemeClr val="tx2"/>
            </a:solidFill>
            <a:ln w="3175">
              <a:solidFill>
                <a:schemeClr val="bg1"/>
              </a:solidFill>
              <a:prstDash val="sysDot"/>
              <a:round/>
              <a:headEnd/>
              <a:tailEnd/>
            </a:ln>
          </p:spPr>
          <p:txBody>
            <a:bodyPr/>
            <a:lstStyle/>
            <a:p>
              <a:endParaRPr lang="de-DE" sz="2400" dirty="0">
                <a:solidFill>
                  <a:srgbClr val="000000"/>
                </a:solidFill>
              </a:endParaRPr>
            </a:p>
          </p:txBody>
        </p:sp>
        <p:sp>
          <p:nvSpPr>
            <p:cNvPr id="1464" name="Freeform 2857"/>
            <p:cNvSpPr>
              <a:spLocks/>
            </p:cNvSpPr>
            <p:nvPr/>
          </p:nvSpPr>
          <p:spPr bwMode="auto">
            <a:xfrm>
              <a:off x="6773235" y="2009236"/>
              <a:ext cx="2822" cy="4917"/>
            </a:xfrm>
            <a:custGeom>
              <a:avLst/>
              <a:gdLst>
                <a:gd name="T0" fmla="*/ 2147483647 w 4"/>
                <a:gd name="T1" fmla="*/ 2147483647 h 6"/>
                <a:gd name="T2" fmla="*/ 2147483647 w 4"/>
                <a:gd name="T3" fmla="*/ 2147483647 h 6"/>
                <a:gd name="T4" fmla="*/ 2147483647 w 4"/>
                <a:gd name="T5" fmla="*/ 2147483647 h 6"/>
                <a:gd name="T6" fmla="*/ 2147483647 w 4"/>
                <a:gd name="T7" fmla="*/ 2147483647 h 6"/>
                <a:gd name="T8" fmla="*/ 2147483647 w 4"/>
                <a:gd name="T9" fmla="*/ 2147483647 h 6"/>
                <a:gd name="T10" fmla="*/ 2147483647 w 4"/>
                <a:gd name="T11" fmla="*/ 0 h 6"/>
                <a:gd name="T12" fmla="*/ 0 w 4"/>
                <a:gd name="T13" fmla="*/ 0 h 6"/>
                <a:gd name="T14" fmla="*/ 2147483647 w 4"/>
                <a:gd name="T15" fmla="*/ 0 h 6"/>
                <a:gd name="T16" fmla="*/ 2147483647 w 4"/>
                <a:gd name="T17" fmla="*/ 2147483647 h 6"/>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4"/>
                <a:gd name="T28" fmla="*/ 0 h 6"/>
                <a:gd name="T29" fmla="*/ 4 w 4"/>
                <a:gd name="T30" fmla="*/ 6 h 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4" h="6">
                  <a:moveTo>
                    <a:pt x="2" y="2"/>
                  </a:moveTo>
                  <a:lnTo>
                    <a:pt x="4" y="2"/>
                  </a:lnTo>
                  <a:lnTo>
                    <a:pt x="4" y="4"/>
                  </a:lnTo>
                  <a:lnTo>
                    <a:pt x="4" y="6"/>
                  </a:lnTo>
                  <a:lnTo>
                    <a:pt x="2" y="2"/>
                  </a:lnTo>
                  <a:lnTo>
                    <a:pt x="2" y="0"/>
                  </a:lnTo>
                  <a:lnTo>
                    <a:pt x="0" y="0"/>
                  </a:lnTo>
                  <a:lnTo>
                    <a:pt x="2" y="0"/>
                  </a:lnTo>
                  <a:lnTo>
                    <a:pt x="2" y="2"/>
                  </a:lnTo>
                  <a:close/>
                </a:path>
              </a:pathLst>
            </a:custGeom>
            <a:solidFill>
              <a:schemeClr val="tx2"/>
            </a:solidFill>
            <a:ln w="3175">
              <a:solidFill>
                <a:schemeClr val="bg1"/>
              </a:solidFill>
              <a:prstDash val="sysDot"/>
              <a:round/>
              <a:headEnd/>
              <a:tailEnd/>
            </a:ln>
          </p:spPr>
          <p:txBody>
            <a:bodyPr/>
            <a:lstStyle/>
            <a:p>
              <a:endParaRPr lang="de-DE" sz="2400" dirty="0">
                <a:solidFill>
                  <a:srgbClr val="000000"/>
                </a:solidFill>
              </a:endParaRPr>
            </a:p>
          </p:txBody>
        </p:sp>
        <p:sp>
          <p:nvSpPr>
            <p:cNvPr id="1465" name="Freeform 2858"/>
            <p:cNvSpPr>
              <a:spLocks/>
            </p:cNvSpPr>
            <p:nvPr/>
          </p:nvSpPr>
          <p:spPr bwMode="auto">
            <a:xfrm>
              <a:off x="6778880" y="2014152"/>
              <a:ext cx="5645" cy="4917"/>
            </a:xfrm>
            <a:custGeom>
              <a:avLst/>
              <a:gdLst>
                <a:gd name="T0" fmla="*/ 0 w 6"/>
                <a:gd name="T1" fmla="*/ 0 h 4"/>
                <a:gd name="T2" fmla="*/ 2147483647 w 6"/>
                <a:gd name="T3" fmla="*/ 0 h 4"/>
                <a:gd name="T4" fmla="*/ 2147483647 w 6"/>
                <a:gd name="T5" fmla="*/ 0 h 4"/>
                <a:gd name="T6" fmla="*/ 2147483647 w 6"/>
                <a:gd name="T7" fmla="*/ 2147483647 h 4"/>
                <a:gd name="T8" fmla="*/ 2147483647 w 6"/>
                <a:gd name="T9" fmla="*/ 2147483647 h 4"/>
                <a:gd name="T10" fmla="*/ 2147483647 w 6"/>
                <a:gd name="T11" fmla="*/ 2147483647 h 4"/>
                <a:gd name="T12" fmla="*/ 2147483647 w 6"/>
                <a:gd name="T13" fmla="*/ 2147483647 h 4"/>
                <a:gd name="T14" fmla="*/ 2147483647 w 6"/>
                <a:gd name="T15" fmla="*/ 2147483647 h 4"/>
                <a:gd name="T16" fmla="*/ 0 w 6"/>
                <a:gd name="T17" fmla="*/ 2147483647 h 4"/>
                <a:gd name="T18" fmla="*/ 0 w 6"/>
                <a:gd name="T19" fmla="*/ 0 h 4"/>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6"/>
                <a:gd name="T31" fmla="*/ 0 h 4"/>
                <a:gd name="T32" fmla="*/ 6 w 6"/>
                <a:gd name="T33" fmla="*/ 4 h 4"/>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6" h="4">
                  <a:moveTo>
                    <a:pt x="0" y="0"/>
                  </a:moveTo>
                  <a:lnTo>
                    <a:pt x="2" y="0"/>
                  </a:lnTo>
                  <a:lnTo>
                    <a:pt x="4" y="0"/>
                  </a:lnTo>
                  <a:lnTo>
                    <a:pt x="4" y="2"/>
                  </a:lnTo>
                  <a:lnTo>
                    <a:pt x="6" y="2"/>
                  </a:lnTo>
                  <a:lnTo>
                    <a:pt x="6" y="4"/>
                  </a:lnTo>
                  <a:lnTo>
                    <a:pt x="4" y="4"/>
                  </a:lnTo>
                  <a:lnTo>
                    <a:pt x="2" y="2"/>
                  </a:lnTo>
                  <a:lnTo>
                    <a:pt x="0" y="2"/>
                  </a:lnTo>
                  <a:lnTo>
                    <a:pt x="0" y="0"/>
                  </a:lnTo>
                  <a:close/>
                </a:path>
              </a:pathLst>
            </a:custGeom>
            <a:solidFill>
              <a:schemeClr val="tx2"/>
            </a:solidFill>
            <a:ln w="3175">
              <a:solidFill>
                <a:schemeClr val="bg1"/>
              </a:solidFill>
              <a:prstDash val="sysDot"/>
              <a:round/>
              <a:headEnd/>
              <a:tailEnd/>
            </a:ln>
          </p:spPr>
          <p:txBody>
            <a:bodyPr/>
            <a:lstStyle/>
            <a:p>
              <a:endParaRPr lang="de-DE" sz="2400" dirty="0">
                <a:solidFill>
                  <a:srgbClr val="000000"/>
                </a:solidFill>
              </a:endParaRPr>
            </a:p>
          </p:txBody>
        </p:sp>
        <p:sp>
          <p:nvSpPr>
            <p:cNvPr id="1466" name="Freeform 2859"/>
            <p:cNvSpPr>
              <a:spLocks/>
            </p:cNvSpPr>
            <p:nvPr/>
          </p:nvSpPr>
          <p:spPr bwMode="auto">
            <a:xfrm>
              <a:off x="6845199" y="2038730"/>
              <a:ext cx="4234" cy="0"/>
            </a:xfrm>
            <a:custGeom>
              <a:avLst/>
              <a:gdLst>
                <a:gd name="T0" fmla="*/ 0 w 4"/>
                <a:gd name="T1" fmla="*/ 2147483647 w 4"/>
                <a:gd name="T2" fmla="*/ 2147483647 w 4"/>
                <a:gd name="T3" fmla="*/ 0 w 4"/>
                <a:gd name="T4" fmla="*/ 0 60000 65536"/>
                <a:gd name="T5" fmla="*/ 0 60000 65536"/>
                <a:gd name="T6" fmla="*/ 0 60000 65536"/>
                <a:gd name="T7" fmla="*/ 0 60000 65536"/>
                <a:gd name="T8" fmla="*/ 0 w 4"/>
                <a:gd name="T9" fmla="*/ 4 w 4"/>
              </a:gdLst>
              <a:ahLst/>
              <a:cxnLst>
                <a:cxn ang="T4">
                  <a:pos x="T0" y="0"/>
                </a:cxn>
                <a:cxn ang="T5">
                  <a:pos x="T1" y="0"/>
                </a:cxn>
                <a:cxn ang="T6">
                  <a:pos x="T2" y="0"/>
                </a:cxn>
                <a:cxn ang="T7">
                  <a:pos x="T3" y="0"/>
                </a:cxn>
              </a:cxnLst>
              <a:rect l="T8" t="0" r="T9" b="0"/>
              <a:pathLst>
                <a:path w="4">
                  <a:moveTo>
                    <a:pt x="0" y="0"/>
                  </a:moveTo>
                  <a:lnTo>
                    <a:pt x="4" y="0"/>
                  </a:lnTo>
                  <a:lnTo>
                    <a:pt x="2" y="0"/>
                  </a:lnTo>
                  <a:lnTo>
                    <a:pt x="0" y="0"/>
                  </a:lnTo>
                  <a:close/>
                </a:path>
              </a:pathLst>
            </a:custGeom>
            <a:solidFill>
              <a:schemeClr val="tx2"/>
            </a:solidFill>
            <a:ln w="3175">
              <a:solidFill>
                <a:schemeClr val="bg1"/>
              </a:solidFill>
              <a:prstDash val="sysDot"/>
              <a:round/>
              <a:headEnd/>
              <a:tailEnd/>
            </a:ln>
          </p:spPr>
          <p:txBody>
            <a:bodyPr/>
            <a:lstStyle/>
            <a:p>
              <a:endParaRPr lang="de-DE" sz="2400" dirty="0">
                <a:solidFill>
                  <a:srgbClr val="000000"/>
                </a:solidFill>
              </a:endParaRPr>
            </a:p>
          </p:txBody>
        </p:sp>
        <p:sp>
          <p:nvSpPr>
            <p:cNvPr id="1467" name="Freeform 2860"/>
            <p:cNvSpPr>
              <a:spLocks/>
            </p:cNvSpPr>
            <p:nvPr/>
          </p:nvSpPr>
          <p:spPr bwMode="auto">
            <a:xfrm>
              <a:off x="6794401" y="2084608"/>
              <a:ext cx="2822" cy="4917"/>
            </a:xfrm>
            <a:custGeom>
              <a:avLst/>
              <a:gdLst>
                <a:gd name="T0" fmla="*/ 0 w 2"/>
                <a:gd name="T1" fmla="*/ 0 h 4"/>
                <a:gd name="T2" fmla="*/ 2147483647 w 2"/>
                <a:gd name="T3" fmla="*/ 0 h 4"/>
                <a:gd name="T4" fmla="*/ 2147483647 w 2"/>
                <a:gd name="T5" fmla="*/ 2147483647 h 4"/>
                <a:gd name="T6" fmla="*/ 2147483647 w 2"/>
                <a:gd name="T7" fmla="*/ 2147483647 h 4"/>
                <a:gd name="T8" fmla="*/ 0 w 2"/>
                <a:gd name="T9" fmla="*/ 2147483647 h 4"/>
                <a:gd name="T10" fmla="*/ 0 w 2"/>
                <a:gd name="T11" fmla="*/ 0 h 4"/>
                <a:gd name="T12" fmla="*/ 0 60000 65536"/>
                <a:gd name="T13" fmla="*/ 0 60000 65536"/>
                <a:gd name="T14" fmla="*/ 0 60000 65536"/>
                <a:gd name="T15" fmla="*/ 0 60000 65536"/>
                <a:gd name="T16" fmla="*/ 0 60000 65536"/>
                <a:gd name="T17" fmla="*/ 0 60000 65536"/>
                <a:gd name="T18" fmla="*/ 0 w 2"/>
                <a:gd name="T19" fmla="*/ 0 h 4"/>
                <a:gd name="T20" fmla="*/ 2 w 2"/>
                <a:gd name="T21" fmla="*/ 4 h 4"/>
              </a:gdLst>
              <a:ahLst/>
              <a:cxnLst>
                <a:cxn ang="T12">
                  <a:pos x="T0" y="T1"/>
                </a:cxn>
                <a:cxn ang="T13">
                  <a:pos x="T2" y="T3"/>
                </a:cxn>
                <a:cxn ang="T14">
                  <a:pos x="T4" y="T5"/>
                </a:cxn>
                <a:cxn ang="T15">
                  <a:pos x="T6" y="T7"/>
                </a:cxn>
                <a:cxn ang="T16">
                  <a:pos x="T8" y="T9"/>
                </a:cxn>
                <a:cxn ang="T17">
                  <a:pos x="T10" y="T11"/>
                </a:cxn>
              </a:cxnLst>
              <a:rect l="T18" t="T19" r="T20" b="T21"/>
              <a:pathLst>
                <a:path w="2" h="4">
                  <a:moveTo>
                    <a:pt x="0" y="0"/>
                  </a:moveTo>
                  <a:lnTo>
                    <a:pt x="2" y="0"/>
                  </a:lnTo>
                  <a:lnTo>
                    <a:pt x="2" y="2"/>
                  </a:lnTo>
                  <a:lnTo>
                    <a:pt x="2" y="4"/>
                  </a:lnTo>
                  <a:lnTo>
                    <a:pt x="0" y="2"/>
                  </a:lnTo>
                  <a:lnTo>
                    <a:pt x="0" y="0"/>
                  </a:lnTo>
                  <a:close/>
                </a:path>
              </a:pathLst>
            </a:custGeom>
            <a:solidFill>
              <a:schemeClr val="tx2"/>
            </a:solidFill>
            <a:ln w="3175">
              <a:solidFill>
                <a:schemeClr val="bg1"/>
              </a:solidFill>
              <a:prstDash val="sysDot"/>
              <a:round/>
              <a:headEnd/>
              <a:tailEnd/>
            </a:ln>
          </p:spPr>
          <p:txBody>
            <a:bodyPr/>
            <a:lstStyle/>
            <a:p>
              <a:endParaRPr lang="de-DE" sz="2400" dirty="0">
                <a:solidFill>
                  <a:srgbClr val="000000"/>
                </a:solidFill>
              </a:endParaRPr>
            </a:p>
          </p:txBody>
        </p:sp>
        <p:sp>
          <p:nvSpPr>
            <p:cNvPr id="1468" name="Freeform 2861"/>
            <p:cNvSpPr>
              <a:spLocks/>
            </p:cNvSpPr>
            <p:nvPr/>
          </p:nvSpPr>
          <p:spPr bwMode="auto">
            <a:xfrm>
              <a:off x="6726671" y="2102635"/>
              <a:ext cx="177792" cy="194988"/>
            </a:xfrm>
            <a:custGeom>
              <a:avLst/>
              <a:gdLst>
                <a:gd name="T0" fmla="*/ 2147483647 w 180"/>
                <a:gd name="T1" fmla="*/ 2147483647 h 190"/>
                <a:gd name="T2" fmla="*/ 2147483647 w 180"/>
                <a:gd name="T3" fmla="*/ 2147483647 h 190"/>
                <a:gd name="T4" fmla="*/ 2147483647 w 180"/>
                <a:gd name="T5" fmla="*/ 2147483647 h 190"/>
                <a:gd name="T6" fmla="*/ 2147483647 w 180"/>
                <a:gd name="T7" fmla="*/ 2147483647 h 190"/>
                <a:gd name="T8" fmla="*/ 2147483647 w 180"/>
                <a:gd name="T9" fmla="*/ 2147483647 h 190"/>
                <a:gd name="T10" fmla="*/ 2147483647 w 180"/>
                <a:gd name="T11" fmla="*/ 2147483647 h 190"/>
                <a:gd name="T12" fmla="*/ 2147483647 w 180"/>
                <a:gd name="T13" fmla="*/ 2147483647 h 190"/>
                <a:gd name="T14" fmla="*/ 2147483647 w 180"/>
                <a:gd name="T15" fmla="*/ 2147483647 h 190"/>
                <a:gd name="T16" fmla="*/ 2147483647 w 180"/>
                <a:gd name="T17" fmla="*/ 2147483647 h 190"/>
                <a:gd name="T18" fmla="*/ 2147483647 w 180"/>
                <a:gd name="T19" fmla="*/ 2147483647 h 190"/>
                <a:gd name="T20" fmla="*/ 2147483647 w 180"/>
                <a:gd name="T21" fmla="*/ 2147483647 h 190"/>
                <a:gd name="T22" fmla="*/ 2147483647 w 180"/>
                <a:gd name="T23" fmla="*/ 2147483647 h 190"/>
                <a:gd name="T24" fmla="*/ 2147483647 w 180"/>
                <a:gd name="T25" fmla="*/ 2147483647 h 190"/>
                <a:gd name="T26" fmla="*/ 2147483647 w 180"/>
                <a:gd name="T27" fmla="*/ 2147483647 h 190"/>
                <a:gd name="T28" fmla="*/ 2147483647 w 180"/>
                <a:gd name="T29" fmla="*/ 2147483647 h 190"/>
                <a:gd name="T30" fmla="*/ 2147483647 w 180"/>
                <a:gd name="T31" fmla="*/ 2147483647 h 190"/>
                <a:gd name="T32" fmla="*/ 2147483647 w 180"/>
                <a:gd name="T33" fmla="*/ 2147483647 h 190"/>
                <a:gd name="T34" fmla="*/ 2147483647 w 180"/>
                <a:gd name="T35" fmla="*/ 2147483647 h 190"/>
                <a:gd name="T36" fmla="*/ 2147483647 w 180"/>
                <a:gd name="T37" fmla="*/ 2147483647 h 190"/>
                <a:gd name="T38" fmla="*/ 2147483647 w 180"/>
                <a:gd name="T39" fmla="*/ 2147483647 h 190"/>
                <a:gd name="T40" fmla="*/ 2147483647 w 180"/>
                <a:gd name="T41" fmla="*/ 2147483647 h 190"/>
                <a:gd name="T42" fmla="*/ 2147483647 w 180"/>
                <a:gd name="T43" fmla="*/ 2147483647 h 190"/>
                <a:gd name="T44" fmla="*/ 2147483647 w 180"/>
                <a:gd name="T45" fmla="*/ 2147483647 h 190"/>
                <a:gd name="T46" fmla="*/ 2147483647 w 180"/>
                <a:gd name="T47" fmla="*/ 2147483647 h 190"/>
                <a:gd name="T48" fmla="*/ 2147483647 w 180"/>
                <a:gd name="T49" fmla="*/ 2147483647 h 190"/>
                <a:gd name="T50" fmla="*/ 0 w 180"/>
                <a:gd name="T51" fmla="*/ 2147483647 h 190"/>
                <a:gd name="T52" fmla="*/ 2147483647 w 180"/>
                <a:gd name="T53" fmla="*/ 2147483647 h 190"/>
                <a:gd name="T54" fmla="*/ 2147483647 w 180"/>
                <a:gd name="T55" fmla="*/ 2147483647 h 190"/>
                <a:gd name="T56" fmla="*/ 2147483647 w 180"/>
                <a:gd name="T57" fmla="*/ 2147483647 h 190"/>
                <a:gd name="T58" fmla="*/ 2147483647 w 180"/>
                <a:gd name="T59" fmla="*/ 2147483647 h 190"/>
                <a:gd name="T60" fmla="*/ 2147483647 w 180"/>
                <a:gd name="T61" fmla="*/ 2147483647 h 190"/>
                <a:gd name="T62" fmla="*/ 2147483647 w 180"/>
                <a:gd name="T63" fmla="*/ 2147483647 h 190"/>
                <a:gd name="T64" fmla="*/ 2147483647 w 180"/>
                <a:gd name="T65" fmla="*/ 2147483647 h 190"/>
                <a:gd name="T66" fmla="*/ 2147483647 w 180"/>
                <a:gd name="T67" fmla="*/ 2147483647 h 190"/>
                <a:gd name="T68" fmla="*/ 2147483647 w 180"/>
                <a:gd name="T69" fmla="*/ 2147483647 h 190"/>
                <a:gd name="T70" fmla="*/ 2147483647 w 180"/>
                <a:gd name="T71" fmla="*/ 2147483647 h 190"/>
                <a:gd name="T72" fmla="*/ 2147483647 w 180"/>
                <a:gd name="T73" fmla="*/ 2147483647 h 190"/>
                <a:gd name="T74" fmla="*/ 2147483647 w 180"/>
                <a:gd name="T75" fmla="*/ 2147483647 h 190"/>
                <a:gd name="T76" fmla="*/ 2147483647 w 180"/>
                <a:gd name="T77" fmla="*/ 2147483647 h 190"/>
                <a:gd name="T78" fmla="*/ 2147483647 w 180"/>
                <a:gd name="T79" fmla="*/ 2147483647 h 190"/>
                <a:gd name="T80" fmla="*/ 2147483647 w 180"/>
                <a:gd name="T81" fmla="*/ 2147483647 h 190"/>
                <a:gd name="T82" fmla="*/ 2147483647 w 180"/>
                <a:gd name="T83" fmla="*/ 2147483647 h 190"/>
                <a:gd name="T84" fmla="*/ 2147483647 w 180"/>
                <a:gd name="T85" fmla="*/ 2147483647 h 190"/>
                <a:gd name="T86" fmla="*/ 2147483647 w 180"/>
                <a:gd name="T87" fmla="*/ 2147483647 h 190"/>
                <a:gd name="T88" fmla="*/ 2147483647 w 180"/>
                <a:gd name="T89" fmla="*/ 2147483647 h 190"/>
                <a:gd name="T90" fmla="*/ 2147483647 w 180"/>
                <a:gd name="T91" fmla="*/ 2147483647 h 190"/>
                <a:gd name="T92" fmla="*/ 2147483647 w 180"/>
                <a:gd name="T93" fmla="*/ 2147483647 h 190"/>
                <a:gd name="T94" fmla="*/ 2147483647 w 180"/>
                <a:gd name="T95" fmla="*/ 2147483647 h 190"/>
                <a:gd name="T96" fmla="*/ 2147483647 w 180"/>
                <a:gd name="T97" fmla="*/ 2147483647 h 190"/>
                <a:gd name="T98" fmla="*/ 2147483647 w 180"/>
                <a:gd name="T99" fmla="*/ 2147483647 h 190"/>
                <a:gd name="T100" fmla="*/ 2147483647 w 180"/>
                <a:gd name="T101" fmla="*/ 2147483647 h 190"/>
                <a:gd name="T102" fmla="*/ 2147483647 w 180"/>
                <a:gd name="T103" fmla="*/ 2147483647 h 190"/>
                <a:gd name="T104" fmla="*/ 2147483647 w 180"/>
                <a:gd name="T105" fmla="*/ 2147483647 h 190"/>
                <a:gd name="T106" fmla="*/ 2147483647 w 180"/>
                <a:gd name="T107" fmla="*/ 2147483647 h 190"/>
                <a:gd name="T108" fmla="*/ 2147483647 w 180"/>
                <a:gd name="T109" fmla="*/ 2147483647 h 190"/>
                <a:gd name="T110" fmla="*/ 2147483647 w 180"/>
                <a:gd name="T111" fmla="*/ 2147483647 h 190"/>
                <a:gd name="T112" fmla="*/ 2147483647 w 180"/>
                <a:gd name="T113" fmla="*/ 2147483647 h 190"/>
                <a:gd name="T114" fmla="*/ 2147483647 w 180"/>
                <a:gd name="T115" fmla="*/ 2147483647 h 190"/>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w 180"/>
                <a:gd name="T175" fmla="*/ 0 h 190"/>
                <a:gd name="T176" fmla="*/ 180 w 180"/>
                <a:gd name="T177" fmla="*/ 190 h 190"/>
              </a:gdLst>
              <a:ahLst/>
              <a:cxnLst>
                <a:cxn ang="T116">
                  <a:pos x="T0" y="T1"/>
                </a:cxn>
                <a:cxn ang="T117">
                  <a:pos x="T2" y="T3"/>
                </a:cxn>
                <a:cxn ang="T118">
                  <a:pos x="T4" y="T5"/>
                </a:cxn>
                <a:cxn ang="T119">
                  <a:pos x="T6" y="T7"/>
                </a:cxn>
                <a:cxn ang="T120">
                  <a:pos x="T8" y="T9"/>
                </a:cxn>
                <a:cxn ang="T121">
                  <a:pos x="T10" y="T11"/>
                </a:cxn>
                <a:cxn ang="T122">
                  <a:pos x="T12" y="T13"/>
                </a:cxn>
                <a:cxn ang="T123">
                  <a:pos x="T14" y="T15"/>
                </a:cxn>
                <a:cxn ang="T124">
                  <a:pos x="T16" y="T17"/>
                </a:cxn>
                <a:cxn ang="T125">
                  <a:pos x="T18" y="T19"/>
                </a:cxn>
                <a:cxn ang="T126">
                  <a:pos x="T20" y="T21"/>
                </a:cxn>
                <a:cxn ang="T127">
                  <a:pos x="T22" y="T23"/>
                </a:cxn>
                <a:cxn ang="T128">
                  <a:pos x="T24" y="T25"/>
                </a:cxn>
                <a:cxn ang="T129">
                  <a:pos x="T26" y="T27"/>
                </a:cxn>
                <a:cxn ang="T130">
                  <a:pos x="T28" y="T29"/>
                </a:cxn>
                <a:cxn ang="T131">
                  <a:pos x="T30" y="T31"/>
                </a:cxn>
                <a:cxn ang="T132">
                  <a:pos x="T32" y="T33"/>
                </a:cxn>
                <a:cxn ang="T133">
                  <a:pos x="T34" y="T35"/>
                </a:cxn>
                <a:cxn ang="T134">
                  <a:pos x="T36" y="T37"/>
                </a:cxn>
                <a:cxn ang="T135">
                  <a:pos x="T38" y="T39"/>
                </a:cxn>
                <a:cxn ang="T136">
                  <a:pos x="T40" y="T41"/>
                </a:cxn>
                <a:cxn ang="T137">
                  <a:pos x="T42" y="T43"/>
                </a:cxn>
                <a:cxn ang="T138">
                  <a:pos x="T44" y="T45"/>
                </a:cxn>
                <a:cxn ang="T139">
                  <a:pos x="T46" y="T47"/>
                </a:cxn>
                <a:cxn ang="T140">
                  <a:pos x="T48" y="T49"/>
                </a:cxn>
                <a:cxn ang="T141">
                  <a:pos x="T50" y="T51"/>
                </a:cxn>
                <a:cxn ang="T142">
                  <a:pos x="T52" y="T53"/>
                </a:cxn>
                <a:cxn ang="T143">
                  <a:pos x="T54" y="T55"/>
                </a:cxn>
                <a:cxn ang="T144">
                  <a:pos x="T56" y="T57"/>
                </a:cxn>
                <a:cxn ang="T145">
                  <a:pos x="T58" y="T59"/>
                </a:cxn>
                <a:cxn ang="T146">
                  <a:pos x="T60" y="T61"/>
                </a:cxn>
                <a:cxn ang="T147">
                  <a:pos x="T62" y="T63"/>
                </a:cxn>
                <a:cxn ang="T148">
                  <a:pos x="T64" y="T65"/>
                </a:cxn>
                <a:cxn ang="T149">
                  <a:pos x="T66" y="T67"/>
                </a:cxn>
                <a:cxn ang="T150">
                  <a:pos x="T68" y="T69"/>
                </a:cxn>
                <a:cxn ang="T151">
                  <a:pos x="T70" y="T71"/>
                </a:cxn>
                <a:cxn ang="T152">
                  <a:pos x="T72" y="T73"/>
                </a:cxn>
                <a:cxn ang="T153">
                  <a:pos x="T74" y="T75"/>
                </a:cxn>
                <a:cxn ang="T154">
                  <a:pos x="T76" y="T77"/>
                </a:cxn>
                <a:cxn ang="T155">
                  <a:pos x="T78" y="T79"/>
                </a:cxn>
                <a:cxn ang="T156">
                  <a:pos x="T80" y="T81"/>
                </a:cxn>
                <a:cxn ang="T157">
                  <a:pos x="T82" y="T83"/>
                </a:cxn>
                <a:cxn ang="T158">
                  <a:pos x="T84" y="T85"/>
                </a:cxn>
                <a:cxn ang="T159">
                  <a:pos x="T86" y="T87"/>
                </a:cxn>
                <a:cxn ang="T160">
                  <a:pos x="T88" y="T89"/>
                </a:cxn>
                <a:cxn ang="T161">
                  <a:pos x="T90" y="T91"/>
                </a:cxn>
                <a:cxn ang="T162">
                  <a:pos x="T92" y="T93"/>
                </a:cxn>
                <a:cxn ang="T163">
                  <a:pos x="T94" y="T95"/>
                </a:cxn>
                <a:cxn ang="T164">
                  <a:pos x="T96" y="T97"/>
                </a:cxn>
                <a:cxn ang="T165">
                  <a:pos x="T98" y="T99"/>
                </a:cxn>
                <a:cxn ang="T166">
                  <a:pos x="T100" y="T101"/>
                </a:cxn>
                <a:cxn ang="T167">
                  <a:pos x="T102" y="T103"/>
                </a:cxn>
                <a:cxn ang="T168">
                  <a:pos x="T104" y="T105"/>
                </a:cxn>
                <a:cxn ang="T169">
                  <a:pos x="T106" y="T107"/>
                </a:cxn>
                <a:cxn ang="T170">
                  <a:pos x="T108" y="T109"/>
                </a:cxn>
                <a:cxn ang="T171">
                  <a:pos x="T110" y="T111"/>
                </a:cxn>
                <a:cxn ang="T172">
                  <a:pos x="T112" y="T113"/>
                </a:cxn>
                <a:cxn ang="T173">
                  <a:pos x="T114" y="T115"/>
                </a:cxn>
              </a:cxnLst>
              <a:rect l="T174" t="T175" r="T176" b="T177"/>
              <a:pathLst>
                <a:path w="180" h="190">
                  <a:moveTo>
                    <a:pt x="166" y="112"/>
                  </a:moveTo>
                  <a:lnTo>
                    <a:pt x="166" y="120"/>
                  </a:lnTo>
                  <a:lnTo>
                    <a:pt x="166" y="122"/>
                  </a:lnTo>
                  <a:lnTo>
                    <a:pt x="168" y="124"/>
                  </a:lnTo>
                  <a:lnTo>
                    <a:pt x="168" y="126"/>
                  </a:lnTo>
                  <a:lnTo>
                    <a:pt x="170" y="128"/>
                  </a:lnTo>
                  <a:lnTo>
                    <a:pt x="172" y="128"/>
                  </a:lnTo>
                  <a:lnTo>
                    <a:pt x="172" y="130"/>
                  </a:lnTo>
                  <a:lnTo>
                    <a:pt x="178" y="134"/>
                  </a:lnTo>
                  <a:lnTo>
                    <a:pt x="180" y="136"/>
                  </a:lnTo>
                  <a:lnTo>
                    <a:pt x="180" y="138"/>
                  </a:lnTo>
                  <a:lnTo>
                    <a:pt x="178" y="138"/>
                  </a:lnTo>
                  <a:lnTo>
                    <a:pt x="176" y="138"/>
                  </a:lnTo>
                  <a:lnTo>
                    <a:pt x="176" y="140"/>
                  </a:lnTo>
                  <a:lnTo>
                    <a:pt x="174" y="142"/>
                  </a:lnTo>
                  <a:lnTo>
                    <a:pt x="174" y="144"/>
                  </a:lnTo>
                  <a:lnTo>
                    <a:pt x="176" y="146"/>
                  </a:lnTo>
                  <a:lnTo>
                    <a:pt x="176" y="148"/>
                  </a:lnTo>
                  <a:lnTo>
                    <a:pt x="178" y="148"/>
                  </a:lnTo>
                  <a:lnTo>
                    <a:pt x="178" y="150"/>
                  </a:lnTo>
                  <a:lnTo>
                    <a:pt x="176" y="152"/>
                  </a:lnTo>
                  <a:lnTo>
                    <a:pt x="174" y="152"/>
                  </a:lnTo>
                  <a:lnTo>
                    <a:pt x="172" y="152"/>
                  </a:lnTo>
                  <a:lnTo>
                    <a:pt x="172" y="154"/>
                  </a:lnTo>
                  <a:lnTo>
                    <a:pt x="172" y="156"/>
                  </a:lnTo>
                  <a:lnTo>
                    <a:pt x="170" y="158"/>
                  </a:lnTo>
                  <a:lnTo>
                    <a:pt x="168" y="156"/>
                  </a:lnTo>
                  <a:lnTo>
                    <a:pt x="168" y="154"/>
                  </a:lnTo>
                  <a:lnTo>
                    <a:pt x="166" y="150"/>
                  </a:lnTo>
                  <a:lnTo>
                    <a:pt x="166" y="148"/>
                  </a:lnTo>
                  <a:lnTo>
                    <a:pt x="166" y="146"/>
                  </a:lnTo>
                  <a:lnTo>
                    <a:pt x="166" y="144"/>
                  </a:lnTo>
                  <a:lnTo>
                    <a:pt x="166" y="142"/>
                  </a:lnTo>
                  <a:lnTo>
                    <a:pt x="168" y="142"/>
                  </a:lnTo>
                  <a:lnTo>
                    <a:pt x="168" y="140"/>
                  </a:lnTo>
                  <a:lnTo>
                    <a:pt x="166" y="140"/>
                  </a:lnTo>
                  <a:lnTo>
                    <a:pt x="164" y="138"/>
                  </a:lnTo>
                  <a:lnTo>
                    <a:pt x="162" y="138"/>
                  </a:lnTo>
                  <a:lnTo>
                    <a:pt x="160" y="140"/>
                  </a:lnTo>
                  <a:lnTo>
                    <a:pt x="160" y="142"/>
                  </a:lnTo>
                  <a:lnTo>
                    <a:pt x="160" y="144"/>
                  </a:lnTo>
                  <a:lnTo>
                    <a:pt x="158" y="144"/>
                  </a:lnTo>
                  <a:lnTo>
                    <a:pt x="160" y="146"/>
                  </a:lnTo>
                  <a:lnTo>
                    <a:pt x="160" y="148"/>
                  </a:lnTo>
                  <a:lnTo>
                    <a:pt x="162" y="148"/>
                  </a:lnTo>
                  <a:lnTo>
                    <a:pt x="164" y="148"/>
                  </a:lnTo>
                  <a:lnTo>
                    <a:pt x="164" y="152"/>
                  </a:lnTo>
                  <a:lnTo>
                    <a:pt x="162" y="152"/>
                  </a:lnTo>
                  <a:lnTo>
                    <a:pt x="162" y="150"/>
                  </a:lnTo>
                  <a:lnTo>
                    <a:pt x="160" y="150"/>
                  </a:lnTo>
                  <a:lnTo>
                    <a:pt x="160" y="148"/>
                  </a:lnTo>
                  <a:lnTo>
                    <a:pt x="158" y="148"/>
                  </a:lnTo>
                  <a:lnTo>
                    <a:pt x="156" y="148"/>
                  </a:lnTo>
                  <a:lnTo>
                    <a:pt x="154" y="148"/>
                  </a:lnTo>
                  <a:lnTo>
                    <a:pt x="152" y="148"/>
                  </a:lnTo>
                  <a:lnTo>
                    <a:pt x="152" y="150"/>
                  </a:lnTo>
                  <a:lnTo>
                    <a:pt x="152" y="152"/>
                  </a:lnTo>
                  <a:lnTo>
                    <a:pt x="152" y="154"/>
                  </a:lnTo>
                  <a:lnTo>
                    <a:pt x="154" y="156"/>
                  </a:lnTo>
                  <a:lnTo>
                    <a:pt x="156" y="158"/>
                  </a:lnTo>
                  <a:lnTo>
                    <a:pt x="154" y="160"/>
                  </a:lnTo>
                  <a:lnTo>
                    <a:pt x="154" y="162"/>
                  </a:lnTo>
                  <a:lnTo>
                    <a:pt x="154" y="164"/>
                  </a:lnTo>
                  <a:lnTo>
                    <a:pt x="152" y="164"/>
                  </a:lnTo>
                  <a:lnTo>
                    <a:pt x="150" y="162"/>
                  </a:lnTo>
                  <a:lnTo>
                    <a:pt x="148" y="160"/>
                  </a:lnTo>
                  <a:lnTo>
                    <a:pt x="148" y="158"/>
                  </a:lnTo>
                  <a:lnTo>
                    <a:pt x="146" y="156"/>
                  </a:lnTo>
                  <a:lnTo>
                    <a:pt x="146" y="154"/>
                  </a:lnTo>
                  <a:lnTo>
                    <a:pt x="148" y="154"/>
                  </a:lnTo>
                  <a:lnTo>
                    <a:pt x="146" y="152"/>
                  </a:lnTo>
                  <a:lnTo>
                    <a:pt x="144" y="152"/>
                  </a:lnTo>
                  <a:lnTo>
                    <a:pt x="142" y="152"/>
                  </a:lnTo>
                  <a:lnTo>
                    <a:pt x="140" y="158"/>
                  </a:lnTo>
                  <a:lnTo>
                    <a:pt x="140" y="162"/>
                  </a:lnTo>
                  <a:lnTo>
                    <a:pt x="140" y="164"/>
                  </a:lnTo>
                  <a:lnTo>
                    <a:pt x="142" y="164"/>
                  </a:lnTo>
                  <a:lnTo>
                    <a:pt x="140" y="164"/>
                  </a:lnTo>
                  <a:lnTo>
                    <a:pt x="138" y="164"/>
                  </a:lnTo>
                  <a:lnTo>
                    <a:pt x="136" y="164"/>
                  </a:lnTo>
                  <a:lnTo>
                    <a:pt x="134" y="164"/>
                  </a:lnTo>
                  <a:lnTo>
                    <a:pt x="132" y="164"/>
                  </a:lnTo>
                  <a:lnTo>
                    <a:pt x="128" y="164"/>
                  </a:lnTo>
                  <a:lnTo>
                    <a:pt x="128" y="162"/>
                  </a:lnTo>
                  <a:lnTo>
                    <a:pt x="126" y="162"/>
                  </a:lnTo>
                  <a:lnTo>
                    <a:pt x="124" y="164"/>
                  </a:lnTo>
                  <a:lnTo>
                    <a:pt x="122" y="164"/>
                  </a:lnTo>
                  <a:lnTo>
                    <a:pt x="120" y="164"/>
                  </a:lnTo>
                  <a:lnTo>
                    <a:pt x="120" y="166"/>
                  </a:lnTo>
                  <a:lnTo>
                    <a:pt x="118" y="166"/>
                  </a:lnTo>
                  <a:lnTo>
                    <a:pt x="118" y="164"/>
                  </a:lnTo>
                  <a:lnTo>
                    <a:pt x="120" y="164"/>
                  </a:lnTo>
                  <a:lnTo>
                    <a:pt x="122" y="162"/>
                  </a:lnTo>
                  <a:lnTo>
                    <a:pt x="122" y="160"/>
                  </a:lnTo>
                  <a:lnTo>
                    <a:pt x="120" y="160"/>
                  </a:lnTo>
                  <a:lnTo>
                    <a:pt x="118" y="160"/>
                  </a:lnTo>
                  <a:lnTo>
                    <a:pt x="116" y="160"/>
                  </a:lnTo>
                  <a:lnTo>
                    <a:pt x="114" y="160"/>
                  </a:lnTo>
                  <a:lnTo>
                    <a:pt x="114" y="158"/>
                  </a:lnTo>
                  <a:lnTo>
                    <a:pt x="112" y="158"/>
                  </a:lnTo>
                  <a:lnTo>
                    <a:pt x="112" y="156"/>
                  </a:lnTo>
                  <a:lnTo>
                    <a:pt x="112" y="158"/>
                  </a:lnTo>
                  <a:lnTo>
                    <a:pt x="112" y="160"/>
                  </a:lnTo>
                  <a:lnTo>
                    <a:pt x="114" y="160"/>
                  </a:lnTo>
                  <a:lnTo>
                    <a:pt x="114" y="162"/>
                  </a:lnTo>
                  <a:lnTo>
                    <a:pt x="112" y="162"/>
                  </a:lnTo>
                  <a:lnTo>
                    <a:pt x="112" y="160"/>
                  </a:lnTo>
                  <a:lnTo>
                    <a:pt x="110" y="158"/>
                  </a:lnTo>
                  <a:lnTo>
                    <a:pt x="110" y="156"/>
                  </a:lnTo>
                  <a:lnTo>
                    <a:pt x="110" y="154"/>
                  </a:lnTo>
                  <a:lnTo>
                    <a:pt x="108" y="152"/>
                  </a:lnTo>
                  <a:lnTo>
                    <a:pt x="108" y="154"/>
                  </a:lnTo>
                  <a:lnTo>
                    <a:pt x="106" y="154"/>
                  </a:lnTo>
                  <a:lnTo>
                    <a:pt x="106" y="156"/>
                  </a:lnTo>
                  <a:lnTo>
                    <a:pt x="106" y="158"/>
                  </a:lnTo>
                  <a:lnTo>
                    <a:pt x="106" y="160"/>
                  </a:lnTo>
                  <a:lnTo>
                    <a:pt x="106" y="162"/>
                  </a:lnTo>
                  <a:lnTo>
                    <a:pt x="106" y="164"/>
                  </a:lnTo>
                  <a:lnTo>
                    <a:pt x="108" y="164"/>
                  </a:lnTo>
                  <a:lnTo>
                    <a:pt x="110" y="164"/>
                  </a:lnTo>
                  <a:lnTo>
                    <a:pt x="110" y="166"/>
                  </a:lnTo>
                  <a:lnTo>
                    <a:pt x="112" y="166"/>
                  </a:lnTo>
                  <a:lnTo>
                    <a:pt x="112" y="168"/>
                  </a:lnTo>
                  <a:lnTo>
                    <a:pt x="114" y="168"/>
                  </a:lnTo>
                  <a:lnTo>
                    <a:pt x="116" y="168"/>
                  </a:lnTo>
                  <a:lnTo>
                    <a:pt x="118" y="170"/>
                  </a:lnTo>
                  <a:lnTo>
                    <a:pt x="118" y="172"/>
                  </a:lnTo>
                  <a:lnTo>
                    <a:pt x="116" y="172"/>
                  </a:lnTo>
                  <a:lnTo>
                    <a:pt x="114" y="172"/>
                  </a:lnTo>
                  <a:lnTo>
                    <a:pt x="112" y="172"/>
                  </a:lnTo>
                  <a:lnTo>
                    <a:pt x="110" y="172"/>
                  </a:lnTo>
                  <a:lnTo>
                    <a:pt x="108" y="172"/>
                  </a:lnTo>
                  <a:lnTo>
                    <a:pt x="108" y="174"/>
                  </a:lnTo>
                  <a:lnTo>
                    <a:pt x="108" y="176"/>
                  </a:lnTo>
                  <a:lnTo>
                    <a:pt x="108" y="178"/>
                  </a:lnTo>
                  <a:lnTo>
                    <a:pt x="108" y="180"/>
                  </a:lnTo>
                  <a:lnTo>
                    <a:pt x="106" y="180"/>
                  </a:lnTo>
                  <a:lnTo>
                    <a:pt x="106" y="182"/>
                  </a:lnTo>
                  <a:lnTo>
                    <a:pt x="106" y="184"/>
                  </a:lnTo>
                  <a:lnTo>
                    <a:pt x="106" y="186"/>
                  </a:lnTo>
                  <a:lnTo>
                    <a:pt x="106" y="188"/>
                  </a:lnTo>
                  <a:lnTo>
                    <a:pt x="106" y="190"/>
                  </a:lnTo>
                  <a:lnTo>
                    <a:pt x="104" y="190"/>
                  </a:lnTo>
                  <a:lnTo>
                    <a:pt x="100" y="190"/>
                  </a:lnTo>
                  <a:lnTo>
                    <a:pt x="98" y="190"/>
                  </a:lnTo>
                  <a:lnTo>
                    <a:pt x="98" y="188"/>
                  </a:lnTo>
                  <a:lnTo>
                    <a:pt x="96" y="188"/>
                  </a:lnTo>
                  <a:lnTo>
                    <a:pt x="94" y="186"/>
                  </a:lnTo>
                  <a:lnTo>
                    <a:pt x="96" y="186"/>
                  </a:lnTo>
                  <a:lnTo>
                    <a:pt x="96" y="184"/>
                  </a:lnTo>
                  <a:lnTo>
                    <a:pt x="94" y="184"/>
                  </a:lnTo>
                  <a:lnTo>
                    <a:pt x="92" y="184"/>
                  </a:lnTo>
                  <a:lnTo>
                    <a:pt x="90" y="182"/>
                  </a:lnTo>
                  <a:lnTo>
                    <a:pt x="86" y="180"/>
                  </a:lnTo>
                  <a:lnTo>
                    <a:pt x="86" y="178"/>
                  </a:lnTo>
                  <a:lnTo>
                    <a:pt x="86" y="176"/>
                  </a:lnTo>
                  <a:lnTo>
                    <a:pt x="86" y="174"/>
                  </a:lnTo>
                  <a:lnTo>
                    <a:pt x="84" y="172"/>
                  </a:lnTo>
                  <a:lnTo>
                    <a:pt x="84" y="170"/>
                  </a:lnTo>
                  <a:lnTo>
                    <a:pt x="86" y="170"/>
                  </a:lnTo>
                  <a:lnTo>
                    <a:pt x="86" y="168"/>
                  </a:lnTo>
                  <a:lnTo>
                    <a:pt x="88" y="166"/>
                  </a:lnTo>
                  <a:lnTo>
                    <a:pt x="86" y="164"/>
                  </a:lnTo>
                  <a:lnTo>
                    <a:pt x="84" y="162"/>
                  </a:lnTo>
                  <a:lnTo>
                    <a:pt x="82" y="162"/>
                  </a:lnTo>
                  <a:lnTo>
                    <a:pt x="80" y="162"/>
                  </a:lnTo>
                  <a:lnTo>
                    <a:pt x="80" y="164"/>
                  </a:lnTo>
                  <a:lnTo>
                    <a:pt x="78" y="164"/>
                  </a:lnTo>
                  <a:lnTo>
                    <a:pt x="76" y="164"/>
                  </a:lnTo>
                  <a:lnTo>
                    <a:pt x="74" y="162"/>
                  </a:lnTo>
                  <a:lnTo>
                    <a:pt x="70" y="160"/>
                  </a:lnTo>
                  <a:lnTo>
                    <a:pt x="68" y="160"/>
                  </a:lnTo>
                  <a:lnTo>
                    <a:pt x="66" y="160"/>
                  </a:lnTo>
                  <a:lnTo>
                    <a:pt x="64" y="162"/>
                  </a:lnTo>
                  <a:lnTo>
                    <a:pt x="62" y="162"/>
                  </a:lnTo>
                  <a:lnTo>
                    <a:pt x="60" y="162"/>
                  </a:lnTo>
                  <a:lnTo>
                    <a:pt x="60" y="164"/>
                  </a:lnTo>
                  <a:lnTo>
                    <a:pt x="60" y="166"/>
                  </a:lnTo>
                  <a:lnTo>
                    <a:pt x="58" y="166"/>
                  </a:lnTo>
                  <a:lnTo>
                    <a:pt x="58" y="164"/>
                  </a:lnTo>
                  <a:lnTo>
                    <a:pt x="56" y="164"/>
                  </a:lnTo>
                  <a:lnTo>
                    <a:pt x="56" y="166"/>
                  </a:lnTo>
                  <a:lnTo>
                    <a:pt x="56" y="164"/>
                  </a:lnTo>
                  <a:lnTo>
                    <a:pt x="58" y="164"/>
                  </a:lnTo>
                  <a:lnTo>
                    <a:pt x="58" y="166"/>
                  </a:lnTo>
                  <a:lnTo>
                    <a:pt x="58" y="168"/>
                  </a:lnTo>
                  <a:lnTo>
                    <a:pt x="56" y="168"/>
                  </a:lnTo>
                  <a:lnTo>
                    <a:pt x="54" y="168"/>
                  </a:lnTo>
                  <a:lnTo>
                    <a:pt x="52" y="166"/>
                  </a:lnTo>
                  <a:lnTo>
                    <a:pt x="50" y="166"/>
                  </a:lnTo>
                  <a:lnTo>
                    <a:pt x="50" y="168"/>
                  </a:lnTo>
                  <a:lnTo>
                    <a:pt x="48" y="170"/>
                  </a:lnTo>
                  <a:lnTo>
                    <a:pt x="46" y="168"/>
                  </a:lnTo>
                  <a:lnTo>
                    <a:pt x="46" y="170"/>
                  </a:lnTo>
                  <a:lnTo>
                    <a:pt x="46" y="172"/>
                  </a:lnTo>
                  <a:lnTo>
                    <a:pt x="44" y="172"/>
                  </a:lnTo>
                  <a:lnTo>
                    <a:pt x="42" y="172"/>
                  </a:lnTo>
                  <a:lnTo>
                    <a:pt x="40" y="172"/>
                  </a:lnTo>
                  <a:lnTo>
                    <a:pt x="38" y="172"/>
                  </a:lnTo>
                  <a:lnTo>
                    <a:pt x="36" y="172"/>
                  </a:lnTo>
                  <a:lnTo>
                    <a:pt x="34" y="172"/>
                  </a:lnTo>
                  <a:lnTo>
                    <a:pt x="32" y="172"/>
                  </a:lnTo>
                  <a:lnTo>
                    <a:pt x="28" y="170"/>
                  </a:lnTo>
                  <a:lnTo>
                    <a:pt x="28" y="172"/>
                  </a:lnTo>
                  <a:lnTo>
                    <a:pt x="26" y="172"/>
                  </a:lnTo>
                  <a:lnTo>
                    <a:pt x="28" y="172"/>
                  </a:lnTo>
                  <a:lnTo>
                    <a:pt x="28" y="174"/>
                  </a:lnTo>
                  <a:lnTo>
                    <a:pt x="28" y="178"/>
                  </a:lnTo>
                  <a:lnTo>
                    <a:pt x="28" y="180"/>
                  </a:lnTo>
                  <a:lnTo>
                    <a:pt x="30" y="182"/>
                  </a:lnTo>
                  <a:lnTo>
                    <a:pt x="28" y="182"/>
                  </a:lnTo>
                  <a:lnTo>
                    <a:pt x="26" y="180"/>
                  </a:lnTo>
                  <a:lnTo>
                    <a:pt x="20" y="178"/>
                  </a:lnTo>
                  <a:lnTo>
                    <a:pt x="20" y="176"/>
                  </a:lnTo>
                  <a:lnTo>
                    <a:pt x="18" y="176"/>
                  </a:lnTo>
                  <a:lnTo>
                    <a:pt x="16" y="176"/>
                  </a:lnTo>
                  <a:lnTo>
                    <a:pt x="12" y="178"/>
                  </a:lnTo>
                  <a:lnTo>
                    <a:pt x="10" y="178"/>
                  </a:lnTo>
                  <a:lnTo>
                    <a:pt x="10" y="180"/>
                  </a:lnTo>
                  <a:lnTo>
                    <a:pt x="8" y="178"/>
                  </a:lnTo>
                  <a:lnTo>
                    <a:pt x="6" y="178"/>
                  </a:lnTo>
                  <a:lnTo>
                    <a:pt x="6" y="176"/>
                  </a:lnTo>
                  <a:lnTo>
                    <a:pt x="4" y="176"/>
                  </a:lnTo>
                  <a:lnTo>
                    <a:pt x="4" y="178"/>
                  </a:lnTo>
                  <a:lnTo>
                    <a:pt x="2" y="180"/>
                  </a:lnTo>
                  <a:lnTo>
                    <a:pt x="2" y="178"/>
                  </a:lnTo>
                  <a:lnTo>
                    <a:pt x="2" y="174"/>
                  </a:lnTo>
                  <a:lnTo>
                    <a:pt x="2" y="172"/>
                  </a:lnTo>
                  <a:lnTo>
                    <a:pt x="0" y="172"/>
                  </a:lnTo>
                  <a:lnTo>
                    <a:pt x="0" y="170"/>
                  </a:lnTo>
                  <a:lnTo>
                    <a:pt x="0" y="168"/>
                  </a:lnTo>
                  <a:lnTo>
                    <a:pt x="2" y="170"/>
                  </a:lnTo>
                  <a:lnTo>
                    <a:pt x="4" y="170"/>
                  </a:lnTo>
                  <a:lnTo>
                    <a:pt x="6" y="170"/>
                  </a:lnTo>
                  <a:lnTo>
                    <a:pt x="8" y="170"/>
                  </a:lnTo>
                  <a:lnTo>
                    <a:pt x="8" y="168"/>
                  </a:lnTo>
                  <a:lnTo>
                    <a:pt x="8" y="164"/>
                  </a:lnTo>
                  <a:lnTo>
                    <a:pt x="10" y="164"/>
                  </a:lnTo>
                  <a:lnTo>
                    <a:pt x="10" y="162"/>
                  </a:lnTo>
                  <a:lnTo>
                    <a:pt x="12" y="162"/>
                  </a:lnTo>
                  <a:lnTo>
                    <a:pt x="14" y="162"/>
                  </a:lnTo>
                  <a:lnTo>
                    <a:pt x="16" y="158"/>
                  </a:lnTo>
                  <a:lnTo>
                    <a:pt x="16" y="156"/>
                  </a:lnTo>
                  <a:lnTo>
                    <a:pt x="18" y="154"/>
                  </a:lnTo>
                  <a:lnTo>
                    <a:pt x="20" y="154"/>
                  </a:lnTo>
                  <a:lnTo>
                    <a:pt x="20" y="152"/>
                  </a:lnTo>
                  <a:lnTo>
                    <a:pt x="20" y="150"/>
                  </a:lnTo>
                  <a:lnTo>
                    <a:pt x="22" y="148"/>
                  </a:lnTo>
                  <a:lnTo>
                    <a:pt x="24" y="148"/>
                  </a:lnTo>
                  <a:lnTo>
                    <a:pt x="24" y="146"/>
                  </a:lnTo>
                  <a:lnTo>
                    <a:pt x="22" y="146"/>
                  </a:lnTo>
                  <a:lnTo>
                    <a:pt x="22" y="144"/>
                  </a:lnTo>
                  <a:lnTo>
                    <a:pt x="24" y="142"/>
                  </a:lnTo>
                  <a:lnTo>
                    <a:pt x="26" y="142"/>
                  </a:lnTo>
                  <a:lnTo>
                    <a:pt x="28" y="142"/>
                  </a:lnTo>
                  <a:lnTo>
                    <a:pt x="28" y="140"/>
                  </a:lnTo>
                  <a:lnTo>
                    <a:pt x="30" y="140"/>
                  </a:lnTo>
                  <a:lnTo>
                    <a:pt x="32" y="142"/>
                  </a:lnTo>
                  <a:lnTo>
                    <a:pt x="34" y="142"/>
                  </a:lnTo>
                  <a:lnTo>
                    <a:pt x="36" y="144"/>
                  </a:lnTo>
                  <a:lnTo>
                    <a:pt x="38" y="144"/>
                  </a:lnTo>
                  <a:lnTo>
                    <a:pt x="38" y="142"/>
                  </a:lnTo>
                  <a:lnTo>
                    <a:pt x="40" y="142"/>
                  </a:lnTo>
                  <a:lnTo>
                    <a:pt x="42" y="142"/>
                  </a:lnTo>
                  <a:lnTo>
                    <a:pt x="44" y="142"/>
                  </a:lnTo>
                  <a:lnTo>
                    <a:pt x="46" y="142"/>
                  </a:lnTo>
                  <a:lnTo>
                    <a:pt x="50" y="142"/>
                  </a:lnTo>
                  <a:lnTo>
                    <a:pt x="52" y="142"/>
                  </a:lnTo>
                  <a:lnTo>
                    <a:pt x="52" y="140"/>
                  </a:lnTo>
                  <a:lnTo>
                    <a:pt x="54" y="140"/>
                  </a:lnTo>
                  <a:lnTo>
                    <a:pt x="56" y="138"/>
                  </a:lnTo>
                  <a:lnTo>
                    <a:pt x="60" y="138"/>
                  </a:lnTo>
                  <a:lnTo>
                    <a:pt x="62" y="138"/>
                  </a:lnTo>
                  <a:lnTo>
                    <a:pt x="64" y="140"/>
                  </a:lnTo>
                  <a:lnTo>
                    <a:pt x="66" y="138"/>
                  </a:lnTo>
                  <a:lnTo>
                    <a:pt x="66" y="136"/>
                  </a:lnTo>
                  <a:lnTo>
                    <a:pt x="68" y="136"/>
                  </a:lnTo>
                  <a:lnTo>
                    <a:pt x="70" y="136"/>
                  </a:lnTo>
                  <a:lnTo>
                    <a:pt x="70" y="138"/>
                  </a:lnTo>
                  <a:lnTo>
                    <a:pt x="72" y="138"/>
                  </a:lnTo>
                  <a:lnTo>
                    <a:pt x="70" y="138"/>
                  </a:lnTo>
                  <a:lnTo>
                    <a:pt x="70" y="140"/>
                  </a:lnTo>
                  <a:lnTo>
                    <a:pt x="70" y="142"/>
                  </a:lnTo>
                  <a:lnTo>
                    <a:pt x="74" y="144"/>
                  </a:lnTo>
                  <a:lnTo>
                    <a:pt x="76" y="144"/>
                  </a:lnTo>
                  <a:lnTo>
                    <a:pt x="76" y="142"/>
                  </a:lnTo>
                  <a:lnTo>
                    <a:pt x="74" y="142"/>
                  </a:lnTo>
                  <a:lnTo>
                    <a:pt x="76" y="140"/>
                  </a:lnTo>
                  <a:lnTo>
                    <a:pt x="76" y="142"/>
                  </a:lnTo>
                  <a:lnTo>
                    <a:pt x="78" y="142"/>
                  </a:lnTo>
                  <a:lnTo>
                    <a:pt x="80" y="142"/>
                  </a:lnTo>
                  <a:lnTo>
                    <a:pt x="82" y="142"/>
                  </a:lnTo>
                  <a:lnTo>
                    <a:pt x="84" y="142"/>
                  </a:lnTo>
                  <a:lnTo>
                    <a:pt x="86" y="138"/>
                  </a:lnTo>
                  <a:lnTo>
                    <a:pt x="84" y="138"/>
                  </a:lnTo>
                  <a:lnTo>
                    <a:pt x="86" y="136"/>
                  </a:lnTo>
                  <a:lnTo>
                    <a:pt x="86" y="138"/>
                  </a:lnTo>
                  <a:lnTo>
                    <a:pt x="88" y="138"/>
                  </a:lnTo>
                  <a:lnTo>
                    <a:pt x="86" y="136"/>
                  </a:lnTo>
                  <a:lnTo>
                    <a:pt x="86" y="134"/>
                  </a:lnTo>
                  <a:lnTo>
                    <a:pt x="84" y="134"/>
                  </a:lnTo>
                  <a:lnTo>
                    <a:pt x="82" y="132"/>
                  </a:lnTo>
                  <a:lnTo>
                    <a:pt x="82" y="130"/>
                  </a:lnTo>
                  <a:lnTo>
                    <a:pt x="82" y="128"/>
                  </a:lnTo>
                  <a:lnTo>
                    <a:pt x="82" y="126"/>
                  </a:lnTo>
                  <a:lnTo>
                    <a:pt x="82" y="124"/>
                  </a:lnTo>
                  <a:lnTo>
                    <a:pt x="84" y="124"/>
                  </a:lnTo>
                  <a:lnTo>
                    <a:pt x="86" y="122"/>
                  </a:lnTo>
                  <a:lnTo>
                    <a:pt x="86" y="120"/>
                  </a:lnTo>
                  <a:lnTo>
                    <a:pt x="86" y="118"/>
                  </a:lnTo>
                  <a:lnTo>
                    <a:pt x="86" y="116"/>
                  </a:lnTo>
                  <a:lnTo>
                    <a:pt x="88" y="116"/>
                  </a:lnTo>
                  <a:lnTo>
                    <a:pt x="88" y="114"/>
                  </a:lnTo>
                  <a:lnTo>
                    <a:pt x="88" y="112"/>
                  </a:lnTo>
                  <a:lnTo>
                    <a:pt x="86" y="110"/>
                  </a:lnTo>
                  <a:lnTo>
                    <a:pt x="86" y="108"/>
                  </a:lnTo>
                  <a:lnTo>
                    <a:pt x="84" y="106"/>
                  </a:lnTo>
                  <a:lnTo>
                    <a:pt x="82" y="104"/>
                  </a:lnTo>
                  <a:lnTo>
                    <a:pt x="82" y="102"/>
                  </a:lnTo>
                  <a:lnTo>
                    <a:pt x="80" y="100"/>
                  </a:lnTo>
                  <a:lnTo>
                    <a:pt x="82" y="98"/>
                  </a:lnTo>
                  <a:lnTo>
                    <a:pt x="84" y="98"/>
                  </a:lnTo>
                  <a:lnTo>
                    <a:pt x="86" y="98"/>
                  </a:lnTo>
                  <a:lnTo>
                    <a:pt x="86" y="96"/>
                  </a:lnTo>
                  <a:lnTo>
                    <a:pt x="88" y="94"/>
                  </a:lnTo>
                  <a:lnTo>
                    <a:pt x="90" y="94"/>
                  </a:lnTo>
                  <a:lnTo>
                    <a:pt x="90" y="96"/>
                  </a:lnTo>
                  <a:lnTo>
                    <a:pt x="92" y="96"/>
                  </a:lnTo>
                  <a:lnTo>
                    <a:pt x="90" y="98"/>
                  </a:lnTo>
                  <a:lnTo>
                    <a:pt x="90" y="100"/>
                  </a:lnTo>
                  <a:lnTo>
                    <a:pt x="90" y="102"/>
                  </a:lnTo>
                  <a:lnTo>
                    <a:pt x="88" y="102"/>
                  </a:lnTo>
                  <a:lnTo>
                    <a:pt x="88" y="104"/>
                  </a:lnTo>
                  <a:lnTo>
                    <a:pt x="86" y="102"/>
                  </a:lnTo>
                  <a:lnTo>
                    <a:pt x="86" y="104"/>
                  </a:lnTo>
                  <a:lnTo>
                    <a:pt x="86" y="106"/>
                  </a:lnTo>
                  <a:lnTo>
                    <a:pt x="90" y="106"/>
                  </a:lnTo>
                  <a:lnTo>
                    <a:pt x="92" y="108"/>
                  </a:lnTo>
                  <a:lnTo>
                    <a:pt x="92" y="110"/>
                  </a:lnTo>
                  <a:lnTo>
                    <a:pt x="92" y="112"/>
                  </a:lnTo>
                  <a:lnTo>
                    <a:pt x="94" y="112"/>
                  </a:lnTo>
                  <a:lnTo>
                    <a:pt x="94" y="114"/>
                  </a:lnTo>
                  <a:lnTo>
                    <a:pt x="96" y="114"/>
                  </a:lnTo>
                  <a:lnTo>
                    <a:pt x="98" y="114"/>
                  </a:lnTo>
                  <a:lnTo>
                    <a:pt x="98" y="112"/>
                  </a:lnTo>
                  <a:lnTo>
                    <a:pt x="98" y="110"/>
                  </a:lnTo>
                  <a:lnTo>
                    <a:pt x="98" y="108"/>
                  </a:lnTo>
                  <a:lnTo>
                    <a:pt x="100" y="108"/>
                  </a:lnTo>
                  <a:lnTo>
                    <a:pt x="102" y="108"/>
                  </a:lnTo>
                  <a:lnTo>
                    <a:pt x="104" y="108"/>
                  </a:lnTo>
                  <a:lnTo>
                    <a:pt x="104" y="106"/>
                  </a:lnTo>
                  <a:lnTo>
                    <a:pt x="106" y="106"/>
                  </a:lnTo>
                  <a:lnTo>
                    <a:pt x="108" y="104"/>
                  </a:lnTo>
                  <a:lnTo>
                    <a:pt x="110" y="104"/>
                  </a:lnTo>
                  <a:lnTo>
                    <a:pt x="112" y="104"/>
                  </a:lnTo>
                  <a:lnTo>
                    <a:pt x="112" y="102"/>
                  </a:lnTo>
                  <a:lnTo>
                    <a:pt x="116" y="98"/>
                  </a:lnTo>
                  <a:lnTo>
                    <a:pt x="116" y="94"/>
                  </a:lnTo>
                  <a:lnTo>
                    <a:pt x="116" y="92"/>
                  </a:lnTo>
                  <a:lnTo>
                    <a:pt x="116" y="90"/>
                  </a:lnTo>
                  <a:lnTo>
                    <a:pt x="116" y="88"/>
                  </a:lnTo>
                  <a:lnTo>
                    <a:pt x="116" y="86"/>
                  </a:lnTo>
                  <a:lnTo>
                    <a:pt x="118" y="84"/>
                  </a:lnTo>
                  <a:lnTo>
                    <a:pt x="120" y="84"/>
                  </a:lnTo>
                  <a:lnTo>
                    <a:pt x="122" y="82"/>
                  </a:lnTo>
                  <a:lnTo>
                    <a:pt x="122" y="80"/>
                  </a:lnTo>
                  <a:lnTo>
                    <a:pt x="122" y="78"/>
                  </a:lnTo>
                  <a:lnTo>
                    <a:pt x="122" y="76"/>
                  </a:lnTo>
                  <a:lnTo>
                    <a:pt x="120" y="76"/>
                  </a:lnTo>
                  <a:lnTo>
                    <a:pt x="120" y="74"/>
                  </a:lnTo>
                  <a:lnTo>
                    <a:pt x="120" y="70"/>
                  </a:lnTo>
                  <a:lnTo>
                    <a:pt x="120" y="68"/>
                  </a:lnTo>
                  <a:lnTo>
                    <a:pt x="120" y="66"/>
                  </a:lnTo>
                  <a:lnTo>
                    <a:pt x="122" y="66"/>
                  </a:lnTo>
                  <a:lnTo>
                    <a:pt x="120" y="64"/>
                  </a:lnTo>
                  <a:lnTo>
                    <a:pt x="120" y="60"/>
                  </a:lnTo>
                  <a:lnTo>
                    <a:pt x="118" y="56"/>
                  </a:lnTo>
                  <a:lnTo>
                    <a:pt x="118" y="54"/>
                  </a:lnTo>
                  <a:lnTo>
                    <a:pt x="118" y="52"/>
                  </a:lnTo>
                  <a:lnTo>
                    <a:pt x="118" y="50"/>
                  </a:lnTo>
                  <a:lnTo>
                    <a:pt x="118" y="48"/>
                  </a:lnTo>
                  <a:lnTo>
                    <a:pt x="116" y="46"/>
                  </a:lnTo>
                  <a:lnTo>
                    <a:pt x="114" y="44"/>
                  </a:lnTo>
                  <a:lnTo>
                    <a:pt x="114" y="42"/>
                  </a:lnTo>
                  <a:lnTo>
                    <a:pt x="112" y="40"/>
                  </a:lnTo>
                  <a:lnTo>
                    <a:pt x="110" y="40"/>
                  </a:lnTo>
                  <a:lnTo>
                    <a:pt x="110" y="38"/>
                  </a:lnTo>
                  <a:lnTo>
                    <a:pt x="108" y="38"/>
                  </a:lnTo>
                  <a:lnTo>
                    <a:pt x="108" y="40"/>
                  </a:lnTo>
                  <a:lnTo>
                    <a:pt x="106" y="40"/>
                  </a:lnTo>
                  <a:lnTo>
                    <a:pt x="104" y="38"/>
                  </a:lnTo>
                  <a:lnTo>
                    <a:pt x="104" y="36"/>
                  </a:lnTo>
                  <a:lnTo>
                    <a:pt x="106" y="36"/>
                  </a:lnTo>
                  <a:lnTo>
                    <a:pt x="108" y="36"/>
                  </a:lnTo>
                  <a:lnTo>
                    <a:pt x="108" y="34"/>
                  </a:lnTo>
                  <a:lnTo>
                    <a:pt x="106" y="34"/>
                  </a:lnTo>
                  <a:lnTo>
                    <a:pt x="106" y="32"/>
                  </a:lnTo>
                  <a:lnTo>
                    <a:pt x="106" y="30"/>
                  </a:lnTo>
                  <a:lnTo>
                    <a:pt x="106" y="28"/>
                  </a:lnTo>
                  <a:lnTo>
                    <a:pt x="104" y="28"/>
                  </a:lnTo>
                  <a:lnTo>
                    <a:pt x="102" y="28"/>
                  </a:lnTo>
                  <a:lnTo>
                    <a:pt x="102" y="26"/>
                  </a:lnTo>
                  <a:lnTo>
                    <a:pt x="100" y="26"/>
                  </a:lnTo>
                  <a:lnTo>
                    <a:pt x="100" y="24"/>
                  </a:lnTo>
                  <a:lnTo>
                    <a:pt x="98" y="24"/>
                  </a:lnTo>
                  <a:lnTo>
                    <a:pt x="98" y="20"/>
                  </a:lnTo>
                  <a:lnTo>
                    <a:pt x="100" y="20"/>
                  </a:lnTo>
                  <a:lnTo>
                    <a:pt x="102" y="20"/>
                  </a:lnTo>
                  <a:lnTo>
                    <a:pt x="102" y="18"/>
                  </a:lnTo>
                  <a:lnTo>
                    <a:pt x="102" y="16"/>
                  </a:lnTo>
                  <a:lnTo>
                    <a:pt x="100" y="12"/>
                  </a:lnTo>
                  <a:lnTo>
                    <a:pt x="100" y="10"/>
                  </a:lnTo>
                  <a:lnTo>
                    <a:pt x="98" y="8"/>
                  </a:lnTo>
                  <a:lnTo>
                    <a:pt x="100" y="8"/>
                  </a:lnTo>
                  <a:lnTo>
                    <a:pt x="102" y="8"/>
                  </a:lnTo>
                  <a:lnTo>
                    <a:pt x="104" y="8"/>
                  </a:lnTo>
                  <a:lnTo>
                    <a:pt x="104" y="10"/>
                  </a:lnTo>
                  <a:lnTo>
                    <a:pt x="106" y="10"/>
                  </a:lnTo>
                  <a:lnTo>
                    <a:pt x="106" y="12"/>
                  </a:lnTo>
                  <a:lnTo>
                    <a:pt x="108" y="14"/>
                  </a:lnTo>
                  <a:lnTo>
                    <a:pt x="108" y="16"/>
                  </a:lnTo>
                  <a:lnTo>
                    <a:pt x="110" y="16"/>
                  </a:lnTo>
                  <a:lnTo>
                    <a:pt x="110" y="18"/>
                  </a:lnTo>
                  <a:lnTo>
                    <a:pt x="112" y="18"/>
                  </a:lnTo>
                  <a:lnTo>
                    <a:pt x="114" y="18"/>
                  </a:lnTo>
                  <a:lnTo>
                    <a:pt x="114" y="16"/>
                  </a:lnTo>
                  <a:lnTo>
                    <a:pt x="112" y="14"/>
                  </a:lnTo>
                  <a:lnTo>
                    <a:pt x="114" y="14"/>
                  </a:lnTo>
                  <a:lnTo>
                    <a:pt x="116" y="16"/>
                  </a:lnTo>
                  <a:lnTo>
                    <a:pt x="118" y="16"/>
                  </a:lnTo>
                  <a:lnTo>
                    <a:pt x="120" y="16"/>
                  </a:lnTo>
                  <a:lnTo>
                    <a:pt x="120" y="14"/>
                  </a:lnTo>
                  <a:lnTo>
                    <a:pt x="118" y="10"/>
                  </a:lnTo>
                  <a:lnTo>
                    <a:pt x="116" y="8"/>
                  </a:lnTo>
                  <a:lnTo>
                    <a:pt x="114" y="8"/>
                  </a:lnTo>
                  <a:lnTo>
                    <a:pt x="114" y="6"/>
                  </a:lnTo>
                  <a:lnTo>
                    <a:pt x="114" y="8"/>
                  </a:lnTo>
                  <a:lnTo>
                    <a:pt x="114" y="10"/>
                  </a:lnTo>
                  <a:lnTo>
                    <a:pt x="112" y="10"/>
                  </a:lnTo>
                  <a:lnTo>
                    <a:pt x="112" y="8"/>
                  </a:lnTo>
                  <a:lnTo>
                    <a:pt x="110" y="10"/>
                  </a:lnTo>
                  <a:lnTo>
                    <a:pt x="108" y="10"/>
                  </a:lnTo>
                  <a:lnTo>
                    <a:pt x="106" y="4"/>
                  </a:lnTo>
                  <a:lnTo>
                    <a:pt x="106" y="0"/>
                  </a:lnTo>
                  <a:lnTo>
                    <a:pt x="110" y="2"/>
                  </a:lnTo>
                  <a:lnTo>
                    <a:pt x="112" y="4"/>
                  </a:lnTo>
                  <a:lnTo>
                    <a:pt x="114" y="4"/>
                  </a:lnTo>
                  <a:lnTo>
                    <a:pt x="114" y="6"/>
                  </a:lnTo>
                  <a:lnTo>
                    <a:pt x="116" y="6"/>
                  </a:lnTo>
                  <a:lnTo>
                    <a:pt x="116" y="4"/>
                  </a:lnTo>
                  <a:lnTo>
                    <a:pt x="118" y="4"/>
                  </a:lnTo>
                  <a:lnTo>
                    <a:pt x="118" y="6"/>
                  </a:lnTo>
                  <a:lnTo>
                    <a:pt x="120" y="8"/>
                  </a:lnTo>
                  <a:lnTo>
                    <a:pt x="120" y="10"/>
                  </a:lnTo>
                  <a:lnTo>
                    <a:pt x="124" y="16"/>
                  </a:lnTo>
                  <a:lnTo>
                    <a:pt x="126" y="20"/>
                  </a:lnTo>
                  <a:lnTo>
                    <a:pt x="128" y="20"/>
                  </a:lnTo>
                  <a:lnTo>
                    <a:pt x="130" y="24"/>
                  </a:lnTo>
                  <a:lnTo>
                    <a:pt x="132" y="24"/>
                  </a:lnTo>
                  <a:lnTo>
                    <a:pt x="134" y="24"/>
                  </a:lnTo>
                  <a:lnTo>
                    <a:pt x="134" y="26"/>
                  </a:lnTo>
                  <a:lnTo>
                    <a:pt x="136" y="26"/>
                  </a:lnTo>
                  <a:lnTo>
                    <a:pt x="136" y="28"/>
                  </a:lnTo>
                  <a:lnTo>
                    <a:pt x="138" y="28"/>
                  </a:lnTo>
                  <a:lnTo>
                    <a:pt x="142" y="30"/>
                  </a:lnTo>
                  <a:lnTo>
                    <a:pt x="144" y="32"/>
                  </a:lnTo>
                  <a:lnTo>
                    <a:pt x="144" y="34"/>
                  </a:lnTo>
                  <a:lnTo>
                    <a:pt x="146" y="34"/>
                  </a:lnTo>
                  <a:lnTo>
                    <a:pt x="146" y="36"/>
                  </a:lnTo>
                  <a:lnTo>
                    <a:pt x="150" y="42"/>
                  </a:lnTo>
                  <a:lnTo>
                    <a:pt x="152" y="44"/>
                  </a:lnTo>
                  <a:lnTo>
                    <a:pt x="154" y="46"/>
                  </a:lnTo>
                  <a:lnTo>
                    <a:pt x="156" y="46"/>
                  </a:lnTo>
                  <a:lnTo>
                    <a:pt x="156" y="48"/>
                  </a:lnTo>
                  <a:lnTo>
                    <a:pt x="156" y="50"/>
                  </a:lnTo>
                  <a:lnTo>
                    <a:pt x="154" y="50"/>
                  </a:lnTo>
                  <a:lnTo>
                    <a:pt x="154" y="52"/>
                  </a:lnTo>
                  <a:lnTo>
                    <a:pt x="156" y="54"/>
                  </a:lnTo>
                  <a:lnTo>
                    <a:pt x="156" y="56"/>
                  </a:lnTo>
                  <a:lnTo>
                    <a:pt x="158" y="58"/>
                  </a:lnTo>
                  <a:lnTo>
                    <a:pt x="158" y="60"/>
                  </a:lnTo>
                  <a:lnTo>
                    <a:pt x="156" y="60"/>
                  </a:lnTo>
                  <a:lnTo>
                    <a:pt x="154" y="60"/>
                  </a:lnTo>
                  <a:lnTo>
                    <a:pt x="154" y="62"/>
                  </a:lnTo>
                  <a:lnTo>
                    <a:pt x="156" y="62"/>
                  </a:lnTo>
                  <a:lnTo>
                    <a:pt x="156" y="64"/>
                  </a:lnTo>
                  <a:lnTo>
                    <a:pt x="154" y="64"/>
                  </a:lnTo>
                  <a:lnTo>
                    <a:pt x="154" y="66"/>
                  </a:lnTo>
                  <a:lnTo>
                    <a:pt x="156" y="68"/>
                  </a:lnTo>
                  <a:lnTo>
                    <a:pt x="156" y="70"/>
                  </a:lnTo>
                  <a:lnTo>
                    <a:pt x="158" y="72"/>
                  </a:lnTo>
                  <a:lnTo>
                    <a:pt x="160" y="76"/>
                  </a:lnTo>
                  <a:lnTo>
                    <a:pt x="162" y="76"/>
                  </a:lnTo>
                  <a:lnTo>
                    <a:pt x="160" y="76"/>
                  </a:lnTo>
                  <a:lnTo>
                    <a:pt x="158" y="76"/>
                  </a:lnTo>
                  <a:lnTo>
                    <a:pt x="156" y="76"/>
                  </a:lnTo>
                  <a:lnTo>
                    <a:pt x="154" y="76"/>
                  </a:lnTo>
                  <a:lnTo>
                    <a:pt x="152" y="76"/>
                  </a:lnTo>
                  <a:lnTo>
                    <a:pt x="152" y="80"/>
                  </a:lnTo>
                  <a:lnTo>
                    <a:pt x="152" y="82"/>
                  </a:lnTo>
                  <a:lnTo>
                    <a:pt x="154" y="84"/>
                  </a:lnTo>
                  <a:lnTo>
                    <a:pt x="154" y="86"/>
                  </a:lnTo>
                  <a:lnTo>
                    <a:pt x="156" y="88"/>
                  </a:lnTo>
                  <a:lnTo>
                    <a:pt x="158" y="88"/>
                  </a:lnTo>
                  <a:lnTo>
                    <a:pt x="158" y="90"/>
                  </a:lnTo>
                  <a:lnTo>
                    <a:pt x="160" y="94"/>
                  </a:lnTo>
                  <a:lnTo>
                    <a:pt x="162" y="96"/>
                  </a:lnTo>
                  <a:lnTo>
                    <a:pt x="164" y="98"/>
                  </a:lnTo>
                  <a:lnTo>
                    <a:pt x="166" y="102"/>
                  </a:lnTo>
                  <a:lnTo>
                    <a:pt x="168" y="108"/>
                  </a:lnTo>
                  <a:lnTo>
                    <a:pt x="166" y="110"/>
                  </a:lnTo>
                  <a:lnTo>
                    <a:pt x="164" y="110"/>
                  </a:lnTo>
                  <a:lnTo>
                    <a:pt x="166" y="110"/>
                  </a:lnTo>
                  <a:lnTo>
                    <a:pt x="166" y="112"/>
                  </a:lnTo>
                  <a:close/>
                </a:path>
              </a:pathLst>
            </a:custGeom>
            <a:solidFill>
              <a:schemeClr val="tx2"/>
            </a:solidFill>
            <a:ln w="3175">
              <a:solidFill>
                <a:schemeClr val="bg1"/>
              </a:solidFill>
              <a:prstDash val="sysDot"/>
              <a:round/>
              <a:headEnd/>
              <a:tailEnd/>
            </a:ln>
          </p:spPr>
          <p:txBody>
            <a:bodyPr/>
            <a:lstStyle/>
            <a:p>
              <a:endParaRPr lang="de-DE" sz="2400" dirty="0">
                <a:solidFill>
                  <a:srgbClr val="000000"/>
                </a:solidFill>
              </a:endParaRPr>
            </a:p>
          </p:txBody>
        </p:sp>
        <p:sp>
          <p:nvSpPr>
            <p:cNvPr id="1469" name="Freeform 2862"/>
            <p:cNvSpPr>
              <a:spLocks/>
            </p:cNvSpPr>
            <p:nvPr/>
          </p:nvSpPr>
          <p:spPr bwMode="auto">
            <a:xfrm>
              <a:off x="6826855" y="2179644"/>
              <a:ext cx="7055" cy="13108"/>
            </a:xfrm>
            <a:custGeom>
              <a:avLst/>
              <a:gdLst>
                <a:gd name="T0" fmla="*/ 2147483647 w 8"/>
                <a:gd name="T1" fmla="*/ 0 h 12"/>
                <a:gd name="T2" fmla="*/ 2147483647 w 8"/>
                <a:gd name="T3" fmla="*/ 2147483647 h 12"/>
                <a:gd name="T4" fmla="*/ 2147483647 w 8"/>
                <a:gd name="T5" fmla="*/ 2147483647 h 12"/>
                <a:gd name="T6" fmla="*/ 2147483647 w 8"/>
                <a:gd name="T7" fmla="*/ 2147483647 h 12"/>
                <a:gd name="T8" fmla="*/ 2147483647 w 8"/>
                <a:gd name="T9" fmla="*/ 2147483647 h 12"/>
                <a:gd name="T10" fmla="*/ 2147483647 w 8"/>
                <a:gd name="T11" fmla="*/ 2147483647 h 12"/>
                <a:gd name="T12" fmla="*/ 2147483647 w 8"/>
                <a:gd name="T13" fmla="*/ 2147483647 h 12"/>
                <a:gd name="T14" fmla="*/ 2147483647 w 8"/>
                <a:gd name="T15" fmla="*/ 2147483647 h 12"/>
                <a:gd name="T16" fmla="*/ 2147483647 w 8"/>
                <a:gd name="T17" fmla="*/ 2147483647 h 12"/>
                <a:gd name="T18" fmla="*/ 2147483647 w 8"/>
                <a:gd name="T19" fmla="*/ 2147483647 h 12"/>
                <a:gd name="T20" fmla="*/ 2147483647 w 8"/>
                <a:gd name="T21" fmla="*/ 2147483647 h 12"/>
                <a:gd name="T22" fmla="*/ 2147483647 w 8"/>
                <a:gd name="T23" fmla="*/ 2147483647 h 12"/>
                <a:gd name="T24" fmla="*/ 2147483647 w 8"/>
                <a:gd name="T25" fmla="*/ 2147483647 h 12"/>
                <a:gd name="T26" fmla="*/ 2147483647 w 8"/>
                <a:gd name="T27" fmla="*/ 2147483647 h 12"/>
                <a:gd name="T28" fmla="*/ 2147483647 w 8"/>
                <a:gd name="T29" fmla="*/ 2147483647 h 12"/>
                <a:gd name="T30" fmla="*/ 2147483647 w 8"/>
                <a:gd name="T31" fmla="*/ 2147483647 h 12"/>
                <a:gd name="T32" fmla="*/ 2147483647 w 8"/>
                <a:gd name="T33" fmla="*/ 2147483647 h 12"/>
                <a:gd name="T34" fmla="*/ 2147483647 w 8"/>
                <a:gd name="T35" fmla="*/ 2147483647 h 12"/>
                <a:gd name="T36" fmla="*/ 0 w 8"/>
                <a:gd name="T37" fmla="*/ 2147483647 h 12"/>
                <a:gd name="T38" fmla="*/ 0 w 8"/>
                <a:gd name="T39" fmla="*/ 2147483647 h 12"/>
                <a:gd name="T40" fmla="*/ 0 w 8"/>
                <a:gd name="T41" fmla="*/ 2147483647 h 12"/>
                <a:gd name="T42" fmla="*/ 0 w 8"/>
                <a:gd name="T43" fmla="*/ 0 h 12"/>
                <a:gd name="T44" fmla="*/ 2147483647 w 8"/>
                <a:gd name="T45" fmla="*/ 0 h 12"/>
                <a:gd name="T46" fmla="*/ 2147483647 w 8"/>
                <a:gd name="T47" fmla="*/ 0 h 12"/>
                <a:gd name="T48" fmla="*/ 2147483647 w 8"/>
                <a:gd name="T49" fmla="*/ 0 h 12"/>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8"/>
                <a:gd name="T76" fmla="*/ 0 h 12"/>
                <a:gd name="T77" fmla="*/ 8 w 8"/>
                <a:gd name="T78" fmla="*/ 12 h 12"/>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8" h="12">
                  <a:moveTo>
                    <a:pt x="2" y="0"/>
                  </a:moveTo>
                  <a:lnTo>
                    <a:pt x="4" y="2"/>
                  </a:lnTo>
                  <a:lnTo>
                    <a:pt x="4" y="4"/>
                  </a:lnTo>
                  <a:lnTo>
                    <a:pt x="4" y="6"/>
                  </a:lnTo>
                  <a:lnTo>
                    <a:pt x="6" y="6"/>
                  </a:lnTo>
                  <a:lnTo>
                    <a:pt x="6" y="4"/>
                  </a:lnTo>
                  <a:lnTo>
                    <a:pt x="6" y="6"/>
                  </a:lnTo>
                  <a:lnTo>
                    <a:pt x="8" y="8"/>
                  </a:lnTo>
                  <a:lnTo>
                    <a:pt x="8" y="10"/>
                  </a:lnTo>
                  <a:lnTo>
                    <a:pt x="6" y="10"/>
                  </a:lnTo>
                  <a:lnTo>
                    <a:pt x="6" y="12"/>
                  </a:lnTo>
                  <a:lnTo>
                    <a:pt x="4" y="12"/>
                  </a:lnTo>
                  <a:lnTo>
                    <a:pt x="2" y="12"/>
                  </a:lnTo>
                  <a:lnTo>
                    <a:pt x="4" y="10"/>
                  </a:lnTo>
                  <a:lnTo>
                    <a:pt x="4" y="8"/>
                  </a:lnTo>
                  <a:lnTo>
                    <a:pt x="2" y="8"/>
                  </a:lnTo>
                  <a:lnTo>
                    <a:pt x="2" y="6"/>
                  </a:lnTo>
                  <a:lnTo>
                    <a:pt x="2" y="8"/>
                  </a:lnTo>
                  <a:lnTo>
                    <a:pt x="0" y="8"/>
                  </a:lnTo>
                  <a:lnTo>
                    <a:pt x="0" y="6"/>
                  </a:lnTo>
                  <a:lnTo>
                    <a:pt x="0" y="2"/>
                  </a:lnTo>
                  <a:lnTo>
                    <a:pt x="0" y="0"/>
                  </a:lnTo>
                  <a:lnTo>
                    <a:pt x="2" y="0"/>
                  </a:lnTo>
                  <a:close/>
                </a:path>
              </a:pathLst>
            </a:custGeom>
            <a:solidFill>
              <a:schemeClr val="tx2"/>
            </a:solidFill>
            <a:ln w="3175">
              <a:solidFill>
                <a:schemeClr val="bg1"/>
              </a:solidFill>
              <a:prstDash val="sysDot"/>
              <a:round/>
              <a:headEnd/>
              <a:tailEnd/>
            </a:ln>
          </p:spPr>
          <p:txBody>
            <a:bodyPr/>
            <a:lstStyle/>
            <a:p>
              <a:endParaRPr lang="de-DE" sz="2400" dirty="0">
                <a:solidFill>
                  <a:srgbClr val="000000"/>
                </a:solidFill>
              </a:endParaRPr>
            </a:p>
          </p:txBody>
        </p:sp>
        <p:sp>
          <p:nvSpPr>
            <p:cNvPr id="1470" name="Freeform 2863"/>
            <p:cNvSpPr>
              <a:spLocks/>
            </p:cNvSpPr>
            <p:nvPr/>
          </p:nvSpPr>
          <p:spPr bwMode="auto">
            <a:xfrm>
              <a:off x="6812744" y="2209138"/>
              <a:ext cx="2822" cy="1639"/>
            </a:xfrm>
            <a:custGeom>
              <a:avLst/>
              <a:gdLst>
                <a:gd name="T0" fmla="*/ 0 w 4"/>
                <a:gd name="T1" fmla="*/ 0 h 2"/>
                <a:gd name="T2" fmla="*/ 2147483647 w 4"/>
                <a:gd name="T3" fmla="*/ 0 h 2"/>
                <a:gd name="T4" fmla="*/ 2147483647 w 4"/>
                <a:gd name="T5" fmla="*/ 0 h 2"/>
                <a:gd name="T6" fmla="*/ 2147483647 w 4"/>
                <a:gd name="T7" fmla="*/ 2147483647 h 2"/>
                <a:gd name="T8" fmla="*/ 0 w 4"/>
                <a:gd name="T9" fmla="*/ 0 h 2"/>
                <a:gd name="T10" fmla="*/ 0 60000 65536"/>
                <a:gd name="T11" fmla="*/ 0 60000 65536"/>
                <a:gd name="T12" fmla="*/ 0 60000 65536"/>
                <a:gd name="T13" fmla="*/ 0 60000 65536"/>
                <a:gd name="T14" fmla="*/ 0 60000 65536"/>
                <a:gd name="T15" fmla="*/ 0 w 4"/>
                <a:gd name="T16" fmla="*/ 0 h 2"/>
                <a:gd name="T17" fmla="*/ 4 w 4"/>
                <a:gd name="T18" fmla="*/ 2 h 2"/>
              </a:gdLst>
              <a:ahLst/>
              <a:cxnLst>
                <a:cxn ang="T10">
                  <a:pos x="T0" y="T1"/>
                </a:cxn>
                <a:cxn ang="T11">
                  <a:pos x="T2" y="T3"/>
                </a:cxn>
                <a:cxn ang="T12">
                  <a:pos x="T4" y="T5"/>
                </a:cxn>
                <a:cxn ang="T13">
                  <a:pos x="T6" y="T7"/>
                </a:cxn>
                <a:cxn ang="T14">
                  <a:pos x="T8" y="T9"/>
                </a:cxn>
              </a:cxnLst>
              <a:rect l="T15" t="T16" r="T17" b="T18"/>
              <a:pathLst>
                <a:path w="4" h="2">
                  <a:moveTo>
                    <a:pt x="0" y="0"/>
                  </a:moveTo>
                  <a:lnTo>
                    <a:pt x="2" y="0"/>
                  </a:lnTo>
                  <a:lnTo>
                    <a:pt x="4" y="0"/>
                  </a:lnTo>
                  <a:lnTo>
                    <a:pt x="2" y="2"/>
                  </a:lnTo>
                  <a:lnTo>
                    <a:pt x="0" y="0"/>
                  </a:lnTo>
                  <a:close/>
                </a:path>
              </a:pathLst>
            </a:custGeom>
            <a:solidFill>
              <a:schemeClr val="tx2"/>
            </a:solidFill>
            <a:ln w="3175">
              <a:solidFill>
                <a:schemeClr val="bg1"/>
              </a:solidFill>
              <a:prstDash val="sysDot"/>
              <a:round/>
              <a:headEnd/>
              <a:tailEnd/>
            </a:ln>
          </p:spPr>
          <p:txBody>
            <a:bodyPr/>
            <a:lstStyle/>
            <a:p>
              <a:endParaRPr lang="de-DE" sz="2400" dirty="0">
                <a:solidFill>
                  <a:srgbClr val="000000"/>
                </a:solidFill>
              </a:endParaRPr>
            </a:p>
          </p:txBody>
        </p:sp>
        <p:sp>
          <p:nvSpPr>
            <p:cNvPr id="1471" name="Rectangle 2864"/>
            <p:cNvSpPr>
              <a:spLocks noChangeArrowheads="1"/>
            </p:cNvSpPr>
            <p:nvPr/>
          </p:nvSpPr>
          <p:spPr bwMode="auto">
            <a:xfrm>
              <a:off x="6887530" y="2266488"/>
              <a:ext cx="1412" cy="3277"/>
            </a:xfrm>
            <a:prstGeom prst="rect">
              <a:avLst/>
            </a:prstGeom>
            <a:solidFill>
              <a:schemeClr val="tx2"/>
            </a:solidFill>
            <a:ln w="3175">
              <a:solidFill>
                <a:schemeClr val="bg1"/>
              </a:solidFill>
              <a:prstDash val="sysDot"/>
              <a:miter lim="800000"/>
              <a:headEnd/>
              <a:tailEnd/>
            </a:ln>
          </p:spPr>
          <p:txBody>
            <a:bodyPr/>
            <a:lstStyle/>
            <a:p>
              <a:endParaRPr lang="de-DE" sz="2400" dirty="0">
                <a:solidFill>
                  <a:srgbClr val="000000"/>
                </a:solidFill>
              </a:endParaRPr>
            </a:p>
          </p:txBody>
        </p:sp>
        <p:sp>
          <p:nvSpPr>
            <p:cNvPr id="1472" name="Freeform 2865"/>
            <p:cNvSpPr>
              <a:spLocks/>
            </p:cNvSpPr>
            <p:nvPr/>
          </p:nvSpPr>
          <p:spPr bwMode="auto">
            <a:xfrm>
              <a:off x="6800045" y="2271404"/>
              <a:ext cx="5645" cy="8193"/>
            </a:xfrm>
            <a:custGeom>
              <a:avLst/>
              <a:gdLst>
                <a:gd name="T0" fmla="*/ 2147483647 w 6"/>
                <a:gd name="T1" fmla="*/ 2147483647 h 8"/>
                <a:gd name="T2" fmla="*/ 2147483647 w 6"/>
                <a:gd name="T3" fmla="*/ 2147483647 h 8"/>
                <a:gd name="T4" fmla="*/ 0 w 6"/>
                <a:gd name="T5" fmla="*/ 2147483647 h 8"/>
                <a:gd name="T6" fmla="*/ 0 w 6"/>
                <a:gd name="T7" fmla="*/ 2147483647 h 8"/>
                <a:gd name="T8" fmla="*/ 2147483647 w 6"/>
                <a:gd name="T9" fmla="*/ 2147483647 h 8"/>
                <a:gd name="T10" fmla="*/ 2147483647 w 6"/>
                <a:gd name="T11" fmla="*/ 2147483647 h 8"/>
                <a:gd name="T12" fmla="*/ 2147483647 w 6"/>
                <a:gd name="T13" fmla="*/ 0 h 8"/>
                <a:gd name="T14" fmla="*/ 2147483647 w 6"/>
                <a:gd name="T15" fmla="*/ 2147483647 h 8"/>
                <a:gd name="T16" fmla="*/ 2147483647 w 6"/>
                <a:gd name="T17" fmla="*/ 2147483647 h 8"/>
                <a:gd name="T18" fmla="*/ 2147483647 w 6"/>
                <a:gd name="T19" fmla="*/ 2147483647 h 8"/>
                <a:gd name="T20" fmla="*/ 2147483647 w 6"/>
                <a:gd name="T21" fmla="*/ 2147483647 h 8"/>
                <a:gd name="T22" fmla="*/ 2147483647 w 6"/>
                <a:gd name="T23" fmla="*/ 2147483647 h 8"/>
                <a:gd name="T24" fmla="*/ 2147483647 w 6"/>
                <a:gd name="T25" fmla="*/ 2147483647 h 8"/>
                <a:gd name="T26" fmla="*/ 2147483647 w 6"/>
                <a:gd name="T27" fmla="*/ 2147483647 h 8"/>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6"/>
                <a:gd name="T43" fmla="*/ 0 h 8"/>
                <a:gd name="T44" fmla="*/ 6 w 6"/>
                <a:gd name="T45" fmla="*/ 8 h 8"/>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6" h="8">
                  <a:moveTo>
                    <a:pt x="4" y="8"/>
                  </a:moveTo>
                  <a:lnTo>
                    <a:pt x="2" y="8"/>
                  </a:lnTo>
                  <a:lnTo>
                    <a:pt x="0" y="8"/>
                  </a:lnTo>
                  <a:lnTo>
                    <a:pt x="2" y="4"/>
                  </a:lnTo>
                  <a:lnTo>
                    <a:pt x="2" y="2"/>
                  </a:lnTo>
                  <a:lnTo>
                    <a:pt x="4" y="0"/>
                  </a:lnTo>
                  <a:lnTo>
                    <a:pt x="4" y="2"/>
                  </a:lnTo>
                  <a:lnTo>
                    <a:pt x="4" y="4"/>
                  </a:lnTo>
                  <a:lnTo>
                    <a:pt x="4" y="6"/>
                  </a:lnTo>
                  <a:lnTo>
                    <a:pt x="4" y="8"/>
                  </a:lnTo>
                  <a:lnTo>
                    <a:pt x="6" y="8"/>
                  </a:lnTo>
                  <a:lnTo>
                    <a:pt x="4" y="8"/>
                  </a:lnTo>
                  <a:close/>
                </a:path>
              </a:pathLst>
            </a:custGeom>
            <a:solidFill>
              <a:schemeClr val="tx2"/>
            </a:solidFill>
            <a:ln w="3175">
              <a:solidFill>
                <a:schemeClr val="bg1"/>
              </a:solidFill>
              <a:prstDash val="sysDot"/>
              <a:round/>
              <a:headEnd/>
              <a:tailEnd/>
            </a:ln>
          </p:spPr>
          <p:txBody>
            <a:bodyPr/>
            <a:lstStyle/>
            <a:p>
              <a:endParaRPr lang="de-DE" sz="2400" dirty="0">
                <a:solidFill>
                  <a:srgbClr val="000000"/>
                </a:solidFill>
              </a:endParaRPr>
            </a:p>
          </p:txBody>
        </p:sp>
        <p:sp>
          <p:nvSpPr>
            <p:cNvPr id="1473" name="Freeform 2866"/>
            <p:cNvSpPr>
              <a:spLocks/>
            </p:cNvSpPr>
            <p:nvPr/>
          </p:nvSpPr>
          <p:spPr bwMode="auto">
            <a:xfrm>
              <a:off x="6788757" y="2273044"/>
              <a:ext cx="2822" cy="3277"/>
            </a:xfrm>
            <a:custGeom>
              <a:avLst/>
              <a:gdLst>
                <a:gd name="T0" fmla="*/ 2147483647 w 4"/>
                <a:gd name="T1" fmla="*/ 0 h 2"/>
                <a:gd name="T2" fmla="*/ 2147483647 w 4"/>
                <a:gd name="T3" fmla="*/ 2147483647 h 2"/>
                <a:gd name="T4" fmla="*/ 0 w 4"/>
                <a:gd name="T5" fmla="*/ 2147483647 h 2"/>
                <a:gd name="T6" fmla="*/ 0 w 4"/>
                <a:gd name="T7" fmla="*/ 0 h 2"/>
                <a:gd name="T8" fmla="*/ 2147483647 w 4"/>
                <a:gd name="T9" fmla="*/ 0 h 2"/>
                <a:gd name="T10" fmla="*/ 2147483647 w 4"/>
                <a:gd name="T11" fmla="*/ 0 h 2"/>
                <a:gd name="T12" fmla="*/ 0 60000 65536"/>
                <a:gd name="T13" fmla="*/ 0 60000 65536"/>
                <a:gd name="T14" fmla="*/ 0 60000 65536"/>
                <a:gd name="T15" fmla="*/ 0 60000 65536"/>
                <a:gd name="T16" fmla="*/ 0 60000 65536"/>
                <a:gd name="T17" fmla="*/ 0 60000 65536"/>
                <a:gd name="T18" fmla="*/ 0 w 4"/>
                <a:gd name="T19" fmla="*/ 0 h 2"/>
                <a:gd name="T20" fmla="*/ 4 w 4"/>
                <a:gd name="T21" fmla="*/ 2 h 2"/>
              </a:gdLst>
              <a:ahLst/>
              <a:cxnLst>
                <a:cxn ang="T12">
                  <a:pos x="T0" y="T1"/>
                </a:cxn>
                <a:cxn ang="T13">
                  <a:pos x="T2" y="T3"/>
                </a:cxn>
                <a:cxn ang="T14">
                  <a:pos x="T4" y="T5"/>
                </a:cxn>
                <a:cxn ang="T15">
                  <a:pos x="T6" y="T7"/>
                </a:cxn>
                <a:cxn ang="T16">
                  <a:pos x="T8" y="T9"/>
                </a:cxn>
                <a:cxn ang="T17">
                  <a:pos x="T10" y="T11"/>
                </a:cxn>
              </a:cxnLst>
              <a:rect l="T18" t="T19" r="T20" b="T21"/>
              <a:pathLst>
                <a:path w="4" h="2">
                  <a:moveTo>
                    <a:pt x="4" y="0"/>
                  </a:moveTo>
                  <a:lnTo>
                    <a:pt x="4" y="2"/>
                  </a:lnTo>
                  <a:lnTo>
                    <a:pt x="0" y="2"/>
                  </a:lnTo>
                  <a:lnTo>
                    <a:pt x="0" y="0"/>
                  </a:lnTo>
                  <a:lnTo>
                    <a:pt x="2" y="0"/>
                  </a:lnTo>
                  <a:lnTo>
                    <a:pt x="4" y="0"/>
                  </a:lnTo>
                  <a:close/>
                </a:path>
              </a:pathLst>
            </a:custGeom>
            <a:solidFill>
              <a:schemeClr val="tx2"/>
            </a:solidFill>
            <a:ln w="3175">
              <a:solidFill>
                <a:schemeClr val="bg1"/>
              </a:solidFill>
              <a:prstDash val="sysDot"/>
              <a:round/>
              <a:headEnd/>
              <a:tailEnd/>
            </a:ln>
          </p:spPr>
          <p:txBody>
            <a:bodyPr/>
            <a:lstStyle/>
            <a:p>
              <a:endParaRPr lang="de-DE" sz="2400" dirty="0">
                <a:solidFill>
                  <a:srgbClr val="000000"/>
                </a:solidFill>
              </a:endParaRPr>
            </a:p>
          </p:txBody>
        </p:sp>
        <p:sp>
          <p:nvSpPr>
            <p:cNvPr id="1474" name="Freeform 2867"/>
            <p:cNvSpPr>
              <a:spLocks/>
            </p:cNvSpPr>
            <p:nvPr/>
          </p:nvSpPr>
          <p:spPr bwMode="auto">
            <a:xfrm>
              <a:off x="6759124" y="2276320"/>
              <a:ext cx="46565" cy="40964"/>
            </a:xfrm>
            <a:custGeom>
              <a:avLst/>
              <a:gdLst>
                <a:gd name="T0" fmla="*/ 2147483647 w 48"/>
                <a:gd name="T1" fmla="*/ 2147483647 h 38"/>
                <a:gd name="T2" fmla="*/ 2147483647 w 48"/>
                <a:gd name="T3" fmla="*/ 2147483647 h 38"/>
                <a:gd name="T4" fmla="*/ 2147483647 w 48"/>
                <a:gd name="T5" fmla="*/ 2147483647 h 38"/>
                <a:gd name="T6" fmla="*/ 2147483647 w 48"/>
                <a:gd name="T7" fmla="*/ 2147483647 h 38"/>
                <a:gd name="T8" fmla="*/ 2147483647 w 48"/>
                <a:gd name="T9" fmla="*/ 2147483647 h 38"/>
                <a:gd name="T10" fmla="*/ 2147483647 w 48"/>
                <a:gd name="T11" fmla="*/ 2147483647 h 38"/>
                <a:gd name="T12" fmla="*/ 2147483647 w 48"/>
                <a:gd name="T13" fmla="*/ 2147483647 h 38"/>
                <a:gd name="T14" fmla="*/ 2147483647 w 48"/>
                <a:gd name="T15" fmla="*/ 2147483647 h 38"/>
                <a:gd name="T16" fmla="*/ 2147483647 w 48"/>
                <a:gd name="T17" fmla="*/ 2147483647 h 38"/>
                <a:gd name="T18" fmla="*/ 2147483647 w 48"/>
                <a:gd name="T19" fmla="*/ 2147483647 h 38"/>
                <a:gd name="T20" fmla="*/ 2147483647 w 48"/>
                <a:gd name="T21" fmla="*/ 2147483647 h 38"/>
                <a:gd name="T22" fmla="*/ 2147483647 w 48"/>
                <a:gd name="T23" fmla="*/ 2147483647 h 38"/>
                <a:gd name="T24" fmla="*/ 2147483647 w 48"/>
                <a:gd name="T25" fmla="*/ 2147483647 h 38"/>
                <a:gd name="T26" fmla="*/ 2147483647 w 48"/>
                <a:gd name="T27" fmla="*/ 2147483647 h 38"/>
                <a:gd name="T28" fmla="*/ 2147483647 w 48"/>
                <a:gd name="T29" fmla="*/ 2147483647 h 38"/>
                <a:gd name="T30" fmla="*/ 2147483647 w 48"/>
                <a:gd name="T31" fmla="*/ 2147483647 h 38"/>
                <a:gd name="T32" fmla="*/ 2147483647 w 48"/>
                <a:gd name="T33" fmla="*/ 2147483647 h 38"/>
                <a:gd name="T34" fmla="*/ 2147483647 w 48"/>
                <a:gd name="T35" fmla="*/ 2147483647 h 38"/>
                <a:gd name="T36" fmla="*/ 2147483647 w 48"/>
                <a:gd name="T37" fmla="*/ 2147483647 h 38"/>
                <a:gd name="T38" fmla="*/ 2147483647 w 48"/>
                <a:gd name="T39" fmla="*/ 2147483647 h 38"/>
                <a:gd name="T40" fmla="*/ 2147483647 w 48"/>
                <a:gd name="T41" fmla="*/ 2147483647 h 38"/>
                <a:gd name="T42" fmla="*/ 0 w 48"/>
                <a:gd name="T43" fmla="*/ 2147483647 h 38"/>
                <a:gd name="T44" fmla="*/ 2147483647 w 48"/>
                <a:gd name="T45" fmla="*/ 2147483647 h 38"/>
                <a:gd name="T46" fmla="*/ 2147483647 w 48"/>
                <a:gd name="T47" fmla="*/ 2147483647 h 38"/>
                <a:gd name="T48" fmla="*/ 2147483647 w 48"/>
                <a:gd name="T49" fmla="*/ 2147483647 h 38"/>
                <a:gd name="T50" fmla="*/ 2147483647 w 48"/>
                <a:gd name="T51" fmla="*/ 2147483647 h 38"/>
                <a:gd name="T52" fmla="*/ 2147483647 w 48"/>
                <a:gd name="T53" fmla="*/ 2147483647 h 38"/>
                <a:gd name="T54" fmla="*/ 2147483647 w 48"/>
                <a:gd name="T55" fmla="*/ 2147483647 h 38"/>
                <a:gd name="T56" fmla="*/ 2147483647 w 48"/>
                <a:gd name="T57" fmla="*/ 2147483647 h 38"/>
                <a:gd name="T58" fmla="*/ 2147483647 w 48"/>
                <a:gd name="T59" fmla="*/ 2147483647 h 38"/>
                <a:gd name="T60" fmla="*/ 2147483647 w 48"/>
                <a:gd name="T61" fmla="*/ 2147483647 h 38"/>
                <a:gd name="T62" fmla="*/ 2147483647 w 48"/>
                <a:gd name="T63" fmla="*/ 2147483647 h 38"/>
                <a:gd name="T64" fmla="*/ 2147483647 w 48"/>
                <a:gd name="T65" fmla="*/ 2147483647 h 38"/>
                <a:gd name="T66" fmla="*/ 2147483647 w 48"/>
                <a:gd name="T67" fmla="*/ 0 h 38"/>
                <a:gd name="T68" fmla="*/ 2147483647 w 48"/>
                <a:gd name="T69" fmla="*/ 0 h 38"/>
                <a:gd name="T70" fmla="*/ 2147483647 w 48"/>
                <a:gd name="T71" fmla="*/ 2147483647 h 38"/>
                <a:gd name="T72" fmla="*/ 2147483647 w 48"/>
                <a:gd name="T73" fmla="*/ 2147483647 h 38"/>
                <a:gd name="T74" fmla="*/ 2147483647 w 48"/>
                <a:gd name="T75" fmla="*/ 2147483647 h 38"/>
                <a:gd name="T76" fmla="*/ 2147483647 w 48"/>
                <a:gd name="T77" fmla="*/ 2147483647 h 38"/>
                <a:gd name="T78" fmla="*/ 2147483647 w 48"/>
                <a:gd name="T79" fmla="*/ 2147483647 h 38"/>
                <a:gd name="T80" fmla="*/ 2147483647 w 48"/>
                <a:gd name="T81" fmla="*/ 2147483647 h 38"/>
                <a:gd name="T82" fmla="*/ 2147483647 w 48"/>
                <a:gd name="T83" fmla="*/ 2147483647 h 38"/>
                <a:gd name="T84" fmla="*/ 2147483647 w 48"/>
                <a:gd name="T85" fmla="*/ 2147483647 h 38"/>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w 48"/>
                <a:gd name="T130" fmla="*/ 0 h 38"/>
                <a:gd name="T131" fmla="*/ 48 w 48"/>
                <a:gd name="T132" fmla="*/ 38 h 38"/>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T129" t="T130" r="T131" b="T132"/>
              <a:pathLst>
                <a:path w="48" h="38">
                  <a:moveTo>
                    <a:pt x="42" y="18"/>
                  </a:moveTo>
                  <a:lnTo>
                    <a:pt x="42" y="20"/>
                  </a:lnTo>
                  <a:lnTo>
                    <a:pt x="42" y="22"/>
                  </a:lnTo>
                  <a:lnTo>
                    <a:pt x="42" y="24"/>
                  </a:lnTo>
                  <a:lnTo>
                    <a:pt x="44" y="26"/>
                  </a:lnTo>
                  <a:lnTo>
                    <a:pt x="42" y="26"/>
                  </a:lnTo>
                  <a:lnTo>
                    <a:pt x="42" y="24"/>
                  </a:lnTo>
                  <a:lnTo>
                    <a:pt x="40" y="24"/>
                  </a:lnTo>
                  <a:lnTo>
                    <a:pt x="38" y="22"/>
                  </a:lnTo>
                  <a:lnTo>
                    <a:pt x="36" y="20"/>
                  </a:lnTo>
                  <a:lnTo>
                    <a:pt x="34" y="20"/>
                  </a:lnTo>
                  <a:lnTo>
                    <a:pt x="32" y="20"/>
                  </a:lnTo>
                  <a:lnTo>
                    <a:pt x="30" y="20"/>
                  </a:lnTo>
                  <a:lnTo>
                    <a:pt x="28" y="20"/>
                  </a:lnTo>
                  <a:lnTo>
                    <a:pt x="26" y="22"/>
                  </a:lnTo>
                  <a:lnTo>
                    <a:pt x="24" y="22"/>
                  </a:lnTo>
                  <a:lnTo>
                    <a:pt x="24" y="24"/>
                  </a:lnTo>
                  <a:lnTo>
                    <a:pt x="24" y="26"/>
                  </a:lnTo>
                  <a:lnTo>
                    <a:pt x="24" y="28"/>
                  </a:lnTo>
                  <a:lnTo>
                    <a:pt x="24" y="30"/>
                  </a:lnTo>
                  <a:lnTo>
                    <a:pt x="22" y="32"/>
                  </a:lnTo>
                  <a:lnTo>
                    <a:pt x="22" y="36"/>
                  </a:lnTo>
                  <a:lnTo>
                    <a:pt x="24" y="38"/>
                  </a:lnTo>
                  <a:lnTo>
                    <a:pt x="22" y="38"/>
                  </a:lnTo>
                  <a:lnTo>
                    <a:pt x="20" y="38"/>
                  </a:lnTo>
                  <a:lnTo>
                    <a:pt x="18" y="38"/>
                  </a:lnTo>
                  <a:lnTo>
                    <a:pt x="18" y="36"/>
                  </a:lnTo>
                  <a:lnTo>
                    <a:pt x="18" y="34"/>
                  </a:lnTo>
                  <a:lnTo>
                    <a:pt x="16" y="34"/>
                  </a:lnTo>
                  <a:lnTo>
                    <a:pt x="14" y="34"/>
                  </a:lnTo>
                  <a:lnTo>
                    <a:pt x="12" y="32"/>
                  </a:lnTo>
                  <a:lnTo>
                    <a:pt x="10" y="28"/>
                  </a:lnTo>
                  <a:lnTo>
                    <a:pt x="12" y="28"/>
                  </a:lnTo>
                  <a:lnTo>
                    <a:pt x="12" y="26"/>
                  </a:lnTo>
                  <a:lnTo>
                    <a:pt x="10" y="26"/>
                  </a:lnTo>
                  <a:lnTo>
                    <a:pt x="10" y="24"/>
                  </a:lnTo>
                  <a:lnTo>
                    <a:pt x="8" y="24"/>
                  </a:lnTo>
                  <a:lnTo>
                    <a:pt x="6" y="22"/>
                  </a:lnTo>
                  <a:lnTo>
                    <a:pt x="6" y="20"/>
                  </a:lnTo>
                  <a:lnTo>
                    <a:pt x="4" y="20"/>
                  </a:lnTo>
                  <a:lnTo>
                    <a:pt x="2" y="22"/>
                  </a:lnTo>
                  <a:lnTo>
                    <a:pt x="2" y="24"/>
                  </a:lnTo>
                  <a:lnTo>
                    <a:pt x="0" y="24"/>
                  </a:lnTo>
                  <a:lnTo>
                    <a:pt x="0" y="22"/>
                  </a:lnTo>
                  <a:lnTo>
                    <a:pt x="4" y="20"/>
                  </a:lnTo>
                  <a:lnTo>
                    <a:pt x="6" y="18"/>
                  </a:lnTo>
                  <a:lnTo>
                    <a:pt x="8" y="16"/>
                  </a:lnTo>
                  <a:lnTo>
                    <a:pt x="10" y="14"/>
                  </a:lnTo>
                  <a:lnTo>
                    <a:pt x="8" y="12"/>
                  </a:lnTo>
                  <a:lnTo>
                    <a:pt x="8" y="10"/>
                  </a:lnTo>
                  <a:lnTo>
                    <a:pt x="8" y="8"/>
                  </a:lnTo>
                  <a:lnTo>
                    <a:pt x="10" y="4"/>
                  </a:lnTo>
                  <a:lnTo>
                    <a:pt x="12" y="4"/>
                  </a:lnTo>
                  <a:lnTo>
                    <a:pt x="14" y="6"/>
                  </a:lnTo>
                  <a:lnTo>
                    <a:pt x="14" y="8"/>
                  </a:lnTo>
                  <a:lnTo>
                    <a:pt x="16" y="10"/>
                  </a:lnTo>
                  <a:lnTo>
                    <a:pt x="18" y="10"/>
                  </a:lnTo>
                  <a:lnTo>
                    <a:pt x="18" y="8"/>
                  </a:lnTo>
                  <a:lnTo>
                    <a:pt x="20" y="8"/>
                  </a:lnTo>
                  <a:lnTo>
                    <a:pt x="22" y="8"/>
                  </a:lnTo>
                  <a:lnTo>
                    <a:pt x="22" y="6"/>
                  </a:lnTo>
                  <a:lnTo>
                    <a:pt x="24" y="6"/>
                  </a:lnTo>
                  <a:lnTo>
                    <a:pt x="24" y="4"/>
                  </a:lnTo>
                  <a:lnTo>
                    <a:pt x="22" y="4"/>
                  </a:lnTo>
                  <a:lnTo>
                    <a:pt x="22" y="2"/>
                  </a:lnTo>
                  <a:lnTo>
                    <a:pt x="24" y="2"/>
                  </a:lnTo>
                  <a:lnTo>
                    <a:pt x="26" y="0"/>
                  </a:lnTo>
                  <a:lnTo>
                    <a:pt x="28" y="0"/>
                  </a:lnTo>
                  <a:lnTo>
                    <a:pt x="30" y="0"/>
                  </a:lnTo>
                  <a:lnTo>
                    <a:pt x="32" y="0"/>
                  </a:lnTo>
                  <a:lnTo>
                    <a:pt x="34" y="2"/>
                  </a:lnTo>
                  <a:lnTo>
                    <a:pt x="36" y="2"/>
                  </a:lnTo>
                  <a:lnTo>
                    <a:pt x="38" y="2"/>
                  </a:lnTo>
                  <a:lnTo>
                    <a:pt x="40" y="2"/>
                  </a:lnTo>
                  <a:lnTo>
                    <a:pt x="42" y="4"/>
                  </a:lnTo>
                  <a:lnTo>
                    <a:pt x="42" y="6"/>
                  </a:lnTo>
                  <a:lnTo>
                    <a:pt x="44" y="6"/>
                  </a:lnTo>
                  <a:lnTo>
                    <a:pt x="44" y="8"/>
                  </a:lnTo>
                  <a:lnTo>
                    <a:pt x="46" y="8"/>
                  </a:lnTo>
                  <a:lnTo>
                    <a:pt x="48" y="12"/>
                  </a:lnTo>
                  <a:lnTo>
                    <a:pt x="46" y="12"/>
                  </a:lnTo>
                  <a:lnTo>
                    <a:pt x="46" y="14"/>
                  </a:lnTo>
                  <a:lnTo>
                    <a:pt x="44" y="16"/>
                  </a:lnTo>
                  <a:lnTo>
                    <a:pt x="44" y="18"/>
                  </a:lnTo>
                  <a:lnTo>
                    <a:pt x="42" y="18"/>
                  </a:lnTo>
                  <a:close/>
                </a:path>
              </a:pathLst>
            </a:custGeom>
            <a:solidFill>
              <a:schemeClr val="tx2"/>
            </a:solidFill>
            <a:ln w="3175">
              <a:solidFill>
                <a:schemeClr val="bg1"/>
              </a:solidFill>
              <a:prstDash val="sysDot"/>
              <a:round/>
              <a:headEnd/>
              <a:tailEnd/>
            </a:ln>
          </p:spPr>
          <p:txBody>
            <a:bodyPr/>
            <a:lstStyle/>
            <a:p>
              <a:endParaRPr lang="de-DE" sz="2400" dirty="0">
                <a:solidFill>
                  <a:srgbClr val="000000"/>
                </a:solidFill>
              </a:endParaRPr>
            </a:p>
          </p:txBody>
        </p:sp>
        <p:sp>
          <p:nvSpPr>
            <p:cNvPr id="1475" name="Freeform 2868"/>
            <p:cNvSpPr>
              <a:spLocks/>
            </p:cNvSpPr>
            <p:nvPr/>
          </p:nvSpPr>
          <p:spPr bwMode="auto">
            <a:xfrm>
              <a:off x="6767591" y="2279596"/>
              <a:ext cx="2822" cy="1639"/>
            </a:xfrm>
            <a:custGeom>
              <a:avLst/>
              <a:gdLst>
                <a:gd name="T0" fmla="*/ 0 w 2"/>
                <a:gd name="T1" fmla="*/ 0 h 1588"/>
                <a:gd name="T2" fmla="*/ 2147483647 w 2"/>
                <a:gd name="T3" fmla="*/ 0 h 1588"/>
                <a:gd name="T4" fmla="*/ 0 w 2"/>
                <a:gd name="T5" fmla="*/ 0 h 1588"/>
                <a:gd name="T6" fmla="*/ 0 w 2"/>
                <a:gd name="T7" fmla="*/ 0 h 1588"/>
                <a:gd name="T8" fmla="*/ 0 60000 65536"/>
                <a:gd name="T9" fmla="*/ 0 60000 65536"/>
                <a:gd name="T10" fmla="*/ 0 60000 65536"/>
                <a:gd name="T11" fmla="*/ 0 60000 65536"/>
                <a:gd name="T12" fmla="*/ 0 w 2"/>
                <a:gd name="T13" fmla="*/ 0 h 1588"/>
                <a:gd name="T14" fmla="*/ 2 w 2"/>
                <a:gd name="T15" fmla="*/ 1588 h 1588"/>
              </a:gdLst>
              <a:ahLst/>
              <a:cxnLst>
                <a:cxn ang="T8">
                  <a:pos x="T0" y="T1"/>
                </a:cxn>
                <a:cxn ang="T9">
                  <a:pos x="T2" y="T3"/>
                </a:cxn>
                <a:cxn ang="T10">
                  <a:pos x="T4" y="T5"/>
                </a:cxn>
                <a:cxn ang="T11">
                  <a:pos x="T6" y="T7"/>
                </a:cxn>
              </a:cxnLst>
              <a:rect l="T12" t="T13" r="T14" b="T15"/>
              <a:pathLst>
                <a:path w="2" h="1588">
                  <a:moveTo>
                    <a:pt x="0" y="0"/>
                  </a:moveTo>
                  <a:lnTo>
                    <a:pt x="2" y="0"/>
                  </a:lnTo>
                  <a:lnTo>
                    <a:pt x="0" y="0"/>
                  </a:lnTo>
                  <a:close/>
                </a:path>
              </a:pathLst>
            </a:custGeom>
            <a:solidFill>
              <a:schemeClr val="tx2"/>
            </a:solidFill>
            <a:ln w="3175">
              <a:solidFill>
                <a:schemeClr val="bg1"/>
              </a:solidFill>
              <a:prstDash val="sysDot"/>
              <a:round/>
              <a:headEnd/>
              <a:tailEnd/>
            </a:ln>
          </p:spPr>
          <p:txBody>
            <a:bodyPr/>
            <a:lstStyle/>
            <a:p>
              <a:endParaRPr lang="de-DE" sz="2400" dirty="0">
                <a:solidFill>
                  <a:srgbClr val="000000"/>
                </a:solidFill>
              </a:endParaRPr>
            </a:p>
          </p:txBody>
        </p:sp>
        <p:sp>
          <p:nvSpPr>
            <p:cNvPr id="1476" name="Freeform 2869"/>
            <p:cNvSpPr>
              <a:spLocks/>
            </p:cNvSpPr>
            <p:nvPr/>
          </p:nvSpPr>
          <p:spPr bwMode="auto">
            <a:xfrm>
              <a:off x="6756303" y="2279596"/>
              <a:ext cx="2822" cy="1639"/>
            </a:xfrm>
            <a:custGeom>
              <a:avLst/>
              <a:gdLst>
                <a:gd name="T0" fmla="*/ 2147483647 w 2"/>
                <a:gd name="T1" fmla="*/ 0 h 2"/>
                <a:gd name="T2" fmla="*/ 2147483647 w 2"/>
                <a:gd name="T3" fmla="*/ 0 h 2"/>
                <a:gd name="T4" fmla="*/ 2147483647 w 2"/>
                <a:gd name="T5" fmla="*/ 2147483647 h 2"/>
                <a:gd name="T6" fmla="*/ 0 w 2"/>
                <a:gd name="T7" fmla="*/ 0 h 2"/>
                <a:gd name="T8" fmla="*/ 0 w 2"/>
                <a:gd name="T9" fmla="*/ 0 h 2"/>
                <a:gd name="T10" fmla="*/ 2147483647 w 2"/>
                <a:gd name="T11" fmla="*/ 0 h 2"/>
                <a:gd name="T12" fmla="*/ 0 60000 65536"/>
                <a:gd name="T13" fmla="*/ 0 60000 65536"/>
                <a:gd name="T14" fmla="*/ 0 60000 65536"/>
                <a:gd name="T15" fmla="*/ 0 60000 65536"/>
                <a:gd name="T16" fmla="*/ 0 60000 65536"/>
                <a:gd name="T17" fmla="*/ 0 60000 65536"/>
                <a:gd name="T18" fmla="*/ 0 w 2"/>
                <a:gd name="T19" fmla="*/ 0 h 2"/>
                <a:gd name="T20" fmla="*/ 2 w 2"/>
                <a:gd name="T21" fmla="*/ 2 h 2"/>
              </a:gdLst>
              <a:ahLst/>
              <a:cxnLst>
                <a:cxn ang="T12">
                  <a:pos x="T0" y="T1"/>
                </a:cxn>
                <a:cxn ang="T13">
                  <a:pos x="T2" y="T3"/>
                </a:cxn>
                <a:cxn ang="T14">
                  <a:pos x="T4" y="T5"/>
                </a:cxn>
                <a:cxn ang="T15">
                  <a:pos x="T6" y="T7"/>
                </a:cxn>
                <a:cxn ang="T16">
                  <a:pos x="T8" y="T9"/>
                </a:cxn>
                <a:cxn ang="T17">
                  <a:pos x="T10" y="T11"/>
                </a:cxn>
              </a:cxnLst>
              <a:rect l="T18" t="T19" r="T20" b="T21"/>
              <a:pathLst>
                <a:path w="2" h="2">
                  <a:moveTo>
                    <a:pt x="2" y="0"/>
                  </a:moveTo>
                  <a:lnTo>
                    <a:pt x="2" y="0"/>
                  </a:lnTo>
                  <a:lnTo>
                    <a:pt x="2" y="2"/>
                  </a:lnTo>
                  <a:lnTo>
                    <a:pt x="0" y="0"/>
                  </a:lnTo>
                  <a:lnTo>
                    <a:pt x="2" y="0"/>
                  </a:lnTo>
                  <a:close/>
                </a:path>
              </a:pathLst>
            </a:custGeom>
            <a:solidFill>
              <a:schemeClr val="tx2"/>
            </a:solidFill>
            <a:ln w="3175">
              <a:solidFill>
                <a:schemeClr val="bg1"/>
              </a:solidFill>
              <a:prstDash val="sysDot"/>
              <a:round/>
              <a:headEnd/>
              <a:tailEnd/>
            </a:ln>
          </p:spPr>
          <p:txBody>
            <a:bodyPr/>
            <a:lstStyle/>
            <a:p>
              <a:endParaRPr lang="de-DE" sz="2400" dirty="0">
                <a:solidFill>
                  <a:srgbClr val="000000"/>
                </a:solidFill>
              </a:endParaRPr>
            </a:p>
          </p:txBody>
        </p:sp>
        <p:sp>
          <p:nvSpPr>
            <p:cNvPr id="1477" name="Freeform 2870"/>
            <p:cNvSpPr>
              <a:spLocks/>
            </p:cNvSpPr>
            <p:nvPr/>
          </p:nvSpPr>
          <p:spPr bwMode="auto">
            <a:xfrm>
              <a:off x="6759124" y="2279596"/>
              <a:ext cx="2822" cy="3277"/>
            </a:xfrm>
            <a:custGeom>
              <a:avLst/>
              <a:gdLst>
                <a:gd name="T0" fmla="*/ 2147483647 w 4"/>
                <a:gd name="T1" fmla="*/ 2147483647 h 4"/>
                <a:gd name="T2" fmla="*/ 2147483647 w 4"/>
                <a:gd name="T3" fmla="*/ 2147483647 h 4"/>
                <a:gd name="T4" fmla="*/ 2147483647 w 4"/>
                <a:gd name="T5" fmla="*/ 2147483647 h 4"/>
                <a:gd name="T6" fmla="*/ 2147483647 w 4"/>
                <a:gd name="T7" fmla="*/ 2147483647 h 4"/>
                <a:gd name="T8" fmla="*/ 0 w 4"/>
                <a:gd name="T9" fmla="*/ 2147483647 h 4"/>
                <a:gd name="T10" fmla="*/ 0 w 4"/>
                <a:gd name="T11" fmla="*/ 2147483647 h 4"/>
                <a:gd name="T12" fmla="*/ 2147483647 w 4"/>
                <a:gd name="T13" fmla="*/ 2147483647 h 4"/>
                <a:gd name="T14" fmla="*/ 0 w 4"/>
                <a:gd name="T15" fmla="*/ 2147483647 h 4"/>
                <a:gd name="T16" fmla="*/ 0 w 4"/>
                <a:gd name="T17" fmla="*/ 0 h 4"/>
                <a:gd name="T18" fmla="*/ 2147483647 w 4"/>
                <a:gd name="T19" fmla="*/ 0 h 4"/>
                <a:gd name="T20" fmla="*/ 2147483647 w 4"/>
                <a:gd name="T21" fmla="*/ 2147483647 h 4"/>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4"/>
                <a:gd name="T34" fmla="*/ 0 h 4"/>
                <a:gd name="T35" fmla="*/ 4 w 4"/>
                <a:gd name="T36" fmla="*/ 4 h 4"/>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4" h="4">
                  <a:moveTo>
                    <a:pt x="2" y="2"/>
                  </a:moveTo>
                  <a:lnTo>
                    <a:pt x="4" y="2"/>
                  </a:lnTo>
                  <a:lnTo>
                    <a:pt x="4" y="4"/>
                  </a:lnTo>
                  <a:lnTo>
                    <a:pt x="2" y="4"/>
                  </a:lnTo>
                  <a:lnTo>
                    <a:pt x="0" y="4"/>
                  </a:lnTo>
                  <a:lnTo>
                    <a:pt x="0" y="2"/>
                  </a:lnTo>
                  <a:lnTo>
                    <a:pt x="2" y="2"/>
                  </a:lnTo>
                  <a:lnTo>
                    <a:pt x="0" y="2"/>
                  </a:lnTo>
                  <a:lnTo>
                    <a:pt x="0" y="0"/>
                  </a:lnTo>
                  <a:lnTo>
                    <a:pt x="2" y="0"/>
                  </a:lnTo>
                  <a:lnTo>
                    <a:pt x="2" y="2"/>
                  </a:lnTo>
                  <a:close/>
                </a:path>
              </a:pathLst>
            </a:custGeom>
            <a:solidFill>
              <a:schemeClr val="tx2"/>
            </a:solidFill>
            <a:ln w="3175">
              <a:solidFill>
                <a:schemeClr val="bg1"/>
              </a:solidFill>
              <a:prstDash val="sysDot"/>
              <a:round/>
              <a:headEnd/>
              <a:tailEnd/>
            </a:ln>
          </p:spPr>
          <p:txBody>
            <a:bodyPr/>
            <a:lstStyle/>
            <a:p>
              <a:endParaRPr lang="de-DE" sz="2400" dirty="0">
                <a:solidFill>
                  <a:srgbClr val="000000"/>
                </a:solidFill>
              </a:endParaRPr>
            </a:p>
          </p:txBody>
        </p:sp>
        <p:sp>
          <p:nvSpPr>
            <p:cNvPr id="1478" name="Freeform 2871"/>
            <p:cNvSpPr>
              <a:spLocks/>
            </p:cNvSpPr>
            <p:nvPr/>
          </p:nvSpPr>
          <p:spPr bwMode="auto">
            <a:xfrm>
              <a:off x="6754892" y="2286152"/>
              <a:ext cx="5645" cy="1639"/>
            </a:xfrm>
            <a:custGeom>
              <a:avLst/>
              <a:gdLst>
                <a:gd name="T0" fmla="*/ 2147483647 w 6"/>
                <a:gd name="T1" fmla="*/ 2147483647 h 2"/>
                <a:gd name="T2" fmla="*/ 2147483647 w 6"/>
                <a:gd name="T3" fmla="*/ 2147483647 h 2"/>
                <a:gd name="T4" fmla="*/ 2147483647 w 6"/>
                <a:gd name="T5" fmla="*/ 2147483647 h 2"/>
                <a:gd name="T6" fmla="*/ 0 w 6"/>
                <a:gd name="T7" fmla="*/ 2147483647 h 2"/>
                <a:gd name="T8" fmla="*/ 0 w 6"/>
                <a:gd name="T9" fmla="*/ 0 h 2"/>
                <a:gd name="T10" fmla="*/ 2147483647 w 6"/>
                <a:gd name="T11" fmla="*/ 0 h 2"/>
                <a:gd name="T12" fmla="*/ 2147483647 w 6"/>
                <a:gd name="T13" fmla="*/ 2147483647 h 2"/>
                <a:gd name="T14" fmla="*/ 2147483647 w 6"/>
                <a:gd name="T15" fmla="*/ 0 h 2"/>
                <a:gd name="T16" fmla="*/ 2147483647 w 6"/>
                <a:gd name="T17" fmla="*/ 2147483647 h 2"/>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6"/>
                <a:gd name="T28" fmla="*/ 0 h 2"/>
                <a:gd name="T29" fmla="*/ 6 w 6"/>
                <a:gd name="T30" fmla="*/ 2 h 2"/>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6" h="2">
                  <a:moveTo>
                    <a:pt x="6" y="2"/>
                  </a:moveTo>
                  <a:lnTo>
                    <a:pt x="4" y="2"/>
                  </a:lnTo>
                  <a:lnTo>
                    <a:pt x="2" y="2"/>
                  </a:lnTo>
                  <a:lnTo>
                    <a:pt x="0" y="2"/>
                  </a:lnTo>
                  <a:lnTo>
                    <a:pt x="0" y="0"/>
                  </a:lnTo>
                  <a:lnTo>
                    <a:pt x="2" y="0"/>
                  </a:lnTo>
                  <a:lnTo>
                    <a:pt x="4" y="2"/>
                  </a:lnTo>
                  <a:lnTo>
                    <a:pt x="6" y="0"/>
                  </a:lnTo>
                  <a:lnTo>
                    <a:pt x="6" y="2"/>
                  </a:lnTo>
                  <a:close/>
                </a:path>
              </a:pathLst>
            </a:custGeom>
            <a:solidFill>
              <a:schemeClr val="tx2"/>
            </a:solidFill>
            <a:ln w="3175">
              <a:solidFill>
                <a:schemeClr val="bg1"/>
              </a:solidFill>
              <a:prstDash val="sysDot"/>
              <a:round/>
              <a:headEnd/>
              <a:tailEnd/>
            </a:ln>
          </p:spPr>
          <p:txBody>
            <a:bodyPr/>
            <a:lstStyle/>
            <a:p>
              <a:endParaRPr lang="de-DE" sz="2400" dirty="0">
                <a:solidFill>
                  <a:srgbClr val="000000"/>
                </a:solidFill>
              </a:endParaRPr>
            </a:p>
          </p:txBody>
        </p:sp>
        <p:sp>
          <p:nvSpPr>
            <p:cNvPr id="1479" name="Freeform 2872"/>
            <p:cNvSpPr>
              <a:spLocks/>
            </p:cNvSpPr>
            <p:nvPr/>
          </p:nvSpPr>
          <p:spPr bwMode="auto">
            <a:xfrm>
              <a:off x="6708326" y="2286152"/>
              <a:ext cx="53620" cy="73736"/>
            </a:xfrm>
            <a:custGeom>
              <a:avLst/>
              <a:gdLst>
                <a:gd name="T0" fmla="*/ 2147483647 w 54"/>
                <a:gd name="T1" fmla="*/ 2147483647 h 72"/>
                <a:gd name="T2" fmla="*/ 2147483647 w 54"/>
                <a:gd name="T3" fmla="*/ 2147483647 h 72"/>
                <a:gd name="T4" fmla="*/ 2147483647 w 54"/>
                <a:gd name="T5" fmla="*/ 2147483647 h 72"/>
                <a:gd name="T6" fmla="*/ 2147483647 w 54"/>
                <a:gd name="T7" fmla="*/ 2147483647 h 72"/>
                <a:gd name="T8" fmla="*/ 2147483647 w 54"/>
                <a:gd name="T9" fmla="*/ 2147483647 h 72"/>
                <a:gd name="T10" fmla="*/ 2147483647 w 54"/>
                <a:gd name="T11" fmla="*/ 2147483647 h 72"/>
                <a:gd name="T12" fmla="*/ 2147483647 w 54"/>
                <a:gd name="T13" fmla="*/ 2147483647 h 72"/>
                <a:gd name="T14" fmla="*/ 2147483647 w 54"/>
                <a:gd name="T15" fmla="*/ 2147483647 h 72"/>
                <a:gd name="T16" fmla="*/ 2147483647 w 54"/>
                <a:gd name="T17" fmla="*/ 2147483647 h 72"/>
                <a:gd name="T18" fmla="*/ 2147483647 w 54"/>
                <a:gd name="T19" fmla="*/ 2147483647 h 72"/>
                <a:gd name="T20" fmla="*/ 2147483647 w 54"/>
                <a:gd name="T21" fmla="*/ 2147483647 h 72"/>
                <a:gd name="T22" fmla="*/ 2147483647 w 54"/>
                <a:gd name="T23" fmla="*/ 2147483647 h 72"/>
                <a:gd name="T24" fmla="*/ 2147483647 w 54"/>
                <a:gd name="T25" fmla="*/ 2147483647 h 72"/>
                <a:gd name="T26" fmla="*/ 2147483647 w 54"/>
                <a:gd name="T27" fmla="*/ 2147483647 h 72"/>
                <a:gd name="T28" fmla="*/ 2147483647 w 54"/>
                <a:gd name="T29" fmla="*/ 2147483647 h 72"/>
                <a:gd name="T30" fmla="*/ 2147483647 w 54"/>
                <a:gd name="T31" fmla="*/ 2147483647 h 72"/>
                <a:gd name="T32" fmla="*/ 2147483647 w 54"/>
                <a:gd name="T33" fmla="*/ 2147483647 h 72"/>
                <a:gd name="T34" fmla="*/ 2147483647 w 54"/>
                <a:gd name="T35" fmla="*/ 2147483647 h 72"/>
                <a:gd name="T36" fmla="*/ 2147483647 w 54"/>
                <a:gd name="T37" fmla="*/ 2147483647 h 72"/>
                <a:gd name="T38" fmla="*/ 2147483647 w 54"/>
                <a:gd name="T39" fmla="*/ 2147483647 h 72"/>
                <a:gd name="T40" fmla="*/ 2147483647 w 54"/>
                <a:gd name="T41" fmla="*/ 2147483647 h 72"/>
                <a:gd name="T42" fmla="*/ 2147483647 w 54"/>
                <a:gd name="T43" fmla="*/ 2147483647 h 72"/>
                <a:gd name="T44" fmla="*/ 2147483647 w 54"/>
                <a:gd name="T45" fmla="*/ 2147483647 h 72"/>
                <a:gd name="T46" fmla="*/ 2147483647 w 54"/>
                <a:gd name="T47" fmla="*/ 2147483647 h 72"/>
                <a:gd name="T48" fmla="*/ 2147483647 w 54"/>
                <a:gd name="T49" fmla="*/ 2147483647 h 72"/>
                <a:gd name="T50" fmla="*/ 2147483647 w 54"/>
                <a:gd name="T51" fmla="*/ 2147483647 h 72"/>
                <a:gd name="T52" fmla="*/ 2147483647 w 54"/>
                <a:gd name="T53" fmla="*/ 2147483647 h 72"/>
                <a:gd name="T54" fmla="*/ 2147483647 w 54"/>
                <a:gd name="T55" fmla="*/ 2147483647 h 72"/>
                <a:gd name="T56" fmla="*/ 2147483647 w 54"/>
                <a:gd name="T57" fmla="*/ 2147483647 h 72"/>
                <a:gd name="T58" fmla="*/ 2147483647 w 54"/>
                <a:gd name="T59" fmla="*/ 2147483647 h 72"/>
                <a:gd name="T60" fmla="*/ 2147483647 w 54"/>
                <a:gd name="T61" fmla="*/ 2147483647 h 72"/>
                <a:gd name="T62" fmla="*/ 2147483647 w 54"/>
                <a:gd name="T63" fmla="*/ 2147483647 h 72"/>
                <a:gd name="T64" fmla="*/ 2147483647 w 54"/>
                <a:gd name="T65" fmla="*/ 2147483647 h 72"/>
                <a:gd name="T66" fmla="*/ 2147483647 w 54"/>
                <a:gd name="T67" fmla="*/ 2147483647 h 72"/>
                <a:gd name="T68" fmla="*/ 2147483647 w 54"/>
                <a:gd name="T69" fmla="*/ 2147483647 h 72"/>
                <a:gd name="T70" fmla="*/ 2147483647 w 54"/>
                <a:gd name="T71" fmla="*/ 2147483647 h 72"/>
                <a:gd name="T72" fmla="*/ 2147483647 w 54"/>
                <a:gd name="T73" fmla="*/ 2147483647 h 72"/>
                <a:gd name="T74" fmla="*/ 2147483647 w 54"/>
                <a:gd name="T75" fmla="*/ 2147483647 h 72"/>
                <a:gd name="T76" fmla="*/ 2147483647 w 54"/>
                <a:gd name="T77" fmla="*/ 2147483647 h 72"/>
                <a:gd name="T78" fmla="*/ 2147483647 w 54"/>
                <a:gd name="T79" fmla="*/ 2147483647 h 72"/>
                <a:gd name="T80" fmla="*/ 2147483647 w 54"/>
                <a:gd name="T81" fmla="*/ 2147483647 h 72"/>
                <a:gd name="T82" fmla="*/ 2147483647 w 54"/>
                <a:gd name="T83" fmla="*/ 2147483647 h 72"/>
                <a:gd name="T84" fmla="*/ 2147483647 w 54"/>
                <a:gd name="T85" fmla="*/ 2147483647 h 72"/>
                <a:gd name="T86" fmla="*/ 2147483647 w 54"/>
                <a:gd name="T87" fmla="*/ 2147483647 h 72"/>
                <a:gd name="T88" fmla="*/ 2147483647 w 54"/>
                <a:gd name="T89" fmla="*/ 2147483647 h 72"/>
                <a:gd name="T90" fmla="*/ 2147483647 w 54"/>
                <a:gd name="T91" fmla="*/ 2147483647 h 72"/>
                <a:gd name="T92" fmla="*/ 2147483647 w 54"/>
                <a:gd name="T93" fmla="*/ 2147483647 h 72"/>
                <a:gd name="T94" fmla="*/ 2147483647 w 54"/>
                <a:gd name="T95" fmla="*/ 2147483647 h 72"/>
                <a:gd name="T96" fmla="*/ 2147483647 w 54"/>
                <a:gd name="T97" fmla="*/ 2147483647 h 72"/>
                <a:gd name="T98" fmla="*/ 2147483647 w 54"/>
                <a:gd name="T99" fmla="*/ 2147483647 h 72"/>
                <a:gd name="T100" fmla="*/ 2147483647 w 54"/>
                <a:gd name="T101" fmla="*/ 2147483647 h 72"/>
                <a:gd name="T102" fmla="*/ 2147483647 w 54"/>
                <a:gd name="T103" fmla="*/ 2147483647 h 72"/>
                <a:gd name="T104" fmla="*/ 2147483647 w 54"/>
                <a:gd name="T105" fmla="*/ 2147483647 h 72"/>
                <a:gd name="T106" fmla="*/ 2147483647 w 54"/>
                <a:gd name="T107" fmla="*/ 2147483647 h 72"/>
                <a:gd name="T108" fmla="*/ 2147483647 w 54"/>
                <a:gd name="T109" fmla="*/ 2147483647 h 72"/>
                <a:gd name="T110" fmla="*/ 2147483647 w 54"/>
                <a:gd name="T111" fmla="*/ 2147483647 h 72"/>
                <a:gd name="T112" fmla="*/ 2147483647 w 54"/>
                <a:gd name="T113" fmla="*/ 2147483647 h 72"/>
                <a:gd name="T114" fmla="*/ 2147483647 w 54"/>
                <a:gd name="T115" fmla="*/ 2147483647 h 72"/>
                <a:gd name="T116" fmla="*/ 2147483647 w 54"/>
                <a:gd name="T117" fmla="*/ 2147483647 h 72"/>
                <a:gd name="T118" fmla="*/ 2147483647 w 54"/>
                <a:gd name="T119" fmla="*/ 2147483647 h 72"/>
                <a:gd name="T120" fmla="*/ 2147483647 w 54"/>
                <a:gd name="T121" fmla="*/ 2147483647 h 72"/>
                <a:gd name="T122" fmla="*/ 2147483647 w 54"/>
                <a:gd name="T123" fmla="*/ 2147483647 h 72"/>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w 54"/>
                <a:gd name="T187" fmla="*/ 0 h 72"/>
                <a:gd name="T188" fmla="*/ 54 w 54"/>
                <a:gd name="T189" fmla="*/ 72 h 72"/>
              </a:gdLst>
              <a:ahLst/>
              <a:cxnLst>
                <a:cxn ang="T124">
                  <a:pos x="T0" y="T1"/>
                </a:cxn>
                <a:cxn ang="T125">
                  <a:pos x="T2" y="T3"/>
                </a:cxn>
                <a:cxn ang="T126">
                  <a:pos x="T4" y="T5"/>
                </a:cxn>
                <a:cxn ang="T127">
                  <a:pos x="T6" y="T7"/>
                </a:cxn>
                <a:cxn ang="T128">
                  <a:pos x="T8" y="T9"/>
                </a:cxn>
                <a:cxn ang="T129">
                  <a:pos x="T10" y="T11"/>
                </a:cxn>
                <a:cxn ang="T130">
                  <a:pos x="T12" y="T13"/>
                </a:cxn>
                <a:cxn ang="T131">
                  <a:pos x="T14" y="T15"/>
                </a:cxn>
                <a:cxn ang="T132">
                  <a:pos x="T16" y="T17"/>
                </a:cxn>
                <a:cxn ang="T133">
                  <a:pos x="T18" y="T19"/>
                </a:cxn>
                <a:cxn ang="T134">
                  <a:pos x="T20" y="T21"/>
                </a:cxn>
                <a:cxn ang="T135">
                  <a:pos x="T22" y="T23"/>
                </a:cxn>
                <a:cxn ang="T136">
                  <a:pos x="T24" y="T25"/>
                </a:cxn>
                <a:cxn ang="T137">
                  <a:pos x="T26" y="T27"/>
                </a:cxn>
                <a:cxn ang="T138">
                  <a:pos x="T28" y="T29"/>
                </a:cxn>
                <a:cxn ang="T139">
                  <a:pos x="T30" y="T31"/>
                </a:cxn>
                <a:cxn ang="T140">
                  <a:pos x="T32" y="T33"/>
                </a:cxn>
                <a:cxn ang="T141">
                  <a:pos x="T34" y="T35"/>
                </a:cxn>
                <a:cxn ang="T142">
                  <a:pos x="T36" y="T37"/>
                </a:cxn>
                <a:cxn ang="T143">
                  <a:pos x="T38" y="T39"/>
                </a:cxn>
                <a:cxn ang="T144">
                  <a:pos x="T40" y="T41"/>
                </a:cxn>
                <a:cxn ang="T145">
                  <a:pos x="T42" y="T43"/>
                </a:cxn>
                <a:cxn ang="T146">
                  <a:pos x="T44" y="T45"/>
                </a:cxn>
                <a:cxn ang="T147">
                  <a:pos x="T46" y="T47"/>
                </a:cxn>
                <a:cxn ang="T148">
                  <a:pos x="T48" y="T49"/>
                </a:cxn>
                <a:cxn ang="T149">
                  <a:pos x="T50" y="T51"/>
                </a:cxn>
                <a:cxn ang="T150">
                  <a:pos x="T52" y="T53"/>
                </a:cxn>
                <a:cxn ang="T151">
                  <a:pos x="T54" y="T55"/>
                </a:cxn>
                <a:cxn ang="T152">
                  <a:pos x="T56" y="T57"/>
                </a:cxn>
                <a:cxn ang="T153">
                  <a:pos x="T58" y="T59"/>
                </a:cxn>
                <a:cxn ang="T154">
                  <a:pos x="T60" y="T61"/>
                </a:cxn>
                <a:cxn ang="T155">
                  <a:pos x="T62" y="T63"/>
                </a:cxn>
                <a:cxn ang="T156">
                  <a:pos x="T64" y="T65"/>
                </a:cxn>
                <a:cxn ang="T157">
                  <a:pos x="T66" y="T67"/>
                </a:cxn>
                <a:cxn ang="T158">
                  <a:pos x="T68" y="T69"/>
                </a:cxn>
                <a:cxn ang="T159">
                  <a:pos x="T70" y="T71"/>
                </a:cxn>
                <a:cxn ang="T160">
                  <a:pos x="T72" y="T73"/>
                </a:cxn>
                <a:cxn ang="T161">
                  <a:pos x="T74" y="T75"/>
                </a:cxn>
                <a:cxn ang="T162">
                  <a:pos x="T76" y="T77"/>
                </a:cxn>
                <a:cxn ang="T163">
                  <a:pos x="T78" y="T79"/>
                </a:cxn>
                <a:cxn ang="T164">
                  <a:pos x="T80" y="T81"/>
                </a:cxn>
                <a:cxn ang="T165">
                  <a:pos x="T82" y="T83"/>
                </a:cxn>
                <a:cxn ang="T166">
                  <a:pos x="T84" y="T85"/>
                </a:cxn>
                <a:cxn ang="T167">
                  <a:pos x="T86" y="T87"/>
                </a:cxn>
                <a:cxn ang="T168">
                  <a:pos x="T88" y="T89"/>
                </a:cxn>
                <a:cxn ang="T169">
                  <a:pos x="T90" y="T91"/>
                </a:cxn>
                <a:cxn ang="T170">
                  <a:pos x="T92" y="T93"/>
                </a:cxn>
                <a:cxn ang="T171">
                  <a:pos x="T94" y="T95"/>
                </a:cxn>
                <a:cxn ang="T172">
                  <a:pos x="T96" y="T97"/>
                </a:cxn>
                <a:cxn ang="T173">
                  <a:pos x="T98" y="T99"/>
                </a:cxn>
                <a:cxn ang="T174">
                  <a:pos x="T100" y="T101"/>
                </a:cxn>
                <a:cxn ang="T175">
                  <a:pos x="T102" y="T103"/>
                </a:cxn>
                <a:cxn ang="T176">
                  <a:pos x="T104" y="T105"/>
                </a:cxn>
                <a:cxn ang="T177">
                  <a:pos x="T106" y="T107"/>
                </a:cxn>
                <a:cxn ang="T178">
                  <a:pos x="T108" y="T109"/>
                </a:cxn>
                <a:cxn ang="T179">
                  <a:pos x="T110" y="T111"/>
                </a:cxn>
                <a:cxn ang="T180">
                  <a:pos x="T112" y="T113"/>
                </a:cxn>
                <a:cxn ang="T181">
                  <a:pos x="T114" y="T115"/>
                </a:cxn>
                <a:cxn ang="T182">
                  <a:pos x="T116" y="T117"/>
                </a:cxn>
                <a:cxn ang="T183">
                  <a:pos x="T118" y="T119"/>
                </a:cxn>
                <a:cxn ang="T184">
                  <a:pos x="T120" y="T121"/>
                </a:cxn>
                <a:cxn ang="T185">
                  <a:pos x="T122" y="T123"/>
                </a:cxn>
              </a:cxnLst>
              <a:rect l="T186" t="T187" r="T188" b="T189"/>
              <a:pathLst>
                <a:path w="54" h="72">
                  <a:moveTo>
                    <a:pt x="30" y="8"/>
                  </a:moveTo>
                  <a:lnTo>
                    <a:pt x="30" y="10"/>
                  </a:lnTo>
                  <a:lnTo>
                    <a:pt x="32" y="10"/>
                  </a:lnTo>
                  <a:lnTo>
                    <a:pt x="34" y="10"/>
                  </a:lnTo>
                  <a:lnTo>
                    <a:pt x="36" y="10"/>
                  </a:lnTo>
                  <a:lnTo>
                    <a:pt x="36" y="8"/>
                  </a:lnTo>
                  <a:lnTo>
                    <a:pt x="38" y="8"/>
                  </a:lnTo>
                  <a:lnTo>
                    <a:pt x="40" y="8"/>
                  </a:lnTo>
                  <a:lnTo>
                    <a:pt x="42" y="10"/>
                  </a:lnTo>
                  <a:lnTo>
                    <a:pt x="42" y="12"/>
                  </a:lnTo>
                  <a:lnTo>
                    <a:pt x="42" y="14"/>
                  </a:lnTo>
                  <a:lnTo>
                    <a:pt x="40" y="16"/>
                  </a:lnTo>
                  <a:lnTo>
                    <a:pt x="38" y="16"/>
                  </a:lnTo>
                  <a:lnTo>
                    <a:pt x="40" y="16"/>
                  </a:lnTo>
                  <a:lnTo>
                    <a:pt x="40" y="18"/>
                  </a:lnTo>
                  <a:lnTo>
                    <a:pt x="42" y="18"/>
                  </a:lnTo>
                  <a:lnTo>
                    <a:pt x="46" y="18"/>
                  </a:lnTo>
                  <a:lnTo>
                    <a:pt x="48" y="18"/>
                  </a:lnTo>
                  <a:lnTo>
                    <a:pt x="48" y="20"/>
                  </a:lnTo>
                  <a:lnTo>
                    <a:pt x="48" y="22"/>
                  </a:lnTo>
                  <a:lnTo>
                    <a:pt x="50" y="24"/>
                  </a:lnTo>
                  <a:lnTo>
                    <a:pt x="54" y="26"/>
                  </a:lnTo>
                  <a:lnTo>
                    <a:pt x="54" y="28"/>
                  </a:lnTo>
                  <a:lnTo>
                    <a:pt x="52" y="30"/>
                  </a:lnTo>
                  <a:lnTo>
                    <a:pt x="52" y="32"/>
                  </a:lnTo>
                  <a:lnTo>
                    <a:pt x="50" y="34"/>
                  </a:lnTo>
                  <a:lnTo>
                    <a:pt x="50" y="36"/>
                  </a:lnTo>
                  <a:lnTo>
                    <a:pt x="52" y="36"/>
                  </a:lnTo>
                  <a:lnTo>
                    <a:pt x="52" y="38"/>
                  </a:lnTo>
                  <a:lnTo>
                    <a:pt x="52" y="40"/>
                  </a:lnTo>
                  <a:lnTo>
                    <a:pt x="52" y="42"/>
                  </a:lnTo>
                  <a:lnTo>
                    <a:pt x="52" y="44"/>
                  </a:lnTo>
                  <a:lnTo>
                    <a:pt x="52" y="48"/>
                  </a:lnTo>
                  <a:lnTo>
                    <a:pt x="52" y="50"/>
                  </a:lnTo>
                  <a:lnTo>
                    <a:pt x="54" y="50"/>
                  </a:lnTo>
                  <a:lnTo>
                    <a:pt x="54" y="52"/>
                  </a:lnTo>
                  <a:lnTo>
                    <a:pt x="54" y="56"/>
                  </a:lnTo>
                  <a:lnTo>
                    <a:pt x="54" y="60"/>
                  </a:lnTo>
                  <a:lnTo>
                    <a:pt x="54" y="62"/>
                  </a:lnTo>
                  <a:lnTo>
                    <a:pt x="52" y="62"/>
                  </a:lnTo>
                  <a:lnTo>
                    <a:pt x="52" y="60"/>
                  </a:lnTo>
                  <a:lnTo>
                    <a:pt x="50" y="60"/>
                  </a:lnTo>
                  <a:lnTo>
                    <a:pt x="48" y="60"/>
                  </a:lnTo>
                  <a:lnTo>
                    <a:pt x="48" y="62"/>
                  </a:lnTo>
                  <a:lnTo>
                    <a:pt x="50" y="62"/>
                  </a:lnTo>
                  <a:lnTo>
                    <a:pt x="50" y="64"/>
                  </a:lnTo>
                  <a:lnTo>
                    <a:pt x="52" y="64"/>
                  </a:lnTo>
                  <a:lnTo>
                    <a:pt x="50" y="68"/>
                  </a:lnTo>
                  <a:lnTo>
                    <a:pt x="48" y="68"/>
                  </a:lnTo>
                  <a:lnTo>
                    <a:pt x="46" y="70"/>
                  </a:lnTo>
                  <a:lnTo>
                    <a:pt x="46" y="72"/>
                  </a:lnTo>
                  <a:lnTo>
                    <a:pt x="44" y="72"/>
                  </a:lnTo>
                  <a:lnTo>
                    <a:pt x="44" y="70"/>
                  </a:lnTo>
                  <a:lnTo>
                    <a:pt x="44" y="68"/>
                  </a:lnTo>
                  <a:lnTo>
                    <a:pt x="44" y="66"/>
                  </a:lnTo>
                  <a:lnTo>
                    <a:pt x="44" y="64"/>
                  </a:lnTo>
                  <a:lnTo>
                    <a:pt x="42" y="62"/>
                  </a:lnTo>
                  <a:lnTo>
                    <a:pt x="40" y="58"/>
                  </a:lnTo>
                  <a:lnTo>
                    <a:pt x="38" y="58"/>
                  </a:lnTo>
                  <a:lnTo>
                    <a:pt x="38" y="56"/>
                  </a:lnTo>
                  <a:lnTo>
                    <a:pt x="40" y="56"/>
                  </a:lnTo>
                  <a:lnTo>
                    <a:pt x="40" y="58"/>
                  </a:lnTo>
                  <a:lnTo>
                    <a:pt x="42" y="58"/>
                  </a:lnTo>
                  <a:lnTo>
                    <a:pt x="42" y="56"/>
                  </a:lnTo>
                  <a:lnTo>
                    <a:pt x="40" y="54"/>
                  </a:lnTo>
                  <a:lnTo>
                    <a:pt x="38" y="54"/>
                  </a:lnTo>
                  <a:lnTo>
                    <a:pt x="36" y="54"/>
                  </a:lnTo>
                  <a:lnTo>
                    <a:pt x="36" y="56"/>
                  </a:lnTo>
                  <a:lnTo>
                    <a:pt x="36" y="58"/>
                  </a:lnTo>
                  <a:lnTo>
                    <a:pt x="36" y="60"/>
                  </a:lnTo>
                  <a:lnTo>
                    <a:pt x="38" y="60"/>
                  </a:lnTo>
                  <a:lnTo>
                    <a:pt x="38" y="62"/>
                  </a:lnTo>
                  <a:lnTo>
                    <a:pt x="40" y="64"/>
                  </a:lnTo>
                  <a:lnTo>
                    <a:pt x="42" y="64"/>
                  </a:lnTo>
                  <a:lnTo>
                    <a:pt x="42" y="66"/>
                  </a:lnTo>
                  <a:lnTo>
                    <a:pt x="42" y="68"/>
                  </a:lnTo>
                  <a:lnTo>
                    <a:pt x="40" y="68"/>
                  </a:lnTo>
                  <a:lnTo>
                    <a:pt x="40" y="66"/>
                  </a:lnTo>
                  <a:lnTo>
                    <a:pt x="38" y="66"/>
                  </a:lnTo>
                  <a:lnTo>
                    <a:pt x="36" y="66"/>
                  </a:lnTo>
                  <a:lnTo>
                    <a:pt x="34" y="66"/>
                  </a:lnTo>
                  <a:lnTo>
                    <a:pt x="32" y="66"/>
                  </a:lnTo>
                  <a:lnTo>
                    <a:pt x="32" y="62"/>
                  </a:lnTo>
                  <a:lnTo>
                    <a:pt x="32" y="60"/>
                  </a:lnTo>
                  <a:lnTo>
                    <a:pt x="32" y="58"/>
                  </a:lnTo>
                  <a:lnTo>
                    <a:pt x="32" y="56"/>
                  </a:lnTo>
                  <a:lnTo>
                    <a:pt x="30" y="54"/>
                  </a:lnTo>
                  <a:lnTo>
                    <a:pt x="28" y="54"/>
                  </a:lnTo>
                  <a:lnTo>
                    <a:pt x="28" y="52"/>
                  </a:lnTo>
                  <a:lnTo>
                    <a:pt x="26" y="52"/>
                  </a:lnTo>
                  <a:lnTo>
                    <a:pt x="26" y="50"/>
                  </a:lnTo>
                  <a:lnTo>
                    <a:pt x="24" y="46"/>
                  </a:lnTo>
                  <a:lnTo>
                    <a:pt x="24" y="44"/>
                  </a:lnTo>
                  <a:lnTo>
                    <a:pt x="26" y="44"/>
                  </a:lnTo>
                  <a:lnTo>
                    <a:pt x="26" y="42"/>
                  </a:lnTo>
                  <a:lnTo>
                    <a:pt x="28" y="40"/>
                  </a:lnTo>
                  <a:lnTo>
                    <a:pt x="28" y="38"/>
                  </a:lnTo>
                  <a:lnTo>
                    <a:pt x="28" y="36"/>
                  </a:lnTo>
                  <a:lnTo>
                    <a:pt x="28" y="34"/>
                  </a:lnTo>
                  <a:lnTo>
                    <a:pt x="28" y="32"/>
                  </a:lnTo>
                  <a:lnTo>
                    <a:pt x="24" y="34"/>
                  </a:lnTo>
                  <a:lnTo>
                    <a:pt x="24" y="32"/>
                  </a:lnTo>
                  <a:lnTo>
                    <a:pt x="26" y="32"/>
                  </a:lnTo>
                  <a:lnTo>
                    <a:pt x="26" y="30"/>
                  </a:lnTo>
                  <a:lnTo>
                    <a:pt x="26" y="28"/>
                  </a:lnTo>
                  <a:lnTo>
                    <a:pt x="24" y="28"/>
                  </a:lnTo>
                  <a:lnTo>
                    <a:pt x="24" y="26"/>
                  </a:lnTo>
                  <a:lnTo>
                    <a:pt x="22" y="26"/>
                  </a:lnTo>
                  <a:lnTo>
                    <a:pt x="20" y="24"/>
                  </a:lnTo>
                  <a:lnTo>
                    <a:pt x="20" y="22"/>
                  </a:lnTo>
                  <a:lnTo>
                    <a:pt x="20" y="20"/>
                  </a:lnTo>
                  <a:lnTo>
                    <a:pt x="16" y="20"/>
                  </a:lnTo>
                  <a:lnTo>
                    <a:pt x="16" y="22"/>
                  </a:lnTo>
                  <a:lnTo>
                    <a:pt x="16" y="24"/>
                  </a:lnTo>
                  <a:lnTo>
                    <a:pt x="18" y="24"/>
                  </a:lnTo>
                  <a:lnTo>
                    <a:pt x="18" y="26"/>
                  </a:lnTo>
                  <a:lnTo>
                    <a:pt x="16" y="26"/>
                  </a:lnTo>
                  <a:lnTo>
                    <a:pt x="16" y="28"/>
                  </a:lnTo>
                  <a:lnTo>
                    <a:pt x="18" y="28"/>
                  </a:lnTo>
                  <a:lnTo>
                    <a:pt x="20" y="28"/>
                  </a:lnTo>
                  <a:lnTo>
                    <a:pt x="22" y="30"/>
                  </a:lnTo>
                  <a:lnTo>
                    <a:pt x="22" y="32"/>
                  </a:lnTo>
                  <a:lnTo>
                    <a:pt x="20" y="34"/>
                  </a:lnTo>
                  <a:lnTo>
                    <a:pt x="20" y="32"/>
                  </a:lnTo>
                  <a:lnTo>
                    <a:pt x="20" y="30"/>
                  </a:lnTo>
                  <a:lnTo>
                    <a:pt x="18" y="30"/>
                  </a:lnTo>
                  <a:lnTo>
                    <a:pt x="16" y="30"/>
                  </a:lnTo>
                  <a:lnTo>
                    <a:pt x="14" y="30"/>
                  </a:lnTo>
                  <a:lnTo>
                    <a:pt x="14" y="32"/>
                  </a:lnTo>
                  <a:lnTo>
                    <a:pt x="14" y="34"/>
                  </a:lnTo>
                  <a:lnTo>
                    <a:pt x="12" y="34"/>
                  </a:lnTo>
                  <a:lnTo>
                    <a:pt x="14" y="32"/>
                  </a:lnTo>
                  <a:lnTo>
                    <a:pt x="14" y="30"/>
                  </a:lnTo>
                  <a:lnTo>
                    <a:pt x="10" y="28"/>
                  </a:lnTo>
                  <a:lnTo>
                    <a:pt x="10" y="30"/>
                  </a:lnTo>
                  <a:lnTo>
                    <a:pt x="8" y="28"/>
                  </a:lnTo>
                  <a:lnTo>
                    <a:pt x="6" y="26"/>
                  </a:lnTo>
                  <a:lnTo>
                    <a:pt x="6" y="24"/>
                  </a:lnTo>
                  <a:lnTo>
                    <a:pt x="6" y="22"/>
                  </a:lnTo>
                  <a:lnTo>
                    <a:pt x="8" y="22"/>
                  </a:lnTo>
                  <a:lnTo>
                    <a:pt x="10" y="24"/>
                  </a:lnTo>
                  <a:lnTo>
                    <a:pt x="10" y="26"/>
                  </a:lnTo>
                  <a:lnTo>
                    <a:pt x="10" y="28"/>
                  </a:lnTo>
                  <a:lnTo>
                    <a:pt x="12" y="28"/>
                  </a:lnTo>
                  <a:lnTo>
                    <a:pt x="14" y="28"/>
                  </a:lnTo>
                  <a:lnTo>
                    <a:pt x="12" y="24"/>
                  </a:lnTo>
                  <a:lnTo>
                    <a:pt x="10" y="22"/>
                  </a:lnTo>
                  <a:lnTo>
                    <a:pt x="6" y="22"/>
                  </a:lnTo>
                  <a:lnTo>
                    <a:pt x="4" y="20"/>
                  </a:lnTo>
                  <a:lnTo>
                    <a:pt x="2" y="18"/>
                  </a:lnTo>
                  <a:lnTo>
                    <a:pt x="2" y="16"/>
                  </a:lnTo>
                  <a:lnTo>
                    <a:pt x="0" y="14"/>
                  </a:lnTo>
                  <a:lnTo>
                    <a:pt x="2" y="14"/>
                  </a:lnTo>
                  <a:lnTo>
                    <a:pt x="6" y="16"/>
                  </a:lnTo>
                  <a:lnTo>
                    <a:pt x="8" y="16"/>
                  </a:lnTo>
                  <a:lnTo>
                    <a:pt x="6" y="16"/>
                  </a:lnTo>
                  <a:lnTo>
                    <a:pt x="8" y="14"/>
                  </a:lnTo>
                  <a:lnTo>
                    <a:pt x="6" y="14"/>
                  </a:lnTo>
                  <a:lnTo>
                    <a:pt x="4" y="14"/>
                  </a:lnTo>
                  <a:lnTo>
                    <a:pt x="4" y="12"/>
                  </a:lnTo>
                  <a:lnTo>
                    <a:pt x="6" y="10"/>
                  </a:lnTo>
                  <a:lnTo>
                    <a:pt x="8" y="12"/>
                  </a:lnTo>
                  <a:lnTo>
                    <a:pt x="8" y="14"/>
                  </a:lnTo>
                  <a:lnTo>
                    <a:pt x="10" y="14"/>
                  </a:lnTo>
                  <a:lnTo>
                    <a:pt x="10" y="12"/>
                  </a:lnTo>
                  <a:lnTo>
                    <a:pt x="10" y="10"/>
                  </a:lnTo>
                  <a:lnTo>
                    <a:pt x="10" y="8"/>
                  </a:lnTo>
                  <a:lnTo>
                    <a:pt x="12" y="8"/>
                  </a:lnTo>
                  <a:lnTo>
                    <a:pt x="14" y="10"/>
                  </a:lnTo>
                  <a:lnTo>
                    <a:pt x="16" y="10"/>
                  </a:lnTo>
                  <a:lnTo>
                    <a:pt x="16" y="8"/>
                  </a:lnTo>
                  <a:lnTo>
                    <a:pt x="16" y="6"/>
                  </a:lnTo>
                  <a:lnTo>
                    <a:pt x="14" y="4"/>
                  </a:lnTo>
                  <a:lnTo>
                    <a:pt x="16" y="2"/>
                  </a:lnTo>
                  <a:lnTo>
                    <a:pt x="18" y="0"/>
                  </a:lnTo>
                  <a:lnTo>
                    <a:pt x="20" y="2"/>
                  </a:lnTo>
                  <a:lnTo>
                    <a:pt x="22" y="2"/>
                  </a:lnTo>
                  <a:lnTo>
                    <a:pt x="22" y="4"/>
                  </a:lnTo>
                  <a:lnTo>
                    <a:pt x="26" y="6"/>
                  </a:lnTo>
                  <a:lnTo>
                    <a:pt x="26" y="8"/>
                  </a:lnTo>
                  <a:lnTo>
                    <a:pt x="28" y="8"/>
                  </a:lnTo>
                  <a:lnTo>
                    <a:pt x="30" y="8"/>
                  </a:lnTo>
                  <a:close/>
                </a:path>
              </a:pathLst>
            </a:custGeom>
            <a:solidFill>
              <a:schemeClr val="tx2"/>
            </a:solidFill>
            <a:ln w="3175">
              <a:solidFill>
                <a:schemeClr val="bg1"/>
              </a:solidFill>
              <a:prstDash val="sysDot"/>
              <a:round/>
              <a:headEnd/>
              <a:tailEnd/>
            </a:ln>
          </p:spPr>
          <p:txBody>
            <a:bodyPr/>
            <a:lstStyle/>
            <a:p>
              <a:endParaRPr lang="de-DE" sz="2400" dirty="0">
                <a:solidFill>
                  <a:srgbClr val="000000"/>
                </a:solidFill>
              </a:endParaRPr>
            </a:p>
          </p:txBody>
        </p:sp>
        <p:sp>
          <p:nvSpPr>
            <p:cNvPr id="1480" name="Freeform 2873"/>
            <p:cNvSpPr>
              <a:spLocks/>
            </p:cNvSpPr>
            <p:nvPr/>
          </p:nvSpPr>
          <p:spPr bwMode="auto">
            <a:xfrm>
              <a:off x="6756303" y="2289428"/>
              <a:ext cx="2822" cy="1639"/>
            </a:xfrm>
            <a:custGeom>
              <a:avLst/>
              <a:gdLst>
                <a:gd name="T0" fmla="*/ 2147483647 w 2"/>
                <a:gd name="T1" fmla="*/ 0 h 2"/>
                <a:gd name="T2" fmla="*/ 2147483647 w 2"/>
                <a:gd name="T3" fmla="*/ 2147483647 h 2"/>
                <a:gd name="T4" fmla="*/ 0 w 2"/>
                <a:gd name="T5" fmla="*/ 0 h 2"/>
                <a:gd name="T6" fmla="*/ 2147483647 w 2"/>
                <a:gd name="T7" fmla="*/ 0 h 2"/>
                <a:gd name="T8" fmla="*/ 0 60000 65536"/>
                <a:gd name="T9" fmla="*/ 0 60000 65536"/>
                <a:gd name="T10" fmla="*/ 0 60000 65536"/>
                <a:gd name="T11" fmla="*/ 0 60000 65536"/>
                <a:gd name="T12" fmla="*/ 0 w 2"/>
                <a:gd name="T13" fmla="*/ 0 h 2"/>
                <a:gd name="T14" fmla="*/ 2 w 2"/>
                <a:gd name="T15" fmla="*/ 2 h 2"/>
              </a:gdLst>
              <a:ahLst/>
              <a:cxnLst>
                <a:cxn ang="T8">
                  <a:pos x="T0" y="T1"/>
                </a:cxn>
                <a:cxn ang="T9">
                  <a:pos x="T2" y="T3"/>
                </a:cxn>
                <a:cxn ang="T10">
                  <a:pos x="T4" y="T5"/>
                </a:cxn>
                <a:cxn ang="T11">
                  <a:pos x="T6" y="T7"/>
                </a:cxn>
              </a:cxnLst>
              <a:rect l="T12" t="T13" r="T14" b="T15"/>
              <a:pathLst>
                <a:path w="2" h="2">
                  <a:moveTo>
                    <a:pt x="2" y="0"/>
                  </a:moveTo>
                  <a:lnTo>
                    <a:pt x="2" y="2"/>
                  </a:lnTo>
                  <a:lnTo>
                    <a:pt x="0" y="0"/>
                  </a:lnTo>
                  <a:lnTo>
                    <a:pt x="2" y="0"/>
                  </a:lnTo>
                  <a:close/>
                </a:path>
              </a:pathLst>
            </a:custGeom>
            <a:solidFill>
              <a:schemeClr val="tx2"/>
            </a:solidFill>
            <a:ln w="3175">
              <a:solidFill>
                <a:schemeClr val="bg1"/>
              </a:solidFill>
              <a:prstDash val="sysDot"/>
              <a:round/>
              <a:headEnd/>
              <a:tailEnd/>
            </a:ln>
          </p:spPr>
          <p:txBody>
            <a:bodyPr/>
            <a:lstStyle/>
            <a:p>
              <a:endParaRPr lang="de-DE" sz="2400" dirty="0">
                <a:solidFill>
                  <a:srgbClr val="000000"/>
                </a:solidFill>
              </a:endParaRPr>
            </a:p>
          </p:txBody>
        </p:sp>
        <p:sp>
          <p:nvSpPr>
            <p:cNvPr id="1481" name="Freeform 2874"/>
            <p:cNvSpPr>
              <a:spLocks/>
            </p:cNvSpPr>
            <p:nvPr/>
          </p:nvSpPr>
          <p:spPr bwMode="auto">
            <a:xfrm>
              <a:off x="6715383" y="2300898"/>
              <a:ext cx="0" cy="0"/>
            </a:xfrm>
            <a:custGeom>
              <a:avLst/>
              <a:gdLst>
                <a:gd name="T0" fmla="*/ 0 h 2"/>
                <a:gd name="T1" fmla="*/ 0 h 2"/>
                <a:gd name="T2" fmla="*/ 0 h 2"/>
                <a:gd name="T3" fmla="*/ 0 60000 65536"/>
                <a:gd name="T4" fmla="*/ 0 60000 65536"/>
                <a:gd name="T5" fmla="*/ 0 60000 65536"/>
                <a:gd name="T6" fmla="*/ 0 h 2"/>
                <a:gd name="T7" fmla="*/ 2 h 2"/>
              </a:gdLst>
              <a:ahLst/>
              <a:cxnLst>
                <a:cxn ang="T3">
                  <a:pos x="0" y="T0"/>
                </a:cxn>
                <a:cxn ang="T4">
                  <a:pos x="0" y="T1"/>
                </a:cxn>
                <a:cxn ang="T5">
                  <a:pos x="0" y="T2"/>
                </a:cxn>
              </a:cxnLst>
              <a:rect l="0" t="T6" r="0" b="T7"/>
              <a:pathLst>
                <a:path h="2">
                  <a:moveTo>
                    <a:pt x="0" y="0"/>
                  </a:moveTo>
                  <a:lnTo>
                    <a:pt x="0" y="2"/>
                  </a:lnTo>
                  <a:lnTo>
                    <a:pt x="0" y="0"/>
                  </a:lnTo>
                  <a:close/>
                </a:path>
              </a:pathLst>
            </a:custGeom>
            <a:solidFill>
              <a:schemeClr val="tx2"/>
            </a:solidFill>
            <a:ln w="3175">
              <a:solidFill>
                <a:schemeClr val="bg1"/>
              </a:solidFill>
              <a:prstDash val="sysDot"/>
              <a:round/>
              <a:headEnd/>
              <a:tailEnd/>
            </a:ln>
          </p:spPr>
          <p:txBody>
            <a:bodyPr/>
            <a:lstStyle/>
            <a:p>
              <a:endParaRPr lang="de-DE" sz="2400" dirty="0">
                <a:solidFill>
                  <a:srgbClr val="000000"/>
                </a:solidFill>
              </a:endParaRPr>
            </a:p>
          </p:txBody>
        </p:sp>
        <p:sp>
          <p:nvSpPr>
            <p:cNvPr id="1482" name="Freeform 2875"/>
            <p:cNvSpPr>
              <a:spLocks/>
            </p:cNvSpPr>
            <p:nvPr/>
          </p:nvSpPr>
          <p:spPr bwMode="auto">
            <a:xfrm>
              <a:off x="6708326" y="2300898"/>
              <a:ext cx="0" cy="4917"/>
            </a:xfrm>
            <a:custGeom>
              <a:avLst/>
              <a:gdLst>
                <a:gd name="T0" fmla="*/ 0 w 2"/>
                <a:gd name="T1" fmla="*/ 2147483647 h 6"/>
                <a:gd name="T2" fmla="*/ 0 w 2"/>
                <a:gd name="T3" fmla="*/ 2147483647 h 6"/>
                <a:gd name="T4" fmla="*/ 0 w 2"/>
                <a:gd name="T5" fmla="*/ 2147483647 h 6"/>
                <a:gd name="T6" fmla="*/ 0 w 2"/>
                <a:gd name="T7" fmla="*/ 2147483647 h 6"/>
                <a:gd name="T8" fmla="*/ 0 w 2"/>
                <a:gd name="T9" fmla="*/ 2147483647 h 6"/>
                <a:gd name="T10" fmla="*/ 0 w 2"/>
                <a:gd name="T11" fmla="*/ 0 h 6"/>
                <a:gd name="T12" fmla="*/ 0 w 2"/>
                <a:gd name="T13" fmla="*/ 2147483647 h 6"/>
                <a:gd name="T14" fmla="*/ 0 60000 65536"/>
                <a:gd name="T15" fmla="*/ 0 60000 65536"/>
                <a:gd name="T16" fmla="*/ 0 60000 65536"/>
                <a:gd name="T17" fmla="*/ 0 60000 65536"/>
                <a:gd name="T18" fmla="*/ 0 60000 65536"/>
                <a:gd name="T19" fmla="*/ 0 60000 65536"/>
                <a:gd name="T20" fmla="*/ 0 60000 65536"/>
                <a:gd name="T21" fmla="*/ 0 w 2"/>
                <a:gd name="T22" fmla="*/ 0 h 6"/>
                <a:gd name="T23" fmla="*/ 0 w 2"/>
                <a:gd name="T24" fmla="*/ 6 h 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2" h="6">
                  <a:moveTo>
                    <a:pt x="2" y="2"/>
                  </a:moveTo>
                  <a:lnTo>
                    <a:pt x="2" y="4"/>
                  </a:lnTo>
                  <a:lnTo>
                    <a:pt x="2" y="6"/>
                  </a:lnTo>
                  <a:lnTo>
                    <a:pt x="0" y="6"/>
                  </a:lnTo>
                  <a:lnTo>
                    <a:pt x="0" y="2"/>
                  </a:lnTo>
                  <a:lnTo>
                    <a:pt x="2" y="0"/>
                  </a:lnTo>
                  <a:lnTo>
                    <a:pt x="2" y="2"/>
                  </a:lnTo>
                  <a:close/>
                </a:path>
              </a:pathLst>
            </a:custGeom>
            <a:solidFill>
              <a:schemeClr val="tx2"/>
            </a:solidFill>
            <a:ln w="3175">
              <a:solidFill>
                <a:schemeClr val="bg1"/>
              </a:solidFill>
              <a:prstDash val="sysDot"/>
              <a:round/>
              <a:headEnd/>
              <a:tailEnd/>
            </a:ln>
          </p:spPr>
          <p:txBody>
            <a:bodyPr/>
            <a:lstStyle/>
            <a:p>
              <a:endParaRPr lang="de-DE" sz="2400" dirty="0">
                <a:solidFill>
                  <a:srgbClr val="000000"/>
                </a:solidFill>
              </a:endParaRPr>
            </a:p>
          </p:txBody>
        </p:sp>
        <p:sp>
          <p:nvSpPr>
            <p:cNvPr id="1483" name="Freeform 2876"/>
            <p:cNvSpPr>
              <a:spLocks/>
            </p:cNvSpPr>
            <p:nvPr/>
          </p:nvSpPr>
          <p:spPr bwMode="auto">
            <a:xfrm>
              <a:off x="6726671" y="2322199"/>
              <a:ext cx="4234" cy="6555"/>
            </a:xfrm>
            <a:custGeom>
              <a:avLst/>
              <a:gdLst>
                <a:gd name="T0" fmla="*/ 2147483647 w 4"/>
                <a:gd name="T1" fmla="*/ 2147483647 h 6"/>
                <a:gd name="T2" fmla="*/ 2147483647 w 4"/>
                <a:gd name="T3" fmla="*/ 2147483647 h 6"/>
                <a:gd name="T4" fmla="*/ 2147483647 w 4"/>
                <a:gd name="T5" fmla="*/ 2147483647 h 6"/>
                <a:gd name="T6" fmla="*/ 2147483647 w 4"/>
                <a:gd name="T7" fmla="*/ 2147483647 h 6"/>
                <a:gd name="T8" fmla="*/ 0 w 4"/>
                <a:gd name="T9" fmla="*/ 2147483647 h 6"/>
                <a:gd name="T10" fmla="*/ 0 w 4"/>
                <a:gd name="T11" fmla="*/ 0 h 6"/>
                <a:gd name="T12" fmla="*/ 2147483647 w 4"/>
                <a:gd name="T13" fmla="*/ 0 h 6"/>
                <a:gd name="T14" fmla="*/ 2147483647 w 4"/>
                <a:gd name="T15" fmla="*/ 0 h 6"/>
                <a:gd name="T16" fmla="*/ 2147483647 w 4"/>
                <a:gd name="T17" fmla="*/ 2147483647 h 6"/>
                <a:gd name="T18" fmla="*/ 2147483647 w 4"/>
                <a:gd name="T19" fmla="*/ 2147483647 h 6"/>
                <a:gd name="T20" fmla="*/ 2147483647 w 4"/>
                <a:gd name="T21" fmla="*/ 2147483647 h 6"/>
                <a:gd name="T22" fmla="*/ 2147483647 w 4"/>
                <a:gd name="T23" fmla="*/ 2147483647 h 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4"/>
                <a:gd name="T37" fmla="*/ 0 h 6"/>
                <a:gd name="T38" fmla="*/ 4 w 4"/>
                <a:gd name="T39" fmla="*/ 6 h 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4" h="6">
                  <a:moveTo>
                    <a:pt x="2" y="6"/>
                  </a:moveTo>
                  <a:lnTo>
                    <a:pt x="2" y="6"/>
                  </a:lnTo>
                  <a:lnTo>
                    <a:pt x="2" y="4"/>
                  </a:lnTo>
                  <a:lnTo>
                    <a:pt x="0" y="2"/>
                  </a:lnTo>
                  <a:lnTo>
                    <a:pt x="0" y="0"/>
                  </a:lnTo>
                  <a:lnTo>
                    <a:pt x="2" y="0"/>
                  </a:lnTo>
                  <a:lnTo>
                    <a:pt x="2" y="2"/>
                  </a:lnTo>
                  <a:lnTo>
                    <a:pt x="4" y="4"/>
                  </a:lnTo>
                  <a:lnTo>
                    <a:pt x="2" y="6"/>
                  </a:lnTo>
                  <a:close/>
                </a:path>
              </a:pathLst>
            </a:custGeom>
            <a:solidFill>
              <a:schemeClr val="tx2"/>
            </a:solidFill>
            <a:ln w="3175">
              <a:solidFill>
                <a:schemeClr val="bg1"/>
              </a:solidFill>
              <a:prstDash val="sysDot"/>
              <a:round/>
              <a:headEnd/>
              <a:tailEnd/>
            </a:ln>
          </p:spPr>
          <p:txBody>
            <a:bodyPr/>
            <a:lstStyle/>
            <a:p>
              <a:endParaRPr lang="de-DE" sz="2400" dirty="0">
                <a:solidFill>
                  <a:srgbClr val="000000"/>
                </a:solidFill>
              </a:endParaRPr>
            </a:p>
          </p:txBody>
        </p:sp>
        <p:sp>
          <p:nvSpPr>
            <p:cNvPr id="1484" name="Freeform 2877"/>
            <p:cNvSpPr>
              <a:spLocks/>
            </p:cNvSpPr>
            <p:nvPr/>
          </p:nvSpPr>
          <p:spPr bwMode="auto">
            <a:xfrm>
              <a:off x="6730904" y="2322199"/>
              <a:ext cx="4234" cy="4917"/>
            </a:xfrm>
            <a:custGeom>
              <a:avLst/>
              <a:gdLst>
                <a:gd name="T0" fmla="*/ 0 w 4"/>
                <a:gd name="T1" fmla="*/ 2147483647 h 4"/>
                <a:gd name="T2" fmla="*/ 0 w 4"/>
                <a:gd name="T3" fmla="*/ 0 h 4"/>
                <a:gd name="T4" fmla="*/ 2147483647 w 4"/>
                <a:gd name="T5" fmla="*/ 0 h 4"/>
                <a:gd name="T6" fmla="*/ 2147483647 w 4"/>
                <a:gd name="T7" fmla="*/ 0 h 4"/>
                <a:gd name="T8" fmla="*/ 2147483647 w 4"/>
                <a:gd name="T9" fmla="*/ 2147483647 h 4"/>
                <a:gd name="T10" fmla="*/ 2147483647 w 4"/>
                <a:gd name="T11" fmla="*/ 2147483647 h 4"/>
                <a:gd name="T12" fmla="*/ 2147483647 w 4"/>
                <a:gd name="T13" fmla="*/ 2147483647 h 4"/>
                <a:gd name="T14" fmla="*/ 0 w 4"/>
                <a:gd name="T15" fmla="*/ 2147483647 h 4"/>
                <a:gd name="T16" fmla="*/ 0 60000 65536"/>
                <a:gd name="T17" fmla="*/ 0 60000 65536"/>
                <a:gd name="T18" fmla="*/ 0 60000 65536"/>
                <a:gd name="T19" fmla="*/ 0 60000 65536"/>
                <a:gd name="T20" fmla="*/ 0 60000 65536"/>
                <a:gd name="T21" fmla="*/ 0 60000 65536"/>
                <a:gd name="T22" fmla="*/ 0 60000 65536"/>
                <a:gd name="T23" fmla="*/ 0 60000 65536"/>
                <a:gd name="T24" fmla="*/ 0 w 4"/>
                <a:gd name="T25" fmla="*/ 0 h 4"/>
                <a:gd name="T26" fmla="*/ 4 w 4"/>
                <a:gd name="T27" fmla="*/ 4 h 4"/>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4" h="4">
                  <a:moveTo>
                    <a:pt x="0" y="2"/>
                  </a:moveTo>
                  <a:lnTo>
                    <a:pt x="0" y="0"/>
                  </a:lnTo>
                  <a:lnTo>
                    <a:pt x="2" y="0"/>
                  </a:lnTo>
                  <a:lnTo>
                    <a:pt x="4" y="0"/>
                  </a:lnTo>
                  <a:lnTo>
                    <a:pt x="4" y="2"/>
                  </a:lnTo>
                  <a:lnTo>
                    <a:pt x="4" y="4"/>
                  </a:lnTo>
                  <a:lnTo>
                    <a:pt x="2" y="4"/>
                  </a:lnTo>
                  <a:lnTo>
                    <a:pt x="0" y="2"/>
                  </a:lnTo>
                  <a:close/>
                </a:path>
              </a:pathLst>
            </a:custGeom>
            <a:solidFill>
              <a:schemeClr val="tx2"/>
            </a:solidFill>
            <a:ln w="3175">
              <a:solidFill>
                <a:schemeClr val="bg1"/>
              </a:solidFill>
              <a:prstDash val="sysDot"/>
              <a:round/>
              <a:headEnd/>
              <a:tailEnd/>
            </a:ln>
          </p:spPr>
          <p:txBody>
            <a:bodyPr/>
            <a:lstStyle/>
            <a:p>
              <a:endParaRPr lang="de-DE" sz="2400" dirty="0">
                <a:solidFill>
                  <a:srgbClr val="000000"/>
                </a:solidFill>
              </a:endParaRPr>
            </a:p>
          </p:txBody>
        </p:sp>
        <p:sp>
          <p:nvSpPr>
            <p:cNvPr id="1485" name="Rectangle 2878"/>
            <p:cNvSpPr>
              <a:spLocks noChangeArrowheads="1"/>
            </p:cNvSpPr>
            <p:nvPr/>
          </p:nvSpPr>
          <p:spPr bwMode="auto">
            <a:xfrm>
              <a:off x="6730904" y="2328754"/>
              <a:ext cx="1412" cy="3277"/>
            </a:xfrm>
            <a:prstGeom prst="rect">
              <a:avLst/>
            </a:prstGeom>
            <a:solidFill>
              <a:schemeClr val="tx2"/>
            </a:solidFill>
            <a:ln w="3175">
              <a:solidFill>
                <a:schemeClr val="bg1"/>
              </a:solidFill>
              <a:prstDash val="sysDot"/>
              <a:miter lim="800000"/>
              <a:headEnd/>
              <a:tailEnd/>
            </a:ln>
          </p:spPr>
          <p:txBody>
            <a:bodyPr/>
            <a:lstStyle/>
            <a:p>
              <a:endParaRPr lang="de-DE" sz="2400" dirty="0">
                <a:solidFill>
                  <a:srgbClr val="000000"/>
                </a:solidFill>
              </a:endParaRPr>
            </a:p>
          </p:txBody>
        </p:sp>
        <p:sp>
          <p:nvSpPr>
            <p:cNvPr id="1486" name="Freeform 2879"/>
            <p:cNvSpPr>
              <a:spLocks/>
            </p:cNvSpPr>
            <p:nvPr/>
          </p:nvSpPr>
          <p:spPr bwMode="auto">
            <a:xfrm>
              <a:off x="6640597" y="1796224"/>
              <a:ext cx="169325" cy="201542"/>
            </a:xfrm>
            <a:custGeom>
              <a:avLst/>
              <a:gdLst>
                <a:gd name="T0" fmla="*/ 2147483647 w 172"/>
                <a:gd name="T1" fmla="*/ 2147483647 h 194"/>
                <a:gd name="T2" fmla="*/ 2147483647 w 172"/>
                <a:gd name="T3" fmla="*/ 2147483647 h 194"/>
                <a:gd name="T4" fmla="*/ 2147483647 w 172"/>
                <a:gd name="T5" fmla="*/ 2147483647 h 194"/>
                <a:gd name="T6" fmla="*/ 2147483647 w 172"/>
                <a:gd name="T7" fmla="*/ 2147483647 h 194"/>
                <a:gd name="T8" fmla="*/ 2147483647 w 172"/>
                <a:gd name="T9" fmla="*/ 2147483647 h 194"/>
                <a:gd name="T10" fmla="*/ 2147483647 w 172"/>
                <a:gd name="T11" fmla="*/ 2147483647 h 194"/>
                <a:gd name="T12" fmla="*/ 2147483647 w 172"/>
                <a:gd name="T13" fmla="*/ 2147483647 h 194"/>
                <a:gd name="T14" fmla="*/ 2147483647 w 172"/>
                <a:gd name="T15" fmla="*/ 2147483647 h 194"/>
                <a:gd name="T16" fmla="*/ 2147483647 w 172"/>
                <a:gd name="T17" fmla="*/ 2147483647 h 194"/>
                <a:gd name="T18" fmla="*/ 2147483647 w 172"/>
                <a:gd name="T19" fmla="*/ 2147483647 h 194"/>
                <a:gd name="T20" fmla="*/ 2147483647 w 172"/>
                <a:gd name="T21" fmla="*/ 2147483647 h 194"/>
                <a:gd name="T22" fmla="*/ 2147483647 w 172"/>
                <a:gd name="T23" fmla="*/ 2147483647 h 194"/>
                <a:gd name="T24" fmla="*/ 2147483647 w 172"/>
                <a:gd name="T25" fmla="*/ 2147483647 h 194"/>
                <a:gd name="T26" fmla="*/ 2147483647 w 172"/>
                <a:gd name="T27" fmla="*/ 2147483647 h 194"/>
                <a:gd name="T28" fmla="*/ 2147483647 w 172"/>
                <a:gd name="T29" fmla="*/ 2147483647 h 194"/>
                <a:gd name="T30" fmla="*/ 2147483647 w 172"/>
                <a:gd name="T31" fmla="*/ 2147483647 h 194"/>
                <a:gd name="T32" fmla="*/ 2147483647 w 172"/>
                <a:gd name="T33" fmla="*/ 2147483647 h 194"/>
                <a:gd name="T34" fmla="*/ 2147483647 w 172"/>
                <a:gd name="T35" fmla="*/ 2147483647 h 194"/>
                <a:gd name="T36" fmla="*/ 2147483647 w 172"/>
                <a:gd name="T37" fmla="*/ 2147483647 h 194"/>
                <a:gd name="T38" fmla="*/ 2147483647 w 172"/>
                <a:gd name="T39" fmla="*/ 2147483647 h 194"/>
                <a:gd name="T40" fmla="*/ 2147483647 w 172"/>
                <a:gd name="T41" fmla="*/ 2147483647 h 194"/>
                <a:gd name="T42" fmla="*/ 2147483647 w 172"/>
                <a:gd name="T43" fmla="*/ 2147483647 h 194"/>
                <a:gd name="T44" fmla="*/ 2147483647 w 172"/>
                <a:gd name="T45" fmla="*/ 2147483647 h 194"/>
                <a:gd name="T46" fmla="*/ 2147483647 w 172"/>
                <a:gd name="T47" fmla="*/ 2147483647 h 194"/>
                <a:gd name="T48" fmla="*/ 2147483647 w 172"/>
                <a:gd name="T49" fmla="*/ 2147483647 h 194"/>
                <a:gd name="T50" fmla="*/ 2147483647 w 172"/>
                <a:gd name="T51" fmla="*/ 2147483647 h 194"/>
                <a:gd name="T52" fmla="*/ 2147483647 w 172"/>
                <a:gd name="T53" fmla="*/ 2147483647 h 194"/>
                <a:gd name="T54" fmla="*/ 2147483647 w 172"/>
                <a:gd name="T55" fmla="*/ 2147483647 h 194"/>
                <a:gd name="T56" fmla="*/ 2147483647 w 172"/>
                <a:gd name="T57" fmla="*/ 2147483647 h 194"/>
                <a:gd name="T58" fmla="*/ 2147483647 w 172"/>
                <a:gd name="T59" fmla="*/ 2147483647 h 194"/>
                <a:gd name="T60" fmla="*/ 2147483647 w 172"/>
                <a:gd name="T61" fmla="*/ 2147483647 h 194"/>
                <a:gd name="T62" fmla="*/ 2147483647 w 172"/>
                <a:gd name="T63" fmla="*/ 2147483647 h 194"/>
                <a:gd name="T64" fmla="*/ 2147483647 w 172"/>
                <a:gd name="T65" fmla="*/ 2147483647 h 194"/>
                <a:gd name="T66" fmla="*/ 2147483647 w 172"/>
                <a:gd name="T67" fmla="*/ 2147483647 h 194"/>
                <a:gd name="T68" fmla="*/ 2147483647 w 172"/>
                <a:gd name="T69" fmla="*/ 2147483647 h 194"/>
                <a:gd name="T70" fmla="*/ 2147483647 w 172"/>
                <a:gd name="T71" fmla="*/ 2147483647 h 194"/>
                <a:gd name="T72" fmla="*/ 2147483647 w 172"/>
                <a:gd name="T73" fmla="*/ 2147483647 h 194"/>
                <a:gd name="T74" fmla="*/ 2147483647 w 172"/>
                <a:gd name="T75" fmla="*/ 2147483647 h 194"/>
                <a:gd name="T76" fmla="*/ 2147483647 w 172"/>
                <a:gd name="T77" fmla="*/ 2147483647 h 194"/>
                <a:gd name="T78" fmla="*/ 2147483647 w 172"/>
                <a:gd name="T79" fmla="*/ 2147483647 h 194"/>
                <a:gd name="T80" fmla="*/ 2147483647 w 172"/>
                <a:gd name="T81" fmla="*/ 2147483647 h 194"/>
                <a:gd name="T82" fmla="*/ 2147483647 w 172"/>
                <a:gd name="T83" fmla="*/ 2147483647 h 194"/>
                <a:gd name="T84" fmla="*/ 2147483647 w 172"/>
                <a:gd name="T85" fmla="*/ 2147483647 h 194"/>
                <a:gd name="T86" fmla="*/ 2147483647 w 172"/>
                <a:gd name="T87" fmla="*/ 2147483647 h 194"/>
                <a:gd name="T88" fmla="*/ 2147483647 w 172"/>
                <a:gd name="T89" fmla="*/ 2147483647 h 194"/>
                <a:gd name="T90" fmla="*/ 2147483647 w 172"/>
                <a:gd name="T91" fmla="*/ 2147483647 h 194"/>
                <a:gd name="T92" fmla="*/ 2147483647 w 172"/>
                <a:gd name="T93" fmla="*/ 2147483647 h 194"/>
                <a:gd name="T94" fmla="*/ 2147483647 w 172"/>
                <a:gd name="T95" fmla="*/ 2147483647 h 194"/>
                <a:gd name="T96" fmla="*/ 2147483647 w 172"/>
                <a:gd name="T97" fmla="*/ 2147483647 h 194"/>
                <a:gd name="T98" fmla="*/ 2147483647 w 172"/>
                <a:gd name="T99" fmla="*/ 2147483647 h 194"/>
                <a:gd name="T100" fmla="*/ 2147483647 w 172"/>
                <a:gd name="T101" fmla="*/ 2147483647 h 194"/>
                <a:gd name="T102" fmla="*/ 2147483647 w 172"/>
                <a:gd name="T103" fmla="*/ 2147483647 h 194"/>
                <a:gd name="T104" fmla="*/ 2147483647 w 172"/>
                <a:gd name="T105" fmla="*/ 2147483647 h 194"/>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w 172"/>
                <a:gd name="T160" fmla="*/ 0 h 194"/>
                <a:gd name="T161" fmla="*/ 172 w 172"/>
                <a:gd name="T162" fmla="*/ 194 h 194"/>
              </a:gdLst>
              <a:ahLst/>
              <a:cxnLst>
                <a:cxn ang="T106">
                  <a:pos x="T0" y="T1"/>
                </a:cxn>
                <a:cxn ang="T107">
                  <a:pos x="T2" y="T3"/>
                </a:cxn>
                <a:cxn ang="T108">
                  <a:pos x="T4" y="T5"/>
                </a:cxn>
                <a:cxn ang="T109">
                  <a:pos x="T6" y="T7"/>
                </a:cxn>
                <a:cxn ang="T110">
                  <a:pos x="T8" y="T9"/>
                </a:cxn>
                <a:cxn ang="T111">
                  <a:pos x="T10" y="T11"/>
                </a:cxn>
                <a:cxn ang="T112">
                  <a:pos x="T12" y="T13"/>
                </a:cxn>
                <a:cxn ang="T113">
                  <a:pos x="T14" y="T15"/>
                </a:cxn>
                <a:cxn ang="T114">
                  <a:pos x="T16" y="T17"/>
                </a:cxn>
                <a:cxn ang="T115">
                  <a:pos x="T18" y="T19"/>
                </a:cxn>
                <a:cxn ang="T116">
                  <a:pos x="T20" y="T21"/>
                </a:cxn>
                <a:cxn ang="T117">
                  <a:pos x="T22" y="T23"/>
                </a:cxn>
                <a:cxn ang="T118">
                  <a:pos x="T24" y="T25"/>
                </a:cxn>
                <a:cxn ang="T119">
                  <a:pos x="T26" y="T27"/>
                </a:cxn>
                <a:cxn ang="T120">
                  <a:pos x="T28" y="T29"/>
                </a:cxn>
                <a:cxn ang="T121">
                  <a:pos x="T30" y="T31"/>
                </a:cxn>
                <a:cxn ang="T122">
                  <a:pos x="T32" y="T33"/>
                </a:cxn>
                <a:cxn ang="T123">
                  <a:pos x="T34" y="T35"/>
                </a:cxn>
                <a:cxn ang="T124">
                  <a:pos x="T36" y="T37"/>
                </a:cxn>
                <a:cxn ang="T125">
                  <a:pos x="T38" y="T39"/>
                </a:cxn>
                <a:cxn ang="T126">
                  <a:pos x="T40" y="T41"/>
                </a:cxn>
                <a:cxn ang="T127">
                  <a:pos x="T42" y="T43"/>
                </a:cxn>
                <a:cxn ang="T128">
                  <a:pos x="T44" y="T45"/>
                </a:cxn>
                <a:cxn ang="T129">
                  <a:pos x="T46" y="T47"/>
                </a:cxn>
                <a:cxn ang="T130">
                  <a:pos x="T48" y="T49"/>
                </a:cxn>
                <a:cxn ang="T131">
                  <a:pos x="T50" y="T51"/>
                </a:cxn>
                <a:cxn ang="T132">
                  <a:pos x="T52" y="T53"/>
                </a:cxn>
                <a:cxn ang="T133">
                  <a:pos x="T54" y="T55"/>
                </a:cxn>
                <a:cxn ang="T134">
                  <a:pos x="T56" y="T57"/>
                </a:cxn>
                <a:cxn ang="T135">
                  <a:pos x="T58" y="T59"/>
                </a:cxn>
                <a:cxn ang="T136">
                  <a:pos x="T60" y="T61"/>
                </a:cxn>
                <a:cxn ang="T137">
                  <a:pos x="T62" y="T63"/>
                </a:cxn>
                <a:cxn ang="T138">
                  <a:pos x="T64" y="T65"/>
                </a:cxn>
                <a:cxn ang="T139">
                  <a:pos x="T66" y="T67"/>
                </a:cxn>
                <a:cxn ang="T140">
                  <a:pos x="T68" y="T69"/>
                </a:cxn>
                <a:cxn ang="T141">
                  <a:pos x="T70" y="T71"/>
                </a:cxn>
                <a:cxn ang="T142">
                  <a:pos x="T72" y="T73"/>
                </a:cxn>
                <a:cxn ang="T143">
                  <a:pos x="T74" y="T75"/>
                </a:cxn>
                <a:cxn ang="T144">
                  <a:pos x="T76" y="T77"/>
                </a:cxn>
                <a:cxn ang="T145">
                  <a:pos x="T78" y="T79"/>
                </a:cxn>
                <a:cxn ang="T146">
                  <a:pos x="T80" y="T81"/>
                </a:cxn>
                <a:cxn ang="T147">
                  <a:pos x="T82" y="T83"/>
                </a:cxn>
                <a:cxn ang="T148">
                  <a:pos x="T84" y="T85"/>
                </a:cxn>
                <a:cxn ang="T149">
                  <a:pos x="T86" y="T87"/>
                </a:cxn>
                <a:cxn ang="T150">
                  <a:pos x="T88" y="T89"/>
                </a:cxn>
                <a:cxn ang="T151">
                  <a:pos x="T90" y="T91"/>
                </a:cxn>
                <a:cxn ang="T152">
                  <a:pos x="T92" y="T93"/>
                </a:cxn>
                <a:cxn ang="T153">
                  <a:pos x="T94" y="T95"/>
                </a:cxn>
                <a:cxn ang="T154">
                  <a:pos x="T96" y="T97"/>
                </a:cxn>
                <a:cxn ang="T155">
                  <a:pos x="T98" y="T99"/>
                </a:cxn>
                <a:cxn ang="T156">
                  <a:pos x="T100" y="T101"/>
                </a:cxn>
                <a:cxn ang="T157">
                  <a:pos x="T102" y="T103"/>
                </a:cxn>
                <a:cxn ang="T158">
                  <a:pos x="T104" y="T105"/>
                </a:cxn>
              </a:cxnLst>
              <a:rect l="T159" t="T160" r="T161" b="T162"/>
              <a:pathLst>
                <a:path w="172" h="194">
                  <a:moveTo>
                    <a:pt x="102" y="134"/>
                  </a:moveTo>
                  <a:lnTo>
                    <a:pt x="100" y="132"/>
                  </a:lnTo>
                  <a:lnTo>
                    <a:pt x="98" y="132"/>
                  </a:lnTo>
                  <a:lnTo>
                    <a:pt x="98" y="130"/>
                  </a:lnTo>
                  <a:lnTo>
                    <a:pt x="96" y="130"/>
                  </a:lnTo>
                  <a:lnTo>
                    <a:pt x="94" y="130"/>
                  </a:lnTo>
                  <a:lnTo>
                    <a:pt x="94" y="128"/>
                  </a:lnTo>
                  <a:lnTo>
                    <a:pt x="96" y="128"/>
                  </a:lnTo>
                  <a:lnTo>
                    <a:pt x="96" y="126"/>
                  </a:lnTo>
                  <a:lnTo>
                    <a:pt x="94" y="124"/>
                  </a:lnTo>
                  <a:lnTo>
                    <a:pt x="94" y="122"/>
                  </a:lnTo>
                  <a:lnTo>
                    <a:pt x="90" y="118"/>
                  </a:lnTo>
                  <a:lnTo>
                    <a:pt x="90" y="116"/>
                  </a:lnTo>
                  <a:lnTo>
                    <a:pt x="90" y="114"/>
                  </a:lnTo>
                  <a:lnTo>
                    <a:pt x="90" y="112"/>
                  </a:lnTo>
                  <a:lnTo>
                    <a:pt x="88" y="112"/>
                  </a:lnTo>
                  <a:lnTo>
                    <a:pt x="88" y="110"/>
                  </a:lnTo>
                  <a:lnTo>
                    <a:pt x="86" y="108"/>
                  </a:lnTo>
                  <a:lnTo>
                    <a:pt x="84" y="104"/>
                  </a:lnTo>
                  <a:lnTo>
                    <a:pt x="82" y="104"/>
                  </a:lnTo>
                  <a:lnTo>
                    <a:pt x="82" y="102"/>
                  </a:lnTo>
                  <a:lnTo>
                    <a:pt x="80" y="102"/>
                  </a:lnTo>
                  <a:lnTo>
                    <a:pt x="80" y="100"/>
                  </a:lnTo>
                  <a:lnTo>
                    <a:pt x="78" y="98"/>
                  </a:lnTo>
                  <a:lnTo>
                    <a:pt x="74" y="92"/>
                  </a:lnTo>
                  <a:lnTo>
                    <a:pt x="72" y="90"/>
                  </a:lnTo>
                  <a:lnTo>
                    <a:pt x="68" y="88"/>
                  </a:lnTo>
                  <a:lnTo>
                    <a:pt x="68" y="86"/>
                  </a:lnTo>
                  <a:lnTo>
                    <a:pt x="66" y="86"/>
                  </a:lnTo>
                  <a:lnTo>
                    <a:pt x="64" y="82"/>
                  </a:lnTo>
                  <a:lnTo>
                    <a:pt x="62" y="80"/>
                  </a:lnTo>
                  <a:lnTo>
                    <a:pt x="62" y="78"/>
                  </a:lnTo>
                  <a:lnTo>
                    <a:pt x="62" y="76"/>
                  </a:lnTo>
                  <a:lnTo>
                    <a:pt x="60" y="76"/>
                  </a:lnTo>
                  <a:lnTo>
                    <a:pt x="60" y="74"/>
                  </a:lnTo>
                  <a:lnTo>
                    <a:pt x="58" y="74"/>
                  </a:lnTo>
                  <a:lnTo>
                    <a:pt x="52" y="68"/>
                  </a:lnTo>
                  <a:lnTo>
                    <a:pt x="50" y="68"/>
                  </a:lnTo>
                  <a:lnTo>
                    <a:pt x="50" y="66"/>
                  </a:lnTo>
                  <a:lnTo>
                    <a:pt x="48" y="66"/>
                  </a:lnTo>
                  <a:lnTo>
                    <a:pt x="46" y="64"/>
                  </a:lnTo>
                  <a:lnTo>
                    <a:pt x="42" y="62"/>
                  </a:lnTo>
                  <a:lnTo>
                    <a:pt x="42" y="60"/>
                  </a:lnTo>
                  <a:lnTo>
                    <a:pt x="40" y="58"/>
                  </a:lnTo>
                  <a:lnTo>
                    <a:pt x="36" y="58"/>
                  </a:lnTo>
                  <a:lnTo>
                    <a:pt x="32" y="52"/>
                  </a:lnTo>
                  <a:lnTo>
                    <a:pt x="32" y="50"/>
                  </a:lnTo>
                  <a:lnTo>
                    <a:pt x="28" y="48"/>
                  </a:lnTo>
                  <a:lnTo>
                    <a:pt x="28" y="46"/>
                  </a:lnTo>
                  <a:lnTo>
                    <a:pt x="26" y="46"/>
                  </a:lnTo>
                  <a:lnTo>
                    <a:pt x="26" y="44"/>
                  </a:lnTo>
                  <a:lnTo>
                    <a:pt x="26" y="40"/>
                  </a:lnTo>
                  <a:lnTo>
                    <a:pt x="24" y="38"/>
                  </a:lnTo>
                  <a:lnTo>
                    <a:pt x="20" y="34"/>
                  </a:lnTo>
                  <a:lnTo>
                    <a:pt x="18" y="32"/>
                  </a:lnTo>
                  <a:lnTo>
                    <a:pt x="16" y="32"/>
                  </a:lnTo>
                  <a:lnTo>
                    <a:pt x="16" y="30"/>
                  </a:lnTo>
                  <a:lnTo>
                    <a:pt x="14" y="30"/>
                  </a:lnTo>
                  <a:lnTo>
                    <a:pt x="14" y="28"/>
                  </a:lnTo>
                  <a:lnTo>
                    <a:pt x="12" y="26"/>
                  </a:lnTo>
                  <a:lnTo>
                    <a:pt x="10" y="26"/>
                  </a:lnTo>
                  <a:lnTo>
                    <a:pt x="8" y="24"/>
                  </a:lnTo>
                  <a:lnTo>
                    <a:pt x="10" y="22"/>
                  </a:lnTo>
                  <a:lnTo>
                    <a:pt x="12" y="22"/>
                  </a:lnTo>
                  <a:lnTo>
                    <a:pt x="14" y="20"/>
                  </a:lnTo>
                  <a:lnTo>
                    <a:pt x="14" y="22"/>
                  </a:lnTo>
                  <a:lnTo>
                    <a:pt x="16" y="22"/>
                  </a:lnTo>
                  <a:lnTo>
                    <a:pt x="16" y="24"/>
                  </a:lnTo>
                  <a:lnTo>
                    <a:pt x="18" y="24"/>
                  </a:lnTo>
                  <a:lnTo>
                    <a:pt x="20" y="24"/>
                  </a:lnTo>
                  <a:lnTo>
                    <a:pt x="20" y="22"/>
                  </a:lnTo>
                  <a:lnTo>
                    <a:pt x="22" y="20"/>
                  </a:lnTo>
                  <a:lnTo>
                    <a:pt x="20" y="20"/>
                  </a:lnTo>
                  <a:lnTo>
                    <a:pt x="18" y="20"/>
                  </a:lnTo>
                  <a:lnTo>
                    <a:pt x="16" y="18"/>
                  </a:lnTo>
                  <a:lnTo>
                    <a:pt x="18" y="16"/>
                  </a:lnTo>
                  <a:lnTo>
                    <a:pt x="18" y="18"/>
                  </a:lnTo>
                  <a:lnTo>
                    <a:pt x="20" y="18"/>
                  </a:lnTo>
                  <a:lnTo>
                    <a:pt x="20" y="16"/>
                  </a:lnTo>
                  <a:lnTo>
                    <a:pt x="18" y="16"/>
                  </a:lnTo>
                  <a:lnTo>
                    <a:pt x="18" y="14"/>
                  </a:lnTo>
                  <a:lnTo>
                    <a:pt x="16" y="14"/>
                  </a:lnTo>
                  <a:lnTo>
                    <a:pt x="18" y="16"/>
                  </a:lnTo>
                  <a:lnTo>
                    <a:pt x="16" y="16"/>
                  </a:lnTo>
                  <a:lnTo>
                    <a:pt x="16" y="14"/>
                  </a:lnTo>
                  <a:lnTo>
                    <a:pt x="16" y="12"/>
                  </a:lnTo>
                  <a:lnTo>
                    <a:pt x="14" y="12"/>
                  </a:lnTo>
                  <a:lnTo>
                    <a:pt x="14" y="10"/>
                  </a:lnTo>
                  <a:lnTo>
                    <a:pt x="12" y="10"/>
                  </a:lnTo>
                  <a:lnTo>
                    <a:pt x="10" y="8"/>
                  </a:lnTo>
                  <a:lnTo>
                    <a:pt x="6" y="6"/>
                  </a:lnTo>
                  <a:lnTo>
                    <a:pt x="4" y="6"/>
                  </a:lnTo>
                  <a:lnTo>
                    <a:pt x="2" y="4"/>
                  </a:lnTo>
                  <a:lnTo>
                    <a:pt x="0" y="4"/>
                  </a:lnTo>
                  <a:lnTo>
                    <a:pt x="2" y="2"/>
                  </a:lnTo>
                  <a:lnTo>
                    <a:pt x="4" y="4"/>
                  </a:lnTo>
                  <a:lnTo>
                    <a:pt x="6" y="4"/>
                  </a:lnTo>
                  <a:lnTo>
                    <a:pt x="6" y="2"/>
                  </a:lnTo>
                  <a:lnTo>
                    <a:pt x="4" y="2"/>
                  </a:lnTo>
                  <a:lnTo>
                    <a:pt x="2" y="0"/>
                  </a:lnTo>
                  <a:lnTo>
                    <a:pt x="4" y="0"/>
                  </a:lnTo>
                  <a:lnTo>
                    <a:pt x="6" y="0"/>
                  </a:lnTo>
                  <a:lnTo>
                    <a:pt x="8" y="2"/>
                  </a:lnTo>
                  <a:lnTo>
                    <a:pt x="12" y="4"/>
                  </a:lnTo>
                  <a:lnTo>
                    <a:pt x="14" y="6"/>
                  </a:lnTo>
                  <a:lnTo>
                    <a:pt x="16" y="6"/>
                  </a:lnTo>
                  <a:lnTo>
                    <a:pt x="16" y="8"/>
                  </a:lnTo>
                  <a:lnTo>
                    <a:pt x="16" y="10"/>
                  </a:lnTo>
                  <a:lnTo>
                    <a:pt x="18" y="12"/>
                  </a:lnTo>
                  <a:lnTo>
                    <a:pt x="20" y="14"/>
                  </a:lnTo>
                  <a:lnTo>
                    <a:pt x="22" y="16"/>
                  </a:lnTo>
                  <a:lnTo>
                    <a:pt x="24" y="18"/>
                  </a:lnTo>
                  <a:lnTo>
                    <a:pt x="28" y="20"/>
                  </a:lnTo>
                  <a:lnTo>
                    <a:pt x="30" y="22"/>
                  </a:lnTo>
                  <a:lnTo>
                    <a:pt x="32" y="24"/>
                  </a:lnTo>
                  <a:lnTo>
                    <a:pt x="34" y="24"/>
                  </a:lnTo>
                  <a:lnTo>
                    <a:pt x="36" y="26"/>
                  </a:lnTo>
                  <a:lnTo>
                    <a:pt x="40" y="30"/>
                  </a:lnTo>
                  <a:lnTo>
                    <a:pt x="42" y="30"/>
                  </a:lnTo>
                  <a:lnTo>
                    <a:pt x="44" y="34"/>
                  </a:lnTo>
                  <a:lnTo>
                    <a:pt x="46" y="34"/>
                  </a:lnTo>
                  <a:lnTo>
                    <a:pt x="48" y="36"/>
                  </a:lnTo>
                  <a:lnTo>
                    <a:pt x="48" y="38"/>
                  </a:lnTo>
                  <a:lnTo>
                    <a:pt x="50" y="38"/>
                  </a:lnTo>
                  <a:lnTo>
                    <a:pt x="50" y="40"/>
                  </a:lnTo>
                  <a:lnTo>
                    <a:pt x="52" y="42"/>
                  </a:lnTo>
                  <a:lnTo>
                    <a:pt x="52" y="44"/>
                  </a:lnTo>
                  <a:lnTo>
                    <a:pt x="54" y="44"/>
                  </a:lnTo>
                  <a:lnTo>
                    <a:pt x="54" y="46"/>
                  </a:lnTo>
                  <a:lnTo>
                    <a:pt x="52" y="44"/>
                  </a:lnTo>
                  <a:lnTo>
                    <a:pt x="50" y="40"/>
                  </a:lnTo>
                  <a:lnTo>
                    <a:pt x="52" y="46"/>
                  </a:lnTo>
                  <a:lnTo>
                    <a:pt x="54" y="46"/>
                  </a:lnTo>
                  <a:lnTo>
                    <a:pt x="54" y="48"/>
                  </a:lnTo>
                  <a:lnTo>
                    <a:pt x="58" y="52"/>
                  </a:lnTo>
                  <a:lnTo>
                    <a:pt x="60" y="56"/>
                  </a:lnTo>
                  <a:lnTo>
                    <a:pt x="62" y="58"/>
                  </a:lnTo>
                  <a:lnTo>
                    <a:pt x="64" y="58"/>
                  </a:lnTo>
                  <a:lnTo>
                    <a:pt x="68" y="60"/>
                  </a:lnTo>
                  <a:lnTo>
                    <a:pt x="68" y="62"/>
                  </a:lnTo>
                  <a:lnTo>
                    <a:pt x="70" y="64"/>
                  </a:lnTo>
                  <a:lnTo>
                    <a:pt x="70" y="66"/>
                  </a:lnTo>
                  <a:lnTo>
                    <a:pt x="72" y="66"/>
                  </a:lnTo>
                  <a:lnTo>
                    <a:pt x="72" y="64"/>
                  </a:lnTo>
                  <a:lnTo>
                    <a:pt x="70" y="64"/>
                  </a:lnTo>
                  <a:lnTo>
                    <a:pt x="70" y="62"/>
                  </a:lnTo>
                  <a:lnTo>
                    <a:pt x="72" y="62"/>
                  </a:lnTo>
                  <a:lnTo>
                    <a:pt x="72" y="64"/>
                  </a:lnTo>
                  <a:lnTo>
                    <a:pt x="76" y="66"/>
                  </a:lnTo>
                  <a:lnTo>
                    <a:pt x="78" y="68"/>
                  </a:lnTo>
                  <a:lnTo>
                    <a:pt x="78" y="70"/>
                  </a:lnTo>
                  <a:lnTo>
                    <a:pt x="80" y="72"/>
                  </a:lnTo>
                  <a:lnTo>
                    <a:pt x="80" y="70"/>
                  </a:lnTo>
                  <a:lnTo>
                    <a:pt x="80" y="72"/>
                  </a:lnTo>
                  <a:lnTo>
                    <a:pt x="82" y="72"/>
                  </a:lnTo>
                  <a:lnTo>
                    <a:pt x="86" y="76"/>
                  </a:lnTo>
                  <a:lnTo>
                    <a:pt x="88" y="78"/>
                  </a:lnTo>
                  <a:lnTo>
                    <a:pt x="90" y="82"/>
                  </a:lnTo>
                  <a:lnTo>
                    <a:pt x="92" y="82"/>
                  </a:lnTo>
                  <a:lnTo>
                    <a:pt x="94" y="84"/>
                  </a:lnTo>
                  <a:lnTo>
                    <a:pt x="98" y="88"/>
                  </a:lnTo>
                  <a:lnTo>
                    <a:pt x="102" y="92"/>
                  </a:lnTo>
                  <a:lnTo>
                    <a:pt x="104" y="92"/>
                  </a:lnTo>
                  <a:lnTo>
                    <a:pt x="104" y="94"/>
                  </a:lnTo>
                  <a:lnTo>
                    <a:pt x="106" y="94"/>
                  </a:lnTo>
                  <a:lnTo>
                    <a:pt x="106" y="96"/>
                  </a:lnTo>
                  <a:lnTo>
                    <a:pt x="108" y="96"/>
                  </a:lnTo>
                  <a:lnTo>
                    <a:pt x="110" y="98"/>
                  </a:lnTo>
                  <a:lnTo>
                    <a:pt x="112" y="100"/>
                  </a:lnTo>
                  <a:lnTo>
                    <a:pt x="118" y="104"/>
                  </a:lnTo>
                  <a:lnTo>
                    <a:pt x="126" y="112"/>
                  </a:lnTo>
                  <a:lnTo>
                    <a:pt x="128" y="114"/>
                  </a:lnTo>
                  <a:lnTo>
                    <a:pt x="132" y="118"/>
                  </a:lnTo>
                  <a:lnTo>
                    <a:pt x="138" y="122"/>
                  </a:lnTo>
                  <a:lnTo>
                    <a:pt x="138" y="124"/>
                  </a:lnTo>
                  <a:lnTo>
                    <a:pt x="140" y="124"/>
                  </a:lnTo>
                  <a:lnTo>
                    <a:pt x="142" y="126"/>
                  </a:lnTo>
                  <a:lnTo>
                    <a:pt x="144" y="126"/>
                  </a:lnTo>
                  <a:lnTo>
                    <a:pt x="146" y="126"/>
                  </a:lnTo>
                  <a:lnTo>
                    <a:pt x="146" y="128"/>
                  </a:lnTo>
                  <a:lnTo>
                    <a:pt x="146" y="130"/>
                  </a:lnTo>
                  <a:lnTo>
                    <a:pt x="148" y="130"/>
                  </a:lnTo>
                  <a:lnTo>
                    <a:pt x="150" y="130"/>
                  </a:lnTo>
                  <a:lnTo>
                    <a:pt x="148" y="130"/>
                  </a:lnTo>
                  <a:lnTo>
                    <a:pt x="146" y="130"/>
                  </a:lnTo>
                  <a:lnTo>
                    <a:pt x="146" y="128"/>
                  </a:lnTo>
                  <a:lnTo>
                    <a:pt x="144" y="128"/>
                  </a:lnTo>
                  <a:lnTo>
                    <a:pt x="142" y="126"/>
                  </a:lnTo>
                  <a:lnTo>
                    <a:pt x="138" y="124"/>
                  </a:lnTo>
                  <a:lnTo>
                    <a:pt x="136" y="122"/>
                  </a:lnTo>
                  <a:lnTo>
                    <a:pt x="134" y="122"/>
                  </a:lnTo>
                  <a:lnTo>
                    <a:pt x="134" y="120"/>
                  </a:lnTo>
                  <a:lnTo>
                    <a:pt x="130" y="120"/>
                  </a:lnTo>
                  <a:lnTo>
                    <a:pt x="130" y="118"/>
                  </a:lnTo>
                  <a:lnTo>
                    <a:pt x="128" y="118"/>
                  </a:lnTo>
                  <a:lnTo>
                    <a:pt x="126" y="118"/>
                  </a:lnTo>
                  <a:lnTo>
                    <a:pt x="124" y="118"/>
                  </a:lnTo>
                  <a:lnTo>
                    <a:pt x="124" y="116"/>
                  </a:lnTo>
                  <a:lnTo>
                    <a:pt x="120" y="116"/>
                  </a:lnTo>
                  <a:lnTo>
                    <a:pt x="114" y="116"/>
                  </a:lnTo>
                  <a:lnTo>
                    <a:pt x="114" y="114"/>
                  </a:lnTo>
                  <a:lnTo>
                    <a:pt x="112" y="114"/>
                  </a:lnTo>
                  <a:lnTo>
                    <a:pt x="110" y="114"/>
                  </a:lnTo>
                  <a:lnTo>
                    <a:pt x="110" y="116"/>
                  </a:lnTo>
                  <a:lnTo>
                    <a:pt x="112" y="116"/>
                  </a:lnTo>
                  <a:lnTo>
                    <a:pt x="114" y="116"/>
                  </a:lnTo>
                  <a:lnTo>
                    <a:pt x="116" y="116"/>
                  </a:lnTo>
                  <a:lnTo>
                    <a:pt x="118" y="116"/>
                  </a:lnTo>
                  <a:lnTo>
                    <a:pt x="120" y="116"/>
                  </a:lnTo>
                  <a:lnTo>
                    <a:pt x="118" y="116"/>
                  </a:lnTo>
                  <a:lnTo>
                    <a:pt x="116" y="116"/>
                  </a:lnTo>
                  <a:lnTo>
                    <a:pt x="114" y="116"/>
                  </a:lnTo>
                  <a:lnTo>
                    <a:pt x="112" y="118"/>
                  </a:lnTo>
                  <a:lnTo>
                    <a:pt x="110" y="118"/>
                  </a:lnTo>
                  <a:lnTo>
                    <a:pt x="110" y="120"/>
                  </a:lnTo>
                  <a:lnTo>
                    <a:pt x="110" y="122"/>
                  </a:lnTo>
                  <a:lnTo>
                    <a:pt x="112" y="122"/>
                  </a:lnTo>
                  <a:lnTo>
                    <a:pt x="112" y="124"/>
                  </a:lnTo>
                  <a:lnTo>
                    <a:pt x="114" y="126"/>
                  </a:lnTo>
                  <a:lnTo>
                    <a:pt x="114" y="128"/>
                  </a:lnTo>
                  <a:lnTo>
                    <a:pt x="116" y="130"/>
                  </a:lnTo>
                  <a:lnTo>
                    <a:pt x="116" y="132"/>
                  </a:lnTo>
                  <a:lnTo>
                    <a:pt x="116" y="134"/>
                  </a:lnTo>
                  <a:lnTo>
                    <a:pt x="118" y="134"/>
                  </a:lnTo>
                  <a:lnTo>
                    <a:pt x="118" y="138"/>
                  </a:lnTo>
                  <a:lnTo>
                    <a:pt x="120" y="140"/>
                  </a:lnTo>
                  <a:lnTo>
                    <a:pt x="120" y="142"/>
                  </a:lnTo>
                  <a:lnTo>
                    <a:pt x="120" y="144"/>
                  </a:lnTo>
                  <a:lnTo>
                    <a:pt x="122" y="146"/>
                  </a:lnTo>
                  <a:lnTo>
                    <a:pt x="124" y="148"/>
                  </a:lnTo>
                  <a:lnTo>
                    <a:pt x="126" y="150"/>
                  </a:lnTo>
                  <a:lnTo>
                    <a:pt x="128" y="152"/>
                  </a:lnTo>
                  <a:lnTo>
                    <a:pt x="128" y="154"/>
                  </a:lnTo>
                  <a:lnTo>
                    <a:pt x="130" y="154"/>
                  </a:lnTo>
                  <a:lnTo>
                    <a:pt x="130" y="156"/>
                  </a:lnTo>
                  <a:lnTo>
                    <a:pt x="134" y="158"/>
                  </a:lnTo>
                  <a:lnTo>
                    <a:pt x="136" y="160"/>
                  </a:lnTo>
                  <a:lnTo>
                    <a:pt x="138" y="160"/>
                  </a:lnTo>
                  <a:lnTo>
                    <a:pt x="138" y="162"/>
                  </a:lnTo>
                  <a:lnTo>
                    <a:pt x="142" y="164"/>
                  </a:lnTo>
                  <a:lnTo>
                    <a:pt x="150" y="172"/>
                  </a:lnTo>
                  <a:lnTo>
                    <a:pt x="150" y="174"/>
                  </a:lnTo>
                  <a:lnTo>
                    <a:pt x="152" y="174"/>
                  </a:lnTo>
                  <a:lnTo>
                    <a:pt x="154" y="176"/>
                  </a:lnTo>
                  <a:lnTo>
                    <a:pt x="158" y="178"/>
                  </a:lnTo>
                  <a:lnTo>
                    <a:pt x="158" y="176"/>
                  </a:lnTo>
                  <a:lnTo>
                    <a:pt x="158" y="174"/>
                  </a:lnTo>
                  <a:lnTo>
                    <a:pt x="162" y="176"/>
                  </a:lnTo>
                  <a:lnTo>
                    <a:pt x="162" y="178"/>
                  </a:lnTo>
                  <a:lnTo>
                    <a:pt x="164" y="178"/>
                  </a:lnTo>
                  <a:lnTo>
                    <a:pt x="166" y="180"/>
                  </a:lnTo>
                  <a:lnTo>
                    <a:pt x="168" y="182"/>
                  </a:lnTo>
                  <a:lnTo>
                    <a:pt x="168" y="184"/>
                  </a:lnTo>
                  <a:lnTo>
                    <a:pt x="170" y="186"/>
                  </a:lnTo>
                  <a:lnTo>
                    <a:pt x="170" y="188"/>
                  </a:lnTo>
                  <a:lnTo>
                    <a:pt x="170" y="190"/>
                  </a:lnTo>
                  <a:lnTo>
                    <a:pt x="172" y="192"/>
                  </a:lnTo>
                  <a:lnTo>
                    <a:pt x="170" y="190"/>
                  </a:lnTo>
                  <a:lnTo>
                    <a:pt x="170" y="188"/>
                  </a:lnTo>
                  <a:lnTo>
                    <a:pt x="168" y="188"/>
                  </a:lnTo>
                  <a:lnTo>
                    <a:pt x="168" y="186"/>
                  </a:lnTo>
                  <a:lnTo>
                    <a:pt x="166" y="184"/>
                  </a:lnTo>
                  <a:lnTo>
                    <a:pt x="164" y="184"/>
                  </a:lnTo>
                  <a:lnTo>
                    <a:pt x="164" y="182"/>
                  </a:lnTo>
                  <a:lnTo>
                    <a:pt x="162" y="182"/>
                  </a:lnTo>
                  <a:lnTo>
                    <a:pt x="162" y="180"/>
                  </a:lnTo>
                  <a:lnTo>
                    <a:pt x="162" y="178"/>
                  </a:lnTo>
                  <a:lnTo>
                    <a:pt x="160" y="178"/>
                  </a:lnTo>
                  <a:lnTo>
                    <a:pt x="156" y="178"/>
                  </a:lnTo>
                  <a:lnTo>
                    <a:pt x="154" y="178"/>
                  </a:lnTo>
                  <a:lnTo>
                    <a:pt x="150" y="178"/>
                  </a:lnTo>
                  <a:lnTo>
                    <a:pt x="148" y="178"/>
                  </a:lnTo>
                  <a:lnTo>
                    <a:pt x="146" y="178"/>
                  </a:lnTo>
                  <a:lnTo>
                    <a:pt x="146" y="176"/>
                  </a:lnTo>
                  <a:lnTo>
                    <a:pt x="144" y="176"/>
                  </a:lnTo>
                  <a:lnTo>
                    <a:pt x="142" y="178"/>
                  </a:lnTo>
                  <a:lnTo>
                    <a:pt x="144" y="184"/>
                  </a:lnTo>
                  <a:lnTo>
                    <a:pt x="146" y="188"/>
                  </a:lnTo>
                  <a:lnTo>
                    <a:pt x="146" y="190"/>
                  </a:lnTo>
                  <a:lnTo>
                    <a:pt x="148" y="192"/>
                  </a:lnTo>
                  <a:lnTo>
                    <a:pt x="148" y="194"/>
                  </a:lnTo>
                  <a:lnTo>
                    <a:pt x="146" y="194"/>
                  </a:lnTo>
                  <a:lnTo>
                    <a:pt x="142" y="192"/>
                  </a:lnTo>
                  <a:lnTo>
                    <a:pt x="142" y="190"/>
                  </a:lnTo>
                  <a:lnTo>
                    <a:pt x="138" y="186"/>
                  </a:lnTo>
                  <a:lnTo>
                    <a:pt x="138" y="184"/>
                  </a:lnTo>
                  <a:lnTo>
                    <a:pt x="136" y="182"/>
                  </a:lnTo>
                  <a:lnTo>
                    <a:pt x="134" y="180"/>
                  </a:lnTo>
                  <a:lnTo>
                    <a:pt x="134" y="178"/>
                  </a:lnTo>
                  <a:lnTo>
                    <a:pt x="132" y="178"/>
                  </a:lnTo>
                  <a:lnTo>
                    <a:pt x="130" y="172"/>
                  </a:lnTo>
                  <a:lnTo>
                    <a:pt x="130" y="170"/>
                  </a:lnTo>
                  <a:lnTo>
                    <a:pt x="130" y="168"/>
                  </a:lnTo>
                  <a:lnTo>
                    <a:pt x="128" y="168"/>
                  </a:lnTo>
                  <a:lnTo>
                    <a:pt x="128" y="166"/>
                  </a:lnTo>
                  <a:lnTo>
                    <a:pt x="126" y="166"/>
                  </a:lnTo>
                  <a:lnTo>
                    <a:pt x="126" y="164"/>
                  </a:lnTo>
                  <a:lnTo>
                    <a:pt x="124" y="164"/>
                  </a:lnTo>
                  <a:lnTo>
                    <a:pt x="124" y="162"/>
                  </a:lnTo>
                  <a:lnTo>
                    <a:pt x="120" y="158"/>
                  </a:lnTo>
                  <a:lnTo>
                    <a:pt x="118" y="156"/>
                  </a:lnTo>
                  <a:lnTo>
                    <a:pt x="116" y="154"/>
                  </a:lnTo>
                  <a:lnTo>
                    <a:pt x="116" y="150"/>
                  </a:lnTo>
                  <a:lnTo>
                    <a:pt x="116" y="148"/>
                  </a:lnTo>
                  <a:lnTo>
                    <a:pt x="116" y="146"/>
                  </a:lnTo>
                  <a:lnTo>
                    <a:pt x="114" y="146"/>
                  </a:lnTo>
                  <a:lnTo>
                    <a:pt x="114" y="144"/>
                  </a:lnTo>
                  <a:lnTo>
                    <a:pt x="112" y="142"/>
                  </a:lnTo>
                  <a:lnTo>
                    <a:pt x="110" y="140"/>
                  </a:lnTo>
                  <a:lnTo>
                    <a:pt x="110" y="138"/>
                  </a:lnTo>
                  <a:lnTo>
                    <a:pt x="108" y="138"/>
                  </a:lnTo>
                  <a:lnTo>
                    <a:pt x="106" y="136"/>
                  </a:lnTo>
                  <a:lnTo>
                    <a:pt x="102" y="134"/>
                  </a:lnTo>
                  <a:close/>
                </a:path>
              </a:pathLst>
            </a:custGeom>
            <a:solidFill>
              <a:schemeClr val="tx2"/>
            </a:solidFill>
            <a:ln w="3175">
              <a:solidFill>
                <a:schemeClr val="bg1"/>
              </a:solidFill>
              <a:prstDash val="sysDot"/>
              <a:round/>
              <a:headEnd/>
              <a:tailEnd/>
            </a:ln>
          </p:spPr>
          <p:txBody>
            <a:bodyPr/>
            <a:lstStyle/>
            <a:p>
              <a:endParaRPr lang="de-DE" sz="2400" dirty="0">
                <a:solidFill>
                  <a:srgbClr val="000000"/>
                </a:solidFill>
              </a:endParaRPr>
            </a:p>
          </p:txBody>
        </p:sp>
        <p:sp>
          <p:nvSpPr>
            <p:cNvPr id="1487" name="Freeform 2880"/>
            <p:cNvSpPr>
              <a:spLocks/>
            </p:cNvSpPr>
            <p:nvPr/>
          </p:nvSpPr>
          <p:spPr bwMode="auto">
            <a:xfrm>
              <a:off x="7090722" y="3362679"/>
              <a:ext cx="5645" cy="3277"/>
            </a:xfrm>
            <a:custGeom>
              <a:avLst/>
              <a:gdLst>
                <a:gd name="T0" fmla="*/ 2147483647 w 4"/>
                <a:gd name="T1" fmla="*/ 2147483647 h 4"/>
                <a:gd name="T2" fmla="*/ 0 w 4"/>
                <a:gd name="T3" fmla="*/ 2147483647 h 4"/>
                <a:gd name="T4" fmla="*/ 2147483647 w 4"/>
                <a:gd name="T5" fmla="*/ 2147483647 h 4"/>
                <a:gd name="T6" fmla="*/ 2147483647 w 4"/>
                <a:gd name="T7" fmla="*/ 0 h 4"/>
                <a:gd name="T8" fmla="*/ 2147483647 w 4"/>
                <a:gd name="T9" fmla="*/ 2147483647 h 4"/>
                <a:gd name="T10" fmla="*/ 2147483647 w 4"/>
                <a:gd name="T11" fmla="*/ 2147483647 h 4"/>
                <a:gd name="T12" fmla="*/ 2147483647 w 4"/>
                <a:gd name="T13" fmla="*/ 2147483647 h 4"/>
                <a:gd name="T14" fmla="*/ 0 60000 65536"/>
                <a:gd name="T15" fmla="*/ 0 60000 65536"/>
                <a:gd name="T16" fmla="*/ 0 60000 65536"/>
                <a:gd name="T17" fmla="*/ 0 60000 65536"/>
                <a:gd name="T18" fmla="*/ 0 60000 65536"/>
                <a:gd name="T19" fmla="*/ 0 60000 65536"/>
                <a:gd name="T20" fmla="*/ 0 60000 65536"/>
                <a:gd name="T21" fmla="*/ 0 w 4"/>
                <a:gd name="T22" fmla="*/ 0 h 4"/>
                <a:gd name="T23" fmla="*/ 4 w 4"/>
                <a:gd name="T24" fmla="*/ 4 h 4"/>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4" h="4">
                  <a:moveTo>
                    <a:pt x="2" y="4"/>
                  </a:moveTo>
                  <a:lnTo>
                    <a:pt x="0" y="2"/>
                  </a:lnTo>
                  <a:lnTo>
                    <a:pt x="2" y="2"/>
                  </a:lnTo>
                  <a:lnTo>
                    <a:pt x="2" y="0"/>
                  </a:lnTo>
                  <a:lnTo>
                    <a:pt x="4" y="2"/>
                  </a:lnTo>
                  <a:lnTo>
                    <a:pt x="4" y="4"/>
                  </a:lnTo>
                  <a:lnTo>
                    <a:pt x="2" y="4"/>
                  </a:lnTo>
                  <a:close/>
                </a:path>
              </a:pathLst>
            </a:custGeom>
            <a:solidFill>
              <a:schemeClr val="tx2"/>
            </a:solidFill>
            <a:ln w="3175">
              <a:solidFill>
                <a:schemeClr val="bg1"/>
              </a:solidFill>
              <a:prstDash val="sysDot"/>
              <a:round/>
              <a:headEnd/>
              <a:tailEnd/>
            </a:ln>
          </p:spPr>
          <p:txBody>
            <a:bodyPr/>
            <a:lstStyle/>
            <a:p>
              <a:endParaRPr lang="de-DE" sz="2400" dirty="0">
                <a:solidFill>
                  <a:srgbClr val="000000"/>
                </a:solidFill>
              </a:endParaRPr>
            </a:p>
          </p:txBody>
        </p:sp>
        <p:sp>
          <p:nvSpPr>
            <p:cNvPr id="1488" name="Freeform 2881"/>
            <p:cNvSpPr>
              <a:spLocks/>
            </p:cNvSpPr>
            <p:nvPr/>
          </p:nvSpPr>
          <p:spPr bwMode="auto">
            <a:xfrm>
              <a:off x="7093543" y="3362679"/>
              <a:ext cx="2822" cy="4917"/>
            </a:xfrm>
            <a:custGeom>
              <a:avLst/>
              <a:gdLst>
                <a:gd name="T0" fmla="*/ 2147483647 w 4"/>
                <a:gd name="T1" fmla="*/ 2147483647 h 4"/>
                <a:gd name="T2" fmla="*/ 2147483647 w 4"/>
                <a:gd name="T3" fmla="*/ 2147483647 h 4"/>
                <a:gd name="T4" fmla="*/ 0 w 4"/>
                <a:gd name="T5" fmla="*/ 2147483647 h 4"/>
                <a:gd name="T6" fmla="*/ 2147483647 w 4"/>
                <a:gd name="T7" fmla="*/ 2147483647 h 4"/>
                <a:gd name="T8" fmla="*/ 2147483647 w 4"/>
                <a:gd name="T9" fmla="*/ 0 h 4"/>
                <a:gd name="T10" fmla="*/ 2147483647 w 4"/>
                <a:gd name="T11" fmla="*/ 0 h 4"/>
                <a:gd name="T12" fmla="*/ 2147483647 w 4"/>
                <a:gd name="T13" fmla="*/ 2147483647 h 4"/>
                <a:gd name="T14" fmla="*/ 2147483647 w 4"/>
                <a:gd name="T15" fmla="*/ 2147483647 h 4"/>
                <a:gd name="T16" fmla="*/ 0 60000 65536"/>
                <a:gd name="T17" fmla="*/ 0 60000 65536"/>
                <a:gd name="T18" fmla="*/ 0 60000 65536"/>
                <a:gd name="T19" fmla="*/ 0 60000 65536"/>
                <a:gd name="T20" fmla="*/ 0 60000 65536"/>
                <a:gd name="T21" fmla="*/ 0 60000 65536"/>
                <a:gd name="T22" fmla="*/ 0 60000 65536"/>
                <a:gd name="T23" fmla="*/ 0 60000 65536"/>
                <a:gd name="T24" fmla="*/ 0 w 4"/>
                <a:gd name="T25" fmla="*/ 0 h 4"/>
                <a:gd name="T26" fmla="*/ 4 w 4"/>
                <a:gd name="T27" fmla="*/ 4 h 4"/>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4" h="4">
                  <a:moveTo>
                    <a:pt x="2" y="4"/>
                  </a:moveTo>
                  <a:lnTo>
                    <a:pt x="2" y="2"/>
                  </a:lnTo>
                  <a:lnTo>
                    <a:pt x="0" y="2"/>
                  </a:lnTo>
                  <a:lnTo>
                    <a:pt x="2" y="2"/>
                  </a:lnTo>
                  <a:lnTo>
                    <a:pt x="2" y="0"/>
                  </a:lnTo>
                  <a:lnTo>
                    <a:pt x="4" y="0"/>
                  </a:lnTo>
                  <a:lnTo>
                    <a:pt x="4" y="2"/>
                  </a:lnTo>
                  <a:lnTo>
                    <a:pt x="2" y="4"/>
                  </a:lnTo>
                  <a:close/>
                </a:path>
              </a:pathLst>
            </a:custGeom>
            <a:solidFill>
              <a:schemeClr val="tx2"/>
            </a:solidFill>
            <a:ln w="3175">
              <a:solidFill>
                <a:schemeClr val="bg1"/>
              </a:solidFill>
              <a:prstDash val="sysDot"/>
              <a:round/>
              <a:headEnd/>
              <a:tailEnd/>
            </a:ln>
          </p:spPr>
          <p:txBody>
            <a:bodyPr/>
            <a:lstStyle/>
            <a:p>
              <a:endParaRPr lang="de-DE" sz="2400" dirty="0">
                <a:solidFill>
                  <a:srgbClr val="000000"/>
                </a:solidFill>
              </a:endParaRPr>
            </a:p>
          </p:txBody>
        </p:sp>
        <p:sp>
          <p:nvSpPr>
            <p:cNvPr id="1489" name="Freeform 2882"/>
            <p:cNvSpPr>
              <a:spLocks/>
            </p:cNvSpPr>
            <p:nvPr/>
          </p:nvSpPr>
          <p:spPr bwMode="auto">
            <a:xfrm>
              <a:off x="7093543" y="3372510"/>
              <a:ext cx="2822" cy="1639"/>
            </a:xfrm>
            <a:custGeom>
              <a:avLst/>
              <a:gdLst>
                <a:gd name="T0" fmla="*/ 0 w 2"/>
                <a:gd name="T1" fmla="*/ 0 h 2"/>
                <a:gd name="T2" fmla="*/ 2147483647 w 2"/>
                <a:gd name="T3" fmla="*/ 0 h 2"/>
                <a:gd name="T4" fmla="*/ 0 w 2"/>
                <a:gd name="T5" fmla="*/ 2147483647 h 2"/>
                <a:gd name="T6" fmla="*/ 0 w 2"/>
                <a:gd name="T7" fmla="*/ 0 h 2"/>
                <a:gd name="T8" fmla="*/ 0 60000 65536"/>
                <a:gd name="T9" fmla="*/ 0 60000 65536"/>
                <a:gd name="T10" fmla="*/ 0 60000 65536"/>
                <a:gd name="T11" fmla="*/ 0 60000 65536"/>
                <a:gd name="T12" fmla="*/ 0 w 2"/>
                <a:gd name="T13" fmla="*/ 0 h 2"/>
                <a:gd name="T14" fmla="*/ 2 w 2"/>
                <a:gd name="T15" fmla="*/ 2 h 2"/>
              </a:gdLst>
              <a:ahLst/>
              <a:cxnLst>
                <a:cxn ang="T8">
                  <a:pos x="T0" y="T1"/>
                </a:cxn>
                <a:cxn ang="T9">
                  <a:pos x="T2" y="T3"/>
                </a:cxn>
                <a:cxn ang="T10">
                  <a:pos x="T4" y="T5"/>
                </a:cxn>
                <a:cxn ang="T11">
                  <a:pos x="T6" y="T7"/>
                </a:cxn>
              </a:cxnLst>
              <a:rect l="T12" t="T13" r="T14" b="T15"/>
              <a:pathLst>
                <a:path w="2" h="2">
                  <a:moveTo>
                    <a:pt x="0" y="0"/>
                  </a:moveTo>
                  <a:lnTo>
                    <a:pt x="2" y="0"/>
                  </a:lnTo>
                  <a:lnTo>
                    <a:pt x="0" y="2"/>
                  </a:lnTo>
                  <a:lnTo>
                    <a:pt x="0" y="0"/>
                  </a:lnTo>
                  <a:close/>
                </a:path>
              </a:pathLst>
            </a:custGeom>
            <a:solidFill>
              <a:schemeClr val="tx2"/>
            </a:solidFill>
            <a:ln w="3175">
              <a:solidFill>
                <a:schemeClr val="bg1"/>
              </a:solidFill>
              <a:prstDash val="sysDot"/>
              <a:round/>
              <a:headEnd/>
              <a:tailEnd/>
            </a:ln>
          </p:spPr>
          <p:txBody>
            <a:bodyPr/>
            <a:lstStyle/>
            <a:p>
              <a:endParaRPr lang="de-DE" sz="2400" dirty="0">
                <a:solidFill>
                  <a:srgbClr val="000000"/>
                </a:solidFill>
              </a:endParaRPr>
            </a:p>
          </p:txBody>
        </p:sp>
        <p:sp>
          <p:nvSpPr>
            <p:cNvPr id="1490" name="Freeform 2883"/>
            <p:cNvSpPr>
              <a:spLocks/>
            </p:cNvSpPr>
            <p:nvPr/>
          </p:nvSpPr>
          <p:spPr bwMode="auto">
            <a:xfrm>
              <a:off x="7093543" y="3374149"/>
              <a:ext cx="2822" cy="1639"/>
            </a:xfrm>
            <a:custGeom>
              <a:avLst/>
              <a:gdLst>
                <a:gd name="T0" fmla="*/ 2147483647 w 2"/>
                <a:gd name="T1" fmla="*/ 0 h 2"/>
                <a:gd name="T2" fmla="*/ 2147483647 w 2"/>
                <a:gd name="T3" fmla="*/ 2147483647 h 2"/>
                <a:gd name="T4" fmla="*/ 2147483647 w 2"/>
                <a:gd name="T5" fmla="*/ 0 h 2"/>
                <a:gd name="T6" fmla="*/ 0 w 2"/>
                <a:gd name="T7" fmla="*/ 0 h 2"/>
                <a:gd name="T8" fmla="*/ 2147483647 w 2"/>
                <a:gd name="T9" fmla="*/ 0 h 2"/>
                <a:gd name="T10" fmla="*/ 0 60000 65536"/>
                <a:gd name="T11" fmla="*/ 0 60000 65536"/>
                <a:gd name="T12" fmla="*/ 0 60000 65536"/>
                <a:gd name="T13" fmla="*/ 0 60000 65536"/>
                <a:gd name="T14" fmla="*/ 0 60000 65536"/>
                <a:gd name="T15" fmla="*/ 0 w 2"/>
                <a:gd name="T16" fmla="*/ 0 h 2"/>
                <a:gd name="T17" fmla="*/ 2 w 2"/>
                <a:gd name="T18" fmla="*/ 2 h 2"/>
              </a:gdLst>
              <a:ahLst/>
              <a:cxnLst>
                <a:cxn ang="T10">
                  <a:pos x="T0" y="T1"/>
                </a:cxn>
                <a:cxn ang="T11">
                  <a:pos x="T2" y="T3"/>
                </a:cxn>
                <a:cxn ang="T12">
                  <a:pos x="T4" y="T5"/>
                </a:cxn>
                <a:cxn ang="T13">
                  <a:pos x="T6" y="T7"/>
                </a:cxn>
                <a:cxn ang="T14">
                  <a:pos x="T8" y="T9"/>
                </a:cxn>
              </a:cxnLst>
              <a:rect l="T15" t="T16" r="T17" b="T18"/>
              <a:pathLst>
                <a:path w="2" h="2">
                  <a:moveTo>
                    <a:pt x="2" y="0"/>
                  </a:moveTo>
                  <a:lnTo>
                    <a:pt x="2" y="2"/>
                  </a:lnTo>
                  <a:lnTo>
                    <a:pt x="2" y="0"/>
                  </a:lnTo>
                  <a:lnTo>
                    <a:pt x="0" y="0"/>
                  </a:lnTo>
                  <a:lnTo>
                    <a:pt x="2" y="0"/>
                  </a:lnTo>
                  <a:close/>
                </a:path>
              </a:pathLst>
            </a:custGeom>
            <a:solidFill>
              <a:schemeClr val="tx2"/>
            </a:solidFill>
            <a:ln w="3175">
              <a:solidFill>
                <a:schemeClr val="bg1"/>
              </a:solidFill>
              <a:prstDash val="sysDot"/>
              <a:round/>
              <a:headEnd/>
              <a:tailEnd/>
            </a:ln>
          </p:spPr>
          <p:txBody>
            <a:bodyPr/>
            <a:lstStyle/>
            <a:p>
              <a:endParaRPr lang="de-DE" sz="2400" dirty="0">
                <a:solidFill>
                  <a:srgbClr val="000000"/>
                </a:solidFill>
              </a:endParaRPr>
            </a:p>
          </p:txBody>
        </p:sp>
        <p:sp>
          <p:nvSpPr>
            <p:cNvPr id="1491" name="Freeform 2884"/>
            <p:cNvSpPr>
              <a:spLocks/>
            </p:cNvSpPr>
            <p:nvPr/>
          </p:nvSpPr>
          <p:spPr bwMode="auto">
            <a:xfrm>
              <a:off x="7090722" y="3374149"/>
              <a:ext cx="5645" cy="3277"/>
            </a:xfrm>
            <a:custGeom>
              <a:avLst/>
              <a:gdLst>
                <a:gd name="T0" fmla="*/ 2147483647 w 4"/>
                <a:gd name="T1" fmla="*/ 2147483647 h 4"/>
                <a:gd name="T2" fmla="*/ 0 w 4"/>
                <a:gd name="T3" fmla="*/ 2147483647 h 4"/>
                <a:gd name="T4" fmla="*/ 0 w 4"/>
                <a:gd name="T5" fmla="*/ 2147483647 h 4"/>
                <a:gd name="T6" fmla="*/ 2147483647 w 4"/>
                <a:gd name="T7" fmla="*/ 0 h 4"/>
                <a:gd name="T8" fmla="*/ 2147483647 w 4"/>
                <a:gd name="T9" fmla="*/ 2147483647 h 4"/>
                <a:gd name="T10" fmla="*/ 2147483647 w 4"/>
                <a:gd name="T11" fmla="*/ 2147483647 h 4"/>
                <a:gd name="T12" fmla="*/ 2147483647 w 4"/>
                <a:gd name="T13" fmla="*/ 2147483647 h 4"/>
                <a:gd name="T14" fmla="*/ 0 60000 65536"/>
                <a:gd name="T15" fmla="*/ 0 60000 65536"/>
                <a:gd name="T16" fmla="*/ 0 60000 65536"/>
                <a:gd name="T17" fmla="*/ 0 60000 65536"/>
                <a:gd name="T18" fmla="*/ 0 60000 65536"/>
                <a:gd name="T19" fmla="*/ 0 60000 65536"/>
                <a:gd name="T20" fmla="*/ 0 60000 65536"/>
                <a:gd name="T21" fmla="*/ 0 w 4"/>
                <a:gd name="T22" fmla="*/ 0 h 4"/>
                <a:gd name="T23" fmla="*/ 4 w 4"/>
                <a:gd name="T24" fmla="*/ 4 h 4"/>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4" h="4">
                  <a:moveTo>
                    <a:pt x="2" y="4"/>
                  </a:moveTo>
                  <a:lnTo>
                    <a:pt x="0" y="4"/>
                  </a:lnTo>
                  <a:lnTo>
                    <a:pt x="0" y="2"/>
                  </a:lnTo>
                  <a:lnTo>
                    <a:pt x="2" y="0"/>
                  </a:lnTo>
                  <a:lnTo>
                    <a:pt x="4" y="2"/>
                  </a:lnTo>
                  <a:lnTo>
                    <a:pt x="4" y="4"/>
                  </a:lnTo>
                  <a:lnTo>
                    <a:pt x="2" y="4"/>
                  </a:lnTo>
                  <a:close/>
                </a:path>
              </a:pathLst>
            </a:custGeom>
            <a:solidFill>
              <a:schemeClr val="tx2"/>
            </a:solidFill>
            <a:ln w="3175">
              <a:solidFill>
                <a:schemeClr val="bg1"/>
              </a:solidFill>
              <a:prstDash val="sysDot"/>
              <a:round/>
              <a:headEnd/>
              <a:tailEnd/>
            </a:ln>
          </p:spPr>
          <p:txBody>
            <a:bodyPr/>
            <a:lstStyle/>
            <a:p>
              <a:endParaRPr lang="de-DE" sz="2400" dirty="0">
                <a:solidFill>
                  <a:srgbClr val="000000"/>
                </a:solidFill>
              </a:endParaRPr>
            </a:p>
          </p:txBody>
        </p:sp>
        <p:sp>
          <p:nvSpPr>
            <p:cNvPr id="1492" name="Freeform 2885"/>
            <p:cNvSpPr>
              <a:spLocks/>
            </p:cNvSpPr>
            <p:nvPr/>
          </p:nvSpPr>
          <p:spPr bwMode="auto">
            <a:xfrm>
              <a:off x="6416241" y="3375787"/>
              <a:ext cx="828286" cy="694746"/>
            </a:xfrm>
            <a:custGeom>
              <a:avLst/>
              <a:gdLst>
                <a:gd name="T0" fmla="*/ 2147483647 w 836"/>
                <a:gd name="T1" fmla="*/ 2147483647 h 673"/>
                <a:gd name="T2" fmla="*/ 2147483647 w 836"/>
                <a:gd name="T3" fmla="*/ 2147483647 h 673"/>
                <a:gd name="T4" fmla="*/ 2147483647 w 836"/>
                <a:gd name="T5" fmla="*/ 2147483647 h 673"/>
                <a:gd name="T6" fmla="*/ 2147483647 w 836"/>
                <a:gd name="T7" fmla="*/ 2147483647 h 673"/>
                <a:gd name="T8" fmla="*/ 2147483647 w 836"/>
                <a:gd name="T9" fmla="*/ 2147483647 h 673"/>
                <a:gd name="T10" fmla="*/ 2147483647 w 836"/>
                <a:gd name="T11" fmla="*/ 2147483647 h 673"/>
                <a:gd name="T12" fmla="*/ 2147483647 w 836"/>
                <a:gd name="T13" fmla="*/ 2147483647 h 673"/>
                <a:gd name="T14" fmla="*/ 2147483647 w 836"/>
                <a:gd name="T15" fmla="*/ 2147483647 h 673"/>
                <a:gd name="T16" fmla="*/ 2147483647 w 836"/>
                <a:gd name="T17" fmla="*/ 2147483647 h 673"/>
                <a:gd name="T18" fmla="*/ 2147483647 w 836"/>
                <a:gd name="T19" fmla="*/ 2147483647 h 673"/>
                <a:gd name="T20" fmla="*/ 2147483647 w 836"/>
                <a:gd name="T21" fmla="*/ 2147483647 h 673"/>
                <a:gd name="T22" fmla="*/ 2147483647 w 836"/>
                <a:gd name="T23" fmla="*/ 2147483647 h 673"/>
                <a:gd name="T24" fmla="*/ 2147483647 w 836"/>
                <a:gd name="T25" fmla="*/ 2147483647 h 673"/>
                <a:gd name="T26" fmla="*/ 2147483647 w 836"/>
                <a:gd name="T27" fmla="*/ 2147483647 h 673"/>
                <a:gd name="T28" fmla="*/ 2147483647 w 836"/>
                <a:gd name="T29" fmla="*/ 2147483647 h 673"/>
                <a:gd name="T30" fmla="*/ 2147483647 w 836"/>
                <a:gd name="T31" fmla="*/ 2147483647 h 673"/>
                <a:gd name="T32" fmla="*/ 2147483647 w 836"/>
                <a:gd name="T33" fmla="*/ 2147483647 h 673"/>
                <a:gd name="T34" fmla="*/ 2147483647 w 836"/>
                <a:gd name="T35" fmla="*/ 2147483647 h 673"/>
                <a:gd name="T36" fmla="*/ 2147483647 w 836"/>
                <a:gd name="T37" fmla="*/ 2147483647 h 673"/>
                <a:gd name="T38" fmla="*/ 2147483647 w 836"/>
                <a:gd name="T39" fmla="*/ 2147483647 h 673"/>
                <a:gd name="T40" fmla="*/ 2147483647 w 836"/>
                <a:gd name="T41" fmla="*/ 2147483647 h 673"/>
                <a:gd name="T42" fmla="*/ 2147483647 w 836"/>
                <a:gd name="T43" fmla="*/ 2147483647 h 673"/>
                <a:gd name="T44" fmla="*/ 2147483647 w 836"/>
                <a:gd name="T45" fmla="*/ 2147483647 h 673"/>
                <a:gd name="T46" fmla="*/ 2147483647 w 836"/>
                <a:gd name="T47" fmla="*/ 2147483647 h 673"/>
                <a:gd name="T48" fmla="*/ 2147483647 w 836"/>
                <a:gd name="T49" fmla="*/ 2147483647 h 673"/>
                <a:gd name="T50" fmla="*/ 2147483647 w 836"/>
                <a:gd name="T51" fmla="*/ 2147483647 h 673"/>
                <a:gd name="T52" fmla="*/ 2147483647 w 836"/>
                <a:gd name="T53" fmla="*/ 2147483647 h 673"/>
                <a:gd name="T54" fmla="*/ 2147483647 w 836"/>
                <a:gd name="T55" fmla="*/ 2147483647 h 673"/>
                <a:gd name="T56" fmla="*/ 2147483647 w 836"/>
                <a:gd name="T57" fmla="*/ 2147483647 h 673"/>
                <a:gd name="T58" fmla="*/ 2147483647 w 836"/>
                <a:gd name="T59" fmla="*/ 2147483647 h 673"/>
                <a:gd name="T60" fmla="*/ 2147483647 w 836"/>
                <a:gd name="T61" fmla="*/ 2147483647 h 673"/>
                <a:gd name="T62" fmla="*/ 2147483647 w 836"/>
                <a:gd name="T63" fmla="*/ 2147483647 h 673"/>
                <a:gd name="T64" fmla="*/ 2147483647 w 836"/>
                <a:gd name="T65" fmla="*/ 2147483647 h 673"/>
                <a:gd name="T66" fmla="*/ 2147483647 w 836"/>
                <a:gd name="T67" fmla="*/ 2147483647 h 673"/>
                <a:gd name="T68" fmla="*/ 2147483647 w 836"/>
                <a:gd name="T69" fmla="*/ 2147483647 h 673"/>
                <a:gd name="T70" fmla="*/ 2147483647 w 836"/>
                <a:gd name="T71" fmla="*/ 2147483647 h 673"/>
                <a:gd name="T72" fmla="*/ 2147483647 w 836"/>
                <a:gd name="T73" fmla="*/ 2147483647 h 673"/>
                <a:gd name="T74" fmla="*/ 2147483647 w 836"/>
                <a:gd name="T75" fmla="*/ 2147483647 h 673"/>
                <a:gd name="T76" fmla="*/ 2147483647 w 836"/>
                <a:gd name="T77" fmla="*/ 2147483647 h 673"/>
                <a:gd name="T78" fmla="*/ 2147483647 w 836"/>
                <a:gd name="T79" fmla="*/ 2147483647 h 673"/>
                <a:gd name="T80" fmla="*/ 2147483647 w 836"/>
                <a:gd name="T81" fmla="*/ 2147483647 h 673"/>
                <a:gd name="T82" fmla="*/ 2147483647 w 836"/>
                <a:gd name="T83" fmla="*/ 2147483647 h 673"/>
                <a:gd name="T84" fmla="*/ 2147483647 w 836"/>
                <a:gd name="T85" fmla="*/ 2147483647 h 673"/>
                <a:gd name="T86" fmla="*/ 2147483647 w 836"/>
                <a:gd name="T87" fmla="*/ 2147483647 h 673"/>
                <a:gd name="T88" fmla="*/ 2147483647 w 836"/>
                <a:gd name="T89" fmla="*/ 2147483647 h 673"/>
                <a:gd name="T90" fmla="*/ 2147483647 w 836"/>
                <a:gd name="T91" fmla="*/ 2147483647 h 673"/>
                <a:gd name="T92" fmla="*/ 2147483647 w 836"/>
                <a:gd name="T93" fmla="*/ 2147483647 h 673"/>
                <a:gd name="T94" fmla="*/ 2147483647 w 836"/>
                <a:gd name="T95" fmla="*/ 2147483647 h 673"/>
                <a:gd name="T96" fmla="*/ 2147483647 w 836"/>
                <a:gd name="T97" fmla="*/ 2147483647 h 673"/>
                <a:gd name="T98" fmla="*/ 2147483647 w 836"/>
                <a:gd name="T99" fmla="*/ 2147483647 h 673"/>
                <a:gd name="T100" fmla="*/ 2147483647 w 836"/>
                <a:gd name="T101" fmla="*/ 2147483647 h 673"/>
                <a:gd name="T102" fmla="*/ 2147483647 w 836"/>
                <a:gd name="T103" fmla="*/ 2147483647 h 673"/>
                <a:gd name="T104" fmla="*/ 2147483647 w 836"/>
                <a:gd name="T105" fmla="*/ 2147483647 h 673"/>
                <a:gd name="T106" fmla="*/ 2147483647 w 836"/>
                <a:gd name="T107" fmla="*/ 2147483647 h 673"/>
                <a:gd name="T108" fmla="*/ 2147483647 w 836"/>
                <a:gd name="T109" fmla="*/ 2147483647 h 673"/>
                <a:gd name="T110" fmla="*/ 2147483647 w 836"/>
                <a:gd name="T111" fmla="*/ 2147483647 h 673"/>
                <a:gd name="T112" fmla="*/ 2147483647 w 836"/>
                <a:gd name="T113" fmla="*/ 2147483647 h 673"/>
                <a:gd name="T114" fmla="*/ 2147483647 w 836"/>
                <a:gd name="T115" fmla="*/ 2147483647 h 673"/>
                <a:gd name="T116" fmla="*/ 2147483647 w 836"/>
                <a:gd name="T117" fmla="*/ 2147483647 h 673"/>
                <a:gd name="T118" fmla="*/ 2147483647 w 836"/>
                <a:gd name="T119" fmla="*/ 2147483647 h 673"/>
                <a:gd name="T120" fmla="*/ 2147483647 w 836"/>
                <a:gd name="T121" fmla="*/ 2147483647 h 673"/>
                <a:gd name="T122" fmla="*/ 2147483647 w 836"/>
                <a:gd name="T123" fmla="*/ 2147483647 h 673"/>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w 836"/>
                <a:gd name="T187" fmla="*/ 0 h 673"/>
                <a:gd name="T188" fmla="*/ 836 w 836"/>
                <a:gd name="T189" fmla="*/ 673 h 673"/>
              </a:gdLst>
              <a:ahLst/>
              <a:cxnLst>
                <a:cxn ang="T124">
                  <a:pos x="T0" y="T1"/>
                </a:cxn>
                <a:cxn ang="T125">
                  <a:pos x="T2" y="T3"/>
                </a:cxn>
                <a:cxn ang="T126">
                  <a:pos x="T4" y="T5"/>
                </a:cxn>
                <a:cxn ang="T127">
                  <a:pos x="T6" y="T7"/>
                </a:cxn>
                <a:cxn ang="T128">
                  <a:pos x="T8" y="T9"/>
                </a:cxn>
                <a:cxn ang="T129">
                  <a:pos x="T10" y="T11"/>
                </a:cxn>
                <a:cxn ang="T130">
                  <a:pos x="T12" y="T13"/>
                </a:cxn>
                <a:cxn ang="T131">
                  <a:pos x="T14" y="T15"/>
                </a:cxn>
                <a:cxn ang="T132">
                  <a:pos x="T16" y="T17"/>
                </a:cxn>
                <a:cxn ang="T133">
                  <a:pos x="T18" y="T19"/>
                </a:cxn>
                <a:cxn ang="T134">
                  <a:pos x="T20" y="T21"/>
                </a:cxn>
                <a:cxn ang="T135">
                  <a:pos x="T22" y="T23"/>
                </a:cxn>
                <a:cxn ang="T136">
                  <a:pos x="T24" y="T25"/>
                </a:cxn>
                <a:cxn ang="T137">
                  <a:pos x="T26" y="T27"/>
                </a:cxn>
                <a:cxn ang="T138">
                  <a:pos x="T28" y="T29"/>
                </a:cxn>
                <a:cxn ang="T139">
                  <a:pos x="T30" y="T31"/>
                </a:cxn>
                <a:cxn ang="T140">
                  <a:pos x="T32" y="T33"/>
                </a:cxn>
                <a:cxn ang="T141">
                  <a:pos x="T34" y="T35"/>
                </a:cxn>
                <a:cxn ang="T142">
                  <a:pos x="T36" y="T37"/>
                </a:cxn>
                <a:cxn ang="T143">
                  <a:pos x="T38" y="T39"/>
                </a:cxn>
                <a:cxn ang="T144">
                  <a:pos x="T40" y="T41"/>
                </a:cxn>
                <a:cxn ang="T145">
                  <a:pos x="T42" y="T43"/>
                </a:cxn>
                <a:cxn ang="T146">
                  <a:pos x="T44" y="T45"/>
                </a:cxn>
                <a:cxn ang="T147">
                  <a:pos x="T46" y="T47"/>
                </a:cxn>
                <a:cxn ang="T148">
                  <a:pos x="T48" y="T49"/>
                </a:cxn>
                <a:cxn ang="T149">
                  <a:pos x="T50" y="T51"/>
                </a:cxn>
                <a:cxn ang="T150">
                  <a:pos x="T52" y="T53"/>
                </a:cxn>
                <a:cxn ang="T151">
                  <a:pos x="T54" y="T55"/>
                </a:cxn>
                <a:cxn ang="T152">
                  <a:pos x="T56" y="T57"/>
                </a:cxn>
                <a:cxn ang="T153">
                  <a:pos x="T58" y="T59"/>
                </a:cxn>
                <a:cxn ang="T154">
                  <a:pos x="T60" y="T61"/>
                </a:cxn>
                <a:cxn ang="T155">
                  <a:pos x="T62" y="T63"/>
                </a:cxn>
                <a:cxn ang="T156">
                  <a:pos x="T64" y="T65"/>
                </a:cxn>
                <a:cxn ang="T157">
                  <a:pos x="T66" y="T67"/>
                </a:cxn>
                <a:cxn ang="T158">
                  <a:pos x="T68" y="T69"/>
                </a:cxn>
                <a:cxn ang="T159">
                  <a:pos x="T70" y="T71"/>
                </a:cxn>
                <a:cxn ang="T160">
                  <a:pos x="T72" y="T73"/>
                </a:cxn>
                <a:cxn ang="T161">
                  <a:pos x="T74" y="T75"/>
                </a:cxn>
                <a:cxn ang="T162">
                  <a:pos x="T76" y="T77"/>
                </a:cxn>
                <a:cxn ang="T163">
                  <a:pos x="T78" y="T79"/>
                </a:cxn>
                <a:cxn ang="T164">
                  <a:pos x="T80" y="T81"/>
                </a:cxn>
                <a:cxn ang="T165">
                  <a:pos x="T82" y="T83"/>
                </a:cxn>
                <a:cxn ang="T166">
                  <a:pos x="T84" y="T85"/>
                </a:cxn>
                <a:cxn ang="T167">
                  <a:pos x="T86" y="T87"/>
                </a:cxn>
                <a:cxn ang="T168">
                  <a:pos x="T88" y="T89"/>
                </a:cxn>
                <a:cxn ang="T169">
                  <a:pos x="T90" y="T91"/>
                </a:cxn>
                <a:cxn ang="T170">
                  <a:pos x="T92" y="T93"/>
                </a:cxn>
                <a:cxn ang="T171">
                  <a:pos x="T94" y="T95"/>
                </a:cxn>
                <a:cxn ang="T172">
                  <a:pos x="T96" y="T97"/>
                </a:cxn>
                <a:cxn ang="T173">
                  <a:pos x="T98" y="T99"/>
                </a:cxn>
                <a:cxn ang="T174">
                  <a:pos x="T100" y="T101"/>
                </a:cxn>
                <a:cxn ang="T175">
                  <a:pos x="T102" y="T103"/>
                </a:cxn>
                <a:cxn ang="T176">
                  <a:pos x="T104" y="T105"/>
                </a:cxn>
                <a:cxn ang="T177">
                  <a:pos x="T106" y="T107"/>
                </a:cxn>
                <a:cxn ang="T178">
                  <a:pos x="T108" y="T109"/>
                </a:cxn>
                <a:cxn ang="T179">
                  <a:pos x="T110" y="T111"/>
                </a:cxn>
                <a:cxn ang="T180">
                  <a:pos x="T112" y="T113"/>
                </a:cxn>
                <a:cxn ang="T181">
                  <a:pos x="T114" y="T115"/>
                </a:cxn>
                <a:cxn ang="T182">
                  <a:pos x="T116" y="T117"/>
                </a:cxn>
                <a:cxn ang="T183">
                  <a:pos x="T118" y="T119"/>
                </a:cxn>
                <a:cxn ang="T184">
                  <a:pos x="T120" y="T121"/>
                </a:cxn>
                <a:cxn ang="T185">
                  <a:pos x="T122" y="T123"/>
                </a:cxn>
              </a:cxnLst>
              <a:rect l="T186" t="T187" r="T188" b="T189"/>
              <a:pathLst>
                <a:path w="836" h="673">
                  <a:moveTo>
                    <a:pt x="558" y="673"/>
                  </a:moveTo>
                  <a:lnTo>
                    <a:pt x="558" y="671"/>
                  </a:lnTo>
                  <a:lnTo>
                    <a:pt x="556" y="671"/>
                  </a:lnTo>
                  <a:lnTo>
                    <a:pt x="558" y="671"/>
                  </a:lnTo>
                  <a:lnTo>
                    <a:pt x="558" y="669"/>
                  </a:lnTo>
                  <a:lnTo>
                    <a:pt x="558" y="667"/>
                  </a:lnTo>
                  <a:lnTo>
                    <a:pt x="556" y="667"/>
                  </a:lnTo>
                  <a:lnTo>
                    <a:pt x="554" y="667"/>
                  </a:lnTo>
                  <a:lnTo>
                    <a:pt x="554" y="663"/>
                  </a:lnTo>
                  <a:lnTo>
                    <a:pt x="556" y="663"/>
                  </a:lnTo>
                  <a:lnTo>
                    <a:pt x="554" y="663"/>
                  </a:lnTo>
                  <a:lnTo>
                    <a:pt x="554" y="661"/>
                  </a:lnTo>
                  <a:lnTo>
                    <a:pt x="552" y="663"/>
                  </a:lnTo>
                  <a:lnTo>
                    <a:pt x="550" y="663"/>
                  </a:lnTo>
                  <a:lnTo>
                    <a:pt x="548" y="659"/>
                  </a:lnTo>
                  <a:lnTo>
                    <a:pt x="550" y="657"/>
                  </a:lnTo>
                  <a:lnTo>
                    <a:pt x="552" y="657"/>
                  </a:lnTo>
                  <a:lnTo>
                    <a:pt x="554" y="655"/>
                  </a:lnTo>
                  <a:lnTo>
                    <a:pt x="554" y="653"/>
                  </a:lnTo>
                  <a:lnTo>
                    <a:pt x="554" y="651"/>
                  </a:lnTo>
                  <a:lnTo>
                    <a:pt x="550" y="651"/>
                  </a:lnTo>
                  <a:lnTo>
                    <a:pt x="548" y="655"/>
                  </a:lnTo>
                  <a:lnTo>
                    <a:pt x="542" y="659"/>
                  </a:lnTo>
                  <a:lnTo>
                    <a:pt x="540" y="659"/>
                  </a:lnTo>
                  <a:lnTo>
                    <a:pt x="538" y="659"/>
                  </a:lnTo>
                  <a:lnTo>
                    <a:pt x="538" y="655"/>
                  </a:lnTo>
                  <a:lnTo>
                    <a:pt x="540" y="655"/>
                  </a:lnTo>
                  <a:lnTo>
                    <a:pt x="542" y="655"/>
                  </a:lnTo>
                  <a:lnTo>
                    <a:pt x="548" y="651"/>
                  </a:lnTo>
                  <a:lnTo>
                    <a:pt x="548" y="649"/>
                  </a:lnTo>
                  <a:lnTo>
                    <a:pt x="548" y="647"/>
                  </a:lnTo>
                  <a:lnTo>
                    <a:pt x="548" y="643"/>
                  </a:lnTo>
                  <a:lnTo>
                    <a:pt x="546" y="643"/>
                  </a:lnTo>
                  <a:lnTo>
                    <a:pt x="544" y="643"/>
                  </a:lnTo>
                  <a:lnTo>
                    <a:pt x="542" y="645"/>
                  </a:lnTo>
                  <a:lnTo>
                    <a:pt x="542" y="647"/>
                  </a:lnTo>
                  <a:lnTo>
                    <a:pt x="540" y="647"/>
                  </a:lnTo>
                  <a:lnTo>
                    <a:pt x="536" y="649"/>
                  </a:lnTo>
                  <a:lnTo>
                    <a:pt x="534" y="649"/>
                  </a:lnTo>
                  <a:lnTo>
                    <a:pt x="532" y="649"/>
                  </a:lnTo>
                  <a:lnTo>
                    <a:pt x="532" y="651"/>
                  </a:lnTo>
                  <a:lnTo>
                    <a:pt x="534" y="651"/>
                  </a:lnTo>
                  <a:lnTo>
                    <a:pt x="536" y="651"/>
                  </a:lnTo>
                  <a:lnTo>
                    <a:pt x="538" y="649"/>
                  </a:lnTo>
                  <a:lnTo>
                    <a:pt x="540" y="649"/>
                  </a:lnTo>
                  <a:lnTo>
                    <a:pt x="540" y="651"/>
                  </a:lnTo>
                  <a:lnTo>
                    <a:pt x="538" y="651"/>
                  </a:lnTo>
                  <a:lnTo>
                    <a:pt x="536" y="653"/>
                  </a:lnTo>
                  <a:lnTo>
                    <a:pt x="534" y="653"/>
                  </a:lnTo>
                  <a:lnTo>
                    <a:pt x="532" y="653"/>
                  </a:lnTo>
                  <a:lnTo>
                    <a:pt x="530" y="653"/>
                  </a:lnTo>
                  <a:lnTo>
                    <a:pt x="530" y="655"/>
                  </a:lnTo>
                  <a:lnTo>
                    <a:pt x="522" y="657"/>
                  </a:lnTo>
                  <a:lnTo>
                    <a:pt x="522" y="659"/>
                  </a:lnTo>
                  <a:lnTo>
                    <a:pt x="520" y="659"/>
                  </a:lnTo>
                  <a:lnTo>
                    <a:pt x="516" y="661"/>
                  </a:lnTo>
                  <a:lnTo>
                    <a:pt x="516" y="663"/>
                  </a:lnTo>
                  <a:lnTo>
                    <a:pt x="514" y="663"/>
                  </a:lnTo>
                  <a:lnTo>
                    <a:pt x="512" y="663"/>
                  </a:lnTo>
                  <a:lnTo>
                    <a:pt x="512" y="665"/>
                  </a:lnTo>
                  <a:lnTo>
                    <a:pt x="510" y="665"/>
                  </a:lnTo>
                  <a:lnTo>
                    <a:pt x="508" y="667"/>
                  </a:lnTo>
                  <a:lnTo>
                    <a:pt x="508" y="665"/>
                  </a:lnTo>
                  <a:lnTo>
                    <a:pt x="506" y="665"/>
                  </a:lnTo>
                  <a:lnTo>
                    <a:pt x="502" y="663"/>
                  </a:lnTo>
                  <a:lnTo>
                    <a:pt x="502" y="661"/>
                  </a:lnTo>
                  <a:lnTo>
                    <a:pt x="500" y="661"/>
                  </a:lnTo>
                  <a:lnTo>
                    <a:pt x="498" y="661"/>
                  </a:lnTo>
                  <a:lnTo>
                    <a:pt x="496" y="659"/>
                  </a:lnTo>
                  <a:lnTo>
                    <a:pt x="496" y="657"/>
                  </a:lnTo>
                  <a:lnTo>
                    <a:pt x="494" y="657"/>
                  </a:lnTo>
                  <a:lnTo>
                    <a:pt x="492" y="655"/>
                  </a:lnTo>
                  <a:lnTo>
                    <a:pt x="490" y="655"/>
                  </a:lnTo>
                  <a:lnTo>
                    <a:pt x="488" y="655"/>
                  </a:lnTo>
                  <a:lnTo>
                    <a:pt x="486" y="655"/>
                  </a:lnTo>
                  <a:lnTo>
                    <a:pt x="484" y="653"/>
                  </a:lnTo>
                  <a:lnTo>
                    <a:pt x="482" y="653"/>
                  </a:lnTo>
                  <a:lnTo>
                    <a:pt x="480" y="653"/>
                  </a:lnTo>
                  <a:lnTo>
                    <a:pt x="478" y="653"/>
                  </a:lnTo>
                  <a:lnTo>
                    <a:pt x="476" y="653"/>
                  </a:lnTo>
                  <a:lnTo>
                    <a:pt x="476" y="655"/>
                  </a:lnTo>
                  <a:lnTo>
                    <a:pt x="476" y="657"/>
                  </a:lnTo>
                  <a:lnTo>
                    <a:pt x="474" y="657"/>
                  </a:lnTo>
                  <a:lnTo>
                    <a:pt x="472" y="655"/>
                  </a:lnTo>
                  <a:lnTo>
                    <a:pt x="472" y="653"/>
                  </a:lnTo>
                  <a:lnTo>
                    <a:pt x="472" y="651"/>
                  </a:lnTo>
                  <a:lnTo>
                    <a:pt x="470" y="651"/>
                  </a:lnTo>
                  <a:lnTo>
                    <a:pt x="470" y="649"/>
                  </a:lnTo>
                  <a:lnTo>
                    <a:pt x="468" y="649"/>
                  </a:lnTo>
                  <a:lnTo>
                    <a:pt x="468" y="647"/>
                  </a:lnTo>
                  <a:lnTo>
                    <a:pt x="466" y="647"/>
                  </a:lnTo>
                  <a:lnTo>
                    <a:pt x="464" y="647"/>
                  </a:lnTo>
                  <a:lnTo>
                    <a:pt x="462" y="647"/>
                  </a:lnTo>
                  <a:lnTo>
                    <a:pt x="460" y="647"/>
                  </a:lnTo>
                  <a:lnTo>
                    <a:pt x="460" y="643"/>
                  </a:lnTo>
                  <a:lnTo>
                    <a:pt x="460" y="641"/>
                  </a:lnTo>
                  <a:lnTo>
                    <a:pt x="460" y="639"/>
                  </a:lnTo>
                  <a:lnTo>
                    <a:pt x="458" y="635"/>
                  </a:lnTo>
                  <a:lnTo>
                    <a:pt x="458" y="633"/>
                  </a:lnTo>
                  <a:lnTo>
                    <a:pt x="456" y="633"/>
                  </a:lnTo>
                  <a:lnTo>
                    <a:pt x="456" y="629"/>
                  </a:lnTo>
                  <a:lnTo>
                    <a:pt x="456" y="627"/>
                  </a:lnTo>
                  <a:lnTo>
                    <a:pt x="456" y="625"/>
                  </a:lnTo>
                  <a:lnTo>
                    <a:pt x="458" y="625"/>
                  </a:lnTo>
                  <a:lnTo>
                    <a:pt x="458" y="621"/>
                  </a:lnTo>
                  <a:lnTo>
                    <a:pt x="460" y="621"/>
                  </a:lnTo>
                  <a:lnTo>
                    <a:pt x="460" y="619"/>
                  </a:lnTo>
                  <a:lnTo>
                    <a:pt x="462" y="617"/>
                  </a:lnTo>
                  <a:lnTo>
                    <a:pt x="462" y="615"/>
                  </a:lnTo>
                  <a:lnTo>
                    <a:pt x="462" y="613"/>
                  </a:lnTo>
                  <a:lnTo>
                    <a:pt x="464" y="613"/>
                  </a:lnTo>
                  <a:lnTo>
                    <a:pt x="464" y="605"/>
                  </a:lnTo>
                  <a:lnTo>
                    <a:pt x="462" y="601"/>
                  </a:lnTo>
                  <a:lnTo>
                    <a:pt x="462" y="599"/>
                  </a:lnTo>
                  <a:lnTo>
                    <a:pt x="462" y="597"/>
                  </a:lnTo>
                  <a:lnTo>
                    <a:pt x="462" y="595"/>
                  </a:lnTo>
                  <a:lnTo>
                    <a:pt x="460" y="595"/>
                  </a:lnTo>
                  <a:lnTo>
                    <a:pt x="460" y="593"/>
                  </a:lnTo>
                  <a:lnTo>
                    <a:pt x="460" y="591"/>
                  </a:lnTo>
                  <a:lnTo>
                    <a:pt x="462" y="595"/>
                  </a:lnTo>
                  <a:lnTo>
                    <a:pt x="462" y="597"/>
                  </a:lnTo>
                  <a:lnTo>
                    <a:pt x="464" y="597"/>
                  </a:lnTo>
                  <a:lnTo>
                    <a:pt x="464" y="599"/>
                  </a:lnTo>
                  <a:lnTo>
                    <a:pt x="464" y="601"/>
                  </a:lnTo>
                  <a:lnTo>
                    <a:pt x="464" y="603"/>
                  </a:lnTo>
                  <a:lnTo>
                    <a:pt x="464" y="605"/>
                  </a:lnTo>
                  <a:lnTo>
                    <a:pt x="464" y="603"/>
                  </a:lnTo>
                  <a:lnTo>
                    <a:pt x="464" y="599"/>
                  </a:lnTo>
                  <a:lnTo>
                    <a:pt x="464" y="597"/>
                  </a:lnTo>
                  <a:lnTo>
                    <a:pt x="462" y="593"/>
                  </a:lnTo>
                  <a:lnTo>
                    <a:pt x="460" y="591"/>
                  </a:lnTo>
                  <a:lnTo>
                    <a:pt x="460" y="589"/>
                  </a:lnTo>
                  <a:lnTo>
                    <a:pt x="460" y="587"/>
                  </a:lnTo>
                  <a:lnTo>
                    <a:pt x="462" y="587"/>
                  </a:lnTo>
                  <a:lnTo>
                    <a:pt x="464" y="587"/>
                  </a:lnTo>
                  <a:lnTo>
                    <a:pt x="464" y="589"/>
                  </a:lnTo>
                  <a:lnTo>
                    <a:pt x="462" y="589"/>
                  </a:lnTo>
                  <a:lnTo>
                    <a:pt x="462" y="591"/>
                  </a:lnTo>
                  <a:lnTo>
                    <a:pt x="464" y="591"/>
                  </a:lnTo>
                  <a:lnTo>
                    <a:pt x="466" y="589"/>
                  </a:lnTo>
                  <a:lnTo>
                    <a:pt x="466" y="587"/>
                  </a:lnTo>
                  <a:lnTo>
                    <a:pt x="468" y="585"/>
                  </a:lnTo>
                  <a:lnTo>
                    <a:pt x="468" y="583"/>
                  </a:lnTo>
                  <a:lnTo>
                    <a:pt x="466" y="583"/>
                  </a:lnTo>
                  <a:lnTo>
                    <a:pt x="464" y="583"/>
                  </a:lnTo>
                  <a:lnTo>
                    <a:pt x="462" y="583"/>
                  </a:lnTo>
                  <a:lnTo>
                    <a:pt x="462" y="585"/>
                  </a:lnTo>
                  <a:lnTo>
                    <a:pt x="462" y="583"/>
                  </a:lnTo>
                  <a:lnTo>
                    <a:pt x="460" y="583"/>
                  </a:lnTo>
                  <a:lnTo>
                    <a:pt x="460" y="585"/>
                  </a:lnTo>
                  <a:lnTo>
                    <a:pt x="460" y="587"/>
                  </a:lnTo>
                  <a:lnTo>
                    <a:pt x="460" y="589"/>
                  </a:lnTo>
                  <a:lnTo>
                    <a:pt x="458" y="589"/>
                  </a:lnTo>
                  <a:lnTo>
                    <a:pt x="458" y="587"/>
                  </a:lnTo>
                  <a:lnTo>
                    <a:pt x="456" y="587"/>
                  </a:lnTo>
                  <a:lnTo>
                    <a:pt x="454" y="587"/>
                  </a:lnTo>
                  <a:lnTo>
                    <a:pt x="454" y="589"/>
                  </a:lnTo>
                  <a:lnTo>
                    <a:pt x="452" y="589"/>
                  </a:lnTo>
                  <a:lnTo>
                    <a:pt x="450" y="591"/>
                  </a:lnTo>
                  <a:lnTo>
                    <a:pt x="442" y="591"/>
                  </a:lnTo>
                  <a:lnTo>
                    <a:pt x="442" y="589"/>
                  </a:lnTo>
                  <a:lnTo>
                    <a:pt x="442" y="587"/>
                  </a:lnTo>
                  <a:lnTo>
                    <a:pt x="444" y="587"/>
                  </a:lnTo>
                  <a:lnTo>
                    <a:pt x="446" y="587"/>
                  </a:lnTo>
                  <a:lnTo>
                    <a:pt x="450" y="583"/>
                  </a:lnTo>
                  <a:lnTo>
                    <a:pt x="452" y="583"/>
                  </a:lnTo>
                  <a:lnTo>
                    <a:pt x="454" y="581"/>
                  </a:lnTo>
                  <a:lnTo>
                    <a:pt x="454" y="579"/>
                  </a:lnTo>
                  <a:lnTo>
                    <a:pt x="454" y="577"/>
                  </a:lnTo>
                  <a:lnTo>
                    <a:pt x="456" y="577"/>
                  </a:lnTo>
                  <a:lnTo>
                    <a:pt x="456" y="575"/>
                  </a:lnTo>
                  <a:lnTo>
                    <a:pt x="458" y="573"/>
                  </a:lnTo>
                  <a:lnTo>
                    <a:pt x="458" y="571"/>
                  </a:lnTo>
                  <a:lnTo>
                    <a:pt x="460" y="571"/>
                  </a:lnTo>
                  <a:lnTo>
                    <a:pt x="460" y="569"/>
                  </a:lnTo>
                  <a:lnTo>
                    <a:pt x="460" y="567"/>
                  </a:lnTo>
                  <a:lnTo>
                    <a:pt x="458" y="565"/>
                  </a:lnTo>
                  <a:lnTo>
                    <a:pt x="458" y="563"/>
                  </a:lnTo>
                  <a:lnTo>
                    <a:pt x="458" y="561"/>
                  </a:lnTo>
                  <a:lnTo>
                    <a:pt x="458" y="559"/>
                  </a:lnTo>
                  <a:lnTo>
                    <a:pt x="458" y="557"/>
                  </a:lnTo>
                  <a:lnTo>
                    <a:pt x="458" y="555"/>
                  </a:lnTo>
                  <a:lnTo>
                    <a:pt x="456" y="557"/>
                  </a:lnTo>
                  <a:lnTo>
                    <a:pt x="456" y="559"/>
                  </a:lnTo>
                  <a:lnTo>
                    <a:pt x="454" y="559"/>
                  </a:lnTo>
                  <a:lnTo>
                    <a:pt x="456" y="559"/>
                  </a:lnTo>
                  <a:lnTo>
                    <a:pt x="454" y="559"/>
                  </a:lnTo>
                  <a:lnTo>
                    <a:pt x="454" y="561"/>
                  </a:lnTo>
                  <a:lnTo>
                    <a:pt x="452" y="561"/>
                  </a:lnTo>
                  <a:lnTo>
                    <a:pt x="452" y="563"/>
                  </a:lnTo>
                  <a:lnTo>
                    <a:pt x="450" y="565"/>
                  </a:lnTo>
                  <a:lnTo>
                    <a:pt x="448" y="567"/>
                  </a:lnTo>
                  <a:lnTo>
                    <a:pt x="448" y="569"/>
                  </a:lnTo>
                  <a:lnTo>
                    <a:pt x="446" y="573"/>
                  </a:lnTo>
                  <a:lnTo>
                    <a:pt x="444" y="573"/>
                  </a:lnTo>
                  <a:lnTo>
                    <a:pt x="440" y="575"/>
                  </a:lnTo>
                  <a:lnTo>
                    <a:pt x="440" y="577"/>
                  </a:lnTo>
                  <a:lnTo>
                    <a:pt x="438" y="579"/>
                  </a:lnTo>
                  <a:lnTo>
                    <a:pt x="436" y="579"/>
                  </a:lnTo>
                  <a:lnTo>
                    <a:pt x="436" y="577"/>
                  </a:lnTo>
                  <a:lnTo>
                    <a:pt x="434" y="577"/>
                  </a:lnTo>
                  <a:lnTo>
                    <a:pt x="428" y="579"/>
                  </a:lnTo>
                  <a:lnTo>
                    <a:pt x="428" y="581"/>
                  </a:lnTo>
                  <a:lnTo>
                    <a:pt x="426" y="581"/>
                  </a:lnTo>
                  <a:lnTo>
                    <a:pt x="424" y="581"/>
                  </a:lnTo>
                  <a:lnTo>
                    <a:pt x="424" y="579"/>
                  </a:lnTo>
                  <a:lnTo>
                    <a:pt x="424" y="581"/>
                  </a:lnTo>
                  <a:lnTo>
                    <a:pt x="422" y="581"/>
                  </a:lnTo>
                  <a:lnTo>
                    <a:pt x="420" y="581"/>
                  </a:lnTo>
                  <a:lnTo>
                    <a:pt x="420" y="579"/>
                  </a:lnTo>
                  <a:lnTo>
                    <a:pt x="422" y="579"/>
                  </a:lnTo>
                  <a:lnTo>
                    <a:pt x="422" y="577"/>
                  </a:lnTo>
                  <a:lnTo>
                    <a:pt x="424" y="577"/>
                  </a:lnTo>
                  <a:lnTo>
                    <a:pt x="424" y="575"/>
                  </a:lnTo>
                  <a:lnTo>
                    <a:pt x="426" y="573"/>
                  </a:lnTo>
                  <a:lnTo>
                    <a:pt x="428" y="573"/>
                  </a:lnTo>
                  <a:lnTo>
                    <a:pt x="430" y="573"/>
                  </a:lnTo>
                  <a:lnTo>
                    <a:pt x="432" y="573"/>
                  </a:lnTo>
                  <a:lnTo>
                    <a:pt x="434" y="573"/>
                  </a:lnTo>
                  <a:lnTo>
                    <a:pt x="436" y="573"/>
                  </a:lnTo>
                  <a:lnTo>
                    <a:pt x="440" y="567"/>
                  </a:lnTo>
                  <a:lnTo>
                    <a:pt x="442" y="563"/>
                  </a:lnTo>
                  <a:lnTo>
                    <a:pt x="444" y="559"/>
                  </a:lnTo>
                  <a:lnTo>
                    <a:pt x="444" y="557"/>
                  </a:lnTo>
                  <a:lnTo>
                    <a:pt x="444" y="555"/>
                  </a:lnTo>
                  <a:lnTo>
                    <a:pt x="446" y="555"/>
                  </a:lnTo>
                  <a:lnTo>
                    <a:pt x="448" y="555"/>
                  </a:lnTo>
                  <a:lnTo>
                    <a:pt x="448" y="553"/>
                  </a:lnTo>
                  <a:lnTo>
                    <a:pt x="450" y="551"/>
                  </a:lnTo>
                  <a:lnTo>
                    <a:pt x="450" y="549"/>
                  </a:lnTo>
                  <a:lnTo>
                    <a:pt x="452" y="549"/>
                  </a:lnTo>
                  <a:lnTo>
                    <a:pt x="456" y="545"/>
                  </a:lnTo>
                  <a:lnTo>
                    <a:pt x="460" y="543"/>
                  </a:lnTo>
                  <a:lnTo>
                    <a:pt x="460" y="541"/>
                  </a:lnTo>
                  <a:lnTo>
                    <a:pt x="460" y="539"/>
                  </a:lnTo>
                  <a:lnTo>
                    <a:pt x="460" y="537"/>
                  </a:lnTo>
                  <a:lnTo>
                    <a:pt x="460" y="535"/>
                  </a:lnTo>
                  <a:lnTo>
                    <a:pt x="460" y="533"/>
                  </a:lnTo>
                  <a:lnTo>
                    <a:pt x="462" y="533"/>
                  </a:lnTo>
                  <a:lnTo>
                    <a:pt x="462" y="531"/>
                  </a:lnTo>
                  <a:lnTo>
                    <a:pt x="464" y="531"/>
                  </a:lnTo>
                  <a:lnTo>
                    <a:pt x="466" y="531"/>
                  </a:lnTo>
                  <a:lnTo>
                    <a:pt x="466" y="529"/>
                  </a:lnTo>
                  <a:lnTo>
                    <a:pt x="466" y="527"/>
                  </a:lnTo>
                  <a:lnTo>
                    <a:pt x="466" y="523"/>
                  </a:lnTo>
                  <a:lnTo>
                    <a:pt x="466" y="521"/>
                  </a:lnTo>
                  <a:lnTo>
                    <a:pt x="468" y="519"/>
                  </a:lnTo>
                  <a:lnTo>
                    <a:pt x="468" y="517"/>
                  </a:lnTo>
                  <a:lnTo>
                    <a:pt x="466" y="517"/>
                  </a:lnTo>
                  <a:lnTo>
                    <a:pt x="466" y="519"/>
                  </a:lnTo>
                  <a:lnTo>
                    <a:pt x="464" y="521"/>
                  </a:lnTo>
                  <a:lnTo>
                    <a:pt x="466" y="521"/>
                  </a:lnTo>
                  <a:lnTo>
                    <a:pt x="466" y="523"/>
                  </a:lnTo>
                  <a:lnTo>
                    <a:pt x="464" y="525"/>
                  </a:lnTo>
                  <a:lnTo>
                    <a:pt x="462" y="527"/>
                  </a:lnTo>
                  <a:lnTo>
                    <a:pt x="460" y="527"/>
                  </a:lnTo>
                  <a:lnTo>
                    <a:pt x="456" y="531"/>
                  </a:lnTo>
                  <a:lnTo>
                    <a:pt x="452" y="535"/>
                  </a:lnTo>
                  <a:lnTo>
                    <a:pt x="452" y="537"/>
                  </a:lnTo>
                  <a:lnTo>
                    <a:pt x="450" y="537"/>
                  </a:lnTo>
                  <a:lnTo>
                    <a:pt x="448" y="541"/>
                  </a:lnTo>
                  <a:lnTo>
                    <a:pt x="446" y="543"/>
                  </a:lnTo>
                  <a:lnTo>
                    <a:pt x="444" y="545"/>
                  </a:lnTo>
                  <a:lnTo>
                    <a:pt x="440" y="545"/>
                  </a:lnTo>
                  <a:lnTo>
                    <a:pt x="440" y="543"/>
                  </a:lnTo>
                  <a:lnTo>
                    <a:pt x="438" y="545"/>
                  </a:lnTo>
                  <a:lnTo>
                    <a:pt x="438" y="547"/>
                  </a:lnTo>
                  <a:lnTo>
                    <a:pt x="436" y="547"/>
                  </a:lnTo>
                  <a:lnTo>
                    <a:pt x="432" y="549"/>
                  </a:lnTo>
                  <a:lnTo>
                    <a:pt x="430" y="551"/>
                  </a:lnTo>
                  <a:lnTo>
                    <a:pt x="424" y="553"/>
                  </a:lnTo>
                  <a:lnTo>
                    <a:pt x="422" y="553"/>
                  </a:lnTo>
                  <a:lnTo>
                    <a:pt x="422" y="555"/>
                  </a:lnTo>
                  <a:lnTo>
                    <a:pt x="422" y="557"/>
                  </a:lnTo>
                  <a:lnTo>
                    <a:pt x="420" y="557"/>
                  </a:lnTo>
                  <a:lnTo>
                    <a:pt x="418" y="559"/>
                  </a:lnTo>
                  <a:lnTo>
                    <a:pt x="416" y="561"/>
                  </a:lnTo>
                  <a:lnTo>
                    <a:pt x="412" y="563"/>
                  </a:lnTo>
                  <a:lnTo>
                    <a:pt x="412" y="565"/>
                  </a:lnTo>
                  <a:lnTo>
                    <a:pt x="408" y="567"/>
                  </a:lnTo>
                  <a:lnTo>
                    <a:pt x="406" y="571"/>
                  </a:lnTo>
                  <a:lnTo>
                    <a:pt x="406" y="573"/>
                  </a:lnTo>
                  <a:lnTo>
                    <a:pt x="406" y="571"/>
                  </a:lnTo>
                  <a:lnTo>
                    <a:pt x="408" y="571"/>
                  </a:lnTo>
                  <a:lnTo>
                    <a:pt x="410" y="571"/>
                  </a:lnTo>
                  <a:lnTo>
                    <a:pt x="410" y="569"/>
                  </a:lnTo>
                  <a:lnTo>
                    <a:pt x="410" y="571"/>
                  </a:lnTo>
                  <a:lnTo>
                    <a:pt x="408" y="575"/>
                  </a:lnTo>
                  <a:lnTo>
                    <a:pt x="406" y="575"/>
                  </a:lnTo>
                  <a:lnTo>
                    <a:pt x="406" y="573"/>
                  </a:lnTo>
                  <a:lnTo>
                    <a:pt x="404" y="573"/>
                  </a:lnTo>
                  <a:lnTo>
                    <a:pt x="402" y="573"/>
                  </a:lnTo>
                  <a:lnTo>
                    <a:pt x="400" y="573"/>
                  </a:lnTo>
                  <a:lnTo>
                    <a:pt x="400" y="571"/>
                  </a:lnTo>
                  <a:lnTo>
                    <a:pt x="398" y="567"/>
                  </a:lnTo>
                  <a:lnTo>
                    <a:pt x="396" y="565"/>
                  </a:lnTo>
                  <a:lnTo>
                    <a:pt x="394" y="567"/>
                  </a:lnTo>
                  <a:lnTo>
                    <a:pt x="394" y="565"/>
                  </a:lnTo>
                  <a:lnTo>
                    <a:pt x="396" y="565"/>
                  </a:lnTo>
                  <a:lnTo>
                    <a:pt x="398" y="563"/>
                  </a:lnTo>
                  <a:lnTo>
                    <a:pt x="396" y="563"/>
                  </a:lnTo>
                  <a:lnTo>
                    <a:pt x="396" y="565"/>
                  </a:lnTo>
                  <a:lnTo>
                    <a:pt x="398" y="567"/>
                  </a:lnTo>
                  <a:lnTo>
                    <a:pt x="400" y="567"/>
                  </a:lnTo>
                  <a:lnTo>
                    <a:pt x="402" y="567"/>
                  </a:lnTo>
                  <a:lnTo>
                    <a:pt x="400" y="567"/>
                  </a:lnTo>
                  <a:lnTo>
                    <a:pt x="400" y="565"/>
                  </a:lnTo>
                  <a:lnTo>
                    <a:pt x="400" y="563"/>
                  </a:lnTo>
                  <a:lnTo>
                    <a:pt x="402" y="559"/>
                  </a:lnTo>
                  <a:lnTo>
                    <a:pt x="402" y="557"/>
                  </a:lnTo>
                  <a:lnTo>
                    <a:pt x="402" y="555"/>
                  </a:lnTo>
                  <a:lnTo>
                    <a:pt x="404" y="553"/>
                  </a:lnTo>
                  <a:lnTo>
                    <a:pt x="404" y="551"/>
                  </a:lnTo>
                  <a:lnTo>
                    <a:pt x="402" y="549"/>
                  </a:lnTo>
                  <a:lnTo>
                    <a:pt x="402" y="547"/>
                  </a:lnTo>
                  <a:lnTo>
                    <a:pt x="400" y="545"/>
                  </a:lnTo>
                  <a:lnTo>
                    <a:pt x="398" y="543"/>
                  </a:lnTo>
                  <a:lnTo>
                    <a:pt x="400" y="541"/>
                  </a:lnTo>
                  <a:lnTo>
                    <a:pt x="400" y="539"/>
                  </a:lnTo>
                  <a:lnTo>
                    <a:pt x="400" y="537"/>
                  </a:lnTo>
                  <a:lnTo>
                    <a:pt x="402" y="535"/>
                  </a:lnTo>
                  <a:lnTo>
                    <a:pt x="400" y="531"/>
                  </a:lnTo>
                  <a:lnTo>
                    <a:pt x="398" y="531"/>
                  </a:lnTo>
                  <a:lnTo>
                    <a:pt x="394" y="531"/>
                  </a:lnTo>
                  <a:lnTo>
                    <a:pt x="392" y="533"/>
                  </a:lnTo>
                  <a:lnTo>
                    <a:pt x="392" y="531"/>
                  </a:lnTo>
                  <a:lnTo>
                    <a:pt x="392" y="529"/>
                  </a:lnTo>
                  <a:lnTo>
                    <a:pt x="392" y="527"/>
                  </a:lnTo>
                  <a:lnTo>
                    <a:pt x="392" y="525"/>
                  </a:lnTo>
                  <a:lnTo>
                    <a:pt x="392" y="523"/>
                  </a:lnTo>
                  <a:lnTo>
                    <a:pt x="394" y="523"/>
                  </a:lnTo>
                  <a:lnTo>
                    <a:pt x="394" y="525"/>
                  </a:lnTo>
                  <a:lnTo>
                    <a:pt x="394" y="523"/>
                  </a:lnTo>
                  <a:lnTo>
                    <a:pt x="396" y="523"/>
                  </a:lnTo>
                  <a:lnTo>
                    <a:pt x="398" y="521"/>
                  </a:lnTo>
                  <a:lnTo>
                    <a:pt x="398" y="519"/>
                  </a:lnTo>
                  <a:lnTo>
                    <a:pt x="398" y="517"/>
                  </a:lnTo>
                  <a:lnTo>
                    <a:pt x="396" y="515"/>
                  </a:lnTo>
                  <a:lnTo>
                    <a:pt x="392" y="517"/>
                  </a:lnTo>
                  <a:lnTo>
                    <a:pt x="390" y="517"/>
                  </a:lnTo>
                  <a:lnTo>
                    <a:pt x="390" y="515"/>
                  </a:lnTo>
                  <a:lnTo>
                    <a:pt x="392" y="515"/>
                  </a:lnTo>
                  <a:lnTo>
                    <a:pt x="394" y="515"/>
                  </a:lnTo>
                  <a:lnTo>
                    <a:pt x="392" y="513"/>
                  </a:lnTo>
                  <a:lnTo>
                    <a:pt x="392" y="511"/>
                  </a:lnTo>
                  <a:lnTo>
                    <a:pt x="390" y="509"/>
                  </a:lnTo>
                  <a:lnTo>
                    <a:pt x="390" y="507"/>
                  </a:lnTo>
                  <a:lnTo>
                    <a:pt x="388" y="507"/>
                  </a:lnTo>
                  <a:lnTo>
                    <a:pt x="388" y="509"/>
                  </a:lnTo>
                  <a:lnTo>
                    <a:pt x="386" y="509"/>
                  </a:lnTo>
                  <a:lnTo>
                    <a:pt x="384" y="509"/>
                  </a:lnTo>
                  <a:lnTo>
                    <a:pt x="380" y="509"/>
                  </a:lnTo>
                  <a:lnTo>
                    <a:pt x="378" y="509"/>
                  </a:lnTo>
                  <a:lnTo>
                    <a:pt x="378" y="507"/>
                  </a:lnTo>
                  <a:lnTo>
                    <a:pt x="376" y="507"/>
                  </a:lnTo>
                  <a:lnTo>
                    <a:pt x="374" y="505"/>
                  </a:lnTo>
                  <a:lnTo>
                    <a:pt x="374" y="503"/>
                  </a:lnTo>
                  <a:lnTo>
                    <a:pt x="372" y="503"/>
                  </a:lnTo>
                  <a:lnTo>
                    <a:pt x="370" y="503"/>
                  </a:lnTo>
                  <a:lnTo>
                    <a:pt x="368" y="503"/>
                  </a:lnTo>
                  <a:lnTo>
                    <a:pt x="366" y="503"/>
                  </a:lnTo>
                  <a:lnTo>
                    <a:pt x="366" y="505"/>
                  </a:lnTo>
                  <a:lnTo>
                    <a:pt x="364" y="505"/>
                  </a:lnTo>
                  <a:lnTo>
                    <a:pt x="362" y="505"/>
                  </a:lnTo>
                  <a:lnTo>
                    <a:pt x="362" y="503"/>
                  </a:lnTo>
                  <a:lnTo>
                    <a:pt x="360" y="501"/>
                  </a:lnTo>
                  <a:lnTo>
                    <a:pt x="358" y="499"/>
                  </a:lnTo>
                  <a:lnTo>
                    <a:pt x="356" y="497"/>
                  </a:lnTo>
                  <a:lnTo>
                    <a:pt x="354" y="497"/>
                  </a:lnTo>
                  <a:lnTo>
                    <a:pt x="352" y="495"/>
                  </a:lnTo>
                  <a:lnTo>
                    <a:pt x="350" y="493"/>
                  </a:lnTo>
                  <a:lnTo>
                    <a:pt x="348" y="493"/>
                  </a:lnTo>
                  <a:lnTo>
                    <a:pt x="346" y="491"/>
                  </a:lnTo>
                  <a:lnTo>
                    <a:pt x="344" y="491"/>
                  </a:lnTo>
                  <a:lnTo>
                    <a:pt x="344" y="493"/>
                  </a:lnTo>
                  <a:lnTo>
                    <a:pt x="342" y="493"/>
                  </a:lnTo>
                  <a:lnTo>
                    <a:pt x="338" y="495"/>
                  </a:lnTo>
                  <a:lnTo>
                    <a:pt x="336" y="495"/>
                  </a:lnTo>
                  <a:lnTo>
                    <a:pt x="334" y="495"/>
                  </a:lnTo>
                  <a:lnTo>
                    <a:pt x="326" y="493"/>
                  </a:lnTo>
                  <a:lnTo>
                    <a:pt x="326" y="495"/>
                  </a:lnTo>
                  <a:lnTo>
                    <a:pt x="324" y="495"/>
                  </a:lnTo>
                  <a:lnTo>
                    <a:pt x="320" y="495"/>
                  </a:lnTo>
                  <a:lnTo>
                    <a:pt x="318" y="495"/>
                  </a:lnTo>
                  <a:lnTo>
                    <a:pt x="316" y="495"/>
                  </a:lnTo>
                  <a:lnTo>
                    <a:pt x="312" y="495"/>
                  </a:lnTo>
                  <a:lnTo>
                    <a:pt x="306" y="497"/>
                  </a:lnTo>
                  <a:lnTo>
                    <a:pt x="302" y="497"/>
                  </a:lnTo>
                  <a:lnTo>
                    <a:pt x="300" y="497"/>
                  </a:lnTo>
                  <a:lnTo>
                    <a:pt x="296" y="499"/>
                  </a:lnTo>
                  <a:lnTo>
                    <a:pt x="294" y="499"/>
                  </a:lnTo>
                  <a:lnTo>
                    <a:pt x="290" y="501"/>
                  </a:lnTo>
                  <a:lnTo>
                    <a:pt x="282" y="505"/>
                  </a:lnTo>
                  <a:lnTo>
                    <a:pt x="278" y="507"/>
                  </a:lnTo>
                  <a:lnTo>
                    <a:pt x="276" y="507"/>
                  </a:lnTo>
                  <a:lnTo>
                    <a:pt x="272" y="507"/>
                  </a:lnTo>
                  <a:lnTo>
                    <a:pt x="270" y="507"/>
                  </a:lnTo>
                  <a:lnTo>
                    <a:pt x="268" y="509"/>
                  </a:lnTo>
                  <a:lnTo>
                    <a:pt x="264" y="511"/>
                  </a:lnTo>
                  <a:lnTo>
                    <a:pt x="262" y="511"/>
                  </a:lnTo>
                  <a:lnTo>
                    <a:pt x="260" y="511"/>
                  </a:lnTo>
                  <a:lnTo>
                    <a:pt x="258" y="511"/>
                  </a:lnTo>
                  <a:lnTo>
                    <a:pt x="256" y="511"/>
                  </a:lnTo>
                  <a:lnTo>
                    <a:pt x="250" y="513"/>
                  </a:lnTo>
                  <a:lnTo>
                    <a:pt x="248" y="513"/>
                  </a:lnTo>
                  <a:lnTo>
                    <a:pt x="244" y="511"/>
                  </a:lnTo>
                  <a:lnTo>
                    <a:pt x="242" y="511"/>
                  </a:lnTo>
                  <a:lnTo>
                    <a:pt x="240" y="511"/>
                  </a:lnTo>
                  <a:lnTo>
                    <a:pt x="238" y="511"/>
                  </a:lnTo>
                  <a:lnTo>
                    <a:pt x="236" y="511"/>
                  </a:lnTo>
                  <a:lnTo>
                    <a:pt x="234" y="511"/>
                  </a:lnTo>
                  <a:lnTo>
                    <a:pt x="230" y="513"/>
                  </a:lnTo>
                  <a:lnTo>
                    <a:pt x="226" y="515"/>
                  </a:lnTo>
                  <a:lnTo>
                    <a:pt x="226" y="517"/>
                  </a:lnTo>
                  <a:lnTo>
                    <a:pt x="224" y="517"/>
                  </a:lnTo>
                  <a:lnTo>
                    <a:pt x="222" y="519"/>
                  </a:lnTo>
                  <a:lnTo>
                    <a:pt x="220" y="519"/>
                  </a:lnTo>
                  <a:lnTo>
                    <a:pt x="218" y="519"/>
                  </a:lnTo>
                  <a:lnTo>
                    <a:pt x="212" y="523"/>
                  </a:lnTo>
                  <a:lnTo>
                    <a:pt x="210" y="523"/>
                  </a:lnTo>
                  <a:lnTo>
                    <a:pt x="210" y="525"/>
                  </a:lnTo>
                  <a:lnTo>
                    <a:pt x="208" y="525"/>
                  </a:lnTo>
                  <a:lnTo>
                    <a:pt x="206" y="525"/>
                  </a:lnTo>
                  <a:lnTo>
                    <a:pt x="204" y="525"/>
                  </a:lnTo>
                  <a:lnTo>
                    <a:pt x="202" y="525"/>
                  </a:lnTo>
                  <a:lnTo>
                    <a:pt x="200" y="525"/>
                  </a:lnTo>
                  <a:lnTo>
                    <a:pt x="198" y="525"/>
                  </a:lnTo>
                  <a:lnTo>
                    <a:pt x="196" y="527"/>
                  </a:lnTo>
                  <a:lnTo>
                    <a:pt x="192" y="529"/>
                  </a:lnTo>
                  <a:lnTo>
                    <a:pt x="190" y="531"/>
                  </a:lnTo>
                  <a:lnTo>
                    <a:pt x="186" y="537"/>
                  </a:lnTo>
                  <a:lnTo>
                    <a:pt x="184" y="541"/>
                  </a:lnTo>
                  <a:lnTo>
                    <a:pt x="182" y="541"/>
                  </a:lnTo>
                  <a:lnTo>
                    <a:pt x="180" y="543"/>
                  </a:lnTo>
                  <a:lnTo>
                    <a:pt x="178" y="543"/>
                  </a:lnTo>
                  <a:lnTo>
                    <a:pt x="178" y="545"/>
                  </a:lnTo>
                  <a:lnTo>
                    <a:pt x="176" y="545"/>
                  </a:lnTo>
                  <a:lnTo>
                    <a:pt x="176" y="547"/>
                  </a:lnTo>
                  <a:lnTo>
                    <a:pt x="174" y="547"/>
                  </a:lnTo>
                  <a:lnTo>
                    <a:pt x="172" y="549"/>
                  </a:lnTo>
                  <a:lnTo>
                    <a:pt x="170" y="549"/>
                  </a:lnTo>
                  <a:lnTo>
                    <a:pt x="168" y="549"/>
                  </a:lnTo>
                  <a:lnTo>
                    <a:pt x="168" y="551"/>
                  </a:lnTo>
                  <a:lnTo>
                    <a:pt x="166" y="551"/>
                  </a:lnTo>
                  <a:lnTo>
                    <a:pt x="164" y="553"/>
                  </a:lnTo>
                  <a:lnTo>
                    <a:pt x="164" y="551"/>
                  </a:lnTo>
                  <a:lnTo>
                    <a:pt x="164" y="549"/>
                  </a:lnTo>
                  <a:lnTo>
                    <a:pt x="162" y="549"/>
                  </a:lnTo>
                  <a:lnTo>
                    <a:pt x="160" y="549"/>
                  </a:lnTo>
                  <a:lnTo>
                    <a:pt x="158" y="549"/>
                  </a:lnTo>
                  <a:lnTo>
                    <a:pt x="156" y="549"/>
                  </a:lnTo>
                  <a:lnTo>
                    <a:pt x="154" y="549"/>
                  </a:lnTo>
                  <a:lnTo>
                    <a:pt x="152" y="549"/>
                  </a:lnTo>
                  <a:lnTo>
                    <a:pt x="150" y="549"/>
                  </a:lnTo>
                  <a:lnTo>
                    <a:pt x="148" y="549"/>
                  </a:lnTo>
                  <a:lnTo>
                    <a:pt x="148" y="551"/>
                  </a:lnTo>
                  <a:lnTo>
                    <a:pt x="146" y="551"/>
                  </a:lnTo>
                  <a:lnTo>
                    <a:pt x="146" y="553"/>
                  </a:lnTo>
                  <a:lnTo>
                    <a:pt x="144" y="553"/>
                  </a:lnTo>
                  <a:lnTo>
                    <a:pt x="142" y="553"/>
                  </a:lnTo>
                  <a:lnTo>
                    <a:pt x="142" y="551"/>
                  </a:lnTo>
                  <a:lnTo>
                    <a:pt x="142" y="549"/>
                  </a:lnTo>
                  <a:lnTo>
                    <a:pt x="142" y="547"/>
                  </a:lnTo>
                  <a:lnTo>
                    <a:pt x="140" y="547"/>
                  </a:lnTo>
                  <a:lnTo>
                    <a:pt x="140" y="549"/>
                  </a:lnTo>
                  <a:lnTo>
                    <a:pt x="138" y="549"/>
                  </a:lnTo>
                  <a:lnTo>
                    <a:pt x="136" y="549"/>
                  </a:lnTo>
                  <a:lnTo>
                    <a:pt x="134" y="549"/>
                  </a:lnTo>
                  <a:lnTo>
                    <a:pt x="132" y="547"/>
                  </a:lnTo>
                  <a:lnTo>
                    <a:pt x="130" y="547"/>
                  </a:lnTo>
                  <a:lnTo>
                    <a:pt x="128" y="547"/>
                  </a:lnTo>
                  <a:lnTo>
                    <a:pt x="126" y="547"/>
                  </a:lnTo>
                  <a:lnTo>
                    <a:pt x="124" y="549"/>
                  </a:lnTo>
                  <a:lnTo>
                    <a:pt x="122" y="549"/>
                  </a:lnTo>
                  <a:lnTo>
                    <a:pt x="120" y="549"/>
                  </a:lnTo>
                  <a:lnTo>
                    <a:pt x="118" y="549"/>
                  </a:lnTo>
                  <a:lnTo>
                    <a:pt x="116" y="549"/>
                  </a:lnTo>
                  <a:lnTo>
                    <a:pt x="112" y="549"/>
                  </a:lnTo>
                  <a:lnTo>
                    <a:pt x="112" y="551"/>
                  </a:lnTo>
                  <a:lnTo>
                    <a:pt x="110" y="551"/>
                  </a:lnTo>
                  <a:lnTo>
                    <a:pt x="108" y="551"/>
                  </a:lnTo>
                  <a:lnTo>
                    <a:pt x="106" y="551"/>
                  </a:lnTo>
                  <a:lnTo>
                    <a:pt x="102" y="549"/>
                  </a:lnTo>
                  <a:lnTo>
                    <a:pt x="102" y="551"/>
                  </a:lnTo>
                  <a:lnTo>
                    <a:pt x="98" y="551"/>
                  </a:lnTo>
                  <a:lnTo>
                    <a:pt x="96" y="551"/>
                  </a:lnTo>
                  <a:lnTo>
                    <a:pt x="96" y="553"/>
                  </a:lnTo>
                  <a:lnTo>
                    <a:pt x="94" y="553"/>
                  </a:lnTo>
                  <a:lnTo>
                    <a:pt x="92" y="553"/>
                  </a:lnTo>
                  <a:lnTo>
                    <a:pt x="92" y="555"/>
                  </a:lnTo>
                  <a:lnTo>
                    <a:pt x="90" y="555"/>
                  </a:lnTo>
                  <a:lnTo>
                    <a:pt x="88" y="559"/>
                  </a:lnTo>
                  <a:lnTo>
                    <a:pt x="86" y="559"/>
                  </a:lnTo>
                  <a:lnTo>
                    <a:pt x="86" y="561"/>
                  </a:lnTo>
                  <a:lnTo>
                    <a:pt x="82" y="563"/>
                  </a:lnTo>
                  <a:lnTo>
                    <a:pt x="80" y="565"/>
                  </a:lnTo>
                  <a:lnTo>
                    <a:pt x="80" y="563"/>
                  </a:lnTo>
                  <a:lnTo>
                    <a:pt x="78" y="563"/>
                  </a:lnTo>
                  <a:lnTo>
                    <a:pt x="76" y="563"/>
                  </a:lnTo>
                  <a:lnTo>
                    <a:pt x="72" y="565"/>
                  </a:lnTo>
                  <a:lnTo>
                    <a:pt x="72" y="567"/>
                  </a:lnTo>
                  <a:lnTo>
                    <a:pt x="70" y="567"/>
                  </a:lnTo>
                  <a:lnTo>
                    <a:pt x="68" y="569"/>
                  </a:lnTo>
                  <a:lnTo>
                    <a:pt x="66" y="569"/>
                  </a:lnTo>
                  <a:lnTo>
                    <a:pt x="64" y="569"/>
                  </a:lnTo>
                  <a:lnTo>
                    <a:pt x="64" y="571"/>
                  </a:lnTo>
                  <a:lnTo>
                    <a:pt x="62" y="571"/>
                  </a:lnTo>
                  <a:lnTo>
                    <a:pt x="62" y="573"/>
                  </a:lnTo>
                  <a:lnTo>
                    <a:pt x="58" y="573"/>
                  </a:lnTo>
                  <a:lnTo>
                    <a:pt x="54" y="575"/>
                  </a:lnTo>
                  <a:lnTo>
                    <a:pt x="48" y="575"/>
                  </a:lnTo>
                  <a:lnTo>
                    <a:pt x="48" y="577"/>
                  </a:lnTo>
                  <a:lnTo>
                    <a:pt x="50" y="577"/>
                  </a:lnTo>
                  <a:lnTo>
                    <a:pt x="52" y="577"/>
                  </a:lnTo>
                  <a:lnTo>
                    <a:pt x="50" y="577"/>
                  </a:lnTo>
                  <a:lnTo>
                    <a:pt x="48" y="577"/>
                  </a:lnTo>
                  <a:lnTo>
                    <a:pt x="46" y="575"/>
                  </a:lnTo>
                  <a:lnTo>
                    <a:pt x="44" y="575"/>
                  </a:lnTo>
                  <a:lnTo>
                    <a:pt x="44" y="577"/>
                  </a:lnTo>
                  <a:lnTo>
                    <a:pt x="42" y="577"/>
                  </a:lnTo>
                  <a:lnTo>
                    <a:pt x="38" y="575"/>
                  </a:lnTo>
                  <a:lnTo>
                    <a:pt x="36" y="575"/>
                  </a:lnTo>
                  <a:lnTo>
                    <a:pt x="30" y="575"/>
                  </a:lnTo>
                  <a:lnTo>
                    <a:pt x="28" y="575"/>
                  </a:lnTo>
                  <a:lnTo>
                    <a:pt x="26" y="575"/>
                  </a:lnTo>
                  <a:lnTo>
                    <a:pt x="22" y="575"/>
                  </a:lnTo>
                  <a:lnTo>
                    <a:pt x="22" y="573"/>
                  </a:lnTo>
                  <a:lnTo>
                    <a:pt x="20" y="573"/>
                  </a:lnTo>
                  <a:lnTo>
                    <a:pt x="18" y="573"/>
                  </a:lnTo>
                  <a:lnTo>
                    <a:pt x="16" y="573"/>
                  </a:lnTo>
                  <a:lnTo>
                    <a:pt x="14" y="571"/>
                  </a:lnTo>
                  <a:lnTo>
                    <a:pt x="14" y="569"/>
                  </a:lnTo>
                  <a:lnTo>
                    <a:pt x="14" y="567"/>
                  </a:lnTo>
                  <a:lnTo>
                    <a:pt x="12" y="567"/>
                  </a:lnTo>
                  <a:lnTo>
                    <a:pt x="12" y="565"/>
                  </a:lnTo>
                  <a:lnTo>
                    <a:pt x="10" y="563"/>
                  </a:lnTo>
                  <a:lnTo>
                    <a:pt x="8" y="561"/>
                  </a:lnTo>
                  <a:lnTo>
                    <a:pt x="6" y="561"/>
                  </a:lnTo>
                  <a:lnTo>
                    <a:pt x="6" y="559"/>
                  </a:lnTo>
                  <a:lnTo>
                    <a:pt x="4" y="559"/>
                  </a:lnTo>
                  <a:lnTo>
                    <a:pt x="2" y="559"/>
                  </a:lnTo>
                  <a:lnTo>
                    <a:pt x="2" y="561"/>
                  </a:lnTo>
                  <a:lnTo>
                    <a:pt x="0" y="559"/>
                  </a:lnTo>
                  <a:lnTo>
                    <a:pt x="0" y="557"/>
                  </a:lnTo>
                  <a:lnTo>
                    <a:pt x="0" y="555"/>
                  </a:lnTo>
                  <a:lnTo>
                    <a:pt x="2" y="553"/>
                  </a:lnTo>
                  <a:lnTo>
                    <a:pt x="2" y="549"/>
                  </a:lnTo>
                  <a:lnTo>
                    <a:pt x="4" y="545"/>
                  </a:lnTo>
                  <a:lnTo>
                    <a:pt x="6" y="541"/>
                  </a:lnTo>
                  <a:lnTo>
                    <a:pt x="6" y="539"/>
                  </a:lnTo>
                  <a:lnTo>
                    <a:pt x="8" y="541"/>
                  </a:lnTo>
                  <a:lnTo>
                    <a:pt x="8" y="543"/>
                  </a:lnTo>
                  <a:lnTo>
                    <a:pt x="10" y="543"/>
                  </a:lnTo>
                  <a:lnTo>
                    <a:pt x="12" y="543"/>
                  </a:lnTo>
                  <a:lnTo>
                    <a:pt x="14" y="543"/>
                  </a:lnTo>
                  <a:lnTo>
                    <a:pt x="14" y="541"/>
                  </a:lnTo>
                  <a:lnTo>
                    <a:pt x="22" y="535"/>
                  </a:lnTo>
                  <a:lnTo>
                    <a:pt x="24" y="535"/>
                  </a:lnTo>
                  <a:lnTo>
                    <a:pt x="24" y="533"/>
                  </a:lnTo>
                  <a:lnTo>
                    <a:pt x="26" y="527"/>
                  </a:lnTo>
                  <a:lnTo>
                    <a:pt x="26" y="525"/>
                  </a:lnTo>
                  <a:lnTo>
                    <a:pt x="26" y="521"/>
                  </a:lnTo>
                  <a:lnTo>
                    <a:pt x="28" y="519"/>
                  </a:lnTo>
                  <a:lnTo>
                    <a:pt x="28" y="517"/>
                  </a:lnTo>
                  <a:lnTo>
                    <a:pt x="28" y="519"/>
                  </a:lnTo>
                  <a:lnTo>
                    <a:pt x="28" y="521"/>
                  </a:lnTo>
                  <a:lnTo>
                    <a:pt x="28" y="523"/>
                  </a:lnTo>
                  <a:lnTo>
                    <a:pt x="28" y="521"/>
                  </a:lnTo>
                  <a:lnTo>
                    <a:pt x="28" y="519"/>
                  </a:lnTo>
                  <a:lnTo>
                    <a:pt x="30" y="515"/>
                  </a:lnTo>
                  <a:lnTo>
                    <a:pt x="30" y="513"/>
                  </a:lnTo>
                  <a:lnTo>
                    <a:pt x="30" y="511"/>
                  </a:lnTo>
                  <a:lnTo>
                    <a:pt x="32" y="509"/>
                  </a:lnTo>
                  <a:lnTo>
                    <a:pt x="32" y="507"/>
                  </a:lnTo>
                  <a:lnTo>
                    <a:pt x="34" y="503"/>
                  </a:lnTo>
                  <a:lnTo>
                    <a:pt x="34" y="501"/>
                  </a:lnTo>
                  <a:lnTo>
                    <a:pt x="34" y="497"/>
                  </a:lnTo>
                  <a:lnTo>
                    <a:pt x="34" y="495"/>
                  </a:lnTo>
                  <a:lnTo>
                    <a:pt x="34" y="491"/>
                  </a:lnTo>
                  <a:lnTo>
                    <a:pt x="32" y="487"/>
                  </a:lnTo>
                  <a:lnTo>
                    <a:pt x="32" y="485"/>
                  </a:lnTo>
                  <a:lnTo>
                    <a:pt x="32" y="483"/>
                  </a:lnTo>
                  <a:lnTo>
                    <a:pt x="32" y="479"/>
                  </a:lnTo>
                  <a:lnTo>
                    <a:pt x="32" y="477"/>
                  </a:lnTo>
                  <a:lnTo>
                    <a:pt x="30" y="471"/>
                  </a:lnTo>
                  <a:lnTo>
                    <a:pt x="30" y="469"/>
                  </a:lnTo>
                  <a:lnTo>
                    <a:pt x="32" y="469"/>
                  </a:lnTo>
                  <a:lnTo>
                    <a:pt x="32" y="463"/>
                  </a:lnTo>
                  <a:lnTo>
                    <a:pt x="32" y="461"/>
                  </a:lnTo>
                  <a:lnTo>
                    <a:pt x="32" y="459"/>
                  </a:lnTo>
                  <a:lnTo>
                    <a:pt x="34" y="451"/>
                  </a:lnTo>
                  <a:lnTo>
                    <a:pt x="36" y="449"/>
                  </a:lnTo>
                  <a:lnTo>
                    <a:pt x="36" y="447"/>
                  </a:lnTo>
                  <a:lnTo>
                    <a:pt x="36" y="445"/>
                  </a:lnTo>
                  <a:lnTo>
                    <a:pt x="38" y="445"/>
                  </a:lnTo>
                  <a:lnTo>
                    <a:pt x="38" y="441"/>
                  </a:lnTo>
                  <a:lnTo>
                    <a:pt x="36" y="439"/>
                  </a:lnTo>
                  <a:lnTo>
                    <a:pt x="38" y="439"/>
                  </a:lnTo>
                  <a:lnTo>
                    <a:pt x="38" y="437"/>
                  </a:lnTo>
                  <a:lnTo>
                    <a:pt x="36" y="435"/>
                  </a:lnTo>
                  <a:lnTo>
                    <a:pt x="36" y="431"/>
                  </a:lnTo>
                  <a:lnTo>
                    <a:pt x="34" y="431"/>
                  </a:lnTo>
                  <a:lnTo>
                    <a:pt x="34" y="429"/>
                  </a:lnTo>
                  <a:lnTo>
                    <a:pt x="34" y="427"/>
                  </a:lnTo>
                  <a:lnTo>
                    <a:pt x="34" y="425"/>
                  </a:lnTo>
                  <a:lnTo>
                    <a:pt x="34" y="423"/>
                  </a:lnTo>
                  <a:lnTo>
                    <a:pt x="34" y="421"/>
                  </a:lnTo>
                  <a:lnTo>
                    <a:pt x="32" y="417"/>
                  </a:lnTo>
                  <a:lnTo>
                    <a:pt x="32" y="415"/>
                  </a:lnTo>
                  <a:lnTo>
                    <a:pt x="30" y="415"/>
                  </a:lnTo>
                  <a:lnTo>
                    <a:pt x="30" y="413"/>
                  </a:lnTo>
                  <a:lnTo>
                    <a:pt x="30" y="411"/>
                  </a:lnTo>
                  <a:lnTo>
                    <a:pt x="30" y="409"/>
                  </a:lnTo>
                  <a:lnTo>
                    <a:pt x="30" y="407"/>
                  </a:lnTo>
                  <a:lnTo>
                    <a:pt x="30" y="405"/>
                  </a:lnTo>
                  <a:lnTo>
                    <a:pt x="32" y="403"/>
                  </a:lnTo>
                  <a:lnTo>
                    <a:pt x="32" y="401"/>
                  </a:lnTo>
                  <a:lnTo>
                    <a:pt x="32" y="397"/>
                  </a:lnTo>
                  <a:lnTo>
                    <a:pt x="32" y="395"/>
                  </a:lnTo>
                  <a:lnTo>
                    <a:pt x="30" y="391"/>
                  </a:lnTo>
                  <a:lnTo>
                    <a:pt x="30" y="385"/>
                  </a:lnTo>
                  <a:lnTo>
                    <a:pt x="28" y="381"/>
                  </a:lnTo>
                  <a:lnTo>
                    <a:pt x="28" y="379"/>
                  </a:lnTo>
                  <a:lnTo>
                    <a:pt x="28" y="377"/>
                  </a:lnTo>
                  <a:lnTo>
                    <a:pt x="26" y="377"/>
                  </a:lnTo>
                  <a:lnTo>
                    <a:pt x="24" y="373"/>
                  </a:lnTo>
                  <a:lnTo>
                    <a:pt x="24" y="369"/>
                  </a:lnTo>
                  <a:lnTo>
                    <a:pt x="24" y="367"/>
                  </a:lnTo>
                  <a:lnTo>
                    <a:pt x="26" y="367"/>
                  </a:lnTo>
                  <a:lnTo>
                    <a:pt x="26" y="365"/>
                  </a:lnTo>
                  <a:lnTo>
                    <a:pt x="26" y="363"/>
                  </a:lnTo>
                  <a:lnTo>
                    <a:pt x="26" y="365"/>
                  </a:lnTo>
                  <a:lnTo>
                    <a:pt x="26" y="367"/>
                  </a:lnTo>
                  <a:lnTo>
                    <a:pt x="26" y="369"/>
                  </a:lnTo>
                  <a:lnTo>
                    <a:pt x="26" y="367"/>
                  </a:lnTo>
                  <a:lnTo>
                    <a:pt x="28" y="365"/>
                  </a:lnTo>
                  <a:lnTo>
                    <a:pt x="28" y="369"/>
                  </a:lnTo>
                  <a:lnTo>
                    <a:pt x="28" y="371"/>
                  </a:lnTo>
                  <a:lnTo>
                    <a:pt x="28" y="373"/>
                  </a:lnTo>
                  <a:lnTo>
                    <a:pt x="28" y="375"/>
                  </a:lnTo>
                  <a:lnTo>
                    <a:pt x="28" y="377"/>
                  </a:lnTo>
                  <a:lnTo>
                    <a:pt x="28" y="379"/>
                  </a:lnTo>
                  <a:lnTo>
                    <a:pt x="30" y="377"/>
                  </a:lnTo>
                  <a:lnTo>
                    <a:pt x="32" y="377"/>
                  </a:lnTo>
                  <a:lnTo>
                    <a:pt x="34" y="375"/>
                  </a:lnTo>
                  <a:lnTo>
                    <a:pt x="34" y="373"/>
                  </a:lnTo>
                  <a:lnTo>
                    <a:pt x="34" y="371"/>
                  </a:lnTo>
                  <a:lnTo>
                    <a:pt x="34" y="369"/>
                  </a:lnTo>
                  <a:lnTo>
                    <a:pt x="32" y="369"/>
                  </a:lnTo>
                  <a:lnTo>
                    <a:pt x="32" y="367"/>
                  </a:lnTo>
                  <a:lnTo>
                    <a:pt x="30" y="365"/>
                  </a:lnTo>
                  <a:lnTo>
                    <a:pt x="30" y="363"/>
                  </a:lnTo>
                  <a:lnTo>
                    <a:pt x="30" y="359"/>
                  </a:lnTo>
                  <a:lnTo>
                    <a:pt x="28" y="357"/>
                  </a:lnTo>
                  <a:lnTo>
                    <a:pt x="28" y="355"/>
                  </a:lnTo>
                  <a:lnTo>
                    <a:pt x="30" y="353"/>
                  </a:lnTo>
                  <a:lnTo>
                    <a:pt x="30" y="351"/>
                  </a:lnTo>
                  <a:lnTo>
                    <a:pt x="32" y="351"/>
                  </a:lnTo>
                  <a:lnTo>
                    <a:pt x="32" y="353"/>
                  </a:lnTo>
                  <a:lnTo>
                    <a:pt x="32" y="355"/>
                  </a:lnTo>
                  <a:lnTo>
                    <a:pt x="34" y="357"/>
                  </a:lnTo>
                  <a:lnTo>
                    <a:pt x="34" y="359"/>
                  </a:lnTo>
                  <a:lnTo>
                    <a:pt x="34" y="361"/>
                  </a:lnTo>
                  <a:lnTo>
                    <a:pt x="34" y="363"/>
                  </a:lnTo>
                  <a:lnTo>
                    <a:pt x="32" y="363"/>
                  </a:lnTo>
                  <a:lnTo>
                    <a:pt x="32" y="365"/>
                  </a:lnTo>
                  <a:lnTo>
                    <a:pt x="32" y="367"/>
                  </a:lnTo>
                  <a:lnTo>
                    <a:pt x="34" y="367"/>
                  </a:lnTo>
                  <a:lnTo>
                    <a:pt x="34" y="365"/>
                  </a:lnTo>
                  <a:lnTo>
                    <a:pt x="36" y="365"/>
                  </a:lnTo>
                  <a:lnTo>
                    <a:pt x="36" y="363"/>
                  </a:lnTo>
                  <a:lnTo>
                    <a:pt x="36" y="365"/>
                  </a:lnTo>
                  <a:lnTo>
                    <a:pt x="36" y="367"/>
                  </a:lnTo>
                  <a:lnTo>
                    <a:pt x="36" y="369"/>
                  </a:lnTo>
                  <a:lnTo>
                    <a:pt x="36" y="371"/>
                  </a:lnTo>
                  <a:lnTo>
                    <a:pt x="38" y="373"/>
                  </a:lnTo>
                  <a:lnTo>
                    <a:pt x="42" y="371"/>
                  </a:lnTo>
                  <a:lnTo>
                    <a:pt x="42" y="369"/>
                  </a:lnTo>
                  <a:lnTo>
                    <a:pt x="42" y="367"/>
                  </a:lnTo>
                  <a:lnTo>
                    <a:pt x="44" y="363"/>
                  </a:lnTo>
                  <a:lnTo>
                    <a:pt x="46" y="361"/>
                  </a:lnTo>
                  <a:lnTo>
                    <a:pt x="46" y="359"/>
                  </a:lnTo>
                  <a:lnTo>
                    <a:pt x="44" y="357"/>
                  </a:lnTo>
                  <a:lnTo>
                    <a:pt x="42" y="355"/>
                  </a:lnTo>
                  <a:lnTo>
                    <a:pt x="42" y="353"/>
                  </a:lnTo>
                  <a:lnTo>
                    <a:pt x="42" y="351"/>
                  </a:lnTo>
                  <a:lnTo>
                    <a:pt x="40" y="349"/>
                  </a:lnTo>
                  <a:lnTo>
                    <a:pt x="40" y="345"/>
                  </a:lnTo>
                  <a:lnTo>
                    <a:pt x="40" y="343"/>
                  </a:lnTo>
                  <a:lnTo>
                    <a:pt x="40" y="341"/>
                  </a:lnTo>
                  <a:lnTo>
                    <a:pt x="38" y="341"/>
                  </a:lnTo>
                  <a:lnTo>
                    <a:pt x="38" y="339"/>
                  </a:lnTo>
                  <a:lnTo>
                    <a:pt x="38" y="335"/>
                  </a:lnTo>
                  <a:lnTo>
                    <a:pt x="38" y="333"/>
                  </a:lnTo>
                  <a:lnTo>
                    <a:pt x="38" y="331"/>
                  </a:lnTo>
                  <a:lnTo>
                    <a:pt x="36" y="331"/>
                  </a:lnTo>
                  <a:lnTo>
                    <a:pt x="36" y="329"/>
                  </a:lnTo>
                  <a:lnTo>
                    <a:pt x="36" y="327"/>
                  </a:lnTo>
                  <a:lnTo>
                    <a:pt x="34" y="327"/>
                  </a:lnTo>
                  <a:lnTo>
                    <a:pt x="34" y="325"/>
                  </a:lnTo>
                  <a:lnTo>
                    <a:pt x="36" y="321"/>
                  </a:lnTo>
                  <a:lnTo>
                    <a:pt x="38" y="319"/>
                  </a:lnTo>
                  <a:lnTo>
                    <a:pt x="38" y="315"/>
                  </a:lnTo>
                  <a:lnTo>
                    <a:pt x="40" y="313"/>
                  </a:lnTo>
                  <a:lnTo>
                    <a:pt x="42" y="309"/>
                  </a:lnTo>
                  <a:lnTo>
                    <a:pt x="44" y="307"/>
                  </a:lnTo>
                  <a:lnTo>
                    <a:pt x="44" y="305"/>
                  </a:lnTo>
                  <a:lnTo>
                    <a:pt x="46" y="305"/>
                  </a:lnTo>
                  <a:lnTo>
                    <a:pt x="46" y="303"/>
                  </a:lnTo>
                  <a:lnTo>
                    <a:pt x="48" y="303"/>
                  </a:lnTo>
                  <a:lnTo>
                    <a:pt x="48" y="301"/>
                  </a:lnTo>
                  <a:lnTo>
                    <a:pt x="48" y="299"/>
                  </a:lnTo>
                  <a:lnTo>
                    <a:pt x="48" y="295"/>
                  </a:lnTo>
                  <a:lnTo>
                    <a:pt x="50" y="293"/>
                  </a:lnTo>
                  <a:lnTo>
                    <a:pt x="50" y="291"/>
                  </a:lnTo>
                  <a:lnTo>
                    <a:pt x="50" y="289"/>
                  </a:lnTo>
                  <a:lnTo>
                    <a:pt x="50" y="287"/>
                  </a:lnTo>
                  <a:lnTo>
                    <a:pt x="50" y="285"/>
                  </a:lnTo>
                  <a:lnTo>
                    <a:pt x="50" y="283"/>
                  </a:lnTo>
                  <a:lnTo>
                    <a:pt x="50" y="281"/>
                  </a:lnTo>
                  <a:lnTo>
                    <a:pt x="52" y="279"/>
                  </a:lnTo>
                  <a:lnTo>
                    <a:pt x="54" y="277"/>
                  </a:lnTo>
                  <a:lnTo>
                    <a:pt x="54" y="275"/>
                  </a:lnTo>
                  <a:lnTo>
                    <a:pt x="54" y="273"/>
                  </a:lnTo>
                  <a:lnTo>
                    <a:pt x="56" y="271"/>
                  </a:lnTo>
                  <a:lnTo>
                    <a:pt x="56" y="269"/>
                  </a:lnTo>
                  <a:lnTo>
                    <a:pt x="58" y="267"/>
                  </a:lnTo>
                  <a:lnTo>
                    <a:pt x="60" y="265"/>
                  </a:lnTo>
                  <a:lnTo>
                    <a:pt x="62" y="263"/>
                  </a:lnTo>
                  <a:lnTo>
                    <a:pt x="64" y="263"/>
                  </a:lnTo>
                  <a:lnTo>
                    <a:pt x="64" y="265"/>
                  </a:lnTo>
                  <a:lnTo>
                    <a:pt x="62" y="265"/>
                  </a:lnTo>
                  <a:lnTo>
                    <a:pt x="60" y="271"/>
                  </a:lnTo>
                  <a:lnTo>
                    <a:pt x="60" y="273"/>
                  </a:lnTo>
                  <a:lnTo>
                    <a:pt x="60" y="275"/>
                  </a:lnTo>
                  <a:lnTo>
                    <a:pt x="60" y="277"/>
                  </a:lnTo>
                  <a:lnTo>
                    <a:pt x="60" y="279"/>
                  </a:lnTo>
                  <a:lnTo>
                    <a:pt x="60" y="281"/>
                  </a:lnTo>
                  <a:lnTo>
                    <a:pt x="62" y="281"/>
                  </a:lnTo>
                  <a:lnTo>
                    <a:pt x="66" y="279"/>
                  </a:lnTo>
                  <a:lnTo>
                    <a:pt x="66" y="277"/>
                  </a:lnTo>
                  <a:lnTo>
                    <a:pt x="66" y="275"/>
                  </a:lnTo>
                  <a:lnTo>
                    <a:pt x="68" y="273"/>
                  </a:lnTo>
                  <a:lnTo>
                    <a:pt x="70" y="271"/>
                  </a:lnTo>
                  <a:lnTo>
                    <a:pt x="72" y="267"/>
                  </a:lnTo>
                  <a:lnTo>
                    <a:pt x="74" y="265"/>
                  </a:lnTo>
                  <a:lnTo>
                    <a:pt x="74" y="263"/>
                  </a:lnTo>
                  <a:lnTo>
                    <a:pt x="76" y="263"/>
                  </a:lnTo>
                  <a:lnTo>
                    <a:pt x="76" y="262"/>
                  </a:lnTo>
                  <a:lnTo>
                    <a:pt x="78" y="262"/>
                  </a:lnTo>
                  <a:lnTo>
                    <a:pt x="80" y="262"/>
                  </a:lnTo>
                  <a:lnTo>
                    <a:pt x="82" y="262"/>
                  </a:lnTo>
                  <a:lnTo>
                    <a:pt x="84" y="260"/>
                  </a:lnTo>
                  <a:lnTo>
                    <a:pt x="86" y="258"/>
                  </a:lnTo>
                  <a:lnTo>
                    <a:pt x="88" y="258"/>
                  </a:lnTo>
                  <a:lnTo>
                    <a:pt x="90" y="258"/>
                  </a:lnTo>
                  <a:lnTo>
                    <a:pt x="90" y="256"/>
                  </a:lnTo>
                  <a:lnTo>
                    <a:pt x="92" y="256"/>
                  </a:lnTo>
                  <a:lnTo>
                    <a:pt x="92" y="254"/>
                  </a:lnTo>
                  <a:lnTo>
                    <a:pt x="94" y="252"/>
                  </a:lnTo>
                  <a:lnTo>
                    <a:pt x="96" y="252"/>
                  </a:lnTo>
                  <a:lnTo>
                    <a:pt x="98" y="252"/>
                  </a:lnTo>
                  <a:lnTo>
                    <a:pt x="98" y="250"/>
                  </a:lnTo>
                  <a:lnTo>
                    <a:pt x="100" y="250"/>
                  </a:lnTo>
                  <a:lnTo>
                    <a:pt x="100" y="248"/>
                  </a:lnTo>
                  <a:lnTo>
                    <a:pt x="102" y="248"/>
                  </a:lnTo>
                  <a:lnTo>
                    <a:pt x="102" y="246"/>
                  </a:lnTo>
                  <a:lnTo>
                    <a:pt x="104" y="246"/>
                  </a:lnTo>
                  <a:lnTo>
                    <a:pt x="108" y="244"/>
                  </a:lnTo>
                  <a:lnTo>
                    <a:pt x="108" y="242"/>
                  </a:lnTo>
                  <a:lnTo>
                    <a:pt x="110" y="242"/>
                  </a:lnTo>
                  <a:lnTo>
                    <a:pt x="112" y="242"/>
                  </a:lnTo>
                  <a:lnTo>
                    <a:pt x="116" y="240"/>
                  </a:lnTo>
                  <a:lnTo>
                    <a:pt x="118" y="238"/>
                  </a:lnTo>
                  <a:lnTo>
                    <a:pt x="122" y="236"/>
                  </a:lnTo>
                  <a:lnTo>
                    <a:pt x="124" y="238"/>
                  </a:lnTo>
                  <a:lnTo>
                    <a:pt x="124" y="236"/>
                  </a:lnTo>
                  <a:lnTo>
                    <a:pt x="126" y="236"/>
                  </a:lnTo>
                  <a:lnTo>
                    <a:pt x="128" y="236"/>
                  </a:lnTo>
                  <a:lnTo>
                    <a:pt x="130" y="236"/>
                  </a:lnTo>
                  <a:lnTo>
                    <a:pt x="130" y="238"/>
                  </a:lnTo>
                  <a:lnTo>
                    <a:pt x="132" y="238"/>
                  </a:lnTo>
                  <a:lnTo>
                    <a:pt x="134" y="238"/>
                  </a:lnTo>
                  <a:lnTo>
                    <a:pt x="136" y="238"/>
                  </a:lnTo>
                  <a:lnTo>
                    <a:pt x="140" y="236"/>
                  </a:lnTo>
                  <a:lnTo>
                    <a:pt x="144" y="236"/>
                  </a:lnTo>
                  <a:lnTo>
                    <a:pt x="146" y="236"/>
                  </a:lnTo>
                  <a:lnTo>
                    <a:pt x="146" y="234"/>
                  </a:lnTo>
                  <a:lnTo>
                    <a:pt x="148" y="234"/>
                  </a:lnTo>
                  <a:lnTo>
                    <a:pt x="150" y="232"/>
                  </a:lnTo>
                  <a:lnTo>
                    <a:pt x="150" y="230"/>
                  </a:lnTo>
                  <a:lnTo>
                    <a:pt x="152" y="230"/>
                  </a:lnTo>
                  <a:lnTo>
                    <a:pt x="152" y="232"/>
                  </a:lnTo>
                  <a:lnTo>
                    <a:pt x="152" y="230"/>
                  </a:lnTo>
                  <a:lnTo>
                    <a:pt x="156" y="230"/>
                  </a:lnTo>
                  <a:lnTo>
                    <a:pt x="160" y="230"/>
                  </a:lnTo>
                  <a:lnTo>
                    <a:pt x="162" y="230"/>
                  </a:lnTo>
                  <a:lnTo>
                    <a:pt x="166" y="228"/>
                  </a:lnTo>
                  <a:lnTo>
                    <a:pt x="170" y="224"/>
                  </a:lnTo>
                  <a:lnTo>
                    <a:pt x="170" y="222"/>
                  </a:lnTo>
                  <a:lnTo>
                    <a:pt x="172" y="222"/>
                  </a:lnTo>
                  <a:lnTo>
                    <a:pt x="172" y="220"/>
                  </a:lnTo>
                  <a:lnTo>
                    <a:pt x="174" y="220"/>
                  </a:lnTo>
                  <a:lnTo>
                    <a:pt x="176" y="222"/>
                  </a:lnTo>
                  <a:lnTo>
                    <a:pt x="178" y="222"/>
                  </a:lnTo>
                  <a:lnTo>
                    <a:pt x="180" y="224"/>
                  </a:lnTo>
                  <a:lnTo>
                    <a:pt x="182" y="224"/>
                  </a:lnTo>
                  <a:lnTo>
                    <a:pt x="184" y="222"/>
                  </a:lnTo>
                  <a:lnTo>
                    <a:pt x="186" y="222"/>
                  </a:lnTo>
                  <a:lnTo>
                    <a:pt x="192" y="220"/>
                  </a:lnTo>
                  <a:lnTo>
                    <a:pt x="194" y="220"/>
                  </a:lnTo>
                  <a:lnTo>
                    <a:pt x="196" y="220"/>
                  </a:lnTo>
                  <a:lnTo>
                    <a:pt x="198" y="218"/>
                  </a:lnTo>
                  <a:lnTo>
                    <a:pt x="204" y="216"/>
                  </a:lnTo>
                  <a:lnTo>
                    <a:pt x="210" y="214"/>
                  </a:lnTo>
                  <a:lnTo>
                    <a:pt x="212" y="214"/>
                  </a:lnTo>
                  <a:lnTo>
                    <a:pt x="214" y="212"/>
                  </a:lnTo>
                  <a:lnTo>
                    <a:pt x="216" y="210"/>
                  </a:lnTo>
                  <a:lnTo>
                    <a:pt x="218" y="208"/>
                  </a:lnTo>
                  <a:lnTo>
                    <a:pt x="220" y="208"/>
                  </a:lnTo>
                  <a:lnTo>
                    <a:pt x="220" y="206"/>
                  </a:lnTo>
                  <a:lnTo>
                    <a:pt x="224" y="200"/>
                  </a:lnTo>
                  <a:lnTo>
                    <a:pt x="226" y="196"/>
                  </a:lnTo>
                  <a:lnTo>
                    <a:pt x="228" y="192"/>
                  </a:lnTo>
                  <a:lnTo>
                    <a:pt x="232" y="188"/>
                  </a:lnTo>
                  <a:lnTo>
                    <a:pt x="234" y="186"/>
                  </a:lnTo>
                  <a:lnTo>
                    <a:pt x="236" y="186"/>
                  </a:lnTo>
                  <a:lnTo>
                    <a:pt x="238" y="184"/>
                  </a:lnTo>
                  <a:lnTo>
                    <a:pt x="240" y="184"/>
                  </a:lnTo>
                  <a:lnTo>
                    <a:pt x="240" y="182"/>
                  </a:lnTo>
                  <a:lnTo>
                    <a:pt x="242" y="182"/>
                  </a:lnTo>
                  <a:lnTo>
                    <a:pt x="246" y="178"/>
                  </a:lnTo>
                  <a:lnTo>
                    <a:pt x="248" y="178"/>
                  </a:lnTo>
                  <a:lnTo>
                    <a:pt x="248" y="176"/>
                  </a:lnTo>
                  <a:lnTo>
                    <a:pt x="248" y="174"/>
                  </a:lnTo>
                  <a:lnTo>
                    <a:pt x="246" y="174"/>
                  </a:lnTo>
                  <a:lnTo>
                    <a:pt x="244" y="172"/>
                  </a:lnTo>
                  <a:lnTo>
                    <a:pt x="246" y="172"/>
                  </a:lnTo>
                  <a:lnTo>
                    <a:pt x="246" y="168"/>
                  </a:lnTo>
                  <a:lnTo>
                    <a:pt x="246" y="166"/>
                  </a:lnTo>
                  <a:lnTo>
                    <a:pt x="244" y="164"/>
                  </a:lnTo>
                  <a:lnTo>
                    <a:pt x="244" y="162"/>
                  </a:lnTo>
                  <a:lnTo>
                    <a:pt x="246" y="162"/>
                  </a:lnTo>
                  <a:lnTo>
                    <a:pt x="246" y="158"/>
                  </a:lnTo>
                  <a:lnTo>
                    <a:pt x="246" y="156"/>
                  </a:lnTo>
                  <a:lnTo>
                    <a:pt x="250" y="152"/>
                  </a:lnTo>
                  <a:lnTo>
                    <a:pt x="252" y="150"/>
                  </a:lnTo>
                  <a:lnTo>
                    <a:pt x="254" y="148"/>
                  </a:lnTo>
                  <a:lnTo>
                    <a:pt x="256" y="148"/>
                  </a:lnTo>
                  <a:lnTo>
                    <a:pt x="256" y="146"/>
                  </a:lnTo>
                  <a:lnTo>
                    <a:pt x="258" y="144"/>
                  </a:lnTo>
                  <a:lnTo>
                    <a:pt x="260" y="144"/>
                  </a:lnTo>
                  <a:lnTo>
                    <a:pt x="262" y="144"/>
                  </a:lnTo>
                  <a:lnTo>
                    <a:pt x="262" y="142"/>
                  </a:lnTo>
                  <a:lnTo>
                    <a:pt x="262" y="140"/>
                  </a:lnTo>
                  <a:lnTo>
                    <a:pt x="264" y="140"/>
                  </a:lnTo>
                  <a:lnTo>
                    <a:pt x="266" y="140"/>
                  </a:lnTo>
                  <a:lnTo>
                    <a:pt x="266" y="138"/>
                  </a:lnTo>
                  <a:lnTo>
                    <a:pt x="268" y="136"/>
                  </a:lnTo>
                  <a:lnTo>
                    <a:pt x="268" y="138"/>
                  </a:lnTo>
                  <a:lnTo>
                    <a:pt x="268" y="140"/>
                  </a:lnTo>
                  <a:lnTo>
                    <a:pt x="268" y="138"/>
                  </a:lnTo>
                  <a:lnTo>
                    <a:pt x="268" y="140"/>
                  </a:lnTo>
                  <a:lnTo>
                    <a:pt x="266" y="140"/>
                  </a:lnTo>
                  <a:lnTo>
                    <a:pt x="268" y="142"/>
                  </a:lnTo>
                  <a:lnTo>
                    <a:pt x="268" y="144"/>
                  </a:lnTo>
                  <a:lnTo>
                    <a:pt x="268" y="148"/>
                  </a:lnTo>
                  <a:lnTo>
                    <a:pt x="270" y="154"/>
                  </a:lnTo>
                  <a:lnTo>
                    <a:pt x="270" y="156"/>
                  </a:lnTo>
                  <a:lnTo>
                    <a:pt x="272" y="158"/>
                  </a:lnTo>
                  <a:lnTo>
                    <a:pt x="272" y="160"/>
                  </a:lnTo>
                  <a:lnTo>
                    <a:pt x="274" y="162"/>
                  </a:lnTo>
                  <a:lnTo>
                    <a:pt x="274" y="164"/>
                  </a:lnTo>
                  <a:lnTo>
                    <a:pt x="274" y="162"/>
                  </a:lnTo>
                  <a:lnTo>
                    <a:pt x="274" y="160"/>
                  </a:lnTo>
                  <a:lnTo>
                    <a:pt x="274" y="158"/>
                  </a:lnTo>
                  <a:lnTo>
                    <a:pt x="276" y="156"/>
                  </a:lnTo>
                  <a:lnTo>
                    <a:pt x="276" y="154"/>
                  </a:lnTo>
                  <a:lnTo>
                    <a:pt x="276" y="152"/>
                  </a:lnTo>
                  <a:lnTo>
                    <a:pt x="276" y="150"/>
                  </a:lnTo>
                  <a:lnTo>
                    <a:pt x="278" y="150"/>
                  </a:lnTo>
                  <a:lnTo>
                    <a:pt x="280" y="152"/>
                  </a:lnTo>
                  <a:lnTo>
                    <a:pt x="280" y="154"/>
                  </a:lnTo>
                  <a:lnTo>
                    <a:pt x="282" y="154"/>
                  </a:lnTo>
                  <a:lnTo>
                    <a:pt x="282" y="156"/>
                  </a:lnTo>
                  <a:lnTo>
                    <a:pt x="282" y="154"/>
                  </a:lnTo>
                  <a:lnTo>
                    <a:pt x="280" y="154"/>
                  </a:lnTo>
                  <a:lnTo>
                    <a:pt x="280" y="152"/>
                  </a:lnTo>
                  <a:lnTo>
                    <a:pt x="280" y="150"/>
                  </a:lnTo>
                  <a:lnTo>
                    <a:pt x="282" y="148"/>
                  </a:lnTo>
                  <a:lnTo>
                    <a:pt x="284" y="148"/>
                  </a:lnTo>
                  <a:lnTo>
                    <a:pt x="282" y="146"/>
                  </a:lnTo>
                  <a:lnTo>
                    <a:pt x="280" y="148"/>
                  </a:lnTo>
                  <a:lnTo>
                    <a:pt x="280" y="146"/>
                  </a:lnTo>
                  <a:lnTo>
                    <a:pt x="280" y="144"/>
                  </a:lnTo>
                  <a:lnTo>
                    <a:pt x="278" y="142"/>
                  </a:lnTo>
                  <a:lnTo>
                    <a:pt x="278" y="140"/>
                  </a:lnTo>
                  <a:lnTo>
                    <a:pt x="276" y="140"/>
                  </a:lnTo>
                  <a:lnTo>
                    <a:pt x="274" y="140"/>
                  </a:lnTo>
                  <a:lnTo>
                    <a:pt x="276" y="140"/>
                  </a:lnTo>
                  <a:lnTo>
                    <a:pt x="278" y="140"/>
                  </a:lnTo>
                  <a:lnTo>
                    <a:pt x="280" y="140"/>
                  </a:lnTo>
                  <a:lnTo>
                    <a:pt x="282" y="138"/>
                  </a:lnTo>
                  <a:lnTo>
                    <a:pt x="282" y="136"/>
                  </a:lnTo>
                  <a:lnTo>
                    <a:pt x="280" y="136"/>
                  </a:lnTo>
                  <a:lnTo>
                    <a:pt x="278" y="134"/>
                  </a:lnTo>
                  <a:lnTo>
                    <a:pt x="278" y="132"/>
                  </a:lnTo>
                  <a:lnTo>
                    <a:pt x="280" y="132"/>
                  </a:lnTo>
                  <a:lnTo>
                    <a:pt x="282" y="130"/>
                  </a:lnTo>
                  <a:lnTo>
                    <a:pt x="284" y="132"/>
                  </a:lnTo>
                  <a:lnTo>
                    <a:pt x="284" y="134"/>
                  </a:lnTo>
                  <a:lnTo>
                    <a:pt x="282" y="134"/>
                  </a:lnTo>
                  <a:lnTo>
                    <a:pt x="284" y="136"/>
                  </a:lnTo>
                  <a:lnTo>
                    <a:pt x="286" y="136"/>
                  </a:lnTo>
                  <a:lnTo>
                    <a:pt x="288" y="134"/>
                  </a:lnTo>
                  <a:lnTo>
                    <a:pt x="290" y="134"/>
                  </a:lnTo>
                  <a:lnTo>
                    <a:pt x="292" y="134"/>
                  </a:lnTo>
                  <a:lnTo>
                    <a:pt x="292" y="136"/>
                  </a:lnTo>
                  <a:lnTo>
                    <a:pt x="292" y="138"/>
                  </a:lnTo>
                  <a:lnTo>
                    <a:pt x="294" y="138"/>
                  </a:lnTo>
                  <a:lnTo>
                    <a:pt x="296" y="136"/>
                  </a:lnTo>
                  <a:lnTo>
                    <a:pt x="298" y="136"/>
                  </a:lnTo>
                  <a:lnTo>
                    <a:pt x="300" y="138"/>
                  </a:lnTo>
                  <a:lnTo>
                    <a:pt x="302" y="136"/>
                  </a:lnTo>
                  <a:lnTo>
                    <a:pt x="304" y="136"/>
                  </a:lnTo>
                  <a:lnTo>
                    <a:pt x="306" y="138"/>
                  </a:lnTo>
                  <a:lnTo>
                    <a:pt x="304" y="136"/>
                  </a:lnTo>
                  <a:lnTo>
                    <a:pt x="302" y="136"/>
                  </a:lnTo>
                  <a:lnTo>
                    <a:pt x="300" y="136"/>
                  </a:lnTo>
                  <a:lnTo>
                    <a:pt x="298" y="136"/>
                  </a:lnTo>
                  <a:lnTo>
                    <a:pt x="296" y="136"/>
                  </a:lnTo>
                  <a:lnTo>
                    <a:pt x="296" y="134"/>
                  </a:lnTo>
                  <a:lnTo>
                    <a:pt x="296" y="132"/>
                  </a:lnTo>
                  <a:lnTo>
                    <a:pt x="298" y="130"/>
                  </a:lnTo>
                  <a:lnTo>
                    <a:pt x="300" y="130"/>
                  </a:lnTo>
                  <a:lnTo>
                    <a:pt x="300" y="132"/>
                  </a:lnTo>
                  <a:lnTo>
                    <a:pt x="302" y="130"/>
                  </a:lnTo>
                  <a:lnTo>
                    <a:pt x="302" y="128"/>
                  </a:lnTo>
                  <a:lnTo>
                    <a:pt x="302" y="126"/>
                  </a:lnTo>
                  <a:lnTo>
                    <a:pt x="304" y="124"/>
                  </a:lnTo>
                  <a:lnTo>
                    <a:pt x="306" y="122"/>
                  </a:lnTo>
                  <a:lnTo>
                    <a:pt x="304" y="122"/>
                  </a:lnTo>
                  <a:lnTo>
                    <a:pt x="302" y="122"/>
                  </a:lnTo>
                  <a:lnTo>
                    <a:pt x="302" y="124"/>
                  </a:lnTo>
                  <a:lnTo>
                    <a:pt x="300" y="126"/>
                  </a:lnTo>
                  <a:lnTo>
                    <a:pt x="298" y="124"/>
                  </a:lnTo>
                  <a:lnTo>
                    <a:pt x="298" y="120"/>
                  </a:lnTo>
                  <a:lnTo>
                    <a:pt x="298" y="118"/>
                  </a:lnTo>
                  <a:lnTo>
                    <a:pt x="300" y="114"/>
                  </a:lnTo>
                  <a:lnTo>
                    <a:pt x="302" y="114"/>
                  </a:lnTo>
                  <a:lnTo>
                    <a:pt x="304" y="116"/>
                  </a:lnTo>
                  <a:lnTo>
                    <a:pt x="306" y="114"/>
                  </a:lnTo>
                  <a:lnTo>
                    <a:pt x="306" y="112"/>
                  </a:lnTo>
                  <a:lnTo>
                    <a:pt x="306" y="110"/>
                  </a:lnTo>
                  <a:lnTo>
                    <a:pt x="306" y="108"/>
                  </a:lnTo>
                  <a:lnTo>
                    <a:pt x="308" y="108"/>
                  </a:lnTo>
                  <a:lnTo>
                    <a:pt x="312" y="112"/>
                  </a:lnTo>
                  <a:lnTo>
                    <a:pt x="312" y="114"/>
                  </a:lnTo>
                  <a:lnTo>
                    <a:pt x="316" y="116"/>
                  </a:lnTo>
                  <a:lnTo>
                    <a:pt x="316" y="114"/>
                  </a:lnTo>
                  <a:lnTo>
                    <a:pt x="314" y="114"/>
                  </a:lnTo>
                  <a:lnTo>
                    <a:pt x="314" y="112"/>
                  </a:lnTo>
                  <a:lnTo>
                    <a:pt x="316" y="112"/>
                  </a:lnTo>
                  <a:lnTo>
                    <a:pt x="316" y="110"/>
                  </a:lnTo>
                  <a:lnTo>
                    <a:pt x="314" y="110"/>
                  </a:lnTo>
                  <a:lnTo>
                    <a:pt x="312" y="110"/>
                  </a:lnTo>
                  <a:lnTo>
                    <a:pt x="312" y="108"/>
                  </a:lnTo>
                  <a:lnTo>
                    <a:pt x="314" y="108"/>
                  </a:lnTo>
                  <a:lnTo>
                    <a:pt x="314" y="106"/>
                  </a:lnTo>
                  <a:lnTo>
                    <a:pt x="312" y="108"/>
                  </a:lnTo>
                  <a:lnTo>
                    <a:pt x="310" y="108"/>
                  </a:lnTo>
                  <a:lnTo>
                    <a:pt x="310" y="106"/>
                  </a:lnTo>
                  <a:lnTo>
                    <a:pt x="312" y="106"/>
                  </a:lnTo>
                  <a:lnTo>
                    <a:pt x="314" y="106"/>
                  </a:lnTo>
                  <a:lnTo>
                    <a:pt x="314" y="104"/>
                  </a:lnTo>
                  <a:lnTo>
                    <a:pt x="316" y="102"/>
                  </a:lnTo>
                  <a:lnTo>
                    <a:pt x="316" y="106"/>
                  </a:lnTo>
                  <a:lnTo>
                    <a:pt x="316" y="104"/>
                  </a:lnTo>
                  <a:lnTo>
                    <a:pt x="318" y="104"/>
                  </a:lnTo>
                  <a:lnTo>
                    <a:pt x="318" y="106"/>
                  </a:lnTo>
                  <a:lnTo>
                    <a:pt x="320" y="106"/>
                  </a:lnTo>
                  <a:lnTo>
                    <a:pt x="322" y="106"/>
                  </a:lnTo>
                  <a:lnTo>
                    <a:pt x="320" y="106"/>
                  </a:lnTo>
                  <a:lnTo>
                    <a:pt x="320" y="104"/>
                  </a:lnTo>
                  <a:lnTo>
                    <a:pt x="318" y="102"/>
                  </a:lnTo>
                  <a:lnTo>
                    <a:pt x="316" y="102"/>
                  </a:lnTo>
                  <a:lnTo>
                    <a:pt x="318" y="100"/>
                  </a:lnTo>
                  <a:lnTo>
                    <a:pt x="318" y="98"/>
                  </a:lnTo>
                  <a:lnTo>
                    <a:pt x="316" y="96"/>
                  </a:lnTo>
                  <a:lnTo>
                    <a:pt x="318" y="92"/>
                  </a:lnTo>
                  <a:lnTo>
                    <a:pt x="320" y="92"/>
                  </a:lnTo>
                  <a:lnTo>
                    <a:pt x="322" y="92"/>
                  </a:lnTo>
                  <a:lnTo>
                    <a:pt x="326" y="92"/>
                  </a:lnTo>
                  <a:lnTo>
                    <a:pt x="328" y="90"/>
                  </a:lnTo>
                  <a:lnTo>
                    <a:pt x="328" y="88"/>
                  </a:lnTo>
                  <a:lnTo>
                    <a:pt x="328" y="86"/>
                  </a:lnTo>
                  <a:lnTo>
                    <a:pt x="330" y="86"/>
                  </a:lnTo>
                  <a:lnTo>
                    <a:pt x="330" y="88"/>
                  </a:lnTo>
                  <a:lnTo>
                    <a:pt x="328" y="94"/>
                  </a:lnTo>
                  <a:lnTo>
                    <a:pt x="330" y="92"/>
                  </a:lnTo>
                  <a:lnTo>
                    <a:pt x="330" y="90"/>
                  </a:lnTo>
                  <a:lnTo>
                    <a:pt x="332" y="92"/>
                  </a:lnTo>
                  <a:lnTo>
                    <a:pt x="334" y="94"/>
                  </a:lnTo>
                  <a:lnTo>
                    <a:pt x="336" y="92"/>
                  </a:lnTo>
                  <a:lnTo>
                    <a:pt x="338" y="88"/>
                  </a:lnTo>
                  <a:lnTo>
                    <a:pt x="340" y="84"/>
                  </a:lnTo>
                  <a:lnTo>
                    <a:pt x="340" y="80"/>
                  </a:lnTo>
                  <a:lnTo>
                    <a:pt x="338" y="78"/>
                  </a:lnTo>
                  <a:lnTo>
                    <a:pt x="340" y="78"/>
                  </a:lnTo>
                  <a:lnTo>
                    <a:pt x="342" y="80"/>
                  </a:lnTo>
                  <a:lnTo>
                    <a:pt x="342" y="82"/>
                  </a:lnTo>
                  <a:lnTo>
                    <a:pt x="340" y="82"/>
                  </a:lnTo>
                  <a:lnTo>
                    <a:pt x="340" y="84"/>
                  </a:lnTo>
                  <a:lnTo>
                    <a:pt x="342" y="84"/>
                  </a:lnTo>
                  <a:lnTo>
                    <a:pt x="342" y="86"/>
                  </a:lnTo>
                  <a:lnTo>
                    <a:pt x="344" y="84"/>
                  </a:lnTo>
                  <a:lnTo>
                    <a:pt x="344" y="82"/>
                  </a:lnTo>
                  <a:lnTo>
                    <a:pt x="346" y="80"/>
                  </a:lnTo>
                  <a:lnTo>
                    <a:pt x="348" y="80"/>
                  </a:lnTo>
                  <a:lnTo>
                    <a:pt x="346" y="82"/>
                  </a:lnTo>
                  <a:lnTo>
                    <a:pt x="348" y="86"/>
                  </a:lnTo>
                  <a:lnTo>
                    <a:pt x="350" y="86"/>
                  </a:lnTo>
                  <a:lnTo>
                    <a:pt x="352" y="84"/>
                  </a:lnTo>
                  <a:lnTo>
                    <a:pt x="352" y="82"/>
                  </a:lnTo>
                  <a:lnTo>
                    <a:pt x="354" y="80"/>
                  </a:lnTo>
                  <a:lnTo>
                    <a:pt x="354" y="76"/>
                  </a:lnTo>
                  <a:lnTo>
                    <a:pt x="354" y="74"/>
                  </a:lnTo>
                  <a:lnTo>
                    <a:pt x="356" y="74"/>
                  </a:lnTo>
                  <a:lnTo>
                    <a:pt x="358" y="74"/>
                  </a:lnTo>
                  <a:lnTo>
                    <a:pt x="360" y="74"/>
                  </a:lnTo>
                  <a:lnTo>
                    <a:pt x="362" y="76"/>
                  </a:lnTo>
                  <a:lnTo>
                    <a:pt x="360" y="76"/>
                  </a:lnTo>
                  <a:lnTo>
                    <a:pt x="360" y="78"/>
                  </a:lnTo>
                  <a:lnTo>
                    <a:pt x="362" y="78"/>
                  </a:lnTo>
                  <a:lnTo>
                    <a:pt x="362" y="80"/>
                  </a:lnTo>
                  <a:lnTo>
                    <a:pt x="362" y="78"/>
                  </a:lnTo>
                  <a:lnTo>
                    <a:pt x="364" y="78"/>
                  </a:lnTo>
                  <a:lnTo>
                    <a:pt x="366" y="78"/>
                  </a:lnTo>
                  <a:lnTo>
                    <a:pt x="366" y="80"/>
                  </a:lnTo>
                  <a:lnTo>
                    <a:pt x="368" y="82"/>
                  </a:lnTo>
                  <a:lnTo>
                    <a:pt x="370" y="84"/>
                  </a:lnTo>
                  <a:lnTo>
                    <a:pt x="372" y="86"/>
                  </a:lnTo>
                  <a:lnTo>
                    <a:pt x="372" y="88"/>
                  </a:lnTo>
                  <a:lnTo>
                    <a:pt x="374" y="92"/>
                  </a:lnTo>
                  <a:lnTo>
                    <a:pt x="376" y="92"/>
                  </a:lnTo>
                  <a:lnTo>
                    <a:pt x="378" y="92"/>
                  </a:lnTo>
                  <a:lnTo>
                    <a:pt x="378" y="94"/>
                  </a:lnTo>
                  <a:lnTo>
                    <a:pt x="380" y="96"/>
                  </a:lnTo>
                  <a:lnTo>
                    <a:pt x="380" y="98"/>
                  </a:lnTo>
                  <a:lnTo>
                    <a:pt x="378" y="100"/>
                  </a:lnTo>
                  <a:lnTo>
                    <a:pt x="376" y="104"/>
                  </a:lnTo>
                  <a:lnTo>
                    <a:pt x="376" y="106"/>
                  </a:lnTo>
                  <a:lnTo>
                    <a:pt x="376" y="108"/>
                  </a:lnTo>
                  <a:lnTo>
                    <a:pt x="376" y="112"/>
                  </a:lnTo>
                  <a:lnTo>
                    <a:pt x="374" y="114"/>
                  </a:lnTo>
                  <a:lnTo>
                    <a:pt x="376" y="114"/>
                  </a:lnTo>
                  <a:lnTo>
                    <a:pt x="376" y="112"/>
                  </a:lnTo>
                  <a:lnTo>
                    <a:pt x="376" y="110"/>
                  </a:lnTo>
                  <a:lnTo>
                    <a:pt x="376" y="108"/>
                  </a:lnTo>
                  <a:lnTo>
                    <a:pt x="378" y="108"/>
                  </a:lnTo>
                  <a:lnTo>
                    <a:pt x="378" y="110"/>
                  </a:lnTo>
                  <a:lnTo>
                    <a:pt x="380" y="110"/>
                  </a:lnTo>
                  <a:lnTo>
                    <a:pt x="380" y="112"/>
                  </a:lnTo>
                  <a:lnTo>
                    <a:pt x="380" y="110"/>
                  </a:lnTo>
                  <a:lnTo>
                    <a:pt x="380" y="108"/>
                  </a:lnTo>
                  <a:lnTo>
                    <a:pt x="378" y="104"/>
                  </a:lnTo>
                  <a:lnTo>
                    <a:pt x="380" y="104"/>
                  </a:lnTo>
                  <a:lnTo>
                    <a:pt x="380" y="102"/>
                  </a:lnTo>
                  <a:lnTo>
                    <a:pt x="382" y="100"/>
                  </a:lnTo>
                  <a:lnTo>
                    <a:pt x="382" y="102"/>
                  </a:lnTo>
                  <a:lnTo>
                    <a:pt x="382" y="104"/>
                  </a:lnTo>
                  <a:lnTo>
                    <a:pt x="384" y="104"/>
                  </a:lnTo>
                  <a:lnTo>
                    <a:pt x="384" y="102"/>
                  </a:lnTo>
                  <a:lnTo>
                    <a:pt x="384" y="100"/>
                  </a:lnTo>
                  <a:lnTo>
                    <a:pt x="384" y="98"/>
                  </a:lnTo>
                  <a:lnTo>
                    <a:pt x="386" y="96"/>
                  </a:lnTo>
                  <a:lnTo>
                    <a:pt x="388" y="96"/>
                  </a:lnTo>
                  <a:lnTo>
                    <a:pt x="390" y="98"/>
                  </a:lnTo>
                  <a:lnTo>
                    <a:pt x="396" y="98"/>
                  </a:lnTo>
                  <a:lnTo>
                    <a:pt x="396" y="100"/>
                  </a:lnTo>
                  <a:lnTo>
                    <a:pt x="398" y="100"/>
                  </a:lnTo>
                  <a:lnTo>
                    <a:pt x="400" y="102"/>
                  </a:lnTo>
                  <a:lnTo>
                    <a:pt x="400" y="106"/>
                  </a:lnTo>
                  <a:lnTo>
                    <a:pt x="400" y="108"/>
                  </a:lnTo>
                  <a:lnTo>
                    <a:pt x="402" y="106"/>
                  </a:lnTo>
                  <a:lnTo>
                    <a:pt x="402" y="102"/>
                  </a:lnTo>
                  <a:lnTo>
                    <a:pt x="402" y="100"/>
                  </a:lnTo>
                  <a:lnTo>
                    <a:pt x="402" y="98"/>
                  </a:lnTo>
                  <a:lnTo>
                    <a:pt x="404" y="100"/>
                  </a:lnTo>
                  <a:lnTo>
                    <a:pt x="406" y="100"/>
                  </a:lnTo>
                  <a:lnTo>
                    <a:pt x="408" y="102"/>
                  </a:lnTo>
                  <a:lnTo>
                    <a:pt x="410" y="106"/>
                  </a:lnTo>
                  <a:lnTo>
                    <a:pt x="410" y="108"/>
                  </a:lnTo>
                  <a:lnTo>
                    <a:pt x="412" y="108"/>
                  </a:lnTo>
                  <a:lnTo>
                    <a:pt x="412" y="106"/>
                  </a:lnTo>
                  <a:lnTo>
                    <a:pt x="410" y="106"/>
                  </a:lnTo>
                  <a:lnTo>
                    <a:pt x="410" y="104"/>
                  </a:lnTo>
                  <a:lnTo>
                    <a:pt x="410" y="102"/>
                  </a:lnTo>
                  <a:lnTo>
                    <a:pt x="410" y="100"/>
                  </a:lnTo>
                  <a:lnTo>
                    <a:pt x="410" y="98"/>
                  </a:lnTo>
                  <a:lnTo>
                    <a:pt x="412" y="98"/>
                  </a:lnTo>
                  <a:lnTo>
                    <a:pt x="412" y="100"/>
                  </a:lnTo>
                  <a:lnTo>
                    <a:pt x="414" y="98"/>
                  </a:lnTo>
                  <a:lnTo>
                    <a:pt x="416" y="98"/>
                  </a:lnTo>
                  <a:lnTo>
                    <a:pt x="416" y="96"/>
                  </a:lnTo>
                  <a:lnTo>
                    <a:pt x="412" y="98"/>
                  </a:lnTo>
                  <a:lnTo>
                    <a:pt x="412" y="96"/>
                  </a:lnTo>
                  <a:lnTo>
                    <a:pt x="410" y="94"/>
                  </a:lnTo>
                  <a:lnTo>
                    <a:pt x="412" y="94"/>
                  </a:lnTo>
                  <a:lnTo>
                    <a:pt x="412" y="92"/>
                  </a:lnTo>
                  <a:lnTo>
                    <a:pt x="414" y="92"/>
                  </a:lnTo>
                  <a:lnTo>
                    <a:pt x="412" y="92"/>
                  </a:lnTo>
                  <a:lnTo>
                    <a:pt x="410" y="92"/>
                  </a:lnTo>
                  <a:lnTo>
                    <a:pt x="408" y="92"/>
                  </a:lnTo>
                  <a:lnTo>
                    <a:pt x="406" y="90"/>
                  </a:lnTo>
                  <a:lnTo>
                    <a:pt x="406" y="88"/>
                  </a:lnTo>
                  <a:lnTo>
                    <a:pt x="408" y="86"/>
                  </a:lnTo>
                  <a:lnTo>
                    <a:pt x="410" y="84"/>
                  </a:lnTo>
                  <a:lnTo>
                    <a:pt x="412" y="82"/>
                  </a:lnTo>
                  <a:lnTo>
                    <a:pt x="412" y="80"/>
                  </a:lnTo>
                  <a:lnTo>
                    <a:pt x="414" y="80"/>
                  </a:lnTo>
                  <a:lnTo>
                    <a:pt x="416" y="74"/>
                  </a:lnTo>
                  <a:lnTo>
                    <a:pt x="416" y="72"/>
                  </a:lnTo>
                  <a:lnTo>
                    <a:pt x="418" y="68"/>
                  </a:lnTo>
                  <a:lnTo>
                    <a:pt x="420" y="66"/>
                  </a:lnTo>
                  <a:lnTo>
                    <a:pt x="420" y="68"/>
                  </a:lnTo>
                  <a:lnTo>
                    <a:pt x="422" y="68"/>
                  </a:lnTo>
                  <a:lnTo>
                    <a:pt x="424" y="66"/>
                  </a:lnTo>
                  <a:lnTo>
                    <a:pt x="426" y="66"/>
                  </a:lnTo>
                  <a:lnTo>
                    <a:pt x="428" y="64"/>
                  </a:lnTo>
                  <a:lnTo>
                    <a:pt x="428" y="62"/>
                  </a:lnTo>
                  <a:lnTo>
                    <a:pt x="426" y="60"/>
                  </a:lnTo>
                  <a:lnTo>
                    <a:pt x="424" y="60"/>
                  </a:lnTo>
                  <a:lnTo>
                    <a:pt x="424" y="58"/>
                  </a:lnTo>
                  <a:lnTo>
                    <a:pt x="426" y="56"/>
                  </a:lnTo>
                  <a:lnTo>
                    <a:pt x="426" y="54"/>
                  </a:lnTo>
                  <a:lnTo>
                    <a:pt x="428" y="52"/>
                  </a:lnTo>
                  <a:lnTo>
                    <a:pt x="428" y="54"/>
                  </a:lnTo>
                  <a:lnTo>
                    <a:pt x="430" y="54"/>
                  </a:lnTo>
                  <a:lnTo>
                    <a:pt x="430" y="52"/>
                  </a:lnTo>
                  <a:lnTo>
                    <a:pt x="432" y="52"/>
                  </a:lnTo>
                  <a:lnTo>
                    <a:pt x="432" y="50"/>
                  </a:lnTo>
                  <a:lnTo>
                    <a:pt x="432" y="48"/>
                  </a:lnTo>
                  <a:lnTo>
                    <a:pt x="434" y="46"/>
                  </a:lnTo>
                  <a:lnTo>
                    <a:pt x="436" y="46"/>
                  </a:lnTo>
                  <a:lnTo>
                    <a:pt x="436" y="48"/>
                  </a:lnTo>
                  <a:lnTo>
                    <a:pt x="438" y="48"/>
                  </a:lnTo>
                  <a:lnTo>
                    <a:pt x="436" y="46"/>
                  </a:lnTo>
                  <a:lnTo>
                    <a:pt x="436" y="44"/>
                  </a:lnTo>
                  <a:lnTo>
                    <a:pt x="438" y="44"/>
                  </a:lnTo>
                  <a:lnTo>
                    <a:pt x="438" y="42"/>
                  </a:lnTo>
                  <a:lnTo>
                    <a:pt x="440" y="42"/>
                  </a:lnTo>
                  <a:lnTo>
                    <a:pt x="442" y="44"/>
                  </a:lnTo>
                  <a:lnTo>
                    <a:pt x="444" y="46"/>
                  </a:lnTo>
                  <a:lnTo>
                    <a:pt x="444" y="44"/>
                  </a:lnTo>
                  <a:lnTo>
                    <a:pt x="442" y="44"/>
                  </a:lnTo>
                  <a:lnTo>
                    <a:pt x="442" y="42"/>
                  </a:lnTo>
                  <a:lnTo>
                    <a:pt x="444" y="42"/>
                  </a:lnTo>
                  <a:lnTo>
                    <a:pt x="446" y="42"/>
                  </a:lnTo>
                  <a:lnTo>
                    <a:pt x="448" y="42"/>
                  </a:lnTo>
                  <a:lnTo>
                    <a:pt x="448" y="40"/>
                  </a:lnTo>
                  <a:lnTo>
                    <a:pt x="448" y="38"/>
                  </a:lnTo>
                  <a:lnTo>
                    <a:pt x="446" y="38"/>
                  </a:lnTo>
                  <a:lnTo>
                    <a:pt x="448" y="38"/>
                  </a:lnTo>
                  <a:lnTo>
                    <a:pt x="448" y="36"/>
                  </a:lnTo>
                  <a:lnTo>
                    <a:pt x="450" y="36"/>
                  </a:lnTo>
                  <a:lnTo>
                    <a:pt x="450" y="38"/>
                  </a:lnTo>
                  <a:lnTo>
                    <a:pt x="452" y="38"/>
                  </a:lnTo>
                  <a:lnTo>
                    <a:pt x="454" y="38"/>
                  </a:lnTo>
                  <a:lnTo>
                    <a:pt x="456" y="40"/>
                  </a:lnTo>
                  <a:lnTo>
                    <a:pt x="458" y="40"/>
                  </a:lnTo>
                  <a:lnTo>
                    <a:pt x="460" y="40"/>
                  </a:lnTo>
                  <a:lnTo>
                    <a:pt x="462" y="40"/>
                  </a:lnTo>
                  <a:lnTo>
                    <a:pt x="464" y="40"/>
                  </a:lnTo>
                  <a:lnTo>
                    <a:pt x="466" y="40"/>
                  </a:lnTo>
                  <a:lnTo>
                    <a:pt x="468" y="40"/>
                  </a:lnTo>
                  <a:lnTo>
                    <a:pt x="472" y="38"/>
                  </a:lnTo>
                  <a:lnTo>
                    <a:pt x="474" y="38"/>
                  </a:lnTo>
                  <a:lnTo>
                    <a:pt x="476" y="40"/>
                  </a:lnTo>
                  <a:lnTo>
                    <a:pt x="474" y="40"/>
                  </a:lnTo>
                  <a:lnTo>
                    <a:pt x="474" y="42"/>
                  </a:lnTo>
                  <a:lnTo>
                    <a:pt x="476" y="42"/>
                  </a:lnTo>
                  <a:lnTo>
                    <a:pt x="476" y="40"/>
                  </a:lnTo>
                  <a:lnTo>
                    <a:pt x="476" y="38"/>
                  </a:lnTo>
                  <a:lnTo>
                    <a:pt x="476" y="36"/>
                  </a:lnTo>
                  <a:lnTo>
                    <a:pt x="480" y="36"/>
                  </a:lnTo>
                  <a:lnTo>
                    <a:pt x="482" y="36"/>
                  </a:lnTo>
                  <a:lnTo>
                    <a:pt x="484" y="36"/>
                  </a:lnTo>
                  <a:lnTo>
                    <a:pt x="482" y="36"/>
                  </a:lnTo>
                  <a:lnTo>
                    <a:pt x="480" y="34"/>
                  </a:lnTo>
                  <a:lnTo>
                    <a:pt x="482" y="28"/>
                  </a:lnTo>
                  <a:lnTo>
                    <a:pt x="482" y="26"/>
                  </a:lnTo>
                  <a:lnTo>
                    <a:pt x="484" y="24"/>
                  </a:lnTo>
                  <a:lnTo>
                    <a:pt x="482" y="24"/>
                  </a:lnTo>
                  <a:lnTo>
                    <a:pt x="480" y="22"/>
                  </a:lnTo>
                  <a:lnTo>
                    <a:pt x="480" y="20"/>
                  </a:lnTo>
                  <a:lnTo>
                    <a:pt x="478" y="20"/>
                  </a:lnTo>
                  <a:lnTo>
                    <a:pt x="478" y="18"/>
                  </a:lnTo>
                  <a:lnTo>
                    <a:pt x="476" y="18"/>
                  </a:lnTo>
                  <a:lnTo>
                    <a:pt x="474" y="20"/>
                  </a:lnTo>
                  <a:lnTo>
                    <a:pt x="472" y="20"/>
                  </a:lnTo>
                  <a:lnTo>
                    <a:pt x="470" y="20"/>
                  </a:lnTo>
                  <a:lnTo>
                    <a:pt x="468" y="18"/>
                  </a:lnTo>
                  <a:lnTo>
                    <a:pt x="468" y="16"/>
                  </a:lnTo>
                  <a:lnTo>
                    <a:pt x="466" y="16"/>
                  </a:lnTo>
                  <a:lnTo>
                    <a:pt x="464" y="16"/>
                  </a:lnTo>
                  <a:lnTo>
                    <a:pt x="466" y="12"/>
                  </a:lnTo>
                  <a:lnTo>
                    <a:pt x="470" y="12"/>
                  </a:lnTo>
                  <a:lnTo>
                    <a:pt x="472" y="14"/>
                  </a:lnTo>
                  <a:lnTo>
                    <a:pt x="472" y="18"/>
                  </a:lnTo>
                  <a:lnTo>
                    <a:pt x="474" y="18"/>
                  </a:lnTo>
                  <a:lnTo>
                    <a:pt x="474" y="16"/>
                  </a:lnTo>
                  <a:lnTo>
                    <a:pt x="474" y="14"/>
                  </a:lnTo>
                  <a:lnTo>
                    <a:pt x="474" y="12"/>
                  </a:lnTo>
                  <a:lnTo>
                    <a:pt x="472" y="12"/>
                  </a:lnTo>
                  <a:lnTo>
                    <a:pt x="474" y="12"/>
                  </a:lnTo>
                  <a:lnTo>
                    <a:pt x="476" y="12"/>
                  </a:lnTo>
                  <a:lnTo>
                    <a:pt x="478" y="12"/>
                  </a:lnTo>
                  <a:lnTo>
                    <a:pt x="480" y="14"/>
                  </a:lnTo>
                  <a:lnTo>
                    <a:pt x="480" y="16"/>
                  </a:lnTo>
                  <a:lnTo>
                    <a:pt x="482" y="20"/>
                  </a:lnTo>
                  <a:lnTo>
                    <a:pt x="484" y="20"/>
                  </a:lnTo>
                  <a:lnTo>
                    <a:pt x="486" y="20"/>
                  </a:lnTo>
                  <a:lnTo>
                    <a:pt x="488" y="18"/>
                  </a:lnTo>
                  <a:lnTo>
                    <a:pt x="488" y="16"/>
                  </a:lnTo>
                  <a:lnTo>
                    <a:pt x="490" y="16"/>
                  </a:lnTo>
                  <a:lnTo>
                    <a:pt x="490" y="18"/>
                  </a:lnTo>
                  <a:lnTo>
                    <a:pt x="492" y="20"/>
                  </a:lnTo>
                  <a:lnTo>
                    <a:pt x="492" y="22"/>
                  </a:lnTo>
                  <a:lnTo>
                    <a:pt x="492" y="24"/>
                  </a:lnTo>
                  <a:lnTo>
                    <a:pt x="494" y="26"/>
                  </a:lnTo>
                  <a:lnTo>
                    <a:pt x="496" y="26"/>
                  </a:lnTo>
                  <a:lnTo>
                    <a:pt x="498" y="26"/>
                  </a:lnTo>
                  <a:lnTo>
                    <a:pt x="498" y="24"/>
                  </a:lnTo>
                  <a:lnTo>
                    <a:pt x="498" y="26"/>
                  </a:lnTo>
                  <a:lnTo>
                    <a:pt x="498" y="28"/>
                  </a:lnTo>
                  <a:lnTo>
                    <a:pt x="502" y="28"/>
                  </a:lnTo>
                  <a:lnTo>
                    <a:pt x="504" y="28"/>
                  </a:lnTo>
                  <a:lnTo>
                    <a:pt x="506" y="28"/>
                  </a:lnTo>
                  <a:lnTo>
                    <a:pt x="506" y="26"/>
                  </a:lnTo>
                  <a:lnTo>
                    <a:pt x="508" y="26"/>
                  </a:lnTo>
                  <a:lnTo>
                    <a:pt x="508" y="28"/>
                  </a:lnTo>
                  <a:lnTo>
                    <a:pt x="508" y="30"/>
                  </a:lnTo>
                  <a:lnTo>
                    <a:pt x="510" y="30"/>
                  </a:lnTo>
                  <a:lnTo>
                    <a:pt x="510" y="28"/>
                  </a:lnTo>
                  <a:lnTo>
                    <a:pt x="512" y="32"/>
                  </a:lnTo>
                  <a:lnTo>
                    <a:pt x="512" y="34"/>
                  </a:lnTo>
                  <a:lnTo>
                    <a:pt x="516" y="34"/>
                  </a:lnTo>
                  <a:lnTo>
                    <a:pt x="518" y="34"/>
                  </a:lnTo>
                  <a:lnTo>
                    <a:pt x="520" y="34"/>
                  </a:lnTo>
                  <a:lnTo>
                    <a:pt x="522" y="34"/>
                  </a:lnTo>
                  <a:lnTo>
                    <a:pt x="522" y="32"/>
                  </a:lnTo>
                  <a:lnTo>
                    <a:pt x="524" y="32"/>
                  </a:lnTo>
                  <a:lnTo>
                    <a:pt x="526" y="32"/>
                  </a:lnTo>
                  <a:lnTo>
                    <a:pt x="526" y="34"/>
                  </a:lnTo>
                  <a:lnTo>
                    <a:pt x="526" y="36"/>
                  </a:lnTo>
                  <a:lnTo>
                    <a:pt x="528" y="36"/>
                  </a:lnTo>
                  <a:lnTo>
                    <a:pt x="530" y="38"/>
                  </a:lnTo>
                  <a:lnTo>
                    <a:pt x="532" y="40"/>
                  </a:lnTo>
                  <a:lnTo>
                    <a:pt x="534" y="40"/>
                  </a:lnTo>
                  <a:lnTo>
                    <a:pt x="534" y="38"/>
                  </a:lnTo>
                  <a:lnTo>
                    <a:pt x="536" y="36"/>
                  </a:lnTo>
                  <a:lnTo>
                    <a:pt x="538" y="34"/>
                  </a:lnTo>
                  <a:lnTo>
                    <a:pt x="538" y="36"/>
                  </a:lnTo>
                  <a:lnTo>
                    <a:pt x="540" y="36"/>
                  </a:lnTo>
                  <a:lnTo>
                    <a:pt x="542" y="36"/>
                  </a:lnTo>
                  <a:lnTo>
                    <a:pt x="544" y="34"/>
                  </a:lnTo>
                  <a:lnTo>
                    <a:pt x="542" y="34"/>
                  </a:lnTo>
                  <a:lnTo>
                    <a:pt x="542" y="32"/>
                  </a:lnTo>
                  <a:lnTo>
                    <a:pt x="544" y="32"/>
                  </a:lnTo>
                  <a:lnTo>
                    <a:pt x="546" y="32"/>
                  </a:lnTo>
                  <a:lnTo>
                    <a:pt x="546" y="30"/>
                  </a:lnTo>
                  <a:lnTo>
                    <a:pt x="548" y="30"/>
                  </a:lnTo>
                  <a:lnTo>
                    <a:pt x="550" y="28"/>
                  </a:lnTo>
                  <a:lnTo>
                    <a:pt x="550" y="26"/>
                  </a:lnTo>
                  <a:lnTo>
                    <a:pt x="550" y="28"/>
                  </a:lnTo>
                  <a:lnTo>
                    <a:pt x="552" y="28"/>
                  </a:lnTo>
                  <a:lnTo>
                    <a:pt x="550" y="30"/>
                  </a:lnTo>
                  <a:lnTo>
                    <a:pt x="548" y="30"/>
                  </a:lnTo>
                  <a:lnTo>
                    <a:pt x="546" y="32"/>
                  </a:lnTo>
                  <a:lnTo>
                    <a:pt x="548" y="34"/>
                  </a:lnTo>
                  <a:lnTo>
                    <a:pt x="544" y="36"/>
                  </a:lnTo>
                  <a:lnTo>
                    <a:pt x="544" y="38"/>
                  </a:lnTo>
                  <a:lnTo>
                    <a:pt x="546" y="40"/>
                  </a:lnTo>
                  <a:lnTo>
                    <a:pt x="546" y="38"/>
                  </a:lnTo>
                  <a:lnTo>
                    <a:pt x="548" y="36"/>
                  </a:lnTo>
                  <a:lnTo>
                    <a:pt x="552" y="36"/>
                  </a:lnTo>
                  <a:lnTo>
                    <a:pt x="550" y="38"/>
                  </a:lnTo>
                  <a:lnTo>
                    <a:pt x="550" y="40"/>
                  </a:lnTo>
                  <a:lnTo>
                    <a:pt x="552" y="38"/>
                  </a:lnTo>
                  <a:lnTo>
                    <a:pt x="552" y="40"/>
                  </a:lnTo>
                  <a:lnTo>
                    <a:pt x="550" y="42"/>
                  </a:lnTo>
                  <a:lnTo>
                    <a:pt x="550" y="44"/>
                  </a:lnTo>
                  <a:lnTo>
                    <a:pt x="552" y="44"/>
                  </a:lnTo>
                  <a:lnTo>
                    <a:pt x="554" y="44"/>
                  </a:lnTo>
                  <a:lnTo>
                    <a:pt x="556" y="44"/>
                  </a:lnTo>
                  <a:lnTo>
                    <a:pt x="556" y="42"/>
                  </a:lnTo>
                  <a:lnTo>
                    <a:pt x="556" y="40"/>
                  </a:lnTo>
                  <a:lnTo>
                    <a:pt x="556" y="38"/>
                  </a:lnTo>
                  <a:lnTo>
                    <a:pt x="556" y="36"/>
                  </a:lnTo>
                  <a:lnTo>
                    <a:pt x="556" y="34"/>
                  </a:lnTo>
                  <a:lnTo>
                    <a:pt x="560" y="32"/>
                  </a:lnTo>
                  <a:lnTo>
                    <a:pt x="562" y="32"/>
                  </a:lnTo>
                  <a:lnTo>
                    <a:pt x="562" y="38"/>
                  </a:lnTo>
                  <a:lnTo>
                    <a:pt x="564" y="40"/>
                  </a:lnTo>
                  <a:lnTo>
                    <a:pt x="566" y="40"/>
                  </a:lnTo>
                  <a:lnTo>
                    <a:pt x="566" y="38"/>
                  </a:lnTo>
                  <a:lnTo>
                    <a:pt x="564" y="38"/>
                  </a:lnTo>
                  <a:lnTo>
                    <a:pt x="566" y="36"/>
                  </a:lnTo>
                  <a:lnTo>
                    <a:pt x="568" y="38"/>
                  </a:lnTo>
                  <a:lnTo>
                    <a:pt x="568" y="40"/>
                  </a:lnTo>
                  <a:lnTo>
                    <a:pt x="570" y="42"/>
                  </a:lnTo>
                  <a:lnTo>
                    <a:pt x="566" y="44"/>
                  </a:lnTo>
                  <a:lnTo>
                    <a:pt x="564" y="44"/>
                  </a:lnTo>
                  <a:lnTo>
                    <a:pt x="562" y="48"/>
                  </a:lnTo>
                  <a:lnTo>
                    <a:pt x="560" y="50"/>
                  </a:lnTo>
                  <a:lnTo>
                    <a:pt x="558" y="50"/>
                  </a:lnTo>
                  <a:lnTo>
                    <a:pt x="558" y="52"/>
                  </a:lnTo>
                  <a:lnTo>
                    <a:pt x="558" y="54"/>
                  </a:lnTo>
                  <a:lnTo>
                    <a:pt x="558" y="56"/>
                  </a:lnTo>
                  <a:lnTo>
                    <a:pt x="558" y="60"/>
                  </a:lnTo>
                  <a:lnTo>
                    <a:pt x="556" y="60"/>
                  </a:lnTo>
                  <a:lnTo>
                    <a:pt x="556" y="62"/>
                  </a:lnTo>
                  <a:lnTo>
                    <a:pt x="556" y="60"/>
                  </a:lnTo>
                  <a:lnTo>
                    <a:pt x="556" y="62"/>
                  </a:lnTo>
                  <a:lnTo>
                    <a:pt x="556" y="60"/>
                  </a:lnTo>
                  <a:lnTo>
                    <a:pt x="556" y="58"/>
                  </a:lnTo>
                  <a:lnTo>
                    <a:pt x="556" y="56"/>
                  </a:lnTo>
                  <a:lnTo>
                    <a:pt x="556" y="58"/>
                  </a:lnTo>
                  <a:lnTo>
                    <a:pt x="554" y="58"/>
                  </a:lnTo>
                  <a:lnTo>
                    <a:pt x="554" y="60"/>
                  </a:lnTo>
                  <a:lnTo>
                    <a:pt x="552" y="62"/>
                  </a:lnTo>
                  <a:lnTo>
                    <a:pt x="550" y="60"/>
                  </a:lnTo>
                  <a:lnTo>
                    <a:pt x="552" y="60"/>
                  </a:lnTo>
                  <a:lnTo>
                    <a:pt x="550" y="60"/>
                  </a:lnTo>
                  <a:lnTo>
                    <a:pt x="548" y="60"/>
                  </a:lnTo>
                  <a:lnTo>
                    <a:pt x="546" y="62"/>
                  </a:lnTo>
                  <a:lnTo>
                    <a:pt x="546" y="64"/>
                  </a:lnTo>
                  <a:lnTo>
                    <a:pt x="544" y="64"/>
                  </a:lnTo>
                  <a:lnTo>
                    <a:pt x="546" y="64"/>
                  </a:lnTo>
                  <a:lnTo>
                    <a:pt x="546" y="66"/>
                  </a:lnTo>
                  <a:lnTo>
                    <a:pt x="544" y="68"/>
                  </a:lnTo>
                  <a:lnTo>
                    <a:pt x="544" y="70"/>
                  </a:lnTo>
                  <a:lnTo>
                    <a:pt x="544" y="74"/>
                  </a:lnTo>
                  <a:lnTo>
                    <a:pt x="546" y="74"/>
                  </a:lnTo>
                  <a:lnTo>
                    <a:pt x="546" y="72"/>
                  </a:lnTo>
                  <a:lnTo>
                    <a:pt x="546" y="74"/>
                  </a:lnTo>
                  <a:lnTo>
                    <a:pt x="546" y="76"/>
                  </a:lnTo>
                  <a:lnTo>
                    <a:pt x="544" y="80"/>
                  </a:lnTo>
                  <a:lnTo>
                    <a:pt x="542" y="82"/>
                  </a:lnTo>
                  <a:lnTo>
                    <a:pt x="542" y="84"/>
                  </a:lnTo>
                  <a:lnTo>
                    <a:pt x="540" y="86"/>
                  </a:lnTo>
                  <a:lnTo>
                    <a:pt x="538" y="86"/>
                  </a:lnTo>
                  <a:lnTo>
                    <a:pt x="536" y="90"/>
                  </a:lnTo>
                  <a:lnTo>
                    <a:pt x="534" y="92"/>
                  </a:lnTo>
                  <a:lnTo>
                    <a:pt x="532" y="92"/>
                  </a:lnTo>
                  <a:lnTo>
                    <a:pt x="532" y="94"/>
                  </a:lnTo>
                  <a:lnTo>
                    <a:pt x="530" y="96"/>
                  </a:lnTo>
                  <a:lnTo>
                    <a:pt x="528" y="96"/>
                  </a:lnTo>
                  <a:lnTo>
                    <a:pt x="530" y="98"/>
                  </a:lnTo>
                  <a:lnTo>
                    <a:pt x="530" y="100"/>
                  </a:lnTo>
                  <a:lnTo>
                    <a:pt x="530" y="102"/>
                  </a:lnTo>
                  <a:lnTo>
                    <a:pt x="532" y="104"/>
                  </a:lnTo>
                  <a:lnTo>
                    <a:pt x="534" y="104"/>
                  </a:lnTo>
                  <a:lnTo>
                    <a:pt x="538" y="106"/>
                  </a:lnTo>
                  <a:lnTo>
                    <a:pt x="538" y="108"/>
                  </a:lnTo>
                  <a:lnTo>
                    <a:pt x="540" y="108"/>
                  </a:lnTo>
                  <a:lnTo>
                    <a:pt x="540" y="110"/>
                  </a:lnTo>
                  <a:lnTo>
                    <a:pt x="542" y="110"/>
                  </a:lnTo>
                  <a:lnTo>
                    <a:pt x="544" y="112"/>
                  </a:lnTo>
                  <a:lnTo>
                    <a:pt x="544" y="114"/>
                  </a:lnTo>
                  <a:lnTo>
                    <a:pt x="544" y="116"/>
                  </a:lnTo>
                  <a:lnTo>
                    <a:pt x="546" y="116"/>
                  </a:lnTo>
                  <a:lnTo>
                    <a:pt x="546" y="118"/>
                  </a:lnTo>
                  <a:lnTo>
                    <a:pt x="548" y="118"/>
                  </a:lnTo>
                  <a:lnTo>
                    <a:pt x="550" y="120"/>
                  </a:lnTo>
                  <a:lnTo>
                    <a:pt x="552" y="120"/>
                  </a:lnTo>
                  <a:lnTo>
                    <a:pt x="552" y="122"/>
                  </a:lnTo>
                  <a:lnTo>
                    <a:pt x="554" y="124"/>
                  </a:lnTo>
                  <a:lnTo>
                    <a:pt x="556" y="126"/>
                  </a:lnTo>
                  <a:lnTo>
                    <a:pt x="556" y="124"/>
                  </a:lnTo>
                  <a:lnTo>
                    <a:pt x="558" y="126"/>
                  </a:lnTo>
                  <a:lnTo>
                    <a:pt x="560" y="126"/>
                  </a:lnTo>
                  <a:lnTo>
                    <a:pt x="562" y="128"/>
                  </a:lnTo>
                  <a:lnTo>
                    <a:pt x="562" y="130"/>
                  </a:lnTo>
                  <a:lnTo>
                    <a:pt x="564" y="130"/>
                  </a:lnTo>
                  <a:lnTo>
                    <a:pt x="566" y="132"/>
                  </a:lnTo>
                  <a:lnTo>
                    <a:pt x="568" y="132"/>
                  </a:lnTo>
                  <a:lnTo>
                    <a:pt x="570" y="132"/>
                  </a:lnTo>
                  <a:lnTo>
                    <a:pt x="572" y="134"/>
                  </a:lnTo>
                  <a:lnTo>
                    <a:pt x="572" y="136"/>
                  </a:lnTo>
                  <a:lnTo>
                    <a:pt x="574" y="138"/>
                  </a:lnTo>
                  <a:lnTo>
                    <a:pt x="574" y="140"/>
                  </a:lnTo>
                  <a:lnTo>
                    <a:pt x="576" y="140"/>
                  </a:lnTo>
                  <a:lnTo>
                    <a:pt x="578" y="140"/>
                  </a:lnTo>
                  <a:lnTo>
                    <a:pt x="578" y="142"/>
                  </a:lnTo>
                  <a:lnTo>
                    <a:pt x="580" y="142"/>
                  </a:lnTo>
                  <a:lnTo>
                    <a:pt x="582" y="144"/>
                  </a:lnTo>
                  <a:lnTo>
                    <a:pt x="584" y="144"/>
                  </a:lnTo>
                  <a:lnTo>
                    <a:pt x="586" y="144"/>
                  </a:lnTo>
                  <a:lnTo>
                    <a:pt x="588" y="144"/>
                  </a:lnTo>
                  <a:lnTo>
                    <a:pt x="590" y="144"/>
                  </a:lnTo>
                  <a:lnTo>
                    <a:pt x="590" y="146"/>
                  </a:lnTo>
                  <a:lnTo>
                    <a:pt x="592" y="146"/>
                  </a:lnTo>
                  <a:lnTo>
                    <a:pt x="594" y="146"/>
                  </a:lnTo>
                  <a:lnTo>
                    <a:pt x="594" y="148"/>
                  </a:lnTo>
                  <a:lnTo>
                    <a:pt x="596" y="148"/>
                  </a:lnTo>
                  <a:lnTo>
                    <a:pt x="598" y="152"/>
                  </a:lnTo>
                  <a:lnTo>
                    <a:pt x="598" y="154"/>
                  </a:lnTo>
                  <a:lnTo>
                    <a:pt x="598" y="156"/>
                  </a:lnTo>
                  <a:lnTo>
                    <a:pt x="598" y="158"/>
                  </a:lnTo>
                  <a:lnTo>
                    <a:pt x="600" y="158"/>
                  </a:lnTo>
                  <a:lnTo>
                    <a:pt x="602" y="158"/>
                  </a:lnTo>
                  <a:lnTo>
                    <a:pt x="602" y="160"/>
                  </a:lnTo>
                  <a:lnTo>
                    <a:pt x="602" y="158"/>
                  </a:lnTo>
                  <a:lnTo>
                    <a:pt x="602" y="160"/>
                  </a:lnTo>
                  <a:lnTo>
                    <a:pt x="604" y="160"/>
                  </a:lnTo>
                  <a:lnTo>
                    <a:pt x="604" y="162"/>
                  </a:lnTo>
                  <a:lnTo>
                    <a:pt x="604" y="164"/>
                  </a:lnTo>
                  <a:lnTo>
                    <a:pt x="606" y="164"/>
                  </a:lnTo>
                  <a:lnTo>
                    <a:pt x="608" y="164"/>
                  </a:lnTo>
                  <a:lnTo>
                    <a:pt x="610" y="164"/>
                  </a:lnTo>
                  <a:lnTo>
                    <a:pt x="610" y="166"/>
                  </a:lnTo>
                  <a:lnTo>
                    <a:pt x="612" y="166"/>
                  </a:lnTo>
                  <a:lnTo>
                    <a:pt x="612" y="168"/>
                  </a:lnTo>
                  <a:lnTo>
                    <a:pt x="614" y="168"/>
                  </a:lnTo>
                  <a:lnTo>
                    <a:pt x="620" y="166"/>
                  </a:lnTo>
                  <a:lnTo>
                    <a:pt x="622" y="166"/>
                  </a:lnTo>
                  <a:lnTo>
                    <a:pt x="624" y="166"/>
                  </a:lnTo>
                  <a:lnTo>
                    <a:pt x="626" y="164"/>
                  </a:lnTo>
                  <a:lnTo>
                    <a:pt x="628" y="162"/>
                  </a:lnTo>
                  <a:lnTo>
                    <a:pt x="630" y="162"/>
                  </a:lnTo>
                  <a:lnTo>
                    <a:pt x="630" y="160"/>
                  </a:lnTo>
                  <a:lnTo>
                    <a:pt x="632" y="160"/>
                  </a:lnTo>
                  <a:lnTo>
                    <a:pt x="632" y="158"/>
                  </a:lnTo>
                  <a:lnTo>
                    <a:pt x="634" y="154"/>
                  </a:lnTo>
                  <a:lnTo>
                    <a:pt x="634" y="152"/>
                  </a:lnTo>
                  <a:lnTo>
                    <a:pt x="636" y="152"/>
                  </a:lnTo>
                  <a:lnTo>
                    <a:pt x="636" y="150"/>
                  </a:lnTo>
                  <a:lnTo>
                    <a:pt x="638" y="146"/>
                  </a:lnTo>
                  <a:lnTo>
                    <a:pt x="642" y="144"/>
                  </a:lnTo>
                  <a:lnTo>
                    <a:pt x="642" y="142"/>
                  </a:lnTo>
                  <a:lnTo>
                    <a:pt x="644" y="140"/>
                  </a:lnTo>
                  <a:lnTo>
                    <a:pt x="646" y="138"/>
                  </a:lnTo>
                  <a:lnTo>
                    <a:pt x="646" y="136"/>
                  </a:lnTo>
                  <a:lnTo>
                    <a:pt x="648" y="134"/>
                  </a:lnTo>
                  <a:lnTo>
                    <a:pt x="650" y="130"/>
                  </a:lnTo>
                  <a:lnTo>
                    <a:pt x="650" y="128"/>
                  </a:lnTo>
                  <a:lnTo>
                    <a:pt x="650" y="124"/>
                  </a:lnTo>
                  <a:lnTo>
                    <a:pt x="652" y="120"/>
                  </a:lnTo>
                  <a:lnTo>
                    <a:pt x="652" y="118"/>
                  </a:lnTo>
                  <a:lnTo>
                    <a:pt x="652" y="116"/>
                  </a:lnTo>
                  <a:lnTo>
                    <a:pt x="654" y="110"/>
                  </a:lnTo>
                  <a:lnTo>
                    <a:pt x="656" y="106"/>
                  </a:lnTo>
                  <a:lnTo>
                    <a:pt x="658" y="104"/>
                  </a:lnTo>
                  <a:lnTo>
                    <a:pt x="658" y="102"/>
                  </a:lnTo>
                  <a:lnTo>
                    <a:pt x="656" y="102"/>
                  </a:lnTo>
                  <a:lnTo>
                    <a:pt x="656" y="100"/>
                  </a:lnTo>
                  <a:lnTo>
                    <a:pt x="656" y="96"/>
                  </a:lnTo>
                  <a:lnTo>
                    <a:pt x="656" y="92"/>
                  </a:lnTo>
                  <a:lnTo>
                    <a:pt x="656" y="90"/>
                  </a:lnTo>
                  <a:lnTo>
                    <a:pt x="658" y="90"/>
                  </a:lnTo>
                  <a:lnTo>
                    <a:pt x="658" y="88"/>
                  </a:lnTo>
                  <a:lnTo>
                    <a:pt x="658" y="86"/>
                  </a:lnTo>
                  <a:lnTo>
                    <a:pt x="660" y="84"/>
                  </a:lnTo>
                  <a:lnTo>
                    <a:pt x="660" y="82"/>
                  </a:lnTo>
                  <a:lnTo>
                    <a:pt x="658" y="80"/>
                  </a:lnTo>
                  <a:lnTo>
                    <a:pt x="658" y="78"/>
                  </a:lnTo>
                  <a:lnTo>
                    <a:pt x="658" y="76"/>
                  </a:lnTo>
                  <a:lnTo>
                    <a:pt x="658" y="74"/>
                  </a:lnTo>
                  <a:lnTo>
                    <a:pt x="658" y="72"/>
                  </a:lnTo>
                  <a:lnTo>
                    <a:pt x="660" y="72"/>
                  </a:lnTo>
                  <a:lnTo>
                    <a:pt x="660" y="70"/>
                  </a:lnTo>
                  <a:lnTo>
                    <a:pt x="660" y="68"/>
                  </a:lnTo>
                  <a:lnTo>
                    <a:pt x="662" y="68"/>
                  </a:lnTo>
                  <a:lnTo>
                    <a:pt x="662" y="66"/>
                  </a:lnTo>
                  <a:lnTo>
                    <a:pt x="664" y="62"/>
                  </a:lnTo>
                  <a:lnTo>
                    <a:pt x="664" y="60"/>
                  </a:lnTo>
                  <a:lnTo>
                    <a:pt x="664" y="56"/>
                  </a:lnTo>
                  <a:lnTo>
                    <a:pt x="664" y="54"/>
                  </a:lnTo>
                  <a:lnTo>
                    <a:pt x="664" y="52"/>
                  </a:lnTo>
                  <a:lnTo>
                    <a:pt x="664" y="54"/>
                  </a:lnTo>
                  <a:lnTo>
                    <a:pt x="666" y="52"/>
                  </a:lnTo>
                  <a:lnTo>
                    <a:pt x="668" y="50"/>
                  </a:lnTo>
                  <a:lnTo>
                    <a:pt x="668" y="48"/>
                  </a:lnTo>
                  <a:lnTo>
                    <a:pt x="670" y="48"/>
                  </a:lnTo>
                  <a:lnTo>
                    <a:pt x="670" y="50"/>
                  </a:lnTo>
                  <a:lnTo>
                    <a:pt x="670" y="52"/>
                  </a:lnTo>
                  <a:lnTo>
                    <a:pt x="672" y="54"/>
                  </a:lnTo>
                  <a:lnTo>
                    <a:pt x="672" y="52"/>
                  </a:lnTo>
                  <a:lnTo>
                    <a:pt x="670" y="48"/>
                  </a:lnTo>
                  <a:lnTo>
                    <a:pt x="668" y="44"/>
                  </a:lnTo>
                  <a:lnTo>
                    <a:pt x="666" y="44"/>
                  </a:lnTo>
                  <a:lnTo>
                    <a:pt x="664" y="44"/>
                  </a:lnTo>
                  <a:lnTo>
                    <a:pt x="666" y="44"/>
                  </a:lnTo>
                  <a:lnTo>
                    <a:pt x="666" y="42"/>
                  </a:lnTo>
                  <a:lnTo>
                    <a:pt x="668" y="42"/>
                  </a:lnTo>
                  <a:lnTo>
                    <a:pt x="668" y="40"/>
                  </a:lnTo>
                  <a:lnTo>
                    <a:pt x="670" y="38"/>
                  </a:lnTo>
                  <a:lnTo>
                    <a:pt x="670" y="34"/>
                  </a:lnTo>
                  <a:lnTo>
                    <a:pt x="672" y="34"/>
                  </a:lnTo>
                  <a:lnTo>
                    <a:pt x="672" y="32"/>
                  </a:lnTo>
                  <a:lnTo>
                    <a:pt x="674" y="32"/>
                  </a:lnTo>
                  <a:lnTo>
                    <a:pt x="674" y="34"/>
                  </a:lnTo>
                  <a:lnTo>
                    <a:pt x="676" y="34"/>
                  </a:lnTo>
                  <a:lnTo>
                    <a:pt x="676" y="32"/>
                  </a:lnTo>
                  <a:lnTo>
                    <a:pt x="674" y="32"/>
                  </a:lnTo>
                  <a:lnTo>
                    <a:pt x="674" y="30"/>
                  </a:lnTo>
                  <a:lnTo>
                    <a:pt x="676" y="28"/>
                  </a:lnTo>
                  <a:lnTo>
                    <a:pt x="678" y="22"/>
                  </a:lnTo>
                  <a:lnTo>
                    <a:pt x="678" y="20"/>
                  </a:lnTo>
                  <a:lnTo>
                    <a:pt x="680" y="20"/>
                  </a:lnTo>
                  <a:lnTo>
                    <a:pt x="680" y="18"/>
                  </a:lnTo>
                  <a:lnTo>
                    <a:pt x="680" y="16"/>
                  </a:lnTo>
                  <a:lnTo>
                    <a:pt x="682" y="12"/>
                  </a:lnTo>
                  <a:lnTo>
                    <a:pt x="682" y="10"/>
                  </a:lnTo>
                  <a:lnTo>
                    <a:pt x="682" y="8"/>
                  </a:lnTo>
                  <a:lnTo>
                    <a:pt x="682" y="6"/>
                  </a:lnTo>
                  <a:lnTo>
                    <a:pt x="684" y="6"/>
                  </a:lnTo>
                  <a:lnTo>
                    <a:pt x="686" y="6"/>
                  </a:lnTo>
                  <a:lnTo>
                    <a:pt x="688" y="4"/>
                  </a:lnTo>
                  <a:lnTo>
                    <a:pt x="688" y="2"/>
                  </a:lnTo>
                  <a:lnTo>
                    <a:pt x="688" y="0"/>
                  </a:lnTo>
                  <a:lnTo>
                    <a:pt x="690" y="0"/>
                  </a:lnTo>
                  <a:lnTo>
                    <a:pt x="692" y="2"/>
                  </a:lnTo>
                  <a:lnTo>
                    <a:pt x="692" y="4"/>
                  </a:lnTo>
                  <a:lnTo>
                    <a:pt x="690" y="4"/>
                  </a:lnTo>
                  <a:lnTo>
                    <a:pt x="690" y="6"/>
                  </a:lnTo>
                  <a:lnTo>
                    <a:pt x="692" y="4"/>
                  </a:lnTo>
                  <a:lnTo>
                    <a:pt x="692" y="6"/>
                  </a:lnTo>
                  <a:lnTo>
                    <a:pt x="694" y="8"/>
                  </a:lnTo>
                  <a:lnTo>
                    <a:pt x="696" y="10"/>
                  </a:lnTo>
                  <a:lnTo>
                    <a:pt x="696" y="12"/>
                  </a:lnTo>
                  <a:lnTo>
                    <a:pt x="696" y="16"/>
                  </a:lnTo>
                  <a:lnTo>
                    <a:pt x="696" y="18"/>
                  </a:lnTo>
                  <a:lnTo>
                    <a:pt x="696" y="20"/>
                  </a:lnTo>
                  <a:lnTo>
                    <a:pt x="696" y="24"/>
                  </a:lnTo>
                  <a:lnTo>
                    <a:pt x="696" y="26"/>
                  </a:lnTo>
                  <a:lnTo>
                    <a:pt x="694" y="28"/>
                  </a:lnTo>
                  <a:lnTo>
                    <a:pt x="694" y="30"/>
                  </a:lnTo>
                  <a:lnTo>
                    <a:pt x="696" y="30"/>
                  </a:lnTo>
                  <a:lnTo>
                    <a:pt x="696" y="32"/>
                  </a:lnTo>
                  <a:lnTo>
                    <a:pt x="698" y="32"/>
                  </a:lnTo>
                  <a:lnTo>
                    <a:pt x="698" y="30"/>
                  </a:lnTo>
                  <a:lnTo>
                    <a:pt x="700" y="30"/>
                  </a:lnTo>
                  <a:lnTo>
                    <a:pt x="700" y="32"/>
                  </a:lnTo>
                  <a:lnTo>
                    <a:pt x="700" y="34"/>
                  </a:lnTo>
                  <a:lnTo>
                    <a:pt x="698" y="36"/>
                  </a:lnTo>
                  <a:lnTo>
                    <a:pt x="698" y="38"/>
                  </a:lnTo>
                  <a:lnTo>
                    <a:pt x="698" y="40"/>
                  </a:lnTo>
                  <a:lnTo>
                    <a:pt x="698" y="42"/>
                  </a:lnTo>
                  <a:lnTo>
                    <a:pt x="700" y="42"/>
                  </a:lnTo>
                  <a:lnTo>
                    <a:pt x="700" y="44"/>
                  </a:lnTo>
                  <a:lnTo>
                    <a:pt x="702" y="44"/>
                  </a:lnTo>
                  <a:lnTo>
                    <a:pt x="702" y="46"/>
                  </a:lnTo>
                  <a:lnTo>
                    <a:pt x="702" y="48"/>
                  </a:lnTo>
                  <a:lnTo>
                    <a:pt x="700" y="48"/>
                  </a:lnTo>
                  <a:lnTo>
                    <a:pt x="700" y="50"/>
                  </a:lnTo>
                  <a:lnTo>
                    <a:pt x="700" y="52"/>
                  </a:lnTo>
                  <a:lnTo>
                    <a:pt x="702" y="52"/>
                  </a:lnTo>
                  <a:lnTo>
                    <a:pt x="704" y="52"/>
                  </a:lnTo>
                  <a:lnTo>
                    <a:pt x="702" y="56"/>
                  </a:lnTo>
                  <a:lnTo>
                    <a:pt x="702" y="58"/>
                  </a:lnTo>
                  <a:lnTo>
                    <a:pt x="702" y="62"/>
                  </a:lnTo>
                  <a:lnTo>
                    <a:pt x="702" y="64"/>
                  </a:lnTo>
                  <a:lnTo>
                    <a:pt x="704" y="66"/>
                  </a:lnTo>
                  <a:lnTo>
                    <a:pt x="702" y="68"/>
                  </a:lnTo>
                  <a:lnTo>
                    <a:pt x="702" y="70"/>
                  </a:lnTo>
                  <a:lnTo>
                    <a:pt x="702" y="72"/>
                  </a:lnTo>
                  <a:lnTo>
                    <a:pt x="700" y="74"/>
                  </a:lnTo>
                  <a:lnTo>
                    <a:pt x="700" y="76"/>
                  </a:lnTo>
                  <a:lnTo>
                    <a:pt x="702" y="78"/>
                  </a:lnTo>
                  <a:lnTo>
                    <a:pt x="702" y="80"/>
                  </a:lnTo>
                  <a:lnTo>
                    <a:pt x="702" y="82"/>
                  </a:lnTo>
                  <a:lnTo>
                    <a:pt x="702" y="84"/>
                  </a:lnTo>
                  <a:lnTo>
                    <a:pt x="702" y="86"/>
                  </a:lnTo>
                  <a:lnTo>
                    <a:pt x="702" y="88"/>
                  </a:lnTo>
                  <a:lnTo>
                    <a:pt x="704" y="90"/>
                  </a:lnTo>
                  <a:lnTo>
                    <a:pt x="704" y="92"/>
                  </a:lnTo>
                  <a:lnTo>
                    <a:pt x="706" y="92"/>
                  </a:lnTo>
                  <a:lnTo>
                    <a:pt x="708" y="92"/>
                  </a:lnTo>
                  <a:lnTo>
                    <a:pt x="710" y="90"/>
                  </a:lnTo>
                  <a:lnTo>
                    <a:pt x="712" y="90"/>
                  </a:lnTo>
                  <a:lnTo>
                    <a:pt x="716" y="88"/>
                  </a:lnTo>
                  <a:lnTo>
                    <a:pt x="716" y="86"/>
                  </a:lnTo>
                  <a:lnTo>
                    <a:pt x="718" y="86"/>
                  </a:lnTo>
                  <a:lnTo>
                    <a:pt x="718" y="84"/>
                  </a:lnTo>
                  <a:lnTo>
                    <a:pt x="720" y="84"/>
                  </a:lnTo>
                  <a:lnTo>
                    <a:pt x="720" y="86"/>
                  </a:lnTo>
                  <a:lnTo>
                    <a:pt x="722" y="86"/>
                  </a:lnTo>
                  <a:lnTo>
                    <a:pt x="720" y="88"/>
                  </a:lnTo>
                  <a:lnTo>
                    <a:pt x="722" y="92"/>
                  </a:lnTo>
                  <a:lnTo>
                    <a:pt x="724" y="92"/>
                  </a:lnTo>
                  <a:lnTo>
                    <a:pt x="726" y="94"/>
                  </a:lnTo>
                  <a:lnTo>
                    <a:pt x="728" y="94"/>
                  </a:lnTo>
                  <a:lnTo>
                    <a:pt x="728" y="96"/>
                  </a:lnTo>
                  <a:lnTo>
                    <a:pt x="730" y="98"/>
                  </a:lnTo>
                  <a:lnTo>
                    <a:pt x="732" y="100"/>
                  </a:lnTo>
                  <a:lnTo>
                    <a:pt x="734" y="102"/>
                  </a:lnTo>
                  <a:lnTo>
                    <a:pt x="734" y="104"/>
                  </a:lnTo>
                  <a:lnTo>
                    <a:pt x="732" y="104"/>
                  </a:lnTo>
                  <a:lnTo>
                    <a:pt x="732" y="106"/>
                  </a:lnTo>
                  <a:lnTo>
                    <a:pt x="732" y="108"/>
                  </a:lnTo>
                  <a:lnTo>
                    <a:pt x="732" y="110"/>
                  </a:lnTo>
                  <a:lnTo>
                    <a:pt x="730" y="114"/>
                  </a:lnTo>
                  <a:lnTo>
                    <a:pt x="732" y="114"/>
                  </a:lnTo>
                  <a:lnTo>
                    <a:pt x="732" y="116"/>
                  </a:lnTo>
                  <a:lnTo>
                    <a:pt x="732" y="120"/>
                  </a:lnTo>
                  <a:lnTo>
                    <a:pt x="732" y="122"/>
                  </a:lnTo>
                  <a:lnTo>
                    <a:pt x="732" y="124"/>
                  </a:lnTo>
                  <a:lnTo>
                    <a:pt x="732" y="126"/>
                  </a:lnTo>
                  <a:lnTo>
                    <a:pt x="732" y="128"/>
                  </a:lnTo>
                  <a:lnTo>
                    <a:pt x="732" y="130"/>
                  </a:lnTo>
                  <a:lnTo>
                    <a:pt x="732" y="134"/>
                  </a:lnTo>
                  <a:lnTo>
                    <a:pt x="730" y="136"/>
                  </a:lnTo>
                  <a:lnTo>
                    <a:pt x="730" y="138"/>
                  </a:lnTo>
                  <a:lnTo>
                    <a:pt x="730" y="140"/>
                  </a:lnTo>
                  <a:lnTo>
                    <a:pt x="732" y="140"/>
                  </a:lnTo>
                  <a:lnTo>
                    <a:pt x="734" y="142"/>
                  </a:lnTo>
                  <a:lnTo>
                    <a:pt x="734" y="144"/>
                  </a:lnTo>
                  <a:lnTo>
                    <a:pt x="734" y="146"/>
                  </a:lnTo>
                  <a:lnTo>
                    <a:pt x="736" y="146"/>
                  </a:lnTo>
                  <a:lnTo>
                    <a:pt x="736" y="148"/>
                  </a:lnTo>
                  <a:lnTo>
                    <a:pt x="738" y="146"/>
                  </a:lnTo>
                  <a:lnTo>
                    <a:pt x="740" y="146"/>
                  </a:lnTo>
                  <a:lnTo>
                    <a:pt x="740" y="148"/>
                  </a:lnTo>
                  <a:lnTo>
                    <a:pt x="738" y="150"/>
                  </a:lnTo>
                  <a:lnTo>
                    <a:pt x="736" y="150"/>
                  </a:lnTo>
                  <a:lnTo>
                    <a:pt x="736" y="152"/>
                  </a:lnTo>
                  <a:lnTo>
                    <a:pt x="738" y="154"/>
                  </a:lnTo>
                  <a:lnTo>
                    <a:pt x="738" y="158"/>
                  </a:lnTo>
                  <a:lnTo>
                    <a:pt x="738" y="164"/>
                  </a:lnTo>
                  <a:lnTo>
                    <a:pt x="738" y="166"/>
                  </a:lnTo>
                  <a:lnTo>
                    <a:pt x="738" y="168"/>
                  </a:lnTo>
                  <a:lnTo>
                    <a:pt x="738" y="170"/>
                  </a:lnTo>
                  <a:lnTo>
                    <a:pt x="738" y="172"/>
                  </a:lnTo>
                  <a:lnTo>
                    <a:pt x="738" y="174"/>
                  </a:lnTo>
                  <a:lnTo>
                    <a:pt x="736" y="174"/>
                  </a:lnTo>
                  <a:lnTo>
                    <a:pt x="736" y="176"/>
                  </a:lnTo>
                  <a:lnTo>
                    <a:pt x="734" y="178"/>
                  </a:lnTo>
                  <a:lnTo>
                    <a:pt x="734" y="180"/>
                  </a:lnTo>
                  <a:lnTo>
                    <a:pt x="734" y="182"/>
                  </a:lnTo>
                  <a:lnTo>
                    <a:pt x="736" y="186"/>
                  </a:lnTo>
                  <a:lnTo>
                    <a:pt x="738" y="186"/>
                  </a:lnTo>
                  <a:lnTo>
                    <a:pt x="738" y="188"/>
                  </a:lnTo>
                  <a:lnTo>
                    <a:pt x="740" y="188"/>
                  </a:lnTo>
                  <a:lnTo>
                    <a:pt x="738" y="188"/>
                  </a:lnTo>
                  <a:lnTo>
                    <a:pt x="738" y="190"/>
                  </a:lnTo>
                  <a:lnTo>
                    <a:pt x="736" y="192"/>
                  </a:lnTo>
                  <a:lnTo>
                    <a:pt x="736" y="194"/>
                  </a:lnTo>
                  <a:lnTo>
                    <a:pt x="736" y="196"/>
                  </a:lnTo>
                  <a:lnTo>
                    <a:pt x="738" y="196"/>
                  </a:lnTo>
                  <a:lnTo>
                    <a:pt x="738" y="198"/>
                  </a:lnTo>
                  <a:lnTo>
                    <a:pt x="740" y="200"/>
                  </a:lnTo>
                  <a:lnTo>
                    <a:pt x="742" y="202"/>
                  </a:lnTo>
                  <a:lnTo>
                    <a:pt x="744" y="202"/>
                  </a:lnTo>
                  <a:lnTo>
                    <a:pt x="746" y="202"/>
                  </a:lnTo>
                  <a:lnTo>
                    <a:pt x="746" y="204"/>
                  </a:lnTo>
                  <a:lnTo>
                    <a:pt x="748" y="204"/>
                  </a:lnTo>
                  <a:lnTo>
                    <a:pt x="748" y="206"/>
                  </a:lnTo>
                  <a:lnTo>
                    <a:pt x="750" y="206"/>
                  </a:lnTo>
                  <a:lnTo>
                    <a:pt x="750" y="208"/>
                  </a:lnTo>
                  <a:lnTo>
                    <a:pt x="752" y="208"/>
                  </a:lnTo>
                  <a:lnTo>
                    <a:pt x="756" y="208"/>
                  </a:lnTo>
                  <a:lnTo>
                    <a:pt x="756" y="206"/>
                  </a:lnTo>
                  <a:lnTo>
                    <a:pt x="756" y="204"/>
                  </a:lnTo>
                  <a:lnTo>
                    <a:pt x="756" y="206"/>
                  </a:lnTo>
                  <a:lnTo>
                    <a:pt x="758" y="210"/>
                  </a:lnTo>
                  <a:lnTo>
                    <a:pt x="758" y="212"/>
                  </a:lnTo>
                  <a:lnTo>
                    <a:pt x="758" y="214"/>
                  </a:lnTo>
                  <a:lnTo>
                    <a:pt x="758" y="216"/>
                  </a:lnTo>
                  <a:lnTo>
                    <a:pt x="758" y="218"/>
                  </a:lnTo>
                  <a:lnTo>
                    <a:pt x="760" y="218"/>
                  </a:lnTo>
                  <a:lnTo>
                    <a:pt x="760" y="216"/>
                  </a:lnTo>
                  <a:lnTo>
                    <a:pt x="762" y="216"/>
                  </a:lnTo>
                  <a:lnTo>
                    <a:pt x="762" y="214"/>
                  </a:lnTo>
                  <a:lnTo>
                    <a:pt x="764" y="216"/>
                  </a:lnTo>
                  <a:lnTo>
                    <a:pt x="762" y="218"/>
                  </a:lnTo>
                  <a:lnTo>
                    <a:pt x="764" y="220"/>
                  </a:lnTo>
                  <a:lnTo>
                    <a:pt x="766" y="220"/>
                  </a:lnTo>
                  <a:lnTo>
                    <a:pt x="768" y="220"/>
                  </a:lnTo>
                  <a:lnTo>
                    <a:pt x="770" y="220"/>
                  </a:lnTo>
                  <a:lnTo>
                    <a:pt x="770" y="222"/>
                  </a:lnTo>
                  <a:lnTo>
                    <a:pt x="772" y="222"/>
                  </a:lnTo>
                  <a:lnTo>
                    <a:pt x="770" y="222"/>
                  </a:lnTo>
                  <a:lnTo>
                    <a:pt x="770" y="224"/>
                  </a:lnTo>
                  <a:lnTo>
                    <a:pt x="772" y="226"/>
                  </a:lnTo>
                  <a:lnTo>
                    <a:pt x="774" y="226"/>
                  </a:lnTo>
                  <a:lnTo>
                    <a:pt x="774" y="224"/>
                  </a:lnTo>
                  <a:lnTo>
                    <a:pt x="776" y="224"/>
                  </a:lnTo>
                  <a:lnTo>
                    <a:pt x="778" y="226"/>
                  </a:lnTo>
                  <a:lnTo>
                    <a:pt x="778" y="228"/>
                  </a:lnTo>
                  <a:lnTo>
                    <a:pt x="780" y="228"/>
                  </a:lnTo>
                  <a:lnTo>
                    <a:pt x="780" y="232"/>
                  </a:lnTo>
                  <a:lnTo>
                    <a:pt x="782" y="232"/>
                  </a:lnTo>
                  <a:lnTo>
                    <a:pt x="782" y="234"/>
                  </a:lnTo>
                  <a:lnTo>
                    <a:pt x="780" y="234"/>
                  </a:lnTo>
                  <a:lnTo>
                    <a:pt x="778" y="234"/>
                  </a:lnTo>
                  <a:lnTo>
                    <a:pt x="776" y="236"/>
                  </a:lnTo>
                  <a:lnTo>
                    <a:pt x="776" y="238"/>
                  </a:lnTo>
                  <a:lnTo>
                    <a:pt x="778" y="240"/>
                  </a:lnTo>
                  <a:lnTo>
                    <a:pt x="780" y="242"/>
                  </a:lnTo>
                  <a:lnTo>
                    <a:pt x="782" y="242"/>
                  </a:lnTo>
                  <a:lnTo>
                    <a:pt x="784" y="244"/>
                  </a:lnTo>
                  <a:lnTo>
                    <a:pt x="784" y="246"/>
                  </a:lnTo>
                  <a:lnTo>
                    <a:pt x="784" y="248"/>
                  </a:lnTo>
                  <a:lnTo>
                    <a:pt x="784" y="252"/>
                  </a:lnTo>
                  <a:lnTo>
                    <a:pt x="786" y="256"/>
                  </a:lnTo>
                  <a:lnTo>
                    <a:pt x="786" y="258"/>
                  </a:lnTo>
                  <a:lnTo>
                    <a:pt x="786" y="260"/>
                  </a:lnTo>
                  <a:lnTo>
                    <a:pt x="786" y="263"/>
                  </a:lnTo>
                  <a:lnTo>
                    <a:pt x="786" y="265"/>
                  </a:lnTo>
                  <a:lnTo>
                    <a:pt x="786" y="269"/>
                  </a:lnTo>
                  <a:lnTo>
                    <a:pt x="786" y="273"/>
                  </a:lnTo>
                  <a:lnTo>
                    <a:pt x="786" y="275"/>
                  </a:lnTo>
                  <a:lnTo>
                    <a:pt x="788" y="277"/>
                  </a:lnTo>
                  <a:lnTo>
                    <a:pt x="788" y="279"/>
                  </a:lnTo>
                  <a:lnTo>
                    <a:pt x="786" y="279"/>
                  </a:lnTo>
                  <a:lnTo>
                    <a:pt x="786" y="281"/>
                  </a:lnTo>
                  <a:lnTo>
                    <a:pt x="788" y="279"/>
                  </a:lnTo>
                  <a:lnTo>
                    <a:pt x="790" y="279"/>
                  </a:lnTo>
                  <a:lnTo>
                    <a:pt x="790" y="277"/>
                  </a:lnTo>
                  <a:lnTo>
                    <a:pt x="792" y="281"/>
                  </a:lnTo>
                  <a:lnTo>
                    <a:pt x="792" y="283"/>
                  </a:lnTo>
                  <a:lnTo>
                    <a:pt x="794" y="283"/>
                  </a:lnTo>
                  <a:lnTo>
                    <a:pt x="794" y="281"/>
                  </a:lnTo>
                  <a:lnTo>
                    <a:pt x="792" y="279"/>
                  </a:lnTo>
                  <a:lnTo>
                    <a:pt x="792" y="277"/>
                  </a:lnTo>
                  <a:lnTo>
                    <a:pt x="792" y="275"/>
                  </a:lnTo>
                  <a:lnTo>
                    <a:pt x="794" y="273"/>
                  </a:lnTo>
                  <a:lnTo>
                    <a:pt x="796" y="273"/>
                  </a:lnTo>
                  <a:lnTo>
                    <a:pt x="796" y="271"/>
                  </a:lnTo>
                  <a:lnTo>
                    <a:pt x="796" y="273"/>
                  </a:lnTo>
                  <a:lnTo>
                    <a:pt x="796" y="275"/>
                  </a:lnTo>
                  <a:lnTo>
                    <a:pt x="796" y="277"/>
                  </a:lnTo>
                  <a:lnTo>
                    <a:pt x="796" y="279"/>
                  </a:lnTo>
                  <a:lnTo>
                    <a:pt x="798" y="279"/>
                  </a:lnTo>
                  <a:lnTo>
                    <a:pt x="800" y="279"/>
                  </a:lnTo>
                  <a:lnTo>
                    <a:pt x="800" y="281"/>
                  </a:lnTo>
                  <a:lnTo>
                    <a:pt x="802" y="281"/>
                  </a:lnTo>
                  <a:lnTo>
                    <a:pt x="802" y="283"/>
                  </a:lnTo>
                  <a:lnTo>
                    <a:pt x="804" y="283"/>
                  </a:lnTo>
                  <a:lnTo>
                    <a:pt x="802" y="279"/>
                  </a:lnTo>
                  <a:lnTo>
                    <a:pt x="804" y="277"/>
                  </a:lnTo>
                  <a:lnTo>
                    <a:pt x="806" y="277"/>
                  </a:lnTo>
                  <a:lnTo>
                    <a:pt x="806" y="279"/>
                  </a:lnTo>
                  <a:lnTo>
                    <a:pt x="806" y="281"/>
                  </a:lnTo>
                  <a:lnTo>
                    <a:pt x="806" y="283"/>
                  </a:lnTo>
                  <a:lnTo>
                    <a:pt x="808" y="285"/>
                  </a:lnTo>
                  <a:lnTo>
                    <a:pt x="806" y="285"/>
                  </a:lnTo>
                  <a:lnTo>
                    <a:pt x="806" y="287"/>
                  </a:lnTo>
                  <a:lnTo>
                    <a:pt x="804" y="291"/>
                  </a:lnTo>
                  <a:lnTo>
                    <a:pt x="804" y="293"/>
                  </a:lnTo>
                  <a:lnTo>
                    <a:pt x="804" y="295"/>
                  </a:lnTo>
                  <a:lnTo>
                    <a:pt x="804" y="297"/>
                  </a:lnTo>
                  <a:lnTo>
                    <a:pt x="804" y="299"/>
                  </a:lnTo>
                  <a:lnTo>
                    <a:pt x="802" y="299"/>
                  </a:lnTo>
                  <a:lnTo>
                    <a:pt x="802" y="301"/>
                  </a:lnTo>
                  <a:lnTo>
                    <a:pt x="804" y="303"/>
                  </a:lnTo>
                  <a:lnTo>
                    <a:pt x="804" y="305"/>
                  </a:lnTo>
                  <a:lnTo>
                    <a:pt x="806" y="305"/>
                  </a:lnTo>
                  <a:lnTo>
                    <a:pt x="808" y="307"/>
                  </a:lnTo>
                  <a:lnTo>
                    <a:pt x="808" y="309"/>
                  </a:lnTo>
                  <a:lnTo>
                    <a:pt x="808" y="311"/>
                  </a:lnTo>
                  <a:lnTo>
                    <a:pt x="810" y="311"/>
                  </a:lnTo>
                  <a:lnTo>
                    <a:pt x="812" y="315"/>
                  </a:lnTo>
                  <a:lnTo>
                    <a:pt x="814" y="315"/>
                  </a:lnTo>
                  <a:lnTo>
                    <a:pt x="814" y="317"/>
                  </a:lnTo>
                  <a:lnTo>
                    <a:pt x="816" y="317"/>
                  </a:lnTo>
                  <a:lnTo>
                    <a:pt x="816" y="315"/>
                  </a:lnTo>
                  <a:lnTo>
                    <a:pt x="818" y="315"/>
                  </a:lnTo>
                  <a:lnTo>
                    <a:pt x="820" y="317"/>
                  </a:lnTo>
                  <a:lnTo>
                    <a:pt x="820" y="319"/>
                  </a:lnTo>
                  <a:lnTo>
                    <a:pt x="822" y="321"/>
                  </a:lnTo>
                  <a:lnTo>
                    <a:pt x="822" y="323"/>
                  </a:lnTo>
                  <a:lnTo>
                    <a:pt x="822" y="325"/>
                  </a:lnTo>
                  <a:lnTo>
                    <a:pt x="822" y="327"/>
                  </a:lnTo>
                  <a:lnTo>
                    <a:pt x="824" y="331"/>
                  </a:lnTo>
                  <a:lnTo>
                    <a:pt x="826" y="333"/>
                  </a:lnTo>
                  <a:lnTo>
                    <a:pt x="828" y="333"/>
                  </a:lnTo>
                  <a:lnTo>
                    <a:pt x="830" y="333"/>
                  </a:lnTo>
                  <a:lnTo>
                    <a:pt x="830" y="335"/>
                  </a:lnTo>
                  <a:lnTo>
                    <a:pt x="828" y="335"/>
                  </a:lnTo>
                  <a:lnTo>
                    <a:pt x="828" y="337"/>
                  </a:lnTo>
                  <a:lnTo>
                    <a:pt x="828" y="339"/>
                  </a:lnTo>
                  <a:lnTo>
                    <a:pt x="830" y="341"/>
                  </a:lnTo>
                  <a:lnTo>
                    <a:pt x="830" y="343"/>
                  </a:lnTo>
                  <a:lnTo>
                    <a:pt x="830" y="345"/>
                  </a:lnTo>
                  <a:lnTo>
                    <a:pt x="832" y="345"/>
                  </a:lnTo>
                  <a:lnTo>
                    <a:pt x="834" y="345"/>
                  </a:lnTo>
                  <a:lnTo>
                    <a:pt x="836" y="345"/>
                  </a:lnTo>
                  <a:lnTo>
                    <a:pt x="834" y="349"/>
                  </a:lnTo>
                  <a:lnTo>
                    <a:pt x="834" y="351"/>
                  </a:lnTo>
                  <a:lnTo>
                    <a:pt x="832" y="351"/>
                  </a:lnTo>
                  <a:lnTo>
                    <a:pt x="832" y="355"/>
                  </a:lnTo>
                  <a:lnTo>
                    <a:pt x="832" y="357"/>
                  </a:lnTo>
                  <a:lnTo>
                    <a:pt x="834" y="359"/>
                  </a:lnTo>
                  <a:lnTo>
                    <a:pt x="834" y="361"/>
                  </a:lnTo>
                  <a:lnTo>
                    <a:pt x="836" y="361"/>
                  </a:lnTo>
                  <a:lnTo>
                    <a:pt x="834" y="365"/>
                  </a:lnTo>
                  <a:lnTo>
                    <a:pt x="832" y="367"/>
                  </a:lnTo>
                  <a:lnTo>
                    <a:pt x="830" y="369"/>
                  </a:lnTo>
                  <a:lnTo>
                    <a:pt x="830" y="371"/>
                  </a:lnTo>
                  <a:lnTo>
                    <a:pt x="830" y="375"/>
                  </a:lnTo>
                  <a:lnTo>
                    <a:pt x="828" y="379"/>
                  </a:lnTo>
                  <a:lnTo>
                    <a:pt x="828" y="381"/>
                  </a:lnTo>
                  <a:lnTo>
                    <a:pt x="826" y="385"/>
                  </a:lnTo>
                  <a:lnTo>
                    <a:pt x="826" y="387"/>
                  </a:lnTo>
                  <a:lnTo>
                    <a:pt x="824" y="387"/>
                  </a:lnTo>
                  <a:lnTo>
                    <a:pt x="824" y="389"/>
                  </a:lnTo>
                  <a:lnTo>
                    <a:pt x="822" y="389"/>
                  </a:lnTo>
                  <a:lnTo>
                    <a:pt x="822" y="393"/>
                  </a:lnTo>
                  <a:lnTo>
                    <a:pt x="824" y="395"/>
                  </a:lnTo>
                  <a:lnTo>
                    <a:pt x="824" y="397"/>
                  </a:lnTo>
                  <a:lnTo>
                    <a:pt x="824" y="401"/>
                  </a:lnTo>
                  <a:lnTo>
                    <a:pt x="824" y="403"/>
                  </a:lnTo>
                  <a:lnTo>
                    <a:pt x="826" y="405"/>
                  </a:lnTo>
                  <a:lnTo>
                    <a:pt x="826" y="407"/>
                  </a:lnTo>
                  <a:lnTo>
                    <a:pt x="824" y="407"/>
                  </a:lnTo>
                  <a:lnTo>
                    <a:pt x="824" y="409"/>
                  </a:lnTo>
                  <a:lnTo>
                    <a:pt x="824" y="411"/>
                  </a:lnTo>
                  <a:lnTo>
                    <a:pt x="824" y="413"/>
                  </a:lnTo>
                  <a:lnTo>
                    <a:pt x="824" y="415"/>
                  </a:lnTo>
                  <a:lnTo>
                    <a:pt x="824" y="417"/>
                  </a:lnTo>
                  <a:lnTo>
                    <a:pt x="824" y="419"/>
                  </a:lnTo>
                  <a:lnTo>
                    <a:pt x="822" y="421"/>
                  </a:lnTo>
                  <a:lnTo>
                    <a:pt x="822" y="423"/>
                  </a:lnTo>
                  <a:lnTo>
                    <a:pt x="822" y="425"/>
                  </a:lnTo>
                  <a:lnTo>
                    <a:pt x="822" y="427"/>
                  </a:lnTo>
                  <a:lnTo>
                    <a:pt x="820" y="429"/>
                  </a:lnTo>
                  <a:lnTo>
                    <a:pt x="818" y="429"/>
                  </a:lnTo>
                  <a:lnTo>
                    <a:pt x="818" y="431"/>
                  </a:lnTo>
                  <a:lnTo>
                    <a:pt x="816" y="431"/>
                  </a:lnTo>
                  <a:lnTo>
                    <a:pt x="816" y="433"/>
                  </a:lnTo>
                  <a:lnTo>
                    <a:pt x="814" y="433"/>
                  </a:lnTo>
                  <a:lnTo>
                    <a:pt x="814" y="435"/>
                  </a:lnTo>
                  <a:lnTo>
                    <a:pt x="810" y="439"/>
                  </a:lnTo>
                  <a:lnTo>
                    <a:pt x="810" y="441"/>
                  </a:lnTo>
                  <a:lnTo>
                    <a:pt x="810" y="443"/>
                  </a:lnTo>
                  <a:lnTo>
                    <a:pt x="808" y="445"/>
                  </a:lnTo>
                  <a:lnTo>
                    <a:pt x="804" y="451"/>
                  </a:lnTo>
                  <a:lnTo>
                    <a:pt x="802" y="455"/>
                  </a:lnTo>
                  <a:lnTo>
                    <a:pt x="798" y="459"/>
                  </a:lnTo>
                  <a:lnTo>
                    <a:pt x="798" y="463"/>
                  </a:lnTo>
                  <a:lnTo>
                    <a:pt x="796" y="463"/>
                  </a:lnTo>
                  <a:lnTo>
                    <a:pt x="794" y="469"/>
                  </a:lnTo>
                  <a:lnTo>
                    <a:pt x="792" y="471"/>
                  </a:lnTo>
                  <a:lnTo>
                    <a:pt x="792" y="473"/>
                  </a:lnTo>
                  <a:lnTo>
                    <a:pt x="790" y="475"/>
                  </a:lnTo>
                  <a:lnTo>
                    <a:pt x="790" y="477"/>
                  </a:lnTo>
                  <a:lnTo>
                    <a:pt x="790" y="479"/>
                  </a:lnTo>
                  <a:lnTo>
                    <a:pt x="788" y="481"/>
                  </a:lnTo>
                  <a:lnTo>
                    <a:pt x="784" y="485"/>
                  </a:lnTo>
                  <a:lnTo>
                    <a:pt x="782" y="489"/>
                  </a:lnTo>
                  <a:lnTo>
                    <a:pt x="780" y="493"/>
                  </a:lnTo>
                  <a:lnTo>
                    <a:pt x="778" y="495"/>
                  </a:lnTo>
                  <a:lnTo>
                    <a:pt x="776" y="497"/>
                  </a:lnTo>
                  <a:lnTo>
                    <a:pt x="774" y="499"/>
                  </a:lnTo>
                  <a:lnTo>
                    <a:pt x="772" y="501"/>
                  </a:lnTo>
                  <a:lnTo>
                    <a:pt x="770" y="503"/>
                  </a:lnTo>
                  <a:lnTo>
                    <a:pt x="768" y="505"/>
                  </a:lnTo>
                  <a:lnTo>
                    <a:pt x="766" y="505"/>
                  </a:lnTo>
                  <a:lnTo>
                    <a:pt x="766" y="507"/>
                  </a:lnTo>
                  <a:lnTo>
                    <a:pt x="764" y="507"/>
                  </a:lnTo>
                  <a:lnTo>
                    <a:pt x="764" y="511"/>
                  </a:lnTo>
                  <a:lnTo>
                    <a:pt x="762" y="515"/>
                  </a:lnTo>
                  <a:lnTo>
                    <a:pt x="758" y="517"/>
                  </a:lnTo>
                  <a:lnTo>
                    <a:pt x="756" y="519"/>
                  </a:lnTo>
                  <a:lnTo>
                    <a:pt x="754" y="519"/>
                  </a:lnTo>
                  <a:lnTo>
                    <a:pt x="750" y="521"/>
                  </a:lnTo>
                  <a:lnTo>
                    <a:pt x="750" y="523"/>
                  </a:lnTo>
                  <a:lnTo>
                    <a:pt x="748" y="525"/>
                  </a:lnTo>
                  <a:lnTo>
                    <a:pt x="744" y="525"/>
                  </a:lnTo>
                  <a:lnTo>
                    <a:pt x="738" y="529"/>
                  </a:lnTo>
                  <a:lnTo>
                    <a:pt x="736" y="531"/>
                  </a:lnTo>
                  <a:lnTo>
                    <a:pt x="736" y="533"/>
                  </a:lnTo>
                  <a:lnTo>
                    <a:pt x="734" y="533"/>
                  </a:lnTo>
                  <a:lnTo>
                    <a:pt x="734" y="535"/>
                  </a:lnTo>
                  <a:lnTo>
                    <a:pt x="734" y="533"/>
                  </a:lnTo>
                  <a:lnTo>
                    <a:pt x="732" y="535"/>
                  </a:lnTo>
                  <a:lnTo>
                    <a:pt x="730" y="535"/>
                  </a:lnTo>
                  <a:lnTo>
                    <a:pt x="730" y="537"/>
                  </a:lnTo>
                  <a:lnTo>
                    <a:pt x="732" y="537"/>
                  </a:lnTo>
                  <a:lnTo>
                    <a:pt x="730" y="539"/>
                  </a:lnTo>
                  <a:lnTo>
                    <a:pt x="728" y="539"/>
                  </a:lnTo>
                  <a:lnTo>
                    <a:pt x="726" y="543"/>
                  </a:lnTo>
                  <a:lnTo>
                    <a:pt x="720" y="549"/>
                  </a:lnTo>
                  <a:lnTo>
                    <a:pt x="720" y="551"/>
                  </a:lnTo>
                  <a:lnTo>
                    <a:pt x="718" y="551"/>
                  </a:lnTo>
                  <a:lnTo>
                    <a:pt x="716" y="551"/>
                  </a:lnTo>
                  <a:lnTo>
                    <a:pt x="716" y="553"/>
                  </a:lnTo>
                  <a:lnTo>
                    <a:pt x="718" y="553"/>
                  </a:lnTo>
                  <a:lnTo>
                    <a:pt x="716" y="553"/>
                  </a:lnTo>
                  <a:lnTo>
                    <a:pt x="714" y="555"/>
                  </a:lnTo>
                  <a:lnTo>
                    <a:pt x="714" y="557"/>
                  </a:lnTo>
                  <a:lnTo>
                    <a:pt x="712" y="557"/>
                  </a:lnTo>
                  <a:lnTo>
                    <a:pt x="710" y="559"/>
                  </a:lnTo>
                  <a:lnTo>
                    <a:pt x="708" y="559"/>
                  </a:lnTo>
                  <a:lnTo>
                    <a:pt x="704" y="565"/>
                  </a:lnTo>
                  <a:lnTo>
                    <a:pt x="704" y="567"/>
                  </a:lnTo>
                  <a:lnTo>
                    <a:pt x="702" y="569"/>
                  </a:lnTo>
                  <a:lnTo>
                    <a:pt x="700" y="571"/>
                  </a:lnTo>
                  <a:lnTo>
                    <a:pt x="700" y="573"/>
                  </a:lnTo>
                  <a:lnTo>
                    <a:pt x="700" y="575"/>
                  </a:lnTo>
                  <a:lnTo>
                    <a:pt x="698" y="577"/>
                  </a:lnTo>
                  <a:lnTo>
                    <a:pt x="698" y="575"/>
                  </a:lnTo>
                  <a:lnTo>
                    <a:pt x="696" y="575"/>
                  </a:lnTo>
                  <a:lnTo>
                    <a:pt x="696" y="577"/>
                  </a:lnTo>
                  <a:lnTo>
                    <a:pt x="694" y="579"/>
                  </a:lnTo>
                  <a:lnTo>
                    <a:pt x="692" y="579"/>
                  </a:lnTo>
                  <a:lnTo>
                    <a:pt x="690" y="579"/>
                  </a:lnTo>
                  <a:lnTo>
                    <a:pt x="688" y="581"/>
                  </a:lnTo>
                  <a:lnTo>
                    <a:pt x="688" y="583"/>
                  </a:lnTo>
                  <a:lnTo>
                    <a:pt x="684" y="587"/>
                  </a:lnTo>
                  <a:lnTo>
                    <a:pt x="682" y="589"/>
                  </a:lnTo>
                  <a:lnTo>
                    <a:pt x="678" y="593"/>
                  </a:lnTo>
                  <a:lnTo>
                    <a:pt x="674" y="597"/>
                  </a:lnTo>
                  <a:lnTo>
                    <a:pt x="672" y="601"/>
                  </a:lnTo>
                  <a:lnTo>
                    <a:pt x="670" y="605"/>
                  </a:lnTo>
                  <a:lnTo>
                    <a:pt x="668" y="607"/>
                  </a:lnTo>
                  <a:lnTo>
                    <a:pt x="666" y="607"/>
                  </a:lnTo>
                  <a:lnTo>
                    <a:pt x="666" y="609"/>
                  </a:lnTo>
                  <a:lnTo>
                    <a:pt x="664" y="611"/>
                  </a:lnTo>
                  <a:lnTo>
                    <a:pt x="662" y="615"/>
                  </a:lnTo>
                  <a:lnTo>
                    <a:pt x="660" y="617"/>
                  </a:lnTo>
                  <a:lnTo>
                    <a:pt x="658" y="619"/>
                  </a:lnTo>
                  <a:lnTo>
                    <a:pt x="658" y="621"/>
                  </a:lnTo>
                  <a:lnTo>
                    <a:pt x="656" y="621"/>
                  </a:lnTo>
                  <a:lnTo>
                    <a:pt x="654" y="623"/>
                  </a:lnTo>
                  <a:lnTo>
                    <a:pt x="654" y="625"/>
                  </a:lnTo>
                  <a:lnTo>
                    <a:pt x="654" y="627"/>
                  </a:lnTo>
                  <a:lnTo>
                    <a:pt x="654" y="629"/>
                  </a:lnTo>
                  <a:lnTo>
                    <a:pt x="652" y="627"/>
                  </a:lnTo>
                  <a:lnTo>
                    <a:pt x="652" y="629"/>
                  </a:lnTo>
                  <a:lnTo>
                    <a:pt x="652" y="631"/>
                  </a:lnTo>
                  <a:lnTo>
                    <a:pt x="652" y="633"/>
                  </a:lnTo>
                  <a:lnTo>
                    <a:pt x="652" y="635"/>
                  </a:lnTo>
                  <a:lnTo>
                    <a:pt x="650" y="635"/>
                  </a:lnTo>
                  <a:lnTo>
                    <a:pt x="648" y="635"/>
                  </a:lnTo>
                  <a:lnTo>
                    <a:pt x="646" y="635"/>
                  </a:lnTo>
                  <a:lnTo>
                    <a:pt x="646" y="637"/>
                  </a:lnTo>
                  <a:lnTo>
                    <a:pt x="642" y="639"/>
                  </a:lnTo>
                  <a:lnTo>
                    <a:pt x="640" y="639"/>
                  </a:lnTo>
                  <a:lnTo>
                    <a:pt x="638" y="641"/>
                  </a:lnTo>
                  <a:lnTo>
                    <a:pt x="636" y="641"/>
                  </a:lnTo>
                  <a:lnTo>
                    <a:pt x="634" y="641"/>
                  </a:lnTo>
                  <a:lnTo>
                    <a:pt x="632" y="641"/>
                  </a:lnTo>
                  <a:lnTo>
                    <a:pt x="628" y="641"/>
                  </a:lnTo>
                  <a:lnTo>
                    <a:pt x="624" y="641"/>
                  </a:lnTo>
                  <a:lnTo>
                    <a:pt x="622" y="641"/>
                  </a:lnTo>
                  <a:lnTo>
                    <a:pt x="620" y="641"/>
                  </a:lnTo>
                  <a:lnTo>
                    <a:pt x="616" y="641"/>
                  </a:lnTo>
                  <a:lnTo>
                    <a:pt x="612" y="641"/>
                  </a:lnTo>
                  <a:lnTo>
                    <a:pt x="610" y="643"/>
                  </a:lnTo>
                  <a:lnTo>
                    <a:pt x="606" y="643"/>
                  </a:lnTo>
                  <a:lnTo>
                    <a:pt x="604" y="643"/>
                  </a:lnTo>
                  <a:lnTo>
                    <a:pt x="604" y="645"/>
                  </a:lnTo>
                  <a:lnTo>
                    <a:pt x="602" y="645"/>
                  </a:lnTo>
                  <a:lnTo>
                    <a:pt x="600" y="645"/>
                  </a:lnTo>
                  <a:lnTo>
                    <a:pt x="598" y="647"/>
                  </a:lnTo>
                  <a:lnTo>
                    <a:pt x="596" y="649"/>
                  </a:lnTo>
                  <a:lnTo>
                    <a:pt x="592" y="651"/>
                  </a:lnTo>
                  <a:lnTo>
                    <a:pt x="590" y="651"/>
                  </a:lnTo>
                  <a:lnTo>
                    <a:pt x="586" y="655"/>
                  </a:lnTo>
                  <a:lnTo>
                    <a:pt x="584" y="655"/>
                  </a:lnTo>
                  <a:lnTo>
                    <a:pt x="582" y="657"/>
                  </a:lnTo>
                  <a:lnTo>
                    <a:pt x="578" y="659"/>
                  </a:lnTo>
                  <a:lnTo>
                    <a:pt x="578" y="661"/>
                  </a:lnTo>
                  <a:lnTo>
                    <a:pt x="574" y="663"/>
                  </a:lnTo>
                  <a:lnTo>
                    <a:pt x="570" y="663"/>
                  </a:lnTo>
                  <a:lnTo>
                    <a:pt x="566" y="663"/>
                  </a:lnTo>
                  <a:lnTo>
                    <a:pt x="564" y="663"/>
                  </a:lnTo>
                  <a:lnTo>
                    <a:pt x="562" y="663"/>
                  </a:lnTo>
                  <a:lnTo>
                    <a:pt x="560" y="663"/>
                  </a:lnTo>
                  <a:lnTo>
                    <a:pt x="560" y="665"/>
                  </a:lnTo>
                  <a:lnTo>
                    <a:pt x="558" y="665"/>
                  </a:lnTo>
                  <a:lnTo>
                    <a:pt x="558" y="669"/>
                  </a:lnTo>
                  <a:lnTo>
                    <a:pt x="560" y="669"/>
                  </a:lnTo>
                  <a:lnTo>
                    <a:pt x="562" y="667"/>
                  </a:lnTo>
                  <a:lnTo>
                    <a:pt x="564" y="665"/>
                  </a:lnTo>
                  <a:lnTo>
                    <a:pt x="564" y="667"/>
                  </a:lnTo>
                  <a:lnTo>
                    <a:pt x="560" y="671"/>
                  </a:lnTo>
                  <a:lnTo>
                    <a:pt x="558" y="671"/>
                  </a:lnTo>
                  <a:lnTo>
                    <a:pt x="558" y="673"/>
                  </a:lnTo>
                  <a:close/>
                </a:path>
              </a:pathLst>
            </a:custGeom>
            <a:solidFill>
              <a:schemeClr val="tx2"/>
            </a:solidFill>
            <a:ln w="3175">
              <a:solidFill>
                <a:schemeClr val="bg1"/>
              </a:solidFill>
              <a:prstDash val="sysDot"/>
              <a:round/>
              <a:headEnd/>
              <a:tailEnd/>
            </a:ln>
          </p:spPr>
          <p:txBody>
            <a:bodyPr/>
            <a:lstStyle/>
            <a:p>
              <a:endParaRPr lang="de-DE" sz="2400" dirty="0">
                <a:solidFill>
                  <a:srgbClr val="000000"/>
                </a:solidFill>
              </a:endParaRPr>
            </a:p>
          </p:txBody>
        </p:sp>
        <p:sp>
          <p:nvSpPr>
            <p:cNvPr id="1493" name="Freeform 2886"/>
            <p:cNvSpPr>
              <a:spLocks/>
            </p:cNvSpPr>
            <p:nvPr/>
          </p:nvSpPr>
          <p:spPr bwMode="auto">
            <a:xfrm>
              <a:off x="6972193" y="3383981"/>
              <a:ext cx="8466" cy="13108"/>
            </a:xfrm>
            <a:custGeom>
              <a:avLst/>
              <a:gdLst>
                <a:gd name="T0" fmla="*/ 0 w 8"/>
                <a:gd name="T1" fmla="*/ 2147483647 h 12"/>
                <a:gd name="T2" fmla="*/ 0 w 8"/>
                <a:gd name="T3" fmla="*/ 2147483647 h 12"/>
                <a:gd name="T4" fmla="*/ 2147483647 w 8"/>
                <a:gd name="T5" fmla="*/ 2147483647 h 12"/>
                <a:gd name="T6" fmla="*/ 2147483647 w 8"/>
                <a:gd name="T7" fmla="*/ 2147483647 h 12"/>
                <a:gd name="T8" fmla="*/ 2147483647 w 8"/>
                <a:gd name="T9" fmla="*/ 0 h 12"/>
                <a:gd name="T10" fmla="*/ 2147483647 w 8"/>
                <a:gd name="T11" fmla="*/ 0 h 12"/>
                <a:gd name="T12" fmla="*/ 2147483647 w 8"/>
                <a:gd name="T13" fmla="*/ 2147483647 h 12"/>
                <a:gd name="T14" fmla="*/ 2147483647 w 8"/>
                <a:gd name="T15" fmla="*/ 2147483647 h 12"/>
                <a:gd name="T16" fmla="*/ 2147483647 w 8"/>
                <a:gd name="T17" fmla="*/ 2147483647 h 12"/>
                <a:gd name="T18" fmla="*/ 2147483647 w 8"/>
                <a:gd name="T19" fmla="*/ 2147483647 h 12"/>
                <a:gd name="T20" fmla="*/ 0 w 8"/>
                <a:gd name="T21" fmla="*/ 2147483647 h 12"/>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8"/>
                <a:gd name="T34" fmla="*/ 0 h 12"/>
                <a:gd name="T35" fmla="*/ 8 w 8"/>
                <a:gd name="T36" fmla="*/ 12 h 12"/>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8" h="12">
                  <a:moveTo>
                    <a:pt x="0" y="12"/>
                  </a:moveTo>
                  <a:lnTo>
                    <a:pt x="0" y="10"/>
                  </a:lnTo>
                  <a:lnTo>
                    <a:pt x="4" y="6"/>
                  </a:lnTo>
                  <a:lnTo>
                    <a:pt x="6" y="2"/>
                  </a:lnTo>
                  <a:lnTo>
                    <a:pt x="6" y="0"/>
                  </a:lnTo>
                  <a:lnTo>
                    <a:pt x="8" y="0"/>
                  </a:lnTo>
                  <a:lnTo>
                    <a:pt x="6" y="4"/>
                  </a:lnTo>
                  <a:lnTo>
                    <a:pt x="6" y="6"/>
                  </a:lnTo>
                  <a:lnTo>
                    <a:pt x="2" y="10"/>
                  </a:lnTo>
                  <a:lnTo>
                    <a:pt x="2" y="12"/>
                  </a:lnTo>
                  <a:lnTo>
                    <a:pt x="0" y="12"/>
                  </a:lnTo>
                  <a:close/>
                </a:path>
              </a:pathLst>
            </a:custGeom>
            <a:solidFill>
              <a:schemeClr val="tx2"/>
            </a:solidFill>
            <a:ln w="3175">
              <a:solidFill>
                <a:schemeClr val="bg1"/>
              </a:solidFill>
              <a:prstDash val="sysDot"/>
              <a:round/>
              <a:headEnd/>
              <a:tailEnd/>
            </a:ln>
          </p:spPr>
          <p:txBody>
            <a:bodyPr/>
            <a:lstStyle/>
            <a:p>
              <a:endParaRPr lang="de-DE" sz="2400" dirty="0">
                <a:solidFill>
                  <a:srgbClr val="000000"/>
                </a:solidFill>
              </a:endParaRPr>
            </a:p>
          </p:txBody>
        </p:sp>
        <p:sp>
          <p:nvSpPr>
            <p:cNvPr id="1494" name="Freeform 2887"/>
            <p:cNvSpPr>
              <a:spLocks/>
            </p:cNvSpPr>
            <p:nvPr/>
          </p:nvSpPr>
          <p:spPr bwMode="auto">
            <a:xfrm>
              <a:off x="6891763" y="3383981"/>
              <a:ext cx="2822" cy="8193"/>
            </a:xfrm>
            <a:custGeom>
              <a:avLst/>
              <a:gdLst>
                <a:gd name="T0" fmla="*/ 2147483647 w 4"/>
                <a:gd name="T1" fmla="*/ 2147483647 h 8"/>
                <a:gd name="T2" fmla="*/ 0 w 4"/>
                <a:gd name="T3" fmla="*/ 2147483647 h 8"/>
                <a:gd name="T4" fmla="*/ 0 w 4"/>
                <a:gd name="T5" fmla="*/ 2147483647 h 8"/>
                <a:gd name="T6" fmla="*/ 0 w 4"/>
                <a:gd name="T7" fmla="*/ 2147483647 h 8"/>
                <a:gd name="T8" fmla="*/ 2147483647 w 4"/>
                <a:gd name="T9" fmla="*/ 0 h 8"/>
                <a:gd name="T10" fmla="*/ 2147483647 w 4"/>
                <a:gd name="T11" fmla="*/ 2147483647 h 8"/>
                <a:gd name="T12" fmla="*/ 2147483647 w 4"/>
                <a:gd name="T13" fmla="*/ 2147483647 h 8"/>
                <a:gd name="T14" fmla="*/ 2147483647 w 4"/>
                <a:gd name="T15" fmla="*/ 2147483647 h 8"/>
                <a:gd name="T16" fmla="*/ 2147483647 w 4"/>
                <a:gd name="T17" fmla="*/ 2147483647 h 8"/>
                <a:gd name="T18" fmla="*/ 2147483647 w 4"/>
                <a:gd name="T19" fmla="*/ 2147483647 h 8"/>
                <a:gd name="T20" fmla="*/ 2147483647 w 4"/>
                <a:gd name="T21" fmla="*/ 2147483647 h 8"/>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4"/>
                <a:gd name="T34" fmla="*/ 0 h 8"/>
                <a:gd name="T35" fmla="*/ 4 w 4"/>
                <a:gd name="T36" fmla="*/ 8 h 8"/>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4" h="8">
                  <a:moveTo>
                    <a:pt x="2" y="8"/>
                  </a:moveTo>
                  <a:lnTo>
                    <a:pt x="0" y="6"/>
                  </a:lnTo>
                  <a:lnTo>
                    <a:pt x="0" y="4"/>
                  </a:lnTo>
                  <a:lnTo>
                    <a:pt x="0" y="2"/>
                  </a:lnTo>
                  <a:lnTo>
                    <a:pt x="2" y="0"/>
                  </a:lnTo>
                  <a:lnTo>
                    <a:pt x="2" y="2"/>
                  </a:lnTo>
                  <a:lnTo>
                    <a:pt x="4" y="2"/>
                  </a:lnTo>
                  <a:lnTo>
                    <a:pt x="4" y="4"/>
                  </a:lnTo>
                  <a:lnTo>
                    <a:pt x="4" y="6"/>
                  </a:lnTo>
                  <a:lnTo>
                    <a:pt x="2" y="6"/>
                  </a:lnTo>
                  <a:lnTo>
                    <a:pt x="2" y="8"/>
                  </a:lnTo>
                  <a:close/>
                </a:path>
              </a:pathLst>
            </a:custGeom>
            <a:solidFill>
              <a:schemeClr val="tx2"/>
            </a:solidFill>
            <a:ln w="3175">
              <a:solidFill>
                <a:schemeClr val="bg1"/>
              </a:solidFill>
              <a:prstDash val="sysDot"/>
              <a:round/>
              <a:headEnd/>
              <a:tailEnd/>
            </a:ln>
          </p:spPr>
          <p:txBody>
            <a:bodyPr/>
            <a:lstStyle/>
            <a:p>
              <a:endParaRPr lang="de-DE" sz="2400" dirty="0">
                <a:solidFill>
                  <a:srgbClr val="000000"/>
                </a:solidFill>
              </a:endParaRPr>
            </a:p>
          </p:txBody>
        </p:sp>
        <p:sp>
          <p:nvSpPr>
            <p:cNvPr id="1495" name="Freeform 2888"/>
            <p:cNvSpPr>
              <a:spLocks/>
            </p:cNvSpPr>
            <p:nvPr/>
          </p:nvSpPr>
          <p:spPr bwMode="auto">
            <a:xfrm>
              <a:off x="6848021" y="3387257"/>
              <a:ext cx="23988" cy="21301"/>
            </a:xfrm>
            <a:custGeom>
              <a:avLst/>
              <a:gdLst>
                <a:gd name="T0" fmla="*/ 2147483647 w 24"/>
                <a:gd name="T1" fmla="*/ 2147483647 h 20"/>
                <a:gd name="T2" fmla="*/ 2147483647 w 24"/>
                <a:gd name="T3" fmla="*/ 2147483647 h 20"/>
                <a:gd name="T4" fmla="*/ 2147483647 w 24"/>
                <a:gd name="T5" fmla="*/ 2147483647 h 20"/>
                <a:gd name="T6" fmla="*/ 2147483647 w 24"/>
                <a:gd name="T7" fmla="*/ 2147483647 h 20"/>
                <a:gd name="T8" fmla="*/ 2147483647 w 24"/>
                <a:gd name="T9" fmla="*/ 2147483647 h 20"/>
                <a:gd name="T10" fmla="*/ 2147483647 w 24"/>
                <a:gd name="T11" fmla="*/ 2147483647 h 20"/>
                <a:gd name="T12" fmla="*/ 0 w 24"/>
                <a:gd name="T13" fmla="*/ 2147483647 h 20"/>
                <a:gd name="T14" fmla="*/ 0 w 24"/>
                <a:gd name="T15" fmla="*/ 2147483647 h 20"/>
                <a:gd name="T16" fmla="*/ 0 w 24"/>
                <a:gd name="T17" fmla="*/ 0 h 20"/>
                <a:gd name="T18" fmla="*/ 2147483647 w 24"/>
                <a:gd name="T19" fmla="*/ 0 h 20"/>
                <a:gd name="T20" fmla="*/ 2147483647 w 24"/>
                <a:gd name="T21" fmla="*/ 2147483647 h 20"/>
                <a:gd name="T22" fmla="*/ 2147483647 w 24"/>
                <a:gd name="T23" fmla="*/ 2147483647 h 20"/>
                <a:gd name="T24" fmla="*/ 2147483647 w 24"/>
                <a:gd name="T25" fmla="*/ 2147483647 h 20"/>
                <a:gd name="T26" fmla="*/ 2147483647 w 24"/>
                <a:gd name="T27" fmla="*/ 2147483647 h 20"/>
                <a:gd name="T28" fmla="*/ 2147483647 w 24"/>
                <a:gd name="T29" fmla="*/ 2147483647 h 20"/>
                <a:gd name="T30" fmla="*/ 2147483647 w 24"/>
                <a:gd name="T31" fmla="*/ 2147483647 h 20"/>
                <a:gd name="T32" fmla="*/ 2147483647 w 24"/>
                <a:gd name="T33" fmla="*/ 2147483647 h 20"/>
                <a:gd name="T34" fmla="*/ 2147483647 w 24"/>
                <a:gd name="T35" fmla="*/ 2147483647 h 20"/>
                <a:gd name="T36" fmla="*/ 2147483647 w 24"/>
                <a:gd name="T37" fmla="*/ 2147483647 h 20"/>
                <a:gd name="T38" fmla="*/ 2147483647 w 24"/>
                <a:gd name="T39" fmla="*/ 2147483647 h 20"/>
                <a:gd name="T40" fmla="*/ 2147483647 w 24"/>
                <a:gd name="T41" fmla="*/ 2147483647 h 20"/>
                <a:gd name="T42" fmla="*/ 2147483647 w 24"/>
                <a:gd name="T43" fmla="*/ 2147483647 h 20"/>
                <a:gd name="T44" fmla="*/ 2147483647 w 24"/>
                <a:gd name="T45" fmla="*/ 0 h 20"/>
                <a:gd name="T46" fmla="*/ 2147483647 w 24"/>
                <a:gd name="T47" fmla="*/ 2147483647 h 20"/>
                <a:gd name="T48" fmla="*/ 2147483647 w 24"/>
                <a:gd name="T49" fmla="*/ 2147483647 h 20"/>
                <a:gd name="T50" fmla="*/ 2147483647 w 24"/>
                <a:gd name="T51" fmla="*/ 2147483647 h 20"/>
                <a:gd name="T52" fmla="*/ 2147483647 w 24"/>
                <a:gd name="T53" fmla="*/ 2147483647 h 20"/>
                <a:gd name="T54" fmla="*/ 2147483647 w 24"/>
                <a:gd name="T55" fmla="*/ 2147483647 h 20"/>
                <a:gd name="T56" fmla="*/ 2147483647 w 24"/>
                <a:gd name="T57" fmla="*/ 2147483647 h 20"/>
                <a:gd name="T58" fmla="*/ 2147483647 w 24"/>
                <a:gd name="T59" fmla="*/ 2147483647 h 20"/>
                <a:gd name="T60" fmla="*/ 2147483647 w 24"/>
                <a:gd name="T61" fmla="*/ 2147483647 h 20"/>
                <a:gd name="T62" fmla="*/ 2147483647 w 24"/>
                <a:gd name="T63" fmla="*/ 2147483647 h 20"/>
                <a:gd name="T64" fmla="*/ 2147483647 w 24"/>
                <a:gd name="T65" fmla="*/ 2147483647 h 20"/>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24"/>
                <a:gd name="T100" fmla="*/ 0 h 20"/>
                <a:gd name="T101" fmla="*/ 24 w 24"/>
                <a:gd name="T102" fmla="*/ 20 h 20"/>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24" h="20">
                  <a:moveTo>
                    <a:pt x="10" y="20"/>
                  </a:moveTo>
                  <a:lnTo>
                    <a:pt x="10" y="18"/>
                  </a:lnTo>
                  <a:lnTo>
                    <a:pt x="8" y="18"/>
                  </a:lnTo>
                  <a:lnTo>
                    <a:pt x="8" y="16"/>
                  </a:lnTo>
                  <a:lnTo>
                    <a:pt x="6" y="16"/>
                  </a:lnTo>
                  <a:lnTo>
                    <a:pt x="2" y="12"/>
                  </a:lnTo>
                  <a:lnTo>
                    <a:pt x="0" y="8"/>
                  </a:lnTo>
                  <a:lnTo>
                    <a:pt x="0" y="2"/>
                  </a:lnTo>
                  <a:lnTo>
                    <a:pt x="0" y="0"/>
                  </a:lnTo>
                  <a:lnTo>
                    <a:pt x="2" y="0"/>
                  </a:lnTo>
                  <a:lnTo>
                    <a:pt x="4" y="4"/>
                  </a:lnTo>
                  <a:lnTo>
                    <a:pt x="6" y="6"/>
                  </a:lnTo>
                  <a:lnTo>
                    <a:pt x="10" y="6"/>
                  </a:lnTo>
                  <a:lnTo>
                    <a:pt x="10" y="4"/>
                  </a:lnTo>
                  <a:lnTo>
                    <a:pt x="12" y="4"/>
                  </a:lnTo>
                  <a:lnTo>
                    <a:pt x="14" y="4"/>
                  </a:lnTo>
                  <a:lnTo>
                    <a:pt x="16" y="2"/>
                  </a:lnTo>
                  <a:lnTo>
                    <a:pt x="18" y="2"/>
                  </a:lnTo>
                  <a:lnTo>
                    <a:pt x="18" y="4"/>
                  </a:lnTo>
                  <a:lnTo>
                    <a:pt x="18" y="6"/>
                  </a:lnTo>
                  <a:lnTo>
                    <a:pt x="18" y="4"/>
                  </a:lnTo>
                  <a:lnTo>
                    <a:pt x="18" y="2"/>
                  </a:lnTo>
                  <a:lnTo>
                    <a:pt x="20" y="0"/>
                  </a:lnTo>
                  <a:lnTo>
                    <a:pt x="22" y="2"/>
                  </a:lnTo>
                  <a:lnTo>
                    <a:pt x="24" y="2"/>
                  </a:lnTo>
                  <a:lnTo>
                    <a:pt x="24" y="6"/>
                  </a:lnTo>
                  <a:lnTo>
                    <a:pt x="24" y="8"/>
                  </a:lnTo>
                  <a:lnTo>
                    <a:pt x="22" y="10"/>
                  </a:lnTo>
                  <a:lnTo>
                    <a:pt x="18" y="14"/>
                  </a:lnTo>
                  <a:lnTo>
                    <a:pt x="14" y="16"/>
                  </a:lnTo>
                  <a:lnTo>
                    <a:pt x="14" y="18"/>
                  </a:lnTo>
                  <a:lnTo>
                    <a:pt x="12" y="20"/>
                  </a:lnTo>
                  <a:lnTo>
                    <a:pt x="10" y="20"/>
                  </a:lnTo>
                  <a:close/>
                </a:path>
              </a:pathLst>
            </a:custGeom>
            <a:solidFill>
              <a:schemeClr val="tx2"/>
            </a:solidFill>
            <a:ln w="3175">
              <a:solidFill>
                <a:schemeClr val="bg1"/>
              </a:solidFill>
              <a:prstDash val="sysDot"/>
              <a:round/>
              <a:headEnd/>
              <a:tailEnd/>
            </a:ln>
          </p:spPr>
          <p:txBody>
            <a:bodyPr/>
            <a:lstStyle/>
            <a:p>
              <a:endParaRPr lang="de-DE" sz="2400" dirty="0">
                <a:solidFill>
                  <a:srgbClr val="000000"/>
                </a:solidFill>
              </a:endParaRPr>
            </a:p>
          </p:txBody>
        </p:sp>
        <p:sp>
          <p:nvSpPr>
            <p:cNvPr id="1496" name="Freeform 2889"/>
            <p:cNvSpPr>
              <a:spLocks/>
            </p:cNvSpPr>
            <p:nvPr/>
          </p:nvSpPr>
          <p:spPr bwMode="auto">
            <a:xfrm>
              <a:off x="6838143" y="3392171"/>
              <a:ext cx="12700" cy="13108"/>
            </a:xfrm>
            <a:custGeom>
              <a:avLst/>
              <a:gdLst>
                <a:gd name="T0" fmla="*/ 2147483647 w 14"/>
                <a:gd name="T1" fmla="*/ 2147483647 h 12"/>
                <a:gd name="T2" fmla="*/ 2147483647 w 14"/>
                <a:gd name="T3" fmla="*/ 2147483647 h 12"/>
                <a:gd name="T4" fmla="*/ 2147483647 w 14"/>
                <a:gd name="T5" fmla="*/ 2147483647 h 12"/>
                <a:gd name="T6" fmla="*/ 2147483647 w 14"/>
                <a:gd name="T7" fmla="*/ 2147483647 h 12"/>
                <a:gd name="T8" fmla="*/ 2147483647 w 14"/>
                <a:gd name="T9" fmla="*/ 2147483647 h 12"/>
                <a:gd name="T10" fmla="*/ 0 w 14"/>
                <a:gd name="T11" fmla="*/ 2147483647 h 12"/>
                <a:gd name="T12" fmla="*/ 2147483647 w 14"/>
                <a:gd name="T13" fmla="*/ 2147483647 h 12"/>
                <a:gd name="T14" fmla="*/ 2147483647 w 14"/>
                <a:gd name="T15" fmla="*/ 2147483647 h 12"/>
                <a:gd name="T16" fmla="*/ 2147483647 w 14"/>
                <a:gd name="T17" fmla="*/ 2147483647 h 12"/>
                <a:gd name="T18" fmla="*/ 2147483647 w 14"/>
                <a:gd name="T19" fmla="*/ 2147483647 h 12"/>
                <a:gd name="T20" fmla="*/ 2147483647 w 14"/>
                <a:gd name="T21" fmla="*/ 2147483647 h 12"/>
                <a:gd name="T22" fmla="*/ 2147483647 w 14"/>
                <a:gd name="T23" fmla="*/ 2147483647 h 12"/>
                <a:gd name="T24" fmla="*/ 2147483647 w 14"/>
                <a:gd name="T25" fmla="*/ 2147483647 h 12"/>
                <a:gd name="T26" fmla="*/ 2147483647 w 14"/>
                <a:gd name="T27" fmla="*/ 2147483647 h 12"/>
                <a:gd name="T28" fmla="*/ 2147483647 w 14"/>
                <a:gd name="T29" fmla="*/ 0 h 12"/>
                <a:gd name="T30" fmla="*/ 2147483647 w 14"/>
                <a:gd name="T31" fmla="*/ 0 h 12"/>
                <a:gd name="T32" fmla="*/ 2147483647 w 14"/>
                <a:gd name="T33" fmla="*/ 2147483647 h 12"/>
                <a:gd name="T34" fmla="*/ 2147483647 w 14"/>
                <a:gd name="T35" fmla="*/ 2147483647 h 12"/>
                <a:gd name="T36" fmla="*/ 2147483647 w 14"/>
                <a:gd name="T37" fmla="*/ 2147483647 h 12"/>
                <a:gd name="T38" fmla="*/ 2147483647 w 14"/>
                <a:gd name="T39" fmla="*/ 2147483647 h 12"/>
                <a:gd name="T40" fmla="*/ 2147483647 w 14"/>
                <a:gd name="T41" fmla="*/ 2147483647 h 12"/>
                <a:gd name="T42" fmla="*/ 2147483647 w 14"/>
                <a:gd name="T43" fmla="*/ 2147483647 h 12"/>
                <a:gd name="T44" fmla="*/ 2147483647 w 14"/>
                <a:gd name="T45" fmla="*/ 2147483647 h 12"/>
                <a:gd name="T46" fmla="*/ 2147483647 w 14"/>
                <a:gd name="T47" fmla="*/ 2147483647 h 12"/>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14"/>
                <a:gd name="T73" fmla="*/ 0 h 12"/>
                <a:gd name="T74" fmla="*/ 14 w 14"/>
                <a:gd name="T75" fmla="*/ 12 h 12"/>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14" h="12">
                  <a:moveTo>
                    <a:pt x="12" y="12"/>
                  </a:moveTo>
                  <a:lnTo>
                    <a:pt x="8" y="12"/>
                  </a:lnTo>
                  <a:lnTo>
                    <a:pt x="6" y="12"/>
                  </a:lnTo>
                  <a:lnTo>
                    <a:pt x="4" y="12"/>
                  </a:lnTo>
                  <a:lnTo>
                    <a:pt x="2" y="12"/>
                  </a:lnTo>
                  <a:lnTo>
                    <a:pt x="0" y="12"/>
                  </a:lnTo>
                  <a:lnTo>
                    <a:pt x="2" y="10"/>
                  </a:lnTo>
                  <a:lnTo>
                    <a:pt x="2" y="8"/>
                  </a:lnTo>
                  <a:lnTo>
                    <a:pt x="4" y="8"/>
                  </a:lnTo>
                  <a:lnTo>
                    <a:pt x="4" y="10"/>
                  </a:lnTo>
                  <a:lnTo>
                    <a:pt x="4" y="8"/>
                  </a:lnTo>
                  <a:lnTo>
                    <a:pt x="6" y="8"/>
                  </a:lnTo>
                  <a:lnTo>
                    <a:pt x="6" y="6"/>
                  </a:lnTo>
                  <a:lnTo>
                    <a:pt x="6" y="4"/>
                  </a:lnTo>
                  <a:lnTo>
                    <a:pt x="8" y="0"/>
                  </a:lnTo>
                  <a:lnTo>
                    <a:pt x="10" y="0"/>
                  </a:lnTo>
                  <a:lnTo>
                    <a:pt x="10" y="2"/>
                  </a:lnTo>
                  <a:lnTo>
                    <a:pt x="10" y="4"/>
                  </a:lnTo>
                  <a:lnTo>
                    <a:pt x="10" y="6"/>
                  </a:lnTo>
                  <a:lnTo>
                    <a:pt x="12" y="8"/>
                  </a:lnTo>
                  <a:lnTo>
                    <a:pt x="12" y="10"/>
                  </a:lnTo>
                  <a:lnTo>
                    <a:pt x="14" y="10"/>
                  </a:lnTo>
                  <a:lnTo>
                    <a:pt x="14" y="12"/>
                  </a:lnTo>
                  <a:lnTo>
                    <a:pt x="12" y="12"/>
                  </a:lnTo>
                  <a:close/>
                </a:path>
              </a:pathLst>
            </a:custGeom>
            <a:solidFill>
              <a:schemeClr val="tx2"/>
            </a:solidFill>
            <a:ln w="3175">
              <a:solidFill>
                <a:schemeClr val="bg1"/>
              </a:solidFill>
              <a:prstDash val="sysDot"/>
              <a:round/>
              <a:headEnd/>
              <a:tailEnd/>
            </a:ln>
          </p:spPr>
          <p:txBody>
            <a:bodyPr/>
            <a:lstStyle/>
            <a:p>
              <a:endParaRPr lang="de-DE" sz="2400" dirty="0">
                <a:solidFill>
                  <a:srgbClr val="000000"/>
                </a:solidFill>
              </a:endParaRPr>
            </a:p>
          </p:txBody>
        </p:sp>
        <p:sp>
          <p:nvSpPr>
            <p:cNvPr id="1497" name="Freeform 2890"/>
            <p:cNvSpPr>
              <a:spLocks/>
            </p:cNvSpPr>
            <p:nvPr/>
          </p:nvSpPr>
          <p:spPr bwMode="auto">
            <a:xfrm>
              <a:off x="6910107" y="3397089"/>
              <a:ext cx="2822" cy="1639"/>
            </a:xfrm>
            <a:custGeom>
              <a:avLst/>
              <a:gdLst>
                <a:gd name="T0" fmla="*/ 0 w 4"/>
                <a:gd name="T1" fmla="*/ 2147483647 h 2"/>
                <a:gd name="T2" fmla="*/ 2147483647 w 4"/>
                <a:gd name="T3" fmla="*/ 0 h 2"/>
                <a:gd name="T4" fmla="*/ 2147483647 w 4"/>
                <a:gd name="T5" fmla="*/ 0 h 2"/>
                <a:gd name="T6" fmla="*/ 2147483647 w 4"/>
                <a:gd name="T7" fmla="*/ 0 h 2"/>
                <a:gd name="T8" fmla="*/ 2147483647 w 4"/>
                <a:gd name="T9" fmla="*/ 2147483647 h 2"/>
                <a:gd name="T10" fmla="*/ 0 w 4"/>
                <a:gd name="T11" fmla="*/ 2147483647 h 2"/>
                <a:gd name="T12" fmla="*/ 0 60000 65536"/>
                <a:gd name="T13" fmla="*/ 0 60000 65536"/>
                <a:gd name="T14" fmla="*/ 0 60000 65536"/>
                <a:gd name="T15" fmla="*/ 0 60000 65536"/>
                <a:gd name="T16" fmla="*/ 0 60000 65536"/>
                <a:gd name="T17" fmla="*/ 0 60000 65536"/>
                <a:gd name="T18" fmla="*/ 0 w 4"/>
                <a:gd name="T19" fmla="*/ 0 h 2"/>
                <a:gd name="T20" fmla="*/ 4 w 4"/>
                <a:gd name="T21" fmla="*/ 2 h 2"/>
              </a:gdLst>
              <a:ahLst/>
              <a:cxnLst>
                <a:cxn ang="T12">
                  <a:pos x="T0" y="T1"/>
                </a:cxn>
                <a:cxn ang="T13">
                  <a:pos x="T2" y="T3"/>
                </a:cxn>
                <a:cxn ang="T14">
                  <a:pos x="T4" y="T5"/>
                </a:cxn>
                <a:cxn ang="T15">
                  <a:pos x="T6" y="T7"/>
                </a:cxn>
                <a:cxn ang="T16">
                  <a:pos x="T8" y="T9"/>
                </a:cxn>
                <a:cxn ang="T17">
                  <a:pos x="T10" y="T11"/>
                </a:cxn>
              </a:cxnLst>
              <a:rect l="T18" t="T19" r="T20" b="T21"/>
              <a:pathLst>
                <a:path w="4" h="2">
                  <a:moveTo>
                    <a:pt x="0" y="2"/>
                  </a:moveTo>
                  <a:lnTo>
                    <a:pt x="2" y="0"/>
                  </a:lnTo>
                  <a:lnTo>
                    <a:pt x="4" y="0"/>
                  </a:lnTo>
                  <a:lnTo>
                    <a:pt x="2" y="0"/>
                  </a:lnTo>
                  <a:lnTo>
                    <a:pt x="2" y="2"/>
                  </a:lnTo>
                  <a:lnTo>
                    <a:pt x="0" y="2"/>
                  </a:lnTo>
                  <a:close/>
                </a:path>
              </a:pathLst>
            </a:custGeom>
            <a:solidFill>
              <a:schemeClr val="tx2"/>
            </a:solidFill>
            <a:ln w="3175">
              <a:solidFill>
                <a:schemeClr val="bg1"/>
              </a:solidFill>
              <a:prstDash val="sysDot"/>
              <a:round/>
              <a:headEnd/>
              <a:tailEnd/>
            </a:ln>
          </p:spPr>
          <p:txBody>
            <a:bodyPr/>
            <a:lstStyle/>
            <a:p>
              <a:endParaRPr lang="de-DE" sz="2400" dirty="0">
                <a:solidFill>
                  <a:srgbClr val="000000"/>
                </a:solidFill>
              </a:endParaRPr>
            </a:p>
          </p:txBody>
        </p:sp>
        <p:sp>
          <p:nvSpPr>
            <p:cNvPr id="1498" name="Freeform 2891"/>
            <p:cNvSpPr>
              <a:spLocks/>
            </p:cNvSpPr>
            <p:nvPr/>
          </p:nvSpPr>
          <p:spPr bwMode="auto">
            <a:xfrm>
              <a:off x="6966550" y="3397089"/>
              <a:ext cx="5645" cy="4917"/>
            </a:xfrm>
            <a:custGeom>
              <a:avLst/>
              <a:gdLst>
                <a:gd name="T0" fmla="*/ 0 w 6"/>
                <a:gd name="T1" fmla="*/ 2147483647 h 6"/>
                <a:gd name="T2" fmla="*/ 0 w 6"/>
                <a:gd name="T3" fmla="*/ 2147483647 h 6"/>
                <a:gd name="T4" fmla="*/ 0 w 6"/>
                <a:gd name="T5" fmla="*/ 2147483647 h 6"/>
                <a:gd name="T6" fmla="*/ 2147483647 w 6"/>
                <a:gd name="T7" fmla="*/ 2147483647 h 6"/>
                <a:gd name="T8" fmla="*/ 2147483647 w 6"/>
                <a:gd name="T9" fmla="*/ 0 h 6"/>
                <a:gd name="T10" fmla="*/ 2147483647 w 6"/>
                <a:gd name="T11" fmla="*/ 0 h 6"/>
                <a:gd name="T12" fmla="*/ 2147483647 w 6"/>
                <a:gd name="T13" fmla="*/ 2147483647 h 6"/>
                <a:gd name="T14" fmla="*/ 2147483647 w 6"/>
                <a:gd name="T15" fmla="*/ 2147483647 h 6"/>
                <a:gd name="T16" fmla="*/ 0 w 6"/>
                <a:gd name="T17" fmla="*/ 2147483647 h 6"/>
                <a:gd name="T18" fmla="*/ 0 w 6"/>
                <a:gd name="T19" fmla="*/ 2147483647 h 6"/>
                <a:gd name="T20" fmla="*/ 0 w 6"/>
                <a:gd name="T21" fmla="*/ 2147483647 h 6"/>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6"/>
                <a:gd name="T34" fmla="*/ 0 h 6"/>
                <a:gd name="T35" fmla="*/ 6 w 6"/>
                <a:gd name="T36" fmla="*/ 6 h 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6" h="6">
                  <a:moveTo>
                    <a:pt x="0" y="6"/>
                  </a:moveTo>
                  <a:lnTo>
                    <a:pt x="0" y="4"/>
                  </a:lnTo>
                  <a:lnTo>
                    <a:pt x="0" y="2"/>
                  </a:lnTo>
                  <a:lnTo>
                    <a:pt x="2" y="2"/>
                  </a:lnTo>
                  <a:lnTo>
                    <a:pt x="4" y="0"/>
                  </a:lnTo>
                  <a:lnTo>
                    <a:pt x="6" y="0"/>
                  </a:lnTo>
                  <a:lnTo>
                    <a:pt x="4" y="2"/>
                  </a:lnTo>
                  <a:lnTo>
                    <a:pt x="2" y="4"/>
                  </a:lnTo>
                  <a:lnTo>
                    <a:pt x="0" y="4"/>
                  </a:lnTo>
                  <a:lnTo>
                    <a:pt x="0" y="6"/>
                  </a:lnTo>
                  <a:close/>
                </a:path>
              </a:pathLst>
            </a:custGeom>
            <a:solidFill>
              <a:schemeClr val="tx2"/>
            </a:solidFill>
            <a:ln w="3175">
              <a:solidFill>
                <a:schemeClr val="bg1"/>
              </a:solidFill>
              <a:prstDash val="sysDot"/>
              <a:round/>
              <a:headEnd/>
              <a:tailEnd/>
            </a:ln>
          </p:spPr>
          <p:txBody>
            <a:bodyPr/>
            <a:lstStyle/>
            <a:p>
              <a:endParaRPr lang="de-DE" sz="2400" dirty="0">
                <a:solidFill>
                  <a:srgbClr val="000000"/>
                </a:solidFill>
              </a:endParaRPr>
            </a:p>
          </p:txBody>
        </p:sp>
        <p:sp>
          <p:nvSpPr>
            <p:cNvPr id="1499" name="Freeform 2892"/>
            <p:cNvSpPr>
              <a:spLocks/>
            </p:cNvSpPr>
            <p:nvPr/>
          </p:nvSpPr>
          <p:spPr bwMode="auto">
            <a:xfrm>
              <a:off x="6910107" y="3398727"/>
              <a:ext cx="0" cy="1639"/>
            </a:xfrm>
            <a:custGeom>
              <a:avLst/>
              <a:gdLst>
                <a:gd name="T0" fmla="*/ 0 w 2"/>
                <a:gd name="T1" fmla="*/ 2147483647 h 2"/>
                <a:gd name="T2" fmla="*/ 0 w 2"/>
                <a:gd name="T3" fmla="*/ 0 h 2"/>
                <a:gd name="T4" fmla="*/ 0 w 2"/>
                <a:gd name="T5" fmla="*/ 2147483647 h 2"/>
                <a:gd name="T6" fmla="*/ 0 w 2"/>
                <a:gd name="T7" fmla="*/ 2147483647 h 2"/>
                <a:gd name="T8" fmla="*/ 0 60000 65536"/>
                <a:gd name="T9" fmla="*/ 0 60000 65536"/>
                <a:gd name="T10" fmla="*/ 0 60000 65536"/>
                <a:gd name="T11" fmla="*/ 0 60000 65536"/>
                <a:gd name="T12" fmla="*/ 0 w 2"/>
                <a:gd name="T13" fmla="*/ 0 h 2"/>
                <a:gd name="T14" fmla="*/ 0 w 2"/>
                <a:gd name="T15" fmla="*/ 2 h 2"/>
              </a:gdLst>
              <a:ahLst/>
              <a:cxnLst>
                <a:cxn ang="T8">
                  <a:pos x="T0" y="T1"/>
                </a:cxn>
                <a:cxn ang="T9">
                  <a:pos x="T2" y="T3"/>
                </a:cxn>
                <a:cxn ang="T10">
                  <a:pos x="T4" y="T5"/>
                </a:cxn>
                <a:cxn ang="T11">
                  <a:pos x="T6" y="T7"/>
                </a:cxn>
              </a:cxnLst>
              <a:rect l="T12" t="T13" r="T14" b="T15"/>
              <a:pathLst>
                <a:path w="2" h="2">
                  <a:moveTo>
                    <a:pt x="0" y="2"/>
                  </a:moveTo>
                  <a:lnTo>
                    <a:pt x="2" y="0"/>
                  </a:lnTo>
                  <a:lnTo>
                    <a:pt x="2" y="2"/>
                  </a:lnTo>
                  <a:lnTo>
                    <a:pt x="0" y="2"/>
                  </a:lnTo>
                  <a:close/>
                </a:path>
              </a:pathLst>
            </a:custGeom>
            <a:solidFill>
              <a:schemeClr val="tx2"/>
            </a:solidFill>
            <a:ln w="3175">
              <a:solidFill>
                <a:schemeClr val="bg1"/>
              </a:solidFill>
              <a:prstDash val="sysDot"/>
              <a:round/>
              <a:headEnd/>
              <a:tailEnd/>
            </a:ln>
          </p:spPr>
          <p:txBody>
            <a:bodyPr/>
            <a:lstStyle/>
            <a:p>
              <a:endParaRPr lang="de-DE" sz="2400" dirty="0">
                <a:solidFill>
                  <a:srgbClr val="000000"/>
                </a:solidFill>
              </a:endParaRPr>
            </a:p>
          </p:txBody>
        </p:sp>
        <p:sp>
          <p:nvSpPr>
            <p:cNvPr id="1500" name="Rectangle 2893"/>
            <p:cNvSpPr>
              <a:spLocks noChangeArrowheads="1"/>
            </p:cNvSpPr>
            <p:nvPr/>
          </p:nvSpPr>
          <p:spPr bwMode="auto">
            <a:xfrm>
              <a:off x="6891763" y="3400365"/>
              <a:ext cx="1412" cy="1639"/>
            </a:xfrm>
            <a:prstGeom prst="rect">
              <a:avLst/>
            </a:prstGeom>
            <a:solidFill>
              <a:schemeClr val="tx2"/>
            </a:solidFill>
            <a:ln w="3175">
              <a:solidFill>
                <a:schemeClr val="bg1"/>
              </a:solidFill>
              <a:prstDash val="sysDot"/>
              <a:miter lim="800000"/>
              <a:headEnd/>
              <a:tailEnd/>
            </a:ln>
          </p:spPr>
          <p:txBody>
            <a:bodyPr/>
            <a:lstStyle/>
            <a:p>
              <a:endParaRPr lang="de-DE" sz="2400" dirty="0">
                <a:solidFill>
                  <a:srgbClr val="000000"/>
                </a:solidFill>
              </a:endParaRPr>
            </a:p>
          </p:txBody>
        </p:sp>
        <p:sp>
          <p:nvSpPr>
            <p:cNvPr id="1501" name="Rectangle 2894"/>
            <p:cNvSpPr>
              <a:spLocks noChangeArrowheads="1"/>
            </p:cNvSpPr>
            <p:nvPr/>
          </p:nvSpPr>
          <p:spPr bwMode="auto">
            <a:xfrm>
              <a:off x="6962316" y="3400365"/>
              <a:ext cx="2822" cy="1639"/>
            </a:xfrm>
            <a:prstGeom prst="rect">
              <a:avLst/>
            </a:prstGeom>
            <a:solidFill>
              <a:schemeClr val="tx2"/>
            </a:solidFill>
            <a:ln w="3175">
              <a:solidFill>
                <a:schemeClr val="bg1"/>
              </a:solidFill>
              <a:prstDash val="sysDot"/>
              <a:miter lim="800000"/>
              <a:headEnd/>
              <a:tailEnd/>
            </a:ln>
          </p:spPr>
          <p:txBody>
            <a:bodyPr/>
            <a:lstStyle/>
            <a:p>
              <a:endParaRPr lang="de-DE" sz="2400" dirty="0">
                <a:solidFill>
                  <a:srgbClr val="000000"/>
                </a:solidFill>
              </a:endParaRPr>
            </a:p>
          </p:txBody>
        </p:sp>
        <p:sp>
          <p:nvSpPr>
            <p:cNvPr id="1502" name="Freeform 2895"/>
            <p:cNvSpPr>
              <a:spLocks/>
            </p:cNvSpPr>
            <p:nvPr/>
          </p:nvSpPr>
          <p:spPr bwMode="auto">
            <a:xfrm>
              <a:off x="6972193" y="3402004"/>
              <a:ext cx="2822" cy="3277"/>
            </a:xfrm>
            <a:custGeom>
              <a:avLst/>
              <a:gdLst>
                <a:gd name="T0" fmla="*/ 0 w 2"/>
                <a:gd name="T1" fmla="*/ 2147483647 h 2"/>
                <a:gd name="T2" fmla="*/ 2147483647 w 2"/>
                <a:gd name="T3" fmla="*/ 0 h 2"/>
                <a:gd name="T4" fmla="*/ 2147483647 w 2"/>
                <a:gd name="T5" fmla="*/ 2147483647 h 2"/>
                <a:gd name="T6" fmla="*/ 0 w 2"/>
                <a:gd name="T7" fmla="*/ 2147483647 h 2"/>
                <a:gd name="T8" fmla="*/ 0 60000 65536"/>
                <a:gd name="T9" fmla="*/ 0 60000 65536"/>
                <a:gd name="T10" fmla="*/ 0 60000 65536"/>
                <a:gd name="T11" fmla="*/ 0 60000 65536"/>
                <a:gd name="T12" fmla="*/ 0 w 2"/>
                <a:gd name="T13" fmla="*/ 0 h 2"/>
                <a:gd name="T14" fmla="*/ 2 w 2"/>
                <a:gd name="T15" fmla="*/ 2 h 2"/>
              </a:gdLst>
              <a:ahLst/>
              <a:cxnLst>
                <a:cxn ang="T8">
                  <a:pos x="T0" y="T1"/>
                </a:cxn>
                <a:cxn ang="T9">
                  <a:pos x="T2" y="T3"/>
                </a:cxn>
                <a:cxn ang="T10">
                  <a:pos x="T4" y="T5"/>
                </a:cxn>
                <a:cxn ang="T11">
                  <a:pos x="T6" y="T7"/>
                </a:cxn>
              </a:cxnLst>
              <a:rect l="T12" t="T13" r="T14" b="T15"/>
              <a:pathLst>
                <a:path w="2" h="2">
                  <a:moveTo>
                    <a:pt x="0" y="2"/>
                  </a:moveTo>
                  <a:lnTo>
                    <a:pt x="2" y="0"/>
                  </a:lnTo>
                  <a:lnTo>
                    <a:pt x="2" y="2"/>
                  </a:lnTo>
                  <a:lnTo>
                    <a:pt x="0" y="2"/>
                  </a:lnTo>
                  <a:close/>
                </a:path>
              </a:pathLst>
            </a:custGeom>
            <a:solidFill>
              <a:schemeClr val="tx2"/>
            </a:solidFill>
            <a:ln w="3175">
              <a:solidFill>
                <a:schemeClr val="bg1"/>
              </a:solidFill>
              <a:prstDash val="sysDot"/>
              <a:round/>
              <a:headEnd/>
              <a:tailEnd/>
            </a:ln>
          </p:spPr>
          <p:txBody>
            <a:bodyPr/>
            <a:lstStyle/>
            <a:p>
              <a:endParaRPr lang="de-DE" sz="2400" dirty="0">
                <a:solidFill>
                  <a:srgbClr val="000000"/>
                </a:solidFill>
              </a:endParaRPr>
            </a:p>
          </p:txBody>
        </p:sp>
        <p:sp>
          <p:nvSpPr>
            <p:cNvPr id="1503" name="Freeform 2896"/>
            <p:cNvSpPr>
              <a:spLocks/>
            </p:cNvSpPr>
            <p:nvPr/>
          </p:nvSpPr>
          <p:spPr bwMode="auto">
            <a:xfrm>
              <a:off x="6970781" y="3405280"/>
              <a:ext cx="1412" cy="1639"/>
            </a:xfrm>
            <a:custGeom>
              <a:avLst/>
              <a:gdLst>
                <a:gd name="T0" fmla="*/ 0 w 2"/>
                <a:gd name="T1" fmla="*/ 2147483647 h 2"/>
                <a:gd name="T2" fmla="*/ 0 w 2"/>
                <a:gd name="T3" fmla="*/ 0 h 2"/>
                <a:gd name="T4" fmla="*/ 2147483647 w 2"/>
                <a:gd name="T5" fmla="*/ 0 h 2"/>
                <a:gd name="T6" fmla="*/ 0 w 2"/>
                <a:gd name="T7" fmla="*/ 2147483647 h 2"/>
                <a:gd name="T8" fmla="*/ 0 60000 65536"/>
                <a:gd name="T9" fmla="*/ 0 60000 65536"/>
                <a:gd name="T10" fmla="*/ 0 60000 65536"/>
                <a:gd name="T11" fmla="*/ 0 60000 65536"/>
                <a:gd name="T12" fmla="*/ 0 w 2"/>
                <a:gd name="T13" fmla="*/ 0 h 2"/>
                <a:gd name="T14" fmla="*/ 2 w 2"/>
                <a:gd name="T15" fmla="*/ 2 h 2"/>
              </a:gdLst>
              <a:ahLst/>
              <a:cxnLst>
                <a:cxn ang="T8">
                  <a:pos x="T0" y="T1"/>
                </a:cxn>
                <a:cxn ang="T9">
                  <a:pos x="T2" y="T3"/>
                </a:cxn>
                <a:cxn ang="T10">
                  <a:pos x="T4" y="T5"/>
                </a:cxn>
                <a:cxn ang="T11">
                  <a:pos x="T6" y="T7"/>
                </a:cxn>
              </a:cxnLst>
              <a:rect l="T12" t="T13" r="T14" b="T15"/>
              <a:pathLst>
                <a:path w="2" h="2">
                  <a:moveTo>
                    <a:pt x="0" y="2"/>
                  </a:moveTo>
                  <a:lnTo>
                    <a:pt x="0" y="0"/>
                  </a:lnTo>
                  <a:lnTo>
                    <a:pt x="2" y="0"/>
                  </a:lnTo>
                  <a:lnTo>
                    <a:pt x="0" y="2"/>
                  </a:lnTo>
                  <a:close/>
                </a:path>
              </a:pathLst>
            </a:custGeom>
            <a:solidFill>
              <a:schemeClr val="tx2"/>
            </a:solidFill>
            <a:ln w="3175">
              <a:solidFill>
                <a:schemeClr val="bg1"/>
              </a:solidFill>
              <a:prstDash val="sysDot"/>
              <a:round/>
              <a:headEnd/>
              <a:tailEnd/>
            </a:ln>
          </p:spPr>
          <p:txBody>
            <a:bodyPr/>
            <a:lstStyle/>
            <a:p>
              <a:endParaRPr lang="de-DE" sz="2400" dirty="0">
                <a:solidFill>
                  <a:srgbClr val="000000"/>
                </a:solidFill>
              </a:endParaRPr>
            </a:p>
          </p:txBody>
        </p:sp>
        <p:sp>
          <p:nvSpPr>
            <p:cNvPr id="1504" name="Freeform 2897"/>
            <p:cNvSpPr>
              <a:spLocks/>
            </p:cNvSpPr>
            <p:nvPr/>
          </p:nvSpPr>
          <p:spPr bwMode="auto">
            <a:xfrm>
              <a:off x="6942561" y="3406919"/>
              <a:ext cx="2822" cy="1639"/>
            </a:xfrm>
            <a:custGeom>
              <a:avLst/>
              <a:gdLst>
                <a:gd name="T0" fmla="*/ 0 w 2"/>
                <a:gd name="T1" fmla="*/ 2147483647 h 2"/>
                <a:gd name="T2" fmla="*/ 0 w 2"/>
                <a:gd name="T3" fmla="*/ 0 h 2"/>
                <a:gd name="T4" fmla="*/ 2147483647 w 2"/>
                <a:gd name="T5" fmla="*/ 0 h 2"/>
                <a:gd name="T6" fmla="*/ 0 w 2"/>
                <a:gd name="T7" fmla="*/ 0 h 2"/>
                <a:gd name="T8" fmla="*/ 0 w 2"/>
                <a:gd name="T9" fmla="*/ 2147483647 h 2"/>
                <a:gd name="T10" fmla="*/ 0 60000 65536"/>
                <a:gd name="T11" fmla="*/ 0 60000 65536"/>
                <a:gd name="T12" fmla="*/ 0 60000 65536"/>
                <a:gd name="T13" fmla="*/ 0 60000 65536"/>
                <a:gd name="T14" fmla="*/ 0 60000 65536"/>
                <a:gd name="T15" fmla="*/ 0 w 2"/>
                <a:gd name="T16" fmla="*/ 0 h 2"/>
                <a:gd name="T17" fmla="*/ 2 w 2"/>
                <a:gd name="T18" fmla="*/ 2 h 2"/>
              </a:gdLst>
              <a:ahLst/>
              <a:cxnLst>
                <a:cxn ang="T10">
                  <a:pos x="T0" y="T1"/>
                </a:cxn>
                <a:cxn ang="T11">
                  <a:pos x="T2" y="T3"/>
                </a:cxn>
                <a:cxn ang="T12">
                  <a:pos x="T4" y="T5"/>
                </a:cxn>
                <a:cxn ang="T13">
                  <a:pos x="T6" y="T7"/>
                </a:cxn>
                <a:cxn ang="T14">
                  <a:pos x="T8" y="T9"/>
                </a:cxn>
              </a:cxnLst>
              <a:rect l="T15" t="T16" r="T17" b="T18"/>
              <a:pathLst>
                <a:path w="2" h="2">
                  <a:moveTo>
                    <a:pt x="0" y="2"/>
                  </a:moveTo>
                  <a:lnTo>
                    <a:pt x="0" y="0"/>
                  </a:lnTo>
                  <a:lnTo>
                    <a:pt x="2" y="0"/>
                  </a:lnTo>
                  <a:lnTo>
                    <a:pt x="0" y="0"/>
                  </a:lnTo>
                  <a:lnTo>
                    <a:pt x="0" y="2"/>
                  </a:lnTo>
                  <a:close/>
                </a:path>
              </a:pathLst>
            </a:custGeom>
            <a:solidFill>
              <a:schemeClr val="tx2"/>
            </a:solidFill>
            <a:ln w="3175">
              <a:solidFill>
                <a:schemeClr val="bg1"/>
              </a:solidFill>
              <a:prstDash val="sysDot"/>
              <a:round/>
              <a:headEnd/>
              <a:tailEnd/>
            </a:ln>
          </p:spPr>
          <p:txBody>
            <a:bodyPr/>
            <a:lstStyle/>
            <a:p>
              <a:endParaRPr lang="de-DE" sz="2400" dirty="0">
                <a:solidFill>
                  <a:srgbClr val="000000"/>
                </a:solidFill>
              </a:endParaRPr>
            </a:p>
          </p:txBody>
        </p:sp>
        <p:sp>
          <p:nvSpPr>
            <p:cNvPr id="1505" name="Freeform 2898"/>
            <p:cNvSpPr>
              <a:spLocks/>
            </p:cNvSpPr>
            <p:nvPr/>
          </p:nvSpPr>
          <p:spPr bwMode="auto">
            <a:xfrm>
              <a:off x="6965138" y="3408557"/>
              <a:ext cx="1412" cy="3277"/>
            </a:xfrm>
            <a:custGeom>
              <a:avLst/>
              <a:gdLst>
                <a:gd name="T0" fmla="*/ 2147483647 w 2"/>
                <a:gd name="T1" fmla="*/ 2147483647 h 2"/>
                <a:gd name="T2" fmla="*/ 0 w 2"/>
                <a:gd name="T3" fmla="*/ 2147483647 h 2"/>
                <a:gd name="T4" fmla="*/ 2147483647 w 2"/>
                <a:gd name="T5" fmla="*/ 2147483647 h 2"/>
                <a:gd name="T6" fmla="*/ 2147483647 w 2"/>
                <a:gd name="T7" fmla="*/ 0 h 2"/>
                <a:gd name="T8" fmla="*/ 2147483647 w 2"/>
                <a:gd name="T9" fmla="*/ 2147483647 h 2"/>
                <a:gd name="T10" fmla="*/ 2147483647 w 2"/>
                <a:gd name="T11" fmla="*/ 2147483647 h 2"/>
                <a:gd name="T12" fmla="*/ 0 60000 65536"/>
                <a:gd name="T13" fmla="*/ 0 60000 65536"/>
                <a:gd name="T14" fmla="*/ 0 60000 65536"/>
                <a:gd name="T15" fmla="*/ 0 60000 65536"/>
                <a:gd name="T16" fmla="*/ 0 60000 65536"/>
                <a:gd name="T17" fmla="*/ 0 60000 65536"/>
                <a:gd name="T18" fmla="*/ 0 w 2"/>
                <a:gd name="T19" fmla="*/ 0 h 2"/>
                <a:gd name="T20" fmla="*/ 2 w 2"/>
                <a:gd name="T21" fmla="*/ 2 h 2"/>
              </a:gdLst>
              <a:ahLst/>
              <a:cxnLst>
                <a:cxn ang="T12">
                  <a:pos x="T0" y="T1"/>
                </a:cxn>
                <a:cxn ang="T13">
                  <a:pos x="T2" y="T3"/>
                </a:cxn>
                <a:cxn ang="T14">
                  <a:pos x="T4" y="T5"/>
                </a:cxn>
                <a:cxn ang="T15">
                  <a:pos x="T6" y="T7"/>
                </a:cxn>
                <a:cxn ang="T16">
                  <a:pos x="T8" y="T9"/>
                </a:cxn>
                <a:cxn ang="T17">
                  <a:pos x="T10" y="T11"/>
                </a:cxn>
              </a:cxnLst>
              <a:rect l="T18" t="T19" r="T20" b="T21"/>
              <a:pathLst>
                <a:path w="2" h="2">
                  <a:moveTo>
                    <a:pt x="2" y="2"/>
                  </a:moveTo>
                  <a:lnTo>
                    <a:pt x="0" y="2"/>
                  </a:lnTo>
                  <a:lnTo>
                    <a:pt x="2" y="2"/>
                  </a:lnTo>
                  <a:lnTo>
                    <a:pt x="2" y="0"/>
                  </a:lnTo>
                  <a:lnTo>
                    <a:pt x="2" y="2"/>
                  </a:lnTo>
                  <a:close/>
                </a:path>
              </a:pathLst>
            </a:custGeom>
            <a:solidFill>
              <a:schemeClr val="tx2"/>
            </a:solidFill>
            <a:ln w="3175">
              <a:solidFill>
                <a:schemeClr val="bg1"/>
              </a:solidFill>
              <a:prstDash val="sysDot"/>
              <a:round/>
              <a:headEnd/>
              <a:tailEnd/>
            </a:ln>
          </p:spPr>
          <p:txBody>
            <a:bodyPr/>
            <a:lstStyle/>
            <a:p>
              <a:endParaRPr lang="de-DE" sz="2400" dirty="0">
                <a:solidFill>
                  <a:srgbClr val="000000"/>
                </a:solidFill>
              </a:endParaRPr>
            </a:p>
          </p:txBody>
        </p:sp>
        <p:sp>
          <p:nvSpPr>
            <p:cNvPr id="1506" name="Rectangle 2899"/>
            <p:cNvSpPr>
              <a:spLocks noChangeArrowheads="1"/>
            </p:cNvSpPr>
            <p:nvPr/>
          </p:nvSpPr>
          <p:spPr bwMode="auto">
            <a:xfrm>
              <a:off x="6939739" y="3408557"/>
              <a:ext cx="1412" cy="3277"/>
            </a:xfrm>
            <a:prstGeom prst="rect">
              <a:avLst/>
            </a:prstGeom>
            <a:solidFill>
              <a:schemeClr val="tx2"/>
            </a:solidFill>
            <a:ln w="3175">
              <a:solidFill>
                <a:schemeClr val="bg1"/>
              </a:solidFill>
              <a:prstDash val="sysDot"/>
              <a:miter lim="800000"/>
              <a:headEnd/>
              <a:tailEnd/>
            </a:ln>
          </p:spPr>
          <p:txBody>
            <a:bodyPr/>
            <a:lstStyle/>
            <a:p>
              <a:endParaRPr lang="de-DE" sz="2400" dirty="0">
                <a:solidFill>
                  <a:srgbClr val="000000"/>
                </a:solidFill>
              </a:endParaRPr>
            </a:p>
          </p:txBody>
        </p:sp>
        <p:sp>
          <p:nvSpPr>
            <p:cNvPr id="1507" name="Freeform 2900"/>
            <p:cNvSpPr>
              <a:spLocks/>
            </p:cNvSpPr>
            <p:nvPr/>
          </p:nvSpPr>
          <p:spPr bwMode="auto">
            <a:xfrm>
              <a:off x="6939739" y="3411836"/>
              <a:ext cx="0" cy="1639"/>
            </a:xfrm>
            <a:custGeom>
              <a:avLst/>
              <a:gdLst>
                <a:gd name="T0" fmla="*/ 2147483647 h 2"/>
                <a:gd name="T1" fmla="*/ 0 h 2"/>
                <a:gd name="T2" fmla="*/ 2147483647 h 2"/>
                <a:gd name="T3" fmla="*/ 0 60000 65536"/>
                <a:gd name="T4" fmla="*/ 0 60000 65536"/>
                <a:gd name="T5" fmla="*/ 0 60000 65536"/>
                <a:gd name="T6" fmla="*/ 0 h 2"/>
                <a:gd name="T7" fmla="*/ 2 h 2"/>
              </a:gdLst>
              <a:ahLst/>
              <a:cxnLst>
                <a:cxn ang="T3">
                  <a:pos x="0" y="T0"/>
                </a:cxn>
                <a:cxn ang="T4">
                  <a:pos x="0" y="T1"/>
                </a:cxn>
                <a:cxn ang="T5">
                  <a:pos x="0" y="T2"/>
                </a:cxn>
              </a:cxnLst>
              <a:rect l="0" t="T6" r="0" b="T7"/>
              <a:pathLst>
                <a:path h="2">
                  <a:moveTo>
                    <a:pt x="0" y="2"/>
                  </a:moveTo>
                  <a:lnTo>
                    <a:pt x="0" y="0"/>
                  </a:lnTo>
                  <a:lnTo>
                    <a:pt x="0" y="2"/>
                  </a:lnTo>
                  <a:close/>
                </a:path>
              </a:pathLst>
            </a:custGeom>
            <a:solidFill>
              <a:schemeClr val="tx2"/>
            </a:solidFill>
            <a:ln w="3175">
              <a:solidFill>
                <a:schemeClr val="bg1"/>
              </a:solidFill>
              <a:prstDash val="sysDot"/>
              <a:round/>
              <a:headEnd/>
              <a:tailEnd/>
            </a:ln>
          </p:spPr>
          <p:txBody>
            <a:bodyPr/>
            <a:lstStyle/>
            <a:p>
              <a:endParaRPr lang="de-DE" sz="2400" dirty="0">
                <a:solidFill>
                  <a:srgbClr val="000000"/>
                </a:solidFill>
              </a:endParaRPr>
            </a:p>
          </p:txBody>
        </p:sp>
        <p:sp>
          <p:nvSpPr>
            <p:cNvPr id="1508" name="Rectangle 2901"/>
            <p:cNvSpPr>
              <a:spLocks noChangeArrowheads="1"/>
            </p:cNvSpPr>
            <p:nvPr/>
          </p:nvSpPr>
          <p:spPr bwMode="auto">
            <a:xfrm>
              <a:off x="6886119" y="3411836"/>
              <a:ext cx="1412" cy="1639"/>
            </a:xfrm>
            <a:prstGeom prst="rect">
              <a:avLst/>
            </a:prstGeom>
            <a:solidFill>
              <a:schemeClr val="tx2"/>
            </a:solidFill>
            <a:ln w="3175">
              <a:solidFill>
                <a:schemeClr val="bg1"/>
              </a:solidFill>
              <a:prstDash val="sysDot"/>
              <a:miter lim="800000"/>
              <a:headEnd/>
              <a:tailEnd/>
            </a:ln>
          </p:spPr>
          <p:txBody>
            <a:bodyPr/>
            <a:lstStyle/>
            <a:p>
              <a:endParaRPr lang="de-DE" sz="2400" dirty="0">
                <a:solidFill>
                  <a:srgbClr val="000000"/>
                </a:solidFill>
              </a:endParaRPr>
            </a:p>
          </p:txBody>
        </p:sp>
        <p:sp>
          <p:nvSpPr>
            <p:cNvPr id="1509" name="Rectangle 2902"/>
            <p:cNvSpPr>
              <a:spLocks noChangeArrowheads="1"/>
            </p:cNvSpPr>
            <p:nvPr/>
          </p:nvSpPr>
          <p:spPr bwMode="auto">
            <a:xfrm>
              <a:off x="6976426" y="3411836"/>
              <a:ext cx="1412" cy="1639"/>
            </a:xfrm>
            <a:prstGeom prst="rect">
              <a:avLst/>
            </a:prstGeom>
            <a:solidFill>
              <a:schemeClr val="tx2"/>
            </a:solidFill>
            <a:ln w="3175">
              <a:solidFill>
                <a:schemeClr val="bg1"/>
              </a:solidFill>
              <a:prstDash val="sysDot"/>
              <a:miter lim="800000"/>
              <a:headEnd/>
              <a:tailEnd/>
            </a:ln>
          </p:spPr>
          <p:txBody>
            <a:bodyPr/>
            <a:lstStyle/>
            <a:p>
              <a:endParaRPr lang="de-DE" sz="2400" dirty="0">
                <a:solidFill>
                  <a:srgbClr val="000000"/>
                </a:solidFill>
              </a:endParaRPr>
            </a:p>
          </p:txBody>
        </p:sp>
        <p:sp>
          <p:nvSpPr>
            <p:cNvPr id="1510" name="Freeform 2903"/>
            <p:cNvSpPr>
              <a:spLocks/>
            </p:cNvSpPr>
            <p:nvPr/>
          </p:nvSpPr>
          <p:spPr bwMode="auto">
            <a:xfrm>
              <a:off x="6960905" y="3442968"/>
              <a:ext cx="1412" cy="3277"/>
            </a:xfrm>
            <a:custGeom>
              <a:avLst/>
              <a:gdLst>
                <a:gd name="T0" fmla="*/ 0 w 1588"/>
                <a:gd name="T1" fmla="*/ 2147483647 h 4"/>
                <a:gd name="T2" fmla="*/ 0 w 1588"/>
                <a:gd name="T3" fmla="*/ 0 h 4"/>
                <a:gd name="T4" fmla="*/ 0 w 1588"/>
                <a:gd name="T5" fmla="*/ 2147483647 h 4"/>
                <a:gd name="T6" fmla="*/ 0 w 1588"/>
                <a:gd name="T7" fmla="*/ 2147483647 h 4"/>
                <a:gd name="T8" fmla="*/ 0 60000 65536"/>
                <a:gd name="T9" fmla="*/ 0 60000 65536"/>
                <a:gd name="T10" fmla="*/ 0 60000 65536"/>
                <a:gd name="T11" fmla="*/ 0 60000 65536"/>
                <a:gd name="T12" fmla="*/ 0 w 1588"/>
                <a:gd name="T13" fmla="*/ 0 h 4"/>
                <a:gd name="T14" fmla="*/ 1588 w 1588"/>
                <a:gd name="T15" fmla="*/ 4 h 4"/>
              </a:gdLst>
              <a:ahLst/>
              <a:cxnLst>
                <a:cxn ang="T8">
                  <a:pos x="T0" y="T1"/>
                </a:cxn>
                <a:cxn ang="T9">
                  <a:pos x="T2" y="T3"/>
                </a:cxn>
                <a:cxn ang="T10">
                  <a:pos x="T4" y="T5"/>
                </a:cxn>
                <a:cxn ang="T11">
                  <a:pos x="T6" y="T7"/>
                </a:cxn>
              </a:cxnLst>
              <a:rect l="T12" t="T13" r="T14" b="T15"/>
              <a:pathLst>
                <a:path w="1588" h="4">
                  <a:moveTo>
                    <a:pt x="0" y="4"/>
                  </a:moveTo>
                  <a:lnTo>
                    <a:pt x="0" y="0"/>
                  </a:lnTo>
                  <a:lnTo>
                    <a:pt x="0" y="2"/>
                  </a:lnTo>
                  <a:lnTo>
                    <a:pt x="0" y="4"/>
                  </a:lnTo>
                  <a:close/>
                </a:path>
              </a:pathLst>
            </a:custGeom>
            <a:solidFill>
              <a:schemeClr val="tx2"/>
            </a:solidFill>
            <a:ln w="3175">
              <a:solidFill>
                <a:schemeClr val="bg1"/>
              </a:solidFill>
              <a:prstDash val="sysDot"/>
              <a:round/>
              <a:headEnd/>
              <a:tailEnd/>
            </a:ln>
          </p:spPr>
          <p:txBody>
            <a:bodyPr/>
            <a:lstStyle/>
            <a:p>
              <a:endParaRPr lang="de-DE" sz="2400" dirty="0">
                <a:solidFill>
                  <a:srgbClr val="000000"/>
                </a:solidFill>
              </a:endParaRPr>
            </a:p>
          </p:txBody>
        </p:sp>
        <p:sp>
          <p:nvSpPr>
            <p:cNvPr id="1511" name="Freeform 2904"/>
            <p:cNvSpPr>
              <a:spLocks/>
            </p:cNvSpPr>
            <p:nvPr/>
          </p:nvSpPr>
          <p:spPr bwMode="auto">
            <a:xfrm>
              <a:off x="6962316" y="3449521"/>
              <a:ext cx="12700" cy="18025"/>
            </a:xfrm>
            <a:custGeom>
              <a:avLst/>
              <a:gdLst>
                <a:gd name="T0" fmla="*/ 2147483647 w 12"/>
                <a:gd name="T1" fmla="*/ 2147483647 h 16"/>
                <a:gd name="T2" fmla="*/ 2147483647 w 12"/>
                <a:gd name="T3" fmla="*/ 2147483647 h 16"/>
                <a:gd name="T4" fmla="*/ 2147483647 w 12"/>
                <a:gd name="T5" fmla="*/ 2147483647 h 16"/>
                <a:gd name="T6" fmla="*/ 2147483647 w 12"/>
                <a:gd name="T7" fmla="*/ 2147483647 h 16"/>
                <a:gd name="T8" fmla="*/ 2147483647 w 12"/>
                <a:gd name="T9" fmla="*/ 2147483647 h 16"/>
                <a:gd name="T10" fmla="*/ 2147483647 w 12"/>
                <a:gd name="T11" fmla="*/ 2147483647 h 16"/>
                <a:gd name="T12" fmla="*/ 2147483647 w 12"/>
                <a:gd name="T13" fmla="*/ 2147483647 h 16"/>
                <a:gd name="T14" fmla="*/ 2147483647 w 12"/>
                <a:gd name="T15" fmla="*/ 2147483647 h 16"/>
                <a:gd name="T16" fmla="*/ 0 w 12"/>
                <a:gd name="T17" fmla="*/ 2147483647 h 16"/>
                <a:gd name="T18" fmla="*/ 2147483647 w 12"/>
                <a:gd name="T19" fmla="*/ 2147483647 h 16"/>
                <a:gd name="T20" fmla="*/ 2147483647 w 12"/>
                <a:gd name="T21" fmla="*/ 2147483647 h 16"/>
                <a:gd name="T22" fmla="*/ 2147483647 w 12"/>
                <a:gd name="T23" fmla="*/ 2147483647 h 16"/>
                <a:gd name="T24" fmla="*/ 2147483647 w 12"/>
                <a:gd name="T25" fmla="*/ 2147483647 h 16"/>
                <a:gd name="T26" fmla="*/ 2147483647 w 12"/>
                <a:gd name="T27" fmla="*/ 2147483647 h 16"/>
                <a:gd name="T28" fmla="*/ 2147483647 w 12"/>
                <a:gd name="T29" fmla="*/ 2147483647 h 16"/>
                <a:gd name="T30" fmla="*/ 2147483647 w 12"/>
                <a:gd name="T31" fmla="*/ 2147483647 h 16"/>
                <a:gd name="T32" fmla="*/ 2147483647 w 12"/>
                <a:gd name="T33" fmla="*/ 0 h 16"/>
                <a:gd name="T34" fmla="*/ 2147483647 w 12"/>
                <a:gd name="T35" fmla="*/ 0 h 16"/>
                <a:gd name="T36" fmla="*/ 2147483647 w 12"/>
                <a:gd name="T37" fmla="*/ 2147483647 h 16"/>
                <a:gd name="T38" fmla="*/ 2147483647 w 12"/>
                <a:gd name="T39" fmla="*/ 2147483647 h 16"/>
                <a:gd name="T40" fmla="*/ 2147483647 w 12"/>
                <a:gd name="T41" fmla="*/ 2147483647 h 16"/>
                <a:gd name="T42" fmla="*/ 2147483647 w 12"/>
                <a:gd name="T43" fmla="*/ 2147483647 h 16"/>
                <a:gd name="T44" fmla="*/ 2147483647 w 12"/>
                <a:gd name="T45" fmla="*/ 2147483647 h 16"/>
                <a:gd name="T46" fmla="*/ 2147483647 w 12"/>
                <a:gd name="T47" fmla="*/ 2147483647 h 16"/>
                <a:gd name="T48" fmla="*/ 2147483647 w 12"/>
                <a:gd name="T49" fmla="*/ 2147483647 h 16"/>
                <a:gd name="T50" fmla="*/ 2147483647 w 12"/>
                <a:gd name="T51" fmla="*/ 2147483647 h 16"/>
                <a:gd name="T52" fmla="*/ 2147483647 w 12"/>
                <a:gd name="T53" fmla="*/ 2147483647 h 16"/>
                <a:gd name="T54" fmla="*/ 2147483647 w 12"/>
                <a:gd name="T55" fmla="*/ 2147483647 h 16"/>
                <a:gd name="T56" fmla="*/ 2147483647 w 12"/>
                <a:gd name="T57" fmla="*/ 2147483647 h 16"/>
                <a:gd name="T58" fmla="*/ 2147483647 w 12"/>
                <a:gd name="T59" fmla="*/ 2147483647 h 16"/>
                <a:gd name="T60" fmla="*/ 2147483647 w 12"/>
                <a:gd name="T61" fmla="*/ 2147483647 h 16"/>
                <a:gd name="T62" fmla="*/ 2147483647 w 12"/>
                <a:gd name="T63" fmla="*/ 2147483647 h 1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12"/>
                <a:gd name="T97" fmla="*/ 0 h 16"/>
                <a:gd name="T98" fmla="*/ 12 w 12"/>
                <a:gd name="T99" fmla="*/ 16 h 16"/>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12" h="16">
                  <a:moveTo>
                    <a:pt x="10" y="12"/>
                  </a:moveTo>
                  <a:lnTo>
                    <a:pt x="12" y="12"/>
                  </a:lnTo>
                  <a:lnTo>
                    <a:pt x="10" y="14"/>
                  </a:lnTo>
                  <a:lnTo>
                    <a:pt x="10" y="16"/>
                  </a:lnTo>
                  <a:lnTo>
                    <a:pt x="8" y="16"/>
                  </a:lnTo>
                  <a:lnTo>
                    <a:pt x="8" y="14"/>
                  </a:lnTo>
                  <a:lnTo>
                    <a:pt x="6" y="14"/>
                  </a:lnTo>
                  <a:lnTo>
                    <a:pt x="4" y="14"/>
                  </a:lnTo>
                  <a:lnTo>
                    <a:pt x="0" y="14"/>
                  </a:lnTo>
                  <a:lnTo>
                    <a:pt x="2" y="10"/>
                  </a:lnTo>
                  <a:lnTo>
                    <a:pt x="2" y="8"/>
                  </a:lnTo>
                  <a:lnTo>
                    <a:pt x="2" y="6"/>
                  </a:lnTo>
                  <a:lnTo>
                    <a:pt x="4" y="4"/>
                  </a:lnTo>
                  <a:lnTo>
                    <a:pt x="6" y="2"/>
                  </a:lnTo>
                  <a:lnTo>
                    <a:pt x="4" y="2"/>
                  </a:lnTo>
                  <a:lnTo>
                    <a:pt x="6" y="0"/>
                  </a:lnTo>
                  <a:lnTo>
                    <a:pt x="8" y="0"/>
                  </a:lnTo>
                  <a:lnTo>
                    <a:pt x="6" y="2"/>
                  </a:lnTo>
                  <a:lnTo>
                    <a:pt x="8" y="4"/>
                  </a:lnTo>
                  <a:lnTo>
                    <a:pt x="10" y="4"/>
                  </a:lnTo>
                  <a:lnTo>
                    <a:pt x="10" y="2"/>
                  </a:lnTo>
                  <a:lnTo>
                    <a:pt x="12" y="2"/>
                  </a:lnTo>
                  <a:lnTo>
                    <a:pt x="12" y="4"/>
                  </a:lnTo>
                  <a:lnTo>
                    <a:pt x="10" y="4"/>
                  </a:lnTo>
                  <a:lnTo>
                    <a:pt x="10" y="6"/>
                  </a:lnTo>
                  <a:lnTo>
                    <a:pt x="8" y="6"/>
                  </a:lnTo>
                  <a:lnTo>
                    <a:pt x="6" y="10"/>
                  </a:lnTo>
                  <a:lnTo>
                    <a:pt x="6" y="12"/>
                  </a:lnTo>
                  <a:lnTo>
                    <a:pt x="8" y="12"/>
                  </a:lnTo>
                  <a:lnTo>
                    <a:pt x="10" y="14"/>
                  </a:lnTo>
                  <a:lnTo>
                    <a:pt x="10" y="12"/>
                  </a:lnTo>
                  <a:close/>
                </a:path>
              </a:pathLst>
            </a:custGeom>
            <a:solidFill>
              <a:schemeClr val="tx2"/>
            </a:solidFill>
            <a:ln w="3175">
              <a:solidFill>
                <a:schemeClr val="bg1"/>
              </a:solidFill>
              <a:prstDash val="sysDot"/>
              <a:round/>
              <a:headEnd/>
              <a:tailEnd/>
            </a:ln>
          </p:spPr>
          <p:txBody>
            <a:bodyPr/>
            <a:lstStyle/>
            <a:p>
              <a:endParaRPr lang="de-DE" sz="2400" dirty="0">
                <a:solidFill>
                  <a:srgbClr val="000000"/>
                </a:solidFill>
              </a:endParaRPr>
            </a:p>
          </p:txBody>
        </p:sp>
        <p:sp>
          <p:nvSpPr>
            <p:cNvPr id="1512" name="Freeform 2905"/>
            <p:cNvSpPr>
              <a:spLocks/>
            </p:cNvSpPr>
            <p:nvPr/>
          </p:nvSpPr>
          <p:spPr bwMode="auto">
            <a:xfrm>
              <a:off x="6959493" y="3449521"/>
              <a:ext cx="2822" cy="4917"/>
            </a:xfrm>
            <a:custGeom>
              <a:avLst/>
              <a:gdLst>
                <a:gd name="T0" fmla="*/ 2147483647 w 4"/>
                <a:gd name="T1" fmla="*/ 2147483647 h 4"/>
                <a:gd name="T2" fmla="*/ 2147483647 w 4"/>
                <a:gd name="T3" fmla="*/ 2147483647 h 4"/>
                <a:gd name="T4" fmla="*/ 0 w 4"/>
                <a:gd name="T5" fmla="*/ 2147483647 h 4"/>
                <a:gd name="T6" fmla="*/ 2147483647 w 4"/>
                <a:gd name="T7" fmla="*/ 2147483647 h 4"/>
                <a:gd name="T8" fmla="*/ 0 w 4"/>
                <a:gd name="T9" fmla="*/ 2147483647 h 4"/>
                <a:gd name="T10" fmla="*/ 0 w 4"/>
                <a:gd name="T11" fmla="*/ 2147483647 h 4"/>
                <a:gd name="T12" fmla="*/ 2147483647 w 4"/>
                <a:gd name="T13" fmla="*/ 0 h 4"/>
                <a:gd name="T14" fmla="*/ 2147483647 w 4"/>
                <a:gd name="T15" fmla="*/ 0 h 4"/>
                <a:gd name="T16" fmla="*/ 2147483647 w 4"/>
                <a:gd name="T17" fmla="*/ 2147483647 h 4"/>
                <a:gd name="T18" fmla="*/ 2147483647 w 4"/>
                <a:gd name="T19" fmla="*/ 2147483647 h 4"/>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4"/>
                <a:gd name="T31" fmla="*/ 0 h 4"/>
                <a:gd name="T32" fmla="*/ 4 w 4"/>
                <a:gd name="T33" fmla="*/ 4 h 4"/>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4" h="4">
                  <a:moveTo>
                    <a:pt x="2" y="4"/>
                  </a:moveTo>
                  <a:lnTo>
                    <a:pt x="2" y="2"/>
                  </a:lnTo>
                  <a:lnTo>
                    <a:pt x="0" y="2"/>
                  </a:lnTo>
                  <a:lnTo>
                    <a:pt x="2" y="4"/>
                  </a:lnTo>
                  <a:lnTo>
                    <a:pt x="0" y="4"/>
                  </a:lnTo>
                  <a:lnTo>
                    <a:pt x="0" y="2"/>
                  </a:lnTo>
                  <a:lnTo>
                    <a:pt x="2" y="0"/>
                  </a:lnTo>
                  <a:lnTo>
                    <a:pt x="4" y="0"/>
                  </a:lnTo>
                  <a:lnTo>
                    <a:pt x="4" y="2"/>
                  </a:lnTo>
                  <a:lnTo>
                    <a:pt x="2" y="4"/>
                  </a:lnTo>
                  <a:close/>
                </a:path>
              </a:pathLst>
            </a:custGeom>
            <a:solidFill>
              <a:schemeClr val="tx2"/>
            </a:solidFill>
            <a:ln w="3175">
              <a:solidFill>
                <a:schemeClr val="bg1"/>
              </a:solidFill>
              <a:prstDash val="sysDot"/>
              <a:round/>
              <a:headEnd/>
              <a:tailEnd/>
            </a:ln>
          </p:spPr>
          <p:txBody>
            <a:bodyPr/>
            <a:lstStyle/>
            <a:p>
              <a:endParaRPr lang="de-DE" sz="2400" dirty="0">
                <a:solidFill>
                  <a:srgbClr val="000000"/>
                </a:solidFill>
              </a:endParaRPr>
            </a:p>
          </p:txBody>
        </p:sp>
        <p:sp>
          <p:nvSpPr>
            <p:cNvPr id="1513" name="Rectangle 2906"/>
            <p:cNvSpPr>
              <a:spLocks noChangeArrowheads="1"/>
            </p:cNvSpPr>
            <p:nvPr/>
          </p:nvSpPr>
          <p:spPr bwMode="auto">
            <a:xfrm>
              <a:off x="6760536" y="3454438"/>
              <a:ext cx="1412" cy="1639"/>
            </a:xfrm>
            <a:prstGeom prst="rect">
              <a:avLst/>
            </a:prstGeom>
            <a:solidFill>
              <a:schemeClr val="tx2"/>
            </a:solidFill>
            <a:ln w="3175">
              <a:solidFill>
                <a:schemeClr val="bg1"/>
              </a:solidFill>
              <a:prstDash val="sysDot"/>
              <a:miter lim="800000"/>
              <a:headEnd/>
              <a:tailEnd/>
            </a:ln>
          </p:spPr>
          <p:txBody>
            <a:bodyPr/>
            <a:lstStyle/>
            <a:p>
              <a:endParaRPr lang="de-DE" sz="2400" dirty="0">
                <a:solidFill>
                  <a:srgbClr val="000000"/>
                </a:solidFill>
              </a:endParaRPr>
            </a:p>
          </p:txBody>
        </p:sp>
        <p:sp>
          <p:nvSpPr>
            <p:cNvPr id="1514" name="Freeform 2907"/>
            <p:cNvSpPr>
              <a:spLocks/>
            </p:cNvSpPr>
            <p:nvPr/>
          </p:nvSpPr>
          <p:spPr bwMode="auto">
            <a:xfrm>
              <a:off x="6729493" y="3467545"/>
              <a:ext cx="1412" cy="6555"/>
            </a:xfrm>
            <a:custGeom>
              <a:avLst/>
              <a:gdLst>
                <a:gd name="T0" fmla="*/ 0 w 2"/>
                <a:gd name="T1" fmla="*/ 2147483647 h 4"/>
                <a:gd name="T2" fmla="*/ 0 w 2"/>
                <a:gd name="T3" fmla="*/ 2147483647 h 4"/>
                <a:gd name="T4" fmla="*/ 0 w 2"/>
                <a:gd name="T5" fmla="*/ 2147483647 h 4"/>
                <a:gd name="T6" fmla="*/ 2147483647 w 2"/>
                <a:gd name="T7" fmla="*/ 0 h 4"/>
                <a:gd name="T8" fmla="*/ 2147483647 w 2"/>
                <a:gd name="T9" fmla="*/ 2147483647 h 4"/>
                <a:gd name="T10" fmla="*/ 2147483647 w 2"/>
                <a:gd name="T11" fmla="*/ 2147483647 h 4"/>
                <a:gd name="T12" fmla="*/ 2147483647 w 2"/>
                <a:gd name="T13" fmla="*/ 2147483647 h 4"/>
                <a:gd name="T14" fmla="*/ 0 w 2"/>
                <a:gd name="T15" fmla="*/ 2147483647 h 4"/>
                <a:gd name="T16" fmla="*/ 0 60000 65536"/>
                <a:gd name="T17" fmla="*/ 0 60000 65536"/>
                <a:gd name="T18" fmla="*/ 0 60000 65536"/>
                <a:gd name="T19" fmla="*/ 0 60000 65536"/>
                <a:gd name="T20" fmla="*/ 0 60000 65536"/>
                <a:gd name="T21" fmla="*/ 0 60000 65536"/>
                <a:gd name="T22" fmla="*/ 0 60000 65536"/>
                <a:gd name="T23" fmla="*/ 0 60000 65536"/>
                <a:gd name="T24" fmla="*/ 0 w 2"/>
                <a:gd name="T25" fmla="*/ 0 h 4"/>
                <a:gd name="T26" fmla="*/ 2 w 2"/>
                <a:gd name="T27" fmla="*/ 4 h 4"/>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2" h="4">
                  <a:moveTo>
                    <a:pt x="0" y="4"/>
                  </a:moveTo>
                  <a:lnTo>
                    <a:pt x="0" y="2"/>
                  </a:lnTo>
                  <a:lnTo>
                    <a:pt x="2" y="0"/>
                  </a:lnTo>
                  <a:lnTo>
                    <a:pt x="2" y="2"/>
                  </a:lnTo>
                  <a:lnTo>
                    <a:pt x="2" y="4"/>
                  </a:lnTo>
                  <a:lnTo>
                    <a:pt x="0" y="4"/>
                  </a:lnTo>
                  <a:close/>
                </a:path>
              </a:pathLst>
            </a:custGeom>
            <a:solidFill>
              <a:schemeClr val="tx2"/>
            </a:solidFill>
            <a:ln w="3175">
              <a:solidFill>
                <a:schemeClr val="bg1"/>
              </a:solidFill>
              <a:prstDash val="sysDot"/>
              <a:round/>
              <a:headEnd/>
              <a:tailEnd/>
            </a:ln>
          </p:spPr>
          <p:txBody>
            <a:bodyPr/>
            <a:lstStyle/>
            <a:p>
              <a:endParaRPr lang="de-DE" sz="2400" dirty="0">
                <a:solidFill>
                  <a:srgbClr val="000000"/>
                </a:solidFill>
              </a:endParaRPr>
            </a:p>
          </p:txBody>
        </p:sp>
        <p:sp>
          <p:nvSpPr>
            <p:cNvPr id="1515" name="Freeform 2908"/>
            <p:cNvSpPr>
              <a:spLocks/>
            </p:cNvSpPr>
            <p:nvPr/>
          </p:nvSpPr>
          <p:spPr bwMode="auto">
            <a:xfrm>
              <a:off x="6819800" y="3477376"/>
              <a:ext cx="1412" cy="3277"/>
            </a:xfrm>
            <a:custGeom>
              <a:avLst/>
              <a:gdLst>
                <a:gd name="T0" fmla="*/ 2147483647 w 2"/>
                <a:gd name="T1" fmla="*/ 2147483647 h 4"/>
                <a:gd name="T2" fmla="*/ 0 w 2"/>
                <a:gd name="T3" fmla="*/ 2147483647 h 4"/>
                <a:gd name="T4" fmla="*/ 0 w 2"/>
                <a:gd name="T5" fmla="*/ 0 h 4"/>
                <a:gd name="T6" fmla="*/ 2147483647 w 2"/>
                <a:gd name="T7" fmla="*/ 0 h 4"/>
                <a:gd name="T8" fmla="*/ 2147483647 w 2"/>
                <a:gd name="T9" fmla="*/ 2147483647 h 4"/>
                <a:gd name="T10" fmla="*/ 2147483647 w 2"/>
                <a:gd name="T11" fmla="*/ 2147483647 h 4"/>
                <a:gd name="T12" fmla="*/ 0 60000 65536"/>
                <a:gd name="T13" fmla="*/ 0 60000 65536"/>
                <a:gd name="T14" fmla="*/ 0 60000 65536"/>
                <a:gd name="T15" fmla="*/ 0 60000 65536"/>
                <a:gd name="T16" fmla="*/ 0 60000 65536"/>
                <a:gd name="T17" fmla="*/ 0 60000 65536"/>
                <a:gd name="T18" fmla="*/ 0 w 2"/>
                <a:gd name="T19" fmla="*/ 0 h 4"/>
                <a:gd name="T20" fmla="*/ 2 w 2"/>
                <a:gd name="T21" fmla="*/ 4 h 4"/>
              </a:gdLst>
              <a:ahLst/>
              <a:cxnLst>
                <a:cxn ang="T12">
                  <a:pos x="T0" y="T1"/>
                </a:cxn>
                <a:cxn ang="T13">
                  <a:pos x="T2" y="T3"/>
                </a:cxn>
                <a:cxn ang="T14">
                  <a:pos x="T4" y="T5"/>
                </a:cxn>
                <a:cxn ang="T15">
                  <a:pos x="T6" y="T7"/>
                </a:cxn>
                <a:cxn ang="T16">
                  <a:pos x="T8" y="T9"/>
                </a:cxn>
                <a:cxn ang="T17">
                  <a:pos x="T10" y="T11"/>
                </a:cxn>
              </a:cxnLst>
              <a:rect l="T18" t="T19" r="T20" b="T21"/>
              <a:pathLst>
                <a:path w="2" h="4">
                  <a:moveTo>
                    <a:pt x="2" y="4"/>
                  </a:moveTo>
                  <a:lnTo>
                    <a:pt x="0" y="2"/>
                  </a:lnTo>
                  <a:lnTo>
                    <a:pt x="0" y="0"/>
                  </a:lnTo>
                  <a:lnTo>
                    <a:pt x="2" y="0"/>
                  </a:lnTo>
                  <a:lnTo>
                    <a:pt x="2" y="2"/>
                  </a:lnTo>
                  <a:lnTo>
                    <a:pt x="2" y="4"/>
                  </a:lnTo>
                  <a:close/>
                </a:path>
              </a:pathLst>
            </a:custGeom>
            <a:solidFill>
              <a:schemeClr val="tx2"/>
            </a:solidFill>
            <a:ln w="3175">
              <a:solidFill>
                <a:schemeClr val="bg1"/>
              </a:solidFill>
              <a:prstDash val="sysDot"/>
              <a:round/>
              <a:headEnd/>
              <a:tailEnd/>
            </a:ln>
          </p:spPr>
          <p:txBody>
            <a:bodyPr/>
            <a:lstStyle/>
            <a:p>
              <a:endParaRPr lang="de-DE" sz="2400" dirty="0">
                <a:solidFill>
                  <a:srgbClr val="000000"/>
                </a:solidFill>
              </a:endParaRPr>
            </a:p>
          </p:txBody>
        </p:sp>
        <p:sp>
          <p:nvSpPr>
            <p:cNvPr id="1516" name="Freeform 2909"/>
            <p:cNvSpPr>
              <a:spLocks/>
            </p:cNvSpPr>
            <p:nvPr/>
          </p:nvSpPr>
          <p:spPr bwMode="auto">
            <a:xfrm>
              <a:off x="6821210" y="3477376"/>
              <a:ext cx="1412" cy="1639"/>
            </a:xfrm>
            <a:custGeom>
              <a:avLst/>
              <a:gdLst>
                <a:gd name="T0" fmla="*/ 0 w 1588"/>
                <a:gd name="T1" fmla="*/ 2147483647 h 2"/>
                <a:gd name="T2" fmla="*/ 0 w 1588"/>
                <a:gd name="T3" fmla="*/ 0 h 2"/>
                <a:gd name="T4" fmla="*/ 0 w 1588"/>
                <a:gd name="T5" fmla="*/ 2147483647 h 2"/>
                <a:gd name="T6" fmla="*/ 0 60000 65536"/>
                <a:gd name="T7" fmla="*/ 0 60000 65536"/>
                <a:gd name="T8" fmla="*/ 0 60000 65536"/>
                <a:gd name="T9" fmla="*/ 0 w 1588"/>
                <a:gd name="T10" fmla="*/ 0 h 2"/>
                <a:gd name="T11" fmla="*/ 1588 w 1588"/>
                <a:gd name="T12" fmla="*/ 2 h 2"/>
              </a:gdLst>
              <a:ahLst/>
              <a:cxnLst>
                <a:cxn ang="T6">
                  <a:pos x="T0" y="T1"/>
                </a:cxn>
                <a:cxn ang="T7">
                  <a:pos x="T2" y="T3"/>
                </a:cxn>
                <a:cxn ang="T8">
                  <a:pos x="T4" y="T5"/>
                </a:cxn>
              </a:cxnLst>
              <a:rect l="T9" t="T10" r="T11" b="T12"/>
              <a:pathLst>
                <a:path w="1588" h="2">
                  <a:moveTo>
                    <a:pt x="0" y="2"/>
                  </a:moveTo>
                  <a:lnTo>
                    <a:pt x="0" y="0"/>
                  </a:lnTo>
                  <a:lnTo>
                    <a:pt x="0" y="2"/>
                  </a:lnTo>
                  <a:close/>
                </a:path>
              </a:pathLst>
            </a:custGeom>
            <a:solidFill>
              <a:schemeClr val="tx2"/>
            </a:solidFill>
            <a:ln w="3175">
              <a:solidFill>
                <a:schemeClr val="bg1"/>
              </a:solidFill>
              <a:prstDash val="sysDot"/>
              <a:round/>
              <a:headEnd/>
              <a:tailEnd/>
            </a:ln>
          </p:spPr>
          <p:txBody>
            <a:bodyPr/>
            <a:lstStyle/>
            <a:p>
              <a:endParaRPr lang="de-DE" sz="2400" dirty="0">
                <a:solidFill>
                  <a:srgbClr val="000000"/>
                </a:solidFill>
              </a:endParaRPr>
            </a:p>
          </p:txBody>
        </p:sp>
        <p:sp>
          <p:nvSpPr>
            <p:cNvPr id="1517" name="Freeform 2910"/>
            <p:cNvSpPr>
              <a:spLocks/>
            </p:cNvSpPr>
            <p:nvPr/>
          </p:nvSpPr>
          <p:spPr bwMode="auto">
            <a:xfrm>
              <a:off x="6946794" y="3477376"/>
              <a:ext cx="0" cy="1639"/>
            </a:xfrm>
            <a:custGeom>
              <a:avLst/>
              <a:gdLst>
                <a:gd name="T0" fmla="*/ 2147483647 h 2"/>
                <a:gd name="T1" fmla="*/ 0 h 2"/>
                <a:gd name="T2" fmla="*/ 2147483647 h 2"/>
                <a:gd name="T3" fmla="*/ 0 60000 65536"/>
                <a:gd name="T4" fmla="*/ 0 60000 65536"/>
                <a:gd name="T5" fmla="*/ 0 60000 65536"/>
                <a:gd name="T6" fmla="*/ 0 h 2"/>
                <a:gd name="T7" fmla="*/ 2 h 2"/>
              </a:gdLst>
              <a:ahLst/>
              <a:cxnLst>
                <a:cxn ang="T3">
                  <a:pos x="0" y="T0"/>
                </a:cxn>
                <a:cxn ang="T4">
                  <a:pos x="0" y="T1"/>
                </a:cxn>
                <a:cxn ang="T5">
                  <a:pos x="0" y="T2"/>
                </a:cxn>
              </a:cxnLst>
              <a:rect l="0" t="T6" r="0" b="T7"/>
              <a:pathLst>
                <a:path h="2">
                  <a:moveTo>
                    <a:pt x="0" y="2"/>
                  </a:moveTo>
                  <a:lnTo>
                    <a:pt x="0" y="0"/>
                  </a:lnTo>
                  <a:lnTo>
                    <a:pt x="0" y="2"/>
                  </a:lnTo>
                  <a:close/>
                </a:path>
              </a:pathLst>
            </a:custGeom>
            <a:solidFill>
              <a:schemeClr val="tx2"/>
            </a:solidFill>
            <a:ln w="3175">
              <a:solidFill>
                <a:schemeClr val="bg1"/>
              </a:solidFill>
              <a:prstDash val="sysDot"/>
              <a:round/>
              <a:headEnd/>
              <a:tailEnd/>
            </a:ln>
          </p:spPr>
          <p:txBody>
            <a:bodyPr/>
            <a:lstStyle/>
            <a:p>
              <a:endParaRPr lang="de-DE" sz="2400" dirty="0">
                <a:solidFill>
                  <a:srgbClr val="000000"/>
                </a:solidFill>
              </a:endParaRPr>
            </a:p>
          </p:txBody>
        </p:sp>
        <p:sp>
          <p:nvSpPr>
            <p:cNvPr id="1518" name="Freeform 2911"/>
            <p:cNvSpPr>
              <a:spLocks/>
            </p:cNvSpPr>
            <p:nvPr/>
          </p:nvSpPr>
          <p:spPr bwMode="auto">
            <a:xfrm>
              <a:off x="6794401" y="3479015"/>
              <a:ext cx="2822" cy="4917"/>
            </a:xfrm>
            <a:custGeom>
              <a:avLst/>
              <a:gdLst>
                <a:gd name="T0" fmla="*/ 2147483647 w 2"/>
                <a:gd name="T1" fmla="*/ 2147483647 h 4"/>
                <a:gd name="T2" fmla="*/ 0 w 2"/>
                <a:gd name="T3" fmla="*/ 2147483647 h 4"/>
                <a:gd name="T4" fmla="*/ 0 w 2"/>
                <a:gd name="T5" fmla="*/ 0 h 4"/>
                <a:gd name="T6" fmla="*/ 2147483647 w 2"/>
                <a:gd name="T7" fmla="*/ 0 h 4"/>
                <a:gd name="T8" fmla="*/ 2147483647 w 2"/>
                <a:gd name="T9" fmla="*/ 2147483647 h 4"/>
                <a:gd name="T10" fmla="*/ 2147483647 w 2"/>
                <a:gd name="T11" fmla="*/ 2147483647 h 4"/>
                <a:gd name="T12" fmla="*/ 0 60000 65536"/>
                <a:gd name="T13" fmla="*/ 0 60000 65536"/>
                <a:gd name="T14" fmla="*/ 0 60000 65536"/>
                <a:gd name="T15" fmla="*/ 0 60000 65536"/>
                <a:gd name="T16" fmla="*/ 0 60000 65536"/>
                <a:gd name="T17" fmla="*/ 0 60000 65536"/>
                <a:gd name="T18" fmla="*/ 0 w 2"/>
                <a:gd name="T19" fmla="*/ 0 h 4"/>
                <a:gd name="T20" fmla="*/ 2 w 2"/>
                <a:gd name="T21" fmla="*/ 4 h 4"/>
              </a:gdLst>
              <a:ahLst/>
              <a:cxnLst>
                <a:cxn ang="T12">
                  <a:pos x="T0" y="T1"/>
                </a:cxn>
                <a:cxn ang="T13">
                  <a:pos x="T2" y="T3"/>
                </a:cxn>
                <a:cxn ang="T14">
                  <a:pos x="T4" y="T5"/>
                </a:cxn>
                <a:cxn ang="T15">
                  <a:pos x="T6" y="T7"/>
                </a:cxn>
                <a:cxn ang="T16">
                  <a:pos x="T8" y="T9"/>
                </a:cxn>
                <a:cxn ang="T17">
                  <a:pos x="T10" y="T11"/>
                </a:cxn>
              </a:cxnLst>
              <a:rect l="T18" t="T19" r="T20" b="T21"/>
              <a:pathLst>
                <a:path w="2" h="4">
                  <a:moveTo>
                    <a:pt x="2" y="4"/>
                  </a:moveTo>
                  <a:lnTo>
                    <a:pt x="0" y="2"/>
                  </a:lnTo>
                  <a:lnTo>
                    <a:pt x="0" y="0"/>
                  </a:lnTo>
                  <a:lnTo>
                    <a:pt x="2" y="0"/>
                  </a:lnTo>
                  <a:lnTo>
                    <a:pt x="2" y="2"/>
                  </a:lnTo>
                  <a:lnTo>
                    <a:pt x="2" y="4"/>
                  </a:lnTo>
                  <a:close/>
                </a:path>
              </a:pathLst>
            </a:custGeom>
            <a:solidFill>
              <a:schemeClr val="tx2"/>
            </a:solidFill>
            <a:ln w="3175">
              <a:solidFill>
                <a:schemeClr val="bg1"/>
              </a:solidFill>
              <a:prstDash val="sysDot"/>
              <a:round/>
              <a:headEnd/>
              <a:tailEnd/>
            </a:ln>
          </p:spPr>
          <p:txBody>
            <a:bodyPr/>
            <a:lstStyle/>
            <a:p>
              <a:endParaRPr lang="de-DE" sz="2400" dirty="0">
                <a:solidFill>
                  <a:srgbClr val="000000"/>
                </a:solidFill>
              </a:endParaRPr>
            </a:p>
          </p:txBody>
        </p:sp>
        <p:sp>
          <p:nvSpPr>
            <p:cNvPr id="1519" name="Rectangle 2912"/>
            <p:cNvSpPr>
              <a:spLocks noChangeArrowheads="1"/>
            </p:cNvSpPr>
            <p:nvPr/>
          </p:nvSpPr>
          <p:spPr bwMode="auto">
            <a:xfrm>
              <a:off x="6725259" y="3480653"/>
              <a:ext cx="1412" cy="3277"/>
            </a:xfrm>
            <a:prstGeom prst="rect">
              <a:avLst/>
            </a:prstGeom>
            <a:solidFill>
              <a:schemeClr val="tx2"/>
            </a:solidFill>
            <a:ln w="3175">
              <a:solidFill>
                <a:schemeClr val="bg1"/>
              </a:solidFill>
              <a:prstDash val="sysDot"/>
              <a:miter lim="800000"/>
              <a:headEnd/>
              <a:tailEnd/>
            </a:ln>
          </p:spPr>
          <p:txBody>
            <a:bodyPr/>
            <a:lstStyle/>
            <a:p>
              <a:endParaRPr lang="de-DE" sz="2400" dirty="0">
                <a:solidFill>
                  <a:srgbClr val="000000"/>
                </a:solidFill>
              </a:endParaRPr>
            </a:p>
          </p:txBody>
        </p:sp>
        <p:sp>
          <p:nvSpPr>
            <p:cNvPr id="1520" name="Freeform 2913"/>
            <p:cNvSpPr>
              <a:spLocks/>
            </p:cNvSpPr>
            <p:nvPr/>
          </p:nvSpPr>
          <p:spPr bwMode="auto">
            <a:xfrm>
              <a:off x="6788757" y="3483932"/>
              <a:ext cx="1412" cy="3277"/>
            </a:xfrm>
            <a:custGeom>
              <a:avLst/>
              <a:gdLst>
                <a:gd name="T0" fmla="*/ 2147483647 w 2"/>
                <a:gd name="T1" fmla="*/ 2147483647 h 4"/>
                <a:gd name="T2" fmla="*/ 2147483647 w 2"/>
                <a:gd name="T3" fmla="*/ 2147483647 h 4"/>
                <a:gd name="T4" fmla="*/ 0 w 2"/>
                <a:gd name="T5" fmla="*/ 2147483647 h 4"/>
                <a:gd name="T6" fmla="*/ 2147483647 w 2"/>
                <a:gd name="T7" fmla="*/ 0 h 4"/>
                <a:gd name="T8" fmla="*/ 2147483647 w 2"/>
                <a:gd name="T9" fmla="*/ 2147483647 h 4"/>
                <a:gd name="T10" fmla="*/ 2147483647 w 2"/>
                <a:gd name="T11" fmla="*/ 2147483647 h 4"/>
                <a:gd name="T12" fmla="*/ 0 60000 65536"/>
                <a:gd name="T13" fmla="*/ 0 60000 65536"/>
                <a:gd name="T14" fmla="*/ 0 60000 65536"/>
                <a:gd name="T15" fmla="*/ 0 60000 65536"/>
                <a:gd name="T16" fmla="*/ 0 60000 65536"/>
                <a:gd name="T17" fmla="*/ 0 60000 65536"/>
                <a:gd name="T18" fmla="*/ 0 w 2"/>
                <a:gd name="T19" fmla="*/ 0 h 4"/>
                <a:gd name="T20" fmla="*/ 2 w 2"/>
                <a:gd name="T21" fmla="*/ 4 h 4"/>
              </a:gdLst>
              <a:ahLst/>
              <a:cxnLst>
                <a:cxn ang="T12">
                  <a:pos x="T0" y="T1"/>
                </a:cxn>
                <a:cxn ang="T13">
                  <a:pos x="T2" y="T3"/>
                </a:cxn>
                <a:cxn ang="T14">
                  <a:pos x="T4" y="T5"/>
                </a:cxn>
                <a:cxn ang="T15">
                  <a:pos x="T6" y="T7"/>
                </a:cxn>
                <a:cxn ang="T16">
                  <a:pos x="T8" y="T9"/>
                </a:cxn>
                <a:cxn ang="T17">
                  <a:pos x="T10" y="T11"/>
                </a:cxn>
              </a:cxnLst>
              <a:rect l="T18" t="T19" r="T20" b="T21"/>
              <a:pathLst>
                <a:path w="2" h="4">
                  <a:moveTo>
                    <a:pt x="2" y="4"/>
                  </a:moveTo>
                  <a:lnTo>
                    <a:pt x="2" y="2"/>
                  </a:lnTo>
                  <a:lnTo>
                    <a:pt x="0" y="2"/>
                  </a:lnTo>
                  <a:lnTo>
                    <a:pt x="2" y="0"/>
                  </a:lnTo>
                  <a:lnTo>
                    <a:pt x="2" y="2"/>
                  </a:lnTo>
                  <a:lnTo>
                    <a:pt x="2" y="4"/>
                  </a:lnTo>
                  <a:close/>
                </a:path>
              </a:pathLst>
            </a:custGeom>
            <a:solidFill>
              <a:schemeClr val="tx2"/>
            </a:solidFill>
            <a:ln w="3175">
              <a:solidFill>
                <a:schemeClr val="bg1"/>
              </a:solidFill>
              <a:prstDash val="sysDot"/>
              <a:round/>
              <a:headEnd/>
              <a:tailEnd/>
            </a:ln>
          </p:spPr>
          <p:txBody>
            <a:bodyPr/>
            <a:lstStyle/>
            <a:p>
              <a:endParaRPr lang="de-DE" sz="2400" dirty="0">
                <a:solidFill>
                  <a:srgbClr val="000000"/>
                </a:solidFill>
              </a:endParaRPr>
            </a:p>
          </p:txBody>
        </p:sp>
        <p:sp>
          <p:nvSpPr>
            <p:cNvPr id="1521" name="Rectangle 2914"/>
            <p:cNvSpPr>
              <a:spLocks noChangeArrowheads="1"/>
            </p:cNvSpPr>
            <p:nvPr/>
          </p:nvSpPr>
          <p:spPr bwMode="auto">
            <a:xfrm>
              <a:off x="6721026" y="3487208"/>
              <a:ext cx="1412" cy="1639"/>
            </a:xfrm>
            <a:prstGeom prst="rect">
              <a:avLst/>
            </a:prstGeom>
            <a:solidFill>
              <a:schemeClr val="tx2"/>
            </a:solidFill>
            <a:ln w="3175">
              <a:solidFill>
                <a:schemeClr val="bg1"/>
              </a:solidFill>
              <a:prstDash val="sysDot"/>
              <a:miter lim="800000"/>
              <a:headEnd/>
              <a:tailEnd/>
            </a:ln>
          </p:spPr>
          <p:txBody>
            <a:bodyPr/>
            <a:lstStyle/>
            <a:p>
              <a:endParaRPr lang="de-DE" sz="2400" dirty="0">
                <a:solidFill>
                  <a:srgbClr val="000000"/>
                </a:solidFill>
              </a:endParaRPr>
            </a:p>
          </p:txBody>
        </p:sp>
        <p:sp>
          <p:nvSpPr>
            <p:cNvPr id="1522" name="Freeform 2915"/>
            <p:cNvSpPr>
              <a:spLocks/>
            </p:cNvSpPr>
            <p:nvPr/>
          </p:nvSpPr>
          <p:spPr bwMode="auto">
            <a:xfrm>
              <a:off x="6711149" y="3487208"/>
              <a:ext cx="4234" cy="1639"/>
            </a:xfrm>
            <a:custGeom>
              <a:avLst/>
              <a:gdLst>
                <a:gd name="T0" fmla="*/ 2147483647 w 4"/>
                <a:gd name="T1" fmla="*/ 2147483647 h 2"/>
                <a:gd name="T2" fmla="*/ 0 w 4"/>
                <a:gd name="T3" fmla="*/ 2147483647 h 2"/>
                <a:gd name="T4" fmla="*/ 2147483647 w 4"/>
                <a:gd name="T5" fmla="*/ 2147483647 h 2"/>
                <a:gd name="T6" fmla="*/ 2147483647 w 4"/>
                <a:gd name="T7" fmla="*/ 0 h 2"/>
                <a:gd name="T8" fmla="*/ 2147483647 w 4"/>
                <a:gd name="T9" fmla="*/ 2147483647 h 2"/>
                <a:gd name="T10" fmla="*/ 2147483647 w 4"/>
                <a:gd name="T11" fmla="*/ 2147483647 h 2"/>
                <a:gd name="T12" fmla="*/ 0 60000 65536"/>
                <a:gd name="T13" fmla="*/ 0 60000 65536"/>
                <a:gd name="T14" fmla="*/ 0 60000 65536"/>
                <a:gd name="T15" fmla="*/ 0 60000 65536"/>
                <a:gd name="T16" fmla="*/ 0 60000 65536"/>
                <a:gd name="T17" fmla="*/ 0 60000 65536"/>
                <a:gd name="T18" fmla="*/ 0 w 4"/>
                <a:gd name="T19" fmla="*/ 0 h 2"/>
                <a:gd name="T20" fmla="*/ 4 w 4"/>
                <a:gd name="T21" fmla="*/ 2 h 2"/>
              </a:gdLst>
              <a:ahLst/>
              <a:cxnLst>
                <a:cxn ang="T12">
                  <a:pos x="T0" y="T1"/>
                </a:cxn>
                <a:cxn ang="T13">
                  <a:pos x="T2" y="T3"/>
                </a:cxn>
                <a:cxn ang="T14">
                  <a:pos x="T4" y="T5"/>
                </a:cxn>
                <a:cxn ang="T15">
                  <a:pos x="T6" y="T7"/>
                </a:cxn>
                <a:cxn ang="T16">
                  <a:pos x="T8" y="T9"/>
                </a:cxn>
                <a:cxn ang="T17">
                  <a:pos x="T10" y="T11"/>
                </a:cxn>
              </a:cxnLst>
              <a:rect l="T18" t="T19" r="T20" b="T21"/>
              <a:pathLst>
                <a:path w="4" h="2">
                  <a:moveTo>
                    <a:pt x="2" y="2"/>
                  </a:moveTo>
                  <a:lnTo>
                    <a:pt x="0" y="2"/>
                  </a:lnTo>
                  <a:lnTo>
                    <a:pt x="2" y="2"/>
                  </a:lnTo>
                  <a:lnTo>
                    <a:pt x="4" y="0"/>
                  </a:lnTo>
                  <a:lnTo>
                    <a:pt x="4" y="2"/>
                  </a:lnTo>
                  <a:lnTo>
                    <a:pt x="2" y="2"/>
                  </a:lnTo>
                  <a:close/>
                </a:path>
              </a:pathLst>
            </a:custGeom>
            <a:solidFill>
              <a:schemeClr val="tx2"/>
            </a:solidFill>
            <a:ln w="3175">
              <a:solidFill>
                <a:schemeClr val="bg1"/>
              </a:solidFill>
              <a:prstDash val="sysDot"/>
              <a:round/>
              <a:headEnd/>
              <a:tailEnd/>
            </a:ln>
          </p:spPr>
          <p:txBody>
            <a:bodyPr/>
            <a:lstStyle/>
            <a:p>
              <a:endParaRPr lang="de-DE" sz="2400" dirty="0">
                <a:solidFill>
                  <a:srgbClr val="000000"/>
                </a:solidFill>
              </a:endParaRPr>
            </a:p>
          </p:txBody>
        </p:sp>
        <p:sp>
          <p:nvSpPr>
            <p:cNvPr id="1523" name="Freeform 2916"/>
            <p:cNvSpPr>
              <a:spLocks/>
            </p:cNvSpPr>
            <p:nvPr/>
          </p:nvSpPr>
          <p:spPr bwMode="auto">
            <a:xfrm>
              <a:off x="6715383" y="3487208"/>
              <a:ext cx="4234" cy="6555"/>
            </a:xfrm>
            <a:custGeom>
              <a:avLst/>
              <a:gdLst>
                <a:gd name="T0" fmla="*/ 0 w 4"/>
                <a:gd name="T1" fmla="*/ 2147483647 h 6"/>
                <a:gd name="T2" fmla="*/ 0 w 4"/>
                <a:gd name="T3" fmla="*/ 2147483647 h 6"/>
                <a:gd name="T4" fmla="*/ 0 w 4"/>
                <a:gd name="T5" fmla="*/ 2147483647 h 6"/>
                <a:gd name="T6" fmla="*/ 2147483647 w 4"/>
                <a:gd name="T7" fmla="*/ 2147483647 h 6"/>
                <a:gd name="T8" fmla="*/ 2147483647 w 4"/>
                <a:gd name="T9" fmla="*/ 0 h 6"/>
                <a:gd name="T10" fmla="*/ 2147483647 w 4"/>
                <a:gd name="T11" fmla="*/ 2147483647 h 6"/>
                <a:gd name="T12" fmla="*/ 2147483647 w 4"/>
                <a:gd name="T13" fmla="*/ 2147483647 h 6"/>
                <a:gd name="T14" fmla="*/ 0 w 4"/>
                <a:gd name="T15" fmla="*/ 2147483647 h 6"/>
                <a:gd name="T16" fmla="*/ 0 60000 65536"/>
                <a:gd name="T17" fmla="*/ 0 60000 65536"/>
                <a:gd name="T18" fmla="*/ 0 60000 65536"/>
                <a:gd name="T19" fmla="*/ 0 60000 65536"/>
                <a:gd name="T20" fmla="*/ 0 60000 65536"/>
                <a:gd name="T21" fmla="*/ 0 60000 65536"/>
                <a:gd name="T22" fmla="*/ 0 60000 65536"/>
                <a:gd name="T23" fmla="*/ 0 60000 65536"/>
                <a:gd name="T24" fmla="*/ 0 w 4"/>
                <a:gd name="T25" fmla="*/ 0 h 6"/>
                <a:gd name="T26" fmla="*/ 4 w 4"/>
                <a:gd name="T27" fmla="*/ 6 h 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4" h="6">
                  <a:moveTo>
                    <a:pt x="0" y="6"/>
                  </a:moveTo>
                  <a:lnTo>
                    <a:pt x="0" y="4"/>
                  </a:lnTo>
                  <a:lnTo>
                    <a:pt x="0" y="2"/>
                  </a:lnTo>
                  <a:lnTo>
                    <a:pt x="2" y="2"/>
                  </a:lnTo>
                  <a:lnTo>
                    <a:pt x="2" y="0"/>
                  </a:lnTo>
                  <a:lnTo>
                    <a:pt x="4" y="4"/>
                  </a:lnTo>
                  <a:lnTo>
                    <a:pt x="2" y="4"/>
                  </a:lnTo>
                  <a:lnTo>
                    <a:pt x="0" y="6"/>
                  </a:lnTo>
                  <a:close/>
                </a:path>
              </a:pathLst>
            </a:custGeom>
            <a:solidFill>
              <a:schemeClr val="tx2"/>
            </a:solidFill>
            <a:ln w="3175">
              <a:solidFill>
                <a:schemeClr val="bg1"/>
              </a:solidFill>
              <a:prstDash val="sysDot"/>
              <a:round/>
              <a:headEnd/>
              <a:tailEnd/>
            </a:ln>
          </p:spPr>
          <p:txBody>
            <a:bodyPr/>
            <a:lstStyle/>
            <a:p>
              <a:endParaRPr lang="de-DE" sz="2400" dirty="0">
                <a:solidFill>
                  <a:srgbClr val="000000"/>
                </a:solidFill>
              </a:endParaRPr>
            </a:p>
          </p:txBody>
        </p:sp>
        <p:sp>
          <p:nvSpPr>
            <p:cNvPr id="1524" name="Freeform 2917"/>
            <p:cNvSpPr>
              <a:spLocks/>
            </p:cNvSpPr>
            <p:nvPr/>
          </p:nvSpPr>
          <p:spPr bwMode="auto">
            <a:xfrm>
              <a:off x="6966550" y="3493762"/>
              <a:ext cx="1412" cy="4917"/>
            </a:xfrm>
            <a:custGeom>
              <a:avLst/>
              <a:gdLst>
                <a:gd name="T0" fmla="*/ 0 w 1588"/>
                <a:gd name="T1" fmla="*/ 2147483647 h 4"/>
                <a:gd name="T2" fmla="*/ 0 w 1588"/>
                <a:gd name="T3" fmla="*/ 2147483647 h 4"/>
                <a:gd name="T4" fmla="*/ 0 w 1588"/>
                <a:gd name="T5" fmla="*/ 2147483647 h 4"/>
                <a:gd name="T6" fmla="*/ 0 w 1588"/>
                <a:gd name="T7" fmla="*/ 0 h 4"/>
                <a:gd name="T8" fmla="*/ 0 w 1588"/>
                <a:gd name="T9" fmla="*/ 2147483647 h 4"/>
                <a:gd name="T10" fmla="*/ 0 w 1588"/>
                <a:gd name="T11" fmla="*/ 2147483647 h 4"/>
                <a:gd name="T12" fmla="*/ 0 60000 65536"/>
                <a:gd name="T13" fmla="*/ 0 60000 65536"/>
                <a:gd name="T14" fmla="*/ 0 60000 65536"/>
                <a:gd name="T15" fmla="*/ 0 60000 65536"/>
                <a:gd name="T16" fmla="*/ 0 60000 65536"/>
                <a:gd name="T17" fmla="*/ 0 60000 65536"/>
                <a:gd name="T18" fmla="*/ 0 w 1588"/>
                <a:gd name="T19" fmla="*/ 0 h 4"/>
                <a:gd name="T20" fmla="*/ 1588 w 1588"/>
                <a:gd name="T21" fmla="*/ 4 h 4"/>
              </a:gdLst>
              <a:ahLst/>
              <a:cxnLst>
                <a:cxn ang="T12">
                  <a:pos x="T0" y="T1"/>
                </a:cxn>
                <a:cxn ang="T13">
                  <a:pos x="T2" y="T3"/>
                </a:cxn>
                <a:cxn ang="T14">
                  <a:pos x="T4" y="T5"/>
                </a:cxn>
                <a:cxn ang="T15">
                  <a:pos x="T6" y="T7"/>
                </a:cxn>
                <a:cxn ang="T16">
                  <a:pos x="T8" y="T9"/>
                </a:cxn>
                <a:cxn ang="T17">
                  <a:pos x="T10" y="T11"/>
                </a:cxn>
              </a:cxnLst>
              <a:rect l="T18" t="T19" r="T20" b="T21"/>
              <a:pathLst>
                <a:path w="1588" h="4">
                  <a:moveTo>
                    <a:pt x="0" y="4"/>
                  </a:moveTo>
                  <a:lnTo>
                    <a:pt x="0" y="4"/>
                  </a:lnTo>
                  <a:lnTo>
                    <a:pt x="0" y="2"/>
                  </a:lnTo>
                  <a:lnTo>
                    <a:pt x="0" y="0"/>
                  </a:lnTo>
                  <a:lnTo>
                    <a:pt x="0" y="2"/>
                  </a:lnTo>
                  <a:lnTo>
                    <a:pt x="0" y="4"/>
                  </a:lnTo>
                  <a:close/>
                </a:path>
              </a:pathLst>
            </a:custGeom>
            <a:solidFill>
              <a:schemeClr val="tx2"/>
            </a:solidFill>
            <a:ln w="3175">
              <a:solidFill>
                <a:schemeClr val="bg1"/>
              </a:solidFill>
              <a:prstDash val="sysDot"/>
              <a:round/>
              <a:headEnd/>
              <a:tailEnd/>
            </a:ln>
          </p:spPr>
          <p:txBody>
            <a:bodyPr/>
            <a:lstStyle/>
            <a:p>
              <a:endParaRPr lang="de-DE" sz="2400" dirty="0">
                <a:solidFill>
                  <a:srgbClr val="000000"/>
                </a:solidFill>
              </a:endParaRPr>
            </a:p>
          </p:txBody>
        </p:sp>
        <p:sp>
          <p:nvSpPr>
            <p:cNvPr id="1525" name="Rectangle 2918"/>
            <p:cNvSpPr>
              <a:spLocks noChangeArrowheads="1"/>
            </p:cNvSpPr>
            <p:nvPr/>
          </p:nvSpPr>
          <p:spPr bwMode="auto">
            <a:xfrm>
              <a:off x="6960905" y="3495402"/>
              <a:ext cx="1412" cy="3277"/>
            </a:xfrm>
            <a:prstGeom prst="rect">
              <a:avLst/>
            </a:prstGeom>
            <a:solidFill>
              <a:schemeClr val="tx2"/>
            </a:solidFill>
            <a:ln w="3175">
              <a:solidFill>
                <a:schemeClr val="bg1"/>
              </a:solidFill>
              <a:prstDash val="sysDot"/>
              <a:miter lim="800000"/>
              <a:headEnd/>
              <a:tailEnd/>
            </a:ln>
          </p:spPr>
          <p:txBody>
            <a:bodyPr/>
            <a:lstStyle/>
            <a:p>
              <a:endParaRPr lang="de-DE" sz="2400" dirty="0">
                <a:solidFill>
                  <a:srgbClr val="000000"/>
                </a:solidFill>
              </a:endParaRPr>
            </a:p>
          </p:txBody>
        </p:sp>
        <p:sp>
          <p:nvSpPr>
            <p:cNvPr id="1526" name="Freeform 2919"/>
            <p:cNvSpPr>
              <a:spLocks/>
            </p:cNvSpPr>
            <p:nvPr/>
          </p:nvSpPr>
          <p:spPr bwMode="auto">
            <a:xfrm>
              <a:off x="6966550" y="3498679"/>
              <a:ext cx="4234" cy="4917"/>
            </a:xfrm>
            <a:custGeom>
              <a:avLst/>
              <a:gdLst>
                <a:gd name="T0" fmla="*/ 2147483647 w 4"/>
                <a:gd name="T1" fmla="*/ 2147483647 h 6"/>
                <a:gd name="T2" fmla="*/ 2147483647 w 4"/>
                <a:gd name="T3" fmla="*/ 2147483647 h 6"/>
                <a:gd name="T4" fmla="*/ 0 w 4"/>
                <a:gd name="T5" fmla="*/ 2147483647 h 6"/>
                <a:gd name="T6" fmla="*/ 2147483647 w 4"/>
                <a:gd name="T7" fmla="*/ 0 h 6"/>
                <a:gd name="T8" fmla="*/ 2147483647 w 4"/>
                <a:gd name="T9" fmla="*/ 0 h 6"/>
                <a:gd name="T10" fmla="*/ 2147483647 w 4"/>
                <a:gd name="T11" fmla="*/ 2147483647 h 6"/>
                <a:gd name="T12" fmla="*/ 2147483647 w 4"/>
                <a:gd name="T13" fmla="*/ 2147483647 h 6"/>
                <a:gd name="T14" fmla="*/ 2147483647 w 4"/>
                <a:gd name="T15" fmla="*/ 2147483647 h 6"/>
                <a:gd name="T16" fmla="*/ 0 60000 65536"/>
                <a:gd name="T17" fmla="*/ 0 60000 65536"/>
                <a:gd name="T18" fmla="*/ 0 60000 65536"/>
                <a:gd name="T19" fmla="*/ 0 60000 65536"/>
                <a:gd name="T20" fmla="*/ 0 60000 65536"/>
                <a:gd name="T21" fmla="*/ 0 60000 65536"/>
                <a:gd name="T22" fmla="*/ 0 60000 65536"/>
                <a:gd name="T23" fmla="*/ 0 60000 65536"/>
                <a:gd name="T24" fmla="*/ 0 w 4"/>
                <a:gd name="T25" fmla="*/ 0 h 6"/>
                <a:gd name="T26" fmla="*/ 4 w 4"/>
                <a:gd name="T27" fmla="*/ 6 h 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4" h="6">
                  <a:moveTo>
                    <a:pt x="2" y="6"/>
                  </a:moveTo>
                  <a:lnTo>
                    <a:pt x="2" y="4"/>
                  </a:lnTo>
                  <a:lnTo>
                    <a:pt x="0" y="2"/>
                  </a:lnTo>
                  <a:lnTo>
                    <a:pt x="2" y="0"/>
                  </a:lnTo>
                  <a:lnTo>
                    <a:pt x="4" y="0"/>
                  </a:lnTo>
                  <a:lnTo>
                    <a:pt x="4" y="2"/>
                  </a:lnTo>
                  <a:lnTo>
                    <a:pt x="4" y="4"/>
                  </a:lnTo>
                  <a:lnTo>
                    <a:pt x="2" y="6"/>
                  </a:lnTo>
                  <a:close/>
                </a:path>
              </a:pathLst>
            </a:custGeom>
            <a:solidFill>
              <a:schemeClr val="tx2"/>
            </a:solidFill>
            <a:ln w="3175">
              <a:solidFill>
                <a:schemeClr val="bg1"/>
              </a:solidFill>
              <a:prstDash val="sysDot"/>
              <a:round/>
              <a:headEnd/>
              <a:tailEnd/>
            </a:ln>
          </p:spPr>
          <p:txBody>
            <a:bodyPr/>
            <a:lstStyle/>
            <a:p>
              <a:endParaRPr lang="de-DE" sz="2400" dirty="0">
                <a:solidFill>
                  <a:srgbClr val="000000"/>
                </a:solidFill>
              </a:endParaRPr>
            </a:p>
          </p:txBody>
        </p:sp>
        <p:sp>
          <p:nvSpPr>
            <p:cNvPr id="1527" name="Freeform 2920"/>
            <p:cNvSpPr>
              <a:spLocks/>
            </p:cNvSpPr>
            <p:nvPr/>
          </p:nvSpPr>
          <p:spPr bwMode="auto">
            <a:xfrm>
              <a:off x="6965138" y="3498679"/>
              <a:ext cx="1412" cy="3277"/>
            </a:xfrm>
            <a:custGeom>
              <a:avLst/>
              <a:gdLst>
                <a:gd name="T0" fmla="*/ 0 w 2"/>
                <a:gd name="T1" fmla="*/ 2147483647 h 4"/>
                <a:gd name="T2" fmla="*/ 0 w 2"/>
                <a:gd name="T3" fmla="*/ 2147483647 h 4"/>
                <a:gd name="T4" fmla="*/ 0 w 2"/>
                <a:gd name="T5" fmla="*/ 0 h 4"/>
                <a:gd name="T6" fmla="*/ 2147483647 w 2"/>
                <a:gd name="T7" fmla="*/ 0 h 4"/>
                <a:gd name="T8" fmla="*/ 2147483647 w 2"/>
                <a:gd name="T9" fmla="*/ 2147483647 h 4"/>
                <a:gd name="T10" fmla="*/ 0 w 2"/>
                <a:gd name="T11" fmla="*/ 2147483647 h 4"/>
                <a:gd name="T12" fmla="*/ 0 w 2"/>
                <a:gd name="T13" fmla="*/ 2147483647 h 4"/>
                <a:gd name="T14" fmla="*/ 0 60000 65536"/>
                <a:gd name="T15" fmla="*/ 0 60000 65536"/>
                <a:gd name="T16" fmla="*/ 0 60000 65536"/>
                <a:gd name="T17" fmla="*/ 0 60000 65536"/>
                <a:gd name="T18" fmla="*/ 0 60000 65536"/>
                <a:gd name="T19" fmla="*/ 0 60000 65536"/>
                <a:gd name="T20" fmla="*/ 0 60000 65536"/>
                <a:gd name="T21" fmla="*/ 0 w 2"/>
                <a:gd name="T22" fmla="*/ 0 h 4"/>
                <a:gd name="T23" fmla="*/ 2 w 2"/>
                <a:gd name="T24" fmla="*/ 4 h 4"/>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2" h="4">
                  <a:moveTo>
                    <a:pt x="0" y="4"/>
                  </a:moveTo>
                  <a:lnTo>
                    <a:pt x="0" y="2"/>
                  </a:lnTo>
                  <a:lnTo>
                    <a:pt x="0" y="0"/>
                  </a:lnTo>
                  <a:lnTo>
                    <a:pt x="2" y="0"/>
                  </a:lnTo>
                  <a:lnTo>
                    <a:pt x="2" y="2"/>
                  </a:lnTo>
                  <a:lnTo>
                    <a:pt x="0" y="2"/>
                  </a:lnTo>
                  <a:lnTo>
                    <a:pt x="0" y="4"/>
                  </a:lnTo>
                  <a:close/>
                </a:path>
              </a:pathLst>
            </a:custGeom>
            <a:solidFill>
              <a:schemeClr val="tx2"/>
            </a:solidFill>
            <a:ln w="3175">
              <a:solidFill>
                <a:schemeClr val="bg1"/>
              </a:solidFill>
              <a:prstDash val="sysDot"/>
              <a:round/>
              <a:headEnd/>
              <a:tailEnd/>
            </a:ln>
          </p:spPr>
          <p:txBody>
            <a:bodyPr/>
            <a:lstStyle/>
            <a:p>
              <a:endParaRPr lang="de-DE" sz="2400" dirty="0">
                <a:solidFill>
                  <a:srgbClr val="000000"/>
                </a:solidFill>
              </a:endParaRPr>
            </a:p>
          </p:txBody>
        </p:sp>
        <p:sp>
          <p:nvSpPr>
            <p:cNvPr id="1528" name="Freeform 2921"/>
            <p:cNvSpPr>
              <a:spLocks/>
            </p:cNvSpPr>
            <p:nvPr/>
          </p:nvSpPr>
          <p:spPr bwMode="auto">
            <a:xfrm>
              <a:off x="6962316" y="3498679"/>
              <a:ext cx="2822" cy="3277"/>
            </a:xfrm>
            <a:custGeom>
              <a:avLst/>
              <a:gdLst>
                <a:gd name="T0" fmla="*/ 0 w 2"/>
                <a:gd name="T1" fmla="*/ 2147483647 h 2"/>
                <a:gd name="T2" fmla="*/ 0 w 2"/>
                <a:gd name="T3" fmla="*/ 0 h 2"/>
                <a:gd name="T4" fmla="*/ 2147483647 w 2"/>
                <a:gd name="T5" fmla="*/ 0 h 2"/>
                <a:gd name="T6" fmla="*/ 0 w 2"/>
                <a:gd name="T7" fmla="*/ 2147483647 h 2"/>
                <a:gd name="T8" fmla="*/ 0 60000 65536"/>
                <a:gd name="T9" fmla="*/ 0 60000 65536"/>
                <a:gd name="T10" fmla="*/ 0 60000 65536"/>
                <a:gd name="T11" fmla="*/ 0 60000 65536"/>
                <a:gd name="T12" fmla="*/ 0 w 2"/>
                <a:gd name="T13" fmla="*/ 0 h 2"/>
                <a:gd name="T14" fmla="*/ 2 w 2"/>
                <a:gd name="T15" fmla="*/ 2 h 2"/>
              </a:gdLst>
              <a:ahLst/>
              <a:cxnLst>
                <a:cxn ang="T8">
                  <a:pos x="T0" y="T1"/>
                </a:cxn>
                <a:cxn ang="T9">
                  <a:pos x="T2" y="T3"/>
                </a:cxn>
                <a:cxn ang="T10">
                  <a:pos x="T4" y="T5"/>
                </a:cxn>
                <a:cxn ang="T11">
                  <a:pos x="T6" y="T7"/>
                </a:cxn>
              </a:cxnLst>
              <a:rect l="T12" t="T13" r="T14" b="T15"/>
              <a:pathLst>
                <a:path w="2" h="2">
                  <a:moveTo>
                    <a:pt x="0" y="2"/>
                  </a:moveTo>
                  <a:lnTo>
                    <a:pt x="0" y="0"/>
                  </a:lnTo>
                  <a:lnTo>
                    <a:pt x="2" y="0"/>
                  </a:lnTo>
                  <a:lnTo>
                    <a:pt x="0" y="2"/>
                  </a:lnTo>
                  <a:close/>
                </a:path>
              </a:pathLst>
            </a:custGeom>
            <a:solidFill>
              <a:schemeClr val="tx2"/>
            </a:solidFill>
            <a:ln w="3175">
              <a:solidFill>
                <a:schemeClr val="bg1"/>
              </a:solidFill>
              <a:prstDash val="sysDot"/>
              <a:round/>
              <a:headEnd/>
              <a:tailEnd/>
            </a:ln>
          </p:spPr>
          <p:txBody>
            <a:bodyPr/>
            <a:lstStyle/>
            <a:p>
              <a:endParaRPr lang="de-DE" sz="2400" dirty="0">
                <a:solidFill>
                  <a:srgbClr val="000000"/>
                </a:solidFill>
              </a:endParaRPr>
            </a:p>
          </p:txBody>
        </p:sp>
        <p:sp>
          <p:nvSpPr>
            <p:cNvPr id="1529" name="Freeform 2922"/>
            <p:cNvSpPr>
              <a:spLocks/>
            </p:cNvSpPr>
            <p:nvPr/>
          </p:nvSpPr>
          <p:spPr bwMode="auto">
            <a:xfrm>
              <a:off x="7010291" y="3518340"/>
              <a:ext cx="11288" cy="4917"/>
            </a:xfrm>
            <a:custGeom>
              <a:avLst/>
              <a:gdLst>
                <a:gd name="T0" fmla="*/ 0 w 12"/>
                <a:gd name="T1" fmla="*/ 2147483647 h 6"/>
                <a:gd name="T2" fmla="*/ 0 w 12"/>
                <a:gd name="T3" fmla="*/ 2147483647 h 6"/>
                <a:gd name="T4" fmla="*/ 0 w 12"/>
                <a:gd name="T5" fmla="*/ 2147483647 h 6"/>
                <a:gd name="T6" fmla="*/ 2147483647 w 12"/>
                <a:gd name="T7" fmla="*/ 2147483647 h 6"/>
                <a:gd name="T8" fmla="*/ 2147483647 w 12"/>
                <a:gd name="T9" fmla="*/ 2147483647 h 6"/>
                <a:gd name="T10" fmla="*/ 2147483647 w 12"/>
                <a:gd name="T11" fmla="*/ 0 h 6"/>
                <a:gd name="T12" fmla="*/ 2147483647 w 12"/>
                <a:gd name="T13" fmla="*/ 0 h 6"/>
                <a:gd name="T14" fmla="*/ 2147483647 w 12"/>
                <a:gd name="T15" fmla="*/ 0 h 6"/>
                <a:gd name="T16" fmla="*/ 2147483647 w 12"/>
                <a:gd name="T17" fmla="*/ 0 h 6"/>
                <a:gd name="T18" fmla="*/ 2147483647 w 12"/>
                <a:gd name="T19" fmla="*/ 0 h 6"/>
                <a:gd name="T20" fmla="*/ 2147483647 w 12"/>
                <a:gd name="T21" fmla="*/ 2147483647 h 6"/>
                <a:gd name="T22" fmla="*/ 2147483647 w 12"/>
                <a:gd name="T23" fmla="*/ 2147483647 h 6"/>
                <a:gd name="T24" fmla="*/ 2147483647 w 12"/>
                <a:gd name="T25" fmla="*/ 2147483647 h 6"/>
                <a:gd name="T26" fmla="*/ 2147483647 w 12"/>
                <a:gd name="T27" fmla="*/ 2147483647 h 6"/>
                <a:gd name="T28" fmla="*/ 2147483647 w 12"/>
                <a:gd name="T29" fmla="*/ 2147483647 h 6"/>
                <a:gd name="T30" fmla="*/ 2147483647 w 12"/>
                <a:gd name="T31" fmla="*/ 2147483647 h 6"/>
                <a:gd name="T32" fmla="*/ 2147483647 w 12"/>
                <a:gd name="T33" fmla="*/ 2147483647 h 6"/>
                <a:gd name="T34" fmla="*/ 2147483647 w 12"/>
                <a:gd name="T35" fmla="*/ 2147483647 h 6"/>
                <a:gd name="T36" fmla="*/ 0 w 12"/>
                <a:gd name="T37" fmla="*/ 2147483647 h 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12"/>
                <a:gd name="T58" fmla="*/ 0 h 6"/>
                <a:gd name="T59" fmla="*/ 12 w 12"/>
                <a:gd name="T60" fmla="*/ 6 h 6"/>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12" h="6">
                  <a:moveTo>
                    <a:pt x="0" y="6"/>
                  </a:moveTo>
                  <a:lnTo>
                    <a:pt x="0" y="4"/>
                  </a:lnTo>
                  <a:lnTo>
                    <a:pt x="0" y="2"/>
                  </a:lnTo>
                  <a:lnTo>
                    <a:pt x="2" y="2"/>
                  </a:lnTo>
                  <a:lnTo>
                    <a:pt x="4" y="2"/>
                  </a:lnTo>
                  <a:lnTo>
                    <a:pt x="4" y="0"/>
                  </a:lnTo>
                  <a:lnTo>
                    <a:pt x="6" y="0"/>
                  </a:lnTo>
                  <a:lnTo>
                    <a:pt x="8" y="0"/>
                  </a:lnTo>
                  <a:lnTo>
                    <a:pt x="12" y="0"/>
                  </a:lnTo>
                  <a:lnTo>
                    <a:pt x="12" y="2"/>
                  </a:lnTo>
                  <a:lnTo>
                    <a:pt x="10" y="2"/>
                  </a:lnTo>
                  <a:lnTo>
                    <a:pt x="8" y="2"/>
                  </a:lnTo>
                  <a:lnTo>
                    <a:pt x="6" y="2"/>
                  </a:lnTo>
                  <a:lnTo>
                    <a:pt x="4" y="4"/>
                  </a:lnTo>
                  <a:lnTo>
                    <a:pt x="2" y="6"/>
                  </a:lnTo>
                  <a:lnTo>
                    <a:pt x="0" y="6"/>
                  </a:lnTo>
                  <a:close/>
                </a:path>
              </a:pathLst>
            </a:custGeom>
            <a:solidFill>
              <a:schemeClr val="tx2"/>
            </a:solidFill>
            <a:ln w="3175">
              <a:solidFill>
                <a:schemeClr val="bg1"/>
              </a:solidFill>
              <a:prstDash val="sysDot"/>
              <a:round/>
              <a:headEnd/>
              <a:tailEnd/>
            </a:ln>
          </p:spPr>
          <p:txBody>
            <a:bodyPr/>
            <a:lstStyle/>
            <a:p>
              <a:endParaRPr lang="de-DE" sz="2400" dirty="0">
                <a:solidFill>
                  <a:srgbClr val="000000"/>
                </a:solidFill>
              </a:endParaRPr>
            </a:p>
          </p:txBody>
        </p:sp>
        <p:sp>
          <p:nvSpPr>
            <p:cNvPr id="1530" name="Freeform 2923"/>
            <p:cNvSpPr>
              <a:spLocks/>
            </p:cNvSpPr>
            <p:nvPr/>
          </p:nvSpPr>
          <p:spPr bwMode="auto">
            <a:xfrm>
              <a:off x="7007469" y="3526534"/>
              <a:ext cx="2822" cy="1639"/>
            </a:xfrm>
            <a:custGeom>
              <a:avLst/>
              <a:gdLst>
                <a:gd name="T0" fmla="*/ 0 w 2"/>
                <a:gd name="T1" fmla="*/ 0 h 1588"/>
                <a:gd name="T2" fmla="*/ 2147483647 w 2"/>
                <a:gd name="T3" fmla="*/ 0 h 1588"/>
                <a:gd name="T4" fmla="*/ 0 w 2"/>
                <a:gd name="T5" fmla="*/ 0 h 1588"/>
                <a:gd name="T6" fmla="*/ 0 60000 65536"/>
                <a:gd name="T7" fmla="*/ 0 60000 65536"/>
                <a:gd name="T8" fmla="*/ 0 60000 65536"/>
                <a:gd name="T9" fmla="*/ 0 w 2"/>
                <a:gd name="T10" fmla="*/ 0 h 1588"/>
                <a:gd name="T11" fmla="*/ 2 w 2"/>
                <a:gd name="T12" fmla="*/ 1588 h 1588"/>
              </a:gdLst>
              <a:ahLst/>
              <a:cxnLst>
                <a:cxn ang="T6">
                  <a:pos x="T0" y="T1"/>
                </a:cxn>
                <a:cxn ang="T7">
                  <a:pos x="T2" y="T3"/>
                </a:cxn>
                <a:cxn ang="T8">
                  <a:pos x="T4" y="T5"/>
                </a:cxn>
              </a:cxnLst>
              <a:rect l="T9" t="T10" r="T11" b="T12"/>
              <a:pathLst>
                <a:path w="2" h="1588">
                  <a:moveTo>
                    <a:pt x="0" y="0"/>
                  </a:moveTo>
                  <a:lnTo>
                    <a:pt x="2" y="0"/>
                  </a:lnTo>
                  <a:lnTo>
                    <a:pt x="0" y="0"/>
                  </a:lnTo>
                  <a:close/>
                </a:path>
              </a:pathLst>
            </a:custGeom>
            <a:solidFill>
              <a:schemeClr val="tx2"/>
            </a:solidFill>
            <a:ln w="3175">
              <a:solidFill>
                <a:schemeClr val="bg1"/>
              </a:solidFill>
              <a:prstDash val="sysDot"/>
              <a:round/>
              <a:headEnd/>
              <a:tailEnd/>
            </a:ln>
          </p:spPr>
          <p:txBody>
            <a:bodyPr/>
            <a:lstStyle/>
            <a:p>
              <a:endParaRPr lang="de-DE" sz="2400" dirty="0">
                <a:solidFill>
                  <a:srgbClr val="000000"/>
                </a:solidFill>
              </a:endParaRPr>
            </a:p>
          </p:txBody>
        </p:sp>
        <p:sp>
          <p:nvSpPr>
            <p:cNvPr id="1531" name="Freeform 2924"/>
            <p:cNvSpPr>
              <a:spLocks/>
            </p:cNvSpPr>
            <p:nvPr/>
          </p:nvSpPr>
          <p:spPr bwMode="auto">
            <a:xfrm>
              <a:off x="7014525" y="3529810"/>
              <a:ext cx="1412" cy="4917"/>
            </a:xfrm>
            <a:custGeom>
              <a:avLst/>
              <a:gdLst>
                <a:gd name="T0" fmla="*/ 0 w 2"/>
                <a:gd name="T1" fmla="*/ 2147483647 h 4"/>
                <a:gd name="T2" fmla="*/ 0 w 2"/>
                <a:gd name="T3" fmla="*/ 2147483647 h 4"/>
                <a:gd name="T4" fmla="*/ 0 w 2"/>
                <a:gd name="T5" fmla="*/ 0 h 4"/>
                <a:gd name="T6" fmla="*/ 2147483647 w 2"/>
                <a:gd name="T7" fmla="*/ 0 h 4"/>
                <a:gd name="T8" fmla="*/ 2147483647 w 2"/>
                <a:gd name="T9" fmla="*/ 2147483647 h 4"/>
                <a:gd name="T10" fmla="*/ 0 w 2"/>
                <a:gd name="T11" fmla="*/ 2147483647 h 4"/>
                <a:gd name="T12" fmla="*/ 0 w 2"/>
                <a:gd name="T13" fmla="*/ 2147483647 h 4"/>
                <a:gd name="T14" fmla="*/ 0 w 2"/>
                <a:gd name="T15" fmla="*/ 2147483647 h 4"/>
                <a:gd name="T16" fmla="*/ 0 60000 65536"/>
                <a:gd name="T17" fmla="*/ 0 60000 65536"/>
                <a:gd name="T18" fmla="*/ 0 60000 65536"/>
                <a:gd name="T19" fmla="*/ 0 60000 65536"/>
                <a:gd name="T20" fmla="*/ 0 60000 65536"/>
                <a:gd name="T21" fmla="*/ 0 60000 65536"/>
                <a:gd name="T22" fmla="*/ 0 60000 65536"/>
                <a:gd name="T23" fmla="*/ 0 60000 65536"/>
                <a:gd name="T24" fmla="*/ 0 w 2"/>
                <a:gd name="T25" fmla="*/ 0 h 4"/>
                <a:gd name="T26" fmla="*/ 2 w 2"/>
                <a:gd name="T27" fmla="*/ 4 h 4"/>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2" h="4">
                  <a:moveTo>
                    <a:pt x="0" y="4"/>
                  </a:moveTo>
                  <a:lnTo>
                    <a:pt x="0" y="2"/>
                  </a:lnTo>
                  <a:lnTo>
                    <a:pt x="0" y="0"/>
                  </a:lnTo>
                  <a:lnTo>
                    <a:pt x="2" y="0"/>
                  </a:lnTo>
                  <a:lnTo>
                    <a:pt x="2" y="2"/>
                  </a:lnTo>
                  <a:lnTo>
                    <a:pt x="0" y="2"/>
                  </a:lnTo>
                  <a:lnTo>
                    <a:pt x="0" y="4"/>
                  </a:lnTo>
                  <a:close/>
                </a:path>
              </a:pathLst>
            </a:custGeom>
            <a:solidFill>
              <a:schemeClr val="tx2"/>
            </a:solidFill>
            <a:ln w="3175">
              <a:solidFill>
                <a:schemeClr val="bg1"/>
              </a:solidFill>
              <a:prstDash val="sysDot"/>
              <a:round/>
              <a:headEnd/>
              <a:tailEnd/>
            </a:ln>
          </p:spPr>
          <p:txBody>
            <a:bodyPr/>
            <a:lstStyle/>
            <a:p>
              <a:endParaRPr lang="de-DE" sz="2400" dirty="0">
                <a:solidFill>
                  <a:srgbClr val="000000"/>
                </a:solidFill>
              </a:endParaRPr>
            </a:p>
          </p:txBody>
        </p:sp>
        <p:sp>
          <p:nvSpPr>
            <p:cNvPr id="1532" name="Freeform 2925"/>
            <p:cNvSpPr>
              <a:spLocks/>
            </p:cNvSpPr>
            <p:nvPr/>
          </p:nvSpPr>
          <p:spPr bwMode="auto">
            <a:xfrm>
              <a:off x="7144341" y="3560942"/>
              <a:ext cx="4234" cy="8193"/>
            </a:xfrm>
            <a:custGeom>
              <a:avLst/>
              <a:gdLst>
                <a:gd name="T0" fmla="*/ 2147483647 w 4"/>
                <a:gd name="T1" fmla="*/ 2147483647 h 6"/>
                <a:gd name="T2" fmla="*/ 2147483647 w 4"/>
                <a:gd name="T3" fmla="*/ 2147483647 h 6"/>
                <a:gd name="T4" fmla="*/ 0 w 4"/>
                <a:gd name="T5" fmla="*/ 2147483647 h 6"/>
                <a:gd name="T6" fmla="*/ 0 w 4"/>
                <a:gd name="T7" fmla="*/ 0 h 6"/>
                <a:gd name="T8" fmla="*/ 2147483647 w 4"/>
                <a:gd name="T9" fmla="*/ 2147483647 h 6"/>
                <a:gd name="T10" fmla="*/ 2147483647 w 4"/>
                <a:gd name="T11" fmla="*/ 2147483647 h 6"/>
                <a:gd name="T12" fmla="*/ 2147483647 w 4"/>
                <a:gd name="T13" fmla="*/ 2147483647 h 6"/>
                <a:gd name="T14" fmla="*/ 2147483647 w 4"/>
                <a:gd name="T15" fmla="*/ 2147483647 h 6"/>
                <a:gd name="T16" fmla="*/ 2147483647 w 4"/>
                <a:gd name="T17" fmla="*/ 2147483647 h 6"/>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4"/>
                <a:gd name="T28" fmla="*/ 0 h 6"/>
                <a:gd name="T29" fmla="*/ 4 w 4"/>
                <a:gd name="T30" fmla="*/ 6 h 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4" h="6">
                  <a:moveTo>
                    <a:pt x="2" y="6"/>
                  </a:moveTo>
                  <a:lnTo>
                    <a:pt x="2" y="4"/>
                  </a:lnTo>
                  <a:lnTo>
                    <a:pt x="0" y="2"/>
                  </a:lnTo>
                  <a:lnTo>
                    <a:pt x="0" y="0"/>
                  </a:lnTo>
                  <a:lnTo>
                    <a:pt x="2" y="2"/>
                  </a:lnTo>
                  <a:lnTo>
                    <a:pt x="4" y="2"/>
                  </a:lnTo>
                  <a:lnTo>
                    <a:pt x="4" y="4"/>
                  </a:lnTo>
                  <a:lnTo>
                    <a:pt x="4" y="6"/>
                  </a:lnTo>
                  <a:lnTo>
                    <a:pt x="2" y="6"/>
                  </a:lnTo>
                  <a:close/>
                </a:path>
              </a:pathLst>
            </a:custGeom>
            <a:solidFill>
              <a:schemeClr val="tx2"/>
            </a:solidFill>
            <a:ln w="3175">
              <a:solidFill>
                <a:schemeClr val="bg1"/>
              </a:solidFill>
              <a:prstDash val="sysDot"/>
              <a:round/>
              <a:headEnd/>
              <a:tailEnd/>
            </a:ln>
          </p:spPr>
          <p:txBody>
            <a:bodyPr/>
            <a:lstStyle/>
            <a:p>
              <a:endParaRPr lang="de-DE" sz="2400" dirty="0">
                <a:solidFill>
                  <a:srgbClr val="000000"/>
                </a:solidFill>
              </a:endParaRPr>
            </a:p>
          </p:txBody>
        </p:sp>
        <p:sp>
          <p:nvSpPr>
            <p:cNvPr id="1533" name="Rectangle 2926"/>
            <p:cNvSpPr>
              <a:spLocks noChangeArrowheads="1"/>
            </p:cNvSpPr>
            <p:nvPr/>
          </p:nvSpPr>
          <p:spPr bwMode="auto">
            <a:xfrm>
              <a:off x="7155629" y="3582245"/>
              <a:ext cx="1412" cy="1639"/>
            </a:xfrm>
            <a:prstGeom prst="rect">
              <a:avLst/>
            </a:prstGeom>
            <a:solidFill>
              <a:schemeClr val="tx2"/>
            </a:solidFill>
            <a:ln w="3175">
              <a:solidFill>
                <a:schemeClr val="bg1"/>
              </a:solidFill>
              <a:prstDash val="sysDot"/>
              <a:miter lim="800000"/>
              <a:headEnd/>
              <a:tailEnd/>
            </a:ln>
          </p:spPr>
          <p:txBody>
            <a:bodyPr/>
            <a:lstStyle/>
            <a:p>
              <a:endParaRPr lang="de-DE" sz="2400" dirty="0">
                <a:solidFill>
                  <a:srgbClr val="000000"/>
                </a:solidFill>
              </a:endParaRPr>
            </a:p>
          </p:txBody>
        </p:sp>
        <p:sp>
          <p:nvSpPr>
            <p:cNvPr id="1534" name="Freeform 2927"/>
            <p:cNvSpPr>
              <a:spLocks/>
            </p:cNvSpPr>
            <p:nvPr/>
          </p:nvSpPr>
          <p:spPr bwMode="auto">
            <a:xfrm>
              <a:off x="7182439" y="3605183"/>
              <a:ext cx="2822" cy="0"/>
            </a:xfrm>
            <a:custGeom>
              <a:avLst/>
              <a:gdLst>
                <a:gd name="T0" fmla="*/ 0 w 2"/>
                <a:gd name="T1" fmla="*/ 2147483647 w 2"/>
                <a:gd name="T2" fmla="*/ 0 w 2"/>
                <a:gd name="T3" fmla="*/ 0 60000 65536"/>
                <a:gd name="T4" fmla="*/ 0 60000 65536"/>
                <a:gd name="T5" fmla="*/ 0 60000 65536"/>
                <a:gd name="T6" fmla="*/ 0 w 2"/>
                <a:gd name="T7" fmla="*/ 2 w 2"/>
              </a:gdLst>
              <a:ahLst/>
              <a:cxnLst>
                <a:cxn ang="T3">
                  <a:pos x="T0" y="0"/>
                </a:cxn>
                <a:cxn ang="T4">
                  <a:pos x="T1" y="0"/>
                </a:cxn>
                <a:cxn ang="T5">
                  <a:pos x="T2" y="0"/>
                </a:cxn>
              </a:cxnLst>
              <a:rect l="T6" t="0" r="T7" b="0"/>
              <a:pathLst>
                <a:path w="2">
                  <a:moveTo>
                    <a:pt x="0" y="0"/>
                  </a:moveTo>
                  <a:lnTo>
                    <a:pt x="2" y="0"/>
                  </a:lnTo>
                  <a:lnTo>
                    <a:pt x="0" y="0"/>
                  </a:lnTo>
                  <a:close/>
                </a:path>
              </a:pathLst>
            </a:custGeom>
            <a:solidFill>
              <a:schemeClr val="tx2"/>
            </a:solidFill>
            <a:ln w="3175">
              <a:solidFill>
                <a:schemeClr val="bg1"/>
              </a:solidFill>
              <a:prstDash val="sysDot"/>
              <a:round/>
              <a:headEnd/>
              <a:tailEnd/>
            </a:ln>
          </p:spPr>
          <p:txBody>
            <a:bodyPr/>
            <a:lstStyle/>
            <a:p>
              <a:endParaRPr lang="de-DE" sz="2400" dirty="0">
                <a:solidFill>
                  <a:srgbClr val="000000"/>
                </a:solidFill>
              </a:endParaRPr>
            </a:p>
          </p:txBody>
        </p:sp>
        <p:sp>
          <p:nvSpPr>
            <p:cNvPr id="1535" name="Freeform 2928"/>
            <p:cNvSpPr>
              <a:spLocks/>
            </p:cNvSpPr>
            <p:nvPr/>
          </p:nvSpPr>
          <p:spPr bwMode="auto">
            <a:xfrm>
              <a:off x="7190906" y="3605183"/>
              <a:ext cx="2822" cy="4917"/>
            </a:xfrm>
            <a:custGeom>
              <a:avLst/>
              <a:gdLst>
                <a:gd name="T0" fmla="*/ 2147483647 w 4"/>
                <a:gd name="T1" fmla="*/ 2147483647 h 4"/>
                <a:gd name="T2" fmla="*/ 0 w 4"/>
                <a:gd name="T3" fmla="*/ 2147483647 h 4"/>
                <a:gd name="T4" fmla="*/ 0 w 4"/>
                <a:gd name="T5" fmla="*/ 2147483647 h 4"/>
                <a:gd name="T6" fmla="*/ 2147483647 w 4"/>
                <a:gd name="T7" fmla="*/ 2147483647 h 4"/>
                <a:gd name="T8" fmla="*/ 2147483647 w 4"/>
                <a:gd name="T9" fmla="*/ 0 h 4"/>
                <a:gd name="T10" fmla="*/ 2147483647 w 4"/>
                <a:gd name="T11" fmla="*/ 2147483647 h 4"/>
                <a:gd name="T12" fmla="*/ 2147483647 w 4"/>
                <a:gd name="T13" fmla="*/ 2147483647 h 4"/>
                <a:gd name="T14" fmla="*/ 0 60000 65536"/>
                <a:gd name="T15" fmla="*/ 0 60000 65536"/>
                <a:gd name="T16" fmla="*/ 0 60000 65536"/>
                <a:gd name="T17" fmla="*/ 0 60000 65536"/>
                <a:gd name="T18" fmla="*/ 0 60000 65536"/>
                <a:gd name="T19" fmla="*/ 0 60000 65536"/>
                <a:gd name="T20" fmla="*/ 0 60000 65536"/>
                <a:gd name="T21" fmla="*/ 0 w 4"/>
                <a:gd name="T22" fmla="*/ 0 h 4"/>
                <a:gd name="T23" fmla="*/ 4 w 4"/>
                <a:gd name="T24" fmla="*/ 4 h 4"/>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4" h="4">
                  <a:moveTo>
                    <a:pt x="2" y="4"/>
                  </a:moveTo>
                  <a:lnTo>
                    <a:pt x="0" y="4"/>
                  </a:lnTo>
                  <a:lnTo>
                    <a:pt x="0" y="2"/>
                  </a:lnTo>
                  <a:lnTo>
                    <a:pt x="2" y="2"/>
                  </a:lnTo>
                  <a:lnTo>
                    <a:pt x="4" y="0"/>
                  </a:lnTo>
                  <a:lnTo>
                    <a:pt x="4" y="2"/>
                  </a:lnTo>
                  <a:lnTo>
                    <a:pt x="2" y="4"/>
                  </a:lnTo>
                  <a:close/>
                </a:path>
              </a:pathLst>
            </a:custGeom>
            <a:solidFill>
              <a:schemeClr val="tx2"/>
            </a:solidFill>
            <a:ln w="3175">
              <a:solidFill>
                <a:schemeClr val="bg1"/>
              </a:solidFill>
              <a:prstDash val="sysDot"/>
              <a:round/>
              <a:headEnd/>
              <a:tailEnd/>
            </a:ln>
          </p:spPr>
          <p:txBody>
            <a:bodyPr/>
            <a:lstStyle/>
            <a:p>
              <a:endParaRPr lang="de-DE" sz="2400" dirty="0">
                <a:solidFill>
                  <a:srgbClr val="000000"/>
                </a:solidFill>
              </a:endParaRPr>
            </a:p>
          </p:txBody>
        </p:sp>
        <p:sp>
          <p:nvSpPr>
            <p:cNvPr id="1536" name="Freeform 2929"/>
            <p:cNvSpPr>
              <a:spLocks/>
            </p:cNvSpPr>
            <p:nvPr/>
          </p:nvSpPr>
          <p:spPr bwMode="auto">
            <a:xfrm>
              <a:off x="7192317" y="3610101"/>
              <a:ext cx="1412" cy="3277"/>
            </a:xfrm>
            <a:custGeom>
              <a:avLst/>
              <a:gdLst>
                <a:gd name="T0" fmla="*/ 0 w 2"/>
                <a:gd name="T1" fmla="*/ 2147483647 h 4"/>
                <a:gd name="T2" fmla="*/ 0 w 2"/>
                <a:gd name="T3" fmla="*/ 2147483647 h 4"/>
                <a:gd name="T4" fmla="*/ 0 w 2"/>
                <a:gd name="T5" fmla="*/ 0 h 4"/>
                <a:gd name="T6" fmla="*/ 2147483647 w 2"/>
                <a:gd name="T7" fmla="*/ 0 h 4"/>
                <a:gd name="T8" fmla="*/ 2147483647 w 2"/>
                <a:gd name="T9" fmla="*/ 2147483647 h 4"/>
                <a:gd name="T10" fmla="*/ 0 w 2"/>
                <a:gd name="T11" fmla="*/ 2147483647 h 4"/>
                <a:gd name="T12" fmla="*/ 0 60000 65536"/>
                <a:gd name="T13" fmla="*/ 0 60000 65536"/>
                <a:gd name="T14" fmla="*/ 0 60000 65536"/>
                <a:gd name="T15" fmla="*/ 0 60000 65536"/>
                <a:gd name="T16" fmla="*/ 0 60000 65536"/>
                <a:gd name="T17" fmla="*/ 0 60000 65536"/>
                <a:gd name="T18" fmla="*/ 0 w 2"/>
                <a:gd name="T19" fmla="*/ 0 h 4"/>
                <a:gd name="T20" fmla="*/ 2 w 2"/>
                <a:gd name="T21" fmla="*/ 4 h 4"/>
              </a:gdLst>
              <a:ahLst/>
              <a:cxnLst>
                <a:cxn ang="T12">
                  <a:pos x="T0" y="T1"/>
                </a:cxn>
                <a:cxn ang="T13">
                  <a:pos x="T2" y="T3"/>
                </a:cxn>
                <a:cxn ang="T14">
                  <a:pos x="T4" y="T5"/>
                </a:cxn>
                <a:cxn ang="T15">
                  <a:pos x="T6" y="T7"/>
                </a:cxn>
                <a:cxn ang="T16">
                  <a:pos x="T8" y="T9"/>
                </a:cxn>
                <a:cxn ang="T17">
                  <a:pos x="T10" y="T11"/>
                </a:cxn>
              </a:cxnLst>
              <a:rect l="T18" t="T19" r="T20" b="T21"/>
              <a:pathLst>
                <a:path w="2" h="4">
                  <a:moveTo>
                    <a:pt x="0" y="4"/>
                  </a:moveTo>
                  <a:lnTo>
                    <a:pt x="0" y="2"/>
                  </a:lnTo>
                  <a:lnTo>
                    <a:pt x="0" y="0"/>
                  </a:lnTo>
                  <a:lnTo>
                    <a:pt x="2" y="0"/>
                  </a:lnTo>
                  <a:lnTo>
                    <a:pt x="2" y="2"/>
                  </a:lnTo>
                  <a:lnTo>
                    <a:pt x="0" y="4"/>
                  </a:lnTo>
                  <a:close/>
                </a:path>
              </a:pathLst>
            </a:custGeom>
            <a:solidFill>
              <a:schemeClr val="tx2"/>
            </a:solidFill>
            <a:ln w="3175">
              <a:solidFill>
                <a:schemeClr val="bg1"/>
              </a:solidFill>
              <a:prstDash val="sysDot"/>
              <a:round/>
              <a:headEnd/>
              <a:tailEnd/>
            </a:ln>
          </p:spPr>
          <p:txBody>
            <a:bodyPr/>
            <a:lstStyle/>
            <a:p>
              <a:endParaRPr lang="de-DE" sz="2400" dirty="0">
                <a:solidFill>
                  <a:srgbClr val="000000"/>
                </a:solidFill>
              </a:endParaRPr>
            </a:p>
          </p:txBody>
        </p:sp>
        <p:sp>
          <p:nvSpPr>
            <p:cNvPr id="1537" name="Freeform 2930"/>
            <p:cNvSpPr>
              <a:spLocks/>
            </p:cNvSpPr>
            <p:nvPr/>
          </p:nvSpPr>
          <p:spPr bwMode="auto">
            <a:xfrm>
              <a:off x="7192317" y="3618292"/>
              <a:ext cx="1412" cy="0"/>
            </a:xfrm>
            <a:custGeom>
              <a:avLst/>
              <a:gdLst>
                <a:gd name="T0" fmla="*/ 0 w 2"/>
                <a:gd name="T1" fmla="*/ 2147483647 w 2"/>
                <a:gd name="T2" fmla="*/ 0 w 2"/>
                <a:gd name="T3" fmla="*/ 0 60000 65536"/>
                <a:gd name="T4" fmla="*/ 0 60000 65536"/>
                <a:gd name="T5" fmla="*/ 0 60000 65536"/>
                <a:gd name="T6" fmla="*/ 0 w 2"/>
                <a:gd name="T7" fmla="*/ 2 w 2"/>
              </a:gdLst>
              <a:ahLst/>
              <a:cxnLst>
                <a:cxn ang="T3">
                  <a:pos x="T0" y="0"/>
                </a:cxn>
                <a:cxn ang="T4">
                  <a:pos x="T1" y="0"/>
                </a:cxn>
                <a:cxn ang="T5">
                  <a:pos x="T2" y="0"/>
                </a:cxn>
              </a:cxnLst>
              <a:rect l="T6" t="0" r="T7" b="0"/>
              <a:pathLst>
                <a:path w="2">
                  <a:moveTo>
                    <a:pt x="0" y="0"/>
                  </a:moveTo>
                  <a:lnTo>
                    <a:pt x="2" y="0"/>
                  </a:lnTo>
                  <a:lnTo>
                    <a:pt x="0" y="0"/>
                  </a:lnTo>
                  <a:close/>
                </a:path>
              </a:pathLst>
            </a:custGeom>
            <a:solidFill>
              <a:schemeClr val="tx2"/>
            </a:solidFill>
            <a:ln w="3175">
              <a:solidFill>
                <a:schemeClr val="bg1"/>
              </a:solidFill>
              <a:prstDash val="sysDot"/>
              <a:round/>
              <a:headEnd/>
              <a:tailEnd/>
            </a:ln>
          </p:spPr>
          <p:txBody>
            <a:bodyPr/>
            <a:lstStyle/>
            <a:p>
              <a:endParaRPr lang="de-DE" sz="2400" dirty="0">
                <a:solidFill>
                  <a:srgbClr val="000000"/>
                </a:solidFill>
              </a:endParaRPr>
            </a:p>
          </p:txBody>
        </p:sp>
        <p:sp>
          <p:nvSpPr>
            <p:cNvPr id="1538" name="Freeform 2931"/>
            <p:cNvSpPr>
              <a:spLocks/>
            </p:cNvSpPr>
            <p:nvPr/>
          </p:nvSpPr>
          <p:spPr bwMode="auto">
            <a:xfrm>
              <a:off x="7210660" y="3644509"/>
              <a:ext cx="0" cy="1639"/>
            </a:xfrm>
            <a:custGeom>
              <a:avLst/>
              <a:gdLst>
                <a:gd name="T0" fmla="*/ 2147483647 h 2"/>
                <a:gd name="T1" fmla="*/ 0 h 2"/>
                <a:gd name="T2" fmla="*/ 2147483647 h 2"/>
                <a:gd name="T3" fmla="*/ 0 60000 65536"/>
                <a:gd name="T4" fmla="*/ 0 60000 65536"/>
                <a:gd name="T5" fmla="*/ 0 60000 65536"/>
                <a:gd name="T6" fmla="*/ 0 h 2"/>
                <a:gd name="T7" fmla="*/ 2 h 2"/>
              </a:gdLst>
              <a:ahLst/>
              <a:cxnLst>
                <a:cxn ang="T3">
                  <a:pos x="0" y="T0"/>
                </a:cxn>
                <a:cxn ang="T4">
                  <a:pos x="0" y="T1"/>
                </a:cxn>
                <a:cxn ang="T5">
                  <a:pos x="0" y="T2"/>
                </a:cxn>
              </a:cxnLst>
              <a:rect l="0" t="T6" r="0" b="T7"/>
              <a:pathLst>
                <a:path h="2">
                  <a:moveTo>
                    <a:pt x="0" y="2"/>
                  </a:moveTo>
                  <a:lnTo>
                    <a:pt x="0" y="0"/>
                  </a:lnTo>
                  <a:lnTo>
                    <a:pt x="0" y="2"/>
                  </a:lnTo>
                  <a:close/>
                </a:path>
              </a:pathLst>
            </a:custGeom>
            <a:solidFill>
              <a:schemeClr val="tx2"/>
            </a:solidFill>
            <a:ln w="3175">
              <a:solidFill>
                <a:schemeClr val="bg1"/>
              </a:solidFill>
              <a:prstDash val="sysDot"/>
              <a:round/>
              <a:headEnd/>
              <a:tailEnd/>
            </a:ln>
          </p:spPr>
          <p:txBody>
            <a:bodyPr/>
            <a:lstStyle/>
            <a:p>
              <a:endParaRPr lang="de-DE" sz="2400" dirty="0">
                <a:solidFill>
                  <a:srgbClr val="000000"/>
                </a:solidFill>
              </a:endParaRPr>
            </a:p>
          </p:txBody>
        </p:sp>
        <p:sp>
          <p:nvSpPr>
            <p:cNvPr id="1539" name="Rectangle 2932"/>
            <p:cNvSpPr>
              <a:spLocks noChangeArrowheads="1"/>
            </p:cNvSpPr>
            <p:nvPr/>
          </p:nvSpPr>
          <p:spPr bwMode="auto">
            <a:xfrm>
              <a:off x="7210660" y="3646147"/>
              <a:ext cx="1412" cy="1639"/>
            </a:xfrm>
            <a:prstGeom prst="rect">
              <a:avLst/>
            </a:prstGeom>
            <a:solidFill>
              <a:schemeClr val="tx2"/>
            </a:solidFill>
            <a:ln w="3175">
              <a:solidFill>
                <a:schemeClr val="bg1"/>
              </a:solidFill>
              <a:prstDash val="sysDot"/>
              <a:miter lim="800000"/>
              <a:headEnd/>
              <a:tailEnd/>
            </a:ln>
          </p:spPr>
          <p:txBody>
            <a:bodyPr/>
            <a:lstStyle/>
            <a:p>
              <a:endParaRPr lang="de-DE" sz="2400" dirty="0">
                <a:solidFill>
                  <a:srgbClr val="000000"/>
                </a:solidFill>
              </a:endParaRPr>
            </a:p>
          </p:txBody>
        </p:sp>
        <p:sp>
          <p:nvSpPr>
            <p:cNvPr id="1540" name="Freeform 2933"/>
            <p:cNvSpPr>
              <a:spLocks/>
            </p:cNvSpPr>
            <p:nvPr/>
          </p:nvSpPr>
          <p:spPr bwMode="auto">
            <a:xfrm>
              <a:off x="7200783" y="3654341"/>
              <a:ext cx="1412" cy="3277"/>
            </a:xfrm>
            <a:custGeom>
              <a:avLst/>
              <a:gdLst>
                <a:gd name="T0" fmla="*/ 0 w 2"/>
                <a:gd name="T1" fmla="*/ 2147483647 h 4"/>
                <a:gd name="T2" fmla="*/ 0 w 2"/>
                <a:gd name="T3" fmla="*/ 2147483647 h 4"/>
                <a:gd name="T4" fmla="*/ 2147483647 w 2"/>
                <a:gd name="T5" fmla="*/ 0 h 4"/>
                <a:gd name="T6" fmla="*/ 2147483647 w 2"/>
                <a:gd name="T7" fmla="*/ 2147483647 h 4"/>
                <a:gd name="T8" fmla="*/ 2147483647 w 2"/>
                <a:gd name="T9" fmla="*/ 2147483647 h 4"/>
                <a:gd name="T10" fmla="*/ 0 w 2"/>
                <a:gd name="T11" fmla="*/ 2147483647 h 4"/>
                <a:gd name="T12" fmla="*/ 0 60000 65536"/>
                <a:gd name="T13" fmla="*/ 0 60000 65536"/>
                <a:gd name="T14" fmla="*/ 0 60000 65536"/>
                <a:gd name="T15" fmla="*/ 0 60000 65536"/>
                <a:gd name="T16" fmla="*/ 0 60000 65536"/>
                <a:gd name="T17" fmla="*/ 0 60000 65536"/>
                <a:gd name="T18" fmla="*/ 0 w 2"/>
                <a:gd name="T19" fmla="*/ 0 h 4"/>
                <a:gd name="T20" fmla="*/ 2 w 2"/>
                <a:gd name="T21" fmla="*/ 4 h 4"/>
              </a:gdLst>
              <a:ahLst/>
              <a:cxnLst>
                <a:cxn ang="T12">
                  <a:pos x="T0" y="T1"/>
                </a:cxn>
                <a:cxn ang="T13">
                  <a:pos x="T2" y="T3"/>
                </a:cxn>
                <a:cxn ang="T14">
                  <a:pos x="T4" y="T5"/>
                </a:cxn>
                <a:cxn ang="T15">
                  <a:pos x="T6" y="T7"/>
                </a:cxn>
                <a:cxn ang="T16">
                  <a:pos x="T8" y="T9"/>
                </a:cxn>
                <a:cxn ang="T17">
                  <a:pos x="T10" y="T11"/>
                </a:cxn>
              </a:cxnLst>
              <a:rect l="T18" t="T19" r="T20" b="T21"/>
              <a:pathLst>
                <a:path w="2" h="4">
                  <a:moveTo>
                    <a:pt x="0" y="4"/>
                  </a:moveTo>
                  <a:lnTo>
                    <a:pt x="0" y="2"/>
                  </a:lnTo>
                  <a:lnTo>
                    <a:pt x="2" y="0"/>
                  </a:lnTo>
                  <a:lnTo>
                    <a:pt x="2" y="2"/>
                  </a:lnTo>
                  <a:lnTo>
                    <a:pt x="2" y="4"/>
                  </a:lnTo>
                  <a:lnTo>
                    <a:pt x="0" y="4"/>
                  </a:lnTo>
                  <a:close/>
                </a:path>
              </a:pathLst>
            </a:custGeom>
            <a:solidFill>
              <a:schemeClr val="tx2"/>
            </a:solidFill>
            <a:ln w="3175">
              <a:solidFill>
                <a:schemeClr val="bg1"/>
              </a:solidFill>
              <a:prstDash val="sysDot"/>
              <a:round/>
              <a:headEnd/>
              <a:tailEnd/>
            </a:ln>
          </p:spPr>
          <p:txBody>
            <a:bodyPr/>
            <a:lstStyle/>
            <a:p>
              <a:endParaRPr lang="de-DE" sz="2400" dirty="0">
                <a:solidFill>
                  <a:srgbClr val="000000"/>
                </a:solidFill>
              </a:endParaRPr>
            </a:p>
          </p:txBody>
        </p:sp>
        <p:sp>
          <p:nvSpPr>
            <p:cNvPr id="1541" name="Freeform 2934"/>
            <p:cNvSpPr>
              <a:spLocks/>
            </p:cNvSpPr>
            <p:nvPr/>
          </p:nvSpPr>
          <p:spPr bwMode="auto">
            <a:xfrm>
              <a:off x="7210660" y="3657617"/>
              <a:ext cx="1412" cy="3277"/>
            </a:xfrm>
            <a:custGeom>
              <a:avLst/>
              <a:gdLst>
                <a:gd name="T0" fmla="*/ 0 w 2"/>
                <a:gd name="T1" fmla="*/ 2147483647 h 4"/>
                <a:gd name="T2" fmla="*/ 0 w 2"/>
                <a:gd name="T3" fmla="*/ 2147483647 h 4"/>
                <a:gd name="T4" fmla="*/ 0 w 2"/>
                <a:gd name="T5" fmla="*/ 0 h 4"/>
                <a:gd name="T6" fmla="*/ 2147483647 w 2"/>
                <a:gd name="T7" fmla="*/ 0 h 4"/>
                <a:gd name="T8" fmla="*/ 2147483647 w 2"/>
                <a:gd name="T9" fmla="*/ 2147483647 h 4"/>
                <a:gd name="T10" fmla="*/ 2147483647 w 2"/>
                <a:gd name="T11" fmla="*/ 2147483647 h 4"/>
                <a:gd name="T12" fmla="*/ 0 w 2"/>
                <a:gd name="T13" fmla="*/ 2147483647 h 4"/>
                <a:gd name="T14" fmla="*/ 0 60000 65536"/>
                <a:gd name="T15" fmla="*/ 0 60000 65536"/>
                <a:gd name="T16" fmla="*/ 0 60000 65536"/>
                <a:gd name="T17" fmla="*/ 0 60000 65536"/>
                <a:gd name="T18" fmla="*/ 0 60000 65536"/>
                <a:gd name="T19" fmla="*/ 0 60000 65536"/>
                <a:gd name="T20" fmla="*/ 0 60000 65536"/>
                <a:gd name="T21" fmla="*/ 0 w 2"/>
                <a:gd name="T22" fmla="*/ 0 h 4"/>
                <a:gd name="T23" fmla="*/ 2 w 2"/>
                <a:gd name="T24" fmla="*/ 4 h 4"/>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2" h="4">
                  <a:moveTo>
                    <a:pt x="0" y="4"/>
                  </a:moveTo>
                  <a:lnTo>
                    <a:pt x="0" y="2"/>
                  </a:lnTo>
                  <a:lnTo>
                    <a:pt x="0" y="0"/>
                  </a:lnTo>
                  <a:lnTo>
                    <a:pt x="2" y="0"/>
                  </a:lnTo>
                  <a:lnTo>
                    <a:pt x="2" y="2"/>
                  </a:lnTo>
                  <a:lnTo>
                    <a:pt x="2" y="4"/>
                  </a:lnTo>
                  <a:lnTo>
                    <a:pt x="0" y="4"/>
                  </a:lnTo>
                  <a:close/>
                </a:path>
              </a:pathLst>
            </a:custGeom>
            <a:solidFill>
              <a:schemeClr val="tx2"/>
            </a:solidFill>
            <a:ln w="3175">
              <a:solidFill>
                <a:schemeClr val="bg1"/>
              </a:solidFill>
              <a:prstDash val="sysDot"/>
              <a:round/>
              <a:headEnd/>
              <a:tailEnd/>
            </a:ln>
          </p:spPr>
          <p:txBody>
            <a:bodyPr/>
            <a:lstStyle/>
            <a:p>
              <a:endParaRPr lang="de-DE" sz="2400" dirty="0">
                <a:solidFill>
                  <a:srgbClr val="000000"/>
                </a:solidFill>
              </a:endParaRPr>
            </a:p>
          </p:txBody>
        </p:sp>
        <p:sp>
          <p:nvSpPr>
            <p:cNvPr id="1542" name="Freeform 2935"/>
            <p:cNvSpPr>
              <a:spLocks/>
            </p:cNvSpPr>
            <p:nvPr/>
          </p:nvSpPr>
          <p:spPr bwMode="auto">
            <a:xfrm>
              <a:off x="7196549" y="3660894"/>
              <a:ext cx="1412" cy="3277"/>
            </a:xfrm>
            <a:custGeom>
              <a:avLst/>
              <a:gdLst>
                <a:gd name="T0" fmla="*/ 0 w 1588"/>
                <a:gd name="T1" fmla="*/ 2147483647 h 2"/>
                <a:gd name="T2" fmla="*/ 0 w 1588"/>
                <a:gd name="T3" fmla="*/ 0 h 2"/>
                <a:gd name="T4" fmla="*/ 0 w 1588"/>
                <a:gd name="T5" fmla="*/ 2147483647 h 2"/>
                <a:gd name="T6" fmla="*/ 0 60000 65536"/>
                <a:gd name="T7" fmla="*/ 0 60000 65536"/>
                <a:gd name="T8" fmla="*/ 0 60000 65536"/>
                <a:gd name="T9" fmla="*/ 0 w 1588"/>
                <a:gd name="T10" fmla="*/ 0 h 2"/>
                <a:gd name="T11" fmla="*/ 1588 w 1588"/>
                <a:gd name="T12" fmla="*/ 2 h 2"/>
              </a:gdLst>
              <a:ahLst/>
              <a:cxnLst>
                <a:cxn ang="T6">
                  <a:pos x="T0" y="T1"/>
                </a:cxn>
                <a:cxn ang="T7">
                  <a:pos x="T2" y="T3"/>
                </a:cxn>
                <a:cxn ang="T8">
                  <a:pos x="T4" y="T5"/>
                </a:cxn>
              </a:cxnLst>
              <a:rect l="T9" t="T10" r="T11" b="T12"/>
              <a:pathLst>
                <a:path w="1588" h="2">
                  <a:moveTo>
                    <a:pt x="0" y="2"/>
                  </a:moveTo>
                  <a:lnTo>
                    <a:pt x="0" y="0"/>
                  </a:lnTo>
                  <a:lnTo>
                    <a:pt x="0" y="2"/>
                  </a:lnTo>
                  <a:close/>
                </a:path>
              </a:pathLst>
            </a:custGeom>
            <a:solidFill>
              <a:schemeClr val="tx2"/>
            </a:solidFill>
            <a:ln w="3175">
              <a:solidFill>
                <a:schemeClr val="bg1"/>
              </a:solidFill>
              <a:prstDash val="sysDot"/>
              <a:round/>
              <a:headEnd/>
              <a:tailEnd/>
            </a:ln>
          </p:spPr>
          <p:txBody>
            <a:bodyPr/>
            <a:lstStyle/>
            <a:p>
              <a:endParaRPr lang="de-DE" sz="2400" dirty="0">
                <a:solidFill>
                  <a:srgbClr val="000000"/>
                </a:solidFill>
              </a:endParaRPr>
            </a:p>
          </p:txBody>
        </p:sp>
        <p:sp>
          <p:nvSpPr>
            <p:cNvPr id="1543" name="Freeform 2936"/>
            <p:cNvSpPr>
              <a:spLocks/>
            </p:cNvSpPr>
            <p:nvPr/>
          </p:nvSpPr>
          <p:spPr bwMode="auto">
            <a:xfrm>
              <a:off x="7214894" y="3685473"/>
              <a:ext cx="5645" cy="11470"/>
            </a:xfrm>
            <a:custGeom>
              <a:avLst/>
              <a:gdLst>
                <a:gd name="T0" fmla="*/ 2147483647 w 6"/>
                <a:gd name="T1" fmla="*/ 2147483647 h 10"/>
                <a:gd name="T2" fmla="*/ 2147483647 w 6"/>
                <a:gd name="T3" fmla="*/ 2147483647 h 10"/>
                <a:gd name="T4" fmla="*/ 2147483647 w 6"/>
                <a:gd name="T5" fmla="*/ 2147483647 h 10"/>
                <a:gd name="T6" fmla="*/ 2147483647 w 6"/>
                <a:gd name="T7" fmla="*/ 2147483647 h 10"/>
                <a:gd name="T8" fmla="*/ 0 w 6"/>
                <a:gd name="T9" fmla="*/ 2147483647 h 10"/>
                <a:gd name="T10" fmla="*/ 0 w 6"/>
                <a:gd name="T11" fmla="*/ 2147483647 h 10"/>
                <a:gd name="T12" fmla="*/ 0 w 6"/>
                <a:gd name="T13" fmla="*/ 0 h 10"/>
                <a:gd name="T14" fmla="*/ 2147483647 w 6"/>
                <a:gd name="T15" fmla="*/ 0 h 10"/>
                <a:gd name="T16" fmla="*/ 2147483647 w 6"/>
                <a:gd name="T17" fmla="*/ 2147483647 h 10"/>
                <a:gd name="T18" fmla="*/ 2147483647 w 6"/>
                <a:gd name="T19" fmla="*/ 2147483647 h 10"/>
                <a:gd name="T20" fmla="*/ 2147483647 w 6"/>
                <a:gd name="T21" fmla="*/ 2147483647 h 10"/>
                <a:gd name="T22" fmla="*/ 2147483647 w 6"/>
                <a:gd name="T23" fmla="*/ 2147483647 h 10"/>
                <a:gd name="T24" fmla="*/ 2147483647 w 6"/>
                <a:gd name="T25" fmla="*/ 2147483647 h 10"/>
                <a:gd name="T26" fmla="*/ 2147483647 w 6"/>
                <a:gd name="T27" fmla="*/ 2147483647 h 10"/>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6"/>
                <a:gd name="T43" fmla="*/ 0 h 10"/>
                <a:gd name="T44" fmla="*/ 6 w 6"/>
                <a:gd name="T45" fmla="*/ 10 h 10"/>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6" h="10">
                  <a:moveTo>
                    <a:pt x="4" y="10"/>
                  </a:moveTo>
                  <a:lnTo>
                    <a:pt x="4" y="8"/>
                  </a:lnTo>
                  <a:lnTo>
                    <a:pt x="2" y="8"/>
                  </a:lnTo>
                  <a:lnTo>
                    <a:pt x="2" y="6"/>
                  </a:lnTo>
                  <a:lnTo>
                    <a:pt x="0" y="4"/>
                  </a:lnTo>
                  <a:lnTo>
                    <a:pt x="0" y="2"/>
                  </a:lnTo>
                  <a:lnTo>
                    <a:pt x="0" y="0"/>
                  </a:lnTo>
                  <a:lnTo>
                    <a:pt x="2" y="0"/>
                  </a:lnTo>
                  <a:lnTo>
                    <a:pt x="4" y="2"/>
                  </a:lnTo>
                  <a:lnTo>
                    <a:pt x="4" y="4"/>
                  </a:lnTo>
                  <a:lnTo>
                    <a:pt x="6" y="6"/>
                  </a:lnTo>
                  <a:lnTo>
                    <a:pt x="6" y="8"/>
                  </a:lnTo>
                  <a:lnTo>
                    <a:pt x="4" y="8"/>
                  </a:lnTo>
                  <a:lnTo>
                    <a:pt x="4" y="10"/>
                  </a:lnTo>
                  <a:close/>
                </a:path>
              </a:pathLst>
            </a:custGeom>
            <a:solidFill>
              <a:schemeClr val="tx2"/>
            </a:solidFill>
            <a:ln w="3175">
              <a:solidFill>
                <a:schemeClr val="bg1"/>
              </a:solidFill>
              <a:prstDash val="sysDot"/>
              <a:round/>
              <a:headEnd/>
              <a:tailEnd/>
            </a:ln>
          </p:spPr>
          <p:txBody>
            <a:bodyPr/>
            <a:lstStyle/>
            <a:p>
              <a:endParaRPr lang="de-DE" sz="2400" dirty="0">
                <a:solidFill>
                  <a:srgbClr val="000000"/>
                </a:solidFill>
              </a:endParaRPr>
            </a:p>
          </p:txBody>
        </p:sp>
        <p:sp>
          <p:nvSpPr>
            <p:cNvPr id="1544" name="Freeform 2937"/>
            <p:cNvSpPr>
              <a:spLocks/>
            </p:cNvSpPr>
            <p:nvPr/>
          </p:nvSpPr>
          <p:spPr bwMode="auto">
            <a:xfrm>
              <a:off x="7220538" y="3695305"/>
              <a:ext cx="1412" cy="3277"/>
            </a:xfrm>
            <a:custGeom>
              <a:avLst/>
              <a:gdLst>
                <a:gd name="T0" fmla="*/ 0 w 1588"/>
                <a:gd name="T1" fmla="*/ 2147483647 h 4"/>
                <a:gd name="T2" fmla="*/ 0 w 1588"/>
                <a:gd name="T3" fmla="*/ 2147483647 h 4"/>
                <a:gd name="T4" fmla="*/ 0 w 1588"/>
                <a:gd name="T5" fmla="*/ 0 h 4"/>
                <a:gd name="T6" fmla="*/ 0 w 1588"/>
                <a:gd name="T7" fmla="*/ 2147483647 h 4"/>
                <a:gd name="T8" fmla="*/ 0 w 1588"/>
                <a:gd name="T9" fmla="*/ 2147483647 h 4"/>
                <a:gd name="T10" fmla="*/ 0 60000 65536"/>
                <a:gd name="T11" fmla="*/ 0 60000 65536"/>
                <a:gd name="T12" fmla="*/ 0 60000 65536"/>
                <a:gd name="T13" fmla="*/ 0 60000 65536"/>
                <a:gd name="T14" fmla="*/ 0 60000 65536"/>
                <a:gd name="T15" fmla="*/ 0 w 1588"/>
                <a:gd name="T16" fmla="*/ 0 h 4"/>
                <a:gd name="T17" fmla="*/ 1588 w 1588"/>
                <a:gd name="T18" fmla="*/ 4 h 4"/>
              </a:gdLst>
              <a:ahLst/>
              <a:cxnLst>
                <a:cxn ang="T10">
                  <a:pos x="T0" y="T1"/>
                </a:cxn>
                <a:cxn ang="T11">
                  <a:pos x="T2" y="T3"/>
                </a:cxn>
                <a:cxn ang="T12">
                  <a:pos x="T4" y="T5"/>
                </a:cxn>
                <a:cxn ang="T13">
                  <a:pos x="T6" y="T7"/>
                </a:cxn>
                <a:cxn ang="T14">
                  <a:pos x="T8" y="T9"/>
                </a:cxn>
              </a:cxnLst>
              <a:rect l="T15" t="T16" r="T17" b="T18"/>
              <a:pathLst>
                <a:path w="1588" h="4">
                  <a:moveTo>
                    <a:pt x="0" y="4"/>
                  </a:moveTo>
                  <a:lnTo>
                    <a:pt x="0" y="2"/>
                  </a:lnTo>
                  <a:lnTo>
                    <a:pt x="0" y="0"/>
                  </a:lnTo>
                  <a:lnTo>
                    <a:pt x="0" y="2"/>
                  </a:lnTo>
                  <a:lnTo>
                    <a:pt x="0" y="4"/>
                  </a:lnTo>
                  <a:close/>
                </a:path>
              </a:pathLst>
            </a:custGeom>
            <a:solidFill>
              <a:schemeClr val="tx2"/>
            </a:solidFill>
            <a:ln w="3175">
              <a:solidFill>
                <a:schemeClr val="bg1"/>
              </a:solidFill>
              <a:prstDash val="sysDot"/>
              <a:round/>
              <a:headEnd/>
              <a:tailEnd/>
            </a:ln>
          </p:spPr>
          <p:txBody>
            <a:bodyPr/>
            <a:lstStyle/>
            <a:p>
              <a:endParaRPr lang="de-DE" sz="2400" dirty="0">
                <a:solidFill>
                  <a:srgbClr val="000000"/>
                </a:solidFill>
              </a:endParaRPr>
            </a:p>
          </p:txBody>
        </p:sp>
        <p:sp>
          <p:nvSpPr>
            <p:cNvPr id="1545" name="Freeform 2938"/>
            <p:cNvSpPr>
              <a:spLocks/>
            </p:cNvSpPr>
            <p:nvPr/>
          </p:nvSpPr>
          <p:spPr bwMode="auto">
            <a:xfrm>
              <a:off x="7241704" y="3719884"/>
              <a:ext cx="11288" cy="24579"/>
            </a:xfrm>
            <a:custGeom>
              <a:avLst/>
              <a:gdLst>
                <a:gd name="T0" fmla="*/ 0 w 10"/>
                <a:gd name="T1" fmla="*/ 2147483647 h 24"/>
                <a:gd name="T2" fmla="*/ 0 w 10"/>
                <a:gd name="T3" fmla="*/ 2147483647 h 24"/>
                <a:gd name="T4" fmla="*/ 0 w 10"/>
                <a:gd name="T5" fmla="*/ 2147483647 h 24"/>
                <a:gd name="T6" fmla="*/ 0 w 10"/>
                <a:gd name="T7" fmla="*/ 2147483647 h 24"/>
                <a:gd name="T8" fmla="*/ 2147483647 w 10"/>
                <a:gd name="T9" fmla="*/ 2147483647 h 24"/>
                <a:gd name="T10" fmla="*/ 2147483647 w 10"/>
                <a:gd name="T11" fmla="*/ 2147483647 h 24"/>
                <a:gd name="T12" fmla="*/ 2147483647 w 10"/>
                <a:gd name="T13" fmla="*/ 2147483647 h 24"/>
                <a:gd name="T14" fmla="*/ 2147483647 w 10"/>
                <a:gd name="T15" fmla="*/ 2147483647 h 24"/>
                <a:gd name="T16" fmla="*/ 2147483647 w 10"/>
                <a:gd name="T17" fmla="*/ 2147483647 h 24"/>
                <a:gd name="T18" fmla="*/ 2147483647 w 10"/>
                <a:gd name="T19" fmla="*/ 2147483647 h 24"/>
                <a:gd name="T20" fmla="*/ 2147483647 w 10"/>
                <a:gd name="T21" fmla="*/ 2147483647 h 24"/>
                <a:gd name="T22" fmla="*/ 2147483647 w 10"/>
                <a:gd name="T23" fmla="*/ 2147483647 h 24"/>
                <a:gd name="T24" fmla="*/ 2147483647 w 10"/>
                <a:gd name="T25" fmla="*/ 2147483647 h 24"/>
                <a:gd name="T26" fmla="*/ 2147483647 w 10"/>
                <a:gd name="T27" fmla="*/ 2147483647 h 24"/>
                <a:gd name="T28" fmla="*/ 2147483647 w 10"/>
                <a:gd name="T29" fmla="*/ 2147483647 h 24"/>
                <a:gd name="T30" fmla="*/ 2147483647 w 10"/>
                <a:gd name="T31" fmla="*/ 0 h 24"/>
                <a:gd name="T32" fmla="*/ 2147483647 w 10"/>
                <a:gd name="T33" fmla="*/ 0 h 24"/>
                <a:gd name="T34" fmla="*/ 2147483647 w 10"/>
                <a:gd name="T35" fmla="*/ 0 h 24"/>
                <a:gd name="T36" fmla="*/ 2147483647 w 10"/>
                <a:gd name="T37" fmla="*/ 0 h 24"/>
                <a:gd name="T38" fmla="*/ 2147483647 w 10"/>
                <a:gd name="T39" fmla="*/ 2147483647 h 24"/>
                <a:gd name="T40" fmla="*/ 2147483647 w 10"/>
                <a:gd name="T41" fmla="*/ 2147483647 h 24"/>
                <a:gd name="T42" fmla="*/ 2147483647 w 10"/>
                <a:gd name="T43" fmla="*/ 2147483647 h 24"/>
                <a:gd name="T44" fmla="*/ 2147483647 w 10"/>
                <a:gd name="T45" fmla="*/ 2147483647 h 24"/>
                <a:gd name="T46" fmla="*/ 2147483647 w 10"/>
                <a:gd name="T47" fmla="*/ 2147483647 h 24"/>
                <a:gd name="T48" fmla="*/ 2147483647 w 10"/>
                <a:gd name="T49" fmla="*/ 2147483647 h 24"/>
                <a:gd name="T50" fmla="*/ 2147483647 w 10"/>
                <a:gd name="T51" fmla="*/ 2147483647 h 24"/>
                <a:gd name="T52" fmla="*/ 2147483647 w 10"/>
                <a:gd name="T53" fmla="*/ 2147483647 h 24"/>
                <a:gd name="T54" fmla="*/ 2147483647 w 10"/>
                <a:gd name="T55" fmla="*/ 2147483647 h 24"/>
                <a:gd name="T56" fmla="*/ 0 w 10"/>
                <a:gd name="T57" fmla="*/ 2147483647 h 24"/>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10"/>
                <a:gd name="T88" fmla="*/ 0 h 24"/>
                <a:gd name="T89" fmla="*/ 10 w 10"/>
                <a:gd name="T90" fmla="*/ 24 h 24"/>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10" h="24">
                  <a:moveTo>
                    <a:pt x="0" y="24"/>
                  </a:moveTo>
                  <a:lnTo>
                    <a:pt x="0" y="22"/>
                  </a:lnTo>
                  <a:lnTo>
                    <a:pt x="0" y="20"/>
                  </a:lnTo>
                  <a:lnTo>
                    <a:pt x="0" y="18"/>
                  </a:lnTo>
                  <a:lnTo>
                    <a:pt x="2" y="16"/>
                  </a:lnTo>
                  <a:lnTo>
                    <a:pt x="2" y="14"/>
                  </a:lnTo>
                  <a:lnTo>
                    <a:pt x="4" y="14"/>
                  </a:lnTo>
                  <a:lnTo>
                    <a:pt x="4" y="12"/>
                  </a:lnTo>
                  <a:lnTo>
                    <a:pt x="4" y="10"/>
                  </a:lnTo>
                  <a:lnTo>
                    <a:pt x="6" y="8"/>
                  </a:lnTo>
                  <a:lnTo>
                    <a:pt x="8" y="8"/>
                  </a:lnTo>
                  <a:lnTo>
                    <a:pt x="8" y="6"/>
                  </a:lnTo>
                  <a:lnTo>
                    <a:pt x="10" y="6"/>
                  </a:lnTo>
                  <a:lnTo>
                    <a:pt x="10" y="4"/>
                  </a:lnTo>
                  <a:lnTo>
                    <a:pt x="10" y="2"/>
                  </a:lnTo>
                  <a:lnTo>
                    <a:pt x="10" y="0"/>
                  </a:lnTo>
                  <a:lnTo>
                    <a:pt x="10" y="2"/>
                  </a:lnTo>
                  <a:lnTo>
                    <a:pt x="10" y="4"/>
                  </a:lnTo>
                  <a:lnTo>
                    <a:pt x="10" y="6"/>
                  </a:lnTo>
                  <a:lnTo>
                    <a:pt x="10" y="10"/>
                  </a:lnTo>
                  <a:lnTo>
                    <a:pt x="8" y="12"/>
                  </a:lnTo>
                  <a:lnTo>
                    <a:pt x="6" y="16"/>
                  </a:lnTo>
                  <a:lnTo>
                    <a:pt x="4" y="18"/>
                  </a:lnTo>
                  <a:lnTo>
                    <a:pt x="2" y="22"/>
                  </a:lnTo>
                  <a:lnTo>
                    <a:pt x="2" y="24"/>
                  </a:lnTo>
                  <a:lnTo>
                    <a:pt x="0" y="24"/>
                  </a:lnTo>
                  <a:close/>
                </a:path>
              </a:pathLst>
            </a:custGeom>
            <a:solidFill>
              <a:schemeClr val="tx2"/>
            </a:solidFill>
            <a:ln w="3175">
              <a:solidFill>
                <a:schemeClr val="bg1"/>
              </a:solidFill>
              <a:prstDash val="sysDot"/>
              <a:round/>
              <a:headEnd/>
              <a:tailEnd/>
            </a:ln>
          </p:spPr>
          <p:txBody>
            <a:bodyPr/>
            <a:lstStyle/>
            <a:p>
              <a:endParaRPr lang="de-DE" sz="2400" dirty="0">
                <a:solidFill>
                  <a:srgbClr val="000000"/>
                </a:solidFill>
              </a:endParaRPr>
            </a:p>
          </p:txBody>
        </p:sp>
        <p:sp>
          <p:nvSpPr>
            <p:cNvPr id="1546" name="Freeform 2939"/>
            <p:cNvSpPr>
              <a:spLocks/>
            </p:cNvSpPr>
            <p:nvPr/>
          </p:nvSpPr>
          <p:spPr bwMode="auto">
            <a:xfrm>
              <a:off x="7244525" y="3731354"/>
              <a:ext cx="1412" cy="3277"/>
            </a:xfrm>
            <a:custGeom>
              <a:avLst/>
              <a:gdLst>
                <a:gd name="T0" fmla="*/ 0 w 1588"/>
                <a:gd name="T1" fmla="*/ 2147483647 h 2"/>
                <a:gd name="T2" fmla="*/ 0 w 1588"/>
                <a:gd name="T3" fmla="*/ 0 h 2"/>
                <a:gd name="T4" fmla="*/ 0 w 1588"/>
                <a:gd name="T5" fmla="*/ 2147483647 h 2"/>
                <a:gd name="T6" fmla="*/ 0 60000 65536"/>
                <a:gd name="T7" fmla="*/ 0 60000 65536"/>
                <a:gd name="T8" fmla="*/ 0 60000 65536"/>
                <a:gd name="T9" fmla="*/ 0 w 1588"/>
                <a:gd name="T10" fmla="*/ 0 h 2"/>
                <a:gd name="T11" fmla="*/ 1588 w 1588"/>
                <a:gd name="T12" fmla="*/ 2 h 2"/>
              </a:gdLst>
              <a:ahLst/>
              <a:cxnLst>
                <a:cxn ang="T6">
                  <a:pos x="T0" y="T1"/>
                </a:cxn>
                <a:cxn ang="T7">
                  <a:pos x="T2" y="T3"/>
                </a:cxn>
                <a:cxn ang="T8">
                  <a:pos x="T4" y="T5"/>
                </a:cxn>
              </a:cxnLst>
              <a:rect l="T9" t="T10" r="T11" b="T12"/>
              <a:pathLst>
                <a:path w="1588" h="2">
                  <a:moveTo>
                    <a:pt x="0" y="2"/>
                  </a:moveTo>
                  <a:lnTo>
                    <a:pt x="0" y="0"/>
                  </a:lnTo>
                  <a:lnTo>
                    <a:pt x="0" y="2"/>
                  </a:lnTo>
                  <a:close/>
                </a:path>
              </a:pathLst>
            </a:custGeom>
            <a:solidFill>
              <a:schemeClr val="tx2"/>
            </a:solidFill>
            <a:ln w="3175">
              <a:solidFill>
                <a:schemeClr val="bg1"/>
              </a:solidFill>
              <a:prstDash val="sysDot"/>
              <a:round/>
              <a:headEnd/>
              <a:tailEnd/>
            </a:ln>
          </p:spPr>
          <p:txBody>
            <a:bodyPr/>
            <a:lstStyle/>
            <a:p>
              <a:endParaRPr lang="de-DE" sz="2400" dirty="0">
                <a:solidFill>
                  <a:srgbClr val="000000"/>
                </a:solidFill>
              </a:endParaRPr>
            </a:p>
          </p:txBody>
        </p:sp>
        <p:sp>
          <p:nvSpPr>
            <p:cNvPr id="1547" name="Freeform 2940"/>
            <p:cNvSpPr>
              <a:spLocks/>
            </p:cNvSpPr>
            <p:nvPr/>
          </p:nvSpPr>
          <p:spPr bwMode="auto">
            <a:xfrm>
              <a:off x="7238881" y="3773956"/>
              <a:ext cx="1412" cy="9831"/>
            </a:xfrm>
            <a:custGeom>
              <a:avLst/>
              <a:gdLst>
                <a:gd name="T0" fmla="*/ 0 w 2"/>
                <a:gd name="T1" fmla="*/ 2147483647 h 10"/>
                <a:gd name="T2" fmla="*/ 0 w 2"/>
                <a:gd name="T3" fmla="*/ 2147483647 h 10"/>
                <a:gd name="T4" fmla="*/ 0 w 2"/>
                <a:gd name="T5" fmla="*/ 2147483647 h 10"/>
                <a:gd name="T6" fmla="*/ 0 w 2"/>
                <a:gd name="T7" fmla="*/ 2147483647 h 10"/>
                <a:gd name="T8" fmla="*/ 2147483647 w 2"/>
                <a:gd name="T9" fmla="*/ 0 h 10"/>
                <a:gd name="T10" fmla="*/ 2147483647 w 2"/>
                <a:gd name="T11" fmla="*/ 2147483647 h 10"/>
                <a:gd name="T12" fmla="*/ 0 w 2"/>
                <a:gd name="T13" fmla="*/ 2147483647 h 10"/>
                <a:gd name="T14" fmla="*/ 0 w 2"/>
                <a:gd name="T15" fmla="*/ 2147483647 h 10"/>
                <a:gd name="T16" fmla="*/ 0 w 2"/>
                <a:gd name="T17" fmla="*/ 2147483647 h 10"/>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2"/>
                <a:gd name="T28" fmla="*/ 0 h 10"/>
                <a:gd name="T29" fmla="*/ 2 w 2"/>
                <a:gd name="T30" fmla="*/ 10 h 10"/>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2" h="10">
                  <a:moveTo>
                    <a:pt x="0" y="10"/>
                  </a:moveTo>
                  <a:lnTo>
                    <a:pt x="0" y="8"/>
                  </a:lnTo>
                  <a:lnTo>
                    <a:pt x="0" y="6"/>
                  </a:lnTo>
                  <a:lnTo>
                    <a:pt x="0" y="2"/>
                  </a:lnTo>
                  <a:lnTo>
                    <a:pt x="2" y="0"/>
                  </a:lnTo>
                  <a:lnTo>
                    <a:pt x="2" y="2"/>
                  </a:lnTo>
                  <a:lnTo>
                    <a:pt x="0" y="4"/>
                  </a:lnTo>
                  <a:lnTo>
                    <a:pt x="0" y="6"/>
                  </a:lnTo>
                  <a:lnTo>
                    <a:pt x="0" y="10"/>
                  </a:lnTo>
                  <a:close/>
                </a:path>
              </a:pathLst>
            </a:custGeom>
            <a:solidFill>
              <a:schemeClr val="tx2"/>
            </a:solidFill>
            <a:ln w="3175">
              <a:solidFill>
                <a:schemeClr val="bg1"/>
              </a:solidFill>
              <a:prstDash val="sysDot"/>
              <a:round/>
              <a:headEnd/>
              <a:tailEnd/>
            </a:ln>
          </p:spPr>
          <p:txBody>
            <a:bodyPr/>
            <a:lstStyle/>
            <a:p>
              <a:endParaRPr lang="de-DE" sz="2400" dirty="0">
                <a:solidFill>
                  <a:srgbClr val="000000"/>
                </a:solidFill>
              </a:endParaRPr>
            </a:p>
          </p:txBody>
        </p:sp>
        <p:sp>
          <p:nvSpPr>
            <p:cNvPr id="1548" name="Freeform 2941"/>
            <p:cNvSpPr>
              <a:spLocks/>
            </p:cNvSpPr>
            <p:nvPr/>
          </p:nvSpPr>
          <p:spPr bwMode="auto">
            <a:xfrm>
              <a:off x="7234648" y="3783786"/>
              <a:ext cx="5645" cy="8193"/>
            </a:xfrm>
            <a:custGeom>
              <a:avLst/>
              <a:gdLst>
                <a:gd name="T0" fmla="*/ 0 w 6"/>
                <a:gd name="T1" fmla="*/ 2147483647 h 8"/>
                <a:gd name="T2" fmla="*/ 0 w 6"/>
                <a:gd name="T3" fmla="*/ 2147483647 h 8"/>
                <a:gd name="T4" fmla="*/ 2147483647 w 6"/>
                <a:gd name="T5" fmla="*/ 2147483647 h 8"/>
                <a:gd name="T6" fmla="*/ 2147483647 w 6"/>
                <a:gd name="T7" fmla="*/ 0 h 8"/>
                <a:gd name="T8" fmla="*/ 2147483647 w 6"/>
                <a:gd name="T9" fmla="*/ 0 h 8"/>
                <a:gd name="T10" fmla="*/ 2147483647 w 6"/>
                <a:gd name="T11" fmla="*/ 0 h 8"/>
                <a:gd name="T12" fmla="*/ 2147483647 w 6"/>
                <a:gd name="T13" fmla="*/ 0 h 8"/>
                <a:gd name="T14" fmla="*/ 2147483647 w 6"/>
                <a:gd name="T15" fmla="*/ 2147483647 h 8"/>
                <a:gd name="T16" fmla="*/ 2147483647 w 6"/>
                <a:gd name="T17" fmla="*/ 2147483647 h 8"/>
                <a:gd name="T18" fmla="*/ 2147483647 w 6"/>
                <a:gd name="T19" fmla="*/ 2147483647 h 8"/>
                <a:gd name="T20" fmla="*/ 2147483647 w 6"/>
                <a:gd name="T21" fmla="*/ 2147483647 h 8"/>
                <a:gd name="T22" fmla="*/ 0 w 6"/>
                <a:gd name="T23" fmla="*/ 2147483647 h 8"/>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6"/>
                <a:gd name="T37" fmla="*/ 0 h 8"/>
                <a:gd name="T38" fmla="*/ 6 w 6"/>
                <a:gd name="T39" fmla="*/ 8 h 8"/>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6" h="8">
                  <a:moveTo>
                    <a:pt x="0" y="8"/>
                  </a:moveTo>
                  <a:lnTo>
                    <a:pt x="0" y="6"/>
                  </a:lnTo>
                  <a:lnTo>
                    <a:pt x="2" y="4"/>
                  </a:lnTo>
                  <a:lnTo>
                    <a:pt x="2" y="0"/>
                  </a:lnTo>
                  <a:lnTo>
                    <a:pt x="4" y="0"/>
                  </a:lnTo>
                  <a:lnTo>
                    <a:pt x="6" y="0"/>
                  </a:lnTo>
                  <a:lnTo>
                    <a:pt x="4" y="0"/>
                  </a:lnTo>
                  <a:lnTo>
                    <a:pt x="4" y="2"/>
                  </a:lnTo>
                  <a:lnTo>
                    <a:pt x="2" y="4"/>
                  </a:lnTo>
                  <a:lnTo>
                    <a:pt x="2" y="6"/>
                  </a:lnTo>
                  <a:lnTo>
                    <a:pt x="2" y="8"/>
                  </a:lnTo>
                  <a:lnTo>
                    <a:pt x="0" y="8"/>
                  </a:lnTo>
                  <a:close/>
                </a:path>
              </a:pathLst>
            </a:custGeom>
            <a:solidFill>
              <a:schemeClr val="tx2"/>
            </a:solidFill>
            <a:ln w="3175">
              <a:solidFill>
                <a:schemeClr val="bg1"/>
              </a:solidFill>
              <a:prstDash val="sysDot"/>
              <a:round/>
              <a:headEnd/>
              <a:tailEnd/>
            </a:ln>
          </p:spPr>
          <p:txBody>
            <a:bodyPr/>
            <a:lstStyle/>
            <a:p>
              <a:endParaRPr lang="de-DE" sz="2400" dirty="0">
                <a:solidFill>
                  <a:srgbClr val="000000"/>
                </a:solidFill>
              </a:endParaRPr>
            </a:p>
          </p:txBody>
        </p:sp>
        <p:sp>
          <p:nvSpPr>
            <p:cNvPr id="1549" name="Freeform 2942"/>
            <p:cNvSpPr>
              <a:spLocks/>
            </p:cNvSpPr>
            <p:nvPr/>
          </p:nvSpPr>
          <p:spPr bwMode="auto">
            <a:xfrm>
              <a:off x="6445871" y="3901763"/>
              <a:ext cx="0" cy="1639"/>
            </a:xfrm>
            <a:custGeom>
              <a:avLst/>
              <a:gdLst>
                <a:gd name="T0" fmla="*/ 2147483647 h 2"/>
                <a:gd name="T1" fmla="*/ 0 h 2"/>
                <a:gd name="T2" fmla="*/ 2147483647 h 2"/>
                <a:gd name="T3" fmla="*/ 0 60000 65536"/>
                <a:gd name="T4" fmla="*/ 0 60000 65536"/>
                <a:gd name="T5" fmla="*/ 0 60000 65536"/>
                <a:gd name="T6" fmla="*/ 0 h 2"/>
                <a:gd name="T7" fmla="*/ 2 h 2"/>
              </a:gdLst>
              <a:ahLst/>
              <a:cxnLst>
                <a:cxn ang="T3">
                  <a:pos x="0" y="T0"/>
                </a:cxn>
                <a:cxn ang="T4">
                  <a:pos x="0" y="T1"/>
                </a:cxn>
                <a:cxn ang="T5">
                  <a:pos x="0" y="T2"/>
                </a:cxn>
              </a:cxnLst>
              <a:rect l="0" t="T6" r="0" b="T7"/>
              <a:pathLst>
                <a:path h="2">
                  <a:moveTo>
                    <a:pt x="0" y="2"/>
                  </a:moveTo>
                  <a:lnTo>
                    <a:pt x="0" y="0"/>
                  </a:lnTo>
                  <a:lnTo>
                    <a:pt x="0" y="2"/>
                  </a:lnTo>
                  <a:close/>
                </a:path>
              </a:pathLst>
            </a:custGeom>
            <a:solidFill>
              <a:schemeClr val="tx2"/>
            </a:solidFill>
            <a:ln w="3175">
              <a:solidFill>
                <a:schemeClr val="bg1"/>
              </a:solidFill>
              <a:prstDash val="sysDot"/>
              <a:round/>
              <a:headEnd/>
              <a:tailEnd/>
            </a:ln>
          </p:spPr>
          <p:txBody>
            <a:bodyPr/>
            <a:lstStyle/>
            <a:p>
              <a:endParaRPr lang="de-DE" sz="2400" dirty="0">
                <a:solidFill>
                  <a:srgbClr val="000000"/>
                </a:solidFill>
              </a:endParaRPr>
            </a:p>
          </p:txBody>
        </p:sp>
        <p:sp>
          <p:nvSpPr>
            <p:cNvPr id="1550" name="Freeform 2943"/>
            <p:cNvSpPr>
              <a:spLocks/>
            </p:cNvSpPr>
            <p:nvPr/>
          </p:nvSpPr>
          <p:spPr bwMode="auto">
            <a:xfrm>
              <a:off x="6797223" y="3903401"/>
              <a:ext cx="2822" cy="1639"/>
            </a:xfrm>
            <a:custGeom>
              <a:avLst/>
              <a:gdLst>
                <a:gd name="T0" fmla="*/ 0 w 2"/>
                <a:gd name="T1" fmla="*/ 2147483647 h 2"/>
                <a:gd name="T2" fmla="*/ 0 w 2"/>
                <a:gd name="T3" fmla="*/ 0 h 2"/>
                <a:gd name="T4" fmla="*/ 2147483647 w 2"/>
                <a:gd name="T5" fmla="*/ 0 h 2"/>
                <a:gd name="T6" fmla="*/ 0 w 2"/>
                <a:gd name="T7" fmla="*/ 2147483647 h 2"/>
                <a:gd name="T8" fmla="*/ 0 60000 65536"/>
                <a:gd name="T9" fmla="*/ 0 60000 65536"/>
                <a:gd name="T10" fmla="*/ 0 60000 65536"/>
                <a:gd name="T11" fmla="*/ 0 60000 65536"/>
                <a:gd name="T12" fmla="*/ 0 w 2"/>
                <a:gd name="T13" fmla="*/ 0 h 2"/>
                <a:gd name="T14" fmla="*/ 2 w 2"/>
                <a:gd name="T15" fmla="*/ 2 h 2"/>
              </a:gdLst>
              <a:ahLst/>
              <a:cxnLst>
                <a:cxn ang="T8">
                  <a:pos x="T0" y="T1"/>
                </a:cxn>
                <a:cxn ang="T9">
                  <a:pos x="T2" y="T3"/>
                </a:cxn>
                <a:cxn ang="T10">
                  <a:pos x="T4" y="T5"/>
                </a:cxn>
                <a:cxn ang="T11">
                  <a:pos x="T6" y="T7"/>
                </a:cxn>
              </a:cxnLst>
              <a:rect l="T12" t="T13" r="T14" b="T15"/>
              <a:pathLst>
                <a:path w="2" h="2">
                  <a:moveTo>
                    <a:pt x="0" y="2"/>
                  </a:moveTo>
                  <a:lnTo>
                    <a:pt x="0" y="0"/>
                  </a:lnTo>
                  <a:lnTo>
                    <a:pt x="2" y="0"/>
                  </a:lnTo>
                  <a:lnTo>
                    <a:pt x="0" y="2"/>
                  </a:lnTo>
                  <a:close/>
                </a:path>
              </a:pathLst>
            </a:custGeom>
            <a:solidFill>
              <a:schemeClr val="tx2"/>
            </a:solidFill>
            <a:ln w="3175">
              <a:solidFill>
                <a:schemeClr val="bg1"/>
              </a:solidFill>
              <a:prstDash val="sysDot"/>
              <a:round/>
              <a:headEnd/>
              <a:tailEnd/>
            </a:ln>
          </p:spPr>
          <p:txBody>
            <a:bodyPr/>
            <a:lstStyle/>
            <a:p>
              <a:endParaRPr lang="de-DE" sz="2400" dirty="0">
                <a:solidFill>
                  <a:srgbClr val="000000"/>
                </a:solidFill>
              </a:endParaRPr>
            </a:p>
          </p:txBody>
        </p:sp>
        <p:sp>
          <p:nvSpPr>
            <p:cNvPr id="1551" name="Freeform 2944"/>
            <p:cNvSpPr>
              <a:spLocks/>
            </p:cNvSpPr>
            <p:nvPr/>
          </p:nvSpPr>
          <p:spPr bwMode="auto">
            <a:xfrm>
              <a:off x="6802868" y="3937809"/>
              <a:ext cx="1412" cy="3277"/>
            </a:xfrm>
            <a:custGeom>
              <a:avLst/>
              <a:gdLst>
                <a:gd name="T0" fmla="*/ 0 w 2"/>
                <a:gd name="T1" fmla="*/ 2147483647 h 2"/>
                <a:gd name="T2" fmla="*/ 0 w 2"/>
                <a:gd name="T3" fmla="*/ 0 h 2"/>
                <a:gd name="T4" fmla="*/ 2147483647 w 2"/>
                <a:gd name="T5" fmla="*/ 0 h 2"/>
                <a:gd name="T6" fmla="*/ 0 w 2"/>
                <a:gd name="T7" fmla="*/ 2147483647 h 2"/>
                <a:gd name="T8" fmla="*/ 0 60000 65536"/>
                <a:gd name="T9" fmla="*/ 0 60000 65536"/>
                <a:gd name="T10" fmla="*/ 0 60000 65536"/>
                <a:gd name="T11" fmla="*/ 0 60000 65536"/>
                <a:gd name="T12" fmla="*/ 0 w 2"/>
                <a:gd name="T13" fmla="*/ 0 h 2"/>
                <a:gd name="T14" fmla="*/ 2 w 2"/>
                <a:gd name="T15" fmla="*/ 2 h 2"/>
              </a:gdLst>
              <a:ahLst/>
              <a:cxnLst>
                <a:cxn ang="T8">
                  <a:pos x="T0" y="T1"/>
                </a:cxn>
                <a:cxn ang="T9">
                  <a:pos x="T2" y="T3"/>
                </a:cxn>
                <a:cxn ang="T10">
                  <a:pos x="T4" y="T5"/>
                </a:cxn>
                <a:cxn ang="T11">
                  <a:pos x="T6" y="T7"/>
                </a:cxn>
              </a:cxnLst>
              <a:rect l="T12" t="T13" r="T14" b="T15"/>
              <a:pathLst>
                <a:path w="2" h="2">
                  <a:moveTo>
                    <a:pt x="0" y="2"/>
                  </a:moveTo>
                  <a:lnTo>
                    <a:pt x="0" y="0"/>
                  </a:lnTo>
                  <a:lnTo>
                    <a:pt x="2" y="0"/>
                  </a:lnTo>
                  <a:lnTo>
                    <a:pt x="0" y="2"/>
                  </a:lnTo>
                  <a:close/>
                </a:path>
              </a:pathLst>
            </a:custGeom>
            <a:solidFill>
              <a:schemeClr val="tx2"/>
            </a:solidFill>
            <a:ln w="3175">
              <a:solidFill>
                <a:schemeClr val="bg1"/>
              </a:solidFill>
              <a:prstDash val="sysDot"/>
              <a:round/>
              <a:headEnd/>
              <a:tailEnd/>
            </a:ln>
          </p:spPr>
          <p:txBody>
            <a:bodyPr/>
            <a:lstStyle/>
            <a:p>
              <a:endParaRPr lang="de-DE" sz="2400" dirty="0">
                <a:solidFill>
                  <a:srgbClr val="000000"/>
                </a:solidFill>
              </a:endParaRPr>
            </a:p>
          </p:txBody>
        </p:sp>
        <p:sp>
          <p:nvSpPr>
            <p:cNvPr id="1552" name="Freeform 2945"/>
            <p:cNvSpPr>
              <a:spLocks/>
            </p:cNvSpPr>
            <p:nvPr/>
          </p:nvSpPr>
          <p:spPr bwMode="auto">
            <a:xfrm>
              <a:off x="6578511" y="3947641"/>
              <a:ext cx="1412" cy="0"/>
            </a:xfrm>
            <a:custGeom>
              <a:avLst/>
              <a:gdLst>
                <a:gd name="T0" fmla="*/ 0 w 1588"/>
                <a:gd name="T1" fmla="*/ 0 h 2"/>
                <a:gd name="T2" fmla="*/ 0 w 1588"/>
                <a:gd name="T3" fmla="*/ 0 h 2"/>
                <a:gd name="T4" fmla="*/ 0 w 1588"/>
                <a:gd name="T5" fmla="*/ 0 h 2"/>
                <a:gd name="T6" fmla="*/ 0 60000 65536"/>
                <a:gd name="T7" fmla="*/ 0 60000 65536"/>
                <a:gd name="T8" fmla="*/ 0 60000 65536"/>
                <a:gd name="T9" fmla="*/ 0 w 1588"/>
                <a:gd name="T10" fmla="*/ 0 h 2"/>
                <a:gd name="T11" fmla="*/ 1588 w 1588"/>
                <a:gd name="T12" fmla="*/ 0 h 2"/>
              </a:gdLst>
              <a:ahLst/>
              <a:cxnLst>
                <a:cxn ang="T6">
                  <a:pos x="T0" y="T1"/>
                </a:cxn>
                <a:cxn ang="T7">
                  <a:pos x="T2" y="T3"/>
                </a:cxn>
                <a:cxn ang="T8">
                  <a:pos x="T4" y="T5"/>
                </a:cxn>
              </a:cxnLst>
              <a:rect l="T9" t="T10" r="T11" b="T12"/>
              <a:pathLst>
                <a:path w="1588" h="2">
                  <a:moveTo>
                    <a:pt x="0" y="2"/>
                  </a:moveTo>
                  <a:lnTo>
                    <a:pt x="0" y="0"/>
                  </a:lnTo>
                  <a:lnTo>
                    <a:pt x="0" y="2"/>
                  </a:lnTo>
                  <a:close/>
                </a:path>
              </a:pathLst>
            </a:custGeom>
            <a:solidFill>
              <a:schemeClr val="tx2"/>
            </a:solidFill>
            <a:ln w="3175">
              <a:solidFill>
                <a:schemeClr val="bg1"/>
              </a:solidFill>
              <a:prstDash val="sysDot"/>
              <a:round/>
              <a:headEnd/>
              <a:tailEnd/>
            </a:ln>
          </p:spPr>
          <p:txBody>
            <a:bodyPr/>
            <a:lstStyle/>
            <a:p>
              <a:endParaRPr lang="de-DE" sz="2400" dirty="0">
                <a:solidFill>
                  <a:srgbClr val="000000"/>
                </a:solidFill>
              </a:endParaRPr>
            </a:p>
          </p:txBody>
        </p:sp>
        <p:sp>
          <p:nvSpPr>
            <p:cNvPr id="1553" name="Freeform 2946"/>
            <p:cNvSpPr>
              <a:spLocks/>
            </p:cNvSpPr>
            <p:nvPr/>
          </p:nvSpPr>
          <p:spPr bwMode="auto">
            <a:xfrm>
              <a:off x="6849432" y="3957473"/>
              <a:ext cx="1412" cy="1639"/>
            </a:xfrm>
            <a:custGeom>
              <a:avLst/>
              <a:gdLst>
                <a:gd name="T0" fmla="*/ 0 w 2"/>
                <a:gd name="T1" fmla="*/ 2147483647 h 2"/>
                <a:gd name="T2" fmla="*/ 2147483647 w 2"/>
                <a:gd name="T3" fmla="*/ 0 h 2"/>
                <a:gd name="T4" fmla="*/ 2147483647 w 2"/>
                <a:gd name="T5" fmla="*/ 2147483647 h 2"/>
                <a:gd name="T6" fmla="*/ 0 w 2"/>
                <a:gd name="T7" fmla="*/ 2147483647 h 2"/>
                <a:gd name="T8" fmla="*/ 0 60000 65536"/>
                <a:gd name="T9" fmla="*/ 0 60000 65536"/>
                <a:gd name="T10" fmla="*/ 0 60000 65536"/>
                <a:gd name="T11" fmla="*/ 0 60000 65536"/>
                <a:gd name="T12" fmla="*/ 0 w 2"/>
                <a:gd name="T13" fmla="*/ 0 h 2"/>
                <a:gd name="T14" fmla="*/ 2 w 2"/>
                <a:gd name="T15" fmla="*/ 2 h 2"/>
              </a:gdLst>
              <a:ahLst/>
              <a:cxnLst>
                <a:cxn ang="T8">
                  <a:pos x="T0" y="T1"/>
                </a:cxn>
                <a:cxn ang="T9">
                  <a:pos x="T2" y="T3"/>
                </a:cxn>
                <a:cxn ang="T10">
                  <a:pos x="T4" y="T5"/>
                </a:cxn>
                <a:cxn ang="T11">
                  <a:pos x="T6" y="T7"/>
                </a:cxn>
              </a:cxnLst>
              <a:rect l="T12" t="T13" r="T14" b="T15"/>
              <a:pathLst>
                <a:path w="2" h="2">
                  <a:moveTo>
                    <a:pt x="0" y="2"/>
                  </a:moveTo>
                  <a:lnTo>
                    <a:pt x="2" y="0"/>
                  </a:lnTo>
                  <a:lnTo>
                    <a:pt x="2" y="2"/>
                  </a:lnTo>
                  <a:lnTo>
                    <a:pt x="0" y="2"/>
                  </a:lnTo>
                  <a:close/>
                </a:path>
              </a:pathLst>
            </a:custGeom>
            <a:solidFill>
              <a:schemeClr val="tx2"/>
            </a:solidFill>
            <a:ln w="3175">
              <a:solidFill>
                <a:schemeClr val="bg1"/>
              </a:solidFill>
              <a:prstDash val="sysDot"/>
              <a:round/>
              <a:headEnd/>
              <a:tailEnd/>
            </a:ln>
          </p:spPr>
          <p:txBody>
            <a:bodyPr/>
            <a:lstStyle/>
            <a:p>
              <a:endParaRPr lang="de-DE" sz="2400" dirty="0">
                <a:solidFill>
                  <a:srgbClr val="000000"/>
                </a:solidFill>
              </a:endParaRPr>
            </a:p>
          </p:txBody>
        </p:sp>
        <p:sp>
          <p:nvSpPr>
            <p:cNvPr id="1554" name="Freeform 2947"/>
            <p:cNvSpPr>
              <a:spLocks/>
            </p:cNvSpPr>
            <p:nvPr/>
          </p:nvSpPr>
          <p:spPr bwMode="auto">
            <a:xfrm>
              <a:off x="6476915" y="3967303"/>
              <a:ext cx="1412" cy="1639"/>
            </a:xfrm>
            <a:custGeom>
              <a:avLst/>
              <a:gdLst>
                <a:gd name="T0" fmla="*/ 0 w 1588"/>
                <a:gd name="T1" fmla="*/ 0 h 1588"/>
                <a:gd name="T2" fmla="*/ 0 w 1588"/>
                <a:gd name="T3" fmla="*/ 0 h 1588"/>
                <a:gd name="T4" fmla="*/ 0 w 1588"/>
                <a:gd name="T5" fmla="*/ 0 h 1588"/>
                <a:gd name="T6" fmla="*/ 0 60000 65536"/>
                <a:gd name="T7" fmla="*/ 0 60000 65536"/>
                <a:gd name="T8" fmla="*/ 0 60000 65536"/>
                <a:gd name="T9" fmla="*/ 0 w 1588"/>
                <a:gd name="T10" fmla="*/ 0 h 1588"/>
                <a:gd name="T11" fmla="*/ 1588 w 1588"/>
                <a:gd name="T12" fmla="*/ 1588 h 1588"/>
              </a:gdLst>
              <a:ahLst/>
              <a:cxnLst>
                <a:cxn ang="T6">
                  <a:pos x="T0" y="T1"/>
                </a:cxn>
                <a:cxn ang="T7">
                  <a:pos x="T2" y="T3"/>
                </a:cxn>
                <a:cxn ang="T8">
                  <a:pos x="T4" y="T5"/>
                </a:cxn>
              </a:cxnLst>
              <a:rect l="T9" t="T10" r="T11" b="T12"/>
              <a:pathLst>
                <a:path w="1588" h="1588">
                  <a:moveTo>
                    <a:pt x="0" y="0"/>
                  </a:moveTo>
                  <a:lnTo>
                    <a:pt x="0" y="0"/>
                  </a:lnTo>
                  <a:close/>
                </a:path>
              </a:pathLst>
            </a:custGeom>
            <a:solidFill>
              <a:schemeClr val="tx2"/>
            </a:solidFill>
            <a:ln w="3175">
              <a:solidFill>
                <a:schemeClr val="bg1"/>
              </a:solidFill>
              <a:prstDash val="sysDot"/>
              <a:round/>
              <a:headEnd/>
              <a:tailEnd/>
            </a:ln>
          </p:spPr>
          <p:txBody>
            <a:bodyPr/>
            <a:lstStyle/>
            <a:p>
              <a:endParaRPr lang="de-DE" sz="2400" dirty="0">
                <a:solidFill>
                  <a:srgbClr val="000000"/>
                </a:solidFill>
              </a:endParaRPr>
            </a:p>
          </p:txBody>
        </p:sp>
        <p:sp>
          <p:nvSpPr>
            <p:cNvPr id="1555" name="Freeform 2948"/>
            <p:cNvSpPr>
              <a:spLocks/>
            </p:cNvSpPr>
            <p:nvPr/>
          </p:nvSpPr>
          <p:spPr bwMode="auto">
            <a:xfrm>
              <a:off x="6821210" y="3967303"/>
              <a:ext cx="2822" cy="4917"/>
            </a:xfrm>
            <a:custGeom>
              <a:avLst/>
              <a:gdLst>
                <a:gd name="T0" fmla="*/ 0 w 2"/>
                <a:gd name="T1" fmla="*/ 2147483647 h 4"/>
                <a:gd name="T2" fmla="*/ 0 w 2"/>
                <a:gd name="T3" fmla="*/ 2147483647 h 4"/>
                <a:gd name="T4" fmla="*/ 0 w 2"/>
                <a:gd name="T5" fmla="*/ 0 h 4"/>
                <a:gd name="T6" fmla="*/ 2147483647 w 2"/>
                <a:gd name="T7" fmla="*/ 2147483647 h 4"/>
                <a:gd name="T8" fmla="*/ 0 w 2"/>
                <a:gd name="T9" fmla="*/ 2147483647 h 4"/>
                <a:gd name="T10" fmla="*/ 0 60000 65536"/>
                <a:gd name="T11" fmla="*/ 0 60000 65536"/>
                <a:gd name="T12" fmla="*/ 0 60000 65536"/>
                <a:gd name="T13" fmla="*/ 0 60000 65536"/>
                <a:gd name="T14" fmla="*/ 0 60000 65536"/>
                <a:gd name="T15" fmla="*/ 0 w 2"/>
                <a:gd name="T16" fmla="*/ 0 h 4"/>
                <a:gd name="T17" fmla="*/ 2 w 2"/>
                <a:gd name="T18" fmla="*/ 4 h 4"/>
              </a:gdLst>
              <a:ahLst/>
              <a:cxnLst>
                <a:cxn ang="T10">
                  <a:pos x="T0" y="T1"/>
                </a:cxn>
                <a:cxn ang="T11">
                  <a:pos x="T2" y="T3"/>
                </a:cxn>
                <a:cxn ang="T12">
                  <a:pos x="T4" y="T5"/>
                </a:cxn>
                <a:cxn ang="T13">
                  <a:pos x="T6" y="T7"/>
                </a:cxn>
                <a:cxn ang="T14">
                  <a:pos x="T8" y="T9"/>
                </a:cxn>
              </a:cxnLst>
              <a:rect l="T15" t="T16" r="T17" b="T18"/>
              <a:pathLst>
                <a:path w="2" h="4">
                  <a:moveTo>
                    <a:pt x="0" y="4"/>
                  </a:moveTo>
                  <a:lnTo>
                    <a:pt x="0" y="2"/>
                  </a:lnTo>
                  <a:lnTo>
                    <a:pt x="0" y="0"/>
                  </a:lnTo>
                  <a:lnTo>
                    <a:pt x="2" y="2"/>
                  </a:lnTo>
                  <a:lnTo>
                    <a:pt x="0" y="4"/>
                  </a:lnTo>
                  <a:close/>
                </a:path>
              </a:pathLst>
            </a:custGeom>
            <a:solidFill>
              <a:schemeClr val="tx2"/>
            </a:solidFill>
            <a:ln w="3175">
              <a:solidFill>
                <a:schemeClr val="bg1"/>
              </a:solidFill>
              <a:prstDash val="sysDot"/>
              <a:round/>
              <a:headEnd/>
              <a:tailEnd/>
            </a:ln>
          </p:spPr>
          <p:txBody>
            <a:bodyPr/>
            <a:lstStyle/>
            <a:p>
              <a:endParaRPr lang="de-DE" sz="2400" dirty="0">
                <a:solidFill>
                  <a:srgbClr val="000000"/>
                </a:solidFill>
              </a:endParaRPr>
            </a:p>
          </p:txBody>
        </p:sp>
        <p:sp>
          <p:nvSpPr>
            <p:cNvPr id="1556" name="Freeform 2949"/>
            <p:cNvSpPr>
              <a:spLocks/>
            </p:cNvSpPr>
            <p:nvPr/>
          </p:nvSpPr>
          <p:spPr bwMode="auto">
            <a:xfrm>
              <a:off x="6824033" y="3972220"/>
              <a:ext cx="2822" cy="1639"/>
            </a:xfrm>
            <a:custGeom>
              <a:avLst/>
              <a:gdLst>
                <a:gd name="T0" fmla="*/ 2147483647 w 2"/>
                <a:gd name="T1" fmla="*/ 2147483647 h 2"/>
                <a:gd name="T2" fmla="*/ 0 w 2"/>
                <a:gd name="T3" fmla="*/ 2147483647 h 2"/>
                <a:gd name="T4" fmla="*/ 2147483647 w 2"/>
                <a:gd name="T5" fmla="*/ 0 h 2"/>
                <a:gd name="T6" fmla="*/ 2147483647 w 2"/>
                <a:gd name="T7" fmla="*/ 2147483647 h 2"/>
                <a:gd name="T8" fmla="*/ 0 60000 65536"/>
                <a:gd name="T9" fmla="*/ 0 60000 65536"/>
                <a:gd name="T10" fmla="*/ 0 60000 65536"/>
                <a:gd name="T11" fmla="*/ 0 60000 65536"/>
                <a:gd name="T12" fmla="*/ 0 w 2"/>
                <a:gd name="T13" fmla="*/ 0 h 2"/>
                <a:gd name="T14" fmla="*/ 2 w 2"/>
                <a:gd name="T15" fmla="*/ 2 h 2"/>
              </a:gdLst>
              <a:ahLst/>
              <a:cxnLst>
                <a:cxn ang="T8">
                  <a:pos x="T0" y="T1"/>
                </a:cxn>
                <a:cxn ang="T9">
                  <a:pos x="T2" y="T3"/>
                </a:cxn>
                <a:cxn ang="T10">
                  <a:pos x="T4" y="T5"/>
                </a:cxn>
                <a:cxn ang="T11">
                  <a:pos x="T6" y="T7"/>
                </a:cxn>
              </a:cxnLst>
              <a:rect l="T12" t="T13" r="T14" b="T15"/>
              <a:pathLst>
                <a:path w="2" h="2">
                  <a:moveTo>
                    <a:pt x="2" y="2"/>
                  </a:moveTo>
                  <a:lnTo>
                    <a:pt x="0" y="2"/>
                  </a:lnTo>
                  <a:lnTo>
                    <a:pt x="2" y="0"/>
                  </a:lnTo>
                  <a:lnTo>
                    <a:pt x="2" y="2"/>
                  </a:lnTo>
                  <a:close/>
                </a:path>
              </a:pathLst>
            </a:custGeom>
            <a:solidFill>
              <a:schemeClr val="tx2"/>
            </a:solidFill>
            <a:ln w="3175">
              <a:solidFill>
                <a:schemeClr val="bg1"/>
              </a:solidFill>
              <a:prstDash val="sysDot"/>
              <a:round/>
              <a:headEnd/>
              <a:tailEnd/>
            </a:ln>
          </p:spPr>
          <p:txBody>
            <a:bodyPr/>
            <a:lstStyle/>
            <a:p>
              <a:endParaRPr lang="de-DE" sz="2400" dirty="0">
                <a:solidFill>
                  <a:srgbClr val="000000"/>
                </a:solidFill>
              </a:endParaRPr>
            </a:p>
          </p:txBody>
        </p:sp>
        <p:sp>
          <p:nvSpPr>
            <p:cNvPr id="1557" name="Freeform 2950"/>
            <p:cNvSpPr>
              <a:spLocks/>
            </p:cNvSpPr>
            <p:nvPr/>
          </p:nvSpPr>
          <p:spPr bwMode="auto">
            <a:xfrm>
              <a:off x="6819800" y="3983690"/>
              <a:ext cx="31044" cy="13108"/>
            </a:xfrm>
            <a:custGeom>
              <a:avLst/>
              <a:gdLst>
                <a:gd name="T0" fmla="*/ 2147483647 w 32"/>
                <a:gd name="T1" fmla="*/ 2147483647 h 12"/>
                <a:gd name="T2" fmla="*/ 2147483647 w 32"/>
                <a:gd name="T3" fmla="*/ 2147483647 h 12"/>
                <a:gd name="T4" fmla="*/ 2147483647 w 32"/>
                <a:gd name="T5" fmla="*/ 2147483647 h 12"/>
                <a:gd name="T6" fmla="*/ 2147483647 w 32"/>
                <a:gd name="T7" fmla="*/ 2147483647 h 12"/>
                <a:gd name="T8" fmla="*/ 2147483647 w 32"/>
                <a:gd name="T9" fmla="*/ 2147483647 h 12"/>
                <a:gd name="T10" fmla="*/ 2147483647 w 32"/>
                <a:gd name="T11" fmla="*/ 2147483647 h 12"/>
                <a:gd name="T12" fmla="*/ 2147483647 w 32"/>
                <a:gd name="T13" fmla="*/ 2147483647 h 12"/>
                <a:gd name="T14" fmla="*/ 2147483647 w 32"/>
                <a:gd name="T15" fmla="*/ 2147483647 h 12"/>
                <a:gd name="T16" fmla="*/ 2147483647 w 32"/>
                <a:gd name="T17" fmla="*/ 2147483647 h 12"/>
                <a:gd name="T18" fmla="*/ 2147483647 w 32"/>
                <a:gd name="T19" fmla="*/ 2147483647 h 12"/>
                <a:gd name="T20" fmla="*/ 2147483647 w 32"/>
                <a:gd name="T21" fmla="*/ 2147483647 h 12"/>
                <a:gd name="T22" fmla="*/ 2147483647 w 32"/>
                <a:gd name="T23" fmla="*/ 2147483647 h 12"/>
                <a:gd name="T24" fmla="*/ 2147483647 w 32"/>
                <a:gd name="T25" fmla="*/ 2147483647 h 12"/>
                <a:gd name="T26" fmla="*/ 2147483647 w 32"/>
                <a:gd name="T27" fmla="*/ 2147483647 h 12"/>
                <a:gd name="T28" fmla="*/ 2147483647 w 32"/>
                <a:gd name="T29" fmla="*/ 2147483647 h 12"/>
                <a:gd name="T30" fmla="*/ 2147483647 w 32"/>
                <a:gd name="T31" fmla="*/ 2147483647 h 12"/>
                <a:gd name="T32" fmla="*/ 2147483647 w 32"/>
                <a:gd name="T33" fmla="*/ 2147483647 h 12"/>
                <a:gd name="T34" fmla="*/ 2147483647 w 32"/>
                <a:gd name="T35" fmla="*/ 2147483647 h 12"/>
                <a:gd name="T36" fmla="*/ 2147483647 w 32"/>
                <a:gd name="T37" fmla="*/ 2147483647 h 12"/>
                <a:gd name="T38" fmla="*/ 2147483647 w 32"/>
                <a:gd name="T39" fmla="*/ 2147483647 h 12"/>
                <a:gd name="T40" fmla="*/ 0 w 32"/>
                <a:gd name="T41" fmla="*/ 2147483647 h 12"/>
                <a:gd name="T42" fmla="*/ 0 w 32"/>
                <a:gd name="T43" fmla="*/ 2147483647 h 12"/>
                <a:gd name="T44" fmla="*/ 2147483647 w 32"/>
                <a:gd name="T45" fmla="*/ 2147483647 h 12"/>
                <a:gd name="T46" fmla="*/ 2147483647 w 32"/>
                <a:gd name="T47" fmla="*/ 2147483647 h 12"/>
                <a:gd name="T48" fmla="*/ 2147483647 w 32"/>
                <a:gd name="T49" fmla="*/ 2147483647 h 12"/>
                <a:gd name="T50" fmla="*/ 2147483647 w 32"/>
                <a:gd name="T51" fmla="*/ 2147483647 h 12"/>
                <a:gd name="T52" fmla="*/ 2147483647 w 32"/>
                <a:gd name="T53" fmla="*/ 0 h 12"/>
                <a:gd name="T54" fmla="*/ 2147483647 w 32"/>
                <a:gd name="T55" fmla="*/ 0 h 12"/>
                <a:gd name="T56" fmla="*/ 2147483647 w 32"/>
                <a:gd name="T57" fmla="*/ 0 h 12"/>
                <a:gd name="T58" fmla="*/ 2147483647 w 32"/>
                <a:gd name="T59" fmla="*/ 2147483647 h 12"/>
                <a:gd name="T60" fmla="*/ 2147483647 w 32"/>
                <a:gd name="T61" fmla="*/ 2147483647 h 12"/>
                <a:gd name="T62" fmla="*/ 2147483647 w 32"/>
                <a:gd name="T63" fmla="*/ 2147483647 h 12"/>
                <a:gd name="T64" fmla="*/ 2147483647 w 32"/>
                <a:gd name="T65" fmla="*/ 2147483647 h 12"/>
                <a:gd name="T66" fmla="*/ 2147483647 w 32"/>
                <a:gd name="T67" fmla="*/ 2147483647 h 12"/>
                <a:gd name="T68" fmla="*/ 2147483647 w 32"/>
                <a:gd name="T69" fmla="*/ 2147483647 h 12"/>
                <a:gd name="T70" fmla="*/ 2147483647 w 32"/>
                <a:gd name="T71" fmla="*/ 2147483647 h 12"/>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w 32"/>
                <a:gd name="T109" fmla="*/ 0 h 12"/>
                <a:gd name="T110" fmla="*/ 32 w 32"/>
                <a:gd name="T111" fmla="*/ 12 h 12"/>
              </a:gdLst>
              <a:ahLst/>
              <a:cxnLst>
                <a:cxn ang="T72">
                  <a:pos x="T0" y="T1"/>
                </a:cxn>
                <a:cxn ang="T73">
                  <a:pos x="T2" y="T3"/>
                </a:cxn>
                <a:cxn ang="T74">
                  <a:pos x="T4" y="T5"/>
                </a:cxn>
                <a:cxn ang="T75">
                  <a:pos x="T6" y="T7"/>
                </a:cxn>
                <a:cxn ang="T76">
                  <a:pos x="T8" y="T9"/>
                </a:cxn>
                <a:cxn ang="T77">
                  <a:pos x="T10" y="T11"/>
                </a:cxn>
                <a:cxn ang="T78">
                  <a:pos x="T12" y="T13"/>
                </a:cxn>
                <a:cxn ang="T79">
                  <a:pos x="T14" y="T15"/>
                </a:cxn>
                <a:cxn ang="T80">
                  <a:pos x="T16" y="T17"/>
                </a:cxn>
                <a:cxn ang="T81">
                  <a:pos x="T18" y="T19"/>
                </a:cxn>
                <a:cxn ang="T82">
                  <a:pos x="T20" y="T21"/>
                </a:cxn>
                <a:cxn ang="T83">
                  <a:pos x="T22" y="T23"/>
                </a:cxn>
                <a:cxn ang="T84">
                  <a:pos x="T24" y="T25"/>
                </a:cxn>
                <a:cxn ang="T85">
                  <a:pos x="T26" y="T27"/>
                </a:cxn>
                <a:cxn ang="T86">
                  <a:pos x="T28" y="T29"/>
                </a:cxn>
                <a:cxn ang="T87">
                  <a:pos x="T30" y="T31"/>
                </a:cxn>
                <a:cxn ang="T88">
                  <a:pos x="T32" y="T33"/>
                </a:cxn>
                <a:cxn ang="T89">
                  <a:pos x="T34" y="T35"/>
                </a:cxn>
                <a:cxn ang="T90">
                  <a:pos x="T36" y="T37"/>
                </a:cxn>
                <a:cxn ang="T91">
                  <a:pos x="T38" y="T39"/>
                </a:cxn>
                <a:cxn ang="T92">
                  <a:pos x="T40" y="T41"/>
                </a:cxn>
                <a:cxn ang="T93">
                  <a:pos x="T42" y="T43"/>
                </a:cxn>
                <a:cxn ang="T94">
                  <a:pos x="T44" y="T45"/>
                </a:cxn>
                <a:cxn ang="T95">
                  <a:pos x="T46" y="T47"/>
                </a:cxn>
                <a:cxn ang="T96">
                  <a:pos x="T48" y="T49"/>
                </a:cxn>
                <a:cxn ang="T97">
                  <a:pos x="T50" y="T51"/>
                </a:cxn>
                <a:cxn ang="T98">
                  <a:pos x="T52" y="T53"/>
                </a:cxn>
                <a:cxn ang="T99">
                  <a:pos x="T54" y="T55"/>
                </a:cxn>
                <a:cxn ang="T100">
                  <a:pos x="T56" y="T57"/>
                </a:cxn>
                <a:cxn ang="T101">
                  <a:pos x="T58" y="T59"/>
                </a:cxn>
                <a:cxn ang="T102">
                  <a:pos x="T60" y="T61"/>
                </a:cxn>
                <a:cxn ang="T103">
                  <a:pos x="T62" y="T63"/>
                </a:cxn>
                <a:cxn ang="T104">
                  <a:pos x="T64" y="T65"/>
                </a:cxn>
                <a:cxn ang="T105">
                  <a:pos x="T66" y="T67"/>
                </a:cxn>
                <a:cxn ang="T106">
                  <a:pos x="T68" y="T69"/>
                </a:cxn>
                <a:cxn ang="T107">
                  <a:pos x="T70" y="T71"/>
                </a:cxn>
              </a:cxnLst>
              <a:rect l="T108" t="T109" r="T110" b="T111"/>
              <a:pathLst>
                <a:path w="32" h="12">
                  <a:moveTo>
                    <a:pt x="28" y="4"/>
                  </a:moveTo>
                  <a:lnTo>
                    <a:pt x="30" y="4"/>
                  </a:lnTo>
                  <a:lnTo>
                    <a:pt x="32" y="6"/>
                  </a:lnTo>
                  <a:lnTo>
                    <a:pt x="30" y="6"/>
                  </a:lnTo>
                  <a:lnTo>
                    <a:pt x="28" y="8"/>
                  </a:lnTo>
                  <a:lnTo>
                    <a:pt x="26" y="6"/>
                  </a:lnTo>
                  <a:lnTo>
                    <a:pt x="24" y="6"/>
                  </a:lnTo>
                  <a:lnTo>
                    <a:pt x="20" y="8"/>
                  </a:lnTo>
                  <a:lnTo>
                    <a:pt x="18" y="8"/>
                  </a:lnTo>
                  <a:lnTo>
                    <a:pt x="18" y="10"/>
                  </a:lnTo>
                  <a:lnTo>
                    <a:pt x="16" y="12"/>
                  </a:lnTo>
                  <a:lnTo>
                    <a:pt x="14" y="12"/>
                  </a:lnTo>
                  <a:lnTo>
                    <a:pt x="14" y="10"/>
                  </a:lnTo>
                  <a:lnTo>
                    <a:pt x="12" y="10"/>
                  </a:lnTo>
                  <a:lnTo>
                    <a:pt x="10" y="10"/>
                  </a:lnTo>
                  <a:lnTo>
                    <a:pt x="8" y="12"/>
                  </a:lnTo>
                  <a:lnTo>
                    <a:pt x="6" y="10"/>
                  </a:lnTo>
                  <a:lnTo>
                    <a:pt x="4" y="12"/>
                  </a:lnTo>
                  <a:lnTo>
                    <a:pt x="2" y="12"/>
                  </a:lnTo>
                  <a:lnTo>
                    <a:pt x="2" y="10"/>
                  </a:lnTo>
                  <a:lnTo>
                    <a:pt x="0" y="8"/>
                  </a:lnTo>
                  <a:lnTo>
                    <a:pt x="0" y="6"/>
                  </a:lnTo>
                  <a:lnTo>
                    <a:pt x="2" y="4"/>
                  </a:lnTo>
                  <a:lnTo>
                    <a:pt x="8" y="2"/>
                  </a:lnTo>
                  <a:lnTo>
                    <a:pt x="10" y="2"/>
                  </a:lnTo>
                  <a:lnTo>
                    <a:pt x="12" y="2"/>
                  </a:lnTo>
                  <a:lnTo>
                    <a:pt x="16" y="0"/>
                  </a:lnTo>
                  <a:lnTo>
                    <a:pt x="18" y="0"/>
                  </a:lnTo>
                  <a:lnTo>
                    <a:pt x="22" y="0"/>
                  </a:lnTo>
                  <a:lnTo>
                    <a:pt x="22" y="2"/>
                  </a:lnTo>
                  <a:lnTo>
                    <a:pt x="22" y="4"/>
                  </a:lnTo>
                  <a:lnTo>
                    <a:pt x="24" y="4"/>
                  </a:lnTo>
                  <a:lnTo>
                    <a:pt x="24" y="6"/>
                  </a:lnTo>
                  <a:lnTo>
                    <a:pt x="26" y="6"/>
                  </a:lnTo>
                  <a:lnTo>
                    <a:pt x="26" y="4"/>
                  </a:lnTo>
                  <a:lnTo>
                    <a:pt x="28" y="4"/>
                  </a:lnTo>
                  <a:close/>
                </a:path>
              </a:pathLst>
            </a:custGeom>
            <a:solidFill>
              <a:schemeClr val="tx2"/>
            </a:solidFill>
            <a:ln w="3175">
              <a:solidFill>
                <a:schemeClr val="bg1"/>
              </a:solidFill>
              <a:prstDash val="sysDot"/>
              <a:round/>
              <a:headEnd/>
              <a:tailEnd/>
            </a:ln>
          </p:spPr>
          <p:txBody>
            <a:bodyPr/>
            <a:lstStyle/>
            <a:p>
              <a:endParaRPr lang="de-DE" sz="2400" dirty="0">
                <a:solidFill>
                  <a:srgbClr val="000000"/>
                </a:solidFill>
              </a:endParaRPr>
            </a:p>
          </p:txBody>
        </p:sp>
        <p:sp>
          <p:nvSpPr>
            <p:cNvPr id="1558" name="Freeform 2951"/>
            <p:cNvSpPr>
              <a:spLocks/>
            </p:cNvSpPr>
            <p:nvPr/>
          </p:nvSpPr>
          <p:spPr bwMode="auto">
            <a:xfrm>
              <a:off x="6959493" y="4049231"/>
              <a:ext cx="2822" cy="4917"/>
            </a:xfrm>
            <a:custGeom>
              <a:avLst/>
              <a:gdLst>
                <a:gd name="T0" fmla="*/ 0 w 4"/>
                <a:gd name="T1" fmla="*/ 2147483647 h 4"/>
                <a:gd name="T2" fmla="*/ 0 w 4"/>
                <a:gd name="T3" fmla="*/ 2147483647 h 4"/>
                <a:gd name="T4" fmla="*/ 2147483647 w 4"/>
                <a:gd name="T5" fmla="*/ 0 h 4"/>
                <a:gd name="T6" fmla="*/ 2147483647 w 4"/>
                <a:gd name="T7" fmla="*/ 0 h 4"/>
                <a:gd name="T8" fmla="*/ 2147483647 w 4"/>
                <a:gd name="T9" fmla="*/ 2147483647 h 4"/>
                <a:gd name="T10" fmla="*/ 2147483647 w 4"/>
                <a:gd name="T11" fmla="*/ 2147483647 h 4"/>
                <a:gd name="T12" fmla="*/ 2147483647 w 4"/>
                <a:gd name="T13" fmla="*/ 2147483647 h 4"/>
                <a:gd name="T14" fmla="*/ 0 w 4"/>
                <a:gd name="T15" fmla="*/ 2147483647 h 4"/>
                <a:gd name="T16" fmla="*/ 0 60000 65536"/>
                <a:gd name="T17" fmla="*/ 0 60000 65536"/>
                <a:gd name="T18" fmla="*/ 0 60000 65536"/>
                <a:gd name="T19" fmla="*/ 0 60000 65536"/>
                <a:gd name="T20" fmla="*/ 0 60000 65536"/>
                <a:gd name="T21" fmla="*/ 0 60000 65536"/>
                <a:gd name="T22" fmla="*/ 0 60000 65536"/>
                <a:gd name="T23" fmla="*/ 0 60000 65536"/>
                <a:gd name="T24" fmla="*/ 0 w 4"/>
                <a:gd name="T25" fmla="*/ 0 h 4"/>
                <a:gd name="T26" fmla="*/ 4 w 4"/>
                <a:gd name="T27" fmla="*/ 4 h 4"/>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4" h="4">
                  <a:moveTo>
                    <a:pt x="0" y="4"/>
                  </a:moveTo>
                  <a:lnTo>
                    <a:pt x="0" y="2"/>
                  </a:lnTo>
                  <a:lnTo>
                    <a:pt x="2" y="0"/>
                  </a:lnTo>
                  <a:lnTo>
                    <a:pt x="4" y="0"/>
                  </a:lnTo>
                  <a:lnTo>
                    <a:pt x="4" y="2"/>
                  </a:lnTo>
                  <a:lnTo>
                    <a:pt x="2" y="2"/>
                  </a:lnTo>
                  <a:lnTo>
                    <a:pt x="2" y="4"/>
                  </a:lnTo>
                  <a:lnTo>
                    <a:pt x="0" y="4"/>
                  </a:lnTo>
                  <a:close/>
                </a:path>
              </a:pathLst>
            </a:custGeom>
            <a:solidFill>
              <a:schemeClr val="tx2"/>
            </a:solidFill>
            <a:ln w="3175">
              <a:solidFill>
                <a:schemeClr val="bg1"/>
              </a:solidFill>
              <a:prstDash val="sysDot"/>
              <a:round/>
              <a:headEnd/>
              <a:tailEnd/>
            </a:ln>
          </p:spPr>
          <p:txBody>
            <a:bodyPr/>
            <a:lstStyle/>
            <a:p>
              <a:endParaRPr lang="de-DE" sz="2400" dirty="0">
                <a:solidFill>
                  <a:srgbClr val="000000"/>
                </a:solidFill>
              </a:endParaRPr>
            </a:p>
          </p:txBody>
        </p:sp>
        <p:sp>
          <p:nvSpPr>
            <p:cNvPr id="1559" name="Freeform 2952"/>
            <p:cNvSpPr>
              <a:spLocks/>
            </p:cNvSpPr>
            <p:nvPr/>
          </p:nvSpPr>
          <p:spPr bwMode="auto">
            <a:xfrm>
              <a:off x="6953850" y="4054147"/>
              <a:ext cx="5645" cy="4917"/>
            </a:xfrm>
            <a:custGeom>
              <a:avLst/>
              <a:gdLst>
                <a:gd name="T0" fmla="*/ 2147483647 w 6"/>
                <a:gd name="T1" fmla="*/ 2147483647 h 4"/>
                <a:gd name="T2" fmla="*/ 2147483647 w 6"/>
                <a:gd name="T3" fmla="*/ 2147483647 h 4"/>
                <a:gd name="T4" fmla="*/ 2147483647 w 6"/>
                <a:gd name="T5" fmla="*/ 2147483647 h 4"/>
                <a:gd name="T6" fmla="*/ 0 w 6"/>
                <a:gd name="T7" fmla="*/ 2147483647 h 4"/>
                <a:gd name="T8" fmla="*/ 2147483647 w 6"/>
                <a:gd name="T9" fmla="*/ 0 h 4"/>
                <a:gd name="T10" fmla="*/ 2147483647 w 6"/>
                <a:gd name="T11" fmla="*/ 0 h 4"/>
                <a:gd name="T12" fmla="*/ 2147483647 w 6"/>
                <a:gd name="T13" fmla="*/ 0 h 4"/>
                <a:gd name="T14" fmla="*/ 2147483647 w 6"/>
                <a:gd name="T15" fmla="*/ 2147483647 h 4"/>
                <a:gd name="T16" fmla="*/ 2147483647 w 6"/>
                <a:gd name="T17" fmla="*/ 2147483647 h 4"/>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6"/>
                <a:gd name="T28" fmla="*/ 0 h 4"/>
                <a:gd name="T29" fmla="*/ 6 w 6"/>
                <a:gd name="T30" fmla="*/ 4 h 4"/>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6" h="4">
                  <a:moveTo>
                    <a:pt x="4" y="4"/>
                  </a:moveTo>
                  <a:lnTo>
                    <a:pt x="4" y="2"/>
                  </a:lnTo>
                  <a:lnTo>
                    <a:pt x="2" y="2"/>
                  </a:lnTo>
                  <a:lnTo>
                    <a:pt x="0" y="2"/>
                  </a:lnTo>
                  <a:lnTo>
                    <a:pt x="2" y="0"/>
                  </a:lnTo>
                  <a:lnTo>
                    <a:pt x="4" y="0"/>
                  </a:lnTo>
                  <a:lnTo>
                    <a:pt x="6" y="0"/>
                  </a:lnTo>
                  <a:lnTo>
                    <a:pt x="6" y="2"/>
                  </a:lnTo>
                  <a:lnTo>
                    <a:pt x="4" y="4"/>
                  </a:lnTo>
                  <a:close/>
                </a:path>
              </a:pathLst>
            </a:custGeom>
            <a:solidFill>
              <a:schemeClr val="tx2"/>
            </a:solidFill>
            <a:ln w="3175">
              <a:solidFill>
                <a:schemeClr val="bg1"/>
              </a:solidFill>
              <a:prstDash val="sysDot"/>
              <a:round/>
              <a:headEnd/>
              <a:tailEnd/>
            </a:ln>
          </p:spPr>
          <p:txBody>
            <a:bodyPr/>
            <a:lstStyle/>
            <a:p>
              <a:endParaRPr lang="de-DE" sz="2400" dirty="0">
                <a:solidFill>
                  <a:srgbClr val="000000"/>
                </a:solidFill>
              </a:endParaRPr>
            </a:p>
          </p:txBody>
        </p:sp>
        <p:sp>
          <p:nvSpPr>
            <p:cNvPr id="1560" name="Freeform 2953"/>
            <p:cNvSpPr>
              <a:spLocks/>
            </p:cNvSpPr>
            <p:nvPr/>
          </p:nvSpPr>
          <p:spPr bwMode="auto">
            <a:xfrm>
              <a:off x="6975016" y="4062340"/>
              <a:ext cx="2822" cy="1639"/>
            </a:xfrm>
            <a:custGeom>
              <a:avLst/>
              <a:gdLst>
                <a:gd name="T0" fmla="*/ 2147483647 w 4"/>
                <a:gd name="T1" fmla="*/ 0 h 1588"/>
                <a:gd name="T2" fmla="*/ 0 w 4"/>
                <a:gd name="T3" fmla="*/ 0 h 1588"/>
                <a:gd name="T4" fmla="*/ 2147483647 w 4"/>
                <a:gd name="T5" fmla="*/ 0 h 1588"/>
                <a:gd name="T6" fmla="*/ 2147483647 w 4"/>
                <a:gd name="T7" fmla="*/ 0 h 1588"/>
                <a:gd name="T8" fmla="*/ 2147483647 w 4"/>
                <a:gd name="T9" fmla="*/ 0 h 1588"/>
                <a:gd name="T10" fmla="*/ 0 60000 65536"/>
                <a:gd name="T11" fmla="*/ 0 60000 65536"/>
                <a:gd name="T12" fmla="*/ 0 60000 65536"/>
                <a:gd name="T13" fmla="*/ 0 60000 65536"/>
                <a:gd name="T14" fmla="*/ 0 60000 65536"/>
                <a:gd name="T15" fmla="*/ 0 w 4"/>
                <a:gd name="T16" fmla="*/ 0 h 1588"/>
                <a:gd name="T17" fmla="*/ 4 w 4"/>
                <a:gd name="T18" fmla="*/ 1588 h 1588"/>
              </a:gdLst>
              <a:ahLst/>
              <a:cxnLst>
                <a:cxn ang="T10">
                  <a:pos x="T0" y="T1"/>
                </a:cxn>
                <a:cxn ang="T11">
                  <a:pos x="T2" y="T3"/>
                </a:cxn>
                <a:cxn ang="T12">
                  <a:pos x="T4" y="T5"/>
                </a:cxn>
                <a:cxn ang="T13">
                  <a:pos x="T6" y="T7"/>
                </a:cxn>
                <a:cxn ang="T14">
                  <a:pos x="T8" y="T9"/>
                </a:cxn>
              </a:cxnLst>
              <a:rect l="T15" t="T16" r="T17" b="T18"/>
              <a:pathLst>
                <a:path w="4" h="1588">
                  <a:moveTo>
                    <a:pt x="2" y="0"/>
                  </a:moveTo>
                  <a:lnTo>
                    <a:pt x="0" y="0"/>
                  </a:lnTo>
                  <a:lnTo>
                    <a:pt x="2" y="0"/>
                  </a:lnTo>
                  <a:lnTo>
                    <a:pt x="4" y="0"/>
                  </a:lnTo>
                  <a:lnTo>
                    <a:pt x="2" y="0"/>
                  </a:lnTo>
                  <a:close/>
                </a:path>
              </a:pathLst>
            </a:custGeom>
            <a:solidFill>
              <a:schemeClr val="tx2"/>
            </a:solidFill>
            <a:ln w="3175">
              <a:solidFill>
                <a:schemeClr val="bg1"/>
              </a:solidFill>
              <a:prstDash val="sysDot"/>
              <a:round/>
              <a:headEnd/>
              <a:tailEnd/>
            </a:ln>
          </p:spPr>
          <p:txBody>
            <a:bodyPr/>
            <a:lstStyle/>
            <a:p>
              <a:endParaRPr lang="de-DE" sz="2400" dirty="0">
                <a:solidFill>
                  <a:srgbClr val="000000"/>
                </a:solidFill>
              </a:endParaRPr>
            </a:p>
          </p:txBody>
        </p:sp>
        <p:sp>
          <p:nvSpPr>
            <p:cNvPr id="1561" name="Freeform 2954"/>
            <p:cNvSpPr>
              <a:spLocks/>
            </p:cNvSpPr>
            <p:nvPr/>
          </p:nvSpPr>
          <p:spPr bwMode="auto">
            <a:xfrm>
              <a:off x="6980659" y="4077086"/>
              <a:ext cx="2822" cy="1639"/>
            </a:xfrm>
            <a:custGeom>
              <a:avLst/>
              <a:gdLst>
                <a:gd name="T0" fmla="*/ 0 w 2"/>
                <a:gd name="T1" fmla="*/ 2147483647 h 2"/>
                <a:gd name="T2" fmla="*/ 2147483647 w 2"/>
                <a:gd name="T3" fmla="*/ 0 h 2"/>
                <a:gd name="T4" fmla="*/ 2147483647 w 2"/>
                <a:gd name="T5" fmla="*/ 2147483647 h 2"/>
                <a:gd name="T6" fmla="*/ 0 w 2"/>
                <a:gd name="T7" fmla="*/ 2147483647 h 2"/>
                <a:gd name="T8" fmla="*/ 0 60000 65536"/>
                <a:gd name="T9" fmla="*/ 0 60000 65536"/>
                <a:gd name="T10" fmla="*/ 0 60000 65536"/>
                <a:gd name="T11" fmla="*/ 0 60000 65536"/>
                <a:gd name="T12" fmla="*/ 0 w 2"/>
                <a:gd name="T13" fmla="*/ 0 h 2"/>
                <a:gd name="T14" fmla="*/ 2 w 2"/>
                <a:gd name="T15" fmla="*/ 2 h 2"/>
              </a:gdLst>
              <a:ahLst/>
              <a:cxnLst>
                <a:cxn ang="T8">
                  <a:pos x="T0" y="T1"/>
                </a:cxn>
                <a:cxn ang="T9">
                  <a:pos x="T2" y="T3"/>
                </a:cxn>
                <a:cxn ang="T10">
                  <a:pos x="T4" y="T5"/>
                </a:cxn>
                <a:cxn ang="T11">
                  <a:pos x="T6" y="T7"/>
                </a:cxn>
              </a:cxnLst>
              <a:rect l="T12" t="T13" r="T14" b="T15"/>
              <a:pathLst>
                <a:path w="2" h="2">
                  <a:moveTo>
                    <a:pt x="0" y="2"/>
                  </a:moveTo>
                  <a:lnTo>
                    <a:pt x="2" y="0"/>
                  </a:lnTo>
                  <a:lnTo>
                    <a:pt x="2" y="2"/>
                  </a:lnTo>
                  <a:lnTo>
                    <a:pt x="0" y="2"/>
                  </a:lnTo>
                  <a:close/>
                </a:path>
              </a:pathLst>
            </a:custGeom>
            <a:solidFill>
              <a:schemeClr val="tx2"/>
            </a:solidFill>
            <a:ln w="3175">
              <a:solidFill>
                <a:schemeClr val="bg1"/>
              </a:solidFill>
              <a:prstDash val="sysDot"/>
              <a:round/>
              <a:headEnd/>
              <a:tailEnd/>
            </a:ln>
          </p:spPr>
          <p:txBody>
            <a:bodyPr/>
            <a:lstStyle/>
            <a:p>
              <a:endParaRPr lang="de-DE" sz="2400" dirty="0">
                <a:solidFill>
                  <a:srgbClr val="000000"/>
                </a:solidFill>
              </a:endParaRPr>
            </a:p>
          </p:txBody>
        </p:sp>
        <p:sp>
          <p:nvSpPr>
            <p:cNvPr id="1562" name="Freeform 2955"/>
            <p:cNvSpPr>
              <a:spLocks/>
            </p:cNvSpPr>
            <p:nvPr/>
          </p:nvSpPr>
          <p:spPr bwMode="auto">
            <a:xfrm>
              <a:off x="6983481" y="4077086"/>
              <a:ext cx="0" cy="1639"/>
            </a:xfrm>
            <a:custGeom>
              <a:avLst/>
              <a:gdLst>
                <a:gd name="T0" fmla="*/ 2147483647 h 2"/>
                <a:gd name="T1" fmla="*/ 0 h 2"/>
                <a:gd name="T2" fmla="*/ 2147483647 h 2"/>
                <a:gd name="T3" fmla="*/ 0 60000 65536"/>
                <a:gd name="T4" fmla="*/ 0 60000 65536"/>
                <a:gd name="T5" fmla="*/ 0 60000 65536"/>
                <a:gd name="T6" fmla="*/ 0 h 2"/>
                <a:gd name="T7" fmla="*/ 2 h 2"/>
              </a:gdLst>
              <a:ahLst/>
              <a:cxnLst>
                <a:cxn ang="T3">
                  <a:pos x="0" y="T0"/>
                </a:cxn>
                <a:cxn ang="T4">
                  <a:pos x="0" y="T1"/>
                </a:cxn>
                <a:cxn ang="T5">
                  <a:pos x="0" y="T2"/>
                </a:cxn>
              </a:cxnLst>
              <a:rect l="0" t="T6" r="0" b="T7"/>
              <a:pathLst>
                <a:path h="2">
                  <a:moveTo>
                    <a:pt x="0" y="2"/>
                  </a:moveTo>
                  <a:lnTo>
                    <a:pt x="0" y="0"/>
                  </a:lnTo>
                  <a:lnTo>
                    <a:pt x="0" y="2"/>
                  </a:lnTo>
                  <a:close/>
                </a:path>
              </a:pathLst>
            </a:custGeom>
            <a:solidFill>
              <a:schemeClr val="tx2"/>
            </a:solidFill>
            <a:ln w="3175">
              <a:solidFill>
                <a:schemeClr val="bg1"/>
              </a:solidFill>
              <a:prstDash val="sysDot"/>
              <a:round/>
              <a:headEnd/>
              <a:tailEnd/>
            </a:ln>
          </p:spPr>
          <p:txBody>
            <a:bodyPr/>
            <a:lstStyle/>
            <a:p>
              <a:endParaRPr lang="de-DE" sz="2400" dirty="0">
                <a:solidFill>
                  <a:srgbClr val="000000"/>
                </a:solidFill>
              </a:endParaRPr>
            </a:p>
          </p:txBody>
        </p:sp>
        <p:sp>
          <p:nvSpPr>
            <p:cNvPr id="1563" name="Freeform 2956"/>
            <p:cNvSpPr>
              <a:spLocks/>
            </p:cNvSpPr>
            <p:nvPr/>
          </p:nvSpPr>
          <p:spPr bwMode="auto">
            <a:xfrm>
              <a:off x="6910107" y="4080365"/>
              <a:ext cx="8466" cy="14748"/>
            </a:xfrm>
            <a:custGeom>
              <a:avLst/>
              <a:gdLst>
                <a:gd name="T0" fmla="*/ 0 w 10"/>
                <a:gd name="T1" fmla="*/ 2147483647 h 14"/>
                <a:gd name="T2" fmla="*/ 0 w 10"/>
                <a:gd name="T3" fmla="*/ 2147483647 h 14"/>
                <a:gd name="T4" fmla="*/ 2147483647 w 10"/>
                <a:gd name="T5" fmla="*/ 2147483647 h 14"/>
                <a:gd name="T6" fmla="*/ 2147483647 w 10"/>
                <a:gd name="T7" fmla="*/ 2147483647 h 14"/>
                <a:gd name="T8" fmla="*/ 2147483647 w 10"/>
                <a:gd name="T9" fmla="*/ 2147483647 h 14"/>
                <a:gd name="T10" fmla="*/ 2147483647 w 10"/>
                <a:gd name="T11" fmla="*/ 2147483647 h 14"/>
                <a:gd name="T12" fmla="*/ 2147483647 w 10"/>
                <a:gd name="T13" fmla="*/ 2147483647 h 14"/>
                <a:gd name="T14" fmla="*/ 2147483647 w 10"/>
                <a:gd name="T15" fmla="*/ 0 h 14"/>
                <a:gd name="T16" fmla="*/ 2147483647 w 10"/>
                <a:gd name="T17" fmla="*/ 0 h 14"/>
                <a:gd name="T18" fmla="*/ 2147483647 w 10"/>
                <a:gd name="T19" fmla="*/ 2147483647 h 14"/>
                <a:gd name="T20" fmla="*/ 2147483647 w 10"/>
                <a:gd name="T21" fmla="*/ 2147483647 h 14"/>
                <a:gd name="T22" fmla="*/ 2147483647 w 10"/>
                <a:gd name="T23" fmla="*/ 2147483647 h 14"/>
                <a:gd name="T24" fmla="*/ 2147483647 w 10"/>
                <a:gd name="T25" fmla="*/ 2147483647 h 14"/>
                <a:gd name="T26" fmla="*/ 2147483647 w 10"/>
                <a:gd name="T27" fmla="*/ 2147483647 h 14"/>
                <a:gd name="T28" fmla="*/ 2147483647 w 10"/>
                <a:gd name="T29" fmla="*/ 2147483647 h 14"/>
                <a:gd name="T30" fmla="*/ 0 w 10"/>
                <a:gd name="T31" fmla="*/ 2147483647 h 14"/>
                <a:gd name="T32" fmla="*/ 0 w 10"/>
                <a:gd name="T33" fmla="*/ 2147483647 h 14"/>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10"/>
                <a:gd name="T52" fmla="*/ 0 h 14"/>
                <a:gd name="T53" fmla="*/ 10 w 10"/>
                <a:gd name="T54" fmla="*/ 14 h 14"/>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10" h="14">
                  <a:moveTo>
                    <a:pt x="0" y="14"/>
                  </a:moveTo>
                  <a:lnTo>
                    <a:pt x="0" y="12"/>
                  </a:lnTo>
                  <a:lnTo>
                    <a:pt x="2" y="10"/>
                  </a:lnTo>
                  <a:lnTo>
                    <a:pt x="2" y="8"/>
                  </a:lnTo>
                  <a:lnTo>
                    <a:pt x="4" y="4"/>
                  </a:lnTo>
                  <a:lnTo>
                    <a:pt x="6" y="2"/>
                  </a:lnTo>
                  <a:lnTo>
                    <a:pt x="8" y="2"/>
                  </a:lnTo>
                  <a:lnTo>
                    <a:pt x="8" y="0"/>
                  </a:lnTo>
                  <a:lnTo>
                    <a:pt x="10" y="0"/>
                  </a:lnTo>
                  <a:lnTo>
                    <a:pt x="10" y="2"/>
                  </a:lnTo>
                  <a:lnTo>
                    <a:pt x="8" y="6"/>
                  </a:lnTo>
                  <a:lnTo>
                    <a:pt x="8" y="8"/>
                  </a:lnTo>
                  <a:lnTo>
                    <a:pt x="6" y="10"/>
                  </a:lnTo>
                  <a:lnTo>
                    <a:pt x="4" y="12"/>
                  </a:lnTo>
                  <a:lnTo>
                    <a:pt x="2" y="12"/>
                  </a:lnTo>
                  <a:lnTo>
                    <a:pt x="0" y="12"/>
                  </a:lnTo>
                  <a:lnTo>
                    <a:pt x="0" y="14"/>
                  </a:lnTo>
                  <a:close/>
                </a:path>
              </a:pathLst>
            </a:custGeom>
            <a:solidFill>
              <a:schemeClr val="tx2"/>
            </a:solidFill>
            <a:ln w="3175">
              <a:solidFill>
                <a:schemeClr val="bg1"/>
              </a:solidFill>
              <a:prstDash val="sysDot"/>
              <a:round/>
              <a:headEnd/>
              <a:tailEnd/>
            </a:ln>
          </p:spPr>
          <p:txBody>
            <a:bodyPr/>
            <a:lstStyle/>
            <a:p>
              <a:endParaRPr lang="de-DE" sz="2400" dirty="0">
                <a:solidFill>
                  <a:srgbClr val="000000"/>
                </a:solidFill>
              </a:endParaRPr>
            </a:p>
          </p:txBody>
        </p:sp>
        <p:sp>
          <p:nvSpPr>
            <p:cNvPr id="1564" name="Freeform 2957"/>
            <p:cNvSpPr>
              <a:spLocks/>
            </p:cNvSpPr>
            <p:nvPr/>
          </p:nvSpPr>
          <p:spPr bwMode="auto">
            <a:xfrm>
              <a:off x="6984892" y="4085280"/>
              <a:ext cx="9878" cy="13108"/>
            </a:xfrm>
            <a:custGeom>
              <a:avLst/>
              <a:gdLst>
                <a:gd name="T0" fmla="*/ 2147483647 w 10"/>
                <a:gd name="T1" fmla="*/ 2147483647 h 12"/>
                <a:gd name="T2" fmla="*/ 0 w 10"/>
                <a:gd name="T3" fmla="*/ 2147483647 h 12"/>
                <a:gd name="T4" fmla="*/ 2147483647 w 10"/>
                <a:gd name="T5" fmla="*/ 2147483647 h 12"/>
                <a:gd name="T6" fmla="*/ 2147483647 w 10"/>
                <a:gd name="T7" fmla="*/ 2147483647 h 12"/>
                <a:gd name="T8" fmla="*/ 2147483647 w 10"/>
                <a:gd name="T9" fmla="*/ 2147483647 h 12"/>
                <a:gd name="T10" fmla="*/ 0 w 10"/>
                <a:gd name="T11" fmla="*/ 2147483647 h 12"/>
                <a:gd name="T12" fmla="*/ 2147483647 w 10"/>
                <a:gd name="T13" fmla="*/ 2147483647 h 12"/>
                <a:gd name="T14" fmla="*/ 2147483647 w 10"/>
                <a:gd name="T15" fmla="*/ 0 h 12"/>
                <a:gd name="T16" fmla="*/ 2147483647 w 10"/>
                <a:gd name="T17" fmla="*/ 0 h 12"/>
                <a:gd name="T18" fmla="*/ 2147483647 w 10"/>
                <a:gd name="T19" fmla="*/ 2147483647 h 12"/>
                <a:gd name="T20" fmla="*/ 2147483647 w 10"/>
                <a:gd name="T21" fmla="*/ 2147483647 h 12"/>
                <a:gd name="T22" fmla="*/ 2147483647 w 10"/>
                <a:gd name="T23" fmla="*/ 2147483647 h 12"/>
                <a:gd name="T24" fmla="*/ 2147483647 w 10"/>
                <a:gd name="T25" fmla="*/ 2147483647 h 12"/>
                <a:gd name="T26" fmla="*/ 2147483647 w 10"/>
                <a:gd name="T27" fmla="*/ 2147483647 h 12"/>
                <a:gd name="T28" fmla="*/ 2147483647 w 10"/>
                <a:gd name="T29" fmla="*/ 2147483647 h 12"/>
                <a:gd name="T30" fmla="*/ 2147483647 w 10"/>
                <a:gd name="T31" fmla="*/ 2147483647 h 12"/>
                <a:gd name="T32" fmla="*/ 2147483647 w 10"/>
                <a:gd name="T33" fmla="*/ 2147483647 h 12"/>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10"/>
                <a:gd name="T52" fmla="*/ 0 h 12"/>
                <a:gd name="T53" fmla="*/ 10 w 10"/>
                <a:gd name="T54" fmla="*/ 12 h 12"/>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10" h="12">
                  <a:moveTo>
                    <a:pt x="2" y="12"/>
                  </a:moveTo>
                  <a:lnTo>
                    <a:pt x="0" y="12"/>
                  </a:lnTo>
                  <a:lnTo>
                    <a:pt x="2" y="10"/>
                  </a:lnTo>
                  <a:lnTo>
                    <a:pt x="2" y="6"/>
                  </a:lnTo>
                  <a:lnTo>
                    <a:pt x="2" y="4"/>
                  </a:lnTo>
                  <a:lnTo>
                    <a:pt x="0" y="4"/>
                  </a:lnTo>
                  <a:lnTo>
                    <a:pt x="2" y="2"/>
                  </a:lnTo>
                  <a:lnTo>
                    <a:pt x="4" y="0"/>
                  </a:lnTo>
                  <a:lnTo>
                    <a:pt x="6" y="0"/>
                  </a:lnTo>
                  <a:lnTo>
                    <a:pt x="8" y="2"/>
                  </a:lnTo>
                  <a:lnTo>
                    <a:pt x="8" y="4"/>
                  </a:lnTo>
                  <a:lnTo>
                    <a:pt x="8" y="6"/>
                  </a:lnTo>
                  <a:lnTo>
                    <a:pt x="10" y="6"/>
                  </a:lnTo>
                  <a:lnTo>
                    <a:pt x="8" y="10"/>
                  </a:lnTo>
                  <a:lnTo>
                    <a:pt x="6" y="12"/>
                  </a:lnTo>
                  <a:lnTo>
                    <a:pt x="4" y="12"/>
                  </a:lnTo>
                  <a:lnTo>
                    <a:pt x="2" y="12"/>
                  </a:lnTo>
                  <a:close/>
                </a:path>
              </a:pathLst>
            </a:custGeom>
            <a:solidFill>
              <a:schemeClr val="tx2"/>
            </a:solidFill>
            <a:ln w="3175">
              <a:solidFill>
                <a:schemeClr val="bg1"/>
              </a:solidFill>
              <a:prstDash val="sysDot"/>
              <a:round/>
              <a:headEnd/>
              <a:tailEnd/>
            </a:ln>
          </p:spPr>
          <p:txBody>
            <a:bodyPr/>
            <a:lstStyle/>
            <a:p>
              <a:endParaRPr lang="de-DE" sz="2400" dirty="0">
                <a:solidFill>
                  <a:srgbClr val="000000"/>
                </a:solidFill>
              </a:endParaRPr>
            </a:p>
          </p:txBody>
        </p:sp>
        <p:sp>
          <p:nvSpPr>
            <p:cNvPr id="1565" name="Freeform 2958"/>
            <p:cNvSpPr>
              <a:spLocks/>
            </p:cNvSpPr>
            <p:nvPr/>
          </p:nvSpPr>
          <p:spPr bwMode="auto">
            <a:xfrm>
              <a:off x="6983481" y="4100027"/>
              <a:ext cx="7055" cy="4917"/>
            </a:xfrm>
            <a:custGeom>
              <a:avLst/>
              <a:gdLst>
                <a:gd name="T0" fmla="*/ 2147483647 w 8"/>
                <a:gd name="T1" fmla="*/ 2147483647 h 4"/>
                <a:gd name="T2" fmla="*/ 2147483647 w 8"/>
                <a:gd name="T3" fmla="*/ 2147483647 h 4"/>
                <a:gd name="T4" fmla="*/ 2147483647 w 8"/>
                <a:gd name="T5" fmla="*/ 2147483647 h 4"/>
                <a:gd name="T6" fmla="*/ 2147483647 w 8"/>
                <a:gd name="T7" fmla="*/ 2147483647 h 4"/>
                <a:gd name="T8" fmla="*/ 2147483647 w 8"/>
                <a:gd name="T9" fmla="*/ 2147483647 h 4"/>
                <a:gd name="T10" fmla="*/ 0 w 8"/>
                <a:gd name="T11" fmla="*/ 2147483647 h 4"/>
                <a:gd name="T12" fmla="*/ 0 w 8"/>
                <a:gd name="T13" fmla="*/ 2147483647 h 4"/>
                <a:gd name="T14" fmla="*/ 2147483647 w 8"/>
                <a:gd name="T15" fmla="*/ 0 h 4"/>
                <a:gd name="T16" fmla="*/ 2147483647 w 8"/>
                <a:gd name="T17" fmla="*/ 0 h 4"/>
                <a:gd name="T18" fmla="*/ 2147483647 w 8"/>
                <a:gd name="T19" fmla="*/ 2147483647 h 4"/>
                <a:gd name="T20" fmla="*/ 2147483647 w 8"/>
                <a:gd name="T21" fmla="*/ 0 h 4"/>
                <a:gd name="T22" fmla="*/ 2147483647 w 8"/>
                <a:gd name="T23" fmla="*/ 0 h 4"/>
                <a:gd name="T24" fmla="*/ 2147483647 w 8"/>
                <a:gd name="T25" fmla="*/ 0 h 4"/>
                <a:gd name="T26" fmla="*/ 2147483647 w 8"/>
                <a:gd name="T27" fmla="*/ 2147483647 h 4"/>
                <a:gd name="T28" fmla="*/ 2147483647 w 8"/>
                <a:gd name="T29" fmla="*/ 2147483647 h 4"/>
                <a:gd name="T30" fmla="*/ 2147483647 w 8"/>
                <a:gd name="T31" fmla="*/ 2147483647 h 4"/>
                <a:gd name="T32" fmla="*/ 2147483647 w 8"/>
                <a:gd name="T33" fmla="*/ 2147483647 h 4"/>
                <a:gd name="T34" fmla="*/ 2147483647 w 8"/>
                <a:gd name="T35" fmla="*/ 2147483647 h 4"/>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8"/>
                <a:gd name="T55" fmla="*/ 0 h 4"/>
                <a:gd name="T56" fmla="*/ 8 w 8"/>
                <a:gd name="T57" fmla="*/ 4 h 4"/>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8" h="4">
                  <a:moveTo>
                    <a:pt x="4" y="4"/>
                  </a:moveTo>
                  <a:lnTo>
                    <a:pt x="6" y="4"/>
                  </a:lnTo>
                  <a:lnTo>
                    <a:pt x="6" y="2"/>
                  </a:lnTo>
                  <a:lnTo>
                    <a:pt x="4" y="2"/>
                  </a:lnTo>
                  <a:lnTo>
                    <a:pt x="2" y="4"/>
                  </a:lnTo>
                  <a:lnTo>
                    <a:pt x="0" y="4"/>
                  </a:lnTo>
                  <a:lnTo>
                    <a:pt x="0" y="2"/>
                  </a:lnTo>
                  <a:lnTo>
                    <a:pt x="2" y="0"/>
                  </a:lnTo>
                  <a:lnTo>
                    <a:pt x="4" y="0"/>
                  </a:lnTo>
                  <a:lnTo>
                    <a:pt x="4" y="2"/>
                  </a:lnTo>
                  <a:lnTo>
                    <a:pt x="4" y="0"/>
                  </a:lnTo>
                  <a:lnTo>
                    <a:pt x="6" y="0"/>
                  </a:lnTo>
                  <a:lnTo>
                    <a:pt x="8" y="0"/>
                  </a:lnTo>
                  <a:lnTo>
                    <a:pt x="8" y="2"/>
                  </a:lnTo>
                  <a:lnTo>
                    <a:pt x="8" y="4"/>
                  </a:lnTo>
                  <a:lnTo>
                    <a:pt x="8" y="2"/>
                  </a:lnTo>
                  <a:lnTo>
                    <a:pt x="6" y="4"/>
                  </a:lnTo>
                  <a:lnTo>
                    <a:pt x="4" y="4"/>
                  </a:lnTo>
                  <a:close/>
                </a:path>
              </a:pathLst>
            </a:custGeom>
            <a:solidFill>
              <a:schemeClr val="tx2"/>
            </a:solidFill>
            <a:ln w="3175">
              <a:solidFill>
                <a:schemeClr val="bg1"/>
              </a:solidFill>
              <a:prstDash val="sysDot"/>
              <a:round/>
              <a:headEnd/>
              <a:tailEnd/>
            </a:ln>
          </p:spPr>
          <p:txBody>
            <a:bodyPr/>
            <a:lstStyle/>
            <a:p>
              <a:endParaRPr lang="de-DE" sz="2400" dirty="0">
                <a:solidFill>
                  <a:srgbClr val="000000"/>
                </a:solidFill>
              </a:endParaRPr>
            </a:p>
          </p:txBody>
        </p:sp>
        <p:sp>
          <p:nvSpPr>
            <p:cNvPr id="1566" name="Rectangle 2959"/>
            <p:cNvSpPr>
              <a:spLocks noChangeArrowheads="1"/>
            </p:cNvSpPr>
            <p:nvPr/>
          </p:nvSpPr>
          <p:spPr bwMode="auto">
            <a:xfrm>
              <a:off x="6921395" y="4101665"/>
              <a:ext cx="1412" cy="3277"/>
            </a:xfrm>
            <a:prstGeom prst="rect">
              <a:avLst/>
            </a:prstGeom>
            <a:solidFill>
              <a:schemeClr val="tx2"/>
            </a:solidFill>
            <a:ln w="3175">
              <a:solidFill>
                <a:schemeClr val="bg1"/>
              </a:solidFill>
              <a:prstDash val="sysDot"/>
              <a:miter lim="800000"/>
              <a:headEnd/>
              <a:tailEnd/>
            </a:ln>
          </p:spPr>
          <p:txBody>
            <a:bodyPr/>
            <a:lstStyle/>
            <a:p>
              <a:endParaRPr lang="de-DE" sz="2400" dirty="0">
                <a:solidFill>
                  <a:srgbClr val="000000"/>
                </a:solidFill>
              </a:endParaRPr>
            </a:p>
          </p:txBody>
        </p:sp>
        <p:sp>
          <p:nvSpPr>
            <p:cNvPr id="1567" name="Freeform 2960"/>
            <p:cNvSpPr>
              <a:spLocks/>
            </p:cNvSpPr>
            <p:nvPr/>
          </p:nvSpPr>
          <p:spPr bwMode="auto">
            <a:xfrm>
              <a:off x="6918573" y="4101665"/>
              <a:ext cx="2822" cy="3277"/>
            </a:xfrm>
            <a:custGeom>
              <a:avLst/>
              <a:gdLst>
                <a:gd name="T0" fmla="*/ 0 w 2"/>
                <a:gd name="T1" fmla="*/ 2147483647 h 4"/>
                <a:gd name="T2" fmla="*/ 0 w 2"/>
                <a:gd name="T3" fmla="*/ 2147483647 h 4"/>
                <a:gd name="T4" fmla="*/ 0 w 2"/>
                <a:gd name="T5" fmla="*/ 0 h 4"/>
                <a:gd name="T6" fmla="*/ 2147483647 w 2"/>
                <a:gd name="T7" fmla="*/ 0 h 4"/>
                <a:gd name="T8" fmla="*/ 0 w 2"/>
                <a:gd name="T9" fmla="*/ 0 h 4"/>
                <a:gd name="T10" fmla="*/ 0 w 2"/>
                <a:gd name="T11" fmla="*/ 2147483647 h 4"/>
                <a:gd name="T12" fmla="*/ 0 w 2"/>
                <a:gd name="T13" fmla="*/ 2147483647 h 4"/>
                <a:gd name="T14" fmla="*/ 0 60000 65536"/>
                <a:gd name="T15" fmla="*/ 0 60000 65536"/>
                <a:gd name="T16" fmla="*/ 0 60000 65536"/>
                <a:gd name="T17" fmla="*/ 0 60000 65536"/>
                <a:gd name="T18" fmla="*/ 0 60000 65536"/>
                <a:gd name="T19" fmla="*/ 0 60000 65536"/>
                <a:gd name="T20" fmla="*/ 0 60000 65536"/>
                <a:gd name="T21" fmla="*/ 0 w 2"/>
                <a:gd name="T22" fmla="*/ 0 h 4"/>
                <a:gd name="T23" fmla="*/ 2 w 2"/>
                <a:gd name="T24" fmla="*/ 4 h 4"/>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2" h="4">
                  <a:moveTo>
                    <a:pt x="0" y="4"/>
                  </a:moveTo>
                  <a:lnTo>
                    <a:pt x="0" y="2"/>
                  </a:lnTo>
                  <a:lnTo>
                    <a:pt x="0" y="0"/>
                  </a:lnTo>
                  <a:lnTo>
                    <a:pt x="2" y="0"/>
                  </a:lnTo>
                  <a:lnTo>
                    <a:pt x="0" y="0"/>
                  </a:lnTo>
                  <a:lnTo>
                    <a:pt x="0" y="2"/>
                  </a:lnTo>
                  <a:lnTo>
                    <a:pt x="0" y="4"/>
                  </a:lnTo>
                  <a:close/>
                </a:path>
              </a:pathLst>
            </a:custGeom>
            <a:solidFill>
              <a:schemeClr val="tx2"/>
            </a:solidFill>
            <a:ln w="3175">
              <a:solidFill>
                <a:schemeClr val="bg1"/>
              </a:solidFill>
              <a:prstDash val="sysDot"/>
              <a:round/>
              <a:headEnd/>
              <a:tailEnd/>
            </a:ln>
          </p:spPr>
          <p:txBody>
            <a:bodyPr/>
            <a:lstStyle/>
            <a:p>
              <a:endParaRPr lang="de-DE" sz="2400" dirty="0">
                <a:solidFill>
                  <a:srgbClr val="000000"/>
                </a:solidFill>
              </a:endParaRPr>
            </a:p>
          </p:txBody>
        </p:sp>
        <p:sp>
          <p:nvSpPr>
            <p:cNvPr id="1568" name="Rectangle 2961"/>
            <p:cNvSpPr>
              <a:spLocks noChangeArrowheads="1"/>
            </p:cNvSpPr>
            <p:nvPr/>
          </p:nvSpPr>
          <p:spPr bwMode="auto">
            <a:xfrm>
              <a:off x="6983481" y="4104942"/>
              <a:ext cx="1412" cy="0"/>
            </a:xfrm>
            <a:prstGeom prst="rect">
              <a:avLst/>
            </a:prstGeom>
            <a:solidFill>
              <a:schemeClr val="tx2"/>
            </a:solidFill>
            <a:ln w="3175">
              <a:solidFill>
                <a:schemeClr val="bg1"/>
              </a:solidFill>
              <a:prstDash val="sysDot"/>
              <a:miter lim="800000"/>
              <a:headEnd/>
              <a:tailEnd/>
            </a:ln>
          </p:spPr>
          <p:txBody>
            <a:bodyPr/>
            <a:lstStyle/>
            <a:p>
              <a:endParaRPr lang="de-DE" sz="2400" dirty="0">
                <a:solidFill>
                  <a:srgbClr val="000000"/>
                </a:solidFill>
              </a:endParaRPr>
            </a:p>
          </p:txBody>
        </p:sp>
        <p:sp>
          <p:nvSpPr>
            <p:cNvPr id="1569" name="Freeform 2962"/>
            <p:cNvSpPr>
              <a:spLocks/>
            </p:cNvSpPr>
            <p:nvPr/>
          </p:nvSpPr>
          <p:spPr bwMode="auto">
            <a:xfrm>
              <a:off x="6918573" y="4108221"/>
              <a:ext cx="2822" cy="1639"/>
            </a:xfrm>
            <a:custGeom>
              <a:avLst/>
              <a:gdLst>
                <a:gd name="T0" fmla="*/ 0 w 2"/>
                <a:gd name="T1" fmla="*/ 2147483647 h 2"/>
                <a:gd name="T2" fmla="*/ 0 w 2"/>
                <a:gd name="T3" fmla="*/ 0 h 2"/>
                <a:gd name="T4" fmla="*/ 0 w 2"/>
                <a:gd name="T5" fmla="*/ 0 h 2"/>
                <a:gd name="T6" fmla="*/ 2147483647 w 2"/>
                <a:gd name="T7" fmla="*/ 0 h 2"/>
                <a:gd name="T8" fmla="*/ 2147483647 w 2"/>
                <a:gd name="T9" fmla="*/ 2147483647 h 2"/>
                <a:gd name="T10" fmla="*/ 0 w 2"/>
                <a:gd name="T11" fmla="*/ 2147483647 h 2"/>
                <a:gd name="T12" fmla="*/ 0 w 2"/>
                <a:gd name="T13" fmla="*/ 2147483647 h 2"/>
                <a:gd name="T14" fmla="*/ 0 60000 65536"/>
                <a:gd name="T15" fmla="*/ 0 60000 65536"/>
                <a:gd name="T16" fmla="*/ 0 60000 65536"/>
                <a:gd name="T17" fmla="*/ 0 60000 65536"/>
                <a:gd name="T18" fmla="*/ 0 60000 65536"/>
                <a:gd name="T19" fmla="*/ 0 60000 65536"/>
                <a:gd name="T20" fmla="*/ 0 60000 65536"/>
                <a:gd name="T21" fmla="*/ 0 w 2"/>
                <a:gd name="T22" fmla="*/ 0 h 2"/>
                <a:gd name="T23" fmla="*/ 2 w 2"/>
                <a:gd name="T24" fmla="*/ 2 h 2"/>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2" h="2">
                  <a:moveTo>
                    <a:pt x="0" y="2"/>
                  </a:moveTo>
                  <a:lnTo>
                    <a:pt x="0" y="0"/>
                  </a:lnTo>
                  <a:lnTo>
                    <a:pt x="2" y="0"/>
                  </a:lnTo>
                  <a:lnTo>
                    <a:pt x="2" y="2"/>
                  </a:lnTo>
                  <a:lnTo>
                    <a:pt x="0" y="2"/>
                  </a:lnTo>
                  <a:close/>
                </a:path>
              </a:pathLst>
            </a:custGeom>
            <a:solidFill>
              <a:schemeClr val="tx2"/>
            </a:solidFill>
            <a:ln w="3175">
              <a:solidFill>
                <a:schemeClr val="bg1"/>
              </a:solidFill>
              <a:prstDash val="sysDot"/>
              <a:round/>
              <a:headEnd/>
              <a:tailEnd/>
            </a:ln>
          </p:spPr>
          <p:txBody>
            <a:bodyPr/>
            <a:lstStyle/>
            <a:p>
              <a:endParaRPr lang="de-DE" sz="2400" dirty="0">
                <a:solidFill>
                  <a:srgbClr val="000000"/>
                </a:solidFill>
              </a:endParaRPr>
            </a:p>
          </p:txBody>
        </p:sp>
        <p:sp>
          <p:nvSpPr>
            <p:cNvPr id="1570" name="Freeform 2963"/>
            <p:cNvSpPr>
              <a:spLocks/>
            </p:cNvSpPr>
            <p:nvPr/>
          </p:nvSpPr>
          <p:spPr bwMode="auto">
            <a:xfrm>
              <a:off x="6897407" y="4109859"/>
              <a:ext cx="83252" cy="70458"/>
            </a:xfrm>
            <a:custGeom>
              <a:avLst/>
              <a:gdLst>
                <a:gd name="T0" fmla="*/ 2147483647 w 84"/>
                <a:gd name="T1" fmla="*/ 2147483647 h 68"/>
                <a:gd name="T2" fmla="*/ 2147483647 w 84"/>
                <a:gd name="T3" fmla="*/ 2147483647 h 68"/>
                <a:gd name="T4" fmla="*/ 2147483647 w 84"/>
                <a:gd name="T5" fmla="*/ 2147483647 h 68"/>
                <a:gd name="T6" fmla="*/ 2147483647 w 84"/>
                <a:gd name="T7" fmla="*/ 2147483647 h 68"/>
                <a:gd name="T8" fmla="*/ 2147483647 w 84"/>
                <a:gd name="T9" fmla="*/ 2147483647 h 68"/>
                <a:gd name="T10" fmla="*/ 2147483647 w 84"/>
                <a:gd name="T11" fmla="*/ 2147483647 h 68"/>
                <a:gd name="T12" fmla="*/ 0 w 84"/>
                <a:gd name="T13" fmla="*/ 2147483647 h 68"/>
                <a:gd name="T14" fmla="*/ 2147483647 w 84"/>
                <a:gd name="T15" fmla="*/ 2147483647 h 68"/>
                <a:gd name="T16" fmla="*/ 2147483647 w 84"/>
                <a:gd name="T17" fmla="*/ 2147483647 h 68"/>
                <a:gd name="T18" fmla="*/ 2147483647 w 84"/>
                <a:gd name="T19" fmla="*/ 2147483647 h 68"/>
                <a:gd name="T20" fmla="*/ 2147483647 w 84"/>
                <a:gd name="T21" fmla="*/ 2147483647 h 68"/>
                <a:gd name="T22" fmla="*/ 2147483647 w 84"/>
                <a:gd name="T23" fmla="*/ 2147483647 h 68"/>
                <a:gd name="T24" fmla="*/ 2147483647 w 84"/>
                <a:gd name="T25" fmla="*/ 2147483647 h 68"/>
                <a:gd name="T26" fmla="*/ 2147483647 w 84"/>
                <a:gd name="T27" fmla="*/ 2147483647 h 68"/>
                <a:gd name="T28" fmla="*/ 2147483647 w 84"/>
                <a:gd name="T29" fmla="*/ 2147483647 h 68"/>
                <a:gd name="T30" fmla="*/ 2147483647 w 84"/>
                <a:gd name="T31" fmla="*/ 2147483647 h 68"/>
                <a:gd name="T32" fmla="*/ 2147483647 w 84"/>
                <a:gd name="T33" fmla="*/ 2147483647 h 68"/>
                <a:gd name="T34" fmla="*/ 2147483647 w 84"/>
                <a:gd name="T35" fmla="*/ 0 h 68"/>
                <a:gd name="T36" fmla="*/ 2147483647 w 84"/>
                <a:gd name="T37" fmla="*/ 2147483647 h 68"/>
                <a:gd name="T38" fmla="*/ 2147483647 w 84"/>
                <a:gd name="T39" fmla="*/ 2147483647 h 68"/>
                <a:gd name="T40" fmla="*/ 2147483647 w 84"/>
                <a:gd name="T41" fmla="*/ 2147483647 h 68"/>
                <a:gd name="T42" fmla="*/ 2147483647 w 84"/>
                <a:gd name="T43" fmla="*/ 2147483647 h 68"/>
                <a:gd name="T44" fmla="*/ 2147483647 w 84"/>
                <a:gd name="T45" fmla="*/ 2147483647 h 68"/>
                <a:gd name="T46" fmla="*/ 2147483647 w 84"/>
                <a:gd name="T47" fmla="*/ 2147483647 h 68"/>
                <a:gd name="T48" fmla="*/ 2147483647 w 84"/>
                <a:gd name="T49" fmla="*/ 2147483647 h 68"/>
                <a:gd name="T50" fmla="*/ 2147483647 w 84"/>
                <a:gd name="T51" fmla="*/ 2147483647 h 68"/>
                <a:gd name="T52" fmla="*/ 2147483647 w 84"/>
                <a:gd name="T53" fmla="*/ 2147483647 h 68"/>
                <a:gd name="T54" fmla="*/ 2147483647 w 84"/>
                <a:gd name="T55" fmla="*/ 2147483647 h 68"/>
                <a:gd name="T56" fmla="*/ 2147483647 w 84"/>
                <a:gd name="T57" fmla="*/ 2147483647 h 68"/>
                <a:gd name="T58" fmla="*/ 2147483647 w 84"/>
                <a:gd name="T59" fmla="*/ 0 h 68"/>
                <a:gd name="T60" fmla="*/ 2147483647 w 84"/>
                <a:gd name="T61" fmla="*/ 2147483647 h 68"/>
                <a:gd name="T62" fmla="*/ 2147483647 w 84"/>
                <a:gd name="T63" fmla="*/ 2147483647 h 68"/>
                <a:gd name="T64" fmla="*/ 2147483647 w 84"/>
                <a:gd name="T65" fmla="*/ 2147483647 h 68"/>
                <a:gd name="T66" fmla="*/ 2147483647 w 84"/>
                <a:gd name="T67" fmla="*/ 2147483647 h 68"/>
                <a:gd name="T68" fmla="*/ 2147483647 w 84"/>
                <a:gd name="T69" fmla="*/ 2147483647 h 68"/>
                <a:gd name="T70" fmla="*/ 2147483647 w 84"/>
                <a:gd name="T71" fmla="*/ 2147483647 h 68"/>
                <a:gd name="T72" fmla="*/ 2147483647 w 84"/>
                <a:gd name="T73" fmla="*/ 2147483647 h 68"/>
                <a:gd name="T74" fmla="*/ 2147483647 w 84"/>
                <a:gd name="T75" fmla="*/ 2147483647 h 68"/>
                <a:gd name="T76" fmla="*/ 2147483647 w 84"/>
                <a:gd name="T77" fmla="*/ 2147483647 h 68"/>
                <a:gd name="T78" fmla="*/ 2147483647 w 84"/>
                <a:gd name="T79" fmla="*/ 2147483647 h 68"/>
                <a:gd name="T80" fmla="*/ 2147483647 w 84"/>
                <a:gd name="T81" fmla="*/ 2147483647 h 68"/>
                <a:gd name="T82" fmla="*/ 2147483647 w 84"/>
                <a:gd name="T83" fmla="*/ 2147483647 h 68"/>
                <a:gd name="T84" fmla="*/ 2147483647 w 84"/>
                <a:gd name="T85" fmla="*/ 2147483647 h 68"/>
                <a:gd name="T86" fmla="*/ 2147483647 w 84"/>
                <a:gd name="T87" fmla="*/ 2147483647 h 68"/>
                <a:gd name="T88" fmla="*/ 2147483647 w 84"/>
                <a:gd name="T89" fmla="*/ 2147483647 h 68"/>
                <a:gd name="T90" fmla="*/ 2147483647 w 84"/>
                <a:gd name="T91" fmla="*/ 2147483647 h 68"/>
                <a:gd name="T92" fmla="*/ 2147483647 w 84"/>
                <a:gd name="T93" fmla="*/ 2147483647 h 68"/>
                <a:gd name="T94" fmla="*/ 2147483647 w 84"/>
                <a:gd name="T95" fmla="*/ 2147483647 h 68"/>
                <a:gd name="T96" fmla="*/ 2147483647 w 84"/>
                <a:gd name="T97" fmla="*/ 2147483647 h 68"/>
                <a:gd name="T98" fmla="*/ 2147483647 w 84"/>
                <a:gd name="T99" fmla="*/ 2147483647 h 68"/>
                <a:gd name="T100" fmla="*/ 2147483647 w 84"/>
                <a:gd name="T101" fmla="*/ 2147483647 h 68"/>
                <a:gd name="T102" fmla="*/ 2147483647 w 84"/>
                <a:gd name="T103" fmla="*/ 2147483647 h 68"/>
                <a:gd name="T104" fmla="*/ 2147483647 w 84"/>
                <a:gd name="T105" fmla="*/ 2147483647 h 68"/>
                <a:gd name="T106" fmla="*/ 2147483647 w 84"/>
                <a:gd name="T107" fmla="*/ 2147483647 h 68"/>
                <a:gd name="T108" fmla="*/ 2147483647 w 84"/>
                <a:gd name="T109" fmla="*/ 2147483647 h 68"/>
                <a:gd name="T110" fmla="*/ 2147483647 w 84"/>
                <a:gd name="T111" fmla="*/ 2147483647 h 68"/>
                <a:gd name="T112" fmla="*/ 2147483647 w 84"/>
                <a:gd name="T113" fmla="*/ 2147483647 h 68"/>
                <a:gd name="T114" fmla="*/ 2147483647 w 84"/>
                <a:gd name="T115" fmla="*/ 2147483647 h 68"/>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w 84"/>
                <a:gd name="T175" fmla="*/ 0 h 68"/>
                <a:gd name="T176" fmla="*/ 84 w 84"/>
                <a:gd name="T177" fmla="*/ 68 h 68"/>
              </a:gdLst>
              <a:ahLst/>
              <a:cxnLst>
                <a:cxn ang="T116">
                  <a:pos x="T0" y="T1"/>
                </a:cxn>
                <a:cxn ang="T117">
                  <a:pos x="T2" y="T3"/>
                </a:cxn>
                <a:cxn ang="T118">
                  <a:pos x="T4" y="T5"/>
                </a:cxn>
                <a:cxn ang="T119">
                  <a:pos x="T6" y="T7"/>
                </a:cxn>
                <a:cxn ang="T120">
                  <a:pos x="T8" y="T9"/>
                </a:cxn>
                <a:cxn ang="T121">
                  <a:pos x="T10" y="T11"/>
                </a:cxn>
                <a:cxn ang="T122">
                  <a:pos x="T12" y="T13"/>
                </a:cxn>
                <a:cxn ang="T123">
                  <a:pos x="T14" y="T15"/>
                </a:cxn>
                <a:cxn ang="T124">
                  <a:pos x="T16" y="T17"/>
                </a:cxn>
                <a:cxn ang="T125">
                  <a:pos x="T18" y="T19"/>
                </a:cxn>
                <a:cxn ang="T126">
                  <a:pos x="T20" y="T21"/>
                </a:cxn>
                <a:cxn ang="T127">
                  <a:pos x="T22" y="T23"/>
                </a:cxn>
                <a:cxn ang="T128">
                  <a:pos x="T24" y="T25"/>
                </a:cxn>
                <a:cxn ang="T129">
                  <a:pos x="T26" y="T27"/>
                </a:cxn>
                <a:cxn ang="T130">
                  <a:pos x="T28" y="T29"/>
                </a:cxn>
                <a:cxn ang="T131">
                  <a:pos x="T30" y="T31"/>
                </a:cxn>
                <a:cxn ang="T132">
                  <a:pos x="T32" y="T33"/>
                </a:cxn>
                <a:cxn ang="T133">
                  <a:pos x="T34" y="T35"/>
                </a:cxn>
                <a:cxn ang="T134">
                  <a:pos x="T36" y="T37"/>
                </a:cxn>
                <a:cxn ang="T135">
                  <a:pos x="T38" y="T39"/>
                </a:cxn>
                <a:cxn ang="T136">
                  <a:pos x="T40" y="T41"/>
                </a:cxn>
                <a:cxn ang="T137">
                  <a:pos x="T42" y="T43"/>
                </a:cxn>
                <a:cxn ang="T138">
                  <a:pos x="T44" y="T45"/>
                </a:cxn>
                <a:cxn ang="T139">
                  <a:pos x="T46" y="T47"/>
                </a:cxn>
                <a:cxn ang="T140">
                  <a:pos x="T48" y="T49"/>
                </a:cxn>
                <a:cxn ang="T141">
                  <a:pos x="T50" y="T51"/>
                </a:cxn>
                <a:cxn ang="T142">
                  <a:pos x="T52" y="T53"/>
                </a:cxn>
                <a:cxn ang="T143">
                  <a:pos x="T54" y="T55"/>
                </a:cxn>
                <a:cxn ang="T144">
                  <a:pos x="T56" y="T57"/>
                </a:cxn>
                <a:cxn ang="T145">
                  <a:pos x="T58" y="T59"/>
                </a:cxn>
                <a:cxn ang="T146">
                  <a:pos x="T60" y="T61"/>
                </a:cxn>
                <a:cxn ang="T147">
                  <a:pos x="T62" y="T63"/>
                </a:cxn>
                <a:cxn ang="T148">
                  <a:pos x="T64" y="T65"/>
                </a:cxn>
                <a:cxn ang="T149">
                  <a:pos x="T66" y="T67"/>
                </a:cxn>
                <a:cxn ang="T150">
                  <a:pos x="T68" y="T69"/>
                </a:cxn>
                <a:cxn ang="T151">
                  <a:pos x="T70" y="T71"/>
                </a:cxn>
                <a:cxn ang="T152">
                  <a:pos x="T72" y="T73"/>
                </a:cxn>
                <a:cxn ang="T153">
                  <a:pos x="T74" y="T75"/>
                </a:cxn>
                <a:cxn ang="T154">
                  <a:pos x="T76" y="T77"/>
                </a:cxn>
                <a:cxn ang="T155">
                  <a:pos x="T78" y="T79"/>
                </a:cxn>
                <a:cxn ang="T156">
                  <a:pos x="T80" y="T81"/>
                </a:cxn>
                <a:cxn ang="T157">
                  <a:pos x="T82" y="T83"/>
                </a:cxn>
                <a:cxn ang="T158">
                  <a:pos x="T84" y="T85"/>
                </a:cxn>
                <a:cxn ang="T159">
                  <a:pos x="T86" y="T87"/>
                </a:cxn>
                <a:cxn ang="T160">
                  <a:pos x="T88" y="T89"/>
                </a:cxn>
                <a:cxn ang="T161">
                  <a:pos x="T90" y="T91"/>
                </a:cxn>
                <a:cxn ang="T162">
                  <a:pos x="T92" y="T93"/>
                </a:cxn>
                <a:cxn ang="T163">
                  <a:pos x="T94" y="T95"/>
                </a:cxn>
                <a:cxn ang="T164">
                  <a:pos x="T96" y="T97"/>
                </a:cxn>
                <a:cxn ang="T165">
                  <a:pos x="T98" y="T99"/>
                </a:cxn>
                <a:cxn ang="T166">
                  <a:pos x="T100" y="T101"/>
                </a:cxn>
                <a:cxn ang="T167">
                  <a:pos x="T102" y="T103"/>
                </a:cxn>
                <a:cxn ang="T168">
                  <a:pos x="T104" y="T105"/>
                </a:cxn>
                <a:cxn ang="T169">
                  <a:pos x="T106" y="T107"/>
                </a:cxn>
                <a:cxn ang="T170">
                  <a:pos x="T108" y="T109"/>
                </a:cxn>
                <a:cxn ang="T171">
                  <a:pos x="T110" y="T111"/>
                </a:cxn>
                <a:cxn ang="T172">
                  <a:pos x="T112" y="T113"/>
                </a:cxn>
                <a:cxn ang="T173">
                  <a:pos x="T114" y="T115"/>
                </a:cxn>
              </a:cxnLst>
              <a:rect l="T174" t="T175" r="T176" b="T177"/>
              <a:pathLst>
                <a:path w="84" h="68">
                  <a:moveTo>
                    <a:pt x="16" y="66"/>
                  </a:moveTo>
                  <a:lnTo>
                    <a:pt x="14" y="68"/>
                  </a:lnTo>
                  <a:lnTo>
                    <a:pt x="14" y="66"/>
                  </a:lnTo>
                  <a:lnTo>
                    <a:pt x="12" y="66"/>
                  </a:lnTo>
                  <a:lnTo>
                    <a:pt x="12" y="64"/>
                  </a:lnTo>
                  <a:lnTo>
                    <a:pt x="10" y="64"/>
                  </a:lnTo>
                  <a:lnTo>
                    <a:pt x="6" y="64"/>
                  </a:lnTo>
                  <a:lnTo>
                    <a:pt x="2" y="64"/>
                  </a:lnTo>
                  <a:lnTo>
                    <a:pt x="2" y="60"/>
                  </a:lnTo>
                  <a:lnTo>
                    <a:pt x="4" y="60"/>
                  </a:lnTo>
                  <a:lnTo>
                    <a:pt x="6" y="60"/>
                  </a:lnTo>
                  <a:lnTo>
                    <a:pt x="8" y="60"/>
                  </a:lnTo>
                  <a:lnTo>
                    <a:pt x="8" y="58"/>
                  </a:lnTo>
                  <a:lnTo>
                    <a:pt x="6" y="58"/>
                  </a:lnTo>
                  <a:lnTo>
                    <a:pt x="6" y="60"/>
                  </a:lnTo>
                  <a:lnTo>
                    <a:pt x="0" y="58"/>
                  </a:lnTo>
                  <a:lnTo>
                    <a:pt x="0" y="56"/>
                  </a:lnTo>
                  <a:lnTo>
                    <a:pt x="2" y="54"/>
                  </a:lnTo>
                  <a:lnTo>
                    <a:pt x="2" y="52"/>
                  </a:lnTo>
                  <a:lnTo>
                    <a:pt x="0" y="52"/>
                  </a:lnTo>
                  <a:lnTo>
                    <a:pt x="0" y="50"/>
                  </a:lnTo>
                  <a:lnTo>
                    <a:pt x="0" y="48"/>
                  </a:lnTo>
                  <a:lnTo>
                    <a:pt x="2" y="46"/>
                  </a:lnTo>
                  <a:lnTo>
                    <a:pt x="2" y="44"/>
                  </a:lnTo>
                  <a:lnTo>
                    <a:pt x="0" y="44"/>
                  </a:lnTo>
                  <a:lnTo>
                    <a:pt x="2" y="40"/>
                  </a:lnTo>
                  <a:lnTo>
                    <a:pt x="4" y="36"/>
                  </a:lnTo>
                  <a:lnTo>
                    <a:pt x="6" y="34"/>
                  </a:lnTo>
                  <a:lnTo>
                    <a:pt x="6" y="36"/>
                  </a:lnTo>
                  <a:lnTo>
                    <a:pt x="6" y="38"/>
                  </a:lnTo>
                  <a:lnTo>
                    <a:pt x="8" y="38"/>
                  </a:lnTo>
                  <a:lnTo>
                    <a:pt x="8" y="40"/>
                  </a:lnTo>
                  <a:lnTo>
                    <a:pt x="6" y="40"/>
                  </a:lnTo>
                  <a:lnTo>
                    <a:pt x="6" y="42"/>
                  </a:lnTo>
                  <a:lnTo>
                    <a:pt x="10" y="38"/>
                  </a:lnTo>
                  <a:lnTo>
                    <a:pt x="10" y="36"/>
                  </a:lnTo>
                  <a:lnTo>
                    <a:pt x="8" y="36"/>
                  </a:lnTo>
                  <a:lnTo>
                    <a:pt x="8" y="34"/>
                  </a:lnTo>
                  <a:lnTo>
                    <a:pt x="8" y="32"/>
                  </a:lnTo>
                  <a:lnTo>
                    <a:pt x="10" y="30"/>
                  </a:lnTo>
                  <a:lnTo>
                    <a:pt x="10" y="28"/>
                  </a:lnTo>
                  <a:lnTo>
                    <a:pt x="8" y="26"/>
                  </a:lnTo>
                  <a:lnTo>
                    <a:pt x="8" y="22"/>
                  </a:lnTo>
                  <a:lnTo>
                    <a:pt x="10" y="18"/>
                  </a:lnTo>
                  <a:lnTo>
                    <a:pt x="10" y="14"/>
                  </a:lnTo>
                  <a:lnTo>
                    <a:pt x="10" y="12"/>
                  </a:lnTo>
                  <a:lnTo>
                    <a:pt x="10" y="10"/>
                  </a:lnTo>
                  <a:lnTo>
                    <a:pt x="12" y="10"/>
                  </a:lnTo>
                  <a:lnTo>
                    <a:pt x="12" y="8"/>
                  </a:lnTo>
                  <a:lnTo>
                    <a:pt x="12" y="6"/>
                  </a:lnTo>
                  <a:lnTo>
                    <a:pt x="14" y="4"/>
                  </a:lnTo>
                  <a:lnTo>
                    <a:pt x="16" y="4"/>
                  </a:lnTo>
                  <a:lnTo>
                    <a:pt x="18" y="2"/>
                  </a:lnTo>
                  <a:lnTo>
                    <a:pt x="18" y="0"/>
                  </a:lnTo>
                  <a:lnTo>
                    <a:pt x="20" y="0"/>
                  </a:lnTo>
                  <a:lnTo>
                    <a:pt x="22" y="0"/>
                  </a:lnTo>
                  <a:lnTo>
                    <a:pt x="22" y="2"/>
                  </a:lnTo>
                  <a:lnTo>
                    <a:pt x="24" y="2"/>
                  </a:lnTo>
                  <a:lnTo>
                    <a:pt x="26" y="2"/>
                  </a:lnTo>
                  <a:lnTo>
                    <a:pt x="28" y="2"/>
                  </a:lnTo>
                  <a:lnTo>
                    <a:pt x="30" y="4"/>
                  </a:lnTo>
                  <a:lnTo>
                    <a:pt x="34" y="6"/>
                  </a:lnTo>
                  <a:lnTo>
                    <a:pt x="36" y="6"/>
                  </a:lnTo>
                  <a:lnTo>
                    <a:pt x="40" y="8"/>
                  </a:lnTo>
                  <a:lnTo>
                    <a:pt x="44" y="8"/>
                  </a:lnTo>
                  <a:lnTo>
                    <a:pt x="46" y="8"/>
                  </a:lnTo>
                  <a:lnTo>
                    <a:pt x="48" y="10"/>
                  </a:lnTo>
                  <a:lnTo>
                    <a:pt x="48" y="8"/>
                  </a:lnTo>
                  <a:lnTo>
                    <a:pt x="50" y="6"/>
                  </a:lnTo>
                  <a:lnTo>
                    <a:pt x="52" y="6"/>
                  </a:lnTo>
                  <a:lnTo>
                    <a:pt x="52" y="8"/>
                  </a:lnTo>
                  <a:lnTo>
                    <a:pt x="54" y="8"/>
                  </a:lnTo>
                  <a:lnTo>
                    <a:pt x="54" y="6"/>
                  </a:lnTo>
                  <a:lnTo>
                    <a:pt x="56" y="6"/>
                  </a:lnTo>
                  <a:lnTo>
                    <a:pt x="60" y="6"/>
                  </a:lnTo>
                  <a:lnTo>
                    <a:pt x="62" y="6"/>
                  </a:lnTo>
                  <a:lnTo>
                    <a:pt x="66" y="6"/>
                  </a:lnTo>
                  <a:lnTo>
                    <a:pt x="68" y="6"/>
                  </a:lnTo>
                  <a:lnTo>
                    <a:pt x="70" y="6"/>
                  </a:lnTo>
                  <a:lnTo>
                    <a:pt x="70" y="4"/>
                  </a:lnTo>
                  <a:lnTo>
                    <a:pt x="70" y="2"/>
                  </a:lnTo>
                  <a:lnTo>
                    <a:pt x="72" y="2"/>
                  </a:lnTo>
                  <a:lnTo>
                    <a:pt x="72" y="4"/>
                  </a:lnTo>
                  <a:lnTo>
                    <a:pt x="74" y="4"/>
                  </a:lnTo>
                  <a:lnTo>
                    <a:pt x="76" y="4"/>
                  </a:lnTo>
                  <a:lnTo>
                    <a:pt x="78" y="2"/>
                  </a:lnTo>
                  <a:lnTo>
                    <a:pt x="78" y="0"/>
                  </a:lnTo>
                  <a:lnTo>
                    <a:pt x="80" y="0"/>
                  </a:lnTo>
                  <a:lnTo>
                    <a:pt x="82" y="0"/>
                  </a:lnTo>
                  <a:lnTo>
                    <a:pt x="84" y="2"/>
                  </a:lnTo>
                  <a:lnTo>
                    <a:pt x="84" y="4"/>
                  </a:lnTo>
                  <a:lnTo>
                    <a:pt x="84" y="6"/>
                  </a:lnTo>
                  <a:lnTo>
                    <a:pt x="82" y="6"/>
                  </a:lnTo>
                  <a:lnTo>
                    <a:pt x="80" y="8"/>
                  </a:lnTo>
                  <a:lnTo>
                    <a:pt x="78" y="8"/>
                  </a:lnTo>
                  <a:lnTo>
                    <a:pt x="78" y="10"/>
                  </a:lnTo>
                  <a:lnTo>
                    <a:pt x="78" y="12"/>
                  </a:lnTo>
                  <a:lnTo>
                    <a:pt x="76" y="14"/>
                  </a:lnTo>
                  <a:lnTo>
                    <a:pt x="74" y="16"/>
                  </a:lnTo>
                  <a:lnTo>
                    <a:pt x="74" y="18"/>
                  </a:lnTo>
                  <a:lnTo>
                    <a:pt x="74" y="20"/>
                  </a:lnTo>
                  <a:lnTo>
                    <a:pt x="72" y="20"/>
                  </a:lnTo>
                  <a:lnTo>
                    <a:pt x="70" y="22"/>
                  </a:lnTo>
                  <a:lnTo>
                    <a:pt x="70" y="24"/>
                  </a:lnTo>
                  <a:lnTo>
                    <a:pt x="68" y="30"/>
                  </a:lnTo>
                  <a:lnTo>
                    <a:pt x="68" y="32"/>
                  </a:lnTo>
                  <a:lnTo>
                    <a:pt x="66" y="34"/>
                  </a:lnTo>
                  <a:lnTo>
                    <a:pt x="66" y="36"/>
                  </a:lnTo>
                  <a:lnTo>
                    <a:pt x="64" y="36"/>
                  </a:lnTo>
                  <a:lnTo>
                    <a:pt x="64" y="34"/>
                  </a:lnTo>
                  <a:lnTo>
                    <a:pt x="66" y="34"/>
                  </a:lnTo>
                  <a:lnTo>
                    <a:pt x="66" y="32"/>
                  </a:lnTo>
                  <a:lnTo>
                    <a:pt x="68" y="30"/>
                  </a:lnTo>
                  <a:lnTo>
                    <a:pt x="68" y="28"/>
                  </a:lnTo>
                  <a:lnTo>
                    <a:pt x="66" y="28"/>
                  </a:lnTo>
                  <a:lnTo>
                    <a:pt x="62" y="32"/>
                  </a:lnTo>
                  <a:lnTo>
                    <a:pt x="54" y="42"/>
                  </a:lnTo>
                  <a:lnTo>
                    <a:pt x="52" y="42"/>
                  </a:lnTo>
                  <a:lnTo>
                    <a:pt x="52" y="44"/>
                  </a:lnTo>
                  <a:lnTo>
                    <a:pt x="50" y="44"/>
                  </a:lnTo>
                  <a:lnTo>
                    <a:pt x="50" y="46"/>
                  </a:lnTo>
                  <a:lnTo>
                    <a:pt x="48" y="48"/>
                  </a:lnTo>
                  <a:lnTo>
                    <a:pt x="46" y="50"/>
                  </a:lnTo>
                  <a:lnTo>
                    <a:pt x="48" y="50"/>
                  </a:lnTo>
                  <a:lnTo>
                    <a:pt x="48" y="52"/>
                  </a:lnTo>
                  <a:lnTo>
                    <a:pt x="46" y="52"/>
                  </a:lnTo>
                  <a:lnTo>
                    <a:pt x="46" y="54"/>
                  </a:lnTo>
                  <a:lnTo>
                    <a:pt x="44" y="54"/>
                  </a:lnTo>
                  <a:lnTo>
                    <a:pt x="44" y="56"/>
                  </a:lnTo>
                  <a:lnTo>
                    <a:pt x="42" y="56"/>
                  </a:lnTo>
                  <a:lnTo>
                    <a:pt x="42" y="58"/>
                  </a:lnTo>
                  <a:lnTo>
                    <a:pt x="42" y="56"/>
                  </a:lnTo>
                  <a:lnTo>
                    <a:pt x="40" y="56"/>
                  </a:lnTo>
                  <a:lnTo>
                    <a:pt x="38" y="58"/>
                  </a:lnTo>
                  <a:lnTo>
                    <a:pt x="38" y="56"/>
                  </a:lnTo>
                  <a:lnTo>
                    <a:pt x="38" y="54"/>
                  </a:lnTo>
                  <a:lnTo>
                    <a:pt x="40" y="52"/>
                  </a:lnTo>
                  <a:lnTo>
                    <a:pt x="42" y="52"/>
                  </a:lnTo>
                  <a:lnTo>
                    <a:pt x="40" y="54"/>
                  </a:lnTo>
                  <a:lnTo>
                    <a:pt x="42" y="54"/>
                  </a:lnTo>
                  <a:lnTo>
                    <a:pt x="44" y="54"/>
                  </a:lnTo>
                  <a:lnTo>
                    <a:pt x="44" y="52"/>
                  </a:lnTo>
                  <a:lnTo>
                    <a:pt x="42" y="50"/>
                  </a:lnTo>
                  <a:lnTo>
                    <a:pt x="40" y="50"/>
                  </a:lnTo>
                  <a:lnTo>
                    <a:pt x="38" y="50"/>
                  </a:lnTo>
                  <a:lnTo>
                    <a:pt x="38" y="52"/>
                  </a:lnTo>
                  <a:lnTo>
                    <a:pt x="38" y="54"/>
                  </a:lnTo>
                  <a:lnTo>
                    <a:pt x="36" y="54"/>
                  </a:lnTo>
                  <a:lnTo>
                    <a:pt x="34" y="54"/>
                  </a:lnTo>
                  <a:lnTo>
                    <a:pt x="36" y="54"/>
                  </a:lnTo>
                  <a:lnTo>
                    <a:pt x="36" y="50"/>
                  </a:lnTo>
                  <a:lnTo>
                    <a:pt x="34" y="52"/>
                  </a:lnTo>
                  <a:lnTo>
                    <a:pt x="32" y="54"/>
                  </a:lnTo>
                  <a:lnTo>
                    <a:pt x="30" y="54"/>
                  </a:lnTo>
                  <a:lnTo>
                    <a:pt x="28" y="54"/>
                  </a:lnTo>
                  <a:lnTo>
                    <a:pt x="28" y="56"/>
                  </a:lnTo>
                  <a:lnTo>
                    <a:pt x="28" y="58"/>
                  </a:lnTo>
                  <a:lnTo>
                    <a:pt x="26" y="58"/>
                  </a:lnTo>
                  <a:lnTo>
                    <a:pt x="24" y="58"/>
                  </a:lnTo>
                  <a:lnTo>
                    <a:pt x="24" y="56"/>
                  </a:lnTo>
                  <a:lnTo>
                    <a:pt x="24" y="54"/>
                  </a:lnTo>
                  <a:lnTo>
                    <a:pt x="24" y="56"/>
                  </a:lnTo>
                  <a:lnTo>
                    <a:pt x="22" y="56"/>
                  </a:lnTo>
                  <a:lnTo>
                    <a:pt x="22" y="58"/>
                  </a:lnTo>
                  <a:lnTo>
                    <a:pt x="24" y="58"/>
                  </a:lnTo>
                  <a:lnTo>
                    <a:pt x="22" y="60"/>
                  </a:lnTo>
                  <a:lnTo>
                    <a:pt x="22" y="62"/>
                  </a:lnTo>
                  <a:lnTo>
                    <a:pt x="18" y="64"/>
                  </a:lnTo>
                  <a:lnTo>
                    <a:pt x="18" y="66"/>
                  </a:lnTo>
                  <a:lnTo>
                    <a:pt x="16" y="66"/>
                  </a:lnTo>
                  <a:close/>
                </a:path>
              </a:pathLst>
            </a:custGeom>
            <a:solidFill>
              <a:schemeClr val="tx2"/>
            </a:solidFill>
            <a:ln w="3175">
              <a:solidFill>
                <a:schemeClr val="bg1"/>
              </a:solidFill>
              <a:prstDash val="sysDot"/>
              <a:round/>
              <a:headEnd/>
              <a:tailEnd/>
            </a:ln>
          </p:spPr>
          <p:txBody>
            <a:bodyPr/>
            <a:lstStyle/>
            <a:p>
              <a:endParaRPr lang="de-DE" sz="2400" dirty="0">
                <a:solidFill>
                  <a:srgbClr val="000000"/>
                </a:solidFill>
              </a:endParaRPr>
            </a:p>
          </p:txBody>
        </p:sp>
        <p:sp>
          <p:nvSpPr>
            <p:cNvPr id="1571" name="Rectangle 2964"/>
            <p:cNvSpPr>
              <a:spLocks noChangeArrowheads="1"/>
            </p:cNvSpPr>
            <p:nvPr/>
          </p:nvSpPr>
          <p:spPr bwMode="auto">
            <a:xfrm>
              <a:off x="6959493" y="4147544"/>
              <a:ext cx="1412" cy="1639"/>
            </a:xfrm>
            <a:prstGeom prst="rect">
              <a:avLst/>
            </a:prstGeom>
            <a:solidFill>
              <a:schemeClr val="tx2"/>
            </a:solidFill>
            <a:ln w="3175">
              <a:solidFill>
                <a:schemeClr val="bg1"/>
              </a:solidFill>
              <a:prstDash val="sysDot"/>
              <a:miter lim="800000"/>
              <a:headEnd/>
              <a:tailEnd/>
            </a:ln>
          </p:spPr>
          <p:txBody>
            <a:bodyPr/>
            <a:lstStyle/>
            <a:p>
              <a:endParaRPr lang="de-DE" sz="2400" dirty="0">
                <a:solidFill>
                  <a:srgbClr val="000000"/>
                </a:solidFill>
              </a:endParaRPr>
            </a:p>
          </p:txBody>
        </p:sp>
        <p:sp>
          <p:nvSpPr>
            <p:cNvPr id="1572" name="Freeform 2965"/>
            <p:cNvSpPr>
              <a:spLocks/>
            </p:cNvSpPr>
            <p:nvPr/>
          </p:nvSpPr>
          <p:spPr bwMode="auto">
            <a:xfrm>
              <a:off x="6946794" y="4155737"/>
              <a:ext cx="7055" cy="4917"/>
            </a:xfrm>
            <a:custGeom>
              <a:avLst/>
              <a:gdLst>
                <a:gd name="T0" fmla="*/ 0 w 6"/>
                <a:gd name="T1" fmla="*/ 2147483647 h 4"/>
                <a:gd name="T2" fmla="*/ 0 w 6"/>
                <a:gd name="T3" fmla="*/ 2147483647 h 4"/>
                <a:gd name="T4" fmla="*/ 2147483647 w 6"/>
                <a:gd name="T5" fmla="*/ 0 h 4"/>
                <a:gd name="T6" fmla="*/ 2147483647 w 6"/>
                <a:gd name="T7" fmla="*/ 0 h 4"/>
                <a:gd name="T8" fmla="*/ 2147483647 w 6"/>
                <a:gd name="T9" fmla="*/ 0 h 4"/>
                <a:gd name="T10" fmla="*/ 2147483647 w 6"/>
                <a:gd name="T11" fmla="*/ 2147483647 h 4"/>
                <a:gd name="T12" fmla="*/ 2147483647 w 6"/>
                <a:gd name="T13" fmla="*/ 2147483647 h 4"/>
                <a:gd name="T14" fmla="*/ 2147483647 w 6"/>
                <a:gd name="T15" fmla="*/ 2147483647 h 4"/>
                <a:gd name="T16" fmla="*/ 0 w 6"/>
                <a:gd name="T17" fmla="*/ 2147483647 h 4"/>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6"/>
                <a:gd name="T28" fmla="*/ 0 h 4"/>
                <a:gd name="T29" fmla="*/ 6 w 6"/>
                <a:gd name="T30" fmla="*/ 4 h 4"/>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6" h="4">
                  <a:moveTo>
                    <a:pt x="0" y="4"/>
                  </a:moveTo>
                  <a:lnTo>
                    <a:pt x="0" y="2"/>
                  </a:lnTo>
                  <a:lnTo>
                    <a:pt x="2" y="0"/>
                  </a:lnTo>
                  <a:lnTo>
                    <a:pt x="4" y="0"/>
                  </a:lnTo>
                  <a:lnTo>
                    <a:pt x="6" y="0"/>
                  </a:lnTo>
                  <a:lnTo>
                    <a:pt x="6" y="2"/>
                  </a:lnTo>
                  <a:lnTo>
                    <a:pt x="4" y="2"/>
                  </a:lnTo>
                  <a:lnTo>
                    <a:pt x="2" y="2"/>
                  </a:lnTo>
                  <a:lnTo>
                    <a:pt x="0" y="4"/>
                  </a:lnTo>
                  <a:close/>
                </a:path>
              </a:pathLst>
            </a:custGeom>
            <a:solidFill>
              <a:schemeClr val="tx2"/>
            </a:solidFill>
            <a:ln w="3175">
              <a:solidFill>
                <a:schemeClr val="bg1"/>
              </a:solidFill>
              <a:prstDash val="sysDot"/>
              <a:round/>
              <a:headEnd/>
              <a:tailEnd/>
            </a:ln>
          </p:spPr>
          <p:txBody>
            <a:bodyPr/>
            <a:lstStyle/>
            <a:p>
              <a:endParaRPr lang="de-DE" sz="2400" dirty="0">
                <a:solidFill>
                  <a:srgbClr val="000000"/>
                </a:solidFill>
              </a:endParaRPr>
            </a:p>
          </p:txBody>
        </p:sp>
        <p:sp>
          <p:nvSpPr>
            <p:cNvPr id="1573" name="Freeform 2966"/>
            <p:cNvSpPr>
              <a:spLocks/>
            </p:cNvSpPr>
            <p:nvPr/>
          </p:nvSpPr>
          <p:spPr bwMode="auto">
            <a:xfrm>
              <a:off x="6927040" y="4165569"/>
              <a:ext cx="1412" cy="4917"/>
            </a:xfrm>
            <a:custGeom>
              <a:avLst/>
              <a:gdLst>
                <a:gd name="T0" fmla="*/ 0 w 2"/>
                <a:gd name="T1" fmla="*/ 2147483647 h 4"/>
                <a:gd name="T2" fmla="*/ 0 w 2"/>
                <a:gd name="T3" fmla="*/ 2147483647 h 4"/>
                <a:gd name="T4" fmla="*/ 2147483647 w 2"/>
                <a:gd name="T5" fmla="*/ 0 h 4"/>
                <a:gd name="T6" fmla="*/ 2147483647 w 2"/>
                <a:gd name="T7" fmla="*/ 2147483647 h 4"/>
                <a:gd name="T8" fmla="*/ 0 w 2"/>
                <a:gd name="T9" fmla="*/ 2147483647 h 4"/>
                <a:gd name="T10" fmla="*/ 0 60000 65536"/>
                <a:gd name="T11" fmla="*/ 0 60000 65536"/>
                <a:gd name="T12" fmla="*/ 0 60000 65536"/>
                <a:gd name="T13" fmla="*/ 0 60000 65536"/>
                <a:gd name="T14" fmla="*/ 0 60000 65536"/>
                <a:gd name="T15" fmla="*/ 0 w 2"/>
                <a:gd name="T16" fmla="*/ 0 h 4"/>
                <a:gd name="T17" fmla="*/ 2 w 2"/>
                <a:gd name="T18" fmla="*/ 4 h 4"/>
              </a:gdLst>
              <a:ahLst/>
              <a:cxnLst>
                <a:cxn ang="T10">
                  <a:pos x="T0" y="T1"/>
                </a:cxn>
                <a:cxn ang="T11">
                  <a:pos x="T2" y="T3"/>
                </a:cxn>
                <a:cxn ang="T12">
                  <a:pos x="T4" y="T5"/>
                </a:cxn>
                <a:cxn ang="T13">
                  <a:pos x="T6" y="T7"/>
                </a:cxn>
                <a:cxn ang="T14">
                  <a:pos x="T8" y="T9"/>
                </a:cxn>
              </a:cxnLst>
              <a:rect l="T15" t="T16" r="T17" b="T18"/>
              <a:pathLst>
                <a:path w="2" h="4">
                  <a:moveTo>
                    <a:pt x="0" y="4"/>
                  </a:moveTo>
                  <a:lnTo>
                    <a:pt x="0" y="2"/>
                  </a:lnTo>
                  <a:lnTo>
                    <a:pt x="2" y="0"/>
                  </a:lnTo>
                  <a:lnTo>
                    <a:pt x="2" y="2"/>
                  </a:lnTo>
                  <a:lnTo>
                    <a:pt x="0" y="4"/>
                  </a:lnTo>
                  <a:close/>
                </a:path>
              </a:pathLst>
            </a:custGeom>
            <a:solidFill>
              <a:schemeClr val="tx2"/>
            </a:solidFill>
            <a:ln w="3175">
              <a:solidFill>
                <a:schemeClr val="bg1"/>
              </a:solidFill>
              <a:prstDash val="sysDot"/>
              <a:round/>
              <a:headEnd/>
              <a:tailEnd/>
            </a:ln>
          </p:spPr>
          <p:txBody>
            <a:bodyPr/>
            <a:lstStyle/>
            <a:p>
              <a:endParaRPr lang="de-DE" sz="2400" dirty="0">
                <a:solidFill>
                  <a:srgbClr val="000000"/>
                </a:solidFill>
              </a:endParaRPr>
            </a:p>
          </p:txBody>
        </p:sp>
        <p:sp>
          <p:nvSpPr>
            <p:cNvPr id="1574" name="Freeform 2967"/>
            <p:cNvSpPr>
              <a:spLocks/>
            </p:cNvSpPr>
            <p:nvPr/>
          </p:nvSpPr>
          <p:spPr bwMode="auto">
            <a:xfrm>
              <a:off x="6918573" y="4170483"/>
              <a:ext cx="5645" cy="4917"/>
            </a:xfrm>
            <a:custGeom>
              <a:avLst/>
              <a:gdLst>
                <a:gd name="T0" fmla="*/ 2147483647 w 6"/>
                <a:gd name="T1" fmla="*/ 2147483647 h 6"/>
                <a:gd name="T2" fmla="*/ 0 w 6"/>
                <a:gd name="T3" fmla="*/ 2147483647 h 6"/>
                <a:gd name="T4" fmla="*/ 0 w 6"/>
                <a:gd name="T5" fmla="*/ 2147483647 h 6"/>
                <a:gd name="T6" fmla="*/ 2147483647 w 6"/>
                <a:gd name="T7" fmla="*/ 2147483647 h 6"/>
                <a:gd name="T8" fmla="*/ 2147483647 w 6"/>
                <a:gd name="T9" fmla="*/ 0 h 6"/>
                <a:gd name="T10" fmla="*/ 2147483647 w 6"/>
                <a:gd name="T11" fmla="*/ 2147483647 h 6"/>
                <a:gd name="T12" fmla="*/ 2147483647 w 6"/>
                <a:gd name="T13" fmla="*/ 2147483647 h 6"/>
                <a:gd name="T14" fmla="*/ 2147483647 w 6"/>
                <a:gd name="T15" fmla="*/ 2147483647 h 6"/>
                <a:gd name="T16" fmla="*/ 0 60000 65536"/>
                <a:gd name="T17" fmla="*/ 0 60000 65536"/>
                <a:gd name="T18" fmla="*/ 0 60000 65536"/>
                <a:gd name="T19" fmla="*/ 0 60000 65536"/>
                <a:gd name="T20" fmla="*/ 0 60000 65536"/>
                <a:gd name="T21" fmla="*/ 0 60000 65536"/>
                <a:gd name="T22" fmla="*/ 0 60000 65536"/>
                <a:gd name="T23" fmla="*/ 0 60000 65536"/>
                <a:gd name="T24" fmla="*/ 0 w 6"/>
                <a:gd name="T25" fmla="*/ 0 h 6"/>
                <a:gd name="T26" fmla="*/ 6 w 6"/>
                <a:gd name="T27" fmla="*/ 6 h 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6" h="6">
                  <a:moveTo>
                    <a:pt x="2" y="6"/>
                  </a:moveTo>
                  <a:lnTo>
                    <a:pt x="0" y="6"/>
                  </a:lnTo>
                  <a:lnTo>
                    <a:pt x="0" y="4"/>
                  </a:lnTo>
                  <a:lnTo>
                    <a:pt x="2" y="2"/>
                  </a:lnTo>
                  <a:lnTo>
                    <a:pt x="6" y="0"/>
                  </a:lnTo>
                  <a:lnTo>
                    <a:pt x="6" y="2"/>
                  </a:lnTo>
                  <a:lnTo>
                    <a:pt x="4" y="4"/>
                  </a:lnTo>
                  <a:lnTo>
                    <a:pt x="2" y="6"/>
                  </a:lnTo>
                  <a:close/>
                </a:path>
              </a:pathLst>
            </a:custGeom>
            <a:solidFill>
              <a:schemeClr val="tx2"/>
            </a:solidFill>
            <a:ln w="3175">
              <a:solidFill>
                <a:schemeClr val="bg1"/>
              </a:solidFill>
              <a:prstDash val="sysDot"/>
              <a:round/>
              <a:headEnd/>
              <a:tailEnd/>
            </a:ln>
          </p:spPr>
          <p:txBody>
            <a:bodyPr/>
            <a:lstStyle/>
            <a:p>
              <a:endParaRPr lang="de-DE" sz="2400" dirty="0">
                <a:solidFill>
                  <a:srgbClr val="000000"/>
                </a:solidFill>
              </a:endParaRPr>
            </a:p>
          </p:txBody>
        </p:sp>
        <p:sp>
          <p:nvSpPr>
            <p:cNvPr id="1575" name="Freeform 2970"/>
            <p:cNvSpPr>
              <a:spLocks/>
            </p:cNvSpPr>
            <p:nvPr/>
          </p:nvSpPr>
          <p:spPr bwMode="auto">
            <a:xfrm>
              <a:off x="7474527" y="3954196"/>
              <a:ext cx="134050" cy="175326"/>
            </a:xfrm>
            <a:custGeom>
              <a:avLst/>
              <a:gdLst>
                <a:gd name="T0" fmla="*/ 2147483647 w 136"/>
                <a:gd name="T1" fmla="*/ 2147483647 h 170"/>
                <a:gd name="T2" fmla="*/ 2147483647 w 136"/>
                <a:gd name="T3" fmla="*/ 2147483647 h 170"/>
                <a:gd name="T4" fmla="*/ 2147483647 w 136"/>
                <a:gd name="T5" fmla="*/ 2147483647 h 170"/>
                <a:gd name="T6" fmla="*/ 2147483647 w 136"/>
                <a:gd name="T7" fmla="*/ 2147483647 h 170"/>
                <a:gd name="T8" fmla="*/ 2147483647 w 136"/>
                <a:gd name="T9" fmla="*/ 2147483647 h 170"/>
                <a:gd name="T10" fmla="*/ 2147483647 w 136"/>
                <a:gd name="T11" fmla="*/ 2147483647 h 170"/>
                <a:gd name="T12" fmla="*/ 2147483647 w 136"/>
                <a:gd name="T13" fmla="*/ 2147483647 h 170"/>
                <a:gd name="T14" fmla="*/ 2147483647 w 136"/>
                <a:gd name="T15" fmla="*/ 2147483647 h 170"/>
                <a:gd name="T16" fmla="*/ 2147483647 w 136"/>
                <a:gd name="T17" fmla="*/ 2147483647 h 170"/>
                <a:gd name="T18" fmla="*/ 2147483647 w 136"/>
                <a:gd name="T19" fmla="*/ 2147483647 h 170"/>
                <a:gd name="T20" fmla="*/ 2147483647 w 136"/>
                <a:gd name="T21" fmla="*/ 2147483647 h 170"/>
                <a:gd name="T22" fmla="*/ 2147483647 w 136"/>
                <a:gd name="T23" fmla="*/ 2147483647 h 170"/>
                <a:gd name="T24" fmla="*/ 2147483647 w 136"/>
                <a:gd name="T25" fmla="*/ 2147483647 h 170"/>
                <a:gd name="T26" fmla="*/ 2147483647 w 136"/>
                <a:gd name="T27" fmla="*/ 2147483647 h 170"/>
                <a:gd name="T28" fmla="*/ 2147483647 w 136"/>
                <a:gd name="T29" fmla="*/ 2147483647 h 170"/>
                <a:gd name="T30" fmla="*/ 2147483647 w 136"/>
                <a:gd name="T31" fmla="*/ 2147483647 h 170"/>
                <a:gd name="T32" fmla="*/ 0 w 136"/>
                <a:gd name="T33" fmla="*/ 2147483647 h 170"/>
                <a:gd name="T34" fmla="*/ 2147483647 w 136"/>
                <a:gd name="T35" fmla="*/ 2147483647 h 170"/>
                <a:gd name="T36" fmla="*/ 2147483647 w 136"/>
                <a:gd name="T37" fmla="*/ 2147483647 h 170"/>
                <a:gd name="T38" fmla="*/ 2147483647 w 136"/>
                <a:gd name="T39" fmla="*/ 2147483647 h 170"/>
                <a:gd name="T40" fmla="*/ 2147483647 w 136"/>
                <a:gd name="T41" fmla="*/ 2147483647 h 170"/>
                <a:gd name="T42" fmla="*/ 2147483647 w 136"/>
                <a:gd name="T43" fmla="*/ 2147483647 h 170"/>
                <a:gd name="T44" fmla="*/ 2147483647 w 136"/>
                <a:gd name="T45" fmla="*/ 2147483647 h 170"/>
                <a:gd name="T46" fmla="*/ 2147483647 w 136"/>
                <a:gd name="T47" fmla="*/ 2147483647 h 170"/>
                <a:gd name="T48" fmla="*/ 2147483647 w 136"/>
                <a:gd name="T49" fmla="*/ 2147483647 h 170"/>
                <a:gd name="T50" fmla="*/ 2147483647 w 136"/>
                <a:gd name="T51" fmla="*/ 2147483647 h 170"/>
                <a:gd name="T52" fmla="*/ 2147483647 w 136"/>
                <a:gd name="T53" fmla="*/ 2147483647 h 170"/>
                <a:gd name="T54" fmla="*/ 2147483647 w 136"/>
                <a:gd name="T55" fmla="*/ 2147483647 h 170"/>
                <a:gd name="T56" fmla="*/ 2147483647 w 136"/>
                <a:gd name="T57" fmla="*/ 2147483647 h 170"/>
                <a:gd name="T58" fmla="*/ 2147483647 w 136"/>
                <a:gd name="T59" fmla="*/ 2147483647 h 170"/>
                <a:gd name="T60" fmla="*/ 2147483647 w 136"/>
                <a:gd name="T61" fmla="*/ 2147483647 h 170"/>
                <a:gd name="T62" fmla="*/ 2147483647 w 136"/>
                <a:gd name="T63" fmla="*/ 2147483647 h 170"/>
                <a:gd name="T64" fmla="*/ 2147483647 w 136"/>
                <a:gd name="T65" fmla="*/ 2147483647 h 170"/>
                <a:gd name="T66" fmla="*/ 2147483647 w 136"/>
                <a:gd name="T67" fmla="*/ 2147483647 h 170"/>
                <a:gd name="T68" fmla="*/ 2147483647 w 136"/>
                <a:gd name="T69" fmla="*/ 2147483647 h 170"/>
                <a:gd name="T70" fmla="*/ 2147483647 w 136"/>
                <a:gd name="T71" fmla="*/ 2147483647 h 170"/>
                <a:gd name="T72" fmla="*/ 2147483647 w 136"/>
                <a:gd name="T73" fmla="*/ 2147483647 h 170"/>
                <a:gd name="T74" fmla="*/ 2147483647 w 136"/>
                <a:gd name="T75" fmla="*/ 2147483647 h 170"/>
                <a:gd name="T76" fmla="*/ 2147483647 w 136"/>
                <a:gd name="T77" fmla="*/ 2147483647 h 170"/>
                <a:gd name="T78" fmla="*/ 2147483647 w 136"/>
                <a:gd name="T79" fmla="*/ 2147483647 h 170"/>
                <a:gd name="T80" fmla="*/ 2147483647 w 136"/>
                <a:gd name="T81" fmla="*/ 2147483647 h 170"/>
                <a:gd name="T82" fmla="*/ 2147483647 w 136"/>
                <a:gd name="T83" fmla="*/ 2147483647 h 170"/>
                <a:gd name="T84" fmla="*/ 2147483647 w 136"/>
                <a:gd name="T85" fmla="*/ 2147483647 h 170"/>
                <a:gd name="T86" fmla="*/ 2147483647 w 136"/>
                <a:gd name="T87" fmla="*/ 2147483647 h 170"/>
                <a:gd name="T88" fmla="*/ 2147483647 w 136"/>
                <a:gd name="T89" fmla="*/ 2147483647 h 170"/>
                <a:gd name="T90" fmla="*/ 2147483647 w 136"/>
                <a:gd name="T91" fmla="*/ 2147483647 h 170"/>
                <a:gd name="T92" fmla="*/ 2147483647 w 136"/>
                <a:gd name="T93" fmla="*/ 2147483647 h 170"/>
                <a:gd name="T94" fmla="*/ 2147483647 w 136"/>
                <a:gd name="T95" fmla="*/ 2147483647 h 170"/>
                <a:gd name="T96" fmla="*/ 2147483647 w 136"/>
                <a:gd name="T97" fmla="*/ 2147483647 h 170"/>
                <a:gd name="T98" fmla="*/ 2147483647 w 136"/>
                <a:gd name="T99" fmla="*/ 2147483647 h 170"/>
                <a:gd name="T100" fmla="*/ 2147483647 w 136"/>
                <a:gd name="T101" fmla="*/ 2147483647 h 170"/>
                <a:gd name="T102" fmla="*/ 2147483647 w 136"/>
                <a:gd name="T103" fmla="*/ 2147483647 h 170"/>
                <a:gd name="T104" fmla="*/ 2147483647 w 136"/>
                <a:gd name="T105" fmla="*/ 2147483647 h 170"/>
                <a:gd name="T106" fmla="*/ 2147483647 w 136"/>
                <a:gd name="T107" fmla="*/ 2147483647 h 170"/>
                <a:gd name="T108" fmla="*/ 2147483647 w 136"/>
                <a:gd name="T109" fmla="*/ 2147483647 h 170"/>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w 136"/>
                <a:gd name="T166" fmla="*/ 0 h 170"/>
                <a:gd name="T167" fmla="*/ 136 w 136"/>
                <a:gd name="T168" fmla="*/ 170 h 170"/>
              </a:gdLst>
              <a:ahLst/>
              <a:cxnLst>
                <a:cxn ang="T110">
                  <a:pos x="T0" y="T1"/>
                </a:cxn>
                <a:cxn ang="T111">
                  <a:pos x="T2" y="T3"/>
                </a:cxn>
                <a:cxn ang="T112">
                  <a:pos x="T4" y="T5"/>
                </a:cxn>
                <a:cxn ang="T113">
                  <a:pos x="T6" y="T7"/>
                </a:cxn>
                <a:cxn ang="T114">
                  <a:pos x="T8" y="T9"/>
                </a:cxn>
                <a:cxn ang="T115">
                  <a:pos x="T10" y="T11"/>
                </a:cxn>
                <a:cxn ang="T116">
                  <a:pos x="T12" y="T13"/>
                </a:cxn>
                <a:cxn ang="T117">
                  <a:pos x="T14" y="T15"/>
                </a:cxn>
                <a:cxn ang="T118">
                  <a:pos x="T16" y="T17"/>
                </a:cxn>
                <a:cxn ang="T119">
                  <a:pos x="T18" y="T19"/>
                </a:cxn>
                <a:cxn ang="T120">
                  <a:pos x="T20" y="T21"/>
                </a:cxn>
                <a:cxn ang="T121">
                  <a:pos x="T22" y="T23"/>
                </a:cxn>
                <a:cxn ang="T122">
                  <a:pos x="T24" y="T25"/>
                </a:cxn>
                <a:cxn ang="T123">
                  <a:pos x="T26" y="T27"/>
                </a:cxn>
                <a:cxn ang="T124">
                  <a:pos x="T28" y="T29"/>
                </a:cxn>
                <a:cxn ang="T125">
                  <a:pos x="T30" y="T31"/>
                </a:cxn>
                <a:cxn ang="T126">
                  <a:pos x="T32" y="T33"/>
                </a:cxn>
                <a:cxn ang="T127">
                  <a:pos x="T34" y="T35"/>
                </a:cxn>
                <a:cxn ang="T128">
                  <a:pos x="T36" y="T37"/>
                </a:cxn>
                <a:cxn ang="T129">
                  <a:pos x="T38" y="T39"/>
                </a:cxn>
                <a:cxn ang="T130">
                  <a:pos x="T40" y="T41"/>
                </a:cxn>
                <a:cxn ang="T131">
                  <a:pos x="T42" y="T43"/>
                </a:cxn>
                <a:cxn ang="T132">
                  <a:pos x="T44" y="T45"/>
                </a:cxn>
                <a:cxn ang="T133">
                  <a:pos x="T46" y="T47"/>
                </a:cxn>
                <a:cxn ang="T134">
                  <a:pos x="T48" y="T49"/>
                </a:cxn>
                <a:cxn ang="T135">
                  <a:pos x="T50" y="T51"/>
                </a:cxn>
                <a:cxn ang="T136">
                  <a:pos x="T52" y="T53"/>
                </a:cxn>
                <a:cxn ang="T137">
                  <a:pos x="T54" y="T55"/>
                </a:cxn>
                <a:cxn ang="T138">
                  <a:pos x="T56" y="T57"/>
                </a:cxn>
                <a:cxn ang="T139">
                  <a:pos x="T58" y="T59"/>
                </a:cxn>
                <a:cxn ang="T140">
                  <a:pos x="T60" y="T61"/>
                </a:cxn>
                <a:cxn ang="T141">
                  <a:pos x="T62" y="T63"/>
                </a:cxn>
                <a:cxn ang="T142">
                  <a:pos x="T64" y="T65"/>
                </a:cxn>
                <a:cxn ang="T143">
                  <a:pos x="T66" y="T67"/>
                </a:cxn>
                <a:cxn ang="T144">
                  <a:pos x="T68" y="T69"/>
                </a:cxn>
                <a:cxn ang="T145">
                  <a:pos x="T70" y="T71"/>
                </a:cxn>
                <a:cxn ang="T146">
                  <a:pos x="T72" y="T73"/>
                </a:cxn>
                <a:cxn ang="T147">
                  <a:pos x="T74" y="T75"/>
                </a:cxn>
                <a:cxn ang="T148">
                  <a:pos x="T76" y="T77"/>
                </a:cxn>
                <a:cxn ang="T149">
                  <a:pos x="T78" y="T79"/>
                </a:cxn>
                <a:cxn ang="T150">
                  <a:pos x="T80" y="T81"/>
                </a:cxn>
                <a:cxn ang="T151">
                  <a:pos x="T82" y="T83"/>
                </a:cxn>
                <a:cxn ang="T152">
                  <a:pos x="T84" y="T85"/>
                </a:cxn>
                <a:cxn ang="T153">
                  <a:pos x="T86" y="T87"/>
                </a:cxn>
                <a:cxn ang="T154">
                  <a:pos x="T88" y="T89"/>
                </a:cxn>
                <a:cxn ang="T155">
                  <a:pos x="T90" y="T91"/>
                </a:cxn>
                <a:cxn ang="T156">
                  <a:pos x="T92" y="T93"/>
                </a:cxn>
                <a:cxn ang="T157">
                  <a:pos x="T94" y="T95"/>
                </a:cxn>
                <a:cxn ang="T158">
                  <a:pos x="T96" y="T97"/>
                </a:cxn>
                <a:cxn ang="T159">
                  <a:pos x="T98" y="T99"/>
                </a:cxn>
                <a:cxn ang="T160">
                  <a:pos x="T100" y="T101"/>
                </a:cxn>
                <a:cxn ang="T161">
                  <a:pos x="T102" y="T103"/>
                </a:cxn>
                <a:cxn ang="T162">
                  <a:pos x="T104" y="T105"/>
                </a:cxn>
                <a:cxn ang="T163">
                  <a:pos x="T106" y="T107"/>
                </a:cxn>
                <a:cxn ang="T164">
                  <a:pos x="T108" y="T109"/>
                </a:cxn>
              </a:cxnLst>
              <a:rect l="T165" t="T166" r="T167" b="T168"/>
              <a:pathLst>
                <a:path w="136" h="170">
                  <a:moveTo>
                    <a:pt x="92" y="68"/>
                  </a:moveTo>
                  <a:lnTo>
                    <a:pt x="90" y="70"/>
                  </a:lnTo>
                  <a:lnTo>
                    <a:pt x="90" y="72"/>
                  </a:lnTo>
                  <a:lnTo>
                    <a:pt x="90" y="74"/>
                  </a:lnTo>
                  <a:lnTo>
                    <a:pt x="90" y="76"/>
                  </a:lnTo>
                  <a:lnTo>
                    <a:pt x="90" y="74"/>
                  </a:lnTo>
                  <a:lnTo>
                    <a:pt x="88" y="74"/>
                  </a:lnTo>
                  <a:lnTo>
                    <a:pt x="88" y="76"/>
                  </a:lnTo>
                  <a:lnTo>
                    <a:pt x="90" y="78"/>
                  </a:lnTo>
                  <a:lnTo>
                    <a:pt x="92" y="78"/>
                  </a:lnTo>
                  <a:lnTo>
                    <a:pt x="96" y="80"/>
                  </a:lnTo>
                  <a:lnTo>
                    <a:pt x="96" y="82"/>
                  </a:lnTo>
                  <a:lnTo>
                    <a:pt x="98" y="82"/>
                  </a:lnTo>
                  <a:lnTo>
                    <a:pt x="100" y="82"/>
                  </a:lnTo>
                  <a:lnTo>
                    <a:pt x="102" y="84"/>
                  </a:lnTo>
                  <a:lnTo>
                    <a:pt x="104" y="84"/>
                  </a:lnTo>
                  <a:lnTo>
                    <a:pt x="104" y="86"/>
                  </a:lnTo>
                  <a:lnTo>
                    <a:pt x="110" y="84"/>
                  </a:lnTo>
                  <a:lnTo>
                    <a:pt x="112" y="84"/>
                  </a:lnTo>
                  <a:lnTo>
                    <a:pt x="112" y="82"/>
                  </a:lnTo>
                  <a:lnTo>
                    <a:pt x="114" y="82"/>
                  </a:lnTo>
                  <a:lnTo>
                    <a:pt x="116" y="80"/>
                  </a:lnTo>
                  <a:lnTo>
                    <a:pt x="120" y="78"/>
                  </a:lnTo>
                  <a:lnTo>
                    <a:pt x="122" y="76"/>
                  </a:lnTo>
                  <a:lnTo>
                    <a:pt x="124" y="76"/>
                  </a:lnTo>
                  <a:lnTo>
                    <a:pt x="126" y="76"/>
                  </a:lnTo>
                  <a:lnTo>
                    <a:pt x="126" y="74"/>
                  </a:lnTo>
                  <a:lnTo>
                    <a:pt x="128" y="74"/>
                  </a:lnTo>
                  <a:lnTo>
                    <a:pt x="132" y="74"/>
                  </a:lnTo>
                  <a:lnTo>
                    <a:pt x="134" y="74"/>
                  </a:lnTo>
                  <a:lnTo>
                    <a:pt x="132" y="74"/>
                  </a:lnTo>
                  <a:lnTo>
                    <a:pt x="132" y="76"/>
                  </a:lnTo>
                  <a:lnTo>
                    <a:pt x="134" y="76"/>
                  </a:lnTo>
                  <a:lnTo>
                    <a:pt x="136" y="76"/>
                  </a:lnTo>
                  <a:lnTo>
                    <a:pt x="136" y="78"/>
                  </a:lnTo>
                  <a:lnTo>
                    <a:pt x="132" y="80"/>
                  </a:lnTo>
                  <a:lnTo>
                    <a:pt x="132" y="82"/>
                  </a:lnTo>
                  <a:lnTo>
                    <a:pt x="130" y="82"/>
                  </a:lnTo>
                  <a:lnTo>
                    <a:pt x="126" y="86"/>
                  </a:lnTo>
                  <a:lnTo>
                    <a:pt x="126" y="88"/>
                  </a:lnTo>
                  <a:lnTo>
                    <a:pt x="124" y="90"/>
                  </a:lnTo>
                  <a:lnTo>
                    <a:pt x="122" y="92"/>
                  </a:lnTo>
                  <a:lnTo>
                    <a:pt x="120" y="94"/>
                  </a:lnTo>
                  <a:lnTo>
                    <a:pt x="118" y="98"/>
                  </a:lnTo>
                  <a:lnTo>
                    <a:pt x="116" y="98"/>
                  </a:lnTo>
                  <a:lnTo>
                    <a:pt x="112" y="102"/>
                  </a:lnTo>
                  <a:lnTo>
                    <a:pt x="110" y="102"/>
                  </a:lnTo>
                  <a:lnTo>
                    <a:pt x="108" y="102"/>
                  </a:lnTo>
                  <a:lnTo>
                    <a:pt x="108" y="104"/>
                  </a:lnTo>
                  <a:lnTo>
                    <a:pt x="104" y="108"/>
                  </a:lnTo>
                  <a:lnTo>
                    <a:pt x="102" y="108"/>
                  </a:lnTo>
                  <a:lnTo>
                    <a:pt x="102" y="110"/>
                  </a:lnTo>
                  <a:lnTo>
                    <a:pt x="98" y="114"/>
                  </a:lnTo>
                  <a:lnTo>
                    <a:pt x="98" y="112"/>
                  </a:lnTo>
                  <a:lnTo>
                    <a:pt x="100" y="112"/>
                  </a:lnTo>
                  <a:lnTo>
                    <a:pt x="100" y="110"/>
                  </a:lnTo>
                  <a:lnTo>
                    <a:pt x="98" y="110"/>
                  </a:lnTo>
                  <a:lnTo>
                    <a:pt x="96" y="110"/>
                  </a:lnTo>
                  <a:lnTo>
                    <a:pt x="92" y="110"/>
                  </a:lnTo>
                  <a:lnTo>
                    <a:pt x="88" y="110"/>
                  </a:lnTo>
                  <a:lnTo>
                    <a:pt x="86" y="112"/>
                  </a:lnTo>
                  <a:lnTo>
                    <a:pt x="84" y="112"/>
                  </a:lnTo>
                  <a:lnTo>
                    <a:pt x="82" y="112"/>
                  </a:lnTo>
                  <a:lnTo>
                    <a:pt x="78" y="116"/>
                  </a:lnTo>
                  <a:lnTo>
                    <a:pt x="76" y="118"/>
                  </a:lnTo>
                  <a:lnTo>
                    <a:pt x="74" y="118"/>
                  </a:lnTo>
                  <a:lnTo>
                    <a:pt x="72" y="124"/>
                  </a:lnTo>
                  <a:lnTo>
                    <a:pt x="74" y="124"/>
                  </a:lnTo>
                  <a:lnTo>
                    <a:pt x="76" y="124"/>
                  </a:lnTo>
                  <a:lnTo>
                    <a:pt x="74" y="126"/>
                  </a:lnTo>
                  <a:lnTo>
                    <a:pt x="72" y="126"/>
                  </a:lnTo>
                  <a:lnTo>
                    <a:pt x="64" y="134"/>
                  </a:lnTo>
                  <a:lnTo>
                    <a:pt x="64" y="136"/>
                  </a:lnTo>
                  <a:lnTo>
                    <a:pt x="62" y="136"/>
                  </a:lnTo>
                  <a:lnTo>
                    <a:pt x="62" y="138"/>
                  </a:lnTo>
                  <a:lnTo>
                    <a:pt x="58" y="140"/>
                  </a:lnTo>
                  <a:lnTo>
                    <a:pt x="56" y="142"/>
                  </a:lnTo>
                  <a:lnTo>
                    <a:pt x="54" y="142"/>
                  </a:lnTo>
                  <a:lnTo>
                    <a:pt x="52" y="144"/>
                  </a:lnTo>
                  <a:lnTo>
                    <a:pt x="50" y="144"/>
                  </a:lnTo>
                  <a:lnTo>
                    <a:pt x="50" y="146"/>
                  </a:lnTo>
                  <a:lnTo>
                    <a:pt x="48" y="146"/>
                  </a:lnTo>
                  <a:lnTo>
                    <a:pt x="46" y="148"/>
                  </a:lnTo>
                  <a:lnTo>
                    <a:pt x="44" y="148"/>
                  </a:lnTo>
                  <a:lnTo>
                    <a:pt x="44" y="150"/>
                  </a:lnTo>
                  <a:lnTo>
                    <a:pt x="40" y="152"/>
                  </a:lnTo>
                  <a:lnTo>
                    <a:pt x="38" y="154"/>
                  </a:lnTo>
                  <a:lnTo>
                    <a:pt x="36" y="154"/>
                  </a:lnTo>
                  <a:lnTo>
                    <a:pt x="36" y="156"/>
                  </a:lnTo>
                  <a:lnTo>
                    <a:pt x="34" y="156"/>
                  </a:lnTo>
                  <a:lnTo>
                    <a:pt x="32" y="156"/>
                  </a:lnTo>
                  <a:lnTo>
                    <a:pt x="30" y="158"/>
                  </a:lnTo>
                  <a:lnTo>
                    <a:pt x="26" y="160"/>
                  </a:lnTo>
                  <a:lnTo>
                    <a:pt x="22" y="164"/>
                  </a:lnTo>
                  <a:lnTo>
                    <a:pt x="18" y="164"/>
                  </a:lnTo>
                  <a:lnTo>
                    <a:pt x="16" y="166"/>
                  </a:lnTo>
                  <a:lnTo>
                    <a:pt x="12" y="168"/>
                  </a:lnTo>
                  <a:lnTo>
                    <a:pt x="8" y="170"/>
                  </a:lnTo>
                  <a:lnTo>
                    <a:pt x="6" y="170"/>
                  </a:lnTo>
                  <a:lnTo>
                    <a:pt x="6" y="168"/>
                  </a:lnTo>
                  <a:lnTo>
                    <a:pt x="8" y="168"/>
                  </a:lnTo>
                  <a:lnTo>
                    <a:pt x="8" y="166"/>
                  </a:lnTo>
                  <a:lnTo>
                    <a:pt x="8" y="164"/>
                  </a:lnTo>
                  <a:lnTo>
                    <a:pt x="6" y="164"/>
                  </a:lnTo>
                  <a:lnTo>
                    <a:pt x="4" y="164"/>
                  </a:lnTo>
                  <a:lnTo>
                    <a:pt x="4" y="166"/>
                  </a:lnTo>
                  <a:lnTo>
                    <a:pt x="2" y="166"/>
                  </a:lnTo>
                  <a:lnTo>
                    <a:pt x="2" y="164"/>
                  </a:lnTo>
                  <a:lnTo>
                    <a:pt x="4" y="164"/>
                  </a:lnTo>
                  <a:lnTo>
                    <a:pt x="4" y="162"/>
                  </a:lnTo>
                  <a:lnTo>
                    <a:pt x="6" y="162"/>
                  </a:lnTo>
                  <a:lnTo>
                    <a:pt x="6" y="160"/>
                  </a:lnTo>
                  <a:lnTo>
                    <a:pt x="4" y="160"/>
                  </a:lnTo>
                  <a:lnTo>
                    <a:pt x="4" y="162"/>
                  </a:lnTo>
                  <a:lnTo>
                    <a:pt x="2" y="164"/>
                  </a:lnTo>
                  <a:lnTo>
                    <a:pt x="0" y="164"/>
                  </a:lnTo>
                  <a:lnTo>
                    <a:pt x="0" y="162"/>
                  </a:lnTo>
                  <a:lnTo>
                    <a:pt x="0" y="160"/>
                  </a:lnTo>
                  <a:lnTo>
                    <a:pt x="2" y="160"/>
                  </a:lnTo>
                  <a:lnTo>
                    <a:pt x="4" y="160"/>
                  </a:lnTo>
                  <a:lnTo>
                    <a:pt x="8" y="158"/>
                  </a:lnTo>
                  <a:lnTo>
                    <a:pt x="10" y="156"/>
                  </a:lnTo>
                  <a:lnTo>
                    <a:pt x="12" y="156"/>
                  </a:lnTo>
                  <a:lnTo>
                    <a:pt x="16" y="152"/>
                  </a:lnTo>
                  <a:lnTo>
                    <a:pt x="18" y="150"/>
                  </a:lnTo>
                  <a:lnTo>
                    <a:pt x="22" y="148"/>
                  </a:lnTo>
                  <a:lnTo>
                    <a:pt x="24" y="146"/>
                  </a:lnTo>
                  <a:lnTo>
                    <a:pt x="28" y="140"/>
                  </a:lnTo>
                  <a:lnTo>
                    <a:pt x="30" y="136"/>
                  </a:lnTo>
                  <a:lnTo>
                    <a:pt x="30" y="134"/>
                  </a:lnTo>
                  <a:lnTo>
                    <a:pt x="30" y="132"/>
                  </a:lnTo>
                  <a:lnTo>
                    <a:pt x="30" y="130"/>
                  </a:lnTo>
                  <a:lnTo>
                    <a:pt x="28" y="128"/>
                  </a:lnTo>
                  <a:lnTo>
                    <a:pt x="26" y="128"/>
                  </a:lnTo>
                  <a:lnTo>
                    <a:pt x="24" y="128"/>
                  </a:lnTo>
                  <a:lnTo>
                    <a:pt x="22" y="126"/>
                  </a:lnTo>
                  <a:lnTo>
                    <a:pt x="22" y="124"/>
                  </a:lnTo>
                  <a:lnTo>
                    <a:pt x="22" y="122"/>
                  </a:lnTo>
                  <a:lnTo>
                    <a:pt x="20" y="122"/>
                  </a:lnTo>
                  <a:lnTo>
                    <a:pt x="18" y="122"/>
                  </a:lnTo>
                  <a:lnTo>
                    <a:pt x="16" y="122"/>
                  </a:lnTo>
                  <a:lnTo>
                    <a:pt x="16" y="120"/>
                  </a:lnTo>
                  <a:lnTo>
                    <a:pt x="16" y="118"/>
                  </a:lnTo>
                  <a:lnTo>
                    <a:pt x="16" y="116"/>
                  </a:lnTo>
                  <a:lnTo>
                    <a:pt x="16" y="114"/>
                  </a:lnTo>
                  <a:lnTo>
                    <a:pt x="18" y="112"/>
                  </a:lnTo>
                  <a:lnTo>
                    <a:pt x="20" y="112"/>
                  </a:lnTo>
                  <a:lnTo>
                    <a:pt x="22" y="110"/>
                  </a:lnTo>
                  <a:lnTo>
                    <a:pt x="26" y="110"/>
                  </a:lnTo>
                  <a:lnTo>
                    <a:pt x="28" y="108"/>
                  </a:lnTo>
                  <a:lnTo>
                    <a:pt x="30" y="108"/>
                  </a:lnTo>
                  <a:lnTo>
                    <a:pt x="32" y="108"/>
                  </a:lnTo>
                  <a:lnTo>
                    <a:pt x="34" y="108"/>
                  </a:lnTo>
                  <a:lnTo>
                    <a:pt x="36" y="108"/>
                  </a:lnTo>
                  <a:lnTo>
                    <a:pt x="40" y="106"/>
                  </a:lnTo>
                  <a:lnTo>
                    <a:pt x="42" y="106"/>
                  </a:lnTo>
                  <a:lnTo>
                    <a:pt x="42" y="104"/>
                  </a:lnTo>
                  <a:lnTo>
                    <a:pt x="44" y="102"/>
                  </a:lnTo>
                  <a:lnTo>
                    <a:pt x="46" y="100"/>
                  </a:lnTo>
                  <a:lnTo>
                    <a:pt x="50" y="94"/>
                  </a:lnTo>
                  <a:lnTo>
                    <a:pt x="54" y="90"/>
                  </a:lnTo>
                  <a:lnTo>
                    <a:pt x="58" y="88"/>
                  </a:lnTo>
                  <a:lnTo>
                    <a:pt x="60" y="88"/>
                  </a:lnTo>
                  <a:lnTo>
                    <a:pt x="60" y="86"/>
                  </a:lnTo>
                  <a:lnTo>
                    <a:pt x="62" y="84"/>
                  </a:lnTo>
                  <a:lnTo>
                    <a:pt x="60" y="84"/>
                  </a:lnTo>
                  <a:lnTo>
                    <a:pt x="60" y="86"/>
                  </a:lnTo>
                  <a:lnTo>
                    <a:pt x="58" y="86"/>
                  </a:lnTo>
                  <a:lnTo>
                    <a:pt x="58" y="84"/>
                  </a:lnTo>
                  <a:lnTo>
                    <a:pt x="60" y="84"/>
                  </a:lnTo>
                  <a:lnTo>
                    <a:pt x="60" y="82"/>
                  </a:lnTo>
                  <a:lnTo>
                    <a:pt x="62" y="82"/>
                  </a:lnTo>
                  <a:lnTo>
                    <a:pt x="62" y="80"/>
                  </a:lnTo>
                  <a:lnTo>
                    <a:pt x="64" y="80"/>
                  </a:lnTo>
                  <a:lnTo>
                    <a:pt x="64" y="78"/>
                  </a:lnTo>
                  <a:lnTo>
                    <a:pt x="64" y="80"/>
                  </a:lnTo>
                  <a:lnTo>
                    <a:pt x="64" y="78"/>
                  </a:lnTo>
                  <a:lnTo>
                    <a:pt x="64" y="74"/>
                  </a:lnTo>
                  <a:lnTo>
                    <a:pt x="64" y="72"/>
                  </a:lnTo>
                  <a:lnTo>
                    <a:pt x="64" y="70"/>
                  </a:lnTo>
                  <a:lnTo>
                    <a:pt x="66" y="70"/>
                  </a:lnTo>
                  <a:lnTo>
                    <a:pt x="68" y="68"/>
                  </a:lnTo>
                  <a:lnTo>
                    <a:pt x="70" y="68"/>
                  </a:lnTo>
                  <a:lnTo>
                    <a:pt x="68" y="68"/>
                  </a:lnTo>
                  <a:lnTo>
                    <a:pt x="66" y="68"/>
                  </a:lnTo>
                  <a:lnTo>
                    <a:pt x="66" y="70"/>
                  </a:lnTo>
                  <a:lnTo>
                    <a:pt x="66" y="68"/>
                  </a:lnTo>
                  <a:lnTo>
                    <a:pt x="66" y="66"/>
                  </a:lnTo>
                  <a:lnTo>
                    <a:pt x="66" y="64"/>
                  </a:lnTo>
                  <a:lnTo>
                    <a:pt x="66" y="62"/>
                  </a:lnTo>
                  <a:lnTo>
                    <a:pt x="68" y="62"/>
                  </a:lnTo>
                  <a:lnTo>
                    <a:pt x="70" y="62"/>
                  </a:lnTo>
                  <a:lnTo>
                    <a:pt x="68" y="62"/>
                  </a:lnTo>
                  <a:lnTo>
                    <a:pt x="68" y="64"/>
                  </a:lnTo>
                  <a:lnTo>
                    <a:pt x="68" y="66"/>
                  </a:lnTo>
                  <a:lnTo>
                    <a:pt x="68" y="64"/>
                  </a:lnTo>
                  <a:lnTo>
                    <a:pt x="70" y="64"/>
                  </a:lnTo>
                  <a:lnTo>
                    <a:pt x="74" y="62"/>
                  </a:lnTo>
                  <a:lnTo>
                    <a:pt x="72" y="62"/>
                  </a:lnTo>
                  <a:lnTo>
                    <a:pt x="74" y="60"/>
                  </a:lnTo>
                  <a:lnTo>
                    <a:pt x="72" y="60"/>
                  </a:lnTo>
                  <a:lnTo>
                    <a:pt x="70" y="60"/>
                  </a:lnTo>
                  <a:lnTo>
                    <a:pt x="68" y="62"/>
                  </a:lnTo>
                  <a:lnTo>
                    <a:pt x="66" y="62"/>
                  </a:lnTo>
                  <a:lnTo>
                    <a:pt x="66" y="60"/>
                  </a:lnTo>
                  <a:lnTo>
                    <a:pt x="68" y="60"/>
                  </a:lnTo>
                  <a:lnTo>
                    <a:pt x="68" y="58"/>
                  </a:lnTo>
                  <a:lnTo>
                    <a:pt x="68" y="56"/>
                  </a:lnTo>
                  <a:lnTo>
                    <a:pt x="68" y="54"/>
                  </a:lnTo>
                  <a:lnTo>
                    <a:pt x="68" y="52"/>
                  </a:lnTo>
                  <a:lnTo>
                    <a:pt x="68" y="50"/>
                  </a:lnTo>
                  <a:lnTo>
                    <a:pt x="70" y="48"/>
                  </a:lnTo>
                  <a:lnTo>
                    <a:pt x="70" y="50"/>
                  </a:lnTo>
                  <a:lnTo>
                    <a:pt x="70" y="52"/>
                  </a:lnTo>
                  <a:lnTo>
                    <a:pt x="70" y="54"/>
                  </a:lnTo>
                  <a:lnTo>
                    <a:pt x="72" y="54"/>
                  </a:lnTo>
                  <a:lnTo>
                    <a:pt x="72" y="52"/>
                  </a:lnTo>
                  <a:lnTo>
                    <a:pt x="74" y="52"/>
                  </a:lnTo>
                  <a:lnTo>
                    <a:pt x="74" y="48"/>
                  </a:lnTo>
                  <a:lnTo>
                    <a:pt x="76" y="46"/>
                  </a:lnTo>
                  <a:lnTo>
                    <a:pt x="76" y="48"/>
                  </a:lnTo>
                  <a:lnTo>
                    <a:pt x="74" y="48"/>
                  </a:lnTo>
                  <a:lnTo>
                    <a:pt x="72" y="48"/>
                  </a:lnTo>
                  <a:lnTo>
                    <a:pt x="72" y="46"/>
                  </a:lnTo>
                  <a:lnTo>
                    <a:pt x="74" y="46"/>
                  </a:lnTo>
                  <a:lnTo>
                    <a:pt x="76" y="46"/>
                  </a:lnTo>
                  <a:lnTo>
                    <a:pt x="78" y="44"/>
                  </a:lnTo>
                  <a:lnTo>
                    <a:pt x="80" y="44"/>
                  </a:lnTo>
                  <a:lnTo>
                    <a:pt x="78" y="44"/>
                  </a:lnTo>
                  <a:lnTo>
                    <a:pt x="76" y="44"/>
                  </a:lnTo>
                  <a:lnTo>
                    <a:pt x="76" y="46"/>
                  </a:lnTo>
                  <a:lnTo>
                    <a:pt x="74" y="46"/>
                  </a:lnTo>
                  <a:lnTo>
                    <a:pt x="76" y="44"/>
                  </a:lnTo>
                  <a:lnTo>
                    <a:pt x="78" y="42"/>
                  </a:lnTo>
                  <a:lnTo>
                    <a:pt x="76" y="44"/>
                  </a:lnTo>
                  <a:lnTo>
                    <a:pt x="76" y="42"/>
                  </a:lnTo>
                  <a:lnTo>
                    <a:pt x="76" y="40"/>
                  </a:lnTo>
                  <a:lnTo>
                    <a:pt x="74" y="42"/>
                  </a:lnTo>
                  <a:lnTo>
                    <a:pt x="74" y="44"/>
                  </a:lnTo>
                  <a:lnTo>
                    <a:pt x="70" y="42"/>
                  </a:lnTo>
                  <a:lnTo>
                    <a:pt x="70" y="40"/>
                  </a:lnTo>
                  <a:lnTo>
                    <a:pt x="72" y="38"/>
                  </a:lnTo>
                  <a:lnTo>
                    <a:pt x="72" y="36"/>
                  </a:lnTo>
                  <a:lnTo>
                    <a:pt x="72" y="34"/>
                  </a:lnTo>
                  <a:lnTo>
                    <a:pt x="72" y="36"/>
                  </a:lnTo>
                  <a:lnTo>
                    <a:pt x="70" y="38"/>
                  </a:lnTo>
                  <a:lnTo>
                    <a:pt x="70" y="40"/>
                  </a:lnTo>
                  <a:lnTo>
                    <a:pt x="70" y="42"/>
                  </a:lnTo>
                  <a:lnTo>
                    <a:pt x="70" y="44"/>
                  </a:lnTo>
                  <a:lnTo>
                    <a:pt x="72" y="44"/>
                  </a:lnTo>
                  <a:lnTo>
                    <a:pt x="70" y="46"/>
                  </a:lnTo>
                  <a:lnTo>
                    <a:pt x="70" y="48"/>
                  </a:lnTo>
                  <a:lnTo>
                    <a:pt x="68" y="48"/>
                  </a:lnTo>
                  <a:lnTo>
                    <a:pt x="68" y="46"/>
                  </a:lnTo>
                  <a:lnTo>
                    <a:pt x="68" y="44"/>
                  </a:lnTo>
                  <a:lnTo>
                    <a:pt x="68" y="38"/>
                  </a:lnTo>
                  <a:lnTo>
                    <a:pt x="68" y="36"/>
                  </a:lnTo>
                  <a:lnTo>
                    <a:pt x="68" y="32"/>
                  </a:lnTo>
                  <a:lnTo>
                    <a:pt x="66" y="28"/>
                  </a:lnTo>
                  <a:lnTo>
                    <a:pt x="66" y="26"/>
                  </a:lnTo>
                  <a:lnTo>
                    <a:pt x="70" y="24"/>
                  </a:lnTo>
                  <a:lnTo>
                    <a:pt x="72" y="24"/>
                  </a:lnTo>
                  <a:lnTo>
                    <a:pt x="74" y="22"/>
                  </a:lnTo>
                  <a:lnTo>
                    <a:pt x="76" y="22"/>
                  </a:lnTo>
                  <a:lnTo>
                    <a:pt x="74" y="20"/>
                  </a:lnTo>
                  <a:lnTo>
                    <a:pt x="74" y="22"/>
                  </a:lnTo>
                  <a:lnTo>
                    <a:pt x="72" y="22"/>
                  </a:lnTo>
                  <a:lnTo>
                    <a:pt x="70" y="22"/>
                  </a:lnTo>
                  <a:lnTo>
                    <a:pt x="68" y="24"/>
                  </a:lnTo>
                  <a:lnTo>
                    <a:pt x="68" y="26"/>
                  </a:lnTo>
                  <a:lnTo>
                    <a:pt x="66" y="26"/>
                  </a:lnTo>
                  <a:lnTo>
                    <a:pt x="66" y="24"/>
                  </a:lnTo>
                  <a:lnTo>
                    <a:pt x="66" y="22"/>
                  </a:lnTo>
                  <a:lnTo>
                    <a:pt x="66" y="20"/>
                  </a:lnTo>
                  <a:lnTo>
                    <a:pt x="66" y="18"/>
                  </a:lnTo>
                  <a:lnTo>
                    <a:pt x="68" y="18"/>
                  </a:lnTo>
                  <a:lnTo>
                    <a:pt x="68" y="16"/>
                  </a:lnTo>
                  <a:lnTo>
                    <a:pt x="70" y="16"/>
                  </a:lnTo>
                  <a:lnTo>
                    <a:pt x="70" y="14"/>
                  </a:lnTo>
                  <a:lnTo>
                    <a:pt x="70" y="12"/>
                  </a:lnTo>
                  <a:lnTo>
                    <a:pt x="70" y="8"/>
                  </a:lnTo>
                  <a:lnTo>
                    <a:pt x="68" y="6"/>
                  </a:lnTo>
                  <a:lnTo>
                    <a:pt x="68" y="4"/>
                  </a:lnTo>
                  <a:lnTo>
                    <a:pt x="68" y="2"/>
                  </a:lnTo>
                  <a:lnTo>
                    <a:pt x="70" y="2"/>
                  </a:lnTo>
                  <a:lnTo>
                    <a:pt x="72" y="0"/>
                  </a:lnTo>
                  <a:lnTo>
                    <a:pt x="74" y="0"/>
                  </a:lnTo>
                  <a:lnTo>
                    <a:pt x="76" y="2"/>
                  </a:lnTo>
                  <a:lnTo>
                    <a:pt x="74" y="4"/>
                  </a:lnTo>
                  <a:lnTo>
                    <a:pt x="74" y="2"/>
                  </a:lnTo>
                  <a:lnTo>
                    <a:pt x="72" y="4"/>
                  </a:lnTo>
                  <a:lnTo>
                    <a:pt x="72" y="6"/>
                  </a:lnTo>
                  <a:lnTo>
                    <a:pt x="72" y="8"/>
                  </a:lnTo>
                  <a:lnTo>
                    <a:pt x="72" y="10"/>
                  </a:lnTo>
                  <a:lnTo>
                    <a:pt x="72" y="12"/>
                  </a:lnTo>
                  <a:lnTo>
                    <a:pt x="74" y="12"/>
                  </a:lnTo>
                  <a:lnTo>
                    <a:pt x="72" y="12"/>
                  </a:lnTo>
                  <a:lnTo>
                    <a:pt x="72" y="14"/>
                  </a:lnTo>
                  <a:lnTo>
                    <a:pt x="74" y="14"/>
                  </a:lnTo>
                  <a:lnTo>
                    <a:pt x="74" y="12"/>
                  </a:lnTo>
                  <a:lnTo>
                    <a:pt x="76" y="12"/>
                  </a:lnTo>
                  <a:lnTo>
                    <a:pt x="78" y="10"/>
                  </a:lnTo>
                  <a:lnTo>
                    <a:pt x="78" y="12"/>
                  </a:lnTo>
                  <a:lnTo>
                    <a:pt x="76" y="12"/>
                  </a:lnTo>
                  <a:lnTo>
                    <a:pt x="76" y="14"/>
                  </a:lnTo>
                  <a:lnTo>
                    <a:pt x="78" y="14"/>
                  </a:lnTo>
                  <a:lnTo>
                    <a:pt x="78" y="12"/>
                  </a:lnTo>
                  <a:lnTo>
                    <a:pt x="80" y="12"/>
                  </a:lnTo>
                  <a:lnTo>
                    <a:pt x="84" y="14"/>
                  </a:lnTo>
                  <a:lnTo>
                    <a:pt x="88" y="16"/>
                  </a:lnTo>
                  <a:lnTo>
                    <a:pt x="86" y="18"/>
                  </a:lnTo>
                  <a:lnTo>
                    <a:pt x="84" y="18"/>
                  </a:lnTo>
                  <a:lnTo>
                    <a:pt x="86" y="18"/>
                  </a:lnTo>
                  <a:lnTo>
                    <a:pt x="86" y="22"/>
                  </a:lnTo>
                  <a:lnTo>
                    <a:pt x="88" y="20"/>
                  </a:lnTo>
                  <a:lnTo>
                    <a:pt x="90" y="20"/>
                  </a:lnTo>
                  <a:lnTo>
                    <a:pt x="90" y="22"/>
                  </a:lnTo>
                  <a:lnTo>
                    <a:pt x="90" y="24"/>
                  </a:lnTo>
                  <a:lnTo>
                    <a:pt x="90" y="26"/>
                  </a:lnTo>
                  <a:lnTo>
                    <a:pt x="90" y="28"/>
                  </a:lnTo>
                  <a:lnTo>
                    <a:pt x="90" y="30"/>
                  </a:lnTo>
                  <a:lnTo>
                    <a:pt x="88" y="30"/>
                  </a:lnTo>
                  <a:lnTo>
                    <a:pt x="86" y="32"/>
                  </a:lnTo>
                  <a:lnTo>
                    <a:pt x="88" y="32"/>
                  </a:lnTo>
                  <a:lnTo>
                    <a:pt x="86" y="34"/>
                  </a:lnTo>
                  <a:lnTo>
                    <a:pt x="86" y="32"/>
                  </a:lnTo>
                  <a:lnTo>
                    <a:pt x="84" y="32"/>
                  </a:lnTo>
                  <a:lnTo>
                    <a:pt x="82" y="34"/>
                  </a:lnTo>
                  <a:lnTo>
                    <a:pt x="84" y="34"/>
                  </a:lnTo>
                  <a:lnTo>
                    <a:pt x="86" y="34"/>
                  </a:lnTo>
                  <a:lnTo>
                    <a:pt x="84" y="34"/>
                  </a:lnTo>
                  <a:lnTo>
                    <a:pt x="84" y="36"/>
                  </a:lnTo>
                  <a:lnTo>
                    <a:pt x="82" y="38"/>
                  </a:lnTo>
                  <a:lnTo>
                    <a:pt x="84" y="38"/>
                  </a:lnTo>
                  <a:lnTo>
                    <a:pt x="84" y="40"/>
                  </a:lnTo>
                  <a:lnTo>
                    <a:pt x="84" y="42"/>
                  </a:lnTo>
                  <a:lnTo>
                    <a:pt x="84" y="44"/>
                  </a:lnTo>
                  <a:lnTo>
                    <a:pt x="84" y="46"/>
                  </a:lnTo>
                  <a:lnTo>
                    <a:pt x="82" y="46"/>
                  </a:lnTo>
                  <a:lnTo>
                    <a:pt x="78" y="50"/>
                  </a:lnTo>
                  <a:lnTo>
                    <a:pt x="78" y="52"/>
                  </a:lnTo>
                  <a:lnTo>
                    <a:pt x="76" y="56"/>
                  </a:lnTo>
                  <a:lnTo>
                    <a:pt x="76" y="58"/>
                  </a:lnTo>
                  <a:lnTo>
                    <a:pt x="76" y="60"/>
                  </a:lnTo>
                  <a:lnTo>
                    <a:pt x="80" y="60"/>
                  </a:lnTo>
                  <a:lnTo>
                    <a:pt x="82" y="60"/>
                  </a:lnTo>
                  <a:lnTo>
                    <a:pt x="84" y="60"/>
                  </a:lnTo>
                  <a:lnTo>
                    <a:pt x="84" y="62"/>
                  </a:lnTo>
                  <a:lnTo>
                    <a:pt x="82" y="62"/>
                  </a:lnTo>
                  <a:lnTo>
                    <a:pt x="82" y="64"/>
                  </a:lnTo>
                  <a:lnTo>
                    <a:pt x="82" y="66"/>
                  </a:lnTo>
                  <a:lnTo>
                    <a:pt x="86" y="66"/>
                  </a:lnTo>
                  <a:lnTo>
                    <a:pt x="86" y="64"/>
                  </a:lnTo>
                  <a:lnTo>
                    <a:pt x="88" y="62"/>
                  </a:lnTo>
                  <a:lnTo>
                    <a:pt x="88" y="60"/>
                  </a:lnTo>
                  <a:lnTo>
                    <a:pt x="90" y="58"/>
                  </a:lnTo>
                  <a:lnTo>
                    <a:pt x="92" y="58"/>
                  </a:lnTo>
                  <a:lnTo>
                    <a:pt x="92" y="54"/>
                  </a:lnTo>
                  <a:lnTo>
                    <a:pt x="92" y="52"/>
                  </a:lnTo>
                  <a:lnTo>
                    <a:pt x="92" y="50"/>
                  </a:lnTo>
                  <a:lnTo>
                    <a:pt x="96" y="50"/>
                  </a:lnTo>
                  <a:lnTo>
                    <a:pt x="96" y="54"/>
                  </a:lnTo>
                  <a:lnTo>
                    <a:pt x="94" y="56"/>
                  </a:lnTo>
                  <a:lnTo>
                    <a:pt x="98" y="56"/>
                  </a:lnTo>
                  <a:lnTo>
                    <a:pt x="96" y="58"/>
                  </a:lnTo>
                  <a:lnTo>
                    <a:pt x="94" y="58"/>
                  </a:lnTo>
                  <a:lnTo>
                    <a:pt x="94" y="60"/>
                  </a:lnTo>
                  <a:lnTo>
                    <a:pt x="94" y="58"/>
                  </a:lnTo>
                  <a:lnTo>
                    <a:pt x="96" y="58"/>
                  </a:lnTo>
                  <a:lnTo>
                    <a:pt x="96" y="60"/>
                  </a:lnTo>
                  <a:lnTo>
                    <a:pt x="94" y="62"/>
                  </a:lnTo>
                  <a:lnTo>
                    <a:pt x="94" y="64"/>
                  </a:lnTo>
                  <a:lnTo>
                    <a:pt x="92" y="64"/>
                  </a:lnTo>
                  <a:lnTo>
                    <a:pt x="92" y="66"/>
                  </a:lnTo>
                  <a:lnTo>
                    <a:pt x="92" y="68"/>
                  </a:lnTo>
                  <a:close/>
                </a:path>
              </a:pathLst>
            </a:custGeom>
            <a:solidFill>
              <a:schemeClr val="tx2"/>
            </a:solidFill>
            <a:ln w="3175">
              <a:solidFill>
                <a:schemeClr val="bg1"/>
              </a:solidFill>
              <a:prstDash val="sysDot"/>
              <a:round/>
              <a:headEnd/>
              <a:tailEnd/>
            </a:ln>
          </p:spPr>
          <p:txBody>
            <a:bodyPr/>
            <a:lstStyle/>
            <a:p>
              <a:endParaRPr lang="de-DE" sz="2400" dirty="0">
                <a:solidFill>
                  <a:srgbClr val="000000"/>
                </a:solidFill>
              </a:endParaRPr>
            </a:p>
          </p:txBody>
        </p:sp>
        <p:sp>
          <p:nvSpPr>
            <p:cNvPr id="1576" name="Rectangle 2971"/>
            <p:cNvSpPr>
              <a:spLocks noChangeArrowheads="1"/>
            </p:cNvSpPr>
            <p:nvPr/>
          </p:nvSpPr>
          <p:spPr bwMode="auto">
            <a:xfrm>
              <a:off x="7554956" y="4003352"/>
              <a:ext cx="2822" cy="3277"/>
            </a:xfrm>
            <a:prstGeom prst="rect">
              <a:avLst/>
            </a:prstGeom>
            <a:solidFill>
              <a:schemeClr val="tx2"/>
            </a:solidFill>
            <a:ln w="3175">
              <a:solidFill>
                <a:schemeClr val="bg1"/>
              </a:solidFill>
              <a:prstDash val="sysDot"/>
              <a:miter lim="800000"/>
              <a:headEnd/>
              <a:tailEnd/>
            </a:ln>
          </p:spPr>
          <p:txBody>
            <a:bodyPr/>
            <a:lstStyle/>
            <a:p>
              <a:endParaRPr lang="de-DE" sz="2400" dirty="0">
                <a:solidFill>
                  <a:srgbClr val="000000"/>
                </a:solidFill>
              </a:endParaRPr>
            </a:p>
          </p:txBody>
        </p:sp>
        <p:sp>
          <p:nvSpPr>
            <p:cNvPr id="1577" name="Freeform 2972"/>
            <p:cNvSpPr>
              <a:spLocks/>
            </p:cNvSpPr>
            <p:nvPr/>
          </p:nvSpPr>
          <p:spPr bwMode="auto">
            <a:xfrm>
              <a:off x="7234648" y="4104942"/>
              <a:ext cx="239878" cy="147470"/>
            </a:xfrm>
            <a:custGeom>
              <a:avLst/>
              <a:gdLst>
                <a:gd name="T0" fmla="*/ 2147483647 w 242"/>
                <a:gd name="T1" fmla="*/ 2147483647 h 144"/>
                <a:gd name="T2" fmla="*/ 2147483647 w 242"/>
                <a:gd name="T3" fmla="*/ 2147483647 h 144"/>
                <a:gd name="T4" fmla="*/ 2147483647 w 242"/>
                <a:gd name="T5" fmla="*/ 2147483647 h 144"/>
                <a:gd name="T6" fmla="*/ 2147483647 w 242"/>
                <a:gd name="T7" fmla="*/ 2147483647 h 144"/>
                <a:gd name="T8" fmla="*/ 2147483647 w 242"/>
                <a:gd name="T9" fmla="*/ 2147483647 h 144"/>
                <a:gd name="T10" fmla="*/ 2147483647 w 242"/>
                <a:gd name="T11" fmla="*/ 2147483647 h 144"/>
                <a:gd name="T12" fmla="*/ 2147483647 w 242"/>
                <a:gd name="T13" fmla="*/ 2147483647 h 144"/>
                <a:gd name="T14" fmla="*/ 2147483647 w 242"/>
                <a:gd name="T15" fmla="*/ 2147483647 h 144"/>
                <a:gd name="T16" fmla="*/ 2147483647 w 242"/>
                <a:gd name="T17" fmla="*/ 2147483647 h 144"/>
                <a:gd name="T18" fmla="*/ 2147483647 w 242"/>
                <a:gd name="T19" fmla="*/ 2147483647 h 144"/>
                <a:gd name="T20" fmla="*/ 2147483647 w 242"/>
                <a:gd name="T21" fmla="*/ 2147483647 h 144"/>
                <a:gd name="T22" fmla="*/ 2147483647 w 242"/>
                <a:gd name="T23" fmla="*/ 2147483647 h 144"/>
                <a:gd name="T24" fmla="*/ 2147483647 w 242"/>
                <a:gd name="T25" fmla="*/ 2147483647 h 144"/>
                <a:gd name="T26" fmla="*/ 2147483647 w 242"/>
                <a:gd name="T27" fmla="*/ 2147483647 h 144"/>
                <a:gd name="T28" fmla="*/ 2147483647 w 242"/>
                <a:gd name="T29" fmla="*/ 2147483647 h 144"/>
                <a:gd name="T30" fmla="*/ 2147483647 w 242"/>
                <a:gd name="T31" fmla="*/ 2147483647 h 144"/>
                <a:gd name="T32" fmla="*/ 2147483647 w 242"/>
                <a:gd name="T33" fmla="*/ 2147483647 h 144"/>
                <a:gd name="T34" fmla="*/ 2147483647 w 242"/>
                <a:gd name="T35" fmla="*/ 2147483647 h 144"/>
                <a:gd name="T36" fmla="*/ 2147483647 w 242"/>
                <a:gd name="T37" fmla="*/ 2147483647 h 144"/>
                <a:gd name="T38" fmla="*/ 2147483647 w 242"/>
                <a:gd name="T39" fmla="*/ 2147483647 h 144"/>
                <a:gd name="T40" fmla="*/ 2147483647 w 242"/>
                <a:gd name="T41" fmla="*/ 2147483647 h 144"/>
                <a:gd name="T42" fmla="*/ 2147483647 w 242"/>
                <a:gd name="T43" fmla="*/ 2147483647 h 144"/>
                <a:gd name="T44" fmla="*/ 2147483647 w 242"/>
                <a:gd name="T45" fmla="*/ 2147483647 h 144"/>
                <a:gd name="T46" fmla="*/ 2147483647 w 242"/>
                <a:gd name="T47" fmla="*/ 2147483647 h 144"/>
                <a:gd name="T48" fmla="*/ 2147483647 w 242"/>
                <a:gd name="T49" fmla="*/ 2147483647 h 144"/>
                <a:gd name="T50" fmla="*/ 2147483647 w 242"/>
                <a:gd name="T51" fmla="*/ 2147483647 h 144"/>
                <a:gd name="T52" fmla="*/ 2147483647 w 242"/>
                <a:gd name="T53" fmla="*/ 2147483647 h 144"/>
                <a:gd name="T54" fmla="*/ 2147483647 w 242"/>
                <a:gd name="T55" fmla="*/ 2147483647 h 144"/>
                <a:gd name="T56" fmla="*/ 2147483647 w 242"/>
                <a:gd name="T57" fmla="*/ 2147483647 h 144"/>
                <a:gd name="T58" fmla="*/ 2147483647 w 242"/>
                <a:gd name="T59" fmla="*/ 2147483647 h 144"/>
                <a:gd name="T60" fmla="*/ 2147483647 w 242"/>
                <a:gd name="T61" fmla="*/ 2147483647 h 144"/>
                <a:gd name="T62" fmla="*/ 2147483647 w 242"/>
                <a:gd name="T63" fmla="*/ 2147483647 h 144"/>
                <a:gd name="T64" fmla="*/ 2147483647 w 242"/>
                <a:gd name="T65" fmla="*/ 2147483647 h 144"/>
                <a:gd name="T66" fmla="*/ 2147483647 w 242"/>
                <a:gd name="T67" fmla="*/ 2147483647 h 144"/>
                <a:gd name="T68" fmla="*/ 2147483647 w 242"/>
                <a:gd name="T69" fmla="*/ 2147483647 h 144"/>
                <a:gd name="T70" fmla="*/ 2147483647 w 242"/>
                <a:gd name="T71" fmla="*/ 2147483647 h 144"/>
                <a:gd name="T72" fmla="*/ 2147483647 w 242"/>
                <a:gd name="T73" fmla="*/ 0 h 144"/>
                <a:gd name="T74" fmla="*/ 2147483647 w 242"/>
                <a:gd name="T75" fmla="*/ 0 h 144"/>
                <a:gd name="T76" fmla="*/ 2147483647 w 242"/>
                <a:gd name="T77" fmla="*/ 2147483647 h 144"/>
                <a:gd name="T78" fmla="*/ 2147483647 w 242"/>
                <a:gd name="T79" fmla="*/ 2147483647 h 144"/>
                <a:gd name="T80" fmla="*/ 2147483647 w 242"/>
                <a:gd name="T81" fmla="*/ 2147483647 h 144"/>
                <a:gd name="T82" fmla="*/ 2147483647 w 242"/>
                <a:gd name="T83" fmla="*/ 2147483647 h 144"/>
                <a:gd name="T84" fmla="*/ 2147483647 w 242"/>
                <a:gd name="T85" fmla="*/ 2147483647 h 144"/>
                <a:gd name="T86" fmla="*/ 2147483647 w 242"/>
                <a:gd name="T87" fmla="*/ 2147483647 h 144"/>
                <a:gd name="T88" fmla="*/ 2147483647 w 242"/>
                <a:gd name="T89" fmla="*/ 2147483647 h 144"/>
                <a:gd name="T90" fmla="*/ 2147483647 w 242"/>
                <a:gd name="T91" fmla="*/ 2147483647 h 144"/>
                <a:gd name="T92" fmla="*/ 2147483647 w 242"/>
                <a:gd name="T93" fmla="*/ 2147483647 h 144"/>
                <a:gd name="T94" fmla="*/ 2147483647 w 242"/>
                <a:gd name="T95" fmla="*/ 2147483647 h 144"/>
                <a:gd name="T96" fmla="*/ 2147483647 w 242"/>
                <a:gd name="T97" fmla="*/ 2147483647 h 144"/>
                <a:gd name="T98" fmla="*/ 2147483647 w 242"/>
                <a:gd name="T99" fmla="*/ 2147483647 h 144"/>
                <a:gd name="T100" fmla="*/ 2147483647 w 242"/>
                <a:gd name="T101" fmla="*/ 2147483647 h 144"/>
                <a:gd name="T102" fmla="*/ 2147483647 w 242"/>
                <a:gd name="T103" fmla="*/ 2147483647 h 144"/>
                <a:gd name="T104" fmla="*/ 2147483647 w 242"/>
                <a:gd name="T105" fmla="*/ 2147483647 h 144"/>
                <a:gd name="T106" fmla="*/ 2147483647 w 242"/>
                <a:gd name="T107" fmla="*/ 2147483647 h 144"/>
                <a:gd name="T108" fmla="*/ 2147483647 w 242"/>
                <a:gd name="T109" fmla="*/ 2147483647 h 144"/>
                <a:gd name="T110" fmla="*/ 2147483647 w 242"/>
                <a:gd name="T111" fmla="*/ 2147483647 h 144"/>
                <a:gd name="T112" fmla="*/ 2147483647 w 242"/>
                <a:gd name="T113" fmla="*/ 2147483647 h 144"/>
                <a:gd name="T114" fmla="*/ 2147483647 w 242"/>
                <a:gd name="T115" fmla="*/ 2147483647 h 144"/>
                <a:gd name="T116" fmla="*/ 2147483647 w 242"/>
                <a:gd name="T117" fmla="*/ 2147483647 h 144"/>
                <a:gd name="T118" fmla="*/ 2147483647 w 242"/>
                <a:gd name="T119" fmla="*/ 2147483647 h 144"/>
                <a:gd name="T120" fmla="*/ 2147483647 w 242"/>
                <a:gd name="T121" fmla="*/ 2147483647 h 144"/>
                <a:gd name="T122" fmla="*/ 2147483647 w 242"/>
                <a:gd name="T123" fmla="*/ 2147483647 h 144"/>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w 242"/>
                <a:gd name="T187" fmla="*/ 0 h 144"/>
                <a:gd name="T188" fmla="*/ 242 w 242"/>
                <a:gd name="T189" fmla="*/ 144 h 144"/>
              </a:gdLst>
              <a:ahLst/>
              <a:cxnLst>
                <a:cxn ang="T124">
                  <a:pos x="T0" y="T1"/>
                </a:cxn>
                <a:cxn ang="T125">
                  <a:pos x="T2" y="T3"/>
                </a:cxn>
                <a:cxn ang="T126">
                  <a:pos x="T4" y="T5"/>
                </a:cxn>
                <a:cxn ang="T127">
                  <a:pos x="T6" y="T7"/>
                </a:cxn>
                <a:cxn ang="T128">
                  <a:pos x="T8" y="T9"/>
                </a:cxn>
                <a:cxn ang="T129">
                  <a:pos x="T10" y="T11"/>
                </a:cxn>
                <a:cxn ang="T130">
                  <a:pos x="T12" y="T13"/>
                </a:cxn>
                <a:cxn ang="T131">
                  <a:pos x="T14" y="T15"/>
                </a:cxn>
                <a:cxn ang="T132">
                  <a:pos x="T16" y="T17"/>
                </a:cxn>
                <a:cxn ang="T133">
                  <a:pos x="T18" y="T19"/>
                </a:cxn>
                <a:cxn ang="T134">
                  <a:pos x="T20" y="T21"/>
                </a:cxn>
                <a:cxn ang="T135">
                  <a:pos x="T22" y="T23"/>
                </a:cxn>
                <a:cxn ang="T136">
                  <a:pos x="T24" y="T25"/>
                </a:cxn>
                <a:cxn ang="T137">
                  <a:pos x="T26" y="T27"/>
                </a:cxn>
                <a:cxn ang="T138">
                  <a:pos x="T28" y="T29"/>
                </a:cxn>
                <a:cxn ang="T139">
                  <a:pos x="T30" y="T31"/>
                </a:cxn>
                <a:cxn ang="T140">
                  <a:pos x="T32" y="T33"/>
                </a:cxn>
                <a:cxn ang="T141">
                  <a:pos x="T34" y="T35"/>
                </a:cxn>
                <a:cxn ang="T142">
                  <a:pos x="T36" y="T37"/>
                </a:cxn>
                <a:cxn ang="T143">
                  <a:pos x="T38" y="T39"/>
                </a:cxn>
                <a:cxn ang="T144">
                  <a:pos x="T40" y="T41"/>
                </a:cxn>
                <a:cxn ang="T145">
                  <a:pos x="T42" y="T43"/>
                </a:cxn>
                <a:cxn ang="T146">
                  <a:pos x="T44" y="T45"/>
                </a:cxn>
                <a:cxn ang="T147">
                  <a:pos x="T46" y="T47"/>
                </a:cxn>
                <a:cxn ang="T148">
                  <a:pos x="T48" y="T49"/>
                </a:cxn>
                <a:cxn ang="T149">
                  <a:pos x="T50" y="T51"/>
                </a:cxn>
                <a:cxn ang="T150">
                  <a:pos x="T52" y="T53"/>
                </a:cxn>
                <a:cxn ang="T151">
                  <a:pos x="T54" y="T55"/>
                </a:cxn>
                <a:cxn ang="T152">
                  <a:pos x="T56" y="T57"/>
                </a:cxn>
                <a:cxn ang="T153">
                  <a:pos x="T58" y="T59"/>
                </a:cxn>
                <a:cxn ang="T154">
                  <a:pos x="T60" y="T61"/>
                </a:cxn>
                <a:cxn ang="T155">
                  <a:pos x="T62" y="T63"/>
                </a:cxn>
                <a:cxn ang="T156">
                  <a:pos x="T64" y="T65"/>
                </a:cxn>
                <a:cxn ang="T157">
                  <a:pos x="T66" y="T67"/>
                </a:cxn>
                <a:cxn ang="T158">
                  <a:pos x="T68" y="T69"/>
                </a:cxn>
                <a:cxn ang="T159">
                  <a:pos x="T70" y="T71"/>
                </a:cxn>
                <a:cxn ang="T160">
                  <a:pos x="T72" y="T73"/>
                </a:cxn>
                <a:cxn ang="T161">
                  <a:pos x="T74" y="T75"/>
                </a:cxn>
                <a:cxn ang="T162">
                  <a:pos x="T76" y="T77"/>
                </a:cxn>
                <a:cxn ang="T163">
                  <a:pos x="T78" y="T79"/>
                </a:cxn>
                <a:cxn ang="T164">
                  <a:pos x="T80" y="T81"/>
                </a:cxn>
                <a:cxn ang="T165">
                  <a:pos x="T82" y="T83"/>
                </a:cxn>
                <a:cxn ang="T166">
                  <a:pos x="T84" y="T85"/>
                </a:cxn>
                <a:cxn ang="T167">
                  <a:pos x="T86" y="T87"/>
                </a:cxn>
                <a:cxn ang="T168">
                  <a:pos x="T88" y="T89"/>
                </a:cxn>
                <a:cxn ang="T169">
                  <a:pos x="T90" y="T91"/>
                </a:cxn>
                <a:cxn ang="T170">
                  <a:pos x="T92" y="T93"/>
                </a:cxn>
                <a:cxn ang="T171">
                  <a:pos x="T94" y="T95"/>
                </a:cxn>
                <a:cxn ang="T172">
                  <a:pos x="T96" y="T97"/>
                </a:cxn>
                <a:cxn ang="T173">
                  <a:pos x="T98" y="T99"/>
                </a:cxn>
                <a:cxn ang="T174">
                  <a:pos x="T100" y="T101"/>
                </a:cxn>
                <a:cxn ang="T175">
                  <a:pos x="T102" y="T103"/>
                </a:cxn>
                <a:cxn ang="T176">
                  <a:pos x="T104" y="T105"/>
                </a:cxn>
                <a:cxn ang="T177">
                  <a:pos x="T106" y="T107"/>
                </a:cxn>
                <a:cxn ang="T178">
                  <a:pos x="T108" y="T109"/>
                </a:cxn>
                <a:cxn ang="T179">
                  <a:pos x="T110" y="T111"/>
                </a:cxn>
                <a:cxn ang="T180">
                  <a:pos x="T112" y="T113"/>
                </a:cxn>
                <a:cxn ang="T181">
                  <a:pos x="T114" y="T115"/>
                </a:cxn>
                <a:cxn ang="T182">
                  <a:pos x="T116" y="T117"/>
                </a:cxn>
                <a:cxn ang="T183">
                  <a:pos x="T118" y="T119"/>
                </a:cxn>
                <a:cxn ang="T184">
                  <a:pos x="T120" y="T121"/>
                </a:cxn>
                <a:cxn ang="T185">
                  <a:pos x="T122" y="T123"/>
                </a:cxn>
              </a:cxnLst>
              <a:rect l="T186" t="T187" r="T188" b="T189"/>
              <a:pathLst>
                <a:path w="242" h="144">
                  <a:moveTo>
                    <a:pt x="110" y="104"/>
                  </a:moveTo>
                  <a:lnTo>
                    <a:pt x="108" y="104"/>
                  </a:lnTo>
                  <a:lnTo>
                    <a:pt x="108" y="106"/>
                  </a:lnTo>
                  <a:lnTo>
                    <a:pt x="104" y="108"/>
                  </a:lnTo>
                  <a:lnTo>
                    <a:pt x="102" y="108"/>
                  </a:lnTo>
                  <a:lnTo>
                    <a:pt x="100" y="108"/>
                  </a:lnTo>
                  <a:lnTo>
                    <a:pt x="98" y="110"/>
                  </a:lnTo>
                  <a:lnTo>
                    <a:pt x="94" y="112"/>
                  </a:lnTo>
                  <a:lnTo>
                    <a:pt x="94" y="114"/>
                  </a:lnTo>
                  <a:lnTo>
                    <a:pt x="92" y="116"/>
                  </a:lnTo>
                  <a:lnTo>
                    <a:pt x="88" y="118"/>
                  </a:lnTo>
                  <a:lnTo>
                    <a:pt x="84" y="122"/>
                  </a:lnTo>
                  <a:lnTo>
                    <a:pt x="80" y="124"/>
                  </a:lnTo>
                  <a:lnTo>
                    <a:pt x="78" y="126"/>
                  </a:lnTo>
                  <a:lnTo>
                    <a:pt x="80" y="124"/>
                  </a:lnTo>
                  <a:lnTo>
                    <a:pt x="82" y="124"/>
                  </a:lnTo>
                  <a:lnTo>
                    <a:pt x="84" y="122"/>
                  </a:lnTo>
                  <a:lnTo>
                    <a:pt x="84" y="124"/>
                  </a:lnTo>
                  <a:lnTo>
                    <a:pt x="82" y="124"/>
                  </a:lnTo>
                  <a:lnTo>
                    <a:pt x="82" y="126"/>
                  </a:lnTo>
                  <a:lnTo>
                    <a:pt x="80" y="126"/>
                  </a:lnTo>
                  <a:lnTo>
                    <a:pt x="78" y="126"/>
                  </a:lnTo>
                  <a:lnTo>
                    <a:pt x="76" y="126"/>
                  </a:lnTo>
                  <a:lnTo>
                    <a:pt x="74" y="126"/>
                  </a:lnTo>
                  <a:lnTo>
                    <a:pt x="74" y="128"/>
                  </a:lnTo>
                  <a:lnTo>
                    <a:pt x="72" y="128"/>
                  </a:lnTo>
                  <a:lnTo>
                    <a:pt x="70" y="128"/>
                  </a:lnTo>
                  <a:lnTo>
                    <a:pt x="68" y="130"/>
                  </a:lnTo>
                  <a:lnTo>
                    <a:pt x="66" y="132"/>
                  </a:lnTo>
                  <a:lnTo>
                    <a:pt x="64" y="134"/>
                  </a:lnTo>
                  <a:lnTo>
                    <a:pt x="58" y="136"/>
                  </a:lnTo>
                  <a:lnTo>
                    <a:pt x="56" y="138"/>
                  </a:lnTo>
                  <a:lnTo>
                    <a:pt x="54" y="138"/>
                  </a:lnTo>
                  <a:lnTo>
                    <a:pt x="54" y="140"/>
                  </a:lnTo>
                  <a:lnTo>
                    <a:pt x="50" y="142"/>
                  </a:lnTo>
                  <a:lnTo>
                    <a:pt x="48" y="142"/>
                  </a:lnTo>
                  <a:lnTo>
                    <a:pt x="44" y="144"/>
                  </a:lnTo>
                  <a:lnTo>
                    <a:pt x="40" y="144"/>
                  </a:lnTo>
                  <a:lnTo>
                    <a:pt x="36" y="144"/>
                  </a:lnTo>
                  <a:lnTo>
                    <a:pt x="34" y="144"/>
                  </a:lnTo>
                  <a:lnTo>
                    <a:pt x="32" y="144"/>
                  </a:lnTo>
                  <a:lnTo>
                    <a:pt x="32" y="142"/>
                  </a:lnTo>
                  <a:lnTo>
                    <a:pt x="30" y="142"/>
                  </a:lnTo>
                  <a:lnTo>
                    <a:pt x="28" y="142"/>
                  </a:lnTo>
                  <a:lnTo>
                    <a:pt x="26" y="142"/>
                  </a:lnTo>
                  <a:lnTo>
                    <a:pt x="24" y="142"/>
                  </a:lnTo>
                  <a:lnTo>
                    <a:pt x="26" y="142"/>
                  </a:lnTo>
                  <a:lnTo>
                    <a:pt x="28" y="142"/>
                  </a:lnTo>
                  <a:lnTo>
                    <a:pt x="24" y="142"/>
                  </a:lnTo>
                  <a:lnTo>
                    <a:pt x="22" y="142"/>
                  </a:lnTo>
                  <a:lnTo>
                    <a:pt x="22" y="140"/>
                  </a:lnTo>
                  <a:lnTo>
                    <a:pt x="24" y="140"/>
                  </a:lnTo>
                  <a:lnTo>
                    <a:pt x="24" y="142"/>
                  </a:lnTo>
                  <a:lnTo>
                    <a:pt x="26" y="140"/>
                  </a:lnTo>
                  <a:lnTo>
                    <a:pt x="26" y="138"/>
                  </a:lnTo>
                  <a:lnTo>
                    <a:pt x="24" y="138"/>
                  </a:lnTo>
                  <a:lnTo>
                    <a:pt x="24" y="136"/>
                  </a:lnTo>
                  <a:lnTo>
                    <a:pt x="22" y="136"/>
                  </a:lnTo>
                  <a:lnTo>
                    <a:pt x="20" y="138"/>
                  </a:lnTo>
                  <a:lnTo>
                    <a:pt x="18" y="138"/>
                  </a:lnTo>
                  <a:lnTo>
                    <a:pt x="18" y="136"/>
                  </a:lnTo>
                  <a:lnTo>
                    <a:pt x="18" y="134"/>
                  </a:lnTo>
                  <a:lnTo>
                    <a:pt x="18" y="132"/>
                  </a:lnTo>
                  <a:lnTo>
                    <a:pt x="16" y="132"/>
                  </a:lnTo>
                  <a:lnTo>
                    <a:pt x="14" y="134"/>
                  </a:lnTo>
                  <a:lnTo>
                    <a:pt x="12" y="134"/>
                  </a:lnTo>
                  <a:lnTo>
                    <a:pt x="10" y="134"/>
                  </a:lnTo>
                  <a:lnTo>
                    <a:pt x="8" y="134"/>
                  </a:lnTo>
                  <a:lnTo>
                    <a:pt x="6" y="134"/>
                  </a:lnTo>
                  <a:lnTo>
                    <a:pt x="4" y="134"/>
                  </a:lnTo>
                  <a:lnTo>
                    <a:pt x="2" y="134"/>
                  </a:lnTo>
                  <a:lnTo>
                    <a:pt x="0" y="134"/>
                  </a:lnTo>
                  <a:lnTo>
                    <a:pt x="0" y="132"/>
                  </a:lnTo>
                  <a:lnTo>
                    <a:pt x="2" y="132"/>
                  </a:lnTo>
                  <a:lnTo>
                    <a:pt x="4" y="132"/>
                  </a:lnTo>
                  <a:lnTo>
                    <a:pt x="4" y="130"/>
                  </a:lnTo>
                  <a:lnTo>
                    <a:pt x="6" y="130"/>
                  </a:lnTo>
                  <a:lnTo>
                    <a:pt x="6" y="128"/>
                  </a:lnTo>
                  <a:lnTo>
                    <a:pt x="8" y="128"/>
                  </a:lnTo>
                  <a:lnTo>
                    <a:pt x="10" y="128"/>
                  </a:lnTo>
                  <a:lnTo>
                    <a:pt x="10" y="126"/>
                  </a:lnTo>
                  <a:lnTo>
                    <a:pt x="8" y="128"/>
                  </a:lnTo>
                  <a:lnTo>
                    <a:pt x="6" y="128"/>
                  </a:lnTo>
                  <a:lnTo>
                    <a:pt x="6" y="130"/>
                  </a:lnTo>
                  <a:lnTo>
                    <a:pt x="4" y="130"/>
                  </a:lnTo>
                  <a:lnTo>
                    <a:pt x="2" y="130"/>
                  </a:lnTo>
                  <a:lnTo>
                    <a:pt x="4" y="128"/>
                  </a:lnTo>
                  <a:lnTo>
                    <a:pt x="0" y="128"/>
                  </a:lnTo>
                  <a:lnTo>
                    <a:pt x="4" y="124"/>
                  </a:lnTo>
                  <a:lnTo>
                    <a:pt x="6" y="124"/>
                  </a:lnTo>
                  <a:lnTo>
                    <a:pt x="8" y="124"/>
                  </a:lnTo>
                  <a:lnTo>
                    <a:pt x="12" y="122"/>
                  </a:lnTo>
                  <a:lnTo>
                    <a:pt x="16" y="122"/>
                  </a:lnTo>
                  <a:lnTo>
                    <a:pt x="14" y="122"/>
                  </a:lnTo>
                  <a:lnTo>
                    <a:pt x="12" y="122"/>
                  </a:lnTo>
                  <a:lnTo>
                    <a:pt x="12" y="120"/>
                  </a:lnTo>
                  <a:lnTo>
                    <a:pt x="14" y="118"/>
                  </a:lnTo>
                  <a:lnTo>
                    <a:pt x="16" y="118"/>
                  </a:lnTo>
                  <a:lnTo>
                    <a:pt x="18" y="118"/>
                  </a:lnTo>
                  <a:lnTo>
                    <a:pt x="18" y="116"/>
                  </a:lnTo>
                  <a:lnTo>
                    <a:pt x="20" y="116"/>
                  </a:lnTo>
                  <a:lnTo>
                    <a:pt x="18" y="116"/>
                  </a:lnTo>
                  <a:lnTo>
                    <a:pt x="18" y="118"/>
                  </a:lnTo>
                  <a:lnTo>
                    <a:pt x="16" y="118"/>
                  </a:lnTo>
                  <a:lnTo>
                    <a:pt x="14" y="118"/>
                  </a:lnTo>
                  <a:lnTo>
                    <a:pt x="18" y="114"/>
                  </a:lnTo>
                  <a:lnTo>
                    <a:pt x="18" y="112"/>
                  </a:lnTo>
                  <a:lnTo>
                    <a:pt x="20" y="110"/>
                  </a:lnTo>
                  <a:lnTo>
                    <a:pt x="22" y="112"/>
                  </a:lnTo>
                  <a:lnTo>
                    <a:pt x="22" y="114"/>
                  </a:lnTo>
                  <a:lnTo>
                    <a:pt x="22" y="116"/>
                  </a:lnTo>
                  <a:lnTo>
                    <a:pt x="24" y="116"/>
                  </a:lnTo>
                  <a:lnTo>
                    <a:pt x="24" y="114"/>
                  </a:lnTo>
                  <a:lnTo>
                    <a:pt x="24" y="112"/>
                  </a:lnTo>
                  <a:lnTo>
                    <a:pt x="22" y="112"/>
                  </a:lnTo>
                  <a:lnTo>
                    <a:pt x="24" y="112"/>
                  </a:lnTo>
                  <a:lnTo>
                    <a:pt x="26" y="112"/>
                  </a:lnTo>
                  <a:lnTo>
                    <a:pt x="28" y="112"/>
                  </a:lnTo>
                  <a:lnTo>
                    <a:pt x="26" y="110"/>
                  </a:lnTo>
                  <a:lnTo>
                    <a:pt x="24" y="110"/>
                  </a:lnTo>
                  <a:lnTo>
                    <a:pt x="24" y="108"/>
                  </a:lnTo>
                  <a:lnTo>
                    <a:pt x="26" y="108"/>
                  </a:lnTo>
                  <a:lnTo>
                    <a:pt x="32" y="106"/>
                  </a:lnTo>
                  <a:lnTo>
                    <a:pt x="34" y="104"/>
                  </a:lnTo>
                  <a:lnTo>
                    <a:pt x="36" y="104"/>
                  </a:lnTo>
                  <a:lnTo>
                    <a:pt x="36" y="102"/>
                  </a:lnTo>
                  <a:lnTo>
                    <a:pt x="38" y="102"/>
                  </a:lnTo>
                  <a:lnTo>
                    <a:pt x="38" y="104"/>
                  </a:lnTo>
                  <a:lnTo>
                    <a:pt x="38" y="106"/>
                  </a:lnTo>
                  <a:lnTo>
                    <a:pt x="40" y="104"/>
                  </a:lnTo>
                  <a:lnTo>
                    <a:pt x="40" y="102"/>
                  </a:lnTo>
                  <a:lnTo>
                    <a:pt x="42" y="100"/>
                  </a:lnTo>
                  <a:lnTo>
                    <a:pt x="46" y="98"/>
                  </a:lnTo>
                  <a:lnTo>
                    <a:pt x="50" y="96"/>
                  </a:lnTo>
                  <a:lnTo>
                    <a:pt x="54" y="94"/>
                  </a:lnTo>
                  <a:lnTo>
                    <a:pt x="56" y="94"/>
                  </a:lnTo>
                  <a:lnTo>
                    <a:pt x="58" y="92"/>
                  </a:lnTo>
                  <a:lnTo>
                    <a:pt x="60" y="92"/>
                  </a:lnTo>
                  <a:lnTo>
                    <a:pt x="62" y="90"/>
                  </a:lnTo>
                  <a:lnTo>
                    <a:pt x="64" y="90"/>
                  </a:lnTo>
                  <a:lnTo>
                    <a:pt x="64" y="88"/>
                  </a:lnTo>
                  <a:lnTo>
                    <a:pt x="66" y="88"/>
                  </a:lnTo>
                  <a:lnTo>
                    <a:pt x="68" y="86"/>
                  </a:lnTo>
                  <a:lnTo>
                    <a:pt x="70" y="84"/>
                  </a:lnTo>
                  <a:lnTo>
                    <a:pt x="72" y="82"/>
                  </a:lnTo>
                  <a:lnTo>
                    <a:pt x="74" y="82"/>
                  </a:lnTo>
                  <a:lnTo>
                    <a:pt x="80" y="82"/>
                  </a:lnTo>
                  <a:lnTo>
                    <a:pt x="82" y="82"/>
                  </a:lnTo>
                  <a:lnTo>
                    <a:pt x="84" y="82"/>
                  </a:lnTo>
                  <a:lnTo>
                    <a:pt x="84" y="80"/>
                  </a:lnTo>
                  <a:lnTo>
                    <a:pt x="86" y="80"/>
                  </a:lnTo>
                  <a:lnTo>
                    <a:pt x="90" y="78"/>
                  </a:lnTo>
                  <a:lnTo>
                    <a:pt x="92" y="76"/>
                  </a:lnTo>
                  <a:lnTo>
                    <a:pt x="94" y="76"/>
                  </a:lnTo>
                  <a:lnTo>
                    <a:pt x="96" y="74"/>
                  </a:lnTo>
                  <a:lnTo>
                    <a:pt x="100" y="74"/>
                  </a:lnTo>
                  <a:lnTo>
                    <a:pt x="102" y="74"/>
                  </a:lnTo>
                  <a:lnTo>
                    <a:pt x="104" y="72"/>
                  </a:lnTo>
                  <a:lnTo>
                    <a:pt x="106" y="72"/>
                  </a:lnTo>
                  <a:lnTo>
                    <a:pt x="108" y="72"/>
                  </a:lnTo>
                  <a:lnTo>
                    <a:pt x="108" y="70"/>
                  </a:lnTo>
                  <a:lnTo>
                    <a:pt x="110" y="70"/>
                  </a:lnTo>
                  <a:lnTo>
                    <a:pt x="114" y="68"/>
                  </a:lnTo>
                  <a:lnTo>
                    <a:pt x="114" y="66"/>
                  </a:lnTo>
                  <a:lnTo>
                    <a:pt x="116" y="66"/>
                  </a:lnTo>
                  <a:lnTo>
                    <a:pt x="118" y="64"/>
                  </a:lnTo>
                  <a:lnTo>
                    <a:pt x="120" y="64"/>
                  </a:lnTo>
                  <a:lnTo>
                    <a:pt x="126" y="60"/>
                  </a:lnTo>
                  <a:lnTo>
                    <a:pt x="130" y="60"/>
                  </a:lnTo>
                  <a:lnTo>
                    <a:pt x="132" y="60"/>
                  </a:lnTo>
                  <a:lnTo>
                    <a:pt x="134" y="60"/>
                  </a:lnTo>
                  <a:lnTo>
                    <a:pt x="136" y="58"/>
                  </a:lnTo>
                  <a:lnTo>
                    <a:pt x="138" y="58"/>
                  </a:lnTo>
                  <a:lnTo>
                    <a:pt x="140" y="58"/>
                  </a:lnTo>
                  <a:lnTo>
                    <a:pt x="140" y="56"/>
                  </a:lnTo>
                  <a:lnTo>
                    <a:pt x="150" y="50"/>
                  </a:lnTo>
                  <a:lnTo>
                    <a:pt x="152" y="50"/>
                  </a:lnTo>
                  <a:lnTo>
                    <a:pt x="154" y="48"/>
                  </a:lnTo>
                  <a:lnTo>
                    <a:pt x="156" y="46"/>
                  </a:lnTo>
                  <a:lnTo>
                    <a:pt x="158" y="46"/>
                  </a:lnTo>
                  <a:lnTo>
                    <a:pt x="158" y="44"/>
                  </a:lnTo>
                  <a:lnTo>
                    <a:pt x="160" y="44"/>
                  </a:lnTo>
                  <a:lnTo>
                    <a:pt x="162" y="42"/>
                  </a:lnTo>
                  <a:lnTo>
                    <a:pt x="162" y="40"/>
                  </a:lnTo>
                  <a:lnTo>
                    <a:pt x="162" y="38"/>
                  </a:lnTo>
                  <a:lnTo>
                    <a:pt x="164" y="38"/>
                  </a:lnTo>
                  <a:lnTo>
                    <a:pt x="164" y="36"/>
                  </a:lnTo>
                  <a:lnTo>
                    <a:pt x="170" y="32"/>
                  </a:lnTo>
                  <a:lnTo>
                    <a:pt x="174" y="30"/>
                  </a:lnTo>
                  <a:lnTo>
                    <a:pt x="176" y="30"/>
                  </a:lnTo>
                  <a:lnTo>
                    <a:pt x="178" y="28"/>
                  </a:lnTo>
                  <a:lnTo>
                    <a:pt x="180" y="28"/>
                  </a:lnTo>
                  <a:lnTo>
                    <a:pt x="182" y="26"/>
                  </a:lnTo>
                  <a:lnTo>
                    <a:pt x="184" y="26"/>
                  </a:lnTo>
                  <a:lnTo>
                    <a:pt x="186" y="24"/>
                  </a:lnTo>
                  <a:lnTo>
                    <a:pt x="190" y="22"/>
                  </a:lnTo>
                  <a:lnTo>
                    <a:pt x="190" y="20"/>
                  </a:lnTo>
                  <a:lnTo>
                    <a:pt x="192" y="20"/>
                  </a:lnTo>
                  <a:lnTo>
                    <a:pt x="194" y="18"/>
                  </a:lnTo>
                  <a:lnTo>
                    <a:pt x="196" y="16"/>
                  </a:lnTo>
                  <a:lnTo>
                    <a:pt x="196" y="14"/>
                  </a:lnTo>
                  <a:lnTo>
                    <a:pt x="200" y="10"/>
                  </a:lnTo>
                  <a:lnTo>
                    <a:pt x="202" y="10"/>
                  </a:lnTo>
                  <a:lnTo>
                    <a:pt x="204" y="8"/>
                  </a:lnTo>
                  <a:lnTo>
                    <a:pt x="206" y="8"/>
                  </a:lnTo>
                  <a:lnTo>
                    <a:pt x="206" y="6"/>
                  </a:lnTo>
                  <a:lnTo>
                    <a:pt x="208" y="6"/>
                  </a:lnTo>
                  <a:lnTo>
                    <a:pt x="210" y="6"/>
                  </a:lnTo>
                  <a:lnTo>
                    <a:pt x="210" y="4"/>
                  </a:lnTo>
                  <a:lnTo>
                    <a:pt x="212" y="4"/>
                  </a:lnTo>
                  <a:lnTo>
                    <a:pt x="212" y="2"/>
                  </a:lnTo>
                  <a:lnTo>
                    <a:pt x="212" y="4"/>
                  </a:lnTo>
                  <a:lnTo>
                    <a:pt x="214" y="4"/>
                  </a:lnTo>
                  <a:lnTo>
                    <a:pt x="214" y="2"/>
                  </a:lnTo>
                  <a:lnTo>
                    <a:pt x="216" y="2"/>
                  </a:lnTo>
                  <a:lnTo>
                    <a:pt x="214" y="2"/>
                  </a:lnTo>
                  <a:lnTo>
                    <a:pt x="216" y="2"/>
                  </a:lnTo>
                  <a:lnTo>
                    <a:pt x="216" y="0"/>
                  </a:lnTo>
                  <a:lnTo>
                    <a:pt x="218" y="0"/>
                  </a:lnTo>
                  <a:lnTo>
                    <a:pt x="220" y="0"/>
                  </a:lnTo>
                  <a:lnTo>
                    <a:pt x="222" y="0"/>
                  </a:lnTo>
                  <a:lnTo>
                    <a:pt x="224" y="2"/>
                  </a:lnTo>
                  <a:lnTo>
                    <a:pt x="222" y="2"/>
                  </a:lnTo>
                  <a:lnTo>
                    <a:pt x="222" y="0"/>
                  </a:lnTo>
                  <a:lnTo>
                    <a:pt x="220" y="0"/>
                  </a:lnTo>
                  <a:lnTo>
                    <a:pt x="218" y="0"/>
                  </a:lnTo>
                  <a:lnTo>
                    <a:pt x="214" y="4"/>
                  </a:lnTo>
                  <a:lnTo>
                    <a:pt x="214" y="6"/>
                  </a:lnTo>
                  <a:lnTo>
                    <a:pt x="214" y="10"/>
                  </a:lnTo>
                  <a:lnTo>
                    <a:pt x="216" y="10"/>
                  </a:lnTo>
                  <a:lnTo>
                    <a:pt x="216" y="8"/>
                  </a:lnTo>
                  <a:lnTo>
                    <a:pt x="218" y="8"/>
                  </a:lnTo>
                  <a:lnTo>
                    <a:pt x="220" y="8"/>
                  </a:lnTo>
                  <a:lnTo>
                    <a:pt x="218" y="10"/>
                  </a:lnTo>
                  <a:lnTo>
                    <a:pt x="218" y="12"/>
                  </a:lnTo>
                  <a:lnTo>
                    <a:pt x="216" y="12"/>
                  </a:lnTo>
                  <a:lnTo>
                    <a:pt x="212" y="18"/>
                  </a:lnTo>
                  <a:lnTo>
                    <a:pt x="214" y="18"/>
                  </a:lnTo>
                  <a:lnTo>
                    <a:pt x="216" y="18"/>
                  </a:lnTo>
                  <a:lnTo>
                    <a:pt x="218" y="16"/>
                  </a:lnTo>
                  <a:lnTo>
                    <a:pt x="220" y="14"/>
                  </a:lnTo>
                  <a:lnTo>
                    <a:pt x="226" y="12"/>
                  </a:lnTo>
                  <a:lnTo>
                    <a:pt x="228" y="12"/>
                  </a:lnTo>
                  <a:lnTo>
                    <a:pt x="230" y="12"/>
                  </a:lnTo>
                  <a:lnTo>
                    <a:pt x="228" y="12"/>
                  </a:lnTo>
                  <a:lnTo>
                    <a:pt x="230" y="12"/>
                  </a:lnTo>
                  <a:lnTo>
                    <a:pt x="232" y="12"/>
                  </a:lnTo>
                  <a:lnTo>
                    <a:pt x="234" y="10"/>
                  </a:lnTo>
                  <a:lnTo>
                    <a:pt x="236" y="10"/>
                  </a:lnTo>
                  <a:lnTo>
                    <a:pt x="238" y="10"/>
                  </a:lnTo>
                  <a:lnTo>
                    <a:pt x="236" y="12"/>
                  </a:lnTo>
                  <a:lnTo>
                    <a:pt x="234" y="12"/>
                  </a:lnTo>
                  <a:lnTo>
                    <a:pt x="232" y="12"/>
                  </a:lnTo>
                  <a:lnTo>
                    <a:pt x="230" y="12"/>
                  </a:lnTo>
                  <a:lnTo>
                    <a:pt x="228" y="14"/>
                  </a:lnTo>
                  <a:lnTo>
                    <a:pt x="230" y="14"/>
                  </a:lnTo>
                  <a:lnTo>
                    <a:pt x="230" y="12"/>
                  </a:lnTo>
                  <a:lnTo>
                    <a:pt x="232" y="12"/>
                  </a:lnTo>
                  <a:lnTo>
                    <a:pt x="234" y="12"/>
                  </a:lnTo>
                  <a:lnTo>
                    <a:pt x="232" y="12"/>
                  </a:lnTo>
                  <a:lnTo>
                    <a:pt x="232" y="14"/>
                  </a:lnTo>
                  <a:lnTo>
                    <a:pt x="230" y="14"/>
                  </a:lnTo>
                  <a:lnTo>
                    <a:pt x="228" y="16"/>
                  </a:lnTo>
                  <a:lnTo>
                    <a:pt x="226" y="18"/>
                  </a:lnTo>
                  <a:lnTo>
                    <a:pt x="232" y="16"/>
                  </a:lnTo>
                  <a:lnTo>
                    <a:pt x="234" y="16"/>
                  </a:lnTo>
                  <a:lnTo>
                    <a:pt x="234" y="14"/>
                  </a:lnTo>
                  <a:lnTo>
                    <a:pt x="232" y="14"/>
                  </a:lnTo>
                  <a:lnTo>
                    <a:pt x="232" y="16"/>
                  </a:lnTo>
                  <a:lnTo>
                    <a:pt x="230" y="16"/>
                  </a:lnTo>
                  <a:lnTo>
                    <a:pt x="230" y="14"/>
                  </a:lnTo>
                  <a:lnTo>
                    <a:pt x="236" y="12"/>
                  </a:lnTo>
                  <a:lnTo>
                    <a:pt x="240" y="12"/>
                  </a:lnTo>
                  <a:lnTo>
                    <a:pt x="242" y="12"/>
                  </a:lnTo>
                  <a:lnTo>
                    <a:pt x="236" y="16"/>
                  </a:lnTo>
                  <a:lnTo>
                    <a:pt x="234" y="16"/>
                  </a:lnTo>
                  <a:lnTo>
                    <a:pt x="232" y="16"/>
                  </a:lnTo>
                  <a:lnTo>
                    <a:pt x="234" y="18"/>
                  </a:lnTo>
                  <a:lnTo>
                    <a:pt x="236" y="16"/>
                  </a:lnTo>
                  <a:lnTo>
                    <a:pt x="238" y="16"/>
                  </a:lnTo>
                  <a:lnTo>
                    <a:pt x="236" y="18"/>
                  </a:lnTo>
                  <a:lnTo>
                    <a:pt x="234" y="18"/>
                  </a:lnTo>
                  <a:lnTo>
                    <a:pt x="232" y="18"/>
                  </a:lnTo>
                  <a:lnTo>
                    <a:pt x="228" y="20"/>
                  </a:lnTo>
                  <a:lnTo>
                    <a:pt x="228" y="22"/>
                  </a:lnTo>
                  <a:lnTo>
                    <a:pt x="228" y="24"/>
                  </a:lnTo>
                  <a:lnTo>
                    <a:pt x="228" y="22"/>
                  </a:lnTo>
                  <a:lnTo>
                    <a:pt x="228" y="24"/>
                  </a:lnTo>
                  <a:lnTo>
                    <a:pt x="228" y="26"/>
                  </a:lnTo>
                  <a:lnTo>
                    <a:pt x="226" y="26"/>
                  </a:lnTo>
                  <a:lnTo>
                    <a:pt x="226" y="28"/>
                  </a:lnTo>
                  <a:lnTo>
                    <a:pt x="228" y="28"/>
                  </a:lnTo>
                  <a:lnTo>
                    <a:pt x="226" y="30"/>
                  </a:lnTo>
                  <a:lnTo>
                    <a:pt x="224" y="32"/>
                  </a:lnTo>
                  <a:lnTo>
                    <a:pt x="222" y="32"/>
                  </a:lnTo>
                  <a:lnTo>
                    <a:pt x="220" y="34"/>
                  </a:lnTo>
                  <a:lnTo>
                    <a:pt x="216" y="36"/>
                  </a:lnTo>
                  <a:lnTo>
                    <a:pt x="214" y="38"/>
                  </a:lnTo>
                  <a:lnTo>
                    <a:pt x="212" y="40"/>
                  </a:lnTo>
                  <a:lnTo>
                    <a:pt x="210" y="40"/>
                  </a:lnTo>
                  <a:lnTo>
                    <a:pt x="210" y="42"/>
                  </a:lnTo>
                  <a:lnTo>
                    <a:pt x="208" y="42"/>
                  </a:lnTo>
                  <a:lnTo>
                    <a:pt x="200" y="46"/>
                  </a:lnTo>
                  <a:lnTo>
                    <a:pt x="200" y="48"/>
                  </a:lnTo>
                  <a:lnTo>
                    <a:pt x="198" y="50"/>
                  </a:lnTo>
                  <a:lnTo>
                    <a:pt x="196" y="50"/>
                  </a:lnTo>
                  <a:lnTo>
                    <a:pt x="196" y="52"/>
                  </a:lnTo>
                  <a:lnTo>
                    <a:pt x="194" y="52"/>
                  </a:lnTo>
                  <a:lnTo>
                    <a:pt x="192" y="54"/>
                  </a:lnTo>
                  <a:lnTo>
                    <a:pt x="190" y="56"/>
                  </a:lnTo>
                  <a:lnTo>
                    <a:pt x="188" y="56"/>
                  </a:lnTo>
                  <a:lnTo>
                    <a:pt x="188" y="58"/>
                  </a:lnTo>
                  <a:lnTo>
                    <a:pt x="186" y="58"/>
                  </a:lnTo>
                  <a:lnTo>
                    <a:pt x="180" y="60"/>
                  </a:lnTo>
                  <a:lnTo>
                    <a:pt x="178" y="60"/>
                  </a:lnTo>
                  <a:lnTo>
                    <a:pt x="176" y="60"/>
                  </a:lnTo>
                  <a:lnTo>
                    <a:pt x="174" y="60"/>
                  </a:lnTo>
                  <a:lnTo>
                    <a:pt x="172" y="62"/>
                  </a:lnTo>
                  <a:lnTo>
                    <a:pt x="170" y="62"/>
                  </a:lnTo>
                  <a:lnTo>
                    <a:pt x="170" y="64"/>
                  </a:lnTo>
                  <a:lnTo>
                    <a:pt x="166" y="68"/>
                  </a:lnTo>
                  <a:lnTo>
                    <a:pt x="164" y="72"/>
                  </a:lnTo>
                  <a:lnTo>
                    <a:pt x="166" y="72"/>
                  </a:lnTo>
                  <a:lnTo>
                    <a:pt x="168" y="74"/>
                  </a:lnTo>
                  <a:lnTo>
                    <a:pt x="168" y="76"/>
                  </a:lnTo>
                  <a:lnTo>
                    <a:pt x="166" y="76"/>
                  </a:lnTo>
                  <a:lnTo>
                    <a:pt x="166" y="78"/>
                  </a:lnTo>
                  <a:lnTo>
                    <a:pt x="164" y="78"/>
                  </a:lnTo>
                  <a:lnTo>
                    <a:pt x="162" y="78"/>
                  </a:lnTo>
                  <a:lnTo>
                    <a:pt x="164" y="76"/>
                  </a:lnTo>
                  <a:lnTo>
                    <a:pt x="162" y="76"/>
                  </a:lnTo>
                  <a:lnTo>
                    <a:pt x="162" y="78"/>
                  </a:lnTo>
                  <a:lnTo>
                    <a:pt x="162" y="80"/>
                  </a:lnTo>
                  <a:lnTo>
                    <a:pt x="160" y="78"/>
                  </a:lnTo>
                  <a:lnTo>
                    <a:pt x="160" y="76"/>
                  </a:lnTo>
                  <a:lnTo>
                    <a:pt x="158" y="76"/>
                  </a:lnTo>
                  <a:lnTo>
                    <a:pt x="158" y="74"/>
                  </a:lnTo>
                  <a:lnTo>
                    <a:pt x="156" y="74"/>
                  </a:lnTo>
                  <a:lnTo>
                    <a:pt x="156" y="76"/>
                  </a:lnTo>
                  <a:lnTo>
                    <a:pt x="154" y="76"/>
                  </a:lnTo>
                  <a:lnTo>
                    <a:pt x="154" y="78"/>
                  </a:lnTo>
                  <a:lnTo>
                    <a:pt x="152" y="78"/>
                  </a:lnTo>
                  <a:lnTo>
                    <a:pt x="150" y="78"/>
                  </a:lnTo>
                  <a:lnTo>
                    <a:pt x="148" y="80"/>
                  </a:lnTo>
                  <a:lnTo>
                    <a:pt x="144" y="80"/>
                  </a:lnTo>
                  <a:lnTo>
                    <a:pt x="142" y="82"/>
                  </a:lnTo>
                  <a:lnTo>
                    <a:pt x="140" y="82"/>
                  </a:lnTo>
                  <a:lnTo>
                    <a:pt x="136" y="84"/>
                  </a:lnTo>
                  <a:lnTo>
                    <a:pt x="132" y="84"/>
                  </a:lnTo>
                  <a:lnTo>
                    <a:pt x="130" y="86"/>
                  </a:lnTo>
                  <a:lnTo>
                    <a:pt x="124" y="88"/>
                  </a:lnTo>
                  <a:lnTo>
                    <a:pt x="122" y="90"/>
                  </a:lnTo>
                  <a:lnTo>
                    <a:pt x="120" y="90"/>
                  </a:lnTo>
                  <a:lnTo>
                    <a:pt x="120" y="92"/>
                  </a:lnTo>
                  <a:lnTo>
                    <a:pt x="118" y="92"/>
                  </a:lnTo>
                  <a:lnTo>
                    <a:pt x="118" y="94"/>
                  </a:lnTo>
                  <a:lnTo>
                    <a:pt x="116" y="94"/>
                  </a:lnTo>
                  <a:lnTo>
                    <a:pt x="116" y="96"/>
                  </a:lnTo>
                  <a:lnTo>
                    <a:pt x="114" y="98"/>
                  </a:lnTo>
                  <a:lnTo>
                    <a:pt x="114" y="100"/>
                  </a:lnTo>
                  <a:lnTo>
                    <a:pt x="112" y="102"/>
                  </a:lnTo>
                  <a:lnTo>
                    <a:pt x="110" y="104"/>
                  </a:lnTo>
                  <a:close/>
                </a:path>
              </a:pathLst>
            </a:custGeom>
            <a:solidFill>
              <a:schemeClr val="tx2"/>
            </a:solidFill>
            <a:ln w="3175">
              <a:solidFill>
                <a:schemeClr val="bg1"/>
              </a:solidFill>
              <a:prstDash val="sysDot"/>
              <a:round/>
              <a:headEnd/>
              <a:tailEnd/>
            </a:ln>
          </p:spPr>
          <p:txBody>
            <a:bodyPr/>
            <a:lstStyle/>
            <a:p>
              <a:endParaRPr lang="de-DE" sz="2400" dirty="0">
                <a:solidFill>
                  <a:srgbClr val="000000"/>
                </a:solidFill>
              </a:endParaRPr>
            </a:p>
          </p:txBody>
        </p:sp>
        <p:sp>
          <p:nvSpPr>
            <p:cNvPr id="1578" name="Freeform 2973"/>
            <p:cNvSpPr>
              <a:spLocks/>
            </p:cNvSpPr>
            <p:nvPr/>
          </p:nvSpPr>
          <p:spPr bwMode="auto">
            <a:xfrm>
              <a:off x="7463238" y="4109859"/>
              <a:ext cx="8466" cy="4917"/>
            </a:xfrm>
            <a:custGeom>
              <a:avLst/>
              <a:gdLst>
                <a:gd name="T0" fmla="*/ 0 w 8"/>
                <a:gd name="T1" fmla="*/ 2147483647 h 4"/>
                <a:gd name="T2" fmla="*/ 2147483647 w 8"/>
                <a:gd name="T3" fmla="*/ 2147483647 h 4"/>
                <a:gd name="T4" fmla="*/ 2147483647 w 8"/>
                <a:gd name="T5" fmla="*/ 2147483647 h 4"/>
                <a:gd name="T6" fmla="*/ 2147483647 w 8"/>
                <a:gd name="T7" fmla="*/ 0 h 4"/>
                <a:gd name="T8" fmla="*/ 2147483647 w 8"/>
                <a:gd name="T9" fmla="*/ 0 h 4"/>
                <a:gd name="T10" fmla="*/ 2147483647 w 8"/>
                <a:gd name="T11" fmla="*/ 2147483647 h 4"/>
                <a:gd name="T12" fmla="*/ 2147483647 w 8"/>
                <a:gd name="T13" fmla="*/ 2147483647 h 4"/>
                <a:gd name="T14" fmla="*/ 0 w 8"/>
                <a:gd name="T15" fmla="*/ 2147483647 h 4"/>
                <a:gd name="T16" fmla="*/ 0 60000 65536"/>
                <a:gd name="T17" fmla="*/ 0 60000 65536"/>
                <a:gd name="T18" fmla="*/ 0 60000 65536"/>
                <a:gd name="T19" fmla="*/ 0 60000 65536"/>
                <a:gd name="T20" fmla="*/ 0 60000 65536"/>
                <a:gd name="T21" fmla="*/ 0 60000 65536"/>
                <a:gd name="T22" fmla="*/ 0 60000 65536"/>
                <a:gd name="T23" fmla="*/ 0 60000 65536"/>
                <a:gd name="T24" fmla="*/ 0 w 8"/>
                <a:gd name="T25" fmla="*/ 0 h 4"/>
                <a:gd name="T26" fmla="*/ 8 w 8"/>
                <a:gd name="T27" fmla="*/ 4 h 4"/>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8" h="4">
                  <a:moveTo>
                    <a:pt x="0" y="4"/>
                  </a:moveTo>
                  <a:lnTo>
                    <a:pt x="2" y="4"/>
                  </a:lnTo>
                  <a:lnTo>
                    <a:pt x="2" y="2"/>
                  </a:lnTo>
                  <a:lnTo>
                    <a:pt x="4" y="0"/>
                  </a:lnTo>
                  <a:lnTo>
                    <a:pt x="8" y="0"/>
                  </a:lnTo>
                  <a:lnTo>
                    <a:pt x="6" y="2"/>
                  </a:lnTo>
                  <a:lnTo>
                    <a:pt x="4" y="4"/>
                  </a:lnTo>
                  <a:lnTo>
                    <a:pt x="0" y="4"/>
                  </a:lnTo>
                  <a:close/>
                </a:path>
              </a:pathLst>
            </a:custGeom>
            <a:solidFill>
              <a:schemeClr val="tx2"/>
            </a:solidFill>
            <a:ln w="3175">
              <a:solidFill>
                <a:schemeClr val="bg1"/>
              </a:solidFill>
              <a:prstDash val="sysDot"/>
              <a:round/>
              <a:headEnd/>
              <a:tailEnd/>
            </a:ln>
          </p:spPr>
          <p:txBody>
            <a:bodyPr/>
            <a:lstStyle/>
            <a:p>
              <a:endParaRPr lang="de-DE" sz="2400" dirty="0">
                <a:solidFill>
                  <a:srgbClr val="000000"/>
                </a:solidFill>
              </a:endParaRPr>
            </a:p>
          </p:txBody>
        </p:sp>
        <p:sp>
          <p:nvSpPr>
            <p:cNvPr id="1579" name="Freeform 2974"/>
            <p:cNvSpPr>
              <a:spLocks/>
            </p:cNvSpPr>
            <p:nvPr/>
          </p:nvSpPr>
          <p:spPr bwMode="auto">
            <a:xfrm>
              <a:off x="7466061" y="4118050"/>
              <a:ext cx="8466" cy="1639"/>
            </a:xfrm>
            <a:custGeom>
              <a:avLst/>
              <a:gdLst>
                <a:gd name="T0" fmla="*/ 2147483647 w 8"/>
                <a:gd name="T1" fmla="*/ 2147483647 h 2"/>
                <a:gd name="T2" fmla="*/ 2147483647 w 8"/>
                <a:gd name="T3" fmla="*/ 2147483647 h 2"/>
                <a:gd name="T4" fmla="*/ 2147483647 w 8"/>
                <a:gd name="T5" fmla="*/ 0 h 2"/>
                <a:gd name="T6" fmla="*/ 2147483647 w 8"/>
                <a:gd name="T7" fmla="*/ 0 h 2"/>
                <a:gd name="T8" fmla="*/ 2147483647 w 8"/>
                <a:gd name="T9" fmla="*/ 0 h 2"/>
                <a:gd name="T10" fmla="*/ 2147483647 w 8"/>
                <a:gd name="T11" fmla="*/ 2147483647 h 2"/>
                <a:gd name="T12" fmla="*/ 2147483647 w 8"/>
                <a:gd name="T13" fmla="*/ 2147483647 h 2"/>
                <a:gd name="T14" fmla="*/ 2147483647 w 8"/>
                <a:gd name="T15" fmla="*/ 2147483647 h 2"/>
                <a:gd name="T16" fmla="*/ 0 w 8"/>
                <a:gd name="T17" fmla="*/ 2147483647 h 2"/>
                <a:gd name="T18" fmla="*/ 2147483647 w 8"/>
                <a:gd name="T19" fmla="*/ 2147483647 h 2"/>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8"/>
                <a:gd name="T31" fmla="*/ 0 h 2"/>
                <a:gd name="T32" fmla="*/ 8 w 8"/>
                <a:gd name="T33" fmla="*/ 2 h 2"/>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8" h="2">
                  <a:moveTo>
                    <a:pt x="2" y="2"/>
                  </a:moveTo>
                  <a:lnTo>
                    <a:pt x="4" y="2"/>
                  </a:lnTo>
                  <a:lnTo>
                    <a:pt x="6" y="0"/>
                  </a:lnTo>
                  <a:lnTo>
                    <a:pt x="8" y="0"/>
                  </a:lnTo>
                  <a:lnTo>
                    <a:pt x="6" y="0"/>
                  </a:lnTo>
                  <a:lnTo>
                    <a:pt x="6" y="2"/>
                  </a:lnTo>
                  <a:lnTo>
                    <a:pt x="4" y="2"/>
                  </a:lnTo>
                  <a:lnTo>
                    <a:pt x="2" y="2"/>
                  </a:lnTo>
                  <a:lnTo>
                    <a:pt x="0" y="2"/>
                  </a:lnTo>
                  <a:lnTo>
                    <a:pt x="2" y="2"/>
                  </a:lnTo>
                  <a:close/>
                </a:path>
              </a:pathLst>
            </a:custGeom>
            <a:solidFill>
              <a:schemeClr val="tx2"/>
            </a:solidFill>
            <a:ln w="3175">
              <a:solidFill>
                <a:schemeClr val="bg1"/>
              </a:solidFill>
              <a:prstDash val="sysDot"/>
              <a:round/>
              <a:headEnd/>
              <a:tailEnd/>
            </a:ln>
          </p:spPr>
          <p:txBody>
            <a:bodyPr/>
            <a:lstStyle/>
            <a:p>
              <a:endParaRPr lang="de-DE" sz="2400" dirty="0">
                <a:solidFill>
                  <a:srgbClr val="000000"/>
                </a:solidFill>
              </a:endParaRPr>
            </a:p>
          </p:txBody>
        </p:sp>
        <p:sp>
          <p:nvSpPr>
            <p:cNvPr id="1580" name="Freeform 2975"/>
            <p:cNvSpPr>
              <a:spLocks/>
            </p:cNvSpPr>
            <p:nvPr/>
          </p:nvSpPr>
          <p:spPr bwMode="auto">
            <a:xfrm>
              <a:off x="7255814" y="4216363"/>
              <a:ext cx="2822" cy="3277"/>
            </a:xfrm>
            <a:custGeom>
              <a:avLst/>
              <a:gdLst>
                <a:gd name="T0" fmla="*/ 2147483647 w 2"/>
                <a:gd name="T1" fmla="*/ 0 h 4"/>
                <a:gd name="T2" fmla="*/ 2147483647 w 2"/>
                <a:gd name="T3" fmla="*/ 2147483647 h 4"/>
                <a:gd name="T4" fmla="*/ 2147483647 w 2"/>
                <a:gd name="T5" fmla="*/ 2147483647 h 4"/>
                <a:gd name="T6" fmla="*/ 0 w 2"/>
                <a:gd name="T7" fmla="*/ 2147483647 h 4"/>
                <a:gd name="T8" fmla="*/ 0 w 2"/>
                <a:gd name="T9" fmla="*/ 2147483647 h 4"/>
                <a:gd name="T10" fmla="*/ 2147483647 w 2"/>
                <a:gd name="T11" fmla="*/ 0 h 4"/>
                <a:gd name="T12" fmla="*/ 0 60000 65536"/>
                <a:gd name="T13" fmla="*/ 0 60000 65536"/>
                <a:gd name="T14" fmla="*/ 0 60000 65536"/>
                <a:gd name="T15" fmla="*/ 0 60000 65536"/>
                <a:gd name="T16" fmla="*/ 0 60000 65536"/>
                <a:gd name="T17" fmla="*/ 0 60000 65536"/>
                <a:gd name="T18" fmla="*/ 0 w 2"/>
                <a:gd name="T19" fmla="*/ 0 h 4"/>
                <a:gd name="T20" fmla="*/ 2 w 2"/>
                <a:gd name="T21" fmla="*/ 4 h 4"/>
              </a:gdLst>
              <a:ahLst/>
              <a:cxnLst>
                <a:cxn ang="T12">
                  <a:pos x="T0" y="T1"/>
                </a:cxn>
                <a:cxn ang="T13">
                  <a:pos x="T2" y="T3"/>
                </a:cxn>
                <a:cxn ang="T14">
                  <a:pos x="T4" y="T5"/>
                </a:cxn>
                <a:cxn ang="T15">
                  <a:pos x="T6" y="T7"/>
                </a:cxn>
                <a:cxn ang="T16">
                  <a:pos x="T8" y="T9"/>
                </a:cxn>
                <a:cxn ang="T17">
                  <a:pos x="T10" y="T11"/>
                </a:cxn>
              </a:cxnLst>
              <a:rect l="T18" t="T19" r="T20" b="T21"/>
              <a:pathLst>
                <a:path w="2" h="4">
                  <a:moveTo>
                    <a:pt x="2" y="0"/>
                  </a:moveTo>
                  <a:lnTo>
                    <a:pt x="2" y="2"/>
                  </a:lnTo>
                  <a:lnTo>
                    <a:pt x="2" y="4"/>
                  </a:lnTo>
                  <a:lnTo>
                    <a:pt x="0" y="4"/>
                  </a:lnTo>
                  <a:lnTo>
                    <a:pt x="0" y="2"/>
                  </a:lnTo>
                  <a:lnTo>
                    <a:pt x="2" y="0"/>
                  </a:lnTo>
                  <a:close/>
                </a:path>
              </a:pathLst>
            </a:custGeom>
            <a:solidFill>
              <a:schemeClr val="tx2"/>
            </a:solidFill>
            <a:ln w="3175">
              <a:solidFill>
                <a:schemeClr val="bg1"/>
              </a:solidFill>
              <a:prstDash val="sysDot"/>
              <a:round/>
              <a:headEnd/>
              <a:tailEnd/>
            </a:ln>
          </p:spPr>
          <p:txBody>
            <a:bodyPr/>
            <a:lstStyle/>
            <a:p>
              <a:endParaRPr lang="de-DE" sz="2400" dirty="0">
                <a:solidFill>
                  <a:srgbClr val="000000"/>
                </a:solidFill>
              </a:endParaRPr>
            </a:p>
          </p:txBody>
        </p:sp>
        <p:sp>
          <p:nvSpPr>
            <p:cNvPr id="1581" name="Freeform 2976"/>
            <p:cNvSpPr>
              <a:spLocks/>
            </p:cNvSpPr>
            <p:nvPr/>
          </p:nvSpPr>
          <p:spPr bwMode="auto">
            <a:xfrm>
              <a:off x="7240293" y="4226195"/>
              <a:ext cx="5645" cy="3277"/>
            </a:xfrm>
            <a:custGeom>
              <a:avLst/>
              <a:gdLst>
                <a:gd name="T0" fmla="*/ 2147483647 w 6"/>
                <a:gd name="T1" fmla="*/ 2147483647 h 4"/>
                <a:gd name="T2" fmla="*/ 2147483647 w 6"/>
                <a:gd name="T3" fmla="*/ 2147483647 h 4"/>
                <a:gd name="T4" fmla="*/ 2147483647 w 6"/>
                <a:gd name="T5" fmla="*/ 2147483647 h 4"/>
                <a:gd name="T6" fmla="*/ 2147483647 w 6"/>
                <a:gd name="T7" fmla="*/ 2147483647 h 4"/>
                <a:gd name="T8" fmla="*/ 0 w 6"/>
                <a:gd name="T9" fmla="*/ 2147483647 h 4"/>
                <a:gd name="T10" fmla="*/ 2147483647 w 6"/>
                <a:gd name="T11" fmla="*/ 2147483647 h 4"/>
                <a:gd name="T12" fmla="*/ 2147483647 w 6"/>
                <a:gd name="T13" fmla="*/ 2147483647 h 4"/>
                <a:gd name="T14" fmla="*/ 2147483647 w 6"/>
                <a:gd name="T15" fmla="*/ 0 h 4"/>
                <a:gd name="T16" fmla="*/ 2147483647 w 6"/>
                <a:gd name="T17" fmla="*/ 2147483647 h 4"/>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6"/>
                <a:gd name="T28" fmla="*/ 0 h 4"/>
                <a:gd name="T29" fmla="*/ 6 w 6"/>
                <a:gd name="T30" fmla="*/ 4 h 4"/>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6" h="4">
                  <a:moveTo>
                    <a:pt x="6" y="2"/>
                  </a:moveTo>
                  <a:lnTo>
                    <a:pt x="6" y="4"/>
                  </a:lnTo>
                  <a:lnTo>
                    <a:pt x="4" y="4"/>
                  </a:lnTo>
                  <a:lnTo>
                    <a:pt x="2" y="4"/>
                  </a:lnTo>
                  <a:lnTo>
                    <a:pt x="0" y="4"/>
                  </a:lnTo>
                  <a:lnTo>
                    <a:pt x="2" y="2"/>
                  </a:lnTo>
                  <a:lnTo>
                    <a:pt x="4" y="2"/>
                  </a:lnTo>
                  <a:lnTo>
                    <a:pt x="6" y="0"/>
                  </a:lnTo>
                  <a:lnTo>
                    <a:pt x="6" y="2"/>
                  </a:lnTo>
                  <a:close/>
                </a:path>
              </a:pathLst>
            </a:custGeom>
            <a:solidFill>
              <a:schemeClr val="tx2"/>
            </a:solidFill>
            <a:ln w="3175">
              <a:solidFill>
                <a:schemeClr val="bg1"/>
              </a:solidFill>
              <a:prstDash val="sysDot"/>
              <a:round/>
              <a:headEnd/>
              <a:tailEnd/>
            </a:ln>
          </p:spPr>
          <p:txBody>
            <a:bodyPr/>
            <a:lstStyle/>
            <a:p>
              <a:endParaRPr lang="de-DE" sz="2400" dirty="0">
                <a:solidFill>
                  <a:srgbClr val="000000"/>
                </a:solidFill>
              </a:endParaRPr>
            </a:p>
          </p:txBody>
        </p:sp>
        <p:sp>
          <p:nvSpPr>
            <p:cNvPr id="1582" name="Freeform 2977"/>
            <p:cNvSpPr>
              <a:spLocks/>
            </p:cNvSpPr>
            <p:nvPr/>
          </p:nvSpPr>
          <p:spPr bwMode="auto">
            <a:xfrm>
              <a:off x="7229005" y="4252412"/>
              <a:ext cx="21166" cy="13108"/>
            </a:xfrm>
            <a:custGeom>
              <a:avLst/>
              <a:gdLst>
                <a:gd name="T0" fmla="*/ 2147483647 w 22"/>
                <a:gd name="T1" fmla="*/ 2147483647 h 12"/>
                <a:gd name="T2" fmla="*/ 2147483647 w 22"/>
                <a:gd name="T3" fmla="*/ 2147483647 h 12"/>
                <a:gd name="T4" fmla="*/ 2147483647 w 22"/>
                <a:gd name="T5" fmla="*/ 2147483647 h 12"/>
                <a:gd name="T6" fmla="*/ 2147483647 w 22"/>
                <a:gd name="T7" fmla="*/ 2147483647 h 12"/>
                <a:gd name="T8" fmla="*/ 2147483647 w 22"/>
                <a:gd name="T9" fmla="*/ 2147483647 h 12"/>
                <a:gd name="T10" fmla="*/ 2147483647 w 22"/>
                <a:gd name="T11" fmla="*/ 2147483647 h 12"/>
                <a:gd name="T12" fmla="*/ 2147483647 w 22"/>
                <a:gd name="T13" fmla="*/ 2147483647 h 12"/>
                <a:gd name="T14" fmla="*/ 2147483647 w 22"/>
                <a:gd name="T15" fmla="*/ 2147483647 h 12"/>
                <a:gd name="T16" fmla="*/ 2147483647 w 22"/>
                <a:gd name="T17" fmla="*/ 2147483647 h 12"/>
                <a:gd name="T18" fmla="*/ 2147483647 w 22"/>
                <a:gd name="T19" fmla="*/ 2147483647 h 12"/>
                <a:gd name="T20" fmla="*/ 2147483647 w 22"/>
                <a:gd name="T21" fmla="*/ 2147483647 h 12"/>
                <a:gd name="T22" fmla="*/ 2147483647 w 22"/>
                <a:gd name="T23" fmla="*/ 2147483647 h 12"/>
                <a:gd name="T24" fmla="*/ 2147483647 w 22"/>
                <a:gd name="T25" fmla="*/ 2147483647 h 12"/>
                <a:gd name="T26" fmla="*/ 2147483647 w 22"/>
                <a:gd name="T27" fmla="*/ 2147483647 h 12"/>
                <a:gd name="T28" fmla="*/ 2147483647 w 22"/>
                <a:gd name="T29" fmla="*/ 2147483647 h 12"/>
                <a:gd name="T30" fmla="*/ 2147483647 w 22"/>
                <a:gd name="T31" fmla="*/ 2147483647 h 12"/>
                <a:gd name="T32" fmla="*/ 2147483647 w 22"/>
                <a:gd name="T33" fmla="*/ 2147483647 h 12"/>
                <a:gd name="T34" fmla="*/ 2147483647 w 22"/>
                <a:gd name="T35" fmla="*/ 2147483647 h 12"/>
                <a:gd name="T36" fmla="*/ 2147483647 w 22"/>
                <a:gd name="T37" fmla="*/ 2147483647 h 12"/>
                <a:gd name="T38" fmla="*/ 2147483647 w 22"/>
                <a:gd name="T39" fmla="*/ 2147483647 h 12"/>
                <a:gd name="T40" fmla="*/ 0 w 22"/>
                <a:gd name="T41" fmla="*/ 2147483647 h 12"/>
                <a:gd name="T42" fmla="*/ 2147483647 w 22"/>
                <a:gd name="T43" fmla="*/ 2147483647 h 12"/>
                <a:gd name="T44" fmla="*/ 2147483647 w 22"/>
                <a:gd name="T45" fmla="*/ 2147483647 h 12"/>
                <a:gd name="T46" fmla="*/ 2147483647 w 22"/>
                <a:gd name="T47" fmla="*/ 2147483647 h 12"/>
                <a:gd name="T48" fmla="*/ 2147483647 w 22"/>
                <a:gd name="T49" fmla="*/ 2147483647 h 12"/>
                <a:gd name="T50" fmla="*/ 2147483647 w 22"/>
                <a:gd name="T51" fmla="*/ 2147483647 h 12"/>
                <a:gd name="T52" fmla="*/ 2147483647 w 22"/>
                <a:gd name="T53" fmla="*/ 2147483647 h 12"/>
                <a:gd name="T54" fmla="*/ 2147483647 w 22"/>
                <a:gd name="T55" fmla="*/ 2147483647 h 12"/>
                <a:gd name="T56" fmla="*/ 2147483647 w 22"/>
                <a:gd name="T57" fmla="*/ 2147483647 h 12"/>
                <a:gd name="T58" fmla="*/ 2147483647 w 22"/>
                <a:gd name="T59" fmla="*/ 2147483647 h 12"/>
                <a:gd name="T60" fmla="*/ 2147483647 w 22"/>
                <a:gd name="T61" fmla="*/ 2147483647 h 12"/>
                <a:gd name="T62" fmla="*/ 2147483647 w 22"/>
                <a:gd name="T63" fmla="*/ 2147483647 h 12"/>
                <a:gd name="T64" fmla="*/ 2147483647 w 22"/>
                <a:gd name="T65" fmla="*/ 0 h 12"/>
                <a:gd name="T66" fmla="*/ 2147483647 w 22"/>
                <a:gd name="T67" fmla="*/ 0 h 12"/>
                <a:gd name="T68" fmla="*/ 2147483647 w 22"/>
                <a:gd name="T69" fmla="*/ 2147483647 h 12"/>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w 22"/>
                <a:gd name="T106" fmla="*/ 0 h 12"/>
                <a:gd name="T107" fmla="*/ 22 w 22"/>
                <a:gd name="T108" fmla="*/ 12 h 12"/>
              </a:gdLst>
              <a:ahLst/>
              <a:cxnLst>
                <a:cxn ang="T70">
                  <a:pos x="T0" y="T1"/>
                </a:cxn>
                <a:cxn ang="T71">
                  <a:pos x="T2" y="T3"/>
                </a:cxn>
                <a:cxn ang="T72">
                  <a:pos x="T4" y="T5"/>
                </a:cxn>
                <a:cxn ang="T73">
                  <a:pos x="T6" y="T7"/>
                </a:cxn>
                <a:cxn ang="T74">
                  <a:pos x="T8" y="T9"/>
                </a:cxn>
                <a:cxn ang="T75">
                  <a:pos x="T10" y="T11"/>
                </a:cxn>
                <a:cxn ang="T76">
                  <a:pos x="T12" y="T13"/>
                </a:cxn>
                <a:cxn ang="T77">
                  <a:pos x="T14" y="T15"/>
                </a:cxn>
                <a:cxn ang="T78">
                  <a:pos x="T16" y="T17"/>
                </a:cxn>
                <a:cxn ang="T79">
                  <a:pos x="T18" y="T19"/>
                </a:cxn>
                <a:cxn ang="T80">
                  <a:pos x="T20" y="T21"/>
                </a:cxn>
                <a:cxn ang="T81">
                  <a:pos x="T22" y="T23"/>
                </a:cxn>
                <a:cxn ang="T82">
                  <a:pos x="T24" y="T25"/>
                </a:cxn>
                <a:cxn ang="T83">
                  <a:pos x="T26" y="T27"/>
                </a:cxn>
                <a:cxn ang="T84">
                  <a:pos x="T28" y="T29"/>
                </a:cxn>
                <a:cxn ang="T85">
                  <a:pos x="T30" y="T31"/>
                </a:cxn>
                <a:cxn ang="T86">
                  <a:pos x="T32" y="T33"/>
                </a:cxn>
                <a:cxn ang="T87">
                  <a:pos x="T34" y="T35"/>
                </a:cxn>
                <a:cxn ang="T88">
                  <a:pos x="T36" y="T37"/>
                </a:cxn>
                <a:cxn ang="T89">
                  <a:pos x="T38" y="T39"/>
                </a:cxn>
                <a:cxn ang="T90">
                  <a:pos x="T40" y="T41"/>
                </a:cxn>
                <a:cxn ang="T91">
                  <a:pos x="T42" y="T43"/>
                </a:cxn>
                <a:cxn ang="T92">
                  <a:pos x="T44" y="T45"/>
                </a:cxn>
                <a:cxn ang="T93">
                  <a:pos x="T46" y="T47"/>
                </a:cxn>
                <a:cxn ang="T94">
                  <a:pos x="T48" y="T49"/>
                </a:cxn>
                <a:cxn ang="T95">
                  <a:pos x="T50" y="T51"/>
                </a:cxn>
                <a:cxn ang="T96">
                  <a:pos x="T52" y="T53"/>
                </a:cxn>
                <a:cxn ang="T97">
                  <a:pos x="T54" y="T55"/>
                </a:cxn>
                <a:cxn ang="T98">
                  <a:pos x="T56" y="T57"/>
                </a:cxn>
                <a:cxn ang="T99">
                  <a:pos x="T58" y="T59"/>
                </a:cxn>
                <a:cxn ang="T100">
                  <a:pos x="T60" y="T61"/>
                </a:cxn>
                <a:cxn ang="T101">
                  <a:pos x="T62" y="T63"/>
                </a:cxn>
                <a:cxn ang="T102">
                  <a:pos x="T64" y="T65"/>
                </a:cxn>
                <a:cxn ang="T103">
                  <a:pos x="T66" y="T67"/>
                </a:cxn>
                <a:cxn ang="T104">
                  <a:pos x="T68" y="T69"/>
                </a:cxn>
              </a:cxnLst>
              <a:rect l="T105" t="T106" r="T107" b="T108"/>
              <a:pathLst>
                <a:path w="22" h="12">
                  <a:moveTo>
                    <a:pt x="22" y="2"/>
                  </a:moveTo>
                  <a:lnTo>
                    <a:pt x="22" y="4"/>
                  </a:lnTo>
                  <a:lnTo>
                    <a:pt x="22" y="6"/>
                  </a:lnTo>
                  <a:lnTo>
                    <a:pt x="20" y="6"/>
                  </a:lnTo>
                  <a:lnTo>
                    <a:pt x="18" y="6"/>
                  </a:lnTo>
                  <a:lnTo>
                    <a:pt x="20" y="8"/>
                  </a:lnTo>
                  <a:lnTo>
                    <a:pt x="20" y="10"/>
                  </a:lnTo>
                  <a:lnTo>
                    <a:pt x="18" y="10"/>
                  </a:lnTo>
                  <a:lnTo>
                    <a:pt x="16" y="12"/>
                  </a:lnTo>
                  <a:lnTo>
                    <a:pt x="16" y="10"/>
                  </a:lnTo>
                  <a:lnTo>
                    <a:pt x="14" y="10"/>
                  </a:lnTo>
                  <a:lnTo>
                    <a:pt x="14" y="12"/>
                  </a:lnTo>
                  <a:lnTo>
                    <a:pt x="12" y="12"/>
                  </a:lnTo>
                  <a:lnTo>
                    <a:pt x="10" y="12"/>
                  </a:lnTo>
                  <a:lnTo>
                    <a:pt x="8" y="12"/>
                  </a:lnTo>
                  <a:lnTo>
                    <a:pt x="6" y="12"/>
                  </a:lnTo>
                  <a:lnTo>
                    <a:pt x="4" y="12"/>
                  </a:lnTo>
                  <a:lnTo>
                    <a:pt x="6" y="12"/>
                  </a:lnTo>
                  <a:lnTo>
                    <a:pt x="4" y="12"/>
                  </a:lnTo>
                  <a:lnTo>
                    <a:pt x="2" y="12"/>
                  </a:lnTo>
                  <a:lnTo>
                    <a:pt x="0" y="12"/>
                  </a:lnTo>
                  <a:lnTo>
                    <a:pt x="2" y="12"/>
                  </a:lnTo>
                  <a:lnTo>
                    <a:pt x="4" y="12"/>
                  </a:lnTo>
                  <a:lnTo>
                    <a:pt x="6" y="10"/>
                  </a:lnTo>
                  <a:lnTo>
                    <a:pt x="10" y="8"/>
                  </a:lnTo>
                  <a:lnTo>
                    <a:pt x="12" y="6"/>
                  </a:lnTo>
                  <a:lnTo>
                    <a:pt x="14" y="6"/>
                  </a:lnTo>
                  <a:lnTo>
                    <a:pt x="14" y="4"/>
                  </a:lnTo>
                  <a:lnTo>
                    <a:pt x="16" y="4"/>
                  </a:lnTo>
                  <a:lnTo>
                    <a:pt x="16" y="2"/>
                  </a:lnTo>
                  <a:lnTo>
                    <a:pt x="18" y="2"/>
                  </a:lnTo>
                  <a:lnTo>
                    <a:pt x="18" y="0"/>
                  </a:lnTo>
                  <a:lnTo>
                    <a:pt x="20" y="0"/>
                  </a:lnTo>
                  <a:lnTo>
                    <a:pt x="22" y="2"/>
                  </a:lnTo>
                  <a:close/>
                </a:path>
              </a:pathLst>
            </a:custGeom>
            <a:solidFill>
              <a:schemeClr val="tx2"/>
            </a:solidFill>
            <a:ln w="3175">
              <a:solidFill>
                <a:schemeClr val="bg1"/>
              </a:solidFill>
              <a:prstDash val="sysDot"/>
              <a:round/>
              <a:headEnd/>
              <a:tailEnd/>
            </a:ln>
          </p:spPr>
          <p:txBody>
            <a:bodyPr/>
            <a:lstStyle/>
            <a:p>
              <a:endParaRPr lang="de-DE" sz="2400" dirty="0">
                <a:solidFill>
                  <a:srgbClr val="000000"/>
                </a:solidFill>
              </a:endParaRPr>
            </a:p>
          </p:txBody>
        </p:sp>
        <p:sp>
          <p:nvSpPr>
            <p:cNvPr id="1583" name="Freeform 2978"/>
            <p:cNvSpPr>
              <a:spLocks/>
            </p:cNvSpPr>
            <p:nvPr/>
          </p:nvSpPr>
          <p:spPr bwMode="auto">
            <a:xfrm>
              <a:off x="7241704" y="4254050"/>
              <a:ext cx="2822" cy="1639"/>
            </a:xfrm>
            <a:custGeom>
              <a:avLst/>
              <a:gdLst>
                <a:gd name="T0" fmla="*/ 0 w 2"/>
                <a:gd name="T1" fmla="*/ 2147483647 h 2"/>
                <a:gd name="T2" fmla="*/ 0 w 2"/>
                <a:gd name="T3" fmla="*/ 0 h 2"/>
                <a:gd name="T4" fmla="*/ 2147483647 w 2"/>
                <a:gd name="T5" fmla="*/ 0 h 2"/>
                <a:gd name="T6" fmla="*/ 0 w 2"/>
                <a:gd name="T7" fmla="*/ 0 h 2"/>
                <a:gd name="T8" fmla="*/ 0 w 2"/>
                <a:gd name="T9" fmla="*/ 2147483647 h 2"/>
                <a:gd name="T10" fmla="*/ 0 60000 65536"/>
                <a:gd name="T11" fmla="*/ 0 60000 65536"/>
                <a:gd name="T12" fmla="*/ 0 60000 65536"/>
                <a:gd name="T13" fmla="*/ 0 60000 65536"/>
                <a:gd name="T14" fmla="*/ 0 60000 65536"/>
                <a:gd name="T15" fmla="*/ 0 w 2"/>
                <a:gd name="T16" fmla="*/ 0 h 2"/>
                <a:gd name="T17" fmla="*/ 2 w 2"/>
                <a:gd name="T18" fmla="*/ 2 h 2"/>
              </a:gdLst>
              <a:ahLst/>
              <a:cxnLst>
                <a:cxn ang="T10">
                  <a:pos x="T0" y="T1"/>
                </a:cxn>
                <a:cxn ang="T11">
                  <a:pos x="T2" y="T3"/>
                </a:cxn>
                <a:cxn ang="T12">
                  <a:pos x="T4" y="T5"/>
                </a:cxn>
                <a:cxn ang="T13">
                  <a:pos x="T6" y="T7"/>
                </a:cxn>
                <a:cxn ang="T14">
                  <a:pos x="T8" y="T9"/>
                </a:cxn>
              </a:cxnLst>
              <a:rect l="T15" t="T16" r="T17" b="T18"/>
              <a:pathLst>
                <a:path w="2" h="2">
                  <a:moveTo>
                    <a:pt x="0" y="2"/>
                  </a:moveTo>
                  <a:lnTo>
                    <a:pt x="0" y="0"/>
                  </a:lnTo>
                  <a:lnTo>
                    <a:pt x="2" y="0"/>
                  </a:lnTo>
                  <a:lnTo>
                    <a:pt x="0" y="0"/>
                  </a:lnTo>
                  <a:lnTo>
                    <a:pt x="0" y="2"/>
                  </a:lnTo>
                  <a:close/>
                </a:path>
              </a:pathLst>
            </a:custGeom>
            <a:solidFill>
              <a:schemeClr val="tx2"/>
            </a:solidFill>
            <a:ln w="3175">
              <a:solidFill>
                <a:schemeClr val="bg1"/>
              </a:solidFill>
              <a:prstDash val="sysDot"/>
              <a:round/>
              <a:headEnd/>
              <a:tailEnd/>
            </a:ln>
          </p:spPr>
          <p:txBody>
            <a:bodyPr/>
            <a:lstStyle/>
            <a:p>
              <a:endParaRPr lang="de-DE" sz="2400" dirty="0">
                <a:solidFill>
                  <a:srgbClr val="000000"/>
                </a:solidFill>
              </a:endParaRPr>
            </a:p>
          </p:txBody>
        </p:sp>
        <p:sp>
          <p:nvSpPr>
            <p:cNvPr id="1584" name="Freeform 2979"/>
            <p:cNvSpPr>
              <a:spLocks/>
            </p:cNvSpPr>
            <p:nvPr/>
          </p:nvSpPr>
          <p:spPr bwMode="auto">
            <a:xfrm>
              <a:off x="7229005" y="4265520"/>
              <a:ext cx="1412" cy="0"/>
            </a:xfrm>
            <a:custGeom>
              <a:avLst/>
              <a:gdLst>
                <a:gd name="T0" fmla="*/ 2147483647 w 2"/>
                <a:gd name="T1" fmla="*/ 0 w 2"/>
                <a:gd name="T2" fmla="*/ 2147483647 w 2"/>
                <a:gd name="T3" fmla="*/ 0 60000 65536"/>
                <a:gd name="T4" fmla="*/ 0 60000 65536"/>
                <a:gd name="T5" fmla="*/ 0 60000 65536"/>
                <a:gd name="T6" fmla="*/ 0 w 2"/>
                <a:gd name="T7" fmla="*/ 2 w 2"/>
              </a:gdLst>
              <a:ahLst/>
              <a:cxnLst>
                <a:cxn ang="T3">
                  <a:pos x="T0" y="0"/>
                </a:cxn>
                <a:cxn ang="T4">
                  <a:pos x="T1" y="0"/>
                </a:cxn>
                <a:cxn ang="T5">
                  <a:pos x="T2" y="0"/>
                </a:cxn>
              </a:cxnLst>
              <a:rect l="T6" t="0" r="T7" b="0"/>
              <a:pathLst>
                <a:path w="2">
                  <a:moveTo>
                    <a:pt x="2" y="0"/>
                  </a:moveTo>
                  <a:lnTo>
                    <a:pt x="0" y="0"/>
                  </a:lnTo>
                  <a:lnTo>
                    <a:pt x="2" y="0"/>
                  </a:lnTo>
                  <a:close/>
                </a:path>
              </a:pathLst>
            </a:custGeom>
            <a:solidFill>
              <a:schemeClr val="tx2"/>
            </a:solidFill>
            <a:ln w="3175">
              <a:solidFill>
                <a:schemeClr val="bg1"/>
              </a:solidFill>
              <a:prstDash val="sysDot"/>
              <a:round/>
              <a:headEnd/>
              <a:tailEnd/>
            </a:ln>
          </p:spPr>
          <p:txBody>
            <a:bodyPr/>
            <a:lstStyle/>
            <a:p>
              <a:endParaRPr lang="de-DE" sz="2400" dirty="0">
                <a:solidFill>
                  <a:srgbClr val="000000"/>
                </a:solidFill>
              </a:endParaRPr>
            </a:p>
          </p:txBody>
        </p:sp>
        <p:sp>
          <p:nvSpPr>
            <p:cNvPr id="1585" name="Freeform 2981"/>
            <p:cNvSpPr>
              <a:spLocks/>
            </p:cNvSpPr>
            <p:nvPr/>
          </p:nvSpPr>
          <p:spPr bwMode="auto">
            <a:xfrm>
              <a:off x="5810900" y="2876029"/>
              <a:ext cx="2822" cy="4917"/>
            </a:xfrm>
            <a:custGeom>
              <a:avLst/>
              <a:gdLst>
                <a:gd name="T0" fmla="*/ 0 w 2"/>
                <a:gd name="T1" fmla="*/ 0 h 4"/>
                <a:gd name="T2" fmla="*/ 0 w 2"/>
                <a:gd name="T3" fmla="*/ 2147483647 h 4"/>
                <a:gd name="T4" fmla="*/ 2147483647 w 2"/>
                <a:gd name="T5" fmla="*/ 2147483647 h 4"/>
                <a:gd name="T6" fmla="*/ 0 w 2"/>
                <a:gd name="T7" fmla="*/ 2147483647 h 4"/>
                <a:gd name="T8" fmla="*/ 0 w 2"/>
                <a:gd name="T9" fmla="*/ 2147483647 h 4"/>
                <a:gd name="T10" fmla="*/ 0 w 2"/>
                <a:gd name="T11" fmla="*/ 0 h 4"/>
                <a:gd name="T12" fmla="*/ 0 60000 65536"/>
                <a:gd name="T13" fmla="*/ 0 60000 65536"/>
                <a:gd name="T14" fmla="*/ 0 60000 65536"/>
                <a:gd name="T15" fmla="*/ 0 60000 65536"/>
                <a:gd name="T16" fmla="*/ 0 60000 65536"/>
                <a:gd name="T17" fmla="*/ 0 60000 65536"/>
                <a:gd name="T18" fmla="*/ 0 w 2"/>
                <a:gd name="T19" fmla="*/ 0 h 4"/>
                <a:gd name="T20" fmla="*/ 2 w 2"/>
                <a:gd name="T21" fmla="*/ 4 h 4"/>
              </a:gdLst>
              <a:ahLst/>
              <a:cxnLst>
                <a:cxn ang="T12">
                  <a:pos x="T0" y="T1"/>
                </a:cxn>
                <a:cxn ang="T13">
                  <a:pos x="T2" y="T3"/>
                </a:cxn>
                <a:cxn ang="T14">
                  <a:pos x="T4" y="T5"/>
                </a:cxn>
                <a:cxn ang="T15">
                  <a:pos x="T6" y="T7"/>
                </a:cxn>
                <a:cxn ang="T16">
                  <a:pos x="T8" y="T9"/>
                </a:cxn>
                <a:cxn ang="T17">
                  <a:pos x="T10" y="T11"/>
                </a:cxn>
              </a:cxnLst>
              <a:rect l="T18" t="T19" r="T20" b="T21"/>
              <a:pathLst>
                <a:path w="2" h="4">
                  <a:moveTo>
                    <a:pt x="0" y="0"/>
                  </a:moveTo>
                  <a:lnTo>
                    <a:pt x="0" y="2"/>
                  </a:lnTo>
                  <a:lnTo>
                    <a:pt x="2" y="4"/>
                  </a:lnTo>
                  <a:lnTo>
                    <a:pt x="0" y="4"/>
                  </a:lnTo>
                  <a:lnTo>
                    <a:pt x="0" y="2"/>
                  </a:lnTo>
                  <a:lnTo>
                    <a:pt x="0" y="0"/>
                  </a:lnTo>
                  <a:close/>
                </a:path>
              </a:pathLst>
            </a:custGeom>
            <a:solidFill>
              <a:schemeClr val="tx2"/>
            </a:solidFill>
            <a:ln w="3175">
              <a:solidFill>
                <a:schemeClr val="bg1"/>
              </a:solidFill>
              <a:prstDash val="sysDot"/>
              <a:round/>
              <a:headEnd/>
              <a:tailEnd/>
            </a:ln>
          </p:spPr>
          <p:txBody>
            <a:bodyPr/>
            <a:lstStyle/>
            <a:p>
              <a:endParaRPr lang="de-DE" sz="2400" dirty="0">
                <a:solidFill>
                  <a:srgbClr val="000000"/>
                </a:solidFill>
              </a:endParaRPr>
            </a:p>
          </p:txBody>
        </p:sp>
        <p:sp>
          <p:nvSpPr>
            <p:cNvPr id="1586" name="Freeform 2982"/>
            <p:cNvSpPr>
              <a:spLocks/>
            </p:cNvSpPr>
            <p:nvPr/>
          </p:nvSpPr>
          <p:spPr bwMode="auto">
            <a:xfrm>
              <a:off x="5808077" y="2892413"/>
              <a:ext cx="5645" cy="4917"/>
            </a:xfrm>
            <a:custGeom>
              <a:avLst/>
              <a:gdLst>
                <a:gd name="T0" fmla="*/ 2147483647 w 6"/>
                <a:gd name="T1" fmla="*/ 0 h 4"/>
                <a:gd name="T2" fmla="*/ 2147483647 w 6"/>
                <a:gd name="T3" fmla="*/ 2147483647 h 4"/>
                <a:gd name="T4" fmla="*/ 2147483647 w 6"/>
                <a:gd name="T5" fmla="*/ 2147483647 h 4"/>
                <a:gd name="T6" fmla="*/ 2147483647 w 6"/>
                <a:gd name="T7" fmla="*/ 2147483647 h 4"/>
                <a:gd name="T8" fmla="*/ 2147483647 w 6"/>
                <a:gd name="T9" fmla="*/ 2147483647 h 4"/>
                <a:gd name="T10" fmla="*/ 0 w 6"/>
                <a:gd name="T11" fmla="*/ 2147483647 h 4"/>
                <a:gd name="T12" fmla="*/ 0 w 6"/>
                <a:gd name="T13" fmla="*/ 0 h 4"/>
                <a:gd name="T14" fmla="*/ 2147483647 w 6"/>
                <a:gd name="T15" fmla="*/ 0 h 4"/>
                <a:gd name="T16" fmla="*/ 0 60000 65536"/>
                <a:gd name="T17" fmla="*/ 0 60000 65536"/>
                <a:gd name="T18" fmla="*/ 0 60000 65536"/>
                <a:gd name="T19" fmla="*/ 0 60000 65536"/>
                <a:gd name="T20" fmla="*/ 0 60000 65536"/>
                <a:gd name="T21" fmla="*/ 0 60000 65536"/>
                <a:gd name="T22" fmla="*/ 0 60000 65536"/>
                <a:gd name="T23" fmla="*/ 0 60000 65536"/>
                <a:gd name="T24" fmla="*/ 0 w 6"/>
                <a:gd name="T25" fmla="*/ 0 h 4"/>
                <a:gd name="T26" fmla="*/ 6 w 6"/>
                <a:gd name="T27" fmla="*/ 4 h 4"/>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6" h="4">
                  <a:moveTo>
                    <a:pt x="2" y="0"/>
                  </a:moveTo>
                  <a:lnTo>
                    <a:pt x="4" y="2"/>
                  </a:lnTo>
                  <a:lnTo>
                    <a:pt x="6" y="2"/>
                  </a:lnTo>
                  <a:lnTo>
                    <a:pt x="6" y="4"/>
                  </a:lnTo>
                  <a:lnTo>
                    <a:pt x="4" y="4"/>
                  </a:lnTo>
                  <a:lnTo>
                    <a:pt x="0" y="2"/>
                  </a:lnTo>
                  <a:lnTo>
                    <a:pt x="0" y="0"/>
                  </a:lnTo>
                  <a:lnTo>
                    <a:pt x="2" y="0"/>
                  </a:lnTo>
                  <a:close/>
                </a:path>
              </a:pathLst>
            </a:custGeom>
            <a:solidFill>
              <a:schemeClr val="tx2"/>
            </a:solidFill>
            <a:ln w="3175">
              <a:solidFill>
                <a:schemeClr val="bg1"/>
              </a:solidFill>
              <a:prstDash val="sysDot"/>
              <a:round/>
              <a:headEnd/>
              <a:tailEnd/>
            </a:ln>
          </p:spPr>
          <p:txBody>
            <a:bodyPr/>
            <a:lstStyle/>
            <a:p>
              <a:endParaRPr lang="de-DE" sz="2400" dirty="0">
                <a:solidFill>
                  <a:srgbClr val="000000"/>
                </a:solidFill>
              </a:endParaRPr>
            </a:p>
          </p:txBody>
        </p:sp>
        <p:sp>
          <p:nvSpPr>
            <p:cNvPr id="1587" name="Freeform 2983"/>
            <p:cNvSpPr>
              <a:spLocks/>
            </p:cNvSpPr>
            <p:nvPr/>
          </p:nvSpPr>
          <p:spPr bwMode="auto">
            <a:xfrm>
              <a:off x="5850409" y="2925185"/>
              <a:ext cx="2822" cy="6555"/>
            </a:xfrm>
            <a:custGeom>
              <a:avLst/>
              <a:gdLst>
                <a:gd name="T0" fmla="*/ 2147483647 w 2"/>
                <a:gd name="T1" fmla="*/ 2147483647 h 6"/>
                <a:gd name="T2" fmla="*/ 2147483647 w 2"/>
                <a:gd name="T3" fmla="*/ 2147483647 h 6"/>
                <a:gd name="T4" fmla="*/ 2147483647 w 2"/>
                <a:gd name="T5" fmla="*/ 2147483647 h 6"/>
                <a:gd name="T6" fmla="*/ 2147483647 w 2"/>
                <a:gd name="T7" fmla="*/ 2147483647 h 6"/>
                <a:gd name="T8" fmla="*/ 2147483647 w 2"/>
                <a:gd name="T9" fmla="*/ 2147483647 h 6"/>
                <a:gd name="T10" fmla="*/ 0 w 2"/>
                <a:gd name="T11" fmla="*/ 2147483647 h 6"/>
                <a:gd name="T12" fmla="*/ 0 w 2"/>
                <a:gd name="T13" fmla="*/ 0 h 6"/>
                <a:gd name="T14" fmla="*/ 2147483647 w 2"/>
                <a:gd name="T15" fmla="*/ 2147483647 h 6"/>
                <a:gd name="T16" fmla="*/ 0 60000 65536"/>
                <a:gd name="T17" fmla="*/ 0 60000 65536"/>
                <a:gd name="T18" fmla="*/ 0 60000 65536"/>
                <a:gd name="T19" fmla="*/ 0 60000 65536"/>
                <a:gd name="T20" fmla="*/ 0 60000 65536"/>
                <a:gd name="T21" fmla="*/ 0 60000 65536"/>
                <a:gd name="T22" fmla="*/ 0 60000 65536"/>
                <a:gd name="T23" fmla="*/ 0 60000 65536"/>
                <a:gd name="T24" fmla="*/ 0 w 2"/>
                <a:gd name="T25" fmla="*/ 0 h 6"/>
                <a:gd name="T26" fmla="*/ 2 w 2"/>
                <a:gd name="T27" fmla="*/ 6 h 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2" h="6">
                  <a:moveTo>
                    <a:pt x="2" y="2"/>
                  </a:moveTo>
                  <a:lnTo>
                    <a:pt x="2" y="4"/>
                  </a:lnTo>
                  <a:lnTo>
                    <a:pt x="2" y="6"/>
                  </a:lnTo>
                  <a:lnTo>
                    <a:pt x="2" y="4"/>
                  </a:lnTo>
                  <a:lnTo>
                    <a:pt x="2" y="2"/>
                  </a:lnTo>
                  <a:lnTo>
                    <a:pt x="0" y="2"/>
                  </a:lnTo>
                  <a:lnTo>
                    <a:pt x="0" y="0"/>
                  </a:lnTo>
                  <a:lnTo>
                    <a:pt x="2" y="2"/>
                  </a:lnTo>
                  <a:close/>
                </a:path>
              </a:pathLst>
            </a:custGeom>
            <a:solidFill>
              <a:schemeClr val="tx2"/>
            </a:solidFill>
            <a:ln w="3175">
              <a:solidFill>
                <a:schemeClr val="bg1"/>
              </a:solidFill>
              <a:prstDash val="sysDot"/>
              <a:round/>
              <a:headEnd/>
              <a:tailEnd/>
            </a:ln>
          </p:spPr>
          <p:txBody>
            <a:bodyPr/>
            <a:lstStyle/>
            <a:p>
              <a:endParaRPr lang="de-DE" sz="2400" dirty="0">
                <a:solidFill>
                  <a:srgbClr val="000000"/>
                </a:solidFill>
              </a:endParaRPr>
            </a:p>
          </p:txBody>
        </p:sp>
        <p:sp>
          <p:nvSpPr>
            <p:cNvPr id="1588" name="Freeform 2984"/>
            <p:cNvSpPr>
              <a:spLocks/>
            </p:cNvSpPr>
            <p:nvPr/>
          </p:nvSpPr>
          <p:spPr bwMode="auto">
            <a:xfrm>
              <a:off x="6376731" y="2625331"/>
              <a:ext cx="46565" cy="49157"/>
            </a:xfrm>
            <a:custGeom>
              <a:avLst/>
              <a:gdLst>
                <a:gd name="T0" fmla="*/ 2147483647 w 48"/>
                <a:gd name="T1" fmla="*/ 2147483647 h 48"/>
                <a:gd name="T2" fmla="*/ 2147483647 w 48"/>
                <a:gd name="T3" fmla="*/ 2147483647 h 48"/>
                <a:gd name="T4" fmla="*/ 2147483647 w 48"/>
                <a:gd name="T5" fmla="*/ 2147483647 h 48"/>
                <a:gd name="T6" fmla="*/ 2147483647 w 48"/>
                <a:gd name="T7" fmla="*/ 2147483647 h 48"/>
                <a:gd name="T8" fmla="*/ 2147483647 w 48"/>
                <a:gd name="T9" fmla="*/ 2147483647 h 48"/>
                <a:gd name="T10" fmla="*/ 2147483647 w 48"/>
                <a:gd name="T11" fmla="*/ 2147483647 h 48"/>
                <a:gd name="T12" fmla="*/ 2147483647 w 48"/>
                <a:gd name="T13" fmla="*/ 2147483647 h 48"/>
                <a:gd name="T14" fmla="*/ 2147483647 w 48"/>
                <a:gd name="T15" fmla="*/ 2147483647 h 48"/>
                <a:gd name="T16" fmla="*/ 2147483647 w 48"/>
                <a:gd name="T17" fmla="*/ 2147483647 h 48"/>
                <a:gd name="T18" fmla="*/ 0 w 48"/>
                <a:gd name="T19" fmla="*/ 2147483647 h 48"/>
                <a:gd name="T20" fmla="*/ 2147483647 w 48"/>
                <a:gd name="T21" fmla="*/ 2147483647 h 48"/>
                <a:gd name="T22" fmla="*/ 2147483647 w 48"/>
                <a:gd name="T23" fmla="*/ 2147483647 h 48"/>
                <a:gd name="T24" fmla="*/ 2147483647 w 48"/>
                <a:gd name="T25" fmla="*/ 2147483647 h 48"/>
                <a:gd name="T26" fmla="*/ 2147483647 w 48"/>
                <a:gd name="T27" fmla="*/ 2147483647 h 48"/>
                <a:gd name="T28" fmla="*/ 2147483647 w 48"/>
                <a:gd name="T29" fmla="*/ 2147483647 h 48"/>
                <a:gd name="T30" fmla="*/ 2147483647 w 48"/>
                <a:gd name="T31" fmla="*/ 2147483647 h 48"/>
                <a:gd name="T32" fmla="*/ 2147483647 w 48"/>
                <a:gd name="T33" fmla="*/ 2147483647 h 48"/>
                <a:gd name="T34" fmla="*/ 2147483647 w 48"/>
                <a:gd name="T35" fmla="*/ 2147483647 h 48"/>
                <a:gd name="T36" fmla="*/ 2147483647 w 48"/>
                <a:gd name="T37" fmla="*/ 2147483647 h 48"/>
                <a:gd name="T38" fmla="*/ 2147483647 w 48"/>
                <a:gd name="T39" fmla="*/ 2147483647 h 48"/>
                <a:gd name="T40" fmla="*/ 2147483647 w 48"/>
                <a:gd name="T41" fmla="*/ 2147483647 h 48"/>
                <a:gd name="T42" fmla="*/ 2147483647 w 48"/>
                <a:gd name="T43" fmla="*/ 2147483647 h 48"/>
                <a:gd name="T44" fmla="*/ 2147483647 w 48"/>
                <a:gd name="T45" fmla="*/ 2147483647 h 48"/>
                <a:gd name="T46" fmla="*/ 2147483647 w 48"/>
                <a:gd name="T47" fmla="*/ 0 h 48"/>
                <a:gd name="T48" fmla="*/ 2147483647 w 48"/>
                <a:gd name="T49" fmla="*/ 2147483647 h 48"/>
                <a:gd name="T50" fmla="*/ 2147483647 w 48"/>
                <a:gd name="T51" fmla="*/ 2147483647 h 48"/>
                <a:gd name="T52" fmla="*/ 2147483647 w 48"/>
                <a:gd name="T53" fmla="*/ 2147483647 h 48"/>
                <a:gd name="T54" fmla="*/ 2147483647 w 48"/>
                <a:gd name="T55" fmla="*/ 2147483647 h 48"/>
                <a:gd name="T56" fmla="*/ 2147483647 w 48"/>
                <a:gd name="T57" fmla="*/ 2147483647 h 48"/>
                <a:gd name="T58" fmla="*/ 2147483647 w 48"/>
                <a:gd name="T59" fmla="*/ 2147483647 h 48"/>
                <a:gd name="T60" fmla="*/ 2147483647 w 48"/>
                <a:gd name="T61" fmla="*/ 2147483647 h 48"/>
                <a:gd name="T62" fmla="*/ 2147483647 w 48"/>
                <a:gd name="T63" fmla="*/ 2147483647 h 48"/>
                <a:gd name="T64" fmla="*/ 2147483647 w 48"/>
                <a:gd name="T65" fmla="*/ 2147483647 h 48"/>
                <a:gd name="T66" fmla="*/ 2147483647 w 48"/>
                <a:gd name="T67" fmla="*/ 2147483647 h 48"/>
                <a:gd name="T68" fmla="*/ 2147483647 w 48"/>
                <a:gd name="T69" fmla="*/ 2147483647 h 48"/>
                <a:gd name="T70" fmla="*/ 2147483647 w 48"/>
                <a:gd name="T71" fmla="*/ 2147483647 h 48"/>
                <a:gd name="T72" fmla="*/ 2147483647 w 48"/>
                <a:gd name="T73" fmla="*/ 2147483647 h 48"/>
                <a:gd name="T74" fmla="*/ 2147483647 w 48"/>
                <a:gd name="T75" fmla="*/ 2147483647 h 48"/>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w 48"/>
                <a:gd name="T115" fmla="*/ 0 h 48"/>
                <a:gd name="T116" fmla="*/ 48 w 48"/>
                <a:gd name="T117" fmla="*/ 48 h 48"/>
              </a:gdLst>
              <a:ahLst/>
              <a:cxnLst>
                <a:cxn ang="T76">
                  <a:pos x="T0" y="T1"/>
                </a:cxn>
                <a:cxn ang="T77">
                  <a:pos x="T2" y="T3"/>
                </a:cxn>
                <a:cxn ang="T78">
                  <a:pos x="T4" y="T5"/>
                </a:cxn>
                <a:cxn ang="T79">
                  <a:pos x="T6" y="T7"/>
                </a:cxn>
                <a:cxn ang="T80">
                  <a:pos x="T8" y="T9"/>
                </a:cxn>
                <a:cxn ang="T81">
                  <a:pos x="T10" y="T11"/>
                </a:cxn>
                <a:cxn ang="T82">
                  <a:pos x="T12" y="T13"/>
                </a:cxn>
                <a:cxn ang="T83">
                  <a:pos x="T14" y="T15"/>
                </a:cxn>
                <a:cxn ang="T84">
                  <a:pos x="T16" y="T17"/>
                </a:cxn>
                <a:cxn ang="T85">
                  <a:pos x="T18" y="T19"/>
                </a:cxn>
                <a:cxn ang="T86">
                  <a:pos x="T20" y="T21"/>
                </a:cxn>
                <a:cxn ang="T87">
                  <a:pos x="T22" y="T23"/>
                </a:cxn>
                <a:cxn ang="T88">
                  <a:pos x="T24" y="T25"/>
                </a:cxn>
                <a:cxn ang="T89">
                  <a:pos x="T26" y="T27"/>
                </a:cxn>
                <a:cxn ang="T90">
                  <a:pos x="T28" y="T29"/>
                </a:cxn>
                <a:cxn ang="T91">
                  <a:pos x="T30" y="T31"/>
                </a:cxn>
                <a:cxn ang="T92">
                  <a:pos x="T32" y="T33"/>
                </a:cxn>
                <a:cxn ang="T93">
                  <a:pos x="T34" y="T35"/>
                </a:cxn>
                <a:cxn ang="T94">
                  <a:pos x="T36" y="T37"/>
                </a:cxn>
                <a:cxn ang="T95">
                  <a:pos x="T38" y="T39"/>
                </a:cxn>
                <a:cxn ang="T96">
                  <a:pos x="T40" y="T41"/>
                </a:cxn>
                <a:cxn ang="T97">
                  <a:pos x="T42" y="T43"/>
                </a:cxn>
                <a:cxn ang="T98">
                  <a:pos x="T44" y="T45"/>
                </a:cxn>
                <a:cxn ang="T99">
                  <a:pos x="T46" y="T47"/>
                </a:cxn>
                <a:cxn ang="T100">
                  <a:pos x="T48" y="T49"/>
                </a:cxn>
                <a:cxn ang="T101">
                  <a:pos x="T50" y="T51"/>
                </a:cxn>
                <a:cxn ang="T102">
                  <a:pos x="T52" y="T53"/>
                </a:cxn>
                <a:cxn ang="T103">
                  <a:pos x="T54" y="T55"/>
                </a:cxn>
                <a:cxn ang="T104">
                  <a:pos x="T56" y="T57"/>
                </a:cxn>
                <a:cxn ang="T105">
                  <a:pos x="T58" y="T59"/>
                </a:cxn>
                <a:cxn ang="T106">
                  <a:pos x="T60" y="T61"/>
                </a:cxn>
                <a:cxn ang="T107">
                  <a:pos x="T62" y="T63"/>
                </a:cxn>
                <a:cxn ang="T108">
                  <a:pos x="T64" y="T65"/>
                </a:cxn>
                <a:cxn ang="T109">
                  <a:pos x="T66" y="T67"/>
                </a:cxn>
                <a:cxn ang="T110">
                  <a:pos x="T68" y="T69"/>
                </a:cxn>
                <a:cxn ang="T111">
                  <a:pos x="T70" y="T71"/>
                </a:cxn>
                <a:cxn ang="T112">
                  <a:pos x="T72" y="T73"/>
                </a:cxn>
                <a:cxn ang="T113">
                  <a:pos x="T74" y="T75"/>
                </a:cxn>
              </a:cxnLst>
              <a:rect l="T114" t="T115" r="T116" b="T117"/>
              <a:pathLst>
                <a:path w="48" h="48">
                  <a:moveTo>
                    <a:pt x="26" y="46"/>
                  </a:moveTo>
                  <a:lnTo>
                    <a:pt x="24" y="46"/>
                  </a:lnTo>
                  <a:lnTo>
                    <a:pt x="22" y="48"/>
                  </a:lnTo>
                  <a:lnTo>
                    <a:pt x="22" y="46"/>
                  </a:lnTo>
                  <a:lnTo>
                    <a:pt x="20" y="46"/>
                  </a:lnTo>
                  <a:lnTo>
                    <a:pt x="20" y="44"/>
                  </a:lnTo>
                  <a:lnTo>
                    <a:pt x="18" y="44"/>
                  </a:lnTo>
                  <a:lnTo>
                    <a:pt x="16" y="44"/>
                  </a:lnTo>
                  <a:lnTo>
                    <a:pt x="12" y="42"/>
                  </a:lnTo>
                  <a:lnTo>
                    <a:pt x="10" y="42"/>
                  </a:lnTo>
                  <a:lnTo>
                    <a:pt x="8" y="40"/>
                  </a:lnTo>
                  <a:lnTo>
                    <a:pt x="6" y="40"/>
                  </a:lnTo>
                  <a:lnTo>
                    <a:pt x="4" y="40"/>
                  </a:lnTo>
                  <a:lnTo>
                    <a:pt x="4" y="38"/>
                  </a:lnTo>
                  <a:lnTo>
                    <a:pt x="4" y="36"/>
                  </a:lnTo>
                  <a:lnTo>
                    <a:pt x="4" y="34"/>
                  </a:lnTo>
                  <a:lnTo>
                    <a:pt x="2" y="28"/>
                  </a:lnTo>
                  <a:lnTo>
                    <a:pt x="0" y="24"/>
                  </a:lnTo>
                  <a:lnTo>
                    <a:pt x="0" y="20"/>
                  </a:lnTo>
                  <a:lnTo>
                    <a:pt x="2" y="18"/>
                  </a:lnTo>
                  <a:lnTo>
                    <a:pt x="6" y="14"/>
                  </a:lnTo>
                  <a:lnTo>
                    <a:pt x="6" y="12"/>
                  </a:lnTo>
                  <a:lnTo>
                    <a:pt x="8" y="12"/>
                  </a:lnTo>
                  <a:lnTo>
                    <a:pt x="10" y="10"/>
                  </a:lnTo>
                  <a:lnTo>
                    <a:pt x="12" y="8"/>
                  </a:lnTo>
                  <a:lnTo>
                    <a:pt x="10" y="8"/>
                  </a:lnTo>
                  <a:lnTo>
                    <a:pt x="10" y="10"/>
                  </a:lnTo>
                  <a:lnTo>
                    <a:pt x="10" y="8"/>
                  </a:lnTo>
                  <a:lnTo>
                    <a:pt x="10" y="6"/>
                  </a:lnTo>
                  <a:lnTo>
                    <a:pt x="10" y="4"/>
                  </a:lnTo>
                  <a:lnTo>
                    <a:pt x="12" y="4"/>
                  </a:lnTo>
                  <a:lnTo>
                    <a:pt x="16" y="6"/>
                  </a:lnTo>
                  <a:lnTo>
                    <a:pt x="16" y="4"/>
                  </a:lnTo>
                  <a:lnTo>
                    <a:pt x="18" y="2"/>
                  </a:lnTo>
                  <a:lnTo>
                    <a:pt x="20" y="2"/>
                  </a:lnTo>
                  <a:lnTo>
                    <a:pt x="20" y="4"/>
                  </a:lnTo>
                  <a:lnTo>
                    <a:pt x="22" y="2"/>
                  </a:lnTo>
                  <a:lnTo>
                    <a:pt x="24" y="2"/>
                  </a:lnTo>
                  <a:lnTo>
                    <a:pt x="24" y="4"/>
                  </a:lnTo>
                  <a:lnTo>
                    <a:pt x="26" y="4"/>
                  </a:lnTo>
                  <a:lnTo>
                    <a:pt x="26" y="2"/>
                  </a:lnTo>
                  <a:lnTo>
                    <a:pt x="28" y="2"/>
                  </a:lnTo>
                  <a:lnTo>
                    <a:pt x="32" y="2"/>
                  </a:lnTo>
                  <a:lnTo>
                    <a:pt x="36" y="2"/>
                  </a:lnTo>
                  <a:lnTo>
                    <a:pt x="38" y="0"/>
                  </a:lnTo>
                  <a:lnTo>
                    <a:pt x="38" y="2"/>
                  </a:lnTo>
                  <a:lnTo>
                    <a:pt x="40" y="2"/>
                  </a:lnTo>
                  <a:lnTo>
                    <a:pt x="42" y="2"/>
                  </a:lnTo>
                  <a:lnTo>
                    <a:pt x="44" y="2"/>
                  </a:lnTo>
                  <a:lnTo>
                    <a:pt x="46" y="4"/>
                  </a:lnTo>
                  <a:lnTo>
                    <a:pt x="48" y="12"/>
                  </a:lnTo>
                  <a:lnTo>
                    <a:pt x="46" y="12"/>
                  </a:lnTo>
                  <a:lnTo>
                    <a:pt x="46" y="14"/>
                  </a:lnTo>
                  <a:lnTo>
                    <a:pt x="44" y="14"/>
                  </a:lnTo>
                  <a:lnTo>
                    <a:pt x="42" y="16"/>
                  </a:lnTo>
                  <a:lnTo>
                    <a:pt x="42" y="18"/>
                  </a:lnTo>
                  <a:lnTo>
                    <a:pt x="40" y="24"/>
                  </a:lnTo>
                  <a:lnTo>
                    <a:pt x="40" y="22"/>
                  </a:lnTo>
                  <a:lnTo>
                    <a:pt x="40" y="24"/>
                  </a:lnTo>
                  <a:lnTo>
                    <a:pt x="38" y="22"/>
                  </a:lnTo>
                  <a:lnTo>
                    <a:pt x="38" y="24"/>
                  </a:lnTo>
                  <a:lnTo>
                    <a:pt x="40" y="24"/>
                  </a:lnTo>
                  <a:lnTo>
                    <a:pt x="40" y="30"/>
                  </a:lnTo>
                  <a:lnTo>
                    <a:pt x="40" y="32"/>
                  </a:lnTo>
                  <a:lnTo>
                    <a:pt x="38" y="34"/>
                  </a:lnTo>
                  <a:lnTo>
                    <a:pt x="36" y="36"/>
                  </a:lnTo>
                  <a:lnTo>
                    <a:pt x="34" y="36"/>
                  </a:lnTo>
                  <a:lnTo>
                    <a:pt x="32" y="38"/>
                  </a:lnTo>
                  <a:lnTo>
                    <a:pt x="32" y="40"/>
                  </a:lnTo>
                  <a:lnTo>
                    <a:pt x="32" y="42"/>
                  </a:lnTo>
                  <a:lnTo>
                    <a:pt x="30" y="42"/>
                  </a:lnTo>
                  <a:lnTo>
                    <a:pt x="26" y="42"/>
                  </a:lnTo>
                  <a:lnTo>
                    <a:pt x="26" y="46"/>
                  </a:lnTo>
                  <a:close/>
                </a:path>
              </a:pathLst>
            </a:custGeom>
            <a:solidFill>
              <a:schemeClr val="tx2"/>
            </a:solidFill>
            <a:ln w="3175">
              <a:solidFill>
                <a:schemeClr val="bg1"/>
              </a:solidFill>
              <a:prstDash val="sysDot"/>
              <a:round/>
              <a:headEnd/>
              <a:tailEnd/>
            </a:ln>
          </p:spPr>
          <p:txBody>
            <a:bodyPr/>
            <a:lstStyle/>
            <a:p>
              <a:endParaRPr lang="de-DE" sz="2400" dirty="0">
                <a:solidFill>
                  <a:srgbClr val="000000"/>
                </a:solidFill>
              </a:endParaRPr>
            </a:p>
          </p:txBody>
        </p:sp>
        <p:sp>
          <p:nvSpPr>
            <p:cNvPr id="1589" name="Freeform 2985"/>
            <p:cNvSpPr>
              <a:spLocks/>
            </p:cNvSpPr>
            <p:nvPr/>
          </p:nvSpPr>
          <p:spPr bwMode="auto">
            <a:xfrm>
              <a:off x="6574278" y="2476223"/>
              <a:ext cx="1412" cy="1639"/>
            </a:xfrm>
            <a:custGeom>
              <a:avLst/>
              <a:gdLst>
                <a:gd name="T0" fmla="*/ 0 w 2"/>
                <a:gd name="T1" fmla="*/ 2147483647 h 2"/>
                <a:gd name="T2" fmla="*/ 0 w 2"/>
                <a:gd name="T3" fmla="*/ 0 h 2"/>
                <a:gd name="T4" fmla="*/ 2147483647 w 2"/>
                <a:gd name="T5" fmla="*/ 2147483647 h 2"/>
                <a:gd name="T6" fmla="*/ 0 w 2"/>
                <a:gd name="T7" fmla="*/ 2147483647 h 2"/>
                <a:gd name="T8" fmla="*/ 0 w 2"/>
                <a:gd name="T9" fmla="*/ 2147483647 h 2"/>
                <a:gd name="T10" fmla="*/ 0 w 2"/>
                <a:gd name="T11" fmla="*/ 2147483647 h 2"/>
                <a:gd name="T12" fmla="*/ 0 60000 65536"/>
                <a:gd name="T13" fmla="*/ 0 60000 65536"/>
                <a:gd name="T14" fmla="*/ 0 60000 65536"/>
                <a:gd name="T15" fmla="*/ 0 60000 65536"/>
                <a:gd name="T16" fmla="*/ 0 60000 65536"/>
                <a:gd name="T17" fmla="*/ 0 60000 65536"/>
                <a:gd name="T18" fmla="*/ 0 w 2"/>
                <a:gd name="T19" fmla="*/ 0 h 2"/>
                <a:gd name="T20" fmla="*/ 2 w 2"/>
                <a:gd name="T21" fmla="*/ 2 h 2"/>
              </a:gdLst>
              <a:ahLst/>
              <a:cxnLst>
                <a:cxn ang="T12">
                  <a:pos x="T0" y="T1"/>
                </a:cxn>
                <a:cxn ang="T13">
                  <a:pos x="T2" y="T3"/>
                </a:cxn>
                <a:cxn ang="T14">
                  <a:pos x="T4" y="T5"/>
                </a:cxn>
                <a:cxn ang="T15">
                  <a:pos x="T6" y="T7"/>
                </a:cxn>
                <a:cxn ang="T16">
                  <a:pos x="T8" y="T9"/>
                </a:cxn>
                <a:cxn ang="T17">
                  <a:pos x="T10" y="T11"/>
                </a:cxn>
              </a:cxnLst>
              <a:rect l="T18" t="T19" r="T20" b="T21"/>
              <a:pathLst>
                <a:path w="2" h="2">
                  <a:moveTo>
                    <a:pt x="0" y="2"/>
                  </a:moveTo>
                  <a:lnTo>
                    <a:pt x="0" y="0"/>
                  </a:lnTo>
                  <a:lnTo>
                    <a:pt x="2" y="2"/>
                  </a:lnTo>
                  <a:lnTo>
                    <a:pt x="0" y="2"/>
                  </a:lnTo>
                  <a:close/>
                </a:path>
              </a:pathLst>
            </a:custGeom>
            <a:solidFill>
              <a:schemeClr val="tx2"/>
            </a:solidFill>
            <a:ln w="3175">
              <a:solidFill>
                <a:schemeClr val="bg1"/>
              </a:solidFill>
              <a:prstDash val="sysDot"/>
              <a:round/>
              <a:headEnd/>
              <a:tailEnd/>
            </a:ln>
          </p:spPr>
          <p:txBody>
            <a:bodyPr/>
            <a:lstStyle/>
            <a:p>
              <a:endParaRPr lang="de-DE" sz="2400" dirty="0">
                <a:solidFill>
                  <a:srgbClr val="000000"/>
                </a:solidFill>
              </a:endParaRPr>
            </a:p>
          </p:txBody>
        </p:sp>
        <p:sp>
          <p:nvSpPr>
            <p:cNvPr id="1590" name="Freeform 2986"/>
            <p:cNvSpPr>
              <a:spLocks/>
            </p:cNvSpPr>
            <p:nvPr/>
          </p:nvSpPr>
          <p:spPr bwMode="auto">
            <a:xfrm>
              <a:off x="6589799" y="2499162"/>
              <a:ext cx="32454" cy="80289"/>
            </a:xfrm>
            <a:custGeom>
              <a:avLst/>
              <a:gdLst>
                <a:gd name="T0" fmla="*/ 0 w 32"/>
                <a:gd name="T1" fmla="*/ 2147483647 h 78"/>
                <a:gd name="T2" fmla="*/ 0 w 32"/>
                <a:gd name="T3" fmla="*/ 2147483647 h 78"/>
                <a:gd name="T4" fmla="*/ 2147483647 w 32"/>
                <a:gd name="T5" fmla="*/ 2147483647 h 78"/>
                <a:gd name="T6" fmla="*/ 2147483647 w 32"/>
                <a:gd name="T7" fmla="*/ 2147483647 h 78"/>
                <a:gd name="T8" fmla="*/ 2147483647 w 32"/>
                <a:gd name="T9" fmla="*/ 2147483647 h 78"/>
                <a:gd name="T10" fmla="*/ 2147483647 w 32"/>
                <a:gd name="T11" fmla="*/ 2147483647 h 78"/>
                <a:gd name="T12" fmla="*/ 2147483647 w 32"/>
                <a:gd name="T13" fmla="*/ 2147483647 h 78"/>
                <a:gd name="T14" fmla="*/ 2147483647 w 32"/>
                <a:gd name="T15" fmla="*/ 2147483647 h 78"/>
                <a:gd name="T16" fmla="*/ 2147483647 w 32"/>
                <a:gd name="T17" fmla="*/ 2147483647 h 78"/>
                <a:gd name="T18" fmla="*/ 2147483647 w 32"/>
                <a:gd name="T19" fmla="*/ 2147483647 h 78"/>
                <a:gd name="T20" fmla="*/ 2147483647 w 32"/>
                <a:gd name="T21" fmla="*/ 2147483647 h 78"/>
                <a:gd name="T22" fmla="*/ 2147483647 w 32"/>
                <a:gd name="T23" fmla="*/ 2147483647 h 78"/>
                <a:gd name="T24" fmla="*/ 2147483647 w 32"/>
                <a:gd name="T25" fmla="*/ 2147483647 h 78"/>
                <a:gd name="T26" fmla="*/ 2147483647 w 32"/>
                <a:gd name="T27" fmla="*/ 0 h 78"/>
                <a:gd name="T28" fmla="*/ 2147483647 w 32"/>
                <a:gd name="T29" fmla="*/ 2147483647 h 78"/>
                <a:gd name="T30" fmla="*/ 2147483647 w 32"/>
                <a:gd name="T31" fmla="*/ 2147483647 h 78"/>
                <a:gd name="T32" fmla="*/ 2147483647 w 32"/>
                <a:gd name="T33" fmla="*/ 2147483647 h 78"/>
                <a:gd name="T34" fmla="*/ 2147483647 w 32"/>
                <a:gd name="T35" fmla="*/ 2147483647 h 78"/>
                <a:gd name="T36" fmla="*/ 2147483647 w 32"/>
                <a:gd name="T37" fmla="*/ 2147483647 h 78"/>
                <a:gd name="T38" fmla="*/ 2147483647 w 32"/>
                <a:gd name="T39" fmla="*/ 2147483647 h 78"/>
                <a:gd name="T40" fmla="*/ 2147483647 w 32"/>
                <a:gd name="T41" fmla="*/ 2147483647 h 78"/>
                <a:gd name="T42" fmla="*/ 2147483647 w 32"/>
                <a:gd name="T43" fmla="*/ 2147483647 h 78"/>
                <a:gd name="T44" fmla="*/ 2147483647 w 32"/>
                <a:gd name="T45" fmla="*/ 2147483647 h 78"/>
                <a:gd name="T46" fmla="*/ 2147483647 w 32"/>
                <a:gd name="T47" fmla="*/ 2147483647 h 78"/>
                <a:gd name="T48" fmla="*/ 2147483647 w 32"/>
                <a:gd name="T49" fmla="*/ 2147483647 h 78"/>
                <a:gd name="T50" fmla="*/ 2147483647 w 32"/>
                <a:gd name="T51" fmla="*/ 2147483647 h 78"/>
                <a:gd name="T52" fmla="*/ 2147483647 w 32"/>
                <a:gd name="T53" fmla="*/ 2147483647 h 78"/>
                <a:gd name="T54" fmla="*/ 2147483647 w 32"/>
                <a:gd name="T55" fmla="*/ 2147483647 h 78"/>
                <a:gd name="T56" fmla="*/ 2147483647 w 32"/>
                <a:gd name="T57" fmla="*/ 2147483647 h 78"/>
                <a:gd name="T58" fmla="*/ 2147483647 w 32"/>
                <a:gd name="T59" fmla="*/ 2147483647 h 78"/>
                <a:gd name="T60" fmla="*/ 2147483647 w 32"/>
                <a:gd name="T61" fmla="*/ 2147483647 h 78"/>
                <a:gd name="T62" fmla="*/ 2147483647 w 32"/>
                <a:gd name="T63" fmla="*/ 2147483647 h 78"/>
                <a:gd name="T64" fmla="*/ 2147483647 w 32"/>
                <a:gd name="T65" fmla="*/ 2147483647 h 78"/>
                <a:gd name="T66" fmla="*/ 2147483647 w 32"/>
                <a:gd name="T67" fmla="*/ 2147483647 h 78"/>
                <a:gd name="T68" fmla="*/ 2147483647 w 32"/>
                <a:gd name="T69" fmla="*/ 2147483647 h 78"/>
                <a:gd name="T70" fmla="*/ 2147483647 w 32"/>
                <a:gd name="T71" fmla="*/ 2147483647 h 78"/>
                <a:gd name="T72" fmla="*/ 2147483647 w 32"/>
                <a:gd name="T73" fmla="*/ 2147483647 h 78"/>
                <a:gd name="T74" fmla="*/ 2147483647 w 32"/>
                <a:gd name="T75" fmla="*/ 2147483647 h 78"/>
                <a:gd name="T76" fmla="*/ 2147483647 w 32"/>
                <a:gd name="T77" fmla="*/ 2147483647 h 78"/>
                <a:gd name="T78" fmla="*/ 2147483647 w 32"/>
                <a:gd name="T79" fmla="*/ 2147483647 h 78"/>
                <a:gd name="T80" fmla="*/ 2147483647 w 32"/>
                <a:gd name="T81" fmla="*/ 2147483647 h 78"/>
                <a:gd name="T82" fmla="*/ 2147483647 w 32"/>
                <a:gd name="T83" fmla="*/ 2147483647 h 78"/>
                <a:gd name="T84" fmla="*/ 2147483647 w 32"/>
                <a:gd name="T85" fmla="*/ 2147483647 h 78"/>
                <a:gd name="T86" fmla="*/ 2147483647 w 32"/>
                <a:gd name="T87" fmla="*/ 2147483647 h 78"/>
                <a:gd name="T88" fmla="*/ 2147483647 w 32"/>
                <a:gd name="T89" fmla="*/ 2147483647 h 78"/>
                <a:gd name="T90" fmla="*/ 2147483647 w 32"/>
                <a:gd name="T91" fmla="*/ 2147483647 h 78"/>
                <a:gd name="T92" fmla="*/ 2147483647 w 32"/>
                <a:gd name="T93" fmla="*/ 2147483647 h 78"/>
                <a:gd name="T94" fmla="*/ 0 w 32"/>
                <a:gd name="T95" fmla="*/ 2147483647 h 78"/>
                <a:gd name="T96" fmla="*/ 2147483647 w 32"/>
                <a:gd name="T97" fmla="*/ 2147483647 h 78"/>
                <a:gd name="T98" fmla="*/ 2147483647 w 32"/>
                <a:gd name="T99" fmla="*/ 2147483647 h 78"/>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w 32"/>
                <a:gd name="T151" fmla="*/ 0 h 78"/>
                <a:gd name="T152" fmla="*/ 32 w 32"/>
                <a:gd name="T153" fmla="*/ 78 h 78"/>
              </a:gdLst>
              <a:ahLst/>
              <a:cxnLst>
                <a:cxn ang="T100">
                  <a:pos x="T0" y="T1"/>
                </a:cxn>
                <a:cxn ang="T101">
                  <a:pos x="T2" y="T3"/>
                </a:cxn>
                <a:cxn ang="T102">
                  <a:pos x="T4" y="T5"/>
                </a:cxn>
                <a:cxn ang="T103">
                  <a:pos x="T6" y="T7"/>
                </a:cxn>
                <a:cxn ang="T104">
                  <a:pos x="T8" y="T9"/>
                </a:cxn>
                <a:cxn ang="T105">
                  <a:pos x="T10" y="T11"/>
                </a:cxn>
                <a:cxn ang="T106">
                  <a:pos x="T12" y="T13"/>
                </a:cxn>
                <a:cxn ang="T107">
                  <a:pos x="T14" y="T15"/>
                </a:cxn>
                <a:cxn ang="T108">
                  <a:pos x="T16" y="T17"/>
                </a:cxn>
                <a:cxn ang="T109">
                  <a:pos x="T18" y="T19"/>
                </a:cxn>
                <a:cxn ang="T110">
                  <a:pos x="T20" y="T21"/>
                </a:cxn>
                <a:cxn ang="T111">
                  <a:pos x="T22" y="T23"/>
                </a:cxn>
                <a:cxn ang="T112">
                  <a:pos x="T24" y="T25"/>
                </a:cxn>
                <a:cxn ang="T113">
                  <a:pos x="T26" y="T27"/>
                </a:cxn>
                <a:cxn ang="T114">
                  <a:pos x="T28" y="T29"/>
                </a:cxn>
                <a:cxn ang="T115">
                  <a:pos x="T30" y="T31"/>
                </a:cxn>
                <a:cxn ang="T116">
                  <a:pos x="T32" y="T33"/>
                </a:cxn>
                <a:cxn ang="T117">
                  <a:pos x="T34" y="T35"/>
                </a:cxn>
                <a:cxn ang="T118">
                  <a:pos x="T36" y="T37"/>
                </a:cxn>
                <a:cxn ang="T119">
                  <a:pos x="T38" y="T39"/>
                </a:cxn>
                <a:cxn ang="T120">
                  <a:pos x="T40" y="T41"/>
                </a:cxn>
                <a:cxn ang="T121">
                  <a:pos x="T42" y="T43"/>
                </a:cxn>
                <a:cxn ang="T122">
                  <a:pos x="T44" y="T45"/>
                </a:cxn>
                <a:cxn ang="T123">
                  <a:pos x="T46" y="T47"/>
                </a:cxn>
                <a:cxn ang="T124">
                  <a:pos x="T48" y="T49"/>
                </a:cxn>
                <a:cxn ang="T125">
                  <a:pos x="T50" y="T51"/>
                </a:cxn>
                <a:cxn ang="T126">
                  <a:pos x="T52" y="T53"/>
                </a:cxn>
                <a:cxn ang="T127">
                  <a:pos x="T54" y="T55"/>
                </a:cxn>
                <a:cxn ang="T128">
                  <a:pos x="T56" y="T57"/>
                </a:cxn>
                <a:cxn ang="T129">
                  <a:pos x="T58" y="T59"/>
                </a:cxn>
                <a:cxn ang="T130">
                  <a:pos x="T60" y="T61"/>
                </a:cxn>
                <a:cxn ang="T131">
                  <a:pos x="T62" y="T63"/>
                </a:cxn>
                <a:cxn ang="T132">
                  <a:pos x="T64" y="T65"/>
                </a:cxn>
                <a:cxn ang="T133">
                  <a:pos x="T66" y="T67"/>
                </a:cxn>
                <a:cxn ang="T134">
                  <a:pos x="T68" y="T69"/>
                </a:cxn>
                <a:cxn ang="T135">
                  <a:pos x="T70" y="T71"/>
                </a:cxn>
                <a:cxn ang="T136">
                  <a:pos x="T72" y="T73"/>
                </a:cxn>
                <a:cxn ang="T137">
                  <a:pos x="T74" y="T75"/>
                </a:cxn>
                <a:cxn ang="T138">
                  <a:pos x="T76" y="T77"/>
                </a:cxn>
                <a:cxn ang="T139">
                  <a:pos x="T78" y="T79"/>
                </a:cxn>
                <a:cxn ang="T140">
                  <a:pos x="T80" y="T81"/>
                </a:cxn>
                <a:cxn ang="T141">
                  <a:pos x="T82" y="T83"/>
                </a:cxn>
                <a:cxn ang="T142">
                  <a:pos x="T84" y="T85"/>
                </a:cxn>
                <a:cxn ang="T143">
                  <a:pos x="T86" y="T87"/>
                </a:cxn>
                <a:cxn ang="T144">
                  <a:pos x="T88" y="T89"/>
                </a:cxn>
                <a:cxn ang="T145">
                  <a:pos x="T90" y="T91"/>
                </a:cxn>
                <a:cxn ang="T146">
                  <a:pos x="T92" y="T93"/>
                </a:cxn>
                <a:cxn ang="T147">
                  <a:pos x="T94" y="T95"/>
                </a:cxn>
                <a:cxn ang="T148">
                  <a:pos x="T96" y="T97"/>
                </a:cxn>
                <a:cxn ang="T149">
                  <a:pos x="T98" y="T99"/>
                </a:cxn>
              </a:cxnLst>
              <a:rect l="T150" t="T151" r="T152" b="T153"/>
              <a:pathLst>
                <a:path w="32" h="78">
                  <a:moveTo>
                    <a:pt x="0" y="42"/>
                  </a:moveTo>
                  <a:lnTo>
                    <a:pt x="0" y="40"/>
                  </a:lnTo>
                  <a:lnTo>
                    <a:pt x="0" y="38"/>
                  </a:lnTo>
                  <a:lnTo>
                    <a:pt x="0" y="36"/>
                  </a:lnTo>
                  <a:lnTo>
                    <a:pt x="0" y="34"/>
                  </a:lnTo>
                  <a:lnTo>
                    <a:pt x="2" y="34"/>
                  </a:lnTo>
                  <a:lnTo>
                    <a:pt x="2" y="32"/>
                  </a:lnTo>
                  <a:lnTo>
                    <a:pt x="2" y="30"/>
                  </a:lnTo>
                  <a:lnTo>
                    <a:pt x="2" y="28"/>
                  </a:lnTo>
                  <a:lnTo>
                    <a:pt x="4" y="28"/>
                  </a:lnTo>
                  <a:lnTo>
                    <a:pt x="4" y="26"/>
                  </a:lnTo>
                  <a:lnTo>
                    <a:pt x="4" y="24"/>
                  </a:lnTo>
                  <a:lnTo>
                    <a:pt x="6" y="22"/>
                  </a:lnTo>
                  <a:lnTo>
                    <a:pt x="6" y="20"/>
                  </a:lnTo>
                  <a:lnTo>
                    <a:pt x="6" y="18"/>
                  </a:lnTo>
                  <a:lnTo>
                    <a:pt x="8" y="16"/>
                  </a:lnTo>
                  <a:lnTo>
                    <a:pt x="10" y="14"/>
                  </a:lnTo>
                  <a:lnTo>
                    <a:pt x="10" y="12"/>
                  </a:lnTo>
                  <a:lnTo>
                    <a:pt x="10" y="10"/>
                  </a:lnTo>
                  <a:lnTo>
                    <a:pt x="10" y="8"/>
                  </a:lnTo>
                  <a:lnTo>
                    <a:pt x="12" y="6"/>
                  </a:lnTo>
                  <a:lnTo>
                    <a:pt x="14" y="4"/>
                  </a:lnTo>
                  <a:lnTo>
                    <a:pt x="16" y="4"/>
                  </a:lnTo>
                  <a:lnTo>
                    <a:pt x="18" y="4"/>
                  </a:lnTo>
                  <a:lnTo>
                    <a:pt x="20" y="4"/>
                  </a:lnTo>
                  <a:lnTo>
                    <a:pt x="18" y="2"/>
                  </a:lnTo>
                  <a:lnTo>
                    <a:pt x="20" y="2"/>
                  </a:lnTo>
                  <a:lnTo>
                    <a:pt x="20" y="0"/>
                  </a:lnTo>
                  <a:lnTo>
                    <a:pt x="22" y="0"/>
                  </a:lnTo>
                  <a:lnTo>
                    <a:pt x="24" y="2"/>
                  </a:lnTo>
                  <a:lnTo>
                    <a:pt x="26" y="4"/>
                  </a:lnTo>
                  <a:lnTo>
                    <a:pt x="28" y="4"/>
                  </a:lnTo>
                  <a:lnTo>
                    <a:pt x="30" y="4"/>
                  </a:lnTo>
                  <a:lnTo>
                    <a:pt x="32" y="6"/>
                  </a:lnTo>
                  <a:lnTo>
                    <a:pt x="32" y="8"/>
                  </a:lnTo>
                  <a:lnTo>
                    <a:pt x="30" y="8"/>
                  </a:lnTo>
                  <a:lnTo>
                    <a:pt x="30" y="10"/>
                  </a:lnTo>
                  <a:lnTo>
                    <a:pt x="30" y="12"/>
                  </a:lnTo>
                  <a:lnTo>
                    <a:pt x="30" y="14"/>
                  </a:lnTo>
                  <a:lnTo>
                    <a:pt x="30" y="16"/>
                  </a:lnTo>
                  <a:lnTo>
                    <a:pt x="32" y="16"/>
                  </a:lnTo>
                  <a:lnTo>
                    <a:pt x="32" y="18"/>
                  </a:lnTo>
                  <a:lnTo>
                    <a:pt x="32" y="20"/>
                  </a:lnTo>
                  <a:lnTo>
                    <a:pt x="30" y="22"/>
                  </a:lnTo>
                  <a:lnTo>
                    <a:pt x="30" y="24"/>
                  </a:lnTo>
                  <a:lnTo>
                    <a:pt x="32" y="24"/>
                  </a:lnTo>
                  <a:lnTo>
                    <a:pt x="30" y="24"/>
                  </a:lnTo>
                  <a:lnTo>
                    <a:pt x="30" y="26"/>
                  </a:lnTo>
                  <a:lnTo>
                    <a:pt x="30" y="28"/>
                  </a:lnTo>
                  <a:lnTo>
                    <a:pt x="28" y="28"/>
                  </a:lnTo>
                  <a:lnTo>
                    <a:pt x="30" y="28"/>
                  </a:lnTo>
                  <a:lnTo>
                    <a:pt x="30" y="30"/>
                  </a:lnTo>
                  <a:lnTo>
                    <a:pt x="30" y="32"/>
                  </a:lnTo>
                  <a:lnTo>
                    <a:pt x="30" y="38"/>
                  </a:lnTo>
                  <a:lnTo>
                    <a:pt x="30" y="42"/>
                  </a:lnTo>
                  <a:lnTo>
                    <a:pt x="30" y="44"/>
                  </a:lnTo>
                  <a:lnTo>
                    <a:pt x="30" y="46"/>
                  </a:lnTo>
                  <a:lnTo>
                    <a:pt x="28" y="52"/>
                  </a:lnTo>
                  <a:lnTo>
                    <a:pt x="28" y="56"/>
                  </a:lnTo>
                  <a:lnTo>
                    <a:pt x="26" y="60"/>
                  </a:lnTo>
                  <a:lnTo>
                    <a:pt x="26" y="62"/>
                  </a:lnTo>
                  <a:lnTo>
                    <a:pt x="24" y="62"/>
                  </a:lnTo>
                  <a:lnTo>
                    <a:pt x="24" y="64"/>
                  </a:lnTo>
                  <a:lnTo>
                    <a:pt x="22" y="64"/>
                  </a:lnTo>
                  <a:lnTo>
                    <a:pt x="22" y="66"/>
                  </a:lnTo>
                  <a:lnTo>
                    <a:pt x="22" y="70"/>
                  </a:lnTo>
                  <a:lnTo>
                    <a:pt x="22" y="72"/>
                  </a:lnTo>
                  <a:lnTo>
                    <a:pt x="22" y="74"/>
                  </a:lnTo>
                  <a:lnTo>
                    <a:pt x="24" y="76"/>
                  </a:lnTo>
                  <a:lnTo>
                    <a:pt x="22" y="78"/>
                  </a:lnTo>
                  <a:lnTo>
                    <a:pt x="20" y="78"/>
                  </a:lnTo>
                  <a:lnTo>
                    <a:pt x="20" y="76"/>
                  </a:lnTo>
                  <a:lnTo>
                    <a:pt x="18" y="74"/>
                  </a:lnTo>
                  <a:lnTo>
                    <a:pt x="18" y="72"/>
                  </a:lnTo>
                  <a:lnTo>
                    <a:pt x="16" y="72"/>
                  </a:lnTo>
                  <a:lnTo>
                    <a:pt x="16" y="70"/>
                  </a:lnTo>
                  <a:lnTo>
                    <a:pt x="14" y="68"/>
                  </a:lnTo>
                  <a:lnTo>
                    <a:pt x="12" y="68"/>
                  </a:lnTo>
                  <a:lnTo>
                    <a:pt x="10" y="68"/>
                  </a:lnTo>
                  <a:lnTo>
                    <a:pt x="10" y="66"/>
                  </a:lnTo>
                  <a:lnTo>
                    <a:pt x="8" y="66"/>
                  </a:lnTo>
                  <a:lnTo>
                    <a:pt x="10" y="66"/>
                  </a:lnTo>
                  <a:lnTo>
                    <a:pt x="8" y="64"/>
                  </a:lnTo>
                  <a:lnTo>
                    <a:pt x="8" y="62"/>
                  </a:lnTo>
                  <a:lnTo>
                    <a:pt x="6" y="62"/>
                  </a:lnTo>
                  <a:lnTo>
                    <a:pt x="8" y="62"/>
                  </a:lnTo>
                  <a:lnTo>
                    <a:pt x="6" y="60"/>
                  </a:lnTo>
                  <a:lnTo>
                    <a:pt x="4" y="58"/>
                  </a:lnTo>
                  <a:lnTo>
                    <a:pt x="4" y="56"/>
                  </a:lnTo>
                  <a:lnTo>
                    <a:pt x="4" y="54"/>
                  </a:lnTo>
                  <a:lnTo>
                    <a:pt x="2" y="54"/>
                  </a:lnTo>
                  <a:lnTo>
                    <a:pt x="2" y="52"/>
                  </a:lnTo>
                  <a:lnTo>
                    <a:pt x="2" y="50"/>
                  </a:lnTo>
                  <a:lnTo>
                    <a:pt x="0" y="50"/>
                  </a:lnTo>
                  <a:lnTo>
                    <a:pt x="0" y="48"/>
                  </a:lnTo>
                  <a:lnTo>
                    <a:pt x="2" y="48"/>
                  </a:lnTo>
                  <a:lnTo>
                    <a:pt x="2" y="46"/>
                  </a:lnTo>
                  <a:lnTo>
                    <a:pt x="2" y="44"/>
                  </a:lnTo>
                  <a:lnTo>
                    <a:pt x="0" y="42"/>
                  </a:lnTo>
                  <a:close/>
                </a:path>
              </a:pathLst>
            </a:custGeom>
            <a:solidFill>
              <a:schemeClr val="tx2"/>
            </a:solidFill>
            <a:ln w="3175">
              <a:solidFill>
                <a:schemeClr val="bg1"/>
              </a:solidFill>
              <a:prstDash val="sysDot"/>
              <a:round/>
              <a:headEnd/>
              <a:tailEnd/>
            </a:ln>
          </p:spPr>
          <p:txBody>
            <a:bodyPr/>
            <a:lstStyle/>
            <a:p>
              <a:endParaRPr lang="de-DE" sz="2400" dirty="0">
                <a:solidFill>
                  <a:srgbClr val="000000"/>
                </a:solidFill>
              </a:endParaRPr>
            </a:p>
          </p:txBody>
        </p:sp>
        <p:sp>
          <p:nvSpPr>
            <p:cNvPr id="1591" name="Freeform 2987"/>
            <p:cNvSpPr>
              <a:spLocks/>
            </p:cNvSpPr>
            <p:nvPr/>
          </p:nvSpPr>
          <p:spPr bwMode="auto">
            <a:xfrm>
              <a:off x="6548879" y="2517186"/>
              <a:ext cx="2822" cy="3277"/>
            </a:xfrm>
            <a:custGeom>
              <a:avLst/>
              <a:gdLst>
                <a:gd name="T0" fmla="*/ 0 w 4"/>
                <a:gd name="T1" fmla="*/ 2147483647 h 4"/>
                <a:gd name="T2" fmla="*/ 2147483647 w 4"/>
                <a:gd name="T3" fmla="*/ 2147483647 h 4"/>
                <a:gd name="T4" fmla="*/ 2147483647 w 4"/>
                <a:gd name="T5" fmla="*/ 0 h 4"/>
                <a:gd name="T6" fmla="*/ 2147483647 w 4"/>
                <a:gd name="T7" fmla="*/ 2147483647 h 4"/>
                <a:gd name="T8" fmla="*/ 2147483647 w 4"/>
                <a:gd name="T9" fmla="*/ 2147483647 h 4"/>
                <a:gd name="T10" fmla="*/ 2147483647 w 4"/>
                <a:gd name="T11" fmla="*/ 2147483647 h 4"/>
                <a:gd name="T12" fmla="*/ 0 w 4"/>
                <a:gd name="T13" fmla="*/ 2147483647 h 4"/>
                <a:gd name="T14" fmla="*/ 0 w 4"/>
                <a:gd name="T15" fmla="*/ 2147483647 h 4"/>
                <a:gd name="T16" fmla="*/ 0 w 4"/>
                <a:gd name="T17" fmla="*/ 2147483647 h 4"/>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4"/>
                <a:gd name="T28" fmla="*/ 0 h 4"/>
                <a:gd name="T29" fmla="*/ 4 w 4"/>
                <a:gd name="T30" fmla="*/ 4 h 4"/>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4" h="4">
                  <a:moveTo>
                    <a:pt x="0" y="4"/>
                  </a:moveTo>
                  <a:lnTo>
                    <a:pt x="2" y="2"/>
                  </a:lnTo>
                  <a:lnTo>
                    <a:pt x="2" y="0"/>
                  </a:lnTo>
                  <a:lnTo>
                    <a:pt x="4" y="2"/>
                  </a:lnTo>
                  <a:lnTo>
                    <a:pt x="4" y="4"/>
                  </a:lnTo>
                  <a:lnTo>
                    <a:pt x="2" y="4"/>
                  </a:lnTo>
                  <a:lnTo>
                    <a:pt x="0" y="4"/>
                  </a:lnTo>
                  <a:lnTo>
                    <a:pt x="0" y="2"/>
                  </a:lnTo>
                  <a:lnTo>
                    <a:pt x="0" y="4"/>
                  </a:lnTo>
                  <a:close/>
                </a:path>
              </a:pathLst>
            </a:custGeom>
            <a:solidFill>
              <a:schemeClr val="tx2"/>
            </a:solidFill>
            <a:ln w="3175">
              <a:solidFill>
                <a:schemeClr val="bg1"/>
              </a:solidFill>
              <a:prstDash val="sysDot"/>
              <a:round/>
              <a:headEnd/>
              <a:tailEnd/>
            </a:ln>
          </p:spPr>
          <p:txBody>
            <a:bodyPr/>
            <a:lstStyle/>
            <a:p>
              <a:endParaRPr lang="de-DE" sz="2400" dirty="0">
                <a:solidFill>
                  <a:srgbClr val="000000"/>
                </a:solidFill>
              </a:endParaRPr>
            </a:p>
          </p:txBody>
        </p:sp>
        <p:sp>
          <p:nvSpPr>
            <p:cNvPr id="1592" name="Freeform 2988"/>
            <p:cNvSpPr>
              <a:spLocks/>
            </p:cNvSpPr>
            <p:nvPr/>
          </p:nvSpPr>
          <p:spPr bwMode="auto">
            <a:xfrm>
              <a:off x="6726671" y="2102633"/>
              <a:ext cx="177792" cy="194988"/>
            </a:xfrm>
            <a:custGeom>
              <a:avLst/>
              <a:gdLst>
                <a:gd name="T0" fmla="*/ 2147483647 w 180"/>
                <a:gd name="T1" fmla="*/ 2147483647 h 190"/>
                <a:gd name="T2" fmla="*/ 2147483647 w 180"/>
                <a:gd name="T3" fmla="*/ 2147483647 h 190"/>
                <a:gd name="T4" fmla="*/ 2147483647 w 180"/>
                <a:gd name="T5" fmla="*/ 2147483647 h 190"/>
                <a:gd name="T6" fmla="*/ 2147483647 w 180"/>
                <a:gd name="T7" fmla="*/ 2147483647 h 190"/>
                <a:gd name="T8" fmla="*/ 2147483647 w 180"/>
                <a:gd name="T9" fmla="*/ 2147483647 h 190"/>
                <a:gd name="T10" fmla="*/ 2147483647 w 180"/>
                <a:gd name="T11" fmla="*/ 2147483647 h 190"/>
                <a:gd name="T12" fmla="*/ 2147483647 w 180"/>
                <a:gd name="T13" fmla="*/ 2147483647 h 190"/>
                <a:gd name="T14" fmla="*/ 2147483647 w 180"/>
                <a:gd name="T15" fmla="*/ 2147483647 h 190"/>
                <a:gd name="T16" fmla="*/ 2147483647 w 180"/>
                <a:gd name="T17" fmla="*/ 2147483647 h 190"/>
                <a:gd name="T18" fmla="*/ 2147483647 w 180"/>
                <a:gd name="T19" fmla="*/ 2147483647 h 190"/>
                <a:gd name="T20" fmla="*/ 2147483647 w 180"/>
                <a:gd name="T21" fmla="*/ 2147483647 h 190"/>
                <a:gd name="T22" fmla="*/ 2147483647 w 180"/>
                <a:gd name="T23" fmla="*/ 2147483647 h 190"/>
                <a:gd name="T24" fmla="*/ 2147483647 w 180"/>
                <a:gd name="T25" fmla="*/ 2147483647 h 190"/>
                <a:gd name="T26" fmla="*/ 2147483647 w 180"/>
                <a:gd name="T27" fmla="*/ 2147483647 h 190"/>
                <a:gd name="T28" fmla="*/ 2147483647 w 180"/>
                <a:gd name="T29" fmla="*/ 2147483647 h 190"/>
                <a:gd name="T30" fmla="*/ 2147483647 w 180"/>
                <a:gd name="T31" fmla="*/ 2147483647 h 190"/>
                <a:gd name="T32" fmla="*/ 2147483647 w 180"/>
                <a:gd name="T33" fmla="*/ 2147483647 h 190"/>
                <a:gd name="T34" fmla="*/ 2147483647 w 180"/>
                <a:gd name="T35" fmla="*/ 2147483647 h 190"/>
                <a:gd name="T36" fmla="*/ 2147483647 w 180"/>
                <a:gd name="T37" fmla="*/ 2147483647 h 190"/>
                <a:gd name="T38" fmla="*/ 2147483647 w 180"/>
                <a:gd name="T39" fmla="*/ 2147483647 h 190"/>
                <a:gd name="T40" fmla="*/ 2147483647 w 180"/>
                <a:gd name="T41" fmla="*/ 2147483647 h 190"/>
                <a:gd name="T42" fmla="*/ 2147483647 w 180"/>
                <a:gd name="T43" fmla="*/ 2147483647 h 190"/>
                <a:gd name="T44" fmla="*/ 2147483647 w 180"/>
                <a:gd name="T45" fmla="*/ 2147483647 h 190"/>
                <a:gd name="T46" fmla="*/ 2147483647 w 180"/>
                <a:gd name="T47" fmla="*/ 2147483647 h 190"/>
                <a:gd name="T48" fmla="*/ 2147483647 w 180"/>
                <a:gd name="T49" fmla="*/ 2147483647 h 190"/>
                <a:gd name="T50" fmla="*/ 0 w 180"/>
                <a:gd name="T51" fmla="*/ 2147483647 h 190"/>
                <a:gd name="T52" fmla="*/ 2147483647 w 180"/>
                <a:gd name="T53" fmla="*/ 2147483647 h 190"/>
                <a:gd name="T54" fmla="*/ 2147483647 w 180"/>
                <a:gd name="T55" fmla="*/ 2147483647 h 190"/>
                <a:gd name="T56" fmla="*/ 2147483647 w 180"/>
                <a:gd name="T57" fmla="*/ 2147483647 h 190"/>
                <a:gd name="T58" fmla="*/ 2147483647 w 180"/>
                <a:gd name="T59" fmla="*/ 2147483647 h 190"/>
                <a:gd name="T60" fmla="*/ 2147483647 w 180"/>
                <a:gd name="T61" fmla="*/ 2147483647 h 190"/>
                <a:gd name="T62" fmla="*/ 2147483647 w 180"/>
                <a:gd name="T63" fmla="*/ 2147483647 h 190"/>
                <a:gd name="T64" fmla="*/ 2147483647 w 180"/>
                <a:gd name="T65" fmla="*/ 2147483647 h 190"/>
                <a:gd name="T66" fmla="*/ 2147483647 w 180"/>
                <a:gd name="T67" fmla="*/ 2147483647 h 190"/>
                <a:gd name="T68" fmla="*/ 2147483647 w 180"/>
                <a:gd name="T69" fmla="*/ 2147483647 h 190"/>
                <a:gd name="T70" fmla="*/ 2147483647 w 180"/>
                <a:gd name="T71" fmla="*/ 2147483647 h 190"/>
                <a:gd name="T72" fmla="*/ 2147483647 w 180"/>
                <a:gd name="T73" fmla="*/ 2147483647 h 190"/>
                <a:gd name="T74" fmla="*/ 2147483647 w 180"/>
                <a:gd name="T75" fmla="*/ 2147483647 h 190"/>
                <a:gd name="T76" fmla="*/ 2147483647 w 180"/>
                <a:gd name="T77" fmla="*/ 2147483647 h 190"/>
                <a:gd name="T78" fmla="*/ 2147483647 w 180"/>
                <a:gd name="T79" fmla="*/ 2147483647 h 190"/>
                <a:gd name="T80" fmla="*/ 2147483647 w 180"/>
                <a:gd name="T81" fmla="*/ 2147483647 h 190"/>
                <a:gd name="T82" fmla="*/ 2147483647 w 180"/>
                <a:gd name="T83" fmla="*/ 2147483647 h 190"/>
                <a:gd name="T84" fmla="*/ 2147483647 w 180"/>
                <a:gd name="T85" fmla="*/ 2147483647 h 190"/>
                <a:gd name="T86" fmla="*/ 2147483647 w 180"/>
                <a:gd name="T87" fmla="*/ 2147483647 h 190"/>
                <a:gd name="T88" fmla="*/ 2147483647 w 180"/>
                <a:gd name="T89" fmla="*/ 2147483647 h 190"/>
                <a:gd name="T90" fmla="*/ 2147483647 w 180"/>
                <a:gd name="T91" fmla="*/ 2147483647 h 190"/>
                <a:gd name="T92" fmla="*/ 2147483647 w 180"/>
                <a:gd name="T93" fmla="*/ 2147483647 h 190"/>
                <a:gd name="T94" fmla="*/ 2147483647 w 180"/>
                <a:gd name="T95" fmla="*/ 2147483647 h 190"/>
                <a:gd name="T96" fmla="*/ 2147483647 w 180"/>
                <a:gd name="T97" fmla="*/ 2147483647 h 190"/>
                <a:gd name="T98" fmla="*/ 2147483647 w 180"/>
                <a:gd name="T99" fmla="*/ 2147483647 h 190"/>
                <a:gd name="T100" fmla="*/ 2147483647 w 180"/>
                <a:gd name="T101" fmla="*/ 2147483647 h 190"/>
                <a:gd name="T102" fmla="*/ 2147483647 w 180"/>
                <a:gd name="T103" fmla="*/ 2147483647 h 190"/>
                <a:gd name="T104" fmla="*/ 2147483647 w 180"/>
                <a:gd name="T105" fmla="*/ 2147483647 h 190"/>
                <a:gd name="T106" fmla="*/ 2147483647 w 180"/>
                <a:gd name="T107" fmla="*/ 2147483647 h 190"/>
                <a:gd name="T108" fmla="*/ 2147483647 w 180"/>
                <a:gd name="T109" fmla="*/ 2147483647 h 190"/>
                <a:gd name="T110" fmla="*/ 2147483647 w 180"/>
                <a:gd name="T111" fmla="*/ 2147483647 h 190"/>
                <a:gd name="T112" fmla="*/ 2147483647 w 180"/>
                <a:gd name="T113" fmla="*/ 2147483647 h 190"/>
                <a:gd name="T114" fmla="*/ 2147483647 w 180"/>
                <a:gd name="T115" fmla="*/ 2147483647 h 190"/>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w 180"/>
                <a:gd name="T175" fmla="*/ 0 h 190"/>
                <a:gd name="T176" fmla="*/ 180 w 180"/>
                <a:gd name="T177" fmla="*/ 190 h 190"/>
              </a:gdLst>
              <a:ahLst/>
              <a:cxnLst>
                <a:cxn ang="T116">
                  <a:pos x="T0" y="T1"/>
                </a:cxn>
                <a:cxn ang="T117">
                  <a:pos x="T2" y="T3"/>
                </a:cxn>
                <a:cxn ang="T118">
                  <a:pos x="T4" y="T5"/>
                </a:cxn>
                <a:cxn ang="T119">
                  <a:pos x="T6" y="T7"/>
                </a:cxn>
                <a:cxn ang="T120">
                  <a:pos x="T8" y="T9"/>
                </a:cxn>
                <a:cxn ang="T121">
                  <a:pos x="T10" y="T11"/>
                </a:cxn>
                <a:cxn ang="T122">
                  <a:pos x="T12" y="T13"/>
                </a:cxn>
                <a:cxn ang="T123">
                  <a:pos x="T14" y="T15"/>
                </a:cxn>
                <a:cxn ang="T124">
                  <a:pos x="T16" y="T17"/>
                </a:cxn>
                <a:cxn ang="T125">
                  <a:pos x="T18" y="T19"/>
                </a:cxn>
                <a:cxn ang="T126">
                  <a:pos x="T20" y="T21"/>
                </a:cxn>
                <a:cxn ang="T127">
                  <a:pos x="T22" y="T23"/>
                </a:cxn>
                <a:cxn ang="T128">
                  <a:pos x="T24" y="T25"/>
                </a:cxn>
                <a:cxn ang="T129">
                  <a:pos x="T26" y="T27"/>
                </a:cxn>
                <a:cxn ang="T130">
                  <a:pos x="T28" y="T29"/>
                </a:cxn>
                <a:cxn ang="T131">
                  <a:pos x="T30" y="T31"/>
                </a:cxn>
                <a:cxn ang="T132">
                  <a:pos x="T32" y="T33"/>
                </a:cxn>
                <a:cxn ang="T133">
                  <a:pos x="T34" y="T35"/>
                </a:cxn>
                <a:cxn ang="T134">
                  <a:pos x="T36" y="T37"/>
                </a:cxn>
                <a:cxn ang="T135">
                  <a:pos x="T38" y="T39"/>
                </a:cxn>
                <a:cxn ang="T136">
                  <a:pos x="T40" y="T41"/>
                </a:cxn>
                <a:cxn ang="T137">
                  <a:pos x="T42" y="T43"/>
                </a:cxn>
                <a:cxn ang="T138">
                  <a:pos x="T44" y="T45"/>
                </a:cxn>
                <a:cxn ang="T139">
                  <a:pos x="T46" y="T47"/>
                </a:cxn>
                <a:cxn ang="T140">
                  <a:pos x="T48" y="T49"/>
                </a:cxn>
                <a:cxn ang="T141">
                  <a:pos x="T50" y="T51"/>
                </a:cxn>
                <a:cxn ang="T142">
                  <a:pos x="T52" y="T53"/>
                </a:cxn>
                <a:cxn ang="T143">
                  <a:pos x="T54" y="T55"/>
                </a:cxn>
                <a:cxn ang="T144">
                  <a:pos x="T56" y="T57"/>
                </a:cxn>
                <a:cxn ang="T145">
                  <a:pos x="T58" y="T59"/>
                </a:cxn>
                <a:cxn ang="T146">
                  <a:pos x="T60" y="T61"/>
                </a:cxn>
                <a:cxn ang="T147">
                  <a:pos x="T62" y="T63"/>
                </a:cxn>
                <a:cxn ang="T148">
                  <a:pos x="T64" y="T65"/>
                </a:cxn>
                <a:cxn ang="T149">
                  <a:pos x="T66" y="T67"/>
                </a:cxn>
                <a:cxn ang="T150">
                  <a:pos x="T68" y="T69"/>
                </a:cxn>
                <a:cxn ang="T151">
                  <a:pos x="T70" y="T71"/>
                </a:cxn>
                <a:cxn ang="T152">
                  <a:pos x="T72" y="T73"/>
                </a:cxn>
                <a:cxn ang="T153">
                  <a:pos x="T74" y="T75"/>
                </a:cxn>
                <a:cxn ang="T154">
                  <a:pos x="T76" y="T77"/>
                </a:cxn>
                <a:cxn ang="T155">
                  <a:pos x="T78" y="T79"/>
                </a:cxn>
                <a:cxn ang="T156">
                  <a:pos x="T80" y="T81"/>
                </a:cxn>
                <a:cxn ang="T157">
                  <a:pos x="T82" y="T83"/>
                </a:cxn>
                <a:cxn ang="T158">
                  <a:pos x="T84" y="T85"/>
                </a:cxn>
                <a:cxn ang="T159">
                  <a:pos x="T86" y="T87"/>
                </a:cxn>
                <a:cxn ang="T160">
                  <a:pos x="T88" y="T89"/>
                </a:cxn>
                <a:cxn ang="T161">
                  <a:pos x="T90" y="T91"/>
                </a:cxn>
                <a:cxn ang="T162">
                  <a:pos x="T92" y="T93"/>
                </a:cxn>
                <a:cxn ang="T163">
                  <a:pos x="T94" y="T95"/>
                </a:cxn>
                <a:cxn ang="T164">
                  <a:pos x="T96" y="T97"/>
                </a:cxn>
                <a:cxn ang="T165">
                  <a:pos x="T98" y="T99"/>
                </a:cxn>
                <a:cxn ang="T166">
                  <a:pos x="T100" y="T101"/>
                </a:cxn>
                <a:cxn ang="T167">
                  <a:pos x="T102" y="T103"/>
                </a:cxn>
                <a:cxn ang="T168">
                  <a:pos x="T104" y="T105"/>
                </a:cxn>
                <a:cxn ang="T169">
                  <a:pos x="T106" y="T107"/>
                </a:cxn>
                <a:cxn ang="T170">
                  <a:pos x="T108" y="T109"/>
                </a:cxn>
                <a:cxn ang="T171">
                  <a:pos x="T110" y="T111"/>
                </a:cxn>
                <a:cxn ang="T172">
                  <a:pos x="T112" y="T113"/>
                </a:cxn>
                <a:cxn ang="T173">
                  <a:pos x="T114" y="T115"/>
                </a:cxn>
              </a:cxnLst>
              <a:rect l="T174" t="T175" r="T176" b="T177"/>
              <a:pathLst>
                <a:path w="180" h="190">
                  <a:moveTo>
                    <a:pt x="166" y="112"/>
                  </a:moveTo>
                  <a:lnTo>
                    <a:pt x="166" y="120"/>
                  </a:lnTo>
                  <a:lnTo>
                    <a:pt x="166" y="122"/>
                  </a:lnTo>
                  <a:lnTo>
                    <a:pt x="168" y="124"/>
                  </a:lnTo>
                  <a:lnTo>
                    <a:pt x="168" y="126"/>
                  </a:lnTo>
                  <a:lnTo>
                    <a:pt x="170" y="128"/>
                  </a:lnTo>
                  <a:lnTo>
                    <a:pt x="172" y="128"/>
                  </a:lnTo>
                  <a:lnTo>
                    <a:pt x="172" y="130"/>
                  </a:lnTo>
                  <a:lnTo>
                    <a:pt x="178" y="134"/>
                  </a:lnTo>
                  <a:lnTo>
                    <a:pt x="180" y="136"/>
                  </a:lnTo>
                  <a:lnTo>
                    <a:pt x="180" y="138"/>
                  </a:lnTo>
                  <a:lnTo>
                    <a:pt x="178" y="138"/>
                  </a:lnTo>
                  <a:lnTo>
                    <a:pt x="176" y="138"/>
                  </a:lnTo>
                  <a:lnTo>
                    <a:pt x="176" y="140"/>
                  </a:lnTo>
                  <a:lnTo>
                    <a:pt x="174" y="142"/>
                  </a:lnTo>
                  <a:lnTo>
                    <a:pt x="174" y="144"/>
                  </a:lnTo>
                  <a:lnTo>
                    <a:pt x="176" y="146"/>
                  </a:lnTo>
                  <a:lnTo>
                    <a:pt x="176" y="148"/>
                  </a:lnTo>
                  <a:lnTo>
                    <a:pt x="178" y="148"/>
                  </a:lnTo>
                  <a:lnTo>
                    <a:pt x="178" y="150"/>
                  </a:lnTo>
                  <a:lnTo>
                    <a:pt x="176" y="152"/>
                  </a:lnTo>
                  <a:lnTo>
                    <a:pt x="174" y="152"/>
                  </a:lnTo>
                  <a:lnTo>
                    <a:pt x="172" y="152"/>
                  </a:lnTo>
                  <a:lnTo>
                    <a:pt x="172" y="154"/>
                  </a:lnTo>
                  <a:lnTo>
                    <a:pt x="172" y="156"/>
                  </a:lnTo>
                  <a:lnTo>
                    <a:pt x="170" y="158"/>
                  </a:lnTo>
                  <a:lnTo>
                    <a:pt x="168" y="156"/>
                  </a:lnTo>
                  <a:lnTo>
                    <a:pt x="168" y="154"/>
                  </a:lnTo>
                  <a:lnTo>
                    <a:pt x="166" y="150"/>
                  </a:lnTo>
                  <a:lnTo>
                    <a:pt x="166" y="148"/>
                  </a:lnTo>
                  <a:lnTo>
                    <a:pt x="166" y="146"/>
                  </a:lnTo>
                  <a:lnTo>
                    <a:pt x="166" y="144"/>
                  </a:lnTo>
                  <a:lnTo>
                    <a:pt x="166" y="142"/>
                  </a:lnTo>
                  <a:lnTo>
                    <a:pt x="168" y="142"/>
                  </a:lnTo>
                  <a:lnTo>
                    <a:pt x="168" y="140"/>
                  </a:lnTo>
                  <a:lnTo>
                    <a:pt x="166" y="140"/>
                  </a:lnTo>
                  <a:lnTo>
                    <a:pt x="164" y="138"/>
                  </a:lnTo>
                  <a:lnTo>
                    <a:pt x="162" y="138"/>
                  </a:lnTo>
                  <a:lnTo>
                    <a:pt x="160" y="140"/>
                  </a:lnTo>
                  <a:lnTo>
                    <a:pt x="160" y="142"/>
                  </a:lnTo>
                  <a:lnTo>
                    <a:pt x="160" y="144"/>
                  </a:lnTo>
                  <a:lnTo>
                    <a:pt x="158" y="144"/>
                  </a:lnTo>
                  <a:lnTo>
                    <a:pt x="160" y="146"/>
                  </a:lnTo>
                  <a:lnTo>
                    <a:pt x="160" y="148"/>
                  </a:lnTo>
                  <a:lnTo>
                    <a:pt x="162" y="148"/>
                  </a:lnTo>
                  <a:lnTo>
                    <a:pt x="164" y="148"/>
                  </a:lnTo>
                  <a:lnTo>
                    <a:pt x="164" y="152"/>
                  </a:lnTo>
                  <a:lnTo>
                    <a:pt x="162" y="152"/>
                  </a:lnTo>
                  <a:lnTo>
                    <a:pt x="162" y="150"/>
                  </a:lnTo>
                  <a:lnTo>
                    <a:pt x="160" y="150"/>
                  </a:lnTo>
                  <a:lnTo>
                    <a:pt x="160" y="148"/>
                  </a:lnTo>
                  <a:lnTo>
                    <a:pt x="158" y="148"/>
                  </a:lnTo>
                  <a:lnTo>
                    <a:pt x="156" y="148"/>
                  </a:lnTo>
                  <a:lnTo>
                    <a:pt x="154" y="148"/>
                  </a:lnTo>
                  <a:lnTo>
                    <a:pt x="152" y="148"/>
                  </a:lnTo>
                  <a:lnTo>
                    <a:pt x="152" y="150"/>
                  </a:lnTo>
                  <a:lnTo>
                    <a:pt x="152" y="152"/>
                  </a:lnTo>
                  <a:lnTo>
                    <a:pt x="152" y="154"/>
                  </a:lnTo>
                  <a:lnTo>
                    <a:pt x="154" y="156"/>
                  </a:lnTo>
                  <a:lnTo>
                    <a:pt x="156" y="158"/>
                  </a:lnTo>
                  <a:lnTo>
                    <a:pt x="154" y="160"/>
                  </a:lnTo>
                  <a:lnTo>
                    <a:pt x="154" y="162"/>
                  </a:lnTo>
                  <a:lnTo>
                    <a:pt x="154" y="164"/>
                  </a:lnTo>
                  <a:lnTo>
                    <a:pt x="152" y="164"/>
                  </a:lnTo>
                  <a:lnTo>
                    <a:pt x="150" y="162"/>
                  </a:lnTo>
                  <a:lnTo>
                    <a:pt x="148" y="160"/>
                  </a:lnTo>
                  <a:lnTo>
                    <a:pt x="148" y="158"/>
                  </a:lnTo>
                  <a:lnTo>
                    <a:pt x="146" y="156"/>
                  </a:lnTo>
                  <a:lnTo>
                    <a:pt x="146" y="154"/>
                  </a:lnTo>
                  <a:lnTo>
                    <a:pt x="148" y="154"/>
                  </a:lnTo>
                  <a:lnTo>
                    <a:pt x="146" y="152"/>
                  </a:lnTo>
                  <a:lnTo>
                    <a:pt x="144" y="152"/>
                  </a:lnTo>
                  <a:lnTo>
                    <a:pt x="142" y="152"/>
                  </a:lnTo>
                  <a:lnTo>
                    <a:pt x="140" y="158"/>
                  </a:lnTo>
                  <a:lnTo>
                    <a:pt x="140" y="162"/>
                  </a:lnTo>
                  <a:lnTo>
                    <a:pt x="140" y="164"/>
                  </a:lnTo>
                  <a:lnTo>
                    <a:pt x="142" y="164"/>
                  </a:lnTo>
                  <a:lnTo>
                    <a:pt x="140" y="164"/>
                  </a:lnTo>
                  <a:lnTo>
                    <a:pt x="138" y="164"/>
                  </a:lnTo>
                  <a:lnTo>
                    <a:pt x="136" y="164"/>
                  </a:lnTo>
                  <a:lnTo>
                    <a:pt x="134" y="164"/>
                  </a:lnTo>
                  <a:lnTo>
                    <a:pt x="132" y="164"/>
                  </a:lnTo>
                  <a:lnTo>
                    <a:pt x="128" y="164"/>
                  </a:lnTo>
                  <a:lnTo>
                    <a:pt x="128" y="162"/>
                  </a:lnTo>
                  <a:lnTo>
                    <a:pt x="126" y="162"/>
                  </a:lnTo>
                  <a:lnTo>
                    <a:pt x="124" y="164"/>
                  </a:lnTo>
                  <a:lnTo>
                    <a:pt x="122" y="164"/>
                  </a:lnTo>
                  <a:lnTo>
                    <a:pt x="120" y="164"/>
                  </a:lnTo>
                  <a:lnTo>
                    <a:pt x="120" y="166"/>
                  </a:lnTo>
                  <a:lnTo>
                    <a:pt x="118" y="166"/>
                  </a:lnTo>
                  <a:lnTo>
                    <a:pt x="118" y="164"/>
                  </a:lnTo>
                  <a:lnTo>
                    <a:pt x="120" y="164"/>
                  </a:lnTo>
                  <a:lnTo>
                    <a:pt x="122" y="162"/>
                  </a:lnTo>
                  <a:lnTo>
                    <a:pt x="122" y="160"/>
                  </a:lnTo>
                  <a:lnTo>
                    <a:pt x="120" y="160"/>
                  </a:lnTo>
                  <a:lnTo>
                    <a:pt x="118" y="160"/>
                  </a:lnTo>
                  <a:lnTo>
                    <a:pt x="116" y="160"/>
                  </a:lnTo>
                  <a:lnTo>
                    <a:pt x="114" y="160"/>
                  </a:lnTo>
                  <a:lnTo>
                    <a:pt x="114" y="158"/>
                  </a:lnTo>
                  <a:lnTo>
                    <a:pt x="112" y="158"/>
                  </a:lnTo>
                  <a:lnTo>
                    <a:pt x="112" y="156"/>
                  </a:lnTo>
                  <a:lnTo>
                    <a:pt x="112" y="158"/>
                  </a:lnTo>
                  <a:lnTo>
                    <a:pt x="112" y="160"/>
                  </a:lnTo>
                  <a:lnTo>
                    <a:pt x="114" y="160"/>
                  </a:lnTo>
                  <a:lnTo>
                    <a:pt x="114" y="162"/>
                  </a:lnTo>
                  <a:lnTo>
                    <a:pt x="112" y="162"/>
                  </a:lnTo>
                  <a:lnTo>
                    <a:pt x="112" y="160"/>
                  </a:lnTo>
                  <a:lnTo>
                    <a:pt x="110" y="158"/>
                  </a:lnTo>
                  <a:lnTo>
                    <a:pt x="110" y="156"/>
                  </a:lnTo>
                  <a:lnTo>
                    <a:pt x="110" y="154"/>
                  </a:lnTo>
                  <a:lnTo>
                    <a:pt x="108" y="152"/>
                  </a:lnTo>
                  <a:lnTo>
                    <a:pt x="108" y="154"/>
                  </a:lnTo>
                  <a:lnTo>
                    <a:pt x="106" y="154"/>
                  </a:lnTo>
                  <a:lnTo>
                    <a:pt x="106" y="156"/>
                  </a:lnTo>
                  <a:lnTo>
                    <a:pt x="106" y="158"/>
                  </a:lnTo>
                  <a:lnTo>
                    <a:pt x="106" y="160"/>
                  </a:lnTo>
                  <a:lnTo>
                    <a:pt x="106" y="162"/>
                  </a:lnTo>
                  <a:lnTo>
                    <a:pt x="106" y="164"/>
                  </a:lnTo>
                  <a:lnTo>
                    <a:pt x="108" y="164"/>
                  </a:lnTo>
                  <a:lnTo>
                    <a:pt x="110" y="164"/>
                  </a:lnTo>
                  <a:lnTo>
                    <a:pt x="110" y="166"/>
                  </a:lnTo>
                  <a:lnTo>
                    <a:pt x="112" y="166"/>
                  </a:lnTo>
                  <a:lnTo>
                    <a:pt x="112" y="168"/>
                  </a:lnTo>
                  <a:lnTo>
                    <a:pt x="114" y="168"/>
                  </a:lnTo>
                  <a:lnTo>
                    <a:pt x="116" y="168"/>
                  </a:lnTo>
                  <a:lnTo>
                    <a:pt x="118" y="170"/>
                  </a:lnTo>
                  <a:lnTo>
                    <a:pt x="118" y="172"/>
                  </a:lnTo>
                  <a:lnTo>
                    <a:pt x="116" y="172"/>
                  </a:lnTo>
                  <a:lnTo>
                    <a:pt x="114" y="172"/>
                  </a:lnTo>
                  <a:lnTo>
                    <a:pt x="112" y="172"/>
                  </a:lnTo>
                  <a:lnTo>
                    <a:pt x="110" y="172"/>
                  </a:lnTo>
                  <a:lnTo>
                    <a:pt x="108" y="172"/>
                  </a:lnTo>
                  <a:lnTo>
                    <a:pt x="108" y="174"/>
                  </a:lnTo>
                  <a:lnTo>
                    <a:pt x="108" y="176"/>
                  </a:lnTo>
                  <a:lnTo>
                    <a:pt x="108" y="178"/>
                  </a:lnTo>
                  <a:lnTo>
                    <a:pt x="108" y="180"/>
                  </a:lnTo>
                  <a:lnTo>
                    <a:pt x="106" y="180"/>
                  </a:lnTo>
                  <a:lnTo>
                    <a:pt x="106" y="182"/>
                  </a:lnTo>
                  <a:lnTo>
                    <a:pt x="106" y="184"/>
                  </a:lnTo>
                  <a:lnTo>
                    <a:pt x="106" y="186"/>
                  </a:lnTo>
                  <a:lnTo>
                    <a:pt x="106" y="188"/>
                  </a:lnTo>
                  <a:lnTo>
                    <a:pt x="106" y="190"/>
                  </a:lnTo>
                  <a:lnTo>
                    <a:pt x="104" y="190"/>
                  </a:lnTo>
                  <a:lnTo>
                    <a:pt x="100" y="190"/>
                  </a:lnTo>
                  <a:lnTo>
                    <a:pt x="98" y="190"/>
                  </a:lnTo>
                  <a:lnTo>
                    <a:pt x="98" y="188"/>
                  </a:lnTo>
                  <a:lnTo>
                    <a:pt x="96" y="188"/>
                  </a:lnTo>
                  <a:lnTo>
                    <a:pt x="94" y="186"/>
                  </a:lnTo>
                  <a:lnTo>
                    <a:pt x="96" y="186"/>
                  </a:lnTo>
                  <a:lnTo>
                    <a:pt x="96" y="184"/>
                  </a:lnTo>
                  <a:lnTo>
                    <a:pt x="94" y="184"/>
                  </a:lnTo>
                  <a:lnTo>
                    <a:pt x="92" y="184"/>
                  </a:lnTo>
                  <a:lnTo>
                    <a:pt x="90" y="182"/>
                  </a:lnTo>
                  <a:lnTo>
                    <a:pt x="86" y="180"/>
                  </a:lnTo>
                  <a:lnTo>
                    <a:pt x="86" y="178"/>
                  </a:lnTo>
                  <a:lnTo>
                    <a:pt x="86" y="176"/>
                  </a:lnTo>
                  <a:lnTo>
                    <a:pt x="86" y="174"/>
                  </a:lnTo>
                  <a:lnTo>
                    <a:pt x="84" y="172"/>
                  </a:lnTo>
                  <a:lnTo>
                    <a:pt x="84" y="170"/>
                  </a:lnTo>
                  <a:lnTo>
                    <a:pt x="86" y="170"/>
                  </a:lnTo>
                  <a:lnTo>
                    <a:pt x="86" y="168"/>
                  </a:lnTo>
                  <a:lnTo>
                    <a:pt x="88" y="166"/>
                  </a:lnTo>
                  <a:lnTo>
                    <a:pt x="86" y="164"/>
                  </a:lnTo>
                  <a:lnTo>
                    <a:pt x="84" y="162"/>
                  </a:lnTo>
                  <a:lnTo>
                    <a:pt x="82" y="162"/>
                  </a:lnTo>
                  <a:lnTo>
                    <a:pt x="80" y="162"/>
                  </a:lnTo>
                  <a:lnTo>
                    <a:pt x="80" y="164"/>
                  </a:lnTo>
                  <a:lnTo>
                    <a:pt x="78" y="164"/>
                  </a:lnTo>
                  <a:lnTo>
                    <a:pt x="76" y="164"/>
                  </a:lnTo>
                  <a:lnTo>
                    <a:pt x="74" y="162"/>
                  </a:lnTo>
                  <a:lnTo>
                    <a:pt x="70" y="160"/>
                  </a:lnTo>
                  <a:lnTo>
                    <a:pt x="68" y="160"/>
                  </a:lnTo>
                  <a:lnTo>
                    <a:pt x="66" y="160"/>
                  </a:lnTo>
                  <a:lnTo>
                    <a:pt x="64" y="162"/>
                  </a:lnTo>
                  <a:lnTo>
                    <a:pt x="62" y="162"/>
                  </a:lnTo>
                  <a:lnTo>
                    <a:pt x="60" y="162"/>
                  </a:lnTo>
                  <a:lnTo>
                    <a:pt x="60" y="164"/>
                  </a:lnTo>
                  <a:lnTo>
                    <a:pt x="60" y="166"/>
                  </a:lnTo>
                  <a:lnTo>
                    <a:pt x="58" y="166"/>
                  </a:lnTo>
                  <a:lnTo>
                    <a:pt x="58" y="164"/>
                  </a:lnTo>
                  <a:lnTo>
                    <a:pt x="56" y="164"/>
                  </a:lnTo>
                  <a:lnTo>
                    <a:pt x="56" y="166"/>
                  </a:lnTo>
                  <a:lnTo>
                    <a:pt x="56" y="164"/>
                  </a:lnTo>
                  <a:lnTo>
                    <a:pt x="58" y="164"/>
                  </a:lnTo>
                  <a:lnTo>
                    <a:pt x="58" y="166"/>
                  </a:lnTo>
                  <a:lnTo>
                    <a:pt x="58" y="168"/>
                  </a:lnTo>
                  <a:lnTo>
                    <a:pt x="56" y="168"/>
                  </a:lnTo>
                  <a:lnTo>
                    <a:pt x="54" y="168"/>
                  </a:lnTo>
                  <a:lnTo>
                    <a:pt x="52" y="166"/>
                  </a:lnTo>
                  <a:lnTo>
                    <a:pt x="50" y="166"/>
                  </a:lnTo>
                  <a:lnTo>
                    <a:pt x="50" y="168"/>
                  </a:lnTo>
                  <a:lnTo>
                    <a:pt x="48" y="170"/>
                  </a:lnTo>
                  <a:lnTo>
                    <a:pt x="46" y="168"/>
                  </a:lnTo>
                  <a:lnTo>
                    <a:pt x="46" y="170"/>
                  </a:lnTo>
                  <a:lnTo>
                    <a:pt x="46" y="172"/>
                  </a:lnTo>
                  <a:lnTo>
                    <a:pt x="44" y="172"/>
                  </a:lnTo>
                  <a:lnTo>
                    <a:pt x="42" y="172"/>
                  </a:lnTo>
                  <a:lnTo>
                    <a:pt x="40" y="172"/>
                  </a:lnTo>
                  <a:lnTo>
                    <a:pt x="38" y="172"/>
                  </a:lnTo>
                  <a:lnTo>
                    <a:pt x="36" y="172"/>
                  </a:lnTo>
                  <a:lnTo>
                    <a:pt x="34" y="172"/>
                  </a:lnTo>
                  <a:lnTo>
                    <a:pt x="32" y="172"/>
                  </a:lnTo>
                  <a:lnTo>
                    <a:pt x="28" y="170"/>
                  </a:lnTo>
                  <a:lnTo>
                    <a:pt x="28" y="172"/>
                  </a:lnTo>
                  <a:lnTo>
                    <a:pt x="26" y="172"/>
                  </a:lnTo>
                  <a:lnTo>
                    <a:pt x="28" y="172"/>
                  </a:lnTo>
                  <a:lnTo>
                    <a:pt x="28" y="174"/>
                  </a:lnTo>
                  <a:lnTo>
                    <a:pt x="28" y="178"/>
                  </a:lnTo>
                  <a:lnTo>
                    <a:pt x="28" y="180"/>
                  </a:lnTo>
                  <a:lnTo>
                    <a:pt x="30" y="182"/>
                  </a:lnTo>
                  <a:lnTo>
                    <a:pt x="28" y="182"/>
                  </a:lnTo>
                  <a:lnTo>
                    <a:pt x="26" y="180"/>
                  </a:lnTo>
                  <a:lnTo>
                    <a:pt x="20" y="178"/>
                  </a:lnTo>
                  <a:lnTo>
                    <a:pt x="20" y="176"/>
                  </a:lnTo>
                  <a:lnTo>
                    <a:pt x="18" y="176"/>
                  </a:lnTo>
                  <a:lnTo>
                    <a:pt x="16" y="176"/>
                  </a:lnTo>
                  <a:lnTo>
                    <a:pt x="12" y="178"/>
                  </a:lnTo>
                  <a:lnTo>
                    <a:pt x="10" y="178"/>
                  </a:lnTo>
                  <a:lnTo>
                    <a:pt x="10" y="180"/>
                  </a:lnTo>
                  <a:lnTo>
                    <a:pt x="8" y="178"/>
                  </a:lnTo>
                  <a:lnTo>
                    <a:pt x="6" y="178"/>
                  </a:lnTo>
                  <a:lnTo>
                    <a:pt x="6" y="176"/>
                  </a:lnTo>
                  <a:lnTo>
                    <a:pt x="4" y="176"/>
                  </a:lnTo>
                  <a:lnTo>
                    <a:pt x="4" y="178"/>
                  </a:lnTo>
                  <a:lnTo>
                    <a:pt x="2" y="180"/>
                  </a:lnTo>
                  <a:lnTo>
                    <a:pt x="2" y="178"/>
                  </a:lnTo>
                  <a:lnTo>
                    <a:pt x="2" y="174"/>
                  </a:lnTo>
                  <a:lnTo>
                    <a:pt x="2" y="172"/>
                  </a:lnTo>
                  <a:lnTo>
                    <a:pt x="0" y="172"/>
                  </a:lnTo>
                  <a:lnTo>
                    <a:pt x="0" y="170"/>
                  </a:lnTo>
                  <a:lnTo>
                    <a:pt x="0" y="168"/>
                  </a:lnTo>
                  <a:lnTo>
                    <a:pt x="2" y="170"/>
                  </a:lnTo>
                  <a:lnTo>
                    <a:pt x="4" y="170"/>
                  </a:lnTo>
                  <a:lnTo>
                    <a:pt x="6" y="170"/>
                  </a:lnTo>
                  <a:lnTo>
                    <a:pt x="8" y="170"/>
                  </a:lnTo>
                  <a:lnTo>
                    <a:pt x="8" y="168"/>
                  </a:lnTo>
                  <a:lnTo>
                    <a:pt x="8" y="164"/>
                  </a:lnTo>
                  <a:lnTo>
                    <a:pt x="10" y="164"/>
                  </a:lnTo>
                  <a:lnTo>
                    <a:pt x="10" y="162"/>
                  </a:lnTo>
                  <a:lnTo>
                    <a:pt x="12" y="162"/>
                  </a:lnTo>
                  <a:lnTo>
                    <a:pt x="14" y="162"/>
                  </a:lnTo>
                  <a:lnTo>
                    <a:pt x="16" y="158"/>
                  </a:lnTo>
                  <a:lnTo>
                    <a:pt x="16" y="156"/>
                  </a:lnTo>
                  <a:lnTo>
                    <a:pt x="18" y="154"/>
                  </a:lnTo>
                  <a:lnTo>
                    <a:pt x="20" y="154"/>
                  </a:lnTo>
                  <a:lnTo>
                    <a:pt x="20" y="152"/>
                  </a:lnTo>
                  <a:lnTo>
                    <a:pt x="20" y="150"/>
                  </a:lnTo>
                  <a:lnTo>
                    <a:pt x="22" y="148"/>
                  </a:lnTo>
                  <a:lnTo>
                    <a:pt x="24" y="148"/>
                  </a:lnTo>
                  <a:lnTo>
                    <a:pt x="24" y="146"/>
                  </a:lnTo>
                  <a:lnTo>
                    <a:pt x="22" y="146"/>
                  </a:lnTo>
                  <a:lnTo>
                    <a:pt x="22" y="144"/>
                  </a:lnTo>
                  <a:lnTo>
                    <a:pt x="24" y="142"/>
                  </a:lnTo>
                  <a:lnTo>
                    <a:pt x="26" y="142"/>
                  </a:lnTo>
                  <a:lnTo>
                    <a:pt x="28" y="142"/>
                  </a:lnTo>
                  <a:lnTo>
                    <a:pt x="28" y="140"/>
                  </a:lnTo>
                  <a:lnTo>
                    <a:pt x="30" y="140"/>
                  </a:lnTo>
                  <a:lnTo>
                    <a:pt x="32" y="142"/>
                  </a:lnTo>
                  <a:lnTo>
                    <a:pt x="34" y="142"/>
                  </a:lnTo>
                  <a:lnTo>
                    <a:pt x="36" y="144"/>
                  </a:lnTo>
                  <a:lnTo>
                    <a:pt x="38" y="144"/>
                  </a:lnTo>
                  <a:lnTo>
                    <a:pt x="38" y="142"/>
                  </a:lnTo>
                  <a:lnTo>
                    <a:pt x="40" y="142"/>
                  </a:lnTo>
                  <a:lnTo>
                    <a:pt x="42" y="142"/>
                  </a:lnTo>
                  <a:lnTo>
                    <a:pt x="44" y="142"/>
                  </a:lnTo>
                  <a:lnTo>
                    <a:pt x="46" y="142"/>
                  </a:lnTo>
                  <a:lnTo>
                    <a:pt x="50" y="142"/>
                  </a:lnTo>
                  <a:lnTo>
                    <a:pt x="52" y="142"/>
                  </a:lnTo>
                  <a:lnTo>
                    <a:pt x="52" y="140"/>
                  </a:lnTo>
                  <a:lnTo>
                    <a:pt x="54" y="140"/>
                  </a:lnTo>
                  <a:lnTo>
                    <a:pt x="56" y="138"/>
                  </a:lnTo>
                  <a:lnTo>
                    <a:pt x="60" y="138"/>
                  </a:lnTo>
                  <a:lnTo>
                    <a:pt x="62" y="138"/>
                  </a:lnTo>
                  <a:lnTo>
                    <a:pt x="64" y="140"/>
                  </a:lnTo>
                  <a:lnTo>
                    <a:pt x="66" y="138"/>
                  </a:lnTo>
                  <a:lnTo>
                    <a:pt x="66" y="136"/>
                  </a:lnTo>
                  <a:lnTo>
                    <a:pt x="68" y="136"/>
                  </a:lnTo>
                  <a:lnTo>
                    <a:pt x="70" y="136"/>
                  </a:lnTo>
                  <a:lnTo>
                    <a:pt x="70" y="138"/>
                  </a:lnTo>
                  <a:lnTo>
                    <a:pt x="72" y="138"/>
                  </a:lnTo>
                  <a:lnTo>
                    <a:pt x="70" y="138"/>
                  </a:lnTo>
                  <a:lnTo>
                    <a:pt x="70" y="140"/>
                  </a:lnTo>
                  <a:lnTo>
                    <a:pt x="70" y="142"/>
                  </a:lnTo>
                  <a:lnTo>
                    <a:pt x="74" y="144"/>
                  </a:lnTo>
                  <a:lnTo>
                    <a:pt x="76" y="144"/>
                  </a:lnTo>
                  <a:lnTo>
                    <a:pt x="76" y="142"/>
                  </a:lnTo>
                  <a:lnTo>
                    <a:pt x="74" y="142"/>
                  </a:lnTo>
                  <a:lnTo>
                    <a:pt x="76" y="140"/>
                  </a:lnTo>
                  <a:lnTo>
                    <a:pt x="76" y="142"/>
                  </a:lnTo>
                  <a:lnTo>
                    <a:pt x="78" y="142"/>
                  </a:lnTo>
                  <a:lnTo>
                    <a:pt x="80" y="142"/>
                  </a:lnTo>
                  <a:lnTo>
                    <a:pt x="82" y="142"/>
                  </a:lnTo>
                  <a:lnTo>
                    <a:pt x="84" y="142"/>
                  </a:lnTo>
                  <a:lnTo>
                    <a:pt x="86" y="138"/>
                  </a:lnTo>
                  <a:lnTo>
                    <a:pt x="84" y="138"/>
                  </a:lnTo>
                  <a:lnTo>
                    <a:pt x="86" y="136"/>
                  </a:lnTo>
                  <a:lnTo>
                    <a:pt x="86" y="138"/>
                  </a:lnTo>
                  <a:lnTo>
                    <a:pt x="88" y="138"/>
                  </a:lnTo>
                  <a:lnTo>
                    <a:pt x="86" y="136"/>
                  </a:lnTo>
                  <a:lnTo>
                    <a:pt x="86" y="134"/>
                  </a:lnTo>
                  <a:lnTo>
                    <a:pt x="84" y="134"/>
                  </a:lnTo>
                  <a:lnTo>
                    <a:pt x="82" y="132"/>
                  </a:lnTo>
                  <a:lnTo>
                    <a:pt x="82" y="130"/>
                  </a:lnTo>
                  <a:lnTo>
                    <a:pt x="82" y="128"/>
                  </a:lnTo>
                  <a:lnTo>
                    <a:pt x="82" y="126"/>
                  </a:lnTo>
                  <a:lnTo>
                    <a:pt x="82" y="124"/>
                  </a:lnTo>
                  <a:lnTo>
                    <a:pt x="84" y="124"/>
                  </a:lnTo>
                  <a:lnTo>
                    <a:pt x="86" y="122"/>
                  </a:lnTo>
                  <a:lnTo>
                    <a:pt x="86" y="120"/>
                  </a:lnTo>
                  <a:lnTo>
                    <a:pt x="86" y="118"/>
                  </a:lnTo>
                  <a:lnTo>
                    <a:pt x="86" y="116"/>
                  </a:lnTo>
                  <a:lnTo>
                    <a:pt x="88" y="116"/>
                  </a:lnTo>
                  <a:lnTo>
                    <a:pt x="88" y="114"/>
                  </a:lnTo>
                  <a:lnTo>
                    <a:pt x="88" y="112"/>
                  </a:lnTo>
                  <a:lnTo>
                    <a:pt x="86" y="110"/>
                  </a:lnTo>
                  <a:lnTo>
                    <a:pt x="86" y="108"/>
                  </a:lnTo>
                  <a:lnTo>
                    <a:pt x="84" y="106"/>
                  </a:lnTo>
                  <a:lnTo>
                    <a:pt x="82" y="104"/>
                  </a:lnTo>
                  <a:lnTo>
                    <a:pt x="82" y="102"/>
                  </a:lnTo>
                  <a:lnTo>
                    <a:pt x="80" y="100"/>
                  </a:lnTo>
                  <a:lnTo>
                    <a:pt x="82" y="98"/>
                  </a:lnTo>
                  <a:lnTo>
                    <a:pt x="84" y="98"/>
                  </a:lnTo>
                  <a:lnTo>
                    <a:pt x="86" y="98"/>
                  </a:lnTo>
                  <a:lnTo>
                    <a:pt x="86" y="96"/>
                  </a:lnTo>
                  <a:lnTo>
                    <a:pt x="88" y="94"/>
                  </a:lnTo>
                  <a:lnTo>
                    <a:pt x="90" y="94"/>
                  </a:lnTo>
                  <a:lnTo>
                    <a:pt x="90" y="96"/>
                  </a:lnTo>
                  <a:lnTo>
                    <a:pt x="92" y="96"/>
                  </a:lnTo>
                  <a:lnTo>
                    <a:pt x="90" y="98"/>
                  </a:lnTo>
                  <a:lnTo>
                    <a:pt x="90" y="100"/>
                  </a:lnTo>
                  <a:lnTo>
                    <a:pt x="90" y="102"/>
                  </a:lnTo>
                  <a:lnTo>
                    <a:pt x="88" y="102"/>
                  </a:lnTo>
                  <a:lnTo>
                    <a:pt x="88" y="104"/>
                  </a:lnTo>
                  <a:lnTo>
                    <a:pt x="86" y="102"/>
                  </a:lnTo>
                  <a:lnTo>
                    <a:pt x="86" y="104"/>
                  </a:lnTo>
                  <a:lnTo>
                    <a:pt x="86" y="106"/>
                  </a:lnTo>
                  <a:lnTo>
                    <a:pt x="90" y="106"/>
                  </a:lnTo>
                  <a:lnTo>
                    <a:pt x="92" y="108"/>
                  </a:lnTo>
                  <a:lnTo>
                    <a:pt x="92" y="110"/>
                  </a:lnTo>
                  <a:lnTo>
                    <a:pt x="92" y="112"/>
                  </a:lnTo>
                  <a:lnTo>
                    <a:pt x="94" y="112"/>
                  </a:lnTo>
                  <a:lnTo>
                    <a:pt x="94" y="114"/>
                  </a:lnTo>
                  <a:lnTo>
                    <a:pt x="96" y="114"/>
                  </a:lnTo>
                  <a:lnTo>
                    <a:pt x="98" y="114"/>
                  </a:lnTo>
                  <a:lnTo>
                    <a:pt x="98" y="112"/>
                  </a:lnTo>
                  <a:lnTo>
                    <a:pt x="98" y="110"/>
                  </a:lnTo>
                  <a:lnTo>
                    <a:pt x="98" y="108"/>
                  </a:lnTo>
                  <a:lnTo>
                    <a:pt x="100" y="108"/>
                  </a:lnTo>
                  <a:lnTo>
                    <a:pt x="102" y="108"/>
                  </a:lnTo>
                  <a:lnTo>
                    <a:pt x="104" y="108"/>
                  </a:lnTo>
                  <a:lnTo>
                    <a:pt x="104" y="106"/>
                  </a:lnTo>
                  <a:lnTo>
                    <a:pt x="106" y="106"/>
                  </a:lnTo>
                  <a:lnTo>
                    <a:pt x="108" y="104"/>
                  </a:lnTo>
                  <a:lnTo>
                    <a:pt x="110" y="104"/>
                  </a:lnTo>
                  <a:lnTo>
                    <a:pt x="112" y="104"/>
                  </a:lnTo>
                  <a:lnTo>
                    <a:pt x="112" y="102"/>
                  </a:lnTo>
                  <a:lnTo>
                    <a:pt x="116" y="98"/>
                  </a:lnTo>
                  <a:lnTo>
                    <a:pt x="116" y="94"/>
                  </a:lnTo>
                  <a:lnTo>
                    <a:pt x="116" y="92"/>
                  </a:lnTo>
                  <a:lnTo>
                    <a:pt x="116" y="90"/>
                  </a:lnTo>
                  <a:lnTo>
                    <a:pt x="116" y="88"/>
                  </a:lnTo>
                  <a:lnTo>
                    <a:pt x="116" y="86"/>
                  </a:lnTo>
                  <a:lnTo>
                    <a:pt x="118" y="84"/>
                  </a:lnTo>
                  <a:lnTo>
                    <a:pt x="120" y="84"/>
                  </a:lnTo>
                  <a:lnTo>
                    <a:pt x="122" y="82"/>
                  </a:lnTo>
                  <a:lnTo>
                    <a:pt x="122" y="80"/>
                  </a:lnTo>
                  <a:lnTo>
                    <a:pt x="122" y="78"/>
                  </a:lnTo>
                  <a:lnTo>
                    <a:pt x="122" y="76"/>
                  </a:lnTo>
                  <a:lnTo>
                    <a:pt x="120" y="76"/>
                  </a:lnTo>
                  <a:lnTo>
                    <a:pt x="120" y="74"/>
                  </a:lnTo>
                  <a:lnTo>
                    <a:pt x="120" y="70"/>
                  </a:lnTo>
                  <a:lnTo>
                    <a:pt x="120" y="68"/>
                  </a:lnTo>
                  <a:lnTo>
                    <a:pt x="120" y="66"/>
                  </a:lnTo>
                  <a:lnTo>
                    <a:pt x="122" y="66"/>
                  </a:lnTo>
                  <a:lnTo>
                    <a:pt x="120" y="64"/>
                  </a:lnTo>
                  <a:lnTo>
                    <a:pt x="120" y="60"/>
                  </a:lnTo>
                  <a:lnTo>
                    <a:pt x="118" y="56"/>
                  </a:lnTo>
                  <a:lnTo>
                    <a:pt x="118" y="54"/>
                  </a:lnTo>
                  <a:lnTo>
                    <a:pt x="118" y="52"/>
                  </a:lnTo>
                  <a:lnTo>
                    <a:pt x="118" y="50"/>
                  </a:lnTo>
                  <a:lnTo>
                    <a:pt x="118" y="48"/>
                  </a:lnTo>
                  <a:lnTo>
                    <a:pt x="116" y="46"/>
                  </a:lnTo>
                  <a:lnTo>
                    <a:pt x="114" y="44"/>
                  </a:lnTo>
                  <a:lnTo>
                    <a:pt x="114" y="42"/>
                  </a:lnTo>
                  <a:lnTo>
                    <a:pt x="112" y="40"/>
                  </a:lnTo>
                  <a:lnTo>
                    <a:pt x="110" y="40"/>
                  </a:lnTo>
                  <a:lnTo>
                    <a:pt x="110" y="38"/>
                  </a:lnTo>
                  <a:lnTo>
                    <a:pt x="108" y="38"/>
                  </a:lnTo>
                  <a:lnTo>
                    <a:pt x="108" y="40"/>
                  </a:lnTo>
                  <a:lnTo>
                    <a:pt x="106" y="40"/>
                  </a:lnTo>
                  <a:lnTo>
                    <a:pt x="104" y="38"/>
                  </a:lnTo>
                  <a:lnTo>
                    <a:pt x="104" y="36"/>
                  </a:lnTo>
                  <a:lnTo>
                    <a:pt x="106" y="36"/>
                  </a:lnTo>
                  <a:lnTo>
                    <a:pt x="108" y="36"/>
                  </a:lnTo>
                  <a:lnTo>
                    <a:pt x="108" y="34"/>
                  </a:lnTo>
                  <a:lnTo>
                    <a:pt x="106" y="34"/>
                  </a:lnTo>
                  <a:lnTo>
                    <a:pt x="106" y="32"/>
                  </a:lnTo>
                  <a:lnTo>
                    <a:pt x="106" y="30"/>
                  </a:lnTo>
                  <a:lnTo>
                    <a:pt x="106" y="28"/>
                  </a:lnTo>
                  <a:lnTo>
                    <a:pt x="104" y="28"/>
                  </a:lnTo>
                  <a:lnTo>
                    <a:pt x="102" y="28"/>
                  </a:lnTo>
                  <a:lnTo>
                    <a:pt x="102" y="26"/>
                  </a:lnTo>
                  <a:lnTo>
                    <a:pt x="100" y="26"/>
                  </a:lnTo>
                  <a:lnTo>
                    <a:pt x="100" y="24"/>
                  </a:lnTo>
                  <a:lnTo>
                    <a:pt x="98" y="24"/>
                  </a:lnTo>
                  <a:lnTo>
                    <a:pt x="98" y="20"/>
                  </a:lnTo>
                  <a:lnTo>
                    <a:pt x="100" y="20"/>
                  </a:lnTo>
                  <a:lnTo>
                    <a:pt x="102" y="20"/>
                  </a:lnTo>
                  <a:lnTo>
                    <a:pt x="102" y="18"/>
                  </a:lnTo>
                  <a:lnTo>
                    <a:pt x="102" y="16"/>
                  </a:lnTo>
                  <a:lnTo>
                    <a:pt x="100" y="12"/>
                  </a:lnTo>
                  <a:lnTo>
                    <a:pt x="100" y="10"/>
                  </a:lnTo>
                  <a:lnTo>
                    <a:pt x="98" y="8"/>
                  </a:lnTo>
                  <a:lnTo>
                    <a:pt x="100" y="8"/>
                  </a:lnTo>
                  <a:lnTo>
                    <a:pt x="102" y="8"/>
                  </a:lnTo>
                  <a:lnTo>
                    <a:pt x="104" y="8"/>
                  </a:lnTo>
                  <a:lnTo>
                    <a:pt x="104" y="10"/>
                  </a:lnTo>
                  <a:lnTo>
                    <a:pt x="106" y="10"/>
                  </a:lnTo>
                  <a:lnTo>
                    <a:pt x="106" y="12"/>
                  </a:lnTo>
                  <a:lnTo>
                    <a:pt x="108" y="14"/>
                  </a:lnTo>
                  <a:lnTo>
                    <a:pt x="108" y="16"/>
                  </a:lnTo>
                  <a:lnTo>
                    <a:pt x="110" y="16"/>
                  </a:lnTo>
                  <a:lnTo>
                    <a:pt x="110" y="18"/>
                  </a:lnTo>
                  <a:lnTo>
                    <a:pt x="112" y="18"/>
                  </a:lnTo>
                  <a:lnTo>
                    <a:pt x="114" y="18"/>
                  </a:lnTo>
                  <a:lnTo>
                    <a:pt x="114" y="16"/>
                  </a:lnTo>
                  <a:lnTo>
                    <a:pt x="112" y="14"/>
                  </a:lnTo>
                  <a:lnTo>
                    <a:pt x="114" y="14"/>
                  </a:lnTo>
                  <a:lnTo>
                    <a:pt x="116" y="16"/>
                  </a:lnTo>
                  <a:lnTo>
                    <a:pt x="118" y="16"/>
                  </a:lnTo>
                  <a:lnTo>
                    <a:pt x="120" y="16"/>
                  </a:lnTo>
                  <a:lnTo>
                    <a:pt x="120" y="14"/>
                  </a:lnTo>
                  <a:lnTo>
                    <a:pt x="118" y="10"/>
                  </a:lnTo>
                  <a:lnTo>
                    <a:pt x="116" y="8"/>
                  </a:lnTo>
                  <a:lnTo>
                    <a:pt x="114" y="8"/>
                  </a:lnTo>
                  <a:lnTo>
                    <a:pt x="114" y="6"/>
                  </a:lnTo>
                  <a:lnTo>
                    <a:pt x="114" y="8"/>
                  </a:lnTo>
                  <a:lnTo>
                    <a:pt x="114" y="10"/>
                  </a:lnTo>
                  <a:lnTo>
                    <a:pt x="112" y="10"/>
                  </a:lnTo>
                  <a:lnTo>
                    <a:pt x="112" y="8"/>
                  </a:lnTo>
                  <a:lnTo>
                    <a:pt x="110" y="10"/>
                  </a:lnTo>
                  <a:lnTo>
                    <a:pt x="108" y="10"/>
                  </a:lnTo>
                  <a:lnTo>
                    <a:pt x="106" y="4"/>
                  </a:lnTo>
                  <a:lnTo>
                    <a:pt x="106" y="0"/>
                  </a:lnTo>
                  <a:lnTo>
                    <a:pt x="110" y="2"/>
                  </a:lnTo>
                  <a:lnTo>
                    <a:pt x="112" y="4"/>
                  </a:lnTo>
                  <a:lnTo>
                    <a:pt x="114" y="4"/>
                  </a:lnTo>
                  <a:lnTo>
                    <a:pt x="114" y="6"/>
                  </a:lnTo>
                  <a:lnTo>
                    <a:pt x="116" y="6"/>
                  </a:lnTo>
                  <a:lnTo>
                    <a:pt x="116" y="4"/>
                  </a:lnTo>
                  <a:lnTo>
                    <a:pt x="118" y="4"/>
                  </a:lnTo>
                  <a:lnTo>
                    <a:pt x="118" y="6"/>
                  </a:lnTo>
                  <a:lnTo>
                    <a:pt x="120" y="8"/>
                  </a:lnTo>
                  <a:lnTo>
                    <a:pt x="120" y="10"/>
                  </a:lnTo>
                  <a:lnTo>
                    <a:pt x="124" y="16"/>
                  </a:lnTo>
                  <a:lnTo>
                    <a:pt x="126" y="20"/>
                  </a:lnTo>
                  <a:lnTo>
                    <a:pt x="128" y="20"/>
                  </a:lnTo>
                  <a:lnTo>
                    <a:pt x="130" y="24"/>
                  </a:lnTo>
                  <a:lnTo>
                    <a:pt x="132" y="24"/>
                  </a:lnTo>
                  <a:lnTo>
                    <a:pt x="134" y="24"/>
                  </a:lnTo>
                  <a:lnTo>
                    <a:pt x="134" y="26"/>
                  </a:lnTo>
                  <a:lnTo>
                    <a:pt x="136" y="26"/>
                  </a:lnTo>
                  <a:lnTo>
                    <a:pt x="136" y="28"/>
                  </a:lnTo>
                  <a:lnTo>
                    <a:pt x="138" y="28"/>
                  </a:lnTo>
                  <a:lnTo>
                    <a:pt x="142" y="30"/>
                  </a:lnTo>
                  <a:lnTo>
                    <a:pt x="144" y="32"/>
                  </a:lnTo>
                  <a:lnTo>
                    <a:pt x="144" y="34"/>
                  </a:lnTo>
                  <a:lnTo>
                    <a:pt x="146" y="34"/>
                  </a:lnTo>
                  <a:lnTo>
                    <a:pt x="146" y="36"/>
                  </a:lnTo>
                  <a:lnTo>
                    <a:pt x="150" y="42"/>
                  </a:lnTo>
                  <a:lnTo>
                    <a:pt x="152" y="44"/>
                  </a:lnTo>
                  <a:lnTo>
                    <a:pt x="154" y="46"/>
                  </a:lnTo>
                  <a:lnTo>
                    <a:pt x="156" y="46"/>
                  </a:lnTo>
                  <a:lnTo>
                    <a:pt x="156" y="48"/>
                  </a:lnTo>
                  <a:lnTo>
                    <a:pt x="156" y="50"/>
                  </a:lnTo>
                  <a:lnTo>
                    <a:pt x="154" y="50"/>
                  </a:lnTo>
                  <a:lnTo>
                    <a:pt x="154" y="52"/>
                  </a:lnTo>
                  <a:lnTo>
                    <a:pt x="156" y="54"/>
                  </a:lnTo>
                  <a:lnTo>
                    <a:pt x="156" y="56"/>
                  </a:lnTo>
                  <a:lnTo>
                    <a:pt x="158" y="58"/>
                  </a:lnTo>
                  <a:lnTo>
                    <a:pt x="158" y="60"/>
                  </a:lnTo>
                  <a:lnTo>
                    <a:pt x="156" y="60"/>
                  </a:lnTo>
                  <a:lnTo>
                    <a:pt x="154" y="60"/>
                  </a:lnTo>
                  <a:lnTo>
                    <a:pt x="154" y="62"/>
                  </a:lnTo>
                  <a:lnTo>
                    <a:pt x="156" y="62"/>
                  </a:lnTo>
                  <a:lnTo>
                    <a:pt x="156" y="64"/>
                  </a:lnTo>
                  <a:lnTo>
                    <a:pt x="154" y="64"/>
                  </a:lnTo>
                  <a:lnTo>
                    <a:pt x="154" y="66"/>
                  </a:lnTo>
                  <a:lnTo>
                    <a:pt x="156" y="68"/>
                  </a:lnTo>
                  <a:lnTo>
                    <a:pt x="156" y="70"/>
                  </a:lnTo>
                  <a:lnTo>
                    <a:pt x="158" y="72"/>
                  </a:lnTo>
                  <a:lnTo>
                    <a:pt x="160" y="76"/>
                  </a:lnTo>
                  <a:lnTo>
                    <a:pt x="162" y="76"/>
                  </a:lnTo>
                  <a:lnTo>
                    <a:pt x="160" y="76"/>
                  </a:lnTo>
                  <a:lnTo>
                    <a:pt x="158" y="76"/>
                  </a:lnTo>
                  <a:lnTo>
                    <a:pt x="156" y="76"/>
                  </a:lnTo>
                  <a:lnTo>
                    <a:pt x="154" y="76"/>
                  </a:lnTo>
                  <a:lnTo>
                    <a:pt x="152" y="76"/>
                  </a:lnTo>
                  <a:lnTo>
                    <a:pt x="152" y="80"/>
                  </a:lnTo>
                  <a:lnTo>
                    <a:pt x="152" y="82"/>
                  </a:lnTo>
                  <a:lnTo>
                    <a:pt x="154" y="84"/>
                  </a:lnTo>
                  <a:lnTo>
                    <a:pt x="154" y="86"/>
                  </a:lnTo>
                  <a:lnTo>
                    <a:pt x="156" y="88"/>
                  </a:lnTo>
                  <a:lnTo>
                    <a:pt x="158" y="88"/>
                  </a:lnTo>
                  <a:lnTo>
                    <a:pt x="158" y="90"/>
                  </a:lnTo>
                  <a:lnTo>
                    <a:pt x="160" y="94"/>
                  </a:lnTo>
                  <a:lnTo>
                    <a:pt x="162" y="96"/>
                  </a:lnTo>
                  <a:lnTo>
                    <a:pt x="164" y="98"/>
                  </a:lnTo>
                  <a:lnTo>
                    <a:pt x="166" y="102"/>
                  </a:lnTo>
                  <a:lnTo>
                    <a:pt x="168" y="108"/>
                  </a:lnTo>
                  <a:lnTo>
                    <a:pt x="166" y="110"/>
                  </a:lnTo>
                  <a:lnTo>
                    <a:pt x="164" y="110"/>
                  </a:lnTo>
                  <a:lnTo>
                    <a:pt x="166" y="110"/>
                  </a:lnTo>
                  <a:lnTo>
                    <a:pt x="166" y="112"/>
                  </a:lnTo>
                  <a:close/>
                </a:path>
              </a:pathLst>
            </a:custGeom>
            <a:solidFill>
              <a:schemeClr val="tx2"/>
            </a:solidFill>
            <a:ln w="3175">
              <a:solidFill>
                <a:schemeClr val="bg1"/>
              </a:solidFill>
              <a:prstDash val="sysDot"/>
              <a:round/>
              <a:headEnd/>
              <a:tailEnd/>
            </a:ln>
          </p:spPr>
          <p:txBody>
            <a:bodyPr/>
            <a:lstStyle/>
            <a:p>
              <a:endParaRPr lang="de-DE" sz="2400" dirty="0">
                <a:solidFill>
                  <a:srgbClr val="000000"/>
                </a:solidFill>
              </a:endParaRPr>
            </a:p>
          </p:txBody>
        </p:sp>
        <p:sp>
          <p:nvSpPr>
            <p:cNvPr id="1593" name="Freeform 2989"/>
            <p:cNvSpPr>
              <a:spLocks/>
            </p:cNvSpPr>
            <p:nvPr/>
          </p:nvSpPr>
          <p:spPr bwMode="auto">
            <a:xfrm>
              <a:off x="6759124" y="2276320"/>
              <a:ext cx="46565" cy="40964"/>
            </a:xfrm>
            <a:custGeom>
              <a:avLst/>
              <a:gdLst>
                <a:gd name="T0" fmla="*/ 2147483647 w 48"/>
                <a:gd name="T1" fmla="*/ 2147483647 h 38"/>
                <a:gd name="T2" fmla="*/ 2147483647 w 48"/>
                <a:gd name="T3" fmla="*/ 2147483647 h 38"/>
                <a:gd name="T4" fmla="*/ 2147483647 w 48"/>
                <a:gd name="T5" fmla="*/ 2147483647 h 38"/>
                <a:gd name="T6" fmla="*/ 2147483647 w 48"/>
                <a:gd name="T7" fmla="*/ 2147483647 h 38"/>
                <a:gd name="T8" fmla="*/ 2147483647 w 48"/>
                <a:gd name="T9" fmla="*/ 2147483647 h 38"/>
                <a:gd name="T10" fmla="*/ 2147483647 w 48"/>
                <a:gd name="T11" fmla="*/ 2147483647 h 38"/>
                <a:gd name="T12" fmla="*/ 2147483647 w 48"/>
                <a:gd name="T13" fmla="*/ 2147483647 h 38"/>
                <a:gd name="T14" fmla="*/ 2147483647 w 48"/>
                <a:gd name="T15" fmla="*/ 2147483647 h 38"/>
                <a:gd name="T16" fmla="*/ 2147483647 w 48"/>
                <a:gd name="T17" fmla="*/ 2147483647 h 38"/>
                <a:gd name="T18" fmla="*/ 2147483647 w 48"/>
                <a:gd name="T19" fmla="*/ 2147483647 h 38"/>
                <a:gd name="T20" fmla="*/ 2147483647 w 48"/>
                <a:gd name="T21" fmla="*/ 2147483647 h 38"/>
                <a:gd name="T22" fmla="*/ 2147483647 w 48"/>
                <a:gd name="T23" fmla="*/ 2147483647 h 38"/>
                <a:gd name="T24" fmla="*/ 2147483647 w 48"/>
                <a:gd name="T25" fmla="*/ 2147483647 h 38"/>
                <a:gd name="T26" fmla="*/ 2147483647 w 48"/>
                <a:gd name="T27" fmla="*/ 2147483647 h 38"/>
                <a:gd name="T28" fmla="*/ 2147483647 w 48"/>
                <a:gd name="T29" fmla="*/ 2147483647 h 38"/>
                <a:gd name="T30" fmla="*/ 2147483647 w 48"/>
                <a:gd name="T31" fmla="*/ 2147483647 h 38"/>
                <a:gd name="T32" fmla="*/ 2147483647 w 48"/>
                <a:gd name="T33" fmla="*/ 2147483647 h 38"/>
                <a:gd name="T34" fmla="*/ 2147483647 w 48"/>
                <a:gd name="T35" fmla="*/ 2147483647 h 38"/>
                <a:gd name="T36" fmla="*/ 2147483647 w 48"/>
                <a:gd name="T37" fmla="*/ 2147483647 h 38"/>
                <a:gd name="T38" fmla="*/ 2147483647 w 48"/>
                <a:gd name="T39" fmla="*/ 2147483647 h 38"/>
                <a:gd name="T40" fmla="*/ 2147483647 w 48"/>
                <a:gd name="T41" fmla="*/ 2147483647 h 38"/>
                <a:gd name="T42" fmla="*/ 0 w 48"/>
                <a:gd name="T43" fmla="*/ 2147483647 h 38"/>
                <a:gd name="T44" fmla="*/ 2147483647 w 48"/>
                <a:gd name="T45" fmla="*/ 2147483647 h 38"/>
                <a:gd name="T46" fmla="*/ 2147483647 w 48"/>
                <a:gd name="T47" fmla="*/ 2147483647 h 38"/>
                <a:gd name="T48" fmla="*/ 2147483647 w 48"/>
                <a:gd name="T49" fmla="*/ 2147483647 h 38"/>
                <a:gd name="T50" fmla="*/ 2147483647 w 48"/>
                <a:gd name="T51" fmla="*/ 2147483647 h 38"/>
                <a:gd name="T52" fmla="*/ 2147483647 w 48"/>
                <a:gd name="T53" fmla="*/ 2147483647 h 38"/>
                <a:gd name="T54" fmla="*/ 2147483647 w 48"/>
                <a:gd name="T55" fmla="*/ 2147483647 h 38"/>
                <a:gd name="T56" fmla="*/ 2147483647 w 48"/>
                <a:gd name="T57" fmla="*/ 2147483647 h 38"/>
                <a:gd name="T58" fmla="*/ 2147483647 w 48"/>
                <a:gd name="T59" fmla="*/ 2147483647 h 38"/>
                <a:gd name="T60" fmla="*/ 2147483647 w 48"/>
                <a:gd name="T61" fmla="*/ 2147483647 h 38"/>
                <a:gd name="T62" fmla="*/ 2147483647 w 48"/>
                <a:gd name="T63" fmla="*/ 2147483647 h 38"/>
                <a:gd name="T64" fmla="*/ 2147483647 w 48"/>
                <a:gd name="T65" fmla="*/ 2147483647 h 38"/>
                <a:gd name="T66" fmla="*/ 2147483647 w 48"/>
                <a:gd name="T67" fmla="*/ 0 h 38"/>
                <a:gd name="T68" fmla="*/ 2147483647 w 48"/>
                <a:gd name="T69" fmla="*/ 0 h 38"/>
                <a:gd name="T70" fmla="*/ 2147483647 w 48"/>
                <a:gd name="T71" fmla="*/ 2147483647 h 38"/>
                <a:gd name="T72" fmla="*/ 2147483647 w 48"/>
                <a:gd name="T73" fmla="*/ 2147483647 h 38"/>
                <a:gd name="T74" fmla="*/ 2147483647 w 48"/>
                <a:gd name="T75" fmla="*/ 2147483647 h 38"/>
                <a:gd name="T76" fmla="*/ 2147483647 w 48"/>
                <a:gd name="T77" fmla="*/ 2147483647 h 38"/>
                <a:gd name="T78" fmla="*/ 2147483647 w 48"/>
                <a:gd name="T79" fmla="*/ 2147483647 h 38"/>
                <a:gd name="T80" fmla="*/ 2147483647 w 48"/>
                <a:gd name="T81" fmla="*/ 2147483647 h 38"/>
                <a:gd name="T82" fmla="*/ 2147483647 w 48"/>
                <a:gd name="T83" fmla="*/ 2147483647 h 38"/>
                <a:gd name="T84" fmla="*/ 2147483647 w 48"/>
                <a:gd name="T85" fmla="*/ 2147483647 h 38"/>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w 48"/>
                <a:gd name="T130" fmla="*/ 0 h 38"/>
                <a:gd name="T131" fmla="*/ 48 w 48"/>
                <a:gd name="T132" fmla="*/ 38 h 38"/>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T129" t="T130" r="T131" b="T132"/>
              <a:pathLst>
                <a:path w="48" h="38">
                  <a:moveTo>
                    <a:pt x="42" y="18"/>
                  </a:moveTo>
                  <a:lnTo>
                    <a:pt x="42" y="20"/>
                  </a:lnTo>
                  <a:lnTo>
                    <a:pt x="42" y="22"/>
                  </a:lnTo>
                  <a:lnTo>
                    <a:pt x="42" y="24"/>
                  </a:lnTo>
                  <a:lnTo>
                    <a:pt x="44" y="26"/>
                  </a:lnTo>
                  <a:lnTo>
                    <a:pt x="42" y="26"/>
                  </a:lnTo>
                  <a:lnTo>
                    <a:pt x="42" y="24"/>
                  </a:lnTo>
                  <a:lnTo>
                    <a:pt x="40" y="24"/>
                  </a:lnTo>
                  <a:lnTo>
                    <a:pt x="38" y="22"/>
                  </a:lnTo>
                  <a:lnTo>
                    <a:pt x="36" y="20"/>
                  </a:lnTo>
                  <a:lnTo>
                    <a:pt x="34" y="20"/>
                  </a:lnTo>
                  <a:lnTo>
                    <a:pt x="32" y="20"/>
                  </a:lnTo>
                  <a:lnTo>
                    <a:pt x="30" y="20"/>
                  </a:lnTo>
                  <a:lnTo>
                    <a:pt x="28" y="20"/>
                  </a:lnTo>
                  <a:lnTo>
                    <a:pt x="26" y="22"/>
                  </a:lnTo>
                  <a:lnTo>
                    <a:pt x="24" y="22"/>
                  </a:lnTo>
                  <a:lnTo>
                    <a:pt x="24" y="24"/>
                  </a:lnTo>
                  <a:lnTo>
                    <a:pt x="24" y="26"/>
                  </a:lnTo>
                  <a:lnTo>
                    <a:pt x="24" y="28"/>
                  </a:lnTo>
                  <a:lnTo>
                    <a:pt x="24" y="30"/>
                  </a:lnTo>
                  <a:lnTo>
                    <a:pt x="22" y="32"/>
                  </a:lnTo>
                  <a:lnTo>
                    <a:pt x="22" y="36"/>
                  </a:lnTo>
                  <a:lnTo>
                    <a:pt x="24" y="38"/>
                  </a:lnTo>
                  <a:lnTo>
                    <a:pt x="22" y="38"/>
                  </a:lnTo>
                  <a:lnTo>
                    <a:pt x="20" y="38"/>
                  </a:lnTo>
                  <a:lnTo>
                    <a:pt x="18" y="38"/>
                  </a:lnTo>
                  <a:lnTo>
                    <a:pt x="18" y="36"/>
                  </a:lnTo>
                  <a:lnTo>
                    <a:pt x="18" y="34"/>
                  </a:lnTo>
                  <a:lnTo>
                    <a:pt x="16" y="34"/>
                  </a:lnTo>
                  <a:lnTo>
                    <a:pt x="14" y="34"/>
                  </a:lnTo>
                  <a:lnTo>
                    <a:pt x="12" y="32"/>
                  </a:lnTo>
                  <a:lnTo>
                    <a:pt x="10" y="28"/>
                  </a:lnTo>
                  <a:lnTo>
                    <a:pt x="12" y="28"/>
                  </a:lnTo>
                  <a:lnTo>
                    <a:pt x="12" y="26"/>
                  </a:lnTo>
                  <a:lnTo>
                    <a:pt x="10" y="26"/>
                  </a:lnTo>
                  <a:lnTo>
                    <a:pt x="10" y="24"/>
                  </a:lnTo>
                  <a:lnTo>
                    <a:pt x="8" y="24"/>
                  </a:lnTo>
                  <a:lnTo>
                    <a:pt x="6" y="22"/>
                  </a:lnTo>
                  <a:lnTo>
                    <a:pt x="6" y="20"/>
                  </a:lnTo>
                  <a:lnTo>
                    <a:pt x="4" y="20"/>
                  </a:lnTo>
                  <a:lnTo>
                    <a:pt x="2" y="22"/>
                  </a:lnTo>
                  <a:lnTo>
                    <a:pt x="2" y="24"/>
                  </a:lnTo>
                  <a:lnTo>
                    <a:pt x="0" y="24"/>
                  </a:lnTo>
                  <a:lnTo>
                    <a:pt x="0" y="22"/>
                  </a:lnTo>
                  <a:lnTo>
                    <a:pt x="4" y="20"/>
                  </a:lnTo>
                  <a:lnTo>
                    <a:pt x="6" y="18"/>
                  </a:lnTo>
                  <a:lnTo>
                    <a:pt x="8" y="16"/>
                  </a:lnTo>
                  <a:lnTo>
                    <a:pt x="10" y="14"/>
                  </a:lnTo>
                  <a:lnTo>
                    <a:pt x="8" y="12"/>
                  </a:lnTo>
                  <a:lnTo>
                    <a:pt x="8" y="10"/>
                  </a:lnTo>
                  <a:lnTo>
                    <a:pt x="8" y="8"/>
                  </a:lnTo>
                  <a:lnTo>
                    <a:pt x="10" y="4"/>
                  </a:lnTo>
                  <a:lnTo>
                    <a:pt x="12" y="4"/>
                  </a:lnTo>
                  <a:lnTo>
                    <a:pt x="14" y="6"/>
                  </a:lnTo>
                  <a:lnTo>
                    <a:pt x="14" y="8"/>
                  </a:lnTo>
                  <a:lnTo>
                    <a:pt x="16" y="10"/>
                  </a:lnTo>
                  <a:lnTo>
                    <a:pt x="18" y="10"/>
                  </a:lnTo>
                  <a:lnTo>
                    <a:pt x="18" y="8"/>
                  </a:lnTo>
                  <a:lnTo>
                    <a:pt x="20" y="8"/>
                  </a:lnTo>
                  <a:lnTo>
                    <a:pt x="22" y="8"/>
                  </a:lnTo>
                  <a:lnTo>
                    <a:pt x="22" y="6"/>
                  </a:lnTo>
                  <a:lnTo>
                    <a:pt x="24" y="6"/>
                  </a:lnTo>
                  <a:lnTo>
                    <a:pt x="24" y="4"/>
                  </a:lnTo>
                  <a:lnTo>
                    <a:pt x="22" y="4"/>
                  </a:lnTo>
                  <a:lnTo>
                    <a:pt x="22" y="2"/>
                  </a:lnTo>
                  <a:lnTo>
                    <a:pt x="24" y="2"/>
                  </a:lnTo>
                  <a:lnTo>
                    <a:pt x="26" y="0"/>
                  </a:lnTo>
                  <a:lnTo>
                    <a:pt x="28" y="0"/>
                  </a:lnTo>
                  <a:lnTo>
                    <a:pt x="30" y="0"/>
                  </a:lnTo>
                  <a:lnTo>
                    <a:pt x="32" y="0"/>
                  </a:lnTo>
                  <a:lnTo>
                    <a:pt x="34" y="2"/>
                  </a:lnTo>
                  <a:lnTo>
                    <a:pt x="36" y="2"/>
                  </a:lnTo>
                  <a:lnTo>
                    <a:pt x="38" y="2"/>
                  </a:lnTo>
                  <a:lnTo>
                    <a:pt x="40" y="2"/>
                  </a:lnTo>
                  <a:lnTo>
                    <a:pt x="42" y="4"/>
                  </a:lnTo>
                  <a:lnTo>
                    <a:pt x="42" y="6"/>
                  </a:lnTo>
                  <a:lnTo>
                    <a:pt x="44" y="6"/>
                  </a:lnTo>
                  <a:lnTo>
                    <a:pt x="44" y="8"/>
                  </a:lnTo>
                  <a:lnTo>
                    <a:pt x="46" y="8"/>
                  </a:lnTo>
                  <a:lnTo>
                    <a:pt x="48" y="12"/>
                  </a:lnTo>
                  <a:lnTo>
                    <a:pt x="46" y="12"/>
                  </a:lnTo>
                  <a:lnTo>
                    <a:pt x="46" y="14"/>
                  </a:lnTo>
                  <a:lnTo>
                    <a:pt x="44" y="16"/>
                  </a:lnTo>
                  <a:lnTo>
                    <a:pt x="44" y="18"/>
                  </a:lnTo>
                  <a:lnTo>
                    <a:pt x="42" y="18"/>
                  </a:lnTo>
                  <a:close/>
                </a:path>
              </a:pathLst>
            </a:custGeom>
            <a:solidFill>
              <a:schemeClr val="tx2"/>
            </a:solidFill>
            <a:ln w="3175">
              <a:solidFill>
                <a:schemeClr val="bg1"/>
              </a:solidFill>
              <a:prstDash val="sysDot"/>
              <a:round/>
              <a:headEnd/>
              <a:tailEnd/>
            </a:ln>
          </p:spPr>
          <p:txBody>
            <a:bodyPr/>
            <a:lstStyle/>
            <a:p>
              <a:endParaRPr lang="de-DE" sz="2400" dirty="0">
                <a:solidFill>
                  <a:srgbClr val="000000"/>
                </a:solidFill>
              </a:endParaRPr>
            </a:p>
          </p:txBody>
        </p:sp>
        <p:sp>
          <p:nvSpPr>
            <p:cNvPr id="1594" name="Freeform 2990"/>
            <p:cNvSpPr>
              <a:spLocks/>
            </p:cNvSpPr>
            <p:nvPr/>
          </p:nvSpPr>
          <p:spPr bwMode="auto">
            <a:xfrm>
              <a:off x="6708326" y="2286152"/>
              <a:ext cx="53620" cy="73736"/>
            </a:xfrm>
            <a:custGeom>
              <a:avLst/>
              <a:gdLst>
                <a:gd name="T0" fmla="*/ 2147483647 w 54"/>
                <a:gd name="T1" fmla="*/ 2147483647 h 72"/>
                <a:gd name="T2" fmla="*/ 2147483647 w 54"/>
                <a:gd name="T3" fmla="*/ 2147483647 h 72"/>
                <a:gd name="T4" fmla="*/ 2147483647 w 54"/>
                <a:gd name="T5" fmla="*/ 2147483647 h 72"/>
                <a:gd name="T6" fmla="*/ 2147483647 w 54"/>
                <a:gd name="T7" fmla="*/ 2147483647 h 72"/>
                <a:gd name="T8" fmla="*/ 2147483647 w 54"/>
                <a:gd name="T9" fmla="*/ 2147483647 h 72"/>
                <a:gd name="T10" fmla="*/ 2147483647 w 54"/>
                <a:gd name="T11" fmla="*/ 2147483647 h 72"/>
                <a:gd name="T12" fmla="*/ 2147483647 w 54"/>
                <a:gd name="T13" fmla="*/ 2147483647 h 72"/>
                <a:gd name="T14" fmla="*/ 2147483647 w 54"/>
                <a:gd name="T15" fmla="*/ 2147483647 h 72"/>
                <a:gd name="T16" fmla="*/ 2147483647 w 54"/>
                <a:gd name="T17" fmla="*/ 2147483647 h 72"/>
                <a:gd name="T18" fmla="*/ 2147483647 w 54"/>
                <a:gd name="T19" fmla="*/ 2147483647 h 72"/>
                <a:gd name="T20" fmla="*/ 2147483647 w 54"/>
                <a:gd name="T21" fmla="*/ 2147483647 h 72"/>
                <a:gd name="T22" fmla="*/ 2147483647 w 54"/>
                <a:gd name="T23" fmla="*/ 2147483647 h 72"/>
                <a:gd name="T24" fmla="*/ 2147483647 w 54"/>
                <a:gd name="T25" fmla="*/ 2147483647 h 72"/>
                <a:gd name="T26" fmla="*/ 2147483647 w 54"/>
                <a:gd name="T27" fmla="*/ 2147483647 h 72"/>
                <a:gd name="T28" fmla="*/ 2147483647 w 54"/>
                <a:gd name="T29" fmla="*/ 2147483647 h 72"/>
                <a:gd name="T30" fmla="*/ 2147483647 w 54"/>
                <a:gd name="T31" fmla="*/ 2147483647 h 72"/>
                <a:gd name="T32" fmla="*/ 2147483647 w 54"/>
                <a:gd name="T33" fmla="*/ 2147483647 h 72"/>
                <a:gd name="T34" fmla="*/ 2147483647 w 54"/>
                <a:gd name="T35" fmla="*/ 2147483647 h 72"/>
                <a:gd name="T36" fmla="*/ 2147483647 w 54"/>
                <a:gd name="T37" fmla="*/ 2147483647 h 72"/>
                <a:gd name="T38" fmla="*/ 2147483647 w 54"/>
                <a:gd name="T39" fmla="*/ 2147483647 h 72"/>
                <a:gd name="T40" fmla="*/ 2147483647 w 54"/>
                <a:gd name="T41" fmla="*/ 2147483647 h 72"/>
                <a:gd name="T42" fmla="*/ 2147483647 w 54"/>
                <a:gd name="T43" fmla="*/ 2147483647 h 72"/>
                <a:gd name="T44" fmla="*/ 2147483647 w 54"/>
                <a:gd name="T45" fmla="*/ 2147483647 h 72"/>
                <a:gd name="T46" fmla="*/ 2147483647 w 54"/>
                <a:gd name="T47" fmla="*/ 2147483647 h 72"/>
                <a:gd name="T48" fmla="*/ 2147483647 w 54"/>
                <a:gd name="T49" fmla="*/ 2147483647 h 72"/>
                <a:gd name="T50" fmla="*/ 2147483647 w 54"/>
                <a:gd name="T51" fmla="*/ 2147483647 h 72"/>
                <a:gd name="T52" fmla="*/ 2147483647 w 54"/>
                <a:gd name="T53" fmla="*/ 2147483647 h 72"/>
                <a:gd name="T54" fmla="*/ 2147483647 w 54"/>
                <a:gd name="T55" fmla="*/ 2147483647 h 72"/>
                <a:gd name="T56" fmla="*/ 2147483647 w 54"/>
                <a:gd name="T57" fmla="*/ 2147483647 h 72"/>
                <a:gd name="T58" fmla="*/ 2147483647 w 54"/>
                <a:gd name="T59" fmla="*/ 2147483647 h 72"/>
                <a:gd name="T60" fmla="*/ 2147483647 w 54"/>
                <a:gd name="T61" fmla="*/ 2147483647 h 72"/>
                <a:gd name="T62" fmla="*/ 2147483647 w 54"/>
                <a:gd name="T63" fmla="*/ 2147483647 h 72"/>
                <a:gd name="T64" fmla="*/ 2147483647 w 54"/>
                <a:gd name="T65" fmla="*/ 2147483647 h 72"/>
                <a:gd name="T66" fmla="*/ 2147483647 w 54"/>
                <a:gd name="T67" fmla="*/ 2147483647 h 72"/>
                <a:gd name="T68" fmla="*/ 2147483647 w 54"/>
                <a:gd name="T69" fmla="*/ 2147483647 h 72"/>
                <a:gd name="T70" fmla="*/ 2147483647 w 54"/>
                <a:gd name="T71" fmla="*/ 2147483647 h 72"/>
                <a:gd name="T72" fmla="*/ 2147483647 w 54"/>
                <a:gd name="T73" fmla="*/ 2147483647 h 72"/>
                <a:gd name="T74" fmla="*/ 2147483647 w 54"/>
                <a:gd name="T75" fmla="*/ 2147483647 h 72"/>
                <a:gd name="T76" fmla="*/ 2147483647 w 54"/>
                <a:gd name="T77" fmla="*/ 2147483647 h 72"/>
                <a:gd name="T78" fmla="*/ 2147483647 w 54"/>
                <a:gd name="T79" fmla="*/ 2147483647 h 72"/>
                <a:gd name="T80" fmla="*/ 2147483647 w 54"/>
                <a:gd name="T81" fmla="*/ 2147483647 h 72"/>
                <a:gd name="T82" fmla="*/ 2147483647 w 54"/>
                <a:gd name="T83" fmla="*/ 2147483647 h 72"/>
                <a:gd name="T84" fmla="*/ 2147483647 w 54"/>
                <a:gd name="T85" fmla="*/ 2147483647 h 72"/>
                <a:gd name="T86" fmla="*/ 2147483647 w 54"/>
                <a:gd name="T87" fmla="*/ 2147483647 h 72"/>
                <a:gd name="T88" fmla="*/ 2147483647 w 54"/>
                <a:gd name="T89" fmla="*/ 2147483647 h 72"/>
                <a:gd name="T90" fmla="*/ 2147483647 w 54"/>
                <a:gd name="T91" fmla="*/ 2147483647 h 72"/>
                <a:gd name="T92" fmla="*/ 2147483647 w 54"/>
                <a:gd name="T93" fmla="*/ 2147483647 h 72"/>
                <a:gd name="T94" fmla="*/ 2147483647 w 54"/>
                <a:gd name="T95" fmla="*/ 2147483647 h 72"/>
                <a:gd name="T96" fmla="*/ 2147483647 w 54"/>
                <a:gd name="T97" fmla="*/ 2147483647 h 72"/>
                <a:gd name="T98" fmla="*/ 2147483647 w 54"/>
                <a:gd name="T99" fmla="*/ 2147483647 h 72"/>
                <a:gd name="T100" fmla="*/ 2147483647 w 54"/>
                <a:gd name="T101" fmla="*/ 2147483647 h 72"/>
                <a:gd name="T102" fmla="*/ 2147483647 w 54"/>
                <a:gd name="T103" fmla="*/ 2147483647 h 72"/>
                <a:gd name="T104" fmla="*/ 2147483647 w 54"/>
                <a:gd name="T105" fmla="*/ 2147483647 h 72"/>
                <a:gd name="T106" fmla="*/ 2147483647 w 54"/>
                <a:gd name="T107" fmla="*/ 2147483647 h 72"/>
                <a:gd name="T108" fmla="*/ 2147483647 w 54"/>
                <a:gd name="T109" fmla="*/ 2147483647 h 72"/>
                <a:gd name="T110" fmla="*/ 2147483647 w 54"/>
                <a:gd name="T111" fmla="*/ 2147483647 h 72"/>
                <a:gd name="T112" fmla="*/ 2147483647 w 54"/>
                <a:gd name="T113" fmla="*/ 2147483647 h 72"/>
                <a:gd name="T114" fmla="*/ 2147483647 w 54"/>
                <a:gd name="T115" fmla="*/ 2147483647 h 72"/>
                <a:gd name="T116" fmla="*/ 2147483647 w 54"/>
                <a:gd name="T117" fmla="*/ 2147483647 h 72"/>
                <a:gd name="T118" fmla="*/ 2147483647 w 54"/>
                <a:gd name="T119" fmla="*/ 2147483647 h 72"/>
                <a:gd name="T120" fmla="*/ 2147483647 w 54"/>
                <a:gd name="T121" fmla="*/ 2147483647 h 72"/>
                <a:gd name="T122" fmla="*/ 2147483647 w 54"/>
                <a:gd name="T123" fmla="*/ 2147483647 h 72"/>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w 54"/>
                <a:gd name="T187" fmla="*/ 0 h 72"/>
                <a:gd name="T188" fmla="*/ 54 w 54"/>
                <a:gd name="T189" fmla="*/ 72 h 72"/>
              </a:gdLst>
              <a:ahLst/>
              <a:cxnLst>
                <a:cxn ang="T124">
                  <a:pos x="T0" y="T1"/>
                </a:cxn>
                <a:cxn ang="T125">
                  <a:pos x="T2" y="T3"/>
                </a:cxn>
                <a:cxn ang="T126">
                  <a:pos x="T4" y="T5"/>
                </a:cxn>
                <a:cxn ang="T127">
                  <a:pos x="T6" y="T7"/>
                </a:cxn>
                <a:cxn ang="T128">
                  <a:pos x="T8" y="T9"/>
                </a:cxn>
                <a:cxn ang="T129">
                  <a:pos x="T10" y="T11"/>
                </a:cxn>
                <a:cxn ang="T130">
                  <a:pos x="T12" y="T13"/>
                </a:cxn>
                <a:cxn ang="T131">
                  <a:pos x="T14" y="T15"/>
                </a:cxn>
                <a:cxn ang="T132">
                  <a:pos x="T16" y="T17"/>
                </a:cxn>
                <a:cxn ang="T133">
                  <a:pos x="T18" y="T19"/>
                </a:cxn>
                <a:cxn ang="T134">
                  <a:pos x="T20" y="T21"/>
                </a:cxn>
                <a:cxn ang="T135">
                  <a:pos x="T22" y="T23"/>
                </a:cxn>
                <a:cxn ang="T136">
                  <a:pos x="T24" y="T25"/>
                </a:cxn>
                <a:cxn ang="T137">
                  <a:pos x="T26" y="T27"/>
                </a:cxn>
                <a:cxn ang="T138">
                  <a:pos x="T28" y="T29"/>
                </a:cxn>
                <a:cxn ang="T139">
                  <a:pos x="T30" y="T31"/>
                </a:cxn>
                <a:cxn ang="T140">
                  <a:pos x="T32" y="T33"/>
                </a:cxn>
                <a:cxn ang="T141">
                  <a:pos x="T34" y="T35"/>
                </a:cxn>
                <a:cxn ang="T142">
                  <a:pos x="T36" y="T37"/>
                </a:cxn>
                <a:cxn ang="T143">
                  <a:pos x="T38" y="T39"/>
                </a:cxn>
                <a:cxn ang="T144">
                  <a:pos x="T40" y="T41"/>
                </a:cxn>
                <a:cxn ang="T145">
                  <a:pos x="T42" y="T43"/>
                </a:cxn>
                <a:cxn ang="T146">
                  <a:pos x="T44" y="T45"/>
                </a:cxn>
                <a:cxn ang="T147">
                  <a:pos x="T46" y="T47"/>
                </a:cxn>
                <a:cxn ang="T148">
                  <a:pos x="T48" y="T49"/>
                </a:cxn>
                <a:cxn ang="T149">
                  <a:pos x="T50" y="T51"/>
                </a:cxn>
                <a:cxn ang="T150">
                  <a:pos x="T52" y="T53"/>
                </a:cxn>
                <a:cxn ang="T151">
                  <a:pos x="T54" y="T55"/>
                </a:cxn>
                <a:cxn ang="T152">
                  <a:pos x="T56" y="T57"/>
                </a:cxn>
                <a:cxn ang="T153">
                  <a:pos x="T58" y="T59"/>
                </a:cxn>
                <a:cxn ang="T154">
                  <a:pos x="T60" y="T61"/>
                </a:cxn>
                <a:cxn ang="T155">
                  <a:pos x="T62" y="T63"/>
                </a:cxn>
                <a:cxn ang="T156">
                  <a:pos x="T64" y="T65"/>
                </a:cxn>
                <a:cxn ang="T157">
                  <a:pos x="T66" y="T67"/>
                </a:cxn>
                <a:cxn ang="T158">
                  <a:pos x="T68" y="T69"/>
                </a:cxn>
                <a:cxn ang="T159">
                  <a:pos x="T70" y="T71"/>
                </a:cxn>
                <a:cxn ang="T160">
                  <a:pos x="T72" y="T73"/>
                </a:cxn>
                <a:cxn ang="T161">
                  <a:pos x="T74" y="T75"/>
                </a:cxn>
                <a:cxn ang="T162">
                  <a:pos x="T76" y="T77"/>
                </a:cxn>
                <a:cxn ang="T163">
                  <a:pos x="T78" y="T79"/>
                </a:cxn>
                <a:cxn ang="T164">
                  <a:pos x="T80" y="T81"/>
                </a:cxn>
                <a:cxn ang="T165">
                  <a:pos x="T82" y="T83"/>
                </a:cxn>
                <a:cxn ang="T166">
                  <a:pos x="T84" y="T85"/>
                </a:cxn>
                <a:cxn ang="T167">
                  <a:pos x="T86" y="T87"/>
                </a:cxn>
                <a:cxn ang="T168">
                  <a:pos x="T88" y="T89"/>
                </a:cxn>
                <a:cxn ang="T169">
                  <a:pos x="T90" y="T91"/>
                </a:cxn>
                <a:cxn ang="T170">
                  <a:pos x="T92" y="T93"/>
                </a:cxn>
                <a:cxn ang="T171">
                  <a:pos x="T94" y="T95"/>
                </a:cxn>
                <a:cxn ang="T172">
                  <a:pos x="T96" y="T97"/>
                </a:cxn>
                <a:cxn ang="T173">
                  <a:pos x="T98" y="T99"/>
                </a:cxn>
                <a:cxn ang="T174">
                  <a:pos x="T100" y="T101"/>
                </a:cxn>
                <a:cxn ang="T175">
                  <a:pos x="T102" y="T103"/>
                </a:cxn>
                <a:cxn ang="T176">
                  <a:pos x="T104" y="T105"/>
                </a:cxn>
                <a:cxn ang="T177">
                  <a:pos x="T106" y="T107"/>
                </a:cxn>
                <a:cxn ang="T178">
                  <a:pos x="T108" y="T109"/>
                </a:cxn>
                <a:cxn ang="T179">
                  <a:pos x="T110" y="T111"/>
                </a:cxn>
                <a:cxn ang="T180">
                  <a:pos x="T112" y="T113"/>
                </a:cxn>
                <a:cxn ang="T181">
                  <a:pos x="T114" y="T115"/>
                </a:cxn>
                <a:cxn ang="T182">
                  <a:pos x="T116" y="T117"/>
                </a:cxn>
                <a:cxn ang="T183">
                  <a:pos x="T118" y="T119"/>
                </a:cxn>
                <a:cxn ang="T184">
                  <a:pos x="T120" y="T121"/>
                </a:cxn>
                <a:cxn ang="T185">
                  <a:pos x="T122" y="T123"/>
                </a:cxn>
              </a:cxnLst>
              <a:rect l="T186" t="T187" r="T188" b="T189"/>
              <a:pathLst>
                <a:path w="54" h="72">
                  <a:moveTo>
                    <a:pt x="30" y="8"/>
                  </a:moveTo>
                  <a:lnTo>
                    <a:pt x="30" y="10"/>
                  </a:lnTo>
                  <a:lnTo>
                    <a:pt x="32" y="10"/>
                  </a:lnTo>
                  <a:lnTo>
                    <a:pt x="34" y="10"/>
                  </a:lnTo>
                  <a:lnTo>
                    <a:pt x="36" y="10"/>
                  </a:lnTo>
                  <a:lnTo>
                    <a:pt x="36" y="8"/>
                  </a:lnTo>
                  <a:lnTo>
                    <a:pt x="38" y="8"/>
                  </a:lnTo>
                  <a:lnTo>
                    <a:pt x="40" y="8"/>
                  </a:lnTo>
                  <a:lnTo>
                    <a:pt x="42" y="10"/>
                  </a:lnTo>
                  <a:lnTo>
                    <a:pt x="42" y="12"/>
                  </a:lnTo>
                  <a:lnTo>
                    <a:pt x="42" y="14"/>
                  </a:lnTo>
                  <a:lnTo>
                    <a:pt x="40" y="16"/>
                  </a:lnTo>
                  <a:lnTo>
                    <a:pt x="38" y="16"/>
                  </a:lnTo>
                  <a:lnTo>
                    <a:pt x="40" y="16"/>
                  </a:lnTo>
                  <a:lnTo>
                    <a:pt x="40" y="18"/>
                  </a:lnTo>
                  <a:lnTo>
                    <a:pt x="42" y="18"/>
                  </a:lnTo>
                  <a:lnTo>
                    <a:pt x="46" y="18"/>
                  </a:lnTo>
                  <a:lnTo>
                    <a:pt x="48" y="18"/>
                  </a:lnTo>
                  <a:lnTo>
                    <a:pt x="48" y="20"/>
                  </a:lnTo>
                  <a:lnTo>
                    <a:pt x="48" y="22"/>
                  </a:lnTo>
                  <a:lnTo>
                    <a:pt x="50" y="24"/>
                  </a:lnTo>
                  <a:lnTo>
                    <a:pt x="54" y="26"/>
                  </a:lnTo>
                  <a:lnTo>
                    <a:pt x="54" y="28"/>
                  </a:lnTo>
                  <a:lnTo>
                    <a:pt x="52" y="30"/>
                  </a:lnTo>
                  <a:lnTo>
                    <a:pt x="52" y="32"/>
                  </a:lnTo>
                  <a:lnTo>
                    <a:pt x="50" y="34"/>
                  </a:lnTo>
                  <a:lnTo>
                    <a:pt x="50" y="36"/>
                  </a:lnTo>
                  <a:lnTo>
                    <a:pt x="52" y="36"/>
                  </a:lnTo>
                  <a:lnTo>
                    <a:pt x="52" y="38"/>
                  </a:lnTo>
                  <a:lnTo>
                    <a:pt x="52" y="40"/>
                  </a:lnTo>
                  <a:lnTo>
                    <a:pt x="52" y="42"/>
                  </a:lnTo>
                  <a:lnTo>
                    <a:pt x="52" y="44"/>
                  </a:lnTo>
                  <a:lnTo>
                    <a:pt x="52" y="48"/>
                  </a:lnTo>
                  <a:lnTo>
                    <a:pt x="52" y="50"/>
                  </a:lnTo>
                  <a:lnTo>
                    <a:pt x="54" y="50"/>
                  </a:lnTo>
                  <a:lnTo>
                    <a:pt x="54" y="52"/>
                  </a:lnTo>
                  <a:lnTo>
                    <a:pt x="54" y="56"/>
                  </a:lnTo>
                  <a:lnTo>
                    <a:pt x="54" y="60"/>
                  </a:lnTo>
                  <a:lnTo>
                    <a:pt x="54" y="62"/>
                  </a:lnTo>
                  <a:lnTo>
                    <a:pt x="52" y="62"/>
                  </a:lnTo>
                  <a:lnTo>
                    <a:pt x="52" y="60"/>
                  </a:lnTo>
                  <a:lnTo>
                    <a:pt x="50" y="60"/>
                  </a:lnTo>
                  <a:lnTo>
                    <a:pt x="48" y="60"/>
                  </a:lnTo>
                  <a:lnTo>
                    <a:pt x="48" y="62"/>
                  </a:lnTo>
                  <a:lnTo>
                    <a:pt x="50" y="62"/>
                  </a:lnTo>
                  <a:lnTo>
                    <a:pt x="50" y="64"/>
                  </a:lnTo>
                  <a:lnTo>
                    <a:pt x="52" y="64"/>
                  </a:lnTo>
                  <a:lnTo>
                    <a:pt x="50" y="68"/>
                  </a:lnTo>
                  <a:lnTo>
                    <a:pt x="48" y="68"/>
                  </a:lnTo>
                  <a:lnTo>
                    <a:pt x="46" y="70"/>
                  </a:lnTo>
                  <a:lnTo>
                    <a:pt x="46" y="72"/>
                  </a:lnTo>
                  <a:lnTo>
                    <a:pt x="44" y="72"/>
                  </a:lnTo>
                  <a:lnTo>
                    <a:pt x="44" y="70"/>
                  </a:lnTo>
                  <a:lnTo>
                    <a:pt x="44" y="68"/>
                  </a:lnTo>
                  <a:lnTo>
                    <a:pt x="44" y="66"/>
                  </a:lnTo>
                  <a:lnTo>
                    <a:pt x="44" y="64"/>
                  </a:lnTo>
                  <a:lnTo>
                    <a:pt x="42" y="62"/>
                  </a:lnTo>
                  <a:lnTo>
                    <a:pt x="40" y="58"/>
                  </a:lnTo>
                  <a:lnTo>
                    <a:pt x="38" y="58"/>
                  </a:lnTo>
                  <a:lnTo>
                    <a:pt x="38" y="56"/>
                  </a:lnTo>
                  <a:lnTo>
                    <a:pt x="40" y="56"/>
                  </a:lnTo>
                  <a:lnTo>
                    <a:pt x="40" y="58"/>
                  </a:lnTo>
                  <a:lnTo>
                    <a:pt x="42" y="58"/>
                  </a:lnTo>
                  <a:lnTo>
                    <a:pt x="42" y="56"/>
                  </a:lnTo>
                  <a:lnTo>
                    <a:pt x="40" y="54"/>
                  </a:lnTo>
                  <a:lnTo>
                    <a:pt x="38" y="54"/>
                  </a:lnTo>
                  <a:lnTo>
                    <a:pt x="36" y="54"/>
                  </a:lnTo>
                  <a:lnTo>
                    <a:pt x="36" y="56"/>
                  </a:lnTo>
                  <a:lnTo>
                    <a:pt x="36" y="58"/>
                  </a:lnTo>
                  <a:lnTo>
                    <a:pt x="36" y="60"/>
                  </a:lnTo>
                  <a:lnTo>
                    <a:pt x="38" y="60"/>
                  </a:lnTo>
                  <a:lnTo>
                    <a:pt x="38" y="62"/>
                  </a:lnTo>
                  <a:lnTo>
                    <a:pt x="40" y="64"/>
                  </a:lnTo>
                  <a:lnTo>
                    <a:pt x="42" y="64"/>
                  </a:lnTo>
                  <a:lnTo>
                    <a:pt x="42" y="66"/>
                  </a:lnTo>
                  <a:lnTo>
                    <a:pt x="42" y="68"/>
                  </a:lnTo>
                  <a:lnTo>
                    <a:pt x="40" y="68"/>
                  </a:lnTo>
                  <a:lnTo>
                    <a:pt x="40" y="66"/>
                  </a:lnTo>
                  <a:lnTo>
                    <a:pt x="38" y="66"/>
                  </a:lnTo>
                  <a:lnTo>
                    <a:pt x="36" y="66"/>
                  </a:lnTo>
                  <a:lnTo>
                    <a:pt x="34" y="66"/>
                  </a:lnTo>
                  <a:lnTo>
                    <a:pt x="32" y="66"/>
                  </a:lnTo>
                  <a:lnTo>
                    <a:pt x="32" y="62"/>
                  </a:lnTo>
                  <a:lnTo>
                    <a:pt x="32" y="60"/>
                  </a:lnTo>
                  <a:lnTo>
                    <a:pt x="32" y="58"/>
                  </a:lnTo>
                  <a:lnTo>
                    <a:pt x="32" y="56"/>
                  </a:lnTo>
                  <a:lnTo>
                    <a:pt x="30" y="54"/>
                  </a:lnTo>
                  <a:lnTo>
                    <a:pt x="28" y="54"/>
                  </a:lnTo>
                  <a:lnTo>
                    <a:pt x="28" y="52"/>
                  </a:lnTo>
                  <a:lnTo>
                    <a:pt x="26" y="52"/>
                  </a:lnTo>
                  <a:lnTo>
                    <a:pt x="26" y="50"/>
                  </a:lnTo>
                  <a:lnTo>
                    <a:pt x="24" y="46"/>
                  </a:lnTo>
                  <a:lnTo>
                    <a:pt x="24" y="44"/>
                  </a:lnTo>
                  <a:lnTo>
                    <a:pt x="26" y="44"/>
                  </a:lnTo>
                  <a:lnTo>
                    <a:pt x="26" y="42"/>
                  </a:lnTo>
                  <a:lnTo>
                    <a:pt x="28" y="40"/>
                  </a:lnTo>
                  <a:lnTo>
                    <a:pt x="28" y="38"/>
                  </a:lnTo>
                  <a:lnTo>
                    <a:pt x="28" y="36"/>
                  </a:lnTo>
                  <a:lnTo>
                    <a:pt x="28" y="34"/>
                  </a:lnTo>
                  <a:lnTo>
                    <a:pt x="28" y="32"/>
                  </a:lnTo>
                  <a:lnTo>
                    <a:pt x="24" y="34"/>
                  </a:lnTo>
                  <a:lnTo>
                    <a:pt x="24" y="32"/>
                  </a:lnTo>
                  <a:lnTo>
                    <a:pt x="26" y="32"/>
                  </a:lnTo>
                  <a:lnTo>
                    <a:pt x="26" y="30"/>
                  </a:lnTo>
                  <a:lnTo>
                    <a:pt x="26" y="28"/>
                  </a:lnTo>
                  <a:lnTo>
                    <a:pt x="24" y="28"/>
                  </a:lnTo>
                  <a:lnTo>
                    <a:pt x="24" y="26"/>
                  </a:lnTo>
                  <a:lnTo>
                    <a:pt x="22" y="26"/>
                  </a:lnTo>
                  <a:lnTo>
                    <a:pt x="20" y="24"/>
                  </a:lnTo>
                  <a:lnTo>
                    <a:pt x="20" y="22"/>
                  </a:lnTo>
                  <a:lnTo>
                    <a:pt x="20" y="20"/>
                  </a:lnTo>
                  <a:lnTo>
                    <a:pt x="16" y="20"/>
                  </a:lnTo>
                  <a:lnTo>
                    <a:pt x="16" y="22"/>
                  </a:lnTo>
                  <a:lnTo>
                    <a:pt x="16" y="24"/>
                  </a:lnTo>
                  <a:lnTo>
                    <a:pt x="18" y="24"/>
                  </a:lnTo>
                  <a:lnTo>
                    <a:pt x="18" y="26"/>
                  </a:lnTo>
                  <a:lnTo>
                    <a:pt x="16" y="26"/>
                  </a:lnTo>
                  <a:lnTo>
                    <a:pt x="16" y="28"/>
                  </a:lnTo>
                  <a:lnTo>
                    <a:pt x="18" y="28"/>
                  </a:lnTo>
                  <a:lnTo>
                    <a:pt x="20" y="28"/>
                  </a:lnTo>
                  <a:lnTo>
                    <a:pt x="22" y="30"/>
                  </a:lnTo>
                  <a:lnTo>
                    <a:pt x="22" y="32"/>
                  </a:lnTo>
                  <a:lnTo>
                    <a:pt x="20" y="34"/>
                  </a:lnTo>
                  <a:lnTo>
                    <a:pt x="20" y="32"/>
                  </a:lnTo>
                  <a:lnTo>
                    <a:pt x="20" y="30"/>
                  </a:lnTo>
                  <a:lnTo>
                    <a:pt x="18" y="30"/>
                  </a:lnTo>
                  <a:lnTo>
                    <a:pt x="16" y="30"/>
                  </a:lnTo>
                  <a:lnTo>
                    <a:pt x="14" y="30"/>
                  </a:lnTo>
                  <a:lnTo>
                    <a:pt x="14" y="32"/>
                  </a:lnTo>
                  <a:lnTo>
                    <a:pt x="14" y="34"/>
                  </a:lnTo>
                  <a:lnTo>
                    <a:pt x="12" y="34"/>
                  </a:lnTo>
                  <a:lnTo>
                    <a:pt x="14" y="32"/>
                  </a:lnTo>
                  <a:lnTo>
                    <a:pt x="14" y="30"/>
                  </a:lnTo>
                  <a:lnTo>
                    <a:pt x="10" y="28"/>
                  </a:lnTo>
                  <a:lnTo>
                    <a:pt x="10" y="30"/>
                  </a:lnTo>
                  <a:lnTo>
                    <a:pt x="8" y="28"/>
                  </a:lnTo>
                  <a:lnTo>
                    <a:pt x="6" y="26"/>
                  </a:lnTo>
                  <a:lnTo>
                    <a:pt x="6" y="24"/>
                  </a:lnTo>
                  <a:lnTo>
                    <a:pt x="6" y="22"/>
                  </a:lnTo>
                  <a:lnTo>
                    <a:pt x="8" y="22"/>
                  </a:lnTo>
                  <a:lnTo>
                    <a:pt x="10" y="24"/>
                  </a:lnTo>
                  <a:lnTo>
                    <a:pt x="10" y="26"/>
                  </a:lnTo>
                  <a:lnTo>
                    <a:pt x="10" y="28"/>
                  </a:lnTo>
                  <a:lnTo>
                    <a:pt x="12" y="28"/>
                  </a:lnTo>
                  <a:lnTo>
                    <a:pt x="14" y="28"/>
                  </a:lnTo>
                  <a:lnTo>
                    <a:pt x="12" y="24"/>
                  </a:lnTo>
                  <a:lnTo>
                    <a:pt x="10" y="22"/>
                  </a:lnTo>
                  <a:lnTo>
                    <a:pt x="6" y="22"/>
                  </a:lnTo>
                  <a:lnTo>
                    <a:pt x="4" y="20"/>
                  </a:lnTo>
                  <a:lnTo>
                    <a:pt x="2" y="18"/>
                  </a:lnTo>
                  <a:lnTo>
                    <a:pt x="2" y="16"/>
                  </a:lnTo>
                  <a:lnTo>
                    <a:pt x="0" y="14"/>
                  </a:lnTo>
                  <a:lnTo>
                    <a:pt x="2" y="14"/>
                  </a:lnTo>
                  <a:lnTo>
                    <a:pt x="6" y="16"/>
                  </a:lnTo>
                  <a:lnTo>
                    <a:pt x="8" y="16"/>
                  </a:lnTo>
                  <a:lnTo>
                    <a:pt x="6" y="16"/>
                  </a:lnTo>
                  <a:lnTo>
                    <a:pt x="8" y="14"/>
                  </a:lnTo>
                  <a:lnTo>
                    <a:pt x="6" y="14"/>
                  </a:lnTo>
                  <a:lnTo>
                    <a:pt x="4" y="14"/>
                  </a:lnTo>
                  <a:lnTo>
                    <a:pt x="4" y="12"/>
                  </a:lnTo>
                  <a:lnTo>
                    <a:pt x="6" y="10"/>
                  </a:lnTo>
                  <a:lnTo>
                    <a:pt x="8" y="12"/>
                  </a:lnTo>
                  <a:lnTo>
                    <a:pt x="8" y="14"/>
                  </a:lnTo>
                  <a:lnTo>
                    <a:pt x="10" y="14"/>
                  </a:lnTo>
                  <a:lnTo>
                    <a:pt x="10" y="12"/>
                  </a:lnTo>
                  <a:lnTo>
                    <a:pt x="10" y="10"/>
                  </a:lnTo>
                  <a:lnTo>
                    <a:pt x="10" y="8"/>
                  </a:lnTo>
                  <a:lnTo>
                    <a:pt x="12" y="8"/>
                  </a:lnTo>
                  <a:lnTo>
                    <a:pt x="14" y="10"/>
                  </a:lnTo>
                  <a:lnTo>
                    <a:pt x="16" y="10"/>
                  </a:lnTo>
                  <a:lnTo>
                    <a:pt x="16" y="8"/>
                  </a:lnTo>
                  <a:lnTo>
                    <a:pt x="16" y="6"/>
                  </a:lnTo>
                  <a:lnTo>
                    <a:pt x="14" y="4"/>
                  </a:lnTo>
                  <a:lnTo>
                    <a:pt x="16" y="2"/>
                  </a:lnTo>
                  <a:lnTo>
                    <a:pt x="18" y="0"/>
                  </a:lnTo>
                  <a:lnTo>
                    <a:pt x="20" y="2"/>
                  </a:lnTo>
                  <a:lnTo>
                    <a:pt x="22" y="2"/>
                  </a:lnTo>
                  <a:lnTo>
                    <a:pt x="22" y="4"/>
                  </a:lnTo>
                  <a:lnTo>
                    <a:pt x="26" y="6"/>
                  </a:lnTo>
                  <a:lnTo>
                    <a:pt x="26" y="8"/>
                  </a:lnTo>
                  <a:lnTo>
                    <a:pt x="28" y="8"/>
                  </a:lnTo>
                  <a:lnTo>
                    <a:pt x="30" y="8"/>
                  </a:lnTo>
                  <a:close/>
                </a:path>
              </a:pathLst>
            </a:custGeom>
            <a:solidFill>
              <a:schemeClr val="tx2"/>
            </a:solidFill>
            <a:ln w="3175">
              <a:solidFill>
                <a:schemeClr val="bg1"/>
              </a:solidFill>
              <a:prstDash val="sysDot"/>
              <a:round/>
              <a:headEnd/>
              <a:tailEnd/>
            </a:ln>
          </p:spPr>
          <p:txBody>
            <a:bodyPr/>
            <a:lstStyle/>
            <a:p>
              <a:endParaRPr lang="de-DE" sz="2400" dirty="0">
                <a:solidFill>
                  <a:srgbClr val="000000"/>
                </a:solidFill>
              </a:endParaRPr>
            </a:p>
          </p:txBody>
        </p:sp>
        <p:sp>
          <p:nvSpPr>
            <p:cNvPr id="1595" name="Freeform 2994"/>
            <p:cNvSpPr>
              <a:spLocks/>
            </p:cNvSpPr>
            <p:nvPr/>
          </p:nvSpPr>
          <p:spPr bwMode="auto">
            <a:xfrm>
              <a:off x="6349920" y="2594199"/>
              <a:ext cx="4234" cy="0"/>
            </a:xfrm>
            <a:custGeom>
              <a:avLst/>
              <a:gdLst>
                <a:gd name="T0" fmla="*/ 2147483647 w 4"/>
                <a:gd name="T1" fmla="*/ 2147483647 w 4"/>
                <a:gd name="T2" fmla="*/ 2147483647 w 4"/>
                <a:gd name="T3" fmla="*/ 0 w 4"/>
                <a:gd name="T4" fmla="*/ 2147483647 w 4"/>
                <a:gd name="T5" fmla="*/ 0 60000 65536"/>
                <a:gd name="T6" fmla="*/ 0 60000 65536"/>
                <a:gd name="T7" fmla="*/ 0 60000 65536"/>
                <a:gd name="T8" fmla="*/ 0 60000 65536"/>
                <a:gd name="T9" fmla="*/ 0 60000 65536"/>
                <a:gd name="T10" fmla="*/ 0 w 4"/>
                <a:gd name="T11" fmla="*/ 4 w 4"/>
              </a:gdLst>
              <a:ahLst/>
              <a:cxnLst>
                <a:cxn ang="T5">
                  <a:pos x="T0" y="0"/>
                </a:cxn>
                <a:cxn ang="T6">
                  <a:pos x="T1" y="0"/>
                </a:cxn>
                <a:cxn ang="T7">
                  <a:pos x="T2" y="0"/>
                </a:cxn>
                <a:cxn ang="T8">
                  <a:pos x="T3" y="0"/>
                </a:cxn>
                <a:cxn ang="T9">
                  <a:pos x="T4" y="0"/>
                </a:cxn>
              </a:cxnLst>
              <a:rect l="T10" t="0" r="T11" b="0"/>
              <a:pathLst>
                <a:path w="4">
                  <a:moveTo>
                    <a:pt x="2" y="0"/>
                  </a:moveTo>
                  <a:lnTo>
                    <a:pt x="4" y="0"/>
                  </a:lnTo>
                  <a:lnTo>
                    <a:pt x="2" y="0"/>
                  </a:lnTo>
                  <a:lnTo>
                    <a:pt x="0" y="0"/>
                  </a:lnTo>
                  <a:lnTo>
                    <a:pt x="2" y="0"/>
                  </a:lnTo>
                  <a:close/>
                </a:path>
              </a:pathLst>
            </a:custGeom>
            <a:solidFill>
              <a:schemeClr val="tx2"/>
            </a:solidFill>
            <a:ln w="3175">
              <a:solidFill>
                <a:schemeClr val="bg1"/>
              </a:solidFill>
              <a:prstDash val="sysDot"/>
              <a:round/>
              <a:headEnd/>
              <a:tailEnd/>
            </a:ln>
          </p:spPr>
          <p:txBody>
            <a:bodyPr/>
            <a:lstStyle/>
            <a:p>
              <a:endParaRPr lang="de-DE" sz="2400" dirty="0">
                <a:solidFill>
                  <a:srgbClr val="000000"/>
                </a:solidFill>
              </a:endParaRPr>
            </a:p>
          </p:txBody>
        </p:sp>
        <p:sp>
          <p:nvSpPr>
            <p:cNvPr id="1596" name="Freeform 2995"/>
            <p:cNvSpPr>
              <a:spLocks/>
            </p:cNvSpPr>
            <p:nvPr/>
          </p:nvSpPr>
          <p:spPr bwMode="auto">
            <a:xfrm>
              <a:off x="6348510" y="2594199"/>
              <a:ext cx="1412" cy="0"/>
            </a:xfrm>
            <a:custGeom>
              <a:avLst/>
              <a:gdLst>
                <a:gd name="T0" fmla="*/ 2147483647 w 2"/>
                <a:gd name="T1" fmla="*/ 0 h 2"/>
                <a:gd name="T2" fmla="*/ 2147483647 w 2"/>
                <a:gd name="T3" fmla="*/ 0 h 2"/>
                <a:gd name="T4" fmla="*/ 0 w 2"/>
                <a:gd name="T5" fmla="*/ 0 h 2"/>
                <a:gd name="T6" fmla="*/ 2147483647 w 2"/>
                <a:gd name="T7" fmla="*/ 0 h 2"/>
                <a:gd name="T8" fmla="*/ 0 60000 65536"/>
                <a:gd name="T9" fmla="*/ 0 60000 65536"/>
                <a:gd name="T10" fmla="*/ 0 60000 65536"/>
                <a:gd name="T11" fmla="*/ 0 60000 65536"/>
                <a:gd name="T12" fmla="*/ 0 w 2"/>
                <a:gd name="T13" fmla="*/ 0 h 2"/>
                <a:gd name="T14" fmla="*/ 2 w 2"/>
                <a:gd name="T15" fmla="*/ 0 h 2"/>
              </a:gdLst>
              <a:ahLst/>
              <a:cxnLst>
                <a:cxn ang="T8">
                  <a:pos x="T0" y="T1"/>
                </a:cxn>
                <a:cxn ang="T9">
                  <a:pos x="T2" y="T3"/>
                </a:cxn>
                <a:cxn ang="T10">
                  <a:pos x="T4" y="T5"/>
                </a:cxn>
                <a:cxn ang="T11">
                  <a:pos x="T6" y="T7"/>
                </a:cxn>
              </a:cxnLst>
              <a:rect l="T12" t="T13" r="T14" b="T15"/>
              <a:pathLst>
                <a:path w="2" h="2">
                  <a:moveTo>
                    <a:pt x="2" y="0"/>
                  </a:moveTo>
                  <a:lnTo>
                    <a:pt x="2" y="2"/>
                  </a:lnTo>
                  <a:lnTo>
                    <a:pt x="0" y="2"/>
                  </a:lnTo>
                  <a:lnTo>
                    <a:pt x="2" y="0"/>
                  </a:lnTo>
                  <a:close/>
                </a:path>
              </a:pathLst>
            </a:custGeom>
            <a:solidFill>
              <a:schemeClr val="tx2"/>
            </a:solidFill>
            <a:ln w="3175">
              <a:solidFill>
                <a:schemeClr val="bg1"/>
              </a:solidFill>
              <a:prstDash val="sysDot"/>
              <a:round/>
              <a:headEnd/>
              <a:tailEnd/>
            </a:ln>
          </p:spPr>
          <p:txBody>
            <a:bodyPr/>
            <a:lstStyle/>
            <a:p>
              <a:endParaRPr lang="de-DE" sz="2400" dirty="0">
                <a:solidFill>
                  <a:srgbClr val="000000"/>
                </a:solidFill>
              </a:endParaRPr>
            </a:p>
          </p:txBody>
        </p:sp>
        <p:sp>
          <p:nvSpPr>
            <p:cNvPr id="1597" name="Freeform 2996"/>
            <p:cNvSpPr>
              <a:spLocks/>
            </p:cNvSpPr>
            <p:nvPr/>
          </p:nvSpPr>
          <p:spPr bwMode="auto">
            <a:xfrm>
              <a:off x="6344276" y="2594199"/>
              <a:ext cx="4234" cy="6555"/>
            </a:xfrm>
            <a:custGeom>
              <a:avLst/>
              <a:gdLst>
                <a:gd name="T0" fmla="*/ 2147483647 w 4"/>
                <a:gd name="T1" fmla="*/ 0 h 6"/>
                <a:gd name="T2" fmla="*/ 2147483647 w 4"/>
                <a:gd name="T3" fmla="*/ 2147483647 h 6"/>
                <a:gd name="T4" fmla="*/ 2147483647 w 4"/>
                <a:gd name="T5" fmla="*/ 2147483647 h 6"/>
                <a:gd name="T6" fmla="*/ 2147483647 w 4"/>
                <a:gd name="T7" fmla="*/ 2147483647 h 6"/>
                <a:gd name="T8" fmla="*/ 2147483647 w 4"/>
                <a:gd name="T9" fmla="*/ 2147483647 h 6"/>
                <a:gd name="T10" fmla="*/ 2147483647 w 4"/>
                <a:gd name="T11" fmla="*/ 2147483647 h 6"/>
                <a:gd name="T12" fmla="*/ 0 w 4"/>
                <a:gd name="T13" fmla="*/ 2147483647 h 6"/>
                <a:gd name="T14" fmla="*/ 0 w 4"/>
                <a:gd name="T15" fmla="*/ 2147483647 h 6"/>
                <a:gd name="T16" fmla="*/ 2147483647 w 4"/>
                <a:gd name="T17" fmla="*/ 0 h 6"/>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4"/>
                <a:gd name="T28" fmla="*/ 0 h 6"/>
                <a:gd name="T29" fmla="*/ 4 w 4"/>
                <a:gd name="T30" fmla="*/ 6 h 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4" h="6">
                  <a:moveTo>
                    <a:pt x="2" y="0"/>
                  </a:moveTo>
                  <a:lnTo>
                    <a:pt x="2" y="2"/>
                  </a:lnTo>
                  <a:lnTo>
                    <a:pt x="4" y="2"/>
                  </a:lnTo>
                  <a:lnTo>
                    <a:pt x="4" y="4"/>
                  </a:lnTo>
                  <a:lnTo>
                    <a:pt x="2" y="4"/>
                  </a:lnTo>
                  <a:lnTo>
                    <a:pt x="2" y="6"/>
                  </a:lnTo>
                  <a:lnTo>
                    <a:pt x="0" y="6"/>
                  </a:lnTo>
                  <a:lnTo>
                    <a:pt x="0" y="2"/>
                  </a:lnTo>
                  <a:lnTo>
                    <a:pt x="2" y="0"/>
                  </a:lnTo>
                  <a:close/>
                </a:path>
              </a:pathLst>
            </a:custGeom>
            <a:solidFill>
              <a:schemeClr val="tx2"/>
            </a:solidFill>
            <a:ln w="3175">
              <a:solidFill>
                <a:schemeClr val="bg1"/>
              </a:solidFill>
              <a:prstDash val="sysDot"/>
              <a:round/>
              <a:headEnd/>
              <a:tailEnd/>
            </a:ln>
          </p:spPr>
          <p:txBody>
            <a:bodyPr/>
            <a:lstStyle/>
            <a:p>
              <a:endParaRPr lang="de-DE" sz="2400" dirty="0">
                <a:solidFill>
                  <a:srgbClr val="000000"/>
                </a:solidFill>
              </a:endParaRPr>
            </a:p>
          </p:txBody>
        </p:sp>
        <p:sp>
          <p:nvSpPr>
            <p:cNvPr id="1598" name="Freeform 2997"/>
            <p:cNvSpPr>
              <a:spLocks/>
            </p:cNvSpPr>
            <p:nvPr/>
          </p:nvSpPr>
          <p:spPr bwMode="auto">
            <a:xfrm>
              <a:off x="6347098" y="2599114"/>
              <a:ext cx="1412" cy="1639"/>
            </a:xfrm>
            <a:custGeom>
              <a:avLst/>
              <a:gdLst>
                <a:gd name="T0" fmla="*/ 0 w 2"/>
                <a:gd name="T1" fmla="*/ 0 h 1588"/>
                <a:gd name="T2" fmla="*/ 2147483647 w 2"/>
                <a:gd name="T3" fmla="*/ 0 h 1588"/>
                <a:gd name="T4" fmla="*/ 0 w 2"/>
                <a:gd name="T5" fmla="*/ 0 h 1588"/>
                <a:gd name="T6" fmla="*/ 0 60000 65536"/>
                <a:gd name="T7" fmla="*/ 0 60000 65536"/>
                <a:gd name="T8" fmla="*/ 0 60000 65536"/>
                <a:gd name="T9" fmla="*/ 0 w 2"/>
                <a:gd name="T10" fmla="*/ 0 h 1588"/>
                <a:gd name="T11" fmla="*/ 2 w 2"/>
                <a:gd name="T12" fmla="*/ 1588 h 1588"/>
              </a:gdLst>
              <a:ahLst/>
              <a:cxnLst>
                <a:cxn ang="T6">
                  <a:pos x="T0" y="T1"/>
                </a:cxn>
                <a:cxn ang="T7">
                  <a:pos x="T2" y="T3"/>
                </a:cxn>
                <a:cxn ang="T8">
                  <a:pos x="T4" y="T5"/>
                </a:cxn>
              </a:cxnLst>
              <a:rect l="T9" t="T10" r="T11" b="T12"/>
              <a:pathLst>
                <a:path w="2" h="1588">
                  <a:moveTo>
                    <a:pt x="0" y="0"/>
                  </a:moveTo>
                  <a:lnTo>
                    <a:pt x="2" y="0"/>
                  </a:lnTo>
                  <a:lnTo>
                    <a:pt x="0" y="0"/>
                  </a:lnTo>
                  <a:close/>
                </a:path>
              </a:pathLst>
            </a:custGeom>
            <a:solidFill>
              <a:schemeClr val="tx2"/>
            </a:solidFill>
            <a:ln w="3175">
              <a:solidFill>
                <a:schemeClr val="bg1"/>
              </a:solidFill>
              <a:prstDash val="sysDot"/>
              <a:round/>
              <a:headEnd/>
              <a:tailEnd/>
            </a:ln>
          </p:spPr>
          <p:txBody>
            <a:bodyPr/>
            <a:lstStyle/>
            <a:p>
              <a:endParaRPr lang="de-DE" sz="2400" dirty="0">
                <a:solidFill>
                  <a:srgbClr val="000000"/>
                </a:solidFill>
              </a:endParaRPr>
            </a:p>
          </p:txBody>
        </p:sp>
        <p:sp>
          <p:nvSpPr>
            <p:cNvPr id="1599" name="Freeform 2998"/>
            <p:cNvSpPr>
              <a:spLocks/>
            </p:cNvSpPr>
            <p:nvPr/>
          </p:nvSpPr>
          <p:spPr bwMode="auto">
            <a:xfrm>
              <a:off x="6348510" y="2599114"/>
              <a:ext cx="0" cy="4917"/>
            </a:xfrm>
            <a:custGeom>
              <a:avLst/>
              <a:gdLst>
                <a:gd name="T0" fmla="*/ 0 h 4"/>
                <a:gd name="T1" fmla="*/ 2147483647 h 4"/>
                <a:gd name="T2" fmla="*/ 2147483647 h 4"/>
                <a:gd name="T3" fmla="*/ 2147483647 h 4"/>
                <a:gd name="T4" fmla="*/ 0 h 4"/>
                <a:gd name="T5" fmla="*/ 0 60000 65536"/>
                <a:gd name="T6" fmla="*/ 0 60000 65536"/>
                <a:gd name="T7" fmla="*/ 0 60000 65536"/>
                <a:gd name="T8" fmla="*/ 0 60000 65536"/>
                <a:gd name="T9" fmla="*/ 0 60000 65536"/>
                <a:gd name="T10" fmla="*/ 0 h 4"/>
                <a:gd name="T11" fmla="*/ 4 h 4"/>
              </a:gdLst>
              <a:ahLst/>
              <a:cxnLst>
                <a:cxn ang="T5">
                  <a:pos x="0" y="T0"/>
                </a:cxn>
                <a:cxn ang="T6">
                  <a:pos x="0" y="T1"/>
                </a:cxn>
                <a:cxn ang="T7">
                  <a:pos x="0" y="T2"/>
                </a:cxn>
                <a:cxn ang="T8">
                  <a:pos x="0" y="T3"/>
                </a:cxn>
                <a:cxn ang="T9">
                  <a:pos x="0" y="T4"/>
                </a:cxn>
              </a:cxnLst>
              <a:rect l="0" t="T10" r="0" b="T11"/>
              <a:pathLst>
                <a:path h="4">
                  <a:moveTo>
                    <a:pt x="0" y="0"/>
                  </a:moveTo>
                  <a:lnTo>
                    <a:pt x="0" y="2"/>
                  </a:lnTo>
                  <a:lnTo>
                    <a:pt x="0" y="4"/>
                  </a:lnTo>
                  <a:lnTo>
                    <a:pt x="0" y="2"/>
                  </a:lnTo>
                  <a:lnTo>
                    <a:pt x="0" y="0"/>
                  </a:lnTo>
                  <a:close/>
                </a:path>
              </a:pathLst>
            </a:custGeom>
            <a:solidFill>
              <a:schemeClr val="tx2"/>
            </a:solidFill>
            <a:ln w="3175">
              <a:solidFill>
                <a:schemeClr val="bg1"/>
              </a:solidFill>
              <a:prstDash val="sysDot"/>
              <a:round/>
              <a:headEnd/>
              <a:tailEnd/>
            </a:ln>
          </p:spPr>
          <p:txBody>
            <a:bodyPr/>
            <a:lstStyle/>
            <a:p>
              <a:endParaRPr lang="de-DE" sz="2400" dirty="0">
                <a:solidFill>
                  <a:srgbClr val="000000"/>
                </a:solidFill>
              </a:endParaRPr>
            </a:p>
          </p:txBody>
        </p:sp>
        <p:sp>
          <p:nvSpPr>
            <p:cNvPr id="1600" name="Freeform 2999"/>
            <p:cNvSpPr>
              <a:spLocks/>
            </p:cNvSpPr>
            <p:nvPr/>
          </p:nvSpPr>
          <p:spPr bwMode="auto">
            <a:xfrm>
              <a:off x="6347098" y="2600752"/>
              <a:ext cx="1412" cy="4917"/>
            </a:xfrm>
            <a:custGeom>
              <a:avLst/>
              <a:gdLst>
                <a:gd name="T0" fmla="*/ 2147483647 w 2"/>
                <a:gd name="T1" fmla="*/ 0 h 4"/>
                <a:gd name="T2" fmla="*/ 2147483647 w 2"/>
                <a:gd name="T3" fmla="*/ 2147483647 h 4"/>
                <a:gd name="T4" fmla="*/ 0 w 2"/>
                <a:gd name="T5" fmla="*/ 2147483647 h 4"/>
                <a:gd name="T6" fmla="*/ 0 w 2"/>
                <a:gd name="T7" fmla="*/ 2147483647 h 4"/>
                <a:gd name="T8" fmla="*/ 2147483647 w 2"/>
                <a:gd name="T9" fmla="*/ 0 h 4"/>
                <a:gd name="T10" fmla="*/ 0 60000 65536"/>
                <a:gd name="T11" fmla="*/ 0 60000 65536"/>
                <a:gd name="T12" fmla="*/ 0 60000 65536"/>
                <a:gd name="T13" fmla="*/ 0 60000 65536"/>
                <a:gd name="T14" fmla="*/ 0 60000 65536"/>
                <a:gd name="T15" fmla="*/ 0 w 2"/>
                <a:gd name="T16" fmla="*/ 0 h 4"/>
                <a:gd name="T17" fmla="*/ 2 w 2"/>
                <a:gd name="T18" fmla="*/ 4 h 4"/>
              </a:gdLst>
              <a:ahLst/>
              <a:cxnLst>
                <a:cxn ang="T10">
                  <a:pos x="T0" y="T1"/>
                </a:cxn>
                <a:cxn ang="T11">
                  <a:pos x="T2" y="T3"/>
                </a:cxn>
                <a:cxn ang="T12">
                  <a:pos x="T4" y="T5"/>
                </a:cxn>
                <a:cxn ang="T13">
                  <a:pos x="T6" y="T7"/>
                </a:cxn>
                <a:cxn ang="T14">
                  <a:pos x="T8" y="T9"/>
                </a:cxn>
              </a:cxnLst>
              <a:rect l="T15" t="T16" r="T17" b="T18"/>
              <a:pathLst>
                <a:path w="2" h="4">
                  <a:moveTo>
                    <a:pt x="2" y="0"/>
                  </a:moveTo>
                  <a:lnTo>
                    <a:pt x="2" y="4"/>
                  </a:lnTo>
                  <a:lnTo>
                    <a:pt x="0" y="4"/>
                  </a:lnTo>
                  <a:lnTo>
                    <a:pt x="0" y="2"/>
                  </a:lnTo>
                  <a:lnTo>
                    <a:pt x="2" y="0"/>
                  </a:lnTo>
                  <a:close/>
                </a:path>
              </a:pathLst>
            </a:custGeom>
            <a:solidFill>
              <a:schemeClr val="tx2"/>
            </a:solidFill>
            <a:ln w="3175">
              <a:solidFill>
                <a:schemeClr val="bg1"/>
              </a:solidFill>
              <a:prstDash val="sysDot"/>
              <a:round/>
              <a:headEnd/>
              <a:tailEnd/>
            </a:ln>
          </p:spPr>
          <p:txBody>
            <a:bodyPr/>
            <a:lstStyle/>
            <a:p>
              <a:endParaRPr lang="de-DE" sz="2400" dirty="0">
                <a:solidFill>
                  <a:srgbClr val="000000"/>
                </a:solidFill>
              </a:endParaRPr>
            </a:p>
          </p:txBody>
        </p:sp>
        <p:sp>
          <p:nvSpPr>
            <p:cNvPr id="1601" name="Freeform 3000"/>
            <p:cNvSpPr>
              <a:spLocks/>
            </p:cNvSpPr>
            <p:nvPr/>
          </p:nvSpPr>
          <p:spPr bwMode="auto">
            <a:xfrm>
              <a:off x="6330166" y="2604030"/>
              <a:ext cx="2822" cy="0"/>
            </a:xfrm>
            <a:custGeom>
              <a:avLst/>
              <a:gdLst>
                <a:gd name="T0" fmla="*/ 0 w 2"/>
                <a:gd name="T1" fmla="*/ 2147483647 w 2"/>
                <a:gd name="T2" fmla="*/ 0 w 2"/>
                <a:gd name="T3" fmla="*/ 0 60000 65536"/>
                <a:gd name="T4" fmla="*/ 0 60000 65536"/>
                <a:gd name="T5" fmla="*/ 0 60000 65536"/>
                <a:gd name="T6" fmla="*/ 0 w 2"/>
                <a:gd name="T7" fmla="*/ 2 w 2"/>
              </a:gdLst>
              <a:ahLst/>
              <a:cxnLst>
                <a:cxn ang="T3">
                  <a:pos x="T0" y="0"/>
                </a:cxn>
                <a:cxn ang="T4">
                  <a:pos x="T1" y="0"/>
                </a:cxn>
                <a:cxn ang="T5">
                  <a:pos x="T2" y="0"/>
                </a:cxn>
              </a:cxnLst>
              <a:rect l="T6" t="0" r="T7" b="0"/>
              <a:pathLst>
                <a:path w="2">
                  <a:moveTo>
                    <a:pt x="0" y="0"/>
                  </a:moveTo>
                  <a:lnTo>
                    <a:pt x="2" y="0"/>
                  </a:lnTo>
                  <a:lnTo>
                    <a:pt x="0" y="0"/>
                  </a:lnTo>
                  <a:close/>
                </a:path>
              </a:pathLst>
            </a:custGeom>
            <a:solidFill>
              <a:schemeClr val="tx2"/>
            </a:solidFill>
            <a:ln w="3175">
              <a:solidFill>
                <a:schemeClr val="bg1"/>
              </a:solidFill>
              <a:prstDash val="sysDot"/>
              <a:round/>
              <a:headEnd/>
              <a:tailEnd/>
            </a:ln>
          </p:spPr>
          <p:txBody>
            <a:bodyPr/>
            <a:lstStyle/>
            <a:p>
              <a:endParaRPr lang="de-DE" sz="2400" dirty="0">
                <a:solidFill>
                  <a:srgbClr val="000000"/>
                </a:solidFill>
              </a:endParaRPr>
            </a:p>
          </p:txBody>
        </p:sp>
        <p:sp>
          <p:nvSpPr>
            <p:cNvPr id="1602" name="Freeform 3001"/>
            <p:cNvSpPr>
              <a:spLocks/>
            </p:cNvSpPr>
            <p:nvPr/>
          </p:nvSpPr>
          <p:spPr bwMode="auto">
            <a:xfrm>
              <a:off x="6347098" y="2604030"/>
              <a:ext cx="1412" cy="1639"/>
            </a:xfrm>
            <a:custGeom>
              <a:avLst/>
              <a:gdLst>
                <a:gd name="T0" fmla="*/ 0 w 1588"/>
                <a:gd name="T1" fmla="*/ 0 h 2"/>
                <a:gd name="T2" fmla="*/ 0 w 1588"/>
                <a:gd name="T3" fmla="*/ 2147483647 h 2"/>
                <a:gd name="T4" fmla="*/ 0 w 1588"/>
                <a:gd name="T5" fmla="*/ 0 h 2"/>
                <a:gd name="T6" fmla="*/ 0 60000 65536"/>
                <a:gd name="T7" fmla="*/ 0 60000 65536"/>
                <a:gd name="T8" fmla="*/ 0 60000 65536"/>
                <a:gd name="T9" fmla="*/ 0 w 1588"/>
                <a:gd name="T10" fmla="*/ 0 h 2"/>
                <a:gd name="T11" fmla="*/ 1588 w 1588"/>
                <a:gd name="T12" fmla="*/ 2 h 2"/>
              </a:gdLst>
              <a:ahLst/>
              <a:cxnLst>
                <a:cxn ang="T6">
                  <a:pos x="T0" y="T1"/>
                </a:cxn>
                <a:cxn ang="T7">
                  <a:pos x="T2" y="T3"/>
                </a:cxn>
                <a:cxn ang="T8">
                  <a:pos x="T4" y="T5"/>
                </a:cxn>
              </a:cxnLst>
              <a:rect l="T9" t="T10" r="T11" b="T12"/>
              <a:pathLst>
                <a:path w="1588" h="2">
                  <a:moveTo>
                    <a:pt x="0" y="0"/>
                  </a:moveTo>
                  <a:lnTo>
                    <a:pt x="0" y="2"/>
                  </a:lnTo>
                  <a:lnTo>
                    <a:pt x="0" y="0"/>
                  </a:lnTo>
                  <a:close/>
                </a:path>
              </a:pathLst>
            </a:custGeom>
            <a:solidFill>
              <a:schemeClr val="tx2"/>
            </a:solidFill>
            <a:ln w="3175">
              <a:solidFill>
                <a:schemeClr val="bg1"/>
              </a:solidFill>
              <a:prstDash val="sysDot"/>
              <a:round/>
              <a:headEnd/>
              <a:tailEnd/>
            </a:ln>
          </p:spPr>
          <p:txBody>
            <a:bodyPr/>
            <a:lstStyle/>
            <a:p>
              <a:endParaRPr lang="de-DE" sz="2400" dirty="0">
                <a:solidFill>
                  <a:srgbClr val="000000"/>
                </a:solidFill>
              </a:endParaRPr>
            </a:p>
          </p:txBody>
        </p:sp>
        <p:sp>
          <p:nvSpPr>
            <p:cNvPr id="1603" name="Freeform 3002"/>
            <p:cNvSpPr>
              <a:spLocks/>
            </p:cNvSpPr>
            <p:nvPr/>
          </p:nvSpPr>
          <p:spPr bwMode="auto">
            <a:xfrm>
              <a:off x="6347098" y="2604030"/>
              <a:ext cx="1412" cy="3277"/>
            </a:xfrm>
            <a:custGeom>
              <a:avLst/>
              <a:gdLst>
                <a:gd name="T0" fmla="*/ 2147483647 w 2"/>
                <a:gd name="T1" fmla="*/ 0 h 4"/>
                <a:gd name="T2" fmla="*/ 2147483647 w 2"/>
                <a:gd name="T3" fmla="*/ 2147483647 h 4"/>
                <a:gd name="T4" fmla="*/ 2147483647 w 2"/>
                <a:gd name="T5" fmla="*/ 2147483647 h 4"/>
                <a:gd name="T6" fmla="*/ 0 w 2"/>
                <a:gd name="T7" fmla="*/ 2147483647 h 4"/>
                <a:gd name="T8" fmla="*/ 2147483647 w 2"/>
                <a:gd name="T9" fmla="*/ 2147483647 h 4"/>
                <a:gd name="T10" fmla="*/ 2147483647 w 2"/>
                <a:gd name="T11" fmla="*/ 0 h 4"/>
                <a:gd name="T12" fmla="*/ 0 60000 65536"/>
                <a:gd name="T13" fmla="*/ 0 60000 65536"/>
                <a:gd name="T14" fmla="*/ 0 60000 65536"/>
                <a:gd name="T15" fmla="*/ 0 60000 65536"/>
                <a:gd name="T16" fmla="*/ 0 60000 65536"/>
                <a:gd name="T17" fmla="*/ 0 60000 65536"/>
                <a:gd name="T18" fmla="*/ 0 w 2"/>
                <a:gd name="T19" fmla="*/ 0 h 4"/>
                <a:gd name="T20" fmla="*/ 2 w 2"/>
                <a:gd name="T21" fmla="*/ 4 h 4"/>
              </a:gdLst>
              <a:ahLst/>
              <a:cxnLst>
                <a:cxn ang="T12">
                  <a:pos x="T0" y="T1"/>
                </a:cxn>
                <a:cxn ang="T13">
                  <a:pos x="T2" y="T3"/>
                </a:cxn>
                <a:cxn ang="T14">
                  <a:pos x="T4" y="T5"/>
                </a:cxn>
                <a:cxn ang="T15">
                  <a:pos x="T6" y="T7"/>
                </a:cxn>
                <a:cxn ang="T16">
                  <a:pos x="T8" y="T9"/>
                </a:cxn>
                <a:cxn ang="T17">
                  <a:pos x="T10" y="T11"/>
                </a:cxn>
              </a:cxnLst>
              <a:rect l="T18" t="T19" r="T20" b="T21"/>
              <a:pathLst>
                <a:path w="2" h="4">
                  <a:moveTo>
                    <a:pt x="2" y="0"/>
                  </a:moveTo>
                  <a:lnTo>
                    <a:pt x="2" y="2"/>
                  </a:lnTo>
                  <a:lnTo>
                    <a:pt x="2" y="4"/>
                  </a:lnTo>
                  <a:lnTo>
                    <a:pt x="0" y="4"/>
                  </a:lnTo>
                  <a:lnTo>
                    <a:pt x="2" y="2"/>
                  </a:lnTo>
                  <a:lnTo>
                    <a:pt x="2" y="0"/>
                  </a:lnTo>
                  <a:close/>
                </a:path>
              </a:pathLst>
            </a:custGeom>
            <a:solidFill>
              <a:schemeClr val="tx2"/>
            </a:solidFill>
            <a:ln w="3175">
              <a:solidFill>
                <a:schemeClr val="bg1"/>
              </a:solidFill>
              <a:prstDash val="sysDot"/>
              <a:round/>
              <a:headEnd/>
              <a:tailEnd/>
            </a:ln>
          </p:spPr>
          <p:txBody>
            <a:bodyPr/>
            <a:lstStyle/>
            <a:p>
              <a:endParaRPr lang="de-DE" sz="2400" dirty="0">
                <a:solidFill>
                  <a:srgbClr val="000000"/>
                </a:solidFill>
              </a:endParaRPr>
            </a:p>
          </p:txBody>
        </p:sp>
        <p:sp>
          <p:nvSpPr>
            <p:cNvPr id="1604" name="Freeform 3003"/>
            <p:cNvSpPr>
              <a:spLocks/>
            </p:cNvSpPr>
            <p:nvPr/>
          </p:nvSpPr>
          <p:spPr bwMode="auto">
            <a:xfrm>
              <a:off x="6334399" y="2604030"/>
              <a:ext cx="1412" cy="1639"/>
            </a:xfrm>
            <a:custGeom>
              <a:avLst/>
              <a:gdLst>
                <a:gd name="T0" fmla="*/ 2147483647 w 2"/>
                <a:gd name="T1" fmla="*/ 0 h 2"/>
                <a:gd name="T2" fmla="*/ 2147483647 w 2"/>
                <a:gd name="T3" fmla="*/ 2147483647 h 2"/>
                <a:gd name="T4" fmla="*/ 0 w 2"/>
                <a:gd name="T5" fmla="*/ 0 h 2"/>
                <a:gd name="T6" fmla="*/ 2147483647 w 2"/>
                <a:gd name="T7" fmla="*/ 0 h 2"/>
                <a:gd name="T8" fmla="*/ 0 60000 65536"/>
                <a:gd name="T9" fmla="*/ 0 60000 65536"/>
                <a:gd name="T10" fmla="*/ 0 60000 65536"/>
                <a:gd name="T11" fmla="*/ 0 60000 65536"/>
                <a:gd name="T12" fmla="*/ 0 w 2"/>
                <a:gd name="T13" fmla="*/ 0 h 2"/>
                <a:gd name="T14" fmla="*/ 2 w 2"/>
                <a:gd name="T15" fmla="*/ 2 h 2"/>
              </a:gdLst>
              <a:ahLst/>
              <a:cxnLst>
                <a:cxn ang="T8">
                  <a:pos x="T0" y="T1"/>
                </a:cxn>
                <a:cxn ang="T9">
                  <a:pos x="T2" y="T3"/>
                </a:cxn>
                <a:cxn ang="T10">
                  <a:pos x="T4" y="T5"/>
                </a:cxn>
                <a:cxn ang="T11">
                  <a:pos x="T6" y="T7"/>
                </a:cxn>
              </a:cxnLst>
              <a:rect l="T12" t="T13" r="T14" b="T15"/>
              <a:pathLst>
                <a:path w="2" h="2">
                  <a:moveTo>
                    <a:pt x="2" y="0"/>
                  </a:moveTo>
                  <a:lnTo>
                    <a:pt x="2" y="2"/>
                  </a:lnTo>
                  <a:lnTo>
                    <a:pt x="0" y="0"/>
                  </a:lnTo>
                  <a:lnTo>
                    <a:pt x="2" y="0"/>
                  </a:lnTo>
                  <a:close/>
                </a:path>
              </a:pathLst>
            </a:custGeom>
            <a:solidFill>
              <a:schemeClr val="tx2"/>
            </a:solidFill>
            <a:ln w="3175">
              <a:solidFill>
                <a:schemeClr val="bg1"/>
              </a:solidFill>
              <a:prstDash val="sysDot"/>
              <a:round/>
              <a:headEnd/>
              <a:tailEnd/>
            </a:ln>
          </p:spPr>
          <p:txBody>
            <a:bodyPr/>
            <a:lstStyle/>
            <a:p>
              <a:endParaRPr lang="de-DE" sz="2400" dirty="0">
                <a:solidFill>
                  <a:srgbClr val="000000"/>
                </a:solidFill>
              </a:endParaRPr>
            </a:p>
          </p:txBody>
        </p:sp>
        <p:sp>
          <p:nvSpPr>
            <p:cNvPr id="1605" name="Rectangle 3004"/>
            <p:cNvSpPr>
              <a:spLocks noChangeArrowheads="1"/>
            </p:cNvSpPr>
            <p:nvPr/>
          </p:nvSpPr>
          <p:spPr bwMode="auto">
            <a:xfrm>
              <a:off x="6332987" y="2605668"/>
              <a:ext cx="1412" cy="1639"/>
            </a:xfrm>
            <a:prstGeom prst="rect">
              <a:avLst/>
            </a:prstGeom>
            <a:solidFill>
              <a:schemeClr val="tx2"/>
            </a:solidFill>
            <a:ln w="3175">
              <a:solidFill>
                <a:schemeClr val="bg1"/>
              </a:solidFill>
              <a:prstDash val="sysDot"/>
              <a:miter lim="800000"/>
              <a:headEnd/>
              <a:tailEnd/>
            </a:ln>
          </p:spPr>
          <p:txBody>
            <a:bodyPr/>
            <a:lstStyle/>
            <a:p>
              <a:endParaRPr lang="de-DE" sz="2400" dirty="0">
                <a:solidFill>
                  <a:srgbClr val="000000"/>
                </a:solidFill>
              </a:endParaRPr>
            </a:p>
          </p:txBody>
        </p:sp>
        <p:sp>
          <p:nvSpPr>
            <p:cNvPr id="1606" name="Freeform 3005"/>
            <p:cNvSpPr>
              <a:spLocks/>
            </p:cNvSpPr>
            <p:nvPr/>
          </p:nvSpPr>
          <p:spPr bwMode="auto">
            <a:xfrm>
              <a:off x="6330166" y="2605668"/>
              <a:ext cx="2822" cy="1639"/>
            </a:xfrm>
            <a:custGeom>
              <a:avLst/>
              <a:gdLst>
                <a:gd name="T0" fmla="*/ 2147483647 w 2"/>
                <a:gd name="T1" fmla="*/ 2147483647 h 2"/>
                <a:gd name="T2" fmla="*/ 0 w 2"/>
                <a:gd name="T3" fmla="*/ 0 h 2"/>
                <a:gd name="T4" fmla="*/ 2147483647 w 2"/>
                <a:gd name="T5" fmla="*/ 0 h 2"/>
                <a:gd name="T6" fmla="*/ 2147483647 w 2"/>
                <a:gd name="T7" fmla="*/ 2147483647 h 2"/>
                <a:gd name="T8" fmla="*/ 0 60000 65536"/>
                <a:gd name="T9" fmla="*/ 0 60000 65536"/>
                <a:gd name="T10" fmla="*/ 0 60000 65536"/>
                <a:gd name="T11" fmla="*/ 0 60000 65536"/>
                <a:gd name="T12" fmla="*/ 0 w 2"/>
                <a:gd name="T13" fmla="*/ 0 h 2"/>
                <a:gd name="T14" fmla="*/ 2 w 2"/>
                <a:gd name="T15" fmla="*/ 2 h 2"/>
              </a:gdLst>
              <a:ahLst/>
              <a:cxnLst>
                <a:cxn ang="T8">
                  <a:pos x="T0" y="T1"/>
                </a:cxn>
                <a:cxn ang="T9">
                  <a:pos x="T2" y="T3"/>
                </a:cxn>
                <a:cxn ang="T10">
                  <a:pos x="T4" y="T5"/>
                </a:cxn>
                <a:cxn ang="T11">
                  <a:pos x="T6" y="T7"/>
                </a:cxn>
              </a:cxnLst>
              <a:rect l="T12" t="T13" r="T14" b="T15"/>
              <a:pathLst>
                <a:path w="2" h="2">
                  <a:moveTo>
                    <a:pt x="2" y="2"/>
                  </a:moveTo>
                  <a:lnTo>
                    <a:pt x="0" y="0"/>
                  </a:lnTo>
                  <a:lnTo>
                    <a:pt x="2" y="0"/>
                  </a:lnTo>
                  <a:lnTo>
                    <a:pt x="2" y="2"/>
                  </a:lnTo>
                  <a:close/>
                </a:path>
              </a:pathLst>
            </a:custGeom>
            <a:solidFill>
              <a:schemeClr val="tx2"/>
            </a:solidFill>
            <a:ln w="3175">
              <a:solidFill>
                <a:schemeClr val="bg1"/>
              </a:solidFill>
              <a:prstDash val="sysDot"/>
              <a:round/>
              <a:headEnd/>
              <a:tailEnd/>
            </a:ln>
          </p:spPr>
          <p:txBody>
            <a:bodyPr/>
            <a:lstStyle/>
            <a:p>
              <a:endParaRPr lang="de-DE" sz="2400" dirty="0">
                <a:solidFill>
                  <a:srgbClr val="000000"/>
                </a:solidFill>
              </a:endParaRPr>
            </a:p>
          </p:txBody>
        </p:sp>
        <p:sp>
          <p:nvSpPr>
            <p:cNvPr id="1607" name="Freeform 3006"/>
            <p:cNvSpPr>
              <a:spLocks/>
            </p:cNvSpPr>
            <p:nvPr/>
          </p:nvSpPr>
          <p:spPr bwMode="auto">
            <a:xfrm>
              <a:off x="6335810" y="2607308"/>
              <a:ext cx="5645" cy="1639"/>
            </a:xfrm>
            <a:custGeom>
              <a:avLst/>
              <a:gdLst>
                <a:gd name="T0" fmla="*/ 0 w 4"/>
                <a:gd name="T1" fmla="*/ 0 h 2"/>
                <a:gd name="T2" fmla="*/ 2147483647 w 4"/>
                <a:gd name="T3" fmla="*/ 0 h 2"/>
                <a:gd name="T4" fmla="*/ 2147483647 w 4"/>
                <a:gd name="T5" fmla="*/ 0 h 2"/>
                <a:gd name="T6" fmla="*/ 2147483647 w 4"/>
                <a:gd name="T7" fmla="*/ 2147483647 h 2"/>
                <a:gd name="T8" fmla="*/ 0 w 4"/>
                <a:gd name="T9" fmla="*/ 2147483647 h 2"/>
                <a:gd name="T10" fmla="*/ 0 w 4"/>
                <a:gd name="T11" fmla="*/ 0 h 2"/>
                <a:gd name="T12" fmla="*/ 0 60000 65536"/>
                <a:gd name="T13" fmla="*/ 0 60000 65536"/>
                <a:gd name="T14" fmla="*/ 0 60000 65536"/>
                <a:gd name="T15" fmla="*/ 0 60000 65536"/>
                <a:gd name="T16" fmla="*/ 0 60000 65536"/>
                <a:gd name="T17" fmla="*/ 0 60000 65536"/>
                <a:gd name="T18" fmla="*/ 0 w 4"/>
                <a:gd name="T19" fmla="*/ 0 h 2"/>
                <a:gd name="T20" fmla="*/ 4 w 4"/>
                <a:gd name="T21" fmla="*/ 2 h 2"/>
              </a:gdLst>
              <a:ahLst/>
              <a:cxnLst>
                <a:cxn ang="T12">
                  <a:pos x="T0" y="T1"/>
                </a:cxn>
                <a:cxn ang="T13">
                  <a:pos x="T2" y="T3"/>
                </a:cxn>
                <a:cxn ang="T14">
                  <a:pos x="T4" y="T5"/>
                </a:cxn>
                <a:cxn ang="T15">
                  <a:pos x="T6" y="T7"/>
                </a:cxn>
                <a:cxn ang="T16">
                  <a:pos x="T8" y="T9"/>
                </a:cxn>
                <a:cxn ang="T17">
                  <a:pos x="T10" y="T11"/>
                </a:cxn>
              </a:cxnLst>
              <a:rect l="T18" t="T19" r="T20" b="T21"/>
              <a:pathLst>
                <a:path w="4" h="2">
                  <a:moveTo>
                    <a:pt x="0" y="0"/>
                  </a:moveTo>
                  <a:lnTo>
                    <a:pt x="2" y="0"/>
                  </a:lnTo>
                  <a:lnTo>
                    <a:pt x="4" y="0"/>
                  </a:lnTo>
                  <a:lnTo>
                    <a:pt x="2" y="2"/>
                  </a:lnTo>
                  <a:lnTo>
                    <a:pt x="0" y="2"/>
                  </a:lnTo>
                  <a:lnTo>
                    <a:pt x="0" y="0"/>
                  </a:lnTo>
                  <a:close/>
                </a:path>
              </a:pathLst>
            </a:custGeom>
            <a:solidFill>
              <a:schemeClr val="tx2"/>
            </a:solidFill>
            <a:ln w="3175">
              <a:solidFill>
                <a:schemeClr val="bg1"/>
              </a:solidFill>
              <a:prstDash val="sysDot"/>
              <a:round/>
              <a:headEnd/>
              <a:tailEnd/>
            </a:ln>
          </p:spPr>
          <p:txBody>
            <a:bodyPr/>
            <a:lstStyle/>
            <a:p>
              <a:endParaRPr lang="de-DE" sz="2400" dirty="0">
                <a:solidFill>
                  <a:srgbClr val="000000"/>
                </a:solidFill>
              </a:endParaRPr>
            </a:p>
          </p:txBody>
        </p:sp>
        <p:sp>
          <p:nvSpPr>
            <p:cNvPr id="1608" name="Freeform 3007"/>
            <p:cNvSpPr>
              <a:spLocks/>
            </p:cNvSpPr>
            <p:nvPr/>
          </p:nvSpPr>
          <p:spPr bwMode="auto">
            <a:xfrm>
              <a:off x="6344276" y="2607308"/>
              <a:ext cx="2822" cy="1639"/>
            </a:xfrm>
            <a:custGeom>
              <a:avLst/>
              <a:gdLst>
                <a:gd name="T0" fmla="*/ 0 w 2"/>
                <a:gd name="T1" fmla="*/ 0 h 1588"/>
                <a:gd name="T2" fmla="*/ 2147483647 w 2"/>
                <a:gd name="T3" fmla="*/ 0 h 1588"/>
                <a:gd name="T4" fmla="*/ 0 w 2"/>
                <a:gd name="T5" fmla="*/ 0 h 1588"/>
                <a:gd name="T6" fmla="*/ 0 60000 65536"/>
                <a:gd name="T7" fmla="*/ 0 60000 65536"/>
                <a:gd name="T8" fmla="*/ 0 60000 65536"/>
                <a:gd name="T9" fmla="*/ 0 w 2"/>
                <a:gd name="T10" fmla="*/ 0 h 1588"/>
                <a:gd name="T11" fmla="*/ 2 w 2"/>
                <a:gd name="T12" fmla="*/ 1588 h 1588"/>
              </a:gdLst>
              <a:ahLst/>
              <a:cxnLst>
                <a:cxn ang="T6">
                  <a:pos x="T0" y="T1"/>
                </a:cxn>
                <a:cxn ang="T7">
                  <a:pos x="T2" y="T3"/>
                </a:cxn>
                <a:cxn ang="T8">
                  <a:pos x="T4" y="T5"/>
                </a:cxn>
              </a:cxnLst>
              <a:rect l="T9" t="T10" r="T11" b="T12"/>
              <a:pathLst>
                <a:path w="2" h="1588">
                  <a:moveTo>
                    <a:pt x="0" y="0"/>
                  </a:moveTo>
                  <a:lnTo>
                    <a:pt x="2" y="0"/>
                  </a:lnTo>
                  <a:lnTo>
                    <a:pt x="0" y="0"/>
                  </a:lnTo>
                  <a:close/>
                </a:path>
              </a:pathLst>
            </a:custGeom>
            <a:solidFill>
              <a:schemeClr val="tx2"/>
            </a:solidFill>
            <a:ln w="3175">
              <a:solidFill>
                <a:schemeClr val="bg1"/>
              </a:solidFill>
              <a:prstDash val="sysDot"/>
              <a:round/>
              <a:headEnd/>
              <a:tailEnd/>
            </a:ln>
          </p:spPr>
          <p:txBody>
            <a:bodyPr/>
            <a:lstStyle/>
            <a:p>
              <a:endParaRPr lang="de-DE" sz="2400" dirty="0">
                <a:solidFill>
                  <a:srgbClr val="000000"/>
                </a:solidFill>
              </a:endParaRPr>
            </a:p>
          </p:txBody>
        </p:sp>
        <p:sp>
          <p:nvSpPr>
            <p:cNvPr id="1609" name="Freeform 3008"/>
            <p:cNvSpPr>
              <a:spLocks/>
            </p:cNvSpPr>
            <p:nvPr/>
          </p:nvSpPr>
          <p:spPr bwMode="auto">
            <a:xfrm>
              <a:off x="6365443" y="2710535"/>
              <a:ext cx="5645" cy="6555"/>
            </a:xfrm>
            <a:custGeom>
              <a:avLst/>
              <a:gdLst>
                <a:gd name="T0" fmla="*/ 0 w 6"/>
                <a:gd name="T1" fmla="*/ 0 h 6"/>
                <a:gd name="T2" fmla="*/ 0 w 6"/>
                <a:gd name="T3" fmla="*/ 2147483647 h 6"/>
                <a:gd name="T4" fmla="*/ 2147483647 w 6"/>
                <a:gd name="T5" fmla="*/ 2147483647 h 6"/>
                <a:gd name="T6" fmla="*/ 2147483647 w 6"/>
                <a:gd name="T7" fmla="*/ 2147483647 h 6"/>
                <a:gd name="T8" fmla="*/ 2147483647 w 6"/>
                <a:gd name="T9" fmla="*/ 2147483647 h 6"/>
                <a:gd name="T10" fmla="*/ 0 w 6"/>
                <a:gd name="T11" fmla="*/ 2147483647 h 6"/>
                <a:gd name="T12" fmla="*/ 0 w 6"/>
                <a:gd name="T13" fmla="*/ 0 h 6"/>
                <a:gd name="T14" fmla="*/ 0 60000 65536"/>
                <a:gd name="T15" fmla="*/ 0 60000 65536"/>
                <a:gd name="T16" fmla="*/ 0 60000 65536"/>
                <a:gd name="T17" fmla="*/ 0 60000 65536"/>
                <a:gd name="T18" fmla="*/ 0 60000 65536"/>
                <a:gd name="T19" fmla="*/ 0 60000 65536"/>
                <a:gd name="T20" fmla="*/ 0 60000 65536"/>
                <a:gd name="T21" fmla="*/ 0 w 6"/>
                <a:gd name="T22" fmla="*/ 0 h 6"/>
                <a:gd name="T23" fmla="*/ 6 w 6"/>
                <a:gd name="T24" fmla="*/ 6 h 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6" h="6">
                  <a:moveTo>
                    <a:pt x="0" y="0"/>
                  </a:moveTo>
                  <a:lnTo>
                    <a:pt x="0" y="2"/>
                  </a:lnTo>
                  <a:lnTo>
                    <a:pt x="2" y="2"/>
                  </a:lnTo>
                  <a:lnTo>
                    <a:pt x="6" y="6"/>
                  </a:lnTo>
                  <a:lnTo>
                    <a:pt x="4" y="6"/>
                  </a:lnTo>
                  <a:lnTo>
                    <a:pt x="0" y="2"/>
                  </a:lnTo>
                  <a:lnTo>
                    <a:pt x="0" y="0"/>
                  </a:lnTo>
                  <a:close/>
                </a:path>
              </a:pathLst>
            </a:custGeom>
            <a:solidFill>
              <a:schemeClr val="tx2"/>
            </a:solidFill>
            <a:ln w="3175">
              <a:solidFill>
                <a:schemeClr val="bg1"/>
              </a:solidFill>
              <a:prstDash val="sysDot"/>
              <a:round/>
              <a:headEnd/>
              <a:tailEnd/>
            </a:ln>
          </p:spPr>
          <p:txBody>
            <a:bodyPr/>
            <a:lstStyle/>
            <a:p>
              <a:endParaRPr lang="de-DE" sz="2400" dirty="0">
                <a:solidFill>
                  <a:srgbClr val="000000"/>
                </a:solidFill>
              </a:endParaRPr>
            </a:p>
          </p:txBody>
        </p:sp>
        <p:sp>
          <p:nvSpPr>
            <p:cNvPr id="1610" name="Freeform 3009"/>
            <p:cNvSpPr>
              <a:spLocks/>
            </p:cNvSpPr>
            <p:nvPr/>
          </p:nvSpPr>
          <p:spPr bwMode="auto">
            <a:xfrm>
              <a:off x="6409184" y="2818680"/>
              <a:ext cx="2822" cy="0"/>
            </a:xfrm>
            <a:custGeom>
              <a:avLst/>
              <a:gdLst>
                <a:gd name="T0" fmla="*/ 2147483647 w 2"/>
                <a:gd name="T1" fmla="*/ 0 w 2"/>
                <a:gd name="T2" fmla="*/ 2147483647 w 2"/>
                <a:gd name="T3" fmla="*/ 0 60000 65536"/>
                <a:gd name="T4" fmla="*/ 0 60000 65536"/>
                <a:gd name="T5" fmla="*/ 0 60000 65536"/>
                <a:gd name="T6" fmla="*/ 0 w 2"/>
                <a:gd name="T7" fmla="*/ 2 w 2"/>
              </a:gdLst>
              <a:ahLst/>
              <a:cxnLst>
                <a:cxn ang="T3">
                  <a:pos x="T0" y="0"/>
                </a:cxn>
                <a:cxn ang="T4">
                  <a:pos x="T1" y="0"/>
                </a:cxn>
                <a:cxn ang="T5">
                  <a:pos x="T2" y="0"/>
                </a:cxn>
              </a:cxnLst>
              <a:rect l="T6" t="0" r="T7" b="0"/>
              <a:pathLst>
                <a:path w="2">
                  <a:moveTo>
                    <a:pt x="2" y="0"/>
                  </a:moveTo>
                  <a:lnTo>
                    <a:pt x="0" y="0"/>
                  </a:lnTo>
                  <a:lnTo>
                    <a:pt x="2" y="0"/>
                  </a:lnTo>
                  <a:close/>
                </a:path>
              </a:pathLst>
            </a:custGeom>
            <a:solidFill>
              <a:schemeClr val="tx2"/>
            </a:solidFill>
            <a:ln w="3175">
              <a:solidFill>
                <a:schemeClr val="bg1"/>
              </a:solidFill>
              <a:prstDash val="sysDot"/>
              <a:round/>
              <a:headEnd/>
              <a:tailEnd/>
            </a:ln>
          </p:spPr>
          <p:txBody>
            <a:bodyPr/>
            <a:lstStyle/>
            <a:p>
              <a:endParaRPr lang="de-DE" sz="2400" dirty="0">
                <a:solidFill>
                  <a:srgbClr val="000000"/>
                </a:solidFill>
              </a:endParaRPr>
            </a:p>
          </p:txBody>
        </p:sp>
        <p:sp>
          <p:nvSpPr>
            <p:cNvPr id="1611" name="Freeform 3010"/>
            <p:cNvSpPr>
              <a:spLocks/>
            </p:cNvSpPr>
            <p:nvPr/>
          </p:nvSpPr>
          <p:spPr bwMode="auto">
            <a:xfrm>
              <a:off x="6362620" y="2856366"/>
              <a:ext cx="2822" cy="4917"/>
            </a:xfrm>
            <a:custGeom>
              <a:avLst/>
              <a:gdLst>
                <a:gd name="T0" fmla="*/ 0 w 4"/>
                <a:gd name="T1" fmla="*/ 0 h 6"/>
                <a:gd name="T2" fmla="*/ 2147483647 w 4"/>
                <a:gd name="T3" fmla="*/ 2147483647 h 6"/>
                <a:gd name="T4" fmla="*/ 2147483647 w 4"/>
                <a:gd name="T5" fmla="*/ 2147483647 h 6"/>
                <a:gd name="T6" fmla="*/ 2147483647 w 4"/>
                <a:gd name="T7" fmla="*/ 2147483647 h 6"/>
                <a:gd name="T8" fmla="*/ 2147483647 w 4"/>
                <a:gd name="T9" fmla="*/ 2147483647 h 6"/>
                <a:gd name="T10" fmla="*/ 2147483647 w 4"/>
                <a:gd name="T11" fmla="*/ 2147483647 h 6"/>
                <a:gd name="T12" fmla="*/ 0 w 4"/>
                <a:gd name="T13" fmla="*/ 2147483647 h 6"/>
                <a:gd name="T14" fmla="*/ 0 w 4"/>
                <a:gd name="T15" fmla="*/ 2147483647 h 6"/>
                <a:gd name="T16" fmla="*/ 0 w 4"/>
                <a:gd name="T17" fmla="*/ 2147483647 h 6"/>
                <a:gd name="T18" fmla="*/ 2147483647 w 4"/>
                <a:gd name="T19" fmla="*/ 2147483647 h 6"/>
                <a:gd name="T20" fmla="*/ 0 w 4"/>
                <a:gd name="T21" fmla="*/ 2147483647 h 6"/>
                <a:gd name="T22" fmla="*/ 0 w 4"/>
                <a:gd name="T23" fmla="*/ 0 h 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4"/>
                <a:gd name="T37" fmla="*/ 0 h 6"/>
                <a:gd name="T38" fmla="*/ 4 w 4"/>
                <a:gd name="T39" fmla="*/ 6 h 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4" h="6">
                  <a:moveTo>
                    <a:pt x="0" y="0"/>
                  </a:moveTo>
                  <a:lnTo>
                    <a:pt x="2" y="2"/>
                  </a:lnTo>
                  <a:lnTo>
                    <a:pt x="2" y="4"/>
                  </a:lnTo>
                  <a:lnTo>
                    <a:pt x="4" y="4"/>
                  </a:lnTo>
                  <a:lnTo>
                    <a:pt x="4" y="6"/>
                  </a:lnTo>
                  <a:lnTo>
                    <a:pt x="2" y="6"/>
                  </a:lnTo>
                  <a:lnTo>
                    <a:pt x="0" y="6"/>
                  </a:lnTo>
                  <a:lnTo>
                    <a:pt x="0" y="4"/>
                  </a:lnTo>
                  <a:lnTo>
                    <a:pt x="0" y="2"/>
                  </a:lnTo>
                  <a:lnTo>
                    <a:pt x="2" y="2"/>
                  </a:lnTo>
                  <a:lnTo>
                    <a:pt x="0" y="2"/>
                  </a:lnTo>
                  <a:lnTo>
                    <a:pt x="0" y="0"/>
                  </a:lnTo>
                  <a:close/>
                </a:path>
              </a:pathLst>
            </a:custGeom>
            <a:solidFill>
              <a:schemeClr val="tx2"/>
            </a:solidFill>
            <a:ln w="3175">
              <a:solidFill>
                <a:schemeClr val="bg1"/>
              </a:solidFill>
              <a:prstDash val="sysDot"/>
              <a:round/>
              <a:headEnd/>
              <a:tailEnd/>
            </a:ln>
          </p:spPr>
          <p:txBody>
            <a:bodyPr/>
            <a:lstStyle/>
            <a:p>
              <a:endParaRPr lang="de-DE" sz="2400" dirty="0">
                <a:solidFill>
                  <a:srgbClr val="000000"/>
                </a:solidFill>
              </a:endParaRPr>
            </a:p>
          </p:txBody>
        </p:sp>
        <p:sp>
          <p:nvSpPr>
            <p:cNvPr id="1612" name="Freeform 3011"/>
            <p:cNvSpPr>
              <a:spLocks/>
            </p:cNvSpPr>
            <p:nvPr/>
          </p:nvSpPr>
          <p:spPr bwMode="auto">
            <a:xfrm>
              <a:off x="6364031" y="2856366"/>
              <a:ext cx="1412" cy="3277"/>
            </a:xfrm>
            <a:custGeom>
              <a:avLst/>
              <a:gdLst>
                <a:gd name="T0" fmla="*/ 2147483647 w 2"/>
                <a:gd name="T1" fmla="*/ 2147483647 h 4"/>
                <a:gd name="T2" fmla="*/ 2147483647 w 2"/>
                <a:gd name="T3" fmla="*/ 2147483647 h 4"/>
                <a:gd name="T4" fmla="*/ 0 w 2"/>
                <a:gd name="T5" fmla="*/ 2147483647 h 4"/>
                <a:gd name="T6" fmla="*/ 2147483647 w 2"/>
                <a:gd name="T7" fmla="*/ 2147483647 h 4"/>
                <a:gd name="T8" fmla="*/ 0 w 2"/>
                <a:gd name="T9" fmla="*/ 2147483647 h 4"/>
                <a:gd name="T10" fmla="*/ 2147483647 w 2"/>
                <a:gd name="T11" fmla="*/ 0 h 4"/>
                <a:gd name="T12" fmla="*/ 2147483647 w 2"/>
                <a:gd name="T13" fmla="*/ 2147483647 h 4"/>
                <a:gd name="T14" fmla="*/ 0 60000 65536"/>
                <a:gd name="T15" fmla="*/ 0 60000 65536"/>
                <a:gd name="T16" fmla="*/ 0 60000 65536"/>
                <a:gd name="T17" fmla="*/ 0 60000 65536"/>
                <a:gd name="T18" fmla="*/ 0 60000 65536"/>
                <a:gd name="T19" fmla="*/ 0 60000 65536"/>
                <a:gd name="T20" fmla="*/ 0 60000 65536"/>
                <a:gd name="T21" fmla="*/ 0 w 2"/>
                <a:gd name="T22" fmla="*/ 0 h 4"/>
                <a:gd name="T23" fmla="*/ 2 w 2"/>
                <a:gd name="T24" fmla="*/ 4 h 4"/>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2" h="4">
                  <a:moveTo>
                    <a:pt x="2" y="2"/>
                  </a:moveTo>
                  <a:lnTo>
                    <a:pt x="2" y="4"/>
                  </a:lnTo>
                  <a:lnTo>
                    <a:pt x="0" y="2"/>
                  </a:lnTo>
                  <a:lnTo>
                    <a:pt x="2" y="2"/>
                  </a:lnTo>
                  <a:lnTo>
                    <a:pt x="0" y="2"/>
                  </a:lnTo>
                  <a:lnTo>
                    <a:pt x="2" y="0"/>
                  </a:lnTo>
                  <a:lnTo>
                    <a:pt x="2" y="2"/>
                  </a:lnTo>
                  <a:close/>
                </a:path>
              </a:pathLst>
            </a:custGeom>
            <a:solidFill>
              <a:schemeClr val="tx2"/>
            </a:solidFill>
            <a:ln w="3175">
              <a:solidFill>
                <a:schemeClr val="bg1"/>
              </a:solidFill>
              <a:prstDash val="sysDot"/>
              <a:round/>
              <a:headEnd/>
              <a:tailEnd/>
            </a:ln>
          </p:spPr>
          <p:txBody>
            <a:bodyPr/>
            <a:lstStyle/>
            <a:p>
              <a:endParaRPr lang="de-DE" sz="2400" dirty="0">
                <a:solidFill>
                  <a:srgbClr val="000000"/>
                </a:solidFill>
              </a:endParaRPr>
            </a:p>
          </p:txBody>
        </p:sp>
        <p:sp>
          <p:nvSpPr>
            <p:cNvPr id="1613" name="Freeform 3012"/>
            <p:cNvSpPr>
              <a:spLocks/>
            </p:cNvSpPr>
            <p:nvPr/>
          </p:nvSpPr>
          <p:spPr bwMode="auto">
            <a:xfrm>
              <a:off x="6365443" y="2859644"/>
              <a:ext cx="2822" cy="3277"/>
            </a:xfrm>
            <a:custGeom>
              <a:avLst/>
              <a:gdLst>
                <a:gd name="T0" fmla="*/ 0 w 2"/>
                <a:gd name="T1" fmla="*/ 0 h 4"/>
                <a:gd name="T2" fmla="*/ 0 w 2"/>
                <a:gd name="T3" fmla="*/ 2147483647 h 4"/>
                <a:gd name="T4" fmla="*/ 2147483647 w 2"/>
                <a:gd name="T5" fmla="*/ 2147483647 h 4"/>
                <a:gd name="T6" fmla="*/ 0 w 2"/>
                <a:gd name="T7" fmla="*/ 2147483647 h 4"/>
                <a:gd name="T8" fmla="*/ 0 w 2"/>
                <a:gd name="T9" fmla="*/ 2147483647 h 4"/>
                <a:gd name="T10" fmla="*/ 0 w 2"/>
                <a:gd name="T11" fmla="*/ 0 h 4"/>
                <a:gd name="T12" fmla="*/ 0 60000 65536"/>
                <a:gd name="T13" fmla="*/ 0 60000 65536"/>
                <a:gd name="T14" fmla="*/ 0 60000 65536"/>
                <a:gd name="T15" fmla="*/ 0 60000 65536"/>
                <a:gd name="T16" fmla="*/ 0 60000 65536"/>
                <a:gd name="T17" fmla="*/ 0 60000 65536"/>
                <a:gd name="T18" fmla="*/ 0 w 2"/>
                <a:gd name="T19" fmla="*/ 0 h 4"/>
                <a:gd name="T20" fmla="*/ 2 w 2"/>
                <a:gd name="T21" fmla="*/ 4 h 4"/>
              </a:gdLst>
              <a:ahLst/>
              <a:cxnLst>
                <a:cxn ang="T12">
                  <a:pos x="T0" y="T1"/>
                </a:cxn>
                <a:cxn ang="T13">
                  <a:pos x="T2" y="T3"/>
                </a:cxn>
                <a:cxn ang="T14">
                  <a:pos x="T4" y="T5"/>
                </a:cxn>
                <a:cxn ang="T15">
                  <a:pos x="T6" y="T7"/>
                </a:cxn>
                <a:cxn ang="T16">
                  <a:pos x="T8" y="T9"/>
                </a:cxn>
                <a:cxn ang="T17">
                  <a:pos x="T10" y="T11"/>
                </a:cxn>
              </a:cxnLst>
              <a:rect l="T18" t="T19" r="T20" b="T21"/>
              <a:pathLst>
                <a:path w="2" h="4">
                  <a:moveTo>
                    <a:pt x="0" y="0"/>
                  </a:moveTo>
                  <a:lnTo>
                    <a:pt x="0" y="2"/>
                  </a:lnTo>
                  <a:lnTo>
                    <a:pt x="2" y="2"/>
                  </a:lnTo>
                  <a:lnTo>
                    <a:pt x="0" y="4"/>
                  </a:lnTo>
                  <a:lnTo>
                    <a:pt x="0" y="2"/>
                  </a:lnTo>
                  <a:lnTo>
                    <a:pt x="0" y="0"/>
                  </a:lnTo>
                  <a:close/>
                </a:path>
              </a:pathLst>
            </a:custGeom>
            <a:solidFill>
              <a:schemeClr val="tx2"/>
            </a:solidFill>
            <a:ln w="3175">
              <a:solidFill>
                <a:schemeClr val="bg1"/>
              </a:solidFill>
              <a:prstDash val="sysDot"/>
              <a:round/>
              <a:headEnd/>
              <a:tailEnd/>
            </a:ln>
          </p:spPr>
          <p:txBody>
            <a:bodyPr/>
            <a:lstStyle/>
            <a:p>
              <a:endParaRPr lang="de-DE" sz="2400" dirty="0">
                <a:solidFill>
                  <a:srgbClr val="000000"/>
                </a:solidFill>
              </a:endParaRPr>
            </a:p>
          </p:txBody>
        </p:sp>
        <p:sp>
          <p:nvSpPr>
            <p:cNvPr id="1614" name="Freeform 3013"/>
            <p:cNvSpPr>
              <a:spLocks/>
            </p:cNvSpPr>
            <p:nvPr/>
          </p:nvSpPr>
          <p:spPr bwMode="auto">
            <a:xfrm>
              <a:off x="6371086" y="2861281"/>
              <a:ext cx="0" cy="1639"/>
            </a:xfrm>
            <a:custGeom>
              <a:avLst/>
              <a:gdLst>
                <a:gd name="T0" fmla="*/ 0 w 2"/>
                <a:gd name="T1" fmla="*/ 0 h 2"/>
                <a:gd name="T2" fmla="*/ 0 w 2"/>
                <a:gd name="T3" fmla="*/ 2147483647 h 2"/>
                <a:gd name="T4" fmla="*/ 0 w 2"/>
                <a:gd name="T5" fmla="*/ 0 h 2"/>
                <a:gd name="T6" fmla="*/ 0 60000 65536"/>
                <a:gd name="T7" fmla="*/ 0 60000 65536"/>
                <a:gd name="T8" fmla="*/ 0 60000 65536"/>
                <a:gd name="T9" fmla="*/ 0 w 2"/>
                <a:gd name="T10" fmla="*/ 0 h 2"/>
                <a:gd name="T11" fmla="*/ 0 w 2"/>
                <a:gd name="T12" fmla="*/ 2 h 2"/>
              </a:gdLst>
              <a:ahLst/>
              <a:cxnLst>
                <a:cxn ang="T6">
                  <a:pos x="T0" y="T1"/>
                </a:cxn>
                <a:cxn ang="T7">
                  <a:pos x="T2" y="T3"/>
                </a:cxn>
                <a:cxn ang="T8">
                  <a:pos x="T4" y="T5"/>
                </a:cxn>
              </a:cxnLst>
              <a:rect l="T9" t="T10" r="T11" b="T12"/>
              <a:pathLst>
                <a:path w="2" h="2">
                  <a:moveTo>
                    <a:pt x="2" y="0"/>
                  </a:moveTo>
                  <a:lnTo>
                    <a:pt x="0" y="2"/>
                  </a:lnTo>
                  <a:lnTo>
                    <a:pt x="2" y="0"/>
                  </a:lnTo>
                  <a:close/>
                </a:path>
              </a:pathLst>
            </a:custGeom>
            <a:solidFill>
              <a:schemeClr val="tx2"/>
            </a:solidFill>
            <a:ln w="3175">
              <a:solidFill>
                <a:schemeClr val="bg1"/>
              </a:solidFill>
              <a:prstDash val="sysDot"/>
              <a:round/>
              <a:headEnd/>
              <a:tailEnd/>
            </a:ln>
          </p:spPr>
          <p:txBody>
            <a:bodyPr/>
            <a:lstStyle/>
            <a:p>
              <a:endParaRPr lang="de-DE" sz="2400" dirty="0">
                <a:solidFill>
                  <a:srgbClr val="000000"/>
                </a:solidFill>
              </a:endParaRPr>
            </a:p>
          </p:txBody>
        </p:sp>
        <p:sp>
          <p:nvSpPr>
            <p:cNvPr id="1615" name="Freeform 3014"/>
            <p:cNvSpPr>
              <a:spLocks/>
            </p:cNvSpPr>
            <p:nvPr/>
          </p:nvSpPr>
          <p:spPr bwMode="auto">
            <a:xfrm>
              <a:off x="6303357" y="2861281"/>
              <a:ext cx="5645" cy="8193"/>
            </a:xfrm>
            <a:custGeom>
              <a:avLst/>
              <a:gdLst>
                <a:gd name="T0" fmla="*/ 2147483647 w 6"/>
                <a:gd name="T1" fmla="*/ 0 h 8"/>
                <a:gd name="T2" fmla="*/ 2147483647 w 6"/>
                <a:gd name="T3" fmla="*/ 2147483647 h 8"/>
                <a:gd name="T4" fmla="*/ 2147483647 w 6"/>
                <a:gd name="T5" fmla="*/ 2147483647 h 8"/>
                <a:gd name="T6" fmla="*/ 2147483647 w 6"/>
                <a:gd name="T7" fmla="*/ 2147483647 h 8"/>
                <a:gd name="T8" fmla="*/ 2147483647 w 6"/>
                <a:gd name="T9" fmla="*/ 2147483647 h 8"/>
                <a:gd name="T10" fmla="*/ 2147483647 w 6"/>
                <a:gd name="T11" fmla="*/ 2147483647 h 8"/>
                <a:gd name="T12" fmla="*/ 2147483647 w 6"/>
                <a:gd name="T13" fmla="*/ 2147483647 h 8"/>
                <a:gd name="T14" fmla="*/ 2147483647 w 6"/>
                <a:gd name="T15" fmla="*/ 2147483647 h 8"/>
                <a:gd name="T16" fmla="*/ 0 w 6"/>
                <a:gd name="T17" fmla="*/ 2147483647 h 8"/>
                <a:gd name="T18" fmla="*/ 0 w 6"/>
                <a:gd name="T19" fmla="*/ 2147483647 h 8"/>
                <a:gd name="T20" fmla="*/ 2147483647 w 6"/>
                <a:gd name="T21" fmla="*/ 0 h 8"/>
                <a:gd name="T22" fmla="*/ 2147483647 w 6"/>
                <a:gd name="T23" fmla="*/ 0 h 8"/>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6"/>
                <a:gd name="T37" fmla="*/ 0 h 8"/>
                <a:gd name="T38" fmla="*/ 6 w 6"/>
                <a:gd name="T39" fmla="*/ 8 h 8"/>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6" h="8">
                  <a:moveTo>
                    <a:pt x="4" y="0"/>
                  </a:moveTo>
                  <a:lnTo>
                    <a:pt x="4" y="2"/>
                  </a:lnTo>
                  <a:lnTo>
                    <a:pt x="6" y="2"/>
                  </a:lnTo>
                  <a:lnTo>
                    <a:pt x="6" y="4"/>
                  </a:lnTo>
                  <a:lnTo>
                    <a:pt x="6" y="6"/>
                  </a:lnTo>
                  <a:lnTo>
                    <a:pt x="4" y="8"/>
                  </a:lnTo>
                  <a:lnTo>
                    <a:pt x="2" y="6"/>
                  </a:lnTo>
                  <a:lnTo>
                    <a:pt x="2" y="4"/>
                  </a:lnTo>
                  <a:lnTo>
                    <a:pt x="0" y="4"/>
                  </a:lnTo>
                  <a:lnTo>
                    <a:pt x="0" y="2"/>
                  </a:lnTo>
                  <a:lnTo>
                    <a:pt x="2" y="0"/>
                  </a:lnTo>
                  <a:lnTo>
                    <a:pt x="4" y="0"/>
                  </a:lnTo>
                  <a:close/>
                </a:path>
              </a:pathLst>
            </a:custGeom>
            <a:solidFill>
              <a:schemeClr val="tx2"/>
            </a:solidFill>
            <a:ln w="3175">
              <a:solidFill>
                <a:schemeClr val="bg1"/>
              </a:solidFill>
              <a:prstDash val="sysDot"/>
              <a:round/>
              <a:headEnd/>
              <a:tailEnd/>
            </a:ln>
          </p:spPr>
          <p:txBody>
            <a:bodyPr/>
            <a:lstStyle/>
            <a:p>
              <a:endParaRPr lang="de-DE" sz="2400" dirty="0">
                <a:solidFill>
                  <a:srgbClr val="000000"/>
                </a:solidFill>
              </a:endParaRPr>
            </a:p>
          </p:txBody>
        </p:sp>
        <p:sp>
          <p:nvSpPr>
            <p:cNvPr id="1616" name="Freeform 3015"/>
            <p:cNvSpPr>
              <a:spLocks/>
            </p:cNvSpPr>
            <p:nvPr/>
          </p:nvSpPr>
          <p:spPr bwMode="auto">
            <a:xfrm>
              <a:off x="6358386" y="2866197"/>
              <a:ext cx="5645" cy="1639"/>
            </a:xfrm>
            <a:custGeom>
              <a:avLst/>
              <a:gdLst>
                <a:gd name="T0" fmla="*/ 0 w 6"/>
                <a:gd name="T1" fmla="*/ 0 h 2"/>
                <a:gd name="T2" fmla="*/ 2147483647 w 6"/>
                <a:gd name="T3" fmla="*/ 0 h 2"/>
                <a:gd name="T4" fmla="*/ 2147483647 w 6"/>
                <a:gd name="T5" fmla="*/ 0 h 2"/>
                <a:gd name="T6" fmla="*/ 2147483647 w 6"/>
                <a:gd name="T7" fmla="*/ 0 h 2"/>
                <a:gd name="T8" fmla="*/ 2147483647 w 6"/>
                <a:gd name="T9" fmla="*/ 2147483647 h 2"/>
                <a:gd name="T10" fmla="*/ 2147483647 w 6"/>
                <a:gd name="T11" fmla="*/ 2147483647 h 2"/>
                <a:gd name="T12" fmla="*/ 2147483647 w 6"/>
                <a:gd name="T13" fmla="*/ 0 h 2"/>
                <a:gd name="T14" fmla="*/ 2147483647 w 6"/>
                <a:gd name="T15" fmla="*/ 0 h 2"/>
                <a:gd name="T16" fmla="*/ 0 w 6"/>
                <a:gd name="T17" fmla="*/ 0 h 2"/>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6"/>
                <a:gd name="T28" fmla="*/ 0 h 2"/>
                <a:gd name="T29" fmla="*/ 6 w 6"/>
                <a:gd name="T30" fmla="*/ 2 h 2"/>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6" h="2">
                  <a:moveTo>
                    <a:pt x="0" y="0"/>
                  </a:moveTo>
                  <a:lnTo>
                    <a:pt x="2" y="0"/>
                  </a:lnTo>
                  <a:lnTo>
                    <a:pt x="4" y="0"/>
                  </a:lnTo>
                  <a:lnTo>
                    <a:pt x="6" y="0"/>
                  </a:lnTo>
                  <a:lnTo>
                    <a:pt x="6" y="2"/>
                  </a:lnTo>
                  <a:lnTo>
                    <a:pt x="4" y="2"/>
                  </a:lnTo>
                  <a:lnTo>
                    <a:pt x="4" y="0"/>
                  </a:lnTo>
                  <a:lnTo>
                    <a:pt x="2" y="0"/>
                  </a:lnTo>
                  <a:lnTo>
                    <a:pt x="0" y="0"/>
                  </a:lnTo>
                  <a:close/>
                </a:path>
              </a:pathLst>
            </a:custGeom>
            <a:solidFill>
              <a:schemeClr val="tx2"/>
            </a:solidFill>
            <a:ln w="3175">
              <a:solidFill>
                <a:schemeClr val="bg1"/>
              </a:solidFill>
              <a:prstDash val="sysDot"/>
              <a:round/>
              <a:headEnd/>
              <a:tailEnd/>
            </a:ln>
          </p:spPr>
          <p:txBody>
            <a:bodyPr/>
            <a:lstStyle/>
            <a:p>
              <a:endParaRPr lang="de-DE" sz="2400" dirty="0">
                <a:solidFill>
                  <a:srgbClr val="000000"/>
                </a:solidFill>
              </a:endParaRPr>
            </a:p>
          </p:txBody>
        </p:sp>
        <p:sp>
          <p:nvSpPr>
            <p:cNvPr id="1617" name="Freeform 3016"/>
            <p:cNvSpPr>
              <a:spLocks/>
            </p:cNvSpPr>
            <p:nvPr/>
          </p:nvSpPr>
          <p:spPr bwMode="auto">
            <a:xfrm>
              <a:off x="6359798" y="2866197"/>
              <a:ext cx="2822" cy="1639"/>
            </a:xfrm>
            <a:custGeom>
              <a:avLst/>
              <a:gdLst>
                <a:gd name="T0" fmla="*/ 0 w 2"/>
                <a:gd name="T1" fmla="*/ 0 h 1588"/>
                <a:gd name="T2" fmla="*/ 2147483647 w 2"/>
                <a:gd name="T3" fmla="*/ 0 h 1588"/>
                <a:gd name="T4" fmla="*/ 0 w 2"/>
                <a:gd name="T5" fmla="*/ 0 h 1588"/>
                <a:gd name="T6" fmla="*/ 0 60000 65536"/>
                <a:gd name="T7" fmla="*/ 0 60000 65536"/>
                <a:gd name="T8" fmla="*/ 0 60000 65536"/>
                <a:gd name="T9" fmla="*/ 0 w 2"/>
                <a:gd name="T10" fmla="*/ 0 h 1588"/>
                <a:gd name="T11" fmla="*/ 2 w 2"/>
                <a:gd name="T12" fmla="*/ 1588 h 1588"/>
              </a:gdLst>
              <a:ahLst/>
              <a:cxnLst>
                <a:cxn ang="T6">
                  <a:pos x="T0" y="T1"/>
                </a:cxn>
                <a:cxn ang="T7">
                  <a:pos x="T2" y="T3"/>
                </a:cxn>
                <a:cxn ang="T8">
                  <a:pos x="T4" y="T5"/>
                </a:cxn>
              </a:cxnLst>
              <a:rect l="T9" t="T10" r="T11" b="T12"/>
              <a:pathLst>
                <a:path w="2" h="1588">
                  <a:moveTo>
                    <a:pt x="0" y="0"/>
                  </a:moveTo>
                  <a:lnTo>
                    <a:pt x="2" y="0"/>
                  </a:lnTo>
                  <a:lnTo>
                    <a:pt x="0" y="0"/>
                  </a:lnTo>
                  <a:close/>
                </a:path>
              </a:pathLst>
            </a:custGeom>
            <a:solidFill>
              <a:schemeClr val="tx2"/>
            </a:solidFill>
            <a:ln w="3175">
              <a:solidFill>
                <a:schemeClr val="bg1"/>
              </a:solidFill>
              <a:prstDash val="sysDot"/>
              <a:round/>
              <a:headEnd/>
              <a:tailEnd/>
            </a:ln>
          </p:spPr>
          <p:txBody>
            <a:bodyPr/>
            <a:lstStyle/>
            <a:p>
              <a:endParaRPr lang="de-DE" sz="2400" dirty="0">
                <a:solidFill>
                  <a:srgbClr val="000000"/>
                </a:solidFill>
              </a:endParaRPr>
            </a:p>
          </p:txBody>
        </p:sp>
        <p:sp>
          <p:nvSpPr>
            <p:cNvPr id="1618" name="Freeform 3017"/>
            <p:cNvSpPr>
              <a:spLocks/>
            </p:cNvSpPr>
            <p:nvPr/>
          </p:nvSpPr>
          <p:spPr bwMode="auto">
            <a:xfrm>
              <a:off x="6355565" y="2874391"/>
              <a:ext cx="4234" cy="1639"/>
            </a:xfrm>
            <a:custGeom>
              <a:avLst/>
              <a:gdLst>
                <a:gd name="T0" fmla="*/ 2147483647 w 4"/>
                <a:gd name="T1" fmla="*/ 0 h 1588"/>
                <a:gd name="T2" fmla="*/ 2147483647 w 4"/>
                <a:gd name="T3" fmla="*/ 0 h 1588"/>
                <a:gd name="T4" fmla="*/ 2147483647 w 4"/>
                <a:gd name="T5" fmla="*/ 0 h 1588"/>
                <a:gd name="T6" fmla="*/ 0 w 4"/>
                <a:gd name="T7" fmla="*/ 0 h 1588"/>
                <a:gd name="T8" fmla="*/ 2147483647 w 4"/>
                <a:gd name="T9" fmla="*/ 0 h 1588"/>
                <a:gd name="T10" fmla="*/ 0 60000 65536"/>
                <a:gd name="T11" fmla="*/ 0 60000 65536"/>
                <a:gd name="T12" fmla="*/ 0 60000 65536"/>
                <a:gd name="T13" fmla="*/ 0 60000 65536"/>
                <a:gd name="T14" fmla="*/ 0 60000 65536"/>
                <a:gd name="T15" fmla="*/ 0 w 4"/>
                <a:gd name="T16" fmla="*/ 0 h 1588"/>
                <a:gd name="T17" fmla="*/ 4 w 4"/>
                <a:gd name="T18" fmla="*/ 1588 h 1588"/>
              </a:gdLst>
              <a:ahLst/>
              <a:cxnLst>
                <a:cxn ang="T10">
                  <a:pos x="T0" y="T1"/>
                </a:cxn>
                <a:cxn ang="T11">
                  <a:pos x="T2" y="T3"/>
                </a:cxn>
                <a:cxn ang="T12">
                  <a:pos x="T4" y="T5"/>
                </a:cxn>
                <a:cxn ang="T13">
                  <a:pos x="T6" y="T7"/>
                </a:cxn>
                <a:cxn ang="T14">
                  <a:pos x="T8" y="T9"/>
                </a:cxn>
              </a:cxnLst>
              <a:rect l="T15" t="T16" r="T17" b="T18"/>
              <a:pathLst>
                <a:path w="4" h="1588">
                  <a:moveTo>
                    <a:pt x="2" y="0"/>
                  </a:moveTo>
                  <a:lnTo>
                    <a:pt x="2" y="0"/>
                  </a:lnTo>
                  <a:lnTo>
                    <a:pt x="4" y="0"/>
                  </a:lnTo>
                  <a:lnTo>
                    <a:pt x="0" y="0"/>
                  </a:lnTo>
                  <a:lnTo>
                    <a:pt x="2" y="0"/>
                  </a:lnTo>
                  <a:close/>
                </a:path>
              </a:pathLst>
            </a:custGeom>
            <a:solidFill>
              <a:schemeClr val="tx2"/>
            </a:solidFill>
            <a:ln w="3175">
              <a:solidFill>
                <a:schemeClr val="bg1"/>
              </a:solidFill>
              <a:prstDash val="sysDot"/>
              <a:round/>
              <a:headEnd/>
              <a:tailEnd/>
            </a:ln>
          </p:spPr>
          <p:txBody>
            <a:bodyPr/>
            <a:lstStyle/>
            <a:p>
              <a:endParaRPr lang="de-DE" sz="2400" dirty="0">
                <a:solidFill>
                  <a:srgbClr val="000000"/>
                </a:solidFill>
              </a:endParaRPr>
            </a:p>
          </p:txBody>
        </p:sp>
        <p:sp>
          <p:nvSpPr>
            <p:cNvPr id="1619" name="Freeform 3018"/>
            <p:cNvSpPr>
              <a:spLocks/>
            </p:cNvSpPr>
            <p:nvPr/>
          </p:nvSpPr>
          <p:spPr bwMode="auto">
            <a:xfrm>
              <a:off x="6349920" y="2876029"/>
              <a:ext cx="4234" cy="6555"/>
            </a:xfrm>
            <a:custGeom>
              <a:avLst/>
              <a:gdLst>
                <a:gd name="T0" fmla="*/ 0 w 4"/>
                <a:gd name="T1" fmla="*/ 0 h 6"/>
                <a:gd name="T2" fmla="*/ 2147483647 w 4"/>
                <a:gd name="T3" fmla="*/ 2147483647 h 6"/>
                <a:gd name="T4" fmla="*/ 2147483647 w 4"/>
                <a:gd name="T5" fmla="*/ 2147483647 h 6"/>
                <a:gd name="T6" fmla="*/ 2147483647 w 4"/>
                <a:gd name="T7" fmla="*/ 2147483647 h 6"/>
                <a:gd name="T8" fmla="*/ 2147483647 w 4"/>
                <a:gd name="T9" fmla="*/ 2147483647 h 6"/>
                <a:gd name="T10" fmla="*/ 2147483647 w 4"/>
                <a:gd name="T11" fmla="*/ 2147483647 h 6"/>
                <a:gd name="T12" fmla="*/ 2147483647 w 4"/>
                <a:gd name="T13" fmla="*/ 2147483647 h 6"/>
                <a:gd name="T14" fmla="*/ 0 w 4"/>
                <a:gd name="T15" fmla="*/ 2147483647 h 6"/>
                <a:gd name="T16" fmla="*/ 0 w 4"/>
                <a:gd name="T17" fmla="*/ 0 h 6"/>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4"/>
                <a:gd name="T28" fmla="*/ 0 h 6"/>
                <a:gd name="T29" fmla="*/ 4 w 4"/>
                <a:gd name="T30" fmla="*/ 6 h 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4" h="6">
                  <a:moveTo>
                    <a:pt x="0" y="0"/>
                  </a:moveTo>
                  <a:lnTo>
                    <a:pt x="2" y="2"/>
                  </a:lnTo>
                  <a:lnTo>
                    <a:pt x="2" y="4"/>
                  </a:lnTo>
                  <a:lnTo>
                    <a:pt x="4" y="4"/>
                  </a:lnTo>
                  <a:lnTo>
                    <a:pt x="4" y="6"/>
                  </a:lnTo>
                  <a:lnTo>
                    <a:pt x="2" y="6"/>
                  </a:lnTo>
                  <a:lnTo>
                    <a:pt x="2" y="4"/>
                  </a:lnTo>
                  <a:lnTo>
                    <a:pt x="0" y="2"/>
                  </a:lnTo>
                  <a:lnTo>
                    <a:pt x="0" y="0"/>
                  </a:lnTo>
                  <a:close/>
                </a:path>
              </a:pathLst>
            </a:custGeom>
            <a:solidFill>
              <a:schemeClr val="tx2"/>
            </a:solidFill>
            <a:ln w="3175">
              <a:solidFill>
                <a:schemeClr val="bg1"/>
              </a:solidFill>
              <a:prstDash val="sysDot"/>
              <a:round/>
              <a:headEnd/>
              <a:tailEnd/>
            </a:ln>
          </p:spPr>
          <p:txBody>
            <a:bodyPr/>
            <a:lstStyle/>
            <a:p>
              <a:endParaRPr lang="de-DE" sz="2400" dirty="0">
                <a:solidFill>
                  <a:srgbClr val="000000"/>
                </a:solidFill>
              </a:endParaRPr>
            </a:p>
          </p:txBody>
        </p:sp>
        <p:sp>
          <p:nvSpPr>
            <p:cNvPr id="1620" name="Freeform 3019"/>
            <p:cNvSpPr>
              <a:spLocks/>
            </p:cNvSpPr>
            <p:nvPr/>
          </p:nvSpPr>
          <p:spPr bwMode="auto">
            <a:xfrm>
              <a:off x="6198939" y="2566344"/>
              <a:ext cx="172148" cy="209735"/>
            </a:xfrm>
            <a:custGeom>
              <a:avLst/>
              <a:gdLst>
                <a:gd name="T0" fmla="*/ 2147483647 w 172"/>
                <a:gd name="T1" fmla="*/ 2147483647 h 202"/>
                <a:gd name="T2" fmla="*/ 2147483647 w 172"/>
                <a:gd name="T3" fmla="*/ 2147483647 h 202"/>
                <a:gd name="T4" fmla="*/ 2147483647 w 172"/>
                <a:gd name="T5" fmla="*/ 2147483647 h 202"/>
                <a:gd name="T6" fmla="*/ 2147483647 w 172"/>
                <a:gd name="T7" fmla="*/ 2147483647 h 202"/>
                <a:gd name="T8" fmla="*/ 2147483647 w 172"/>
                <a:gd name="T9" fmla="*/ 2147483647 h 202"/>
                <a:gd name="T10" fmla="*/ 2147483647 w 172"/>
                <a:gd name="T11" fmla="*/ 2147483647 h 202"/>
                <a:gd name="T12" fmla="*/ 2147483647 w 172"/>
                <a:gd name="T13" fmla="*/ 2147483647 h 202"/>
                <a:gd name="T14" fmla="*/ 2147483647 w 172"/>
                <a:gd name="T15" fmla="*/ 2147483647 h 202"/>
                <a:gd name="T16" fmla="*/ 2147483647 w 172"/>
                <a:gd name="T17" fmla="*/ 2147483647 h 202"/>
                <a:gd name="T18" fmla="*/ 2147483647 w 172"/>
                <a:gd name="T19" fmla="*/ 2147483647 h 202"/>
                <a:gd name="T20" fmla="*/ 2147483647 w 172"/>
                <a:gd name="T21" fmla="*/ 2147483647 h 202"/>
                <a:gd name="T22" fmla="*/ 2147483647 w 172"/>
                <a:gd name="T23" fmla="*/ 2147483647 h 202"/>
                <a:gd name="T24" fmla="*/ 2147483647 w 172"/>
                <a:gd name="T25" fmla="*/ 2147483647 h 202"/>
                <a:gd name="T26" fmla="*/ 0 w 172"/>
                <a:gd name="T27" fmla="*/ 2147483647 h 202"/>
                <a:gd name="T28" fmla="*/ 2147483647 w 172"/>
                <a:gd name="T29" fmla="*/ 2147483647 h 202"/>
                <a:gd name="T30" fmla="*/ 2147483647 w 172"/>
                <a:gd name="T31" fmla="*/ 2147483647 h 202"/>
                <a:gd name="T32" fmla="*/ 2147483647 w 172"/>
                <a:gd name="T33" fmla="*/ 2147483647 h 202"/>
                <a:gd name="T34" fmla="*/ 2147483647 w 172"/>
                <a:gd name="T35" fmla="*/ 2147483647 h 202"/>
                <a:gd name="T36" fmla="*/ 2147483647 w 172"/>
                <a:gd name="T37" fmla="*/ 2147483647 h 202"/>
                <a:gd name="T38" fmla="*/ 2147483647 w 172"/>
                <a:gd name="T39" fmla="*/ 2147483647 h 202"/>
                <a:gd name="T40" fmla="*/ 2147483647 w 172"/>
                <a:gd name="T41" fmla="*/ 2147483647 h 202"/>
                <a:gd name="T42" fmla="*/ 2147483647 w 172"/>
                <a:gd name="T43" fmla="*/ 2147483647 h 202"/>
                <a:gd name="T44" fmla="*/ 2147483647 w 172"/>
                <a:gd name="T45" fmla="*/ 2147483647 h 202"/>
                <a:gd name="T46" fmla="*/ 2147483647 w 172"/>
                <a:gd name="T47" fmla="*/ 2147483647 h 202"/>
                <a:gd name="T48" fmla="*/ 2147483647 w 172"/>
                <a:gd name="T49" fmla="*/ 2147483647 h 202"/>
                <a:gd name="T50" fmla="*/ 2147483647 w 172"/>
                <a:gd name="T51" fmla="*/ 2147483647 h 202"/>
                <a:gd name="T52" fmla="*/ 2147483647 w 172"/>
                <a:gd name="T53" fmla="*/ 2147483647 h 202"/>
                <a:gd name="T54" fmla="*/ 2147483647 w 172"/>
                <a:gd name="T55" fmla="*/ 2147483647 h 202"/>
                <a:gd name="T56" fmla="*/ 2147483647 w 172"/>
                <a:gd name="T57" fmla="*/ 2147483647 h 202"/>
                <a:gd name="T58" fmla="*/ 2147483647 w 172"/>
                <a:gd name="T59" fmla="*/ 2147483647 h 202"/>
                <a:gd name="T60" fmla="*/ 2147483647 w 172"/>
                <a:gd name="T61" fmla="*/ 2147483647 h 202"/>
                <a:gd name="T62" fmla="*/ 2147483647 w 172"/>
                <a:gd name="T63" fmla="*/ 2147483647 h 202"/>
                <a:gd name="T64" fmla="*/ 2147483647 w 172"/>
                <a:gd name="T65" fmla="*/ 2147483647 h 202"/>
                <a:gd name="T66" fmla="*/ 2147483647 w 172"/>
                <a:gd name="T67" fmla="*/ 2147483647 h 202"/>
                <a:gd name="T68" fmla="*/ 2147483647 w 172"/>
                <a:gd name="T69" fmla="*/ 2147483647 h 202"/>
                <a:gd name="T70" fmla="*/ 2147483647 w 172"/>
                <a:gd name="T71" fmla="*/ 2147483647 h 202"/>
                <a:gd name="T72" fmla="*/ 2147483647 w 172"/>
                <a:gd name="T73" fmla="*/ 2147483647 h 202"/>
                <a:gd name="T74" fmla="*/ 2147483647 w 172"/>
                <a:gd name="T75" fmla="*/ 2147483647 h 202"/>
                <a:gd name="T76" fmla="*/ 2147483647 w 172"/>
                <a:gd name="T77" fmla="*/ 2147483647 h 202"/>
                <a:gd name="T78" fmla="*/ 2147483647 w 172"/>
                <a:gd name="T79" fmla="*/ 2147483647 h 202"/>
                <a:gd name="T80" fmla="*/ 2147483647 w 172"/>
                <a:gd name="T81" fmla="*/ 2147483647 h 202"/>
                <a:gd name="T82" fmla="*/ 2147483647 w 172"/>
                <a:gd name="T83" fmla="*/ 2147483647 h 202"/>
                <a:gd name="T84" fmla="*/ 2147483647 w 172"/>
                <a:gd name="T85" fmla="*/ 2147483647 h 202"/>
                <a:gd name="T86" fmla="*/ 2147483647 w 172"/>
                <a:gd name="T87" fmla="*/ 2147483647 h 202"/>
                <a:gd name="T88" fmla="*/ 2147483647 w 172"/>
                <a:gd name="T89" fmla="*/ 2147483647 h 202"/>
                <a:gd name="T90" fmla="*/ 2147483647 w 172"/>
                <a:gd name="T91" fmla="*/ 2147483647 h 202"/>
                <a:gd name="T92" fmla="*/ 2147483647 w 172"/>
                <a:gd name="T93" fmla="*/ 2147483647 h 202"/>
                <a:gd name="T94" fmla="*/ 2147483647 w 172"/>
                <a:gd name="T95" fmla="*/ 2147483647 h 202"/>
                <a:gd name="T96" fmla="*/ 2147483647 w 172"/>
                <a:gd name="T97" fmla="*/ 2147483647 h 202"/>
                <a:gd name="T98" fmla="*/ 2147483647 w 172"/>
                <a:gd name="T99" fmla="*/ 2147483647 h 202"/>
                <a:gd name="T100" fmla="*/ 2147483647 w 172"/>
                <a:gd name="T101" fmla="*/ 2147483647 h 202"/>
                <a:gd name="T102" fmla="*/ 2147483647 w 172"/>
                <a:gd name="T103" fmla="*/ 2147483647 h 202"/>
                <a:gd name="T104" fmla="*/ 2147483647 w 172"/>
                <a:gd name="T105" fmla="*/ 2147483647 h 202"/>
                <a:gd name="T106" fmla="*/ 2147483647 w 172"/>
                <a:gd name="T107" fmla="*/ 2147483647 h 202"/>
                <a:gd name="T108" fmla="*/ 2147483647 w 172"/>
                <a:gd name="T109" fmla="*/ 2147483647 h 202"/>
                <a:gd name="T110" fmla="*/ 2147483647 w 172"/>
                <a:gd name="T111" fmla="*/ 2147483647 h 202"/>
                <a:gd name="T112" fmla="*/ 2147483647 w 172"/>
                <a:gd name="T113" fmla="*/ 2147483647 h 202"/>
                <a:gd name="T114" fmla="*/ 2147483647 w 172"/>
                <a:gd name="T115" fmla="*/ 2147483647 h 202"/>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w 172"/>
                <a:gd name="T175" fmla="*/ 0 h 202"/>
                <a:gd name="T176" fmla="*/ 172 w 172"/>
                <a:gd name="T177" fmla="*/ 202 h 202"/>
              </a:gdLst>
              <a:ahLst/>
              <a:cxnLst>
                <a:cxn ang="T116">
                  <a:pos x="T0" y="T1"/>
                </a:cxn>
                <a:cxn ang="T117">
                  <a:pos x="T2" y="T3"/>
                </a:cxn>
                <a:cxn ang="T118">
                  <a:pos x="T4" y="T5"/>
                </a:cxn>
                <a:cxn ang="T119">
                  <a:pos x="T6" y="T7"/>
                </a:cxn>
                <a:cxn ang="T120">
                  <a:pos x="T8" y="T9"/>
                </a:cxn>
                <a:cxn ang="T121">
                  <a:pos x="T10" y="T11"/>
                </a:cxn>
                <a:cxn ang="T122">
                  <a:pos x="T12" y="T13"/>
                </a:cxn>
                <a:cxn ang="T123">
                  <a:pos x="T14" y="T15"/>
                </a:cxn>
                <a:cxn ang="T124">
                  <a:pos x="T16" y="T17"/>
                </a:cxn>
                <a:cxn ang="T125">
                  <a:pos x="T18" y="T19"/>
                </a:cxn>
                <a:cxn ang="T126">
                  <a:pos x="T20" y="T21"/>
                </a:cxn>
                <a:cxn ang="T127">
                  <a:pos x="T22" y="T23"/>
                </a:cxn>
                <a:cxn ang="T128">
                  <a:pos x="T24" y="T25"/>
                </a:cxn>
                <a:cxn ang="T129">
                  <a:pos x="T26" y="T27"/>
                </a:cxn>
                <a:cxn ang="T130">
                  <a:pos x="T28" y="T29"/>
                </a:cxn>
                <a:cxn ang="T131">
                  <a:pos x="T30" y="T31"/>
                </a:cxn>
                <a:cxn ang="T132">
                  <a:pos x="T32" y="T33"/>
                </a:cxn>
                <a:cxn ang="T133">
                  <a:pos x="T34" y="T35"/>
                </a:cxn>
                <a:cxn ang="T134">
                  <a:pos x="T36" y="T37"/>
                </a:cxn>
                <a:cxn ang="T135">
                  <a:pos x="T38" y="T39"/>
                </a:cxn>
                <a:cxn ang="T136">
                  <a:pos x="T40" y="T41"/>
                </a:cxn>
                <a:cxn ang="T137">
                  <a:pos x="T42" y="T43"/>
                </a:cxn>
                <a:cxn ang="T138">
                  <a:pos x="T44" y="T45"/>
                </a:cxn>
                <a:cxn ang="T139">
                  <a:pos x="T46" y="T47"/>
                </a:cxn>
                <a:cxn ang="T140">
                  <a:pos x="T48" y="T49"/>
                </a:cxn>
                <a:cxn ang="T141">
                  <a:pos x="T50" y="T51"/>
                </a:cxn>
                <a:cxn ang="T142">
                  <a:pos x="T52" y="T53"/>
                </a:cxn>
                <a:cxn ang="T143">
                  <a:pos x="T54" y="T55"/>
                </a:cxn>
                <a:cxn ang="T144">
                  <a:pos x="T56" y="T57"/>
                </a:cxn>
                <a:cxn ang="T145">
                  <a:pos x="T58" y="T59"/>
                </a:cxn>
                <a:cxn ang="T146">
                  <a:pos x="T60" y="T61"/>
                </a:cxn>
                <a:cxn ang="T147">
                  <a:pos x="T62" y="T63"/>
                </a:cxn>
                <a:cxn ang="T148">
                  <a:pos x="T64" y="T65"/>
                </a:cxn>
                <a:cxn ang="T149">
                  <a:pos x="T66" y="T67"/>
                </a:cxn>
                <a:cxn ang="T150">
                  <a:pos x="T68" y="T69"/>
                </a:cxn>
                <a:cxn ang="T151">
                  <a:pos x="T70" y="T71"/>
                </a:cxn>
                <a:cxn ang="T152">
                  <a:pos x="T72" y="T73"/>
                </a:cxn>
                <a:cxn ang="T153">
                  <a:pos x="T74" y="T75"/>
                </a:cxn>
                <a:cxn ang="T154">
                  <a:pos x="T76" y="T77"/>
                </a:cxn>
                <a:cxn ang="T155">
                  <a:pos x="T78" y="T79"/>
                </a:cxn>
                <a:cxn ang="T156">
                  <a:pos x="T80" y="T81"/>
                </a:cxn>
                <a:cxn ang="T157">
                  <a:pos x="T82" y="T83"/>
                </a:cxn>
                <a:cxn ang="T158">
                  <a:pos x="T84" y="T85"/>
                </a:cxn>
                <a:cxn ang="T159">
                  <a:pos x="T86" y="T87"/>
                </a:cxn>
                <a:cxn ang="T160">
                  <a:pos x="T88" y="T89"/>
                </a:cxn>
                <a:cxn ang="T161">
                  <a:pos x="T90" y="T91"/>
                </a:cxn>
                <a:cxn ang="T162">
                  <a:pos x="T92" y="T93"/>
                </a:cxn>
                <a:cxn ang="T163">
                  <a:pos x="T94" y="T95"/>
                </a:cxn>
                <a:cxn ang="T164">
                  <a:pos x="T96" y="T97"/>
                </a:cxn>
                <a:cxn ang="T165">
                  <a:pos x="T98" y="T99"/>
                </a:cxn>
                <a:cxn ang="T166">
                  <a:pos x="T100" y="T101"/>
                </a:cxn>
                <a:cxn ang="T167">
                  <a:pos x="T102" y="T103"/>
                </a:cxn>
                <a:cxn ang="T168">
                  <a:pos x="T104" y="T105"/>
                </a:cxn>
                <a:cxn ang="T169">
                  <a:pos x="T106" y="T107"/>
                </a:cxn>
                <a:cxn ang="T170">
                  <a:pos x="T108" y="T109"/>
                </a:cxn>
                <a:cxn ang="T171">
                  <a:pos x="T110" y="T111"/>
                </a:cxn>
                <a:cxn ang="T172">
                  <a:pos x="T112" y="T113"/>
                </a:cxn>
                <a:cxn ang="T173">
                  <a:pos x="T114" y="T115"/>
                </a:cxn>
              </a:cxnLst>
              <a:rect l="T174" t="T175" r="T176" b="T177"/>
              <a:pathLst>
                <a:path w="172" h="202">
                  <a:moveTo>
                    <a:pt x="94" y="108"/>
                  </a:moveTo>
                  <a:lnTo>
                    <a:pt x="92" y="106"/>
                  </a:lnTo>
                  <a:lnTo>
                    <a:pt x="90" y="104"/>
                  </a:lnTo>
                  <a:lnTo>
                    <a:pt x="88" y="102"/>
                  </a:lnTo>
                  <a:lnTo>
                    <a:pt x="86" y="100"/>
                  </a:lnTo>
                  <a:lnTo>
                    <a:pt x="84" y="100"/>
                  </a:lnTo>
                  <a:lnTo>
                    <a:pt x="82" y="100"/>
                  </a:lnTo>
                  <a:lnTo>
                    <a:pt x="78" y="98"/>
                  </a:lnTo>
                  <a:lnTo>
                    <a:pt x="76" y="98"/>
                  </a:lnTo>
                  <a:lnTo>
                    <a:pt x="74" y="96"/>
                  </a:lnTo>
                  <a:lnTo>
                    <a:pt x="72" y="96"/>
                  </a:lnTo>
                  <a:lnTo>
                    <a:pt x="72" y="98"/>
                  </a:lnTo>
                  <a:lnTo>
                    <a:pt x="70" y="98"/>
                  </a:lnTo>
                  <a:lnTo>
                    <a:pt x="70" y="100"/>
                  </a:lnTo>
                  <a:lnTo>
                    <a:pt x="68" y="104"/>
                  </a:lnTo>
                  <a:lnTo>
                    <a:pt x="68" y="106"/>
                  </a:lnTo>
                  <a:lnTo>
                    <a:pt x="66" y="106"/>
                  </a:lnTo>
                  <a:lnTo>
                    <a:pt x="64" y="106"/>
                  </a:lnTo>
                  <a:lnTo>
                    <a:pt x="62" y="108"/>
                  </a:lnTo>
                  <a:lnTo>
                    <a:pt x="60" y="110"/>
                  </a:lnTo>
                  <a:lnTo>
                    <a:pt x="58" y="108"/>
                  </a:lnTo>
                  <a:lnTo>
                    <a:pt x="58" y="106"/>
                  </a:lnTo>
                  <a:lnTo>
                    <a:pt x="56" y="106"/>
                  </a:lnTo>
                  <a:lnTo>
                    <a:pt x="54" y="106"/>
                  </a:lnTo>
                  <a:lnTo>
                    <a:pt x="52" y="106"/>
                  </a:lnTo>
                  <a:lnTo>
                    <a:pt x="52" y="104"/>
                  </a:lnTo>
                  <a:lnTo>
                    <a:pt x="50" y="102"/>
                  </a:lnTo>
                  <a:lnTo>
                    <a:pt x="48" y="102"/>
                  </a:lnTo>
                  <a:lnTo>
                    <a:pt x="46" y="104"/>
                  </a:lnTo>
                  <a:lnTo>
                    <a:pt x="46" y="106"/>
                  </a:lnTo>
                  <a:lnTo>
                    <a:pt x="44" y="106"/>
                  </a:lnTo>
                  <a:lnTo>
                    <a:pt x="42" y="106"/>
                  </a:lnTo>
                  <a:lnTo>
                    <a:pt x="40" y="108"/>
                  </a:lnTo>
                  <a:lnTo>
                    <a:pt x="38" y="108"/>
                  </a:lnTo>
                  <a:lnTo>
                    <a:pt x="38" y="110"/>
                  </a:lnTo>
                  <a:lnTo>
                    <a:pt x="38" y="112"/>
                  </a:lnTo>
                  <a:lnTo>
                    <a:pt x="36" y="112"/>
                  </a:lnTo>
                  <a:lnTo>
                    <a:pt x="34" y="114"/>
                  </a:lnTo>
                  <a:lnTo>
                    <a:pt x="32" y="118"/>
                  </a:lnTo>
                  <a:lnTo>
                    <a:pt x="30" y="118"/>
                  </a:lnTo>
                  <a:lnTo>
                    <a:pt x="28" y="118"/>
                  </a:lnTo>
                  <a:lnTo>
                    <a:pt x="28" y="116"/>
                  </a:lnTo>
                  <a:lnTo>
                    <a:pt x="26" y="116"/>
                  </a:lnTo>
                  <a:lnTo>
                    <a:pt x="26" y="114"/>
                  </a:lnTo>
                  <a:lnTo>
                    <a:pt x="26" y="112"/>
                  </a:lnTo>
                  <a:lnTo>
                    <a:pt x="26" y="110"/>
                  </a:lnTo>
                  <a:lnTo>
                    <a:pt x="26" y="108"/>
                  </a:lnTo>
                  <a:lnTo>
                    <a:pt x="28" y="108"/>
                  </a:lnTo>
                  <a:lnTo>
                    <a:pt x="28" y="106"/>
                  </a:lnTo>
                  <a:lnTo>
                    <a:pt x="28" y="104"/>
                  </a:lnTo>
                  <a:lnTo>
                    <a:pt x="28" y="100"/>
                  </a:lnTo>
                  <a:lnTo>
                    <a:pt x="28" y="98"/>
                  </a:lnTo>
                  <a:lnTo>
                    <a:pt x="26" y="98"/>
                  </a:lnTo>
                  <a:lnTo>
                    <a:pt x="26" y="96"/>
                  </a:lnTo>
                  <a:lnTo>
                    <a:pt x="26" y="94"/>
                  </a:lnTo>
                  <a:lnTo>
                    <a:pt x="28" y="94"/>
                  </a:lnTo>
                  <a:lnTo>
                    <a:pt x="28" y="92"/>
                  </a:lnTo>
                  <a:lnTo>
                    <a:pt x="28" y="90"/>
                  </a:lnTo>
                  <a:lnTo>
                    <a:pt x="28" y="86"/>
                  </a:lnTo>
                  <a:lnTo>
                    <a:pt x="28" y="84"/>
                  </a:lnTo>
                  <a:lnTo>
                    <a:pt x="28" y="82"/>
                  </a:lnTo>
                  <a:lnTo>
                    <a:pt x="30" y="82"/>
                  </a:lnTo>
                  <a:lnTo>
                    <a:pt x="28" y="80"/>
                  </a:lnTo>
                  <a:lnTo>
                    <a:pt x="24" y="74"/>
                  </a:lnTo>
                  <a:lnTo>
                    <a:pt x="24" y="72"/>
                  </a:lnTo>
                  <a:lnTo>
                    <a:pt x="26" y="72"/>
                  </a:lnTo>
                  <a:lnTo>
                    <a:pt x="26" y="70"/>
                  </a:lnTo>
                  <a:lnTo>
                    <a:pt x="26" y="68"/>
                  </a:lnTo>
                  <a:lnTo>
                    <a:pt x="24" y="68"/>
                  </a:lnTo>
                  <a:lnTo>
                    <a:pt x="22" y="68"/>
                  </a:lnTo>
                  <a:lnTo>
                    <a:pt x="20" y="68"/>
                  </a:lnTo>
                  <a:lnTo>
                    <a:pt x="18" y="68"/>
                  </a:lnTo>
                  <a:lnTo>
                    <a:pt x="16" y="68"/>
                  </a:lnTo>
                  <a:lnTo>
                    <a:pt x="16" y="70"/>
                  </a:lnTo>
                  <a:lnTo>
                    <a:pt x="14" y="70"/>
                  </a:lnTo>
                  <a:lnTo>
                    <a:pt x="12" y="70"/>
                  </a:lnTo>
                  <a:lnTo>
                    <a:pt x="10" y="70"/>
                  </a:lnTo>
                  <a:lnTo>
                    <a:pt x="8" y="70"/>
                  </a:lnTo>
                  <a:lnTo>
                    <a:pt x="8" y="68"/>
                  </a:lnTo>
                  <a:lnTo>
                    <a:pt x="6" y="64"/>
                  </a:lnTo>
                  <a:lnTo>
                    <a:pt x="6" y="62"/>
                  </a:lnTo>
                  <a:lnTo>
                    <a:pt x="8" y="62"/>
                  </a:lnTo>
                  <a:lnTo>
                    <a:pt x="8" y="60"/>
                  </a:lnTo>
                  <a:lnTo>
                    <a:pt x="8" y="58"/>
                  </a:lnTo>
                  <a:lnTo>
                    <a:pt x="8" y="56"/>
                  </a:lnTo>
                  <a:lnTo>
                    <a:pt x="6" y="56"/>
                  </a:lnTo>
                  <a:lnTo>
                    <a:pt x="6" y="54"/>
                  </a:lnTo>
                  <a:lnTo>
                    <a:pt x="6" y="52"/>
                  </a:lnTo>
                  <a:lnTo>
                    <a:pt x="4" y="50"/>
                  </a:lnTo>
                  <a:lnTo>
                    <a:pt x="2" y="50"/>
                  </a:lnTo>
                  <a:lnTo>
                    <a:pt x="2" y="52"/>
                  </a:lnTo>
                  <a:lnTo>
                    <a:pt x="2" y="54"/>
                  </a:lnTo>
                  <a:lnTo>
                    <a:pt x="0" y="52"/>
                  </a:lnTo>
                  <a:lnTo>
                    <a:pt x="0" y="50"/>
                  </a:lnTo>
                  <a:lnTo>
                    <a:pt x="0" y="48"/>
                  </a:lnTo>
                  <a:lnTo>
                    <a:pt x="0" y="46"/>
                  </a:lnTo>
                  <a:lnTo>
                    <a:pt x="0" y="44"/>
                  </a:lnTo>
                  <a:lnTo>
                    <a:pt x="2" y="42"/>
                  </a:lnTo>
                  <a:lnTo>
                    <a:pt x="4" y="40"/>
                  </a:lnTo>
                  <a:lnTo>
                    <a:pt x="6" y="40"/>
                  </a:lnTo>
                  <a:lnTo>
                    <a:pt x="8" y="40"/>
                  </a:lnTo>
                  <a:lnTo>
                    <a:pt x="8" y="38"/>
                  </a:lnTo>
                  <a:lnTo>
                    <a:pt x="6" y="38"/>
                  </a:lnTo>
                  <a:lnTo>
                    <a:pt x="6" y="36"/>
                  </a:lnTo>
                  <a:lnTo>
                    <a:pt x="6" y="34"/>
                  </a:lnTo>
                  <a:lnTo>
                    <a:pt x="6" y="32"/>
                  </a:lnTo>
                  <a:lnTo>
                    <a:pt x="8" y="32"/>
                  </a:lnTo>
                  <a:lnTo>
                    <a:pt x="8" y="30"/>
                  </a:lnTo>
                  <a:lnTo>
                    <a:pt x="8" y="28"/>
                  </a:lnTo>
                  <a:lnTo>
                    <a:pt x="10" y="28"/>
                  </a:lnTo>
                  <a:lnTo>
                    <a:pt x="12" y="26"/>
                  </a:lnTo>
                  <a:lnTo>
                    <a:pt x="14" y="24"/>
                  </a:lnTo>
                  <a:lnTo>
                    <a:pt x="16" y="24"/>
                  </a:lnTo>
                  <a:lnTo>
                    <a:pt x="16" y="22"/>
                  </a:lnTo>
                  <a:lnTo>
                    <a:pt x="18" y="26"/>
                  </a:lnTo>
                  <a:lnTo>
                    <a:pt x="18" y="28"/>
                  </a:lnTo>
                  <a:lnTo>
                    <a:pt x="18" y="30"/>
                  </a:lnTo>
                  <a:lnTo>
                    <a:pt x="20" y="32"/>
                  </a:lnTo>
                  <a:lnTo>
                    <a:pt x="20" y="30"/>
                  </a:lnTo>
                  <a:lnTo>
                    <a:pt x="22" y="30"/>
                  </a:lnTo>
                  <a:lnTo>
                    <a:pt x="24" y="30"/>
                  </a:lnTo>
                  <a:lnTo>
                    <a:pt x="26" y="30"/>
                  </a:lnTo>
                  <a:lnTo>
                    <a:pt x="28" y="30"/>
                  </a:lnTo>
                  <a:lnTo>
                    <a:pt x="28" y="32"/>
                  </a:lnTo>
                  <a:lnTo>
                    <a:pt x="30" y="32"/>
                  </a:lnTo>
                  <a:lnTo>
                    <a:pt x="32" y="30"/>
                  </a:lnTo>
                  <a:lnTo>
                    <a:pt x="30" y="28"/>
                  </a:lnTo>
                  <a:lnTo>
                    <a:pt x="28" y="28"/>
                  </a:lnTo>
                  <a:lnTo>
                    <a:pt x="28" y="26"/>
                  </a:lnTo>
                  <a:lnTo>
                    <a:pt x="28" y="24"/>
                  </a:lnTo>
                  <a:lnTo>
                    <a:pt x="28" y="20"/>
                  </a:lnTo>
                  <a:lnTo>
                    <a:pt x="28" y="18"/>
                  </a:lnTo>
                  <a:lnTo>
                    <a:pt x="28" y="16"/>
                  </a:lnTo>
                  <a:lnTo>
                    <a:pt x="24" y="12"/>
                  </a:lnTo>
                  <a:lnTo>
                    <a:pt x="22" y="8"/>
                  </a:lnTo>
                  <a:lnTo>
                    <a:pt x="22" y="6"/>
                  </a:lnTo>
                  <a:lnTo>
                    <a:pt x="24" y="4"/>
                  </a:lnTo>
                  <a:lnTo>
                    <a:pt x="22" y="4"/>
                  </a:lnTo>
                  <a:lnTo>
                    <a:pt x="22" y="2"/>
                  </a:lnTo>
                  <a:lnTo>
                    <a:pt x="24" y="2"/>
                  </a:lnTo>
                  <a:lnTo>
                    <a:pt x="24" y="0"/>
                  </a:lnTo>
                  <a:lnTo>
                    <a:pt x="26" y="0"/>
                  </a:lnTo>
                  <a:lnTo>
                    <a:pt x="28" y="2"/>
                  </a:lnTo>
                  <a:lnTo>
                    <a:pt x="30" y="2"/>
                  </a:lnTo>
                  <a:lnTo>
                    <a:pt x="32" y="2"/>
                  </a:lnTo>
                  <a:lnTo>
                    <a:pt x="34" y="4"/>
                  </a:lnTo>
                  <a:lnTo>
                    <a:pt x="34" y="6"/>
                  </a:lnTo>
                  <a:lnTo>
                    <a:pt x="36" y="6"/>
                  </a:lnTo>
                  <a:lnTo>
                    <a:pt x="36" y="8"/>
                  </a:lnTo>
                  <a:lnTo>
                    <a:pt x="38" y="8"/>
                  </a:lnTo>
                  <a:lnTo>
                    <a:pt x="40" y="10"/>
                  </a:lnTo>
                  <a:lnTo>
                    <a:pt x="42" y="12"/>
                  </a:lnTo>
                  <a:lnTo>
                    <a:pt x="44" y="12"/>
                  </a:lnTo>
                  <a:lnTo>
                    <a:pt x="46" y="14"/>
                  </a:lnTo>
                  <a:lnTo>
                    <a:pt x="46" y="16"/>
                  </a:lnTo>
                  <a:lnTo>
                    <a:pt x="46" y="18"/>
                  </a:lnTo>
                  <a:lnTo>
                    <a:pt x="48" y="20"/>
                  </a:lnTo>
                  <a:lnTo>
                    <a:pt x="50" y="20"/>
                  </a:lnTo>
                  <a:lnTo>
                    <a:pt x="50" y="18"/>
                  </a:lnTo>
                  <a:lnTo>
                    <a:pt x="52" y="18"/>
                  </a:lnTo>
                  <a:lnTo>
                    <a:pt x="54" y="18"/>
                  </a:lnTo>
                  <a:lnTo>
                    <a:pt x="54" y="20"/>
                  </a:lnTo>
                  <a:lnTo>
                    <a:pt x="54" y="22"/>
                  </a:lnTo>
                  <a:lnTo>
                    <a:pt x="52" y="24"/>
                  </a:lnTo>
                  <a:lnTo>
                    <a:pt x="52" y="26"/>
                  </a:lnTo>
                  <a:lnTo>
                    <a:pt x="54" y="24"/>
                  </a:lnTo>
                  <a:lnTo>
                    <a:pt x="54" y="26"/>
                  </a:lnTo>
                  <a:lnTo>
                    <a:pt x="54" y="30"/>
                  </a:lnTo>
                  <a:lnTo>
                    <a:pt x="54" y="32"/>
                  </a:lnTo>
                  <a:lnTo>
                    <a:pt x="56" y="34"/>
                  </a:lnTo>
                  <a:lnTo>
                    <a:pt x="58" y="36"/>
                  </a:lnTo>
                  <a:lnTo>
                    <a:pt x="58" y="38"/>
                  </a:lnTo>
                  <a:lnTo>
                    <a:pt x="60" y="40"/>
                  </a:lnTo>
                  <a:lnTo>
                    <a:pt x="62" y="40"/>
                  </a:lnTo>
                  <a:lnTo>
                    <a:pt x="64" y="40"/>
                  </a:lnTo>
                  <a:lnTo>
                    <a:pt x="68" y="42"/>
                  </a:lnTo>
                  <a:lnTo>
                    <a:pt x="70" y="42"/>
                  </a:lnTo>
                  <a:lnTo>
                    <a:pt x="70" y="44"/>
                  </a:lnTo>
                  <a:lnTo>
                    <a:pt x="72" y="44"/>
                  </a:lnTo>
                  <a:lnTo>
                    <a:pt x="72" y="42"/>
                  </a:lnTo>
                  <a:lnTo>
                    <a:pt x="72" y="40"/>
                  </a:lnTo>
                  <a:lnTo>
                    <a:pt x="74" y="40"/>
                  </a:lnTo>
                  <a:lnTo>
                    <a:pt x="78" y="36"/>
                  </a:lnTo>
                  <a:lnTo>
                    <a:pt x="80" y="36"/>
                  </a:lnTo>
                  <a:lnTo>
                    <a:pt x="82" y="38"/>
                  </a:lnTo>
                  <a:lnTo>
                    <a:pt x="84" y="38"/>
                  </a:lnTo>
                  <a:lnTo>
                    <a:pt x="84" y="40"/>
                  </a:lnTo>
                  <a:lnTo>
                    <a:pt x="86" y="42"/>
                  </a:lnTo>
                  <a:lnTo>
                    <a:pt x="88" y="42"/>
                  </a:lnTo>
                  <a:lnTo>
                    <a:pt x="90" y="44"/>
                  </a:lnTo>
                  <a:lnTo>
                    <a:pt x="92" y="44"/>
                  </a:lnTo>
                  <a:lnTo>
                    <a:pt x="90" y="46"/>
                  </a:lnTo>
                  <a:lnTo>
                    <a:pt x="90" y="48"/>
                  </a:lnTo>
                  <a:lnTo>
                    <a:pt x="88" y="48"/>
                  </a:lnTo>
                  <a:lnTo>
                    <a:pt x="86" y="48"/>
                  </a:lnTo>
                  <a:lnTo>
                    <a:pt x="86" y="50"/>
                  </a:lnTo>
                  <a:lnTo>
                    <a:pt x="88" y="50"/>
                  </a:lnTo>
                  <a:lnTo>
                    <a:pt x="90" y="50"/>
                  </a:lnTo>
                  <a:lnTo>
                    <a:pt x="92" y="50"/>
                  </a:lnTo>
                  <a:lnTo>
                    <a:pt x="94" y="52"/>
                  </a:lnTo>
                  <a:lnTo>
                    <a:pt x="98" y="54"/>
                  </a:lnTo>
                  <a:lnTo>
                    <a:pt x="100" y="56"/>
                  </a:lnTo>
                  <a:lnTo>
                    <a:pt x="100" y="58"/>
                  </a:lnTo>
                  <a:lnTo>
                    <a:pt x="102" y="58"/>
                  </a:lnTo>
                  <a:lnTo>
                    <a:pt x="100" y="58"/>
                  </a:lnTo>
                  <a:lnTo>
                    <a:pt x="98" y="60"/>
                  </a:lnTo>
                  <a:lnTo>
                    <a:pt x="98" y="62"/>
                  </a:lnTo>
                  <a:lnTo>
                    <a:pt x="100" y="62"/>
                  </a:lnTo>
                  <a:lnTo>
                    <a:pt x="98" y="64"/>
                  </a:lnTo>
                  <a:lnTo>
                    <a:pt x="96" y="64"/>
                  </a:lnTo>
                  <a:lnTo>
                    <a:pt x="96" y="66"/>
                  </a:lnTo>
                  <a:lnTo>
                    <a:pt x="96" y="68"/>
                  </a:lnTo>
                  <a:lnTo>
                    <a:pt x="94" y="68"/>
                  </a:lnTo>
                  <a:lnTo>
                    <a:pt x="92" y="68"/>
                  </a:lnTo>
                  <a:lnTo>
                    <a:pt x="92" y="66"/>
                  </a:lnTo>
                  <a:lnTo>
                    <a:pt x="90" y="66"/>
                  </a:lnTo>
                  <a:lnTo>
                    <a:pt x="86" y="66"/>
                  </a:lnTo>
                  <a:lnTo>
                    <a:pt x="84" y="66"/>
                  </a:lnTo>
                  <a:lnTo>
                    <a:pt x="82" y="66"/>
                  </a:lnTo>
                  <a:lnTo>
                    <a:pt x="82" y="68"/>
                  </a:lnTo>
                  <a:lnTo>
                    <a:pt x="84" y="68"/>
                  </a:lnTo>
                  <a:lnTo>
                    <a:pt x="84" y="70"/>
                  </a:lnTo>
                  <a:lnTo>
                    <a:pt x="84" y="72"/>
                  </a:lnTo>
                  <a:lnTo>
                    <a:pt x="82" y="74"/>
                  </a:lnTo>
                  <a:lnTo>
                    <a:pt x="80" y="74"/>
                  </a:lnTo>
                  <a:lnTo>
                    <a:pt x="80" y="76"/>
                  </a:lnTo>
                  <a:lnTo>
                    <a:pt x="84" y="78"/>
                  </a:lnTo>
                  <a:lnTo>
                    <a:pt x="84" y="76"/>
                  </a:lnTo>
                  <a:lnTo>
                    <a:pt x="84" y="78"/>
                  </a:lnTo>
                  <a:lnTo>
                    <a:pt x="88" y="78"/>
                  </a:lnTo>
                  <a:lnTo>
                    <a:pt x="88" y="80"/>
                  </a:lnTo>
                  <a:lnTo>
                    <a:pt x="90" y="80"/>
                  </a:lnTo>
                  <a:lnTo>
                    <a:pt x="96" y="84"/>
                  </a:lnTo>
                  <a:lnTo>
                    <a:pt x="96" y="86"/>
                  </a:lnTo>
                  <a:lnTo>
                    <a:pt x="98" y="86"/>
                  </a:lnTo>
                  <a:lnTo>
                    <a:pt x="100" y="86"/>
                  </a:lnTo>
                  <a:lnTo>
                    <a:pt x="100" y="88"/>
                  </a:lnTo>
                  <a:lnTo>
                    <a:pt x="104" y="90"/>
                  </a:lnTo>
                  <a:lnTo>
                    <a:pt x="106" y="90"/>
                  </a:lnTo>
                  <a:lnTo>
                    <a:pt x="108" y="90"/>
                  </a:lnTo>
                  <a:lnTo>
                    <a:pt x="108" y="92"/>
                  </a:lnTo>
                  <a:lnTo>
                    <a:pt x="110" y="92"/>
                  </a:lnTo>
                  <a:lnTo>
                    <a:pt x="108" y="92"/>
                  </a:lnTo>
                  <a:lnTo>
                    <a:pt x="108" y="94"/>
                  </a:lnTo>
                  <a:lnTo>
                    <a:pt x="108" y="96"/>
                  </a:lnTo>
                  <a:lnTo>
                    <a:pt x="110" y="100"/>
                  </a:lnTo>
                  <a:lnTo>
                    <a:pt x="112" y="102"/>
                  </a:lnTo>
                  <a:lnTo>
                    <a:pt x="114" y="102"/>
                  </a:lnTo>
                  <a:lnTo>
                    <a:pt x="114" y="104"/>
                  </a:lnTo>
                  <a:lnTo>
                    <a:pt x="116" y="104"/>
                  </a:lnTo>
                  <a:lnTo>
                    <a:pt x="118" y="104"/>
                  </a:lnTo>
                  <a:lnTo>
                    <a:pt x="120" y="106"/>
                  </a:lnTo>
                  <a:lnTo>
                    <a:pt x="122" y="110"/>
                  </a:lnTo>
                  <a:lnTo>
                    <a:pt x="124" y="114"/>
                  </a:lnTo>
                  <a:lnTo>
                    <a:pt x="126" y="114"/>
                  </a:lnTo>
                  <a:lnTo>
                    <a:pt x="128" y="114"/>
                  </a:lnTo>
                  <a:lnTo>
                    <a:pt x="128" y="116"/>
                  </a:lnTo>
                  <a:lnTo>
                    <a:pt x="130" y="118"/>
                  </a:lnTo>
                  <a:lnTo>
                    <a:pt x="132" y="120"/>
                  </a:lnTo>
                  <a:lnTo>
                    <a:pt x="132" y="122"/>
                  </a:lnTo>
                  <a:lnTo>
                    <a:pt x="134" y="122"/>
                  </a:lnTo>
                  <a:lnTo>
                    <a:pt x="136" y="124"/>
                  </a:lnTo>
                  <a:lnTo>
                    <a:pt x="138" y="124"/>
                  </a:lnTo>
                  <a:lnTo>
                    <a:pt x="140" y="126"/>
                  </a:lnTo>
                  <a:lnTo>
                    <a:pt x="142" y="128"/>
                  </a:lnTo>
                  <a:lnTo>
                    <a:pt x="142" y="130"/>
                  </a:lnTo>
                  <a:lnTo>
                    <a:pt x="144" y="130"/>
                  </a:lnTo>
                  <a:lnTo>
                    <a:pt x="144" y="132"/>
                  </a:lnTo>
                  <a:lnTo>
                    <a:pt x="144" y="134"/>
                  </a:lnTo>
                  <a:lnTo>
                    <a:pt x="146" y="138"/>
                  </a:lnTo>
                  <a:lnTo>
                    <a:pt x="148" y="144"/>
                  </a:lnTo>
                  <a:lnTo>
                    <a:pt x="150" y="144"/>
                  </a:lnTo>
                  <a:lnTo>
                    <a:pt x="150" y="142"/>
                  </a:lnTo>
                  <a:lnTo>
                    <a:pt x="152" y="142"/>
                  </a:lnTo>
                  <a:lnTo>
                    <a:pt x="154" y="146"/>
                  </a:lnTo>
                  <a:lnTo>
                    <a:pt x="154" y="148"/>
                  </a:lnTo>
                  <a:lnTo>
                    <a:pt x="156" y="148"/>
                  </a:lnTo>
                  <a:lnTo>
                    <a:pt x="158" y="148"/>
                  </a:lnTo>
                  <a:lnTo>
                    <a:pt x="158" y="150"/>
                  </a:lnTo>
                  <a:lnTo>
                    <a:pt x="162" y="154"/>
                  </a:lnTo>
                  <a:lnTo>
                    <a:pt x="164" y="154"/>
                  </a:lnTo>
                  <a:lnTo>
                    <a:pt x="164" y="152"/>
                  </a:lnTo>
                  <a:lnTo>
                    <a:pt x="166" y="152"/>
                  </a:lnTo>
                  <a:lnTo>
                    <a:pt x="166" y="154"/>
                  </a:lnTo>
                  <a:lnTo>
                    <a:pt x="164" y="154"/>
                  </a:lnTo>
                  <a:lnTo>
                    <a:pt x="162" y="156"/>
                  </a:lnTo>
                  <a:lnTo>
                    <a:pt x="160" y="156"/>
                  </a:lnTo>
                  <a:lnTo>
                    <a:pt x="160" y="158"/>
                  </a:lnTo>
                  <a:lnTo>
                    <a:pt x="162" y="162"/>
                  </a:lnTo>
                  <a:lnTo>
                    <a:pt x="164" y="164"/>
                  </a:lnTo>
                  <a:lnTo>
                    <a:pt x="166" y="166"/>
                  </a:lnTo>
                  <a:lnTo>
                    <a:pt x="168" y="166"/>
                  </a:lnTo>
                  <a:lnTo>
                    <a:pt x="170" y="168"/>
                  </a:lnTo>
                  <a:lnTo>
                    <a:pt x="172" y="170"/>
                  </a:lnTo>
                  <a:lnTo>
                    <a:pt x="172" y="172"/>
                  </a:lnTo>
                  <a:lnTo>
                    <a:pt x="172" y="174"/>
                  </a:lnTo>
                  <a:lnTo>
                    <a:pt x="172" y="176"/>
                  </a:lnTo>
                  <a:lnTo>
                    <a:pt x="170" y="176"/>
                  </a:lnTo>
                  <a:lnTo>
                    <a:pt x="168" y="176"/>
                  </a:lnTo>
                  <a:lnTo>
                    <a:pt x="168" y="178"/>
                  </a:lnTo>
                  <a:lnTo>
                    <a:pt x="170" y="178"/>
                  </a:lnTo>
                  <a:lnTo>
                    <a:pt x="170" y="180"/>
                  </a:lnTo>
                  <a:lnTo>
                    <a:pt x="170" y="182"/>
                  </a:lnTo>
                  <a:lnTo>
                    <a:pt x="172" y="184"/>
                  </a:lnTo>
                  <a:lnTo>
                    <a:pt x="170" y="186"/>
                  </a:lnTo>
                  <a:lnTo>
                    <a:pt x="168" y="188"/>
                  </a:lnTo>
                  <a:lnTo>
                    <a:pt x="166" y="188"/>
                  </a:lnTo>
                  <a:lnTo>
                    <a:pt x="166" y="190"/>
                  </a:lnTo>
                  <a:lnTo>
                    <a:pt x="164" y="192"/>
                  </a:lnTo>
                  <a:lnTo>
                    <a:pt x="162" y="192"/>
                  </a:lnTo>
                  <a:lnTo>
                    <a:pt x="158" y="194"/>
                  </a:lnTo>
                  <a:lnTo>
                    <a:pt x="156" y="194"/>
                  </a:lnTo>
                  <a:lnTo>
                    <a:pt x="156" y="192"/>
                  </a:lnTo>
                  <a:lnTo>
                    <a:pt x="154" y="192"/>
                  </a:lnTo>
                  <a:lnTo>
                    <a:pt x="152" y="190"/>
                  </a:lnTo>
                  <a:lnTo>
                    <a:pt x="150" y="188"/>
                  </a:lnTo>
                  <a:lnTo>
                    <a:pt x="150" y="190"/>
                  </a:lnTo>
                  <a:lnTo>
                    <a:pt x="148" y="192"/>
                  </a:lnTo>
                  <a:lnTo>
                    <a:pt x="148" y="190"/>
                  </a:lnTo>
                  <a:lnTo>
                    <a:pt x="146" y="190"/>
                  </a:lnTo>
                  <a:lnTo>
                    <a:pt x="146" y="192"/>
                  </a:lnTo>
                  <a:lnTo>
                    <a:pt x="144" y="194"/>
                  </a:lnTo>
                  <a:lnTo>
                    <a:pt x="144" y="192"/>
                  </a:lnTo>
                  <a:lnTo>
                    <a:pt x="142" y="192"/>
                  </a:lnTo>
                  <a:lnTo>
                    <a:pt x="140" y="192"/>
                  </a:lnTo>
                  <a:lnTo>
                    <a:pt x="140" y="194"/>
                  </a:lnTo>
                  <a:lnTo>
                    <a:pt x="142" y="196"/>
                  </a:lnTo>
                  <a:lnTo>
                    <a:pt x="144" y="198"/>
                  </a:lnTo>
                  <a:lnTo>
                    <a:pt x="146" y="200"/>
                  </a:lnTo>
                  <a:lnTo>
                    <a:pt x="144" y="202"/>
                  </a:lnTo>
                  <a:lnTo>
                    <a:pt x="140" y="202"/>
                  </a:lnTo>
                  <a:lnTo>
                    <a:pt x="138" y="202"/>
                  </a:lnTo>
                  <a:lnTo>
                    <a:pt x="138" y="200"/>
                  </a:lnTo>
                  <a:lnTo>
                    <a:pt x="136" y="200"/>
                  </a:lnTo>
                  <a:lnTo>
                    <a:pt x="132" y="198"/>
                  </a:lnTo>
                  <a:lnTo>
                    <a:pt x="130" y="198"/>
                  </a:lnTo>
                  <a:lnTo>
                    <a:pt x="130" y="200"/>
                  </a:lnTo>
                  <a:lnTo>
                    <a:pt x="128" y="200"/>
                  </a:lnTo>
                  <a:lnTo>
                    <a:pt x="126" y="198"/>
                  </a:lnTo>
                  <a:lnTo>
                    <a:pt x="124" y="196"/>
                  </a:lnTo>
                  <a:lnTo>
                    <a:pt x="124" y="194"/>
                  </a:lnTo>
                  <a:lnTo>
                    <a:pt x="126" y="192"/>
                  </a:lnTo>
                  <a:lnTo>
                    <a:pt x="128" y="192"/>
                  </a:lnTo>
                  <a:lnTo>
                    <a:pt x="128" y="190"/>
                  </a:lnTo>
                  <a:lnTo>
                    <a:pt x="130" y="190"/>
                  </a:lnTo>
                  <a:lnTo>
                    <a:pt x="130" y="188"/>
                  </a:lnTo>
                  <a:lnTo>
                    <a:pt x="130" y="186"/>
                  </a:lnTo>
                  <a:lnTo>
                    <a:pt x="130" y="182"/>
                  </a:lnTo>
                  <a:lnTo>
                    <a:pt x="130" y="180"/>
                  </a:lnTo>
                  <a:lnTo>
                    <a:pt x="130" y="178"/>
                  </a:lnTo>
                  <a:lnTo>
                    <a:pt x="128" y="176"/>
                  </a:lnTo>
                  <a:lnTo>
                    <a:pt x="128" y="174"/>
                  </a:lnTo>
                  <a:lnTo>
                    <a:pt x="128" y="168"/>
                  </a:lnTo>
                  <a:lnTo>
                    <a:pt x="128" y="166"/>
                  </a:lnTo>
                  <a:lnTo>
                    <a:pt x="130" y="166"/>
                  </a:lnTo>
                  <a:lnTo>
                    <a:pt x="130" y="164"/>
                  </a:lnTo>
                  <a:lnTo>
                    <a:pt x="130" y="162"/>
                  </a:lnTo>
                  <a:lnTo>
                    <a:pt x="128" y="160"/>
                  </a:lnTo>
                  <a:lnTo>
                    <a:pt x="128" y="158"/>
                  </a:lnTo>
                  <a:lnTo>
                    <a:pt x="126" y="158"/>
                  </a:lnTo>
                  <a:lnTo>
                    <a:pt x="124" y="158"/>
                  </a:lnTo>
                  <a:lnTo>
                    <a:pt x="122" y="154"/>
                  </a:lnTo>
                  <a:lnTo>
                    <a:pt x="124" y="154"/>
                  </a:lnTo>
                  <a:lnTo>
                    <a:pt x="120" y="154"/>
                  </a:lnTo>
                  <a:lnTo>
                    <a:pt x="118" y="154"/>
                  </a:lnTo>
                  <a:lnTo>
                    <a:pt x="116" y="152"/>
                  </a:lnTo>
                  <a:lnTo>
                    <a:pt x="114" y="152"/>
                  </a:lnTo>
                  <a:lnTo>
                    <a:pt x="114" y="150"/>
                  </a:lnTo>
                  <a:lnTo>
                    <a:pt x="114" y="148"/>
                  </a:lnTo>
                  <a:lnTo>
                    <a:pt x="112" y="148"/>
                  </a:lnTo>
                  <a:lnTo>
                    <a:pt x="112" y="146"/>
                  </a:lnTo>
                  <a:lnTo>
                    <a:pt x="108" y="142"/>
                  </a:lnTo>
                  <a:lnTo>
                    <a:pt x="106" y="142"/>
                  </a:lnTo>
                  <a:lnTo>
                    <a:pt x="106" y="140"/>
                  </a:lnTo>
                  <a:lnTo>
                    <a:pt x="106" y="138"/>
                  </a:lnTo>
                  <a:lnTo>
                    <a:pt x="108" y="138"/>
                  </a:lnTo>
                  <a:lnTo>
                    <a:pt x="106" y="138"/>
                  </a:lnTo>
                  <a:lnTo>
                    <a:pt x="106" y="136"/>
                  </a:lnTo>
                  <a:lnTo>
                    <a:pt x="106" y="132"/>
                  </a:lnTo>
                  <a:lnTo>
                    <a:pt x="106" y="130"/>
                  </a:lnTo>
                  <a:lnTo>
                    <a:pt x="106" y="128"/>
                  </a:lnTo>
                  <a:lnTo>
                    <a:pt x="106" y="126"/>
                  </a:lnTo>
                  <a:lnTo>
                    <a:pt x="106" y="124"/>
                  </a:lnTo>
                  <a:lnTo>
                    <a:pt x="106" y="122"/>
                  </a:lnTo>
                  <a:lnTo>
                    <a:pt x="106" y="120"/>
                  </a:lnTo>
                  <a:lnTo>
                    <a:pt x="104" y="120"/>
                  </a:lnTo>
                  <a:lnTo>
                    <a:pt x="104" y="118"/>
                  </a:lnTo>
                  <a:lnTo>
                    <a:pt x="102" y="118"/>
                  </a:lnTo>
                  <a:lnTo>
                    <a:pt x="102" y="116"/>
                  </a:lnTo>
                  <a:lnTo>
                    <a:pt x="100" y="114"/>
                  </a:lnTo>
                  <a:lnTo>
                    <a:pt x="98" y="114"/>
                  </a:lnTo>
                  <a:lnTo>
                    <a:pt x="98" y="112"/>
                  </a:lnTo>
                  <a:lnTo>
                    <a:pt x="96" y="110"/>
                  </a:lnTo>
                  <a:lnTo>
                    <a:pt x="94" y="110"/>
                  </a:lnTo>
                  <a:lnTo>
                    <a:pt x="94" y="108"/>
                  </a:lnTo>
                  <a:close/>
                </a:path>
              </a:pathLst>
            </a:custGeom>
            <a:solidFill>
              <a:schemeClr val="bg1">
                <a:lumMod val="85000"/>
              </a:schemeClr>
            </a:solidFill>
            <a:ln w="3175">
              <a:solidFill>
                <a:schemeClr val="bg1"/>
              </a:solidFill>
              <a:prstDash val="sysDot"/>
              <a:round/>
              <a:headEnd/>
              <a:tailEnd/>
            </a:ln>
          </p:spPr>
          <p:txBody>
            <a:bodyPr/>
            <a:lstStyle/>
            <a:p>
              <a:endParaRPr lang="de-DE" sz="2400" dirty="0">
                <a:solidFill>
                  <a:srgbClr val="000000"/>
                </a:solidFill>
              </a:endParaRPr>
            </a:p>
          </p:txBody>
        </p:sp>
        <p:sp>
          <p:nvSpPr>
            <p:cNvPr id="1621" name="Freeform 3020"/>
            <p:cNvSpPr>
              <a:spLocks/>
            </p:cNvSpPr>
            <p:nvPr/>
          </p:nvSpPr>
          <p:spPr bwMode="auto">
            <a:xfrm>
              <a:off x="6035257" y="2420512"/>
              <a:ext cx="180615" cy="453880"/>
            </a:xfrm>
            <a:custGeom>
              <a:avLst/>
              <a:gdLst>
                <a:gd name="T0" fmla="*/ 2147483647 w 182"/>
                <a:gd name="T1" fmla="*/ 2147483647 h 440"/>
                <a:gd name="T2" fmla="*/ 2147483647 w 182"/>
                <a:gd name="T3" fmla="*/ 2147483647 h 440"/>
                <a:gd name="T4" fmla="*/ 2147483647 w 182"/>
                <a:gd name="T5" fmla="*/ 2147483647 h 440"/>
                <a:gd name="T6" fmla="*/ 2147483647 w 182"/>
                <a:gd name="T7" fmla="*/ 2147483647 h 440"/>
                <a:gd name="T8" fmla="*/ 2147483647 w 182"/>
                <a:gd name="T9" fmla="*/ 2147483647 h 440"/>
                <a:gd name="T10" fmla="*/ 2147483647 w 182"/>
                <a:gd name="T11" fmla="*/ 2147483647 h 440"/>
                <a:gd name="T12" fmla="*/ 2147483647 w 182"/>
                <a:gd name="T13" fmla="*/ 2147483647 h 440"/>
                <a:gd name="T14" fmla="*/ 2147483647 w 182"/>
                <a:gd name="T15" fmla="*/ 2147483647 h 440"/>
                <a:gd name="T16" fmla="*/ 2147483647 w 182"/>
                <a:gd name="T17" fmla="*/ 2147483647 h 440"/>
                <a:gd name="T18" fmla="*/ 2147483647 w 182"/>
                <a:gd name="T19" fmla="*/ 2147483647 h 440"/>
                <a:gd name="T20" fmla="*/ 2147483647 w 182"/>
                <a:gd name="T21" fmla="*/ 2147483647 h 440"/>
                <a:gd name="T22" fmla="*/ 2147483647 w 182"/>
                <a:gd name="T23" fmla="*/ 2147483647 h 440"/>
                <a:gd name="T24" fmla="*/ 2147483647 w 182"/>
                <a:gd name="T25" fmla="*/ 2147483647 h 440"/>
                <a:gd name="T26" fmla="*/ 2147483647 w 182"/>
                <a:gd name="T27" fmla="*/ 2147483647 h 440"/>
                <a:gd name="T28" fmla="*/ 2147483647 w 182"/>
                <a:gd name="T29" fmla="*/ 2147483647 h 440"/>
                <a:gd name="T30" fmla="*/ 2147483647 w 182"/>
                <a:gd name="T31" fmla="*/ 2147483647 h 440"/>
                <a:gd name="T32" fmla="*/ 2147483647 w 182"/>
                <a:gd name="T33" fmla="*/ 2147483647 h 440"/>
                <a:gd name="T34" fmla="*/ 2147483647 w 182"/>
                <a:gd name="T35" fmla="*/ 2147483647 h 440"/>
                <a:gd name="T36" fmla="*/ 2147483647 w 182"/>
                <a:gd name="T37" fmla="*/ 2147483647 h 440"/>
                <a:gd name="T38" fmla="*/ 2147483647 w 182"/>
                <a:gd name="T39" fmla="*/ 2147483647 h 440"/>
                <a:gd name="T40" fmla="*/ 2147483647 w 182"/>
                <a:gd name="T41" fmla="*/ 2147483647 h 440"/>
                <a:gd name="T42" fmla="*/ 2147483647 w 182"/>
                <a:gd name="T43" fmla="*/ 2147483647 h 440"/>
                <a:gd name="T44" fmla="*/ 2147483647 w 182"/>
                <a:gd name="T45" fmla="*/ 2147483647 h 440"/>
                <a:gd name="T46" fmla="*/ 2147483647 w 182"/>
                <a:gd name="T47" fmla="*/ 2147483647 h 440"/>
                <a:gd name="T48" fmla="*/ 2147483647 w 182"/>
                <a:gd name="T49" fmla="*/ 0 h 440"/>
                <a:gd name="T50" fmla="*/ 2147483647 w 182"/>
                <a:gd name="T51" fmla="*/ 2147483647 h 440"/>
                <a:gd name="T52" fmla="*/ 2147483647 w 182"/>
                <a:gd name="T53" fmla="*/ 2147483647 h 440"/>
                <a:gd name="T54" fmla="*/ 2147483647 w 182"/>
                <a:gd name="T55" fmla="*/ 2147483647 h 440"/>
                <a:gd name="T56" fmla="*/ 2147483647 w 182"/>
                <a:gd name="T57" fmla="*/ 2147483647 h 440"/>
                <a:gd name="T58" fmla="*/ 2147483647 w 182"/>
                <a:gd name="T59" fmla="*/ 2147483647 h 440"/>
                <a:gd name="T60" fmla="*/ 2147483647 w 182"/>
                <a:gd name="T61" fmla="*/ 2147483647 h 440"/>
                <a:gd name="T62" fmla="*/ 2147483647 w 182"/>
                <a:gd name="T63" fmla="*/ 2147483647 h 440"/>
                <a:gd name="T64" fmla="*/ 2147483647 w 182"/>
                <a:gd name="T65" fmla="*/ 2147483647 h 440"/>
                <a:gd name="T66" fmla="*/ 2147483647 w 182"/>
                <a:gd name="T67" fmla="*/ 2147483647 h 440"/>
                <a:gd name="T68" fmla="*/ 2147483647 w 182"/>
                <a:gd name="T69" fmla="*/ 2147483647 h 440"/>
                <a:gd name="T70" fmla="*/ 2147483647 w 182"/>
                <a:gd name="T71" fmla="*/ 2147483647 h 440"/>
                <a:gd name="T72" fmla="*/ 2147483647 w 182"/>
                <a:gd name="T73" fmla="*/ 2147483647 h 440"/>
                <a:gd name="T74" fmla="*/ 2147483647 w 182"/>
                <a:gd name="T75" fmla="*/ 2147483647 h 440"/>
                <a:gd name="T76" fmla="*/ 2147483647 w 182"/>
                <a:gd name="T77" fmla="*/ 2147483647 h 440"/>
                <a:gd name="T78" fmla="*/ 2147483647 w 182"/>
                <a:gd name="T79" fmla="*/ 2147483647 h 440"/>
                <a:gd name="T80" fmla="*/ 2147483647 w 182"/>
                <a:gd name="T81" fmla="*/ 2147483647 h 440"/>
                <a:gd name="T82" fmla="*/ 2147483647 w 182"/>
                <a:gd name="T83" fmla="*/ 2147483647 h 440"/>
                <a:gd name="T84" fmla="*/ 2147483647 w 182"/>
                <a:gd name="T85" fmla="*/ 2147483647 h 440"/>
                <a:gd name="T86" fmla="*/ 2147483647 w 182"/>
                <a:gd name="T87" fmla="*/ 2147483647 h 440"/>
                <a:gd name="T88" fmla="*/ 2147483647 w 182"/>
                <a:gd name="T89" fmla="*/ 2147483647 h 440"/>
                <a:gd name="T90" fmla="*/ 2147483647 w 182"/>
                <a:gd name="T91" fmla="*/ 2147483647 h 440"/>
                <a:gd name="T92" fmla="*/ 2147483647 w 182"/>
                <a:gd name="T93" fmla="*/ 2147483647 h 440"/>
                <a:gd name="T94" fmla="*/ 2147483647 w 182"/>
                <a:gd name="T95" fmla="*/ 2147483647 h 440"/>
                <a:gd name="T96" fmla="*/ 2147483647 w 182"/>
                <a:gd name="T97" fmla="*/ 2147483647 h 440"/>
                <a:gd name="T98" fmla="*/ 2147483647 w 182"/>
                <a:gd name="T99" fmla="*/ 2147483647 h 440"/>
                <a:gd name="T100" fmla="*/ 2147483647 w 182"/>
                <a:gd name="T101" fmla="*/ 2147483647 h 440"/>
                <a:gd name="T102" fmla="*/ 2147483647 w 182"/>
                <a:gd name="T103" fmla="*/ 2147483647 h 440"/>
                <a:gd name="T104" fmla="*/ 2147483647 w 182"/>
                <a:gd name="T105" fmla="*/ 2147483647 h 440"/>
                <a:gd name="T106" fmla="*/ 2147483647 w 182"/>
                <a:gd name="T107" fmla="*/ 2147483647 h 440"/>
                <a:gd name="T108" fmla="*/ 2147483647 w 182"/>
                <a:gd name="T109" fmla="*/ 2147483647 h 440"/>
                <a:gd name="T110" fmla="*/ 2147483647 w 182"/>
                <a:gd name="T111" fmla="*/ 2147483647 h 440"/>
                <a:gd name="T112" fmla="*/ 2147483647 w 182"/>
                <a:gd name="T113" fmla="*/ 2147483647 h 440"/>
                <a:gd name="T114" fmla="*/ 2147483647 w 182"/>
                <a:gd name="T115" fmla="*/ 2147483647 h 440"/>
                <a:gd name="T116" fmla="*/ 2147483647 w 182"/>
                <a:gd name="T117" fmla="*/ 2147483647 h 440"/>
                <a:gd name="T118" fmla="*/ 2147483647 w 182"/>
                <a:gd name="T119" fmla="*/ 2147483647 h 440"/>
                <a:gd name="T120" fmla="*/ 2147483647 w 182"/>
                <a:gd name="T121" fmla="*/ 2147483647 h 440"/>
                <a:gd name="T122" fmla="*/ 2147483647 w 182"/>
                <a:gd name="T123" fmla="*/ 2147483647 h 440"/>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w 182"/>
                <a:gd name="T187" fmla="*/ 0 h 440"/>
                <a:gd name="T188" fmla="*/ 182 w 182"/>
                <a:gd name="T189" fmla="*/ 440 h 440"/>
              </a:gdLst>
              <a:ahLst/>
              <a:cxnLst>
                <a:cxn ang="T124">
                  <a:pos x="T0" y="T1"/>
                </a:cxn>
                <a:cxn ang="T125">
                  <a:pos x="T2" y="T3"/>
                </a:cxn>
                <a:cxn ang="T126">
                  <a:pos x="T4" y="T5"/>
                </a:cxn>
                <a:cxn ang="T127">
                  <a:pos x="T6" y="T7"/>
                </a:cxn>
                <a:cxn ang="T128">
                  <a:pos x="T8" y="T9"/>
                </a:cxn>
                <a:cxn ang="T129">
                  <a:pos x="T10" y="T11"/>
                </a:cxn>
                <a:cxn ang="T130">
                  <a:pos x="T12" y="T13"/>
                </a:cxn>
                <a:cxn ang="T131">
                  <a:pos x="T14" y="T15"/>
                </a:cxn>
                <a:cxn ang="T132">
                  <a:pos x="T16" y="T17"/>
                </a:cxn>
                <a:cxn ang="T133">
                  <a:pos x="T18" y="T19"/>
                </a:cxn>
                <a:cxn ang="T134">
                  <a:pos x="T20" y="T21"/>
                </a:cxn>
                <a:cxn ang="T135">
                  <a:pos x="T22" y="T23"/>
                </a:cxn>
                <a:cxn ang="T136">
                  <a:pos x="T24" y="T25"/>
                </a:cxn>
                <a:cxn ang="T137">
                  <a:pos x="T26" y="T27"/>
                </a:cxn>
                <a:cxn ang="T138">
                  <a:pos x="T28" y="T29"/>
                </a:cxn>
                <a:cxn ang="T139">
                  <a:pos x="T30" y="T31"/>
                </a:cxn>
                <a:cxn ang="T140">
                  <a:pos x="T32" y="T33"/>
                </a:cxn>
                <a:cxn ang="T141">
                  <a:pos x="T34" y="T35"/>
                </a:cxn>
                <a:cxn ang="T142">
                  <a:pos x="T36" y="T37"/>
                </a:cxn>
                <a:cxn ang="T143">
                  <a:pos x="T38" y="T39"/>
                </a:cxn>
                <a:cxn ang="T144">
                  <a:pos x="T40" y="T41"/>
                </a:cxn>
                <a:cxn ang="T145">
                  <a:pos x="T42" y="T43"/>
                </a:cxn>
                <a:cxn ang="T146">
                  <a:pos x="T44" y="T45"/>
                </a:cxn>
                <a:cxn ang="T147">
                  <a:pos x="T46" y="T47"/>
                </a:cxn>
                <a:cxn ang="T148">
                  <a:pos x="T48" y="T49"/>
                </a:cxn>
                <a:cxn ang="T149">
                  <a:pos x="T50" y="T51"/>
                </a:cxn>
                <a:cxn ang="T150">
                  <a:pos x="T52" y="T53"/>
                </a:cxn>
                <a:cxn ang="T151">
                  <a:pos x="T54" y="T55"/>
                </a:cxn>
                <a:cxn ang="T152">
                  <a:pos x="T56" y="T57"/>
                </a:cxn>
                <a:cxn ang="T153">
                  <a:pos x="T58" y="T59"/>
                </a:cxn>
                <a:cxn ang="T154">
                  <a:pos x="T60" y="T61"/>
                </a:cxn>
                <a:cxn ang="T155">
                  <a:pos x="T62" y="T63"/>
                </a:cxn>
                <a:cxn ang="T156">
                  <a:pos x="T64" y="T65"/>
                </a:cxn>
                <a:cxn ang="T157">
                  <a:pos x="T66" y="T67"/>
                </a:cxn>
                <a:cxn ang="T158">
                  <a:pos x="T68" y="T69"/>
                </a:cxn>
                <a:cxn ang="T159">
                  <a:pos x="T70" y="T71"/>
                </a:cxn>
                <a:cxn ang="T160">
                  <a:pos x="T72" y="T73"/>
                </a:cxn>
                <a:cxn ang="T161">
                  <a:pos x="T74" y="T75"/>
                </a:cxn>
                <a:cxn ang="T162">
                  <a:pos x="T76" y="T77"/>
                </a:cxn>
                <a:cxn ang="T163">
                  <a:pos x="T78" y="T79"/>
                </a:cxn>
                <a:cxn ang="T164">
                  <a:pos x="T80" y="T81"/>
                </a:cxn>
                <a:cxn ang="T165">
                  <a:pos x="T82" y="T83"/>
                </a:cxn>
                <a:cxn ang="T166">
                  <a:pos x="T84" y="T85"/>
                </a:cxn>
                <a:cxn ang="T167">
                  <a:pos x="T86" y="T87"/>
                </a:cxn>
                <a:cxn ang="T168">
                  <a:pos x="T88" y="T89"/>
                </a:cxn>
                <a:cxn ang="T169">
                  <a:pos x="T90" y="T91"/>
                </a:cxn>
                <a:cxn ang="T170">
                  <a:pos x="T92" y="T93"/>
                </a:cxn>
                <a:cxn ang="T171">
                  <a:pos x="T94" y="T95"/>
                </a:cxn>
                <a:cxn ang="T172">
                  <a:pos x="T96" y="T97"/>
                </a:cxn>
                <a:cxn ang="T173">
                  <a:pos x="T98" y="T99"/>
                </a:cxn>
                <a:cxn ang="T174">
                  <a:pos x="T100" y="T101"/>
                </a:cxn>
                <a:cxn ang="T175">
                  <a:pos x="T102" y="T103"/>
                </a:cxn>
                <a:cxn ang="T176">
                  <a:pos x="T104" y="T105"/>
                </a:cxn>
                <a:cxn ang="T177">
                  <a:pos x="T106" y="T107"/>
                </a:cxn>
                <a:cxn ang="T178">
                  <a:pos x="T108" y="T109"/>
                </a:cxn>
                <a:cxn ang="T179">
                  <a:pos x="T110" y="T111"/>
                </a:cxn>
                <a:cxn ang="T180">
                  <a:pos x="T112" y="T113"/>
                </a:cxn>
                <a:cxn ang="T181">
                  <a:pos x="T114" y="T115"/>
                </a:cxn>
                <a:cxn ang="T182">
                  <a:pos x="T116" y="T117"/>
                </a:cxn>
                <a:cxn ang="T183">
                  <a:pos x="T118" y="T119"/>
                </a:cxn>
                <a:cxn ang="T184">
                  <a:pos x="T120" y="T121"/>
                </a:cxn>
                <a:cxn ang="T185">
                  <a:pos x="T122" y="T123"/>
                </a:cxn>
              </a:cxnLst>
              <a:rect l="T186" t="T187" r="T188" b="T189"/>
              <a:pathLst>
                <a:path w="182" h="440">
                  <a:moveTo>
                    <a:pt x="94" y="288"/>
                  </a:moveTo>
                  <a:lnTo>
                    <a:pt x="96" y="288"/>
                  </a:lnTo>
                  <a:lnTo>
                    <a:pt x="96" y="290"/>
                  </a:lnTo>
                  <a:lnTo>
                    <a:pt x="94" y="290"/>
                  </a:lnTo>
                  <a:lnTo>
                    <a:pt x="94" y="292"/>
                  </a:lnTo>
                  <a:lnTo>
                    <a:pt x="92" y="292"/>
                  </a:lnTo>
                  <a:lnTo>
                    <a:pt x="92" y="290"/>
                  </a:lnTo>
                  <a:lnTo>
                    <a:pt x="88" y="294"/>
                  </a:lnTo>
                  <a:lnTo>
                    <a:pt x="88" y="296"/>
                  </a:lnTo>
                  <a:lnTo>
                    <a:pt x="86" y="298"/>
                  </a:lnTo>
                  <a:lnTo>
                    <a:pt x="84" y="300"/>
                  </a:lnTo>
                  <a:lnTo>
                    <a:pt x="84" y="302"/>
                  </a:lnTo>
                  <a:lnTo>
                    <a:pt x="82" y="302"/>
                  </a:lnTo>
                  <a:lnTo>
                    <a:pt x="80" y="302"/>
                  </a:lnTo>
                  <a:lnTo>
                    <a:pt x="80" y="300"/>
                  </a:lnTo>
                  <a:lnTo>
                    <a:pt x="80" y="298"/>
                  </a:lnTo>
                  <a:lnTo>
                    <a:pt x="80" y="296"/>
                  </a:lnTo>
                  <a:lnTo>
                    <a:pt x="80" y="294"/>
                  </a:lnTo>
                  <a:lnTo>
                    <a:pt x="80" y="296"/>
                  </a:lnTo>
                  <a:lnTo>
                    <a:pt x="80" y="298"/>
                  </a:lnTo>
                  <a:lnTo>
                    <a:pt x="78" y="298"/>
                  </a:lnTo>
                  <a:lnTo>
                    <a:pt x="78" y="296"/>
                  </a:lnTo>
                  <a:lnTo>
                    <a:pt x="80" y="296"/>
                  </a:lnTo>
                  <a:lnTo>
                    <a:pt x="78" y="296"/>
                  </a:lnTo>
                  <a:lnTo>
                    <a:pt x="78" y="298"/>
                  </a:lnTo>
                  <a:lnTo>
                    <a:pt x="78" y="300"/>
                  </a:lnTo>
                  <a:lnTo>
                    <a:pt x="76" y="300"/>
                  </a:lnTo>
                  <a:lnTo>
                    <a:pt x="76" y="298"/>
                  </a:lnTo>
                  <a:lnTo>
                    <a:pt x="76" y="296"/>
                  </a:lnTo>
                  <a:lnTo>
                    <a:pt x="76" y="294"/>
                  </a:lnTo>
                  <a:lnTo>
                    <a:pt x="78" y="294"/>
                  </a:lnTo>
                  <a:lnTo>
                    <a:pt x="76" y="294"/>
                  </a:lnTo>
                  <a:lnTo>
                    <a:pt x="76" y="296"/>
                  </a:lnTo>
                  <a:lnTo>
                    <a:pt x="76" y="298"/>
                  </a:lnTo>
                  <a:lnTo>
                    <a:pt x="76" y="300"/>
                  </a:lnTo>
                  <a:lnTo>
                    <a:pt x="74" y="300"/>
                  </a:lnTo>
                  <a:lnTo>
                    <a:pt x="72" y="300"/>
                  </a:lnTo>
                  <a:lnTo>
                    <a:pt x="72" y="298"/>
                  </a:lnTo>
                  <a:lnTo>
                    <a:pt x="72" y="296"/>
                  </a:lnTo>
                  <a:lnTo>
                    <a:pt x="72" y="294"/>
                  </a:lnTo>
                  <a:lnTo>
                    <a:pt x="72" y="292"/>
                  </a:lnTo>
                  <a:lnTo>
                    <a:pt x="74" y="292"/>
                  </a:lnTo>
                  <a:lnTo>
                    <a:pt x="74" y="290"/>
                  </a:lnTo>
                  <a:lnTo>
                    <a:pt x="72" y="292"/>
                  </a:lnTo>
                  <a:lnTo>
                    <a:pt x="72" y="294"/>
                  </a:lnTo>
                  <a:lnTo>
                    <a:pt x="72" y="296"/>
                  </a:lnTo>
                  <a:lnTo>
                    <a:pt x="70" y="298"/>
                  </a:lnTo>
                  <a:lnTo>
                    <a:pt x="68" y="298"/>
                  </a:lnTo>
                  <a:lnTo>
                    <a:pt x="66" y="298"/>
                  </a:lnTo>
                  <a:lnTo>
                    <a:pt x="66" y="296"/>
                  </a:lnTo>
                  <a:lnTo>
                    <a:pt x="68" y="296"/>
                  </a:lnTo>
                  <a:lnTo>
                    <a:pt x="70" y="296"/>
                  </a:lnTo>
                  <a:lnTo>
                    <a:pt x="70" y="294"/>
                  </a:lnTo>
                  <a:lnTo>
                    <a:pt x="70" y="292"/>
                  </a:lnTo>
                  <a:lnTo>
                    <a:pt x="70" y="294"/>
                  </a:lnTo>
                  <a:lnTo>
                    <a:pt x="68" y="296"/>
                  </a:lnTo>
                  <a:lnTo>
                    <a:pt x="66" y="296"/>
                  </a:lnTo>
                  <a:lnTo>
                    <a:pt x="68" y="296"/>
                  </a:lnTo>
                  <a:lnTo>
                    <a:pt x="68" y="294"/>
                  </a:lnTo>
                  <a:lnTo>
                    <a:pt x="68" y="292"/>
                  </a:lnTo>
                  <a:lnTo>
                    <a:pt x="66" y="288"/>
                  </a:lnTo>
                  <a:lnTo>
                    <a:pt x="64" y="290"/>
                  </a:lnTo>
                  <a:lnTo>
                    <a:pt x="64" y="292"/>
                  </a:lnTo>
                  <a:lnTo>
                    <a:pt x="62" y="296"/>
                  </a:lnTo>
                  <a:lnTo>
                    <a:pt x="60" y="296"/>
                  </a:lnTo>
                  <a:lnTo>
                    <a:pt x="58" y="296"/>
                  </a:lnTo>
                  <a:lnTo>
                    <a:pt x="58" y="288"/>
                  </a:lnTo>
                  <a:lnTo>
                    <a:pt x="58" y="284"/>
                  </a:lnTo>
                  <a:lnTo>
                    <a:pt x="60" y="284"/>
                  </a:lnTo>
                  <a:lnTo>
                    <a:pt x="60" y="282"/>
                  </a:lnTo>
                  <a:lnTo>
                    <a:pt x="60" y="278"/>
                  </a:lnTo>
                  <a:lnTo>
                    <a:pt x="60" y="276"/>
                  </a:lnTo>
                  <a:lnTo>
                    <a:pt x="60" y="274"/>
                  </a:lnTo>
                  <a:lnTo>
                    <a:pt x="60" y="272"/>
                  </a:lnTo>
                  <a:lnTo>
                    <a:pt x="62" y="268"/>
                  </a:lnTo>
                  <a:lnTo>
                    <a:pt x="60" y="266"/>
                  </a:lnTo>
                  <a:lnTo>
                    <a:pt x="62" y="264"/>
                  </a:lnTo>
                  <a:lnTo>
                    <a:pt x="62" y="262"/>
                  </a:lnTo>
                  <a:lnTo>
                    <a:pt x="62" y="260"/>
                  </a:lnTo>
                  <a:lnTo>
                    <a:pt x="62" y="258"/>
                  </a:lnTo>
                  <a:lnTo>
                    <a:pt x="62" y="256"/>
                  </a:lnTo>
                  <a:lnTo>
                    <a:pt x="60" y="254"/>
                  </a:lnTo>
                  <a:lnTo>
                    <a:pt x="58" y="252"/>
                  </a:lnTo>
                  <a:lnTo>
                    <a:pt x="58" y="248"/>
                  </a:lnTo>
                  <a:lnTo>
                    <a:pt x="54" y="240"/>
                  </a:lnTo>
                  <a:lnTo>
                    <a:pt x="50" y="236"/>
                  </a:lnTo>
                  <a:lnTo>
                    <a:pt x="52" y="236"/>
                  </a:lnTo>
                  <a:lnTo>
                    <a:pt x="50" y="232"/>
                  </a:lnTo>
                  <a:lnTo>
                    <a:pt x="48" y="228"/>
                  </a:lnTo>
                  <a:lnTo>
                    <a:pt x="48" y="230"/>
                  </a:lnTo>
                  <a:lnTo>
                    <a:pt x="46" y="228"/>
                  </a:lnTo>
                  <a:lnTo>
                    <a:pt x="44" y="228"/>
                  </a:lnTo>
                  <a:lnTo>
                    <a:pt x="46" y="226"/>
                  </a:lnTo>
                  <a:lnTo>
                    <a:pt x="46" y="224"/>
                  </a:lnTo>
                  <a:lnTo>
                    <a:pt x="44" y="224"/>
                  </a:lnTo>
                  <a:lnTo>
                    <a:pt x="44" y="222"/>
                  </a:lnTo>
                  <a:lnTo>
                    <a:pt x="44" y="220"/>
                  </a:lnTo>
                  <a:lnTo>
                    <a:pt x="44" y="218"/>
                  </a:lnTo>
                  <a:lnTo>
                    <a:pt x="44" y="220"/>
                  </a:lnTo>
                  <a:lnTo>
                    <a:pt x="44" y="222"/>
                  </a:lnTo>
                  <a:lnTo>
                    <a:pt x="42" y="222"/>
                  </a:lnTo>
                  <a:lnTo>
                    <a:pt x="42" y="220"/>
                  </a:lnTo>
                  <a:lnTo>
                    <a:pt x="40" y="218"/>
                  </a:lnTo>
                  <a:lnTo>
                    <a:pt x="42" y="218"/>
                  </a:lnTo>
                  <a:lnTo>
                    <a:pt x="42" y="216"/>
                  </a:lnTo>
                  <a:lnTo>
                    <a:pt x="42" y="214"/>
                  </a:lnTo>
                  <a:lnTo>
                    <a:pt x="40" y="214"/>
                  </a:lnTo>
                  <a:lnTo>
                    <a:pt x="38" y="212"/>
                  </a:lnTo>
                  <a:lnTo>
                    <a:pt x="36" y="210"/>
                  </a:lnTo>
                  <a:lnTo>
                    <a:pt x="34" y="208"/>
                  </a:lnTo>
                  <a:lnTo>
                    <a:pt x="32" y="208"/>
                  </a:lnTo>
                  <a:lnTo>
                    <a:pt x="32" y="206"/>
                  </a:lnTo>
                  <a:lnTo>
                    <a:pt x="34" y="204"/>
                  </a:lnTo>
                  <a:lnTo>
                    <a:pt x="34" y="202"/>
                  </a:lnTo>
                  <a:lnTo>
                    <a:pt x="34" y="204"/>
                  </a:lnTo>
                  <a:lnTo>
                    <a:pt x="36" y="204"/>
                  </a:lnTo>
                  <a:lnTo>
                    <a:pt x="36" y="202"/>
                  </a:lnTo>
                  <a:lnTo>
                    <a:pt x="34" y="202"/>
                  </a:lnTo>
                  <a:lnTo>
                    <a:pt x="32" y="202"/>
                  </a:lnTo>
                  <a:lnTo>
                    <a:pt x="32" y="204"/>
                  </a:lnTo>
                  <a:lnTo>
                    <a:pt x="32" y="202"/>
                  </a:lnTo>
                  <a:lnTo>
                    <a:pt x="30" y="202"/>
                  </a:lnTo>
                  <a:lnTo>
                    <a:pt x="28" y="202"/>
                  </a:lnTo>
                  <a:lnTo>
                    <a:pt x="28" y="200"/>
                  </a:lnTo>
                  <a:lnTo>
                    <a:pt x="26" y="200"/>
                  </a:lnTo>
                  <a:lnTo>
                    <a:pt x="24" y="200"/>
                  </a:lnTo>
                  <a:lnTo>
                    <a:pt x="24" y="202"/>
                  </a:lnTo>
                  <a:lnTo>
                    <a:pt x="26" y="204"/>
                  </a:lnTo>
                  <a:lnTo>
                    <a:pt x="24" y="202"/>
                  </a:lnTo>
                  <a:lnTo>
                    <a:pt x="24" y="200"/>
                  </a:lnTo>
                  <a:lnTo>
                    <a:pt x="24" y="202"/>
                  </a:lnTo>
                  <a:lnTo>
                    <a:pt x="24" y="204"/>
                  </a:lnTo>
                  <a:lnTo>
                    <a:pt x="26" y="206"/>
                  </a:lnTo>
                  <a:lnTo>
                    <a:pt x="24" y="204"/>
                  </a:lnTo>
                  <a:lnTo>
                    <a:pt x="20" y="200"/>
                  </a:lnTo>
                  <a:lnTo>
                    <a:pt x="22" y="200"/>
                  </a:lnTo>
                  <a:lnTo>
                    <a:pt x="22" y="198"/>
                  </a:lnTo>
                  <a:lnTo>
                    <a:pt x="22" y="196"/>
                  </a:lnTo>
                  <a:lnTo>
                    <a:pt x="22" y="198"/>
                  </a:lnTo>
                  <a:lnTo>
                    <a:pt x="20" y="198"/>
                  </a:lnTo>
                  <a:lnTo>
                    <a:pt x="20" y="192"/>
                  </a:lnTo>
                  <a:lnTo>
                    <a:pt x="20" y="190"/>
                  </a:lnTo>
                  <a:lnTo>
                    <a:pt x="22" y="190"/>
                  </a:lnTo>
                  <a:lnTo>
                    <a:pt x="20" y="188"/>
                  </a:lnTo>
                  <a:lnTo>
                    <a:pt x="20" y="190"/>
                  </a:lnTo>
                  <a:lnTo>
                    <a:pt x="20" y="192"/>
                  </a:lnTo>
                  <a:lnTo>
                    <a:pt x="20" y="194"/>
                  </a:lnTo>
                  <a:lnTo>
                    <a:pt x="20" y="196"/>
                  </a:lnTo>
                  <a:lnTo>
                    <a:pt x="18" y="200"/>
                  </a:lnTo>
                  <a:lnTo>
                    <a:pt x="16" y="198"/>
                  </a:lnTo>
                  <a:lnTo>
                    <a:pt x="16" y="196"/>
                  </a:lnTo>
                  <a:lnTo>
                    <a:pt x="18" y="194"/>
                  </a:lnTo>
                  <a:lnTo>
                    <a:pt x="16" y="192"/>
                  </a:lnTo>
                  <a:lnTo>
                    <a:pt x="16" y="190"/>
                  </a:lnTo>
                  <a:lnTo>
                    <a:pt x="12" y="188"/>
                  </a:lnTo>
                  <a:lnTo>
                    <a:pt x="12" y="186"/>
                  </a:lnTo>
                  <a:lnTo>
                    <a:pt x="10" y="186"/>
                  </a:lnTo>
                  <a:lnTo>
                    <a:pt x="12" y="186"/>
                  </a:lnTo>
                  <a:lnTo>
                    <a:pt x="12" y="188"/>
                  </a:lnTo>
                  <a:lnTo>
                    <a:pt x="14" y="192"/>
                  </a:lnTo>
                  <a:lnTo>
                    <a:pt x="14" y="196"/>
                  </a:lnTo>
                  <a:lnTo>
                    <a:pt x="14" y="194"/>
                  </a:lnTo>
                  <a:lnTo>
                    <a:pt x="12" y="190"/>
                  </a:lnTo>
                  <a:lnTo>
                    <a:pt x="8" y="188"/>
                  </a:lnTo>
                  <a:lnTo>
                    <a:pt x="8" y="186"/>
                  </a:lnTo>
                  <a:lnTo>
                    <a:pt x="6" y="186"/>
                  </a:lnTo>
                  <a:lnTo>
                    <a:pt x="6" y="184"/>
                  </a:lnTo>
                  <a:lnTo>
                    <a:pt x="4" y="184"/>
                  </a:lnTo>
                  <a:lnTo>
                    <a:pt x="4" y="180"/>
                  </a:lnTo>
                  <a:lnTo>
                    <a:pt x="2" y="180"/>
                  </a:lnTo>
                  <a:lnTo>
                    <a:pt x="2" y="178"/>
                  </a:lnTo>
                  <a:lnTo>
                    <a:pt x="2" y="176"/>
                  </a:lnTo>
                  <a:lnTo>
                    <a:pt x="0" y="174"/>
                  </a:lnTo>
                  <a:lnTo>
                    <a:pt x="0" y="172"/>
                  </a:lnTo>
                  <a:lnTo>
                    <a:pt x="0" y="170"/>
                  </a:lnTo>
                  <a:lnTo>
                    <a:pt x="0" y="168"/>
                  </a:lnTo>
                  <a:lnTo>
                    <a:pt x="2" y="166"/>
                  </a:lnTo>
                  <a:lnTo>
                    <a:pt x="6" y="168"/>
                  </a:lnTo>
                  <a:lnTo>
                    <a:pt x="8" y="170"/>
                  </a:lnTo>
                  <a:lnTo>
                    <a:pt x="8" y="172"/>
                  </a:lnTo>
                  <a:lnTo>
                    <a:pt x="10" y="170"/>
                  </a:lnTo>
                  <a:lnTo>
                    <a:pt x="8" y="168"/>
                  </a:lnTo>
                  <a:lnTo>
                    <a:pt x="8" y="166"/>
                  </a:lnTo>
                  <a:lnTo>
                    <a:pt x="6" y="162"/>
                  </a:lnTo>
                  <a:lnTo>
                    <a:pt x="6" y="158"/>
                  </a:lnTo>
                  <a:lnTo>
                    <a:pt x="6" y="156"/>
                  </a:lnTo>
                  <a:lnTo>
                    <a:pt x="6" y="154"/>
                  </a:lnTo>
                  <a:lnTo>
                    <a:pt x="6" y="152"/>
                  </a:lnTo>
                  <a:lnTo>
                    <a:pt x="8" y="152"/>
                  </a:lnTo>
                  <a:lnTo>
                    <a:pt x="6" y="152"/>
                  </a:lnTo>
                  <a:lnTo>
                    <a:pt x="8" y="152"/>
                  </a:lnTo>
                  <a:lnTo>
                    <a:pt x="10" y="152"/>
                  </a:lnTo>
                  <a:lnTo>
                    <a:pt x="12" y="152"/>
                  </a:lnTo>
                  <a:lnTo>
                    <a:pt x="14" y="152"/>
                  </a:lnTo>
                  <a:lnTo>
                    <a:pt x="14" y="150"/>
                  </a:lnTo>
                  <a:lnTo>
                    <a:pt x="16" y="150"/>
                  </a:lnTo>
                  <a:lnTo>
                    <a:pt x="18" y="148"/>
                  </a:lnTo>
                  <a:lnTo>
                    <a:pt x="16" y="148"/>
                  </a:lnTo>
                  <a:lnTo>
                    <a:pt x="16" y="146"/>
                  </a:lnTo>
                  <a:lnTo>
                    <a:pt x="16" y="144"/>
                  </a:lnTo>
                  <a:lnTo>
                    <a:pt x="14" y="142"/>
                  </a:lnTo>
                  <a:lnTo>
                    <a:pt x="14" y="138"/>
                  </a:lnTo>
                  <a:lnTo>
                    <a:pt x="14" y="136"/>
                  </a:lnTo>
                  <a:lnTo>
                    <a:pt x="14" y="134"/>
                  </a:lnTo>
                  <a:lnTo>
                    <a:pt x="14" y="132"/>
                  </a:lnTo>
                  <a:lnTo>
                    <a:pt x="12" y="130"/>
                  </a:lnTo>
                  <a:lnTo>
                    <a:pt x="14" y="130"/>
                  </a:lnTo>
                  <a:lnTo>
                    <a:pt x="14" y="128"/>
                  </a:lnTo>
                  <a:lnTo>
                    <a:pt x="14" y="130"/>
                  </a:lnTo>
                  <a:lnTo>
                    <a:pt x="16" y="130"/>
                  </a:lnTo>
                  <a:lnTo>
                    <a:pt x="18" y="128"/>
                  </a:lnTo>
                  <a:lnTo>
                    <a:pt x="18" y="124"/>
                  </a:lnTo>
                  <a:lnTo>
                    <a:pt x="16" y="122"/>
                  </a:lnTo>
                  <a:lnTo>
                    <a:pt x="18" y="120"/>
                  </a:lnTo>
                  <a:lnTo>
                    <a:pt x="16" y="116"/>
                  </a:lnTo>
                  <a:lnTo>
                    <a:pt x="16" y="114"/>
                  </a:lnTo>
                  <a:lnTo>
                    <a:pt x="16" y="112"/>
                  </a:lnTo>
                  <a:lnTo>
                    <a:pt x="16" y="110"/>
                  </a:lnTo>
                  <a:lnTo>
                    <a:pt x="14" y="106"/>
                  </a:lnTo>
                  <a:lnTo>
                    <a:pt x="14" y="104"/>
                  </a:lnTo>
                  <a:lnTo>
                    <a:pt x="16" y="104"/>
                  </a:lnTo>
                  <a:lnTo>
                    <a:pt x="16" y="106"/>
                  </a:lnTo>
                  <a:lnTo>
                    <a:pt x="18" y="106"/>
                  </a:lnTo>
                  <a:lnTo>
                    <a:pt x="20" y="106"/>
                  </a:lnTo>
                  <a:lnTo>
                    <a:pt x="22" y="106"/>
                  </a:lnTo>
                  <a:lnTo>
                    <a:pt x="24" y="106"/>
                  </a:lnTo>
                  <a:lnTo>
                    <a:pt x="24" y="108"/>
                  </a:lnTo>
                  <a:lnTo>
                    <a:pt x="26" y="106"/>
                  </a:lnTo>
                  <a:lnTo>
                    <a:pt x="28" y="108"/>
                  </a:lnTo>
                  <a:lnTo>
                    <a:pt x="30" y="110"/>
                  </a:lnTo>
                  <a:lnTo>
                    <a:pt x="30" y="106"/>
                  </a:lnTo>
                  <a:lnTo>
                    <a:pt x="30" y="104"/>
                  </a:lnTo>
                  <a:lnTo>
                    <a:pt x="32" y="100"/>
                  </a:lnTo>
                  <a:lnTo>
                    <a:pt x="32" y="98"/>
                  </a:lnTo>
                  <a:lnTo>
                    <a:pt x="34" y="94"/>
                  </a:lnTo>
                  <a:lnTo>
                    <a:pt x="34" y="92"/>
                  </a:lnTo>
                  <a:lnTo>
                    <a:pt x="36" y="90"/>
                  </a:lnTo>
                  <a:lnTo>
                    <a:pt x="36" y="88"/>
                  </a:lnTo>
                  <a:lnTo>
                    <a:pt x="36" y="86"/>
                  </a:lnTo>
                  <a:lnTo>
                    <a:pt x="38" y="82"/>
                  </a:lnTo>
                  <a:lnTo>
                    <a:pt x="36" y="82"/>
                  </a:lnTo>
                  <a:lnTo>
                    <a:pt x="36" y="80"/>
                  </a:lnTo>
                  <a:lnTo>
                    <a:pt x="34" y="78"/>
                  </a:lnTo>
                  <a:lnTo>
                    <a:pt x="32" y="78"/>
                  </a:lnTo>
                  <a:lnTo>
                    <a:pt x="32" y="76"/>
                  </a:lnTo>
                  <a:lnTo>
                    <a:pt x="34" y="74"/>
                  </a:lnTo>
                  <a:lnTo>
                    <a:pt x="34" y="72"/>
                  </a:lnTo>
                  <a:lnTo>
                    <a:pt x="34" y="70"/>
                  </a:lnTo>
                  <a:lnTo>
                    <a:pt x="36" y="70"/>
                  </a:lnTo>
                  <a:lnTo>
                    <a:pt x="38" y="68"/>
                  </a:lnTo>
                  <a:lnTo>
                    <a:pt x="40" y="64"/>
                  </a:lnTo>
                  <a:lnTo>
                    <a:pt x="40" y="62"/>
                  </a:lnTo>
                  <a:lnTo>
                    <a:pt x="40" y="60"/>
                  </a:lnTo>
                  <a:lnTo>
                    <a:pt x="40" y="58"/>
                  </a:lnTo>
                  <a:lnTo>
                    <a:pt x="42" y="58"/>
                  </a:lnTo>
                  <a:lnTo>
                    <a:pt x="42" y="56"/>
                  </a:lnTo>
                  <a:lnTo>
                    <a:pt x="40" y="56"/>
                  </a:lnTo>
                  <a:lnTo>
                    <a:pt x="38" y="54"/>
                  </a:lnTo>
                  <a:lnTo>
                    <a:pt x="38" y="52"/>
                  </a:lnTo>
                  <a:lnTo>
                    <a:pt x="38" y="48"/>
                  </a:lnTo>
                  <a:lnTo>
                    <a:pt x="38" y="46"/>
                  </a:lnTo>
                  <a:lnTo>
                    <a:pt x="40" y="44"/>
                  </a:lnTo>
                  <a:lnTo>
                    <a:pt x="42" y="44"/>
                  </a:lnTo>
                  <a:lnTo>
                    <a:pt x="44" y="44"/>
                  </a:lnTo>
                  <a:lnTo>
                    <a:pt x="44" y="42"/>
                  </a:lnTo>
                  <a:lnTo>
                    <a:pt x="44" y="40"/>
                  </a:lnTo>
                  <a:lnTo>
                    <a:pt x="46" y="40"/>
                  </a:lnTo>
                  <a:lnTo>
                    <a:pt x="48" y="38"/>
                  </a:lnTo>
                  <a:lnTo>
                    <a:pt x="50" y="36"/>
                  </a:lnTo>
                  <a:lnTo>
                    <a:pt x="52" y="36"/>
                  </a:lnTo>
                  <a:lnTo>
                    <a:pt x="52" y="34"/>
                  </a:lnTo>
                  <a:lnTo>
                    <a:pt x="54" y="34"/>
                  </a:lnTo>
                  <a:lnTo>
                    <a:pt x="54" y="32"/>
                  </a:lnTo>
                  <a:lnTo>
                    <a:pt x="54" y="30"/>
                  </a:lnTo>
                  <a:lnTo>
                    <a:pt x="56" y="30"/>
                  </a:lnTo>
                  <a:lnTo>
                    <a:pt x="58" y="28"/>
                  </a:lnTo>
                  <a:lnTo>
                    <a:pt x="62" y="28"/>
                  </a:lnTo>
                  <a:lnTo>
                    <a:pt x="66" y="26"/>
                  </a:lnTo>
                  <a:lnTo>
                    <a:pt x="68" y="26"/>
                  </a:lnTo>
                  <a:lnTo>
                    <a:pt x="68" y="28"/>
                  </a:lnTo>
                  <a:lnTo>
                    <a:pt x="70" y="28"/>
                  </a:lnTo>
                  <a:lnTo>
                    <a:pt x="70" y="30"/>
                  </a:lnTo>
                  <a:lnTo>
                    <a:pt x="72" y="30"/>
                  </a:lnTo>
                  <a:lnTo>
                    <a:pt x="72" y="32"/>
                  </a:lnTo>
                  <a:lnTo>
                    <a:pt x="74" y="32"/>
                  </a:lnTo>
                  <a:lnTo>
                    <a:pt x="76" y="34"/>
                  </a:lnTo>
                  <a:lnTo>
                    <a:pt x="76" y="32"/>
                  </a:lnTo>
                  <a:lnTo>
                    <a:pt x="74" y="28"/>
                  </a:lnTo>
                  <a:lnTo>
                    <a:pt x="72" y="26"/>
                  </a:lnTo>
                  <a:lnTo>
                    <a:pt x="70" y="24"/>
                  </a:lnTo>
                  <a:lnTo>
                    <a:pt x="70" y="22"/>
                  </a:lnTo>
                  <a:lnTo>
                    <a:pt x="70" y="20"/>
                  </a:lnTo>
                  <a:lnTo>
                    <a:pt x="72" y="18"/>
                  </a:lnTo>
                  <a:lnTo>
                    <a:pt x="74" y="16"/>
                  </a:lnTo>
                  <a:lnTo>
                    <a:pt x="76" y="12"/>
                  </a:lnTo>
                  <a:lnTo>
                    <a:pt x="76" y="10"/>
                  </a:lnTo>
                  <a:lnTo>
                    <a:pt x="76" y="8"/>
                  </a:lnTo>
                  <a:lnTo>
                    <a:pt x="76" y="6"/>
                  </a:lnTo>
                  <a:lnTo>
                    <a:pt x="76" y="4"/>
                  </a:lnTo>
                  <a:lnTo>
                    <a:pt x="76" y="2"/>
                  </a:lnTo>
                  <a:lnTo>
                    <a:pt x="76" y="0"/>
                  </a:lnTo>
                  <a:lnTo>
                    <a:pt x="80" y="0"/>
                  </a:lnTo>
                  <a:lnTo>
                    <a:pt x="80" y="2"/>
                  </a:lnTo>
                  <a:lnTo>
                    <a:pt x="82" y="4"/>
                  </a:lnTo>
                  <a:lnTo>
                    <a:pt x="84" y="4"/>
                  </a:lnTo>
                  <a:lnTo>
                    <a:pt x="88" y="6"/>
                  </a:lnTo>
                  <a:lnTo>
                    <a:pt x="88" y="8"/>
                  </a:lnTo>
                  <a:lnTo>
                    <a:pt x="90" y="8"/>
                  </a:lnTo>
                  <a:lnTo>
                    <a:pt x="92" y="8"/>
                  </a:lnTo>
                  <a:lnTo>
                    <a:pt x="92" y="10"/>
                  </a:lnTo>
                  <a:lnTo>
                    <a:pt x="92" y="12"/>
                  </a:lnTo>
                  <a:lnTo>
                    <a:pt x="94" y="16"/>
                  </a:lnTo>
                  <a:lnTo>
                    <a:pt x="94" y="18"/>
                  </a:lnTo>
                  <a:lnTo>
                    <a:pt x="96" y="18"/>
                  </a:lnTo>
                  <a:lnTo>
                    <a:pt x="96" y="20"/>
                  </a:lnTo>
                  <a:lnTo>
                    <a:pt x="98" y="22"/>
                  </a:lnTo>
                  <a:lnTo>
                    <a:pt x="100" y="22"/>
                  </a:lnTo>
                  <a:lnTo>
                    <a:pt x="100" y="20"/>
                  </a:lnTo>
                  <a:lnTo>
                    <a:pt x="102" y="20"/>
                  </a:lnTo>
                  <a:lnTo>
                    <a:pt x="104" y="20"/>
                  </a:lnTo>
                  <a:lnTo>
                    <a:pt x="106" y="22"/>
                  </a:lnTo>
                  <a:lnTo>
                    <a:pt x="106" y="24"/>
                  </a:lnTo>
                  <a:lnTo>
                    <a:pt x="106" y="26"/>
                  </a:lnTo>
                  <a:lnTo>
                    <a:pt x="108" y="26"/>
                  </a:lnTo>
                  <a:lnTo>
                    <a:pt x="108" y="28"/>
                  </a:lnTo>
                  <a:lnTo>
                    <a:pt x="108" y="30"/>
                  </a:lnTo>
                  <a:lnTo>
                    <a:pt x="108" y="32"/>
                  </a:lnTo>
                  <a:lnTo>
                    <a:pt x="110" y="36"/>
                  </a:lnTo>
                  <a:lnTo>
                    <a:pt x="110" y="38"/>
                  </a:lnTo>
                  <a:lnTo>
                    <a:pt x="112" y="40"/>
                  </a:lnTo>
                  <a:lnTo>
                    <a:pt x="112" y="44"/>
                  </a:lnTo>
                  <a:lnTo>
                    <a:pt x="112" y="46"/>
                  </a:lnTo>
                  <a:lnTo>
                    <a:pt x="112" y="50"/>
                  </a:lnTo>
                  <a:lnTo>
                    <a:pt x="112" y="52"/>
                  </a:lnTo>
                  <a:lnTo>
                    <a:pt x="112" y="54"/>
                  </a:lnTo>
                  <a:lnTo>
                    <a:pt x="114" y="54"/>
                  </a:lnTo>
                  <a:lnTo>
                    <a:pt x="114" y="56"/>
                  </a:lnTo>
                  <a:lnTo>
                    <a:pt x="112" y="56"/>
                  </a:lnTo>
                  <a:lnTo>
                    <a:pt x="110" y="56"/>
                  </a:lnTo>
                  <a:lnTo>
                    <a:pt x="112" y="56"/>
                  </a:lnTo>
                  <a:lnTo>
                    <a:pt x="112" y="58"/>
                  </a:lnTo>
                  <a:lnTo>
                    <a:pt x="114" y="60"/>
                  </a:lnTo>
                  <a:lnTo>
                    <a:pt x="116" y="60"/>
                  </a:lnTo>
                  <a:lnTo>
                    <a:pt x="116" y="62"/>
                  </a:lnTo>
                  <a:lnTo>
                    <a:pt x="114" y="64"/>
                  </a:lnTo>
                  <a:lnTo>
                    <a:pt x="112" y="62"/>
                  </a:lnTo>
                  <a:lnTo>
                    <a:pt x="110" y="64"/>
                  </a:lnTo>
                  <a:lnTo>
                    <a:pt x="110" y="66"/>
                  </a:lnTo>
                  <a:lnTo>
                    <a:pt x="110" y="68"/>
                  </a:lnTo>
                  <a:lnTo>
                    <a:pt x="108" y="70"/>
                  </a:lnTo>
                  <a:lnTo>
                    <a:pt x="106" y="68"/>
                  </a:lnTo>
                  <a:lnTo>
                    <a:pt x="106" y="70"/>
                  </a:lnTo>
                  <a:lnTo>
                    <a:pt x="106" y="72"/>
                  </a:lnTo>
                  <a:lnTo>
                    <a:pt x="106" y="74"/>
                  </a:lnTo>
                  <a:lnTo>
                    <a:pt x="104" y="76"/>
                  </a:lnTo>
                  <a:lnTo>
                    <a:pt x="102" y="78"/>
                  </a:lnTo>
                  <a:lnTo>
                    <a:pt x="100" y="78"/>
                  </a:lnTo>
                  <a:lnTo>
                    <a:pt x="100" y="76"/>
                  </a:lnTo>
                  <a:lnTo>
                    <a:pt x="100" y="78"/>
                  </a:lnTo>
                  <a:lnTo>
                    <a:pt x="100" y="80"/>
                  </a:lnTo>
                  <a:lnTo>
                    <a:pt x="98" y="80"/>
                  </a:lnTo>
                  <a:lnTo>
                    <a:pt x="98" y="82"/>
                  </a:lnTo>
                  <a:lnTo>
                    <a:pt x="98" y="84"/>
                  </a:lnTo>
                  <a:lnTo>
                    <a:pt x="100" y="86"/>
                  </a:lnTo>
                  <a:lnTo>
                    <a:pt x="98" y="88"/>
                  </a:lnTo>
                  <a:lnTo>
                    <a:pt x="96" y="88"/>
                  </a:lnTo>
                  <a:lnTo>
                    <a:pt x="96" y="90"/>
                  </a:lnTo>
                  <a:lnTo>
                    <a:pt x="96" y="92"/>
                  </a:lnTo>
                  <a:lnTo>
                    <a:pt x="96" y="94"/>
                  </a:lnTo>
                  <a:lnTo>
                    <a:pt x="96" y="96"/>
                  </a:lnTo>
                  <a:lnTo>
                    <a:pt x="100" y="96"/>
                  </a:lnTo>
                  <a:lnTo>
                    <a:pt x="100" y="98"/>
                  </a:lnTo>
                  <a:lnTo>
                    <a:pt x="102" y="102"/>
                  </a:lnTo>
                  <a:lnTo>
                    <a:pt x="102" y="104"/>
                  </a:lnTo>
                  <a:lnTo>
                    <a:pt x="100" y="104"/>
                  </a:lnTo>
                  <a:lnTo>
                    <a:pt x="98" y="106"/>
                  </a:lnTo>
                  <a:lnTo>
                    <a:pt x="98" y="108"/>
                  </a:lnTo>
                  <a:lnTo>
                    <a:pt x="100" y="108"/>
                  </a:lnTo>
                  <a:lnTo>
                    <a:pt x="102" y="108"/>
                  </a:lnTo>
                  <a:lnTo>
                    <a:pt x="102" y="110"/>
                  </a:lnTo>
                  <a:lnTo>
                    <a:pt x="102" y="108"/>
                  </a:lnTo>
                  <a:lnTo>
                    <a:pt x="104" y="108"/>
                  </a:lnTo>
                  <a:lnTo>
                    <a:pt x="106" y="106"/>
                  </a:lnTo>
                  <a:lnTo>
                    <a:pt x="110" y="104"/>
                  </a:lnTo>
                  <a:lnTo>
                    <a:pt x="112" y="104"/>
                  </a:lnTo>
                  <a:lnTo>
                    <a:pt x="118" y="104"/>
                  </a:lnTo>
                  <a:lnTo>
                    <a:pt x="120" y="104"/>
                  </a:lnTo>
                  <a:lnTo>
                    <a:pt x="124" y="104"/>
                  </a:lnTo>
                  <a:lnTo>
                    <a:pt x="126" y="104"/>
                  </a:lnTo>
                  <a:lnTo>
                    <a:pt x="124" y="104"/>
                  </a:lnTo>
                  <a:lnTo>
                    <a:pt x="124" y="106"/>
                  </a:lnTo>
                  <a:lnTo>
                    <a:pt x="122" y="106"/>
                  </a:lnTo>
                  <a:lnTo>
                    <a:pt x="124" y="110"/>
                  </a:lnTo>
                  <a:lnTo>
                    <a:pt x="124" y="112"/>
                  </a:lnTo>
                  <a:lnTo>
                    <a:pt x="126" y="114"/>
                  </a:lnTo>
                  <a:lnTo>
                    <a:pt x="126" y="116"/>
                  </a:lnTo>
                  <a:lnTo>
                    <a:pt x="126" y="118"/>
                  </a:lnTo>
                  <a:lnTo>
                    <a:pt x="128" y="118"/>
                  </a:lnTo>
                  <a:lnTo>
                    <a:pt x="128" y="120"/>
                  </a:lnTo>
                  <a:lnTo>
                    <a:pt x="128" y="122"/>
                  </a:lnTo>
                  <a:lnTo>
                    <a:pt x="128" y="124"/>
                  </a:lnTo>
                  <a:lnTo>
                    <a:pt x="130" y="126"/>
                  </a:lnTo>
                  <a:lnTo>
                    <a:pt x="134" y="128"/>
                  </a:lnTo>
                  <a:lnTo>
                    <a:pt x="136" y="128"/>
                  </a:lnTo>
                  <a:lnTo>
                    <a:pt x="138" y="128"/>
                  </a:lnTo>
                  <a:lnTo>
                    <a:pt x="138" y="126"/>
                  </a:lnTo>
                  <a:lnTo>
                    <a:pt x="138" y="128"/>
                  </a:lnTo>
                  <a:lnTo>
                    <a:pt x="142" y="128"/>
                  </a:lnTo>
                  <a:lnTo>
                    <a:pt x="144" y="132"/>
                  </a:lnTo>
                  <a:lnTo>
                    <a:pt x="142" y="132"/>
                  </a:lnTo>
                  <a:lnTo>
                    <a:pt x="142" y="134"/>
                  </a:lnTo>
                  <a:lnTo>
                    <a:pt x="140" y="138"/>
                  </a:lnTo>
                  <a:lnTo>
                    <a:pt x="142" y="140"/>
                  </a:lnTo>
                  <a:lnTo>
                    <a:pt x="142" y="142"/>
                  </a:lnTo>
                  <a:lnTo>
                    <a:pt x="142" y="144"/>
                  </a:lnTo>
                  <a:lnTo>
                    <a:pt x="140" y="144"/>
                  </a:lnTo>
                  <a:lnTo>
                    <a:pt x="140" y="146"/>
                  </a:lnTo>
                  <a:lnTo>
                    <a:pt x="138" y="150"/>
                  </a:lnTo>
                  <a:lnTo>
                    <a:pt x="138" y="152"/>
                  </a:lnTo>
                  <a:lnTo>
                    <a:pt x="140" y="152"/>
                  </a:lnTo>
                  <a:lnTo>
                    <a:pt x="144" y="152"/>
                  </a:lnTo>
                  <a:lnTo>
                    <a:pt x="146" y="152"/>
                  </a:lnTo>
                  <a:lnTo>
                    <a:pt x="148" y="152"/>
                  </a:lnTo>
                  <a:lnTo>
                    <a:pt x="150" y="152"/>
                  </a:lnTo>
                  <a:lnTo>
                    <a:pt x="152" y="152"/>
                  </a:lnTo>
                  <a:lnTo>
                    <a:pt x="154" y="152"/>
                  </a:lnTo>
                  <a:lnTo>
                    <a:pt x="156" y="152"/>
                  </a:lnTo>
                  <a:lnTo>
                    <a:pt x="156" y="154"/>
                  </a:lnTo>
                  <a:lnTo>
                    <a:pt x="158" y="154"/>
                  </a:lnTo>
                  <a:lnTo>
                    <a:pt x="156" y="154"/>
                  </a:lnTo>
                  <a:lnTo>
                    <a:pt x="156" y="156"/>
                  </a:lnTo>
                  <a:lnTo>
                    <a:pt x="156" y="158"/>
                  </a:lnTo>
                  <a:lnTo>
                    <a:pt x="158" y="160"/>
                  </a:lnTo>
                  <a:lnTo>
                    <a:pt x="160" y="160"/>
                  </a:lnTo>
                  <a:lnTo>
                    <a:pt x="162" y="162"/>
                  </a:lnTo>
                  <a:lnTo>
                    <a:pt x="162" y="164"/>
                  </a:lnTo>
                  <a:lnTo>
                    <a:pt x="160" y="164"/>
                  </a:lnTo>
                  <a:lnTo>
                    <a:pt x="162" y="164"/>
                  </a:lnTo>
                  <a:lnTo>
                    <a:pt x="162" y="166"/>
                  </a:lnTo>
                  <a:lnTo>
                    <a:pt x="164" y="166"/>
                  </a:lnTo>
                  <a:lnTo>
                    <a:pt x="166" y="166"/>
                  </a:lnTo>
                  <a:lnTo>
                    <a:pt x="166" y="164"/>
                  </a:lnTo>
                  <a:lnTo>
                    <a:pt x="168" y="164"/>
                  </a:lnTo>
                  <a:lnTo>
                    <a:pt x="168" y="166"/>
                  </a:lnTo>
                  <a:lnTo>
                    <a:pt x="170" y="166"/>
                  </a:lnTo>
                  <a:lnTo>
                    <a:pt x="172" y="166"/>
                  </a:lnTo>
                  <a:lnTo>
                    <a:pt x="172" y="164"/>
                  </a:lnTo>
                  <a:lnTo>
                    <a:pt x="174" y="164"/>
                  </a:lnTo>
                  <a:lnTo>
                    <a:pt x="174" y="162"/>
                  </a:lnTo>
                  <a:lnTo>
                    <a:pt x="180" y="158"/>
                  </a:lnTo>
                  <a:lnTo>
                    <a:pt x="182" y="162"/>
                  </a:lnTo>
                  <a:lnTo>
                    <a:pt x="182" y="164"/>
                  </a:lnTo>
                  <a:lnTo>
                    <a:pt x="182" y="166"/>
                  </a:lnTo>
                  <a:lnTo>
                    <a:pt x="180" y="166"/>
                  </a:lnTo>
                  <a:lnTo>
                    <a:pt x="178" y="168"/>
                  </a:lnTo>
                  <a:lnTo>
                    <a:pt x="176" y="170"/>
                  </a:lnTo>
                  <a:lnTo>
                    <a:pt x="174" y="170"/>
                  </a:lnTo>
                  <a:lnTo>
                    <a:pt x="174" y="172"/>
                  </a:lnTo>
                  <a:lnTo>
                    <a:pt x="174" y="174"/>
                  </a:lnTo>
                  <a:lnTo>
                    <a:pt x="172" y="174"/>
                  </a:lnTo>
                  <a:lnTo>
                    <a:pt x="172" y="176"/>
                  </a:lnTo>
                  <a:lnTo>
                    <a:pt x="172" y="178"/>
                  </a:lnTo>
                  <a:lnTo>
                    <a:pt x="172" y="180"/>
                  </a:lnTo>
                  <a:lnTo>
                    <a:pt x="174" y="180"/>
                  </a:lnTo>
                  <a:lnTo>
                    <a:pt x="174" y="182"/>
                  </a:lnTo>
                  <a:lnTo>
                    <a:pt x="172" y="182"/>
                  </a:lnTo>
                  <a:lnTo>
                    <a:pt x="170" y="182"/>
                  </a:lnTo>
                  <a:lnTo>
                    <a:pt x="168" y="184"/>
                  </a:lnTo>
                  <a:lnTo>
                    <a:pt x="166" y="186"/>
                  </a:lnTo>
                  <a:lnTo>
                    <a:pt x="166" y="188"/>
                  </a:lnTo>
                  <a:lnTo>
                    <a:pt x="166" y="190"/>
                  </a:lnTo>
                  <a:lnTo>
                    <a:pt x="166" y="192"/>
                  </a:lnTo>
                  <a:lnTo>
                    <a:pt x="166" y="194"/>
                  </a:lnTo>
                  <a:lnTo>
                    <a:pt x="164" y="192"/>
                  </a:lnTo>
                  <a:lnTo>
                    <a:pt x="162" y="192"/>
                  </a:lnTo>
                  <a:lnTo>
                    <a:pt x="160" y="192"/>
                  </a:lnTo>
                  <a:lnTo>
                    <a:pt x="160" y="194"/>
                  </a:lnTo>
                  <a:lnTo>
                    <a:pt x="158" y="194"/>
                  </a:lnTo>
                  <a:lnTo>
                    <a:pt x="156" y="194"/>
                  </a:lnTo>
                  <a:lnTo>
                    <a:pt x="154" y="194"/>
                  </a:lnTo>
                  <a:lnTo>
                    <a:pt x="152" y="194"/>
                  </a:lnTo>
                  <a:lnTo>
                    <a:pt x="154" y="198"/>
                  </a:lnTo>
                  <a:lnTo>
                    <a:pt x="154" y="200"/>
                  </a:lnTo>
                  <a:lnTo>
                    <a:pt x="152" y="200"/>
                  </a:lnTo>
                  <a:lnTo>
                    <a:pt x="150" y="200"/>
                  </a:lnTo>
                  <a:lnTo>
                    <a:pt x="148" y="200"/>
                  </a:lnTo>
                  <a:lnTo>
                    <a:pt x="146" y="200"/>
                  </a:lnTo>
                  <a:lnTo>
                    <a:pt x="144" y="200"/>
                  </a:lnTo>
                  <a:lnTo>
                    <a:pt x="144" y="202"/>
                  </a:lnTo>
                  <a:lnTo>
                    <a:pt x="144" y="204"/>
                  </a:lnTo>
                  <a:lnTo>
                    <a:pt x="144" y="206"/>
                  </a:lnTo>
                  <a:lnTo>
                    <a:pt x="142" y="206"/>
                  </a:lnTo>
                  <a:lnTo>
                    <a:pt x="140" y="204"/>
                  </a:lnTo>
                  <a:lnTo>
                    <a:pt x="136" y="206"/>
                  </a:lnTo>
                  <a:lnTo>
                    <a:pt x="134" y="208"/>
                  </a:lnTo>
                  <a:lnTo>
                    <a:pt x="132" y="208"/>
                  </a:lnTo>
                  <a:lnTo>
                    <a:pt x="130" y="208"/>
                  </a:lnTo>
                  <a:lnTo>
                    <a:pt x="128" y="208"/>
                  </a:lnTo>
                  <a:lnTo>
                    <a:pt x="128" y="206"/>
                  </a:lnTo>
                  <a:lnTo>
                    <a:pt x="126" y="206"/>
                  </a:lnTo>
                  <a:lnTo>
                    <a:pt x="124" y="204"/>
                  </a:lnTo>
                  <a:lnTo>
                    <a:pt x="124" y="206"/>
                  </a:lnTo>
                  <a:lnTo>
                    <a:pt x="124" y="208"/>
                  </a:lnTo>
                  <a:lnTo>
                    <a:pt x="124" y="210"/>
                  </a:lnTo>
                  <a:lnTo>
                    <a:pt x="122" y="210"/>
                  </a:lnTo>
                  <a:lnTo>
                    <a:pt x="122" y="212"/>
                  </a:lnTo>
                  <a:lnTo>
                    <a:pt x="122" y="214"/>
                  </a:lnTo>
                  <a:lnTo>
                    <a:pt x="122" y="216"/>
                  </a:lnTo>
                  <a:lnTo>
                    <a:pt x="124" y="218"/>
                  </a:lnTo>
                  <a:lnTo>
                    <a:pt x="124" y="220"/>
                  </a:lnTo>
                  <a:lnTo>
                    <a:pt x="124" y="222"/>
                  </a:lnTo>
                  <a:lnTo>
                    <a:pt x="122" y="224"/>
                  </a:lnTo>
                  <a:lnTo>
                    <a:pt x="122" y="226"/>
                  </a:lnTo>
                  <a:lnTo>
                    <a:pt x="122" y="228"/>
                  </a:lnTo>
                  <a:lnTo>
                    <a:pt x="124" y="232"/>
                  </a:lnTo>
                  <a:lnTo>
                    <a:pt x="124" y="234"/>
                  </a:lnTo>
                  <a:lnTo>
                    <a:pt x="124" y="236"/>
                  </a:lnTo>
                  <a:lnTo>
                    <a:pt x="122" y="236"/>
                  </a:lnTo>
                  <a:lnTo>
                    <a:pt x="120" y="236"/>
                  </a:lnTo>
                  <a:lnTo>
                    <a:pt x="120" y="238"/>
                  </a:lnTo>
                  <a:lnTo>
                    <a:pt x="118" y="238"/>
                  </a:lnTo>
                  <a:lnTo>
                    <a:pt x="116" y="236"/>
                  </a:lnTo>
                  <a:lnTo>
                    <a:pt x="116" y="238"/>
                  </a:lnTo>
                  <a:lnTo>
                    <a:pt x="118" y="240"/>
                  </a:lnTo>
                  <a:lnTo>
                    <a:pt x="118" y="242"/>
                  </a:lnTo>
                  <a:lnTo>
                    <a:pt x="120" y="242"/>
                  </a:lnTo>
                  <a:lnTo>
                    <a:pt x="122" y="242"/>
                  </a:lnTo>
                  <a:lnTo>
                    <a:pt x="122" y="244"/>
                  </a:lnTo>
                  <a:lnTo>
                    <a:pt x="124" y="246"/>
                  </a:lnTo>
                  <a:lnTo>
                    <a:pt x="124" y="248"/>
                  </a:lnTo>
                  <a:lnTo>
                    <a:pt x="124" y="250"/>
                  </a:lnTo>
                  <a:lnTo>
                    <a:pt x="124" y="252"/>
                  </a:lnTo>
                  <a:lnTo>
                    <a:pt x="126" y="254"/>
                  </a:lnTo>
                  <a:lnTo>
                    <a:pt x="126" y="256"/>
                  </a:lnTo>
                  <a:lnTo>
                    <a:pt x="128" y="256"/>
                  </a:lnTo>
                  <a:lnTo>
                    <a:pt x="130" y="258"/>
                  </a:lnTo>
                  <a:lnTo>
                    <a:pt x="130" y="260"/>
                  </a:lnTo>
                  <a:lnTo>
                    <a:pt x="132" y="262"/>
                  </a:lnTo>
                  <a:lnTo>
                    <a:pt x="134" y="264"/>
                  </a:lnTo>
                  <a:lnTo>
                    <a:pt x="136" y="266"/>
                  </a:lnTo>
                  <a:lnTo>
                    <a:pt x="138" y="268"/>
                  </a:lnTo>
                  <a:lnTo>
                    <a:pt x="140" y="270"/>
                  </a:lnTo>
                  <a:lnTo>
                    <a:pt x="142" y="270"/>
                  </a:lnTo>
                  <a:lnTo>
                    <a:pt x="142" y="272"/>
                  </a:lnTo>
                  <a:lnTo>
                    <a:pt x="144" y="274"/>
                  </a:lnTo>
                  <a:lnTo>
                    <a:pt x="144" y="276"/>
                  </a:lnTo>
                  <a:lnTo>
                    <a:pt x="144" y="278"/>
                  </a:lnTo>
                  <a:lnTo>
                    <a:pt x="144" y="280"/>
                  </a:lnTo>
                  <a:lnTo>
                    <a:pt x="146" y="282"/>
                  </a:lnTo>
                  <a:lnTo>
                    <a:pt x="148" y="286"/>
                  </a:lnTo>
                  <a:lnTo>
                    <a:pt x="148" y="288"/>
                  </a:lnTo>
                  <a:lnTo>
                    <a:pt x="150" y="290"/>
                  </a:lnTo>
                  <a:lnTo>
                    <a:pt x="152" y="288"/>
                  </a:lnTo>
                  <a:lnTo>
                    <a:pt x="152" y="286"/>
                  </a:lnTo>
                  <a:lnTo>
                    <a:pt x="154" y="286"/>
                  </a:lnTo>
                  <a:lnTo>
                    <a:pt x="154" y="288"/>
                  </a:lnTo>
                  <a:lnTo>
                    <a:pt x="154" y="290"/>
                  </a:lnTo>
                  <a:lnTo>
                    <a:pt x="154" y="294"/>
                  </a:lnTo>
                  <a:lnTo>
                    <a:pt x="152" y="294"/>
                  </a:lnTo>
                  <a:lnTo>
                    <a:pt x="150" y="294"/>
                  </a:lnTo>
                  <a:lnTo>
                    <a:pt x="150" y="296"/>
                  </a:lnTo>
                  <a:lnTo>
                    <a:pt x="148" y="296"/>
                  </a:lnTo>
                  <a:lnTo>
                    <a:pt x="148" y="302"/>
                  </a:lnTo>
                  <a:lnTo>
                    <a:pt x="150" y="304"/>
                  </a:lnTo>
                  <a:lnTo>
                    <a:pt x="148" y="304"/>
                  </a:lnTo>
                  <a:lnTo>
                    <a:pt x="150" y="304"/>
                  </a:lnTo>
                  <a:lnTo>
                    <a:pt x="150" y="306"/>
                  </a:lnTo>
                  <a:lnTo>
                    <a:pt x="150" y="308"/>
                  </a:lnTo>
                  <a:lnTo>
                    <a:pt x="150" y="310"/>
                  </a:lnTo>
                  <a:lnTo>
                    <a:pt x="150" y="312"/>
                  </a:lnTo>
                  <a:lnTo>
                    <a:pt x="150" y="310"/>
                  </a:lnTo>
                  <a:lnTo>
                    <a:pt x="148" y="310"/>
                  </a:lnTo>
                  <a:lnTo>
                    <a:pt x="146" y="310"/>
                  </a:lnTo>
                  <a:lnTo>
                    <a:pt x="146" y="312"/>
                  </a:lnTo>
                  <a:lnTo>
                    <a:pt x="144" y="314"/>
                  </a:lnTo>
                  <a:lnTo>
                    <a:pt x="142" y="314"/>
                  </a:lnTo>
                  <a:lnTo>
                    <a:pt x="142" y="318"/>
                  </a:lnTo>
                  <a:lnTo>
                    <a:pt x="144" y="320"/>
                  </a:lnTo>
                  <a:lnTo>
                    <a:pt x="144" y="322"/>
                  </a:lnTo>
                  <a:lnTo>
                    <a:pt x="144" y="324"/>
                  </a:lnTo>
                  <a:lnTo>
                    <a:pt x="146" y="326"/>
                  </a:lnTo>
                  <a:lnTo>
                    <a:pt x="148" y="328"/>
                  </a:lnTo>
                  <a:lnTo>
                    <a:pt x="150" y="328"/>
                  </a:lnTo>
                  <a:lnTo>
                    <a:pt x="150" y="330"/>
                  </a:lnTo>
                  <a:lnTo>
                    <a:pt x="152" y="332"/>
                  </a:lnTo>
                  <a:lnTo>
                    <a:pt x="152" y="334"/>
                  </a:lnTo>
                  <a:lnTo>
                    <a:pt x="154" y="336"/>
                  </a:lnTo>
                  <a:lnTo>
                    <a:pt x="158" y="338"/>
                  </a:lnTo>
                  <a:lnTo>
                    <a:pt x="158" y="340"/>
                  </a:lnTo>
                  <a:lnTo>
                    <a:pt x="160" y="340"/>
                  </a:lnTo>
                  <a:lnTo>
                    <a:pt x="162" y="342"/>
                  </a:lnTo>
                  <a:lnTo>
                    <a:pt x="162" y="344"/>
                  </a:lnTo>
                  <a:lnTo>
                    <a:pt x="164" y="344"/>
                  </a:lnTo>
                  <a:lnTo>
                    <a:pt x="166" y="348"/>
                  </a:lnTo>
                  <a:lnTo>
                    <a:pt x="168" y="348"/>
                  </a:lnTo>
                  <a:lnTo>
                    <a:pt x="168" y="350"/>
                  </a:lnTo>
                  <a:lnTo>
                    <a:pt x="168" y="352"/>
                  </a:lnTo>
                  <a:lnTo>
                    <a:pt x="168" y="354"/>
                  </a:lnTo>
                  <a:lnTo>
                    <a:pt x="168" y="356"/>
                  </a:lnTo>
                  <a:lnTo>
                    <a:pt x="170" y="356"/>
                  </a:lnTo>
                  <a:lnTo>
                    <a:pt x="170" y="360"/>
                  </a:lnTo>
                  <a:lnTo>
                    <a:pt x="170" y="362"/>
                  </a:lnTo>
                  <a:lnTo>
                    <a:pt x="168" y="362"/>
                  </a:lnTo>
                  <a:lnTo>
                    <a:pt x="168" y="364"/>
                  </a:lnTo>
                  <a:lnTo>
                    <a:pt x="168" y="366"/>
                  </a:lnTo>
                  <a:lnTo>
                    <a:pt x="172" y="374"/>
                  </a:lnTo>
                  <a:lnTo>
                    <a:pt x="174" y="378"/>
                  </a:lnTo>
                  <a:lnTo>
                    <a:pt x="174" y="380"/>
                  </a:lnTo>
                  <a:lnTo>
                    <a:pt x="174" y="384"/>
                  </a:lnTo>
                  <a:lnTo>
                    <a:pt x="176" y="386"/>
                  </a:lnTo>
                  <a:lnTo>
                    <a:pt x="178" y="388"/>
                  </a:lnTo>
                  <a:lnTo>
                    <a:pt x="178" y="390"/>
                  </a:lnTo>
                  <a:lnTo>
                    <a:pt x="178" y="392"/>
                  </a:lnTo>
                  <a:lnTo>
                    <a:pt x="180" y="394"/>
                  </a:lnTo>
                  <a:lnTo>
                    <a:pt x="180" y="396"/>
                  </a:lnTo>
                  <a:lnTo>
                    <a:pt x="178" y="398"/>
                  </a:lnTo>
                  <a:lnTo>
                    <a:pt x="176" y="400"/>
                  </a:lnTo>
                  <a:lnTo>
                    <a:pt x="174" y="406"/>
                  </a:lnTo>
                  <a:lnTo>
                    <a:pt x="174" y="408"/>
                  </a:lnTo>
                  <a:lnTo>
                    <a:pt x="174" y="410"/>
                  </a:lnTo>
                  <a:lnTo>
                    <a:pt x="172" y="410"/>
                  </a:lnTo>
                  <a:lnTo>
                    <a:pt x="172" y="412"/>
                  </a:lnTo>
                  <a:lnTo>
                    <a:pt x="172" y="414"/>
                  </a:lnTo>
                  <a:lnTo>
                    <a:pt x="170" y="416"/>
                  </a:lnTo>
                  <a:lnTo>
                    <a:pt x="168" y="418"/>
                  </a:lnTo>
                  <a:lnTo>
                    <a:pt x="168" y="420"/>
                  </a:lnTo>
                  <a:lnTo>
                    <a:pt x="166" y="420"/>
                  </a:lnTo>
                  <a:lnTo>
                    <a:pt x="166" y="422"/>
                  </a:lnTo>
                  <a:lnTo>
                    <a:pt x="166" y="424"/>
                  </a:lnTo>
                  <a:lnTo>
                    <a:pt x="166" y="426"/>
                  </a:lnTo>
                  <a:lnTo>
                    <a:pt x="166" y="428"/>
                  </a:lnTo>
                  <a:lnTo>
                    <a:pt x="166" y="430"/>
                  </a:lnTo>
                  <a:lnTo>
                    <a:pt x="164" y="432"/>
                  </a:lnTo>
                  <a:lnTo>
                    <a:pt x="164" y="434"/>
                  </a:lnTo>
                  <a:lnTo>
                    <a:pt x="162" y="438"/>
                  </a:lnTo>
                  <a:lnTo>
                    <a:pt x="162" y="440"/>
                  </a:lnTo>
                  <a:lnTo>
                    <a:pt x="162" y="438"/>
                  </a:lnTo>
                  <a:lnTo>
                    <a:pt x="160" y="434"/>
                  </a:lnTo>
                  <a:lnTo>
                    <a:pt x="160" y="432"/>
                  </a:lnTo>
                  <a:lnTo>
                    <a:pt x="162" y="430"/>
                  </a:lnTo>
                  <a:lnTo>
                    <a:pt x="160" y="430"/>
                  </a:lnTo>
                  <a:lnTo>
                    <a:pt x="160" y="428"/>
                  </a:lnTo>
                  <a:lnTo>
                    <a:pt x="158" y="422"/>
                  </a:lnTo>
                  <a:lnTo>
                    <a:pt x="158" y="420"/>
                  </a:lnTo>
                  <a:lnTo>
                    <a:pt x="160" y="420"/>
                  </a:lnTo>
                  <a:lnTo>
                    <a:pt x="160" y="422"/>
                  </a:lnTo>
                  <a:lnTo>
                    <a:pt x="160" y="420"/>
                  </a:lnTo>
                  <a:lnTo>
                    <a:pt x="162" y="418"/>
                  </a:lnTo>
                  <a:lnTo>
                    <a:pt x="164" y="416"/>
                  </a:lnTo>
                  <a:lnTo>
                    <a:pt x="164" y="414"/>
                  </a:lnTo>
                  <a:lnTo>
                    <a:pt x="162" y="410"/>
                  </a:lnTo>
                  <a:lnTo>
                    <a:pt x="164" y="410"/>
                  </a:lnTo>
                  <a:lnTo>
                    <a:pt x="164" y="408"/>
                  </a:lnTo>
                  <a:lnTo>
                    <a:pt x="164" y="406"/>
                  </a:lnTo>
                  <a:lnTo>
                    <a:pt x="162" y="406"/>
                  </a:lnTo>
                  <a:lnTo>
                    <a:pt x="162" y="404"/>
                  </a:lnTo>
                  <a:lnTo>
                    <a:pt x="162" y="400"/>
                  </a:lnTo>
                  <a:lnTo>
                    <a:pt x="162" y="398"/>
                  </a:lnTo>
                  <a:lnTo>
                    <a:pt x="164" y="398"/>
                  </a:lnTo>
                  <a:lnTo>
                    <a:pt x="164" y="396"/>
                  </a:lnTo>
                  <a:lnTo>
                    <a:pt x="166" y="396"/>
                  </a:lnTo>
                  <a:lnTo>
                    <a:pt x="166" y="398"/>
                  </a:lnTo>
                  <a:lnTo>
                    <a:pt x="166" y="396"/>
                  </a:lnTo>
                  <a:lnTo>
                    <a:pt x="164" y="396"/>
                  </a:lnTo>
                  <a:lnTo>
                    <a:pt x="162" y="396"/>
                  </a:lnTo>
                  <a:lnTo>
                    <a:pt x="162" y="398"/>
                  </a:lnTo>
                  <a:lnTo>
                    <a:pt x="160" y="396"/>
                  </a:lnTo>
                  <a:lnTo>
                    <a:pt x="160" y="394"/>
                  </a:lnTo>
                  <a:lnTo>
                    <a:pt x="160" y="392"/>
                  </a:lnTo>
                  <a:lnTo>
                    <a:pt x="162" y="392"/>
                  </a:lnTo>
                  <a:lnTo>
                    <a:pt x="162" y="390"/>
                  </a:lnTo>
                  <a:lnTo>
                    <a:pt x="160" y="388"/>
                  </a:lnTo>
                  <a:lnTo>
                    <a:pt x="160" y="386"/>
                  </a:lnTo>
                  <a:lnTo>
                    <a:pt x="158" y="386"/>
                  </a:lnTo>
                  <a:lnTo>
                    <a:pt x="158" y="384"/>
                  </a:lnTo>
                  <a:lnTo>
                    <a:pt x="160" y="384"/>
                  </a:lnTo>
                  <a:lnTo>
                    <a:pt x="160" y="382"/>
                  </a:lnTo>
                  <a:lnTo>
                    <a:pt x="158" y="382"/>
                  </a:lnTo>
                  <a:lnTo>
                    <a:pt x="158" y="380"/>
                  </a:lnTo>
                  <a:lnTo>
                    <a:pt x="158" y="378"/>
                  </a:lnTo>
                  <a:lnTo>
                    <a:pt x="158" y="376"/>
                  </a:lnTo>
                  <a:lnTo>
                    <a:pt x="160" y="374"/>
                  </a:lnTo>
                  <a:lnTo>
                    <a:pt x="158" y="370"/>
                  </a:lnTo>
                  <a:lnTo>
                    <a:pt x="156" y="368"/>
                  </a:lnTo>
                  <a:lnTo>
                    <a:pt x="156" y="364"/>
                  </a:lnTo>
                  <a:lnTo>
                    <a:pt x="156" y="362"/>
                  </a:lnTo>
                  <a:lnTo>
                    <a:pt x="154" y="360"/>
                  </a:lnTo>
                  <a:lnTo>
                    <a:pt x="152" y="358"/>
                  </a:lnTo>
                  <a:lnTo>
                    <a:pt x="152" y="356"/>
                  </a:lnTo>
                  <a:lnTo>
                    <a:pt x="152" y="354"/>
                  </a:lnTo>
                  <a:lnTo>
                    <a:pt x="150" y="352"/>
                  </a:lnTo>
                  <a:lnTo>
                    <a:pt x="148" y="350"/>
                  </a:lnTo>
                  <a:lnTo>
                    <a:pt x="148" y="348"/>
                  </a:lnTo>
                  <a:lnTo>
                    <a:pt x="146" y="346"/>
                  </a:lnTo>
                  <a:lnTo>
                    <a:pt x="146" y="344"/>
                  </a:lnTo>
                  <a:lnTo>
                    <a:pt x="146" y="342"/>
                  </a:lnTo>
                  <a:lnTo>
                    <a:pt x="146" y="344"/>
                  </a:lnTo>
                  <a:lnTo>
                    <a:pt x="146" y="350"/>
                  </a:lnTo>
                  <a:lnTo>
                    <a:pt x="146" y="354"/>
                  </a:lnTo>
                  <a:lnTo>
                    <a:pt x="144" y="348"/>
                  </a:lnTo>
                  <a:lnTo>
                    <a:pt x="144" y="346"/>
                  </a:lnTo>
                  <a:lnTo>
                    <a:pt x="144" y="344"/>
                  </a:lnTo>
                  <a:lnTo>
                    <a:pt x="142" y="342"/>
                  </a:lnTo>
                  <a:lnTo>
                    <a:pt x="142" y="340"/>
                  </a:lnTo>
                  <a:lnTo>
                    <a:pt x="142" y="338"/>
                  </a:lnTo>
                  <a:lnTo>
                    <a:pt x="140" y="338"/>
                  </a:lnTo>
                  <a:lnTo>
                    <a:pt x="140" y="336"/>
                  </a:lnTo>
                  <a:lnTo>
                    <a:pt x="136" y="328"/>
                  </a:lnTo>
                  <a:lnTo>
                    <a:pt x="136" y="326"/>
                  </a:lnTo>
                  <a:lnTo>
                    <a:pt x="136" y="324"/>
                  </a:lnTo>
                  <a:lnTo>
                    <a:pt x="134" y="322"/>
                  </a:lnTo>
                  <a:lnTo>
                    <a:pt x="134" y="316"/>
                  </a:lnTo>
                  <a:lnTo>
                    <a:pt x="134" y="314"/>
                  </a:lnTo>
                  <a:lnTo>
                    <a:pt x="132" y="314"/>
                  </a:lnTo>
                  <a:lnTo>
                    <a:pt x="132" y="312"/>
                  </a:lnTo>
                  <a:lnTo>
                    <a:pt x="132" y="310"/>
                  </a:lnTo>
                  <a:lnTo>
                    <a:pt x="132" y="308"/>
                  </a:lnTo>
                  <a:lnTo>
                    <a:pt x="132" y="306"/>
                  </a:lnTo>
                  <a:lnTo>
                    <a:pt x="130" y="300"/>
                  </a:lnTo>
                  <a:lnTo>
                    <a:pt x="130" y="298"/>
                  </a:lnTo>
                  <a:lnTo>
                    <a:pt x="130" y="296"/>
                  </a:lnTo>
                  <a:lnTo>
                    <a:pt x="128" y="296"/>
                  </a:lnTo>
                  <a:lnTo>
                    <a:pt x="126" y="296"/>
                  </a:lnTo>
                  <a:lnTo>
                    <a:pt x="126" y="294"/>
                  </a:lnTo>
                  <a:lnTo>
                    <a:pt x="128" y="294"/>
                  </a:lnTo>
                  <a:lnTo>
                    <a:pt x="128" y="290"/>
                  </a:lnTo>
                  <a:lnTo>
                    <a:pt x="126" y="290"/>
                  </a:lnTo>
                  <a:lnTo>
                    <a:pt x="126" y="288"/>
                  </a:lnTo>
                  <a:lnTo>
                    <a:pt x="126" y="286"/>
                  </a:lnTo>
                  <a:lnTo>
                    <a:pt x="126" y="284"/>
                  </a:lnTo>
                  <a:lnTo>
                    <a:pt x="128" y="284"/>
                  </a:lnTo>
                  <a:lnTo>
                    <a:pt x="128" y="282"/>
                  </a:lnTo>
                  <a:lnTo>
                    <a:pt x="126" y="284"/>
                  </a:lnTo>
                  <a:lnTo>
                    <a:pt x="124" y="284"/>
                  </a:lnTo>
                  <a:lnTo>
                    <a:pt x="122" y="284"/>
                  </a:lnTo>
                  <a:lnTo>
                    <a:pt x="118" y="276"/>
                  </a:lnTo>
                  <a:lnTo>
                    <a:pt x="118" y="274"/>
                  </a:lnTo>
                  <a:lnTo>
                    <a:pt x="116" y="270"/>
                  </a:lnTo>
                  <a:lnTo>
                    <a:pt x="114" y="266"/>
                  </a:lnTo>
                  <a:lnTo>
                    <a:pt x="112" y="264"/>
                  </a:lnTo>
                  <a:lnTo>
                    <a:pt x="110" y="264"/>
                  </a:lnTo>
                  <a:lnTo>
                    <a:pt x="110" y="262"/>
                  </a:lnTo>
                  <a:lnTo>
                    <a:pt x="108" y="262"/>
                  </a:lnTo>
                  <a:lnTo>
                    <a:pt x="110" y="264"/>
                  </a:lnTo>
                  <a:lnTo>
                    <a:pt x="110" y="266"/>
                  </a:lnTo>
                  <a:lnTo>
                    <a:pt x="110" y="268"/>
                  </a:lnTo>
                  <a:lnTo>
                    <a:pt x="110" y="270"/>
                  </a:lnTo>
                  <a:lnTo>
                    <a:pt x="112" y="272"/>
                  </a:lnTo>
                  <a:lnTo>
                    <a:pt x="110" y="274"/>
                  </a:lnTo>
                  <a:lnTo>
                    <a:pt x="110" y="276"/>
                  </a:lnTo>
                  <a:lnTo>
                    <a:pt x="110" y="278"/>
                  </a:lnTo>
                  <a:lnTo>
                    <a:pt x="110" y="280"/>
                  </a:lnTo>
                  <a:lnTo>
                    <a:pt x="108" y="280"/>
                  </a:lnTo>
                  <a:lnTo>
                    <a:pt x="108" y="282"/>
                  </a:lnTo>
                  <a:lnTo>
                    <a:pt x="106" y="282"/>
                  </a:lnTo>
                  <a:lnTo>
                    <a:pt x="106" y="284"/>
                  </a:lnTo>
                  <a:lnTo>
                    <a:pt x="104" y="284"/>
                  </a:lnTo>
                  <a:lnTo>
                    <a:pt x="102" y="284"/>
                  </a:lnTo>
                  <a:lnTo>
                    <a:pt x="100" y="284"/>
                  </a:lnTo>
                  <a:lnTo>
                    <a:pt x="98" y="282"/>
                  </a:lnTo>
                  <a:lnTo>
                    <a:pt x="98" y="280"/>
                  </a:lnTo>
                  <a:lnTo>
                    <a:pt x="98" y="278"/>
                  </a:lnTo>
                  <a:lnTo>
                    <a:pt x="98" y="276"/>
                  </a:lnTo>
                  <a:lnTo>
                    <a:pt x="96" y="278"/>
                  </a:lnTo>
                  <a:lnTo>
                    <a:pt x="98" y="280"/>
                  </a:lnTo>
                  <a:lnTo>
                    <a:pt x="98" y="282"/>
                  </a:lnTo>
                  <a:lnTo>
                    <a:pt x="98" y="284"/>
                  </a:lnTo>
                  <a:lnTo>
                    <a:pt x="100" y="286"/>
                  </a:lnTo>
                  <a:lnTo>
                    <a:pt x="100" y="288"/>
                  </a:lnTo>
                  <a:lnTo>
                    <a:pt x="98" y="288"/>
                  </a:lnTo>
                  <a:lnTo>
                    <a:pt x="96" y="288"/>
                  </a:lnTo>
                  <a:lnTo>
                    <a:pt x="94" y="288"/>
                  </a:lnTo>
                  <a:close/>
                </a:path>
              </a:pathLst>
            </a:custGeom>
            <a:solidFill>
              <a:schemeClr val="tx2"/>
            </a:solidFill>
            <a:ln w="3175">
              <a:solidFill>
                <a:schemeClr val="bg1"/>
              </a:solidFill>
              <a:prstDash val="sysDot"/>
              <a:round/>
              <a:headEnd/>
              <a:tailEnd/>
            </a:ln>
          </p:spPr>
          <p:txBody>
            <a:bodyPr/>
            <a:lstStyle/>
            <a:p>
              <a:endParaRPr lang="de-DE" sz="2400" dirty="0">
                <a:solidFill>
                  <a:srgbClr val="000000"/>
                </a:solidFill>
              </a:endParaRPr>
            </a:p>
          </p:txBody>
        </p:sp>
        <p:sp>
          <p:nvSpPr>
            <p:cNvPr id="1622" name="Freeform 3021"/>
            <p:cNvSpPr>
              <a:spLocks/>
            </p:cNvSpPr>
            <p:nvPr/>
          </p:nvSpPr>
          <p:spPr bwMode="auto">
            <a:xfrm>
              <a:off x="6053601" y="2625331"/>
              <a:ext cx="2822" cy="4917"/>
            </a:xfrm>
            <a:custGeom>
              <a:avLst/>
              <a:gdLst>
                <a:gd name="T0" fmla="*/ 2147483647 w 4"/>
                <a:gd name="T1" fmla="*/ 0 h 4"/>
                <a:gd name="T2" fmla="*/ 2147483647 w 4"/>
                <a:gd name="T3" fmla="*/ 2147483647 h 4"/>
                <a:gd name="T4" fmla="*/ 0 w 4"/>
                <a:gd name="T5" fmla="*/ 0 h 4"/>
                <a:gd name="T6" fmla="*/ 2147483647 w 4"/>
                <a:gd name="T7" fmla="*/ 0 h 4"/>
                <a:gd name="T8" fmla="*/ 0 60000 65536"/>
                <a:gd name="T9" fmla="*/ 0 60000 65536"/>
                <a:gd name="T10" fmla="*/ 0 60000 65536"/>
                <a:gd name="T11" fmla="*/ 0 60000 65536"/>
                <a:gd name="T12" fmla="*/ 0 w 4"/>
                <a:gd name="T13" fmla="*/ 0 h 4"/>
                <a:gd name="T14" fmla="*/ 4 w 4"/>
                <a:gd name="T15" fmla="*/ 4 h 4"/>
              </a:gdLst>
              <a:ahLst/>
              <a:cxnLst>
                <a:cxn ang="T8">
                  <a:pos x="T0" y="T1"/>
                </a:cxn>
                <a:cxn ang="T9">
                  <a:pos x="T2" y="T3"/>
                </a:cxn>
                <a:cxn ang="T10">
                  <a:pos x="T4" y="T5"/>
                </a:cxn>
                <a:cxn ang="T11">
                  <a:pos x="T6" y="T7"/>
                </a:cxn>
              </a:cxnLst>
              <a:rect l="T12" t="T13" r="T14" b="T15"/>
              <a:pathLst>
                <a:path w="4" h="4">
                  <a:moveTo>
                    <a:pt x="2" y="0"/>
                  </a:moveTo>
                  <a:lnTo>
                    <a:pt x="4" y="4"/>
                  </a:lnTo>
                  <a:lnTo>
                    <a:pt x="0" y="0"/>
                  </a:lnTo>
                  <a:lnTo>
                    <a:pt x="2" y="0"/>
                  </a:lnTo>
                  <a:close/>
                </a:path>
              </a:pathLst>
            </a:custGeom>
            <a:solidFill>
              <a:schemeClr val="tx2"/>
            </a:solidFill>
            <a:ln w="3175">
              <a:solidFill>
                <a:schemeClr val="bg1"/>
              </a:solidFill>
              <a:prstDash val="sysDot"/>
              <a:round/>
              <a:headEnd/>
              <a:tailEnd/>
            </a:ln>
          </p:spPr>
          <p:txBody>
            <a:bodyPr/>
            <a:lstStyle/>
            <a:p>
              <a:endParaRPr lang="de-DE" sz="2400" dirty="0">
                <a:solidFill>
                  <a:srgbClr val="000000"/>
                </a:solidFill>
              </a:endParaRPr>
            </a:p>
          </p:txBody>
        </p:sp>
        <p:sp>
          <p:nvSpPr>
            <p:cNvPr id="1623" name="Freeform 3022"/>
            <p:cNvSpPr>
              <a:spLocks/>
            </p:cNvSpPr>
            <p:nvPr/>
          </p:nvSpPr>
          <p:spPr bwMode="auto">
            <a:xfrm>
              <a:off x="6063478" y="2628607"/>
              <a:ext cx="2822" cy="3277"/>
            </a:xfrm>
            <a:custGeom>
              <a:avLst/>
              <a:gdLst>
                <a:gd name="T0" fmla="*/ 0 w 4"/>
                <a:gd name="T1" fmla="*/ 0 h 4"/>
                <a:gd name="T2" fmla="*/ 2147483647 w 4"/>
                <a:gd name="T3" fmla="*/ 0 h 4"/>
                <a:gd name="T4" fmla="*/ 2147483647 w 4"/>
                <a:gd name="T5" fmla="*/ 2147483647 h 4"/>
                <a:gd name="T6" fmla="*/ 2147483647 w 4"/>
                <a:gd name="T7" fmla="*/ 2147483647 h 4"/>
                <a:gd name="T8" fmla="*/ 2147483647 w 4"/>
                <a:gd name="T9" fmla="*/ 2147483647 h 4"/>
                <a:gd name="T10" fmla="*/ 2147483647 w 4"/>
                <a:gd name="T11" fmla="*/ 2147483647 h 4"/>
                <a:gd name="T12" fmla="*/ 0 w 4"/>
                <a:gd name="T13" fmla="*/ 0 h 4"/>
                <a:gd name="T14" fmla="*/ 0 60000 65536"/>
                <a:gd name="T15" fmla="*/ 0 60000 65536"/>
                <a:gd name="T16" fmla="*/ 0 60000 65536"/>
                <a:gd name="T17" fmla="*/ 0 60000 65536"/>
                <a:gd name="T18" fmla="*/ 0 60000 65536"/>
                <a:gd name="T19" fmla="*/ 0 60000 65536"/>
                <a:gd name="T20" fmla="*/ 0 60000 65536"/>
                <a:gd name="T21" fmla="*/ 0 w 4"/>
                <a:gd name="T22" fmla="*/ 0 h 4"/>
                <a:gd name="T23" fmla="*/ 4 w 4"/>
                <a:gd name="T24" fmla="*/ 4 h 4"/>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4" h="4">
                  <a:moveTo>
                    <a:pt x="0" y="0"/>
                  </a:moveTo>
                  <a:lnTo>
                    <a:pt x="2" y="0"/>
                  </a:lnTo>
                  <a:lnTo>
                    <a:pt x="2" y="2"/>
                  </a:lnTo>
                  <a:lnTo>
                    <a:pt x="4" y="4"/>
                  </a:lnTo>
                  <a:lnTo>
                    <a:pt x="2" y="4"/>
                  </a:lnTo>
                  <a:lnTo>
                    <a:pt x="2" y="2"/>
                  </a:lnTo>
                  <a:lnTo>
                    <a:pt x="0" y="0"/>
                  </a:lnTo>
                  <a:close/>
                </a:path>
              </a:pathLst>
            </a:custGeom>
            <a:solidFill>
              <a:schemeClr val="tx2"/>
            </a:solidFill>
            <a:ln w="3175">
              <a:solidFill>
                <a:schemeClr val="bg1"/>
              </a:solidFill>
              <a:prstDash val="sysDot"/>
              <a:round/>
              <a:headEnd/>
              <a:tailEnd/>
            </a:ln>
          </p:spPr>
          <p:txBody>
            <a:bodyPr/>
            <a:lstStyle/>
            <a:p>
              <a:endParaRPr lang="de-DE" sz="2400" dirty="0">
                <a:solidFill>
                  <a:srgbClr val="000000"/>
                </a:solidFill>
              </a:endParaRPr>
            </a:p>
          </p:txBody>
        </p:sp>
        <p:sp>
          <p:nvSpPr>
            <p:cNvPr id="1624" name="Freeform 3023"/>
            <p:cNvSpPr>
              <a:spLocks/>
            </p:cNvSpPr>
            <p:nvPr/>
          </p:nvSpPr>
          <p:spPr bwMode="auto">
            <a:xfrm>
              <a:off x="6069122" y="2638439"/>
              <a:ext cx="8466" cy="6555"/>
            </a:xfrm>
            <a:custGeom>
              <a:avLst/>
              <a:gdLst>
                <a:gd name="T0" fmla="*/ 2147483647 w 8"/>
                <a:gd name="T1" fmla="*/ 2147483647 h 6"/>
                <a:gd name="T2" fmla="*/ 2147483647 w 8"/>
                <a:gd name="T3" fmla="*/ 2147483647 h 6"/>
                <a:gd name="T4" fmla="*/ 2147483647 w 8"/>
                <a:gd name="T5" fmla="*/ 2147483647 h 6"/>
                <a:gd name="T6" fmla="*/ 2147483647 w 8"/>
                <a:gd name="T7" fmla="*/ 2147483647 h 6"/>
                <a:gd name="T8" fmla="*/ 2147483647 w 8"/>
                <a:gd name="T9" fmla="*/ 2147483647 h 6"/>
                <a:gd name="T10" fmla="*/ 0 w 8"/>
                <a:gd name="T11" fmla="*/ 0 h 6"/>
                <a:gd name="T12" fmla="*/ 2147483647 w 8"/>
                <a:gd name="T13" fmla="*/ 0 h 6"/>
                <a:gd name="T14" fmla="*/ 2147483647 w 8"/>
                <a:gd name="T15" fmla="*/ 2147483647 h 6"/>
                <a:gd name="T16" fmla="*/ 2147483647 w 8"/>
                <a:gd name="T17" fmla="*/ 2147483647 h 6"/>
                <a:gd name="T18" fmla="*/ 2147483647 w 8"/>
                <a:gd name="T19" fmla="*/ 2147483647 h 6"/>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8"/>
                <a:gd name="T31" fmla="*/ 0 h 6"/>
                <a:gd name="T32" fmla="*/ 8 w 8"/>
                <a:gd name="T33" fmla="*/ 6 h 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8" h="6">
                  <a:moveTo>
                    <a:pt x="8" y="4"/>
                  </a:moveTo>
                  <a:lnTo>
                    <a:pt x="8" y="6"/>
                  </a:lnTo>
                  <a:lnTo>
                    <a:pt x="6" y="6"/>
                  </a:lnTo>
                  <a:lnTo>
                    <a:pt x="4" y="6"/>
                  </a:lnTo>
                  <a:lnTo>
                    <a:pt x="2" y="2"/>
                  </a:lnTo>
                  <a:lnTo>
                    <a:pt x="0" y="0"/>
                  </a:lnTo>
                  <a:lnTo>
                    <a:pt x="2" y="0"/>
                  </a:lnTo>
                  <a:lnTo>
                    <a:pt x="6" y="2"/>
                  </a:lnTo>
                  <a:lnTo>
                    <a:pt x="8" y="2"/>
                  </a:lnTo>
                  <a:lnTo>
                    <a:pt x="8" y="4"/>
                  </a:lnTo>
                  <a:close/>
                </a:path>
              </a:pathLst>
            </a:custGeom>
            <a:solidFill>
              <a:schemeClr val="tx2"/>
            </a:solidFill>
            <a:ln w="3175">
              <a:solidFill>
                <a:schemeClr val="bg1"/>
              </a:solidFill>
              <a:prstDash val="sysDot"/>
              <a:round/>
              <a:headEnd/>
              <a:tailEnd/>
            </a:ln>
          </p:spPr>
          <p:txBody>
            <a:bodyPr/>
            <a:lstStyle/>
            <a:p>
              <a:endParaRPr lang="de-DE" sz="2400" dirty="0">
                <a:solidFill>
                  <a:srgbClr val="000000"/>
                </a:solidFill>
              </a:endParaRPr>
            </a:p>
          </p:txBody>
        </p:sp>
        <p:sp>
          <p:nvSpPr>
            <p:cNvPr id="1625" name="Freeform 3024"/>
            <p:cNvSpPr>
              <a:spLocks/>
            </p:cNvSpPr>
            <p:nvPr/>
          </p:nvSpPr>
          <p:spPr bwMode="auto">
            <a:xfrm>
              <a:off x="6066301" y="2640078"/>
              <a:ext cx="12700" cy="14748"/>
            </a:xfrm>
            <a:custGeom>
              <a:avLst/>
              <a:gdLst>
                <a:gd name="T0" fmla="*/ 2147483647 w 12"/>
                <a:gd name="T1" fmla="*/ 2147483647 h 14"/>
                <a:gd name="T2" fmla="*/ 2147483647 w 12"/>
                <a:gd name="T3" fmla="*/ 2147483647 h 14"/>
                <a:gd name="T4" fmla="*/ 2147483647 w 12"/>
                <a:gd name="T5" fmla="*/ 2147483647 h 14"/>
                <a:gd name="T6" fmla="*/ 2147483647 w 12"/>
                <a:gd name="T7" fmla="*/ 2147483647 h 14"/>
                <a:gd name="T8" fmla="*/ 2147483647 w 12"/>
                <a:gd name="T9" fmla="*/ 2147483647 h 14"/>
                <a:gd name="T10" fmla="*/ 2147483647 w 12"/>
                <a:gd name="T11" fmla="*/ 2147483647 h 14"/>
                <a:gd name="T12" fmla="*/ 2147483647 w 12"/>
                <a:gd name="T13" fmla="*/ 2147483647 h 14"/>
                <a:gd name="T14" fmla="*/ 2147483647 w 12"/>
                <a:gd name="T15" fmla="*/ 2147483647 h 14"/>
                <a:gd name="T16" fmla="*/ 2147483647 w 12"/>
                <a:gd name="T17" fmla="*/ 2147483647 h 14"/>
                <a:gd name="T18" fmla="*/ 2147483647 w 12"/>
                <a:gd name="T19" fmla="*/ 2147483647 h 14"/>
                <a:gd name="T20" fmla="*/ 0 w 12"/>
                <a:gd name="T21" fmla="*/ 2147483647 h 14"/>
                <a:gd name="T22" fmla="*/ 0 w 12"/>
                <a:gd name="T23" fmla="*/ 2147483647 h 14"/>
                <a:gd name="T24" fmla="*/ 0 w 12"/>
                <a:gd name="T25" fmla="*/ 0 h 14"/>
                <a:gd name="T26" fmla="*/ 2147483647 w 12"/>
                <a:gd name="T27" fmla="*/ 0 h 14"/>
                <a:gd name="T28" fmla="*/ 2147483647 w 12"/>
                <a:gd name="T29" fmla="*/ 2147483647 h 14"/>
                <a:gd name="T30" fmla="*/ 2147483647 w 12"/>
                <a:gd name="T31" fmla="*/ 2147483647 h 14"/>
                <a:gd name="T32" fmla="*/ 2147483647 w 12"/>
                <a:gd name="T33" fmla="*/ 2147483647 h 14"/>
                <a:gd name="T34" fmla="*/ 2147483647 w 12"/>
                <a:gd name="T35" fmla="*/ 2147483647 h 14"/>
                <a:gd name="T36" fmla="*/ 2147483647 w 12"/>
                <a:gd name="T37" fmla="*/ 2147483647 h 14"/>
                <a:gd name="T38" fmla="*/ 2147483647 w 12"/>
                <a:gd name="T39" fmla="*/ 2147483647 h 14"/>
                <a:gd name="T40" fmla="*/ 2147483647 w 12"/>
                <a:gd name="T41" fmla="*/ 2147483647 h 14"/>
                <a:gd name="T42" fmla="*/ 2147483647 w 12"/>
                <a:gd name="T43" fmla="*/ 2147483647 h 14"/>
                <a:gd name="T44" fmla="*/ 2147483647 w 12"/>
                <a:gd name="T45" fmla="*/ 2147483647 h 14"/>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w 12"/>
                <a:gd name="T70" fmla="*/ 0 h 14"/>
                <a:gd name="T71" fmla="*/ 12 w 12"/>
                <a:gd name="T72" fmla="*/ 14 h 14"/>
              </a:gdLst>
              <a:ahLst/>
              <a:cxnLst>
                <a:cxn ang="T46">
                  <a:pos x="T0" y="T1"/>
                </a:cxn>
                <a:cxn ang="T47">
                  <a:pos x="T2" y="T3"/>
                </a:cxn>
                <a:cxn ang="T48">
                  <a:pos x="T4" y="T5"/>
                </a:cxn>
                <a:cxn ang="T49">
                  <a:pos x="T6" y="T7"/>
                </a:cxn>
                <a:cxn ang="T50">
                  <a:pos x="T8" y="T9"/>
                </a:cxn>
                <a:cxn ang="T51">
                  <a:pos x="T10" y="T11"/>
                </a:cxn>
                <a:cxn ang="T52">
                  <a:pos x="T12" y="T13"/>
                </a:cxn>
                <a:cxn ang="T53">
                  <a:pos x="T14" y="T15"/>
                </a:cxn>
                <a:cxn ang="T54">
                  <a:pos x="T16" y="T17"/>
                </a:cxn>
                <a:cxn ang="T55">
                  <a:pos x="T18" y="T19"/>
                </a:cxn>
                <a:cxn ang="T56">
                  <a:pos x="T20" y="T21"/>
                </a:cxn>
                <a:cxn ang="T57">
                  <a:pos x="T22" y="T23"/>
                </a:cxn>
                <a:cxn ang="T58">
                  <a:pos x="T24" y="T25"/>
                </a:cxn>
                <a:cxn ang="T59">
                  <a:pos x="T26" y="T27"/>
                </a:cxn>
                <a:cxn ang="T60">
                  <a:pos x="T28" y="T29"/>
                </a:cxn>
                <a:cxn ang="T61">
                  <a:pos x="T30" y="T31"/>
                </a:cxn>
                <a:cxn ang="T62">
                  <a:pos x="T32" y="T33"/>
                </a:cxn>
                <a:cxn ang="T63">
                  <a:pos x="T34" y="T35"/>
                </a:cxn>
                <a:cxn ang="T64">
                  <a:pos x="T36" y="T37"/>
                </a:cxn>
                <a:cxn ang="T65">
                  <a:pos x="T38" y="T39"/>
                </a:cxn>
                <a:cxn ang="T66">
                  <a:pos x="T40" y="T41"/>
                </a:cxn>
                <a:cxn ang="T67">
                  <a:pos x="T42" y="T43"/>
                </a:cxn>
                <a:cxn ang="T68">
                  <a:pos x="T44" y="T45"/>
                </a:cxn>
              </a:cxnLst>
              <a:rect l="T69" t="T70" r="T71" b="T72"/>
              <a:pathLst>
                <a:path w="12" h="14">
                  <a:moveTo>
                    <a:pt x="8" y="4"/>
                  </a:moveTo>
                  <a:lnTo>
                    <a:pt x="10" y="6"/>
                  </a:lnTo>
                  <a:lnTo>
                    <a:pt x="10" y="10"/>
                  </a:lnTo>
                  <a:lnTo>
                    <a:pt x="12" y="12"/>
                  </a:lnTo>
                  <a:lnTo>
                    <a:pt x="12" y="14"/>
                  </a:lnTo>
                  <a:lnTo>
                    <a:pt x="10" y="14"/>
                  </a:lnTo>
                  <a:lnTo>
                    <a:pt x="6" y="10"/>
                  </a:lnTo>
                  <a:lnTo>
                    <a:pt x="4" y="10"/>
                  </a:lnTo>
                  <a:lnTo>
                    <a:pt x="4" y="8"/>
                  </a:lnTo>
                  <a:lnTo>
                    <a:pt x="2" y="6"/>
                  </a:lnTo>
                  <a:lnTo>
                    <a:pt x="0" y="4"/>
                  </a:lnTo>
                  <a:lnTo>
                    <a:pt x="0" y="2"/>
                  </a:lnTo>
                  <a:lnTo>
                    <a:pt x="0" y="0"/>
                  </a:lnTo>
                  <a:lnTo>
                    <a:pt x="2" y="0"/>
                  </a:lnTo>
                  <a:lnTo>
                    <a:pt x="2" y="2"/>
                  </a:lnTo>
                  <a:lnTo>
                    <a:pt x="4" y="2"/>
                  </a:lnTo>
                  <a:lnTo>
                    <a:pt x="2" y="2"/>
                  </a:lnTo>
                  <a:lnTo>
                    <a:pt x="4" y="2"/>
                  </a:lnTo>
                  <a:lnTo>
                    <a:pt x="4" y="4"/>
                  </a:lnTo>
                  <a:lnTo>
                    <a:pt x="6" y="4"/>
                  </a:lnTo>
                  <a:lnTo>
                    <a:pt x="6" y="6"/>
                  </a:lnTo>
                  <a:lnTo>
                    <a:pt x="8" y="6"/>
                  </a:lnTo>
                  <a:lnTo>
                    <a:pt x="8" y="4"/>
                  </a:lnTo>
                  <a:close/>
                </a:path>
              </a:pathLst>
            </a:custGeom>
            <a:solidFill>
              <a:schemeClr val="tx2"/>
            </a:solidFill>
            <a:ln w="3175">
              <a:solidFill>
                <a:schemeClr val="bg1"/>
              </a:solidFill>
              <a:prstDash val="sysDot"/>
              <a:round/>
              <a:headEnd/>
              <a:tailEnd/>
            </a:ln>
          </p:spPr>
          <p:txBody>
            <a:bodyPr/>
            <a:lstStyle/>
            <a:p>
              <a:endParaRPr lang="de-DE" sz="2400" dirty="0">
                <a:solidFill>
                  <a:srgbClr val="000000"/>
                </a:solidFill>
              </a:endParaRPr>
            </a:p>
          </p:txBody>
        </p:sp>
        <p:sp>
          <p:nvSpPr>
            <p:cNvPr id="1626" name="Freeform 3025"/>
            <p:cNvSpPr>
              <a:spLocks/>
            </p:cNvSpPr>
            <p:nvPr/>
          </p:nvSpPr>
          <p:spPr bwMode="auto">
            <a:xfrm>
              <a:off x="6069122" y="2654825"/>
              <a:ext cx="5645" cy="6555"/>
            </a:xfrm>
            <a:custGeom>
              <a:avLst/>
              <a:gdLst>
                <a:gd name="T0" fmla="*/ 2147483647 w 6"/>
                <a:gd name="T1" fmla="*/ 0 h 6"/>
                <a:gd name="T2" fmla="*/ 2147483647 w 6"/>
                <a:gd name="T3" fmla="*/ 0 h 6"/>
                <a:gd name="T4" fmla="*/ 2147483647 w 6"/>
                <a:gd name="T5" fmla="*/ 0 h 6"/>
                <a:gd name="T6" fmla="*/ 2147483647 w 6"/>
                <a:gd name="T7" fmla="*/ 2147483647 h 6"/>
                <a:gd name="T8" fmla="*/ 2147483647 w 6"/>
                <a:gd name="T9" fmla="*/ 2147483647 h 6"/>
                <a:gd name="T10" fmla="*/ 2147483647 w 6"/>
                <a:gd name="T11" fmla="*/ 2147483647 h 6"/>
                <a:gd name="T12" fmla="*/ 2147483647 w 6"/>
                <a:gd name="T13" fmla="*/ 2147483647 h 6"/>
                <a:gd name="T14" fmla="*/ 2147483647 w 6"/>
                <a:gd name="T15" fmla="*/ 2147483647 h 6"/>
                <a:gd name="T16" fmla="*/ 0 w 6"/>
                <a:gd name="T17" fmla="*/ 2147483647 h 6"/>
                <a:gd name="T18" fmla="*/ 0 w 6"/>
                <a:gd name="T19" fmla="*/ 0 h 6"/>
                <a:gd name="T20" fmla="*/ 2147483647 w 6"/>
                <a:gd name="T21" fmla="*/ 0 h 6"/>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6"/>
                <a:gd name="T34" fmla="*/ 0 h 6"/>
                <a:gd name="T35" fmla="*/ 6 w 6"/>
                <a:gd name="T36" fmla="*/ 6 h 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6" h="6">
                  <a:moveTo>
                    <a:pt x="2" y="0"/>
                  </a:moveTo>
                  <a:lnTo>
                    <a:pt x="4" y="0"/>
                  </a:lnTo>
                  <a:lnTo>
                    <a:pt x="6" y="0"/>
                  </a:lnTo>
                  <a:lnTo>
                    <a:pt x="6" y="4"/>
                  </a:lnTo>
                  <a:lnTo>
                    <a:pt x="4" y="4"/>
                  </a:lnTo>
                  <a:lnTo>
                    <a:pt x="4" y="6"/>
                  </a:lnTo>
                  <a:lnTo>
                    <a:pt x="4" y="4"/>
                  </a:lnTo>
                  <a:lnTo>
                    <a:pt x="2" y="2"/>
                  </a:lnTo>
                  <a:lnTo>
                    <a:pt x="0" y="2"/>
                  </a:lnTo>
                  <a:lnTo>
                    <a:pt x="0" y="0"/>
                  </a:lnTo>
                  <a:lnTo>
                    <a:pt x="2" y="0"/>
                  </a:lnTo>
                  <a:close/>
                </a:path>
              </a:pathLst>
            </a:custGeom>
            <a:solidFill>
              <a:schemeClr val="tx2"/>
            </a:solidFill>
            <a:ln w="3175">
              <a:solidFill>
                <a:schemeClr val="bg1"/>
              </a:solidFill>
              <a:prstDash val="sysDot"/>
              <a:round/>
              <a:headEnd/>
              <a:tailEnd/>
            </a:ln>
          </p:spPr>
          <p:txBody>
            <a:bodyPr/>
            <a:lstStyle/>
            <a:p>
              <a:endParaRPr lang="de-DE" sz="2400" dirty="0">
                <a:solidFill>
                  <a:srgbClr val="000000"/>
                </a:solidFill>
              </a:endParaRPr>
            </a:p>
          </p:txBody>
        </p:sp>
        <p:sp>
          <p:nvSpPr>
            <p:cNvPr id="1627" name="Freeform 3026"/>
            <p:cNvSpPr>
              <a:spLocks/>
            </p:cNvSpPr>
            <p:nvPr/>
          </p:nvSpPr>
          <p:spPr bwMode="auto">
            <a:xfrm>
              <a:off x="6158017" y="2713813"/>
              <a:ext cx="2822" cy="6555"/>
            </a:xfrm>
            <a:custGeom>
              <a:avLst/>
              <a:gdLst>
                <a:gd name="T0" fmla="*/ 0 w 2"/>
                <a:gd name="T1" fmla="*/ 0 h 8"/>
                <a:gd name="T2" fmla="*/ 2147483647 w 2"/>
                <a:gd name="T3" fmla="*/ 0 h 8"/>
                <a:gd name="T4" fmla="*/ 2147483647 w 2"/>
                <a:gd name="T5" fmla="*/ 2147483647 h 8"/>
                <a:gd name="T6" fmla="*/ 2147483647 w 2"/>
                <a:gd name="T7" fmla="*/ 2147483647 h 8"/>
                <a:gd name="T8" fmla="*/ 2147483647 w 2"/>
                <a:gd name="T9" fmla="*/ 2147483647 h 8"/>
                <a:gd name="T10" fmla="*/ 0 w 2"/>
                <a:gd name="T11" fmla="*/ 2147483647 h 8"/>
                <a:gd name="T12" fmla="*/ 0 w 2"/>
                <a:gd name="T13" fmla="*/ 2147483647 h 8"/>
                <a:gd name="T14" fmla="*/ 0 w 2"/>
                <a:gd name="T15" fmla="*/ 2147483647 h 8"/>
                <a:gd name="T16" fmla="*/ 0 w 2"/>
                <a:gd name="T17" fmla="*/ 0 h 8"/>
                <a:gd name="T18" fmla="*/ 0 w 2"/>
                <a:gd name="T19" fmla="*/ 0 h 8"/>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2"/>
                <a:gd name="T31" fmla="*/ 0 h 8"/>
                <a:gd name="T32" fmla="*/ 2 w 2"/>
                <a:gd name="T33" fmla="*/ 8 h 8"/>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2" h="8">
                  <a:moveTo>
                    <a:pt x="0" y="0"/>
                  </a:moveTo>
                  <a:lnTo>
                    <a:pt x="2" y="0"/>
                  </a:lnTo>
                  <a:lnTo>
                    <a:pt x="2" y="2"/>
                  </a:lnTo>
                  <a:lnTo>
                    <a:pt x="2" y="6"/>
                  </a:lnTo>
                  <a:lnTo>
                    <a:pt x="2" y="8"/>
                  </a:lnTo>
                  <a:lnTo>
                    <a:pt x="0" y="6"/>
                  </a:lnTo>
                  <a:lnTo>
                    <a:pt x="0" y="4"/>
                  </a:lnTo>
                  <a:lnTo>
                    <a:pt x="0" y="2"/>
                  </a:lnTo>
                  <a:lnTo>
                    <a:pt x="0" y="0"/>
                  </a:lnTo>
                  <a:close/>
                </a:path>
              </a:pathLst>
            </a:custGeom>
            <a:solidFill>
              <a:schemeClr val="tx2"/>
            </a:solidFill>
            <a:ln w="3175">
              <a:solidFill>
                <a:schemeClr val="bg1"/>
              </a:solidFill>
              <a:prstDash val="sysDot"/>
              <a:round/>
              <a:headEnd/>
              <a:tailEnd/>
            </a:ln>
          </p:spPr>
          <p:txBody>
            <a:bodyPr/>
            <a:lstStyle/>
            <a:p>
              <a:endParaRPr lang="de-DE" sz="2400" dirty="0">
                <a:solidFill>
                  <a:srgbClr val="000000"/>
                </a:solidFill>
              </a:endParaRPr>
            </a:p>
          </p:txBody>
        </p:sp>
        <p:sp>
          <p:nvSpPr>
            <p:cNvPr id="1628" name="Freeform 3228"/>
            <p:cNvSpPr>
              <a:spLocks/>
            </p:cNvSpPr>
            <p:nvPr/>
          </p:nvSpPr>
          <p:spPr bwMode="auto">
            <a:xfrm>
              <a:off x="6713971" y="2790824"/>
              <a:ext cx="2822" cy="3277"/>
            </a:xfrm>
            <a:custGeom>
              <a:avLst/>
              <a:gdLst>
                <a:gd name="T0" fmla="*/ 2147483647 w 4"/>
                <a:gd name="T1" fmla="*/ 2147483647 h 2"/>
                <a:gd name="T2" fmla="*/ 2147483647 w 4"/>
                <a:gd name="T3" fmla="*/ 2147483647 h 2"/>
                <a:gd name="T4" fmla="*/ 0 w 4"/>
                <a:gd name="T5" fmla="*/ 2147483647 h 2"/>
                <a:gd name="T6" fmla="*/ 2147483647 w 4"/>
                <a:gd name="T7" fmla="*/ 0 h 2"/>
                <a:gd name="T8" fmla="*/ 2147483647 w 4"/>
                <a:gd name="T9" fmla="*/ 2147483647 h 2"/>
                <a:gd name="T10" fmla="*/ 2147483647 w 4"/>
                <a:gd name="T11" fmla="*/ 2147483647 h 2"/>
                <a:gd name="T12" fmla="*/ 0 60000 65536"/>
                <a:gd name="T13" fmla="*/ 0 60000 65536"/>
                <a:gd name="T14" fmla="*/ 0 60000 65536"/>
                <a:gd name="T15" fmla="*/ 0 60000 65536"/>
                <a:gd name="T16" fmla="*/ 0 60000 65536"/>
                <a:gd name="T17" fmla="*/ 0 60000 65536"/>
                <a:gd name="T18" fmla="*/ 0 w 4"/>
                <a:gd name="T19" fmla="*/ 0 h 2"/>
                <a:gd name="T20" fmla="*/ 4 w 4"/>
                <a:gd name="T21" fmla="*/ 2 h 2"/>
              </a:gdLst>
              <a:ahLst/>
              <a:cxnLst>
                <a:cxn ang="T12">
                  <a:pos x="T0" y="T1"/>
                </a:cxn>
                <a:cxn ang="T13">
                  <a:pos x="T2" y="T3"/>
                </a:cxn>
                <a:cxn ang="T14">
                  <a:pos x="T4" y="T5"/>
                </a:cxn>
                <a:cxn ang="T15">
                  <a:pos x="T6" y="T7"/>
                </a:cxn>
                <a:cxn ang="T16">
                  <a:pos x="T8" y="T9"/>
                </a:cxn>
                <a:cxn ang="T17">
                  <a:pos x="T10" y="T11"/>
                </a:cxn>
              </a:cxnLst>
              <a:rect l="T18" t="T19" r="T20" b="T21"/>
              <a:pathLst>
                <a:path w="4" h="2">
                  <a:moveTo>
                    <a:pt x="4" y="2"/>
                  </a:moveTo>
                  <a:lnTo>
                    <a:pt x="2" y="2"/>
                  </a:lnTo>
                  <a:lnTo>
                    <a:pt x="0" y="2"/>
                  </a:lnTo>
                  <a:lnTo>
                    <a:pt x="2" y="0"/>
                  </a:lnTo>
                  <a:lnTo>
                    <a:pt x="2" y="2"/>
                  </a:lnTo>
                  <a:lnTo>
                    <a:pt x="4" y="2"/>
                  </a:lnTo>
                  <a:close/>
                </a:path>
              </a:pathLst>
            </a:custGeom>
            <a:solidFill>
              <a:schemeClr val="tx2"/>
            </a:solidFill>
            <a:ln w="3175">
              <a:solidFill>
                <a:schemeClr val="bg1"/>
              </a:solidFill>
              <a:prstDash val="sysDot"/>
              <a:round/>
              <a:headEnd/>
              <a:tailEnd/>
            </a:ln>
          </p:spPr>
          <p:txBody>
            <a:bodyPr/>
            <a:lstStyle/>
            <a:p>
              <a:endParaRPr lang="de-DE" sz="2400" dirty="0">
                <a:solidFill>
                  <a:srgbClr val="000000"/>
                </a:solidFill>
              </a:endParaRPr>
            </a:p>
          </p:txBody>
        </p:sp>
        <p:sp>
          <p:nvSpPr>
            <p:cNvPr id="1629" name="Freeform 3229"/>
            <p:cNvSpPr>
              <a:spLocks/>
            </p:cNvSpPr>
            <p:nvPr/>
          </p:nvSpPr>
          <p:spPr bwMode="auto">
            <a:xfrm>
              <a:off x="6689984" y="2795740"/>
              <a:ext cx="9878" cy="11470"/>
            </a:xfrm>
            <a:custGeom>
              <a:avLst/>
              <a:gdLst>
                <a:gd name="T0" fmla="*/ 2147483647 w 10"/>
                <a:gd name="T1" fmla="*/ 2147483647 h 10"/>
                <a:gd name="T2" fmla="*/ 2147483647 w 10"/>
                <a:gd name="T3" fmla="*/ 2147483647 h 10"/>
                <a:gd name="T4" fmla="*/ 2147483647 w 10"/>
                <a:gd name="T5" fmla="*/ 2147483647 h 10"/>
                <a:gd name="T6" fmla="*/ 0 w 10"/>
                <a:gd name="T7" fmla="*/ 2147483647 h 10"/>
                <a:gd name="T8" fmla="*/ 0 w 10"/>
                <a:gd name="T9" fmla="*/ 0 h 10"/>
                <a:gd name="T10" fmla="*/ 2147483647 w 10"/>
                <a:gd name="T11" fmla="*/ 0 h 10"/>
                <a:gd name="T12" fmla="*/ 2147483647 w 10"/>
                <a:gd name="T13" fmla="*/ 2147483647 h 10"/>
                <a:gd name="T14" fmla="*/ 2147483647 w 10"/>
                <a:gd name="T15" fmla="*/ 2147483647 h 10"/>
                <a:gd name="T16" fmla="*/ 2147483647 w 10"/>
                <a:gd name="T17" fmla="*/ 2147483647 h 10"/>
                <a:gd name="T18" fmla="*/ 2147483647 w 10"/>
                <a:gd name="T19" fmla="*/ 2147483647 h 10"/>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10"/>
                <a:gd name="T31" fmla="*/ 0 h 10"/>
                <a:gd name="T32" fmla="*/ 10 w 10"/>
                <a:gd name="T33" fmla="*/ 10 h 10"/>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10" h="10">
                  <a:moveTo>
                    <a:pt x="10" y="10"/>
                  </a:moveTo>
                  <a:lnTo>
                    <a:pt x="6" y="6"/>
                  </a:lnTo>
                  <a:lnTo>
                    <a:pt x="2" y="2"/>
                  </a:lnTo>
                  <a:lnTo>
                    <a:pt x="0" y="2"/>
                  </a:lnTo>
                  <a:lnTo>
                    <a:pt x="0" y="0"/>
                  </a:lnTo>
                  <a:lnTo>
                    <a:pt x="2" y="0"/>
                  </a:lnTo>
                  <a:lnTo>
                    <a:pt x="4" y="4"/>
                  </a:lnTo>
                  <a:lnTo>
                    <a:pt x="6" y="4"/>
                  </a:lnTo>
                  <a:lnTo>
                    <a:pt x="8" y="6"/>
                  </a:lnTo>
                  <a:lnTo>
                    <a:pt x="10" y="10"/>
                  </a:lnTo>
                  <a:close/>
                </a:path>
              </a:pathLst>
            </a:custGeom>
            <a:solidFill>
              <a:schemeClr val="tx2"/>
            </a:solidFill>
            <a:ln w="3175">
              <a:solidFill>
                <a:schemeClr val="bg1"/>
              </a:solidFill>
              <a:prstDash val="sysDot"/>
              <a:round/>
              <a:headEnd/>
              <a:tailEnd/>
            </a:ln>
          </p:spPr>
          <p:txBody>
            <a:bodyPr/>
            <a:lstStyle/>
            <a:p>
              <a:endParaRPr lang="de-DE" sz="2400" dirty="0">
                <a:solidFill>
                  <a:srgbClr val="000000"/>
                </a:solidFill>
              </a:endParaRPr>
            </a:p>
          </p:txBody>
        </p:sp>
        <p:sp>
          <p:nvSpPr>
            <p:cNvPr id="1630" name="Freeform 3230"/>
            <p:cNvSpPr>
              <a:spLocks/>
            </p:cNvSpPr>
            <p:nvPr/>
          </p:nvSpPr>
          <p:spPr bwMode="auto">
            <a:xfrm>
              <a:off x="6671639" y="2807210"/>
              <a:ext cx="4234" cy="14748"/>
            </a:xfrm>
            <a:custGeom>
              <a:avLst/>
              <a:gdLst>
                <a:gd name="T0" fmla="*/ 2147483647 w 4"/>
                <a:gd name="T1" fmla="*/ 2147483647 h 16"/>
                <a:gd name="T2" fmla="*/ 2147483647 w 4"/>
                <a:gd name="T3" fmla="*/ 2147483647 h 16"/>
                <a:gd name="T4" fmla="*/ 0 w 4"/>
                <a:gd name="T5" fmla="*/ 2147483647 h 16"/>
                <a:gd name="T6" fmla="*/ 0 w 4"/>
                <a:gd name="T7" fmla="*/ 2147483647 h 16"/>
                <a:gd name="T8" fmla="*/ 2147483647 w 4"/>
                <a:gd name="T9" fmla="*/ 2147483647 h 16"/>
                <a:gd name="T10" fmla="*/ 2147483647 w 4"/>
                <a:gd name="T11" fmla="*/ 2147483647 h 16"/>
                <a:gd name="T12" fmla="*/ 2147483647 w 4"/>
                <a:gd name="T13" fmla="*/ 2147483647 h 16"/>
                <a:gd name="T14" fmla="*/ 2147483647 w 4"/>
                <a:gd name="T15" fmla="*/ 2147483647 h 16"/>
                <a:gd name="T16" fmla="*/ 2147483647 w 4"/>
                <a:gd name="T17" fmla="*/ 0 h 16"/>
                <a:gd name="T18" fmla="*/ 2147483647 w 4"/>
                <a:gd name="T19" fmla="*/ 2147483647 h 16"/>
                <a:gd name="T20" fmla="*/ 2147483647 w 4"/>
                <a:gd name="T21" fmla="*/ 2147483647 h 16"/>
                <a:gd name="T22" fmla="*/ 2147483647 w 4"/>
                <a:gd name="T23" fmla="*/ 2147483647 h 16"/>
                <a:gd name="T24" fmla="*/ 2147483647 w 4"/>
                <a:gd name="T25" fmla="*/ 2147483647 h 16"/>
                <a:gd name="T26" fmla="*/ 2147483647 w 4"/>
                <a:gd name="T27" fmla="*/ 2147483647 h 1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4"/>
                <a:gd name="T43" fmla="*/ 0 h 16"/>
                <a:gd name="T44" fmla="*/ 4 w 4"/>
                <a:gd name="T45" fmla="*/ 16 h 16"/>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4" h="16">
                  <a:moveTo>
                    <a:pt x="4" y="16"/>
                  </a:moveTo>
                  <a:lnTo>
                    <a:pt x="2" y="14"/>
                  </a:lnTo>
                  <a:lnTo>
                    <a:pt x="0" y="10"/>
                  </a:lnTo>
                  <a:lnTo>
                    <a:pt x="0" y="8"/>
                  </a:lnTo>
                  <a:lnTo>
                    <a:pt x="2" y="8"/>
                  </a:lnTo>
                  <a:lnTo>
                    <a:pt x="2" y="6"/>
                  </a:lnTo>
                  <a:lnTo>
                    <a:pt x="2" y="4"/>
                  </a:lnTo>
                  <a:lnTo>
                    <a:pt x="2" y="2"/>
                  </a:lnTo>
                  <a:lnTo>
                    <a:pt x="4" y="0"/>
                  </a:lnTo>
                  <a:lnTo>
                    <a:pt x="4" y="2"/>
                  </a:lnTo>
                  <a:lnTo>
                    <a:pt x="4" y="4"/>
                  </a:lnTo>
                  <a:lnTo>
                    <a:pt x="4" y="8"/>
                  </a:lnTo>
                  <a:lnTo>
                    <a:pt x="4" y="12"/>
                  </a:lnTo>
                  <a:lnTo>
                    <a:pt x="4" y="16"/>
                  </a:lnTo>
                  <a:close/>
                </a:path>
              </a:pathLst>
            </a:custGeom>
            <a:solidFill>
              <a:schemeClr val="tx2"/>
            </a:solidFill>
            <a:ln w="3175">
              <a:solidFill>
                <a:schemeClr val="bg1"/>
              </a:solidFill>
              <a:prstDash val="sysDot"/>
              <a:round/>
              <a:headEnd/>
              <a:tailEnd/>
            </a:ln>
          </p:spPr>
          <p:txBody>
            <a:bodyPr/>
            <a:lstStyle/>
            <a:p>
              <a:endParaRPr lang="de-DE" sz="2400" dirty="0">
                <a:solidFill>
                  <a:srgbClr val="000000"/>
                </a:solidFill>
              </a:endParaRPr>
            </a:p>
          </p:txBody>
        </p:sp>
        <p:sp>
          <p:nvSpPr>
            <p:cNvPr id="1631" name="Freeform 3231"/>
            <p:cNvSpPr>
              <a:spLocks/>
            </p:cNvSpPr>
            <p:nvPr/>
          </p:nvSpPr>
          <p:spPr bwMode="auto">
            <a:xfrm>
              <a:off x="6705505" y="2807210"/>
              <a:ext cx="2822" cy="6555"/>
            </a:xfrm>
            <a:custGeom>
              <a:avLst/>
              <a:gdLst>
                <a:gd name="T0" fmla="*/ 2147483647 w 4"/>
                <a:gd name="T1" fmla="*/ 2147483647 h 8"/>
                <a:gd name="T2" fmla="*/ 2147483647 w 4"/>
                <a:gd name="T3" fmla="*/ 2147483647 h 8"/>
                <a:gd name="T4" fmla="*/ 0 w 4"/>
                <a:gd name="T5" fmla="*/ 2147483647 h 8"/>
                <a:gd name="T6" fmla="*/ 0 w 4"/>
                <a:gd name="T7" fmla="*/ 2147483647 h 8"/>
                <a:gd name="T8" fmla="*/ 0 w 4"/>
                <a:gd name="T9" fmla="*/ 0 h 8"/>
                <a:gd name="T10" fmla="*/ 2147483647 w 4"/>
                <a:gd name="T11" fmla="*/ 2147483647 h 8"/>
                <a:gd name="T12" fmla="*/ 2147483647 w 4"/>
                <a:gd name="T13" fmla="*/ 2147483647 h 8"/>
                <a:gd name="T14" fmla="*/ 2147483647 w 4"/>
                <a:gd name="T15" fmla="*/ 2147483647 h 8"/>
                <a:gd name="T16" fmla="*/ 0 60000 65536"/>
                <a:gd name="T17" fmla="*/ 0 60000 65536"/>
                <a:gd name="T18" fmla="*/ 0 60000 65536"/>
                <a:gd name="T19" fmla="*/ 0 60000 65536"/>
                <a:gd name="T20" fmla="*/ 0 60000 65536"/>
                <a:gd name="T21" fmla="*/ 0 60000 65536"/>
                <a:gd name="T22" fmla="*/ 0 60000 65536"/>
                <a:gd name="T23" fmla="*/ 0 60000 65536"/>
                <a:gd name="T24" fmla="*/ 0 w 4"/>
                <a:gd name="T25" fmla="*/ 0 h 8"/>
                <a:gd name="T26" fmla="*/ 4 w 4"/>
                <a:gd name="T27" fmla="*/ 8 h 8"/>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4" h="8">
                  <a:moveTo>
                    <a:pt x="4" y="8"/>
                  </a:moveTo>
                  <a:lnTo>
                    <a:pt x="2" y="6"/>
                  </a:lnTo>
                  <a:lnTo>
                    <a:pt x="0" y="4"/>
                  </a:lnTo>
                  <a:lnTo>
                    <a:pt x="0" y="2"/>
                  </a:lnTo>
                  <a:lnTo>
                    <a:pt x="0" y="0"/>
                  </a:lnTo>
                  <a:lnTo>
                    <a:pt x="2" y="2"/>
                  </a:lnTo>
                  <a:lnTo>
                    <a:pt x="4" y="4"/>
                  </a:lnTo>
                  <a:lnTo>
                    <a:pt x="4" y="8"/>
                  </a:lnTo>
                  <a:close/>
                </a:path>
              </a:pathLst>
            </a:custGeom>
            <a:solidFill>
              <a:schemeClr val="tx2"/>
            </a:solidFill>
            <a:ln w="3175">
              <a:solidFill>
                <a:schemeClr val="bg1"/>
              </a:solidFill>
              <a:prstDash val="sysDot"/>
              <a:round/>
              <a:headEnd/>
              <a:tailEnd/>
            </a:ln>
          </p:spPr>
          <p:txBody>
            <a:bodyPr/>
            <a:lstStyle/>
            <a:p>
              <a:endParaRPr lang="de-DE" sz="2400" dirty="0">
                <a:solidFill>
                  <a:srgbClr val="000000"/>
                </a:solidFill>
              </a:endParaRPr>
            </a:p>
          </p:txBody>
        </p:sp>
        <p:sp>
          <p:nvSpPr>
            <p:cNvPr id="1632" name="Freeform 3232"/>
            <p:cNvSpPr>
              <a:spLocks/>
            </p:cNvSpPr>
            <p:nvPr/>
          </p:nvSpPr>
          <p:spPr bwMode="auto">
            <a:xfrm>
              <a:off x="6677284" y="2807210"/>
              <a:ext cx="1412" cy="4917"/>
            </a:xfrm>
            <a:custGeom>
              <a:avLst/>
              <a:gdLst>
                <a:gd name="T0" fmla="*/ 2147483647 w 2"/>
                <a:gd name="T1" fmla="*/ 2147483647 h 4"/>
                <a:gd name="T2" fmla="*/ 2147483647 w 2"/>
                <a:gd name="T3" fmla="*/ 2147483647 h 4"/>
                <a:gd name="T4" fmla="*/ 0 w 2"/>
                <a:gd name="T5" fmla="*/ 2147483647 h 4"/>
                <a:gd name="T6" fmla="*/ 2147483647 w 2"/>
                <a:gd name="T7" fmla="*/ 0 h 4"/>
                <a:gd name="T8" fmla="*/ 2147483647 w 2"/>
                <a:gd name="T9" fmla="*/ 2147483647 h 4"/>
                <a:gd name="T10" fmla="*/ 2147483647 w 2"/>
                <a:gd name="T11" fmla="*/ 2147483647 h 4"/>
                <a:gd name="T12" fmla="*/ 0 60000 65536"/>
                <a:gd name="T13" fmla="*/ 0 60000 65536"/>
                <a:gd name="T14" fmla="*/ 0 60000 65536"/>
                <a:gd name="T15" fmla="*/ 0 60000 65536"/>
                <a:gd name="T16" fmla="*/ 0 60000 65536"/>
                <a:gd name="T17" fmla="*/ 0 60000 65536"/>
                <a:gd name="T18" fmla="*/ 0 w 2"/>
                <a:gd name="T19" fmla="*/ 0 h 4"/>
                <a:gd name="T20" fmla="*/ 2 w 2"/>
                <a:gd name="T21" fmla="*/ 4 h 4"/>
              </a:gdLst>
              <a:ahLst/>
              <a:cxnLst>
                <a:cxn ang="T12">
                  <a:pos x="T0" y="T1"/>
                </a:cxn>
                <a:cxn ang="T13">
                  <a:pos x="T2" y="T3"/>
                </a:cxn>
                <a:cxn ang="T14">
                  <a:pos x="T4" y="T5"/>
                </a:cxn>
                <a:cxn ang="T15">
                  <a:pos x="T6" y="T7"/>
                </a:cxn>
                <a:cxn ang="T16">
                  <a:pos x="T8" y="T9"/>
                </a:cxn>
                <a:cxn ang="T17">
                  <a:pos x="T10" y="T11"/>
                </a:cxn>
              </a:cxnLst>
              <a:rect l="T18" t="T19" r="T20" b="T21"/>
              <a:pathLst>
                <a:path w="2" h="4">
                  <a:moveTo>
                    <a:pt x="2" y="4"/>
                  </a:moveTo>
                  <a:lnTo>
                    <a:pt x="2" y="2"/>
                  </a:lnTo>
                  <a:lnTo>
                    <a:pt x="0" y="2"/>
                  </a:lnTo>
                  <a:lnTo>
                    <a:pt x="2" y="0"/>
                  </a:lnTo>
                  <a:lnTo>
                    <a:pt x="2" y="2"/>
                  </a:lnTo>
                  <a:lnTo>
                    <a:pt x="2" y="4"/>
                  </a:lnTo>
                  <a:close/>
                </a:path>
              </a:pathLst>
            </a:custGeom>
            <a:solidFill>
              <a:schemeClr val="tx2"/>
            </a:solidFill>
            <a:ln w="3175">
              <a:solidFill>
                <a:schemeClr val="bg1"/>
              </a:solidFill>
              <a:prstDash val="sysDot"/>
              <a:round/>
              <a:headEnd/>
              <a:tailEnd/>
            </a:ln>
          </p:spPr>
          <p:txBody>
            <a:bodyPr/>
            <a:lstStyle/>
            <a:p>
              <a:endParaRPr lang="de-DE" sz="2400" dirty="0">
                <a:solidFill>
                  <a:srgbClr val="000000"/>
                </a:solidFill>
              </a:endParaRPr>
            </a:p>
          </p:txBody>
        </p:sp>
        <p:sp>
          <p:nvSpPr>
            <p:cNvPr id="1633" name="Freeform 3233"/>
            <p:cNvSpPr>
              <a:spLocks/>
            </p:cNvSpPr>
            <p:nvPr/>
          </p:nvSpPr>
          <p:spPr bwMode="auto">
            <a:xfrm>
              <a:off x="6697038" y="2807210"/>
              <a:ext cx="19754" cy="21301"/>
            </a:xfrm>
            <a:custGeom>
              <a:avLst/>
              <a:gdLst>
                <a:gd name="T0" fmla="*/ 2147483647 w 20"/>
                <a:gd name="T1" fmla="*/ 2147483647 h 20"/>
                <a:gd name="T2" fmla="*/ 2147483647 w 20"/>
                <a:gd name="T3" fmla="*/ 2147483647 h 20"/>
                <a:gd name="T4" fmla="*/ 2147483647 w 20"/>
                <a:gd name="T5" fmla="*/ 2147483647 h 20"/>
                <a:gd name="T6" fmla="*/ 2147483647 w 20"/>
                <a:gd name="T7" fmla="*/ 2147483647 h 20"/>
                <a:gd name="T8" fmla="*/ 2147483647 w 20"/>
                <a:gd name="T9" fmla="*/ 2147483647 h 20"/>
                <a:gd name="T10" fmla="*/ 2147483647 w 20"/>
                <a:gd name="T11" fmla="*/ 2147483647 h 20"/>
                <a:gd name="T12" fmla="*/ 2147483647 w 20"/>
                <a:gd name="T13" fmla="*/ 2147483647 h 20"/>
                <a:gd name="T14" fmla="*/ 2147483647 w 20"/>
                <a:gd name="T15" fmla="*/ 2147483647 h 20"/>
                <a:gd name="T16" fmla="*/ 2147483647 w 20"/>
                <a:gd name="T17" fmla="*/ 2147483647 h 20"/>
                <a:gd name="T18" fmla="*/ 2147483647 w 20"/>
                <a:gd name="T19" fmla="*/ 2147483647 h 20"/>
                <a:gd name="T20" fmla="*/ 2147483647 w 20"/>
                <a:gd name="T21" fmla="*/ 2147483647 h 20"/>
                <a:gd name="T22" fmla="*/ 0 w 20"/>
                <a:gd name="T23" fmla="*/ 2147483647 h 20"/>
                <a:gd name="T24" fmla="*/ 0 w 20"/>
                <a:gd name="T25" fmla="*/ 2147483647 h 20"/>
                <a:gd name="T26" fmla="*/ 0 w 20"/>
                <a:gd name="T27" fmla="*/ 2147483647 h 20"/>
                <a:gd name="T28" fmla="*/ 2147483647 w 20"/>
                <a:gd name="T29" fmla="*/ 2147483647 h 20"/>
                <a:gd name="T30" fmla="*/ 2147483647 w 20"/>
                <a:gd name="T31" fmla="*/ 2147483647 h 20"/>
                <a:gd name="T32" fmla="*/ 2147483647 w 20"/>
                <a:gd name="T33" fmla="*/ 2147483647 h 20"/>
                <a:gd name="T34" fmla="*/ 0 w 20"/>
                <a:gd name="T35" fmla="*/ 0 h 20"/>
                <a:gd name="T36" fmla="*/ 2147483647 w 20"/>
                <a:gd name="T37" fmla="*/ 2147483647 h 20"/>
                <a:gd name="T38" fmla="*/ 2147483647 w 20"/>
                <a:gd name="T39" fmla="*/ 2147483647 h 20"/>
                <a:gd name="T40" fmla="*/ 2147483647 w 20"/>
                <a:gd name="T41" fmla="*/ 2147483647 h 20"/>
                <a:gd name="T42" fmla="*/ 2147483647 w 20"/>
                <a:gd name="T43" fmla="*/ 2147483647 h 20"/>
                <a:gd name="T44" fmla="*/ 2147483647 w 20"/>
                <a:gd name="T45" fmla="*/ 2147483647 h 20"/>
                <a:gd name="T46" fmla="*/ 2147483647 w 20"/>
                <a:gd name="T47" fmla="*/ 2147483647 h 20"/>
                <a:gd name="T48" fmla="*/ 2147483647 w 20"/>
                <a:gd name="T49" fmla="*/ 2147483647 h 20"/>
                <a:gd name="T50" fmla="*/ 2147483647 w 20"/>
                <a:gd name="T51" fmla="*/ 2147483647 h 20"/>
                <a:gd name="T52" fmla="*/ 2147483647 w 20"/>
                <a:gd name="T53" fmla="*/ 2147483647 h 20"/>
                <a:gd name="T54" fmla="*/ 2147483647 w 20"/>
                <a:gd name="T55" fmla="*/ 2147483647 h 20"/>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w 20"/>
                <a:gd name="T85" fmla="*/ 0 h 20"/>
                <a:gd name="T86" fmla="*/ 20 w 20"/>
                <a:gd name="T87" fmla="*/ 20 h 20"/>
              </a:gdLst>
              <a:ahLst/>
              <a:cxnLst>
                <a:cxn ang="T56">
                  <a:pos x="T0" y="T1"/>
                </a:cxn>
                <a:cxn ang="T57">
                  <a:pos x="T2" y="T3"/>
                </a:cxn>
                <a:cxn ang="T58">
                  <a:pos x="T4" y="T5"/>
                </a:cxn>
                <a:cxn ang="T59">
                  <a:pos x="T6" y="T7"/>
                </a:cxn>
                <a:cxn ang="T60">
                  <a:pos x="T8" y="T9"/>
                </a:cxn>
                <a:cxn ang="T61">
                  <a:pos x="T10" y="T11"/>
                </a:cxn>
                <a:cxn ang="T62">
                  <a:pos x="T12" y="T13"/>
                </a:cxn>
                <a:cxn ang="T63">
                  <a:pos x="T14" y="T15"/>
                </a:cxn>
                <a:cxn ang="T64">
                  <a:pos x="T16" y="T17"/>
                </a:cxn>
                <a:cxn ang="T65">
                  <a:pos x="T18" y="T19"/>
                </a:cxn>
                <a:cxn ang="T66">
                  <a:pos x="T20" y="T21"/>
                </a:cxn>
                <a:cxn ang="T67">
                  <a:pos x="T22" y="T23"/>
                </a:cxn>
                <a:cxn ang="T68">
                  <a:pos x="T24" y="T25"/>
                </a:cxn>
                <a:cxn ang="T69">
                  <a:pos x="T26" y="T27"/>
                </a:cxn>
                <a:cxn ang="T70">
                  <a:pos x="T28" y="T29"/>
                </a:cxn>
                <a:cxn ang="T71">
                  <a:pos x="T30" y="T31"/>
                </a:cxn>
                <a:cxn ang="T72">
                  <a:pos x="T32" y="T33"/>
                </a:cxn>
                <a:cxn ang="T73">
                  <a:pos x="T34" y="T35"/>
                </a:cxn>
                <a:cxn ang="T74">
                  <a:pos x="T36" y="T37"/>
                </a:cxn>
                <a:cxn ang="T75">
                  <a:pos x="T38" y="T39"/>
                </a:cxn>
                <a:cxn ang="T76">
                  <a:pos x="T40" y="T41"/>
                </a:cxn>
                <a:cxn ang="T77">
                  <a:pos x="T42" y="T43"/>
                </a:cxn>
                <a:cxn ang="T78">
                  <a:pos x="T44" y="T45"/>
                </a:cxn>
                <a:cxn ang="T79">
                  <a:pos x="T46" y="T47"/>
                </a:cxn>
                <a:cxn ang="T80">
                  <a:pos x="T48" y="T49"/>
                </a:cxn>
                <a:cxn ang="T81">
                  <a:pos x="T50" y="T51"/>
                </a:cxn>
                <a:cxn ang="T82">
                  <a:pos x="T52" y="T53"/>
                </a:cxn>
                <a:cxn ang="T83">
                  <a:pos x="T54" y="T55"/>
                </a:cxn>
              </a:cxnLst>
              <a:rect l="T84" t="T85" r="T86" b="T87"/>
              <a:pathLst>
                <a:path w="20" h="20">
                  <a:moveTo>
                    <a:pt x="20" y="20"/>
                  </a:moveTo>
                  <a:lnTo>
                    <a:pt x="18" y="18"/>
                  </a:lnTo>
                  <a:lnTo>
                    <a:pt x="16" y="16"/>
                  </a:lnTo>
                  <a:lnTo>
                    <a:pt x="14" y="16"/>
                  </a:lnTo>
                  <a:lnTo>
                    <a:pt x="10" y="14"/>
                  </a:lnTo>
                  <a:lnTo>
                    <a:pt x="10" y="12"/>
                  </a:lnTo>
                  <a:lnTo>
                    <a:pt x="8" y="12"/>
                  </a:lnTo>
                  <a:lnTo>
                    <a:pt x="8" y="10"/>
                  </a:lnTo>
                  <a:lnTo>
                    <a:pt x="6" y="10"/>
                  </a:lnTo>
                  <a:lnTo>
                    <a:pt x="4" y="14"/>
                  </a:lnTo>
                  <a:lnTo>
                    <a:pt x="2" y="16"/>
                  </a:lnTo>
                  <a:lnTo>
                    <a:pt x="0" y="16"/>
                  </a:lnTo>
                  <a:lnTo>
                    <a:pt x="0" y="14"/>
                  </a:lnTo>
                  <a:lnTo>
                    <a:pt x="2" y="12"/>
                  </a:lnTo>
                  <a:lnTo>
                    <a:pt x="2" y="10"/>
                  </a:lnTo>
                  <a:lnTo>
                    <a:pt x="2" y="6"/>
                  </a:lnTo>
                  <a:lnTo>
                    <a:pt x="0" y="0"/>
                  </a:lnTo>
                  <a:lnTo>
                    <a:pt x="2" y="2"/>
                  </a:lnTo>
                  <a:lnTo>
                    <a:pt x="6" y="2"/>
                  </a:lnTo>
                  <a:lnTo>
                    <a:pt x="8" y="4"/>
                  </a:lnTo>
                  <a:lnTo>
                    <a:pt x="10" y="6"/>
                  </a:lnTo>
                  <a:lnTo>
                    <a:pt x="14" y="10"/>
                  </a:lnTo>
                  <a:lnTo>
                    <a:pt x="16" y="10"/>
                  </a:lnTo>
                  <a:lnTo>
                    <a:pt x="20" y="16"/>
                  </a:lnTo>
                  <a:lnTo>
                    <a:pt x="20" y="18"/>
                  </a:lnTo>
                  <a:lnTo>
                    <a:pt x="20" y="20"/>
                  </a:lnTo>
                  <a:close/>
                </a:path>
              </a:pathLst>
            </a:custGeom>
            <a:solidFill>
              <a:schemeClr val="tx2"/>
            </a:solidFill>
            <a:ln w="3175">
              <a:solidFill>
                <a:schemeClr val="bg1"/>
              </a:solidFill>
              <a:prstDash val="sysDot"/>
              <a:round/>
              <a:headEnd/>
              <a:tailEnd/>
            </a:ln>
          </p:spPr>
          <p:txBody>
            <a:bodyPr/>
            <a:lstStyle/>
            <a:p>
              <a:endParaRPr lang="de-DE" sz="2400" dirty="0">
                <a:solidFill>
                  <a:srgbClr val="000000"/>
                </a:solidFill>
              </a:endParaRPr>
            </a:p>
          </p:txBody>
        </p:sp>
        <p:sp>
          <p:nvSpPr>
            <p:cNvPr id="1634" name="Freeform 3234"/>
            <p:cNvSpPr>
              <a:spLocks/>
            </p:cNvSpPr>
            <p:nvPr/>
          </p:nvSpPr>
          <p:spPr bwMode="auto">
            <a:xfrm>
              <a:off x="6719615" y="2810487"/>
              <a:ext cx="31044" cy="34411"/>
            </a:xfrm>
            <a:custGeom>
              <a:avLst/>
              <a:gdLst>
                <a:gd name="T0" fmla="*/ 2147483647 w 32"/>
                <a:gd name="T1" fmla="*/ 2147483647 h 34"/>
                <a:gd name="T2" fmla="*/ 2147483647 w 32"/>
                <a:gd name="T3" fmla="*/ 2147483647 h 34"/>
                <a:gd name="T4" fmla="*/ 2147483647 w 32"/>
                <a:gd name="T5" fmla="*/ 2147483647 h 34"/>
                <a:gd name="T6" fmla="*/ 2147483647 w 32"/>
                <a:gd name="T7" fmla="*/ 2147483647 h 34"/>
                <a:gd name="T8" fmla="*/ 2147483647 w 32"/>
                <a:gd name="T9" fmla="*/ 2147483647 h 34"/>
                <a:gd name="T10" fmla="*/ 2147483647 w 32"/>
                <a:gd name="T11" fmla="*/ 2147483647 h 34"/>
                <a:gd name="T12" fmla="*/ 2147483647 w 32"/>
                <a:gd name="T13" fmla="*/ 2147483647 h 34"/>
                <a:gd name="T14" fmla="*/ 2147483647 w 32"/>
                <a:gd name="T15" fmla="*/ 2147483647 h 34"/>
                <a:gd name="T16" fmla="*/ 2147483647 w 32"/>
                <a:gd name="T17" fmla="*/ 2147483647 h 34"/>
                <a:gd name="T18" fmla="*/ 2147483647 w 32"/>
                <a:gd name="T19" fmla="*/ 2147483647 h 34"/>
                <a:gd name="T20" fmla="*/ 2147483647 w 32"/>
                <a:gd name="T21" fmla="*/ 2147483647 h 34"/>
                <a:gd name="T22" fmla="*/ 2147483647 w 32"/>
                <a:gd name="T23" fmla="*/ 2147483647 h 34"/>
                <a:gd name="T24" fmla="*/ 2147483647 w 32"/>
                <a:gd name="T25" fmla="*/ 2147483647 h 34"/>
                <a:gd name="T26" fmla="*/ 2147483647 w 32"/>
                <a:gd name="T27" fmla="*/ 2147483647 h 34"/>
                <a:gd name="T28" fmla="*/ 2147483647 w 32"/>
                <a:gd name="T29" fmla="*/ 0 h 34"/>
                <a:gd name="T30" fmla="*/ 2147483647 w 32"/>
                <a:gd name="T31" fmla="*/ 0 h 34"/>
                <a:gd name="T32" fmla="*/ 2147483647 w 32"/>
                <a:gd name="T33" fmla="*/ 0 h 34"/>
                <a:gd name="T34" fmla="*/ 2147483647 w 32"/>
                <a:gd name="T35" fmla="*/ 0 h 34"/>
                <a:gd name="T36" fmla="*/ 2147483647 w 32"/>
                <a:gd name="T37" fmla="*/ 0 h 34"/>
                <a:gd name="T38" fmla="*/ 2147483647 w 32"/>
                <a:gd name="T39" fmla="*/ 2147483647 h 34"/>
                <a:gd name="T40" fmla="*/ 2147483647 w 32"/>
                <a:gd name="T41" fmla="*/ 2147483647 h 34"/>
                <a:gd name="T42" fmla="*/ 2147483647 w 32"/>
                <a:gd name="T43" fmla="*/ 2147483647 h 34"/>
                <a:gd name="T44" fmla="*/ 2147483647 w 32"/>
                <a:gd name="T45" fmla="*/ 2147483647 h 34"/>
                <a:gd name="T46" fmla="*/ 2147483647 w 32"/>
                <a:gd name="T47" fmla="*/ 2147483647 h 34"/>
                <a:gd name="T48" fmla="*/ 2147483647 w 32"/>
                <a:gd name="T49" fmla="*/ 2147483647 h 34"/>
                <a:gd name="T50" fmla="*/ 2147483647 w 32"/>
                <a:gd name="T51" fmla="*/ 2147483647 h 34"/>
                <a:gd name="T52" fmla="*/ 2147483647 w 32"/>
                <a:gd name="T53" fmla="*/ 2147483647 h 34"/>
                <a:gd name="T54" fmla="*/ 2147483647 w 32"/>
                <a:gd name="T55" fmla="*/ 2147483647 h 34"/>
                <a:gd name="T56" fmla="*/ 2147483647 w 32"/>
                <a:gd name="T57" fmla="*/ 2147483647 h 34"/>
                <a:gd name="T58" fmla="*/ 2147483647 w 32"/>
                <a:gd name="T59" fmla="*/ 2147483647 h 34"/>
                <a:gd name="T60" fmla="*/ 2147483647 w 32"/>
                <a:gd name="T61" fmla="*/ 2147483647 h 34"/>
                <a:gd name="T62" fmla="*/ 2147483647 w 32"/>
                <a:gd name="T63" fmla="*/ 2147483647 h 34"/>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32"/>
                <a:gd name="T97" fmla="*/ 0 h 34"/>
                <a:gd name="T98" fmla="*/ 32 w 32"/>
                <a:gd name="T99" fmla="*/ 34 h 34"/>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32" h="34">
                  <a:moveTo>
                    <a:pt x="32" y="32"/>
                  </a:moveTo>
                  <a:lnTo>
                    <a:pt x="30" y="32"/>
                  </a:lnTo>
                  <a:lnTo>
                    <a:pt x="30" y="34"/>
                  </a:lnTo>
                  <a:lnTo>
                    <a:pt x="28" y="34"/>
                  </a:lnTo>
                  <a:lnTo>
                    <a:pt x="24" y="32"/>
                  </a:lnTo>
                  <a:lnTo>
                    <a:pt x="22" y="32"/>
                  </a:lnTo>
                  <a:lnTo>
                    <a:pt x="22" y="30"/>
                  </a:lnTo>
                  <a:lnTo>
                    <a:pt x="20" y="30"/>
                  </a:lnTo>
                  <a:lnTo>
                    <a:pt x="18" y="28"/>
                  </a:lnTo>
                  <a:lnTo>
                    <a:pt x="18" y="26"/>
                  </a:lnTo>
                  <a:lnTo>
                    <a:pt x="16" y="26"/>
                  </a:lnTo>
                  <a:lnTo>
                    <a:pt x="16" y="24"/>
                  </a:lnTo>
                  <a:lnTo>
                    <a:pt x="14" y="24"/>
                  </a:lnTo>
                  <a:lnTo>
                    <a:pt x="14" y="22"/>
                  </a:lnTo>
                  <a:lnTo>
                    <a:pt x="16" y="22"/>
                  </a:lnTo>
                  <a:lnTo>
                    <a:pt x="16" y="20"/>
                  </a:lnTo>
                  <a:lnTo>
                    <a:pt x="18" y="18"/>
                  </a:lnTo>
                  <a:lnTo>
                    <a:pt x="16" y="16"/>
                  </a:lnTo>
                  <a:lnTo>
                    <a:pt x="14" y="16"/>
                  </a:lnTo>
                  <a:lnTo>
                    <a:pt x="12" y="14"/>
                  </a:lnTo>
                  <a:lnTo>
                    <a:pt x="10" y="14"/>
                  </a:lnTo>
                  <a:lnTo>
                    <a:pt x="10" y="12"/>
                  </a:lnTo>
                  <a:lnTo>
                    <a:pt x="8" y="12"/>
                  </a:lnTo>
                  <a:lnTo>
                    <a:pt x="6" y="12"/>
                  </a:lnTo>
                  <a:lnTo>
                    <a:pt x="6" y="10"/>
                  </a:lnTo>
                  <a:lnTo>
                    <a:pt x="4" y="8"/>
                  </a:lnTo>
                  <a:lnTo>
                    <a:pt x="2" y="6"/>
                  </a:lnTo>
                  <a:lnTo>
                    <a:pt x="2" y="2"/>
                  </a:lnTo>
                  <a:lnTo>
                    <a:pt x="0" y="0"/>
                  </a:lnTo>
                  <a:lnTo>
                    <a:pt x="2" y="0"/>
                  </a:lnTo>
                  <a:lnTo>
                    <a:pt x="4" y="0"/>
                  </a:lnTo>
                  <a:lnTo>
                    <a:pt x="8" y="0"/>
                  </a:lnTo>
                  <a:lnTo>
                    <a:pt x="10" y="0"/>
                  </a:lnTo>
                  <a:lnTo>
                    <a:pt x="12" y="0"/>
                  </a:lnTo>
                  <a:lnTo>
                    <a:pt x="16" y="0"/>
                  </a:lnTo>
                  <a:lnTo>
                    <a:pt x="18" y="0"/>
                  </a:lnTo>
                  <a:lnTo>
                    <a:pt x="20" y="0"/>
                  </a:lnTo>
                  <a:lnTo>
                    <a:pt x="20" y="2"/>
                  </a:lnTo>
                  <a:lnTo>
                    <a:pt x="22" y="4"/>
                  </a:lnTo>
                  <a:lnTo>
                    <a:pt x="22" y="6"/>
                  </a:lnTo>
                  <a:lnTo>
                    <a:pt x="24" y="6"/>
                  </a:lnTo>
                  <a:lnTo>
                    <a:pt x="26" y="8"/>
                  </a:lnTo>
                  <a:lnTo>
                    <a:pt x="26" y="10"/>
                  </a:lnTo>
                  <a:lnTo>
                    <a:pt x="26" y="12"/>
                  </a:lnTo>
                  <a:lnTo>
                    <a:pt x="28" y="12"/>
                  </a:lnTo>
                  <a:lnTo>
                    <a:pt x="26" y="12"/>
                  </a:lnTo>
                  <a:lnTo>
                    <a:pt x="26" y="14"/>
                  </a:lnTo>
                  <a:lnTo>
                    <a:pt x="26" y="16"/>
                  </a:lnTo>
                  <a:lnTo>
                    <a:pt x="26" y="20"/>
                  </a:lnTo>
                  <a:lnTo>
                    <a:pt x="26" y="22"/>
                  </a:lnTo>
                  <a:lnTo>
                    <a:pt x="28" y="24"/>
                  </a:lnTo>
                  <a:lnTo>
                    <a:pt x="30" y="26"/>
                  </a:lnTo>
                  <a:lnTo>
                    <a:pt x="32" y="26"/>
                  </a:lnTo>
                  <a:lnTo>
                    <a:pt x="32" y="28"/>
                  </a:lnTo>
                  <a:lnTo>
                    <a:pt x="30" y="28"/>
                  </a:lnTo>
                  <a:lnTo>
                    <a:pt x="30" y="30"/>
                  </a:lnTo>
                  <a:lnTo>
                    <a:pt x="30" y="32"/>
                  </a:lnTo>
                  <a:lnTo>
                    <a:pt x="32" y="32"/>
                  </a:lnTo>
                  <a:lnTo>
                    <a:pt x="30" y="30"/>
                  </a:lnTo>
                  <a:lnTo>
                    <a:pt x="32" y="30"/>
                  </a:lnTo>
                  <a:lnTo>
                    <a:pt x="32" y="32"/>
                  </a:lnTo>
                  <a:close/>
                </a:path>
              </a:pathLst>
            </a:custGeom>
            <a:solidFill>
              <a:schemeClr val="tx2"/>
            </a:solidFill>
            <a:ln w="3175">
              <a:solidFill>
                <a:schemeClr val="bg1"/>
              </a:solidFill>
              <a:prstDash val="sysDot"/>
              <a:round/>
              <a:headEnd/>
              <a:tailEnd/>
            </a:ln>
          </p:spPr>
          <p:txBody>
            <a:bodyPr/>
            <a:lstStyle/>
            <a:p>
              <a:endParaRPr lang="de-DE" sz="2400" dirty="0">
                <a:solidFill>
                  <a:srgbClr val="000000"/>
                </a:solidFill>
              </a:endParaRPr>
            </a:p>
          </p:txBody>
        </p:sp>
        <p:sp>
          <p:nvSpPr>
            <p:cNvPr id="1635" name="Freeform 3235"/>
            <p:cNvSpPr>
              <a:spLocks/>
            </p:cNvSpPr>
            <p:nvPr/>
          </p:nvSpPr>
          <p:spPr bwMode="auto">
            <a:xfrm>
              <a:off x="6681517" y="2810487"/>
              <a:ext cx="5645" cy="6555"/>
            </a:xfrm>
            <a:custGeom>
              <a:avLst/>
              <a:gdLst>
                <a:gd name="T0" fmla="*/ 2147483647 w 6"/>
                <a:gd name="T1" fmla="*/ 2147483647 h 6"/>
                <a:gd name="T2" fmla="*/ 2147483647 w 6"/>
                <a:gd name="T3" fmla="*/ 2147483647 h 6"/>
                <a:gd name="T4" fmla="*/ 0 w 6"/>
                <a:gd name="T5" fmla="*/ 2147483647 h 6"/>
                <a:gd name="T6" fmla="*/ 0 w 6"/>
                <a:gd name="T7" fmla="*/ 2147483647 h 6"/>
                <a:gd name="T8" fmla="*/ 0 w 6"/>
                <a:gd name="T9" fmla="*/ 2147483647 h 6"/>
                <a:gd name="T10" fmla="*/ 2147483647 w 6"/>
                <a:gd name="T11" fmla="*/ 0 h 6"/>
                <a:gd name="T12" fmla="*/ 2147483647 w 6"/>
                <a:gd name="T13" fmla="*/ 2147483647 h 6"/>
                <a:gd name="T14" fmla="*/ 2147483647 w 6"/>
                <a:gd name="T15" fmla="*/ 2147483647 h 6"/>
                <a:gd name="T16" fmla="*/ 2147483647 w 6"/>
                <a:gd name="T17" fmla="*/ 2147483647 h 6"/>
                <a:gd name="T18" fmla="*/ 2147483647 w 6"/>
                <a:gd name="T19" fmla="*/ 2147483647 h 6"/>
                <a:gd name="T20" fmla="*/ 2147483647 w 6"/>
                <a:gd name="T21" fmla="*/ 2147483647 h 6"/>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6"/>
                <a:gd name="T34" fmla="*/ 0 h 6"/>
                <a:gd name="T35" fmla="*/ 6 w 6"/>
                <a:gd name="T36" fmla="*/ 6 h 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6" h="6">
                  <a:moveTo>
                    <a:pt x="4" y="6"/>
                  </a:moveTo>
                  <a:lnTo>
                    <a:pt x="2" y="4"/>
                  </a:lnTo>
                  <a:lnTo>
                    <a:pt x="0" y="4"/>
                  </a:lnTo>
                  <a:lnTo>
                    <a:pt x="0" y="2"/>
                  </a:lnTo>
                  <a:lnTo>
                    <a:pt x="2" y="0"/>
                  </a:lnTo>
                  <a:lnTo>
                    <a:pt x="2" y="2"/>
                  </a:lnTo>
                  <a:lnTo>
                    <a:pt x="4" y="2"/>
                  </a:lnTo>
                  <a:lnTo>
                    <a:pt x="6" y="4"/>
                  </a:lnTo>
                  <a:lnTo>
                    <a:pt x="6" y="6"/>
                  </a:lnTo>
                  <a:lnTo>
                    <a:pt x="4" y="6"/>
                  </a:lnTo>
                  <a:close/>
                </a:path>
              </a:pathLst>
            </a:custGeom>
            <a:solidFill>
              <a:schemeClr val="tx2"/>
            </a:solidFill>
            <a:ln w="3175">
              <a:solidFill>
                <a:schemeClr val="bg1"/>
              </a:solidFill>
              <a:prstDash val="sysDot"/>
              <a:round/>
              <a:headEnd/>
              <a:tailEnd/>
            </a:ln>
          </p:spPr>
          <p:txBody>
            <a:bodyPr/>
            <a:lstStyle/>
            <a:p>
              <a:endParaRPr lang="de-DE" sz="2400" dirty="0">
                <a:solidFill>
                  <a:srgbClr val="000000"/>
                </a:solidFill>
              </a:endParaRPr>
            </a:p>
          </p:txBody>
        </p:sp>
        <p:sp>
          <p:nvSpPr>
            <p:cNvPr id="1636" name="Freeform 3236"/>
            <p:cNvSpPr>
              <a:spLocks/>
            </p:cNvSpPr>
            <p:nvPr/>
          </p:nvSpPr>
          <p:spPr bwMode="auto">
            <a:xfrm>
              <a:off x="6629308" y="2817042"/>
              <a:ext cx="11288" cy="8193"/>
            </a:xfrm>
            <a:custGeom>
              <a:avLst/>
              <a:gdLst>
                <a:gd name="T0" fmla="*/ 2147483647 w 10"/>
                <a:gd name="T1" fmla="*/ 2147483647 h 8"/>
                <a:gd name="T2" fmla="*/ 2147483647 w 10"/>
                <a:gd name="T3" fmla="*/ 2147483647 h 8"/>
                <a:gd name="T4" fmla="*/ 2147483647 w 10"/>
                <a:gd name="T5" fmla="*/ 2147483647 h 8"/>
                <a:gd name="T6" fmla="*/ 2147483647 w 10"/>
                <a:gd name="T7" fmla="*/ 2147483647 h 8"/>
                <a:gd name="T8" fmla="*/ 2147483647 w 10"/>
                <a:gd name="T9" fmla="*/ 2147483647 h 8"/>
                <a:gd name="T10" fmla="*/ 2147483647 w 10"/>
                <a:gd name="T11" fmla="*/ 2147483647 h 8"/>
                <a:gd name="T12" fmla="*/ 2147483647 w 10"/>
                <a:gd name="T13" fmla="*/ 2147483647 h 8"/>
                <a:gd name="T14" fmla="*/ 0 w 10"/>
                <a:gd name="T15" fmla="*/ 2147483647 h 8"/>
                <a:gd name="T16" fmla="*/ 0 w 10"/>
                <a:gd name="T17" fmla="*/ 0 h 8"/>
                <a:gd name="T18" fmla="*/ 2147483647 w 10"/>
                <a:gd name="T19" fmla="*/ 0 h 8"/>
                <a:gd name="T20" fmla="*/ 2147483647 w 10"/>
                <a:gd name="T21" fmla="*/ 2147483647 h 8"/>
                <a:gd name="T22" fmla="*/ 2147483647 w 10"/>
                <a:gd name="T23" fmla="*/ 2147483647 h 8"/>
                <a:gd name="T24" fmla="*/ 2147483647 w 10"/>
                <a:gd name="T25" fmla="*/ 2147483647 h 8"/>
                <a:gd name="T26" fmla="*/ 2147483647 w 10"/>
                <a:gd name="T27" fmla="*/ 2147483647 h 8"/>
                <a:gd name="T28" fmla="*/ 2147483647 w 10"/>
                <a:gd name="T29" fmla="*/ 2147483647 h 8"/>
                <a:gd name="T30" fmla="*/ 2147483647 w 10"/>
                <a:gd name="T31" fmla="*/ 2147483647 h 8"/>
                <a:gd name="T32" fmla="*/ 2147483647 w 10"/>
                <a:gd name="T33" fmla="*/ 2147483647 h 8"/>
                <a:gd name="T34" fmla="*/ 2147483647 w 10"/>
                <a:gd name="T35" fmla="*/ 2147483647 h 8"/>
                <a:gd name="T36" fmla="*/ 2147483647 w 10"/>
                <a:gd name="T37" fmla="*/ 2147483647 h 8"/>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10"/>
                <a:gd name="T58" fmla="*/ 0 h 8"/>
                <a:gd name="T59" fmla="*/ 10 w 10"/>
                <a:gd name="T60" fmla="*/ 8 h 8"/>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10" h="8">
                  <a:moveTo>
                    <a:pt x="6" y="8"/>
                  </a:moveTo>
                  <a:lnTo>
                    <a:pt x="6" y="6"/>
                  </a:lnTo>
                  <a:lnTo>
                    <a:pt x="4" y="6"/>
                  </a:lnTo>
                  <a:lnTo>
                    <a:pt x="4" y="8"/>
                  </a:lnTo>
                  <a:lnTo>
                    <a:pt x="4" y="6"/>
                  </a:lnTo>
                  <a:lnTo>
                    <a:pt x="2" y="6"/>
                  </a:lnTo>
                  <a:lnTo>
                    <a:pt x="0" y="2"/>
                  </a:lnTo>
                  <a:lnTo>
                    <a:pt x="0" y="0"/>
                  </a:lnTo>
                  <a:lnTo>
                    <a:pt x="2" y="0"/>
                  </a:lnTo>
                  <a:lnTo>
                    <a:pt x="4" y="2"/>
                  </a:lnTo>
                  <a:lnTo>
                    <a:pt x="4" y="4"/>
                  </a:lnTo>
                  <a:lnTo>
                    <a:pt x="6" y="4"/>
                  </a:lnTo>
                  <a:lnTo>
                    <a:pt x="6" y="2"/>
                  </a:lnTo>
                  <a:lnTo>
                    <a:pt x="8" y="6"/>
                  </a:lnTo>
                  <a:lnTo>
                    <a:pt x="10" y="6"/>
                  </a:lnTo>
                  <a:lnTo>
                    <a:pt x="10" y="8"/>
                  </a:lnTo>
                  <a:lnTo>
                    <a:pt x="8" y="8"/>
                  </a:lnTo>
                  <a:lnTo>
                    <a:pt x="6" y="8"/>
                  </a:lnTo>
                  <a:close/>
                </a:path>
              </a:pathLst>
            </a:custGeom>
            <a:solidFill>
              <a:schemeClr val="tx2"/>
            </a:solidFill>
            <a:ln w="3175">
              <a:solidFill>
                <a:schemeClr val="bg1"/>
              </a:solidFill>
              <a:prstDash val="sysDot"/>
              <a:round/>
              <a:headEnd/>
              <a:tailEnd/>
            </a:ln>
          </p:spPr>
          <p:txBody>
            <a:bodyPr/>
            <a:lstStyle/>
            <a:p>
              <a:endParaRPr lang="de-DE" sz="2400" dirty="0">
                <a:solidFill>
                  <a:srgbClr val="000000"/>
                </a:solidFill>
              </a:endParaRPr>
            </a:p>
          </p:txBody>
        </p:sp>
        <p:sp>
          <p:nvSpPr>
            <p:cNvPr id="1637" name="Freeform 3237"/>
            <p:cNvSpPr>
              <a:spLocks/>
            </p:cNvSpPr>
            <p:nvPr/>
          </p:nvSpPr>
          <p:spPr bwMode="auto">
            <a:xfrm>
              <a:off x="6654707" y="2817042"/>
              <a:ext cx="0" cy="3277"/>
            </a:xfrm>
            <a:custGeom>
              <a:avLst/>
              <a:gdLst>
                <a:gd name="T0" fmla="*/ 0 w 2"/>
                <a:gd name="T1" fmla="*/ 0 h 4"/>
                <a:gd name="T2" fmla="*/ 0 w 2"/>
                <a:gd name="T3" fmla="*/ 2147483647 h 4"/>
                <a:gd name="T4" fmla="*/ 0 w 2"/>
                <a:gd name="T5" fmla="*/ 2147483647 h 4"/>
                <a:gd name="T6" fmla="*/ 0 w 2"/>
                <a:gd name="T7" fmla="*/ 2147483647 h 4"/>
                <a:gd name="T8" fmla="*/ 0 w 2"/>
                <a:gd name="T9" fmla="*/ 0 h 4"/>
                <a:gd name="T10" fmla="*/ 0 60000 65536"/>
                <a:gd name="T11" fmla="*/ 0 60000 65536"/>
                <a:gd name="T12" fmla="*/ 0 60000 65536"/>
                <a:gd name="T13" fmla="*/ 0 60000 65536"/>
                <a:gd name="T14" fmla="*/ 0 60000 65536"/>
                <a:gd name="T15" fmla="*/ 0 w 2"/>
                <a:gd name="T16" fmla="*/ 0 h 4"/>
                <a:gd name="T17" fmla="*/ 0 w 2"/>
                <a:gd name="T18" fmla="*/ 4 h 4"/>
              </a:gdLst>
              <a:ahLst/>
              <a:cxnLst>
                <a:cxn ang="T10">
                  <a:pos x="T0" y="T1"/>
                </a:cxn>
                <a:cxn ang="T11">
                  <a:pos x="T2" y="T3"/>
                </a:cxn>
                <a:cxn ang="T12">
                  <a:pos x="T4" y="T5"/>
                </a:cxn>
                <a:cxn ang="T13">
                  <a:pos x="T6" y="T7"/>
                </a:cxn>
                <a:cxn ang="T14">
                  <a:pos x="T8" y="T9"/>
                </a:cxn>
              </a:cxnLst>
              <a:rect l="T15" t="T16" r="T17" b="T18"/>
              <a:pathLst>
                <a:path w="2" h="4">
                  <a:moveTo>
                    <a:pt x="0" y="0"/>
                  </a:moveTo>
                  <a:lnTo>
                    <a:pt x="2" y="2"/>
                  </a:lnTo>
                  <a:lnTo>
                    <a:pt x="2" y="4"/>
                  </a:lnTo>
                  <a:lnTo>
                    <a:pt x="0" y="2"/>
                  </a:lnTo>
                  <a:lnTo>
                    <a:pt x="0" y="0"/>
                  </a:lnTo>
                  <a:close/>
                </a:path>
              </a:pathLst>
            </a:custGeom>
            <a:solidFill>
              <a:schemeClr val="tx2"/>
            </a:solidFill>
            <a:ln w="3175">
              <a:solidFill>
                <a:schemeClr val="bg1"/>
              </a:solidFill>
              <a:prstDash val="sysDot"/>
              <a:round/>
              <a:headEnd/>
              <a:tailEnd/>
            </a:ln>
          </p:spPr>
          <p:txBody>
            <a:bodyPr/>
            <a:lstStyle/>
            <a:p>
              <a:endParaRPr lang="de-DE" sz="2400" dirty="0">
                <a:solidFill>
                  <a:srgbClr val="000000"/>
                </a:solidFill>
              </a:endParaRPr>
            </a:p>
          </p:txBody>
        </p:sp>
        <p:sp>
          <p:nvSpPr>
            <p:cNvPr id="1638" name="Freeform 3238"/>
            <p:cNvSpPr>
              <a:spLocks/>
            </p:cNvSpPr>
            <p:nvPr/>
          </p:nvSpPr>
          <p:spPr bwMode="auto">
            <a:xfrm>
              <a:off x="6634952" y="2825234"/>
              <a:ext cx="2822" cy="1639"/>
            </a:xfrm>
            <a:custGeom>
              <a:avLst/>
              <a:gdLst>
                <a:gd name="T0" fmla="*/ 2147483647 w 2"/>
                <a:gd name="T1" fmla="*/ 2147483647 h 2"/>
                <a:gd name="T2" fmla="*/ 0 w 2"/>
                <a:gd name="T3" fmla="*/ 0 h 2"/>
                <a:gd name="T4" fmla="*/ 0 w 2"/>
                <a:gd name="T5" fmla="*/ 0 h 2"/>
                <a:gd name="T6" fmla="*/ 2147483647 w 2"/>
                <a:gd name="T7" fmla="*/ 0 h 2"/>
                <a:gd name="T8" fmla="*/ 2147483647 w 2"/>
                <a:gd name="T9" fmla="*/ 2147483647 h 2"/>
                <a:gd name="T10" fmla="*/ 0 60000 65536"/>
                <a:gd name="T11" fmla="*/ 0 60000 65536"/>
                <a:gd name="T12" fmla="*/ 0 60000 65536"/>
                <a:gd name="T13" fmla="*/ 0 60000 65536"/>
                <a:gd name="T14" fmla="*/ 0 60000 65536"/>
                <a:gd name="T15" fmla="*/ 0 w 2"/>
                <a:gd name="T16" fmla="*/ 0 h 2"/>
                <a:gd name="T17" fmla="*/ 2 w 2"/>
                <a:gd name="T18" fmla="*/ 2 h 2"/>
              </a:gdLst>
              <a:ahLst/>
              <a:cxnLst>
                <a:cxn ang="T10">
                  <a:pos x="T0" y="T1"/>
                </a:cxn>
                <a:cxn ang="T11">
                  <a:pos x="T2" y="T3"/>
                </a:cxn>
                <a:cxn ang="T12">
                  <a:pos x="T4" y="T5"/>
                </a:cxn>
                <a:cxn ang="T13">
                  <a:pos x="T6" y="T7"/>
                </a:cxn>
                <a:cxn ang="T14">
                  <a:pos x="T8" y="T9"/>
                </a:cxn>
              </a:cxnLst>
              <a:rect l="T15" t="T16" r="T17" b="T18"/>
              <a:pathLst>
                <a:path w="2" h="2">
                  <a:moveTo>
                    <a:pt x="2" y="2"/>
                  </a:moveTo>
                  <a:lnTo>
                    <a:pt x="0" y="0"/>
                  </a:lnTo>
                  <a:lnTo>
                    <a:pt x="2" y="0"/>
                  </a:lnTo>
                  <a:lnTo>
                    <a:pt x="2" y="2"/>
                  </a:lnTo>
                  <a:close/>
                </a:path>
              </a:pathLst>
            </a:custGeom>
            <a:solidFill>
              <a:schemeClr val="tx2"/>
            </a:solidFill>
            <a:ln w="3175">
              <a:solidFill>
                <a:schemeClr val="bg1"/>
              </a:solidFill>
              <a:prstDash val="sysDot"/>
              <a:round/>
              <a:headEnd/>
              <a:tailEnd/>
            </a:ln>
          </p:spPr>
          <p:txBody>
            <a:bodyPr/>
            <a:lstStyle/>
            <a:p>
              <a:endParaRPr lang="de-DE" sz="2400" dirty="0">
                <a:solidFill>
                  <a:srgbClr val="000000"/>
                </a:solidFill>
              </a:endParaRPr>
            </a:p>
          </p:txBody>
        </p:sp>
        <p:sp>
          <p:nvSpPr>
            <p:cNvPr id="1639" name="Freeform 3239"/>
            <p:cNvSpPr>
              <a:spLocks/>
            </p:cNvSpPr>
            <p:nvPr/>
          </p:nvSpPr>
          <p:spPr bwMode="auto">
            <a:xfrm>
              <a:off x="6629308" y="2825234"/>
              <a:ext cx="4234" cy="6555"/>
            </a:xfrm>
            <a:custGeom>
              <a:avLst/>
              <a:gdLst>
                <a:gd name="T0" fmla="*/ 2147483647 w 4"/>
                <a:gd name="T1" fmla="*/ 2147483647 h 6"/>
                <a:gd name="T2" fmla="*/ 2147483647 w 4"/>
                <a:gd name="T3" fmla="*/ 2147483647 h 6"/>
                <a:gd name="T4" fmla="*/ 2147483647 w 4"/>
                <a:gd name="T5" fmla="*/ 0 h 6"/>
                <a:gd name="T6" fmla="*/ 0 w 4"/>
                <a:gd name="T7" fmla="*/ 0 h 6"/>
                <a:gd name="T8" fmla="*/ 2147483647 w 4"/>
                <a:gd name="T9" fmla="*/ 0 h 6"/>
                <a:gd name="T10" fmla="*/ 2147483647 w 4"/>
                <a:gd name="T11" fmla="*/ 0 h 6"/>
                <a:gd name="T12" fmla="*/ 2147483647 w 4"/>
                <a:gd name="T13" fmla="*/ 0 h 6"/>
                <a:gd name="T14" fmla="*/ 2147483647 w 4"/>
                <a:gd name="T15" fmla="*/ 2147483647 h 6"/>
                <a:gd name="T16" fmla="*/ 2147483647 w 4"/>
                <a:gd name="T17" fmla="*/ 2147483647 h 6"/>
                <a:gd name="T18" fmla="*/ 2147483647 w 4"/>
                <a:gd name="T19" fmla="*/ 2147483647 h 6"/>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4"/>
                <a:gd name="T31" fmla="*/ 0 h 6"/>
                <a:gd name="T32" fmla="*/ 4 w 4"/>
                <a:gd name="T33" fmla="*/ 6 h 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4" h="6">
                  <a:moveTo>
                    <a:pt x="4" y="6"/>
                  </a:moveTo>
                  <a:lnTo>
                    <a:pt x="2" y="4"/>
                  </a:lnTo>
                  <a:lnTo>
                    <a:pt x="2" y="0"/>
                  </a:lnTo>
                  <a:lnTo>
                    <a:pt x="0" y="0"/>
                  </a:lnTo>
                  <a:lnTo>
                    <a:pt x="2" y="0"/>
                  </a:lnTo>
                  <a:lnTo>
                    <a:pt x="4" y="0"/>
                  </a:lnTo>
                  <a:lnTo>
                    <a:pt x="4" y="2"/>
                  </a:lnTo>
                  <a:lnTo>
                    <a:pt x="4" y="4"/>
                  </a:lnTo>
                  <a:lnTo>
                    <a:pt x="4" y="6"/>
                  </a:lnTo>
                  <a:close/>
                </a:path>
              </a:pathLst>
            </a:custGeom>
            <a:solidFill>
              <a:schemeClr val="tx2"/>
            </a:solidFill>
            <a:ln w="3175">
              <a:solidFill>
                <a:schemeClr val="bg1"/>
              </a:solidFill>
              <a:prstDash val="sysDot"/>
              <a:round/>
              <a:headEnd/>
              <a:tailEnd/>
            </a:ln>
          </p:spPr>
          <p:txBody>
            <a:bodyPr/>
            <a:lstStyle/>
            <a:p>
              <a:endParaRPr lang="de-DE" sz="2400" dirty="0">
                <a:solidFill>
                  <a:srgbClr val="000000"/>
                </a:solidFill>
              </a:endParaRPr>
            </a:p>
          </p:txBody>
        </p:sp>
        <p:sp>
          <p:nvSpPr>
            <p:cNvPr id="1640" name="Freeform 3240"/>
            <p:cNvSpPr>
              <a:spLocks/>
            </p:cNvSpPr>
            <p:nvPr/>
          </p:nvSpPr>
          <p:spPr bwMode="auto">
            <a:xfrm>
              <a:off x="6671639" y="2825234"/>
              <a:ext cx="28221" cy="36049"/>
            </a:xfrm>
            <a:custGeom>
              <a:avLst/>
              <a:gdLst>
                <a:gd name="T0" fmla="*/ 2147483647 w 28"/>
                <a:gd name="T1" fmla="*/ 2147483647 h 36"/>
                <a:gd name="T2" fmla="*/ 2147483647 w 28"/>
                <a:gd name="T3" fmla="*/ 2147483647 h 36"/>
                <a:gd name="T4" fmla="*/ 2147483647 w 28"/>
                <a:gd name="T5" fmla="*/ 2147483647 h 36"/>
                <a:gd name="T6" fmla="*/ 2147483647 w 28"/>
                <a:gd name="T7" fmla="*/ 2147483647 h 36"/>
                <a:gd name="T8" fmla="*/ 2147483647 w 28"/>
                <a:gd name="T9" fmla="*/ 2147483647 h 36"/>
                <a:gd name="T10" fmla="*/ 2147483647 w 28"/>
                <a:gd name="T11" fmla="*/ 2147483647 h 36"/>
                <a:gd name="T12" fmla="*/ 2147483647 w 28"/>
                <a:gd name="T13" fmla="*/ 2147483647 h 36"/>
                <a:gd name="T14" fmla="*/ 2147483647 w 28"/>
                <a:gd name="T15" fmla="*/ 2147483647 h 36"/>
                <a:gd name="T16" fmla="*/ 2147483647 w 28"/>
                <a:gd name="T17" fmla="*/ 2147483647 h 36"/>
                <a:gd name="T18" fmla="*/ 2147483647 w 28"/>
                <a:gd name="T19" fmla="*/ 2147483647 h 36"/>
                <a:gd name="T20" fmla="*/ 2147483647 w 28"/>
                <a:gd name="T21" fmla="*/ 2147483647 h 36"/>
                <a:gd name="T22" fmla="*/ 2147483647 w 28"/>
                <a:gd name="T23" fmla="*/ 2147483647 h 36"/>
                <a:gd name="T24" fmla="*/ 2147483647 w 28"/>
                <a:gd name="T25" fmla="*/ 2147483647 h 36"/>
                <a:gd name="T26" fmla="*/ 2147483647 w 28"/>
                <a:gd name="T27" fmla="*/ 2147483647 h 36"/>
                <a:gd name="T28" fmla="*/ 2147483647 w 28"/>
                <a:gd name="T29" fmla="*/ 2147483647 h 36"/>
                <a:gd name="T30" fmla="*/ 2147483647 w 28"/>
                <a:gd name="T31" fmla="*/ 2147483647 h 36"/>
                <a:gd name="T32" fmla="*/ 2147483647 w 28"/>
                <a:gd name="T33" fmla="*/ 2147483647 h 36"/>
                <a:gd name="T34" fmla="*/ 2147483647 w 28"/>
                <a:gd name="T35" fmla="*/ 2147483647 h 36"/>
                <a:gd name="T36" fmla="*/ 2147483647 w 28"/>
                <a:gd name="T37" fmla="*/ 2147483647 h 36"/>
                <a:gd name="T38" fmla="*/ 2147483647 w 28"/>
                <a:gd name="T39" fmla="*/ 2147483647 h 36"/>
                <a:gd name="T40" fmla="*/ 2147483647 w 28"/>
                <a:gd name="T41" fmla="*/ 2147483647 h 36"/>
                <a:gd name="T42" fmla="*/ 2147483647 w 28"/>
                <a:gd name="T43" fmla="*/ 2147483647 h 36"/>
                <a:gd name="T44" fmla="*/ 2147483647 w 28"/>
                <a:gd name="T45" fmla="*/ 2147483647 h 36"/>
                <a:gd name="T46" fmla="*/ 2147483647 w 28"/>
                <a:gd name="T47" fmla="*/ 2147483647 h 36"/>
                <a:gd name="T48" fmla="*/ 2147483647 w 28"/>
                <a:gd name="T49" fmla="*/ 2147483647 h 36"/>
                <a:gd name="T50" fmla="*/ 2147483647 w 28"/>
                <a:gd name="T51" fmla="*/ 2147483647 h 36"/>
                <a:gd name="T52" fmla="*/ 2147483647 w 28"/>
                <a:gd name="T53" fmla="*/ 2147483647 h 36"/>
                <a:gd name="T54" fmla="*/ 2147483647 w 28"/>
                <a:gd name="T55" fmla="*/ 2147483647 h 36"/>
                <a:gd name="T56" fmla="*/ 2147483647 w 28"/>
                <a:gd name="T57" fmla="*/ 2147483647 h 36"/>
                <a:gd name="T58" fmla="*/ 2147483647 w 28"/>
                <a:gd name="T59" fmla="*/ 2147483647 h 36"/>
                <a:gd name="T60" fmla="*/ 2147483647 w 28"/>
                <a:gd name="T61" fmla="*/ 2147483647 h 36"/>
                <a:gd name="T62" fmla="*/ 2147483647 w 28"/>
                <a:gd name="T63" fmla="*/ 2147483647 h 36"/>
                <a:gd name="T64" fmla="*/ 2147483647 w 28"/>
                <a:gd name="T65" fmla="*/ 2147483647 h 36"/>
                <a:gd name="T66" fmla="*/ 2147483647 w 28"/>
                <a:gd name="T67" fmla="*/ 2147483647 h 36"/>
                <a:gd name="T68" fmla="*/ 2147483647 w 28"/>
                <a:gd name="T69" fmla="*/ 2147483647 h 36"/>
                <a:gd name="T70" fmla="*/ 2147483647 w 28"/>
                <a:gd name="T71" fmla="*/ 2147483647 h 36"/>
                <a:gd name="T72" fmla="*/ 0 w 28"/>
                <a:gd name="T73" fmla="*/ 2147483647 h 36"/>
                <a:gd name="T74" fmla="*/ 0 w 28"/>
                <a:gd name="T75" fmla="*/ 0 h 36"/>
                <a:gd name="T76" fmla="*/ 2147483647 w 28"/>
                <a:gd name="T77" fmla="*/ 0 h 36"/>
                <a:gd name="T78" fmla="*/ 2147483647 w 28"/>
                <a:gd name="T79" fmla="*/ 0 h 36"/>
                <a:gd name="T80" fmla="*/ 2147483647 w 28"/>
                <a:gd name="T81" fmla="*/ 2147483647 h 36"/>
                <a:gd name="T82" fmla="*/ 2147483647 w 28"/>
                <a:gd name="T83" fmla="*/ 2147483647 h 36"/>
                <a:gd name="T84" fmla="*/ 2147483647 w 28"/>
                <a:gd name="T85" fmla="*/ 2147483647 h 36"/>
                <a:gd name="T86" fmla="*/ 2147483647 w 28"/>
                <a:gd name="T87" fmla="*/ 2147483647 h 36"/>
                <a:gd name="T88" fmla="*/ 2147483647 w 28"/>
                <a:gd name="T89" fmla="*/ 2147483647 h 36"/>
                <a:gd name="T90" fmla="*/ 2147483647 w 28"/>
                <a:gd name="T91" fmla="*/ 2147483647 h 36"/>
                <a:gd name="T92" fmla="*/ 2147483647 w 28"/>
                <a:gd name="T93" fmla="*/ 2147483647 h 36"/>
                <a:gd name="T94" fmla="*/ 2147483647 w 28"/>
                <a:gd name="T95" fmla="*/ 2147483647 h 36"/>
                <a:gd name="T96" fmla="*/ 2147483647 w 28"/>
                <a:gd name="T97" fmla="*/ 2147483647 h 36"/>
                <a:gd name="T98" fmla="*/ 2147483647 w 28"/>
                <a:gd name="T99" fmla="*/ 2147483647 h 36"/>
                <a:gd name="T100" fmla="*/ 2147483647 w 28"/>
                <a:gd name="T101" fmla="*/ 2147483647 h 36"/>
                <a:gd name="T102" fmla="*/ 2147483647 w 28"/>
                <a:gd name="T103" fmla="*/ 2147483647 h 36"/>
                <a:gd name="T104" fmla="*/ 2147483647 w 28"/>
                <a:gd name="T105" fmla="*/ 2147483647 h 36"/>
                <a:gd name="T106" fmla="*/ 2147483647 w 28"/>
                <a:gd name="T107" fmla="*/ 2147483647 h 36"/>
                <a:gd name="T108" fmla="*/ 2147483647 w 28"/>
                <a:gd name="T109" fmla="*/ 2147483647 h 36"/>
                <a:gd name="T110" fmla="*/ 2147483647 w 28"/>
                <a:gd name="T111" fmla="*/ 2147483647 h 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w 28"/>
                <a:gd name="T169" fmla="*/ 0 h 36"/>
                <a:gd name="T170" fmla="*/ 28 w 28"/>
                <a:gd name="T171" fmla="*/ 36 h 36"/>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T168" t="T169" r="T170" b="T171"/>
              <a:pathLst>
                <a:path w="28" h="36">
                  <a:moveTo>
                    <a:pt x="26" y="16"/>
                  </a:moveTo>
                  <a:lnTo>
                    <a:pt x="28" y="16"/>
                  </a:lnTo>
                  <a:lnTo>
                    <a:pt x="28" y="18"/>
                  </a:lnTo>
                  <a:lnTo>
                    <a:pt x="24" y="20"/>
                  </a:lnTo>
                  <a:lnTo>
                    <a:pt x="22" y="22"/>
                  </a:lnTo>
                  <a:lnTo>
                    <a:pt x="20" y="22"/>
                  </a:lnTo>
                  <a:lnTo>
                    <a:pt x="20" y="24"/>
                  </a:lnTo>
                  <a:lnTo>
                    <a:pt x="20" y="26"/>
                  </a:lnTo>
                  <a:lnTo>
                    <a:pt x="18" y="26"/>
                  </a:lnTo>
                  <a:lnTo>
                    <a:pt x="18" y="28"/>
                  </a:lnTo>
                  <a:lnTo>
                    <a:pt x="14" y="30"/>
                  </a:lnTo>
                  <a:lnTo>
                    <a:pt x="12" y="30"/>
                  </a:lnTo>
                  <a:lnTo>
                    <a:pt x="10" y="30"/>
                  </a:lnTo>
                  <a:lnTo>
                    <a:pt x="8" y="32"/>
                  </a:lnTo>
                  <a:lnTo>
                    <a:pt x="8" y="34"/>
                  </a:lnTo>
                  <a:lnTo>
                    <a:pt x="8" y="36"/>
                  </a:lnTo>
                  <a:lnTo>
                    <a:pt x="6" y="36"/>
                  </a:lnTo>
                  <a:lnTo>
                    <a:pt x="6" y="34"/>
                  </a:lnTo>
                  <a:lnTo>
                    <a:pt x="6" y="32"/>
                  </a:lnTo>
                  <a:lnTo>
                    <a:pt x="6" y="30"/>
                  </a:lnTo>
                  <a:lnTo>
                    <a:pt x="6" y="28"/>
                  </a:lnTo>
                  <a:lnTo>
                    <a:pt x="4" y="28"/>
                  </a:lnTo>
                  <a:lnTo>
                    <a:pt x="6" y="26"/>
                  </a:lnTo>
                  <a:lnTo>
                    <a:pt x="6" y="24"/>
                  </a:lnTo>
                  <a:lnTo>
                    <a:pt x="6" y="22"/>
                  </a:lnTo>
                  <a:lnTo>
                    <a:pt x="6" y="20"/>
                  </a:lnTo>
                  <a:lnTo>
                    <a:pt x="6" y="18"/>
                  </a:lnTo>
                  <a:lnTo>
                    <a:pt x="6" y="16"/>
                  </a:lnTo>
                  <a:lnTo>
                    <a:pt x="6" y="14"/>
                  </a:lnTo>
                  <a:lnTo>
                    <a:pt x="6" y="12"/>
                  </a:lnTo>
                  <a:lnTo>
                    <a:pt x="6" y="10"/>
                  </a:lnTo>
                  <a:lnTo>
                    <a:pt x="6" y="8"/>
                  </a:lnTo>
                  <a:lnTo>
                    <a:pt x="6" y="6"/>
                  </a:lnTo>
                  <a:lnTo>
                    <a:pt x="6" y="4"/>
                  </a:lnTo>
                  <a:lnTo>
                    <a:pt x="4" y="4"/>
                  </a:lnTo>
                  <a:lnTo>
                    <a:pt x="2" y="4"/>
                  </a:lnTo>
                  <a:lnTo>
                    <a:pt x="0" y="4"/>
                  </a:lnTo>
                  <a:lnTo>
                    <a:pt x="0" y="0"/>
                  </a:lnTo>
                  <a:lnTo>
                    <a:pt x="2" y="0"/>
                  </a:lnTo>
                  <a:lnTo>
                    <a:pt x="4" y="0"/>
                  </a:lnTo>
                  <a:lnTo>
                    <a:pt x="4" y="2"/>
                  </a:lnTo>
                  <a:lnTo>
                    <a:pt x="6" y="2"/>
                  </a:lnTo>
                  <a:lnTo>
                    <a:pt x="8" y="2"/>
                  </a:lnTo>
                  <a:lnTo>
                    <a:pt x="10" y="4"/>
                  </a:lnTo>
                  <a:lnTo>
                    <a:pt x="14" y="8"/>
                  </a:lnTo>
                  <a:lnTo>
                    <a:pt x="14" y="10"/>
                  </a:lnTo>
                  <a:lnTo>
                    <a:pt x="18" y="8"/>
                  </a:lnTo>
                  <a:lnTo>
                    <a:pt x="20" y="6"/>
                  </a:lnTo>
                  <a:lnTo>
                    <a:pt x="22" y="8"/>
                  </a:lnTo>
                  <a:lnTo>
                    <a:pt x="22" y="10"/>
                  </a:lnTo>
                  <a:lnTo>
                    <a:pt x="22" y="12"/>
                  </a:lnTo>
                  <a:lnTo>
                    <a:pt x="24" y="10"/>
                  </a:lnTo>
                  <a:lnTo>
                    <a:pt x="26" y="8"/>
                  </a:lnTo>
                  <a:lnTo>
                    <a:pt x="28" y="8"/>
                  </a:lnTo>
                  <a:lnTo>
                    <a:pt x="28" y="12"/>
                  </a:lnTo>
                  <a:lnTo>
                    <a:pt x="26" y="16"/>
                  </a:lnTo>
                  <a:close/>
                </a:path>
              </a:pathLst>
            </a:custGeom>
            <a:solidFill>
              <a:schemeClr val="tx2"/>
            </a:solidFill>
            <a:ln w="3175">
              <a:solidFill>
                <a:schemeClr val="bg1"/>
              </a:solidFill>
              <a:prstDash val="sysDot"/>
              <a:round/>
              <a:headEnd/>
              <a:tailEnd/>
            </a:ln>
          </p:spPr>
          <p:txBody>
            <a:bodyPr/>
            <a:lstStyle/>
            <a:p>
              <a:endParaRPr lang="de-DE" sz="2400" dirty="0">
                <a:solidFill>
                  <a:srgbClr val="000000"/>
                </a:solidFill>
              </a:endParaRPr>
            </a:p>
          </p:txBody>
        </p:sp>
        <p:sp>
          <p:nvSpPr>
            <p:cNvPr id="1641" name="Freeform 3241"/>
            <p:cNvSpPr>
              <a:spLocks/>
            </p:cNvSpPr>
            <p:nvPr/>
          </p:nvSpPr>
          <p:spPr bwMode="auto">
            <a:xfrm>
              <a:off x="6729493" y="2828511"/>
              <a:ext cx="2822" cy="3277"/>
            </a:xfrm>
            <a:custGeom>
              <a:avLst/>
              <a:gdLst>
                <a:gd name="T0" fmla="*/ 2147483647 w 4"/>
                <a:gd name="T1" fmla="*/ 2147483647 h 4"/>
                <a:gd name="T2" fmla="*/ 2147483647 w 4"/>
                <a:gd name="T3" fmla="*/ 2147483647 h 4"/>
                <a:gd name="T4" fmla="*/ 0 w 4"/>
                <a:gd name="T5" fmla="*/ 0 h 4"/>
                <a:gd name="T6" fmla="*/ 2147483647 w 4"/>
                <a:gd name="T7" fmla="*/ 2147483647 h 4"/>
                <a:gd name="T8" fmla="*/ 0 60000 65536"/>
                <a:gd name="T9" fmla="*/ 0 60000 65536"/>
                <a:gd name="T10" fmla="*/ 0 60000 65536"/>
                <a:gd name="T11" fmla="*/ 0 60000 65536"/>
                <a:gd name="T12" fmla="*/ 0 w 4"/>
                <a:gd name="T13" fmla="*/ 0 h 4"/>
                <a:gd name="T14" fmla="*/ 4 w 4"/>
                <a:gd name="T15" fmla="*/ 4 h 4"/>
              </a:gdLst>
              <a:ahLst/>
              <a:cxnLst>
                <a:cxn ang="T8">
                  <a:pos x="T0" y="T1"/>
                </a:cxn>
                <a:cxn ang="T9">
                  <a:pos x="T2" y="T3"/>
                </a:cxn>
                <a:cxn ang="T10">
                  <a:pos x="T4" y="T5"/>
                </a:cxn>
                <a:cxn ang="T11">
                  <a:pos x="T6" y="T7"/>
                </a:cxn>
              </a:cxnLst>
              <a:rect l="T12" t="T13" r="T14" b="T15"/>
              <a:pathLst>
                <a:path w="4" h="4">
                  <a:moveTo>
                    <a:pt x="4" y="4"/>
                  </a:moveTo>
                  <a:lnTo>
                    <a:pt x="2" y="4"/>
                  </a:lnTo>
                  <a:lnTo>
                    <a:pt x="0" y="0"/>
                  </a:lnTo>
                  <a:lnTo>
                    <a:pt x="4" y="4"/>
                  </a:lnTo>
                  <a:close/>
                </a:path>
              </a:pathLst>
            </a:custGeom>
            <a:solidFill>
              <a:schemeClr val="tx2"/>
            </a:solidFill>
            <a:ln w="3175">
              <a:solidFill>
                <a:schemeClr val="bg1"/>
              </a:solidFill>
              <a:prstDash val="sysDot"/>
              <a:round/>
              <a:headEnd/>
              <a:tailEnd/>
            </a:ln>
          </p:spPr>
          <p:txBody>
            <a:bodyPr/>
            <a:lstStyle/>
            <a:p>
              <a:endParaRPr lang="de-DE" sz="2400" dirty="0">
                <a:solidFill>
                  <a:srgbClr val="000000"/>
                </a:solidFill>
              </a:endParaRPr>
            </a:p>
          </p:txBody>
        </p:sp>
        <p:sp>
          <p:nvSpPr>
            <p:cNvPr id="1642" name="Freeform 3242"/>
            <p:cNvSpPr>
              <a:spLocks/>
            </p:cNvSpPr>
            <p:nvPr/>
          </p:nvSpPr>
          <p:spPr bwMode="auto">
            <a:xfrm>
              <a:off x="6722437" y="2828511"/>
              <a:ext cx="7055" cy="6555"/>
            </a:xfrm>
            <a:custGeom>
              <a:avLst/>
              <a:gdLst>
                <a:gd name="T0" fmla="*/ 2147483647 w 6"/>
                <a:gd name="T1" fmla="*/ 2147483647 h 6"/>
                <a:gd name="T2" fmla="*/ 2147483647 w 6"/>
                <a:gd name="T3" fmla="*/ 2147483647 h 6"/>
                <a:gd name="T4" fmla="*/ 0 w 6"/>
                <a:gd name="T5" fmla="*/ 2147483647 h 6"/>
                <a:gd name="T6" fmla="*/ 2147483647 w 6"/>
                <a:gd name="T7" fmla="*/ 0 h 6"/>
                <a:gd name="T8" fmla="*/ 2147483647 w 6"/>
                <a:gd name="T9" fmla="*/ 0 h 6"/>
                <a:gd name="T10" fmla="*/ 2147483647 w 6"/>
                <a:gd name="T11" fmla="*/ 2147483647 h 6"/>
                <a:gd name="T12" fmla="*/ 2147483647 w 6"/>
                <a:gd name="T13" fmla="*/ 2147483647 h 6"/>
                <a:gd name="T14" fmla="*/ 2147483647 w 6"/>
                <a:gd name="T15" fmla="*/ 2147483647 h 6"/>
                <a:gd name="T16" fmla="*/ 2147483647 w 6"/>
                <a:gd name="T17" fmla="*/ 2147483647 h 6"/>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6"/>
                <a:gd name="T28" fmla="*/ 0 h 6"/>
                <a:gd name="T29" fmla="*/ 6 w 6"/>
                <a:gd name="T30" fmla="*/ 6 h 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6" h="6">
                  <a:moveTo>
                    <a:pt x="4" y="6"/>
                  </a:moveTo>
                  <a:lnTo>
                    <a:pt x="2" y="4"/>
                  </a:lnTo>
                  <a:lnTo>
                    <a:pt x="0" y="2"/>
                  </a:lnTo>
                  <a:lnTo>
                    <a:pt x="2" y="0"/>
                  </a:lnTo>
                  <a:lnTo>
                    <a:pt x="4" y="0"/>
                  </a:lnTo>
                  <a:lnTo>
                    <a:pt x="4" y="2"/>
                  </a:lnTo>
                  <a:lnTo>
                    <a:pt x="6" y="4"/>
                  </a:lnTo>
                  <a:lnTo>
                    <a:pt x="6" y="6"/>
                  </a:lnTo>
                  <a:lnTo>
                    <a:pt x="4" y="6"/>
                  </a:lnTo>
                  <a:close/>
                </a:path>
              </a:pathLst>
            </a:custGeom>
            <a:solidFill>
              <a:schemeClr val="tx2"/>
            </a:solidFill>
            <a:ln w="3175">
              <a:solidFill>
                <a:schemeClr val="bg1"/>
              </a:solidFill>
              <a:prstDash val="sysDot"/>
              <a:round/>
              <a:headEnd/>
              <a:tailEnd/>
            </a:ln>
          </p:spPr>
          <p:txBody>
            <a:bodyPr/>
            <a:lstStyle/>
            <a:p>
              <a:endParaRPr lang="de-DE" sz="2400" dirty="0">
                <a:solidFill>
                  <a:srgbClr val="000000"/>
                </a:solidFill>
              </a:endParaRPr>
            </a:p>
          </p:txBody>
        </p:sp>
        <p:sp>
          <p:nvSpPr>
            <p:cNvPr id="1643" name="Freeform 3243"/>
            <p:cNvSpPr>
              <a:spLocks/>
            </p:cNvSpPr>
            <p:nvPr/>
          </p:nvSpPr>
          <p:spPr bwMode="auto">
            <a:xfrm>
              <a:off x="6722437" y="2831789"/>
              <a:ext cx="22577" cy="40964"/>
            </a:xfrm>
            <a:custGeom>
              <a:avLst/>
              <a:gdLst>
                <a:gd name="T0" fmla="*/ 2147483647 w 22"/>
                <a:gd name="T1" fmla="*/ 2147483647 h 38"/>
                <a:gd name="T2" fmla="*/ 2147483647 w 22"/>
                <a:gd name="T3" fmla="*/ 2147483647 h 38"/>
                <a:gd name="T4" fmla="*/ 2147483647 w 22"/>
                <a:gd name="T5" fmla="*/ 2147483647 h 38"/>
                <a:gd name="T6" fmla="*/ 2147483647 w 22"/>
                <a:gd name="T7" fmla="*/ 2147483647 h 38"/>
                <a:gd name="T8" fmla="*/ 2147483647 w 22"/>
                <a:gd name="T9" fmla="*/ 2147483647 h 38"/>
                <a:gd name="T10" fmla="*/ 2147483647 w 22"/>
                <a:gd name="T11" fmla="*/ 2147483647 h 38"/>
                <a:gd name="T12" fmla="*/ 2147483647 w 22"/>
                <a:gd name="T13" fmla="*/ 2147483647 h 38"/>
                <a:gd name="T14" fmla="*/ 2147483647 w 22"/>
                <a:gd name="T15" fmla="*/ 2147483647 h 38"/>
                <a:gd name="T16" fmla="*/ 2147483647 w 22"/>
                <a:gd name="T17" fmla="*/ 2147483647 h 38"/>
                <a:gd name="T18" fmla="*/ 2147483647 w 22"/>
                <a:gd name="T19" fmla="*/ 2147483647 h 38"/>
                <a:gd name="T20" fmla="*/ 2147483647 w 22"/>
                <a:gd name="T21" fmla="*/ 2147483647 h 38"/>
                <a:gd name="T22" fmla="*/ 2147483647 w 22"/>
                <a:gd name="T23" fmla="*/ 2147483647 h 38"/>
                <a:gd name="T24" fmla="*/ 2147483647 w 22"/>
                <a:gd name="T25" fmla="*/ 2147483647 h 38"/>
                <a:gd name="T26" fmla="*/ 2147483647 w 22"/>
                <a:gd name="T27" fmla="*/ 2147483647 h 38"/>
                <a:gd name="T28" fmla="*/ 2147483647 w 22"/>
                <a:gd name="T29" fmla="*/ 2147483647 h 38"/>
                <a:gd name="T30" fmla="*/ 0 w 22"/>
                <a:gd name="T31" fmla="*/ 2147483647 h 38"/>
                <a:gd name="T32" fmla="*/ 0 w 22"/>
                <a:gd name="T33" fmla="*/ 0 h 38"/>
                <a:gd name="T34" fmla="*/ 2147483647 w 22"/>
                <a:gd name="T35" fmla="*/ 2147483647 h 38"/>
                <a:gd name="T36" fmla="*/ 2147483647 w 22"/>
                <a:gd name="T37" fmla="*/ 2147483647 h 38"/>
                <a:gd name="T38" fmla="*/ 2147483647 w 22"/>
                <a:gd name="T39" fmla="*/ 2147483647 h 38"/>
                <a:gd name="T40" fmla="*/ 2147483647 w 22"/>
                <a:gd name="T41" fmla="*/ 2147483647 h 38"/>
                <a:gd name="T42" fmla="*/ 2147483647 w 22"/>
                <a:gd name="T43" fmla="*/ 2147483647 h 38"/>
                <a:gd name="T44" fmla="*/ 2147483647 w 22"/>
                <a:gd name="T45" fmla="*/ 2147483647 h 38"/>
                <a:gd name="T46" fmla="*/ 2147483647 w 22"/>
                <a:gd name="T47" fmla="*/ 2147483647 h 38"/>
                <a:gd name="T48" fmla="*/ 2147483647 w 22"/>
                <a:gd name="T49" fmla="*/ 2147483647 h 38"/>
                <a:gd name="T50" fmla="*/ 2147483647 w 22"/>
                <a:gd name="T51" fmla="*/ 2147483647 h 38"/>
                <a:gd name="T52" fmla="*/ 2147483647 w 22"/>
                <a:gd name="T53" fmla="*/ 2147483647 h 38"/>
                <a:gd name="T54" fmla="*/ 2147483647 w 22"/>
                <a:gd name="T55" fmla="*/ 2147483647 h 38"/>
                <a:gd name="T56" fmla="*/ 2147483647 w 22"/>
                <a:gd name="T57" fmla="*/ 2147483647 h 38"/>
                <a:gd name="T58" fmla="*/ 2147483647 w 22"/>
                <a:gd name="T59" fmla="*/ 2147483647 h 38"/>
                <a:gd name="T60" fmla="*/ 2147483647 w 22"/>
                <a:gd name="T61" fmla="*/ 2147483647 h 38"/>
                <a:gd name="T62" fmla="*/ 2147483647 w 22"/>
                <a:gd name="T63" fmla="*/ 2147483647 h 38"/>
                <a:gd name="T64" fmla="*/ 2147483647 w 22"/>
                <a:gd name="T65" fmla="*/ 2147483647 h 38"/>
                <a:gd name="T66" fmla="*/ 2147483647 w 22"/>
                <a:gd name="T67" fmla="*/ 2147483647 h 38"/>
                <a:gd name="T68" fmla="*/ 2147483647 w 22"/>
                <a:gd name="T69" fmla="*/ 2147483647 h 38"/>
                <a:gd name="T70" fmla="*/ 2147483647 w 22"/>
                <a:gd name="T71" fmla="*/ 2147483647 h 38"/>
                <a:gd name="T72" fmla="*/ 2147483647 w 22"/>
                <a:gd name="T73" fmla="*/ 2147483647 h 38"/>
                <a:gd name="T74" fmla="*/ 2147483647 w 22"/>
                <a:gd name="T75" fmla="*/ 2147483647 h 38"/>
                <a:gd name="T76" fmla="*/ 2147483647 w 22"/>
                <a:gd name="T77" fmla="*/ 2147483647 h 38"/>
                <a:gd name="T78" fmla="*/ 2147483647 w 22"/>
                <a:gd name="T79" fmla="*/ 2147483647 h 38"/>
                <a:gd name="T80" fmla="*/ 2147483647 w 22"/>
                <a:gd name="T81" fmla="*/ 2147483647 h 38"/>
                <a:gd name="T82" fmla="*/ 2147483647 w 22"/>
                <a:gd name="T83" fmla="*/ 2147483647 h 38"/>
                <a:gd name="T84" fmla="*/ 2147483647 w 22"/>
                <a:gd name="T85" fmla="*/ 2147483647 h 38"/>
                <a:gd name="T86" fmla="*/ 2147483647 w 22"/>
                <a:gd name="T87" fmla="*/ 2147483647 h 38"/>
                <a:gd name="T88" fmla="*/ 2147483647 w 22"/>
                <a:gd name="T89" fmla="*/ 2147483647 h 38"/>
                <a:gd name="T90" fmla="*/ 2147483647 w 22"/>
                <a:gd name="T91" fmla="*/ 2147483647 h 38"/>
                <a:gd name="T92" fmla="*/ 2147483647 w 22"/>
                <a:gd name="T93" fmla="*/ 2147483647 h 38"/>
                <a:gd name="T94" fmla="*/ 2147483647 w 22"/>
                <a:gd name="T95" fmla="*/ 2147483647 h 38"/>
                <a:gd name="T96" fmla="*/ 2147483647 w 22"/>
                <a:gd name="T97" fmla="*/ 2147483647 h 38"/>
                <a:gd name="T98" fmla="*/ 2147483647 w 22"/>
                <a:gd name="T99" fmla="*/ 2147483647 h 38"/>
                <a:gd name="T100" fmla="*/ 2147483647 w 22"/>
                <a:gd name="T101" fmla="*/ 2147483647 h 38"/>
                <a:gd name="T102" fmla="*/ 2147483647 w 22"/>
                <a:gd name="T103" fmla="*/ 2147483647 h 38"/>
                <a:gd name="T104" fmla="*/ 2147483647 w 22"/>
                <a:gd name="T105" fmla="*/ 2147483647 h 38"/>
                <a:gd name="T106" fmla="*/ 2147483647 w 22"/>
                <a:gd name="T107" fmla="*/ 2147483647 h 38"/>
                <a:gd name="T108" fmla="*/ 2147483647 w 22"/>
                <a:gd name="T109" fmla="*/ 2147483647 h 38"/>
                <a:gd name="T110" fmla="*/ 2147483647 w 22"/>
                <a:gd name="T111" fmla="*/ 2147483647 h 38"/>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w 22"/>
                <a:gd name="T169" fmla="*/ 0 h 38"/>
                <a:gd name="T170" fmla="*/ 22 w 22"/>
                <a:gd name="T171" fmla="*/ 38 h 38"/>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T168" t="T169" r="T170" b="T171"/>
              <a:pathLst>
                <a:path w="22" h="38">
                  <a:moveTo>
                    <a:pt x="10" y="24"/>
                  </a:moveTo>
                  <a:lnTo>
                    <a:pt x="12" y="22"/>
                  </a:lnTo>
                  <a:lnTo>
                    <a:pt x="10" y="20"/>
                  </a:lnTo>
                  <a:lnTo>
                    <a:pt x="10" y="18"/>
                  </a:lnTo>
                  <a:lnTo>
                    <a:pt x="8" y="16"/>
                  </a:lnTo>
                  <a:lnTo>
                    <a:pt x="6" y="14"/>
                  </a:lnTo>
                  <a:lnTo>
                    <a:pt x="6" y="16"/>
                  </a:lnTo>
                  <a:lnTo>
                    <a:pt x="6" y="18"/>
                  </a:lnTo>
                  <a:lnTo>
                    <a:pt x="4" y="16"/>
                  </a:lnTo>
                  <a:lnTo>
                    <a:pt x="4" y="14"/>
                  </a:lnTo>
                  <a:lnTo>
                    <a:pt x="4" y="12"/>
                  </a:lnTo>
                  <a:lnTo>
                    <a:pt x="4" y="8"/>
                  </a:lnTo>
                  <a:lnTo>
                    <a:pt x="2" y="6"/>
                  </a:lnTo>
                  <a:lnTo>
                    <a:pt x="0" y="2"/>
                  </a:lnTo>
                  <a:lnTo>
                    <a:pt x="0" y="0"/>
                  </a:lnTo>
                  <a:lnTo>
                    <a:pt x="6" y="4"/>
                  </a:lnTo>
                  <a:lnTo>
                    <a:pt x="6" y="6"/>
                  </a:lnTo>
                  <a:lnTo>
                    <a:pt x="8" y="6"/>
                  </a:lnTo>
                  <a:lnTo>
                    <a:pt x="10" y="4"/>
                  </a:lnTo>
                  <a:lnTo>
                    <a:pt x="12" y="4"/>
                  </a:lnTo>
                  <a:lnTo>
                    <a:pt x="14" y="4"/>
                  </a:lnTo>
                  <a:lnTo>
                    <a:pt x="14" y="8"/>
                  </a:lnTo>
                  <a:lnTo>
                    <a:pt x="14" y="10"/>
                  </a:lnTo>
                  <a:lnTo>
                    <a:pt x="16" y="14"/>
                  </a:lnTo>
                  <a:lnTo>
                    <a:pt x="16" y="16"/>
                  </a:lnTo>
                  <a:lnTo>
                    <a:pt x="16" y="18"/>
                  </a:lnTo>
                  <a:lnTo>
                    <a:pt x="16" y="20"/>
                  </a:lnTo>
                  <a:lnTo>
                    <a:pt x="16" y="22"/>
                  </a:lnTo>
                  <a:lnTo>
                    <a:pt x="18" y="22"/>
                  </a:lnTo>
                  <a:lnTo>
                    <a:pt x="18" y="24"/>
                  </a:lnTo>
                  <a:lnTo>
                    <a:pt x="20" y="26"/>
                  </a:lnTo>
                  <a:lnTo>
                    <a:pt x="20" y="28"/>
                  </a:lnTo>
                  <a:lnTo>
                    <a:pt x="22" y="28"/>
                  </a:lnTo>
                  <a:lnTo>
                    <a:pt x="22" y="30"/>
                  </a:lnTo>
                  <a:lnTo>
                    <a:pt x="22" y="32"/>
                  </a:lnTo>
                  <a:lnTo>
                    <a:pt x="20" y="34"/>
                  </a:lnTo>
                  <a:lnTo>
                    <a:pt x="18" y="34"/>
                  </a:lnTo>
                  <a:lnTo>
                    <a:pt x="18" y="32"/>
                  </a:lnTo>
                  <a:lnTo>
                    <a:pt x="18" y="30"/>
                  </a:lnTo>
                  <a:lnTo>
                    <a:pt x="16" y="30"/>
                  </a:lnTo>
                  <a:lnTo>
                    <a:pt x="16" y="32"/>
                  </a:lnTo>
                  <a:lnTo>
                    <a:pt x="16" y="34"/>
                  </a:lnTo>
                  <a:lnTo>
                    <a:pt x="18" y="36"/>
                  </a:lnTo>
                  <a:lnTo>
                    <a:pt x="18" y="38"/>
                  </a:lnTo>
                  <a:lnTo>
                    <a:pt x="16" y="38"/>
                  </a:lnTo>
                  <a:lnTo>
                    <a:pt x="14" y="36"/>
                  </a:lnTo>
                  <a:lnTo>
                    <a:pt x="12" y="34"/>
                  </a:lnTo>
                  <a:lnTo>
                    <a:pt x="12" y="32"/>
                  </a:lnTo>
                  <a:lnTo>
                    <a:pt x="12" y="30"/>
                  </a:lnTo>
                  <a:lnTo>
                    <a:pt x="10" y="30"/>
                  </a:lnTo>
                  <a:lnTo>
                    <a:pt x="10" y="28"/>
                  </a:lnTo>
                  <a:lnTo>
                    <a:pt x="10" y="26"/>
                  </a:lnTo>
                  <a:lnTo>
                    <a:pt x="10" y="24"/>
                  </a:lnTo>
                  <a:close/>
                </a:path>
              </a:pathLst>
            </a:custGeom>
            <a:solidFill>
              <a:schemeClr val="tx2"/>
            </a:solidFill>
            <a:ln w="3175">
              <a:solidFill>
                <a:schemeClr val="bg1"/>
              </a:solidFill>
              <a:prstDash val="sysDot"/>
              <a:round/>
              <a:headEnd/>
              <a:tailEnd/>
            </a:ln>
          </p:spPr>
          <p:txBody>
            <a:bodyPr/>
            <a:lstStyle/>
            <a:p>
              <a:endParaRPr lang="de-DE" sz="2400" dirty="0">
                <a:solidFill>
                  <a:srgbClr val="000000"/>
                </a:solidFill>
              </a:endParaRPr>
            </a:p>
          </p:txBody>
        </p:sp>
        <p:sp>
          <p:nvSpPr>
            <p:cNvPr id="1644" name="Freeform 3244"/>
            <p:cNvSpPr>
              <a:spLocks/>
            </p:cNvSpPr>
            <p:nvPr/>
          </p:nvSpPr>
          <p:spPr bwMode="auto">
            <a:xfrm>
              <a:off x="6627898" y="2835065"/>
              <a:ext cx="4234" cy="1639"/>
            </a:xfrm>
            <a:custGeom>
              <a:avLst/>
              <a:gdLst>
                <a:gd name="T0" fmla="*/ 2147483647 w 4"/>
                <a:gd name="T1" fmla="*/ 2147483647 h 2"/>
                <a:gd name="T2" fmla="*/ 2147483647 w 4"/>
                <a:gd name="T3" fmla="*/ 2147483647 h 2"/>
                <a:gd name="T4" fmla="*/ 0 w 4"/>
                <a:gd name="T5" fmla="*/ 0 h 2"/>
                <a:gd name="T6" fmla="*/ 2147483647 w 4"/>
                <a:gd name="T7" fmla="*/ 0 h 2"/>
                <a:gd name="T8" fmla="*/ 2147483647 w 4"/>
                <a:gd name="T9" fmla="*/ 0 h 2"/>
                <a:gd name="T10" fmla="*/ 2147483647 w 4"/>
                <a:gd name="T11" fmla="*/ 2147483647 h 2"/>
                <a:gd name="T12" fmla="*/ 0 60000 65536"/>
                <a:gd name="T13" fmla="*/ 0 60000 65536"/>
                <a:gd name="T14" fmla="*/ 0 60000 65536"/>
                <a:gd name="T15" fmla="*/ 0 60000 65536"/>
                <a:gd name="T16" fmla="*/ 0 60000 65536"/>
                <a:gd name="T17" fmla="*/ 0 60000 65536"/>
                <a:gd name="T18" fmla="*/ 0 w 4"/>
                <a:gd name="T19" fmla="*/ 0 h 2"/>
                <a:gd name="T20" fmla="*/ 4 w 4"/>
                <a:gd name="T21" fmla="*/ 2 h 2"/>
              </a:gdLst>
              <a:ahLst/>
              <a:cxnLst>
                <a:cxn ang="T12">
                  <a:pos x="T0" y="T1"/>
                </a:cxn>
                <a:cxn ang="T13">
                  <a:pos x="T2" y="T3"/>
                </a:cxn>
                <a:cxn ang="T14">
                  <a:pos x="T4" y="T5"/>
                </a:cxn>
                <a:cxn ang="T15">
                  <a:pos x="T6" y="T7"/>
                </a:cxn>
                <a:cxn ang="T16">
                  <a:pos x="T8" y="T9"/>
                </a:cxn>
                <a:cxn ang="T17">
                  <a:pos x="T10" y="T11"/>
                </a:cxn>
              </a:cxnLst>
              <a:rect l="T18" t="T19" r="T20" b="T21"/>
              <a:pathLst>
                <a:path w="4" h="2">
                  <a:moveTo>
                    <a:pt x="4" y="2"/>
                  </a:moveTo>
                  <a:lnTo>
                    <a:pt x="2" y="2"/>
                  </a:lnTo>
                  <a:lnTo>
                    <a:pt x="0" y="0"/>
                  </a:lnTo>
                  <a:lnTo>
                    <a:pt x="2" y="0"/>
                  </a:lnTo>
                  <a:lnTo>
                    <a:pt x="4" y="0"/>
                  </a:lnTo>
                  <a:lnTo>
                    <a:pt x="4" y="2"/>
                  </a:lnTo>
                  <a:close/>
                </a:path>
              </a:pathLst>
            </a:custGeom>
            <a:solidFill>
              <a:schemeClr val="tx2"/>
            </a:solidFill>
            <a:ln w="3175">
              <a:solidFill>
                <a:schemeClr val="bg1"/>
              </a:solidFill>
              <a:prstDash val="sysDot"/>
              <a:round/>
              <a:headEnd/>
              <a:tailEnd/>
            </a:ln>
          </p:spPr>
          <p:txBody>
            <a:bodyPr/>
            <a:lstStyle/>
            <a:p>
              <a:endParaRPr lang="de-DE" sz="2400" dirty="0">
                <a:solidFill>
                  <a:srgbClr val="000000"/>
                </a:solidFill>
              </a:endParaRPr>
            </a:p>
          </p:txBody>
        </p:sp>
        <p:sp>
          <p:nvSpPr>
            <p:cNvPr id="1645" name="Freeform 3245"/>
            <p:cNvSpPr>
              <a:spLocks/>
            </p:cNvSpPr>
            <p:nvPr/>
          </p:nvSpPr>
          <p:spPr bwMode="auto">
            <a:xfrm>
              <a:off x="6581332" y="2836703"/>
              <a:ext cx="50798" cy="75374"/>
            </a:xfrm>
            <a:custGeom>
              <a:avLst/>
              <a:gdLst>
                <a:gd name="T0" fmla="*/ 2147483647 w 50"/>
                <a:gd name="T1" fmla="*/ 2147483647 h 74"/>
                <a:gd name="T2" fmla="*/ 2147483647 w 50"/>
                <a:gd name="T3" fmla="*/ 2147483647 h 74"/>
                <a:gd name="T4" fmla="*/ 2147483647 w 50"/>
                <a:gd name="T5" fmla="*/ 2147483647 h 74"/>
                <a:gd name="T6" fmla="*/ 2147483647 w 50"/>
                <a:gd name="T7" fmla="*/ 2147483647 h 74"/>
                <a:gd name="T8" fmla="*/ 2147483647 w 50"/>
                <a:gd name="T9" fmla="*/ 2147483647 h 74"/>
                <a:gd name="T10" fmla="*/ 2147483647 w 50"/>
                <a:gd name="T11" fmla="*/ 2147483647 h 74"/>
                <a:gd name="T12" fmla="*/ 2147483647 w 50"/>
                <a:gd name="T13" fmla="*/ 2147483647 h 74"/>
                <a:gd name="T14" fmla="*/ 2147483647 w 50"/>
                <a:gd name="T15" fmla="*/ 2147483647 h 74"/>
                <a:gd name="T16" fmla="*/ 2147483647 w 50"/>
                <a:gd name="T17" fmla="*/ 2147483647 h 74"/>
                <a:gd name="T18" fmla="*/ 2147483647 w 50"/>
                <a:gd name="T19" fmla="*/ 2147483647 h 74"/>
                <a:gd name="T20" fmla="*/ 2147483647 w 50"/>
                <a:gd name="T21" fmla="*/ 2147483647 h 74"/>
                <a:gd name="T22" fmla="*/ 2147483647 w 50"/>
                <a:gd name="T23" fmla="*/ 2147483647 h 74"/>
                <a:gd name="T24" fmla="*/ 2147483647 w 50"/>
                <a:gd name="T25" fmla="*/ 2147483647 h 74"/>
                <a:gd name="T26" fmla="*/ 2147483647 w 50"/>
                <a:gd name="T27" fmla="*/ 2147483647 h 74"/>
                <a:gd name="T28" fmla="*/ 2147483647 w 50"/>
                <a:gd name="T29" fmla="*/ 2147483647 h 74"/>
                <a:gd name="T30" fmla="*/ 2147483647 w 50"/>
                <a:gd name="T31" fmla="*/ 2147483647 h 74"/>
                <a:gd name="T32" fmla="*/ 2147483647 w 50"/>
                <a:gd name="T33" fmla="*/ 2147483647 h 74"/>
                <a:gd name="T34" fmla="*/ 0 w 50"/>
                <a:gd name="T35" fmla="*/ 2147483647 h 74"/>
                <a:gd name="T36" fmla="*/ 2147483647 w 50"/>
                <a:gd name="T37" fmla="*/ 2147483647 h 74"/>
                <a:gd name="T38" fmla="*/ 2147483647 w 50"/>
                <a:gd name="T39" fmla="*/ 2147483647 h 74"/>
                <a:gd name="T40" fmla="*/ 2147483647 w 50"/>
                <a:gd name="T41" fmla="*/ 2147483647 h 74"/>
                <a:gd name="T42" fmla="*/ 2147483647 w 50"/>
                <a:gd name="T43" fmla="*/ 2147483647 h 74"/>
                <a:gd name="T44" fmla="*/ 2147483647 w 50"/>
                <a:gd name="T45" fmla="*/ 2147483647 h 74"/>
                <a:gd name="T46" fmla="*/ 2147483647 w 50"/>
                <a:gd name="T47" fmla="*/ 2147483647 h 74"/>
                <a:gd name="T48" fmla="*/ 2147483647 w 50"/>
                <a:gd name="T49" fmla="*/ 2147483647 h 74"/>
                <a:gd name="T50" fmla="*/ 2147483647 w 50"/>
                <a:gd name="T51" fmla="*/ 2147483647 h 74"/>
                <a:gd name="T52" fmla="*/ 2147483647 w 50"/>
                <a:gd name="T53" fmla="*/ 2147483647 h 74"/>
                <a:gd name="T54" fmla="*/ 2147483647 w 50"/>
                <a:gd name="T55" fmla="*/ 2147483647 h 74"/>
                <a:gd name="T56" fmla="*/ 2147483647 w 50"/>
                <a:gd name="T57" fmla="*/ 2147483647 h 74"/>
                <a:gd name="T58" fmla="*/ 2147483647 w 50"/>
                <a:gd name="T59" fmla="*/ 2147483647 h 74"/>
                <a:gd name="T60" fmla="*/ 2147483647 w 50"/>
                <a:gd name="T61" fmla="*/ 2147483647 h 74"/>
                <a:gd name="T62" fmla="*/ 2147483647 w 50"/>
                <a:gd name="T63" fmla="*/ 2147483647 h 74"/>
                <a:gd name="T64" fmla="*/ 2147483647 w 50"/>
                <a:gd name="T65" fmla="*/ 2147483647 h 74"/>
                <a:gd name="T66" fmla="*/ 2147483647 w 50"/>
                <a:gd name="T67" fmla="*/ 2147483647 h 74"/>
                <a:gd name="T68" fmla="*/ 2147483647 w 50"/>
                <a:gd name="T69" fmla="*/ 2147483647 h 74"/>
                <a:gd name="T70" fmla="*/ 2147483647 w 50"/>
                <a:gd name="T71" fmla="*/ 2147483647 h 74"/>
                <a:gd name="T72" fmla="*/ 2147483647 w 50"/>
                <a:gd name="T73" fmla="*/ 2147483647 h 74"/>
                <a:gd name="T74" fmla="*/ 2147483647 w 50"/>
                <a:gd name="T75" fmla="*/ 2147483647 h 74"/>
                <a:gd name="T76" fmla="*/ 2147483647 w 50"/>
                <a:gd name="T77" fmla="*/ 2147483647 h 74"/>
                <a:gd name="T78" fmla="*/ 2147483647 w 50"/>
                <a:gd name="T79" fmla="*/ 2147483647 h 74"/>
                <a:gd name="T80" fmla="*/ 2147483647 w 50"/>
                <a:gd name="T81" fmla="*/ 2147483647 h 74"/>
                <a:gd name="T82" fmla="*/ 2147483647 w 50"/>
                <a:gd name="T83" fmla="*/ 2147483647 h 74"/>
                <a:gd name="T84" fmla="*/ 2147483647 w 50"/>
                <a:gd name="T85" fmla="*/ 2147483647 h 74"/>
                <a:gd name="T86" fmla="*/ 2147483647 w 50"/>
                <a:gd name="T87" fmla="*/ 2147483647 h 74"/>
                <a:gd name="T88" fmla="*/ 2147483647 w 50"/>
                <a:gd name="T89" fmla="*/ 2147483647 h 74"/>
                <a:gd name="T90" fmla="*/ 2147483647 w 50"/>
                <a:gd name="T91" fmla="*/ 2147483647 h 74"/>
                <a:gd name="T92" fmla="*/ 2147483647 w 50"/>
                <a:gd name="T93" fmla="*/ 2147483647 h 74"/>
                <a:gd name="T94" fmla="*/ 2147483647 w 50"/>
                <a:gd name="T95" fmla="*/ 2147483647 h 74"/>
                <a:gd name="T96" fmla="*/ 2147483647 w 50"/>
                <a:gd name="T97" fmla="*/ 2147483647 h 74"/>
                <a:gd name="T98" fmla="*/ 2147483647 w 50"/>
                <a:gd name="T99" fmla="*/ 2147483647 h 74"/>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w 50"/>
                <a:gd name="T151" fmla="*/ 0 h 74"/>
                <a:gd name="T152" fmla="*/ 50 w 50"/>
                <a:gd name="T153" fmla="*/ 74 h 74"/>
              </a:gdLst>
              <a:ahLst/>
              <a:cxnLst>
                <a:cxn ang="T100">
                  <a:pos x="T0" y="T1"/>
                </a:cxn>
                <a:cxn ang="T101">
                  <a:pos x="T2" y="T3"/>
                </a:cxn>
                <a:cxn ang="T102">
                  <a:pos x="T4" y="T5"/>
                </a:cxn>
                <a:cxn ang="T103">
                  <a:pos x="T6" y="T7"/>
                </a:cxn>
                <a:cxn ang="T104">
                  <a:pos x="T8" y="T9"/>
                </a:cxn>
                <a:cxn ang="T105">
                  <a:pos x="T10" y="T11"/>
                </a:cxn>
                <a:cxn ang="T106">
                  <a:pos x="T12" y="T13"/>
                </a:cxn>
                <a:cxn ang="T107">
                  <a:pos x="T14" y="T15"/>
                </a:cxn>
                <a:cxn ang="T108">
                  <a:pos x="T16" y="T17"/>
                </a:cxn>
                <a:cxn ang="T109">
                  <a:pos x="T18" y="T19"/>
                </a:cxn>
                <a:cxn ang="T110">
                  <a:pos x="T20" y="T21"/>
                </a:cxn>
                <a:cxn ang="T111">
                  <a:pos x="T22" y="T23"/>
                </a:cxn>
                <a:cxn ang="T112">
                  <a:pos x="T24" y="T25"/>
                </a:cxn>
                <a:cxn ang="T113">
                  <a:pos x="T26" y="T27"/>
                </a:cxn>
                <a:cxn ang="T114">
                  <a:pos x="T28" y="T29"/>
                </a:cxn>
                <a:cxn ang="T115">
                  <a:pos x="T30" y="T31"/>
                </a:cxn>
                <a:cxn ang="T116">
                  <a:pos x="T32" y="T33"/>
                </a:cxn>
                <a:cxn ang="T117">
                  <a:pos x="T34" y="T35"/>
                </a:cxn>
                <a:cxn ang="T118">
                  <a:pos x="T36" y="T37"/>
                </a:cxn>
                <a:cxn ang="T119">
                  <a:pos x="T38" y="T39"/>
                </a:cxn>
                <a:cxn ang="T120">
                  <a:pos x="T40" y="T41"/>
                </a:cxn>
                <a:cxn ang="T121">
                  <a:pos x="T42" y="T43"/>
                </a:cxn>
                <a:cxn ang="T122">
                  <a:pos x="T44" y="T45"/>
                </a:cxn>
                <a:cxn ang="T123">
                  <a:pos x="T46" y="T47"/>
                </a:cxn>
                <a:cxn ang="T124">
                  <a:pos x="T48" y="T49"/>
                </a:cxn>
                <a:cxn ang="T125">
                  <a:pos x="T50" y="T51"/>
                </a:cxn>
                <a:cxn ang="T126">
                  <a:pos x="T52" y="T53"/>
                </a:cxn>
                <a:cxn ang="T127">
                  <a:pos x="T54" y="T55"/>
                </a:cxn>
                <a:cxn ang="T128">
                  <a:pos x="T56" y="T57"/>
                </a:cxn>
                <a:cxn ang="T129">
                  <a:pos x="T58" y="T59"/>
                </a:cxn>
                <a:cxn ang="T130">
                  <a:pos x="T60" y="T61"/>
                </a:cxn>
                <a:cxn ang="T131">
                  <a:pos x="T62" y="T63"/>
                </a:cxn>
                <a:cxn ang="T132">
                  <a:pos x="T64" y="T65"/>
                </a:cxn>
                <a:cxn ang="T133">
                  <a:pos x="T66" y="T67"/>
                </a:cxn>
                <a:cxn ang="T134">
                  <a:pos x="T68" y="T69"/>
                </a:cxn>
                <a:cxn ang="T135">
                  <a:pos x="T70" y="T71"/>
                </a:cxn>
                <a:cxn ang="T136">
                  <a:pos x="T72" y="T73"/>
                </a:cxn>
                <a:cxn ang="T137">
                  <a:pos x="T74" y="T75"/>
                </a:cxn>
                <a:cxn ang="T138">
                  <a:pos x="T76" y="T77"/>
                </a:cxn>
                <a:cxn ang="T139">
                  <a:pos x="T78" y="T79"/>
                </a:cxn>
                <a:cxn ang="T140">
                  <a:pos x="T80" y="T81"/>
                </a:cxn>
                <a:cxn ang="T141">
                  <a:pos x="T82" y="T83"/>
                </a:cxn>
                <a:cxn ang="T142">
                  <a:pos x="T84" y="T85"/>
                </a:cxn>
                <a:cxn ang="T143">
                  <a:pos x="T86" y="T87"/>
                </a:cxn>
                <a:cxn ang="T144">
                  <a:pos x="T88" y="T89"/>
                </a:cxn>
                <a:cxn ang="T145">
                  <a:pos x="T90" y="T91"/>
                </a:cxn>
                <a:cxn ang="T146">
                  <a:pos x="T92" y="T93"/>
                </a:cxn>
                <a:cxn ang="T147">
                  <a:pos x="T94" y="T95"/>
                </a:cxn>
                <a:cxn ang="T148">
                  <a:pos x="T96" y="T97"/>
                </a:cxn>
                <a:cxn ang="T149">
                  <a:pos x="T98" y="T99"/>
                </a:cxn>
              </a:cxnLst>
              <a:rect l="T150" t="T151" r="T152" b="T153"/>
              <a:pathLst>
                <a:path w="50" h="74">
                  <a:moveTo>
                    <a:pt x="48" y="22"/>
                  </a:moveTo>
                  <a:lnTo>
                    <a:pt x="46" y="24"/>
                  </a:lnTo>
                  <a:lnTo>
                    <a:pt x="44" y="26"/>
                  </a:lnTo>
                  <a:lnTo>
                    <a:pt x="42" y="26"/>
                  </a:lnTo>
                  <a:lnTo>
                    <a:pt x="42" y="28"/>
                  </a:lnTo>
                  <a:lnTo>
                    <a:pt x="40" y="28"/>
                  </a:lnTo>
                  <a:lnTo>
                    <a:pt x="40" y="30"/>
                  </a:lnTo>
                  <a:lnTo>
                    <a:pt x="40" y="32"/>
                  </a:lnTo>
                  <a:lnTo>
                    <a:pt x="40" y="34"/>
                  </a:lnTo>
                  <a:lnTo>
                    <a:pt x="38" y="34"/>
                  </a:lnTo>
                  <a:lnTo>
                    <a:pt x="34" y="36"/>
                  </a:lnTo>
                  <a:lnTo>
                    <a:pt x="32" y="36"/>
                  </a:lnTo>
                  <a:lnTo>
                    <a:pt x="30" y="36"/>
                  </a:lnTo>
                  <a:lnTo>
                    <a:pt x="28" y="38"/>
                  </a:lnTo>
                  <a:lnTo>
                    <a:pt x="30" y="40"/>
                  </a:lnTo>
                  <a:lnTo>
                    <a:pt x="30" y="42"/>
                  </a:lnTo>
                  <a:lnTo>
                    <a:pt x="28" y="44"/>
                  </a:lnTo>
                  <a:lnTo>
                    <a:pt x="24" y="50"/>
                  </a:lnTo>
                  <a:lnTo>
                    <a:pt x="22" y="52"/>
                  </a:lnTo>
                  <a:lnTo>
                    <a:pt x="20" y="54"/>
                  </a:lnTo>
                  <a:lnTo>
                    <a:pt x="18" y="54"/>
                  </a:lnTo>
                  <a:lnTo>
                    <a:pt x="18" y="56"/>
                  </a:lnTo>
                  <a:lnTo>
                    <a:pt x="16" y="58"/>
                  </a:lnTo>
                  <a:lnTo>
                    <a:pt x="16" y="60"/>
                  </a:lnTo>
                  <a:lnTo>
                    <a:pt x="14" y="60"/>
                  </a:lnTo>
                  <a:lnTo>
                    <a:pt x="14" y="62"/>
                  </a:lnTo>
                  <a:lnTo>
                    <a:pt x="12" y="64"/>
                  </a:lnTo>
                  <a:lnTo>
                    <a:pt x="10" y="64"/>
                  </a:lnTo>
                  <a:lnTo>
                    <a:pt x="10" y="66"/>
                  </a:lnTo>
                  <a:lnTo>
                    <a:pt x="8" y="66"/>
                  </a:lnTo>
                  <a:lnTo>
                    <a:pt x="6" y="68"/>
                  </a:lnTo>
                  <a:lnTo>
                    <a:pt x="4" y="70"/>
                  </a:lnTo>
                  <a:lnTo>
                    <a:pt x="2" y="72"/>
                  </a:lnTo>
                  <a:lnTo>
                    <a:pt x="2" y="74"/>
                  </a:lnTo>
                  <a:lnTo>
                    <a:pt x="0" y="74"/>
                  </a:lnTo>
                  <a:lnTo>
                    <a:pt x="2" y="70"/>
                  </a:lnTo>
                  <a:lnTo>
                    <a:pt x="2" y="68"/>
                  </a:lnTo>
                  <a:lnTo>
                    <a:pt x="2" y="66"/>
                  </a:lnTo>
                  <a:lnTo>
                    <a:pt x="4" y="64"/>
                  </a:lnTo>
                  <a:lnTo>
                    <a:pt x="4" y="62"/>
                  </a:lnTo>
                  <a:lnTo>
                    <a:pt x="4" y="60"/>
                  </a:lnTo>
                  <a:lnTo>
                    <a:pt x="6" y="60"/>
                  </a:lnTo>
                  <a:lnTo>
                    <a:pt x="8" y="56"/>
                  </a:lnTo>
                  <a:lnTo>
                    <a:pt x="10" y="52"/>
                  </a:lnTo>
                  <a:lnTo>
                    <a:pt x="12" y="50"/>
                  </a:lnTo>
                  <a:lnTo>
                    <a:pt x="14" y="50"/>
                  </a:lnTo>
                  <a:lnTo>
                    <a:pt x="16" y="50"/>
                  </a:lnTo>
                  <a:lnTo>
                    <a:pt x="18" y="48"/>
                  </a:lnTo>
                  <a:lnTo>
                    <a:pt x="22" y="42"/>
                  </a:lnTo>
                  <a:lnTo>
                    <a:pt x="24" y="40"/>
                  </a:lnTo>
                  <a:lnTo>
                    <a:pt x="26" y="38"/>
                  </a:lnTo>
                  <a:lnTo>
                    <a:pt x="26" y="36"/>
                  </a:lnTo>
                  <a:lnTo>
                    <a:pt x="28" y="36"/>
                  </a:lnTo>
                  <a:lnTo>
                    <a:pt x="28" y="34"/>
                  </a:lnTo>
                  <a:lnTo>
                    <a:pt x="30" y="32"/>
                  </a:lnTo>
                  <a:lnTo>
                    <a:pt x="30" y="34"/>
                  </a:lnTo>
                  <a:lnTo>
                    <a:pt x="32" y="32"/>
                  </a:lnTo>
                  <a:lnTo>
                    <a:pt x="30" y="32"/>
                  </a:lnTo>
                  <a:lnTo>
                    <a:pt x="30" y="30"/>
                  </a:lnTo>
                  <a:lnTo>
                    <a:pt x="32" y="30"/>
                  </a:lnTo>
                  <a:lnTo>
                    <a:pt x="34" y="30"/>
                  </a:lnTo>
                  <a:lnTo>
                    <a:pt x="34" y="26"/>
                  </a:lnTo>
                  <a:lnTo>
                    <a:pt x="34" y="24"/>
                  </a:lnTo>
                  <a:lnTo>
                    <a:pt x="36" y="24"/>
                  </a:lnTo>
                  <a:lnTo>
                    <a:pt x="36" y="26"/>
                  </a:lnTo>
                  <a:lnTo>
                    <a:pt x="38" y="26"/>
                  </a:lnTo>
                  <a:lnTo>
                    <a:pt x="38" y="24"/>
                  </a:lnTo>
                  <a:lnTo>
                    <a:pt x="40" y="20"/>
                  </a:lnTo>
                  <a:lnTo>
                    <a:pt x="40" y="18"/>
                  </a:lnTo>
                  <a:lnTo>
                    <a:pt x="40" y="16"/>
                  </a:lnTo>
                  <a:lnTo>
                    <a:pt x="38" y="16"/>
                  </a:lnTo>
                  <a:lnTo>
                    <a:pt x="38" y="14"/>
                  </a:lnTo>
                  <a:lnTo>
                    <a:pt x="38" y="12"/>
                  </a:lnTo>
                  <a:lnTo>
                    <a:pt x="38" y="10"/>
                  </a:lnTo>
                  <a:lnTo>
                    <a:pt x="38" y="12"/>
                  </a:lnTo>
                  <a:lnTo>
                    <a:pt x="42" y="16"/>
                  </a:lnTo>
                  <a:lnTo>
                    <a:pt x="44" y="16"/>
                  </a:lnTo>
                  <a:lnTo>
                    <a:pt x="42" y="14"/>
                  </a:lnTo>
                  <a:lnTo>
                    <a:pt x="40" y="14"/>
                  </a:lnTo>
                  <a:lnTo>
                    <a:pt x="40" y="12"/>
                  </a:lnTo>
                  <a:lnTo>
                    <a:pt x="40" y="10"/>
                  </a:lnTo>
                  <a:lnTo>
                    <a:pt x="40" y="8"/>
                  </a:lnTo>
                  <a:lnTo>
                    <a:pt x="40" y="10"/>
                  </a:lnTo>
                  <a:lnTo>
                    <a:pt x="42" y="10"/>
                  </a:lnTo>
                  <a:lnTo>
                    <a:pt x="42" y="6"/>
                  </a:lnTo>
                  <a:lnTo>
                    <a:pt x="42" y="4"/>
                  </a:lnTo>
                  <a:lnTo>
                    <a:pt x="42" y="2"/>
                  </a:lnTo>
                  <a:lnTo>
                    <a:pt x="42" y="0"/>
                  </a:lnTo>
                  <a:lnTo>
                    <a:pt x="42" y="2"/>
                  </a:lnTo>
                  <a:lnTo>
                    <a:pt x="44" y="2"/>
                  </a:lnTo>
                  <a:lnTo>
                    <a:pt x="44" y="4"/>
                  </a:lnTo>
                  <a:lnTo>
                    <a:pt x="44" y="10"/>
                  </a:lnTo>
                  <a:lnTo>
                    <a:pt x="44" y="12"/>
                  </a:lnTo>
                  <a:lnTo>
                    <a:pt x="44" y="14"/>
                  </a:lnTo>
                  <a:lnTo>
                    <a:pt x="46" y="14"/>
                  </a:lnTo>
                  <a:lnTo>
                    <a:pt x="46" y="16"/>
                  </a:lnTo>
                  <a:lnTo>
                    <a:pt x="48" y="18"/>
                  </a:lnTo>
                  <a:lnTo>
                    <a:pt x="48" y="22"/>
                  </a:lnTo>
                  <a:lnTo>
                    <a:pt x="50" y="22"/>
                  </a:lnTo>
                  <a:lnTo>
                    <a:pt x="48" y="22"/>
                  </a:lnTo>
                  <a:close/>
                </a:path>
              </a:pathLst>
            </a:custGeom>
            <a:solidFill>
              <a:schemeClr val="tx2"/>
            </a:solidFill>
            <a:ln w="3175">
              <a:solidFill>
                <a:schemeClr val="bg1"/>
              </a:solidFill>
              <a:prstDash val="sysDot"/>
              <a:round/>
              <a:headEnd/>
              <a:tailEnd/>
            </a:ln>
          </p:spPr>
          <p:txBody>
            <a:bodyPr/>
            <a:lstStyle/>
            <a:p>
              <a:endParaRPr lang="de-DE" sz="2400" dirty="0">
                <a:solidFill>
                  <a:srgbClr val="000000"/>
                </a:solidFill>
              </a:endParaRPr>
            </a:p>
          </p:txBody>
        </p:sp>
        <p:sp>
          <p:nvSpPr>
            <p:cNvPr id="1646" name="Freeform 3246"/>
            <p:cNvSpPr>
              <a:spLocks/>
            </p:cNvSpPr>
            <p:nvPr/>
          </p:nvSpPr>
          <p:spPr bwMode="auto">
            <a:xfrm>
              <a:off x="6625075" y="2836703"/>
              <a:ext cx="1412" cy="1639"/>
            </a:xfrm>
            <a:custGeom>
              <a:avLst/>
              <a:gdLst>
                <a:gd name="T0" fmla="*/ 0 w 1588"/>
                <a:gd name="T1" fmla="*/ 2147483647 h 2"/>
                <a:gd name="T2" fmla="*/ 0 w 1588"/>
                <a:gd name="T3" fmla="*/ 0 h 2"/>
                <a:gd name="T4" fmla="*/ 0 w 1588"/>
                <a:gd name="T5" fmla="*/ 2147483647 h 2"/>
                <a:gd name="T6" fmla="*/ 0 60000 65536"/>
                <a:gd name="T7" fmla="*/ 0 60000 65536"/>
                <a:gd name="T8" fmla="*/ 0 60000 65536"/>
                <a:gd name="T9" fmla="*/ 0 w 1588"/>
                <a:gd name="T10" fmla="*/ 0 h 2"/>
                <a:gd name="T11" fmla="*/ 1588 w 1588"/>
                <a:gd name="T12" fmla="*/ 2 h 2"/>
              </a:gdLst>
              <a:ahLst/>
              <a:cxnLst>
                <a:cxn ang="T6">
                  <a:pos x="T0" y="T1"/>
                </a:cxn>
                <a:cxn ang="T7">
                  <a:pos x="T2" y="T3"/>
                </a:cxn>
                <a:cxn ang="T8">
                  <a:pos x="T4" y="T5"/>
                </a:cxn>
              </a:cxnLst>
              <a:rect l="T9" t="T10" r="T11" b="T12"/>
              <a:pathLst>
                <a:path w="1588" h="2">
                  <a:moveTo>
                    <a:pt x="0" y="2"/>
                  </a:moveTo>
                  <a:lnTo>
                    <a:pt x="0" y="0"/>
                  </a:lnTo>
                  <a:lnTo>
                    <a:pt x="0" y="2"/>
                  </a:lnTo>
                  <a:close/>
                </a:path>
              </a:pathLst>
            </a:custGeom>
            <a:solidFill>
              <a:schemeClr val="tx2"/>
            </a:solidFill>
            <a:ln w="3175">
              <a:solidFill>
                <a:schemeClr val="bg1"/>
              </a:solidFill>
              <a:prstDash val="sysDot"/>
              <a:round/>
              <a:headEnd/>
              <a:tailEnd/>
            </a:ln>
          </p:spPr>
          <p:txBody>
            <a:bodyPr/>
            <a:lstStyle/>
            <a:p>
              <a:endParaRPr lang="de-DE" sz="2400" dirty="0">
                <a:solidFill>
                  <a:srgbClr val="000000"/>
                </a:solidFill>
              </a:endParaRPr>
            </a:p>
          </p:txBody>
        </p:sp>
        <p:sp>
          <p:nvSpPr>
            <p:cNvPr id="1647" name="Freeform 3247"/>
            <p:cNvSpPr>
              <a:spLocks/>
            </p:cNvSpPr>
            <p:nvPr/>
          </p:nvSpPr>
          <p:spPr bwMode="auto">
            <a:xfrm>
              <a:off x="6711149" y="2838341"/>
              <a:ext cx="2822" cy="4917"/>
            </a:xfrm>
            <a:custGeom>
              <a:avLst/>
              <a:gdLst>
                <a:gd name="T0" fmla="*/ 0 w 2"/>
                <a:gd name="T1" fmla="*/ 2147483647 h 4"/>
                <a:gd name="T2" fmla="*/ 0 w 2"/>
                <a:gd name="T3" fmla="*/ 2147483647 h 4"/>
                <a:gd name="T4" fmla="*/ 0 w 2"/>
                <a:gd name="T5" fmla="*/ 0 h 4"/>
                <a:gd name="T6" fmla="*/ 0 w 2"/>
                <a:gd name="T7" fmla="*/ 2147483647 h 4"/>
                <a:gd name="T8" fmla="*/ 2147483647 w 2"/>
                <a:gd name="T9" fmla="*/ 2147483647 h 4"/>
                <a:gd name="T10" fmla="*/ 0 w 2"/>
                <a:gd name="T11" fmla="*/ 2147483647 h 4"/>
                <a:gd name="T12" fmla="*/ 0 60000 65536"/>
                <a:gd name="T13" fmla="*/ 0 60000 65536"/>
                <a:gd name="T14" fmla="*/ 0 60000 65536"/>
                <a:gd name="T15" fmla="*/ 0 60000 65536"/>
                <a:gd name="T16" fmla="*/ 0 60000 65536"/>
                <a:gd name="T17" fmla="*/ 0 60000 65536"/>
                <a:gd name="T18" fmla="*/ 0 w 2"/>
                <a:gd name="T19" fmla="*/ 0 h 4"/>
                <a:gd name="T20" fmla="*/ 2 w 2"/>
                <a:gd name="T21" fmla="*/ 4 h 4"/>
              </a:gdLst>
              <a:ahLst/>
              <a:cxnLst>
                <a:cxn ang="T12">
                  <a:pos x="T0" y="T1"/>
                </a:cxn>
                <a:cxn ang="T13">
                  <a:pos x="T2" y="T3"/>
                </a:cxn>
                <a:cxn ang="T14">
                  <a:pos x="T4" y="T5"/>
                </a:cxn>
                <a:cxn ang="T15">
                  <a:pos x="T6" y="T7"/>
                </a:cxn>
                <a:cxn ang="T16">
                  <a:pos x="T8" y="T9"/>
                </a:cxn>
                <a:cxn ang="T17">
                  <a:pos x="T10" y="T11"/>
                </a:cxn>
              </a:cxnLst>
              <a:rect l="T18" t="T19" r="T20" b="T21"/>
              <a:pathLst>
                <a:path w="2" h="4">
                  <a:moveTo>
                    <a:pt x="0" y="4"/>
                  </a:moveTo>
                  <a:lnTo>
                    <a:pt x="0" y="2"/>
                  </a:lnTo>
                  <a:lnTo>
                    <a:pt x="0" y="0"/>
                  </a:lnTo>
                  <a:lnTo>
                    <a:pt x="0" y="2"/>
                  </a:lnTo>
                  <a:lnTo>
                    <a:pt x="2" y="4"/>
                  </a:lnTo>
                  <a:lnTo>
                    <a:pt x="0" y="4"/>
                  </a:lnTo>
                  <a:close/>
                </a:path>
              </a:pathLst>
            </a:custGeom>
            <a:solidFill>
              <a:schemeClr val="tx2"/>
            </a:solidFill>
            <a:ln w="3175">
              <a:solidFill>
                <a:schemeClr val="bg1"/>
              </a:solidFill>
              <a:prstDash val="sysDot"/>
              <a:round/>
              <a:headEnd/>
              <a:tailEnd/>
            </a:ln>
          </p:spPr>
          <p:txBody>
            <a:bodyPr/>
            <a:lstStyle/>
            <a:p>
              <a:endParaRPr lang="de-DE" sz="2400" dirty="0">
                <a:solidFill>
                  <a:srgbClr val="000000"/>
                </a:solidFill>
              </a:endParaRPr>
            </a:p>
          </p:txBody>
        </p:sp>
        <p:sp>
          <p:nvSpPr>
            <p:cNvPr id="1648" name="Freeform 3248"/>
            <p:cNvSpPr>
              <a:spLocks/>
            </p:cNvSpPr>
            <p:nvPr/>
          </p:nvSpPr>
          <p:spPr bwMode="auto">
            <a:xfrm>
              <a:off x="6708326" y="2841618"/>
              <a:ext cx="12700" cy="45880"/>
            </a:xfrm>
            <a:custGeom>
              <a:avLst/>
              <a:gdLst>
                <a:gd name="T0" fmla="*/ 0 w 14"/>
                <a:gd name="T1" fmla="*/ 2147483647 h 44"/>
                <a:gd name="T2" fmla="*/ 2147483647 w 14"/>
                <a:gd name="T3" fmla="*/ 2147483647 h 44"/>
                <a:gd name="T4" fmla="*/ 2147483647 w 14"/>
                <a:gd name="T5" fmla="*/ 2147483647 h 44"/>
                <a:gd name="T6" fmla="*/ 2147483647 w 14"/>
                <a:gd name="T7" fmla="*/ 2147483647 h 44"/>
                <a:gd name="T8" fmla="*/ 2147483647 w 14"/>
                <a:gd name="T9" fmla="*/ 2147483647 h 44"/>
                <a:gd name="T10" fmla="*/ 2147483647 w 14"/>
                <a:gd name="T11" fmla="*/ 2147483647 h 44"/>
                <a:gd name="T12" fmla="*/ 2147483647 w 14"/>
                <a:gd name="T13" fmla="*/ 2147483647 h 44"/>
                <a:gd name="T14" fmla="*/ 2147483647 w 14"/>
                <a:gd name="T15" fmla="*/ 2147483647 h 44"/>
                <a:gd name="T16" fmla="*/ 2147483647 w 14"/>
                <a:gd name="T17" fmla="*/ 2147483647 h 44"/>
                <a:gd name="T18" fmla="*/ 2147483647 w 14"/>
                <a:gd name="T19" fmla="*/ 2147483647 h 44"/>
                <a:gd name="T20" fmla="*/ 2147483647 w 14"/>
                <a:gd name="T21" fmla="*/ 2147483647 h 44"/>
                <a:gd name="T22" fmla="*/ 2147483647 w 14"/>
                <a:gd name="T23" fmla="*/ 2147483647 h 44"/>
                <a:gd name="T24" fmla="*/ 2147483647 w 14"/>
                <a:gd name="T25" fmla="*/ 2147483647 h 44"/>
                <a:gd name="T26" fmla="*/ 2147483647 w 14"/>
                <a:gd name="T27" fmla="*/ 2147483647 h 44"/>
                <a:gd name="T28" fmla="*/ 2147483647 w 14"/>
                <a:gd name="T29" fmla="*/ 0 h 44"/>
                <a:gd name="T30" fmla="*/ 2147483647 w 14"/>
                <a:gd name="T31" fmla="*/ 0 h 44"/>
                <a:gd name="T32" fmla="*/ 2147483647 w 14"/>
                <a:gd name="T33" fmla="*/ 2147483647 h 44"/>
                <a:gd name="T34" fmla="*/ 2147483647 w 14"/>
                <a:gd name="T35" fmla="*/ 2147483647 h 44"/>
                <a:gd name="T36" fmla="*/ 2147483647 w 14"/>
                <a:gd name="T37" fmla="*/ 2147483647 h 44"/>
                <a:gd name="T38" fmla="*/ 2147483647 w 14"/>
                <a:gd name="T39" fmla="*/ 2147483647 h 44"/>
                <a:gd name="T40" fmla="*/ 2147483647 w 14"/>
                <a:gd name="T41" fmla="*/ 2147483647 h 44"/>
                <a:gd name="T42" fmla="*/ 2147483647 w 14"/>
                <a:gd name="T43" fmla="*/ 2147483647 h 44"/>
                <a:gd name="T44" fmla="*/ 2147483647 w 14"/>
                <a:gd name="T45" fmla="*/ 2147483647 h 44"/>
                <a:gd name="T46" fmla="*/ 2147483647 w 14"/>
                <a:gd name="T47" fmla="*/ 2147483647 h 44"/>
                <a:gd name="T48" fmla="*/ 2147483647 w 14"/>
                <a:gd name="T49" fmla="*/ 2147483647 h 44"/>
                <a:gd name="T50" fmla="*/ 2147483647 w 14"/>
                <a:gd name="T51" fmla="*/ 2147483647 h 44"/>
                <a:gd name="T52" fmla="*/ 2147483647 w 14"/>
                <a:gd name="T53" fmla="*/ 2147483647 h 44"/>
                <a:gd name="T54" fmla="*/ 2147483647 w 14"/>
                <a:gd name="T55" fmla="*/ 2147483647 h 44"/>
                <a:gd name="T56" fmla="*/ 2147483647 w 14"/>
                <a:gd name="T57" fmla="*/ 2147483647 h 44"/>
                <a:gd name="T58" fmla="*/ 2147483647 w 14"/>
                <a:gd name="T59" fmla="*/ 2147483647 h 44"/>
                <a:gd name="T60" fmla="*/ 2147483647 w 14"/>
                <a:gd name="T61" fmla="*/ 2147483647 h 44"/>
                <a:gd name="T62" fmla="*/ 2147483647 w 14"/>
                <a:gd name="T63" fmla="*/ 2147483647 h 44"/>
                <a:gd name="T64" fmla="*/ 2147483647 w 14"/>
                <a:gd name="T65" fmla="*/ 2147483647 h 44"/>
                <a:gd name="T66" fmla="*/ 2147483647 w 14"/>
                <a:gd name="T67" fmla="*/ 2147483647 h 44"/>
                <a:gd name="T68" fmla="*/ 2147483647 w 14"/>
                <a:gd name="T69" fmla="*/ 2147483647 h 44"/>
                <a:gd name="T70" fmla="*/ 2147483647 w 14"/>
                <a:gd name="T71" fmla="*/ 2147483647 h 44"/>
                <a:gd name="T72" fmla="*/ 0 w 14"/>
                <a:gd name="T73" fmla="*/ 2147483647 h 44"/>
                <a:gd name="T74" fmla="*/ 0 w 14"/>
                <a:gd name="T75" fmla="*/ 2147483647 h 44"/>
                <a:gd name="T76" fmla="*/ 0 w 14"/>
                <a:gd name="T77" fmla="*/ 2147483647 h 44"/>
                <a:gd name="T78" fmla="*/ 0 w 14"/>
                <a:gd name="T79" fmla="*/ 2147483647 h 44"/>
                <a:gd name="T80" fmla="*/ 0 w 14"/>
                <a:gd name="T81" fmla="*/ 2147483647 h 44"/>
                <a:gd name="T82" fmla="*/ 0 w 14"/>
                <a:gd name="T83" fmla="*/ 2147483647 h 44"/>
                <a:gd name="T84" fmla="*/ 0 w 14"/>
                <a:gd name="T85" fmla="*/ 2147483647 h 44"/>
                <a:gd name="T86" fmla="*/ 0 w 14"/>
                <a:gd name="T87" fmla="*/ 2147483647 h 44"/>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w 14"/>
                <a:gd name="T133" fmla="*/ 0 h 44"/>
                <a:gd name="T134" fmla="*/ 14 w 14"/>
                <a:gd name="T135" fmla="*/ 44 h 44"/>
              </a:gdLst>
              <a:ahLst/>
              <a:cxnLst>
                <a:cxn ang="T88">
                  <a:pos x="T0" y="T1"/>
                </a:cxn>
                <a:cxn ang="T89">
                  <a:pos x="T2" y="T3"/>
                </a:cxn>
                <a:cxn ang="T90">
                  <a:pos x="T4" y="T5"/>
                </a:cxn>
                <a:cxn ang="T91">
                  <a:pos x="T6" y="T7"/>
                </a:cxn>
                <a:cxn ang="T92">
                  <a:pos x="T8" y="T9"/>
                </a:cxn>
                <a:cxn ang="T93">
                  <a:pos x="T10" y="T11"/>
                </a:cxn>
                <a:cxn ang="T94">
                  <a:pos x="T12" y="T13"/>
                </a:cxn>
                <a:cxn ang="T95">
                  <a:pos x="T14" y="T15"/>
                </a:cxn>
                <a:cxn ang="T96">
                  <a:pos x="T16" y="T17"/>
                </a:cxn>
                <a:cxn ang="T97">
                  <a:pos x="T18" y="T19"/>
                </a:cxn>
                <a:cxn ang="T98">
                  <a:pos x="T20" y="T21"/>
                </a:cxn>
                <a:cxn ang="T99">
                  <a:pos x="T22" y="T23"/>
                </a:cxn>
                <a:cxn ang="T100">
                  <a:pos x="T24" y="T25"/>
                </a:cxn>
                <a:cxn ang="T101">
                  <a:pos x="T26" y="T27"/>
                </a:cxn>
                <a:cxn ang="T102">
                  <a:pos x="T28" y="T29"/>
                </a:cxn>
                <a:cxn ang="T103">
                  <a:pos x="T30" y="T31"/>
                </a:cxn>
                <a:cxn ang="T104">
                  <a:pos x="T32" y="T33"/>
                </a:cxn>
                <a:cxn ang="T105">
                  <a:pos x="T34" y="T35"/>
                </a:cxn>
                <a:cxn ang="T106">
                  <a:pos x="T36" y="T37"/>
                </a:cxn>
                <a:cxn ang="T107">
                  <a:pos x="T38" y="T39"/>
                </a:cxn>
                <a:cxn ang="T108">
                  <a:pos x="T40" y="T41"/>
                </a:cxn>
                <a:cxn ang="T109">
                  <a:pos x="T42" y="T43"/>
                </a:cxn>
                <a:cxn ang="T110">
                  <a:pos x="T44" y="T45"/>
                </a:cxn>
                <a:cxn ang="T111">
                  <a:pos x="T46" y="T47"/>
                </a:cxn>
                <a:cxn ang="T112">
                  <a:pos x="T48" y="T49"/>
                </a:cxn>
                <a:cxn ang="T113">
                  <a:pos x="T50" y="T51"/>
                </a:cxn>
                <a:cxn ang="T114">
                  <a:pos x="T52" y="T53"/>
                </a:cxn>
                <a:cxn ang="T115">
                  <a:pos x="T54" y="T55"/>
                </a:cxn>
                <a:cxn ang="T116">
                  <a:pos x="T56" y="T57"/>
                </a:cxn>
                <a:cxn ang="T117">
                  <a:pos x="T58" y="T59"/>
                </a:cxn>
                <a:cxn ang="T118">
                  <a:pos x="T60" y="T61"/>
                </a:cxn>
                <a:cxn ang="T119">
                  <a:pos x="T62" y="T63"/>
                </a:cxn>
                <a:cxn ang="T120">
                  <a:pos x="T64" y="T65"/>
                </a:cxn>
                <a:cxn ang="T121">
                  <a:pos x="T66" y="T67"/>
                </a:cxn>
                <a:cxn ang="T122">
                  <a:pos x="T68" y="T69"/>
                </a:cxn>
                <a:cxn ang="T123">
                  <a:pos x="T70" y="T71"/>
                </a:cxn>
                <a:cxn ang="T124">
                  <a:pos x="T72" y="T73"/>
                </a:cxn>
                <a:cxn ang="T125">
                  <a:pos x="T74" y="T75"/>
                </a:cxn>
                <a:cxn ang="T126">
                  <a:pos x="T76" y="T77"/>
                </a:cxn>
                <a:cxn ang="T127">
                  <a:pos x="T78" y="T79"/>
                </a:cxn>
                <a:cxn ang="T128">
                  <a:pos x="T80" y="T81"/>
                </a:cxn>
                <a:cxn ang="T129">
                  <a:pos x="T82" y="T83"/>
                </a:cxn>
                <a:cxn ang="T130">
                  <a:pos x="T84" y="T85"/>
                </a:cxn>
                <a:cxn ang="T131">
                  <a:pos x="T86" y="T87"/>
                </a:cxn>
              </a:cxnLst>
              <a:rect l="T132" t="T133" r="T134" b="T135"/>
              <a:pathLst>
                <a:path w="14" h="44">
                  <a:moveTo>
                    <a:pt x="0" y="30"/>
                  </a:moveTo>
                  <a:lnTo>
                    <a:pt x="2" y="28"/>
                  </a:lnTo>
                  <a:lnTo>
                    <a:pt x="4" y="24"/>
                  </a:lnTo>
                  <a:lnTo>
                    <a:pt x="4" y="22"/>
                  </a:lnTo>
                  <a:lnTo>
                    <a:pt x="6" y="20"/>
                  </a:lnTo>
                  <a:lnTo>
                    <a:pt x="6" y="18"/>
                  </a:lnTo>
                  <a:lnTo>
                    <a:pt x="6" y="16"/>
                  </a:lnTo>
                  <a:lnTo>
                    <a:pt x="6" y="14"/>
                  </a:lnTo>
                  <a:lnTo>
                    <a:pt x="8" y="14"/>
                  </a:lnTo>
                  <a:lnTo>
                    <a:pt x="8" y="12"/>
                  </a:lnTo>
                  <a:lnTo>
                    <a:pt x="8" y="10"/>
                  </a:lnTo>
                  <a:lnTo>
                    <a:pt x="10" y="8"/>
                  </a:lnTo>
                  <a:lnTo>
                    <a:pt x="10" y="4"/>
                  </a:lnTo>
                  <a:lnTo>
                    <a:pt x="10" y="2"/>
                  </a:lnTo>
                  <a:lnTo>
                    <a:pt x="10" y="0"/>
                  </a:lnTo>
                  <a:lnTo>
                    <a:pt x="12" y="0"/>
                  </a:lnTo>
                  <a:lnTo>
                    <a:pt x="12" y="4"/>
                  </a:lnTo>
                  <a:lnTo>
                    <a:pt x="12" y="6"/>
                  </a:lnTo>
                  <a:lnTo>
                    <a:pt x="12" y="8"/>
                  </a:lnTo>
                  <a:lnTo>
                    <a:pt x="12" y="12"/>
                  </a:lnTo>
                  <a:lnTo>
                    <a:pt x="12" y="16"/>
                  </a:lnTo>
                  <a:lnTo>
                    <a:pt x="12" y="20"/>
                  </a:lnTo>
                  <a:lnTo>
                    <a:pt x="12" y="22"/>
                  </a:lnTo>
                  <a:lnTo>
                    <a:pt x="14" y="22"/>
                  </a:lnTo>
                  <a:lnTo>
                    <a:pt x="12" y="22"/>
                  </a:lnTo>
                  <a:lnTo>
                    <a:pt x="8" y="24"/>
                  </a:lnTo>
                  <a:lnTo>
                    <a:pt x="8" y="26"/>
                  </a:lnTo>
                  <a:lnTo>
                    <a:pt x="6" y="26"/>
                  </a:lnTo>
                  <a:lnTo>
                    <a:pt x="6" y="28"/>
                  </a:lnTo>
                  <a:lnTo>
                    <a:pt x="6" y="30"/>
                  </a:lnTo>
                  <a:lnTo>
                    <a:pt x="6" y="32"/>
                  </a:lnTo>
                  <a:lnTo>
                    <a:pt x="4" y="32"/>
                  </a:lnTo>
                  <a:lnTo>
                    <a:pt x="4" y="34"/>
                  </a:lnTo>
                  <a:lnTo>
                    <a:pt x="4" y="36"/>
                  </a:lnTo>
                  <a:lnTo>
                    <a:pt x="2" y="40"/>
                  </a:lnTo>
                  <a:lnTo>
                    <a:pt x="0" y="42"/>
                  </a:lnTo>
                  <a:lnTo>
                    <a:pt x="0" y="44"/>
                  </a:lnTo>
                  <a:lnTo>
                    <a:pt x="0" y="42"/>
                  </a:lnTo>
                  <a:lnTo>
                    <a:pt x="0" y="40"/>
                  </a:lnTo>
                  <a:lnTo>
                    <a:pt x="0" y="34"/>
                  </a:lnTo>
                  <a:lnTo>
                    <a:pt x="0" y="32"/>
                  </a:lnTo>
                  <a:lnTo>
                    <a:pt x="0" y="30"/>
                  </a:lnTo>
                  <a:close/>
                </a:path>
              </a:pathLst>
            </a:custGeom>
            <a:solidFill>
              <a:schemeClr val="tx2"/>
            </a:solidFill>
            <a:ln w="3175">
              <a:solidFill>
                <a:schemeClr val="bg1"/>
              </a:solidFill>
              <a:prstDash val="sysDot"/>
              <a:round/>
              <a:headEnd/>
              <a:tailEnd/>
            </a:ln>
          </p:spPr>
          <p:txBody>
            <a:bodyPr/>
            <a:lstStyle/>
            <a:p>
              <a:endParaRPr lang="de-DE" sz="2400" dirty="0">
                <a:solidFill>
                  <a:srgbClr val="000000"/>
                </a:solidFill>
              </a:endParaRPr>
            </a:p>
          </p:txBody>
        </p:sp>
        <p:sp>
          <p:nvSpPr>
            <p:cNvPr id="1649" name="Freeform 3249"/>
            <p:cNvSpPr>
              <a:spLocks/>
            </p:cNvSpPr>
            <p:nvPr/>
          </p:nvSpPr>
          <p:spPr bwMode="auto">
            <a:xfrm>
              <a:off x="6687162" y="2846535"/>
              <a:ext cx="21166" cy="47519"/>
            </a:xfrm>
            <a:custGeom>
              <a:avLst/>
              <a:gdLst>
                <a:gd name="T0" fmla="*/ 2147483647 w 22"/>
                <a:gd name="T1" fmla="*/ 2147483647 h 46"/>
                <a:gd name="T2" fmla="*/ 2147483647 w 22"/>
                <a:gd name="T3" fmla="*/ 2147483647 h 46"/>
                <a:gd name="T4" fmla="*/ 2147483647 w 22"/>
                <a:gd name="T5" fmla="*/ 2147483647 h 46"/>
                <a:gd name="T6" fmla="*/ 2147483647 w 22"/>
                <a:gd name="T7" fmla="*/ 2147483647 h 46"/>
                <a:gd name="T8" fmla="*/ 2147483647 w 22"/>
                <a:gd name="T9" fmla="*/ 2147483647 h 46"/>
                <a:gd name="T10" fmla="*/ 2147483647 w 22"/>
                <a:gd name="T11" fmla="*/ 2147483647 h 46"/>
                <a:gd name="T12" fmla="*/ 2147483647 w 22"/>
                <a:gd name="T13" fmla="*/ 2147483647 h 46"/>
                <a:gd name="T14" fmla="*/ 2147483647 w 22"/>
                <a:gd name="T15" fmla="*/ 2147483647 h 46"/>
                <a:gd name="T16" fmla="*/ 2147483647 w 22"/>
                <a:gd name="T17" fmla="*/ 2147483647 h 46"/>
                <a:gd name="T18" fmla="*/ 2147483647 w 22"/>
                <a:gd name="T19" fmla="*/ 2147483647 h 46"/>
                <a:gd name="T20" fmla="*/ 2147483647 w 22"/>
                <a:gd name="T21" fmla="*/ 2147483647 h 46"/>
                <a:gd name="T22" fmla="*/ 2147483647 w 22"/>
                <a:gd name="T23" fmla="*/ 2147483647 h 46"/>
                <a:gd name="T24" fmla="*/ 2147483647 w 22"/>
                <a:gd name="T25" fmla="*/ 2147483647 h 46"/>
                <a:gd name="T26" fmla="*/ 2147483647 w 22"/>
                <a:gd name="T27" fmla="*/ 2147483647 h 46"/>
                <a:gd name="T28" fmla="*/ 2147483647 w 22"/>
                <a:gd name="T29" fmla="*/ 2147483647 h 46"/>
                <a:gd name="T30" fmla="*/ 2147483647 w 22"/>
                <a:gd name="T31" fmla="*/ 2147483647 h 46"/>
                <a:gd name="T32" fmla="*/ 2147483647 w 22"/>
                <a:gd name="T33" fmla="*/ 2147483647 h 46"/>
                <a:gd name="T34" fmla="*/ 2147483647 w 22"/>
                <a:gd name="T35" fmla="*/ 2147483647 h 46"/>
                <a:gd name="T36" fmla="*/ 2147483647 w 22"/>
                <a:gd name="T37" fmla="*/ 2147483647 h 46"/>
                <a:gd name="T38" fmla="*/ 2147483647 w 22"/>
                <a:gd name="T39" fmla="*/ 2147483647 h 46"/>
                <a:gd name="T40" fmla="*/ 2147483647 w 22"/>
                <a:gd name="T41" fmla="*/ 2147483647 h 46"/>
                <a:gd name="T42" fmla="*/ 2147483647 w 22"/>
                <a:gd name="T43" fmla="*/ 2147483647 h 46"/>
                <a:gd name="T44" fmla="*/ 2147483647 w 22"/>
                <a:gd name="T45" fmla="*/ 2147483647 h 46"/>
                <a:gd name="T46" fmla="*/ 2147483647 w 22"/>
                <a:gd name="T47" fmla="*/ 2147483647 h 46"/>
                <a:gd name="T48" fmla="*/ 2147483647 w 22"/>
                <a:gd name="T49" fmla="*/ 2147483647 h 46"/>
                <a:gd name="T50" fmla="*/ 2147483647 w 22"/>
                <a:gd name="T51" fmla="*/ 2147483647 h 46"/>
                <a:gd name="T52" fmla="*/ 2147483647 w 22"/>
                <a:gd name="T53" fmla="*/ 2147483647 h 46"/>
                <a:gd name="T54" fmla="*/ 2147483647 w 22"/>
                <a:gd name="T55" fmla="*/ 2147483647 h 46"/>
                <a:gd name="T56" fmla="*/ 2147483647 w 22"/>
                <a:gd name="T57" fmla="*/ 2147483647 h 46"/>
                <a:gd name="T58" fmla="*/ 2147483647 w 22"/>
                <a:gd name="T59" fmla="*/ 2147483647 h 46"/>
                <a:gd name="T60" fmla="*/ 0 w 22"/>
                <a:gd name="T61" fmla="*/ 2147483647 h 46"/>
                <a:gd name="T62" fmla="*/ 0 w 22"/>
                <a:gd name="T63" fmla="*/ 2147483647 h 46"/>
                <a:gd name="T64" fmla="*/ 0 w 22"/>
                <a:gd name="T65" fmla="*/ 2147483647 h 46"/>
                <a:gd name="T66" fmla="*/ 0 w 22"/>
                <a:gd name="T67" fmla="*/ 2147483647 h 46"/>
                <a:gd name="T68" fmla="*/ 2147483647 w 22"/>
                <a:gd name="T69" fmla="*/ 2147483647 h 46"/>
                <a:gd name="T70" fmla="*/ 2147483647 w 22"/>
                <a:gd name="T71" fmla="*/ 2147483647 h 46"/>
                <a:gd name="T72" fmla="*/ 2147483647 w 22"/>
                <a:gd name="T73" fmla="*/ 2147483647 h 46"/>
                <a:gd name="T74" fmla="*/ 2147483647 w 22"/>
                <a:gd name="T75" fmla="*/ 2147483647 h 46"/>
                <a:gd name="T76" fmla="*/ 2147483647 w 22"/>
                <a:gd name="T77" fmla="*/ 2147483647 h 46"/>
                <a:gd name="T78" fmla="*/ 2147483647 w 22"/>
                <a:gd name="T79" fmla="*/ 2147483647 h 46"/>
                <a:gd name="T80" fmla="*/ 2147483647 w 22"/>
                <a:gd name="T81" fmla="*/ 2147483647 h 46"/>
                <a:gd name="T82" fmla="*/ 2147483647 w 22"/>
                <a:gd name="T83" fmla="*/ 2147483647 h 46"/>
                <a:gd name="T84" fmla="*/ 2147483647 w 22"/>
                <a:gd name="T85" fmla="*/ 2147483647 h 46"/>
                <a:gd name="T86" fmla="*/ 2147483647 w 22"/>
                <a:gd name="T87" fmla="*/ 2147483647 h 46"/>
                <a:gd name="T88" fmla="*/ 2147483647 w 22"/>
                <a:gd name="T89" fmla="*/ 2147483647 h 46"/>
                <a:gd name="T90" fmla="*/ 2147483647 w 22"/>
                <a:gd name="T91" fmla="*/ 2147483647 h 46"/>
                <a:gd name="T92" fmla="*/ 2147483647 w 22"/>
                <a:gd name="T93" fmla="*/ 2147483647 h 46"/>
                <a:gd name="T94" fmla="*/ 2147483647 w 22"/>
                <a:gd name="T95" fmla="*/ 2147483647 h 46"/>
                <a:gd name="T96" fmla="*/ 2147483647 w 22"/>
                <a:gd name="T97" fmla="*/ 2147483647 h 46"/>
                <a:gd name="T98" fmla="*/ 2147483647 w 22"/>
                <a:gd name="T99" fmla="*/ 2147483647 h 46"/>
                <a:gd name="T100" fmla="*/ 2147483647 w 22"/>
                <a:gd name="T101" fmla="*/ 0 h 46"/>
                <a:gd name="T102" fmla="*/ 2147483647 w 22"/>
                <a:gd name="T103" fmla="*/ 2147483647 h 46"/>
                <a:gd name="T104" fmla="*/ 2147483647 w 22"/>
                <a:gd name="T105" fmla="*/ 2147483647 h 46"/>
                <a:gd name="T106" fmla="*/ 2147483647 w 22"/>
                <a:gd name="T107" fmla="*/ 2147483647 h 46"/>
                <a:gd name="T108" fmla="*/ 2147483647 w 22"/>
                <a:gd name="T109" fmla="*/ 2147483647 h 46"/>
                <a:gd name="T110" fmla="*/ 2147483647 w 22"/>
                <a:gd name="T111" fmla="*/ 2147483647 h 46"/>
                <a:gd name="T112" fmla="*/ 2147483647 w 22"/>
                <a:gd name="T113" fmla="*/ 2147483647 h 4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w 22"/>
                <a:gd name="T172" fmla="*/ 0 h 46"/>
                <a:gd name="T173" fmla="*/ 22 w 22"/>
                <a:gd name="T174" fmla="*/ 46 h 46"/>
              </a:gdLst>
              <a:ahLst/>
              <a:cxnLst>
                <a:cxn ang="T114">
                  <a:pos x="T0" y="T1"/>
                </a:cxn>
                <a:cxn ang="T115">
                  <a:pos x="T2" y="T3"/>
                </a:cxn>
                <a:cxn ang="T116">
                  <a:pos x="T4" y="T5"/>
                </a:cxn>
                <a:cxn ang="T117">
                  <a:pos x="T6" y="T7"/>
                </a:cxn>
                <a:cxn ang="T118">
                  <a:pos x="T8" y="T9"/>
                </a:cxn>
                <a:cxn ang="T119">
                  <a:pos x="T10" y="T11"/>
                </a:cxn>
                <a:cxn ang="T120">
                  <a:pos x="T12" y="T13"/>
                </a:cxn>
                <a:cxn ang="T121">
                  <a:pos x="T14" y="T15"/>
                </a:cxn>
                <a:cxn ang="T122">
                  <a:pos x="T16" y="T17"/>
                </a:cxn>
                <a:cxn ang="T123">
                  <a:pos x="T18" y="T19"/>
                </a:cxn>
                <a:cxn ang="T124">
                  <a:pos x="T20" y="T21"/>
                </a:cxn>
                <a:cxn ang="T125">
                  <a:pos x="T22" y="T23"/>
                </a:cxn>
                <a:cxn ang="T126">
                  <a:pos x="T24" y="T25"/>
                </a:cxn>
                <a:cxn ang="T127">
                  <a:pos x="T26" y="T27"/>
                </a:cxn>
                <a:cxn ang="T128">
                  <a:pos x="T28" y="T29"/>
                </a:cxn>
                <a:cxn ang="T129">
                  <a:pos x="T30" y="T31"/>
                </a:cxn>
                <a:cxn ang="T130">
                  <a:pos x="T32" y="T33"/>
                </a:cxn>
                <a:cxn ang="T131">
                  <a:pos x="T34" y="T35"/>
                </a:cxn>
                <a:cxn ang="T132">
                  <a:pos x="T36" y="T37"/>
                </a:cxn>
                <a:cxn ang="T133">
                  <a:pos x="T38" y="T39"/>
                </a:cxn>
                <a:cxn ang="T134">
                  <a:pos x="T40" y="T41"/>
                </a:cxn>
                <a:cxn ang="T135">
                  <a:pos x="T42" y="T43"/>
                </a:cxn>
                <a:cxn ang="T136">
                  <a:pos x="T44" y="T45"/>
                </a:cxn>
                <a:cxn ang="T137">
                  <a:pos x="T46" y="T47"/>
                </a:cxn>
                <a:cxn ang="T138">
                  <a:pos x="T48" y="T49"/>
                </a:cxn>
                <a:cxn ang="T139">
                  <a:pos x="T50" y="T51"/>
                </a:cxn>
                <a:cxn ang="T140">
                  <a:pos x="T52" y="T53"/>
                </a:cxn>
                <a:cxn ang="T141">
                  <a:pos x="T54" y="T55"/>
                </a:cxn>
                <a:cxn ang="T142">
                  <a:pos x="T56" y="T57"/>
                </a:cxn>
                <a:cxn ang="T143">
                  <a:pos x="T58" y="T59"/>
                </a:cxn>
                <a:cxn ang="T144">
                  <a:pos x="T60" y="T61"/>
                </a:cxn>
                <a:cxn ang="T145">
                  <a:pos x="T62" y="T63"/>
                </a:cxn>
                <a:cxn ang="T146">
                  <a:pos x="T64" y="T65"/>
                </a:cxn>
                <a:cxn ang="T147">
                  <a:pos x="T66" y="T67"/>
                </a:cxn>
                <a:cxn ang="T148">
                  <a:pos x="T68" y="T69"/>
                </a:cxn>
                <a:cxn ang="T149">
                  <a:pos x="T70" y="T71"/>
                </a:cxn>
                <a:cxn ang="T150">
                  <a:pos x="T72" y="T73"/>
                </a:cxn>
                <a:cxn ang="T151">
                  <a:pos x="T74" y="T75"/>
                </a:cxn>
                <a:cxn ang="T152">
                  <a:pos x="T76" y="T77"/>
                </a:cxn>
                <a:cxn ang="T153">
                  <a:pos x="T78" y="T79"/>
                </a:cxn>
                <a:cxn ang="T154">
                  <a:pos x="T80" y="T81"/>
                </a:cxn>
                <a:cxn ang="T155">
                  <a:pos x="T82" y="T83"/>
                </a:cxn>
                <a:cxn ang="T156">
                  <a:pos x="T84" y="T85"/>
                </a:cxn>
                <a:cxn ang="T157">
                  <a:pos x="T86" y="T87"/>
                </a:cxn>
                <a:cxn ang="T158">
                  <a:pos x="T88" y="T89"/>
                </a:cxn>
                <a:cxn ang="T159">
                  <a:pos x="T90" y="T91"/>
                </a:cxn>
                <a:cxn ang="T160">
                  <a:pos x="T92" y="T93"/>
                </a:cxn>
                <a:cxn ang="T161">
                  <a:pos x="T94" y="T95"/>
                </a:cxn>
                <a:cxn ang="T162">
                  <a:pos x="T96" y="T97"/>
                </a:cxn>
                <a:cxn ang="T163">
                  <a:pos x="T98" y="T99"/>
                </a:cxn>
                <a:cxn ang="T164">
                  <a:pos x="T100" y="T101"/>
                </a:cxn>
                <a:cxn ang="T165">
                  <a:pos x="T102" y="T103"/>
                </a:cxn>
                <a:cxn ang="T166">
                  <a:pos x="T104" y="T105"/>
                </a:cxn>
                <a:cxn ang="T167">
                  <a:pos x="T106" y="T107"/>
                </a:cxn>
                <a:cxn ang="T168">
                  <a:pos x="T108" y="T109"/>
                </a:cxn>
                <a:cxn ang="T169">
                  <a:pos x="T110" y="T111"/>
                </a:cxn>
                <a:cxn ang="T170">
                  <a:pos x="T112" y="T113"/>
                </a:cxn>
              </a:cxnLst>
              <a:rect l="T171" t="T172" r="T173" b="T174"/>
              <a:pathLst>
                <a:path w="22" h="46">
                  <a:moveTo>
                    <a:pt x="18" y="14"/>
                  </a:moveTo>
                  <a:lnTo>
                    <a:pt x="18" y="18"/>
                  </a:lnTo>
                  <a:lnTo>
                    <a:pt x="18" y="22"/>
                  </a:lnTo>
                  <a:lnTo>
                    <a:pt x="16" y="24"/>
                  </a:lnTo>
                  <a:lnTo>
                    <a:pt x="16" y="26"/>
                  </a:lnTo>
                  <a:lnTo>
                    <a:pt x="16" y="28"/>
                  </a:lnTo>
                  <a:lnTo>
                    <a:pt x="16" y="30"/>
                  </a:lnTo>
                  <a:lnTo>
                    <a:pt x="16" y="32"/>
                  </a:lnTo>
                  <a:lnTo>
                    <a:pt x="14" y="32"/>
                  </a:lnTo>
                  <a:lnTo>
                    <a:pt x="16" y="34"/>
                  </a:lnTo>
                  <a:lnTo>
                    <a:pt x="16" y="36"/>
                  </a:lnTo>
                  <a:lnTo>
                    <a:pt x="18" y="36"/>
                  </a:lnTo>
                  <a:lnTo>
                    <a:pt x="20" y="38"/>
                  </a:lnTo>
                  <a:lnTo>
                    <a:pt x="20" y="40"/>
                  </a:lnTo>
                  <a:lnTo>
                    <a:pt x="20" y="42"/>
                  </a:lnTo>
                  <a:lnTo>
                    <a:pt x="18" y="44"/>
                  </a:lnTo>
                  <a:lnTo>
                    <a:pt x="18" y="46"/>
                  </a:lnTo>
                  <a:lnTo>
                    <a:pt x="16" y="46"/>
                  </a:lnTo>
                  <a:lnTo>
                    <a:pt x="14" y="46"/>
                  </a:lnTo>
                  <a:lnTo>
                    <a:pt x="12" y="46"/>
                  </a:lnTo>
                  <a:lnTo>
                    <a:pt x="12" y="44"/>
                  </a:lnTo>
                  <a:lnTo>
                    <a:pt x="12" y="42"/>
                  </a:lnTo>
                  <a:lnTo>
                    <a:pt x="10" y="42"/>
                  </a:lnTo>
                  <a:lnTo>
                    <a:pt x="10" y="40"/>
                  </a:lnTo>
                  <a:lnTo>
                    <a:pt x="8" y="38"/>
                  </a:lnTo>
                  <a:lnTo>
                    <a:pt x="6" y="38"/>
                  </a:lnTo>
                  <a:lnTo>
                    <a:pt x="4" y="36"/>
                  </a:lnTo>
                  <a:lnTo>
                    <a:pt x="2" y="36"/>
                  </a:lnTo>
                  <a:lnTo>
                    <a:pt x="2" y="34"/>
                  </a:lnTo>
                  <a:lnTo>
                    <a:pt x="0" y="32"/>
                  </a:lnTo>
                  <a:lnTo>
                    <a:pt x="0" y="30"/>
                  </a:lnTo>
                  <a:lnTo>
                    <a:pt x="0" y="28"/>
                  </a:lnTo>
                  <a:lnTo>
                    <a:pt x="0" y="26"/>
                  </a:lnTo>
                  <a:lnTo>
                    <a:pt x="2" y="26"/>
                  </a:lnTo>
                  <a:lnTo>
                    <a:pt x="4" y="26"/>
                  </a:lnTo>
                  <a:lnTo>
                    <a:pt x="8" y="24"/>
                  </a:lnTo>
                  <a:lnTo>
                    <a:pt x="8" y="22"/>
                  </a:lnTo>
                  <a:lnTo>
                    <a:pt x="8" y="20"/>
                  </a:lnTo>
                  <a:lnTo>
                    <a:pt x="8" y="16"/>
                  </a:lnTo>
                  <a:lnTo>
                    <a:pt x="8" y="14"/>
                  </a:lnTo>
                  <a:lnTo>
                    <a:pt x="6" y="12"/>
                  </a:lnTo>
                  <a:lnTo>
                    <a:pt x="8" y="12"/>
                  </a:lnTo>
                  <a:lnTo>
                    <a:pt x="8" y="10"/>
                  </a:lnTo>
                  <a:lnTo>
                    <a:pt x="10" y="8"/>
                  </a:lnTo>
                  <a:lnTo>
                    <a:pt x="10" y="6"/>
                  </a:lnTo>
                  <a:lnTo>
                    <a:pt x="10" y="4"/>
                  </a:lnTo>
                  <a:lnTo>
                    <a:pt x="8" y="4"/>
                  </a:lnTo>
                  <a:lnTo>
                    <a:pt x="8" y="2"/>
                  </a:lnTo>
                  <a:lnTo>
                    <a:pt x="10" y="2"/>
                  </a:lnTo>
                  <a:lnTo>
                    <a:pt x="14" y="0"/>
                  </a:lnTo>
                  <a:lnTo>
                    <a:pt x="20" y="2"/>
                  </a:lnTo>
                  <a:lnTo>
                    <a:pt x="22" y="4"/>
                  </a:lnTo>
                  <a:lnTo>
                    <a:pt x="22" y="6"/>
                  </a:lnTo>
                  <a:lnTo>
                    <a:pt x="20" y="12"/>
                  </a:lnTo>
                  <a:lnTo>
                    <a:pt x="20" y="14"/>
                  </a:lnTo>
                  <a:lnTo>
                    <a:pt x="18" y="14"/>
                  </a:lnTo>
                  <a:close/>
                </a:path>
              </a:pathLst>
            </a:custGeom>
            <a:solidFill>
              <a:schemeClr val="tx2"/>
            </a:solidFill>
            <a:ln w="3175">
              <a:solidFill>
                <a:schemeClr val="bg1"/>
              </a:solidFill>
              <a:prstDash val="sysDot"/>
              <a:round/>
              <a:headEnd/>
              <a:tailEnd/>
            </a:ln>
          </p:spPr>
          <p:txBody>
            <a:bodyPr/>
            <a:lstStyle/>
            <a:p>
              <a:endParaRPr lang="de-DE" sz="2400" dirty="0">
                <a:solidFill>
                  <a:srgbClr val="000000"/>
                </a:solidFill>
              </a:endParaRPr>
            </a:p>
          </p:txBody>
        </p:sp>
        <p:sp>
          <p:nvSpPr>
            <p:cNvPr id="1650" name="Freeform 3250"/>
            <p:cNvSpPr>
              <a:spLocks/>
            </p:cNvSpPr>
            <p:nvPr/>
          </p:nvSpPr>
          <p:spPr bwMode="auto">
            <a:xfrm>
              <a:off x="6752070" y="2851449"/>
              <a:ext cx="4234" cy="4917"/>
            </a:xfrm>
            <a:custGeom>
              <a:avLst/>
              <a:gdLst>
                <a:gd name="T0" fmla="*/ 2147483647 w 4"/>
                <a:gd name="T1" fmla="*/ 2147483647 h 4"/>
                <a:gd name="T2" fmla="*/ 0 w 4"/>
                <a:gd name="T3" fmla="*/ 2147483647 h 4"/>
                <a:gd name="T4" fmla="*/ 0 w 4"/>
                <a:gd name="T5" fmla="*/ 0 h 4"/>
                <a:gd name="T6" fmla="*/ 2147483647 w 4"/>
                <a:gd name="T7" fmla="*/ 2147483647 h 4"/>
                <a:gd name="T8" fmla="*/ 2147483647 w 4"/>
                <a:gd name="T9" fmla="*/ 2147483647 h 4"/>
                <a:gd name="T10" fmla="*/ 2147483647 w 4"/>
                <a:gd name="T11" fmla="*/ 2147483647 h 4"/>
                <a:gd name="T12" fmla="*/ 2147483647 w 4"/>
                <a:gd name="T13" fmla="*/ 2147483647 h 4"/>
                <a:gd name="T14" fmla="*/ 0 60000 65536"/>
                <a:gd name="T15" fmla="*/ 0 60000 65536"/>
                <a:gd name="T16" fmla="*/ 0 60000 65536"/>
                <a:gd name="T17" fmla="*/ 0 60000 65536"/>
                <a:gd name="T18" fmla="*/ 0 60000 65536"/>
                <a:gd name="T19" fmla="*/ 0 60000 65536"/>
                <a:gd name="T20" fmla="*/ 0 60000 65536"/>
                <a:gd name="T21" fmla="*/ 0 w 4"/>
                <a:gd name="T22" fmla="*/ 0 h 4"/>
                <a:gd name="T23" fmla="*/ 4 w 4"/>
                <a:gd name="T24" fmla="*/ 4 h 4"/>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4" h="4">
                  <a:moveTo>
                    <a:pt x="2" y="4"/>
                  </a:moveTo>
                  <a:lnTo>
                    <a:pt x="0" y="2"/>
                  </a:lnTo>
                  <a:lnTo>
                    <a:pt x="0" y="0"/>
                  </a:lnTo>
                  <a:lnTo>
                    <a:pt x="2" y="2"/>
                  </a:lnTo>
                  <a:lnTo>
                    <a:pt x="4" y="2"/>
                  </a:lnTo>
                  <a:lnTo>
                    <a:pt x="4" y="4"/>
                  </a:lnTo>
                  <a:lnTo>
                    <a:pt x="2" y="4"/>
                  </a:lnTo>
                  <a:close/>
                </a:path>
              </a:pathLst>
            </a:custGeom>
            <a:solidFill>
              <a:schemeClr val="tx2"/>
            </a:solidFill>
            <a:ln w="3175">
              <a:solidFill>
                <a:schemeClr val="bg1"/>
              </a:solidFill>
              <a:prstDash val="sysDot"/>
              <a:round/>
              <a:headEnd/>
              <a:tailEnd/>
            </a:ln>
          </p:spPr>
          <p:txBody>
            <a:bodyPr/>
            <a:lstStyle/>
            <a:p>
              <a:endParaRPr lang="de-DE" sz="2400" dirty="0">
                <a:solidFill>
                  <a:srgbClr val="000000"/>
                </a:solidFill>
              </a:endParaRPr>
            </a:p>
          </p:txBody>
        </p:sp>
        <p:sp>
          <p:nvSpPr>
            <p:cNvPr id="1651" name="Freeform 3251"/>
            <p:cNvSpPr>
              <a:spLocks/>
            </p:cNvSpPr>
            <p:nvPr/>
          </p:nvSpPr>
          <p:spPr bwMode="auto">
            <a:xfrm>
              <a:off x="6687162" y="2853088"/>
              <a:ext cx="4234" cy="8193"/>
            </a:xfrm>
            <a:custGeom>
              <a:avLst/>
              <a:gdLst>
                <a:gd name="T0" fmla="*/ 0 w 4"/>
                <a:gd name="T1" fmla="*/ 2147483647 h 8"/>
                <a:gd name="T2" fmla="*/ 0 w 4"/>
                <a:gd name="T3" fmla="*/ 2147483647 h 8"/>
                <a:gd name="T4" fmla="*/ 0 w 4"/>
                <a:gd name="T5" fmla="*/ 2147483647 h 8"/>
                <a:gd name="T6" fmla="*/ 2147483647 w 4"/>
                <a:gd name="T7" fmla="*/ 2147483647 h 8"/>
                <a:gd name="T8" fmla="*/ 2147483647 w 4"/>
                <a:gd name="T9" fmla="*/ 0 h 8"/>
                <a:gd name="T10" fmla="*/ 2147483647 w 4"/>
                <a:gd name="T11" fmla="*/ 0 h 8"/>
                <a:gd name="T12" fmla="*/ 2147483647 w 4"/>
                <a:gd name="T13" fmla="*/ 2147483647 h 8"/>
                <a:gd name="T14" fmla="*/ 2147483647 w 4"/>
                <a:gd name="T15" fmla="*/ 2147483647 h 8"/>
                <a:gd name="T16" fmla="*/ 2147483647 w 4"/>
                <a:gd name="T17" fmla="*/ 2147483647 h 8"/>
                <a:gd name="T18" fmla="*/ 2147483647 w 4"/>
                <a:gd name="T19" fmla="*/ 2147483647 h 8"/>
                <a:gd name="T20" fmla="*/ 0 w 4"/>
                <a:gd name="T21" fmla="*/ 2147483647 h 8"/>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4"/>
                <a:gd name="T34" fmla="*/ 0 h 8"/>
                <a:gd name="T35" fmla="*/ 4 w 4"/>
                <a:gd name="T36" fmla="*/ 8 h 8"/>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4" h="8">
                  <a:moveTo>
                    <a:pt x="0" y="8"/>
                  </a:moveTo>
                  <a:lnTo>
                    <a:pt x="0" y="6"/>
                  </a:lnTo>
                  <a:lnTo>
                    <a:pt x="0" y="4"/>
                  </a:lnTo>
                  <a:lnTo>
                    <a:pt x="2" y="2"/>
                  </a:lnTo>
                  <a:lnTo>
                    <a:pt x="2" y="0"/>
                  </a:lnTo>
                  <a:lnTo>
                    <a:pt x="4" y="0"/>
                  </a:lnTo>
                  <a:lnTo>
                    <a:pt x="4" y="2"/>
                  </a:lnTo>
                  <a:lnTo>
                    <a:pt x="4" y="4"/>
                  </a:lnTo>
                  <a:lnTo>
                    <a:pt x="4" y="6"/>
                  </a:lnTo>
                  <a:lnTo>
                    <a:pt x="2" y="8"/>
                  </a:lnTo>
                  <a:lnTo>
                    <a:pt x="0" y="8"/>
                  </a:lnTo>
                  <a:close/>
                </a:path>
              </a:pathLst>
            </a:custGeom>
            <a:solidFill>
              <a:schemeClr val="tx2"/>
            </a:solidFill>
            <a:ln w="3175">
              <a:solidFill>
                <a:schemeClr val="bg1"/>
              </a:solidFill>
              <a:prstDash val="sysDot"/>
              <a:round/>
              <a:headEnd/>
              <a:tailEnd/>
            </a:ln>
          </p:spPr>
          <p:txBody>
            <a:bodyPr/>
            <a:lstStyle/>
            <a:p>
              <a:endParaRPr lang="de-DE" sz="2400" dirty="0">
                <a:solidFill>
                  <a:srgbClr val="000000"/>
                </a:solidFill>
              </a:endParaRPr>
            </a:p>
          </p:txBody>
        </p:sp>
        <p:sp>
          <p:nvSpPr>
            <p:cNvPr id="1652" name="Freeform 3252"/>
            <p:cNvSpPr>
              <a:spLocks/>
            </p:cNvSpPr>
            <p:nvPr/>
          </p:nvSpPr>
          <p:spPr bwMode="auto">
            <a:xfrm>
              <a:off x="6726671" y="2853088"/>
              <a:ext cx="2822" cy="3277"/>
            </a:xfrm>
            <a:custGeom>
              <a:avLst/>
              <a:gdLst>
                <a:gd name="T0" fmla="*/ 0 w 2"/>
                <a:gd name="T1" fmla="*/ 2147483647 h 4"/>
                <a:gd name="T2" fmla="*/ 0 w 2"/>
                <a:gd name="T3" fmla="*/ 2147483647 h 4"/>
                <a:gd name="T4" fmla="*/ 2147483647 w 2"/>
                <a:gd name="T5" fmla="*/ 0 h 4"/>
                <a:gd name="T6" fmla="*/ 2147483647 w 2"/>
                <a:gd name="T7" fmla="*/ 2147483647 h 4"/>
                <a:gd name="T8" fmla="*/ 2147483647 w 2"/>
                <a:gd name="T9" fmla="*/ 2147483647 h 4"/>
                <a:gd name="T10" fmla="*/ 0 w 2"/>
                <a:gd name="T11" fmla="*/ 2147483647 h 4"/>
                <a:gd name="T12" fmla="*/ 0 60000 65536"/>
                <a:gd name="T13" fmla="*/ 0 60000 65536"/>
                <a:gd name="T14" fmla="*/ 0 60000 65536"/>
                <a:gd name="T15" fmla="*/ 0 60000 65536"/>
                <a:gd name="T16" fmla="*/ 0 60000 65536"/>
                <a:gd name="T17" fmla="*/ 0 60000 65536"/>
                <a:gd name="T18" fmla="*/ 0 w 2"/>
                <a:gd name="T19" fmla="*/ 0 h 4"/>
                <a:gd name="T20" fmla="*/ 2 w 2"/>
                <a:gd name="T21" fmla="*/ 4 h 4"/>
              </a:gdLst>
              <a:ahLst/>
              <a:cxnLst>
                <a:cxn ang="T12">
                  <a:pos x="T0" y="T1"/>
                </a:cxn>
                <a:cxn ang="T13">
                  <a:pos x="T2" y="T3"/>
                </a:cxn>
                <a:cxn ang="T14">
                  <a:pos x="T4" y="T5"/>
                </a:cxn>
                <a:cxn ang="T15">
                  <a:pos x="T6" y="T7"/>
                </a:cxn>
                <a:cxn ang="T16">
                  <a:pos x="T8" y="T9"/>
                </a:cxn>
                <a:cxn ang="T17">
                  <a:pos x="T10" y="T11"/>
                </a:cxn>
              </a:cxnLst>
              <a:rect l="T18" t="T19" r="T20" b="T21"/>
              <a:pathLst>
                <a:path w="2" h="4">
                  <a:moveTo>
                    <a:pt x="0" y="4"/>
                  </a:moveTo>
                  <a:lnTo>
                    <a:pt x="0" y="2"/>
                  </a:lnTo>
                  <a:lnTo>
                    <a:pt x="2" y="0"/>
                  </a:lnTo>
                  <a:lnTo>
                    <a:pt x="2" y="2"/>
                  </a:lnTo>
                  <a:lnTo>
                    <a:pt x="2" y="4"/>
                  </a:lnTo>
                  <a:lnTo>
                    <a:pt x="0" y="4"/>
                  </a:lnTo>
                  <a:close/>
                </a:path>
              </a:pathLst>
            </a:custGeom>
            <a:solidFill>
              <a:schemeClr val="tx2"/>
            </a:solidFill>
            <a:ln w="3175">
              <a:solidFill>
                <a:schemeClr val="bg1"/>
              </a:solidFill>
              <a:prstDash val="sysDot"/>
              <a:round/>
              <a:headEnd/>
              <a:tailEnd/>
            </a:ln>
          </p:spPr>
          <p:txBody>
            <a:bodyPr/>
            <a:lstStyle/>
            <a:p>
              <a:endParaRPr lang="de-DE" sz="2400" dirty="0">
                <a:solidFill>
                  <a:srgbClr val="000000"/>
                </a:solidFill>
              </a:endParaRPr>
            </a:p>
          </p:txBody>
        </p:sp>
        <p:sp>
          <p:nvSpPr>
            <p:cNvPr id="1653" name="Rectangle 3253"/>
            <p:cNvSpPr>
              <a:spLocks noChangeArrowheads="1"/>
            </p:cNvSpPr>
            <p:nvPr/>
          </p:nvSpPr>
          <p:spPr bwMode="auto">
            <a:xfrm>
              <a:off x="6725259" y="2856366"/>
              <a:ext cx="1412" cy="0"/>
            </a:xfrm>
            <a:prstGeom prst="rect">
              <a:avLst/>
            </a:prstGeom>
            <a:solidFill>
              <a:schemeClr val="tx2"/>
            </a:solidFill>
            <a:ln w="3175">
              <a:solidFill>
                <a:schemeClr val="bg1"/>
              </a:solidFill>
              <a:prstDash val="sysDot"/>
              <a:miter lim="800000"/>
              <a:headEnd/>
              <a:tailEnd/>
            </a:ln>
          </p:spPr>
          <p:txBody>
            <a:bodyPr/>
            <a:lstStyle/>
            <a:p>
              <a:endParaRPr lang="de-DE" sz="2400" dirty="0">
                <a:solidFill>
                  <a:srgbClr val="000000"/>
                </a:solidFill>
              </a:endParaRPr>
            </a:p>
          </p:txBody>
        </p:sp>
        <p:sp>
          <p:nvSpPr>
            <p:cNvPr id="1654" name="Freeform 3254"/>
            <p:cNvSpPr>
              <a:spLocks/>
            </p:cNvSpPr>
            <p:nvPr/>
          </p:nvSpPr>
          <p:spPr bwMode="auto">
            <a:xfrm>
              <a:off x="6632130" y="2856366"/>
              <a:ext cx="2822" cy="4917"/>
            </a:xfrm>
            <a:custGeom>
              <a:avLst/>
              <a:gdLst>
                <a:gd name="T0" fmla="*/ 2147483647 w 4"/>
                <a:gd name="T1" fmla="*/ 2147483647 h 4"/>
                <a:gd name="T2" fmla="*/ 0 w 4"/>
                <a:gd name="T3" fmla="*/ 2147483647 h 4"/>
                <a:gd name="T4" fmla="*/ 0 w 4"/>
                <a:gd name="T5" fmla="*/ 2147483647 h 4"/>
                <a:gd name="T6" fmla="*/ 0 w 4"/>
                <a:gd name="T7" fmla="*/ 0 h 4"/>
                <a:gd name="T8" fmla="*/ 2147483647 w 4"/>
                <a:gd name="T9" fmla="*/ 0 h 4"/>
                <a:gd name="T10" fmla="*/ 2147483647 w 4"/>
                <a:gd name="T11" fmla="*/ 0 h 4"/>
                <a:gd name="T12" fmla="*/ 2147483647 w 4"/>
                <a:gd name="T13" fmla="*/ 0 h 4"/>
                <a:gd name="T14" fmla="*/ 2147483647 w 4"/>
                <a:gd name="T15" fmla="*/ 2147483647 h 4"/>
                <a:gd name="T16" fmla="*/ 2147483647 w 4"/>
                <a:gd name="T17" fmla="*/ 2147483647 h 4"/>
                <a:gd name="T18" fmla="*/ 2147483647 w 4"/>
                <a:gd name="T19" fmla="*/ 2147483647 h 4"/>
                <a:gd name="T20" fmla="*/ 2147483647 w 4"/>
                <a:gd name="T21" fmla="*/ 2147483647 h 4"/>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4"/>
                <a:gd name="T34" fmla="*/ 0 h 4"/>
                <a:gd name="T35" fmla="*/ 4 w 4"/>
                <a:gd name="T36" fmla="*/ 4 h 4"/>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4" h="4">
                  <a:moveTo>
                    <a:pt x="2" y="4"/>
                  </a:moveTo>
                  <a:lnTo>
                    <a:pt x="0" y="4"/>
                  </a:lnTo>
                  <a:lnTo>
                    <a:pt x="0" y="2"/>
                  </a:lnTo>
                  <a:lnTo>
                    <a:pt x="0" y="0"/>
                  </a:lnTo>
                  <a:lnTo>
                    <a:pt x="2" y="0"/>
                  </a:lnTo>
                  <a:lnTo>
                    <a:pt x="4" y="0"/>
                  </a:lnTo>
                  <a:lnTo>
                    <a:pt x="4" y="2"/>
                  </a:lnTo>
                  <a:lnTo>
                    <a:pt x="2" y="2"/>
                  </a:lnTo>
                  <a:lnTo>
                    <a:pt x="2" y="4"/>
                  </a:lnTo>
                  <a:close/>
                </a:path>
              </a:pathLst>
            </a:custGeom>
            <a:solidFill>
              <a:schemeClr val="tx2"/>
            </a:solidFill>
            <a:ln w="3175">
              <a:solidFill>
                <a:schemeClr val="bg1"/>
              </a:solidFill>
              <a:prstDash val="sysDot"/>
              <a:round/>
              <a:headEnd/>
              <a:tailEnd/>
            </a:ln>
          </p:spPr>
          <p:txBody>
            <a:bodyPr/>
            <a:lstStyle/>
            <a:p>
              <a:endParaRPr lang="de-DE" sz="2400" dirty="0">
                <a:solidFill>
                  <a:srgbClr val="000000"/>
                </a:solidFill>
              </a:endParaRPr>
            </a:p>
          </p:txBody>
        </p:sp>
        <p:sp>
          <p:nvSpPr>
            <p:cNvPr id="1655" name="Freeform 3255"/>
            <p:cNvSpPr>
              <a:spLocks/>
            </p:cNvSpPr>
            <p:nvPr/>
          </p:nvSpPr>
          <p:spPr bwMode="auto">
            <a:xfrm>
              <a:off x="6750658" y="2861281"/>
              <a:ext cx="4234" cy="14748"/>
            </a:xfrm>
            <a:custGeom>
              <a:avLst/>
              <a:gdLst>
                <a:gd name="T0" fmla="*/ 2147483647 w 4"/>
                <a:gd name="T1" fmla="*/ 2147483647 h 14"/>
                <a:gd name="T2" fmla="*/ 2147483647 w 4"/>
                <a:gd name="T3" fmla="*/ 2147483647 h 14"/>
                <a:gd name="T4" fmla="*/ 2147483647 w 4"/>
                <a:gd name="T5" fmla="*/ 2147483647 h 14"/>
                <a:gd name="T6" fmla="*/ 0 w 4"/>
                <a:gd name="T7" fmla="*/ 2147483647 h 14"/>
                <a:gd name="T8" fmla="*/ 0 w 4"/>
                <a:gd name="T9" fmla="*/ 2147483647 h 14"/>
                <a:gd name="T10" fmla="*/ 0 w 4"/>
                <a:gd name="T11" fmla="*/ 2147483647 h 14"/>
                <a:gd name="T12" fmla="*/ 2147483647 w 4"/>
                <a:gd name="T13" fmla="*/ 0 h 14"/>
                <a:gd name="T14" fmla="*/ 2147483647 w 4"/>
                <a:gd name="T15" fmla="*/ 2147483647 h 14"/>
                <a:gd name="T16" fmla="*/ 2147483647 w 4"/>
                <a:gd name="T17" fmla="*/ 2147483647 h 14"/>
                <a:gd name="T18" fmla="*/ 2147483647 w 4"/>
                <a:gd name="T19" fmla="*/ 2147483647 h 14"/>
                <a:gd name="T20" fmla="*/ 2147483647 w 4"/>
                <a:gd name="T21" fmla="*/ 2147483647 h 14"/>
                <a:gd name="T22" fmla="*/ 2147483647 w 4"/>
                <a:gd name="T23" fmla="*/ 2147483647 h 14"/>
                <a:gd name="T24" fmla="*/ 2147483647 w 4"/>
                <a:gd name="T25" fmla="*/ 2147483647 h 14"/>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4"/>
                <a:gd name="T40" fmla="*/ 0 h 14"/>
                <a:gd name="T41" fmla="*/ 4 w 4"/>
                <a:gd name="T42" fmla="*/ 14 h 14"/>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4" h="14">
                  <a:moveTo>
                    <a:pt x="4" y="14"/>
                  </a:moveTo>
                  <a:lnTo>
                    <a:pt x="2" y="12"/>
                  </a:lnTo>
                  <a:lnTo>
                    <a:pt x="0" y="10"/>
                  </a:lnTo>
                  <a:lnTo>
                    <a:pt x="0" y="8"/>
                  </a:lnTo>
                  <a:lnTo>
                    <a:pt x="0" y="2"/>
                  </a:lnTo>
                  <a:lnTo>
                    <a:pt x="2" y="0"/>
                  </a:lnTo>
                  <a:lnTo>
                    <a:pt x="2" y="2"/>
                  </a:lnTo>
                  <a:lnTo>
                    <a:pt x="2" y="4"/>
                  </a:lnTo>
                  <a:lnTo>
                    <a:pt x="2" y="6"/>
                  </a:lnTo>
                  <a:lnTo>
                    <a:pt x="4" y="8"/>
                  </a:lnTo>
                  <a:lnTo>
                    <a:pt x="4" y="12"/>
                  </a:lnTo>
                  <a:lnTo>
                    <a:pt x="4" y="14"/>
                  </a:lnTo>
                  <a:close/>
                </a:path>
              </a:pathLst>
            </a:custGeom>
            <a:solidFill>
              <a:schemeClr val="tx2"/>
            </a:solidFill>
            <a:ln w="3175">
              <a:solidFill>
                <a:schemeClr val="bg1"/>
              </a:solidFill>
              <a:prstDash val="sysDot"/>
              <a:round/>
              <a:headEnd/>
              <a:tailEnd/>
            </a:ln>
          </p:spPr>
          <p:txBody>
            <a:bodyPr/>
            <a:lstStyle/>
            <a:p>
              <a:endParaRPr lang="de-DE" sz="2400" dirty="0">
                <a:solidFill>
                  <a:srgbClr val="000000"/>
                </a:solidFill>
              </a:endParaRPr>
            </a:p>
          </p:txBody>
        </p:sp>
        <p:sp>
          <p:nvSpPr>
            <p:cNvPr id="1656" name="Freeform 3256"/>
            <p:cNvSpPr>
              <a:spLocks/>
            </p:cNvSpPr>
            <p:nvPr/>
          </p:nvSpPr>
          <p:spPr bwMode="auto">
            <a:xfrm>
              <a:off x="6716793" y="2867835"/>
              <a:ext cx="14111" cy="13108"/>
            </a:xfrm>
            <a:custGeom>
              <a:avLst/>
              <a:gdLst>
                <a:gd name="T0" fmla="*/ 2147483647 w 14"/>
                <a:gd name="T1" fmla="*/ 2147483647 h 12"/>
                <a:gd name="T2" fmla="*/ 2147483647 w 14"/>
                <a:gd name="T3" fmla="*/ 2147483647 h 12"/>
                <a:gd name="T4" fmla="*/ 2147483647 w 14"/>
                <a:gd name="T5" fmla="*/ 2147483647 h 12"/>
                <a:gd name="T6" fmla="*/ 2147483647 w 14"/>
                <a:gd name="T7" fmla="*/ 2147483647 h 12"/>
                <a:gd name="T8" fmla="*/ 2147483647 w 14"/>
                <a:gd name="T9" fmla="*/ 2147483647 h 12"/>
                <a:gd name="T10" fmla="*/ 2147483647 w 14"/>
                <a:gd name="T11" fmla="*/ 2147483647 h 12"/>
                <a:gd name="T12" fmla="*/ 2147483647 w 14"/>
                <a:gd name="T13" fmla="*/ 2147483647 h 12"/>
                <a:gd name="T14" fmla="*/ 2147483647 w 14"/>
                <a:gd name="T15" fmla="*/ 2147483647 h 12"/>
                <a:gd name="T16" fmla="*/ 2147483647 w 14"/>
                <a:gd name="T17" fmla="*/ 2147483647 h 12"/>
                <a:gd name="T18" fmla="*/ 2147483647 w 14"/>
                <a:gd name="T19" fmla="*/ 2147483647 h 12"/>
                <a:gd name="T20" fmla="*/ 2147483647 w 14"/>
                <a:gd name="T21" fmla="*/ 2147483647 h 12"/>
                <a:gd name="T22" fmla="*/ 2147483647 w 14"/>
                <a:gd name="T23" fmla="*/ 2147483647 h 12"/>
                <a:gd name="T24" fmla="*/ 2147483647 w 14"/>
                <a:gd name="T25" fmla="*/ 2147483647 h 12"/>
                <a:gd name="T26" fmla="*/ 2147483647 w 14"/>
                <a:gd name="T27" fmla="*/ 2147483647 h 12"/>
                <a:gd name="T28" fmla="*/ 2147483647 w 14"/>
                <a:gd name="T29" fmla="*/ 2147483647 h 12"/>
                <a:gd name="T30" fmla="*/ 0 w 14"/>
                <a:gd name="T31" fmla="*/ 2147483647 h 12"/>
                <a:gd name="T32" fmla="*/ 0 w 14"/>
                <a:gd name="T33" fmla="*/ 2147483647 h 12"/>
                <a:gd name="T34" fmla="*/ 0 w 14"/>
                <a:gd name="T35" fmla="*/ 2147483647 h 12"/>
                <a:gd name="T36" fmla="*/ 0 w 14"/>
                <a:gd name="T37" fmla="*/ 2147483647 h 12"/>
                <a:gd name="T38" fmla="*/ 2147483647 w 14"/>
                <a:gd name="T39" fmla="*/ 2147483647 h 12"/>
                <a:gd name="T40" fmla="*/ 2147483647 w 14"/>
                <a:gd name="T41" fmla="*/ 2147483647 h 12"/>
                <a:gd name="T42" fmla="*/ 2147483647 w 14"/>
                <a:gd name="T43" fmla="*/ 2147483647 h 12"/>
                <a:gd name="T44" fmla="*/ 2147483647 w 14"/>
                <a:gd name="T45" fmla="*/ 2147483647 h 12"/>
                <a:gd name="T46" fmla="*/ 2147483647 w 14"/>
                <a:gd name="T47" fmla="*/ 0 h 12"/>
                <a:gd name="T48" fmla="*/ 2147483647 w 14"/>
                <a:gd name="T49" fmla="*/ 0 h 12"/>
                <a:gd name="T50" fmla="*/ 2147483647 w 14"/>
                <a:gd name="T51" fmla="*/ 0 h 12"/>
                <a:gd name="T52" fmla="*/ 2147483647 w 14"/>
                <a:gd name="T53" fmla="*/ 0 h 12"/>
                <a:gd name="T54" fmla="*/ 2147483647 w 14"/>
                <a:gd name="T55" fmla="*/ 2147483647 h 12"/>
                <a:gd name="T56" fmla="*/ 2147483647 w 14"/>
                <a:gd name="T57" fmla="*/ 2147483647 h 12"/>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14"/>
                <a:gd name="T88" fmla="*/ 0 h 12"/>
                <a:gd name="T89" fmla="*/ 14 w 14"/>
                <a:gd name="T90" fmla="*/ 12 h 12"/>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14" h="12">
                  <a:moveTo>
                    <a:pt x="12" y="4"/>
                  </a:moveTo>
                  <a:lnTo>
                    <a:pt x="14" y="4"/>
                  </a:lnTo>
                  <a:lnTo>
                    <a:pt x="14" y="6"/>
                  </a:lnTo>
                  <a:lnTo>
                    <a:pt x="12" y="6"/>
                  </a:lnTo>
                  <a:lnTo>
                    <a:pt x="14" y="6"/>
                  </a:lnTo>
                  <a:lnTo>
                    <a:pt x="14" y="8"/>
                  </a:lnTo>
                  <a:lnTo>
                    <a:pt x="14" y="10"/>
                  </a:lnTo>
                  <a:lnTo>
                    <a:pt x="12" y="8"/>
                  </a:lnTo>
                  <a:lnTo>
                    <a:pt x="12" y="10"/>
                  </a:lnTo>
                  <a:lnTo>
                    <a:pt x="12" y="12"/>
                  </a:lnTo>
                  <a:lnTo>
                    <a:pt x="10" y="12"/>
                  </a:lnTo>
                  <a:lnTo>
                    <a:pt x="6" y="12"/>
                  </a:lnTo>
                  <a:lnTo>
                    <a:pt x="4" y="12"/>
                  </a:lnTo>
                  <a:lnTo>
                    <a:pt x="2" y="12"/>
                  </a:lnTo>
                  <a:lnTo>
                    <a:pt x="0" y="12"/>
                  </a:lnTo>
                  <a:lnTo>
                    <a:pt x="0" y="10"/>
                  </a:lnTo>
                  <a:lnTo>
                    <a:pt x="0" y="8"/>
                  </a:lnTo>
                  <a:lnTo>
                    <a:pt x="0" y="6"/>
                  </a:lnTo>
                  <a:lnTo>
                    <a:pt x="2" y="6"/>
                  </a:lnTo>
                  <a:lnTo>
                    <a:pt x="4" y="6"/>
                  </a:lnTo>
                  <a:lnTo>
                    <a:pt x="4" y="4"/>
                  </a:lnTo>
                  <a:lnTo>
                    <a:pt x="6" y="2"/>
                  </a:lnTo>
                  <a:lnTo>
                    <a:pt x="6" y="0"/>
                  </a:lnTo>
                  <a:lnTo>
                    <a:pt x="8" y="0"/>
                  </a:lnTo>
                  <a:lnTo>
                    <a:pt x="10" y="0"/>
                  </a:lnTo>
                  <a:lnTo>
                    <a:pt x="12" y="0"/>
                  </a:lnTo>
                  <a:lnTo>
                    <a:pt x="12" y="2"/>
                  </a:lnTo>
                  <a:lnTo>
                    <a:pt x="12" y="4"/>
                  </a:lnTo>
                  <a:close/>
                </a:path>
              </a:pathLst>
            </a:custGeom>
            <a:solidFill>
              <a:schemeClr val="tx2"/>
            </a:solidFill>
            <a:ln w="3175">
              <a:solidFill>
                <a:schemeClr val="bg1"/>
              </a:solidFill>
              <a:prstDash val="sysDot"/>
              <a:round/>
              <a:headEnd/>
              <a:tailEnd/>
            </a:ln>
          </p:spPr>
          <p:txBody>
            <a:bodyPr/>
            <a:lstStyle/>
            <a:p>
              <a:endParaRPr lang="de-DE" sz="2400" dirty="0">
                <a:solidFill>
                  <a:srgbClr val="000000"/>
                </a:solidFill>
              </a:endParaRPr>
            </a:p>
          </p:txBody>
        </p:sp>
        <p:sp>
          <p:nvSpPr>
            <p:cNvPr id="1657" name="Freeform 3257"/>
            <p:cNvSpPr>
              <a:spLocks/>
            </p:cNvSpPr>
            <p:nvPr/>
          </p:nvSpPr>
          <p:spPr bwMode="auto">
            <a:xfrm>
              <a:off x="6743603" y="2867835"/>
              <a:ext cx="2822" cy="6555"/>
            </a:xfrm>
            <a:custGeom>
              <a:avLst/>
              <a:gdLst>
                <a:gd name="T0" fmla="*/ 2147483647 w 4"/>
                <a:gd name="T1" fmla="*/ 2147483647 h 6"/>
                <a:gd name="T2" fmla="*/ 2147483647 w 4"/>
                <a:gd name="T3" fmla="*/ 2147483647 h 6"/>
                <a:gd name="T4" fmla="*/ 0 w 4"/>
                <a:gd name="T5" fmla="*/ 2147483647 h 6"/>
                <a:gd name="T6" fmla="*/ 0 w 4"/>
                <a:gd name="T7" fmla="*/ 2147483647 h 6"/>
                <a:gd name="T8" fmla="*/ 0 w 4"/>
                <a:gd name="T9" fmla="*/ 0 h 6"/>
                <a:gd name="T10" fmla="*/ 2147483647 w 4"/>
                <a:gd name="T11" fmla="*/ 2147483647 h 6"/>
                <a:gd name="T12" fmla="*/ 2147483647 w 4"/>
                <a:gd name="T13" fmla="*/ 2147483647 h 6"/>
                <a:gd name="T14" fmla="*/ 2147483647 w 4"/>
                <a:gd name="T15" fmla="*/ 2147483647 h 6"/>
                <a:gd name="T16" fmla="*/ 0 60000 65536"/>
                <a:gd name="T17" fmla="*/ 0 60000 65536"/>
                <a:gd name="T18" fmla="*/ 0 60000 65536"/>
                <a:gd name="T19" fmla="*/ 0 60000 65536"/>
                <a:gd name="T20" fmla="*/ 0 60000 65536"/>
                <a:gd name="T21" fmla="*/ 0 60000 65536"/>
                <a:gd name="T22" fmla="*/ 0 60000 65536"/>
                <a:gd name="T23" fmla="*/ 0 60000 65536"/>
                <a:gd name="T24" fmla="*/ 0 w 4"/>
                <a:gd name="T25" fmla="*/ 0 h 6"/>
                <a:gd name="T26" fmla="*/ 4 w 4"/>
                <a:gd name="T27" fmla="*/ 6 h 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4" h="6">
                  <a:moveTo>
                    <a:pt x="4" y="6"/>
                  </a:moveTo>
                  <a:lnTo>
                    <a:pt x="2" y="6"/>
                  </a:lnTo>
                  <a:lnTo>
                    <a:pt x="0" y="4"/>
                  </a:lnTo>
                  <a:lnTo>
                    <a:pt x="0" y="2"/>
                  </a:lnTo>
                  <a:lnTo>
                    <a:pt x="0" y="0"/>
                  </a:lnTo>
                  <a:lnTo>
                    <a:pt x="2" y="2"/>
                  </a:lnTo>
                  <a:lnTo>
                    <a:pt x="4" y="4"/>
                  </a:lnTo>
                  <a:lnTo>
                    <a:pt x="4" y="6"/>
                  </a:lnTo>
                  <a:close/>
                </a:path>
              </a:pathLst>
            </a:custGeom>
            <a:solidFill>
              <a:schemeClr val="tx2"/>
            </a:solidFill>
            <a:ln w="3175">
              <a:solidFill>
                <a:schemeClr val="bg1"/>
              </a:solidFill>
              <a:prstDash val="sysDot"/>
              <a:round/>
              <a:headEnd/>
              <a:tailEnd/>
            </a:ln>
          </p:spPr>
          <p:txBody>
            <a:bodyPr/>
            <a:lstStyle/>
            <a:p>
              <a:endParaRPr lang="de-DE" sz="2400" dirty="0">
                <a:solidFill>
                  <a:srgbClr val="000000"/>
                </a:solidFill>
              </a:endParaRPr>
            </a:p>
          </p:txBody>
        </p:sp>
        <p:sp>
          <p:nvSpPr>
            <p:cNvPr id="1658" name="Freeform 3258"/>
            <p:cNvSpPr>
              <a:spLocks/>
            </p:cNvSpPr>
            <p:nvPr/>
          </p:nvSpPr>
          <p:spPr bwMode="auto">
            <a:xfrm>
              <a:off x="6760536" y="2872753"/>
              <a:ext cx="4234" cy="3277"/>
            </a:xfrm>
            <a:custGeom>
              <a:avLst/>
              <a:gdLst>
                <a:gd name="T0" fmla="*/ 2147483647 w 4"/>
                <a:gd name="T1" fmla="*/ 2147483647 h 4"/>
                <a:gd name="T2" fmla="*/ 0 w 4"/>
                <a:gd name="T3" fmla="*/ 2147483647 h 4"/>
                <a:gd name="T4" fmla="*/ 2147483647 w 4"/>
                <a:gd name="T5" fmla="*/ 0 h 4"/>
                <a:gd name="T6" fmla="*/ 2147483647 w 4"/>
                <a:gd name="T7" fmla="*/ 2147483647 h 4"/>
                <a:gd name="T8" fmla="*/ 2147483647 w 4"/>
                <a:gd name="T9" fmla="*/ 2147483647 h 4"/>
                <a:gd name="T10" fmla="*/ 2147483647 w 4"/>
                <a:gd name="T11" fmla="*/ 2147483647 h 4"/>
                <a:gd name="T12" fmla="*/ 2147483647 w 4"/>
                <a:gd name="T13" fmla="*/ 2147483647 h 4"/>
                <a:gd name="T14" fmla="*/ 0 60000 65536"/>
                <a:gd name="T15" fmla="*/ 0 60000 65536"/>
                <a:gd name="T16" fmla="*/ 0 60000 65536"/>
                <a:gd name="T17" fmla="*/ 0 60000 65536"/>
                <a:gd name="T18" fmla="*/ 0 60000 65536"/>
                <a:gd name="T19" fmla="*/ 0 60000 65536"/>
                <a:gd name="T20" fmla="*/ 0 60000 65536"/>
                <a:gd name="T21" fmla="*/ 0 w 4"/>
                <a:gd name="T22" fmla="*/ 0 h 4"/>
                <a:gd name="T23" fmla="*/ 4 w 4"/>
                <a:gd name="T24" fmla="*/ 4 h 4"/>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4" h="4">
                  <a:moveTo>
                    <a:pt x="2" y="4"/>
                  </a:moveTo>
                  <a:lnTo>
                    <a:pt x="0" y="2"/>
                  </a:lnTo>
                  <a:lnTo>
                    <a:pt x="2" y="0"/>
                  </a:lnTo>
                  <a:lnTo>
                    <a:pt x="4" y="2"/>
                  </a:lnTo>
                  <a:lnTo>
                    <a:pt x="4" y="4"/>
                  </a:lnTo>
                  <a:lnTo>
                    <a:pt x="2" y="4"/>
                  </a:lnTo>
                  <a:close/>
                </a:path>
              </a:pathLst>
            </a:custGeom>
            <a:solidFill>
              <a:schemeClr val="tx2"/>
            </a:solidFill>
            <a:ln w="3175">
              <a:solidFill>
                <a:schemeClr val="bg1"/>
              </a:solidFill>
              <a:prstDash val="sysDot"/>
              <a:round/>
              <a:headEnd/>
              <a:tailEnd/>
            </a:ln>
          </p:spPr>
          <p:txBody>
            <a:bodyPr/>
            <a:lstStyle/>
            <a:p>
              <a:endParaRPr lang="de-DE" sz="2400" dirty="0">
                <a:solidFill>
                  <a:srgbClr val="000000"/>
                </a:solidFill>
              </a:endParaRPr>
            </a:p>
          </p:txBody>
        </p:sp>
        <p:sp>
          <p:nvSpPr>
            <p:cNvPr id="1659" name="Freeform 3259"/>
            <p:cNvSpPr>
              <a:spLocks/>
            </p:cNvSpPr>
            <p:nvPr/>
          </p:nvSpPr>
          <p:spPr bwMode="auto">
            <a:xfrm>
              <a:off x="6681517" y="2876029"/>
              <a:ext cx="94540" cy="103230"/>
            </a:xfrm>
            <a:custGeom>
              <a:avLst/>
              <a:gdLst>
                <a:gd name="T0" fmla="*/ 2147483647 w 96"/>
                <a:gd name="T1" fmla="*/ 2147483647 h 100"/>
                <a:gd name="T2" fmla="*/ 2147483647 w 96"/>
                <a:gd name="T3" fmla="*/ 2147483647 h 100"/>
                <a:gd name="T4" fmla="*/ 2147483647 w 96"/>
                <a:gd name="T5" fmla="*/ 2147483647 h 100"/>
                <a:gd name="T6" fmla="*/ 2147483647 w 96"/>
                <a:gd name="T7" fmla="*/ 2147483647 h 100"/>
                <a:gd name="T8" fmla="*/ 2147483647 w 96"/>
                <a:gd name="T9" fmla="*/ 2147483647 h 100"/>
                <a:gd name="T10" fmla="*/ 2147483647 w 96"/>
                <a:gd name="T11" fmla="*/ 2147483647 h 100"/>
                <a:gd name="T12" fmla="*/ 2147483647 w 96"/>
                <a:gd name="T13" fmla="*/ 2147483647 h 100"/>
                <a:gd name="T14" fmla="*/ 2147483647 w 96"/>
                <a:gd name="T15" fmla="*/ 2147483647 h 100"/>
                <a:gd name="T16" fmla="*/ 0 w 96"/>
                <a:gd name="T17" fmla="*/ 2147483647 h 100"/>
                <a:gd name="T18" fmla="*/ 2147483647 w 96"/>
                <a:gd name="T19" fmla="*/ 2147483647 h 100"/>
                <a:gd name="T20" fmla="*/ 2147483647 w 96"/>
                <a:gd name="T21" fmla="*/ 2147483647 h 100"/>
                <a:gd name="T22" fmla="*/ 2147483647 w 96"/>
                <a:gd name="T23" fmla="*/ 2147483647 h 100"/>
                <a:gd name="T24" fmla="*/ 2147483647 w 96"/>
                <a:gd name="T25" fmla="*/ 2147483647 h 100"/>
                <a:gd name="T26" fmla="*/ 2147483647 w 96"/>
                <a:gd name="T27" fmla="*/ 2147483647 h 100"/>
                <a:gd name="T28" fmla="*/ 2147483647 w 96"/>
                <a:gd name="T29" fmla="*/ 2147483647 h 100"/>
                <a:gd name="T30" fmla="*/ 2147483647 w 96"/>
                <a:gd name="T31" fmla="*/ 2147483647 h 100"/>
                <a:gd name="T32" fmla="*/ 2147483647 w 96"/>
                <a:gd name="T33" fmla="*/ 2147483647 h 100"/>
                <a:gd name="T34" fmla="*/ 2147483647 w 96"/>
                <a:gd name="T35" fmla="*/ 2147483647 h 100"/>
                <a:gd name="T36" fmla="*/ 2147483647 w 96"/>
                <a:gd name="T37" fmla="*/ 2147483647 h 100"/>
                <a:gd name="T38" fmla="*/ 2147483647 w 96"/>
                <a:gd name="T39" fmla="*/ 2147483647 h 100"/>
                <a:gd name="T40" fmla="*/ 2147483647 w 96"/>
                <a:gd name="T41" fmla="*/ 2147483647 h 100"/>
                <a:gd name="T42" fmla="*/ 2147483647 w 96"/>
                <a:gd name="T43" fmla="*/ 2147483647 h 100"/>
                <a:gd name="T44" fmla="*/ 2147483647 w 96"/>
                <a:gd name="T45" fmla="*/ 2147483647 h 100"/>
                <a:gd name="T46" fmla="*/ 2147483647 w 96"/>
                <a:gd name="T47" fmla="*/ 2147483647 h 100"/>
                <a:gd name="T48" fmla="*/ 2147483647 w 96"/>
                <a:gd name="T49" fmla="*/ 2147483647 h 100"/>
                <a:gd name="T50" fmla="*/ 2147483647 w 96"/>
                <a:gd name="T51" fmla="*/ 2147483647 h 100"/>
                <a:gd name="T52" fmla="*/ 2147483647 w 96"/>
                <a:gd name="T53" fmla="*/ 2147483647 h 100"/>
                <a:gd name="T54" fmla="*/ 2147483647 w 96"/>
                <a:gd name="T55" fmla="*/ 2147483647 h 100"/>
                <a:gd name="T56" fmla="*/ 2147483647 w 96"/>
                <a:gd name="T57" fmla="*/ 2147483647 h 100"/>
                <a:gd name="T58" fmla="*/ 2147483647 w 96"/>
                <a:gd name="T59" fmla="*/ 2147483647 h 100"/>
                <a:gd name="T60" fmla="*/ 2147483647 w 96"/>
                <a:gd name="T61" fmla="*/ 2147483647 h 100"/>
                <a:gd name="T62" fmla="*/ 2147483647 w 96"/>
                <a:gd name="T63" fmla="*/ 2147483647 h 100"/>
                <a:gd name="T64" fmla="*/ 2147483647 w 96"/>
                <a:gd name="T65" fmla="*/ 2147483647 h 100"/>
                <a:gd name="T66" fmla="*/ 2147483647 w 96"/>
                <a:gd name="T67" fmla="*/ 2147483647 h 100"/>
                <a:gd name="T68" fmla="*/ 2147483647 w 96"/>
                <a:gd name="T69" fmla="*/ 2147483647 h 100"/>
                <a:gd name="T70" fmla="*/ 2147483647 w 96"/>
                <a:gd name="T71" fmla="*/ 2147483647 h 100"/>
                <a:gd name="T72" fmla="*/ 2147483647 w 96"/>
                <a:gd name="T73" fmla="*/ 2147483647 h 100"/>
                <a:gd name="T74" fmla="*/ 2147483647 w 96"/>
                <a:gd name="T75" fmla="*/ 2147483647 h 100"/>
                <a:gd name="T76" fmla="*/ 2147483647 w 96"/>
                <a:gd name="T77" fmla="*/ 2147483647 h 100"/>
                <a:gd name="T78" fmla="*/ 2147483647 w 96"/>
                <a:gd name="T79" fmla="*/ 2147483647 h 100"/>
                <a:gd name="T80" fmla="*/ 2147483647 w 96"/>
                <a:gd name="T81" fmla="*/ 2147483647 h 100"/>
                <a:gd name="T82" fmla="*/ 2147483647 w 96"/>
                <a:gd name="T83" fmla="*/ 2147483647 h 100"/>
                <a:gd name="T84" fmla="*/ 2147483647 w 96"/>
                <a:gd name="T85" fmla="*/ 2147483647 h 100"/>
                <a:gd name="T86" fmla="*/ 2147483647 w 96"/>
                <a:gd name="T87" fmla="*/ 2147483647 h 100"/>
                <a:gd name="T88" fmla="*/ 2147483647 w 96"/>
                <a:gd name="T89" fmla="*/ 2147483647 h 100"/>
                <a:gd name="T90" fmla="*/ 2147483647 w 96"/>
                <a:gd name="T91" fmla="*/ 2147483647 h 100"/>
                <a:gd name="T92" fmla="*/ 2147483647 w 96"/>
                <a:gd name="T93" fmla="*/ 2147483647 h 100"/>
                <a:gd name="T94" fmla="*/ 2147483647 w 96"/>
                <a:gd name="T95" fmla="*/ 2147483647 h 100"/>
                <a:gd name="T96" fmla="*/ 2147483647 w 96"/>
                <a:gd name="T97" fmla="*/ 2147483647 h 100"/>
                <a:gd name="T98" fmla="*/ 2147483647 w 96"/>
                <a:gd name="T99" fmla="*/ 2147483647 h 100"/>
                <a:gd name="T100" fmla="*/ 2147483647 w 96"/>
                <a:gd name="T101" fmla="*/ 2147483647 h 100"/>
                <a:gd name="T102" fmla="*/ 2147483647 w 96"/>
                <a:gd name="T103" fmla="*/ 2147483647 h 100"/>
                <a:gd name="T104" fmla="*/ 2147483647 w 96"/>
                <a:gd name="T105" fmla="*/ 2147483647 h 100"/>
                <a:gd name="T106" fmla="*/ 2147483647 w 96"/>
                <a:gd name="T107" fmla="*/ 2147483647 h 100"/>
                <a:gd name="T108" fmla="*/ 2147483647 w 96"/>
                <a:gd name="T109" fmla="*/ 2147483647 h 100"/>
                <a:gd name="T110" fmla="*/ 2147483647 w 96"/>
                <a:gd name="T111" fmla="*/ 2147483647 h 100"/>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w 96"/>
                <a:gd name="T169" fmla="*/ 0 h 100"/>
                <a:gd name="T170" fmla="*/ 96 w 96"/>
                <a:gd name="T171" fmla="*/ 100 h 100"/>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T168" t="T169" r="T170" b="T171"/>
              <a:pathLst>
                <a:path w="96" h="100">
                  <a:moveTo>
                    <a:pt x="32" y="58"/>
                  </a:moveTo>
                  <a:lnTo>
                    <a:pt x="30" y="56"/>
                  </a:lnTo>
                  <a:lnTo>
                    <a:pt x="28" y="56"/>
                  </a:lnTo>
                  <a:lnTo>
                    <a:pt x="28" y="54"/>
                  </a:lnTo>
                  <a:lnTo>
                    <a:pt x="30" y="54"/>
                  </a:lnTo>
                  <a:lnTo>
                    <a:pt x="28" y="54"/>
                  </a:lnTo>
                  <a:lnTo>
                    <a:pt x="26" y="54"/>
                  </a:lnTo>
                  <a:lnTo>
                    <a:pt x="26" y="56"/>
                  </a:lnTo>
                  <a:lnTo>
                    <a:pt x="26" y="54"/>
                  </a:lnTo>
                  <a:lnTo>
                    <a:pt x="24" y="54"/>
                  </a:lnTo>
                  <a:lnTo>
                    <a:pt x="24" y="52"/>
                  </a:lnTo>
                  <a:lnTo>
                    <a:pt x="26" y="52"/>
                  </a:lnTo>
                  <a:lnTo>
                    <a:pt x="26" y="50"/>
                  </a:lnTo>
                  <a:lnTo>
                    <a:pt x="24" y="48"/>
                  </a:lnTo>
                  <a:lnTo>
                    <a:pt x="24" y="50"/>
                  </a:lnTo>
                  <a:lnTo>
                    <a:pt x="24" y="52"/>
                  </a:lnTo>
                  <a:lnTo>
                    <a:pt x="22" y="54"/>
                  </a:lnTo>
                  <a:lnTo>
                    <a:pt x="22" y="56"/>
                  </a:lnTo>
                  <a:lnTo>
                    <a:pt x="22" y="54"/>
                  </a:lnTo>
                  <a:lnTo>
                    <a:pt x="20" y="56"/>
                  </a:lnTo>
                  <a:lnTo>
                    <a:pt x="18" y="56"/>
                  </a:lnTo>
                  <a:lnTo>
                    <a:pt x="18" y="54"/>
                  </a:lnTo>
                  <a:lnTo>
                    <a:pt x="18" y="50"/>
                  </a:lnTo>
                  <a:lnTo>
                    <a:pt x="18" y="48"/>
                  </a:lnTo>
                  <a:lnTo>
                    <a:pt x="18" y="50"/>
                  </a:lnTo>
                  <a:lnTo>
                    <a:pt x="18" y="48"/>
                  </a:lnTo>
                  <a:lnTo>
                    <a:pt x="16" y="48"/>
                  </a:lnTo>
                  <a:lnTo>
                    <a:pt x="14" y="48"/>
                  </a:lnTo>
                  <a:lnTo>
                    <a:pt x="12" y="48"/>
                  </a:lnTo>
                  <a:lnTo>
                    <a:pt x="12" y="50"/>
                  </a:lnTo>
                  <a:lnTo>
                    <a:pt x="10" y="52"/>
                  </a:lnTo>
                  <a:lnTo>
                    <a:pt x="8" y="54"/>
                  </a:lnTo>
                  <a:lnTo>
                    <a:pt x="8" y="56"/>
                  </a:lnTo>
                  <a:lnTo>
                    <a:pt x="10" y="56"/>
                  </a:lnTo>
                  <a:lnTo>
                    <a:pt x="10" y="58"/>
                  </a:lnTo>
                  <a:lnTo>
                    <a:pt x="8" y="58"/>
                  </a:lnTo>
                  <a:lnTo>
                    <a:pt x="8" y="60"/>
                  </a:lnTo>
                  <a:lnTo>
                    <a:pt x="8" y="62"/>
                  </a:lnTo>
                  <a:lnTo>
                    <a:pt x="8" y="64"/>
                  </a:lnTo>
                  <a:lnTo>
                    <a:pt x="6" y="68"/>
                  </a:lnTo>
                  <a:lnTo>
                    <a:pt x="4" y="70"/>
                  </a:lnTo>
                  <a:lnTo>
                    <a:pt x="2" y="68"/>
                  </a:lnTo>
                  <a:lnTo>
                    <a:pt x="0" y="68"/>
                  </a:lnTo>
                  <a:lnTo>
                    <a:pt x="0" y="66"/>
                  </a:lnTo>
                  <a:lnTo>
                    <a:pt x="0" y="64"/>
                  </a:lnTo>
                  <a:lnTo>
                    <a:pt x="0" y="62"/>
                  </a:lnTo>
                  <a:lnTo>
                    <a:pt x="2" y="58"/>
                  </a:lnTo>
                  <a:lnTo>
                    <a:pt x="2" y="56"/>
                  </a:lnTo>
                  <a:lnTo>
                    <a:pt x="2" y="54"/>
                  </a:lnTo>
                  <a:lnTo>
                    <a:pt x="4" y="52"/>
                  </a:lnTo>
                  <a:lnTo>
                    <a:pt x="4" y="50"/>
                  </a:lnTo>
                  <a:lnTo>
                    <a:pt x="2" y="48"/>
                  </a:lnTo>
                  <a:lnTo>
                    <a:pt x="4" y="48"/>
                  </a:lnTo>
                  <a:lnTo>
                    <a:pt x="4" y="44"/>
                  </a:lnTo>
                  <a:lnTo>
                    <a:pt x="6" y="44"/>
                  </a:lnTo>
                  <a:lnTo>
                    <a:pt x="8" y="44"/>
                  </a:lnTo>
                  <a:lnTo>
                    <a:pt x="8" y="42"/>
                  </a:lnTo>
                  <a:lnTo>
                    <a:pt x="10" y="42"/>
                  </a:lnTo>
                  <a:lnTo>
                    <a:pt x="16" y="42"/>
                  </a:lnTo>
                  <a:lnTo>
                    <a:pt x="18" y="40"/>
                  </a:lnTo>
                  <a:lnTo>
                    <a:pt x="20" y="40"/>
                  </a:lnTo>
                  <a:lnTo>
                    <a:pt x="22" y="38"/>
                  </a:lnTo>
                  <a:lnTo>
                    <a:pt x="20" y="36"/>
                  </a:lnTo>
                  <a:lnTo>
                    <a:pt x="20" y="34"/>
                  </a:lnTo>
                  <a:lnTo>
                    <a:pt x="22" y="32"/>
                  </a:lnTo>
                  <a:lnTo>
                    <a:pt x="24" y="30"/>
                  </a:lnTo>
                  <a:lnTo>
                    <a:pt x="26" y="30"/>
                  </a:lnTo>
                  <a:lnTo>
                    <a:pt x="26" y="32"/>
                  </a:lnTo>
                  <a:lnTo>
                    <a:pt x="28" y="32"/>
                  </a:lnTo>
                  <a:lnTo>
                    <a:pt x="28" y="30"/>
                  </a:lnTo>
                  <a:lnTo>
                    <a:pt x="28" y="28"/>
                  </a:lnTo>
                  <a:lnTo>
                    <a:pt x="28" y="26"/>
                  </a:lnTo>
                  <a:lnTo>
                    <a:pt x="30" y="26"/>
                  </a:lnTo>
                  <a:lnTo>
                    <a:pt x="32" y="28"/>
                  </a:lnTo>
                  <a:lnTo>
                    <a:pt x="34" y="28"/>
                  </a:lnTo>
                  <a:lnTo>
                    <a:pt x="36" y="28"/>
                  </a:lnTo>
                  <a:lnTo>
                    <a:pt x="36" y="30"/>
                  </a:lnTo>
                  <a:lnTo>
                    <a:pt x="38" y="30"/>
                  </a:lnTo>
                  <a:lnTo>
                    <a:pt x="38" y="32"/>
                  </a:lnTo>
                  <a:lnTo>
                    <a:pt x="40" y="34"/>
                  </a:lnTo>
                  <a:lnTo>
                    <a:pt x="40" y="38"/>
                  </a:lnTo>
                  <a:lnTo>
                    <a:pt x="40" y="40"/>
                  </a:lnTo>
                  <a:lnTo>
                    <a:pt x="38" y="42"/>
                  </a:lnTo>
                  <a:lnTo>
                    <a:pt x="36" y="42"/>
                  </a:lnTo>
                  <a:lnTo>
                    <a:pt x="36" y="44"/>
                  </a:lnTo>
                  <a:lnTo>
                    <a:pt x="36" y="46"/>
                  </a:lnTo>
                  <a:lnTo>
                    <a:pt x="36" y="44"/>
                  </a:lnTo>
                  <a:lnTo>
                    <a:pt x="38" y="44"/>
                  </a:lnTo>
                  <a:lnTo>
                    <a:pt x="38" y="42"/>
                  </a:lnTo>
                  <a:lnTo>
                    <a:pt x="40" y="42"/>
                  </a:lnTo>
                  <a:lnTo>
                    <a:pt x="42" y="40"/>
                  </a:lnTo>
                  <a:lnTo>
                    <a:pt x="44" y="40"/>
                  </a:lnTo>
                  <a:lnTo>
                    <a:pt x="46" y="40"/>
                  </a:lnTo>
                  <a:lnTo>
                    <a:pt x="48" y="38"/>
                  </a:lnTo>
                  <a:lnTo>
                    <a:pt x="48" y="36"/>
                  </a:lnTo>
                  <a:lnTo>
                    <a:pt x="48" y="34"/>
                  </a:lnTo>
                  <a:lnTo>
                    <a:pt x="48" y="32"/>
                  </a:lnTo>
                  <a:lnTo>
                    <a:pt x="48" y="30"/>
                  </a:lnTo>
                  <a:lnTo>
                    <a:pt x="50" y="28"/>
                  </a:lnTo>
                  <a:lnTo>
                    <a:pt x="50" y="30"/>
                  </a:lnTo>
                  <a:lnTo>
                    <a:pt x="52" y="30"/>
                  </a:lnTo>
                  <a:lnTo>
                    <a:pt x="52" y="32"/>
                  </a:lnTo>
                  <a:lnTo>
                    <a:pt x="56" y="32"/>
                  </a:lnTo>
                  <a:lnTo>
                    <a:pt x="56" y="30"/>
                  </a:lnTo>
                  <a:lnTo>
                    <a:pt x="56" y="28"/>
                  </a:lnTo>
                  <a:lnTo>
                    <a:pt x="56" y="26"/>
                  </a:lnTo>
                  <a:lnTo>
                    <a:pt x="56" y="24"/>
                  </a:lnTo>
                  <a:lnTo>
                    <a:pt x="56" y="22"/>
                  </a:lnTo>
                  <a:lnTo>
                    <a:pt x="56" y="20"/>
                  </a:lnTo>
                  <a:lnTo>
                    <a:pt x="58" y="20"/>
                  </a:lnTo>
                  <a:lnTo>
                    <a:pt x="58" y="18"/>
                  </a:lnTo>
                  <a:lnTo>
                    <a:pt x="60" y="20"/>
                  </a:lnTo>
                  <a:lnTo>
                    <a:pt x="62" y="22"/>
                  </a:lnTo>
                  <a:lnTo>
                    <a:pt x="62" y="24"/>
                  </a:lnTo>
                  <a:lnTo>
                    <a:pt x="64" y="24"/>
                  </a:lnTo>
                  <a:lnTo>
                    <a:pt x="64" y="22"/>
                  </a:lnTo>
                  <a:lnTo>
                    <a:pt x="68" y="20"/>
                  </a:lnTo>
                  <a:lnTo>
                    <a:pt x="70" y="20"/>
                  </a:lnTo>
                  <a:lnTo>
                    <a:pt x="72" y="20"/>
                  </a:lnTo>
                  <a:lnTo>
                    <a:pt x="72" y="18"/>
                  </a:lnTo>
                  <a:lnTo>
                    <a:pt x="72" y="14"/>
                  </a:lnTo>
                  <a:lnTo>
                    <a:pt x="72" y="12"/>
                  </a:lnTo>
                  <a:lnTo>
                    <a:pt x="70" y="8"/>
                  </a:lnTo>
                  <a:lnTo>
                    <a:pt x="68" y="4"/>
                  </a:lnTo>
                  <a:lnTo>
                    <a:pt x="68" y="2"/>
                  </a:lnTo>
                  <a:lnTo>
                    <a:pt x="68" y="0"/>
                  </a:lnTo>
                  <a:lnTo>
                    <a:pt x="70" y="0"/>
                  </a:lnTo>
                  <a:lnTo>
                    <a:pt x="72" y="0"/>
                  </a:lnTo>
                  <a:lnTo>
                    <a:pt x="72" y="2"/>
                  </a:lnTo>
                  <a:lnTo>
                    <a:pt x="72" y="4"/>
                  </a:lnTo>
                  <a:lnTo>
                    <a:pt x="74" y="4"/>
                  </a:lnTo>
                  <a:lnTo>
                    <a:pt x="76" y="6"/>
                  </a:lnTo>
                  <a:lnTo>
                    <a:pt x="78" y="6"/>
                  </a:lnTo>
                  <a:lnTo>
                    <a:pt x="80" y="8"/>
                  </a:lnTo>
                  <a:lnTo>
                    <a:pt x="80" y="10"/>
                  </a:lnTo>
                  <a:lnTo>
                    <a:pt x="82" y="12"/>
                  </a:lnTo>
                  <a:lnTo>
                    <a:pt x="84" y="14"/>
                  </a:lnTo>
                  <a:lnTo>
                    <a:pt x="86" y="12"/>
                  </a:lnTo>
                  <a:lnTo>
                    <a:pt x="86" y="14"/>
                  </a:lnTo>
                  <a:lnTo>
                    <a:pt x="86" y="16"/>
                  </a:lnTo>
                  <a:lnTo>
                    <a:pt x="86" y="18"/>
                  </a:lnTo>
                  <a:lnTo>
                    <a:pt x="88" y="18"/>
                  </a:lnTo>
                  <a:lnTo>
                    <a:pt x="88" y="20"/>
                  </a:lnTo>
                  <a:lnTo>
                    <a:pt x="90" y="20"/>
                  </a:lnTo>
                  <a:lnTo>
                    <a:pt x="90" y="22"/>
                  </a:lnTo>
                  <a:lnTo>
                    <a:pt x="90" y="24"/>
                  </a:lnTo>
                  <a:lnTo>
                    <a:pt x="88" y="26"/>
                  </a:lnTo>
                  <a:lnTo>
                    <a:pt x="86" y="28"/>
                  </a:lnTo>
                  <a:lnTo>
                    <a:pt x="86" y="30"/>
                  </a:lnTo>
                  <a:lnTo>
                    <a:pt x="88" y="32"/>
                  </a:lnTo>
                  <a:lnTo>
                    <a:pt x="88" y="30"/>
                  </a:lnTo>
                  <a:lnTo>
                    <a:pt x="92" y="30"/>
                  </a:lnTo>
                  <a:lnTo>
                    <a:pt x="92" y="32"/>
                  </a:lnTo>
                  <a:lnTo>
                    <a:pt x="92" y="34"/>
                  </a:lnTo>
                  <a:lnTo>
                    <a:pt x="92" y="36"/>
                  </a:lnTo>
                  <a:lnTo>
                    <a:pt x="92" y="38"/>
                  </a:lnTo>
                  <a:lnTo>
                    <a:pt x="94" y="38"/>
                  </a:lnTo>
                  <a:lnTo>
                    <a:pt x="94" y="40"/>
                  </a:lnTo>
                  <a:lnTo>
                    <a:pt x="94" y="42"/>
                  </a:lnTo>
                  <a:lnTo>
                    <a:pt x="92" y="46"/>
                  </a:lnTo>
                  <a:lnTo>
                    <a:pt x="94" y="48"/>
                  </a:lnTo>
                  <a:lnTo>
                    <a:pt x="96" y="48"/>
                  </a:lnTo>
                  <a:lnTo>
                    <a:pt x="96" y="50"/>
                  </a:lnTo>
                  <a:lnTo>
                    <a:pt x="96" y="54"/>
                  </a:lnTo>
                  <a:lnTo>
                    <a:pt x="96" y="56"/>
                  </a:lnTo>
                  <a:lnTo>
                    <a:pt x="96" y="58"/>
                  </a:lnTo>
                  <a:lnTo>
                    <a:pt x="96" y="60"/>
                  </a:lnTo>
                  <a:lnTo>
                    <a:pt x="96" y="62"/>
                  </a:lnTo>
                  <a:lnTo>
                    <a:pt x="96" y="66"/>
                  </a:lnTo>
                  <a:lnTo>
                    <a:pt x="94" y="66"/>
                  </a:lnTo>
                  <a:lnTo>
                    <a:pt x="92" y="68"/>
                  </a:lnTo>
                  <a:lnTo>
                    <a:pt x="94" y="70"/>
                  </a:lnTo>
                  <a:lnTo>
                    <a:pt x="94" y="72"/>
                  </a:lnTo>
                  <a:lnTo>
                    <a:pt x="92" y="70"/>
                  </a:lnTo>
                  <a:lnTo>
                    <a:pt x="92" y="68"/>
                  </a:lnTo>
                  <a:lnTo>
                    <a:pt x="90" y="68"/>
                  </a:lnTo>
                  <a:lnTo>
                    <a:pt x="90" y="70"/>
                  </a:lnTo>
                  <a:lnTo>
                    <a:pt x="92" y="72"/>
                  </a:lnTo>
                  <a:lnTo>
                    <a:pt x="92" y="74"/>
                  </a:lnTo>
                  <a:lnTo>
                    <a:pt x="92" y="76"/>
                  </a:lnTo>
                  <a:lnTo>
                    <a:pt x="92" y="80"/>
                  </a:lnTo>
                  <a:lnTo>
                    <a:pt x="92" y="84"/>
                  </a:lnTo>
                  <a:lnTo>
                    <a:pt x="92" y="82"/>
                  </a:lnTo>
                  <a:lnTo>
                    <a:pt x="90" y="82"/>
                  </a:lnTo>
                  <a:lnTo>
                    <a:pt x="90" y="80"/>
                  </a:lnTo>
                  <a:lnTo>
                    <a:pt x="90" y="78"/>
                  </a:lnTo>
                  <a:lnTo>
                    <a:pt x="88" y="76"/>
                  </a:lnTo>
                  <a:lnTo>
                    <a:pt x="88" y="74"/>
                  </a:lnTo>
                  <a:lnTo>
                    <a:pt x="90" y="74"/>
                  </a:lnTo>
                  <a:lnTo>
                    <a:pt x="88" y="70"/>
                  </a:lnTo>
                  <a:lnTo>
                    <a:pt x="86" y="70"/>
                  </a:lnTo>
                  <a:lnTo>
                    <a:pt x="86" y="68"/>
                  </a:lnTo>
                  <a:lnTo>
                    <a:pt x="86" y="66"/>
                  </a:lnTo>
                  <a:lnTo>
                    <a:pt x="86" y="64"/>
                  </a:lnTo>
                  <a:lnTo>
                    <a:pt x="84" y="64"/>
                  </a:lnTo>
                  <a:lnTo>
                    <a:pt x="82" y="60"/>
                  </a:lnTo>
                  <a:lnTo>
                    <a:pt x="82" y="58"/>
                  </a:lnTo>
                  <a:lnTo>
                    <a:pt x="80" y="58"/>
                  </a:lnTo>
                  <a:lnTo>
                    <a:pt x="80" y="60"/>
                  </a:lnTo>
                  <a:lnTo>
                    <a:pt x="78" y="60"/>
                  </a:lnTo>
                  <a:lnTo>
                    <a:pt x="78" y="62"/>
                  </a:lnTo>
                  <a:lnTo>
                    <a:pt x="78" y="64"/>
                  </a:lnTo>
                  <a:lnTo>
                    <a:pt x="78" y="66"/>
                  </a:lnTo>
                  <a:lnTo>
                    <a:pt x="76" y="66"/>
                  </a:lnTo>
                  <a:lnTo>
                    <a:pt x="76" y="68"/>
                  </a:lnTo>
                  <a:lnTo>
                    <a:pt x="76" y="70"/>
                  </a:lnTo>
                  <a:lnTo>
                    <a:pt x="74" y="70"/>
                  </a:lnTo>
                  <a:lnTo>
                    <a:pt x="74" y="72"/>
                  </a:lnTo>
                  <a:lnTo>
                    <a:pt x="74" y="74"/>
                  </a:lnTo>
                  <a:lnTo>
                    <a:pt x="74" y="76"/>
                  </a:lnTo>
                  <a:lnTo>
                    <a:pt x="76" y="76"/>
                  </a:lnTo>
                  <a:lnTo>
                    <a:pt x="76" y="78"/>
                  </a:lnTo>
                  <a:lnTo>
                    <a:pt x="78" y="80"/>
                  </a:lnTo>
                  <a:lnTo>
                    <a:pt x="80" y="84"/>
                  </a:lnTo>
                  <a:lnTo>
                    <a:pt x="82" y="86"/>
                  </a:lnTo>
                  <a:lnTo>
                    <a:pt x="82" y="88"/>
                  </a:lnTo>
                  <a:lnTo>
                    <a:pt x="82" y="90"/>
                  </a:lnTo>
                  <a:lnTo>
                    <a:pt x="82" y="92"/>
                  </a:lnTo>
                  <a:lnTo>
                    <a:pt x="80" y="94"/>
                  </a:lnTo>
                  <a:lnTo>
                    <a:pt x="78" y="96"/>
                  </a:lnTo>
                  <a:lnTo>
                    <a:pt x="76" y="98"/>
                  </a:lnTo>
                  <a:lnTo>
                    <a:pt x="76" y="100"/>
                  </a:lnTo>
                  <a:lnTo>
                    <a:pt x="74" y="100"/>
                  </a:lnTo>
                  <a:lnTo>
                    <a:pt x="74" y="98"/>
                  </a:lnTo>
                  <a:lnTo>
                    <a:pt x="74" y="96"/>
                  </a:lnTo>
                  <a:lnTo>
                    <a:pt x="72" y="96"/>
                  </a:lnTo>
                  <a:lnTo>
                    <a:pt x="70" y="96"/>
                  </a:lnTo>
                  <a:lnTo>
                    <a:pt x="72" y="94"/>
                  </a:lnTo>
                  <a:lnTo>
                    <a:pt x="72" y="92"/>
                  </a:lnTo>
                  <a:lnTo>
                    <a:pt x="72" y="90"/>
                  </a:lnTo>
                  <a:lnTo>
                    <a:pt x="72" y="88"/>
                  </a:lnTo>
                  <a:lnTo>
                    <a:pt x="70" y="88"/>
                  </a:lnTo>
                  <a:lnTo>
                    <a:pt x="68" y="94"/>
                  </a:lnTo>
                  <a:lnTo>
                    <a:pt x="66" y="94"/>
                  </a:lnTo>
                  <a:lnTo>
                    <a:pt x="64" y="94"/>
                  </a:lnTo>
                  <a:lnTo>
                    <a:pt x="62" y="94"/>
                  </a:lnTo>
                  <a:lnTo>
                    <a:pt x="60" y="92"/>
                  </a:lnTo>
                  <a:lnTo>
                    <a:pt x="56" y="90"/>
                  </a:lnTo>
                  <a:lnTo>
                    <a:pt x="54" y="88"/>
                  </a:lnTo>
                  <a:lnTo>
                    <a:pt x="52" y="88"/>
                  </a:lnTo>
                  <a:lnTo>
                    <a:pt x="50" y="88"/>
                  </a:lnTo>
                  <a:lnTo>
                    <a:pt x="48" y="86"/>
                  </a:lnTo>
                  <a:lnTo>
                    <a:pt x="48" y="82"/>
                  </a:lnTo>
                  <a:lnTo>
                    <a:pt x="46" y="80"/>
                  </a:lnTo>
                  <a:lnTo>
                    <a:pt x="46" y="78"/>
                  </a:lnTo>
                  <a:lnTo>
                    <a:pt x="48" y="78"/>
                  </a:lnTo>
                  <a:lnTo>
                    <a:pt x="46" y="76"/>
                  </a:lnTo>
                  <a:lnTo>
                    <a:pt x="46" y="72"/>
                  </a:lnTo>
                  <a:lnTo>
                    <a:pt x="44" y="72"/>
                  </a:lnTo>
                  <a:lnTo>
                    <a:pt x="44" y="70"/>
                  </a:lnTo>
                  <a:lnTo>
                    <a:pt x="44" y="68"/>
                  </a:lnTo>
                  <a:lnTo>
                    <a:pt x="44" y="66"/>
                  </a:lnTo>
                  <a:lnTo>
                    <a:pt x="46" y="66"/>
                  </a:lnTo>
                  <a:lnTo>
                    <a:pt x="46" y="64"/>
                  </a:lnTo>
                  <a:lnTo>
                    <a:pt x="46" y="62"/>
                  </a:lnTo>
                  <a:lnTo>
                    <a:pt x="48" y="62"/>
                  </a:lnTo>
                  <a:lnTo>
                    <a:pt x="48" y="58"/>
                  </a:lnTo>
                  <a:lnTo>
                    <a:pt x="48" y="56"/>
                  </a:lnTo>
                  <a:lnTo>
                    <a:pt x="48" y="54"/>
                  </a:lnTo>
                  <a:lnTo>
                    <a:pt x="46" y="54"/>
                  </a:lnTo>
                  <a:lnTo>
                    <a:pt x="44" y="50"/>
                  </a:lnTo>
                  <a:lnTo>
                    <a:pt x="42" y="50"/>
                  </a:lnTo>
                  <a:lnTo>
                    <a:pt x="40" y="50"/>
                  </a:lnTo>
                  <a:lnTo>
                    <a:pt x="38" y="48"/>
                  </a:lnTo>
                  <a:lnTo>
                    <a:pt x="36" y="48"/>
                  </a:lnTo>
                  <a:lnTo>
                    <a:pt x="34" y="48"/>
                  </a:lnTo>
                  <a:lnTo>
                    <a:pt x="32" y="48"/>
                  </a:lnTo>
                  <a:lnTo>
                    <a:pt x="32" y="50"/>
                  </a:lnTo>
                  <a:lnTo>
                    <a:pt x="32" y="52"/>
                  </a:lnTo>
                  <a:lnTo>
                    <a:pt x="30" y="52"/>
                  </a:lnTo>
                  <a:lnTo>
                    <a:pt x="30" y="54"/>
                  </a:lnTo>
                  <a:lnTo>
                    <a:pt x="32" y="56"/>
                  </a:lnTo>
                  <a:lnTo>
                    <a:pt x="32" y="54"/>
                  </a:lnTo>
                  <a:lnTo>
                    <a:pt x="32" y="56"/>
                  </a:lnTo>
                  <a:lnTo>
                    <a:pt x="32" y="58"/>
                  </a:lnTo>
                  <a:close/>
                </a:path>
              </a:pathLst>
            </a:custGeom>
            <a:solidFill>
              <a:schemeClr val="tx2"/>
            </a:solidFill>
            <a:ln w="3175">
              <a:solidFill>
                <a:schemeClr val="bg1"/>
              </a:solidFill>
              <a:prstDash val="sysDot"/>
              <a:round/>
              <a:headEnd/>
              <a:tailEnd/>
            </a:ln>
          </p:spPr>
          <p:txBody>
            <a:bodyPr/>
            <a:lstStyle/>
            <a:p>
              <a:endParaRPr lang="de-DE" sz="2400" dirty="0">
                <a:solidFill>
                  <a:srgbClr val="000000"/>
                </a:solidFill>
              </a:endParaRPr>
            </a:p>
          </p:txBody>
        </p:sp>
        <p:sp>
          <p:nvSpPr>
            <p:cNvPr id="1660" name="Freeform 3260"/>
            <p:cNvSpPr>
              <a:spLocks/>
            </p:cNvSpPr>
            <p:nvPr/>
          </p:nvSpPr>
          <p:spPr bwMode="auto">
            <a:xfrm>
              <a:off x="6760536" y="2876029"/>
              <a:ext cx="1412" cy="6555"/>
            </a:xfrm>
            <a:custGeom>
              <a:avLst/>
              <a:gdLst>
                <a:gd name="T0" fmla="*/ 0 w 2"/>
                <a:gd name="T1" fmla="*/ 2147483647 h 6"/>
                <a:gd name="T2" fmla="*/ 0 w 2"/>
                <a:gd name="T3" fmla="*/ 2147483647 h 6"/>
                <a:gd name="T4" fmla="*/ 0 w 2"/>
                <a:gd name="T5" fmla="*/ 2147483647 h 6"/>
                <a:gd name="T6" fmla="*/ 0 w 2"/>
                <a:gd name="T7" fmla="*/ 0 h 6"/>
                <a:gd name="T8" fmla="*/ 0 w 2"/>
                <a:gd name="T9" fmla="*/ 2147483647 h 6"/>
                <a:gd name="T10" fmla="*/ 2147483647 w 2"/>
                <a:gd name="T11" fmla="*/ 2147483647 h 6"/>
                <a:gd name="T12" fmla="*/ 2147483647 w 2"/>
                <a:gd name="T13" fmla="*/ 2147483647 h 6"/>
                <a:gd name="T14" fmla="*/ 2147483647 w 2"/>
                <a:gd name="T15" fmla="*/ 2147483647 h 6"/>
                <a:gd name="T16" fmla="*/ 0 w 2"/>
                <a:gd name="T17" fmla="*/ 2147483647 h 6"/>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2"/>
                <a:gd name="T28" fmla="*/ 0 h 6"/>
                <a:gd name="T29" fmla="*/ 2 w 2"/>
                <a:gd name="T30" fmla="*/ 6 h 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2" h="6">
                  <a:moveTo>
                    <a:pt x="0" y="6"/>
                  </a:moveTo>
                  <a:lnTo>
                    <a:pt x="0" y="4"/>
                  </a:lnTo>
                  <a:lnTo>
                    <a:pt x="0" y="2"/>
                  </a:lnTo>
                  <a:lnTo>
                    <a:pt x="0" y="0"/>
                  </a:lnTo>
                  <a:lnTo>
                    <a:pt x="0" y="2"/>
                  </a:lnTo>
                  <a:lnTo>
                    <a:pt x="2" y="2"/>
                  </a:lnTo>
                  <a:lnTo>
                    <a:pt x="2" y="4"/>
                  </a:lnTo>
                  <a:lnTo>
                    <a:pt x="2" y="6"/>
                  </a:lnTo>
                  <a:lnTo>
                    <a:pt x="0" y="6"/>
                  </a:lnTo>
                  <a:close/>
                </a:path>
              </a:pathLst>
            </a:custGeom>
            <a:solidFill>
              <a:schemeClr val="tx2"/>
            </a:solidFill>
            <a:ln w="3175">
              <a:solidFill>
                <a:schemeClr val="bg1"/>
              </a:solidFill>
              <a:prstDash val="sysDot"/>
              <a:round/>
              <a:headEnd/>
              <a:tailEnd/>
            </a:ln>
          </p:spPr>
          <p:txBody>
            <a:bodyPr/>
            <a:lstStyle/>
            <a:p>
              <a:endParaRPr lang="de-DE" sz="2400" dirty="0">
                <a:solidFill>
                  <a:srgbClr val="000000"/>
                </a:solidFill>
              </a:endParaRPr>
            </a:p>
          </p:txBody>
        </p:sp>
        <p:sp>
          <p:nvSpPr>
            <p:cNvPr id="1661" name="Freeform 3261"/>
            <p:cNvSpPr>
              <a:spLocks/>
            </p:cNvSpPr>
            <p:nvPr/>
          </p:nvSpPr>
          <p:spPr bwMode="auto">
            <a:xfrm>
              <a:off x="6715383" y="2880943"/>
              <a:ext cx="4234" cy="1639"/>
            </a:xfrm>
            <a:custGeom>
              <a:avLst/>
              <a:gdLst>
                <a:gd name="T0" fmla="*/ 2147483647 w 4"/>
                <a:gd name="T1" fmla="*/ 2147483647 h 2"/>
                <a:gd name="T2" fmla="*/ 0 w 4"/>
                <a:gd name="T3" fmla="*/ 2147483647 h 2"/>
                <a:gd name="T4" fmla="*/ 0 w 4"/>
                <a:gd name="T5" fmla="*/ 0 h 2"/>
                <a:gd name="T6" fmla="*/ 2147483647 w 4"/>
                <a:gd name="T7" fmla="*/ 0 h 2"/>
                <a:gd name="T8" fmla="*/ 2147483647 w 4"/>
                <a:gd name="T9" fmla="*/ 0 h 2"/>
                <a:gd name="T10" fmla="*/ 2147483647 w 4"/>
                <a:gd name="T11" fmla="*/ 2147483647 h 2"/>
                <a:gd name="T12" fmla="*/ 0 60000 65536"/>
                <a:gd name="T13" fmla="*/ 0 60000 65536"/>
                <a:gd name="T14" fmla="*/ 0 60000 65536"/>
                <a:gd name="T15" fmla="*/ 0 60000 65536"/>
                <a:gd name="T16" fmla="*/ 0 60000 65536"/>
                <a:gd name="T17" fmla="*/ 0 60000 65536"/>
                <a:gd name="T18" fmla="*/ 0 w 4"/>
                <a:gd name="T19" fmla="*/ 0 h 2"/>
                <a:gd name="T20" fmla="*/ 4 w 4"/>
                <a:gd name="T21" fmla="*/ 2 h 2"/>
              </a:gdLst>
              <a:ahLst/>
              <a:cxnLst>
                <a:cxn ang="T12">
                  <a:pos x="T0" y="T1"/>
                </a:cxn>
                <a:cxn ang="T13">
                  <a:pos x="T2" y="T3"/>
                </a:cxn>
                <a:cxn ang="T14">
                  <a:pos x="T4" y="T5"/>
                </a:cxn>
                <a:cxn ang="T15">
                  <a:pos x="T6" y="T7"/>
                </a:cxn>
                <a:cxn ang="T16">
                  <a:pos x="T8" y="T9"/>
                </a:cxn>
                <a:cxn ang="T17">
                  <a:pos x="T10" y="T11"/>
                </a:cxn>
              </a:cxnLst>
              <a:rect l="T18" t="T19" r="T20" b="T21"/>
              <a:pathLst>
                <a:path w="4" h="2">
                  <a:moveTo>
                    <a:pt x="2" y="2"/>
                  </a:moveTo>
                  <a:lnTo>
                    <a:pt x="0" y="2"/>
                  </a:lnTo>
                  <a:lnTo>
                    <a:pt x="0" y="0"/>
                  </a:lnTo>
                  <a:lnTo>
                    <a:pt x="2" y="0"/>
                  </a:lnTo>
                  <a:lnTo>
                    <a:pt x="4" y="0"/>
                  </a:lnTo>
                  <a:lnTo>
                    <a:pt x="2" y="2"/>
                  </a:lnTo>
                  <a:close/>
                </a:path>
              </a:pathLst>
            </a:custGeom>
            <a:solidFill>
              <a:schemeClr val="tx2"/>
            </a:solidFill>
            <a:ln w="3175">
              <a:solidFill>
                <a:schemeClr val="bg1"/>
              </a:solidFill>
              <a:prstDash val="sysDot"/>
              <a:round/>
              <a:headEnd/>
              <a:tailEnd/>
            </a:ln>
          </p:spPr>
          <p:txBody>
            <a:bodyPr/>
            <a:lstStyle/>
            <a:p>
              <a:endParaRPr lang="de-DE" sz="2400" dirty="0">
                <a:solidFill>
                  <a:srgbClr val="000000"/>
                </a:solidFill>
              </a:endParaRPr>
            </a:p>
          </p:txBody>
        </p:sp>
        <p:sp>
          <p:nvSpPr>
            <p:cNvPr id="1662" name="Freeform 3262"/>
            <p:cNvSpPr>
              <a:spLocks/>
            </p:cNvSpPr>
            <p:nvPr/>
          </p:nvSpPr>
          <p:spPr bwMode="auto">
            <a:xfrm>
              <a:off x="6711149" y="2887499"/>
              <a:ext cx="4234" cy="6555"/>
            </a:xfrm>
            <a:custGeom>
              <a:avLst/>
              <a:gdLst>
                <a:gd name="T0" fmla="*/ 2147483647 w 4"/>
                <a:gd name="T1" fmla="*/ 2147483647 h 6"/>
                <a:gd name="T2" fmla="*/ 2147483647 w 4"/>
                <a:gd name="T3" fmla="*/ 2147483647 h 6"/>
                <a:gd name="T4" fmla="*/ 0 w 4"/>
                <a:gd name="T5" fmla="*/ 2147483647 h 6"/>
                <a:gd name="T6" fmla="*/ 0 w 4"/>
                <a:gd name="T7" fmla="*/ 2147483647 h 6"/>
                <a:gd name="T8" fmla="*/ 2147483647 w 4"/>
                <a:gd name="T9" fmla="*/ 2147483647 h 6"/>
                <a:gd name="T10" fmla="*/ 2147483647 w 4"/>
                <a:gd name="T11" fmla="*/ 0 h 6"/>
                <a:gd name="T12" fmla="*/ 2147483647 w 4"/>
                <a:gd name="T13" fmla="*/ 0 h 6"/>
                <a:gd name="T14" fmla="*/ 2147483647 w 4"/>
                <a:gd name="T15" fmla="*/ 2147483647 h 6"/>
                <a:gd name="T16" fmla="*/ 2147483647 w 4"/>
                <a:gd name="T17" fmla="*/ 2147483647 h 6"/>
                <a:gd name="T18" fmla="*/ 2147483647 w 4"/>
                <a:gd name="T19" fmla="*/ 2147483647 h 6"/>
                <a:gd name="T20" fmla="*/ 2147483647 w 4"/>
                <a:gd name="T21" fmla="*/ 2147483647 h 6"/>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4"/>
                <a:gd name="T34" fmla="*/ 0 h 6"/>
                <a:gd name="T35" fmla="*/ 4 w 4"/>
                <a:gd name="T36" fmla="*/ 6 h 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4" h="6">
                  <a:moveTo>
                    <a:pt x="2" y="6"/>
                  </a:moveTo>
                  <a:lnTo>
                    <a:pt x="2" y="4"/>
                  </a:lnTo>
                  <a:lnTo>
                    <a:pt x="0" y="4"/>
                  </a:lnTo>
                  <a:lnTo>
                    <a:pt x="0" y="2"/>
                  </a:lnTo>
                  <a:lnTo>
                    <a:pt x="2" y="2"/>
                  </a:lnTo>
                  <a:lnTo>
                    <a:pt x="2" y="0"/>
                  </a:lnTo>
                  <a:lnTo>
                    <a:pt x="4" y="0"/>
                  </a:lnTo>
                  <a:lnTo>
                    <a:pt x="4" y="2"/>
                  </a:lnTo>
                  <a:lnTo>
                    <a:pt x="4" y="4"/>
                  </a:lnTo>
                  <a:lnTo>
                    <a:pt x="2" y="4"/>
                  </a:lnTo>
                  <a:lnTo>
                    <a:pt x="2" y="6"/>
                  </a:lnTo>
                  <a:close/>
                </a:path>
              </a:pathLst>
            </a:custGeom>
            <a:solidFill>
              <a:schemeClr val="tx2"/>
            </a:solidFill>
            <a:ln w="3175">
              <a:solidFill>
                <a:schemeClr val="bg1"/>
              </a:solidFill>
              <a:prstDash val="sysDot"/>
              <a:round/>
              <a:headEnd/>
              <a:tailEnd/>
            </a:ln>
          </p:spPr>
          <p:txBody>
            <a:bodyPr/>
            <a:lstStyle/>
            <a:p>
              <a:endParaRPr lang="de-DE" sz="2400" dirty="0">
                <a:solidFill>
                  <a:srgbClr val="000000"/>
                </a:solidFill>
              </a:endParaRPr>
            </a:p>
          </p:txBody>
        </p:sp>
        <p:sp>
          <p:nvSpPr>
            <p:cNvPr id="1663" name="Freeform 3263"/>
            <p:cNvSpPr>
              <a:spLocks/>
            </p:cNvSpPr>
            <p:nvPr/>
          </p:nvSpPr>
          <p:spPr bwMode="auto">
            <a:xfrm>
              <a:off x="6732315" y="2887499"/>
              <a:ext cx="5645" cy="6555"/>
            </a:xfrm>
            <a:custGeom>
              <a:avLst/>
              <a:gdLst>
                <a:gd name="T0" fmla="*/ 2147483647 w 4"/>
                <a:gd name="T1" fmla="*/ 2147483647 h 6"/>
                <a:gd name="T2" fmla="*/ 2147483647 w 4"/>
                <a:gd name="T3" fmla="*/ 2147483647 h 6"/>
                <a:gd name="T4" fmla="*/ 0 w 4"/>
                <a:gd name="T5" fmla="*/ 2147483647 h 6"/>
                <a:gd name="T6" fmla="*/ 0 w 4"/>
                <a:gd name="T7" fmla="*/ 2147483647 h 6"/>
                <a:gd name="T8" fmla="*/ 2147483647 w 4"/>
                <a:gd name="T9" fmla="*/ 2147483647 h 6"/>
                <a:gd name="T10" fmla="*/ 2147483647 w 4"/>
                <a:gd name="T11" fmla="*/ 0 h 6"/>
                <a:gd name="T12" fmla="*/ 2147483647 w 4"/>
                <a:gd name="T13" fmla="*/ 2147483647 h 6"/>
                <a:gd name="T14" fmla="*/ 2147483647 w 4"/>
                <a:gd name="T15" fmla="*/ 2147483647 h 6"/>
                <a:gd name="T16" fmla="*/ 2147483647 w 4"/>
                <a:gd name="T17" fmla="*/ 2147483647 h 6"/>
                <a:gd name="T18" fmla="*/ 2147483647 w 4"/>
                <a:gd name="T19" fmla="*/ 2147483647 h 6"/>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4"/>
                <a:gd name="T31" fmla="*/ 0 h 6"/>
                <a:gd name="T32" fmla="*/ 4 w 4"/>
                <a:gd name="T33" fmla="*/ 6 h 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4" h="6">
                  <a:moveTo>
                    <a:pt x="4" y="6"/>
                  </a:moveTo>
                  <a:lnTo>
                    <a:pt x="2" y="4"/>
                  </a:lnTo>
                  <a:lnTo>
                    <a:pt x="0" y="4"/>
                  </a:lnTo>
                  <a:lnTo>
                    <a:pt x="0" y="2"/>
                  </a:lnTo>
                  <a:lnTo>
                    <a:pt x="2" y="2"/>
                  </a:lnTo>
                  <a:lnTo>
                    <a:pt x="2" y="0"/>
                  </a:lnTo>
                  <a:lnTo>
                    <a:pt x="2" y="2"/>
                  </a:lnTo>
                  <a:lnTo>
                    <a:pt x="4" y="2"/>
                  </a:lnTo>
                  <a:lnTo>
                    <a:pt x="4" y="4"/>
                  </a:lnTo>
                  <a:lnTo>
                    <a:pt x="4" y="6"/>
                  </a:lnTo>
                  <a:close/>
                </a:path>
              </a:pathLst>
            </a:custGeom>
            <a:solidFill>
              <a:schemeClr val="tx2"/>
            </a:solidFill>
            <a:ln w="3175">
              <a:solidFill>
                <a:schemeClr val="bg1"/>
              </a:solidFill>
              <a:prstDash val="sysDot"/>
              <a:round/>
              <a:headEnd/>
              <a:tailEnd/>
            </a:ln>
          </p:spPr>
          <p:txBody>
            <a:bodyPr/>
            <a:lstStyle/>
            <a:p>
              <a:endParaRPr lang="de-DE" sz="2400" dirty="0">
                <a:solidFill>
                  <a:srgbClr val="000000"/>
                </a:solidFill>
              </a:endParaRPr>
            </a:p>
          </p:txBody>
        </p:sp>
        <p:sp>
          <p:nvSpPr>
            <p:cNvPr id="1664" name="Freeform 3264"/>
            <p:cNvSpPr>
              <a:spLocks/>
            </p:cNvSpPr>
            <p:nvPr/>
          </p:nvSpPr>
          <p:spPr bwMode="auto">
            <a:xfrm>
              <a:off x="6767591" y="2894051"/>
              <a:ext cx="1412" cy="3277"/>
            </a:xfrm>
            <a:custGeom>
              <a:avLst/>
              <a:gdLst>
                <a:gd name="T0" fmla="*/ 0 w 1588"/>
                <a:gd name="T1" fmla="*/ 2147483647 h 2"/>
                <a:gd name="T2" fmla="*/ 0 w 1588"/>
                <a:gd name="T3" fmla="*/ 0 h 2"/>
                <a:gd name="T4" fmla="*/ 0 w 1588"/>
                <a:gd name="T5" fmla="*/ 2147483647 h 2"/>
                <a:gd name="T6" fmla="*/ 0 w 1588"/>
                <a:gd name="T7" fmla="*/ 0 h 2"/>
                <a:gd name="T8" fmla="*/ 0 w 1588"/>
                <a:gd name="T9" fmla="*/ 2147483647 h 2"/>
                <a:gd name="T10" fmla="*/ 0 60000 65536"/>
                <a:gd name="T11" fmla="*/ 0 60000 65536"/>
                <a:gd name="T12" fmla="*/ 0 60000 65536"/>
                <a:gd name="T13" fmla="*/ 0 60000 65536"/>
                <a:gd name="T14" fmla="*/ 0 60000 65536"/>
                <a:gd name="T15" fmla="*/ 0 w 1588"/>
                <a:gd name="T16" fmla="*/ 0 h 2"/>
                <a:gd name="T17" fmla="*/ 1588 w 1588"/>
                <a:gd name="T18" fmla="*/ 2 h 2"/>
              </a:gdLst>
              <a:ahLst/>
              <a:cxnLst>
                <a:cxn ang="T10">
                  <a:pos x="T0" y="T1"/>
                </a:cxn>
                <a:cxn ang="T11">
                  <a:pos x="T2" y="T3"/>
                </a:cxn>
                <a:cxn ang="T12">
                  <a:pos x="T4" y="T5"/>
                </a:cxn>
                <a:cxn ang="T13">
                  <a:pos x="T6" y="T7"/>
                </a:cxn>
                <a:cxn ang="T14">
                  <a:pos x="T8" y="T9"/>
                </a:cxn>
              </a:cxnLst>
              <a:rect l="T15" t="T16" r="T17" b="T18"/>
              <a:pathLst>
                <a:path w="1588" h="2">
                  <a:moveTo>
                    <a:pt x="0" y="2"/>
                  </a:moveTo>
                  <a:lnTo>
                    <a:pt x="0" y="0"/>
                  </a:lnTo>
                  <a:lnTo>
                    <a:pt x="0" y="2"/>
                  </a:lnTo>
                  <a:lnTo>
                    <a:pt x="0" y="0"/>
                  </a:lnTo>
                  <a:lnTo>
                    <a:pt x="0" y="2"/>
                  </a:lnTo>
                  <a:close/>
                </a:path>
              </a:pathLst>
            </a:custGeom>
            <a:solidFill>
              <a:schemeClr val="tx2"/>
            </a:solidFill>
            <a:ln w="3175">
              <a:solidFill>
                <a:schemeClr val="bg1"/>
              </a:solidFill>
              <a:prstDash val="sysDot"/>
              <a:round/>
              <a:headEnd/>
              <a:tailEnd/>
            </a:ln>
          </p:spPr>
          <p:txBody>
            <a:bodyPr/>
            <a:lstStyle/>
            <a:p>
              <a:endParaRPr lang="de-DE" sz="2400" dirty="0">
                <a:solidFill>
                  <a:srgbClr val="000000"/>
                </a:solidFill>
              </a:endParaRPr>
            </a:p>
          </p:txBody>
        </p:sp>
        <p:sp>
          <p:nvSpPr>
            <p:cNvPr id="1665" name="Freeform 3265"/>
            <p:cNvSpPr>
              <a:spLocks/>
            </p:cNvSpPr>
            <p:nvPr/>
          </p:nvSpPr>
          <p:spPr bwMode="auto">
            <a:xfrm>
              <a:off x="6584154" y="2912076"/>
              <a:ext cx="2822" cy="4917"/>
            </a:xfrm>
            <a:custGeom>
              <a:avLst/>
              <a:gdLst>
                <a:gd name="T0" fmla="*/ 2147483647 w 2"/>
                <a:gd name="T1" fmla="*/ 2147483647 h 4"/>
                <a:gd name="T2" fmla="*/ 2147483647 w 2"/>
                <a:gd name="T3" fmla="*/ 2147483647 h 4"/>
                <a:gd name="T4" fmla="*/ 0 w 2"/>
                <a:gd name="T5" fmla="*/ 2147483647 h 4"/>
                <a:gd name="T6" fmla="*/ 0 w 2"/>
                <a:gd name="T7" fmla="*/ 0 h 4"/>
                <a:gd name="T8" fmla="*/ 2147483647 w 2"/>
                <a:gd name="T9" fmla="*/ 0 h 4"/>
                <a:gd name="T10" fmla="*/ 2147483647 w 2"/>
                <a:gd name="T11" fmla="*/ 2147483647 h 4"/>
                <a:gd name="T12" fmla="*/ 2147483647 w 2"/>
                <a:gd name="T13" fmla="*/ 2147483647 h 4"/>
                <a:gd name="T14" fmla="*/ 0 60000 65536"/>
                <a:gd name="T15" fmla="*/ 0 60000 65536"/>
                <a:gd name="T16" fmla="*/ 0 60000 65536"/>
                <a:gd name="T17" fmla="*/ 0 60000 65536"/>
                <a:gd name="T18" fmla="*/ 0 60000 65536"/>
                <a:gd name="T19" fmla="*/ 0 60000 65536"/>
                <a:gd name="T20" fmla="*/ 0 60000 65536"/>
                <a:gd name="T21" fmla="*/ 0 w 2"/>
                <a:gd name="T22" fmla="*/ 0 h 4"/>
                <a:gd name="T23" fmla="*/ 2 w 2"/>
                <a:gd name="T24" fmla="*/ 4 h 4"/>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2" h="4">
                  <a:moveTo>
                    <a:pt x="2" y="4"/>
                  </a:moveTo>
                  <a:lnTo>
                    <a:pt x="2" y="2"/>
                  </a:lnTo>
                  <a:lnTo>
                    <a:pt x="0" y="2"/>
                  </a:lnTo>
                  <a:lnTo>
                    <a:pt x="0" y="0"/>
                  </a:lnTo>
                  <a:lnTo>
                    <a:pt x="2" y="0"/>
                  </a:lnTo>
                  <a:lnTo>
                    <a:pt x="2" y="2"/>
                  </a:lnTo>
                  <a:lnTo>
                    <a:pt x="2" y="4"/>
                  </a:lnTo>
                  <a:close/>
                </a:path>
              </a:pathLst>
            </a:custGeom>
            <a:solidFill>
              <a:schemeClr val="tx2"/>
            </a:solidFill>
            <a:ln w="3175">
              <a:solidFill>
                <a:schemeClr val="bg1"/>
              </a:solidFill>
              <a:prstDash val="sysDot"/>
              <a:round/>
              <a:headEnd/>
              <a:tailEnd/>
            </a:ln>
          </p:spPr>
          <p:txBody>
            <a:bodyPr/>
            <a:lstStyle/>
            <a:p>
              <a:endParaRPr lang="de-DE" sz="2400" dirty="0">
                <a:solidFill>
                  <a:srgbClr val="000000"/>
                </a:solidFill>
              </a:endParaRPr>
            </a:p>
          </p:txBody>
        </p:sp>
        <p:sp>
          <p:nvSpPr>
            <p:cNvPr id="1666" name="Freeform 3266"/>
            <p:cNvSpPr>
              <a:spLocks/>
            </p:cNvSpPr>
            <p:nvPr/>
          </p:nvSpPr>
          <p:spPr bwMode="auto">
            <a:xfrm>
              <a:off x="6578511" y="2918631"/>
              <a:ext cx="2822" cy="6555"/>
            </a:xfrm>
            <a:custGeom>
              <a:avLst/>
              <a:gdLst>
                <a:gd name="T0" fmla="*/ 2147483647 w 4"/>
                <a:gd name="T1" fmla="*/ 2147483647 h 6"/>
                <a:gd name="T2" fmla="*/ 0 w 4"/>
                <a:gd name="T3" fmla="*/ 2147483647 h 6"/>
                <a:gd name="T4" fmla="*/ 0 w 4"/>
                <a:gd name="T5" fmla="*/ 2147483647 h 6"/>
                <a:gd name="T6" fmla="*/ 0 w 4"/>
                <a:gd name="T7" fmla="*/ 0 h 6"/>
                <a:gd name="T8" fmla="*/ 2147483647 w 4"/>
                <a:gd name="T9" fmla="*/ 0 h 6"/>
                <a:gd name="T10" fmla="*/ 2147483647 w 4"/>
                <a:gd name="T11" fmla="*/ 0 h 6"/>
                <a:gd name="T12" fmla="*/ 2147483647 w 4"/>
                <a:gd name="T13" fmla="*/ 2147483647 h 6"/>
                <a:gd name="T14" fmla="*/ 2147483647 w 4"/>
                <a:gd name="T15" fmla="*/ 2147483647 h 6"/>
                <a:gd name="T16" fmla="*/ 2147483647 w 4"/>
                <a:gd name="T17" fmla="*/ 2147483647 h 6"/>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4"/>
                <a:gd name="T28" fmla="*/ 0 h 6"/>
                <a:gd name="T29" fmla="*/ 4 w 4"/>
                <a:gd name="T30" fmla="*/ 6 h 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4" h="6">
                  <a:moveTo>
                    <a:pt x="2" y="6"/>
                  </a:moveTo>
                  <a:lnTo>
                    <a:pt x="0" y="4"/>
                  </a:lnTo>
                  <a:lnTo>
                    <a:pt x="0" y="2"/>
                  </a:lnTo>
                  <a:lnTo>
                    <a:pt x="0" y="0"/>
                  </a:lnTo>
                  <a:lnTo>
                    <a:pt x="2" y="0"/>
                  </a:lnTo>
                  <a:lnTo>
                    <a:pt x="4" y="0"/>
                  </a:lnTo>
                  <a:lnTo>
                    <a:pt x="4" y="4"/>
                  </a:lnTo>
                  <a:lnTo>
                    <a:pt x="4" y="6"/>
                  </a:lnTo>
                  <a:lnTo>
                    <a:pt x="2" y="6"/>
                  </a:lnTo>
                  <a:close/>
                </a:path>
              </a:pathLst>
            </a:custGeom>
            <a:solidFill>
              <a:schemeClr val="tx2"/>
            </a:solidFill>
            <a:ln w="3175">
              <a:solidFill>
                <a:schemeClr val="bg1"/>
              </a:solidFill>
              <a:prstDash val="sysDot"/>
              <a:round/>
              <a:headEnd/>
              <a:tailEnd/>
            </a:ln>
          </p:spPr>
          <p:txBody>
            <a:bodyPr/>
            <a:lstStyle/>
            <a:p>
              <a:endParaRPr lang="de-DE" sz="2400" dirty="0">
                <a:solidFill>
                  <a:srgbClr val="000000"/>
                </a:solidFill>
              </a:endParaRPr>
            </a:p>
          </p:txBody>
        </p:sp>
        <p:sp>
          <p:nvSpPr>
            <p:cNvPr id="1667" name="Freeform 3267"/>
            <p:cNvSpPr>
              <a:spLocks/>
            </p:cNvSpPr>
            <p:nvPr/>
          </p:nvSpPr>
          <p:spPr bwMode="auto">
            <a:xfrm>
              <a:off x="6699860" y="2933377"/>
              <a:ext cx="2822" cy="4917"/>
            </a:xfrm>
            <a:custGeom>
              <a:avLst/>
              <a:gdLst>
                <a:gd name="T0" fmla="*/ 2147483647 w 4"/>
                <a:gd name="T1" fmla="*/ 2147483647 h 4"/>
                <a:gd name="T2" fmla="*/ 0 w 4"/>
                <a:gd name="T3" fmla="*/ 2147483647 h 4"/>
                <a:gd name="T4" fmla="*/ 0 w 4"/>
                <a:gd name="T5" fmla="*/ 2147483647 h 4"/>
                <a:gd name="T6" fmla="*/ 0 w 4"/>
                <a:gd name="T7" fmla="*/ 0 h 4"/>
                <a:gd name="T8" fmla="*/ 2147483647 w 4"/>
                <a:gd name="T9" fmla="*/ 0 h 4"/>
                <a:gd name="T10" fmla="*/ 2147483647 w 4"/>
                <a:gd name="T11" fmla="*/ 0 h 4"/>
                <a:gd name="T12" fmla="*/ 2147483647 w 4"/>
                <a:gd name="T13" fmla="*/ 2147483647 h 4"/>
                <a:gd name="T14" fmla="*/ 2147483647 w 4"/>
                <a:gd name="T15" fmla="*/ 2147483647 h 4"/>
                <a:gd name="T16" fmla="*/ 2147483647 w 4"/>
                <a:gd name="T17" fmla="*/ 2147483647 h 4"/>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4"/>
                <a:gd name="T28" fmla="*/ 0 h 4"/>
                <a:gd name="T29" fmla="*/ 4 w 4"/>
                <a:gd name="T30" fmla="*/ 4 h 4"/>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4" h="4">
                  <a:moveTo>
                    <a:pt x="2" y="4"/>
                  </a:moveTo>
                  <a:lnTo>
                    <a:pt x="0" y="4"/>
                  </a:lnTo>
                  <a:lnTo>
                    <a:pt x="0" y="2"/>
                  </a:lnTo>
                  <a:lnTo>
                    <a:pt x="0" y="0"/>
                  </a:lnTo>
                  <a:lnTo>
                    <a:pt x="2" y="0"/>
                  </a:lnTo>
                  <a:lnTo>
                    <a:pt x="4" y="0"/>
                  </a:lnTo>
                  <a:lnTo>
                    <a:pt x="4" y="2"/>
                  </a:lnTo>
                  <a:lnTo>
                    <a:pt x="2" y="2"/>
                  </a:lnTo>
                  <a:lnTo>
                    <a:pt x="2" y="4"/>
                  </a:lnTo>
                  <a:close/>
                </a:path>
              </a:pathLst>
            </a:custGeom>
            <a:solidFill>
              <a:schemeClr val="tx2"/>
            </a:solidFill>
            <a:ln w="3175">
              <a:solidFill>
                <a:schemeClr val="bg1"/>
              </a:solidFill>
              <a:prstDash val="sysDot"/>
              <a:round/>
              <a:headEnd/>
              <a:tailEnd/>
            </a:ln>
          </p:spPr>
          <p:txBody>
            <a:bodyPr/>
            <a:lstStyle/>
            <a:p>
              <a:endParaRPr lang="de-DE" sz="2400" dirty="0">
                <a:solidFill>
                  <a:srgbClr val="000000"/>
                </a:solidFill>
              </a:endParaRPr>
            </a:p>
          </p:txBody>
        </p:sp>
        <p:sp>
          <p:nvSpPr>
            <p:cNvPr id="1668" name="Freeform 3268"/>
            <p:cNvSpPr>
              <a:spLocks/>
            </p:cNvSpPr>
            <p:nvPr/>
          </p:nvSpPr>
          <p:spPr bwMode="auto">
            <a:xfrm>
              <a:off x="6760536" y="2939931"/>
              <a:ext cx="1412" cy="8193"/>
            </a:xfrm>
            <a:custGeom>
              <a:avLst/>
              <a:gdLst>
                <a:gd name="T0" fmla="*/ 2147483647 w 2"/>
                <a:gd name="T1" fmla="*/ 2147483647 h 8"/>
                <a:gd name="T2" fmla="*/ 0 w 2"/>
                <a:gd name="T3" fmla="*/ 2147483647 h 8"/>
                <a:gd name="T4" fmla="*/ 0 w 2"/>
                <a:gd name="T5" fmla="*/ 0 h 8"/>
                <a:gd name="T6" fmla="*/ 2147483647 w 2"/>
                <a:gd name="T7" fmla="*/ 0 h 8"/>
                <a:gd name="T8" fmla="*/ 2147483647 w 2"/>
                <a:gd name="T9" fmla="*/ 2147483647 h 8"/>
                <a:gd name="T10" fmla="*/ 2147483647 w 2"/>
                <a:gd name="T11" fmla="*/ 2147483647 h 8"/>
                <a:gd name="T12" fmla="*/ 2147483647 w 2"/>
                <a:gd name="T13" fmla="*/ 2147483647 h 8"/>
                <a:gd name="T14" fmla="*/ 0 60000 65536"/>
                <a:gd name="T15" fmla="*/ 0 60000 65536"/>
                <a:gd name="T16" fmla="*/ 0 60000 65536"/>
                <a:gd name="T17" fmla="*/ 0 60000 65536"/>
                <a:gd name="T18" fmla="*/ 0 60000 65536"/>
                <a:gd name="T19" fmla="*/ 0 60000 65536"/>
                <a:gd name="T20" fmla="*/ 0 60000 65536"/>
                <a:gd name="T21" fmla="*/ 0 w 2"/>
                <a:gd name="T22" fmla="*/ 0 h 8"/>
                <a:gd name="T23" fmla="*/ 2 w 2"/>
                <a:gd name="T24" fmla="*/ 8 h 8"/>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2" h="8">
                  <a:moveTo>
                    <a:pt x="2" y="8"/>
                  </a:moveTo>
                  <a:lnTo>
                    <a:pt x="0" y="2"/>
                  </a:lnTo>
                  <a:lnTo>
                    <a:pt x="0" y="0"/>
                  </a:lnTo>
                  <a:lnTo>
                    <a:pt x="2" y="0"/>
                  </a:lnTo>
                  <a:lnTo>
                    <a:pt x="2" y="2"/>
                  </a:lnTo>
                  <a:lnTo>
                    <a:pt x="2" y="6"/>
                  </a:lnTo>
                  <a:lnTo>
                    <a:pt x="2" y="8"/>
                  </a:lnTo>
                  <a:close/>
                </a:path>
              </a:pathLst>
            </a:custGeom>
            <a:solidFill>
              <a:schemeClr val="tx2"/>
            </a:solidFill>
            <a:ln w="3175">
              <a:solidFill>
                <a:schemeClr val="bg1"/>
              </a:solidFill>
              <a:prstDash val="sysDot"/>
              <a:round/>
              <a:headEnd/>
              <a:tailEnd/>
            </a:ln>
          </p:spPr>
          <p:txBody>
            <a:bodyPr/>
            <a:lstStyle/>
            <a:p>
              <a:endParaRPr lang="de-DE" sz="2400" dirty="0">
                <a:solidFill>
                  <a:srgbClr val="000000"/>
                </a:solidFill>
              </a:endParaRPr>
            </a:p>
          </p:txBody>
        </p:sp>
        <p:sp>
          <p:nvSpPr>
            <p:cNvPr id="1669" name="Freeform 3269"/>
            <p:cNvSpPr>
              <a:spLocks/>
            </p:cNvSpPr>
            <p:nvPr/>
          </p:nvSpPr>
          <p:spPr bwMode="auto">
            <a:xfrm>
              <a:off x="6681517" y="2949763"/>
              <a:ext cx="8466" cy="11470"/>
            </a:xfrm>
            <a:custGeom>
              <a:avLst/>
              <a:gdLst>
                <a:gd name="T0" fmla="*/ 2147483647 w 8"/>
                <a:gd name="T1" fmla="*/ 2147483647 h 10"/>
                <a:gd name="T2" fmla="*/ 2147483647 w 8"/>
                <a:gd name="T3" fmla="*/ 2147483647 h 10"/>
                <a:gd name="T4" fmla="*/ 0 w 8"/>
                <a:gd name="T5" fmla="*/ 2147483647 h 10"/>
                <a:gd name="T6" fmla="*/ 0 w 8"/>
                <a:gd name="T7" fmla="*/ 2147483647 h 10"/>
                <a:gd name="T8" fmla="*/ 0 w 8"/>
                <a:gd name="T9" fmla="*/ 2147483647 h 10"/>
                <a:gd name="T10" fmla="*/ 0 w 8"/>
                <a:gd name="T11" fmla="*/ 2147483647 h 10"/>
                <a:gd name="T12" fmla="*/ 0 w 8"/>
                <a:gd name="T13" fmla="*/ 2147483647 h 10"/>
                <a:gd name="T14" fmla="*/ 0 w 8"/>
                <a:gd name="T15" fmla="*/ 2147483647 h 10"/>
                <a:gd name="T16" fmla="*/ 2147483647 w 8"/>
                <a:gd name="T17" fmla="*/ 2147483647 h 10"/>
                <a:gd name="T18" fmla="*/ 2147483647 w 8"/>
                <a:gd name="T19" fmla="*/ 0 h 10"/>
                <a:gd name="T20" fmla="*/ 2147483647 w 8"/>
                <a:gd name="T21" fmla="*/ 0 h 10"/>
                <a:gd name="T22" fmla="*/ 2147483647 w 8"/>
                <a:gd name="T23" fmla="*/ 2147483647 h 10"/>
                <a:gd name="T24" fmla="*/ 2147483647 w 8"/>
                <a:gd name="T25" fmla="*/ 2147483647 h 10"/>
                <a:gd name="T26" fmla="*/ 2147483647 w 8"/>
                <a:gd name="T27" fmla="*/ 2147483647 h 10"/>
                <a:gd name="T28" fmla="*/ 2147483647 w 8"/>
                <a:gd name="T29" fmla="*/ 2147483647 h 10"/>
                <a:gd name="T30" fmla="*/ 2147483647 w 8"/>
                <a:gd name="T31" fmla="*/ 2147483647 h 10"/>
                <a:gd name="T32" fmla="*/ 2147483647 w 8"/>
                <a:gd name="T33" fmla="*/ 2147483647 h 10"/>
                <a:gd name="T34" fmla="*/ 2147483647 w 8"/>
                <a:gd name="T35" fmla="*/ 2147483647 h 10"/>
                <a:gd name="T36" fmla="*/ 2147483647 w 8"/>
                <a:gd name="T37" fmla="*/ 2147483647 h 10"/>
                <a:gd name="T38" fmla="*/ 2147483647 w 8"/>
                <a:gd name="T39" fmla="*/ 2147483647 h 10"/>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8"/>
                <a:gd name="T61" fmla="*/ 0 h 10"/>
                <a:gd name="T62" fmla="*/ 8 w 8"/>
                <a:gd name="T63" fmla="*/ 10 h 10"/>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8" h="10">
                  <a:moveTo>
                    <a:pt x="2" y="10"/>
                  </a:moveTo>
                  <a:lnTo>
                    <a:pt x="2" y="8"/>
                  </a:lnTo>
                  <a:lnTo>
                    <a:pt x="0" y="8"/>
                  </a:lnTo>
                  <a:lnTo>
                    <a:pt x="0" y="4"/>
                  </a:lnTo>
                  <a:lnTo>
                    <a:pt x="0" y="2"/>
                  </a:lnTo>
                  <a:lnTo>
                    <a:pt x="0" y="4"/>
                  </a:lnTo>
                  <a:lnTo>
                    <a:pt x="0" y="2"/>
                  </a:lnTo>
                  <a:lnTo>
                    <a:pt x="2" y="2"/>
                  </a:lnTo>
                  <a:lnTo>
                    <a:pt x="2" y="0"/>
                  </a:lnTo>
                  <a:lnTo>
                    <a:pt x="4" y="0"/>
                  </a:lnTo>
                  <a:lnTo>
                    <a:pt x="4" y="2"/>
                  </a:lnTo>
                  <a:lnTo>
                    <a:pt x="6" y="2"/>
                  </a:lnTo>
                  <a:lnTo>
                    <a:pt x="8" y="2"/>
                  </a:lnTo>
                  <a:lnTo>
                    <a:pt x="8" y="4"/>
                  </a:lnTo>
                  <a:lnTo>
                    <a:pt x="6" y="6"/>
                  </a:lnTo>
                  <a:lnTo>
                    <a:pt x="6" y="8"/>
                  </a:lnTo>
                  <a:lnTo>
                    <a:pt x="4" y="8"/>
                  </a:lnTo>
                  <a:lnTo>
                    <a:pt x="4" y="10"/>
                  </a:lnTo>
                  <a:lnTo>
                    <a:pt x="2" y="10"/>
                  </a:lnTo>
                  <a:close/>
                </a:path>
              </a:pathLst>
            </a:custGeom>
            <a:solidFill>
              <a:schemeClr val="tx2"/>
            </a:solidFill>
            <a:ln w="3175">
              <a:solidFill>
                <a:schemeClr val="bg1"/>
              </a:solidFill>
              <a:prstDash val="sysDot"/>
              <a:round/>
              <a:headEnd/>
              <a:tailEnd/>
            </a:ln>
          </p:spPr>
          <p:txBody>
            <a:bodyPr/>
            <a:lstStyle/>
            <a:p>
              <a:endParaRPr lang="de-DE" sz="2400" dirty="0">
                <a:solidFill>
                  <a:srgbClr val="000000"/>
                </a:solidFill>
              </a:endParaRPr>
            </a:p>
          </p:txBody>
        </p:sp>
        <p:sp>
          <p:nvSpPr>
            <p:cNvPr id="1670" name="Rectangle 3270"/>
            <p:cNvSpPr>
              <a:spLocks noChangeArrowheads="1"/>
            </p:cNvSpPr>
            <p:nvPr/>
          </p:nvSpPr>
          <p:spPr bwMode="auto">
            <a:xfrm>
              <a:off x="6756303" y="2980895"/>
              <a:ext cx="2822" cy="1639"/>
            </a:xfrm>
            <a:prstGeom prst="rect">
              <a:avLst/>
            </a:prstGeom>
            <a:solidFill>
              <a:schemeClr val="tx2"/>
            </a:solidFill>
            <a:ln w="3175">
              <a:solidFill>
                <a:schemeClr val="bg1"/>
              </a:solidFill>
              <a:prstDash val="sysDot"/>
              <a:miter lim="800000"/>
              <a:headEnd/>
              <a:tailEnd/>
            </a:ln>
          </p:spPr>
          <p:txBody>
            <a:bodyPr/>
            <a:lstStyle/>
            <a:p>
              <a:endParaRPr lang="de-DE" sz="2400" dirty="0">
                <a:solidFill>
                  <a:srgbClr val="000000"/>
                </a:solidFill>
              </a:endParaRPr>
            </a:p>
          </p:txBody>
        </p:sp>
        <p:sp>
          <p:nvSpPr>
            <p:cNvPr id="1671" name="Freeform 3271"/>
            <p:cNvSpPr>
              <a:spLocks/>
            </p:cNvSpPr>
            <p:nvPr/>
          </p:nvSpPr>
          <p:spPr bwMode="auto">
            <a:xfrm>
              <a:off x="6754892" y="2982533"/>
              <a:ext cx="1412" cy="1639"/>
            </a:xfrm>
            <a:custGeom>
              <a:avLst/>
              <a:gdLst>
                <a:gd name="T0" fmla="*/ 2147483647 w 2"/>
                <a:gd name="T1" fmla="*/ 0 h 1588"/>
                <a:gd name="T2" fmla="*/ 0 w 2"/>
                <a:gd name="T3" fmla="*/ 0 h 1588"/>
                <a:gd name="T4" fmla="*/ 2147483647 w 2"/>
                <a:gd name="T5" fmla="*/ 0 h 1588"/>
                <a:gd name="T6" fmla="*/ 0 60000 65536"/>
                <a:gd name="T7" fmla="*/ 0 60000 65536"/>
                <a:gd name="T8" fmla="*/ 0 60000 65536"/>
                <a:gd name="T9" fmla="*/ 0 w 2"/>
                <a:gd name="T10" fmla="*/ 0 h 1588"/>
                <a:gd name="T11" fmla="*/ 2 w 2"/>
                <a:gd name="T12" fmla="*/ 1588 h 1588"/>
              </a:gdLst>
              <a:ahLst/>
              <a:cxnLst>
                <a:cxn ang="T6">
                  <a:pos x="T0" y="T1"/>
                </a:cxn>
                <a:cxn ang="T7">
                  <a:pos x="T2" y="T3"/>
                </a:cxn>
                <a:cxn ang="T8">
                  <a:pos x="T4" y="T5"/>
                </a:cxn>
              </a:cxnLst>
              <a:rect l="T9" t="T10" r="T11" b="T12"/>
              <a:pathLst>
                <a:path w="2" h="1588">
                  <a:moveTo>
                    <a:pt x="2" y="0"/>
                  </a:moveTo>
                  <a:lnTo>
                    <a:pt x="0" y="0"/>
                  </a:lnTo>
                  <a:lnTo>
                    <a:pt x="2" y="0"/>
                  </a:lnTo>
                  <a:close/>
                </a:path>
              </a:pathLst>
            </a:custGeom>
            <a:solidFill>
              <a:schemeClr val="tx2"/>
            </a:solidFill>
            <a:ln w="3175">
              <a:solidFill>
                <a:schemeClr val="bg1"/>
              </a:solidFill>
              <a:prstDash val="sysDot"/>
              <a:round/>
              <a:headEnd/>
              <a:tailEnd/>
            </a:ln>
          </p:spPr>
          <p:txBody>
            <a:bodyPr/>
            <a:lstStyle/>
            <a:p>
              <a:endParaRPr lang="de-DE" sz="2400" dirty="0">
                <a:solidFill>
                  <a:srgbClr val="000000"/>
                </a:solidFill>
              </a:endParaRPr>
            </a:p>
          </p:txBody>
        </p:sp>
        <p:sp>
          <p:nvSpPr>
            <p:cNvPr id="1672" name="Freeform 3272"/>
            <p:cNvSpPr>
              <a:spLocks/>
            </p:cNvSpPr>
            <p:nvPr/>
          </p:nvSpPr>
          <p:spPr bwMode="auto">
            <a:xfrm>
              <a:off x="5039057" y="2649909"/>
              <a:ext cx="211657" cy="157301"/>
            </a:xfrm>
            <a:custGeom>
              <a:avLst/>
              <a:gdLst>
                <a:gd name="T0" fmla="*/ 2147483647 w 214"/>
                <a:gd name="T1" fmla="*/ 2147483647 h 152"/>
                <a:gd name="T2" fmla="*/ 2147483647 w 214"/>
                <a:gd name="T3" fmla="*/ 2147483647 h 152"/>
                <a:gd name="T4" fmla="*/ 2147483647 w 214"/>
                <a:gd name="T5" fmla="*/ 2147483647 h 152"/>
                <a:gd name="T6" fmla="*/ 2147483647 w 214"/>
                <a:gd name="T7" fmla="*/ 2147483647 h 152"/>
                <a:gd name="T8" fmla="*/ 2147483647 w 214"/>
                <a:gd name="T9" fmla="*/ 2147483647 h 152"/>
                <a:gd name="T10" fmla="*/ 2147483647 w 214"/>
                <a:gd name="T11" fmla="*/ 2147483647 h 152"/>
                <a:gd name="T12" fmla="*/ 2147483647 w 214"/>
                <a:gd name="T13" fmla="*/ 2147483647 h 152"/>
                <a:gd name="T14" fmla="*/ 2147483647 w 214"/>
                <a:gd name="T15" fmla="*/ 2147483647 h 152"/>
                <a:gd name="T16" fmla="*/ 2147483647 w 214"/>
                <a:gd name="T17" fmla="*/ 2147483647 h 152"/>
                <a:gd name="T18" fmla="*/ 2147483647 w 214"/>
                <a:gd name="T19" fmla="*/ 2147483647 h 152"/>
                <a:gd name="T20" fmla="*/ 2147483647 w 214"/>
                <a:gd name="T21" fmla="*/ 2147483647 h 152"/>
                <a:gd name="T22" fmla="*/ 2147483647 w 214"/>
                <a:gd name="T23" fmla="*/ 2147483647 h 152"/>
                <a:gd name="T24" fmla="*/ 2147483647 w 214"/>
                <a:gd name="T25" fmla="*/ 2147483647 h 152"/>
                <a:gd name="T26" fmla="*/ 2147483647 w 214"/>
                <a:gd name="T27" fmla="*/ 2147483647 h 152"/>
                <a:gd name="T28" fmla="*/ 2147483647 w 214"/>
                <a:gd name="T29" fmla="*/ 2147483647 h 152"/>
                <a:gd name="T30" fmla="*/ 2147483647 w 214"/>
                <a:gd name="T31" fmla="*/ 2147483647 h 152"/>
                <a:gd name="T32" fmla="*/ 2147483647 w 214"/>
                <a:gd name="T33" fmla="*/ 2147483647 h 152"/>
                <a:gd name="T34" fmla="*/ 2147483647 w 214"/>
                <a:gd name="T35" fmla="*/ 2147483647 h 152"/>
                <a:gd name="T36" fmla="*/ 2147483647 w 214"/>
                <a:gd name="T37" fmla="*/ 2147483647 h 152"/>
                <a:gd name="T38" fmla="*/ 2147483647 w 214"/>
                <a:gd name="T39" fmla="*/ 2147483647 h 152"/>
                <a:gd name="T40" fmla="*/ 2147483647 w 214"/>
                <a:gd name="T41" fmla="*/ 2147483647 h 152"/>
                <a:gd name="T42" fmla="*/ 2147483647 w 214"/>
                <a:gd name="T43" fmla="*/ 2147483647 h 152"/>
                <a:gd name="T44" fmla="*/ 2147483647 w 214"/>
                <a:gd name="T45" fmla="*/ 2147483647 h 152"/>
                <a:gd name="T46" fmla="*/ 2147483647 w 214"/>
                <a:gd name="T47" fmla="*/ 2147483647 h 152"/>
                <a:gd name="T48" fmla="*/ 2147483647 w 214"/>
                <a:gd name="T49" fmla="*/ 2147483647 h 152"/>
                <a:gd name="T50" fmla="*/ 2147483647 w 214"/>
                <a:gd name="T51" fmla="*/ 2147483647 h 152"/>
                <a:gd name="T52" fmla="*/ 2147483647 w 214"/>
                <a:gd name="T53" fmla="*/ 2147483647 h 152"/>
                <a:gd name="T54" fmla="*/ 2147483647 w 214"/>
                <a:gd name="T55" fmla="*/ 2147483647 h 152"/>
                <a:gd name="T56" fmla="*/ 2147483647 w 214"/>
                <a:gd name="T57" fmla="*/ 2147483647 h 152"/>
                <a:gd name="T58" fmla="*/ 2147483647 w 214"/>
                <a:gd name="T59" fmla="*/ 2147483647 h 152"/>
                <a:gd name="T60" fmla="*/ 2147483647 w 214"/>
                <a:gd name="T61" fmla="*/ 2147483647 h 152"/>
                <a:gd name="T62" fmla="*/ 2147483647 w 214"/>
                <a:gd name="T63" fmla="*/ 2147483647 h 152"/>
                <a:gd name="T64" fmla="*/ 2147483647 w 214"/>
                <a:gd name="T65" fmla="*/ 2147483647 h 152"/>
                <a:gd name="T66" fmla="*/ 2147483647 w 214"/>
                <a:gd name="T67" fmla="*/ 2147483647 h 152"/>
                <a:gd name="T68" fmla="*/ 2147483647 w 214"/>
                <a:gd name="T69" fmla="*/ 2147483647 h 152"/>
                <a:gd name="T70" fmla="*/ 2147483647 w 214"/>
                <a:gd name="T71" fmla="*/ 2147483647 h 152"/>
                <a:gd name="T72" fmla="*/ 2147483647 w 214"/>
                <a:gd name="T73" fmla="*/ 2147483647 h 152"/>
                <a:gd name="T74" fmla="*/ 0 w 214"/>
                <a:gd name="T75" fmla="*/ 2147483647 h 152"/>
                <a:gd name="T76" fmla="*/ 2147483647 w 214"/>
                <a:gd name="T77" fmla="*/ 2147483647 h 152"/>
                <a:gd name="T78" fmla="*/ 2147483647 w 214"/>
                <a:gd name="T79" fmla="*/ 2147483647 h 152"/>
                <a:gd name="T80" fmla="*/ 2147483647 w 214"/>
                <a:gd name="T81" fmla="*/ 2147483647 h 152"/>
                <a:gd name="T82" fmla="*/ 2147483647 w 214"/>
                <a:gd name="T83" fmla="*/ 2147483647 h 152"/>
                <a:gd name="T84" fmla="*/ 2147483647 w 214"/>
                <a:gd name="T85" fmla="*/ 2147483647 h 152"/>
                <a:gd name="T86" fmla="*/ 2147483647 w 214"/>
                <a:gd name="T87" fmla="*/ 2147483647 h 152"/>
                <a:gd name="T88" fmla="*/ 2147483647 w 214"/>
                <a:gd name="T89" fmla="*/ 2147483647 h 152"/>
                <a:gd name="T90" fmla="*/ 2147483647 w 214"/>
                <a:gd name="T91" fmla="*/ 2147483647 h 152"/>
                <a:gd name="T92" fmla="*/ 2147483647 w 214"/>
                <a:gd name="T93" fmla="*/ 2147483647 h 152"/>
                <a:gd name="T94" fmla="*/ 2147483647 w 214"/>
                <a:gd name="T95" fmla="*/ 2147483647 h 152"/>
                <a:gd name="T96" fmla="*/ 2147483647 w 214"/>
                <a:gd name="T97" fmla="*/ 2147483647 h 152"/>
                <a:gd name="T98" fmla="*/ 2147483647 w 214"/>
                <a:gd name="T99" fmla="*/ 2147483647 h 152"/>
                <a:gd name="T100" fmla="*/ 2147483647 w 214"/>
                <a:gd name="T101" fmla="*/ 2147483647 h 152"/>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w 214"/>
                <a:gd name="T154" fmla="*/ 0 h 152"/>
                <a:gd name="T155" fmla="*/ 214 w 214"/>
                <a:gd name="T156" fmla="*/ 152 h 152"/>
              </a:gdLst>
              <a:ahLst/>
              <a:cxnLst>
                <a:cxn ang="T102">
                  <a:pos x="T0" y="T1"/>
                </a:cxn>
                <a:cxn ang="T103">
                  <a:pos x="T2" y="T3"/>
                </a:cxn>
                <a:cxn ang="T104">
                  <a:pos x="T4" y="T5"/>
                </a:cxn>
                <a:cxn ang="T105">
                  <a:pos x="T6" y="T7"/>
                </a:cxn>
                <a:cxn ang="T106">
                  <a:pos x="T8" y="T9"/>
                </a:cxn>
                <a:cxn ang="T107">
                  <a:pos x="T10" y="T11"/>
                </a:cxn>
                <a:cxn ang="T108">
                  <a:pos x="T12" y="T13"/>
                </a:cxn>
                <a:cxn ang="T109">
                  <a:pos x="T14" y="T15"/>
                </a:cxn>
                <a:cxn ang="T110">
                  <a:pos x="T16" y="T17"/>
                </a:cxn>
                <a:cxn ang="T111">
                  <a:pos x="T18" y="T19"/>
                </a:cxn>
                <a:cxn ang="T112">
                  <a:pos x="T20" y="T21"/>
                </a:cxn>
                <a:cxn ang="T113">
                  <a:pos x="T22" y="T23"/>
                </a:cxn>
                <a:cxn ang="T114">
                  <a:pos x="T24" y="T25"/>
                </a:cxn>
                <a:cxn ang="T115">
                  <a:pos x="T26" y="T27"/>
                </a:cxn>
                <a:cxn ang="T116">
                  <a:pos x="T28" y="T29"/>
                </a:cxn>
                <a:cxn ang="T117">
                  <a:pos x="T30" y="T31"/>
                </a:cxn>
                <a:cxn ang="T118">
                  <a:pos x="T32" y="T33"/>
                </a:cxn>
                <a:cxn ang="T119">
                  <a:pos x="T34" y="T35"/>
                </a:cxn>
                <a:cxn ang="T120">
                  <a:pos x="T36" y="T37"/>
                </a:cxn>
                <a:cxn ang="T121">
                  <a:pos x="T38" y="T39"/>
                </a:cxn>
                <a:cxn ang="T122">
                  <a:pos x="T40" y="T41"/>
                </a:cxn>
                <a:cxn ang="T123">
                  <a:pos x="T42" y="T43"/>
                </a:cxn>
                <a:cxn ang="T124">
                  <a:pos x="T44" y="T45"/>
                </a:cxn>
                <a:cxn ang="T125">
                  <a:pos x="T46" y="T47"/>
                </a:cxn>
                <a:cxn ang="T126">
                  <a:pos x="T48" y="T49"/>
                </a:cxn>
                <a:cxn ang="T127">
                  <a:pos x="T50" y="T51"/>
                </a:cxn>
                <a:cxn ang="T128">
                  <a:pos x="T52" y="T53"/>
                </a:cxn>
                <a:cxn ang="T129">
                  <a:pos x="T54" y="T55"/>
                </a:cxn>
                <a:cxn ang="T130">
                  <a:pos x="T56" y="T57"/>
                </a:cxn>
                <a:cxn ang="T131">
                  <a:pos x="T58" y="T59"/>
                </a:cxn>
                <a:cxn ang="T132">
                  <a:pos x="T60" y="T61"/>
                </a:cxn>
                <a:cxn ang="T133">
                  <a:pos x="T62" y="T63"/>
                </a:cxn>
                <a:cxn ang="T134">
                  <a:pos x="T64" y="T65"/>
                </a:cxn>
                <a:cxn ang="T135">
                  <a:pos x="T66" y="T67"/>
                </a:cxn>
                <a:cxn ang="T136">
                  <a:pos x="T68" y="T69"/>
                </a:cxn>
                <a:cxn ang="T137">
                  <a:pos x="T70" y="T71"/>
                </a:cxn>
                <a:cxn ang="T138">
                  <a:pos x="T72" y="T73"/>
                </a:cxn>
                <a:cxn ang="T139">
                  <a:pos x="T74" y="T75"/>
                </a:cxn>
                <a:cxn ang="T140">
                  <a:pos x="T76" y="T77"/>
                </a:cxn>
                <a:cxn ang="T141">
                  <a:pos x="T78" y="T79"/>
                </a:cxn>
                <a:cxn ang="T142">
                  <a:pos x="T80" y="T81"/>
                </a:cxn>
                <a:cxn ang="T143">
                  <a:pos x="T82" y="T83"/>
                </a:cxn>
                <a:cxn ang="T144">
                  <a:pos x="T84" y="T85"/>
                </a:cxn>
                <a:cxn ang="T145">
                  <a:pos x="T86" y="T87"/>
                </a:cxn>
                <a:cxn ang="T146">
                  <a:pos x="T88" y="T89"/>
                </a:cxn>
                <a:cxn ang="T147">
                  <a:pos x="T90" y="T91"/>
                </a:cxn>
                <a:cxn ang="T148">
                  <a:pos x="T92" y="T93"/>
                </a:cxn>
                <a:cxn ang="T149">
                  <a:pos x="T94" y="T95"/>
                </a:cxn>
                <a:cxn ang="T150">
                  <a:pos x="T96" y="T97"/>
                </a:cxn>
                <a:cxn ang="T151">
                  <a:pos x="T98" y="T99"/>
                </a:cxn>
                <a:cxn ang="T152">
                  <a:pos x="T100" y="T101"/>
                </a:cxn>
              </a:cxnLst>
              <a:rect l="T153" t="T154" r="T155" b="T156"/>
              <a:pathLst>
                <a:path w="214" h="152">
                  <a:moveTo>
                    <a:pt x="186" y="0"/>
                  </a:moveTo>
                  <a:lnTo>
                    <a:pt x="206" y="40"/>
                  </a:lnTo>
                  <a:lnTo>
                    <a:pt x="206" y="42"/>
                  </a:lnTo>
                  <a:lnTo>
                    <a:pt x="208" y="42"/>
                  </a:lnTo>
                  <a:lnTo>
                    <a:pt x="214" y="56"/>
                  </a:lnTo>
                  <a:lnTo>
                    <a:pt x="212" y="58"/>
                  </a:lnTo>
                  <a:lnTo>
                    <a:pt x="210" y="58"/>
                  </a:lnTo>
                  <a:lnTo>
                    <a:pt x="210" y="60"/>
                  </a:lnTo>
                  <a:lnTo>
                    <a:pt x="206" y="60"/>
                  </a:lnTo>
                  <a:lnTo>
                    <a:pt x="204" y="60"/>
                  </a:lnTo>
                  <a:lnTo>
                    <a:pt x="204" y="62"/>
                  </a:lnTo>
                  <a:lnTo>
                    <a:pt x="202" y="62"/>
                  </a:lnTo>
                  <a:lnTo>
                    <a:pt x="200" y="64"/>
                  </a:lnTo>
                  <a:lnTo>
                    <a:pt x="198" y="66"/>
                  </a:lnTo>
                  <a:lnTo>
                    <a:pt x="196" y="68"/>
                  </a:lnTo>
                  <a:lnTo>
                    <a:pt x="196" y="72"/>
                  </a:lnTo>
                  <a:lnTo>
                    <a:pt x="196" y="74"/>
                  </a:lnTo>
                  <a:lnTo>
                    <a:pt x="196" y="76"/>
                  </a:lnTo>
                  <a:lnTo>
                    <a:pt x="198" y="78"/>
                  </a:lnTo>
                  <a:lnTo>
                    <a:pt x="196" y="80"/>
                  </a:lnTo>
                  <a:lnTo>
                    <a:pt x="194" y="82"/>
                  </a:lnTo>
                  <a:lnTo>
                    <a:pt x="192" y="82"/>
                  </a:lnTo>
                  <a:lnTo>
                    <a:pt x="186" y="84"/>
                  </a:lnTo>
                  <a:lnTo>
                    <a:pt x="186" y="86"/>
                  </a:lnTo>
                  <a:lnTo>
                    <a:pt x="184" y="88"/>
                  </a:lnTo>
                  <a:lnTo>
                    <a:pt x="182" y="88"/>
                  </a:lnTo>
                  <a:lnTo>
                    <a:pt x="178" y="90"/>
                  </a:lnTo>
                  <a:lnTo>
                    <a:pt x="176" y="90"/>
                  </a:lnTo>
                  <a:lnTo>
                    <a:pt x="176" y="92"/>
                  </a:lnTo>
                  <a:lnTo>
                    <a:pt x="174" y="92"/>
                  </a:lnTo>
                  <a:lnTo>
                    <a:pt x="172" y="92"/>
                  </a:lnTo>
                  <a:lnTo>
                    <a:pt x="170" y="92"/>
                  </a:lnTo>
                  <a:lnTo>
                    <a:pt x="168" y="94"/>
                  </a:lnTo>
                  <a:lnTo>
                    <a:pt x="164" y="94"/>
                  </a:lnTo>
                  <a:lnTo>
                    <a:pt x="162" y="94"/>
                  </a:lnTo>
                  <a:lnTo>
                    <a:pt x="162" y="96"/>
                  </a:lnTo>
                  <a:lnTo>
                    <a:pt x="156" y="100"/>
                  </a:lnTo>
                  <a:lnTo>
                    <a:pt x="154" y="100"/>
                  </a:lnTo>
                  <a:lnTo>
                    <a:pt x="152" y="100"/>
                  </a:lnTo>
                  <a:lnTo>
                    <a:pt x="146" y="102"/>
                  </a:lnTo>
                  <a:lnTo>
                    <a:pt x="142" y="102"/>
                  </a:lnTo>
                  <a:lnTo>
                    <a:pt x="140" y="104"/>
                  </a:lnTo>
                  <a:lnTo>
                    <a:pt x="136" y="106"/>
                  </a:lnTo>
                  <a:lnTo>
                    <a:pt x="134" y="108"/>
                  </a:lnTo>
                  <a:lnTo>
                    <a:pt x="132" y="110"/>
                  </a:lnTo>
                  <a:lnTo>
                    <a:pt x="132" y="112"/>
                  </a:lnTo>
                  <a:lnTo>
                    <a:pt x="128" y="116"/>
                  </a:lnTo>
                  <a:lnTo>
                    <a:pt x="126" y="118"/>
                  </a:lnTo>
                  <a:lnTo>
                    <a:pt x="126" y="120"/>
                  </a:lnTo>
                  <a:lnTo>
                    <a:pt x="124" y="118"/>
                  </a:lnTo>
                  <a:lnTo>
                    <a:pt x="122" y="120"/>
                  </a:lnTo>
                  <a:lnTo>
                    <a:pt x="120" y="120"/>
                  </a:lnTo>
                  <a:lnTo>
                    <a:pt x="118" y="120"/>
                  </a:lnTo>
                  <a:lnTo>
                    <a:pt x="116" y="120"/>
                  </a:lnTo>
                  <a:lnTo>
                    <a:pt x="114" y="120"/>
                  </a:lnTo>
                  <a:lnTo>
                    <a:pt x="114" y="118"/>
                  </a:lnTo>
                  <a:lnTo>
                    <a:pt x="112" y="118"/>
                  </a:lnTo>
                  <a:lnTo>
                    <a:pt x="112" y="120"/>
                  </a:lnTo>
                  <a:lnTo>
                    <a:pt x="110" y="120"/>
                  </a:lnTo>
                  <a:lnTo>
                    <a:pt x="108" y="120"/>
                  </a:lnTo>
                  <a:lnTo>
                    <a:pt x="106" y="120"/>
                  </a:lnTo>
                  <a:lnTo>
                    <a:pt x="106" y="122"/>
                  </a:lnTo>
                  <a:lnTo>
                    <a:pt x="104" y="122"/>
                  </a:lnTo>
                  <a:lnTo>
                    <a:pt x="102" y="126"/>
                  </a:lnTo>
                  <a:lnTo>
                    <a:pt x="100" y="126"/>
                  </a:lnTo>
                  <a:lnTo>
                    <a:pt x="98" y="128"/>
                  </a:lnTo>
                  <a:lnTo>
                    <a:pt x="96" y="128"/>
                  </a:lnTo>
                  <a:lnTo>
                    <a:pt x="92" y="128"/>
                  </a:lnTo>
                  <a:lnTo>
                    <a:pt x="90" y="130"/>
                  </a:lnTo>
                  <a:lnTo>
                    <a:pt x="88" y="130"/>
                  </a:lnTo>
                  <a:lnTo>
                    <a:pt x="88" y="132"/>
                  </a:lnTo>
                  <a:lnTo>
                    <a:pt x="86" y="132"/>
                  </a:lnTo>
                  <a:lnTo>
                    <a:pt x="84" y="132"/>
                  </a:lnTo>
                  <a:lnTo>
                    <a:pt x="80" y="132"/>
                  </a:lnTo>
                  <a:lnTo>
                    <a:pt x="78" y="132"/>
                  </a:lnTo>
                  <a:lnTo>
                    <a:pt x="76" y="132"/>
                  </a:lnTo>
                  <a:lnTo>
                    <a:pt x="74" y="132"/>
                  </a:lnTo>
                  <a:lnTo>
                    <a:pt x="72" y="132"/>
                  </a:lnTo>
                  <a:lnTo>
                    <a:pt x="70" y="132"/>
                  </a:lnTo>
                  <a:lnTo>
                    <a:pt x="68" y="134"/>
                  </a:lnTo>
                  <a:lnTo>
                    <a:pt x="64" y="134"/>
                  </a:lnTo>
                  <a:lnTo>
                    <a:pt x="62" y="136"/>
                  </a:lnTo>
                  <a:lnTo>
                    <a:pt x="62" y="138"/>
                  </a:lnTo>
                  <a:lnTo>
                    <a:pt x="60" y="140"/>
                  </a:lnTo>
                  <a:lnTo>
                    <a:pt x="60" y="142"/>
                  </a:lnTo>
                  <a:lnTo>
                    <a:pt x="58" y="142"/>
                  </a:lnTo>
                  <a:lnTo>
                    <a:pt x="56" y="142"/>
                  </a:lnTo>
                  <a:lnTo>
                    <a:pt x="54" y="142"/>
                  </a:lnTo>
                  <a:lnTo>
                    <a:pt x="54" y="144"/>
                  </a:lnTo>
                  <a:lnTo>
                    <a:pt x="52" y="146"/>
                  </a:lnTo>
                  <a:lnTo>
                    <a:pt x="52" y="148"/>
                  </a:lnTo>
                  <a:lnTo>
                    <a:pt x="50" y="148"/>
                  </a:lnTo>
                  <a:lnTo>
                    <a:pt x="52" y="148"/>
                  </a:lnTo>
                  <a:lnTo>
                    <a:pt x="52" y="146"/>
                  </a:lnTo>
                  <a:lnTo>
                    <a:pt x="50" y="146"/>
                  </a:lnTo>
                  <a:lnTo>
                    <a:pt x="50" y="148"/>
                  </a:lnTo>
                  <a:lnTo>
                    <a:pt x="48" y="148"/>
                  </a:lnTo>
                  <a:lnTo>
                    <a:pt x="50" y="148"/>
                  </a:lnTo>
                  <a:lnTo>
                    <a:pt x="50" y="150"/>
                  </a:lnTo>
                  <a:lnTo>
                    <a:pt x="48" y="150"/>
                  </a:lnTo>
                  <a:lnTo>
                    <a:pt x="48" y="148"/>
                  </a:lnTo>
                  <a:lnTo>
                    <a:pt x="46" y="148"/>
                  </a:lnTo>
                  <a:lnTo>
                    <a:pt x="46" y="150"/>
                  </a:lnTo>
                  <a:lnTo>
                    <a:pt x="46" y="148"/>
                  </a:lnTo>
                  <a:lnTo>
                    <a:pt x="44" y="148"/>
                  </a:lnTo>
                  <a:lnTo>
                    <a:pt x="42" y="148"/>
                  </a:lnTo>
                  <a:lnTo>
                    <a:pt x="40" y="150"/>
                  </a:lnTo>
                  <a:lnTo>
                    <a:pt x="38" y="150"/>
                  </a:lnTo>
                  <a:lnTo>
                    <a:pt x="36" y="152"/>
                  </a:lnTo>
                  <a:lnTo>
                    <a:pt x="34" y="152"/>
                  </a:lnTo>
                  <a:lnTo>
                    <a:pt x="28" y="152"/>
                  </a:lnTo>
                  <a:lnTo>
                    <a:pt x="26" y="150"/>
                  </a:lnTo>
                  <a:lnTo>
                    <a:pt x="24" y="148"/>
                  </a:lnTo>
                  <a:lnTo>
                    <a:pt x="22" y="148"/>
                  </a:lnTo>
                  <a:lnTo>
                    <a:pt x="22" y="150"/>
                  </a:lnTo>
                  <a:lnTo>
                    <a:pt x="20" y="150"/>
                  </a:lnTo>
                  <a:lnTo>
                    <a:pt x="20" y="148"/>
                  </a:lnTo>
                  <a:lnTo>
                    <a:pt x="20" y="146"/>
                  </a:lnTo>
                  <a:lnTo>
                    <a:pt x="18" y="144"/>
                  </a:lnTo>
                  <a:lnTo>
                    <a:pt x="18" y="142"/>
                  </a:lnTo>
                  <a:lnTo>
                    <a:pt x="16" y="138"/>
                  </a:lnTo>
                  <a:lnTo>
                    <a:pt x="14" y="138"/>
                  </a:lnTo>
                  <a:lnTo>
                    <a:pt x="14" y="136"/>
                  </a:lnTo>
                  <a:lnTo>
                    <a:pt x="14" y="134"/>
                  </a:lnTo>
                  <a:lnTo>
                    <a:pt x="16" y="130"/>
                  </a:lnTo>
                  <a:lnTo>
                    <a:pt x="16" y="128"/>
                  </a:lnTo>
                  <a:lnTo>
                    <a:pt x="16" y="126"/>
                  </a:lnTo>
                  <a:lnTo>
                    <a:pt x="16" y="124"/>
                  </a:lnTo>
                  <a:lnTo>
                    <a:pt x="14" y="122"/>
                  </a:lnTo>
                  <a:lnTo>
                    <a:pt x="14" y="120"/>
                  </a:lnTo>
                  <a:lnTo>
                    <a:pt x="12" y="120"/>
                  </a:lnTo>
                  <a:lnTo>
                    <a:pt x="10" y="120"/>
                  </a:lnTo>
                  <a:lnTo>
                    <a:pt x="10" y="118"/>
                  </a:lnTo>
                  <a:lnTo>
                    <a:pt x="10" y="116"/>
                  </a:lnTo>
                  <a:lnTo>
                    <a:pt x="10" y="112"/>
                  </a:lnTo>
                  <a:lnTo>
                    <a:pt x="8" y="110"/>
                  </a:lnTo>
                  <a:lnTo>
                    <a:pt x="8" y="108"/>
                  </a:lnTo>
                  <a:lnTo>
                    <a:pt x="8" y="106"/>
                  </a:lnTo>
                  <a:lnTo>
                    <a:pt x="8" y="104"/>
                  </a:lnTo>
                  <a:lnTo>
                    <a:pt x="8" y="102"/>
                  </a:lnTo>
                  <a:lnTo>
                    <a:pt x="6" y="100"/>
                  </a:lnTo>
                  <a:lnTo>
                    <a:pt x="6" y="98"/>
                  </a:lnTo>
                  <a:lnTo>
                    <a:pt x="6" y="96"/>
                  </a:lnTo>
                  <a:lnTo>
                    <a:pt x="4" y="92"/>
                  </a:lnTo>
                  <a:lnTo>
                    <a:pt x="2" y="92"/>
                  </a:lnTo>
                  <a:lnTo>
                    <a:pt x="2" y="90"/>
                  </a:lnTo>
                  <a:lnTo>
                    <a:pt x="0" y="90"/>
                  </a:lnTo>
                  <a:lnTo>
                    <a:pt x="0" y="88"/>
                  </a:lnTo>
                  <a:lnTo>
                    <a:pt x="2" y="88"/>
                  </a:lnTo>
                  <a:lnTo>
                    <a:pt x="2" y="90"/>
                  </a:lnTo>
                  <a:lnTo>
                    <a:pt x="4" y="90"/>
                  </a:lnTo>
                  <a:lnTo>
                    <a:pt x="4" y="88"/>
                  </a:lnTo>
                  <a:lnTo>
                    <a:pt x="2" y="86"/>
                  </a:lnTo>
                  <a:lnTo>
                    <a:pt x="2" y="84"/>
                  </a:lnTo>
                  <a:lnTo>
                    <a:pt x="2" y="82"/>
                  </a:lnTo>
                  <a:lnTo>
                    <a:pt x="0" y="82"/>
                  </a:lnTo>
                  <a:lnTo>
                    <a:pt x="0" y="80"/>
                  </a:lnTo>
                  <a:lnTo>
                    <a:pt x="0" y="78"/>
                  </a:lnTo>
                  <a:lnTo>
                    <a:pt x="2" y="76"/>
                  </a:lnTo>
                  <a:lnTo>
                    <a:pt x="2" y="74"/>
                  </a:lnTo>
                  <a:lnTo>
                    <a:pt x="2" y="72"/>
                  </a:lnTo>
                  <a:lnTo>
                    <a:pt x="2" y="70"/>
                  </a:lnTo>
                  <a:lnTo>
                    <a:pt x="2" y="66"/>
                  </a:lnTo>
                  <a:lnTo>
                    <a:pt x="2" y="64"/>
                  </a:lnTo>
                  <a:lnTo>
                    <a:pt x="4" y="62"/>
                  </a:lnTo>
                  <a:lnTo>
                    <a:pt x="6" y="60"/>
                  </a:lnTo>
                  <a:lnTo>
                    <a:pt x="8" y="58"/>
                  </a:lnTo>
                  <a:lnTo>
                    <a:pt x="8" y="56"/>
                  </a:lnTo>
                  <a:lnTo>
                    <a:pt x="10" y="56"/>
                  </a:lnTo>
                  <a:lnTo>
                    <a:pt x="8" y="52"/>
                  </a:lnTo>
                  <a:lnTo>
                    <a:pt x="8" y="50"/>
                  </a:lnTo>
                  <a:lnTo>
                    <a:pt x="8" y="46"/>
                  </a:lnTo>
                  <a:lnTo>
                    <a:pt x="8" y="40"/>
                  </a:lnTo>
                  <a:lnTo>
                    <a:pt x="10" y="38"/>
                  </a:lnTo>
                  <a:lnTo>
                    <a:pt x="10" y="36"/>
                  </a:lnTo>
                  <a:lnTo>
                    <a:pt x="12" y="36"/>
                  </a:lnTo>
                  <a:lnTo>
                    <a:pt x="14" y="36"/>
                  </a:lnTo>
                  <a:lnTo>
                    <a:pt x="16" y="36"/>
                  </a:lnTo>
                  <a:lnTo>
                    <a:pt x="18" y="36"/>
                  </a:lnTo>
                  <a:lnTo>
                    <a:pt x="18" y="38"/>
                  </a:lnTo>
                  <a:lnTo>
                    <a:pt x="20" y="40"/>
                  </a:lnTo>
                  <a:lnTo>
                    <a:pt x="24" y="40"/>
                  </a:lnTo>
                  <a:lnTo>
                    <a:pt x="26" y="40"/>
                  </a:lnTo>
                  <a:lnTo>
                    <a:pt x="28" y="42"/>
                  </a:lnTo>
                  <a:lnTo>
                    <a:pt x="30" y="42"/>
                  </a:lnTo>
                  <a:lnTo>
                    <a:pt x="32" y="42"/>
                  </a:lnTo>
                  <a:lnTo>
                    <a:pt x="48" y="42"/>
                  </a:lnTo>
                  <a:lnTo>
                    <a:pt x="50" y="44"/>
                  </a:lnTo>
                  <a:lnTo>
                    <a:pt x="68" y="44"/>
                  </a:lnTo>
                  <a:lnTo>
                    <a:pt x="72" y="44"/>
                  </a:lnTo>
                  <a:lnTo>
                    <a:pt x="74" y="44"/>
                  </a:lnTo>
                  <a:lnTo>
                    <a:pt x="88" y="58"/>
                  </a:lnTo>
                  <a:lnTo>
                    <a:pt x="90" y="58"/>
                  </a:lnTo>
                  <a:lnTo>
                    <a:pt x="92" y="46"/>
                  </a:lnTo>
                  <a:lnTo>
                    <a:pt x="94" y="42"/>
                  </a:lnTo>
                  <a:lnTo>
                    <a:pt x="108" y="24"/>
                  </a:lnTo>
                  <a:lnTo>
                    <a:pt x="126" y="16"/>
                  </a:lnTo>
                  <a:lnTo>
                    <a:pt x="156" y="14"/>
                  </a:lnTo>
                  <a:lnTo>
                    <a:pt x="186" y="0"/>
                  </a:lnTo>
                  <a:close/>
                </a:path>
              </a:pathLst>
            </a:custGeom>
            <a:solidFill>
              <a:schemeClr val="bg1">
                <a:lumMod val="85000"/>
              </a:schemeClr>
            </a:solidFill>
            <a:ln w="3175">
              <a:solidFill>
                <a:schemeClr val="bg1"/>
              </a:solidFill>
              <a:prstDash val="sysDot"/>
              <a:round/>
              <a:headEnd/>
              <a:tailEnd/>
            </a:ln>
          </p:spPr>
          <p:txBody>
            <a:bodyPr/>
            <a:lstStyle/>
            <a:p>
              <a:endParaRPr lang="de-DE" sz="2400" dirty="0">
                <a:solidFill>
                  <a:srgbClr val="000000"/>
                </a:solidFill>
              </a:endParaRPr>
            </a:p>
          </p:txBody>
        </p:sp>
        <p:sp>
          <p:nvSpPr>
            <p:cNvPr id="1673" name="Freeform 3273"/>
            <p:cNvSpPr>
              <a:spLocks/>
            </p:cNvSpPr>
            <p:nvPr/>
          </p:nvSpPr>
          <p:spPr bwMode="auto">
            <a:xfrm>
              <a:off x="5036235" y="2736752"/>
              <a:ext cx="2822" cy="4917"/>
            </a:xfrm>
            <a:custGeom>
              <a:avLst/>
              <a:gdLst>
                <a:gd name="T0" fmla="*/ 0 w 2"/>
                <a:gd name="T1" fmla="*/ 2147483647 h 4"/>
                <a:gd name="T2" fmla="*/ 0 w 2"/>
                <a:gd name="T3" fmla="*/ 2147483647 h 4"/>
                <a:gd name="T4" fmla="*/ 0 w 2"/>
                <a:gd name="T5" fmla="*/ 0 h 4"/>
                <a:gd name="T6" fmla="*/ 2147483647 w 2"/>
                <a:gd name="T7" fmla="*/ 0 h 4"/>
                <a:gd name="T8" fmla="*/ 2147483647 w 2"/>
                <a:gd name="T9" fmla="*/ 2147483647 h 4"/>
                <a:gd name="T10" fmla="*/ 2147483647 w 2"/>
                <a:gd name="T11" fmla="*/ 2147483647 h 4"/>
                <a:gd name="T12" fmla="*/ 0 w 2"/>
                <a:gd name="T13" fmla="*/ 2147483647 h 4"/>
                <a:gd name="T14" fmla="*/ 0 60000 65536"/>
                <a:gd name="T15" fmla="*/ 0 60000 65536"/>
                <a:gd name="T16" fmla="*/ 0 60000 65536"/>
                <a:gd name="T17" fmla="*/ 0 60000 65536"/>
                <a:gd name="T18" fmla="*/ 0 60000 65536"/>
                <a:gd name="T19" fmla="*/ 0 60000 65536"/>
                <a:gd name="T20" fmla="*/ 0 60000 65536"/>
                <a:gd name="T21" fmla="*/ 0 w 2"/>
                <a:gd name="T22" fmla="*/ 0 h 4"/>
                <a:gd name="T23" fmla="*/ 2 w 2"/>
                <a:gd name="T24" fmla="*/ 4 h 4"/>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2" h="4">
                  <a:moveTo>
                    <a:pt x="0" y="4"/>
                  </a:moveTo>
                  <a:lnTo>
                    <a:pt x="0" y="2"/>
                  </a:lnTo>
                  <a:lnTo>
                    <a:pt x="0" y="0"/>
                  </a:lnTo>
                  <a:lnTo>
                    <a:pt x="2" y="0"/>
                  </a:lnTo>
                  <a:lnTo>
                    <a:pt x="2" y="2"/>
                  </a:lnTo>
                  <a:lnTo>
                    <a:pt x="2" y="4"/>
                  </a:lnTo>
                  <a:lnTo>
                    <a:pt x="0" y="4"/>
                  </a:lnTo>
                  <a:close/>
                </a:path>
              </a:pathLst>
            </a:custGeom>
            <a:solidFill>
              <a:schemeClr val="tx2"/>
            </a:solidFill>
            <a:ln w="3175">
              <a:solidFill>
                <a:schemeClr val="bg1"/>
              </a:solidFill>
              <a:prstDash val="sysDot"/>
              <a:round/>
              <a:headEnd/>
              <a:tailEnd/>
            </a:ln>
          </p:spPr>
          <p:txBody>
            <a:bodyPr/>
            <a:lstStyle/>
            <a:p>
              <a:endParaRPr lang="de-DE" sz="2400" dirty="0">
                <a:solidFill>
                  <a:srgbClr val="000000"/>
                </a:solidFill>
              </a:endParaRPr>
            </a:p>
          </p:txBody>
        </p:sp>
        <p:sp>
          <p:nvSpPr>
            <p:cNvPr id="1674" name="Freeform 3274"/>
            <p:cNvSpPr>
              <a:spLocks/>
            </p:cNvSpPr>
            <p:nvPr/>
          </p:nvSpPr>
          <p:spPr bwMode="auto">
            <a:xfrm>
              <a:off x="5260591" y="2807210"/>
              <a:ext cx="23988" cy="9831"/>
            </a:xfrm>
            <a:custGeom>
              <a:avLst/>
              <a:gdLst>
                <a:gd name="T0" fmla="*/ 2147483647 w 24"/>
                <a:gd name="T1" fmla="*/ 2147483647 h 10"/>
                <a:gd name="T2" fmla="*/ 2147483647 w 24"/>
                <a:gd name="T3" fmla="*/ 2147483647 h 10"/>
                <a:gd name="T4" fmla="*/ 2147483647 w 24"/>
                <a:gd name="T5" fmla="*/ 2147483647 h 10"/>
                <a:gd name="T6" fmla="*/ 2147483647 w 24"/>
                <a:gd name="T7" fmla="*/ 2147483647 h 10"/>
                <a:gd name="T8" fmla="*/ 2147483647 w 24"/>
                <a:gd name="T9" fmla="*/ 2147483647 h 10"/>
                <a:gd name="T10" fmla="*/ 2147483647 w 24"/>
                <a:gd name="T11" fmla="*/ 2147483647 h 10"/>
                <a:gd name="T12" fmla="*/ 2147483647 w 24"/>
                <a:gd name="T13" fmla="*/ 2147483647 h 10"/>
                <a:gd name="T14" fmla="*/ 2147483647 w 24"/>
                <a:gd name="T15" fmla="*/ 2147483647 h 10"/>
                <a:gd name="T16" fmla="*/ 2147483647 w 24"/>
                <a:gd name="T17" fmla="*/ 2147483647 h 10"/>
                <a:gd name="T18" fmla="*/ 2147483647 w 24"/>
                <a:gd name="T19" fmla="*/ 2147483647 h 10"/>
                <a:gd name="T20" fmla="*/ 2147483647 w 24"/>
                <a:gd name="T21" fmla="*/ 2147483647 h 10"/>
                <a:gd name="T22" fmla="*/ 2147483647 w 24"/>
                <a:gd name="T23" fmla="*/ 2147483647 h 10"/>
                <a:gd name="T24" fmla="*/ 0 w 24"/>
                <a:gd name="T25" fmla="*/ 2147483647 h 10"/>
                <a:gd name="T26" fmla="*/ 0 w 24"/>
                <a:gd name="T27" fmla="*/ 2147483647 h 10"/>
                <a:gd name="T28" fmla="*/ 2147483647 w 24"/>
                <a:gd name="T29" fmla="*/ 2147483647 h 10"/>
                <a:gd name="T30" fmla="*/ 0 w 24"/>
                <a:gd name="T31" fmla="*/ 2147483647 h 10"/>
                <a:gd name="T32" fmla="*/ 2147483647 w 24"/>
                <a:gd name="T33" fmla="*/ 2147483647 h 10"/>
                <a:gd name="T34" fmla="*/ 2147483647 w 24"/>
                <a:gd name="T35" fmla="*/ 0 h 10"/>
                <a:gd name="T36" fmla="*/ 2147483647 w 24"/>
                <a:gd name="T37" fmla="*/ 0 h 10"/>
                <a:gd name="T38" fmla="*/ 2147483647 w 24"/>
                <a:gd name="T39" fmla="*/ 2147483647 h 10"/>
                <a:gd name="T40" fmla="*/ 2147483647 w 24"/>
                <a:gd name="T41" fmla="*/ 2147483647 h 10"/>
                <a:gd name="T42" fmla="*/ 2147483647 w 24"/>
                <a:gd name="T43" fmla="*/ 2147483647 h 10"/>
                <a:gd name="T44" fmla="*/ 2147483647 w 24"/>
                <a:gd name="T45" fmla="*/ 0 h 10"/>
                <a:gd name="T46" fmla="*/ 2147483647 w 24"/>
                <a:gd name="T47" fmla="*/ 0 h 10"/>
                <a:gd name="T48" fmla="*/ 2147483647 w 24"/>
                <a:gd name="T49" fmla="*/ 2147483647 h 10"/>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24"/>
                <a:gd name="T76" fmla="*/ 0 h 10"/>
                <a:gd name="T77" fmla="*/ 24 w 24"/>
                <a:gd name="T78" fmla="*/ 10 h 10"/>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24" h="10">
                  <a:moveTo>
                    <a:pt x="18" y="2"/>
                  </a:moveTo>
                  <a:lnTo>
                    <a:pt x="20" y="2"/>
                  </a:lnTo>
                  <a:lnTo>
                    <a:pt x="24" y="4"/>
                  </a:lnTo>
                  <a:lnTo>
                    <a:pt x="22" y="6"/>
                  </a:lnTo>
                  <a:lnTo>
                    <a:pt x="18" y="8"/>
                  </a:lnTo>
                  <a:lnTo>
                    <a:pt x="16" y="8"/>
                  </a:lnTo>
                  <a:lnTo>
                    <a:pt x="14" y="8"/>
                  </a:lnTo>
                  <a:lnTo>
                    <a:pt x="10" y="10"/>
                  </a:lnTo>
                  <a:lnTo>
                    <a:pt x="8" y="10"/>
                  </a:lnTo>
                  <a:lnTo>
                    <a:pt x="6" y="10"/>
                  </a:lnTo>
                  <a:lnTo>
                    <a:pt x="6" y="8"/>
                  </a:lnTo>
                  <a:lnTo>
                    <a:pt x="4" y="8"/>
                  </a:lnTo>
                  <a:lnTo>
                    <a:pt x="0" y="6"/>
                  </a:lnTo>
                  <a:lnTo>
                    <a:pt x="0" y="4"/>
                  </a:lnTo>
                  <a:lnTo>
                    <a:pt x="2" y="2"/>
                  </a:lnTo>
                  <a:lnTo>
                    <a:pt x="0" y="2"/>
                  </a:lnTo>
                  <a:lnTo>
                    <a:pt x="2" y="2"/>
                  </a:lnTo>
                  <a:lnTo>
                    <a:pt x="2" y="0"/>
                  </a:lnTo>
                  <a:lnTo>
                    <a:pt x="6" y="0"/>
                  </a:lnTo>
                  <a:lnTo>
                    <a:pt x="8" y="2"/>
                  </a:lnTo>
                  <a:lnTo>
                    <a:pt x="10" y="2"/>
                  </a:lnTo>
                  <a:lnTo>
                    <a:pt x="14" y="2"/>
                  </a:lnTo>
                  <a:lnTo>
                    <a:pt x="16" y="0"/>
                  </a:lnTo>
                  <a:lnTo>
                    <a:pt x="18" y="0"/>
                  </a:lnTo>
                  <a:lnTo>
                    <a:pt x="18" y="2"/>
                  </a:lnTo>
                  <a:close/>
                </a:path>
              </a:pathLst>
            </a:custGeom>
            <a:solidFill>
              <a:schemeClr val="bg1">
                <a:lumMod val="85000"/>
              </a:schemeClr>
            </a:solidFill>
            <a:ln w="3175">
              <a:solidFill>
                <a:schemeClr val="bg1"/>
              </a:solidFill>
              <a:prstDash val="sysDot"/>
              <a:round/>
              <a:headEnd/>
              <a:tailEnd/>
            </a:ln>
          </p:spPr>
          <p:txBody>
            <a:bodyPr/>
            <a:lstStyle/>
            <a:p>
              <a:endParaRPr lang="de-DE" sz="2400" dirty="0">
                <a:solidFill>
                  <a:srgbClr val="000000"/>
                </a:solidFill>
              </a:endParaRPr>
            </a:p>
          </p:txBody>
        </p:sp>
        <p:sp>
          <p:nvSpPr>
            <p:cNvPr id="1675" name="Rectangle 3275"/>
            <p:cNvSpPr>
              <a:spLocks noChangeArrowheads="1"/>
            </p:cNvSpPr>
            <p:nvPr/>
          </p:nvSpPr>
          <p:spPr bwMode="auto">
            <a:xfrm>
              <a:off x="5055989" y="2807210"/>
              <a:ext cx="2822" cy="0"/>
            </a:xfrm>
            <a:prstGeom prst="rect">
              <a:avLst/>
            </a:prstGeom>
            <a:solidFill>
              <a:schemeClr val="tx2"/>
            </a:solidFill>
            <a:ln w="3175">
              <a:solidFill>
                <a:schemeClr val="bg1"/>
              </a:solidFill>
              <a:prstDash val="sysDot"/>
              <a:miter lim="800000"/>
              <a:headEnd/>
              <a:tailEnd/>
            </a:ln>
          </p:spPr>
          <p:txBody>
            <a:bodyPr/>
            <a:lstStyle/>
            <a:p>
              <a:endParaRPr lang="de-DE" sz="2400" dirty="0">
                <a:solidFill>
                  <a:srgbClr val="000000"/>
                </a:solidFill>
              </a:endParaRPr>
            </a:p>
          </p:txBody>
        </p:sp>
        <p:sp>
          <p:nvSpPr>
            <p:cNvPr id="1676" name="Freeform 3277"/>
            <p:cNvSpPr>
              <a:spLocks/>
            </p:cNvSpPr>
            <p:nvPr/>
          </p:nvSpPr>
          <p:spPr bwMode="auto">
            <a:xfrm>
              <a:off x="5293045" y="2471306"/>
              <a:ext cx="7055" cy="18025"/>
            </a:xfrm>
            <a:custGeom>
              <a:avLst/>
              <a:gdLst>
                <a:gd name="T0" fmla="*/ 2147483647 w 8"/>
                <a:gd name="T1" fmla="*/ 2147483647 h 18"/>
                <a:gd name="T2" fmla="*/ 2147483647 w 8"/>
                <a:gd name="T3" fmla="*/ 2147483647 h 18"/>
                <a:gd name="T4" fmla="*/ 2147483647 w 8"/>
                <a:gd name="T5" fmla="*/ 2147483647 h 18"/>
                <a:gd name="T6" fmla="*/ 2147483647 w 8"/>
                <a:gd name="T7" fmla="*/ 2147483647 h 18"/>
                <a:gd name="T8" fmla="*/ 2147483647 w 8"/>
                <a:gd name="T9" fmla="*/ 2147483647 h 18"/>
                <a:gd name="T10" fmla="*/ 2147483647 w 8"/>
                <a:gd name="T11" fmla="*/ 2147483647 h 18"/>
                <a:gd name="T12" fmla="*/ 2147483647 w 8"/>
                <a:gd name="T13" fmla="*/ 2147483647 h 18"/>
                <a:gd name="T14" fmla="*/ 0 w 8"/>
                <a:gd name="T15" fmla="*/ 2147483647 h 18"/>
                <a:gd name="T16" fmla="*/ 2147483647 w 8"/>
                <a:gd name="T17" fmla="*/ 2147483647 h 18"/>
                <a:gd name="T18" fmla="*/ 2147483647 w 8"/>
                <a:gd name="T19" fmla="*/ 2147483647 h 18"/>
                <a:gd name="T20" fmla="*/ 2147483647 w 8"/>
                <a:gd name="T21" fmla="*/ 2147483647 h 18"/>
                <a:gd name="T22" fmla="*/ 2147483647 w 8"/>
                <a:gd name="T23" fmla="*/ 2147483647 h 18"/>
                <a:gd name="T24" fmla="*/ 2147483647 w 8"/>
                <a:gd name="T25" fmla="*/ 2147483647 h 18"/>
                <a:gd name="T26" fmla="*/ 2147483647 w 8"/>
                <a:gd name="T27" fmla="*/ 2147483647 h 18"/>
                <a:gd name="T28" fmla="*/ 2147483647 w 8"/>
                <a:gd name="T29" fmla="*/ 2147483647 h 18"/>
                <a:gd name="T30" fmla="*/ 2147483647 w 8"/>
                <a:gd name="T31" fmla="*/ 2147483647 h 18"/>
                <a:gd name="T32" fmla="*/ 2147483647 w 8"/>
                <a:gd name="T33" fmla="*/ 2147483647 h 18"/>
                <a:gd name="T34" fmla="*/ 2147483647 w 8"/>
                <a:gd name="T35" fmla="*/ 2147483647 h 18"/>
                <a:gd name="T36" fmla="*/ 2147483647 w 8"/>
                <a:gd name="T37" fmla="*/ 0 h 18"/>
                <a:gd name="T38" fmla="*/ 2147483647 w 8"/>
                <a:gd name="T39" fmla="*/ 2147483647 h 18"/>
                <a:gd name="T40" fmla="*/ 2147483647 w 8"/>
                <a:gd name="T41" fmla="*/ 2147483647 h 18"/>
                <a:gd name="T42" fmla="*/ 2147483647 w 8"/>
                <a:gd name="T43" fmla="*/ 2147483647 h 18"/>
                <a:gd name="T44" fmla="*/ 2147483647 w 8"/>
                <a:gd name="T45" fmla="*/ 2147483647 h 18"/>
                <a:gd name="T46" fmla="*/ 2147483647 w 8"/>
                <a:gd name="T47" fmla="*/ 2147483647 h 18"/>
                <a:gd name="T48" fmla="*/ 2147483647 w 8"/>
                <a:gd name="T49" fmla="*/ 2147483647 h 18"/>
                <a:gd name="T50" fmla="*/ 2147483647 w 8"/>
                <a:gd name="T51" fmla="*/ 2147483647 h 18"/>
                <a:gd name="T52" fmla="*/ 2147483647 w 8"/>
                <a:gd name="T53" fmla="*/ 2147483647 h 18"/>
                <a:gd name="T54" fmla="*/ 2147483647 w 8"/>
                <a:gd name="T55" fmla="*/ 2147483647 h 18"/>
                <a:gd name="T56" fmla="*/ 2147483647 w 8"/>
                <a:gd name="T57" fmla="*/ 2147483647 h 18"/>
                <a:gd name="T58" fmla="*/ 2147483647 w 8"/>
                <a:gd name="T59" fmla="*/ 2147483647 h 18"/>
                <a:gd name="T60" fmla="*/ 2147483647 w 8"/>
                <a:gd name="T61" fmla="*/ 2147483647 h 18"/>
                <a:gd name="T62" fmla="*/ 2147483647 w 8"/>
                <a:gd name="T63" fmla="*/ 2147483647 h 18"/>
                <a:gd name="T64" fmla="*/ 2147483647 w 8"/>
                <a:gd name="T65" fmla="*/ 2147483647 h 18"/>
                <a:gd name="T66" fmla="*/ 2147483647 w 8"/>
                <a:gd name="T67" fmla="*/ 2147483647 h 18"/>
                <a:gd name="T68" fmla="*/ 2147483647 w 8"/>
                <a:gd name="T69" fmla="*/ 2147483647 h 18"/>
                <a:gd name="T70" fmla="*/ 2147483647 w 8"/>
                <a:gd name="T71" fmla="*/ 2147483647 h 18"/>
                <a:gd name="T72" fmla="*/ 2147483647 w 8"/>
                <a:gd name="T73" fmla="*/ 2147483647 h 18"/>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8"/>
                <a:gd name="T112" fmla="*/ 0 h 18"/>
                <a:gd name="T113" fmla="*/ 8 w 8"/>
                <a:gd name="T114" fmla="*/ 18 h 18"/>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8" h="18">
                  <a:moveTo>
                    <a:pt x="4" y="18"/>
                  </a:moveTo>
                  <a:lnTo>
                    <a:pt x="2" y="16"/>
                  </a:lnTo>
                  <a:lnTo>
                    <a:pt x="2" y="14"/>
                  </a:lnTo>
                  <a:lnTo>
                    <a:pt x="2" y="12"/>
                  </a:lnTo>
                  <a:lnTo>
                    <a:pt x="2" y="10"/>
                  </a:lnTo>
                  <a:lnTo>
                    <a:pt x="2" y="8"/>
                  </a:lnTo>
                  <a:lnTo>
                    <a:pt x="2" y="6"/>
                  </a:lnTo>
                  <a:lnTo>
                    <a:pt x="0" y="6"/>
                  </a:lnTo>
                  <a:lnTo>
                    <a:pt x="2" y="4"/>
                  </a:lnTo>
                  <a:lnTo>
                    <a:pt x="2" y="6"/>
                  </a:lnTo>
                  <a:lnTo>
                    <a:pt x="4" y="6"/>
                  </a:lnTo>
                  <a:lnTo>
                    <a:pt x="6" y="4"/>
                  </a:lnTo>
                  <a:lnTo>
                    <a:pt x="6" y="6"/>
                  </a:lnTo>
                  <a:lnTo>
                    <a:pt x="6" y="4"/>
                  </a:lnTo>
                  <a:lnTo>
                    <a:pt x="4" y="4"/>
                  </a:lnTo>
                  <a:lnTo>
                    <a:pt x="4" y="6"/>
                  </a:lnTo>
                  <a:lnTo>
                    <a:pt x="4" y="4"/>
                  </a:lnTo>
                  <a:lnTo>
                    <a:pt x="4" y="2"/>
                  </a:lnTo>
                  <a:lnTo>
                    <a:pt x="4" y="0"/>
                  </a:lnTo>
                  <a:lnTo>
                    <a:pt x="6" y="2"/>
                  </a:lnTo>
                  <a:lnTo>
                    <a:pt x="8" y="2"/>
                  </a:lnTo>
                  <a:lnTo>
                    <a:pt x="6" y="4"/>
                  </a:lnTo>
                  <a:lnTo>
                    <a:pt x="8" y="4"/>
                  </a:lnTo>
                  <a:lnTo>
                    <a:pt x="8" y="6"/>
                  </a:lnTo>
                  <a:lnTo>
                    <a:pt x="6" y="6"/>
                  </a:lnTo>
                  <a:lnTo>
                    <a:pt x="4" y="6"/>
                  </a:lnTo>
                  <a:lnTo>
                    <a:pt x="6" y="6"/>
                  </a:lnTo>
                  <a:lnTo>
                    <a:pt x="8" y="6"/>
                  </a:lnTo>
                  <a:lnTo>
                    <a:pt x="8" y="8"/>
                  </a:lnTo>
                  <a:lnTo>
                    <a:pt x="8" y="10"/>
                  </a:lnTo>
                  <a:lnTo>
                    <a:pt x="6" y="10"/>
                  </a:lnTo>
                  <a:lnTo>
                    <a:pt x="6" y="12"/>
                  </a:lnTo>
                  <a:lnTo>
                    <a:pt x="6" y="14"/>
                  </a:lnTo>
                  <a:lnTo>
                    <a:pt x="4" y="14"/>
                  </a:lnTo>
                  <a:lnTo>
                    <a:pt x="4" y="16"/>
                  </a:lnTo>
                  <a:lnTo>
                    <a:pt x="4" y="18"/>
                  </a:lnTo>
                  <a:close/>
                </a:path>
              </a:pathLst>
            </a:custGeom>
            <a:solidFill>
              <a:schemeClr val="tx2"/>
            </a:solidFill>
            <a:ln w="3175">
              <a:solidFill>
                <a:schemeClr val="bg1"/>
              </a:solidFill>
              <a:prstDash val="sysDot"/>
              <a:round/>
              <a:headEnd/>
              <a:tailEnd/>
            </a:ln>
          </p:spPr>
          <p:txBody>
            <a:bodyPr/>
            <a:lstStyle/>
            <a:p>
              <a:endParaRPr lang="de-DE" sz="2400" dirty="0">
                <a:solidFill>
                  <a:srgbClr val="000000"/>
                </a:solidFill>
              </a:endParaRPr>
            </a:p>
          </p:txBody>
        </p:sp>
        <p:sp>
          <p:nvSpPr>
            <p:cNvPr id="1677" name="Freeform 3278"/>
            <p:cNvSpPr>
              <a:spLocks/>
            </p:cNvSpPr>
            <p:nvPr/>
          </p:nvSpPr>
          <p:spPr bwMode="auto">
            <a:xfrm>
              <a:off x="5222493" y="2507355"/>
              <a:ext cx="153805" cy="201542"/>
            </a:xfrm>
            <a:custGeom>
              <a:avLst/>
              <a:gdLst>
                <a:gd name="T0" fmla="*/ 2147483647 w 154"/>
                <a:gd name="T1" fmla="*/ 2147483647 h 196"/>
                <a:gd name="T2" fmla="*/ 2147483647 w 154"/>
                <a:gd name="T3" fmla="*/ 2147483647 h 196"/>
                <a:gd name="T4" fmla="*/ 2147483647 w 154"/>
                <a:gd name="T5" fmla="*/ 2147483647 h 196"/>
                <a:gd name="T6" fmla="*/ 2147483647 w 154"/>
                <a:gd name="T7" fmla="*/ 2147483647 h 196"/>
                <a:gd name="T8" fmla="*/ 2147483647 w 154"/>
                <a:gd name="T9" fmla="*/ 2147483647 h 196"/>
                <a:gd name="T10" fmla="*/ 2147483647 w 154"/>
                <a:gd name="T11" fmla="*/ 2147483647 h 196"/>
                <a:gd name="T12" fmla="*/ 2147483647 w 154"/>
                <a:gd name="T13" fmla="*/ 2147483647 h 196"/>
                <a:gd name="T14" fmla="*/ 2147483647 w 154"/>
                <a:gd name="T15" fmla="*/ 2147483647 h 196"/>
                <a:gd name="T16" fmla="*/ 2147483647 w 154"/>
                <a:gd name="T17" fmla="*/ 2147483647 h 196"/>
                <a:gd name="T18" fmla="*/ 2147483647 w 154"/>
                <a:gd name="T19" fmla="*/ 0 h 196"/>
                <a:gd name="T20" fmla="*/ 2147483647 w 154"/>
                <a:gd name="T21" fmla="*/ 2147483647 h 196"/>
                <a:gd name="T22" fmla="*/ 2147483647 w 154"/>
                <a:gd name="T23" fmla="*/ 2147483647 h 196"/>
                <a:gd name="T24" fmla="*/ 2147483647 w 154"/>
                <a:gd name="T25" fmla="*/ 2147483647 h 196"/>
                <a:gd name="T26" fmla="*/ 2147483647 w 154"/>
                <a:gd name="T27" fmla="*/ 2147483647 h 196"/>
                <a:gd name="T28" fmla="*/ 2147483647 w 154"/>
                <a:gd name="T29" fmla="*/ 2147483647 h 196"/>
                <a:gd name="T30" fmla="*/ 2147483647 w 154"/>
                <a:gd name="T31" fmla="*/ 2147483647 h 196"/>
                <a:gd name="T32" fmla="*/ 2147483647 w 154"/>
                <a:gd name="T33" fmla="*/ 2147483647 h 196"/>
                <a:gd name="T34" fmla="*/ 2147483647 w 154"/>
                <a:gd name="T35" fmla="*/ 2147483647 h 196"/>
                <a:gd name="T36" fmla="*/ 2147483647 w 154"/>
                <a:gd name="T37" fmla="*/ 2147483647 h 196"/>
                <a:gd name="T38" fmla="*/ 2147483647 w 154"/>
                <a:gd name="T39" fmla="*/ 2147483647 h 196"/>
                <a:gd name="T40" fmla="*/ 2147483647 w 154"/>
                <a:gd name="T41" fmla="*/ 2147483647 h 196"/>
                <a:gd name="T42" fmla="*/ 2147483647 w 154"/>
                <a:gd name="T43" fmla="*/ 2147483647 h 196"/>
                <a:gd name="T44" fmla="*/ 2147483647 w 154"/>
                <a:gd name="T45" fmla="*/ 2147483647 h 196"/>
                <a:gd name="T46" fmla="*/ 2147483647 w 154"/>
                <a:gd name="T47" fmla="*/ 2147483647 h 196"/>
                <a:gd name="T48" fmla="*/ 2147483647 w 154"/>
                <a:gd name="T49" fmla="*/ 2147483647 h 196"/>
                <a:gd name="T50" fmla="*/ 2147483647 w 154"/>
                <a:gd name="T51" fmla="*/ 2147483647 h 196"/>
                <a:gd name="T52" fmla="*/ 2147483647 w 154"/>
                <a:gd name="T53" fmla="*/ 2147483647 h 196"/>
                <a:gd name="T54" fmla="*/ 2147483647 w 154"/>
                <a:gd name="T55" fmla="*/ 2147483647 h 196"/>
                <a:gd name="T56" fmla="*/ 2147483647 w 154"/>
                <a:gd name="T57" fmla="*/ 2147483647 h 196"/>
                <a:gd name="T58" fmla="*/ 2147483647 w 154"/>
                <a:gd name="T59" fmla="*/ 2147483647 h 196"/>
                <a:gd name="T60" fmla="*/ 2147483647 w 154"/>
                <a:gd name="T61" fmla="*/ 2147483647 h 196"/>
                <a:gd name="T62" fmla="*/ 2147483647 w 154"/>
                <a:gd name="T63" fmla="*/ 2147483647 h 196"/>
                <a:gd name="T64" fmla="*/ 2147483647 w 154"/>
                <a:gd name="T65" fmla="*/ 2147483647 h 196"/>
                <a:gd name="T66" fmla="*/ 2147483647 w 154"/>
                <a:gd name="T67" fmla="*/ 2147483647 h 196"/>
                <a:gd name="T68" fmla="*/ 2147483647 w 154"/>
                <a:gd name="T69" fmla="*/ 2147483647 h 196"/>
                <a:gd name="T70" fmla="*/ 2147483647 w 154"/>
                <a:gd name="T71" fmla="*/ 2147483647 h 196"/>
                <a:gd name="T72" fmla="*/ 2147483647 w 154"/>
                <a:gd name="T73" fmla="*/ 2147483647 h 196"/>
                <a:gd name="T74" fmla="*/ 2147483647 w 154"/>
                <a:gd name="T75" fmla="*/ 2147483647 h 196"/>
                <a:gd name="T76" fmla="*/ 2147483647 w 154"/>
                <a:gd name="T77" fmla="*/ 2147483647 h 196"/>
                <a:gd name="T78" fmla="*/ 2147483647 w 154"/>
                <a:gd name="T79" fmla="*/ 2147483647 h 196"/>
                <a:gd name="T80" fmla="*/ 2147483647 w 154"/>
                <a:gd name="T81" fmla="*/ 2147483647 h 196"/>
                <a:gd name="T82" fmla="*/ 2147483647 w 154"/>
                <a:gd name="T83" fmla="*/ 2147483647 h 196"/>
                <a:gd name="T84" fmla="*/ 2147483647 w 154"/>
                <a:gd name="T85" fmla="*/ 2147483647 h 196"/>
                <a:gd name="T86" fmla="*/ 2147483647 w 154"/>
                <a:gd name="T87" fmla="*/ 2147483647 h 196"/>
                <a:gd name="T88" fmla="*/ 2147483647 w 154"/>
                <a:gd name="T89" fmla="*/ 2147483647 h 196"/>
                <a:gd name="T90" fmla="*/ 2147483647 w 154"/>
                <a:gd name="T91" fmla="*/ 2147483647 h 196"/>
                <a:gd name="T92" fmla="*/ 2147483647 w 154"/>
                <a:gd name="T93" fmla="*/ 2147483647 h 196"/>
                <a:gd name="T94" fmla="*/ 2147483647 w 154"/>
                <a:gd name="T95" fmla="*/ 2147483647 h 196"/>
                <a:gd name="T96" fmla="*/ 2147483647 w 154"/>
                <a:gd name="T97" fmla="*/ 2147483647 h 196"/>
                <a:gd name="T98" fmla="*/ 2147483647 w 154"/>
                <a:gd name="T99" fmla="*/ 2147483647 h 196"/>
                <a:gd name="T100" fmla="*/ 2147483647 w 154"/>
                <a:gd name="T101" fmla="*/ 2147483647 h 196"/>
                <a:gd name="T102" fmla="*/ 2147483647 w 154"/>
                <a:gd name="T103" fmla="*/ 2147483647 h 19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w 154"/>
                <a:gd name="T157" fmla="*/ 0 h 196"/>
                <a:gd name="T158" fmla="*/ 154 w 154"/>
                <a:gd name="T159" fmla="*/ 196 h 196"/>
              </a:gdLst>
              <a:ahLst/>
              <a:cxnLst>
                <a:cxn ang="T104">
                  <a:pos x="T0" y="T1"/>
                </a:cxn>
                <a:cxn ang="T105">
                  <a:pos x="T2" y="T3"/>
                </a:cxn>
                <a:cxn ang="T106">
                  <a:pos x="T4" y="T5"/>
                </a:cxn>
                <a:cxn ang="T107">
                  <a:pos x="T6" y="T7"/>
                </a:cxn>
                <a:cxn ang="T108">
                  <a:pos x="T8" y="T9"/>
                </a:cxn>
                <a:cxn ang="T109">
                  <a:pos x="T10" y="T11"/>
                </a:cxn>
                <a:cxn ang="T110">
                  <a:pos x="T12" y="T13"/>
                </a:cxn>
                <a:cxn ang="T111">
                  <a:pos x="T14" y="T15"/>
                </a:cxn>
                <a:cxn ang="T112">
                  <a:pos x="T16" y="T17"/>
                </a:cxn>
                <a:cxn ang="T113">
                  <a:pos x="T18" y="T19"/>
                </a:cxn>
                <a:cxn ang="T114">
                  <a:pos x="T20" y="T21"/>
                </a:cxn>
                <a:cxn ang="T115">
                  <a:pos x="T22" y="T23"/>
                </a:cxn>
                <a:cxn ang="T116">
                  <a:pos x="T24" y="T25"/>
                </a:cxn>
                <a:cxn ang="T117">
                  <a:pos x="T26" y="T27"/>
                </a:cxn>
                <a:cxn ang="T118">
                  <a:pos x="T28" y="T29"/>
                </a:cxn>
                <a:cxn ang="T119">
                  <a:pos x="T30" y="T31"/>
                </a:cxn>
                <a:cxn ang="T120">
                  <a:pos x="T32" y="T33"/>
                </a:cxn>
                <a:cxn ang="T121">
                  <a:pos x="T34" y="T35"/>
                </a:cxn>
                <a:cxn ang="T122">
                  <a:pos x="T36" y="T37"/>
                </a:cxn>
                <a:cxn ang="T123">
                  <a:pos x="T38" y="T39"/>
                </a:cxn>
                <a:cxn ang="T124">
                  <a:pos x="T40" y="T41"/>
                </a:cxn>
                <a:cxn ang="T125">
                  <a:pos x="T42" y="T43"/>
                </a:cxn>
                <a:cxn ang="T126">
                  <a:pos x="T44" y="T45"/>
                </a:cxn>
                <a:cxn ang="T127">
                  <a:pos x="T46" y="T47"/>
                </a:cxn>
                <a:cxn ang="T128">
                  <a:pos x="T48" y="T49"/>
                </a:cxn>
                <a:cxn ang="T129">
                  <a:pos x="T50" y="T51"/>
                </a:cxn>
                <a:cxn ang="T130">
                  <a:pos x="T52" y="T53"/>
                </a:cxn>
                <a:cxn ang="T131">
                  <a:pos x="T54" y="T55"/>
                </a:cxn>
                <a:cxn ang="T132">
                  <a:pos x="T56" y="T57"/>
                </a:cxn>
                <a:cxn ang="T133">
                  <a:pos x="T58" y="T59"/>
                </a:cxn>
                <a:cxn ang="T134">
                  <a:pos x="T60" y="T61"/>
                </a:cxn>
                <a:cxn ang="T135">
                  <a:pos x="T62" y="T63"/>
                </a:cxn>
                <a:cxn ang="T136">
                  <a:pos x="T64" y="T65"/>
                </a:cxn>
                <a:cxn ang="T137">
                  <a:pos x="T66" y="T67"/>
                </a:cxn>
                <a:cxn ang="T138">
                  <a:pos x="T68" y="T69"/>
                </a:cxn>
                <a:cxn ang="T139">
                  <a:pos x="T70" y="T71"/>
                </a:cxn>
                <a:cxn ang="T140">
                  <a:pos x="T72" y="T73"/>
                </a:cxn>
                <a:cxn ang="T141">
                  <a:pos x="T74" y="T75"/>
                </a:cxn>
                <a:cxn ang="T142">
                  <a:pos x="T76" y="T77"/>
                </a:cxn>
                <a:cxn ang="T143">
                  <a:pos x="T78" y="T79"/>
                </a:cxn>
                <a:cxn ang="T144">
                  <a:pos x="T80" y="T81"/>
                </a:cxn>
                <a:cxn ang="T145">
                  <a:pos x="T82" y="T83"/>
                </a:cxn>
                <a:cxn ang="T146">
                  <a:pos x="T84" y="T85"/>
                </a:cxn>
                <a:cxn ang="T147">
                  <a:pos x="T86" y="T87"/>
                </a:cxn>
                <a:cxn ang="T148">
                  <a:pos x="T88" y="T89"/>
                </a:cxn>
                <a:cxn ang="T149">
                  <a:pos x="T90" y="T91"/>
                </a:cxn>
                <a:cxn ang="T150">
                  <a:pos x="T92" y="T93"/>
                </a:cxn>
                <a:cxn ang="T151">
                  <a:pos x="T94" y="T95"/>
                </a:cxn>
                <a:cxn ang="T152">
                  <a:pos x="T96" y="T97"/>
                </a:cxn>
                <a:cxn ang="T153">
                  <a:pos x="T98" y="T99"/>
                </a:cxn>
                <a:cxn ang="T154">
                  <a:pos x="T100" y="T101"/>
                </a:cxn>
                <a:cxn ang="T155">
                  <a:pos x="T102" y="T103"/>
                </a:cxn>
              </a:cxnLst>
              <a:rect l="T156" t="T157" r="T158" b="T159"/>
              <a:pathLst>
                <a:path w="154" h="196">
                  <a:moveTo>
                    <a:pt x="28" y="196"/>
                  </a:moveTo>
                  <a:lnTo>
                    <a:pt x="22" y="182"/>
                  </a:lnTo>
                  <a:lnTo>
                    <a:pt x="20" y="182"/>
                  </a:lnTo>
                  <a:lnTo>
                    <a:pt x="20" y="180"/>
                  </a:lnTo>
                  <a:lnTo>
                    <a:pt x="0" y="140"/>
                  </a:lnTo>
                  <a:lnTo>
                    <a:pt x="60" y="116"/>
                  </a:lnTo>
                  <a:lnTo>
                    <a:pt x="68" y="86"/>
                  </a:lnTo>
                  <a:lnTo>
                    <a:pt x="70" y="68"/>
                  </a:lnTo>
                  <a:lnTo>
                    <a:pt x="60" y="54"/>
                  </a:lnTo>
                  <a:lnTo>
                    <a:pt x="60" y="52"/>
                  </a:lnTo>
                  <a:lnTo>
                    <a:pt x="60" y="50"/>
                  </a:lnTo>
                  <a:lnTo>
                    <a:pt x="60" y="48"/>
                  </a:lnTo>
                  <a:lnTo>
                    <a:pt x="58" y="46"/>
                  </a:lnTo>
                  <a:lnTo>
                    <a:pt x="60" y="44"/>
                  </a:lnTo>
                  <a:lnTo>
                    <a:pt x="60" y="42"/>
                  </a:lnTo>
                  <a:lnTo>
                    <a:pt x="60" y="40"/>
                  </a:lnTo>
                  <a:lnTo>
                    <a:pt x="62" y="40"/>
                  </a:lnTo>
                  <a:lnTo>
                    <a:pt x="62" y="38"/>
                  </a:lnTo>
                  <a:lnTo>
                    <a:pt x="62" y="34"/>
                  </a:lnTo>
                  <a:lnTo>
                    <a:pt x="64" y="30"/>
                  </a:lnTo>
                  <a:lnTo>
                    <a:pt x="64" y="28"/>
                  </a:lnTo>
                  <a:lnTo>
                    <a:pt x="64" y="24"/>
                  </a:lnTo>
                  <a:lnTo>
                    <a:pt x="62" y="22"/>
                  </a:lnTo>
                  <a:lnTo>
                    <a:pt x="66" y="22"/>
                  </a:lnTo>
                  <a:lnTo>
                    <a:pt x="66" y="20"/>
                  </a:lnTo>
                  <a:lnTo>
                    <a:pt x="70" y="22"/>
                  </a:lnTo>
                  <a:lnTo>
                    <a:pt x="70" y="20"/>
                  </a:lnTo>
                  <a:lnTo>
                    <a:pt x="74" y="20"/>
                  </a:lnTo>
                  <a:lnTo>
                    <a:pt x="72" y="18"/>
                  </a:lnTo>
                  <a:lnTo>
                    <a:pt x="70" y="18"/>
                  </a:lnTo>
                  <a:lnTo>
                    <a:pt x="68" y="18"/>
                  </a:lnTo>
                  <a:lnTo>
                    <a:pt x="68" y="16"/>
                  </a:lnTo>
                  <a:lnTo>
                    <a:pt x="68" y="14"/>
                  </a:lnTo>
                  <a:lnTo>
                    <a:pt x="68" y="12"/>
                  </a:lnTo>
                  <a:lnTo>
                    <a:pt x="68" y="10"/>
                  </a:lnTo>
                  <a:lnTo>
                    <a:pt x="68" y="8"/>
                  </a:lnTo>
                  <a:lnTo>
                    <a:pt x="68" y="6"/>
                  </a:lnTo>
                  <a:lnTo>
                    <a:pt x="68" y="2"/>
                  </a:lnTo>
                  <a:lnTo>
                    <a:pt x="68" y="0"/>
                  </a:lnTo>
                  <a:lnTo>
                    <a:pt x="70" y="0"/>
                  </a:lnTo>
                  <a:lnTo>
                    <a:pt x="72" y="0"/>
                  </a:lnTo>
                  <a:lnTo>
                    <a:pt x="72" y="2"/>
                  </a:lnTo>
                  <a:lnTo>
                    <a:pt x="70" y="2"/>
                  </a:lnTo>
                  <a:lnTo>
                    <a:pt x="72" y="6"/>
                  </a:lnTo>
                  <a:lnTo>
                    <a:pt x="74" y="6"/>
                  </a:lnTo>
                  <a:lnTo>
                    <a:pt x="76" y="4"/>
                  </a:lnTo>
                  <a:lnTo>
                    <a:pt x="76" y="2"/>
                  </a:lnTo>
                  <a:lnTo>
                    <a:pt x="78" y="2"/>
                  </a:lnTo>
                  <a:lnTo>
                    <a:pt x="78" y="0"/>
                  </a:lnTo>
                  <a:lnTo>
                    <a:pt x="80" y="2"/>
                  </a:lnTo>
                  <a:lnTo>
                    <a:pt x="80" y="6"/>
                  </a:lnTo>
                  <a:lnTo>
                    <a:pt x="80" y="8"/>
                  </a:lnTo>
                  <a:lnTo>
                    <a:pt x="82" y="8"/>
                  </a:lnTo>
                  <a:lnTo>
                    <a:pt x="82" y="12"/>
                  </a:lnTo>
                  <a:lnTo>
                    <a:pt x="84" y="12"/>
                  </a:lnTo>
                  <a:lnTo>
                    <a:pt x="84" y="14"/>
                  </a:lnTo>
                  <a:lnTo>
                    <a:pt x="86" y="14"/>
                  </a:lnTo>
                  <a:lnTo>
                    <a:pt x="88" y="16"/>
                  </a:lnTo>
                  <a:lnTo>
                    <a:pt x="88" y="18"/>
                  </a:lnTo>
                  <a:lnTo>
                    <a:pt x="90" y="18"/>
                  </a:lnTo>
                  <a:lnTo>
                    <a:pt x="90" y="20"/>
                  </a:lnTo>
                  <a:lnTo>
                    <a:pt x="92" y="20"/>
                  </a:lnTo>
                  <a:lnTo>
                    <a:pt x="94" y="22"/>
                  </a:lnTo>
                  <a:lnTo>
                    <a:pt x="96" y="24"/>
                  </a:lnTo>
                  <a:lnTo>
                    <a:pt x="104" y="26"/>
                  </a:lnTo>
                  <a:lnTo>
                    <a:pt x="110" y="28"/>
                  </a:lnTo>
                  <a:lnTo>
                    <a:pt x="112" y="28"/>
                  </a:lnTo>
                  <a:lnTo>
                    <a:pt x="114" y="28"/>
                  </a:lnTo>
                  <a:lnTo>
                    <a:pt x="116" y="28"/>
                  </a:lnTo>
                  <a:lnTo>
                    <a:pt x="118" y="28"/>
                  </a:lnTo>
                  <a:lnTo>
                    <a:pt x="118" y="30"/>
                  </a:lnTo>
                  <a:lnTo>
                    <a:pt x="120" y="30"/>
                  </a:lnTo>
                  <a:lnTo>
                    <a:pt x="122" y="32"/>
                  </a:lnTo>
                  <a:lnTo>
                    <a:pt x="124" y="32"/>
                  </a:lnTo>
                  <a:lnTo>
                    <a:pt x="124" y="30"/>
                  </a:lnTo>
                  <a:lnTo>
                    <a:pt x="126" y="30"/>
                  </a:lnTo>
                  <a:lnTo>
                    <a:pt x="128" y="30"/>
                  </a:lnTo>
                  <a:lnTo>
                    <a:pt x="130" y="34"/>
                  </a:lnTo>
                  <a:lnTo>
                    <a:pt x="132" y="38"/>
                  </a:lnTo>
                  <a:lnTo>
                    <a:pt x="134" y="38"/>
                  </a:lnTo>
                  <a:lnTo>
                    <a:pt x="134" y="42"/>
                  </a:lnTo>
                  <a:lnTo>
                    <a:pt x="136" y="42"/>
                  </a:lnTo>
                  <a:lnTo>
                    <a:pt x="136" y="44"/>
                  </a:lnTo>
                  <a:lnTo>
                    <a:pt x="138" y="46"/>
                  </a:lnTo>
                  <a:lnTo>
                    <a:pt x="140" y="46"/>
                  </a:lnTo>
                  <a:lnTo>
                    <a:pt x="140" y="48"/>
                  </a:lnTo>
                  <a:lnTo>
                    <a:pt x="142" y="50"/>
                  </a:lnTo>
                  <a:lnTo>
                    <a:pt x="142" y="52"/>
                  </a:lnTo>
                  <a:lnTo>
                    <a:pt x="144" y="54"/>
                  </a:lnTo>
                  <a:lnTo>
                    <a:pt x="146" y="56"/>
                  </a:lnTo>
                  <a:lnTo>
                    <a:pt x="148" y="56"/>
                  </a:lnTo>
                  <a:lnTo>
                    <a:pt x="150" y="56"/>
                  </a:lnTo>
                  <a:lnTo>
                    <a:pt x="154" y="58"/>
                  </a:lnTo>
                  <a:lnTo>
                    <a:pt x="154" y="60"/>
                  </a:lnTo>
                  <a:lnTo>
                    <a:pt x="154" y="64"/>
                  </a:lnTo>
                  <a:lnTo>
                    <a:pt x="154" y="66"/>
                  </a:lnTo>
                  <a:lnTo>
                    <a:pt x="152" y="68"/>
                  </a:lnTo>
                  <a:lnTo>
                    <a:pt x="152" y="70"/>
                  </a:lnTo>
                  <a:lnTo>
                    <a:pt x="150" y="72"/>
                  </a:lnTo>
                  <a:lnTo>
                    <a:pt x="150" y="74"/>
                  </a:lnTo>
                  <a:lnTo>
                    <a:pt x="148" y="74"/>
                  </a:lnTo>
                  <a:lnTo>
                    <a:pt x="148" y="76"/>
                  </a:lnTo>
                  <a:lnTo>
                    <a:pt x="148" y="78"/>
                  </a:lnTo>
                  <a:lnTo>
                    <a:pt x="146" y="82"/>
                  </a:lnTo>
                  <a:lnTo>
                    <a:pt x="146" y="84"/>
                  </a:lnTo>
                  <a:lnTo>
                    <a:pt x="144" y="84"/>
                  </a:lnTo>
                  <a:lnTo>
                    <a:pt x="142" y="84"/>
                  </a:lnTo>
                  <a:lnTo>
                    <a:pt x="142" y="86"/>
                  </a:lnTo>
                  <a:lnTo>
                    <a:pt x="138" y="90"/>
                  </a:lnTo>
                  <a:lnTo>
                    <a:pt x="136" y="92"/>
                  </a:lnTo>
                  <a:lnTo>
                    <a:pt x="136" y="94"/>
                  </a:lnTo>
                  <a:lnTo>
                    <a:pt x="134" y="98"/>
                  </a:lnTo>
                  <a:lnTo>
                    <a:pt x="134" y="100"/>
                  </a:lnTo>
                  <a:lnTo>
                    <a:pt x="132" y="102"/>
                  </a:lnTo>
                  <a:lnTo>
                    <a:pt x="132" y="104"/>
                  </a:lnTo>
                  <a:lnTo>
                    <a:pt x="132" y="108"/>
                  </a:lnTo>
                  <a:lnTo>
                    <a:pt x="130" y="108"/>
                  </a:lnTo>
                  <a:lnTo>
                    <a:pt x="130" y="110"/>
                  </a:lnTo>
                  <a:lnTo>
                    <a:pt x="128" y="110"/>
                  </a:lnTo>
                  <a:lnTo>
                    <a:pt x="128" y="108"/>
                  </a:lnTo>
                  <a:lnTo>
                    <a:pt x="126" y="108"/>
                  </a:lnTo>
                  <a:lnTo>
                    <a:pt x="126" y="106"/>
                  </a:lnTo>
                  <a:lnTo>
                    <a:pt x="128" y="104"/>
                  </a:lnTo>
                  <a:lnTo>
                    <a:pt x="126" y="104"/>
                  </a:lnTo>
                  <a:lnTo>
                    <a:pt x="124" y="104"/>
                  </a:lnTo>
                  <a:lnTo>
                    <a:pt x="124" y="106"/>
                  </a:lnTo>
                  <a:lnTo>
                    <a:pt x="122" y="106"/>
                  </a:lnTo>
                  <a:lnTo>
                    <a:pt x="122" y="108"/>
                  </a:lnTo>
                  <a:lnTo>
                    <a:pt x="120" y="112"/>
                  </a:lnTo>
                  <a:lnTo>
                    <a:pt x="118" y="112"/>
                  </a:lnTo>
                  <a:lnTo>
                    <a:pt x="118" y="114"/>
                  </a:lnTo>
                  <a:lnTo>
                    <a:pt x="120" y="114"/>
                  </a:lnTo>
                  <a:lnTo>
                    <a:pt x="120" y="116"/>
                  </a:lnTo>
                  <a:lnTo>
                    <a:pt x="118" y="116"/>
                  </a:lnTo>
                  <a:lnTo>
                    <a:pt x="118" y="120"/>
                  </a:lnTo>
                  <a:lnTo>
                    <a:pt x="118" y="122"/>
                  </a:lnTo>
                  <a:lnTo>
                    <a:pt x="116" y="122"/>
                  </a:lnTo>
                  <a:lnTo>
                    <a:pt x="116" y="124"/>
                  </a:lnTo>
                  <a:lnTo>
                    <a:pt x="118" y="130"/>
                  </a:lnTo>
                  <a:lnTo>
                    <a:pt x="120" y="130"/>
                  </a:lnTo>
                  <a:lnTo>
                    <a:pt x="120" y="132"/>
                  </a:lnTo>
                  <a:lnTo>
                    <a:pt x="118" y="134"/>
                  </a:lnTo>
                  <a:lnTo>
                    <a:pt x="120" y="134"/>
                  </a:lnTo>
                  <a:lnTo>
                    <a:pt x="120" y="138"/>
                  </a:lnTo>
                  <a:lnTo>
                    <a:pt x="122" y="140"/>
                  </a:lnTo>
                  <a:lnTo>
                    <a:pt x="122" y="142"/>
                  </a:lnTo>
                  <a:lnTo>
                    <a:pt x="120" y="142"/>
                  </a:lnTo>
                  <a:lnTo>
                    <a:pt x="118" y="142"/>
                  </a:lnTo>
                  <a:lnTo>
                    <a:pt x="116" y="142"/>
                  </a:lnTo>
                  <a:lnTo>
                    <a:pt x="114" y="142"/>
                  </a:lnTo>
                  <a:lnTo>
                    <a:pt x="112" y="142"/>
                  </a:lnTo>
                  <a:lnTo>
                    <a:pt x="110" y="142"/>
                  </a:lnTo>
                  <a:lnTo>
                    <a:pt x="108" y="144"/>
                  </a:lnTo>
                  <a:lnTo>
                    <a:pt x="106" y="144"/>
                  </a:lnTo>
                  <a:lnTo>
                    <a:pt x="104" y="144"/>
                  </a:lnTo>
                  <a:lnTo>
                    <a:pt x="102" y="146"/>
                  </a:lnTo>
                  <a:lnTo>
                    <a:pt x="100" y="148"/>
                  </a:lnTo>
                  <a:lnTo>
                    <a:pt x="98" y="150"/>
                  </a:lnTo>
                  <a:lnTo>
                    <a:pt x="96" y="152"/>
                  </a:lnTo>
                  <a:lnTo>
                    <a:pt x="96" y="154"/>
                  </a:lnTo>
                  <a:lnTo>
                    <a:pt x="96" y="158"/>
                  </a:lnTo>
                  <a:lnTo>
                    <a:pt x="96" y="160"/>
                  </a:lnTo>
                  <a:lnTo>
                    <a:pt x="96" y="162"/>
                  </a:lnTo>
                  <a:lnTo>
                    <a:pt x="96" y="164"/>
                  </a:lnTo>
                  <a:lnTo>
                    <a:pt x="94" y="164"/>
                  </a:lnTo>
                  <a:lnTo>
                    <a:pt x="92" y="164"/>
                  </a:lnTo>
                  <a:lnTo>
                    <a:pt x="92" y="166"/>
                  </a:lnTo>
                  <a:lnTo>
                    <a:pt x="90" y="164"/>
                  </a:lnTo>
                  <a:lnTo>
                    <a:pt x="88" y="164"/>
                  </a:lnTo>
                  <a:lnTo>
                    <a:pt x="84" y="166"/>
                  </a:lnTo>
                  <a:lnTo>
                    <a:pt x="82" y="166"/>
                  </a:lnTo>
                  <a:lnTo>
                    <a:pt x="80" y="166"/>
                  </a:lnTo>
                  <a:lnTo>
                    <a:pt x="78" y="166"/>
                  </a:lnTo>
                  <a:lnTo>
                    <a:pt x="76" y="166"/>
                  </a:lnTo>
                  <a:lnTo>
                    <a:pt x="76" y="168"/>
                  </a:lnTo>
                  <a:lnTo>
                    <a:pt x="74" y="168"/>
                  </a:lnTo>
                  <a:lnTo>
                    <a:pt x="74" y="170"/>
                  </a:lnTo>
                  <a:lnTo>
                    <a:pt x="74" y="172"/>
                  </a:lnTo>
                  <a:lnTo>
                    <a:pt x="72" y="172"/>
                  </a:lnTo>
                  <a:lnTo>
                    <a:pt x="72" y="174"/>
                  </a:lnTo>
                  <a:lnTo>
                    <a:pt x="70" y="174"/>
                  </a:lnTo>
                  <a:lnTo>
                    <a:pt x="70" y="176"/>
                  </a:lnTo>
                  <a:lnTo>
                    <a:pt x="72" y="176"/>
                  </a:lnTo>
                  <a:lnTo>
                    <a:pt x="72" y="178"/>
                  </a:lnTo>
                  <a:lnTo>
                    <a:pt x="72" y="180"/>
                  </a:lnTo>
                  <a:lnTo>
                    <a:pt x="72" y="182"/>
                  </a:lnTo>
                  <a:lnTo>
                    <a:pt x="70" y="184"/>
                  </a:lnTo>
                  <a:lnTo>
                    <a:pt x="68" y="186"/>
                  </a:lnTo>
                  <a:lnTo>
                    <a:pt x="68" y="188"/>
                  </a:lnTo>
                  <a:lnTo>
                    <a:pt x="66" y="188"/>
                  </a:lnTo>
                  <a:lnTo>
                    <a:pt x="64" y="188"/>
                  </a:lnTo>
                  <a:lnTo>
                    <a:pt x="62" y="190"/>
                  </a:lnTo>
                  <a:lnTo>
                    <a:pt x="60" y="188"/>
                  </a:lnTo>
                  <a:lnTo>
                    <a:pt x="58" y="188"/>
                  </a:lnTo>
                  <a:lnTo>
                    <a:pt x="56" y="188"/>
                  </a:lnTo>
                  <a:lnTo>
                    <a:pt x="54" y="188"/>
                  </a:lnTo>
                  <a:lnTo>
                    <a:pt x="48" y="188"/>
                  </a:lnTo>
                  <a:lnTo>
                    <a:pt x="46" y="188"/>
                  </a:lnTo>
                  <a:lnTo>
                    <a:pt x="44" y="190"/>
                  </a:lnTo>
                  <a:lnTo>
                    <a:pt x="42" y="190"/>
                  </a:lnTo>
                  <a:lnTo>
                    <a:pt x="40" y="192"/>
                  </a:lnTo>
                  <a:lnTo>
                    <a:pt x="38" y="192"/>
                  </a:lnTo>
                  <a:lnTo>
                    <a:pt x="38" y="194"/>
                  </a:lnTo>
                  <a:lnTo>
                    <a:pt x="36" y="194"/>
                  </a:lnTo>
                  <a:lnTo>
                    <a:pt x="34" y="194"/>
                  </a:lnTo>
                  <a:lnTo>
                    <a:pt x="32" y="194"/>
                  </a:lnTo>
                  <a:lnTo>
                    <a:pt x="30" y="196"/>
                  </a:lnTo>
                  <a:lnTo>
                    <a:pt x="28" y="196"/>
                  </a:lnTo>
                  <a:close/>
                </a:path>
              </a:pathLst>
            </a:custGeom>
            <a:solidFill>
              <a:schemeClr val="tx2"/>
            </a:solidFill>
            <a:ln w="3175">
              <a:solidFill>
                <a:schemeClr val="bg1"/>
              </a:solidFill>
              <a:prstDash val="sysDot"/>
              <a:round/>
              <a:headEnd/>
              <a:tailEnd/>
            </a:ln>
          </p:spPr>
          <p:txBody>
            <a:bodyPr/>
            <a:lstStyle/>
            <a:p>
              <a:endParaRPr lang="de-DE" sz="2400" dirty="0">
                <a:solidFill>
                  <a:srgbClr val="000000"/>
                </a:solidFill>
              </a:endParaRPr>
            </a:p>
          </p:txBody>
        </p:sp>
        <p:sp>
          <p:nvSpPr>
            <p:cNvPr id="1678" name="Freeform 3279"/>
            <p:cNvSpPr>
              <a:spLocks/>
            </p:cNvSpPr>
            <p:nvPr/>
          </p:nvSpPr>
          <p:spPr bwMode="auto">
            <a:xfrm>
              <a:off x="5355131" y="2612222"/>
              <a:ext cx="5645" cy="13108"/>
            </a:xfrm>
            <a:custGeom>
              <a:avLst/>
              <a:gdLst>
                <a:gd name="T0" fmla="*/ 0 w 6"/>
                <a:gd name="T1" fmla="*/ 2147483647 h 12"/>
                <a:gd name="T2" fmla="*/ 0 w 6"/>
                <a:gd name="T3" fmla="*/ 2147483647 h 12"/>
                <a:gd name="T4" fmla="*/ 0 w 6"/>
                <a:gd name="T5" fmla="*/ 2147483647 h 12"/>
                <a:gd name="T6" fmla="*/ 0 w 6"/>
                <a:gd name="T7" fmla="*/ 2147483647 h 12"/>
                <a:gd name="T8" fmla="*/ 2147483647 w 6"/>
                <a:gd name="T9" fmla="*/ 2147483647 h 12"/>
                <a:gd name="T10" fmla="*/ 2147483647 w 6"/>
                <a:gd name="T11" fmla="*/ 2147483647 h 12"/>
                <a:gd name="T12" fmla="*/ 2147483647 w 6"/>
                <a:gd name="T13" fmla="*/ 2147483647 h 12"/>
                <a:gd name="T14" fmla="*/ 2147483647 w 6"/>
                <a:gd name="T15" fmla="*/ 0 h 12"/>
                <a:gd name="T16" fmla="*/ 2147483647 w 6"/>
                <a:gd name="T17" fmla="*/ 0 h 12"/>
                <a:gd name="T18" fmla="*/ 2147483647 w 6"/>
                <a:gd name="T19" fmla="*/ 2147483647 h 12"/>
                <a:gd name="T20" fmla="*/ 2147483647 w 6"/>
                <a:gd name="T21" fmla="*/ 2147483647 h 12"/>
                <a:gd name="T22" fmla="*/ 2147483647 w 6"/>
                <a:gd name="T23" fmla="*/ 2147483647 h 12"/>
                <a:gd name="T24" fmla="*/ 2147483647 w 6"/>
                <a:gd name="T25" fmla="*/ 2147483647 h 12"/>
                <a:gd name="T26" fmla="*/ 2147483647 w 6"/>
                <a:gd name="T27" fmla="*/ 2147483647 h 12"/>
                <a:gd name="T28" fmla="*/ 2147483647 w 6"/>
                <a:gd name="T29" fmla="*/ 2147483647 h 12"/>
                <a:gd name="T30" fmla="*/ 2147483647 w 6"/>
                <a:gd name="T31" fmla="*/ 2147483647 h 12"/>
                <a:gd name="T32" fmla="*/ 2147483647 w 6"/>
                <a:gd name="T33" fmla="*/ 2147483647 h 12"/>
                <a:gd name="T34" fmla="*/ 0 w 6"/>
                <a:gd name="T35" fmla="*/ 2147483647 h 12"/>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6"/>
                <a:gd name="T55" fmla="*/ 0 h 12"/>
                <a:gd name="T56" fmla="*/ 6 w 6"/>
                <a:gd name="T57" fmla="*/ 12 h 12"/>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6" h="12">
                  <a:moveTo>
                    <a:pt x="0" y="12"/>
                  </a:moveTo>
                  <a:lnTo>
                    <a:pt x="0" y="10"/>
                  </a:lnTo>
                  <a:lnTo>
                    <a:pt x="0" y="8"/>
                  </a:lnTo>
                  <a:lnTo>
                    <a:pt x="0" y="6"/>
                  </a:lnTo>
                  <a:lnTo>
                    <a:pt x="2" y="6"/>
                  </a:lnTo>
                  <a:lnTo>
                    <a:pt x="2" y="4"/>
                  </a:lnTo>
                  <a:lnTo>
                    <a:pt x="4" y="2"/>
                  </a:lnTo>
                  <a:lnTo>
                    <a:pt x="4" y="0"/>
                  </a:lnTo>
                  <a:lnTo>
                    <a:pt x="6" y="0"/>
                  </a:lnTo>
                  <a:lnTo>
                    <a:pt x="6" y="4"/>
                  </a:lnTo>
                  <a:lnTo>
                    <a:pt x="4" y="4"/>
                  </a:lnTo>
                  <a:lnTo>
                    <a:pt x="4" y="6"/>
                  </a:lnTo>
                  <a:lnTo>
                    <a:pt x="4" y="8"/>
                  </a:lnTo>
                  <a:lnTo>
                    <a:pt x="2" y="8"/>
                  </a:lnTo>
                  <a:lnTo>
                    <a:pt x="4" y="10"/>
                  </a:lnTo>
                  <a:lnTo>
                    <a:pt x="2" y="10"/>
                  </a:lnTo>
                  <a:lnTo>
                    <a:pt x="2" y="12"/>
                  </a:lnTo>
                  <a:lnTo>
                    <a:pt x="0" y="12"/>
                  </a:lnTo>
                  <a:close/>
                </a:path>
              </a:pathLst>
            </a:custGeom>
            <a:solidFill>
              <a:schemeClr val="tx2"/>
            </a:solidFill>
            <a:ln w="3175">
              <a:solidFill>
                <a:schemeClr val="bg1"/>
              </a:solidFill>
              <a:prstDash val="sysDot"/>
              <a:round/>
              <a:headEnd/>
              <a:tailEnd/>
            </a:ln>
          </p:spPr>
          <p:txBody>
            <a:bodyPr/>
            <a:lstStyle/>
            <a:p>
              <a:endParaRPr lang="de-DE" sz="2400" dirty="0">
                <a:solidFill>
                  <a:srgbClr val="000000"/>
                </a:solidFill>
              </a:endParaRPr>
            </a:p>
          </p:txBody>
        </p:sp>
        <p:sp>
          <p:nvSpPr>
            <p:cNvPr id="1679" name="Freeform 3280"/>
            <p:cNvSpPr>
              <a:spLocks/>
            </p:cNvSpPr>
            <p:nvPr/>
          </p:nvSpPr>
          <p:spPr bwMode="auto">
            <a:xfrm>
              <a:off x="5091265" y="2381186"/>
              <a:ext cx="39510" cy="37687"/>
            </a:xfrm>
            <a:custGeom>
              <a:avLst/>
              <a:gdLst>
                <a:gd name="T0" fmla="*/ 0 w 40"/>
                <a:gd name="T1" fmla="*/ 2147483647 h 38"/>
                <a:gd name="T2" fmla="*/ 0 w 40"/>
                <a:gd name="T3" fmla="*/ 2147483647 h 38"/>
                <a:gd name="T4" fmla="*/ 2147483647 w 40"/>
                <a:gd name="T5" fmla="*/ 2147483647 h 38"/>
                <a:gd name="T6" fmla="*/ 2147483647 w 40"/>
                <a:gd name="T7" fmla="*/ 2147483647 h 38"/>
                <a:gd name="T8" fmla="*/ 2147483647 w 40"/>
                <a:gd name="T9" fmla="*/ 2147483647 h 38"/>
                <a:gd name="T10" fmla="*/ 2147483647 w 40"/>
                <a:gd name="T11" fmla="*/ 2147483647 h 38"/>
                <a:gd name="T12" fmla="*/ 2147483647 w 40"/>
                <a:gd name="T13" fmla="*/ 2147483647 h 38"/>
                <a:gd name="T14" fmla="*/ 2147483647 w 40"/>
                <a:gd name="T15" fmla="*/ 2147483647 h 38"/>
                <a:gd name="T16" fmla="*/ 2147483647 w 40"/>
                <a:gd name="T17" fmla="*/ 2147483647 h 38"/>
                <a:gd name="T18" fmla="*/ 2147483647 w 40"/>
                <a:gd name="T19" fmla="*/ 2147483647 h 38"/>
                <a:gd name="T20" fmla="*/ 2147483647 w 40"/>
                <a:gd name="T21" fmla="*/ 2147483647 h 38"/>
                <a:gd name="T22" fmla="*/ 2147483647 w 40"/>
                <a:gd name="T23" fmla="*/ 2147483647 h 38"/>
                <a:gd name="T24" fmla="*/ 2147483647 w 40"/>
                <a:gd name="T25" fmla="*/ 2147483647 h 38"/>
                <a:gd name="T26" fmla="*/ 2147483647 w 40"/>
                <a:gd name="T27" fmla="*/ 2147483647 h 38"/>
                <a:gd name="T28" fmla="*/ 2147483647 w 40"/>
                <a:gd name="T29" fmla="*/ 2147483647 h 38"/>
                <a:gd name="T30" fmla="*/ 2147483647 w 40"/>
                <a:gd name="T31" fmla="*/ 0 h 38"/>
                <a:gd name="T32" fmla="*/ 2147483647 w 40"/>
                <a:gd name="T33" fmla="*/ 0 h 38"/>
                <a:gd name="T34" fmla="*/ 2147483647 w 40"/>
                <a:gd name="T35" fmla="*/ 0 h 38"/>
                <a:gd name="T36" fmla="*/ 2147483647 w 40"/>
                <a:gd name="T37" fmla="*/ 0 h 38"/>
                <a:gd name="T38" fmla="*/ 2147483647 w 40"/>
                <a:gd name="T39" fmla="*/ 2147483647 h 38"/>
                <a:gd name="T40" fmla="*/ 2147483647 w 40"/>
                <a:gd name="T41" fmla="*/ 2147483647 h 38"/>
                <a:gd name="T42" fmla="*/ 2147483647 w 40"/>
                <a:gd name="T43" fmla="*/ 2147483647 h 38"/>
                <a:gd name="T44" fmla="*/ 2147483647 w 40"/>
                <a:gd name="T45" fmla="*/ 2147483647 h 38"/>
                <a:gd name="T46" fmla="*/ 2147483647 w 40"/>
                <a:gd name="T47" fmla="*/ 2147483647 h 38"/>
                <a:gd name="T48" fmla="*/ 2147483647 w 40"/>
                <a:gd name="T49" fmla="*/ 2147483647 h 38"/>
                <a:gd name="T50" fmla="*/ 2147483647 w 40"/>
                <a:gd name="T51" fmla="*/ 2147483647 h 38"/>
                <a:gd name="T52" fmla="*/ 2147483647 w 40"/>
                <a:gd name="T53" fmla="*/ 2147483647 h 38"/>
                <a:gd name="T54" fmla="*/ 2147483647 w 40"/>
                <a:gd name="T55" fmla="*/ 2147483647 h 38"/>
                <a:gd name="T56" fmla="*/ 2147483647 w 40"/>
                <a:gd name="T57" fmla="*/ 2147483647 h 38"/>
                <a:gd name="T58" fmla="*/ 2147483647 w 40"/>
                <a:gd name="T59" fmla="*/ 2147483647 h 38"/>
                <a:gd name="T60" fmla="*/ 2147483647 w 40"/>
                <a:gd name="T61" fmla="*/ 2147483647 h 38"/>
                <a:gd name="T62" fmla="*/ 2147483647 w 40"/>
                <a:gd name="T63" fmla="*/ 2147483647 h 38"/>
                <a:gd name="T64" fmla="*/ 2147483647 w 40"/>
                <a:gd name="T65" fmla="*/ 2147483647 h 38"/>
                <a:gd name="T66" fmla="*/ 2147483647 w 40"/>
                <a:gd name="T67" fmla="*/ 2147483647 h 38"/>
                <a:gd name="T68" fmla="*/ 2147483647 w 40"/>
                <a:gd name="T69" fmla="*/ 2147483647 h 38"/>
                <a:gd name="T70" fmla="*/ 2147483647 w 40"/>
                <a:gd name="T71" fmla="*/ 2147483647 h 38"/>
                <a:gd name="T72" fmla="*/ 2147483647 w 40"/>
                <a:gd name="T73" fmla="*/ 2147483647 h 38"/>
                <a:gd name="T74" fmla="*/ 2147483647 w 40"/>
                <a:gd name="T75" fmla="*/ 2147483647 h 38"/>
                <a:gd name="T76" fmla="*/ 2147483647 w 40"/>
                <a:gd name="T77" fmla="*/ 2147483647 h 38"/>
                <a:gd name="T78" fmla="*/ 2147483647 w 40"/>
                <a:gd name="T79" fmla="*/ 2147483647 h 38"/>
                <a:gd name="T80" fmla="*/ 2147483647 w 40"/>
                <a:gd name="T81" fmla="*/ 2147483647 h 38"/>
                <a:gd name="T82" fmla="*/ 2147483647 w 40"/>
                <a:gd name="T83" fmla="*/ 2147483647 h 38"/>
                <a:gd name="T84" fmla="*/ 2147483647 w 40"/>
                <a:gd name="T85" fmla="*/ 2147483647 h 38"/>
                <a:gd name="T86" fmla="*/ 2147483647 w 40"/>
                <a:gd name="T87" fmla="*/ 2147483647 h 38"/>
                <a:gd name="T88" fmla="*/ 2147483647 w 40"/>
                <a:gd name="T89" fmla="*/ 2147483647 h 38"/>
                <a:gd name="T90" fmla="*/ 2147483647 w 40"/>
                <a:gd name="T91" fmla="*/ 2147483647 h 38"/>
                <a:gd name="T92" fmla="*/ 2147483647 w 40"/>
                <a:gd name="T93" fmla="*/ 2147483647 h 38"/>
                <a:gd name="T94" fmla="*/ 2147483647 w 40"/>
                <a:gd name="T95" fmla="*/ 2147483647 h 38"/>
                <a:gd name="T96" fmla="*/ 2147483647 w 40"/>
                <a:gd name="T97" fmla="*/ 2147483647 h 38"/>
                <a:gd name="T98" fmla="*/ 2147483647 w 40"/>
                <a:gd name="T99" fmla="*/ 2147483647 h 38"/>
                <a:gd name="T100" fmla="*/ 2147483647 w 40"/>
                <a:gd name="T101" fmla="*/ 2147483647 h 38"/>
                <a:gd name="T102" fmla="*/ 2147483647 w 40"/>
                <a:gd name="T103" fmla="*/ 2147483647 h 38"/>
                <a:gd name="T104" fmla="*/ 2147483647 w 40"/>
                <a:gd name="T105" fmla="*/ 2147483647 h 38"/>
                <a:gd name="T106" fmla="*/ 2147483647 w 40"/>
                <a:gd name="T107" fmla="*/ 2147483647 h 38"/>
                <a:gd name="T108" fmla="*/ 2147483647 w 40"/>
                <a:gd name="T109" fmla="*/ 2147483647 h 38"/>
                <a:gd name="T110" fmla="*/ 0 w 40"/>
                <a:gd name="T111" fmla="*/ 2147483647 h 38"/>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w 40"/>
                <a:gd name="T169" fmla="*/ 0 h 38"/>
                <a:gd name="T170" fmla="*/ 40 w 40"/>
                <a:gd name="T171" fmla="*/ 38 h 38"/>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T168" t="T169" r="T170" b="T171"/>
              <a:pathLst>
                <a:path w="40" h="38">
                  <a:moveTo>
                    <a:pt x="0" y="24"/>
                  </a:moveTo>
                  <a:lnTo>
                    <a:pt x="0" y="22"/>
                  </a:lnTo>
                  <a:lnTo>
                    <a:pt x="2" y="22"/>
                  </a:lnTo>
                  <a:lnTo>
                    <a:pt x="2" y="20"/>
                  </a:lnTo>
                  <a:lnTo>
                    <a:pt x="4" y="20"/>
                  </a:lnTo>
                  <a:lnTo>
                    <a:pt x="4" y="18"/>
                  </a:lnTo>
                  <a:lnTo>
                    <a:pt x="6" y="16"/>
                  </a:lnTo>
                  <a:lnTo>
                    <a:pt x="6" y="14"/>
                  </a:lnTo>
                  <a:lnTo>
                    <a:pt x="6" y="12"/>
                  </a:lnTo>
                  <a:lnTo>
                    <a:pt x="8" y="12"/>
                  </a:lnTo>
                  <a:lnTo>
                    <a:pt x="8" y="10"/>
                  </a:lnTo>
                  <a:lnTo>
                    <a:pt x="8" y="6"/>
                  </a:lnTo>
                  <a:lnTo>
                    <a:pt x="10" y="4"/>
                  </a:lnTo>
                  <a:lnTo>
                    <a:pt x="10" y="2"/>
                  </a:lnTo>
                  <a:lnTo>
                    <a:pt x="12" y="2"/>
                  </a:lnTo>
                  <a:lnTo>
                    <a:pt x="12" y="0"/>
                  </a:lnTo>
                  <a:lnTo>
                    <a:pt x="14" y="0"/>
                  </a:lnTo>
                  <a:lnTo>
                    <a:pt x="16" y="0"/>
                  </a:lnTo>
                  <a:lnTo>
                    <a:pt x="20" y="0"/>
                  </a:lnTo>
                  <a:lnTo>
                    <a:pt x="24" y="2"/>
                  </a:lnTo>
                  <a:lnTo>
                    <a:pt x="26" y="6"/>
                  </a:lnTo>
                  <a:lnTo>
                    <a:pt x="28" y="8"/>
                  </a:lnTo>
                  <a:lnTo>
                    <a:pt x="30" y="12"/>
                  </a:lnTo>
                  <a:lnTo>
                    <a:pt x="30" y="14"/>
                  </a:lnTo>
                  <a:lnTo>
                    <a:pt x="30" y="12"/>
                  </a:lnTo>
                  <a:lnTo>
                    <a:pt x="28" y="12"/>
                  </a:lnTo>
                  <a:lnTo>
                    <a:pt x="28" y="10"/>
                  </a:lnTo>
                  <a:lnTo>
                    <a:pt x="26" y="10"/>
                  </a:lnTo>
                  <a:lnTo>
                    <a:pt x="26" y="12"/>
                  </a:lnTo>
                  <a:lnTo>
                    <a:pt x="22" y="16"/>
                  </a:lnTo>
                  <a:lnTo>
                    <a:pt x="22" y="18"/>
                  </a:lnTo>
                  <a:lnTo>
                    <a:pt x="24" y="18"/>
                  </a:lnTo>
                  <a:lnTo>
                    <a:pt x="26" y="18"/>
                  </a:lnTo>
                  <a:lnTo>
                    <a:pt x="28" y="16"/>
                  </a:lnTo>
                  <a:lnTo>
                    <a:pt x="28" y="18"/>
                  </a:lnTo>
                  <a:lnTo>
                    <a:pt x="30" y="20"/>
                  </a:lnTo>
                  <a:lnTo>
                    <a:pt x="30" y="22"/>
                  </a:lnTo>
                  <a:lnTo>
                    <a:pt x="32" y="24"/>
                  </a:lnTo>
                  <a:lnTo>
                    <a:pt x="32" y="26"/>
                  </a:lnTo>
                  <a:lnTo>
                    <a:pt x="32" y="28"/>
                  </a:lnTo>
                  <a:lnTo>
                    <a:pt x="36" y="30"/>
                  </a:lnTo>
                  <a:lnTo>
                    <a:pt x="38" y="32"/>
                  </a:lnTo>
                  <a:lnTo>
                    <a:pt x="38" y="34"/>
                  </a:lnTo>
                  <a:lnTo>
                    <a:pt x="40" y="38"/>
                  </a:lnTo>
                  <a:lnTo>
                    <a:pt x="36" y="38"/>
                  </a:lnTo>
                  <a:lnTo>
                    <a:pt x="24" y="38"/>
                  </a:lnTo>
                  <a:lnTo>
                    <a:pt x="22" y="36"/>
                  </a:lnTo>
                  <a:lnTo>
                    <a:pt x="20" y="34"/>
                  </a:lnTo>
                  <a:lnTo>
                    <a:pt x="20" y="32"/>
                  </a:lnTo>
                  <a:lnTo>
                    <a:pt x="20" y="30"/>
                  </a:lnTo>
                  <a:lnTo>
                    <a:pt x="20" y="28"/>
                  </a:lnTo>
                  <a:lnTo>
                    <a:pt x="20" y="26"/>
                  </a:lnTo>
                  <a:lnTo>
                    <a:pt x="10" y="26"/>
                  </a:lnTo>
                  <a:lnTo>
                    <a:pt x="6" y="24"/>
                  </a:lnTo>
                  <a:lnTo>
                    <a:pt x="2" y="24"/>
                  </a:lnTo>
                  <a:lnTo>
                    <a:pt x="0" y="24"/>
                  </a:lnTo>
                  <a:close/>
                </a:path>
              </a:pathLst>
            </a:custGeom>
            <a:solidFill>
              <a:schemeClr val="bg1">
                <a:lumMod val="85000"/>
              </a:schemeClr>
            </a:solidFill>
            <a:ln w="3175">
              <a:solidFill>
                <a:schemeClr val="bg1"/>
              </a:solidFill>
              <a:prstDash val="sysDot"/>
              <a:round/>
              <a:headEnd/>
              <a:tailEnd/>
            </a:ln>
          </p:spPr>
          <p:txBody>
            <a:bodyPr/>
            <a:lstStyle/>
            <a:p>
              <a:endParaRPr lang="de-DE" sz="2400" dirty="0">
                <a:solidFill>
                  <a:srgbClr val="000000"/>
                </a:solidFill>
              </a:endParaRPr>
            </a:p>
          </p:txBody>
        </p:sp>
        <p:sp>
          <p:nvSpPr>
            <p:cNvPr id="1680" name="Freeform 3281"/>
            <p:cNvSpPr>
              <a:spLocks/>
            </p:cNvSpPr>
            <p:nvPr/>
          </p:nvSpPr>
          <p:spPr bwMode="auto">
            <a:xfrm>
              <a:off x="5118075" y="2382824"/>
              <a:ext cx="1412" cy="0"/>
            </a:xfrm>
            <a:custGeom>
              <a:avLst/>
              <a:gdLst>
                <a:gd name="T0" fmla="*/ 0 w 2"/>
                <a:gd name="T1" fmla="*/ 2147483647 w 2"/>
                <a:gd name="T2" fmla="*/ 0 w 2"/>
                <a:gd name="T3" fmla="*/ 0 60000 65536"/>
                <a:gd name="T4" fmla="*/ 0 60000 65536"/>
                <a:gd name="T5" fmla="*/ 0 60000 65536"/>
                <a:gd name="T6" fmla="*/ 0 w 2"/>
                <a:gd name="T7" fmla="*/ 2 w 2"/>
              </a:gdLst>
              <a:ahLst/>
              <a:cxnLst>
                <a:cxn ang="T3">
                  <a:pos x="T0" y="0"/>
                </a:cxn>
                <a:cxn ang="T4">
                  <a:pos x="T1" y="0"/>
                </a:cxn>
                <a:cxn ang="T5">
                  <a:pos x="T2" y="0"/>
                </a:cxn>
              </a:cxnLst>
              <a:rect l="T6" t="0" r="T7" b="0"/>
              <a:pathLst>
                <a:path w="2">
                  <a:moveTo>
                    <a:pt x="0" y="0"/>
                  </a:moveTo>
                  <a:lnTo>
                    <a:pt x="2" y="0"/>
                  </a:lnTo>
                  <a:lnTo>
                    <a:pt x="0" y="0"/>
                  </a:lnTo>
                  <a:close/>
                </a:path>
              </a:pathLst>
            </a:custGeom>
            <a:solidFill>
              <a:schemeClr val="tx2"/>
            </a:solidFill>
            <a:ln w="3175">
              <a:solidFill>
                <a:schemeClr val="bg1"/>
              </a:solidFill>
              <a:prstDash val="sysDot"/>
              <a:round/>
              <a:headEnd/>
              <a:tailEnd/>
            </a:ln>
          </p:spPr>
          <p:txBody>
            <a:bodyPr/>
            <a:lstStyle/>
            <a:p>
              <a:endParaRPr lang="de-DE" sz="2400" dirty="0">
                <a:solidFill>
                  <a:srgbClr val="000000"/>
                </a:solidFill>
              </a:endParaRPr>
            </a:p>
          </p:txBody>
        </p:sp>
        <p:sp>
          <p:nvSpPr>
            <p:cNvPr id="1681" name="Freeform 3282"/>
            <p:cNvSpPr>
              <a:spLocks/>
            </p:cNvSpPr>
            <p:nvPr/>
          </p:nvSpPr>
          <p:spPr bwMode="auto">
            <a:xfrm>
              <a:off x="5119486" y="2382824"/>
              <a:ext cx="5645" cy="9831"/>
            </a:xfrm>
            <a:custGeom>
              <a:avLst/>
              <a:gdLst>
                <a:gd name="T0" fmla="*/ 2147483647 w 6"/>
                <a:gd name="T1" fmla="*/ 0 h 10"/>
                <a:gd name="T2" fmla="*/ 2147483647 w 6"/>
                <a:gd name="T3" fmla="*/ 2147483647 h 10"/>
                <a:gd name="T4" fmla="*/ 2147483647 w 6"/>
                <a:gd name="T5" fmla="*/ 2147483647 h 10"/>
                <a:gd name="T6" fmla="*/ 2147483647 w 6"/>
                <a:gd name="T7" fmla="*/ 2147483647 h 10"/>
                <a:gd name="T8" fmla="*/ 2147483647 w 6"/>
                <a:gd name="T9" fmla="*/ 2147483647 h 10"/>
                <a:gd name="T10" fmla="*/ 2147483647 w 6"/>
                <a:gd name="T11" fmla="*/ 2147483647 h 10"/>
                <a:gd name="T12" fmla="*/ 2147483647 w 6"/>
                <a:gd name="T13" fmla="*/ 2147483647 h 10"/>
                <a:gd name="T14" fmla="*/ 0 w 6"/>
                <a:gd name="T15" fmla="*/ 2147483647 h 10"/>
                <a:gd name="T16" fmla="*/ 2147483647 w 6"/>
                <a:gd name="T17" fmla="*/ 2147483647 h 10"/>
                <a:gd name="T18" fmla="*/ 0 w 6"/>
                <a:gd name="T19" fmla="*/ 0 h 10"/>
                <a:gd name="T20" fmla="*/ 2147483647 w 6"/>
                <a:gd name="T21" fmla="*/ 0 h 10"/>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6"/>
                <a:gd name="T34" fmla="*/ 0 h 10"/>
                <a:gd name="T35" fmla="*/ 6 w 6"/>
                <a:gd name="T36" fmla="*/ 10 h 10"/>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6" h="10">
                  <a:moveTo>
                    <a:pt x="2" y="0"/>
                  </a:moveTo>
                  <a:lnTo>
                    <a:pt x="4" y="4"/>
                  </a:lnTo>
                  <a:lnTo>
                    <a:pt x="6" y="4"/>
                  </a:lnTo>
                  <a:lnTo>
                    <a:pt x="6" y="6"/>
                  </a:lnTo>
                  <a:lnTo>
                    <a:pt x="6" y="8"/>
                  </a:lnTo>
                  <a:lnTo>
                    <a:pt x="4" y="10"/>
                  </a:lnTo>
                  <a:lnTo>
                    <a:pt x="2" y="10"/>
                  </a:lnTo>
                  <a:lnTo>
                    <a:pt x="0" y="6"/>
                  </a:lnTo>
                  <a:lnTo>
                    <a:pt x="2" y="2"/>
                  </a:lnTo>
                  <a:lnTo>
                    <a:pt x="0" y="0"/>
                  </a:lnTo>
                  <a:lnTo>
                    <a:pt x="2" y="0"/>
                  </a:lnTo>
                  <a:close/>
                </a:path>
              </a:pathLst>
            </a:custGeom>
            <a:solidFill>
              <a:schemeClr val="tx2"/>
            </a:solidFill>
            <a:ln w="3175">
              <a:solidFill>
                <a:schemeClr val="bg1"/>
              </a:solidFill>
              <a:prstDash val="sysDot"/>
              <a:round/>
              <a:headEnd/>
              <a:tailEnd/>
            </a:ln>
          </p:spPr>
          <p:txBody>
            <a:bodyPr/>
            <a:lstStyle/>
            <a:p>
              <a:endParaRPr lang="de-DE" sz="2400" dirty="0">
                <a:solidFill>
                  <a:srgbClr val="000000"/>
                </a:solidFill>
              </a:endParaRPr>
            </a:p>
          </p:txBody>
        </p:sp>
        <p:sp>
          <p:nvSpPr>
            <p:cNvPr id="1682" name="Freeform 3283"/>
            <p:cNvSpPr>
              <a:spLocks/>
            </p:cNvSpPr>
            <p:nvPr/>
          </p:nvSpPr>
          <p:spPr bwMode="auto">
            <a:xfrm>
              <a:off x="5125130" y="2394296"/>
              <a:ext cx="2822" cy="3277"/>
            </a:xfrm>
            <a:custGeom>
              <a:avLst/>
              <a:gdLst>
                <a:gd name="T0" fmla="*/ 2147483647 w 2"/>
                <a:gd name="T1" fmla="*/ 2147483647 h 2"/>
                <a:gd name="T2" fmla="*/ 0 w 2"/>
                <a:gd name="T3" fmla="*/ 2147483647 h 2"/>
                <a:gd name="T4" fmla="*/ 0 w 2"/>
                <a:gd name="T5" fmla="*/ 0 h 2"/>
                <a:gd name="T6" fmla="*/ 0 w 2"/>
                <a:gd name="T7" fmla="*/ 2147483647 h 2"/>
                <a:gd name="T8" fmla="*/ 2147483647 w 2"/>
                <a:gd name="T9" fmla="*/ 2147483647 h 2"/>
                <a:gd name="T10" fmla="*/ 0 60000 65536"/>
                <a:gd name="T11" fmla="*/ 0 60000 65536"/>
                <a:gd name="T12" fmla="*/ 0 60000 65536"/>
                <a:gd name="T13" fmla="*/ 0 60000 65536"/>
                <a:gd name="T14" fmla="*/ 0 60000 65536"/>
                <a:gd name="T15" fmla="*/ 0 w 2"/>
                <a:gd name="T16" fmla="*/ 0 h 2"/>
                <a:gd name="T17" fmla="*/ 2 w 2"/>
                <a:gd name="T18" fmla="*/ 2 h 2"/>
              </a:gdLst>
              <a:ahLst/>
              <a:cxnLst>
                <a:cxn ang="T10">
                  <a:pos x="T0" y="T1"/>
                </a:cxn>
                <a:cxn ang="T11">
                  <a:pos x="T2" y="T3"/>
                </a:cxn>
                <a:cxn ang="T12">
                  <a:pos x="T4" y="T5"/>
                </a:cxn>
                <a:cxn ang="T13">
                  <a:pos x="T6" y="T7"/>
                </a:cxn>
                <a:cxn ang="T14">
                  <a:pos x="T8" y="T9"/>
                </a:cxn>
              </a:cxnLst>
              <a:rect l="T15" t="T16" r="T17" b="T18"/>
              <a:pathLst>
                <a:path w="2" h="2">
                  <a:moveTo>
                    <a:pt x="2" y="2"/>
                  </a:moveTo>
                  <a:lnTo>
                    <a:pt x="0" y="2"/>
                  </a:lnTo>
                  <a:lnTo>
                    <a:pt x="0" y="0"/>
                  </a:lnTo>
                  <a:lnTo>
                    <a:pt x="0" y="2"/>
                  </a:lnTo>
                  <a:lnTo>
                    <a:pt x="2" y="2"/>
                  </a:lnTo>
                  <a:close/>
                </a:path>
              </a:pathLst>
            </a:custGeom>
            <a:solidFill>
              <a:schemeClr val="tx2"/>
            </a:solidFill>
            <a:ln w="3175">
              <a:solidFill>
                <a:schemeClr val="bg1"/>
              </a:solidFill>
              <a:prstDash val="sysDot"/>
              <a:round/>
              <a:headEnd/>
              <a:tailEnd/>
            </a:ln>
          </p:spPr>
          <p:txBody>
            <a:bodyPr/>
            <a:lstStyle/>
            <a:p>
              <a:endParaRPr lang="de-DE" sz="2400" dirty="0">
                <a:solidFill>
                  <a:srgbClr val="000000"/>
                </a:solidFill>
              </a:endParaRPr>
            </a:p>
          </p:txBody>
        </p:sp>
        <p:sp>
          <p:nvSpPr>
            <p:cNvPr id="1683" name="Freeform 3284"/>
            <p:cNvSpPr>
              <a:spLocks/>
            </p:cNvSpPr>
            <p:nvPr/>
          </p:nvSpPr>
          <p:spPr bwMode="auto">
            <a:xfrm>
              <a:off x="5185806" y="2477861"/>
              <a:ext cx="18344" cy="39325"/>
            </a:xfrm>
            <a:custGeom>
              <a:avLst/>
              <a:gdLst>
                <a:gd name="T0" fmla="*/ 2147483647 w 20"/>
                <a:gd name="T1" fmla="*/ 2147483647 h 38"/>
                <a:gd name="T2" fmla="*/ 2147483647 w 20"/>
                <a:gd name="T3" fmla="*/ 2147483647 h 38"/>
                <a:gd name="T4" fmla="*/ 2147483647 w 20"/>
                <a:gd name="T5" fmla="*/ 2147483647 h 38"/>
                <a:gd name="T6" fmla="*/ 2147483647 w 20"/>
                <a:gd name="T7" fmla="*/ 2147483647 h 38"/>
                <a:gd name="T8" fmla="*/ 2147483647 w 20"/>
                <a:gd name="T9" fmla="*/ 2147483647 h 38"/>
                <a:gd name="T10" fmla="*/ 2147483647 w 20"/>
                <a:gd name="T11" fmla="*/ 2147483647 h 38"/>
                <a:gd name="T12" fmla="*/ 2147483647 w 20"/>
                <a:gd name="T13" fmla="*/ 2147483647 h 38"/>
                <a:gd name="T14" fmla="*/ 2147483647 w 20"/>
                <a:gd name="T15" fmla="*/ 2147483647 h 38"/>
                <a:gd name="T16" fmla="*/ 2147483647 w 20"/>
                <a:gd name="T17" fmla="*/ 2147483647 h 38"/>
                <a:gd name="T18" fmla="*/ 2147483647 w 20"/>
                <a:gd name="T19" fmla="*/ 2147483647 h 38"/>
                <a:gd name="T20" fmla="*/ 2147483647 w 20"/>
                <a:gd name="T21" fmla="*/ 2147483647 h 38"/>
                <a:gd name="T22" fmla="*/ 2147483647 w 20"/>
                <a:gd name="T23" fmla="*/ 2147483647 h 38"/>
                <a:gd name="T24" fmla="*/ 2147483647 w 20"/>
                <a:gd name="T25" fmla="*/ 2147483647 h 38"/>
                <a:gd name="T26" fmla="*/ 2147483647 w 20"/>
                <a:gd name="T27" fmla="*/ 2147483647 h 38"/>
                <a:gd name="T28" fmla="*/ 2147483647 w 20"/>
                <a:gd name="T29" fmla="*/ 2147483647 h 38"/>
                <a:gd name="T30" fmla="*/ 2147483647 w 20"/>
                <a:gd name="T31" fmla="*/ 2147483647 h 38"/>
                <a:gd name="T32" fmla="*/ 2147483647 w 20"/>
                <a:gd name="T33" fmla="*/ 2147483647 h 38"/>
                <a:gd name="T34" fmla="*/ 2147483647 w 20"/>
                <a:gd name="T35" fmla="*/ 2147483647 h 38"/>
                <a:gd name="T36" fmla="*/ 2147483647 w 20"/>
                <a:gd name="T37" fmla="*/ 2147483647 h 38"/>
                <a:gd name="T38" fmla="*/ 0 w 20"/>
                <a:gd name="T39" fmla="*/ 2147483647 h 38"/>
                <a:gd name="T40" fmla="*/ 0 w 20"/>
                <a:gd name="T41" fmla="*/ 2147483647 h 38"/>
                <a:gd name="T42" fmla="*/ 2147483647 w 20"/>
                <a:gd name="T43" fmla="*/ 2147483647 h 38"/>
                <a:gd name="T44" fmla="*/ 2147483647 w 20"/>
                <a:gd name="T45" fmla="*/ 2147483647 h 38"/>
                <a:gd name="T46" fmla="*/ 2147483647 w 20"/>
                <a:gd name="T47" fmla="*/ 2147483647 h 38"/>
                <a:gd name="T48" fmla="*/ 2147483647 w 20"/>
                <a:gd name="T49" fmla="*/ 2147483647 h 38"/>
                <a:gd name="T50" fmla="*/ 2147483647 w 20"/>
                <a:gd name="T51" fmla="*/ 2147483647 h 38"/>
                <a:gd name="T52" fmla="*/ 2147483647 w 20"/>
                <a:gd name="T53" fmla="*/ 2147483647 h 38"/>
                <a:gd name="T54" fmla="*/ 2147483647 w 20"/>
                <a:gd name="T55" fmla="*/ 2147483647 h 38"/>
                <a:gd name="T56" fmla="*/ 2147483647 w 20"/>
                <a:gd name="T57" fmla="*/ 2147483647 h 38"/>
                <a:gd name="T58" fmla="*/ 2147483647 w 20"/>
                <a:gd name="T59" fmla="*/ 2147483647 h 38"/>
                <a:gd name="T60" fmla="*/ 2147483647 w 20"/>
                <a:gd name="T61" fmla="*/ 2147483647 h 38"/>
                <a:gd name="T62" fmla="*/ 2147483647 w 20"/>
                <a:gd name="T63" fmla="*/ 2147483647 h 38"/>
                <a:gd name="T64" fmla="*/ 2147483647 w 20"/>
                <a:gd name="T65" fmla="*/ 2147483647 h 38"/>
                <a:gd name="T66" fmla="*/ 2147483647 w 20"/>
                <a:gd name="T67" fmla="*/ 2147483647 h 38"/>
                <a:gd name="T68" fmla="*/ 2147483647 w 20"/>
                <a:gd name="T69" fmla="*/ 0 h 38"/>
                <a:gd name="T70" fmla="*/ 2147483647 w 20"/>
                <a:gd name="T71" fmla="*/ 0 h 38"/>
                <a:gd name="T72" fmla="*/ 2147483647 w 20"/>
                <a:gd name="T73" fmla="*/ 0 h 38"/>
                <a:gd name="T74" fmla="*/ 2147483647 w 20"/>
                <a:gd name="T75" fmla="*/ 0 h 38"/>
                <a:gd name="T76" fmla="*/ 2147483647 w 20"/>
                <a:gd name="T77" fmla="*/ 2147483647 h 38"/>
                <a:gd name="T78" fmla="*/ 2147483647 w 20"/>
                <a:gd name="T79" fmla="*/ 2147483647 h 38"/>
                <a:gd name="T80" fmla="*/ 2147483647 w 20"/>
                <a:gd name="T81" fmla="*/ 2147483647 h 38"/>
                <a:gd name="T82" fmla="*/ 2147483647 w 20"/>
                <a:gd name="T83" fmla="*/ 2147483647 h 38"/>
                <a:gd name="T84" fmla="*/ 2147483647 w 20"/>
                <a:gd name="T85" fmla="*/ 2147483647 h 38"/>
                <a:gd name="T86" fmla="*/ 2147483647 w 20"/>
                <a:gd name="T87" fmla="*/ 2147483647 h 38"/>
                <a:gd name="T88" fmla="*/ 2147483647 w 20"/>
                <a:gd name="T89" fmla="*/ 2147483647 h 38"/>
                <a:gd name="T90" fmla="*/ 2147483647 w 20"/>
                <a:gd name="T91" fmla="*/ 2147483647 h 38"/>
                <a:gd name="T92" fmla="*/ 2147483647 w 20"/>
                <a:gd name="T93" fmla="*/ 2147483647 h 38"/>
                <a:gd name="T94" fmla="*/ 2147483647 w 20"/>
                <a:gd name="T95" fmla="*/ 2147483647 h 38"/>
                <a:gd name="T96" fmla="*/ 2147483647 w 20"/>
                <a:gd name="T97" fmla="*/ 2147483647 h 38"/>
                <a:gd name="T98" fmla="*/ 2147483647 w 20"/>
                <a:gd name="T99" fmla="*/ 2147483647 h 38"/>
                <a:gd name="T100" fmla="*/ 2147483647 w 20"/>
                <a:gd name="T101" fmla="*/ 2147483647 h 38"/>
                <a:gd name="T102" fmla="*/ 2147483647 w 20"/>
                <a:gd name="T103" fmla="*/ 2147483647 h 38"/>
                <a:gd name="T104" fmla="*/ 2147483647 w 20"/>
                <a:gd name="T105" fmla="*/ 2147483647 h 38"/>
                <a:gd name="T106" fmla="*/ 2147483647 w 20"/>
                <a:gd name="T107" fmla="*/ 2147483647 h 38"/>
                <a:gd name="T108" fmla="*/ 2147483647 w 20"/>
                <a:gd name="T109" fmla="*/ 2147483647 h 38"/>
                <a:gd name="T110" fmla="*/ 2147483647 w 20"/>
                <a:gd name="T111" fmla="*/ 2147483647 h 38"/>
                <a:gd name="T112" fmla="*/ 2147483647 w 20"/>
                <a:gd name="T113" fmla="*/ 2147483647 h 38"/>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w 20"/>
                <a:gd name="T172" fmla="*/ 0 h 38"/>
                <a:gd name="T173" fmla="*/ 20 w 20"/>
                <a:gd name="T174" fmla="*/ 38 h 38"/>
              </a:gdLst>
              <a:ahLst/>
              <a:cxnLst>
                <a:cxn ang="T114">
                  <a:pos x="T0" y="T1"/>
                </a:cxn>
                <a:cxn ang="T115">
                  <a:pos x="T2" y="T3"/>
                </a:cxn>
                <a:cxn ang="T116">
                  <a:pos x="T4" y="T5"/>
                </a:cxn>
                <a:cxn ang="T117">
                  <a:pos x="T6" y="T7"/>
                </a:cxn>
                <a:cxn ang="T118">
                  <a:pos x="T8" y="T9"/>
                </a:cxn>
                <a:cxn ang="T119">
                  <a:pos x="T10" y="T11"/>
                </a:cxn>
                <a:cxn ang="T120">
                  <a:pos x="T12" y="T13"/>
                </a:cxn>
                <a:cxn ang="T121">
                  <a:pos x="T14" y="T15"/>
                </a:cxn>
                <a:cxn ang="T122">
                  <a:pos x="T16" y="T17"/>
                </a:cxn>
                <a:cxn ang="T123">
                  <a:pos x="T18" y="T19"/>
                </a:cxn>
                <a:cxn ang="T124">
                  <a:pos x="T20" y="T21"/>
                </a:cxn>
                <a:cxn ang="T125">
                  <a:pos x="T22" y="T23"/>
                </a:cxn>
                <a:cxn ang="T126">
                  <a:pos x="T24" y="T25"/>
                </a:cxn>
                <a:cxn ang="T127">
                  <a:pos x="T26" y="T27"/>
                </a:cxn>
                <a:cxn ang="T128">
                  <a:pos x="T28" y="T29"/>
                </a:cxn>
                <a:cxn ang="T129">
                  <a:pos x="T30" y="T31"/>
                </a:cxn>
                <a:cxn ang="T130">
                  <a:pos x="T32" y="T33"/>
                </a:cxn>
                <a:cxn ang="T131">
                  <a:pos x="T34" y="T35"/>
                </a:cxn>
                <a:cxn ang="T132">
                  <a:pos x="T36" y="T37"/>
                </a:cxn>
                <a:cxn ang="T133">
                  <a:pos x="T38" y="T39"/>
                </a:cxn>
                <a:cxn ang="T134">
                  <a:pos x="T40" y="T41"/>
                </a:cxn>
                <a:cxn ang="T135">
                  <a:pos x="T42" y="T43"/>
                </a:cxn>
                <a:cxn ang="T136">
                  <a:pos x="T44" y="T45"/>
                </a:cxn>
                <a:cxn ang="T137">
                  <a:pos x="T46" y="T47"/>
                </a:cxn>
                <a:cxn ang="T138">
                  <a:pos x="T48" y="T49"/>
                </a:cxn>
                <a:cxn ang="T139">
                  <a:pos x="T50" y="T51"/>
                </a:cxn>
                <a:cxn ang="T140">
                  <a:pos x="T52" y="T53"/>
                </a:cxn>
                <a:cxn ang="T141">
                  <a:pos x="T54" y="T55"/>
                </a:cxn>
                <a:cxn ang="T142">
                  <a:pos x="T56" y="T57"/>
                </a:cxn>
                <a:cxn ang="T143">
                  <a:pos x="T58" y="T59"/>
                </a:cxn>
                <a:cxn ang="T144">
                  <a:pos x="T60" y="T61"/>
                </a:cxn>
                <a:cxn ang="T145">
                  <a:pos x="T62" y="T63"/>
                </a:cxn>
                <a:cxn ang="T146">
                  <a:pos x="T64" y="T65"/>
                </a:cxn>
                <a:cxn ang="T147">
                  <a:pos x="T66" y="T67"/>
                </a:cxn>
                <a:cxn ang="T148">
                  <a:pos x="T68" y="T69"/>
                </a:cxn>
                <a:cxn ang="T149">
                  <a:pos x="T70" y="T71"/>
                </a:cxn>
                <a:cxn ang="T150">
                  <a:pos x="T72" y="T73"/>
                </a:cxn>
                <a:cxn ang="T151">
                  <a:pos x="T74" y="T75"/>
                </a:cxn>
                <a:cxn ang="T152">
                  <a:pos x="T76" y="T77"/>
                </a:cxn>
                <a:cxn ang="T153">
                  <a:pos x="T78" y="T79"/>
                </a:cxn>
                <a:cxn ang="T154">
                  <a:pos x="T80" y="T81"/>
                </a:cxn>
                <a:cxn ang="T155">
                  <a:pos x="T82" y="T83"/>
                </a:cxn>
                <a:cxn ang="T156">
                  <a:pos x="T84" y="T85"/>
                </a:cxn>
                <a:cxn ang="T157">
                  <a:pos x="T86" y="T87"/>
                </a:cxn>
                <a:cxn ang="T158">
                  <a:pos x="T88" y="T89"/>
                </a:cxn>
                <a:cxn ang="T159">
                  <a:pos x="T90" y="T91"/>
                </a:cxn>
                <a:cxn ang="T160">
                  <a:pos x="T92" y="T93"/>
                </a:cxn>
                <a:cxn ang="T161">
                  <a:pos x="T94" y="T95"/>
                </a:cxn>
                <a:cxn ang="T162">
                  <a:pos x="T96" y="T97"/>
                </a:cxn>
                <a:cxn ang="T163">
                  <a:pos x="T98" y="T99"/>
                </a:cxn>
                <a:cxn ang="T164">
                  <a:pos x="T100" y="T101"/>
                </a:cxn>
                <a:cxn ang="T165">
                  <a:pos x="T102" y="T103"/>
                </a:cxn>
                <a:cxn ang="T166">
                  <a:pos x="T104" y="T105"/>
                </a:cxn>
                <a:cxn ang="T167">
                  <a:pos x="T106" y="T107"/>
                </a:cxn>
                <a:cxn ang="T168">
                  <a:pos x="T108" y="T109"/>
                </a:cxn>
                <a:cxn ang="T169">
                  <a:pos x="T110" y="T111"/>
                </a:cxn>
                <a:cxn ang="T170">
                  <a:pos x="T112" y="T113"/>
                </a:cxn>
              </a:cxnLst>
              <a:rect l="T171" t="T172" r="T173" b="T174"/>
              <a:pathLst>
                <a:path w="20" h="38">
                  <a:moveTo>
                    <a:pt x="18" y="32"/>
                  </a:moveTo>
                  <a:lnTo>
                    <a:pt x="18" y="36"/>
                  </a:lnTo>
                  <a:lnTo>
                    <a:pt x="16" y="36"/>
                  </a:lnTo>
                  <a:lnTo>
                    <a:pt x="16" y="38"/>
                  </a:lnTo>
                  <a:lnTo>
                    <a:pt x="14" y="38"/>
                  </a:lnTo>
                  <a:lnTo>
                    <a:pt x="14" y="36"/>
                  </a:lnTo>
                  <a:lnTo>
                    <a:pt x="16" y="36"/>
                  </a:lnTo>
                  <a:lnTo>
                    <a:pt x="14" y="36"/>
                  </a:lnTo>
                  <a:lnTo>
                    <a:pt x="12" y="36"/>
                  </a:lnTo>
                  <a:lnTo>
                    <a:pt x="12" y="38"/>
                  </a:lnTo>
                  <a:lnTo>
                    <a:pt x="10" y="38"/>
                  </a:lnTo>
                  <a:lnTo>
                    <a:pt x="8" y="38"/>
                  </a:lnTo>
                  <a:lnTo>
                    <a:pt x="4" y="34"/>
                  </a:lnTo>
                  <a:lnTo>
                    <a:pt x="4" y="32"/>
                  </a:lnTo>
                  <a:lnTo>
                    <a:pt x="4" y="30"/>
                  </a:lnTo>
                  <a:lnTo>
                    <a:pt x="2" y="26"/>
                  </a:lnTo>
                  <a:lnTo>
                    <a:pt x="2" y="24"/>
                  </a:lnTo>
                  <a:lnTo>
                    <a:pt x="2" y="22"/>
                  </a:lnTo>
                  <a:lnTo>
                    <a:pt x="2" y="20"/>
                  </a:lnTo>
                  <a:lnTo>
                    <a:pt x="0" y="16"/>
                  </a:lnTo>
                  <a:lnTo>
                    <a:pt x="0" y="14"/>
                  </a:lnTo>
                  <a:lnTo>
                    <a:pt x="2" y="14"/>
                  </a:lnTo>
                  <a:lnTo>
                    <a:pt x="2" y="16"/>
                  </a:lnTo>
                  <a:lnTo>
                    <a:pt x="2" y="14"/>
                  </a:lnTo>
                  <a:lnTo>
                    <a:pt x="2" y="12"/>
                  </a:lnTo>
                  <a:lnTo>
                    <a:pt x="4" y="12"/>
                  </a:lnTo>
                  <a:lnTo>
                    <a:pt x="4" y="10"/>
                  </a:lnTo>
                  <a:lnTo>
                    <a:pt x="2" y="10"/>
                  </a:lnTo>
                  <a:lnTo>
                    <a:pt x="4" y="10"/>
                  </a:lnTo>
                  <a:lnTo>
                    <a:pt x="2" y="8"/>
                  </a:lnTo>
                  <a:lnTo>
                    <a:pt x="4" y="8"/>
                  </a:lnTo>
                  <a:lnTo>
                    <a:pt x="4" y="6"/>
                  </a:lnTo>
                  <a:lnTo>
                    <a:pt x="4" y="4"/>
                  </a:lnTo>
                  <a:lnTo>
                    <a:pt x="6" y="2"/>
                  </a:lnTo>
                  <a:lnTo>
                    <a:pt x="8" y="0"/>
                  </a:lnTo>
                  <a:lnTo>
                    <a:pt x="10" y="0"/>
                  </a:lnTo>
                  <a:lnTo>
                    <a:pt x="12" y="0"/>
                  </a:lnTo>
                  <a:lnTo>
                    <a:pt x="12" y="2"/>
                  </a:lnTo>
                  <a:lnTo>
                    <a:pt x="12" y="4"/>
                  </a:lnTo>
                  <a:lnTo>
                    <a:pt x="14" y="4"/>
                  </a:lnTo>
                  <a:lnTo>
                    <a:pt x="16" y="4"/>
                  </a:lnTo>
                  <a:lnTo>
                    <a:pt x="18" y="8"/>
                  </a:lnTo>
                  <a:lnTo>
                    <a:pt x="18" y="10"/>
                  </a:lnTo>
                  <a:lnTo>
                    <a:pt x="16" y="12"/>
                  </a:lnTo>
                  <a:lnTo>
                    <a:pt x="16" y="14"/>
                  </a:lnTo>
                  <a:lnTo>
                    <a:pt x="16" y="16"/>
                  </a:lnTo>
                  <a:lnTo>
                    <a:pt x="18" y="18"/>
                  </a:lnTo>
                  <a:lnTo>
                    <a:pt x="16" y="18"/>
                  </a:lnTo>
                  <a:lnTo>
                    <a:pt x="18" y="20"/>
                  </a:lnTo>
                  <a:lnTo>
                    <a:pt x="20" y="20"/>
                  </a:lnTo>
                  <a:lnTo>
                    <a:pt x="20" y="22"/>
                  </a:lnTo>
                  <a:lnTo>
                    <a:pt x="20" y="26"/>
                  </a:lnTo>
                  <a:lnTo>
                    <a:pt x="20" y="28"/>
                  </a:lnTo>
                  <a:lnTo>
                    <a:pt x="20" y="30"/>
                  </a:lnTo>
                  <a:lnTo>
                    <a:pt x="18" y="30"/>
                  </a:lnTo>
                  <a:lnTo>
                    <a:pt x="18" y="32"/>
                  </a:lnTo>
                  <a:close/>
                </a:path>
              </a:pathLst>
            </a:custGeom>
            <a:solidFill>
              <a:schemeClr val="bg1">
                <a:lumMod val="85000"/>
              </a:schemeClr>
            </a:solidFill>
            <a:ln w="3175">
              <a:solidFill>
                <a:schemeClr val="bg1"/>
              </a:solidFill>
              <a:prstDash val="sysDot"/>
              <a:round/>
              <a:headEnd/>
              <a:tailEnd/>
            </a:ln>
          </p:spPr>
          <p:txBody>
            <a:bodyPr/>
            <a:lstStyle/>
            <a:p>
              <a:endParaRPr lang="de-DE" sz="2400" dirty="0">
                <a:solidFill>
                  <a:srgbClr val="000000"/>
                </a:solidFill>
              </a:endParaRPr>
            </a:p>
          </p:txBody>
        </p:sp>
        <p:sp>
          <p:nvSpPr>
            <p:cNvPr id="1684" name="Freeform 3285"/>
            <p:cNvSpPr>
              <a:spLocks/>
            </p:cNvSpPr>
            <p:nvPr/>
          </p:nvSpPr>
          <p:spPr bwMode="auto">
            <a:xfrm>
              <a:off x="5206971" y="2477861"/>
              <a:ext cx="93130" cy="86844"/>
            </a:xfrm>
            <a:custGeom>
              <a:avLst/>
              <a:gdLst>
                <a:gd name="T0" fmla="*/ 2147483647 w 94"/>
                <a:gd name="T1" fmla="*/ 2147483647 h 84"/>
                <a:gd name="T2" fmla="*/ 2147483647 w 94"/>
                <a:gd name="T3" fmla="*/ 2147483647 h 84"/>
                <a:gd name="T4" fmla="*/ 2147483647 w 94"/>
                <a:gd name="T5" fmla="*/ 2147483647 h 84"/>
                <a:gd name="T6" fmla="*/ 2147483647 w 94"/>
                <a:gd name="T7" fmla="*/ 2147483647 h 84"/>
                <a:gd name="T8" fmla="*/ 2147483647 w 94"/>
                <a:gd name="T9" fmla="*/ 2147483647 h 84"/>
                <a:gd name="T10" fmla="*/ 2147483647 w 94"/>
                <a:gd name="T11" fmla="*/ 2147483647 h 84"/>
                <a:gd name="T12" fmla="*/ 2147483647 w 94"/>
                <a:gd name="T13" fmla="*/ 2147483647 h 84"/>
                <a:gd name="T14" fmla="*/ 2147483647 w 94"/>
                <a:gd name="T15" fmla="*/ 2147483647 h 84"/>
                <a:gd name="T16" fmla="*/ 2147483647 w 94"/>
                <a:gd name="T17" fmla="*/ 2147483647 h 84"/>
                <a:gd name="T18" fmla="*/ 2147483647 w 94"/>
                <a:gd name="T19" fmla="*/ 2147483647 h 84"/>
                <a:gd name="T20" fmla="*/ 2147483647 w 94"/>
                <a:gd name="T21" fmla="*/ 2147483647 h 84"/>
                <a:gd name="T22" fmla="*/ 2147483647 w 94"/>
                <a:gd name="T23" fmla="*/ 2147483647 h 84"/>
                <a:gd name="T24" fmla="*/ 2147483647 w 94"/>
                <a:gd name="T25" fmla="*/ 2147483647 h 84"/>
                <a:gd name="T26" fmla="*/ 2147483647 w 94"/>
                <a:gd name="T27" fmla="*/ 2147483647 h 84"/>
                <a:gd name="T28" fmla="*/ 2147483647 w 94"/>
                <a:gd name="T29" fmla="*/ 2147483647 h 84"/>
                <a:gd name="T30" fmla="*/ 2147483647 w 94"/>
                <a:gd name="T31" fmla="*/ 2147483647 h 84"/>
                <a:gd name="T32" fmla="*/ 2147483647 w 94"/>
                <a:gd name="T33" fmla="*/ 2147483647 h 84"/>
                <a:gd name="T34" fmla="*/ 2147483647 w 94"/>
                <a:gd name="T35" fmla="*/ 2147483647 h 84"/>
                <a:gd name="T36" fmla="*/ 2147483647 w 94"/>
                <a:gd name="T37" fmla="*/ 2147483647 h 84"/>
                <a:gd name="T38" fmla="*/ 2147483647 w 94"/>
                <a:gd name="T39" fmla="*/ 2147483647 h 84"/>
                <a:gd name="T40" fmla="*/ 2147483647 w 94"/>
                <a:gd name="T41" fmla="*/ 2147483647 h 84"/>
                <a:gd name="T42" fmla="*/ 0 w 94"/>
                <a:gd name="T43" fmla="*/ 2147483647 h 84"/>
                <a:gd name="T44" fmla="*/ 2147483647 w 94"/>
                <a:gd name="T45" fmla="*/ 2147483647 h 84"/>
                <a:gd name="T46" fmla="*/ 2147483647 w 94"/>
                <a:gd name="T47" fmla="*/ 2147483647 h 84"/>
                <a:gd name="T48" fmla="*/ 2147483647 w 94"/>
                <a:gd name="T49" fmla="*/ 2147483647 h 84"/>
                <a:gd name="T50" fmla="*/ 2147483647 w 94"/>
                <a:gd name="T51" fmla="*/ 2147483647 h 84"/>
                <a:gd name="T52" fmla="*/ 2147483647 w 94"/>
                <a:gd name="T53" fmla="*/ 2147483647 h 84"/>
                <a:gd name="T54" fmla="*/ 2147483647 w 94"/>
                <a:gd name="T55" fmla="*/ 2147483647 h 84"/>
                <a:gd name="T56" fmla="*/ 2147483647 w 94"/>
                <a:gd name="T57" fmla="*/ 2147483647 h 84"/>
                <a:gd name="T58" fmla="*/ 2147483647 w 94"/>
                <a:gd name="T59" fmla="*/ 2147483647 h 84"/>
                <a:gd name="T60" fmla="*/ 2147483647 w 94"/>
                <a:gd name="T61" fmla="*/ 2147483647 h 84"/>
                <a:gd name="T62" fmla="*/ 2147483647 w 94"/>
                <a:gd name="T63" fmla="*/ 2147483647 h 84"/>
                <a:gd name="T64" fmla="*/ 2147483647 w 94"/>
                <a:gd name="T65" fmla="*/ 2147483647 h 84"/>
                <a:gd name="T66" fmla="*/ 2147483647 w 94"/>
                <a:gd name="T67" fmla="*/ 2147483647 h 84"/>
                <a:gd name="T68" fmla="*/ 2147483647 w 94"/>
                <a:gd name="T69" fmla="*/ 2147483647 h 84"/>
                <a:gd name="T70" fmla="*/ 2147483647 w 94"/>
                <a:gd name="T71" fmla="*/ 2147483647 h 84"/>
                <a:gd name="T72" fmla="*/ 2147483647 w 94"/>
                <a:gd name="T73" fmla="*/ 2147483647 h 84"/>
                <a:gd name="T74" fmla="*/ 2147483647 w 94"/>
                <a:gd name="T75" fmla="*/ 2147483647 h 84"/>
                <a:gd name="T76" fmla="*/ 2147483647 w 94"/>
                <a:gd name="T77" fmla="*/ 2147483647 h 84"/>
                <a:gd name="T78" fmla="*/ 2147483647 w 94"/>
                <a:gd name="T79" fmla="*/ 2147483647 h 84"/>
                <a:gd name="T80" fmla="*/ 2147483647 w 94"/>
                <a:gd name="T81" fmla="*/ 2147483647 h 84"/>
                <a:gd name="T82" fmla="*/ 2147483647 w 94"/>
                <a:gd name="T83" fmla="*/ 2147483647 h 84"/>
                <a:gd name="T84" fmla="*/ 2147483647 w 94"/>
                <a:gd name="T85" fmla="*/ 2147483647 h 84"/>
                <a:gd name="T86" fmla="*/ 2147483647 w 94"/>
                <a:gd name="T87" fmla="*/ 2147483647 h 84"/>
                <a:gd name="T88" fmla="*/ 2147483647 w 94"/>
                <a:gd name="T89" fmla="*/ 2147483647 h 84"/>
                <a:gd name="T90" fmla="*/ 2147483647 w 94"/>
                <a:gd name="T91" fmla="*/ 2147483647 h 84"/>
                <a:gd name="T92" fmla="*/ 2147483647 w 94"/>
                <a:gd name="T93" fmla="*/ 2147483647 h 84"/>
                <a:gd name="T94" fmla="*/ 2147483647 w 94"/>
                <a:gd name="T95" fmla="*/ 2147483647 h 84"/>
                <a:gd name="T96" fmla="*/ 2147483647 w 94"/>
                <a:gd name="T97" fmla="*/ 2147483647 h 84"/>
                <a:gd name="T98" fmla="*/ 2147483647 w 94"/>
                <a:gd name="T99" fmla="*/ 2147483647 h 84"/>
                <a:gd name="T100" fmla="*/ 2147483647 w 94"/>
                <a:gd name="T101" fmla="*/ 2147483647 h 84"/>
                <a:gd name="T102" fmla="*/ 2147483647 w 94"/>
                <a:gd name="T103" fmla="*/ 2147483647 h 84"/>
                <a:gd name="T104" fmla="*/ 2147483647 w 94"/>
                <a:gd name="T105" fmla="*/ 0 h 84"/>
                <a:gd name="T106" fmla="*/ 2147483647 w 94"/>
                <a:gd name="T107" fmla="*/ 2147483647 h 84"/>
                <a:gd name="T108" fmla="*/ 2147483647 w 94"/>
                <a:gd name="T109" fmla="*/ 2147483647 h 84"/>
                <a:gd name="T110" fmla="*/ 2147483647 w 94"/>
                <a:gd name="T111" fmla="*/ 2147483647 h 84"/>
                <a:gd name="T112" fmla="*/ 2147483647 w 94"/>
                <a:gd name="T113" fmla="*/ 2147483647 h 84"/>
                <a:gd name="T114" fmla="*/ 2147483647 w 94"/>
                <a:gd name="T115" fmla="*/ 2147483647 h 84"/>
                <a:gd name="T116" fmla="*/ 2147483647 w 94"/>
                <a:gd name="T117" fmla="*/ 2147483647 h 84"/>
                <a:gd name="T118" fmla="*/ 2147483647 w 94"/>
                <a:gd name="T119" fmla="*/ 2147483647 h 84"/>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w 94"/>
                <a:gd name="T181" fmla="*/ 0 h 84"/>
                <a:gd name="T182" fmla="*/ 94 w 94"/>
                <a:gd name="T183" fmla="*/ 84 h 84"/>
              </a:gdLst>
              <a:ahLst/>
              <a:cxnLst>
                <a:cxn ang="T120">
                  <a:pos x="T0" y="T1"/>
                </a:cxn>
                <a:cxn ang="T121">
                  <a:pos x="T2" y="T3"/>
                </a:cxn>
                <a:cxn ang="T122">
                  <a:pos x="T4" y="T5"/>
                </a:cxn>
                <a:cxn ang="T123">
                  <a:pos x="T6" y="T7"/>
                </a:cxn>
                <a:cxn ang="T124">
                  <a:pos x="T8" y="T9"/>
                </a:cxn>
                <a:cxn ang="T125">
                  <a:pos x="T10" y="T11"/>
                </a:cxn>
                <a:cxn ang="T126">
                  <a:pos x="T12" y="T13"/>
                </a:cxn>
                <a:cxn ang="T127">
                  <a:pos x="T14" y="T15"/>
                </a:cxn>
                <a:cxn ang="T128">
                  <a:pos x="T16" y="T17"/>
                </a:cxn>
                <a:cxn ang="T129">
                  <a:pos x="T18" y="T19"/>
                </a:cxn>
                <a:cxn ang="T130">
                  <a:pos x="T20" y="T21"/>
                </a:cxn>
                <a:cxn ang="T131">
                  <a:pos x="T22" y="T23"/>
                </a:cxn>
                <a:cxn ang="T132">
                  <a:pos x="T24" y="T25"/>
                </a:cxn>
                <a:cxn ang="T133">
                  <a:pos x="T26" y="T27"/>
                </a:cxn>
                <a:cxn ang="T134">
                  <a:pos x="T28" y="T29"/>
                </a:cxn>
                <a:cxn ang="T135">
                  <a:pos x="T30" y="T31"/>
                </a:cxn>
                <a:cxn ang="T136">
                  <a:pos x="T32" y="T33"/>
                </a:cxn>
                <a:cxn ang="T137">
                  <a:pos x="T34" y="T35"/>
                </a:cxn>
                <a:cxn ang="T138">
                  <a:pos x="T36" y="T37"/>
                </a:cxn>
                <a:cxn ang="T139">
                  <a:pos x="T38" y="T39"/>
                </a:cxn>
                <a:cxn ang="T140">
                  <a:pos x="T40" y="T41"/>
                </a:cxn>
                <a:cxn ang="T141">
                  <a:pos x="T42" y="T43"/>
                </a:cxn>
                <a:cxn ang="T142">
                  <a:pos x="T44" y="T45"/>
                </a:cxn>
                <a:cxn ang="T143">
                  <a:pos x="T46" y="T47"/>
                </a:cxn>
                <a:cxn ang="T144">
                  <a:pos x="T48" y="T49"/>
                </a:cxn>
                <a:cxn ang="T145">
                  <a:pos x="T50" y="T51"/>
                </a:cxn>
                <a:cxn ang="T146">
                  <a:pos x="T52" y="T53"/>
                </a:cxn>
                <a:cxn ang="T147">
                  <a:pos x="T54" y="T55"/>
                </a:cxn>
                <a:cxn ang="T148">
                  <a:pos x="T56" y="T57"/>
                </a:cxn>
                <a:cxn ang="T149">
                  <a:pos x="T58" y="T59"/>
                </a:cxn>
                <a:cxn ang="T150">
                  <a:pos x="T60" y="T61"/>
                </a:cxn>
                <a:cxn ang="T151">
                  <a:pos x="T62" y="T63"/>
                </a:cxn>
                <a:cxn ang="T152">
                  <a:pos x="T64" y="T65"/>
                </a:cxn>
                <a:cxn ang="T153">
                  <a:pos x="T66" y="T67"/>
                </a:cxn>
                <a:cxn ang="T154">
                  <a:pos x="T68" y="T69"/>
                </a:cxn>
                <a:cxn ang="T155">
                  <a:pos x="T70" y="T71"/>
                </a:cxn>
                <a:cxn ang="T156">
                  <a:pos x="T72" y="T73"/>
                </a:cxn>
                <a:cxn ang="T157">
                  <a:pos x="T74" y="T75"/>
                </a:cxn>
                <a:cxn ang="T158">
                  <a:pos x="T76" y="T77"/>
                </a:cxn>
                <a:cxn ang="T159">
                  <a:pos x="T78" y="T79"/>
                </a:cxn>
                <a:cxn ang="T160">
                  <a:pos x="T80" y="T81"/>
                </a:cxn>
                <a:cxn ang="T161">
                  <a:pos x="T82" y="T83"/>
                </a:cxn>
                <a:cxn ang="T162">
                  <a:pos x="T84" y="T85"/>
                </a:cxn>
                <a:cxn ang="T163">
                  <a:pos x="T86" y="T87"/>
                </a:cxn>
                <a:cxn ang="T164">
                  <a:pos x="T88" y="T89"/>
                </a:cxn>
                <a:cxn ang="T165">
                  <a:pos x="T90" y="T91"/>
                </a:cxn>
                <a:cxn ang="T166">
                  <a:pos x="T92" y="T93"/>
                </a:cxn>
                <a:cxn ang="T167">
                  <a:pos x="T94" y="T95"/>
                </a:cxn>
                <a:cxn ang="T168">
                  <a:pos x="T96" y="T97"/>
                </a:cxn>
                <a:cxn ang="T169">
                  <a:pos x="T98" y="T99"/>
                </a:cxn>
                <a:cxn ang="T170">
                  <a:pos x="T100" y="T101"/>
                </a:cxn>
                <a:cxn ang="T171">
                  <a:pos x="T102" y="T103"/>
                </a:cxn>
                <a:cxn ang="T172">
                  <a:pos x="T104" y="T105"/>
                </a:cxn>
                <a:cxn ang="T173">
                  <a:pos x="T106" y="T107"/>
                </a:cxn>
                <a:cxn ang="T174">
                  <a:pos x="T108" y="T109"/>
                </a:cxn>
                <a:cxn ang="T175">
                  <a:pos x="T110" y="T111"/>
                </a:cxn>
                <a:cxn ang="T176">
                  <a:pos x="T112" y="T113"/>
                </a:cxn>
                <a:cxn ang="T177">
                  <a:pos x="T114" y="T115"/>
                </a:cxn>
                <a:cxn ang="T178">
                  <a:pos x="T116" y="T117"/>
                </a:cxn>
                <a:cxn ang="T179">
                  <a:pos x="T118" y="T119"/>
                </a:cxn>
              </a:cxnLst>
              <a:rect l="T180" t="T181" r="T182" b="T183"/>
              <a:pathLst>
                <a:path w="94" h="84">
                  <a:moveTo>
                    <a:pt x="94" y="30"/>
                  </a:moveTo>
                  <a:lnTo>
                    <a:pt x="92" y="30"/>
                  </a:lnTo>
                  <a:lnTo>
                    <a:pt x="92" y="32"/>
                  </a:lnTo>
                  <a:lnTo>
                    <a:pt x="90" y="34"/>
                  </a:lnTo>
                  <a:lnTo>
                    <a:pt x="88" y="34"/>
                  </a:lnTo>
                  <a:lnTo>
                    <a:pt x="86" y="30"/>
                  </a:lnTo>
                  <a:lnTo>
                    <a:pt x="88" y="30"/>
                  </a:lnTo>
                  <a:lnTo>
                    <a:pt x="88" y="28"/>
                  </a:lnTo>
                  <a:lnTo>
                    <a:pt x="86" y="28"/>
                  </a:lnTo>
                  <a:lnTo>
                    <a:pt x="84" y="28"/>
                  </a:lnTo>
                  <a:lnTo>
                    <a:pt x="84" y="30"/>
                  </a:lnTo>
                  <a:lnTo>
                    <a:pt x="84" y="34"/>
                  </a:lnTo>
                  <a:lnTo>
                    <a:pt x="84" y="36"/>
                  </a:lnTo>
                  <a:lnTo>
                    <a:pt x="84" y="38"/>
                  </a:lnTo>
                  <a:lnTo>
                    <a:pt x="84" y="40"/>
                  </a:lnTo>
                  <a:lnTo>
                    <a:pt x="84" y="42"/>
                  </a:lnTo>
                  <a:lnTo>
                    <a:pt x="84" y="44"/>
                  </a:lnTo>
                  <a:lnTo>
                    <a:pt x="84" y="46"/>
                  </a:lnTo>
                  <a:lnTo>
                    <a:pt x="86" y="46"/>
                  </a:lnTo>
                  <a:lnTo>
                    <a:pt x="88" y="46"/>
                  </a:lnTo>
                  <a:lnTo>
                    <a:pt x="90" y="48"/>
                  </a:lnTo>
                  <a:lnTo>
                    <a:pt x="86" y="48"/>
                  </a:lnTo>
                  <a:lnTo>
                    <a:pt x="86" y="50"/>
                  </a:lnTo>
                  <a:lnTo>
                    <a:pt x="82" y="48"/>
                  </a:lnTo>
                  <a:lnTo>
                    <a:pt x="82" y="50"/>
                  </a:lnTo>
                  <a:lnTo>
                    <a:pt x="78" y="50"/>
                  </a:lnTo>
                  <a:lnTo>
                    <a:pt x="80" y="52"/>
                  </a:lnTo>
                  <a:lnTo>
                    <a:pt x="80" y="56"/>
                  </a:lnTo>
                  <a:lnTo>
                    <a:pt x="80" y="58"/>
                  </a:lnTo>
                  <a:lnTo>
                    <a:pt x="78" y="62"/>
                  </a:lnTo>
                  <a:lnTo>
                    <a:pt x="78" y="66"/>
                  </a:lnTo>
                  <a:lnTo>
                    <a:pt x="78" y="68"/>
                  </a:lnTo>
                  <a:lnTo>
                    <a:pt x="76" y="68"/>
                  </a:lnTo>
                  <a:lnTo>
                    <a:pt x="76" y="70"/>
                  </a:lnTo>
                  <a:lnTo>
                    <a:pt x="76" y="72"/>
                  </a:lnTo>
                  <a:lnTo>
                    <a:pt x="74" y="74"/>
                  </a:lnTo>
                  <a:lnTo>
                    <a:pt x="76" y="76"/>
                  </a:lnTo>
                  <a:lnTo>
                    <a:pt x="76" y="78"/>
                  </a:lnTo>
                  <a:lnTo>
                    <a:pt x="76" y="80"/>
                  </a:lnTo>
                  <a:lnTo>
                    <a:pt x="76" y="82"/>
                  </a:lnTo>
                  <a:lnTo>
                    <a:pt x="74" y="84"/>
                  </a:lnTo>
                  <a:lnTo>
                    <a:pt x="22" y="76"/>
                  </a:lnTo>
                  <a:lnTo>
                    <a:pt x="0" y="48"/>
                  </a:lnTo>
                  <a:lnTo>
                    <a:pt x="0" y="46"/>
                  </a:lnTo>
                  <a:lnTo>
                    <a:pt x="2" y="48"/>
                  </a:lnTo>
                  <a:lnTo>
                    <a:pt x="2" y="50"/>
                  </a:lnTo>
                  <a:lnTo>
                    <a:pt x="4" y="50"/>
                  </a:lnTo>
                  <a:lnTo>
                    <a:pt x="6" y="50"/>
                  </a:lnTo>
                  <a:lnTo>
                    <a:pt x="8" y="50"/>
                  </a:lnTo>
                  <a:lnTo>
                    <a:pt x="10" y="50"/>
                  </a:lnTo>
                  <a:lnTo>
                    <a:pt x="12" y="50"/>
                  </a:lnTo>
                  <a:lnTo>
                    <a:pt x="14" y="50"/>
                  </a:lnTo>
                  <a:lnTo>
                    <a:pt x="16" y="48"/>
                  </a:lnTo>
                  <a:lnTo>
                    <a:pt x="18" y="48"/>
                  </a:lnTo>
                  <a:lnTo>
                    <a:pt x="18" y="46"/>
                  </a:lnTo>
                  <a:lnTo>
                    <a:pt x="20" y="46"/>
                  </a:lnTo>
                  <a:lnTo>
                    <a:pt x="20" y="48"/>
                  </a:lnTo>
                  <a:lnTo>
                    <a:pt x="22" y="48"/>
                  </a:lnTo>
                  <a:lnTo>
                    <a:pt x="26" y="48"/>
                  </a:lnTo>
                  <a:lnTo>
                    <a:pt x="28" y="48"/>
                  </a:lnTo>
                  <a:lnTo>
                    <a:pt x="30" y="48"/>
                  </a:lnTo>
                  <a:lnTo>
                    <a:pt x="32" y="48"/>
                  </a:lnTo>
                  <a:lnTo>
                    <a:pt x="34" y="48"/>
                  </a:lnTo>
                  <a:lnTo>
                    <a:pt x="36" y="48"/>
                  </a:lnTo>
                  <a:lnTo>
                    <a:pt x="38" y="48"/>
                  </a:lnTo>
                  <a:lnTo>
                    <a:pt x="40" y="48"/>
                  </a:lnTo>
                  <a:lnTo>
                    <a:pt x="46" y="48"/>
                  </a:lnTo>
                  <a:lnTo>
                    <a:pt x="50" y="48"/>
                  </a:lnTo>
                  <a:lnTo>
                    <a:pt x="52" y="46"/>
                  </a:lnTo>
                  <a:lnTo>
                    <a:pt x="54" y="46"/>
                  </a:lnTo>
                  <a:lnTo>
                    <a:pt x="56" y="44"/>
                  </a:lnTo>
                  <a:lnTo>
                    <a:pt x="56" y="42"/>
                  </a:lnTo>
                  <a:lnTo>
                    <a:pt x="56" y="40"/>
                  </a:lnTo>
                  <a:lnTo>
                    <a:pt x="58" y="42"/>
                  </a:lnTo>
                  <a:lnTo>
                    <a:pt x="58" y="40"/>
                  </a:lnTo>
                  <a:lnTo>
                    <a:pt x="60" y="36"/>
                  </a:lnTo>
                  <a:lnTo>
                    <a:pt x="60" y="34"/>
                  </a:lnTo>
                  <a:lnTo>
                    <a:pt x="58" y="34"/>
                  </a:lnTo>
                  <a:lnTo>
                    <a:pt x="60" y="32"/>
                  </a:lnTo>
                  <a:lnTo>
                    <a:pt x="64" y="28"/>
                  </a:lnTo>
                  <a:lnTo>
                    <a:pt x="66" y="28"/>
                  </a:lnTo>
                  <a:lnTo>
                    <a:pt x="66" y="26"/>
                  </a:lnTo>
                  <a:lnTo>
                    <a:pt x="68" y="26"/>
                  </a:lnTo>
                  <a:lnTo>
                    <a:pt x="68" y="24"/>
                  </a:lnTo>
                  <a:lnTo>
                    <a:pt x="70" y="24"/>
                  </a:lnTo>
                  <a:lnTo>
                    <a:pt x="70" y="22"/>
                  </a:lnTo>
                  <a:lnTo>
                    <a:pt x="72" y="20"/>
                  </a:lnTo>
                  <a:lnTo>
                    <a:pt x="72" y="18"/>
                  </a:lnTo>
                  <a:lnTo>
                    <a:pt x="74" y="18"/>
                  </a:lnTo>
                  <a:lnTo>
                    <a:pt x="74" y="16"/>
                  </a:lnTo>
                  <a:lnTo>
                    <a:pt x="76" y="16"/>
                  </a:lnTo>
                  <a:lnTo>
                    <a:pt x="76" y="14"/>
                  </a:lnTo>
                  <a:lnTo>
                    <a:pt x="76" y="12"/>
                  </a:lnTo>
                  <a:lnTo>
                    <a:pt x="76" y="14"/>
                  </a:lnTo>
                  <a:lnTo>
                    <a:pt x="78" y="14"/>
                  </a:lnTo>
                  <a:lnTo>
                    <a:pt x="78" y="12"/>
                  </a:lnTo>
                  <a:lnTo>
                    <a:pt x="80" y="10"/>
                  </a:lnTo>
                  <a:lnTo>
                    <a:pt x="82" y="10"/>
                  </a:lnTo>
                  <a:lnTo>
                    <a:pt x="84" y="6"/>
                  </a:lnTo>
                  <a:lnTo>
                    <a:pt x="86" y="6"/>
                  </a:lnTo>
                  <a:lnTo>
                    <a:pt x="86" y="4"/>
                  </a:lnTo>
                  <a:lnTo>
                    <a:pt x="86" y="2"/>
                  </a:lnTo>
                  <a:lnTo>
                    <a:pt x="86" y="0"/>
                  </a:lnTo>
                  <a:lnTo>
                    <a:pt x="88" y="0"/>
                  </a:lnTo>
                  <a:lnTo>
                    <a:pt x="88" y="2"/>
                  </a:lnTo>
                  <a:lnTo>
                    <a:pt x="88" y="4"/>
                  </a:lnTo>
                  <a:lnTo>
                    <a:pt x="88" y="6"/>
                  </a:lnTo>
                  <a:lnTo>
                    <a:pt x="88" y="8"/>
                  </a:lnTo>
                  <a:lnTo>
                    <a:pt x="88" y="10"/>
                  </a:lnTo>
                  <a:lnTo>
                    <a:pt x="90" y="12"/>
                  </a:lnTo>
                  <a:lnTo>
                    <a:pt x="92" y="12"/>
                  </a:lnTo>
                  <a:lnTo>
                    <a:pt x="94" y="14"/>
                  </a:lnTo>
                  <a:lnTo>
                    <a:pt x="94" y="16"/>
                  </a:lnTo>
                  <a:lnTo>
                    <a:pt x="94" y="18"/>
                  </a:lnTo>
                  <a:lnTo>
                    <a:pt x="94" y="20"/>
                  </a:lnTo>
                  <a:lnTo>
                    <a:pt x="94" y="24"/>
                  </a:lnTo>
                  <a:lnTo>
                    <a:pt x="94" y="26"/>
                  </a:lnTo>
                  <a:lnTo>
                    <a:pt x="94" y="28"/>
                  </a:lnTo>
                  <a:lnTo>
                    <a:pt x="94" y="30"/>
                  </a:lnTo>
                  <a:close/>
                </a:path>
              </a:pathLst>
            </a:custGeom>
            <a:solidFill>
              <a:schemeClr val="tx2"/>
            </a:solidFill>
            <a:ln w="3175">
              <a:solidFill>
                <a:schemeClr val="bg1"/>
              </a:solidFill>
              <a:prstDash val="sysDot"/>
              <a:round/>
              <a:headEnd/>
              <a:tailEnd/>
            </a:ln>
          </p:spPr>
          <p:txBody>
            <a:bodyPr/>
            <a:lstStyle/>
            <a:p>
              <a:endParaRPr lang="de-DE" sz="2400" dirty="0">
                <a:solidFill>
                  <a:srgbClr val="000000"/>
                </a:solidFill>
              </a:endParaRPr>
            </a:p>
          </p:txBody>
        </p:sp>
        <p:sp>
          <p:nvSpPr>
            <p:cNvPr id="1685" name="Freeform 3286"/>
            <p:cNvSpPr>
              <a:spLocks/>
            </p:cNvSpPr>
            <p:nvPr/>
          </p:nvSpPr>
          <p:spPr bwMode="auto">
            <a:xfrm>
              <a:off x="5284579" y="2489331"/>
              <a:ext cx="1412" cy="3277"/>
            </a:xfrm>
            <a:custGeom>
              <a:avLst/>
              <a:gdLst>
                <a:gd name="T0" fmla="*/ 0 w 1588"/>
                <a:gd name="T1" fmla="*/ 2147483647 h 2"/>
                <a:gd name="T2" fmla="*/ 0 w 1588"/>
                <a:gd name="T3" fmla="*/ 0 h 2"/>
                <a:gd name="T4" fmla="*/ 0 w 1588"/>
                <a:gd name="T5" fmla="*/ 2147483647 h 2"/>
                <a:gd name="T6" fmla="*/ 0 60000 65536"/>
                <a:gd name="T7" fmla="*/ 0 60000 65536"/>
                <a:gd name="T8" fmla="*/ 0 60000 65536"/>
                <a:gd name="T9" fmla="*/ 0 w 1588"/>
                <a:gd name="T10" fmla="*/ 0 h 2"/>
                <a:gd name="T11" fmla="*/ 1588 w 1588"/>
                <a:gd name="T12" fmla="*/ 2 h 2"/>
              </a:gdLst>
              <a:ahLst/>
              <a:cxnLst>
                <a:cxn ang="T6">
                  <a:pos x="T0" y="T1"/>
                </a:cxn>
                <a:cxn ang="T7">
                  <a:pos x="T2" y="T3"/>
                </a:cxn>
                <a:cxn ang="T8">
                  <a:pos x="T4" y="T5"/>
                </a:cxn>
              </a:cxnLst>
              <a:rect l="T9" t="T10" r="T11" b="T12"/>
              <a:pathLst>
                <a:path w="1588" h="2">
                  <a:moveTo>
                    <a:pt x="0" y="2"/>
                  </a:moveTo>
                  <a:lnTo>
                    <a:pt x="0" y="0"/>
                  </a:lnTo>
                  <a:lnTo>
                    <a:pt x="0" y="2"/>
                  </a:lnTo>
                  <a:close/>
                </a:path>
              </a:pathLst>
            </a:custGeom>
            <a:solidFill>
              <a:schemeClr val="tx2"/>
            </a:solidFill>
            <a:ln w="3175">
              <a:solidFill>
                <a:schemeClr val="bg1"/>
              </a:solidFill>
              <a:prstDash val="sysDot"/>
              <a:round/>
              <a:headEnd/>
              <a:tailEnd/>
            </a:ln>
          </p:spPr>
          <p:txBody>
            <a:bodyPr/>
            <a:lstStyle/>
            <a:p>
              <a:endParaRPr lang="de-DE" sz="2400" dirty="0">
                <a:solidFill>
                  <a:srgbClr val="000000"/>
                </a:solidFill>
              </a:endParaRPr>
            </a:p>
          </p:txBody>
        </p:sp>
        <p:sp>
          <p:nvSpPr>
            <p:cNvPr id="1686" name="Freeform 3287"/>
            <p:cNvSpPr>
              <a:spLocks/>
            </p:cNvSpPr>
            <p:nvPr/>
          </p:nvSpPr>
          <p:spPr bwMode="auto">
            <a:xfrm>
              <a:off x="5260591" y="2517186"/>
              <a:ext cx="2822" cy="1639"/>
            </a:xfrm>
            <a:custGeom>
              <a:avLst/>
              <a:gdLst>
                <a:gd name="T0" fmla="*/ 2147483647 w 2"/>
                <a:gd name="T1" fmla="*/ 2147483647 h 2"/>
                <a:gd name="T2" fmla="*/ 0 w 2"/>
                <a:gd name="T3" fmla="*/ 2147483647 h 2"/>
                <a:gd name="T4" fmla="*/ 0 w 2"/>
                <a:gd name="T5" fmla="*/ 0 h 2"/>
                <a:gd name="T6" fmla="*/ 2147483647 w 2"/>
                <a:gd name="T7" fmla="*/ 0 h 2"/>
                <a:gd name="T8" fmla="*/ 2147483647 w 2"/>
                <a:gd name="T9" fmla="*/ 2147483647 h 2"/>
                <a:gd name="T10" fmla="*/ 2147483647 w 2"/>
                <a:gd name="T11" fmla="*/ 0 h 2"/>
                <a:gd name="T12" fmla="*/ 2147483647 w 2"/>
                <a:gd name="T13" fmla="*/ 2147483647 h 2"/>
                <a:gd name="T14" fmla="*/ 0 60000 65536"/>
                <a:gd name="T15" fmla="*/ 0 60000 65536"/>
                <a:gd name="T16" fmla="*/ 0 60000 65536"/>
                <a:gd name="T17" fmla="*/ 0 60000 65536"/>
                <a:gd name="T18" fmla="*/ 0 60000 65536"/>
                <a:gd name="T19" fmla="*/ 0 60000 65536"/>
                <a:gd name="T20" fmla="*/ 0 60000 65536"/>
                <a:gd name="T21" fmla="*/ 0 w 2"/>
                <a:gd name="T22" fmla="*/ 0 h 2"/>
                <a:gd name="T23" fmla="*/ 2 w 2"/>
                <a:gd name="T24" fmla="*/ 2 h 2"/>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2" h="2">
                  <a:moveTo>
                    <a:pt x="2" y="2"/>
                  </a:moveTo>
                  <a:lnTo>
                    <a:pt x="0" y="2"/>
                  </a:lnTo>
                  <a:lnTo>
                    <a:pt x="0" y="0"/>
                  </a:lnTo>
                  <a:lnTo>
                    <a:pt x="2" y="0"/>
                  </a:lnTo>
                  <a:lnTo>
                    <a:pt x="2" y="2"/>
                  </a:lnTo>
                  <a:lnTo>
                    <a:pt x="2" y="0"/>
                  </a:lnTo>
                  <a:lnTo>
                    <a:pt x="2" y="2"/>
                  </a:lnTo>
                  <a:close/>
                </a:path>
              </a:pathLst>
            </a:custGeom>
            <a:solidFill>
              <a:schemeClr val="tx2"/>
            </a:solidFill>
            <a:ln w="3175">
              <a:solidFill>
                <a:schemeClr val="bg1"/>
              </a:solidFill>
              <a:prstDash val="sysDot"/>
              <a:round/>
              <a:headEnd/>
              <a:tailEnd/>
            </a:ln>
          </p:spPr>
          <p:txBody>
            <a:bodyPr/>
            <a:lstStyle/>
            <a:p>
              <a:endParaRPr lang="de-DE" sz="2400" dirty="0">
                <a:solidFill>
                  <a:srgbClr val="000000"/>
                </a:solidFill>
              </a:endParaRPr>
            </a:p>
          </p:txBody>
        </p:sp>
        <p:sp>
          <p:nvSpPr>
            <p:cNvPr id="1687" name="Freeform 3288"/>
            <p:cNvSpPr>
              <a:spLocks/>
            </p:cNvSpPr>
            <p:nvPr/>
          </p:nvSpPr>
          <p:spPr bwMode="auto">
            <a:xfrm>
              <a:off x="5257768" y="2518825"/>
              <a:ext cx="5645" cy="1639"/>
            </a:xfrm>
            <a:custGeom>
              <a:avLst/>
              <a:gdLst>
                <a:gd name="T0" fmla="*/ 2147483647 w 4"/>
                <a:gd name="T1" fmla="*/ 2147483647 h 2"/>
                <a:gd name="T2" fmla="*/ 2147483647 w 4"/>
                <a:gd name="T3" fmla="*/ 0 h 2"/>
                <a:gd name="T4" fmla="*/ 0 w 4"/>
                <a:gd name="T5" fmla="*/ 0 h 2"/>
                <a:gd name="T6" fmla="*/ 2147483647 w 4"/>
                <a:gd name="T7" fmla="*/ 0 h 2"/>
                <a:gd name="T8" fmla="*/ 2147483647 w 4"/>
                <a:gd name="T9" fmla="*/ 0 h 2"/>
                <a:gd name="T10" fmla="*/ 2147483647 w 4"/>
                <a:gd name="T11" fmla="*/ 2147483647 h 2"/>
                <a:gd name="T12" fmla="*/ 0 60000 65536"/>
                <a:gd name="T13" fmla="*/ 0 60000 65536"/>
                <a:gd name="T14" fmla="*/ 0 60000 65536"/>
                <a:gd name="T15" fmla="*/ 0 60000 65536"/>
                <a:gd name="T16" fmla="*/ 0 60000 65536"/>
                <a:gd name="T17" fmla="*/ 0 60000 65536"/>
                <a:gd name="T18" fmla="*/ 0 w 4"/>
                <a:gd name="T19" fmla="*/ 0 h 2"/>
                <a:gd name="T20" fmla="*/ 4 w 4"/>
                <a:gd name="T21" fmla="*/ 2 h 2"/>
              </a:gdLst>
              <a:ahLst/>
              <a:cxnLst>
                <a:cxn ang="T12">
                  <a:pos x="T0" y="T1"/>
                </a:cxn>
                <a:cxn ang="T13">
                  <a:pos x="T2" y="T3"/>
                </a:cxn>
                <a:cxn ang="T14">
                  <a:pos x="T4" y="T5"/>
                </a:cxn>
                <a:cxn ang="T15">
                  <a:pos x="T6" y="T7"/>
                </a:cxn>
                <a:cxn ang="T16">
                  <a:pos x="T8" y="T9"/>
                </a:cxn>
                <a:cxn ang="T17">
                  <a:pos x="T10" y="T11"/>
                </a:cxn>
              </a:cxnLst>
              <a:rect l="T18" t="T19" r="T20" b="T21"/>
              <a:pathLst>
                <a:path w="4" h="2">
                  <a:moveTo>
                    <a:pt x="4" y="2"/>
                  </a:moveTo>
                  <a:lnTo>
                    <a:pt x="2" y="0"/>
                  </a:lnTo>
                  <a:lnTo>
                    <a:pt x="0" y="0"/>
                  </a:lnTo>
                  <a:lnTo>
                    <a:pt x="2" y="0"/>
                  </a:lnTo>
                  <a:lnTo>
                    <a:pt x="4" y="0"/>
                  </a:lnTo>
                  <a:lnTo>
                    <a:pt x="4" y="2"/>
                  </a:lnTo>
                  <a:close/>
                </a:path>
              </a:pathLst>
            </a:custGeom>
            <a:solidFill>
              <a:schemeClr val="tx2"/>
            </a:solidFill>
            <a:ln w="3175">
              <a:solidFill>
                <a:schemeClr val="bg1"/>
              </a:solidFill>
              <a:prstDash val="sysDot"/>
              <a:round/>
              <a:headEnd/>
              <a:tailEnd/>
            </a:ln>
          </p:spPr>
          <p:txBody>
            <a:bodyPr/>
            <a:lstStyle/>
            <a:p>
              <a:endParaRPr lang="de-DE" sz="2400" dirty="0">
                <a:solidFill>
                  <a:srgbClr val="000000"/>
                </a:solidFill>
              </a:endParaRPr>
            </a:p>
          </p:txBody>
        </p:sp>
        <p:sp>
          <p:nvSpPr>
            <p:cNvPr id="1688" name="Rectangle 3289"/>
            <p:cNvSpPr>
              <a:spLocks noChangeArrowheads="1"/>
            </p:cNvSpPr>
            <p:nvPr/>
          </p:nvSpPr>
          <p:spPr bwMode="auto">
            <a:xfrm>
              <a:off x="5240835" y="2520463"/>
              <a:ext cx="1412" cy="3277"/>
            </a:xfrm>
            <a:prstGeom prst="rect">
              <a:avLst/>
            </a:prstGeom>
            <a:solidFill>
              <a:schemeClr val="tx2"/>
            </a:solidFill>
            <a:ln w="3175">
              <a:solidFill>
                <a:schemeClr val="bg1"/>
              </a:solidFill>
              <a:prstDash val="sysDot"/>
              <a:miter lim="800000"/>
              <a:headEnd/>
              <a:tailEnd/>
            </a:ln>
          </p:spPr>
          <p:txBody>
            <a:bodyPr/>
            <a:lstStyle/>
            <a:p>
              <a:endParaRPr lang="de-DE" sz="2400" dirty="0">
                <a:solidFill>
                  <a:srgbClr val="000000"/>
                </a:solidFill>
              </a:endParaRPr>
            </a:p>
          </p:txBody>
        </p:sp>
        <p:sp>
          <p:nvSpPr>
            <p:cNvPr id="1689" name="Freeform 3290"/>
            <p:cNvSpPr>
              <a:spLocks/>
            </p:cNvSpPr>
            <p:nvPr/>
          </p:nvSpPr>
          <p:spPr bwMode="auto">
            <a:xfrm>
              <a:off x="5225315" y="2520463"/>
              <a:ext cx="1412" cy="4917"/>
            </a:xfrm>
            <a:custGeom>
              <a:avLst/>
              <a:gdLst>
                <a:gd name="T0" fmla="*/ 0 w 2"/>
                <a:gd name="T1" fmla="*/ 2147483647 h 4"/>
                <a:gd name="T2" fmla="*/ 0 w 2"/>
                <a:gd name="T3" fmla="*/ 2147483647 h 4"/>
                <a:gd name="T4" fmla="*/ 0 w 2"/>
                <a:gd name="T5" fmla="*/ 0 h 4"/>
                <a:gd name="T6" fmla="*/ 2147483647 w 2"/>
                <a:gd name="T7" fmla="*/ 0 h 4"/>
                <a:gd name="T8" fmla="*/ 2147483647 w 2"/>
                <a:gd name="T9" fmla="*/ 2147483647 h 4"/>
                <a:gd name="T10" fmla="*/ 0 w 2"/>
                <a:gd name="T11" fmla="*/ 2147483647 h 4"/>
                <a:gd name="T12" fmla="*/ 0 w 2"/>
                <a:gd name="T13" fmla="*/ 2147483647 h 4"/>
                <a:gd name="T14" fmla="*/ 0 60000 65536"/>
                <a:gd name="T15" fmla="*/ 0 60000 65536"/>
                <a:gd name="T16" fmla="*/ 0 60000 65536"/>
                <a:gd name="T17" fmla="*/ 0 60000 65536"/>
                <a:gd name="T18" fmla="*/ 0 60000 65536"/>
                <a:gd name="T19" fmla="*/ 0 60000 65536"/>
                <a:gd name="T20" fmla="*/ 0 60000 65536"/>
                <a:gd name="T21" fmla="*/ 0 w 2"/>
                <a:gd name="T22" fmla="*/ 0 h 4"/>
                <a:gd name="T23" fmla="*/ 2 w 2"/>
                <a:gd name="T24" fmla="*/ 4 h 4"/>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2" h="4">
                  <a:moveTo>
                    <a:pt x="0" y="4"/>
                  </a:moveTo>
                  <a:lnTo>
                    <a:pt x="0" y="2"/>
                  </a:lnTo>
                  <a:lnTo>
                    <a:pt x="0" y="0"/>
                  </a:lnTo>
                  <a:lnTo>
                    <a:pt x="2" y="0"/>
                  </a:lnTo>
                  <a:lnTo>
                    <a:pt x="2" y="2"/>
                  </a:lnTo>
                  <a:lnTo>
                    <a:pt x="0" y="2"/>
                  </a:lnTo>
                  <a:lnTo>
                    <a:pt x="0" y="4"/>
                  </a:lnTo>
                  <a:close/>
                </a:path>
              </a:pathLst>
            </a:custGeom>
            <a:solidFill>
              <a:schemeClr val="tx2"/>
            </a:solidFill>
            <a:ln w="3175">
              <a:solidFill>
                <a:schemeClr val="bg1"/>
              </a:solidFill>
              <a:prstDash val="sysDot"/>
              <a:round/>
              <a:headEnd/>
              <a:tailEnd/>
            </a:ln>
          </p:spPr>
          <p:txBody>
            <a:bodyPr/>
            <a:lstStyle/>
            <a:p>
              <a:endParaRPr lang="de-DE" sz="2400" dirty="0">
                <a:solidFill>
                  <a:srgbClr val="000000"/>
                </a:solidFill>
              </a:endParaRPr>
            </a:p>
          </p:txBody>
        </p:sp>
        <p:sp>
          <p:nvSpPr>
            <p:cNvPr id="1690" name="Freeform 3291"/>
            <p:cNvSpPr>
              <a:spLocks/>
            </p:cNvSpPr>
            <p:nvPr/>
          </p:nvSpPr>
          <p:spPr bwMode="auto">
            <a:xfrm>
              <a:off x="5256358" y="2520463"/>
              <a:ext cx="1412" cy="4917"/>
            </a:xfrm>
            <a:custGeom>
              <a:avLst/>
              <a:gdLst>
                <a:gd name="T0" fmla="*/ 2147483647 w 2"/>
                <a:gd name="T1" fmla="*/ 2147483647 h 4"/>
                <a:gd name="T2" fmla="*/ 0 w 2"/>
                <a:gd name="T3" fmla="*/ 2147483647 h 4"/>
                <a:gd name="T4" fmla="*/ 0 w 2"/>
                <a:gd name="T5" fmla="*/ 0 h 4"/>
                <a:gd name="T6" fmla="*/ 0 w 2"/>
                <a:gd name="T7" fmla="*/ 2147483647 h 4"/>
                <a:gd name="T8" fmla="*/ 2147483647 w 2"/>
                <a:gd name="T9" fmla="*/ 2147483647 h 4"/>
                <a:gd name="T10" fmla="*/ 2147483647 w 2"/>
                <a:gd name="T11" fmla="*/ 2147483647 h 4"/>
                <a:gd name="T12" fmla="*/ 0 60000 65536"/>
                <a:gd name="T13" fmla="*/ 0 60000 65536"/>
                <a:gd name="T14" fmla="*/ 0 60000 65536"/>
                <a:gd name="T15" fmla="*/ 0 60000 65536"/>
                <a:gd name="T16" fmla="*/ 0 60000 65536"/>
                <a:gd name="T17" fmla="*/ 0 60000 65536"/>
                <a:gd name="T18" fmla="*/ 0 w 2"/>
                <a:gd name="T19" fmla="*/ 0 h 4"/>
                <a:gd name="T20" fmla="*/ 2 w 2"/>
                <a:gd name="T21" fmla="*/ 4 h 4"/>
              </a:gdLst>
              <a:ahLst/>
              <a:cxnLst>
                <a:cxn ang="T12">
                  <a:pos x="T0" y="T1"/>
                </a:cxn>
                <a:cxn ang="T13">
                  <a:pos x="T2" y="T3"/>
                </a:cxn>
                <a:cxn ang="T14">
                  <a:pos x="T4" y="T5"/>
                </a:cxn>
                <a:cxn ang="T15">
                  <a:pos x="T6" y="T7"/>
                </a:cxn>
                <a:cxn ang="T16">
                  <a:pos x="T8" y="T9"/>
                </a:cxn>
                <a:cxn ang="T17">
                  <a:pos x="T10" y="T11"/>
                </a:cxn>
              </a:cxnLst>
              <a:rect l="T18" t="T19" r="T20" b="T21"/>
              <a:pathLst>
                <a:path w="2" h="4">
                  <a:moveTo>
                    <a:pt x="2" y="4"/>
                  </a:moveTo>
                  <a:lnTo>
                    <a:pt x="0" y="2"/>
                  </a:lnTo>
                  <a:lnTo>
                    <a:pt x="0" y="0"/>
                  </a:lnTo>
                  <a:lnTo>
                    <a:pt x="0" y="2"/>
                  </a:lnTo>
                  <a:lnTo>
                    <a:pt x="2" y="2"/>
                  </a:lnTo>
                  <a:lnTo>
                    <a:pt x="2" y="4"/>
                  </a:lnTo>
                  <a:close/>
                </a:path>
              </a:pathLst>
            </a:custGeom>
            <a:solidFill>
              <a:schemeClr val="tx2"/>
            </a:solidFill>
            <a:ln w="3175">
              <a:solidFill>
                <a:schemeClr val="bg1"/>
              </a:solidFill>
              <a:prstDash val="sysDot"/>
              <a:round/>
              <a:headEnd/>
              <a:tailEnd/>
            </a:ln>
          </p:spPr>
          <p:txBody>
            <a:bodyPr/>
            <a:lstStyle/>
            <a:p>
              <a:endParaRPr lang="de-DE" sz="2400" dirty="0">
                <a:solidFill>
                  <a:srgbClr val="000000"/>
                </a:solidFill>
              </a:endParaRPr>
            </a:p>
          </p:txBody>
        </p:sp>
        <p:sp>
          <p:nvSpPr>
            <p:cNvPr id="1691" name="Freeform 3292"/>
            <p:cNvSpPr>
              <a:spLocks/>
            </p:cNvSpPr>
            <p:nvPr/>
          </p:nvSpPr>
          <p:spPr bwMode="auto">
            <a:xfrm>
              <a:off x="5233781" y="2520463"/>
              <a:ext cx="2822" cy="3277"/>
            </a:xfrm>
            <a:custGeom>
              <a:avLst/>
              <a:gdLst>
                <a:gd name="T0" fmla="*/ 2147483647 w 2"/>
                <a:gd name="T1" fmla="*/ 2147483647 h 2"/>
                <a:gd name="T2" fmla="*/ 0 w 2"/>
                <a:gd name="T3" fmla="*/ 2147483647 h 2"/>
                <a:gd name="T4" fmla="*/ 0 w 2"/>
                <a:gd name="T5" fmla="*/ 0 h 2"/>
                <a:gd name="T6" fmla="*/ 2147483647 w 2"/>
                <a:gd name="T7" fmla="*/ 2147483647 h 2"/>
                <a:gd name="T8" fmla="*/ 0 60000 65536"/>
                <a:gd name="T9" fmla="*/ 0 60000 65536"/>
                <a:gd name="T10" fmla="*/ 0 60000 65536"/>
                <a:gd name="T11" fmla="*/ 0 60000 65536"/>
                <a:gd name="T12" fmla="*/ 0 w 2"/>
                <a:gd name="T13" fmla="*/ 0 h 2"/>
                <a:gd name="T14" fmla="*/ 2 w 2"/>
                <a:gd name="T15" fmla="*/ 2 h 2"/>
              </a:gdLst>
              <a:ahLst/>
              <a:cxnLst>
                <a:cxn ang="T8">
                  <a:pos x="T0" y="T1"/>
                </a:cxn>
                <a:cxn ang="T9">
                  <a:pos x="T2" y="T3"/>
                </a:cxn>
                <a:cxn ang="T10">
                  <a:pos x="T4" y="T5"/>
                </a:cxn>
                <a:cxn ang="T11">
                  <a:pos x="T6" y="T7"/>
                </a:cxn>
              </a:cxnLst>
              <a:rect l="T12" t="T13" r="T14" b="T15"/>
              <a:pathLst>
                <a:path w="2" h="2">
                  <a:moveTo>
                    <a:pt x="2" y="2"/>
                  </a:moveTo>
                  <a:lnTo>
                    <a:pt x="0" y="2"/>
                  </a:lnTo>
                  <a:lnTo>
                    <a:pt x="0" y="0"/>
                  </a:lnTo>
                  <a:lnTo>
                    <a:pt x="2" y="2"/>
                  </a:lnTo>
                  <a:close/>
                </a:path>
              </a:pathLst>
            </a:custGeom>
            <a:solidFill>
              <a:schemeClr val="tx2"/>
            </a:solidFill>
            <a:ln w="3175">
              <a:solidFill>
                <a:schemeClr val="bg1"/>
              </a:solidFill>
              <a:prstDash val="sysDot"/>
              <a:round/>
              <a:headEnd/>
              <a:tailEnd/>
            </a:ln>
          </p:spPr>
          <p:txBody>
            <a:bodyPr/>
            <a:lstStyle/>
            <a:p>
              <a:endParaRPr lang="de-DE" sz="2400" dirty="0">
                <a:solidFill>
                  <a:srgbClr val="000000"/>
                </a:solidFill>
              </a:endParaRPr>
            </a:p>
          </p:txBody>
        </p:sp>
        <p:sp>
          <p:nvSpPr>
            <p:cNvPr id="1692" name="Rectangle 3293"/>
            <p:cNvSpPr>
              <a:spLocks noChangeArrowheads="1"/>
            </p:cNvSpPr>
            <p:nvPr/>
          </p:nvSpPr>
          <p:spPr bwMode="auto">
            <a:xfrm>
              <a:off x="5239426" y="2523742"/>
              <a:ext cx="1412" cy="1639"/>
            </a:xfrm>
            <a:prstGeom prst="rect">
              <a:avLst/>
            </a:prstGeom>
            <a:solidFill>
              <a:schemeClr val="tx2"/>
            </a:solidFill>
            <a:ln w="3175">
              <a:solidFill>
                <a:schemeClr val="bg1"/>
              </a:solidFill>
              <a:prstDash val="sysDot"/>
              <a:miter lim="800000"/>
              <a:headEnd/>
              <a:tailEnd/>
            </a:ln>
          </p:spPr>
          <p:txBody>
            <a:bodyPr/>
            <a:lstStyle/>
            <a:p>
              <a:endParaRPr lang="de-DE" sz="2400" dirty="0">
                <a:solidFill>
                  <a:srgbClr val="000000"/>
                </a:solidFill>
              </a:endParaRPr>
            </a:p>
          </p:txBody>
        </p:sp>
        <p:sp>
          <p:nvSpPr>
            <p:cNvPr id="1693" name="Freeform 3294"/>
            <p:cNvSpPr>
              <a:spLocks/>
            </p:cNvSpPr>
            <p:nvPr/>
          </p:nvSpPr>
          <p:spPr bwMode="auto">
            <a:xfrm>
              <a:off x="5246480" y="2525380"/>
              <a:ext cx="8466" cy="1639"/>
            </a:xfrm>
            <a:custGeom>
              <a:avLst/>
              <a:gdLst>
                <a:gd name="T0" fmla="*/ 2147483647 w 8"/>
                <a:gd name="T1" fmla="*/ 2147483647 h 2"/>
                <a:gd name="T2" fmla="*/ 2147483647 w 8"/>
                <a:gd name="T3" fmla="*/ 2147483647 h 2"/>
                <a:gd name="T4" fmla="*/ 0 w 8"/>
                <a:gd name="T5" fmla="*/ 2147483647 h 2"/>
                <a:gd name="T6" fmla="*/ 2147483647 w 8"/>
                <a:gd name="T7" fmla="*/ 0 h 2"/>
                <a:gd name="T8" fmla="*/ 2147483647 w 8"/>
                <a:gd name="T9" fmla="*/ 0 h 2"/>
                <a:gd name="T10" fmla="*/ 2147483647 w 8"/>
                <a:gd name="T11" fmla="*/ 0 h 2"/>
                <a:gd name="T12" fmla="*/ 2147483647 w 8"/>
                <a:gd name="T13" fmla="*/ 0 h 2"/>
                <a:gd name="T14" fmla="*/ 2147483647 w 8"/>
                <a:gd name="T15" fmla="*/ 2147483647 h 2"/>
                <a:gd name="T16" fmla="*/ 2147483647 w 8"/>
                <a:gd name="T17" fmla="*/ 2147483647 h 2"/>
                <a:gd name="T18" fmla="*/ 2147483647 w 8"/>
                <a:gd name="T19" fmla="*/ 2147483647 h 2"/>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8"/>
                <a:gd name="T31" fmla="*/ 0 h 2"/>
                <a:gd name="T32" fmla="*/ 8 w 8"/>
                <a:gd name="T33" fmla="*/ 2 h 2"/>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8" h="2">
                  <a:moveTo>
                    <a:pt x="4" y="2"/>
                  </a:moveTo>
                  <a:lnTo>
                    <a:pt x="2" y="2"/>
                  </a:lnTo>
                  <a:lnTo>
                    <a:pt x="0" y="2"/>
                  </a:lnTo>
                  <a:lnTo>
                    <a:pt x="2" y="0"/>
                  </a:lnTo>
                  <a:lnTo>
                    <a:pt x="4" y="0"/>
                  </a:lnTo>
                  <a:lnTo>
                    <a:pt x="6" y="0"/>
                  </a:lnTo>
                  <a:lnTo>
                    <a:pt x="8" y="0"/>
                  </a:lnTo>
                  <a:lnTo>
                    <a:pt x="8" y="2"/>
                  </a:lnTo>
                  <a:lnTo>
                    <a:pt x="6" y="2"/>
                  </a:lnTo>
                  <a:lnTo>
                    <a:pt x="4" y="2"/>
                  </a:lnTo>
                  <a:close/>
                </a:path>
              </a:pathLst>
            </a:custGeom>
            <a:solidFill>
              <a:schemeClr val="tx2"/>
            </a:solidFill>
            <a:ln w="3175">
              <a:solidFill>
                <a:schemeClr val="bg1"/>
              </a:solidFill>
              <a:prstDash val="sysDot"/>
              <a:round/>
              <a:headEnd/>
              <a:tailEnd/>
            </a:ln>
          </p:spPr>
          <p:txBody>
            <a:bodyPr/>
            <a:lstStyle/>
            <a:p>
              <a:endParaRPr lang="de-DE" sz="2400" dirty="0">
                <a:solidFill>
                  <a:srgbClr val="000000"/>
                </a:solidFill>
              </a:endParaRPr>
            </a:p>
          </p:txBody>
        </p:sp>
        <p:sp>
          <p:nvSpPr>
            <p:cNvPr id="1694" name="Freeform 3296"/>
            <p:cNvSpPr>
              <a:spLocks/>
            </p:cNvSpPr>
            <p:nvPr/>
          </p:nvSpPr>
          <p:spPr bwMode="auto">
            <a:xfrm>
              <a:off x="1855732" y="2317283"/>
              <a:ext cx="547487" cy="444048"/>
            </a:xfrm>
            <a:custGeom>
              <a:avLst/>
              <a:gdLst>
                <a:gd name="T0" fmla="*/ 2147483647 w 552"/>
                <a:gd name="T1" fmla="*/ 2147483647 h 430"/>
                <a:gd name="T2" fmla="*/ 2147483647 w 552"/>
                <a:gd name="T3" fmla="*/ 2147483647 h 430"/>
                <a:gd name="T4" fmla="*/ 2147483647 w 552"/>
                <a:gd name="T5" fmla="*/ 2147483647 h 430"/>
                <a:gd name="T6" fmla="*/ 2147483647 w 552"/>
                <a:gd name="T7" fmla="*/ 2147483647 h 430"/>
                <a:gd name="T8" fmla="*/ 2147483647 w 552"/>
                <a:gd name="T9" fmla="*/ 2147483647 h 430"/>
                <a:gd name="T10" fmla="*/ 2147483647 w 552"/>
                <a:gd name="T11" fmla="*/ 2147483647 h 430"/>
                <a:gd name="T12" fmla="*/ 2147483647 w 552"/>
                <a:gd name="T13" fmla="*/ 2147483647 h 430"/>
                <a:gd name="T14" fmla="*/ 2147483647 w 552"/>
                <a:gd name="T15" fmla="*/ 2147483647 h 430"/>
                <a:gd name="T16" fmla="*/ 2147483647 w 552"/>
                <a:gd name="T17" fmla="*/ 2147483647 h 430"/>
                <a:gd name="T18" fmla="*/ 2147483647 w 552"/>
                <a:gd name="T19" fmla="*/ 2147483647 h 430"/>
                <a:gd name="T20" fmla="*/ 2147483647 w 552"/>
                <a:gd name="T21" fmla="*/ 2147483647 h 430"/>
                <a:gd name="T22" fmla="*/ 2147483647 w 552"/>
                <a:gd name="T23" fmla="*/ 2147483647 h 430"/>
                <a:gd name="T24" fmla="*/ 2147483647 w 552"/>
                <a:gd name="T25" fmla="*/ 2147483647 h 430"/>
                <a:gd name="T26" fmla="*/ 2147483647 w 552"/>
                <a:gd name="T27" fmla="*/ 2147483647 h 430"/>
                <a:gd name="T28" fmla="*/ 2147483647 w 552"/>
                <a:gd name="T29" fmla="*/ 2147483647 h 430"/>
                <a:gd name="T30" fmla="*/ 2147483647 w 552"/>
                <a:gd name="T31" fmla="*/ 2147483647 h 430"/>
                <a:gd name="T32" fmla="*/ 2147483647 w 552"/>
                <a:gd name="T33" fmla="*/ 2147483647 h 430"/>
                <a:gd name="T34" fmla="*/ 2147483647 w 552"/>
                <a:gd name="T35" fmla="*/ 2147483647 h 430"/>
                <a:gd name="T36" fmla="*/ 2147483647 w 552"/>
                <a:gd name="T37" fmla="*/ 2147483647 h 430"/>
                <a:gd name="T38" fmla="*/ 2147483647 w 552"/>
                <a:gd name="T39" fmla="*/ 2147483647 h 430"/>
                <a:gd name="T40" fmla="*/ 2147483647 w 552"/>
                <a:gd name="T41" fmla="*/ 2147483647 h 430"/>
                <a:gd name="T42" fmla="*/ 2147483647 w 552"/>
                <a:gd name="T43" fmla="*/ 2147483647 h 430"/>
                <a:gd name="T44" fmla="*/ 2147483647 w 552"/>
                <a:gd name="T45" fmla="*/ 2147483647 h 430"/>
                <a:gd name="T46" fmla="*/ 2147483647 w 552"/>
                <a:gd name="T47" fmla="*/ 2147483647 h 430"/>
                <a:gd name="T48" fmla="*/ 2147483647 w 552"/>
                <a:gd name="T49" fmla="*/ 2147483647 h 430"/>
                <a:gd name="T50" fmla="*/ 2147483647 w 552"/>
                <a:gd name="T51" fmla="*/ 2147483647 h 430"/>
                <a:gd name="T52" fmla="*/ 2147483647 w 552"/>
                <a:gd name="T53" fmla="*/ 2147483647 h 430"/>
                <a:gd name="T54" fmla="*/ 2147483647 w 552"/>
                <a:gd name="T55" fmla="*/ 2147483647 h 430"/>
                <a:gd name="T56" fmla="*/ 2147483647 w 552"/>
                <a:gd name="T57" fmla="*/ 2147483647 h 430"/>
                <a:gd name="T58" fmla="*/ 2147483647 w 552"/>
                <a:gd name="T59" fmla="*/ 2147483647 h 430"/>
                <a:gd name="T60" fmla="*/ 2147483647 w 552"/>
                <a:gd name="T61" fmla="*/ 2147483647 h 430"/>
                <a:gd name="T62" fmla="*/ 2147483647 w 552"/>
                <a:gd name="T63" fmla="*/ 2147483647 h 430"/>
                <a:gd name="T64" fmla="*/ 2147483647 w 552"/>
                <a:gd name="T65" fmla="*/ 2147483647 h 430"/>
                <a:gd name="T66" fmla="*/ 2147483647 w 552"/>
                <a:gd name="T67" fmla="*/ 2147483647 h 430"/>
                <a:gd name="T68" fmla="*/ 2147483647 w 552"/>
                <a:gd name="T69" fmla="*/ 2147483647 h 430"/>
                <a:gd name="T70" fmla="*/ 2147483647 w 552"/>
                <a:gd name="T71" fmla="*/ 2147483647 h 430"/>
                <a:gd name="T72" fmla="*/ 2147483647 w 552"/>
                <a:gd name="T73" fmla="*/ 2147483647 h 430"/>
                <a:gd name="T74" fmla="*/ 2147483647 w 552"/>
                <a:gd name="T75" fmla="*/ 2147483647 h 430"/>
                <a:gd name="T76" fmla="*/ 2147483647 w 552"/>
                <a:gd name="T77" fmla="*/ 2147483647 h 430"/>
                <a:gd name="T78" fmla="*/ 2147483647 w 552"/>
                <a:gd name="T79" fmla="*/ 2147483647 h 430"/>
                <a:gd name="T80" fmla="*/ 2147483647 w 552"/>
                <a:gd name="T81" fmla="*/ 2147483647 h 430"/>
                <a:gd name="T82" fmla="*/ 2147483647 w 552"/>
                <a:gd name="T83" fmla="*/ 2147483647 h 430"/>
                <a:gd name="T84" fmla="*/ 2147483647 w 552"/>
                <a:gd name="T85" fmla="*/ 2147483647 h 430"/>
                <a:gd name="T86" fmla="*/ 2147483647 w 552"/>
                <a:gd name="T87" fmla="*/ 2147483647 h 430"/>
                <a:gd name="T88" fmla="*/ 2147483647 w 552"/>
                <a:gd name="T89" fmla="*/ 2147483647 h 430"/>
                <a:gd name="T90" fmla="*/ 2147483647 w 552"/>
                <a:gd name="T91" fmla="*/ 2147483647 h 430"/>
                <a:gd name="T92" fmla="*/ 2147483647 w 552"/>
                <a:gd name="T93" fmla="*/ 2147483647 h 430"/>
                <a:gd name="T94" fmla="*/ 2147483647 w 552"/>
                <a:gd name="T95" fmla="*/ 2147483647 h 430"/>
                <a:gd name="T96" fmla="*/ 2147483647 w 552"/>
                <a:gd name="T97" fmla="*/ 2147483647 h 430"/>
                <a:gd name="T98" fmla="*/ 2147483647 w 552"/>
                <a:gd name="T99" fmla="*/ 2147483647 h 430"/>
                <a:gd name="T100" fmla="*/ 2147483647 w 552"/>
                <a:gd name="T101" fmla="*/ 2147483647 h 430"/>
                <a:gd name="T102" fmla="*/ 2147483647 w 552"/>
                <a:gd name="T103" fmla="*/ 2147483647 h 430"/>
                <a:gd name="T104" fmla="*/ 2147483647 w 552"/>
                <a:gd name="T105" fmla="*/ 2147483647 h 430"/>
                <a:gd name="T106" fmla="*/ 2147483647 w 552"/>
                <a:gd name="T107" fmla="*/ 2147483647 h 430"/>
                <a:gd name="T108" fmla="*/ 2147483647 w 552"/>
                <a:gd name="T109" fmla="*/ 2147483647 h 430"/>
                <a:gd name="T110" fmla="*/ 2147483647 w 552"/>
                <a:gd name="T111" fmla="*/ 2147483647 h 430"/>
                <a:gd name="T112" fmla="*/ 2147483647 w 552"/>
                <a:gd name="T113" fmla="*/ 2147483647 h 430"/>
                <a:gd name="T114" fmla="*/ 2147483647 w 552"/>
                <a:gd name="T115" fmla="*/ 2147483647 h 430"/>
                <a:gd name="T116" fmla="*/ 2147483647 w 552"/>
                <a:gd name="T117" fmla="*/ 2147483647 h 430"/>
                <a:gd name="T118" fmla="*/ 2147483647 w 552"/>
                <a:gd name="T119" fmla="*/ 2147483647 h 430"/>
                <a:gd name="T120" fmla="*/ 2147483647 w 552"/>
                <a:gd name="T121" fmla="*/ 2147483647 h 430"/>
                <a:gd name="T122" fmla="*/ 2147483647 w 552"/>
                <a:gd name="T123" fmla="*/ 2147483647 h 430"/>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w 552"/>
                <a:gd name="T187" fmla="*/ 0 h 430"/>
                <a:gd name="T188" fmla="*/ 552 w 552"/>
                <a:gd name="T189" fmla="*/ 430 h 430"/>
              </a:gdLst>
              <a:ahLst/>
              <a:cxnLst>
                <a:cxn ang="T124">
                  <a:pos x="T0" y="T1"/>
                </a:cxn>
                <a:cxn ang="T125">
                  <a:pos x="T2" y="T3"/>
                </a:cxn>
                <a:cxn ang="T126">
                  <a:pos x="T4" y="T5"/>
                </a:cxn>
                <a:cxn ang="T127">
                  <a:pos x="T6" y="T7"/>
                </a:cxn>
                <a:cxn ang="T128">
                  <a:pos x="T8" y="T9"/>
                </a:cxn>
                <a:cxn ang="T129">
                  <a:pos x="T10" y="T11"/>
                </a:cxn>
                <a:cxn ang="T130">
                  <a:pos x="T12" y="T13"/>
                </a:cxn>
                <a:cxn ang="T131">
                  <a:pos x="T14" y="T15"/>
                </a:cxn>
                <a:cxn ang="T132">
                  <a:pos x="T16" y="T17"/>
                </a:cxn>
                <a:cxn ang="T133">
                  <a:pos x="T18" y="T19"/>
                </a:cxn>
                <a:cxn ang="T134">
                  <a:pos x="T20" y="T21"/>
                </a:cxn>
                <a:cxn ang="T135">
                  <a:pos x="T22" y="T23"/>
                </a:cxn>
                <a:cxn ang="T136">
                  <a:pos x="T24" y="T25"/>
                </a:cxn>
                <a:cxn ang="T137">
                  <a:pos x="T26" y="T27"/>
                </a:cxn>
                <a:cxn ang="T138">
                  <a:pos x="T28" y="T29"/>
                </a:cxn>
                <a:cxn ang="T139">
                  <a:pos x="T30" y="T31"/>
                </a:cxn>
                <a:cxn ang="T140">
                  <a:pos x="T32" y="T33"/>
                </a:cxn>
                <a:cxn ang="T141">
                  <a:pos x="T34" y="T35"/>
                </a:cxn>
                <a:cxn ang="T142">
                  <a:pos x="T36" y="T37"/>
                </a:cxn>
                <a:cxn ang="T143">
                  <a:pos x="T38" y="T39"/>
                </a:cxn>
                <a:cxn ang="T144">
                  <a:pos x="T40" y="T41"/>
                </a:cxn>
                <a:cxn ang="T145">
                  <a:pos x="T42" y="T43"/>
                </a:cxn>
                <a:cxn ang="T146">
                  <a:pos x="T44" y="T45"/>
                </a:cxn>
                <a:cxn ang="T147">
                  <a:pos x="T46" y="T47"/>
                </a:cxn>
                <a:cxn ang="T148">
                  <a:pos x="T48" y="T49"/>
                </a:cxn>
                <a:cxn ang="T149">
                  <a:pos x="T50" y="T51"/>
                </a:cxn>
                <a:cxn ang="T150">
                  <a:pos x="T52" y="T53"/>
                </a:cxn>
                <a:cxn ang="T151">
                  <a:pos x="T54" y="T55"/>
                </a:cxn>
                <a:cxn ang="T152">
                  <a:pos x="T56" y="T57"/>
                </a:cxn>
                <a:cxn ang="T153">
                  <a:pos x="T58" y="T59"/>
                </a:cxn>
                <a:cxn ang="T154">
                  <a:pos x="T60" y="T61"/>
                </a:cxn>
                <a:cxn ang="T155">
                  <a:pos x="T62" y="T63"/>
                </a:cxn>
                <a:cxn ang="T156">
                  <a:pos x="T64" y="T65"/>
                </a:cxn>
                <a:cxn ang="T157">
                  <a:pos x="T66" y="T67"/>
                </a:cxn>
                <a:cxn ang="T158">
                  <a:pos x="T68" y="T69"/>
                </a:cxn>
                <a:cxn ang="T159">
                  <a:pos x="T70" y="T71"/>
                </a:cxn>
                <a:cxn ang="T160">
                  <a:pos x="T72" y="T73"/>
                </a:cxn>
                <a:cxn ang="T161">
                  <a:pos x="T74" y="T75"/>
                </a:cxn>
                <a:cxn ang="T162">
                  <a:pos x="T76" y="T77"/>
                </a:cxn>
                <a:cxn ang="T163">
                  <a:pos x="T78" y="T79"/>
                </a:cxn>
                <a:cxn ang="T164">
                  <a:pos x="T80" y="T81"/>
                </a:cxn>
                <a:cxn ang="T165">
                  <a:pos x="T82" y="T83"/>
                </a:cxn>
                <a:cxn ang="T166">
                  <a:pos x="T84" y="T85"/>
                </a:cxn>
                <a:cxn ang="T167">
                  <a:pos x="T86" y="T87"/>
                </a:cxn>
                <a:cxn ang="T168">
                  <a:pos x="T88" y="T89"/>
                </a:cxn>
                <a:cxn ang="T169">
                  <a:pos x="T90" y="T91"/>
                </a:cxn>
                <a:cxn ang="T170">
                  <a:pos x="T92" y="T93"/>
                </a:cxn>
                <a:cxn ang="T171">
                  <a:pos x="T94" y="T95"/>
                </a:cxn>
                <a:cxn ang="T172">
                  <a:pos x="T96" y="T97"/>
                </a:cxn>
                <a:cxn ang="T173">
                  <a:pos x="T98" y="T99"/>
                </a:cxn>
                <a:cxn ang="T174">
                  <a:pos x="T100" y="T101"/>
                </a:cxn>
                <a:cxn ang="T175">
                  <a:pos x="T102" y="T103"/>
                </a:cxn>
                <a:cxn ang="T176">
                  <a:pos x="T104" y="T105"/>
                </a:cxn>
                <a:cxn ang="T177">
                  <a:pos x="T106" y="T107"/>
                </a:cxn>
                <a:cxn ang="T178">
                  <a:pos x="T108" y="T109"/>
                </a:cxn>
                <a:cxn ang="T179">
                  <a:pos x="T110" y="T111"/>
                </a:cxn>
                <a:cxn ang="T180">
                  <a:pos x="T112" y="T113"/>
                </a:cxn>
                <a:cxn ang="T181">
                  <a:pos x="T114" y="T115"/>
                </a:cxn>
                <a:cxn ang="T182">
                  <a:pos x="T116" y="T117"/>
                </a:cxn>
                <a:cxn ang="T183">
                  <a:pos x="T118" y="T119"/>
                </a:cxn>
                <a:cxn ang="T184">
                  <a:pos x="T120" y="T121"/>
                </a:cxn>
                <a:cxn ang="T185">
                  <a:pos x="T122" y="T123"/>
                </a:cxn>
              </a:cxnLst>
              <a:rect l="T186" t="T187" r="T188" b="T189"/>
              <a:pathLst>
                <a:path w="552" h="430">
                  <a:moveTo>
                    <a:pt x="538" y="266"/>
                  </a:moveTo>
                  <a:lnTo>
                    <a:pt x="540" y="266"/>
                  </a:lnTo>
                  <a:lnTo>
                    <a:pt x="542" y="266"/>
                  </a:lnTo>
                  <a:lnTo>
                    <a:pt x="544" y="266"/>
                  </a:lnTo>
                  <a:lnTo>
                    <a:pt x="546" y="266"/>
                  </a:lnTo>
                  <a:lnTo>
                    <a:pt x="548" y="266"/>
                  </a:lnTo>
                  <a:lnTo>
                    <a:pt x="548" y="264"/>
                  </a:lnTo>
                  <a:lnTo>
                    <a:pt x="546" y="264"/>
                  </a:lnTo>
                  <a:lnTo>
                    <a:pt x="544" y="264"/>
                  </a:lnTo>
                  <a:lnTo>
                    <a:pt x="542" y="266"/>
                  </a:lnTo>
                  <a:lnTo>
                    <a:pt x="542" y="264"/>
                  </a:lnTo>
                  <a:lnTo>
                    <a:pt x="544" y="264"/>
                  </a:lnTo>
                  <a:lnTo>
                    <a:pt x="546" y="264"/>
                  </a:lnTo>
                  <a:lnTo>
                    <a:pt x="548" y="262"/>
                  </a:lnTo>
                  <a:lnTo>
                    <a:pt x="548" y="264"/>
                  </a:lnTo>
                  <a:lnTo>
                    <a:pt x="550" y="266"/>
                  </a:lnTo>
                  <a:lnTo>
                    <a:pt x="552" y="266"/>
                  </a:lnTo>
                  <a:lnTo>
                    <a:pt x="552" y="268"/>
                  </a:lnTo>
                  <a:lnTo>
                    <a:pt x="552" y="270"/>
                  </a:lnTo>
                  <a:lnTo>
                    <a:pt x="552" y="272"/>
                  </a:lnTo>
                  <a:lnTo>
                    <a:pt x="552" y="274"/>
                  </a:lnTo>
                  <a:lnTo>
                    <a:pt x="550" y="278"/>
                  </a:lnTo>
                  <a:lnTo>
                    <a:pt x="550" y="280"/>
                  </a:lnTo>
                  <a:lnTo>
                    <a:pt x="548" y="282"/>
                  </a:lnTo>
                  <a:lnTo>
                    <a:pt x="546" y="288"/>
                  </a:lnTo>
                  <a:lnTo>
                    <a:pt x="544" y="288"/>
                  </a:lnTo>
                  <a:lnTo>
                    <a:pt x="542" y="290"/>
                  </a:lnTo>
                  <a:lnTo>
                    <a:pt x="540" y="292"/>
                  </a:lnTo>
                  <a:lnTo>
                    <a:pt x="536" y="296"/>
                  </a:lnTo>
                  <a:lnTo>
                    <a:pt x="536" y="298"/>
                  </a:lnTo>
                  <a:lnTo>
                    <a:pt x="536" y="300"/>
                  </a:lnTo>
                  <a:lnTo>
                    <a:pt x="536" y="302"/>
                  </a:lnTo>
                  <a:lnTo>
                    <a:pt x="534" y="304"/>
                  </a:lnTo>
                  <a:lnTo>
                    <a:pt x="536" y="304"/>
                  </a:lnTo>
                  <a:lnTo>
                    <a:pt x="536" y="302"/>
                  </a:lnTo>
                  <a:lnTo>
                    <a:pt x="534" y="302"/>
                  </a:lnTo>
                  <a:lnTo>
                    <a:pt x="534" y="304"/>
                  </a:lnTo>
                  <a:lnTo>
                    <a:pt x="534" y="306"/>
                  </a:lnTo>
                  <a:lnTo>
                    <a:pt x="534" y="304"/>
                  </a:lnTo>
                  <a:lnTo>
                    <a:pt x="532" y="304"/>
                  </a:lnTo>
                  <a:lnTo>
                    <a:pt x="532" y="306"/>
                  </a:lnTo>
                  <a:lnTo>
                    <a:pt x="530" y="308"/>
                  </a:lnTo>
                  <a:lnTo>
                    <a:pt x="528" y="308"/>
                  </a:lnTo>
                  <a:lnTo>
                    <a:pt x="528" y="310"/>
                  </a:lnTo>
                  <a:lnTo>
                    <a:pt x="530" y="312"/>
                  </a:lnTo>
                  <a:lnTo>
                    <a:pt x="532" y="310"/>
                  </a:lnTo>
                  <a:lnTo>
                    <a:pt x="534" y="310"/>
                  </a:lnTo>
                  <a:lnTo>
                    <a:pt x="534" y="312"/>
                  </a:lnTo>
                  <a:lnTo>
                    <a:pt x="534" y="314"/>
                  </a:lnTo>
                  <a:lnTo>
                    <a:pt x="532" y="314"/>
                  </a:lnTo>
                  <a:lnTo>
                    <a:pt x="532" y="316"/>
                  </a:lnTo>
                  <a:lnTo>
                    <a:pt x="530" y="316"/>
                  </a:lnTo>
                  <a:lnTo>
                    <a:pt x="532" y="316"/>
                  </a:lnTo>
                  <a:lnTo>
                    <a:pt x="532" y="314"/>
                  </a:lnTo>
                  <a:lnTo>
                    <a:pt x="530" y="314"/>
                  </a:lnTo>
                  <a:lnTo>
                    <a:pt x="530" y="316"/>
                  </a:lnTo>
                  <a:lnTo>
                    <a:pt x="528" y="316"/>
                  </a:lnTo>
                  <a:lnTo>
                    <a:pt x="528" y="318"/>
                  </a:lnTo>
                  <a:lnTo>
                    <a:pt x="528" y="320"/>
                  </a:lnTo>
                  <a:lnTo>
                    <a:pt x="530" y="320"/>
                  </a:lnTo>
                  <a:lnTo>
                    <a:pt x="530" y="318"/>
                  </a:lnTo>
                  <a:lnTo>
                    <a:pt x="532" y="318"/>
                  </a:lnTo>
                  <a:lnTo>
                    <a:pt x="532" y="316"/>
                  </a:lnTo>
                  <a:lnTo>
                    <a:pt x="532" y="318"/>
                  </a:lnTo>
                  <a:lnTo>
                    <a:pt x="530" y="322"/>
                  </a:lnTo>
                  <a:lnTo>
                    <a:pt x="530" y="324"/>
                  </a:lnTo>
                  <a:lnTo>
                    <a:pt x="528" y="326"/>
                  </a:lnTo>
                  <a:lnTo>
                    <a:pt x="528" y="328"/>
                  </a:lnTo>
                  <a:lnTo>
                    <a:pt x="528" y="330"/>
                  </a:lnTo>
                  <a:lnTo>
                    <a:pt x="526" y="332"/>
                  </a:lnTo>
                  <a:lnTo>
                    <a:pt x="526" y="334"/>
                  </a:lnTo>
                  <a:lnTo>
                    <a:pt x="524" y="334"/>
                  </a:lnTo>
                  <a:lnTo>
                    <a:pt x="524" y="336"/>
                  </a:lnTo>
                  <a:lnTo>
                    <a:pt x="524" y="338"/>
                  </a:lnTo>
                  <a:lnTo>
                    <a:pt x="524" y="340"/>
                  </a:lnTo>
                  <a:lnTo>
                    <a:pt x="522" y="340"/>
                  </a:lnTo>
                  <a:lnTo>
                    <a:pt x="522" y="342"/>
                  </a:lnTo>
                  <a:lnTo>
                    <a:pt x="522" y="344"/>
                  </a:lnTo>
                  <a:lnTo>
                    <a:pt x="520" y="342"/>
                  </a:lnTo>
                  <a:lnTo>
                    <a:pt x="520" y="340"/>
                  </a:lnTo>
                  <a:lnTo>
                    <a:pt x="520" y="338"/>
                  </a:lnTo>
                  <a:lnTo>
                    <a:pt x="518" y="338"/>
                  </a:lnTo>
                  <a:lnTo>
                    <a:pt x="518" y="336"/>
                  </a:lnTo>
                  <a:lnTo>
                    <a:pt x="520" y="334"/>
                  </a:lnTo>
                  <a:lnTo>
                    <a:pt x="520" y="332"/>
                  </a:lnTo>
                  <a:lnTo>
                    <a:pt x="520" y="330"/>
                  </a:lnTo>
                  <a:lnTo>
                    <a:pt x="520" y="328"/>
                  </a:lnTo>
                  <a:lnTo>
                    <a:pt x="518" y="328"/>
                  </a:lnTo>
                  <a:lnTo>
                    <a:pt x="518" y="330"/>
                  </a:lnTo>
                  <a:lnTo>
                    <a:pt x="516" y="332"/>
                  </a:lnTo>
                  <a:lnTo>
                    <a:pt x="514" y="332"/>
                  </a:lnTo>
                  <a:lnTo>
                    <a:pt x="516" y="332"/>
                  </a:lnTo>
                  <a:lnTo>
                    <a:pt x="514" y="336"/>
                  </a:lnTo>
                  <a:lnTo>
                    <a:pt x="512" y="338"/>
                  </a:lnTo>
                  <a:lnTo>
                    <a:pt x="510" y="338"/>
                  </a:lnTo>
                  <a:lnTo>
                    <a:pt x="508" y="338"/>
                  </a:lnTo>
                  <a:lnTo>
                    <a:pt x="506" y="342"/>
                  </a:lnTo>
                  <a:lnTo>
                    <a:pt x="506" y="344"/>
                  </a:lnTo>
                  <a:lnTo>
                    <a:pt x="504" y="344"/>
                  </a:lnTo>
                  <a:lnTo>
                    <a:pt x="502" y="346"/>
                  </a:lnTo>
                  <a:lnTo>
                    <a:pt x="502" y="348"/>
                  </a:lnTo>
                  <a:lnTo>
                    <a:pt x="500" y="348"/>
                  </a:lnTo>
                  <a:lnTo>
                    <a:pt x="500" y="350"/>
                  </a:lnTo>
                  <a:lnTo>
                    <a:pt x="498" y="348"/>
                  </a:lnTo>
                  <a:lnTo>
                    <a:pt x="496" y="348"/>
                  </a:lnTo>
                  <a:lnTo>
                    <a:pt x="494" y="348"/>
                  </a:lnTo>
                  <a:lnTo>
                    <a:pt x="494" y="352"/>
                  </a:lnTo>
                  <a:lnTo>
                    <a:pt x="488" y="352"/>
                  </a:lnTo>
                  <a:lnTo>
                    <a:pt x="482" y="352"/>
                  </a:lnTo>
                  <a:lnTo>
                    <a:pt x="476" y="352"/>
                  </a:lnTo>
                  <a:lnTo>
                    <a:pt x="470" y="352"/>
                  </a:lnTo>
                  <a:lnTo>
                    <a:pt x="464" y="352"/>
                  </a:lnTo>
                  <a:lnTo>
                    <a:pt x="460" y="352"/>
                  </a:lnTo>
                  <a:lnTo>
                    <a:pt x="456" y="352"/>
                  </a:lnTo>
                  <a:lnTo>
                    <a:pt x="454" y="352"/>
                  </a:lnTo>
                  <a:lnTo>
                    <a:pt x="454" y="358"/>
                  </a:lnTo>
                  <a:lnTo>
                    <a:pt x="452" y="366"/>
                  </a:lnTo>
                  <a:lnTo>
                    <a:pt x="446" y="366"/>
                  </a:lnTo>
                  <a:lnTo>
                    <a:pt x="448" y="368"/>
                  </a:lnTo>
                  <a:lnTo>
                    <a:pt x="450" y="372"/>
                  </a:lnTo>
                  <a:lnTo>
                    <a:pt x="452" y="374"/>
                  </a:lnTo>
                  <a:lnTo>
                    <a:pt x="452" y="376"/>
                  </a:lnTo>
                  <a:lnTo>
                    <a:pt x="454" y="376"/>
                  </a:lnTo>
                  <a:lnTo>
                    <a:pt x="456" y="376"/>
                  </a:lnTo>
                  <a:lnTo>
                    <a:pt x="456" y="378"/>
                  </a:lnTo>
                  <a:lnTo>
                    <a:pt x="458" y="378"/>
                  </a:lnTo>
                  <a:lnTo>
                    <a:pt x="458" y="380"/>
                  </a:lnTo>
                  <a:lnTo>
                    <a:pt x="458" y="382"/>
                  </a:lnTo>
                  <a:lnTo>
                    <a:pt x="458" y="384"/>
                  </a:lnTo>
                  <a:lnTo>
                    <a:pt x="460" y="386"/>
                  </a:lnTo>
                  <a:lnTo>
                    <a:pt x="462" y="386"/>
                  </a:lnTo>
                  <a:lnTo>
                    <a:pt x="464" y="386"/>
                  </a:lnTo>
                  <a:lnTo>
                    <a:pt x="464" y="388"/>
                  </a:lnTo>
                  <a:lnTo>
                    <a:pt x="462" y="388"/>
                  </a:lnTo>
                  <a:lnTo>
                    <a:pt x="462" y="390"/>
                  </a:lnTo>
                  <a:lnTo>
                    <a:pt x="462" y="392"/>
                  </a:lnTo>
                  <a:lnTo>
                    <a:pt x="462" y="394"/>
                  </a:lnTo>
                  <a:lnTo>
                    <a:pt x="460" y="394"/>
                  </a:lnTo>
                  <a:lnTo>
                    <a:pt x="458" y="394"/>
                  </a:lnTo>
                  <a:lnTo>
                    <a:pt x="454" y="394"/>
                  </a:lnTo>
                  <a:lnTo>
                    <a:pt x="452" y="394"/>
                  </a:lnTo>
                  <a:lnTo>
                    <a:pt x="440" y="394"/>
                  </a:lnTo>
                  <a:lnTo>
                    <a:pt x="436" y="394"/>
                  </a:lnTo>
                  <a:lnTo>
                    <a:pt x="434" y="396"/>
                  </a:lnTo>
                  <a:lnTo>
                    <a:pt x="432" y="398"/>
                  </a:lnTo>
                  <a:lnTo>
                    <a:pt x="426" y="408"/>
                  </a:lnTo>
                  <a:lnTo>
                    <a:pt x="422" y="412"/>
                  </a:lnTo>
                  <a:lnTo>
                    <a:pt x="426" y="418"/>
                  </a:lnTo>
                  <a:lnTo>
                    <a:pt x="424" y="418"/>
                  </a:lnTo>
                  <a:lnTo>
                    <a:pt x="424" y="422"/>
                  </a:lnTo>
                  <a:lnTo>
                    <a:pt x="422" y="424"/>
                  </a:lnTo>
                  <a:lnTo>
                    <a:pt x="422" y="426"/>
                  </a:lnTo>
                  <a:lnTo>
                    <a:pt x="422" y="428"/>
                  </a:lnTo>
                  <a:lnTo>
                    <a:pt x="422" y="430"/>
                  </a:lnTo>
                  <a:lnTo>
                    <a:pt x="420" y="430"/>
                  </a:lnTo>
                  <a:lnTo>
                    <a:pt x="418" y="428"/>
                  </a:lnTo>
                  <a:lnTo>
                    <a:pt x="414" y="424"/>
                  </a:lnTo>
                  <a:lnTo>
                    <a:pt x="414" y="422"/>
                  </a:lnTo>
                  <a:lnTo>
                    <a:pt x="412" y="422"/>
                  </a:lnTo>
                  <a:lnTo>
                    <a:pt x="412" y="420"/>
                  </a:lnTo>
                  <a:lnTo>
                    <a:pt x="410" y="418"/>
                  </a:lnTo>
                  <a:lnTo>
                    <a:pt x="410" y="416"/>
                  </a:lnTo>
                  <a:lnTo>
                    <a:pt x="410" y="418"/>
                  </a:lnTo>
                  <a:lnTo>
                    <a:pt x="412" y="418"/>
                  </a:lnTo>
                  <a:lnTo>
                    <a:pt x="410" y="416"/>
                  </a:lnTo>
                  <a:lnTo>
                    <a:pt x="410" y="414"/>
                  </a:lnTo>
                  <a:lnTo>
                    <a:pt x="408" y="414"/>
                  </a:lnTo>
                  <a:lnTo>
                    <a:pt x="406" y="412"/>
                  </a:lnTo>
                  <a:lnTo>
                    <a:pt x="404" y="410"/>
                  </a:lnTo>
                  <a:lnTo>
                    <a:pt x="404" y="408"/>
                  </a:lnTo>
                  <a:lnTo>
                    <a:pt x="402" y="406"/>
                  </a:lnTo>
                  <a:lnTo>
                    <a:pt x="400" y="404"/>
                  </a:lnTo>
                  <a:lnTo>
                    <a:pt x="398" y="402"/>
                  </a:lnTo>
                  <a:lnTo>
                    <a:pt x="398" y="400"/>
                  </a:lnTo>
                  <a:lnTo>
                    <a:pt x="396" y="398"/>
                  </a:lnTo>
                  <a:lnTo>
                    <a:pt x="394" y="398"/>
                  </a:lnTo>
                  <a:lnTo>
                    <a:pt x="392" y="396"/>
                  </a:lnTo>
                  <a:lnTo>
                    <a:pt x="390" y="394"/>
                  </a:lnTo>
                  <a:lnTo>
                    <a:pt x="388" y="394"/>
                  </a:lnTo>
                  <a:lnTo>
                    <a:pt x="386" y="394"/>
                  </a:lnTo>
                  <a:lnTo>
                    <a:pt x="386" y="392"/>
                  </a:lnTo>
                  <a:lnTo>
                    <a:pt x="384" y="392"/>
                  </a:lnTo>
                  <a:lnTo>
                    <a:pt x="382" y="390"/>
                  </a:lnTo>
                  <a:lnTo>
                    <a:pt x="380" y="390"/>
                  </a:lnTo>
                  <a:lnTo>
                    <a:pt x="380" y="392"/>
                  </a:lnTo>
                  <a:lnTo>
                    <a:pt x="382" y="392"/>
                  </a:lnTo>
                  <a:lnTo>
                    <a:pt x="382" y="394"/>
                  </a:lnTo>
                  <a:lnTo>
                    <a:pt x="384" y="394"/>
                  </a:lnTo>
                  <a:lnTo>
                    <a:pt x="382" y="394"/>
                  </a:lnTo>
                  <a:lnTo>
                    <a:pt x="382" y="392"/>
                  </a:lnTo>
                  <a:lnTo>
                    <a:pt x="384" y="392"/>
                  </a:lnTo>
                  <a:lnTo>
                    <a:pt x="384" y="394"/>
                  </a:lnTo>
                  <a:lnTo>
                    <a:pt x="386" y="394"/>
                  </a:lnTo>
                  <a:lnTo>
                    <a:pt x="384" y="394"/>
                  </a:lnTo>
                  <a:lnTo>
                    <a:pt x="386" y="394"/>
                  </a:lnTo>
                  <a:lnTo>
                    <a:pt x="388" y="394"/>
                  </a:lnTo>
                  <a:lnTo>
                    <a:pt x="388" y="396"/>
                  </a:lnTo>
                  <a:lnTo>
                    <a:pt x="386" y="396"/>
                  </a:lnTo>
                  <a:lnTo>
                    <a:pt x="384" y="394"/>
                  </a:lnTo>
                  <a:lnTo>
                    <a:pt x="380" y="392"/>
                  </a:lnTo>
                  <a:lnTo>
                    <a:pt x="378" y="392"/>
                  </a:lnTo>
                  <a:lnTo>
                    <a:pt x="376" y="392"/>
                  </a:lnTo>
                  <a:lnTo>
                    <a:pt x="374" y="392"/>
                  </a:lnTo>
                  <a:lnTo>
                    <a:pt x="376" y="390"/>
                  </a:lnTo>
                  <a:lnTo>
                    <a:pt x="376" y="388"/>
                  </a:lnTo>
                  <a:lnTo>
                    <a:pt x="374" y="388"/>
                  </a:lnTo>
                  <a:lnTo>
                    <a:pt x="374" y="390"/>
                  </a:lnTo>
                  <a:lnTo>
                    <a:pt x="372" y="390"/>
                  </a:lnTo>
                  <a:lnTo>
                    <a:pt x="372" y="388"/>
                  </a:lnTo>
                  <a:lnTo>
                    <a:pt x="372" y="386"/>
                  </a:lnTo>
                  <a:lnTo>
                    <a:pt x="370" y="386"/>
                  </a:lnTo>
                  <a:lnTo>
                    <a:pt x="368" y="388"/>
                  </a:lnTo>
                  <a:lnTo>
                    <a:pt x="366" y="390"/>
                  </a:lnTo>
                  <a:lnTo>
                    <a:pt x="370" y="392"/>
                  </a:lnTo>
                  <a:lnTo>
                    <a:pt x="366" y="392"/>
                  </a:lnTo>
                  <a:lnTo>
                    <a:pt x="362" y="392"/>
                  </a:lnTo>
                  <a:lnTo>
                    <a:pt x="362" y="394"/>
                  </a:lnTo>
                  <a:lnTo>
                    <a:pt x="360" y="396"/>
                  </a:lnTo>
                  <a:lnTo>
                    <a:pt x="358" y="396"/>
                  </a:lnTo>
                  <a:lnTo>
                    <a:pt x="360" y="396"/>
                  </a:lnTo>
                  <a:lnTo>
                    <a:pt x="358" y="396"/>
                  </a:lnTo>
                  <a:lnTo>
                    <a:pt x="356" y="396"/>
                  </a:lnTo>
                  <a:lnTo>
                    <a:pt x="354" y="398"/>
                  </a:lnTo>
                  <a:lnTo>
                    <a:pt x="352" y="398"/>
                  </a:lnTo>
                  <a:lnTo>
                    <a:pt x="348" y="400"/>
                  </a:lnTo>
                  <a:lnTo>
                    <a:pt x="346" y="400"/>
                  </a:lnTo>
                  <a:lnTo>
                    <a:pt x="342" y="402"/>
                  </a:lnTo>
                  <a:lnTo>
                    <a:pt x="340" y="402"/>
                  </a:lnTo>
                  <a:lnTo>
                    <a:pt x="338" y="402"/>
                  </a:lnTo>
                  <a:lnTo>
                    <a:pt x="336" y="402"/>
                  </a:lnTo>
                  <a:lnTo>
                    <a:pt x="336" y="404"/>
                  </a:lnTo>
                  <a:lnTo>
                    <a:pt x="334" y="404"/>
                  </a:lnTo>
                  <a:lnTo>
                    <a:pt x="328" y="402"/>
                  </a:lnTo>
                  <a:lnTo>
                    <a:pt x="324" y="398"/>
                  </a:lnTo>
                  <a:lnTo>
                    <a:pt x="322" y="398"/>
                  </a:lnTo>
                  <a:lnTo>
                    <a:pt x="322" y="396"/>
                  </a:lnTo>
                  <a:lnTo>
                    <a:pt x="320" y="396"/>
                  </a:lnTo>
                  <a:lnTo>
                    <a:pt x="314" y="396"/>
                  </a:lnTo>
                  <a:lnTo>
                    <a:pt x="312" y="396"/>
                  </a:lnTo>
                  <a:lnTo>
                    <a:pt x="310" y="396"/>
                  </a:lnTo>
                  <a:lnTo>
                    <a:pt x="308" y="396"/>
                  </a:lnTo>
                  <a:lnTo>
                    <a:pt x="308" y="394"/>
                  </a:lnTo>
                  <a:lnTo>
                    <a:pt x="304" y="392"/>
                  </a:lnTo>
                  <a:lnTo>
                    <a:pt x="302" y="392"/>
                  </a:lnTo>
                  <a:lnTo>
                    <a:pt x="298" y="390"/>
                  </a:lnTo>
                  <a:lnTo>
                    <a:pt x="296" y="390"/>
                  </a:lnTo>
                  <a:lnTo>
                    <a:pt x="296" y="388"/>
                  </a:lnTo>
                  <a:lnTo>
                    <a:pt x="294" y="388"/>
                  </a:lnTo>
                  <a:lnTo>
                    <a:pt x="294" y="386"/>
                  </a:lnTo>
                  <a:lnTo>
                    <a:pt x="292" y="386"/>
                  </a:lnTo>
                  <a:lnTo>
                    <a:pt x="292" y="384"/>
                  </a:lnTo>
                  <a:lnTo>
                    <a:pt x="286" y="382"/>
                  </a:lnTo>
                  <a:lnTo>
                    <a:pt x="282" y="382"/>
                  </a:lnTo>
                  <a:lnTo>
                    <a:pt x="278" y="380"/>
                  </a:lnTo>
                  <a:lnTo>
                    <a:pt x="276" y="380"/>
                  </a:lnTo>
                  <a:lnTo>
                    <a:pt x="274" y="380"/>
                  </a:lnTo>
                  <a:lnTo>
                    <a:pt x="272" y="380"/>
                  </a:lnTo>
                  <a:lnTo>
                    <a:pt x="272" y="378"/>
                  </a:lnTo>
                  <a:lnTo>
                    <a:pt x="270" y="378"/>
                  </a:lnTo>
                  <a:lnTo>
                    <a:pt x="268" y="378"/>
                  </a:lnTo>
                  <a:lnTo>
                    <a:pt x="270" y="378"/>
                  </a:lnTo>
                  <a:lnTo>
                    <a:pt x="270" y="376"/>
                  </a:lnTo>
                  <a:lnTo>
                    <a:pt x="268" y="376"/>
                  </a:lnTo>
                  <a:lnTo>
                    <a:pt x="266" y="374"/>
                  </a:lnTo>
                  <a:lnTo>
                    <a:pt x="262" y="372"/>
                  </a:lnTo>
                  <a:lnTo>
                    <a:pt x="260" y="372"/>
                  </a:lnTo>
                  <a:lnTo>
                    <a:pt x="260" y="370"/>
                  </a:lnTo>
                  <a:lnTo>
                    <a:pt x="258" y="370"/>
                  </a:lnTo>
                  <a:lnTo>
                    <a:pt x="254" y="368"/>
                  </a:lnTo>
                  <a:lnTo>
                    <a:pt x="252" y="368"/>
                  </a:lnTo>
                  <a:lnTo>
                    <a:pt x="250" y="368"/>
                  </a:lnTo>
                  <a:lnTo>
                    <a:pt x="250" y="366"/>
                  </a:lnTo>
                  <a:lnTo>
                    <a:pt x="248" y="366"/>
                  </a:lnTo>
                  <a:lnTo>
                    <a:pt x="246" y="364"/>
                  </a:lnTo>
                  <a:lnTo>
                    <a:pt x="246" y="362"/>
                  </a:lnTo>
                  <a:lnTo>
                    <a:pt x="242" y="360"/>
                  </a:lnTo>
                  <a:lnTo>
                    <a:pt x="240" y="358"/>
                  </a:lnTo>
                  <a:lnTo>
                    <a:pt x="236" y="356"/>
                  </a:lnTo>
                  <a:lnTo>
                    <a:pt x="236" y="354"/>
                  </a:lnTo>
                  <a:lnTo>
                    <a:pt x="234" y="350"/>
                  </a:lnTo>
                  <a:lnTo>
                    <a:pt x="232" y="350"/>
                  </a:lnTo>
                  <a:lnTo>
                    <a:pt x="230" y="348"/>
                  </a:lnTo>
                  <a:lnTo>
                    <a:pt x="228" y="348"/>
                  </a:lnTo>
                  <a:lnTo>
                    <a:pt x="226" y="348"/>
                  </a:lnTo>
                  <a:lnTo>
                    <a:pt x="226" y="350"/>
                  </a:lnTo>
                  <a:lnTo>
                    <a:pt x="224" y="350"/>
                  </a:lnTo>
                  <a:lnTo>
                    <a:pt x="224" y="348"/>
                  </a:lnTo>
                  <a:lnTo>
                    <a:pt x="222" y="348"/>
                  </a:lnTo>
                  <a:lnTo>
                    <a:pt x="220" y="348"/>
                  </a:lnTo>
                  <a:lnTo>
                    <a:pt x="218" y="348"/>
                  </a:lnTo>
                  <a:lnTo>
                    <a:pt x="216" y="348"/>
                  </a:lnTo>
                  <a:lnTo>
                    <a:pt x="214" y="348"/>
                  </a:lnTo>
                  <a:lnTo>
                    <a:pt x="212" y="348"/>
                  </a:lnTo>
                  <a:lnTo>
                    <a:pt x="212" y="346"/>
                  </a:lnTo>
                  <a:lnTo>
                    <a:pt x="210" y="344"/>
                  </a:lnTo>
                  <a:lnTo>
                    <a:pt x="208" y="344"/>
                  </a:lnTo>
                  <a:lnTo>
                    <a:pt x="202" y="342"/>
                  </a:lnTo>
                  <a:lnTo>
                    <a:pt x="200" y="342"/>
                  </a:lnTo>
                  <a:lnTo>
                    <a:pt x="200" y="340"/>
                  </a:lnTo>
                  <a:lnTo>
                    <a:pt x="200" y="338"/>
                  </a:lnTo>
                  <a:lnTo>
                    <a:pt x="196" y="334"/>
                  </a:lnTo>
                  <a:lnTo>
                    <a:pt x="196" y="332"/>
                  </a:lnTo>
                  <a:lnTo>
                    <a:pt x="194" y="330"/>
                  </a:lnTo>
                  <a:lnTo>
                    <a:pt x="192" y="328"/>
                  </a:lnTo>
                  <a:lnTo>
                    <a:pt x="190" y="328"/>
                  </a:lnTo>
                  <a:lnTo>
                    <a:pt x="190" y="326"/>
                  </a:lnTo>
                  <a:lnTo>
                    <a:pt x="188" y="326"/>
                  </a:lnTo>
                  <a:lnTo>
                    <a:pt x="186" y="324"/>
                  </a:lnTo>
                  <a:lnTo>
                    <a:pt x="184" y="324"/>
                  </a:lnTo>
                  <a:lnTo>
                    <a:pt x="186" y="324"/>
                  </a:lnTo>
                  <a:lnTo>
                    <a:pt x="186" y="322"/>
                  </a:lnTo>
                  <a:lnTo>
                    <a:pt x="184" y="322"/>
                  </a:lnTo>
                  <a:lnTo>
                    <a:pt x="182" y="322"/>
                  </a:lnTo>
                  <a:lnTo>
                    <a:pt x="180" y="322"/>
                  </a:lnTo>
                  <a:lnTo>
                    <a:pt x="178" y="320"/>
                  </a:lnTo>
                  <a:lnTo>
                    <a:pt x="176" y="318"/>
                  </a:lnTo>
                  <a:lnTo>
                    <a:pt x="174" y="318"/>
                  </a:lnTo>
                  <a:lnTo>
                    <a:pt x="172" y="318"/>
                  </a:lnTo>
                  <a:lnTo>
                    <a:pt x="172" y="316"/>
                  </a:lnTo>
                  <a:lnTo>
                    <a:pt x="170" y="312"/>
                  </a:lnTo>
                  <a:lnTo>
                    <a:pt x="170" y="310"/>
                  </a:lnTo>
                  <a:lnTo>
                    <a:pt x="168" y="310"/>
                  </a:lnTo>
                  <a:lnTo>
                    <a:pt x="168" y="308"/>
                  </a:lnTo>
                  <a:lnTo>
                    <a:pt x="166" y="308"/>
                  </a:lnTo>
                  <a:lnTo>
                    <a:pt x="166" y="306"/>
                  </a:lnTo>
                  <a:lnTo>
                    <a:pt x="166" y="304"/>
                  </a:lnTo>
                  <a:lnTo>
                    <a:pt x="164" y="304"/>
                  </a:lnTo>
                  <a:lnTo>
                    <a:pt x="164" y="302"/>
                  </a:lnTo>
                  <a:lnTo>
                    <a:pt x="164" y="300"/>
                  </a:lnTo>
                  <a:lnTo>
                    <a:pt x="164" y="296"/>
                  </a:lnTo>
                  <a:lnTo>
                    <a:pt x="164" y="294"/>
                  </a:lnTo>
                  <a:lnTo>
                    <a:pt x="164" y="292"/>
                  </a:lnTo>
                  <a:lnTo>
                    <a:pt x="164" y="290"/>
                  </a:lnTo>
                  <a:lnTo>
                    <a:pt x="166" y="290"/>
                  </a:lnTo>
                  <a:lnTo>
                    <a:pt x="168" y="290"/>
                  </a:lnTo>
                  <a:lnTo>
                    <a:pt x="170" y="290"/>
                  </a:lnTo>
                  <a:lnTo>
                    <a:pt x="172" y="288"/>
                  </a:lnTo>
                  <a:lnTo>
                    <a:pt x="172" y="286"/>
                  </a:lnTo>
                  <a:lnTo>
                    <a:pt x="170" y="284"/>
                  </a:lnTo>
                  <a:lnTo>
                    <a:pt x="168" y="284"/>
                  </a:lnTo>
                  <a:lnTo>
                    <a:pt x="166" y="284"/>
                  </a:lnTo>
                  <a:lnTo>
                    <a:pt x="166" y="282"/>
                  </a:lnTo>
                  <a:lnTo>
                    <a:pt x="172" y="278"/>
                  </a:lnTo>
                  <a:lnTo>
                    <a:pt x="172" y="276"/>
                  </a:lnTo>
                  <a:lnTo>
                    <a:pt x="174" y="276"/>
                  </a:lnTo>
                  <a:lnTo>
                    <a:pt x="174" y="274"/>
                  </a:lnTo>
                  <a:lnTo>
                    <a:pt x="174" y="272"/>
                  </a:lnTo>
                  <a:lnTo>
                    <a:pt x="174" y="270"/>
                  </a:lnTo>
                  <a:lnTo>
                    <a:pt x="176" y="266"/>
                  </a:lnTo>
                  <a:lnTo>
                    <a:pt x="176" y="264"/>
                  </a:lnTo>
                  <a:lnTo>
                    <a:pt x="174" y="264"/>
                  </a:lnTo>
                  <a:lnTo>
                    <a:pt x="172" y="262"/>
                  </a:lnTo>
                  <a:lnTo>
                    <a:pt x="172" y="260"/>
                  </a:lnTo>
                  <a:lnTo>
                    <a:pt x="170" y="258"/>
                  </a:lnTo>
                  <a:lnTo>
                    <a:pt x="170" y="256"/>
                  </a:lnTo>
                  <a:lnTo>
                    <a:pt x="170" y="254"/>
                  </a:lnTo>
                  <a:lnTo>
                    <a:pt x="168" y="254"/>
                  </a:lnTo>
                  <a:lnTo>
                    <a:pt x="168" y="252"/>
                  </a:lnTo>
                  <a:lnTo>
                    <a:pt x="170" y="252"/>
                  </a:lnTo>
                  <a:lnTo>
                    <a:pt x="170" y="250"/>
                  </a:lnTo>
                  <a:lnTo>
                    <a:pt x="170" y="248"/>
                  </a:lnTo>
                  <a:lnTo>
                    <a:pt x="170" y="246"/>
                  </a:lnTo>
                  <a:lnTo>
                    <a:pt x="170" y="244"/>
                  </a:lnTo>
                  <a:lnTo>
                    <a:pt x="170" y="242"/>
                  </a:lnTo>
                  <a:lnTo>
                    <a:pt x="168" y="242"/>
                  </a:lnTo>
                  <a:lnTo>
                    <a:pt x="168" y="240"/>
                  </a:lnTo>
                  <a:lnTo>
                    <a:pt x="168" y="238"/>
                  </a:lnTo>
                  <a:lnTo>
                    <a:pt x="166" y="236"/>
                  </a:lnTo>
                  <a:lnTo>
                    <a:pt x="164" y="234"/>
                  </a:lnTo>
                  <a:lnTo>
                    <a:pt x="164" y="232"/>
                  </a:lnTo>
                  <a:lnTo>
                    <a:pt x="162" y="228"/>
                  </a:lnTo>
                  <a:lnTo>
                    <a:pt x="160" y="226"/>
                  </a:lnTo>
                  <a:lnTo>
                    <a:pt x="158" y="222"/>
                  </a:lnTo>
                  <a:lnTo>
                    <a:pt x="158" y="220"/>
                  </a:lnTo>
                  <a:lnTo>
                    <a:pt x="156" y="218"/>
                  </a:lnTo>
                  <a:lnTo>
                    <a:pt x="154" y="214"/>
                  </a:lnTo>
                  <a:lnTo>
                    <a:pt x="152" y="212"/>
                  </a:lnTo>
                  <a:lnTo>
                    <a:pt x="152" y="210"/>
                  </a:lnTo>
                  <a:lnTo>
                    <a:pt x="152" y="208"/>
                  </a:lnTo>
                  <a:lnTo>
                    <a:pt x="150" y="208"/>
                  </a:lnTo>
                  <a:lnTo>
                    <a:pt x="150" y="206"/>
                  </a:lnTo>
                  <a:lnTo>
                    <a:pt x="144" y="202"/>
                  </a:lnTo>
                  <a:lnTo>
                    <a:pt x="142" y="202"/>
                  </a:lnTo>
                  <a:lnTo>
                    <a:pt x="140" y="200"/>
                  </a:lnTo>
                  <a:lnTo>
                    <a:pt x="140" y="198"/>
                  </a:lnTo>
                  <a:lnTo>
                    <a:pt x="138" y="198"/>
                  </a:lnTo>
                  <a:lnTo>
                    <a:pt x="138" y="196"/>
                  </a:lnTo>
                  <a:lnTo>
                    <a:pt x="138" y="198"/>
                  </a:lnTo>
                  <a:lnTo>
                    <a:pt x="140" y="198"/>
                  </a:lnTo>
                  <a:lnTo>
                    <a:pt x="140" y="196"/>
                  </a:lnTo>
                  <a:lnTo>
                    <a:pt x="140" y="194"/>
                  </a:lnTo>
                  <a:lnTo>
                    <a:pt x="138" y="194"/>
                  </a:lnTo>
                  <a:lnTo>
                    <a:pt x="138" y="196"/>
                  </a:lnTo>
                  <a:lnTo>
                    <a:pt x="140" y="196"/>
                  </a:lnTo>
                  <a:lnTo>
                    <a:pt x="140" y="194"/>
                  </a:lnTo>
                  <a:lnTo>
                    <a:pt x="140" y="196"/>
                  </a:lnTo>
                  <a:lnTo>
                    <a:pt x="138" y="196"/>
                  </a:lnTo>
                  <a:lnTo>
                    <a:pt x="136" y="196"/>
                  </a:lnTo>
                  <a:lnTo>
                    <a:pt x="138" y="194"/>
                  </a:lnTo>
                  <a:lnTo>
                    <a:pt x="136" y="194"/>
                  </a:lnTo>
                  <a:lnTo>
                    <a:pt x="134" y="192"/>
                  </a:lnTo>
                  <a:lnTo>
                    <a:pt x="134" y="194"/>
                  </a:lnTo>
                  <a:lnTo>
                    <a:pt x="136" y="194"/>
                  </a:lnTo>
                  <a:lnTo>
                    <a:pt x="134" y="194"/>
                  </a:lnTo>
                  <a:lnTo>
                    <a:pt x="134" y="192"/>
                  </a:lnTo>
                  <a:lnTo>
                    <a:pt x="132" y="192"/>
                  </a:lnTo>
                  <a:lnTo>
                    <a:pt x="132" y="190"/>
                  </a:lnTo>
                  <a:lnTo>
                    <a:pt x="134" y="184"/>
                  </a:lnTo>
                  <a:lnTo>
                    <a:pt x="132" y="184"/>
                  </a:lnTo>
                  <a:lnTo>
                    <a:pt x="132" y="186"/>
                  </a:lnTo>
                  <a:lnTo>
                    <a:pt x="132" y="188"/>
                  </a:lnTo>
                  <a:lnTo>
                    <a:pt x="130" y="188"/>
                  </a:lnTo>
                  <a:lnTo>
                    <a:pt x="130" y="186"/>
                  </a:lnTo>
                  <a:lnTo>
                    <a:pt x="130" y="184"/>
                  </a:lnTo>
                  <a:lnTo>
                    <a:pt x="130" y="182"/>
                  </a:lnTo>
                  <a:lnTo>
                    <a:pt x="130" y="184"/>
                  </a:lnTo>
                  <a:lnTo>
                    <a:pt x="132" y="184"/>
                  </a:lnTo>
                  <a:lnTo>
                    <a:pt x="132" y="182"/>
                  </a:lnTo>
                  <a:lnTo>
                    <a:pt x="134" y="184"/>
                  </a:lnTo>
                  <a:lnTo>
                    <a:pt x="134" y="182"/>
                  </a:lnTo>
                  <a:lnTo>
                    <a:pt x="134" y="180"/>
                  </a:lnTo>
                  <a:lnTo>
                    <a:pt x="132" y="180"/>
                  </a:lnTo>
                  <a:lnTo>
                    <a:pt x="130" y="180"/>
                  </a:lnTo>
                  <a:lnTo>
                    <a:pt x="128" y="178"/>
                  </a:lnTo>
                  <a:lnTo>
                    <a:pt x="126" y="180"/>
                  </a:lnTo>
                  <a:lnTo>
                    <a:pt x="126" y="178"/>
                  </a:lnTo>
                  <a:lnTo>
                    <a:pt x="126" y="176"/>
                  </a:lnTo>
                  <a:lnTo>
                    <a:pt x="124" y="176"/>
                  </a:lnTo>
                  <a:lnTo>
                    <a:pt x="122" y="174"/>
                  </a:lnTo>
                  <a:lnTo>
                    <a:pt x="120" y="174"/>
                  </a:lnTo>
                  <a:lnTo>
                    <a:pt x="120" y="172"/>
                  </a:lnTo>
                  <a:lnTo>
                    <a:pt x="120" y="170"/>
                  </a:lnTo>
                  <a:lnTo>
                    <a:pt x="118" y="170"/>
                  </a:lnTo>
                  <a:lnTo>
                    <a:pt x="118" y="172"/>
                  </a:lnTo>
                  <a:lnTo>
                    <a:pt x="116" y="172"/>
                  </a:lnTo>
                  <a:lnTo>
                    <a:pt x="116" y="170"/>
                  </a:lnTo>
                  <a:lnTo>
                    <a:pt x="118" y="168"/>
                  </a:lnTo>
                  <a:lnTo>
                    <a:pt x="118" y="166"/>
                  </a:lnTo>
                  <a:lnTo>
                    <a:pt x="120" y="164"/>
                  </a:lnTo>
                  <a:lnTo>
                    <a:pt x="118" y="166"/>
                  </a:lnTo>
                  <a:lnTo>
                    <a:pt x="116" y="168"/>
                  </a:lnTo>
                  <a:lnTo>
                    <a:pt x="114" y="168"/>
                  </a:lnTo>
                  <a:lnTo>
                    <a:pt x="112" y="164"/>
                  </a:lnTo>
                  <a:lnTo>
                    <a:pt x="110" y="164"/>
                  </a:lnTo>
                  <a:lnTo>
                    <a:pt x="110" y="162"/>
                  </a:lnTo>
                  <a:lnTo>
                    <a:pt x="110" y="160"/>
                  </a:lnTo>
                  <a:lnTo>
                    <a:pt x="110" y="158"/>
                  </a:lnTo>
                  <a:lnTo>
                    <a:pt x="112" y="158"/>
                  </a:lnTo>
                  <a:lnTo>
                    <a:pt x="112" y="156"/>
                  </a:lnTo>
                  <a:lnTo>
                    <a:pt x="114" y="156"/>
                  </a:lnTo>
                  <a:lnTo>
                    <a:pt x="116" y="156"/>
                  </a:lnTo>
                  <a:lnTo>
                    <a:pt x="114" y="156"/>
                  </a:lnTo>
                  <a:lnTo>
                    <a:pt x="116" y="156"/>
                  </a:lnTo>
                  <a:lnTo>
                    <a:pt x="116" y="154"/>
                  </a:lnTo>
                  <a:lnTo>
                    <a:pt x="116" y="152"/>
                  </a:lnTo>
                  <a:lnTo>
                    <a:pt x="116" y="154"/>
                  </a:lnTo>
                  <a:lnTo>
                    <a:pt x="118" y="156"/>
                  </a:lnTo>
                  <a:lnTo>
                    <a:pt x="118" y="154"/>
                  </a:lnTo>
                  <a:lnTo>
                    <a:pt x="118" y="152"/>
                  </a:lnTo>
                  <a:lnTo>
                    <a:pt x="116" y="152"/>
                  </a:lnTo>
                  <a:lnTo>
                    <a:pt x="116" y="148"/>
                  </a:lnTo>
                  <a:lnTo>
                    <a:pt x="116" y="142"/>
                  </a:lnTo>
                  <a:lnTo>
                    <a:pt x="114" y="142"/>
                  </a:lnTo>
                  <a:lnTo>
                    <a:pt x="112" y="142"/>
                  </a:lnTo>
                  <a:lnTo>
                    <a:pt x="110" y="144"/>
                  </a:lnTo>
                  <a:lnTo>
                    <a:pt x="108" y="144"/>
                  </a:lnTo>
                  <a:lnTo>
                    <a:pt x="108" y="142"/>
                  </a:lnTo>
                  <a:lnTo>
                    <a:pt x="106" y="140"/>
                  </a:lnTo>
                  <a:lnTo>
                    <a:pt x="106" y="138"/>
                  </a:lnTo>
                  <a:lnTo>
                    <a:pt x="106" y="136"/>
                  </a:lnTo>
                  <a:lnTo>
                    <a:pt x="106" y="134"/>
                  </a:lnTo>
                  <a:lnTo>
                    <a:pt x="106" y="132"/>
                  </a:lnTo>
                  <a:lnTo>
                    <a:pt x="106" y="134"/>
                  </a:lnTo>
                  <a:lnTo>
                    <a:pt x="104" y="134"/>
                  </a:lnTo>
                  <a:lnTo>
                    <a:pt x="102" y="132"/>
                  </a:lnTo>
                  <a:lnTo>
                    <a:pt x="100" y="132"/>
                  </a:lnTo>
                  <a:lnTo>
                    <a:pt x="98" y="132"/>
                  </a:lnTo>
                  <a:lnTo>
                    <a:pt x="98" y="128"/>
                  </a:lnTo>
                  <a:lnTo>
                    <a:pt x="96" y="126"/>
                  </a:lnTo>
                  <a:lnTo>
                    <a:pt x="96" y="120"/>
                  </a:lnTo>
                  <a:lnTo>
                    <a:pt x="96" y="118"/>
                  </a:lnTo>
                  <a:lnTo>
                    <a:pt x="98" y="116"/>
                  </a:lnTo>
                  <a:lnTo>
                    <a:pt x="100" y="116"/>
                  </a:lnTo>
                  <a:lnTo>
                    <a:pt x="100" y="114"/>
                  </a:lnTo>
                  <a:lnTo>
                    <a:pt x="98" y="114"/>
                  </a:lnTo>
                  <a:lnTo>
                    <a:pt x="94" y="114"/>
                  </a:lnTo>
                  <a:lnTo>
                    <a:pt x="92" y="114"/>
                  </a:lnTo>
                  <a:lnTo>
                    <a:pt x="90" y="114"/>
                  </a:lnTo>
                  <a:lnTo>
                    <a:pt x="88" y="112"/>
                  </a:lnTo>
                  <a:lnTo>
                    <a:pt x="86" y="110"/>
                  </a:lnTo>
                  <a:lnTo>
                    <a:pt x="86" y="108"/>
                  </a:lnTo>
                  <a:lnTo>
                    <a:pt x="84" y="108"/>
                  </a:lnTo>
                  <a:lnTo>
                    <a:pt x="82" y="104"/>
                  </a:lnTo>
                  <a:lnTo>
                    <a:pt x="80" y="102"/>
                  </a:lnTo>
                  <a:lnTo>
                    <a:pt x="78" y="102"/>
                  </a:lnTo>
                  <a:lnTo>
                    <a:pt x="78" y="100"/>
                  </a:lnTo>
                  <a:lnTo>
                    <a:pt x="78" y="98"/>
                  </a:lnTo>
                  <a:lnTo>
                    <a:pt x="76" y="96"/>
                  </a:lnTo>
                  <a:lnTo>
                    <a:pt x="76" y="94"/>
                  </a:lnTo>
                  <a:lnTo>
                    <a:pt x="74" y="92"/>
                  </a:lnTo>
                  <a:lnTo>
                    <a:pt x="74" y="90"/>
                  </a:lnTo>
                  <a:lnTo>
                    <a:pt x="72" y="90"/>
                  </a:lnTo>
                  <a:lnTo>
                    <a:pt x="72" y="88"/>
                  </a:lnTo>
                  <a:lnTo>
                    <a:pt x="74" y="84"/>
                  </a:lnTo>
                  <a:lnTo>
                    <a:pt x="74" y="82"/>
                  </a:lnTo>
                  <a:lnTo>
                    <a:pt x="74" y="80"/>
                  </a:lnTo>
                  <a:lnTo>
                    <a:pt x="72" y="80"/>
                  </a:lnTo>
                  <a:lnTo>
                    <a:pt x="70" y="78"/>
                  </a:lnTo>
                  <a:lnTo>
                    <a:pt x="72" y="78"/>
                  </a:lnTo>
                  <a:lnTo>
                    <a:pt x="72" y="76"/>
                  </a:lnTo>
                  <a:lnTo>
                    <a:pt x="70" y="74"/>
                  </a:lnTo>
                  <a:lnTo>
                    <a:pt x="68" y="72"/>
                  </a:lnTo>
                  <a:lnTo>
                    <a:pt x="68" y="70"/>
                  </a:lnTo>
                  <a:lnTo>
                    <a:pt x="68" y="66"/>
                  </a:lnTo>
                  <a:lnTo>
                    <a:pt x="68" y="64"/>
                  </a:lnTo>
                  <a:lnTo>
                    <a:pt x="68" y="62"/>
                  </a:lnTo>
                  <a:lnTo>
                    <a:pt x="68" y="60"/>
                  </a:lnTo>
                  <a:lnTo>
                    <a:pt x="68" y="56"/>
                  </a:lnTo>
                  <a:lnTo>
                    <a:pt x="68" y="54"/>
                  </a:lnTo>
                  <a:lnTo>
                    <a:pt x="68" y="52"/>
                  </a:lnTo>
                  <a:lnTo>
                    <a:pt x="68" y="50"/>
                  </a:lnTo>
                  <a:lnTo>
                    <a:pt x="68" y="48"/>
                  </a:lnTo>
                  <a:lnTo>
                    <a:pt x="68" y="46"/>
                  </a:lnTo>
                  <a:lnTo>
                    <a:pt x="68" y="44"/>
                  </a:lnTo>
                  <a:lnTo>
                    <a:pt x="70" y="40"/>
                  </a:lnTo>
                  <a:lnTo>
                    <a:pt x="70" y="38"/>
                  </a:lnTo>
                  <a:lnTo>
                    <a:pt x="70" y="36"/>
                  </a:lnTo>
                  <a:lnTo>
                    <a:pt x="68" y="36"/>
                  </a:lnTo>
                  <a:lnTo>
                    <a:pt x="66" y="34"/>
                  </a:lnTo>
                  <a:lnTo>
                    <a:pt x="64" y="34"/>
                  </a:lnTo>
                  <a:lnTo>
                    <a:pt x="62" y="34"/>
                  </a:lnTo>
                  <a:lnTo>
                    <a:pt x="62" y="32"/>
                  </a:lnTo>
                  <a:lnTo>
                    <a:pt x="62" y="30"/>
                  </a:lnTo>
                  <a:lnTo>
                    <a:pt x="62" y="28"/>
                  </a:lnTo>
                  <a:lnTo>
                    <a:pt x="60" y="26"/>
                  </a:lnTo>
                  <a:lnTo>
                    <a:pt x="58" y="24"/>
                  </a:lnTo>
                  <a:lnTo>
                    <a:pt x="56" y="24"/>
                  </a:lnTo>
                  <a:lnTo>
                    <a:pt x="56" y="26"/>
                  </a:lnTo>
                  <a:lnTo>
                    <a:pt x="56" y="28"/>
                  </a:lnTo>
                  <a:lnTo>
                    <a:pt x="54" y="28"/>
                  </a:lnTo>
                  <a:lnTo>
                    <a:pt x="54" y="30"/>
                  </a:lnTo>
                  <a:lnTo>
                    <a:pt x="52" y="28"/>
                  </a:lnTo>
                  <a:lnTo>
                    <a:pt x="50" y="28"/>
                  </a:lnTo>
                  <a:lnTo>
                    <a:pt x="48" y="26"/>
                  </a:lnTo>
                  <a:lnTo>
                    <a:pt x="46" y="24"/>
                  </a:lnTo>
                  <a:lnTo>
                    <a:pt x="46" y="22"/>
                  </a:lnTo>
                  <a:lnTo>
                    <a:pt x="44" y="22"/>
                  </a:lnTo>
                  <a:lnTo>
                    <a:pt x="42" y="22"/>
                  </a:lnTo>
                  <a:lnTo>
                    <a:pt x="40" y="20"/>
                  </a:lnTo>
                  <a:lnTo>
                    <a:pt x="38" y="18"/>
                  </a:lnTo>
                  <a:lnTo>
                    <a:pt x="38" y="20"/>
                  </a:lnTo>
                  <a:lnTo>
                    <a:pt x="40" y="22"/>
                  </a:lnTo>
                  <a:lnTo>
                    <a:pt x="40" y="24"/>
                  </a:lnTo>
                  <a:lnTo>
                    <a:pt x="40" y="26"/>
                  </a:lnTo>
                  <a:lnTo>
                    <a:pt x="38" y="26"/>
                  </a:lnTo>
                  <a:lnTo>
                    <a:pt x="38" y="28"/>
                  </a:lnTo>
                  <a:lnTo>
                    <a:pt x="36" y="30"/>
                  </a:lnTo>
                  <a:lnTo>
                    <a:pt x="34" y="36"/>
                  </a:lnTo>
                  <a:lnTo>
                    <a:pt x="34" y="38"/>
                  </a:lnTo>
                  <a:lnTo>
                    <a:pt x="34" y="42"/>
                  </a:lnTo>
                  <a:lnTo>
                    <a:pt x="36" y="42"/>
                  </a:lnTo>
                  <a:lnTo>
                    <a:pt x="36" y="44"/>
                  </a:lnTo>
                  <a:lnTo>
                    <a:pt x="36" y="46"/>
                  </a:lnTo>
                  <a:lnTo>
                    <a:pt x="34" y="46"/>
                  </a:lnTo>
                  <a:lnTo>
                    <a:pt x="34" y="48"/>
                  </a:lnTo>
                  <a:lnTo>
                    <a:pt x="34" y="50"/>
                  </a:lnTo>
                  <a:lnTo>
                    <a:pt x="34" y="52"/>
                  </a:lnTo>
                  <a:lnTo>
                    <a:pt x="34" y="54"/>
                  </a:lnTo>
                  <a:lnTo>
                    <a:pt x="32" y="56"/>
                  </a:lnTo>
                  <a:lnTo>
                    <a:pt x="32" y="60"/>
                  </a:lnTo>
                  <a:lnTo>
                    <a:pt x="30" y="60"/>
                  </a:lnTo>
                  <a:lnTo>
                    <a:pt x="32" y="60"/>
                  </a:lnTo>
                  <a:lnTo>
                    <a:pt x="32" y="64"/>
                  </a:lnTo>
                  <a:lnTo>
                    <a:pt x="32" y="66"/>
                  </a:lnTo>
                  <a:lnTo>
                    <a:pt x="34" y="68"/>
                  </a:lnTo>
                  <a:lnTo>
                    <a:pt x="34" y="70"/>
                  </a:lnTo>
                  <a:lnTo>
                    <a:pt x="36" y="70"/>
                  </a:lnTo>
                  <a:lnTo>
                    <a:pt x="38" y="70"/>
                  </a:lnTo>
                  <a:lnTo>
                    <a:pt x="38" y="72"/>
                  </a:lnTo>
                  <a:lnTo>
                    <a:pt x="38" y="74"/>
                  </a:lnTo>
                  <a:lnTo>
                    <a:pt x="40" y="74"/>
                  </a:lnTo>
                  <a:lnTo>
                    <a:pt x="42" y="76"/>
                  </a:lnTo>
                  <a:lnTo>
                    <a:pt x="42" y="78"/>
                  </a:lnTo>
                  <a:lnTo>
                    <a:pt x="44" y="78"/>
                  </a:lnTo>
                  <a:lnTo>
                    <a:pt x="44" y="82"/>
                  </a:lnTo>
                  <a:lnTo>
                    <a:pt x="46" y="82"/>
                  </a:lnTo>
                  <a:lnTo>
                    <a:pt x="46" y="86"/>
                  </a:lnTo>
                  <a:lnTo>
                    <a:pt x="46" y="88"/>
                  </a:lnTo>
                  <a:lnTo>
                    <a:pt x="46" y="90"/>
                  </a:lnTo>
                  <a:lnTo>
                    <a:pt x="46" y="92"/>
                  </a:lnTo>
                  <a:lnTo>
                    <a:pt x="46" y="90"/>
                  </a:lnTo>
                  <a:lnTo>
                    <a:pt x="48" y="90"/>
                  </a:lnTo>
                  <a:lnTo>
                    <a:pt x="48" y="92"/>
                  </a:lnTo>
                  <a:lnTo>
                    <a:pt x="50" y="94"/>
                  </a:lnTo>
                  <a:lnTo>
                    <a:pt x="50" y="92"/>
                  </a:lnTo>
                  <a:lnTo>
                    <a:pt x="52" y="92"/>
                  </a:lnTo>
                  <a:lnTo>
                    <a:pt x="52" y="94"/>
                  </a:lnTo>
                  <a:lnTo>
                    <a:pt x="52" y="98"/>
                  </a:lnTo>
                  <a:lnTo>
                    <a:pt x="52" y="100"/>
                  </a:lnTo>
                  <a:lnTo>
                    <a:pt x="50" y="100"/>
                  </a:lnTo>
                  <a:lnTo>
                    <a:pt x="50" y="102"/>
                  </a:lnTo>
                  <a:lnTo>
                    <a:pt x="52" y="102"/>
                  </a:lnTo>
                  <a:lnTo>
                    <a:pt x="54" y="102"/>
                  </a:lnTo>
                  <a:lnTo>
                    <a:pt x="56" y="102"/>
                  </a:lnTo>
                  <a:lnTo>
                    <a:pt x="56" y="104"/>
                  </a:lnTo>
                  <a:lnTo>
                    <a:pt x="54" y="106"/>
                  </a:lnTo>
                  <a:lnTo>
                    <a:pt x="56" y="108"/>
                  </a:lnTo>
                  <a:lnTo>
                    <a:pt x="54" y="110"/>
                  </a:lnTo>
                  <a:lnTo>
                    <a:pt x="56" y="110"/>
                  </a:lnTo>
                  <a:lnTo>
                    <a:pt x="56" y="112"/>
                  </a:lnTo>
                  <a:lnTo>
                    <a:pt x="54" y="116"/>
                  </a:lnTo>
                  <a:lnTo>
                    <a:pt x="56" y="118"/>
                  </a:lnTo>
                  <a:lnTo>
                    <a:pt x="56" y="120"/>
                  </a:lnTo>
                  <a:lnTo>
                    <a:pt x="58" y="120"/>
                  </a:lnTo>
                  <a:lnTo>
                    <a:pt x="60" y="122"/>
                  </a:lnTo>
                  <a:lnTo>
                    <a:pt x="62" y="124"/>
                  </a:lnTo>
                  <a:lnTo>
                    <a:pt x="62" y="130"/>
                  </a:lnTo>
                  <a:lnTo>
                    <a:pt x="64" y="132"/>
                  </a:lnTo>
                  <a:lnTo>
                    <a:pt x="64" y="134"/>
                  </a:lnTo>
                  <a:lnTo>
                    <a:pt x="64" y="136"/>
                  </a:lnTo>
                  <a:lnTo>
                    <a:pt x="64" y="138"/>
                  </a:lnTo>
                  <a:lnTo>
                    <a:pt x="66" y="140"/>
                  </a:lnTo>
                  <a:lnTo>
                    <a:pt x="66" y="142"/>
                  </a:lnTo>
                  <a:lnTo>
                    <a:pt x="64" y="142"/>
                  </a:lnTo>
                  <a:lnTo>
                    <a:pt x="66" y="142"/>
                  </a:lnTo>
                  <a:lnTo>
                    <a:pt x="66" y="144"/>
                  </a:lnTo>
                  <a:lnTo>
                    <a:pt x="68" y="146"/>
                  </a:lnTo>
                  <a:lnTo>
                    <a:pt x="68" y="144"/>
                  </a:lnTo>
                  <a:lnTo>
                    <a:pt x="68" y="142"/>
                  </a:lnTo>
                  <a:lnTo>
                    <a:pt x="66" y="142"/>
                  </a:lnTo>
                  <a:lnTo>
                    <a:pt x="66" y="140"/>
                  </a:lnTo>
                  <a:lnTo>
                    <a:pt x="68" y="138"/>
                  </a:lnTo>
                  <a:lnTo>
                    <a:pt x="68" y="140"/>
                  </a:lnTo>
                  <a:lnTo>
                    <a:pt x="68" y="142"/>
                  </a:lnTo>
                  <a:lnTo>
                    <a:pt x="70" y="142"/>
                  </a:lnTo>
                  <a:lnTo>
                    <a:pt x="70" y="144"/>
                  </a:lnTo>
                  <a:lnTo>
                    <a:pt x="70" y="146"/>
                  </a:lnTo>
                  <a:lnTo>
                    <a:pt x="70" y="148"/>
                  </a:lnTo>
                  <a:lnTo>
                    <a:pt x="72" y="152"/>
                  </a:lnTo>
                  <a:lnTo>
                    <a:pt x="72" y="154"/>
                  </a:lnTo>
                  <a:lnTo>
                    <a:pt x="70" y="154"/>
                  </a:lnTo>
                  <a:lnTo>
                    <a:pt x="72" y="156"/>
                  </a:lnTo>
                  <a:lnTo>
                    <a:pt x="70" y="158"/>
                  </a:lnTo>
                  <a:lnTo>
                    <a:pt x="70" y="160"/>
                  </a:lnTo>
                  <a:lnTo>
                    <a:pt x="70" y="162"/>
                  </a:lnTo>
                  <a:lnTo>
                    <a:pt x="70" y="164"/>
                  </a:lnTo>
                  <a:lnTo>
                    <a:pt x="72" y="168"/>
                  </a:lnTo>
                  <a:lnTo>
                    <a:pt x="72" y="170"/>
                  </a:lnTo>
                  <a:lnTo>
                    <a:pt x="74" y="170"/>
                  </a:lnTo>
                  <a:lnTo>
                    <a:pt x="74" y="172"/>
                  </a:lnTo>
                  <a:lnTo>
                    <a:pt x="74" y="176"/>
                  </a:lnTo>
                  <a:lnTo>
                    <a:pt x="76" y="178"/>
                  </a:lnTo>
                  <a:lnTo>
                    <a:pt x="76" y="180"/>
                  </a:lnTo>
                  <a:lnTo>
                    <a:pt x="76" y="182"/>
                  </a:lnTo>
                  <a:lnTo>
                    <a:pt x="78" y="182"/>
                  </a:lnTo>
                  <a:lnTo>
                    <a:pt x="78" y="186"/>
                  </a:lnTo>
                  <a:lnTo>
                    <a:pt x="78" y="188"/>
                  </a:lnTo>
                  <a:lnTo>
                    <a:pt x="78" y="190"/>
                  </a:lnTo>
                  <a:lnTo>
                    <a:pt x="76" y="190"/>
                  </a:lnTo>
                  <a:lnTo>
                    <a:pt x="76" y="192"/>
                  </a:lnTo>
                  <a:lnTo>
                    <a:pt x="76" y="194"/>
                  </a:lnTo>
                  <a:lnTo>
                    <a:pt x="76" y="196"/>
                  </a:lnTo>
                  <a:lnTo>
                    <a:pt x="76" y="198"/>
                  </a:lnTo>
                  <a:lnTo>
                    <a:pt x="76" y="200"/>
                  </a:lnTo>
                  <a:lnTo>
                    <a:pt x="78" y="200"/>
                  </a:lnTo>
                  <a:lnTo>
                    <a:pt x="80" y="202"/>
                  </a:lnTo>
                  <a:lnTo>
                    <a:pt x="82" y="202"/>
                  </a:lnTo>
                  <a:lnTo>
                    <a:pt x="84" y="202"/>
                  </a:lnTo>
                  <a:lnTo>
                    <a:pt x="84" y="204"/>
                  </a:lnTo>
                  <a:lnTo>
                    <a:pt x="82" y="204"/>
                  </a:lnTo>
                  <a:lnTo>
                    <a:pt x="84" y="204"/>
                  </a:lnTo>
                  <a:lnTo>
                    <a:pt x="84" y="202"/>
                  </a:lnTo>
                  <a:lnTo>
                    <a:pt x="84" y="200"/>
                  </a:lnTo>
                  <a:lnTo>
                    <a:pt x="86" y="198"/>
                  </a:lnTo>
                  <a:lnTo>
                    <a:pt x="86" y="200"/>
                  </a:lnTo>
                  <a:lnTo>
                    <a:pt x="88" y="202"/>
                  </a:lnTo>
                  <a:lnTo>
                    <a:pt x="90" y="204"/>
                  </a:lnTo>
                  <a:lnTo>
                    <a:pt x="92" y="204"/>
                  </a:lnTo>
                  <a:lnTo>
                    <a:pt x="94" y="206"/>
                  </a:lnTo>
                  <a:lnTo>
                    <a:pt x="92" y="206"/>
                  </a:lnTo>
                  <a:lnTo>
                    <a:pt x="92" y="208"/>
                  </a:lnTo>
                  <a:lnTo>
                    <a:pt x="94" y="210"/>
                  </a:lnTo>
                  <a:lnTo>
                    <a:pt x="94" y="212"/>
                  </a:lnTo>
                  <a:lnTo>
                    <a:pt x="94" y="214"/>
                  </a:lnTo>
                  <a:lnTo>
                    <a:pt x="96" y="214"/>
                  </a:lnTo>
                  <a:lnTo>
                    <a:pt x="96" y="216"/>
                  </a:lnTo>
                  <a:lnTo>
                    <a:pt x="98" y="216"/>
                  </a:lnTo>
                  <a:lnTo>
                    <a:pt x="98" y="218"/>
                  </a:lnTo>
                  <a:lnTo>
                    <a:pt x="100" y="220"/>
                  </a:lnTo>
                  <a:lnTo>
                    <a:pt x="98" y="220"/>
                  </a:lnTo>
                  <a:lnTo>
                    <a:pt x="98" y="224"/>
                  </a:lnTo>
                  <a:lnTo>
                    <a:pt x="96" y="226"/>
                  </a:lnTo>
                  <a:lnTo>
                    <a:pt x="96" y="228"/>
                  </a:lnTo>
                  <a:lnTo>
                    <a:pt x="94" y="228"/>
                  </a:lnTo>
                  <a:lnTo>
                    <a:pt x="92" y="228"/>
                  </a:lnTo>
                  <a:lnTo>
                    <a:pt x="92" y="230"/>
                  </a:lnTo>
                  <a:lnTo>
                    <a:pt x="90" y="230"/>
                  </a:lnTo>
                  <a:lnTo>
                    <a:pt x="88" y="232"/>
                  </a:lnTo>
                  <a:lnTo>
                    <a:pt x="86" y="232"/>
                  </a:lnTo>
                  <a:lnTo>
                    <a:pt x="86" y="234"/>
                  </a:lnTo>
                  <a:lnTo>
                    <a:pt x="84" y="234"/>
                  </a:lnTo>
                  <a:lnTo>
                    <a:pt x="84" y="232"/>
                  </a:lnTo>
                  <a:lnTo>
                    <a:pt x="82" y="230"/>
                  </a:lnTo>
                  <a:lnTo>
                    <a:pt x="82" y="228"/>
                  </a:lnTo>
                  <a:lnTo>
                    <a:pt x="82" y="226"/>
                  </a:lnTo>
                  <a:lnTo>
                    <a:pt x="82" y="224"/>
                  </a:lnTo>
                  <a:lnTo>
                    <a:pt x="82" y="222"/>
                  </a:lnTo>
                  <a:lnTo>
                    <a:pt x="80" y="216"/>
                  </a:lnTo>
                  <a:lnTo>
                    <a:pt x="78" y="214"/>
                  </a:lnTo>
                  <a:lnTo>
                    <a:pt x="76" y="214"/>
                  </a:lnTo>
                  <a:lnTo>
                    <a:pt x="74" y="212"/>
                  </a:lnTo>
                  <a:lnTo>
                    <a:pt x="74" y="210"/>
                  </a:lnTo>
                  <a:lnTo>
                    <a:pt x="72" y="208"/>
                  </a:lnTo>
                  <a:lnTo>
                    <a:pt x="68" y="204"/>
                  </a:lnTo>
                  <a:lnTo>
                    <a:pt x="66" y="202"/>
                  </a:lnTo>
                  <a:lnTo>
                    <a:pt x="62" y="200"/>
                  </a:lnTo>
                  <a:lnTo>
                    <a:pt x="62" y="198"/>
                  </a:lnTo>
                  <a:lnTo>
                    <a:pt x="60" y="198"/>
                  </a:lnTo>
                  <a:lnTo>
                    <a:pt x="60" y="196"/>
                  </a:lnTo>
                  <a:lnTo>
                    <a:pt x="58" y="196"/>
                  </a:lnTo>
                  <a:lnTo>
                    <a:pt x="58" y="194"/>
                  </a:lnTo>
                  <a:lnTo>
                    <a:pt x="56" y="194"/>
                  </a:lnTo>
                  <a:lnTo>
                    <a:pt x="56" y="192"/>
                  </a:lnTo>
                  <a:lnTo>
                    <a:pt x="54" y="192"/>
                  </a:lnTo>
                  <a:lnTo>
                    <a:pt x="54" y="190"/>
                  </a:lnTo>
                  <a:lnTo>
                    <a:pt x="52" y="188"/>
                  </a:lnTo>
                  <a:lnTo>
                    <a:pt x="52" y="190"/>
                  </a:lnTo>
                  <a:lnTo>
                    <a:pt x="50" y="190"/>
                  </a:lnTo>
                  <a:lnTo>
                    <a:pt x="50" y="186"/>
                  </a:lnTo>
                  <a:lnTo>
                    <a:pt x="50" y="184"/>
                  </a:lnTo>
                  <a:lnTo>
                    <a:pt x="52" y="182"/>
                  </a:lnTo>
                  <a:lnTo>
                    <a:pt x="50" y="182"/>
                  </a:lnTo>
                  <a:lnTo>
                    <a:pt x="50" y="184"/>
                  </a:lnTo>
                  <a:lnTo>
                    <a:pt x="50" y="186"/>
                  </a:lnTo>
                  <a:lnTo>
                    <a:pt x="48" y="186"/>
                  </a:lnTo>
                  <a:lnTo>
                    <a:pt x="50" y="184"/>
                  </a:lnTo>
                  <a:lnTo>
                    <a:pt x="52" y="178"/>
                  </a:lnTo>
                  <a:lnTo>
                    <a:pt x="54" y="176"/>
                  </a:lnTo>
                  <a:lnTo>
                    <a:pt x="54" y="174"/>
                  </a:lnTo>
                  <a:lnTo>
                    <a:pt x="56" y="168"/>
                  </a:lnTo>
                  <a:lnTo>
                    <a:pt x="54" y="168"/>
                  </a:lnTo>
                  <a:lnTo>
                    <a:pt x="54" y="170"/>
                  </a:lnTo>
                  <a:lnTo>
                    <a:pt x="54" y="166"/>
                  </a:lnTo>
                  <a:lnTo>
                    <a:pt x="56" y="166"/>
                  </a:lnTo>
                  <a:lnTo>
                    <a:pt x="56" y="164"/>
                  </a:lnTo>
                  <a:lnTo>
                    <a:pt x="54" y="160"/>
                  </a:lnTo>
                  <a:lnTo>
                    <a:pt x="54" y="158"/>
                  </a:lnTo>
                  <a:lnTo>
                    <a:pt x="52" y="156"/>
                  </a:lnTo>
                  <a:lnTo>
                    <a:pt x="52" y="154"/>
                  </a:lnTo>
                  <a:lnTo>
                    <a:pt x="50" y="154"/>
                  </a:lnTo>
                  <a:lnTo>
                    <a:pt x="46" y="152"/>
                  </a:lnTo>
                  <a:lnTo>
                    <a:pt x="44" y="150"/>
                  </a:lnTo>
                  <a:lnTo>
                    <a:pt x="44" y="148"/>
                  </a:lnTo>
                  <a:lnTo>
                    <a:pt x="42" y="148"/>
                  </a:lnTo>
                  <a:lnTo>
                    <a:pt x="42" y="146"/>
                  </a:lnTo>
                  <a:lnTo>
                    <a:pt x="40" y="144"/>
                  </a:lnTo>
                  <a:lnTo>
                    <a:pt x="38" y="144"/>
                  </a:lnTo>
                  <a:lnTo>
                    <a:pt x="38" y="142"/>
                  </a:lnTo>
                  <a:lnTo>
                    <a:pt x="38" y="140"/>
                  </a:lnTo>
                  <a:lnTo>
                    <a:pt x="40" y="140"/>
                  </a:lnTo>
                  <a:lnTo>
                    <a:pt x="40" y="138"/>
                  </a:lnTo>
                  <a:lnTo>
                    <a:pt x="40" y="136"/>
                  </a:lnTo>
                  <a:lnTo>
                    <a:pt x="40" y="138"/>
                  </a:lnTo>
                  <a:lnTo>
                    <a:pt x="38" y="140"/>
                  </a:lnTo>
                  <a:lnTo>
                    <a:pt x="36" y="142"/>
                  </a:lnTo>
                  <a:lnTo>
                    <a:pt x="34" y="140"/>
                  </a:lnTo>
                  <a:lnTo>
                    <a:pt x="32" y="140"/>
                  </a:lnTo>
                  <a:lnTo>
                    <a:pt x="30" y="142"/>
                  </a:lnTo>
                  <a:lnTo>
                    <a:pt x="28" y="140"/>
                  </a:lnTo>
                  <a:lnTo>
                    <a:pt x="28" y="138"/>
                  </a:lnTo>
                  <a:lnTo>
                    <a:pt x="26" y="138"/>
                  </a:lnTo>
                  <a:lnTo>
                    <a:pt x="26" y="136"/>
                  </a:lnTo>
                  <a:lnTo>
                    <a:pt x="24" y="136"/>
                  </a:lnTo>
                  <a:lnTo>
                    <a:pt x="22" y="136"/>
                  </a:lnTo>
                  <a:lnTo>
                    <a:pt x="22" y="134"/>
                  </a:lnTo>
                  <a:lnTo>
                    <a:pt x="20" y="132"/>
                  </a:lnTo>
                  <a:lnTo>
                    <a:pt x="18" y="132"/>
                  </a:lnTo>
                  <a:lnTo>
                    <a:pt x="16" y="130"/>
                  </a:lnTo>
                  <a:lnTo>
                    <a:pt x="16" y="128"/>
                  </a:lnTo>
                  <a:lnTo>
                    <a:pt x="16" y="126"/>
                  </a:lnTo>
                  <a:lnTo>
                    <a:pt x="14" y="124"/>
                  </a:lnTo>
                  <a:lnTo>
                    <a:pt x="12" y="122"/>
                  </a:lnTo>
                  <a:lnTo>
                    <a:pt x="10" y="118"/>
                  </a:lnTo>
                  <a:lnTo>
                    <a:pt x="8" y="118"/>
                  </a:lnTo>
                  <a:lnTo>
                    <a:pt x="8" y="116"/>
                  </a:lnTo>
                  <a:lnTo>
                    <a:pt x="8" y="114"/>
                  </a:lnTo>
                  <a:lnTo>
                    <a:pt x="10" y="116"/>
                  </a:lnTo>
                  <a:lnTo>
                    <a:pt x="12" y="116"/>
                  </a:lnTo>
                  <a:lnTo>
                    <a:pt x="14" y="116"/>
                  </a:lnTo>
                  <a:lnTo>
                    <a:pt x="16" y="116"/>
                  </a:lnTo>
                  <a:lnTo>
                    <a:pt x="18" y="116"/>
                  </a:lnTo>
                  <a:lnTo>
                    <a:pt x="20" y="116"/>
                  </a:lnTo>
                  <a:lnTo>
                    <a:pt x="20" y="118"/>
                  </a:lnTo>
                  <a:lnTo>
                    <a:pt x="22" y="118"/>
                  </a:lnTo>
                  <a:lnTo>
                    <a:pt x="24" y="118"/>
                  </a:lnTo>
                  <a:lnTo>
                    <a:pt x="26" y="118"/>
                  </a:lnTo>
                  <a:lnTo>
                    <a:pt x="28" y="118"/>
                  </a:lnTo>
                  <a:lnTo>
                    <a:pt x="28" y="116"/>
                  </a:lnTo>
                  <a:lnTo>
                    <a:pt x="26" y="116"/>
                  </a:lnTo>
                  <a:lnTo>
                    <a:pt x="26" y="118"/>
                  </a:lnTo>
                  <a:lnTo>
                    <a:pt x="24" y="118"/>
                  </a:lnTo>
                  <a:lnTo>
                    <a:pt x="22" y="116"/>
                  </a:lnTo>
                  <a:lnTo>
                    <a:pt x="24" y="116"/>
                  </a:lnTo>
                  <a:lnTo>
                    <a:pt x="22" y="116"/>
                  </a:lnTo>
                  <a:lnTo>
                    <a:pt x="22" y="114"/>
                  </a:lnTo>
                  <a:lnTo>
                    <a:pt x="22" y="112"/>
                  </a:lnTo>
                  <a:lnTo>
                    <a:pt x="24" y="112"/>
                  </a:lnTo>
                  <a:lnTo>
                    <a:pt x="24" y="110"/>
                  </a:lnTo>
                  <a:lnTo>
                    <a:pt x="26" y="110"/>
                  </a:lnTo>
                  <a:lnTo>
                    <a:pt x="26" y="112"/>
                  </a:lnTo>
                  <a:lnTo>
                    <a:pt x="26" y="110"/>
                  </a:lnTo>
                  <a:lnTo>
                    <a:pt x="28" y="108"/>
                  </a:lnTo>
                  <a:lnTo>
                    <a:pt x="28" y="106"/>
                  </a:lnTo>
                  <a:lnTo>
                    <a:pt x="30" y="104"/>
                  </a:lnTo>
                  <a:lnTo>
                    <a:pt x="30" y="102"/>
                  </a:lnTo>
                  <a:lnTo>
                    <a:pt x="32" y="100"/>
                  </a:lnTo>
                  <a:lnTo>
                    <a:pt x="30" y="96"/>
                  </a:lnTo>
                  <a:lnTo>
                    <a:pt x="28" y="96"/>
                  </a:lnTo>
                  <a:lnTo>
                    <a:pt x="28" y="94"/>
                  </a:lnTo>
                  <a:lnTo>
                    <a:pt x="28" y="92"/>
                  </a:lnTo>
                  <a:lnTo>
                    <a:pt x="26" y="92"/>
                  </a:lnTo>
                  <a:lnTo>
                    <a:pt x="26" y="90"/>
                  </a:lnTo>
                  <a:lnTo>
                    <a:pt x="24" y="90"/>
                  </a:lnTo>
                  <a:lnTo>
                    <a:pt x="22" y="86"/>
                  </a:lnTo>
                  <a:lnTo>
                    <a:pt x="20" y="80"/>
                  </a:lnTo>
                  <a:lnTo>
                    <a:pt x="20" y="78"/>
                  </a:lnTo>
                  <a:lnTo>
                    <a:pt x="18" y="78"/>
                  </a:lnTo>
                  <a:lnTo>
                    <a:pt x="16" y="78"/>
                  </a:lnTo>
                  <a:lnTo>
                    <a:pt x="16" y="76"/>
                  </a:lnTo>
                  <a:lnTo>
                    <a:pt x="14" y="76"/>
                  </a:lnTo>
                  <a:lnTo>
                    <a:pt x="10" y="74"/>
                  </a:lnTo>
                  <a:lnTo>
                    <a:pt x="8" y="70"/>
                  </a:lnTo>
                  <a:lnTo>
                    <a:pt x="8" y="66"/>
                  </a:lnTo>
                  <a:lnTo>
                    <a:pt x="8" y="62"/>
                  </a:lnTo>
                  <a:lnTo>
                    <a:pt x="10" y="60"/>
                  </a:lnTo>
                  <a:lnTo>
                    <a:pt x="10" y="58"/>
                  </a:lnTo>
                  <a:lnTo>
                    <a:pt x="10" y="56"/>
                  </a:lnTo>
                  <a:lnTo>
                    <a:pt x="8" y="54"/>
                  </a:lnTo>
                  <a:lnTo>
                    <a:pt x="6" y="54"/>
                  </a:lnTo>
                  <a:lnTo>
                    <a:pt x="6" y="56"/>
                  </a:lnTo>
                  <a:lnTo>
                    <a:pt x="6" y="54"/>
                  </a:lnTo>
                  <a:lnTo>
                    <a:pt x="6" y="52"/>
                  </a:lnTo>
                  <a:lnTo>
                    <a:pt x="8" y="52"/>
                  </a:lnTo>
                  <a:lnTo>
                    <a:pt x="8" y="48"/>
                  </a:lnTo>
                  <a:lnTo>
                    <a:pt x="8" y="46"/>
                  </a:lnTo>
                  <a:lnTo>
                    <a:pt x="6" y="42"/>
                  </a:lnTo>
                  <a:lnTo>
                    <a:pt x="6" y="38"/>
                  </a:lnTo>
                  <a:lnTo>
                    <a:pt x="6" y="36"/>
                  </a:lnTo>
                  <a:lnTo>
                    <a:pt x="4" y="32"/>
                  </a:lnTo>
                  <a:lnTo>
                    <a:pt x="2" y="30"/>
                  </a:lnTo>
                  <a:lnTo>
                    <a:pt x="2" y="28"/>
                  </a:lnTo>
                  <a:lnTo>
                    <a:pt x="2" y="26"/>
                  </a:lnTo>
                  <a:lnTo>
                    <a:pt x="6" y="22"/>
                  </a:lnTo>
                  <a:lnTo>
                    <a:pt x="6" y="20"/>
                  </a:lnTo>
                  <a:lnTo>
                    <a:pt x="4" y="20"/>
                  </a:lnTo>
                  <a:lnTo>
                    <a:pt x="4" y="18"/>
                  </a:lnTo>
                  <a:lnTo>
                    <a:pt x="2" y="16"/>
                  </a:lnTo>
                  <a:lnTo>
                    <a:pt x="2" y="14"/>
                  </a:lnTo>
                  <a:lnTo>
                    <a:pt x="2" y="12"/>
                  </a:lnTo>
                  <a:lnTo>
                    <a:pt x="0" y="12"/>
                  </a:lnTo>
                  <a:lnTo>
                    <a:pt x="0" y="10"/>
                  </a:lnTo>
                  <a:lnTo>
                    <a:pt x="0" y="8"/>
                  </a:lnTo>
                  <a:lnTo>
                    <a:pt x="0" y="6"/>
                  </a:lnTo>
                  <a:lnTo>
                    <a:pt x="2" y="6"/>
                  </a:lnTo>
                  <a:lnTo>
                    <a:pt x="6" y="4"/>
                  </a:lnTo>
                  <a:lnTo>
                    <a:pt x="10" y="4"/>
                  </a:lnTo>
                  <a:lnTo>
                    <a:pt x="14" y="4"/>
                  </a:lnTo>
                  <a:lnTo>
                    <a:pt x="20" y="4"/>
                  </a:lnTo>
                  <a:lnTo>
                    <a:pt x="24" y="2"/>
                  </a:lnTo>
                  <a:lnTo>
                    <a:pt x="32" y="2"/>
                  </a:lnTo>
                  <a:lnTo>
                    <a:pt x="36" y="2"/>
                  </a:lnTo>
                  <a:lnTo>
                    <a:pt x="40" y="2"/>
                  </a:lnTo>
                  <a:lnTo>
                    <a:pt x="44" y="2"/>
                  </a:lnTo>
                  <a:lnTo>
                    <a:pt x="46" y="2"/>
                  </a:lnTo>
                  <a:lnTo>
                    <a:pt x="50" y="0"/>
                  </a:lnTo>
                  <a:lnTo>
                    <a:pt x="50" y="2"/>
                  </a:lnTo>
                  <a:lnTo>
                    <a:pt x="48" y="4"/>
                  </a:lnTo>
                  <a:lnTo>
                    <a:pt x="46" y="6"/>
                  </a:lnTo>
                  <a:lnTo>
                    <a:pt x="50" y="8"/>
                  </a:lnTo>
                  <a:lnTo>
                    <a:pt x="54" y="10"/>
                  </a:lnTo>
                  <a:lnTo>
                    <a:pt x="60" y="12"/>
                  </a:lnTo>
                  <a:lnTo>
                    <a:pt x="64" y="12"/>
                  </a:lnTo>
                  <a:lnTo>
                    <a:pt x="66" y="12"/>
                  </a:lnTo>
                  <a:lnTo>
                    <a:pt x="72" y="16"/>
                  </a:lnTo>
                  <a:lnTo>
                    <a:pt x="76" y="18"/>
                  </a:lnTo>
                  <a:lnTo>
                    <a:pt x="80" y="18"/>
                  </a:lnTo>
                  <a:lnTo>
                    <a:pt x="86" y="22"/>
                  </a:lnTo>
                  <a:lnTo>
                    <a:pt x="90" y="24"/>
                  </a:lnTo>
                  <a:lnTo>
                    <a:pt x="96" y="26"/>
                  </a:lnTo>
                  <a:lnTo>
                    <a:pt x="106" y="30"/>
                  </a:lnTo>
                  <a:lnTo>
                    <a:pt x="112" y="32"/>
                  </a:lnTo>
                  <a:lnTo>
                    <a:pt x="126" y="32"/>
                  </a:lnTo>
                  <a:lnTo>
                    <a:pt x="128" y="32"/>
                  </a:lnTo>
                  <a:lnTo>
                    <a:pt x="136" y="32"/>
                  </a:lnTo>
                  <a:lnTo>
                    <a:pt x="142" y="32"/>
                  </a:lnTo>
                  <a:lnTo>
                    <a:pt x="152" y="32"/>
                  </a:lnTo>
                  <a:lnTo>
                    <a:pt x="152" y="34"/>
                  </a:lnTo>
                  <a:lnTo>
                    <a:pt x="156" y="34"/>
                  </a:lnTo>
                  <a:lnTo>
                    <a:pt x="158" y="34"/>
                  </a:lnTo>
                  <a:lnTo>
                    <a:pt x="158" y="32"/>
                  </a:lnTo>
                  <a:lnTo>
                    <a:pt x="168" y="32"/>
                  </a:lnTo>
                  <a:lnTo>
                    <a:pt x="168" y="30"/>
                  </a:lnTo>
                  <a:lnTo>
                    <a:pt x="170" y="28"/>
                  </a:lnTo>
                  <a:lnTo>
                    <a:pt x="170" y="26"/>
                  </a:lnTo>
                  <a:lnTo>
                    <a:pt x="170" y="24"/>
                  </a:lnTo>
                  <a:lnTo>
                    <a:pt x="172" y="22"/>
                  </a:lnTo>
                  <a:lnTo>
                    <a:pt x="178" y="22"/>
                  </a:lnTo>
                  <a:lnTo>
                    <a:pt x="182" y="22"/>
                  </a:lnTo>
                  <a:lnTo>
                    <a:pt x="184" y="22"/>
                  </a:lnTo>
                  <a:lnTo>
                    <a:pt x="186" y="22"/>
                  </a:lnTo>
                  <a:lnTo>
                    <a:pt x="188" y="22"/>
                  </a:lnTo>
                  <a:lnTo>
                    <a:pt x="190" y="22"/>
                  </a:lnTo>
                  <a:lnTo>
                    <a:pt x="192" y="22"/>
                  </a:lnTo>
                  <a:lnTo>
                    <a:pt x="194" y="22"/>
                  </a:lnTo>
                  <a:lnTo>
                    <a:pt x="196" y="22"/>
                  </a:lnTo>
                  <a:lnTo>
                    <a:pt x="204" y="22"/>
                  </a:lnTo>
                  <a:lnTo>
                    <a:pt x="206" y="22"/>
                  </a:lnTo>
                  <a:lnTo>
                    <a:pt x="208" y="22"/>
                  </a:lnTo>
                  <a:lnTo>
                    <a:pt x="210" y="24"/>
                  </a:lnTo>
                  <a:lnTo>
                    <a:pt x="210" y="26"/>
                  </a:lnTo>
                  <a:lnTo>
                    <a:pt x="210" y="28"/>
                  </a:lnTo>
                  <a:lnTo>
                    <a:pt x="210" y="30"/>
                  </a:lnTo>
                  <a:lnTo>
                    <a:pt x="212" y="30"/>
                  </a:lnTo>
                  <a:lnTo>
                    <a:pt x="212" y="32"/>
                  </a:lnTo>
                  <a:lnTo>
                    <a:pt x="214" y="34"/>
                  </a:lnTo>
                  <a:lnTo>
                    <a:pt x="216" y="36"/>
                  </a:lnTo>
                  <a:lnTo>
                    <a:pt x="216" y="38"/>
                  </a:lnTo>
                  <a:lnTo>
                    <a:pt x="218" y="40"/>
                  </a:lnTo>
                  <a:lnTo>
                    <a:pt x="218" y="42"/>
                  </a:lnTo>
                  <a:lnTo>
                    <a:pt x="220" y="42"/>
                  </a:lnTo>
                  <a:lnTo>
                    <a:pt x="222" y="44"/>
                  </a:lnTo>
                  <a:lnTo>
                    <a:pt x="224" y="46"/>
                  </a:lnTo>
                  <a:lnTo>
                    <a:pt x="226" y="46"/>
                  </a:lnTo>
                  <a:lnTo>
                    <a:pt x="226" y="48"/>
                  </a:lnTo>
                  <a:lnTo>
                    <a:pt x="228" y="50"/>
                  </a:lnTo>
                  <a:lnTo>
                    <a:pt x="230" y="52"/>
                  </a:lnTo>
                  <a:lnTo>
                    <a:pt x="230" y="54"/>
                  </a:lnTo>
                  <a:lnTo>
                    <a:pt x="230" y="56"/>
                  </a:lnTo>
                  <a:lnTo>
                    <a:pt x="230" y="58"/>
                  </a:lnTo>
                  <a:lnTo>
                    <a:pt x="230" y="60"/>
                  </a:lnTo>
                  <a:lnTo>
                    <a:pt x="232" y="60"/>
                  </a:lnTo>
                  <a:lnTo>
                    <a:pt x="230" y="62"/>
                  </a:lnTo>
                  <a:lnTo>
                    <a:pt x="230" y="64"/>
                  </a:lnTo>
                  <a:lnTo>
                    <a:pt x="230" y="66"/>
                  </a:lnTo>
                  <a:lnTo>
                    <a:pt x="230" y="72"/>
                  </a:lnTo>
                  <a:lnTo>
                    <a:pt x="232" y="74"/>
                  </a:lnTo>
                  <a:lnTo>
                    <a:pt x="234" y="76"/>
                  </a:lnTo>
                  <a:lnTo>
                    <a:pt x="236" y="76"/>
                  </a:lnTo>
                  <a:lnTo>
                    <a:pt x="236" y="78"/>
                  </a:lnTo>
                  <a:lnTo>
                    <a:pt x="238" y="80"/>
                  </a:lnTo>
                  <a:lnTo>
                    <a:pt x="240" y="80"/>
                  </a:lnTo>
                  <a:lnTo>
                    <a:pt x="242" y="82"/>
                  </a:lnTo>
                  <a:lnTo>
                    <a:pt x="244" y="84"/>
                  </a:lnTo>
                  <a:lnTo>
                    <a:pt x="248" y="86"/>
                  </a:lnTo>
                  <a:lnTo>
                    <a:pt x="250" y="86"/>
                  </a:lnTo>
                  <a:lnTo>
                    <a:pt x="250" y="88"/>
                  </a:lnTo>
                  <a:lnTo>
                    <a:pt x="252" y="88"/>
                  </a:lnTo>
                  <a:lnTo>
                    <a:pt x="254" y="88"/>
                  </a:lnTo>
                  <a:lnTo>
                    <a:pt x="256" y="88"/>
                  </a:lnTo>
                  <a:lnTo>
                    <a:pt x="258" y="86"/>
                  </a:lnTo>
                  <a:lnTo>
                    <a:pt x="260" y="84"/>
                  </a:lnTo>
                  <a:lnTo>
                    <a:pt x="260" y="82"/>
                  </a:lnTo>
                  <a:lnTo>
                    <a:pt x="262" y="80"/>
                  </a:lnTo>
                  <a:lnTo>
                    <a:pt x="264" y="76"/>
                  </a:lnTo>
                  <a:lnTo>
                    <a:pt x="268" y="70"/>
                  </a:lnTo>
                  <a:lnTo>
                    <a:pt x="270" y="70"/>
                  </a:lnTo>
                  <a:lnTo>
                    <a:pt x="272" y="70"/>
                  </a:lnTo>
                  <a:lnTo>
                    <a:pt x="276" y="68"/>
                  </a:lnTo>
                  <a:lnTo>
                    <a:pt x="276" y="66"/>
                  </a:lnTo>
                  <a:lnTo>
                    <a:pt x="278" y="68"/>
                  </a:lnTo>
                  <a:lnTo>
                    <a:pt x="280" y="68"/>
                  </a:lnTo>
                  <a:lnTo>
                    <a:pt x="282" y="68"/>
                  </a:lnTo>
                  <a:lnTo>
                    <a:pt x="284" y="68"/>
                  </a:lnTo>
                  <a:lnTo>
                    <a:pt x="286" y="68"/>
                  </a:lnTo>
                  <a:lnTo>
                    <a:pt x="288" y="68"/>
                  </a:lnTo>
                  <a:lnTo>
                    <a:pt x="288" y="70"/>
                  </a:lnTo>
                  <a:lnTo>
                    <a:pt x="290" y="70"/>
                  </a:lnTo>
                  <a:lnTo>
                    <a:pt x="292" y="70"/>
                  </a:lnTo>
                  <a:lnTo>
                    <a:pt x="294" y="70"/>
                  </a:lnTo>
                  <a:lnTo>
                    <a:pt x="296" y="72"/>
                  </a:lnTo>
                  <a:lnTo>
                    <a:pt x="294" y="72"/>
                  </a:lnTo>
                  <a:lnTo>
                    <a:pt x="296" y="72"/>
                  </a:lnTo>
                  <a:lnTo>
                    <a:pt x="296" y="74"/>
                  </a:lnTo>
                  <a:lnTo>
                    <a:pt x="298" y="76"/>
                  </a:lnTo>
                  <a:lnTo>
                    <a:pt x="300" y="76"/>
                  </a:lnTo>
                  <a:lnTo>
                    <a:pt x="300" y="78"/>
                  </a:lnTo>
                  <a:lnTo>
                    <a:pt x="302" y="80"/>
                  </a:lnTo>
                  <a:lnTo>
                    <a:pt x="304" y="82"/>
                  </a:lnTo>
                  <a:lnTo>
                    <a:pt x="306" y="86"/>
                  </a:lnTo>
                  <a:lnTo>
                    <a:pt x="306" y="88"/>
                  </a:lnTo>
                  <a:lnTo>
                    <a:pt x="306" y="90"/>
                  </a:lnTo>
                  <a:lnTo>
                    <a:pt x="306" y="92"/>
                  </a:lnTo>
                  <a:lnTo>
                    <a:pt x="308" y="92"/>
                  </a:lnTo>
                  <a:lnTo>
                    <a:pt x="308" y="94"/>
                  </a:lnTo>
                  <a:lnTo>
                    <a:pt x="308" y="96"/>
                  </a:lnTo>
                  <a:lnTo>
                    <a:pt x="308" y="98"/>
                  </a:lnTo>
                  <a:lnTo>
                    <a:pt x="308" y="100"/>
                  </a:lnTo>
                  <a:lnTo>
                    <a:pt x="308" y="102"/>
                  </a:lnTo>
                  <a:lnTo>
                    <a:pt x="308" y="104"/>
                  </a:lnTo>
                  <a:lnTo>
                    <a:pt x="308" y="106"/>
                  </a:lnTo>
                  <a:lnTo>
                    <a:pt x="308" y="108"/>
                  </a:lnTo>
                  <a:lnTo>
                    <a:pt x="310" y="108"/>
                  </a:lnTo>
                  <a:lnTo>
                    <a:pt x="312" y="112"/>
                  </a:lnTo>
                  <a:lnTo>
                    <a:pt x="314" y="114"/>
                  </a:lnTo>
                  <a:lnTo>
                    <a:pt x="314" y="116"/>
                  </a:lnTo>
                  <a:lnTo>
                    <a:pt x="314" y="118"/>
                  </a:lnTo>
                  <a:lnTo>
                    <a:pt x="316" y="118"/>
                  </a:lnTo>
                  <a:lnTo>
                    <a:pt x="316" y="120"/>
                  </a:lnTo>
                  <a:lnTo>
                    <a:pt x="318" y="120"/>
                  </a:lnTo>
                  <a:lnTo>
                    <a:pt x="318" y="122"/>
                  </a:lnTo>
                  <a:lnTo>
                    <a:pt x="320" y="122"/>
                  </a:lnTo>
                  <a:lnTo>
                    <a:pt x="320" y="124"/>
                  </a:lnTo>
                  <a:lnTo>
                    <a:pt x="318" y="130"/>
                  </a:lnTo>
                  <a:lnTo>
                    <a:pt x="318" y="134"/>
                  </a:lnTo>
                  <a:lnTo>
                    <a:pt x="320" y="138"/>
                  </a:lnTo>
                  <a:lnTo>
                    <a:pt x="320" y="140"/>
                  </a:lnTo>
                  <a:lnTo>
                    <a:pt x="320" y="142"/>
                  </a:lnTo>
                  <a:lnTo>
                    <a:pt x="322" y="148"/>
                  </a:lnTo>
                  <a:lnTo>
                    <a:pt x="322" y="150"/>
                  </a:lnTo>
                  <a:lnTo>
                    <a:pt x="324" y="150"/>
                  </a:lnTo>
                  <a:lnTo>
                    <a:pt x="326" y="150"/>
                  </a:lnTo>
                  <a:lnTo>
                    <a:pt x="328" y="152"/>
                  </a:lnTo>
                  <a:lnTo>
                    <a:pt x="330" y="154"/>
                  </a:lnTo>
                  <a:lnTo>
                    <a:pt x="332" y="154"/>
                  </a:lnTo>
                  <a:lnTo>
                    <a:pt x="334" y="154"/>
                  </a:lnTo>
                  <a:lnTo>
                    <a:pt x="336" y="156"/>
                  </a:lnTo>
                  <a:lnTo>
                    <a:pt x="338" y="156"/>
                  </a:lnTo>
                  <a:lnTo>
                    <a:pt x="342" y="158"/>
                  </a:lnTo>
                  <a:lnTo>
                    <a:pt x="344" y="156"/>
                  </a:lnTo>
                  <a:lnTo>
                    <a:pt x="346" y="156"/>
                  </a:lnTo>
                  <a:lnTo>
                    <a:pt x="348" y="156"/>
                  </a:lnTo>
                  <a:lnTo>
                    <a:pt x="350" y="158"/>
                  </a:lnTo>
                  <a:lnTo>
                    <a:pt x="352" y="160"/>
                  </a:lnTo>
                  <a:lnTo>
                    <a:pt x="352" y="162"/>
                  </a:lnTo>
                  <a:lnTo>
                    <a:pt x="354" y="162"/>
                  </a:lnTo>
                  <a:lnTo>
                    <a:pt x="356" y="162"/>
                  </a:lnTo>
                  <a:lnTo>
                    <a:pt x="356" y="160"/>
                  </a:lnTo>
                  <a:lnTo>
                    <a:pt x="358" y="160"/>
                  </a:lnTo>
                  <a:lnTo>
                    <a:pt x="358" y="164"/>
                  </a:lnTo>
                  <a:lnTo>
                    <a:pt x="356" y="166"/>
                  </a:lnTo>
                  <a:lnTo>
                    <a:pt x="356" y="170"/>
                  </a:lnTo>
                  <a:lnTo>
                    <a:pt x="356" y="172"/>
                  </a:lnTo>
                  <a:lnTo>
                    <a:pt x="354" y="172"/>
                  </a:lnTo>
                  <a:lnTo>
                    <a:pt x="354" y="174"/>
                  </a:lnTo>
                  <a:lnTo>
                    <a:pt x="352" y="176"/>
                  </a:lnTo>
                  <a:lnTo>
                    <a:pt x="350" y="178"/>
                  </a:lnTo>
                  <a:lnTo>
                    <a:pt x="350" y="180"/>
                  </a:lnTo>
                  <a:lnTo>
                    <a:pt x="348" y="182"/>
                  </a:lnTo>
                  <a:lnTo>
                    <a:pt x="346" y="188"/>
                  </a:lnTo>
                  <a:lnTo>
                    <a:pt x="344" y="190"/>
                  </a:lnTo>
                  <a:lnTo>
                    <a:pt x="344" y="194"/>
                  </a:lnTo>
                  <a:lnTo>
                    <a:pt x="342" y="198"/>
                  </a:lnTo>
                  <a:lnTo>
                    <a:pt x="342" y="200"/>
                  </a:lnTo>
                  <a:lnTo>
                    <a:pt x="340" y="202"/>
                  </a:lnTo>
                  <a:lnTo>
                    <a:pt x="340" y="204"/>
                  </a:lnTo>
                  <a:lnTo>
                    <a:pt x="340" y="206"/>
                  </a:lnTo>
                  <a:lnTo>
                    <a:pt x="338" y="208"/>
                  </a:lnTo>
                  <a:lnTo>
                    <a:pt x="338" y="210"/>
                  </a:lnTo>
                  <a:lnTo>
                    <a:pt x="338" y="216"/>
                  </a:lnTo>
                  <a:lnTo>
                    <a:pt x="336" y="218"/>
                  </a:lnTo>
                  <a:lnTo>
                    <a:pt x="336" y="220"/>
                  </a:lnTo>
                  <a:lnTo>
                    <a:pt x="336" y="222"/>
                  </a:lnTo>
                  <a:lnTo>
                    <a:pt x="336" y="224"/>
                  </a:lnTo>
                  <a:lnTo>
                    <a:pt x="336" y="226"/>
                  </a:lnTo>
                  <a:lnTo>
                    <a:pt x="336" y="228"/>
                  </a:lnTo>
                  <a:lnTo>
                    <a:pt x="336" y="230"/>
                  </a:lnTo>
                  <a:lnTo>
                    <a:pt x="334" y="232"/>
                  </a:lnTo>
                  <a:lnTo>
                    <a:pt x="334" y="234"/>
                  </a:lnTo>
                  <a:lnTo>
                    <a:pt x="332" y="236"/>
                  </a:lnTo>
                  <a:lnTo>
                    <a:pt x="330" y="238"/>
                  </a:lnTo>
                  <a:lnTo>
                    <a:pt x="330" y="240"/>
                  </a:lnTo>
                  <a:lnTo>
                    <a:pt x="330" y="246"/>
                  </a:lnTo>
                  <a:lnTo>
                    <a:pt x="332" y="246"/>
                  </a:lnTo>
                  <a:lnTo>
                    <a:pt x="332" y="248"/>
                  </a:lnTo>
                  <a:lnTo>
                    <a:pt x="330" y="250"/>
                  </a:lnTo>
                  <a:lnTo>
                    <a:pt x="330" y="252"/>
                  </a:lnTo>
                  <a:lnTo>
                    <a:pt x="332" y="252"/>
                  </a:lnTo>
                  <a:lnTo>
                    <a:pt x="332" y="254"/>
                  </a:lnTo>
                  <a:lnTo>
                    <a:pt x="332" y="256"/>
                  </a:lnTo>
                  <a:lnTo>
                    <a:pt x="334" y="256"/>
                  </a:lnTo>
                  <a:lnTo>
                    <a:pt x="334" y="258"/>
                  </a:lnTo>
                  <a:lnTo>
                    <a:pt x="334" y="260"/>
                  </a:lnTo>
                  <a:lnTo>
                    <a:pt x="336" y="262"/>
                  </a:lnTo>
                  <a:lnTo>
                    <a:pt x="338" y="262"/>
                  </a:lnTo>
                  <a:lnTo>
                    <a:pt x="338" y="264"/>
                  </a:lnTo>
                  <a:lnTo>
                    <a:pt x="338" y="266"/>
                  </a:lnTo>
                  <a:lnTo>
                    <a:pt x="336" y="270"/>
                  </a:lnTo>
                  <a:lnTo>
                    <a:pt x="334" y="268"/>
                  </a:lnTo>
                  <a:lnTo>
                    <a:pt x="334" y="266"/>
                  </a:lnTo>
                  <a:lnTo>
                    <a:pt x="336" y="266"/>
                  </a:lnTo>
                  <a:lnTo>
                    <a:pt x="338" y="266"/>
                  </a:lnTo>
                  <a:lnTo>
                    <a:pt x="338" y="264"/>
                  </a:lnTo>
                  <a:lnTo>
                    <a:pt x="336" y="264"/>
                  </a:lnTo>
                  <a:lnTo>
                    <a:pt x="336" y="262"/>
                  </a:lnTo>
                  <a:lnTo>
                    <a:pt x="334" y="260"/>
                  </a:lnTo>
                  <a:lnTo>
                    <a:pt x="332" y="258"/>
                  </a:lnTo>
                  <a:lnTo>
                    <a:pt x="332" y="256"/>
                  </a:lnTo>
                  <a:lnTo>
                    <a:pt x="332" y="254"/>
                  </a:lnTo>
                  <a:lnTo>
                    <a:pt x="332" y="252"/>
                  </a:lnTo>
                  <a:lnTo>
                    <a:pt x="332" y="254"/>
                  </a:lnTo>
                  <a:lnTo>
                    <a:pt x="332" y="256"/>
                  </a:lnTo>
                  <a:lnTo>
                    <a:pt x="332" y="258"/>
                  </a:lnTo>
                  <a:lnTo>
                    <a:pt x="332" y="260"/>
                  </a:lnTo>
                  <a:lnTo>
                    <a:pt x="332" y="262"/>
                  </a:lnTo>
                  <a:lnTo>
                    <a:pt x="332" y="264"/>
                  </a:lnTo>
                  <a:lnTo>
                    <a:pt x="332" y="266"/>
                  </a:lnTo>
                  <a:lnTo>
                    <a:pt x="334" y="266"/>
                  </a:lnTo>
                  <a:lnTo>
                    <a:pt x="334" y="268"/>
                  </a:lnTo>
                  <a:lnTo>
                    <a:pt x="334" y="270"/>
                  </a:lnTo>
                  <a:lnTo>
                    <a:pt x="336" y="274"/>
                  </a:lnTo>
                  <a:lnTo>
                    <a:pt x="336" y="276"/>
                  </a:lnTo>
                  <a:lnTo>
                    <a:pt x="336" y="278"/>
                  </a:lnTo>
                  <a:lnTo>
                    <a:pt x="338" y="280"/>
                  </a:lnTo>
                  <a:lnTo>
                    <a:pt x="338" y="282"/>
                  </a:lnTo>
                  <a:lnTo>
                    <a:pt x="338" y="284"/>
                  </a:lnTo>
                  <a:lnTo>
                    <a:pt x="338" y="286"/>
                  </a:lnTo>
                  <a:lnTo>
                    <a:pt x="340" y="288"/>
                  </a:lnTo>
                  <a:lnTo>
                    <a:pt x="344" y="296"/>
                  </a:lnTo>
                  <a:lnTo>
                    <a:pt x="346" y="296"/>
                  </a:lnTo>
                  <a:lnTo>
                    <a:pt x="346" y="298"/>
                  </a:lnTo>
                  <a:lnTo>
                    <a:pt x="348" y="300"/>
                  </a:lnTo>
                  <a:lnTo>
                    <a:pt x="350" y="302"/>
                  </a:lnTo>
                  <a:lnTo>
                    <a:pt x="350" y="304"/>
                  </a:lnTo>
                  <a:lnTo>
                    <a:pt x="352" y="306"/>
                  </a:lnTo>
                  <a:lnTo>
                    <a:pt x="352" y="308"/>
                  </a:lnTo>
                  <a:lnTo>
                    <a:pt x="352" y="310"/>
                  </a:lnTo>
                  <a:lnTo>
                    <a:pt x="352" y="312"/>
                  </a:lnTo>
                  <a:lnTo>
                    <a:pt x="352" y="316"/>
                  </a:lnTo>
                  <a:lnTo>
                    <a:pt x="352" y="318"/>
                  </a:lnTo>
                  <a:lnTo>
                    <a:pt x="354" y="318"/>
                  </a:lnTo>
                  <a:lnTo>
                    <a:pt x="354" y="320"/>
                  </a:lnTo>
                  <a:lnTo>
                    <a:pt x="356" y="322"/>
                  </a:lnTo>
                  <a:lnTo>
                    <a:pt x="356" y="324"/>
                  </a:lnTo>
                  <a:lnTo>
                    <a:pt x="356" y="326"/>
                  </a:lnTo>
                  <a:lnTo>
                    <a:pt x="356" y="328"/>
                  </a:lnTo>
                  <a:lnTo>
                    <a:pt x="356" y="330"/>
                  </a:lnTo>
                  <a:lnTo>
                    <a:pt x="358" y="332"/>
                  </a:lnTo>
                  <a:lnTo>
                    <a:pt x="364" y="332"/>
                  </a:lnTo>
                  <a:lnTo>
                    <a:pt x="366" y="332"/>
                  </a:lnTo>
                  <a:lnTo>
                    <a:pt x="368" y="332"/>
                  </a:lnTo>
                  <a:lnTo>
                    <a:pt x="370" y="332"/>
                  </a:lnTo>
                  <a:lnTo>
                    <a:pt x="372" y="332"/>
                  </a:lnTo>
                  <a:lnTo>
                    <a:pt x="374" y="334"/>
                  </a:lnTo>
                  <a:lnTo>
                    <a:pt x="374" y="336"/>
                  </a:lnTo>
                  <a:lnTo>
                    <a:pt x="376" y="336"/>
                  </a:lnTo>
                  <a:lnTo>
                    <a:pt x="378" y="336"/>
                  </a:lnTo>
                  <a:lnTo>
                    <a:pt x="380" y="336"/>
                  </a:lnTo>
                  <a:lnTo>
                    <a:pt x="380" y="338"/>
                  </a:lnTo>
                  <a:lnTo>
                    <a:pt x="380" y="340"/>
                  </a:lnTo>
                  <a:lnTo>
                    <a:pt x="382" y="344"/>
                  </a:lnTo>
                  <a:lnTo>
                    <a:pt x="382" y="346"/>
                  </a:lnTo>
                  <a:lnTo>
                    <a:pt x="384" y="346"/>
                  </a:lnTo>
                  <a:lnTo>
                    <a:pt x="386" y="346"/>
                  </a:lnTo>
                  <a:lnTo>
                    <a:pt x="390" y="346"/>
                  </a:lnTo>
                  <a:lnTo>
                    <a:pt x="392" y="344"/>
                  </a:lnTo>
                  <a:lnTo>
                    <a:pt x="396" y="344"/>
                  </a:lnTo>
                  <a:lnTo>
                    <a:pt x="398" y="344"/>
                  </a:lnTo>
                  <a:lnTo>
                    <a:pt x="400" y="344"/>
                  </a:lnTo>
                  <a:lnTo>
                    <a:pt x="400" y="342"/>
                  </a:lnTo>
                  <a:lnTo>
                    <a:pt x="404" y="340"/>
                  </a:lnTo>
                  <a:lnTo>
                    <a:pt x="400" y="342"/>
                  </a:lnTo>
                  <a:lnTo>
                    <a:pt x="398" y="342"/>
                  </a:lnTo>
                  <a:lnTo>
                    <a:pt x="400" y="342"/>
                  </a:lnTo>
                  <a:lnTo>
                    <a:pt x="400" y="340"/>
                  </a:lnTo>
                  <a:lnTo>
                    <a:pt x="404" y="340"/>
                  </a:lnTo>
                  <a:lnTo>
                    <a:pt x="406" y="338"/>
                  </a:lnTo>
                  <a:lnTo>
                    <a:pt x="412" y="338"/>
                  </a:lnTo>
                  <a:lnTo>
                    <a:pt x="412" y="340"/>
                  </a:lnTo>
                  <a:lnTo>
                    <a:pt x="412" y="342"/>
                  </a:lnTo>
                  <a:lnTo>
                    <a:pt x="414" y="340"/>
                  </a:lnTo>
                  <a:lnTo>
                    <a:pt x="416" y="338"/>
                  </a:lnTo>
                  <a:lnTo>
                    <a:pt x="418" y="338"/>
                  </a:lnTo>
                  <a:lnTo>
                    <a:pt x="420" y="338"/>
                  </a:lnTo>
                  <a:lnTo>
                    <a:pt x="420" y="336"/>
                  </a:lnTo>
                  <a:lnTo>
                    <a:pt x="422" y="336"/>
                  </a:lnTo>
                  <a:lnTo>
                    <a:pt x="424" y="334"/>
                  </a:lnTo>
                  <a:lnTo>
                    <a:pt x="428" y="334"/>
                  </a:lnTo>
                  <a:lnTo>
                    <a:pt x="430" y="332"/>
                  </a:lnTo>
                  <a:lnTo>
                    <a:pt x="432" y="332"/>
                  </a:lnTo>
                  <a:lnTo>
                    <a:pt x="434" y="332"/>
                  </a:lnTo>
                  <a:lnTo>
                    <a:pt x="438" y="332"/>
                  </a:lnTo>
                  <a:lnTo>
                    <a:pt x="440" y="334"/>
                  </a:lnTo>
                  <a:lnTo>
                    <a:pt x="438" y="334"/>
                  </a:lnTo>
                  <a:lnTo>
                    <a:pt x="436" y="334"/>
                  </a:lnTo>
                  <a:lnTo>
                    <a:pt x="436" y="336"/>
                  </a:lnTo>
                  <a:lnTo>
                    <a:pt x="438" y="336"/>
                  </a:lnTo>
                  <a:lnTo>
                    <a:pt x="438" y="334"/>
                  </a:lnTo>
                  <a:lnTo>
                    <a:pt x="440" y="336"/>
                  </a:lnTo>
                  <a:lnTo>
                    <a:pt x="440" y="338"/>
                  </a:lnTo>
                  <a:lnTo>
                    <a:pt x="440" y="340"/>
                  </a:lnTo>
                  <a:lnTo>
                    <a:pt x="442" y="338"/>
                  </a:lnTo>
                  <a:lnTo>
                    <a:pt x="444" y="338"/>
                  </a:lnTo>
                  <a:lnTo>
                    <a:pt x="448" y="338"/>
                  </a:lnTo>
                  <a:lnTo>
                    <a:pt x="450" y="336"/>
                  </a:lnTo>
                  <a:lnTo>
                    <a:pt x="452" y="334"/>
                  </a:lnTo>
                  <a:lnTo>
                    <a:pt x="454" y="334"/>
                  </a:lnTo>
                  <a:lnTo>
                    <a:pt x="452" y="332"/>
                  </a:lnTo>
                  <a:lnTo>
                    <a:pt x="452" y="330"/>
                  </a:lnTo>
                  <a:lnTo>
                    <a:pt x="452" y="328"/>
                  </a:lnTo>
                  <a:lnTo>
                    <a:pt x="450" y="328"/>
                  </a:lnTo>
                  <a:lnTo>
                    <a:pt x="452" y="328"/>
                  </a:lnTo>
                  <a:lnTo>
                    <a:pt x="452" y="326"/>
                  </a:lnTo>
                  <a:lnTo>
                    <a:pt x="456" y="324"/>
                  </a:lnTo>
                  <a:lnTo>
                    <a:pt x="458" y="322"/>
                  </a:lnTo>
                  <a:lnTo>
                    <a:pt x="460" y="320"/>
                  </a:lnTo>
                  <a:lnTo>
                    <a:pt x="464" y="318"/>
                  </a:lnTo>
                  <a:lnTo>
                    <a:pt x="464" y="316"/>
                  </a:lnTo>
                  <a:lnTo>
                    <a:pt x="466" y="316"/>
                  </a:lnTo>
                  <a:lnTo>
                    <a:pt x="466" y="314"/>
                  </a:lnTo>
                  <a:lnTo>
                    <a:pt x="466" y="312"/>
                  </a:lnTo>
                  <a:lnTo>
                    <a:pt x="466" y="310"/>
                  </a:lnTo>
                  <a:lnTo>
                    <a:pt x="466" y="308"/>
                  </a:lnTo>
                  <a:lnTo>
                    <a:pt x="468" y="306"/>
                  </a:lnTo>
                  <a:lnTo>
                    <a:pt x="468" y="304"/>
                  </a:lnTo>
                  <a:lnTo>
                    <a:pt x="470" y="304"/>
                  </a:lnTo>
                  <a:lnTo>
                    <a:pt x="472" y="304"/>
                  </a:lnTo>
                  <a:lnTo>
                    <a:pt x="472" y="302"/>
                  </a:lnTo>
                  <a:lnTo>
                    <a:pt x="474" y="302"/>
                  </a:lnTo>
                  <a:lnTo>
                    <a:pt x="474" y="300"/>
                  </a:lnTo>
                  <a:lnTo>
                    <a:pt x="472" y="300"/>
                  </a:lnTo>
                  <a:lnTo>
                    <a:pt x="474" y="298"/>
                  </a:lnTo>
                  <a:lnTo>
                    <a:pt x="474" y="294"/>
                  </a:lnTo>
                  <a:lnTo>
                    <a:pt x="474" y="288"/>
                  </a:lnTo>
                  <a:lnTo>
                    <a:pt x="476" y="284"/>
                  </a:lnTo>
                  <a:lnTo>
                    <a:pt x="478" y="282"/>
                  </a:lnTo>
                  <a:lnTo>
                    <a:pt x="478" y="280"/>
                  </a:lnTo>
                  <a:lnTo>
                    <a:pt x="480" y="280"/>
                  </a:lnTo>
                  <a:lnTo>
                    <a:pt x="480" y="278"/>
                  </a:lnTo>
                  <a:lnTo>
                    <a:pt x="478" y="278"/>
                  </a:lnTo>
                  <a:lnTo>
                    <a:pt x="478" y="280"/>
                  </a:lnTo>
                  <a:lnTo>
                    <a:pt x="478" y="282"/>
                  </a:lnTo>
                  <a:lnTo>
                    <a:pt x="476" y="282"/>
                  </a:lnTo>
                  <a:lnTo>
                    <a:pt x="478" y="280"/>
                  </a:lnTo>
                  <a:lnTo>
                    <a:pt x="478" y="278"/>
                  </a:lnTo>
                  <a:lnTo>
                    <a:pt x="480" y="278"/>
                  </a:lnTo>
                  <a:lnTo>
                    <a:pt x="480" y="276"/>
                  </a:lnTo>
                  <a:lnTo>
                    <a:pt x="482" y="276"/>
                  </a:lnTo>
                  <a:lnTo>
                    <a:pt x="484" y="274"/>
                  </a:lnTo>
                  <a:lnTo>
                    <a:pt x="488" y="272"/>
                  </a:lnTo>
                  <a:lnTo>
                    <a:pt x="490" y="272"/>
                  </a:lnTo>
                  <a:lnTo>
                    <a:pt x="492" y="270"/>
                  </a:lnTo>
                  <a:lnTo>
                    <a:pt x="494" y="270"/>
                  </a:lnTo>
                  <a:lnTo>
                    <a:pt x="498" y="270"/>
                  </a:lnTo>
                  <a:lnTo>
                    <a:pt x="500" y="270"/>
                  </a:lnTo>
                  <a:lnTo>
                    <a:pt x="502" y="270"/>
                  </a:lnTo>
                  <a:lnTo>
                    <a:pt x="504" y="268"/>
                  </a:lnTo>
                  <a:lnTo>
                    <a:pt x="510" y="268"/>
                  </a:lnTo>
                  <a:lnTo>
                    <a:pt x="514" y="266"/>
                  </a:lnTo>
                  <a:lnTo>
                    <a:pt x="516" y="266"/>
                  </a:lnTo>
                  <a:lnTo>
                    <a:pt x="516" y="264"/>
                  </a:lnTo>
                  <a:lnTo>
                    <a:pt x="520" y="264"/>
                  </a:lnTo>
                  <a:lnTo>
                    <a:pt x="522" y="264"/>
                  </a:lnTo>
                  <a:lnTo>
                    <a:pt x="524" y="264"/>
                  </a:lnTo>
                  <a:lnTo>
                    <a:pt x="528" y="264"/>
                  </a:lnTo>
                  <a:lnTo>
                    <a:pt x="526" y="262"/>
                  </a:lnTo>
                  <a:lnTo>
                    <a:pt x="526" y="264"/>
                  </a:lnTo>
                  <a:lnTo>
                    <a:pt x="524" y="264"/>
                  </a:lnTo>
                  <a:lnTo>
                    <a:pt x="526" y="262"/>
                  </a:lnTo>
                  <a:lnTo>
                    <a:pt x="530" y="262"/>
                  </a:lnTo>
                  <a:lnTo>
                    <a:pt x="536" y="264"/>
                  </a:lnTo>
                  <a:lnTo>
                    <a:pt x="534" y="264"/>
                  </a:lnTo>
                  <a:lnTo>
                    <a:pt x="532" y="264"/>
                  </a:lnTo>
                  <a:lnTo>
                    <a:pt x="534" y="264"/>
                  </a:lnTo>
                  <a:lnTo>
                    <a:pt x="534" y="266"/>
                  </a:lnTo>
                  <a:lnTo>
                    <a:pt x="536" y="266"/>
                  </a:lnTo>
                  <a:lnTo>
                    <a:pt x="538" y="264"/>
                  </a:lnTo>
                  <a:lnTo>
                    <a:pt x="538" y="266"/>
                  </a:lnTo>
                  <a:close/>
                </a:path>
              </a:pathLst>
            </a:custGeom>
            <a:solidFill>
              <a:schemeClr val="tx2"/>
            </a:solidFill>
            <a:ln w="3175">
              <a:solidFill>
                <a:schemeClr val="bg1"/>
              </a:solidFill>
              <a:prstDash val="sysDot"/>
              <a:round/>
              <a:headEnd/>
              <a:tailEnd/>
            </a:ln>
          </p:spPr>
          <p:txBody>
            <a:bodyPr/>
            <a:lstStyle/>
            <a:p>
              <a:endParaRPr lang="de-DE" sz="2400" dirty="0">
                <a:solidFill>
                  <a:srgbClr val="000000"/>
                </a:solidFill>
              </a:endParaRPr>
            </a:p>
          </p:txBody>
        </p:sp>
        <p:sp>
          <p:nvSpPr>
            <p:cNvPr id="1695" name="Rectangle 3297"/>
            <p:cNvSpPr>
              <a:spLocks noChangeArrowheads="1"/>
            </p:cNvSpPr>
            <p:nvPr/>
          </p:nvSpPr>
          <p:spPr bwMode="auto">
            <a:xfrm>
              <a:off x="1895240" y="2338584"/>
              <a:ext cx="2822" cy="3277"/>
            </a:xfrm>
            <a:prstGeom prst="rect">
              <a:avLst/>
            </a:prstGeom>
            <a:solidFill>
              <a:schemeClr val="tx2"/>
            </a:solidFill>
            <a:ln w="3175">
              <a:solidFill>
                <a:schemeClr val="bg1"/>
              </a:solidFill>
              <a:prstDash val="sysDot"/>
              <a:miter lim="800000"/>
              <a:headEnd/>
              <a:tailEnd/>
            </a:ln>
          </p:spPr>
          <p:txBody>
            <a:bodyPr/>
            <a:lstStyle/>
            <a:p>
              <a:endParaRPr lang="de-DE" sz="2400" dirty="0">
                <a:solidFill>
                  <a:srgbClr val="000000"/>
                </a:solidFill>
              </a:endParaRPr>
            </a:p>
          </p:txBody>
        </p:sp>
        <p:sp>
          <p:nvSpPr>
            <p:cNvPr id="1696" name="Freeform 3298"/>
            <p:cNvSpPr>
              <a:spLocks/>
            </p:cNvSpPr>
            <p:nvPr/>
          </p:nvSpPr>
          <p:spPr bwMode="auto">
            <a:xfrm>
              <a:off x="1903707" y="2392656"/>
              <a:ext cx="5645" cy="14748"/>
            </a:xfrm>
            <a:custGeom>
              <a:avLst/>
              <a:gdLst>
                <a:gd name="T0" fmla="*/ 2147483647 w 6"/>
                <a:gd name="T1" fmla="*/ 2147483647 h 14"/>
                <a:gd name="T2" fmla="*/ 2147483647 w 6"/>
                <a:gd name="T3" fmla="*/ 2147483647 h 14"/>
                <a:gd name="T4" fmla="*/ 2147483647 w 6"/>
                <a:gd name="T5" fmla="*/ 2147483647 h 14"/>
                <a:gd name="T6" fmla="*/ 2147483647 w 6"/>
                <a:gd name="T7" fmla="*/ 2147483647 h 14"/>
                <a:gd name="T8" fmla="*/ 0 w 6"/>
                <a:gd name="T9" fmla="*/ 2147483647 h 14"/>
                <a:gd name="T10" fmla="*/ 0 w 6"/>
                <a:gd name="T11" fmla="*/ 2147483647 h 14"/>
                <a:gd name="T12" fmla="*/ 0 w 6"/>
                <a:gd name="T13" fmla="*/ 0 h 14"/>
                <a:gd name="T14" fmla="*/ 2147483647 w 6"/>
                <a:gd name="T15" fmla="*/ 0 h 14"/>
                <a:gd name="T16" fmla="*/ 2147483647 w 6"/>
                <a:gd name="T17" fmla="*/ 2147483647 h 14"/>
                <a:gd name="T18" fmla="*/ 2147483647 w 6"/>
                <a:gd name="T19" fmla="*/ 2147483647 h 14"/>
                <a:gd name="T20" fmla="*/ 2147483647 w 6"/>
                <a:gd name="T21" fmla="*/ 2147483647 h 14"/>
                <a:gd name="T22" fmla="*/ 2147483647 w 6"/>
                <a:gd name="T23" fmla="*/ 2147483647 h 14"/>
                <a:gd name="T24" fmla="*/ 2147483647 w 6"/>
                <a:gd name="T25" fmla="*/ 2147483647 h 14"/>
                <a:gd name="T26" fmla="*/ 2147483647 w 6"/>
                <a:gd name="T27" fmla="*/ 2147483647 h 14"/>
                <a:gd name="T28" fmla="*/ 2147483647 w 6"/>
                <a:gd name="T29" fmla="*/ 2147483647 h 14"/>
                <a:gd name="T30" fmla="*/ 2147483647 w 6"/>
                <a:gd name="T31" fmla="*/ 2147483647 h 14"/>
                <a:gd name="T32" fmla="*/ 2147483647 w 6"/>
                <a:gd name="T33" fmla="*/ 2147483647 h 14"/>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6"/>
                <a:gd name="T52" fmla="*/ 0 h 14"/>
                <a:gd name="T53" fmla="*/ 6 w 6"/>
                <a:gd name="T54" fmla="*/ 14 h 14"/>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6" h="14">
                  <a:moveTo>
                    <a:pt x="6" y="14"/>
                  </a:moveTo>
                  <a:lnTo>
                    <a:pt x="4" y="14"/>
                  </a:lnTo>
                  <a:lnTo>
                    <a:pt x="4" y="12"/>
                  </a:lnTo>
                  <a:lnTo>
                    <a:pt x="2" y="10"/>
                  </a:lnTo>
                  <a:lnTo>
                    <a:pt x="0" y="6"/>
                  </a:lnTo>
                  <a:lnTo>
                    <a:pt x="0" y="4"/>
                  </a:lnTo>
                  <a:lnTo>
                    <a:pt x="0" y="0"/>
                  </a:lnTo>
                  <a:lnTo>
                    <a:pt x="2" y="0"/>
                  </a:lnTo>
                  <a:lnTo>
                    <a:pt x="2" y="2"/>
                  </a:lnTo>
                  <a:lnTo>
                    <a:pt x="4" y="2"/>
                  </a:lnTo>
                  <a:lnTo>
                    <a:pt x="4" y="4"/>
                  </a:lnTo>
                  <a:lnTo>
                    <a:pt x="4" y="6"/>
                  </a:lnTo>
                  <a:lnTo>
                    <a:pt x="4" y="8"/>
                  </a:lnTo>
                  <a:lnTo>
                    <a:pt x="6" y="8"/>
                  </a:lnTo>
                  <a:lnTo>
                    <a:pt x="6" y="10"/>
                  </a:lnTo>
                  <a:lnTo>
                    <a:pt x="6" y="12"/>
                  </a:lnTo>
                  <a:lnTo>
                    <a:pt x="6" y="14"/>
                  </a:lnTo>
                  <a:close/>
                </a:path>
              </a:pathLst>
            </a:custGeom>
            <a:solidFill>
              <a:schemeClr val="tx2"/>
            </a:solidFill>
            <a:ln w="3175">
              <a:solidFill>
                <a:schemeClr val="bg1"/>
              </a:solidFill>
              <a:prstDash val="sysDot"/>
              <a:round/>
              <a:headEnd/>
              <a:tailEnd/>
            </a:ln>
          </p:spPr>
          <p:txBody>
            <a:bodyPr/>
            <a:lstStyle/>
            <a:p>
              <a:endParaRPr lang="de-DE" sz="2400" dirty="0">
                <a:solidFill>
                  <a:srgbClr val="000000"/>
                </a:solidFill>
              </a:endParaRPr>
            </a:p>
          </p:txBody>
        </p:sp>
        <p:sp>
          <p:nvSpPr>
            <p:cNvPr id="1697" name="Freeform 3299"/>
            <p:cNvSpPr>
              <a:spLocks/>
            </p:cNvSpPr>
            <p:nvPr/>
          </p:nvSpPr>
          <p:spPr bwMode="auto">
            <a:xfrm>
              <a:off x="1920639" y="2400849"/>
              <a:ext cx="7055" cy="11470"/>
            </a:xfrm>
            <a:custGeom>
              <a:avLst/>
              <a:gdLst>
                <a:gd name="T0" fmla="*/ 2147483647 w 6"/>
                <a:gd name="T1" fmla="*/ 2147483647 h 12"/>
                <a:gd name="T2" fmla="*/ 2147483647 w 6"/>
                <a:gd name="T3" fmla="*/ 2147483647 h 12"/>
                <a:gd name="T4" fmla="*/ 0 w 6"/>
                <a:gd name="T5" fmla="*/ 2147483647 h 12"/>
                <a:gd name="T6" fmla="*/ 2147483647 w 6"/>
                <a:gd name="T7" fmla="*/ 2147483647 h 12"/>
                <a:gd name="T8" fmla="*/ 2147483647 w 6"/>
                <a:gd name="T9" fmla="*/ 2147483647 h 12"/>
                <a:gd name="T10" fmla="*/ 2147483647 w 6"/>
                <a:gd name="T11" fmla="*/ 0 h 12"/>
                <a:gd name="T12" fmla="*/ 2147483647 w 6"/>
                <a:gd name="T13" fmla="*/ 0 h 12"/>
                <a:gd name="T14" fmla="*/ 2147483647 w 6"/>
                <a:gd name="T15" fmla="*/ 2147483647 h 12"/>
                <a:gd name="T16" fmla="*/ 2147483647 w 6"/>
                <a:gd name="T17" fmla="*/ 2147483647 h 12"/>
                <a:gd name="T18" fmla="*/ 2147483647 w 6"/>
                <a:gd name="T19" fmla="*/ 2147483647 h 12"/>
                <a:gd name="T20" fmla="*/ 2147483647 w 6"/>
                <a:gd name="T21" fmla="*/ 2147483647 h 12"/>
                <a:gd name="T22" fmla="*/ 2147483647 w 6"/>
                <a:gd name="T23" fmla="*/ 2147483647 h 12"/>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6"/>
                <a:gd name="T37" fmla="*/ 0 h 12"/>
                <a:gd name="T38" fmla="*/ 6 w 6"/>
                <a:gd name="T39" fmla="*/ 12 h 12"/>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6" h="12">
                  <a:moveTo>
                    <a:pt x="2" y="12"/>
                  </a:moveTo>
                  <a:lnTo>
                    <a:pt x="2" y="12"/>
                  </a:lnTo>
                  <a:lnTo>
                    <a:pt x="0" y="10"/>
                  </a:lnTo>
                  <a:lnTo>
                    <a:pt x="2" y="2"/>
                  </a:lnTo>
                  <a:lnTo>
                    <a:pt x="4" y="0"/>
                  </a:lnTo>
                  <a:lnTo>
                    <a:pt x="6" y="0"/>
                  </a:lnTo>
                  <a:lnTo>
                    <a:pt x="6" y="4"/>
                  </a:lnTo>
                  <a:lnTo>
                    <a:pt x="6" y="6"/>
                  </a:lnTo>
                  <a:lnTo>
                    <a:pt x="6" y="8"/>
                  </a:lnTo>
                  <a:lnTo>
                    <a:pt x="4" y="12"/>
                  </a:lnTo>
                  <a:lnTo>
                    <a:pt x="2" y="12"/>
                  </a:lnTo>
                  <a:close/>
                </a:path>
              </a:pathLst>
            </a:custGeom>
            <a:solidFill>
              <a:schemeClr val="tx2"/>
            </a:solidFill>
            <a:ln w="3175">
              <a:solidFill>
                <a:schemeClr val="bg1"/>
              </a:solidFill>
              <a:prstDash val="sysDot"/>
              <a:round/>
              <a:headEnd/>
              <a:tailEnd/>
            </a:ln>
          </p:spPr>
          <p:txBody>
            <a:bodyPr/>
            <a:lstStyle/>
            <a:p>
              <a:endParaRPr lang="de-DE" sz="2400" dirty="0">
                <a:solidFill>
                  <a:srgbClr val="000000"/>
                </a:solidFill>
              </a:endParaRPr>
            </a:p>
          </p:txBody>
        </p:sp>
        <p:sp>
          <p:nvSpPr>
            <p:cNvPr id="1698" name="Freeform 3300"/>
            <p:cNvSpPr>
              <a:spLocks/>
            </p:cNvSpPr>
            <p:nvPr/>
          </p:nvSpPr>
          <p:spPr bwMode="auto">
            <a:xfrm>
              <a:off x="1919228" y="2412318"/>
              <a:ext cx="1412" cy="3277"/>
            </a:xfrm>
            <a:custGeom>
              <a:avLst/>
              <a:gdLst>
                <a:gd name="T0" fmla="*/ 0 w 1588"/>
                <a:gd name="T1" fmla="*/ 2147483647 h 2"/>
                <a:gd name="T2" fmla="*/ 0 w 1588"/>
                <a:gd name="T3" fmla="*/ 0 h 2"/>
                <a:gd name="T4" fmla="*/ 0 w 1588"/>
                <a:gd name="T5" fmla="*/ 2147483647 h 2"/>
                <a:gd name="T6" fmla="*/ 0 60000 65536"/>
                <a:gd name="T7" fmla="*/ 0 60000 65536"/>
                <a:gd name="T8" fmla="*/ 0 60000 65536"/>
                <a:gd name="T9" fmla="*/ 0 w 1588"/>
                <a:gd name="T10" fmla="*/ 0 h 2"/>
                <a:gd name="T11" fmla="*/ 1588 w 1588"/>
                <a:gd name="T12" fmla="*/ 2 h 2"/>
              </a:gdLst>
              <a:ahLst/>
              <a:cxnLst>
                <a:cxn ang="T6">
                  <a:pos x="T0" y="T1"/>
                </a:cxn>
                <a:cxn ang="T7">
                  <a:pos x="T2" y="T3"/>
                </a:cxn>
                <a:cxn ang="T8">
                  <a:pos x="T4" y="T5"/>
                </a:cxn>
              </a:cxnLst>
              <a:rect l="T9" t="T10" r="T11" b="T12"/>
              <a:pathLst>
                <a:path w="1588" h="2">
                  <a:moveTo>
                    <a:pt x="0" y="2"/>
                  </a:moveTo>
                  <a:lnTo>
                    <a:pt x="0" y="0"/>
                  </a:lnTo>
                  <a:lnTo>
                    <a:pt x="0" y="2"/>
                  </a:lnTo>
                  <a:close/>
                </a:path>
              </a:pathLst>
            </a:custGeom>
            <a:solidFill>
              <a:schemeClr val="tx2"/>
            </a:solidFill>
            <a:ln w="3175">
              <a:solidFill>
                <a:schemeClr val="bg1"/>
              </a:solidFill>
              <a:prstDash val="sysDot"/>
              <a:round/>
              <a:headEnd/>
              <a:tailEnd/>
            </a:ln>
          </p:spPr>
          <p:txBody>
            <a:bodyPr/>
            <a:lstStyle/>
            <a:p>
              <a:endParaRPr lang="de-DE" sz="2400" dirty="0">
                <a:solidFill>
                  <a:srgbClr val="000000"/>
                </a:solidFill>
              </a:endParaRPr>
            </a:p>
          </p:txBody>
        </p:sp>
        <p:sp>
          <p:nvSpPr>
            <p:cNvPr id="1699" name="Freeform 3301"/>
            <p:cNvSpPr>
              <a:spLocks/>
            </p:cNvSpPr>
            <p:nvPr/>
          </p:nvSpPr>
          <p:spPr bwMode="auto">
            <a:xfrm>
              <a:off x="1912173" y="2415596"/>
              <a:ext cx="2822" cy="1639"/>
            </a:xfrm>
            <a:custGeom>
              <a:avLst/>
              <a:gdLst>
                <a:gd name="T0" fmla="*/ 0 w 2"/>
                <a:gd name="T1" fmla="*/ 2147483647 h 2"/>
                <a:gd name="T2" fmla="*/ 0 w 2"/>
                <a:gd name="T3" fmla="*/ 0 h 2"/>
                <a:gd name="T4" fmla="*/ 0 w 2"/>
                <a:gd name="T5" fmla="*/ 2147483647 h 2"/>
                <a:gd name="T6" fmla="*/ 2147483647 w 2"/>
                <a:gd name="T7" fmla="*/ 2147483647 h 2"/>
                <a:gd name="T8" fmla="*/ 0 w 2"/>
                <a:gd name="T9" fmla="*/ 2147483647 h 2"/>
                <a:gd name="T10" fmla="*/ 0 60000 65536"/>
                <a:gd name="T11" fmla="*/ 0 60000 65536"/>
                <a:gd name="T12" fmla="*/ 0 60000 65536"/>
                <a:gd name="T13" fmla="*/ 0 60000 65536"/>
                <a:gd name="T14" fmla="*/ 0 60000 65536"/>
                <a:gd name="T15" fmla="*/ 0 w 2"/>
                <a:gd name="T16" fmla="*/ 0 h 2"/>
                <a:gd name="T17" fmla="*/ 2 w 2"/>
                <a:gd name="T18" fmla="*/ 2 h 2"/>
              </a:gdLst>
              <a:ahLst/>
              <a:cxnLst>
                <a:cxn ang="T10">
                  <a:pos x="T0" y="T1"/>
                </a:cxn>
                <a:cxn ang="T11">
                  <a:pos x="T2" y="T3"/>
                </a:cxn>
                <a:cxn ang="T12">
                  <a:pos x="T4" y="T5"/>
                </a:cxn>
                <a:cxn ang="T13">
                  <a:pos x="T6" y="T7"/>
                </a:cxn>
                <a:cxn ang="T14">
                  <a:pos x="T8" y="T9"/>
                </a:cxn>
              </a:cxnLst>
              <a:rect l="T15" t="T16" r="T17" b="T18"/>
              <a:pathLst>
                <a:path w="2" h="2">
                  <a:moveTo>
                    <a:pt x="0" y="2"/>
                  </a:moveTo>
                  <a:lnTo>
                    <a:pt x="0" y="0"/>
                  </a:lnTo>
                  <a:lnTo>
                    <a:pt x="0" y="2"/>
                  </a:lnTo>
                  <a:lnTo>
                    <a:pt x="2" y="2"/>
                  </a:lnTo>
                  <a:lnTo>
                    <a:pt x="0" y="2"/>
                  </a:lnTo>
                  <a:close/>
                </a:path>
              </a:pathLst>
            </a:custGeom>
            <a:solidFill>
              <a:schemeClr val="tx2"/>
            </a:solidFill>
            <a:ln w="3175">
              <a:solidFill>
                <a:schemeClr val="bg1"/>
              </a:solidFill>
              <a:prstDash val="sysDot"/>
              <a:round/>
              <a:headEnd/>
              <a:tailEnd/>
            </a:ln>
          </p:spPr>
          <p:txBody>
            <a:bodyPr/>
            <a:lstStyle/>
            <a:p>
              <a:endParaRPr lang="de-DE" sz="2400" dirty="0">
                <a:solidFill>
                  <a:srgbClr val="000000"/>
                </a:solidFill>
              </a:endParaRPr>
            </a:p>
          </p:txBody>
        </p:sp>
        <p:sp>
          <p:nvSpPr>
            <p:cNvPr id="1700" name="Freeform 3302"/>
            <p:cNvSpPr>
              <a:spLocks/>
            </p:cNvSpPr>
            <p:nvPr/>
          </p:nvSpPr>
          <p:spPr bwMode="auto">
            <a:xfrm>
              <a:off x="1859964" y="2423791"/>
              <a:ext cx="4234" cy="6555"/>
            </a:xfrm>
            <a:custGeom>
              <a:avLst/>
              <a:gdLst>
                <a:gd name="T0" fmla="*/ 2147483647 w 4"/>
                <a:gd name="T1" fmla="*/ 2147483647 h 6"/>
                <a:gd name="T2" fmla="*/ 0 w 4"/>
                <a:gd name="T3" fmla="*/ 2147483647 h 6"/>
                <a:gd name="T4" fmla="*/ 2147483647 w 4"/>
                <a:gd name="T5" fmla="*/ 2147483647 h 6"/>
                <a:gd name="T6" fmla="*/ 2147483647 w 4"/>
                <a:gd name="T7" fmla="*/ 2147483647 h 6"/>
                <a:gd name="T8" fmla="*/ 2147483647 w 4"/>
                <a:gd name="T9" fmla="*/ 0 h 6"/>
                <a:gd name="T10" fmla="*/ 2147483647 w 4"/>
                <a:gd name="T11" fmla="*/ 0 h 6"/>
                <a:gd name="T12" fmla="*/ 2147483647 w 4"/>
                <a:gd name="T13" fmla="*/ 2147483647 h 6"/>
                <a:gd name="T14" fmla="*/ 2147483647 w 4"/>
                <a:gd name="T15" fmla="*/ 2147483647 h 6"/>
                <a:gd name="T16" fmla="*/ 2147483647 w 4"/>
                <a:gd name="T17" fmla="*/ 2147483647 h 6"/>
                <a:gd name="T18" fmla="*/ 2147483647 w 4"/>
                <a:gd name="T19" fmla="*/ 2147483647 h 6"/>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4"/>
                <a:gd name="T31" fmla="*/ 0 h 6"/>
                <a:gd name="T32" fmla="*/ 4 w 4"/>
                <a:gd name="T33" fmla="*/ 6 h 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4" h="6">
                  <a:moveTo>
                    <a:pt x="2" y="6"/>
                  </a:moveTo>
                  <a:lnTo>
                    <a:pt x="0" y="4"/>
                  </a:lnTo>
                  <a:lnTo>
                    <a:pt x="2" y="4"/>
                  </a:lnTo>
                  <a:lnTo>
                    <a:pt x="2" y="2"/>
                  </a:lnTo>
                  <a:lnTo>
                    <a:pt x="2" y="0"/>
                  </a:lnTo>
                  <a:lnTo>
                    <a:pt x="4" y="0"/>
                  </a:lnTo>
                  <a:lnTo>
                    <a:pt x="4" y="2"/>
                  </a:lnTo>
                  <a:lnTo>
                    <a:pt x="4" y="4"/>
                  </a:lnTo>
                  <a:lnTo>
                    <a:pt x="2" y="6"/>
                  </a:lnTo>
                  <a:close/>
                </a:path>
              </a:pathLst>
            </a:custGeom>
            <a:solidFill>
              <a:schemeClr val="tx2"/>
            </a:solidFill>
            <a:ln w="3175">
              <a:solidFill>
                <a:schemeClr val="bg1"/>
              </a:solidFill>
              <a:prstDash val="sysDot"/>
              <a:round/>
              <a:headEnd/>
              <a:tailEnd/>
            </a:ln>
          </p:spPr>
          <p:txBody>
            <a:bodyPr/>
            <a:lstStyle/>
            <a:p>
              <a:endParaRPr lang="de-DE" sz="2400" dirty="0">
                <a:solidFill>
                  <a:srgbClr val="000000"/>
                </a:solidFill>
              </a:endParaRPr>
            </a:p>
          </p:txBody>
        </p:sp>
        <p:sp>
          <p:nvSpPr>
            <p:cNvPr id="1701" name="Freeform 3303"/>
            <p:cNvSpPr>
              <a:spLocks/>
            </p:cNvSpPr>
            <p:nvPr/>
          </p:nvSpPr>
          <p:spPr bwMode="auto">
            <a:xfrm>
              <a:off x="1876896" y="2436898"/>
              <a:ext cx="1412" cy="1639"/>
            </a:xfrm>
            <a:custGeom>
              <a:avLst/>
              <a:gdLst>
                <a:gd name="T0" fmla="*/ 0 w 1588"/>
                <a:gd name="T1" fmla="*/ 2147483647 h 2"/>
                <a:gd name="T2" fmla="*/ 0 w 1588"/>
                <a:gd name="T3" fmla="*/ 0 h 2"/>
                <a:gd name="T4" fmla="*/ 0 w 1588"/>
                <a:gd name="T5" fmla="*/ 2147483647 h 2"/>
                <a:gd name="T6" fmla="*/ 0 60000 65536"/>
                <a:gd name="T7" fmla="*/ 0 60000 65536"/>
                <a:gd name="T8" fmla="*/ 0 60000 65536"/>
                <a:gd name="T9" fmla="*/ 0 w 1588"/>
                <a:gd name="T10" fmla="*/ 0 h 2"/>
                <a:gd name="T11" fmla="*/ 1588 w 1588"/>
                <a:gd name="T12" fmla="*/ 2 h 2"/>
              </a:gdLst>
              <a:ahLst/>
              <a:cxnLst>
                <a:cxn ang="T6">
                  <a:pos x="T0" y="T1"/>
                </a:cxn>
                <a:cxn ang="T7">
                  <a:pos x="T2" y="T3"/>
                </a:cxn>
                <a:cxn ang="T8">
                  <a:pos x="T4" y="T5"/>
                </a:cxn>
              </a:cxnLst>
              <a:rect l="T9" t="T10" r="T11" b="T12"/>
              <a:pathLst>
                <a:path w="1588" h="2">
                  <a:moveTo>
                    <a:pt x="0" y="2"/>
                  </a:moveTo>
                  <a:lnTo>
                    <a:pt x="0" y="0"/>
                  </a:lnTo>
                  <a:lnTo>
                    <a:pt x="0" y="2"/>
                  </a:lnTo>
                  <a:close/>
                </a:path>
              </a:pathLst>
            </a:custGeom>
            <a:solidFill>
              <a:schemeClr val="tx2"/>
            </a:solidFill>
            <a:ln w="3175">
              <a:solidFill>
                <a:schemeClr val="bg1"/>
              </a:solidFill>
              <a:prstDash val="sysDot"/>
              <a:round/>
              <a:headEnd/>
              <a:tailEnd/>
            </a:ln>
          </p:spPr>
          <p:txBody>
            <a:bodyPr/>
            <a:lstStyle/>
            <a:p>
              <a:endParaRPr lang="de-DE" sz="2400" dirty="0">
                <a:solidFill>
                  <a:srgbClr val="000000"/>
                </a:solidFill>
              </a:endParaRPr>
            </a:p>
          </p:txBody>
        </p:sp>
        <p:sp>
          <p:nvSpPr>
            <p:cNvPr id="1702" name="Freeform 3304"/>
            <p:cNvSpPr>
              <a:spLocks/>
            </p:cNvSpPr>
            <p:nvPr/>
          </p:nvSpPr>
          <p:spPr bwMode="auto">
            <a:xfrm>
              <a:off x="1948860" y="2446729"/>
              <a:ext cx="1412" cy="1639"/>
            </a:xfrm>
            <a:custGeom>
              <a:avLst/>
              <a:gdLst>
                <a:gd name="T0" fmla="*/ 2147483647 w 2"/>
                <a:gd name="T1" fmla="*/ 2147483647 h 2"/>
                <a:gd name="T2" fmla="*/ 0 w 2"/>
                <a:gd name="T3" fmla="*/ 2147483647 h 2"/>
                <a:gd name="T4" fmla="*/ 0 w 2"/>
                <a:gd name="T5" fmla="*/ 0 h 2"/>
                <a:gd name="T6" fmla="*/ 2147483647 w 2"/>
                <a:gd name="T7" fmla="*/ 0 h 2"/>
                <a:gd name="T8" fmla="*/ 0 w 2"/>
                <a:gd name="T9" fmla="*/ 0 h 2"/>
                <a:gd name="T10" fmla="*/ 0 w 2"/>
                <a:gd name="T11" fmla="*/ 2147483647 h 2"/>
                <a:gd name="T12" fmla="*/ 2147483647 w 2"/>
                <a:gd name="T13" fmla="*/ 2147483647 h 2"/>
                <a:gd name="T14" fmla="*/ 0 60000 65536"/>
                <a:gd name="T15" fmla="*/ 0 60000 65536"/>
                <a:gd name="T16" fmla="*/ 0 60000 65536"/>
                <a:gd name="T17" fmla="*/ 0 60000 65536"/>
                <a:gd name="T18" fmla="*/ 0 60000 65536"/>
                <a:gd name="T19" fmla="*/ 0 60000 65536"/>
                <a:gd name="T20" fmla="*/ 0 60000 65536"/>
                <a:gd name="T21" fmla="*/ 0 w 2"/>
                <a:gd name="T22" fmla="*/ 0 h 2"/>
                <a:gd name="T23" fmla="*/ 2 w 2"/>
                <a:gd name="T24" fmla="*/ 2 h 2"/>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2" h="2">
                  <a:moveTo>
                    <a:pt x="2" y="2"/>
                  </a:moveTo>
                  <a:lnTo>
                    <a:pt x="0" y="2"/>
                  </a:lnTo>
                  <a:lnTo>
                    <a:pt x="0" y="0"/>
                  </a:lnTo>
                  <a:lnTo>
                    <a:pt x="2" y="0"/>
                  </a:lnTo>
                  <a:lnTo>
                    <a:pt x="0" y="0"/>
                  </a:lnTo>
                  <a:lnTo>
                    <a:pt x="0" y="2"/>
                  </a:lnTo>
                  <a:lnTo>
                    <a:pt x="2" y="2"/>
                  </a:lnTo>
                  <a:close/>
                </a:path>
              </a:pathLst>
            </a:custGeom>
            <a:solidFill>
              <a:schemeClr val="tx2"/>
            </a:solidFill>
            <a:ln w="3175">
              <a:solidFill>
                <a:schemeClr val="bg1"/>
              </a:solidFill>
              <a:prstDash val="sysDot"/>
              <a:round/>
              <a:headEnd/>
              <a:tailEnd/>
            </a:ln>
          </p:spPr>
          <p:txBody>
            <a:bodyPr/>
            <a:lstStyle/>
            <a:p>
              <a:endParaRPr lang="de-DE" sz="2400" dirty="0">
                <a:solidFill>
                  <a:srgbClr val="000000"/>
                </a:solidFill>
              </a:endParaRPr>
            </a:p>
          </p:txBody>
        </p:sp>
        <p:sp>
          <p:nvSpPr>
            <p:cNvPr id="1703" name="Freeform 3305"/>
            <p:cNvSpPr>
              <a:spLocks/>
            </p:cNvSpPr>
            <p:nvPr/>
          </p:nvSpPr>
          <p:spPr bwMode="auto">
            <a:xfrm>
              <a:off x="1958737" y="2454920"/>
              <a:ext cx="1412" cy="3277"/>
            </a:xfrm>
            <a:custGeom>
              <a:avLst/>
              <a:gdLst>
                <a:gd name="T0" fmla="*/ 2147483647 w 2"/>
                <a:gd name="T1" fmla="*/ 2147483647 h 2"/>
                <a:gd name="T2" fmla="*/ 2147483647 w 2"/>
                <a:gd name="T3" fmla="*/ 0 h 2"/>
                <a:gd name="T4" fmla="*/ 0 w 2"/>
                <a:gd name="T5" fmla="*/ 0 h 2"/>
                <a:gd name="T6" fmla="*/ 2147483647 w 2"/>
                <a:gd name="T7" fmla="*/ 0 h 2"/>
                <a:gd name="T8" fmla="*/ 2147483647 w 2"/>
                <a:gd name="T9" fmla="*/ 2147483647 h 2"/>
                <a:gd name="T10" fmla="*/ 0 60000 65536"/>
                <a:gd name="T11" fmla="*/ 0 60000 65536"/>
                <a:gd name="T12" fmla="*/ 0 60000 65536"/>
                <a:gd name="T13" fmla="*/ 0 60000 65536"/>
                <a:gd name="T14" fmla="*/ 0 60000 65536"/>
                <a:gd name="T15" fmla="*/ 0 w 2"/>
                <a:gd name="T16" fmla="*/ 0 h 2"/>
                <a:gd name="T17" fmla="*/ 2 w 2"/>
                <a:gd name="T18" fmla="*/ 2 h 2"/>
              </a:gdLst>
              <a:ahLst/>
              <a:cxnLst>
                <a:cxn ang="T10">
                  <a:pos x="T0" y="T1"/>
                </a:cxn>
                <a:cxn ang="T11">
                  <a:pos x="T2" y="T3"/>
                </a:cxn>
                <a:cxn ang="T12">
                  <a:pos x="T4" y="T5"/>
                </a:cxn>
                <a:cxn ang="T13">
                  <a:pos x="T6" y="T7"/>
                </a:cxn>
                <a:cxn ang="T14">
                  <a:pos x="T8" y="T9"/>
                </a:cxn>
              </a:cxnLst>
              <a:rect l="T15" t="T16" r="T17" b="T18"/>
              <a:pathLst>
                <a:path w="2" h="2">
                  <a:moveTo>
                    <a:pt x="2" y="2"/>
                  </a:moveTo>
                  <a:lnTo>
                    <a:pt x="2" y="0"/>
                  </a:lnTo>
                  <a:lnTo>
                    <a:pt x="0" y="0"/>
                  </a:lnTo>
                  <a:lnTo>
                    <a:pt x="2" y="0"/>
                  </a:lnTo>
                  <a:lnTo>
                    <a:pt x="2" y="2"/>
                  </a:lnTo>
                  <a:close/>
                </a:path>
              </a:pathLst>
            </a:custGeom>
            <a:solidFill>
              <a:schemeClr val="tx2"/>
            </a:solidFill>
            <a:ln w="3175">
              <a:solidFill>
                <a:schemeClr val="bg1"/>
              </a:solidFill>
              <a:prstDash val="sysDot"/>
              <a:round/>
              <a:headEnd/>
              <a:tailEnd/>
            </a:ln>
          </p:spPr>
          <p:txBody>
            <a:bodyPr/>
            <a:lstStyle/>
            <a:p>
              <a:endParaRPr lang="de-DE" sz="2400" dirty="0">
                <a:solidFill>
                  <a:srgbClr val="000000"/>
                </a:solidFill>
              </a:endParaRPr>
            </a:p>
          </p:txBody>
        </p:sp>
        <p:sp>
          <p:nvSpPr>
            <p:cNvPr id="1704" name="Freeform 3306"/>
            <p:cNvSpPr>
              <a:spLocks/>
            </p:cNvSpPr>
            <p:nvPr/>
          </p:nvSpPr>
          <p:spPr bwMode="auto">
            <a:xfrm>
              <a:off x="1927693" y="2477861"/>
              <a:ext cx="2822" cy="8193"/>
            </a:xfrm>
            <a:custGeom>
              <a:avLst/>
              <a:gdLst>
                <a:gd name="T0" fmla="*/ 0 w 4"/>
                <a:gd name="T1" fmla="*/ 2147483647 h 8"/>
                <a:gd name="T2" fmla="*/ 0 w 4"/>
                <a:gd name="T3" fmla="*/ 2147483647 h 8"/>
                <a:gd name="T4" fmla="*/ 2147483647 w 4"/>
                <a:gd name="T5" fmla="*/ 2147483647 h 8"/>
                <a:gd name="T6" fmla="*/ 2147483647 w 4"/>
                <a:gd name="T7" fmla="*/ 0 h 8"/>
                <a:gd name="T8" fmla="*/ 2147483647 w 4"/>
                <a:gd name="T9" fmla="*/ 2147483647 h 8"/>
                <a:gd name="T10" fmla="*/ 2147483647 w 4"/>
                <a:gd name="T11" fmla="*/ 2147483647 h 8"/>
                <a:gd name="T12" fmla="*/ 2147483647 w 4"/>
                <a:gd name="T13" fmla="*/ 2147483647 h 8"/>
                <a:gd name="T14" fmla="*/ 0 w 4"/>
                <a:gd name="T15" fmla="*/ 2147483647 h 8"/>
                <a:gd name="T16" fmla="*/ 0 w 4"/>
                <a:gd name="T17" fmla="*/ 2147483647 h 8"/>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4"/>
                <a:gd name="T28" fmla="*/ 0 h 8"/>
                <a:gd name="T29" fmla="*/ 4 w 4"/>
                <a:gd name="T30" fmla="*/ 8 h 8"/>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4" h="8">
                  <a:moveTo>
                    <a:pt x="0" y="8"/>
                  </a:moveTo>
                  <a:lnTo>
                    <a:pt x="0" y="6"/>
                  </a:lnTo>
                  <a:lnTo>
                    <a:pt x="2" y="2"/>
                  </a:lnTo>
                  <a:lnTo>
                    <a:pt x="4" y="0"/>
                  </a:lnTo>
                  <a:lnTo>
                    <a:pt x="4" y="2"/>
                  </a:lnTo>
                  <a:lnTo>
                    <a:pt x="2" y="2"/>
                  </a:lnTo>
                  <a:lnTo>
                    <a:pt x="2" y="4"/>
                  </a:lnTo>
                  <a:lnTo>
                    <a:pt x="0" y="6"/>
                  </a:lnTo>
                  <a:lnTo>
                    <a:pt x="0" y="8"/>
                  </a:lnTo>
                  <a:close/>
                </a:path>
              </a:pathLst>
            </a:custGeom>
            <a:solidFill>
              <a:schemeClr val="tx2"/>
            </a:solidFill>
            <a:ln w="3175">
              <a:solidFill>
                <a:schemeClr val="bg1"/>
              </a:solidFill>
              <a:prstDash val="sysDot"/>
              <a:round/>
              <a:headEnd/>
              <a:tailEnd/>
            </a:ln>
          </p:spPr>
          <p:txBody>
            <a:bodyPr/>
            <a:lstStyle/>
            <a:p>
              <a:endParaRPr lang="de-DE" sz="2400" dirty="0">
                <a:solidFill>
                  <a:srgbClr val="000000"/>
                </a:solidFill>
              </a:endParaRPr>
            </a:p>
          </p:txBody>
        </p:sp>
        <p:sp>
          <p:nvSpPr>
            <p:cNvPr id="1705" name="Freeform 3307"/>
            <p:cNvSpPr>
              <a:spLocks/>
            </p:cNvSpPr>
            <p:nvPr/>
          </p:nvSpPr>
          <p:spPr bwMode="auto">
            <a:xfrm>
              <a:off x="1934750" y="2487692"/>
              <a:ext cx="1412" cy="1639"/>
            </a:xfrm>
            <a:custGeom>
              <a:avLst/>
              <a:gdLst>
                <a:gd name="T0" fmla="*/ 0 w 1588"/>
                <a:gd name="T1" fmla="*/ 2147483647 h 2"/>
                <a:gd name="T2" fmla="*/ 0 w 1588"/>
                <a:gd name="T3" fmla="*/ 0 h 2"/>
                <a:gd name="T4" fmla="*/ 0 w 1588"/>
                <a:gd name="T5" fmla="*/ 2147483647 h 2"/>
                <a:gd name="T6" fmla="*/ 0 60000 65536"/>
                <a:gd name="T7" fmla="*/ 0 60000 65536"/>
                <a:gd name="T8" fmla="*/ 0 60000 65536"/>
                <a:gd name="T9" fmla="*/ 0 w 1588"/>
                <a:gd name="T10" fmla="*/ 0 h 2"/>
                <a:gd name="T11" fmla="*/ 1588 w 1588"/>
                <a:gd name="T12" fmla="*/ 2 h 2"/>
              </a:gdLst>
              <a:ahLst/>
              <a:cxnLst>
                <a:cxn ang="T6">
                  <a:pos x="T0" y="T1"/>
                </a:cxn>
                <a:cxn ang="T7">
                  <a:pos x="T2" y="T3"/>
                </a:cxn>
                <a:cxn ang="T8">
                  <a:pos x="T4" y="T5"/>
                </a:cxn>
              </a:cxnLst>
              <a:rect l="T9" t="T10" r="T11" b="T12"/>
              <a:pathLst>
                <a:path w="1588" h="2">
                  <a:moveTo>
                    <a:pt x="0" y="2"/>
                  </a:moveTo>
                  <a:lnTo>
                    <a:pt x="0" y="0"/>
                  </a:lnTo>
                  <a:lnTo>
                    <a:pt x="0" y="2"/>
                  </a:lnTo>
                  <a:close/>
                </a:path>
              </a:pathLst>
            </a:custGeom>
            <a:solidFill>
              <a:schemeClr val="tx2"/>
            </a:solidFill>
            <a:ln w="3175">
              <a:solidFill>
                <a:schemeClr val="bg1"/>
              </a:solidFill>
              <a:prstDash val="sysDot"/>
              <a:round/>
              <a:headEnd/>
              <a:tailEnd/>
            </a:ln>
          </p:spPr>
          <p:txBody>
            <a:bodyPr/>
            <a:lstStyle/>
            <a:p>
              <a:endParaRPr lang="de-DE" sz="2400" dirty="0">
                <a:solidFill>
                  <a:srgbClr val="000000"/>
                </a:solidFill>
              </a:endParaRPr>
            </a:p>
          </p:txBody>
        </p:sp>
        <p:sp>
          <p:nvSpPr>
            <p:cNvPr id="1706" name="Freeform 3308"/>
            <p:cNvSpPr>
              <a:spLocks/>
            </p:cNvSpPr>
            <p:nvPr/>
          </p:nvSpPr>
          <p:spPr bwMode="auto">
            <a:xfrm>
              <a:off x="1971437" y="2494247"/>
              <a:ext cx="2822" cy="1639"/>
            </a:xfrm>
            <a:custGeom>
              <a:avLst/>
              <a:gdLst>
                <a:gd name="T0" fmla="*/ 2147483647 w 4"/>
                <a:gd name="T1" fmla="*/ 2147483647 h 2"/>
                <a:gd name="T2" fmla="*/ 2147483647 w 4"/>
                <a:gd name="T3" fmla="*/ 0 h 2"/>
                <a:gd name="T4" fmla="*/ 0 w 4"/>
                <a:gd name="T5" fmla="*/ 0 h 2"/>
                <a:gd name="T6" fmla="*/ 0 w 4"/>
                <a:gd name="T7" fmla="*/ 0 h 2"/>
                <a:gd name="T8" fmla="*/ 0 w 4"/>
                <a:gd name="T9" fmla="*/ 0 h 2"/>
                <a:gd name="T10" fmla="*/ 2147483647 w 4"/>
                <a:gd name="T11" fmla="*/ 0 h 2"/>
                <a:gd name="T12" fmla="*/ 2147483647 w 4"/>
                <a:gd name="T13" fmla="*/ 2147483647 h 2"/>
                <a:gd name="T14" fmla="*/ 0 60000 65536"/>
                <a:gd name="T15" fmla="*/ 0 60000 65536"/>
                <a:gd name="T16" fmla="*/ 0 60000 65536"/>
                <a:gd name="T17" fmla="*/ 0 60000 65536"/>
                <a:gd name="T18" fmla="*/ 0 60000 65536"/>
                <a:gd name="T19" fmla="*/ 0 60000 65536"/>
                <a:gd name="T20" fmla="*/ 0 60000 65536"/>
                <a:gd name="T21" fmla="*/ 0 w 4"/>
                <a:gd name="T22" fmla="*/ 0 h 2"/>
                <a:gd name="T23" fmla="*/ 4 w 4"/>
                <a:gd name="T24" fmla="*/ 2 h 2"/>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4" h="2">
                  <a:moveTo>
                    <a:pt x="4" y="2"/>
                  </a:moveTo>
                  <a:lnTo>
                    <a:pt x="2" y="0"/>
                  </a:lnTo>
                  <a:lnTo>
                    <a:pt x="0" y="0"/>
                  </a:lnTo>
                  <a:lnTo>
                    <a:pt x="2" y="0"/>
                  </a:lnTo>
                  <a:lnTo>
                    <a:pt x="4" y="2"/>
                  </a:lnTo>
                  <a:close/>
                </a:path>
              </a:pathLst>
            </a:custGeom>
            <a:solidFill>
              <a:schemeClr val="tx2"/>
            </a:solidFill>
            <a:ln w="3175">
              <a:solidFill>
                <a:schemeClr val="bg1"/>
              </a:solidFill>
              <a:prstDash val="sysDot"/>
              <a:round/>
              <a:headEnd/>
              <a:tailEnd/>
            </a:ln>
          </p:spPr>
          <p:txBody>
            <a:bodyPr/>
            <a:lstStyle/>
            <a:p>
              <a:endParaRPr lang="de-DE" sz="2400" dirty="0">
                <a:solidFill>
                  <a:srgbClr val="000000"/>
                </a:solidFill>
              </a:endParaRPr>
            </a:p>
          </p:txBody>
        </p:sp>
        <p:sp>
          <p:nvSpPr>
            <p:cNvPr id="1707" name="Freeform 3309"/>
            <p:cNvSpPr>
              <a:spLocks/>
            </p:cNvSpPr>
            <p:nvPr/>
          </p:nvSpPr>
          <p:spPr bwMode="auto">
            <a:xfrm>
              <a:off x="1900885" y="2499162"/>
              <a:ext cx="5645" cy="18025"/>
            </a:xfrm>
            <a:custGeom>
              <a:avLst/>
              <a:gdLst>
                <a:gd name="T0" fmla="*/ 2147483647 w 6"/>
                <a:gd name="T1" fmla="*/ 0 h 18"/>
                <a:gd name="T2" fmla="*/ 2147483647 w 6"/>
                <a:gd name="T3" fmla="*/ 2147483647 h 18"/>
                <a:gd name="T4" fmla="*/ 2147483647 w 6"/>
                <a:gd name="T5" fmla="*/ 2147483647 h 18"/>
                <a:gd name="T6" fmla="*/ 2147483647 w 6"/>
                <a:gd name="T7" fmla="*/ 2147483647 h 18"/>
                <a:gd name="T8" fmla="*/ 2147483647 w 6"/>
                <a:gd name="T9" fmla="*/ 2147483647 h 18"/>
                <a:gd name="T10" fmla="*/ 2147483647 w 6"/>
                <a:gd name="T11" fmla="*/ 2147483647 h 18"/>
                <a:gd name="T12" fmla="*/ 2147483647 w 6"/>
                <a:gd name="T13" fmla="*/ 2147483647 h 18"/>
                <a:gd name="T14" fmla="*/ 2147483647 w 6"/>
                <a:gd name="T15" fmla="*/ 2147483647 h 18"/>
                <a:gd name="T16" fmla="*/ 2147483647 w 6"/>
                <a:gd name="T17" fmla="*/ 2147483647 h 18"/>
                <a:gd name="T18" fmla="*/ 2147483647 w 6"/>
                <a:gd name="T19" fmla="*/ 2147483647 h 18"/>
                <a:gd name="T20" fmla="*/ 0 w 6"/>
                <a:gd name="T21" fmla="*/ 2147483647 h 18"/>
                <a:gd name="T22" fmla="*/ 2147483647 w 6"/>
                <a:gd name="T23" fmla="*/ 2147483647 h 18"/>
                <a:gd name="T24" fmla="*/ 2147483647 w 6"/>
                <a:gd name="T25" fmla="*/ 2147483647 h 18"/>
                <a:gd name="T26" fmla="*/ 2147483647 w 6"/>
                <a:gd name="T27" fmla="*/ 2147483647 h 18"/>
                <a:gd name="T28" fmla="*/ 2147483647 w 6"/>
                <a:gd name="T29" fmla="*/ 2147483647 h 18"/>
                <a:gd name="T30" fmla="*/ 2147483647 w 6"/>
                <a:gd name="T31" fmla="*/ 0 h 18"/>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6"/>
                <a:gd name="T49" fmla="*/ 0 h 18"/>
                <a:gd name="T50" fmla="*/ 6 w 6"/>
                <a:gd name="T51" fmla="*/ 18 h 18"/>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6" h="18">
                  <a:moveTo>
                    <a:pt x="6" y="0"/>
                  </a:moveTo>
                  <a:lnTo>
                    <a:pt x="6" y="2"/>
                  </a:lnTo>
                  <a:lnTo>
                    <a:pt x="4" y="4"/>
                  </a:lnTo>
                  <a:lnTo>
                    <a:pt x="4" y="6"/>
                  </a:lnTo>
                  <a:lnTo>
                    <a:pt x="2" y="10"/>
                  </a:lnTo>
                  <a:lnTo>
                    <a:pt x="2" y="12"/>
                  </a:lnTo>
                  <a:lnTo>
                    <a:pt x="4" y="18"/>
                  </a:lnTo>
                  <a:lnTo>
                    <a:pt x="2" y="16"/>
                  </a:lnTo>
                  <a:lnTo>
                    <a:pt x="2" y="14"/>
                  </a:lnTo>
                  <a:lnTo>
                    <a:pt x="2" y="12"/>
                  </a:lnTo>
                  <a:lnTo>
                    <a:pt x="0" y="12"/>
                  </a:lnTo>
                  <a:lnTo>
                    <a:pt x="2" y="8"/>
                  </a:lnTo>
                  <a:lnTo>
                    <a:pt x="4" y="6"/>
                  </a:lnTo>
                  <a:lnTo>
                    <a:pt x="4" y="2"/>
                  </a:lnTo>
                  <a:lnTo>
                    <a:pt x="6" y="2"/>
                  </a:lnTo>
                  <a:lnTo>
                    <a:pt x="6" y="0"/>
                  </a:lnTo>
                  <a:close/>
                </a:path>
              </a:pathLst>
            </a:custGeom>
            <a:solidFill>
              <a:schemeClr val="tx2"/>
            </a:solidFill>
            <a:ln w="3175">
              <a:solidFill>
                <a:schemeClr val="bg1"/>
              </a:solidFill>
              <a:prstDash val="sysDot"/>
              <a:round/>
              <a:headEnd/>
              <a:tailEnd/>
            </a:ln>
          </p:spPr>
          <p:txBody>
            <a:bodyPr/>
            <a:lstStyle/>
            <a:p>
              <a:endParaRPr lang="de-DE" sz="2400" dirty="0">
                <a:solidFill>
                  <a:srgbClr val="000000"/>
                </a:solidFill>
              </a:endParaRPr>
            </a:p>
          </p:txBody>
        </p:sp>
        <p:sp>
          <p:nvSpPr>
            <p:cNvPr id="1708" name="Freeform 3310"/>
            <p:cNvSpPr>
              <a:spLocks/>
            </p:cNvSpPr>
            <p:nvPr/>
          </p:nvSpPr>
          <p:spPr bwMode="auto">
            <a:xfrm>
              <a:off x="1933338" y="2502439"/>
              <a:ext cx="2822" cy="6555"/>
            </a:xfrm>
            <a:custGeom>
              <a:avLst/>
              <a:gdLst>
                <a:gd name="T0" fmla="*/ 2147483647 w 4"/>
                <a:gd name="T1" fmla="*/ 0 h 6"/>
                <a:gd name="T2" fmla="*/ 2147483647 w 4"/>
                <a:gd name="T3" fmla="*/ 2147483647 h 6"/>
                <a:gd name="T4" fmla="*/ 2147483647 w 4"/>
                <a:gd name="T5" fmla="*/ 2147483647 h 6"/>
                <a:gd name="T6" fmla="*/ 2147483647 w 4"/>
                <a:gd name="T7" fmla="*/ 2147483647 h 6"/>
                <a:gd name="T8" fmla="*/ 2147483647 w 4"/>
                <a:gd name="T9" fmla="*/ 2147483647 h 6"/>
                <a:gd name="T10" fmla="*/ 2147483647 w 4"/>
                <a:gd name="T11" fmla="*/ 2147483647 h 6"/>
                <a:gd name="T12" fmla="*/ 0 w 4"/>
                <a:gd name="T13" fmla="*/ 2147483647 h 6"/>
                <a:gd name="T14" fmla="*/ 2147483647 w 4"/>
                <a:gd name="T15" fmla="*/ 0 h 6"/>
                <a:gd name="T16" fmla="*/ 0 60000 65536"/>
                <a:gd name="T17" fmla="*/ 0 60000 65536"/>
                <a:gd name="T18" fmla="*/ 0 60000 65536"/>
                <a:gd name="T19" fmla="*/ 0 60000 65536"/>
                <a:gd name="T20" fmla="*/ 0 60000 65536"/>
                <a:gd name="T21" fmla="*/ 0 60000 65536"/>
                <a:gd name="T22" fmla="*/ 0 60000 65536"/>
                <a:gd name="T23" fmla="*/ 0 60000 65536"/>
                <a:gd name="T24" fmla="*/ 0 w 4"/>
                <a:gd name="T25" fmla="*/ 0 h 6"/>
                <a:gd name="T26" fmla="*/ 4 w 4"/>
                <a:gd name="T27" fmla="*/ 6 h 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4" h="6">
                  <a:moveTo>
                    <a:pt x="2" y="0"/>
                  </a:moveTo>
                  <a:lnTo>
                    <a:pt x="2" y="2"/>
                  </a:lnTo>
                  <a:lnTo>
                    <a:pt x="4" y="2"/>
                  </a:lnTo>
                  <a:lnTo>
                    <a:pt x="4" y="6"/>
                  </a:lnTo>
                  <a:lnTo>
                    <a:pt x="2" y="6"/>
                  </a:lnTo>
                  <a:lnTo>
                    <a:pt x="2" y="4"/>
                  </a:lnTo>
                  <a:lnTo>
                    <a:pt x="0" y="2"/>
                  </a:lnTo>
                  <a:lnTo>
                    <a:pt x="2" y="0"/>
                  </a:lnTo>
                  <a:close/>
                </a:path>
              </a:pathLst>
            </a:custGeom>
            <a:solidFill>
              <a:schemeClr val="tx2"/>
            </a:solidFill>
            <a:ln w="3175">
              <a:solidFill>
                <a:schemeClr val="bg1"/>
              </a:solidFill>
              <a:prstDash val="sysDot"/>
              <a:round/>
              <a:headEnd/>
              <a:tailEnd/>
            </a:ln>
          </p:spPr>
          <p:txBody>
            <a:bodyPr/>
            <a:lstStyle/>
            <a:p>
              <a:endParaRPr lang="de-DE" sz="2400" dirty="0">
                <a:solidFill>
                  <a:srgbClr val="000000"/>
                </a:solidFill>
              </a:endParaRPr>
            </a:p>
          </p:txBody>
        </p:sp>
        <p:sp>
          <p:nvSpPr>
            <p:cNvPr id="1709" name="Freeform 3311"/>
            <p:cNvSpPr>
              <a:spLocks/>
            </p:cNvSpPr>
            <p:nvPr/>
          </p:nvSpPr>
          <p:spPr bwMode="auto">
            <a:xfrm>
              <a:off x="1936160" y="2517186"/>
              <a:ext cx="2822" cy="3277"/>
            </a:xfrm>
            <a:custGeom>
              <a:avLst/>
              <a:gdLst>
                <a:gd name="T0" fmla="*/ 2147483647 w 2"/>
                <a:gd name="T1" fmla="*/ 2147483647 h 4"/>
                <a:gd name="T2" fmla="*/ 2147483647 w 2"/>
                <a:gd name="T3" fmla="*/ 2147483647 h 4"/>
                <a:gd name="T4" fmla="*/ 0 w 2"/>
                <a:gd name="T5" fmla="*/ 0 h 4"/>
                <a:gd name="T6" fmla="*/ 2147483647 w 2"/>
                <a:gd name="T7" fmla="*/ 0 h 4"/>
                <a:gd name="T8" fmla="*/ 2147483647 w 2"/>
                <a:gd name="T9" fmla="*/ 2147483647 h 4"/>
                <a:gd name="T10" fmla="*/ 2147483647 w 2"/>
                <a:gd name="T11" fmla="*/ 2147483647 h 4"/>
                <a:gd name="T12" fmla="*/ 0 60000 65536"/>
                <a:gd name="T13" fmla="*/ 0 60000 65536"/>
                <a:gd name="T14" fmla="*/ 0 60000 65536"/>
                <a:gd name="T15" fmla="*/ 0 60000 65536"/>
                <a:gd name="T16" fmla="*/ 0 60000 65536"/>
                <a:gd name="T17" fmla="*/ 0 60000 65536"/>
                <a:gd name="T18" fmla="*/ 0 w 2"/>
                <a:gd name="T19" fmla="*/ 0 h 4"/>
                <a:gd name="T20" fmla="*/ 2 w 2"/>
                <a:gd name="T21" fmla="*/ 4 h 4"/>
              </a:gdLst>
              <a:ahLst/>
              <a:cxnLst>
                <a:cxn ang="T12">
                  <a:pos x="T0" y="T1"/>
                </a:cxn>
                <a:cxn ang="T13">
                  <a:pos x="T2" y="T3"/>
                </a:cxn>
                <a:cxn ang="T14">
                  <a:pos x="T4" y="T5"/>
                </a:cxn>
                <a:cxn ang="T15">
                  <a:pos x="T6" y="T7"/>
                </a:cxn>
                <a:cxn ang="T16">
                  <a:pos x="T8" y="T9"/>
                </a:cxn>
                <a:cxn ang="T17">
                  <a:pos x="T10" y="T11"/>
                </a:cxn>
              </a:cxnLst>
              <a:rect l="T18" t="T19" r="T20" b="T21"/>
              <a:pathLst>
                <a:path w="2" h="4">
                  <a:moveTo>
                    <a:pt x="2" y="4"/>
                  </a:moveTo>
                  <a:lnTo>
                    <a:pt x="2" y="2"/>
                  </a:lnTo>
                  <a:lnTo>
                    <a:pt x="0" y="0"/>
                  </a:lnTo>
                  <a:lnTo>
                    <a:pt x="2" y="0"/>
                  </a:lnTo>
                  <a:lnTo>
                    <a:pt x="2" y="2"/>
                  </a:lnTo>
                  <a:lnTo>
                    <a:pt x="2" y="4"/>
                  </a:lnTo>
                  <a:close/>
                </a:path>
              </a:pathLst>
            </a:custGeom>
            <a:solidFill>
              <a:schemeClr val="tx2"/>
            </a:solidFill>
            <a:ln w="3175">
              <a:solidFill>
                <a:schemeClr val="bg1"/>
              </a:solidFill>
              <a:prstDash val="sysDot"/>
              <a:round/>
              <a:headEnd/>
              <a:tailEnd/>
            </a:ln>
          </p:spPr>
          <p:txBody>
            <a:bodyPr/>
            <a:lstStyle/>
            <a:p>
              <a:endParaRPr lang="de-DE" sz="2400" dirty="0">
                <a:solidFill>
                  <a:srgbClr val="000000"/>
                </a:solidFill>
              </a:endParaRPr>
            </a:p>
          </p:txBody>
        </p:sp>
        <p:sp>
          <p:nvSpPr>
            <p:cNvPr id="1710" name="Freeform 3312"/>
            <p:cNvSpPr>
              <a:spLocks/>
            </p:cNvSpPr>
            <p:nvPr/>
          </p:nvSpPr>
          <p:spPr bwMode="auto">
            <a:xfrm>
              <a:off x="1905117" y="2517186"/>
              <a:ext cx="7055" cy="6555"/>
            </a:xfrm>
            <a:custGeom>
              <a:avLst/>
              <a:gdLst>
                <a:gd name="T0" fmla="*/ 2147483647 w 6"/>
                <a:gd name="T1" fmla="*/ 2147483647 h 6"/>
                <a:gd name="T2" fmla="*/ 2147483647 w 6"/>
                <a:gd name="T3" fmla="*/ 2147483647 h 6"/>
                <a:gd name="T4" fmla="*/ 2147483647 w 6"/>
                <a:gd name="T5" fmla="*/ 2147483647 h 6"/>
                <a:gd name="T6" fmla="*/ 2147483647 w 6"/>
                <a:gd name="T7" fmla="*/ 2147483647 h 6"/>
                <a:gd name="T8" fmla="*/ 0 w 6"/>
                <a:gd name="T9" fmla="*/ 0 h 6"/>
                <a:gd name="T10" fmla="*/ 2147483647 w 6"/>
                <a:gd name="T11" fmla="*/ 0 h 6"/>
                <a:gd name="T12" fmla="*/ 2147483647 w 6"/>
                <a:gd name="T13" fmla="*/ 2147483647 h 6"/>
                <a:gd name="T14" fmla="*/ 2147483647 w 6"/>
                <a:gd name="T15" fmla="*/ 2147483647 h 6"/>
                <a:gd name="T16" fmla="*/ 0 60000 65536"/>
                <a:gd name="T17" fmla="*/ 0 60000 65536"/>
                <a:gd name="T18" fmla="*/ 0 60000 65536"/>
                <a:gd name="T19" fmla="*/ 0 60000 65536"/>
                <a:gd name="T20" fmla="*/ 0 60000 65536"/>
                <a:gd name="T21" fmla="*/ 0 60000 65536"/>
                <a:gd name="T22" fmla="*/ 0 60000 65536"/>
                <a:gd name="T23" fmla="*/ 0 60000 65536"/>
                <a:gd name="T24" fmla="*/ 0 w 6"/>
                <a:gd name="T25" fmla="*/ 0 h 6"/>
                <a:gd name="T26" fmla="*/ 6 w 6"/>
                <a:gd name="T27" fmla="*/ 6 h 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6" h="6">
                  <a:moveTo>
                    <a:pt x="6" y="6"/>
                  </a:moveTo>
                  <a:lnTo>
                    <a:pt x="6" y="4"/>
                  </a:lnTo>
                  <a:lnTo>
                    <a:pt x="4" y="4"/>
                  </a:lnTo>
                  <a:lnTo>
                    <a:pt x="2" y="2"/>
                  </a:lnTo>
                  <a:lnTo>
                    <a:pt x="0" y="0"/>
                  </a:lnTo>
                  <a:lnTo>
                    <a:pt x="4" y="0"/>
                  </a:lnTo>
                  <a:lnTo>
                    <a:pt x="6" y="4"/>
                  </a:lnTo>
                  <a:lnTo>
                    <a:pt x="6" y="6"/>
                  </a:lnTo>
                  <a:close/>
                </a:path>
              </a:pathLst>
            </a:custGeom>
            <a:solidFill>
              <a:schemeClr val="tx2"/>
            </a:solidFill>
            <a:ln w="3175">
              <a:solidFill>
                <a:schemeClr val="bg1"/>
              </a:solidFill>
              <a:prstDash val="sysDot"/>
              <a:round/>
              <a:headEnd/>
              <a:tailEnd/>
            </a:ln>
          </p:spPr>
          <p:txBody>
            <a:bodyPr/>
            <a:lstStyle/>
            <a:p>
              <a:endParaRPr lang="de-DE" sz="2400" dirty="0">
                <a:solidFill>
                  <a:srgbClr val="000000"/>
                </a:solidFill>
              </a:endParaRPr>
            </a:p>
          </p:txBody>
        </p:sp>
        <p:sp>
          <p:nvSpPr>
            <p:cNvPr id="1711" name="Freeform 3313"/>
            <p:cNvSpPr>
              <a:spLocks/>
            </p:cNvSpPr>
            <p:nvPr/>
          </p:nvSpPr>
          <p:spPr bwMode="auto">
            <a:xfrm>
              <a:off x="1912173" y="2520463"/>
              <a:ext cx="2822" cy="3277"/>
            </a:xfrm>
            <a:custGeom>
              <a:avLst/>
              <a:gdLst>
                <a:gd name="T0" fmla="*/ 2147483647 w 2"/>
                <a:gd name="T1" fmla="*/ 2147483647 h 2"/>
                <a:gd name="T2" fmla="*/ 2147483647 w 2"/>
                <a:gd name="T3" fmla="*/ 0 h 2"/>
                <a:gd name="T4" fmla="*/ 0 w 2"/>
                <a:gd name="T5" fmla="*/ 0 h 2"/>
                <a:gd name="T6" fmla="*/ 2147483647 w 2"/>
                <a:gd name="T7" fmla="*/ 0 h 2"/>
                <a:gd name="T8" fmla="*/ 2147483647 w 2"/>
                <a:gd name="T9" fmla="*/ 2147483647 h 2"/>
                <a:gd name="T10" fmla="*/ 0 60000 65536"/>
                <a:gd name="T11" fmla="*/ 0 60000 65536"/>
                <a:gd name="T12" fmla="*/ 0 60000 65536"/>
                <a:gd name="T13" fmla="*/ 0 60000 65536"/>
                <a:gd name="T14" fmla="*/ 0 60000 65536"/>
                <a:gd name="T15" fmla="*/ 0 w 2"/>
                <a:gd name="T16" fmla="*/ 0 h 2"/>
                <a:gd name="T17" fmla="*/ 2 w 2"/>
                <a:gd name="T18" fmla="*/ 2 h 2"/>
              </a:gdLst>
              <a:ahLst/>
              <a:cxnLst>
                <a:cxn ang="T10">
                  <a:pos x="T0" y="T1"/>
                </a:cxn>
                <a:cxn ang="T11">
                  <a:pos x="T2" y="T3"/>
                </a:cxn>
                <a:cxn ang="T12">
                  <a:pos x="T4" y="T5"/>
                </a:cxn>
                <a:cxn ang="T13">
                  <a:pos x="T6" y="T7"/>
                </a:cxn>
                <a:cxn ang="T14">
                  <a:pos x="T8" y="T9"/>
                </a:cxn>
              </a:cxnLst>
              <a:rect l="T15" t="T16" r="T17" b="T18"/>
              <a:pathLst>
                <a:path w="2" h="2">
                  <a:moveTo>
                    <a:pt x="2" y="2"/>
                  </a:moveTo>
                  <a:lnTo>
                    <a:pt x="2" y="0"/>
                  </a:lnTo>
                  <a:lnTo>
                    <a:pt x="0" y="0"/>
                  </a:lnTo>
                  <a:lnTo>
                    <a:pt x="2" y="0"/>
                  </a:lnTo>
                  <a:lnTo>
                    <a:pt x="2" y="2"/>
                  </a:lnTo>
                  <a:close/>
                </a:path>
              </a:pathLst>
            </a:custGeom>
            <a:solidFill>
              <a:schemeClr val="tx2"/>
            </a:solidFill>
            <a:ln w="3175">
              <a:solidFill>
                <a:schemeClr val="bg1"/>
              </a:solidFill>
              <a:prstDash val="sysDot"/>
              <a:round/>
              <a:headEnd/>
              <a:tailEnd/>
            </a:ln>
          </p:spPr>
          <p:txBody>
            <a:bodyPr/>
            <a:lstStyle/>
            <a:p>
              <a:endParaRPr lang="de-DE" sz="2400" dirty="0">
                <a:solidFill>
                  <a:srgbClr val="000000"/>
                </a:solidFill>
              </a:endParaRPr>
            </a:p>
          </p:txBody>
        </p:sp>
        <p:sp>
          <p:nvSpPr>
            <p:cNvPr id="1712" name="Freeform 3314"/>
            <p:cNvSpPr>
              <a:spLocks/>
            </p:cNvSpPr>
            <p:nvPr/>
          </p:nvSpPr>
          <p:spPr bwMode="auto">
            <a:xfrm>
              <a:off x="1947449" y="2520463"/>
              <a:ext cx="1412" cy="6555"/>
            </a:xfrm>
            <a:custGeom>
              <a:avLst/>
              <a:gdLst>
                <a:gd name="T0" fmla="*/ 2147483647 w 2"/>
                <a:gd name="T1" fmla="*/ 2147483647 h 6"/>
                <a:gd name="T2" fmla="*/ 0 w 2"/>
                <a:gd name="T3" fmla="*/ 2147483647 h 6"/>
                <a:gd name="T4" fmla="*/ 0 w 2"/>
                <a:gd name="T5" fmla="*/ 2147483647 h 6"/>
                <a:gd name="T6" fmla="*/ 0 w 2"/>
                <a:gd name="T7" fmla="*/ 2147483647 h 6"/>
                <a:gd name="T8" fmla="*/ 0 w 2"/>
                <a:gd name="T9" fmla="*/ 0 h 6"/>
                <a:gd name="T10" fmla="*/ 0 w 2"/>
                <a:gd name="T11" fmla="*/ 2147483647 h 6"/>
                <a:gd name="T12" fmla="*/ 2147483647 w 2"/>
                <a:gd name="T13" fmla="*/ 2147483647 h 6"/>
                <a:gd name="T14" fmla="*/ 2147483647 w 2"/>
                <a:gd name="T15" fmla="*/ 2147483647 h 6"/>
                <a:gd name="T16" fmla="*/ 2147483647 w 2"/>
                <a:gd name="T17" fmla="*/ 2147483647 h 6"/>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2"/>
                <a:gd name="T28" fmla="*/ 0 h 6"/>
                <a:gd name="T29" fmla="*/ 2 w 2"/>
                <a:gd name="T30" fmla="*/ 6 h 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2" h="6">
                  <a:moveTo>
                    <a:pt x="2" y="6"/>
                  </a:moveTo>
                  <a:lnTo>
                    <a:pt x="0" y="6"/>
                  </a:lnTo>
                  <a:lnTo>
                    <a:pt x="0" y="4"/>
                  </a:lnTo>
                  <a:lnTo>
                    <a:pt x="0" y="2"/>
                  </a:lnTo>
                  <a:lnTo>
                    <a:pt x="0" y="0"/>
                  </a:lnTo>
                  <a:lnTo>
                    <a:pt x="0" y="2"/>
                  </a:lnTo>
                  <a:lnTo>
                    <a:pt x="2" y="2"/>
                  </a:lnTo>
                  <a:lnTo>
                    <a:pt x="2" y="4"/>
                  </a:lnTo>
                  <a:lnTo>
                    <a:pt x="2" y="6"/>
                  </a:lnTo>
                  <a:close/>
                </a:path>
              </a:pathLst>
            </a:custGeom>
            <a:solidFill>
              <a:schemeClr val="tx2"/>
            </a:solidFill>
            <a:ln w="3175">
              <a:solidFill>
                <a:schemeClr val="bg1"/>
              </a:solidFill>
              <a:prstDash val="sysDot"/>
              <a:round/>
              <a:headEnd/>
              <a:tailEnd/>
            </a:ln>
          </p:spPr>
          <p:txBody>
            <a:bodyPr/>
            <a:lstStyle/>
            <a:p>
              <a:endParaRPr lang="de-DE" sz="2400" dirty="0">
                <a:solidFill>
                  <a:srgbClr val="000000"/>
                </a:solidFill>
              </a:endParaRPr>
            </a:p>
          </p:txBody>
        </p:sp>
        <p:sp>
          <p:nvSpPr>
            <p:cNvPr id="1713" name="Freeform 3315"/>
            <p:cNvSpPr>
              <a:spLocks/>
            </p:cNvSpPr>
            <p:nvPr/>
          </p:nvSpPr>
          <p:spPr bwMode="auto">
            <a:xfrm>
              <a:off x="2187327" y="2558150"/>
              <a:ext cx="1412" cy="1639"/>
            </a:xfrm>
            <a:custGeom>
              <a:avLst/>
              <a:gdLst>
                <a:gd name="T0" fmla="*/ 0 w 1588"/>
                <a:gd name="T1" fmla="*/ 2147483647 h 2"/>
                <a:gd name="T2" fmla="*/ 0 w 1588"/>
                <a:gd name="T3" fmla="*/ 0 h 2"/>
                <a:gd name="T4" fmla="*/ 0 w 1588"/>
                <a:gd name="T5" fmla="*/ 2147483647 h 2"/>
                <a:gd name="T6" fmla="*/ 0 60000 65536"/>
                <a:gd name="T7" fmla="*/ 0 60000 65536"/>
                <a:gd name="T8" fmla="*/ 0 60000 65536"/>
                <a:gd name="T9" fmla="*/ 0 w 1588"/>
                <a:gd name="T10" fmla="*/ 0 h 2"/>
                <a:gd name="T11" fmla="*/ 1588 w 1588"/>
                <a:gd name="T12" fmla="*/ 2 h 2"/>
              </a:gdLst>
              <a:ahLst/>
              <a:cxnLst>
                <a:cxn ang="T6">
                  <a:pos x="T0" y="T1"/>
                </a:cxn>
                <a:cxn ang="T7">
                  <a:pos x="T2" y="T3"/>
                </a:cxn>
                <a:cxn ang="T8">
                  <a:pos x="T4" y="T5"/>
                </a:cxn>
              </a:cxnLst>
              <a:rect l="T9" t="T10" r="T11" b="T12"/>
              <a:pathLst>
                <a:path w="1588" h="2">
                  <a:moveTo>
                    <a:pt x="0" y="2"/>
                  </a:moveTo>
                  <a:lnTo>
                    <a:pt x="0" y="0"/>
                  </a:lnTo>
                  <a:lnTo>
                    <a:pt x="0" y="2"/>
                  </a:lnTo>
                  <a:close/>
                </a:path>
              </a:pathLst>
            </a:custGeom>
            <a:solidFill>
              <a:schemeClr val="tx2"/>
            </a:solidFill>
            <a:ln w="3175">
              <a:solidFill>
                <a:schemeClr val="bg1"/>
              </a:solidFill>
              <a:prstDash val="sysDot"/>
              <a:round/>
              <a:headEnd/>
              <a:tailEnd/>
            </a:ln>
          </p:spPr>
          <p:txBody>
            <a:bodyPr/>
            <a:lstStyle/>
            <a:p>
              <a:endParaRPr lang="de-DE" sz="2400" dirty="0">
                <a:solidFill>
                  <a:srgbClr val="000000"/>
                </a:solidFill>
              </a:endParaRPr>
            </a:p>
          </p:txBody>
        </p:sp>
        <p:sp>
          <p:nvSpPr>
            <p:cNvPr id="1714" name="Freeform 3316"/>
            <p:cNvSpPr>
              <a:spLocks/>
            </p:cNvSpPr>
            <p:nvPr/>
          </p:nvSpPr>
          <p:spPr bwMode="auto">
            <a:xfrm>
              <a:off x="2184506" y="2559788"/>
              <a:ext cx="2822" cy="3277"/>
            </a:xfrm>
            <a:custGeom>
              <a:avLst/>
              <a:gdLst>
                <a:gd name="T0" fmla="*/ 0 w 2"/>
                <a:gd name="T1" fmla="*/ 2147483647 h 2"/>
                <a:gd name="T2" fmla="*/ 0 w 2"/>
                <a:gd name="T3" fmla="*/ 0 h 2"/>
                <a:gd name="T4" fmla="*/ 2147483647 w 2"/>
                <a:gd name="T5" fmla="*/ 0 h 2"/>
                <a:gd name="T6" fmla="*/ 0 w 2"/>
                <a:gd name="T7" fmla="*/ 2147483647 h 2"/>
                <a:gd name="T8" fmla="*/ 0 60000 65536"/>
                <a:gd name="T9" fmla="*/ 0 60000 65536"/>
                <a:gd name="T10" fmla="*/ 0 60000 65536"/>
                <a:gd name="T11" fmla="*/ 0 60000 65536"/>
                <a:gd name="T12" fmla="*/ 0 w 2"/>
                <a:gd name="T13" fmla="*/ 0 h 2"/>
                <a:gd name="T14" fmla="*/ 2 w 2"/>
                <a:gd name="T15" fmla="*/ 2 h 2"/>
              </a:gdLst>
              <a:ahLst/>
              <a:cxnLst>
                <a:cxn ang="T8">
                  <a:pos x="T0" y="T1"/>
                </a:cxn>
                <a:cxn ang="T9">
                  <a:pos x="T2" y="T3"/>
                </a:cxn>
                <a:cxn ang="T10">
                  <a:pos x="T4" y="T5"/>
                </a:cxn>
                <a:cxn ang="T11">
                  <a:pos x="T6" y="T7"/>
                </a:cxn>
              </a:cxnLst>
              <a:rect l="T12" t="T13" r="T14" b="T15"/>
              <a:pathLst>
                <a:path w="2" h="2">
                  <a:moveTo>
                    <a:pt x="0" y="2"/>
                  </a:moveTo>
                  <a:lnTo>
                    <a:pt x="0" y="0"/>
                  </a:lnTo>
                  <a:lnTo>
                    <a:pt x="2" y="0"/>
                  </a:lnTo>
                  <a:lnTo>
                    <a:pt x="0" y="2"/>
                  </a:lnTo>
                  <a:close/>
                </a:path>
              </a:pathLst>
            </a:custGeom>
            <a:solidFill>
              <a:schemeClr val="tx2"/>
            </a:solidFill>
            <a:ln w="3175">
              <a:solidFill>
                <a:schemeClr val="bg1"/>
              </a:solidFill>
              <a:prstDash val="sysDot"/>
              <a:round/>
              <a:headEnd/>
              <a:tailEnd/>
            </a:ln>
          </p:spPr>
          <p:txBody>
            <a:bodyPr/>
            <a:lstStyle/>
            <a:p>
              <a:endParaRPr lang="de-DE" sz="2400" dirty="0">
                <a:solidFill>
                  <a:srgbClr val="000000"/>
                </a:solidFill>
              </a:endParaRPr>
            </a:p>
          </p:txBody>
        </p:sp>
        <p:sp>
          <p:nvSpPr>
            <p:cNvPr id="1715" name="Freeform 3317"/>
            <p:cNvSpPr>
              <a:spLocks/>
            </p:cNvSpPr>
            <p:nvPr/>
          </p:nvSpPr>
          <p:spPr bwMode="auto">
            <a:xfrm>
              <a:off x="2184506" y="2581090"/>
              <a:ext cx="2822" cy="3277"/>
            </a:xfrm>
            <a:custGeom>
              <a:avLst/>
              <a:gdLst>
                <a:gd name="T0" fmla="*/ 0 w 2"/>
                <a:gd name="T1" fmla="*/ 2147483647 h 4"/>
                <a:gd name="T2" fmla="*/ 0 w 2"/>
                <a:gd name="T3" fmla="*/ 2147483647 h 4"/>
                <a:gd name="T4" fmla="*/ 0 w 2"/>
                <a:gd name="T5" fmla="*/ 0 h 4"/>
                <a:gd name="T6" fmla="*/ 2147483647 w 2"/>
                <a:gd name="T7" fmla="*/ 2147483647 h 4"/>
                <a:gd name="T8" fmla="*/ 0 w 2"/>
                <a:gd name="T9" fmla="*/ 2147483647 h 4"/>
                <a:gd name="T10" fmla="*/ 0 60000 65536"/>
                <a:gd name="T11" fmla="*/ 0 60000 65536"/>
                <a:gd name="T12" fmla="*/ 0 60000 65536"/>
                <a:gd name="T13" fmla="*/ 0 60000 65536"/>
                <a:gd name="T14" fmla="*/ 0 60000 65536"/>
                <a:gd name="T15" fmla="*/ 0 w 2"/>
                <a:gd name="T16" fmla="*/ 0 h 4"/>
                <a:gd name="T17" fmla="*/ 2 w 2"/>
                <a:gd name="T18" fmla="*/ 4 h 4"/>
              </a:gdLst>
              <a:ahLst/>
              <a:cxnLst>
                <a:cxn ang="T10">
                  <a:pos x="T0" y="T1"/>
                </a:cxn>
                <a:cxn ang="T11">
                  <a:pos x="T2" y="T3"/>
                </a:cxn>
                <a:cxn ang="T12">
                  <a:pos x="T4" y="T5"/>
                </a:cxn>
                <a:cxn ang="T13">
                  <a:pos x="T6" y="T7"/>
                </a:cxn>
                <a:cxn ang="T14">
                  <a:pos x="T8" y="T9"/>
                </a:cxn>
              </a:cxnLst>
              <a:rect l="T15" t="T16" r="T17" b="T18"/>
              <a:pathLst>
                <a:path w="2" h="4">
                  <a:moveTo>
                    <a:pt x="0" y="4"/>
                  </a:moveTo>
                  <a:lnTo>
                    <a:pt x="0" y="2"/>
                  </a:lnTo>
                  <a:lnTo>
                    <a:pt x="0" y="0"/>
                  </a:lnTo>
                  <a:lnTo>
                    <a:pt x="2" y="4"/>
                  </a:lnTo>
                  <a:lnTo>
                    <a:pt x="0" y="4"/>
                  </a:lnTo>
                  <a:close/>
                </a:path>
              </a:pathLst>
            </a:custGeom>
            <a:solidFill>
              <a:schemeClr val="tx2"/>
            </a:solidFill>
            <a:ln w="3175">
              <a:solidFill>
                <a:schemeClr val="bg1"/>
              </a:solidFill>
              <a:prstDash val="sysDot"/>
              <a:round/>
              <a:headEnd/>
              <a:tailEnd/>
            </a:ln>
          </p:spPr>
          <p:txBody>
            <a:bodyPr/>
            <a:lstStyle/>
            <a:p>
              <a:endParaRPr lang="de-DE" sz="2400" dirty="0">
                <a:solidFill>
                  <a:srgbClr val="000000"/>
                </a:solidFill>
              </a:endParaRPr>
            </a:p>
          </p:txBody>
        </p:sp>
        <p:sp>
          <p:nvSpPr>
            <p:cNvPr id="1716" name="Freeform 3318"/>
            <p:cNvSpPr>
              <a:spLocks/>
            </p:cNvSpPr>
            <p:nvPr/>
          </p:nvSpPr>
          <p:spPr bwMode="auto">
            <a:xfrm>
              <a:off x="2403218" y="2594199"/>
              <a:ext cx="1412" cy="3277"/>
            </a:xfrm>
            <a:custGeom>
              <a:avLst/>
              <a:gdLst>
                <a:gd name="T0" fmla="*/ 2147483647 w 2"/>
                <a:gd name="T1" fmla="*/ 2147483647 h 2"/>
                <a:gd name="T2" fmla="*/ 0 w 2"/>
                <a:gd name="T3" fmla="*/ 2147483647 h 2"/>
                <a:gd name="T4" fmla="*/ 0 w 2"/>
                <a:gd name="T5" fmla="*/ 0 h 2"/>
                <a:gd name="T6" fmla="*/ 2147483647 w 2"/>
                <a:gd name="T7" fmla="*/ 2147483647 h 2"/>
                <a:gd name="T8" fmla="*/ 0 60000 65536"/>
                <a:gd name="T9" fmla="*/ 0 60000 65536"/>
                <a:gd name="T10" fmla="*/ 0 60000 65536"/>
                <a:gd name="T11" fmla="*/ 0 60000 65536"/>
                <a:gd name="T12" fmla="*/ 0 w 2"/>
                <a:gd name="T13" fmla="*/ 0 h 2"/>
                <a:gd name="T14" fmla="*/ 2 w 2"/>
                <a:gd name="T15" fmla="*/ 2 h 2"/>
              </a:gdLst>
              <a:ahLst/>
              <a:cxnLst>
                <a:cxn ang="T8">
                  <a:pos x="T0" y="T1"/>
                </a:cxn>
                <a:cxn ang="T9">
                  <a:pos x="T2" y="T3"/>
                </a:cxn>
                <a:cxn ang="T10">
                  <a:pos x="T4" y="T5"/>
                </a:cxn>
                <a:cxn ang="T11">
                  <a:pos x="T6" y="T7"/>
                </a:cxn>
              </a:cxnLst>
              <a:rect l="T12" t="T13" r="T14" b="T15"/>
              <a:pathLst>
                <a:path w="2" h="2">
                  <a:moveTo>
                    <a:pt x="2" y="2"/>
                  </a:moveTo>
                  <a:lnTo>
                    <a:pt x="0" y="2"/>
                  </a:lnTo>
                  <a:lnTo>
                    <a:pt x="0" y="0"/>
                  </a:lnTo>
                  <a:lnTo>
                    <a:pt x="2" y="2"/>
                  </a:lnTo>
                  <a:close/>
                </a:path>
              </a:pathLst>
            </a:custGeom>
            <a:solidFill>
              <a:schemeClr val="bg1">
                <a:lumMod val="85000"/>
              </a:schemeClr>
            </a:solidFill>
            <a:ln w="3175">
              <a:solidFill>
                <a:schemeClr val="bg1"/>
              </a:solidFill>
              <a:prstDash val="sysDot"/>
              <a:round/>
              <a:headEnd/>
              <a:tailEnd/>
            </a:ln>
          </p:spPr>
          <p:txBody>
            <a:bodyPr/>
            <a:lstStyle/>
            <a:p>
              <a:endParaRPr lang="de-DE" sz="2400" dirty="0">
                <a:solidFill>
                  <a:srgbClr val="000000"/>
                </a:solidFill>
              </a:endParaRPr>
            </a:p>
          </p:txBody>
        </p:sp>
        <p:sp>
          <p:nvSpPr>
            <p:cNvPr id="1717" name="Freeform 3319"/>
            <p:cNvSpPr>
              <a:spLocks/>
            </p:cNvSpPr>
            <p:nvPr/>
          </p:nvSpPr>
          <p:spPr bwMode="auto">
            <a:xfrm>
              <a:off x="2397574" y="2613861"/>
              <a:ext cx="2822" cy="8193"/>
            </a:xfrm>
            <a:custGeom>
              <a:avLst/>
              <a:gdLst>
                <a:gd name="T0" fmla="*/ 0 w 4"/>
                <a:gd name="T1" fmla="*/ 2147483647 h 8"/>
                <a:gd name="T2" fmla="*/ 0 w 4"/>
                <a:gd name="T3" fmla="*/ 2147483647 h 8"/>
                <a:gd name="T4" fmla="*/ 0 w 4"/>
                <a:gd name="T5" fmla="*/ 2147483647 h 8"/>
                <a:gd name="T6" fmla="*/ 2147483647 w 4"/>
                <a:gd name="T7" fmla="*/ 2147483647 h 8"/>
                <a:gd name="T8" fmla="*/ 2147483647 w 4"/>
                <a:gd name="T9" fmla="*/ 0 h 8"/>
                <a:gd name="T10" fmla="*/ 2147483647 w 4"/>
                <a:gd name="T11" fmla="*/ 0 h 8"/>
                <a:gd name="T12" fmla="*/ 2147483647 w 4"/>
                <a:gd name="T13" fmla="*/ 0 h 8"/>
                <a:gd name="T14" fmla="*/ 2147483647 w 4"/>
                <a:gd name="T15" fmla="*/ 2147483647 h 8"/>
                <a:gd name="T16" fmla="*/ 2147483647 w 4"/>
                <a:gd name="T17" fmla="*/ 2147483647 h 8"/>
                <a:gd name="T18" fmla="*/ 2147483647 w 4"/>
                <a:gd name="T19" fmla="*/ 2147483647 h 8"/>
                <a:gd name="T20" fmla="*/ 0 w 4"/>
                <a:gd name="T21" fmla="*/ 2147483647 h 8"/>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4"/>
                <a:gd name="T34" fmla="*/ 0 h 8"/>
                <a:gd name="T35" fmla="*/ 4 w 4"/>
                <a:gd name="T36" fmla="*/ 8 h 8"/>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4" h="8">
                  <a:moveTo>
                    <a:pt x="0" y="8"/>
                  </a:moveTo>
                  <a:lnTo>
                    <a:pt x="0" y="6"/>
                  </a:lnTo>
                  <a:lnTo>
                    <a:pt x="0" y="4"/>
                  </a:lnTo>
                  <a:lnTo>
                    <a:pt x="2" y="2"/>
                  </a:lnTo>
                  <a:lnTo>
                    <a:pt x="2" y="0"/>
                  </a:lnTo>
                  <a:lnTo>
                    <a:pt x="4" y="0"/>
                  </a:lnTo>
                  <a:lnTo>
                    <a:pt x="4" y="2"/>
                  </a:lnTo>
                  <a:lnTo>
                    <a:pt x="2" y="6"/>
                  </a:lnTo>
                  <a:lnTo>
                    <a:pt x="2" y="8"/>
                  </a:lnTo>
                  <a:lnTo>
                    <a:pt x="0" y="8"/>
                  </a:lnTo>
                  <a:close/>
                </a:path>
              </a:pathLst>
            </a:custGeom>
            <a:solidFill>
              <a:schemeClr val="bg1">
                <a:lumMod val="85000"/>
              </a:schemeClr>
            </a:solidFill>
            <a:ln w="3175">
              <a:solidFill>
                <a:schemeClr val="bg1"/>
              </a:solidFill>
              <a:prstDash val="sysDot"/>
              <a:round/>
              <a:headEnd/>
              <a:tailEnd/>
            </a:ln>
          </p:spPr>
          <p:txBody>
            <a:bodyPr/>
            <a:lstStyle/>
            <a:p>
              <a:endParaRPr lang="de-DE" sz="2400" dirty="0">
                <a:solidFill>
                  <a:srgbClr val="000000"/>
                </a:solidFill>
              </a:endParaRPr>
            </a:p>
          </p:txBody>
        </p:sp>
        <p:sp>
          <p:nvSpPr>
            <p:cNvPr id="1718" name="Freeform 3320"/>
            <p:cNvSpPr>
              <a:spLocks/>
            </p:cNvSpPr>
            <p:nvPr/>
          </p:nvSpPr>
          <p:spPr bwMode="auto">
            <a:xfrm>
              <a:off x="2291745" y="2656463"/>
              <a:ext cx="8466" cy="4917"/>
            </a:xfrm>
            <a:custGeom>
              <a:avLst/>
              <a:gdLst>
                <a:gd name="T0" fmla="*/ 2147483647 w 8"/>
                <a:gd name="T1" fmla="*/ 2147483647 h 4"/>
                <a:gd name="T2" fmla="*/ 0 w 8"/>
                <a:gd name="T3" fmla="*/ 2147483647 h 4"/>
                <a:gd name="T4" fmla="*/ 2147483647 w 8"/>
                <a:gd name="T5" fmla="*/ 2147483647 h 4"/>
                <a:gd name="T6" fmla="*/ 2147483647 w 8"/>
                <a:gd name="T7" fmla="*/ 2147483647 h 4"/>
                <a:gd name="T8" fmla="*/ 2147483647 w 8"/>
                <a:gd name="T9" fmla="*/ 0 h 4"/>
                <a:gd name="T10" fmla="*/ 2147483647 w 8"/>
                <a:gd name="T11" fmla="*/ 0 h 4"/>
                <a:gd name="T12" fmla="*/ 2147483647 w 8"/>
                <a:gd name="T13" fmla="*/ 2147483647 h 4"/>
                <a:gd name="T14" fmla="*/ 2147483647 w 8"/>
                <a:gd name="T15" fmla="*/ 2147483647 h 4"/>
                <a:gd name="T16" fmla="*/ 0 60000 65536"/>
                <a:gd name="T17" fmla="*/ 0 60000 65536"/>
                <a:gd name="T18" fmla="*/ 0 60000 65536"/>
                <a:gd name="T19" fmla="*/ 0 60000 65536"/>
                <a:gd name="T20" fmla="*/ 0 60000 65536"/>
                <a:gd name="T21" fmla="*/ 0 60000 65536"/>
                <a:gd name="T22" fmla="*/ 0 60000 65536"/>
                <a:gd name="T23" fmla="*/ 0 60000 65536"/>
                <a:gd name="T24" fmla="*/ 0 w 8"/>
                <a:gd name="T25" fmla="*/ 0 h 4"/>
                <a:gd name="T26" fmla="*/ 8 w 8"/>
                <a:gd name="T27" fmla="*/ 4 h 4"/>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8" h="4">
                  <a:moveTo>
                    <a:pt x="2" y="4"/>
                  </a:moveTo>
                  <a:lnTo>
                    <a:pt x="0" y="4"/>
                  </a:lnTo>
                  <a:lnTo>
                    <a:pt x="2" y="4"/>
                  </a:lnTo>
                  <a:lnTo>
                    <a:pt x="2" y="2"/>
                  </a:lnTo>
                  <a:lnTo>
                    <a:pt x="6" y="0"/>
                  </a:lnTo>
                  <a:lnTo>
                    <a:pt x="8" y="0"/>
                  </a:lnTo>
                  <a:lnTo>
                    <a:pt x="8" y="2"/>
                  </a:lnTo>
                  <a:lnTo>
                    <a:pt x="2" y="4"/>
                  </a:lnTo>
                  <a:close/>
                </a:path>
              </a:pathLst>
            </a:custGeom>
            <a:solidFill>
              <a:schemeClr val="tx2"/>
            </a:solidFill>
            <a:ln w="3175">
              <a:solidFill>
                <a:schemeClr val="bg1"/>
              </a:solidFill>
              <a:prstDash val="sysDot"/>
              <a:round/>
              <a:headEnd/>
              <a:tailEnd/>
            </a:ln>
          </p:spPr>
          <p:txBody>
            <a:bodyPr/>
            <a:lstStyle/>
            <a:p>
              <a:endParaRPr lang="de-DE" sz="2400" dirty="0">
                <a:solidFill>
                  <a:srgbClr val="000000"/>
                </a:solidFill>
              </a:endParaRPr>
            </a:p>
          </p:txBody>
        </p:sp>
        <p:sp>
          <p:nvSpPr>
            <p:cNvPr id="1719" name="Freeform 3321"/>
            <p:cNvSpPr>
              <a:spLocks/>
            </p:cNvSpPr>
            <p:nvPr/>
          </p:nvSpPr>
          <p:spPr bwMode="auto">
            <a:xfrm>
              <a:off x="2559845" y="3010389"/>
              <a:ext cx="5645" cy="3277"/>
            </a:xfrm>
            <a:custGeom>
              <a:avLst/>
              <a:gdLst>
                <a:gd name="T0" fmla="*/ 2147483647 w 6"/>
                <a:gd name="T1" fmla="*/ 0 h 4"/>
                <a:gd name="T2" fmla="*/ 2147483647 w 6"/>
                <a:gd name="T3" fmla="*/ 2147483647 h 4"/>
                <a:gd name="T4" fmla="*/ 2147483647 w 6"/>
                <a:gd name="T5" fmla="*/ 2147483647 h 4"/>
                <a:gd name="T6" fmla="*/ 0 w 6"/>
                <a:gd name="T7" fmla="*/ 2147483647 h 4"/>
                <a:gd name="T8" fmla="*/ 2147483647 w 6"/>
                <a:gd name="T9" fmla="*/ 2147483647 h 4"/>
                <a:gd name="T10" fmla="*/ 2147483647 w 6"/>
                <a:gd name="T11" fmla="*/ 0 h 4"/>
                <a:gd name="T12" fmla="*/ 0 60000 65536"/>
                <a:gd name="T13" fmla="*/ 0 60000 65536"/>
                <a:gd name="T14" fmla="*/ 0 60000 65536"/>
                <a:gd name="T15" fmla="*/ 0 60000 65536"/>
                <a:gd name="T16" fmla="*/ 0 60000 65536"/>
                <a:gd name="T17" fmla="*/ 0 60000 65536"/>
                <a:gd name="T18" fmla="*/ 0 w 6"/>
                <a:gd name="T19" fmla="*/ 0 h 4"/>
                <a:gd name="T20" fmla="*/ 6 w 6"/>
                <a:gd name="T21" fmla="*/ 4 h 4"/>
              </a:gdLst>
              <a:ahLst/>
              <a:cxnLst>
                <a:cxn ang="T12">
                  <a:pos x="T0" y="T1"/>
                </a:cxn>
                <a:cxn ang="T13">
                  <a:pos x="T2" y="T3"/>
                </a:cxn>
                <a:cxn ang="T14">
                  <a:pos x="T4" y="T5"/>
                </a:cxn>
                <a:cxn ang="T15">
                  <a:pos x="T6" y="T7"/>
                </a:cxn>
                <a:cxn ang="T16">
                  <a:pos x="T8" y="T9"/>
                </a:cxn>
                <a:cxn ang="T17">
                  <a:pos x="T10" y="T11"/>
                </a:cxn>
              </a:cxnLst>
              <a:rect l="T18" t="T19" r="T20" b="T21"/>
              <a:pathLst>
                <a:path w="6" h="4">
                  <a:moveTo>
                    <a:pt x="4" y="0"/>
                  </a:moveTo>
                  <a:lnTo>
                    <a:pt x="6" y="2"/>
                  </a:lnTo>
                  <a:lnTo>
                    <a:pt x="2" y="4"/>
                  </a:lnTo>
                  <a:lnTo>
                    <a:pt x="0" y="4"/>
                  </a:lnTo>
                  <a:lnTo>
                    <a:pt x="2" y="2"/>
                  </a:lnTo>
                  <a:lnTo>
                    <a:pt x="4" y="0"/>
                  </a:lnTo>
                  <a:close/>
                </a:path>
              </a:pathLst>
            </a:custGeom>
            <a:solidFill>
              <a:schemeClr val="tx2"/>
            </a:solidFill>
            <a:ln w="3175">
              <a:solidFill>
                <a:schemeClr val="bg1"/>
              </a:solidFill>
              <a:prstDash val="sysDot"/>
              <a:round/>
              <a:headEnd/>
              <a:tailEnd/>
            </a:ln>
          </p:spPr>
          <p:txBody>
            <a:bodyPr/>
            <a:lstStyle/>
            <a:p>
              <a:endParaRPr lang="de-DE" sz="2400" dirty="0">
                <a:solidFill>
                  <a:srgbClr val="000000"/>
                </a:solidFill>
              </a:endParaRPr>
            </a:p>
          </p:txBody>
        </p:sp>
        <p:sp>
          <p:nvSpPr>
            <p:cNvPr id="1720" name="Rectangle 3322"/>
            <p:cNvSpPr>
              <a:spLocks noChangeArrowheads="1"/>
            </p:cNvSpPr>
            <p:nvPr/>
          </p:nvSpPr>
          <p:spPr bwMode="auto">
            <a:xfrm>
              <a:off x="2561255" y="3013668"/>
              <a:ext cx="2822" cy="3277"/>
            </a:xfrm>
            <a:prstGeom prst="rect">
              <a:avLst/>
            </a:prstGeom>
            <a:solidFill>
              <a:schemeClr val="tx2"/>
            </a:solidFill>
            <a:ln w="3175">
              <a:solidFill>
                <a:schemeClr val="bg1"/>
              </a:solidFill>
              <a:prstDash val="sysDot"/>
              <a:miter lim="800000"/>
              <a:headEnd/>
              <a:tailEnd/>
            </a:ln>
          </p:spPr>
          <p:txBody>
            <a:bodyPr/>
            <a:lstStyle/>
            <a:p>
              <a:endParaRPr lang="de-DE" sz="2400" dirty="0">
                <a:solidFill>
                  <a:srgbClr val="000000"/>
                </a:solidFill>
              </a:endParaRPr>
            </a:p>
          </p:txBody>
        </p:sp>
        <p:sp>
          <p:nvSpPr>
            <p:cNvPr id="1721" name="Freeform 3323"/>
            <p:cNvSpPr>
              <a:spLocks/>
            </p:cNvSpPr>
            <p:nvPr/>
          </p:nvSpPr>
          <p:spPr bwMode="auto">
            <a:xfrm>
              <a:off x="2557022" y="3036606"/>
              <a:ext cx="2822" cy="4917"/>
            </a:xfrm>
            <a:custGeom>
              <a:avLst/>
              <a:gdLst>
                <a:gd name="T0" fmla="*/ 2147483647 w 2"/>
                <a:gd name="T1" fmla="*/ 2147483647 h 4"/>
                <a:gd name="T2" fmla="*/ 2147483647 w 2"/>
                <a:gd name="T3" fmla="*/ 0 h 4"/>
                <a:gd name="T4" fmla="*/ 2147483647 w 2"/>
                <a:gd name="T5" fmla="*/ 2147483647 h 4"/>
                <a:gd name="T6" fmla="*/ 2147483647 w 2"/>
                <a:gd name="T7" fmla="*/ 2147483647 h 4"/>
                <a:gd name="T8" fmla="*/ 0 w 2"/>
                <a:gd name="T9" fmla="*/ 2147483647 h 4"/>
                <a:gd name="T10" fmla="*/ 0 w 2"/>
                <a:gd name="T11" fmla="*/ 2147483647 h 4"/>
                <a:gd name="T12" fmla="*/ 2147483647 w 2"/>
                <a:gd name="T13" fmla="*/ 2147483647 h 4"/>
                <a:gd name="T14" fmla="*/ 0 60000 65536"/>
                <a:gd name="T15" fmla="*/ 0 60000 65536"/>
                <a:gd name="T16" fmla="*/ 0 60000 65536"/>
                <a:gd name="T17" fmla="*/ 0 60000 65536"/>
                <a:gd name="T18" fmla="*/ 0 60000 65536"/>
                <a:gd name="T19" fmla="*/ 0 60000 65536"/>
                <a:gd name="T20" fmla="*/ 0 60000 65536"/>
                <a:gd name="T21" fmla="*/ 0 w 2"/>
                <a:gd name="T22" fmla="*/ 0 h 4"/>
                <a:gd name="T23" fmla="*/ 2 w 2"/>
                <a:gd name="T24" fmla="*/ 4 h 4"/>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2" h="4">
                  <a:moveTo>
                    <a:pt x="2" y="2"/>
                  </a:moveTo>
                  <a:lnTo>
                    <a:pt x="2" y="0"/>
                  </a:lnTo>
                  <a:lnTo>
                    <a:pt x="2" y="2"/>
                  </a:lnTo>
                  <a:lnTo>
                    <a:pt x="2" y="4"/>
                  </a:lnTo>
                  <a:lnTo>
                    <a:pt x="0" y="4"/>
                  </a:lnTo>
                  <a:lnTo>
                    <a:pt x="0" y="2"/>
                  </a:lnTo>
                  <a:lnTo>
                    <a:pt x="2" y="2"/>
                  </a:lnTo>
                  <a:close/>
                </a:path>
              </a:pathLst>
            </a:custGeom>
            <a:solidFill>
              <a:schemeClr val="tx2"/>
            </a:solidFill>
            <a:ln w="3175">
              <a:solidFill>
                <a:schemeClr val="bg1"/>
              </a:solidFill>
              <a:prstDash val="sysDot"/>
              <a:round/>
              <a:headEnd/>
              <a:tailEnd/>
            </a:ln>
          </p:spPr>
          <p:txBody>
            <a:bodyPr/>
            <a:lstStyle/>
            <a:p>
              <a:endParaRPr lang="de-DE" sz="2400" dirty="0">
                <a:solidFill>
                  <a:srgbClr val="000000"/>
                </a:solidFill>
              </a:endParaRPr>
            </a:p>
          </p:txBody>
        </p:sp>
        <p:sp>
          <p:nvSpPr>
            <p:cNvPr id="1722" name="Freeform 3324"/>
            <p:cNvSpPr>
              <a:spLocks/>
            </p:cNvSpPr>
            <p:nvPr/>
          </p:nvSpPr>
          <p:spPr bwMode="auto">
            <a:xfrm>
              <a:off x="2551378" y="3049715"/>
              <a:ext cx="4234" cy="4917"/>
            </a:xfrm>
            <a:custGeom>
              <a:avLst/>
              <a:gdLst>
                <a:gd name="T0" fmla="*/ 2147483647 w 4"/>
                <a:gd name="T1" fmla="*/ 2147483647 h 4"/>
                <a:gd name="T2" fmla="*/ 2147483647 w 4"/>
                <a:gd name="T3" fmla="*/ 2147483647 h 4"/>
                <a:gd name="T4" fmla="*/ 0 w 4"/>
                <a:gd name="T5" fmla="*/ 0 h 4"/>
                <a:gd name="T6" fmla="*/ 2147483647 w 4"/>
                <a:gd name="T7" fmla="*/ 0 h 4"/>
                <a:gd name="T8" fmla="*/ 2147483647 w 4"/>
                <a:gd name="T9" fmla="*/ 2147483647 h 4"/>
                <a:gd name="T10" fmla="*/ 2147483647 w 4"/>
                <a:gd name="T11" fmla="*/ 2147483647 h 4"/>
                <a:gd name="T12" fmla="*/ 2147483647 w 4"/>
                <a:gd name="T13" fmla="*/ 2147483647 h 4"/>
                <a:gd name="T14" fmla="*/ 0 w 4"/>
                <a:gd name="T15" fmla="*/ 2147483647 h 4"/>
                <a:gd name="T16" fmla="*/ 0 w 4"/>
                <a:gd name="T17" fmla="*/ 2147483647 h 4"/>
                <a:gd name="T18" fmla="*/ 0 w 4"/>
                <a:gd name="T19" fmla="*/ 0 h 4"/>
                <a:gd name="T20" fmla="*/ 2147483647 w 4"/>
                <a:gd name="T21" fmla="*/ 2147483647 h 4"/>
                <a:gd name="T22" fmla="*/ 2147483647 w 4"/>
                <a:gd name="T23" fmla="*/ 2147483647 h 4"/>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4"/>
                <a:gd name="T37" fmla="*/ 0 h 4"/>
                <a:gd name="T38" fmla="*/ 4 w 4"/>
                <a:gd name="T39" fmla="*/ 4 h 4"/>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4" h="4">
                  <a:moveTo>
                    <a:pt x="2" y="4"/>
                  </a:moveTo>
                  <a:lnTo>
                    <a:pt x="2" y="2"/>
                  </a:lnTo>
                  <a:lnTo>
                    <a:pt x="0" y="0"/>
                  </a:lnTo>
                  <a:lnTo>
                    <a:pt x="2" y="0"/>
                  </a:lnTo>
                  <a:lnTo>
                    <a:pt x="4" y="2"/>
                  </a:lnTo>
                  <a:lnTo>
                    <a:pt x="4" y="4"/>
                  </a:lnTo>
                  <a:lnTo>
                    <a:pt x="2" y="4"/>
                  </a:lnTo>
                  <a:lnTo>
                    <a:pt x="0" y="4"/>
                  </a:lnTo>
                  <a:lnTo>
                    <a:pt x="0" y="2"/>
                  </a:lnTo>
                  <a:lnTo>
                    <a:pt x="0" y="0"/>
                  </a:lnTo>
                  <a:lnTo>
                    <a:pt x="2" y="2"/>
                  </a:lnTo>
                  <a:lnTo>
                    <a:pt x="2" y="4"/>
                  </a:lnTo>
                  <a:close/>
                </a:path>
              </a:pathLst>
            </a:custGeom>
            <a:solidFill>
              <a:schemeClr val="tx2"/>
            </a:solidFill>
            <a:ln w="3175">
              <a:solidFill>
                <a:schemeClr val="bg1"/>
              </a:solidFill>
              <a:prstDash val="sysDot"/>
              <a:round/>
              <a:headEnd/>
              <a:tailEnd/>
            </a:ln>
          </p:spPr>
          <p:txBody>
            <a:bodyPr/>
            <a:lstStyle/>
            <a:p>
              <a:endParaRPr lang="de-DE" sz="2400" dirty="0">
                <a:solidFill>
                  <a:srgbClr val="000000"/>
                </a:solidFill>
              </a:endParaRPr>
            </a:p>
          </p:txBody>
        </p:sp>
        <p:sp>
          <p:nvSpPr>
            <p:cNvPr id="1723" name="Freeform 3325"/>
            <p:cNvSpPr>
              <a:spLocks/>
            </p:cNvSpPr>
            <p:nvPr/>
          </p:nvSpPr>
          <p:spPr bwMode="auto">
            <a:xfrm>
              <a:off x="2548556" y="3051353"/>
              <a:ext cx="2822" cy="3277"/>
            </a:xfrm>
            <a:custGeom>
              <a:avLst/>
              <a:gdLst>
                <a:gd name="T0" fmla="*/ 2147483647 w 4"/>
                <a:gd name="T1" fmla="*/ 2147483647 h 2"/>
                <a:gd name="T2" fmla="*/ 0 w 4"/>
                <a:gd name="T3" fmla="*/ 2147483647 h 2"/>
                <a:gd name="T4" fmla="*/ 2147483647 w 4"/>
                <a:gd name="T5" fmla="*/ 2147483647 h 2"/>
                <a:gd name="T6" fmla="*/ 2147483647 w 4"/>
                <a:gd name="T7" fmla="*/ 0 h 2"/>
                <a:gd name="T8" fmla="*/ 2147483647 w 4"/>
                <a:gd name="T9" fmla="*/ 0 h 2"/>
                <a:gd name="T10" fmla="*/ 2147483647 w 4"/>
                <a:gd name="T11" fmla="*/ 2147483647 h 2"/>
                <a:gd name="T12" fmla="*/ 0 60000 65536"/>
                <a:gd name="T13" fmla="*/ 0 60000 65536"/>
                <a:gd name="T14" fmla="*/ 0 60000 65536"/>
                <a:gd name="T15" fmla="*/ 0 60000 65536"/>
                <a:gd name="T16" fmla="*/ 0 60000 65536"/>
                <a:gd name="T17" fmla="*/ 0 60000 65536"/>
                <a:gd name="T18" fmla="*/ 0 w 4"/>
                <a:gd name="T19" fmla="*/ 0 h 2"/>
                <a:gd name="T20" fmla="*/ 4 w 4"/>
                <a:gd name="T21" fmla="*/ 2 h 2"/>
              </a:gdLst>
              <a:ahLst/>
              <a:cxnLst>
                <a:cxn ang="T12">
                  <a:pos x="T0" y="T1"/>
                </a:cxn>
                <a:cxn ang="T13">
                  <a:pos x="T2" y="T3"/>
                </a:cxn>
                <a:cxn ang="T14">
                  <a:pos x="T4" y="T5"/>
                </a:cxn>
                <a:cxn ang="T15">
                  <a:pos x="T6" y="T7"/>
                </a:cxn>
                <a:cxn ang="T16">
                  <a:pos x="T8" y="T9"/>
                </a:cxn>
                <a:cxn ang="T17">
                  <a:pos x="T10" y="T11"/>
                </a:cxn>
              </a:cxnLst>
              <a:rect l="T18" t="T19" r="T20" b="T21"/>
              <a:pathLst>
                <a:path w="4" h="2">
                  <a:moveTo>
                    <a:pt x="2" y="2"/>
                  </a:moveTo>
                  <a:lnTo>
                    <a:pt x="0" y="2"/>
                  </a:lnTo>
                  <a:lnTo>
                    <a:pt x="2" y="2"/>
                  </a:lnTo>
                  <a:lnTo>
                    <a:pt x="2" y="0"/>
                  </a:lnTo>
                  <a:lnTo>
                    <a:pt x="4" y="0"/>
                  </a:lnTo>
                  <a:lnTo>
                    <a:pt x="2" y="2"/>
                  </a:lnTo>
                  <a:close/>
                </a:path>
              </a:pathLst>
            </a:custGeom>
            <a:solidFill>
              <a:schemeClr val="tx2"/>
            </a:solidFill>
            <a:ln w="3175">
              <a:solidFill>
                <a:schemeClr val="bg1"/>
              </a:solidFill>
              <a:prstDash val="sysDot"/>
              <a:round/>
              <a:headEnd/>
              <a:tailEnd/>
            </a:ln>
          </p:spPr>
          <p:txBody>
            <a:bodyPr/>
            <a:lstStyle/>
            <a:p>
              <a:endParaRPr lang="de-DE" sz="2400" dirty="0">
                <a:solidFill>
                  <a:srgbClr val="000000"/>
                </a:solidFill>
              </a:endParaRPr>
            </a:p>
          </p:txBody>
        </p:sp>
        <p:sp>
          <p:nvSpPr>
            <p:cNvPr id="1724" name="Freeform 3326"/>
            <p:cNvSpPr>
              <a:spLocks/>
            </p:cNvSpPr>
            <p:nvPr/>
          </p:nvSpPr>
          <p:spPr bwMode="auto">
            <a:xfrm>
              <a:off x="2545734" y="3051353"/>
              <a:ext cx="2822" cy="3277"/>
            </a:xfrm>
            <a:custGeom>
              <a:avLst/>
              <a:gdLst>
                <a:gd name="T0" fmla="*/ 2147483647 w 2"/>
                <a:gd name="T1" fmla="*/ 2147483647 h 4"/>
                <a:gd name="T2" fmla="*/ 0 w 2"/>
                <a:gd name="T3" fmla="*/ 2147483647 h 4"/>
                <a:gd name="T4" fmla="*/ 0 w 2"/>
                <a:gd name="T5" fmla="*/ 0 h 4"/>
                <a:gd name="T6" fmla="*/ 2147483647 w 2"/>
                <a:gd name="T7" fmla="*/ 0 h 4"/>
                <a:gd name="T8" fmla="*/ 2147483647 w 2"/>
                <a:gd name="T9" fmla="*/ 2147483647 h 4"/>
                <a:gd name="T10" fmla="*/ 2147483647 w 2"/>
                <a:gd name="T11" fmla="*/ 2147483647 h 4"/>
                <a:gd name="T12" fmla="*/ 0 60000 65536"/>
                <a:gd name="T13" fmla="*/ 0 60000 65536"/>
                <a:gd name="T14" fmla="*/ 0 60000 65536"/>
                <a:gd name="T15" fmla="*/ 0 60000 65536"/>
                <a:gd name="T16" fmla="*/ 0 60000 65536"/>
                <a:gd name="T17" fmla="*/ 0 60000 65536"/>
                <a:gd name="T18" fmla="*/ 0 w 2"/>
                <a:gd name="T19" fmla="*/ 0 h 4"/>
                <a:gd name="T20" fmla="*/ 2 w 2"/>
                <a:gd name="T21" fmla="*/ 4 h 4"/>
              </a:gdLst>
              <a:ahLst/>
              <a:cxnLst>
                <a:cxn ang="T12">
                  <a:pos x="T0" y="T1"/>
                </a:cxn>
                <a:cxn ang="T13">
                  <a:pos x="T2" y="T3"/>
                </a:cxn>
                <a:cxn ang="T14">
                  <a:pos x="T4" y="T5"/>
                </a:cxn>
                <a:cxn ang="T15">
                  <a:pos x="T6" y="T7"/>
                </a:cxn>
                <a:cxn ang="T16">
                  <a:pos x="T8" y="T9"/>
                </a:cxn>
                <a:cxn ang="T17">
                  <a:pos x="T10" y="T11"/>
                </a:cxn>
              </a:cxnLst>
              <a:rect l="T18" t="T19" r="T20" b="T21"/>
              <a:pathLst>
                <a:path w="2" h="4">
                  <a:moveTo>
                    <a:pt x="2" y="4"/>
                  </a:moveTo>
                  <a:lnTo>
                    <a:pt x="0" y="2"/>
                  </a:lnTo>
                  <a:lnTo>
                    <a:pt x="0" y="0"/>
                  </a:lnTo>
                  <a:lnTo>
                    <a:pt x="2" y="0"/>
                  </a:lnTo>
                  <a:lnTo>
                    <a:pt x="2" y="2"/>
                  </a:lnTo>
                  <a:lnTo>
                    <a:pt x="2" y="4"/>
                  </a:lnTo>
                  <a:close/>
                </a:path>
              </a:pathLst>
            </a:custGeom>
            <a:solidFill>
              <a:schemeClr val="tx2"/>
            </a:solidFill>
            <a:ln w="3175">
              <a:solidFill>
                <a:schemeClr val="bg1"/>
              </a:solidFill>
              <a:prstDash val="sysDot"/>
              <a:round/>
              <a:headEnd/>
              <a:tailEnd/>
            </a:ln>
          </p:spPr>
          <p:txBody>
            <a:bodyPr/>
            <a:lstStyle/>
            <a:p>
              <a:endParaRPr lang="de-DE" sz="2400" dirty="0">
                <a:solidFill>
                  <a:srgbClr val="000000"/>
                </a:solidFill>
              </a:endParaRPr>
            </a:p>
          </p:txBody>
        </p:sp>
        <p:sp>
          <p:nvSpPr>
            <p:cNvPr id="1725" name="Freeform 3327"/>
            <p:cNvSpPr>
              <a:spLocks/>
            </p:cNvSpPr>
            <p:nvPr/>
          </p:nvSpPr>
          <p:spPr bwMode="auto">
            <a:xfrm>
              <a:off x="2527389" y="2812125"/>
              <a:ext cx="252578" cy="408000"/>
            </a:xfrm>
            <a:custGeom>
              <a:avLst/>
              <a:gdLst>
                <a:gd name="T0" fmla="*/ 2147483647 w 254"/>
                <a:gd name="T1" fmla="*/ 2147483647 h 396"/>
                <a:gd name="T2" fmla="*/ 2147483647 w 254"/>
                <a:gd name="T3" fmla="*/ 2147483647 h 396"/>
                <a:gd name="T4" fmla="*/ 2147483647 w 254"/>
                <a:gd name="T5" fmla="*/ 2147483647 h 396"/>
                <a:gd name="T6" fmla="*/ 2147483647 w 254"/>
                <a:gd name="T7" fmla="*/ 2147483647 h 396"/>
                <a:gd name="T8" fmla="*/ 2147483647 w 254"/>
                <a:gd name="T9" fmla="*/ 2147483647 h 396"/>
                <a:gd name="T10" fmla="*/ 2147483647 w 254"/>
                <a:gd name="T11" fmla="*/ 2147483647 h 396"/>
                <a:gd name="T12" fmla="*/ 2147483647 w 254"/>
                <a:gd name="T13" fmla="*/ 2147483647 h 396"/>
                <a:gd name="T14" fmla="*/ 2147483647 w 254"/>
                <a:gd name="T15" fmla="*/ 2147483647 h 396"/>
                <a:gd name="T16" fmla="*/ 2147483647 w 254"/>
                <a:gd name="T17" fmla="*/ 2147483647 h 396"/>
                <a:gd name="T18" fmla="*/ 2147483647 w 254"/>
                <a:gd name="T19" fmla="*/ 2147483647 h 396"/>
                <a:gd name="T20" fmla="*/ 2147483647 w 254"/>
                <a:gd name="T21" fmla="*/ 2147483647 h 396"/>
                <a:gd name="T22" fmla="*/ 2147483647 w 254"/>
                <a:gd name="T23" fmla="*/ 2147483647 h 396"/>
                <a:gd name="T24" fmla="*/ 2147483647 w 254"/>
                <a:gd name="T25" fmla="*/ 2147483647 h 396"/>
                <a:gd name="T26" fmla="*/ 2147483647 w 254"/>
                <a:gd name="T27" fmla="*/ 2147483647 h 396"/>
                <a:gd name="T28" fmla="*/ 2147483647 w 254"/>
                <a:gd name="T29" fmla="*/ 2147483647 h 396"/>
                <a:gd name="T30" fmla="*/ 2147483647 w 254"/>
                <a:gd name="T31" fmla="*/ 2147483647 h 396"/>
                <a:gd name="T32" fmla="*/ 2147483647 w 254"/>
                <a:gd name="T33" fmla="*/ 2147483647 h 396"/>
                <a:gd name="T34" fmla="*/ 2147483647 w 254"/>
                <a:gd name="T35" fmla="*/ 2147483647 h 396"/>
                <a:gd name="T36" fmla="*/ 2147483647 w 254"/>
                <a:gd name="T37" fmla="*/ 0 h 396"/>
                <a:gd name="T38" fmla="*/ 2147483647 w 254"/>
                <a:gd name="T39" fmla="*/ 2147483647 h 396"/>
                <a:gd name="T40" fmla="*/ 2147483647 w 254"/>
                <a:gd name="T41" fmla="*/ 2147483647 h 396"/>
                <a:gd name="T42" fmla="*/ 2147483647 w 254"/>
                <a:gd name="T43" fmla="*/ 2147483647 h 396"/>
                <a:gd name="T44" fmla="*/ 2147483647 w 254"/>
                <a:gd name="T45" fmla="*/ 2147483647 h 396"/>
                <a:gd name="T46" fmla="*/ 2147483647 w 254"/>
                <a:gd name="T47" fmla="*/ 2147483647 h 396"/>
                <a:gd name="T48" fmla="*/ 2147483647 w 254"/>
                <a:gd name="T49" fmla="*/ 2147483647 h 396"/>
                <a:gd name="T50" fmla="*/ 2147483647 w 254"/>
                <a:gd name="T51" fmla="*/ 2147483647 h 396"/>
                <a:gd name="T52" fmla="*/ 2147483647 w 254"/>
                <a:gd name="T53" fmla="*/ 2147483647 h 396"/>
                <a:gd name="T54" fmla="*/ 2147483647 w 254"/>
                <a:gd name="T55" fmla="*/ 2147483647 h 396"/>
                <a:gd name="T56" fmla="*/ 2147483647 w 254"/>
                <a:gd name="T57" fmla="*/ 2147483647 h 396"/>
                <a:gd name="T58" fmla="*/ 2147483647 w 254"/>
                <a:gd name="T59" fmla="*/ 2147483647 h 396"/>
                <a:gd name="T60" fmla="*/ 2147483647 w 254"/>
                <a:gd name="T61" fmla="*/ 2147483647 h 396"/>
                <a:gd name="T62" fmla="*/ 2147483647 w 254"/>
                <a:gd name="T63" fmla="*/ 2147483647 h 396"/>
                <a:gd name="T64" fmla="*/ 2147483647 w 254"/>
                <a:gd name="T65" fmla="*/ 2147483647 h 396"/>
                <a:gd name="T66" fmla="*/ 2147483647 w 254"/>
                <a:gd name="T67" fmla="*/ 2147483647 h 396"/>
                <a:gd name="T68" fmla="*/ 2147483647 w 254"/>
                <a:gd name="T69" fmla="*/ 2147483647 h 396"/>
                <a:gd name="T70" fmla="*/ 2147483647 w 254"/>
                <a:gd name="T71" fmla="*/ 2147483647 h 396"/>
                <a:gd name="T72" fmla="*/ 2147483647 w 254"/>
                <a:gd name="T73" fmla="*/ 2147483647 h 396"/>
                <a:gd name="T74" fmla="*/ 2147483647 w 254"/>
                <a:gd name="T75" fmla="*/ 2147483647 h 396"/>
                <a:gd name="T76" fmla="*/ 2147483647 w 254"/>
                <a:gd name="T77" fmla="*/ 2147483647 h 396"/>
                <a:gd name="T78" fmla="*/ 2147483647 w 254"/>
                <a:gd name="T79" fmla="*/ 2147483647 h 396"/>
                <a:gd name="T80" fmla="*/ 2147483647 w 254"/>
                <a:gd name="T81" fmla="*/ 2147483647 h 396"/>
                <a:gd name="T82" fmla="*/ 2147483647 w 254"/>
                <a:gd name="T83" fmla="*/ 2147483647 h 396"/>
                <a:gd name="T84" fmla="*/ 2147483647 w 254"/>
                <a:gd name="T85" fmla="*/ 2147483647 h 396"/>
                <a:gd name="T86" fmla="*/ 2147483647 w 254"/>
                <a:gd name="T87" fmla="*/ 2147483647 h 396"/>
                <a:gd name="T88" fmla="*/ 2147483647 w 254"/>
                <a:gd name="T89" fmla="*/ 2147483647 h 396"/>
                <a:gd name="T90" fmla="*/ 2147483647 w 254"/>
                <a:gd name="T91" fmla="*/ 2147483647 h 396"/>
                <a:gd name="T92" fmla="*/ 2147483647 w 254"/>
                <a:gd name="T93" fmla="*/ 2147483647 h 396"/>
                <a:gd name="T94" fmla="*/ 2147483647 w 254"/>
                <a:gd name="T95" fmla="*/ 2147483647 h 396"/>
                <a:gd name="T96" fmla="*/ 2147483647 w 254"/>
                <a:gd name="T97" fmla="*/ 2147483647 h 396"/>
                <a:gd name="T98" fmla="*/ 2147483647 w 254"/>
                <a:gd name="T99" fmla="*/ 2147483647 h 396"/>
                <a:gd name="T100" fmla="*/ 2147483647 w 254"/>
                <a:gd name="T101" fmla="*/ 2147483647 h 396"/>
                <a:gd name="T102" fmla="*/ 2147483647 w 254"/>
                <a:gd name="T103" fmla="*/ 2147483647 h 396"/>
                <a:gd name="T104" fmla="*/ 2147483647 w 254"/>
                <a:gd name="T105" fmla="*/ 2147483647 h 396"/>
                <a:gd name="T106" fmla="*/ 2147483647 w 254"/>
                <a:gd name="T107" fmla="*/ 2147483647 h 396"/>
                <a:gd name="T108" fmla="*/ 2147483647 w 254"/>
                <a:gd name="T109" fmla="*/ 2147483647 h 396"/>
                <a:gd name="T110" fmla="*/ 2147483647 w 254"/>
                <a:gd name="T111" fmla="*/ 2147483647 h 396"/>
                <a:gd name="T112" fmla="*/ 2147483647 w 254"/>
                <a:gd name="T113" fmla="*/ 2147483647 h 396"/>
                <a:gd name="T114" fmla="*/ 2147483647 w 254"/>
                <a:gd name="T115" fmla="*/ 2147483647 h 396"/>
                <a:gd name="T116" fmla="*/ 2147483647 w 254"/>
                <a:gd name="T117" fmla="*/ 2147483647 h 39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w 254"/>
                <a:gd name="T178" fmla="*/ 0 h 396"/>
                <a:gd name="T179" fmla="*/ 254 w 254"/>
                <a:gd name="T180" fmla="*/ 396 h 396"/>
              </a:gdLst>
              <a:ahLst/>
              <a:cxnLst>
                <a:cxn ang="T118">
                  <a:pos x="T0" y="T1"/>
                </a:cxn>
                <a:cxn ang="T119">
                  <a:pos x="T2" y="T3"/>
                </a:cxn>
                <a:cxn ang="T120">
                  <a:pos x="T4" y="T5"/>
                </a:cxn>
                <a:cxn ang="T121">
                  <a:pos x="T6" y="T7"/>
                </a:cxn>
                <a:cxn ang="T122">
                  <a:pos x="T8" y="T9"/>
                </a:cxn>
                <a:cxn ang="T123">
                  <a:pos x="T10" y="T11"/>
                </a:cxn>
                <a:cxn ang="T124">
                  <a:pos x="T12" y="T13"/>
                </a:cxn>
                <a:cxn ang="T125">
                  <a:pos x="T14" y="T15"/>
                </a:cxn>
                <a:cxn ang="T126">
                  <a:pos x="T16" y="T17"/>
                </a:cxn>
                <a:cxn ang="T127">
                  <a:pos x="T18" y="T19"/>
                </a:cxn>
                <a:cxn ang="T128">
                  <a:pos x="T20" y="T21"/>
                </a:cxn>
                <a:cxn ang="T129">
                  <a:pos x="T22" y="T23"/>
                </a:cxn>
                <a:cxn ang="T130">
                  <a:pos x="T24" y="T25"/>
                </a:cxn>
                <a:cxn ang="T131">
                  <a:pos x="T26" y="T27"/>
                </a:cxn>
                <a:cxn ang="T132">
                  <a:pos x="T28" y="T29"/>
                </a:cxn>
                <a:cxn ang="T133">
                  <a:pos x="T30" y="T31"/>
                </a:cxn>
                <a:cxn ang="T134">
                  <a:pos x="T32" y="T33"/>
                </a:cxn>
                <a:cxn ang="T135">
                  <a:pos x="T34" y="T35"/>
                </a:cxn>
                <a:cxn ang="T136">
                  <a:pos x="T36" y="T37"/>
                </a:cxn>
                <a:cxn ang="T137">
                  <a:pos x="T38" y="T39"/>
                </a:cxn>
                <a:cxn ang="T138">
                  <a:pos x="T40" y="T41"/>
                </a:cxn>
                <a:cxn ang="T139">
                  <a:pos x="T42" y="T43"/>
                </a:cxn>
                <a:cxn ang="T140">
                  <a:pos x="T44" y="T45"/>
                </a:cxn>
                <a:cxn ang="T141">
                  <a:pos x="T46" y="T47"/>
                </a:cxn>
                <a:cxn ang="T142">
                  <a:pos x="T48" y="T49"/>
                </a:cxn>
                <a:cxn ang="T143">
                  <a:pos x="T50" y="T51"/>
                </a:cxn>
                <a:cxn ang="T144">
                  <a:pos x="T52" y="T53"/>
                </a:cxn>
                <a:cxn ang="T145">
                  <a:pos x="T54" y="T55"/>
                </a:cxn>
                <a:cxn ang="T146">
                  <a:pos x="T56" y="T57"/>
                </a:cxn>
                <a:cxn ang="T147">
                  <a:pos x="T58" y="T59"/>
                </a:cxn>
                <a:cxn ang="T148">
                  <a:pos x="T60" y="T61"/>
                </a:cxn>
                <a:cxn ang="T149">
                  <a:pos x="T62" y="T63"/>
                </a:cxn>
                <a:cxn ang="T150">
                  <a:pos x="T64" y="T65"/>
                </a:cxn>
                <a:cxn ang="T151">
                  <a:pos x="T66" y="T67"/>
                </a:cxn>
                <a:cxn ang="T152">
                  <a:pos x="T68" y="T69"/>
                </a:cxn>
                <a:cxn ang="T153">
                  <a:pos x="T70" y="T71"/>
                </a:cxn>
                <a:cxn ang="T154">
                  <a:pos x="T72" y="T73"/>
                </a:cxn>
                <a:cxn ang="T155">
                  <a:pos x="T74" y="T75"/>
                </a:cxn>
                <a:cxn ang="T156">
                  <a:pos x="T76" y="T77"/>
                </a:cxn>
                <a:cxn ang="T157">
                  <a:pos x="T78" y="T79"/>
                </a:cxn>
                <a:cxn ang="T158">
                  <a:pos x="T80" y="T81"/>
                </a:cxn>
                <a:cxn ang="T159">
                  <a:pos x="T82" y="T83"/>
                </a:cxn>
                <a:cxn ang="T160">
                  <a:pos x="T84" y="T85"/>
                </a:cxn>
                <a:cxn ang="T161">
                  <a:pos x="T86" y="T87"/>
                </a:cxn>
                <a:cxn ang="T162">
                  <a:pos x="T88" y="T89"/>
                </a:cxn>
                <a:cxn ang="T163">
                  <a:pos x="T90" y="T91"/>
                </a:cxn>
                <a:cxn ang="T164">
                  <a:pos x="T92" y="T93"/>
                </a:cxn>
                <a:cxn ang="T165">
                  <a:pos x="T94" y="T95"/>
                </a:cxn>
                <a:cxn ang="T166">
                  <a:pos x="T96" y="T97"/>
                </a:cxn>
                <a:cxn ang="T167">
                  <a:pos x="T98" y="T99"/>
                </a:cxn>
                <a:cxn ang="T168">
                  <a:pos x="T100" y="T101"/>
                </a:cxn>
                <a:cxn ang="T169">
                  <a:pos x="T102" y="T103"/>
                </a:cxn>
                <a:cxn ang="T170">
                  <a:pos x="T104" y="T105"/>
                </a:cxn>
                <a:cxn ang="T171">
                  <a:pos x="T106" y="T107"/>
                </a:cxn>
                <a:cxn ang="T172">
                  <a:pos x="T108" y="T109"/>
                </a:cxn>
                <a:cxn ang="T173">
                  <a:pos x="T110" y="T111"/>
                </a:cxn>
                <a:cxn ang="T174">
                  <a:pos x="T112" y="T113"/>
                </a:cxn>
                <a:cxn ang="T175">
                  <a:pos x="T114" y="T115"/>
                </a:cxn>
                <a:cxn ang="T176">
                  <a:pos x="T116" y="T117"/>
                </a:cxn>
              </a:cxnLst>
              <a:rect l="T177" t="T178" r="T179" b="T180"/>
              <a:pathLst>
                <a:path w="254" h="396">
                  <a:moveTo>
                    <a:pt x="34" y="216"/>
                  </a:moveTo>
                  <a:lnTo>
                    <a:pt x="34" y="214"/>
                  </a:lnTo>
                  <a:lnTo>
                    <a:pt x="36" y="212"/>
                  </a:lnTo>
                  <a:lnTo>
                    <a:pt x="40" y="210"/>
                  </a:lnTo>
                  <a:lnTo>
                    <a:pt x="40" y="208"/>
                  </a:lnTo>
                  <a:lnTo>
                    <a:pt x="42" y="206"/>
                  </a:lnTo>
                  <a:lnTo>
                    <a:pt x="44" y="202"/>
                  </a:lnTo>
                  <a:lnTo>
                    <a:pt x="42" y="202"/>
                  </a:lnTo>
                  <a:lnTo>
                    <a:pt x="42" y="204"/>
                  </a:lnTo>
                  <a:lnTo>
                    <a:pt x="40" y="204"/>
                  </a:lnTo>
                  <a:lnTo>
                    <a:pt x="38" y="204"/>
                  </a:lnTo>
                  <a:lnTo>
                    <a:pt x="38" y="202"/>
                  </a:lnTo>
                  <a:lnTo>
                    <a:pt x="38" y="200"/>
                  </a:lnTo>
                  <a:lnTo>
                    <a:pt x="40" y="200"/>
                  </a:lnTo>
                  <a:lnTo>
                    <a:pt x="38" y="202"/>
                  </a:lnTo>
                  <a:lnTo>
                    <a:pt x="40" y="202"/>
                  </a:lnTo>
                  <a:lnTo>
                    <a:pt x="40" y="198"/>
                  </a:lnTo>
                  <a:lnTo>
                    <a:pt x="38" y="198"/>
                  </a:lnTo>
                  <a:lnTo>
                    <a:pt x="38" y="200"/>
                  </a:lnTo>
                  <a:lnTo>
                    <a:pt x="38" y="202"/>
                  </a:lnTo>
                  <a:lnTo>
                    <a:pt x="36" y="202"/>
                  </a:lnTo>
                  <a:lnTo>
                    <a:pt x="36" y="200"/>
                  </a:lnTo>
                  <a:lnTo>
                    <a:pt x="36" y="198"/>
                  </a:lnTo>
                  <a:lnTo>
                    <a:pt x="36" y="196"/>
                  </a:lnTo>
                  <a:lnTo>
                    <a:pt x="38" y="194"/>
                  </a:lnTo>
                  <a:lnTo>
                    <a:pt x="38" y="196"/>
                  </a:lnTo>
                  <a:lnTo>
                    <a:pt x="40" y="194"/>
                  </a:lnTo>
                  <a:lnTo>
                    <a:pt x="38" y="194"/>
                  </a:lnTo>
                  <a:lnTo>
                    <a:pt x="36" y="192"/>
                  </a:lnTo>
                  <a:lnTo>
                    <a:pt x="38" y="190"/>
                  </a:lnTo>
                  <a:lnTo>
                    <a:pt x="38" y="188"/>
                  </a:lnTo>
                  <a:lnTo>
                    <a:pt x="38" y="186"/>
                  </a:lnTo>
                  <a:lnTo>
                    <a:pt x="38" y="184"/>
                  </a:lnTo>
                  <a:lnTo>
                    <a:pt x="38" y="182"/>
                  </a:lnTo>
                  <a:lnTo>
                    <a:pt x="38" y="180"/>
                  </a:lnTo>
                  <a:lnTo>
                    <a:pt x="38" y="178"/>
                  </a:lnTo>
                  <a:lnTo>
                    <a:pt x="38" y="174"/>
                  </a:lnTo>
                  <a:lnTo>
                    <a:pt x="38" y="172"/>
                  </a:lnTo>
                  <a:lnTo>
                    <a:pt x="38" y="170"/>
                  </a:lnTo>
                  <a:lnTo>
                    <a:pt x="38" y="168"/>
                  </a:lnTo>
                  <a:lnTo>
                    <a:pt x="38" y="164"/>
                  </a:lnTo>
                  <a:lnTo>
                    <a:pt x="36" y="164"/>
                  </a:lnTo>
                  <a:lnTo>
                    <a:pt x="34" y="164"/>
                  </a:lnTo>
                  <a:lnTo>
                    <a:pt x="34" y="162"/>
                  </a:lnTo>
                  <a:lnTo>
                    <a:pt x="36" y="162"/>
                  </a:lnTo>
                  <a:lnTo>
                    <a:pt x="36" y="160"/>
                  </a:lnTo>
                  <a:lnTo>
                    <a:pt x="38" y="160"/>
                  </a:lnTo>
                  <a:lnTo>
                    <a:pt x="40" y="158"/>
                  </a:lnTo>
                  <a:lnTo>
                    <a:pt x="38" y="154"/>
                  </a:lnTo>
                  <a:lnTo>
                    <a:pt x="38" y="152"/>
                  </a:lnTo>
                  <a:lnTo>
                    <a:pt x="36" y="150"/>
                  </a:lnTo>
                  <a:lnTo>
                    <a:pt x="36" y="148"/>
                  </a:lnTo>
                  <a:lnTo>
                    <a:pt x="36" y="146"/>
                  </a:lnTo>
                  <a:lnTo>
                    <a:pt x="38" y="148"/>
                  </a:lnTo>
                  <a:lnTo>
                    <a:pt x="38" y="146"/>
                  </a:lnTo>
                  <a:lnTo>
                    <a:pt x="38" y="144"/>
                  </a:lnTo>
                  <a:lnTo>
                    <a:pt x="40" y="140"/>
                  </a:lnTo>
                  <a:lnTo>
                    <a:pt x="38" y="136"/>
                  </a:lnTo>
                  <a:lnTo>
                    <a:pt x="36" y="136"/>
                  </a:lnTo>
                  <a:lnTo>
                    <a:pt x="32" y="132"/>
                  </a:lnTo>
                  <a:lnTo>
                    <a:pt x="34" y="130"/>
                  </a:lnTo>
                  <a:lnTo>
                    <a:pt x="34" y="128"/>
                  </a:lnTo>
                  <a:lnTo>
                    <a:pt x="32" y="128"/>
                  </a:lnTo>
                  <a:lnTo>
                    <a:pt x="30" y="124"/>
                  </a:lnTo>
                  <a:lnTo>
                    <a:pt x="28" y="122"/>
                  </a:lnTo>
                  <a:lnTo>
                    <a:pt x="30" y="116"/>
                  </a:lnTo>
                  <a:lnTo>
                    <a:pt x="32" y="116"/>
                  </a:lnTo>
                  <a:lnTo>
                    <a:pt x="32" y="114"/>
                  </a:lnTo>
                  <a:lnTo>
                    <a:pt x="32" y="112"/>
                  </a:lnTo>
                  <a:lnTo>
                    <a:pt x="32" y="110"/>
                  </a:lnTo>
                  <a:lnTo>
                    <a:pt x="34" y="112"/>
                  </a:lnTo>
                  <a:lnTo>
                    <a:pt x="34" y="114"/>
                  </a:lnTo>
                  <a:lnTo>
                    <a:pt x="34" y="116"/>
                  </a:lnTo>
                  <a:lnTo>
                    <a:pt x="36" y="116"/>
                  </a:lnTo>
                  <a:lnTo>
                    <a:pt x="40" y="112"/>
                  </a:lnTo>
                  <a:lnTo>
                    <a:pt x="40" y="110"/>
                  </a:lnTo>
                  <a:lnTo>
                    <a:pt x="42" y="108"/>
                  </a:lnTo>
                  <a:lnTo>
                    <a:pt x="44" y="108"/>
                  </a:lnTo>
                  <a:lnTo>
                    <a:pt x="44" y="106"/>
                  </a:lnTo>
                  <a:lnTo>
                    <a:pt x="44" y="104"/>
                  </a:lnTo>
                  <a:lnTo>
                    <a:pt x="44" y="102"/>
                  </a:lnTo>
                  <a:lnTo>
                    <a:pt x="42" y="102"/>
                  </a:lnTo>
                  <a:lnTo>
                    <a:pt x="42" y="100"/>
                  </a:lnTo>
                  <a:lnTo>
                    <a:pt x="40" y="100"/>
                  </a:lnTo>
                  <a:lnTo>
                    <a:pt x="40" y="98"/>
                  </a:lnTo>
                  <a:lnTo>
                    <a:pt x="40" y="96"/>
                  </a:lnTo>
                  <a:lnTo>
                    <a:pt x="40" y="94"/>
                  </a:lnTo>
                  <a:lnTo>
                    <a:pt x="38" y="94"/>
                  </a:lnTo>
                  <a:lnTo>
                    <a:pt x="38" y="92"/>
                  </a:lnTo>
                  <a:lnTo>
                    <a:pt x="40" y="92"/>
                  </a:lnTo>
                  <a:lnTo>
                    <a:pt x="42" y="90"/>
                  </a:lnTo>
                  <a:lnTo>
                    <a:pt x="42" y="92"/>
                  </a:lnTo>
                  <a:lnTo>
                    <a:pt x="42" y="94"/>
                  </a:lnTo>
                  <a:lnTo>
                    <a:pt x="44" y="94"/>
                  </a:lnTo>
                  <a:lnTo>
                    <a:pt x="46" y="96"/>
                  </a:lnTo>
                  <a:lnTo>
                    <a:pt x="46" y="98"/>
                  </a:lnTo>
                  <a:lnTo>
                    <a:pt x="50" y="100"/>
                  </a:lnTo>
                  <a:lnTo>
                    <a:pt x="50" y="102"/>
                  </a:lnTo>
                  <a:lnTo>
                    <a:pt x="52" y="102"/>
                  </a:lnTo>
                  <a:lnTo>
                    <a:pt x="52" y="104"/>
                  </a:lnTo>
                  <a:lnTo>
                    <a:pt x="52" y="106"/>
                  </a:lnTo>
                  <a:lnTo>
                    <a:pt x="52" y="104"/>
                  </a:lnTo>
                  <a:lnTo>
                    <a:pt x="50" y="104"/>
                  </a:lnTo>
                  <a:lnTo>
                    <a:pt x="50" y="106"/>
                  </a:lnTo>
                  <a:lnTo>
                    <a:pt x="50" y="108"/>
                  </a:lnTo>
                  <a:lnTo>
                    <a:pt x="52" y="108"/>
                  </a:lnTo>
                  <a:lnTo>
                    <a:pt x="54" y="108"/>
                  </a:lnTo>
                  <a:lnTo>
                    <a:pt x="54" y="104"/>
                  </a:lnTo>
                  <a:lnTo>
                    <a:pt x="54" y="102"/>
                  </a:lnTo>
                  <a:lnTo>
                    <a:pt x="54" y="98"/>
                  </a:lnTo>
                  <a:lnTo>
                    <a:pt x="54" y="96"/>
                  </a:lnTo>
                  <a:lnTo>
                    <a:pt x="52" y="94"/>
                  </a:lnTo>
                  <a:lnTo>
                    <a:pt x="52" y="92"/>
                  </a:lnTo>
                  <a:lnTo>
                    <a:pt x="50" y="92"/>
                  </a:lnTo>
                  <a:lnTo>
                    <a:pt x="52" y="90"/>
                  </a:lnTo>
                  <a:lnTo>
                    <a:pt x="54" y="90"/>
                  </a:lnTo>
                  <a:lnTo>
                    <a:pt x="56" y="90"/>
                  </a:lnTo>
                  <a:lnTo>
                    <a:pt x="62" y="84"/>
                  </a:lnTo>
                  <a:lnTo>
                    <a:pt x="62" y="82"/>
                  </a:lnTo>
                  <a:lnTo>
                    <a:pt x="64" y="82"/>
                  </a:lnTo>
                  <a:lnTo>
                    <a:pt x="66" y="76"/>
                  </a:lnTo>
                  <a:lnTo>
                    <a:pt x="68" y="74"/>
                  </a:lnTo>
                  <a:lnTo>
                    <a:pt x="68" y="72"/>
                  </a:lnTo>
                  <a:lnTo>
                    <a:pt x="72" y="70"/>
                  </a:lnTo>
                  <a:lnTo>
                    <a:pt x="74" y="70"/>
                  </a:lnTo>
                  <a:lnTo>
                    <a:pt x="76" y="70"/>
                  </a:lnTo>
                  <a:lnTo>
                    <a:pt x="76" y="72"/>
                  </a:lnTo>
                  <a:lnTo>
                    <a:pt x="78" y="70"/>
                  </a:lnTo>
                  <a:lnTo>
                    <a:pt x="78" y="68"/>
                  </a:lnTo>
                  <a:lnTo>
                    <a:pt x="78" y="66"/>
                  </a:lnTo>
                  <a:lnTo>
                    <a:pt x="78" y="64"/>
                  </a:lnTo>
                  <a:lnTo>
                    <a:pt x="78" y="62"/>
                  </a:lnTo>
                  <a:lnTo>
                    <a:pt x="78" y="60"/>
                  </a:lnTo>
                  <a:lnTo>
                    <a:pt x="80" y="60"/>
                  </a:lnTo>
                  <a:lnTo>
                    <a:pt x="80" y="58"/>
                  </a:lnTo>
                  <a:lnTo>
                    <a:pt x="80" y="56"/>
                  </a:lnTo>
                  <a:lnTo>
                    <a:pt x="80" y="54"/>
                  </a:lnTo>
                  <a:lnTo>
                    <a:pt x="82" y="52"/>
                  </a:lnTo>
                  <a:lnTo>
                    <a:pt x="82" y="48"/>
                  </a:lnTo>
                  <a:lnTo>
                    <a:pt x="82" y="46"/>
                  </a:lnTo>
                  <a:lnTo>
                    <a:pt x="82" y="44"/>
                  </a:lnTo>
                  <a:lnTo>
                    <a:pt x="84" y="42"/>
                  </a:lnTo>
                  <a:lnTo>
                    <a:pt x="86" y="40"/>
                  </a:lnTo>
                  <a:lnTo>
                    <a:pt x="88" y="40"/>
                  </a:lnTo>
                  <a:lnTo>
                    <a:pt x="88" y="42"/>
                  </a:lnTo>
                  <a:lnTo>
                    <a:pt x="88" y="40"/>
                  </a:lnTo>
                  <a:lnTo>
                    <a:pt x="88" y="38"/>
                  </a:lnTo>
                  <a:lnTo>
                    <a:pt x="92" y="36"/>
                  </a:lnTo>
                  <a:lnTo>
                    <a:pt x="94" y="34"/>
                  </a:lnTo>
                  <a:lnTo>
                    <a:pt x="96" y="32"/>
                  </a:lnTo>
                  <a:lnTo>
                    <a:pt x="96" y="30"/>
                  </a:lnTo>
                  <a:lnTo>
                    <a:pt x="98" y="32"/>
                  </a:lnTo>
                  <a:lnTo>
                    <a:pt x="104" y="34"/>
                  </a:lnTo>
                  <a:lnTo>
                    <a:pt x="106" y="34"/>
                  </a:lnTo>
                  <a:lnTo>
                    <a:pt x="108" y="34"/>
                  </a:lnTo>
                  <a:lnTo>
                    <a:pt x="110" y="34"/>
                  </a:lnTo>
                  <a:lnTo>
                    <a:pt x="108" y="34"/>
                  </a:lnTo>
                  <a:lnTo>
                    <a:pt x="106" y="34"/>
                  </a:lnTo>
                  <a:lnTo>
                    <a:pt x="102" y="36"/>
                  </a:lnTo>
                  <a:lnTo>
                    <a:pt x="102" y="38"/>
                  </a:lnTo>
                  <a:lnTo>
                    <a:pt x="102" y="40"/>
                  </a:lnTo>
                  <a:lnTo>
                    <a:pt x="104" y="38"/>
                  </a:lnTo>
                  <a:lnTo>
                    <a:pt x="104" y="40"/>
                  </a:lnTo>
                  <a:lnTo>
                    <a:pt x="106" y="40"/>
                  </a:lnTo>
                  <a:lnTo>
                    <a:pt x="108" y="40"/>
                  </a:lnTo>
                  <a:lnTo>
                    <a:pt x="108" y="38"/>
                  </a:lnTo>
                  <a:lnTo>
                    <a:pt x="108" y="34"/>
                  </a:lnTo>
                  <a:lnTo>
                    <a:pt x="110" y="34"/>
                  </a:lnTo>
                  <a:lnTo>
                    <a:pt x="110" y="32"/>
                  </a:lnTo>
                  <a:lnTo>
                    <a:pt x="110" y="30"/>
                  </a:lnTo>
                  <a:lnTo>
                    <a:pt x="110" y="28"/>
                  </a:lnTo>
                  <a:lnTo>
                    <a:pt x="110" y="26"/>
                  </a:lnTo>
                  <a:lnTo>
                    <a:pt x="114" y="26"/>
                  </a:lnTo>
                  <a:lnTo>
                    <a:pt x="116" y="26"/>
                  </a:lnTo>
                  <a:lnTo>
                    <a:pt x="118" y="28"/>
                  </a:lnTo>
                  <a:lnTo>
                    <a:pt x="120" y="28"/>
                  </a:lnTo>
                  <a:lnTo>
                    <a:pt x="122" y="28"/>
                  </a:lnTo>
                  <a:lnTo>
                    <a:pt x="124" y="28"/>
                  </a:lnTo>
                  <a:lnTo>
                    <a:pt x="126" y="28"/>
                  </a:lnTo>
                  <a:lnTo>
                    <a:pt x="128" y="28"/>
                  </a:lnTo>
                  <a:lnTo>
                    <a:pt x="128" y="26"/>
                  </a:lnTo>
                  <a:lnTo>
                    <a:pt x="130" y="26"/>
                  </a:lnTo>
                  <a:lnTo>
                    <a:pt x="132" y="26"/>
                  </a:lnTo>
                  <a:lnTo>
                    <a:pt x="132" y="24"/>
                  </a:lnTo>
                  <a:lnTo>
                    <a:pt x="134" y="22"/>
                  </a:lnTo>
                  <a:lnTo>
                    <a:pt x="140" y="18"/>
                  </a:lnTo>
                  <a:lnTo>
                    <a:pt x="142" y="16"/>
                  </a:lnTo>
                  <a:lnTo>
                    <a:pt x="146" y="14"/>
                  </a:lnTo>
                  <a:lnTo>
                    <a:pt x="148" y="14"/>
                  </a:lnTo>
                  <a:lnTo>
                    <a:pt x="152" y="12"/>
                  </a:lnTo>
                  <a:lnTo>
                    <a:pt x="154" y="12"/>
                  </a:lnTo>
                  <a:lnTo>
                    <a:pt x="156" y="8"/>
                  </a:lnTo>
                  <a:lnTo>
                    <a:pt x="156" y="6"/>
                  </a:lnTo>
                  <a:lnTo>
                    <a:pt x="154" y="6"/>
                  </a:lnTo>
                  <a:lnTo>
                    <a:pt x="156" y="6"/>
                  </a:lnTo>
                  <a:lnTo>
                    <a:pt x="158" y="4"/>
                  </a:lnTo>
                  <a:lnTo>
                    <a:pt x="158" y="6"/>
                  </a:lnTo>
                  <a:lnTo>
                    <a:pt x="158" y="8"/>
                  </a:lnTo>
                  <a:lnTo>
                    <a:pt x="160" y="6"/>
                  </a:lnTo>
                  <a:lnTo>
                    <a:pt x="160" y="4"/>
                  </a:lnTo>
                  <a:lnTo>
                    <a:pt x="164" y="2"/>
                  </a:lnTo>
                  <a:lnTo>
                    <a:pt x="164" y="0"/>
                  </a:lnTo>
                  <a:lnTo>
                    <a:pt x="162" y="2"/>
                  </a:lnTo>
                  <a:lnTo>
                    <a:pt x="162" y="0"/>
                  </a:lnTo>
                  <a:lnTo>
                    <a:pt x="164" y="0"/>
                  </a:lnTo>
                  <a:lnTo>
                    <a:pt x="166" y="0"/>
                  </a:lnTo>
                  <a:lnTo>
                    <a:pt x="168" y="0"/>
                  </a:lnTo>
                  <a:lnTo>
                    <a:pt x="172" y="2"/>
                  </a:lnTo>
                  <a:lnTo>
                    <a:pt x="174" y="4"/>
                  </a:lnTo>
                  <a:lnTo>
                    <a:pt x="176" y="8"/>
                  </a:lnTo>
                  <a:lnTo>
                    <a:pt x="176" y="10"/>
                  </a:lnTo>
                  <a:lnTo>
                    <a:pt x="174" y="12"/>
                  </a:lnTo>
                  <a:lnTo>
                    <a:pt x="172" y="12"/>
                  </a:lnTo>
                  <a:lnTo>
                    <a:pt x="170" y="12"/>
                  </a:lnTo>
                  <a:lnTo>
                    <a:pt x="168" y="14"/>
                  </a:lnTo>
                  <a:lnTo>
                    <a:pt x="164" y="16"/>
                  </a:lnTo>
                  <a:lnTo>
                    <a:pt x="162" y="16"/>
                  </a:lnTo>
                  <a:lnTo>
                    <a:pt x="160" y="16"/>
                  </a:lnTo>
                  <a:lnTo>
                    <a:pt x="158" y="18"/>
                  </a:lnTo>
                  <a:lnTo>
                    <a:pt x="156" y="22"/>
                  </a:lnTo>
                  <a:lnTo>
                    <a:pt x="152" y="28"/>
                  </a:lnTo>
                  <a:lnTo>
                    <a:pt x="150" y="30"/>
                  </a:lnTo>
                  <a:lnTo>
                    <a:pt x="146" y="30"/>
                  </a:lnTo>
                  <a:lnTo>
                    <a:pt x="144" y="34"/>
                  </a:lnTo>
                  <a:lnTo>
                    <a:pt x="142" y="36"/>
                  </a:lnTo>
                  <a:lnTo>
                    <a:pt x="140" y="40"/>
                  </a:lnTo>
                  <a:lnTo>
                    <a:pt x="138" y="44"/>
                  </a:lnTo>
                  <a:lnTo>
                    <a:pt x="136" y="48"/>
                  </a:lnTo>
                  <a:lnTo>
                    <a:pt x="136" y="50"/>
                  </a:lnTo>
                  <a:lnTo>
                    <a:pt x="136" y="56"/>
                  </a:lnTo>
                  <a:lnTo>
                    <a:pt x="134" y="56"/>
                  </a:lnTo>
                  <a:lnTo>
                    <a:pt x="134" y="58"/>
                  </a:lnTo>
                  <a:lnTo>
                    <a:pt x="134" y="60"/>
                  </a:lnTo>
                  <a:lnTo>
                    <a:pt x="134" y="62"/>
                  </a:lnTo>
                  <a:lnTo>
                    <a:pt x="132" y="66"/>
                  </a:lnTo>
                  <a:lnTo>
                    <a:pt x="130" y="68"/>
                  </a:lnTo>
                  <a:lnTo>
                    <a:pt x="128" y="72"/>
                  </a:lnTo>
                  <a:lnTo>
                    <a:pt x="124" y="76"/>
                  </a:lnTo>
                  <a:lnTo>
                    <a:pt x="124" y="78"/>
                  </a:lnTo>
                  <a:lnTo>
                    <a:pt x="128" y="78"/>
                  </a:lnTo>
                  <a:lnTo>
                    <a:pt x="128" y="76"/>
                  </a:lnTo>
                  <a:lnTo>
                    <a:pt x="130" y="76"/>
                  </a:lnTo>
                  <a:lnTo>
                    <a:pt x="132" y="74"/>
                  </a:lnTo>
                  <a:lnTo>
                    <a:pt x="134" y="76"/>
                  </a:lnTo>
                  <a:lnTo>
                    <a:pt x="134" y="78"/>
                  </a:lnTo>
                  <a:lnTo>
                    <a:pt x="138" y="80"/>
                  </a:lnTo>
                  <a:lnTo>
                    <a:pt x="138" y="84"/>
                  </a:lnTo>
                  <a:lnTo>
                    <a:pt x="140" y="90"/>
                  </a:lnTo>
                  <a:lnTo>
                    <a:pt x="144" y="96"/>
                  </a:lnTo>
                  <a:lnTo>
                    <a:pt x="146" y="98"/>
                  </a:lnTo>
                  <a:lnTo>
                    <a:pt x="146" y="102"/>
                  </a:lnTo>
                  <a:lnTo>
                    <a:pt x="146" y="104"/>
                  </a:lnTo>
                  <a:lnTo>
                    <a:pt x="144" y="104"/>
                  </a:lnTo>
                  <a:lnTo>
                    <a:pt x="142" y="108"/>
                  </a:lnTo>
                  <a:lnTo>
                    <a:pt x="142" y="112"/>
                  </a:lnTo>
                  <a:lnTo>
                    <a:pt x="142" y="116"/>
                  </a:lnTo>
                  <a:lnTo>
                    <a:pt x="142" y="118"/>
                  </a:lnTo>
                  <a:lnTo>
                    <a:pt x="144" y="118"/>
                  </a:lnTo>
                  <a:lnTo>
                    <a:pt x="146" y="118"/>
                  </a:lnTo>
                  <a:lnTo>
                    <a:pt x="148" y="120"/>
                  </a:lnTo>
                  <a:lnTo>
                    <a:pt x="148" y="122"/>
                  </a:lnTo>
                  <a:lnTo>
                    <a:pt x="148" y="124"/>
                  </a:lnTo>
                  <a:lnTo>
                    <a:pt x="150" y="124"/>
                  </a:lnTo>
                  <a:lnTo>
                    <a:pt x="150" y="126"/>
                  </a:lnTo>
                  <a:lnTo>
                    <a:pt x="152" y="128"/>
                  </a:lnTo>
                  <a:lnTo>
                    <a:pt x="154" y="128"/>
                  </a:lnTo>
                  <a:lnTo>
                    <a:pt x="156" y="128"/>
                  </a:lnTo>
                  <a:lnTo>
                    <a:pt x="158" y="128"/>
                  </a:lnTo>
                  <a:lnTo>
                    <a:pt x="160" y="128"/>
                  </a:lnTo>
                  <a:lnTo>
                    <a:pt x="162" y="128"/>
                  </a:lnTo>
                  <a:lnTo>
                    <a:pt x="164" y="128"/>
                  </a:lnTo>
                  <a:lnTo>
                    <a:pt x="166" y="128"/>
                  </a:lnTo>
                  <a:lnTo>
                    <a:pt x="168" y="130"/>
                  </a:lnTo>
                  <a:lnTo>
                    <a:pt x="170" y="128"/>
                  </a:lnTo>
                  <a:lnTo>
                    <a:pt x="172" y="128"/>
                  </a:lnTo>
                  <a:lnTo>
                    <a:pt x="174" y="128"/>
                  </a:lnTo>
                  <a:lnTo>
                    <a:pt x="174" y="126"/>
                  </a:lnTo>
                  <a:lnTo>
                    <a:pt x="176" y="126"/>
                  </a:lnTo>
                  <a:lnTo>
                    <a:pt x="178" y="126"/>
                  </a:lnTo>
                  <a:lnTo>
                    <a:pt x="182" y="128"/>
                  </a:lnTo>
                  <a:lnTo>
                    <a:pt x="184" y="128"/>
                  </a:lnTo>
                  <a:lnTo>
                    <a:pt x="186" y="130"/>
                  </a:lnTo>
                  <a:lnTo>
                    <a:pt x="188" y="130"/>
                  </a:lnTo>
                  <a:lnTo>
                    <a:pt x="190" y="128"/>
                  </a:lnTo>
                  <a:lnTo>
                    <a:pt x="190" y="130"/>
                  </a:lnTo>
                  <a:lnTo>
                    <a:pt x="198" y="142"/>
                  </a:lnTo>
                  <a:lnTo>
                    <a:pt x="204" y="150"/>
                  </a:lnTo>
                  <a:lnTo>
                    <a:pt x="206" y="150"/>
                  </a:lnTo>
                  <a:lnTo>
                    <a:pt x="206" y="152"/>
                  </a:lnTo>
                  <a:lnTo>
                    <a:pt x="208" y="150"/>
                  </a:lnTo>
                  <a:lnTo>
                    <a:pt x="210" y="148"/>
                  </a:lnTo>
                  <a:lnTo>
                    <a:pt x="212" y="148"/>
                  </a:lnTo>
                  <a:lnTo>
                    <a:pt x="216" y="148"/>
                  </a:lnTo>
                  <a:lnTo>
                    <a:pt x="218" y="148"/>
                  </a:lnTo>
                  <a:lnTo>
                    <a:pt x="218" y="150"/>
                  </a:lnTo>
                  <a:lnTo>
                    <a:pt x="220" y="150"/>
                  </a:lnTo>
                  <a:lnTo>
                    <a:pt x="222" y="150"/>
                  </a:lnTo>
                  <a:lnTo>
                    <a:pt x="224" y="148"/>
                  </a:lnTo>
                  <a:lnTo>
                    <a:pt x="226" y="148"/>
                  </a:lnTo>
                  <a:lnTo>
                    <a:pt x="228" y="150"/>
                  </a:lnTo>
                  <a:lnTo>
                    <a:pt x="228" y="148"/>
                  </a:lnTo>
                  <a:lnTo>
                    <a:pt x="230" y="148"/>
                  </a:lnTo>
                  <a:lnTo>
                    <a:pt x="232" y="148"/>
                  </a:lnTo>
                  <a:lnTo>
                    <a:pt x="234" y="148"/>
                  </a:lnTo>
                  <a:lnTo>
                    <a:pt x="236" y="148"/>
                  </a:lnTo>
                  <a:lnTo>
                    <a:pt x="238" y="146"/>
                  </a:lnTo>
                  <a:lnTo>
                    <a:pt x="240" y="146"/>
                  </a:lnTo>
                  <a:lnTo>
                    <a:pt x="242" y="146"/>
                  </a:lnTo>
                  <a:lnTo>
                    <a:pt x="244" y="146"/>
                  </a:lnTo>
                  <a:lnTo>
                    <a:pt x="244" y="148"/>
                  </a:lnTo>
                  <a:lnTo>
                    <a:pt x="246" y="148"/>
                  </a:lnTo>
                  <a:lnTo>
                    <a:pt x="246" y="150"/>
                  </a:lnTo>
                  <a:lnTo>
                    <a:pt x="244" y="150"/>
                  </a:lnTo>
                  <a:lnTo>
                    <a:pt x="246" y="150"/>
                  </a:lnTo>
                  <a:lnTo>
                    <a:pt x="246" y="152"/>
                  </a:lnTo>
                  <a:lnTo>
                    <a:pt x="246" y="154"/>
                  </a:lnTo>
                  <a:lnTo>
                    <a:pt x="244" y="156"/>
                  </a:lnTo>
                  <a:lnTo>
                    <a:pt x="242" y="158"/>
                  </a:lnTo>
                  <a:lnTo>
                    <a:pt x="242" y="160"/>
                  </a:lnTo>
                  <a:lnTo>
                    <a:pt x="242" y="162"/>
                  </a:lnTo>
                  <a:lnTo>
                    <a:pt x="242" y="164"/>
                  </a:lnTo>
                  <a:lnTo>
                    <a:pt x="240" y="164"/>
                  </a:lnTo>
                  <a:lnTo>
                    <a:pt x="238" y="166"/>
                  </a:lnTo>
                  <a:lnTo>
                    <a:pt x="236" y="168"/>
                  </a:lnTo>
                  <a:lnTo>
                    <a:pt x="236" y="172"/>
                  </a:lnTo>
                  <a:lnTo>
                    <a:pt x="238" y="174"/>
                  </a:lnTo>
                  <a:lnTo>
                    <a:pt x="238" y="176"/>
                  </a:lnTo>
                  <a:lnTo>
                    <a:pt x="238" y="180"/>
                  </a:lnTo>
                  <a:lnTo>
                    <a:pt x="236" y="180"/>
                  </a:lnTo>
                  <a:lnTo>
                    <a:pt x="236" y="182"/>
                  </a:lnTo>
                  <a:lnTo>
                    <a:pt x="236" y="186"/>
                  </a:lnTo>
                  <a:lnTo>
                    <a:pt x="238" y="192"/>
                  </a:lnTo>
                  <a:lnTo>
                    <a:pt x="236" y="192"/>
                  </a:lnTo>
                  <a:lnTo>
                    <a:pt x="236" y="194"/>
                  </a:lnTo>
                  <a:lnTo>
                    <a:pt x="238" y="196"/>
                  </a:lnTo>
                  <a:lnTo>
                    <a:pt x="238" y="198"/>
                  </a:lnTo>
                  <a:lnTo>
                    <a:pt x="238" y="200"/>
                  </a:lnTo>
                  <a:lnTo>
                    <a:pt x="240" y="202"/>
                  </a:lnTo>
                  <a:lnTo>
                    <a:pt x="240" y="206"/>
                  </a:lnTo>
                  <a:lnTo>
                    <a:pt x="242" y="206"/>
                  </a:lnTo>
                  <a:lnTo>
                    <a:pt x="244" y="206"/>
                  </a:lnTo>
                  <a:lnTo>
                    <a:pt x="244" y="208"/>
                  </a:lnTo>
                  <a:lnTo>
                    <a:pt x="246" y="210"/>
                  </a:lnTo>
                  <a:lnTo>
                    <a:pt x="246" y="212"/>
                  </a:lnTo>
                  <a:lnTo>
                    <a:pt x="248" y="212"/>
                  </a:lnTo>
                  <a:lnTo>
                    <a:pt x="248" y="214"/>
                  </a:lnTo>
                  <a:lnTo>
                    <a:pt x="246" y="216"/>
                  </a:lnTo>
                  <a:lnTo>
                    <a:pt x="244" y="216"/>
                  </a:lnTo>
                  <a:lnTo>
                    <a:pt x="242" y="218"/>
                  </a:lnTo>
                  <a:lnTo>
                    <a:pt x="240" y="222"/>
                  </a:lnTo>
                  <a:lnTo>
                    <a:pt x="236" y="226"/>
                  </a:lnTo>
                  <a:lnTo>
                    <a:pt x="236" y="228"/>
                  </a:lnTo>
                  <a:lnTo>
                    <a:pt x="240" y="228"/>
                  </a:lnTo>
                  <a:lnTo>
                    <a:pt x="242" y="230"/>
                  </a:lnTo>
                  <a:lnTo>
                    <a:pt x="242" y="232"/>
                  </a:lnTo>
                  <a:lnTo>
                    <a:pt x="246" y="236"/>
                  </a:lnTo>
                  <a:lnTo>
                    <a:pt x="248" y="236"/>
                  </a:lnTo>
                  <a:lnTo>
                    <a:pt x="248" y="238"/>
                  </a:lnTo>
                  <a:lnTo>
                    <a:pt x="250" y="238"/>
                  </a:lnTo>
                  <a:lnTo>
                    <a:pt x="250" y="240"/>
                  </a:lnTo>
                  <a:lnTo>
                    <a:pt x="248" y="240"/>
                  </a:lnTo>
                  <a:lnTo>
                    <a:pt x="248" y="242"/>
                  </a:lnTo>
                  <a:lnTo>
                    <a:pt x="250" y="244"/>
                  </a:lnTo>
                  <a:lnTo>
                    <a:pt x="250" y="248"/>
                  </a:lnTo>
                  <a:lnTo>
                    <a:pt x="254" y="254"/>
                  </a:lnTo>
                  <a:lnTo>
                    <a:pt x="254" y="260"/>
                  </a:lnTo>
                  <a:lnTo>
                    <a:pt x="254" y="264"/>
                  </a:lnTo>
                  <a:lnTo>
                    <a:pt x="252" y="266"/>
                  </a:lnTo>
                  <a:lnTo>
                    <a:pt x="252" y="264"/>
                  </a:lnTo>
                  <a:lnTo>
                    <a:pt x="252" y="262"/>
                  </a:lnTo>
                  <a:lnTo>
                    <a:pt x="252" y="260"/>
                  </a:lnTo>
                  <a:lnTo>
                    <a:pt x="252" y="258"/>
                  </a:lnTo>
                  <a:lnTo>
                    <a:pt x="252" y="256"/>
                  </a:lnTo>
                  <a:lnTo>
                    <a:pt x="252" y="254"/>
                  </a:lnTo>
                  <a:lnTo>
                    <a:pt x="250" y="254"/>
                  </a:lnTo>
                  <a:lnTo>
                    <a:pt x="250" y="252"/>
                  </a:lnTo>
                  <a:lnTo>
                    <a:pt x="248" y="250"/>
                  </a:lnTo>
                  <a:lnTo>
                    <a:pt x="248" y="248"/>
                  </a:lnTo>
                  <a:lnTo>
                    <a:pt x="246" y="246"/>
                  </a:lnTo>
                  <a:lnTo>
                    <a:pt x="246" y="244"/>
                  </a:lnTo>
                  <a:lnTo>
                    <a:pt x="244" y="244"/>
                  </a:lnTo>
                  <a:lnTo>
                    <a:pt x="242" y="244"/>
                  </a:lnTo>
                  <a:lnTo>
                    <a:pt x="242" y="246"/>
                  </a:lnTo>
                  <a:lnTo>
                    <a:pt x="240" y="246"/>
                  </a:lnTo>
                  <a:lnTo>
                    <a:pt x="238" y="248"/>
                  </a:lnTo>
                  <a:lnTo>
                    <a:pt x="238" y="250"/>
                  </a:lnTo>
                  <a:lnTo>
                    <a:pt x="236" y="252"/>
                  </a:lnTo>
                  <a:lnTo>
                    <a:pt x="236" y="254"/>
                  </a:lnTo>
                  <a:lnTo>
                    <a:pt x="234" y="254"/>
                  </a:lnTo>
                  <a:lnTo>
                    <a:pt x="232" y="254"/>
                  </a:lnTo>
                  <a:lnTo>
                    <a:pt x="230" y="254"/>
                  </a:lnTo>
                  <a:lnTo>
                    <a:pt x="230" y="252"/>
                  </a:lnTo>
                  <a:lnTo>
                    <a:pt x="230" y="250"/>
                  </a:lnTo>
                  <a:lnTo>
                    <a:pt x="228" y="248"/>
                  </a:lnTo>
                  <a:lnTo>
                    <a:pt x="226" y="250"/>
                  </a:lnTo>
                  <a:lnTo>
                    <a:pt x="226" y="252"/>
                  </a:lnTo>
                  <a:lnTo>
                    <a:pt x="226" y="254"/>
                  </a:lnTo>
                  <a:lnTo>
                    <a:pt x="228" y="254"/>
                  </a:lnTo>
                  <a:lnTo>
                    <a:pt x="214" y="254"/>
                  </a:lnTo>
                  <a:lnTo>
                    <a:pt x="208" y="254"/>
                  </a:lnTo>
                  <a:lnTo>
                    <a:pt x="206" y="254"/>
                  </a:lnTo>
                  <a:lnTo>
                    <a:pt x="204" y="254"/>
                  </a:lnTo>
                  <a:lnTo>
                    <a:pt x="202" y="254"/>
                  </a:lnTo>
                  <a:lnTo>
                    <a:pt x="200" y="254"/>
                  </a:lnTo>
                  <a:lnTo>
                    <a:pt x="196" y="254"/>
                  </a:lnTo>
                  <a:lnTo>
                    <a:pt x="194" y="254"/>
                  </a:lnTo>
                  <a:lnTo>
                    <a:pt x="194" y="268"/>
                  </a:lnTo>
                  <a:lnTo>
                    <a:pt x="196" y="268"/>
                  </a:lnTo>
                  <a:lnTo>
                    <a:pt x="198" y="268"/>
                  </a:lnTo>
                  <a:lnTo>
                    <a:pt x="202" y="270"/>
                  </a:lnTo>
                  <a:lnTo>
                    <a:pt x="204" y="270"/>
                  </a:lnTo>
                  <a:lnTo>
                    <a:pt x="204" y="268"/>
                  </a:lnTo>
                  <a:lnTo>
                    <a:pt x="206" y="270"/>
                  </a:lnTo>
                  <a:lnTo>
                    <a:pt x="206" y="274"/>
                  </a:lnTo>
                  <a:lnTo>
                    <a:pt x="206" y="276"/>
                  </a:lnTo>
                  <a:lnTo>
                    <a:pt x="206" y="278"/>
                  </a:lnTo>
                  <a:lnTo>
                    <a:pt x="206" y="280"/>
                  </a:lnTo>
                  <a:lnTo>
                    <a:pt x="204" y="278"/>
                  </a:lnTo>
                  <a:lnTo>
                    <a:pt x="202" y="276"/>
                  </a:lnTo>
                  <a:lnTo>
                    <a:pt x="200" y="276"/>
                  </a:lnTo>
                  <a:lnTo>
                    <a:pt x="196" y="278"/>
                  </a:lnTo>
                  <a:lnTo>
                    <a:pt x="194" y="280"/>
                  </a:lnTo>
                  <a:lnTo>
                    <a:pt x="192" y="280"/>
                  </a:lnTo>
                  <a:lnTo>
                    <a:pt x="190" y="280"/>
                  </a:lnTo>
                  <a:lnTo>
                    <a:pt x="188" y="280"/>
                  </a:lnTo>
                  <a:lnTo>
                    <a:pt x="188" y="282"/>
                  </a:lnTo>
                  <a:lnTo>
                    <a:pt x="188" y="286"/>
                  </a:lnTo>
                  <a:lnTo>
                    <a:pt x="188" y="288"/>
                  </a:lnTo>
                  <a:lnTo>
                    <a:pt x="188" y="292"/>
                  </a:lnTo>
                  <a:lnTo>
                    <a:pt x="188" y="294"/>
                  </a:lnTo>
                  <a:lnTo>
                    <a:pt x="188" y="298"/>
                  </a:lnTo>
                  <a:lnTo>
                    <a:pt x="190" y="300"/>
                  </a:lnTo>
                  <a:lnTo>
                    <a:pt x="190" y="302"/>
                  </a:lnTo>
                  <a:lnTo>
                    <a:pt x="192" y="302"/>
                  </a:lnTo>
                  <a:lnTo>
                    <a:pt x="196" y="304"/>
                  </a:lnTo>
                  <a:lnTo>
                    <a:pt x="198" y="306"/>
                  </a:lnTo>
                  <a:lnTo>
                    <a:pt x="198" y="308"/>
                  </a:lnTo>
                  <a:lnTo>
                    <a:pt x="198" y="310"/>
                  </a:lnTo>
                  <a:lnTo>
                    <a:pt x="198" y="312"/>
                  </a:lnTo>
                  <a:lnTo>
                    <a:pt x="200" y="316"/>
                  </a:lnTo>
                  <a:lnTo>
                    <a:pt x="202" y="316"/>
                  </a:lnTo>
                  <a:lnTo>
                    <a:pt x="202" y="318"/>
                  </a:lnTo>
                  <a:lnTo>
                    <a:pt x="202" y="320"/>
                  </a:lnTo>
                  <a:lnTo>
                    <a:pt x="202" y="324"/>
                  </a:lnTo>
                  <a:lnTo>
                    <a:pt x="204" y="326"/>
                  </a:lnTo>
                  <a:lnTo>
                    <a:pt x="202" y="328"/>
                  </a:lnTo>
                  <a:lnTo>
                    <a:pt x="202" y="330"/>
                  </a:lnTo>
                  <a:lnTo>
                    <a:pt x="200" y="340"/>
                  </a:lnTo>
                  <a:lnTo>
                    <a:pt x="198" y="350"/>
                  </a:lnTo>
                  <a:lnTo>
                    <a:pt x="198" y="352"/>
                  </a:lnTo>
                  <a:lnTo>
                    <a:pt x="198" y="354"/>
                  </a:lnTo>
                  <a:lnTo>
                    <a:pt x="194" y="376"/>
                  </a:lnTo>
                  <a:lnTo>
                    <a:pt x="194" y="388"/>
                  </a:lnTo>
                  <a:lnTo>
                    <a:pt x="192" y="394"/>
                  </a:lnTo>
                  <a:lnTo>
                    <a:pt x="192" y="396"/>
                  </a:lnTo>
                  <a:lnTo>
                    <a:pt x="192" y="394"/>
                  </a:lnTo>
                  <a:lnTo>
                    <a:pt x="190" y="394"/>
                  </a:lnTo>
                  <a:lnTo>
                    <a:pt x="188" y="392"/>
                  </a:lnTo>
                  <a:lnTo>
                    <a:pt x="188" y="390"/>
                  </a:lnTo>
                  <a:lnTo>
                    <a:pt x="188" y="388"/>
                  </a:lnTo>
                  <a:lnTo>
                    <a:pt x="186" y="388"/>
                  </a:lnTo>
                  <a:lnTo>
                    <a:pt x="186" y="386"/>
                  </a:lnTo>
                  <a:lnTo>
                    <a:pt x="184" y="384"/>
                  </a:lnTo>
                  <a:lnTo>
                    <a:pt x="182" y="384"/>
                  </a:lnTo>
                  <a:lnTo>
                    <a:pt x="182" y="386"/>
                  </a:lnTo>
                  <a:lnTo>
                    <a:pt x="180" y="386"/>
                  </a:lnTo>
                  <a:lnTo>
                    <a:pt x="178" y="386"/>
                  </a:lnTo>
                  <a:lnTo>
                    <a:pt x="174" y="384"/>
                  </a:lnTo>
                  <a:lnTo>
                    <a:pt x="176" y="382"/>
                  </a:lnTo>
                  <a:lnTo>
                    <a:pt x="176" y="380"/>
                  </a:lnTo>
                  <a:lnTo>
                    <a:pt x="178" y="378"/>
                  </a:lnTo>
                  <a:lnTo>
                    <a:pt x="180" y="374"/>
                  </a:lnTo>
                  <a:lnTo>
                    <a:pt x="182" y="372"/>
                  </a:lnTo>
                  <a:lnTo>
                    <a:pt x="188" y="358"/>
                  </a:lnTo>
                  <a:lnTo>
                    <a:pt x="186" y="356"/>
                  </a:lnTo>
                  <a:lnTo>
                    <a:pt x="186" y="354"/>
                  </a:lnTo>
                  <a:lnTo>
                    <a:pt x="184" y="352"/>
                  </a:lnTo>
                  <a:lnTo>
                    <a:pt x="182" y="352"/>
                  </a:lnTo>
                  <a:lnTo>
                    <a:pt x="178" y="352"/>
                  </a:lnTo>
                  <a:lnTo>
                    <a:pt x="176" y="350"/>
                  </a:lnTo>
                  <a:lnTo>
                    <a:pt x="172" y="348"/>
                  </a:lnTo>
                  <a:lnTo>
                    <a:pt x="170" y="348"/>
                  </a:lnTo>
                  <a:lnTo>
                    <a:pt x="168" y="350"/>
                  </a:lnTo>
                  <a:lnTo>
                    <a:pt x="166" y="350"/>
                  </a:lnTo>
                  <a:lnTo>
                    <a:pt x="164" y="350"/>
                  </a:lnTo>
                  <a:lnTo>
                    <a:pt x="160" y="350"/>
                  </a:lnTo>
                  <a:lnTo>
                    <a:pt x="158" y="348"/>
                  </a:lnTo>
                  <a:lnTo>
                    <a:pt x="156" y="348"/>
                  </a:lnTo>
                  <a:lnTo>
                    <a:pt x="156" y="346"/>
                  </a:lnTo>
                  <a:lnTo>
                    <a:pt x="154" y="346"/>
                  </a:lnTo>
                  <a:lnTo>
                    <a:pt x="152" y="348"/>
                  </a:lnTo>
                  <a:lnTo>
                    <a:pt x="152" y="350"/>
                  </a:lnTo>
                  <a:lnTo>
                    <a:pt x="150" y="350"/>
                  </a:lnTo>
                  <a:lnTo>
                    <a:pt x="148" y="350"/>
                  </a:lnTo>
                  <a:lnTo>
                    <a:pt x="146" y="350"/>
                  </a:lnTo>
                  <a:lnTo>
                    <a:pt x="144" y="352"/>
                  </a:lnTo>
                  <a:lnTo>
                    <a:pt x="142" y="352"/>
                  </a:lnTo>
                  <a:lnTo>
                    <a:pt x="138" y="352"/>
                  </a:lnTo>
                  <a:lnTo>
                    <a:pt x="136" y="350"/>
                  </a:lnTo>
                  <a:lnTo>
                    <a:pt x="134" y="352"/>
                  </a:lnTo>
                  <a:lnTo>
                    <a:pt x="130" y="352"/>
                  </a:lnTo>
                  <a:lnTo>
                    <a:pt x="128" y="352"/>
                  </a:lnTo>
                  <a:lnTo>
                    <a:pt x="128" y="350"/>
                  </a:lnTo>
                  <a:lnTo>
                    <a:pt x="126" y="350"/>
                  </a:lnTo>
                  <a:lnTo>
                    <a:pt x="124" y="350"/>
                  </a:lnTo>
                  <a:lnTo>
                    <a:pt x="124" y="348"/>
                  </a:lnTo>
                  <a:lnTo>
                    <a:pt x="126" y="346"/>
                  </a:lnTo>
                  <a:lnTo>
                    <a:pt x="124" y="340"/>
                  </a:lnTo>
                  <a:lnTo>
                    <a:pt x="124" y="338"/>
                  </a:lnTo>
                  <a:lnTo>
                    <a:pt x="122" y="338"/>
                  </a:lnTo>
                  <a:lnTo>
                    <a:pt x="120" y="340"/>
                  </a:lnTo>
                  <a:lnTo>
                    <a:pt x="118" y="338"/>
                  </a:lnTo>
                  <a:lnTo>
                    <a:pt x="116" y="336"/>
                  </a:lnTo>
                  <a:lnTo>
                    <a:pt x="116" y="334"/>
                  </a:lnTo>
                  <a:lnTo>
                    <a:pt x="116" y="332"/>
                  </a:lnTo>
                  <a:lnTo>
                    <a:pt x="116" y="330"/>
                  </a:lnTo>
                  <a:lnTo>
                    <a:pt x="114" y="330"/>
                  </a:lnTo>
                  <a:lnTo>
                    <a:pt x="114" y="328"/>
                  </a:lnTo>
                  <a:lnTo>
                    <a:pt x="114" y="326"/>
                  </a:lnTo>
                  <a:lnTo>
                    <a:pt x="112" y="324"/>
                  </a:lnTo>
                  <a:lnTo>
                    <a:pt x="110" y="324"/>
                  </a:lnTo>
                  <a:lnTo>
                    <a:pt x="110" y="322"/>
                  </a:lnTo>
                  <a:lnTo>
                    <a:pt x="104" y="320"/>
                  </a:lnTo>
                  <a:lnTo>
                    <a:pt x="102" y="318"/>
                  </a:lnTo>
                  <a:lnTo>
                    <a:pt x="100" y="318"/>
                  </a:lnTo>
                  <a:lnTo>
                    <a:pt x="100" y="316"/>
                  </a:lnTo>
                  <a:lnTo>
                    <a:pt x="102" y="314"/>
                  </a:lnTo>
                  <a:lnTo>
                    <a:pt x="100" y="312"/>
                  </a:lnTo>
                  <a:lnTo>
                    <a:pt x="100" y="310"/>
                  </a:lnTo>
                  <a:lnTo>
                    <a:pt x="98" y="308"/>
                  </a:lnTo>
                  <a:lnTo>
                    <a:pt x="98" y="306"/>
                  </a:lnTo>
                  <a:lnTo>
                    <a:pt x="94" y="304"/>
                  </a:lnTo>
                  <a:lnTo>
                    <a:pt x="94" y="302"/>
                  </a:lnTo>
                  <a:lnTo>
                    <a:pt x="92" y="302"/>
                  </a:lnTo>
                  <a:lnTo>
                    <a:pt x="92" y="304"/>
                  </a:lnTo>
                  <a:lnTo>
                    <a:pt x="92" y="302"/>
                  </a:lnTo>
                  <a:lnTo>
                    <a:pt x="90" y="302"/>
                  </a:lnTo>
                  <a:lnTo>
                    <a:pt x="90" y="300"/>
                  </a:lnTo>
                  <a:lnTo>
                    <a:pt x="88" y="300"/>
                  </a:lnTo>
                  <a:lnTo>
                    <a:pt x="86" y="300"/>
                  </a:lnTo>
                  <a:lnTo>
                    <a:pt x="84" y="298"/>
                  </a:lnTo>
                  <a:lnTo>
                    <a:pt x="82" y="296"/>
                  </a:lnTo>
                  <a:lnTo>
                    <a:pt x="80" y="296"/>
                  </a:lnTo>
                  <a:lnTo>
                    <a:pt x="80" y="298"/>
                  </a:lnTo>
                  <a:lnTo>
                    <a:pt x="78" y="298"/>
                  </a:lnTo>
                  <a:lnTo>
                    <a:pt x="78" y="296"/>
                  </a:lnTo>
                  <a:lnTo>
                    <a:pt x="76" y="296"/>
                  </a:lnTo>
                  <a:lnTo>
                    <a:pt x="74" y="296"/>
                  </a:lnTo>
                  <a:lnTo>
                    <a:pt x="72" y="294"/>
                  </a:lnTo>
                  <a:lnTo>
                    <a:pt x="70" y="294"/>
                  </a:lnTo>
                  <a:lnTo>
                    <a:pt x="68" y="294"/>
                  </a:lnTo>
                  <a:lnTo>
                    <a:pt x="64" y="290"/>
                  </a:lnTo>
                  <a:lnTo>
                    <a:pt x="64" y="288"/>
                  </a:lnTo>
                  <a:lnTo>
                    <a:pt x="62" y="288"/>
                  </a:lnTo>
                  <a:lnTo>
                    <a:pt x="62" y="286"/>
                  </a:lnTo>
                  <a:lnTo>
                    <a:pt x="60" y="286"/>
                  </a:lnTo>
                  <a:lnTo>
                    <a:pt x="56" y="286"/>
                  </a:lnTo>
                  <a:lnTo>
                    <a:pt x="56" y="288"/>
                  </a:lnTo>
                  <a:lnTo>
                    <a:pt x="54" y="290"/>
                  </a:lnTo>
                  <a:lnTo>
                    <a:pt x="52" y="290"/>
                  </a:lnTo>
                  <a:lnTo>
                    <a:pt x="52" y="288"/>
                  </a:lnTo>
                  <a:lnTo>
                    <a:pt x="50" y="288"/>
                  </a:lnTo>
                  <a:lnTo>
                    <a:pt x="48" y="288"/>
                  </a:lnTo>
                  <a:lnTo>
                    <a:pt x="48" y="290"/>
                  </a:lnTo>
                  <a:lnTo>
                    <a:pt x="46" y="290"/>
                  </a:lnTo>
                  <a:lnTo>
                    <a:pt x="42" y="288"/>
                  </a:lnTo>
                  <a:lnTo>
                    <a:pt x="42" y="286"/>
                  </a:lnTo>
                  <a:lnTo>
                    <a:pt x="40" y="286"/>
                  </a:lnTo>
                  <a:lnTo>
                    <a:pt x="38" y="286"/>
                  </a:lnTo>
                  <a:lnTo>
                    <a:pt x="36" y="286"/>
                  </a:lnTo>
                  <a:lnTo>
                    <a:pt x="34" y="286"/>
                  </a:lnTo>
                  <a:lnTo>
                    <a:pt x="34" y="284"/>
                  </a:lnTo>
                  <a:lnTo>
                    <a:pt x="34" y="282"/>
                  </a:lnTo>
                  <a:lnTo>
                    <a:pt x="34" y="280"/>
                  </a:lnTo>
                  <a:lnTo>
                    <a:pt x="34" y="278"/>
                  </a:lnTo>
                  <a:lnTo>
                    <a:pt x="32" y="278"/>
                  </a:lnTo>
                  <a:lnTo>
                    <a:pt x="30" y="278"/>
                  </a:lnTo>
                  <a:lnTo>
                    <a:pt x="28" y="276"/>
                  </a:lnTo>
                  <a:lnTo>
                    <a:pt x="28" y="274"/>
                  </a:lnTo>
                  <a:lnTo>
                    <a:pt x="26" y="274"/>
                  </a:lnTo>
                  <a:lnTo>
                    <a:pt x="26" y="276"/>
                  </a:lnTo>
                  <a:lnTo>
                    <a:pt x="24" y="276"/>
                  </a:lnTo>
                  <a:lnTo>
                    <a:pt x="24" y="274"/>
                  </a:lnTo>
                  <a:lnTo>
                    <a:pt x="22" y="274"/>
                  </a:lnTo>
                  <a:lnTo>
                    <a:pt x="22" y="272"/>
                  </a:lnTo>
                  <a:lnTo>
                    <a:pt x="20" y="272"/>
                  </a:lnTo>
                  <a:lnTo>
                    <a:pt x="18" y="272"/>
                  </a:lnTo>
                  <a:lnTo>
                    <a:pt x="16" y="270"/>
                  </a:lnTo>
                  <a:lnTo>
                    <a:pt x="14" y="270"/>
                  </a:lnTo>
                  <a:lnTo>
                    <a:pt x="14" y="268"/>
                  </a:lnTo>
                  <a:lnTo>
                    <a:pt x="14" y="266"/>
                  </a:lnTo>
                  <a:lnTo>
                    <a:pt x="12" y="266"/>
                  </a:lnTo>
                  <a:lnTo>
                    <a:pt x="10" y="264"/>
                  </a:lnTo>
                  <a:lnTo>
                    <a:pt x="8" y="264"/>
                  </a:lnTo>
                  <a:lnTo>
                    <a:pt x="6" y="260"/>
                  </a:lnTo>
                  <a:lnTo>
                    <a:pt x="4" y="258"/>
                  </a:lnTo>
                  <a:lnTo>
                    <a:pt x="4" y="256"/>
                  </a:lnTo>
                  <a:lnTo>
                    <a:pt x="2" y="256"/>
                  </a:lnTo>
                  <a:lnTo>
                    <a:pt x="0" y="256"/>
                  </a:lnTo>
                  <a:lnTo>
                    <a:pt x="0" y="254"/>
                  </a:lnTo>
                  <a:lnTo>
                    <a:pt x="2" y="254"/>
                  </a:lnTo>
                  <a:lnTo>
                    <a:pt x="4" y="252"/>
                  </a:lnTo>
                  <a:lnTo>
                    <a:pt x="6" y="252"/>
                  </a:lnTo>
                  <a:lnTo>
                    <a:pt x="8" y="252"/>
                  </a:lnTo>
                  <a:lnTo>
                    <a:pt x="10" y="254"/>
                  </a:lnTo>
                  <a:lnTo>
                    <a:pt x="12" y="250"/>
                  </a:lnTo>
                  <a:lnTo>
                    <a:pt x="10" y="248"/>
                  </a:lnTo>
                  <a:lnTo>
                    <a:pt x="10" y="246"/>
                  </a:lnTo>
                  <a:lnTo>
                    <a:pt x="10" y="244"/>
                  </a:lnTo>
                  <a:lnTo>
                    <a:pt x="8" y="244"/>
                  </a:lnTo>
                  <a:lnTo>
                    <a:pt x="8" y="242"/>
                  </a:lnTo>
                  <a:lnTo>
                    <a:pt x="10" y="240"/>
                  </a:lnTo>
                  <a:lnTo>
                    <a:pt x="12" y="238"/>
                  </a:lnTo>
                  <a:lnTo>
                    <a:pt x="14" y="236"/>
                  </a:lnTo>
                  <a:lnTo>
                    <a:pt x="16" y="234"/>
                  </a:lnTo>
                  <a:lnTo>
                    <a:pt x="18" y="236"/>
                  </a:lnTo>
                  <a:lnTo>
                    <a:pt x="20" y="236"/>
                  </a:lnTo>
                  <a:lnTo>
                    <a:pt x="22" y="234"/>
                  </a:lnTo>
                  <a:lnTo>
                    <a:pt x="24" y="234"/>
                  </a:lnTo>
                  <a:lnTo>
                    <a:pt x="24" y="232"/>
                  </a:lnTo>
                  <a:lnTo>
                    <a:pt x="24" y="234"/>
                  </a:lnTo>
                  <a:lnTo>
                    <a:pt x="26" y="234"/>
                  </a:lnTo>
                  <a:lnTo>
                    <a:pt x="28" y="232"/>
                  </a:lnTo>
                  <a:lnTo>
                    <a:pt x="26" y="230"/>
                  </a:lnTo>
                  <a:lnTo>
                    <a:pt x="28" y="226"/>
                  </a:lnTo>
                  <a:lnTo>
                    <a:pt x="32" y="222"/>
                  </a:lnTo>
                  <a:lnTo>
                    <a:pt x="36" y="216"/>
                  </a:lnTo>
                  <a:lnTo>
                    <a:pt x="34" y="216"/>
                  </a:lnTo>
                  <a:close/>
                </a:path>
              </a:pathLst>
            </a:custGeom>
            <a:solidFill>
              <a:schemeClr val="tx2"/>
            </a:solidFill>
            <a:ln w="3175">
              <a:solidFill>
                <a:schemeClr val="bg1"/>
              </a:solidFill>
              <a:prstDash val="sysDot"/>
              <a:round/>
              <a:headEnd/>
              <a:tailEnd/>
            </a:ln>
          </p:spPr>
          <p:txBody>
            <a:bodyPr/>
            <a:lstStyle/>
            <a:p>
              <a:endParaRPr lang="de-DE" sz="2400" dirty="0">
                <a:solidFill>
                  <a:srgbClr val="000000"/>
                </a:solidFill>
              </a:endParaRPr>
            </a:p>
          </p:txBody>
        </p:sp>
        <p:sp>
          <p:nvSpPr>
            <p:cNvPr id="1726" name="Rectangle 3328"/>
            <p:cNvSpPr>
              <a:spLocks noChangeArrowheads="1"/>
            </p:cNvSpPr>
            <p:nvPr/>
          </p:nvSpPr>
          <p:spPr bwMode="auto">
            <a:xfrm>
              <a:off x="2559845" y="3034968"/>
              <a:ext cx="1412" cy="1639"/>
            </a:xfrm>
            <a:prstGeom prst="rect">
              <a:avLst/>
            </a:prstGeom>
            <a:solidFill>
              <a:schemeClr val="tx2"/>
            </a:solidFill>
            <a:ln w="3175">
              <a:solidFill>
                <a:schemeClr val="bg1"/>
              </a:solidFill>
              <a:prstDash val="sysDot"/>
              <a:miter lim="800000"/>
              <a:headEnd/>
              <a:tailEnd/>
            </a:ln>
          </p:spPr>
          <p:txBody>
            <a:bodyPr/>
            <a:lstStyle/>
            <a:p>
              <a:endParaRPr lang="de-DE" sz="2400" dirty="0">
                <a:solidFill>
                  <a:srgbClr val="000000"/>
                </a:solidFill>
              </a:endParaRPr>
            </a:p>
          </p:txBody>
        </p:sp>
        <p:sp>
          <p:nvSpPr>
            <p:cNvPr id="1727" name="Freeform 3329"/>
            <p:cNvSpPr>
              <a:spLocks/>
            </p:cNvSpPr>
            <p:nvPr/>
          </p:nvSpPr>
          <p:spPr bwMode="auto">
            <a:xfrm>
              <a:off x="2271990" y="2681041"/>
              <a:ext cx="84663" cy="98313"/>
            </a:xfrm>
            <a:custGeom>
              <a:avLst/>
              <a:gdLst>
                <a:gd name="T0" fmla="*/ 0 w 86"/>
                <a:gd name="T1" fmla="*/ 2147483647 h 96"/>
                <a:gd name="T2" fmla="*/ 2147483647 w 86"/>
                <a:gd name="T3" fmla="*/ 2147483647 h 96"/>
                <a:gd name="T4" fmla="*/ 2147483647 w 86"/>
                <a:gd name="T5" fmla="*/ 2147483647 h 96"/>
                <a:gd name="T6" fmla="*/ 2147483647 w 86"/>
                <a:gd name="T7" fmla="*/ 2147483647 h 96"/>
                <a:gd name="T8" fmla="*/ 2147483647 w 86"/>
                <a:gd name="T9" fmla="*/ 2147483647 h 96"/>
                <a:gd name="T10" fmla="*/ 2147483647 w 86"/>
                <a:gd name="T11" fmla="*/ 2147483647 h 96"/>
                <a:gd name="T12" fmla="*/ 2147483647 w 86"/>
                <a:gd name="T13" fmla="*/ 2147483647 h 96"/>
                <a:gd name="T14" fmla="*/ 2147483647 w 86"/>
                <a:gd name="T15" fmla="*/ 2147483647 h 96"/>
                <a:gd name="T16" fmla="*/ 2147483647 w 86"/>
                <a:gd name="T17" fmla="*/ 2147483647 h 96"/>
                <a:gd name="T18" fmla="*/ 2147483647 w 86"/>
                <a:gd name="T19" fmla="*/ 2147483647 h 96"/>
                <a:gd name="T20" fmla="*/ 2147483647 w 86"/>
                <a:gd name="T21" fmla="*/ 2147483647 h 96"/>
                <a:gd name="T22" fmla="*/ 2147483647 w 86"/>
                <a:gd name="T23" fmla="*/ 2147483647 h 96"/>
                <a:gd name="T24" fmla="*/ 2147483647 w 86"/>
                <a:gd name="T25" fmla="*/ 2147483647 h 96"/>
                <a:gd name="T26" fmla="*/ 2147483647 w 86"/>
                <a:gd name="T27" fmla="*/ 2147483647 h 96"/>
                <a:gd name="T28" fmla="*/ 2147483647 w 86"/>
                <a:gd name="T29" fmla="*/ 0 h 96"/>
                <a:gd name="T30" fmla="*/ 2147483647 w 86"/>
                <a:gd name="T31" fmla="*/ 0 h 96"/>
                <a:gd name="T32" fmla="*/ 2147483647 w 86"/>
                <a:gd name="T33" fmla="*/ 0 h 96"/>
                <a:gd name="T34" fmla="*/ 2147483647 w 86"/>
                <a:gd name="T35" fmla="*/ 2147483647 h 96"/>
                <a:gd name="T36" fmla="*/ 2147483647 w 86"/>
                <a:gd name="T37" fmla="*/ 2147483647 h 96"/>
                <a:gd name="T38" fmla="*/ 2147483647 w 86"/>
                <a:gd name="T39" fmla="*/ 2147483647 h 96"/>
                <a:gd name="T40" fmla="*/ 2147483647 w 86"/>
                <a:gd name="T41" fmla="*/ 2147483647 h 96"/>
                <a:gd name="T42" fmla="*/ 2147483647 w 86"/>
                <a:gd name="T43" fmla="*/ 2147483647 h 96"/>
                <a:gd name="T44" fmla="*/ 2147483647 w 86"/>
                <a:gd name="T45" fmla="*/ 2147483647 h 96"/>
                <a:gd name="T46" fmla="*/ 2147483647 w 86"/>
                <a:gd name="T47" fmla="*/ 2147483647 h 96"/>
                <a:gd name="T48" fmla="*/ 2147483647 w 86"/>
                <a:gd name="T49" fmla="*/ 2147483647 h 96"/>
                <a:gd name="T50" fmla="*/ 2147483647 w 86"/>
                <a:gd name="T51" fmla="*/ 2147483647 h 96"/>
                <a:gd name="T52" fmla="*/ 2147483647 w 86"/>
                <a:gd name="T53" fmla="*/ 2147483647 h 96"/>
                <a:gd name="T54" fmla="*/ 2147483647 w 86"/>
                <a:gd name="T55" fmla="*/ 2147483647 h 96"/>
                <a:gd name="T56" fmla="*/ 2147483647 w 86"/>
                <a:gd name="T57" fmla="*/ 2147483647 h 96"/>
                <a:gd name="T58" fmla="*/ 2147483647 w 86"/>
                <a:gd name="T59" fmla="*/ 2147483647 h 96"/>
                <a:gd name="T60" fmla="*/ 2147483647 w 86"/>
                <a:gd name="T61" fmla="*/ 2147483647 h 96"/>
                <a:gd name="T62" fmla="*/ 2147483647 w 86"/>
                <a:gd name="T63" fmla="*/ 2147483647 h 96"/>
                <a:gd name="T64" fmla="*/ 2147483647 w 86"/>
                <a:gd name="T65" fmla="*/ 2147483647 h 96"/>
                <a:gd name="T66" fmla="*/ 2147483647 w 86"/>
                <a:gd name="T67" fmla="*/ 2147483647 h 96"/>
                <a:gd name="T68" fmla="*/ 2147483647 w 86"/>
                <a:gd name="T69" fmla="*/ 2147483647 h 96"/>
                <a:gd name="T70" fmla="*/ 2147483647 w 86"/>
                <a:gd name="T71" fmla="*/ 2147483647 h 96"/>
                <a:gd name="T72" fmla="*/ 2147483647 w 86"/>
                <a:gd name="T73" fmla="*/ 2147483647 h 96"/>
                <a:gd name="T74" fmla="*/ 2147483647 w 86"/>
                <a:gd name="T75" fmla="*/ 2147483647 h 96"/>
                <a:gd name="T76" fmla="*/ 2147483647 w 86"/>
                <a:gd name="T77" fmla="*/ 2147483647 h 96"/>
                <a:gd name="T78" fmla="*/ 2147483647 w 86"/>
                <a:gd name="T79" fmla="*/ 2147483647 h 96"/>
                <a:gd name="T80" fmla="*/ 2147483647 w 86"/>
                <a:gd name="T81" fmla="*/ 2147483647 h 96"/>
                <a:gd name="T82" fmla="*/ 2147483647 w 86"/>
                <a:gd name="T83" fmla="*/ 2147483647 h 96"/>
                <a:gd name="T84" fmla="*/ 2147483647 w 86"/>
                <a:gd name="T85" fmla="*/ 2147483647 h 96"/>
                <a:gd name="T86" fmla="*/ 2147483647 w 86"/>
                <a:gd name="T87" fmla="*/ 2147483647 h 9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w 86"/>
                <a:gd name="T133" fmla="*/ 0 h 96"/>
                <a:gd name="T134" fmla="*/ 86 w 86"/>
                <a:gd name="T135" fmla="*/ 96 h 96"/>
              </a:gdLst>
              <a:ahLst/>
              <a:cxnLst>
                <a:cxn ang="T88">
                  <a:pos x="T0" y="T1"/>
                </a:cxn>
                <a:cxn ang="T89">
                  <a:pos x="T2" y="T3"/>
                </a:cxn>
                <a:cxn ang="T90">
                  <a:pos x="T4" y="T5"/>
                </a:cxn>
                <a:cxn ang="T91">
                  <a:pos x="T6" y="T7"/>
                </a:cxn>
                <a:cxn ang="T92">
                  <a:pos x="T8" y="T9"/>
                </a:cxn>
                <a:cxn ang="T93">
                  <a:pos x="T10" y="T11"/>
                </a:cxn>
                <a:cxn ang="T94">
                  <a:pos x="T12" y="T13"/>
                </a:cxn>
                <a:cxn ang="T95">
                  <a:pos x="T14" y="T15"/>
                </a:cxn>
                <a:cxn ang="T96">
                  <a:pos x="T16" y="T17"/>
                </a:cxn>
                <a:cxn ang="T97">
                  <a:pos x="T18" y="T19"/>
                </a:cxn>
                <a:cxn ang="T98">
                  <a:pos x="T20" y="T21"/>
                </a:cxn>
                <a:cxn ang="T99">
                  <a:pos x="T22" y="T23"/>
                </a:cxn>
                <a:cxn ang="T100">
                  <a:pos x="T24" y="T25"/>
                </a:cxn>
                <a:cxn ang="T101">
                  <a:pos x="T26" y="T27"/>
                </a:cxn>
                <a:cxn ang="T102">
                  <a:pos x="T28" y="T29"/>
                </a:cxn>
                <a:cxn ang="T103">
                  <a:pos x="T30" y="T31"/>
                </a:cxn>
                <a:cxn ang="T104">
                  <a:pos x="T32" y="T33"/>
                </a:cxn>
                <a:cxn ang="T105">
                  <a:pos x="T34" y="T35"/>
                </a:cxn>
                <a:cxn ang="T106">
                  <a:pos x="T36" y="T37"/>
                </a:cxn>
                <a:cxn ang="T107">
                  <a:pos x="T38" y="T39"/>
                </a:cxn>
                <a:cxn ang="T108">
                  <a:pos x="T40" y="T41"/>
                </a:cxn>
                <a:cxn ang="T109">
                  <a:pos x="T42" y="T43"/>
                </a:cxn>
                <a:cxn ang="T110">
                  <a:pos x="T44" y="T45"/>
                </a:cxn>
                <a:cxn ang="T111">
                  <a:pos x="T46" y="T47"/>
                </a:cxn>
                <a:cxn ang="T112">
                  <a:pos x="T48" y="T49"/>
                </a:cxn>
                <a:cxn ang="T113">
                  <a:pos x="T50" y="T51"/>
                </a:cxn>
                <a:cxn ang="T114">
                  <a:pos x="T52" y="T53"/>
                </a:cxn>
                <a:cxn ang="T115">
                  <a:pos x="T54" y="T55"/>
                </a:cxn>
                <a:cxn ang="T116">
                  <a:pos x="T56" y="T57"/>
                </a:cxn>
                <a:cxn ang="T117">
                  <a:pos x="T58" y="T59"/>
                </a:cxn>
                <a:cxn ang="T118">
                  <a:pos x="T60" y="T61"/>
                </a:cxn>
                <a:cxn ang="T119">
                  <a:pos x="T62" y="T63"/>
                </a:cxn>
                <a:cxn ang="T120">
                  <a:pos x="T64" y="T65"/>
                </a:cxn>
                <a:cxn ang="T121">
                  <a:pos x="T66" y="T67"/>
                </a:cxn>
                <a:cxn ang="T122">
                  <a:pos x="T68" y="T69"/>
                </a:cxn>
                <a:cxn ang="T123">
                  <a:pos x="T70" y="T71"/>
                </a:cxn>
                <a:cxn ang="T124">
                  <a:pos x="T72" y="T73"/>
                </a:cxn>
                <a:cxn ang="T125">
                  <a:pos x="T74" y="T75"/>
                </a:cxn>
                <a:cxn ang="T126">
                  <a:pos x="T76" y="T77"/>
                </a:cxn>
                <a:cxn ang="T127">
                  <a:pos x="T78" y="T79"/>
                </a:cxn>
                <a:cxn ang="T128">
                  <a:pos x="T80" y="T81"/>
                </a:cxn>
                <a:cxn ang="T129">
                  <a:pos x="T82" y="T83"/>
                </a:cxn>
                <a:cxn ang="T130">
                  <a:pos x="T84" y="T85"/>
                </a:cxn>
                <a:cxn ang="T131">
                  <a:pos x="T86" y="T87"/>
                </a:cxn>
              </a:cxnLst>
              <a:rect l="T132" t="T133" r="T134" b="T135"/>
              <a:pathLst>
                <a:path w="86" h="96">
                  <a:moveTo>
                    <a:pt x="2" y="80"/>
                  </a:moveTo>
                  <a:lnTo>
                    <a:pt x="0" y="80"/>
                  </a:lnTo>
                  <a:lnTo>
                    <a:pt x="0" y="78"/>
                  </a:lnTo>
                  <a:lnTo>
                    <a:pt x="2" y="78"/>
                  </a:lnTo>
                  <a:lnTo>
                    <a:pt x="2" y="76"/>
                  </a:lnTo>
                  <a:lnTo>
                    <a:pt x="2" y="74"/>
                  </a:lnTo>
                  <a:lnTo>
                    <a:pt x="2" y="72"/>
                  </a:lnTo>
                  <a:lnTo>
                    <a:pt x="4" y="70"/>
                  </a:lnTo>
                  <a:lnTo>
                    <a:pt x="4" y="66"/>
                  </a:lnTo>
                  <a:lnTo>
                    <a:pt x="6" y="66"/>
                  </a:lnTo>
                  <a:lnTo>
                    <a:pt x="2" y="60"/>
                  </a:lnTo>
                  <a:lnTo>
                    <a:pt x="6" y="56"/>
                  </a:lnTo>
                  <a:lnTo>
                    <a:pt x="12" y="46"/>
                  </a:lnTo>
                  <a:lnTo>
                    <a:pt x="14" y="44"/>
                  </a:lnTo>
                  <a:lnTo>
                    <a:pt x="16" y="42"/>
                  </a:lnTo>
                  <a:lnTo>
                    <a:pt x="20" y="42"/>
                  </a:lnTo>
                  <a:lnTo>
                    <a:pt x="32" y="42"/>
                  </a:lnTo>
                  <a:lnTo>
                    <a:pt x="34" y="42"/>
                  </a:lnTo>
                  <a:lnTo>
                    <a:pt x="38" y="42"/>
                  </a:lnTo>
                  <a:lnTo>
                    <a:pt x="40" y="42"/>
                  </a:lnTo>
                  <a:lnTo>
                    <a:pt x="42" y="42"/>
                  </a:lnTo>
                  <a:lnTo>
                    <a:pt x="42" y="40"/>
                  </a:lnTo>
                  <a:lnTo>
                    <a:pt x="42" y="38"/>
                  </a:lnTo>
                  <a:lnTo>
                    <a:pt x="42" y="36"/>
                  </a:lnTo>
                  <a:lnTo>
                    <a:pt x="44" y="36"/>
                  </a:lnTo>
                  <a:lnTo>
                    <a:pt x="44" y="34"/>
                  </a:lnTo>
                  <a:lnTo>
                    <a:pt x="42" y="34"/>
                  </a:lnTo>
                  <a:lnTo>
                    <a:pt x="40" y="34"/>
                  </a:lnTo>
                  <a:lnTo>
                    <a:pt x="38" y="32"/>
                  </a:lnTo>
                  <a:lnTo>
                    <a:pt x="38" y="30"/>
                  </a:lnTo>
                  <a:lnTo>
                    <a:pt x="38" y="28"/>
                  </a:lnTo>
                  <a:lnTo>
                    <a:pt x="38" y="26"/>
                  </a:lnTo>
                  <a:lnTo>
                    <a:pt x="36" y="26"/>
                  </a:lnTo>
                  <a:lnTo>
                    <a:pt x="36" y="24"/>
                  </a:lnTo>
                  <a:lnTo>
                    <a:pt x="34" y="24"/>
                  </a:lnTo>
                  <a:lnTo>
                    <a:pt x="32" y="24"/>
                  </a:lnTo>
                  <a:lnTo>
                    <a:pt x="32" y="22"/>
                  </a:lnTo>
                  <a:lnTo>
                    <a:pt x="30" y="20"/>
                  </a:lnTo>
                  <a:lnTo>
                    <a:pt x="28" y="16"/>
                  </a:lnTo>
                  <a:lnTo>
                    <a:pt x="26" y="14"/>
                  </a:lnTo>
                  <a:lnTo>
                    <a:pt x="32" y="14"/>
                  </a:lnTo>
                  <a:lnTo>
                    <a:pt x="34" y="6"/>
                  </a:lnTo>
                  <a:lnTo>
                    <a:pt x="34" y="0"/>
                  </a:lnTo>
                  <a:lnTo>
                    <a:pt x="36" y="0"/>
                  </a:lnTo>
                  <a:lnTo>
                    <a:pt x="40" y="0"/>
                  </a:lnTo>
                  <a:lnTo>
                    <a:pt x="44" y="0"/>
                  </a:lnTo>
                  <a:lnTo>
                    <a:pt x="50" y="0"/>
                  </a:lnTo>
                  <a:lnTo>
                    <a:pt x="56" y="0"/>
                  </a:lnTo>
                  <a:lnTo>
                    <a:pt x="62" y="0"/>
                  </a:lnTo>
                  <a:lnTo>
                    <a:pt x="68" y="0"/>
                  </a:lnTo>
                  <a:lnTo>
                    <a:pt x="74" y="0"/>
                  </a:lnTo>
                  <a:lnTo>
                    <a:pt x="74" y="2"/>
                  </a:lnTo>
                  <a:lnTo>
                    <a:pt x="72" y="12"/>
                  </a:lnTo>
                  <a:lnTo>
                    <a:pt x="72" y="20"/>
                  </a:lnTo>
                  <a:lnTo>
                    <a:pt x="70" y="34"/>
                  </a:lnTo>
                  <a:lnTo>
                    <a:pt x="68" y="42"/>
                  </a:lnTo>
                  <a:lnTo>
                    <a:pt x="68" y="44"/>
                  </a:lnTo>
                  <a:lnTo>
                    <a:pt x="68" y="46"/>
                  </a:lnTo>
                  <a:lnTo>
                    <a:pt x="68" y="44"/>
                  </a:lnTo>
                  <a:lnTo>
                    <a:pt x="70" y="46"/>
                  </a:lnTo>
                  <a:lnTo>
                    <a:pt x="72" y="46"/>
                  </a:lnTo>
                  <a:lnTo>
                    <a:pt x="74" y="46"/>
                  </a:lnTo>
                  <a:lnTo>
                    <a:pt x="76" y="46"/>
                  </a:lnTo>
                  <a:lnTo>
                    <a:pt x="78" y="46"/>
                  </a:lnTo>
                  <a:lnTo>
                    <a:pt x="78" y="48"/>
                  </a:lnTo>
                  <a:lnTo>
                    <a:pt x="80" y="50"/>
                  </a:lnTo>
                  <a:lnTo>
                    <a:pt x="78" y="50"/>
                  </a:lnTo>
                  <a:lnTo>
                    <a:pt x="80" y="50"/>
                  </a:lnTo>
                  <a:lnTo>
                    <a:pt x="80" y="46"/>
                  </a:lnTo>
                  <a:lnTo>
                    <a:pt x="80" y="44"/>
                  </a:lnTo>
                  <a:lnTo>
                    <a:pt x="82" y="46"/>
                  </a:lnTo>
                  <a:lnTo>
                    <a:pt x="86" y="50"/>
                  </a:lnTo>
                  <a:lnTo>
                    <a:pt x="84" y="50"/>
                  </a:lnTo>
                  <a:lnTo>
                    <a:pt x="84" y="52"/>
                  </a:lnTo>
                  <a:lnTo>
                    <a:pt x="80" y="54"/>
                  </a:lnTo>
                  <a:lnTo>
                    <a:pt x="80" y="56"/>
                  </a:lnTo>
                  <a:lnTo>
                    <a:pt x="78" y="58"/>
                  </a:lnTo>
                  <a:lnTo>
                    <a:pt x="76" y="60"/>
                  </a:lnTo>
                  <a:lnTo>
                    <a:pt x="74" y="62"/>
                  </a:lnTo>
                  <a:lnTo>
                    <a:pt x="70" y="64"/>
                  </a:lnTo>
                  <a:lnTo>
                    <a:pt x="66" y="66"/>
                  </a:lnTo>
                  <a:lnTo>
                    <a:pt x="66" y="68"/>
                  </a:lnTo>
                  <a:lnTo>
                    <a:pt x="66" y="70"/>
                  </a:lnTo>
                  <a:lnTo>
                    <a:pt x="64" y="70"/>
                  </a:lnTo>
                  <a:lnTo>
                    <a:pt x="64" y="72"/>
                  </a:lnTo>
                  <a:lnTo>
                    <a:pt x="66" y="74"/>
                  </a:lnTo>
                  <a:lnTo>
                    <a:pt x="66" y="76"/>
                  </a:lnTo>
                  <a:lnTo>
                    <a:pt x="64" y="78"/>
                  </a:lnTo>
                  <a:lnTo>
                    <a:pt x="60" y="80"/>
                  </a:lnTo>
                  <a:lnTo>
                    <a:pt x="60" y="82"/>
                  </a:lnTo>
                  <a:lnTo>
                    <a:pt x="58" y="82"/>
                  </a:lnTo>
                  <a:lnTo>
                    <a:pt x="56" y="82"/>
                  </a:lnTo>
                  <a:lnTo>
                    <a:pt x="54" y="84"/>
                  </a:lnTo>
                  <a:lnTo>
                    <a:pt x="56" y="84"/>
                  </a:lnTo>
                  <a:lnTo>
                    <a:pt x="56" y="86"/>
                  </a:lnTo>
                  <a:lnTo>
                    <a:pt x="54" y="86"/>
                  </a:lnTo>
                  <a:lnTo>
                    <a:pt x="54" y="88"/>
                  </a:lnTo>
                  <a:lnTo>
                    <a:pt x="52" y="88"/>
                  </a:lnTo>
                  <a:lnTo>
                    <a:pt x="52" y="90"/>
                  </a:lnTo>
                  <a:lnTo>
                    <a:pt x="50" y="90"/>
                  </a:lnTo>
                  <a:lnTo>
                    <a:pt x="52" y="92"/>
                  </a:lnTo>
                  <a:lnTo>
                    <a:pt x="50" y="90"/>
                  </a:lnTo>
                  <a:lnTo>
                    <a:pt x="48" y="90"/>
                  </a:lnTo>
                  <a:lnTo>
                    <a:pt x="48" y="92"/>
                  </a:lnTo>
                  <a:lnTo>
                    <a:pt x="44" y="92"/>
                  </a:lnTo>
                  <a:lnTo>
                    <a:pt x="44" y="94"/>
                  </a:lnTo>
                  <a:lnTo>
                    <a:pt x="42" y="94"/>
                  </a:lnTo>
                  <a:lnTo>
                    <a:pt x="42" y="96"/>
                  </a:lnTo>
                  <a:lnTo>
                    <a:pt x="40" y="96"/>
                  </a:lnTo>
                  <a:lnTo>
                    <a:pt x="40" y="94"/>
                  </a:lnTo>
                  <a:lnTo>
                    <a:pt x="38" y="94"/>
                  </a:lnTo>
                  <a:lnTo>
                    <a:pt x="36" y="94"/>
                  </a:lnTo>
                  <a:lnTo>
                    <a:pt x="36" y="92"/>
                  </a:lnTo>
                  <a:lnTo>
                    <a:pt x="34" y="92"/>
                  </a:lnTo>
                  <a:lnTo>
                    <a:pt x="32" y="92"/>
                  </a:lnTo>
                  <a:lnTo>
                    <a:pt x="30" y="92"/>
                  </a:lnTo>
                  <a:lnTo>
                    <a:pt x="28" y="92"/>
                  </a:lnTo>
                  <a:lnTo>
                    <a:pt x="26" y="92"/>
                  </a:lnTo>
                  <a:lnTo>
                    <a:pt x="24" y="92"/>
                  </a:lnTo>
                  <a:lnTo>
                    <a:pt x="22" y="92"/>
                  </a:lnTo>
                  <a:lnTo>
                    <a:pt x="20" y="92"/>
                  </a:lnTo>
                  <a:lnTo>
                    <a:pt x="18" y="92"/>
                  </a:lnTo>
                  <a:lnTo>
                    <a:pt x="16" y="92"/>
                  </a:lnTo>
                  <a:lnTo>
                    <a:pt x="14" y="90"/>
                  </a:lnTo>
                  <a:lnTo>
                    <a:pt x="12" y="90"/>
                  </a:lnTo>
                  <a:lnTo>
                    <a:pt x="12" y="88"/>
                  </a:lnTo>
                  <a:lnTo>
                    <a:pt x="10" y="88"/>
                  </a:lnTo>
                  <a:lnTo>
                    <a:pt x="8" y="86"/>
                  </a:lnTo>
                  <a:lnTo>
                    <a:pt x="6" y="84"/>
                  </a:lnTo>
                  <a:lnTo>
                    <a:pt x="4" y="82"/>
                  </a:lnTo>
                  <a:lnTo>
                    <a:pt x="2" y="80"/>
                  </a:lnTo>
                  <a:close/>
                </a:path>
              </a:pathLst>
            </a:custGeom>
            <a:solidFill>
              <a:schemeClr val="bg1">
                <a:lumMod val="85000"/>
              </a:schemeClr>
            </a:solidFill>
            <a:ln w="3175">
              <a:solidFill>
                <a:schemeClr val="bg1"/>
              </a:solidFill>
              <a:prstDash val="sysDot"/>
              <a:round/>
              <a:headEnd/>
              <a:tailEnd/>
            </a:ln>
          </p:spPr>
          <p:txBody>
            <a:bodyPr/>
            <a:lstStyle/>
            <a:p>
              <a:endParaRPr lang="de-DE" sz="2400" dirty="0">
                <a:solidFill>
                  <a:srgbClr val="000000"/>
                </a:solidFill>
              </a:endParaRPr>
            </a:p>
          </p:txBody>
        </p:sp>
        <p:sp>
          <p:nvSpPr>
            <p:cNvPr id="1728" name="Freeform 3331"/>
            <p:cNvSpPr>
              <a:spLocks/>
            </p:cNvSpPr>
            <p:nvPr/>
          </p:nvSpPr>
          <p:spPr bwMode="auto">
            <a:xfrm>
              <a:off x="2442728" y="2825234"/>
              <a:ext cx="1412" cy="0"/>
            </a:xfrm>
            <a:custGeom>
              <a:avLst/>
              <a:gdLst>
                <a:gd name="T0" fmla="*/ 0 w 1588"/>
                <a:gd name="T1" fmla="*/ 0 w 1588"/>
                <a:gd name="T2" fmla="*/ 0 w 1588"/>
                <a:gd name="T3" fmla="*/ 0 60000 65536"/>
                <a:gd name="T4" fmla="*/ 0 60000 65536"/>
                <a:gd name="T5" fmla="*/ 0 60000 65536"/>
                <a:gd name="T6" fmla="*/ 0 w 1588"/>
                <a:gd name="T7" fmla="*/ 1588 w 1588"/>
              </a:gdLst>
              <a:ahLst/>
              <a:cxnLst>
                <a:cxn ang="T3">
                  <a:pos x="T0" y="0"/>
                </a:cxn>
                <a:cxn ang="T4">
                  <a:pos x="T1" y="0"/>
                </a:cxn>
                <a:cxn ang="T5">
                  <a:pos x="T2" y="0"/>
                </a:cxn>
              </a:cxnLst>
              <a:rect l="T6" t="0" r="T7" b="0"/>
              <a:pathLst>
                <a:path w="1588">
                  <a:moveTo>
                    <a:pt x="0" y="0"/>
                  </a:moveTo>
                  <a:lnTo>
                    <a:pt x="0" y="0"/>
                  </a:lnTo>
                  <a:close/>
                </a:path>
              </a:pathLst>
            </a:custGeom>
            <a:solidFill>
              <a:schemeClr val="tx2"/>
            </a:solidFill>
            <a:ln w="3175">
              <a:solidFill>
                <a:schemeClr val="bg1"/>
              </a:solidFill>
              <a:prstDash val="sysDot"/>
              <a:round/>
              <a:headEnd/>
              <a:tailEnd/>
            </a:ln>
          </p:spPr>
          <p:txBody>
            <a:bodyPr/>
            <a:lstStyle/>
            <a:p>
              <a:endParaRPr lang="de-DE" sz="2400" dirty="0">
                <a:solidFill>
                  <a:srgbClr val="000000"/>
                </a:solidFill>
              </a:endParaRPr>
            </a:p>
          </p:txBody>
        </p:sp>
        <p:sp>
          <p:nvSpPr>
            <p:cNvPr id="1729" name="Rectangle 3333"/>
            <p:cNvSpPr>
              <a:spLocks noChangeArrowheads="1"/>
            </p:cNvSpPr>
            <p:nvPr/>
          </p:nvSpPr>
          <p:spPr bwMode="auto">
            <a:xfrm>
              <a:off x="2362298" y="2789186"/>
              <a:ext cx="2822" cy="1639"/>
            </a:xfrm>
            <a:prstGeom prst="rect">
              <a:avLst/>
            </a:prstGeom>
            <a:solidFill>
              <a:schemeClr val="tx2"/>
            </a:solidFill>
            <a:ln w="3175">
              <a:solidFill>
                <a:schemeClr val="bg1"/>
              </a:solidFill>
              <a:prstDash val="sysDot"/>
              <a:miter lim="800000"/>
              <a:headEnd/>
              <a:tailEnd/>
            </a:ln>
          </p:spPr>
          <p:txBody>
            <a:bodyPr/>
            <a:lstStyle/>
            <a:p>
              <a:endParaRPr lang="de-DE" sz="2400" dirty="0">
                <a:solidFill>
                  <a:srgbClr val="000000"/>
                </a:solidFill>
              </a:endParaRPr>
            </a:p>
          </p:txBody>
        </p:sp>
        <p:sp>
          <p:nvSpPr>
            <p:cNvPr id="1730" name="Freeform 3334"/>
            <p:cNvSpPr>
              <a:spLocks/>
            </p:cNvSpPr>
            <p:nvPr/>
          </p:nvSpPr>
          <p:spPr bwMode="auto">
            <a:xfrm>
              <a:off x="2362298" y="2790824"/>
              <a:ext cx="2822" cy="1639"/>
            </a:xfrm>
            <a:custGeom>
              <a:avLst/>
              <a:gdLst>
                <a:gd name="T0" fmla="*/ 0 w 2"/>
                <a:gd name="T1" fmla="*/ 0 h 1588"/>
                <a:gd name="T2" fmla="*/ 2147483647 w 2"/>
                <a:gd name="T3" fmla="*/ 0 h 1588"/>
                <a:gd name="T4" fmla="*/ 0 w 2"/>
                <a:gd name="T5" fmla="*/ 0 h 1588"/>
                <a:gd name="T6" fmla="*/ 0 60000 65536"/>
                <a:gd name="T7" fmla="*/ 0 60000 65536"/>
                <a:gd name="T8" fmla="*/ 0 60000 65536"/>
                <a:gd name="T9" fmla="*/ 0 w 2"/>
                <a:gd name="T10" fmla="*/ 0 h 1588"/>
                <a:gd name="T11" fmla="*/ 2 w 2"/>
                <a:gd name="T12" fmla="*/ 1588 h 1588"/>
              </a:gdLst>
              <a:ahLst/>
              <a:cxnLst>
                <a:cxn ang="T6">
                  <a:pos x="T0" y="T1"/>
                </a:cxn>
                <a:cxn ang="T7">
                  <a:pos x="T2" y="T3"/>
                </a:cxn>
                <a:cxn ang="T8">
                  <a:pos x="T4" y="T5"/>
                </a:cxn>
              </a:cxnLst>
              <a:rect l="T9" t="T10" r="T11" b="T12"/>
              <a:pathLst>
                <a:path w="2" h="1588">
                  <a:moveTo>
                    <a:pt x="0" y="0"/>
                  </a:moveTo>
                  <a:lnTo>
                    <a:pt x="2" y="0"/>
                  </a:lnTo>
                  <a:lnTo>
                    <a:pt x="0" y="0"/>
                  </a:lnTo>
                  <a:close/>
                </a:path>
              </a:pathLst>
            </a:custGeom>
            <a:solidFill>
              <a:schemeClr val="tx2"/>
            </a:solidFill>
            <a:ln w="3175">
              <a:solidFill>
                <a:schemeClr val="bg1"/>
              </a:solidFill>
              <a:prstDash val="sysDot"/>
              <a:round/>
              <a:headEnd/>
              <a:tailEnd/>
            </a:ln>
          </p:spPr>
          <p:txBody>
            <a:bodyPr/>
            <a:lstStyle/>
            <a:p>
              <a:endParaRPr lang="de-DE" sz="2400" dirty="0">
                <a:solidFill>
                  <a:srgbClr val="000000"/>
                </a:solidFill>
              </a:endParaRPr>
            </a:p>
          </p:txBody>
        </p:sp>
        <p:sp>
          <p:nvSpPr>
            <p:cNvPr id="1731" name="Freeform 3335"/>
            <p:cNvSpPr>
              <a:spLocks/>
            </p:cNvSpPr>
            <p:nvPr/>
          </p:nvSpPr>
          <p:spPr bwMode="auto">
            <a:xfrm>
              <a:off x="2650152" y="2818680"/>
              <a:ext cx="279388" cy="281831"/>
            </a:xfrm>
            <a:custGeom>
              <a:avLst/>
              <a:gdLst>
                <a:gd name="T0" fmla="*/ 2147483647 w 282"/>
                <a:gd name="T1" fmla="*/ 2147483647 h 274"/>
                <a:gd name="T2" fmla="*/ 2147483647 w 282"/>
                <a:gd name="T3" fmla="*/ 2147483647 h 274"/>
                <a:gd name="T4" fmla="*/ 2147483647 w 282"/>
                <a:gd name="T5" fmla="*/ 2147483647 h 274"/>
                <a:gd name="T6" fmla="*/ 2147483647 w 282"/>
                <a:gd name="T7" fmla="*/ 2147483647 h 274"/>
                <a:gd name="T8" fmla="*/ 2147483647 w 282"/>
                <a:gd name="T9" fmla="*/ 2147483647 h 274"/>
                <a:gd name="T10" fmla="*/ 2147483647 w 282"/>
                <a:gd name="T11" fmla="*/ 2147483647 h 274"/>
                <a:gd name="T12" fmla="*/ 2147483647 w 282"/>
                <a:gd name="T13" fmla="*/ 2147483647 h 274"/>
                <a:gd name="T14" fmla="*/ 2147483647 w 282"/>
                <a:gd name="T15" fmla="*/ 2147483647 h 274"/>
                <a:gd name="T16" fmla="*/ 2147483647 w 282"/>
                <a:gd name="T17" fmla="*/ 2147483647 h 274"/>
                <a:gd name="T18" fmla="*/ 2147483647 w 282"/>
                <a:gd name="T19" fmla="*/ 2147483647 h 274"/>
                <a:gd name="T20" fmla="*/ 2147483647 w 282"/>
                <a:gd name="T21" fmla="*/ 2147483647 h 274"/>
                <a:gd name="T22" fmla="*/ 2147483647 w 282"/>
                <a:gd name="T23" fmla="*/ 2147483647 h 274"/>
                <a:gd name="T24" fmla="*/ 2147483647 w 282"/>
                <a:gd name="T25" fmla="*/ 2147483647 h 274"/>
                <a:gd name="T26" fmla="*/ 2147483647 w 282"/>
                <a:gd name="T27" fmla="*/ 2147483647 h 274"/>
                <a:gd name="T28" fmla="*/ 2147483647 w 282"/>
                <a:gd name="T29" fmla="*/ 2147483647 h 274"/>
                <a:gd name="T30" fmla="*/ 2147483647 w 282"/>
                <a:gd name="T31" fmla="*/ 2147483647 h 274"/>
                <a:gd name="T32" fmla="*/ 2147483647 w 282"/>
                <a:gd name="T33" fmla="*/ 2147483647 h 274"/>
                <a:gd name="T34" fmla="*/ 2147483647 w 282"/>
                <a:gd name="T35" fmla="*/ 2147483647 h 274"/>
                <a:gd name="T36" fmla="*/ 2147483647 w 282"/>
                <a:gd name="T37" fmla="*/ 2147483647 h 274"/>
                <a:gd name="T38" fmla="*/ 2147483647 w 282"/>
                <a:gd name="T39" fmla="*/ 2147483647 h 274"/>
                <a:gd name="T40" fmla="*/ 2147483647 w 282"/>
                <a:gd name="T41" fmla="*/ 2147483647 h 274"/>
                <a:gd name="T42" fmla="*/ 2147483647 w 282"/>
                <a:gd name="T43" fmla="*/ 2147483647 h 274"/>
                <a:gd name="T44" fmla="*/ 2147483647 w 282"/>
                <a:gd name="T45" fmla="*/ 2147483647 h 274"/>
                <a:gd name="T46" fmla="*/ 2147483647 w 282"/>
                <a:gd name="T47" fmla="*/ 2147483647 h 274"/>
                <a:gd name="T48" fmla="*/ 2147483647 w 282"/>
                <a:gd name="T49" fmla="*/ 2147483647 h 274"/>
                <a:gd name="T50" fmla="*/ 2147483647 w 282"/>
                <a:gd name="T51" fmla="*/ 2147483647 h 274"/>
                <a:gd name="T52" fmla="*/ 2147483647 w 282"/>
                <a:gd name="T53" fmla="*/ 2147483647 h 274"/>
                <a:gd name="T54" fmla="*/ 2147483647 w 282"/>
                <a:gd name="T55" fmla="*/ 2147483647 h 274"/>
                <a:gd name="T56" fmla="*/ 2147483647 w 282"/>
                <a:gd name="T57" fmla="*/ 2147483647 h 274"/>
                <a:gd name="T58" fmla="*/ 2147483647 w 282"/>
                <a:gd name="T59" fmla="*/ 2147483647 h 274"/>
                <a:gd name="T60" fmla="*/ 2147483647 w 282"/>
                <a:gd name="T61" fmla="*/ 2147483647 h 274"/>
                <a:gd name="T62" fmla="*/ 0 w 282"/>
                <a:gd name="T63" fmla="*/ 2147483647 h 274"/>
                <a:gd name="T64" fmla="*/ 2147483647 w 282"/>
                <a:gd name="T65" fmla="*/ 2147483647 h 274"/>
                <a:gd name="T66" fmla="*/ 2147483647 w 282"/>
                <a:gd name="T67" fmla="*/ 2147483647 h 274"/>
                <a:gd name="T68" fmla="*/ 2147483647 w 282"/>
                <a:gd name="T69" fmla="*/ 2147483647 h 274"/>
                <a:gd name="T70" fmla="*/ 2147483647 w 282"/>
                <a:gd name="T71" fmla="*/ 2147483647 h 274"/>
                <a:gd name="T72" fmla="*/ 2147483647 w 282"/>
                <a:gd name="T73" fmla="*/ 2147483647 h 274"/>
                <a:gd name="T74" fmla="*/ 2147483647 w 282"/>
                <a:gd name="T75" fmla="*/ 2147483647 h 274"/>
                <a:gd name="T76" fmla="*/ 2147483647 w 282"/>
                <a:gd name="T77" fmla="*/ 2147483647 h 274"/>
                <a:gd name="T78" fmla="*/ 2147483647 w 282"/>
                <a:gd name="T79" fmla="*/ 2147483647 h 274"/>
                <a:gd name="T80" fmla="*/ 2147483647 w 282"/>
                <a:gd name="T81" fmla="*/ 2147483647 h 274"/>
                <a:gd name="T82" fmla="*/ 2147483647 w 282"/>
                <a:gd name="T83" fmla="*/ 2147483647 h 274"/>
                <a:gd name="T84" fmla="*/ 2147483647 w 282"/>
                <a:gd name="T85" fmla="*/ 0 h 274"/>
                <a:gd name="T86" fmla="*/ 2147483647 w 282"/>
                <a:gd name="T87" fmla="*/ 2147483647 h 274"/>
                <a:gd name="T88" fmla="*/ 2147483647 w 282"/>
                <a:gd name="T89" fmla="*/ 2147483647 h 274"/>
                <a:gd name="T90" fmla="*/ 2147483647 w 282"/>
                <a:gd name="T91" fmla="*/ 2147483647 h 274"/>
                <a:gd name="T92" fmla="*/ 2147483647 w 282"/>
                <a:gd name="T93" fmla="*/ 2147483647 h 274"/>
                <a:gd name="T94" fmla="*/ 2147483647 w 282"/>
                <a:gd name="T95" fmla="*/ 2147483647 h 274"/>
                <a:gd name="T96" fmla="*/ 2147483647 w 282"/>
                <a:gd name="T97" fmla="*/ 2147483647 h 274"/>
                <a:gd name="T98" fmla="*/ 2147483647 w 282"/>
                <a:gd name="T99" fmla="*/ 2147483647 h 274"/>
                <a:gd name="T100" fmla="*/ 2147483647 w 282"/>
                <a:gd name="T101" fmla="*/ 2147483647 h 274"/>
                <a:gd name="T102" fmla="*/ 2147483647 w 282"/>
                <a:gd name="T103" fmla="*/ 2147483647 h 274"/>
                <a:gd name="T104" fmla="*/ 2147483647 w 282"/>
                <a:gd name="T105" fmla="*/ 2147483647 h 274"/>
                <a:gd name="T106" fmla="*/ 2147483647 w 282"/>
                <a:gd name="T107" fmla="*/ 2147483647 h 274"/>
                <a:gd name="T108" fmla="*/ 2147483647 w 282"/>
                <a:gd name="T109" fmla="*/ 2147483647 h 274"/>
                <a:gd name="T110" fmla="*/ 2147483647 w 282"/>
                <a:gd name="T111" fmla="*/ 2147483647 h 274"/>
                <a:gd name="T112" fmla="*/ 2147483647 w 282"/>
                <a:gd name="T113" fmla="*/ 2147483647 h 274"/>
                <a:gd name="T114" fmla="*/ 2147483647 w 282"/>
                <a:gd name="T115" fmla="*/ 2147483647 h 274"/>
                <a:gd name="T116" fmla="*/ 2147483647 w 282"/>
                <a:gd name="T117" fmla="*/ 2147483647 h 274"/>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w 282"/>
                <a:gd name="T178" fmla="*/ 0 h 274"/>
                <a:gd name="T179" fmla="*/ 282 w 282"/>
                <a:gd name="T180" fmla="*/ 274 h 274"/>
              </a:gdLst>
              <a:ahLst/>
              <a:cxnLst>
                <a:cxn ang="T118">
                  <a:pos x="T0" y="T1"/>
                </a:cxn>
                <a:cxn ang="T119">
                  <a:pos x="T2" y="T3"/>
                </a:cxn>
                <a:cxn ang="T120">
                  <a:pos x="T4" y="T5"/>
                </a:cxn>
                <a:cxn ang="T121">
                  <a:pos x="T6" y="T7"/>
                </a:cxn>
                <a:cxn ang="T122">
                  <a:pos x="T8" y="T9"/>
                </a:cxn>
                <a:cxn ang="T123">
                  <a:pos x="T10" y="T11"/>
                </a:cxn>
                <a:cxn ang="T124">
                  <a:pos x="T12" y="T13"/>
                </a:cxn>
                <a:cxn ang="T125">
                  <a:pos x="T14" y="T15"/>
                </a:cxn>
                <a:cxn ang="T126">
                  <a:pos x="T16" y="T17"/>
                </a:cxn>
                <a:cxn ang="T127">
                  <a:pos x="T18" y="T19"/>
                </a:cxn>
                <a:cxn ang="T128">
                  <a:pos x="T20" y="T21"/>
                </a:cxn>
                <a:cxn ang="T129">
                  <a:pos x="T22" y="T23"/>
                </a:cxn>
                <a:cxn ang="T130">
                  <a:pos x="T24" y="T25"/>
                </a:cxn>
                <a:cxn ang="T131">
                  <a:pos x="T26" y="T27"/>
                </a:cxn>
                <a:cxn ang="T132">
                  <a:pos x="T28" y="T29"/>
                </a:cxn>
                <a:cxn ang="T133">
                  <a:pos x="T30" y="T31"/>
                </a:cxn>
                <a:cxn ang="T134">
                  <a:pos x="T32" y="T33"/>
                </a:cxn>
                <a:cxn ang="T135">
                  <a:pos x="T34" y="T35"/>
                </a:cxn>
                <a:cxn ang="T136">
                  <a:pos x="T36" y="T37"/>
                </a:cxn>
                <a:cxn ang="T137">
                  <a:pos x="T38" y="T39"/>
                </a:cxn>
                <a:cxn ang="T138">
                  <a:pos x="T40" y="T41"/>
                </a:cxn>
                <a:cxn ang="T139">
                  <a:pos x="T42" y="T43"/>
                </a:cxn>
                <a:cxn ang="T140">
                  <a:pos x="T44" y="T45"/>
                </a:cxn>
                <a:cxn ang="T141">
                  <a:pos x="T46" y="T47"/>
                </a:cxn>
                <a:cxn ang="T142">
                  <a:pos x="T48" y="T49"/>
                </a:cxn>
                <a:cxn ang="T143">
                  <a:pos x="T50" y="T51"/>
                </a:cxn>
                <a:cxn ang="T144">
                  <a:pos x="T52" y="T53"/>
                </a:cxn>
                <a:cxn ang="T145">
                  <a:pos x="T54" y="T55"/>
                </a:cxn>
                <a:cxn ang="T146">
                  <a:pos x="T56" y="T57"/>
                </a:cxn>
                <a:cxn ang="T147">
                  <a:pos x="T58" y="T59"/>
                </a:cxn>
                <a:cxn ang="T148">
                  <a:pos x="T60" y="T61"/>
                </a:cxn>
                <a:cxn ang="T149">
                  <a:pos x="T62" y="T63"/>
                </a:cxn>
                <a:cxn ang="T150">
                  <a:pos x="T64" y="T65"/>
                </a:cxn>
                <a:cxn ang="T151">
                  <a:pos x="T66" y="T67"/>
                </a:cxn>
                <a:cxn ang="T152">
                  <a:pos x="T68" y="T69"/>
                </a:cxn>
                <a:cxn ang="T153">
                  <a:pos x="T70" y="T71"/>
                </a:cxn>
                <a:cxn ang="T154">
                  <a:pos x="T72" y="T73"/>
                </a:cxn>
                <a:cxn ang="T155">
                  <a:pos x="T74" y="T75"/>
                </a:cxn>
                <a:cxn ang="T156">
                  <a:pos x="T76" y="T77"/>
                </a:cxn>
                <a:cxn ang="T157">
                  <a:pos x="T78" y="T79"/>
                </a:cxn>
                <a:cxn ang="T158">
                  <a:pos x="T80" y="T81"/>
                </a:cxn>
                <a:cxn ang="T159">
                  <a:pos x="T82" y="T83"/>
                </a:cxn>
                <a:cxn ang="T160">
                  <a:pos x="T84" y="T85"/>
                </a:cxn>
                <a:cxn ang="T161">
                  <a:pos x="T86" y="T87"/>
                </a:cxn>
                <a:cxn ang="T162">
                  <a:pos x="T88" y="T89"/>
                </a:cxn>
                <a:cxn ang="T163">
                  <a:pos x="T90" y="T91"/>
                </a:cxn>
                <a:cxn ang="T164">
                  <a:pos x="T92" y="T93"/>
                </a:cxn>
                <a:cxn ang="T165">
                  <a:pos x="T94" y="T95"/>
                </a:cxn>
                <a:cxn ang="T166">
                  <a:pos x="T96" y="T97"/>
                </a:cxn>
                <a:cxn ang="T167">
                  <a:pos x="T98" y="T99"/>
                </a:cxn>
                <a:cxn ang="T168">
                  <a:pos x="T100" y="T101"/>
                </a:cxn>
                <a:cxn ang="T169">
                  <a:pos x="T102" y="T103"/>
                </a:cxn>
                <a:cxn ang="T170">
                  <a:pos x="T104" y="T105"/>
                </a:cxn>
                <a:cxn ang="T171">
                  <a:pos x="T106" y="T107"/>
                </a:cxn>
                <a:cxn ang="T172">
                  <a:pos x="T108" y="T109"/>
                </a:cxn>
                <a:cxn ang="T173">
                  <a:pos x="T110" y="T111"/>
                </a:cxn>
                <a:cxn ang="T174">
                  <a:pos x="T112" y="T113"/>
                </a:cxn>
                <a:cxn ang="T175">
                  <a:pos x="T114" y="T115"/>
                </a:cxn>
                <a:cxn ang="T176">
                  <a:pos x="T116" y="T117"/>
                </a:cxn>
              </a:cxnLst>
              <a:rect l="T177" t="T178" r="T179" b="T180"/>
              <a:pathLst>
                <a:path w="282" h="274">
                  <a:moveTo>
                    <a:pt x="258" y="62"/>
                  </a:moveTo>
                  <a:lnTo>
                    <a:pt x="260" y="62"/>
                  </a:lnTo>
                  <a:lnTo>
                    <a:pt x="262" y="64"/>
                  </a:lnTo>
                  <a:lnTo>
                    <a:pt x="264" y="66"/>
                  </a:lnTo>
                  <a:lnTo>
                    <a:pt x="264" y="68"/>
                  </a:lnTo>
                  <a:lnTo>
                    <a:pt x="262" y="68"/>
                  </a:lnTo>
                  <a:lnTo>
                    <a:pt x="260" y="70"/>
                  </a:lnTo>
                  <a:lnTo>
                    <a:pt x="258" y="70"/>
                  </a:lnTo>
                  <a:lnTo>
                    <a:pt x="258" y="72"/>
                  </a:lnTo>
                  <a:lnTo>
                    <a:pt x="256" y="72"/>
                  </a:lnTo>
                  <a:lnTo>
                    <a:pt x="256" y="74"/>
                  </a:lnTo>
                  <a:lnTo>
                    <a:pt x="258" y="72"/>
                  </a:lnTo>
                  <a:lnTo>
                    <a:pt x="260" y="70"/>
                  </a:lnTo>
                  <a:lnTo>
                    <a:pt x="260" y="72"/>
                  </a:lnTo>
                  <a:lnTo>
                    <a:pt x="258" y="74"/>
                  </a:lnTo>
                  <a:lnTo>
                    <a:pt x="256" y="76"/>
                  </a:lnTo>
                  <a:lnTo>
                    <a:pt x="256" y="78"/>
                  </a:lnTo>
                  <a:lnTo>
                    <a:pt x="254" y="82"/>
                  </a:lnTo>
                  <a:lnTo>
                    <a:pt x="254" y="84"/>
                  </a:lnTo>
                  <a:lnTo>
                    <a:pt x="254" y="86"/>
                  </a:lnTo>
                  <a:lnTo>
                    <a:pt x="252" y="86"/>
                  </a:lnTo>
                  <a:lnTo>
                    <a:pt x="250" y="86"/>
                  </a:lnTo>
                  <a:lnTo>
                    <a:pt x="248" y="86"/>
                  </a:lnTo>
                  <a:lnTo>
                    <a:pt x="246" y="86"/>
                  </a:lnTo>
                  <a:lnTo>
                    <a:pt x="246" y="84"/>
                  </a:lnTo>
                  <a:lnTo>
                    <a:pt x="246" y="86"/>
                  </a:lnTo>
                  <a:lnTo>
                    <a:pt x="248" y="88"/>
                  </a:lnTo>
                  <a:lnTo>
                    <a:pt x="250" y="88"/>
                  </a:lnTo>
                  <a:lnTo>
                    <a:pt x="250" y="90"/>
                  </a:lnTo>
                  <a:lnTo>
                    <a:pt x="252" y="88"/>
                  </a:lnTo>
                  <a:lnTo>
                    <a:pt x="254" y="88"/>
                  </a:lnTo>
                  <a:lnTo>
                    <a:pt x="256" y="88"/>
                  </a:lnTo>
                  <a:lnTo>
                    <a:pt x="256" y="90"/>
                  </a:lnTo>
                  <a:lnTo>
                    <a:pt x="258" y="88"/>
                  </a:lnTo>
                  <a:lnTo>
                    <a:pt x="258" y="86"/>
                  </a:lnTo>
                  <a:lnTo>
                    <a:pt x="260" y="86"/>
                  </a:lnTo>
                  <a:lnTo>
                    <a:pt x="264" y="84"/>
                  </a:lnTo>
                  <a:lnTo>
                    <a:pt x="264" y="86"/>
                  </a:lnTo>
                  <a:lnTo>
                    <a:pt x="266" y="86"/>
                  </a:lnTo>
                  <a:lnTo>
                    <a:pt x="270" y="86"/>
                  </a:lnTo>
                  <a:lnTo>
                    <a:pt x="270" y="84"/>
                  </a:lnTo>
                  <a:lnTo>
                    <a:pt x="272" y="84"/>
                  </a:lnTo>
                  <a:lnTo>
                    <a:pt x="274" y="84"/>
                  </a:lnTo>
                  <a:lnTo>
                    <a:pt x="274" y="86"/>
                  </a:lnTo>
                  <a:lnTo>
                    <a:pt x="278" y="86"/>
                  </a:lnTo>
                  <a:lnTo>
                    <a:pt x="278" y="88"/>
                  </a:lnTo>
                  <a:lnTo>
                    <a:pt x="280" y="90"/>
                  </a:lnTo>
                  <a:lnTo>
                    <a:pt x="282" y="92"/>
                  </a:lnTo>
                  <a:lnTo>
                    <a:pt x="282" y="94"/>
                  </a:lnTo>
                  <a:lnTo>
                    <a:pt x="280" y="94"/>
                  </a:lnTo>
                  <a:lnTo>
                    <a:pt x="278" y="94"/>
                  </a:lnTo>
                  <a:lnTo>
                    <a:pt x="278" y="96"/>
                  </a:lnTo>
                  <a:lnTo>
                    <a:pt x="278" y="98"/>
                  </a:lnTo>
                  <a:lnTo>
                    <a:pt x="276" y="98"/>
                  </a:lnTo>
                  <a:lnTo>
                    <a:pt x="276" y="100"/>
                  </a:lnTo>
                  <a:lnTo>
                    <a:pt x="276" y="98"/>
                  </a:lnTo>
                  <a:lnTo>
                    <a:pt x="274" y="100"/>
                  </a:lnTo>
                  <a:lnTo>
                    <a:pt x="274" y="102"/>
                  </a:lnTo>
                  <a:lnTo>
                    <a:pt x="272" y="102"/>
                  </a:lnTo>
                  <a:lnTo>
                    <a:pt x="268" y="104"/>
                  </a:lnTo>
                  <a:lnTo>
                    <a:pt x="266" y="104"/>
                  </a:lnTo>
                  <a:lnTo>
                    <a:pt x="266" y="106"/>
                  </a:lnTo>
                  <a:lnTo>
                    <a:pt x="264" y="108"/>
                  </a:lnTo>
                  <a:lnTo>
                    <a:pt x="264" y="110"/>
                  </a:lnTo>
                  <a:lnTo>
                    <a:pt x="264" y="112"/>
                  </a:lnTo>
                  <a:lnTo>
                    <a:pt x="266" y="114"/>
                  </a:lnTo>
                  <a:lnTo>
                    <a:pt x="266" y="116"/>
                  </a:lnTo>
                  <a:lnTo>
                    <a:pt x="264" y="116"/>
                  </a:lnTo>
                  <a:lnTo>
                    <a:pt x="264" y="118"/>
                  </a:lnTo>
                  <a:lnTo>
                    <a:pt x="266" y="118"/>
                  </a:lnTo>
                  <a:lnTo>
                    <a:pt x="266" y="120"/>
                  </a:lnTo>
                  <a:lnTo>
                    <a:pt x="268" y="120"/>
                  </a:lnTo>
                  <a:lnTo>
                    <a:pt x="268" y="118"/>
                  </a:lnTo>
                  <a:lnTo>
                    <a:pt x="270" y="118"/>
                  </a:lnTo>
                  <a:lnTo>
                    <a:pt x="272" y="118"/>
                  </a:lnTo>
                  <a:lnTo>
                    <a:pt x="272" y="120"/>
                  </a:lnTo>
                  <a:lnTo>
                    <a:pt x="272" y="122"/>
                  </a:lnTo>
                  <a:lnTo>
                    <a:pt x="270" y="124"/>
                  </a:lnTo>
                  <a:lnTo>
                    <a:pt x="268" y="124"/>
                  </a:lnTo>
                  <a:lnTo>
                    <a:pt x="268" y="126"/>
                  </a:lnTo>
                  <a:lnTo>
                    <a:pt x="266" y="126"/>
                  </a:lnTo>
                  <a:lnTo>
                    <a:pt x="264" y="126"/>
                  </a:lnTo>
                  <a:lnTo>
                    <a:pt x="264" y="128"/>
                  </a:lnTo>
                  <a:lnTo>
                    <a:pt x="262" y="128"/>
                  </a:lnTo>
                  <a:lnTo>
                    <a:pt x="260" y="128"/>
                  </a:lnTo>
                  <a:lnTo>
                    <a:pt x="258" y="128"/>
                  </a:lnTo>
                  <a:lnTo>
                    <a:pt x="258" y="130"/>
                  </a:lnTo>
                  <a:lnTo>
                    <a:pt x="256" y="130"/>
                  </a:lnTo>
                  <a:lnTo>
                    <a:pt x="254" y="130"/>
                  </a:lnTo>
                  <a:lnTo>
                    <a:pt x="252" y="130"/>
                  </a:lnTo>
                  <a:lnTo>
                    <a:pt x="252" y="132"/>
                  </a:lnTo>
                  <a:lnTo>
                    <a:pt x="252" y="134"/>
                  </a:lnTo>
                  <a:lnTo>
                    <a:pt x="254" y="138"/>
                  </a:lnTo>
                  <a:lnTo>
                    <a:pt x="254" y="140"/>
                  </a:lnTo>
                  <a:lnTo>
                    <a:pt x="252" y="142"/>
                  </a:lnTo>
                  <a:lnTo>
                    <a:pt x="250" y="144"/>
                  </a:lnTo>
                  <a:lnTo>
                    <a:pt x="250" y="146"/>
                  </a:lnTo>
                  <a:lnTo>
                    <a:pt x="248" y="148"/>
                  </a:lnTo>
                  <a:lnTo>
                    <a:pt x="254" y="154"/>
                  </a:lnTo>
                  <a:lnTo>
                    <a:pt x="258" y="162"/>
                  </a:lnTo>
                  <a:lnTo>
                    <a:pt x="260" y="164"/>
                  </a:lnTo>
                  <a:lnTo>
                    <a:pt x="262" y="164"/>
                  </a:lnTo>
                  <a:lnTo>
                    <a:pt x="262" y="166"/>
                  </a:lnTo>
                  <a:lnTo>
                    <a:pt x="264" y="166"/>
                  </a:lnTo>
                  <a:lnTo>
                    <a:pt x="264" y="170"/>
                  </a:lnTo>
                  <a:lnTo>
                    <a:pt x="264" y="172"/>
                  </a:lnTo>
                  <a:lnTo>
                    <a:pt x="262" y="174"/>
                  </a:lnTo>
                  <a:lnTo>
                    <a:pt x="262" y="176"/>
                  </a:lnTo>
                  <a:lnTo>
                    <a:pt x="260" y="176"/>
                  </a:lnTo>
                  <a:lnTo>
                    <a:pt x="258" y="176"/>
                  </a:lnTo>
                  <a:lnTo>
                    <a:pt x="258" y="178"/>
                  </a:lnTo>
                  <a:lnTo>
                    <a:pt x="256" y="178"/>
                  </a:lnTo>
                  <a:lnTo>
                    <a:pt x="256" y="180"/>
                  </a:lnTo>
                  <a:lnTo>
                    <a:pt x="256" y="182"/>
                  </a:lnTo>
                  <a:lnTo>
                    <a:pt x="254" y="182"/>
                  </a:lnTo>
                  <a:lnTo>
                    <a:pt x="252" y="182"/>
                  </a:lnTo>
                  <a:lnTo>
                    <a:pt x="248" y="182"/>
                  </a:lnTo>
                  <a:lnTo>
                    <a:pt x="244" y="184"/>
                  </a:lnTo>
                  <a:lnTo>
                    <a:pt x="244" y="186"/>
                  </a:lnTo>
                  <a:lnTo>
                    <a:pt x="244" y="188"/>
                  </a:lnTo>
                  <a:lnTo>
                    <a:pt x="242" y="188"/>
                  </a:lnTo>
                  <a:lnTo>
                    <a:pt x="240" y="188"/>
                  </a:lnTo>
                  <a:lnTo>
                    <a:pt x="238" y="188"/>
                  </a:lnTo>
                  <a:lnTo>
                    <a:pt x="238" y="190"/>
                  </a:lnTo>
                  <a:lnTo>
                    <a:pt x="236" y="190"/>
                  </a:lnTo>
                  <a:lnTo>
                    <a:pt x="234" y="190"/>
                  </a:lnTo>
                  <a:lnTo>
                    <a:pt x="232" y="190"/>
                  </a:lnTo>
                  <a:lnTo>
                    <a:pt x="232" y="192"/>
                  </a:lnTo>
                  <a:lnTo>
                    <a:pt x="230" y="192"/>
                  </a:lnTo>
                  <a:lnTo>
                    <a:pt x="228" y="192"/>
                  </a:lnTo>
                  <a:lnTo>
                    <a:pt x="226" y="192"/>
                  </a:lnTo>
                  <a:lnTo>
                    <a:pt x="226" y="190"/>
                  </a:lnTo>
                  <a:lnTo>
                    <a:pt x="224" y="192"/>
                  </a:lnTo>
                  <a:lnTo>
                    <a:pt x="222" y="194"/>
                  </a:lnTo>
                  <a:lnTo>
                    <a:pt x="220" y="194"/>
                  </a:lnTo>
                  <a:lnTo>
                    <a:pt x="218" y="194"/>
                  </a:lnTo>
                  <a:lnTo>
                    <a:pt x="218" y="196"/>
                  </a:lnTo>
                  <a:lnTo>
                    <a:pt x="218" y="198"/>
                  </a:lnTo>
                  <a:lnTo>
                    <a:pt x="218" y="200"/>
                  </a:lnTo>
                  <a:lnTo>
                    <a:pt x="218" y="202"/>
                  </a:lnTo>
                  <a:lnTo>
                    <a:pt x="216" y="204"/>
                  </a:lnTo>
                  <a:lnTo>
                    <a:pt x="214" y="204"/>
                  </a:lnTo>
                  <a:lnTo>
                    <a:pt x="214" y="202"/>
                  </a:lnTo>
                  <a:lnTo>
                    <a:pt x="212" y="202"/>
                  </a:lnTo>
                  <a:lnTo>
                    <a:pt x="210" y="200"/>
                  </a:lnTo>
                  <a:lnTo>
                    <a:pt x="208" y="198"/>
                  </a:lnTo>
                  <a:lnTo>
                    <a:pt x="208" y="196"/>
                  </a:lnTo>
                  <a:lnTo>
                    <a:pt x="206" y="196"/>
                  </a:lnTo>
                  <a:lnTo>
                    <a:pt x="204" y="196"/>
                  </a:lnTo>
                  <a:lnTo>
                    <a:pt x="204" y="198"/>
                  </a:lnTo>
                  <a:lnTo>
                    <a:pt x="202" y="198"/>
                  </a:lnTo>
                  <a:lnTo>
                    <a:pt x="200" y="198"/>
                  </a:lnTo>
                  <a:lnTo>
                    <a:pt x="200" y="196"/>
                  </a:lnTo>
                  <a:lnTo>
                    <a:pt x="198" y="196"/>
                  </a:lnTo>
                  <a:lnTo>
                    <a:pt x="194" y="196"/>
                  </a:lnTo>
                  <a:lnTo>
                    <a:pt x="192" y="196"/>
                  </a:lnTo>
                  <a:lnTo>
                    <a:pt x="192" y="198"/>
                  </a:lnTo>
                  <a:lnTo>
                    <a:pt x="190" y="198"/>
                  </a:lnTo>
                  <a:lnTo>
                    <a:pt x="190" y="196"/>
                  </a:lnTo>
                  <a:lnTo>
                    <a:pt x="190" y="194"/>
                  </a:lnTo>
                  <a:lnTo>
                    <a:pt x="190" y="192"/>
                  </a:lnTo>
                  <a:lnTo>
                    <a:pt x="188" y="192"/>
                  </a:lnTo>
                  <a:lnTo>
                    <a:pt x="186" y="190"/>
                  </a:lnTo>
                  <a:lnTo>
                    <a:pt x="184" y="190"/>
                  </a:lnTo>
                  <a:lnTo>
                    <a:pt x="182" y="190"/>
                  </a:lnTo>
                  <a:lnTo>
                    <a:pt x="182" y="192"/>
                  </a:lnTo>
                  <a:lnTo>
                    <a:pt x="180" y="192"/>
                  </a:lnTo>
                  <a:lnTo>
                    <a:pt x="178" y="192"/>
                  </a:lnTo>
                  <a:lnTo>
                    <a:pt x="178" y="190"/>
                  </a:lnTo>
                  <a:lnTo>
                    <a:pt x="178" y="188"/>
                  </a:lnTo>
                  <a:lnTo>
                    <a:pt x="176" y="188"/>
                  </a:lnTo>
                  <a:lnTo>
                    <a:pt x="176" y="190"/>
                  </a:lnTo>
                  <a:lnTo>
                    <a:pt x="178" y="190"/>
                  </a:lnTo>
                  <a:lnTo>
                    <a:pt x="178" y="192"/>
                  </a:lnTo>
                  <a:lnTo>
                    <a:pt x="178" y="194"/>
                  </a:lnTo>
                  <a:lnTo>
                    <a:pt x="178" y="196"/>
                  </a:lnTo>
                  <a:lnTo>
                    <a:pt x="180" y="198"/>
                  </a:lnTo>
                  <a:lnTo>
                    <a:pt x="182" y="200"/>
                  </a:lnTo>
                  <a:lnTo>
                    <a:pt x="184" y="200"/>
                  </a:lnTo>
                  <a:lnTo>
                    <a:pt x="186" y="202"/>
                  </a:lnTo>
                  <a:lnTo>
                    <a:pt x="188" y="202"/>
                  </a:lnTo>
                  <a:lnTo>
                    <a:pt x="188" y="204"/>
                  </a:lnTo>
                  <a:lnTo>
                    <a:pt x="186" y="204"/>
                  </a:lnTo>
                  <a:lnTo>
                    <a:pt x="186" y="206"/>
                  </a:lnTo>
                  <a:lnTo>
                    <a:pt x="186" y="208"/>
                  </a:lnTo>
                  <a:lnTo>
                    <a:pt x="186" y="212"/>
                  </a:lnTo>
                  <a:lnTo>
                    <a:pt x="188" y="216"/>
                  </a:lnTo>
                  <a:lnTo>
                    <a:pt x="188" y="218"/>
                  </a:lnTo>
                  <a:lnTo>
                    <a:pt x="190" y="222"/>
                  </a:lnTo>
                  <a:lnTo>
                    <a:pt x="190" y="224"/>
                  </a:lnTo>
                  <a:lnTo>
                    <a:pt x="190" y="226"/>
                  </a:lnTo>
                  <a:lnTo>
                    <a:pt x="190" y="228"/>
                  </a:lnTo>
                  <a:lnTo>
                    <a:pt x="190" y="230"/>
                  </a:lnTo>
                  <a:lnTo>
                    <a:pt x="194" y="232"/>
                  </a:lnTo>
                  <a:lnTo>
                    <a:pt x="196" y="232"/>
                  </a:lnTo>
                  <a:lnTo>
                    <a:pt x="200" y="232"/>
                  </a:lnTo>
                  <a:lnTo>
                    <a:pt x="204" y="232"/>
                  </a:lnTo>
                  <a:lnTo>
                    <a:pt x="204" y="236"/>
                  </a:lnTo>
                  <a:lnTo>
                    <a:pt x="204" y="238"/>
                  </a:lnTo>
                  <a:lnTo>
                    <a:pt x="202" y="238"/>
                  </a:lnTo>
                  <a:lnTo>
                    <a:pt x="200" y="238"/>
                  </a:lnTo>
                  <a:lnTo>
                    <a:pt x="200" y="240"/>
                  </a:lnTo>
                  <a:lnTo>
                    <a:pt x="198" y="240"/>
                  </a:lnTo>
                  <a:lnTo>
                    <a:pt x="196" y="242"/>
                  </a:lnTo>
                  <a:lnTo>
                    <a:pt x="194" y="242"/>
                  </a:lnTo>
                  <a:lnTo>
                    <a:pt x="192" y="242"/>
                  </a:lnTo>
                  <a:lnTo>
                    <a:pt x="190" y="242"/>
                  </a:lnTo>
                  <a:lnTo>
                    <a:pt x="190" y="244"/>
                  </a:lnTo>
                  <a:lnTo>
                    <a:pt x="190" y="246"/>
                  </a:lnTo>
                  <a:lnTo>
                    <a:pt x="188" y="248"/>
                  </a:lnTo>
                  <a:lnTo>
                    <a:pt x="188" y="250"/>
                  </a:lnTo>
                  <a:lnTo>
                    <a:pt x="184" y="252"/>
                  </a:lnTo>
                  <a:lnTo>
                    <a:pt x="182" y="252"/>
                  </a:lnTo>
                  <a:lnTo>
                    <a:pt x="178" y="254"/>
                  </a:lnTo>
                  <a:lnTo>
                    <a:pt x="178" y="256"/>
                  </a:lnTo>
                  <a:lnTo>
                    <a:pt x="178" y="258"/>
                  </a:lnTo>
                  <a:lnTo>
                    <a:pt x="176" y="258"/>
                  </a:lnTo>
                  <a:lnTo>
                    <a:pt x="174" y="258"/>
                  </a:lnTo>
                  <a:lnTo>
                    <a:pt x="172" y="260"/>
                  </a:lnTo>
                  <a:lnTo>
                    <a:pt x="170" y="260"/>
                  </a:lnTo>
                  <a:lnTo>
                    <a:pt x="168" y="260"/>
                  </a:lnTo>
                  <a:lnTo>
                    <a:pt x="168" y="262"/>
                  </a:lnTo>
                  <a:lnTo>
                    <a:pt x="168" y="264"/>
                  </a:lnTo>
                  <a:lnTo>
                    <a:pt x="166" y="264"/>
                  </a:lnTo>
                  <a:lnTo>
                    <a:pt x="166" y="266"/>
                  </a:lnTo>
                  <a:lnTo>
                    <a:pt x="164" y="266"/>
                  </a:lnTo>
                  <a:lnTo>
                    <a:pt x="162" y="268"/>
                  </a:lnTo>
                  <a:lnTo>
                    <a:pt x="162" y="270"/>
                  </a:lnTo>
                  <a:lnTo>
                    <a:pt x="160" y="272"/>
                  </a:lnTo>
                  <a:lnTo>
                    <a:pt x="158" y="274"/>
                  </a:lnTo>
                  <a:lnTo>
                    <a:pt x="158" y="272"/>
                  </a:lnTo>
                  <a:lnTo>
                    <a:pt x="158" y="270"/>
                  </a:lnTo>
                  <a:lnTo>
                    <a:pt x="160" y="268"/>
                  </a:lnTo>
                  <a:lnTo>
                    <a:pt x="160" y="266"/>
                  </a:lnTo>
                  <a:lnTo>
                    <a:pt x="158" y="266"/>
                  </a:lnTo>
                  <a:lnTo>
                    <a:pt x="158" y="264"/>
                  </a:lnTo>
                  <a:lnTo>
                    <a:pt x="156" y="264"/>
                  </a:lnTo>
                  <a:lnTo>
                    <a:pt x="154" y="264"/>
                  </a:lnTo>
                  <a:lnTo>
                    <a:pt x="152" y="266"/>
                  </a:lnTo>
                  <a:lnTo>
                    <a:pt x="150" y="268"/>
                  </a:lnTo>
                  <a:lnTo>
                    <a:pt x="150" y="270"/>
                  </a:lnTo>
                  <a:lnTo>
                    <a:pt x="148" y="270"/>
                  </a:lnTo>
                  <a:lnTo>
                    <a:pt x="146" y="270"/>
                  </a:lnTo>
                  <a:lnTo>
                    <a:pt x="142" y="270"/>
                  </a:lnTo>
                  <a:lnTo>
                    <a:pt x="132" y="260"/>
                  </a:lnTo>
                  <a:lnTo>
                    <a:pt x="130" y="258"/>
                  </a:lnTo>
                  <a:lnTo>
                    <a:pt x="130" y="254"/>
                  </a:lnTo>
                  <a:lnTo>
                    <a:pt x="130" y="248"/>
                  </a:lnTo>
                  <a:lnTo>
                    <a:pt x="126" y="242"/>
                  </a:lnTo>
                  <a:lnTo>
                    <a:pt x="126" y="238"/>
                  </a:lnTo>
                  <a:lnTo>
                    <a:pt x="124" y="236"/>
                  </a:lnTo>
                  <a:lnTo>
                    <a:pt x="124" y="234"/>
                  </a:lnTo>
                  <a:lnTo>
                    <a:pt x="126" y="234"/>
                  </a:lnTo>
                  <a:lnTo>
                    <a:pt x="126" y="232"/>
                  </a:lnTo>
                  <a:lnTo>
                    <a:pt x="124" y="232"/>
                  </a:lnTo>
                  <a:lnTo>
                    <a:pt x="124" y="230"/>
                  </a:lnTo>
                  <a:lnTo>
                    <a:pt x="122" y="230"/>
                  </a:lnTo>
                  <a:lnTo>
                    <a:pt x="118" y="226"/>
                  </a:lnTo>
                  <a:lnTo>
                    <a:pt x="118" y="224"/>
                  </a:lnTo>
                  <a:lnTo>
                    <a:pt x="116" y="222"/>
                  </a:lnTo>
                  <a:lnTo>
                    <a:pt x="112" y="222"/>
                  </a:lnTo>
                  <a:lnTo>
                    <a:pt x="112" y="220"/>
                  </a:lnTo>
                  <a:lnTo>
                    <a:pt x="116" y="216"/>
                  </a:lnTo>
                  <a:lnTo>
                    <a:pt x="118" y="212"/>
                  </a:lnTo>
                  <a:lnTo>
                    <a:pt x="120" y="210"/>
                  </a:lnTo>
                  <a:lnTo>
                    <a:pt x="122" y="210"/>
                  </a:lnTo>
                  <a:lnTo>
                    <a:pt x="124" y="208"/>
                  </a:lnTo>
                  <a:lnTo>
                    <a:pt x="124" y="206"/>
                  </a:lnTo>
                  <a:lnTo>
                    <a:pt x="122" y="206"/>
                  </a:lnTo>
                  <a:lnTo>
                    <a:pt x="122" y="204"/>
                  </a:lnTo>
                  <a:lnTo>
                    <a:pt x="120" y="202"/>
                  </a:lnTo>
                  <a:lnTo>
                    <a:pt x="120" y="200"/>
                  </a:lnTo>
                  <a:lnTo>
                    <a:pt x="118" y="200"/>
                  </a:lnTo>
                  <a:lnTo>
                    <a:pt x="116" y="200"/>
                  </a:lnTo>
                  <a:lnTo>
                    <a:pt x="116" y="196"/>
                  </a:lnTo>
                  <a:lnTo>
                    <a:pt x="114" y="194"/>
                  </a:lnTo>
                  <a:lnTo>
                    <a:pt x="114" y="192"/>
                  </a:lnTo>
                  <a:lnTo>
                    <a:pt x="114" y="190"/>
                  </a:lnTo>
                  <a:lnTo>
                    <a:pt x="112" y="188"/>
                  </a:lnTo>
                  <a:lnTo>
                    <a:pt x="112" y="186"/>
                  </a:lnTo>
                  <a:lnTo>
                    <a:pt x="114" y="186"/>
                  </a:lnTo>
                  <a:lnTo>
                    <a:pt x="112" y="180"/>
                  </a:lnTo>
                  <a:lnTo>
                    <a:pt x="112" y="176"/>
                  </a:lnTo>
                  <a:lnTo>
                    <a:pt x="112" y="174"/>
                  </a:lnTo>
                  <a:lnTo>
                    <a:pt x="114" y="174"/>
                  </a:lnTo>
                  <a:lnTo>
                    <a:pt x="114" y="170"/>
                  </a:lnTo>
                  <a:lnTo>
                    <a:pt x="114" y="168"/>
                  </a:lnTo>
                  <a:lnTo>
                    <a:pt x="112" y="166"/>
                  </a:lnTo>
                  <a:lnTo>
                    <a:pt x="112" y="162"/>
                  </a:lnTo>
                  <a:lnTo>
                    <a:pt x="114" y="160"/>
                  </a:lnTo>
                  <a:lnTo>
                    <a:pt x="116" y="158"/>
                  </a:lnTo>
                  <a:lnTo>
                    <a:pt x="118" y="158"/>
                  </a:lnTo>
                  <a:lnTo>
                    <a:pt x="118" y="156"/>
                  </a:lnTo>
                  <a:lnTo>
                    <a:pt x="118" y="154"/>
                  </a:lnTo>
                  <a:lnTo>
                    <a:pt x="118" y="152"/>
                  </a:lnTo>
                  <a:lnTo>
                    <a:pt x="120" y="150"/>
                  </a:lnTo>
                  <a:lnTo>
                    <a:pt x="122" y="148"/>
                  </a:lnTo>
                  <a:lnTo>
                    <a:pt x="122" y="146"/>
                  </a:lnTo>
                  <a:lnTo>
                    <a:pt x="122" y="144"/>
                  </a:lnTo>
                  <a:lnTo>
                    <a:pt x="120" y="144"/>
                  </a:lnTo>
                  <a:lnTo>
                    <a:pt x="122" y="144"/>
                  </a:lnTo>
                  <a:lnTo>
                    <a:pt x="122" y="142"/>
                  </a:lnTo>
                  <a:lnTo>
                    <a:pt x="120" y="142"/>
                  </a:lnTo>
                  <a:lnTo>
                    <a:pt x="120" y="140"/>
                  </a:lnTo>
                  <a:lnTo>
                    <a:pt x="118" y="140"/>
                  </a:lnTo>
                  <a:lnTo>
                    <a:pt x="116" y="140"/>
                  </a:lnTo>
                  <a:lnTo>
                    <a:pt x="114" y="140"/>
                  </a:lnTo>
                  <a:lnTo>
                    <a:pt x="112" y="142"/>
                  </a:lnTo>
                  <a:lnTo>
                    <a:pt x="110" y="142"/>
                  </a:lnTo>
                  <a:lnTo>
                    <a:pt x="108" y="142"/>
                  </a:lnTo>
                  <a:lnTo>
                    <a:pt x="106" y="142"/>
                  </a:lnTo>
                  <a:lnTo>
                    <a:pt x="104" y="142"/>
                  </a:lnTo>
                  <a:lnTo>
                    <a:pt x="104" y="144"/>
                  </a:lnTo>
                  <a:lnTo>
                    <a:pt x="102" y="142"/>
                  </a:lnTo>
                  <a:lnTo>
                    <a:pt x="100" y="142"/>
                  </a:lnTo>
                  <a:lnTo>
                    <a:pt x="98" y="144"/>
                  </a:lnTo>
                  <a:lnTo>
                    <a:pt x="96" y="144"/>
                  </a:lnTo>
                  <a:lnTo>
                    <a:pt x="94" y="144"/>
                  </a:lnTo>
                  <a:lnTo>
                    <a:pt x="94" y="142"/>
                  </a:lnTo>
                  <a:lnTo>
                    <a:pt x="92" y="142"/>
                  </a:lnTo>
                  <a:lnTo>
                    <a:pt x="88" y="142"/>
                  </a:lnTo>
                  <a:lnTo>
                    <a:pt x="86" y="142"/>
                  </a:lnTo>
                  <a:lnTo>
                    <a:pt x="84" y="144"/>
                  </a:lnTo>
                  <a:lnTo>
                    <a:pt x="82" y="146"/>
                  </a:lnTo>
                  <a:lnTo>
                    <a:pt x="82" y="144"/>
                  </a:lnTo>
                  <a:lnTo>
                    <a:pt x="80" y="144"/>
                  </a:lnTo>
                  <a:lnTo>
                    <a:pt x="74" y="136"/>
                  </a:lnTo>
                  <a:lnTo>
                    <a:pt x="66" y="124"/>
                  </a:lnTo>
                  <a:lnTo>
                    <a:pt x="66" y="122"/>
                  </a:lnTo>
                  <a:lnTo>
                    <a:pt x="64" y="124"/>
                  </a:lnTo>
                  <a:lnTo>
                    <a:pt x="62" y="124"/>
                  </a:lnTo>
                  <a:lnTo>
                    <a:pt x="60" y="122"/>
                  </a:lnTo>
                  <a:lnTo>
                    <a:pt x="58" y="122"/>
                  </a:lnTo>
                  <a:lnTo>
                    <a:pt x="54" y="120"/>
                  </a:lnTo>
                  <a:lnTo>
                    <a:pt x="52" y="120"/>
                  </a:lnTo>
                  <a:lnTo>
                    <a:pt x="50" y="120"/>
                  </a:lnTo>
                  <a:lnTo>
                    <a:pt x="50" y="122"/>
                  </a:lnTo>
                  <a:lnTo>
                    <a:pt x="48" y="122"/>
                  </a:lnTo>
                  <a:lnTo>
                    <a:pt x="46" y="122"/>
                  </a:lnTo>
                  <a:lnTo>
                    <a:pt x="44" y="124"/>
                  </a:lnTo>
                  <a:lnTo>
                    <a:pt x="42" y="122"/>
                  </a:lnTo>
                  <a:lnTo>
                    <a:pt x="40" y="122"/>
                  </a:lnTo>
                  <a:lnTo>
                    <a:pt x="38" y="122"/>
                  </a:lnTo>
                  <a:lnTo>
                    <a:pt x="36" y="122"/>
                  </a:lnTo>
                  <a:lnTo>
                    <a:pt x="34" y="122"/>
                  </a:lnTo>
                  <a:lnTo>
                    <a:pt x="32" y="122"/>
                  </a:lnTo>
                  <a:lnTo>
                    <a:pt x="30" y="122"/>
                  </a:lnTo>
                  <a:lnTo>
                    <a:pt x="28" y="122"/>
                  </a:lnTo>
                  <a:lnTo>
                    <a:pt x="26" y="120"/>
                  </a:lnTo>
                  <a:lnTo>
                    <a:pt x="26" y="118"/>
                  </a:lnTo>
                  <a:lnTo>
                    <a:pt x="24" y="118"/>
                  </a:lnTo>
                  <a:lnTo>
                    <a:pt x="24" y="116"/>
                  </a:lnTo>
                  <a:lnTo>
                    <a:pt x="24" y="114"/>
                  </a:lnTo>
                  <a:lnTo>
                    <a:pt x="22" y="112"/>
                  </a:lnTo>
                  <a:lnTo>
                    <a:pt x="20" y="112"/>
                  </a:lnTo>
                  <a:lnTo>
                    <a:pt x="18" y="112"/>
                  </a:lnTo>
                  <a:lnTo>
                    <a:pt x="18" y="110"/>
                  </a:lnTo>
                  <a:lnTo>
                    <a:pt x="18" y="106"/>
                  </a:lnTo>
                  <a:lnTo>
                    <a:pt x="18" y="102"/>
                  </a:lnTo>
                  <a:lnTo>
                    <a:pt x="20" y="98"/>
                  </a:lnTo>
                  <a:lnTo>
                    <a:pt x="22" y="98"/>
                  </a:lnTo>
                  <a:lnTo>
                    <a:pt x="22" y="96"/>
                  </a:lnTo>
                  <a:lnTo>
                    <a:pt x="22" y="92"/>
                  </a:lnTo>
                  <a:lnTo>
                    <a:pt x="20" y="90"/>
                  </a:lnTo>
                  <a:lnTo>
                    <a:pt x="16" y="84"/>
                  </a:lnTo>
                  <a:lnTo>
                    <a:pt x="14" y="78"/>
                  </a:lnTo>
                  <a:lnTo>
                    <a:pt x="14" y="74"/>
                  </a:lnTo>
                  <a:lnTo>
                    <a:pt x="10" y="72"/>
                  </a:lnTo>
                  <a:lnTo>
                    <a:pt x="10" y="70"/>
                  </a:lnTo>
                  <a:lnTo>
                    <a:pt x="8" y="68"/>
                  </a:lnTo>
                  <a:lnTo>
                    <a:pt x="6" y="70"/>
                  </a:lnTo>
                  <a:lnTo>
                    <a:pt x="4" y="70"/>
                  </a:lnTo>
                  <a:lnTo>
                    <a:pt x="4" y="72"/>
                  </a:lnTo>
                  <a:lnTo>
                    <a:pt x="0" y="72"/>
                  </a:lnTo>
                  <a:lnTo>
                    <a:pt x="0" y="70"/>
                  </a:lnTo>
                  <a:lnTo>
                    <a:pt x="4" y="66"/>
                  </a:lnTo>
                  <a:lnTo>
                    <a:pt x="6" y="62"/>
                  </a:lnTo>
                  <a:lnTo>
                    <a:pt x="8" y="60"/>
                  </a:lnTo>
                  <a:lnTo>
                    <a:pt x="10" y="56"/>
                  </a:lnTo>
                  <a:lnTo>
                    <a:pt x="10" y="54"/>
                  </a:lnTo>
                  <a:lnTo>
                    <a:pt x="10" y="52"/>
                  </a:lnTo>
                  <a:lnTo>
                    <a:pt x="10" y="50"/>
                  </a:lnTo>
                  <a:lnTo>
                    <a:pt x="12" y="50"/>
                  </a:lnTo>
                  <a:lnTo>
                    <a:pt x="12" y="44"/>
                  </a:lnTo>
                  <a:lnTo>
                    <a:pt x="12" y="42"/>
                  </a:lnTo>
                  <a:lnTo>
                    <a:pt x="14" y="38"/>
                  </a:lnTo>
                  <a:lnTo>
                    <a:pt x="16" y="34"/>
                  </a:lnTo>
                  <a:lnTo>
                    <a:pt x="18" y="30"/>
                  </a:lnTo>
                  <a:lnTo>
                    <a:pt x="20" y="28"/>
                  </a:lnTo>
                  <a:lnTo>
                    <a:pt x="22" y="24"/>
                  </a:lnTo>
                  <a:lnTo>
                    <a:pt x="26" y="24"/>
                  </a:lnTo>
                  <a:lnTo>
                    <a:pt x="28" y="22"/>
                  </a:lnTo>
                  <a:lnTo>
                    <a:pt x="32" y="16"/>
                  </a:lnTo>
                  <a:lnTo>
                    <a:pt x="34" y="12"/>
                  </a:lnTo>
                  <a:lnTo>
                    <a:pt x="36" y="10"/>
                  </a:lnTo>
                  <a:lnTo>
                    <a:pt x="38" y="10"/>
                  </a:lnTo>
                  <a:lnTo>
                    <a:pt x="40" y="10"/>
                  </a:lnTo>
                  <a:lnTo>
                    <a:pt x="44" y="8"/>
                  </a:lnTo>
                  <a:lnTo>
                    <a:pt x="46" y="6"/>
                  </a:lnTo>
                  <a:lnTo>
                    <a:pt x="46" y="8"/>
                  </a:lnTo>
                  <a:lnTo>
                    <a:pt x="46" y="10"/>
                  </a:lnTo>
                  <a:lnTo>
                    <a:pt x="44" y="10"/>
                  </a:lnTo>
                  <a:lnTo>
                    <a:pt x="42" y="10"/>
                  </a:lnTo>
                  <a:lnTo>
                    <a:pt x="40" y="10"/>
                  </a:lnTo>
                  <a:lnTo>
                    <a:pt x="38" y="12"/>
                  </a:lnTo>
                  <a:lnTo>
                    <a:pt x="36" y="12"/>
                  </a:lnTo>
                  <a:lnTo>
                    <a:pt x="34" y="14"/>
                  </a:lnTo>
                  <a:lnTo>
                    <a:pt x="34" y="16"/>
                  </a:lnTo>
                  <a:lnTo>
                    <a:pt x="34" y="18"/>
                  </a:lnTo>
                  <a:lnTo>
                    <a:pt x="34" y="20"/>
                  </a:lnTo>
                  <a:lnTo>
                    <a:pt x="34" y="22"/>
                  </a:lnTo>
                  <a:lnTo>
                    <a:pt x="34" y="24"/>
                  </a:lnTo>
                  <a:lnTo>
                    <a:pt x="36" y="24"/>
                  </a:lnTo>
                  <a:lnTo>
                    <a:pt x="36" y="28"/>
                  </a:lnTo>
                  <a:lnTo>
                    <a:pt x="38" y="32"/>
                  </a:lnTo>
                  <a:lnTo>
                    <a:pt x="38" y="34"/>
                  </a:lnTo>
                  <a:lnTo>
                    <a:pt x="40" y="34"/>
                  </a:lnTo>
                  <a:lnTo>
                    <a:pt x="40" y="36"/>
                  </a:lnTo>
                  <a:lnTo>
                    <a:pt x="38" y="40"/>
                  </a:lnTo>
                  <a:lnTo>
                    <a:pt x="38" y="42"/>
                  </a:lnTo>
                  <a:lnTo>
                    <a:pt x="36" y="42"/>
                  </a:lnTo>
                  <a:lnTo>
                    <a:pt x="36" y="44"/>
                  </a:lnTo>
                  <a:lnTo>
                    <a:pt x="34" y="44"/>
                  </a:lnTo>
                  <a:lnTo>
                    <a:pt x="34" y="46"/>
                  </a:lnTo>
                  <a:lnTo>
                    <a:pt x="34" y="48"/>
                  </a:lnTo>
                  <a:lnTo>
                    <a:pt x="34" y="50"/>
                  </a:lnTo>
                  <a:lnTo>
                    <a:pt x="28" y="54"/>
                  </a:lnTo>
                  <a:lnTo>
                    <a:pt x="28" y="56"/>
                  </a:lnTo>
                  <a:lnTo>
                    <a:pt x="30" y="56"/>
                  </a:lnTo>
                  <a:lnTo>
                    <a:pt x="30" y="58"/>
                  </a:lnTo>
                  <a:lnTo>
                    <a:pt x="30" y="60"/>
                  </a:lnTo>
                  <a:lnTo>
                    <a:pt x="32" y="60"/>
                  </a:lnTo>
                  <a:lnTo>
                    <a:pt x="32" y="62"/>
                  </a:lnTo>
                  <a:lnTo>
                    <a:pt x="32" y="64"/>
                  </a:lnTo>
                  <a:lnTo>
                    <a:pt x="34" y="66"/>
                  </a:lnTo>
                  <a:lnTo>
                    <a:pt x="34" y="68"/>
                  </a:lnTo>
                  <a:lnTo>
                    <a:pt x="34" y="70"/>
                  </a:lnTo>
                  <a:lnTo>
                    <a:pt x="34" y="72"/>
                  </a:lnTo>
                  <a:lnTo>
                    <a:pt x="34" y="74"/>
                  </a:lnTo>
                  <a:lnTo>
                    <a:pt x="36" y="74"/>
                  </a:lnTo>
                  <a:lnTo>
                    <a:pt x="38" y="74"/>
                  </a:lnTo>
                  <a:lnTo>
                    <a:pt x="40" y="74"/>
                  </a:lnTo>
                  <a:lnTo>
                    <a:pt x="42" y="72"/>
                  </a:lnTo>
                  <a:lnTo>
                    <a:pt x="44" y="72"/>
                  </a:lnTo>
                  <a:lnTo>
                    <a:pt x="44" y="70"/>
                  </a:lnTo>
                  <a:lnTo>
                    <a:pt x="46" y="70"/>
                  </a:lnTo>
                  <a:lnTo>
                    <a:pt x="46" y="68"/>
                  </a:lnTo>
                  <a:lnTo>
                    <a:pt x="48" y="68"/>
                  </a:lnTo>
                  <a:lnTo>
                    <a:pt x="48" y="66"/>
                  </a:lnTo>
                  <a:lnTo>
                    <a:pt x="48" y="62"/>
                  </a:lnTo>
                  <a:lnTo>
                    <a:pt x="50" y="60"/>
                  </a:lnTo>
                  <a:lnTo>
                    <a:pt x="50" y="58"/>
                  </a:lnTo>
                  <a:lnTo>
                    <a:pt x="50" y="54"/>
                  </a:lnTo>
                  <a:lnTo>
                    <a:pt x="48" y="54"/>
                  </a:lnTo>
                  <a:lnTo>
                    <a:pt x="46" y="50"/>
                  </a:lnTo>
                  <a:lnTo>
                    <a:pt x="46" y="48"/>
                  </a:lnTo>
                  <a:lnTo>
                    <a:pt x="44" y="48"/>
                  </a:lnTo>
                  <a:lnTo>
                    <a:pt x="42" y="46"/>
                  </a:lnTo>
                  <a:lnTo>
                    <a:pt x="42" y="44"/>
                  </a:lnTo>
                  <a:lnTo>
                    <a:pt x="42" y="42"/>
                  </a:lnTo>
                  <a:lnTo>
                    <a:pt x="40" y="40"/>
                  </a:lnTo>
                  <a:lnTo>
                    <a:pt x="40" y="38"/>
                  </a:lnTo>
                  <a:lnTo>
                    <a:pt x="40" y="34"/>
                  </a:lnTo>
                  <a:lnTo>
                    <a:pt x="42" y="34"/>
                  </a:lnTo>
                  <a:lnTo>
                    <a:pt x="42" y="30"/>
                  </a:lnTo>
                  <a:lnTo>
                    <a:pt x="42" y="28"/>
                  </a:lnTo>
                  <a:lnTo>
                    <a:pt x="44" y="28"/>
                  </a:lnTo>
                  <a:lnTo>
                    <a:pt x="46" y="28"/>
                  </a:lnTo>
                  <a:lnTo>
                    <a:pt x="48" y="28"/>
                  </a:lnTo>
                  <a:lnTo>
                    <a:pt x="50" y="26"/>
                  </a:lnTo>
                  <a:lnTo>
                    <a:pt x="52" y="26"/>
                  </a:lnTo>
                  <a:lnTo>
                    <a:pt x="52" y="24"/>
                  </a:lnTo>
                  <a:lnTo>
                    <a:pt x="54" y="24"/>
                  </a:lnTo>
                  <a:lnTo>
                    <a:pt x="56" y="24"/>
                  </a:lnTo>
                  <a:lnTo>
                    <a:pt x="56" y="22"/>
                  </a:lnTo>
                  <a:lnTo>
                    <a:pt x="58" y="22"/>
                  </a:lnTo>
                  <a:lnTo>
                    <a:pt x="60" y="22"/>
                  </a:lnTo>
                  <a:lnTo>
                    <a:pt x="62" y="22"/>
                  </a:lnTo>
                  <a:lnTo>
                    <a:pt x="64" y="22"/>
                  </a:lnTo>
                  <a:lnTo>
                    <a:pt x="64" y="20"/>
                  </a:lnTo>
                  <a:lnTo>
                    <a:pt x="66" y="20"/>
                  </a:lnTo>
                  <a:lnTo>
                    <a:pt x="68" y="20"/>
                  </a:lnTo>
                  <a:lnTo>
                    <a:pt x="70" y="20"/>
                  </a:lnTo>
                  <a:lnTo>
                    <a:pt x="72" y="18"/>
                  </a:lnTo>
                  <a:lnTo>
                    <a:pt x="74" y="18"/>
                  </a:lnTo>
                  <a:lnTo>
                    <a:pt x="74" y="16"/>
                  </a:lnTo>
                  <a:lnTo>
                    <a:pt x="76" y="18"/>
                  </a:lnTo>
                  <a:lnTo>
                    <a:pt x="78" y="18"/>
                  </a:lnTo>
                  <a:lnTo>
                    <a:pt x="80" y="16"/>
                  </a:lnTo>
                  <a:lnTo>
                    <a:pt x="80" y="14"/>
                  </a:lnTo>
                  <a:lnTo>
                    <a:pt x="80" y="12"/>
                  </a:lnTo>
                  <a:lnTo>
                    <a:pt x="78" y="10"/>
                  </a:lnTo>
                  <a:lnTo>
                    <a:pt x="74" y="12"/>
                  </a:lnTo>
                  <a:lnTo>
                    <a:pt x="70" y="14"/>
                  </a:lnTo>
                  <a:lnTo>
                    <a:pt x="70" y="12"/>
                  </a:lnTo>
                  <a:lnTo>
                    <a:pt x="70" y="8"/>
                  </a:lnTo>
                  <a:lnTo>
                    <a:pt x="68" y="6"/>
                  </a:lnTo>
                  <a:lnTo>
                    <a:pt x="70" y="6"/>
                  </a:lnTo>
                  <a:lnTo>
                    <a:pt x="72" y="4"/>
                  </a:lnTo>
                  <a:lnTo>
                    <a:pt x="72" y="2"/>
                  </a:lnTo>
                  <a:lnTo>
                    <a:pt x="74" y="2"/>
                  </a:lnTo>
                  <a:lnTo>
                    <a:pt x="76" y="0"/>
                  </a:lnTo>
                  <a:lnTo>
                    <a:pt x="78" y="2"/>
                  </a:lnTo>
                  <a:lnTo>
                    <a:pt x="78" y="4"/>
                  </a:lnTo>
                  <a:lnTo>
                    <a:pt x="80" y="6"/>
                  </a:lnTo>
                  <a:lnTo>
                    <a:pt x="80" y="8"/>
                  </a:lnTo>
                  <a:lnTo>
                    <a:pt x="80" y="10"/>
                  </a:lnTo>
                  <a:lnTo>
                    <a:pt x="80" y="12"/>
                  </a:lnTo>
                  <a:lnTo>
                    <a:pt x="80" y="14"/>
                  </a:lnTo>
                  <a:lnTo>
                    <a:pt x="82" y="14"/>
                  </a:lnTo>
                  <a:lnTo>
                    <a:pt x="82" y="16"/>
                  </a:lnTo>
                  <a:lnTo>
                    <a:pt x="84" y="16"/>
                  </a:lnTo>
                  <a:lnTo>
                    <a:pt x="86" y="16"/>
                  </a:lnTo>
                  <a:lnTo>
                    <a:pt x="88" y="16"/>
                  </a:lnTo>
                  <a:lnTo>
                    <a:pt x="88" y="14"/>
                  </a:lnTo>
                  <a:lnTo>
                    <a:pt x="92" y="16"/>
                  </a:lnTo>
                  <a:lnTo>
                    <a:pt x="96" y="16"/>
                  </a:lnTo>
                  <a:lnTo>
                    <a:pt x="98" y="16"/>
                  </a:lnTo>
                  <a:lnTo>
                    <a:pt x="102" y="20"/>
                  </a:lnTo>
                  <a:lnTo>
                    <a:pt x="104" y="22"/>
                  </a:lnTo>
                  <a:lnTo>
                    <a:pt x="106" y="24"/>
                  </a:lnTo>
                  <a:lnTo>
                    <a:pt x="108" y="26"/>
                  </a:lnTo>
                  <a:lnTo>
                    <a:pt x="110" y="30"/>
                  </a:lnTo>
                  <a:lnTo>
                    <a:pt x="110" y="32"/>
                  </a:lnTo>
                  <a:lnTo>
                    <a:pt x="108" y="32"/>
                  </a:lnTo>
                  <a:lnTo>
                    <a:pt x="108" y="34"/>
                  </a:lnTo>
                  <a:lnTo>
                    <a:pt x="108" y="36"/>
                  </a:lnTo>
                  <a:lnTo>
                    <a:pt x="110" y="38"/>
                  </a:lnTo>
                  <a:lnTo>
                    <a:pt x="110" y="40"/>
                  </a:lnTo>
                  <a:lnTo>
                    <a:pt x="112" y="40"/>
                  </a:lnTo>
                  <a:lnTo>
                    <a:pt x="114" y="40"/>
                  </a:lnTo>
                  <a:lnTo>
                    <a:pt x="116" y="40"/>
                  </a:lnTo>
                  <a:lnTo>
                    <a:pt x="118" y="42"/>
                  </a:lnTo>
                  <a:lnTo>
                    <a:pt x="118" y="40"/>
                  </a:lnTo>
                  <a:lnTo>
                    <a:pt x="124" y="40"/>
                  </a:lnTo>
                  <a:lnTo>
                    <a:pt x="126" y="40"/>
                  </a:lnTo>
                  <a:lnTo>
                    <a:pt x="128" y="40"/>
                  </a:lnTo>
                  <a:lnTo>
                    <a:pt x="130" y="40"/>
                  </a:lnTo>
                  <a:lnTo>
                    <a:pt x="132" y="38"/>
                  </a:lnTo>
                  <a:lnTo>
                    <a:pt x="134" y="38"/>
                  </a:lnTo>
                  <a:lnTo>
                    <a:pt x="144" y="38"/>
                  </a:lnTo>
                  <a:lnTo>
                    <a:pt x="146" y="38"/>
                  </a:lnTo>
                  <a:lnTo>
                    <a:pt x="148" y="38"/>
                  </a:lnTo>
                  <a:lnTo>
                    <a:pt x="150" y="38"/>
                  </a:lnTo>
                  <a:lnTo>
                    <a:pt x="150" y="36"/>
                  </a:lnTo>
                  <a:lnTo>
                    <a:pt x="152" y="36"/>
                  </a:lnTo>
                  <a:lnTo>
                    <a:pt x="152" y="38"/>
                  </a:lnTo>
                  <a:lnTo>
                    <a:pt x="154" y="38"/>
                  </a:lnTo>
                  <a:lnTo>
                    <a:pt x="154" y="40"/>
                  </a:lnTo>
                  <a:lnTo>
                    <a:pt x="154" y="42"/>
                  </a:lnTo>
                  <a:lnTo>
                    <a:pt x="156" y="44"/>
                  </a:lnTo>
                  <a:lnTo>
                    <a:pt x="156" y="46"/>
                  </a:lnTo>
                  <a:lnTo>
                    <a:pt x="158" y="46"/>
                  </a:lnTo>
                  <a:lnTo>
                    <a:pt x="160" y="46"/>
                  </a:lnTo>
                  <a:lnTo>
                    <a:pt x="160" y="48"/>
                  </a:lnTo>
                  <a:lnTo>
                    <a:pt x="162" y="48"/>
                  </a:lnTo>
                  <a:lnTo>
                    <a:pt x="166" y="48"/>
                  </a:lnTo>
                  <a:lnTo>
                    <a:pt x="168" y="50"/>
                  </a:lnTo>
                  <a:lnTo>
                    <a:pt x="170" y="50"/>
                  </a:lnTo>
                  <a:lnTo>
                    <a:pt x="176" y="52"/>
                  </a:lnTo>
                  <a:lnTo>
                    <a:pt x="178" y="50"/>
                  </a:lnTo>
                  <a:lnTo>
                    <a:pt x="180" y="50"/>
                  </a:lnTo>
                  <a:lnTo>
                    <a:pt x="182" y="48"/>
                  </a:lnTo>
                  <a:lnTo>
                    <a:pt x="184" y="46"/>
                  </a:lnTo>
                  <a:lnTo>
                    <a:pt x="186" y="46"/>
                  </a:lnTo>
                  <a:lnTo>
                    <a:pt x="188" y="46"/>
                  </a:lnTo>
                  <a:lnTo>
                    <a:pt x="188" y="44"/>
                  </a:lnTo>
                  <a:lnTo>
                    <a:pt x="192" y="42"/>
                  </a:lnTo>
                  <a:lnTo>
                    <a:pt x="194" y="42"/>
                  </a:lnTo>
                  <a:lnTo>
                    <a:pt x="196" y="42"/>
                  </a:lnTo>
                  <a:lnTo>
                    <a:pt x="200" y="42"/>
                  </a:lnTo>
                  <a:lnTo>
                    <a:pt x="202" y="42"/>
                  </a:lnTo>
                  <a:lnTo>
                    <a:pt x="204" y="40"/>
                  </a:lnTo>
                  <a:lnTo>
                    <a:pt x="202" y="40"/>
                  </a:lnTo>
                  <a:lnTo>
                    <a:pt x="200" y="40"/>
                  </a:lnTo>
                  <a:lnTo>
                    <a:pt x="200" y="38"/>
                  </a:lnTo>
                  <a:lnTo>
                    <a:pt x="198" y="38"/>
                  </a:lnTo>
                  <a:lnTo>
                    <a:pt x="194" y="38"/>
                  </a:lnTo>
                  <a:lnTo>
                    <a:pt x="192" y="40"/>
                  </a:lnTo>
                  <a:lnTo>
                    <a:pt x="190" y="38"/>
                  </a:lnTo>
                  <a:lnTo>
                    <a:pt x="192" y="36"/>
                  </a:lnTo>
                  <a:lnTo>
                    <a:pt x="194" y="38"/>
                  </a:lnTo>
                  <a:lnTo>
                    <a:pt x="198" y="38"/>
                  </a:lnTo>
                  <a:lnTo>
                    <a:pt x="200" y="36"/>
                  </a:lnTo>
                  <a:lnTo>
                    <a:pt x="204" y="36"/>
                  </a:lnTo>
                  <a:lnTo>
                    <a:pt x="208" y="38"/>
                  </a:lnTo>
                  <a:lnTo>
                    <a:pt x="208" y="36"/>
                  </a:lnTo>
                  <a:lnTo>
                    <a:pt x="212" y="36"/>
                  </a:lnTo>
                  <a:lnTo>
                    <a:pt x="214" y="36"/>
                  </a:lnTo>
                  <a:lnTo>
                    <a:pt x="216" y="34"/>
                  </a:lnTo>
                  <a:lnTo>
                    <a:pt x="220" y="34"/>
                  </a:lnTo>
                  <a:lnTo>
                    <a:pt x="220" y="36"/>
                  </a:lnTo>
                  <a:lnTo>
                    <a:pt x="222" y="36"/>
                  </a:lnTo>
                  <a:lnTo>
                    <a:pt x="224" y="34"/>
                  </a:lnTo>
                  <a:lnTo>
                    <a:pt x="226" y="34"/>
                  </a:lnTo>
                  <a:lnTo>
                    <a:pt x="228" y="34"/>
                  </a:lnTo>
                  <a:lnTo>
                    <a:pt x="230" y="36"/>
                  </a:lnTo>
                  <a:lnTo>
                    <a:pt x="232" y="36"/>
                  </a:lnTo>
                  <a:lnTo>
                    <a:pt x="234" y="36"/>
                  </a:lnTo>
                  <a:lnTo>
                    <a:pt x="236" y="36"/>
                  </a:lnTo>
                  <a:lnTo>
                    <a:pt x="240" y="34"/>
                  </a:lnTo>
                  <a:lnTo>
                    <a:pt x="242" y="34"/>
                  </a:lnTo>
                  <a:lnTo>
                    <a:pt x="242" y="36"/>
                  </a:lnTo>
                  <a:lnTo>
                    <a:pt x="240" y="36"/>
                  </a:lnTo>
                  <a:lnTo>
                    <a:pt x="238" y="38"/>
                  </a:lnTo>
                  <a:lnTo>
                    <a:pt x="236" y="38"/>
                  </a:lnTo>
                  <a:lnTo>
                    <a:pt x="236" y="36"/>
                  </a:lnTo>
                  <a:lnTo>
                    <a:pt x="234" y="36"/>
                  </a:lnTo>
                  <a:lnTo>
                    <a:pt x="234" y="38"/>
                  </a:lnTo>
                  <a:lnTo>
                    <a:pt x="232" y="38"/>
                  </a:lnTo>
                  <a:lnTo>
                    <a:pt x="232" y="40"/>
                  </a:lnTo>
                  <a:lnTo>
                    <a:pt x="228" y="40"/>
                  </a:lnTo>
                  <a:lnTo>
                    <a:pt x="226" y="40"/>
                  </a:lnTo>
                  <a:lnTo>
                    <a:pt x="226" y="38"/>
                  </a:lnTo>
                  <a:lnTo>
                    <a:pt x="222" y="40"/>
                  </a:lnTo>
                  <a:lnTo>
                    <a:pt x="220" y="40"/>
                  </a:lnTo>
                  <a:lnTo>
                    <a:pt x="218" y="42"/>
                  </a:lnTo>
                  <a:lnTo>
                    <a:pt x="220" y="42"/>
                  </a:lnTo>
                  <a:lnTo>
                    <a:pt x="220" y="40"/>
                  </a:lnTo>
                  <a:lnTo>
                    <a:pt x="222" y="40"/>
                  </a:lnTo>
                  <a:lnTo>
                    <a:pt x="222" y="42"/>
                  </a:lnTo>
                  <a:lnTo>
                    <a:pt x="222" y="44"/>
                  </a:lnTo>
                  <a:lnTo>
                    <a:pt x="222" y="42"/>
                  </a:lnTo>
                  <a:lnTo>
                    <a:pt x="220" y="42"/>
                  </a:lnTo>
                  <a:lnTo>
                    <a:pt x="218" y="42"/>
                  </a:lnTo>
                  <a:lnTo>
                    <a:pt x="218" y="46"/>
                  </a:lnTo>
                  <a:lnTo>
                    <a:pt x="220" y="46"/>
                  </a:lnTo>
                  <a:lnTo>
                    <a:pt x="220" y="44"/>
                  </a:lnTo>
                  <a:lnTo>
                    <a:pt x="220" y="42"/>
                  </a:lnTo>
                  <a:lnTo>
                    <a:pt x="220" y="44"/>
                  </a:lnTo>
                  <a:lnTo>
                    <a:pt x="222" y="44"/>
                  </a:lnTo>
                  <a:lnTo>
                    <a:pt x="222" y="42"/>
                  </a:lnTo>
                  <a:lnTo>
                    <a:pt x="224" y="42"/>
                  </a:lnTo>
                  <a:lnTo>
                    <a:pt x="224" y="44"/>
                  </a:lnTo>
                  <a:lnTo>
                    <a:pt x="226" y="44"/>
                  </a:lnTo>
                  <a:lnTo>
                    <a:pt x="226" y="46"/>
                  </a:lnTo>
                  <a:lnTo>
                    <a:pt x="226" y="50"/>
                  </a:lnTo>
                  <a:lnTo>
                    <a:pt x="224" y="50"/>
                  </a:lnTo>
                  <a:lnTo>
                    <a:pt x="222" y="52"/>
                  </a:lnTo>
                  <a:lnTo>
                    <a:pt x="220" y="50"/>
                  </a:lnTo>
                  <a:lnTo>
                    <a:pt x="218" y="50"/>
                  </a:lnTo>
                  <a:lnTo>
                    <a:pt x="220" y="50"/>
                  </a:lnTo>
                  <a:lnTo>
                    <a:pt x="220" y="52"/>
                  </a:lnTo>
                  <a:lnTo>
                    <a:pt x="222" y="52"/>
                  </a:lnTo>
                  <a:lnTo>
                    <a:pt x="226" y="52"/>
                  </a:lnTo>
                  <a:lnTo>
                    <a:pt x="226" y="50"/>
                  </a:lnTo>
                  <a:lnTo>
                    <a:pt x="226" y="48"/>
                  </a:lnTo>
                  <a:lnTo>
                    <a:pt x="226" y="46"/>
                  </a:lnTo>
                  <a:lnTo>
                    <a:pt x="226" y="48"/>
                  </a:lnTo>
                  <a:lnTo>
                    <a:pt x="228" y="48"/>
                  </a:lnTo>
                  <a:lnTo>
                    <a:pt x="228" y="50"/>
                  </a:lnTo>
                  <a:lnTo>
                    <a:pt x="228" y="54"/>
                  </a:lnTo>
                  <a:lnTo>
                    <a:pt x="230" y="54"/>
                  </a:lnTo>
                  <a:lnTo>
                    <a:pt x="230" y="56"/>
                  </a:lnTo>
                  <a:lnTo>
                    <a:pt x="230" y="58"/>
                  </a:lnTo>
                  <a:lnTo>
                    <a:pt x="232" y="58"/>
                  </a:lnTo>
                  <a:lnTo>
                    <a:pt x="232" y="56"/>
                  </a:lnTo>
                  <a:lnTo>
                    <a:pt x="232" y="54"/>
                  </a:lnTo>
                  <a:lnTo>
                    <a:pt x="234" y="54"/>
                  </a:lnTo>
                  <a:lnTo>
                    <a:pt x="234" y="58"/>
                  </a:lnTo>
                  <a:lnTo>
                    <a:pt x="234" y="60"/>
                  </a:lnTo>
                  <a:lnTo>
                    <a:pt x="232" y="60"/>
                  </a:lnTo>
                  <a:lnTo>
                    <a:pt x="234" y="60"/>
                  </a:lnTo>
                  <a:lnTo>
                    <a:pt x="234" y="58"/>
                  </a:lnTo>
                  <a:lnTo>
                    <a:pt x="234" y="56"/>
                  </a:lnTo>
                  <a:lnTo>
                    <a:pt x="234" y="54"/>
                  </a:lnTo>
                  <a:lnTo>
                    <a:pt x="236" y="54"/>
                  </a:lnTo>
                  <a:lnTo>
                    <a:pt x="238" y="54"/>
                  </a:lnTo>
                  <a:lnTo>
                    <a:pt x="236" y="54"/>
                  </a:lnTo>
                  <a:lnTo>
                    <a:pt x="234" y="54"/>
                  </a:lnTo>
                  <a:lnTo>
                    <a:pt x="232" y="54"/>
                  </a:lnTo>
                  <a:lnTo>
                    <a:pt x="234" y="52"/>
                  </a:lnTo>
                  <a:lnTo>
                    <a:pt x="236" y="52"/>
                  </a:lnTo>
                  <a:lnTo>
                    <a:pt x="236" y="54"/>
                  </a:lnTo>
                  <a:lnTo>
                    <a:pt x="238" y="54"/>
                  </a:lnTo>
                  <a:lnTo>
                    <a:pt x="242" y="56"/>
                  </a:lnTo>
                  <a:lnTo>
                    <a:pt x="242" y="60"/>
                  </a:lnTo>
                  <a:lnTo>
                    <a:pt x="244" y="60"/>
                  </a:lnTo>
                  <a:lnTo>
                    <a:pt x="244" y="58"/>
                  </a:lnTo>
                  <a:lnTo>
                    <a:pt x="242" y="56"/>
                  </a:lnTo>
                  <a:lnTo>
                    <a:pt x="242" y="54"/>
                  </a:lnTo>
                  <a:lnTo>
                    <a:pt x="244" y="56"/>
                  </a:lnTo>
                  <a:lnTo>
                    <a:pt x="246" y="56"/>
                  </a:lnTo>
                  <a:lnTo>
                    <a:pt x="246" y="54"/>
                  </a:lnTo>
                  <a:lnTo>
                    <a:pt x="248" y="54"/>
                  </a:lnTo>
                  <a:lnTo>
                    <a:pt x="250" y="56"/>
                  </a:lnTo>
                  <a:lnTo>
                    <a:pt x="250" y="58"/>
                  </a:lnTo>
                  <a:lnTo>
                    <a:pt x="254" y="60"/>
                  </a:lnTo>
                  <a:lnTo>
                    <a:pt x="254" y="62"/>
                  </a:lnTo>
                  <a:lnTo>
                    <a:pt x="254" y="60"/>
                  </a:lnTo>
                  <a:lnTo>
                    <a:pt x="258" y="60"/>
                  </a:lnTo>
                  <a:lnTo>
                    <a:pt x="258" y="62"/>
                  </a:lnTo>
                  <a:close/>
                </a:path>
              </a:pathLst>
            </a:custGeom>
            <a:solidFill>
              <a:schemeClr val="tx2"/>
            </a:solidFill>
            <a:ln w="3175">
              <a:solidFill>
                <a:schemeClr val="bg1"/>
              </a:solidFill>
              <a:prstDash val="sysDot"/>
              <a:round/>
              <a:headEnd/>
              <a:tailEnd/>
            </a:ln>
          </p:spPr>
          <p:txBody>
            <a:bodyPr/>
            <a:lstStyle/>
            <a:p>
              <a:endParaRPr lang="de-DE" sz="2400" dirty="0">
                <a:solidFill>
                  <a:srgbClr val="000000"/>
                </a:solidFill>
              </a:endParaRPr>
            </a:p>
          </p:txBody>
        </p:sp>
        <p:sp>
          <p:nvSpPr>
            <p:cNvPr id="1732" name="Freeform 3336"/>
            <p:cNvSpPr>
              <a:spLocks/>
            </p:cNvSpPr>
            <p:nvPr/>
          </p:nvSpPr>
          <p:spPr bwMode="auto">
            <a:xfrm>
              <a:off x="2836410" y="2843257"/>
              <a:ext cx="14111" cy="8193"/>
            </a:xfrm>
            <a:custGeom>
              <a:avLst/>
              <a:gdLst>
                <a:gd name="T0" fmla="*/ 2147483647 w 14"/>
                <a:gd name="T1" fmla="*/ 2147483647 h 8"/>
                <a:gd name="T2" fmla="*/ 2147483647 w 14"/>
                <a:gd name="T3" fmla="*/ 2147483647 h 8"/>
                <a:gd name="T4" fmla="*/ 2147483647 w 14"/>
                <a:gd name="T5" fmla="*/ 2147483647 h 8"/>
                <a:gd name="T6" fmla="*/ 2147483647 w 14"/>
                <a:gd name="T7" fmla="*/ 2147483647 h 8"/>
                <a:gd name="T8" fmla="*/ 2147483647 w 14"/>
                <a:gd name="T9" fmla="*/ 2147483647 h 8"/>
                <a:gd name="T10" fmla="*/ 2147483647 w 14"/>
                <a:gd name="T11" fmla="*/ 2147483647 h 8"/>
                <a:gd name="T12" fmla="*/ 0 w 14"/>
                <a:gd name="T13" fmla="*/ 2147483647 h 8"/>
                <a:gd name="T14" fmla="*/ 2147483647 w 14"/>
                <a:gd name="T15" fmla="*/ 2147483647 h 8"/>
                <a:gd name="T16" fmla="*/ 2147483647 w 14"/>
                <a:gd name="T17" fmla="*/ 2147483647 h 8"/>
                <a:gd name="T18" fmla="*/ 2147483647 w 14"/>
                <a:gd name="T19" fmla="*/ 2147483647 h 8"/>
                <a:gd name="T20" fmla="*/ 2147483647 w 14"/>
                <a:gd name="T21" fmla="*/ 2147483647 h 8"/>
                <a:gd name="T22" fmla="*/ 2147483647 w 14"/>
                <a:gd name="T23" fmla="*/ 2147483647 h 8"/>
                <a:gd name="T24" fmla="*/ 2147483647 w 14"/>
                <a:gd name="T25" fmla="*/ 2147483647 h 8"/>
                <a:gd name="T26" fmla="*/ 2147483647 w 14"/>
                <a:gd name="T27" fmla="*/ 0 h 8"/>
                <a:gd name="T28" fmla="*/ 2147483647 w 14"/>
                <a:gd name="T29" fmla="*/ 0 h 8"/>
                <a:gd name="T30" fmla="*/ 2147483647 w 14"/>
                <a:gd name="T31" fmla="*/ 2147483647 h 8"/>
                <a:gd name="T32" fmla="*/ 2147483647 w 14"/>
                <a:gd name="T33" fmla="*/ 2147483647 h 8"/>
                <a:gd name="T34" fmla="*/ 2147483647 w 14"/>
                <a:gd name="T35" fmla="*/ 2147483647 h 8"/>
                <a:gd name="T36" fmla="*/ 2147483647 w 14"/>
                <a:gd name="T37" fmla="*/ 2147483647 h 8"/>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14"/>
                <a:gd name="T58" fmla="*/ 0 h 8"/>
                <a:gd name="T59" fmla="*/ 14 w 14"/>
                <a:gd name="T60" fmla="*/ 8 h 8"/>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14" h="8">
                  <a:moveTo>
                    <a:pt x="8" y="8"/>
                  </a:moveTo>
                  <a:lnTo>
                    <a:pt x="6" y="6"/>
                  </a:lnTo>
                  <a:lnTo>
                    <a:pt x="6" y="4"/>
                  </a:lnTo>
                  <a:lnTo>
                    <a:pt x="6" y="6"/>
                  </a:lnTo>
                  <a:lnTo>
                    <a:pt x="4" y="6"/>
                  </a:lnTo>
                  <a:lnTo>
                    <a:pt x="2" y="6"/>
                  </a:lnTo>
                  <a:lnTo>
                    <a:pt x="0" y="4"/>
                  </a:lnTo>
                  <a:lnTo>
                    <a:pt x="2" y="2"/>
                  </a:lnTo>
                  <a:lnTo>
                    <a:pt x="6" y="2"/>
                  </a:lnTo>
                  <a:lnTo>
                    <a:pt x="6" y="4"/>
                  </a:lnTo>
                  <a:lnTo>
                    <a:pt x="8" y="4"/>
                  </a:lnTo>
                  <a:lnTo>
                    <a:pt x="10" y="4"/>
                  </a:lnTo>
                  <a:lnTo>
                    <a:pt x="10" y="2"/>
                  </a:lnTo>
                  <a:lnTo>
                    <a:pt x="12" y="0"/>
                  </a:lnTo>
                  <a:lnTo>
                    <a:pt x="14" y="0"/>
                  </a:lnTo>
                  <a:lnTo>
                    <a:pt x="14" y="4"/>
                  </a:lnTo>
                  <a:lnTo>
                    <a:pt x="12" y="6"/>
                  </a:lnTo>
                  <a:lnTo>
                    <a:pt x="10" y="6"/>
                  </a:lnTo>
                  <a:lnTo>
                    <a:pt x="8" y="8"/>
                  </a:lnTo>
                  <a:close/>
                </a:path>
              </a:pathLst>
            </a:custGeom>
            <a:solidFill>
              <a:schemeClr val="tx2"/>
            </a:solidFill>
            <a:ln w="3175">
              <a:solidFill>
                <a:schemeClr val="bg1"/>
              </a:solidFill>
              <a:prstDash val="sysDot"/>
              <a:round/>
              <a:headEnd/>
              <a:tailEnd/>
            </a:ln>
          </p:spPr>
          <p:txBody>
            <a:bodyPr/>
            <a:lstStyle/>
            <a:p>
              <a:endParaRPr lang="de-DE" sz="2400" dirty="0">
                <a:solidFill>
                  <a:srgbClr val="000000"/>
                </a:solidFill>
              </a:endParaRPr>
            </a:p>
          </p:txBody>
        </p:sp>
        <p:sp>
          <p:nvSpPr>
            <p:cNvPr id="1733" name="Freeform 3337"/>
            <p:cNvSpPr>
              <a:spLocks/>
            </p:cNvSpPr>
            <p:nvPr/>
          </p:nvSpPr>
          <p:spPr bwMode="auto">
            <a:xfrm>
              <a:off x="2818067" y="2846535"/>
              <a:ext cx="5645" cy="3277"/>
            </a:xfrm>
            <a:custGeom>
              <a:avLst/>
              <a:gdLst>
                <a:gd name="T0" fmla="*/ 2147483647 w 6"/>
                <a:gd name="T1" fmla="*/ 2147483647 h 2"/>
                <a:gd name="T2" fmla="*/ 2147483647 w 6"/>
                <a:gd name="T3" fmla="*/ 2147483647 h 2"/>
                <a:gd name="T4" fmla="*/ 0 w 6"/>
                <a:gd name="T5" fmla="*/ 2147483647 h 2"/>
                <a:gd name="T6" fmla="*/ 2147483647 w 6"/>
                <a:gd name="T7" fmla="*/ 2147483647 h 2"/>
                <a:gd name="T8" fmla="*/ 2147483647 w 6"/>
                <a:gd name="T9" fmla="*/ 0 h 2"/>
                <a:gd name="T10" fmla="*/ 2147483647 w 6"/>
                <a:gd name="T11" fmla="*/ 0 h 2"/>
                <a:gd name="T12" fmla="*/ 2147483647 w 6"/>
                <a:gd name="T13" fmla="*/ 0 h 2"/>
                <a:gd name="T14" fmla="*/ 2147483647 w 6"/>
                <a:gd name="T15" fmla="*/ 2147483647 h 2"/>
                <a:gd name="T16" fmla="*/ 2147483647 w 6"/>
                <a:gd name="T17" fmla="*/ 2147483647 h 2"/>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6"/>
                <a:gd name="T28" fmla="*/ 0 h 2"/>
                <a:gd name="T29" fmla="*/ 6 w 6"/>
                <a:gd name="T30" fmla="*/ 2 h 2"/>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6" h="2">
                  <a:moveTo>
                    <a:pt x="4" y="2"/>
                  </a:moveTo>
                  <a:lnTo>
                    <a:pt x="2" y="2"/>
                  </a:lnTo>
                  <a:lnTo>
                    <a:pt x="0" y="2"/>
                  </a:lnTo>
                  <a:lnTo>
                    <a:pt x="2" y="2"/>
                  </a:lnTo>
                  <a:lnTo>
                    <a:pt x="2" y="0"/>
                  </a:lnTo>
                  <a:lnTo>
                    <a:pt x="4" y="0"/>
                  </a:lnTo>
                  <a:lnTo>
                    <a:pt x="6" y="0"/>
                  </a:lnTo>
                  <a:lnTo>
                    <a:pt x="6" y="2"/>
                  </a:lnTo>
                  <a:lnTo>
                    <a:pt x="4" y="2"/>
                  </a:lnTo>
                  <a:close/>
                </a:path>
              </a:pathLst>
            </a:custGeom>
            <a:solidFill>
              <a:schemeClr val="tx2"/>
            </a:solidFill>
            <a:ln w="3175">
              <a:solidFill>
                <a:schemeClr val="bg1"/>
              </a:solidFill>
              <a:prstDash val="sysDot"/>
              <a:round/>
              <a:headEnd/>
              <a:tailEnd/>
            </a:ln>
          </p:spPr>
          <p:txBody>
            <a:bodyPr/>
            <a:lstStyle/>
            <a:p>
              <a:endParaRPr lang="de-DE" sz="2400" dirty="0">
                <a:solidFill>
                  <a:srgbClr val="000000"/>
                </a:solidFill>
              </a:endParaRPr>
            </a:p>
          </p:txBody>
        </p:sp>
        <p:sp>
          <p:nvSpPr>
            <p:cNvPr id="1734" name="Freeform 3338"/>
            <p:cNvSpPr>
              <a:spLocks/>
            </p:cNvSpPr>
            <p:nvPr/>
          </p:nvSpPr>
          <p:spPr bwMode="auto">
            <a:xfrm>
              <a:off x="2847699" y="2851449"/>
              <a:ext cx="0" cy="1639"/>
            </a:xfrm>
            <a:custGeom>
              <a:avLst/>
              <a:gdLst>
                <a:gd name="T0" fmla="*/ 0 w 2"/>
                <a:gd name="T1" fmla="*/ 2147483647 h 2"/>
                <a:gd name="T2" fmla="*/ 0 w 2"/>
                <a:gd name="T3" fmla="*/ 2147483647 h 2"/>
                <a:gd name="T4" fmla="*/ 0 w 2"/>
                <a:gd name="T5" fmla="*/ 0 h 2"/>
                <a:gd name="T6" fmla="*/ 0 w 2"/>
                <a:gd name="T7" fmla="*/ 2147483647 h 2"/>
                <a:gd name="T8" fmla="*/ 0 60000 65536"/>
                <a:gd name="T9" fmla="*/ 0 60000 65536"/>
                <a:gd name="T10" fmla="*/ 0 60000 65536"/>
                <a:gd name="T11" fmla="*/ 0 60000 65536"/>
                <a:gd name="T12" fmla="*/ 0 w 2"/>
                <a:gd name="T13" fmla="*/ 0 h 2"/>
                <a:gd name="T14" fmla="*/ 0 w 2"/>
                <a:gd name="T15" fmla="*/ 2 h 2"/>
              </a:gdLst>
              <a:ahLst/>
              <a:cxnLst>
                <a:cxn ang="T8">
                  <a:pos x="T0" y="T1"/>
                </a:cxn>
                <a:cxn ang="T9">
                  <a:pos x="T2" y="T3"/>
                </a:cxn>
                <a:cxn ang="T10">
                  <a:pos x="T4" y="T5"/>
                </a:cxn>
                <a:cxn ang="T11">
                  <a:pos x="T6" y="T7"/>
                </a:cxn>
              </a:cxnLst>
              <a:rect l="T12" t="T13" r="T14" b="T15"/>
              <a:pathLst>
                <a:path w="2" h="2">
                  <a:moveTo>
                    <a:pt x="2" y="2"/>
                  </a:moveTo>
                  <a:lnTo>
                    <a:pt x="0" y="2"/>
                  </a:lnTo>
                  <a:lnTo>
                    <a:pt x="0" y="0"/>
                  </a:lnTo>
                  <a:lnTo>
                    <a:pt x="2" y="2"/>
                  </a:lnTo>
                  <a:close/>
                </a:path>
              </a:pathLst>
            </a:custGeom>
            <a:solidFill>
              <a:schemeClr val="tx2"/>
            </a:solidFill>
            <a:ln w="3175">
              <a:solidFill>
                <a:schemeClr val="bg1"/>
              </a:solidFill>
              <a:prstDash val="sysDot"/>
              <a:round/>
              <a:headEnd/>
              <a:tailEnd/>
            </a:ln>
          </p:spPr>
          <p:txBody>
            <a:bodyPr/>
            <a:lstStyle/>
            <a:p>
              <a:endParaRPr lang="de-DE" sz="2400" dirty="0">
                <a:solidFill>
                  <a:srgbClr val="000000"/>
                </a:solidFill>
              </a:endParaRPr>
            </a:p>
          </p:txBody>
        </p:sp>
        <p:sp>
          <p:nvSpPr>
            <p:cNvPr id="1735" name="Freeform 3339"/>
            <p:cNvSpPr>
              <a:spLocks/>
            </p:cNvSpPr>
            <p:nvPr/>
          </p:nvSpPr>
          <p:spPr bwMode="auto">
            <a:xfrm>
              <a:off x="2871687" y="2859644"/>
              <a:ext cx="2822" cy="6555"/>
            </a:xfrm>
            <a:custGeom>
              <a:avLst/>
              <a:gdLst>
                <a:gd name="T0" fmla="*/ 0 w 2"/>
                <a:gd name="T1" fmla="*/ 0 h 6"/>
                <a:gd name="T2" fmla="*/ 0 w 2"/>
                <a:gd name="T3" fmla="*/ 2147483647 h 6"/>
                <a:gd name="T4" fmla="*/ 2147483647 w 2"/>
                <a:gd name="T5" fmla="*/ 2147483647 h 6"/>
                <a:gd name="T6" fmla="*/ 2147483647 w 2"/>
                <a:gd name="T7" fmla="*/ 2147483647 h 6"/>
                <a:gd name="T8" fmla="*/ 2147483647 w 2"/>
                <a:gd name="T9" fmla="*/ 2147483647 h 6"/>
                <a:gd name="T10" fmla="*/ 0 w 2"/>
                <a:gd name="T11" fmla="*/ 2147483647 h 6"/>
                <a:gd name="T12" fmla="*/ 0 w 2"/>
                <a:gd name="T13" fmla="*/ 2147483647 h 6"/>
                <a:gd name="T14" fmla="*/ 0 w 2"/>
                <a:gd name="T15" fmla="*/ 0 h 6"/>
                <a:gd name="T16" fmla="*/ 0 60000 65536"/>
                <a:gd name="T17" fmla="*/ 0 60000 65536"/>
                <a:gd name="T18" fmla="*/ 0 60000 65536"/>
                <a:gd name="T19" fmla="*/ 0 60000 65536"/>
                <a:gd name="T20" fmla="*/ 0 60000 65536"/>
                <a:gd name="T21" fmla="*/ 0 60000 65536"/>
                <a:gd name="T22" fmla="*/ 0 60000 65536"/>
                <a:gd name="T23" fmla="*/ 0 60000 65536"/>
                <a:gd name="T24" fmla="*/ 0 w 2"/>
                <a:gd name="T25" fmla="*/ 0 h 6"/>
                <a:gd name="T26" fmla="*/ 2 w 2"/>
                <a:gd name="T27" fmla="*/ 6 h 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2" h="6">
                  <a:moveTo>
                    <a:pt x="0" y="0"/>
                  </a:moveTo>
                  <a:lnTo>
                    <a:pt x="0" y="2"/>
                  </a:lnTo>
                  <a:lnTo>
                    <a:pt x="2" y="4"/>
                  </a:lnTo>
                  <a:lnTo>
                    <a:pt x="2" y="6"/>
                  </a:lnTo>
                  <a:lnTo>
                    <a:pt x="2" y="4"/>
                  </a:lnTo>
                  <a:lnTo>
                    <a:pt x="0" y="4"/>
                  </a:lnTo>
                  <a:lnTo>
                    <a:pt x="0" y="2"/>
                  </a:lnTo>
                  <a:lnTo>
                    <a:pt x="0" y="0"/>
                  </a:lnTo>
                  <a:close/>
                </a:path>
              </a:pathLst>
            </a:custGeom>
            <a:solidFill>
              <a:schemeClr val="tx2"/>
            </a:solidFill>
            <a:ln w="3175">
              <a:solidFill>
                <a:schemeClr val="bg1"/>
              </a:solidFill>
              <a:prstDash val="sysDot"/>
              <a:round/>
              <a:headEnd/>
              <a:tailEnd/>
            </a:ln>
          </p:spPr>
          <p:txBody>
            <a:bodyPr/>
            <a:lstStyle/>
            <a:p>
              <a:endParaRPr lang="de-DE" sz="2400" dirty="0">
                <a:solidFill>
                  <a:srgbClr val="000000"/>
                </a:solidFill>
              </a:endParaRPr>
            </a:p>
          </p:txBody>
        </p:sp>
        <p:sp>
          <p:nvSpPr>
            <p:cNvPr id="1736" name="Freeform 3340"/>
            <p:cNvSpPr>
              <a:spLocks/>
            </p:cNvSpPr>
            <p:nvPr/>
          </p:nvSpPr>
          <p:spPr bwMode="auto">
            <a:xfrm>
              <a:off x="2877331" y="2874391"/>
              <a:ext cx="2822" cy="1639"/>
            </a:xfrm>
            <a:custGeom>
              <a:avLst/>
              <a:gdLst>
                <a:gd name="T0" fmla="*/ 2147483647 w 2"/>
                <a:gd name="T1" fmla="*/ 2147483647 h 2"/>
                <a:gd name="T2" fmla="*/ 0 w 2"/>
                <a:gd name="T3" fmla="*/ 2147483647 h 2"/>
                <a:gd name="T4" fmla="*/ 2147483647 w 2"/>
                <a:gd name="T5" fmla="*/ 0 h 2"/>
                <a:gd name="T6" fmla="*/ 2147483647 w 2"/>
                <a:gd name="T7" fmla="*/ 0 h 2"/>
                <a:gd name="T8" fmla="*/ 2147483647 w 2"/>
                <a:gd name="T9" fmla="*/ 2147483647 h 2"/>
                <a:gd name="T10" fmla="*/ 0 60000 65536"/>
                <a:gd name="T11" fmla="*/ 0 60000 65536"/>
                <a:gd name="T12" fmla="*/ 0 60000 65536"/>
                <a:gd name="T13" fmla="*/ 0 60000 65536"/>
                <a:gd name="T14" fmla="*/ 0 60000 65536"/>
                <a:gd name="T15" fmla="*/ 0 w 2"/>
                <a:gd name="T16" fmla="*/ 0 h 2"/>
                <a:gd name="T17" fmla="*/ 2 w 2"/>
                <a:gd name="T18" fmla="*/ 2 h 2"/>
              </a:gdLst>
              <a:ahLst/>
              <a:cxnLst>
                <a:cxn ang="T10">
                  <a:pos x="T0" y="T1"/>
                </a:cxn>
                <a:cxn ang="T11">
                  <a:pos x="T2" y="T3"/>
                </a:cxn>
                <a:cxn ang="T12">
                  <a:pos x="T4" y="T5"/>
                </a:cxn>
                <a:cxn ang="T13">
                  <a:pos x="T6" y="T7"/>
                </a:cxn>
                <a:cxn ang="T14">
                  <a:pos x="T8" y="T9"/>
                </a:cxn>
              </a:cxnLst>
              <a:rect l="T15" t="T16" r="T17" b="T18"/>
              <a:pathLst>
                <a:path w="2" h="2">
                  <a:moveTo>
                    <a:pt x="2" y="2"/>
                  </a:moveTo>
                  <a:lnTo>
                    <a:pt x="0" y="2"/>
                  </a:lnTo>
                  <a:lnTo>
                    <a:pt x="2" y="0"/>
                  </a:lnTo>
                  <a:lnTo>
                    <a:pt x="2" y="2"/>
                  </a:lnTo>
                  <a:close/>
                </a:path>
              </a:pathLst>
            </a:custGeom>
            <a:solidFill>
              <a:schemeClr val="tx2"/>
            </a:solidFill>
            <a:ln w="3175">
              <a:solidFill>
                <a:schemeClr val="bg1"/>
              </a:solidFill>
              <a:prstDash val="sysDot"/>
              <a:round/>
              <a:headEnd/>
              <a:tailEnd/>
            </a:ln>
          </p:spPr>
          <p:txBody>
            <a:bodyPr/>
            <a:lstStyle/>
            <a:p>
              <a:endParaRPr lang="de-DE" sz="2400" dirty="0">
                <a:solidFill>
                  <a:srgbClr val="000000"/>
                </a:solidFill>
              </a:endParaRPr>
            </a:p>
          </p:txBody>
        </p:sp>
        <p:sp>
          <p:nvSpPr>
            <p:cNvPr id="1737" name="Freeform 3341"/>
            <p:cNvSpPr>
              <a:spLocks/>
            </p:cNvSpPr>
            <p:nvPr/>
          </p:nvSpPr>
          <p:spPr bwMode="auto">
            <a:xfrm>
              <a:off x="2898496" y="2877667"/>
              <a:ext cx="2822" cy="3277"/>
            </a:xfrm>
            <a:custGeom>
              <a:avLst/>
              <a:gdLst>
                <a:gd name="T0" fmla="*/ 0 w 4"/>
                <a:gd name="T1" fmla="*/ 0 h 2"/>
                <a:gd name="T2" fmla="*/ 2147483647 w 4"/>
                <a:gd name="T3" fmla="*/ 0 h 2"/>
                <a:gd name="T4" fmla="*/ 2147483647 w 4"/>
                <a:gd name="T5" fmla="*/ 2147483647 h 2"/>
                <a:gd name="T6" fmla="*/ 2147483647 w 4"/>
                <a:gd name="T7" fmla="*/ 2147483647 h 2"/>
                <a:gd name="T8" fmla="*/ 0 w 4"/>
                <a:gd name="T9" fmla="*/ 0 h 2"/>
                <a:gd name="T10" fmla="*/ 0 60000 65536"/>
                <a:gd name="T11" fmla="*/ 0 60000 65536"/>
                <a:gd name="T12" fmla="*/ 0 60000 65536"/>
                <a:gd name="T13" fmla="*/ 0 60000 65536"/>
                <a:gd name="T14" fmla="*/ 0 60000 65536"/>
                <a:gd name="T15" fmla="*/ 0 w 4"/>
                <a:gd name="T16" fmla="*/ 0 h 2"/>
                <a:gd name="T17" fmla="*/ 4 w 4"/>
                <a:gd name="T18" fmla="*/ 2 h 2"/>
              </a:gdLst>
              <a:ahLst/>
              <a:cxnLst>
                <a:cxn ang="T10">
                  <a:pos x="T0" y="T1"/>
                </a:cxn>
                <a:cxn ang="T11">
                  <a:pos x="T2" y="T3"/>
                </a:cxn>
                <a:cxn ang="T12">
                  <a:pos x="T4" y="T5"/>
                </a:cxn>
                <a:cxn ang="T13">
                  <a:pos x="T6" y="T7"/>
                </a:cxn>
                <a:cxn ang="T14">
                  <a:pos x="T8" y="T9"/>
                </a:cxn>
              </a:cxnLst>
              <a:rect l="T15" t="T16" r="T17" b="T18"/>
              <a:pathLst>
                <a:path w="4" h="2">
                  <a:moveTo>
                    <a:pt x="0" y="0"/>
                  </a:moveTo>
                  <a:lnTo>
                    <a:pt x="2" y="0"/>
                  </a:lnTo>
                  <a:lnTo>
                    <a:pt x="4" y="2"/>
                  </a:lnTo>
                  <a:lnTo>
                    <a:pt x="2" y="2"/>
                  </a:lnTo>
                  <a:lnTo>
                    <a:pt x="0" y="0"/>
                  </a:lnTo>
                  <a:close/>
                </a:path>
              </a:pathLst>
            </a:custGeom>
            <a:solidFill>
              <a:schemeClr val="tx2"/>
            </a:solidFill>
            <a:ln w="3175">
              <a:solidFill>
                <a:schemeClr val="bg1"/>
              </a:solidFill>
              <a:prstDash val="sysDot"/>
              <a:round/>
              <a:headEnd/>
              <a:tailEnd/>
            </a:ln>
          </p:spPr>
          <p:txBody>
            <a:bodyPr/>
            <a:lstStyle/>
            <a:p>
              <a:endParaRPr lang="de-DE" sz="2400" dirty="0">
                <a:solidFill>
                  <a:srgbClr val="000000"/>
                </a:solidFill>
              </a:endParaRPr>
            </a:p>
          </p:txBody>
        </p:sp>
        <p:sp>
          <p:nvSpPr>
            <p:cNvPr id="1738" name="Freeform 3342"/>
            <p:cNvSpPr>
              <a:spLocks/>
            </p:cNvSpPr>
            <p:nvPr/>
          </p:nvSpPr>
          <p:spPr bwMode="auto">
            <a:xfrm>
              <a:off x="2906962" y="2890775"/>
              <a:ext cx="5645" cy="3277"/>
            </a:xfrm>
            <a:custGeom>
              <a:avLst/>
              <a:gdLst>
                <a:gd name="T0" fmla="*/ 2147483647 w 4"/>
                <a:gd name="T1" fmla="*/ 2147483647 h 4"/>
                <a:gd name="T2" fmla="*/ 2147483647 w 4"/>
                <a:gd name="T3" fmla="*/ 0 h 4"/>
                <a:gd name="T4" fmla="*/ 2147483647 w 4"/>
                <a:gd name="T5" fmla="*/ 0 h 4"/>
                <a:gd name="T6" fmla="*/ 2147483647 w 4"/>
                <a:gd name="T7" fmla="*/ 2147483647 h 4"/>
                <a:gd name="T8" fmla="*/ 0 w 4"/>
                <a:gd name="T9" fmla="*/ 2147483647 h 4"/>
                <a:gd name="T10" fmla="*/ 0 w 4"/>
                <a:gd name="T11" fmla="*/ 2147483647 h 4"/>
                <a:gd name="T12" fmla="*/ 0 w 4"/>
                <a:gd name="T13" fmla="*/ 0 h 4"/>
                <a:gd name="T14" fmla="*/ 2147483647 w 4"/>
                <a:gd name="T15" fmla="*/ 0 h 4"/>
                <a:gd name="T16" fmla="*/ 2147483647 w 4"/>
                <a:gd name="T17" fmla="*/ 2147483647 h 4"/>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4"/>
                <a:gd name="T28" fmla="*/ 0 h 4"/>
                <a:gd name="T29" fmla="*/ 4 w 4"/>
                <a:gd name="T30" fmla="*/ 4 h 4"/>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4" h="4">
                  <a:moveTo>
                    <a:pt x="2" y="2"/>
                  </a:moveTo>
                  <a:lnTo>
                    <a:pt x="2" y="0"/>
                  </a:lnTo>
                  <a:lnTo>
                    <a:pt x="4" y="0"/>
                  </a:lnTo>
                  <a:lnTo>
                    <a:pt x="2" y="2"/>
                  </a:lnTo>
                  <a:lnTo>
                    <a:pt x="0" y="4"/>
                  </a:lnTo>
                  <a:lnTo>
                    <a:pt x="0" y="2"/>
                  </a:lnTo>
                  <a:lnTo>
                    <a:pt x="0" y="0"/>
                  </a:lnTo>
                  <a:lnTo>
                    <a:pt x="2" y="0"/>
                  </a:lnTo>
                  <a:lnTo>
                    <a:pt x="2" y="2"/>
                  </a:lnTo>
                  <a:close/>
                </a:path>
              </a:pathLst>
            </a:custGeom>
            <a:solidFill>
              <a:schemeClr val="tx2"/>
            </a:solidFill>
            <a:ln w="3175">
              <a:solidFill>
                <a:schemeClr val="bg1"/>
              </a:solidFill>
              <a:prstDash val="sysDot"/>
              <a:round/>
              <a:headEnd/>
              <a:tailEnd/>
            </a:ln>
          </p:spPr>
          <p:txBody>
            <a:bodyPr/>
            <a:lstStyle/>
            <a:p>
              <a:endParaRPr lang="de-DE" sz="2400" dirty="0">
                <a:solidFill>
                  <a:srgbClr val="000000"/>
                </a:solidFill>
              </a:endParaRPr>
            </a:p>
          </p:txBody>
        </p:sp>
        <p:sp>
          <p:nvSpPr>
            <p:cNvPr id="1739" name="Freeform 3343"/>
            <p:cNvSpPr>
              <a:spLocks/>
            </p:cNvSpPr>
            <p:nvPr/>
          </p:nvSpPr>
          <p:spPr bwMode="auto">
            <a:xfrm>
              <a:off x="2894264" y="2907160"/>
              <a:ext cx="7055" cy="1639"/>
            </a:xfrm>
            <a:custGeom>
              <a:avLst/>
              <a:gdLst>
                <a:gd name="T0" fmla="*/ 2147483647 w 8"/>
                <a:gd name="T1" fmla="*/ 2147483647 h 2"/>
                <a:gd name="T2" fmla="*/ 2147483647 w 8"/>
                <a:gd name="T3" fmla="*/ 2147483647 h 2"/>
                <a:gd name="T4" fmla="*/ 2147483647 w 8"/>
                <a:gd name="T5" fmla="*/ 2147483647 h 2"/>
                <a:gd name="T6" fmla="*/ 0 w 8"/>
                <a:gd name="T7" fmla="*/ 0 h 2"/>
                <a:gd name="T8" fmla="*/ 2147483647 w 8"/>
                <a:gd name="T9" fmla="*/ 0 h 2"/>
                <a:gd name="T10" fmla="*/ 2147483647 w 8"/>
                <a:gd name="T11" fmla="*/ 0 h 2"/>
                <a:gd name="T12" fmla="*/ 2147483647 w 8"/>
                <a:gd name="T13" fmla="*/ 0 h 2"/>
                <a:gd name="T14" fmla="*/ 2147483647 w 8"/>
                <a:gd name="T15" fmla="*/ 2147483647 h 2"/>
                <a:gd name="T16" fmla="*/ 2147483647 w 8"/>
                <a:gd name="T17" fmla="*/ 2147483647 h 2"/>
                <a:gd name="T18" fmla="*/ 2147483647 w 8"/>
                <a:gd name="T19" fmla="*/ 2147483647 h 2"/>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8"/>
                <a:gd name="T31" fmla="*/ 0 h 2"/>
                <a:gd name="T32" fmla="*/ 8 w 8"/>
                <a:gd name="T33" fmla="*/ 2 h 2"/>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8" h="2">
                  <a:moveTo>
                    <a:pt x="6" y="2"/>
                  </a:moveTo>
                  <a:lnTo>
                    <a:pt x="4" y="2"/>
                  </a:lnTo>
                  <a:lnTo>
                    <a:pt x="2" y="2"/>
                  </a:lnTo>
                  <a:lnTo>
                    <a:pt x="0" y="0"/>
                  </a:lnTo>
                  <a:lnTo>
                    <a:pt x="2" y="0"/>
                  </a:lnTo>
                  <a:lnTo>
                    <a:pt x="4" y="0"/>
                  </a:lnTo>
                  <a:lnTo>
                    <a:pt x="6" y="0"/>
                  </a:lnTo>
                  <a:lnTo>
                    <a:pt x="6" y="2"/>
                  </a:lnTo>
                  <a:lnTo>
                    <a:pt x="8" y="2"/>
                  </a:lnTo>
                  <a:lnTo>
                    <a:pt x="6" y="2"/>
                  </a:lnTo>
                  <a:close/>
                </a:path>
              </a:pathLst>
            </a:custGeom>
            <a:solidFill>
              <a:schemeClr val="tx2"/>
            </a:solidFill>
            <a:ln w="3175">
              <a:solidFill>
                <a:schemeClr val="bg1"/>
              </a:solidFill>
              <a:prstDash val="sysDot"/>
              <a:round/>
              <a:headEnd/>
              <a:tailEnd/>
            </a:ln>
          </p:spPr>
          <p:txBody>
            <a:bodyPr/>
            <a:lstStyle/>
            <a:p>
              <a:endParaRPr lang="de-DE" sz="2400" dirty="0">
                <a:solidFill>
                  <a:srgbClr val="000000"/>
                </a:solidFill>
              </a:endParaRPr>
            </a:p>
          </p:txBody>
        </p:sp>
        <p:sp>
          <p:nvSpPr>
            <p:cNvPr id="1740" name="Freeform 3345"/>
            <p:cNvSpPr>
              <a:spLocks/>
            </p:cNvSpPr>
            <p:nvPr/>
          </p:nvSpPr>
          <p:spPr bwMode="auto">
            <a:xfrm>
              <a:off x="2408863" y="2869474"/>
              <a:ext cx="1412" cy="1639"/>
            </a:xfrm>
            <a:custGeom>
              <a:avLst/>
              <a:gdLst>
                <a:gd name="T0" fmla="*/ 0 w 2"/>
                <a:gd name="T1" fmla="*/ 0 h 1588"/>
                <a:gd name="T2" fmla="*/ 2147483647 w 2"/>
                <a:gd name="T3" fmla="*/ 0 h 1588"/>
                <a:gd name="T4" fmla="*/ 0 w 2"/>
                <a:gd name="T5" fmla="*/ 0 h 1588"/>
                <a:gd name="T6" fmla="*/ 0 60000 65536"/>
                <a:gd name="T7" fmla="*/ 0 60000 65536"/>
                <a:gd name="T8" fmla="*/ 0 60000 65536"/>
                <a:gd name="T9" fmla="*/ 0 w 2"/>
                <a:gd name="T10" fmla="*/ 0 h 1588"/>
                <a:gd name="T11" fmla="*/ 2 w 2"/>
                <a:gd name="T12" fmla="*/ 1588 h 1588"/>
              </a:gdLst>
              <a:ahLst/>
              <a:cxnLst>
                <a:cxn ang="T6">
                  <a:pos x="T0" y="T1"/>
                </a:cxn>
                <a:cxn ang="T7">
                  <a:pos x="T2" y="T3"/>
                </a:cxn>
                <a:cxn ang="T8">
                  <a:pos x="T4" y="T5"/>
                </a:cxn>
              </a:cxnLst>
              <a:rect l="T9" t="T10" r="T11" b="T12"/>
              <a:pathLst>
                <a:path w="2" h="1588">
                  <a:moveTo>
                    <a:pt x="0" y="0"/>
                  </a:moveTo>
                  <a:lnTo>
                    <a:pt x="2" y="0"/>
                  </a:lnTo>
                  <a:lnTo>
                    <a:pt x="0" y="0"/>
                  </a:lnTo>
                  <a:close/>
                </a:path>
              </a:pathLst>
            </a:custGeom>
            <a:solidFill>
              <a:schemeClr val="tx2"/>
            </a:solidFill>
            <a:ln w="3175">
              <a:solidFill>
                <a:schemeClr val="bg1"/>
              </a:solidFill>
              <a:prstDash val="sysDot"/>
              <a:round/>
              <a:headEnd/>
              <a:tailEnd/>
            </a:ln>
          </p:spPr>
          <p:txBody>
            <a:bodyPr/>
            <a:lstStyle/>
            <a:p>
              <a:endParaRPr lang="de-DE" sz="2400" dirty="0">
                <a:solidFill>
                  <a:srgbClr val="000000"/>
                </a:solidFill>
              </a:endParaRPr>
            </a:p>
          </p:txBody>
        </p:sp>
        <p:sp>
          <p:nvSpPr>
            <p:cNvPr id="1741" name="Freeform 3346"/>
            <p:cNvSpPr>
              <a:spLocks/>
            </p:cNvSpPr>
            <p:nvPr/>
          </p:nvSpPr>
          <p:spPr bwMode="auto">
            <a:xfrm>
              <a:off x="2451195" y="2880943"/>
              <a:ext cx="119939" cy="58988"/>
            </a:xfrm>
            <a:custGeom>
              <a:avLst/>
              <a:gdLst>
                <a:gd name="T0" fmla="*/ 2147483647 w 122"/>
                <a:gd name="T1" fmla="*/ 2147483647 h 58"/>
                <a:gd name="T2" fmla="*/ 2147483647 w 122"/>
                <a:gd name="T3" fmla="*/ 2147483647 h 58"/>
                <a:gd name="T4" fmla="*/ 2147483647 w 122"/>
                <a:gd name="T5" fmla="*/ 2147483647 h 58"/>
                <a:gd name="T6" fmla="*/ 2147483647 w 122"/>
                <a:gd name="T7" fmla="*/ 2147483647 h 58"/>
                <a:gd name="T8" fmla="*/ 2147483647 w 122"/>
                <a:gd name="T9" fmla="*/ 2147483647 h 58"/>
                <a:gd name="T10" fmla="*/ 2147483647 w 122"/>
                <a:gd name="T11" fmla="*/ 2147483647 h 58"/>
                <a:gd name="T12" fmla="*/ 2147483647 w 122"/>
                <a:gd name="T13" fmla="*/ 2147483647 h 58"/>
                <a:gd name="T14" fmla="*/ 2147483647 w 122"/>
                <a:gd name="T15" fmla="*/ 2147483647 h 58"/>
                <a:gd name="T16" fmla="*/ 2147483647 w 122"/>
                <a:gd name="T17" fmla="*/ 2147483647 h 58"/>
                <a:gd name="T18" fmla="*/ 2147483647 w 122"/>
                <a:gd name="T19" fmla="*/ 2147483647 h 58"/>
                <a:gd name="T20" fmla="*/ 2147483647 w 122"/>
                <a:gd name="T21" fmla="*/ 2147483647 h 58"/>
                <a:gd name="T22" fmla="*/ 2147483647 w 122"/>
                <a:gd name="T23" fmla="*/ 2147483647 h 58"/>
                <a:gd name="T24" fmla="*/ 2147483647 w 122"/>
                <a:gd name="T25" fmla="*/ 2147483647 h 58"/>
                <a:gd name="T26" fmla="*/ 2147483647 w 122"/>
                <a:gd name="T27" fmla="*/ 2147483647 h 58"/>
                <a:gd name="T28" fmla="*/ 2147483647 w 122"/>
                <a:gd name="T29" fmla="*/ 2147483647 h 58"/>
                <a:gd name="T30" fmla="*/ 2147483647 w 122"/>
                <a:gd name="T31" fmla="*/ 2147483647 h 58"/>
                <a:gd name="T32" fmla="*/ 2147483647 w 122"/>
                <a:gd name="T33" fmla="*/ 2147483647 h 58"/>
                <a:gd name="T34" fmla="*/ 2147483647 w 122"/>
                <a:gd name="T35" fmla="*/ 2147483647 h 58"/>
                <a:gd name="T36" fmla="*/ 2147483647 w 122"/>
                <a:gd name="T37" fmla="*/ 2147483647 h 58"/>
                <a:gd name="T38" fmla="*/ 2147483647 w 122"/>
                <a:gd name="T39" fmla="*/ 2147483647 h 58"/>
                <a:gd name="T40" fmla="*/ 2147483647 w 122"/>
                <a:gd name="T41" fmla="*/ 2147483647 h 58"/>
                <a:gd name="T42" fmla="*/ 2147483647 w 122"/>
                <a:gd name="T43" fmla="*/ 2147483647 h 58"/>
                <a:gd name="T44" fmla="*/ 2147483647 w 122"/>
                <a:gd name="T45" fmla="*/ 2147483647 h 58"/>
                <a:gd name="T46" fmla="*/ 2147483647 w 122"/>
                <a:gd name="T47" fmla="*/ 2147483647 h 58"/>
                <a:gd name="T48" fmla="*/ 2147483647 w 122"/>
                <a:gd name="T49" fmla="*/ 2147483647 h 58"/>
                <a:gd name="T50" fmla="*/ 2147483647 w 122"/>
                <a:gd name="T51" fmla="*/ 2147483647 h 58"/>
                <a:gd name="T52" fmla="*/ 2147483647 w 122"/>
                <a:gd name="T53" fmla="*/ 2147483647 h 58"/>
                <a:gd name="T54" fmla="*/ 2147483647 w 122"/>
                <a:gd name="T55" fmla="*/ 2147483647 h 58"/>
                <a:gd name="T56" fmla="*/ 2147483647 w 122"/>
                <a:gd name="T57" fmla="*/ 2147483647 h 58"/>
                <a:gd name="T58" fmla="*/ 2147483647 w 122"/>
                <a:gd name="T59" fmla="*/ 2147483647 h 58"/>
                <a:gd name="T60" fmla="*/ 2147483647 w 122"/>
                <a:gd name="T61" fmla="*/ 2147483647 h 58"/>
                <a:gd name="T62" fmla="*/ 0 w 122"/>
                <a:gd name="T63" fmla="*/ 2147483647 h 58"/>
                <a:gd name="T64" fmla="*/ 2147483647 w 122"/>
                <a:gd name="T65" fmla="*/ 2147483647 h 58"/>
                <a:gd name="T66" fmla="*/ 2147483647 w 122"/>
                <a:gd name="T67" fmla="*/ 2147483647 h 58"/>
                <a:gd name="T68" fmla="*/ 2147483647 w 122"/>
                <a:gd name="T69" fmla="*/ 2147483647 h 58"/>
                <a:gd name="T70" fmla="*/ 2147483647 w 122"/>
                <a:gd name="T71" fmla="*/ 0 h 58"/>
                <a:gd name="T72" fmla="*/ 2147483647 w 122"/>
                <a:gd name="T73" fmla="*/ 2147483647 h 58"/>
                <a:gd name="T74" fmla="*/ 2147483647 w 122"/>
                <a:gd name="T75" fmla="*/ 2147483647 h 58"/>
                <a:gd name="T76" fmla="*/ 2147483647 w 122"/>
                <a:gd name="T77" fmla="*/ 2147483647 h 58"/>
                <a:gd name="T78" fmla="*/ 2147483647 w 122"/>
                <a:gd name="T79" fmla="*/ 2147483647 h 58"/>
                <a:gd name="T80" fmla="*/ 2147483647 w 122"/>
                <a:gd name="T81" fmla="*/ 2147483647 h 58"/>
                <a:gd name="T82" fmla="*/ 2147483647 w 122"/>
                <a:gd name="T83" fmla="*/ 2147483647 h 58"/>
                <a:gd name="T84" fmla="*/ 2147483647 w 122"/>
                <a:gd name="T85" fmla="*/ 2147483647 h 58"/>
                <a:gd name="T86" fmla="*/ 2147483647 w 122"/>
                <a:gd name="T87" fmla="*/ 2147483647 h 58"/>
                <a:gd name="T88" fmla="*/ 2147483647 w 122"/>
                <a:gd name="T89" fmla="*/ 2147483647 h 58"/>
                <a:gd name="T90" fmla="*/ 2147483647 w 122"/>
                <a:gd name="T91" fmla="*/ 2147483647 h 58"/>
                <a:gd name="T92" fmla="*/ 2147483647 w 122"/>
                <a:gd name="T93" fmla="*/ 2147483647 h 58"/>
                <a:gd name="T94" fmla="*/ 2147483647 w 122"/>
                <a:gd name="T95" fmla="*/ 2147483647 h 58"/>
                <a:gd name="T96" fmla="*/ 2147483647 w 122"/>
                <a:gd name="T97" fmla="*/ 2147483647 h 58"/>
                <a:gd name="T98" fmla="*/ 2147483647 w 122"/>
                <a:gd name="T99" fmla="*/ 2147483647 h 58"/>
                <a:gd name="T100" fmla="*/ 2147483647 w 122"/>
                <a:gd name="T101" fmla="*/ 2147483647 h 58"/>
                <a:gd name="T102" fmla="*/ 2147483647 w 122"/>
                <a:gd name="T103" fmla="*/ 2147483647 h 58"/>
                <a:gd name="T104" fmla="*/ 2147483647 w 122"/>
                <a:gd name="T105" fmla="*/ 2147483647 h 58"/>
                <a:gd name="T106" fmla="*/ 2147483647 w 122"/>
                <a:gd name="T107" fmla="*/ 2147483647 h 58"/>
                <a:gd name="T108" fmla="*/ 2147483647 w 122"/>
                <a:gd name="T109" fmla="*/ 2147483647 h 58"/>
                <a:gd name="T110" fmla="*/ 2147483647 w 122"/>
                <a:gd name="T111" fmla="*/ 2147483647 h 58"/>
                <a:gd name="T112" fmla="*/ 2147483647 w 122"/>
                <a:gd name="T113" fmla="*/ 2147483647 h 58"/>
                <a:gd name="T114" fmla="*/ 2147483647 w 122"/>
                <a:gd name="T115" fmla="*/ 2147483647 h 58"/>
                <a:gd name="T116" fmla="*/ 2147483647 w 122"/>
                <a:gd name="T117" fmla="*/ 2147483647 h 58"/>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w 122"/>
                <a:gd name="T178" fmla="*/ 0 h 58"/>
                <a:gd name="T179" fmla="*/ 122 w 122"/>
                <a:gd name="T180" fmla="*/ 58 h 58"/>
              </a:gdLst>
              <a:ahLst/>
              <a:cxnLst>
                <a:cxn ang="T118">
                  <a:pos x="T0" y="T1"/>
                </a:cxn>
                <a:cxn ang="T119">
                  <a:pos x="T2" y="T3"/>
                </a:cxn>
                <a:cxn ang="T120">
                  <a:pos x="T4" y="T5"/>
                </a:cxn>
                <a:cxn ang="T121">
                  <a:pos x="T6" y="T7"/>
                </a:cxn>
                <a:cxn ang="T122">
                  <a:pos x="T8" y="T9"/>
                </a:cxn>
                <a:cxn ang="T123">
                  <a:pos x="T10" y="T11"/>
                </a:cxn>
                <a:cxn ang="T124">
                  <a:pos x="T12" y="T13"/>
                </a:cxn>
                <a:cxn ang="T125">
                  <a:pos x="T14" y="T15"/>
                </a:cxn>
                <a:cxn ang="T126">
                  <a:pos x="T16" y="T17"/>
                </a:cxn>
                <a:cxn ang="T127">
                  <a:pos x="T18" y="T19"/>
                </a:cxn>
                <a:cxn ang="T128">
                  <a:pos x="T20" y="T21"/>
                </a:cxn>
                <a:cxn ang="T129">
                  <a:pos x="T22" y="T23"/>
                </a:cxn>
                <a:cxn ang="T130">
                  <a:pos x="T24" y="T25"/>
                </a:cxn>
                <a:cxn ang="T131">
                  <a:pos x="T26" y="T27"/>
                </a:cxn>
                <a:cxn ang="T132">
                  <a:pos x="T28" y="T29"/>
                </a:cxn>
                <a:cxn ang="T133">
                  <a:pos x="T30" y="T31"/>
                </a:cxn>
                <a:cxn ang="T134">
                  <a:pos x="T32" y="T33"/>
                </a:cxn>
                <a:cxn ang="T135">
                  <a:pos x="T34" y="T35"/>
                </a:cxn>
                <a:cxn ang="T136">
                  <a:pos x="T36" y="T37"/>
                </a:cxn>
                <a:cxn ang="T137">
                  <a:pos x="T38" y="T39"/>
                </a:cxn>
                <a:cxn ang="T138">
                  <a:pos x="T40" y="T41"/>
                </a:cxn>
                <a:cxn ang="T139">
                  <a:pos x="T42" y="T43"/>
                </a:cxn>
                <a:cxn ang="T140">
                  <a:pos x="T44" y="T45"/>
                </a:cxn>
                <a:cxn ang="T141">
                  <a:pos x="T46" y="T47"/>
                </a:cxn>
                <a:cxn ang="T142">
                  <a:pos x="T48" y="T49"/>
                </a:cxn>
                <a:cxn ang="T143">
                  <a:pos x="T50" y="T51"/>
                </a:cxn>
                <a:cxn ang="T144">
                  <a:pos x="T52" y="T53"/>
                </a:cxn>
                <a:cxn ang="T145">
                  <a:pos x="T54" y="T55"/>
                </a:cxn>
                <a:cxn ang="T146">
                  <a:pos x="T56" y="T57"/>
                </a:cxn>
                <a:cxn ang="T147">
                  <a:pos x="T58" y="T59"/>
                </a:cxn>
                <a:cxn ang="T148">
                  <a:pos x="T60" y="T61"/>
                </a:cxn>
                <a:cxn ang="T149">
                  <a:pos x="T62" y="T63"/>
                </a:cxn>
                <a:cxn ang="T150">
                  <a:pos x="T64" y="T65"/>
                </a:cxn>
                <a:cxn ang="T151">
                  <a:pos x="T66" y="T67"/>
                </a:cxn>
                <a:cxn ang="T152">
                  <a:pos x="T68" y="T69"/>
                </a:cxn>
                <a:cxn ang="T153">
                  <a:pos x="T70" y="T71"/>
                </a:cxn>
                <a:cxn ang="T154">
                  <a:pos x="T72" y="T73"/>
                </a:cxn>
                <a:cxn ang="T155">
                  <a:pos x="T74" y="T75"/>
                </a:cxn>
                <a:cxn ang="T156">
                  <a:pos x="T76" y="T77"/>
                </a:cxn>
                <a:cxn ang="T157">
                  <a:pos x="T78" y="T79"/>
                </a:cxn>
                <a:cxn ang="T158">
                  <a:pos x="T80" y="T81"/>
                </a:cxn>
                <a:cxn ang="T159">
                  <a:pos x="T82" y="T83"/>
                </a:cxn>
                <a:cxn ang="T160">
                  <a:pos x="T84" y="T85"/>
                </a:cxn>
                <a:cxn ang="T161">
                  <a:pos x="T86" y="T87"/>
                </a:cxn>
                <a:cxn ang="T162">
                  <a:pos x="T88" y="T89"/>
                </a:cxn>
                <a:cxn ang="T163">
                  <a:pos x="T90" y="T91"/>
                </a:cxn>
                <a:cxn ang="T164">
                  <a:pos x="T92" y="T93"/>
                </a:cxn>
                <a:cxn ang="T165">
                  <a:pos x="T94" y="T95"/>
                </a:cxn>
                <a:cxn ang="T166">
                  <a:pos x="T96" y="T97"/>
                </a:cxn>
                <a:cxn ang="T167">
                  <a:pos x="T98" y="T99"/>
                </a:cxn>
                <a:cxn ang="T168">
                  <a:pos x="T100" y="T101"/>
                </a:cxn>
                <a:cxn ang="T169">
                  <a:pos x="T102" y="T103"/>
                </a:cxn>
                <a:cxn ang="T170">
                  <a:pos x="T104" y="T105"/>
                </a:cxn>
                <a:cxn ang="T171">
                  <a:pos x="T106" y="T107"/>
                </a:cxn>
                <a:cxn ang="T172">
                  <a:pos x="T108" y="T109"/>
                </a:cxn>
                <a:cxn ang="T173">
                  <a:pos x="T110" y="T111"/>
                </a:cxn>
                <a:cxn ang="T174">
                  <a:pos x="T112" y="T113"/>
                </a:cxn>
                <a:cxn ang="T175">
                  <a:pos x="T114" y="T115"/>
                </a:cxn>
                <a:cxn ang="T176">
                  <a:pos x="T116" y="T117"/>
                </a:cxn>
              </a:cxnLst>
              <a:rect l="T177" t="T178" r="T179" b="T180"/>
              <a:pathLst>
                <a:path w="122" h="58">
                  <a:moveTo>
                    <a:pt x="106" y="56"/>
                  </a:moveTo>
                  <a:lnTo>
                    <a:pt x="104" y="54"/>
                  </a:lnTo>
                  <a:lnTo>
                    <a:pt x="100" y="50"/>
                  </a:lnTo>
                  <a:lnTo>
                    <a:pt x="100" y="48"/>
                  </a:lnTo>
                  <a:lnTo>
                    <a:pt x="100" y="46"/>
                  </a:lnTo>
                  <a:lnTo>
                    <a:pt x="98" y="46"/>
                  </a:lnTo>
                  <a:lnTo>
                    <a:pt x="98" y="44"/>
                  </a:lnTo>
                  <a:lnTo>
                    <a:pt x="96" y="42"/>
                  </a:lnTo>
                  <a:lnTo>
                    <a:pt x="96" y="40"/>
                  </a:lnTo>
                  <a:lnTo>
                    <a:pt x="96" y="38"/>
                  </a:lnTo>
                  <a:lnTo>
                    <a:pt x="98" y="38"/>
                  </a:lnTo>
                  <a:lnTo>
                    <a:pt x="100" y="38"/>
                  </a:lnTo>
                  <a:lnTo>
                    <a:pt x="100" y="36"/>
                  </a:lnTo>
                  <a:lnTo>
                    <a:pt x="100" y="34"/>
                  </a:lnTo>
                  <a:lnTo>
                    <a:pt x="98" y="34"/>
                  </a:lnTo>
                  <a:lnTo>
                    <a:pt x="100" y="34"/>
                  </a:lnTo>
                  <a:lnTo>
                    <a:pt x="102" y="32"/>
                  </a:lnTo>
                  <a:lnTo>
                    <a:pt x="102" y="30"/>
                  </a:lnTo>
                  <a:lnTo>
                    <a:pt x="104" y="32"/>
                  </a:lnTo>
                  <a:lnTo>
                    <a:pt x="104" y="34"/>
                  </a:lnTo>
                  <a:lnTo>
                    <a:pt x="106" y="34"/>
                  </a:lnTo>
                  <a:lnTo>
                    <a:pt x="108" y="34"/>
                  </a:lnTo>
                  <a:lnTo>
                    <a:pt x="108" y="36"/>
                  </a:lnTo>
                  <a:lnTo>
                    <a:pt x="110" y="36"/>
                  </a:lnTo>
                  <a:lnTo>
                    <a:pt x="108" y="34"/>
                  </a:lnTo>
                  <a:lnTo>
                    <a:pt x="106" y="34"/>
                  </a:lnTo>
                  <a:lnTo>
                    <a:pt x="104" y="34"/>
                  </a:lnTo>
                  <a:lnTo>
                    <a:pt x="104" y="32"/>
                  </a:lnTo>
                  <a:lnTo>
                    <a:pt x="102" y="28"/>
                  </a:lnTo>
                  <a:lnTo>
                    <a:pt x="102" y="30"/>
                  </a:lnTo>
                  <a:lnTo>
                    <a:pt x="100" y="30"/>
                  </a:lnTo>
                  <a:lnTo>
                    <a:pt x="98" y="30"/>
                  </a:lnTo>
                  <a:lnTo>
                    <a:pt x="96" y="32"/>
                  </a:lnTo>
                  <a:lnTo>
                    <a:pt x="94" y="28"/>
                  </a:lnTo>
                  <a:lnTo>
                    <a:pt x="94" y="24"/>
                  </a:lnTo>
                  <a:lnTo>
                    <a:pt x="92" y="24"/>
                  </a:lnTo>
                  <a:lnTo>
                    <a:pt x="92" y="22"/>
                  </a:lnTo>
                  <a:lnTo>
                    <a:pt x="92" y="20"/>
                  </a:lnTo>
                  <a:lnTo>
                    <a:pt x="88" y="18"/>
                  </a:lnTo>
                  <a:lnTo>
                    <a:pt x="86" y="16"/>
                  </a:lnTo>
                  <a:lnTo>
                    <a:pt x="84" y="16"/>
                  </a:lnTo>
                  <a:lnTo>
                    <a:pt x="84" y="14"/>
                  </a:lnTo>
                  <a:lnTo>
                    <a:pt x="86" y="12"/>
                  </a:lnTo>
                  <a:lnTo>
                    <a:pt x="84" y="14"/>
                  </a:lnTo>
                  <a:lnTo>
                    <a:pt x="82" y="16"/>
                  </a:lnTo>
                  <a:lnTo>
                    <a:pt x="80" y="14"/>
                  </a:lnTo>
                  <a:lnTo>
                    <a:pt x="78" y="14"/>
                  </a:lnTo>
                  <a:lnTo>
                    <a:pt x="76" y="16"/>
                  </a:lnTo>
                  <a:lnTo>
                    <a:pt x="74" y="16"/>
                  </a:lnTo>
                  <a:lnTo>
                    <a:pt x="74" y="18"/>
                  </a:lnTo>
                  <a:lnTo>
                    <a:pt x="72" y="18"/>
                  </a:lnTo>
                  <a:lnTo>
                    <a:pt x="70" y="18"/>
                  </a:lnTo>
                  <a:lnTo>
                    <a:pt x="70" y="20"/>
                  </a:lnTo>
                  <a:lnTo>
                    <a:pt x="70" y="22"/>
                  </a:lnTo>
                  <a:lnTo>
                    <a:pt x="68" y="24"/>
                  </a:lnTo>
                  <a:lnTo>
                    <a:pt x="64" y="28"/>
                  </a:lnTo>
                  <a:lnTo>
                    <a:pt x="64" y="30"/>
                  </a:lnTo>
                  <a:lnTo>
                    <a:pt x="62" y="30"/>
                  </a:lnTo>
                  <a:lnTo>
                    <a:pt x="60" y="32"/>
                  </a:lnTo>
                  <a:lnTo>
                    <a:pt x="58" y="32"/>
                  </a:lnTo>
                  <a:lnTo>
                    <a:pt x="56" y="32"/>
                  </a:lnTo>
                  <a:lnTo>
                    <a:pt x="54" y="34"/>
                  </a:lnTo>
                  <a:lnTo>
                    <a:pt x="54" y="36"/>
                  </a:lnTo>
                  <a:lnTo>
                    <a:pt x="52" y="36"/>
                  </a:lnTo>
                  <a:lnTo>
                    <a:pt x="54" y="38"/>
                  </a:lnTo>
                  <a:lnTo>
                    <a:pt x="52" y="38"/>
                  </a:lnTo>
                  <a:lnTo>
                    <a:pt x="54" y="40"/>
                  </a:lnTo>
                  <a:lnTo>
                    <a:pt x="56" y="40"/>
                  </a:lnTo>
                  <a:lnTo>
                    <a:pt x="56" y="42"/>
                  </a:lnTo>
                  <a:lnTo>
                    <a:pt x="60" y="44"/>
                  </a:lnTo>
                  <a:lnTo>
                    <a:pt x="62" y="46"/>
                  </a:lnTo>
                  <a:lnTo>
                    <a:pt x="62" y="50"/>
                  </a:lnTo>
                  <a:lnTo>
                    <a:pt x="62" y="52"/>
                  </a:lnTo>
                  <a:lnTo>
                    <a:pt x="60" y="52"/>
                  </a:lnTo>
                  <a:lnTo>
                    <a:pt x="58" y="52"/>
                  </a:lnTo>
                  <a:lnTo>
                    <a:pt x="56" y="52"/>
                  </a:lnTo>
                  <a:lnTo>
                    <a:pt x="54" y="54"/>
                  </a:lnTo>
                  <a:lnTo>
                    <a:pt x="54" y="56"/>
                  </a:lnTo>
                  <a:lnTo>
                    <a:pt x="52" y="56"/>
                  </a:lnTo>
                  <a:lnTo>
                    <a:pt x="50" y="56"/>
                  </a:lnTo>
                  <a:lnTo>
                    <a:pt x="48" y="56"/>
                  </a:lnTo>
                  <a:lnTo>
                    <a:pt x="48" y="58"/>
                  </a:lnTo>
                  <a:lnTo>
                    <a:pt x="46" y="58"/>
                  </a:lnTo>
                  <a:lnTo>
                    <a:pt x="44" y="58"/>
                  </a:lnTo>
                  <a:lnTo>
                    <a:pt x="44" y="56"/>
                  </a:lnTo>
                  <a:lnTo>
                    <a:pt x="44" y="54"/>
                  </a:lnTo>
                  <a:lnTo>
                    <a:pt x="44" y="52"/>
                  </a:lnTo>
                  <a:lnTo>
                    <a:pt x="44" y="48"/>
                  </a:lnTo>
                  <a:lnTo>
                    <a:pt x="44" y="46"/>
                  </a:lnTo>
                  <a:lnTo>
                    <a:pt x="42" y="46"/>
                  </a:lnTo>
                  <a:lnTo>
                    <a:pt x="42" y="44"/>
                  </a:lnTo>
                  <a:lnTo>
                    <a:pt x="40" y="44"/>
                  </a:lnTo>
                  <a:lnTo>
                    <a:pt x="40" y="46"/>
                  </a:lnTo>
                  <a:lnTo>
                    <a:pt x="38" y="46"/>
                  </a:lnTo>
                  <a:lnTo>
                    <a:pt x="38" y="48"/>
                  </a:lnTo>
                  <a:lnTo>
                    <a:pt x="36" y="46"/>
                  </a:lnTo>
                  <a:lnTo>
                    <a:pt x="34" y="46"/>
                  </a:lnTo>
                  <a:lnTo>
                    <a:pt x="32" y="46"/>
                  </a:lnTo>
                  <a:lnTo>
                    <a:pt x="30" y="44"/>
                  </a:lnTo>
                  <a:lnTo>
                    <a:pt x="30" y="42"/>
                  </a:lnTo>
                  <a:lnTo>
                    <a:pt x="30" y="40"/>
                  </a:lnTo>
                  <a:lnTo>
                    <a:pt x="28" y="40"/>
                  </a:lnTo>
                  <a:lnTo>
                    <a:pt x="28" y="38"/>
                  </a:lnTo>
                  <a:lnTo>
                    <a:pt x="28" y="36"/>
                  </a:lnTo>
                  <a:lnTo>
                    <a:pt x="24" y="36"/>
                  </a:lnTo>
                  <a:lnTo>
                    <a:pt x="20" y="34"/>
                  </a:lnTo>
                  <a:lnTo>
                    <a:pt x="18" y="36"/>
                  </a:lnTo>
                  <a:lnTo>
                    <a:pt x="18" y="34"/>
                  </a:lnTo>
                  <a:lnTo>
                    <a:pt x="16" y="32"/>
                  </a:lnTo>
                  <a:lnTo>
                    <a:pt x="14" y="32"/>
                  </a:lnTo>
                  <a:lnTo>
                    <a:pt x="12" y="34"/>
                  </a:lnTo>
                  <a:lnTo>
                    <a:pt x="10" y="32"/>
                  </a:lnTo>
                  <a:lnTo>
                    <a:pt x="8" y="32"/>
                  </a:lnTo>
                  <a:lnTo>
                    <a:pt x="6" y="32"/>
                  </a:lnTo>
                  <a:lnTo>
                    <a:pt x="4" y="32"/>
                  </a:lnTo>
                  <a:lnTo>
                    <a:pt x="4" y="34"/>
                  </a:lnTo>
                  <a:lnTo>
                    <a:pt x="4" y="36"/>
                  </a:lnTo>
                  <a:lnTo>
                    <a:pt x="4" y="38"/>
                  </a:lnTo>
                  <a:lnTo>
                    <a:pt x="4" y="40"/>
                  </a:lnTo>
                  <a:lnTo>
                    <a:pt x="2" y="40"/>
                  </a:lnTo>
                  <a:lnTo>
                    <a:pt x="2" y="38"/>
                  </a:lnTo>
                  <a:lnTo>
                    <a:pt x="2" y="34"/>
                  </a:lnTo>
                  <a:lnTo>
                    <a:pt x="0" y="32"/>
                  </a:lnTo>
                  <a:lnTo>
                    <a:pt x="2" y="30"/>
                  </a:lnTo>
                  <a:lnTo>
                    <a:pt x="4" y="30"/>
                  </a:lnTo>
                  <a:lnTo>
                    <a:pt x="4" y="28"/>
                  </a:lnTo>
                  <a:lnTo>
                    <a:pt x="4" y="26"/>
                  </a:lnTo>
                  <a:lnTo>
                    <a:pt x="4" y="24"/>
                  </a:lnTo>
                  <a:lnTo>
                    <a:pt x="4" y="22"/>
                  </a:lnTo>
                  <a:lnTo>
                    <a:pt x="2" y="22"/>
                  </a:lnTo>
                  <a:lnTo>
                    <a:pt x="4" y="20"/>
                  </a:lnTo>
                  <a:lnTo>
                    <a:pt x="6" y="18"/>
                  </a:lnTo>
                  <a:lnTo>
                    <a:pt x="8" y="18"/>
                  </a:lnTo>
                  <a:lnTo>
                    <a:pt x="8" y="16"/>
                  </a:lnTo>
                  <a:lnTo>
                    <a:pt x="6" y="16"/>
                  </a:lnTo>
                  <a:lnTo>
                    <a:pt x="4" y="14"/>
                  </a:lnTo>
                  <a:lnTo>
                    <a:pt x="4" y="10"/>
                  </a:lnTo>
                  <a:lnTo>
                    <a:pt x="4" y="4"/>
                  </a:lnTo>
                  <a:lnTo>
                    <a:pt x="6" y="0"/>
                  </a:lnTo>
                  <a:lnTo>
                    <a:pt x="8" y="0"/>
                  </a:lnTo>
                  <a:lnTo>
                    <a:pt x="8" y="2"/>
                  </a:lnTo>
                  <a:lnTo>
                    <a:pt x="10" y="2"/>
                  </a:lnTo>
                  <a:lnTo>
                    <a:pt x="10" y="4"/>
                  </a:lnTo>
                  <a:lnTo>
                    <a:pt x="12" y="2"/>
                  </a:lnTo>
                  <a:lnTo>
                    <a:pt x="16" y="6"/>
                  </a:lnTo>
                  <a:lnTo>
                    <a:pt x="16" y="8"/>
                  </a:lnTo>
                  <a:lnTo>
                    <a:pt x="16" y="10"/>
                  </a:lnTo>
                  <a:lnTo>
                    <a:pt x="18" y="12"/>
                  </a:lnTo>
                  <a:lnTo>
                    <a:pt x="18" y="16"/>
                  </a:lnTo>
                  <a:lnTo>
                    <a:pt x="20" y="16"/>
                  </a:lnTo>
                  <a:lnTo>
                    <a:pt x="22" y="16"/>
                  </a:lnTo>
                  <a:lnTo>
                    <a:pt x="24" y="16"/>
                  </a:lnTo>
                  <a:lnTo>
                    <a:pt x="28" y="16"/>
                  </a:lnTo>
                  <a:lnTo>
                    <a:pt x="26" y="14"/>
                  </a:lnTo>
                  <a:lnTo>
                    <a:pt x="26" y="12"/>
                  </a:lnTo>
                  <a:lnTo>
                    <a:pt x="26" y="10"/>
                  </a:lnTo>
                  <a:lnTo>
                    <a:pt x="26" y="12"/>
                  </a:lnTo>
                  <a:lnTo>
                    <a:pt x="28" y="14"/>
                  </a:lnTo>
                  <a:lnTo>
                    <a:pt x="30" y="16"/>
                  </a:lnTo>
                  <a:lnTo>
                    <a:pt x="30" y="18"/>
                  </a:lnTo>
                  <a:lnTo>
                    <a:pt x="32" y="18"/>
                  </a:lnTo>
                  <a:lnTo>
                    <a:pt x="32" y="20"/>
                  </a:lnTo>
                  <a:lnTo>
                    <a:pt x="34" y="20"/>
                  </a:lnTo>
                  <a:lnTo>
                    <a:pt x="38" y="20"/>
                  </a:lnTo>
                  <a:lnTo>
                    <a:pt x="40" y="20"/>
                  </a:lnTo>
                  <a:lnTo>
                    <a:pt x="42" y="20"/>
                  </a:lnTo>
                  <a:lnTo>
                    <a:pt x="44" y="20"/>
                  </a:lnTo>
                  <a:lnTo>
                    <a:pt x="44" y="18"/>
                  </a:lnTo>
                  <a:lnTo>
                    <a:pt x="46" y="18"/>
                  </a:lnTo>
                  <a:lnTo>
                    <a:pt x="48" y="16"/>
                  </a:lnTo>
                  <a:lnTo>
                    <a:pt x="50" y="14"/>
                  </a:lnTo>
                  <a:lnTo>
                    <a:pt x="52" y="14"/>
                  </a:lnTo>
                  <a:lnTo>
                    <a:pt x="56" y="12"/>
                  </a:lnTo>
                  <a:lnTo>
                    <a:pt x="58" y="12"/>
                  </a:lnTo>
                  <a:lnTo>
                    <a:pt x="60" y="12"/>
                  </a:lnTo>
                  <a:lnTo>
                    <a:pt x="62" y="10"/>
                  </a:lnTo>
                  <a:lnTo>
                    <a:pt x="64" y="8"/>
                  </a:lnTo>
                  <a:lnTo>
                    <a:pt x="66" y="8"/>
                  </a:lnTo>
                  <a:lnTo>
                    <a:pt x="66" y="6"/>
                  </a:lnTo>
                  <a:lnTo>
                    <a:pt x="70" y="6"/>
                  </a:lnTo>
                  <a:lnTo>
                    <a:pt x="70" y="4"/>
                  </a:lnTo>
                  <a:lnTo>
                    <a:pt x="72" y="4"/>
                  </a:lnTo>
                  <a:lnTo>
                    <a:pt x="72" y="2"/>
                  </a:lnTo>
                  <a:lnTo>
                    <a:pt x="74" y="0"/>
                  </a:lnTo>
                  <a:lnTo>
                    <a:pt x="76" y="0"/>
                  </a:lnTo>
                  <a:lnTo>
                    <a:pt x="76" y="2"/>
                  </a:lnTo>
                  <a:lnTo>
                    <a:pt x="82" y="2"/>
                  </a:lnTo>
                  <a:lnTo>
                    <a:pt x="84" y="2"/>
                  </a:lnTo>
                  <a:lnTo>
                    <a:pt x="86" y="2"/>
                  </a:lnTo>
                  <a:lnTo>
                    <a:pt x="88" y="2"/>
                  </a:lnTo>
                  <a:lnTo>
                    <a:pt x="86" y="2"/>
                  </a:lnTo>
                  <a:lnTo>
                    <a:pt x="86" y="4"/>
                  </a:lnTo>
                  <a:lnTo>
                    <a:pt x="92" y="4"/>
                  </a:lnTo>
                  <a:lnTo>
                    <a:pt x="94" y="4"/>
                  </a:lnTo>
                  <a:lnTo>
                    <a:pt x="96" y="6"/>
                  </a:lnTo>
                  <a:lnTo>
                    <a:pt x="98" y="6"/>
                  </a:lnTo>
                  <a:lnTo>
                    <a:pt x="102" y="8"/>
                  </a:lnTo>
                  <a:lnTo>
                    <a:pt x="106" y="10"/>
                  </a:lnTo>
                  <a:lnTo>
                    <a:pt x="108" y="12"/>
                  </a:lnTo>
                  <a:lnTo>
                    <a:pt x="110" y="14"/>
                  </a:lnTo>
                  <a:lnTo>
                    <a:pt x="112" y="16"/>
                  </a:lnTo>
                  <a:lnTo>
                    <a:pt x="112" y="18"/>
                  </a:lnTo>
                  <a:lnTo>
                    <a:pt x="114" y="20"/>
                  </a:lnTo>
                  <a:lnTo>
                    <a:pt x="116" y="22"/>
                  </a:lnTo>
                  <a:lnTo>
                    <a:pt x="116" y="24"/>
                  </a:lnTo>
                  <a:lnTo>
                    <a:pt x="118" y="24"/>
                  </a:lnTo>
                  <a:lnTo>
                    <a:pt x="120" y="24"/>
                  </a:lnTo>
                  <a:lnTo>
                    <a:pt x="118" y="26"/>
                  </a:lnTo>
                  <a:lnTo>
                    <a:pt x="116" y="26"/>
                  </a:lnTo>
                  <a:lnTo>
                    <a:pt x="116" y="28"/>
                  </a:lnTo>
                  <a:lnTo>
                    <a:pt x="118" y="28"/>
                  </a:lnTo>
                  <a:lnTo>
                    <a:pt x="118" y="30"/>
                  </a:lnTo>
                  <a:lnTo>
                    <a:pt x="118" y="32"/>
                  </a:lnTo>
                  <a:lnTo>
                    <a:pt x="118" y="34"/>
                  </a:lnTo>
                  <a:lnTo>
                    <a:pt x="120" y="34"/>
                  </a:lnTo>
                  <a:lnTo>
                    <a:pt x="120" y="36"/>
                  </a:lnTo>
                  <a:lnTo>
                    <a:pt x="122" y="36"/>
                  </a:lnTo>
                  <a:lnTo>
                    <a:pt x="122" y="38"/>
                  </a:lnTo>
                  <a:lnTo>
                    <a:pt x="122" y="40"/>
                  </a:lnTo>
                  <a:lnTo>
                    <a:pt x="122" y="42"/>
                  </a:lnTo>
                  <a:lnTo>
                    <a:pt x="120" y="42"/>
                  </a:lnTo>
                  <a:lnTo>
                    <a:pt x="118" y="44"/>
                  </a:lnTo>
                  <a:lnTo>
                    <a:pt x="118" y="46"/>
                  </a:lnTo>
                  <a:lnTo>
                    <a:pt x="114" y="50"/>
                  </a:lnTo>
                  <a:lnTo>
                    <a:pt x="112" y="50"/>
                  </a:lnTo>
                  <a:lnTo>
                    <a:pt x="112" y="48"/>
                  </a:lnTo>
                  <a:lnTo>
                    <a:pt x="112" y="46"/>
                  </a:lnTo>
                  <a:lnTo>
                    <a:pt x="110" y="44"/>
                  </a:lnTo>
                  <a:lnTo>
                    <a:pt x="110" y="46"/>
                  </a:lnTo>
                  <a:lnTo>
                    <a:pt x="110" y="48"/>
                  </a:lnTo>
                  <a:lnTo>
                    <a:pt x="110" y="50"/>
                  </a:lnTo>
                  <a:lnTo>
                    <a:pt x="108" y="50"/>
                  </a:lnTo>
                  <a:lnTo>
                    <a:pt x="106" y="56"/>
                  </a:lnTo>
                  <a:close/>
                </a:path>
              </a:pathLst>
            </a:custGeom>
            <a:solidFill>
              <a:schemeClr val="tx2"/>
            </a:solidFill>
            <a:ln w="3175">
              <a:solidFill>
                <a:schemeClr val="bg1"/>
              </a:solidFill>
              <a:prstDash val="sysDot"/>
              <a:round/>
              <a:headEnd/>
              <a:tailEnd/>
            </a:ln>
          </p:spPr>
          <p:txBody>
            <a:bodyPr/>
            <a:lstStyle/>
            <a:p>
              <a:endParaRPr lang="de-DE" sz="2400" dirty="0">
                <a:solidFill>
                  <a:srgbClr val="000000"/>
                </a:solidFill>
              </a:endParaRPr>
            </a:p>
          </p:txBody>
        </p:sp>
        <p:sp>
          <p:nvSpPr>
            <p:cNvPr id="1742" name="Freeform 3347"/>
            <p:cNvSpPr>
              <a:spLocks/>
            </p:cNvSpPr>
            <p:nvPr/>
          </p:nvSpPr>
          <p:spPr bwMode="auto">
            <a:xfrm>
              <a:off x="2466714" y="2884220"/>
              <a:ext cx="1412" cy="3277"/>
            </a:xfrm>
            <a:custGeom>
              <a:avLst/>
              <a:gdLst>
                <a:gd name="T0" fmla="*/ 2147483647 w 2"/>
                <a:gd name="T1" fmla="*/ 0 h 4"/>
                <a:gd name="T2" fmla="*/ 2147483647 w 2"/>
                <a:gd name="T3" fmla="*/ 2147483647 h 4"/>
                <a:gd name="T4" fmla="*/ 2147483647 w 2"/>
                <a:gd name="T5" fmla="*/ 2147483647 h 4"/>
                <a:gd name="T6" fmla="*/ 0 w 2"/>
                <a:gd name="T7" fmla="*/ 2147483647 h 4"/>
                <a:gd name="T8" fmla="*/ 0 w 2"/>
                <a:gd name="T9" fmla="*/ 0 h 4"/>
                <a:gd name="T10" fmla="*/ 2147483647 w 2"/>
                <a:gd name="T11" fmla="*/ 0 h 4"/>
                <a:gd name="T12" fmla="*/ 0 60000 65536"/>
                <a:gd name="T13" fmla="*/ 0 60000 65536"/>
                <a:gd name="T14" fmla="*/ 0 60000 65536"/>
                <a:gd name="T15" fmla="*/ 0 60000 65536"/>
                <a:gd name="T16" fmla="*/ 0 60000 65536"/>
                <a:gd name="T17" fmla="*/ 0 60000 65536"/>
                <a:gd name="T18" fmla="*/ 0 w 2"/>
                <a:gd name="T19" fmla="*/ 0 h 4"/>
                <a:gd name="T20" fmla="*/ 2 w 2"/>
                <a:gd name="T21" fmla="*/ 4 h 4"/>
              </a:gdLst>
              <a:ahLst/>
              <a:cxnLst>
                <a:cxn ang="T12">
                  <a:pos x="T0" y="T1"/>
                </a:cxn>
                <a:cxn ang="T13">
                  <a:pos x="T2" y="T3"/>
                </a:cxn>
                <a:cxn ang="T14">
                  <a:pos x="T4" y="T5"/>
                </a:cxn>
                <a:cxn ang="T15">
                  <a:pos x="T6" y="T7"/>
                </a:cxn>
                <a:cxn ang="T16">
                  <a:pos x="T8" y="T9"/>
                </a:cxn>
                <a:cxn ang="T17">
                  <a:pos x="T10" y="T11"/>
                </a:cxn>
              </a:cxnLst>
              <a:rect l="T18" t="T19" r="T20" b="T21"/>
              <a:pathLst>
                <a:path w="2" h="4">
                  <a:moveTo>
                    <a:pt x="2" y="0"/>
                  </a:moveTo>
                  <a:lnTo>
                    <a:pt x="2" y="2"/>
                  </a:lnTo>
                  <a:lnTo>
                    <a:pt x="2" y="4"/>
                  </a:lnTo>
                  <a:lnTo>
                    <a:pt x="0" y="2"/>
                  </a:lnTo>
                  <a:lnTo>
                    <a:pt x="0" y="0"/>
                  </a:lnTo>
                  <a:lnTo>
                    <a:pt x="2" y="0"/>
                  </a:lnTo>
                  <a:close/>
                </a:path>
              </a:pathLst>
            </a:custGeom>
            <a:solidFill>
              <a:schemeClr val="tx2"/>
            </a:solidFill>
            <a:ln w="3175">
              <a:solidFill>
                <a:schemeClr val="bg1"/>
              </a:solidFill>
              <a:prstDash val="sysDot"/>
              <a:round/>
              <a:headEnd/>
              <a:tailEnd/>
            </a:ln>
          </p:spPr>
          <p:txBody>
            <a:bodyPr/>
            <a:lstStyle/>
            <a:p>
              <a:endParaRPr lang="de-DE" sz="2400" dirty="0">
                <a:solidFill>
                  <a:srgbClr val="000000"/>
                </a:solidFill>
              </a:endParaRPr>
            </a:p>
          </p:txBody>
        </p:sp>
        <p:sp>
          <p:nvSpPr>
            <p:cNvPr id="1743" name="Freeform 3348"/>
            <p:cNvSpPr>
              <a:spLocks/>
            </p:cNvSpPr>
            <p:nvPr/>
          </p:nvSpPr>
          <p:spPr bwMode="auto">
            <a:xfrm>
              <a:off x="2469537" y="2887499"/>
              <a:ext cx="2822" cy="0"/>
            </a:xfrm>
            <a:custGeom>
              <a:avLst/>
              <a:gdLst>
                <a:gd name="T0" fmla="*/ 0 w 2"/>
                <a:gd name="T1" fmla="*/ 0 h 2"/>
                <a:gd name="T2" fmla="*/ 0 w 2"/>
                <a:gd name="T3" fmla="*/ 0 h 2"/>
                <a:gd name="T4" fmla="*/ 2147483647 w 2"/>
                <a:gd name="T5" fmla="*/ 0 h 2"/>
                <a:gd name="T6" fmla="*/ 0 w 2"/>
                <a:gd name="T7" fmla="*/ 0 h 2"/>
                <a:gd name="T8" fmla="*/ 0 w 2"/>
                <a:gd name="T9" fmla="*/ 0 h 2"/>
                <a:gd name="T10" fmla="*/ 0 60000 65536"/>
                <a:gd name="T11" fmla="*/ 0 60000 65536"/>
                <a:gd name="T12" fmla="*/ 0 60000 65536"/>
                <a:gd name="T13" fmla="*/ 0 60000 65536"/>
                <a:gd name="T14" fmla="*/ 0 60000 65536"/>
                <a:gd name="T15" fmla="*/ 0 w 2"/>
                <a:gd name="T16" fmla="*/ 0 h 2"/>
                <a:gd name="T17" fmla="*/ 2 w 2"/>
                <a:gd name="T18" fmla="*/ 0 h 2"/>
              </a:gdLst>
              <a:ahLst/>
              <a:cxnLst>
                <a:cxn ang="T10">
                  <a:pos x="T0" y="T1"/>
                </a:cxn>
                <a:cxn ang="T11">
                  <a:pos x="T2" y="T3"/>
                </a:cxn>
                <a:cxn ang="T12">
                  <a:pos x="T4" y="T5"/>
                </a:cxn>
                <a:cxn ang="T13">
                  <a:pos x="T6" y="T7"/>
                </a:cxn>
                <a:cxn ang="T14">
                  <a:pos x="T8" y="T9"/>
                </a:cxn>
              </a:cxnLst>
              <a:rect l="T15" t="T16" r="T17" b="T18"/>
              <a:pathLst>
                <a:path w="2" h="2">
                  <a:moveTo>
                    <a:pt x="0" y="0"/>
                  </a:moveTo>
                  <a:lnTo>
                    <a:pt x="0" y="2"/>
                  </a:lnTo>
                  <a:lnTo>
                    <a:pt x="2" y="2"/>
                  </a:lnTo>
                  <a:lnTo>
                    <a:pt x="0" y="2"/>
                  </a:lnTo>
                  <a:lnTo>
                    <a:pt x="0" y="0"/>
                  </a:lnTo>
                  <a:close/>
                </a:path>
              </a:pathLst>
            </a:custGeom>
            <a:solidFill>
              <a:schemeClr val="tx2"/>
            </a:solidFill>
            <a:ln w="3175">
              <a:solidFill>
                <a:schemeClr val="bg1"/>
              </a:solidFill>
              <a:prstDash val="sysDot"/>
              <a:round/>
              <a:headEnd/>
              <a:tailEnd/>
            </a:ln>
          </p:spPr>
          <p:txBody>
            <a:bodyPr/>
            <a:lstStyle/>
            <a:p>
              <a:endParaRPr lang="de-DE" sz="2400" dirty="0">
                <a:solidFill>
                  <a:srgbClr val="000000"/>
                </a:solidFill>
              </a:endParaRPr>
            </a:p>
          </p:txBody>
        </p:sp>
        <p:sp>
          <p:nvSpPr>
            <p:cNvPr id="1744" name="Freeform 3349"/>
            <p:cNvSpPr>
              <a:spLocks/>
            </p:cNvSpPr>
            <p:nvPr/>
          </p:nvSpPr>
          <p:spPr bwMode="auto">
            <a:xfrm>
              <a:off x="2468127" y="2887499"/>
              <a:ext cx="1412" cy="0"/>
            </a:xfrm>
            <a:custGeom>
              <a:avLst/>
              <a:gdLst>
                <a:gd name="T0" fmla="*/ 0 w 1588"/>
                <a:gd name="T1" fmla="*/ 0 h 2"/>
                <a:gd name="T2" fmla="*/ 0 w 1588"/>
                <a:gd name="T3" fmla="*/ 0 h 2"/>
                <a:gd name="T4" fmla="*/ 0 w 1588"/>
                <a:gd name="T5" fmla="*/ 0 h 2"/>
                <a:gd name="T6" fmla="*/ 0 60000 65536"/>
                <a:gd name="T7" fmla="*/ 0 60000 65536"/>
                <a:gd name="T8" fmla="*/ 0 60000 65536"/>
                <a:gd name="T9" fmla="*/ 0 w 1588"/>
                <a:gd name="T10" fmla="*/ 0 h 2"/>
                <a:gd name="T11" fmla="*/ 1588 w 1588"/>
                <a:gd name="T12" fmla="*/ 0 h 2"/>
              </a:gdLst>
              <a:ahLst/>
              <a:cxnLst>
                <a:cxn ang="T6">
                  <a:pos x="T0" y="T1"/>
                </a:cxn>
                <a:cxn ang="T7">
                  <a:pos x="T2" y="T3"/>
                </a:cxn>
                <a:cxn ang="T8">
                  <a:pos x="T4" y="T5"/>
                </a:cxn>
              </a:cxnLst>
              <a:rect l="T9" t="T10" r="T11" b="T12"/>
              <a:pathLst>
                <a:path w="1588" h="2">
                  <a:moveTo>
                    <a:pt x="0" y="0"/>
                  </a:moveTo>
                  <a:lnTo>
                    <a:pt x="0" y="2"/>
                  </a:lnTo>
                  <a:lnTo>
                    <a:pt x="0" y="0"/>
                  </a:lnTo>
                  <a:close/>
                </a:path>
              </a:pathLst>
            </a:custGeom>
            <a:solidFill>
              <a:schemeClr val="tx2"/>
            </a:solidFill>
            <a:ln w="3175">
              <a:solidFill>
                <a:schemeClr val="bg1"/>
              </a:solidFill>
              <a:prstDash val="sysDot"/>
              <a:round/>
              <a:headEnd/>
              <a:tailEnd/>
            </a:ln>
          </p:spPr>
          <p:txBody>
            <a:bodyPr/>
            <a:lstStyle/>
            <a:p>
              <a:endParaRPr lang="de-DE" sz="2400" dirty="0">
                <a:solidFill>
                  <a:srgbClr val="000000"/>
                </a:solidFill>
              </a:endParaRPr>
            </a:p>
          </p:txBody>
        </p:sp>
        <p:sp>
          <p:nvSpPr>
            <p:cNvPr id="1745" name="Freeform 3350"/>
            <p:cNvSpPr>
              <a:spLocks/>
            </p:cNvSpPr>
            <p:nvPr/>
          </p:nvSpPr>
          <p:spPr bwMode="auto">
            <a:xfrm>
              <a:off x="2472360" y="2890775"/>
              <a:ext cx="1412" cy="1639"/>
            </a:xfrm>
            <a:custGeom>
              <a:avLst/>
              <a:gdLst>
                <a:gd name="T0" fmla="*/ 0 w 2"/>
                <a:gd name="T1" fmla="*/ 2147483647 h 2"/>
                <a:gd name="T2" fmla="*/ 0 w 2"/>
                <a:gd name="T3" fmla="*/ 0 h 2"/>
                <a:gd name="T4" fmla="*/ 0 w 2"/>
                <a:gd name="T5" fmla="*/ 2147483647 h 2"/>
                <a:gd name="T6" fmla="*/ 2147483647 w 2"/>
                <a:gd name="T7" fmla="*/ 2147483647 h 2"/>
                <a:gd name="T8" fmla="*/ 0 w 2"/>
                <a:gd name="T9" fmla="*/ 2147483647 h 2"/>
                <a:gd name="T10" fmla="*/ 0 60000 65536"/>
                <a:gd name="T11" fmla="*/ 0 60000 65536"/>
                <a:gd name="T12" fmla="*/ 0 60000 65536"/>
                <a:gd name="T13" fmla="*/ 0 60000 65536"/>
                <a:gd name="T14" fmla="*/ 0 60000 65536"/>
                <a:gd name="T15" fmla="*/ 0 w 2"/>
                <a:gd name="T16" fmla="*/ 0 h 2"/>
                <a:gd name="T17" fmla="*/ 2 w 2"/>
                <a:gd name="T18" fmla="*/ 2 h 2"/>
              </a:gdLst>
              <a:ahLst/>
              <a:cxnLst>
                <a:cxn ang="T10">
                  <a:pos x="T0" y="T1"/>
                </a:cxn>
                <a:cxn ang="T11">
                  <a:pos x="T2" y="T3"/>
                </a:cxn>
                <a:cxn ang="T12">
                  <a:pos x="T4" y="T5"/>
                </a:cxn>
                <a:cxn ang="T13">
                  <a:pos x="T6" y="T7"/>
                </a:cxn>
                <a:cxn ang="T14">
                  <a:pos x="T8" y="T9"/>
                </a:cxn>
              </a:cxnLst>
              <a:rect l="T15" t="T16" r="T17" b="T18"/>
              <a:pathLst>
                <a:path w="2" h="2">
                  <a:moveTo>
                    <a:pt x="0" y="2"/>
                  </a:moveTo>
                  <a:lnTo>
                    <a:pt x="0" y="0"/>
                  </a:lnTo>
                  <a:lnTo>
                    <a:pt x="0" y="2"/>
                  </a:lnTo>
                  <a:lnTo>
                    <a:pt x="2" y="2"/>
                  </a:lnTo>
                  <a:lnTo>
                    <a:pt x="0" y="2"/>
                  </a:lnTo>
                  <a:close/>
                </a:path>
              </a:pathLst>
            </a:custGeom>
            <a:solidFill>
              <a:schemeClr val="tx2"/>
            </a:solidFill>
            <a:ln w="3175">
              <a:solidFill>
                <a:schemeClr val="bg1"/>
              </a:solidFill>
              <a:prstDash val="sysDot"/>
              <a:round/>
              <a:headEnd/>
              <a:tailEnd/>
            </a:ln>
          </p:spPr>
          <p:txBody>
            <a:bodyPr/>
            <a:lstStyle/>
            <a:p>
              <a:endParaRPr lang="de-DE" sz="2400" dirty="0">
                <a:solidFill>
                  <a:srgbClr val="000000"/>
                </a:solidFill>
              </a:endParaRPr>
            </a:p>
          </p:txBody>
        </p:sp>
        <p:sp>
          <p:nvSpPr>
            <p:cNvPr id="1746" name="Freeform 3351"/>
            <p:cNvSpPr>
              <a:spLocks/>
            </p:cNvSpPr>
            <p:nvPr/>
          </p:nvSpPr>
          <p:spPr bwMode="auto">
            <a:xfrm>
              <a:off x="2535858" y="2908799"/>
              <a:ext cx="4234" cy="6555"/>
            </a:xfrm>
            <a:custGeom>
              <a:avLst/>
              <a:gdLst>
                <a:gd name="T0" fmla="*/ 2147483647 w 4"/>
                <a:gd name="T1" fmla="*/ 0 h 6"/>
                <a:gd name="T2" fmla="*/ 2147483647 w 4"/>
                <a:gd name="T3" fmla="*/ 2147483647 h 6"/>
                <a:gd name="T4" fmla="*/ 2147483647 w 4"/>
                <a:gd name="T5" fmla="*/ 2147483647 h 6"/>
                <a:gd name="T6" fmla="*/ 2147483647 w 4"/>
                <a:gd name="T7" fmla="*/ 2147483647 h 6"/>
                <a:gd name="T8" fmla="*/ 2147483647 w 4"/>
                <a:gd name="T9" fmla="*/ 2147483647 h 6"/>
                <a:gd name="T10" fmla="*/ 0 w 4"/>
                <a:gd name="T11" fmla="*/ 2147483647 h 6"/>
                <a:gd name="T12" fmla="*/ 0 w 4"/>
                <a:gd name="T13" fmla="*/ 2147483647 h 6"/>
                <a:gd name="T14" fmla="*/ 0 w 4"/>
                <a:gd name="T15" fmla="*/ 2147483647 h 6"/>
                <a:gd name="T16" fmla="*/ 0 w 4"/>
                <a:gd name="T17" fmla="*/ 0 h 6"/>
                <a:gd name="T18" fmla="*/ 2147483647 w 4"/>
                <a:gd name="T19" fmla="*/ 0 h 6"/>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4"/>
                <a:gd name="T31" fmla="*/ 0 h 6"/>
                <a:gd name="T32" fmla="*/ 4 w 4"/>
                <a:gd name="T33" fmla="*/ 6 h 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4" h="6">
                  <a:moveTo>
                    <a:pt x="2" y="0"/>
                  </a:moveTo>
                  <a:lnTo>
                    <a:pt x="2" y="2"/>
                  </a:lnTo>
                  <a:lnTo>
                    <a:pt x="4" y="2"/>
                  </a:lnTo>
                  <a:lnTo>
                    <a:pt x="4" y="4"/>
                  </a:lnTo>
                  <a:lnTo>
                    <a:pt x="2" y="4"/>
                  </a:lnTo>
                  <a:lnTo>
                    <a:pt x="0" y="6"/>
                  </a:lnTo>
                  <a:lnTo>
                    <a:pt x="0" y="4"/>
                  </a:lnTo>
                  <a:lnTo>
                    <a:pt x="0" y="2"/>
                  </a:lnTo>
                  <a:lnTo>
                    <a:pt x="0" y="0"/>
                  </a:lnTo>
                  <a:lnTo>
                    <a:pt x="2" y="0"/>
                  </a:lnTo>
                  <a:close/>
                </a:path>
              </a:pathLst>
            </a:custGeom>
            <a:solidFill>
              <a:schemeClr val="tx2"/>
            </a:solidFill>
            <a:ln w="3175">
              <a:solidFill>
                <a:schemeClr val="bg1"/>
              </a:solidFill>
              <a:prstDash val="sysDot"/>
              <a:round/>
              <a:headEnd/>
              <a:tailEnd/>
            </a:ln>
          </p:spPr>
          <p:txBody>
            <a:bodyPr/>
            <a:lstStyle/>
            <a:p>
              <a:endParaRPr lang="de-DE" sz="2400" dirty="0">
                <a:solidFill>
                  <a:srgbClr val="000000"/>
                </a:solidFill>
              </a:endParaRPr>
            </a:p>
          </p:txBody>
        </p:sp>
        <p:sp>
          <p:nvSpPr>
            <p:cNvPr id="1747" name="Freeform 3352"/>
            <p:cNvSpPr>
              <a:spLocks/>
            </p:cNvSpPr>
            <p:nvPr/>
          </p:nvSpPr>
          <p:spPr bwMode="auto">
            <a:xfrm>
              <a:off x="2531623" y="2912076"/>
              <a:ext cx="1412" cy="0"/>
            </a:xfrm>
            <a:custGeom>
              <a:avLst/>
              <a:gdLst>
                <a:gd name="T0" fmla="*/ 2147483647 w 2"/>
                <a:gd name="T1" fmla="*/ 0 w 2"/>
                <a:gd name="T2" fmla="*/ 2147483647 w 2"/>
                <a:gd name="T3" fmla="*/ 0 60000 65536"/>
                <a:gd name="T4" fmla="*/ 0 60000 65536"/>
                <a:gd name="T5" fmla="*/ 0 60000 65536"/>
                <a:gd name="T6" fmla="*/ 0 w 2"/>
                <a:gd name="T7" fmla="*/ 2 w 2"/>
              </a:gdLst>
              <a:ahLst/>
              <a:cxnLst>
                <a:cxn ang="T3">
                  <a:pos x="T0" y="0"/>
                </a:cxn>
                <a:cxn ang="T4">
                  <a:pos x="T1" y="0"/>
                </a:cxn>
                <a:cxn ang="T5">
                  <a:pos x="T2" y="0"/>
                </a:cxn>
              </a:cxnLst>
              <a:rect l="T6" t="0" r="T7" b="0"/>
              <a:pathLst>
                <a:path w="2">
                  <a:moveTo>
                    <a:pt x="2" y="0"/>
                  </a:moveTo>
                  <a:lnTo>
                    <a:pt x="0" y="0"/>
                  </a:lnTo>
                  <a:lnTo>
                    <a:pt x="2" y="0"/>
                  </a:lnTo>
                  <a:close/>
                </a:path>
              </a:pathLst>
            </a:custGeom>
            <a:solidFill>
              <a:schemeClr val="tx2"/>
            </a:solidFill>
            <a:ln w="3175">
              <a:solidFill>
                <a:schemeClr val="bg1"/>
              </a:solidFill>
              <a:prstDash val="sysDot"/>
              <a:round/>
              <a:headEnd/>
              <a:tailEnd/>
            </a:ln>
          </p:spPr>
          <p:txBody>
            <a:bodyPr/>
            <a:lstStyle/>
            <a:p>
              <a:endParaRPr lang="de-DE" sz="2400" dirty="0">
                <a:solidFill>
                  <a:srgbClr val="000000"/>
                </a:solidFill>
              </a:endParaRPr>
            </a:p>
          </p:txBody>
        </p:sp>
        <p:sp>
          <p:nvSpPr>
            <p:cNvPr id="1748" name="Rectangle 3353"/>
            <p:cNvSpPr>
              <a:spLocks noChangeArrowheads="1"/>
            </p:cNvSpPr>
            <p:nvPr/>
          </p:nvSpPr>
          <p:spPr bwMode="auto">
            <a:xfrm>
              <a:off x="2531623" y="2912076"/>
              <a:ext cx="1412" cy="3277"/>
            </a:xfrm>
            <a:prstGeom prst="rect">
              <a:avLst/>
            </a:prstGeom>
            <a:solidFill>
              <a:schemeClr val="tx2"/>
            </a:solidFill>
            <a:ln w="3175">
              <a:solidFill>
                <a:schemeClr val="bg1"/>
              </a:solidFill>
              <a:prstDash val="sysDot"/>
              <a:miter lim="800000"/>
              <a:headEnd/>
              <a:tailEnd/>
            </a:ln>
          </p:spPr>
          <p:txBody>
            <a:bodyPr/>
            <a:lstStyle/>
            <a:p>
              <a:endParaRPr lang="de-DE" sz="2400" dirty="0">
                <a:solidFill>
                  <a:srgbClr val="000000"/>
                </a:solidFill>
              </a:endParaRPr>
            </a:p>
          </p:txBody>
        </p:sp>
        <p:sp>
          <p:nvSpPr>
            <p:cNvPr id="1749" name="Rectangle 3354"/>
            <p:cNvSpPr>
              <a:spLocks noChangeArrowheads="1"/>
            </p:cNvSpPr>
            <p:nvPr/>
          </p:nvSpPr>
          <p:spPr bwMode="auto">
            <a:xfrm>
              <a:off x="2463894" y="2912076"/>
              <a:ext cx="2822" cy="3277"/>
            </a:xfrm>
            <a:prstGeom prst="rect">
              <a:avLst/>
            </a:prstGeom>
            <a:solidFill>
              <a:schemeClr val="tx2"/>
            </a:solidFill>
            <a:ln w="3175">
              <a:solidFill>
                <a:schemeClr val="bg1"/>
              </a:solidFill>
              <a:prstDash val="sysDot"/>
              <a:miter lim="800000"/>
              <a:headEnd/>
              <a:tailEnd/>
            </a:ln>
          </p:spPr>
          <p:txBody>
            <a:bodyPr/>
            <a:lstStyle/>
            <a:p>
              <a:endParaRPr lang="de-DE" sz="2400" dirty="0">
                <a:solidFill>
                  <a:srgbClr val="000000"/>
                </a:solidFill>
              </a:endParaRPr>
            </a:p>
          </p:txBody>
        </p:sp>
        <p:sp>
          <p:nvSpPr>
            <p:cNvPr id="1750" name="Freeform 3355"/>
            <p:cNvSpPr>
              <a:spLocks/>
            </p:cNvSpPr>
            <p:nvPr/>
          </p:nvSpPr>
          <p:spPr bwMode="auto">
            <a:xfrm>
              <a:off x="2554200" y="2915355"/>
              <a:ext cx="1412" cy="1639"/>
            </a:xfrm>
            <a:custGeom>
              <a:avLst/>
              <a:gdLst>
                <a:gd name="T0" fmla="*/ 0 w 2"/>
                <a:gd name="T1" fmla="*/ 0 h 1588"/>
                <a:gd name="T2" fmla="*/ 2147483647 w 2"/>
                <a:gd name="T3" fmla="*/ 0 h 1588"/>
                <a:gd name="T4" fmla="*/ 0 w 2"/>
                <a:gd name="T5" fmla="*/ 0 h 1588"/>
                <a:gd name="T6" fmla="*/ 0 60000 65536"/>
                <a:gd name="T7" fmla="*/ 0 60000 65536"/>
                <a:gd name="T8" fmla="*/ 0 60000 65536"/>
                <a:gd name="T9" fmla="*/ 0 w 2"/>
                <a:gd name="T10" fmla="*/ 0 h 1588"/>
                <a:gd name="T11" fmla="*/ 2 w 2"/>
                <a:gd name="T12" fmla="*/ 1588 h 1588"/>
              </a:gdLst>
              <a:ahLst/>
              <a:cxnLst>
                <a:cxn ang="T6">
                  <a:pos x="T0" y="T1"/>
                </a:cxn>
                <a:cxn ang="T7">
                  <a:pos x="T2" y="T3"/>
                </a:cxn>
                <a:cxn ang="T8">
                  <a:pos x="T4" y="T5"/>
                </a:cxn>
              </a:cxnLst>
              <a:rect l="T9" t="T10" r="T11" b="T12"/>
              <a:pathLst>
                <a:path w="2" h="1588">
                  <a:moveTo>
                    <a:pt x="0" y="0"/>
                  </a:moveTo>
                  <a:lnTo>
                    <a:pt x="2" y="0"/>
                  </a:lnTo>
                  <a:lnTo>
                    <a:pt x="0" y="0"/>
                  </a:lnTo>
                  <a:close/>
                </a:path>
              </a:pathLst>
            </a:custGeom>
            <a:solidFill>
              <a:schemeClr val="tx2"/>
            </a:solidFill>
            <a:ln w="3175">
              <a:solidFill>
                <a:schemeClr val="bg1"/>
              </a:solidFill>
              <a:prstDash val="sysDot"/>
              <a:round/>
              <a:headEnd/>
              <a:tailEnd/>
            </a:ln>
          </p:spPr>
          <p:txBody>
            <a:bodyPr/>
            <a:lstStyle/>
            <a:p>
              <a:endParaRPr lang="de-DE" sz="2400" dirty="0">
                <a:solidFill>
                  <a:srgbClr val="000000"/>
                </a:solidFill>
              </a:endParaRPr>
            </a:p>
          </p:txBody>
        </p:sp>
        <p:sp>
          <p:nvSpPr>
            <p:cNvPr id="1751" name="Rectangle 3356"/>
            <p:cNvSpPr>
              <a:spLocks noChangeArrowheads="1"/>
            </p:cNvSpPr>
            <p:nvPr/>
          </p:nvSpPr>
          <p:spPr bwMode="auto">
            <a:xfrm>
              <a:off x="2466714" y="2915355"/>
              <a:ext cx="1412" cy="1639"/>
            </a:xfrm>
            <a:prstGeom prst="rect">
              <a:avLst/>
            </a:prstGeom>
            <a:solidFill>
              <a:schemeClr val="tx2"/>
            </a:solidFill>
            <a:ln w="3175">
              <a:solidFill>
                <a:schemeClr val="bg1"/>
              </a:solidFill>
              <a:prstDash val="sysDot"/>
              <a:miter lim="800000"/>
              <a:headEnd/>
              <a:tailEnd/>
            </a:ln>
          </p:spPr>
          <p:txBody>
            <a:bodyPr/>
            <a:lstStyle/>
            <a:p>
              <a:endParaRPr lang="de-DE" sz="2400" dirty="0">
                <a:solidFill>
                  <a:srgbClr val="000000"/>
                </a:solidFill>
              </a:endParaRPr>
            </a:p>
          </p:txBody>
        </p:sp>
        <p:sp>
          <p:nvSpPr>
            <p:cNvPr id="1752" name="Rectangle 3357"/>
            <p:cNvSpPr>
              <a:spLocks noChangeArrowheads="1"/>
            </p:cNvSpPr>
            <p:nvPr/>
          </p:nvSpPr>
          <p:spPr bwMode="auto">
            <a:xfrm>
              <a:off x="2463894" y="2916993"/>
              <a:ext cx="2822" cy="1639"/>
            </a:xfrm>
            <a:prstGeom prst="rect">
              <a:avLst/>
            </a:prstGeom>
            <a:solidFill>
              <a:schemeClr val="tx2"/>
            </a:solidFill>
            <a:ln w="3175">
              <a:solidFill>
                <a:schemeClr val="bg1"/>
              </a:solidFill>
              <a:prstDash val="sysDot"/>
              <a:miter lim="800000"/>
              <a:headEnd/>
              <a:tailEnd/>
            </a:ln>
          </p:spPr>
          <p:txBody>
            <a:bodyPr/>
            <a:lstStyle/>
            <a:p>
              <a:endParaRPr lang="de-DE" sz="2400" dirty="0">
                <a:solidFill>
                  <a:srgbClr val="000000"/>
                </a:solidFill>
              </a:endParaRPr>
            </a:p>
          </p:txBody>
        </p:sp>
        <p:sp>
          <p:nvSpPr>
            <p:cNvPr id="1753" name="Freeform 3358"/>
            <p:cNvSpPr>
              <a:spLocks/>
            </p:cNvSpPr>
            <p:nvPr/>
          </p:nvSpPr>
          <p:spPr bwMode="auto">
            <a:xfrm>
              <a:off x="2489292" y="2925185"/>
              <a:ext cx="2822" cy="1639"/>
            </a:xfrm>
            <a:custGeom>
              <a:avLst/>
              <a:gdLst>
                <a:gd name="T0" fmla="*/ 0 w 2"/>
                <a:gd name="T1" fmla="*/ 0 h 1588"/>
                <a:gd name="T2" fmla="*/ 2147483647 w 2"/>
                <a:gd name="T3" fmla="*/ 0 h 1588"/>
                <a:gd name="T4" fmla="*/ 0 w 2"/>
                <a:gd name="T5" fmla="*/ 0 h 1588"/>
                <a:gd name="T6" fmla="*/ 0 60000 65536"/>
                <a:gd name="T7" fmla="*/ 0 60000 65536"/>
                <a:gd name="T8" fmla="*/ 0 60000 65536"/>
                <a:gd name="T9" fmla="*/ 0 w 2"/>
                <a:gd name="T10" fmla="*/ 0 h 1588"/>
                <a:gd name="T11" fmla="*/ 2 w 2"/>
                <a:gd name="T12" fmla="*/ 1588 h 1588"/>
              </a:gdLst>
              <a:ahLst/>
              <a:cxnLst>
                <a:cxn ang="T6">
                  <a:pos x="T0" y="T1"/>
                </a:cxn>
                <a:cxn ang="T7">
                  <a:pos x="T2" y="T3"/>
                </a:cxn>
                <a:cxn ang="T8">
                  <a:pos x="T4" y="T5"/>
                </a:cxn>
              </a:cxnLst>
              <a:rect l="T9" t="T10" r="T11" b="T12"/>
              <a:pathLst>
                <a:path w="2" h="1588">
                  <a:moveTo>
                    <a:pt x="0" y="0"/>
                  </a:moveTo>
                  <a:lnTo>
                    <a:pt x="2" y="0"/>
                  </a:lnTo>
                  <a:lnTo>
                    <a:pt x="0" y="0"/>
                  </a:lnTo>
                  <a:close/>
                </a:path>
              </a:pathLst>
            </a:custGeom>
            <a:solidFill>
              <a:schemeClr val="tx2"/>
            </a:solidFill>
            <a:ln w="3175">
              <a:solidFill>
                <a:schemeClr val="bg1"/>
              </a:solidFill>
              <a:prstDash val="sysDot"/>
              <a:round/>
              <a:headEnd/>
              <a:tailEnd/>
            </a:ln>
          </p:spPr>
          <p:txBody>
            <a:bodyPr/>
            <a:lstStyle/>
            <a:p>
              <a:endParaRPr lang="de-DE" sz="2400" dirty="0">
                <a:solidFill>
                  <a:srgbClr val="000000"/>
                </a:solidFill>
              </a:endParaRPr>
            </a:p>
          </p:txBody>
        </p:sp>
        <p:sp>
          <p:nvSpPr>
            <p:cNvPr id="1754" name="Freeform 3359"/>
            <p:cNvSpPr>
              <a:spLocks/>
            </p:cNvSpPr>
            <p:nvPr/>
          </p:nvSpPr>
          <p:spPr bwMode="auto">
            <a:xfrm>
              <a:off x="2473771" y="2928463"/>
              <a:ext cx="7055" cy="8193"/>
            </a:xfrm>
            <a:custGeom>
              <a:avLst/>
              <a:gdLst>
                <a:gd name="T0" fmla="*/ 2147483647 w 6"/>
                <a:gd name="T1" fmla="*/ 0 h 8"/>
                <a:gd name="T2" fmla="*/ 2147483647 w 6"/>
                <a:gd name="T3" fmla="*/ 2147483647 h 8"/>
                <a:gd name="T4" fmla="*/ 2147483647 w 6"/>
                <a:gd name="T5" fmla="*/ 2147483647 h 8"/>
                <a:gd name="T6" fmla="*/ 2147483647 w 6"/>
                <a:gd name="T7" fmla="*/ 2147483647 h 8"/>
                <a:gd name="T8" fmla="*/ 2147483647 w 6"/>
                <a:gd name="T9" fmla="*/ 2147483647 h 8"/>
                <a:gd name="T10" fmla="*/ 2147483647 w 6"/>
                <a:gd name="T11" fmla="*/ 2147483647 h 8"/>
                <a:gd name="T12" fmla="*/ 2147483647 w 6"/>
                <a:gd name="T13" fmla="*/ 2147483647 h 8"/>
                <a:gd name="T14" fmla="*/ 2147483647 w 6"/>
                <a:gd name="T15" fmla="*/ 2147483647 h 8"/>
                <a:gd name="T16" fmla="*/ 2147483647 w 6"/>
                <a:gd name="T17" fmla="*/ 2147483647 h 8"/>
                <a:gd name="T18" fmla="*/ 2147483647 w 6"/>
                <a:gd name="T19" fmla="*/ 2147483647 h 8"/>
                <a:gd name="T20" fmla="*/ 0 w 6"/>
                <a:gd name="T21" fmla="*/ 2147483647 h 8"/>
                <a:gd name="T22" fmla="*/ 0 w 6"/>
                <a:gd name="T23" fmla="*/ 2147483647 h 8"/>
                <a:gd name="T24" fmla="*/ 2147483647 w 6"/>
                <a:gd name="T25" fmla="*/ 0 h 8"/>
                <a:gd name="T26" fmla="*/ 2147483647 w 6"/>
                <a:gd name="T27" fmla="*/ 0 h 8"/>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6"/>
                <a:gd name="T43" fmla="*/ 0 h 8"/>
                <a:gd name="T44" fmla="*/ 6 w 6"/>
                <a:gd name="T45" fmla="*/ 8 h 8"/>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6" h="8">
                  <a:moveTo>
                    <a:pt x="4" y="0"/>
                  </a:moveTo>
                  <a:lnTo>
                    <a:pt x="4" y="2"/>
                  </a:lnTo>
                  <a:lnTo>
                    <a:pt x="4" y="4"/>
                  </a:lnTo>
                  <a:lnTo>
                    <a:pt x="4" y="6"/>
                  </a:lnTo>
                  <a:lnTo>
                    <a:pt x="4" y="8"/>
                  </a:lnTo>
                  <a:lnTo>
                    <a:pt x="6" y="8"/>
                  </a:lnTo>
                  <a:lnTo>
                    <a:pt x="6" y="6"/>
                  </a:lnTo>
                  <a:lnTo>
                    <a:pt x="6" y="8"/>
                  </a:lnTo>
                  <a:lnTo>
                    <a:pt x="4" y="8"/>
                  </a:lnTo>
                  <a:lnTo>
                    <a:pt x="2" y="8"/>
                  </a:lnTo>
                  <a:lnTo>
                    <a:pt x="0" y="6"/>
                  </a:lnTo>
                  <a:lnTo>
                    <a:pt x="0" y="4"/>
                  </a:lnTo>
                  <a:lnTo>
                    <a:pt x="2" y="0"/>
                  </a:lnTo>
                  <a:lnTo>
                    <a:pt x="4" y="0"/>
                  </a:lnTo>
                  <a:close/>
                </a:path>
              </a:pathLst>
            </a:custGeom>
            <a:solidFill>
              <a:schemeClr val="tx2"/>
            </a:solidFill>
            <a:ln w="3175">
              <a:solidFill>
                <a:schemeClr val="bg1"/>
              </a:solidFill>
              <a:prstDash val="sysDot"/>
              <a:round/>
              <a:headEnd/>
              <a:tailEnd/>
            </a:ln>
          </p:spPr>
          <p:txBody>
            <a:bodyPr/>
            <a:lstStyle/>
            <a:p>
              <a:endParaRPr lang="de-DE" sz="2400" dirty="0">
                <a:solidFill>
                  <a:srgbClr val="000000"/>
                </a:solidFill>
              </a:endParaRPr>
            </a:p>
          </p:txBody>
        </p:sp>
        <p:sp>
          <p:nvSpPr>
            <p:cNvPr id="1755" name="Freeform 3360"/>
            <p:cNvSpPr>
              <a:spLocks/>
            </p:cNvSpPr>
            <p:nvPr/>
          </p:nvSpPr>
          <p:spPr bwMode="auto">
            <a:xfrm>
              <a:off x="2489292" y="2930101"/>
              <a:ext cx="2822" cy="1639"/>
            </a:xfrm>
            <a:custGeom>
              <a:avLst/>
              <a:gdLst>
                <a:gd name="T0" fmla="*/ 0 w 4"/>
                <a:gd name="T1" fmla="*/ 2147483647 h 2"/>
                <a:gd name="T2" fmla="*/ 2147483647 w 4"/>
                <a:gd name="T3" fmla="*/ 0 h 2"/>
                <a:gd name="T4" fmla="*/ 2147483647 w 4"/>
                <a:gd name="T5" fmla="*/ 0 h 2"/>
                <a:gd name="T6" fmla="*/ 2147483647 w 4"/>
                <a:gd name="T7" fmla="*/ 2147483647 h 2"/>
                <a:gd name="T8" fmla="*/ 0 w 4"/>
                <a:gd name="T9" fmla="*/ 2147483647 h 2"/>
                <a:gd name="T10" fmla="*/ 0 60000 65536"/>
                <a:gd name="T11" fmla="*/ 0 60000 65536"/>
                <a:gd name="T12" fmla="*/ 0 60000 65536"/>
                <a:gd name="T13" fmla="*/ 0 60000 65536"/>
                <a:gd name="T14" fmla="*/ 0 60000 65536"/>
                <a:gd name="T15" fmla="*/ 0 w 4"/>
                <a:gd name="T16" fmla="*/ 0 h 2"/>
                <a:gd name="T17" fmla="*/ 4 w 4"/>
                <a:gd name="T18" fmla="*/ 2 h 2"/>
              </a:gdLst>
              <a:ahLst/>
              <a:cxnLst>
                <a:cxn ang="T10">
                  <a:pos x="T0" y="T1"/>
                </a:cxn>
                <a:cxn ang="T11">
                  <a:pos x="T2" y="T3"/>
                </a:cxn>
                <a:cxn ang="T12">
                  <a:pos x="T4" y="T5"/>
                </a:cxn>
                <a:cxn ang="T13">
                  <a:pos x="T6" y="T7"/>
                </a:cxn>
                <a:cxn ang="T14">
                  <a:pos x="T8" y="T9"/>
                </a:cxn>
              </a:cxnLst>
              <a:rect l="T15" t="T16" r="T17" b="T18"/>
              <a:pathLst>
                <a:path w="4" h="2">
                  <a:moveTo>
                    <a:pt x="0" y="2"/>
                  </a:moveTo>
                  <a:lnTo>
                    <a:pt x="2" y="0"/>
                  </a:lnTo>
                  <a:lnTo>
                    <a:pt x="4" y="0"/>
                  </a:lnTo>
                  <a:lnTo>
                    <a:pt x="4" y="2"/>
                  </a:lnTo>
                  <a:lnTo>
                    <a:pt x="0" y="2"/>
                  </a:lnTo>
                  <a:close/>
                </a:path>
              </a:pathLst>
            </a:custGeom>
            <a:solidFill>
              <a:schemeClr val="tx2"/>
            </a:solidFill>
            <a:ln w="3175">
              <a:solidFill>
                <a:schemeClr val="bg1"/>
              </a:solidFill>
              <a:prstDash val="sysDot"/>
              <a:round/>
              <a:headEnd/>
              <a:tailEnd/>
            </a:ln>
          </p:spPr>
          <p:txBody>
            <a:bodyPr/>
            <a:lstStyle/>
            <a:p>
              <a:endParaRPr lang="de-DE" sz="2400" dirty="0">
                <a:solidFill>
                  <a:srgbClr val="000000"/>
                </a:solidFill>
              </a:endParaRPr>
            </a:p>
          </p:txBody>
        </p:sp>
        <p:sp>
          <p:nvSpPr>
            <p:cNvPr id="1756" name="Freeform 3361"/>
            <p:cNvSpPr>
              <a:spLocks/>
            </p:cNvSpPr>
            <p:nvPr/>
          </p:nvSpPr>
          <p:spPr bwMode="auto">
            <a:xfrm>
              <a:off x="2473771" y="2938293"/>
              <a:ext cx="2822" cy="0"/>
            </a:xfrm>
            <a:custGeom>
              <a:avLst/>
              <a:gdLst>
                <a:gd name="T0" fmla="*/ 2147483647 w 2"/>
                <a:gd name="T1" fmla="*/ 0 w 2"/>
                <a:gd name="T2" fmla="*/ 2147483647 w 2"/>
                <a:gd name="T3" fmla="*/ 0 60000 65536"/>
                <a:gd name="T4" fmla="*/ 0 60000 65536"/>
                <a:gd name="T5" fmla="*/ 0 60000 65536"/>
                <a:gd name="T6" fmla="*/ 0 w 2"/>
                <a:gd name="T7" fmla="*/ 2 w 2"/>
              </a:gdLst>
              <a:ahLst/>
              <a:cxnLst>
                <a:cxn ang="T3">
                  <a:pos x="T0" y="0"/>
                </a:cxn>
                <a:cxn ang="T4">
                  <a:pos x="T1" y="0"/>
                </a:cxn>
                <a:cxn ang="T5">
                  <a:pos x="T2" y="0"/>
                </a:cxn>
              </a:cxnLst>
              <a:rect l="T6" t="0" r="T7" b="0"/>
              <a:pathLst>
                <a:path w="2">
                  <a:moveTo>
                    <a:pt x="2" y="0"/>
                  </a:moveTo>
                  <a:lnTo>
                    <a:pt x="0" y="0"/>
                  </a:lnTo>
                  <a:lnTo>
                    <a:pt x="2" y="0"/>
                  </a:lnTo>
                  <a:close/>
                </a:path>
              </a:pathLst>
            </a:custGeom>
            <a:solidFill>
              <a:schemeClr val="tx2"/>
            </a:solidFill>
            <a:ln w="3175">
              <a:solidFill>
                <a:schemeClr val="bg1"/>
              </a:solidFill>
              <a:prstDash val="sysDot"/>
              <a:round/>
              <a:headEnd/>
              <a:tailEnd/>
            </a:ln>
          </p:spPr>
          <p:txBody>
            <a:bodyPr/>
            <a:lstStyle/>
            <a:p>
              <a:endParaRPr lang="de-DE" sz="2400" dirty="0">
                <a:solidFill>
                  <a:srgbClr val="000000"/>
                </a:solidFill>
              </a:endParaRPr>
            </a:p>
          </p:txBody>
        </p:sp>
        <p:sp>
          <p:nvSpPr>
            <p:cNvPr id="1757" name="Freeform 3362"/>
            <p:cNvSpPr>
              <a:spLocks/>
            </p:cNvSpPr>
            <p:nvPr/>
          </p:nvSpPr>
          <p:spPr bwMode="auto">
            <a:xfrm>
              <a:off x="2535858" y="2549957"/>
              <a:ext cx="1412" cy="0"/>
            </a:xfrm>
            <a:custGeom>
              <a:avLst/>
              <a:gdLst>
                <a:gd name="T0" fmla="*/ 2147483647 w 2"/>
                <a:gd name="T1" fmla="*/ 0 w 2"/>
                <a:gd name="T2" fmla="*/ 2147483647 w 2"/>
                <a:gd name="T3" fmla="*/ 0 60000 65536"/>
                <a:gd name="T4" fmla="*/ 0 60000 65536"/>
                <a:gd name="T5" fmla="*/ 0 60000 65536"/>
                <a:gd name="T6" fmla="*/ 0 w 2"/>
                <a:gd name="T7" fmla="*/ 2 w 2"/>
              </a:gdLst>
              <a:ahLst/>
              <a:cxnLst>
                <a:cxn ang="T3">
                  <a:pos x="T0" y="0"/>
                </a:cxn>
                <a:cxn ang="T4">
                  <a:pos x="T1" y="0"/>
                </a:cxn>
                <a:cxn ang="T5">
                  <a:pos x="T2" y="0"/>
                </a:cxn>
              </a:cxnLst>
              <a:rect l="T6" t="0" r="T7" b="0"/>
              <a:pathLst>
                <a:path w="2">
                  <a:moveTo>
                    <a:pt x="2" y="0"/>
                  </a:moveTo>
                  <a:lnTo>
                    <a:pt x="0" y="0"/>
                  </a:lnTo>
                  <a:lnTo>
                    <a:pt x="2" y="0"/>
                  </a:lnTo>
                  <a:close/>
                </a:path>
              </a:pathLst>
            </a:custGeom>
            <a:solidFill>
              <a:schemeClr val="bg1">
                <a:lumMod val="85000"/>
              </a:schemeClr>
            </a:solidFill>
            <a:ln w="3175">
              <a:solidFill>
                <a:schemeClr val="bg1"/>
              </a:solidFill>
              <a:prstDash val="sysDot"/>
              <a:round/>
              <a:headEnd/>
              <a:tailEnd/>
            </a:ln>
          </p:spPr>
          <p:txBody>
            <a:bodyPr/>
            <a:lstStyle/>
            <a:p>
              <a:endParaRPr lang="de-DE" sz="2400" dirty="0">
                <a:solidFill>
                  <a:srgbClr val="000000"/>
                </a:solidFill>
              </a:endParaRPr>
            </a:p>
          </p:txBody>
        </p:sp>
        <p:sp>
          <p:nvSpPr>
            <p:cNvPr id="1758" name="Freeform 3364"/>
            <p:cNvSpPr>
              <a:spLocks/>
            </p:cNvSpPr>
            <p:nvPr/>
          </p:nvSpPr>
          <p:spPr bwMode="auto">
            <a:xfrm>
              <a:off x="2527390" y="2549957"/>
              <a:ext cx="4234" cy="1639"/>
            </a:xfrm>
            <a:custGeom>
              <a:avLst/>
              <a:gdLst>
                <a:gd name="T0" fmla="*/ 0 w 4"/>
                <a:gd name="T1" fmla="*/ 2147483647 h 2"/>
                <a:gd name="T2" fmla="*/ 2147483647 w 4"/>
                <a:gd name="T3" fmla="*/ 0 h 2"/>
                <a:gd name="T4" fmla="*/ 2147483647 w 4"/>
                <a:gd name="T5" fmla="*/ 0 h 2"/>
                <a:gd name="T6" fmla="*/ 2147483647 w 4"/>
                <a:gd name="T7" fmla="*/ 2147483647 h 2"/>
                <a:gd name="T8" fmla="*/ 0 w 4"/>
                <a:gd name="T9" fmla="*/ 2147483647 h 2"/>
                <a:gd name="T10" fmla="*/ 0 60000 65536"/>
                <a:gd name="T11" fmla="*/ 0 60000 65536"/>
                <a:gd name="T12" fmla="*/ 0 60000 65536"/>
                <a:gd name="T13" fmla="*/ 0 60000 65536"/>
                <a:gd name="T14" fmla="*/ 0 60000 65536"/>
                <a:gd name="T15" fmla="*/ 0 w 4"/>
                <a:gd name="T16" fmla="*/ 0 h 2"/>
                <a:gd name="T17" fmla="*/ 4 w 4"/>
                <a:gd name="T18" fmla="*/ 2 h 2"/>
              </a:gdLst>
              <a:ahLst/>
              <a:cxnLst>
                <a:cxn ang="T10">
                  <a:pos x="T0" y="T1"/>
                </a:cxn>
                <a:cxn ang="T11">
                  <a:pos x="T2" y="T3"/>
                </a:cxn>
                <a:cxn ang="T12">
                  <a:pos x="T4" y="T5"/>
                </a:cxn>
                <a:cxn ang="T13">
                  <a:pos x="T6" y="T7"/>
                </a:cxn>
                <a:cxn ang="T14">
                  <a:pos x="T8" y="T9"/>
                </a:cxn>
              </a:cxnLst>
              <a:rect l="T15" t="T16" r="T17" b="T18"/>
              <a:pathLst>
                <a:path w="4" h="2">
                  <a:moveTo>
                    <a:pt x="0" y="2"/>
                  </a:moveTo>
                  <a:lnTo>
                    <a:pt x="2" y="0"/>
                  </a:lnTo>
                  <a:lnTo>
                    <a:pt x="4" y="0"/>
                  </a:lnTo>
                  <a:lnTo>
                    <a:pt x="2" y="2"/>
                  </a:lnTo>
                  <a:lnTo>
                    <a:pt x="0" y="2"/>
                  </a:lnTo>
                  <a:close/>
                </a:path>
              </a:pathLst>
            </a:custGeom>
            <a:solidFill>
              <a:schemeClr val="bg1">
                <a:lumMod val="85000"/>
              </a:schemeClr>
            </a:solidFill>
            <a:ln w="3175">
              <a:solidFill>
                <a:schemeClr val="bg1"/>
              </a:solidFill>
              <a:prstDash val="sysDot"/>
              <a:round/>
              <a:headEnd/>
              <a:tailEnd/>
            </a:ln>
          </p:spPr>
          <p:txBody>
            <a:bodyPr/>
            <a:lstStyle/>
            <a:p>
              <a:endParaRPr lang="de-DE" sz="2400" dirty="0">
                <a:solidFill>
                  <a:srgbClr val="000000"/>
                </a:solidFill>
              </a:endParaRPr>
            </a:p>
          </p:txBody>
        </p:sp>
        <p:sp>
          <p:nvSpPr>
            <p:cNvPr id="1759" name="Freeform 3365"/>
            <p:cNvSpPr>
              <a:spLocks/>
            </p:cNvSpPr>
            <p:nvPr/>
          </p:nvSpPr>
          <p:spPr bwMode="auto">
            <a:xfrm>
              <a:off x="2541501" y="2551596"/>
              <a:ext cx="1412" cy="1639"/>
            </a:xfrm>
            <a:custGeom>
              <a:avLst/>
              <a:gdLst>
                <a:gd name="T0" fmla="*/ 0 w 2"/>
                <a:gd name="T1" fmla="*/ 0 h 1588"/>
                <a:gd name="T2" fmla="*/ 2147483647 w 2"/>
                <a:gd name="T3" fmla="*/ 0 h 1588"/>
                <a:gd name="T4" fmla="*/ 0 w 2"/>
                <a:gd name="T5" fmla="*/ 0 h 1588"/>
                <a:gd name="T6" fmla="*/ 0 60000 65536"/>
                <a:gd name="T7" fmla="*/ 0 60000 65536"/>
                <a:gd name="T8" fmla="*/ 0 60000 65536"/>
                <a:gd name="T9" fmla="*/ 0 w 2"/>
                <a:gd name="T10" fmla="*/ 0 h 1588"/>
                <a:gd name="T11" fmla="*/ 2 w 2"/>
                <a:gd name="T12" fmla="*/ 1588 h 1588"/>
              </a:gdLst>
              <a:ahLst/>
              <a:cxnLst>
                <a:cxn ang="T6">
                  <a:pos x="T0" y="T1"/>
                </a:cxn>
                <a:cxn ang="T7">
                  <a:pos x="T2" y="T3"/>
                </a:cxn>
                <a:cxn ang="T8">
                  <a:pos x="T4" y="T5"/>
                </a:cxn>
              </a:cxnLst>
              <a:rect l="T9" t="T10" r="T11" b="T12"/>
              <a:pathLst>
                <a:path w="2" h="1588">
                  <a:moveTo>
                    <a:pt x="0" y="0"/>
                  </a:moveTo>
                  <a:lnTo>
                    <a:pt x="2" y="0"/>
                  </a:lnTo>
                  <a:lnTo>
                    <a:pt x="0" y="0"/>
                  </a:lnTo>
                  <a:close/>
                </a:path>
              </a:pathLst>
            </a:custGeom>
            <a:solidFill>
              <a:schemeClr val="bg1">
                <a:lumMod val="85000"/>
              </a:schemeClr>
            </a:solidFill>
            <a:ln w="3175">
              <a:solidFill>
                <a:schemeClr val="bg1"/>
              </a:solidFill>
              <a:prstDash val="sysDot"/>
              <a:round/>
              <a:headEnd/>
              <a:tailEnd/>
            </a:ln>
          </p:spPr>
          <p:txBody>
            <a:bodyPr/>
            <a:lstStyle/>
            <a:p>
              <a:endParaRPr lang="de-DE" sz="2400" dirty="0">
                <a:solidFill>
                  <a:srgbClr val="000000"/>
                </a:solidFill>
              </a:endParaRPr>
            </a:p>
          </p:txBody>
        </p:sp>
        <p:sp>
          <p:nvSpPr>
            <p:cNvPr id="1760" name="Rectangle 3366"/>
            <p:cNvSpPr>
              <a:spLocks noChangeArrowheads="1"/>
            </p:cNvSpPr>
            <p:nvPr/>
          </p:nvSpPr>
          <p:spPr bwMode="auto">
            <a:xfrm>
              <a:off x="2542912" y="2551596"/>
              <a:ext cx="2822" cy="1639"/>
            </a:xfrm>
            <a:prstGeom prst="rect">
              <a:avLst/>
            </a:prstGeom>
            <a:solidFill>
              <a:schemeClr val="bg1">
                <a:lumMod val="85000"/>
              </a:schemeClr>
            </a:solidFill>
            <a:ln w="3175">
              <a:solidFill>
                <a:schemeClr val="bg1"/>
              </a:solidFill>
              <a:prstDash val="sysDot"/>
              <a:miter lim="800000"/>
              <a:headEnd/>
              <a:tailEnd/>
            </a:ln>
          </p:spPr>
          <p:txBody>
            <a:bodyPr/>
            <a:lstStyle/>
            <a:p>
              <a:endParaRPr lang="de-DE" sz="2400" dirty="0">
                <a:solidFill>
                  <a:srgbClr val="000000"/>
                </a:solidFill>
              </a:endParaRPr>
            </a:p>
          </p:txBody>
        </p:sp>
        <p:sp>
          <p:nvSpPr>
            <p:cNvPr id="1761" name="Freeform 3367"/>
            <p:cNvSpPr>
              <a:spLocks/>
            </p:cNvSpPr>
            <p:nvPr/>
          </p:nvSpPr>
          <p:spPr bwMode="auto">
            <a:xfrm>
              <a:off x="2540088" y="2553235"/>
              <a:ext cx="1412" cy="3277"/>
            </a:xfrm>
            <a:custGeom>
              <a:avLst/>
              <a:gdLst>
                <a:gd name="T0" fmla="*/ 2147483647 w 2"/>
                <a:gd name="T1" fmla="*/ 2147483647 h 2"/>
                <a:gd name="T2" fmla="*/ 2147483647 w 2"/>
                <a:gd name="T3" fmla="*/ 2147483647 h 2"/>
                <a:gd name="T4" fmla="*/ 2147483647 w 2"/>
                <a:gd name="T5" fmla="*/ 0 h 2"/>
                <a:gd name="T6" fmla="*/ 2147483647 w 2"/>
                <a:gd name="T7" fmla="*/ 2147483647 h 2"/>
                <a:gd name="T8" fmla="*/ 0 w 2"/>
                <a:gd name="T9" fmla="*/ 2147483647 h 2"/>
                <a:gd name="T10" fmla="*/ 0 w 2"/>
                <a:gd name="T11" fmla="*/ 0 h 2"/>
                <a:gd name="T12" fmla="*/ 2147483647 w 2"/>
                <a:gd name="T13" fmla="*/ 0 h 2"/>
                <a:gd name="T14" fmla="*/ 2147483647 w 2"/>
                <a:gd name="T15" fmla="*/ 0 h 2"/>
                <a:gd name="T16" fmla="*/ 2147483647 w 2"/>
                <a:gd name="T17" fmla="*/ 2147483647 h 2"/>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2"/>
                <a:gd name="T28" fmla="*/ 0 h 2"/>
                <a:gd name="T29" fmla="*/ 2 w 2"/>
                <a:gd name="T30" fmla="*/ 2 h 2"/>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2" h="2">
                  <a:moveTo>
                    <a:pt x="2" y="2"/>
                  </a:moveTo>
                  <a:lnTo>
                    <a:pt x="2" y="2"/>
                  </a:lnTo>
                  <a:lnTo>
                    <a:pt x="2" y="0"/>
                  </a:lnTo>
                  <a:lnTo>
                    <a:pt x="2" y="2"/>
                  </a:lnTo>
                  <a:lnTo>
                    <a:pt x="0" y="2"/>
                  </a:lnTo>
                  <a:lnTo>
                    <a:pt x="0" y="0"/>
                  </a:lnTo>
                  <a:lnTo>
                    <a:pt x="2" y="0"/>
                  </a:lnTo>
                  <a:lnTo>
                    <a:pt x="2" y="2"/>
                  </a:lnTo>
                  <a:close/>
                </a:path>
              </a:pathLst>
            </a:custGeom>
            <a:solidFill>
              <a:schemeClr val="bg1">
                <a:lumMod val="85000"/>
              </a:schemeClr>
            </a:solidFill>
            <a:ln w="3175">
              <a:solidFill>
                <a:schemeClr val="bg1"/>
              </a:solidFill>
              <a:prstDash val="sysDot"/>
              <a:round/>
              <a:headEnd/>
              <a:tailEnd/>
            </a:ln>
          </p:spPr>
          <p:txBody>
            <a:bodyPr/>
            <a:lstStyle/>
            <a:p>
              <a:endParaRPr lang="de-DE" sz="2400" dirty="0">
                <a:solidFill>
                  <a:srgbClr val="000000"/>
                </a:solidFill>
              </a:endParaRPr>
            </a:p>
          </p:txBody>
        </p:sp>
        <p:sp>
          <p:nvSpPr>
            <p:cNvPr id="1762" name="Freeform 3368"/>
            <p:cNvSpPr>
              <a:spLocks/>
            </p:cNvSpPr>
            <p:nvPr/>
          </p:nvSpPr>
          <p:spPr bwMode="auto">
            <a:xfrm>
              <a:off x="2545734" y="2556511"/>
              <a:ext cx="2822" cy="0"/>
            </a:xfrm>
            <a:custGeom>
              <a:avLst/>
              <a:gdLst>
                <a:gd name="T0" fmla="*/ 2147483647 w 2"/>
                <a:gd name="T1" fmla="*/ 0 w 2"/>
                <a:gd name="T2" fmla="*/ 2147483647 w 2"/>
                <a:gd name="T3" fmla="*/ 0 60000 65536"/>
                <a:gd name="T4" fmla="*/ 0 60000 65536"/>
                <a:gd name="T5" fmla="*/ 0 60000 65536"/>
                <a:gd name="T6" fmla="*/ 0 w 2"/>
                <a:gd name="T7" fmla="*/ 2 w 2"/>
              </a:gdLst>
              <a:ahLst/>
              <a:cxnLst>
                <a:cxn ang="T3">
                  <a:pos x="T0" y="0"/>
                </a:cxn>
                <a:cxn ang="T4">
                  <a:pos x="T1" y="0"/>
                </a:cxn>
                <a:cxn ang="T5">
                  <a:pos x="T2" y="0"/>
                </a:cxn>
              </a:cxnLst>
              <a:rect l="T6" t="0" r="T7" b="0"/>
              <a:pathLst>
                <a:path w="2">
                  <a:moveTo>
                    <a:pt x="2" y="0"/>
                  </a:moveTo>
                  <a:lnTo>
                    <a:pt x="0" y="0"/>
                  </a:lnTo>
                  <a:lnTo>
                    <a:pt x="2" y="0"/>
                  </a:lnTo>
                  <a:close/>
                </a:path>
              </a:pathLst>
            </a:custGeom>
            <a:solidFill>
              <a:schemeClr val="bg1">
                <a:lumMod val="85000"/>
              </a:schemeClr>
            </a:solidFill>
            <a:ln w="3175">
              <a:solidFill>
                <a:schemeClr val="bg1"/>
              </a:solidFill>
              <a:prstDash val="sysDot"/>
              <a:round/>
              <a:headEnd/>
              <a:tailEnd/>
            </a:ln>
          </p:spPr>
          <p:txBody>
            <a:bodyPr/>
            <a:lstStyle/>
            <a:p>
              <a:endParaRPr lang="de-DE" sz="2400" dirty="0">
                <a:solidFill>
                  <a:srgbClr val="000000"/>
                </a:solidFill>
              </a:endParaRPr>
            </a:p>
          </p:txBody>
        </p:sp>
        <p:sp>
          <p:nvSpPr>
            <p:cNvPr id="1763" name="Freeform 3369"/>
            <p:cNvSpPr>
              <a:spLocks/>
            </p:cNvSpPr>
            <p:nvPr/>
          </p:nvSpPr>
          <p:spPr bwMode="auto">
            <a:xfrm>
              <a:off x="2554200" y="2558150"/>
              <a:ext cx="5645" cy="6555"/>
            </a:xfrm>
            <a:custGeom>
              <a:avLst/>
              <a:gdLst>
                <a:gd name="T0" fmla="*/ 2147483647 w 6"/>
                <a:gd name="T1" fmla="*/ 2147483647 h 6"/>
                <a:gd name="T2" fmla="*/ 2147483647 w 6"/>
                <a:gd name="T3" fmla="*/ 2147483647 h 6"/>
                <a:gd name="T4" fmla="*/ 2147483647 w 6"/>
                <a:gd name="T5" fmla="*/ 2147483647 h 6"/>
                <a:gd name="T6" fmla="*/ 0 w 6"/>
                <a:gd name="T7" fmla="*/ 2147483647 h 6"/>
                <a:gd name="T8" fmla="*/ 0 w 6"/>
                <a:gd name="T9" fmla="*/ 0 h 6"/>
                <a:gd name="T10" fmla="*/ 0 w 6"/>
                <a:gd name="T11" fmla="*/ 2147483647 h 6"/>
                <a:gd name="T12" fmla="*/ 2147483647 w 6"/>
                <a:gd name="T13" fmla="*/ 2147483647 h 6"/>
                <a:gd name="T14" fmla="*/ 2147483647 w 6"/>
                <a:gd name="T15" fmla="*/ 2147483647 h 6"/>
                <a:gd name="T16" fmla="*/ 2147483647 w 6"/>
                <a:gd name="T17" fmla="*/ 2147483647 h 6"/>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6"/>
                <a:gd name="T28" fmla="*/ 0 h 6"/>
                <a:gd name="T29" fmla="*/ 6 w 6"/>
                <a:gd name="T30" fmla="*/ 6 h 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6" h="6">
                  <a:moveTo>
                    <a:pt x="6" y="6"/>
                  </a:moveTo>
                  <a:lnTo>
                    <a:pt x="4" y="6"/>
                  </a:lnTo>
                  <a:lnTo>
                    <a:pt x="2" y="4"/>
                  </a:lnTo>
                  <a:lnTo>
                    <a:pt x="0" y="2"/>
                  </a:lnTo>
                  <a:lnTo>
                    <a:pt x="0" y="0"/>
                  </a:lnTo>
                  <a:lnTo>
                    <a:pt x="0" y="2"/>
                  </a:lnTo>
                  <a:lnTo>
                    <a:pt x="2" y="2"/>
                  </a:lnTo>
                  <a:lnTo>
                    <a:pt x="4" y="4"/>
                  </a:lnTo>
                  <a:lnTo>
                    <a:pt x="6" y="6"/>
                  </a:lnTo>
                  <a:close/>
                </a:path>
              </a:pathLst>
            </a:custGeom>
            <a:solidFill>
              <a:schemeClr val="bg1">
                <a:lumMod val="85000"/>
              </a:schemeClr>
            </a:solidFill>
            <a:ln w="3175">
              <a:solidFill>
                <a:schemeClr val="bg1"/>
              </a:solidFill>
              <a:prstDash val="sysDot"/>
              <a:round/>
              <a:headEnd/>
              <a:tailEnd/>
            </a:ln>
          </p:spPr>
          <p:txBody>
            <a:bodyPr/>
            <a:lstStyle/>
            <a:p>
              <a:endParaRPr lang="de-DE" sz="2400" dirty="0">
                <a:solidFill>
                  <a:srgbClr val="000000"/>
                </a:solidFill>
              </a:endParaRPr>
            </a:p>
          </p:txBody>
        </p:sp>
        <p:sp>
          <p:nvSpPr>
            <p:cNvPr id="1764" name="Rectangle 3370"/>
            <p:cNvSpPr>
              <a:spLocks noChangeArrowheads="1"/>
            </p:cNvSpPr>
            <p:nvPr/>
          </p:nvSpPr>
          <p:spPr bwMode="auto">
            <a:xfrm>
              <a:off x="2565488" y="2563065"/>
              <a:ext cx="1412" cy="1639"/>
            </a:xfrm>
            <a:prstGeom prst="rect">
              <a:avLst/>
            </a:prstGeom>
            <a:solidFill>
              <a:schemeClr val="bg1">
                <a:lumMod val="85000"/>
              </a:schemeClr>
            </a:solidFill>
            <a:ln w="3175">
              <a:solidFill>
                <a:schemeClr val="bg1"/>
              </a:solidFill>
              <a:prstDash val="sysDot"/>
              <a:miter lim="800000"/>
              <a:headEnd/>
              <a:tailEnd/>
            </a:ln>
          </p:spPr>
          <p:txBody>
            <a:bodyPr/>
            <a:lstStyle/>
            <a:p>
              <a:endParaRPr lang="de-DE" sz="2400" dirty="0">
                <a:solidFill>
                  <a:srgbClr val="000000"/>
                </a:solidFill>
              </a:endParaRPr>
            </a:p>
          </p:txBody>
        </p:sp>
        <p:sp>
          <p:nvSpPr>
            <p:cNvPr id="1765" name="Freeform 3371"/>
            <p:cNvSpPr>
              <a:spLocks/>
            </p:cNvSpPr>
            <p:nvPr/>
          </p:nvSpPr>
          <p:spPr bwMode="auto">
            <a:xfrm>
              <a:off x="2571133" y="2566344"/>
              <a:ext cx="9878" cy="3277"/>
            </a:xfrm>
            <a:custGeom>
              <a:avLst/>
              <a:gdLst>
                <a:gd name="T0" fmla="*/ 2147483647 w 10"/>
                <a:gd name="T1" fmla="*/ 2147483647 h 2"/>
                <a:gd name="T2" fmla="*/ 2147483647 w 10"/>
                <a:gd name="T3" fmla="*/ 2147483647 h 2"/>
                <a:gd name="T4" fmla="*/ 2147483647 w 10"/>
                <a:gd name="T5" fmla="*/ 0 h 2"/>
                <a:gd name="T6" fmla="*/ 0 w 10"/>
                <a:gd name="T7" fmla="*/ 0 h 2"/>
                <a:gd name="T8" fmla="*/ 2147483647 w 10"/>
                <a:gd name="T9" fmla="*/ 0 h 2"/>
                <a:gd name="T10" fmla="*/ 2147483647 w 10"/>
                <a:gd name="T11" fmla="*/ 0 h 2"/>
                <a:gd name="T12" fmla="*/ 2147483647 w 10"/>
                <a:gd name="T13" fmla="*/ 0 h 2"/>
                <a:gd name="T14" fmla="*/ 2147483647 w 10"/>
                <a:gd name="T15" fmla="*/ 0 h 2"/>
                <a:gd name="T16" fmla="*/ 2147483647 w 10"/>
                <a:gd name="T17" fmla="*/ 2147483647 h 2"/>
                <a:gd name="T18" fmla="*/ 2147483647 w 10"/>
                <a:gd name="T19" fmla="*/ 2147483647 h 2"/>
                <a:gd name="T20" fmla="*/ 2147483647 w 10"/>
                <a:gd name="T21" fmla="*/ 2147483647 h 2"/>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10"/>
                <a:gd name="T34" fmla="*/ 0 h 2"/>
                <a:gd name="T35" fmla="*/ 10 w 10"/>
                <a:gd name="T36" fmla="*/ 2 h 2"/>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10" h="2">
                  <a:moveTo>
                    <a:pt x="6" y="2"/>
                  </a:moveTo>
                  <a:lnTo>
                    <a:pt x="4" y="2"/>
                  </a:lnTo>
                  <a:lnTo>
                    <a:pt x="2" y="0"/>
                  </a:lnTo>
                  <a:lnTo>
                    <a:pt x="0" y="0"/>
                  </a:lnTo>
                  <a:lnTo>
                    <a:pt x="2" y="0"/>
                  </a:lnTo>
                  <a:lnTo>
                    <a:pt x="4" y="0"/>
                  </a:lnTo>
                  <a:lnTo>
                    <a:pt x="6" y="0"/>
                  </a:lnTo>
                  <a:lnTo>
                    <a:pt x="8" y="0"/>
                  </a:lnTo>
                  <a:lnTo>
                    <a:pt x="10" y="2"/>
                  </a:lnTo>
                  <a:lnTo>
                    <a:pt x="8" y="2"/>
                  </a:lnTo>
                  <a:lnTo>
                    <a:pt x="6" y="2"/>
                  </a:lnTo>
                  <a:close/>
                </a:path>
              </a:pathLst>
            </a:custGeom>
            <a:solidFill>
              <a:schemeClr val="bg1">
                <a:lumMod val="85000"/>
              </a:schemeClr>
            </a:solidFill>
            <a:ln w="3175">
              <a:solidFill>
                <a:schemeClr val="bg1"/>
              </a:solidFill>
              <a:prstDash val="sysDot"/>
              <a:round/>
              <a:headEnd/>
              <a:tailEnd/>
            </a:ln>
          </p:spPr>
          <p:txBody>
            <a:bodyPr/>
            <a:lstStyle/>
            <a:p>
              <a:endParaRPr lang="de-DE" sz="2400" dirty="0">
                <a:solidFill>
                  <a:srgbClr val="000000"/>
                </a:solidFill>
              </a:endParaRPr>
            </a:p>
          </p:txBody>
        </p:sp>
        <p:sp>
          <p:nvSpPr>
            <p:cNvPr id="1766" name="Freeform 3372"/>
            <p:cNvSpPr>
              <a:spLocks/>
            </p:cNvSpPr>
            <p:nvPr/>
          </p:nvSpPr>
          <p:spPr bwMode="auto">
            <a:xfrm>
              <a:off x="2578188" y="2569620"/>
              <a:ext cx="7055" cy="3277"/>
            </a:xfrm>
            <a:custGeom>
              <a:avLst/>
              <a:gdLst>
                <a:gd name="T0" fmla="*/ 2147483647 w 6"/>
                <a:gd name="T1" fmla="*/ 2147483647 h 4"/>
                <a:gd name="T2" fmla="*/ 2147483647 w 6"/>
                <a:gd name="T3" fmla="*/ 2147483647 h 4"/>
                <a:gd name="T4" fmla="*/ 2147483647 w 6"/>
                <a:gd name="T5" fmla="*/ 2147483647 h 4"/>
                <a:gd name="T6" fmla="*/ 2147483647 w 6"/>
                <a:gd name="T7" fmla="*/ 2147483647 h 4"/>
                <a:gd name="T8" fmla="*/ 2147483647 w 6"/>
                <a:gd name="T9" fmla="*/ 0 h 4"/>
                <a:gd name="T10" fmla="*/ 0 w 6"/>
                <a:gd name="T11" fmla="*/ 0 h 4"/>
                <a:gd name="T12" fmla="*/ 0 w 6"/>
                <a:gd name="T13" fmla="*/ 2147483647 h 4"/>
                <a:gd name="T14" fmla="*/ 0 w 6"/>
                <a:gd name="T15" fmla="*/ 0 h 4"/>
                <a:gd name="T16" fmla="*/ 2147483647 w 6"/>
                <a:gd name="T17" fmla="*/ 0 h 4"/>
                <a:gd name="T18" fmla="*/ 2147483647 w 6"/>
                <a:gd name="T19" fmla="*/ 0 h 4"/>
                <a:gd name="T20" fmla="*/ 2147483647 w 6"/>
                <a:gd name="T21" fmla="*/ 2147483647 h 4"/>
                <a:gd name="T22" fmla="*/ 2147483647 w 6"/>
                <a:gd name="T23" fmla="*/ 2147483647 h 4"/>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6"/>
                <a:gd name="T37" fmla="*/ 0 h 4"/>
                <a:gd name="T38" fmla="*/ 6 w 6"/>
                <a:gd name="T39" fmla="*/ 4 h 4"/>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6" h="4">
                  <a:moveTo>
                    <a:pt x="6" y="4"/>
                  </a:moveTo>
                  <a:lnTo>
                    <a:pt x="4" y="4"/>
                  </a:lnTo>
                  <a:lnTo>
                    <a:pt x="2" y="4"/>
                  </a:lnTo>
                  <a:lnTo>
                    <a:pt x="2" y="2"/>
                  </a:lnTo>
                  <a:lnTo>
                    <a:pt x="2" y="0"/>
                  </a:lnTo>
                  <a:lnTo>
                    <a:pt x="0" y="0"/>
                  </a:lnTo>
                  <a:lnTo>
                    <a:pt x="0" y="2"/>
                  </a:lnTo>
                  <a:lnTo>
                    <a:pt x="0" y="0"/>
                  </a:lnTo>
                  <a:lnTo>
                    <a:pt x="2" y="0"/>
                  </a:lnTo>
                  <a:lnTo>
                    <a:pt x="4" y="0"/>
                  </a:lnTo>
                  <a:lnTo>
                    <a:pt x="4" y="2"/>
                  </a:lnTo>
                  <a:lnTo>
                    <a:pt x="6" y="4"/>
                  </a:lnTo>
                  <a:close/>
                </a:path>
              </a:pathLst>
            </a:custGeom>
            <a:solidFill>
              <a:schemeClr val="bg1">
                <a:lumMod val="85000"/>
              </a:schemeClr>
            </a:solidFill>
            <a:ln w="3175">
              <a:solidFill>
                <a:schemeClr val="bg1"/>
              </a:solidFill>
              <a:prstDash val="sysDot"/>
              <a:round/>
              <a:headEnd/>
              <a:tailEnd/>
            </a:ln>
          </p:spPr>
          <p:txBody>
            <a:bodyPr/>
            <a:lstStyle/>
            <a:p>
              <a:endParaRPr lang="de-DE" sz="2400" dirty="0">
                <a:solidFill>
                  <a:srgbClr val="000000"/>
                </a:solidFill>
              </a:endParaRPr>
            </a:p>
          </p:txBody>
        </p:sp>
        <p:sp>
          <p:nvSpPr>
            <p:cNvPr id="1767" name="Freeform 3373"/>
            <p:cNvSpPr>
              <a:spLocks/>
            </p:cNvSpPr>
            <p:nvPr/>
          </p:nvSpPr>
          <p:spPr bwMode="auto">
            <a:xfrm>
              <a:off x="2589477" y="2572896"/>
              <a:ext cx="0" cy="1639"/>
            </a:xfrm>
            <a:custGeom>
              <a:avLst/>
              <a:gdLst>
                <a:gd name="T0" fmla="*/ 2147483647 h 2"/>
                <a:gd name="T1" fmla="*/ 0 h 2"/>
                <a:gd name="T2" fmla="*/ 2147483647 h 2"/>
                <a:gd name="T3" fmla="*/ 0 60000 65536"/>
                <a:gd name="T4" fmla="*/ 0 60000 65536"/>
                <a:gd name="T5" fmla="*/ 0 60000 65536"/>
                <a:gd name="T6" fmla="*/ 0 h 2"/>
                <a:gd name="T7" fmla="*/ 2 h 2"/>
              </a:gdLst>
              <a:ahLst/>
              <a:cxnLst>
                <a:cxn ang="T3">
                  <a:pos x="0" y="T0"/>
                </a:cxn>
                <a:cxn ang="T4">
                  <a:pos x="0" y="T1"/>
                </a:cxn>
                <a:cxn ang="T5">
                  <a:pos x="0" y="T2"/>
                </a:cxn>
              </a:cxnLst>
              <a:rect l="0" t="T6" r="0" b="T7"/>
              <a:pathLst>
                <a:path h="2">
                  <a:moveTo>
                    <a:pt x="0" y="2"/>
                  </a:moveTo>
                  <a:lnTo>
                    <a:pt x="0" y="0"/>
                  </a:lnTo>
                  <a:lnTo>
                    <a:pt x="0" y="2"/>
                  </a:lnTo>
                  <a:close/>
                </a:path>
              </a:pathLst>
            </a:custGeom>
            <a:solidFill>
              <a:schemeClr val="bg1">
                <a:lumMod val="85000"/>
              </a:schemeClr>
            </a:solidFill>
            <a:ln w="3175">
              <a:solidFill>
                <a:schemeClr val="bg1"/>
              </a:solidFill>
              <a:prstDash val="sysDot"/>
              <a:round/>
              <a:headEnd/>
              <a:tailEnd/>
            </a:ln>
          </p:spPr>
          <p:txBody>
            <a:bodyPr/>
            <a:lstStyle/>
            <a:p>
              <a:endParaRPr lang="de-DE" sz="2400" dirty="0">
                <a:solidFill>
                  <a:srgbClr val="000000"/>
                </a:solidFill>
              </a:endParaRPr>
            </a:p>
          </p:txBody>
        </p:sp>
        <p:sp>
          <p:nvSpPr>
            <p:cNvPr id="1768" name="Freeform 3374"/>
            <p:cNvSpPr>
              <a:spLocks/>
            </p:cNvSpPr>
            <p:nvPr/>
          </p:nvSpPr>
          <p:spPr bwMode="auto">
            <a:xfrm>
              <a:off x="2585244" y="2572896"/>
              <a:ext cx="4234" cy="3277"/>
            </a:xfrm>
            <a:custGeom>
              <a:avLst/>
              <a:gdLst>
                <a:gd name="T0" fmla="*/ 2147483647 w 4"/>
                <a:gd name="T1" fmla="*/ 2147483647 h 4"/>
                <a:gd name="T2" fmla="*/ 0 w 4"/>
                <a:gd name="T3" fmla="*/ 2147483647 h 4"/>
                <a:gd name="T4" fmla="*/ 0 w 4"/>
                <a:gd name="T5" fmla="*/ 2147483647 h 4"/>
                <a:gd name="T6" fmla="*/ 0 w 4"/>
                <a:gd name="T7" fmla="*/ 0 h 4"/>
                <a:gd name="T8" fmla="*/ 2147483647 w 4"/>
                <a:gd name="T9" fmla="*/ 2147483647 h 4"/>
                <a:gd name="T10" fmla="*/ 2147483647 w 4"/>
                <a:gd name="T11" fmla="*/ 2147483647 h 4"/>
                <a:gd name="T12" fmla="*/ 2147483647 w 4"/>
                <a:gd name="T13" fmla="*/ 2147483647 h 4"/>
                <a:gd name="T14" fmla="*/ 0 60000 65536"/>
                <a:gd name="T15" fmla="*/ 0 60000 65536"/>
                <a:gd name="T16" fmla="*/ 0 60000 65536"/>
                <a:gd name="T17" fmla="*/ 0 60000 65536"/>
                <a:gd name="T18" fmla="*/ 0 60000 65536"/>
                <a:gd name="T19" fmla="*/ 0 60000 65536"/>
                <a:gd name="T20" fmla="*/ 0 60000 65536"/>
                <a:gd name="T21" fmla="*/ 0 w 4"/>
                <a:gd name="T22" fmla="*/ 0 h 4"/>
                <a:gd name="T23" fmla="*/ 4 w 4"/>
                <a:gd name="T24" fmla="*/ 4 h 4"/>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4" h="4">
                  <a:moveTo>
                    <a:pt x="2" y="4"/>
                  </a:moveTo>
                  <a:lnTo>
                    <a:pt x="0" y="4"/>
                  </a:lnTo>
                  <a:lnTo>
                    <a:pt x="0" y="2"/>
                  </a:lnTo>
                  <a:lnTo>
                    <a:pt x="0" y="0"/>
                  </a:lnTo>
                  <a:lnTo>
                    <a:pt x="4" y="2"/>
                  </a:lnTo>
                  <a:lnTo>
                    <a:pt x="4" y="4"/>
                  </a:lnTo>
                  <a:lnTo>
                    <a:pt x="2" y="4"/>
                  </a:lnTo>
                  <a:close/>
                </a:path>
              </a:pathLst>
            </a:custGeom>
            <a:solidFill>
              <a:schemeClr val="bg1">
                <a:lumMod val="85000"/>
              </a:schemeClr>
            </a:solidFill>
            <a:ln w="3175">
              <a:solidFill>
                <a:schemeClr val="bg1"/>
              </a:solidFill>
              <a:prstDash val="sysDot"/>
              <a:round/>
              <a:headEnd/>
              <a:tailEnd/>
            </a:ln>
          </p:spPr>
          <p:txBody>
            <a:bodyPr/>
            <a:lstStyle/>
            <a:p>
              <a:endParaRPr lang="de-DE" sz="2400" dirty="0">
                <a:solidFill>
                  <a:srgbClr val="000000"/>
                </a:solidFill>
              </a:endParaRPr>
            </a:p>
          </p:txBody>
        </p:sp>
        <p:sp>
          <p:nvSpPr>
            <p:cNvPr id="1769" name="Freeform 3375"/>
            <p:cNvSpPr>
              <a:spLocks/>
            </p:cNvSpPr>
            <p:nvPr/>
          </p:nvSpPr>
          <p:spPr bwMode="auto">
            <a:xfrm>
              <a:off x="2585244" y="2576174"/>
              <a:ext cx="5645" cy="4917"/>
            </a:xfrm>
            <a:custGeom>
              <a:avLst/>
              <a:gdLst>
                <a:gd name="T0" fmla="*/ 2147483647 w 6"/>
                <a:gd name="T1" fmla="*/ 2147483647 h 4"/>
                <a:gd name="T2" fmla="*/ 2147483647 w 6"/>
                <a:gd name="T3" fmla="*/ 2147483647 h 4"/>
                <a:gd name="T4" fmla="*/ 2147483647 w 6"/>
                <a:gd name="T5" fmla="*/ 0 h 4"/>
                <a:gd name="T6" fmla="*/ 0 w 6"/>
                <a:gd name="T7" fmla="*/ 0 h 4"/>
                <a:gd name="T8" fmla="*/ 0 w 6"/>
                <a:gd name="T9" fmla="*/ 0 h 4"/>
                <a:gd name="T10" fmla="*/ 2147483647 w 6"/>
                <a:gd name="T11" fmla="*/ 0 h 4"/>
                <a:gd name="T12" fmla="*/ 2147483647 w 6"/>
                <a:gd name="T13" fmla="*/ 0 h 4"/>
                <a:gd name="T14" fmla="*/ 2147483647 w 6"/>
                <a:gd name="T15" fmla="*/ 0 h 4"/>
                <a:gd name="T16" fmla="*/ 2147483647 w 6"/>
                <a:gd name="T17" fmla="*/ 0 h 4"/>
                <a:gd name="T18" fmla="*/ 2147483647 w 6"/>
                <a:gd name="T19" fmla="*/ 0 h 4"/>
                <a:gd name="T20" fmla="*/ 2147483647 w 6"/>
                <a:gd name="T21" fmla="*/ 0 h 4"/>
                <a:gd name="T22" fmla="*/ 2147483647 w 6"/>
                <a:gd name="T23" fmla="*/ 2147483647 h 4"/>
                <a:gd name="T24" fmla="*/ 2147483647 w 6"/>
                <a:gd name="T25" fmla="*/ 2147483647 h 4"/>
                <a:gd name="T26" fmla="*/ 2147483647 w 6"/>
                <a:gd name="T27" fmla="*/ 2147483647 h 4"/>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6"/>
                <a:gd name="T43" fmla="*/ 0 h 4"/>
                <a:gd name="T44" fmla="*/ 6 w 6"/>
                <a:gd name="T45" fmla="*/ 4 h 4"/>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6" h="4">
                  <a:moveTo>
                    <a:pt x="4" y="4"/>
                  </a:moveTo>
                  <a:lnTo>
                    <a:pt x="4" y="2"/>
                  </a:lnTo>
                  <a:lnTo>
                    <a:pt x="2" y="0"/>
                  </a:lnTo>
                  <a:lnTo>
                    <a:pt x="0" y="0"/>
                  </a:lnTo>
                  <a:lnTo>
                    <a:pt x="2" y="0"/>
                  </a:lnTo>
                  <a:lnTo>
                    <a:pt x="4" y="0"/>
                  </a:lnTo>
                  <a:lnTo>
                    <a:pt x="6" y="0"/>
                  </a:lnTo>
                  <a:lnTo>
                    <a:pt x="6" y="2"/>
                  </a:lnTo>
                  <a:lnTo>
                    <a:pt x="4" y="2"/>
                  </a:lnTo>
                  <a:lnTo>
                    <a:pt x="4" y="4"/>
                  </a:lnTo>
                  <a:close/>
                </a:path>
              </a:pathLst>
            </a:custGeom>
            <a:solidFill>
              <a:schemeClr val="bg1">
                <a:lumMod val="85000"/>
              </a:schemeClr>
            </a:solidFill>
            <a:ln w="3175">
              <a:solidFill>
                <a:schemeClr val="bg1"/>
              </a:solidFill>
              <a:prstDash val="sysDot"/>
              <a:round/>
              <a:headEnd/>
              <a:tailEnd/>
            </a:ln>
          </p:spPr>
          <p:txBody>
            <a:bodyPr/>
            <a:lstStyle/>
            <a:p>
              <a:endParaRPr lang="de-DE" sz="2400" dirty="0">
                <a:solidFill>
                  <a:srgbClr val="000000"/>
                </a:solidFill>
              </a:endParaRPr>
            </a:p>
          </p:txBody>
        </p:sp>
        <p:sp>
          <p:nvSpPr>
            <p:cNvPr id="1770" name="Freeform 3376"/>
            <p:cNvSpPr>
              <a:spLocks/>
            </p:cNvSpPr>
            <p:nvPr/>
          </p:nvSpPr>
          <p:spPr bwMode="auto">
            <a:xfrm>
              <a:off x="2478003" y="2579452"/>
              <a:ext cx="14111" cy="11470"/>
            </a:xfrm>
            <a:custGeom>
              <a:avLst/>
              <a:gdLst>
                <a:gd name="T0" fmla="*/ 2147483647 w 14"/>
                <a:gd name="T1" fmla="*/ 2147483647 h 12"/>
                <a:gd name="T2" fmla="*/ 2147483647 w 14"/>
                <a:gd name="T3" fmla="*/ 2147483647 h 12"/>
                <a:gd name="T4" fmla="*/ 2147483647 w 14"/>
                <a:gd name="T5" fmla="*/ 2147483647 h 12"/>
                <a:gd name="T6" fmla="*/ 0 w 14"/>
                <a:gd name="T7" fmla="*/ 2147483647 h 12"/>
                <a:gd name="T8" fmla="*/ 0 w 14"/>
                <a:gd name="T9" fmla="*/ 2147483647 h 12"/>
                <a:gd name="T10" fmla="*/ 2147483647 w 14"/>
                <a:gd name="T11" fmla="*/ 2147483647 h 12"/>
                <a:gd name="T12" fmla="*/ 2147483647 w 14"/>
                <a:gd name="T13" fmla="*/ 2147483647 h 12"/>
                <a:gd name="T14" fmla="*/ 2147483647 w 14"/>
                <a:gd name="T15" fmla="*/ 2147483647 h 12"/>
                <a:gd name="T16" fmla="*/ 2147483647 w 14"/>
                <a:gd name="T17" fmla="*/ 2147483647 h 12"/>
                <a:gd name="T18" fmla="*/ 2147483647 w 14"/>
                <a:gd name="T19" fmla="*/ 2147483647 h 12"/>
                <a:gd name="T20" fmla="*/ 2147483647 w 14"/>
                <a:gd name="T21" fmla="*/ 2147483647 h 12"/>
                <a:gd name="T22" fmla="*/ 2147483647 w 14"/>
                <a:gd name="T23" fmla="*/ 2147483647 h 12"/>
                <a:gd name="T24" fmla="*/ 2147483647 w 14"/>
                <a:gd name="T25" fmla="*/ 2147483647 h 12"/>
                <a:gd name="T26" fmla="*/ 2147483647 w 14"/>
                <a:gd name="T27" fmla="*/ 0 h 12"/>
                <a:gd name="T28" fmla="*/ 2147483647 w 14"/>
                <a:gd name="T29" fmla="*/ 0 h 12"/>
                <a:gd name="T30" fmla="*/ 2147483647 w 14"/>
                <a:gd name="T31" fmla="*/ 2147483647 h 12"/>
                <a:gd name="T32" fmla="*/ 2147483647 w 14"/>
                <a:gd name="T33" fmla="*/ 2147483647 h 12"/>
                <a:gd name="T34" fmla="*/ 2147483647 w 14"/>
                <a:gd name="T35" fmla="*/ 2147483647 h 12"/>
                <a:gd name="T36" fmla="*/ 2147483647 w 14"/>
                <a:gd name="T37" fmla="*/ 2147483647 h 12"/>
                <a:gd name="T38" fmla="*/ 2147483647 w 14"/>
                <a:gd name="T39" fmla="*/ 2147483647 h 12"/>
                <a:gd name="T40" fmla="*/ 2147483647 w 14"/>
                <a:gd name="T41" fmla="*/ 2147483647 h 12"/>
                <a:gd name="T42" fmla="*/ 2147483647 w 14"/>
                <a:gd name="T43" fmla="*/ 2147483647 h 12"/>
                <a:gd name="T44" fmla="*/ 2147483647 w 14"/>
                <a:gd name="T45" fmla="*/ 2147483647 h 12"/>
                <a:gd name="T46" fmla="*/ 2147483647 w 14"/>
                <a:gd name="T47" fmla="*/ 2147483647 h 12"/>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14"/>
                <a:gd name="T73" fmla="*/ 0 h 12"/>
                <a:gd name="T74" fmla="*/ 14 w 14"/>
                <a:gd name="T75" fmla="*/ 12 h 12"/>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14" h="12">
                  <a:moveTo>
                    <a:pt x="6" y="12"/>
                  </a:moveTo>
                  <a:lnTo>
                    <a:pt x="4" y="12"/>
                  </a:lnTo>
                  <a:lnTo>
                    <a:pt x="2" y="12"/>
                  </a:lnTo>
                  <a:lnTo>
                    <a:pt x="0" y="10"/>
                  </a:lnTo>
                  <a:lnTo>
                    <a:pt x="0" y="8"/>
                  </a:lnTo>
                  <a:lnTo>
                    <a:pt x="2" y="10"/>
                  </a:lnTo>
                  <a:lnTo>
                    <a:pt x="4" y="10"/>
                  </a:lnTo>
                  <a:lnTo>
                    <a:pt x="6" y="10"/>
                  </a:lnTo>
                  <a:lnTo>
                    <a:pt x="6" y="8"/>
                  </a:lnTo>
                  <a:lnTo>
                    <a:pt x="4" y="8"/>
                  </a:lnTo>
                  <a:lnTo>
                    <a:pt x="4" y="6"/>
                  </a:lnTo>
                  <a:lnTo>
                    <a:pt x="2" y="4"/>
                  </a:lnTo>
                  <a:lnTo>
                    <a:pt x="4" y="2"/>
                  </a:lnTo>
                  <a:lnTo>
                    <a:pt x="6" y="0"/>
                  </a:lnTo>
                  <a:lnTo>
                    <a:pt x="8" y="0"/>
                  </a:lnTo>
                  <a:lnTo>
                    <a:pt x="10" y="2"/>
                  </a:lnTo>
                  <a:lnTo>
                    <a:pt x="10" y="4"/>
                  </a:lnTo>
                  <a:lnTo>
                    <a:pt x="12" y="4"/>
                  </a:lnTo>
                  <a:lnTo>
                    <a:pt x="12" y="6"/>
                  </a:lnTo>
                  <a:lnTo>
                    <a:pt x="14" y="10"/>
                  </a:lnTo>
                  <a:lnTo>
                    <a:pt x="12" y="10"/>
                  </a:lnTo>
                  <a:lnTo>
                    <a:pt x="10" y="12"/>
                  </a:lnTo>
                  <a:lnTo>
                    <a:pt x="8" y="12"/>
                  </a:lnTo>
                  <a:lnTo>
                    <a:pt x="6" y="12"/>
                  </a:lnTo>
                  <a:close/>
                </a:path>
              </a:pathLst>
            </a:custGeom>
            <a:solidFill>
              <a:schemeClr val="bg1">
                <a:lumMod val="85000"/>
              </a:schemeClr>
            </a:solidFill>
            <a:ln w="3175">
              <a:solidFill>
                <a:schemeClr val="bg1"/>
              </a:solidFill>
              <a:prstDash val="sysDot"/>
              <a:round/>
              <a:headEnd/>
              <a:tailEnd/>
            </a:ln>
          </p:spPr>
          <p:txBody>
            <a:bodyPr/>
            <a:lstStyle/>
            <a:p>
              <a:endParaRPr lang="de-DE" sz="2400" dirty="0">
                <a:solidFill>
                  <a:srgbClr val="000000"/>
                </a:solidFill>
              </a:endParaRPr>
            </a:p>
          </p:txBody>
        </p:sp>
        <p:sp>
          <p:nvSpPr>
            <p:cNvPr id="1771" name="Rectangle 3377"/>
            <p:cNvSpPr>
              <a:spLocks noChangeArrowheads="1"/>
            </p:cNvSpPr>
            <p:nvPr/>
          </p:nvSpPr>
          <p:spPr bwMode="auto">
            <a:xfrm>
              <a:off x="2630397" y="2607308"/>
              <a:ext cx="1412" cy="1639"/>
            </a:xfrm>
            <a:prstGeom prst="rect">
              <a:avLst/>
            </a:prstGeom>
            <a:solidFill>
              <a:schemeClr val="bg1">
                <a:lumMod val="85000"/>
              </a:schemeClr>
            </a:solidFill>
            <a:ln w="3175">
              <a:solidFill>
                <a:schemeClr val="bg1"/>
              </a:solidFill>
              <a:prstDash val="sysDot"/>
              <a:miter lim="800000"/>
              <a:headEnd/>
              <a:tailEnd/>
            </a:ln>
          </p:spPr>
          <p:txBody>
            <a:bodyPr/>
            <a:lstStyle/>
            <a:p>
              <a:endParaRPr lang="de-DE" sz="2400" dirty="0">
                <a:solidFill>
                  <a:srgbClr val="000000"/>
                </a:solidFill>
              </a:endParaRPr>
            </a:p>
          </p:txBody>
        </p:sp>
        <p:sp>
          <p:nvSpPr>
            <p:cNvPr id="1772" name="Freeform 3379"/>
            <p:cNvSpPr>
              <a:spLocks/>
            </p:cNvSpPr>
            <p:nvPr/>
          </p:nvSpPr>
          <p:spPr bwMode="auto">
            <a:xfrm>
              <a:off x="2761625" y="2671210"/>
              <a:ext cx="4234" cy="3277"/>
            </a:xfrm>
            <a:custGeom>
              <a:avLst/>
              <a:gdLst>
                <a:gd name="T0" fmla="*/ 2147483647 w 4"/>
                <a:gd name="T1" fmla="*/ 2147483647 h 2"/>
                <a:gd name="T2" fmla="*/ 2147483647 w 4"/>
                <a:gd name="T3" fmla="*/ 2147483647 h 2"/>
                <a:gd name="T4" fmla="*/ 0 w 4"/>
                <a:gd name="T5" fmla="*/ 2147483647 h 2"/>
                <a:gd name="T6" fmla="*/ 0 w 4"/>
                <a:gd name="T7" fmla="*/ 0 h 2"/>
                <a:gd name="T8" fmla="*/ 2147483647 w 4"/>
                <a:gd name="T9" fmla="*/ 2147483647 h 2"/>
                <a:gd name="T10" fmla="*/ 0 60000 65536"/>
                <a:gd name="T11" fmla="*/ 0 60000 65536"/>
                <a:gd name="T12" fmla="*/ 0 60000 65536"/>
                <a:gd name="T13" fmla="*/ 0 60000 65536"/>
                <a:gd name="T14" fmla="*/ 0 60000 65536"/>
                <a:gd name="T15" fmla="*/ 0 w 4"/>
                <a:gd name="T16" fmla="*/ 0 h 2"/>
                <a:gd name="T17" fmla="*/ 4 w 4"/>
                <a:gd name="T18" fmla="*/ 2 h 2"/>
              </a:gdLst>
              <a:ahLst/>
              <a:cxnLst>
                <a:cxn ang="T10">
                  <a:pos x="T0" y="T1"/>
                </a:cxn>
                <a:cxn ang="T11">
                  <a:pos x="T2" y="T3"/>
                </a:cxn>
                <a:cxn ang="T12">
                  <a:pos x="T4" y="T5"/>
                </a:cxn>
                <a:cxn ang="T13">
                  <a:pos x="T6" y="T7"/>
                </a:cxn>
                <a:cxn ang="T14">
                  <a:pos x="T8" y="T9"/>
                </a:cxn>
              </a:cxnLst>
              <a:rect l="T15" t="T16" r="T17" b="T18"/>
              <a:pathLst>
                <a:path w="4" h="2">
                  <a:moveTo>
                    <a:pt x="4" y="2"/>
                  </a:moveTo>
                  <a:lnTo>
                    <a:pt x="2" y="2"/>
                  </a:lnTo>
                  <a:lnTo>
                    <a:pt x="0" y="2"/>
                  </a:lnTo>
                  <a:lnTo>
                    <a:pt x="0" y="0"/>
                  </a:lnTo>
                  <a:lnTo>
                    <a:pt x="4" y="2"/>
                  </a:lnTo>
                  <a:close/>
                </a:path>
              </a:pathLst>
            </a:custGeom>
            <a:solidFill>
              <a:schemeClr val="bg1">
                <a:lumMod val="85000"/>
              </a:schemeClr>
            </a:solidFill>
            <a:ln w="3175">
              <a:solidFill>
                <a:schemeClr val="bg1"/>
              </a:solidFill>
              <a:prstDash val="sysDot"/>
              <a:round/>
              <a:headEnd/>
              <a:tailEnd/>
            </a:ln>
          </p:spPr>
          <p:txBody>
            <a:bodyPr/>
            <a:lstStyle/>
            <a:p>
              <a:endParaRPr lang="de-DE" sz="2400" dirty="0">
                <a:solidFill>
                  <a:srgbClr val="000000"/>
                </a:solidFill>
              </a:endParaRPr>
            </a:p>
          </p:txBody>
        </p:sp>
        <p:sp>
          <p:nvSpPr>
            <p:cNvPr id="1773" name="Freeform 3380"/>
            <p:cNvSpPr>
              <a:spLocks/>
            </p:cNvSpPr>
            <p:nvPr/>
          </p:nvSpPr>
          <p:spPr bwMode="auto">
            <a:xfrm>
              <a:off x="2703771" y="2684319"/>
              <a:ext cx="1412" cy="1639"/>
            </a:xfrm>
            <a:custGeom>
              <a:avLst/>
              <a:gdLst>
                <a:gd name="T0" fmla="*/ 0 w 2"/>
                <a:gd name="T1" fmla="*/ 2147483647 h 2"/>
                <a:gd name="T2" fmla="*/ 0 w 2"/>
                <a:gd name="T3" fmla="*/ 0 h 2"/>
                <a:gd name="T4" fmla="*/ 0 w 2"/>
                <a:gd name="T5" fmla="*/ 2147483647 h 2"/>
                <a:gd name="T6" fmla="*/ 2147483647 w 2"/>
                <a:gd name="T7" fmla="*/ 2147483647 h 2"/>
                <a:gd name="T8" fmla="*/ 0 w 2"/>
                <a:gd name="T9" fmla="*/ 2147483647 h 2"/>
                <a:gd name="T10" fmla="*/ 0 60000 65536"/>
                <a:gd name="T11" fmla="*/ 0 60000 65536"/>
                <a:gd name="T12" fmla="*/ 0 60000 65536"/>
                <a:gd name="T13" fmla="*/ 0 60000 65536"/>
                <a:gd name="T14" fmla="*/ 0 60000 65536"/>
                <a:gd name="T15" fmla="*/ 0 w 2"/>
                <a:gd name="T16" fmla="*/ 0 h 2"/>
                <a:gd name="T17" fmla="*/ 2 w 2"/>
                <a:gd name="T18" fmla="*/ 2 h 2"/>
              </a:gdLst>
              <a:ahLst/>
              <a:cxnLst>
                <a:cxn ang="T10">
                  <a:pos x="T0" y="T1"/>
                </a:cxn>
                <a:cxn ang="T11">
                  <a:pos x="T2" y="T3"/>
                </a:cxn>
                <a:cxn ang="T12">
                  <a:pos x="T4" y="T5"/>
                </a:cxn>
                <a:cxn ang="T13">
                  <a:pos x="T6" y="T7"/>
                </a:cxn>
                <a:cxn ang="T14">
                  <a:pos x="T8" y="T9"/>
                </a:cxn>
              </a:cxnLst>
              <a:rect l="T15" t="T16" r="T17" b="T18"/>
              <a:pathLst>
                <a:path w="2" h="2">
                  <a:moveTo>
                    <a:pt x="0" y="2"/>
                  </a:moveTo>
                  <a:lnTo>
                    <a:pt x="0" y="0"/>
                  </a:lnTo>
                  <a:lnTo>
                    <a:pt x="0" y="2"/>
                  </a:lnTo>
                  <a:lnTo>
                    <a:pt x="2" y="2"/>
                  </a:lnTo>
                  <a:lnTo>
                    <a:pt x="0" y="2"/>
                  </a:lnTo>
                  <a:close/>
                </a:path>
              </a:pathLst>
            </a:custGeom>
            <a:solidFill>
              <a:schemeClr val="bg1">
                <a:lumMod val="85000"/>
              </a:schemeClr>
            </a:solidFill>
            <a:ln w="3175">
              <a:solidFill>
                <a:schemeClr val="bg1"/>
              </a:solidFill>
              <a:prstDash val="sysDot"/>
              <a:round/>
              <a:headEnd/>
              <a:tailEnd/>
            </a:ln>
          </p:spPr>
          <p:txBody>
            <a:bodyPr/>
            <a:lstStyle/>
            <a:p>
              <a:endParaRPr lang="de-DE" sz="2400" dirty="0">
                <a:solidFill>
                  <a:srgbClr val="000000"/>
                </a:solidFill>
              </a:endParaRPr>
            </a:p>
          </p:txBody>
        </p:sp>
        <p:sp>
          <p:nvSpPr>
            <p:cNvPr id="1774" name="Freeform 3381"/>
            <p:cNvSpPr>
              <a:spLocks/>
            </p:cNvSpPr>
            <p:nvPr/>
          </p:nvSpPr>
          <p:spPr bwMode="auto">
            <a:xfrm>
              <a:off x="2682606" y="2625331"/>
              <a:ext cx="2822" cy="1639"/>
            </a:xfrm>
            <a:custGeom>
              <a:avLst/>
              <a:gdLst>
                <a:gd name="T0" fmla="*/ 2147483647 w 4"/>
                <a:gd name="T1" fmla="*/ 0 h 1588"/>
                <a:gd name="T2" fmla="*/ 2147483647 w 4"/>
                <a:gd name="T3" fmla="*/ 0 h 1588"/>
                <a:gd name="T4" fmla="*/ 2147483647 w 4"/>
                <a:gd name="T5" fmla="*/ 0 h 1588"/>
                <a:gd name="T6" fmla="*/ 0 w 4"/>
                <a:gd name="T7" fmla="*/ 0 h 1588"/>
                <a:gd name="T8" fmla="*/ 0 w 4"/>
                <a:gd name="T9" fmla="*/ 0 h 1588"/>
                <a:gd name="T10" fmla="*/ 2147483647 w 4"/>
                <a:gd name="T11" fmla="*/ 0 h 1588"/>
                <a:gd name="T12" fmla="*/ 2147483647 w 4"/>
                <a:gd name="T13" fmla="*/ 0 h 1588"/>
                <a:gd name="T14" fmla="*/ 2147483647 w 4"/>
                <a:gd name="T15" fmla="*/ 0 h 1588"/>
                <a:gd name="T16" fmla="*/ 0 60000 65536"/>
                <a:gd name="T17" fmla="*/ 0 60000 65536"/>
                <a:gd name="T18" fmla="*/ 0 60000 65536"/>
                <a:gd name="T19" fmla="*/ 0 60000 65536"/>
                <a:gd name="T20" fmla="*/ 0 60000 65536"/>
                <a:gd name="T21" fmla="*/ 0 60000 65536"/>
                <a:gd name="T22" fmla="*/ 0 60000 65536"/>
                <a:gd name="T23" fmla="*/ 0 60000 65536"/>
                <a:gd name="T24" fmla="*/ 0 w 4"/>
                <a:gd name="T25" fmla="*/ 0 h 1588"/>
                <a:gd name="T26" fmla="*/ 4 w 4"/>
                <a:gd name="T27" fmla="*/ 1588 h 1588"/>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4" h="1588">
                  <a:moveTo>
                    <a:pt x="4" y="0"/>
                  </a:moveTo>
                  <a:lnTo>
                    <a:pt x="2" y="0"/>
                  </a:lnTo>
                  <a:lnTo>
                    <a:pt x="0" y="0"/>
                  </a:lnTo>
                  <a:lnTo>
                    <a:pt x="2" y="0"/>
                  </a:lnTo>
                  <a:lnTo>
                    <a:pt x="4" y="0"/>
                  </a:lnTo>
                  <a:close/>
                </a:path>
              </a:pathLst>
            </a:custGeom>
            <a:solidFill>
              <a:schemeClr val="bg1">
                <a:lumMod val="85000"/>
              </a:schemeClr>
            </a:solidFill>
            <a:ln w="3175">
              <a:solidFill>
                <a:schemeClr val="bg1"/>
              </a:solidFill>
              <a:prstDash val="sysDot"/>
              <a:round/>
              <a:headEnd/>
              <a:tailEnd/>
            </a:ln>
          </p:spPr>
          <p:txBody>
            <a:bodyPr/>
            <a:lstStyle/>
            <a:p>
              <a:endParaRPr lang="de-DE" sz="2400" dirty="0">
                <a:solidFill>
                  <a:srgbClr val="000000"/>
                </a:solidFill>
              </a:endParaRPr>
            </a:p>
          </p:txBody>
        </p:sp>
        <p:sp>
          <p:nvSpPr>
            <p:cNvPr id="1775" name="Freeform 3383"/>
            <p:cNvSpPr>
              <a:spLocks/>
            </p:cNvSpPr>
            <p:nvPr/>
          </p:nvSpPr>
          <p:spPr bwMode="auto">
            <a:xfrm>
              <a:off x="2672729" y="2653187"/>
              <a:ext cx="9878" cy="6555"/>
            </a:xfrm>
            <a:custGeom>
              <a:avLst/>
              <a:gdLst>
                <a:gd name="T0" fmla="*/ 2147483647 w 10"/>
                <a:gd name="T1" fmla="*/ 2147483647 h 6"/>
                <a:gd name="T2" fmla="*/ 2147483647 w 10"/>
                <a:gd name="T3" fmla="*/ 2147483647 h 6"/>
                <a:gd name="T4" fmla="*/ 2147483647 w 10"/>
                <a:gd name="T5" fmla="*/ 2147483647 h 6"/>
                <a:gd name="T6" fmla="*/ 0 w 10"/>
                <a:gd name="T7" fmla="*/ 2147483647 h 6"/>
                <a:gd name="T8" fmla="*/ 0 w 10"/>
                <a:gd name="T9" fmla="*/ 0 h 6"/>
                <a:gd name="T10" fmla="*/ 2147483647 w 10"/>
                <a:gd name="T11" fmla="*/ 0 h 6"/>
                <a:gd name="T12" fmla="*/ 2147483647 w 10"/>
                <a:gd name="T13" fmla="*/ 0 h 6"/>
                <a:gd name="T14" fmla="*/ 2147483647 w 10"/>
                <a:gd name="T15" fmla="*/ 2147483647 h 6"/>
                <a:gd name="T16" fmla="*/ 2147483647 w 10"/>
                <a:gd name="T17" fmla="*/ 2147483647 h 6"/>
                <a:gd name="T18" fmla="*/ 2147483647 w 10"/>
                <a:gd name="T19" fmla="*/ 2147483647 h 6"/>
                <a:gd name="T20" fmla="*/ 2147483647 w 10"/>
                <a:gd name="T21" fmla="*/ 2147483647 h 6"/>
                <a:gd name="T22" fmla="*/ 2147483647 w 10"/>
                <a:gd name="T23" fmla="*/ 2147483647 h 6"/>
                <a:gd name="T24" fmla="*/ 2147483647 w 10"/>
                <a:gd name="T25" fmla="*/ 2147483647 h 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10"/>
                <a:gd name="T40" fmla="*/ 0 h 6"/>
                <a:gd name="T41" fmla="*/ 10 w 10"/>
                <a:gd name="T42" fmla="*/ 6 h 6"/>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10" h="6">
                  <a:moveTo>
                    <a:pt x="8" y="6"/>
                  </a:moveTo>
                  <a:lnTo>
                    <a:pt x="6" y="6"/>
                  </a:lnTo>
                  <a:lnTo>
                    <a:pt x="4" y="4"/>
                  </a:lnTo>
                  <a:lnTo>
                    <a:pt x="0" y="2"/>
                  </a:lnTo>
                  <a:lnTo>
                    <a:pt x="0" y="0"/>
                  </a:lnTo>
                  <a:lnTo>
                    <a:pt x="2" y="0"/>
                  </a:lnTo>
                  <a:lnTo>
                    <a:pt x="4" y="0"/>
                  </a:lnTo>
                  <a:lnTo>
                    <a:pt x="6" y="2"/>
                  </a:lnTo>
                  <a:lnTo>
                    <a:pt x="8" y="2"/>
                  </a:lnTo>
                  <a:lnTo>
                    <a:pt x="8" y="4"/>
                  </a:lnTo>
                  <a:lnTo>
                    <a:pt x="10" y="4"/>
                  </a:lnTo>
                  <a:lnTo>
                    <a:pt x="10" y="6"/>
                  </a:lnTo>
                  <a:lnTo>
                    <a:pt x="8" y="6"/>
                  </a:lnTo>
                  <a:close/>
                </a:path>
              </a:pathLst>
            </a:custGeom>
            <a:solidFill>
              <a:schemeClr val="bg1">
                <a:lumMod val="85000"/>
              </a:schemeClr>
            </a:solidFill>
            <a:ln w="3175">
              <a:solidFill>
                <a:schemeClr val="bg1"/>
              </a:solidFill>
              <a:prstDash val="sysDot"/>
              <a:round/>
              <a:headEnd/>
              <a:tailEnd/>
            </a:ln>
          </p:spPr>
          <p:txBody>
            <a:bodyPr/>
            <a:lstStyle/>
            <a:p>
              <a:endParaRPr lang="de-DE" sz="2400" dirty="0">
                <a:solidFill>
                  <a:srgbClr val="000000"/>
                </a:solidFill>
              </a:endParaRPr>
            </a:p>
          </p:txBody>
        </p:sp>
        <p:sp>
          <p:nvSpPr>
            <p:cNvPr id="1776" name="Freeform 3384"/>
            <p:cNvSpPr>
              <a:spLocks/>
            </p:cNvSpPr>
            <p:nvPr/>
          </p:nvSpPr>
          <p:spPr bwMode="auto">
            <a:xfrm>
              <a:off x="2661440" y="2661378"/>
              <a:ext cx="0" cy="1639"/>
            </a:xfrm>
            <a:custGeom>
              <a:avLst/>
              <a:gdLst>
                <a:gd name="T0" fmla="*/ 0 w 2"/>
                <a:gd name="T1" fmla="*/ 2147483647 h 2"/>
                <a:gd name="T2" fmla="*/ 0 w 2"/>
                <a:gd name="T3" fmla="*/ 0 h 2"/>
                <a:gd name="T4" fmla="*/ 0 w 2"/>
                <a:gd name="T5" fmla="*/ 0 h 2"/>
                <a:gd name="T6" fmla="*/ 0 w 2"/>
                <a:gd name="T7" fmla="*/ 2147483647 h 2"/>
                <a:gd name="T8" fmla="*/ 0 60000 65536"/>
                <a:gd name="T9" fmla="*/ 0 60000 65536"/>
                <a:gd name="T10" fmla="*/ 0 60000 65536"/>
                <a:gd name="T11" fmla="*/ 0 60000 65536"/>
                <a:gd name="T12" fmla="*/ 0 w 2"/>
                <a:gd name="T13" fmla="*/ 0 h 2"/>
                <a:gd name="T14" fmla="*/ 0 w 2"/>
                <a:gd name="T15" fmla="*/ 2 h 2"/>
              </a:gdLst>
              <a:ahLst/>
              <a:cxnLst>
                <a:cxn ang="T8">
                  <a:pos x="T0" y="T1"/>
                </a:cxn>
                <a:cxn ang="T9">
                  <a:pos x="T2" y="T3"/>
                </a:cxn>
                <a:cxn ang="T10">
                  <a:pos x="T4" y="T5"/>
                </a:cxn>
                <a:cxn ang="T11">
                  <a:pos x="T6" y="T7"/>
                </a:cxn>
              </a:cxnLst>
              <a:rect l="T12" t="T13" r="T14" b="T15"/>
              <a:pathLst>
                <a:path w="2" h="2">
                  <a:moveTo>
                    <a:pt x="0" y="2"/>
                  </a:moveTo>
                  <a:lnTo>
                    <a:pt x="0" y="0"/>
                  </a:lnTo>
                  <a:lnTo>
                    <a:pt x="2" y="0"/>
                  </a:lnTo>
                  <a:lnTo>
                    <a:pt x="0" y="2"/>
                  </a:lnTo>
                  <a:close/>
                </a:path>
              </a:pathLst>
            </a:custGeom>
            <a:solidFill>
              <a:schemeClr val="bg1">
                <a:lumMod val="85000"/>
              </a:schemeClr>
            </a:solidFill>
            <a:ln w="3175">
              <a:solidFill>
                <a:schemeClr val="bg1"/>
              </a:solidFill>
              <a:prstDash val="sysDot"/>
              <a:round/>
              <a:headEnd/>
              <a:tailEnd/>
            </a:ln>
          </p:spPr>
          <p:txBody>
            <a:bodyPr/>
            <a:lstStyle/>
            <a:p>
              <a:endParaRPr lang="de-DE" sz="2400" dirty="0">
                <a:solidFill>
                  <a:srgbClr val="000000"/>
                </a:solidFill>
              </a:endParaRPr>
            </a:p>
          </p:txBody>
        </p:sp>
        <p:sp>
          <p:nvSpPr>
            <p:cNvPr id="1777" name="Rectangle 3385"/>
            <p:cNvSpPr>
              <a:spLocks noChangeArrowheads="1"/>
            </p:cNvSpPr>
            <p:nvPr/>
          </p:nvSpPr>
          <p:spPr bwMode="auto">
            <a:xfrm>
              <a:off x="2661440" y="2674487"/>
              <a:ext cx="0" cy="0"/>
            </a:xfrm>
            <a:prstGeom prst="rect">
              <a:avLst/>
            </a:prstGeom>
            <a:solidFill>
              <a:schemeClr val="bg1">
                <a:lumMod val="85000"/>
              </a:schemeClr>
            </a:solidFill>
            <a:ln w="3175">
              <a:solidFill>
                <a:schemeClr val="bg1"/>
              </a:solidFill>
              <a:prstDash val="sysDot"/>
              <a:miter lim="800000"/>
              <a:headEnd/>
              <a:tailEnd/>
            </a:ln>
          </p:spPr>
          <p:txBody>
            <a:bodyPr/>
            <a:lstStyle/>
            <a:p>
              <a:endParaRPr lang="de-DE" sz="2400" dirty="0">
                <a:solidFill>
                  <a:srgbClr val="000000"/>
                </a:solidFill>
              </a:endParaRPr>
            </a:p>
          </p:txBody>
        </p:sp>
        <p:sp>
          <p:nvSpPr>
            <p:cNvPr id="1778" name="Freeform 3387"/>
            <p:cNvSpPr>
              <a:spLocks/>
            </p:cNvSpPr>
            <p:nvPr/>
          </p:nvSpPr>
          <p:spPr bwMode="auto">
            <a:xfrm>
              <a:off x="2367942" y="2674487"/>
              <a:ext cx="5645" cy="3277"/>
            </a:xfrm>
            <a:custGeom>
              <a:avLst/>
              <a:gdLst>
                <a:gd name="T0" fmla="*/ 2147483647 w 6"/>
                <a:gd name="T1" fmla="*/ 2147483647 h 4"/>
                <a:gd name="T2" fmla="*/ 2147483647 w 6"/>
                <a:gd name="T3" fmla="*/ 2147483647 h 4"/>
                <a:gd name="T4" fmla="*/ 2147483647 w 6"/>
                <a:gd name="T5" fmla="*/ 2147483647 h 4"/>
                <a:gd name="T6" fmla="*/ 2147483647 w 6"/>
                <a:gd name="T7" fmla="*/ 2147483647 h 4"/>
                <a:gd name="T8" fmla="*/ 2147483647 w 6"/>
                <a:gd name="T9" fmla="*/ 2147483647 h 4"/>
                <a:gd name="T10" fmla="*/ 0 w 6"/>
                <a:gd name="T11" fmla="*/ 2147483647 h 4"/>
                <a:gd name="T12" fmla="*/ 2147483647 w 6"/>
                <a:gd name="T13" fmla="*/ 0 h 4"/>
                <a:gd name="T14" fmla="*/ 2147483647 w 6"/>
                <a:gd name="T15" fmla="*/ 0 h 4"/>
                <a:gd name="T16" fmla="*/ 2147483647 w 6"/>
                <a:gd name="T17" fmla="*/ 0 h 4"/>
                <a:gd name="T18" fmla="*/ 2147483647 w 6"/>
                <a:gd name="T19" fmla="*/ 2147483647 h 4"/>
                <a:gd name="T20" fmla="*/ 2147483647 w 6"/>
                <a:gd name="T21" fmla="*/ 2147483647 h 4"/>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6"/>
                <a:gd name="T34" fmla="*/ 0 h 4"/>
                <a:gd name="T35" fmla="*/ 6 w 6"/>
                <a:gd name="T36" fmla="*/ 4 h 4"/>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6" h="4">
                  <a:moveTo>
                    <a:pt x="2" y="2"/>
                  </a:moveTo>
                  <a:lnTo>
                    <a:pt x="4" y="2"/>
                  </a:lnTo>
                  <a:lnTo>
                    <a:pt x="2" y="2"/>
                  </a:lnTo>
                  <a:lnTo>
                    <a:pt x="2" y="4"/>
                  </a:lnTo>
                  <a:lnTo>
                    <a:pt x="0" y="4"/>
                  </a:lnTo>
                  <a:lnTo>
                    <a:pt x="4" y="0"/>
                  </a:lnTo>
                  <a:lnTo>
                    <a:pt x="6" y="0"/>
                  </a:lnTo>
                  <a:lnTo>
                    <a:pt x="4" y="0"/>
                  </a:lnTo>
                  <a:lnTo>
                    <a:pt x="4" y="2"/>
                  </a:lnTo>
                  <a:lnTo>
                    <a:pt x="2" y="2"/>
                  </a:lnTo>
                  <a:close/>
                </a:path>
              </a:pathLst>
            </a:custGeom>
            <a:solidFill>
              <a:schemeClr val="tx2"/>
            </a:solidFill>
            <a:ln w="3175">
              <a:solidFill>
                <a:schemeClr val="bg1"/>
              </a:solidFill>
              <a:prstDash val="sysDot"/>
              <a:round/>
              <a:headEnd/>
              <a:tailEnd/>
            </a:ln>
          </p:spPr>
          <p:txBody>
            <a:bodyPr/>
            <a:lstStyle/>
            <a:p>
              <a:endParaRPr lang="de-DE" sz="2400" dirty="0">
                <a:solidFill>
                  <a:srgbClr val="000000"/>
                </a:solidFill>
              </a:endParaRPr>
            </a:p>
          </p:txBody>
        </p:sp>
        <p:sp>
          <p:nvSpPr>
            <p:cNvPr id="1779" name="Freeform 3388"/>
            <p:cNvSpPr>
              <a:spLocks/>
            </p:cNvSpPr>
            <p:nvPr/>
          </p:nvSpPr>
          <p:spPr bwMode="auto">
            <a:xfrm>
              <a:off x="2362298" y="2681041"/>
              <a:ext cx="2822" cy="3277"/>
            </a:xfrm>
            <a:custGeom>
              <a:avLst/>
              <a:gdLst>
                <a:gd name="T0" fmla="*/ 0 w 2"/>
                <a:gd name="T1" fmla="*/ 2147483647 h 2"/>
                <a:gd name="T2" fmla="*/ 2147483647 w 2"/>
                <a:gd name="T3" fmla="*/ 2147483647 h 2"/>
                <a:gd name="T4" fmla="*/ 2147483647 w 2"/>
                <a:gd name="T5" fmla="*/ 0 h 2"/>
                <a:gd name="T6" fmla="*/ 2147483647 w 2"/>
                <a:gd name="T7" fmla="*/ 2147483647 h 2"/>
                <a:gd name="T8" fmla="*/ 0 w 2"/>
                <a:gd name="T9" fmla="*/ 2147483647 h 2"/>
                <a:gd name="T10" fmla="*/ 0 60000 65536"/>
                <a:gd name="T11" fmla="*/ 0 60000 65536"/>
                <a:gd name="T12" fmla="*/ 0 60000 65536"/>
                <a:gd name="T13" fmla="*/ 0 60000 65536"/>
                <a:gd name="T14" fmla="*/ 0 60000 65536"/>
                <a:gd name="T15" fmla="*/ 0 w 2"/>
                <a:gd name="T16" fmla="*/ 0 h 2"/>
                <a:gd name="T17" fmla="*/ 2 w 2"/>
                <a:gd name="T18" fmla="*/ 2 h 2"/>
              </a:gdLst>
              <a:ahLst/>
              <a:cxnLst>
                <a:cxn ang="T10">
                  <a:pos x="T0" y="T1"/>
                </a:cxn>
                <a:cxn ang="T11">
                  <a:pos x="T2" y="T3"/>
                </a:cxn>
                <a:cxn ang="T12">
                  <a:pos x="T4" y="T5"/>
                </a:cxn>
                <a:cxn ang="T13">
                  <a:pos x="T6" y="T7"/>
                </a:cxn>
                <a:cxn ang="T14">
                  <a:pos x="T8" y="T9"/>
                </a:cxn>
              </a:cxnLst>
              <a:rect l="T15" t="T16" r="T17" b="T18"/>
              <a:pathLst>
                <a:path w="2" h="2">
                  <a:moveTo>
                    <a:pt x="0" y="2"/>
                  </a:moveTo>
                  <a:lnTo>
                    <a:pt x="2" y="2"/>
                  </a:lnTo>
                  <a:lnTo>
                    <a:pt x="2" y="0"/>
                  </a:lnTo>
                  <a:lnTo>
                    <a:pt x="2" y="2"/>
                  </a:lnTo>
                  <a:lnTo>
                    <a:pt x="0" y="2"/>
                  </a:lnTo>
                  <a:close/>
                </a:path>
              </a:pathLst>
            </a:custGeom>
            <a:solidFill>
              <a:schemeClr val="tx2"/>
            </a:solidFill>
            <a:ln w="3175">
              <a:solidFill>
                <a:schemeClr val="bg1"/>
              </a:solidFill>
              <a:prstDash val="sysDot"/>
              <a:round/>
              <a:headEnd/>
              <a:tailEnd/>
            </a:ln>
          </p:spPr>
          <p:txBody>
            <a:bodyPr/>
            <a:lstStyle/>
            <a:p>
              <a:endParaRPr lang="de-DE" sz="2400" dirty="0">
                <a:solidFill>
                  <a:srgbClr val="000000"/>
                </a:solidFill>
              </a:endParaRPr>
            </a:p>
          </p:txBody>
        </p:sp>
        <p:sp>
          <p:nvSpPr>
            <p:cNvPr id="1780" name="Freeform 3389"/>
            <p:cNvSpPr>
              <a:spLocks/>
            </p:cNvSpPr>
            <p:nvPr/>
          </p:nvSpPr>
          <p:spPr bwMode="auto">
            <a:xfrm>
              <a:off x="2365119" y="2684319"/>
              <a:ext cx="2822" cy="1639"/>
            </a:xfrm>
            <a:custGeom>
              <a:avLst/>
              <a:gdLst>
                <a:gd name="T0" fmla="*/ 0 w 2"/>
                <a:gd name="T1" fmla="*/ 2147483647 h 2"/>
                <a:gd name="T2" fmla="*/ 0 w 2"/>
                <a:gd name="T3" fmla="*/ 0 h 2"/>
                <a:gd name="T4" fmla="*/ 0 w 2"/>
                <a:gd name="T5" fmla="*/ 2147483647 h 2"/>
                <a:gd name="T6" fmla="*/ 2147483647 w 2"/>
                <a:gd name="T7" fmla="*/ 2147483647 h 2"/>
                <a:gd name="T8" fmla="*/ 0 w 2"/>
                <a:gd name="T9" fmla="*/ 2147483647 h 2"/>
                <a:gd name="T10" fmla="*/ 0 60000 65536"/>
                <a:gd name="T11" fmla="*/ 0 60000 65536"/>
                <a:gd name="T12" fmla="*/ 0 60000 65536"/>
                <a:gd name="T13" fmla="*/ 0 60000 65536"/>
                <a:gd name="T14" fmla="*/ 0 60000 65536"/>
                <a:gd name="T15" fmla="*/ 0 w 2"/>
                <a:gd name="T16" fmla="*/ 0 h 2"/>
                <a:gd name="T17" fmla="*/ 2 w 2"/>
                <a:gd name="T18" fmla="*/ 2 h 2"/>
              </a:gdLst>
              <a:ahLst/>
              <a:cxnLst>
                <a:cxn ang="T10">
                  <a:pos x="T0" y="T1"/>
                </a:cxn>
                <a:cxn ang="T11">
                  <a:pos x="T2" y="T3"/>
                </a:cxn>
                <a:cxn ang="T12">
                  <a:pos x="T4" y="T5"/>
                </a:cxn>
                <a:cxn ang="T13">
                  <a:pos x="T6" y="T7"/>
                </a:cxn>
                <a:cxn ang="T14">
                  <a:pos x="T8" y="T9"/>
                </a:cxn>
              </a:cxnLst>
              <a:rect l="T15" t="T16" r="T17" b="T18"/>
              <a:pathLst>
                <a:path w="2" h="2">
                  <a:moveTo>
                    <a:pt x="0" y="2"/>
                  </a:moveTo>
                  <a:lnTo>
                    <a:pt x="0" y="0"/>
                  </a:lnTo>
                  <a:lnTo>
                    <a:pt x="0" y="2"/>
                  </a:lnTo>
                  <a:lnTo>
                    <a:pt x="2" y="2"/>
                  </a:lnTo>
                  <a:lnTo>
                    <a:pt x="0" y="2"/>
                  </a:lnTo>
                  <a:close/>
                </a:path>
              </a:pathLst>
            </a:custGeom>
            <a:solidFill>
              <a:schemeClr val="tx2"/>
            </a:solidFill>
            <a:ln w="3175">
              <a:solidFill>
                <a:schemeClr val="bg1"/>
              </a:solidFill>
              <a:prstDash val="sysDot"/>
              <a:round/>
              <a:headEnd/>
              <a:tailEnd/>
            </a:ln>
          </p:spPr>
          <p:txBody>
            <a:bodyPr/>
            <a:lstStyle/>
            <a:p>
              <a:endParaRPr lang="de-DE" sz="2400" dirty="0">
                <a:solidFill>
                  <a:srgbClr val="000000"/>
                </a:solidFill>
              </a:endParaRPr>
            </a:p>
          </p:txBody>
        </p:sp>
        <p:sp>
          <p:nvSpPr>
            <p:cNvPr id="1781" name="Freeform 3390"/>
            <p:cNvSpPr>
              <a:spLocks/>
            </p:cNvSpPr>
            <p:nvPr/>
          </p:nvSpPr>
          <p:spPr bwMode="auto">
            <a:xfrm>
              <a:off x="2314323" y="2764608"/>
              <a:ext cx="47975" cy="29494"/>
            </a:xfrm>
            <a:custGeom>
              <a:avLst/>
              <a:gdLst>
                <a:gd name="T0" fmla="*/ 2147483647 w 50"/>
                <a:gd name="T1" fmla="*/ 2147483647 h 28"/>
                <a:gd name="T2" fmla="*/ 0 w 50"/>
                <a:gd name="T3" fmla="*/ 2147483647 h 28"/>
                <a:gd name="T4" fmla="*/ 2147483647 w 50"/>
                <a:gd name="T5" fmla="*/ 2147483647 h 28"/>
                <a:gd name="T6" fmla="*/ 2147483647 w 50"/>
                <a:gd name="T7" fmla="*/ 2147483647 h 28"/>
                <a:gd name="T8" fmla="*/ 2147483647 w 50"/>
                <a:gd name="T9" fmla="*/ 2147483647 h 28"/>
                <a:gd name="T10" fmla="*/ 2147483647 w 50"/>
                <a:gd name="T11" fmla="*/ 2147483647 h 28"/>
                <a:gd name="T12" fmla="*/ 2147483647 w 50"/>
                <a:gd name="T13" fmla="*/ 2147483647 h 28"/>
                <a:gd name="T14" fmla="*/ 2147483647 w 50"/>
                <a:gd name="T15" fmla="*/ 2147483647 h 28"/>
                <a:gd name="T16" fmla="*/ 2147483647 w 50"/>
                <a:gd name="T17" fmla="*/ 2147483647 h 28"/>
                <a:gd name="T18" fmla="*/ 2147483647 w 50"/>
                <a:gd name="T19" fmla="*/ 0 h 28"/>
                <a:gd name="T20" fmla="*/ 2147483647 w 50"/>
                <a:gd name="T21" fmla="*/ 0 h 28"/>
                <a:gd name="T22" fmla="*/ 2147483647 w 50"/>
                <a:gd name="T23" fmla="*/ 2147483647 h 28"/>
                <a:gd name="T24" fmla="*/ 2147483647 w 50"/>
                <a:gd name="T25" fmla="*/ 2147483647 h 28"/>
                <a:gd name="T26" fmla="*/ 2147483647 w 50"/>
                <a:gd name="T27" fmla="*/ 2147483647 h 28"/>
                <a:gd name="T28" fmla="*/ 2147483647 w 50"/>
                <a:gd name="T29" fmla="*/ 2147483647 h 28"/>
                <a:gd name="T30" fmla="*/ 2147483647 w 50"/>
                <a:gd name="T31" fmla="*/ 2147483647 h 28"/>
                <a:gd name="T32" fmla="*/ 2147483647 w 50"/>
                <a:gd name="T33" fmla="*/ 2147483647 h 28"/>
                <a:gd name="T34" fmla="*/ 2147483647 w 50"/>
                <a:gd name="T35" fmla="*/ 2147483647 h 28"/>
                <a:gd name="T36" fmla="*/ 2147483647 w 50"/>
                <a:gd name="T37" fmla="*/ 2147483647 h 28"/>
                <a:gd name="T38" fmla="*/ 2147483647 w 50"/>
                <a:gd name="T39" fmla="*/ 2147483647 h 28"/>
                <a:gd name="T40" fmla="*/ 2147483647 w 50"/>
                <a:gd name="T41" fmla="*/ 2147483647 h 28"/>
                <a:gd name="T42" fmla="*/ 2147483647 w 50"/>
                <a:gd name="T43" fmla="*/ 2147483647 h 28"/>
                <a:gd name="T44" fmla="*/ 2147483647 w 50"/>
                <a:gd name="T45" fmla="*/ 2147483647 h 28"/>
                <a:gd name="T46" fmla="*/ 2147483647 w 50"/>
                <a:gd name="T47" fmla="*/ 2147483647 h 28"/>
                <a:gd name="T48" fmla="*/ 2147483647 w 50"/>
                <a:gd name="T49" fmla="*/ 2147483647 h 28"/>
                <a:gd name="T50" fmla="*/ 2147483647 w 50"/>
                <a:gd name="T51" fmla="*/ 2147483647 h 28"/>
                <a:gd name="T52" fmla="*/ 2147483647 w 50"/>
                <a:gd name="T53" fmla="*/ 2147483647 h 28"/>
                <a:gd name="T54" fmla="*/ 2147483647 w 50"/>
                <a:gd name="T55" fmla="*/ 2147483647 h 28"/>
                <a:gd name="T56" fmla="*/ 2147483647 w 50"/>
                <a:gd name="T57" fmla="*/ 2147483647 h 28"/>
                <a:gd name="T58" fmla="*/ 2147483647 w 50"/>
                <a:gd name="T59" fmla="*/ 2147483647 h 28"/>
                <a:gd name="T60" fmla="*/ 2147483647 w 50"/>
                <a:gd name="T61" fmla="*/ 2147483647 h 28"/>
                <a:gd name="T62" fmla="*/ 2147483647 w 50"/>
                <a:gd name="T63" fmla="*/ 2147483647 h 28"/>
                <a:gd name="T64" fmla="*/ 2147483647 w 50"/>
                <a:gd name="T65" fmla="*/ 2147483647 h 28"/>
                <a:gd name="T66" fmla="*/ 2147483647 w 50"/>
                <a:gd name="T67" fmla="*/ 2147483647 h 28"/>
                <a:gd name="T68" fmla="*/ 2147483647 w 50"/>
                <a:gd name="T69" fmla="*/ 2147483647 h 28"/>
                <a:gd name="T70" fmla="*/ 2147483647 w 50"/>
                <a:gd name="T71" fmla="*/ 2147483647 h 28"/>
                <a:gd name="T72" fmla="*/ 2147483647 w 50"/>
                <a:gd name="T73" fmla="*/ 2147483647 h 28"/>
                <a:gd name="T74" fmla="*/ 2147483647 w 50"/>
                <a:gd name="T75" fmla="*/ 2147483647 h 28"/>
                <a:gd name="T76" fmla="*/ 2147483647 w 50"/>
                <a:gd name="T77" fmla="*/ 2147483647 h 28"/>
                <a:gd name="T78" fmla="*/ 2147483647 w 50"/>
                <a:gd name="T79" fmla="*/ 2147483647 h 28"/>
                <a:gd name="T80" fmla="*/ 2147483647 w 50"/>
                <a:gd name="T81" fmla="*/ 2147483647 h 28"/>
                <a:gd name="T82" fmla="*/ 2147483647 w 50"/>
                <a:gd name="T83" fmla="*/ 2147483647 h 28"/>
                <a:gd name="T84" fmla="*/ 2147483647 w 50"/>
                <a:gd name="T85" fmla="*/ 2147483647 h 28"/>
                <a:gd name="T86" fmla="*/ 2147483647 w 50"/>
                <a:gd name="T87" fmla="*/ 2147483647 h 28"/>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w 50"/>
                <a:gd name="T133" fmla="*/ 0 h 28"/>
                <a:gd name="T134" fmla="*/ 50 w 50"/>
                <a:gd name="T135" fmla="*/ 28 h 28"/>
              </a:gdLst>
              <a:ahLst/>
              <a:cxnLst>
                <a:cxn ang="T88">
                  <a:pos x="T0" y="T1"/>
                </a:cxn>
                <a:cxn ang="T89">
                  <a:pos x="T2" y="T3"/>
                </a:cxn>
                <a:cxn ang="T90">
                  <a:pos x="T4" y="T5"/>
                </a:cxn>
                <a:cxn ang="T91">
                  <a:pos x="T6" y="T7"/>
                </a:cxn>
                <a:cxn ang="T92">
                  <a:pos x="T8" y="T9"/>
                </a:cxn>
                <a:cxn ang="T93">
                  <a:pos x="T10" y="T11"/>
                </a:cxn>
                <a:cxn ang="T94">
                  <a:pos x="T12" y="T13"/>
                </a:cxn>
                <a:cxn ang="T95">
                  <a:pos x="T14" y="T15"/>
                </a:cxn>
                <a:cxn ang="T96">
                  <a:pos x="T16" y="T17"/>
                </a:cxn>
                <a:cxn ang="T97">
                  <a:pos x="T18" y="T19"/>
                </a:cxn>
                <a:cxn ang="T98">
                  <a:pos x="T20" y="T21"/>
                </a:cxn>
                <a:cxn ang="T99">
                  <a:pos x="T22" y="T23"/>
                </a:cxn>
                <a:cxn ang="T100">
                  <a:pos x="T24" y="T25"/>
                </a:cxn>
                <a:cxn ang="T101">
                  <a:pos x="T26" y="T27"/>
                </a:cxn>
                <a:cxn ang="T102">
                  <a:pos x="T28" y="T29"/>
                </a:cxn>
                <a:cxn ang="T103">
                  <a:pos x="T30" y="T31"/>
                </a:cxn>
                <a:cxn ang="T104">
                  <a:pos x="T32" y="T33"/>
                </a:cxn>
                <a:cxn ang="T105">
                  <a:pos x="T34" y="T35"/>
                </a:cxn>
                <a:cxn ang="T106">
                  <a:pos x="T36" y="T37"/>
                </a:cxn>
                <a:cxn ang="T107">
                  <a:pos x="T38" y="T39"/>
                </a:cxn>
                <a:cxn ang="T108">
                  <a:pos x="T40" y="T41"/>
                </a:cxn>
                <a:cxn ang="T109">
                  <a:pos x="T42" y="T43"/>
                </a:cxn>
                <a:cxn ang="T110">
                  <a:pos x="T44" y="T45"/>
                </a:cxn>
                <a:cxn ang="T111">
                  <a:pos x="T46" y="T47"/>
                </a:cxn>
                <a:cxn ang="T112">
                  <a:pos x="T48" y="T49"/>
                </a:cxn>
                <a:cxn ang="T113">
                  <a:pos x="T50" y="T51"/>
                </a:cxn>
                <a:cxn ang="T114">
                  <a:pos x="T52" y="T53"/>
                </a:cxn>
                <a:cxn ang="T115">
                  <a:pos x="T54" y="T55"/>
                </a:cxn>
                <a:cxn ang="T116">
                  <a:pos x="T56" y="T57"/>
                </a:cxn>
                <a:cxn ang="T117">
                  <a:pos x="T58" y="T59"/>
                </a:cxn>
                <a:cxn ang="T118">
                  <a:pos x="T60" y="T61"/>
                </a:cxn>
                <a:cxn ang="T119">
                  <a:pos x="T62" y="T63"/>
                </a:cxn>
                <a:cxn ang="T120">
                  <a:pos x="T64" y="T65"/>
                </a:cxn>
                <a:cxn ang="T121">
                  <a:pos x="T66" y="T67"/>
                </a:cxn>
                <a:cxn ang="T122">
                  <a:pos x="T68" y="T69"/>
                </a:cxn>
                <a:cxn ang="T123">
                  <a:pos x="T70" y="T71"/>
                </a:cxn>
                <a:cxn ang="T124">
                  <a:pos x="T72" y="T73"/>
                </a:cxn>
                <a:cxn ang="T125">
                  <a:pos x="T74" y="T75"/>
                </a:cxn>
                <a:cxn ang="T126">
                  <a:pos x="T76" y="T77"/>
                </a:cxn>
                <a:cxn ang="T127">
                  <a:pos x="T78" y="T79"/>
                </a:cxn>
                <a:cxn ang="T128">
                  <a:pos x="T80" y="T81"/>
                </a:cxn>
                <a:cxn ang="T129">
                  <a:pos x="T82" y="T83"/>
                </a:cxn>
                <a:cxn ang="T130">
                  <a:pos x="T84" y="T85"/>
                </a:cxn>
                <a:cxn ang="T131">
                  <a:pos x="T86" y="T87"/>
                </a:cxn>
              </a:cxnLst>
              <a:rect l="T132" t="T133" r="T134" b="T135"/>
              <a:pathLst>
                <a:path w="50" h="28">
                  <a:moveTo>
                    <a:pt x="4" y="16"/>
                  </a:moveTo>
                  <a:lnTo>
                    <a:pt x="2" y="16"/>
                  </a:lnTo>
                  <a:lnTo>
                    <a:pt x="0" y="14"/>
                  </a:lnTo>
                  <a:lnTo>
                    <a:pt x="0" y="12"/>
                  </a:lnTo>
                  <a:lnTo>
                    <a:pt x="2" y="12"/>
                  </a:lnTo>
                  <a:lnTo>
                    <a:pt x="2" y="10"/>
                  </a:lnTo>
                  <a:lnTo>
                    <a:pt x="6" y="10"/>
                  </a:lnTo>
                  <a:lnTo>
                    <a:pt x="6" y="8"/>
                  </a:lnTo>
                  <a:lnTo>
                    <a:pt x="8" y="8"/>
                  </a:lnTo>
                  <a:lnTo>
                    <a:pt x="10" y="10"/>
                  </a:lnTo>
                  <a:lnTo>
                    <a:pt x="8" y="8"/>
                  </a:lnTo>
                  <a:lnTo>
                    <a:pt x="10" y="8"/>
                  </a:lnTo>
                  <a:lnTo>
                    <a:pt x="10" y="6"/>
                  </a:lnTo>
                  <a:lnTo>
                    <a:pt x="12" y="6"/>
                  </a:lnTo>
                  <a:lnTo>
                    <a:pt x="12" y="4"/>
                  </a:lnTo>
                  <a:lnTo>
                    <a:pt x="14" y="4"/>
                  </a:lnTo>
                  <a:lnTo>
                    <a:pt x="14" y="2"/>
                  </a:lnTo>
                  <a:lnTo>
                    <a:pt x="12" y="2"/>
                  </a:lnTo>
                  <a:lnTo>
                    <a:pt x="14" y="0"/>
                  </a:lnTo>
                  <a:lnTo>
                    <a:pt x="16" y="0"/>
                  </a:lnTo>
                  <a:lnTo>
                    <a:pt x="18" y="0"/>
                  </a:lnTo>
                  <a:lnTo>
                    <a:pt x="20" y="0"/>
                  </a:lnTo>
                  <a:lnTo>
                    <a:pt x="22" y="0"/>
                  </a:lnTo>
                  <a:lnTo>
                    <a:pt x="22" y="2"/>
                  </a:lnTo>
                  <a:lnTo>
                    <a:pt x="24" y="2"/>
                  </a:lnTo>
                  <a:lnTo>
                    <a:pt x="26" y="2"/>
                  </a:lnTo>
                  <a:lnTo>
                    <a:pt x="26" y="4"/>
                  </a:lnTo>
                  <a:lnTo>
                    <a:pt x="26" y="6"/>
                  </a:lnTo>
                  <a:lnTo>
                    <a:pt x="26" y="4"/>
                  </a:lnTo>
                  <a:lnTo>
                    <a:pt x="28" y="4"/>
                  </a:lnTo>
                  <a:lnTo>
                    <a:pt x="28" y="6"/>
                  </a:lnTo>
                  <a:lnTo>
                    <a:pt x="28" y="8"/>
                  </a:lnTo>
                  <a:lnTo>
                    <a:pt x="30" y="8"/>
                  </a:lnTo>
                  <a:lnTo>
                    <a:pt x="30" y="6"/>
                  </a:lnTo>
                  <a:lnTo>
                    <a:pt x="30" y="8"/>
                  </a:lnTo>
                  <a:lnTo>
                    <a:pt x="32" y="8"/>
                  </a:lnTo>
                  <a:lnTo>
                    <a:pt x="32" y="10"/>
                  </a:lnTo>
                  <a:lnTo>
                    <a:pt x="36" y="10"/>
                  </a:lnTo>
                  <a:lnTo>
                    <a:pt x="36" y="12"/>
                  </a:lnTo>
                  <a:lnTo>
                    <a:pt x="38" y="10"/>
                  </a:lnTo>
                  <a:lnTo>
                    <a:pt x="38" y="12"/>
                  </a:lnTo>
                  <a:lnTo>
                    <a:pt x="38" y="10"/>
                  </a:lnTo>
                  <a:lnTo>
                    <a:pt x="40" y="10"/>
                  </a:lnTo>
                  <a:lnTo>
                    <a:pt x="42" y="10"/>
                  </a:lnTo>
                  <a:lnTo>
                    <a:pt x="44" y="10"/>
                  </a:lnTo>
                  <a:lnTo>
                    <a:pt x="44" y="12"/>
                  </a:lnTo>
                  <a:lnTo>
                    <a:pt x="46" y="10"/>
                  </a:lnTo>
                  <a:lnTo>
                    <a:pt x="48" y="10"/>
                  </a:lnTo>
                  <a:lnTo>
                    <a:pt x="50" y="12"/>
                  </a:lnTo>
                  <a:lnTo>
                    <a:pt x="50" y="14"/>
                  </a:lnTo>
                  <a:lnTo>
                    <a:pt x="48" y="18"/>
                  </a:lnTo>
                  <a:lnTo>
                    <a:pt x="48" y="20"/>
                  </a:lnTo>
                  <a:lnTo>
                    <a:pt x="50" y="20"/>
                  </a:lnTo>
                  <a:lnTo>
                    <a:pt x="50" y="22"/>
                  </a:lnTo>
                  <a:lnTo>
                    <a:pt x="48" y="22"/>
                  </a:lnTo>
                  <a:lnTo>
                    <a:pt x="46" y="22"/>
                  </a:lnTo>
                  <a:lnTo>
                    <a:pt x="46" y="24"/>
                  </a:lnTo>
                  <a:lnTo>
                    <a:pt x="48" y="26"/>
                  </a:lnTo>
                  <a:lnTo>
                    <a:pt x="46" y="26"/>
                  </a:lnTo>
                  <a:lnTo>
                    <a:pt x="44" y="28"/>
                  </a:lnTo>
                  <a:lnTo>
                    <a:pt x="42" y="28"/>
                  </a:lnTo>
                  <a:lnTo>
                    <a:pt x="40" y="28"/>
                  </a:lnTo>
                  <a:lnTo>
                    <a:pt x="38" y="28"/>
                  </a:lnTo>
                  <a:lnTo>
                    <a:pt x="36" y="28"/>
                  </a:lnTo>
                  <a:lnTo>
                    <a:pt x="34" y="26"/>
                  </a:lnTo>
                  <a:lnTo>
                    <a:pt x="32" y="26"/>
                  </a:lnTo>
                  <a:lnTo>
                    <a:pt x="30" y="26"/>
                  </a:lnTo>
                  <a:lnTo>
                    <a:pt x="32" y="26"/>
                  </a:lnTo>
                  <a:lnTo>
                    <a:pt x="34" y="28"/>
                  </a:lnTo>
                  <a:lnTo>
                    <a:pt x="32" y="28"/>
                  </a:lnTo>
                  <a:lnTo>
                    <a:pt x="30" y="28"/>
                  </a:lnTo>
                  <a:lnTo>
                    <a:pt x="28" y="26"/>
                  </a:lnTo>
                  <a:lnTo>
                    <a:pt x="26" y="26"/>
                  </a:lnTo>
                  <a:lnTo>
                    <a:pt x="24" y="24"/>
                  </a:lnTo>
                  <a:lnTo>
                    <a:pt x="22" y="22"/>
                  </a:lnTo>
                  <a:lnTo>
                    <a:pt x="20" y="22"/>
                  </a:lnTo>
                  <a:lnTo>
                    <a:pt x="18" y="22"/>
                  </a:lnTo>
                  <a:lnTo>
                    <a:pt x="18" y="20"/>
                  </a:lnTo>
                  <a:lnTo>
                    <a:pt x="16" y="20"/>
                  </a:lnTo>
                  <a:lnTo>
                    <a:pt x="14" y="20"/>
                  </a:lnTo>
                  <a:lnTo>
                    <a:pt x="10" y="20"/>
                  </a:lnTo>
                  <a:lnTo>
                    <a:pt x="8" y="20"/>
                  </a:lnTo>
                  <a:lnTo>
                    <a:pt x="6" y="20"/>
                  </a:lnTo>
                  <a:lnTo>
                    <a:pt x="6" y="18"/>
                  </a:lnTo>
                  <a:lnTo>
                    <a:pt x="4" y="16"/>
                  </a:lnTo>
                  <a:close/>
                </a:path>
              </a:pathLst>
            </a:custGeom>
            <a:solidFill>
              <a:schemeClr val="bg1">
                <a:lumMod val="85000"/>
              </a:schemeClr>
            </a:solidFill>
            <a:ln w="3175">
              <a:solidFill>
                <a:schemeClr val="bg1"/>
              </a:solidFill>
              <a:prstDash val="sysDot"/>
              <a:round/>
              <a:headEnd/>
              <a:tailEnd/>
            </a:ln>
          </p:spPr>
          <p:txBody>
            <a:bodyPr/>
            <a:lstStyle/>
            <a:p>
              <a:endParaRPr lang="de-DE" sz="2400" dirty="0">
                <a:solidFill>
                  <a:srgbClr val="000000"/>
                </a:solidFill>
              </a:endParaRPr>
            </a:p>
          </p:txBody>
        </p:sp>
        <p:sp>
          <p:nvSpPr>
            <p:cNvPr id="1782" name="Freeform 3391"/>
            <p:cNvSpPr>
              <a:spLocks/>
            </p:cNvSpPr>
            <p:nvPr/>
          </p:nvSpPr>
          <p:spPr bwMode="auto">
            <a:xfrm>
              <a:off x="2360887" y="2794102"/>
              <a:ext cx="1412" cy="0"/>
            </a:xfrm>
            <a:custGeom>
              <a:avLst/>
              <a:gdLst>
                <a:gd name="T0" fmla="*/ 2147483647 w 2"/>
                <a:gd name="T1" fmla="*/ 0 w 2"/>
                <a:gd name="T2" fmla="*/ 2147483647 w 2"/>
                <a:gd name="T3" fmla="*/ 0 60000 65536"/>
                <a:gd name="T4" fmla="*/ 0 60000 65536"/>
                <a:gd name="T5" fmla="*/ 0 60000 65536"/>
                <a:gd name="T6" fmla="*/ 0 w 2"/>
                <a:gd name="T7" fmla="*/ 2 w 2"/>
              </a:gdLst>
              <a:ahLst/>
              <a:cxnLst>
                <a:cxn ang="T3">
                  <a:pos x="T0" y="0"/>
                </a:cxn>
                <a:cxn ang="T4">
                  <a:pos x="T1" y="0"/>
                </a:cxn>
                <a:cxn ang="T5">
                  <a:pos x="T2" y="0"/>
                </a:cxn>
              </a:cxnLst>
              <a:rect l="T6" t="0" r="T7" b="0"/>
              <a:pathLst>
                <a:path w="2">
                  <a:moveTo>
                    <a:pt x="2" y="0"/>
                  </a:moveTo>
                  <a:lnTo>
                    <a:pt x="0" y="0"/>
                  </a:lnTo>
                  <a:lnTo>
                    <a:pt x="2" y="0"/>
                  </a:lnTo>
                  <a:close/>
                </a:path>
              </a:pathLst>
            </a:custGeom>
            <a:solidFill>
              <a:schemeClr val="tx2"/>
            </a:solidFill>
            <a:ln w="3175">
              <a:solidFill>
                <a:schemeClr val="bg1"/>
              </a:solidFill>
              <a:prstDash val="sysDot"/>
              <a:round/>
              <a:headEnd/>
              <a:tailEnd/>
            </a:ln>
          </p:spPr>
          <p:txBody>
            <a:bodyPr/>
            <a:lstStyle/>
            <a:p>
              <a:endParaRPr lang="de-DE" sz="2400" dirty="0">
                <a:solidFill>
                  <a:srgbClr val="000000"/>
                </a:solidFill>
              </a:endParaRPr>
            </a:p>
          </p:txBody>
        </p:sp>
        <p:sp>
          <p:nvSpPr>
            <p:cNvPr id="1783" name="Freeform 3392"/>
            <p:cNvSpPr>
              <a:spLocks/>
            </p:cNvSpPr>
            <p:nvPr/>
          </p:nvSpPr>
          <p:spPr bwMode="auto">
            <a:xfrm>
              <a:off x="2565487" y="2663019"/>
              <a:ext cx="42332" cy="18025"/>
            </a:xfrm>
            <a:custGeom>
              <a:avLst/>
              <a:gdLst>
                <a:gd name="T0" fmla="*/ 2147483647 w 44"/>
                <a:gd name="T1" fmla="*/ 2147483647 h 18"/>
                <a:gd name="T2" fmla="*/ 2147483647 w 44"/>
                <a:gd name="T3" fmla="*/ 2147483647 h 18"/>
                <a:gd name="T4" fmla="*/ 2147483647 w 44"/>
                <a:gd name="T5" fmla="*/ 2147483647 h 18"/>
                <a:gd name="T6" fmla="*/ 2147483647 w 44"/>
                <a:gd name="T7" fmla="*/ 2147483647 h 18"/>
                <a:gd name="T8" fmla="*/ 2147483647 w 44"/>
                <a:gd name="T9" fmla="*/ 2147483647 h 18"/>
                <a:gd name="T10" fmla="*/ 2147483647 w 44"/>
                <a:gd name="T11" fmla="*/ 2147483647 h 18"/>
                <a:gd name="T12" fmla="*/ 2147483647 w 44"/>
                <a:gd name="T13" fmla="*/ 2147483647 h 18"/>
                <a:gd name="T14" fmla="*/ 2147483647 w 44"/>
                <a:gd name="T15" fmla="*/ 2147483647 h 18"/>
                <a:gd name="T16" fmla="*/ 2147483647 w 44"/>
                <a:gd name="T17" fmla="*/ 2147483647 h 18"/>
                <a:gd name="T18" fmla="*/ 2147483647 w 44"/>
                <a:gd name="T19" fmla="*/ 2147483647 h 18"/>
                <a:gd name="T20" fmla="*/ 2147483647 w 44"/>
                <a:gd name="T21" fmla="*/ 2147483647 h 18"/>
                <a:gd name="T22" fmla="*/ 2147483647 w 44"/>
                <a:gd name="T23" fmla="*/ 2147483647 h 18"/>
                <a:gd name="T24" fmla="*/ 2147483647 w 44"/>
                <a:gd name="T25" fmla="*/ 2147483647 h 18"/>
                <a:gd name="T26" fmla="*/ 2147483647 w 44"/>
                <a:gd name="T27" fmla="*/ 2147483647 h 18"/>
                <a:gd name="T28" fmla="*/ 2147483647 w 44"/>
                <a:gd name="T29" fmla="*/ 2147483647 h 18"/>
                <a:gd name="T30" fmla="*/ 2147483647 w 44"/>
                <a:gd name="T31" fmla="*/ 2147483647 h 18"/>
                <a:gd name="T32" fmla="*/ 2147483647 w 44"/>
                <a:gd name="T33" fmla="*/ 2147483647 h 18"/>
                <a:gd name="T34" fmla="*/ 2147483647 w 44"/>
                <a:gd name="T35" fmla="*/ 2147483647 h 18"/>
                <a:gd name="T36" fmla="*/ 2147483647 w 44"/>
                <a:gd name="T37" fmla="*/ 2147483647 h 18"/>
                <a:gd name="T38" fmla="*/ 2147483647 w 44"/>
                <a:gd name="T39" fmla="*/ 2147483647 h 18"/>
                <a:gd name="T40" fmla="*/ 2147483647 w 44"/>
                <a:gd name="T41" fmla="*/ 2147483647 h 18"/>
                <a:gd name="T42" fmla="*/ 2147483647 w 44"/>
                <a:gd name="T43" fmla="*/ 2147483647 h 18"/>
                <a:gd name="T44" fmla="*/ 2147483647 w 44"/>
                <a:gd name="T45" fmla="*/ 2147483647 h 18"/>
                <a:gd name="T46" fmla="*/ 2147483647 w 44"/>
                <a:gd name="T47" fmla="*/ 2147483647 h 18"/>
                <a:gd name="T48" fmla="*/ 2147483647 w 44"/>
                <a:gd name="T49" fmla="*/ 2147483647 h 18"/>
                <a:gd name="T50" fmla="*/ 2147483647 w 44"/>
                <a:gd name="T51" fmla="*/ 2147483647 h 18"/>
                <a:gd name="T52" fmla="*/ 2147483647 w 44"/>
                <a:gd name="T53" fmla="*/ 2147483647 h 18"/>
                <a:gd name="T54" fmla="*/ 2147483647 w 44"/>
                <a:gd name="T55" fmla="*/ 2147483647 h 18"/>
                <a:gd name="T56" fmla="*/ 0 w 44"/>
                <a:gd name="T57" fmla="*/ 2147483647 h 18"/>
                <a:gd name="T58" fmla="*/ 0 w 44"/>
                <a:gd name="T59" fmla="*/ 2147483647 h 18"/>
                <a:gd name="T60" fmla="*/ 2147483647 w 44"/>
                <a:gd name="T61" fmla="*/ 2147483647 h 18"/>
                <a:gd name="T62" fmla="*/ 2147483647 w 44"/>
                <a:gd name="T63" fmla="*/ 2147483647 h 18"/>
                <a:gd name="T64" fmla="*/ 2147483647 w 44"/>
                <a:gd name="T65" fmla="*/ 2147483647 h 18"/>
                <a:gd name="T66" fmla="*/ 2147483647 w 44"/>
                <a:gd name="T67" fmla="*/ 2147483647 h 18"/>
                <a:gd name="T68" fmla="*/ 2147483647 w 44"/>
                <a:gd name="T69" fmla="*/ 2147483647 h 18"/>
                <a:gd name="T70" fmla="*/ 2147483647 w 44"/>
                <a:gd name="T71" fmla="*/ 0 h 18"/>
                <a:gd name="T72" fmla="*/ 2147483647 w 44"/>
                <a:gd name="T73" fmla="*/ 0 h 18"/>
                <a:gd name="T74" fmla="*/ 2147483647 w 44"/>
                <a:gd name="T75" fmla="*/ 2147483647 h 18"/>
                <a:gd name="T76" fmla="*/ 2147483647 w 44"/>
                <a:gd name="T77" fmla="*/ 2147483647 h 18"/>
                <a:gd name="T78" fmla="*/ 2147483647 w 44"/>
                <a:gd name="T79" fmla="*/ 2147483647 h 18"/>
                <a:gd name="T80" fmla="*/ 2147483647 w 44"/>
                <a:gd name="T81" fmla="*/ 2147483647 h 18"/>
                <a:gd name="T82" fmla="*/ 2147483647 w 44"/>
                <a:gd name="T83" fmla="*/ 2147483647 h 18"/>
                <a:gd name="T84" fmla="*/ 2147483647 w 44"/>
                <a:gd name="T85" fmla="*/ 2147483647 h 18"/>
                <a:gd name="T86" fmla="*/ 2147483647 w 44"/>
                <a:gd name="T87" fmla="*/ 2147483647 h 18"/>
                <a:gd name="T88" fmla="*/ 2147483647 w 44"/>
                <a:gd name="T89" fmla="*/ 2147483647 h 18"/>
                <a:gd name="T90" fmla="*/ 2147483647 w 44"/>
                <a:gd name="T91" fmla="*/ 2147483647 h 18"/>
                <a:gd name="T92" fmla="*/ 2147483647 w 44"/>
                <a:gd name="T93" fmla="*/ 2147483647 h 18"/>
                <a:gd name="T94" fmla="*/ 2147483647 w 44"/>
                <a:gd name="T95" fmla="*/ 2147483647 h 18"/>
                <a:gd name="T96" fmla="*/ 2147483647 w 44"/>
                <a:gd name="T97" fmla="*/ 2147483647 h 18"/>
                <a:gd name="T98" fmla="*/ 2147483647 w 44"/>
                <a:gd name="T99" fmla="*/ 2147483647 h 18"/>
                <a:gd name="T100" fmla="*/ 2147483647 w 44"/>
                <a:gd name="T101" fmla="*/ 2147483647 h 18"/>
                <a:gd name="T102" fmla="*/ 2147483647 w 44"/>
                <a:gd name="T103" fmla="*/ 2147483647 h 18"/>
                <a:gd name="T104" fmla="*/ 2147483647 w 44"/>
                <a:gd name="T105" fmla="*/ 2147483647 h 18"/>
                <a:gd name="T106" fmla="*/ 2147483647 w 44"/>
                <a:gd name="T107" fmla="*/ 2147483647 h 18"/>
                <a:gd name="T108" fmla="*/ 2147483647 w 44"/>
                <a:gd name="T109" fmla="*/ 2147483647 h 18"/>
                <a:gd name="T110" fmla="*/ 2147483647 w 44"/>
                <a:gd name="T111" fmla="*/ 2147483647 h 18"/>
                <a:gd name="T112" fmla="*/ 2147483647 w 44"/>
                <a:gd name="T113" fmla="*/ 2147483647 h 18"/>
                <a:gd name="T114" fmla="*/ 2147483647 w 44"/>
                <a:gd name="T115" fmla="*/ 2147483647 h 18"/>
                <a:gd name="T116" fmla="*/ 2147483647 w 44"/>
                <a:gd name="T117" fmla="*/ 2147483647 h 18"/>
                <a:gd name="T118" fmla="*/ 2147483647 w 44"/>
                <a:gd name="T119" fmla="*/ 2147483647 h 18"/>
                <a:gd name="T120" fmla="*/ 2147483647 w 44"/>
                <a:gd name="T121" fmla="*/ 2147483647 h 18"/>
                <a:gd name="T122" fmla="*/ 2147483647 w 44"/>
                <a:gd name="T123" fmla="*/ 2147483647 h 18"/>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w 44"/>
                <a:gd name="T187" fmla="*/ 0 h 18"/>
                <a:gd name="T188" fmla="*/ 44 w 44"/>
                <a:gd name="T189" fmla="*/ 18 h 18"/>
              </a:gdLst>
              <a:ahLst/>
              <a:cxnLst>
                <a:cxn ang="T124">
                  <a:pos x="T0" y="T1"/>
                </a:cxn>
                <a:cxn ang="T125">
                  <a:pos x="T2" y="T3"/>
                </a:cxn>
                <a:cxn ang="T126">
                  <a:pos x="T4" y="T5"/>
                </a:cxn>
                <a:cxn ang="T127">
                  <a:pos x="T6" y="T7"/>
                </a:cxn>
                <a:cxn ang="T128">
                  <a:pos x="T8" y="T9"/>
                </a:cxn>
                <a:cxn ang="T129">
                  <a:pos x="T10" y="T11"/>
                </a:cxn>
                <a:cxn ang="T130">
                  <a:pos x="T12" y="T13"/>
                </a:cxn>
                <a:cxn ang="T131">
                  <a:pos x="T14" y="T15"/>
                </a:cxn>
                <a:cxn ang="T132">
                  <a:pos x="T16" y="T17"/>
                </a:cxn>
                <a:cxn ang="T133">
                  <a:pos x="T18" y="T19"/>
                </a:cxn>
                <a:cxn ang="T134">
                  <a:pos x="T20" y="T21"/>
                </a:cxn>
                <a:cxn ang="T135">
                  <a:pos x="T22" y="T23"/>
                </a:cxn>
                <a:cxn ang="T136">
                  <a:pos x="T24" y="T25"/>
                </a:cxn>
                <a:cxn ang="T137">
                  <a:pos x="T26" y="T27"/>
                </a:cxn>
                <a:cxn ang="T138">
                  <a:pos x="T28" y="T29"/>
                </a:cxn>
                <a:cxn ang="T139">
                  <a:pos x="T30" y="T31"/>
                </a:cxn>
                <a:cxn ang="T140">
                  <a:pos x="T32" y="T33"/>
                </a:cxn>
                <a:cxn ang="T141">
                  <a:pos x="T34" y="T35"/>
                </a:cxn>
                <a:cxn ang="T142">
                  <a:pos x="T36" y="T37"/>
                </a:cxn>
                <a:cxn ang="T143">
                  <a:pos x="T38" y="T39"/>
                </a:cxn>
                <a:cxn ang="T144">
                  <a:pos x="T40" y="T41"/>
                </a:cxn>
                <a:cxn ang="T145">
                  <a:pos x="T42" y="T43"/>
                </a:cxn>
                <a:cxn ang="T146">
                  <a:pos x="T44" y="T45"/>
                </a:cxn>
                <a:cxn ang="T147">
                  <a:pos x="T46" y="T47"/>
                </a:cxn>
                <a:cxn ang="T148">
                  <a:pos x="T48" y="T49"/>
                </a:cxn>
                <a:cxn ang="T149">
                  <a:pos x="T50" y="T51"/>
                </a:cxn>
                <a:cxn ang="T150">
                  <a:pos x="T52" y="T53"/>
                </a:cxn>
                <a:cxn ang="T151">
                  <a:pos x="T54" y="T55"/>
                </a:cxn>
                <a:cxn ang="T152">
                  <a:pos x="T56" y="T57"/>
                </a:cxn>
                <a:cxn ang="T153">
                  <a:pos x="T58" y="T59"/>
                </a:cxn>
                <a:cxn ang="T154">
                  <a:pos x="T60" y="T61"/>
                </a:cxn>
                <a:cxn ang="T155">
                  <a:pos x="T62" y="T63"/>
                </a:cxn>
                <a:cxn ang="T156">
                  <a:pos x="T64" y="T65"/>
                </a:cxn>
                <a:cxn ang="T157">
                  <a:pos x="T66" y="T67"/>
                </a:cxn>
                <a:cxn ang="T158">
                  <a:pos x="T68" y="T69"/>
                </a:cxn>
                <a:cxn ang="T159">
                  <a:pos x="T70" y="T71"/>
                </a:cxn>
                <a:cxn ang="T160">
                  <a:pos x="T72" y="T73"/>
                </a:cxn>
                <a:cxn ang="T161">
                  <a:pos x="T74" y="T75"/>
                </a:cxn>
                <a:cxn ang="T162">
                  <a:pos x="T76" y="T77"/>
                </a:cxn>
                <a:cxn ang="T163">
                  <a:pos x="T78" y="T79"/>
                </a:cxn>
                <a:cxn ang="T164">
                  <a:pos x="T80" y="T81"/>
                </a:cxn>
                <a:cxn ang="T165">
                  <a:pos x="T82" y="T83"/>
                </a:cxn>
                <a:cxn ang="T166">
                  <a:pos x="T84" y="T85"/>
                </a:cxn>
                <a:cxn ang="T167">
                  <a:pos x="T86" y="T87"/>
                </a:cxn>
                <a:cxn ang="T168">
                  <a:pos x="T88" y="T89"/>
                </a:cxn>
                <a:cxn ang="T169">
                  <a:pos x="T90" y="T91"/>
                </a:cxn>
                <a:cxn ang="T170">
                  <a:pos x="T92" y="T93"/>
                </a:cxn>
                <a:cxn ang="T171">
                  <a:pos x="T94" y="T95"/>
                </a:cxn>
                <a:cxn ang="T172">
                  <a:pos x="T96" y="T97"/>
                </a:cxn>
                <a:cxn ang="T173">
                  <a:pos x="T98" y="T99"/>
                </a:cxn>
                <a:cxn ang="T174">
                  <a:pos x="T100" y="T101"/>
                </a:cxn>
                <a:cxn ang="T175">
                  <a:pos x="T102" y="T103"/>
                </a:cxn>
                <a:cxn ang="T176">
                  <a:pos x="T104" y="T105"/>
                </a:cxn>
                <a:cxn ang="T177">
                  <a:pos x="T106" y="T107"/>
                </a:cxn>
                <a:cxn ang="T178">
                  <a:pos x="T108" y="T109"/>
                </a:cxn>
                <a:cxn ang="T179">
                  <a:pos x="T110" y="T111"/>
                </a:cxn>
                <a:cxn ang="T180">
                  <a:pos x="T112" y="T113"/>
                </a:cxn>
                <a:cxn ang="T181">
                  <a:pos x="T114" y="T115"/>
                </a:cxn>
                <a:cxn ang="T182">
                  <a:pos x="T116" y="T117"/>
                </a:cxn>
                <a:cxn ang="T183">
                  <a:pos x="T118" y="T119"/>
                </a:cxn>
                <a:cxn ang="T184">
                  <a:pos x="T120" y="T121"/>
                </a:cxn>
                <a:cxn ang="T185">
                  <a:pos x="T122" y="T123"/>
                </a:cxn>
              </a:cxnLst>
              <a:rect l="T186" t="T187" r="T188" b="T189"/>
              <a:pathLst>
                <a:path w="44" h="18">
                  <a:moveTo>
                    <a:pt x="34" y="14"/>
                  </a:moveTo>
                  <a:lnTo>
                    <a:pt x="34" y="12"/>
                  </a:lnTo>
                  <a:lnTo>
                    <a:pt x="32" y="12"/>
                  </a:lnTo>
                  <a:lnTo>
                    <a:pt x="30" y="12"/>
                  </a:lnTo>
                  <a:lnTo>
                    <a:pt x="30" y="14"/>
                  </a:lnTo>
                  <a:lnTo>
                    <a:pt x="28" y="16"/>
                  </a:lnTo>
                  <a:lnTo>
                    <a:pt x="26" y="16"/>
                  </a:lnTo>
                  <a:lnTo>
                    <a:pt x="26" y="14"/>
                  </a:lnTo>
                  <a:lnTo>
                    <a:pt x="24" y="14"/>
                  </a:lnTo>
                  <a:lnTo>
                    <a:pt x="24" y="16"/>
                  </a:lnTo>
                  <a:lnTo>
                    <a:pt x="24" y="18"/>
                  </a:lnTo>
                  <a:lnTo>
                    <a:pt x="22" y="16"/>
                  </a:lnTo>
                  <a:lnTo>
                    <a:pt x="20" y="16"/>
                  </a:lnTo>
                  <a:lnTo>
                    <a:pt x="20" y="14"/>
                  </a:lnTo>
                  <a:lnTo>
                    <a:pt x="20" y="16"/>
                  </a:lnTo>
                  <a:lnTo>
                    <a:pt x="18" y="16"/>
                  </a:lnTo>
                  <a:lnTo>
                    <a:pt x="16" y="14"/>
                  </a:lnTo>
                  <a:lnTo>
                    <a:pt x="16" y="16"/>
                  </a:lnTo>
                  <a:lnTo>
                    <a:pt x="14" y="16"/>
                  </a:lnTo>
                  <a:lnTo>
                    <a:pt x="12" y="14"/>
                  </a:lnTo>
                  <a:lnTo>
                    <a:pt x="12" y="12"/>
                  </a:lnTo>
                  <a:lnTo>
                    <a:pt x="10" y="12"/>
                  </a:lnTo>
                  <a:lnTo>
                    <a:pt x="8" y="12"/>
                  </a:lnTo>
                  <a:lnTo>
                    <a:pt x="8" y="8"/>
                  </a:lnTo>
                  <a:lnTo>
                    <a:pt x="6" y="8"/>
                  </a:lnTo>
                  <a:lnTo>
                    <a:pt x="4" y="8"/>
                  </a:lnTo>
                  <a:lnTo>
                    <a:pt x="2" y="8"/>
                  </a:lnTo>
                  <a:lnTo>
                    <a:pt x="0" y="8"/>
                  </a:lnTo>
                  <a:lnTo>
                    <a:pt x="0" y="6"/>
                  </a:lnTo>
                  <a:lnTo>
                    <a:pt x="2" y="6"/>
                  </a:lnTo>
                  <a:lnTo>
                    <a:pt x="2" y="4"/>
                  </a:lnTo>
                  <a:lnTo>
                    <a:pt x="4" y="2"/>
                  </a:lnTo>
                  <a:lnTo>
                    <a:pt x="8" y="2"/>
                  </a:lnTo>
                  <a:lnTo>
                    <a:pt x="10" y="2"/>
                  </a:lnTo>
                  <a:lnTo>
                    <a:pt x="10" y="0"/>
                  </a:lnTo>
                  <a:lnTo>
                    <a:pt x="12" y="0"/>
                  </a:lnTo>
                  <a:lnTo>
                    <a:pt x="14" y="2"/>
                  </a:lnTo>
                  <a:lnTo>
                    <a:pt x="16" y="2"/>
                  </a:lnTo>
                  <a:lnTo>
                    <a:pt x="18" y="2"/>
                  </a:lnTo>
                  <a:lnTo>
                    <a:pt x="20" y="2"/>
                  </a:lnTo>
                  <a:lnTo>
                    <a:pt x="22" y="2"/>
                  </a:lnTo>
                  <a:lnTo>
                    <a:pt x="24" y="2"/>
                  </a:lnTo>
                  <a:lnTo>
                    <a:pt x="26" y="4"/>
                  </a:lnTo>
                  <a:lnTo>
                    <a:pt x="28" y="4"/>
                  </a:lnTo>
                  <a:lnTo>
                    <a:pt x="30" y="4"/>
                  </a:lnTo>
                  <a:lnTo>
                    <a:pt x="32" y="6"/>
                  </a:lnTo>
                  <a:lnTo>
                    <a:pt x="34" y="8"/>
                  </a:lnTo>
                  <a:lnTo>
                    <a:pt x="34" y="6"/>
                  </a:lnTo>
                  <a:lnTo>
                    <a:pt x="36" y="8"/>
                  </a:lnTo>
                  <a:lnTo>
                    <a:pt x="38" y="8"/>
                  </a:lnTo>
                  <a:lnTo>
                    <a:pt x="40" y="10"/>
                  </a:lnTo>
                  <a:lnTo>
                    <a:pt x="42" y="10"/>
                  </a:lnTo>
                  <a:lnTo>
                    <a:pt x="42" y="12"/>
                  </a:lnTo>
                  <a:lnTo>
                    <a:pt x="44" y="12"/>
                  </a:lnTo>
                  <a:lnTo>
                    <a:pt x="44" y="14"/>
                  </a:lnTo>
                  <a:lnTo>
                    <a:pt x="42" y="14"/>
                  </a:lnTo>
                  <a:lnTo>
                    <a:pt x="40" y="16"/>
                  </a:lnTo>
                  <a:lnTo>
                    <a:pt x="36" y="16"/>
                  </a:lnTo>
                  <a:lnTo>
                    <a:pt x="36" y="14"/>
                  </a:lnTo>
                  <a:lnTo>
                    <a:pt x="34" y="14"/>
                  </a:lnTo>
                  <a:close/>
                </a:path>
              </a:pathLst>
            </a:custGeom>
            <a:solidFill>
              <a:schemeClr val="bg1">
                <a:lumMod val="85000"/>
              </a:schemeClr>
            </a:solidFill>
            <a:ln w="3175">
              <a:solidFill>
                <a:schemeClr val="bg1"/>
              </a:solidFill>
              <a:prstDash val="sysDot"/>
              <a:round/>
              <a:headEnd/>
              <a:tailEnd/>
            </a:ln>
          </p:spPr>
          <p:txBody>
            <a:bodyPr/>
            <a:lstStyle/>
            <a:p>
              <a:endParaRPr lang="de-DE" sz="2400" dirty="0">
                <a:solidFill>
                  <a:srgbClr val="000000"/>
                </a:solidFill>
              </a:endParaRPr>
            </a:p>
          </p:txBody>
        </p:sp>
        <p:sp>
          <p:nvSpPr>
            <p:cNvPr id="1784" name="Rectangle 3394"/>
            <p:cNvSpPr>
              <a:spLocks noChangeArrowheads="1"/>
            </p:cNvSpPr>
            <p:nvPr/>
          </p:nvSpPr>
          <p:spPr bwMode="auto">
            <a:xfrm>
              <a:off x="2779968" y="2674487"/>
              <a:ext cx="0" cy="0"/>
            </a:xfrm>
            <a:prstGeom prst="rect">
              <a:avLst/>
            </a:prstGeom>
            <a:solidFill>
              <a:schemeClr val="bg1">
                <a:lumMod val="85000"/>
              </a:schemeClr>
            </a:solidFill>
            <a:ln w="3175">
              <a:solidFill>
                <a:schemeClr val="bg1"/>
              </a:solidFill>
              <a:prstDash val="sysDot"/>
              <a:miter lim="800000"/>
              <a:headEnd/>
              <a:tailEnd/>
            </a:ln>
          </p:spPr>
          <p:txBody>
            <a:bodyPr/>
            <a:lstStyle/>
            <a:p>
              <a:endParaRPr lang="de-DE" sz="2400" dirty="0">
                <a:solidFill>
                  <a:srgbClr val="000000"/>
                </a:solidFill>
              </a:endParaRPr>
            </a:p>
          </p:txBody>
        </p:sp>
        <p:sp>
          <p:nvSpPr>
            <p:cNvPr id="1785" name="Freeform 3395"/>
            <p:cNvSpPr>
              <a:spLocks/>
            </p:cNvSpPr>
            <p:nvPr/>
          </p:nvSpPr>
          <p:spPr bwMode="auto">
            <a:xfrm>
              <a:off x="2847699" y="1380031"/>
              <a:ext cx="369694" cy="249060"/>
            </a:xfrm>
            <a:custGeom>
              <a:avLst/>
              <a:gdLst>
                <a:gd name="T0" fmla="*/ 2147483647 w 372"/>
                <a:gd name="T1" fmla="*/ 2147483647 h 242"/>
                <a:gd name="T2" fmla="*/ 2147483647 w 372"/>
                <a:gd name="T3" fmla="*/ 2147483647 h 242"/>
                <a:gd name="T4" fmla="*/ 2147483647 w 372"/>
                <a:gd name="T5" fmla="*/ 2147483647 h 242"/>
                <a:gd name="T6" fmla="*/ 2147483647 w 372"/>
                <a:gd name="T7" fmla="*/ 2147483647 h 242"/>
                <a:gd name="T8" fmla="*/ 2147483647 w 372"/>
                <a:gd name="T9" fmla="*/ 2147483647 h 242"/>
                <a:gd name="T10" fmla="*/ 2147483647 w 372"/>
                <a:gd name="T11" fmla="*/ 2147483647 h 242"/>
                <a:gd name="T12" fmla="*/ 2147483647 w 372"/>
                <a:gd name="T13" fmla="*/ 2147483647 h 242"/>
                <a:gd name="T14" fmla="*/ 2147483647 w 372"/>
                <a:gd name="T15" fmla="*/ 2147483647 h 242"/>
                <a:gd name="T16" fmla="*/ 2147483647 w 372"/>
                <a:gd name="T17" fmla="*/ 2147483647 h 242"/>
                <a:gd name="T18" fmla="*/ 2147483647 w 372"/>
                <a:gd name="T19" fmla="*/ 2147483647 h 242"/>
                <a:gd name="T20" fmla="*/ 2147483647 w 372"/>
                <a:gd name="T21" fmla="*/ 2147483647 h 242"/>
                <a:gd name="T22" fmla="*/ 2147483647 w 372"/>
                <a:gd name="T23" fmla="*/ 2147483647 h 242"/>
                <a:gd name="T24" fmla="*/ 2147483647 w 372"/>
                <a:gd name="T25" fmla="*/ 2147483647 h 242"/>
                <a:gd name="T26" fmla="*/ 2147483647 w 372"/>
                <a:gd name="T27" fmla="*/ 2147483647 h 242"/>
                <a:gd name="T28" fmla="*/ 2147483647 w 372"/>
                <a:gd name="T29" fmla="*/ 2147483647 h 242"/>
                <a:gd name="T30" fmla="*/ 2147483647 w 372"/>
                <a:gd name="T31" fmla="*/ 2147483647 h 242"/>
                <a:gd name="T32" fmla="*/ 2147483647 w 372"/>
                <a:gd name="T33" fmla="*/ 2147483647 h 242"/>
                <a:gd name="T34" fmla="*/ 2147483647 w 372"/>
                <a:gd name="T35" fmla="*/ 2147483647 h 242"/>
                <a:gd name="T36" fmla="*/ 2147483647 w 372"/>
                <a:gd name="T37" fmla="*/ 2147483647 h 242"/>
                <a:gd name="T38" fmla="*/ 2147483647 w 372"/>
                <a:gd name="T39" fmla="*/ 2147483647 h 242"/>
                <a:gd name="T40" fmla="*/ 2147483647 w 372"/>
                <a:gd name="T41" fmla="*/ 2147483647 h 242"/>
                <a:gd name="T42" fmla="*/ 2147483647 w 372"/>
                <a:gd name="T43" fmla="*/ 2147483647 h 242"/>
                <a:gd name="T44" fmla="*/ 2147483647 w 372"/>
                <a:gd name="T45" fmla="*/ 2147483647 h 242"/>
                <a:gd name="T46" fmla="*/ 2147483647 w 372"/>
                <a:gd name="T47" fmla="*/ 2147483647 h 242"/>
                <a:gd name="T48" fmla="*/ 2147483647 w 372"/>
                <a:gd name="T49" fmla="*/ 2147483647 h 242"/>
                <a:gd name="T50" fmla="*/ 2147483647 w 372"/>
                <a:gd name="T51" fmla="*/ 2147483647 h 242"/>
                <a:gd name="T52" fmla="*/ 2147483647 w 372"/>
                <a:gd name="T53" fmla="*/ 2147483647 h 242"/>
                <a:gd name="T54" fmla="*/ 2147483647 w 372"/>
                <a:gd name="T55" fmla="*/ 2147483647 h 242"/>
                <a:gd name="T56" fmla="*/ 2147483647 w 372"/>
                <a:gd name="T57" fmla="*/ 2147483647 h 242"/>
                <a:gd name="T58" fmla="*/ 2147483647 w 372"/>
                <a:gd name="T59" fmla="*/ 2147483647 h 242"/>
                <a:gd name="T60" fmla="*/ 2147483647 w 372"/>
                <a:gd name="T61" fmla="*/ 2147483647 h 242"/>
                <a:gd name="T62" fmla="*/ 2147483647 w 372"/>
                <a:gd name="T63" fmla="*/ 2147483647 h 242"/>
                <a:gd name="T64" fmla="*/ 2147483647 w 372"/>
                <a:gd name="T65" fmla="*/ 2147483647 h 242"/>
                <a:gd name="T66" fmla="*/ 2147483647 w 372"/>
                <a:gd name="T67" fmla="*/ 2147483647 h 242"/>
                <a:gd name="T68" fmla="*/ 2147483647 w 372"/>
                <a:gd name="T69" fmla="*/ 2147483647 h 242"/>
                <a:gd name="T70" fmla="*/ 2147483647 w 372"/>
                <a:gd name="T71" fmla="*/ 2147483647 h 242"/>
                <a:gd name="T72" fmla="*/ 2147483647 w 372"/>
                <a:gd name="T73" fmla="*/ 2147483647 h 242"/>
                <a:gd name="T74" fmla="*/ 2147483647 w 372"/>
                <a:gd name="T75" fmla="*/ 2147483647 h 242"/>
                <a:gd name="T76" fmla="*/ 2147483647 w 372"/>
                <a:gd name="T77" fmla="*/ 2147483647 h 242"/>
                <a:gd name="T78" fmla="*/ 2147483647 w 372"/>
                <a:gd name="T79" fmla="*/ 2147483647 h 242"/>
                <a:gd name="T80" fmla="*/ 2147483647 w 372"/>
                <a:gd name="T81" fmla="*/ 2147483647 h 242"/>
                <a:gd name="T82" fmla="*/ 2147483647 w 372"/>
                <a:gd name="T83" fmla="*/ 2147483647 h 242"/>
                <a:gd name="T84" fmla="*/ 2147483647 w 372"/>
                <a:gd name="T85" fmla="*/ 2147483647 h 242"/>
                <a:gd name="T86" fmla="*/ 2147483647 w 372"/>
                <a:gd name="T87" fmla="*/ 2147483647 h 242"/>
                <a:gd name="T88" fmla="*/ 2147483647 w 372"/>
                <a:gd name="T89" fmla="*/ 2147483647 h 242"/>
                <a:gd name="T90" fmla="*/ 2147483647 w 372"/>
                <a:gd name="T91" fmla="*/ 2147483647 h 242"/>
                <a:gd name="T92" fmla="*/ 2147483647 w 372"/>
                <a:gd name="T93" fmla="*/ 2147483647 h 242"/>
                <a:gd name="T94" fmla="*/ 2147483647 w 372"/>
                <a:gd name="T95" fmla="*/ 2147483647 h 242"/>
                <a:gd name="T96" fmla="*/ 2147483647 w 372"/>
                <a:gd name="T97" fmla="*/ 2147483647 h 242"/>
                <a:gd name="T98" fmla="*/ 2147483647 w 372"/>
                <a:gd name="T99" fmla="*/ 2147483647 h 242"/>
                <a:gd name="T100" fmla="*/ 2147483647 w 372"/>
                <a:gd name="T101" fmla="*/ 2147483647 h 242"/>
                <a:gd name="T102" fmla="*/ 2147483647 w 372"/>
                <a:gd name="T103" fmla="*/ 2147483647 h 242"/>
                <a:gd name="T104" fmla="*/ 2147483647 w 372"/>
                <a:gd name="T105" fmla="*/ 2147483647 h 242"/>
                <a:gd name="T106" fmla="*/ 2147483647 w 372"/>
                <a:gd name="T107" fmla="*/ 2147483647 h 242"/>
                <a:gd name="T108" fmla="*/ 2147483647 w 372"/>
                <a:gd name="T109" fmla="*/ 2147483647 h 242"/>
                <a:gd name="T110" fmla="*/ 2147483647 w 372"/>
                <a:gd name="T111" fmla="*/ 2147483647 h 242"/>
                <a:gd name="T112" fmla="*/ 2147483647 w 372"/>
                <a:gd name="T113" fmla="*/ 2147483647 h 242"/>
                <a:gd name="T114" fmla="*/ 2147483647 w 372"/>
                <a:gd name="T115" fmla="*/ 2147483647 h 242"/>
                <a:gd name="T116" fmla="*/ 2147483647 w 372"/>
                <a:gd name="T117" fmla="*/ 2147483647 h 242"/>
                <a:gd name="T118" fmla="*/ 2147483647 w 372"/>
                <a:gd name="T119" fmla="*/ 2147483647 h 242"/>
                <a:gd name="T120" fmla="*/ 2147483647 w 372"/>
                <a:gd name="T121" fmla="*/ 2147483647 h 242"/>
                <a:gd name="T122" fmla="*/ 2147483647 w 372"/>
                <a:gd name="T123" fmla="*/ 2147483647 h 242"/>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w 372"/>
                <a:gd name="T187" fmla="*/ 0 h 242"/>
                <a:gd name="T188" fmla="*/ 372 w 372"/>
                <a:gd name="T189" fmla="*/ 242 h 242"/>
              </a:gdLst>
              <a:ahLst/>
              <a:cxnLst>
                <a:cxn ang="T124">
                  <a:pos x="T0" y="T1"/>
                </a:cxn>
                <a:cxn ang="T125">
                  <a:pos x="T2" y="T3"/>
                </a:cxn>
                <a:cxn ang="T126">
                  <a:pos x="T4" y="T5"/>
                </a:cxn>
                <a:cxn ang="T127">
                  <a:pos x="T6" y="T7"/>
                </a:cxn>
                <a:cxn ang="T128">
                  <a:pos x="T8" y="T9"/>
                </a:cxn>
                <a:cxn ang="T129">
                  <a:pos x="T10" y="T11"/>
                </a:cxn>
                <a:cxn ang="T130">
                  <a:pos x="T12" y="T13"/>
                </a:cxn>
                <a:cxn ang="T131">
                  <a:pos x="T14" y="T15"/>
                </a:cxn>
                <a:cxn ang="T132">
                  <a:pos x="T16" y="T17"/>
                </a:cxn>
                <a:cxn ang="T133">
                  <a:pos x="T18" y="T19"/>
                </a:cxn>
                <a:cxn ang="T134">
                  <a:pos x="T20" y="T21"/>
                </a:cxn>
                <a:cxn ang="T135">
                  <a:pos x="T22" y="T23"/>
                </a:cxn>
                <a:cxn ang="T136">
                  <a:pos x="T24" y="T25"/>
                </a:cxn>
                <a:cxn ang="T137">
                  <a:pos x="T26" y="T27"/>
                </a:cxn>
                <a:cxn ang="T138">
                  <a:pos x="T28" y="T29"/>
                </a:cxn>
                <a:cxn ang="T139">
                  <a:pos x="T30" y="T31"/>
                </a:cxn>
                <a:cxn ang="T140">
                  <a:pos x="T32" y="T33"/>
                </a:cxn>
                <a:cxn ang="T141">
                  <a:pos x="T34" y="T35"/>
                </a:cxn>
                <a:cxn ang="T142">
                  <a:pos x="T36" y="T37"/>
                </a:cxn>
                <a:cxn ang="T143">
                  <a:pos x="T38" y="T39"/>
                </a:cxn>
                <a:cxn ang="T144">
                  <a:pos x="T40" y="T41"/>
                </a:cxn>
                <a:cxn ang="T145">
                  <a:pos x="T42" y="T43"/>
                </a:cxn>
                <a:cxn ang="T146">
                  <a:pos x="T44" y="T45"/>
                </a:cxn>
                <a:cxn ang="T147">
                  <a:pos x="T46" y="T47"/>
                </a:cxn>
                <a:cxn ang="T148">
                  <a:pos x="T48" y="T49"/>
                </a:cxn>
                <a:cxn ang="T149">
                  <a:pos x="T50" y="T51"/>
                </a:cxn>
                <a:cxn ang="T150">
                  <a:pos x="T52" y="T53"/>
                </a:cxn>
                <a:cxn ang="T151">
                  <a:pos x="T54" y="T55"/>
                </a:cxn>
                <a:cxn ang="T152">
                  <a:pos x="T56" y="T57"/>
                </a:cxn>
                <a:cxn ang="T153">
                  <a:pos x="T58" y="T59"/>
                </a:cxn>
                <a:cxn ang="T154">
                  <a:pos x="T60" y="T61"/>
                </a:cxn>
                <a:cxn ang="T155">
                  <a:pos x="T62" y="T63"/>
                </a:cxn>
                <a:cxn ang="T156">
                  <a:pos x="T64" y="T65"/>
                </a:cxn>
                <a:cxn ang="T157">
                  <a:pos x="T66" y="T67"/>
                </a:cxn>
                <a:cxn ang="T158">
                  <a:pos x="T68" y="T69"/>
                </a:cxn>
                <a:cxn ang="T159">
                  <a:pos x="T70" y="T71"/>
                </a:cxn>
                <a:cxn ang="T160">
                  <a:pos x="T72" y="T73"/>
                </a:cxn>
                <a:cxn ang="T161">
                  <a:pos x="T74" y="T75"/>
                </a:cxn>
                <a:cxn ang="T162">
                  <a:pos x="T76" y="T77"/>
                </a:cxn>
                <a:cxn ang="T163">
                  <a:pos x="T78" y="T79"/>
                </a:cxn>
                <a:cxn ang="T164">
                  <a:pos x="T80" y="T81"/>
                </a:cxn>
                <a:cxn ang="T165">
                  <a:pos x="T82" y="T83"/>
                </a:cxn>
                <a:cxn ang="T166">
                  <a:pos x="T84" y="T85"/>
                </a:cxn>
                <a:cxn ang="T167">
                  <a:pos x="T86" y="T87"/>
                </a:cxn>
                <a:cxn ang="T168">
                  <a:pos x="T88" y="T89"/>
                </a:cxn>
                <a:cxn ang="T169">
                  <a:pos x="T90" y="T91"/>
                </a:cxn>
                <a:cxn ang="T170">
                  <a:pos x="T92" y="T93"/>
                </a:cxn>
                <a:cxn ang="T171">
                  <a:pos x="T94" y="T95"/>
                </a:cxn>
                <a:cxn ang="T172">
                  <a:pos x="T96" y="T97"/>
                </a:cxn>
                <a:cxn ang="T173">
                  <a:pos x="T98" y="T99"/>
                </a:cxn>
                <a:cxn ang="T174">
                  <a:pos x="T100" y="T101"/>
                </a:cxn>
                <a:cxn ang="T175">
                  <a:pos x="T102" y="T103"/>
                </a:cxn>
                <a:cxn ang="T176">
                  <a:pos x="T104" y="T105"/>
                </a:cxn>
                <a:cxn ang="T177">
                  <a:pos x="T106" y="T107"/>
                </a:cxn>
                <a:cxn ang="T178">
                  <a:pos x="T108" y="T109"/>
                </a:cxn>
                <a:cxn ang="T179">
                  <a:pos x="T110" y="T111"/>
                </a:cxn>
                <a:cxn ang="T180">
                  <a:pos x="T112" y="T113"/>
                </a:cxn>
                <a:cxn ang="T181">
                  <a:pos x="T114" y="T115"/>
                </a:cxn>
                <a:cxn ang="T182">
                  <a:pos x="T116" y="T117"/>
                </a:cxn>
                <a:cxn ang="T183">
                  <a:pos x="T118" y="T119"/>
                </a:cxn>
                <a:cxn ang="T184">
                  <a:pos x="T120" y="T121"/>
                </a:cxn>
                <a:cxn ang="T185">
                  <a:pos x="T122" y="T123"/>
                </a:cxn>
              </a:cxnLst>
              <a:rect l="T186" t="T187" r="T188" b="T189"/>
              <a:pathLst>
                <a:path w="372" h="242">
                  <a:moveTo>
                    <a:pt x="76" y="2"/>
                  </a:moveTo>
                  <a:lnTo>
                    <a:pt x="80" y="0"/>
                  </a:lnTo>
                  <a:lnTo>
                    <a:pt x="82" y="0"/>
                  </a:lnTo>
                  <a:lnTo>
                    <a:pt x="88" y="0"/>
                  </a:lnTo>
                  <a:lnTo>
                    <a:pt x="90" y="0"/>
                  </a:lnTo>
                  <a:lnTo>
                    <a:pt x="92" y="0"/>
                  </a:lnTo>
                  <a:lnTo>
                    <a:pt x="96" y="0"/>
                  </a:lnTo>
                  <a:lnTo>
                    <a:pt x="98" y="0"/>
                  </a:lnTo>
                  <a:lnTo>
                    <a:pt x="102" y="0"/>
                  </a:lnTo>
                  <a:lnTo>
                    <a:pt x="104" y="0"/>
                  </a:lnTo>
                  <a:lnTo>
                    <a:pt x="106" y="0"/>
                  </a:lnTo>
                  <a:lnTo>
                    <a:pt x="108" y="0"/>
                  </a:lnTo>
                  <a:lnTo>
                    <a:pt x="110" y="0"/>
                  </a:lnTo>
                  <a:lnTo>
                    <a:pt x="112" y="0"/>
                  </a:lnTo>
                  <a:lnTo>
                    <a:pt x="112" y="2"/>
                  </a:lnTo>
                  <a:lnTo>
                    <a:pt x="114" y="2"/>
                  </a:lnTo>
                  <a:lnTo>
                    <a:pt x="112" y="4"/>
                  </a:lnTo>
                  <a:lnTo>
                    <a:pt x="110" y="4"/>
                  </a:lnTo>
                  <a:lnTo>
                    <a:pt x="104" y="6"/>
                  </a:lnTo>
                  <a:lnTo>
                    <a:pt x="98" y="6"/>
                  </a:lnTo>
                  <a:lnTo>
                    <a:pt x="94" y="6"/>
                  </a:lnTo>
                  <a:lnTo>
                    <a:pt x="92" y="6"/>
                  </a:lnTo>
                  <a:lnTo>
                    <a:pt x="92" y="8"/>
                  </a:lnTo>
                  <a:lnTo>
                    <a:pt x="88" y="8"/>
                  </a:lnTo>
                  <a:lnTo>
                    <a:pt x="86" y="10"/>
                  </a:lnTo>
                  <a:lnTo>
                    <a:pt x="82" y="12"/>
                  </a:lnTo>
                  <a:lnTo>
                    <a:pt x="80" y="14"/>
                  </a:lnTo>
                  <a:lnTo>
                    <a:pt x="76" y="16"/>
                  </a:lnTo>
                  <a:lnTo>
                    <a:pt x="74" y="16"/>
                  </a:lnTo>
                  <a:lnTo>
                    <a:pt x="74" y="18"/>
                  </a:lnTo>
                  <a:lnTo>
                    <a:pt x="72" y="18"/>
                  </a:lnTo>
                  <a:lnTo>
                    <a:pt x="70" y="20"/>
                  </a:lnTo>
                  <a:lnTo>
                    <a:pt x="70" y="22"/>
                  </a:lnTo>
                  <a:lnTo>
                    <a:pt x="70" y="24"/>
                  </a:lnTo>
                  <a:lnTo>
                    <a:pt x="72" y="24"/>
                  </a:lnTo>
                  <a:lnTo>
                    <a:pt x="72" y="26"/>
                  </a:lnTo>
                  <a:lnTo>
                    <a:pt x="70" y="28"/>
                  </a:lnTo>
                  <a:lnTo>
                    <a:pt x="68" y="28"/>
                  </a:lnTo>
                  <a:lnTo>
                    <a:pt x="66" y="30"/>
                  </a:lnTo>
                  <a:lnTo>
                    <a:pt x="64" y="34"/>
                  </a:lnTo>
                  <a:lnTo>
                    <a:pt x="62" y="34"/>
                  </a:lnTo>
                  <a:lnTo>
                    <a:pt x="64" y="36"/>
                  </a:lnTo>
                  <a:lnTo>
                    <a:pt x="64" y="38"/>
                  </a:lnTo>
                  <a:lnTo>
                    <a:pt x="64" y="40"/>
                  </a:lnTo>
                  <a:lnTo>
                    <a:pt x="66" y="40"/>
                  </a:lnTo>
                  <a:lnTo>
                    <a:pt x="68" y="44"/>
                  </a:lnTo>
                  <a:lnTo>
                    <a:pt x="70" y="44"/>
                  </a:lnTo>
                  <a:lnTo>
                    <a:pt x="72" y="46"/>
                  </a:lnTo>
                  <a:lnTo>
                    <a:pt x="74" y="46"/>
                  </a:lnTo>
                  <a:lnTo>
                    <a:pt x="74" y="48"/>
                  </a:lnTo>
                  <a:lnTo>
                    <a:pt x="74" y="50"/>
                  </a:lnTo>
                  <a:lnTo>
                    <a:pt x="72" y="48"/>
                  </a:lnTo>
                  <a:lnTo>
                    <a:pt x="70" y="50"/>
                  </a:lnTo>
                  <a:lnTo>
                    <a:pt x="64" y="50"/>
                  </a:lnTo>
                  <a:lnTo>
                    <a:pt x="62" y="50"/>
                  </a:lnTo>
                  <a:lnTo>
                    <a:pt x="60" y="50"/>
                  </a:lnTo>
                  <a:lnTo>
                    <a:pt x="58" y="50"/>
                  </a:lnTo>
                  <a:lnTo>
                    <a:pt x="56" y="50"/>
                  </a:lnTo>
                  <a:lnTo>
                    <a:pt x="56" y="52"/>
                  </a:lnTo>
                  <a:lnTo>
                    <a:pt x="52" y="52"/>
                  </a:lnTo>
                  <a:lnTo>
                    <a:pt x="50" y="52"/>
                  </a:lnTo>
                  <a:lnTo>
                    <a:pt x="50" y="54"/>
                  </a:lnTo>
                  <a:lnTo>
                    <a:pt x="54" y="54"/>
                  </a:lnTo>
                  <a:lnTo>
                    <a:pt x="58" y="52"/>
                  </a:lnTo>
                  <a:lnTo>
                    <a:pt x="60" y="52"/>
                  </a:lnTo>
                  <a:lnTo>
                    <a:pt x="62" y="52"/>
                  </a:lnTo>
                  <a:lnTo>
                    <a:pt x="64" y="52"/>
                  </a:lnTo>
                  <a:lnTo>
                    <a:pt x="66" y="52"/>
                  </a:lnTo>
                  <a:lnTo>
                    <a:pt x="68" y="52"/>
                  </a:lnTo>
                  <a:lnTo>
                    <a:pt x="70" y="50"/>
                  </a:lnTo>
                  <a:lnTo>
                    <a:pt x="72" y="50"/>
                  </a:lnTo>
                  <a:lnTo>
                    <a:pt x="72" y="52"/>
                  </a:lnTo>
                  <a:lnTo>
                    <a:pt x="70" y="54"/>
                  </a:lnTo>
                  <a:lnTo>
                    <a:pt x="68" y="54"/>
                  </a:lnTo>
                  <a:lnTo>
                    <a:pt x="70" y="52"/>
                  </a:lnTo>
                  <a:lnTo>
                    <a:pt x="68" y="52"/>
                  </a:lnTo>
                  <a:lnTo>
                    <a:pt x="68" y="54"/>
                  </a:lnTo>
                  <a:lnTo>
                    <a:pt x="70" y="54"/>
                  </a:lnTo>
                  <a:lnTo>
                    <a:pt x="72" y="54"/>
                  </a:lnTo>
                  <a:lnTo>
                    <a:pt x="72" y="52"/>
                  </a:lnTo>
                  <a:lnTo>
                    <a:pt x="74" y="52"/>
                  </a:lnTo>
                  <a:lnTo>
                    <a:pt x="74" y="50"/>
                  </a:lnTo>
                  <a:lnTo>
                    <a:pt x="74" y="48"/>
                  </a:lnTo>
                  <a:lnTo>
                    <a:pt x="76" y="46"/>
                  </a:lnTo>
                  <a:lnTo>
                    <a:pt x="78" y="46"/>
                  </a:lnTo>
                  <a:lnTo>
                    <a:pt x="80" y="46"/>
                  </a:lnTo>
                  <a:lnTo>
                    <a:pt x="80" y="44"/>
                  </a:lnTo>
                  <a:lnTo>
                    <a:pt x="80" y="42"/>
                  </a:lnTo>
                  <a:lnTo>
                    <a:pt x="82" y="42"/>
                  </a:lnTo>
                  <a:lnTo>
                    <a:pt x="82" y="40"/>
                  </a:lnTo>
                  <a:lnTo>
                    <a:pt x="80" y="40"/>
                  </a:lnTo>
                  <a:lnTo>
                    <a:pt x="78" y="42"/>
                  </a:lnTo>
                  <a:lnTo>
                    <a:pt x="76" y="42"/>
                  </a:lnTo>
                  <a:lnTo>
                    <a:pt x="74" y="42"/>
                  </a:lnTo>
                  <a:lnTo>
                    <a:pt x="74" y="40"/>
                  </a:lnTo>
                  <a:lnTo>
                    <a:pt x="72" y="38"/>
                  </a:lnTo>
                  <a:lnTo>
                    <a:pt x="74" y="38"/>
                  </a:lnTo>
                  <a:lnTo>
                    <a:pt x="74" y="36"/>
                  </a:lnTo>
                  <a:lnTo>
                    <a:pt x="72" y="36"/>
                  </a:lnTo>
                  <a:lnTo>
                    <a:pt x="70" y="36"/>
                  </a:lnTo>
                  <a:lnTo>
                    <a:pt x="70" y="34"/>
                  </a:lnTo>
                  <a:lnTo>
                    <a:pt x="72" y="34"/>
                  </a:lnTo>
                  <a:lnTo>
                    <a:pt x="76" y="34"/>
                  </a:lnTo>
                  <a:lnTo>
                    <a:pt x="76" y="32"/>
                  </a:lnTo>
                  <a:lnTo>
                    <a:pt x="78" y="32"/>
                  </a:lnTo>
                  <a:lnTo>
                    <a:pt x="78" y="30"/>
                  </a:lnTo>
                  <a:lnTo>
                    <a:pt x="80" y="30"/>
                  </a:lnTo>
                  <a:lnTo>
                    <a:pt x="82" y="30"/>
                  </a:lnTo>
                  <a:lnTo>
                    <a:pt x="86" y="30"/>
                  </a:lnTo>
                  <a:lnTo>
                    <a:pt x="88" y="30"/>
                  </a:lnTo>
                  <a:lnTo>
                    <a:pt x="90" y="32"/>
                  </a:lnTo>
                  <a:lnTo>
                    <a:pt x="90" y="30"/>
                  </a:lnTo>
                  <a:lnTo>
                    <a:pt x="88" y="28"/>
                  </a:lnTo>
                  <a:lnTo>
                    <a:pt x="90" y="28"/>
                  </a:lnTo>
                  <a:lnTo>
                    <a:pt x="90" y="26"/>
                  </a:lnTo>
                  <a:lnTo>
                    <a:pt x="88" y="26"/>
                  </a:lnTo>
                  <a:lnTo>
                    <a:pt x="86" y="28"/>
                  </a:lnTo>
                  <a:lnTo>
                    <a:pt x="84" y="26"/>
                  </a:lnTo>
                  <a:lnTo>
                    <a:pt x="82" y="26"/>
                  </a:lnTo>
                  <a:lnTo>
                    <a:pt x="82" y="24"/>
                  </a:lnTo>
                  <a:lnTo>
                    <a:pt x="84" y="24"/>
                  </a:lnTo>
                  <a:lnTo>
                    <a:pt x="84" y="22"/>
                  </a:lnTo>
                  <a:lnTo>
                    <a:pt x="82" y="22"/>
                  </a:lnTo>
                  <a:lnTo>
                    <a:pt x="84" y="20"/>
                  </a:lnTo>
                  <a:lnTo>
                    <a:pt x="86" y="16"/>
                  </a:lnTo>
                  <a:lnTo>
                    <a:pt x="88" y="16"/>
                  </a:lnTo>
                  <a:lnTo>
                    <a:pt x="90" y="16"/>
                  </a:lnTo>
                  <a:lnTo>
                    <a:pt x="92" y="16"/>
                  </a:lnTo>
                  <a:lnTo>
                    <a:pt x="94" y="16"/>
                  </a:lnTo>
                  <a:lnTo>
                    <a:pt x="96" y="16"/>
                  </a:lnTo>
                  <a:lnTo>
                    <a:pt x="98" y="16"/>
                  </a:lnTo>
                  <a:lnTo>
                    <a:pt x="100" y="16"/>
                  </a:lnTo>
                  <a:lnTo>
                    <a:pt x="102" y="18"/>
                  </a:lnTo>
                  <a:lnTo>
                    <a:pt x="104" y="18"/>
                  </a:lnTo>
                  <a:lnTo>
                    <a:pt x="106" y="18"/>
                  </a:lnTo>
                  <a:lnTo>
                    <a:pt x="104" y="16"/>
                  </a:lnTo>
                  <a:lnTo>
                    <a:pt x="102" y="16"/>
                  </a:lnTo>
                  <a:lnTo>
                    <a:pt x="100" y="16"/>
                  </a:lnTo>
                  <a:lnTo>
                    <a:pt x="98" y="14"/>
                  </a:lnTo>
                  <a:lnTo>
                    <a:pt x="98" y="12"/>
                  </a:lnTo>
                  <a:lnTo>
                    <a:pt x="100" y="12"/>
                  </a:lnTo>
                  <a:lnTo>
                    <a:pt x="102" y="12"/>
                  </a:lnTo>
                  <a:lnTo>
                    <a:pt x="104" y="12"/>
                  </a:lnTo>
                  <a:lnTo>
                    <a:pt x="106" y="14"/>
                  </a:lnTo>
                  <a:lnTo>
                    <a:pt x="112" y="14"/>
                  </a:lnTo>
                  <a:lnTo>
                    <a:pt x="112" y="12"/>
                  </a:lnTo>
                  <a:lnTo>
                    <a:pt x="110" y="12"/>
                  </a:lnTo>
                  <a:lnTo>
                    <a:pt x="108" y="12"/>
                  </a:lnTo>
                  <a:lnTo>
                    <a:pt x="106" y="12"/>
                  </a:lnTo>
                  <a:lnTo>
                    <a:pt x="104" y="12"/>
                  </a:lnTo>
                  <a:lnTo>
                    <a:pt x="104" y="10"/>
                  </a:lnTo>
                  <a:lnTo>
                    <a:pt x="102" y="10"/>
                  </a:lnTo>
                  <a:lnTo>
                    <a:pt x="100" y="10"/>
                  </a:lnTo>
                  <a:lnTo>
                    <a:pt x="102" y="8"/>
                  </a:lnTo>
                  <a:lnTo>
                    <a:pt x="104" y="8"/>
                  </a:lnTo>
                  <a:lnTo>
                    <a:pt x="106" y="8"/>
                  </a:lnTo>
                  <a:lnTo>
                    <a:pt x="108" y="6"/>
                  </a:lnTo>
                  <a:lnTo>
                    <a:pt x="110" y="6"/>
                  </a:lnTo>
                  <a:lnTo>
                    <a:pt x="112" y="6"/>
                  </a:lnTo>
                  <a:lnTo>
                    <a:pt x="114" y="6"/>
                  </a:lnTo>
                  <a:lnTo>
                    <a:pt x="118" y="6"/>
                  </a:lnTo>
                  <a:lnTo>
                    <a:pt x="120" y="6"/>
                  </a:lnTo>
                  <a:lnTo>
                    <a:pt x="122" y="6"/>
                  </a:lnTo>
                  <a:lnTo>
                    <a:pt x="122" y="8"/>
                  </a:lnTo>
                  <a:lnTo>
                    <a:pt x="124" y="8"/>
                  </a:lnTo>
                  <a:lnTo>
                    <a:pt x="124" y="6"/>
                  </a:lnTo>
                  <a:lnTo>
                    <a:pt x="122" y="6"/>
                  </a:lnTo>
                  <a:lnTo>
                    <a:pt x="126" y="6"/>
                  </a:lnTo>
                  <a:lnTo>
                    <a:pt x="128" y="4"/>
                  </a:lnTo>
                  <a:lnTo>
                    <a:pt x="130" y="4"/>
                  </a:lnTo>
                  <a:lnTo>
                    <a:pt x="134" y="4"/>
                  </a:lnTo>
                  <a:lnTo>
                    <a:pt x="136" y="4"/>
                  </a:lnTo>
                  <a:lnTo>
                    <a:pt x="138" y="4"/>
                  </a:lnTo>
                  <a:lnTo>
                    <a:pt x="140" y="2"/>
                  </a:lnTo>
                  <a:lnTo>
                    <a:pt x="142" y="2"/>
                  </a:lnTo>
                  <a:lnTo>
                    <a:pt x="144" y="2"/>
                  </a:lnTo>
                  <a:lnTo>
                    <a:pt x="146" y="2"/>
                  </a:lnTo>
                  <a:lnTo>
                    <a:pt x="148" y="2"/>
                  </a:lnTo>
                  <a:lnTo>
                    <a:pt x="150" y="2"/>
                  </a:lnTo>
                  <a:lnTo>
                    <a:pt x="154" y="2"/>
                  </a:lnTo>
                  <a:lnTo>
                    <a:pt x="160" y="2"/>
                  </a:lnTo>
                  <a:lnTo>
                    <a:pt x="162" y="2"/>
                  </a:lnTo>
                  <a:lnTo>
                    <a:pt x="162" y="6"/>
                  </a:lnTo>
                  <a:lnTo>
                    <a:pt x="160" y="6"/>
                  </a:lnTo>
                  <a:lnTo>
                    <a:pt x="160" y="8"/>
                  </a:lnTo>
                  <a:lnTo>
                    <a:pt x="158" y="8"/>
                  </a:lnTo>
                  <a:lnTo>
                    <a:pt x="158" y="10"/>
                  </a:lnTo>
                  <a:lnTo>
                    <a:pt x="160" y="10"/>
                  </a:lnTo>
                  <a:lnTo>
                    <a:pt x="162" y="10"/>
                  </a:lnTo>
                  <a:lnTo>
                    <a:pt x="164" y="10"/>
                  </a:lnTo>
                  <a:lnTo>
                    <a:pt x="166" y="12"/>
                  </a:lnTo>
                  <a:lnTo>
                    <a:pt x="164" y="14"/>
                  </a:lnTo>
                  <a:lnTo>
                    <a:pt x="162" y="14"/>
                  </a:lnTo>
                  <a:lnTo>
                    <a:pt x="162" y="16"/>
                  </a:lnTo>
                  <a:lnTo>
                    <a:pt x="162" y="18"/>
                  </a:lnTo>
                  <a:lnTo>
                    <a:pt x="164" y="18"/>
                  </a:lnTo>
                  <a:lnTo>
                    <a:pt x="164" y="20"/>
                  </a:lnTo>
                  <a:lnTo>
                    <a:pt x="162" y="20"/>
                  </a:lnTo>
                  <a:lnTo>
                    <a:pt x="160" y="20"/>
                  </a:lnTo>
                  <a:lnTo>
                    <a:pt x="160" y="22"/>
                  </a:lnTo>
                  <a:lnTo>
                    <a:pt x="158" y="22"/>
                  </a:lnTo>
                  <a:lnTo>
                    <a:pt x="156" y="24"/>
                  </a:lnTo>
                  <a:lnTo>
                    <a:pt x="156" y="26"/>
                  </a:lnTo>
                  <a:lnTo>
                    <a:pt x="154" y="26"/>
                  </a:lnTo>
                  <a:lnTo>
                    <a:pt x="154" y="28"/>
                  </a:lnTo>
                  <a:lnTo>
                    <a:pt x="152" y="28"/>
                  </a:lnTo>
                  <a:lnTo>
                    <a:pt x="150" y="28"/>
                  </a:lnTo>
                  <a:lnTo>
                    <a:pt x="148" y="28"/>
                  </a:lnTo>
                  <a:lnTo>
                    <a:pt x="148" y="30"/>
                  </a:lnTo>
                  <a:lnTo>
                    <a:pt x="146" y="30"/>
                  </a:lnTo>
                  <a:lnTo>
                    <a:pt x="146" y="32"/>
                  </a:lnTo>
                  <a:lnTo>
                    <a:pt x="144" y="32"/>
                  </a:lnTo>
                  <a:lnTo>
                    <a:pt x="140" y="34"/>
                  </a:lnTo>
                  <a:lnTo>
                    <a:pt x="142" y="34"/>
                  </a:lnTo>
                  <a:lnTo>
                    <a:pt x="144" y="34"/>
                  </a:lnTo>
                  <a:lnTo>
                    <a:pt x="146" y="34"/>
                  </a:lnTo>
                  <a:lnTo>
                    <a:pt x="148" y="34"/>
                  </a:lnTo>
                  <a:lnTo>
                    <a:pt x="150" y="34"/>
                  </a:lnTo>
                  <a:lnTo>
                    <a:pt x="152" y="34"/>
                  </a:lnTo>
                  <a:lnTo>
                    <a:pt x="152" y="32"/>
                  </a:lnTo>
                  <a:lnTo>
                    <a:pt x="152" y="30"/>
                  </a:lnTo>
                  <a:lnTo>
                    <a:pt x="154" y="30"/>
                  </a:lnTo>
                  <a:lnTo>
                    <a:pt x="156" y="30"/>
                  </a:lnTo>
                  <a:lnTo>
                    <a:pt x="156" y="28"/>
                  </a:lnTo>
                  <a:lnTo>
                    <a:pt x="158" y="28"/>
                  </a:lnTo>
                  <a:lnTo>
                    <a:pt x="158" y="30"/>
                  </a:lnTo>
                  <a:lnTo>
                    <a:pt x="160" y="30"/>
                  </a:lnTo>
                  <a:lnTo>
                    <a:pt x="160" y="32"/>
                  </a:lnTo>
                  <a:lnTo>
                    <a:pt x="162" y="32"/>
                  </a:lnTo>
                  <a:lnTo>
                    <a:pt x="162" y="30"/>
                  </a:lnTo>
                  <a:lnTo>
                    <a:pt x="160" y="30"/>
                  </a:lnTo>
                  <a:lnTo>
                    <a:pt x="160" y="28"/>
                  </a:lnTo>
                  <a:lnTo>
                    <a:pt x="162" y="26"/>
                  </a:lnTo>
                  <a:lnTo>
                    <a:pt x="162" y="24"/>
                  </a:lnTo>
                  <a:lnTo>
                    <a:pt x="164" y="24"/>
                  </a:lnTo>
                  <a:lnTo>
                    <a:pt x="166" y="26"/>
                  </a:lnTo>
                  <a:lnTo>
                    <a:pt x="166" y="24"/>
                  </a:lnTo>
                  <a:lnTo>
                    <a:pt x="168" y="24"/>
                  </a:lnTo>
                  <a:lnTo>
                    <a:pt x="168" y="26"/>
                  </a:lnTo>
                  <a:lnTo>
                    <a:pt x="170" y="26"/>
                  </a:lnTo>
                  <a:lnTo>
                    <a:pt x="172" y="26"/>
                  </a:lnTo>
                  <a:lnTo>
                    <a:pt x="172" y="28"/>
                  </a:lnTo>
                  <a:lnTo>
                    <a:pt x="174" y="28"/>
                  </a:lnTo>
                  <a:lnTo>
                    <a:pt x="174" y="30"/>
                  </a:lnTo>
                  <a:lnTo>
                    <a:pt x="170" y="34"/>
                  </a:lnTo>
                  <a:lnTo>
                    <a:pt x="168" y="34"/>
                  </a:lnTo>
                  <a:lnTo>
                    <a:pt x="168" y="36"/>
                  </a:lnTo>
                  <a:lnTo>
                    <a:pt x="170" y="36"/>
                  </a:lnTo>
                  <a:lnTo>
                    <a:pt x="170" y="34"/>
                  </a:lnTo>
                  <a:lnTo>
                    <a:pt x="172" y="36"/>
                  </a:lnTo>
                  <a:lnTo>
                    <a:pt x="174" y="36"/>
                  </a:lnTo>
                  <a:lnTo>
                    <a:pt x="174" y="38"/>
                  </a:lnTo>
                  <a:lnTo>
                    <a:pt x="176" y="38"/>
                  </a:lnTo>
                  <a:lnTo>
                    <a:pt x="176" y="36"/>
                  </a:lnTo>
                  <a:lnTo>
                    <a:pt x="174" y="36"/>
                  </a:lnTo>
                  <a:lnTo>
                    <a:pt x="172" y="34"/>
                  </a:lnTo>
                  <a:lnTo>
                    <a:pt x="174" y="32"/>
                  </a:lnTo>
                  <a:lnTo>
                    <a:pt x="174" y="30"/>
                  </a:lnTo>
                  <a:lnTo>
                    <a:pt x="176" y="32"/>
                  </a:lnTo>
                  <a:lnTo>
                    <a:pt x="178" y="32"/>
                  </a:lnTo>
                  <a:lnTo>
                    <a:pt x="176" y="32"/>
                  </a:lnTo>
                  <a:lnTo>
                    <a:pt x="176" y="30"/>
                  </a:lnTo>
                  <a:lnTo>
                    <a:pt x="178" y="28"/>
                  </a:lnTo>
                  <a:lnTo>
                    <a:pt x="176" y="28"/>
                  </a:lnTo>
                  <a:lnTo>
                    <a:pt x="174" y="28"/>
                  </a:lnTo>
                  <a:lnTo>
                    <a:pt x="174" y="26"/>
                  </a:lnTo>
                  <a:lnTo>
                    <a:pt x="176" y="26"/>
                  </a:lnTo>
                  <a:lnTo>
                    <a:pt x="178" y="26"/>
                  </a:lnTo>
                  <a:lnTo>
                    <a:pt x="180" y="26"/>
                  </a:lnTo>
                  <a:lnTo>
                    <a:pt x="180" y="28"/>
                  </a:lnTo>
                  <a:lnTo>
                    <a:pt x="182" y="28"/>
                  </a:lnTo>
                  <a:lnTo>
                    <a:pt x="180" y="30"/>
                  </a:lnTo>
                  <a:lnTo>
                    <a:pt x="182" y="30"/>
                  </a:lnTo>
                  <a:lnTo>
                    <a:pt x="182" y="28"/>
                  </a:lnTo>
                  <a:lnTo>
                    <a:pt x="184" y="28"/>
                  </a:lnTo>
                  <a:lnTo>
                    <a:pt x="186" y="28"/>
                  </a:lnTo>
                  <a:lnTo>
                    <a:pt x="184" y="26"/>
                  </a:lnTo>
                  <a:lnTo>
                    <a:pt x="184" y="24"/>
                  </a:lnTo>
                  <a:lnTo>
                    <a:pt x="188" y="22"/>
                  </a:lnTo>
                  <a:lnTo>
                    <a:pt x="192" y="22"/>
                  </a:lnTo>
                  <a:lnTo>
                    <a:pt x="196" y="20"/>
                  </a:lnTo>
                  <a:lnTo>
                    <a:pt x="198" y="20"/>
                  </a:lnTo>
                  <a:lnTo>
                    <a:pt x="200" y="20"/>
                  </a:lnTo>
                  <a:lnTo>
                    <a:pt x="202" y="20"/>
                  </a:lnTo>
                  <a:lnTo>
                    <a:pt x="204" y="20"/>
                  </a:lnTo>
                  <a:lnTo>
                    <a:pt x="206" y="20"/>
                  </a:lnTo>
                  <a:lnTo>
                    <a:pt x="208" y="20"/>
                  </a:lnTo>
                  <a:lnTo>
                    <a:pt x="210" y="20"/>
                  </a:lnTo>
                  <a:lnTo>
                    <a:pt x="212" y="20"/>
                  </a:lnTo>
                  <a:lnTo>
                    <a:pt x="214" y="20"/>
                  </a:lnTo>
                  <a:lnTo>
                    <a:pt x="216" y="20"/>
                  </a:lnTo>
                  <a:lnTo>
                    <a:pt x="216" y="22"/>
                  </a:lnTo>
                  <a:lnTo>
                    <a:pt x="218" y="22"/>
                  </a:lnTo>
                  <a:lnTo>
                    <a:pt x="220" y="22"/>
                  </a:lnTo>
                  <a:lnTo>
                    <a:pt x="220" y="24"/>
                  </a:lnTo>
                  <a:lnTo>
                    <a:pt x="222" y="22"/>
                  </a:lnTo>
                  <a:lnTo>
                    <a:pt x="224" y="22"/>
                  </a:lnTo>
                  <a:lnTo>
                    <a:pt x="226" y="22"/>
                  </a:lnTo>
                  <a:lnTo>
                    <a:pt x="228" y="24"/>
                  </a:lnTo>
                  <a:lnTo>
                    <a:pt x="230" y="24"/>
                  </a:lnTo>
                  <a:lnTo>
                    <a:pt x="232" y="24"/>
                  </a:lnTo>
                  <a:lnTo>
                    <a:pt x="232" y="26"/>
                  </a:lnTo>
                  <a:lnTo>
                    <a:pt x="232" y="28"/>
                  </a:lnTo>
                  <a:lnTo>
                    <a:pt x="234" y="28"/>
                  </a:lnTo>
                  <a:lnTo>
                    <a:pt x="234" y="30"/>
                  </a:lnTo>
                  <a:lnTo>
                    <a:pt x="230" y="30"/>
                  </a:lnTo>
                  <a:lnTo>
                    <a:pt x="228" y="32"/>
                  </a:lnTo>
                  <a:lnTo>
                    <a:pt x="226" y="32"/>
                  </a:lnTo>
                  <a:lnTo>
                    <a:pt x="226" y="34"/>
                  </a:lnTo>
                  <a:lnTo>
                    <a:pt x="228" y="34"/>
                  </a:lnTo>
                  <a:lnTo>
                    <a:pt x="228" y="32"/>
                  </a:lnTo>
                  <a:lnTo>
                    <a:pt x="230" y="32"/>
                  </a:lnTo>
                  <a:lnTo>
                    <a:pt x="232" y="32"/>
                  </a:lnTo>
                  <a:lnTo>
                    <a:pt x="234" y="32"/>
                  </a:lnTo>
                  <a:lnTo>
                    <a:pt x="236" y="32"/>
                  </a:lnTo>
                  <a:lnTo>
                    <a:pt x="238" y="32"/>
                  </a:lnTo>
                  <a:lnTo>
                    <a:pt x="240" y="32"/>
                  </a:lnTo>
                  <a:lnTo>
                    <a:pt x="242" y="32"/>
                  </a:lnTo>
                  <a:lnTo>
                    <a:pt x="242" y="34"/>
                  </a:lnTo>
                  <a:lnTo>
                    <a:pt x="242" y="36"/>
                  </a:lnTo>
                  <a:lnTo>
                    <a:pt x="240" y="36"/>
                  </a:lnTo>
                  <a:lnTo>
                    <a:pt x="240" y="38"/>
                  </a:lnTo>
                  <a:lnTo>
                    <a:pt x="238" y="38"/>
                  </a:lnTo>
                  <a:lnTo>
                    <a:pt x="236" y="38"/>
                  </a:lnTo>
                  <a:lnTo>
                    <a:pt x="234" y="38"/>
                  </a:lnTo>
                  <a:lnTo>
                    <a:pt x="232" y="38"/>
                  </a:lnTo>
                  <a:lnTo>
                    <a:pt x="230" y="40"/>
                  </a:lnTo>
                  <a:lnTo>
                    <a:pt x="230" y="42"/>
                  </a:lnTo>
                  <a:lnTo>
                    <a:pt x="228" y="42"/>
                  </a:lnTo>
                  <a:lnTo>
                    <a:pt x="226" y="42"/>
                  </a:lnTo>
                  <a:lnTo>
                    <a:pt x="226" y="44"/>
                  </a:lnTo>
                  <a:lnTo>
                    <a:pt x="224" y="44"/>
                  </a:lnTo>
                  <a:lnTo>
                    <a:pt x="224" y="46"/>
                  </a:lnTo>
                  <a:lnTo>
                    <a:pt x="220" y="48"/>
                  </a:lnTo>
                  <a:lnTo>
                    <a:pt x="218" y="50"/>
                  </a:lnTo>
                  <a:lnTo>
                    <a:pt x="220" y="50"/>
                  </a:lnTo>
                  <a:lnTo>
                    <a:pt x="224" y="48"/>
                  </a:lnTo>
                  <a:lnTo>
                    <a:pt x="226" y="46"/>
                  </a:lnTo>
                  <a:lnTo>
                    <a:pt x="226" y="44"/>
                  </a:lnTo>
                  <a:lnTo>
                    <a:pt x="228" y="44"/>
                  </a:lnTo>
                  <a:lnTo>
                    <a:pt x="230" y="42"/>
                  </a:lnTo>
                  <a:lnTo>
                    <a:pt x="234" y="40"/>
                  </a:lnTo>
                  <a:lnTo>
                    <a:pt x="236" y="40"/>
                  </a:lnTo>
                  <a:lnTo>
                    <a:pt x="238" y="40"/>
                  </a:lnTo>
                  <a:lnTo>
                    <a:pt x="238" y="42"/>
                  </a:lnTo>
                  <a:lnTo>
                    <a:pt x="236" y="42"/>
                  </a:lnTo>
                  <a:lnTo>
                    <a:pt x="234" y="42"/>
                  </a:lnTo>
                  <a:lnTo>
                    <a:pt x="234" y="44"/>
                  </a:lnTo>
                  <a:lnTo>
                    <a:pt x="236" y="44"/>
                  </a:lnTo>
                  <a:lnTo>
                    <a:pt x="236" y="42"/>
                  </a:lnTo>
                  <a:lnTo>
                    <a:pt x="238" y="42"/>
                  </a:lnTo>
                  <a:lnTo>
                    <a:pt x="240" y="40"/>
                  </a:lnTo>
                  <a:lnTo>
                    <a:pt x="242" y="40"/>
                  </a:lnTo>
                  <a:lnTo>
                    <a:pt x="244" y="38"/>
                  </a:lnTo>
                  <a:lnTo>
                    <a:pt x="246" y="38"/>
                  </a:lnTo>
                  <a:lnTo>
                    <a:pt x="246" y="40"/>
                  </a:lnTo>
                  <a:lnTo>
                    <a:pt x="244" y="40"/>
                  </a:lnTo>
                  <a:lnTo>
                    <a:pt x="242" y="42"/>
                  </a:lnTo>
                  <a:lnTo>
                    <a:pt x="240" y="42"/>
                  </a:lnTo>
                  <a:lnTo>
                    <a:pt x="238" y="44"/>
                  </a:lnTo>
                  <a:lnTo>
                    <a:pt x="236" y="44"/>
                  </a:lnTo>
                  <a:lnTo>
                    <a:pt x="234" y="46"/>
                  </a:lnTo>
                  <a:lnTo>
                    <a:pt x="236" y="46"/>
                  </a:lnTo>
                  <a:lnTo>
                    <a:pt x="240" y="44"/>
                  </a:lnTo>
                  <a:lnTo>
                    <a:pt x="242" y="42"/>
                  </a:lnTo>
                  <a:lnTo>
                    <a:pt x="244" y="42"/>
                  </a:lnTo>
                  <a:lnTo>
                    <a:pt x="244" y="44"/>
                  </a:lnTo>
                  <a:lnTo>
                    <a:pt x="242" y="44"/>
                  </a:lnTo>
                  <a:lnTo>
                    <a:pt x="242" y="46"/>
                  </a:lnTo>
                  <a:lnTo>
                    <a:pt x="240" y="48"/>
                  </a:lnTo>
                  <a:lnTo>
                    <a:pt x="238" y="50"/>
                  </a:lnTo>
                  <a:lnTo>
                    <a:pt x="236" y="50"/>
                  </a:lnTo>
                  <a:lnTo>
                    <a:pt x="236" y="52"/>
                  </a:lnTo>
                  <a:lnTo>
                    <a:pt x="234" y="52"/>
                  </a:lnTo>
                  <a:lnTo>
                    <a:pt x="234" y="54"/>
                  </a:lnTo>
                  <a:lnTo>
                    <a:pt x="236" y="54"/>
                  </a:lnTo>
                  <a:lnTo>
                    <a:pt x="236" y="52"/>
                  </a:lnTo>
                  <a:lnTo>
                    <a:pt x="238" y="52"/>
                  </a:lnTo>
                  <a:lnTo>
                    <a:pt x="238" y="50"/>
                  </a:lnTo>
                  <a:lnTo>
                    <a:pt x="240" y="50"/>
                  </a:lnTo>
                  <a:lnTo>
                    <a:pt x="242" y="48"/>
                  </a:lnTo>
                  <a:lnTo>
                    <a:pt x="244" y="48"/>
                  </a:lnTo>
                  <a:lnTo>
                    <a:pt x="246" y="48"/>
                  </a:lnTo>
                  <a:lnTo>
                    <a:pt x="246" y="46"/>
                  </a:lnTo>
                  <a:lnTo>
                    <a:pt x="246" y="44"/>
                  </a:lnTo>
                  <a:lnTo>
                    <a:pt x="246" y="42"/>
                  </a:lnTo>
                  <a:lnTo>
                    <a:pt x="248" y="42"/>
                  </a:lnTo>
                  <a:lnTo>
                    <a:pt x="248" y="44"/>
                  </a:lnTo>
                  <a:lnTo>
                    <a:pt x="250" y="44"/>
                  </a:lnTo>
                  <a:lnTo>
                    <a:pt x="250" y="46"/>
                  </a:lnTo>
                  <a:lnTo>
                    <a:pt x="252" y="44"/>
                  </a:lnTo>
                  <a:lnTo>
                    <a:pt x="252" y="42"/>
                  </a:lnTo>
                  <a:lnTo>
                    <a:pt x="254" y="42"/>
                  </a:lnTo>
                  <a:lnTo>
                    <a:pt x="256" y="42"/>
                  </a:lnTo>
                  <a:lnTo>
                    <a:pt x="258" y="42"/>
                  </a:lnTo>
                  <a:lnTo>
                    <a:pt x="258" y="44"/>
                  </a:lnTo>
                  <a:lnTo>
                    <a:pt x="256" y="44"/>
                  </a:lnTo>
                  <a:lnTo>
                    <a:pt x="254" y="44"/>
                  </a:lnTo>
                  <a:lnTo>
                    <a:pt x="254" y="46"/>
                  </a:lnTo>
                  <a:lnTo>
                    <a:pt x="256" y="46"/>
                  </a:lnTo>
                  <a:lnTo>
                    <a:pt x="258" y="44"/>
                  </a:lnTo>
                  <a:lnTo>
                    <a:pt x="260" y="44"/>
                  </a:lnTo>
                  <a:lnTo>
                    <a:pt x="260" y="42"/>
                  </a:lnTo>
                  <a:lnTo>
                    <a:pt x="262" y="42"/>
                  </a:lnTo>
                  <a:lnTo>
                    <a:pt x="264" y="42"/>
                  </a:lnTo>
                  <a:lnTo>
                    <a:pt x="266" y="42"/>
                  </a:lnTo>
                  <a:lnTo>
                    <a:pt x="268" y="44"/>
                  </a:lnTo>
                  <a:lnTo>
                    <a:pt x="270" y="44"/>
                  </a:lnTo>
                  <a:lnTo>
                    <a:pt x="272" y="44"/>
                  </a:lnTo>
                  <a:lnTo>
                    <a:pt x="274" y="44"/>
                  </a:lnTo>
                  <a:lnTo>
                    <a:pt x="274" y="46"/>
                  </a:lnTo>
                  <a:lnTo>
                    <a:pt x="276" y="48"/>
                  </a:lnTo>
                  <a:lnTo>
                    <a:pt x="276" y="50"/>
                  </a:lnTo>
                  <a:lnTo>
                    <a:pt x="274" y="50"/>
                  </a:lnTo>
                  <a:lnTo>
                    <a:pt x="272" y="50"/>
                  </a:lnTo>
                  <a:lnTo>
                    <a:pt x="272" y="52"/>
                  </a:lnTo>
                  <a:lnTo>
                    <a:pt x="270" y="52"/>
                  </a:lnTo>
                  <a:lnTo>
                    <a:pt x="268" y="52"/>
                  </a:lnTo>
                  <a:lnTo>
                    <a:pt x="268" y="54"/>
                  </a:lnTo>
                  <a:lnTo>
                    <a:pt x="270" y="54"/>
                  </a:lnTo>
                  <a:lnTo>
                    <a:pt x="272" y="54"/>
                  </a:lnTo>
                  <a:lnTo>
                    <a:pt x="278" y="52"/>
                  </a:lnTo>
                  <a:lnTo>
                    <a:pt x="280" y="52"/>
                  </a:lnTo>
                  <a:lnTo>
                    <a:pt x="280" y="54"/>
                  </a:lnTo>
                  <a:lnTo>
                    <a:pt x="278" y="56"/>
                  </a:lnTo>
                  <a:lnTo>
                    <a:pt x="276" y="56"/>
                  </a:lnTo>
                  <a:lnTo>
                    <a:pt x="274" y="58"/>
                  </a:lnTo>
                  <a:lnTo>
                    <a:pt x="272" y="58"/>
                  </a:lnTo>
                  <a:lnTo>
                    <a:pt x="270" y="58"/>
                  </a:lnTo>
                  <a:lnTo>
                    <a:pt x="270" y="60"/>
                  </a:lnTo>
                  <a:lnTo>
                    <a:pt x="274" y="60"/>
                  </a:lnTo>
                  <a:lnTo>
                    <a:pt x="276" y="58"/>
                  </a:lnTo>
                  <a:lnTo>
                    <a:pt x="280" y="58"/>
                  </a:lnTo>
                  <a:lnTo>
                    <a:pt x="280" y="56"/>
                  </a:lnTo>
                  <a:lnTo>
                    <a:pt x="282" y="56"/>
                  </a:lnTo>
                  <a:lnTo>
                    <a:pt x="284" y="56"/>
                  </a:lnTo>
                  <a:lnTo>
                    <a:pt x="286" y="56"/>
                  </a:lnTo>
                  <a:lnTo>
                    <a:pt x="288" y="56"/>
                  </a:lnTo>
                  <a:lnTo>
                    <a:pt x="290" y="56"/>
                  </a:lnTo>
                  <a:lnTo>
                    <a:pt x="288" y="58"/>
                  </a:lnTo>
                  <a:lnTo>
                    <a:pt x="286" y="58"/>
                  </a:lnTo>
                  <a:lnTo>
                    <a:pt x="284" y="58"/>
                  </a:lnTo>
                  <a:lnTo>
                    <a:pt x="284" y="60"/>
                  </a:lnTo>
                  <a:lnTo>
                    <a:pt x="286" y="60"/>
                  </a:lnTo>
                  <a:lnTo>
                    <a:pt x="288" y="60"/>
                  </a:lnTo>
                  <a:lnTo>
                    <a:pt x="292" y="58"/>
                  </a:lnTo>
                  <a:lnTo>
                    <a:pt x="294" y="58"/>
                  </a:lnTo>
                  <a:lnTo>
                    <a:pt x="294" y="56"/>
                  </a:lnTo>
                  <a:lnTo>
                    <a:pt x="296" y="56"/>
                  </a:lnTo>
                  <a:lnTo>
                    <a:pt x="298" y="56"/>
                  </a:lnTo>
                  <a:lnTo>
                    <a:pt x="298" y="58"/>
                  </a:lnTo>
                  <a:lnTo>
                    <a:pt x="300" y="58"/>
                  </a:lnTo>
                  <a:lnTo>
                    <a:pt x="302" y="58"/>
                  </a:lnTo>
                  <a:lnTo>
                    <a:pt x="302" y="60"/>
                  </a:lnTo>
                  <a:lnTo>
                    <a:pt x="306" y="60"/>
                  </a:lnTo>
                  <a:lnTo>
                    <a:pt x="308" y="60"/>
                  </a:lnTo>
                  <a:lnTo>
                    <a:pt x="308" y="62"/>
                  </a:lnTo>
                  <a:lnTo>
                    <a:pt x="310" y="62"/>
                  </a:lnTo>
                  <a:lnTo>
                    <a:pt x="308" y="64"/>
                  </a:lnTo>
                  <a:lnTo>
                    <a:pt x="306" y="64"/>
                  </a:lnTo>
                  <a:lnTo>
                    <a:pt x="306" y="66"/>
                  </a:lnTo>
                  <a:lnTo>
                    <a:pt x="304" y="66"/>
                  </a:lnTo>
                  <a:lnTo>
                    <a:pt x="304" y="64"/>
                  </a:lnTo>
                  <a:lnTo>
                    <a:pt x="302" y="64"/>
                  </a:lnTo>
                  <a:lnTo>
                    <a:pt x="302" y="66"/>
                  </a:lnTo>
                  <a:lnTo>
                    <a:pt x="300" y="66"/>
                  </a:lnTo>
                  <a:lnTo>
                    <a:pt x="298" y="66"/>
                  </a:lnTo>
                  <a:lnTo>
                    <a:pt x="296" y="66"/>
                  </a:lnTo>
                  <a:lnTo>
                    <a:pt x="294" y="68"/>
                  </a:lnTo>
                  <a:lnTo>
                    <a:pt x="292" y="68"/>
                  </a:lnTo>
                  <a:lnTo>
                    <a:pt x="290" y="68"/>
                  </a:lnTo>
                  <a:lnTo>
                    <a:pt x="288" y="68"/>
                  </a:lnTo>
                  <a:lnTo>
                    <a:pt x="284" y="68"/>
                  </a:lnTo>
                  <a:lnTo>
                    <a:pt x="282" y="70"/>
                  </a:lnTo>
                  <a:lnTo>
                    <a:pt x="280" y="70"/>
                  </a:lnTo>
                  <a:lnTo>
                    <a:pt x="278" y="72"/>
                  </a:lnTo>
                  <a:lnTo>
                    <a:pt x="280" y="72"/>
                  </a:lnTo>
                  <a:lnTo>
                    <a:pt x="282" y="70"/>
                  </a:lnTo>
                  <a:lnTo>
                    <a:pt x="284" y="70"/>
                  </a:lnTo>
                  <a:lnTo>
                    <a:pt x="288" y="70"/>
                  </a:lnTo>
                  <a:lnTo>
                    <a:pt x="290" y="70"/>
                  </a:lnTo>
                  <a:lnTo>
                    <a:pt x="292" y="70"/>
                  </a:lnTo>
                  <a:lnTo>
                    <a:pt x="294" y="70"/>
                  </a:lnTo>
                  <a:lnTo>
                    <a:pt x="296" y="70"/>
                  </a:lnTo>
                  <a:lnTo>
                    <a:pt x="296" y="68"/>
                  </a:lnTo>
                  <a:lnTo>
                    <a:pt x="298" y="68"/>
                  </a:lnTo>
                  <a:lnTo>
                    <a:pt x="300" y="68"/>
                  </a:lnTo>
                  <a:lnTo>
                    <a:pt x="300" y="70"/>
                  </a:lnTo>
                  <a:lnTo>
                    <a:pt x="296" y="72"/>
                  </a:lnTo>
                  <a:lnTo>
                    <a:pt x="294" y="72"/>
                  </a:lnTo>
                  <a:lnTo>
                    <a:pt x="292" y="72"/>
                  </a:lnTo>
                  <a:lnTo>
                    <a:pt x="290" y="74"/>
                  </a:lnTo>
                  <a:lnTo>
                    <a:pt x="288" y="74"/>
                  </a:lnTo>
                  <a:lnTo>
                    <a:pt x="286" y="76"/>
                  </a:lnTo>
                  <a:lnTo>
                    <a:pt x="288" y="76"/>
                  </a:lnTo>
                  <a:lnTo>
                    <a:pt x="290" y="74"/>
                  </a:lnTo>
                  <a:lnTo>
                    <a:pt x="292" y="74"/>
                  </a:lnTo>
                  <a:lnTo>
                    <a:pt x="294" y="74"/>
                  </a:lnTo>
                  <a:lnTo>
                    <a:pt x="296" y="74"/>
                  </a:lnTo>
                  <a:lnTo>
                    <a:pt x="298" y="74"/>
                  </a:lnTo>
                  <a:lnTo>
                    <a:pt x="300" y="72"/>
                  </a:lnTo>
                  <a:lnTo>
                    <a:pt x="304" y="72"/>
                  </a:lnTo>
                  <a:lnTo>
                    <a:pt x="306" y="70"/>
                  </a:lnTo>
                  <a:lnTo>
                    <a:pt x="304" y="70"/>
                  </a:lnTo>
                  <a:lnTo>
                    <a:pt x="306" y="68"/>
                  </a:lnTo>
                  <a:lnTo>
                    <a:pt x="308" y="68"/>
                  </a:lnTo>
                  <a:lnTo>
                    <a:pt x="310" y="66"/>
                  </a:lnTo>
                  <a:lnTo>
                    <a:pt x="314" y="68"/>
                  </a:lnTo>
                  <a:lnTo>
                    <a:pt x="314" y="70"/>
                  </a:lnTo>
                  <a:lnTo>
                    <a:pt x="316" y="72"/>
                  </a:lnTo>
                  <a:lnTo>
                    <a:pt x="316" y="74"/>
                  </a:lnTo>
                  <a:lnTo>
                    <a:pt x="316" y="76"/>
                  </a:lnTo>
                  <a:lnTo>
                    <a:pt x="316" y="78"/>
                  </a:lnTo>
                  <a:lnTo>
                    <a:pt x="314" y="78"/>
                  </a:lnTo>
                  <a:lnTo>
                    <a:pt x="312" y="78"/>
                  </a:lnTo>
                  <a:lnTo>
                    <a:pt x="310" y="78"/>
                  </a:lnTo>
                  <a:lnTo>
                    <a:pt x="308" y="78"/>
                  </a:lnTo>
                  <a:lnTo>
                    <a:pt x="304" y="78"/>
                  </a:lnTo>
                  <a:lnTo>
                    <a:pt x="300" y="78"/>
                  </a:lnTo>
                  <a:lnTo>
                    <a:pt x="300" y="80"/>
                  </a:lnTo>
                  <a:lnTo>
                    <a:pt x="298" y="80"/>
                  </a:lnTo>
                  <a:lnTo>
                    <a:pt x="296" y="80"/>
                  </a:lnTo>
                  <a:lnTo>
                    <a:pt x="294" y="80"/>
                  </a:lnTo>
                  <a:lnTo>
                    <a:pt x="292" y="80"/>
                  </a:lnTo>
                  <a:lnTo>
                    <a:pt x="290" y="80"/>
                  </a:lnTo>
                  <a:lnTo>
                    <a:pt x="286" y="82"/>
                  </a:lnTo>
                  <a:lnTo>
                    <a:pt x="288" y="82"/>
                  </a:lnTo>
                  <a:lnTo>
                    <a:pt x="290" y="82"/>
                  </a:lnTo>
                  <a:lnTo>
                    <a:pt x="292" y="82"/>
                  </a:lnTo>
                  <a:lnTo>
                    <a:pt x="294" y="82"/>
                  </a:lnTo>
                  <a:lnTo>
                    <a:pt x="296" y="82"/>
                  </a:lnTo>
                  <a:lnTo>
                    <a:pt x="298" y="84"/>
                  </a:lnTo>
                  <a:lnTo>
                    <a:pt x="300" y="84"/>
                  </a:lnTo>
                  <a:lnTo>
                    <a:pt x="302" y="84"/>
                  </a:lnTo>
                  <a:lnTo>
                    <a:pt x="304" y="84"/>
                  </a:lnTo>
                  <a:lnTo>
                    <a:pt x="306" y="84"/>
                  </a:lnTo>
                  <a:lnTo>
                    <a:pt x="306" y="82"/>
                  </a:lnTo>
                  <a:lnTo>
                    <a:pt x="308" y="82"/>
                  </a:lnTo>
                  <a:lnTo>
                    <a:pt x="310" y="84"/>
                  </a:lnTo>
                  <a:lnTo>
                    <a:pt x="312" y="84"/>
                  </a:lnTo>
                  <a:lnTo>
                    <a:pt x="314" y="84"/>
                  </a:lnTo>
                  <a:lnTo>
                    <a:pt x="314" y="86"/>
                  </a:lnTo>
                  <a:lnTo>
                    <a:pt x="316" y="86"/>
                  </a:lnTo>
                  <a:lnTo>
                    <a:pt x="318" y="88"/>
                  </a:lnTo>
                  <a:lnTo>
                    <a:pt x="318" y="90"/>
                  </a:lnTo>
                  <a:lnTo>
                    <a:pt x="316" y="90"/>
                  </a:lnTo>
                  <a:lnTo>
                    <a:pt x="314" y="90"/>
                  </a:lnTo>
                  <a:lnTo>
                    <a:pt x="312" y="90"/>
                  </a:lnTo>
                  <a:lnTo>
                    <a:pt x="308" y="90"/>
                  </a:lnTo>
                  <a:lnTo>
                    <a:pt x="306" y="90"/>
                  </a:lnTo>
                  <a:lnTo>
                    <a:pt x="304" y="90"/>
                  </a:lnTo>
                  <a:lnTo>
                    <a:pt x="302" y="90"/>
                  </a:lnTo>
                  <a:lnTo>
                    <a:pt x="300" y="90"/>
                  </a:lnTo>
                  <a:lnTo>
                    <a:pt x="296" y="88"/>
                  </a:lnTo>
                  <a:lnTo>
                    <a:pt x="296" y="90"/>
                  </a:lnTo>
                  <a:lnTo>
                    <a:pt x="294" y="90"/>
                  </a:lnTo>
                  <a:lnTo>
                    <a:pt x="296" y="92"/>
                  </a:lnTo>
                  <a:lnTo>
                    <a:pt x="300" y="94"/>
                  </a:lnTo>
                  <a:lnTo>
                    <a:pt x="296" y="94"/>
                  </a:lnTo>
                  <a:lnTo>
                    <a:pt x="294" y="94"/>
                  </a:lnTo>
                  <a:lnTo>
                    <a:pt x="294" y="96"/>
                  </a:lnTo>
                  <a:lnTo>
                    <a:pt x="292" y="96"/>
                  </a:lnTo>
                  <a:lnTo>
                    <a:pt x="290" y="96"/>
                  </a:lnTo>
                  <a:lnTo>
                    <a:pt x="290" y="98"/>
                  </a:lnTo>
                  <a:lnTo>
                    <a:pt x="288" y="98"/>
                  </a:lnTo>
                  <a:lnTo>
                    <a:pt x="286" y="98"/>
                  </a:lnTo>
                  <a:lnTo>
                    <a:pt x="284" y="96"/>
                  </a:lnTo>
                  <a:lnTo>
                    <a:pt x="284" y="98"/>
                  </a:lnTo>
                  <a:lnTo>
                    <a:pt x="282" y="98"/>
                  </a:lnTo>
                  <a:lnTo>
                    <a:pt x="280" y="98"/>
                  </a:lnTo>
                  <a:lnTo>
                    <a:pt x="278" y="98"/>
                  </a:lnTo>
                  <a:lnTo>
                    <a:pt x="288" y="100"/>
                  </a:lnTo>
                  <a:lnTo>
                    <a:pt x="290" y="100"/>
                  </a:lnTo>
                  <a:lnTo>
                    <a:pt x="290" y="102"/>
                  </a:lnTo>
                  <a:lnTo>
                    <a:pt x="288" y="102"/>
                  </a:lnTo>
                  <a:lnTo>
                    <a:pt x="290" y="102"/>
                  </a:lnTo>
                  <a:lnTo>
                    <a:pt x="292" y="102"/>
                  </a:lnTo>
                  <a:lnTo>
                    <a:pt x="294" y="102"/>
                  </a:lnTo>
                  <a:lnTo>
                    <a:pt x="296" y="102"/>
                  </a:lnTo>
                  <a:lnTo>
                    <a:pt x="294" y="102"/>
                  </a:lnTo>
                  <a:lnTo>
                    <a:pt x="294" y="104"/>
                  </a:lnTo>
                  <a:lnTo>
                    <a:pt x="296" y="104"/>
                  </a:lnTo>
                  <a:lnTo>
                    <a:pt x="296" y="102"/>
                  </a:lnTo>
                  <a:lnTo>
                    <a:pt x="298" y="102"/>
                  </a:lnTo>
                  <a:lnTo>
                    <a:pt x="300" y="102"/>
                  </a:lnTo>
                  <a:lnTo>
                    <a:pt x="302" y="102"/>
                  </a:lnTo>
                  <a:lnTo>
                    <a:pt x="300" y="104"/>
                  </a:lnTo>
                  <a:lnTo>
                    <a:pt x="298" y="104"/>
                  </a:lnTo>
                  <a:lnTo>
                    <a:pt x="296" y="104"/>
                  </a:lnTo>
                  <a:lnTo>
                    <a:pt x="296" y="106"/>
                  </a:lnTo>
                  <a:lnTo>
                    <a:pt x="298" y="106"/>
                  </a:lnTo>
                  <a:lnTo>
                    <a:pt x="298" y="108"/>
                  </a:lnTo>
                  <a:lnTo>
                    <a:pt x="300" y="106"/>
                  </a:lnTo>
                  <a:lnTo>
                    <a:pt x="302" y="106"/>
                  </a:lnTo>
                  <a:lnTo>
                    <a:pt x="304" y="108"/>
                  </a:lnTo>
                  <a:lnTo>
                    <a:pt x="302" y="110"/>
                  </a:lnTo>
                  <a:lnTo>
                    <a:pt x="304" y="110"/>
                  </a:lnTo>
                  <a:lnTo>
                    <a:pt x="306" y="110"/>
                  </a:lnTo>
                  <a:lnTo>
                    <a:pt x="304" y="112"/>
                  </a:lnTo>
                  <a:lnTo>
                    <a:pt x="306" y="112"/>
                  </a:lnTo>
                  <a:lnTo>
                    <a:pt x="306" y="110"/>
                  </a:lnTo>
                  <a:lnTo>
                    <a:pt x="308" y="110"/>
                  </a:lnTo>
                  <a:lnTo>
                    <a:pt x="308" y="112"/>
                  </a:lnTo>
                  <a:lnTo>
                    <a:pt x="310" y="112"/>
                  </a:lnTo>
                  <a:lnTo>
                    <a:pt x="310" y="110"/>
                  </a:lnTo>
                  <a:lnTo>
                    <a:pt x="308" y="108"/>
                  </a:lnTo>
                  <a:lnTo>
                    <a:pt x="310" y="108"/>
                  </a:lnTo>
                  <a:lnTo>
                    <a:pt x="314" y="108"/>
                  </a:lnTo>
                  <a:lnTo>
                    <a:pt x="312" y="110"/>
                  </a:lnTo>
                  <a:lnTo>
                    <a:pt x="312" y="112"/>
                  </a:lnTo>
                  <a:lnTo>
                    <a:pt x="310" y="112"/>
                  </a:lnTo>
                  <a:lnTo>
                    <a:pt x="310" y="114"/>
                  </a:lnTo>
                  <a:lnTo>
                    <a:pt x="312" y="114"/>
                  </a:lnTo>
                  <a:lnTo>
                    <a:pt x="314" y="112"/>
                  </a:lnTo>
                  <a:lnTo>
                    <a:pt x="314" y="114"/>
                  </a:lnTo>
                  <a:lnTo>
                    <a:pt x="314" y="116"/>
                  </a:lnTo>
                  <a:lnTo>
                    <a:pt x="312" y="116"/>
                  </a:lnTo>
                  <a:lnTo>
                    <a:pt x="312" y="118"/>
                  </a:lnTo>
                  <a:lnTo>
                    <a:pt x="310" y="118"/>
                  </a:lnTo>
                  <a:lnTo>
                    <a:pt x="310" y="120"/>
                  </a:lnTo>
                  <a:lnTo>
                    <a:pt x="312" y="120"/>
                  </a:lnTo>
                  <a:lnTo>
                    <a:pt x="312" y="118"/>
                  </a:lnTo>
                  <a:lnTo>
                    <a:pt x="314" y="118"/>
                  </a:lnTo>
                  <a:lnTo>
                    <a:pt x="314" y="116"/>
                  </a:lnTo>
                  <a:lnTo>
                    <a:pt x="316" y="114"/>
                  </a:lnTo>
                  <a:lnTo>
                    <a:pt x="318" y="112"/>
                  </a:lnTo>
                  <a:lnTo>
                    <a:pt x="322" y="112"/>
                  </a:lnTo>
                  <a:lnTo>
                    <a:pt x="322" y="114"/>
                  </a:lnTo>
                  <a:lnTo>
                    <a:pt x="324" y="114"/>
                  </a:lnTo>
                  <a:lnTo>
                    <a:pt x="326" y="114"/>
                  </a:lnTo>
                  <a:lnTo>
                    <a:pt x="326" y="112"/>
                  </a:lnTo>
                  <a:lnTo>
                    <a:pt x="328" y="112"/>
                  </a:lnTo>
                  <a:lnTo>
                    <a:pt x="330" y="112"/>
                  </a:lnTo>
                  <a:lnTo>
                    <a:pt x="332" y="112"/>
                  </a:lnTo>
                  <a:lnTo>
                    <a:pt x="334" y="112"/>
                  </a:lnTo>
                  <a:lnTo>
                    <a:pt x="334" y="114"/>
                  </a:lnTo>
                  <a:lnTo>
                    <a:pt x="332" y="114"/>
                  </a:lnTo>
                  <a:lnTo>
                    <a:pt x="330" y="114"/>
                  </a:lnTo>
                  <a:lnTo>
                    <a:pt x="328" y="114"/>
                  </a:lnTo>
                  <a:lnTo>
                    <a:pt x="326" y="116"/>
                  </a:lnTo>
                  <a:lnTo>
                    <a:pt x="326" y="118"/>
                  </a:lnTo>
                  <a:lnTo>
                    <a:pt x="328" y="118"/>
                  </a:lnTo>
                  <a:lnTo>
                    <a:pt x="330" y="118"/>
                  </a:lnTo>
                  <a:lnTo>
                    <a:pt x="330" y="116"/>
                  </a:lnTo>
                  <a:lnTo>
                    <a:pt x="332" y="116"/>
                  </a:lnTo>
                  <a:lnTo>
                    <a:pt x="334" y="116"/>
                  </a:lnTo>
                  <a:lnTo>
                    <a:pt x="336" y="118"/>
                  </a:lnTo>
                  <a:lnTo>
                    <a:pt x="334" y="118"/>
                  </a:lnTo>
                  <a:lnTo>
                    <a:pt x="332" y="120"/>
                  </a:lnTo>
                  <a:lnTo>
                    <a:pt x="334" y="120"/>
                  </a:lnTo>
                  <a:lnTo>
                    <a:pt x="336" y="120"/>
                  </a:lnTo>
                  <a:lnTo>
                    <a:pt x="336" y="118"/>
                  </a:lnTo>
                  <a:lnTo>
                    <a:pt x="340" y="120"/>
                  </a:lnTo>
                  <a:lnTo>
                    <a:pt x="342" y="120"/>
                  </a:lnTo>
                  <a:lnTo>
                    <a:pt x="342" y="122"/>
                  </a:lnTo>
                  <a:lnTo>
                    <a:pt x="342" y="124"/>
                  </a:lnTo>
                  <a:lnTo>
                    <a:pt x="340" y="124"/>
                  </a:lnTo>
                  <a:lnTo>
                    <a:pt x="338" y="122"/>
                  </a:lnTo>
                  <a:lnTo>
                    <a:pt x="336" y="124"/>
                  </a:lnTo>
                  <a:lnTo>
                    <a:pt x="338" y="124"/>
                  </a:lnTo>
                  <a:lnTo>
                    <a:pt x="338" y="126"/>
                  </a:lnTo>
                  <a:lnTo>
                    <a:pt x="338" y="128"/>
                  </a:lnTo>
                  <a:lnTo>
                    <a:pt x="336" y="128"/>
                  </a:lnTo>
                  <a:lnTo>
                    <a:pt x="336" y="130"/>
                  </a:lnTo>
                  <a:lnTo>
                    <a:pt x="338" y="130"/>
                  </a:lnTo>
                  <a:lnTo>
                    <a:pt x="340" y="128"/>
                  </a:lnTo>
                  <a:lnTo>
                    <a:pt x="342" y="126"/>
                  </a:lnTo>
                  <a:lnTo>
                    <a:pt x="344" y="126"/>
                  </a:lnTo>
                  <a:lnTo>
                    <a:pt x="346" y="126"/>
                  </a:lnTo>
                  <a:lnTo>
                    <a:pt x="346" y="128"/>
                  </a:lnTo>
                  <a:lnTo>
                    <a:pt x="344" y="128"/>
                  </a:lnTo>
                  <a:lnTo>
                    <a:pt x="344" y="130"/>
                  </a:lnTo>
                  <a:lnTo>
                    <a:pt x="346" y="130"/>
                  </a:lnTo>
                  <a:lnTo>
                    <a:pt x="346" y="128"/>
                  </a:lnTo>
                  <a:lnTo>
                    <a:pt x="348" y="128"/>
                  </a:lnTo>
                  <a:lnTo>
                    <a:pt x="350" y="126"/>
                  </a:lnTo>
                  <a:lnTo>
                    <a:pt x="352" y="126"/>
                  </a:lnTo>
                  <a:lnTo>
                    <a:pt x="352" y="128"/>
                  </a:lnTo>
                  <a:lnTo>
                    <a:pt x="352" y="130"/>
                  </a:lnTo>
                  <a:lnTo>
                    <a:pt x="350" y="130"/>
                  </a:lnTo>
                  <a:lnTo>
                    <a:pt x="348" y="130"/>
                  </a:lnTo>
                  <a:lnTo>
                    <a:pt x="348" y="132"/>
                  </a:lnTo>
                  <a:lnTo>
                    <a:pt x="346" y="132"/>
                  </a:lnTo>
                  <a:lnTo>
                    <a:pt x="346" y="134"/>
                  </a:lnTo>
                  <a:lnTo>
                    <a:pt x="344" y="134"/>
                  </a:lnTo>
                  <a:lnTo>
                    <a:pt x="344" y="136"/>
                  </a:lnTo>
                  <a:lnTo>
                    <a:pt x="342" y="136"/>
                  </a:lnTo>
                  <a:lnTo>
                    <a:pt x="340" y="138"/>
                  </a:lnTo>
                  <a:lnTo>
                    <a:pt x="340" y="140"/>
                  </a:lnTo>
                  <a:lnTo>
                    <a:pt x="342" y="138"/>
                  </a:lnTo>
                  <a:lnTo>
                    <a:pt x="344" y="136"/>
                  </a:lnTo>
                  <a:lnTo>
                    <a:pt x="350" y="134"/>
                  </a:lnTo>
                  <a:lnTo>
                    <a:pt x="348" y="134"/>
                  </a:lnTo>
                  <a:lnTo>
                    <a:pt x="348" y="132"/>
                  </a:lnTo>
                  <a:lnTo>
                    <a:pt x="350" y="132"/>
                  </a:lnTo>
                  <a:lnTo>
                    <a:pt x="352" y="134"/>
                  </a:lnTo>
                  <a:lnTo>
                    <a:pt x="350" y="138"/>
                  </a:lnTo>
                  <a:lnTo>
                    <a:pt x="348" y="140"/>
                  </a:lnTo>
                  <a:lnTo>
                    <a:pt x="352" y="138"/>
                  </a:lnTo>
                  <a:lnTo>
                    <a:pt x="352" y="136"/>
                  </a:lnTo>
                  <a:lnTo>
                    <a:pt x="354" y="136"/>
                  </a:lnTo>
                  <a:lnTo>
                    <a:pt x="354" y="134"/>
                  </a:lnTo>
                  <a:lnTo>
                    <a:pt x="356" y="134"/>
                  </a:lnTo>
                  <a:lnTo>
                    <a:pt x="356" y="136"/>
                  </a:lnTo>
                  <a:lnTo>
                    <a:pt x="358" y="138"/>
                  </a:lnTo>
                  <a:lnTo>
                    <a:pt x="356" y="138"/>
                  </a:lnTo>
                  <a:lnTo>
                    <a:pt x="358" y="140"/>
                  </a:lnTo>
                  <a:lnTo>
                    <a:pt x="358" y="138"/>
                  </a:lnTo>
                  <a:lnTo>
                    <a:pt x="358" y="136"/>
                  </a:lnTo>
                  <a:lnTo>
                    <a:pt x="360" y="136"/>
                  </a:lnTo>
                  <a:lnTo>
                    <a:pt x="360" y="134"/>
                  </a:lnTo>
                  <a:lnTo>
                    <a:pt x="362" y="134"/>
                  </a:lnTo>
                  <a:lnTo>
                    <a:pt x="362" y="132"/>
                  </a:lnTo>
                  <a:lnTo>
                    <a:pt x="364" y="132"/>
                  </a:lnTo>
                  <a:lnTo>
                    <a:pt x="364" y="134"/>
                  </a:lnTo>
                  <a:lnTo>
                    <a:pt x="362" y="134"/>
                  </a:lnTo>
                  <a:lnTo>
                    <a:pt x="362" y="136"/>
                  </a:lnTo>
                  <a:lnTo>
                    <a:pt x="364" y="134"/>
                  </a:lnTo>
                  <a:lnTo>
                    <a:pt x="366" y="134"/>
                  </a:lnTo>
                  <a:lnTo>
                    <a:pt x="368" y="134"/>
                  </a:lnTo>
                  <a:lnTo>
                    <a:pt x="368" y="136"/>
                  </a:lnTo>
                  <a:lnTo>
                    <a:pt x="372" y="140"/>
                  </a:lnTo>
                  <a:lnTo>
                    <a:pt x="372" y="142"/>
                  </a:lnTo>
                  <a:lnTo>
                    <a:pt x="370" y="142"/>
                  </a:lnTo>
                  <a:lnTo>
                    <a:pt x="368" y="142"/>
                  </a:lnTo>
                  <a:lnTo>
                    <a:pt x="368" y="144"/>
                  </a:lnTo>
                  <a:lnTo>
                    <a:pt x="366" y="144"/>
                  </a:lnTo>
                  <a:lnTo>
                    <a:pt x="366" y="142"/>
                  </a:lnTo>
                  <a:lnTo>
                    <a:pt x="364" y="142"/>
                  </a:lnTo>
                  <a:lnTo>
                    <a:pt x="362" y="140"/>
                  </a:lnTo>
                  <a:lnTo>
                    <a:pt x="360" y="142"/>
                  </a:lnTo>
                  <a:lnTo>
                    <a:pt x="362" y="142"/>
                  </a:lnTo>
                  <a:lnTo>
                    <a:pt x="364" y="142"/>
                  </a:lnTo>
                  <a:lnTo>
                    <a:pt x="364" y="144"/>
                  </a:lnTo>
                  <a:lnTo>
                    <a:pt x="364" y="146"/>
                  </a:lnTo>
                  <a:lnTo>
                    <a:pt x="366" y="148"/>
                  </a:lnTo>
                  <a:lnTo>
                    <a:pt x="362" y="148"/>
                  </a:lnTo>
                  <a:lnTo>
                    <a:pt x="360" y="150"/>
                  </a:lnTo>
                  <a:lnTo>
                    <a:pt x="358" y="150"/>
                  </a:lnTo>
                  <a:lnTo>
                    <a:pt x="354" y="148"/>
                  </a:lnTo>
                  <a:lnTo>
                    <a:pt x="356" y="148"/>
                  </a:lnTo>
                  <a:lnTo>
                    <a:pt x="356" y="146"/>
                  </a:lnTo>
                  <a:lnTo>
                    <a:pt x="354" y="146"/>
                  </a:lnTo>
                  <a:lnTo>
                    <a:pt x="352" y="146"/>
                  </a:lnTo>
                  <a:lnTo>
                    <a:pt x="350" y="146"/>
                  </a:lnTo>
                  <a:lnTo>
                    <a:pt x="348" y="146"/>
                  </a:lnTo>
                  <a:lnTo>
                    <a:pt x="350" y="148"/>
                  </a:lnTo>
                  <a:lnTo>
                    <a:pt x="352" y="148"/>
                  </a:lnTo>
                  <a:lnTo>
                    <a:pt x="352" y="150"/>
                  </a:lnTo>
                  <a:lnTo>
                    <a:pt x="348" y="150"/>
                  </a:lnTo>
                  <a:lnTo>
                    <a:pt x="350" y="150"/>
                  </a:lnTo>
                  <a:lnTo>
                    <a:pt x="354" y="150"/>
                  </a:lnTo>
                  <a:lnTo>
                    <a:pt x="356" y="150"/>
                  </a:lnTo>
                  <a:lnTo>
                    <a:pt x="356" y="152"/>
                  </a:lnTo>
                  <a:lnTo>
                    <a:pt x="354" y="154"/>
                  </a:lnTo>
                  <a:lnTo>
                    <a:pt x="352" y="154"/>
                  </a:lnTo>
                  <a:lnTo>
                    <a:pt x="352" y="152"/>
                  </a:lnTo>
                  <a:lnTo>
                    <a:pt x="350" y="154"/>
                  </a:lnTo>
                  <a:lnTo>
                    <a:pt x="348" y="152"/>
                  </a:lnTo>
                  <a:lnTo>
                    <a:pt x="346" y="152"/>
                  </a:lnTo>
                  <a:lnTo>
                    <a:pt x="344" y="152"/>
                  </a:lnTo>
                  <a:lnTo>
                    <a:pt x="346" y="154"/>
                  </a:lnTo>
                  <a:lnTo>
                    <a:pt x="348" y="154"/>
                  </a:lnTo>
                  <a:lnTo>
                    <a:pt x="348" y="156"/>
                  </a:lnTo>
                  <a:lnTo>
                    <a:pt x="348" y="158"/>
                  </a:lnTo>
                  <a:lnTo>
                    <a:pt x="348" y="160"/>
                  </a:lnTo>
                  <a:lnTo>
                    <a:pt x="348" y="162"/>
                  </a:lnTo>
                  <a:lnTo>
                    <a:pt x="346" y="162"/>
                  </a:lnTo>
                  <a:lnTo>
                    <a:pt x="344" y="160"/>
                  </a:lnTo>
                  <a:lnTo>
                    <a:pt x="344" y="158"/>
                  </a:lnTo>
                  <a:lnTo>
                    <a:pt x="342" y="158"/>
                  </a:lnTo>
                  <a:lnTo>
                    <a:pt x="342" y="156"/>
                  </a:lnTo>
                  <a:lnTo>
                    <a:pt x="340" y="156"/>
                  </a:lnTo>
                  <a:lnTo>
                    <a:pt x="340" y="158"/>
                  </a:lnTo>
                  <a:lnTo>
                    <a:pt x="338" y="158"/>
                  </a:lnTo>
                  <a:lnTo>
                    <a:pt x="336" y="158"/>
                  </a:lnTo>
                  <a:lnTo>
                    <a:pt x="336" y="160"/>
                  </a:lnTo>
                  <a:lnTo>
                    <a:pt x="336" y="162"/>
                  </a:lnTo>
                  <a:lnTo>
                    <a:pt x="334" y="162"/>
                  </a:lnTo>
                  <a:lnTo>
                    <a:pt x="334" y="160"/>
                  </a:lnTo>
                  <a:lnTo>
                    <a:pt x="332" y="160"/>
                  </a:lnTo>
                  <a:lnTo>
                    <a:pt x="332" y="162"/>
                  </a:lnTo>
                  <a:lnTo>
                    <a:pt x="330" y="160"/>
                  </a:lnTo>
                  <a:lnTo>
                    <a:pt x="330" y="156"/>
                  </a:lnTo>
                  <a:lnTo>
                    <a:pt x="328" y="156"/>
                  </a:lnTo>
                  <a:lnTo>
                    <a:pt x="330" y="160"/>
                  </a:lnTo>
                  <a:lnTo>
                    <a:pt x="328" y="160"/>
                  </a:lnTo>
                  <a:lnTo>
                    <a:pt x="324" y="160"/>
                  </a:lnTo>
                  <a:lnTo>
                    <a:pt x="326" y="162"/>
                  </a:lnTo>
                  <a:lnTo>
                    <a:pt x="328" y="162"/>
                  </a:lnTo>
                  <a:lnTo>
                    <a:pt x="328" y="164"/>
                  </a:lnTo>
                  <a:lnTo>
                    <a:pt x="326" y="164"/>
                  </a:lnTo>
                  <a:lnTo>
                    <a:pt x="328" y="166"/>
                  </a:lnTo>
                  <a:lnTo>
                    <a:pt x="326" y="166"/>
                  </a:lnTo>
                  <a:lnTo>
                    <a:pt x="324" y="166"/>
                  </a:lnTo>
                  <a:lnTo>
                    <a:pt x="324" y="164"/>
                  </a:lnTo>
                  <a:lnTo>
                    <a:pt x="322" y="164"/>
                  </a:lnTo>
                  <a:lnTo>
                    <a:pt x="322" y="166"/>
                  </a:lnTo>
                  <a:lnTo>
                    <a:pt x="324" y="166"/>
                  </a:lnTo>
                  <a:lnTo>
                    <a:pt x="326" y="168"/>
                  </a:lnTo>
                  <a:lnTo>
                    <a:pt x="322" y="170"/>
                  </a:lnTo>
                  <a:lnTo>
                    <a:pt x="322" y="172"/>
                  </a:lnTo>
                  <a:lnTo>
                    <a:pt x="320" y="174"/>
                  </a:lnTo>
                  <a:lnTo>
                    <a:pt x="318" y="176"/>
                  </a:lnTo>
                  <a:lnTo>
                    <a:pt x="318" y="178"/>
                  </a:lnTo>
                  <a:lnTo>
                    <a:pt x="316" y="176"/>
                  </a:lnTo>
                  <a:lnTo>
                    <a:pt x="314" y="176"/>
                  </a:lnTo>
                  <a:lnTo>
                    <a:pt x="314" y="174"/>
                  </a:lnTo>
                  <a:lnTo>
                    <a:pt x="314" y="172"/>
                  </a:lnTo>
                  <a:lnTo>
                    <a:pt x="312" y="174"/>
                  </a:lnTo>
                  <a:lnTo>
                    <a:pt x="310" y="174"/>
                  </a:lnTo>
                  <a:lnTo>
                    <a:pt x="310" y="172"/>
                  </a:lnTo>
                  <a:lnTo>
                    <a:pt x="312" y="172"/>
                  </a:lnTo>
                  <a:lnTo>
                    <a:pt x="312" y="170"/>
                  </a:lnTo>
                  <a:lnTo>
                    <a:pt x="310" y="172"/>
                  </a:lnTo>
                  <a:lnTo>
                    <a:pt x="308" y="170"/>
                  </a:lnTo>
                  <a:lnTo>
                    <a:pt x="310" y="168"/>
                  </a:lnTo>
                  <a:lnTo>
                    <a:pt x="312" y="168"/>
                  </a:lnTo>
                  <a:lnTo>
                    <a:pt x="312" y="166"/>
                  </a:lnTo>
                  <a:lnTo>
                    <a:pt x="310" y="168"/>
                  </a:lnTo>
                  <a:lnTo>
                    <a:pt x="308" y="168"/>
                  </a:lnTo>
                  <a:lnTo>
                    <a:pt x="308" y="170"/>
                  </a:lnTo>
                  <a:lnTo>
                    <a:pt x="306" y="172"/>
                  </a:lnTo>
                  <a:lnTo>
                    <a:pt x="304" y="172"/>
                  </a:lnTo>
                  <a:lnTo>
                    <a:pt x="304" y="170"/>
                  </a:lnTo>
                  <a:lnTo>
                    <a:pt x="302" y="170"/>
                  </a:lnTo>
                  <a:lnTo>
                    <a:pt x="302" y="168"/>
                  </a:lnTo>
                  <a:lnTo>
                    <a:pt x="308" y="166"/>
                  </a:lnTo>
                  <a:lnTo>
                    <a:pt x="310" y="166"/>
                  </a:lnTo>
                  <a:lnTo>
                    <a:pt x="312" y="164"/>
                  </a:lnTo>
                  <a:lnTo>
                    <a:pt x="308" y="164"/>
                  </a:lnTo>
                  <a:lnTo>
                    <a:pt x="306" y="166"/>
                  </a:lnTo>
                  <a:lnTo>
                    <a:pt x="304" y="166"/>
                  </a:lnTo>
                  <a:lnTo>
                    <a:pt x="302" y="166"/>
                  </a:lnTo>
                  <a:lnTo>
                    <a:pt x="300" y="166"/>
                  </a:lnTo>
                  <a:lnTo>
                    <a:pt x="298" y="166"/>
                  </a:lnTo>
                  <a:lnTo>
                    <a:pt x="298" y="164"/>
                  </a:lnTo>
                  <a:lnTo>
                    <a:pt x="300" y="164"/>
                  </a:lnTo>
                  <a:lnTo>
                    <a:pt x="304" y="164"/>
                  </a:lnTo>
                  <a:lnTo>
                    <a:pt x="306" y="162"/>
                  </a:lnTo>
                  <a:lnTo>
                    <a:pt x="308" y="160"/>
                  </a:lnTo>
                  <a:lnTo>
                    <a:pt x="308" y="158"/>
                  </a:lnTo>
                  <a:lnTo>
                    <a:pt x="306" y="158"/>
                  </a:lnTo>
                  <a:lnTo>
                    <a:pt x="304" y="160"/>
                  </a:lnTo>
                  <a:lnTo>
                    <a:pt x="306" y="160"/>
                  </a:lnTo>
                  <a:lnTo>
                    <a:pt x="306" y="162"/>
                  </a:lnTo>
                  <a:lnTo>
                    <a:pt x="304" y="162"/>
                  </a:lnTo>
                  <a:lnTo>
                    <a:pt x="302" y="162"/>
                  </a:lnTo>
                  <a:lnTo>
                    <a:pt x="302" y="160"/>
                  </a:lnTo>
                  <a:lnTo>
                    <a:pt x="300" y="160"/>
                  </a:lnTo>
                  <a:lnTo>
                    <a:pt x="298" y="160"/>
                  </a:lnTo>
                  <a:lnTo>
                    <a:pt x="296" y="160"/>
                  </a:lnTo>
                  <a:lnTo>
                    <a:pt x="298" y="158"/>
                  </a:lnTo>
                  <a:lnTo>
                    <a:pt x="296" y="158"/>
                  </a:lnTo>
                  <a:lnTo>
                    <a:pt x="298" y="156"/>
                  </a:lnTo>
                  <a:lnTo>
                    <a:pt x="300" y="156"/>
                  </a:lnTo>
                  <a:lnTo>
                    <a:pt x="304" y="154"/>
                  </a:lnTo>
                  <a:lnTo>
                    <a:pt x="306" y="154"/>
                  </a:lnTo>
                  <a:lnTo>
                    <a:pt x="308" y="154"/>
                  </a:lnTo>
                  <a:lnTo>
                    <a:pt x="310" y="154"/>
                  </a:lnTo>
                  <a:lnTo>
                    <a:pt x="312" y="154"/>
                  </a:lnTo>
                  <a:lnTo>
                    <a:pt x="312" y="152"/>
                  </a:lnTo>
                  <a:lnTo>
                    <a:pt x="314" y="150"/>
                  </a:lnTo>
                  <a:lnTo>
                    <a:pt x="312" y="150"/>
                  </a:lnTo>
                  <a:lnTo>
                    <a:pt x="310" y="152"/>
                  </a:lnTo>
                  <a:lnTo>
                    <a:pt x="306" y="152"/>
                  </a:lnTo>
                  <a:lnTo>
                    <a:pt x="302" y="154"/>
                  </a:lnTo>
                  <a:lnTo>
                    <a:pt x="300" y="154"/>
                  </a:lnTo>
                  <a:lnTo>
                    <a:pt x="294" y="154"/>
                  </a:lnTo>
                  <a:lnTo>
                    <a:pt x="292" y="154"/>
                  </a:lnTo>
                  <a:lnTo>
                    <a:pt x="292" y="152"/>
                  </a:lnTo>
                  <a:lnTo>
                    <a:pt x="294" y="152"/>
                  </a:lnTo>
                  <a:lnTo>
                    <a:pt x="296" y="150"/>
                  </a:lnTo>
                  <a:lnTo>
                    <a:pt x="294" y="150"/>
                  </a:lnTo>
                  <a:lnTo>
                    <a:pt x="292" y="150"/>
                  </a:lnTo>
                  <a:lnTo>
                    <a:pt x="290" y="150"/>
                  </a:lnTo>
                  <a:lnTo>
                    <a:pt x="288" y="150"/>
                  </a:lnTo>
                  <a:lnTo>
                    <a:pt x="286" y="150"/>
                  </a:lnTo>
                  <a:lnTo>
                    <a:pt x="286" y="148"/>
                  </a:lnTo>
                  <a:lnTo>
                    <a:pt x="288" y="146"/>
                  </a:lnTo>
                  <a:lnTo>
                    <a:pt x="286" y="146"/>
                  </a:lnTo>
                  <a:lnTo>
                    <a:pt x="286" y="148"/>
                  </a:lnTo>
                  <a:lnTo>
                    <a:pt x="284" y="148"/>
                  </a:lnTo>
                  <a:lnTo>
                    <a:pt x="284" y="146"/>
                  </a:lnTo>
                  <a:lnTo>
                    <a:pt x="284" y="144"/>
                  </a:lnTo>
                  <a:lnTo>
                    <a:pt x="282" y="144"/>
                  </a:lnTo>
                  <a:lnTo>
                    <a:pt x="282" y="146"/>
                  </a:lnTo>
                  <a:lnTo>
                    <a:pt x="282" y="148"/>
                  </a:lnTo>
                  <a:lnTo>
                    <a:pt x="280" y="148"/>
                  </a:lnTo>
                  <a:lnTo>
                    <a:pt x="280" y="146"/>
                  </a:lnTo>
                  <a:lnTo>
                    <a:pt x="280" y="144"/>
                  </a:lnTo>
                  <a:lnTo>
                    <a:pt x="278" y="144"/>
                  </a:lnTo>
                  <a:lnTo>
                    <a:pt x="276" y="142"/>
                  </a:lnTo>
                  <a:lnTo>
                    <a:pt x="274" y="142"/>
                  </a:lnTo>
                  <a:lnTo>
                    <a:pt x="272" y="142"/>
                  </a:lnTo>
                  <a:lnTo>
                    <a:pt x="270" y="142"/>
                  </a:lnTo>
                  <a:lnTo>
                    <a:pt x="270" y="144"/>
                  </a:lnTo>
                  <a:lnTo>
                    <a:pt x="274" y="144"/>
                  </a:lnTo>
                  <a:lnTo>
                    <a:pt x="276" y="144"/>
                  </a:lnTo>
                  <a:lnTo>
                    <a:pt x="278" y="146"/>
                  </a:lnTo>
                  <a:lnTo>
                    <a:pt x="278" y="148"/>
                  </a:lnTo>
                  <a:lnTo>
                    <a:pt x="276" y="148"/>
                  </a:lnTo>
                  <a:lnTo>
                    <a:pt x="274" y="146"/>
                  </a:lnTo>
                  <a:lnTo>
                    <a:pt x="274" y="148"/>
                  </a:lnTo>
                  <a:lnTo>
                    <a:pt x="274" y="150"/>
                  </a:lnTo>
                  <a:lnTo>
                    <a:pt x="272" y="148"/>
                  </a:lnTo>
                  <a:lnTo>
                    <a:pt x="270" y="146"/>
                  </a:lnTo>
                  <a:lnTo>
                    <a:pt x="268" y="146"/>
                  </a:lnTo>
                  <a:lnTo>
                    <a:pt x="268" y="144"/>
                  </a:lnTo>
                  <a:lnTo>
                    <a:pt x="266" y="144"/>
                  </a:lnTo>
                  <a:lnTo>
                    <a:pt x="266" y="146"/>
                  </a:lnTo>
                  <a:lnTo>
                    <a:pt x="266" y="148"/>
                  </a:lnTo>
                  <a:lnTo>
                    <a:pt x="266" y="150"/>
                  </a:lnTo>
                  <a:lnTo>
                    <a:pt x="268" y="150"/>
                  </a:lnTo>
                  <a:lnTo>
                    <a:pt x="270" y="150"/>
                  </a:lnTo>
                  <a:lnTo>
                    <a:pt x="272" y="152"/>
                  </a:lnTo>
                  <a:lnTo>
                    <a:pt x="270" y="154"/>
                  </a:lnTo>
                  <a:lnTo>
                    <a:pt x="272" y="154"/>
                  </a:lnTo>
                  <a:lnTo>
                    <a:pt x="270" y="156"/>
                  </a:lnTo>
                  <a:lnTo>
                    <a:pt x="266" y="156"/>
                  </a:lnTo>
                  <a:lnTo>
                    <a:pt x="264" y="156"/>
                  </a:lnTo>
                  <a:lnTo>
                    <a:pt x="262" y="156"/>
                  </a:lnTo>
                  <a:lnTo>
                    <a:pt x="260" y="156"/>
                  </a:lnTo>
                  <a:lnTo>
                    <a:pt x="260" y="154"/>
                  </a:lnTo>
                  <a:lnTo>
                    <a:pt x="258" y="154"/>
                  </a:lnTo>
                  <a:lnTo>
                    <a:pt x="256" y="156"/>
                  </a:lnTo>
                  <a:lnTo>
                    <a:pt x="256" y="158"/>
                  </a:lnTo>
                  <a:lnTo>
                    <a:pt x="258" y="158"/>
                  </a:lnTo>
                  <a:lnTo>
                    <a:pt x="260" y="158"/>
                  </a:lnTo>
                  <a:lnTo>
                    <a:pt x="258" y="160"/>
                  </a:lnTo>
                  <a:lnTo>
                    <a:pt x="256" y="162"/>
                  </a:lnTo>
                  <a:lnTo>
                    <a:pt x="254" y="164"/>
                  </a:lnTo>
                  <a:lnTo>
                    <a:pt x="256" y="164"/>
                  </a:lnTo>
                  <a:lnTo>
                    <a:pt x="258" y="162"/>
                  </a:lnTo>
                  <a:lnTo>
                    <a:pt x="260" y="160"/>
                  </a:lnTo>
                  <a:lnTo>
                    <a:pt x="262" y="160"/>
                  </a:lnTo>
                  <a:lnTo>
                    <a:pt x="264" y="158"/>
                  </a:lnTo>
                  <a:lnTo>
                    <a:pt x="266" y="158"/>
                  </a:lnTo>
                  <a:lnTo>
                    <a:pt x="266" y="160"/>
                  </a:lnTo>
                  <a:lnTo>
                    <a:pt x="266" y="162"/>
                  </a:lnTo>
                  <a:lnTo>
                    <a:pt x="264" y="164"/>
                  </a:lnTo>
                  <a:lnTo>
                    <a:pt x="266" y="164"/>
                  </a:lnTo>
                  <a:lnTo>
                    <a:pt x="268" y="164"/>
                  </a:lnTo>
                  <a:lnTo>
                    <a:pt x="268" y="166"/>
                  </a:lnTo>
                  <a:lnTo>
                    <a:pt x="266" y="166"/>
                  </a:lnTo>
                  <a:lnTo>
                    <a:pt x="264" y="166"/>
                  </a:lnTo>
                  <a:lnTo>
                    <a:pt x="262" y="168"/>
                  </a:lnTo>
                  <a:lnTo>
                    <a:pt x="264" y="168"/>
                  </a:lnTo>
                  <a:lnTo>
                    <a:pt x="266" y="168"/>
                  </a:lnTo>
                  <a:lnTo>
                    <a:pt x="266" y="170"/>
                  </a:lnTo>
                  <a:lnTo>
                    <a:pt x="268" y="170"/>
                  </a:lnTo>
                  <a:lnTo>
                    <a:pt x="266" y="172"/>
                  </a:lnTo>
                  <a:lnTo>
                    <a:pt x="264" y="174"/>
                  </a:lnTo>
                  <a:lnTo>
                    <a:pt x="266" y="172"/>
                  </a:lnTo>
                  <a:lnTo>
                    <a:pt x="268" y="172"/>
                  </a:lnTo>
                  <a:lnTo>
                    <a:pt x="268" y="174"/>
                  </a:lnTo>
                  <a:lnTo>
                    <a:pt x="270" y="174"/>
                  </a:lnTo>
                  <a:lnTo>
                    <a:pt x="272" y="174"/>
                  </a:lnTo>
                  <a:lnTo>
                    <a:pt x="272" y="176"/>
                  </a:lnTo>
                  <a:lnTo>
                    <a:pt x="274" y="176"/>
                  </a:lnTo>
                  <a:lnTo>
                    <a:pt x="276" y="178"/>
                  </a:lnTo>
                  <a:lnTo>
                    <a:pt x="274" y="180"/>
                  </a:lnTo>
                  <a:lnTo>
                    <a:pt x="272" y="180"/>
                  </a:lnTo>
                  <a:lnTo>
                    <a:pt x="272" y="182"/>
                  </a:lnTo>
                  <a:lnTo>
                    <a:pt x="274" y="182"/>
                  </a:lnTo>
                  <a:lnTo>
                    <a:pt x="274" y="180"/>
                  </a:lnTo>
                  <a:lnTo>
                    <a:pt x="276" y="180"/>
                  </a:lnTo>
                  <a:lnTo>
                    <a:pt x="276" y="178"/>
                  </a:lnTo>
                  <a:lnTo>
                    <a:pt x="278" y="178"/>
                  </a:lnTo>
                  <a:lnTo>
                    <a:pt x="278" y="180"/>
                  </a:lnTo>
                  <a:lnTo>
                    <a:pt x="276" y="182"/>
                  </a:lnTo>
                  <a:lnTo>
                    <a:pt x="278" y="182"/>
                  </a:lnTo>
                  <a:lnTo>
                    <a:pt x="278" y="180"/>
                  </a:lnTo>
                  <a:lnTo>
                    <a:pt x="280" y="178"/>
                  </a:lnTo>
                  <a:lnTo>
                    <a:pt x="282" y="178"/>
                  </a:lnTo>
                  <a:lnTo>
                    <a:pt x="284" y="178"/>
                  </a:lnTo>
                  <a:lnTo>
                    <a:pt x="284" y="180"/>
                  </a:lnTo>
                  <a:lnTo>
                    <a:pt x="282" y="182"/>
                  </a:lnTo>
                  <a:lnTo>
                    <a:pt x="280" y="184"/>
                  </a:lnTo>
                  <a:lnTo>
                    <a:pt x="278" y="186"/>
                  </a:lnTo>
                  <a:lnTo>
                    <a:pt x="280" y="186"/>
                  </a:lnTo>
                  <a:lnTo>
                    <a:pt x="280" y="184"/>
                  </a:lnTo>
                  <a:lnTo>
                    <a:pt x="282" y="184"/>
                  </a:lnTo>
                  <a:lnTo>
                    <a:pt x="282" y="182"/>
                  </a:lnTo>
                  <a:lnTo>
                    <a:pt x="286" y="182"/>
                  </a:lnTo>
                  <a:lnTo>
                    <a:pt x="286" y="180"/>
                  </a:lnTo>
                  <a:lnTo>
                    <a:pt x="288" y="180"/>
                  </a:lnTo>
                  <a:lnTo>
                    <a:pt x="288" y="182"/>
                  </a:lnTo>
                  <a:lnTo>
                    <a:pt x="286" y="184"/>
                  </a:lnTo>
                  <a:lnTo>
                    <a:pt x="288" y="184"/>
                  </a:lnTo>
                  <a:lnTo>
                    <a:pt x="288" y="186"/>
                  </a:lnTo>
                  <a:lnTo>
                    <a:pt x="288" y="188"/>
                  </a:lnTo>
                  <a:lnTo>
                    <a:pt x="290" y="190"/>
                  </a:lnTo>
                  <a:lnTo>
                    <a:pt x="288" y="192"/>
                  </a:lnTo>
                  <a:lnTo>
                    <a:pt x="286" y="192"/>
                  </a:lnTo>
                  <a:lnTo>
                    <a:pt x="286" y="190"/>
                  </a:lnTo>
                  <a:lnTo>
                    <a:pt x="284" y="190"/>
                  </a:lnTo>
                  <a:lnTo>
                    <a:pt x="282" y="190"/>
                  </a:lnTo>
                  <a:lnTo>
                    <a:pt x="284" y="192"/>
                  </a:lnTo>
                  <a:lnTo>
                    <a:pt x="282" y="192"/>
                  </a:lnTo>
                  <a:lnTo>
                    <a:pt x="284" y="194"/>
                  </a:lnTo>
                  <a:lnTo>
                    <a:pt x="284" y="196"/>
                  </a:lnTo>
                  <a:lnTo>
                    <a:pt x="286" y="196"/>
                  </a:lnTo>
                  <a:lnTo>
                    <a:pt x="288" y="196"/>
                  </a:lnTo>
                  <a:lnTo>
                    <a:pt x="290" y="196"/>
                  </a:lnTo>
                  <a:lnTo>
                    <a:pt x="290" y="198"/>
                  </a:lnTo>
                  <a:lnTo>
                    <a:pt x="292" y="198"/>
                  </a:lnTo>
                  <a:lnTo>
                    <a:pt x="290" y="198"/>
                  </a:lnTo>
                  <a:lnTo>
                    <a:pt x="290" y="200"/>
                  </a:lnTo>
                  <a:lnTo>
                    <a:pt x="292" y="200"/>
                  </a:lnTo>
                  <a:lnTo>
                    <a:pt x="292" y="202"/>
                  </a:lnTo>
                  <a:lnTo>
                    <a:pt x="292" y="204"/>
                  </a:lnTo>
                  <a:lnTo>
                    <a:pt x="290" y="208"/>
                  </a:lnTo>
                  <a:lnTo>
                    <a:pt x="288" y="206"/>
                  </a:lnTo>
                  <a:lnTo>
                    <a:pt x="290" y="204"/>
                  </a:lnTo>
                  <a:lnTo>
                    <a:pt x="290" y="202"/>
                  </a:lnTo>
                  <a:lnTo>
                    <a:pt x="288" y="200"/>
                  </a:lnTo>
                  <a:lnTo>
                    <a:pt x="288" y="202"/>
                  </a:lnTo>
                  <a:lnTo>
                    <a:pt x="288" y="204"/>
                  </a:lnTo>
                  <a:lnTo>
                    <a:pt x="288" y="206"/>
                  </a:lnTo>
                  <a:lnTo>
                    <a:pt x="288" y="208"/>
                  </a:lnTo>
                  <a:lnTo>
                    <a:pt x="286" y="210"/>
                  </a:lnTo>
                  <a:lnTo>
                    <a:pt x="284" y="210"/>
                  </a:lnTo>
                  <a:lnTo>
                    <a:pt x="282" y="210"/>
                  </a:lnTo>
                  <a:lnTo>
                    <a:pt x="282" y="206"/>
                  </a:lnTo>
                  <a:lnTo>
                    <a:pt x="280" y="208"/>
                  </a:lnTo>
                  <a:lnTo>
                    <a:pt x="280" y="206"/>
                  </a:lnTo>
                  <a:lnTo>
                    <a:pt x="280" y="204"/>
                  </a:lnTo>
                  <a:lnTo>
                    <a:pt x="282" y="204"/>
                  </a:lnTo>
                  <a:lnTo>
                    <a:pt x="282" y="202"/>
                  </a:lnTo>
                  <a:lnTo>
                    <a:pt x="280" y="202"/>
                  </a:lnTo>
                  <a:lnTo>
                    <a:pt x="280" y="204"/>
                  </a:lnTo>
                  <a:lnTo>
                    <a:pt x="278" y="204"/>
                  </a:lnTo>
                  <a:lnTo>
                    <a:pt x="278" y="208"/>
                  </a:lnTo>
                  <a:lnTo>
                    <a:pt x="278" y="210"/>
                  </a:lnTo>
                  <a:lnTo>
                    <a:pt x="278" y="212"/>
                  </a:lnTo>
                  <a:lnTo>
                    <a:pt x="276" y="210"/>
                  </a:lnTo>
                  <a:lnTo>
                    <a:pt x="274" y="210"/>
                  </a:lnTo>
                  <a:lnTo>
                    <a:pt x="274" y="212"/>
                  </a:lnTo>
                  <a:lnTo>
                    <a:pt x="276" y="212"/>
                  </a:lnTo>
                  <a:lnTo>
                    <a:pt x="278" y="212"/>
                  </a:lnTo>
                  <a:lnTo>
                    <a:pt x="278" y="214"/>
                  </a:lnTo>
                  <a:lnTo>
                    <a:pt x="280" y="214"/>
                  </a:lnTo>
                  <a:lnTo>
                    <a:pt x="278" y="216"/>
                  </a:lnTo>
                  <a:lnTo>
                    <a:pt x="278" y="218"/>
                  </a:lnTo>
                  <a:lnTo>
                    <a:pt x="276" y="220"/>
                  </a:lnTo>
                  <a:lnTo>
                    <a:pt x="274" y="220"/>
                  </a:lnTo>
                  <a:lnTo>
                    <a:pt x="272" y="218"/>
                  </a:lnTo>
                  <a:lnTo>
                    <a:pt x="270" y="218"/>
                  </a:lnTo>
                  <a:lnTo>
                    <a:pt x="270" y="216"/>
                  </a:lnTo>
                  <a:lnTo>
                    <a:pt x="268" y="218"/>
                  </a:lnTo>
                  <a:lnTo>
                    <a:pt x="270" y="220"/>
                  </a:lnTo>
                  <a:lnTo>
                    <a:pt x="270" y="222"/>
                  </a:lnTo>
                  <a:lnTo>
                    <a:pt x="270" y="224"/>
                  </a:lnTo>
                  <a:lnTo>
                    <a:pt x="268" y="226"/>
                  </a:lnTo>
                  <a:lnTo>
                    <a:pt x="266" y="226"/>
                  </a:lnTo>
                  <a:lnTo>
                    <a:pt x="266" y="224"/>
                  </a:lnTo>
                  <a:lnTo>
                    <a:pt x="266" y="220"/>
                  </a:lnTo>
                  <a:lnTo>
                    <a:pt x="264" y="220"/>
                  </a:lnTo>
                  <a:lnTo>
                    <a:pt x="262" y="218"/>
                  </a:lnTo>
                  <a:lnTo>
                    <a:pt x="260" y="218"/>
                  </a:lnTo>
                  <a:lnTo>
                    <a:pt x="262" y="216"/>
                  </a:lnTo>
                  <a:lnTo>
                    <a:pt x="260" y="216"/>
                  </a:lnTo>
                  <a:lnTo>
                    <a:pt x="260" y="218"/>
                  </a:lnTo>
                  <a:lnTo>
                    <a:pt x="258" y="218"/>
                  </a:lnTo>
                  <a:lnTo>
                    <a:pt x="258" y="216"/>
                  </a:lnTo>
                  <a:lnTo>
                    <a:pt x="258" y="214"/>
                  </a:lnTo>
                  <a:lnTo>
                    <a:pt x="256" y="214"/>
                  </a:lnTo>
                  <a:lnTo>
                    <a:pt x="256" y="216"/>
                  </a:lnTo>
                  <a:lnTo>
                    <a:pt x="258" y="216"/>
                  </a:lnTo>
                  <a:lnTo>
                    <a:pt x="256" y="218"/>
                  </a:lnTo>
                  <a:lnTo>
                    <a:pt x="254" y="218"/>
                  </a:lnTo>
                  <a:lnTo>
                    <a:pt x="254" y="216"/>
                  </a:lnTo>
                  <a:lnTo>
                    <a:pt x="252" y="216"/>
                  </a:lnTo>
                  <a:lnTo>
                    <a:pt x="250" y="216"/>
                  </a:lnTo>
                  <a:lnTo>
                    <a:pt x="248" y="216"/>
                  </a:lnTo>
                  <a:lnTo>
                    <a:pt x="248" y="214"/>
                  </a:lnTo>
                  <a:lnTo>
                    <a:pt x="248" y="212"/>
                  </a:lnTo>
                  <a:lnTo>
                    <a:pt x="246" y="214"/>
                  </a:lnTo>
                  <a:lnTo>
                    <a:pt x="244" y="212"/>
                  </a:lnTo>
                  <a:lnTo>
                    <a:pt x="244" y="210"/>
                  </a:lnTo>
                  <a:lnTo>
                    <a:pt x="246" y="210"/>
                  </a:lnTo>
                  <a:lnTo>
                    <a:pt x="248" y="208"/>
                  </a:lnTo>
                  <a:lnTo>
                    <a:pt x="246" y="208"/>
                  </a:lnTo>
                  <a:lnTo>
                    <a:pt x="246" y="210"/>
                  </a:lnTo>
                  <a:lnTo>
                    <a:pt x="244" y="210"/>
                  </a:lnTo>
                  <a:lnTo>
                    <a:pt x="242" y="210"/>
                  </a:lnTo>
                  <a:lnTo>
                    <a:pt x="240" y="208"/>
                  </a:lnTo>
                  <a:lnTo>
                    <a:pt x="238" y="206"/>
                  </a:lnTo>
                  <a:lnTo>
                    <a:pt x="238" y="204"/>
                  </a:lnTo>
                  <a:lnTo>
                    <a:pt x="238" y="202"/>
                  </a:lnTo>
                  <a:lnTo>
                    <a:pt x="236" y="200"/>
                  </a:lnTo>
                  <a:lnTo>
                    <a:pt x="236" y="204"/>
                  </a:lnTo>
                  <a:lnTo>
                    <a:pt x="236" y="206"/>
                  </a:lnTo>
                  <a:lnTo>
                    <a:pt x="236" y="208"/>
                  </a:lnTo>
                  <a:lnTo>
                    <a:pt x="234" y="208"/>
                  </a:lnTo>
                  <a:lnTo>
                    <a:pt x="232" y="208"/>
                  </a:lnTo>
                  <a:lnTo>
                    <a:pt x="232" y="206"/>
                  </a:lnTo>
                  <a:lnTo>
                    <a:pt x="232" y="204"/>
                  </a:lnTo>
                  <a:lnTo>
                    <a:pt x="230" y="204"/>
                  </a:lnTo>
                  <a:lnTo>
                    <a:pt x="226" y="202"/>
                  </a:lnTo>
                  <a:lnTo>
                    <a:pt x="224" y="200"/>
                  </a:lnTo>
                  <a:lnTo>
                    <a:pt x="222" y="200"/>
                  </a:lnTo>
                  <a:lnTo>
                    <a:pt x="220" y="200"/>
                  </a:lnTo>
                  <a:lnTo>
                    <a:pt x="218" y="200"/>
                  </a:lnTo>
                  <a:lnTo>
                    <a:pt x="218" y="202"/>
                  </a:lnTo>
                  <a:lnTo>
                    <a:pt x="218" y="204"/>
                  </a:lnTo>
                  <a:lnTo>
                    <a:pt x="220" y="204"/>
                  </a:lnTo>
                  <a:lnTo>
                    <a:pt x="222" y="206"/>
                  </a:lnTo>
                  <a:lnTo>
                    <a:pt x="222" y="208"/>
                  </a:lnTo>
                  <a:lnTo>
                    <a:pt x="224" y="208"/>
                  </a:lnTo>
                  <a:lnTo>
                    <a:pt x="224" y="210"/>
                  </a:lnTo>
                  <a:lnTo>
                    <a:pt x="224" y="212"/>
                  </a:lnTo>
                  <a:lnTo>
                    <a:pt x="224" y="214"/>
                  </a:lnTo>
                  <a:lnTo>
                    <a:pt x="226" y="214"/>
                  </a:lnTo>
                  <a:lnTo>
                    <a:pt x="226" y="212"/>
                  </a:lnTo>
                  <a:lnTo>
                    <a:pt x="228" y="214"/>
                  </a:lnTo>
                  <a:lnTo>
                    <a:pt x="232" y="214"/>
                  </a:lnTo>
                  <a:lnTo>
                    <a:pt x="232" y="216"/>
                  </a:lnTo>
                  <a:lnTo>
                    <a:pt x="230" y="218"/>
                  </a:lnTo>
                  <a:lnTo>
                    <a:pt x="230" y="216"/>
                  </a:lnTo>
                  <a:lnTo>
                    <a:pt x="228" y="218"/>
                  </a:lnTo>
                  <a:lnTo>
                    <a:pt x="230" y="218"/>
                  </a:lnTo>
                  <a:lnTo>
                    <a:pt x="232" y="218"/>
                  </a:lnTo>
                  <a:lnTo>
                    <a:pt x="234" y="216"/>
                  </a:lnTo>
                  <a:lnTo>
                    <a:pt x="234" y="218"/>
                  </a:lnTo>
                  <a:lnTo>
                    <a:pt x="238" y="220"/>
                  </a:lnTo>
                  <a:lnTo>
                    <a:pt x="238" y="222"/>
                  </a:lnTo>
                  <a:lnTo>
                    <a:pt x="240" y="224"/>
                  </a:lnTo>
                  <a:lnTo>
                    <a:pt x="242" y="224"/>
                  </a:lnTo>
                  <a:lnTo>
                    <a:pt x="244" y="226"/>
                  </a:lnTo>
                  <a:lnTo>
                    <a:pt x="246" y="228"/>
                  </a:lnTo>
                  <a:lnTo>
                    <a:pt x="246" y="230"/>
                  </a:lnTo>
                  <a:lnTo>
                    <a:pt x="244" y="230"/>
                  </a:lnTo>
                  <a:lnTo>
                    <a:pt x="244" y="232"/>
                  </a:lnTo>
                  <a:lnTo>
                    <a:pt x="246" y="232"/>
                  </a:lnTo>
                  <a:lnTo>
                    <a:pt x="246" y="230"/>
                  </a:lnTo>
                  <a:lnTo>
                    <a:pt x="248" y="232"/>
                  </a:lnTo>
                  <a:lnTo>
                    <a:pt x="246" y="232"/>
                  </a:lnTo>
                  <a:lnTo>
                    <a:pt x="246" y="234"/>
                  </a:lnTo>
                  <a:lnTo>
                    <a:pt x="248" y="234"/>
                  </a:lnTo>
                  <a:lnTo>
                    <a:pt x="250" y="234"/>
                  </a:lnTo>
                  <a:lnTo>
                    <a:pt x="248" y="236"/>
                  </a:lnTo>
                  <a:lnTo>
                    <a:pt x="246" y="236"/>
                  </a:lnTo>
                  <a:lnTo>
                    <a:pt x="246" y="238"/>
                  </a:lnTo>
                  <a:lnTo>
                    <a:pt x="246" y="240"/>
                  </a:lnTo>
                  <a:lnTo>
                    <a:pt x="248" y="240"/>
                  </a:lnTo>
                  <a:lnTo>
                    <a:pt x="248" y="242"/>
                  </a:lnTo>
                  <a:lnTo>
                    <a:pt x="246" y="242"/>
                  </a:lnTo>
                  <a:lnTo>
                    <a:pt x="242" y="242"/>
                  </a:lnTo>
                  <a:lnTo>
                    <a:pt x="240" y="242"/>
                  </a:lnTo>
                  <a:lnTo>
                    <a:pt x="238" y="240"/>
                  </a:lnTo>
                  <a:lnTo>
                    <a:pt x="236" y="240"/>
                  </a:lnTo>
                  <a:lnTo>
                    <a:pt x="236" y="238"/>
                  </a:lnTo>
                  <a:lnTo>
                    <a:pt x="234" y="238"/>
                  </a:lnTo>
                  <a:lnTo>
                    <a:pt x="230" y="238"/>
                  </a:lnTo>
                  <a:lnTo>
                    <a:pt x="228" y="236"/>
                  </a:lnTo>
                  <a:lnTo>
                    <a:pt x="226" y="236"/>
                  </a:lnTo>
                  <a:lnTo>
                    <a:pt x="224" y="236"/>
                  </a:lnTo>
                  <a:lnTo>
                    <a:pt x="220" y="236"/>
                  </a:lnTo>
                  <a:lnTo>
                    <a:pt x="220" y="234"/>
                  </a:lnTo>
                  <a:lnTo>
                    <a:pt x="218" y="234"/>
                  </a:lnTo>
                  <a:lnTo>
                    <a:pt x="216" y="234"/>
                  </a:lnTo>
                  <a:lnTo>
                    <a:pt x="214" y="234"/>
                  </a:lnTo>
                  <a:lnTo>
                    <a:pt x="212" y="234"/>
                  </a:lnTo>
                  <a:lnTo>
                    <a:pt x="210" y="234"/>
                  </a:lnTo>
                  <a:lnTo>
                    <a:pt x="208" y="234"/>
                  </a:lnTo>
                  <a:lnTo>
                    <a:pt x="208" y="232"/>
                  </a:lnTo>
                  <a:lnTo>
                    <a:pt x="206" y="232"/>
                  </a:lnTo>
                  <a:lnTo>
                    <a:pt x="204" y="230"/>
                  </a:lnTo>
                  <a:lnTo>
                    <a:pt x="202" y="230"/>
                  </a:lnTo>
                  <a:lnTo>
                    <a:pt x="200" y="230"/>
                  </a:lnTo>
                  <a:lnTo>
                    <a:pt x="200" y="228"/>
                  </a:lnTo>
                  <a:lnTo>
                    <a:pt x="198" y="226"/>
                  </a:lnTo>
                  <a:lnTo>
                    <a:pt x="196" y="226"/>
                  </a:lnTo>
                  <a:lnTo>
                    <a:pt x="196" y="224"/>
                  </a:lnTo>
                  <a:lnTo>
                    <a:pt x="198" y="222"/>
                  </a:lnTo>
                  <a:lnTo>
                    <a:pt x="196" y="222"/>
                  </a:lnTo>
                  <a:lnTo>
                    <a:pt x="192" y="222"/>
                  </a:lnTo>
                  <a:lnTo>
                    <a:pt x="188" y="222"/>
                  </a:lnTo>
                  <a:lnTo>
                    <a:pt x="186" y="222"/>
                  </a:lnTo>
                  <a:lnTo>
                    <a:pt x="184" y="222"/>
                  </a:lnTo>
                  <a:lnTo>
                    <a:pt x="184" y="220"/>
                  </a:lnTo>
                  <a:lnTo>
                    <a:pt x="180" y="220"/>
                  </a:lnTo>
                  <a:lnTo>
                    <a:pt x="178" y="218"/>
                  </a:lnTo>
                  <a:lnTo>
                    <a:pt x="176" y="216"/>
                  </a:lnTo>
                  <a:lnTo>
                    <a:pt x="178" y="216"/>
                  </a:lnTo>
                  <a:lnTo>
                    <a:pt x="180" y="214"/>
                  </a:lnTo>
                  <a:lnTo>
                    <a:pt x="180" y="212"/>
                  </a:lnTo>
                  <a:lnTo>
                    <a:pt x="178" y="212"/>
                  </a:lnTo>
                  <a:lnTo>
                    <a:pt x="178" y="214"/>
                  </a:lnTo>
                  <a:lnTo>
                    <a:pt x="176" y="214"/>
                  </a:lnTo>
                  <a:lnTo>
                    <a:pt x="174" y="216"/>
                  </a:lnTo>
                  <a:lnTo>
                    <a:pt x="172" y="216"/>
                  </a:lnTo>
                  <a:lnTo>
                    <a:pt x="170" y="216"/>
                  </a:lnTo>
                  <a:lnTo>
                    <a:pt x="170" y="214"/>
                  </a:lnTo>
                  <a:lnTo>
                    <a:pt x="168" y="212"/>
                  </a:lnTo>
                  <a:lnTo>
                    <a:pt x="168" y="210"/>
                  </a:lnTo>
                  <a:lnTo>
                    <a:pt x="170" y="210"/>
                  </a:lnTo>
                  <a:lnTo>
                    <a:pt x="170" y="208"/>
                  </a:lnTo>
                  <a:lnTo>
                    <a:pt x="166" y="208"/>
                  </a:lnTo>
                  <a:lnTo>
                    <a:pt x="164" y="206"/>
                  </a:lnTo>
                  <a:lnTo>
                    <a:pt x="164" y="204"/>
                  </a:lnTo>
                  <a:lnTo>
                    <a:pt x="166" y="204"/>
                  </a:lnTo>
                  <a:lnTo>
                    <a:pt x="166" y="206"/>
                  </a:lnTo>
                  <a:lnTo>
                    <a:pt x="168" y="206"/>
                  </a:lnTo>
                  <a:lnTo>
                    <a:pt x="170" y="206"/>
                  </a:lnTo>
                  <a:lnTo>
                    <a:pt x="170" y="208"/>
                  </a:lnTo>
                  <a:lnTo>
                    <a:pt x="172" y="208"/>
                  </a:lnTo>
                  <a:lnTo>
                    <a:pt x="176" y="206"/>
                  </a:lnTo>
                  <a:lnTo>
                    <a:pt x="178" y="204"/>
                  </a:lnTo>
                  <a:lnTo>
                    <a:pt x="180" y="204"/>
                  </a:lnTo>
                  <a:lnTo>
                    <a:pt x="180" y="202"/>
                  </a:lnTo>
                  <a:lnTo>
                    <a:pt x="178" y="204"/>
                  </a:lnTo>
                  <a:lnTo>
                    <a:pt x="178" y="202"/>
                  </a:lnTo>
                  <a:lnTo>
                    <a:pt x="176" y="204"/>
                  </a:lnTo>
                  <a:lnTo>
                    <a:pt x="174" y="204"/>
                  </a:lnTo>
                  <a:lnTo>
                    <a:pt x="174" y="202"/>
                  </a:lnTo>
                  <a:lnTo>
                    <a:pt x="176" y="202"/>
                  </a:lnTo>
                  <a:lnTo>
                    <a:pt x="176" y="200"/>
                  </a:lnTo>
                  <a:lnTo>
                    <a:pt x="174" y="200"/>
                  </a:lnTo>
                  <a:lnTo>
                    <a:pt x="174" y="202"/>
                  </a:lnTo>
                  <a:lnTo>
                    <a:pt x="172" y="200"/>
                  </a:lnTo>
                  <a:lnTo>
                    <a:pt x="172" y="198"/>
                  </a:lnTo>
                  <a:lnTo>
                    <a:pt x="170" y="198"/>
                  </a:lnTo>
                  <a:lnTo>
                    <a:pt x="170" y="200"/>
                  </a:lnTo>
                  <a:lnTo>
                    <a:pt x="172" y="200"/>
                  </a:lnTo>
                  <a:lnTo>
                    <a:pt x="170" y="202"/>
                  </a:lnTo>
                  <a:lnTo>
                    <a:pt x="168" y="200"/>
                  </a:lnTo>
                  <a:lnTo>
                    <a:pt x="166" y="202"/>
                  </a:lnTo>
                  <a:lnTo>
                    <a:pt x="164" y="202"/>
                  </a:lnTo>
                  <a:lnTo>
                    <a:pt x="164" y="200"/>
                  </a:lnTo>
                  <a:lnTo>
                    <a:pt x="162" y="200"/>
                  </a:lnTo>
                  <a:lnTo>
                    <a:pt x="162" y="198"/>
                  </a:lnTo>
                  <a:lnTo>
                    <a:pt x="164" y="198"/>
                  </a:lnTo>
                  <a:lnTo>
                    <a:pt x="164" y="196"/>
                  </a:lnTo>
                  <a:lnTo>
                    <a:pt x="164" y="194"/>
                  </a:lnTo>
                  <a:lnTo>
                    <a:pt x="162" y="196"/>
                  </a:lnTo>
                  <a:lnTo>
                    <a:pt x="160" y="196"/>
                  </a:lnTo>
                  <a:lnTo>
                    <a:pt x="160" y="194"/>
                  </a:lnTo>
                  <a:lnTo>
                    <a:pt x="162" y="194"/>
                  </a:lnTo>
                  <a:lnTo>
                    <a:pt x="160" y="192"/>
                  </a:lnTo>
                  <a:lnTo>
                    <a:pt x="158" y="190"/>
                  </a:lnTo>
                  <a:lnTo>
                    <a:pt x="156" y="190"/>
                  </a:lnTo>
                  <a:lnTo>
                    <a:pt x="154" y="190"/>
                  </a:lnTo>
                  <a:lnTo>
                    <a:pt x="156" y="188"/>
                  </a:lnTo>
                  <a:lnTo>
                    <a:pt x="156" y="186"/>
                  </a:lnTo>
                  <a:lnTo>
                    <a:pt x="158" y="186"/>
                  </a:lnTo>
                  <a:lnTo>
                    <a:pt x="162" y="184"/>
                  </a:lnTo>
                  <a:lnTo>
                    <a:pt x="160" y="182"/>
                  </a:lnTo>
                  <a:lnTo>
                    <a:pt x="160" y="184"/>
                  </a:lnTo>
                  <a:lnTo>
                    <a:pt x="158" y="184"/>
                  </a:lnTo>
                  <a:lnTo>
                    <a:pt x="156" y="186"/>
                  </a:lnTo>
                  <a:lnTo>
                    <a:pt x="154" y="186"/>
                  </a:lnTo>
                  <a:lnTo>
                    <a:pt x="152" y="186"/>
                  </a:lnTo>
                  <a:lnTo>
                    <a:pt x="152" y="184"/>
                  </a:lnTo>
                  <a:lnTo>
                    <a:pt x="150" y="184"/>
                  </a:lnTo>
                  <a:lnTo>
                    <a:pt x="150" y="186"/>
                  </a:lnTo>
                  <a:lnTo>
                    <a:pt x="148" y="186"/>
                  </a:lnTo>
                  <a:lnTo>
                    <a:pt x="146" y="188"/>
                  </a:lnTo>
                  <a:lnTo>
                    <a:pt x="144" y="190"/>
                  </a:lnTo>
                  <a:lnTo>
                    <a:pt x="144" y="188"/>
                  </a:lnTo>
                  <a:lnTo>
                    <a:pt x="146" y="184"/>
                  </a:lnTo>
                  <a:lnTo>
                    <a:pt x="148" y="184"/>
                  </a:lnTo>
                  <a:lnTo>
                    <a:pt x="150" y="180"/>
                  </a:lnTo>
                  <a:lnTo>
                    <a:pt x="148" y="180"/>
                  </a:lnTo>
                  <a:lnTo>
                    <a:pt x="146" y="182"/>
                  </a:lnTo>
                  <a:lnTo>
                    <a:pt x="146" y="184"/>
                  </a:lnTo>
                  <a:lnTo>
                    <a:pt x="144" y="184"/>
                  </a:lnTo>
                  <a:lnTo>
                    <a:pt x="144" y="186"/>
                  </a:lnTo>
                  <a:lnTo>
                    <a:pt x="144" y="188"/>
                  </a:lnTo>
                  <a:lnTo>
                    <a:pt x="142" y="188"/>
                  </a:lnTo>
                  <a:lnTo>
                    <a:pt x="140" y="188"/>
                  </a:lnTo>
                  <a:lnTo>
                    <a:pt x="140" y="186"/>
                  </a:lnTo>
                  <a:lnTo>
                    <a:pt x="142" y="186"/>
                  </a:lnTo>
                  <a:lnTo>
                    <a:pt x="142" y="184"/>
                  </a:lnTo>
                  <a:lnTo>
                    <a:pt x="140" y="182"/>
                  </a:lnTo>
                  <a:lnTo>
                    <a:pt x="138" y="182"/>
                  </a:lnTo>
                  <a:lnTo>
                    <a:pt x="138" y="180"/>
                  </a:lnTo>
                  <a:lnTo>
                    <a:pt x="136" y="180"/>
                  </a:lnTo>
                  <a:lnTo>
                    <a:pt x="136" y="178"/>
                  </a:lnTo>
                  <a:lnTo>
                    <a:pt x="134" y="178"/>
                  </a:lnTo>
                  <a:lnTo>
                    <a:pt x="134" y="180"/>
                  </a:lnTo>
                  <a:lnTo>
                    <a:pt x="136" y="180"/>
                  </a:lnTo>
                  <a:lnTo>
                    <a:pt x="138" y="182"/>
                  </a:lnTo>
                  <a:lnTo>
                    <a:pt x="140" y="184"/>
                  </a:lnTo>
                  <a:lnTo>
                    <a:pt x="138" y="184"/>
                  </a:lnTo>
                  <a:lnTo>
                    <a:pt x="138" y="186"/>
                  </a:lnTo>
                  <a:lnTo>
                    <a:pt x="134" y="188"/>
                  </a:lnTo>
                  <a:lnTo>
                    <a:pt x="132" y="188"/>
                  </a:lnTo>
                  <a:lnTo>
                    <a:pt x="130" y="188"/>
                  </a:lnTo>
                  <a:lnTo>
                    <a:pt x="128" y="186"/>
                  </a:lnTo>
                  <a:lnTo>
                    <a:pt x="126" y="188"/>
                  </a:lnTo>
                  <a:lnTo>
                    <a:pt x="126" y="186"/>
                  </a:lnTo>
                  <a:lnTo>
                    <a:pt x="124" y="186"/>
                  </a:lnTo>
                  <a:lnTo>
                    <a:pt x="122" y="184"/>
                  </a:lnTo>
                  <a:lnTo>
                    <a:pt x="120" y="184"/>
                  </a:lnTo>
                  <a:lnTo>
                    <a:pt x="120" y="186"/>
                  </a:lnTo>
                  <a:lnTo>
                    <a:pt x="118" y="186"/>
                  </a:lnTo>
                  <a:lnTo>
                    <a:pt x="118" y="188"/>
                  </a:lnTo>
                  <a:lnTo>
                    <a:pt x="116" y="188"/>
                  </a:lnTo>
                  <a:lnTo>
                    <a:pt x="114" y="188"/>
                  </a:lnTo>
                  <a:lnTo>
                    <a:pt x="110" y="188"/>
                  </a:lnTo>
                  <a:lnTo>
                    <a:pt x="108" y="190"/>
                  </a:lnTo>
                  <a:lnTo>
                    <a:pt x="104" y="190"/>
                  </a:lnTo>
                  <a:lnTo>
                    <a:pt x="102" y="190"/>
                  </a:lnTo>
                  <a:lnTo>
                    <a:pt x="100" y="190"/>
                  </a:lnTo>
                  <a:lnTo>
                    <a:pt x="100" y="192"/>
                  </a:lnTo>
                  <a:lnTo>
                    <a:pt x="98" y="192"/>
                  </a:lnTo>
                  <a:lnTo>
                    <a:pt x="96" y="190"/>
                  </a:lnTo>
                  <a:lnTo>
                    <a:pt x="94" y="190"/>
                  </a:lnTo>
                  <a:lnTo>
                    <a:pt x="92" y="190"/>
                  </a:lnTo>
                  <a:lnTo>
                    <a:pt x="90" y="190"/>
                  </a:lnTo>
                  <a:lnTo>
                    <a:pt x="88" y="188"/>
                  </a:lnTo>
                  <a:lnTo>
                    <a:pt x="86" y="188"/>
                  </a:lnTo>
                  <a:lnTo>
                    <a:pt x="86" y="190"/>
                  </a:lnTo>
                  <a:lnTo>
                    <a:pt x="84" y="190"/>
                  </a:lnTo>
                  <a:lnTo>
                    <a:pt x="84" y="188"/>
                  </a:lnTo>
                  <a:lnTo>
                    <a:pt x="82" y="186"/>
                  </a:lnTo>
                  <a:lnTo>
                    <a:pt x="80" y="184"/>
                  </a:lnTo>
                  <a:lnTo>
                    <a:pt x="82" y="182"/>
                  </a:lnTo>
                  <a:lnTo>
                    <a:pt x="82" y="180"/>
                  </a:lnTo>
                  <a:lnTo>
                    <a:pt x="86" y="178"/>
                  </a:lnTo>
                  <a:lnTo>
                    <a:pt x="86" y="176"/>
                  </a:lnTo>
                  <a:lnTo>
                    <a:pt x="90" y="174"/>
                  </a:lnTo>
                  <a:lnTo>
                    <a:pt x="96" y="172"/>
                  </a:lnTo>
                  <a:lnTo>
                    <a:pt x="98" y="172"/>
                  </a:lnTo>
                  <a:lnTo>
                    <a:pt x="100" y="172"/>
                  </a:lnTo>
                  <a:lnTo>
                    <a:pt x="102" y="170"/>
                  </a:lnTo>
                  <a:lnTo>
                    <a:pt x="102" y="168"/>
                  </a:lnTo>
                  <a:lnTo>
                    <a:pt x="104" y="166"/>
                  </a:lnTo>
                  <a:lnTo>
                    <a:pt x="104" y="164"/>
                  </a:lnTo>
                  <a:lnTo>
                    <a:pt x="106" y="164"/>
                  </a:lnTo>
                  <a:lnTo>
                    <a:pt x="108" y="164"/>
                  </a:lnTo>
                  <a:lnTo>
                    <a:pt x="110" y="166"/>
                  </a:lnTo>
                  <a:lnTo>
                    <a:pt x="112" y="166"/>
                  </a:lnTo>
                  <a:lnTo>
                    <a:pt x="114" y="166"/>
                  </a:lnTo>
                  <a:lnTo>
                    <a:pt x="118" y="166"/>
                  </a:lnTo>
                  <a:lnTo>
                    <a:pt x="120" y="168"/>
                  </a:lnTo>
                  <a:lnTo>
                    <a:pt x="122" y="168"/>
                  </a:lnTo>
                  <a:lnTo>
                    <a:pt x="124" y="170"/>
                  </a:lnTo>
                  <a:lnTo>
                    <a:pt x="126" y="170"/>
                  </a:lnTo>
                  <a:lnTo>
                    <a:pt x="126" y="172"/>
                  </a:lnTo>
                  <a:lnTo>
                    <a:pt x="130" y="172"/>
                  </a:lnTo>
                  <a:lnTo>
                    <a:pt x="128" y="170"/>
                  </a:lnTo>
                  <a:lnTo>
                    <a:pt x="126" y="170"/>
                  </a:lnTo>
                  <a:lnTo>
                    <a:pt x="126" y="168"/>
                  </a:lnTo>
                  <a:lnTo>
                    <a:pt x="130" y="168"/>
                  </a:lnTo>
                  <a:lnTo>
                    <a:pt x="132" y="168"/>
                  </a:lnTo>
                  <a:lnTo>
                    <a:pt x="136" y="170"/>
                  </a:lnTo>
                  <a:lnTo>
                    <a:pt x="138" y="170"/>
                  </a:lnTo>
                  <a:lnTo>
                    <a:pt x="138" y="168"/>
                  </a:lnTo>
                  <a:lnTo>
                    <a:pt x="140" y="168"/>
                  </a:lnTo>
                  <a:lnTo>
                    <a:pt x="140" y="166"/>
                  </a:lnTo>
                  <a:lnTo>
                    <a:pt x="144" y="166"/>
                  </a:lnTo>
                  <a:lnTo>
                    <a:pt x="148" y="168"/>
                  </a:lnTo>
                  <a:lnTo>
                    <a:pt x="150" y="168"/>
                  </a:lnTo>
                  <a:lnTo>
                    <a:pt x="152" y="166"/>
                  </a:lnTo>
                  <a:lnTo>
                    <a:pt x="154" y="166"/>
                  </a:lnTo>
                  <a:lnTo>
                    <a:pt x="154" y="164"/>
                  </a:lnTo>
                  <a:lnTo>
                    <a:pt x="158" y="164"/>
                  </a:lnTo>
                  <a:lnTo>
                    <a:pt x="162" y="164"/>
                  </a:lnTo>
                  <a:lnTo>
                    <a:pt x="164" y="164"/>
                  </a:lnTo>
                  <a:lnTo>
                    <a:pt x="166" y="164"/>
                  </a:lnTo>
                  <a:lnTo>
                    <a:pt x="168" y="164"/>
                  </a:lnTo>
                  <a:lnTo>
                    <a:pt x="168" y="162"/>
                  </a:lnTo>
                  <a:lnTo>
                    <a:pt x="168" y="160"/>
                  </a:lnTo>
                  <a:lnTo>
                    <a:pt x="168" y="158"/>
                  </a:lnTo>
                  <a:lnTo>
                    <a:pt x="166" y="156"/>
                  </a:lnTo>
                  <a:lnTo>
                    <a:pt x="164" y="156"/>
                  </a:lnTo>
                  <a:lnTo>
                    <a:pt x="164" y="154"/>
                  </a:lnTo>
                  <a:lnTo>
                    <a:pt x="162" y="154"/>
                  </a:lnTo>
                  <a:lnTo>
                    <a:pt x="162" y="152"/>
                  </a:lnTo>
                  <a:lnTo>
                    <a:pt x="160" y="152"/>
                  </a:lnTo>
                  <a:lnTo>
                    <a:pt x="160" y="150"/>
                  </a:lnTo>
                  <a:lnTo>
                    <a:pt x="162" y="150"/>
                  </a:lnTo>
                  <a:lnTo>
                    <a:pt x="164" y="150"/>
                  </a:lnTo>
                  <a:lnTo>
                    <a:pt x="166" y="150"/>
                  </a:lnTo>
                  <a:lnTo>
                    <a:pt x="170" y="148"/>
                  </a:lnTo>
                  <a:lnTo>
                    <a:pt x="172" y="146"/>
                  </a:lnTo>
                  <a:lnTo>
                    <a:pt x="174" y="146"/>
                  </a:lnTo>
                  <a:lnTo>
                    <a:pt x="176" y="146"/>
                  </a:lnTo>
                  <a:lnTo>
                    <a:pt x="178" y="144"/>
                  </a:lnTo>
                  <a:lnTo>
                    <a:pt x="180" y="144"/>
                  </a:lnTo>
                  <a:lnTo>
                    <a:pt x="182" y="142"/>
                  </a:lnTo>
                  <a:lnTo>
                    <a:pt x="184" y="142"/>
                  </a:lnTo>
                  <a:lnTo>
                    <a:pt x="184" y="140"/>
                  </a:lnTo>
                  <a:lnTo>
                    <a:pt x="186" y="140"/>
                  </a:lnTo>
                  <a:lnTo>
                    <a:pt x="188" y="140"/>
                  </a:lnTo>
                  <a:lnTo>
                    <a:pt x="192" y="138"/>
                  </a:lnTo>
                  <a:lnTo>
                    <a:pt x="194" y="136"/>
                  </a:lnTo>
                  <a:lnTo>
                    <a:pt x="196" y="134"/>
                  </a:lnTo>
                  <a:lnTo>
                    <a:pt x="198" y="134"/>
                  </a:lnTo>
                  <a:lnTo>
                    <a:pt x="198" y="132"/>
                  </a:lnTo>
                  <a:lnTo>
                    <a:pt x="200" y="132"/>
                  </a:lnTo>
                  <a:lnTo>
                    <a:pt x="202" y="132"/>
                  </a:lnTo>
                  <a:lnTo>
                    <a:pt x="204" y="132"/>
                  </a:lnTo>
                  <a:lnTo>
                    <a:pt x="206" y="132"/>
                  </a:lnTo>
                  <a:lnTo>
                    <a:pt x="206" y="130"/>
                  </a:lnTo>
                  <a:lnTo>
                    <a:pt x="208" y="130"/>
                  </a:lnTo>
                  <a:lnTo>
                    <a:pt x="208" y="128"/>
                  </a:lnTo>
                  <a:lnTo>
                    <a:pt x="208" y="126"/>
                  </a:lnTo>
                  <a:lnTo>
                    <a:pt x="208" y="124"/>
                  </a:lnTo>
                  <a:lnTo>
                    <a:pt x="210" y="120"/>
                  </a:lnTo>
                  <a:lnTo>
                    <a:pt x="208" y="120"/>
                  </a:lnTo>
                  <a:lnTo>
                    <a:pt x="208" y="118"/>
                  </a:lnTo>
                  <a:lnTo>
                    <a:pt x="210" y="118"/>
                  </a:lnTo>
                  <a:lnTo>
                    <a:pt x="210" y="116"/>
                  </a:lnTo>
                  <a:lnTo>
                    <a:pt x="208" y="116"/>
                  </a:lnTo>
                  <a:lnTo>
                    <a:pt x="206" y="114"/>
                  </a:lnTo>
                  <a:lnTo>
                    <a:pt x="208" y="114"/>
                  </a:lnTo>
                  <a:lnTo>
                    <a:pt x="208" y="112"/>
                  </a:lnTo>
                  <a:lnTo>
                    <a:pt x="208" y="110"/>
                  </a:lnTo>
                  <a:lnTo>
                    <a:pt x="210" y="108"/>
                  </a:lnTo>
                  <a:lnTo>
                    <a:pt x="208" y="108"/>
                  </a:lnTo>
                  <a:lnTo>
                    <a:pt x="208" y="106"/>
                  </a:lnTo>
                  <a:lnTo>
                    <a:pt x="206" y="106"/>
                  </a:lnTo>
                  <a:lnTo>
                    <a:pt x="208" y="104"/>
                  </a:lnTo>
                  <a:lnTo>
                    <a:pt x="206" y="104"/>
                  </a:lnTo>
                  <a:lnTo>
                    <a:pt x="206" y="106"/>
                  </a:lnTo>
                  <a:lnTo>
                    <a:pt x="204" y="108"/>
                  </a:lnTo>
                  <a:lnTo>
                    <a:pt x="202" y="106"/>
                  </a:lnTo>
                  <a:lnTo>
                    <a:pt x="200" y="108"/>
                  </a:lnTo>
                  <a:lnTo>
                    <a:pt x="198" y="106"/>
                  </a:lnTo>
                  <a:lnTo>
                    <a:pt x="198" y="104"/>
                  </a:lnTo>
                  <a:lnTo>
                    <a:pt x="200" y="102"/>
                  </a:lnTo>
                  <a:lnTo>
                    <a:pt x="202" y="102"/>
                  </a:lnTo>
                  <a:lnTo>
                    <a:pt x="204" y="100"/>
                  </a:lnTo>
                  <a:lnTo>
                    <a:pt x="202" y="100"/>
                  </a:lnTo>
                  <a:lnTo>
                    <a:pt x="198" y="100"/>
                  </a:lnTo>
                  <a:lnTo>
                    <a:pt x="200" y="102"/>
                  </a:lnTo>
                  <a:lnTo>
                    <a:pt x="198" y="102"/>
                  </a:lnTo>
                  <a:lnTo>
                    <a:pt x="194" y="102"/>
                  </a:lnTo>
                  <a:lnTo>
                    <a:pt x="192" y="102"/>
                  </a:lnTo>
                  <a:lnTo>
                    <a:pt x="190" y="102"/>
                  </a:lnTo>
                  <a:lnTo>
                    <a:pt x="188" y="102"/>
                  </a:lnTo>
                  <a:lnTo>
                    <a:pt x="186" y="102"/>
                  </a:lnTo>
                  <a:lnTo>
                    <a:pt x="184" y="102"/>
                  </a:lnTo>
                  <a:lnTo>
                    <a:pt x="186" y="100"/>
                  </a:lnTo>
                  <a:lnTo>
                    <a:pt x="188" y="100"/>
                  </a:lnTo>
                  <a:lnTo>
                    <a:pt x="190" y="100"/>
                  </a:lnTo>
                  <a:lnTo>
                    <a:pt x="190" y="98"/>
                  </a:lnTo>
                  <a:lnTo>
                    <a:pt x="188" y="98"/>
                  </a:lnTo>
                  <a:lnTo>
                    <a:pt x="190" y="96"/>
                  </a:lnTo>
                  <a:lnTo>
                    <a:pt x="192" y="96"/>
                  </a:lnTo>
                  <a:lnTo>
                    <a:pt x="190" y="94"/>
                  </a:lnTo>
                  <a:lnTo>
                    <a:pt x="192" y="94"/>
                  </a:lnTo>
                  <a:lnTo>
                    <a:pt x="194" y="94"/>
                  </a:lnTo>
                  <a:lnTo>
                    <a:pt x="194" y="92"/>
                  </a:lnTo>
                  <a:lnTo>
                    <a:pt x="192" y="92"/>
                  </a:lnTo>
                  <a:lnTo>
                    <a:pt x="190" y="92"/>
                  </a:lnTo>
                  <a:lnTo>
                    <a:pt x="188" y="94"/>
                  </a:lnTo>
                  <a:lnTo>
                    <a:pt x="188" y="96"/>
                  </a:lnTo>
                  <a:lnTo>
                    <a:pt x="186" y="96"/>
                  </a:lnTo>
                  <a:lnTo>
                    <a:pt x="184" y="96"/>
                  </a:lnTo>
                  <a:lnTo>
                    <a:pt x="182" y="94"/>
                  </a:lnTo>
                  <a:lnTo>
                    <a:pt x="180" y="94"/>
                  </a:lnTo>
                  <a:lnTo>
                    <a:pt x="180" y="96"/>
                  </a:lnTo>
                  <a:lnTo>
                    <a:pt x="178" y="96"/>
                  </a:lnTo>
                  <a:lnTo>
                    <a:pt x="176" y="96"/>
                  </a:lnTo>
                  <a:lnTo>
                    <a:pt x="174" y="98"/>
                  </a:lnTo>
                  <a:lnTo>
                    <a:pt x="170" y="98"/>
                  </a:lnTo>
                  <a:lnTo>
                    <a:pt x="168" y="100"/>
                  </a:lnTo>
                  <a:lnTo>
                    <a:pt x="166" y="100"/>
                  </a:lnTo>
                  <a:lnTo>
                    <a:pt x="164" y="100"/>
                  </a:lnTo>
                  <a:lnTo>
                    <a:pt x="162" y="100"/>
                  </a:lnTo>
                  <a:lnTo>
                    <a:pt x="160" y="100"/>
                  </a:lnTo>
                  <a:lnTo>
                    <a:pt x="160" y="98"/>
                  </a:lnTo>
                  <a:lnTo>
                    <a:pt x="162" y="98"/>
                  </a:lnTo>
                  <a:lnTo>
                    <a:pt x="164" y="98"/>
                  </a:lnTo>
                  <a:lnTo>
                    <a:pt x="164" y="96"/>
                  </a:lnTo>
                  <a:lnTo>
                    <a:pt x="164" y="94"/>
                  </a:lnTo>
                  <a:lnTo>
                    <a:pt x="166" y="94"/>
                  </a:lnTo>
                  <a:lnTo>
                    <a:pt x="166" y="92"/>
                  </a:lnTo>
                  <a:lnTo>
                    <a:pt x="168" y="92"/>
                  </a:lnTo>
                  <a:lnTo>
                    <a:pt x="170" y="92"/>
                  </a:lnTo>
                  <a:lnTo>
                    <a:pt x="170" y="94"/>
                  </a:lnTo>
                  <a:lnTo>
                    <a:pt x="172" y="94"/>
                  </a:lnTo>
                  <a:lnTo>
                    <a:pt x="174" y="94"/>
                  </a:lnTo>
                  <a:lnTo>
                    <a:pt x="174" y="92"/>
                  </a:lnTo>
                  <a:lnTo>
                    <a:pt x="176" y="92"/>
                  </a:lnTo>
                  <a:lnTo>
                    <a:pt x="180" y="92"/>
                  </a:lnTo>
                  <a:lnTo>
                    <a:pt x="182" y="90"/>
                  </a:lnTo>
                  <a:lnTo>
                    <a:pt x="182" y="88"/>
                  </a:lnTo>
                  <a:lnTo>
                    <a:pt x="180" y="88"/>
                  </a:lnTo>
                  <a:lnTo>
                    <a:pt x="178" y="86"/>
                  </a:lnTo>
                  <a:lnTo>
                    <a:pt x="176" y="86"/>
                  </a:lnTo>
                  <a:lnTo>
                    <a:pt x="174" y="86"/>
                  </a:lnTo>
                  <a:lnTo>
                    <a:pt x="172" y="84"/>
                  </a:lnTo>
                  <a:lnTo>
                    <a:pt x="170" y="82"/>
                  </a:lnTo>
                  <a:lnTo>
                    <a:pt x="172" y="82"/>
                  </a:lnTo>
                  <a:lnTo>
                    <a:pt x="174" y="80"/>
                  </a:lnTo>
                  <a:lnTo>
                    <a:pt x="172" y="80"/>
                  </a:lnTo>
                  <a:lnTo>
                    <a:pt x="170" y="82"/>
                  </a:lnTo>
                  <a:lnTo>
                    <a:pt x="166" y="80"/>
                  </a:lnTo>
                  <a:lnTo>
                    <a:pt x="170" y="80"/>
                  </a:lnTo>
                  <a:lnTo>
                    <a:pt x="170" y="78"/>
                  </a:lnTo>
                  <a:lnTo>
                    <a:pt x="170" y="76"/>
                  </a:lnTo>
                  <a:lnTo>
                    <a:pt x="170" y="74"/>
                  </a:lnTo>
                  <a:lnTo>
                    <a:pt x="168" y="74"/>
                  </a:lnTo>
                  <a:lnTo>
                    <a:pt x="168" y="76"/>
                  </a:lnTo>
                  <a:lnTo>
                    <a:pt x="164" y="76"/>
                  </a:lnTo>
                  <a:lnTo>
                    <a:pt x="162" y="76"/>
                  </a:lnTo>
                  <a:lnTo>
                    <a:pt x="162" y="78"/>
                  </a:lnTo>
                  <a:lnTo>
                    <a:pt x="160" y="78"/>
                  </a:lnTo>
                  <a:lnTo>
                    <a:pt x="160" y="76"/>
                  </a:lnTo>
                  <a:lnTo>
                    <a:pt x="162" y="74"/>
                  </a:lnTo>
                  <a:lnTo>
                    <a:pt x="162" y="72"/>
                  </a:lnTo>
                  <a:lnTo>
                    <a:pt x="164" y="72"/>
                  </a:lnTo>
                  <a:lnTo>
                    <a:pt x="164" y="70"/>
                  </a:lnTo>
                  <a:lnTo>
                    <a:pt x="164" y="68"/>
                  </a:lnTo>
                  <a:lnTo>
                    <a:pt x="162" y="68"/>
                  </a:lnTo>
                  <a:lnTo>
                    <a:pt x="158" y="68"/>
                  </a:lnTo>
                  <a:lnTo>
                    <a:pt x="156" y="68"/>
                  </a:lnTo>
                  <a:lnTo>
                    <a:pt x="154" y="68"/>
                  </a:lnTo>
                  <a:lnTo>
                    <a:pt x="156" y="66"/>
                  </a:lnTo>
                  <a:lnTo>
                    <a:pt x="154" y="66"/>
                  </a:lnTo>
                  <a:lnTo>
                    <a:pt x="152" y="66"/>
                  </a:lnTo>
                  <a:lnTo>
                    <a:pt x="152" y="64"/>
                  </a:lnTo>
                  <a:lnTo>
                    <a:pt x="150" y="64"/>
                  </a:lnTo>
                  <a:lnTo>
                    <a:pt x="148" y="64"/>
                  </a:lnTo>
                  <a:lnTo>
                    <a:pt x="148" y="62"/>
                  </a:lnTo>
                  <a:lnTo>
                    <a:pt x="152" y="60"/>
                  </a:lnTo>
                  <a:lnTo>
                    <a:pt x="150" y="60"/>
                  </a:lnTo>
                  <a:lnTo>
                    <a:pt x="146" y="64"/>
                  </a:lnTo>
                  <a:lnTo>
                    <a:pt x="144" y="64"/>
                  </a:lnTo>
                  <a:lnTo>
                    <a:pt x="142" y="62"/>
                  </a:lnTo>
                  <a:lnTo>
                    <a:pt x="138" y="64"/>
                  </a:lnTo>
                  <a:lnTo>
                    <a:pt x="138" y="66"/>
                  </a:lnTo>
                  <a:lnTo>
                    <a:pt x="140" y="66"/>
                  </a:lnTo>
                  <a:lnTo>
                    <a:pt x="142" y="66"/>
                  </a:lnTo>
                  <a:lnTo>
                    <a:pt x="144" y="66"/>
                  </a:lnTo>
                  <a:lnTo>
                    <a:pt x="146" y="66"/>
                  </a:lnTo>
                  <a:lnTo>
                    <a:pt x="148" y="66"/>
                  </a:lnTo>
                  <a:lnTo>
                    <a:pt x="148" y="68"/>
                  </a:lnTo>
                  <a:lnTo>
                    <a:pt x="148" y="70"/>
                  </a:lnTo>
                  <a:lnTo>
                    <a:pt x="148" y="72"/>
                  </a:lnTo>
                  <a:lnTo>
                    <a:pt x="146" y="72"/>
                  </a:lnTo>
                  <a:lnTo>
                    <a:pt x="146" y="74"/>
                  </a:lnTo>
                  <a:lnTo>
                    <a:pt x="144" y="74"/>
                  </a:lnTo>
                  <a:lnTo>
                    <a:pt x="144" y="76"/>
                  </a:lnTo>
                  <a:lnTo>
                    <a:pt x="142" y="76"/>
                  </a:lnTo>
                  <a:lnTo>
                    <a:pt x="138" y="76"/>
                  </a:lnTo>
                  <a:lnTo>
                    <a:pt x="136" y="76"/>
                  </a:lnTo>
                  <a:lnTo>
                    <a:pt x="134" y="76"/>
                  </a:lnTo>
                  <a:lnTo>
                    <a:pt x="132" y="76"/>
                  </a:lnTo>
                  <a:lnTo>
                    <a:pt x="130" y="76"/>
                  </a:lnTo>
                  <a:lnTo>
                    <a:pt x="132" y="78"/>
                  </a:lnTo>
                  <a:lnTo>
                    <a:pt x="132" y="80"/>
                  </a:lnTo>
                  <a:lnTo>
                    <a:pt x="128" y="80"/>
                  </a:lnTo>
                  <a:lnTo>
                    <a:pt x="126" y="80"/>
                  </a:lnTo>
                  <a:lnTo>
                    <a:pt x="126" y="82"/>
                  </a:lnTo>
                  <a:lnTo>
                    <a:pt x="122" y="80"/>
                  </a:lnTo>
                  <a:lnTo>
                    <a:pt x="122" y="82"/>
                  </a:lnTo>
                  <a:lnTo>
                    <a:pt x="120" y="84"/>
                  </a:lnTo>
                  <a:lnTo>
                    <a:pt x="118" y="82"/>
                  </a:lnTo>
                  <a:lnTo>
                    <a:pt x="116" y="80"/>
                  </a:lnTo>
                  <a:lnTo>
                    <a:pt x="114" y="80"/>
                  </a:lnTo>
                  <a:lnTo>
                    <a:pt x="112" y="80"/>
                  </a:lnTo>
                  <a:lnTo>
                    <a:pt x="110" y="80"/>
                  </a:lnTo>
                  <a:lnTo>
                    <a:pt x="112" y="78"/>
                  </a:lnTo>
                  <a:lnTo>
                    <a:pt x="114" y="78"/>
                  </a:lnTo>
                  <a:lnTo>
                    <a:pt x="116" y="78"/>
                  </a:lnTo>
                  <a:lnTo>
                    <a:pt x="118" y="78"/>
                  </a:lnTo>
                  <a:lnTo>
                    <a:pt x="120" y="78"/>
                  </a:lnTo>
                  <a:lnTo>
                    <a:pt x="122" y="78"/>
                  </a:lnTo>
                  <a:lnTo>
                    <a:pt x="124" y="78"/>
                  </a:lnTo>
                  <a:lnTo>
                    <a:pt x="126" y="78"/>
                  </a:lnTo>
                  <a:lnTo>
                    <a:pt x="128" y="76"/>
                  </a:lnTo>
                  <a:lnTo>
                    <a:pt x="128" y="74"/>
                  </a:lnTo>
                  <a:lnTo>
                    <a:pt x="124" y="74"/>
                  </a:lnTo>
                  <a:lnTo>
                    <a:pt x="124" y="72"/>
                  </a:lnTo>
                  <a:lnTo>
                    <a:pt x="122" y="72"/>
                  </a:lnTo>
                  <a:lnTo>
                    <a:pt x="122" y="74"/>
                  </a:lnTo>
                  <a:lnTo>
                    <a:pt x="122" y="72"/>
                  </a:lnTo>
                  <a:lnTo>
                    <a:pt x="120" y="72"/>
                  </a:lnTo>
                  <a:lnTo>
                    <a:pt x="118" y="72"/>
                  </a:lnTo>
                  <a:lnTo>
                    <a:pt x="116" y="72"/>
                  </a:lnTo>
                  <a:lnTo>
                    <a:pt x="114" y="72"/>
                  </a:lnTo>
                  <a:lnTo>
                    <a:pt x="112" y="72"/>
                  </a:lnTo>
                  <a:lnTo>
                    <a:pt x="110" y="70"/>
                  </a:lnTo>
                  <a:lnTo>
                    <a:pt x="110" y="72"/>
                  </a:lnTo>
                  <a:lnTo>
                    <a:pt x="108" y="72"/>
                  </a:lnTo>
                  <a:lnTo>
                    <a:pt x="110" y="74"/>
                  </a:lnTo>
                  <a:lnTo>
                    <a:pt x="110" y="76"/>
                  </a:lnTo>
                  <a:lnTo>
                    <a:pt x="112" y="76"/>
                  </a:lnTo>
                  <a:lnTo>
                    <a:pt x="112" y="78"/>
                  </a:lnTo>
                  <a:lnTo>
                    <a:pt x="110" y="78"/>
                  </a:lnTo>
                  <a:lnTo>
                    <a:pt x="108" y="78"/>
                  </a:lnTo>
                  <a:lnTo>
                    <a:pt x="108" y="76"/>
                  </a:lnTo>
                  <a:lnTo>
                    <a:pt x="106" y="76"/>
                  </a:lnTo>
                  <a:lnTo>
                    <a:pt x="104" y="76"/>
                  </a:lnTo>
                  <a:lnTo>
                    <a:pt x="104" y="74"/>
                  </a:lnTo>
                  <a:lnTo>
                    <a:pt x="102" y="74"/>
                  </a:lnTo>
                  <a:lnTo>
                    <a:pt x="100" y="74"/>
                  </a:lnTo>
                  <a:lnTo>
                    <a:pt x="98" y="72"/>
                  </a:lnTo>
                  <a:lnTo>
                    <a:pt x="98" y="74"/>
                  </a:lnTo>
                  <a:lnTo>
                    <a:pt x="100" y="74"/>
                  </a:lnTo>
                  <a:lnTo>
                    <a:pt x="98" y="76"/>
                  </a:lnTo>
                  <a:lnTo>
                    <a:pt x="96" y="76"/>
                  </a:lnTo>
                  <a:lnTo>
                    <a:pt x="94" y="76"/>
                  </a:lnTo>
                  <a:lnTo>
                    <a:pt x="92" y="76"/>
                  </a:lnTo>
                  <a:lnTo>
                    <a:pt x="92" y="78"/>
                  </a:lnTo>
                  <a:lnTo>
                    <a:pt x="90" y="78"/>
                  </a:lnTo>
                  <a:lnTo>
                    <a:pt x="90" y="76"/>
                  </a:lnTo>
                  <a:lnTo>
                    <a:pt x="88" y="76"/>
                  </a:lnTo>
                  <a:lnTo>
                    <a:pt x="86" y="76"/>
                  </a:lnTo>
                  <a:lnTo>
                    <a:pt x="86" y="78"/>
                  </a:lnTo>
                  <a:lnTo>
                    <a:pt x="84" y="78"/>
                  </a:lnTo>
                  <a:lnTo>
                    <a:pt x="84" y="76"/>
                  </a:lnTo>
                  <a:lnTo>
                    <a:pt x="84" y="74"/>
                  </a:lnTo>
                  <a:lnTo>
                    <a:pt x="80" y="74"/>
                  </a:lnTo>
                  <a:lnTo>
                    <a:pt x="80" y="72"/>
                  </a:lnTo>
                  <a:lnTo>
                    <a:pt x="78" y="72"/>
                  </a:lnTo>
                  <a:lnTo>
                    <a:pt x="76" y="74"/>
                  </a:lnTo>
                  <a:lnTo>
                    <a:pt x="72" y="74"/>
                  </a:lnTo>
                  <a:lnTo>
                    <a:pt x="70" y="74"/>
                  </a:lnTo>
                  <a:lnTo>
                    <a:pt x="68" y="74"/>
                  </a:lnTo>
                  <a:lnTo>
                    <a:pt x="66" y="74"/>
                  </a:lnTo>
                  <a:lnTo>
                    <a:pt x="64" y="74"/>
                  </a:lnTo>
                  <a:lnTo>
                    <a:pt x="62" y="74"/>
                  </a:lnTo>
                  <a:lnTo>
                    <a:pt x="58" y="74"/>
                  </a:lnTo>
                  <a:lnTo>
                    <a:pt x="58" y="72"/>
                  </a:lnTo>
                  <a:lnTo>
                    <a:pt x="56" y="72"/>
                  </a:lnTo>
                  <a:lnTo>
                    <a:pt x="50" y="72"/>
                  </a:lnTo>
                  <a:lnTo>
                    <a:pt x="48" y="70"/>
                  </a:lnTo>
                  <a:lnTo>
                    <a:pt x="42" y="70"/>
                  </a:lnTo>
                  <a:lnTo>
                    <a:pt x="40" y="72"/>
                  </a:lnTo>
                  <a:lnTo>
                    <a:pt x="42" y="72"/>
                  </a:lnTo>
                  <a:lnTo>
                    <a:pt x="40" y="74"/>
                  </a:lnTo>
                  <a:lnTo>
                    <a:pt x="38" y="72"/>
                  </a:lnTo>
                  <a:lnTo>
                    <a:pt x="36" y="72"/>
                  </a:lnTo>
                  <a:lnTo>
                    <a:pt x="34" y="70"/>
                  </a:lnTo>
                  <a:lnTo>
                    <a:pt x="32" y="68"/>
                  </a:lnTo>
                  <a:lnTo>
                    <a:pt x="32" y="66"/>
                  </a:lnTo>
                  <a:lnTo>
                    <a:pt x="34" y="66"/>
                  </a:lnTo>
                  <a:lnTo>
                    <a:pt x="34" y="64"/>
                  </a:lnTo>
                  <a:lnTo>
                    <a:pt x="32" y="64"/>
                  </a:lnTo>
                  <a:lnTo>
                    <a:pt x="32" y="66"/>
                  </a:lnTo>
                  <a:lnTo>
                    <a:pt x="30" y="66"/>
                  </a:lnTo>
                  <a:lnTo>
                    <a:pt x="28" y="66"/>
                  </a:lnTo>
                  <a:lnTo>
                    <a:pt x="28" y="64"/>
                  </a:lnTo>
                  <a:lnTo>
                    <a:pt x="26" y="64"/>
                  </a:lnTo>
                  <a:lnTo>
                    <a:pt x="26" y="66"/>
                  </a:lnTo>
                  <a:lnTo>
                    <a:pt x="26" y="68"/>
                  </a:lnTo>
                  <a:lnTo>
                    <a:pt x="24" y="66"/>
                  </a:lnTo>
                  <a:lnTo>
                    <a:pt x="18" y="66"/>
                  </a:lnTo>
                  <a:lnTo>
                    <a:pt x="18" y="68"/>
                  </a:lnTo>
                  <a:lnTo>
                    <a:pt x="16" y="68"/>
                  </a:lnTo>
                  <a:lnTo>
                    <a:pt x="14" y="68"/>
                  </a:lnTo>
                  <a:lnTo>
                    <a:pt x="12" y="68"/>
                  </a:lnTo>
                  <a:lnTo>
                    <a:pt x="10" y="68"/>
                  </a:lnTo>
                  <a:lnTo>
                    <a:pt x="10" y="66"/>
                  </a:lnTo>
                  <a:lnTo>
                    <a:pt x="12" y="66"/>
                  </a:lnTo>
                  <a:lnTo>
                    <a:pt x="10" y="64"/>
                  </a:lnTo>
                  <a:lnTo>
                    <a:pt x="8" y="64"/>
                  </a:lnTo>
                  <a:lnTo>
                    <a:pt x="6" y="64"/>
                  </a:lnTo>
                  <a:lnTo>
                    <a:pt x="4" y="64"/>
                  </a:lnTo>
                  <a:lnTo>
                    <a:pt x="2" y="62"/>
                  </a:lnTo>
                  <a:lnTo>
                    <a:pt x="2" y="60"/>
                  </a:lnTo>
                  <a:lnTo>
                    <a:pt x="2" y="58"/>
                  </a:lnTo>
                  <a:lnTo>
                    <a:pt x="0" y="58"/>
                  </a:lnTo>
                  <a:lnTo>
                    <a:pt x="0" y="56"/>
                  </a:lnTo>
                  <a:lnTo>
                    <a:pt x="0" y="54"/>
                  </a:lnTo>
                  <a:lnTo>
                    <a:pt x="2" y="54"/>
                  </a:lnTo>
                  <a:lnTo>
                    <a:pt x="4" y="54"/>
                  </a:lnTo>
                  <a:lnTo>
                    <a:pt x="2" y="54"/>
                  </a:lnTo>
                  <a:lnTo>
                    <a:pt x="2" y="52"/>
                  </a:lnTo>
                  <a:lnTo>
                    <a:pt x="6" y="54"/>
                  </a:lnTo>
                  <a:lnTo>
                    <a:pt x="8" y="54"/>
                  </a:lnTo>
                  <a:lnTo>
                    <a:pt x="10" y="54"/>
                  </a:lnTo>
                  <a:lnTo>
                    <a:pt x="14" y="54"/>
                  </a:lnTo>
                  <a:lnTo>
                    <a:pt x="16" y="54"/>
                  </a:lnTo>
                  <a:lnTo>
                    <a:pt x="18" y="54"/>
                  </a:lnTo>
                  <a:lnTo>
                    <a:pt x="22" y="54"/>
                  </a:lnTo>
                  <a:lnTo>
                    <a:pt x="24" y="54"/>
                  </a:lnTo>
                  <a:lnTo>
                    <a:pt x="26" y="54"/>
                  </a:lnTo>
                  <a:lnTo>
                    <a:pt x="28" y="54"/>
                  </a:lnTo>
                  <a:lnTo>
                    <a:pt x="30" y="54"/>
                  </a:lnTo>
                  <a:lnTo>
                    <a:pt x="32" y="54"/>
                  </a:lnTo>
                  <a:lnTo>
                    <a:pt x="30" y="54"/>
                  </a:lnTo>
                  <a:lnTo>
                    <a:pt x="30" y="52"/>
                  </a:lnTo>
                  <a:lnTo>
                    <a:pt x="28" y="52"/>
                  </a:lnTo>
                  <a:lnTo>
                    <a:pt x="26" y="50"/>
                  </a:lnTo>
                  <a:lnTo>
                    <a:pt x="22" y="50"/>
                  </a:lnTo>
                  <a:lnTo>
                    <a:pt x="18" y="50"/>
                  </a:lnTo>
                  <a:lnTo>
                    <a:pt x="16" y="50"/>
                  </a:lnTo>
                  <a:lnTo>
                    <a:pt x="14" y="50"/>
                  </a:lnTo>
                  <a:lnTo>
                    <a:pt x="12" y="48"/>
                  </a:lnTo>
                  <a:lnTo>
                    <a:pt x="10" y="48"/>
                  </a:lnTo>
                  <a:lnTo>
                    <a:pt x="8" y="48"/>
                  </a:lnTo>
                  <a:lnTo>
                    <a:pt x="6" y="48"/>
                  </a:lnTo>
                  <a:lnTo>
                    <a:pt x="2" y="48"/>
                  </a:lnTo>
                  <a:lnTo>
                    <a:pt x="0" y="48"/>
                  </a:lnTo>
                  <a:lnTo>
                    <a:pt x="0" y="46"/>
                  </a:lnTo>
                  <a:lnTo>
                    <a:pt x="2" y="42"/>
                  </a:lnTo>
                  <a:lnTo>
                    <a:pt x="4" y="42"/>
                  </a:lnTo>
                  <a:lnTo>
                    <a:pt x="6" y="42"/>
                  </a:lnTo>
                  <a:lnTo>
                    <a:pt x="6" y="40"/>
                  </a:lnTo>
                  <a:lnTo>
                    <a:pt x="8" y="40"/>
                  </a:lnTo>
                  <a:lnTo>
                    <a:pt x="8" y="38"/>
                  </a:lnTo>
                  <a:lnTo>
                    <a:pt x="8" y="36"/>
                  </a:lnTo>
                  <a:lnTo>
                    <a:pt x="12" y="34"/>
                  </a:lnTo>
                  <a:lnTo>
                    <a:pt x="12" y="32"/>
                  </a:lnTo>
                  <a:lnTo>
                    <a:pt x="14" y="32"/>
                  </a:lnTo>
                  <a:lnTo>
                    <a:pt x="16" y="32"/>
                  </a:lnTo>
                  <a:lnTo>
                    <a:pt x="18" y="32"/>
                  </a:lnTo>
                  <a:lnTo>
                    <a:pt x="20" y="32"/>
                  </a:lnTo>
                  <a:lnTo>
                    <a:pt x="20" y="30"/>
                  </a:lnTo>
                  <a:lnTo>
                    <a:pt x="18" y="30"/>
                  </a:lnTo>
                  <a:lnTo>
                    <a:pt x="16" y="32"/>
                  </a:lnTo>
                  <a:lnTo>
                    <a:pt x="14" y="30"/>
                  </a:lnTo>
                  <a:lnTo>
                    <a:pt x="16" y="30"/>
                  </a:lnTo>
                  <a:lnTo>
                    <a:pt x="16" y="28"/>
                  </a:lnTo>
                  <a:lnTo>
                    <a:pt x="18" y="26"/>
                  </a:lnTo>
                  <a:lnTo>
                    <a:pt x="20" y="26"/>
                  </a:lnTo>
                  <a:lnTo>
                    <a:pt x="22" y="26"/>
                  </a:lnTo>
                  <a:lnTo>
                    <a:pt x="22" y="24"/>
                  </a:lnTo>
                  <a:lnTo>
                    <a:pt x="24" y="24"/>
                  </a:lnTo>
                  <a:lnTo>
                    <a:pt x="24" y="22"/>
                  </a:lnTo>
                  <a:lnTo>
                    <a:pt x="26" y="22"/>
                  </a:lnTo>
                  <a:lnTo>
                    <a:pt x="28" y="22"/>
                  </a:lnTo>
                  <a:lnTo>
                    <a:pt x="28" y="20"/>
                  </a:lnTo>
                  <a:lnTo>
                    <a:pt x="28" y="18"/>
                  </a:lnTo>
                  <a:lnTo>
                    <a:pt x="30" y="18"/>
                  </a:lnTo>
                  <a:lnTo>
                    <a:pt x="32" y="20"/>
                  </a:lnTo>
                  <a:lnTo>
                    <a:pt x="32" y="18"/>
                  </a:lnTo>
                  <a:lnTo>
                    <a:pt x="34" y="16"/>
                  </a:lnTo>
                  <a:lnTo>
                    <a:pt x="36" y="14"/>
                  </a:lnTo>
                  <a:lnTo>
                    <a:pt x="38" y="14"/>
                  </a:lnTo>
                  <a:lnTo>
                    <a:pt x="40" y="12"/>
                  </a:lnTo>
                  <a:lnTo>
                    <a:pt x="44" y="10"/>
                  </a:lnTo>
                  <a:lnTo>
                    <a:pt x="46" y="10"/>
                  </a:lnTo>
                  <a:lnTo>
                    <a:pt x="46" y="8"/>
                  </a:lnTo>
                  <a:lnTo>
                    <a:pt x="48" y="8"/>
                  </a:lnTo>
                  <a:lnTo>
                    <a:pt x="52" y="6"/>
                  </a:lnTo>
                  <a:lnTo>
                    <a:pt x="58" y="6"/>
                  </a:lnTo>
                  <a:lnTo>
                    <a:pt x="62" y="6"/>
                  </a:lnTo>
                  <a:lnTo>
                    <a:pt x="66" y="4"/>
                  </a:lnTo>
                  <a:lnTo>
                    <a:pt x="68" y="4"/>
                  </a:lnTo>
                  <a:lnTo>
                    <a:pt x="70" y="2"/>
                  </a:lnTo>
                  <a:lnTo>
                    <a:pt x="72" y="2"/>
                  </a:lnTo>
                  <a:lnTo>
                    <a:pt x="74" y="2"/>
                  </a:lnTo>
                  <a:lnTo>
                    <a:pt x="76" y="2"/>
                  </a:lnTo>
                  <a:close/>
                </a:path>
              </a:pathLst>
            </a:custGeom>
            <a:solidFill>
              <a:schemeClr val="tx2"/>
            </a:solidFill>
            <a:ln w="3175">
              <a:solidFill>
                <a:schemeClr val="bg1"/>
              </a:solidFill>
              <a:prstDash val="sysDot"/>
              <a:round/>
              <a:headEnd/>
              <a:tailEnd/>
            </a:ln>
          </p:spPr>
          <p:txBody>
            <a:bodyPr/>
            <a:lstStyle/>
            <a:p>
              <a:endParaRPr lang="de-DE" sz="2400" dirty="0">
                <a:solidFill>
                  <a:srgbClr val="000000"/>
                </a:solidFill>
              </a:endParaRPr>
            </a:p>
          </p:txBody>
        </p:sp>
        <p:sp>
          <p:nvSpPr>
            <p:cNvPr id="1786" name="Rectangle 3396"/>
            <p:cNvSpPr>
              <a:spLocks noChangeArrowheads="1"/>
            </p:cNvSpPr>
            <p:nvPr/>
          </p:nvSpPr>
          <p:spPr bwMode="auto">
            <a:xfrm>
              <a:off x="3125676" y="1565189"/>
              <a:ext cx="2822" cy="3277"/>
            </a:xfrm>
            <a:prstGeom prst="rect">
              <a:avLst/>
            </a:prstGeom>
            <a:solidFill>
              <a:schemeClr val="tx2"/>
            </a:solidFill>
            <a:ln w="3175">
              <a:solidFill>
                <a:schemeClr val="bg1"/>
              </a:solidFill>
              <a:prstDash val="sysDot"/>
              <a:miter lim="800000"/>
              <a:headEnd/>
              <a:tailEnd/>
            </a:ln>
          </p:spPr>
          <p:txBody>
            <a:bodyPr/>
            <a:lstStyle/>
            <a:p>
              <a:endParaRPr lang="de-DE" sz="2400" dirty="0">
                <a:solidFill>
                  <a:srgbClr val="000000"/>
                </a:solidFill>
              </a:endParaRPr>
            </a:p>
          </p:txBody>
        </p:sp>
        <p:sp>
          <p:nvSpPr>
            <p:cNvPr id="1787" name="Freeform 3397"/>
            <p:cNvSpPr>
              <a:spLocks/>
            </p:cNvSpPr>
            <p:nvPr/>
          </p:nvSpPr>
          <p:spPr bwMode="auto">
            <a:xfrm>
              <a:off x="3096042" y="1247310"/>
              <a:ext cx="14111" cy="3277"/>
            </a:xfrm>
            <a:custGeom>
              <a:avLst/>
              <a:gdLst>
                <a:gd name="T0" fmla="*/ 2147483647 w 14"/>
                <a:gd name="T1" fmla="*/ 0 h 2"/>
                <a:gd name="T2" fmla="*/ 2147483647 w 14"/>
                <a:gd name="T3" fmla="*/ 0 h 2"/>
                <a:gd name="T4" fmla="*/ 2147483647 w 14"/>
                <a:gd name="T5" fmla="*/ 0 h 2"/>
                <a:gd name="T6" fmla="*/ 2147483647 w 14"/>
                <a:gd name="T7" fmla="*/ 0 h 2"/>
                <a:gd name="T8" fmla="*/ 0 w 14"/>
                <a:gd name="T9" fmla="*/ 2147483647 h 2"/>
                <a:gd name="T10" fmla="*/ 2147483647 w 14"/>
                <a:gd name="T11" fmla="*/ 2147483647 h 2"/>
                <a:gd name="T12" fmla="*/ 2147483647 w 14"/>
                <a:gd name="T13" fmla="*/ 2147483647 h 2"/>
                <a:gd name="T14" fmla="*/ 2147483647 w 14"/>
                <a:gd name="T15" fmla="*/ 2147483647 h 2"/>
                <a:gd name="T16" fmla="*/ 2147483647 w 14"/>
                <a:gd name="T17" fmla="*/ 2147483647 h 2"/>
                <a:gd name="T18" fmla="*/ 2147483647 w 14"/>
                <a:gd name="T19" fmla="*/ 2147483647 h 2"/>
                <a:gd name="T20" fmla="*/ 2147483647 w 14"/>
                <a:gd name="T21" fmla="*/ 0 h 2"/>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14"/>
                <a:gd name="T34" fmla="*/ 0 h 2"/>
                <a:gd name="T35" fmla="*/ 14 w 14"/>
                <a:gd name="T36" fmla="*/ 2 h 2"/>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14" h="2">
                  <a:moveTo>
                    <a:pt x="14" y="0"/>
                  </a:moveTo>
                  <a:lnTo>
                    <a:pt x="10" y="0"/>
                  </a:lnTo>
                  <a:lnTo>
                    <a:pt x="6" y="0"/>
                  </a:lnTo>
                  <a:lnTo>
                    <a:pt x="2" y="0"/>
                  </a:lnTo>
                  <a:lnTo>
                    <a:pt x="0" y="2"/>
                  </a:lnTo>
                  <a:lnTo>
                    <a:pt x="2" y="2"/>
                  </a:lnTo>
                  <a:lnTo>
                    <a:pt x="4" y="2"/>
                  </a:lnTo>
                  <a:lnTo>
                    <a:pt x="6" y="2"/>
                  </a:lnTo>
                  <a:lnTo>
                    <a:pt x="8" y="2"/>
                  </a:lnTo>
                  <a:lnTo>
                    <a:pt x="10" y="2"/>
                  </a:lnTo>
                  <a:lnTo>
                    <a:pt x="14" y="0"/>
                  </a:lnTo>
                  <a:close/>
                </a:path>
              </a:pathLst>
            </a:custGeom>
            <a:solidFill>
              <a:schemeClr val="tx2"/>
            </a:solidFill>
            <a:ln w="3175">
              <a:solidFill>
                <a:schemeClr val="bg1"/>
              </a:solidFill>
              <a:prstDash val="sysDot"/>
              <a:round/>
              <a:headEnd/>
              <a:tailEnd/>
            </a:ln>
          </p:spPr>
          <p:txBody>
            <a:bodyPr/>
            <a:lstStyle/>
            <a:p>
              <a:endParaRPr lang="de-DE" sz="2400" dirty="0">
                <a:solidFill>
                  <a:srgbClr val="000000"/>
                </a:solidFill>
              </a:endParaRPr>
            </a:p>
          </p:txBody>
        </p:sp>
        <p:sp>
          <p:nvSpPr>
            <p:cNvPr id="1788" name="Freeform 3398"/>
            <p:cNvSpPr>
              <a:spLocks/>
            </p:cNvSpPr>
            <p:nvPr/>
          </p:nvSpPr>
          <p:spPr bwMode="auto">
            <a:xfrm>
              <a:off x="3159541" y="1235838"/>
              <a:ext cx="14111" cy="1639"/>
            </a:xfrm>
            <a:custGeom>
              <a:avLst/>
              <a:gdLst>
                <a:gd name="T0" fmla="*/ 2147483647 w 14"/>
                <a:gd name="T1" fmla="*/ 0 h 2"/>
                <a:gd name="T2" fmla="*/ 2147483647 w 14"/>
                <a:gd name="T3" fmla="*/ 0 h 2"/>
                <a:gd name="T4" fmla="*/ 2147483647 w 14"/>
                <a:gd name="T5" fmla="*/ 0 h 2"/>
                <a:gd name="T6" fmla="*/ 0 w 14"/>
                <a:gd name="T7" fmla="*/ 0 h 2"/>
                <a:gd name="T8" fmla="*/ 2147483647 w 14"/>
                <a:gd name="T9" fmla="*/ 0 h 2"/>
                <a:gd name="T10" fmla="*/ 2147483647 w 14"/>
                <a:gd name="T11" fmla="*/ 0 h 2"/>
                <a:gd name="T12" fmla="*/ 2147483647 w 14"/>
                <a:gd name="T13" fmla="*/ 0 h 2"/>
                <a:gd name="T14" fmla="*/ 2147483647 w 14"/>
                <a:gd name="T15" fmla="*/ 0 h 2"/>
                <a:gd name="T16" fmla="*/ 2147483647 w 14"/>
                <a:gd name="T17" fmla="*/ 2147483647 h 2"/>
                <a:gd name="T18" fmla="*/ 2147483647 w 14"/>
                <a:gd name="T19" fmla="*/ 2147483647 h 2"/>
                <a:gd name="T20" fmla="*/ 2147483647 w 14"/>
                <a:gd name="T21" fmla="*/ 2147483647 h 2"/>
                <a:gd name="T22" fmla="*/ 2147483647 w 14"/>
                <a:gd name="T23" fmla="*/ 0 h 2"/>
                <a:gd name="T24" fmla="*/ 2147483647 w 14"/>
                <a:gd name="T25" fmla="*/ 0 h 2"/>
                <a:gd name="T26" fmla="*/ 2147483647 w 14"/>
                <a:gd name="T27" fmla="*/ 0 h 2"/>
                <a:gd name="T28" fmla="*/ 2147483647 w 14"/>
                <a:gd name="T29" fmla="*/ 0 h 2"/>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14"/>
                <a:gd name="T46" fmla="*/ 0 h 2"/>
                <a:gd name="T47" fmla="*/ 14 w 14"/>
                <a:gd name="T48" fmla="*/ 2 h 2"/>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14" h="2">
                  <a:moveTo>
                    <a:pt x="10" y="0"/>
                  </a:moveTo>
                  <a:lnTo>
                    <a:pt x="6" y="0"/>
                  </a:lnTo>
                  <a:lnTo>
                    <a:pt x="4" y="0"/>
                  </a:lnTo>
                  <a:lnTo>
                    <a:pt x="0" y="0"/>
                  </a:lnTo>
                  <a:lnTo>
                    <a:pt x="2" y="0"/>
                  </a:lnTo>
                  <a:lnTo>
                    <a:pt x="4" y="0"/>
                  </a:lnTo>
                  <a:lnTo>
                    <a:pt x="6" y="0"/>
                  </a:lnTo>
                  <a:lnTo>
                    <a:pt x="8" y="0"/>
                  </a:lnTo>
                  <a:lnTo>
                    <a:pt x="10" y="2"/>
                  </a:lnTo>
                  <a:lnTo>
                    <a:pt x="12" y="2"/>
                  </a:lnTo>
                  <a:lnTo>
                    <a:pt x="14" y="2"/>
                  </a:lnTo>
                  <a:lnTo>
                    <a:pt x="14" y="0"/>
                  </a:lnTo>
                  <a:lnTo>
                    <a:pt x="12" y="0"/>
                  </a:lnTo>
                  <a:lnTo>
                    <a:pt x="10" y="0"/>
                  </a:lnTo>
                  <a:close/>
                </a:path>
              </a:pathLst>
            </a:custGeom>
            <a:solidFill>
              <a:schemeClr val="tx2"/>
            </a:solidFill>
            <a:ln w="3175">
              <a:solidFill>
                <a:schemeClr val="bg1"/>
              </a:solidFill>
              <a:prstDash val="sysDot"/>
              <a:round/>
              <a:headEnd/>
              <a:tailEnd/>
            </a:ln>
          </p:spPr>
          <p:txBody>
            <a:bodyPr/>
            <a:lstStyle/>
            <a:p>
              <a:endParaRPr lang="de-DE" sz="2400" dirty="0">
                <a:solidFill>
                  <a:srgbClr val="000000"/>
                </a:solidFill>
              </a:endParaRPr>
            </a:p>
          </p:txBody>
        </p:sp>
        <p:sp>
          <p:nvSpPr>
            <p:cNvPr id="1789" name="Freeform 3399"/>
            <p:cNvSpPr>
              <a:spLocks/>
            </p:cNvSpPr>
            <p:nvPr/>
          </p:nvSpPr>
          <p:spPr bwMode="auto">
            <a:xfrm>
              <a:off x="3199050" y="1268610"/>
              <a:ext cx="15522" cy="1639"/>
            </a:xfrm>
            <a:custGeom>
              <a:avLst/>
              <a:gdLst>
                <a:gd name="T0" fmla="*/ 2147483647 w 14"/>
                <a:gd name="T1" fmla="*/ 0 h 2"/>
                <a:gd name="T2" fmla="*/ 2147483647 w 14"/>
                <a:gd name="T3" fmla="*/ 0 h 2"/>
                <a:gd name="T4" fmla="*/ 2147483647 w 14"/>
                <a:gd name="T5" fmla="*/ 0 h 2"/>
                <a:gd name="T6" fmla="*/ 2147483647 w 14"/>
                <a:gd name="T7" fmla="*/ 0 h 2"/>
                <a:gd name="T8" fmla="*/ 2147483647 w 14"/>
                <a:gd name="T9" fmla="*/ 0 h 2"/>
                <a:gd name="T10" fmla="*/ 2147483647 w 14"/>
                <a:gd name="T11" fmla="*/ 0 h 2"/>
                <a:gd name="T12" fmla="*/ 2147483647 w 14"/>
                <a:gd name="T13" fmla="*/ 0 h 2"/>
                <a:gd name="T14" fmla="*/ 2147483647 w 14"/>
                <a:gd name="T15" fmla="*/ 0 h 2"/>
                <a:gd name="T16" fmla="*/ 0 w 14"/>
                <a:gd name="T17" fmla="*/ 2147483647 h 2"/>
                <a:gd name="T18" fmla="*/ 2147483647 w 14"/>
                <a:gd name="T19" fmla="*/ 2147483647 h 2"/>
                <a:gd name="T20" fmla="*/ 2147483647 w 14"/>
                <a:gd name="T21" fmla="*/ 2147483647 h 2"/>
                <a:gd name="T22" fmla="*/ 2147483647 w 14"/>
                <a:gd name="T23" fmla="*/ 2147483647 h 2"/>
                <a:gd name="T24" fmla="*/ 2147483647 w 14"/>
                <a:gd name="T25" fmla="*/ 2147483647 h 2"/>
                <a:gd name="T26" fmla="*/ 2147483647 w 14"/>
                <a:gd name="T27" fmla="*/ 2147483647 h 2"/>
                <a:gd name="T28" fmla="*/ 2147483647 w 14"/>
                <a:gd name="T29" fmla="*/ 2147483647 h 2"/>
                <a:gd name="T30" fmla="*/ 2147483647 w 14"/>
                <a:gd name="T31" fmla="*/ 2147483647 h 2"/>
                <a:gd name="T32" fmla="*/ 2147483647 w 14"/>
                <a:gd name="T33" fmla="*/ 2147483647 h 2"/>
                <a:gd name="T34" fmla="*/ 2147483647 w 14"/>
                <a:gd name="T35" fmla="*/ 0 h 2"/>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14"/>
                <a:gd name="T55" fmla="*/ 0 h 2"/>
                <a:gd name="T56" fmla="*/ 14 w 14"/>
                <a:gd name="T57" fmla="*/ 2 h 2"/>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14" h="2">
                  <a:moveTo>
                    <a:pt x="14" y="0"/>
                  </a:moveTo>
                  <a:lnTo>
                    <a:pt x="12" y="0"/>
                  </a:lnTo>
                  <a:lnTo>
                    <a:pt x="10" y="0"/>
                  </a:lnTo>
                  <a:lnTo>
                    <a:pt x="8" y="0"/>
                  </a:lnTo>
                  <a:lnTo>
                    <a:pt x="6" y="0"/>
                  </a:lnTo>
                  <a:lnTo>
                    <a:pt x="4" y="0"/>
                  </a:lnTo>
                  <a:lnTo>
                    <a:pt x="2" y="0"/>
                  </a:lnTo>
                  <a:lnTo>
                    <a:pt x="0" y="2"/>
                  </a:lnTo>
                  <a:lnTo>
                    <a:pt x="2" y="2"/>
                  </a:lnTo>
                  <a:lnTo>
                    <a:pt x="4" y="2"/>
                  </a:lnTo>
                  <a:lnTo>
                    <a:pt x="6" y="2"/>
                  </a:lnTo>
                  <a:lnTo>
                    <a:pt x="8" y="2"/>
                  </a:lnTo>
                  <a:lnTo>
                    <a:pt x="10" y="2"/>
                  </a:lnTo>
                  <a:lnTo>
                    <a:pt x="12" y="2"/>
                  </a:lnTo>
                  <a:lnTo>
                    <a:pt x="14" y="2"/>
                  </a:lnTo>
                  <a:lnTo>
                    <a:pt x="14" y="0"/>
                  </a:lnTo>
                  <a:close/>
                </a:path>
              </a:pathLst>
            </a:custGeom>
            <a:solidFill>
              <a:schemeClr val="tx2"/>
            </a:solidFill>
            <a:ln w="3175">
              <a:solidFill>
                <a:schemeClr val="bg1"/>
              </a:solidFill>
              <a:prstDash val="sysDot"/>
              <a:round/>
              <a:headEnd/>
              <a:tailEnd/>
            </a:ln>
          </p:spPr>
          <p:txBody>
            <a:bodyPr/>
            <a:lstStyle/>
            <a:p>
              <a:endParaRPr lang="de-DE" sz="2400" dirty="0">
                <a:solidFill>
                  <a:srgbClr val="000000"/>
                </a:solidFill>
              </a:endParaRPr>
            </a:p>
          </p:txBody>
        </p:sp>
        <p:sp>
          <p:nvSpPr>
            <p:cNvPr id="1790" name="Freeform 3400"/>
            <p:cNvSpPr>
              <a:spLocks/>
            </p:cNvSpPr>
            <p:nvPr/>
          </p:nvSpPr>
          <p:spPr bwMode="auto">
            <a:xfrm>
              <a:off x="3237148" y="1262056"/>
              <a:ext cx="14111" cy="3277"/>
            </a:xfrm>
            <a:custGeom>
              <a:avLst/>
              <a:gdLst>
                <a:gd name="T0" fmla="*/ 2147483647 w 14"/>
                <a:gd name="T1" fmla="*/ 0 h 4"/>
                <a:gd name="T2" fmla="*/ 0 w 14"/>
                <a:gd name="T3" fmla="*/ 0 h 4"/>
                <a:gd name="T4" fmla="*/ 0 w 14"/>
                <a:gd name="T5" fmla="*/ 2147483647 h 4"/>
                <a:gd name="T6" fmla="*/ 2147483647 w 14"/>
                <a:gd name="T7" fmla="*/ 2147483647 h 4"/>
                <a:gd name="T8" fmla="*/ 0 w 14"/>
                <a:gd name="T9" fmla="*/ 2147483647 h 4"/>
                <a:gd name="T10" fmla="*/ 2147483647 w 14"/>
                <a:gd name="T11" fmla="*/ 2147483647 h 4"/>
                <a:gd name="T12" fmla="*/ 2147483647 w 14"/>
                <a:gd name="T13" fmla="*/ 2147483647 h 4"/>
                <a:gd name="T14" fmla="*/ 2147483647 w 14"/>
                <a:gd name="T15" fmla="*/ 2147483647 h 4"/>
                <a:gd name="T16" fmla="*/ 2147483647 w 14"/>
                <a:gd name="T17" fmla="*/ 2147483647 h 4"/>
                <a:gd name="T18" fmla="*/ 2147483647 w 14"/>
                <a:gd name="T19" fmla="*/ 2147483647 h 4"/>
                <a:gd name="T20" fmla="*/ 2147483647 w 14"/>
                <a:gd name="T21" fmla="*/ 2147483647 h 4"/>
                <a:gd name="T22" fmla="*/ 2147483647 w 14"/>
                <a:gd name="T23" fmla="*/ 2147483647 h 4"/>
                <a:gd name="T24" fmla="*/ 2147483647 w 14"/>
                <a:gd name="T25" fmla="*/ 2147483647 h 4"/>
                <a:gd name="T26" fmla="*/ 2147483647 w 14"/>
                <a:gd name="T27" fmla="*/ 2147483647 h 4"/>
                <a:gd name="T28" fmla="*/ 2147483647 w 14"/>
                <a:gd name="T29" fmla="*/ 2147483647 h 4"/>
                <a:gd name="T30" fmla="*/ 2147483647 w 14"/>
                <a:gd name="T31" fmla="*/ 2147483647 h 4"/>
                <a:gd name="T32" fmla="*/ 2147483647 w 14"/>
                <a:gd name="T33" fmla="*/ 2147483647 h 4"/>
                <a:gd name="T34" fmla="*/ 2147483647 w 14"/>
                <a:gd name="T35" fmla="*/ 2147483647 h 4"/>
                <a:gd name="T36" fmla="*/ 2147483647 w 14"/>
                <a:gd name="T37" fmla="*/ 0 h 4"/>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14"/>
                <a:gd name="T58" fmla="*/ 0 h 4"/>
                <a:gd name="T59" fmla="*/ 14 w 14"/>
                <a:gd name="T60" fmla="*/ 4 h 4"/>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14" h="4">
                  <a:moveTo>
                    <a:pt x="2" y="0"/>
                  </a:moveTo>
                  <a:lnTo>
                    <a:pt x="0" y="0"/>
                  </a:lnTo>
                  <a:lnTo>
                    <a:pt x="0" y="2"/>
                  </a:lnTo>
                  <a:lnTo>
                    <a:pt x="2" y="2"/>
                  </a:lnTo>
                  <a:lnTo>
                    <a:pt x="0" y="4"/>
                  </a:lnTo>
                  <a:lnTo>
                    <a:pt x="2" y="4"/>
                  </a:lnTo>
                  <a:lnTo>
                    <a:pt x="4" y="4"/>
                  </a:lnTo>
                  <a:lnTo>
                    <a:pt x="6" y="4"/>
                  </a:lnTo>
                  <a:lnTo>
                    <a:pt x="8" y="4"/>
                  </a:lnTo>
                  <a:lnTo>
                    <a:pt x="10" y="4"/>
                  </a:lnTo>
                  <a:lnTo>
                    <a:pt x="12" y="4"/>
                  </a:lnTo>
                  <a:lnTo>
                    <a:pt x="14" y="2"/>
                  </a:lnTo>
                  <a:lnTo>
                    <a:pt x="12" y="2"/>
                  </a:lnTo>
                  <a:lnTo>
                    <a:pt x="10" y="2"/>
                  </a:lnTo>
                  <a:lnTo>
                    <a:pt x="8" y="2"/>
                  </a:lnTo>
                  <a:lnTo>
                    <a:pt x="6" y="2"/>
                  </a:lnTo>
                  <a:lnTo>
                    <a:pt x="4" y="2"/>
                  </a:lnTo>
                  <a:lnTo>
                    <a:pt x="2" y="2"/>
                  </a:lnTo>
                  <a:lnTo>
                    <a:pt x="2" y="0"/>
                  </a:lnTo>
                  <a:close/>
                </a:path>
              </a:pathLst>
            </a:custGeom>
            <a:solidFill>
              <a:schemeClr val="tx2"/>
            </a:solidFill>
            <a:ln w="3175">
              <a:solidFill>
                <a:schemeClr val="bg1"/>
              </a:solidFill>
              <a:prstDash val="sysDot"/>
              <a:round/>
              <a:headEnd/>
              <a:tailEnd/>
            </a:ln>
          </p:spPr>
          <p:txBody>
            <a:bodyPr/>
            <a:lstStyle/>
            <a:p>
              <a:endParaRPr lang="de-DE" sz="2400" dirty="0">
                <a:solidFill>
                  <a:srgbClr val="000000"/>
                </a:solidFill>
              </a:endParaRPr>
            </a:p>
          </p:txBody>
        </p:sp>
        <p:sp>
          <p:nvSpPr>
            <p:cNvPr id="1791" name="Freeform 3401"/>
            <p:cNvSpPr>
              <a:spLocks/>
            </p:cNvSpPr>
            <p:nvPr/>
          </p:nvSpPr>
          <p:spPr bwMode="auto">
            <a:xfrm>
              <a:off x="3094631" y="1235838"/>
              <a:ext cx="15522" cy="1639"/>
            </a:xfrm>
            <a:custGeom>
              <a:avLst/>
              <a:gdLst>
                <a:gd name="T0" fmla="*/ 2147483647 w 16"/>
                <a:gd name="T1" fmla="*/ 0 h 2"/>
                <a:gd name="T2" fmla="*/ 2147483647 w 16"/>
                <a:gd name="T3" fmla="*/ 0 h 2"/>
                <a:gd name="T4" fmla="*/ 2147483647 w 16"/>
                <a:gd name="T5" fmla="*/ 0 h 2"/>
                <a:gd name="T6" fmla="*/ 2147483647 w 16"/>
                <a:gd name="T7" fmla="*/ 0 h 2"/>
                <a:gd name="T8" fmla="*/ 2147483647 w 16"/>
                <a:gd name="T9" fmla="*/ 0 h 2"/>
                <a:gd name="T10" fmla="*/ 0 w 16"/>
                <a:gd name="T11" fmla="*/ 0 h 2"/>
                <a:gd name="T12" fmla="*/ 0 w 16"/>
                <a:gd name="T13" fmla="*/ 0 h 2"/>
                <a:gd name="T14" fmla="*/ 2147483647 w 16"/>
                <a:gd name="T15" fmla="*/ 0 h 2"/>
                <a:gd name="T16" fmla="*/ 2147483647 w 16"/>
                <a:gd name="T17" fmla="*/ 2147483647 h 2"/>
                <a:gd name="T18" fmla="*/ 2147483647 w 16"/>
                <a:gd name="T19" fmla="*/ 2147483647 h 2"/>
                <a:gd name="T20" fmla="*/ 2147483647 w 16"/>
                <a:gd name="T21" fmla="*/ 0 h 2"/>
                <a:gd name="T22" fmla="*/ 2147483647 w 16"/>
                <a:gd name="T23" fmla="*/ 0 h 2"/>
                <a:gd name="T24" fmla="*/ 2147483647 w 16"/>
                <a:gd name="T25" fmla="*/ 0 h 2"/>
                <a:gd name="T26" fmla="*/ 2147483647 w 16"/>
                <a:gd name="T27" fmla="*/ 0 h 2"/>
                <a:gd name="T28" fmla="*/ 2147483647 w 16"/>
                <a:gd name="T29" fmla="*/ 0 h 2"/>
                <a:gd name="T30" fmla="*/ 2147483647 w 16"/>
                <a:gd name="T31" fmla="*/ 0 h 2"/>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16"/>
                <a:gd name="T49" fmla="*/ 0 h 2"/>
                <a:gd name="T50" fmla="*/ 16 w 16"/>
                <a:gd name="T51" fmla="*/ 2 h 2"/>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16" h="2">
                  <a:moveTo>
                    <a:pt x="14" y="0"/>
                  </a:moveTo>
                  <a:lnTo>
                    <a:pt x="12" y="0"/>
                  </a:lnTo>
                  <a:lnTo>
                    <a:pt x="8" y="0"/>
                  </a:lnTo>
                  <a:lnTo>
                    <a:pt x="4" y="0"/>
                  </a:lnTo>
                  <a:lnTo>
                    <a:pt x="2" y="0"/>
                  </a:lnTo>
                  <a:lnTo>
                    <a:pt x="0" y="0"/>
                  </a:lnTo>
                  <a:lnTo>
                    <a:pt x="2" y="0"/>
                  </a:lnTo>
                  <a:lnTo>
                    <a:pt x="4" y="2"/>
                  </a:lnTo>
                  <a:lnTo>
                    <a:pt x="6" y="2"/>
                  </a:lnTo>
                  <a:lnTo>
                    <a:pt x="6" y="0"/>
                  </a:lnTo>
                  <a:lnTo>
                    <a:pt x="10" y="0"/>
                  </a:lnTo>
                  <a:lnTo>
                    <a:pt x="12" y="0"/>
                  </a:lnTo>
                  <a:lnTo>
                    <a:pt x="14" y="0"/>
                  </a:lnTo>
                  <a:lnTo>
                    <a:pt x="16" y="0"/>
                  </a:lnTo>
                  <a:lnTo>
                    <a:pt x="14" y="0"/>
                  </a:lnTo>
                  <a:close/>
                </a:path>
              </a:pathLst>
            </a:custGeom>
            <a:solidFill>
              <a:schemeClr val="tx2"/>
            </a:solidFill>
            <a:ln w="3175">
              <a:solidFill>
                <a:schemeClr val="bg1"/>
              </a:solidFill>
              <a:prstDash val="sysDot"/>
              <a:round/>
              <a:headEnd/>
              <a:tailEnd/>
            </a:ln>
          </p:spPr>
          <p:txBody>
            <a:bodyPr/>
            <a:lstStyle/>
            <a:p>
              <a:endParaRPr lang="de-DE" sz="2400" dirty="0">
                <a:solidFill>
                  <a:srgbClr val="000000"/>
                </a:solidFill>
              </a:endParaRPr>
            </a:p>
          </p:txBody>
        </p:sp>
        <p:sp>
          <p:nvSpPr>
            <p:cNvPr id="1792" name="Freeform 3402"/>
            <p:cNvSpPr>
              <a:spLocks/>
            </p:cNvSpPr>
            <p:nvPr/>
          </p:nvSpPr>
          <p:spPr bwMode="auto">
            <a:xfrm>
              <a:off x="2945061" y="1219454"/>
              <a:ext cx="462824" cy="117976"/>
            </a:xfrm>
            <a:custGeom>
              <a:avLst/>
              <a:gdLst>
                <a:gd name="T0" fmla="*/ 2147483647 w 466"/>
                <a:gd name="T1" fmla="*/ 2147483647 h 114"/>
                <a:gd name="T2" fmla="*/ 2147483647 w 466"/>
                <a:gd name="T3" fmla="*/ 2147483647 h 114"/>
                <a:gd name="T4" fmla="*/ 2147483647 w 466"/>
                <a:gd name="T5" fmla="*/ 2147483647 h 114"/>
                <a:gd name="T6" fmla="*/ 2147483647 w 466"/>
                <a:gd name="T7" fmla="*/ 2147483647 h 114"/>
                <a:gd name="T8" fmla="*/ 2147483647 w 466"/>
                <a:gd name="T9" fmla="*/ 2147483647 h 114"/>
                <a:gd name="T10" fmla="*/ 2147483647 w 466"/>
                <a:gd name="T11" fmla="*/ 2147483647 h 114"/>
                <a:gd name="T12" fmla="*/ 2147483647 w 466"/>
                <a:gd name="T13" fmla="*/ 2147483647 h 114"/>
                <a:gd name="T14" fmla="*/ 2147483647 w 466"/>
                <a:gd name="T15" fmla="*/ 2147483647 h 114"/>
                <a:gd name="T16" fmla="*/ 2147483647 w 466"/>
                <a:gd name="T17" fmla="*/ 2147483647 h 114"/>
                <a:gd name="T18" fmla="*/ 2147483647 w 466"/>
                <a:gd name="T19" fmla="*/ 2147483647 h 114"/>
                <a:gd name="T20" fmla="*/ 2147483647 w 466"/>
                <a:gd name="T21" fmla="*/ 2147483647 h 114"/>
                <a:gd name="T22" fmla="*/ 2147483647 w 466"/>
                <a:gd name="T23" fmla="*/ 2147483647 h 114"/>
                <a:gd name="T24" fmla="*/ 2147483647 w 466"/>
                <a:gd name="T25" fmla="*/ 2147483647 h 114"/>
                <a:gd name="T26" fmla="*/ 2147483647 w 466"/>
                <a:gd name="T27" fmla="*/ 2147483647 h 114"/>
                <a:gd name="T28" fmla="*/ 2147483647 w 466"/>
                <a:gd name="T29" fmla="*/ 2147483647 h 114"/>
                <a:gd name="T30" fmla="*/ 2147483647 w 466"/>
                <a:gd name="T31" fmla="*/ 2147483647 h 114"/>
                <a:gd name="T32" fmla="*/ 2147483647 w 466"/>
                <a:gd name="T33" fmla="*/ 2147483647 h 114"/>
                <a:gd name="T34" fmla="*/ 2147483647 w 466"/>
                <a:gd name="T35" fmla="*/ 2147483647 h 114"/>
                <a:gd name="T36" fmla="*/ 2147483647 w 466"/>
                <a:gd name="T37" fmla="*/ 2147483647 h 114"/>
                <a:gd name="T38" fmla="*/ 2147483647 w 466"/>
                <a:gd name="T39" fmla="*/ 2147483647 h 114"/>
                <a:gd name="T40" fmla="*/ 2147483647 w 466"/>
                <a:gd name="T41" fmla="*/ 2147483647 h 114"/>
                <a:gd name="T42" fmla="*/ 2147483647 w 466"/>
                <a:gd name="T43" fmla="*/ 2147483647 h 114"/>
                <a:gd name="T44" fmla="*/ 2147483647 w 466"/>
                <a:gd name="T45" fmla="*/ 2147483647 h 114"/>
                <a:gd name="T46" fmla="*/ 2147483647 w 466"/>
                <a:gd name="T47" fmla="*/ 2147483647 h 114"/>
                <a:gd name="T48" fmla="*/ 2147483647 w 466"/>
                <a:gd name="T49" fmla="*/ 2147483647 h 114"/>
                <a:gd name="T50" fmla="*/ 2147483647 w 466"/>
                <a:gd name="T51" fmla="*/ 2147483647 h 114"/>
                <a:gd name="T52" fmla="*/ 2147483647 w 466"/>
                <a:gd name="T53" fmla="*/ 2147483647 h 114"/>
                <a:gd name="T54" fmla="*/ 2147483647 w 466"/>
                <a:gd name="T55" fmla="*/ 2147483647 h 114"/>
                <a:gd name="T56" fmla="*/ 2147483647 w 466"/>
                <a:gd name="T57" fmla="*/ 2147483647 h 114"/>
                <a:gd name="T58" fmla="*/ 2147483647 w 466"/>
                <a:gd name="T59" fmla="*/ 2147483647 h 114"/>
                <a:gd name="T60" fmla="*/ 2147483647 w 466"/>
                <a:gd name="T61" fmla="*/ 2147483647 h 114"/>
                <a:gd name="T62" fmla="*/ 2147483647 w 466"/>
                <a:gd name="T63" fmla="*/ 2147483647 h 114"/>
                <a:gd name="T64" fmla="*/ 2147483647 w 466"/>
                <a:gd name="T65" fmla="*/ 2147483647 h 114"/>
                <a:gd name="T66" fmla="*/ 2147483647 w 466"/>
                <a:gd name="T67" fmla="*/ 2147483647 h 114"/>
                <a:gd name="T68" fmla="*/ 2147483647 w 466"/>
                <a:gd name="T69" fmla="*/ 2147483647 h 114"/>
                <a:gd name="T70" fmla="*/ 2147483647 w 466"/>
                <a:gd name="T71" fmla="*/ 2147483647 h 114"/>
                <a:gd name="T72" fmla="*/ 2147483647 w 466"/>
                <a:gd name="T73" fmla="*/ 2147483647 h 114"/>
                <a:gd name="T74" fmla="*/ 2147483647 w 466"/>
                <a:gd name="T75" fmla="*/ 2147483647 h 114"/>
                <a:gd name="T76" fmla="*/ 2147483647 w 466"/>
                <a:gd name="T77" fmla="*/ 2147483647 h 114"/>
                <a:gd name="T78" fmla="*/ 2147483647 w 466"/>
                <a:gd name="T79" fmla="*/ 2147483647 h 114"/>
                <a:gd name="T80" fmla="*/ 2147483647 w 466"/>
                <a:gd name="T81" fmla="*/ 2147483647 h 114"/>
                <a:gd name="T82" fmla="*/ 2147483647 w 466"/>
                <a:gd name="T83" fmla="*/ 2147483647 h 114"/>
                <a:gd name="T84" fmla="*/ 2147483647 w 466"/>
                <a:gd name="T85" fmla="*/ 2147483647 h 114"/>
                <a:gd name="T86" fmla="*/ 2147483647 w 466"/>
                <a:gd name="T87" fmla="*/ 2147483647 h 114"/>
                <a:gd name="T88" fmla="*/ 2147483647 w 466"/>
                <a:gd name="T89" fmla="*/ 2147483647 h 114"/>
                <a:gd name="T90" fmla="*/ 2147483647 w 466"/>
                <a:gd name="T91" fmla="*/ 2147483647 h 114"/>
                <a:gd name="T92" fmla="*/ 2147483647 w 466"/>
                <a:gd name="T93" fmla="*/ 2147483647 h 114"/>
                <a:gd name="T94" fmla="*/ 2147483647 w 466"/>
                <a:gd name="T95" fmla="*/ 2147483647 h 114"/>
                <a:gd name="T96" fmla="*/ 2147483647 w 466"/>
                <a:gd name="T97" fmla="*/ 2147483647 h 114"/>
                <a:gd name="T98" fmla="*/ 2147483647 w 466"/>
                <a:gd name="T99" fmla="*/ 2147483647 h 114"/>
                <a:gd name="T100" fmla="*/ 2147483647 w 466"/>
                <a:gd name="T101" fmla="*/ 2147483647 h 114"/>
                <a:gd name="T102" fmla="*/ 2147483647 w 466"/>
                <a:gd name="T103" fmla="*/ 2147483647 h 114"/>
                <a:gd name="T104" fmla="*/ 2147483647 w 466"/>
                <a:gd name="T105" fmla="*/ 2147483647 h 114"/>
                <a:gd name="T106" fmla="*/ 2147483647 w 466"/>
                <a:gd name="T107" fmla="*/ 2147483647 h 114"/>
                <a:gd name="T108" fmla="*/ 2147483647 w 466"/>
                <a:gd name="T109" fmla="*/ 2147483647 h 114"/>
                <a:gd name="T110" fmla="*/ 2147483647 w 466"/>
                <a:gd name="T111" fmla="*/ 2147483647 h 114"/>
                <a:gd name="T112" fmla="*/ 2147483647 w 466"/>
                <a:gd name="T113" fmla="*/ 2147483647 h 114"/>
                <a:gd name="T114" fmla="*/ 2147483647 w 466"/>
                <a:gd name="T115" fmla="*/ 2147483647 h 114"/>
                <a:gd name="T116" fmla="*/ 2147483647 w 466"/>
                <a:gd name="T117" fmla="*/ 2147483647 h 114"/>
                <a:gd name="T118" fmla="*/ 2147483647 w 466"/>
                <a:gd name="T119" fmla="*/ 2147483647 h 114"/>
                <a:gd name="T120" fmla="*/ 2147483647 w 466"/>
                <a:gd name="T121" fmla="*/ 2147483647 h 114"/>
                <a:gd name="T122" fmla="*/ 2147483647 w 466"/>
                <a:gd name="T123" fmla="*/ 2147483647 h 114"/>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w 466"/>
                <a:gd name="T187" fmla="*/ 0 h 114"/>
                <a:gd name="T188" fmla="*/ 466 w 466"/>
                <a:gd name="T189" fmla="*/ 114 h 114"/>
              </a:gdLst>
              <a:ahLst/>
              <a:cxnLst>
                <a:cxn ang="T124">
                  <a:pos x="T0" y="T1"/>
                </a:cxn>
                <a:cxn ang="T125">
                  <a:pos x="T2" y="T3"/>
                </a:cxn>
                <a:cxn ang="T126">
                  <a:pos x="T4" y="T5"/>
                </a:cxn>
                <a:cxn ang="T127">
                  <a:pos x="T6" y="T7"/>
                </a:cxn>
                <a:cxn ang="T128">
                  <a:pos x="T8" y="T9"/>
                </a:cxn>
                <a:cxn ang="T129">
                  <a:pos x="T10" y="T11"/>
                </a:cxn>
                <a:cxn ang="T130">
                  <a:pos x="T12" y="T13"/>
                </a:cxn>
                <a:cxn ang="T131">
                  <a:pos x="T14" y="T15"/>
                </a:cxn>
                <a:cxn ang="T132">
                  <a:pos x="T16" y="T17"/>
                </a:cxn>
                <a:cxn ang="T133">
                  <a:pos x="T18" y="T19"/>
                </a:cxn>
                <a:cxn ang="T134">
                  <a:pos x="T20" y="T21"/>
                </a:cxn>
                <a:cxn ang="T135">
                  <a:pos x="T22" y="T23"/>
                </a:cxn>
                <a:cxn ang="T136">
                  <a:pos x="T24" y="T25"/>
                </a:cxn>
                <a:cxn ang="T137">
                  <a:pos x="T26" y="T27"/>
                </a:cxn>
                <a:cxn ang="T138">
                  <a:pos x="T28" y="T29"/>
                </a:cxn>
                <a:cxn ang="T139">
                  <a:pos x="T30" y="T31"/>
                </a:cxn>
                <a:cxn ang="T140">
                  <a:pos x="T32" y="T33"/>
                </a:cxn>
                <a:cxn ang="T141">
                  <a:pos x="T34" y="T35"/>
                </a:cxn>
                <a:cxn ang="T142">
                  <a:pos x="T36" y="T37"/>
                </a:cxn>
                <a:cxn ang="T143">
                  <a:pos x="T38" y="T39"/>
                </a:cxn>
                <a:cxn ang="T144">
                  <a:pos x="T40" y="T41"/>
                </a:cxn>
                <a:cxn ang="T145">
                  <a:pos x="T42" y="T43"/>
                </a:cxn>
                <a:cxn ang="T146">
                  <a:pos x="T44" y="T45"/>
                </a:cxn>
                <a:cxn ang="T147">
                  <a:pos x="T46" y="T47"/>
                </a:cxn>
                <a:cxn ang="T148">
                  <a:pos x="T48" y="T49"/>
                </a:cxn>
                <a:cxn ang="T149">
                  <a:pos x="T50" y="T51"/>
                </a:cxn>
                <a:cxn ang="T150">
                  <a:pos x="T52" y="T53"/>
                </a:cxn>
                <a:cxn ang="T151">
                  <a:pos x="T54" y="T55"/>
                </a:cxn>
                <a:cxn ang="T152">
                  <a:pos x="T56" y="T57"/>
                </a:cxn>
                <a:cxn ang="T153">
                  <a:pos x="T58" y="T59"/>
                </a:cxn>
                <a:cxn ang="T154">
                  <a:pos x="T60" y="T61"/>
                </a:cxn>
                <a:cxn ang="T155">
                  <a:pos x="T62" y="T63"/>
                </a:cxn>
                <a:cxn ang="T156">
                  <a:pos x="T64" y="T65"/>
                </a:cxn>
                <a:cxn ang="T157">
                  <a:pos x="T66" y="T67"/>
                </a:cxn>
                <a:cxn ang="T158">
                  <a:pos x="T68" y="T69"/>
                </a:cxn>
                <a:cxn ang="T159">
                  <a:pos x="T70" y="T71"/>
                </a:cxn>
                <a:cxn ang="T160">
                  <a:pos x="T72" y="T73"/>
                </a:cxn>
                <a:cxn ang="T161">
                  <a:pos x="T74" y="T75"/>
                </a:cxn>
                <a:cxn ang="T162">
                  <a:pos x="T76" y="T77"/>
                </a:cxn>
                <a:cxn ang="T163">
                  <a:pos x="T78" y="T79"/>
                </a:cxn>
                <a:cxn ang="T164">
                  <a:pos x="T80" y="T81"/>
                </a:cxn>
                <a:cxn ang="T165">
                  <a:pos x="T82" y="T83"/>
                </a:cxn>
                <a:cxn ang="T166">
                  <a:pos x="T84" y="T85"/>
                </a:cxn>
                <a:cxn ang="T167">
                  <a:pos x="T86" y="T87"/>
                </a:cxn>
                <a:cxn ang="T168">
                  <a:pos x="T88" y="T89"/>
                </a:cxn>
                <a:cxn ang="T169">
                  <a:pos x="T90" y="T91"/>
                </a:cxn>
                <a:cxn ang="T170">
                  <a:pos x="T92" y="T93"/>
                </a:cxn>
                <a:cxn ang="T171">
                  <a:pos x="T94" y="T95"/>
                </a:cxn>
                <a:cxn ang="T172">
                  <a:pos x="T96" y="T97"/>
                </a:cxn>
                <a:cxn ang="T173">
                  <a:pos x="T98" y="T99"/>
                </a:cxn>
                <a:cxn ang="T174">
                  <a:pos x="T100" y="T101"/>
                </a:cxn>
                <a:cxn ang="T175">
                  <a:pos x="T102" y="T103"/>
                </a:cxn>
                <a:cxn ang="T176">
                  <a:pos x="T104" y="T105"/>
                </a:cxn>
                <a:cxn ang="T177">
                  <a:pos x="T106" y="T107"/>
                </a:cxn>
                <a:cxn ang="T178">
                  <a:pos x="T108" y="T109"/>
                </a:cxn>
                <a:cxn ang="T179">
                  <a:pos x="T110" y="T111"/>
                </a:cxn>
                <a:cxn ang="T180">
                  <a:pos x="T112" y="T113"/>
                </a:cxn>
                <a:cxn ang="T181">
                  <a:pos x="T114" y="T115"/>
                </a:cxn>
                <a:cxn ang="T182">
                  <a:pos x="T116" y="T117"/>
                </a:cxn>
                <a:cxn ang="T183">
                  <a:pos x="T118" y="T119"/>
                </a:cxn>
                <a:cxn ang="T184">
                  <a:pos x="T120" y="T121"/>
                </a:cxn>
                <a:cxn ang="T185">
                  <a:pos x="T122" y="T123"/>
                </a:cxn>
              </a:cxnLst>
              <a:rect l="T186" t="T187" r="T188" b="T189"/>
              <a:pathLst>
                <a:path w="466" h="114">
                  <a:moveTo>
                    <a:pt x="360" y="2"/>
                  </a:moveTo>
                  <a:lnTo>
                    <a:pt x="360" y="0"/>
                  </a:lnTo>
                  <a:lnTo>
                    <a:pt x="362" y="0"/>
                  </a:lnTo>
                  <a:lnTo>
                    <a:pt x="364" y="0"/>
                  </a:lnTo>
                  <a:lnTo>
                    <a:pt x="366" y="0"/>
                  </a:lnTo>
                  <a:lnTo>
                    <a:pt x="368" y="0"/>
                  </a:lnTo>
                  <a:lnTo>
                    <a:pt x="370" y="0"/>
                  </a:lnTo>
                  <a:lnTo>
                    <a:pt x="370" y="2"/>
                  </a:lnTo>
                  <a:lnTo>
                    <a:pt x="374" y="2"/>
                  </a:lnTo>
                  <a:lnTo>
                    <a:pt x="376" y="2"/>
                  </a:lnTo>
                  <a:lnTo>
                    <a:pt x="378" y="2"/>
                  </a:lnTo>
                  <a:lnTo>
                    <a:pt x="380" y="2"/>
                  </a:lnTo>
                  <a:lnTo>
                    <a:pt x="382" y="2"/>
                  </a:lnTo>
                  <a:lnTo>
                    <a:pt x="384" y="2"/>
                  </a:lnTo>
                  <a:lnTo>
                    <a:pt x="386" y="2"/>
                  </a:lnTo>
                  <a:lnTo>
                    <a:pt x="388" y="2"/>
                  </a:lnTo>
                  <a:lnTo>
                    <a:pt x="386" y="4"/>
                  </a:lnTo>
                  <a:lnTo>
                    <a:pt x="388" y="4"/>
                  </a:lnTo>
                  <a:lnTo>
                    <a:pt x="390" y="4"/>
                  </a:lnTo>
                  <a:lnTo>
                    <a:pt x="394" y="2"/>
                  </a:lnTo>
                  <a:lnTo>
                    <a:pt x="394" y="4"/>
                  </a:lnTo>
                  <a:lnTo>
                    <a:pt x="396" y="4"/>
                  </a:lnTo>
                  <a:lnTo>
                    <a:pt x="398" y="4"/>
                  </a:lnTo>
                  <a:lnTo>
                    <a:pt x="400" y="4"/>
                  </a:lnTo>
                  <a:lnTo>
                    <a:pt x="402" y="4"/>
                  </a:lnTo>
                  <a:lnTo>
                    <a:pt x="404" y="4"/>
                  </a:lnTo>
                  <a:lnTo>
                    <a:pt x="406" y="4"/>
                  </a:lnTo>
                  <a:lnTo>
                    <a:pt x="408" y="4"/>
                  </a:lnTo>
                  <a:lnTo>
                    <a:pt x="402" y="6"/>
                  </a:lnTo>
                  <a:lnTo>
                    <a:pt x="404" y="6"/>
                  </a:lnTo>
                  <a:lnTo>
                    <a:pt x="410" y="6"/>
                  </a:lnTo>
                  <a:lnTo>
                    <a:pt x="414" y="4"/>
                  </a:lnTo>
                  <a:lnTo>
                    <a:pt x="416" y="4"/>
                  </a:lnTo>
                  <a:lnTo>
                    <a:pt x="418" y="4"/>
                  </a:lnTo>
                  <a:lnTo>
                    <a:pt x="418" y="6"/>
                  </a:lnTo>
                  <a:lnTo>
                    <a:pt x="420" y="6"/>
                  </a:lnTo>
                  <a:lnTo>
                    <a:pt x="422" y="4"/>
                  </a:lnTo>
                  <a:lnTo>
                    <a:pt x="424" y="4"/>
                  </a:lnTo>
                  <a:lnTo>
                    <a:pt x="426" y="4"/>
                  </a:lnTo>
                  <a:lnTo>
                    <a:pt x="428" y="4"/>
                  </a:lnTo>
                  <a:lnTo>
                    <a:pt x="428" y="6"/>
                  </a:lnTo>
                  <a:lnTo>
                    <a:pt x="430" y="6"/>
                  </a:lnTo>
                  <a:lnTo>
                    <a:pt x="432" y="6"/>
                  </a:lnTo>
                  <a:lnTo>
                    <a:pt x="434" y="6"/>
                  </a:lnTo>
                  <a:lnTo>
                    <a:pt x="434" y="4"/>
                  </a:lnTo>
                  <a:lnTo>
                    <a:pt x="436" y="4"/>
                  </a:lnTo>
                  <a:lnTo>
                    <a:pt x="438" y="4"/>
                  </a:lnTo>
                  <a:lnTo>
                    <a:pt x="442" y="4"/>
                  </a:lnTo>
                  <a:lnTo>
                    <a:pt x="444" y="4"/>
                  </a:lnTo>
                  <a:lnTo>
                    <a:pt x="444" y="6"/>
                  </a:lnTo>
                  <a:lnTo>
                    <a:pt x="442" y="6"/>
                  </a:lnTo>
                  <a:lnTo>
                    <a:pt x="440" y="6"/>
                  </a:lnTo>
                  <a:lnTo>
                    <a:pt x="442" y="8"/>
                  </a:lnTo>
                  <a:lnTo>
                    <a:pt x="444" y="8"/>
                  </a:lnTo>
                  <a:lnTo>
                    <a:pt x="446" y="8"/>
                  </a:lnTo>
                  <a:lnTo>
                    <a:pt x="444" y="10"/>
                  </a:lnTo>
                  <a:lnTo>
                    <a:pt x="446" y="10"/>
                  </a:lnTo>
                  <a:lnTo>
                    <a:pt x="448" y="10"/>
                  </a:lnTo>
                  <a:lnTo>
                    <a:pt x="450" y="10"/>
                  </a:lnTo>
                  <a:lnTo>
                    <a:pt x="452" y="10"/>
                  </a:lnTo>
                  <a:lnTo>
                    <a:pt x="454" y="10"/>
                  </a:lnTo>
                  <a:lnTo>
                    <a:pt x="456" y="10"/>
                  </a:lnTo>
                  <a:lnTo>
                    <a:pt x="458" y="10"/>
                  </a:lnTo>
                  <a:lnTo>
                    <a:pt x="460" y="10"/>
                  </a:lnTo>
                  <a:lnTo>
                    <a:pt x="462" y="10"/>
                  </a:lnTo>
                  <a:lnTo>
                    <a:pt x="464" y="10"/>
                  </a:lnTo>
                  <a:lnTo>
                    <a:pt x="466" y="12"/>
                  </a:lnTo>
                  <a:lnTo>
                    <a:pt x="464" y="14"/>
                  </a:lnTo>
                  <a:lnTo>
                    <a:pt x="462" y="14"/>
                  </a:lnTo>
                  <a:lnTo>
                    <a:pt x="460" y="14"/>
                  </a:lnTo>
                  <a:lnTo>
                    <a:pt x="458" y="14"/>
                  </a:lnTo>
                  <a:lnTo>
                    <a:pt x="456" y="14"/>
                  </a:lnTo>
                  <a:lnTo>
                    <a:pt x="454" y="16"/>
                  </a:lnTo>
                  <a:lnTo>
                    <a:pt x="452" y="16"/>
                  </a:lnTo>
                  <a:lnTo>
                    <a:pt x="450" y="16"/>
                  </a:lnTo>
                  <a:lnTo>
                    <a:pt x="448" y="16"/>
                  </a:lnTo>
                  <a:lnTo>
                    <a:pt x="444" y="16"/>
                  </a:lnTo>
                  <a:lnTo>
                    <a:pt x="438" y="16"/>
                  </a:lnTo>
                  <a:lnTo>
                    <a:pt x="436" y="16"/>
                  </a:lnTo>
                  <a:lnTo>
                    <a:pt x="432" y="16"/>
                  </a:lnTo>
                  <a:lnTo>
                    <a:pt x="432" y="18"/>
                  </a:lnTo>
                  <a:lnTo>
                    <a:pt x="428" y="18"/>
                  </a:lnTo>
                  <a:lnTo>
                    <a:pt x="426" y="18"/>
                  </a:lnTo>
                  <a:lnTo>
                    <a:pt x="424" y="18"/>
                  </a:lnTo>
                  <a:lnTo>
                    <a:pt x="422" y="18"/>
                  </a:lnTo>
                  <a:lnTo>
                    <a:pt x="420" y="18"/>
                  </a:lnTo>
                  <a:lnTo>
                    <a:pt x="416" y="20"/>
                  </a:lnTo>
                  <a:lnTo>
                    <a:pt x="414" y="20"/>
                  </a:lnTo>
                  <a:lnTo>
                    <a:pt x="412" y="20"/>
                  </a:lnTo>
                  <a:lnTo>
                    <a:pt x="410" y="20"/>
                  </a:lnTo>
                  <a:lnTo>
                    <a:pt x="410" y="18"/>
                  </a:lnTo>
                  <a:lnTo>
                    <a:pt x="408" y="18"/>
                  </a:lnTo>
                  <a:lnTo>
                    <a:pt x="406" y="20"/>
                  </a:lnTo>
                  <a:lnTo>
                    <a:pt x="404" y="20"/>
                  </a:lnTo>
                  <a:lnTo>
                    <a:pt x="402" y="20"/>
                  </a:lnTo>
                  <a:lnTo>
                    <a:pt x="398" y="20"/>
                  </a:lnTo>
                  <a:lnTo>
                    <a:pt x="396" y="20"/>
                  </a:lnTo>
                  <a:lnTo>
                    <a:pt x="394" y="20"/>
                  </a:lnTo>
                  <a:lnTo>
                    <a:pt x="392" y="20"/>
                  </a:lnTo>
                  <a:lnTo>
                    <a:pt x="390" y="20"/>
                  </a:lnTo>
                  <a:lnTo>
                    <a:pt x="388" y="20"/>
                  </a:lnTo>
                  <a:lnTo>
                    <a:pt x="386" y="20"/>
                  </a:lnTo>
                  <a:lnTo>
                    <a:pt x="384" y="20"/>
                  </a:lnTo>
                  <a:lnTo>
                    <a:pt x="380" y="20"/>
                  </a:lnTo>
                  <a:lnTo>
                    <a:pt x="376" y="22"/>
                  </a:lnTo>
                  <a:lnTo>
                    <a:pt x="380" y="22"/>
                  </a:lnTo>
                  <a:lnTo>
                    <a:pt x="382" y="22"/>
                  </a:lnTo>
                  <a:lnTo>
                    <a:pt x="382" y="24"/>
                  </a:lnTo>
                  <a:lnTo>
                    <a:pt x="384" y="24"/>
                  </a:lnTo>
                  <a:lnTo>
                    <a:pt x="388" y="24"/>
                  </a:lnTo>
                  <a:lnTo>
                    <a:pt x="390" y="24"/>
                  </a:lnTo>
                  <a:lnTo>
                    <a:pt x="392" y="24"/>
                  </a:lnTo>
                  <a:lnTo>
                    <a:pt x="394" y="24"/>
                  </a:lnTo>
                  <a:lnTo>
                    <a:pt x="396" y="22"/>
                  </a:lnTo>
                  <a:lnTo>
                    <a:pt x="398" y="22"/>
                  </a:lnTo>
                  <a:lnTo>
                    <a:pt x="400" y="22"/>
                  </a:lnTo>
                  <a:lnTo>
                    <a:pt x="402" y="22"/>
                  </a:lnTo>
                  <a:lnTo>
                    <a:pt x="404" y="22"/>
                  </a:lnTo>
                  <a:lnTo>
                    <a:pt x="408" y="22"/>
                  </a:lnTo>
                  <a:lnTo>
                    <a:pt x="412" y="22"/>
                  </a:lnTo>
                  <a:lnTo>
                    <a:pt x="412" y="24"/>
                  </a:lnTo>
                  <a:lnTo>
                    <a:pt x="410" y="24"/>
                  </a:lnTo>
                  <a:lnTo>
                    <a:pt x="408" y="24"/>
                  </a:lnTo>
                  <a:lnTo>
                    <a:pt x="406" y="26"/>
                  </a:lnTo>
                  <a:lnTo>
                    <a:pt x="404" y="26"/>
                  </a:lnTo>
                  <a:lnTo>
                    <a:pt x="402" y="26"/>
                  </a:lnTo>
                  <a:lnTo>
                    <a:pt x="400" y="26"/>
                  </a:lnTo>
                  <a:lnTo>
                    <a:pt x="398" y="26"/>
                  </a:lnTo>
                  <a:lnTo>
                    <a:pt x="396" y="26"/>
                  </a:lnTo>
                  <a:lnTo>
                    <a:pt x="394" y="26"/>
                  </a:lnTo>
                  <a:lnTo>
                    <a:pt x="390" y="26"/>
                  </a:lnTo>
                  <a:lnTo>
                    <a:pt x="386" y="28"/>
                  </a:lnTo>
                  <a:lnTo>
                    <a:pt x="384" y="28"/>
                  </a:lnTo>
                  <a:lnTo>
                    <a:pt x="382" y="28"/>
                  </a:lnTo>
                  <a:lnTo>
                    <a:pt x="382" y="30"/>
                  </a:lnTo>
                  <a:lnTo>
                    <a:pt x="380" y="30"/>
                  </a:lnTo>
                  <a:lnTo>
                    <a:pt x="378" y="30"/>
                  </a:lnTo>
                  <a:lnTo>
                    <a:pt x="374" y="30"/>
                  </a:lnTo>
                  <a:lnTo>
                    <a:pt x="370" y="32"/>
                  </a:lnTo>
                  <a:lnTo>
                    <a:pt x="368" y="32"/>
                  </a:lnTo>
                  <a:lnTo>
                    <a:pt x="366" y="32"/>
                  </a:lnTo>
                  <a:lnTo>
                    <a:pt x="364" y="32"/>
                  </a:lnTo>
                  <a:lnTo>
                    <a:pt x="362" y="32"/>
                  </a:lnTo>
                  <a:lnTo>
                    <a:pt x="360" y="32"/>
                  </a:lnTo>
                  <a:lnTo>
                    <a:pt x="360" y="34"/>
                  </a:lnTo>
                  <a:lnTo>
                    <a:pt x="358" y="34"/>
                  </a:lnTo>
                  <a:lnTo>
                    <a:pt x="356" y="34"/>
                  </a:lnTo>
                  <a:lnTo>
                    <a:pt x="348" y="36"/>
                  </a:lnTo>
                  <a:lnTo>
                    <a:pt x="346" y="36"/>
                  </a:lnTo>
                  <a:lnTo>
                    <a:pt x="344" y="36"/>
                  </a:lnTo>
                  <a:lnTo>
                    <a:pt x="340" y="38"/>
                  </a:lnTo>
                  <a:lnTo>
                    <a:pt x="338" y="38"/>
                  </a:lnTo>
                  <a:lnTo>
                    <a:pt x="336" y="40"/>
                  </a:lnTo>
                  <a:lnTo>
                    <a:pt x="334" y="40"/>
                  </a:lnTo>
                  <a:lnTo>
                    <a:pt x="332" y="40"/>
                  </a:lnTo>
                  <a:lnTo>
                    <a:pt x="330" y="40"/>
                  </a:lnTo>
                  <a:lnTo>
                    <a:pt x="326" y="40"/>
                  </a:lnTo>
                  <a:lnTo>
                    <a:pt x="324" y="40"/>
                  </a:lnTo>
                  <a:lnTo>
                    <a:pt x="324" y="38"/>
                  </a:lnTo>
                  <a:lnTo>
                    <a:pt x="322" y="38"/>
                  </a:lnTo>
                  <a:lnTo>
                    <a:pt x="320" y="38"/>
                  </a:lnTo>
                  <a:lnTo>
                    <a:pt x="322" y="40"/>
                  </a:lnTo>
                  <a:lnTo>
                    <a:pt x="320" y="40"/>
                  </a:lnTo>
                  <a:lnTo>
                    <a:pt x="320" y="42"/>
                  </a:lnTo>
                  <a:lnTo>
                    <a:pt x="322" y="42"/>
                  </a:lnTo>
                  <a:lnTo>
                    <a:pt x="324" y="42"/>
                  </a:lnTo>
                  <a:lnTo>
                    <a:pt x="322" y="44"/>
                  </a:lnTo>
                  <a:lnTo>
                    <a:pt x="320" y="44"/>
                  </a:lnTo>
                  <a:lnTo>
                    <a:pt x="316" y="44"/>
                  </a:lnTo>
                  <a:lnTo>
                    <a:pt x="316" y="46"/>
                  </a:lnTo>
                  <a:lnTo>
                    <a:pt x="314" y="46"/>
                  </a:lnTo>
                  <a:lnTo>
                    <a:pt x="312" y="46"/>
                  </a:lnTo>
                  <a:lnTo>
                    <a:pt x="310" y="46"/>
                  </a:lnTo>
                  <a:lnTo>
                    <a:pt x="308" y="46"/>
                  </a:lnTo>
                  <a:lnTo>
                    <a:pt x="304" y="48"/>
                  </a:lnTo>
                  <a:lnTo>
                    <a:pt x="306" y="48"/>
                  </a:lnTo>
                  <a:lnTo>
                    <a:pt x="308" y="48"/>
                  </a:lnTo>
                  <a:lnTo>
                    <a:pt x="306" y="50"/>
                  </a:lnTo>
                  <a:lnTo>
                    <a:pt x="304" y="50"/>
                  </a:lnTo>
                  <a:lnTo>
                    <a:pt x="302" y="50"/>
                  </a:lnTo>
                  <a:lnTo>
                    <a:pt x="300" y="50"/>
                  </a:lnTo>
                  <a:lnTo>
                    <a:pt x="298" y="50"/>
                  </a:lnTo>
                  <a:lnTo>
                    <a:pt x="298" y="52"/>
                  </a:lnTo>
                  <a:lnTo>
                    <a:pt x="294" y="52"/>
                  </a:lnTo>
                  <a:lnTo>
                    <a:pt x="292" y="52"/>
                  </a:lnTo>
                  <a:lnTo>
                    <a:pt x="290" y="52"/>
                  </a:lnTo>
                  <a:lnTo>
                    <a:pt x="288" y="52"/>
                  </a:lnTo>
                  <a:lnTo>
                    <a:pt x="286" y="52"/>
                  </a:lnTo>
                  <a:lnTo>
                    <a:pt x="284" y="52"/>
                  </a:lnTo>
                  <a:lnTo>
                    <a:pt x="282" y="52"/>
                  </a:lnTo>
                  <a:lnTo>
                    <a:pt x="280" y="52"/>
                  </a:lnTo>
                  <a:lnTo>
                    <a:pt x="278" y="52"/>
                  </a:lnTo>
                  <a:lnTo>
                    <a:pt x="278" y="50"/>
                  </a:lnTo>
                  <a:lnTo>
                    <a:pt x="276" y="50"/>
                  </a:lnTo>
                  <a:lnTo>
                    <a:pt x="274" y="50"/>
                  </a:lnTo>
                  <a:lnTo>
                    <a:pt x="272" y="50"/>
                  </a:lnTo>
                  <a:lnTo>
                    <a:pt x="272" y="52"/>
                  </a:lnTo>
                  <a:lnTo>
                    <a:pt x="274" y="52"/>
                  </a:lnTo>
                  <a:lnTo>
                    <a:pt x="272" y="54"/>
                  </a:lnTo>
                  <a:lnTo>
                    <a:pt x="270" y="54"/>
                  </a:lnTo>
                  <a:lnTo>
                    <a:pt x="268" y="56"/>
                  </a:lnTo>
                  <a:lnTo>
                    <a:pt x="264" y="56"/>
                  </a:lnTo>
                  <a:lnTo>
                    <a:pt x="264" y="54"/>
                  </a:lnTo>
                  <a:lnTo>
                    <a:pt x="262" y="54"/>
                  </a:lnTo>
                  <a:lnTo>
                    <a:pt x="262" y="56"/>
                  </a:lnTo>
                  <a:lnTo>
                    <a:pt x="260" y="56"/>
                  </a:lnTo>
                  <a:lnTo>
                    <a:pt x="258" y="56"/>
                  </a:lnTo>
                  <a:lnTo>
                    <a:pt x="254" y="56"/>
                  </a:lnTo>
                  <a:lnTo>
                    <a:pt x="252" y="56"/>
                  </a:lnTo>
                  <a:lnTo>
                    <a:pt x="248" y="56"/>
                  </a:lnTo>
                  <a:lnTo>
                    <a:pt x="246" y="58"/>
                  </a:lnTo>
                  <a:lnTo>
                    <a:pt x="244" y="58"/>
                  </a:lnTo>
                  <a:lnTo>
                    <a:pt x="242" y="58"/>
                  </a:lnTo>
                  <a:lnTo>
                    <a:pt x="240" y="58"/>
                  </a:lnTo>
                  <a:lnTo>
                    <a:pt x="238" y="58"/>
                  </a:lnTo>
                  <a:lnTo>
                    <a:pt x="236" y="56"/>
                  </a:lnTo>
                  <a:lnTo>
                    <a:pt x="234" y="56"/>
                  </a:lnTo>
                  <a:lnTo>
                    <a:pt x="232" y="56"/>
                  </a:lnTo>
                  <a:lnTo>
                    <a:pt x="230" y="56"/>
                  </a:lnTo>
                  <a:lnTo>
                    <a:pt x="226" y="54"/>
                  </a:lnTo>
                  <a:lnTo>
                    <a:pt x="224" y="54"/>
                  </a:lnTo>
                  <a:lnTo>
                    <a:pt x="222" y="54"/>
                  </a:lnTo>
                  <a:lnTo>
                    <a:pt x="220" y="54"/>
                  </a:lnTo>
                  <a:lnTo>
                    <a:pt x="218" y="54"/>
                  </a:lnTo>
                  <a:lnTo>
                    <a:pt x="218" y="56"/>
                  </a:lnTo>
                  <a:lnTo>
                    <a:pt x="216" y="56"/>
                  </a:lnTo>
                  <a:lnTo>
                    <a:pt x="216" y="58"/>
                  </a:lnTo>
                  <a:lnTo>
                    <a:pt x="214" y="58"/>
                  </a:lnTo>
                  <a:lnTo>
                    <a:pt x="212" y="58"/>
                  </a:lnTo>
                  <a:lnTo>
                    <a:pt x="214" y="60"/>
                  </a:lnTo>
                  <a:lnTo>
                    <a:pt x="212" y="60"/>
                  </a:lnTo>
                  <a:lnTo>
                    <a:pt x="210" y="60"/>
                  </a:lnTo>
                  <a:lnTo>
                    <a:pt x="214" y="62"/>
                  </a:lnTo>
                  <a:lnTo>
                    <a:pt x="212" y="62"/>
                  </a:lnTo>
                  <a:lnTo>
                    <a:pt x="210" y="64"/>
                  </a:lnTo>
                  <a:lnTo>
                    <a:pt x="212" y="64"/>
                  </a:lnTo>
                  <a:lnTo>
                    <a:pt x="214" y="64"/>
                  </a:lnTo>
                  <a:lnTo>
                    <a:pt x="216" y="64"/>
                  </a:lnTo>
                  <a:lnTo>
                    <a:pt x="220" y="64"/>
                  </a:lnTo>
                  <a:lnTo>
                    <a:pt x="226" y="64"/>
                  </a:lnTo>
                  <a:lnTo>
                    <a:pt x="228" y="64"/>
                  </a:lnTo>
                  <a:lnTo>
                    <a:pt x="228" y="66"/>
                  </a:lnTo>
                  <a:lnTo>
                    <a:pt x="230" y="66"/>
                  </a:lnTo>
                  <a:lnTo>
                    <a:pt x="232" y="66"/>
                  </a:lnTo>
                  <a:lnTo>
                    <a:pt x="234" y="66"/>
                  </a:lnTo>
                  <a:lnTo>
                    <a:pt x="238" y="66"/>
                  </a:lnTo>
                  <a:lnTo>
                    <a:pt x="240" y="66"/>
                  </a:lnTo>
                  <a:lnTo>
                    <a:pt x="238" y="66"/>
                  </a:lnTo>
                  <a:lnTo>
                    <a:pt x="240" y="68"/>
                  </a:lnTo>
                  <a:lnTo>
                    <a:pt x="238" y="68"/>
                  </a:lnTo>
                  <a:lnTo>
                    <a:pt x="236" y="68"/>
                  </a:lnTo>
                  <a:lnTo>
                    <a:pt x="234" y="70"/>
                  </a:lnTo>
                  <a:lnTo>
                    <a:pt x="230" y="70"/>
                  </a:lnTo>
                  <a:lnTo>
                    <a:pt x="228" y="70"/>
                  </a:lnTo>
                  <a:lnTo>
                    <a:pt x="226" y="70"/>
                  </a:lnTo>
                  <a:lnTo>
                    <a:pt x="224" y="70"/>
                  </a:lnTo>
                  <a:lnTo>
                    <a:pt x="218" y="70"/>
                  </a:lnTo>
                  <a:lnTo>
                    <a:pt x="216" y="70"/>
                  </a:lnTo>
                  <a:lnTo>
                    <a:pt x="216" y="72"/>
                  </a:lnTo>
                  <a:lnTo>
                    <a:pt x="218" y="72"/>
                  </a:lnTo>
                  <a:lnTo>
                    <a:pt x="220" y="72"/>
                  </a:lnTo>
                  <a:lnTo>
                    <a:pt x="222" y="72"/>
                  </a:lnTo>
                  <a:lnTo>
                    <a:pt x="224" y="72"/>
                  </a:lnTo>
                  <a:lnTo>
                    <a:pt x="226" y="74"/>
                  </a:lnTo>
                  <a:lnTo>
                    <a:pt x="224" y="74"/>
                  </a:lnTo>
                  <a:lnTo>
                    <a:pt x="222" y="74"/>
                  </a:lnTo>
                  <a:lnTo>
                    <a:pt x="220" y="74"/>
                  </a:lnTo>
                  <a:lnTo>
                    <a:pt x="218" y="76"/>
                  </a:lnTo>
                  <a:lnTo>
                    <a:pt x="216" y="76"/>
                  </a:lnTo>
                  <a:lnTo>
                    <a:pt x="214" y="76"/>
                  </a:lnTo>
                  <a:lnTo>
                    <a:pt x="212" y="76"/>
                  </a:lnTo>
                  <a:lnTo>
                    <a:pt x="210" y="76"/>
                  </a:lnTo>
                  <a:lnTo>
                    <a:pt x="208" y="76"/>
                  </a:lnTo>
                  <a:lnTo>
                    <a:pt x="206" y="76"/>
                  </a:lnTo>
                  <a:lnTo>
                    <a:pt x="204" y="76"/>
                  </a:lnTo>
                  <a:lnTo>
                    <a:pt x="212" y="78"/>
                  </a:lnTo>
                  <a:lnTo>
                    <a:pt x="216" y="78"/>
                  </a:lnTo>
                  <a:lnTo>
                    <a:pt x="214" y="80"/>
                  </a:lnTo>
                  <a:lnTo>
                    <a:pt x="212" y="80"/>
                  </a:lnTo>
                  <a:lnTo>
                    <a:pt x="210" y="80"/>
                  </a:lnTo>
                  <a:lnTo>
                    <a:pt x="208" y="80"/>
                  </a:lnTo>
                  <a:lnTo>
                    <a:pt x="206" y="80"/>
                  </a:lnTo>
                  <a:lnTo>
                    <a:pt x="204" y="80"/>
                  </a:lnTo>
                  <a:lnTo>
                    <a:pt x="202" y="80"/>
                  </a:lnTo>
                  <a:lnTo>
                    <a:pt x="200" y="80"/>
                  </a:lnTo>
                  <a:lnTo>
                    <a:pt x="198" y="80"/>
                  </a:lnTo>
                  <a:lnTo>
                    <a:pt x="198" y="82"/>
                  </a:lnTo>
                  <a:lnTo>
                    <a:pt x="196" y="82"/>
                  </a:lnTo>
                  <a:lnTo>
                    <a:pt x="194" y="82"/>
                  </a:lnTo>
                  <a:lnTo>
                    <a:pt x="194" y="80"/>
                  </a:lnTo>
                  <a:lnTo>
                    <a:pt x="192" y="80"/>
                  </a:lnTo>
                  <a:lnTo>
                    <a:pt x="190" y="80"/>
                  </a:lnTo>
                  <a:lnTo>
                    <a:pt x="182" y="80"/>
                  </a:lnTo>
                  <a:lnTo>
                    <a:pt x="180" y="80"/>
                  </a:lnTo>
                  <a:lnTo>
                    <a:pt x="178" y="80"/>
                  </a:lnTo>
                  <a:lnTo>
                    <a:pt x="174" y="82"/>
                  </a:lnTo>
                  <a:lnTo>
                    <a:pt x="176" y="82"/>
                  </a:lnTo>
                  <a:lnTo>
                    <a:pt x="178" y="82"/>
                  </a:lnTo>
                  <a:lnTo>
                    <a:pt x="178" y="84"/>
                  </a:lnTo>
                  <a:lnTo>
                    <a:pt x="176" y="86"/>
                  </a:lnTo>
                  <a:lnTo>
                    <a:pt x="178" y="86"/>
                  </a:lnTo>
                  <a:lnTo>
                    <a:pt x="178" y="88"/>
                  </a:lnTo>
                  <a:lnTo>
                    <a:pt x="176" y="88"/>
                  </a:lnTo>
                  <a:lnTo>
                    <a:pt x="174" y="88"/>
                  </a:lnTo>
                  <a:lnTo>
                    <a:pt x="172" y="90"/>
                  </a:lnTo>
                  <a:lnTo>
                    <a:pt x="168" y="90"/>
                  </a:lnTo>
                  <a:lnTo>
                    <a:pt x="168" y="92"/>
                  </a:lnTo>
                  <a:lnTo>
                    <a:pt x="162" y="92"/>
                  </a:lnTo>
                  <a:lnTo>
                    <a:pt x="160" y="92"/>
                  </a:lnTo>
                  <a:lnTo>
                    <a:pt x="158" y="92"/>
                  </a:lnTo>
                  <a:lnTo>
                    <a:pt x="156" y="92"/>
                  </a:lnTo>
                  <a:lnTo>
                    <a:pt x="154" y="92"/>
                  </a:lnTo>
                  <a:lnTo>
                    <a:pt x="152" y="92"/>
                  </a:lnTo>
                  <a:lnTo>
                    <a:pt x="150" y="92"/>
                  </a:lnTo>
                  <a:lnTo>
                    <a:pt x="148" y="92"/>
                  </a:lnTo>
                  <a:lnTo>
                    <a:pt x="146" y="92"/>
                  </a:lnTo>
                  <a:lnTo>
                    <a:pt x="144" y="92"/>
                  </a:lnTo>
                  <a:lnTo>
                    <a:pt x="142" y="92"/>
                  </a:lnTo>
                  <a:lnTo>
                    <a:pt x="136" y="92"/>
                  </a:lnTo>
                  <a:lnTo>
                    <a:pt x="132" y="92"/>
                  </a:lnTo>
                  <a:lnTo>
                    <a:pt x="130" y="92"/>
                  </a:lnTo>
                  <a:lnTo>
                    <a:pt x="130" y="90"/>
                  </a:lnTo>
                  <a:lnTo>
                    <a:pt x="128" y="90"/>
                  </a:lnTo>
                  <a:lnTo>
                    <a:pt x="126" y="90"/>
                  </a:lnTo>
                  <a:lnTo>
                    <a:pt x="126" y="88"/>
                  </a:lnTo>
                  <a:lnTo>
                    <a:pt x="124" y="86"/>
                  </a:lnTo>
                  <a:lnTo>
                    <a:pt x="122" y="86"/>
                  </a:lnTo>
                  <a:lnTo>
                    <a:pt x="122" y="88"/>
                  </a:lnTo>
                  <a:lnTo>
                    <a:pt x="122" y="90"/>
                  </a:lnTo>
                  <a:lnTo>
                    <a:pt x="122" y="92"/>
                  </a:lnTo>
                  <a:lnTo>
                    <a:pt x="118" y="92"/>
                  </a:lnTo>
                  <a:lnTo>
                    <a:pt x="116" y="92"/>
                  </a:lnTo>
                  <a:lnTo>
                    <a:pt x="116" y="94"/>
                  </a:lnTo>
                  <a:lnTo>
                    <a:pt x="116" y="96"/>
                  </a:lnTo>
                  <a:lnTo>
                    <a:pt x="118" y="96"/>
                  </a:lnTo>
                  <a:lnTo>
                    <a:pt x="118" y="94"/>
                  </a:lnTo>
                  <a:lnTo>
                    <a:pt x="120" y="94"/>
                  </a:lnTo>
                  <a:lnTo>
                    <a:pt x="122" y="94"/>
                  </a:lnTo>
                  <a:lnTo>
                    <a:pt x="126" y="92"/>
                  </a:lnTo>
                  <a:lnTo>
                    <a:pt x="128" y="94"/>
                  </a:lnTo>
                  <a:lnTo>
                    <a:pt x="134" y="94"/>
                  </a:lnTo>
                  <a:lnTo>
                    <a:pt x="138" y="94"/>
                  </a:lnTo>
                  <a:lnTo>
                    <a:pt x="136" y="96"/>
                  </a:lnTo>
                  <a:lnTo>
                    <a:pt x="138" y="96"/>
                  </a:lnTo>
                  <a:lnTo>
                    <a:pt x="140" y="96"/>
                  </a:lnTo>
                  <a:lnTo>
                    <a:pt x="140" y="94"/>
                  </a:lnTo>
                  <a:lnTo>
                    <a:pt x="142" y="94"/>
                  </a:lnTo>
                  <a:lnTo>
                    <a:pt x="144" y="94"/>
                  </a:lnTo>
                  <a:lnTo>
                    <a:pt x="146" y="94"/>
                  </a:lnTo>
                  <a:lnTo>
                    <a:pt x="148" y="94"/>
                  </a:lnTo>
                  <a:lnTo>
                    <a:pt x="150" y="94"/>
                  </a:lnTo>
                  <a:lnTo>
                    <a:pt x="152" y="94"/>
                  </a:lnTo>
                  <a:lnTo>
                    <a:pt x="154" y="96"/>
                  </a:lnTo>
                  <a:lnTo>
                    <a:pt x="152" y="96"/>
                  </a:lnTo>
                  <a:lnTo>
                    <a:pt x="150" y="98"/>
                  </a:lnTo>
                  <a:lnTo>
                    <a:pt x="146" y="98"/>
                  </a:lnTo>
                  <a:lnTo>
                    <a:pt x="146" y="100"/>
                  </a:lnTo>
                  <a:lnTo>
                    <a:pt x="148" y="100"/>
                  </a:lnTo>
                  <a:lnTo>
                    <a:pt x="150" y="100"/>
                  </a:lnTo>
                  <a:lnTo>
                    <a:pt x="152" y="102"/>
                  </a:lnTo>
                  <a:lnTo>
                    <a:pt x="156" y="100"/>
                  </a:lnTo>
                  <a:lnTo>
                    <a:pt x="158" y="100"/>
                  </a:lnTo>
                  <a:lnTo>
                    <a:pt x="160" y="98"/>
                  </a:lnTo>
                  <a:lnTo>
                    <a:pt x="162" y="98"/>
                  </a:lnTo>
                  <a:lnTo>
                    <a:pt x="164" y="98"/>
                  </a:lnTo>
                  <a:lnTo>
                    <a:pt x="166" y="98"/>
                  </a:lnTo>
                  <a:lnTo>
                    <a:pt x="166" y="100"/>
                  </a:lnTo>
                  <a:lnTo>
                    <a:pt x="166" y="102"/>
                  </a:lnTo>
                  <a:lnTo>
                    <a:pt x="164" y="104"/>
                  </a:lnTo>
                  <a:lnTo>
                    <a:pt x="162" y="104"/>
                  </a:lnTo>
                  <a:lnTo>
                    <a:pt x="160" y="104"/>
                  </a:lnTo>
                  <a:lnTo>
                    <a:pt x="158" y="106"/>
                  </a:lnTo>
                  <a:lnTo>
                    <a:pt x="156" y="106"/>
                  </a:lnTo>
                  <a:lnTo>
                    <a:pt x="154" y="108"/>
                  </a:lnTo>
                  <a:lnTo>
                    <a:pt x="152" y="108"/>
                  </a:lnTo>
                  <a:lnTo>
                    <a:pt x="150" y="108"/>
                  </a:lnTo>
                  <a:lnTo>
                    <a:pt x="150" y="106"/>
                  </a:lnTo>
                  <a:lnTo>
                    <a:pt x="148" y="106"/>
                  </a:lnTo>
                  <a:lnTo>
                    <a:pt x="146" y="106"/>
                  </a:lnTo>
                  <a:lnTo>
                    <a:pt x="144" y="108"/>
                  </a:lnTo>
                  <a:lnTo>
                    <a:pt x="142" y="108"/>
                  </a:lnTo>
                  <a:lnTo>
                    <a:pt x="140" y="108"/>
                  </a:lnTo>
                  <a:lnTo>
                    <a:pt x="138" y="108"/>
                  </a:lnTo>
                  <a:lnTo>
                    <a:pt x="138" y="110"/>
                  </a:lnTo>
                  <a:lnTo>
                    <a:pt x="136" y="110"/>
                  </a:lnTo>
                  <a:lnTo>
                    <a:pt x="134" y="112"/>
                  </a:lnTo>
                  <a:lnTo>
                    <a:pt x="134" y="110"/>
                  </a:lnTo>
                  <a:lnTo>
                    <a:pt x="132" y="110"/>
                  </a:lnTo>
                  <a:lnTo>
                    <a:pt x="128" y="112"/>
                  </a:lnTo>
                  <a:lnTo>
                    <a:pt x="126" y="112"/>
                  </a:lnTo>
                  <a:lnTo>
                    <a:pt x="124" y="112"/>
                  </a:lnTo>
                  <a:lnTo>
                    <a:pt x="122" y="112"/>
                  </a:lnTo>
                  <a:lnTo>
                    <a:pt x="120" y="112"/>
                  </a:lnTo>
                  <a:lnTo>
                    <a:pt x="118" y="112"/>
                  </a:lnTo>
                  <a:lnTo>
                    <a:pt x="116" y="112"/>
                  </a:lnTo>
                  <a:lnTo>
                    <a:pt x="116" y="114"/>
                  </a:lnTo>
                  <a:lnTo>
                    <a:pt x="114" y="114"/>
                  </a:lnTo>
                  <a:lnTo>
                    <a:pt x="110" y="114"/>
                  </a:lnTo>
                  <a:lnTo>
                    <a:pt x="108" y="114"/>
                  </a:lnTo>
                  <a:lnTo>
                    <a:pt x="110" y="112"/>
                  </a:lnTo>
                  <a:lnTo>
                    <a:pt x="112" y="112"/>
                  </a:lnTo>
                  <a:lnTo>
                    <a:pt x="114" y="110"/>
                  </a:lnTo>
                  <a:lnTo>
                    <a:pt x="118" y="110"/>
                  </a:lnTo>
                  <a:lnTo>
                    <a:pt x="118" y="108"/>
                  </a:lnTo>
                  <a:lnTo>
                    <a:pt x="116" y="108"/>
                  </a:lnTo>
                  <a:lnTo>
                    <a:pt x="114" y="106"/>
                  </a:lnTo>
                  <a:lnTo>
                    <a:pt x="112" y="108"/>
                  </a:lnTo>
                  <a:lnTo>
                    <a:pt x="110" y="108"/>
                  </a:lnTo>
                  <a:lnTo>
                    <a:pt x="108" y="108"/>
                  </a:lnTo>
                  <a:lnTo>
                    <a:pt x="106" y="108"/>
                  </a:lnTo>
                  <a:lnTo>
                    <a:pt x="104" y="108"/>
                  </a:lnTo>
                  <a:lnTo>
                    <a:pt x="102" y="108"/>
                  </a:lnTo>
                  <a:lnTo>
                    <a:pt x="102" y="106"/>
                  </a:lnTo>
                  <a:lnTo>
                    <a:pt x="104" y="106"/>
                  </a:lnTo>
                  <a:lnTo>
                    <a:pt x="106" y="104"/>
                  </a:lnTo>
                  <a:lnTo>
                    <a:pt x="104" y="104"/>
                  </a:lnTo>
                  <a:lnTo>
                    <a:pt x="102" y="104"/>
                  </a:lnTo>
                  <a:lnTo>
                    <a:pt x="100" y="104"/>
                  </a:lnTo>
                  <a:lnTo>
                    <a:pt x="98" y="102"/>
                  </a:lnTo>
                  <a:lnTo>
                    <a:pt x="98" y="104"/>
                  </a:lnTo>
                  <a:lnTo>
                    <a:pt x="100" y="106"/>
                  </a:lnTo>
                  <a:lnTo>
                    <a:pt x="100" y="108"/>
                  </a:lnTo>
                  <a:lnTo>
                    <a:pt x="98" y="108"/>
                  </a:lnTo>
                  <a:lnTo>
                    <a:pt x="96" y="110"/>
                  </a:lnTo>
                  <a:lnTo>
                    <a:pt x="94" y="110"/>
                  </a:lnTo>
                  <a:lnTo>
                    <a:pt x="90" y="110"/>
                  </a:lnTo>
                  <a:lnTo>
                    <a:pt x="88" y="110"/>
                  </a:lnTo>
                  <a:lnTo>
                    <a:pt x="86" y="108"/>
                  </a:lnTo>
                  <a:lnTo>
                    <a:pt x="88" y="106"/>
                  </a:lnTo>
                  <a:lnTo>
                    <a:pt x="86" y="104"/>
                  </a:lnTo>
                  <a:lnTo>
                    <a:pt x="86" y="102"/>
                  </a:lnTo>
                  <a:lnTo>
                    <a:pt x="84" y="104"/>
                  </a:lnTo>
                  <a:lnTo>
                    <a:pt x="84" y="106"/>
                  </a:lnTo>
                  <a:lnTo>
                    <a:pt x="86" y="106"/>
                  </a:lnTo>
                  <a:lnTo>
                    <a:pt x="84" y="108"/>
                  </a:lnTo>
                  <a:lnTo>
                    <a:pt x="82" y="108"/>
                  </a:lnTo>
                  <a:lnTo>
                    <a:pt x="80" y="108"/>
                  </a:lnTo>
                  <a:lnTo>
                    <a:pt x="78" y="108"/>
                  </a:lnTo>
                  <a:lnTo>
                    <a:pt x="76" y="108"/>
                  </a:lnTo>
                  <a:lnTo>
                    <a:pt x="74" y="106"/>
                  </a:lnTo>
                  <a:lnTo>
                    <a:pt x="74" y="104"/>
                  </a:lnTo>
                  <a:lnTo>
                    <a:pt x="72" y="104"/>
                  </a:lnTo>
                  <a:lnTo>
                    <a:pt x="72" y="106"/>
                  </a:lnTo>
                  <a:lnTo>
                    <a:pt x="72" y="108"/>
                  </a:lnTo>
                  <a:lnTo>
                    <a:pt x="68" y="108"/>
                  </a:lnTo>
                  <a:lnTo>
                    <a:pt x="66" y="108"/>
                  </a:lnTo>
                  <a:lnTo>
                    <a:pt x="64" y="108"/>
                  </a:lnTo>
                  <a:lnTo>
                    <a:pt x="64" y="106"/>
                  </a:lnTo>
                  <a:lnTo>
                    <a:pt x="62" y="106"/>
                  </a:lnTo>
                  <a:lnTo>
                    <a:pt x="60" y="106"/>
                  </a:lnTo>
                  <a:lnTo>
                    <a:pt x="60" y="108"/>
                  </a:lnTo>
                  <a:lnTo>
                    <a:pt x="62" y="110"/>
                  </a:lnTo>
                  <a:lnTo>
                    <a:pt x="60" y="110"/>
                  </a:lnTo>
                  <a:lnTo>
                    <a:pt x="58" y="112"/>
                  </a:lnTo>
                  <a:lnTo>
                    <a:pt x="54" y="112"/>
                  </a:lnTo>
                  <a:lnTo>
                    <a:pt x="52" y="110"/>
                  </a:lnTo>
                  <a:lnTo>
                    <a:pt x="50" y="110"/>
                  </a:lnTo>
                  <a:lnTo>
                    <a:pt x="48" y="110"/>
                  </a:lnTo>
                  <a:lnTo>
                    <a:pt x="46" y="110"/>
                  </a:lnTo>
                  <a:lnTo>
                    <a:pt x="44" y="110"/>
                  </a:lnTo>
                  <a:lnTo>
                    <a:pt x="42" y="110"/>
                  </a:lnTo>
                  <a:lnTo>
                    <a:pt x="40" y="110"/>
                  </a:lnTo>
                  <a:lnTo>
                    <a:pt x="40" y="108"/>
                  </a:lnTo>
                  <a:lnTo>
                    <a:pt x="42" y="108"/>
                  </a:lnTo>
                  <a:lnTo>
                    <a:pt x="44" y="108"/>
                  </a:lnTo>
                  <a:lnTo>
                    <a:pt x="44" y="106"/>
                  </a:lnTo>
                  <a:lnTo>
                    <a:pt x="42" y="104"/>
                  </a:lnTo>
                  <a:lnTo>
                    <a:pt x="40" y="104"/>
                  </a:lnTo>
                  <a:lnTo>
                    <a:pt x="42" y="106"/>
                  </a:lnTo>
                  <a:lnTo>
                    <a:pt x="40" y="108"/>
                  </a:lnTo>
                  <a:lnTo>
                    <a:pt x="36" y="108"/>
                  </a:lnTo>
                  <a:lnTo>
                    <a:pt x="34" y="110"/>
                  </a:lnTo>
                  <a:lnTo>
                    <a:pt x="32" y="110"/>
                  </a:lnTo>
                  <a:lnTo>
                    <a:pt x="28" y="110"/>
                  </a:lnTo>
                  <a:lnTo>
                    <a:pt x="28" y="108"/>
                  </a:lnTo>
                  <a:lnTo>
                    <a:pt x="26" y="108"/>
                  </a:lnTo>
                  <a:lnTo>
                    <a:pt x="28" y="106"/>
                  </a:lnTo>
                  <a:lnTo>
                    <a:pt x="26" y="106"/>
                  </a:lnTo>
                  <a:lnTo>
                    <a:pt x="24" y="106"/>
                  </a:lnTo>
                  <a:lnTo>
                    <a:pt x="24" y="108"/>
                  </a:lnTo>
                  <a:lnTo>
                    <a:pt x="24" y="110"/>
                  </a:lnTo>
                  <a:lnTo>
                    <a:pt x="22" y="110"/>
                  </a:lnTo>
                  <a:lnTo>
                    <a:pt x="20" y="110"/>
                  </a:lnTo>
                  <a:lnTo>
                    <a:pt x="18" y="110"/>
                  </a:lnTo>
                  <a:lnTo>
                    <a:pt x="12" y="110"/>
                  </a:lnTo>
                  <a:lnTo>
                    <a:pt x="14" y="108"/>
                  </a:lnTo>
                  <a:lnTo>
                    <a:pt x="16" y="106"/>
                  </a:lnTo>
                  <a:lnTo>
                    <a:pt x="16" y="104"/>
                  </a:lnTo>
                  <a:lnTo>
                    <a:pt x="18" y="102"/>
                  </a:lnTo>
                  <a:lnTo>
                    <a:pt x="14" y="104"/>
                  </a:lnTo>
                  <a:lnTo>
                    <a:pt x="14" y="106"/>
                  </a:lnTo>
                  <a:lnTo>
                    <a:pt x="14" y="108"/>
                  </a:lnTo>
                  <a:lnTo>
                    <a:pt x="12" y="108"/>
                  </a:lnTo>
                  <a:lnTo>
                    <a:pt x="10" y="108"/>
                  </a:lnTo>
                  <a:lnTo>
                    <a:pt x="10" y="110"/>
                  </a:lnTo>
                  <a:lnTo>
                    <a:pt x="8" y="110"/>
                  </a:lnTo>
                  <a:lnTo>
                    <a:pt x="8" y="108"/>
                  </a:lnTo>
                  <a:lnTo>
                    <a:pt x="10" y="108"/>
                  </a:lnTo>
                  <a:lnTo>
                    <a:pt x="12" y="106"/>
                  </a:lnTo>
                  <a:lnTo>
                    <a:pt x="10" y="106"/>
                  </a:lnTo>
                  <a:lnTo>
                    <a:pt x="8" y="108"/>
                  </a:lnTo>
                  <a:lnTo>
                    <a:pt x="6" y="108"/>
                  </a:lnTo>
                  <a:lnTo>
                    <a:pt x="4" y="108"/>
                  </a:lnTo>
                  <a:lnTo>
                    <a:pt x="2" y="108"/>
                  </a:lnTo>
                  <a:lnTo>
                    <a:pt x="0" y="108"/>
                  </a:lnTo>
                  <a:lnTo>
                    <a:pt x="0" y="106"/>
                  </a:lnTo>
                  <a:lnTo>
                    <a:pt x="0" y="104"/>
                  </a:lnTo>
                  <a:lnTo>
                    <a:pt x="2" y="104"/>
                  </a:lnTo>
                  <a:lnTo>
                    <a:pt x="4" y="104"/>
                  </a:lnTo>
                  <a:lnTo>
                    <a:pt x="4" y="102"/>
                  </a:lnTo>
                  <a:lnTo>
                    <a:pt x="6" y="102"/>
                  </a:lnTo>
                  <a:lnTo>
                    <a:pt x="6" y="100"/>
                  </a:lnTo>
                  <a:lnTo>
                    <a:pt x="8" y="100"/>
                  </a:lnTo>
                  <a:lnTo>
                    <a:pt x="10" y="100"/>
                  </a:lnTo>
                  <a:lnTo>
                    <a:pt x="12" y="100"/>
                  </a:lnTo>
                  <a:lnTo>
                    <a:pt x="14" y="98"/>
                  </a:lnTo>
                  <a:lnTo>
                    <a:pt x="16" y="98"/>
                  </a:lnTo>
                  <a:lnTo>
                    <a:pt x="18" y="98"/>
                  </a:lnTo>
                  <a:lnTo>
                    <a:pt x="20" y="98"/>
                  </a:lnTo>
                  <a:lnTo>
                    <a:pt x="24" y="96"/>
                  </a:lnTo>
                  <a:lnTo>
                    <a:pt x="26" y="96"/>
                  </a:lnTo>
                  <a:lnTo>
                    <a:pt x="28" y="96"/>
                  </a:lnTo>
                  <a:lnTo>
                    <a:pt x="30" y="96"/>
                  </a:lnTo>
                  <a:lnTo>
                    <a:pt x="34" y="96"/>
                  </a:lnTo>
                  <a:lnTo>
                    <a:pt x="36" y="96"/>
                  </a:lnTo>
                  <a:lnTo>
                    <a:pt x="38" y="96"/>
                  </a:lnTo>
                  <a:lnTo>
                    <a:pt x="40" y="96"/>
                  </a:lnTo>
                  <a:lnTo>
                    <a:pt x="40" y="94"/>
                  </a:lnTo>
                  <a:lnTo>
                    <a:pt x="42" y="94"/>
                  </a:lnTo>
                  <a:lnTo>
                    <a:pt x="44" y="94"/>
                  </a:lnTo>
                  <a:lnTo>
                    <a:pt x="46" y="94"/>
                  </a:lnTo>
                  <a:lnTo>
                    <a:pt x="46" y="96"/>
                  </a:lnTo>
                  <a:lnTo>
                    <a:pt x="48" y="96"/>
                  </a:lnTo>
                  <a:lnTo>
                    <a:pt x="50" y="94"/>
                  </a:lnTo>
                  <a:lnTo>
                    <a:pt x="48" y="94"/>
                  </a:lnTo>
                  <a:lnTo>
                    <a:pt x="48" y="92"/>
                  </a:lnTo>
                  <a:lnTo>
                    <a:pt x="46" y="92"/>
                  </a:lnTo>
                  <a:lnTo>
                    <a:pt x="46" y="94"/>
                  </a:lnTo>
                  <a:lnTo>
                    <a:pt x="44" y="92"/>
                  </a:lnTo>
                  <a:lnTo>
                    <a:pt x="42" y="92"/>
                  </a:lnTo>
                  <a:lnTo>
                    <a:pt x="40" y="92"/>
                  </a:lnTo>
                  <a:lnTo>
                    <a:pt x="40" y="90"/>
                  </a:lnTo>
                  <a:lnTo>
                    <a:pt x="42" y="90"/>
                  </a:lnTo>
                  <a:lnTo>
                    <a:pt x="42" y="88"/>
                  </a:lnTo>
                  <a:lnTo>
                    <a:pt x="40" y="86"/>
                  </a:lnTo>
                  <a:lnTo>
                    <a:pt x="38" y="86"/>
                  </a:lnTo>
                  <a:lnTo>
                    <a:pt x="40" y="84"/>
                  </a:lnTo>
                  <a:lnTo>
                    <a:pt x="44" y="84"/>
                  </a:lnTo>
                  <a:lnTo>
                    <a:pt x="46" y="82"/>
                  </a:lnTo>
                  <a:lnTo>
                    <a:pt x="50" y="82"/>
                  </a:lnTo>
                  <a:lnTo>
                    <a:pt x="56" y="82"/>
                  </a:lnTo>
                  <a:lnTo>
                    <a:pt x="58" y="82"/>
                  </a:lnTo>
                  <a:lnTo>
                    <a:pt x="62" y="82"/>
                  </a:lnTo>
                  <a:lnTo>
                    <a:pt x="64" y="82"/>
                  </a:lnTo>
                  <a:lnTo>
                    <a:pt x="66" y="82"/>
                  </a:lnTo>
                  <a:lnTo>
                    <a:pt x="68" y="84"/>
                  </a:lnTo>
                  <a:lnTo>
                    <a:pt x="70" y="86"/>
                  </a:lnTo>
                  <a:lnTo>
                    <a:pt x="70" y="90"/>
                  </a:lnTo>
                  <a:lnTo>
                    <a:pt x="72" y="90"/>
                  </a:lnTo>
                  <a:lnTo>
                    <a:pt x="74" y="90"/>
                  </a:lnTo>
                  <a:lnTo>
                    <a:pt x="76" y="92"/>
                  </a:lnTo>
                  <a:lnTo>
                    <a:pt x="78" y="92"/>
                  </a:lnTo>
                  <a:lnTo>
                    <a:pt x="80" y="92"/>
                  </a:lnTo>
                  <a:lnTo>
                    <a:pt x="82" y="92"/>
                  </a:lnTo>
                  <a:lnTo>
                    <a:pt x="82" y="90"/>
                  </a:lnTo>
                  <a:lnTo>
                    <a:pt x="84" y="90"/>
                  </a:lnTo>
                  <a:lnTo>
                    <a:pt x="86" y="90"/>
                  </a:lnTo>
                  <a:lnTo>
                    <a:pt x="88" y="90"/>
                  </a:lnTo>
                  <a:lnTo>
                    <a:pt x="90" y="90"/>
                  </a:lnTo>
                  <a:lnTo>
                    <a:pt x="92" y="92"/>
                  </a:lnTo>
                  <a:lnTo>
                    <a:pt x="96" y="92"/>
                  </a:lnTo>
                  <a:lnTo>
                    <a:pt x="98" y="92"/>
                  </a:lnTo>
                  <a:lnTo>
                    <a:pt x="98" y="90"/>
                  </a:lnTo>
                  <a:lnTo>
                    <a:pt x="100" y="88"/>
                  </a:lnTo>
                  <a:lnTo>
                    <a:pt x="98" y="88"/>
                  </a:lnTo>
                  <a:lnTo>
                    <a:pt x="96" y="88"/>
                  </a:lnTo>
                  <a:lnTo>
                    <a:pt x="94" y="88"/>
                  </a:lnTo>
                  <a:lnTo>
                    <a:pt x="90" y="88"/>
                  </a:lnTo>
                  <a:lnTo>
                    <a:pt x="88" y="88"/>
                  </a:lnTo>
                  <a:lnTo>
                    <a:pt x="86" y="88"/>
                  </a:lnTo>
                  <a:lnTo>
                    <a:pt x="84" y="88"/>
                  </a:lnTo>
                  <a:lnTo>
                    <a:pt x="84" y="86"/>
                  </a:lnTo>
                  <a:lnTo>
                    <a:pt x="82" y="86"/>
                  </a:lnTo>
                  <a:lnTo>
                    <a:pt x="80" y="88"/>
                  </a:lnTo>
                  <a:lnTo>
                    <a:pt x="80" y="86"/>
                  </a:lnTo>
                  <a:lnTo>
                    <a:pt x="78" y="86"/>
                  </a:lnTo>
                  <a:lnTo>
                    <a:pt x="76" y="86"/>
                  </a:lnTo>
                  <a:lnTo>
                    <a:pt x="78" y="84"/>
                  </a:lnTo>
                  <a:lnTo>
                    <a:pt x="78" y="82"/>
                  </a:lnTo>
                  <a:lnTo>
                    <a:pt x="76" y="82"/>
                  </a:lnTo>
                  <a:lnTo>
                    <a:pt x="78" y="80"/>
                  </a:lnTo>
                  <a:lnTo>
                    <a:pt x="82" y="80"/>
                  </a:lnTo>
                  <a:lnTo>
                    <a:pt x="84" y="80"/>
                  </a:lnTo>
                  <a:lnTo>
                    <a:pt x="88" y="78"/>
                  </a:lnTo>
                  <a:lnTo>
                    <a:pt x="92" y="76"/>
                  </a:lnTo>
                  <a:lnTo>
                    <a:pt x="94" y="76"/>
                  </a:lnTo>
                  <a:lnTo>
                    <a:pt x="96" y="74"/>
                  </a:lnTo>
                  <a:lnTo>
                    <a:pt x="100" y="70"/>
                  </a:lnTo>
                  <a:lnTo>
                    <a:pt x="96" y="72"/>
                  </a:lnTo>
                  <a:lnTo>
                    <a:pt x="96" y="74"/>
                  </a:lnTo>
                  <a:lnTo>
                    <a:pt x="94" y="74"/>
                  </a:lnTo>
                  <a:lnTo>
                    <a:pt x="92" y="74"/>
                  </a:lnTo>
                  <a:lnTo>
                    <a:pt x="90" y="76"/>
                  </a:lnTo>
                  <a:lnTo>
                    <a:pt x="84" y="78"/>
                  </a:lnTo>
                  <a:lnTo>
                    <a:pt x="82" y="78"/>
                  </a:lnTo>
                  <a:lnTo>
                    <a:pt x="80" y="78"/>
                  </a:lnTo>
                  <a:lnTo>
                    <a:pt x="78" y="78"/>
                  </a:lnTo>
                  <a:lnTo>
                    <a:pt x="76" y="78"/>
                  </a:lnTo>
                  <a:lnTo>
                    <a:pt x="74" y="78"/>
                  </a:lnTo>
                  <a:lnTo>
                    <a:pt x="72" y="78"/>
                  </a:lnTo>
                  <a:lnTo>
                    <a:pt x="74" y="76"/>
                  </a:lnTo>
                  <a:lnTo>
                    <a:pt x="72" y="76"/>
                  </a:lnTo>
                  <a:lnTo>
                    <a:pt x="68" y="78"/>
                  </a:lnTo>
                  <a:lnTo>
                    <a:pt x="62" y="78"/>
                  </a:lnTo>
                  <a:lnTo>
                    <a:pt x="58" y="78"/>
                  </a:lnTo>
                  <a:lnTo>
                    <a:pt x="58" y="76"/>
                  </a:lnTo>
                  <a:lnTo>
                    <a:pt x="60" y="76"/>
                  </a:lnTo>
                  <a:lnTo>
                    <a:pt x="60" y="74"/>
                  </a:lnTo>
                  <a:lnTo>
                    <a:pt x="62" y="74"/>
                  </a:lnTo>
                  <a:lnTo>
                    <a:pt x="62" y="72"/>
                  </a:lnTo>
                  <a:lnTo>
                    <a:pt x="64" y="72"/>
                  </a:lnTo>
                  <a:lnTo>
                    <a:pt x="68" y="70"/>
                  </a:lnTo>
                  <a:lnTo>
                    <a:pt x="70" y="70"/>
                  </a:lnTo>
                  <a:lnTo>
                    <a:pt x="72" y="70"/>
                  </a:lnTo>
                  <a:lnTo>
                    <a:pt x="74" y="68"/>
                  </a:lnTo>
                  <a:lnTo>
                    <a:pt x="76" y="66"/>
                  </a:lnTo>
                  <a:lnTo>
                    <a:pt x="80" y="66"/>
                  </a:lnTo>
                  <a:lnTo>
                    <a:pt x="82" y="66"/>
                  </a:lnTo>
                  <a:lnTo>
                    <a:pt x="84" y="66"/>
                  </a:lnTo>
                  <a:lnTo>
                    <a:pt x="88" y="66"/>
                  </a:lnTo>
                  <a:lnTo>
                    <a:pt x="90" y="66"/>
                  </a:lnTo>
                  <a:lnTo>
                    <a:pt x="96" y="66"/>
                  </a:lnTo>
                  <a:lnTo>
                    <a:pt x="100" y="66"/>
                  </a:lnTo>
                  <a:lnTo>
                    <a:pt x="102" y="66"/>
                  </a:lnTo>
                  <a:lnTo>
                    <a:pt x="104" y="66"/>
                  </a:lnTo>
                  <a:lnTo>
                    <a:pt x="106" y="66"/>
                  </a:lnTo>
                  <a:lnTo>
                    <a:pt x="108" y="66"/>
                  </a:lnTo>
                  <a:lnTo>
                    <a:pt x="110" y="66"/>
                  </a:lnTo>
                  <a:lnTo>
                    <a:pt x="112" y="66"/>
                  </a:lnTo>
                  <a:lnTo>
                    <a:pt x="116" y="66"/>
                  </a:lnTo>
                  <a:lnTo>
                    <a:pt x="120" y="66"/>
                  </a:lnTo>
                  <a:lnTo>
                    <a:pt x="122" y="66"/>
                  </a:lnTo>
                  <a:lnTo>
                    <a:pt x="124" y="66"/>
                  </a:lnTo>
                  <a:lnTo>
                    <a:pt x="126" y="66"/>
                  </a:lnTo>
                  <a:lnTo>
                    <a:pt x="128" y="68"/>
                  </a:lnTo>
                  <a:lnTo>
                    <a:pt x="130" y="68"/>
                  </a:lnTo>
                  <a:lnTo>
                    <a:pt x="132" y="70"/>
                  </a:lnTo>
                  <a:lnTo>
                    <a:pt x="134" y="70"/>
                  </a:lnTo>
                  <a:lnTo>
                    <a:pt x="136" y="70"/>
                  </a:lnTo>
                  <a:lnTo>
                    <a:pt x="136" y="68"/>
                  </a:lnTo>
                  <a:lnTo>
                    <a:pt x="134" y="68"/>
                  </a:lnTo>
                  <a:lnTo>
                    <a:pt x="136" y="66"/>
                  </a:lnTo>
                  <a:lnTo>
                    <a:pt x="134" y="66"/>
                  </a:lnTo>
                  <a:lnTo>
                    <a:pt x="132" y="66"/>
                  </a:lnTo>
                  <a:lnTo>
                    <a:pt x="130" y="66"/>
                  </a:lnTo>
                  <a:lnTo>
                    <a:pt x="128" y="66"/>
                  </a:lnTo>
                  <a:lnTo>
                    <a:pt x="126" y="66"/>
                  </a:lnTo>
                  <a:lnTo>
                    <a:pt x="124" y="66"/>
                  </a:lnTo>
                  <a:lnTo>
                    <a:pt x="122" y="66"/>
                  </a:lnTo>
                  <a:lnTo>
                    <a:pt x="122" y="64"/>
                  </a:lnTo>
                  <a:lnTo>
                    <a:pt x="124" y="64"/>
                  </a:lnTo>
                  <a:lnTo>
                    <a:pt x="126" y="64"/>
                  </a:lnTo>
                  <a:lnTo>
                    <a:pt x="124" y="62"/>
                  </a:lnTo>
                  <a:lnTo>
                    <a:pt x="122" y="62"/>
                  </a:lnTo>
                  <a:lnTo>
                    <a:pt x="122" y="60"/>
                  </a:lnTo>
                  <a:lnTo>
                    <a:pt x="120" y="60"/>
                  </a:lnTo>
                  <a:lnTo>
                    <a:pt x="120" y="58"/>
                  </a:lnTo>
                  <a:lnTo>
                    <a:pt x="120" y="56"/>
                  </a:lnTo>
                  <a:lnTo>
                    <a:pt x="118" y="56"/>
                  </a:lnTo>
                  <a:lnTo>
                    <a:pt x="118" y="54"/>
                  </a:lnTo>
                  <a:lnTo>
                    <a:pt x="120" y="54"/>
                  </a:lnTo>
                  <a:lnTo>
                    <a:pt x="120" y="52"/>
                  </a:lnTo>
                  <a:lnTo>
                    <a:pt x="118" y="52"/>
                  </a:lnTo>
                  <a:lnTo>
                    <a:pt x="116" y="52"/>
                  </a:lnTo>
                  <a:lnTo>
                    <a:pt x="114" y="52"/>
                  </a:lnTo>
                  <a:lnTo>
                    <a:pt x="112" y="52"/>
                  </a:lnTo>
                  <a:lnTo>
                    <a:pt x="108" y="52"/>
                  </a:lnTo>
                  <a:lnTo>
                    <a:pt x="106" y="52"/>
                  </a:lnTo>
                  <a:lnTo>
                    <a:pt x="104" y="50"/>
                  </a:lnTo>
                  <a:lnTo>
                    <a:pt x="102" y="50"/>
                  </a:lnTo>
                  <a:lnTo>
                    <a:pt x="106" y="48"/>
                  </a:lnTo>
                  <a:lnTo>
                    <a:pt x="108" y="48"/>
                  </a:lnTo>
                  <a:lnTo>
                    <a:pt x="110" y="46"/>
                  </a:lnTo>
                  <a:lnTo>
                    <a:pt x="112" y="48"/>
                  </a:lnTo>
                  <a:lnTo>
                    <a:pt x="114" y="48"/>
                  </a:lnTo>
                  <a:lnTo>
                    <a:pt x="116" y="48"/>
                  </a:lnTo>
                  <a:lnTo>
                    <a:pt x="118" y="48"/>
                  </a:lnTo>
                  <a:lnTo>
                    <a:pt x="112" y="46"/>
                  </a:lnTo>
                  <a:lnTo>
                    <a:pt x="110" y="46"/>
                  </a:lnTo>
                  <a:lnTo>
                    <a:pt x="108" y="46"/>
                  </a:lnTo>
                  <a:lnTo>
                    <a:pt x="108" y="44"/>
                  </a:lnTo>
                  <a:lnTo>
                    <a:pt x="112" y="42"/>
                  </a:lnTo>
                  <a:lnTo>
                    <a:pt x="114" y="42"/>
                  </a:lnTo>
                  <a:lnTo>
                    <a:pt x="116" y="42"/>
                  </a:lnTo>
                  <a:lnTo>
                    <a:pt x="118" y="40"/>
                  </a:lnTo>
                  <a:lnTo>
                    <a:pt x="120" y="40"/>
                  </a:lnTo>
                  <a:lnTo>
                    <a:pt x="122" y="42"/>
                  </a:lnTo>
                  <a:lnTo>
                    <a:pt x="124" y="42"/>
                  </a:lnTo>
                  <a:lnTo>
                    <a:pt x="126" y="42"/>
                  </a:lnTo>
                  <a:lnTo>
                    <a:pt x="128" y="42"/>
                  </a:lnTo>
                  <a:lnTo>
                    <a:pt x="130" y="42"/>
                  </a:lnTo>
                  <a:lnTo>
                    <a:pt x="132" y="42"/>
                  </a:lnTo>
                  <a:lnTo>
                    <a:pt x="134" y="42"/>
                  </a:lnTo>
                  <a:lnTo>
                    <a:pt x="136" y="42"/>
                  </a:lnTo>
                  <a:lnTo>
                    <a:pt x="142" y="42"/>
                  </a:lnTo>
                  <a:lnTo>
                    <a:pt x="144" y="42"/>
                  </a:lnTo>
                  <a:lnTo>
                    <a:pt x="146" y="42"/>
                  </a:lnTo>
                  <a:lnTo>
                    <a:pt x="148" y="42"/>
                  </a:lnTo>
                  <a:lnTo>
                    <a:pt x="148" y="44"/>
                  </a:lnTo>
                  <a:lnTo>
                    <a:pt x="150" y="44"/>
                  </a:lnTo>
                  <a:lnTo>
                    <a:pt x="152" y="44"/>
                  </a:lnTo>
                  <a:lnTo>
                    <a:pt x="152" y="46"/>
                  </a:lnTo>
                  <a:lnTo>
                    <a:pt x="154" y="46"/>
                  </a:lnTo>
                  <a:lnTo>
                    <a:pt x="156" y="46"/>
                  </a:lnTo>
                  <a:lnTo>
                    <a:pt x="158" y="48"/>
                  </a:lnTo>
                  <a:lnTo>
                    <a:pt x="160" y="48"/>
                  </a:lnTo>
                  <a:lnTo>
                    <a:pt x="162" y="48"/>
                  </a:lnTo>
                  <a:lnTo>
                    <a:pt x="162" y="50"/>
                  </a:lnTo>
                  <a:lnTo>
                    <a:pt x="162" y="52"/>
                  </a:lnTo>
                  <a:lnTo>
                    <a:pt x="164" y="52"/>
                  </a:lnTo>
                  <a:lnTo>
                    <a:pt x="164" y="54"/>
                  </a:lnTo>
                  <a:lnTo>
                    <a:pt x="166" y="52"/>
                  </a:lnTo>
                  <a:lnTo>
                    <a:pt x="168" y="52"/>
                  </a:lnTo>
                  <a:lnTo>
                    <a:pt x="170" y="54"/>
                  </a:lnTo>
                  <a:lnTo>
                    <a:pt x="174" y="54"/>
                  </a:lnTo>
                  <a:lnTo>
                    <a:pt x="176" y="54"/>
                  </a:lnTo>
                  <a:lnTo>
                    <a:pt x="184" y="52"/>
                  </a:lnTo>
                  <a:lnTo>
                    <a:pt x="180" y="52"/>
                  </a:lnTo>
                  <a:lnTo>
                    <a:pt x="178" y="52"/>
                  </a:lnTo>
                  <a:lnTo>
                    <a:pt x="176" y="52"/>
                  </a:lnTo>
                  <a:lnTo>
                    <a:pt x="174" y="52"/>
                  </a:lnTo>
                  <a:lnTo>
                    <a:pt x="172" y="52"/>
                  </a:lnTo>
                  <a:lnTo>
                    <a:pt x="170" y="52"/>
                  </a:lnTo>
                  <a:lnTo>
                    <a:pt x="168" y="52"/>
                  </a:lnTo>
                  <a:lnTo>
                    <a:pt x="168" y="50"/>
                  </a:lnTo>
                  <a:lnTo>
                    <a:pt x="168" y="48"/>
                  </a:lnTo>
                  <a:lnTo>
                    <a:pt x="168" y="46"/>
                  </a:lnTo>
                  <a:lnTo>
                    <a:pt x="166" y="46"/>
                  </a:lnTo>
                  <a:lnTo>
                    <a:pt x="164" y="46"/>
                  </a:lnTo>
                  <a:lnTo>
                    <a:pt x="162" y="46"/>
                  </a:lnTo>
                  <a:lnTo>
                    <a:pt x="160" y="44"/>
                  </a:lnTo>
                  <a:lnTo>
                    <a:pt x="158" y="42"/>
                  </a:lnTo>
                  <a:lnTo>
                    <a:pt x="156" y="42"/>
                  </a:lnTo>
                  <a:lnTo>
                    <a:pt x="160" y="40"/>
                  </a:lnTo>
                  <a:lnTo>
                    <a:pt x="162" y="40"/>
                  </a:lnTo>
                  <a:lnTo>
                    <a:pt x="164" y="40"/>
                  </a:lnTo>
                  <a:lnTo>
                    <a:pt x="168" y="40"/>
                  </a:lnTo>
                  <a:lnTo>
                    <a:pt x="170" y="40"/>
                  </a:lnTo>
                  <a:lnTo>
                    <a:pt x="172" y="40"/>
                  </a:lnTo>
                  <a:lnTo>
                    <a:pt x="176" y="40"/>
                  </a:lnTo>
                  <a:lnTo>
                    <a:pt x="180" y="40"/>
                  </a:lnTo>
                  <a:lnTo>
                    <a:pt x="182" y="40"/>
                  </a:lnTo>
                  <a:lnTo>
                    <a:pt x="184" y="40"/>
                  </a:lnTo>
                  <a:lnTo>
                    <a:pt x="186" y="40"/>
                  </a:lnTo>
                  <a:lnTo>
                    <a:pt x="188" y="40"/>
                  </a:lnTo>
                  <a:lnTo>
                    <a:pt x="190" y="38"/>
                  </a:lnTo>
                  <a:lnTo>
                    <a:pt x="192" y="38"/>
                  </a:lnTo>
                  <a:lnTo>
                    <a:pt x="194" y="38"/>
                  </a:lnTo>
                  <a:lnTo>
                    <a:pt x="196" y="38"/>
                  </a:lnTo>
                  <a:lnTo>
                    <a:pt x="198" y="38"/>
                  </a:lnTo>
                  <a:lnTo>
                    <a:pt x="200" y="38"/>
                  </a:lnTo>
                  <a:lnTo>
                    <a:pt x="202" y="38"/>
                  </a:lnTo>
                  <a:lnTo>
                    <a:pt x="206" y="38"/>
                  </a:lnTo>
                  <a:lnTo>
                    <a:pt x="208" y="38"/>
                  </a:lnTo>
                  <a:lnTo>
                    <a:pt x="210" y="38"/>
                  </a:lnTo>
                  <a:lnTo>
                    <a:pt x="212" y="38"/>
                  </a:lnTo>
                  <a:lnTo>
                    <a:pt x="214" y="38"/>
                  </a:lnTo>
                  <a:lnTo>
                    <a:pt x="216" y="38"/>
                  </a:lnTo>
                  <a:lnTo>
                    <a:pt x="218" y="38"/>
                  </a:lnTo>
                  <a:lnTo>
                    <a:pt x="220" y="38"/>
                  </a:lnTo>
                  <a:lnTo>
                    <a:pt x="222" y="38"/>
                  </a:lnTo>
                  <a:lnTo>
                    <a:pt x="224" y="38"/>
                  </a:lnTo>
                  <a:lnTo>
                    <a:pt x="226" y="38"/>
                  </a:lnTo>
                  <a:lnTo>
                    <a:pt x="226" y="36"/>
                  </a:lnTo>
                  <a:lnTo>
                    <a:pt x="222" y="36"/>
                  </a:lnTo>
                  <a:lnTo>
                    <a:pt x="216" y="36"/>
                  </a:lnTo>
                  <a:lnTo>
                    <a:pt x="214" y="36"/>
                  </a:lnTo>
                  <a:lnTo>
                    <a:pt x="214" y="34"/>
                  </a:lnTo>
                  <a:lnTo>
                    <a:pt x="216" y="34"/>
                  </a:lnTo>
                  <a:lnTo>
                    <a:pt x="218" y="34"/>
                  </a:lnTo>
                  <a:lnTo>
                    <a:pt x="222" y="34"/>
                  </a:lnTo>
                  <a:lnTo>
                    <a:pt x="226" y="34"/>
                  </a:lnTo>
                  <a:lnTo>
                    <a:pt x="232" y="34"/>
                  </a:lnTo>
                  <a:lnTo>
                    <a:pt x="234" y="34"/>
                  </a:lnTo>
                  <a:lnTo>
                    <a:pt x="236" y="34"/>
                  </a:lnTo>
                  <a:lnTo>
                    <a:pt x="240" y="32"/>
                  </a:lnTo>
                  <a:lnTo>
                    <a:pt x="238" y="32"/>
                  </a:lnTo>
                  <a:lnTo>
                    <a:pt x="234" y="32"/>
                  </a:lnTo>
                  <a:lnTo>
                    <a:pt x="232" y="32"/>
                  </a:lnTo>
                  <a:lnTo>
                    <a:pt x="226" y="32"/>
                  </a:lnTo>
                  <a:lnTo>
                    <a:pt x="220" y="32"/>
                  </a:lnTo>
                  <a:lnTo>
                    <a:pt x="218" y="32"/>
                  </a:lnTo>
                  <a:lnTo>
                    <a:pt x="220" y="30"/>
                  </a:lnTo>
                  <a:lnTo>
                    <a:pt x="222" y="30"/>
                  </a:lnTo>
                  <a:lnTo>
                    <a:pt x="224" y="30"/>
                  </a:lnTo>
                  <a:lnTo>
                    <a:pt x="226" y="30"/>
                  </a:lnTo>
                  <a:lnTo>
                    <a:pt x="228" y="30"/>
                  </a:lnTo>
                  <a:lnTo>
                    <a:pt x="228" y="28"/>
                  </a:lnTo>
                  <a:lnTo>
                    <a:pt x="230" y="28"/>
                  </a:lnTo>
                  <a:lnTo>
                    <a:pt x="232" y="28"/>
                  </a:lnTo>
                  <a:lnTo>
                    <a:pt x="234" y="28"/>
                  </a:lnTo>
                  <a:lnTo>
                    <a:pt x="236" y="26"/>
                  </a:lnTo>
                  <a:lnTo>
                    <a:pt x="234" y="26"/>
                  </a:lnTo>
                  <a:lnTo>
                    <a:pt x="232" y="26"/>
                  </a:lnTo>
                  <a:lnTo>
                    <a:pt x="230" y="26"/>
                  </a:lnTo>
                  <a:lnTo>
                    <a:pt x="228" y="28"/>
                  </a:lnTo>
                  <a:lnTo>
                    <a:pt x="226" y="28"/>
                  </a:lnTo>
                  <a:lnTo>
                    <a:pt x="224" y="28"/>
                  </a:lnTo>
                  <a:lnTo>
                    <a:pt x="222" y="28"/>
                  </a:lnTo>
                  <a:lnTo>
                    <a:pt x="220" y="28"/>
                  </a:lnTo>
                  <a:lnTo>
                    <a:pt x="220" y="30"/>
                  </a:lnTo>
                  <a:lnTo>
                    <a:pt x="218" y="30"/>
                  </a:lnTo>
                  <a:lnTo>
                    <a:pt x="216" y="32"/>
                  </a:lnTo>
                  <a:lnTo>
                    <a:pt x="210" y="34"/>
                  </a:lnTo>
                  <a:lnTo>
                    <a:pt x="206" y="34"/>
                  </a:lnTo>
                  <a:lnTo>
                    <a:pt x="204" y="34"/>
                  </a:lnTo>
                  <a:lnTo>
                    <a:pt x="200" y="34"/>
                  </a:lnTo>
                  <a:lnTo>
                    <a:pt x="196" y="36"/>
                  </a:lnTo>
                  <a:lnTo>
                    <a:pt x="194" y="36"/>
                  </a:lnTo>
                  <a:lnTo>
                    <a:pt x="192" y="36"/>
                  </a:lnTo>
                  <a:lnTo>
                    <a:pt x="190" y="36"/>
                  </a:lnTo>
                  <a:lnTo>
                    <a:pt x="184" y="36"/>
                  </a:lnTo>
                  <a:lnTo>
                    <a:pt x="182" y="36"/>
                  </a:lnTo>
                  <a:lnTo>
                    <a:pt x="180" y="36"/>
                  </a:lnTo>
                  <a:lnTo>
                    <a:pt x="178" y="36"/>
                  </a:lnTo>
                  <a:lnTo>
                    <a:pt x="176" y="38"/>
                  </a:lnTo>
                  <a:lnTo>
                    <a:pt x="170" y="38"/>
                  </a:lnTo>
                  <a:lnTo>
                    <a:pt x="168" y="38"/>
                  </a:lnTo>
                  <a:lnTo>
                    <a:pt x="166" y="38"/>
                  </a:lnTo>
                  <a:lnTo>
                    <a:pt x="164" y="38"/>
                  </a:lnTo>
                  <a:lnTo>
                    <a:pt x="162" y="38"/>
                  </a:lnTo>
                  <a:lnTo>
                    <a:pt x="160" y="38"/>
                  </a:lnTo>
                  <a:lnTo>
                    <a:pt x="162" y="36"/>
                  </a:lnTo>
                  <a:lnTo>
                    <a:pt x="164" y="36"/>
                  </a:lnTo>
                  <a:lnTo>
                    <a:pt x="168" y="36"/>
                  </a:lnTo>
                  <a:lnTo>
                    <a:pt x="170" y="36"/>
                  </a:lnTo>
                  <a:lnTo>
                    <a:pt x="172" y="34"/>
                  </a:lnTo>
                  <a:lnTo>
                    <a:pt x="170" y="34"/>
                  </a:lnTo>
                  <a:lnTo>
                    <a:pt x="166" y="34"/>
                  </a:lnTo>
                  <a:lnTo>
                    <a:pt x="160" y="36"/>
                  </a:lnTo>
                  <a:lnTo>
                    <a:pt x="158" y="36"/>
                  </a:lnTo>
                  <a:lnTo>
                    <a:pt x="158" y="34"/>
                  </a:lnTo>
                  <a:lnTo>
                    <a:pt x="156" y="34"/>
                  </a:lnTo>
                  <a:lnTo>
                    <a:pt x="154" y="34"/>
                  </a:lnTo>
                  <a:lnTo>
                    <a:pt x="154" y="36"/>
                  </a:lnTo>
                  <a:lnTo>
                    <a:pt x="152" y="38"/>
                  </a:lnTo>
                  <a:lnTo>
                    <a:pt x="150" y="38"/>
                  </a:lnTo>
                  <a:lnTo>
                    <a:pt x="144" y="38"/>
                  </a:lnTo>
                  <a:lnTo>
                    <a:pt x="142" y="38"/>
                  </a:lnTo>
                  <a:lnTo>
                    <a:pt x="140" y="38"/>
                  </a:lnTo>
                  <a:lnTo>
                    <a:pt x="138" y="38"/>
                  </a:lnTo>
                  <a:lnTo>
                    <a:pt x="136" y="38"/>
                  </a:lnTo>
                  <a:lnTo>
                    <a:pt x="134" y="38"/>
                  </a:lnTo>
                  <a:lnTo>
                    <a:pt x="132" y="38"/>
                  </a:lnTo>
                  <a:lnTo>
                    <a:pt x="130" y="38"/>
                  </a:lnTo>
                  <a:lnTo>
                    <a:pt x="128" y="38"/>
                  </a:lnTo>
                  <a:lnTo>
                    <a:pt x="126" y="38"/>
                  </a:lnTo>
                  <a:lnTo>
                    <a:pt x="128" y="36"/>
                  </a:lnTo>
                  <a:lnTo>
                    <a:pt x="126" y="36"/>
                  </a:lnTo>
                  <a:lnTo>
                    <a:pt x="124" y="38"/>
                  </a:lnTo>
                  <a:lnTo>
                    <a:pt x="122" y="38"/>
                  </a:lnTo>
                  <a:lnTo>
                    <a:pt x="120" y="38"/>
                  </a:lnTo>
                  <a:lnTo>
                    <a:pt x="118" y="38"/>
                  </a:lnTo>
                  <a:lnTo>
                    <a:pt x="116" y="36"/>
                  </a:lnTo>
                  <a:lnTo>
                    <a:pt x="118" y="36"/>
                  </a:lnTo>
                  <a:lnTo>
                    <a:pt x="120" y="34"/>
                  </a:lnTo>
                  <a:lnTo>
                    <a:pt x="122" y="34"/>
                  </a:lnTo>
                  <a:lnTo>
                    <a:pt x="124" y="34"/>
                  </a:lnTo>
                  <a:lnTo>
                    <a:pt x="126" y="34"/>
                  </a:lnTo>
                  <a:lnTo>
                    <a:pt x="128" y="32"/>
                  </a:lnTo>
                  <a:lnTo>
                    <a:pt x="130" y="32"/>
                  </a:lnTo>
                  <a:lnTo>
                    <a:pt x="132" y="32"/>
                  </a:lnTo>
                  <a:lnTo>
                    <a:pt x="134" y="30"/>
                  </a:lnTo>
                  <a:lnTo>
                    <a:pt x="132" y="30"/>
                  </a:lnTo>
                  <a:lnTo>
                    <a:pt x="134" y="28"/>
                  </a:lnTo>
                  <a:lnTo>
                    <a:pt x="140" y="28"/>
                  </a:lnTo>
                  <a:lnTo>
                    <a:pt x="142" y="28"/>
                  </a:lnTo>
                  <a:lnTo>
                    <a:pt x="144" y="26"/>
                  </a:lnTo>
                  <a:lnTo>
                    <a:pt x="138" y="26"/>
                  </a:lnTo>
                  <a:lnTo>
                    <a:pt x="136" y="26"/>
                  </a:lnTo>
                  <a:lnTo>
                    <a:pt x="134" y="28"/>
                  </a:lnTo>
                  <a:lnTo>
                    <a:pt x="132" y="28"/>
                  </a:lnTo>
                  <a:lnTo>
                    <a:pt x="130" y="28"/>
                  </a:lnTo>
                  <a:lnTo>
                    <a:pt x="128" y="28"/>
                  </a:lnTo>
                  <a:lnTo>
                    <a:pt x="126" y="28"/>
                  </a:lnTo>
                  <a:lnTo>
                    <a:pt x="124" y="28"/>
                  </a:lnTo>
                  <a:lnTo>
                    <a:pt x="120" y="28"/>
                  </a:lnTo>
                  <a:lnTo>
                    <a:pt x="120" y="30"/>
                  </a:lnTo>
                  <a:lnTo>
                    <a:pt x="122" y="30"/>
                  </a:lnTo>
                  <a:lnTo>
                    <a:pt x="124" y="30"/>
                  </a:lnTo>
                  <a:lnTo>
                    <a:pt x="126" y="30"/>
                  </a:lnTo>
                  <a:lnTo>
                    <a:pt x="128" y="30"/>
                  </a:lnTo>
                  <a:lnTo>
                    <a:pt x="126" y="32"/>
                  </a:lnTo>
                  <a:lnTo>
                    <a:pt x="124" y="32"/>
                  </a:lnTo>
                  <a:lnTo>
                    <a:pt x="114" y="34"/>
                  </a:lnTo>
                  <a:lnTo>
                    <a:pt x="112" y="36"/>
                  </a:lnTo>
                  <a:lnTo>
                    <a:pt x="110" y="36"/>
                  </a:lnTo>
                  <a:lnTo>
                    <a:pt x="108" y="36"/>
                  </a:lnTo>
                  <a:lnTo>
                    <a:pt x="106" y="36"/>
                  </a:lnTo>
                  <a:lnTo>
                    <a:pt x="104" y="36"/>
                  </a:lnTo>
                  <a:lnTo>
                    <a:pt x="102" y="36"/>
                  </a:lnTo>
                  <a:lnTo>
                    <a:pt x="100" y="36"/>
                  </a:lnTo>
                  <a:lnTo>
                    <a:pt x="98" y="36"/>
                  </a:lnTo>
                  <a:lnTo>
                    <a:pt x="96" y="34"/>
                  </a:lnTo>
                  <a:lnTo>
                    <a:pt x="94" y="34"/>
                  </a:lnTo>
                  <a:lnTo>
                    <a:pt x="92" y="34"/>
                  </a:lnTo>
                  <a:lnTo>
                    <a:pt x="90" y="34"/>
                  </a:lnTo>
                  <a:lnTo>
                    <a:pt x="88" y="34"/>
                  </a:lnTo>
                  <a:lnTo>
                    <a:pt x="86" y="32"/>
                  </a:lnTo>
                  <a:lnTo>
                    <a:pt x="88" y="32"/>
                  </a:lnTo>
                  <a:lnTo>
                    <a:pt x="90" y="32"/>
                  </a:lnTo>
                  <a:lnTo>
                    <a:pt x="94" y="30"/>
                  </a:lnTo>
                  <a:lnTo>
                    <a:pt x="90" y="30"/>
                  </a:lnTo>
                  <a:lnTo>
                    <a:pt x="88" y="30"/>
                  </a:lnTo>
                  <a:lnTo>
                    <a:pt x="84" y="30"/>
                  </a:lnTo>
                  <a:lnTo>
                    <a:pt x="82" y="30"/>
                  </a:lnTo>
                  <a:lnTo>
                    <a:pt x="80" y="30"/>
                  </a:lnTo>
                  <a:lnTo>
                    <a:pt x="78" y="30"/>
                  </a:lnTo>
                  <a:lnTo>
                    <a:pt x="78" y="28"/>
                  </a:lnTo>
                  <a:lnTo>
                    <a:pt x="80" y="28"/>
                  </a:lnTo>
                  <a:lnTo>
                    <a:pt x="82" y="26"/>
                  </a:lnTo>
                  <a:lnTo>
                    <a:pt x="84" y="26"/>
                  </a:lnTo>
                  <a:lnTo>
                    <a:pt x="86" y="26"/>
                  </a:lnTo>
                  <a:lnTo>
                    <a:pt x="88" y="26"/>
                  </a:lnTo>
                  <a:lnTo>
                    <a:pt x="88" y="28"/>
                  </a:lnTo>
                  <a:lnTo>
                    <a:pt x="90" y="28"/>
                  </a:lnTo>
                  <a:lnTo>
                    <a:pt x="92" y="28"/>
                  </a:lnTo>
                  <a:lnTo>
                    <a:pt x="94" y="26"/>
                  </a:lnTo>
                  <a:lnTo>
                    <a:pt x="92" y="26"/>
                  </a:lnTo>
                  <a:lnTo>
                    <a:pt x="90" y="26"/>
                  </a:lnTo>
                  <a:lnTo>
                    <a:pt x="88" y="26"/>
                  </a:lnTo>
                  <a:lnTo>
                    <a:pt x="90" y="24"/>
                  </a:lnTo>
                  <a:lnTo>
                    <a:pt x="88" y="24"/>
                  </a:lnTo>
                  <a:lnTo>
                    <a:pt x="82" y="24"/>
                  </a:lnTo>
                  <a:lnTo>
                    <a:pt x="80" y="24"/>
                  </a:lnTo>
                  <a:lnTo>
                    <a:pt x="78" y="24"/>
                  </a:lnTo>
                  <a:lnTo>
                    <a:pt x="82" y="22"/>
                  </a:lnTo>
                  <a:lnTo>
                    <a:pt x="86" y="22"/>
                  </a:lnTo>
                  <a:lnTo>
                    <a:pt x="88" y="22"/>
                  </a:lnTo>
                  <a:lnTo>
                    <a:pt x="94" y="22"/>
                  </a:lnTo>
                  <a:lnTo>
                    <a:pt x="94" y="24"/>
                  </a:lnTo>
                  <a:lnTo>
                    <a:pt x="98" y="24"/>
                  </a:lnTo>
                  <a:lnTo>
                    <a:pt x="100" y="24"/>
                  </a:lnTo>
                  <a:lnTo>
                    <a:pt x="104" y="22"/>
                  </a:lnTo>
                  <a:lnTo>
                    <a:pt x="102" y="22"/>
                  </a:lnTo>
                  <a:lnTo>
                    <a:pt x="100" y="22"/>
                  </a:lnTo>
                  <a:lnTo>
                    <a:pt x="96" y="22"/>
                  </a:lnTo>
                  <a:lnTo>
                    <a:pt x="96" y="20"/>
                  </a:lnTo>
                  <a:lnTo>
                    <a:pt x="94" y="20"/>
                  </a:lnTo>
                  <a:lnTo>
                    <a:pt x="92" y="20"/>
                  </a:lnTo>
                  <a:lnTo>
                    <a:pt x="90" y="20"/>
                  </a:lnTo>
                  <a:lnTo>
                    <a:pt x="88" y="20"/>
                  </a:lnTo>
                  <a:lnTo>
                    <a:pt x="86" y="20"/>
                  </a:lnTo>
                  <a:lnTo>
                    <a:pt x="84" y="20"/>
                  </a:lnTo>
                  <a:lnTo>
                    <a:pt x="82" y="20"/>
                  </a:lnTo>
                  <a:lnTo>
                    <a:pt x="80" y="20"/>
                  </a:lnTo>
                  <a:lnTo>
                    <a:pt x="78" y="20"/>
                  </a:lnTo>
                  <a:lnTo>
                    <a:pt x="78" y="22"/>
                  </a:lnTo>
                  <a:lnTo>
                    <a:pt x="76" y="22"/>
                  </a:lnTo>
                  <a:lnTo>
                    <a:pt x="74" y="22"/>
                  </a:lnTo>
                  <a:lnTo>
                    <a:pt x="72" y="22"/>
                  </a:lnTo>
                  <a:lnTo>
                    <a:pt x="70" y="20"/>
                  </a:lnTo>
                  <a:lnTo>
                    <a:pt x="72" y="20"/>
                  </a:lnTo>
                  <a:lnTo>
                    <a:pt x="76" y="18"/>
                  </a:lnTo>
                  <a:lnTo>
                    <a:pt x="78" y="18"/>
                  </a:lnTo>
                  <a:lnTo>
                    <a:pt x="80" y="18"/>
                  </a:lnTo>
                  <a:lnTo>
                    <a:pt x="82" y="18"/>
                  </a:lnTo>
                  <a:lnTo>
                    <a:pt x="84" y="18"/>
                  </a:lnTo>
                  <a:lnTo>
                    <a:pt x="86" y="18"/>
                  </a:lnTo>
                  <a:lnTo>
                    <a:pt x="88" y="18"/>
                  </a:lnTo>
                  <a:lnTo>
                    <a:pt x="88" y="16"/>
                  </a:lnTo>
                  <a:lnTo>
                    <a:pt x="90" y="16"/>
                  </a:lnTo>
                  <a:lnTo>
                    <a:pt x="92" y="16"/>
                  </a:lnTo>
                  <a:lnTo>
                    <a:pt x="94" y="16"/>
                  </a:lnTo>
                  <a:lnTo>
                    <a:pt x="96" y="16"/>
                  </a:lnTo>
                  <a:lnTo>
                    <a:pt x="98" y="16"/>
                  </a:lnTo>
                  <a:lnTo>
                    <a:pt x="100" y="16"/>
                  </a:lnTo>
                  <a:lnTo>
                    <a:pt x="102" y="16"/>
                  </a:lnTo>
                  <a:lnTo>
                    <a:pt x="102" y="18"/>
                  </a:lnTo>
                  <a:lnTo>
                    <a:pt x="104" y="18"/>
                  </a:lnTo>
                  <a:lnTo>
                    <a:pt x="106" y="18"/>
                  </a:lnTo>
                  <a:lnTo>
                    <a:pt x="108" y="16"/>
                  </a:lnTo>
                  <a:lnTo>
                    <a:pt x="110" y="16"/>
                  </a:lnTo>
                  <a:lnTo>
                    <a:pt x="112" y="16"/>
                  </a:lnTo>
                  <a:lnTo>
                    <a:pt x="116" y="16"/>
                  </a:lnTo>
                  <a:lnTo>
                    <a:pt x="118" y="16"/>
                  </a:lnTo>
                  <a:lnTo>
                    <a:pt x="120" y="16"/>
                  </a:lnTo>
                  <a:lnTo>
                    <a:pt x="122" y="16"/>
                  </a:lnTo>
                  <a:lnTo>
                    <a:pt x="124" y="16"/>
                  </a:lnTo>
                  <a:lnTo>
                    <a:pt x="126" y="16"/>
                  </a:lnTo>
                  <a:lnTo>
                    <a:pt x="128" y="16"/>
                  </a:lnTo>
                  <a:lnTo>
                    <a:pt x="130" y="16"/>
                  </a:lnTo>
                  <a:lnTo>
                    <a:pt x="132" y="16"/>
                  </a:lnTo>
                  <a:lnTo>
                    <a:pt x="134" y="16"/>
                  </a:lnTo>
                  <a:lnTo>
                    <a:pt x="138" y="16"/>
                  </a:lnTo>
                  <a:lnTo>
                    <a:pt x="140" y="16"/>
                  </a:lnTo>
                  <a:lnTo>
                    <a:pt x="142" y="16"/>
                  </a:lnTo>
                  <a:lnTo>
                    <a:pt x="142" y="14"/>
                  </a:lnTo>
                  <a:lnTo>
                    <a:pt x="144" y="14"/>
                  </a:lnTo>
                  <a:lnTo>
                    <a:pt x="146" y="14"/>
                  </a:lnTo>
                  <a:lnTo>
                    <a:pt x="150" y="14"/>
                  </a:lnTo>
                  <a:lnTo>
                    <a:pt x="152" y="14"/>
                  </a:lnTo>
                  <a:lnTo>
                    <a:pt x="154" y="14"/>
                  </a:lnTo>
                  <a:lnTo>
                    <a:pt x="156" y="14"/>
                  </a:lnTo>
                  <a:lnTo>
                    <a:pt x="158" y="14"/>
                  </a:lnTo>
                  <a:lnTo>
                    <a:pt x="160" y="14"/>
                  </a:lnTo>
                  <a:lnTo>
                    <a:pt x="162" y="12"/>
                  </a:lnTo>
                  <a:lnTo>
                    <a:pt x="158" y="10"/>
                  </a:lnTo>
                  <a:lnTo>
                    <a:pt x="160" y="10"/>
                  </a:lnTo>
                  <a:lnTo>
                    <a:pt x="162" y="10"/>
                  </a:lnTo>
                  <a:lnTo>
                    <a:pt x="164" y="10"/>
                  </a:lnTo>
                  <a:lnTo>
                    <a:pt x="168" y="10"/>
                  </a:lnTo>
                  <a:lnTo>
                    <a:pt x="170" y="10"/>
                  </a:lnTo>
                  <a:lnTo>
                    <a:pt x="172" y="12"/>
                  </a:lnTo>
                  <a:lnTo>
                    <a:pt x="174" y="12"/>
                  </a:lnTo>
                  <a:lnTo>
                    <a:pt x="176" y="12"/>
                  </a:lnTo>
                  <a:lnTo>
                    <a:pt x="178" y="12"/>
                  </a:lnTo>
                  <a:lnTo>
                    <a:pt x="180" y="12"/>
                  </a:lnTo>
                  <a:lnTo>
                    <a:pt x="182" y="12"/>
                  </a:lnTo>
                  <a:lnTo>
                    <a:pt x="184" y="12"/>
                  </a:lnTo>
                  <a:lnTo>
                    <a:pt x="186" y="12"/>
                  </a:lnTo>
                  <a:lnTo>
                    <a:pt x="186" y="14"/>
                  </a:lnTo>
                  <a:lnTo>
                    <a:pt x="188" y="14"/>
                  </a:lnTo>
                  <a:lnTo>
                    <a:pt x="190" y="14"/>
                  </a:lnTo>
                  <a:lnTo>
                    <a:pt x="190" y="16"/>
                  </a:lnTo>
                  <a:lnTo>
                    <a:pt x="192" y="16"/>
                  </a:lnTo>
                  <a:lnTo>
                    <a:pt x="194" y="16"/>
                  </a:lnTo>
                  <a:lnTo>
                    <a:pt x="192" y="14"/>
                  </a:lnTo>
                  <a:lnTo>
                    <a:pt x="192" y="12"/>
                  </a:lnTo>
                  <a:lnTo>
                    <a:pt x="196" y="12"/>
                  </a:lnTo>
                  <a:lnTo>
                    <a:pt x="198" y="14"/>
                  </a:lnTo>
                  <a:lnTo>
                    <a:pt x="200" y="14"/>
                  </a:lnTo>
                  <a:lnTo>
                    <a:pt x="202" y="14"/>
                  </a:lnTo>
                  <a:lnTo>
                    <a:pt x="204" y="14"/>
                  </a:lnTo>
                  <a:lnTo>
                    <a:pt x="208" y="16"/>
                  </a:lnTo>
                  <a:lnTo>
                    <a:pt x="210" y="16"/>
                  </a:lnTo>
                  <a:lnTo>
                    <a:pt x="212" y="16"/>
                  </a:lnTo>
                  <a:lnTo>
                    <a:pt x="216" y="16"/>
                  </a:lnTo>
                  <a:lnTo>
                    <a:pt x="216" y="14"/>
                  </a:lnTo>
                  <a:lnTo>
                    <a:pt x="214" y="14"/>
                  </a:lnTo>
                  <a:lnTo>
                    <a:pt x="212" y="14"/>
                  </a:lnTo>
                  <a:lnTo>
                    <a:pt x="210" y="14"/>
                  </a:lnTo>
                  <a:lnTo>
                    <a:pt x="206" y="14"/>
                  </a:lnTo>
                  <a:lnTo>
                    <a:pt x="202" y="12"/>
                  </a:lnTo>
                  <a:lnTo>
                    <a:pt x="200" y="12"/>
                  </a:lnTo>
                  <a:lnTo>
                    <a:pt x="198" y="12"/>
                  </a:lnTo>
                  <a:lnTo>
                    <a:pt x="198" y="10"/>
                  </a:lnTo>
                  <a:lnTo>
                    <a:pt x="202" y="10"/>
                  </a:lnTo>
                  <a:lnTo>
                    <a:pt x="204" y="10"/>
                  </a:lnTo>
                  <a:lnTo>
                    <a:pt x="208" y="10"/>
                  </a:lnTo>
                  <a:lnTo>
                    <a:pt x="210" y="10"/>
                  </a:lnTo>
                  <a:lnTo>
                    <a:pt x="206" y="8"/>
                  </a:lnTo>
                  <a:lnTo>
                    <a:pt x="208" y="8"/>
                  </a:lnTo>
                  <a:lnTo>
                    <a:pt x="210" y="8"/>
                  </a:lnTo>
                  <a:lnTo>
                    <a:pt x="212" y="8"/>
                  </a:lnTo>
                  <a:lnTo>
                    <a:pt x="216" y="8"/>
                  </a:lnTo>
                  <a:lnTo>
                    <a:pt x="218" y="8"/>
                  </a:lnTo>
                  <a:lnTo>
                    <a:pt x="220" y="8"/>
                  </a:lnTo>
                  <a:lnTo>
                    <a:pt x="220" y="10"/>
                  </a:lnTo>
                  <a:lnTo>
                    <a:pt x="222" y="10"/>
                  </a:lnTo>
                  <a:lnTo>
                    <a:pt x="226" y="10"/>
                  </a:lnTo>
                  <a:lnTo>
                    <a:pt x="226" y="8"/>
                  </a:lnTo>
                  <a:lnTo>
                    <a:pt x="224" y="8"/>
                  </a:lnTo>
                  <a:lnTo>
                    <a:pt x="222" y="8"/>
                  </a:lnTo>
                  <a:lnTo>
                    <a:pt x="222" y="6"/>
                  </a:lnTo>
                  <a:lnTo>
                    <a:pt x="220" y="6"/>
                  </a:lnTo>
                  <a:lnTo>
                    <a:pt x="218" y="6"/>
                  </a:lnTo>
                  <a:lnTo>
                    <a:pt x="220" y="4"/>
                  </a:lnTo>
                  <a:lnTo>
                    <a:pt x="224" y="6"/>
                  </a:lnTo>
                  <a:lnTo>
                    <a:pt x="226" y="6"/>
                  </a:lnTo>
                  <a:lnTo>
                    <a:pt x="228" y="6"/>
                  </a:lnTo>
                  <a:lnTo>
                    <a:pt x="232" y="6"/>
                  </a:lnTo>
                  <a:lnTo>
                    <a:pt x="234" y="6"/>
                  </a:lnTo>
                  <a:lnTo>
                    <a:pt x="234" y="8"/>
                  </a:lnTo>
                  <a:lnTo>
                    <a:pt x="236" y="8"/>
                  </a:lnTo>
                  <a:lnTo>
                    <a:pt x="236" y="6"/>
                  </a:lnTo>
                  <a:lnTo>
                    <a:pt x="238" y="6"/>
                  </a:lnTo>
                  <a:lnTo>
                    <a:pt x="240" y="6"/>
                  </a:lnTo>
                  <a:lnTo>
                    <a:pt x="242" y="8"/>
                  </a:lnTo>
                  <a:lnTo>
                    <a:pt x="244" y="8"/>
                  </a:lnTo>
                  <a:lnTo>
                    <a:pt x="246" y="8"/>
                  </a:lnTo>
                  <a:lnTo>
                    <a:pt x="250" y="8"/>
                  </a:lnTo>
                  <a:lnTo>
                    <a:pt x="254" y="8"/>
                  </a:lnTo>
                  <a:lnTo>
                    <a:pt x="254" y="6"/>
                  </a:lnTo>
                  <a:lnTo>
                    <a:pt x="250" y="8"/>
                  </a:lnTo>
                  <a:lnTo>
                    <a:pt x="246" y="6"/>
                  </a:lnTo>
                  <a:lnTo>
                    <a:pt x="244" y="6"/>
                  </a:lnTo>
                  <a:lnTo>
                    <a:pt x="242" y="6"/>
                  </a:lnTo>
                  <a:lnTo>
                    <a:pt x="242" y="4"/>
                  </a:lnTo>
                  <a:lnTo>
                    <a:pt x="244" y="4"/>
                  </a:lnTo>
                  <a:lnTo>
                    <a:pt x="248" y="2"/>
                  </a:lnTo>
                  <a:lnTo>
                    <a:pt x="250" y="4"/>
                  </a:lnTo>
                  <a:lnTo>
                    <a:pt x="252" y="4"/>
                  </a:lnTo>
                  <a:lnTo>
                    <a:pt x="254" y="4"/>
                  </a:lnTo>
                  <a:lnTo>
                    <a:pt x="256" y="4"/>
                  </a:lnTo>
                  <a:lnTo>
                    <a:pt x="258" y="4"/>
                  </a:lnTo>
                  <a:lnTo>
                    <a:pt x="260" y="4"/>
                  </a:lnTo>
                  <a:lnTo>
                    <a:pt x="262" y="4"/>
                  </a:lnTo>
                  <a:lnTo>
                    <a:pt x="264" y="4"/>
                  </a:lnTo>
                  <a:lnTo>
                    <a:pt x="266" y="4"/>
                  </a:lnTo>
                  <a:lnTo>
                    <a:pt x="268" y="4"/>
                  </a:lnTo>
                  <a:lnTo>
                    <a:pt x="270" y="4"/>
                  </a:lnTo>
                  <a:lnTo>
                    <a:pt x="272" y="4"/>
                  </a:lnTo>
                  <a:lnTo>
                    <a:pt x="274" y="4"/>
                  </a:lnTo>
                  <a:lnTo>
                    <a:pt x="274" y="6"/>
                  </a:lnTo>
                  <a:lnTo>
                    <a:pt x="276" y="6"/>
                  </a:lnTo>
                  <a:lnTo>
                    <a:pt x="278" y="6"/>
                  </a:lnTo>
                  <a:lnTo>
                    <a:pt x="278" y="8"/>
                  </a:lnTo>
                  <a:lnTo>
                    <a:pt x="280" y="8"/>
                  </a:lnTo>
                  <a:lnTo>
                    <a:pt x="282" y="8"/>
                  </a:lnTo>
                  <a:lnTo>
                    <a:pt x="280" y="10"/>
                  </a:lnTo>
                  <a:lnTo>
                    <a:pt x="282" y="10"/>
                  </a:lnTo>
                  <a:lnTo>
                    <a:pt x="284" y="10"/>
                  </a:lnTo>
                  <a:lnTo>
                    <a:pt x="286" y="10"/>
                  </a:lnTo>
                  <a:lnTo>
                    <a:pt x="286" y="8"/>
                  </a:lnTo>
                  <a:lnTo>
                    <a:pt x="288" y="8"/>
                  </a:lnTo>
                  <a:lnTo>
                    <a:pt x="284" y="6"/>
                  </a:lnTo>
                  <a:lnTo>
                    <a:pt x="282" y="6"/>
                  </a:lnTo>
                  <a:lnTo>
                    <a:pt x="280" y="6"/>
                  </a:lnTo>
                  <a:lnTo>
                    <a:pt x="280" y="4"/>
                  </a:lnTo>
                  <a:lnTo>
                    <a:pt x="278" y="4"/>
                  </a:lnTo>
                  <a:lnTo>
                    <a:pt x="276" y="4"/>
                  </a:lnTo>
                  <a:lnTo>
                    <a:pt x="272" y="2"/>
                  </a:lnTo>
                  <a:lnTo>
                    <a:pt x="274" y="2"/>
                  </a:lnTo>
                  <a:lnTo>
                    <a:pt x="276" y="2"/>
                  </a:lnTo>
                  <a:lnTo>
                    <a:pt x="280" y="2"/>
                  </a:lnTo>
                  <a:lnTo>
                    <a:pt x="284" y="2"/>
                  </a:lnTo>
                  <a:lnTo>
                    <a:pt x="286" y="2"/>
                  </a:lnTo>
                  <a:lnTo>
                    <a:pt x="288" y="2"/>
                  </a:lnTo>
                  <a:lnTo>
                    <a:pt x="290" y="2"/>
                  </a:lnTo>
                  <a:lnTo>
                    <a:pt x="292" y="2"/>
                  </a:lnTo>
                  <a:lnTo>
                    <a:pt x="296" y="2"/>
                  </a:lnTo>
                  <a:lnTo>
                    <a:pt x="300" y="2"/>
                  </a:lnTo>
                  <a:lnTo>
                    <a:pt x="304" y="2"/>
                  </a:lnTo>
                  <a:lnTo>
                    <a:pt x="306" y="2"/>
                  </a:lnTo>
                  <a:lnTo>
                    <a:pt x="308" y="2"/>
                  </a:lnTo>
                  <a:lnTo>
                    <a:pt x="312" y="2"/>
                  </a:lnTo>
                  <a:lnTo>
                    <a:pt x="314" y="4"/>
                  </a:lnTo>
                  <a:lnTo>
                    <a:pt x="316" y="6"/>
                  </a:lnTo>
                  <a:lnTo>
                    <a:pt x="318" y="6"/>
                  </a:lnTo>
                  <a:lnTo>
                    <a:pt x="320" y="6"/>
                  </a:lnTo>
                  <a:lnTo>
                    <a:pt x="322" y="6"/>
                  </a:lnTo>
                  <a:lnTo>
                    <a:pt x="322" y="4"/>
                  </a:lnTo>
                  <a:lnTo>
                    <a:pt x="320" y="4"/>
                  </a:lnTo>
                  <a:lnTo>
                    <a:pt x="318" y="4"/>
                  </a:lnTo>
                  <a:lnTo>
                    <a:pt x="324" y="2"/>
                  </a:lnTo>
                  <a:lnTo>
                    <a:pt x="328" y="2"/>
                  </a:lnTo>
                  <a:lnTo>
                    <a:pt x="330" y="2"/>
                  </a:lnTo>
                  <a:lnTo>
                    <a:pt x="334" y="2"/>
                  </a:lnTo>
                  <a:lnTo>
                    <a:pt x="336" y="2"/>
                  </a:lnTo>
                  <a:lnTo>
                    <a:pt x="338" y="2"/>
                  </a:lnTo>
                  <a:lnTo>
                    <a:pt x="340" y="2"/>
                  </a:lnTo>
                  <a:lnTo>
                    <a:pt x="342" y="2"/>
                  </a:lnTo>
                  <a:lnTo>
                    <a:pt x="344" y="4"/>
                  </a:lnTo>
                  <a:lnTo>
                    <a:pt x="346" y="4"/>
                  </a:lnTo>
                  <a:lnTo>
                    <a:pt x="348" y="4"/>
                  </a:lnTo>
                  <a:lnTo>
                    <a:pt x="350" y="4"/>
                  </a:lnTo>
                  <a:lnTo>
                    <a:pt x="348" y="2"/>
                  </a:lnTo>
                  <a:lnTo>
                    <a:pt x="352" y="2"/>
                  </a:lnTo>
                  <a:lnTo>
                    <a:pt x="356" y="2"/>
                  </a:lnTo>
                  <a:lnTo>
                    <a:pt x="358" y="2"/>
                  </a:lnTo>
                  <a:lnTo>
                    <a:pt x="360" y="2"/>
                  </a:lnTo>
                  <a:close/>
                </a:path>
              </a:pathLst>
            </a:custGeom>
            <a:solidFill>
              <a:schemeClr val="tx2"/>
            </a:solidFill>
            <a:ln w="3175">
              <a:solidFill>
                <a:schemeClr val="bg1"/>
              </a:solidFill>
              <a:prstDash val="sysDot"/>
              <a:round/>
              <a:headEnd/>
              <a:tailEnd/>
            </a:ln>
          </p:spPr>
          <p:txBody>
            <a:bodyPr/>
            <a:lstStyle/>
            <a:p>
              <a:endParaRPr lang="de-DE" sz="2400" dirty="0">
                <a:solidFill>
                  <a:srgbClr val="000000"/>
                </a:solidFill>
              </a:endParaRPr>
            </a:p>
          </p:txBody>
        </p:sp>
        <p:sp>
          <p:nvSpPr>
            <p:cNvPr id="1793" name="Freeform 3403"/>
            <p:cNvSpPr>
              <a:spLocks/>
            </p:cNvSpPr>
            <p:nvPr/>
          </p:nvSpPr>
          <p:spPr bwMode="auto">
            <a:xfrm>
              <a:off x="2678372" y="1339069"/>
              <a:ext cx="4234" cy="1639"/>
            </a:xfrm>
            <a:custGeom>
              <a:avLst/>
              <a:gdLst>
                <a:gd name="T0" fmla="*/ 2147483647 w 4"/>
                <a:gd name="T1" fmla="*/ 0 h 2"/>
                <a:gd name="T2" fmla="*/ 2147483647 w 4"/>
                <a:gd name="T3" fmla="*/ 0 h 2"/>
                <a:gd name="T4" fmla="*/ 0 w 4"/>
                <a:gd name="T5" fmla="*/ 2147483647 h 2"/>
                <a:gd name="T6" fmla="*/ 2147483647 w 4"/>
                <a:gd name="T7" fmla="*/ 2147483647 h 2"/>
                <a:gd name="T8" fmla="*/ 2147483647 w 4"/>
                <a:gd name="T9" fmla="*/ 2147483647 h 2"/>
                <a:gd name="T10" fmla="*/ 2147483647 w 4"/>
                <a:gd name="T11" fmla="*/ 0 h 2"/>
                <a:gd name="T12" fmla="*/ 0 60000 65536"/>
                <a:gd name="T13" fmla="*/ 0 60000 65536"/>
                <a:gd name="T14" fmla="*/ 0 60000 65536"/>
                <a:gd name="T15" fmla="*/ 0 60000 65536"/>
                <a:gd name="T16" fmla="*/ 0 60000 65536"/>
                <a:gd name="T17" fmla="*/ 0 60000 65536"/>
                <a:gd name="T18" fmla="*/ 0 w 4"/>
                <a:gd name="T19" fmla="*/ 0 h 2"/>
                <a:gd name="T20" fmla="*/ 4 w 4"/>
                <a:gd name="T21" fmla="*/ 2 h 2"/>
              </a:gdLst>
              <a:ahLst/>
              <a:cxnLst>
                <a:cxn ang="T12">
                  <a:pos x="T0" y="T1"/>
                </a:cxn>
                <a:cxn ang="T13">
                  <a:pos x="T2" y="T3"/>
                </a:cxn>
                <a:cxn ang="T14">
                  <a:pos x="T4" y="T5"/>
                </a:cxn>
                <a:cxn ang="T15">
                  <a:pos x="T6" y="T7"/>
                </a:cxn>
                <a:cxn ang="T16">
                  <a:pos x="T8" y="T9"/>
                </a:cxn>
                <a:cxn ang="T17">
                  <a:pos x="T10" y="T11"/>
                </a:cxn>
              </a:cxnLst>
              <a:rect l="T18" t="T19" r="T20" b="T21"/>
              <a:pathLst>
                <a:path w="4" h="2">
                  <a:moveTo>
                    <a:pt x="4" y="0"/>
                  </a:moveTo>
                  <a:lnTo>
                    <a:pt x="2" y="0"/>
                  </a:lnTo>
                  <a:lnTo>
                    <a:pt x="0" y="2"/>
                  </a:lnTo>
                  <a:lnTo>
                    <a:pt x="2" y="2"/>
                  </a:lnTo>
                  <a:lnTo>
                    <a:pt x="4" y="2"/>
                  </a:lnTo>
                  <a:lnTo>
                    <a:pt x="4" y="0"/>
                  </a:lnTo>
                  <a:close/>
                </a:path>
              </a:pathLst>
            </a:custGeom>
            <a:solidFill>
              <a:schemeClr val="tx2"/>
            </a:solidFill>
            <a:ln w="3175">
              <a:solidFill>
                <a:schemeClr val="bg1"/>
              </a:solidFill>
              <a:prstDash val="sysDot"/>
              <a:round/>
              <a:headEnd/>
              <a:tailEnd/>
            </a:ln>
          </p:spPr>
          <p:txBody>
            <a:bodyPr/>
            <a:lstStyle/>
            <a:p>
              <a:endParaRPr lang="de-DE" sz="2400" dirty="0">
                <a:solidFill>
                  <a:srgbClr val="000000"/>
                </a:solidFill>
              </a:endParaRPr>
            </a:p>
          </p:txBody>
        </p:sp>
        <p:sp>
          <p:nvSpPr>
            <p:cNvPr id="1794" name="Freeform 3404"/>
            <p:cNvSpPr>
              <a:spLocks/>
            </p:cNvSpPr>
            <p:nvPr/>
          </p:nvSpPr>
          <p:spPr bwMode="auto">
            <a:xfrm>
              <a:off x="2571133" y="1342345"/>
              <a:ext cx="4234" cy="3277"/>
            </a:xfrm>
            <a:custGeom>
              <a:avLst/>
              <a:gdLst>
                <a:gd name="T0" fmla="*/ 2147483647 w 4"/>
                <a:gd name="T1" fmla="*/ 0 h 2"/>
                <a:gd name="T2" fmla="*/ 2147483647 w 4"/>
                <a:gd name="T3" fmla="*/ 0 h 2"/>
                <a:gd name="T4" fmla="*/ 0 w 4"/>
                <a:gd name="T5" fmla="*/ 2147483647 h 2"/>
                <a:gd name="T6" fmla="*/ 2147483647 w 4"/>
                <a:gd name="T7" fmla="*/ 2147483647 h 2"/>
                <a:gd name="T8" fmla="*/ 2147483647 w 4"/>
                <a:gd name="T9" fmla="*/ 0 h 2"/>
                <a:gd name="T10" fmla="*/ 0 60000 65536"/>
                <a:gd name="T11" fmla="*/ 0 60000 65536"/>
                <a:gd name="T12" fmla="*/ 0 60000 65536"/>
                <a:gd name="T13" fmla="*/ 0 60000 65536"/>
                <a:gd name="T14" fmla="*/ 0 60000 65536"/>
                <a:gd name="T15" fmla="*/ 0 w 4"/>
                <a:gd name="T16" fmla="*/ 0 h 2"/>
                <a:gd name="T17" fmla="*/ 4 w 4"/>
                <a:gd name="T18" fmla="*/ 2 h 2"/>
              </a:gdLst>
              <a:ahLst/>
              <a:cxnLst>
                <a:cxn ang="T10">
                  <a:pos x="T0" y="T1"/>
                </a:cxn>
                <a:cxn ang="T11">
                  <a:pos x="T2" y="T3"/>
                </a:cxn>
                <a:cxn ang="T12">
                  <a:pos x="T4" y="T5"/>
                </a:cxn>
                <a:cxn ang="T13">
                  <a:pos x="T6" y="T7"/>
                </a:cxn>
                <a:cxn ang="T14">
                  <a:pos x="T8" y="T9"/>
                </a:cxn>
              </a:cxnLst>
              <a:rect l="T15" t="T16" r="T17" b="T18"/>
              <a:pathLst>
                <a:path w="4" h="2">
                  <a:moveTo>
                    <a:pt x="4" y="0"/>
                  </a:moveTo>
                  <a:lnTo>
                    <a:pt x="2" y="0"/>
                  </a:lnTo>
                  <a:lnTo>
                    <a:pt x="0" y="2"/>
                  </a:lnTo>
                  <a:lnTo>
                    <a:pt x="2" y="2"/>
                  </a:lnTo>
                  <a:lnTo>
                    <a:pt x="4" y="0"/>
                  </a:lnTo>
                  <a:close/>
                </a:path>
              </a:pathLst>
            </a:custGeom>
            <a:solidFill>
              <a:schemeClr val="tx2"/>
            </a:solidFill>
            <a:ln w="3175">
              <a:solidFill>
                <a:schemeClr val="bg1"/>
              </a:solidFill>
              <a:prstDash val="sysDot"/>
              <a:round/>
              <a:headEnd/>
              <a:tailEnd/>
            </a:ln>
          </p:spPr>
          <p:txBody>
            <a:bodyPr/>
            <a:lstStyle/>
            <a:p>
              <a:endParaRPr lang="de-DE" sz="2400" dirty="0">
                <a:solidFill>
                  <a:srgbClr val="000000"/>
                </a:solidFill>
              </a:endParaRPr>
            </a:p>
          </p:txBody>
        </p:sp>
        <p:sp>
          <p:nvSpPr>
            <p:cNvPr id="1795" name="Freeform 3405"/>
            <p:cNvSpPr>
              <a:spLocks/>
            </p:cNvSpPr>
            <p:nvPr/>
          </p:nvSpPr>
          <p:spPr bwMode="auto">
            <a:xfrm>
              <a:off x="2566900" y="1339069"/>
              <a:ext cx="18344" cy="1639"/>
            </a:xfrm>
            <a:custGeom>
              <a:avLst/>
              <a:gdLst>
                <a:gd name="T0" fmla="*/ 2147483647 w 18"/>
                <a:gd name="T1" fmla="*/ 0 h 2"/>
                <a:gd name="T2" fmla="*/ 2147483647 w 18"/>
                <a:gd name="T3" fmla="*/ 0 h 2"/>
                <a:gd name="T4" fmla="*/ 2147483647 w 18"/>
                <a:gd name="T5" fmla="*/ 0 h 2"/>
                <a:gd name="T6" fmla="*/ 2147483647 w 18"/>
                <a:gd name="T7" fmla="*/ 0 h 2"/>
                <a:gd name="T8" fmla="*/ 2147483647 w 18"/>
                <a:gd name="T9" fmla="*/ 0 h 2"/>
                <a:gd name="T10" fmla="*/ 2147483647 w 18"/>
                <a:gd name="T11" fmla="*/ 0 h 2"/>
                <a:gd name="T12" fmla="*/ 2147483647 w 18"/>
                <a:gd name="T13" fmla="*/ 0 h 2"/>
                <a:gd name="T14" fmla="*/ 2147483647 w 18"/>
                <a:gd name="T15" fmla="*/ 0 h 2"/>
                <a:gd name="T16" fmla="*/ 0 w 18"/>
                <a:gd name="T17" fmla="*/ 0 h 2"/>
                <a:gd name="T18" fmla="*/ 0 w 18"/>
                <a:gd name="T19" fmla="*/ 2147483647 h 2"/>
                <a:gd name="T20" fmla="*/ 2147483647 w 18"/>
                <a:gd name="T21" fmla="*/ 2147483647 h 2"/>
                <a:gd name="T22" fmla="*/ 2147483647 w 18"/>
                <a:gd name="T23" fmla="*/ 2147483647 h 2"/>
                <a:gd name="T24" fmla="*/ 2147483647 w 18"/>
                <a:gd name="T25" fmla="*/ 2147483647 h 2"/>
                <a:gd name="T26" fmla="*/ 2147483647 w 18"/>
                <a:gd name="T27" fmla="*/ 2147483647 h 2"/>
                <a:gd name="T28" fmla="*/ 2147483647 w 18"/>
                <a:gd name="T29" fmla="*/ 2147483647 h 2"/>
                <a:gd name="T30" fmla="*/ 2147483647 w 18"/>
                <a:gd name="T31" fmla="*/ 2147483647 h 2"/>
                <a:gd name="T32" fmla="*/ 2147483647 w 18"/>
                <a:gd name="T33" fmla="*/ 2147483647 h 2"/>
                <a:gd name="T34" fmla="*/ 2147483647 w 18"/>
                <a:gd name="T35" fmla="*/ 0 h 2"/>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18"/>
                <a:gd name="T55" fmla="*/ 0 h 2"/>
                <a:gd name="T56" fmla="*/ 18 w 18"/>
                <a:gd name="T57" fmla="*/ 2 h 2"/>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18" h="2">
                  <a:moveTo>
                    <a:pt x="18" y="0"/>
                  </a:moveTo>
                  <a:lnTo>
                    <a:pt x="16" y="0"/>
                  </a:lnTo>
                  <a:lnTo>
                    <a:pt x="14" y="0"/>
                  </a:lnTo>
                  <a:lnTo>
                    <a:pt x="12" y="0"/>
                  </a:lnTo>
                  <a:lnTo>
                    <a:pt x="10" y="0"/>
                  </a:lnTo>
                  <a:lnTo>
                    <a:pt x="8" y="0"/>
                  </a:lnTo>
                  <a:lnTo>
                    <a:pt x="6" y="0"/>
                  </a:lnTo>
                  <a:lnTo>
                    <a:pt x="4" y="0"/>
                  </a:lnTo>
                  <a:lnTo>
                    <a:pt x="0" y="0"/>
                  </a:lnTo>
                  <a:lnTo>
                    <a:pt x="0" y="2"/>
                  </a:lnTo>
                  <a:lnTo>
                    <a:pt x="2" y="2"/>
                  </a:lnTo>
                  <a:lnTo>
                    <a:pt x="4" y="2"/>
                  </a:lnTo>
                  <a:lnTo>
                    <a:pt x="6" y="2"/>
                  </a:lnTo>
                  <a:lnTo>
                    <a:pt x="8" y="2"/>
                  </a:lnTo>
                  <a:lnTo>
                    <a:pt x="10" y="2"/>
                  </a:lnTo>
                  <a:lnTo>
                    <a:pt x="14" y="2"/>
                  </a:lnTo>
                  <a:lnTo>
                    <a:pt x="16" y="2"/>
                  </a:lnTo>
                  <a:lnTo>
                    <a:pt x="18" y="0"/>
                  </a:lnTo>
                  <a:close/>
                </a:path>
              </a:pathLst>
            </a:custGeom>
            <a:solidFill>
              <a:schemeClr val="tx2"/>
            </a:solidFill>
            <a:ln w="3175">
              <a:solidFill>
                <a:schemeClr val="bg1"/>
              </a:solidFill>
              <a:prstDash val="sysDot"/>
              <a:round/>
              <a:headEnd/>
              <a:tailEnd/>
            </a:ln>
          </p:spPr>
          <p:txBody>
            <a:bodyPr/>
            <a:lstStyle/>
            <a:p>
              <a:endParaRPr lang="de-DE" sz="2400" dirty="0">
                <a:solidFill>
                  <a:srgbClr val="000000"/>
                </a:solidFill>
              </a:endParaRPr>
            </a:p>
          </p:txBody>
        </p:sp>
        <p:sp>
          <p:nvSpPr>
            <p:cNvPr id="1796" name="Freeform 3406"/>
            <p:cNvSpPr>
              <a:spLocks/>
            </p:cNvSpPr>
            <p:nvPr/>
          </p:nvSpPr>
          <p:spPr bwMode="auto">
            <a:xfrm>
              <a:off x="2620520" y="1339069"/>
              <a:ext cx="5645" cy="1639"/>
            </a:xfrm>
            <a:custGeom>
              <a:avLst/>
              <a:gdLst>
                <a:gd name="T0" fmla="*/ 2147483647 w 6"/>
                <a:gd name="T1" fmla="*/ 0 h 2"/>
                <a:gd name="T2" fmla="*/ 2147483647 w 6"/>
                <a:gd name="T3" fmla="*/ 0 h 2"/>
                <a:gd name="T4" fmla="*/ 2147483647 w 6"/>
                <a:gd name="T5" fmla="*/ 0 h 2"/>
                <a:gd name="T6" fmla="*/ 0 w 6"/>
                <a:gd name="T7" fmla="*/ 2147483647 h 2"/>
                <a:gd name="T8" fmla="*/ 2147483647 w 6"/>
                <a:gd name="T9" fmla="*/ 2147483647 h 2"/>
                <a:gd name="T10" fmla="*/ 2147483647 w 6"/>
                <a:gd name="T11" fmla="*/ 2147483647 h 2"/>
                <a:gd name="T12" fmla="*/ 2147483647 w 6"/>
                <a:gd name="T13" fmla="*/ 0 h 2"/>
                <a:gd name="T14" fmla="*/ 0 60000 65536"/>
                <a:gd name="T15" fmla="*/ 0 60000 65536"/>
                <a:gd name="T16" fmla="*/ 0 60000 65536"/>
                <a:gd name="T17" fmla="*/ 0 60000 65536"/>
                <a:gd name="T18" fmla="*/ 0 60000 65536"/>
                <a:gd name="T19" fmla="*/ 0 60000 65536"/>
                <a:gd name="T20" fmla="*/ 0 60000 65536"/>
                <a:gd name="T21" fmla="*/ 0 w 6"/>
                <a:gd name="T22" fmla="*/ 0 h 2"/>
                <a:gd name="T23" fmla="*/ 6 w 6"/>
                <a:gd name="T24" fmla="*/ 2 h 2"/>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6" h="2">
                  <a:moveTo>
                    <a:pt x="6" y="0"/>
                  </a:moveTo>
                  <a:lnTo>
                    <a:pt x="4" y="0"/>
                  </a:lnTo>
                  <a:lnTo>
                    <a:pt x="2" y="0"/>
                  </a:lnTo>
                  <a:lnTo>
                    <a:pt x="0" y="2"/>
                  </a:lnTo>
                  <a:lnTo>
                    <a:pt x="2" y="2"/>
                  </a:lnTo>
                  <a:lnTo>
                    <a:pt x="4" y="2"/>
                  </a:lnTo>
                  <a:lnTo>
                    <a:pt x="6" y="0"/>
                  </a:lnTo>
                  <a:close/>
                </a:path>
              </a:pathLst>
            </a:custGeom>
            <a:solidFill>
              <a:schemeClr val="tx2"/>
            </a:solidFill>
            <a:ln w="3175">
              <a:solidFill>
                <a:schemeClr val="bg1"/>
              </a:solidFill>
              <a:prstDash val="sysDot"/>
              <a:round/>
              <a:headEnd/>
              <a:tailEnd/>
            </a:ln>
          </p:spPr>
          <p:txBody>
            <a:bodyPr/>
            <a:lstStyle/>
            <a:p>
              <a:endParaRPr lang="de-DE" sz="2400" dirty="0">
                <a:solidFill>
                  <a:srgbClr val="000000"/>
                </a:solidFill>
              </a:endParaRPr>
            </a:p>
          </p:txBody>
        </p:sp>
        <p:sp>
          <p:nvSpPr>
            <p:cNvPr id="1797" name="Freeform 3407"/>
            <p:cNvSpPr>
              <a:spLocks/>
            </p:cNvSpPr>
            <p:nvPr/>
          </p:nvSpPr>
          <p:spPr bwMode="auto">
            <a:xfrm>
              <a:off x="2530213" y="1321044"/>
              <a:ext cx="183436" cy="49157"/>
            </a:xfrm>
            <a:custGeom>
              <a:avLst/>
              <a:gdLst>
                <a:gd name="T0" fmla="*/ 2147483647 w 186"/>
                <a:gd name="T1" fmla="*/ 2147483647 h 46"/>
                <a:gd name="T2" fmla="*/ 2147483647 w 186"/>
                <a:gd name="T3" fmla="*/ 2147483647 h 46"/>
                <a:gd name="T4" fmla="*/ 2147483647 w 186"/>
                <a:gd name="T5" fmla="*/ 2147483647 h 46"/>
                <a:gd name="T6" fmla="*/ 2147483647 w 186"/>
                <a:gd name="T7" fmla="*/ 2147483647 h 46"/>
                <a:gd name="T8" fmla="*/ 2147483647 w 186"/>
                <a:gd name="T9" fmla="*/ 2147483647 h 46"/>
                <a:gd name="T10" fmla="*/ 2147483647 w 186"/>
                <a:gd name="T11" fmla="*/ 2147483647 h 46"/>
                <a:gd name="T12" fmla="*/ 2147483647 w 186"/>
                <a:gd name="T13" fmla="*/ 2147483647 h 46"/>
                <a:gd name="T14" fmla="*/ 2147483647 w 186"/>
                <a:gd name="T15" fmla="*/ 2147483647 h 46"/>
                <a:gd name="T16" fmla="*/ 2147483647 w 186"/>
                <a:gd name="T17" fmla="*/ 2147483647 h 46"/>
                <a:gd name="T18" fmla="*/ 2147483647 w 186"/>
                <a:gd name="T19" fmla="*/ 2147483647 h 46"/>
                <a:gd name="T20" fmla="*/ 2147483647 w 186"/>
                <a:gd name="T21" fmla="*/ 2147483647 h 46"/>
                <a:gd name="T22" fmla="*/ 2147483647 w 186"/>
                <a:gd name="T23" fmla="*/ 2147483647 h 46"/>
                <a:gd name="T24" fmla="*/ 2147483647 w 186"/>
                <a:gd name="T25" fmla="*/ 2147483647 h 46"/>
                <a:gd name="T26" fmla="*/ 2147483647 w 186"/>
                <a:gd name="T27" fmla="*/ 2147483647 h 46"/>
                <a:gd name="T28" fmla="*/ 2147483647 w 186"/>
                <a:gd name="T29" fmla="*/ 2147483647 h 46"/>
                <a:gd name="T30" fmla="*/ 2147483647 w 186"/>
                <a:gd name="T31" fmla="*/ 2147483647 h 46"/>
                <a:gd name="T32" fmla="*/ 2147483647 w 186"/>
                <a:gd name="T33" fmla="*/ 2147483647 h 46"/>
                <a:gd name="T34" fmla="*/ 2147483647 w 186"/>
                <a:gd name="T35" fmla="*/ 2147483647 h 46"/>
                <a:gd name="T36" fmla="*/ 2147483647 w 186"/>
                <a:gd name="T37" fmla="*/ 2147483647 h 46"/>
                <a:gd name="T38" fmla="*/ 2147483647 w 186"/>
                <a:gd name="T39" fmla="*/ 2147483647 h 46"/>
                <a:gd name="T40" fmla="*/ 2147483647 w 186"/>
                <a:gd name="T41" fmla="*/ 2147483647 h 46"/>
                <a:gd name="T42" fmla="*/ 2147483647 w 186"/>
                <a:gd name="T43" fmla="*/ 2147483647 h 46"/>
                <a:gd name="T44" fmla="*/ 2147483647 w 186"/>
                <a:gd name="T45" fmla="*/ 2147483647 h 46"/>
                <a:gd name="T46" fmla="*/ 2147483647 w 186"/>
                <a:gd name="T47" fmla="*/ 2147483647 h 46"/>
                <a:gd name="T48" fmla="*/ 2147483647 w 186"/>
                <a:gd name="T49" fmla="*/ 2147483647 h 46"/>
                <a:gd name="T50" fmla="*/ 2147483647 w 186"/>
                <a:gd name="T51" fmla="*/ 2147483647 h 46"/>
                <a:gd name="T52" fmla="*/ 2147483647 w 186"/>
                <a:gd name="T53" fmla="*/ 2147483647 h 46"/>
                <a:gd name="T54" fmla="*/ 2147483647 w 186"/>
                <a:gd name="T55" fmla="*/ 2147483647 h 46"/>
                <a:gd name="T56" fmla="*/ 2147483647 w 186"/>
                <a:gd name="T57" fmla="*/ 2147483647 h 46"/>
                <a:gd name="T58" fmla="*/ 2147483647 w 186"/>
                <a:gd name="T59" fmla="*/ 2147483647 h 46"/>
                <a:gd name="T60" fmla="*/ 2147483647 w 186"/>
                <a:gd name="T61" fmla="*/ 2147483647 h 46"/>
                <a:gd name="T62" fmla="*/ 2147483647 w 186"/>
                <a:gd name="T63" fmla="*/ 2147483647 h 46"/>
                <a:gd name="T64" fmla="*/ 2147483647 w 186"/>
                <a:gd name="T65" fmla="*/ 2147483647 h 46"/>
                <a:gd name="T66" fmla="*/ 2147483647 w 186"/>
                <a:gd name="T67" fmla="*/ 2147483647 h 46"/>
                <a:gd name="T68" fmla="*/ 2147483647 w 186"/>
                <a:gd name="T69" fmla="*/ 2147483647 h 46"/>
                <a:gd name="T70" fmla="*/ 2147483647 w 186"/>
                <a:gd name="T71" fmla="*/ 2147483647 h 46"/>
                <a:gd name="T72" fmla="*/ 2147483647 w 186"/>
                <a:gd name="T73" fmla="*/ 2147483647 h 46"/>
                <a:gd name="T74" fmla="*/ 2147483647 w 186"/>
                <a:gd name="T75" fmla="*/ 2147483647 h 46"/>
                <a:gd name="T76" fmla="*/ 2147483647 w 186"/>
                <a:gd name="T77" fmla="*/ 2147483647 h 46"/>
                <a:gd name="T78" fmla="*/ 2147483647 w 186"/>
                <a:gd name="T79" fmla="*/ 2147483647 h 46"/>
                <a:gd name="T80" fmla="*/ 2147483647 w 186"/>
                <a:gd name="T81" fmla="*/ 2147483647 h 46"/>
                <a:gd name="T82" fmla="*/ 2147483647 w 186"/>
                <a:gd name="T83" fmla="*/ 2147483647 h 46"/>
                <a:gd name="T84" fmla="*/ 2147483647 w 186"/>
                <a:gd name="T85" fmla="*/ 2147483647 h 46"/>
                <a:gd name="T86" fmla="*/ 2147483647 w 186"/>
                <a:gd name="T87" fmla="*/ 2147483647 h 46"/>
                <a:gd name="T88" fmla="*/ 2147483647 w 186"/>
                <a:gd name="T89" fmla="*/ 2147483647 h 46"/>
                <a:gd name="T90" fmla="*/ 2147483647 w 186"/>
                <a:gd name="T91" fmla="*/ 2147483647 h 46"/>
                <a:gd name="T92" fmla="*/ 2147483647 w 186"/>
                <a:gd name="T93" fmla="*/ 2147483647 h 46"/>
                <a:gd name="T94" fmla="*/ 2147483647 w 186"/>
                <a:gd name="T95" fmla="*/ 2147483647 h 46"/>
                <a:gd name="T96" fmla="*/ 2147483647 w 186"/>
                <a:gd name="T97" fmla="*/ 2147483647 h 46"/>
                <a:gd name="T98" fmla="*/ 2147483647 w 186"/>
                <a:gd name="T99" fmla="*/ 2147483647 h 46"/>
                <a:gd name="T100" fmla="*/ 2147483647 w 186"/>
                <a:gd name="T101" fmla="*/ 2147483647 h 46"/>
                <a:gd name="T102" fmla="*/ 2147483647 w 186"/>
                <a:gd name="T103" fmla="*/ 2147483647 h 46"/>
                <a:gd name="T104" fmla="*/ 2147483647 w 186"/>
                <a:gd name="T105" fmla="*/ 2147483647 h 46"/>
                <a:gd name="T106" fmla="*/ 2147483647 w 186"/>
                <a:gd name="T107" fmla="*/ 2147483647 h 46"/>
                <a:gd name="T108" fmla="*/ 2147483647 w 186"/>
                <a:gd name="T109" fmla="*/ 2147483647 h 46"/>
                <a:gd name="T110" fmla="*/ 2147483647 w 186"/>
                <a:gd name="T111" fmla="*/ 2147483647 h 46"/>
                <a:gd name="T112" fmla="*/ 2147483647 w 186"/>
                <a:gd name="T113" fmla="*/ 2147483647 h 4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w 186"/>
                <a:gd name="T172" fmla="*/ 0 h 46"/>
                <a:gd name="T173" fmla="*/ 186 w 186"/>
                <a:gd name="T174" fmla="*/ 46 h 46"/>
              </a:gdLst>
              <a:ahLst/>
              <a:cxnLst>
                <a:cxn ang="T114">
                  <a:pos x="T0" y="T1"/>
                </a:cxn>
                <a:cxn ang="T115">
                  <a:pos x="T2" y="T3"/>
                </a:cxn>
                <a:cxn ang="T116">
                  <a:pos x="T4" y="T5"/>
                </a:cxn>
                <a:cxn ang="T117">
                  <a:pos x="T6" y="T7"/>
                </a:cxn>
                <a:cxn ang="T118">
                  <a:pos x="T8" y="T9"/>
                </a:cxn>
                <a:cxn ang="T119">
                  <a:pos x="T10" y="T11"/>
                </a:cxn>
                <a:cxn ang="T120">
                  <a:pos x="T12" y="T13"/>
                </a:cxn>
                <a:cxn ang="T121">
                  <a:pos x="T14" y="T15"/>
                </a:cxn>
                <a:cxn ang="T122">
                  <a:pos x="T16" y="T17"/>
                </a:cxn>
                <a:cxn ang="T123">
                  <a:pos x="T18" y="T19"/>
                </a:cxn>
                <a:cxn ang="T124">
                  <a:pos x="T20" y="T21"/>
                </a:cxn>
                <a:cxn ang="T125">
                  <a:pos x="T22" y="T23"/>
                </a:cxn>
                <a:cxn ang="T126">
                  <a:pos x="T24" y="T25"/>
                </a:cxn>
                <a:cxn ang="T127">
                  <a:pos x="T26" y="T27"/>
                </a:cxn>
                <a:cxn ang="T128">
                  <a:pos x="T28" y="T29"/>
                </a:cxn>
                <a:cxn ang="T129">
                  <a:pos x="T30" y="T31"/>
                </a:cxn>
                <a:cxn ang="T130">
                  <a:pos x="T32" y="T33"/>
                </a:cxn>
                <a:cxn ang="T131">
                  <a:pos x="T34" y="T35"/>
                </a:cxn>
                <a:cxn ang="T132">
                  <a:pos x="T36" y="T37"/>
                </a:cxn>
                <a:cxn ang="T133">
                  <a:pos x="T38" y="T39"/>
                </a:cxn>
                <a:cxn ang="T134">
                  <a:pos x="T40" y="T41"/>
                </a:cxn>
                <a:cxn ang="T135">
                  <a:pos x="T42" y="T43"/>
                </a:cxn>
                <a:cxn ang="T136">
                  <a:pos x="T44" y="T45"/>
                </a:cxn>
                <a:cxn ang="T137">
                  <a:pos x="T46" y="T47"/>
                </a:cxn>
                <a:cxn ang="T138">
                  <a:pos x="T48" y="T49"/>
                </a:cxn>
                <a:cxn ang="T139">
                  <a:pos x="T50" y="T51"/>
                </a:cxn>
                <a:cxn ang="T140">
                  <a:pos x="T52" y="T53"/>
                </a:cxn>
                <a:cxn ang="T141">
                  <a:pos x="T54" y="T55"/>
                </a:cxn>
                <a:cxn ang="T142">
                  <a:pos x="T56" y="T57"/>
                </a:cxn>
                <a:cxn ang="T143">
                  <a:pos x="T58" y="T59"/>
                </a:cxn>
                <a:cxn ang="T144">
                  <a:pos x="T60" y="T61"/>
                </a:cxn>
                <a:cxn ang="T145">
                  <a:pos x="T62" y="T63"/>
                </a:cxn>
                <a:cxn ang="T146">
                  <a:pos x="T64" y="T65"/>
                </a:cxn>
                <a:cxn ang="T147">
                  <a:pos x="T66" y="T67"/>
                </a:cxn>
                <a:cxn ang="T148">
                  <a:pos x="T68" y="T69"/>
                </a:cxn>
                <a:cxn ang="T149">
                  <a:pos x="T70" y="T71"/>
                </a:cxn>
                <a:cxn ang="T150">
                  <a:pos x="T72" y="T73"/>
                </a:cxn>
                <a:cxn ang="T151">
                  <a:pos x="T74" y="T75"/>
                </a:cxn>
                <a:cxn ang="T152">
                  <a:pos x="T76" y="T77"/>
                </a:cxn>
                <a:cxn ang="T153">
                  <a:pos x="T78" y="T79"/>
                </a:cxn>
                <a:cxn ang="T154">
                  <a:pos x="T80" y="T81"/>
                </a:cxn>
                <a:cxn ang="T155">
                  <a:pos x="T82" y="T83"/>
                </a:cxn>
                <a:cxn ang="T156">
                  <a:pos x="T84" y="T85"/>
                </a:cxn>
                <a:cxn ang="T157">
                  <a:pos x="T86" y="T87"/>
                </a:cxn>
                <a:cxn ang="T158">
                  <a:pos x="T88" y="T89"/>
                </a:cxn>
                <a:cxn ang="T159">
                  <a:pos x="T90" y="T91"/>
                </a:cxn>
                <a:cxn ang="T160">
                  <a:pos x="T92" y="T93"/>
                </a:cxn>
                <a:cxn ang="T161">
                  <a:pos x="T94" y="T95"/>
                </a:cxn>
                <a:cxn ang="T162">
                  <a:pos x="T96" y="T97"/>
                </a:cxn>
                <a:cxn ang="T163">
                  <a:pos x="T98" y="T99"/>
                </a:cxn>
                <a:cxn ang="T164">
                  <a:pos x="T100" y="T101"/>
                </a:cxn>
                <a:cxn ang="T165">
                  <a:pos x="T102" y="T103"/>
                </a:cxn>
                <a:cxn ang="T166">
                  <a:pos x="T104" y="T105"/>
                </a:cxn>
                <a:cxn ang="T167">
                  <a:pos x="T106" y="T107"/>
                </a:cxn>
                <a:cxn ang="T168">
                  <a:pos x="T108" y="T109"/>
                </a:cxn>
                <a:cxn ang="T169">
                  <a:pos x="T110" y="T111"/>
                </a:cxn>
                <a:cxn ang="T170">
                  <a:pos x="T112" y="T113"/>
                </a:cxn>
              </a:cxnLst>
              <a:rect l="T171" t="T172" r="T173" b="T174"/>
              <a:pathLst>
                <a:path w="186" h="46">
                  <a:moveTo>
                    <a:pt x="68" y="8"/>
                  </a:moveTo>
                  <a:lnTo>
                    <a:pt x="68" y="6"/>
                  </a:lnTo>
                  <a:lnTo>
                    <a:pt x="70" y="6"/>
                  </a:lnTo>
                  <a:lnTo>
                    <a:pt x="72" y="6"/>
                  </a:lnTo>
                  <a:lnTo>
                    <a:pt x="72" y="8"/>
                  </a:lnTo>
                  <a:lnTo>
                    <a:pt x="76" y="8"/>
                  </a:lnTo>
                  <a:lnTo>
                    <a:pt x="78" y="8"/>
                  </a:lnTo>
                  <a:lnTo>
                    <a:pt x="78" y="10"/>
                  </a:lnTo>
                  <a:lnTo>
                    <a:pt x="76" y="10"/>
                  </a:lnTo>
                  <a:lnTo>
                    <a:pt x="74" y="12"/>
                  </a:lnTo>
                  <a:lnTo>
                    <a:pt x="78" y="12"/>
                  </a:lnTo>
                  <a:lnTo>
                    <a:pt x="80" y="12"/>
                  </a:lnTo>
                  <a:lnTo>
                    <a:pt x="82" y="12"/>
                  </a:lnTo>
                  <a:lnTo>
                    <a:pt x="84" y="12"/>
                  </a:lnTo>
                  <a:lnTo>
                    <a:pt x="86" y="12"/>
                  </a:lnTo>
                  <a:lnTo>
                    <a:pt x="90" y="12"/>
                  </a:lnTo>
                  <a:lnTo>
                    <a:pt x="92" y="12"/>
                  </a:lnTo>
                  <a:lnTo>
                    <a:pt x="94" y="12"/>
                  </a:lnTo>
                  <a:lnTo>
                    <a:pt x="96" y="14"/>
                  </a:lnTo>
                  <a:lnTo>
                    <a:pt x="94" y="14"/>
                  </a:lnTo>
                  <a:lnTo>
                    <a:pt x="92" y="14"/>
                  </a:lnTo>
                  <a:lnTo>
                    <a:pt x="94" y="14"/>
                  </a:lnTo>
                  <a:lnTo>
                    <a:pt x="96" y="14"/>
                  </a:lnTo>
                  <a:lnTo>
                    <a:pt x="98" y="14"/>
                  </a:lnTo>
                  <a:lnTo>
                    <a:pt x="100" y="16"/>
                  </a:lnTo>
                  <a:lnTo>
                    <a:pt x="100" y="18"/>
                  </a:lnTo>
                  <a:lnTo>
                    <a:pt x="102" y="18"/>
                  </a:lnTo>
                  <a:lnTo>
                    <a:pt x="100" y="20"/>
                  </a:lnTo>
                  <a:lnTo>
                    <a:pt x="98" y="20"/>
                  </a:lnTo>
                  <a:lnTo>
                    <a:pt x="98" y="22"/>
                  </a:lnTo>
                  <a:lnTo>
                    <a:pt x="96" y="24"/>
                  </a:lnTo>
                  <a:lnTo>
                    <a:pt x="98" y="24"/>
                  </a:lnTo>
                  <a:lnTo>
                    <a:pt x="102" y="24"/>
                  </a:lnTo>
                  <a:lnTo>
                    <a:pt x="104" y="22"/>
                  </a:lnTo>
                  <a:lnTo>
                    <a:pt x="106" y="22"/>
                  </a:lnTo>
                  <a:lnTo>
                    <a:pt x="108" y="22"/>
                  </a:lnTo>
                  <a:lnTo>
                    <a:pt x="108" y="24"/>
                  </a:lnTo>
                  <a:lnTo>
                    <a:pt x="110" y="24"/>
                  </a:lnTo>
                  <a:lnTo>
                    <a:pt x="112" y="24"/>
                  </a:lnTo>
                  <a:lnTo>
                    <a:pt x="114" y="24"/>
                  </a:lnTo>
                  <a:lnTo>
                    <a:pt x="118" y="24"/>
                  </a:lnTo>
                  <a:lnTo>
                    <a:pt x="120" y="24"/>
                  </a:lnTo>
                  <a:lnTo>
                    <a:pt x="124" y="24"/>
                  </a:lnTo>
                  <a:lnTo>
                    <a:pt x="126" y="24"/>
                  </a:lnTo>
                  <a:lnTo>
                    <a:pt x="128" y="24"/>
                  </a:lnTo>
                  <a:lnTo>
                    <a:pt x="130" y="24"/>
                  </a:lnTo>
                  <a:lnTo>
                    <a:pt x="132" y="22"/>
                  </a:lnTo>
                  <a:lnTo>
                    <a:pt x="134" y="20"/>
                  </a:lnTo>
                  <a:lnTo>
                    <a:pt x="132" y="20"/>
                  </a:lnTo>
                  <a:lnTo>
                    <a:pt x="130" y="18"/>
                  </a:lnTo>
                  <a:lnTo>
                    <a:pt x="128" y="18"/>
                  </a:lnTo>
                  <a:lnTo>
                    <a:pt x="126" y="18"/>
                  </a:lnTo>
                  <a:lnTo>
                    <a:pt x="126" y="16"/>
                  </a:lnTo>
                  <a:lnTo>
                    <a:pt x="128" y="16"/>
                  </a:lnTo>
                  <a:lnTo>
                    <a:pt x="134" y="14"/>
                  </a:lnTo>
                  <a:lnTo>
                    <a:pt x="138" y="14"/>
                  </a:lnTo>
                  <a:lnTo>
                    <a:pt x="136" y="14"/>
                  </a:lnTo>
                  <a:lnTo>
                    <a:pt x="134" y="12"/>
                  </a:lnTo>
                  <a:lnTo>
                    <a:pt x="132" y="12"/>
                  </a:lnTo>
                  <a:lnTo>
                    <a:pt x="130" y="12"/>
                  </a:lnTo>
                  <a:lnTo>
                    <a:pt x="128" y="12"/>
                  </a:lnTo>
                  <a:lnTo>
                    <a:pt x="126" y="12"/>
                  </a:lnTo>
                  <a:lnTo>
                    <a:pt x="126" y="10"/>
                  </a:lnTo>
                  <a:lnTo>
                    <a:pt x="128" y="10"/>
                  </a:lnTo>
                  <a:lnTo>
                    <a:pt x="130" y="8"/>
                  </a:lnTo>
                  <a:lnTo>
                    <a:pt x="132" y="8"/>
                  </a:lnTo>
                  <a:lnTo>
                    <a:pt x="134" y="8"/>
                  </a:lnTo>
                  <a:lnTo>
                    <a:pt x="140" y="8"/>
                  </a:lnTo>
                  <a:lnTo>
                    <a:pt x="142" y="6"/>
                  </a:lnTo>
                  <a:lnTo>
                    <a:pt x="144" y="6"/>
                  </a:lnTo>
                  <a:lnTo>
                    <a:pt x="146" y="4"/>
                  </a:lnTo>
                  <a:lnTo>
                    <a:pt x="150" y="4"/>
                  </a:lnTo>
                  <a:lnTo>
                    <a:pt x="154" y="2"/>
                  </a:lnTo>
                  <a:lnTo>
                    <a:pt x="156" y="2"/>
                  </a:lnTo>
                  <a:lnTo>
                    <a:pt x="158" y="2"/>
                  </a:lnTo>
                  <a:lnTo>
                    <a:pt x="160" y="2"/>
                  </a:lnTo>
                  <a:lnTo>
                    <a:pt x="160" y="0"/>
                  </a:lnTo>
                  <a:lnTo>
                    <a:pt x="162" y="0"/>
                  </a:lnTo>
                  <a:lnTo>
                    <a:pt x="162" y="2"/>
                  </a:lnTo>
                  <a:lnTo>
                    <a:pt x="162" y="4"/>
                  </a:lnTo>
                  <a:lnTo>
                    <a:pt x="160" y="4"/>
                  </a:lnTo>
                  <a:lnTo>
                    <a:pt x="158" y="4"/>
                  </a:lnTo>
                  <a:lnTo>
                    <a:pt x="156" y="4"/>
                  </a:lnTo>
                  <a:lnTo>
                    <a:pt x="156" y="6"/>
                  </a:lnTo>
                  <a:lnTo>
                    <a:pt x="156" y="8"/>
                  </a:lnTo>
                  <a:lnTo>
                    <a:pt x="156" y="10"/>
                  </a:lnTo>
                  <a:lnTo>
                    <a:pt x="158" y="12"/>
                  </a:lnTo>
                  <a:lnTo>
                    <a:pt x="156" y="12"/>
                  </a:lnTo>
                  <a:lnTo>
                    <a:pt x="154" y="12"/>
                  </a:lnTo>
                  <a:lnTo>
                    <a:pt x="154" y="14"/>
                  </a:lnTo>
                  <a:lnTo>
                    <a:pt x="152" y="14"/>
                  </a:lnTo>
                  <a:lnTo>
                    <a:pt x="150" y="14"/>
                  </a:lnTo>
                  <a:lnTo>
                    <a:pt x="154" y="14"/>
                  </a:lnTo>
                  <a:lnTo>
                    <a:pt x="156" y="14"/>
                  </a:lnTo>
                  <a:lnTo>
                    <a:pt x="156" y="16"/>
                  </a:lnTo>
                  <a:lnTo>
                    <a:pt x="158" y="16"/>
                  </a:lnTo>
                  <a:lnTo>
                    <a:pt x="160" y="16"/>
                  </a:lnTo>
                  <a:lnTo>
                    <a:pt x="162" y="16"/>
                  </a:lnTo>
                  <a:lnTo>
                    <a:pt x="162" y="18"/>
                  </a:lnTo>
                  <a:lnTo>
                    <a:pt x="160" y="18"/>
                  </a:lnTo>
                  <a:lnTo>
                    <a:pt x="160" y="20"/>
                  </a:lnTo>
                  <a:lnTo>
                    <a:pt x="162" y="20"/>
                  </a:lnTo>
                  <a:lnTo>
                    <a:pt x="162" y="18"/>
                  </a:lnTo>
                  <a:lnTo>
                    <a:pt x="164" y="18"/>
                  </a:lnTo>
                  <a:lnTo>
                    <a:pt x="166" y="16"/>
                  </a:lnTo>
                  <a:lnTo>
                    <a:pt x="168" y="16"/>
                  </a:lnTo>
                  <a:lnTo>
                    <a:pt x="172" y="14"/>
                  </a:lnTo>
                  <a:lnTo>
                    <a:pt x="174" y="14"/>
                  </a:lnTo>
                  <a:lnTo>
                    <a:pt x="176" y="14"/>
                  </a:lnTo>
                  <a:lnTo>
                    <a:pt x="178" y="14"/>
                  </a:lnTo>
                  <a:lnTo>
                    <a:pt x="180" y="14"/>
                  </a:lnTo>
                  <a:lnTo>
                    <a:pt x="182" y="14"/>
                  </a:lnTo>
                  <a:lnTo>
                    <a:pt x="184" y="16"/>
                  </a:lnTo>
                  <a:lnTo>
                    <a:pt x="186" y="18"/>
                  </a:lnTo>
                  <a:lnTo>
                    <a:pt x="184" y="18"/>
                  </a:lnTo>
                  <a:lnTo>
                    <a:pt x="182" y="20"/>
                  </a:lnTo>
                  <a:lnTo>
                    <a:pt x="182" y="22"/>
                  </a:lnTo>
                  <a:lnTo>
                    <a:pt x="178" y="22"/>
                  </a:lnTo>
                  <a:lnTo>
                    <a:pt x="176" y="24"/>
                  </a:lnTo>
                  <a:lnTo>
                    <a:pt x="174" y="24"/>
                  </a:lnTo>
                  <a:lnTo>
                    <a:pt x="172" y="26"/>
                  </a:lnTo>
                  <a:lnTo>
                    <a:pt x="170" y="26"/>
                  </a:lnTo>
                  <a:lnTo>
                    <a:pt x="168" y="28"/>
                  </a:lnTo>
                  <a:lnTo>
                    <a:pt x="166" y="28"/>
                  </a:lnTo>
                  <a:lnTo>
                    <a:pt x="164" y="30"/>
                  </a:lnTo>
                  <a:lnTo>
                    <a:pt x="162" y="30"/>
                  </a:lnTo>
                  <a:lnTo>
                    <a:pt x="160" y="30"/>
                  </a:lnTo>
                  <a:lnTo>
                    <a:pt x="160" y="32"/>
                  </a:lnTo>
                  <a:lnTo>
                    <a:pt x="158" y="32"/>
                  </a:lnTo>
                  <a:lnTo>
                    <a:pt x="156" y="34"/>
                  </a:lnTo>
                  <a:lnTo>
                    <a:pt x="154" y="34"/>
                  </a:lnTo>
                  <a:lnTo>
                    <a:pt x="152" y="34"/>
                  </a:lnTo>
                  <a:lnTo>
                    <a:pt x="150" y="34"/>
                  </a:lnTo>
                  <a:lnTo>
                    <a:pt x="148" y="34"/>
                  </a:lnTo>
                  <a:lnTo>
                    <a:pt x="144" y="34"/>
                  </a:lnTo>
                  <a:lnTo>
                    <a:pt x="142" y="34"/>
                  </a:lnTo>
                  <a:lnTo>
                    <a:pt x="140" y="36"/>
                  </a:lnTo>
                  <a:lnTo>
                    <a:pt x="138" y="34"/>
                  </a:lnTo>
                  <a:lnTo>
                    <a:pt x="136" y="34"/>
                  </a:lnTo>
                  <a:lnTo>
                    <a:pt x="136" y="32"/>
                  </a:lnTo>
                  <a:lnTo>
                    <a:pt x="134" y="32"/>
                  </a:lnTo>
                  <a:lnTo>
                    <a:pt x="132" y="34"/>
                  </a:lnTo>
                  <a:lnTo>
                    <a:pt x="130" y="34"/>
                  </a:lnTo>
                  <a:lnTo>
                    <a:pt x="128" y="34"/>
                  </a:lnTo>
                  <a:lnTo>
                    <a:pt x="126" y="34"/>
                  </a:lnTo>
                  <a:lnTo>
                    <a:pt x="124" y="36"/>
                  </a:lnTo>
                  <a:lnTo>
                    <a:pt x="122" y="36"/>
                  </a:lnTo>
                  <a:lnTo>
                    <a:pt x="122" y="34"/>
                  </a:lnTo>
                  <a:lnTo>
                    <a:pt x="122" y="32"/>
                  </a:lnTo>
                  <a:lnTo>
                    <a:pt x="120" y="32"/>
                  </a:lnTo>
                  <a:lnTo>
                    <a:pt x="118" y="32"/>
                  </a:lnTo>
                  <a:lnTo>
                    <a:pt x="116" y="34"/>
                  </a:lnTo>
                  <a:lnTo>
                    <a:pt x="114" y="34"/>
                  </a:lnTo>
                  <a:lnTo>
                    <a:pt x="110" y="34"/>
                  </a:lnTo>
                  <a:lnTo>
                    <a:pt x="108" y="34"/>
                  </a:lnTo>
                  <a:lnTo>
                    <a:pt x="108" y="36"/>
                  </a:lnTo>
                  <a:lnTo>
                    <a:pt x="106" y="36"/>
                  </a:lnTo>
                  <a:lnTo>
                    <a:pt x="104" y="36"/>
                  </a:lnTo>
                  <a:lnTo>
                    <a:pt x="102" y="36"/>
                  </a:lnTo>
                  <a:lnTo>
                    <a:pt x="100" y="36"/>
                  </a:lnTo>
                  <a:lnTo>
                    <a:pt x="98" y="36"/>
                  </a:lnTo>
                  <a:lnTo>
                    <a:pt x="96" y="36"/>
                  </a:lnTo>
                  <a:lnTo>
                    <a:pt x="94" y="36"/>
                  </a:lnTo>
                  <a:lnTo>
                    <a:pt x="94" y="38"/>
                  </a:lnTo>
                  <a:lnTo>
                    <a:pt x="92" y="38"/>
                  </a:lnTo>
                  <a:lnTo>
                    <a:pt x="90" y="38"/>
                  </a:lnTo>
                  <a:lnTo>
                    <a:pt x="88" y="38"/>
                  </a:lnTo>
                  <a:lnTo>
                    <a:pt x="86" y="40"/>
                  </a:lnTo>
                  <a:lnTo>
                    <a:pt x="84" y="40"/>
                  </a:lnTo>
                  <a:lnTo>
                    <a:pt x="80" y="40"/>
                  </a:lnTo>
                  <a:lnTo>
                    <a:pt x="74" y="42"/>
                  </a:lnTo>
                  <a:lnTo>
                    <a:pt x="72" y="42"/>
                  </a:lnTo>
                  <a:lnTo>
                    <a:pt x="70" y="42"/>
                  </a:lnTo>
                  <a:lnTo>
                    <a:pt x="68" y="44"/>
                  </a:lnTo>
                  <a:lnTo>
                    <a:pt x="66" y="44"/>
                  </a:lnTo>
                  <a:lnTo>
                    <a:pt x="64" y="44"/>
                  </a:lnTo>
                  <a:lnTo>
                    <a:pt x="62" y="44"/>
                  </a:lnTo>
                  <a:lnTo>
                    <a:pt x="60" y="44"/>
                  </a:lnTo>
                  <a:lnTo>
                    <a:pt x="58" y="44"/>
                  </a:lnTo>
                  <a:lnTo>
                    <a:pt x="56" y="44"/>
                  </a:lnTo>
                  <a:lnTo>
                    <a:pt x="54" y="44"/>
                  </a:lnTo>
                  <a:lnTo>
                    <a:pt x="52" y="46"/>
                  </a:lnTo>
                  <a:lnTo>
                    <a:pt x="50" y="46"/>
                  </a:lnTo>
                  <a:lnTo>
                    <a:pt x="48" y="46"/>
                  </a:lnTo>
                  <a:lnTo>
                    <a:pt x="44" y="44"/>
                  </a:lnTo>
                  <a:lnTo>
                    <a:pt x="42" y="44"/>
                  </a:lnTo>
                  <a:lnTo>
                    <a:pt x="40" y="44"/>
                  </a:lnTo>
                  <a:lnTo>
                    <a:pt x="38" y="44"/>
                  </a:lnTo>
                  <a:lnTo>
                    <a:pt x="36" y="44"/>
                  </a:lnTo>
                  <a:lnTo>
                    <a:pt x="34" y="42"/>
                  </a:lnTo>
                  <a:lnTo>
                    <a:pt x="32" y="42"/>
                  </a:lnTo>
                  <a:lnTo>
                    <a:pt x="32" y="40"/>
                  </a:lnTo>
                  <a:lnTo>
                    <a:pt x="34" y="40"/>
                  </a:lnTo>
                  <a:lnTo>
                    <a:pt x="38" y="38"/>
                  </a:lnTo>
                  <a:lnTo>
                    <a:pt x="40" y="38"/>
                  </a:lnTo>
                  <a:lnTo>
                    <a:pt x="42" y="38"/>
                  </a:lnTo>
                  <a:lnTo>
                    <a:pt x="46" y="36"/>
                  </a:lnTo>
                  <a:lnTo>
                    <a:pt x="50" y="36"/>
                  </a:lnTo>
                  <a:lnTo>
                    <a:pt x="52" y="36"/>
                  </a:lnTo>
                  <a:lnTo>
                    <a:pt x="54" y="36"/>
                  </a:lnTo>
                  <a:lnTo>
                    <a:pt x="56" y="36"/>
                  </a:lnTo>
                  <a:lnTo>
                    <a:pt x="58" y="34"/>
                  </a:lnTo>
                  <a:lnTo>
                    <a:pt x="60" y="34"/>
                  </a:lnTo>
                  <a:lnTo>
                    <a:pt x="62" y="34"/>
                  </a:lnTo>
                  <a:lnTo>
                    <a:pt x="66" y="34"/>
                  </a:lnTo>
                  <a:lnTo>
                    <a:pt x="68" y="34"/>
                  </a:lnTo>
                  <a:lnTo>
                    <a:pt x="74" y="34"/>
                  </a:lnTo>
                  <a:lnTo>
                    <a:pt x="76" y="34"/>
                  </a:lnTo>
                  <a:lnTo>
                    <a:pt x="78" y="34"/>
                  </a:lnTo>
                  <a:lnTo>
                    <a:pt x="80" y="34"/>
                  </a:lnTo>
                  <a:lnTo>
                    <a:pt x="82" y="34"/>
                  </a:lnTo>
                  <a:lnTo>
                    <a:pt x="86" y="32"/>
                  </a:lnTo>
                  <a:lnTo>
                    <a:pt x="92" y="30"/>
                  </a:lnTo>
                  <a:lnTo>
                    <a:pt x="96" y="30"/>
                  </a:lnTo>
                  <a:lnTo>
                    <a:pt x="96" y="28"/>
                  </a:lnTo>
                  <a:lnTo>
                    <a:pt x="94" y="28"/>
                  </a:lnTo>
                  <a:lnTo>
                    <a:pt x="92" y="28"/>
                  </a:lnTo>
                  <a:lnTo>
                    <a:pt x="90" y="28"/>
                  </a:lnTo>
                  <a:lnTo>
                    <a:pt x="90" y="30"/>
                  </a:lnTo>
                  <a:lnTo>
                    <a:pt x="88" y="30"/>
                  </a:lnTo>
                  <a:lnTo>
                    <a:pt x="86" y="30"/>
                  </a:lnTo>
                  <a:lnTo>
                    <a:pt x="84" y="30"/>
                  </a:lnTo>
                  <a:lnTo>
                    <a:pt x="82" y="30"/>
                  </a:lnTo>
                  <a:lnTo>
                    <a:pt x="78" y="30"/>
                  </a:lnTo>
                  <a:lnTo>
                    <a:pt x="74" y="32"/>
                  </a:lnTo>
                  <a:lnTo>
                    <a:pt x="72" y="32"/>
                  </a:lnTo>
                  <a:lnTo>
                    <a:pt x="70" y="32"/>
                  </a:lnTo>
                  <a:lnTo>
                    <a:pt x="70" y="30"/>
                  </a:lnTo>
                  <a:lnTo>
                    <a:pt x="72" y="28"/>
                  </a:lnTo>
                  <a:lnTo>
                    <a:pt x="70" y="28"/>
                  </a:lnTo>
                  <a:lnTo>
                    <a:pt x="68" y="30"/>
                  </a:lnTo>
                  <a:lnTo>
                    <a:pt x="64" y="32"/>
                  </a:lnTo>
                  <a:lnTo>
                    <a:pt x="62" y="32"/>
                  </a:lnTo>
                  <a:lnTo>
                    <a:pt x="60" y="32"/>
                  </a:lnTo>
                  <a:lnTo>
                    <a:pt x="58" y="32"/>
                  </a:lnTo>
                  <a:lnTo>
                    <a:pt x="54" y="32"/>
                  </a:lnTo>
                  <a:lnTo>
                    <a:pt x="52" y="32"/>
                  </a:lnTo>
                  <a:lnTo>
                    <a:pt x="50" y="32"/>
                  </a:lnTo>
                  <a:lnTo>
                    <a:pt x="52" y="30"/>
                  </a:lnTo>
                  <a:lnTo>
                    <a:pt x="56" y="28"/>
                  </a:lnTo>
                  <a:lnTo>
                    <a:pt x="58" y="28"/>
                  </a:lnTo>
                  <a:lnTo>
                    <a:pt x="60" y="26"/>
                  </a:lnTo>
                  <a:lnTo>
                    <a:pt x="58" y="26"/>
                  </a:lnTo>
                  <a:lnTo>
                    <a:pt x="58" y="24"/>
                  </a:lnTo>
                  <a:lnTo>
                    <a:pt x="56" y="24"/>
                  </a:lnTo>
                  <a:lnTo>
                    <a:pt x="56" y="26"/>
                  </a:lnTo>
                  <a:lnTo>
                    <a:pt x="54" y="26"/>
                  </a:lnTo>
                  <a:lnTo>
                    <a:pt x="50" y="28"/>
                  </a:lnTo>
                  <a:lnTo>
                    <a:pt x="50" y="30"/>
                  </a:lnTo>
                  <a:lnTo>
                    <a:pt x="48" y="30"/>
                  </a:lnTo>
                  <a:lnTo>
                    <a:pt x="48" y="28"/>
                  </a:lnTo>
                  <a:lnTo>
                    <a:pt x="46" y="28"/>
                  </a:lnTo>
                  <a:lnTo>
                    <a:pt x="46" y="30"/>
                  </a:lnTo>
                  <a:lnTo>
                    <a:pt x="44" y="30"/>
                  </a:lnTo>
                  <a:lnTo>
                    <a:pt x="44" y="32"/>
                  </a:lnTo>
                  <a:lnTo>
                    <a:pt x="42" y="32"/>
                  </a:lnTo>
                  <a:lnTo>
                    <a:pt x="40" y="32"/>
                  </a:lnTo>
                  <a:lnTo>
                    <a:pt x="38" y="32"/>
                  </a:lnTo>
                  <a:lnTo>
                    <a:pt x="36" y="34"/>
                  </a:lnTo>
                  <a:lnTo>
                    <a:pt x="34" y="34"/>
                  </a:lnTo>
                  <a:lnTo>
                    <a:pt x="32" y="34"/>
                  </a:lnTo>
                  <a:lnTo>
                    <a:pt x="30" y="34"/>
                  </a:lnTo>
                  <a:lnTo>
                    <a:pt x="28" y="34"/>
                  </a:lnTo>
                  <a:lnTo>
                    <a:pt x="30" y="32"/>
                  </a:lnTo>
                  <a:lnTo>
                    <a:pt x="32" y="32"/>
                  </a:lnTo>
                  <a:lnTo>
                    <a:pt x="32" y="30"/>
                  </a:lnTo>
                  <a:lnTo>
                    <a:pt x="30" y="32"/>
                  </a:lnTo>
                  <a:lnTo>
                    <a:pt x="28" y="32"/>
                  </a:lnTo>
                  <a:lnTo>
                    <a:pt x="26" y="32"/>
                  </a:lnTo>
                  <a:lnTo>
                    <a:pt x="24" y="32"/>
                  </a:lnTo>
                  <a:lnTo>
                    <a:pt x="24" y="34"/>
                  </a:lnTo>
                  <a:lnTo>
                    <a:pt x="22" y="34"/>
                  </a:lnTo>
                  <a:lnTo>
                    <a:pt x="20" y="34"/>
                  </a:lnTo>
                  <a:lnTo>
                    <a:pt x="16" y="32"/>
                  </a:lnTo>
                  <a:lnTo>
                    <a:pt x="16" y="30"/>
                  </a:lnTo>
                  <a:lnTo>
                    <a:pt x="14" y="30"/>
                  </a:lnTo>
                  <a:lnTo>
                    <a:pt x="12" y="30"/>
                  </a:lnTo>
                  <a:lnTo>
                    <a:pt x="12" y="32"/>
                  </a:lnTo>
                  <a:lnTo>
                    <a:pt x="6" y="30"/>
                  </a:lnTo>
                  <a:lnTo>
                    <a:pt x="4" y="30"/>
                  </a:lnTo>
                  <a:lnTo>
                    <a:pt x="2" y="30"/>
                  </a:lnTo>
                  <a:lnTo>
                    <a:pt x="0" y="28"/>
                  </a:lnTo>
                  <a:lnTo>
                    <a:pt x="2" y="28"/>
                  </a:lnTo>
                  <a:lnTo>
                    <a:pt x="6" y="26"/>
                  </a:lnTo>
                  <a:lnTo>
                    <a:pt x="8" y="26"/>
                  </a:lnTo>
                  <a:lnTo>
                    <a:pt x="10" y="26"/>
                  </a:lnTo>
                  <a:lnTo>
                    <a:pt x="12" y="24"/>
                  </a:lnTo>
                  <a:lnTo>
                    <a:pt x="14" y="24"/>
                  </a:lnTo>
                  <a:lnTo>
                    <a:pt x="16" y="24"/>
                  </a:lnTo>
                  <a:lnTo>
                    <a:pt x="18" y="24"/>
                  </a:lnTo>
                  <a:lnTo>
                    <a:pt x="28" y="24"/>
                  </a:lnTo>
                  <a:lnTo>
                    <a:pt x="30" y="24"/>
                  </a:lnTo>
                  <a:lnTo>
                    <a:pt x="34" y="24"/>
                  </a:lnTo>
                  <a:lnTo>
                    <a:pt x="36" y="22"/>
                  </a:lnTo>
                  <a:lnTo>
                    <a:pt x="34" y="22"/>
                  </a:lnTo>
                  <a:lnTo>
                    <a:pt x="30" y="22"/>
                  </a:lnTo>
                  <a:lnTo>
                    <a:pt x="26" y="22"/>
                  </a:lnTo>
                  <a:lnTo>
                    <a:pt x="24" y="22"/>
                  </a:lnTo>
                  <a:lnTo>
                    <a:pt x="20" y="22"/>
                  </a:lnTo>
                  <a:lnTo>
                    <a:pt x="16" y="22"/>
                  </a:lnTo>
                  <a:lnTo>
                    <a:pt x="20" y="20"/>
                  </a:lnTo>
                  <a:lnTo>
                    <a:pt x="22" y="18"/>
                  </a:lnTo>
                  <a:lnTo>
                    <a:pt x="24" y="18"/>
                  </a:lnTo>
                  <a:lnTo>
                    <a:pt x="26" y="18"/>
                  </a:lnTo>
                  <a:lnTo>
                    <a:pt x="28" y="18"/>
                  </a:lnTo>
                  <a:lnTo>
                    <a:pt x="30" y="18"/>
                  </a:lnTo>
                  <a:lnTo>
                    <a:pt x="32" y="18"/>
                  </a:lnTo>
                  <a:lnTo>
                    <a:pt x="36" y="18"/>
                  </a:lnTo>
                  <a:lnTo>
                    <a:pt x="32" y="16"/>
                  </a:lnTo>
                  <a:lnTo>
                    <a:pt x="34" y="16"/>
                  </a:lnTo>
                  <a:lnTo>
                    <a:pt x="36" y="14"/>
                  </a:lnTo>
                  <a:lnTo>
                    <a:pt x="34" y="14"/>
                  </a:lnTo>
                  <a:lnTo>
                    <a:pt x="36" y="14"/>
                  </a:lnTo>
                  <a:lnTo>
                    <a:pt x="38" y="14"/>
                  </a:lnTo>
                  <a:lnTo>
                    <a:pt x="42" y="14"/>
                  </a:lnTo>
                  <a:lnTo>
                    <a:pt x="44" y="12"/>
                  </a:lnTo>
                  <a:lnTo>
                    <a:pt x="46" y="12"/>
                  </a:lnTo>
                  <a:lnTo>
                    <a:pt x="48" y="12"/>
                  </a:lnTo>
                  <a:lnTo>
                    <a:pt x="48" y="14"/>
                  </a:lnTo>
                  <a:lnTo>
                    <a:pt x="50" y="14"/>
                  </a:lnTo>
                  <a:lnTo>
                    <a:pt x="52" y="14"/>
                  </a:lnTo>
                  <a:lnTo>
                    <a:pt x="54" y="14"/>
                  </a:lnTo>
                  <a:lnTo>
                    <a:pt x="56" y="14"/>
                  </a:lnTo>
                  <a:lnTo>
                    <a:pt x="58" y="14"/>
                  </a:lnTo>
                  <a:lnTo>
                    <a:pt x="60" y="14"/>
                  </a:lnTo>
                  <a:lnTo>
                    <a:pt x="60" y="12"/>
                  </a:lnTo>
                  <a:lnTo>
                    <a:pt x="58" y="12"/>
                  </a:lnTo>
                  <a:lnTo>
                    <a:pt x="54" y="12"/>
                  </a:lnTo>
                  <a:lnTo>
                    <a:pt x="52" y="12"/>
                  </a:lnTo>
                  <a:lnTo>
                    <a:pt x="50" y="12"/>
                  </a:lnTo>
                  <a:lnTo>
                    <a:pt x="52" y="10"/>
                  </a:lnTo>
                  <a:lnTo>
                    <a:pt x="54" y="10"/>
                  </a:lnTo>
                  <a:lnTo>
                    <a:pt x="58" y="8"/>
                  </a:lnTo>
                  <a:lnTo>
                    <a:pt x="60" y="8"/>
                  </a:lnTo>
                  <a:lnTo>
                    <a:pt x="62" y="8"/>
                  </a:lnTo>
                  <a:lnTo>
                    <a:pt x="66" y="8"/>
                  </a:lnTo>
                  <a:lnTo>
                    <a:pt x="68" y="8"/>
                  </a:lnTo>
                  <a:close/>
                </a:path>
              </a:pathLst>
            </a:custGeom>
            <a:solidFill>
              <a:schemeClr val="tx2"/>
            </a:solidFill>
            <a:ln w="3175">
              <a:solidFill>
                <a:schemeClr val="bg1"/>
              </a:solidFill>
              <a:prstDash val="sysDot"/>
              <a:round/>
              <a:headEnd/>
              <a:tailEnd/>
            </a:ln>
          </p:spPr>
          <p:txBody>
            <a:bodyPr/>
            <a:lstStyle/>
            <a:p>
              <a:endParaRPr lang="de-DE" sz="2400" dirty="0">
                <a:solidFill>
                  <a:srgbClr val="000000"/>
                </a:solidFill>
              </a:endParaRPr>
            </a:p>
          </p:txBody>
        </p:sp>
        <p:sp>
          <p:nvSpPr>
            <p:cNvPr id="1798" name="Freeform 3408"/>
            <p:cNvSpPr>
              <a:spLocks/>
            </p:cNvSpPr>
            <p:nvPr/>
          </p:nvSpPr>
          <p:spPr bwMode="auto">
            <a:xfrm>
              <a:off x="2338311" y="1365286"/>
              <a:ext cx="186258" cy="68819"/>
            </a:xfrm>
            <a:custGeom>
              <a:avLst/>
              <a:gdLst>
                <a:gd name="T0" fmla="*/ 2147483647 w 188"/>
                <a:gd name="T1" fmla="*/ 2147483647 h 66"/>
                <a:gd name="T2" fmla="*/ 2147483647 w 188"/>
                <a:gd name="T3" fmla="*/ 2147483647 h 66"/>
                <a:gd name="T4" fmla="*/ 2147483647 w 188"/>
                <a:gd name="T5" fmla="*/ 0 h 66"/>
                <a:gd name="T6" fmla="*/ 2147483647 w 188"/>
                <a:gd name="T7" fmla="*/ 0 h 66"/>
                <a:gd name="T8" fmla="*/ 2147483647 w 188"/>
                <a:gd name="T9" fmla="*/ 2147483647 h 66"/>
                <a:gd name="T10" fmla="*/ 2147483647 w 188"/>
                <a:gd name="T11" fmla="*/ 2147483647 h 66"/>
                <a:gd name="T12" fmla="*/ 2147483647 w 188"/>
                <a:gd name="T13" fmla="*/ 2147483647 h 66"/>
                <a:gd name="T14" fmla="*/ 2147483647 w 188"/>
                <a:gd name="T15" fmla="*/ 2147483647 h 66"/>
                <a:gd name="T16" fmla="*/ 2147483647 w 188"/>
                <a:gd name="T17" fmla="*/ 2147483647 h 66"/>
                <a:gd name="T18" fmla="*/ 2147483647 w 188"/>
                <a:gd name="T19" fmla="*/ 2147483647 h 66"/>
                <a:gd name="T20" fmla="*/ 2147483647 w 188"/>
                <a:gd name="T21" fmla="*/ 2147483647 h 66"/>
                <a:gd name="T22" fmla="*/ 2147483647 w 188"/>
                <a:gd name="T23" fmla="*/ 2147483647 h 66"/>
                <a:gd name="T24" fmla="*/ 2147483647 w 188"/>
                <a:gd name="T25" fmla="*/ 2147483647 h 66"/>
                <a:gd name="T26" fmla="*/ 2147483647 w 188"/>
                <a:gd name="T27" fmla="*/ 2147483647 h 66"/>
                <a:gd name="T28" fmla="*/ 2147483647 w 188"/>
                <a:gd name="T29" fmla="*/ 2147483647 h 66"/>
                <a:gd name="T30" fmla="*/ 2147483647 w 188"/>
                <a:gd name="T31" fmla="*/ 2147483647 h 66"/>
                <a:gd name="T32" fmla="*/ 2147483647 w 188"/>
                <a:gd name="T33" fmla="*/ 2147483647 h 66"/>
                <a:gd name="T34" fmla="*/ 2147483647 w 188"/>
                <a:gd name="T35" fmla="*/ 2147483647 h 66"/>
                <a:gd name="T36" fmla="*/ 2147483647 w 188"/>
                <a:gd name="T37" fmla="*/ 2147483647 h 66"/>
                <a:gd name="T38" fmla="*/ 2147483647 w 188"/>
                <a:gd name="T39" fmla="*/ 2147483647 h 66"/>
                <a:gd name="T40" fmla="*/ 2147483647 w 188"/>
                <a:gd name="T41" fmla="*/ 2147483647 h 66"/>
                <a:gd name="T42" fmla="*/ 2147483647 w 188"/>
                <a:gd name="T43" fmla="*/ 2147483647 h 66"/>
                <a:gd name="T44" fmla="*/ 2147483647 w 188"/>
                <a:gd name="T45" fmla="*/ 2147483647 h 66"/>
                <a:gd name="T46" fmla="*/ 2147483647 w 188"/>
                <a:gd name="T47" fmla="*/ 2147483647 h 66"/>
                <a:gd name="T48" fmla="*/ 2147483647 w 188"/>
                <a:gd name="T49" fmla="*/ 2147483647 h 66"/>
                <a:gd name="T50" fmla="*/ 2147483647 w 188"/>
                <a:gd name="T51" fmla="*/ 2147483647 h 66"/>
                <a:gd name="T52" fmla="*/ 2147483647 w 188"/>
                <a:gd name="T53" fmla="*/ 2147483647 h 66"/>
                <a:gd name="T54" fmla="*/ 2147483647 w 188"/>
                <a:gd name="T55" fmla="*/ 2147483647 h 66"/>
                <a:gd name="T56" fmla="*/ 2147483647 w 188"/>
                <a:gd name="T57" fmla="*/ 2147483647 h 66"/>
                <a:gd name="T58" fmla="*/ 2147483647 w 188"/>
                <a:gd name="T59" fmla="*/ 2147483647 h 66"/>
                <a:gd name="T60" fmla="*/ 2147483647 w 188"/>
                <a:gd name="T61" fmla="*/ 2147483647 h 66"/>
                <a:gd name="T62" fmla="*/ 2147483647 w 188"/>
                <a:gd name="T63" fmla="*/ 2147483647 h 66"/>
                <a:gd name="T64" fmla="*/ 2147483647 w 188"/>
                <a:gd name="T65" fmla="*/ 2147483647 h 66"/>
                <a:gd name="T66" fmla="*/ 2147483647 w 188"/>
                <a:gd name="T67" fmla="*/ 2147483647 h 66"/>
                <a:gd name="T68" fmla="*/ 2147483647 w 188"/>
                <a:gd name="T69" fmla="*/ 2147483647 h 66"/>
                <a:gd name="T70" fmla="*/ 2147483647 w 188"/>
                <a:gd name="T71" fmla="*/ 2147483647 h 66"/>
                <a:gd name="T72" fmla="*/ 2147483647 w 188"/>
                <a:gd name="T73" fmla="*/ 2147483647 h 66"/>
                <a:gd name="T74" fmla="*/ 2147483647 w 188"/>
                <a:gd name="T75" fmla="*/ 2147483647 h 66"/>
                <a:gd name="T76" fmla="*/ 2147483647 w 188"/>
                <a:gd name="T77" fmla="*/ 2147483647 h 66"/>
                <a:gd name="T78" fmla="*/ 2147483647 w 188"/>
                <a:gd name="T79" fmla="*/ 2147483647 h 66"/>
                <a:gd name="T80" fmla="*/ 2147483647 w 188"/>
                <a:gd name="T81" fmla="*/ 2147483647 h 66"/>
                <a:gd name="T82" fmla="*/ 2147483647 w 188"/>
                <a:gd name="T83" fmla="*/ 2147483647 h 66"/>
                <a:gd name="T84" fmla="*/ 2147483647 w 188"/>
                <a:gd name="T85" fmla="*/ 2147483647 h 66"/>
                <a:gd name="T86" fmla="*/ 2147483647 w 188"/>
                <a:gd name="T87" fmla="*/ 2147483647 h 66"/>
                <a:gd name="T88" fmla="*/ 2147483647 w 188"/>
                <a:gd name="T89" fmla="*/ 2147483647 h 66"/>
                <a:gd name="T90" fmla="*/ 2147483647 w 188"/>
                <a:gd name="T91" fmla="*/ 2147483647 h 66"/>
                <a:gd name="T92" fmla="*/ 2147483647 w 188"/>
                <a:gd name="T93" fmla="*/ 2147483647 h 66"/>
                <a:gd name="T94" fmla="*/ 2147483647 w 188"/>
                <a:gd name="T95" fmla="*/ 2147483647 h 66"/>
                <a:gd name="T96" fmla="*/ 2147483647 w 188"/>
                <a:gd name="T97" fmla="*/ 2147483647 h 66"/>
                <a:gd name="T98" fmla="*/ 2147483647 w 188"/>
                <a:gd name="T99" fmla="*/ 2147483647 h 66"/>
                <a:gd name="T100" fmla="*/ 2147483647 w 188"/>
                <a:gd name="T101" fmla="*/ 2147483647 h 66"/>
                <a:gd name="T102" fmla="*/ 2147483647 w 188"/>
                <a:gd name="T103" fmla="*/ 2147483647 h 6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w 188"/>
                <a:gd name="T157" fmla="*/ 0 h 66"/>
                <a:gd name="T158" fmla="*/ 188 w 188"/>
                <a:gd name="T159" fmla="*/ 66 h 66"/>
              </a:gdLst>
              <a:ahLst/>
              <a:cxnLst>
                <a:cxn ang="T104">
                  <a:pos x="T0" y="T1"/>
                </a:cxn>
                <a:cxn ang="T105">
                  <a:pos x="T2" y="T3"/>
                </a:cxn>
                <a:cxn ang="T106">
                  <a:pos x="T4" y="T5"/>
                </a:cxn>
                <a:cxn ang="T107">
                  <a:pos x="T6" y="T7"/>
                </a:cxn>
                <a:cxn ang="T108">
                  <a:pos x="T8" y="T9"/>
                </a:cxn>
                <a:cxn ang="T109">
                  <a:pos x="T10" y="T11"/>
                </a:cxn>
                <a:cxn ang="T110">
                  <a:pos x="T12" y="T13"/>
                </a:cxn>
                <a:cxn ang="T111">
                  <a:pos x="T14" y="T15"/>
                </a:cxn>
                <a:cxn ang="T112">
                  <a:pos x="T16" y="T17"/>
                </a:cxn>
                <a:cxn ang="T113">
                  <a:pos x="T18" y="T19"/>
                </a:cxn>
                <a:cxn ang="T114">
                  <a:pos x="T20" y="T21"/>
                </a:cxn>
                <a:cxn ang="T115">
                  <a:pos x="T22" y="T23"/>
                </a:cxn>
                <a:cxn ang="T116">
                  <a:pos x="T24" y="T25"/>
                </a:cxn>
                <a:cxn ang="T117">
                  <a:pos x="T26" y="T27"/>
                </a:cxn>
                <a:cxn ang="T118">
                  <a:pos x="T28" y="T29"/>
                </a:cxn>
                <a:cxn ang="T119">
                  <a:pos x="T30" y="T31"/>
                </a:cxn>
                <a:cxn ang="T120">
                  <a:pos x="T32" y="T33"/>
                </a:cxn>
                <a:cxn ang="T121">
                  <a:pos x="T34" y="T35"/>
                </a:cxn>
                <a:cxn ang="T122">
                  <a:pos x="T36" y="T37"/>
                </a:cxn>
                <a:cxn ang="T123">
                  <a:pos x="T38" y="T39"/>
                </a:cxn>
                <a:cxn ang="T124">
                  <a:pos x="T40" y="T41"/>
                </a:cxn>
                <a:cxn ang="T125">
                  <a:pos x="T42" y="T43"/>
                </a:cxn>
                <a:cxn ang="T126">
                  <a:pos x="T44" y="T45"/>
                </a:cxn>
                <a:cxn ang="T127">
                  <a:pos x="T46" y="T47"/>
                </a:cxn>
                <a:cxn ang="T128">
                  <a:pos x="T48" y="T49"/>
                </a:cxn>
                <a:cxn ang="T129">
                  <a:pos x="T50" y="T51"/>
                </a:cxn>
                <a:cxn ang="T130">
                  <a:pos x="T52" y="T53"/>
                </a:cxn>
                <a:cxn ang="T131">
                  <a:pos x="T54" y="T55"/>
                </a:cxn>
                <a:cxn ang="T132">
                  <a:pos x="T56" y="T57"/>
                </a:cxn>
                <a:cxn ang="T133">
                  <a:pos x="T58" y="T59"/>
                </a:cxn>
                <a:cxn ang="T134">
                  <a:pos x="T60" y="T61"/>
                </a:cxn>
                <a:cxn ang="T135">
                  <a:pos x="T62" y="T63"/>
                </a:cxn>
                <a:cxn ang="T136">
                  <a:pos x="T64" y="T65"/>
                </a:cxn>
                <a:cxn ang="T137">
                  <a:pos x="T66" y="T67"/>
                </a:cxn>
                <a:cxn ang="T138">
                  <a:pos x="T68" y="T69"/>
                </a:cxn>
                <a:cxn ang="T139">
                  <a:pos x="T70" y="T71"/>
                </a:cxn>
                <a:cxn ang="T140">
                  <a:pos x="T72" y="T73"/>
                </a:cxn>
                <a:cxn ang="T141">
                  <a:pos x="T74" y="T75"/>
                </a:cxn>
                <a:cxn ang="T142">
                  <a:pos x="T76" y="T77"/>
                </a:cxn>
                <a:cxn ang="T143">
                  <a:pos x="T78" y="T79"/>
                </a:cxn>
                <a:cxn ang="T144">
                  <a:pos x="T80" y="T81"/>
                </a:cxn>
                <a:cxn ang="T145">
                  <a:pos x="T82" y="T83"/>
                </a:cxn>
                <a:cxn ang="T146">
                  <a:pos x="T84" y="T85"/>
                </a:cxn>
                <a:cxn ang="T147">
                  <a:pos x="T86" y="T87"/>
                </a:cxn>
                <a:cxn ang="T148">
                  <a:pos x="T88" y="T89"/>
                </a:cxn>
                <a:cxn ang="T149">
                  <a:pos x="T90" y="T91"/>
                </a:cxn>
                <a:cxn ang="T150">
                  <a:pos x="T92" y="T93"/>
                </a:cxn>
                <a:cxn ang="T151">
                  <a:pos x="T94" y="T95"/>
                </a:cxn>
                <a:cxn ang="T152">
                  <a:pos x="T96" y="T97"/>
                </a:cxn>
                <a:cxn ang="T153">
                  <a:pos x="T98" y="T99"/>
                </a:cxn>
                <a:cxn ang="T154">
                  <a:pos x="T100" y="T101"/>
                </a:cxn>
                <a:cxn ang="T155">
                  <a:pos x="T102" y="T103"/>
                </a:cxn>
              </a:cxnLst>
              <a:rect l="T156" t="T157" r="T158" b="T159"/>
              <a:pathLst>
                <a:path w="188" h="66">
                  <a:moveTo>
                    <a:pt x="86" y="4"/>
                  </a:moveTo>
                  <a:lnTo>
                    <a:pt x="90" y="2"/>
                  </a:lnTo>
                  <a:lnTo>
                    <a:pt x="92" y="2"/>
                  </a:lnTo>
                  <a:lnTo>
                    <a:pt x="94" y="2"/>
                  </a:lnTo>
                  <a:lnTo>
                    <a:pt x="98" y="2"/>
                  </a:lnTo>
                  <a:lnTo>
                    <a:pt x="100" y="2"/>
                  </a:lnTo>
                  <a:lnTo>
                    <a:pt x="106" y="2"/>
                  </a:lnTo>
                  <a:lnTo>
                    <a:pt x="110" y="2"/>
                  </a:lnTo>
                  <a:lnTo>
                    <a:pt x="112" y="2"/>
                  </a:lnTo>
                  <a:lnTo>
                    <a:pt x="114" y="2"/>
                  </a:lnTo>
                  <a:lnTo>
                    <a:pt x="116" y="0"/>
                  </a:lnTo>
                  <a:lnTo>
                    <a:pt x="120" y="0"/>
                  </a:lnTo>
                  <a:lnTo>
                    <a:pt x="122" y="0"/>
                  </a:lnTo>
                  <a:lnTo>
                    <a:pt x="124" y="0"/>
                  </a:lnTo>
                  <a:lnTo>
                    <a:pt x="126" y="0"/>
                  </a:lnTo>
                  <a:lnTo>
                    <a:pt x="128" y="0"/>
                  </a:lnTo>
                  <a:lnTo>
                    <a:pt x="128" y="2"/>
                  </a:lnTo>
                  <a:lnTo>
                    <a:pt x="130" y="4"/>
                  </a:lnTo>
                  <a:lnTo>
                    <a:pt x="134" y="4"/>
                  </a:lnTo>
                  <a:lnTo>
                    <a:pt x="136" y="6"/>
                  </a:lnTo>
                  <a:lnTo>
                    <a:pt x="140" y="6"/>
                  </a:lnTo>
                  <a:lnTo>
                    <a:pt x="142" y="6"/>
                  </a:lnTo>
                  <a:lnTo>
                    <a:pt x="144" y="6"/>
                  </a:lnTo>
                  <a:lnTo>
                    <a:pt x="140" y="8"/>
                  </a:lnTo>
                  <a:lnTo>
                    <a:pt x="138" y="8"/>
                  </a:lnTo>
                  <a:lnTo>
                    <a:pt x="136" y="10"/>
                  </a:lnTo>
                  <a:lnTo>
                    <a:pt x="138" y="10"/>
                  </a:lnTo>
                  <a:lnTo>
                    <a:pt x="140" y="8"/>
                  </a:lnTo>
                  <a:lnTo>
                    <a:pt x="142" y="8"/>
                  </a:lnTo>
                  <a:lnTo>
                    <a:pt x="144" y="6"/>
                  </a:lnTo>
                  <a:lnTo>
                    <a:pt x="146" y="6"/>
                  </a:lnTo>
                  <a:lnTo>
                    <a:pt x="148" y="6"/>
                  </a:lnTo>
                  <a:lnTo>
                    <a:pt x="150" y="6"/>
                  </a:lnTo>
                  <a:lnTo>
                    <a:pt x="150" y="8"/>
                  </a:lnTo>
                  <a:lnTo>
                    <a:pt x="148" y="8"/>
                  </a:lnTo>
                  <a:lnTo>
                    <a:pt x="148" y="10"/>
                  </a:lnTo>
                  <a:lnTo>
                    <a:pt x="146" y="10"/>
                  </a:lnTo>
                  <a:lnTo>
                    <a:pt x="144" y="10"/>
                  </a:lnTo>
                  <a:lnTo>
                    <a:pt x="144" y="12"/>
                  </a:lnTo>
                  <a:lnTo>
                    <a:pt x="148" y="10"/>
                  </a:lnTo>
                  <a:lnTo>
                    <a:pt x="152" y="10"/>
                  </a:lnTo>
                  <a:lnTo>
                    <a:pt x="152" y="8"/>
                  </a:lnTo>
                  <a:lnTo>
                    <a:pt x="154" y="8"/>
                  </a:lnTo>
                  <a:lnTo>
                    <a:pt x="156" y="6"/>
                  </a:lnTo>
                  <a:lnTo>
                    <a:pt x="158" y="6"/>
                  </a:lnTo>
                  <a:lnTo>
                    <a:pt x="164" y="6"/>
                  </a:lnTo>
                  <a:lnTo>
                    <a:pt x="166" y="6"/>
                  </a:lnTo>
                  <a:lnTo>
                    <a:pt x="168" y="6"/>
                  </a:lnTo>
                  <a:lnTo>
                    <a:pt x="172" y="6"/>
                  </a:lnTo>
                  <a:lnTo>
                    <a:pt x="174" y="6"/>
                  </a:lnTo>
                  <a:lnTo>
                    <a:pt x="176" y="6"/>
                  </a:lnTo>
                  <a:lnTo>
                    <a:pt x="176" y="8"/>
                  </a:lnTo>
                  <a:lnTo>
                    <a:pt x="180" y="10"/>
                  </a:lnTo>
                  <a:lnTo>
                    <a:pt x="180" y="12"/>
                  </a:lnTo>
                  <a:lnTo>
                    <a:pt x="182" y="12"/>
                  </a:lnTo>
                  <a:lnTo>
                    <a:pt x="182" y="14"/>
                  </a:lnTo>
                  <a:lnTo>
                    <a:pt x="184" y="14"/>
                  </a:lnTo>
                  <a:lnTo>
                    <a:pt x="184" y="16"/>
                  </a:lnTo>
                  <a:lnTo>
                    <a:pt x="186" y="16"/>
                  </a:lnTo>
                  <a:lnTo>
                    <a:pt x="188" y="18"/>
                  </a:lnTo>
                  <a:lnTo>
                    <a:pt x="188" y="20"/>
                  </a:lnTo>
                  <a:lnTo>
                    <a:pt x="184" y="20"/>
                  </a:lnTo>
                  <a:lnTo>
                    <a:pt x="180" y="22"/>
                  </a:lnTo>
                  <a:lnTo>
                    <a:pt x="176" y="22"/>
                  </a:lnTo>
                  <a:lnTo>
                    <a:pt x="168" y="24"/>
                  </a:lnTo>
                  <a:lnTo>
                    <a:pt x="166" y="24"/>
                  </a:lnTo>
                  <a:lnTo>
                    <a:pt x="160" y="24"/>
                  </a:lnTo>
                  <a:lnTo>
                    <a:pt x="158" y="26"/>
                  </a:lnTo>
                  <a:lnTo>
                    <a:pt x="156" y="26"/>
                  </a:lnTo>
                  <a:lnTo>
                    <a:pt x="152" y="26"/>
                  </a:lnTo>
                  <a:lnTo>
                    <a:pt x="148" y="28"/>
                  </a:lnTo>
                  <a:lnTo>
                    <a:pt x="142" y="28"/>
                  </a:lnTo>
                  <a:lnTo>
                    <a:pt x="140" y="30"/>
                  </a:lnTo>
                  <a:lnTo>
                    <a:pt x="138" y="30"/>
                  </a:lnTo>
                  <a:lnTo>
                    <a:pt x="136" y="30"/>
                  </a:lnTo>
                  <a:lnTo>
                    <a:pt x="134" y="32"/>
                  </a:lnTo>
                  <a:lnTo>
                    <a:pt x="132" y="32"/>
                  </a:lnTo>
                  <a:lnTo>
                    <a:pt x="130" y="32"/>
                  </a:lnTo>
                  <a:lnTo>
                    <a:pt x="128" y="32"/>
                  </a:lnTo>
                  <a:lnTo>
                    <a:pt x="126" y="32"/>
                  </a:lnTo>
                  <a:lnTo>
                    <a:pt x="126" y="34"/>
                  </a:lnTo>
                  <a:lnTo>
                    <a:pt x="124" y="34"/>
                  </a:lnTo>
                  <a:lnTo>
                    <a:pt x="122" y="34"/>
                  </a:lnTo>
                  <a:lnTo>
                    <a:pt x="120" y="34"/>
                  </a:lnTo>
                  <a:lnTo>
                    <a:pt x="112" y="36"/>
                  </a:lnTo>
                  <a:lnTo>
                    <a:pt x="108" y="40"/>
                  </a:lnTo>
                  <a:lnTo>
                    <a:pt x="106" y="40"/>
                  </a:lnTo>
                  <a:lnTo>
                    <a:pt x="106" y="42"/>
                  </a:lnTo>
                  <a:lnTo>
                    <a:pt x="104" y="42"/>
                  </a:lnTo>
                  <a:lnTo>
                    <a:pt x="102" y="42"/>
                  </a:lnTo>
                  <a:lnTo>
                    <a:pt x="100" y="42"/>
                  </a:lnTo>
                  <a:lnTo>
                    <a:pt x="98" y="42"/>
                  </a:lnTo>
                  <a:lnTo>
                    <a:pt x="98" y="44"/>
                  </a:lnTo>
                  <a:lnTo>
                    <a:pt x="96" y="44"/>
                  </a:lnTo>
                  <a:lnTo>
                    <a:pt x="94" y="44"/>
                  </a:lnTo>
                  <a:lnTo>
                    <a:pt x="92" y="44"/>
                  </a:lnTo>
                  <a:lnTo>
                    <a:pt x="90" y="44"/>
                  </a:lnTo>
                  <a:lnTo>
                    <a:pt x="88" y="44"/>
                  </a:lnTo>
                  <a:lnTo>
                    <a:pt x="88" y="46"/>
                  </a:lnTo>
                  <a:lnTo>
                    <a:pt x="86" y="46"/>
                  </a:lnTo>
                  <a:lnTo>
                    <a:pt x="82" y="48"/>
                  </a:lnTo>
                  <a:lnTo>
                    <a:pt x="80" y="48"/>
                  </a:lnTo>
                  <a:lnTo>
                    <a:pt x="80" y="50"/>
                  </a:lnTo>
                  <a:lnTo>
                    <a:pt x="78" y="50"/>
                  </a:lnTo>
                  <a:lnTo>
                    <a:pt x="74" y="52"/>
                  </a:lnTo>
                  <a:lnTo>
                    <a:pt x="74" y="54"/>
                  </a:lnTo>
                  <a:lnTo>
                    <a:pt x="70" y="56"/>
                  </a:lnTo>
                  <a:lnTo>
                    <a:pt x="68" y="58"/>
                  </a:lnTo>
                  <a:lnTo>
                    <a:pt x="66" y="58"/>
                  </a:lnTo>
                  <a:lnTo>
                    <a:pt x="64" y="58"/>
                  </a:lnTo>
                  <a:lnTo>
                    <a:pt x="62" y="60"/>
                  </a:lnTo>
                  <a:lnTo>
                    <a:pt x="60" y="60"/>
                  </a:lnTo>
                  <a:lnTo>
                    <a:pt x="58" y="60"/>
                  </a:lnTo>
                  <a:lnTo>
                    <a:pt x="54" y="60"/>
                  </a:lnTo>
                  <a:lnTo>
                    <a:pt x="52" y="60"/>
                  </a:lnTo>
                  <a:lnTo>
                    <a:pt x="50" y="60"/>
                  </a:lnTo>
                  <a:lnTo>
                    <a:pt x="48" y="60"/>
                  </a:lnTo>
                  <a:lnTo>
                    <a:pt x="46" y="60"/>
                  </a:lnTo>
                  <a:lnTo>
                    <a:pt x="44" y="60"/>
                  </a:lnTo>
                  <a:lnTo>
                    <a:pt x="42" y="62"/>
                  </a:lnTo>
                  <a:lnTo>
                    <a:pt x="40" y="62"/>
                  </a:lnTo>
                  <a:lnTo>
                    <a:pt x="38" y="64"/>
                  </a:lnTo>
                  <a:lnTo>
                    <a:pt x="36" y="64"/>
                  </a:lnTo>
                  <a:lnTo>
                    <a:pt x="34" y="64"/>
                  </a:lnTo>
                  <a:lnTo>
                    <a:pt x="32" y="64"/>
                  </a:lnTo>
                  <a:lnTo>
                    <a:pt x="30" y="64"/>
                  </a:lnTo>
                  <a:lnTo>
                    <a:pt x="28" y="66"/>
                  </a:lnTo>
                  <a:lnTo>
                    <a:pt x="26" y="66"/>
                  </a:lnTo>
                  <a:lnTo>
                    <a:pt x="24" y="66"/>
                  </a:lnTo>
                  <a:lnTo>
                    <a:pt x="22" y="66"/>
                  </a:lnTo>
                  <a:lnTo>
                    <a:pt x="20" y="66"/>
                  </a:lnTo>
                  <a:lnTo>
                    <a:pt x="18" y="66"/>
                  </a:lnTo>
                  <a:lnTo>
                    <a:pt x="18" y="64"/>
                  </a:lnTo>
                  <a:lnTo>
                    <a:pt x="18" y="62"/>
                  </a:lnTo>
                  <a:lnTo>
                    <a:pt x="20" y="62"/>
                  </a:lnTo>
                  <a:lnTo>
                    <a:pt x="20" y="60"/>
                  </a:lnTo>
                  <a:lnTo>
                    <a:pt x="20" y="58"/>
                  </a:lnTo>
                  <a:lnTo>
                    <a:pt x="20" y="56"/>
                  </a:lnTo>
                  <a:lnTo>
                    <a:pt x="20" y="54"/>
                  </a:lnTo>
                  <a:lnTo>
                    <a:pt x="18" y="54"/>
                  </a:lnTo>
                  <a:lnTo>
                    <a:pt x="16" y="54"/>
                  </a:lnTo>
                  <a:lnTo>
                    <a:pt x="14" y="54"/>
                  </a:lnTo>
                  <a:lnTo>
                    <a:pt x="14" y="52"/>
                  </a:lnTo>
                  <a:lnTo>
                    <a:pt x="12" y="52"/>
                  </a:lnTo>
                  <a:lnTo>
                    <a:pt x="10" y="50"/>
                  </a:lnTo>
                  <a:lnTo>
                    <a:pt x="12" y="50"/>
                  </a:lnTo>
                  <a:lnTo>
                    <a:pt x="14" y="50"/>
                  </a:lnTo>
                  <a:lnTo>
                    <a:pt x="12" y="48"/>
                  </a:lnTo>
                  <a:lnTo>
                    <a:pt x="10" y="48"/>
                  </a:lnTo>
                  <a:lnTo>
                    <a:pt x="8" y="48"/>
                  </a:lnTo>
                  <a:lnTo>
                    <a:pt x="6" y="48"/>
                  </a:lnTo>
                  <a:lnTo>
                    <a:pt x="4" y="50"/>
                  </a:lnTo>
                  <a:lnTo>
                    <a:pt x="2" y="50"/>
                  </a:lnTo>
                  <a:lnTo>
                    <a:pt x="0" y="50"/>
                  </a:lnTo>
                  <a:lnTo>
                    <a:pt x="2" y="48"/>
                  </a:lnTo>
                  <a:lnTo>
                    <a:pt x="4" y="48"/>
                  </a:lnTo>
                  <a:lnTo>
                    <a:pt x="4" y="46"/>
                  </a:lnTo>
                  <a:lnTo>
                    <a:pt x="6" y="46"/>
                  </a:lnTo>
                  <a:lnTo>
                    <a:pt x="12" y="44"/>
                  </a:lnTo>
                  <a:lnTo>
                    <a:pt x="14" y="42"/>
                  </a:lnTo>
                  <a:lnTo>
                    <a:pt x="16" y="40"/>
                  </a:lnTo>
                  <a:lnTo>
                    <a:pt x="20" y="38"/>
                  </a:lnTo>
                  <a:lnTo>
                    <a:pt x="22" y="38"/>
                  </a:lnTo>
                  <a:lnTo>
                    <a:pt x="26" y="38"/>
                  </a:lnTo>
                  <a:lnTo>
                    <a:pt x="26" y="36"/>
                  </a:lnTo>
                  <a:lnTo>
                    <a:pt x="30" y="34"/>
                  </a:lnTo>
                  <a:lnTo>
                    <a:pt x="32" y="34"/>
                  </a:lnTo>
                  <a:lnTo>
                    <a:pt x="32" y="32"/>
                  </a:lnTo>
                  <a:lnTo>
                    <a:pt x="34" y="32"/>
                  </a:lnTo>
                  <a:lnTo>
                    <a:pt x="36" y="30"/>
                  </a:lnTo>
                  <a:lnTo>
                    <a:pt x="38" y="30"/>
                  </a:lnTo>
                  <a:lnTo>
                    <a:pt x="40" y="30"/>
                  </a:lnTo>
                  <a:lnTo>
                    <a:pt x="42" y="30"/>
                  </a:lnTo>
                  <a:lnTo>
                    <a:pt x="44" y="30"/>
                  </a:lnTo>
                  <a:lnTo>
                    <a:pt x="44" y="28"/>
                  </a:lnTo>
                  <a:lnTo>
                    <a:pt x="42" y="28"/>
                  </a:lnTo>
                  <a:lnTo>
                    <a:pt x="40" y="28"/>
                  </a:lnTo>
                  <a:lnTo>
                    <a:pt x="40" y="26"/>
                  </a:lnTo>
                  <a:lnTo>
                    <a:pt x="44" y="26"/>
                  </a:lnTo>
                  <a:lnTo>
                    <a:pt x="48" y="24"/>
                  </a:lnTo>
                  <a:lnTo>
                    <a:pt x="50" y="24"/>
                  </a:lnTo>
                  <a:lnTo>
                    <a:pt x="52" y="22"/>
                  </a:lnTo>
                  <a:lnTo>
                    <a:pt x="56" y="20"/>
                  </a:lnTo>
                  <a:lnTo>
                    <a:pt x="60" y="20"/>
                  </a:lnTo>
                  <a:lnTo>
                    <a:pt x="62" y="18"/>
                  </a:lnTo>
                  <a:lnTo>
                    <a:pt x="62" y="20"/>
                  </a:lnTo>
                  <a:lnTo>
                    <a:pt x="64" y="20"/>
                  </a:lnTo>
                  <a:lnTo>
                    <a:pt x="64" y="18"/>
                  </a:lnTo>
                  <a:lnTo>
                    <a:pt x="66" y="18"/>
                  </a:lnTo>
                  <a:lnTo>
                    <a:pt x="68" y="18"/>
                  </a:lnTo>
                  <a:lnTo>
                    <a:pt x="70" y="16"/>
                  </a:lnTo>
                  <a:lnTo>
                    <a:pt x="72" y="16"/>
                  </a:lnTo>
                  <a:lnTo>
                    <a:pt x="72" y="14"/>
                  </a:lnTo>
                  <a:lnTo>
                    <a:pt x="70" y="14"/>
                  </a:lnTo>
                  <a:lnTo>
                    <a:pt x="68" y="14"/>
                  </a:lnTo>
                  <a:lnTo>
                    <a:pt x="70" y="10"/>
                  </a:lnTo>
                  <a:lnTo>
                    <a:pt x="72" y="8"/>
                  </a:lnTo>
                  <a:lnTo>
                    <a:pt x="72" y="6"/>
                  </a:lnTo>
                  <a:lnTo>
                    <a:pt x="72" y="4"/>
                  </a:lnTo>
                  <a:lnTo>
                    <a:pt x="74" y="4"/>
                  </a:lnTo>
                  <a:lnTo>
                    <a:pt x="78" y="4"/>
                  </a:lnTo>
                  <a:lnTo>
                    <a:pt x="84" y="4"/>
                  </a:lnTo>
                  <a:lnTo>
                    <a:pt x="86" y="4"/>
                  </a:lnTo>
                  <a:close/>
                </a:path>
              </a:pathLst>
            </a:custGeom>
            <a:solidFill>
              <a:schemeClr val="tx2"/>
            </a:solidFill>
            <a:ln w="3175">
              <a:solidFill>
                <a:schemeClr val="bg1"/>
              </a:solidFill>
              <a:prstDash val="sysDot"/>
              <a:round/>
              <a:headEnd/>
              <a:tailEnd/>
            </a:ln>
          </p:spPr>
          <p:txBody>
            <a:bodyPr/>
            <a:lstStyle/>
            <a:p>
              <a:endParaRPr lang="de-DE" sz="2400" dirty="0">
                <a:solidFill>
                  <a:srgbClr val="000000"/>
                </a:solidFill>
              </a:endParaRPr>
            </a:p>
          </p:txBody>
        </p:sp>
        <p:sp>
          <p:nvSpPr>
            <p:cNvPr id="1799" name="Freeform 3409"/>
            <p:cNvSpPr>
              <a:spLocks/>
            </p:cNvSpPr>
            <p:nvPr/>
          </p:nvSpPr>
          <p:spPr bwMode="auto">
            <a:xfrm>
              <a:off x="2548556" y="1407888"/>
              <a:ext cx="2822" cy="1639"/>
            </a:xfrm>
            <a:custGeom>
              <a:avLst/>
              <a:gdLst>
                <a:gd name="T0" fmla="*/ 2147483647 w 4"/>
                <a:gd name="T1" fmla="*/ 0 h 2"/>
                <a:gd name="T2" fmla="*/ 2147483647 w 4"/>
                <a:gd name="T3" fmla="*/ 0 h 2"/>
                <a:gd name="T4" fmla="*/ 0 w 4"/>
                <a:gd name="T5" fmla="*/ 0 h 2"/>
                <a:gd name="T6" fmla="*/ 0 w 4"/>
                <a:gd name="T7" fmla="*/ 2147483647 h 2"/>
                <a:gd name="T8" fmla="*/ 2147483647 w 4"/>
                <a:gd name="T9" fmla="*/ 2147483647 h 2"/>
                <a:gd name="T10" fmla="*/ 2147483647 w 4"/>
                <a:gd name="T11" fmla="*/ 2147483647 h 2"/>
                <a:gd name="T12" fmla="*/ 2147483647 w 4"/>
                <a:gd name="T13" fmla="*/ 0 h 2"/>
                <a:gd name="T14" fmla="*/ 0 60000 65536"/>
                <a:gd name="T15" fmla="*/ 0 60000 65536"/>
                <a:gd name="T16" fmla="*/ 0 60000 65536"/>
                <a:gd name="T17" fmla="*/ 0 60000 65536"/>
                <a:gd name="T18" fmla="*/ 0 60000 65536"/>
                <a:gd name="T19" fmla="*/ 0 60000 65536"/>
                <a:gd name="T20" fmla="*/ 0 60000 65536"/>
                <a:gd name="T21" fmla="*/ 0 w 4"/>
                <a:gd name="T22" fmla="*/ 0 h 2"/>
                <a:gd name="T23" fmla="*/ 4 w 4"/>
                <a:gd name="T24" fmla="*/ 2 h 2"/>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4" h="2">
                  <a:moveTo>
                    <a:pt x="4" y="0"/>
                  </a:moveTo>
                  <a:lnTo>
                    <a:pt x="2" y="0"/>
                  </a:lnTo>
                  <a:lnTo>
                    <a:pt x="0" y="0"/>
                  </a:lnTo>
                  <a:lnTo>
                    <a:pt x="0" y="2"/>
                  </a:lnTo>
                  <a:lnTo>
                    <a:pt x="2" y="2"/>
                  </a:lnTo>
                  <a:lnTo>
                    <a:pt x="4" y="2"/>
                  </a:lnTo>
                  <a:lnTo>
                    <a:pt x="4" y="0"/>
                  </a:lnTo>
                  <a:close/>
                </a:path>
              </a:pathLst>
            </a:custGeom>
            <a:solidFill>
              <a:schemeClr val="tx2"/>
            </a:solidFill>
            <a:ln w="3175">
              <a:solidFill>
                <a:schemeClr val="bg1"/>
              </a:solidFill>
              <a:prstDash val="sysDot"/>
              <a:round/>
              <a:headEnd/>
              <a:tailEnd/>
            </a:ln>
          </p:spPr>
          <p:txBody>
            <a:bodyPr/>
            <a:lstStyle/>
            <a:p>
              <a:endParaRPr lang="de-DE" sz="2400" dirty="0">
                <a:solidFill>
                  <a:srgbClr val="000000"/>
                </a:solidFill>
              </a:endParaRPr>
            </a:p>
          </p:txBody>
        </p:sp>
        <p:sp>
          <p:nvSpPr>
            <p:cNvPr id="1800" name="Freeform 3410"/>
            <p:cNvSpPr>
              <a:spLocks/>
            </p:cNvSpPr>
            <p:nvPr/>
          </p:nvSpPr>
          <p:spPr bwMode="auto">
            <a:xfrm>
              <a:off x="2414507" y="1388225"/>
              <a:ext cx="249756" cy="96675"/>
            </a:xfrm>
            <a:custGeom>
              <a:avLst/>
              <a:gdLst>
                <a:gd name="T0" fmla="*/ 2147483647 w 252"/>
                <a:gd name="T1" fmla="*/ 2147483647 h 94"/>
                <a:gd name="T2" fmla="*/ 2147483647 w 252"/>
                <a:gd name="T3" fmla="*/ 2147483647 h 94"/>
                <a:gd name="T4" fmla="*/ 2147483647 w 252"/>
                <a:gd name="T5" fmla="*/ 2147483647 h 94"/>
                <a:gd name="T6" fmla="*/ 2147483647 w 252"/>
                <a:gd name="T7" fmla="*/ 2147483647 h 94"/>
                <a:gd name="T8" fmla="*/ 2147483647 w 252"/>
                <a:gd name="T9" fmla="*/ 2147483647 h 94"/>
                <a:gd name="T10" fmla="*/ 2147483647 w 252"/>
                <a:gd name="T11" fmla="*/ 2147483647 h 94"/>
                <a:gd name="T12" fmla="*/ 2147483647 w 252"/>
                <a:gd name="T13" fmla="*/ 2147483647 h 94"/>
                <a:gd name="T14" fmla="*/ 2147483647 w 252"/>
                <a:gd name="T15" fmla="*/ 2147483647 h 94"/>
                <a:gd name="T16" fmla="*/ 2147483647 w 252"/>
                <a:gd name="T17" fmla="*/ 2147483647 h 94"/>
                <a:gd name="T18" fmla="*/ 2147483647 w 252"/>
                <a:gd name="T19" fmla="*/ 2147483647 h 94"/>
                <a:gd name="T20" fmla="*/ 2147483647 w 252"/>
                <a:gd name="T21" fmla="*/ 2147483647 h 94"/>
                <a:gd name="T22" fmla="*/ 2147483647 w 252"/>
                <a:gd name="T23" fmla="*/ 2147483647 h 94"/>
                <a:gd name="T24" fmla="*/ 2147483647 w 252"/>
                <a:gd name="T25" fmla="*/ 2147483647 h 94"/>
                <a:gd name="T26" fmla="*/ 2147483647 w 252"/>
                <a:gd name="T27" fmla="*/ 2147483647 h 94"/>
                <a:gd name="T28" fmla="*/ 2147483647 w 252"/>
                <a:gd name="T29" fmla="*/ 2147483647 h 94"/>
                <a:gd name="T30" fmla="*/ 2147483647 w 252"/>
                <a:gd name="T31" fmla="*/ 2147483647 h 94"/>
                <a:gd name="T32" fmla="*/ 2147483647 w 252"/>
                <a:gd name="T33" fmla="*/ 2147483647 h 94"/>
                <a:gd name="T34" fmla="*/ 2147483647 w 252"/>
                <a:gd name="T35" fmla="*/ 2147483647 h 94"/>
                <a:gd name="T36" fmla="*/ 2147483647 w 252"/>
                <a:gd name="T37" fmla="*/ 2147483647 h 94"/>
                <a:gd name="T38" fmla="*/ 2147483647 w 252"/>
                <a:gd name="T39" fmla="*/ 2147483647 h 94"/>
                <a:gd name="T40" fmla="*/ 2147483647 w 252"/>
                <a:gd name="T41" fmla="*/ 2147483647 h 94"/>
                <a:gd name="T42" fmla="*/ 2147483647 w 252"/>
                <a:gd name="T43" fmla="*/ 2147483647 h 94"/>
                <a:gd name="T44" fmla="*/ 2147483647 w 252"/>
                <a:gd name="T45" fmla="*/ 2147483647 h 94"/>
                <a:gd name="T46" fmla="*/ 2147483647 w 252"/>
                <a:gd name="T47" fmla="*/ 2147483647 h 94"/>
                <a:gd name="T48" fmla="*/ 2147483647 w 252"/>
                <a:gd name="T49" fmla="*/ 2147483647 h 94"/>
                <a:gd name="T50" fmla="*/ 2147483647 w 252"/>
                <a:gd name="T51" fmla="*/ 2147483647 h 94"/>
                <a:gd name="T52" fmla="*/ 2147483647 w 252"/>
                <a:gd name="T53" fmla="*/ 2147483647 h 94"/>
                <a:gd name="T54" fmla="*/ 2147483647 w 252"/>
                <a:gd name="T55" fmla="*/ 2147483647 h 94"/>
                <a:gd name="T56" fmla="*/ 2147483647 w 252"/>
                <a:gd name="T57" fmla="*/ 2147483647 h 94"/>
                <a:gd name="T58" fmla="*/ 2147483647 w 252"/>
                <a:gd name="T59" fmla="*/ 2147483647 h 94"/>
                <a:gd name="T60" fmla="*/ 2147483647 w 252"/>
                <a:gd name="T61" fmla="*/ 2147483647 h 94"/>
                <a:gd name="T62" fmla="*/ 2147483647 w 252"/>
                <a:gd name="T63" fmla="*/ 2147483647 h 94"/>
                <a:gd name="T64" fmla="*/ 2147483647 w 252"/>
                <a:gd name="T65" fmla="*/ 2147483647 h 94"/>
                <a:gd name="T66" fmla="*/ 2147483647 w 252"/>
                <a:gd name="T67" fmla="*/ 2147483647 h 94"/>
                <a:gd name="T68" fmla="*/ 2147483647 w 252"/>
                <a:gd name="T69" fmla="*/ 2147483647 h 94"/>
                <a:gd name="T70" fmla="*/ 2147483647 w 252"/>
                <a:gd name="T71" fmla="*/ 2147483647 h 94"/>
                <a:gd name="T72" fmla="*/ 2147483647 w 252"/>
                <a:gd name="T73" fmla="*/ 2147483647 h 94"/>
                <a:gd name="T74" fmla="*/ 2147483647 w 252"/>
                <a:gd name="T75" fmla="*/ 2147483647 h 94"/>
                <a:gd name="T76" fmla="*/ 2147483647 w 252"/>
                <a:gd name="T77" fmla="*/ 2147483647 h 94"/>
                <a:gd name="T78" fmla="*/ 2147483647 w 252"/>
                <a:gd name="T79" fmla="*/ 2147483647 h 94"/>
                <a:gd name="T80" fmla="*/ 2147483647 w 252"/>
                <a:gd name="T81" fmla="*/ 2147483647 h 94"/>
                <a:gd name="T82" fmla="*/ 2147483647 w 252"/>
                <a:gd name="T83" fmla="*/ 2147483647 h 94"/>
                <a:gd name="T84" fmla="*/ 2147483647 w 252"/>
                <a:gd name="T85" fmla="*/ 2147483647 h 94"/>
                <a:gd name="T86" fmla="*/ 2147483647 w 252"/>
                <a:gd name="T87" fmla="*/ 2147483647 h 94"/>
                <a:gd name="T88" fmla="*/ 2147483647 w 252"/>
                <a:gd name="T89" fmla="*/ 2147483647 h 94"/>
                <a:gd name="T90" fmla="*/ 2147483647 w 252"/>
                <a:gd name="T91" fmla="*/ 2147483647 h 94"/>
                <a:gd name="T92" fmla="*/ 2147483647 w 252"/>
                <a:gd name="T93" fmla="*/ 2147483647 h 94"/>
                <a:gd name="T94" fmla="*/ 2147483647 w 252"/>
                <a:gd name="T95" fmla="*/ 2147483647 h 94"/>
                <a:gd name="T96" fmla="*/ 2147483647 w 252"/>
                <a:gd name="T97" fmla="*/ 0 h 94"/>
                <a:gd name="T98" fmla="*/ 2147483647 w 252"/>
                <a:gd name="T99" fmla="*/ 2147483647 h 94"/>
                <a:gd name="T100" fmla="*/ 2147483647 w 252"/>
                <a:gd name="T101" fmla="*/ 2147483647 h 94"/>
                <a:gd name="T102" fmla="*/ 2147483647 w 252"/>
                <a:gd name="T103" fmla="*/ 2147483647 h 94"/>
                <a:gd name="T104" fmla="*/ 2147483647 w 252"/>
                <a:gd name="T105" fmla="*/ 2147483647 h 94"/>
                <a:gd name="T106" fmla="*/ 2147483647 w 252"/>
                <a:gd name="T107" fmla="*/ 2147483647 h 94"/>
                <a:gd name="T108" fmla="*/ 2147483647 w 252"/>
                <a:gd name="T109" fmla="*/ 2147483647 h 94"/>
                <a:gd name="T110" fmla="*/ 2147483647 w 252"/>
                <a:gd name="T111" fmla="*/ 2147483647 h 94"/>
                <a:gd name="T112" fmla="*/ 2147483647 w 252"/>
                <a:gd name="T113" fmla="*/ 2147483647 h 94"/>
                <a:gd name="T114" fmla="*/ 2147483647 w 252"/>
                <a:gd name="T115" fmla="*/ 2147483647 h 94"/>
                <a:gd name="T116" fmla="*/ 2147483647 w 252"/>
                <a:gd name="T117" fmla="*/ 2147483647 h 94"/>
                <a:gd name="T118" fmla="*/ 2147483647 w 252"/>
                <a:gd name="T119" fmla="*/ 2147483647 h 94"/>
                <a:gd name="T120" fmla="*/ 2147483647 w 252"/>
                <a:gd name="T121" fmla="*/ 2147483647 h 94"/>
                <a:gd name="T122" fmla="*/ 2147483647 w 252"/>
                <a:gd name="T123" fmla="*/ 2147483647 h 94"/>
                <a:gd name="T124" fmla="*/ 2147483647 w 252"/>
                <a:gd name="T125" fmla="*/ 0 h 94"/>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60000 65536"/>
                <a:gd name="T187" fmla="*/ 0 60000 65536"/>
                <a:gd name="T188" fmla="*/ 0 60000 65536"/>
                <a:gd name="T189" fmla="*/ 0 w 252"/>
                <a:gd name="T190" fmla="*/ 0 h 94"/>
                <a:gd name="T191" fmla="*/ 252 w 252"/>
                <a:gd name="T192" fmla="*/ 94 h 94"/>
              </a:gdLst>
              <a:ahLst/>
              <a:cxnLst>
                <a:cxn ang="T126">
                  <a:pos x="T0" y="T1"/>
                </a:cxn>
                <a:cxn ang="T127">
                  <a:pos x="T2" y="T3"/>
                </a:cxn>
                <a:cxn ang="T128">
                  <a:pos x="T4" y="T5"/>
                </a:cxn>
                <a:cxn ang="T129">
                  <a:pos x="T6" y="T7"/>
                </a:cxn>
                <a:cxn ang="T130">
                  <a:pos x="T8" y="T9"/>
                </a:cxn>
                <a:cxn ang="T131">
                  <a:pos x="T10" y="T11"/>
                </a:cxn>
                <a:cxn ang="T132">
                  <a:pos x="T12" y="T13"/>
                </a:cxn>
                <a:cxn ang="T133">
                  <a:pos x="T14" y="T15"/>
                </a:cxn>
                <a:cxn ang="T134">
                  <a:pos x="T16" y="T17"/>
                </a:cxn>
                <a:cxn ang="T135">
                  <a:pos x="T18" y="T19"/>
                </a:cxn>
                <a:cxn ang="T136">
                  <a:pos x="T20" y="T21"/>
                </a:cxn>
                <a:cxn ang="T137">
                  <a:pos x="T22" y="T23"/>
                </a:cxn>
                <a:cxn ang="T138">
                  <a:pos x="T24" y="T25"/>
                </a:cxn>
                <a:cxn ang="T139">
                  <a:pos x="T26" y="T27"/>
                </a:cxn>
                <a:cxn ang="T140">
                  <a:pos x="T28" y="T29"/>
                </a:cxn>
                <a:cxn ang="T141">
                  <a:pos x="T30" y="T31"/>
                </a:cxn>
                <a:cxn ang="T142">
                  <a:pos x="T32" y="T33"/>
                </a:cxn>
                <a:cxn ang="T143">
                  <a:pos x="T34" y="T35"/>
                </a:cxn>
                <a:cxn ang="T144">
                  <a:pos x="T36" y="T37"/>
                </a:cxn>
                <a:cxn ang="T145">
                  <a:pos x="T38" y="T39"/>
                </a:cxn>
                <a:cxn ang="T146">
                  <a:pos x="T40" y="T41"/>
                </a:cxn>
                <a:cxn ang="T147">
                  <a:pos x="T42" y="T43"/>
                </a:cxn>
                <a:cxn ang="T148">
                  <a:pos x="T44" y="T45"/>
                </a:cxn>
                <a:cxn ang="T149">
                  <a:pos x="T46" y="T47"/>
                </a:cxn>
                <a:cxn ang="T150">
                  <a:pos x="T48" y="T49"/>
                </a:cxn>
                <a:cxn ang="T151">
                  <a:pos x="T50" y="T51"/>
                </a:cxn>
                <a:cxn ang="T152">
                  <a:pos x="T52" y="T53"/>
                </a:cxn>
                <a:cxn ang="T153">
                  <a:pos x="T54" y="T55"/>
                </a:cxn>
                <a:cxn ang="T154">
                  <a:pos x="T56" y="T57"/>
                </a:cxn>
                <a:cxn ang="T155">
                  <a:pos x="T58" y="T59"/>
                </a:cxn>
                <a:cxn ang="T156">
                  <a:pos x="T60" y="T61"/>
                </a:cxn>
                <a:cxn ang="T157">
                  <a:pos x="T62" y="T63"/>
                </a:cxn>
                <a:cxn ang="T158">
                  <a:pos x="T64" y="T65"/>
                </a:cxn>
                <a:cxn ang="T159">
                  <a:pos x="T66" y="T67"/>
                </a:cxn>
                <a:cxn ang="T160">
                  <a:pos x="T68" y="T69"/>
                </a:cxn>
                <a:cxn ang="T161">
                  <a:pos x="T70" y="T71"/>
                </a:cxn>
                <a:cxn ang="T162">
                  <a:pos x="T72" y="T73"/>
                </a:cxn>
                <a:cxn ang="T163">
                  <a:pos x="T74" y="T75"/>
                </a:cxn>
                <a:cxn ang="T164">
                  <a:pos x="T76" y="T77"/>
                </a:cxn>
                <a:cxn ang="T165">
                  <a:pos x="T78" y="T79"/>
                </a:cxn>
                <a:cxn ang="T166">
                  <a:pos x="T80" y="T81"/>
                </a:cxn>
                <a:cxn ang="T167">
                  <a:pos x="T82" y="T83"/>
                </a:cxn>
                <a:cxn ang="T168">
                  <a:pos x="T84" y="T85"/>
                </a:cxn>
                <a:cxn ang="T169">
                  <a:pos x="T86" y="T87"/>
                </a:cxn>
                <a:cxn ang="T170">
                  <a:pos x="T88" y="T89"/>
                </a:cxn>
                <a:cxn ang="T171">
                  <a:pos x="T90" y="T91"/>
                </a:cxn>
                <a:cxn ang="T172">
                  <a:pos x="T92" y="T93"/>
                </a:cxn>
                <a:cxn ang="T173">
                  <a:pos x="T94" y="T95"/>
                </a:cxn>
                <a:cxn ang="T174">
                  <a:pos x="T96" y="T97"/>
                </a:cxn>
                <a:cxn ang="T175">
                  <a:pos x="T98" y="T99"/>
                </a:cxn>
                <a:cxn ang="T176">
                  <a:pos x="T100" y="T101"/>
                </a:cxn>
                <a:cxn ang="T177">
                  <a:pos x="T102" y="T103"/>
                </a:cxn>
                <a:cxn ang="T178">
                  <a:pos x="T104" y="T105"/>
                </a:cxn>
                <a:cxn ang="T179">
                  <a:pos x="T106" y="T107"/>
                </a:cxn>
                <a:cxn ang="T180">
                  <a:pos x="T108" y="T109"/>
                </a:cxn>
                <a:cxn ang="T181">
                  <a:pos x="T110" y="T111"/>
                </a:cxn>
                <a:cxn ang="T182">
                  <a:pos x="T112" y="T113"/>
                </a:cxn>
                <a:cxn ang="T183">
                  <a:pos x="T114" y="T115"/>
                </a:cxn>
                <a:cxn ang="T184">
                  <a:pos x="T116" y="T117"/>
                </a:cxn>
                <a:cxn ang="T185">
                  <a:pos x="T118" y="T119"/>
                </a:cxn>
                <a:cxn ang="T186">
                  <a:pos x="T120" y="T121"/>
                </a:cxn>
                <a:cxn ang="T187">
                  <a:pos x="T122" y="T123"/>
                </a:cxn>
                <a:cxn ang="T188">
                  <a:pos x="T124" y="T125"/>
                </a:cxn>
              </a:cxnLst>
              <a:rect l="T189" t="T190" r="T191" b="T192"/>
              <a:pathLst>
                <a:path w="252" h="94">
                  <a:moveTo>
                    <a:pt x="222" y="4"/>
                  </a:moveTo>
                  <a:lnTo>
                    <a:pt x="224" y="2"/>
                  </a:lnTo>
                  <a:lnTo>
                    <a:pt x="224" y="0"/>
                  </a:lnTo>
                  <a:lnTo>
                    <a:pt x="226" y="0"/>
                  </a:lnTo>
                  <a:lnTo>
                    <a:pt x="228" y="0"/>
                  </a:lnTo>
                  <a:lnTo>
                    <a:pt x="228" y="2"/>
                  </a:lnTo>
                  <a:lnTo>
                    <a:pt x="230" y="4"/>
                  </a:lnTo>
                  <a:lnTo>
                    <a:pt x="232" y="4"/>
                  </a:lnTo>
                  <a:lnTo>
                    <a:pt x="232" y="6"/>
                  </a:lnTo>
                  <a:lnTo>
                    <a:pt x="234" y="6"/>
                  </a:lnTo>
                  <a:lnTo>
                    <a:pt x="236" y="6"/>
                  </a:lnTo>
                  <a:lnTo>
                    <a:pt x="236" y="8"/>
                  </a:lnTo>
                  <a:lnTo>
                    <a:pt x="238" y="8"/>
                  </a:lnTo>
                  <a:lnTo>
                    <a:pt x="238" y="10"/>
                  </a:lnTo>
                  <a:lnTo>
                    <a:pt x="238" y="12"/>
                  </a:lnTo>
                  <a:lnTo>
                    <a:pt x="236" y="12"/>
                  </a:lnTo>
                  <a:lnTo>
                    <a:pt x="236" y="10"/>
                  </a:lnTo>
                  <a:lnTo>
                    <a:pt x="234" y="12"/>
                  </a:lnTo>
                  <a:lnTo>
                    <a:pt x="236" y="12"/>
                  </a:lnTo>
                  <a:lnTo>
                    <a:pt x="236" y="14"/>
                  </a:lnTo>
                  <a:lnTo>
                    <a:pt x="234" y="16"/>
                  </a:lnTo>
                  <a:lnTo>
                    <a:pt x="234" y="18"/>
                  </a:lnTo>
                  <a:lnTo>
                    <a:pt x="232" y="18"/>
                  </a:lnTo>
                  <a:lnTo>
                    <a:pt x="232" y="20"/>
                  </a:lnTo>
                  <a:lnTo>
                    <a:pt x="232" y="22"/>
                  </a:lnTo>
                  <a:lnTo>
                    <a:pt x="232" y="24"/>
                  </a:lnTo>
                  <a:lnTo>
                    <a:pt x="230" y="24"/>
                  </a:lnTo>
                  <a:lnTo>
                    <a:pt x="228" y="24"/>
                  </a:lnTo>
                  <a:lnTo>
                    <a:pt x="228" y="26"/>
                  </a:lnTo>
                  <a:lnTo>
                    <a:pt x="228" y="28"/>
                  </a:lnTo>
                  <a:lnTo>
                    <a:pt x="228" y="30"/>
                  </a:lnTo>
                  <a:lnTo>
                    <a:pt x="228" y="32"/>
                  </a:lnTo>
                  <a:lnTo>
                    <a:pt x="228" y="34"/>
                  </a:lnTo>
                  <a:lnTo>
                    <a:pt x="228" y="36"/>
                  </a:lnTo>
                  <a:lnTo>
                    <a:pt x="226" y="36"/>
                  </a:lnTo>
                  <a:lnTo>
                    <a:pt x="226" y="38"/>
                  </a:lnTo>
                  <a:lnTo>
                    <a:pt x="224" y="40"/>
                  </a:lnTo>
                  <a:lnTo>
                    <a:pt x="222" y="40"/>
                  </a:lnTo>
                  <a:lnTo>
                    <a:pt x="222" y="42"/>
                  </a:lnTo>
                  <a:lnTo>
                    <a:pt x="220" y="42"/>
                  </a:lnTo>
                  <a:lnTo>
                    <a:pt x="220" y="44"/>
                  </a:lnTo>
                  <a:lnTo>
                    <a:pt x="218" y="44"/>
                  </a:lnTo>
                  <a:lnTo>
                    <a:pt x="216" y="44"/>
                  </a:lnTo>
                  <a:lnTo>
                    <a:pt x="216" y="46"/>
                  </a:lnTo>
                  <a:lnTo>
                    <a:pt x="218" y="46"/>
                  </a:lnTo>
                  <a:lnTo>
                    <a:pt x="220" y="46"/>
                  </a:lnTo>
                  <a:lnTo>
                    <a:pt x="220" y="48"/>
                  </a:lnTo>
                  <a:lnTo>
                    <a:pt x="220" y="50"/>
                  </a:lnTo>
                  <a:lnTo>
                    <a:pt x="222" y="50"/>
                  </a:lnTo>
                  <a:lnTo>
                    <a:pt x="222" y="52"/>
                  </a:lnTo>
                  <a:lnTo>
                    <a:pt x="224" y="52"/>
                  </a:lnTo>
                  <a:lnTo>
                    <a:pt x="226" y="54"/>
                  </a:lnTo>
                  <a:lnTo>
                    <a:pt x="228" y="54"/>
                  </a:lnTo>
                  <a:lnTo>
                    <a:pt x="228" y="52"/>
                  </a:lnTo>
                  <a:lnTo>
                    <a:pt x="230" y="52"/>
                  </a:lnTo>
                  <a:lnTo>
                    <a:pt x="232" y="52"/>
                  </a:lnTo>
                  <a:lnTo>
                    <a:pt x="232" y="54"/>
                  </a:lnTo>
                  <a:lnTo>
                    <a:pt x="234" y="56"/>
                  </a:lnTo>
                  <a:lnTo>
                    <a:pt x="236" y="56"/>
                  </a:lnTo>
                  <a:lnTo>
                    <a:pt x="236" y="58"/>
                  </a:lnTo>
                  <a:lnTo>
                    <a:pt x="238" y="58"/>
                  </a:lnTo>
                  <a:lnTo>
                    <a:pt x="240" y="60"/>
                  </a:lnTo>
                  <a:lnTo>
                    <a:pt x="242" y="60"/>
                  </a:lnTo>
                  <a:lnTo>
                    <a:pt x="242" y="58"/>
                  </a:lnTo>
                  <a:lnTo>
                    <a:pt x="244" y="58"/>
                  </a:lnTo>
                  <a:lnTo>
                    <a:pt x="246" y="60"/>
                  </a:lnTo>
                  <a:lnTo>
                    <a:pt x="244" y="60"/>
                  </a:lnTo>
                  <a:lnTo>
                    <a:pt x="242" y="62"/>
                  </a:lnTo>
                  <a:lnTo>
                    <a:pt x="244" y="62"/>
                  </a:lnTo>
                  <a:lnTo>
                    <a:pt x="246" y="62"/>
                  </a:lnTo>
                  <a:lnTo>
                    <a:pt x="248" y="62"/>
                  </a:lnTo>
                  <a:lnTo>
                    <a:pt x="250" y="62"/>
                  </a:lnTo>
                  <a:lnTo>
                    <a:pt x="252" y="62"/>
                  </a:lnTo>
                  <a:lnTo>
                    <a:pt x="252" y="64"/>
                  </a:lnTo>
                  <a:lnTo>
                    <a:pt x="250" y="66"/>
                  </a:lnTo>
                  <a:lnTo>
                    <a:pt x="248" y="68"/>
                  </a:lnTo>
                  <a:lnTo>
                    <a:pt x="248" y="70"/>
                  </a:lnTo>
                  <a:lnTo>
                    <a:pt x="246" y="70"/>
                  </a:lnTo>
                  <a:lnTo>
                    <a:pt x="246" y="72"/>
                  </a:lnTo>
                  <a:lnTo>
                    <a:pt x="244" y="72"/>
                  </a:lnTo>
                  <a:lnTo>
                    <a:pt x="242" y="72"/>
                  </a:lnTo>
                  <a:lnTo>
                    <a:pt x="238" y="72"/>
                  </a:lnTo>
                  <a:lnTo>
                    <a:pt x="238" y="70"/>
                  </a:lnTo>
                  <a:lnTo>
                    <a:pt x="236" y="70"/>
                  </a:lnTo>
                  <a:lnTo>
                    <a:pt x="234" y="72"/>
                  </a:lnTo>
                  <a:lnTo>
                    <a:pt x="232" y="72"/>
                  </a:lnTo>
                  <a:lnTo>
                    <a:pt x="232" y="70"/>
                  </a:lnTo>
                  <a:lnTo>
                    <a:pt x="230" y="70"/>
                  </a:lnTo>
                  <a:lnTo>
                    <a:pt x="230" y="68"/>
                  </a:lnTo>
                  <a:lnTo>
                    <a:pt x="228" y="66"/>
                  </a:lnTo>
                  <a:lnTo>
                    <a:pt x="224" y="68"/>
                  </a:lnTo>
                  <a:lnTo>
                    <a:pt x="224" y="70"/>
                  </a:lnTo>
                  <a:lnTo>
                    <a:pt x="222" y="70"/>
                  </a:lnTo>
                  <a:lnTo>
                    <a:pt x="220" y="70"/>
                  </a:lnTo>
                  <a:lnTo>
                    <a:pt x="220" y="72"/>
                  </a:lnTo>
                  <a:lnTo>
                    <a:pt x="222" y="72"/>
                  </a:lnTo>
                  <a:lnTo>
                    <a:pt x="220" y="74"/>
                  </a:lnTo>
                  <a:lnTo>
                    <a:pt x="218" y="74"/>
                  </a:lnTo>
                  <a:lnTo>
                    <a:pt x="214" y="74"/>
                  </a:lnTo>
                  <a:lnTo>
                    <a:pt x="212" y="74"/>
                  </a:lnTo>
                  <a:lnTo>
                    <a:pt x="210" y="72"/>
                  </a:lnTo>
                  <a:lnTo>
                    <a:pt x="208" y="72"/>
                  </a:lnTo>
                  <a:lnTo>
                    <a:pt x="206" y="72"/>
                  </a:lnTo>
                  <a:lnTo>
                    <a:pt x="204" y="72"/>
                  </a:lnTo>
                  <a:lnTo>
                    <a:pt x="206" y="74"/>
                  </a:lnTo>
                  <a:lnTo>
                    <a:pt x="210" y="74"/>
                  </a:lnTo>
                  <a:lnTo>
                    <a:pt x="210" y="76"/>
                  </a:lnTo>
                  <a:lnTo>
                    <a:pt x="208" y="78"/>
                  </a:lnTo>
                  <a:lnTo>
                    <a:pt x="206" y="80"/>
                  </a:lnTo>
                  <a:lnTo>
                    <a:pt x="204" y="80"/>
                  </a:lnTo>
                  <a:lnTo>
                    <a:pt x="204" y="82"/>
                  </a:lnTo>
                  <a:lnTo>
                    <a:pt x="206" y="82"/>
                  </a:lnTo>
                  <a:lnTo>
                    <a:pt x="206" y="80"/>
                  </a:lnTo>
                  <a:lnTo>
                    <a:pt x="208" y="80"/>
                  </a:lnTo>
                  <a:lnTo>
                    <a:pt x="210" y="78"/>
                  </a:lnTo>
                  <a:lnTo>
                    <a:pt x="212" y="78"/>
                  </a:lnTo>
                  <a:lnTo>
                    <a:pt x="218" y="76"/>
                  </a:lnTo>
                  <a:lnTo>
                    <a:pt x="222" y="76"/>
                  </a:lnTo>
                  <a:lnTo>
                    <a:pt x="224" y="76"/>
                  </a:lnTo>
                  <a:lnTo>
                    <a:pt x="224" y="78"/>
                  </a:lnTo>
                  <a:lnTo>
                    <a:pt x="222" y="80"/>
                  </a:lnTo>
                  <a:lnTo>
                    <a:pt x="224" y="80"/>
                  </a:lnTo>
                  <a:lnTo>
                    <a:pt x="224" y="82"/>
                  </a:lnTo>
                  <a:lnTo>
                    <a:pt x="220" y="86"/>
                  </a:lnTo>
                  <a:lnTo>
                    <a:pt x="218" y="86"/>
                  </a:lnTo>
                  <a:lnTo>
                    <a:pt x="216" y="86"/>
                  </a:lnTo>
                  <a:lnTo>
                    <a:pt x="214" y="86"/>
                  </a:lnTo>
                  <a:lnTo>
                    <a:pt x="210" y="88"/>
                  </a:lnTo>
                  <a:lnTo>
                    <a:pt x="208" y="88"/>
                  </a:lnTo>
                  <a:lnTo>
                    <a:pt x="206" y="88"/>
                  </a:lnTo>
                  <a:lnTo>
                    <a:pt x="204" y="88"/>
                  </a:lnTo>
                  <a:lnTo>
                    <a:pt x="202" y="88"/>
                  </a:lnTo>
                  <a:lnTo>
                    <a:pt x="202" y="90"/>
                  </a:lnTo>
                  <a:lnTo>
                    <a:pt x="200" y="90"/>
                  </a:lnTo>
                  <a:lnTo>
                    <a:pt x="198" y="90"/>
                  </a:lnTo>
                  <a:lnTo>
                    <a:pt x="196" y="90"/>
                  </a:lnTo>
                  <a:lnTo>
                    <a:pt x="196" y="88"/>
                  </a:lnTo>
                  <a:lnTo>
                    <a:pt x="192" y="90"/>
                  </a:lnTo>
                  <a:lnTo>
                    <a:pt x="190" y="90"/>
                  </a:lnTo>
                  <a:lnTo>
                    <a:pt x="184" y="90"/>
                  </a:lnTo>
                  <a:lnTo>
                    <a:pt x="182" y="88"/>
                  </a:lnTo>
                  <a:lnTo>
                    <a:pt x="180" y="88"/>
                  </a:lnTo>
                  <a:lnTo>
                    <a:pt x="178" y="88"/>
                  </a:lnTo>
                  <a:lnTo>
                    <a:pt x="176" y="88"/>
                  </a:lnTo>
                  <a:lnTo>
                    <a:pt x="172" y="88"/>
                  </a:lnTo>
                  <a:lnTo>
                    <a:pt x="168" y="88"/>
                  </a:lnTo>
                  <a:lnTo>
                    <a:pt x="166" y="88"/>
                  </a:lnTo>
                  <a:lnTo>
                    <a:pt x="166" y="86"/>
                  </a:lnTo>
                  <a:lnTo>
                    <a:pt x="168" y="86"/>
                  </a:lnTo>
                  <a:lnTo>
                    <a:pt x="170" y="86"/>
                  </a:lnTo>
                  <a:lnTo>
                    <a:pt x="174" y="86"/>
                  </a:lnTo>
                  <a:lnTo>
                    <a:pt x="174" y="84"/>
                  </a:lnTo>
                  <a:lnTo>
                    <a:pt x="172" y="84"/>
                  </a:lnTo>
                  <a:lnTo>
                    <a:pt x="170" y="84"/>
                  </a:lnTo>
                  <a:lnTo>
                    <a:pt x="166" y="84"/>
                  </a:lnTo>
                  <a:lnTo>
                    <a:pt x="166" y="82"/>
                  </a:lnTo>
                  <a:lnTo>
                    <a:pt x="164" y="82"/>
                  </a:lnTo>
                  <a:lnTo>
                    <a:pt x="162" y="82"/>
                  </a:lnTo>
                  <a:lnTo>
                    <a:pt x="160" y="82"/>
                  </a:lnTo>
                  <a:lnTo>
                    <a:pt x="158" y="82"/>
                  </a:lnTo>
                  <a:lnTo>
                    <a:pt x="156" y="82"/>
                  </a:lnTo>
                  <a:lnTo>
                    <a:pt x="154" y="82"/>
                  </a:lnTo>
                  <a:lnTo>
                    <a:pt x="154" y="80"/>
                  </a:lnTo>
                  <a:lnTo>
                    <a:pt x="156" y="80"/>
                  </a:lnTo>
                  <a:lnTo>
                    <a:pt x="158" y="80"/>
                  </a:lnTo>
                  <a:lnTo>
                    <a:pt x="158" y="78"/>
                  </a:lnTo>
                  <a:lnTo>
                    <a:pt x="158" y="76"/>
                  </a:lnTo>
                  <a:lnTo>
                    <a:pt x="156" y="76"/>
                  </a:lnTo>
                  <a:lnTo>
                    <a:pt x="152" y="76"/>
                  </a:lnTo>
                  <a:lnTo>
                    <a:pt x="152" y="78"/>
                  </a:lnTo>
                  <a:lnTo>
                    <a:pt x="150" y="78"/>
                  </a:lnTo>
                  <a:lnTo>
                    <a:pt x="148" y="78"/>
                  </a:lnTo>
                  <a:lnTo>
                    <a:pt x="146" y="78"/>
                  </a:lnTo>
                  <a:lnTo>
                    <a:pt x="146" y="80"/>
                  </a:lnTo>
                  <a:lnTo>
                    <a:pt x="146" y="82"/>
                  </a:lnTo>
                  <a:lnTo>
                    <a:pt x="144" y="82"/>
                  </a:lnTo>
                  <a:lnTo>
                    <a:pt x="142" y="82"/>
                  </a:lnTo>
                  <a:lnTo>
                    <a:pt x="140" y="82"/>
                  </a:lnTo>
                  <a:lnTo>
                    <a:pt x="140" y="84"/>
                  </a:lnTo>
                  <a:lnTo>
                    <a:pt x="138" y="84"/>
                  </a:lnTo>
                  <a:lnTo>
                    <a:pt x="136" y="84"/>
                  </a:lnTo>
                  <a:lnTo>
                    <a:pt x="136" y="86"/>
                  </a:lnTo>
                  <a:lnTo>
                    <a:pt x="134" y="86"/>
                  </a:lnTo>
                  <a:lnTo>
                    <a:pt x="132" y="86"/>
                  </a:lnTo>
                  <a:lnTo>
                    <a:pt x="130" y="86"/>
                  </a:lnTo>
                  <a:lnTo>
                    <a:pt x="128" y="86"/>
                  </a:lnTo>
                  <a:lnTo>
                    <a:pt x="126" y="88"/>
                  </a:lnTo>
                  <a:lnTo>
                    <a:pt x="122" y="88"/>
                  </a:lnTo>
                  <a:lnTo>
                    <a:pt x="120" y="86"/>
                  </a:lnTo>
                  <a:lnTo>
                    <a:pt x="118" y="86"/>
                  </a:lnTo>
                  <a:lnTo>
                    <a:pt x="116" y="86"/>
                  </a:lnTo>
                  <a:lnTo>
                    <a:pt x="116" y="88"/>
                  </a:lnTo>
                  <a:lnTo>
                    <a:pt x="114" y="88"/>
                  </a:lnTo>
                  <a:lnTo>
                    <a:pt x="112" y="90"/>
                  </a:lnTo>
                  <a:lnTo>
                    <a:pt x="106" y="92"/>
                  </a:lnTo>
                  <a:lnTo>
                    <a:pt x="102" y="92"/>
                  </a:lnTo>
                  <a:lnTo>
                    <a:pt x="100" y="92"/>
                  </a:lnTo>
                  <a:lnTo>
                    <a:pt x="98" y="92"/>
                  </a:lnTo>
                  <a:lnTo>
                    <a:pt x="96" y="92"/>
                  </a:lnTo>
                  <a:lnTo>
                    <a:pt x="94" y="92"/>
                  </a:lnTo>
                  <a:lnTo>
                    <a:pt x="94" y="94"/>
                  </a:lnTo>
                  <a:lnTo>
                    <a:pt x="92" y="94"/>
                  </a:lnTo>
                  <a:lnTo>
                    <a:pt x="90" y="94"/>
                  </a:lnTo>
                  <a:lnTo>
                    <a:pt x="88" y="94"/>
                  </a:lnTo>
                  <a:lnTo>
                    <a:pt x="86" y="94"/>
                  </a:lnTo>
                  <a:lnTo>
                    <a:pt x="84" y="94"/>
                  </a:lnTo>
                  <a:lnTo>
                    <a:pt x="82" y="94"/>
                  </a:lnTo>
                  <a:lnTo>
                    <a:pt x="80" y="94"/>
                  </a:lnTo>
                  <a:lnTo>
                    <a:pt x="78" y="94"/>
                  </a:lnTo>
                  <a:lnTo>
                    <a:pt x="80" y="94"/>
                  </a:lnTo>
                  <a:lnTo>
                    <a:pt x="78" y="94"/>
                  </a:lnTo>
                  <a:lnTo>
                    <a:pt x="76" y="94"/>
                  </a:lnTo>
                  <a:lnTo>
                    <a:pt x="74" y="94"/>
                  </a:lnTo>
                  <a:lnTo>
                    <a:pt x="72" y="94"/>
                  </a:lnTo>
                  <a:lnTo>
                    <a:pt x="70" y="94"/>
                  </a:lnTo>
                  <a:lnTo>
                    <a:pt x="68" y="94"/>
                  </a:lnTo>
                  <a:lnTo>
                    <a:pt x="66" y="94"/>
                  </a:lnTo>
                  <a:lnTo>
                    <a:pt x="64" y="94"/>
                  </a:lnTo>
                  <a:lnTo>
                    <a:pt x="62" y="94"/>
                  </a:lnTo>
                  <a:lnTo>
                    <a:pt x="58" y="94"/>
                  </a:lnTo>
                  <a:lnTo>
                    <a:pt x="54" y="94"/>
                  </a:lnTo>
                  <a:lnTo>
                    <a:pt x="52" y="94"/>
                  </a:lnTo>
                  <a:lnTo>
                    <a:pt x="50" y="94"/>
                  </a:lnTo>
                  <a:lnTo>
                    <a:pt x="48" y="94"/>
                  </a:lnTo>
                  <a:lnTo>
                    <a:pt x="46" y="94"/>
                  </a:lnTo>
                  <a:lnTo>
                    <a:pt x="44" y="94"/>
                  </a:lnTo>
                  <a:lnTo>
                    <a:pt x="42" y="94"/>
                  </a:lnTo>
                  <a:lnTo>
                    <a:pt x="38" y="94"/>
                  </a:lnTo>
                  <a:lnTo>
                    <a:pt x="36" y="94"/>
                  </a:lnTo>
                  <a:lnTo>
                    <a:pt x="34" y="94"/>
                  </a:lnTo>
                  <a:lnTo>
                    <a:pt x="34" y="92"/>
                  </a:lnTo>
                  <a:lnTo>
                    <a:pt x="36" y="92"/>
                  </a:lnTo>
                  <a:lnTo>
                    <a:pt x="34" y="90"/>
                  </a:lnTo>
                  <a:lnTo>
                    <a:pt x="36" y="88"/>
                  </a:lnTo>
                  <a:lnTo>
                    <a:pt x="38" y="88"/>
                  </a:lnTo>
                  <a:lnTo>
                    <a:pt x="38" y="86"/>
                  </a:lnTo>
                  <a:lnTo>
                    <a:pt x="40" y="86"/>
                  </a:lnTo>
                  <a:lnTo>
                    <a:pt x="42" y="84"/>
                  </a:lnTo>
                  <a:lnTo>
                    <a:pt x="40" y="84"/>
                  </a:lnTo>
                  <a:lnTo>
                    <a:pt x="42" y="82"/>
                  </a:lnTo>
                  <a:lnTo>
                    <a:pt x="44" y="82"/>
                  </a:lnTo>
                  <a:lnTo>
                    <a:pt x="40" y="80"/>
                  </a:lnTo>
                  <a:lnTo>
                    <a:pt x="34" y="80"/>
                  </a:lnTo>
                  <a:lnTo>
                    <a:pt x="32" y="80"/>
                  </a:lnTo>
                  <a:lnTo>
                    <a:pt x="30" y="80"/>
                  </a:lnTo>
                  <a:lnTo>
                    <a:pt x="28" y="80"/>
                  </a:lnTo>
                  <a:lnTo>
                    <a:pt x="24" y="80"/>
                  </a:lnTo>
                  <a:lnTo>
                    <a:pt x="20" y="80"/>
                  </a:lnTo>
                  <a:lnTo>
                    <a:pt x="18" y="80"/>
                  </a:lnTo>
                  <a:lnTo>
                    <a:pt x="14" y="80"/>
                  </a:lnTo>
                  <a:lnTo>
                    <a:pt x="12" y="80"/>
                  </a:lnTo>
                  <a:lnTo>
                    <a:pt x="10" y="80"/>
                  </a:lnTo>
                  <a:lnTo>
                    <a:pt x="10" y="78"/>
                  </a:lnTo>
                  <a:lnTo>
                    <a:pt x="8" y="78"/>
                  </a:lnTo>
                  <a:lnTo>
                    <a:pt x="4" y="78"/>
                  </a:lnTo>
                  <a:lnTo>
                    <a:pt x="4" y="76"/>
                  </a:lnTo>
                  <a:lnTo>
                    <a:pt x="6" y="76"/>
                  </a:lnTo>
                  <a:lnTo>
                    <a:pt x="6" y="74"/>
                  </a:lnTo>
                  <a:lnTo>
                    <a:pt x="4" y="74"/>
                  </a:lnTo>
                  <a:lnTo>
                    <a:pt x="2" y="74"/>
                  </a:lnTo>
                  <a:lnTo>
                    <a:pt x="4" y="72"/>
                  </a:lnTo>
                  <a:lnTo>
                    <a:pt x="2" y="72"/>
                  </a:lnTo>
                  <a:lnTo>
                    <a:pt x="2" y="70"/>
                  </a:lnTo>
                  <a:lnTo>
                    <a:pt x="0" y="70"/>
                  </a:lnTo>
                  <a:lnTo>
                    <a:pt x="0" y="68"/>
                  </a:lnTo>
                  <a:lnTo>
                    <a:pt x="2" y="66"/>
                  </a:lnTo>
                  <a:lnTo>
                    <a:pt x="2" y="64"/>
                  </a:lnTo>
                  <a:lnTo>
                    <a:pt x="4" y="64"/>
                  </a:lnTo>
                  <a:lnTo>
                    <a:pt x="6" y="64"/>
                  </a:lnTo>
                  <a:lnTo>
                    <a:pt x="8" y="64"/>
                  </a:lnTo>
                  <a:lnTo>
                    <a:pt x="10" y="62"/>
                  </a:lnTo>
                  <a:lnTo>
                    <a:pt x="12" y="62"/>
                  </a:lnTo>
                  <a:lnTo>
                    <a:pt x="14" y="62"/>
                  </a:lnTo>
                  <a:lnTo>
                    <a:pt x="20" y="62"/>
                  </a:lnTo>
                  <a:lnTo>
                    <a:pt x="26" y="62"/>
                  </a:lnTo>
                  <a:lnTo>
                    <a:pt x="26" y="60"/>
                  </a:lnTo>
                  <a:lnTo>
                    <a:pt x="28" y="60"/>
                  </a:lnTo>
                  <a:lnTo>
                    <a:pt x="32" y="60"/>
                  </a:lnTo>
                  <a:lnTo>
                    <a:pt x="34" y="60"/>
                  </a:lnTo>
                  <a:lnTo>
                    <a:pt x="36" y="60"/>
                  </a:lnTo>
                  <a:lnTo>
                    <a:pt x="40" y="60"/>
                  </a:lnTo>
                  <a:lnTo>
                    <a:pt x="42" y="60"/>
                  </a:lnTo>
                  <a:lnTo>
                    <a:pt x="44" y="60"/>
                  </a:lnTo>
                  <a:lnTo>
                    <a:pt x="46" y="60"/>
                  </a:lnTo>
                  <a:lnTo>
                    <a:pt x="48" y="60"/>
                  </a:lnTo>
                  <a:lnTo>
                    <a:pt x="50" y="58"/>
                  </a:lnTo>
                  <a:lnTo>
                    <a:pt x="52" y="58"/>
                  </a:lnTo>
                  <a:lnTo>
                    <a:pt x="56" y="58"/>
                  </a:lnTo>
                  <a:lnTo>
                    <a:pt x="58" y="58"/>
                  </a:lnTo>
                  <a:lnTo>
                    <a:pt x="58" y="60"/>
                  </a:lnTo>
                  <a:lnTo>
                    <a:pt x="60" y="60"/>
                  </a:lnTo>
                  <a:lnTo>
                    <a:pt x="62" y="60"/>
                  </a:lnTo>
                  <a:lnTo>
                    <a:pt x="64" y="60"/>
                  </a:lnTo>
                  <a:lnTo>
                    <a:pt x="66" y="60"/>
                  </a:lnTo>
                  <a:lnTo>
                    <a:pt x="68" y="60"/>
                  </a:lnTo>
                  <a:lnTo>
                    <a:pt x="70" y="60"/>
                  </a:lnTo>
                  <a:lnTo>
                    <a:pt x="72" y="60"/>
                  </a:lnTo>
                  <a:lnTo>
                    <a:pt x="74" y="60"/>
                  </a:lnTo>
                  <a:lnTo>
                    <a:pt x="72" y="58"/>
                  </a:lnTo>
                  <a:lnTo>
                    <a:pt x="74" y="58"/>
                  </a:lnTo>
                  <a:lnTo>
                    <a:pt x="76" y="58"/>
                  </a:lnTo>
                  <a:lnTo>
                    <a:pt x="76" y="60"/>
                  </a:lnTo>
                  <a:lnTo>
                    <a:pt x="80" y="60"/>
                  </a:lnTo>
                  <a:lnTo>
                    <a:pt x="80" y="58"/>
                  </a:lnTo>
                  <a:lnTo>
                    <a:pt x="80" y="60"/>
                  </a:lnTo>
                  <a:lnTo>
                    <a:pt x="84" y="60"/>
                  </a:lnTo>
                  <a:lnTo>
                    <a:pt x="84" y="58"/>
                  </a:lnTo>
                  <a:lnTo>
                    <a:pt x="86" y="58"/>
                  </a:lnTo>
                  <a:lnTo>
                    <a:pt x="88" y="60"/>
                  </a:lnTo>
                  <a:lnTo>
                    <a:pt x="90" y="60"/>
                  </a:lnTo>
                  <a:lnTo>
                    <a:pt x="92" y="60"/>
                  </a:lnTo>
                  <a:lnTo>
                    <a:pt x="94" y="60"/>
                  </a:lnTo>
                  <a:lnTo>
                    <a:pt x="96" y="60"/>
                  </a:lnTo>
                  <a:lnTo>
                    <a:pt x="98" y="60"/>
                  </a:lnTo>
                  <a:lnTo>
                    <a:pt x="98" y="58"/>
                  </a:lnTo>
                  <a:lnTo>
                    <a:pt x="96" y="58"/>
                  </a:lnTo>
                  <a:lnTo>
                    <a:pt x="94" y="58"/>
                  </a:lnTo>
                  <a:lnTo>
                    <a:pt x="92" y="58"/>
                  </a:lnTo>
                  <a:lnTo>
                    <a:pt x="90" y="56"/>
                  </a:lnTo>
                  <a:lnTo>
                    <a:pt x="92" y="56"/>
                  </a:lnTo>
                  <a:lnTo>
                    <a:pt x="92" y="54"/>
                  </a:lnTo>
                  <a:lnTo>
                    <a:pt x="90" y="54"/>
                  </a:lnTo>
                  <a:lnTo>
                    <a:pt x="88" y="54"/>
                  </a:lnTo>
                  <a:lnTo>
                    <a:pt x="86" y="54"/>
                  </a:lnTo>
                  <a:lnTo>
                    <a:pt x="84" y="54"/>
                  </a:lnTo>
                  <a:lnTo>
                    <a:pt x="82" y="54"/>
                  </a:lnTo>
                  <a:lnTo>
                    <a:pt x="80" y="54"/>
                  </a:lnTo>
                  <a:lnTo>
                    <a:pt x="80" y="52"/>
                  </a:lnTo>
                  <a:lnTo>
                    <a:pt x="78" y="52"/>
                  </a:lnTo>
                  <a:lnTo>
                    <a:pt x="76" y="52"/>
                  </a:lnTo>
                  <a:lnTo>
                    <a:pt x="74" y="52"/>
                  </a:lnTo>
                  <a:lnTo>
                    <a:pt x="74" y="50"/>
                  </a:lnTo>
                  <a:lnTo>
                    <a:pt x="72" y="50"/>
                  </a:lnTo>
                  <a:lnTo>
                    <a:pt x="70" y="50"/>
                  </a:lnTo>
                  <a:lnTo>
                    <a:pt x="68" y="50"/>
                  </a:lnTo>
                  <a:lnTo>
                    <a:pt x="66" y="52"/>
                  </a:lnTo>
                  <a:lnTo>
                    <a:pt x="64" y="52"/>
                  </a:lnTo>
                  <a:lnTo>
                    <a:pt x="62" y="52"/>
                  </a:lnTo>
                  <a:lnTo>
                    <a:pt x="60" y="52"/>
                  </a:lnTo>
                  <a:lnTo>
                    <a:pt x="58" y="52"/>
                  </a:lnTo>
                  <a:lnTo>
                    <a:pt x="52" y="52"/>
                  </a:lnTo>
                  <a:lnTo>
                    <a:pt x="50" y="52"/>
                  </a:lnTo>
                  <a:lnTo>
                    <a:pt x="48" y="52"/>
                  </a:lnTo>
                  <a:lnTo>
                    <a:pt x="46" y="52"/>
                  </a:lnTo>
                  <a:lnTo>
                    <a:pt x="38" y="52"/>
                  </a:lnTo>
                  <a:lnTo>
                    <a:pt x="36" y="52"/>
                  </a:lnTo>
                  <a:lnTo>
                    <a:pt x="34" y="54"/>
                  </a:lnTo>
                  <a:lnTo>
                    <a:pt x="34" y="52"/>
                  </a:lnTo>
                  <a:lnTo>
                    <a:pt x="32" y="52"/>
                  </a:lnTo>
                  <a:lnTo>
                    <a:pt x="30" y="52"/>
                  </a:lnTo>
                  <a:lnTo>
                    <a:pt x="28" y="52"/>
                  </a:lnTo>
                  <a:lnTo>
                    <a:pt x="26" y="52"/>
                  </a:lnTo>
                  <a:lnTo>
                    <a:pt x="24" y="52"/>
                  </a:lnTo>
                  <a:lnTo>
                    <a:pt x="22" y="52"/>
                  </a:lnTo>
                  <a:lnTo>
                    <a:pt x="20" y="52"/>
                  </a:lnTo>
                  <a:lnTo>
                    <a:pt x="24" y="54"/>
                  </a:lnTo>
                  <a:lnTo>
                    <a:pt x="26" y="54"/>
                  </a:lnTo>
                  <a:lnTo>
                    <a:pt x="26" y="56"/>
                  </a:lnTo>
                  <a:lnTo>
                    <a:pt x="24" y="56"/>
                  </a:lnTo>
                  <a:lnTo>
                    <a:pt x="22" y="54"/>
                  </a:lnTo>
                  <a:lnTo>
                    <a:pt x="20" y="54"/>
                  </a:lnTo>
                  <a:lnTo>
                    <a:pt x="18" y="54"/>
                  </a:lnTo>
                  <a:lnTo>
                    <a:pt x="18" y="52"/>
                  </a:lnTo>
                  <a:lnTo>
                    <a:pt x="14" y="52"/>
                  </a:lnTo>
                  <a:lnTo>
                    <a:pt x="12" y="52"/>
                  </a:lnTo>
                  <a:lnTo>
                    <a:pt x="14" y="50"/>
                  </a:lnTo>
                  <a:lnTo>
                    <a:pt x="12" y="50"/>
                  </a:lnTo>
                  <a:lnTo>
                    <a:pt x="10" y="48"/>
                  </a:lnTo>
                  <a:lnTo>
                    <a:pt x="8" y="48"/>
                  </a:lnTo>
                  <a:lnTo>
                    <a:pt x="8" y="46"/>
                  </a:lnTo>
                  <a:lnTo>
                    <a:pt x="10" y="46"/>
                  </a:lnTo>
                  <a:lnTo>
                    <a:pt x="12" y="46"/>
                  </a:lnTo>
                  <a:lnTo>
                    <a:pt x="20" y="44"/>
                  </a:lnTo>
                  <a:lnTo>
                    <a:pt x="22" y="44"/>
                  </a:lnTo>
                  <a:lnTo>
                    <a:pt x="24" y="44"/>
                  </a:lnTo>
                  <a:lnTo>
                    <a:pt x="26" y="44"/>
                  </a:lnTo>
                  <a:lnTo>
                    <a:pt x="28" y="42"/>
                  </a:lnTo>
                  <a:lnTo>
                    <a:pt x="30" y="42"/>
                  </a:lnTo>
                  <a:lnTo>
                    <a:pt x="32" y="42"/>
                  </a:lnTo>
                  <a:lnTo>
                    <a:pt x="34" y="42"/>
                  </a:lnTo>
                  <a:lnTo>
                    <a:pt x="38" y="42"/>
                  </a:lnTo>
                  <a:lnTo>
                    <a:pt x="38" y="40"/>
                  </a:lnTo>
                  <a:lnTo>
                    <a:pt x="40" y="40"/>
                  </a:lnTo>
                  <a:lnTo>
                    <a:pt x="42" y="40"/>
                  </a:lnTo>
                  <a:lnTo>
                    <a:pt x="44" y="40"/>
                  </a:lnTo>
                  <a:lnTo>
                    <a:pt x="46" y="40"/>
                  </a:lnTo>
                  <a:lnTo>
                    <a:pt x="50" y="40"/>
                  </a:lnTo>
                  <a:lnTo>
                    <a:pt x="52" y="40"/>
                  </a:lnTo>
                  <a:lnTo>
                    <a:pt x="56" y="40"/>
                  </a:lnTo>
                  <a:lnTo>
                    <a:pt x="58" y="40"/>
                  </a:lnTo>
                  <a:lnTo>
                    <a:pt x="58" y="38"/>
                  </a:lnTo>
                  <a:lnTo>
                    <a:pt x="56" y="38"/>
                  </a:lnTo>
                  <a:lnTo>
                    <a:pt x="54" y="38"/>
                  </a:lnTo>
                  <a:lnTo>
                    <a:pt x="58" y="36"/>
                  </a:lnTo>
                  <a:lnTo>
                    <a:pt x="54" y="36"/>
                  </a:lnTo>
                  <a:lnTo>
                    <a:pt x="52" y="36"/>
                  </a:lnTo>
                  <a:lnTo>
                    <a:pt x="50" y="36"/>
                  </a:lnTo>
                  <a:lnTo>
                    <a:pt x="48" y="36"/>
                  </a:lnTo>
                  <a:lnTo>
                    <a:pt x="42" y="38"/>
                  </a:lnTo>
                  <a:lnTo>
                    <a:pt x="40" y="38"/>
                  </a:lnTo>
                  <a:lnTo>
                    <a:pt x="36" y="38"/>
                  </a:lnTo>
                  <a:lnTo>
                    <a:pt x="34" y="38"/>
                  </a:lnTo>
                  <a:lnTo>
                    <a:pt x="34" y="36"/>
                  </a:lnTo>
                  <a:lnTo>
                    <a:pt x="32" y="36"/>
                  </a:lnTo>
                  <a:lnTo>
                    <a:pt x="32" y="38"/>
                  </a:lnTo>
                  <a:lnTo>
                    <a:pt x="32" y="40"/>
                  </a:lnTo>
                  <a:lnTo>
                    <a:pt x="30" y="40"/>
                  </a:lnTo>
                  <a:lnTo>
                    <a:pt x="30" y="38"/>
                  </a:lnTo>
                  <a:lnTo>
                    <a:pt x="28" y="38"/>
                  </a:lnTo>
                  <a:lnTo>
                    <a:pt x="28" y="40"/>
                  </a:lnTo>
                  <a:lnTo>
                    <a:pt x="26" y="38"/>
                  </a:lnTo>
                  <a:lnTo>
                    <a:pt x="24" y="40"/>
                  </a:lnTo>
                  <a:lnTo>
                    <a:pt x="22" y="40"/>
                  </a:lnTo>
                  <a:lnTo>
                    <a:pt x="22" y="38"/>
                  </a:lnTo>
                  <a:lnTo>
                    <a:pt x="22" y="36"/>
                  </a:lnTo>
                  <a:lnTo>
                    <a:pt x="24" y="36"/>
                  </a:lnTo>
                  <a:lnTo>
                    <a:pt x="26" y="36"/>
                  </a:lnTo>
                  <a:lnTo>
                    <a:pt x="28" y="36"/>
                  </a:lnTo>
                  <a:lnTo>
                    <a:pt x="32" y="36"/>
                  </a:lnTo>
                  <a:lnTo>
                    <a:pt x="32" y="34"/>
                  </a:lnTo>
                  <a:lnTo>
                    <a:pt x="34" y="34"/>
                  </a:lnTo>
                  <a:lnTo>
                    <a:pt x="34" y="32"/>
                  </a:lnTo>
                  <a:lnTo>
                    <a:pt x="32" y="32"/>
                  </a:lnTo>
                  <a:lnTo>
                    <a:pt x="30" y="32"/>
                  </a:lnTo>
                  <a:lnTo>
                    <a:pt x="30" y="34"/>
                  </a:lnTo>
                  <a:lnTo>
                    <a:pt x="28" y="34"/>
                  </a:lnTo>
                  <a:lnTo>
                    <a:pt x="26" y="34"/>
                  </a:lnTo>
                  <a:lnTo>
                    <a:pt x="24" y="34"/>
                  </a:lnTo>
                  <a:lnTo>
                    <a:pt x="22" y="34"/>
                  </a:lnTo>
                  <a:lnTo>
                    <a:pt x="18" y="34"/>
                  </a:lnTo>
                  <a:lnTo>
                    <a:pt x="16" y="34"/>
                  </a:lnTo>
                  <a:lnTo>
                    <a:pt x="14" y="34"/>
                  </a:lnTo>
                  <a:lnTo>
                    <a:pt x="14" y="32"/>
                  </a:lnTo>
                  <a:lnTo>
                    <a:pt x="16" y="32"/>
                  </a:lnTo>
                  <a:lnTo>
                    <a:pt x="16" y="30"/>
                  </a:lnTo>
                  <a:lnTo>
                    <a:pt x="20" y="28"/>
                  </a:lnTo>
                  <a:lnTo>
                    <a:pt x="24" y="26"/>
                  </a:lnTo>
                  <a:lnTo>
                    <a:pt x="26" y="26"/>
                  </a:lnTo>
                  <a:lnTo>
                    <a:pt x="28" y="26"/>
                  </a:lnTo>
                  <a:lnTo>
                    <a:pt x="30" y="26"/>
                  </a:lnTo>
                  <a:lnTo>
                    <a:pt x="30" y="24"/>
                  </a:lnTo>
                  <a:lnTo>
                    <a:pt x="32" y="24"/>
                  </a:lnTo>
                  <a:lnTo>
                    <a:pt x="32" y="22"/>
                  </a:lnTo>
                  <a:lnTo>
                    <a:pt x="34" y="22"/>
                  </a:lnTo>
                  <a:lnTo>
                    <a:pt x="36" y="22"/>
                  </a:lnTo>
                  <a:lnTo>
                    <a:pt x="40" y="22"/>
                  </a:lnTo>
                  <a:lnTo>
                    <a:pt x="42" y="22"/>
                  </a:lnTo>
                  <a:lnTo>
                    <a:pt x="42" y="20"/>
                  </a:lnTo>
                  <a:lnTo>
                    <a:pt x="40" y="20"/>
                  </a:lnTo>
                  <a:lnTo>
                    <a:pt x="38" y="20"/>
                  </a:lnTo>
                  <a:lnTo>
                    <a:pt x="38" y="18"/>
                  </a:lnTo>
                  <a:lnTo>
                    <a:pt x="40" y="18"/>
                  </a:lnTo>
                  <a:lnTo>
                    <a:pt x="40" y="16"/>
                  </a:lnTo>
                  <a:lnTo>
                    <a:pt x="48" y="14"/>
                  </a:lnTo>
                  <a:lnTo>
                    <a:pt x="50" y="14"/>
                  </a:lnTo>
                  <a:lnTo>
                    <a:pt x="54" y="12"/>
                  </a:lnTo>
                  <a:lnTo>
                    <a:pt x="56" y="12"/>
                  </a:lnTo>
                  <a:lnTo>
                    <a:pt x="60" y="10"/>
                  </a:lnTo>
                  <a:lnTo>
                    <a:pt x="62" y="10"/>
                  </a:lnTo>
                  <a:lnTo>
                    <a:pt x="64" y="10"/>
                  </a:lnTo>
                  <a:lnTo>
                    <a:pt x="66" y="8"/>
                  </a:lnTo>
                  <a:lnTo>
                    <a:pt x="68" y="8"/>
                  </a:lnTo>
                  <a:lnTo>
                    <a:pt x="70" y="8"/>
                  </a:lnTo>
                  <a:lnTo>
                    <a:pt x="72" y="8"/>
                  </a:lnTo>
                  <a:lnTo>
                    <a:pt x="74" y="8"/>
                  </a:lnTo>
                  <a:lnTo>
                    <a:pt x="76" y="8"/>
                  </a:lnTo>
                  <a:lnTo>
                    <a:pt x="78" y="6"/>
                  </a:lnTo>
                  <a:lnTo>
                    <a:pt x="80" y="6"/>
                  </a:lnTo>
                  <a:lnTo>
                    <a:pt x="82" y="6"/>
                  </a:lnTo>
                  <a:lnTo>
                    <a:pt x="86" y="4"/>
                  </a:lnTo>
                  <a:lnTo>
                    <a:pt x="88" y="4"/>
                  </a:lnTo>
                  <a:lnTo>
                    <a:pt x="94" y="4"/>
                  </a:lnTo>
                  <a:lnTo>
                    <a:pt x="98" y="2"/>
                  </a:lnTo>
                  <a:lnTo>
                    <a:pt x="102" y="2"/>
                  </a:lnTo>
                  <a:lnTo>
                    <a:pt x="104" y="2"/>
                  </a:lnTo>
                  <a:lnTo>
                    <a:pt x="108" y="0"/>
                  </a:lnTo>
                  <a:lnTo>
                    <a:pt x="110" y="0"/>
                  </a:lnTo>
                  <a:lnTo>
                    <a:pt x="112" y="0"/>
                  </a:lnTo>
                  <a:lnTo>
                    <a:pt x="114" y="0"/>
                  </a:lnTo>
                  <a:lnTo>
                    <a:pt x="116" y="0"/>
                  </a:lnTo>
                  <a:lnTo>
                    <a:pt x="118" y="0"/>
                  </a:lnTo>
                  <a:lnTo>
                    <a:pt x="120" y="0"/>
                  </a:lnTo>
                  <a:lnTo>
                    <a:pt x="122" y="0"/>
                  </a:lnTo>
                  <a:lnTo>
                    <a:pt x="122" y="2"/>
                  </a:lnTo>
                  <a:lnTo>
                    <a:pt x="122" y="4"/>
                  </a:lnTo>
                  <a:lnTo>
                    <a:pt x="120" y="4"/>
                  </a:lnTo>
                  <a:lnTo>
                    <a:pt x="120" y="6"/>
                  </a:lnTo>
                  <a:lnTo>
                    <a:pt x="118" y="6"/>
                  </a:lnTo>
                  <a:lnTo>
                    <a:pt x="116" y="8"/>
                  </a:lnTo>
                  <a:lnTo>
                    <a:pt x="114" y="8"/>
                  </a:lnTo>
                  <a:lnTo>
                    <a:pt x="114" y="10"/>
                  </a:lnTo>
                  <a:lnTo>
                    <a:pt x="112" y="10"/>
                  </a:lnTo>
                  <a:lnTo>
                    <a:pt x="110" y="10"/>
                  </a:lnTo>
                  <a:lnTo>
                    <a:pt x="108" y="12"/>
                  </a:lnTo>
                  <a:lnTo>
                    <a:pt x="106" y="12"/>
                  </a:lnTo>
                  <a:lnTo>
                    <a:pt x="106" y="14"/>
                  </a:lnTo>
                  <a:lnTo>
                    <a:pt x="108" y="14"/>
                  </a:lnTo>
                  <a:lnTo>
                    <a:pt x="110" y="14"/>
                  </a:lnTo>
                  <a:lnTo>
                    <a:pt x="112" y="14"/>
                  </a:lnTo>
                  <a:lnTo>
                    <a:pt x="114" y="14"/>
                  </a:lnTo>
                  <a:lnTo>
                    <a:pt x="116" y="14"/>
                  </a:lnTo>
                  <a:lnTo>
                    <a:pt x="118" y="12"/>
                  </a:lnTo>
                  <a:lnTo>
                    <a:pt x="118" y="14"/>
                  </a:lnTo>
                  <a:lnTo>
                    <a:pt x="120" y="12"/>
                  </a:lnTo>
                  <a:lnTo>
                    <a:pt x="120" y="10"/>
                  </a:lnTo>
                  <a:lnTo>
                    <a:pt x="126" y="8"/>
                  </a:lnTo>
                  <a:lnTo>
                    <a:pt x="128" y="8"/>
                  </a:lnTo>
                  <a:lnTo>
                    <a:pt x="130" y="6"/>
                  </a:lnTo>
                  <a:lnTo>
                    <a:pt x="132" y="6"/>
                  </a:lnTo>
                  <a:lnTo>
                    <a:pt x="134" y="6"/>
                  </a:lnTo>
                  <a:lnTo>
                    <a:pt x="134" y="8"/>
                  </a:lnTo>
                  <a:lnTo>
                    <a:pt x="136" y="8"/>
                  </a:lnTo>
                  <a:lnTo>
                    <a:pt x="138" y="8"/>
                  </a:lnTo>
                  <a:lnTo>
                    <a:pt x="140" y="8"/>
                  </a:lnTo>
                  <a:lnTo>
                    <a:pt x="142" y="8"/>
                  </a:lnTo>
                  <a:lnTo>
                    <a:pt x="144" y="8"/>
                  </a:lnTo>
                  <a:lnTo>
                    <a:pt x="144" y="10"/>
                  </a:lnTo>
                  <a:lnTo>
                    <a:pt x="146" y="10"/>
                  </a:lnTo>
                  <a:lnTo>
                    <a:pt x="148" y="10"/>
                  </a:lnTo>
                  <a:lnTo>
                    <a:pt x="150" y="10"/>
                  </a:lnTo>
                  <a:lnTo>
                    <a:pt x="152" y="12"/>
                  </a:lnTo>
                  <a:lnTo>
                    <a:pt x="152" y="14"/>
                  </a:lnTo>
                  <a:lnTo>
                    <a:pt x="148" y="14"/>
                  </a:lnTo>
                  <a:lnTo>
                    <a:pt x="148" y="16"/>
                  </a:lnTo>
                  <a:lnTo>
                    <a:pt x="144" y="16"/>
                  </a:lnTo>
                  <a:lnTo>
                    <a:pt x="142" y="18"/>
                  </a:lnTo>
                  <a:lnTo>
                    <a:pt x="144" y="18"/>
                  </a:lnTo>
                  <a:lnTo>
                    <a:pt x="144" y="20"/>
                  </a:lnTo>
                  <a:lnTo>
                    <a:pt x="146" y="20"/>
                  </a:lnTo>
                  <a:lnTo>
                    <a:pt x="146" y="18"/>
                  </a:lnTo>
                  <a:lnTo>
                    <a:pt x="150" y="18"/>
                  </a:lnTo>
                  <a:lnTo>
                    <a:pt x="152" y="16"/>
                  </a:lnTo>
                  <a:lnTo>
                    <a:pt x="154" y="16"/>
                  </a:lnTo>
                  <a:lnTo>
                    <a:pt x="156" y="16"/>
                  </a:lnTo>
                  <a:lnTo>
                    <a:pt x="156" y="14"/>
                  </a:lnTo>
                  <a:lnTo>
                    <a:pt x="158" y="14"/>
                  </a:lnTo>
                  <a:lnTo>
                    <a:pt x="160" y="14"/>
                  </a:lnTo>
                  <a:lnTo>
                    <a:pt x="160" y="16"/>
                  </a:lnTo>
                  <a:lnTo>
                    <a:pt x="162" y="16"/>
                  </a:lnTo>
                  <a:lnTo>
                    <a:pt x="164" y="18"/>
                  </a:lnTo>
                  <a:lnTo>
                    <a:pt x="166" y="18"/>
                  </a:lnTo>
                  <a:lnTo>
                    <a:pt x="168" y="18"/>
                  </a:lnTo>
                  <a:lnTo>
                    <a:pt x="166" y="16"/>
                  </a:lnTo>
                  <a:lnTo>
                    <a:pt x="168" y="16"/>
                  </a:lnTo>
                  <a:lnTo>
                    <a:pt x="170" y="16"/>
                  </a:lnTo>
                  <a:lnTo>
                    <a:pt x="168" y="14"/>
                  </a:lnTo>
                  <a:lnTo>
                    <a:pt x="166" y="14"/>
                  </a:lnTo>
                  <a:lnTo>
                    <a:pt x="164" y="14"/>
                  </a:lnTo>
                  <a:lnTo>
                    <a:pt x="168" y="12"/>
                  </a:lnTo>
                  <a:lnTo>
                    <a:pt x="170" y="10"/>
                  </a:lnTo>
                  <a:lnTo>
                    <a:pt x="168" y="10"/>
                  </a:lnTo>
                  <a:lnTo>
                    <a:pt x="166" y="10"/>
                  </a:lnTo>
                  <a:lnTo>
                    <a:pt x="164" y="8"/>
                  </a:lnTo>
                  <a:lnTo>
                    <a:pt x="164" y="6"/>
                  </a:lnTo>
                  <a:lnTo>
                    <a:pt x="166" y="6"/>
                  </a:lnTo>
                  <a:lnTo>
                    <a:pt x="168" y="6"/>
                  </a:lnTo>
                  <a:lnTo>
                    <a:pt x="170" y="6"/>
                  </a:lnTo>
                  <a:lnTo>
                    <a:pt x="174" y="6"/>
                  </a:lnTo>
                  <a:lnTo>
                    <a:pt x="176" y="6"/>
                  </a:lnTo>
                  <a:lnTo>
                    <a:pt x="176" y="8"/>
                  </a:lnTo>
                  <a:lnTo>
                    <a:pt x="176" y="10"/>
                  </a:lnTo>
                  <a:lnTo>
                    <a:pt x="178" y="12"/>
                  </a:lnTo>
                  <a:lnTo>
                    <a:pt x="182" y="12"/>
                  </a:lnTo>
                  <a:lnTo>
                    <a:pt x="182" y="14"/>
                  </a:lnTo>
                  <a:lnTo>
                    <a:pt x="180" y="14"/>
                  </a:lnTo>
                  <a:lnTo>
                    <a:pt x="180" y="16"/>
                  </a:lnTo>
                  <a:lnTo>
                    <a:pt x="182" y="16"/>
                  </a:lnTo>
                  <a:lnTo>
                    <a:pt x="182" y="14"/>
                  </a:lnTo>
                  <a:lnTo>
                    <a:pt x="184" y="14"/>
                  </a:lnTo>
                  <a:lnTo>
                    <a:pt x="186" y="14"/>
                  </a:lnTo>
                  <a:lnTo>
                    <a:pt x="186" y="16"/>
                  </a:lnTo>
                  <a:lnTo>
                    <a:pt x="184" y="16"/>
                  </a:lnTo>
                  <a:lnTo>
                    <a:pt x="184" y="18"/>
                  </a:lnTo>
                  <a:lnTo>
                    <a:pt x="182" y="18"/>
                  </a:lnTo>
                  <a:lnTo>
                    <a:pt x="180" y="20"/>
                  </a:lnTo>
                  <a:lnTo>
                    <a:pt x="180" y="22"/>
                  </a:lnTo>
                  <a:lnTo>
                    <a:pt x="180" y="24"/>
                  </a:lnTo>
                  <a:lnTo>
                    <a:pt x="178" y="26"/>
                  </a:lnTo>
                  <a:lnTo>
                    <a:pt x="180" y="28"/>
                  </a:lnTo>
                  <a:lnTo>
                    <a:pt x="178" y="28"/>
                  </a:lnTo>
                  <a:lnTo>
                    <a:pt x="176" y="30"/>
                  </a:lnTo>
                  <a:lnTo>
                    <a:pt x="176" y="32"/>
                  </a:lnTo>
                  <a:lnTo>
                    <a:pt x="176" y="34"/>
                  </a:lnTo>
                  <a:lnTo>
                    <a:pt x="178" y="34"/>
                  </a:lnTo>
                  <a:lnTo>
                    <a:pt x="180" y="34"/>
                  </a:lnTo>
                  <a:lnTo>
                    <a:pt x="180" y="32"/>
                  </a:lnTo>
                  <a:lnTo>
                    <a:pt x="182" y="32"/>
                  </a:lnTo>
                  <a:lnTo>
                    <a:pt x="184" y="32"/>
                  </a:lnTo>
                  <a:lnTo>
                    <a:pt x="186" y="30"/>
                  </a:lnTo>
                  <a:lnTo>
                    <a:pt x="188" y="30"/>
                  </a:lnTo>
                  <a:lnTo>
                    <a:pt x="190" y="28"/>
                  </a:lnTo>
                  <a:lnTo>
                    <a:pt x="192" y="28"/>
                  </a:lnTo>
                  <a:lnTo>
                    <a:pt x="190" y="26"/>
                  </a:lnTo>
                  <a:lnTo>
                    <a:pt x="190" y="24"/>
                  </a:lnTo>
                  <a:lnTo>
                    <a:pt x="190" y="22"/>
                  </a:lnTo>
                  <a:lnTo>
                    <a:pt x="192" y="22"/>
                  </a:lnTo>
                  <a:lnTo>
                    <a:pt x="194" y="20"/>
                  </a:lnTo>
                  <a:lnTo>
                    <a:pt x="194" y="18"/>
                  </a:lnTo>
                  <a:lnTo>
                    <a:pt x="196" y="16"/>
                  </a:lnTo>
                  <a:lnTo>
                    <a:pt x="198" y="16"/>
                  </a:lnTo>
                  <a:lnTo>
                    <a:pt x="198" y="14"/>
                  </a:lnTo>
                  <a:lnTo>
                    <a:pt x="198" y="12"/>
                  </a:lnTo>
                  <a:lnTo>
                    <a:pt x="200" y="10"/>
                  </a:lnTo>
                  <a:lnTo>
                    <a:pt x="200" y="8"/>
                  </a:lnTo>
                  <a:lnTo>
                    <a:pt x="202" y="8"/>
                  </a:lnTo>
                  <a:lnTo>
                    <a:pt x="202" y="6"/>
                  </a:lnTo>
                  <a:lnTo>
                    <a:pt x="202" y="4"/>
                  </a:lnTo>
                  <a:lnTo>
                    <a:pt x="204" y="4"/>
                  </a:lnTo>
                  <a:lnTo>
                    <a:pt x="206" y="2"/>
                  </a:lnTo>
                  <a:lnTo>
                    <a:pt x="208" y="2"/>
                  </a:lnTo>
                  <a:lnTo>
                    <a:pt x="208" y="0"/>
                  </a:lnTo>
                  <a:lnTo>
                    <a:pt x="212" y="0"/>
                  </a:lnTo>
                  <a:lnTo>
                    <a:pt x="214" y="0"/>
                  </a:lnTo>
                  <a:lnTo>
                    <a:pt x="216" y="0"/>
                  </a:lnTo>
                  <a:lnTo>
                    <a:pt x="218" y="0"/>
                  </a:lnTo>
                  <a:lnTo>
                    <a:pt x="220" y="2"/>
                  </a:lnTo>
                  <a:lnTo>
                    <a:pt x="222" y="2"/>
                  </a:lnTo>
                  <a:lnTo>
                    <a:pt x="222" y="4"/>
                  </a:lnTo>
                  <a:close/>
                </a:path>
              </a:pathLst>
            </a:custGeom>
            <a:solidFill>
              <a:schemeClr val="tx2"/>
            </a:solidFill>
            <a:ln w="3175">
              <a:solidFill>
                <a:schemeClr val="bg1"/>
              </a:solidFill>
              <a:prstDash val="sysDot"/>
              <a:round/>
              <a:headEnd/>
              <a:tailEnd/>
            </a:ln>
          </p:spPr>
          <p:txBody>
            <a:bodyPr/>
            <a:lstStyle/>
            <a:p>
              <a:endParaRPr lang="de-DE" sz="2400" dirty="0">
                <a:solidFill>
                  <a:srgbClr val="000000"/>
                </a:solidFill>
              </a:endParaRPr>
            </a:p>
          </p:txBody>
        </p:sp>
        <p:sp>
          <p:nvSpPr>
            <p:cNvPr id="1801" name="Freeform 3411"/>
            <p:cNvSpPr>
              <a:spLocks/>
            </p:cNvSpPr>
            <p:nvPr/>
          </p:nvSpPr>
          <p:spPr bwMode="auto">
            <a:xfrm>
              <a:off x="2613464" y="1473429"/>
              <a:ext cx="1412" cy="1639"/>
            </a:xfrm>
            <a:custGeom>
              <a:avLst/>
              <a:gdLst>
                <a:gd name="T0" fmla="*/ 2147483647 w 2"/>
                <a:gd name="T1" fmla="*/ 0 h 2"/>
                <a:gd name="T2" fmla="*/ 0 w 2"/>
                <a:gd name="T3" fmla="*/ 0 h 2"/>
                <a:gd name="T4" fmla="*/ 0 w 2"/>
                <a:gd name="T5" fmla="*/ 2147483647 h 2"/>
                <a:gd name="T6" fmla="*/ 2147483647 w 2"/>
                <a:gd name="T7" fmla="*/ 0 h 2"/>
                <a:gd name="T8" fmla="*/ 0 60000 65536"/>
                <a:gd name="T9" fmla="*/ 0 60000 65536"/>
                <a:gd name="T10" fmla="*/ 0 60000 65536"/>
                <a:gd name="T11" fmla="*/ 0 60000 65536"/>
                <a:gd name="T12" fmla="*/ 0 w 2"/>
                <a:gd name="T13" fmla="*/ 0 h 2"/>
                <a:gd name="T14" fmla="*/ 2 w 2"/>
                <a:gd name="T15" fmla="*/ 2 h 2"/>
              </a:gdLst>
              <a:ahLst/>
              <a:cxnLst>
                <a:cxn ang="T8">
                  <a:pos x="T0" y="T1"/>
                </a:cxn>
                <a:cxn ang="T9">
                  <a:pos x="T2" y="T3"/>
                </a:cxn>
                <a:cxn ang="T10">
                  <a:pos x="T4" y="T5"/>
                </a:cxn>
                <a:cxn ang="T11">
                  <a:pos x="T6" y="T7"/>
                </a:cxn>
              </a:cxnLst>
              <a:rect l="T12" t="T13" r="T14" b="T15"/>
              <a:pathLst>
                <a:path w="2" h="2">
                  <a:moveTo>
                    <a:pt x="2" y="0"/>
                  </a:moveTo>
                  <a:lnTo>
                    <a:pt x="0" y="0"/>
                  </a:lnTo>
                  <a:lnTo>
                    <a:pt x="0" y="2"/>
                  </a:lnTo>
                  <a:lnTo>
                    <a:pt x="2" y="0"/>
                  </a:lnTo>
                  <a:close/>
                </a:path>
              </a:pathLst>
            </a:custGeom>
            <a:solidFill>
              <a:schemeClr val="tx2"/>
            </a:solidFill>
            <a:ln w="3175">
              <a:solidFill>
                <a:schemeClr val="bg1"/>
              </a:solidFill>
              <a:prstDash val="sysDot"/>
              <a:round/>
              <a:headEnd/>
              <a:tailEnd/>
            </a:ln>
          </p:spPr>
          <p:txBody>
            <a:bodyPr/>
            <a:lstStyle/>
            <a:p>
              <a:endParaRPr lang="de-DE" sz="2400" dirty="0">
                <a:solidFill>
                  <a:srgbClr val="000000"/>
                </a:solidFill>
              </a:endParaRPr>
            </a:p>
          </p:txBody>
        </p:sp>
        <p:sp>
          <p:nvSpPr>
            <p:cNvPr id="1802" name="Rectangle 3412"/>
            <p:cNvSpPr>
              <a:spLocks noChangeArrowheads="1"/>
            </p:cNvSpPr>
            <p:nvPr/>
          </p:nvSpPr>
          <p:spPr bwMode="auto">
            <a:xfrm>
              <a:off x="2630397" y="1471790"/>
              <a:ext cx="1412" cy="1639"/>
            </a:xfrm>
            <a:prstGeom prst="rect">
              <a:avLst/>
            </a:prstGeom>
            <a:solidFill>
              <a:schemeClr val="tx2"/>
            </a:solidFill>
            <a:ln w="3175">
              <a:solidFill>
                <a:schemeClr val="bg1"/>
              </a:solidFill>
              <a:prstDash val="sysDot"/>
              <a:miter lim="800000"/>
              <a:headEnd/>
              <a:tailEnd/>
            </a:ln>
          </p:spPr>
          <p:txBody>
            <a:bodyPr/>
            <a:lstStyle/>
            <a:p>
              <a:endParaRPr lang="de-DE" sz="2400" dirty="0">
                <a:solidFill>
                  <a:srgbClr val="000000"/>
                </a:solidFill>
              </a:endParaRPr>
            </a:p>
          </p:txBody>
        </p:sp>
        <p:sp>
          <p:nvSpPr>
            <p:cNvPr id="1803" name="Freeform 3413"/>
            <p:cNvSpPr>
              <a:spLocks/>
            </p:cNvSpPr>
            <p:nvPr/>
          </p:nvSpPr>
          <p:spPr bwMode="auto">
            <a:xfrm>
              <a:off x="2476593" y="1425912"/>
              <a:ext cx="5645" cy="1639"/>
            </a:xfrm>
            <a:custGeom>
              <a:avLst/>
              <a:gdLst>
                <a:gd name="T0" fmla="*/ 2147483647 w 6"/>
                <a:gd name="T1" fmla="*/ 0 h 2"/>
                <a:gd name="T2" fmla="*/ 2147483647 w 6"/>
                <a:gd name="T3" fmla="*/ 0 h 2"/>
                <a:gd name="T4" fmla="*/ 2147483647 w 6"/>
                <a:gd name="T5" fmla="*/ 0 h 2"/>
                <a:gd name="T6" fmla="*/ 0 w 6"/>
                <a:gd name="T7" fmla="*/ 0 h 2"/>
                <a:gd name="T8" fmla="*/ 0 w 6"/>
                <a:gd name="T9" fmla="*/ 2147483647 h 2"/>
                <a:gd name="T10" fmla="*/ 2147483647 w 6"/>
                <a:gd name="T11" fmla="*/ 2147483647 h 2"/>
                <a:gd name="T12" fmla="*/ 2147483647 w 6"/>
                <a:gd name="T13" fmla="*/ 0 h 2"/>
                <a:gd name="T14" fmla="*/ 0 60000 65536"/>
                <a:gd name="T15" fmla="*/ 0 60000 65536"/>
                <a:gd name="T16" fmla="*/ 0 60000 65536"/>
                <a:gd name="T17" fmla="*/ 0 60000 65536"/>
                <a:gd name="T18" fmla="*/ 0 60000 65536"/>
                <a:gd name="T19" fmla="*/ 0 60000 65536"/>
                <a:gd name="T20" fmla="*/ 0 60000 65536"/>
                <a:gd name="T21" fmla="*/ 0 w 6"/>
                <a:gd name="T22" fmla="*/ 0 h 2"/>
                <a:gd name="T23" fmla="*/ 6 w 6"/>
                <a:gd name="T24" fmla="*/ 2 h 2"/>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6" h="2">
                  <a:moveTo>
                    <a:pt x="6" y="0"/>
                  </a:moveTo>
                  <a:lnTo>
                    <a:pt x="4" y="0"/>
                  </a:lnTo>
                  <a:lnTo>
                    <a:pt x="2" y="0"/>
                  </a:lnTo>
                  <a:lnTo>
                    <a:pt x="0" y="0"/>
                  </a:lnTo>
                  <a:lnTo>
                    <a:pt x="0" y="2"/>
                  </a:lnTo>
                  <a:lnTo>
                    <a:pt x="2" y="2"/>
                  </a:lnTo>
                  <a:lnTo>
                    <a:pt x="6" y="0"/>
                  </a:lnTo>
                  <a:close/>
                </a:path>
              </a:pathLst>
            </a:custGeom>
            <a:solidFill>
              <a:schemeClr val="tx2"/>
            </a:solidFill>
            <a:ln w="3175">
              <a:solidFill>
                <a:schemeClr val="bg1"/>
              </a:solidFill>
              <a:prstDash val="sysDot"/>
              <a:round/>
              <a:headEnd/>
              <a:tailEnd/>
            </a:ln>
          </p:spPr>
          <p:txBody>
            <a:bodyPr/>
            <a:lstStyle/>
            <a:p>
              <a:endParaRPr lang="de-DE" sz="2400" dirty="0">
                <a:solidFill>
                  <a:srgbClr val="000000"/>
                </a:solidFill>
              </a:endParaRPr>
            </a:p>
          </p:txBody>
        </p:sp>
        <p:sp>
          <p:nvSpPr>
            <p:cNvPr id="1804" name="Freeform 3414"/>
            <p:cNvSpPr>
              <a:spLocks/>
            </p:cNvSpPr>
            <p:nvPr/>
          </p:nvSpPr>
          <p:spPr bwMode="auto">
            <a:xfrm>
              <a:off x="2583833" y="1401333"/>
              <a:ext cx="2822" cy="1639"/>
            </a:xfrm>
            <a:custGeom>
              <a:avLst/>
              <a:gdLst>
                <a:gd name="T0" fmla="*/ 2147483647 w 4"/>
                <a:gd name="T1" fmla="*/ 0 h 2"/>
                <a:gd name="T2" fmla="*/ 0 w 4"/>
                <a:gd name="T3" fmla="*/ 0 h 2"/>
                <a:gd name="T4" fmla="*/ 2147483647 w 4"/>
                <a:gd name="T5" fmla="*/ 2147483647 h 2"/>
                <a:gd name="T6" fmla="*/ 2147483647 w 4"/>
                <a:gd name="T7" fmla="*/ 0 h 2"/>
                <a:gd name="T8" fmla="*/ 0 60000 65536"/>
                <a:gd name="T9" fmla="*/ 0 60000 65536"/>
                <a:gd name="T10" fmla="*/ 0 60000 65536"/>
                <a:gd name="T11" fmla="*/ 0 60000 65536"/>
                <a:gd name="T12" fmla="*/ 0 w 4"/>
                <a:gd name="T13" fmla="*/ 0 h 2"/>
                <a:gd name="T14" fmla="*/ 4 w 4"/>
                <a:gd name="T15" fmla="*/ 2 h 2"/>
              </a:gdLst>
              <a:ahLst/>
              <a:cxnLst>
                <a:cxn ang="T8">
                  <a:pos x="T0" y="T1"/>
                </a:cxn>
                <a:cxn ang="T9">
                  <a:pos x="T2" y="T3"/>
                </a:cxn>
                <a:cxn ang="T10">
                  <a:pos x="T4" y="T5"/>
                </a:cxn>
                <a:cxn ang="T11">
                  <a:pos x="T6" y="T7"/>
                </a:cxn>
              </a:cxnLst>
              <a:rect l="T12" t="T13" r="T14" b="T15"/>
              <a:pathLst>
                <a:path w="4" h="2">
                  <a:moveTo>
                    <a:pt x="4" y="0"/>
                  </a:moveTo>
                  <a:lnTo>
                    <a:pt x="0" y="0"/>
                  </a:lnTo>
                  <a:lnTo>
                    <a:pt x="2" y="2"/>
                  </a:lnTo>
                  <a:lnTo>
                    <a:pt x="4" y="0"/>
                  </a:lnTo>
                  <a:close/>
                </a:path>
              </a:pathLst>
            </a:custGeom>
            <a:solidFill>
              <a:schemeClr val="tx2"/>
            </a:solidFill>
            <a:ln w="3175">
              <a:solidFill>
                <a:schemeClr val="bg1"/>
              </a:solidFill>
              <a:prstDash val="sysDot"/>
              <a:round/>
              <a:headEnd/>
              <a:tailEnd/>
            </a:ln>
          </p:spPr>
          <p:txBody>
            <a:bodyPr/>
            <a:lstStyle/>
            <a:p>
              <a:endParaRPr lang="de-DE" sz="2400" dirty="0">
                <a:solidFill>
                  <a:srgbClr val="000000"/>
                </a:solidFill>
              </a:endParaRPr>
            </a:p>
          </p:txBody>
        </p:sp>
        <p:sp>
          <p:nvSpPr>
            <p:cNvPr id="1805" name="Rectangle 3415"/>
            <p:cNvSpPr>
              <a:spLocks noChangeArrowheads="1"/>
            </p:cNvSpPr>
            <p:nvPr/>
          </p:nvSpPr>
          <p:spPr bwMode="auto">
            <a:xfrm>
              <a:off x="2569722" y="1404612"/>
              <a:ext cx="1412" cy="3277"/>
            </a:xfrm>
            <a:prstGeom prst="rect">
              <a:avLst/>
            </a:prstGeom>
            <a:solidFill>
              <a:schemeClr val="tx2"/>
            </a:solidFill>
            <a:ln w="3175">
              <a:solidFill>
                <a:schemeClr val="bg1"/>
              </a:solidFill>
              <a:prstDash val="sysDot"/>
              <a:miter lim="800000"/>
              <a:headEnd/>
              <a:tailEnd/>
            </a:ln>
          </p:spPr>
          <p:txBody>
            <a:bodyPr/>
            <a:lstStyle/>
            <a:p>
              <a:endParaRPr lang="de-DE" sz="2400" dirty="0">
                <a:solidFill>
                  <a:srgbClr val="000000"/>
                </a:solidFill>
              </a:endParaRPr>
            </a:p>
          </p:txBody>
        </p:sp>
        <p:sp>
          <p:nvSpPr>
            <p:cNvPr id="1806" name="Freeform 3416"/>
            <p:cNvSpPr>
              <a:spLocks/>
            </p:cNvSpPr>
            <p:nvPr/>
          </p:nvSpPr>
          <p:spPr bwMode="auto">
            <a:xfrm>
              <a:off x="2513280" y="1402971"/>
              <a:ext cx="5645" cy="1639"/>
            </a:xfrm>
            <a:custGeom>
              <a:avLst/>
              <a:gdLst>
                <a:gd name="T0" fmla="*/ 2147483647 w 4"/>
                <a:gd name="T1" fmla="*/ 0 h 2"/>
                <a:gd name="T2" fmla="*/ 2147483647 w 4"/>
                <a:gd name="T3" fmla="*/ 0 h 2"/>
                <a:gd name="T4" fmla="*/ 0 w 4"/>
                <a:gd name="T5" fmla="*/ 0 h 2"/>
                <a:gd name="T6" fmla="*/ 0 w 4"/>
                <a:gd name="T7" fmla="*/ 2147483647 h 2"/>
                <a:gd name="T8" fmla="*/ 2147483647 w 4"/>
                <a:gd name="T9" fmla="*/ 2147483647 h 2"/>
                <a:gd name="T10" fmla="*/ 2147483647 w 4"/>
                <a:gd name="T11" fmla="*/ 2147483647 h 2"/>
                <a:gd name="T12" fmla="*/ 2147483647 w 4"/>
                <a:gd name="T13" fmla="*/ 0 h 2"/>
                <a:gd name="T14" fmla="*/ 0 60000 65536"/>
                <a:gd name="T15" fmla="*/ 0 60000 65536"/>
                <a:gd name="T16" fmla="*/ 0 60000 65536"/>
                <a:gd name="T17" fmla="*/ 0 60000 65536"/>
                <a:gd name="T18" fmla="*/ 0 60000 65536"/>
                <a:gd name="T19" fmla="*/ 0 60000 65536"/>
                <a:gd name="T20" fmla="*/ 0 60000 65536"/>
                <a:gd name="T21" fmla="*/ 0 w 4"/>
                <a:gd name="T22" fmla="*/ 0 h 2"/>
                <a:gd name="T23" fmla="*/ 4 w 4"/>
                <a:gd name="T24" fmla="*/ 2 h 2"/>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4" h="2">
                  <a:moveTo>
                    <a:pt x="4" y="0"/>
                  </a:moveTo>
                  <a:lnTo>
                    <a:pt x="2" y="0"/>
                  </a:lnTo>
                  <a:lnTo>
                    <a:pt x="0" y="0"/>
                  </a:lnTo>
                  <a:lnTo>
                    <a:pt x="0" y="2"/>
                  </a:lnTo>
                  <a:lnTo>
                    <a:pt x="2" y="2"/>
                  </a:lnTo>
                  <a:lnTo>
                    <a:pt x="4" y="2"/>
                  </a:lnTo>
                  <a:lnTo>
                    <a:pt x="4" y="0"/>
                  </a:lnTo>
                  <a:close/>
                </a:path>
              </a:pathLst>
            </a:custGeom>
            <a:solidFill>
              <a:schemeClr val="tx2"/>
            </a:solidFill>
            <a:ln w="3175">
              <a:solidFill>
                <a:schemeClr val="bg1"/>
              </a:solidFill>
              <a:prstDash val="sysDot"/>
              <a:round/>
              <a:headEnd/>
              <a:tailEnd/>
            </a:ln>
          </p:spPr>
          <p:txBody>
            <a:bodyPr/>
            <a:lstStyle/>
            <a:p>
              <a:endParaRPr lang="de-DE" sz="2400" dirty="0">
                <a:solidFill>
                  <a:srgbClr val="000000"/>
                </a:solidFill>
              </a:endParaRPr>
            </a:p>
          </p:txBody>
        </p:sp>
        <p:sp>
          <p:nvSpPr>
            <p:cNvPr id="1807" name="Freeform 3453"/>
            <p:cNvSpPr>
              <a:spLocks/>
            </p:cNvSpPr>
            <p:nvPr/>
          </p:nvSpPr>
          <p:spPr bwMode="auto">
            <a:xfrm>
              <a:off x="3015963" y="3849761"/>
              <a:ext cx="103274" cy="117542"/>
            </a:xfrm>
            <a:custGeom>
              <a:avLst/>
              <a:gdLst>
                <a:gd name="T0" fmla="*/ 2147483647 w 104"/>
                <a:gd name="T1" fmla="*/ 2147483647 h 114"/>
                <a:gd name="T2" fmla="*/ 2147483647 w 104"/>
                <a:gd name="T3" fmla="*/ 2147483647 h 114"/>
                <a:gd name="T4" fmla="*/ 2147483647 w 104"/>
                <a:gd name="T5" fmla="*/ 2147483647 h 114"/>
                <a:gd name="T6" fmla="*/ 2147483647 w 104"/>
                <a:gd name="T7" fmla="*/ 2147483647 h 114"/>
                <a:gd name="T8" fmla="*/ 2147483647 w 104"/>
                <a:gd name="T9" fmla="*/ 2147483647 h 114"/>
                <a:gd name="T10" fmla="*/ 2147483647 w 104"/>
                <a:gd name="T11" fmla="*/ 2147483647 h 114"/>
                <a:gd name="T12" fmla="*/ 2147483647 w 104"/>
                <a:gd name="T13" fmla="*/ 2147483647 h 114"/>
                <a:gd name="T14" fmla="*/ 2147483647 w 104"/>
                <a:gd name="T15" fmla="*/ 2147483647 h 114"/>
                <a:gd name="T16" fmla="*/ 2147483647 w 104"/>
                <a:gd name="T17" fmla="*/ 2147483647 h 114"/>
                <a:gd name="T18" fmla="*/ 2147483647 w 104"/>
                <a:gd name="T19" fmla="*/ 2147483647 h 114"/>
                <a:gd name="T20" fmla="*/ 2147483647 w 104"/>
                <a:gd name="T21" fmla="*/ 2147483647 h 114"/>
                <a:gd name="T22" fmla="*/ 2147483647 w 104"/>
                <a:gd name="T23" fmla="*/ 2147483647 h 114"/>
                <a:gd name="T24" fmla="*/ 2147483647 w 104"/>
                <a:gd name="T25" fmla="*/ 2147483647 h 114"/>
                <a:gd name="T26" fmla="*/ 2147483647 w 104"/>
                <a:gd name="T27" fmla="*/ 2147483647 h 114"/>
                <a:gd name="T28" fmla="*/ 2147483647 w 104"/>
                <a:gd name="T29" fmla="*/ 0 h 114"/>
                <a:gd name="T30" fmla="*/ 2147483647 w 104"/>
                <a:gd name="T31" fmla="*/ 2147483647 h 114"/>
                <a:gd name="T32" fmla="*/ 2147483647 w 104"/>
                <a:gd name="T33" fmla="*/ 2147483647 h 114"/>
                <a:gd name="T34" fmla="*/ 2147483647 w 104"/>
                <a:gd name="T35" fmla="*/ 2147483647 h 114"/>
                <a:gd name="T36" fmla="*/ 2147483647 w 104"/>
                <a:gd name="T37" fmla="*/ 2147483647 h 114"/>
                <a:gd name="T38" fmla="*/ 2147483647 w 104"/>
                <a:gd name="T39" fmla="*/ 2147483647 h 114"/>
                <a:gd name="T40" fmla="*/ 2147483647 w 104"/>
                <a:gd name="T41" fmla="*/ 2147483647 h 114"/>
                <a:gd name="T42" fmla="*/ 2147483647 w 104"/>
                <a:gd name="T43" fmla="*/ 2147483647 h 114"/>
                <a:gd name="T44" fmla="*/ 2147483647 w 104"/>
                <a:gd name="T45" fmla="*/ 2147483647 h 114"/>
                <a:gd name="T46" fmla="*/ 2147483647 w 104"/>
                <a:gd name="T47" fmla="*/ 2147483647 h 114"/>
                <a:gd name="T48" fmla="*/ 2147483647 w 104"/>
                <a:gd name="T49" fmla="*/ 2147483647 h 114"/>
                <a:gd name="T50" fmla="*/ 2147483647 w 104"/>
                <a:gd name="T51" fmla="*/ 2147483647 h 114"/>
                <a:gd name="T52" fmla="*/ 2147483647 w 104"/>
                <a:gd name="T53" fmla="*/ 2147483647 h 114"/>
                <a:gd name="T54" fmla="*/ 2147483647 w 104"/>
                <a:gd name="T55" fmla="*/ 2147483647 h 114"/>
                <a:gd name="T56" fmla="*/ 2147483647 w 104"/>
                <a:gd name="T57" fmla="*/ 2147483647 h 114"/>
                <a:gd name="T58" fmla="*/ 2147483647 w 104"/>
                <a:gd name="T59" fmla="*/ 2147483647 h 114"/>
                <a:gd name="T60" fmla="*/ 2147483647 w 104"/>
                <a:gd name="T61" fmla="*/ 2147483647 h 114"/>
                <a:gd name="T62" fmla="*/ 2147483647 w 104"/>
                <a:gd name="T63" fmla="*/ 2147483647 h 114"/>
                <a:gd name="T64" fmla="*/ 2147483647 w 104"/>
                <a:gd name="T65" fmla="*/ 2147483647 h 114"/>
                <a:gd name="T66" fmla="*/ 2147483647 w 104"/>
                <a:gd name="T67" fmla="*/ 2147483647 h 114"/>
                <a:gd name="T68" fmla="*/ 2147483647 w 104"/>
                <a:gd name="T69" fmla="*/ 2147483647 h 114"/>
                <a:gd name="T70" fmla="*/ 2147483647 w 104"/>
                <a:gd name="T71" fmla="*/ 2147483647 h 114"/>
                <a:gd name="T72" fmla="*/ 2147483647 w 104"/>
                <a:gd name="T73" fmla="*/ 2147483647 h 114"/>
                <a:gd name="T74" fmla="*/ 2147483647 w 104"/>
                <a:gd name="T75" fmla="*/ 2147483647 h 114"/>
                <a:gd name="T76" fmla="*/ 2147483647 w 104"/>
                <a:gd name="T77" fmla="*/ 2147483647 h 114"/>
                <a:gd name="T78" fmla="*/ 2147483647 w 104"/>
                <a:gd name="T79" fmla="*/ 2147483647 h 114"/>
                <a:gd name="T80" fmla="*/ 2147483647 w 104"/>
                <a:gd name="T81" fmla="*/ 2147483647 h 114"/>
                <a:gd name="T82" fmla="*/ 2147483647 w 104"/>
                <a:gd name="T83" fmla="*/ 2147483647 h 114"/>
                <a:gd name="T84" fmla="*/ 2147483647 w 104"/>
                <a:gd name="T85" fmla="*/ 2147483647 h 114"/>
                <a:gd name="T86" fmla="*/ 2147483647 w 104"/>
                <a:gd name="T87" fmla="*/ 2147483647 h 114"/>
                <a:gd name="T88" fmla="*/ 2147483647 w 104"/>
                <a:gd name="T89" fmla="*/ 2147483647 h 114"/>
                <a:gd name="T90" fmla="*/ 2147483647 w 104"/>
                <a:gd name="T91" fmla="*/ 2147483647 h 114"/>
                <a:gd name="T92" fmla="*/ 2147483647 w 104"/>
                <a:gd name="T93" fmla="*/ 2147483647 h 114"/>
                <a:gd name="T94" fmla="*/ 2147483647 w 104"/>
                <a:gd name="T95" fmla="*/ 2147483647 h 114"/>
                <a:gd name="T96" fmla="*/ 2147483647 w 104"/>
                <a:gd name="T97" fmla="*/ 2147483647 h 114"/>
                <a:gd name="T98" fmla="*/ 2147483647 w 104"/>
                <a:gd name="T99" fmla="*/ 2147483647 h 114"/>
                <a:gd name="T100" fmla="*/ 2147483647 w 104"/>
                <a:gd name="T101" fmla="*/ 2147483647 h 114"/>
                <a:gd name="T102" fmla="*/ 2147483647 w 104"/>
                <a:gd name="T103" fmla="*/ 2147483647 h 114"/>
                <a:gd name="T104" fmla="*/ 2147483647 w 104"/>
                <a:gd name="T105" fmla="*/ 2147483647 h 114"/>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w 104"/>
                <a:gd name="T160" fmla="*/ 0 h 114"/>
                <a:gd name="T161" fmla="*/ 104 w 104"/>
                <a:gd name="T162" fmla="*/ 114 h 114"/>
              </a:gdLst>
              <a:ahLst/>
              <a:cxnLst>
                <a:cxn ang="T106">
                  <a:pos x="T0" y="T1"/>
                </a:cxn>
                <a:cxn ang="T107">
                  <a:pos x="T2" y="T3"/>
                </a:cxn>
                <a:cxn ang="T108">
                  <a:pos x="T4" y="T5"/>
                </a:cxn>
                <a:cxn ang="T109">
                  <a:pos x="T6" y="T7"/>
                </a:cxn>
                <a:cxn ang="T110">
                  <a:pos x="T8" y="T9"/>
                </a:cxn>
                <a:cxn ang="T111">
                  <a:pos x="T10" y="T11"/>
                </a:cxn>
                <a:cxn ang="T112">
                  <a:pos x="T12" y="T13"/>
                </a:cxn>
                <a:cxn ang="T113">
                  <a:pos x="T14" y="T15"/>
                </a:cxn>
                <a:cxn ang="T114">
                  <a:pos x="T16" y="T17"/>
                </a:cxn>
                <a:cxn ang="T115">
                  <a:pos x="T18" y="T19"/>
                </a:cxn>
                <a:cxn ang="T116">
                  <a:pos x="T20" y="T21"/>
                </a:cxn>
                <a:cxn ang="T117">
                  <a:pos x="T22" y="T23"/>
                </a:cxn>
                <a:cxn ang="T118">
                  <a:pos x="T24" y="T25"/>
                </a:cxn>
                <a:cxn ang="T119">
                  <a:pos x="T26" y="T27"/>
                </a:cxn>
                <a:cxn ang="T120">
                  <a:pos x="T28" y="T29"/>
                </a:cxn>
                <a:cxn ang="T121">
                  <a:pos x="T30" y="T31"/>
                </a:cxn>
                <a:cxn ang="T122">
                  <a:pos x="T32" y="T33"/>
                </a:cxn>
                <a:cxn ang="T123">
                  <a:pos x="T34" y="T35"/>
                </a:cxn>
                <a:cxn ang="T124">
                  <a:pos x="T36" y="T37"/>
                </a:cxn>
                <a:cxn ang="T125">
                  <a:pos x="T38" y="T39"/>
                </a:cxn>
                <a:cxn ang="T126">
                  <a:pos x="T40" y="T41"/>
                </a:cxn>
                <a:cxn ang="T127">
                  <a:pos x="T42" y="T43"/>
                </a:cxn>
                <a:cxn ang="T128">
                  <a:pos x="T44" y="T45"/>
                </a:cxn>
                <a:cxn ang="T129">
                  <a:pos x="T46" y="T47"/>
                </a:cxn>
                <a:cxn ang="T130">
                  <a:pos x="T48" y="T49"/>
                </a:cxn>
                <a:cxn ang="T131">
                  <a:pos x="T50" y="T51"/>
                </a:cxn>
                <a:cxn ang="T132">
                  <a:pos x="T52" y="T53"/>
                </a:cxn>
                <a:cxn ang="T133">
                  <a:pos x="T54" y="T55"/>
                </a:cxn>
                <a:cxn ang="T134">
                  <a:pos x="T56" y="T57"/>
                </a:cxn>
                <a:cxn ang="T135">
                  <a:pos x="T58" y="T59"/>
                </a:cxn>
                <a:cxn ang="T136">
                  <a:pos x="T60" y="T61"/>
                </a:cxn>
                <a:cxn ang="T137">
                  <a:pos x="T62" y="T63"/>
                </a:cxn>
                <a:cxn ang="T138">
                  <a:pos x="T64" y="T65"/>
                </a:cxn>
                <a:cxn ang="T139">
                  <a:pos x="T66" y="T67"/>
                </a:cxn>
                <a:cxn ang="T140">
                  <a:pos x="T68" y="T69"/>
                </a:cxn>
                <a:cxn ang="T141">
                  <a:pos x="T70" y="T71"/>
                </a:cxn>
                <a:cxn ang="T142">
                  <a:pos x="T72" y="T73"/>
                </a:cxn>
                <a:cxn ang="T143">
                  <a:pos x="T74" y="T75"/>
                </a:cxn>
                <a:cxn ang="T144">
                  <a:pos x="T76" y="T77"/>
                </a:cxn>
                <a:cxn ang="T145">
                  <a:pos x="T78" y="T79"/>
                </a:cxn>
                <a:cxn ang="T146">
                  <a:pos x="T80" y="T81"/>
                </a:cxn>
                <a:cxn ang="T147">
                  <a:pos x="T82" y="T83"/>
                </a:cxn>
                <a:cxn ang="T148">
                  <a:pos x="T84" y="T85"/>
                </a:cxn>
                <a:cxn ang="T149">
                  <a:pos x="T86" y="T87"/>
                </a:cxn>
                <a:cxn ang="T150">
                  <a:pos x="T88" y="T89"/>
                </a:cxn>
                <a:cxn ang="T151">
                  <a:pos x="T90" y="T91"/>
                </a:cxn>
                <a:cxn ang="T152">
                  <a:pos x="T92" y="T93"/>
                </a:cxn>
                <a:cxn ang="T153">
                  <a:pos x="T94" y="T95"/>
                </a:cxn>
                <a:cxn ang="T154">
                  <a:pos x="T96" y="T97"/>
                </a:cxn>
                <a:cxn ang="T155">
                  <a:pos x="T98" y="T99"/>
                </a:cxn>
                <a:cxn ang="T156">
                  <a:pos x="T100" y="T101"/>
                </a:cxn>
                <a:cxn ang="T157">
                  <a:pos x="T102" y="T103"/>
                </a:cxn>
                <a:cxn ang="T158">
                  <a:pos x="T104" y="T105"/>
                </a:cxn>
              </a:cxnLst>
              <a:rect l="T159" t="T160" r="T161" b="T162"/>
              <a:pathLst>
                <a:path w="104" h="114">
                  <a:moveTo>
                    <a:pt x="2" y="78"/>
                  </a:moveTo>
                  <a:lnTo>
                    <a:pt x="2" y="78"/>
                  </a:lnTo>
                  <a:lnTo>
                    <a:pt x="2" y="76"/>
                  </a:lnTo>
                  <a:lnTo>
                    <a:pt x="2" y="74"/>
                  </a:lnTo>
                  <a:lnTo>
                    <a:pt x="2" y="72"/>
                  </a:lnTo>
                  <a:lnTo>
                    <a:pt x="2" y="70"/>
                  </a:lnTo>
                  <a:lnTo>
                    <a:pt x="4" y="72"/>
                  </a:lnTo>
                  <a:lnTo>
                    <a:pt x="4" y="70"/>
                  </a:lnTo>
                  <a:lnTo>
                    <a:pt x="6" y="70"/>
                  </a:lnTo>
                  <a:lnTo>
                    <a:pt x="6" y="66"/>
                  </a:lnTo>
                  <a:lnTo>
                    <a:pt x="4" y="66"/>
                  </a:lnTo>
                  <a:lnTo>
                    <a:pt x="4" y="64"/>
                  </a:lnTo>
                  <a:lnTo>
                    <a:pt x="4" y="62"/>
                  </a:lnTo>
                  <a:lnTo>
                    <a:pt x="2" y="60"/>
                  </a:lnTo>
                  <a:lnTo>
                    <a:pt x="2" y="58"/>
                  </a:lnTo>
                  <a:lnTo>
                    <a:pt x="2" y="56"/>
                  </a:lnTo>
                  <a:lnTo>
                    <a:pt x="2" y="54"/>
                  </a:lnTo>
                  <a:lnTo>
                    <a:pt x="2" y="52"/>
                  </a:lnTo>
                  <a:lnTo>
                    <a:pt x="2" y="50"/>
                  </a:lnTo>
                  <a:lnTo>
                    <a:pt x="2" y="48"/>
                  </a:lnTo>
                  <a:lnTo>
                    <a:pt x="2" y="46"/>
                  </a:lnTo>
                  <a:lnTo>
                    <a:pt x="2" y="44"/>
                  </a:lnTo>
                  <a:lnTo>
                    <a:pt x="0" y="44"/>
                  </a:lnTo>
                  <a:lnTo>
                    <a:pt x="0" y="42"/>
                  </a:lnTo>
                  <a:lnTo>
                    <a:pt x="2" y="42"/>
                  </a:lnTo>
                  <a:lnTo>
                    <a:pt x="2" y="40"/>
                  </a:lnTo>
                  <a:lnTo>
                    <a:pt x="2" y="36"/>
                  </a:lnTo>
                  <a:lnTo>
                    <a:pt x="2" y="34"/>
                  </a:lnTo>
                  <a:lnTo>
                    <a:pt x="2" y="32"/>
                  </a:lnTo>
                  <a:lnTo>
                    <a:pt x="2" y="30"/>
                  </a:lnTo>
                  <a:lnTo>
                    <a:pt x="2" y="28"/>
                  </a:lnTo>
                  <a:lnTo>
                    <a:pt x="2" y="22"/>
                  </a:lnTo>
                  <a:lnTo>
                    <a:pt x="2" y="18"/>
                  </a:lnTo>
                  <a:lnTo>
                    <a:pt x="2" y="16"/>
                  </a:lnTo>
                  <a:lnTo>
                    <a:pt x="2" y="14"/>
                  </a:lnTo>
                  <a:lnTo>
                    <a:pt x="2" y="12"/>
                  </a:lnTo>
                  <a:lnTo>
                    <a:pt x="2" y="10"/>
                  </a:lnTo>
                  <a:lnTo>
                    <a:pt x="2" y="8"/>
                  </a:lnTo>
                  <a:lnTo>
                    <a:pt x="4" y="6"/>
                  </a:lnTo>
                  <a:lnTo>
                    <a:pt x="4" y="4"/>
                  </a:lnTo>
                  <a:lnTo>
                    <a:pt x="4" y="2"/>
                  </a:lnTo>
                  <a:lnTo>
                    <a:pt x="4" y="4"/>
                  </a:lnTo>
                  <a:lnTo>
                    <a:pt x="6" y="4"/>
                  </a:lnTo>
                  <a:lnTo>
                    <a:pt x="6" y="6"/>
                  </a:lnTo>
                  <a:lnTo>
                    <a:pt x="10" y="4"/>
                  </a:lnTo>
                  <a:lnTo>
                    <a:pt x="10" y="6"/>
                  </a:lnTo>
                  <a:lnTo>
                    <a:pt x="12" y="6"/>
                  </a:lnTo>
                  <a:lnTo>
                    <a:pt x="14" y="6"/>
                  </a:lnTo>
                  <a:lnTo>
                    <a:pt x="14" y="4"/>
                  </a:lnTo>
                  <a:lnTo>
                    <a:pt x="14" y="2"/>
                  </a:lnTo>
                  <a:lnTo>
                    <a:pt x="14" y="0"/>
                  </a:lnTo>
                  <a:lnTo>
                    <a:pt x="16" y="0"/>
                  </a:lnTo>
                  <a:lnTo>
                    <a:pt x="18" y="0"/>
                  </a:lnTo>
                  <a:lnTo>
                    <a:pt x="20" y="0"/>
                  </a:lnTo>
                  <a:lnTo>
                    <a:pt x="20" y="2"/>
                  </a:lnTo>
                  <a:lnTo>
                    <a:pt x="24" y="4"/>
                  </a:lnTo>
                  <a:lnTo>
                    <a:pt x="26" y="6"/>
                  </a:lnTo>
                  <a:lnTo>
                    <a:pt x="28" y="6"/>
                  </a:lnTo>
                  <a:lnTo>
                    <a:pt x="28" y="8"/>
                  </a:lnTo>
                  <a:lnTo>
                    <a:pt x="30" y="10"/>
                  </a:lnTo>
                  <a:lnTo>
                    <a:pt x="32" y="10"/>
                  </a:lnTo>
                  <a:lnTo>
                    <a:pt x="34" y="12"/>
                  </a:lnTo>
                  <a:lnTo>
                    <a:pt x="38" y="14"/>
                  </a:lnTo>
                  <a:lnTo>
                    <a:pt x="40" y="18"/>
                  </a:lnTo>
                  <a:lnTo>
                    <a:pt x="40" y="20"/>
                  </a:lnTo>
                  <a:lnTo>
                    <a:pt x="40" y="22"/>
                  </a:lnTo>
                  <a:lnTo>
                    <a:pt x="42" y="22"/>
                  </a:lnTo>
                  <a:lnTo>
                    <a:pt x="44" y="22"/>
                  </a:lnTo>
                  <a:lnTo>
                    <a:pt x="46" y="22"/>
                  </a:lnTo>
                  <a:lnTo>
                    <a:pt x="48" y="20"/>
                  </a:lnTo>
                  <a:lnTo>
                    <a:pt x="48" y="18"/>
                  </a:lnTo>
                  <a:lnTo>
                    <a:pt x="50" y="18"/>
                  </a:lnTo>
                  <a:lnTo>
                    <a:pt x="50" y="20"/>
                  </a:lnTo>
                  <a:lnTo>
                    <a:pt x="52" y="22"/>
                  </a:lnTo>
                  <a:lnTo>
                    <a:pt x="54" y="22"/>
                  </a:lnTo>
                  <a:lnTo>
                    <a:pt x="54" y="24"/>
                  </a:lnTo>
                  <a:lnTo>
                    <a:pt x="56" y="26"/>
                  </a:lnTo>
                  <a:lnTo>
                    <a:pt x="56" y="28"/>
                  </a:lnTo>
                  <a:lnTo>
                    <a:pt x="58" y="28"/>
                  </a:lnTo>
                  <a:lnTo>
                    <a:pt x="60" y="28"/>
                  </a:lnTo>
                  <a:lnTo>
                    <a:pt x="62" y="28"/>
                  </a:lnTo>
                  <a:lnTo>
                    <a:pt x="62" y="30"/>
                  </a:lnTo>
                  <a:lnTo>
                    <a:pt x="64" y="30"/>
                  </a:lnTo>
                  <a:lnTo>
                    <a:pt x="64" y="32"/>
                  </a:lnTo>
                  <a:lnTo>
                    <a:pt x="66" y="32"/>
                  </a:lnTo>
                  <a:lnTo>
                    <a:pt x="68" y="32"/>
                  </a:lnTo>
                  <a:lnTo>
                    <a:pt x="70" y="32"/>
                  </a:lnTo>
                  <a:lnTo>
                    <a:pt x="72" y="34"/>
                  </a:lnTo>
                  <a:lnTo>
                    <a:pt x="72" y="36"/>
                  </a:lnTo>
                  <a:lnTo>
                    <a:pt x="74" y="36"/>
                  </a:lnTo>
                  <a:lnTo>
                    <a:pt x="74" y="38"/>
                  </a:lnTo>
                  <a:lnTo>
                    <a:pt x="76" y="38"/>
                  </a:lnTo>
                  <a:lnTo>
                    <a:pt x="76" y="40"/>
                  </a:lnTo>
                  <a:lnTo>
                    <a:pt x="78" y="40"/>
                  </a:lnTo>
                  <a:lnTo>
                    <a:pt x="80" y="42"/>
                  </a:lnTo>
                  <a:lnTo>
                    <a:pt x="82" y="42"/>
                  </a:lnTo>
                  <a:lnTo>
                    <a:pt x="86" y="44"/>
                  </a:lnTo>
                  <a:lnTo>
                    <a:pt x="86" y="46"/>
                  </a:lnTo>
                  <a:lnTo>
                    <a:pt x="90" y="48"/>
                  </a:lnTo>
                  <a:lnTo>
                    <a:pt x="92" y="50"/>
                  </a:lnTo>
                  <a:lnTo>
                    <a:pt x="92" y="52"/>
                  </a:lnTo>
                  <a:lnTo>
                    <a:pt x="92" y="54"/>
                  </a:lnTo>
                  <a:lnTo>
                    <a:pt x="94" y="54"/>
                  </a:lnTo>
                  <a:lnTo>
                    <a:pt x="94" y="56"/>
                  </a:lnTo>
                  <a:lnTo>
                    <a:pt x="96" y="56"/>
                  </a:lnTo>
                  <a:lnTo>
                    <a:pt x="96" y="58"/>
                  </a:lnTo>
                  <a:lnTo>
                    <a:pt x="98" y="60"/>
                  </a:lnTo>
                  <a:lnTo>
                    <a:pt x="100" y="60"/>
                  </a:lnTo>
                  <a:lnTo>
                    <a:pt x="102" y="60"/>
                  </a:lnTo>
                  <a:lnTo>
                    <a:pt x="102" y="62"/>
                  </a:lnTo>
                  <a:lnTo>
                    <a:pt x="104" y="62"/>
                  </a:lnTo>
                  <a:lnTo>
                    <a:pt x="104" y="64"/>
                  </a:lnTo>
                  <a:lnTo>
                    <a:pt x="102" y="66"/>
                  </a:lnTo>
                  <a:lnTo>
                    <a:pt x="100" y="66"/>
                  </a:lnTo>
                  <a:lnTo>
                    <a:pt x="98" y="70"/>
                  </a:lnTo>
                  <a:lnTo>
                    <a:pt x="98" y="72"/>
                  </a:lnTo>
                  <a:lnTo>
                    <a:pt x="98" y="74"/>
                  </a:lnTo>
                  <a:lnTo>
                    <a:pt x="98" y="76"/>
                  </a:lnTo>
                  <a:lnTo>
                    <a:pt x="98" y="78"/>
                  </a:lnTo>
                  <a:lnTo>
                    <a:pt x="98" y="80"/>
                  </a:lnTo>
                  <a:lnTo>
                    <a:pt x="98" y="82"/>
                  </a:lnTo>
                  <a:lnTo>
                    <a:pt x="98" y="84"/>
                  </a:lnTo>
                  <a:lnTo>
                    <a:pt x="100" y="84"/>
                  </a:lnTo>
                  <a:lnTo>
                    <a:pt x="100" y="86"/>
                  </a:lnTo>
                  <a:lnTo>
                    <a:pt x="102" y="86"/>
                  </a:lnTo>
                  <a:lnTo>
                    <a:pt x="102" y="88"/>
                  </a:lnTo>
                  <a:lnTo>
                    <a:pt x="100" y="88"/>
                  </a:lnTo>
                  <a:lnTo>
                    <a:pt x="100" y="90"/>
                  </a:lnTo>
                  <a:lnTo>
                    <a:pt x="100" y="92"/>
                  </a:lnTo>
                  <a:lnTo>
                    <a:pt x="100" y="94"/>
                  </a:lnTo>
                  <a:lnTo>
                    <a:pt x="100" y="96"/>
                  </a:lnTo>
                  <a:lnTo>
                    <a:pt x="98" y="98"/>
                  </a:lnTo>
                  <a:lnTo>
                    <a:pt x="98" y="100"/>
                  </a:lnTo>
                  <a:lnTo>
                    <a:pt x="98" y="102"/>
                  </a:lnTo>
                  <a:lnTo>
                    <a:pt x="98" y="104"/>
                  </a:lnTo>
                  <a:lnTo>
                    <a:pt x="96" y="104"/>
                  </a:lnTo>
                  <a:lnTo>
                    <a:pt x="96" y="106"/>
                  </a:lnTo>
                  <a:lnTo>
                    <a:pt x="94" y="108"/>
                  </a:lnTo>
                  <a:lnTo>
                    <a:pt x="92" y="108"/>
                  </a:lnTo>
                  <a:lnTo>
                    <a:pt x="92" y="110"/>
                  </a:lnTo>
                  <a:lnTo>
                    <a:pt x="90" y="110"/>
                  </a:lnTo>
                  <a:lnTo>
                    <a:pt x="90" y="108"/>
                  </a:lnTo>
                  <a:lnTo>
                    <a:pt x="90" y="106"/>
                  </a:lnTo>
                  <a:lnTo>
                    <a:pt x="88" y="106"/>
                  </a:lnTo>
                  <a:lnTo>
                    <a:pt x="90" y="108"/>
                  </a:lnTo>
                  <a:lnTo>
                    <a:pt x="90" y="110"/>
                  </a:lnTo>
                  <a:lnTo>
                    <a:pt x="88" y="110"/>
                  </a:lnTo>
                  <a:lnTo>
                    <a:pt x="86" y="112"/>
                  </a:lnTo>
                  <a:lnTo>
                    <a:pt x="84" y="112"/>
                  </a:lnTo>
                  <a:lnTo>
                    <a:pt x="84" y="114"/>
                  </a:lnTo>
                  <a:lnTo>
                    <a:pt x="82" y="114"/>
                  </a:lnTo>
                  <a:lnTo>
                    <a:pt x="80" y="114"/>
                  </a:lnTo>
                  <a:lnTo>
                    <a:pt x="78" y="114"/>
                  </a:lnTo>
                  <a:lnTo>
                    <a:pt x="76" y="114"/>
                  </a:lnTo>
                  <a:lnTo>
                    <a:pt x="74" y="114"/>
                  </a:lnTo>
                  <a:lnTo>
                    <a:pt x="72" y="114"/>
                  </a:lnTo>
                  <a:lnTo>
                    <a:pt x="70" y="114"/>
                  </a:lnTo>
                  <a:lnTo>
                    <a:pt x="68" y="114"/>
                  </a:lnTo>
                  <a:lnTo>
                    <a:pt x="68" y="112"/>
                  </a:lnTo>
                  <a:lnTo>
                    <a:pt x="66" y="112"/>
                  </a:lnTo>
                  <a:lnTo>
                    <a:pt x="64" y="112"/>
                  </a:lnTo>
                  <a:lnTo>
                    <a:pt x="62" y="112"/>
                  </a:lnTo>
                  <a:lnTo>
                    <a:pt x="60" y="112"/>
                  </a:lnTo>
                  <a:lnTo>
                    <a:pt x="58" y="112"/>
                  </a:lnTo>
                  <a:lnTo>
                    <a:pt x="58" y="114"/>
                  </a:lnTo>
                  <a:lnTo>
                    <a:pt x="56" y="114"/>
                  </a:lnTo>
                  <a:lnTo>
                    <a:pt x="54" y="114"/>
                  </a:lnTo>
                  <a:lnTo>
                    <a:pt x="52" y="114"/>
                  </a:lnTo>
                  <a:lnTo>
                    <a:pt x="50" y="114"/>
                  </a:lnTo>
                  <a:lnTo>
                    <a:pt x="48" y="114"/>
                  </a:lnTo>
                  <a:lnTo>
                    <a:pt x="48" y="112"/>
                  </a:lnTo>
                  <a:lnTo>
                    <a:pt x="50" y="112"/>
                  </a:lnTo>
                  <a:lnTo>
                    <a:pt x="48" y="112"/>
                  </a:lnTo>
                  <a:lnTo>
                    <a:pt x="46" y="112"/>
                  </a:lnTo>
                  <a:lnTo>
                    <a:pt x="40" y="110"/>
                  </a:lnTo>
                  <a:lnTo>
                    <a:pt x="38" y="110"/>
                  </a:lnTo>
                  <a:lnTo>
                    <a:pt x="38" y="108"/>
                  </a:lnTo>
                  <a:lnTo>
                    <a:pt x="32" y="104"/>
                  </a:lnTo>
                  <a:lnTo>
                    <a:pt x="30" y="104"/>
                  </a:lnTo>
                  <a:lnTo>
                    <a:pt x="26" y="104"/>
                  </a:lnTo>
                  <a:lnTo>
                    <a:pt x="24" y="104"/>
                  </a:lnTo>
                  <a:lnTo>
                    <a:pt x="22" y="104"/>
                  </a:lnTo>
                  <a:lnTo>
                    <a:pt x="18" y="104"/>
                  </a:lnTo>
                  <a:lnTo>
                    <a:pt x="16" y="104"/>
                  </a:lnTo>
                  <a:lnTo>
                    <a:pt x="16" y="102"/>
                  </a:lnTo>
                  <a:lnTo>
                    <a:pt x="14" y="100"/>
                  </a:lnTo>
                  <a:lnTo>
                    <a:pt x="12" y="98"/>
                  </a:lnTo>
                  <a:lnTo>
                    <a:pt x="10" y="98"/>
                  </a:lnTo>
                  <a:lnTo>
                    <a:pt x="8" y="96"/>
                  </a:lnTo>
                  <a:lnTo>
                    <a:pt x="8" y="94"/>
                  </a:lnTo>
                  <a:lnTo>
                    <a:pt x="6" y="92"/>
                  </a:lnTo>
                  <a:lnTo>
                    <a:pt x="4" y="92"/>
                  </a:lnTo>
                  <a:lnTo>
                    <a:pt x="4" y="90"/>
                  </a:lnTo>
                  <a:lnTo>
                    <a:pt x="2" y="90"/>
                  </a:lnTo>
                  <a:lnTo>
                    <a:pt x="2" y="88"/>
                  </a:lnTo>
                  <a:lnTo>
                    <a:pt x="2" y="86"/>
                  </a:lnTo>
                  <a:lnTo>
                    <a:pt x="2" y="82"/>
                  </a:lnTo>
                  <a:lnTo>
                    <a:pt x="2" y="80"/>
                  </a:lnTo>
                  <a:lnTo>
                    <a:pt x="2" y="78"/>
                  </a:lnTo>
                  <a:close/>
                </a:path>
              </a:pathLst>
            </a:custGeom>
            <a:solidFill>
              <a:schemeClr val="tx2"/>
            </a:solidFill>
            <a:ln w="3175">
              <a:solidFill>
                <a:schemeClr val="bg1"/>
              </a:solidFill>
              <a:prstDash val="sysDot"/>
              <a:round/>
              <a:headEnd/>
              <a:tailEnd/>
            </a:ln>
          </p:spPr>
          <p:txBody>
            <a:bodyPr/>
            <a:lstStyle/>
            <a:p>
              <a:endParaRPr lang="de-DE" sz="2400" dirty="0">
                <a:solidFill>
                  <a:srgbClr val="000000"/>
                </a:solidFill>
              </a:endParaRPr>
            </a:p>
          </p:txBody>
        </p:sp>
        <p:sp>
          <p:nvSpPr>
            <p:cNvPr id="1808" name="Freeform 3454"/>
            <p:cNvSpPr>
              <a:spLocks/>
            </p:cNvSpPr>
            <p:nvPr/>
          </p:nvSpPr>
          <p:spPr bwMode="auto">
            <a:xfrm>
              <a:off x="2778552" y="1278677"/>
              <a:ext cx="74784" cy="27220"/>
            </a:xfrm>
            <a:custGeom>
              <a:avLst/>
              <a:gdLst>
                <a:gd name="T0" fmla="*/ 2147483647 w 76"/>
                <a:gd name="T1" fmla="*/ 2147483647 h 26"/>
                <a:gd name="T2" fmla="*/ 2147483647 w 76"/>
                <a:gd name="T3" fmla="*/ 2147483647 h 26"/>
                <a:gd name="T4" fmla="*/ 2147483647 w 76"/>
                <a:gd name="T5" fmla="*/ 2147483647 h 26"/>
                <a:gd name="T6" fmla="*/ 2147483647 w 76"/>
                <a:gd name="T7" fmla="*/ 2147483647 h 26"/>
                <a:gd name="T8" fmla="*/ 2147483647 w 76"/>
                <a:gd name="T9" fmla="*/ 2147483647 h 26"/>
                <a:gd name="T10" fmla="*/ 2147483647 w 76"/>
                <a:gd name="T11" fmla="*/ 2147483647 h 26"/>
                <a:gd name="T12" fmla="*/ 2147483647 w 76"/>
                <a:gd name="T13" fmla="*/ 2147483647 h 26"/>
                <a:gd name="T14" fmla="*/ 2147483647 w 76"/>
                <a:gd name="T15" fmla="*/ 2147483647 h 26"/>
                <a:gd name="T16" fmla="*/ 2147483647 w 76"/>
                <a:gd name="T17" fmla="*/ 2147483647 h 26"/>
                <a:gd name="T18" fmla="*/ 2147483647 w 76"/>
                <a:gd name="T19" fmla="*/ 2147483647 h 26"/>
                <a:gd name="T20" fmla="*/ 2147483647 w 76"/>
                <a:gd name="T21" fmla="*/ 2147483647 h 26"/>
                <a:gd name="T22" fmla="*/ 2147483647 w 76"/>
                <a:gd name="T23" fmla="*/ 2147483647 h 26"/>
                <a:gd name="T24" fmla="*/ 2147483647 w 76"/>
                <a:gd name="T25" fmla="*/ 2147483647 h 26"/>
                <a:gd name="T26" fmla="*/ 2147483647 w 76"/>
                <a:gd name="T27" fmla="*/ 2147483647 h 26"/>
                <a:gd name="T28" fmla="*/ 2147483647 w 76"/>
                <a:gd name="T29" fmla="*/ 2147483647 h 26"/>
                <a:gd name="T30" fmla="*/ 2147483647 w 76"/>
                <a:gd name="T31" fmla="*/ 2147483647 h 26"/>
                <a:gd name="T32" fmla="*/ 2147483647 w 76"/>
                <a:gd name="T33" fmla="*/ 2147483647 h 26"/>
                <a:gd name="T34" fmla="*/ 2147483647 w 76"/>
                <a:gd name="T35" fmla="*/ 2147483647 h 26"/>
                <a:gd name="T36" fmla="*/ 2147483647 w 76"/>
                <a:gd name="T37" fmla="*/ 2147483647 h 26"/>
                <a:gd name="T38" fmla="*/ 2147483647 w 76"/>
                <a:gd name="T39" fmla="*/ 2147483647 h 26"/>
                <a:gd name="T40" fmla="*/ 2147483647 w 76"/>
                <a:gd name="T41" fmla="*/ 2147483647 h 26"/>
                <a:gd name="T42" fmla="*/ 2147483647 w 76"/>
                <a:gd name="T43" fmla="*/ 2147483647 h 26"/>
                <a:gd name="T44" fmla="*/ 2147483647 w 76"/>
                <a:gd name="T45" fmla="*/ 2147483647 h 26"/>
                <a:gd name="T46" fmla="*/ 2147483647 w 76"/>
                <a:gd name="T47" fmla="*/ 2147483647 h 26"/>
                <a:gd name="T48" fmla="*/ 2147483647 w 76"/>
                <a:gd name="T49" fmla="*/ 2147483647 h 26"/>
                <a:gd name="T50" fmla="*/ 2147483647 w 76"/>
                <a:gd name="T51" fmla="*/ 2147483647 h 26"/>
                <a:gd name="T52" fmla="*/ 2147483647 w 76"/>
                <a:gd name="T53" fmla="*/ 2147483647 h 26"/>
                <a:gd name="T54" fmla="*/ 2147483647 w 76"/>
                <a:gd name="T55" fmla="*/ 2147483647 h 26"/>
                <a:gd name="T56" fmla="*/ 2147483647 w 76"/>
                <a:gd name="T57" fmla="*/ 2147483647 h 26"/>
                <a:gd name="T58" fmla="*/ 2147483647 w 76"/>
                <a:gd name="T59" fmla="*/ 2147483647 h 26"/>
                <a:gd name="T60" fmla="*/ 2147483647 w 76"/>
                <a:gd name="T61" fmla="*/ 2147483647 h 26"/>
                <a:gd name="T62" fmla="*/ 2147483647 w 76"/>
                <a:gd name="T63" fmla="*/ 2147483647 h 26"/>
                <a:gd name="T64" fmla="*/ 2147483647 w 76"/>
                <a:gd name="T65" fmla="*/ 2147483647 h 26"/>
                <a:gd name="T66" fmla="*/ 2147483647 w 76"/>
                <a:gd name="T67" fmla="*/ 2147483647 h 26"/>
                <a:gd name="T68" fmla="*/ 2147483647 w 76"/>
                <a:gd name="T69" fmla="*/ 0 h 26"/>
                <a:gd name="T70" fmla="*/ 2147483647 w 76"/>
                <a:gd name="T71" fmla="*/ 0 h 26"/>
                <a:gd name="T72" fmla="*/ 2147483647 w 76"/>
                <a:gd name="T73" fmla="*/ 0 h 26"/>
                <a:gd name="T74" fmla="*/ 2147483647 w 76"/>
                <a:gd name="T75" fmla="*/ 0 h 26"/>
                <a:gd name="T76" fmla="*/ 2147483647 w 76"/>
                <a:gd name="T77" fmla="*/ 0 h 26"/>
                <a:gd name="T78" fmla="*/ 2147483647 w 76"/>
                <a:gd name="T79" fmla="*/ 2147483647 h 26"/>
                <a:gd name="T80" fmla="*/ 2147483647 w 76"/>
                <a:gd name="T81" fmla="*/ 2147483647 h 26"/>
                <a:gd name="T82" fmla="*/ 2147483647 w 76"/>
                <a:gd name="T83" fmla="*/ 2147483647 h 26"/>
                <a:gd name="T84" fmla="*/ 2147483647 w 76"/>
                <a:gd name="T85" fmla="*/ 2147483647 h 26"/>
                <a:gd name="T86" fmla="*/ 2147483647 w 76"/>
                <a:gd name="T87" fmla="*/ 2147483647 h 26"/>
                <a:gd name="T88" fmla="*/ 2147483647 w 76"/>
                <a:gd name="T89" fmla="*/ 2147483647 h 26"/>
                <a:gd name="T90" fmla="*/ 2147483647 w 76"/>
                <a:gd name="T91" fmla="*/ 2147483647 h 26"/>
                <a:gd name="T92" fmla="*/ 2147483647 w 76"/>
                <a:gd name="T93" fmla="*/ 2147483647 h 2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w 76"/>
                <a:gd name="T142" fmla="*/ 0 h 26"/>
                <a:gd name="T143" fmla="*/ 76 w 76"/>
                <a:gd name="T144" fmla="*/ 26 h 26"/>
              </a:gdLst>
              <a:ahLst/>
              <a:cxnLst>
                <a:cxn ang="T94">
                  <a:pos x="T0" y="T1"/>
                </a:cxn>
                <a:cxn ang="T95">
                  <a:pos x="T2" y="T3"/>
                </a:cxn>
                <a:cxn ang="T96">
                  <a:pos x="T4" y="T5"/>
                </a:cxn>
                <a:cxn ang="T97">
                  <a:pos x="T6" y="T7"/>
                </a:cxn>
                <a:cxn ang="T98">
                  <a:pos x="T8" y="T9"/>
                </a:cxn>
                <a:cxn ang="T99">
                  <a:pos x="T10" y="T11"/>
                </a:cxn>
                <a:cxn ang="T100">
                  <a:pos x="T12" y="T13"/>
                </a:cxn>
                <a:cxn ang="T101">
                  <a:pos x="T14" y="T15"/>
                </a:cxn>
                <a:cxn ang="T102">
                  <a:pos x="T16" y="T17"/>
                </a:cxn>
                <a:cxn ang="T103">
                  <a:pos x="T18" y="T19"/>
                </a:cxn>
                <a:cxn ang="T104">
                  <a:pos x="T20" y="T21"/>
                </a:cxn>
                <a:cxn ang="T105">
                  <a:pos x="T22" y="T23"/>
                </a:cxn>
                <a:cxn ang="T106">
                  <a:pos x="T24" y="T25"/>
                </a:cxn>
                <a:cxn ang="T107">
                  <a:pos x="T26" y="T27"/>
                </a:cxn>
                <a:cxn ang="T108">
                  <a:pos x="T28" y="T29"/>
                </a:cxn>
                <a:cxn ang="T109">
                  <a:pos x="T30" y="T31"/>
                </a:cxn>
                <a:cxn ang="T110">
                  <a:pos x="T32" y="T33"/>
                </a:cxn>
                <a:cxn ang="T111">
                  <a:pos x="T34" y="T35"/>
                </a:cxn>
                <a:cxn ang="T112">
                  <a:pos x="T36" y="T37"/>
                </a:cxn>
                <a:cxn ang="T113">
                  <a:pos x="T38" y="T39"/>
                </a:cxn>
                <a:cxn ang="T114">
                  <a:pos x="T40" y="T41"/>
                </a:cxn>
                <a:cxn ang="T115">
                  <a:pos x="T42" y="T43"/>
                </a:cxn>
                <a:cxn ang="T116">
                  <a:pos x="T44" y="T45"/>
                </a:cxn>
                <a:cxn ang="T117">
                  <a:pos x="T46" y="T47"/>
                </a:cxn>
                <a:cxn ang="T118">
                  <a:pos x="T48" y="T49"/>
                </a:cxn>
                <a:cxn ang="T119">
                  <a:pos x="T50" y="T51"/>
                </a:cxn>
                <a:cxn ang="T120">
                  <a:pos x="T52" y="T53"/>
                </a:cxn>
                <a:cxn ang="T121">
                  <a:pos x="T54" y="T55"/>
                </a:cxn>
                <a:cxn ang="T122">
                  <a:pos x="T56" y="T57"/>
                </a:cxn>
                <a:cxn ang="T123">
                  <a:pos x="T58" y="T59"/>
                </a:cxn>
                <a:cxn ang="T124">
                  <a:pos x="T60" y="T61"/>
                </a:cxn>
                <a:cxn ang="T125">
                  <a:pos x="T62" y="T63"/>
                </a:cxn>
                <a:cxn ang="T126">
                  <a:pos x="T64" y="T65"/>
                </a:cxn>
                <a:cxn ang="T127">
                  <a:pos x="T66" y="T67"/>
                </a:cxn>
                <a:cxn ang="T128">
                  <a:pos x="T68" y="T69"/>
                </a:cxn>
                <a:cxn ang="T129">
                  <a:pos x="T70" y="T71"/>
                </a:cxn>
                <a:cxn ang="T130">
                  <a:pos x="T72" y="T73"/>
                </a:cxn>
                <a:cxn ang="T131">
                  <a:pos x="T74" y="T75"/>
                </a:cxn>
                <a:cxn ang="T132">
                  <a:pos x="T76" y="T77"/>
                </a:cxn>
                <a:cxn ang="T133">
                  <a:pos x="T78" y="T79"/>
                </a:cxn>
                <a:cxn ang="T134">
                  <a:pos x="T80" y="T81"/>
                </a:cxn>
                <a:cxn ang="T135">
                  <a:pos x="T82" y="T83"/>
                </a:cxn>
                <a:cxn ang="T136">
                  <a:pos x="T84" y="T85"/>
                </a:cxn>
                <a:cxn ang="T137">
                  <a:pos x="T86" y="T87"/>
                </a:cxn>
                <a:cxn ang="T138">
                  <a:pos x="T88" y="T89"/>
                </a:cxn>
                <a:cxn ang="T139">
                  <a:pos x="T90" y="T91"/>
                </a:cxn>
                <a:cxn ang="T140">
                  <a:pos x="T92" y="T93"/>
                </a:cxn>
              </a:cxnLst>
              <a:rect l="T141" t="T142" r="T143" b="T144"/>
              <a:pathLst>
                <a:path w="76" h="26">
                  <a:moveTo>
                    <a:pt x="68" y="8"/>
                  </a:moveTo>
                  <a:lnTo>
                    <a:pt x="70" y="8"/>
                  </a:lnTo>
                  <a:lnTo>
                    <a:pt x="72" y="8"/>
                  </a:lnTo>
                  <a:lnTo>
                    <a:pt x="74" y="8"/>
                  </a:lnTo>
                  <a:lnTo>
                    <a:pt x="74" y="10"/>
                  </a:lnTo>
                  <a:lnTo>
                    <a:pt x="72" y="10"/>
                  </a:lnTo>
                  <a:lnTo>
                    <a:pt x="76" y="12"/>
                  </a:lnTo>
                  <a:lnTo>
                    <a:pt x="72" y="14"/>
                  </a:lnTo>
                  <a:lnTo>
                    <a:pt x="70" y="14"/>
                  </a:lnTo>
                  <a:lnTo>
                    <a:pt x="68" y="14"/>
                  </a:lnTo>
                  <a:lnTo>
                    <a:pt x="68" y="16"/>
                  </a:lnTo>
                  <a:lnTo>
                    <a:pt x="70" y="16"/>
                  </a:lnTo>
                  <a:lnTo>
                    <a:pt x="68" y="18"/>
                  </a:lnTo>
                  <a:lnTo>
                    <a:pt x="70" y="20"/>
                  </a:lnTo>
                  <a:lnTo>
                    <a:pt x="72" y="20"/>
                  </a:lnTo>
                  <a:lnTo>
                    <a:pt x="70" y="22"/>
                  </a:lnTo>
                  <a:lnTo>
                    <a:pt x="68" y="22"/>
                  </a:lnTo>
                  <a:lnTo>
                    <a:pt x="68" y="24"/>
                  </a:lnTo>
                  <a:lnTo>
                    <a:pt x="66" y="24"/>
                  </a:lnTo>
                  <a:lnTo>
                    <a:pt x="62" y="24"/>
                  </a:lnTo>
                  <a:lnTo>
                    <a:pt x="60" y="24"/>
                  </a:lnTo>
                  <a:lnTo>
                    <a:pt x="58" y="26"/>
                  </a:lnTo>
                  <a:lnTo>
                    <a:pt x="56" y="26"/>
                  </a:lnTo>
                  <a:lnTo>
                    <a:pt x="54" y="26"/>
                  </a:lnTo>
                  <a:lnTo>
                    <a:pt x="52" y="26"/>
                  </a:lnTo>
                  <a:lnTo>
                    <a:pt x="50" y="26"/>
                  </a:lnTo>
                  <a:lnTo>
                    <a:pt x="50" y="24"/>
                  </a:lnTo>
                  <a:lnTo>
                    <a:pt x="48" y="24"/>
                  </a:lnTo>
                  <a:lnTo>
                    <a:pt x="46" y="24"/>
                  </a:lnTo>
                  <a:lnTo>
                    <a:pt x="46" y="22"/>
                  </a:lnTo>
                  <a:lnTo>
                    <a:pt x="48" y="22"/>
                  </a:lnTo>
                  <a:lnTo>
                    <a:pt x="48" y="20"/>
                  </a:lnTo>
                  <a:lnTo>
                    <a:pt x="48" y="18"/>
                  </a:lnTo>
                  <a:lnTo>
                    <a:pt x="44" y="18"/>
                  </a:lnTo>
                  <a:lnTo>
                    <a:pt x="42" y="18"/>
                  </a:lnTo>
                  <a:lnTo>
                    <a:pt x="40" y="18"/>
                  </a:lnTo>
                  <a:lnTo>
                    <a:pt x="38" y="20"/>
                  </a:lnTo>
                  <a:lnTo>
                    <a:pt x="36" y="18"/>
                  </a:lnTo>
                  <a:lnTo>
                    <a:pt x="38" y="18"/>
                  </a:lnTo>
                  <a:lnTo>
                    <a:pt x="34" y="16"/>
                  </a:lnTo>
                  <a:lnTo>
                    <a:pt x="32" y="16"/>
                  </a:lnTo>
                  <a:lnTo>
                    <a:pt x="30" y="18"/>
                  </a:lnTo>
                  <a:lnTo>
                    <a:pt x="28" y="18"/>
                  </a:lnTo>
                  <a:lnTo>
                    <a:pt x="26" y="18"/>
                  </a:lnTo>
                  <a:lnTo>
                    <a:pt x="26" y="16"/>
                  </a:lnTo>
                  <a:lnTo>
                    <a:pt x="24" y="16"/>
                  </a:lnTo>
                  <a:lnTo>
                    <a:pt x="24" y="18"/>
                  </a:lnTo>
                  <a:lnTo>
                    <a:pt x="22" y="18"/>
                  </a:lnTo>
                  <a:lnTo>
                    <a:pt x="22" y="16"/>
                  </a:lnTo>
                  <a:lnTo>
                    <a:pt x="20" y="16"/>
                  </a:lnTo>
                  <a:lnTo>
                    <a:pt x="18" y="16"/>
                  </a:lnTo>
                  <a:lnTo>
                    <a:pt x="16" y="16"/>
                  </a:lnTo>
                  <a:lnTo>
                    <a:pt x="14" y="16"/>
                  </a:lnTo>
                  <a:lnTo>
                    <a:pt x="12" y="16"/>
                  </a:lnTo>
                  <a:lnTo>
                    <a:pt x="10" y="16"/>
                  </a:lnTo>
                  <a:lnTo>
                    <a:pt x="10" y="18"/>
                  </a:lnTo>
                  <a:lnTo>
                    <a:pt x="8" y="18"/>
                  </a:lnTo>
                  <a:lnTo>
                    <a:pt x="6" y="18"/>
                  </a:lnTo>
                  <a:lnTo>
                    <a:pt x="4" y="18"/>
                  </a:lnTo>
                  <a:lnTo>
                    <a:pt x="2" y="18"/>
                  </a:lnTo>
                  <a:lnTo>
                    <a:pt x="2" y="16"/>
                  </a:lnTo>
                  <a:lnTo>
                    <a:pt x="0" y="14"/>
                  </a:lnTo>
                  <a:lnTo>
                    <a:pt x="2" y="14"/>
                  </a:lnTo>
                  <a:lnTo>
                    <a:pt x="2" y="12"/>
                  </a:lnTo>
                  <a:lnTo>
                    <a:pt x="4" y="12"/>
                  </a:lnTo>
                  <a:lnTo>
                    <a:pt x="6" y="12"/>
                  </a:lnTo>
                  <a:lnTo>
                    <a:pt x="10" y="12"/>
                  </a:lnTo>
                  <a:lnTo>
                    <a:pt x="12" y="12"/>
                  </a:lnTo>
                  <a:lnTo>
                    <a:pt x="14" y="12"/>
                  </a:lnTo>
                  <a:lnTo>
                    <a:pt x="16" y="12"/>
                  </a:lnTo>
                  <a:lnTo>
                    <a:pt x="18" y="12"/>
                  </a:lnTo>
                  <a:lnTo>
                    <a:pt x="20" y="12"/>
                  </a:lnTo>
                  <a:lnTo>
                    <a:pt x="22" y="12"/>
                  </a:lnTo>
                  <a:lnTo>
                    <a:pt x="24" y="12"/>
                  </a:lnTo>
                  <a:lnTo>
                    <a:pt x="26" y="10"/>
                  </a:lnTo>
                  <a:lnTo>
                    <a:pt x="26" y="8"/>
                  </a:lnTo>
                  <a:lnTo>
                    <a:pt x="24" y="8"/>
                  </a:lnTo>
                  <a:lnTo>
                    <a:pt x="22" y="8"/>
                  </a:lnTo>
                  <a:lnTo>
                    <a:pt x="20" y="8"/>
                  </a:lnTo>
                  <a:lnTo>
                    <a:pt x="22" y="8"/>
                  </a:lnTo>
                  <a:lnTo>
                    <a:pt x="24" y="8"/>
                  </a:lnTo>
                  <a:lnTo>
                    <a:pt x="24" y="6"/>
                  </a:lnTo>
                  <a:lnTo>
                    <a:pt x="22" y="6"/>
                  </a:lnTo>
                  <a:lnTo>
                    <a:pt x="18" y="6"/>
                  </a:lnTo>
                  <a:lnTo>
                    <a:pt x="16" y="8"/>
                  </a:lnTo>
                  <a:lnTo>
                    <a:pt x="14" y="8"/>
                  </a:lnTo>
                  <a:lnTo>
                    <a:pt x="10" y="8"/>
                  </a:lnTo>
                  <a:lnTo>
                    <a:pt x="8" y="8"/>
                  </a:lnTo>
                  <a:lnTo>
                    <a:pt x="12" y="8"/>
                  </a:lnTo>
                  <a:lnTo>
                    <a:pt x="16" y="6"/>
                  </a:lnTo>
                  <a:lnTo>
                    <a:pt x="14" y="6"/>
                  </a:lnTo>
                  <a:lnTo>
                    <a:pt x="12" y="6"/>
                  </a:lnTo>
                  <a:lnTo>
                    <a:pt x="10" y="6"/>
                  </a:lnTo>
                  <a:lnTo>
                    <a:pt x="8" y="6"/>
                  </a:lnTo>
                  <a:lnTo>
                    <a:pt x="6" y="6"/>
                  </a:lnTo>
                  <a:lnTo>
                    <a:pt x="8" y="4"/>
                  </a:lnTo>
                  <a:lnTo>
                    <a:pt x="8" y="2"/>
                  </a:lnTo>
                  <a:lnTo>
                    <a:pt x="14" y="0"/>
                  </a:lnTo>
                  <a:lnTo>
                    <a:pt x="16" y="0"/>
                  </a:lnTo>
                  <a:lnTo>
                    <a:pt x="18" y="0"/>
                  </a:lnTo>
                  <a:lnTo>
                    <a:pt x="20" y="0"/>
                  </a:lnTo>
                  <a:lnTo>
                    <a:pt x="22" y="0"/>
                  </a:lnTo>
                  <a:lnTo>
                    <a:pt x="24" y="0"/>
                  </a:lnTo>
                  <a:lnTo>
                    <a:pt x="26" y="0"/>
                  </a:lnTo>
                  <a:lnTo>
                    <a:pt x="28" y="0"/>
                  </a:lnTo>
                  <a:lnTo>
                    <a:pt x="32" y="0"/>
                  </a:lnTo>
                  <a:lnTo>
                    <a:pt x="34" y="0"/>
                  </a:lnTo>
                  <a:lnTo>
                    <a:pt x="36" y="0"/>
                  </a:lnTo>
                  <a:lnTo>
                    <a:pt x="38" y="0"/>
                  </a:lnTo>
                  <a:lnTo>
                    <a:pt x="40" y="0"/>
                  </a:lnTo>
                  <a:lnTo>
                    <a:pt x="42" y="0"/>
                  </a:lnTo>
                  <a:lnTo>
                    <a:pt x="44" y="0"/>
                  </a:lnTo>
                  <a:lnTo>
                    <a:pt x="46" y="0"/>
                  </a:lnTo>
                  <a:lnTo>
                    <a:pt x="46" y="2"/>
                  </a:lnTo>
                  <a:lnTo>
                    <a:pt x="46" y="4"/>
                  </a:lnTo>
                  <a:lnTo>
                    <a:pt x="44" y="6"/>
                  </a:lnTo>
                  <a:lnTo>
                    <a:pt x="42" y="8"/>
                  </a:lnTo>
                  <a:lnTo>
                    <a:pt x="44" y="8"/>
                  </a:lnTo>
                  <a:lnTo>
                    <a:pt x="46" y="8"/>
                  </a:lnTo>
                  <a:lnTo>
                    <a:pt x="48" y="6"/>
                  </a:lnTo>
                  <a:lnTo>
                    <a:pt x="50" y="6"/>
                  </a:lnTo>
                  <a:lnTo>
                    <a:pt x="52" y="6"/>
                  </a:lnTo>
                  <a:lnTo>
                    <a:pt x="52" y="4"/>
                  </a:lnTo>
                  <a:lnTo>
                    <a:pt x="54" y="4"/>
                  </a:lnTo>
                  <a:lnTo>
                    <a:pt x="56" y="4"/>
                  </a:lnTo>
                  <a:lnTo>
                    <a:pt x="58" y="4"/>
                  </a:lnTo>
                  <a:lnTo>
                    <a:pt x="58" y="6"/>
                  </a:lnTo>
                  <a:lnTo>
                    <a:pt x="60" y="6"/>
                  </a:lnTo>
                  <a:lnTo>
                    <a:pt x="62" y="6"/>
                  </a:lnTo>
                  <a:lnTo>
                    <a:pt x="64" y="6"/>
                  </a:lnTo>
                  <a:lnTo>
                    <a:pt x="64" y="8"/>
                  </a:lnTo>
                  <a:lnTo>
                    <a:pt x="60" y="8"/>
                  </a:lnTo>
                  <a:lnTo>
                    <a:pt x="58" y="8"/>
                  </a:lnTo>
                  <a:lnTo>
                    <a:pt x="60" y="8"/>
                  </a:lnTo>
                  <a:lnTo>
                    <a:pt x="62" y="8"/>
                  </a:lnTo>
                  <a:lnTo>
                    <a:pt x="64" y="8"/>
                  </a:lnTo>
                  <a:lnTo>
                    <a:pt x="66" y="8"/>
                  </a:lnTo>
                  <a:lnTo>
                    <a:pt x="68" y="8"/>
                  </a:lnTo>
                  <a:close/>
                </a:path>
              </a:pathLst>
            </a:custGeom>
            <a:solidFill>
              <a:schemeClr val="tx2"/>
            </a:solidFill>
            <a:ln w="3175">
              <a:solidFill>
                <a:schemeClr val="bg1"/>
              </a:solidFill>
              <a:prstDash val="sysDot"/>
              <a:round/>
              <a:headEnd/>
              <a:tailEnd/>
            </a:ln>
          </p:spPr>
          <p:txBody>
            <a:bodyPr/>
            <a:lstStyle/>
            <a:p>
              <a:endParaRPr lang="de-DE" sz="2400" dirty="0">
                <a:solidFill>
                  <a:srgbClr val="000000"/>
                </a:solidFill>
              </a:endParaRPr>
            </a:p>
          </p:txBody>
        </p:sp>
        <p:sp>
          <p:nvSpPr>
            <p:cNvPr id="1809" name="Freeform 3455"/>
            <p:cNvSpPr>
              <a:spLocks/>
            </p:cNvSpPr>
            <p:nvPr/>
          </p:nvSpPr>
          <p:spPr bwMode="auto">
            <a:xfrm>
              <a:off x="2847401" y="1318268"/>
              <a:ext cx="216044" cy="49492"/>
            </a:xfrm>
            <a:custGeom>
              <a:avLst/>
              <a:gdLst>
                <a:gd name="T0" fmla="*/ 2147483647 w 218"/>
                <a:gd name="T1" fmla="*/ 2147483647 h 48"/>
                <a:gd name="T2" fmla="*/ 2147483647 w 218"/>
                <a:gd name="T3" fmla="*/ 2147483647 h 48"/>
                <a:gd name="T4" fmla="*/ 2147483647 w 218"/>
                <a:gd name="T5" fmla="*/ 2147483647 h 48"/>
                <a:gd name="T6" fmla="*/ 2147483647 w 218"/>
                <a:gd name="T7" fmla="*/ 2147483647 h 48"/>
                <a:gd name="T8" fmla="*/ 2147483647 w 218"/>
                <a:gd name="T9" fmla="*/ 2147483647 h 48"/>
                <a:gd name="T10" fmla="*/ 2147483647 w 218"/>
                <a:gd name="T11" fmla="*/ 2147483647 h 48"/>
                <a:gd name="T12" fmla="*/ 2147483647 w 218"/>
                <a:gd name="T13" fmla="*/ 2147483647 h 48"/>
                <a:gd name="T14" fmla="*/ 2147483647 w 218"/>
                <a:gd name="T15" fmla="*/ 2147483647 h 48"/>
                <a:gd name="T16" fmla="*/ 2147483647 w 218"/>
                <a:gd name="T17" fmla="*/ 2147483647 h 48"/>
                <a:gd name="T18" fmla="*/ 2147483647 w 218"/>
                <a:gd name="T19" fmla="*/ 2147483647 h 48"/>
                <a:gd name="T20" fmla="*/ 2147483647 w 218"/>
                <a:gd name="T21" fmla="*/ 2147483647 h 48"/>
                <a:gd name="T22" fmla="*/ 2147483647 w 218"/>
                <a:gd name="T23" fmla="*/ 2147483647 h 48"/>
                <a:gd name="T24" fmla="*/ 2147483647 w 218"/>
                <a:gd name="T25" fmla="*/ 2147483647 h 48"/>
                <a:gd name="T26" fmla="*/ 2147483647 w 218"/>
                <a:gd name="T27" fmla="*/ 2147483647 h 48"/>
                <a:gd name="T28" fmla="*/ 2147483647 w 218"/>
                <a:gd name="T29" fmla="*/ 2147483647 h 48"/>
                <a:gd name="T30" fmla="*/ 2147483647 w 218"/>
                <a:gd name="T31" fmla="*/ 2147483647 h 48"/>
                <a:gd name="T32" fmla="*/ 2147483647 w 218"/>
                <a:gd name="T33" fmla="*/ 2147483647 h 48"/>
                <a:gd name="T34" fmla="*/ 2147483647 w 218"/>
                <a:gd name="T35" fmla="*/ 2147483647 h 48"/>
                <a:gd name="T36" fmla="*/ 2147483647 w 218"/>
                <a:gd name="T37" fmla="*/ 2147483647 h 48"/>
                <a:gd name="T38" fmla="*/ 2147483647 w 218"/>
                <a:gd name="T39" fmla="*/ 2147483647 h 48"/>
                <a:gd name="T40" fmla="*/ 2147483647 w 218"/>
                <a:gd name="T41" fmla="*/ 2147483647 h 48"/>
                <a:gd name="T42" fmla="*/ 2147483647 w 218"/>
                <a:gd name="T43" fmla="*/ 2147483647 h 48"/>
                <a:gd name="T44" fmla="*/ 2147483647 w 218"/>
                <a:gd name="T45" fmla="*/ 2147483647 h 48"/>
                <a:gd name="T46" fmla="*/ 2147483647 w 218"/>
                <a:gd name="T47" fmla="*/ 2147483647 h 48"/>
                <a:gd name="T48" fmla="*/ 2147483647 w 218"/>
                <a:gd name="T49" fmla="*/ 2147483647 h 48"/>
                <a:gd name="T50" fmla="*/ 2147483647 w 218"/>
                <a:gd name="T51" fmla="*/ 2147483647 h 48"/>
                <a:gd name="T52" fmla="*/ 2147483647 w 218"/>
                <a:gd name="T53" fmla="*/ 2147483647 h 48"/>
                <a:gd name="T54" fmla="*/ 2147483647 w 218"/>
                <a:gd name="T55" fmla="*/ 2147483647 h 48"/>
                <a:gd name="T56" fmla="*/ 2147483647 w 218"/>
                <a:gd name="T57" fmla="*/ 2147483647 h 48"/>
                <a:gd name="T58" fmla="*/ 2147483647 w 218"/>
                <a:gd name="T59" fmla="*/ 2147483647 h 48"/>
                <a:gd name="T60" fmla="*/ 2147483647 w 218"/>
                <a:gd name="T61" fmla="*/ 2147483647 h 48"/>
                <a:gd name="T62" fmla="*/ 2147483647 w 218"/>
                <a:gd name="T63" fmla="*/ 2147483647 h 48"/>
                <a:gd name="T64" fmla="*/ 2147483647 w 218"/>
                <a:gd name="T65" fmla="*/ 2147483647 h 48"/>
                <a:gd name="T66" fmla="*/ 2147483647 w 218"/>
                <a:gd name="T67" fmla="*/ 2147483647 h 48"/>
                <a:gd name="T68" fmla="*/ 2147483647 w 218"/>
                <a:gd name="T69" fmla="*/ 2147483647 h 48"/>
                <a:gd name="T70" fmla="*/ 2147483647 w 218"/>
                <a:gd name="T71" fmla="*/ 2147483647 h 48"/>
                <a:gd name="T72" fmla="*/ 2147483647 w 218"/>
                <a:gd name="T73" fmla="*/ 2147483647 h 48"/>
                <a:gd name="T74" fmla="*/ 2147483647 w 218"/>
                <a:gd name="T75" fmla="*/ 2147483647 h 48"/>
                <a:gd name="T76" fmla="*/ 2147483647 w 218"/>
                <a:gd name="T77" fmla="*/ 2147483647 h 48"/>
                <a:gd name="T78" fmla="*/ 2147483647 w 218"/>
                <a:gd name="T79" fmla="*/ 2147483647 h 48"/>
                <a:gd name="T80" fmla="*/ 2147483647 w 218"/>
                <a:gd name="T81" fmla="*/ 2147483647 h 48"/>
                <a:gd name="T82" fmla="*/ 2147483647 w 218"/>
                <a:gd name="T83" fmla="*/ 2147483647 h 48"/>
                <a:gd name="T84" fmla="*/ 2147483647 w 218"/>
                <a:gd name="T85" fmla="*/ 2147483647 h 48"/>
                <a:gd name="T86" fmla="*/ 2147483647 w 218"/>
                <a:gd name="T87" fmla="*/ 2147483647 h 48"/>
                <a:gd name="T88" fmla="*/ 2147483647 w 218"/>
                <a:gd name="T89" fmla="*/ 2147483647 h 48"/>
                <a:gd name="T90" fmla="*/ 2147483647 w 218"/>
                <a:gd name="T91" fmla="*/ 2147483647 h 48"/>
                <a:gd name="T92" fmla="*/ 2147483647 w 218"/>
                <a:gd name="T93" fmla="*/ 2147483647 h 48"/>
                <a:gd name="T94" fmla="*/ 2147483647 w 218"/>
                <a:gd name="T95" fmla="*/ 2147483647 h 48"/>
                <a:gd name="T96" fmla="*/ 2147483647 w 218"/>
                <a:gd name="T97" fmla="*/ 2147483647 h 48"/>
                <a:gd name="T98" fmla="*/ 2147483647 w 218"/>
                <a:gd name="T99" fmla="*/ 2147483647 h 48"/>
                <a:gd name="T100" fmla="*/ 2147483647 w 218"/>
                <a:gd name="T101" fmla="*/ 2147483647 h 48"/>
                <a:gd name="T102" fmla="*/ 2147483647 w 218"/>
                <a:gd name="T103" fmla="*/ 2147483647 h 48"/>
                <a:gd name="T104" fmla="*/ 2147483647 w 218"/>
                <a:gd name="T105" fmla="*/ 2147483647 h 48"/>
                <a:gd name="T106" fmla="*/ 0 w 218"/>
                <a:gd name="T107" fmla="*/ 2147483647 h 48"/>
                <a:gd name="T108" fmla="*/ 2147483647 w 218"/>
                <a:gd name="T109" fmla="*/ 2147483647 h 48"/>
                <a:gd name="T110" fmla="*/ 2147483647 w 218"/>
                <a:gd name="T111" fmla="*/ 2147483647 h 48"/>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w 218"/>
                <a:gd name="T169" fmla="*/ 0 h 48"/>
                <a:gd name="T170" fmla="*/ 218 w 218"/>
                <a:gd name="T171" fmla="*/ 48 h 48"/>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T168" t="T169" r="T170" b="T171"/>
              <a:pathLst>
                <a:path w="218" h="48">
                  <a:moveTo>
                    <a:pt x="28" y="2"/>
                  </a:moveTo>
                  <a:lnTo>
                    <a:pt x="28" y="0"/>
                  </a:lnTo>
                  <a:lnTo>
                    <a:pt x="28" y="2"/>
                  </a:lnTo>
                  <a:lnTo>
                    <a:pt x="30" y="2"/>
                  </a:lnTo>
                  <a:lnTo>
                    <a:pt x="32" y="2"/>
                  </a:lnTo>
                  <a:lnTo>
                    <a:pt x="34" y="2"/>
                  </a:lnTo>
                  <a:lnTo>
                    <a:pt x="36" y="2"/>
                  </a:lnTo>
                  <a:lnTo>
                    <a:pt x="38" y="2"/>
                  </a:lnTo>
                  <a:lnTo>
                    <a:pt x="40" y="4"/>
                  </a:lnTo>
                  <a:lnTo>
                    <a:pt x="42" y="4"/>
                  </a:lnTo>
                  <a:lnTo>
                    <a:pt x="44" y="4"/>
                  </a:lnTo>
                  <a:lnTo>
                    <a:pt x="46" y="4"/>
                  </a:lnTo>
                  <a:lnTo>
                    <a:pt x="48" y="4"/>
                  </a:lnTo>
                  <a:lnTo>
                    <a:pt x="50" y="4"/>
                  </a:lnTo>
                  <a:lnTo>
                    <a:pt x="52" y="6"/>
                  </a:lnTo>
                  <a:lnTo>
                    <a:pt x="52" y="8"/>
                  </a:lnTo>
                  <a:lnTo>
                    <a:pt x="48" y="10"/>
                  </a:lnTo>
                  <a:lnTo>
                    <a:pt x="44" y="12"/>
                  </a:lnTo>
                  <a:lnTo>
                    <a:pt x="50" y="10"/>
                  </a:lnTo>
                  <a:lnTo>
                    <a:pt x="52" y="10"/>
                  </a:lnTo>
                  <a:lnTo>
                    <a:pt x="54" y="8"/>
                  </a:lnTo>
                  <a:lnTo>
                    <a:pt x="54" y="10"/>
                  </a:lnTo>
                  <a:lnTo>
                    <a:pt x="56" y="10"/>
                  </a:lnTo>
                  <a:lnTo>
                    <a:pt x="58" y="10"/>
                  </a:lnTo>
                  <a:lnTo>
                    <a:pt x="60" y="10"/>
                  </a:lnTo>
                  <a:lnTo>
                    <a:pt x="62" y="10"/>
                  </a:lnTo>
                  <a:lnTo>
                    <a:pt x="64" y="10"/>
                  </a:lnTo>
                  <a:lnTo>
                    <a:pt x="66" y="8"/>
                  </a:lnTo>
                  <a:lnTo>
                    <a:pt x="68" y="8"/>
                  </a:lnTo>
                  <a:lnTo>
                    <a:pt x="70" y="8"/>
                  </a:lnTo>
                  <a:lnTo>
                    <a:pt x="72" y="8"/>
                  </a:lnTo>
                  <a:lnTo>
                    <a:pt x="74" y="8"/>
                  </a:lnTo>
                  <a:lnTo>
                    <a:pt x="76" y="8"/>
                  </a:lnTo>
                  <a:lnTo>
                    <a:pt x="78" y="8"/>
                  </a:lnTo>
                  <a:lnTo>
                    <a:pt x="80" y="8"/>
                  </a:lnTo>
                  <a:lnTo>
                    <a:pt x="82" y="8"/>
                  </a:lnTo>
                  <a:lnTo>
                    <a:pt x="82" y="10"/>
                  </a:lnTo>
                  <a:lnTo>
                    <a:pt x="84" y="10"/>
                  </a:lnTo>
                  <a:lnTo>
                    <a:pt x="84" y="12"/>
                  </a:lnTo>
                  <a:lnTo>
                    <a:pt x="82" y="12"/>
                  </a:lnTo>
                  <a:lnTo>
                    <a:pt x="80" y="12"/>
                  </a:lnTo>
                  <a:lnTo>
                    <a:pt x="84" y="14"/>
                  </a:lnTo>
                  <a:lnTo>
                    <a:pt x="86" y="14"/>
                  </a:lnTo>
                  <a:lnTo>
                    <a:pt x="88" y="14"/>
                  </a:lnTo>
                  <a:lnTo>
                    <a:pt x="90" y="14"/>
                  </a:lnTo>
                  <a:lnTo>
                    <a:pt x="94" y="14"/>
                  </a:lnTo>
                  <a:lnTo>
                    <a:pt x="96" y="14"/>
                  </a:lnTo>
                  <a:lnTo>
                    <a:pt x="98" y="14"/>
                  </a:lnTo>
                  <a:lnTo>
                    <a:pt x="98" y="16"/>
                  </a:lnTo>
                  <a:lnTo>
                    <a:pt x="96" y="16"/>
                  </a:lnTo>
                  <a:lnTo>
                    <a:pt x="94" y="18"/>
                  </a:lnTo>
                  <a:lnTo>
                    <a:pt x="90" y="18"/>
                  </a:lnTo>
                  <a:lnTo>
                    <a:pt x="88" y="18"/>
                  </a:lnTo>
                  <a:lnTo>
                    <a:pt x="86" y="18"/>
                  </a:lnTo>
                  <a:lnTo>
                    <a:pt x="84" y="18"/>
                  </a:lnTo>
                  <a:lnTo>
                    <a:pt x="82" y="18"/>
                  </a:lnTo>
                  <a:lnTo>
                    <a:pt x="80" y="18"/>
                  </a:lnTo>
                  <a:lnTo>
                    <a:pt x="78" y="18"/>
                  </a:lnTo>
                  <a:lnTo>
                    <a:pt x="80" y="18"/>
                  </a:lnTo>
                  <a:lnTo>
                    <a:pt x="78" y="18"/>
                  </a:lnTo>
                  <a:lnTo>
                    <a:pt x="76" y="18"/>
                  </a:lnTo>
                  <a:lnTo>
                    <a:pt x="76" y="20"/>
                  </a:lnTo>
                  <a:lnTo>
                    <a:pt x="78" y="20"/>
                  </a:lnTo>
                  <a:lnTo>
                    <a:pt x="80" y="20"/>
                  </a:lnTo>
                  <a:lnTo>
                    <a:pt x="80" y="18"/>
                  </a:lnTo>
                  <a:lnTo>
                    <a:pt x="82" y="18"/>
                  </a:lnTo>
                  <a:lnTo>
                    <a:pt x="82" y="20"/>
                  </a:lnTo>
                  <a:lnTo>
                    <a:pt x="84" y="20"/>
                  </a:lnTo>
                  <a:lnTo>
                    <a:pt x="82" y="22"/>
                  </a:lnTo>
                  <a:lnTo>
                    <a:pt x="84" y="22"/>
                  </a:lnTo>
                  <a:lnTo>
                    <a:pt x="86" y="22"/>
                  </a:lnTo>
                  <a:lnTo>
                    <a:pt x="88" y="22"/>
                  </a:lnTo>
                  <a:lnTo>
                    <a:pt x="90" y="22"/>
                  </a:lnTo>
                  <a:lnTo>
                    <a:pt x="90" y="24"/>
                  </a:lnTo>
                  <a:lnTo>
                    <a:pt x="88" y="24"/>
                  </a:lnTo>
                  <a:lnTo>
                    <a:pt x="86" y="26"/>
                  </a:lnTo>
                  <a:lnTo>
                    <a:pt x="86" y="28"/>
                  </a:lnTo>
                  <a:lnTo>
                    <a:pt x="84" y="28"/>
                  </a:lnTo>
                  <a:lnTo>
                    <a:pt x="86" y="30"/>
                  </a:lnTo>
                  <a:lnTo>
                    <a:pt x="88" y="30"/>
                  </a:lnTo>
                  <a:lnTo>
                    <a:pt x="90" y="28"/>
                  </a:lnTo>
                  <a:lnTo>
                    <a:pt x="90" y="26"/>
                  </a:lnTo>
                  <a:lnTo>
                    <a:pt x="94" y="24"/>
                  </a:lnTo>
                  <a:lnTo>
                    <a:pt x="96" y="24"/>
                  </a:lnTo>
                  <a:lnTo>
                    <a:pt x="96" y="26"/>
                  </a:lnTo>
                  <a:lnTo>
                    <a:pt x="98" y="26"/>
                  </a:lnTo>
                  <a:lnTo>
                    <a:pt x="98" y="28"/>
                  </a:lnTo>
                  <a:lnTo>
                    <a:pt x="100" y="28"/>
                  </a:lnTo>
                  <a:lnTo>
                    <a:pt x="102" y="28"/>
                  </a:lnTo>
                  <a:lnTo>
                    <a:pt x="106" y="26"/>
                  </a:lnTo>
                  <a:lnTo>
                    <a:pt x="108" y="26"/>
                  </a:lnTo>
                  <a:lnTo>
                    <a:pt x="108" y="28"/>
                  </a:lnTo>
                  <a:lnTo>
                    <a:pt x="110" y="28"/>
                  </a:lnTo>
                  <a:lnTo>
                    <a:pt x="110" y="26"/>
                  </a:lnTo>
                  <a:lnTo>
                    <a:pt x="112" y="26"/>
                  </a:lnTo>
                  <a:lnTo>
                    <a:pt x="114" y="26"/>
                  </a:lnTo>
                  <a:lnTo>
                    <a:pt x="116" y="26"/>
                  </a:lnTo>
                  <a:lnTo>
                    <a:pt x="116" y="28"/>
                  </a:lnTo>
                  <a:lnTo>
                    <a:pt x="118" y="28"/>
                  </a:lnTo>
                  <a:lnTo>
                    <a:pt x="120" y="28"/>
                  </a:lnTo>
                  <a:lnTo>
                    <a:pt x="122" y="28"/>
                  </a:lnTo>
                  <a:lnTo>
                    <a:pt x="124" y="30"/>
                  </a:lnTo>
                  <a:lnTo>
                    <a:pt x="126" y="30"/>
                  </a:lnTo>
                  <a:lnTo>
                    <a:pt x="128" y="30"/>
                  </a:lnTo>
                  <a:lnTo>
                    <a:pt x="132" y="30"/>
                  </a:lnTo>
                  <a:lnTo>
                    <a:pt x="128" y="28"/>
                  </a:lnTo>
                  <a:lnTo>
                    <a:pt x="130" y="28"/>
                  </a:lnTo>
                  <a:lnTo>
                    <a:pt x="132" y="28"/>
                  </a:lnTo>
                  <a:lnTo>
                    <a:pt x="138" y="26"/>
                  </a:lnTo>
                  <a:lnTo>
                    <a:pt x="140" y="26"/>
                  </a:lnTo>
                  <a:lnTo>
                    <a:pt x="142" y="26"/>
                  </a:lnTo>
                  <a:lnTo>
                    <a:pt x="144" y="26"/>
                  </a:lnTo>
                  <a:lnTo>
                    <a:pt x="144" y="24"/>
                  </a:lnTo>
                  <a:lnTo>
                    <a:pt x="146" y="24"/>
                  </a:lnTo>
                  <a:lnTo>
                    <a:pt x="148" y="24"/>
                  </a:lnTo>
                  <a:lnTo>
                    <a:pt x="148" y="26"/>
                  </a:lnTo>
                  <a:lnTo>
                    <a:pt x="150" y="26"/>
                  </a:lnTo>
                  <a:lnTo>
                    <a:pt x="150" y="24"/>
                  </a:lnTo>
                  <a:lnTo>
                    <a:pt x="152" y="24"/>
                  </a:lnTo>
                  <a:lnTo>
                    <a:pt x="154" y="24"/>
                  </a:lnTo>
                  <a:lnTo>
                    <a:pt x="156" y="24"/>
                  </a:lnTo>
                  <a:lnTo>
                    <a:pt x="160" y="22"/>
                  </a:lnTo>
                  <a:lnTo>
                    <a:pt x="164" y="22"/>
                  </a:lnTo>
                  <a:lnTo>
                    <a:pt x="166" y="22"/>
                  </a:lnTo>
                  <a:lnTo>
                    <a:pt x="168" y="22"/>
                  </a:lnTo>
                  <a:lnTo>
                    <a:pt x="170" y="22"/>
                  </a:lnTo>
                  <a:lnTo>
                    <a:pt x="170" y="24"/>
                  </a:lnTo>
                  <a:lnTo>
                    <a:pt x="172" y="24"/>
                  </a:lnTo>
                  <a:lnTo>
                    <a:pt x="174" y="24"/>
                  </a:lnTo>
                  <a:lnTo>
                    <a:pt x="178" y="22"/>
                  </a:lnTo>
                  <a:lnTo>
                    <a:pt x="180" y="22"/>
                  </a:lnTo>
                  <a:lnTo>
                    <a:pt x="184" y="22"/>
                  </a:lnTo>
                  <a:lnTo>
                    <a:pt x="186" y="22"/>
                  </a:lnTo>
                  <a:lnTo>
                    <a:pt x="188" y="22"/>
                  </a:lnTo>
                  <a:lnTo>
                    <a:pt x="190" y="22"/>
                  </a:lnTo>
                  <a:lnTo>
                    <a:pt x="192" y="22"/>
                  </a:lnTo>
                  <a:lnTo>
                    <a:pt x="194" y="22"/>
                  </a:lnTo>
                  <a:lnTo>
                    <a:pt x="196" y="22"/>
                  </a:lnTo>
                  <a:lnTo>
                    <a:pt x="198" y="22"/>
                  </a:lnTo>
                  <a:lnTo>
                    <a:pt x="200" y="22"/>
                  </a:lnTo>
                  <a:lnTo>
                    <a:pt x="200" y="24"/>
                  </a:lnTo>
                  <a:lnTo>
                    <a:pt x="198" y="24"/>
                  </a:lnTo>
                  <a:lnTo>
                    <a:pt x="198" y="26"/>
                  </a:lnTo>
                  <a:lnTo>
                    <a:pt x="202" y="26"/>
                  </a:lnTo>
                  <a:lnTo>
                    <a:pt x="204" y="26"/>
                  </a:lnTo>
                  <a:lnTo>
                    <a:pt x="208" y="26"/>
                  </a:lnTo>
                  <a:lnTo>
                    <a:pt x="210" y="26"/>
                  </a:lnTo>
                  <a:lnTo>
                    <a:pt x="212" y="26"/>
                  </a:lnTo>
                  <a:lnTo>
                    <a:pt x="214" y="26"/>
                  </a:lnTo>
                  <a:lnTo>
                    <a:pt x="214" y="28"/>
                  </a:lnTo>
                  <a:lnTo>
                    <a:pt x="216" y="28"/>
                  </a:lnTo>
                  <a:lnTo>
                    <a:pt x="218" y="28"/>
                  </a:lnTo>
                  <a:lnTo>
                    <a:pt x="218" y="30"/>
                  </a:lnTo>
                  <a:lnTo>
                    <a:pt x="218" y="32"/>
                  </a:lnTo>
                  <a:lnTo>
                    <a:pt x="216" y="34"/>
                  </a:lnTo>
                  <a:lnTo>
                    <a:pt x="214" y="34"/>
                  </a:lnTo>
                  <a:lnTo>
                    <a:pt x="212" y="34"/>
                  </a:lnTo>
                  <a:lnTo>
                    <a:pt x="210" y="34"/>
                  </a:lnTo>
                  <a:lnTo>
                    <a:pt x="208" y="34"/>
                  </a:lnTo>
                  <a:lnTo>
                    <a:pt x="208" y="36"/>
                  </a:lnTo>
                  <a:lnTo>
                    <a:pt x="206" y="36"/>
                  </a:lnTo>
                  <a:lnTo>
                    <a:pt x="204" y="36"/>
                  </a:lnTo>
                  <a:lnTo>
                    <a:pt x="202" y="36"/>
                  </a:lnTo>
                  <a:lnTo>
                    <a:pt x="200" y="36"/>
                  </a:lnTo>
                  <a:lnTo>
                    <a:pt x="200" y="38"/>
                  </a:lnTo>
                  <a:lnTo>
                    <a:pt x="198" y="38"/>
                  </a:lnTo>
                  <a:lnTo>
                    <a:pt x="198" y="40"/>
                  </a:lnTo>
                  <a:lnTo>
                    <a:pt x="200" y="38"/>
                  </a:lnTo>
                  <a:lnTo>
                    <a:pt x="204" y="38"/>
                  </a:lnTo>
                  <a:lnTo>
                    <a:pt x="206" y="38"/>
                  </a:lnTo>
                  <a:lnTo>
                    <a:pt x="208" y="36"/>
                  </a:lnTo>
                  <a:lnTo>
                    <a:pt x="210" y="36"/>
                  </a:lnTo>
                  <a:lnTo>
                    <a:pt x="210" y="38"/>
                  </a:lnTo>
                  <a:lnTo>
                    <a:pt x="212" y="38"/>
                  </a:lnTo>
                  <a:lnTo>
                    <a:pt x="212" y="40"/>
                  </a:lnTo>
                  <a:lnTo>
                    <a:pt x="210" y="40"/>
                  </a:lnTo>
                  <a:lnTo>
                    <a:pt x="208" y="40"/>
                  </a:lnTo>
                  <a:lnTo>
                    <a:pt x="206" y="40"/>
                  </a:lnTo>
                  <a:lnTo>
                    <a:pt x="204" y="40"/>
                  </a:lnTo>
                  <a:lnTo>
                    <a:pt x="204" y="42"/>
                  </a:lnTo>
                  <a:lnTo>
                    <a:pt x="202" y="42"/>
                  </a:lnTo>
                  <a:lnTo>
                    <a:pt x="202" y="40"/>
                  </a:lnTo>
                  <a:lnTo>
                    <a:pt x="200" y="40"/>
                  </a:lnTo>
                  <a:lnTo>
                    <a:pt x="200" y="42"/>
                  </a:lnTo>
                  <a:lnTo>
                    <a:pt x="198" y="42"/>
                  </a:lnTo>
                  <a:lnTo>
                    <a:pt x="198" y="44"/>
                  </a:lnTo>
                  <a:lnTo>
                    <a:pt x="196" y="44"/>
                  </a:lnTo>
                  <a:lnTo>
                    <a:pt x="194" y="46"/>
                  </a:lnTo>
                  <a:lnTo>
                    <a:pt x="192" y="46"/>
                  </a:lnTo>
                  <a:lnTo>
                    <a:pt x="190" y="46"/>
                  </a:lnTo>
                  <a:lnTo>
                    <a:pt x="188" y="46"/>
                  </a:lnTo>
                  <a:lnTo>
                    <a:pt x="186" y="46"/>
                  </a:lnTo>
                  <a:lnTo>
                    <a:pt x="184" y="46"/>
                  </a:lnTo>
                  <a:lnTo>
                    <a:pt x="182" y="46"/>
                  </a:lnTo>
                  <a:lnTo>
                    <a:pt x="180" y="46"/>
                  </a:lnTo>
                  <a:lnTo>
                    <a:pt x="178" y="46"/>
                  </a:lnTo>
                  <a:lnTo>
                    <a:pt x="174" y="46"/>
                  </a:lnTo>
                  <a:lnTo>
                    <a:pt x="172" y="48"/>
                  </a:lnTo>
                  <a:lnTo>
                    <a:pt x="170" y="48"/>
                  </a:lnTo>
                  <a:lnTo>
                    <a:pt x="168" y="48"/>
                  </a:lnTo>
                  <a:lnTo>
                    <a:pt x="164" y="46"/>
                  </a:lnTo>
                  <a:lnTo>
                    <a:pt x="162" y="46"/>
                  </a:lnTo>
                  <a:lnTo>
                    <a:pt x="160" y="46"/>
                  </a:lnTo>
                  <a:lnTo>
                    <a:pt x="158" y="46"/>
                  </a:lnTo>
                  <a:lnTo>
                    <a:pt x="156" y="46"/>
                  </a:lnTo>
                  <a:lnTo>
                    <a:pt x="156" y="44"/>
                  </a:lnTo>
                  <a:lnTo>
                    <a:pt x="156" y="42"/>
                  </a:lnTo>
                  <a:lnTo>
                    <a:pt x="158" y="42"/>
                  </a:lnTo>
                  <a:lnTo>
                    <a:pt x="158" y="40"/>
                  </a:lnTo>
                  <a:lnTo>
                    <a:pt x="156" y="40"/>
                  </a:lnTo>
                  <a:lnTo>
                    <a:pt x="154" y="40"/>
                  </a:lnTo>
                  <a:lnTo>
                    <a:pt x="152" y="40"/>
                  </a:lnTo>
                  <a:lnTo>
                    <a:pt x="152" y="42"/>
                  </a:lnTo>
                  <a:lnTo>
                    <a:pt x="154" y="42"/>
                  </a:lnTo>
                  <a:lnTo>
                    <a:pt x="150" y="46"/>
                  </a:lnTo>
                  <a:lnTo>
                    <a:pt x="148" y="46"/>
                  </a:lnTo>
                  <a:lnTo>
                    <a:pt x="146" y="46"/>
                  </a:lnTo>
                  <a:lnTo>
                    <a:pt x="144" y="46"/>
                  </a:lnTo>
                  <a:lnTo>
                    <a:pt x="142" y="46"/>
                  </a:lnTo>
                  <a:lnTo>
                    <a:pt x="140" y="46"/>
                  </a:lnTo>
                  <a:lnTo>
                    <a:pt x="138" y="46"/>
                  </a:lnTo>
                  <a:lnTo>
                    <a:pt x="136" y="46"/>
                  </a:lnTo>
                  <a:lnTo>
                    <a:pt x="136" y="48"/>
                  </a:lnTo>
                  <a:lnTo>
                    <a:pt x="134" y="48"/>
                  </a:lnTo>
                  <a:lnTo>
                    <a:pt x="134" y="46"/>
                  </a:lnTo>
                  <a:lnTo>
                    <a:pt x="130" y="46"/>
                  </a:lnTo>
                  <a:lnTo>
                    <a:pt x="128" y="48"/>
                  </a:lnTo>
                  <a:lnTo>
                    <a:pt x="126" y="48"/>
                  </a:lnTo>
                  <a:lnTo>
                    <a:pt x="126" y="46"/>
                  </a:lnTo>
                  <a:lnTo>
                    <a:pt x="128" y="44"/>
                  </a:lnTo>
                  <a:lnTo>
                    <a:pt x="126" y="44"/>
                  </a:lnTo>
                  <a:lnTo>
                    <a:pt x="126" y="46"/>
                  </a:lnTo>
                  <a:lnTo>
                    <a:pt x="124" y="46"/>
                  </a:lnTo>
                  <a:lnTo>
                    <a:pt x="124" y="48"/>
                  </a:lnTo>
                  <a:lnTo>
                    <a:pt x="122" y="48"/>
                  </a:lnTo>
                  <a:lnTo>
                    <a:pt x="122" y="46"/>
                  </a:lnTo>
                  <a:lnTo>
                    <a:pt x="122" y="44"/>
                  </a:lnTo>
                  <a:lnTo>
                    <a:pt x="120" y="46"/>
                  </a:lnTo>
                  <a:lnTo>
                    <a:pt x="118" y="46"/>
                  </a:lnTo>
                  <a:lnTo>
                    <a:pt x="118" y="48"/>
                  </a:lnTo>
                  <a:lnTo>
                    <a:pt x="112" y="48"/>
                  </a:lnTo>
                  <a:lnTo>
                    <a:pt x="110" y="48"/>
                  </a:lnTo>
                  <a:lnTo>
                    <a:pt x="110" y="46"/>
                  </a:lnTo>
                  <a:lnTo>
                    <a:pt x="112" y="46"/>
                  </a:lnTo>
                  <a:lnTo>
                    <a:pt x="112" y="44"/>
                  </a:lnTo>
                  <a:lnTo>
                    <a:pt x="110" y="44"/>
                  </a:lnTo>
                  <a:lnTo>
                    <a:pt x="110" y="46"/>
                  </a:lnTo>
                  <a:lnTo>
                    <a:pt x="108" y="46"/>
                  </a:lnTo>
                  <a:lnTo>
                    <a:pt x="108" y="48"/>
                  </a:lnTo>
                  <a:lnTo>
                    <a:pt x="106" y="48"/>
                  </a:lnTo>
                  <a:lnTo>
                    <a:pt x="104" y="46"/>
                  </a:lnTo>
                  <a:lnTo>
                    <a:pt x="102" y="46"/>
                  </a:lnTo>
                  <a:lnTo>
                    <a:pt x="104" y="44"/>
                  </a:lnTo>
                  <a:lnTo>
                    <a:pt x="102" y="44"/>
                  </a:lnTo>
                  <a:lnTo>
                    <a:pt x="102" y="46"/>
                  </a:lnTo>
                  <a:lnTo>
                    <a:pt x="102" y="48"/>
                  </a:lnTo>
                  <a:lnTo>
                    <a:pt x="98" y="48"/>
                  </a:lnTo>
                  <a:lnTo>
                    <a:pt x="94" y="48"/>
                  </a:lnTo>
                  <a:lnTo>
                    <a:pt x="92" y="48"/>
                  </a:lnTo>
                  <a:lnTo>
                    <a:pt x="90" y="48"/>
                  </a:lnTo>
                  <a:lnTo>
                    <a:pt x="88" y="48"/>
                  </a:lnTo>
                  <a:lnTo>
                    <a:pt x="86" y="48"/>
                  </a:lnTo>
                  <a:lnTo>
                    <a:pt x="84" y="48"/>
                  </a:lnTo>
                  <a:lnTo>
                    <a:pt x="82" y="48"/>
                  </a:lnTo>
                  <a:lnTo>
                    <a:pt x="78" y="48"/>
                  </a:lnTo>
                  <a:lnTo>
                    <a:pt x="76" y="48"/>
                  </a:lnTo>
                  <a:lnTo>
                    <a:pt x="76" y="46"/>
                  </a:lnTo>
                  <a:lnTo>
                    <a:pt x="76" y="44"/>
                  </a:lnTo>
                  <a:lnTo>
                    <a:pt x="80" y="42"/>
                  </a:lnTo>
                  <a:lnTo>
                    <a:pt x="82" y="42"/>
                  </a:lnTo>
                  <a:lnTo>
                    <a:pt x="82" y="40"/>
                  </a:lnTo>
                  <a:lnTo>
                    <a:pt x="80" y="40"/>
                  </a:lnTo>
                  <a:lnTo>
                    <a:pt x="78" y="40"/>
                  </a:lnTo>
                  <a:lnTo>
                    <a:pt x="76" y="42"/>
                  </a:lnTo>
                  <a:lnTo>
                    <a:pt x="76" y="44"/>
                  </a:lnTo>
                  <a:lnTo>
                    <a:pt x="74" y="44"/>
                  </a:lnTo>
                  <a:lnTo>
                    <a:pt x="76" y="42"/>
                  </a:lnTo>
                  <a:lnTo>
                    <a:pt x="74" y="40"/>
                  </a:lnTo>
                  <a:lnTo>
                    <a:pt x="74" y="42"/>
                  </a:lnTo>
                  <a:lnTo>
                    <a:pt x="72" y="42"/>
                  </a:lnTo>
                  <a:lnTo>
                    <a:pt x="70" y="42"/>
                  </a:lnTo>
                  <a:lnTo>
                    <a:pt x="70" y="44"/>
                  </a:lnTo>
                  <a:lnTo>
                    <a:pt x="70" y="46"/>
                  </a:lnTo>
                  <a:lnTo>
                    <a:pt x="68" y="46"/>
                  </a:lnTo>
                  <a:lnTo>
                    <a:pt x="64" y="46"/>
                  </a:lnTo>
                  <a:lnTo>
                    <a:pt x="62" y="46"/>
                  </a:lnTo>
                  <a:lnTo>
                    <a:pt x="56" y="46"/>
                  </a:lnTo>
                  <a:lnTo>
                    <a:pt x="54" y="46"/>
                  </a:lnTo>
                  <a:lnTo>
                    <a:pt x="52" y="46"/>
                  </a:lnTo>
                  <a:lnTo>
                    <a:pt x="50" y="46"/>
                  </a:lnTo>
                  <a:lnTo>
                    <a:pt x="48" y="44"/>
                  </a:lnTo>
                  <a:lnTo>
                    <a:pt x="48" y="42"/>
                  </a:lnTo>
                  <a:lnTo>
                    <a:pt x="50" y="40"/>
                  </a:lnTo>
                  <a:lnTo>
                    <a:pt x="48" y="40"/>
                  </a:lnTo>
                  <a:lnTo>
                    <a:pt x="46" y="42"/>
                  </a:lnTo>
                  <a:lnTo>
                    <a:pt x="48" y="42"/>
                  </a:lnTo>
                  <a:lnTo>
                    <a:pt x="46" y="44"/>
                  </a:lnTo>
                  <a:lnTo>
                    <a:pt x="44" y="44"/>
                  </a:lnTo>
                  <a:lnTo>
                    <a:pt x="44" y="42"/>
                  </a:lnTo>
                  <a:lnTo>
                    <a:pt x="42" y="42"/>
                  </a:lnTo>
                  <a:lnTo>
                    <a:pt x="42" y="44"/>
                  </a:lnTo>
                  <a:lnTo>
                    <a:pt x="40" y="44"/>
                  </a:lnTo>
                  <a:lnTo>
                    <a:pt x="38" y="44"/>
                  </a:lnTo>
                  <a:lnTo>
                    <a:pt x="36" y="44"/>
                  </a:lnTo>
                  <a:lnTo>
                    <a:pt x="34" y="42"/>
                  </a:lnTo>
                  <a:lnTo>
                    <a:pt x="32" y="42"/>
                  </a:lnTo>
                  <a:lnTo>
                    <a:pt x="30" y="42"/>
                  </a:lnTo>
                  <a:lnTo>
                    <a:pt x="30" y="40"/>
                  </a:lnTo>
                  <a:lnTo>
                    <a:pt x="32" y="40"/>
                  </a:lnTo>
                  <a:lnTo>
                    <a:pt x="34" y="40"/>
                  </a:lnTo>
                  <a:lnTo>
                    <a:pt x="34" y="38"/>
                  </a:lnTo>
                  <a:lnTo>
                    <a:pt x="32" y="38"/>
                  </a:lnTo>
                  <a:lnTo>
                    <a:pt x="32" y="36"/>
                  </a:lnTo>
                  <a:lnTo>
                    <a:pt x="34" y="36"/>
                  </a:lnTo>
                  <a:lnTo>
                    <a:pt x="36" y="36"/>
                  </a:lnTo>
                  <a:lnTo>
                    <a:pt x="38" y="34"/>
                  </a:lnTo>
                  <a:lnTo>
                    <a:pt x="36" y="34"/>
                  </a:lnTo>
                  <a:lnTo>
                    <a:pt x="34" y="34"/>
                  </a:lnTo>
                  <a:lnTo>
                    <a:pt x="32" y="34"/>
                  </a:lnTo>
                  <a:lnTo>
                    <a:pt x="34" y="32"/>
                  </a:lnTo>
                  <a:lnTo>
                    <a:pt x="36" y="30"/>
                  </a:lnTo>
                  <a:lnTo>
                    <a:pt x="38" y="30"/>
                  </a:lnTo>
                  <a:lnTo>
                    <a:pt x="40" y="28"/>
                  </a:lnTo>
                  <a:lnTo>
                    <a:pt x="42" y="28"/>
                  </a:lnTo>
                  <a:lnTo>
                    <a:pt x="42" y="26"/>
                  </a:lnTo>
                  <a:lnTo>
                    <a:pt x="44" y="26"/>
                  </a:lnTo>
                  <a:lnTo>
                    <a:pt x="46" y="26"/>
                  </a:lnTo>
                  <a:lnTo>
                    <a:pt x="48" y="24"/>
                  </a:lnTo>
                  <a:lnTo>
                    <a:pt x="48" y="22"/>
                  </a:lnTo>
                  <a:lnTo>
                    <a:pt x="50" y="22"/>
                  </a:lnTo>
                  <a:lnTo>
                    <a:pt x="50" y="20"/>
                  </a:lnTo>
                  <a:lnTo>
                    <a:pt x="48" y="20"/>
                  </a:lnTo>
                  <a:lnTo>
                    <a:pt x="46" y="18"/>
                  </a:lnTo>
                  <a:lnTo>
                    <a:pt x="48" y="18"/>
                  </a:lnTo>
                  <a:lnTo>
                    <a:pt x="48" y="16"/>
                  </a:lnTo>
                  <a:lnTo>
                    <a:pt x="46" y="16"/>
                  </a:lnTo>
                  <a:lnTo>
                    <a:pt x="46" y="14"/>
                  </a:lnTo>
                  <a:lnTo>
                    <a:pt x="44" y="14"/>
                  </a:lnTo>
                  <a:lnTo>
                    <a:pt x="42" y="14"/>
                  </a:lnTo>
                  <a:lnTo>
                    <a:pt x="42" y="12"/>
                  </a:lnTo>
                  <a:lnTo>
                    <a:pt x="40" y="12"/>
                  </a:lnTo>
                  <a:lnTo>
                    <a:pt x="40" y="14"/>
                  </a:lnTo>
                  <a:lnTo>
                    <a:pt x="38" y="14"/>
                  </a:lnTo>
                  <a:lnTo>
                    <a:pt x="38" y="16"/>
                  </a:lnTo>
                  <a:lnTo>
                    <a:pt x="36" y="16"/>
                  </a:lnTo>
                  <a:lnTo>
                    <a:pt x="34" y="16"/>
                  </a:lnTo>
                  <a:lnTo>
                    <a:pt x="32" y="16"/>
                  </a:lnTo>
                  <a:lnTo>
                    <a:pt x="30" y="16"/>
                  </a:lnTo>
                  <a:lnTo>
                    <a:pt x="28" y="16"/>
                  </a:lnTo>
                  <a:lnTo>
                    <a:pt x="26" y="16"/>
                  </a:lnTo>
                  <a:lnTo>
                    <a:pt x="24" y="16"/>
                  </a:lnTo>
                  <a:lnTo>
                    <a:pt x="22" y="16"/>
                  </a:lnTo>
                  <a:lnTo>
                    <a:pt x="18" y="16"/>
                  </a:lnTo>
                  <a:lnTo>
                    <a:pt x="16" y="16"/>
                  </a:lnTo>
                  <a:lnTo>
                    <a:pt x="18" y="14"/>
                  </a:lnTo>
                  <a:lnTo>
                    <a:pt x="16" y="14"/>
                  </a:lnTo>
                  <a:lnTo>
                    <a:pt x="14" y="14"/>
                  </a:lnTo>
                  <a:lnTo>
                    <a:pt x="12" y="14"/>
                  </a:lnTo>
                  <a:lnTo>
                    <a:pt x="10" y="14"/>
                  </a:lnTo>
                  <a:lnTo>
                    <a:pt x="8" y="12"/>
                  </a:lnTo>
                  <a:lnTo>
                    <a:pt x="10" y="10"/>
                  </a:lnTo>
                  <a:lnTo>
                    <a:pt x="8" y="10"/>
                  </a:lnTo>
                  <a:lnTo>
                    <a:pt x="8" y="8"/>
                  </a:lnTo>
                  <a:lnTo>
                    <a:pt x="6" y="8"/>
                  </a:lnTo>
                  <a:lnTo>
                    <a:pt x="4" y="8"/>
                  </a:lnTo>
                  <a:lnTo>
                    <a:pt x="2" y="8"/>
                  </a:lnTo>
                  <a:lnTo>
                    <a:pt x="0" y="8"/>
                  </a:lnTo>
                  <a:lnTo>
                    <a:pt x="0" y="6"/>
                  </a:lnTo>
                  <a:lnTo>
                    <a:pt x="0" y="4"/>
                  </a:lnTo>
                  <a:lnTo>
                    <a:pt x="2" y="4"/>
                  </a:lnTo>
                  <a:lnTo>
                    <a:pt x="2" y="6"/>
                  </a:lnTo>
                  <a:lnTo>
                    <a:pt x="4" y="6"/>
                  </a:lnTo>
                  <a:lnTo>
                    <a:pt x="6" y="6"/>
                  </a:lnTo>
                  <a:lnTo>
                    <a:pt x="8" y="6"/>
                  </a:lnTo>
                  <a:lnTo>
                    <a:pt x="6" y="4"/>
                  </a:lnTo>
                  <a:lnTo>
                    <a:pt x="8" y="4"/>
                  </a:lnTo>
                  <a:lnTo>
                    <a:pt x="10" y="2"/>
                  </a:lnTo>
                  <a:lnTo>
                    <a:pt x="12" y="2"/>
                  </a:lnTo>
                  <a:lnTo>
                    <a:pt x="14" y="2"/>
                  </a:lnTo>
                  <a:lnTo>
                    <a:pt x="16" y="2"/>
                  </a:lnTo>
                  <a:lnTo>
                    <a:pt x="18" y="2"/>
                  </a:lnTo>
                  <a:lnTo>
                    <a:pt x="20" y="2"/>
                  </a:lnTo>
                  <a:lnTo>
                    <a:pt x="22" y="2"/>
                  </a:lnTo>
                  <a:lnTo>
                    <a:pt x="24" y="0"/>
                  </a:lnTo>
                  <a:lnTo>
                    <a:pt x="26" y="0"/>
                  </a:lnTo>
                  <a:lnTo>
                    <a:pt x="28" y="2"/>
                  </a:lnTo>
                  <a:close/>
                </a:path>
              </a:pathLst>
            </a:custGeom>
            <a:solidFill>
              <a:schemeClr val="tx2"/>
            </a:solidFill>
            <a:ln w="3175">
              <a:solidFill>
                <a:schemeClr val="bg1"/>
              </a:solidFill>
              <a:prstDash val="sysDot"/>
              <a:round/>
              <a:headEnd/>
              <a:tailEnd/>
            </a:ln>
          </p:spPr>
          <p:txBody>
            <a:bodyPr/>
            <a:lstStyle/>
            <a:p>
              <a:endParaRPr lang="de-DE" sz="2400" dirty="0">
                <a:solidFill>
                  <a:srgbClr val="000000"/>
                </a:solidFill>
              </a:endParaRPr>
            </a:p>
          </p:txBody>
        </p:sp>
        <p:sp>
          <p:nvSpPr>
            <p:cNvPr id="1810" name="Freeform 3456"/>
            <p:cNvSpPr>
              <a:spLocks/>
            </p:cNvSpPr>
            <p:nvPr/>
          </p:nvSpPr>
          <p:spPr bwMode="auto">
            <a:xfrm>
              <a:off x="2920999" y="1336829"/>
              <a:ext cx="2374" cy="1238"/>
            </a:xfrm>
            <a:custGeom>
              <a:avLst/>
              <a:gdLst>
                <a:gd name="T0" fmla="*/ 2147483647 w 2"/>
                <a:gd name="T1" fmla="*/ 0 h 1"/>
                <a:gd name="T2" fmla="*/ 0 w 2"/>
                <a:gd name="T3" fmla="*/ 0 h 1"/>
                <a:gd name="T4" fmla="*/ 2147483647 w 2"/>
                <a:gd name="T5" fmla="*/ 0 h 1"/>
                <a:gd name="T6" fmla="*/ 2147483647 w 2"/>
                <a:gd name="T7" fmla="*/ 0 h 1"/>
                <a:gd name="T8" fmla="*/ 0 60000 65536"/>
                <a:gd name="T9" fmla="*/ 0 60000 65536"/>
                <a:gd name="T10" fmla="*/ 0 60000 65536"/>
                <a:gd name="T11" fmla="*/ 0 60000 65536"/>
                <a:gd name="T12" fmla="*/ 0 w 2"/>
                <a:gd name="T13" fmla="*/ 0 h 1"/>
                <a:gd name="T14" fmla="*/ 2 w 2"/>
                <a:gd name="T15" fmla="*/ 1 h 1"/>
              </a:gdLst>
              <a:ahLst/>
              <a:cxnLst>
                <a:cxn ang="T8">
                  <a:pos x="T0" y="T1"/>
                </a:cxn>
                <a:cxn ang="T9">
                  <a:pos x="T2" y="T3"/>
                </a:cxn>
                <a:cxn ang="T10">
                  <a:pos x="T4" y="T5"/>
                </a:cxn>
                <a:cxn ang="T11">
                  <a:pos x="T6" y="T7"/>
                </a:cxn>
              </a:cxnLst>
              <a:rect l="T12" t="T13" r="T14" b="T15"/>
              <a:pathLst>
                <a:path w="2" h="1">
                  <a:moveTo>
                    <a:pt x="2" y="0"/>
                  </a:moveTo>
                  <a:lnTo>
                    <a:pt x="0" y="0"/>
                  </a:lnTo>
                  <a:lnTo>
                    <a:pt x="2" y="0"/>
                  </a:lnTo>
                  <a:close/>
                </a:path>
              </a:pathLst>
            </a:custGeom>
            <a:solidFill>
              <a:schemeClr val="tx2"/>
            </a:solidFill>
            <a:ln w="3175">
              <a:solidFill>
                <a:schemeClr val="bg1"/>
              </a:solidFill>
              <a:prstDash val="sysDot"/>
              <a:round/>
              <a:headEnd/>
              <a:tailEnd/>
            </a:ln>
          </p:spPr>
          <p:txBody>
            <a:bodyPr/>
            <a:lstStyle/>
            <a:p>
              <a:endParaRPr lang="de-DE" sz="2400" dirty="0">
                <a:solidFill>
                  <a:srgbClr val="000000"/>
                </a:solidFill>
              </a:endParaRPr>
            </a:p>
          </p:txBody>
        </p:sp>
        <p:sp>
          <p:nvSpPr>
            <p:cNvPr id="1811" name="Freeform 3457"/>
            <p:cNvSpPr>
              <a:spLocks/>
            </p:cNvSpPr>
            <p:nvPr/>
          </p:nvSpPr>
          <p:spPr bwMode="auto">
            <a:xfrm>
              <a:off x="2865206" y="1287338"/>
              <a:ext cx="46294" cy="18559"/>
            </a:xfrm>
            <a:custGeom>
              <a:avLst/>
              <a:gdLst>
                <a:gd name="T0" fmla="*/ 2147483647 w 46"/>
                <a:gd name="T1" fmla="*/ 2147483647 h 18"/>
                <a:gd name="T2" fmla="*/ 2147483647 w 46"/>
                <a:gd name="T3" fmla="*/ 0 h 18"/>
                <a:gd name="T4" fmla="*/ 2147483647 w 46"/>
                <a:gd name="T5" fmla="*/ 0 h 18"/>
                <a:gd name="T6" fmla="*/ 2147483647 w 46"/>
                <a:gd name="T7" fmla="*/ 0 h 18"/>
                <a:gd name="T8" fmla="*/ 2147483647 w 46"/>
                <a:gd name="T9" fmla="*/ 0 h 18"/>
                <a:gd name="T10" fmla="*/ 2147483647 w 46"/>
                <a:gd name="T11" fmla="*/ 2147483647 h 18"/>
                <a:gd name="T12" fmla="*/ 2147483647 w 46"/>
                <a:gd name="T13" fmla="*/ 2147483647 h 18"/>
                <a:gd name="T14" fmla="*/ 2147483647 w 46"/>
                <a:gd name="T15" fmla="*/ 2147483647 h 18"/>
                <a:gd name="T16" fmla="*/ 2147483647 w 46"/>
                <a:gd name="T17" fmla="*/ 2147483647 h 18"/>
                <a:gd name="T18" fmla="*/ 2147483647 w 46"/>
                <a:gd name="T19" fmla="*/ 2147483647 h 18"/>
                <a:gd name="T20" fmla="*/ 2147483647 w 46"/>
                <a:gd name="T21" fmla="*/ 2147483647 h 18"/>
                <a:gd name="T22" fmla="*/ 2147483647 w 46"/>
                <a:gd name="T23" fmla="*/ 2147483647 h 18"/>
                <a:gd name="T24" fmla="*/ 2147483647 w 46"/>
                <a:gd name="T25" fmla="*/ 2147483647 h 18"/>
                <a:gd name="T26" fmla="*/ 2147483647 w 46"/>
                <a:gd name="T27" fmla="*/ 2147483647 h 18"/>
                <a:gd name="T28" fmla="*/ 2147483647 w 46"/>
                <a:gd name="T29" fmla="*/ 2147483647 h 18"/>
                <a:gd name="T30" fmla="*/ 2147483647 w 46"/>
                <a:gd name="T31" fmla="*/ 2147483647 h 18"/>
                <a:gd name="T32" fmla="*/ 2147483647 w 46"/>
                <a:gd name="T33" fmla="*/ 2147483647 h 18"/>
                <a:gd name="T34" fmla="*/ 2147483647 w 46"/>
                <a:gd name="T35" fmla="*/ 2147483647 h 18"/>
                <a:gd name="T36" fmla="*/ 2147483647 w 46"/>
                <a:gd name="T37" fmla="*/ 2147483647 h 18"/>
                <a:gd name="T38" fmla="*/ 2147483647 w 46"/>
                <a:gd name="T39" fmla="*/ 2147483647 h 18"/>
                <a:gd name="T40" fmla="*/ 2147483647 w 46"/>
                <a:gd name="T41" fmla="*/ 2147483647 h 18"/>
                <a:gd name="T42" fmla="*/ 2147483647 w 46"/>
                <a:gd name="T43" fmla="*/ 2147483647 h 18"/>
                <a:gd name="T44" fmla="*/ 2147483647 w 46"/>
                <a:gd name="T45" fmla="*/ 2147483647 h 18"/>
                <a:gd name="T46" fmla="*/ 2147483647 w 46"/>
                <a:gd name="T47" fmla="*/ 2147483647 h 18"/>
                <a:gd name="T48" fmla="*/ 2147483647 w 46"/>
                <a:gd name="T49" fmla="*/ 2147483647 h 18"/>
                <a:gd name="T50" fmla="*/ 2147483647 w 46"/>
                <a:gd name="T51" fmla="*/ 2147483647 h 18"/>
                <a:gd name="T52" fmla="*/ 0 w 46"/>
                <a:gd name="T53" fmla="*/ 2147483647 h 18"/>
                <a:gd name="T54" fmla="*/ 2147483647 w 46"/>
                <a:gd name="T55" fmla="*/ 2147483647 h 18"/>
                <a:gd name="T56" fmla="*/ 2147483647 w 46"/>
                <a:gd name="T57" fmla="*/ 2147483647 h 18"/>
                <a:gd name="T58" fmla="*/ 2147483647 w 46"/>
                <a:gd name="T59" fmla="*/ 2147483647 h 18"/>
                <a:gd name="T60" fmla="*/ 2147483647 w 46"/>
                <a:gd name="T61" fmla="*/ 2147483647 h 18"/>
                <a:gd name="T62" fmla="*/ 2147483647 w 46"/>
                <a:gd name="T63" fmla="*/ 2147483647 h 18"/>
                <a:gd name="T64" fmla="*/ 2147483647 w 46"/>
                <a:gd name="T65" fmla="*/ 2147483647 h 18"/>
                <a:gd name="T66" fmla="*/ 2147483647 w 46"/>
                <a:gd name="T67" fmla="*/ 2147483647 h 18"/>
                <a:gd name="T68" fmla="*/ 2147483647 w 46"/>
                <a:gd name="T69" fmla="*/ 2147483647 h 18"/>
                <a:gd name="T70" fmla="*/ 2147483647 w 46"/>
                <a:gd name="T71" fmla="*/ 2147483647 h 18"/>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w 46"/>
                <a:gd name="T109" fmla="*/ 0 h 18"/>
                <a:gd name="T110" fmla="*/ 46 w 46"/>
                <a:gd name="T111" fmla="*/ 18 h 18"/>
              </a:gdLst>
              <a:ahLst/>
              <a:cxnLst>
                <a:cxn ang="T72">
                  <a:pos x="T0" y="T1"/>
                </a:cxn>
                <a:cxn ang="T73">
                  <a:pos x="T2" y="T3"/>
                </a:cxn>
                <a:cxn ang="T74">
                  <a:pos x="T4" y="T5"/>
                </a:cxn>
                <a:cxn ang="T75">
                  <a:pos x="T6" y="T7"/>
                </a:cxn>
                <a:cxn ang="T76">
                  <a:pos x="T8" y="T9"/>
                </a:cxn>
                <a:cxn ang="T77">
                  <a:pos x="T10" y="T11"/>
                </a:cxn>
                <a:cxn ang="T78">
                  <a:pos x="T12" y="T13"/>
                </a:cxn>
                <a:cxn ang="T79">
                  <a:pos x="T14" y="T15"/>
                </a:cxn>
                <a:cxn ang="T80">
                  <a:pos x="T16" y="T17"/>
                </a:cxn>
                <a:cxn ang="T81">
                  <a:pos x="T18" y="T19"/>
                </a:cxn>
                <a:cxn ang="T82">
                  <a:pos x="T20" y="T21"/>
                </a:cxn>
                <a:cxn ang="T83">
                  <a:pos x="T22" y="T23"/>
                </a:cxn>
                <a:cxn ang="T84">
                  <a:pos x="T24" y="T25"/>
                </a:cxn>
                <a:cxn ang="T85">
                  <a:pos x="T26" y="T27"/>
                </a:cxn>
                <a:cxn ang="T86">
                  <a:pos x="T28" y="T29"/>
                </a:cxn>
                <a:cxn ang="T87">
                  <a:pos x="T30" y="T31"/>
                </a:cxn>
                <a:cxn ang="T88">
                  <a:pos x="T32" y="T33"/>
                </a:cxn>
                <a:cxn ang="T89">
                  <a:pos x="T34" y="T35"/>
                </a:cxn>
                <a:cxn ang="T90">
                  <a:pos x="T36" y="T37"/>
                </a:cxn>
                <a:cxn ang="T91">
                  <a:pos x="T38" y="T39"/>
                </a:cxn>
                <a:cxn ang="T92">
                  <a:pos x="T40" y="T41"/>
                </a:cxn>
                <a:cxn ang="T93">
                  <a:pos x="T42" y="T43"/>
                </a:cxn>
                <a:cxn ang="T94">
                  <a:pos x="T44" y="T45"/>
                </a:cxn>
                <a:cxn ang="T95">
                  <a:pos x="T46" y="T47"/>
                </a:cxn>
                <a:cxn ang="T96">
                  <a:pos x="T48" y="T49"/>
                </a:cxn>
                <a:cxn ang="T97">
                  <a:pos x="T50" y="T51"/>
                </a:cxn>
                <a:cxn ang="T98">
                  <a:pos x="T52" y="T53"/>
                </a:cxn>
                <a:cxn ang="T99">
                  <a:pos x="T54" y="T55"/>
                </a:cxn>
                <a:cxn ang="T100">
                  <a:pos x="T56" y="T57"/>
                </a:cxn>
                <a:cxn ang="T101">
                  <a:pos x="T58" y="T59"/>
                </a:cxn>
                <a:cxn ang="T102">
                  <a:pos x="T60" y="T61"/>
                </a:cxn>
                <a:cxn ang="T103">
                  <a:pos x="T62" y="T63"/>
                </a:cxn>
                <a:cxn ang="T104">
                  <a:pos x="T64" y="T65"/>
                </a:cxn>
                <a:cxn ang="T105">
                  <a:pos x="T66" y="T67"/>
                </a:cxn>
                <a:cxn ang="T106">
                  <a:pos x="T68" y="T69"/>
                </a:cxn>
                <a:cxn ang="T107">
                  <a:pos x="T70" y="T71"/>
                </a:cxn>
              </a:cxnLst>
              <a:rect l="T108" t="T109" r="T110" b="T111"/>
              <a:pathLst>
                <a:path w="46" h="18">
                  <a:moveTo>
                    <a:pt x="8" y="4"/>
                  </a:moveTo>
                  <a:lnTo>
                    <a:pt x="8" y="2"/>
                  </a:lnTo>
                  <a:lnTo>
                    <a:pt x="6" y="2"/>
                  </a:lnTo>
                  <a:lnTo>
                    <a:pt x="8" y="0"/>
                  </a:lnTo>
                  <a:lnTo>
                    <a:pt x="10" y="0"/>
                  </a:lnTo>
                  <a:lnTo>
                    <a:pt x="12" y="0"/>
                  </a:lnTo>
                  <a:lnTo>
                    <a:pt x="16" y="0"/>
                  </a:lnTo>
                  <a:lnTo>
                    <a:pt x="18" y="0"/>
                  </a:lnTo>
                  <a:lnTo>
                    <a:pt x="20" y="0"/>
                  </a:lnTo>
                  <a:lnTo>
                    <a:pt x="22" y="0"/>
                  </a:lnTo>
                  <a:lnTo>
                    <a:pt x="24" y="0"/>
                  </a:lnTo>
                  <a:lnTo>
                    <a:pt x="24" y="2"/>
                  </a:lnTo>
                  <a:lnTo>
                    <a:pt x="26" y="2"/>
                  </a:lnTo>
                  <a:lnTo>
                    <a:pt x="28" y="2"/>
                  </a:lnTo>
                  <a:lnTo>
                    <a:pt x="30" y="2"/>
                  </a:lnTo>
                  <a:lnTo>
                    <a:pt x="32" y="2"/>
                  </a:lnTo>
                  <a:lnTo>
                    <a:pt x="34" y="2"/>
                  </a:lnTo>
                  <a:lnTo>
                    <a:pt x="32" y="4"/>
                  </a:lnTo>
                  <a:lnTo>
                    <a:pt x="34" y="4"/>
                  </a:lnTo>
                  <a:lnTo>
                    <a:pt x="36" y="4"/>
                  </a:lnTo>
                  <a:lnTo>
                    <a:pt x="38" y="4"/>
                  </a:lnTo>
                  <a:lnTo>
                    <a:pt x="40" y="4"/>
                  </a:lnTo>
                  <a:lnTo>
                    <a:pt x="42" y="4"/>
                  </a:lnTo>
                  <a:lnTo>
                    <a:pt x="44" y="6"/>
                  </a:lnTo>
                  <a:lnTo>
                    <a:pt x="46" y="6"/>
                  </a:lnTo>
                  <a:lnTo>
                    <a:pt x="46" y="8"/>
                  </a:lnTo>
                  <a:lnTo>
                    <a:pt x="44" y="8"/>
                  </a:lnTo>
                  <a:lnTo>
                    <a:pt x="40" y="8"/>
                  </a:lnTo>
                  <a:lnTo>
                    <a:pt x="36" y="10"/>
                  </a:lnTo>
                  <a:lnTo>
                    <a:pt x="38" y="10"/>
                  </a:lnTo>
                  <a:lnTo>
                    <a:pt x="38" y="12"/>
                  </a:lnTo>
                  <a:lnTo>
                    <a:pt x="36" y="14"/>
                  </a:lnTo>
                  <a:lnTo>
                    <a:pt x="34" y="14"/>
                  </a:lnTo>
                  <a:lnTo>
                    <a:pt x="32" y="14"/>
                  </a:lnTo>
                  <a:lnTo>
                    <a:pt x="30" y="14"/>
                  </a:lnTo>
                  <a:lnTo>
                    <a:pt x="28" y="14"/>
                  </a:lnTo>
                  <a:lnTo>
                    <a:pt x="26" y="14"/>
                  </a:lnTo>
                  <a:lnTo>
                    <a:pt x="24" y="16"/>
                  </a:lnTo>
                  <a:lnTo>
                    <a:pt x="22" y="16"/>
                  </a:lnTo>
                  <a:lnTo>
                    <a:pt x="20" y="16"/>
                  </a:lnTo>
                  <a:lnTo>
                    <a:pt x="16" y="16"/>
                  </a:lnTo>
                  <a:lnTo>
                    <a:pt x="14" y="16"/>
                  </a:lnTo>
                  <a:lnTo>
                    <a:pt x="12" y="16"/>
                  </a:lnTo>
                  <a:lnTo>
                    <a:pt x="10" y="16"/>
                  </a:lnTo>
                  <a:lnTo>
                    <a:pt x="8" y="18"/>
                  </a:lnTo>
                  <a:lnTo>
                    <a:pt x="6" y="18"/>
                  </a:lnTo>
                  <a:lnTo>
                    <a:pt x="4" y="18"/>
                  </a:lnTo>
                  <a:lnTo>
                    <a:pt x="6" y="16"/>
                  </a:lnTo>
                  <a:lnTo>
                    <a:pt x="8" y="16"/>
                  </a:lnTo>
                  <a:lnTo>
                    <a:pt x="6" y="14"/>
                  </a:lnTo>
                  <a:lnTo>
                    <a:pt x="4" y="14"/>
                  </a:lnTo>
                  <a:lnTo>
                    <a:pt x="2" y="14"/>
                  </a:lnTo>
                  <a:lnTo>
                    <a:pt x="0" y="14"/>
                  </a:lnTo>
                  <a:lnTo>
                    <a:pt x="2" y="12"/>
                  </a:lnTo>
                  <a:lnTo>
                    <a:pt x="4" y="12"/>
                  </a:lnTo>
                  <a:lnTo>
                    <a:pt x="6" y="12"/>
                  </a:lnTo>
                  <a:lnTo>
                    <a:pt x="8" y="12"/>
                  </a:lnTo>
                  <a:lnTo>
                    <a:pt x="10" y="12"/>
                  </a:lnTo>
                  <a:lnTo>
                    <a:pt x="12" y="12"/>
                  </a:lnTo>
                  <a:lnTo>
                    <a:pt x="10" y="10"/>
                  </a:lnTo>
                  <a:lnTo>
                    <a:pt x="8" y="10"/>
                  </a:lnTo>
                  <a:lnTo>
                    <a:pt x="6" y="10"/>
                  </a:lnTo>
                  <a:lnTo>
                    <a:pt x="4" y="10"/>
                  </a:lnTo>
                  <a:lnTo>
                    <a:pt x="4" y="8"/>
                  </a:lnTo>
                  <a:lnTo>
                    <a:pt x="2" y="8"/>
                  </a:lnTo>
                  <a:lnTo>
                    <a:pt x="4" y="6"/>
                  </a:lnTo>
                  <a:lnTo>
                    <a:pt x="2" y="6"/>
                  </a:lnTo>
                  <a:lnTo>
                    <a:pt x="2" y="4"/>
                  </a:lnTo>
                  <a:lnTo>
                    <a:pt x="4" y="4"/>
                  </a:lnTo>
                  <a:lnTo>
                    <a:pt x="6" y="4"/>
                  </a:lnTo>
                  <a:lnTo>
                    <a:pt x="8" y="4"/>
                  </a:lnTo>
                  <a:close/>
                </a:path>
              </a:pathLst>
            </a:custGeom>
            <a:solidFill>
              <a:schemeClr val="tx2"/>
            </a:solidFill>
            <a:ln w="3175">
              <a:solidFill>
                <a:schemeClr val="bg1"/>
              </a:solidFill>
              <a:prstDash val="sysDot"/>
              <a:round/>
              <a:headEnd/>
              <a:tailEnd/>
            </a:ln>
          </p:spPr>
          <p:txBody>
            <a:bodyPr/>
            <a:lstStyle/>
            <a:p>
              <a:endParaRPr lang="de-DE" sz="2400" dirty="0">
                <a:solidFill>
                  <a:srgbClr val="000000"/>
                </a:solidFill>
              </a:endParaRPr>
            </a:p>
          </p:txBody>
        </p:sp>
        <p:sp>
          <p:nvSpPr>
            <p:cNvPr id="1812" name="Freeform 3458"/>
            <p:cNvSpPr>
              <a:spLocks/>
            </p:cNvSpPr>
            <p:nvPr/>
          </p:nvSpPr>
          <p:spPr bwMode="auto">
            <a:xfrm>
              <a:off x="2875890" y="1305896"/>
              <a:ext cx="45108" cy="6187"/>
            </a:xfrm>
            <a:custGeom>
              <a:avLst/>
              <a:gdLst>
                <a:gd name="T0" fmla="*/ 2147483647 w 46"/>
                <a:gd name="T1" fmla="*/ 2147483647 h 6"/>
                <a:gd name="T2" fmla="*/ 2147483647 w 46"/>
                <a:gd name="T3" fmla="*/ 2147483647 h 6"/>
                <a:gd name="T4" fmla="*/ 2147483647 w 46"/>
                <a:gd name="T5" fmla="*/ 2147483647 h 6"/>
                <a:gd name="T6" fmla="*/ 2147483647 w 46"/>
                <a:gd name="T7" fmla="*/ 2147483647 h 6"/>
                <a:gd name="T8" fmla="*/ 2147483647 w 46"/>
                <a:gd name="T9" fmla="*/ 2147483647 h 6"/>
                <a:gd name="T10" fmla="*/ 2147483647 w 46"/>
                <a:gd name="T11" fmla="*/ 2147483647 h 6"/>
                <a:gd name="T12" fmla="*/ 2147483647 w 46"/>
                <a:gd name="T13" fmla="*/ 2147483647 h 6"/>
                <a:gd name="T14" fmla="*/ 2147483647 w 46"/>
                <a:gd name="T15" fmla="*/ 2147483647 h 6"/>
                <a:gd name="T16" fmla="*/ 2147483647 w 46"/>
                <a:gd name="T17" fmla="*/ 2147483647 h 6"/>
                <a:gd name="T18" fmla="*/ 2147483647 w 46"/>
                <a:gd name="T19" fmla="*/ 2147483647 h 6"/>
                <a:gd name="T20" fmla="*/ 2147483647 w 46"/>
                <a:gd name="T21" fmla="*/ 2147483647 h 6"/>
                <a:gd name="T22" fmla="*/ 2147483647 w 46"/>
                <a:gd name="T23" fmla="*/ 2147483647 h 6"/>
                <a:gd name="T24" fmla="*/ 2147483647 w 46"/>
                <a:gd name="T25" fmla="*/ 2147483647 h 6"/>
                <a:gd name="T26" fmla="*/ 2147483647 w 46"/>
                <a:gd name="T27" fmla="*/ 2147483647 h 6"/>
                <a:gd name="T28" fmla="*/ 2147483647 w 46"/>
                <a:gd name="T29" fmla="*/ 2147483647 h 6"/>
                <a:gd name="T30" fmla="*/ 2147483647 w 46"/>
                <a:gd name="T31" fmla="*/ 2147483647 h 6"/>
                <a:gd name="T32" fmla="*/ 2147483647 w 46"/>
                <a:gd name="T33" fmla="*/ 2147483647 h 6"/>
                <a:gd name="T34" fmla="*/ 2147483647 w 46"/>
                <a:gd name="T35" fmla="*/ 2147483647 h 6"/>
                <a:gd name="T36" fmla="*/ 2147483647 w 46"/>
                <a:gd name="T37" fmla="*/ 2147483647 h 6"/>
                <a:gd name="T38" fmla="*/ 2147483647 w 46"/>
                <a:gd name="T39" fmla="*/ 2147483647 h 6"/>
                <a:gd name="T40" fmla="*/ 0 w 46"/>
                <a:gd name="T41" fmla="*/ 2147483647 h 6"/>
                <a:gd name="T42" fmla="*/ 0 w 46"/>
                <a:gd name="T43" fmla="*/ 2147483647 h 6"/>
                <a:gd name="T44" fmla="*/ 0 w 46"/>
                <a:gd name="T45" fmla="*/ 2147483647 h 6"/>
                <a:gd name="T46" fmla="*/ 0 w 46"/>
                <a:gd name="T47" fmla="*/ 2147483647 h 6"/>
                <a:gd name="T48" fmla="*/ 2147483647 w 46"/>
                <a:gd name="T49" fmla="*/ 2147483647 h 6"/>
                <a:gd name="T50" fmla="*/ 2147483647 w 46"/>
                <a:gd name="T51" fmla="*/ 0 h 6"/>
                <a:gd name="T52" fmla="*/ 2147483647 w 46"/>
                <a:gd name="T53" fmla="*/ 0 h 6"/>
                <a:gd name="T54" fmla="*/ 2147483647 w 46"/>
                <a:gd name="T55" fmla="*/ 0 h 6"/>
                <a:gd name="T56" fmla="*/ 2147483647 w 46"/>
                <a:gd name="T57" fmla="*/ 0 h 6"/>
                <a:gd name="T58" fmla="*/ 2147483647 w 46"/>
                <a:gd name="T59" fmla="*/ 0 h 6"/>
                <a:gd name="T60" fmla="*/ 2147483647 w 46"/>
                <a:gd name="T61" fmla="*/ 0 h 6"/>
                <a:gd name="T62" fmla="*/ 2147483647 w 46"/>
                <a:gd name="T63" fmla="*/ 0 h 6"/>
                <a:gd name="T64" fmla="*/ 2147483647 w 46"/>
                <a:gd name="T65" fmla="*/ 0 h 6"/>
                <a:gd name="T66" fmla="*/ 2147483647 w 46"/>
                <a:gd name="T67" fmla="*/ 0 h 6"/>
                <a:gd name="T68" fmla="*/ 2147483647 w 46"/>
                <a:gd name="T69" fmla="*/ 0 h 6"/>
                <a:gd name="T70" fmla="*/ 2147483647 w 46"/>
                <a:gd name="T71" fmla="*/ 0 h 6"/>
                <a:gd name="T72" fmla="*/ 2147483647 w 46"/>
                <a:gd name="T73" fmla="*/ 0 h 6"/>
                <a:gd name="T74" fmla="*/ 2147483647 w 46"/>
                <a:gd name="T75" fmla="*/ 0 h 6"/>
                <a:gd name="T76" fmla="*/ 2147483647 w 46"/>
                <a:gd name="T77" fmla="*/ 0 h 6"/>
                <a:gd name="T78" fmla="*/ 2147483647 w 46"/>
                <a:gd name="T79" fmla="*/ 0 h 6"/>
                <a:gd name="T80" fmla="*/ 2147483647 w 46"/>
                <a:gd name="T81" fmla="*/ 0 h 6"/>
                <a:gd name="T82" fmla="*/ 2147483647 w 46"/>
                <a:gd name="T83" fmla="*/ 0 h 6"/>
                <a:gd name="T84" fmla="*/ 2147483647 w 46"/>
                <a:gd name="T85" fmla="*/ 0 h 6"/>
                <a:gd name="T86" fmla="*/ 2147483647 w 46"/>
                <a:gd name="T87" fmla="*/ 0 h 6"/>
                <a:gd name="T88" fmla="*/ 2147483647 w 46"/>
                <a:gd name="T89" fmla="*/ 0 h 6"/>
                <a:gd name="T90" fmla="*/ 2147483647 w 46"/>
                <a:gd name="T91" fmla="*/ 0 h 6"/>
                <a:gd name="T92" fmla="*/ 2147483647 w 46"/>
                <a:gd name="T93" fmla="*/ 0 h 6"/>
                <a:gd name="T94" fmla="*/ 2147483647 w 46"/>
                <a:gd name="T95" fmla="*/ 2147483647 h 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w 46"/>
                <a:gd name="T145" fmla="*/ 0 h 6"/>
                <a:gd name="T146" fmla="*/ 46 w 46"/>
                <a:gd name="T147" fmla="*/ 6 h 6"/>
              </a:gdLst>
              <a:ahLst/>
              <a:cxnLst>
                <a:cxn ang="T96">
                  <a:pos x="T0" y="T1"/>
                </a:cxn>
                <a:cxn ang="T97">
                  <a:pos x="T2" y="T3"/>
                </a:cxn>
                <a:cxn ang="T98">
                  <a:pos x="T4" y="T5"/>
                </a:cxn>
                <a:cxn ang="T99">
                  <a:pos x="T6" y="T7"/>
                </a:cxn>
                <a:cxn ang="T100">
                  <a:pos x="T8" y="T9"/>
                </a:cxn>
                <a:cxn ang="T101">
                  <a:pos x="T10" y="T11"/>
                </a:cxn>
                <a:cxn ang="T102">
                  <a:pos x="T12" y="T13"/>
                </a:cxn>
                <a:cxn ang="T103">
                  <a:pos x="T14" y="T15"/>
                </a:cxn>
                <a:cxn ang="T104">
                  <a:pos x="T16" y="T17"/>
                </a:cxn>
                <a:cxn ang="T105">
                  <a:pos x="T18" y="T19"/>
                </a:cxn>
                <a:cxn ang="T106">
                  <a:pos x="T20" y="T21"/>
                </a:cxn>
                <a:cxn ang="T107">
                  <a:pos x="T22" y="T23"/>
                </a:cxn>
                <a:cxn ang="T108">
                  <a:pos x="T24" y="T25"/>
                </a:cxn>
                <a:cxn ang="T109">
                  <a:pos x="T26" y="T27"/>
                </a:cxn>
                <a:cxn ang="T110">
                  <a:pos x="T28" y="T29"/>
                </a:cxn>
                <a:cxn ang="T111">
                  <a:pos x="T30" y="T31"/>
                </a:cxn>
                <a:cxn ang="T112">
                  <a:pos x="T32" y="T33"/>
                </a:cxn>
                <a:cxn ang="T113">
                  <a:pos x="T34" y="T35"/>
                </a:cxn>
                <a:cxn ang="T114">
                  <a:pos x="T36" y="T37"/>
                </a:cxn>
                <a:cxn ang="T115">
                  <a:pos x="T38" y="T39"/>
                </a:cxn>
                <a:cxn ang="T116">
                  <a:pos x="T40" y="T41"/>
                </a:cxn>
                <a:cxn ang="T117">
                  <a:pos x="T42" y="T43"/>
                </a:cxn>
                <a:cxn ang="T118">
                  <a:pos x="T44" y="T45"/>
                </a:cxn>
                <a:cxn ang="T119">
                  <a:pos x="T46" y="T47"/>
                </a:cxn>
                <a:cxn ang="T120">
                  <a:pos x="T48" y="T49"/>
                </a:cxn>
                <a:cxn ang="T121">
                  <a:pos x="T50" y="T51"/>
                </a:cxn>
                <a:cxn ang="T122">
                  <a:pos x="T52" y="T53"/>
                </a:cxn>
                <a:cxn ang="T123">
                  <a:pos x="T54" y="T55"/>
                </a:cxn>
                <a:cxn ang="T124">
                  <a:pos x="T56" y="T57"/>
                </a:cxn>
                <a:cxn ang="T125">
                  <a:pos x="T58" y="T59"/>
                </a:cxn>
                <a:cxn ang="T126">
                  <a:pos x="T60" y="T61"/>
                </a:cxn>
                <a:cxn ang="T127">
                  <a:pos x="T62" y="T63"/>
                </a:cxn>
                <a:cxn ang="T128">
                  <a:pos x="T64" y="T65"/>
                </a:cxn>
                <a:cxn ang="T129">
                  <a:pos x="T66" y="T67"/>
                </a:cxn>
                <a:cxn ang="T130">
                  <a:pos x="T68" y="T69"/>
                </a:cxn>
                <a:cxn ang="T131">
                  <a:pos x="T70" y="T71"/>
                </a:cxn>
                <a:cxn ang="T132">
                  <a:pos x="T72" y="T73"/>
                </a:cxn>
                <a:cxn ang="T133">
                  <a:pos x="T74" y="T75"/>
                </a:cxn>
                <a:cxn ang="T134">
                  <a:pos x="T76" y="T77"/>
                </a:cxn>
                <a:cxn ang="T135">
                  <a:pos x="T78" y="T79"/>
                </a:cxn>
                <a:cxn ang="T136">
                  <a:pos x="T80" y="T81"/>
                </a:cxn>
                <a:cxn ang="T137">
                  <a:pos x="T82" y="T83"/>
                </a:cxn>
                <a:cxn ang="T138">
                  <a:pos x="T84" y="T85"/>
                </a:cxn>
                <a:cxn ang="T139">
                  <a:pos x="T86" y="T87"/>
                </a:cxn>
                <a:cxn ang="T140">
                  <a:pos x="T88" y="T89"/>
                </a:cxn>
                <a:cxn ang="T141">
                  <a:pos x="T90" y="T91"/>
                </a:cxn>
                <a:cxn ang="T142">
                  <a:pos x="T92" y="T93"/>
                </a:cxn>
                <a:cxn ang="T143">
                  <a:pos x="T94" y="T95"/>
                </a:cxn>
              </a:cxnLst>
              <a:rect l="T144" t="T145" r="T146" b="T147"/>
              <a:pathLst>
                <a:path w="46" h="6">
                  <a:moveTo>
                    <a:pt x="46" y="2"/>
                  </a:moveTo>
                  <a:lnTo>
                    <a:pt x="44" y="2"/>
                  </a:lnTo>
                  <a:lnTo>
                    <a:pt x="42" y="2"/>
                  </a:lnTo>
                  <a:lnTo>
                    <a:pt x="40" y="2"/>
                  </a:lnTo>
                  <a:lnTo>
                    <a:pt x="38" y="4"/>
                  </a:lnTo>
                  <a:lnTo>
                    <a:pt x="36" y="4"/>
                  </a:lnTo>
                  <a:lnTo>
                    <a:pt x="36" y="6"/>
                  </a:lnTo>
                  <a:lnTo>
                    <a:pt x="34" y="6"/>
                  </a:lnTo>
                  <a:lnTo>
                    <a:pt x="30" y="6"/>
                  </a:lnTo>
                  <a:lnTo>
                    <a:pt x="28" y="6"/>
                  </a:lnTo>
                  <a:lnTo>
                    <a:pt x="24" y="6"/>
                  </a:lnTo>
                  <a:lnTo>
                    <a:pt x="22" y="6"/>
                  </a:lnTo>
                  <a:lnTo>
                    <a:pt x="18" y="6"/>
                  </a:lnTo>
                  <a:lnTo>
                    <a:pt x="14" y="6"/>
                  </a:lnTo>
                  <a:lnTo>
                    <a:pt x="12" y="6"/>
                  </a:lnTo>
                  <a:lnTo>
                    <a:pt x="10" y="6"/>
                  </a:lnTo>
                  <a:lnTo>
                    <a:pt x="8" y="6"/>
                  </a:lnTo>
                  <a:lnTo>
                    <a:pt x="6" y="6"/>
                  </a:lnTo>
                  <a:lnTo>
                    <a:pt x="4" y="6"/>
                  </a:lnTo>
                  <a:lnTo>
                    <a:pt x="2" y="6"/>
                  </a:lnTo>
                  <a:lnTo>
                    <a:pt x="0" y="6"/>
                  </a:lnTo>
                  <a:lnTo>
                    <a:pt x="0" y="4"/>
                  </a:lnTo>
                  <a:lnTo>
                    <a:pt x="0" y="2"/>
                  </a:lnTo>
                  <a:lnTo>
                    <a:pt x="2" y="2"/>
                  </a:lnTo>
                  <a:lnTo>
                    <a:pt x="4" y="0"/>
                  </a:lnTo>
                  <a:lnTo>
                    <a:pt x="8" y="0"/>
                  </a:lnTo>
                  <a:lnTo>
                    <a:pt x="10" y="0"/>
                  </a:lnTo>
                  <a:lnTo>
                    <a:pt x="12" y="0"/>
                  </a:lnTo>
                  <a:lnTo>
                    <a:pt x="14" y="0"/>
                  </a:lnTo>
                  <a:lnTo>
                    <a:pt x="16" y="0"/>
                  </a:lnTo>
                  <a:lnTo>
                    <a:pt x="14" y="0"/>
                  </a:lnTo>
                  <a:lnTo>
                    <a:pt x="16" y="0"/>
                  </a:lnTo>
                  <a:lnTo>
                    <a:pt x="18" y="0"/>
                  </a:lnTo>
                  <a:lnTo>
                    <a:pt x="20" y="0"/>
                  </a:lnTo>
                  <a:lnTo>
                    <a:pt x="22" y="0"/>
                  </a:lnTo>
                  <a:lnTo>
                    <a:pt x="24" y="0"/>
                  </a:lnTo>
                  <a:lnTo>
                    <a:pt x="26" y="0"/>
                  </a:lnTo>
                  <a:lnTo>
                    <a:pt x="28" y="0"/>
                  </a:lnTo>
                  <a:lnTo>
                    <a:pt x="30" y="0"/>
                  </a:lnTo>
                  <a:lnTo>
                    <a:pt x="32" y="0"/>
                  </a:lnTo>
                  <a:lnTo>
                    <a:pt x="34" y="0"/>
                  </a:lnTo>
                  <a:lnTo>
                    <a:pt x="36" y="0"/>
                  </a:lnTo>
                  <a:lnTo>
                    <a:pt x="38" y="0"/>
                  </a:lnTo>
                  <a:lnTo>
                    <a:pt x="40" y="0"/>
                  </a:lnTo>
                  <a:lnTo>
                    <a:pt x="42" y="0"/>
                  </a:lnTo>
                  <a:lnTo>
                    <a:pt x="44" y="0"/>
                  </a:lnTo>
                  <a:lnTo>
                    <a:pt x="46" y="2"/>
                  </a:lnTo>
                  <a:close/>
                </a:path>
              </a:pathLst>
            </a:custGeom>
            <a:solidFill>
              <a:schemeClr val="tx2"/>
            </a:solidFill>
            <a:ln w="3175">
              <a:solidFill>
                <a:schemeClr val="bg1"/>
              </a:solidFill>
              <a:prstDash val="sysDot"/>
              <a:round/>
              <a:headEnd/>
              <a:tailEnd/>
            </a:ln>
          </p:spPr>
          <p:txBody>
            <a:bodyPr/>
            <a:lstStyle/>
            <a:p>
              <a:endParaRPr lang="de-DE" sz="2400" dirty="0">
                <a:solidFill>
                  <a:srgbClr val="000000"/>
                </a:solidFill>
              </a:endParaRPr>
            </a:p>
          </p:txBody>
        </p:sp>
        <p:sp>
          <p:nvSpPr>
            <p:cNvPr id="1813" name="Freeform 3459"/>
            <p:cNvSpPr>
              <a:spLocks/>
            </p:cNvSpPr>
            <p:nvPr/>
          </p:nvSpPr>
          <p:spPr bwMode="auto">
            <a:xfrm>
              <a:off x="2782113" y="1373948"/>
              <a:ext cx="106834" cy="43306"/>
            </a:xfrm>
            <a:custGeom>
              <a:avLst/>
              <a:gdLst>
                <a:gd name="T0" fmla="*/ 2147483647 w 108"/>
                <a:gd name="T1" fmla="*/ 2147483647 h 42"/>
                <a:gd name="T2" fmla="*/ 2147483647 w 108"/>
                <a:gd name="T3" fmla="*/ 2147483647 h 42"/>
                <a:gd name="T4" fmla="*/ 2147483647 w 108"/>
                <a:gd name="T5" fmla="*/ 2147483647 h 42"/>
                <a:gd name="T6" fmla="*/ 2147483647 w 108"/>
                <a:gd name="T7" fmla="*/ 2147483647 h 42"/>
                <a:gd name="T8" fmla="*/ 2147483647 w 108"/>
                <a:gd name="T9" fmla="*/ 2147483647 h 42"/>
                <a:gd name="T10" fmla="*/ 2147483647 w 108"/>
                <a:gd name="T11" fmla="*/ 2147483647 h 42"/>
                <a:gd name="T12" fmla="*/ 2147483647 w 108"/>
                <a:gd name="T13" fmla="*/ 2147483647 h 42"/>
                <a:gd name="T14" fmla="*/ 2147483647 w 108"/>
                <a:gd name="T15" fmla="*/ 2147483647 h 42"/>
                <a:gd name="T16" fmla="*/ 2147483647 w 108"/>
                <a:gd name="T17" fmla="*/ 2147483647 h 42"/>
                <a:gd name="T18" fmla="*/ 2147483647 w 108"/>
                <a:gd name="T19" fmla="*/ 2147483647 h 42"/>
                <a:gd name="T20" fmla="*/ 2147483647 w 108"/>
                <a:gd name="T21" fmla="*/ 2147483647 h 42"/>
                <a:gd name="T22" fmla="*/ 2147483647 w 108"/>
                <a:gd name="T23" fmla="*/ 2147483647 h 42"/>
                <a:gd name="T24" fmla="*/ 2147483647 w 108"/>
                <a:gd name="T25" fmla="*/ 2147483647 h 42"/>
                <a:gd name="T26" fmla="*/ 2147483647 w 108"/>
                <a:gd name="T27" fmla="*/ 2147483647 h 42"/>
                <a:gd name="T28" fmla="*/ 2147483647 w 108"/>
                <a:gd name="T29" fmla="*/ 2147483647 h 42"/>
                <a:gd name="T30" fmla="*/ 2147483647 w 108"/>
                <a:gd name="T31" fmla="*/ 2147483647 h 42"/>
                <a:gd name="T32" fmla="*/ 2147483647 w 108"/>
                <a:gd name="T33" fmla="*/ 2147483647 h 42"/>
                <a:gd name="T34" fmla="*/ 2147483647 w 108"/>
                <a:gd name="T35" fmla="*/ 2147483647 h 42"/>
                <a:gd name="T36" fmla="*/ 2147483647 w 108"/>
                <a:gd name="T37" fmla="*/ 2147483647 h 42"/>
                <a:gd name="T38" fmla="*/ 2147483647 w 108"/>
                <a:gd name="T39" fmla="*/ 2147483647 h 42"/>
                <a:gd name="T40" fmla="*/ 2147483647 w 108"/>
                <a:gd name="T41" fmla="*/ 2147483647 h 42"/>
                <a:gd name="T42" fmla="*/ 2147483647 w 108"/>
                <a:gd name="T43" fmla="*/ 2147483647 h 42"/>
                <a:gd name="T44" fmla="*/ 2147483647 w 108"/>
                <a:gd name="T45" fmla="*/ 2147483647 h 42"/>
                <a:gd name="T46" fmla="*/ 2147483647 w 108"/>
                <a:gd name="T47" fmla="*/ 2147483647 h 42"/>
                <a:gd name="T48" fmla="*/ 2147483647 w 108"/>
                <a:gd name="T49" fmla="*/ 2147483647 h 42"/>
                <a:gd name="T50" fmla="*/ 2147483647 w 108"/>
                <a:gd name="T51" fmla="*/ 2147483647 h 42"/>
                <a:gd name="T52" fmla="*/ 2147483647 w 108"/>
                <a:gd name="T53" fmla="*/ 2147483647 h 42"/>
                <a:gd name="T54" fmla="*/ 2147483647 w 108"/>
                <a:gd name="T55" fmla="*/ 2147483647 h 42"/>
                <a:gd name="T56" fmla="*/ 2147483647 w 108"/>
                <a:gd name="T57" fmla="*/ 2147483647 h 42"/>
                <a:gd name="T58" fmla="*/ 2147483647 w 108"/>
                <a:gd name="T59" fmla="*/ 2147483647 h 42"/>
                <a:gd name="T60" fmla="*/ 2147483647 w 108"/>
                <a:gd name="T61" fmla="*/ 2147483647 h 42"/>
                <a:gd name="T62" fmla="*/ 2147483647 w 108"/>
                <a:gd name="T63" fmla="*/ 2147483647 h 42"/>
                <a:gd name="T64" fmla="*/ 2147483647 w 108"/>
                <a:gd name="T65" fmla="*/ 2147483647 h 42"/>
                <a:gd name="T66" fmla="*/ 2147483647 w 108"/>
                <a:gd name="T67" fmla="*/ 2147483647 h 42"/>
                <a:gd name="T68" fmla="*/ 2147483647 w 108"/>
                <a:gd name="T69" fmla="*/ 2147483647 h 42"/>
                <a:gd name="T70" fmla="*/ 2147483647 w 108"/>
                <a:gd name="T71" fmla="*/ 2147483647 h 42"/>
                <a:gd name="T72" fmla="*/ 2147483647 w 108"/>
                <a:gd name="T73" fmla="*/ 2147483647 h 42"/>
                <a:gd name="T74" fmla="*/ 2147483647 w 108"/>
                <a:gd name="T75" fmla="*/ 0 h 42"/>
                <a:gd name="T76" fmla="*/ 2147483647 w 108"/>
                <a:gd name="T77" fmla="*/ 0 h 42"/>
                <a:gd name="T78" fmla="*/ 2147483647 w 108"/>
                <a:gd name="T79" fmla="*/ 0 h 42"/>
                <a:gd name="T80" fmla="*/ 2147483647 w 108"/>
                <a:gd name="T81" fmla="*/ 0 h 42"/>
                <a:gd name="T82" fmla="*/ 2147483647 w 108"/>
                <a:gd name="T83" fmla="*/ 2147483647 h 42"/>
                <a:gd name="T84" fmla="*/ 2147483647 w 108"/>
                <a:gd name="T85" fmla="*/ 2147483647 h 42"/>
                <a:gd name="T86" fmla="*/ 2147483647 w 108"/>
                <a:gd name="T87" fmla="*/ 2147483647 h 42"/>
                <a:gd name="T88" fmla="*/ 2147483647 w 108"/>
                <a:gd name="T89" fmla="*/ 2147483647 h 42"/>
                <a:gd name="T90" fmla="*/ 2147483647 w 108"/>
                <a:gd name="T91" fmla="*/ 2147483647 h 42"/>
                <a:gd name="T92" fmla="*/ 2147483647 w 108"/>
                <a:gd name="T93" fmla="*/ 2147483647 h 42"/>
                <a:gd name="T94" fmla="*/ 2147483647 w 108"/>
                <a:gd name="T95" fmla="*/ 2147483647 h 42"/>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w 108"/>
                <a:gd name="T145" fmla="*/ 0 h 42"/>
                <a:gd name="T146" fmla="*/ 108 w 108"/>
                <a:gd name="T147" fmla="*/ 42 h 42"/>
              </a:gdLst>
              <a:ahLst/>
              <a:cxnLst>
                <a:cxn ang="T96">
                  <a:pos x="T0" y="T1"/>
                </a:cxn>
                <a:cxn ang="T97">
                  <a:pos x="T2" y="T3"/>
                </a:cxn>
                <a:cxn ang="T98">
                  <a:pos x="T4" y="T5"/>
                </a:cxn>
                <a:cxn ang="T99">
                  <a:pos x="T6" y="T7"/>
                </a:cxn>
                <a:cxn ang="T100">
                  <a:pos x="T8" y="T9"/>
                </a:cxn>
                <a:cxn ang="T101">
                  <a:pos x="T10" y="T11"/>
                </a:cxn>
                <a:cxn ang="T102">
                  <a:pos x="T12" y="T13"/>
                </a:cxn>
                <a:cxn ang="T103">
                  <a:pos x="T14" y="T15"/>
                </a:cxn>
                <a:cxn ang="T104">
                  <a:pos x="T16" y="T17"/>
                </a:cxn>
                <a:cxn ang="T105">
                  <a:pos x="T18" y="T19"/>
                </a:cxn>
                <a:cxn ang="T106">
                  <a:pos x="T20" y="T21"/>
                </a:cxn>
                <a:cxn ang="T107">
                  <a:pos x="T22" y="T23"/>
                </a:cxn>
                <a:cxn ang="T108">
                  <a:pos x="T24" y="T25"/>
                </a:cxn>
                <a:cxn ang="T109">
                  <a:pos x="T26" y="T27"/>
                </a:cxn>
                <a:cxn ang="T110">
                  <a:pos x="T28" y="T29"/>
                </a:cxn>
                <a:cxn ang="T111">
                  <a:pos x="T30" y="T31"/>
                </a:cxn>
                <a:cxn ang="T112">
                  <a:pos x="T32" y="T33"/>
                </a:cxn>
                <a:cxn ang="T113">
                  <a:pos x="T34" y="T35"/>
                </a:cxn>
                <a:cxn ang="T114">
                  <a:pos x="T36" y="T37"/>
                </a:cxn>
                <a:cxn ang="T115">
                  <a:pos x="T38" y="T39"/>
                </a:cxn>
                <a:cxn ang="T116">
                  <a:pos x="T40" y="T41"/>
                </a:cxn>
                <a:cxn ang="T117">
                  <a:pos x="T42" y="T43"/>
                </a:cxn>
                <a:cxn ang="T118">
                  <a:pos x="T44" y="T45"/>
                </a:cxn>
                <a:cxn ang="T119">
                  <a:pos x="T46" y="T47"/>
                </a:cxn>
                <a:cxn ang="T120">
                  <a:pos x="T48" y="T49"/>
                </a:cxn>
                <a:cxn ang="T121">
                  <a:pos x="T50" y="T51"/>
                </a:cxn>
                <a:cxn ang="T122">
                  <a:pos x="T52" y="T53"/>
                </a:cxn>
                <a:cxn ang="T123">
                  <a:pos x="T54" y="T55"/>
                </a:cxn>
                <a:cxn ang="T124">
                  <a:pos x="T56" y="T57"/>
                </a:cxn>
                <a:cxn ang="T125">
                  <a:pos x="T58" y="T59"/>
                </a:cxn>
                <a:cxn ang="T126">
                  <a:pos x="T60" y="T61"/>
                </a:cxn>
                <a:cxn ang="T127">
                  <a:pos x="T62" y="T63"/>
                </a:cxn>
                <a:cxn ang="T128">
                  <a:pos x="T64" y="T65"/>
                </a:cxn>
                <a:cxn ang="T129">
                  <a:pos x="T66" y="T67"/>
                </a:cxn>
                <a:cxn ang="T130">
                  <a:pos x="T68" y="T69"/>
                </a:cxn>
                <a:cxn ang="T131">
                  <a:pos x="T70" y="T71"/>
                </a:cxn>
                <a:cxn ang="T132">
                  <a:pos x="T72" y="T73"/>
                </a:cxn>
                <a:cxn ang="T133">
                  <a:pos x="T74" y="T75"/>
                </a:cxn>
                <a:cxn ang="T134">
                  <a:pos x="T76" y="T77"/>
                </a:cxn>
                <a:cxn ang="T135">
                  <a:pos x="T78" y="T79"/>
                </a:cxn>
                <a:cxn ang="T136">
                  <a:pos x="T80" y="T81"/>
                </a:cxn>
                <a:cxn ang="T137">
                  <a:pos x="T82" y="T83"/>
                </a:cxn>
                <a:cxn ang="T138">
                  <a:pos x="T84" y="T85"/>
                </a:cxn>
                <a:cxn ang="T139">
                  <a:pos x="T86" y="T87"/>
                </a:cxn>
                <a:cxn ang="T140">
                  <a:pos x="T88" y="T89"/>
                </a:cxn>
                <a:cxn ang="T141">
                  <a:pos x="T90" y="T91"/>
                </a:cxn>
                <a:cxn ang="T142">
                  <a:pos x="T92" y="T93"/>
                </a:cxn>
                <a:cxn ang="T143">
                  <a:pos x="T94" y="T95"/>
                </a:cxn>
              </a:cxnLst>
              <a:rect l="T144" t="T145" r="T146" b="T147"/>
              <a:pathLst>
                <a:path w="108" h="42">
                  <a:moveTo>
                    <a:pt x="84" y="14"/>
                  </a:moveTo>
                  <a:lnTo>
                    <a:pt x="82" y="14"/>
                  </a:lnTo>
                  <a:lnTo>
                    <a:pt x="82" y="16"/>
                  </a:lnTo>
                  <a:lnTo>
                    <a:pt x="78" y="16"/>
                  </a:lnTo>
                  <a:lnTo>
                    <a:pt x="74" y="20"/>
                  </a:lnTo>
                  <a:lnTo>
                    <a:pt x="72" y="20"/>
                  </a:lnTo>
                  <a:lnTo>
                    <a:pt x="70" y="20"/>
                  </a:lnTo>
                  <a:lnTo>
                    <a:pt x="68" y="22"/>
                  </a:lnTo>
                  <a:lnTo>
                    <a:pt x="66" y="22"/>
                  </a:lnTo>
                  <a:lnTo>
                    <a:pt x="66" y="24"/>
                  </a:lnTo>
                  <a:lnTo>
                    <a:pt x="60" y="26"/>
                  </a:lnTo>
                  <a:lnTo>
                    <a:pt x="58" y="26"/>
                  </a:lnTo>
                  <a:lnTo>
                    <a:pt x="56" y="26"/>
                  </a:lnTo>
                  <a:lnTo>
                    <a:pt x="54" y="26"/>
                  </a:lnTo>
                  <a:lnTo>
                    <a:pt x="52" y="26"/>
                  </a:lnTo>
                  <a:lnTo>
                    <a:pt x="50" y="26"/>
                  </a:lnTo>
                  <a:lnTo>
                    <a:pt x="48" y="26"/>
                  </a:lnTo>
                  <a:lnTo>
                    <a:pt x="46" y="26"/>
                  </a:lnTo>
                  <a:lnTo>
                    <a:pt x="44" y="24"/>
                  </a:lnTo>
                  <a:lnTo>
                    <a:pt x="42" y="24"/>
                  </a:lnTo>
                  <a:lnTo>
                    <a:pt x="40" y="24"/>
                  </a:lnTo>
                  <a:lnTo>
                    <a:pt x="38" y="24"/>
                  </a:lnTo>
                  <a:lnTo>
                    <a:pt x="36" y="24"/>
                  </a:lnTo>
                  <a:lnTo>
                    <a:pt x="34" y="24"/>
                  </a:lnTo>
                  <a:lnTo>
                    <a:pt x="32" y="26"/>
                  </a:lnTo>
                  <a:lnTo>
                    <a:pt x="30" y="26"/>
                  </a:lnTo>
                  <a:lnTo>
                    <a:pt x="30" y="24"/>
                  </a:lnTo>
                  <a:lnTo>
                    <a:pt x="28" y="26"/>
                  </a:lnTo>
                  <a:lnTo>
                    <a:pt x="30" y="26"/>
                  </a:lnTo>
                  <a:lnTo>
                    <a:pt x="32" y="26"/>
                  </a:lnTo>
                  <a:lnTo>
                    <a:pt x="34" y="26"/>
                  </a:lnTo>
                  <a:lnTo>
                    <a:pt x="36" y="26"/>
                  </a:lnTo>
                  <a:lnTo>
                    <a:pt x="34" y="28"/>
                  </a:lnTo>
                  <a:lnTo>
                    <a:pt x="36" y="28"/>
                  </a:lnTo>
                  <a:lnTo>
                    <a:pt x="36" y="30"/>
                  </a:lnTo>
                  <a:lnTo>
                    <a:pt x="36" y="32"/>
                  </a:lnTo>
                  <a:lnTo>
                    <a:pt x="30" y="34"/>
                  </a:lnTo>
                  <a:lnTo>
                    <a:pt x="28" y="34"/>
                  </a:lnTo>
                  <a:lnTo>
                    <a:pt x="24" y="36"/>
                  </a:lnTo>
                  <a:lnTo>
                    <a:pt x="22" y="38"/>
                  </a:lnTo>
                  <a:lnTo>
                    <a:pt x="20" y="38"/>
                  </a:lnTo>
                  <a:lnTo>
                    <a:pt x="18" y="40"/>
                  </a:lnTo>
                  <a:lnTo>
                    <a:pt x="16" y="40"/>
                  </a:lnTo>
                  <a:lnTo>
                    <a:pt x="18" y="40"/>
                  </a:lnTo>
                  <a:lnTo>
                    <a:pt x="16" y="40"/>
                  </a:lnTo>
                  <a:lnTo>
                    <a:pt x="14" y="40"/>
                  </a:lnTo>
                  <a:lnTo>
                    <a:pt x="12" y="40"/>
                  </a:lnTo>
                  <a:lnTo>
                    <a:pt x="8" y="40"/>
                  </a:lnTo>
                  <a:lnTo>
                    <a:pt x="6" y="40"/>
                  </a:lnTo>
                  <a:lnTo>
                    <a:pt x="4" y="40"/>
                  </a:lnTo>
                  <a:lnTo>
                    <a:pt x="2" y="42"/>
                  </a:lnTo>
                  <a:lnTo>
                    <a:pt x="0" y="42"/>
                  </a:lnTo>
                  <a:lnTo>
                    <a:pt x="0" y="40"/>
                  </a:lnTo>
                  <a:lnTo>
                    <a:pt x="2" y="38"/>
                  </a:lnTo>
                  <a:lnTo>
                    <a:pt x="6" y="38"/>
                  </a:lnTo>
                  <a:lnTo>
                    <a:pt x="8" y="38"/>
                  </a:lnTo>
                  <a:lnTo>
                    <a:pt x="10" y="38"/>
                  </a:lnTo>
                  <a:lnTo>
                    <a:pt x="8" y="38"/>
                  </a:lnTo>
                  <a:lnTo>
                    <a:pt x="6" y="38"/>
                  </a:lnTo>
                  <a:lnTo>
                    <a:pt x="4" y="38"/>
                  </a:lnTo>
                  <a:lnTo>
                    <a:pt x="4" y="36"/>
                  </a:lnTo>
                  <a:lnTo>
                    <a:pt x="6" y="36"/>
                  </a:lnTo>
                  <a:lnTo>
                    <a:pt x="6" y="34"/>
                  </a:lnTo>
                  <a:lnTo>
                    <a:pt x="10" y="32"/>
                  </a:lnTo>
                  <a:lnTo>
                    <a:pt x="10" y="30"/>
                  </a:lnTo>
                  <a:lnTo>
                    <a:pt x="8" y="30"/>
                  </a:lnTo>
                  <a:lnTo>
                    <a:pt x="10" y="30"/>
                  </a:lnTo>
                  <a:lnTo>
                    <a:pt x="10" y="28"/>
                  </a:lnTo>
                  <a:lnTo>
                    <a:pt x="10" y="26"/>
                  </a:lnTo>
                  <a:lnTo>
                    <a:pt x="8" y="26"/>
                  </a:lnTo>
                  <a:lnTo>
                    <a:pt x="8" y="24"/>
                  </a:lnTo>
                  <a:lnTo>
                    <a:pt x="10" y="24"/>
                  </a:lnTo>
                  <a:lnTo>
                    <a:pt x="10" y="22"/>
                  </a:lnTo>
                  <a:lnTo>
                    <a:pt x="12" y="22"/>
                  </a:lnTo>
                  <a:lnTo>
                    <a:pt x="12" y="20"/>
                  </a:lnTo>
                  <a:lnTo>
                    <a:pt x="14" y="18"/>
                  </a:lnTo>
                  <a:lnTo>
                    <a:pt x="16" y="18"/>
                  </a:lnTo>
                  <a:lnTo>
                    <a:pt x="18" y="14"/>
                  </a:lnTo>
                  <a:lnTo>
                    <a:pt x="20" y="14"/>
                  </a:lnTo>
                  <a:lnTo>
                    <a:pt x="20" y="12"/>
                  </a:lnTo>
                  <a:lnTo>
                    <a:pt x="22" y="12"/>
                  </a:lnTo>
                  <a:lnTo>
                    <a:pt x="24" y="12"/>
                  </a:lnTo>
                  <a:lnTo>
                    <a:pt x="24" y="10"/>
                  </a:lnTo>
                  <a:lnTo>
                    <a:pt x="26" y="10"/>
                  </a:lnTo>
                  <a:lnTo>
                    <a:pt x="26" y="8"/>
                  </a:lnTo>
                  <a:lnTo>
                    <a:pt x="30" y="8"/>
                  </a:lnTo>
                  <a:lnTo>
                    <a:pt x="32" y="8"/>
                  </a:lnTo>
                  <a:lnTo>
                    <a:pt x="34" y="8"/>
                  </a:lnTo>
                  <a:lnTo>
                    <a:pt x="34" y="10"/>
                  </a:lnTo>
                  <a:lnTo>
                    <a:pt x="36" y="10"/>
                  </a:lnTo>
                  <a:lnTo>
                    <a:pt x="38" y="10"/>
                  </a:lnTo>
                  <a:lnTo>
                    <a:pt x="40" y="10"/>
                  </a:lnTo>
                  <a:lnTo>
                    <a:pt x="38" y="10"/>
                  </a:lnTo>
                  <a:lnTo>
                    <a:pt x="38" y="8"/>
                  </a:lnTo>
                  <a:lnTo>
                    <a:pt x="36" y="8"/>
                  </a:lnTo>
                  <a:lnTo>
                    <a:pt x="36" y="6"/>
                  </a:lnTo>
                  <a:lnTo>
                    <a:pt x="38" y="6"/>
                  </a:lnTo>
                  <a:lnTo>
                    <a:pt x="40" y="6"/>
                  </a:lnTo>
                  <a:lnTo>
                    <a:pt x="38" y="6"/>
                  </a:lnTo>
                  <a:lnTo>
                    <a:pt x="36" y="6"/>
                  </a:lnTo>
                  <a:lnTo>
                    <a:pt x="34" y="6"/>
                  </a:lnTo>
                  <a:lnTo>
                    <a:pt x="34" y="4"/>
                  </a:lnTo>
                  <a:lnTo>
                    <a:pt x="36" y="4"/>
                  </a:lnTo>
                  <a:lnTo>
                    <a:pt x="38" y="2"/>
                  </a:lnTo>
                  <a:lnTo>
                    <a:pt x="40" y="2"/>
                  </a:lnTo>
                  <a:lnTo>
                    <a:pt x="42" y="2"/>
                  </a:lnTo>
                  <a:lnTo>
                    <a:pt x="44" y="2"/>
                  </a:lnTo>
                  <a:lnTo>
                    <a:pt x="46" y="2"/>
                  </a:lnTo>
                  <a:lnTo>
                    <a:pt x="46" y="0"/>
                  </a:lnTo>
                  <a:lnTo>
                    <a:pt x="48" y="2"/>
                  </a:lnTo>
                  <a:lnTo>
                    <a:pt x="50" y="0"/>
                  </a:lnTo>
                  <a:lnTo>
                    <a:pt x="54" y="0"/>
                  </a:lnTo>
                  <a:lnTo>
                    <a:pt x="56" y="0"/>
                  </a:lnTo>
                  <a:lnTo>
                    <a:pt x="58" y="0"/>
                  </a:lnTo>
                  <a:lnTo>
                    <a:pt x="60" y="0"/>
                  </a:lnTo>
                  <a:lnTo>
                    <a:pt x="62" y="0"/>
                  </a:lnTo>
                  <a:lnTo>
                    <a:pt x="64" y="0"/>
                  </a:lnTo>
                  <a:lnTo>
                    <a:pt x="66" y="0"/>
                  </a:lnTo>
                  <a:lnTo>
                    <a:pt x="68" y="0"/>
                  </a:lnTo>
                  <a:lnTo>
                    <a:pt x="72" y="0"/>
                  </a:lnTo>
                  <a:lnTo>
                    <a:pt x="74" y="0"/>
                  </a:lnTo>
                  <a:lnTo>
                    <a:pt x="76" y="0"/>
                  </a:lnTo>
                  <a:lnTo>
                    <a:pt x="80" y="2"/>
                  </a:lnTo>
                  <a:lnTo>
                    <a:pt x="80" y="4"/>
                  </a:lnTo>
                  <a:lnTo>
                    <a:pt x="78" y="4"/>
                  </a:lnTo>
                  <a:lnTo>
                    <a:pt x="82" y="4"/>
                  </a:lnTo>
                  <a:lnTo>
                    <a:pt x="86" y="2"/>
                  </a:lnTo>
                  <a:lnTo>
                    <a:pt x="92" y="2"/>
                  </a:lnTo>
                  <a:lnTo>
                    <a:pt x="96" y="2"/>
                  </a:lnTo>
                  <a:lnTo>
                    <a:pt x="100" y="4"/>
                  </a:lnTo>
                  <a:lnTo>
                    <a:pt x="102" y="4"/>
                  </a:lnTo>
                  <a:lnTo>
                    <a:pt x="104" y="4"/>
                  </a:lnTo>
                  <a:lnTo>
                    <a:pt x="106" y="4"/>
                  </a:lnTo>
                  <a:lnTo>
                    <a:pt x="108" y="4"/>
                  </a:lnTo>
                  <a:lnTo>
                    <a:pt x="106" y="6"/>
                  </a:lnTo>
                  <a:lnTo>
                    <a:pt x="104" y="6"/>
                  </a:lnTo>
                  <a:lnTo>
                    <a:pt x="102" y="6"/>
                  </a:lnTo>
                  <a:lnTo>
                    <a:pt x="100" y="8"/>
                  </a:lnTo>
                  <a:lnTo>
                    <a:pt x="96" y="10"/>
                  </a:lnTo>
                  <a:lnTo>
                    <a:pt x="94" y="12"/>
                  </a:lnTo>
                  <a:lnTo>
                    <a:pt x="92" y="12"/>
                  </a:lnTo>
                  <a:lnTo>
                    <a:pt x="90" y="12"/>
                  </a:lnTo>
                  <a:lnTo>
                    <a:pt x="86" y="12"/>
                  </a:lnTo>
                  <a:lnTo>
                    <a:pt x="84" y="14"/>
                  </a:lnTo>
                  <a:close/>
                </a:path>
              </a:pathLst>
            </a:custGeom>
            <a:solidFill>
              <a:schemeClr val="tx2"/>
            </a:solidFill>
            <a:ln w="3175">
              <a:solidFill>
                <a:schemeClr val="bg1"/>
              </a:solidFill>
              <a:prstDash val="sysDot"/>
              <a:round/>
              <a:headEnd/>
              <a:tailEnd/>
            </a:ln>
          </p:spPr>
          <p:txBody>
            <a:bodyPr/>
            <a:lstStyle/>
            <a:p>
              <a:endParaRPr lang="de-DE" sz="2400" dirty="0">
                <a:solidFill>
                  <a:srgbClr val="000000"/>
                </a:solidFill>
              </a:endParaRPr>
            </a:p>
          </p:txBody>
        </p:sp>
        <p:sp>
          <p:nvSpPr>
            <p:cNvPr id="1814" name="Freeform 3460"/>
            <p:cNvSpPr>
              <a:spLocks/>
            </p:cNvSpPr>
            <p:nvPr/>
          </p:nvSpPr>
          <p:spPr bwMode="auto">
            <a:xfrm>
              <a:off x="2479414" y="1309608"/>
              <a:ext cx="132950" cy="30932"/>
            </a:xfrm>
            <a:custGeom>
              <a:avLst/>
              <a:gdLst>
                <a:gd name="T0" fmla="*/ 2147483647 w 134"/>
                <a:gd name="T1" fmla="*/ 2147483647 h 30"/>
                <a:gd name="T2" fmla="*/ 2147483647 w 134"/>
                <a:gd name="T3" fmla="*/ 2147483647 h 30"/>
                <a:gd name="T4" fmla="*/ 2147483647 w 134"/>
                <a:gd name="T5" fmla="*/ 2147483647 h 30"/>
                <a:gd name="T6" fmla="*/ 2147483647 w 134"/>
                <a:gd name="T7" fmla="*/ 2147483647 h 30"/>
                <a:gd name="T8" fmla="*/ 2147483647 w 134"/>
                <a:gd name="T9" fmla="*/ 2147483647 h 30"/>
                <a:gd name="T10" fmla="*/ 2147483647 w 134"/>
                <a:gd name="T11" fmla="*/ 2147483647 h 30"/>
                <a:gd name="T12" fmla="*/ 2147483647 w 134"/>
                <a:gd name="T13" fmla="*/ 2147483647 h 30"/>
                <a:gd name="T14" fmla="*/ 2147483647 w 134"/>
                <a:gd name="T15" fmla="*/ 2147483647 h 30"/>
                <a:gd name="T16" fmla="*/ 2147483647 w 134"/>
                <a:gd name="T17" fmla="*/ 2147483647 h 30"/>
                <a:gd name="T18" fmla="*/ 2147483647 w 134"/>
                <a:gd name="T19" fmla="*/ 2147483647 h 30"/>
                <a:gd name="T20" fmla="*/ 2147483647 w 134"/>
                <a:gd name="T21" fmla="*/ 2147483647 h 30"/>
                <a:gd name="T22" fmla="*/ 2147483647 w 134"/>
                <a:gd name="T23" fmla="*/ 2147483647 h 30"/>
                <a:gd name="T24" fmla="*/ 2147483647 w 134"/>
                <a:gd name="T25" fmla="*/ 0 h 30"/>
                <a:gd name="T26" fmla="*/ 2147483647 w 134"/>
                <a:gd name="T27" fmla="*/ 2147483647 h 30"/>
                <a:gd name="T28" fmla="*/ 2147483647 w 134"/>
                <a:gd name="T29" fmla="*/ 2147483647 h 30"/>
                <a:gd name="T30" fmla="*/ 2147483647 w 134"/>
                <a:gd name="T31" fmla="*/ 2147483647 h 30"/>
                <a:gd name="T32" fmla="*/ 2147483647 w 134"/>
                <a:gd name="T33" fmla="*/ 2147483647 h 30"/>
                <a:gd name="T34" fmla="*/ 2147483647 w 134"/>
                <a:gd name="T35" fmla="*/ 2147483647 h 30"/>
                <a:gd name="T36" fmla="*/ 2147483647 w 134"/>
                <a:gd name="T37" fmla="*/ 2147483647 h 30"/>
                <a:gd name="T38" fmla="*/ 2147483647 w 134"/>
                <a:gd name="T39" fmla="*/ 2147483647 h 30"/>
                <a:gd name="T40" fmla="*/ 2147483647 w 134"/>
                <a:gd name="T41" fmla="*/ 2147483647 h 30"/>
                <a:gd name="T42" fmla="*/ 2147483647 w 134"/>
                <a:gd name="T43" fmla="*/ 2147483647 h 30"/>
                <a:gd name="T44" fmla="*/ 2147483647 w 134"/>
                <a:gd name="T45" fmla="*/ 2147483647 h 30"/>
                <a:gd name="T46" fmla="*/ 2147483647 w 134"/>
                <a:gd name="T47" fmla="*/ 2147483647 h 30"/>
                <a:gd name="T48" fmla="*/ 2147483647 w 134"/>
                <a:gd name="T49" fmla="*/ 2147483647 h 30"/>
                <a:gd name="T50" fmla="*/ 2147483647 w 134"/>
                <a:gd name="T51" fmla="*/ 2147483647 h 30"/>
                <a:gd name="T52" fmla="*/ 2147483647 w 134"/>
                <a:gd name="T53" fmla="*/ 2147483647 h 30"/>
                <a:gd name="T54" fmla="*/ 2147483647 w 134"/>
                <a:gd name="T55" fmla="*/ 2147483647 h 30"/>
                <a:gd name="T56" fmla="*/ 2147483647 w 134"/>
                <a:gd name="T57" fmla="*/ 2147483647 h 30"/>
                <a:gd name="T58" fmla="*/ 2147483647 w 134"/>
                <a:gd name="T59" fmla="*/ 2147483647 h 30"/>
                <a:gd name="T60" fmla="*/ 2147483647 w 134"/>
                <a:gd name="T61" fmla="*/ 2147483647 h 30"/>
                <a:gd name="T62" fmla="*/ 2147483647 w 134"/>
                <a:gd name="T63" fmla="*/ 2147483647 h 30"/>
                <a:gd name="T64" fmla="*/ 2147483647 w 134"/>
                <a:gd name="T65" fmla="*/ 2147483647 h 30"/>
                <a:gd name="T66" fmla="*/ 2147483647 w 134"/>
                <a:gd name="T67" fmla="*/ 2147483647 h 30"/>
                <a:gd name="T68" fmla="*/ 2147483647 w 134"/>
                <a:gd name="T69" fmla="*/ 2147483647 h 30"/>
                <a:gd name="T70" fmla="*/ 2147483647 w 134"/>
                <a:gd name="T71" fmla="*/ 2147483647 h 30"/>
                <a:gd name="T72" fmla="*/ 2147483647 w 134"/>
                <a:gd name="T73" fmla="*/ 2147483647 h 30"/>
                <a:gd name="T74" fmla="*/ 2147483647 w 134"/>
                <a:gd name="T75" fmla="*/ 2147483647 h 30"/>
                <a:gd name="T76" fmla="*/ 2147483647 w 134"/>
                <a:gd name="T77" fmla="*/ 2147483647 h 30"/>
                <a:gd name="T78" fmla="*/ 2147483647 w 134"/>
                <a:gd name="T79" fmla="*/ 2147483647 h 30"/>
                <a:gd name="T80" fmla="*/ 2147483647 w 134"/>
                <a:gd name="T81" fmla="*/ 2147483647 h 30"/>
                <a:gd name="T82" fmla="*/ 2147483647 w 134"/>
                <a:gd name="T83" fmla="*/ 2147483647 h 30"/>
                <a:gd name="T84" fmla="*/ 2147483647 w 134"/>
                <a:gd name="T85" fmla="*/ 2147483647 h 30"/>
                <a:gd name="T86" fmla="*/ 2147483647 w 134"/>
                <a:gd name="T87" fmla="*/ 2147483647 h 30"/>
                <a:gd name="T88" fmla="*/ 2147483647 w 134"/>
                <a:gd name="T89" fmla="*/ 2147483647 h 30"/>
                <a:gd name="T90" fmla="*/ 2147483647 w 134"/>
                <a:gd name="T91" fmla="*/ 2147483647 h 30"/>
                <a:gd name="T92" fmla="*/ 2147483647 w 134"/>
                <a:gd name="T93" fmla="*/ 2147483647 h 30"/>
                <a:gd name="T94" fmla="*/ 2147483647 w 134"/>
                <a:gd name="T95" fmla="*/ 2147483647 h 30"/>
                <a:gd name="T96" fmla="*/ 2147483647 w 134"/>
                <a:gd name="T97" fmla="*/ 2147483647 h 30"/>
                <a:gd name="T98" fmla="*/ 2147483647 w 134"/>
                <a:gd name="T99" fmla="*/ 2147483647 h 30"/>
                <a:gd name="T100" fmla="*/ 2147483647 w 134"/>
                <a:gd name="T101" fmla="*/ 2147483647 h 30"/>
                <a:gd name="T102" fmla="*/ 2147483647 w 134"/>
                <a:gd name="T103" fmla="*/ 2147483647 h 30"/>
                <a:gd name="T104" fmla="*/ 2147483647 w 134"/>
                <a:gd name="T105" fmla="*/ 2147483647 h 30"/>
                <a:gd name="T106" fmla="*/ 0 w 134"/>
                <a:gd name="T107" fmla="*/ 2147483647 h 30"/>
                <a:gd name="T108" fmla="*/ 2147483647 w 134"/>
                <a:gd name="T109" fmla="*/ 2147483647 h 30"/>
                <a:gd name="T110" fmla="*/ 2147483647 w 134"/>
                <a:gd name="T111" fmla="*/ 2147483647 h 30"/>
                <a:gd name="T112" fmla="*/ 2147483647 w 134"/>
                <a:gd name="T113" fmla="*/ 2147483647 h 30"/>
                <a:gd name="T114" fmla="*/ 2147483647 w 134"/>
                <a:gd name="T115" fmla="*/ 2147483647 h 30"/>
                <a:gd name="T116" fmla="*/ 2147483647 w 134"/>
                <a:gd name="T117" fmla="*/ 2147483647 h 30"/>
                <a:gd name="T118" fmla="*/ 2147483647 w 134"/>
                <a:gd name="T119" fmla="*/ 2147483647 h 30"/>
                <a:gd name="T120" fmla="*/ 2147483647 w 134"/>
                <a:gd name="T121" fmla="*/ 2147483647 h 30"/>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w 134"/>
                <a:gd name="T184" fmla="*/ 0 h 30"/>
                <a:gd name="T185" fmla="*/ 134 w 134"/>
                <a:gd name="T186" fmla="*/ 30 h 30"/>
              </a:gdLst>
              <a:ahLst/>
              <a:cxnLst>
                <a:cxn ang="T122">
                  <a:pos x="T0" y="T1"/>
                </a:cxn>
                <a:cxn ang="T123">
                  <a:pos x="T2" y="T3"/>
                </a:cxn>
                <a:cxn ang="T124">
                  <a:pos x="T4" y="T5"/>
                </a:cxn>
                <a:cxn ang="T125">
                  <a:pos x="T6" y="T7"/>
                </a:cxn>
                <a:cxn ang="T126">
                  <a:pos x="T8" y="T9"/>
                </a:cxn>
                <a:cxn ang="T127">
                  <a:pos x="T10" y="T11"/>
                </a:cxn>
                <a:cxn ang="T128">
                  <a:pos x="T12" y="T13"/>
                </a:cxn>
                <a:cxn ang="T129">
                  <a:pos x="T14" y="T15"/>
                </a:cxn>
                <a:cxn ang="T130">
                  <a:pos x="T16" y="T17"/>
                </a:cxn>
                <a:cxn ang="T131">
                  <a:pos x="T18" y="T19"/>
                </a:cxn>
                <a:cxn ang="T132">
                  <a:pos x="T20" y="T21"/>
                </a:cxn>
                <a:cxn ang="T133">
                  <a:pos x="T22" y="T23"/>
                </a:cxn>
                <a:cxn ang="T134">
                  <a:pos x="T24" y="T25"/>
                </a:cxn>
                <a:cxn ang="T135">
                  <a:pos x="T26" y="T27"/>
                </a:cxn>
                <a:cxn ang="T136">
                  <a:pos x="T28" y="T29"/>
                </a:cxn>
                <a:cxn ang="T137">
                  <a:pos x="T30" y="T31"/>
                </a:cxn>
                <a:cxn ang="T138">
                  <a:pos x="T32" y="T33"/>
                </a:cxn>
                <a:cxn ang="T139">
                  <a:pos x="T34" y="T35"/>
                </a:cxn>
                <a:cxn ang="T140">
                  <a:pos x="T36" y="T37"/>
                </a:cxn>
                <a:cxn ang="T141">
                  <a:pos x="T38" y="T39"/>
                </a:cxn>
                <a:cxn ang="T142">
                  <a:pos x="T40" y="T41"/>
                </a:cxn>
                <a:cxn ang="T143">
                  <a:pos x="T42" y="T43"/>
                </a:cxn>
                <a:cxn ang="T144">
                  <a:pos x="T44" y="T45"/>
                </a:cxn>
                <a:cxn ang="T145">
                  <a:pos x="T46" y="T47"/>
                </a:cxn>
                <a:cxn ang="T146">
                  <a:pos x="T48" y="T49"/>
                </a:cxn>
                <a:cxn ang="T147">
                  <a:pos x="T50" y="T51"/>
                </a:cxn>
                <a:cxn ang="T148">
                  <a:pos x="T52" y="T53"/>
                </a:cxn>
                <a:cxn ang="T149">
                  <a:pos x="T54" y="T55"/>
                </a:cxn>
                <a:cxn ang="T150">
                  <a:pos x="T56" y="T57"/>
                </a:cxn>
                <a:cxn ang="T151">
                  <a:pos x="T58" y="T59"/>
                </a:cxn>
                <a:cxn ang="T152">
                  <a:pos x="T60" y="T61"/>
                </a:cxn>
                <a:cxn ang="T153">
                  <a:pos x="T62" y="T63"/>
                </a:cxn>
                <a:cxn ang="T154">
                  <a:pos x="T64" y="T65"/>
                </a:cxn>
                <a:cxn ang="T155">
                  <a:pos x="T66" y="T67"/>
                </a:cxn>
                <a:cxn ang="T156">
                  <a:pos x="T68" y="T69"/>
                </a:cxn>
                <a:cxn ang="T157">
                  <a:pos x="T70" y="T71"/>
                </a:cxn>
                <a:cxn ang="T158">
                  <a:pos x="T72" y="T73"/>
                </a:cxn>
                <a:cxn ang="T159">
                  <a:pos x="T74" y="T75"/>
                </a:cxn>
                <a:cxn ang="T160">
                  <a:pos x="T76" y="T77"/>
                </a:cxn>
                <a:cxn ang="T161">
                  <a:pos x="T78" y="T79"/>
                </a:cxn>
                <a:cxn ang="T162">
                  <a:pos x="T80" y="T81"/>
                </a:cxn>
                <a:cxn ang="T163">
                  <a:pos x="T82" y="T83"/>
                </a:cxn>
                <a:cxn ang="T164">
                  <a:pos x="T84" y="T85"/>
                </a:cxn>
                <a:cxn ang="T165">
                  <a:pos x="T86" y="T87"/>
                </a:cxn>
                <a:cxn ang="T166">
                  <a:pos x="T88" y="T89"/>
                </a:cxn>
                <a:cxn ang="T167">
                  <a:pos x="T90" y="T91"/>
                </a:cxn>
                <a:cxn ang="T168">
                  <a:pos x="T92" y="T93"/>
                </a:cxn>
                <a:cxn ang="T169">
                  <a:pos x="T94" y="T95"/>
                </a:cxn>
                <a:cxn ang="T170">
                  <a:pos x="T96" y="T97"/>
                </a:cxn>
                <a:cxn ang="T171">
                  <a:pos x="T98" y="T99"/>
                </a:cxn>
                <a:cxn ang="T172">
                  <a:pos x="T100" y="T101"/>
                </a:cxn>
                <a:cxn ang="T173">
                  <a:pos x="T102" y="T103"/>
                </a:cxn>
                <a:cxn ang="T174">
                  <a:pos x="T104" y="T105"/>
                </a:cxn>
                <a:cxn ang="T175">
                  <a:pos x="T106" y="T107"/>
                </a:cxn>
                <a:cxn ang="T176">
                  <a:pos x="T108" y="T109"/>
                </a:cxn>
                <a:cxn ang="T177">
                  <a:pos x="T110" y="T111"/>
                </a:cxn>
                <a:cxn ang="T178">
                  <a:pos x="T112" y="T113"/>
                </a:cxn>
                <a:cxn ang="T179">
                  <a:pos x="T114" y="T115"/>
                </a:cxn>
                <a:cxn ang="T180">
                  <a:pos x="T116" y="T117"/>
                </a:cxn>
                <a:cxn ang="T181">
                  <a:pos x="T118" y="T119"/>
                </a:cxn>
                <a:cxn ang="T182">
                  <a:pos x="T120" y="T121"/>
                </a:cxn>
              </a:cxnLst>
              <a:rect l="T183" t="T184" r="T185" b="T186"/>
              <a:pathLst>
                <a:path w="134" h="30">
                  <a:moveTo>
                    <a:pt x="46" y="16"/>
                  </a:moveTo>
                  <a:lnTo>
                    <a:pt x="46" y="14"/>
                  </a:lnTo>
                  <a:lnTo>
                    <a:pt x="48" y="14"/>
                  </a:lnTo>
                  <a:lnTo>
                    <a:pt x="50" y="14"/>
                  </a:lnTo>
                  <a:lnTo>
                    <a:pt x="54" y="14"/>
                  </a:lnTo>
                  <a:lnTo>
                    <a:pt x="56" y="14"/>
                  </a:lnTo>
                  <a:lnTo>
                    <a:pt x="64" y="10"/>
                  </a:lnTo>
                  <a:lnTo>
                    <a:pt x="66" y="8"/>
                  </a:lnTo>
                  <a:lnTo>
                    <a:pt x="68" y="8"/>
                  </a:lnTo>
                  <a:lnTo>
                    <a:pt x="72" y="8"/>
                  </a:lnTo>
                  <a:lnTo>
                    <a:pt x="76" y="6"/>
                  </a:lnTo>
                  <a:lnTo>
                    <a:pt x="78" y="6"/>
                  </a:lnTo>
                  <a:lnTo>
                    <a:pt x="80" y="6"/>
                  </a:lnTo>
                  <a:lnTo>
                    <a:pt x="80" y="4"/>
                  </a:lnTo>
                  <a:lnTo>
                    <a:pt x="82" y="4"/>
                  </a:lnTo>
                  <a:lnTo>
                    <a:pt x="84" y="4"/>
                  </a:lnTo>
                  <a:lnTo>
                    <a:pt x="86" y="4"/>
                  </a:lnTo>
                  <a:lnTo>
                    <a:pt x="88" y="4"/>
                  </a:lnTo>
                  <a:lnTo>
                    <a:pt x="90" y="4"/>
                  </a:lnTo>
                  <a:lnTo>
                    <a:pt x="92" y="4"/>
                  </a:lnTo>
                  <a:lnTo>
                    <a:pt x="94" y="4"/>
                  </a:lnTo>
                  <a:lnTo>
                    <a:pt x="98" y="4"/>
                  </a:lnTo>
                  <a:lnTo>
                    <a:pt x="100" y="4"/>
                  </a:lnTo>
                  <a:lnTo>
                    <a:pt x="102" y="2"/>
                  </a:lnTo>
                  <a:lnTo>
                    <a:pt x="104" y="2"/>
                  </a:lnTo>
                  <a:lnTo>
                    <a:pt x="104" y="4"/>
                  </a:lnTo>
                  <a:lnTo>
                    <a:pt x="106" y="4"/>
                  </a:lnTo>
                  <a:lnTo>
                    <a:pt x="108" y="4"/>
                  </a:lnTo>
                  <a:lnTo>
                    <a:pt x="110" y="4"/>
                  </a:lnTo>
                  <a:lnTo>
                    <a:pt x="112" y="4"/>
                  </a:lnTo>
                  <a:lnTo>
                    <a:pt x="114" y="4"/>
                  </a:lnTo>
                  <a:lnTo>
                    <a:pt x="116" y="4"/>
                  </a:lnTo>
                  <a:lnTo>
                    <a:pt x="118" y="4"/>
                  </a:lnTo>
                  <a:lnTo>
                    <a:pt x="118" y="2"/>
                  </a:lnTo>
                  <a:lnTo>
                    <a:pt x="120" y="0"/>
                  </a:lnTo>
                  <a:lnTo>
                    <a:pt x="122" y="0"/>
                  </a:lnTo>
                  <a:lnTo>
                    <a:pt x="124" y="0"/>
                  </a:lnTo>
                  <a:lnTo>
                    <a:pt x="126" y="0"/>
                  </a:lnTo>
                  <a:lnTo>
                    <a:pt x="128" y="0"/>
                  </a:lnTo>
                  <a:lnTo>
                    <a:pt x="130" y="2"/>
                  </a:lnTo>
                  <a:lnTo>
                    <a:pt x="134" y="4"/>
                  </a:lnTo>
                  <a:lnTo>
                    <a:pt x="132" y="6"/>
                  </a:lnTo>
                  <a:lnTo>
                    <a:pt x="130" y="6"/>
                  </a:lnTo>
                  <a:lnTo>
                    <a:pt x="128" y="6"/>
                  </a:lnTo>
                  <a:lnTo>
                    <a:pt x="126" y="6"/>
                  </a:lnTo>
                  <a:lnTo>
                    <a:pt x="124" y="6"/>
                  </a:lnTo>
                  <a:lnTo>
                    <a:pt x="122" y="6"/>
                  </a:lnTo>
                  <a:lnTo>
                    <a:pt x="120" y="6"/>
                  </a:lnTo>
                  <a:lnTo>
                    <a:pt x="118" y="6"/>
                  </a:lnTo>
                  <a:lnTo>
                    <a:pt x="118" y="8"/>
                  </a:lnTo>
                  <a:lnTo>
                    <a:pt x="116" y="8"/>
                  </a:lnTo>
                  <a:lnTo>
                    <a:pt x="116" y="10"/>
                  </a:lnTo>
                  <a:lnTo>
                    <a:pt x="118" y="10"/>
                  </a:lnTo>
                  <a:lnTo>
                    <a:pt x="120" y="10"/>
                  </a:lnTo>
                  <a:lnTo>
                    <a:pt x="120" y="12"/>
                  </a:lnTo>
                  <a:lnTo>
                    <a:pt x="118" y="12"/>
                  </a:lnTo>
                  <a:lnTo>
                    <a:pt x="116" y="12"/>
                  </a:lnTo>
                  <a:lnTo>
                    <a:pt x="114" y="12"/>
                  </a:lnTo>
                  <a:lnTo>
                    <a:pt x="112" y="12"/>
                  </a:lnTo>
                  <a:lnTo>
                    <a:pt x="112" y="14"/>
                  </a:lnTo>
                  <a:lnTo>
                    <a:pt x="112" y="16"/>
                  </a:lnTo>
                  <a:lnTo>
                    <a:pt x="110" y="16"/>
                  </a:lnTo>
                  <a:lnTo>
                    <a:pt x="108" y="18"/>
                  </a:lnTo>
                  <a:lnTo>
                    <a:pt x="106" y="18"/>
                  </a:lnTo>
                  <a:lnTo>
                    <a:pt x="104" y="18"/>
                  </a:lnTo>
                  <a:lnTo>
                    <a:pt x="98" y="18"/>
                  </a:lnTo>
                  <a:lnTo>
                    <a:pt x="94" y="18"/>
                  </a:lnTo>
                  <a:lnTo>
                    <a:pt x="92" y="18"/>
                  </a:lnTo>
                  <a:lnTo>
                    <a:pt x="92" y="20"/>
                  </a:lnTo>
                  <a:lnTo>
                    <a:pt x="90" y="22"/>
                  </a:lnTo>
                  <a:lnTo>
                    <a:pt x="86" y="24"/>
                  </a:lnTo>
                  <a:lnTo>
                    <a:pt x="82" y="24"/>
                  </a:lnTo>
                  <a:lnTo>
                    <a:pt x="80" y="24"/>
                  </a:lnTo>
                  <a:lnTo>
                    <a:pt x="78" y="24"/>
                  </a:lnTo>
                  <a:lnTo>
                    <a:pt x="78" y="22"/>
                  </a:lnTo>
                  <a:lnTo>
                    <a:pt x="76" y="22"/>
                  </a:lnTo>
                  <a:lnTo>
                    <a:pt x="76" y="20"/>
                  </a:lnTo>
                  <a:lnTo>
                    <a:pt x="78" y="20"/>
                  </a:lnTo>
                  <a:lnTo>
                    <a:pt x="82" y="18"/>
                  </a:lnTo>
                  <a:lnTo>
                    <a:pt x="84" y="16"/>
                  </a:lnTo>
                  <a:lnTo>
                    <a:pt x="86" y="16"/>
                  </a:lnTo>
                  <a:lnTo>
                    <a:pt x="88" y="16"/>
                  </a:lnTo>
                  <a:lnTo>
                    <a:pt x="88" y="14"/>
                  </a:lnTo>
                  <a:lnTo>
                    <a:pt x="86" y="14"/>
                  </a:lnTo>
                  <a:lnTo>
                    <a:pt x="84" y="14"/>
                  </a:lnTo>
                  <a:lnTo>
                    <a:pt x="82" y="14"/>
                  </a:lnTo>
                  <a:lnTo>
                    <a:pt x="80" y="14"/>
                  </a:lnTo>
                  <a:lnTo>
                    <a:pt x="76" y="16"/>
                  </a:lnTo>
                  <a:lnTo>
                    <a:pt x="78" y="16"/>
                  </a:lnTo>
                  <a:lnTo>
                    <a:pt x="76" y="18"/>
                  </a:lnTo>
                  <a:lnTo>
                    <a:pt x="72" y="20"/>
                  </a:lnTo>
                  <a:lnTo>
                    <a:pt x="70" y="20"/>
                  </a:lnTo>
                  <a:lnTo>
                    <a:pt x="68" y="20"/>
                  </a:lnTo>
                  <a:lnTo>
                    <a:pt x="68" y="18"/>
                  </a:lnTo>
                  <a:lnTo>
                    <a:pt x="66" y="18"/>
                  </a:lnTo>
                  <a:lnTo>
                    <a:pt x="64" y="20"/>
                  </a:lnTo>
                  <a:lnTo>
                    <a:pt x="66" y="20"/>
                  </a:lnTo>
                  <a:lnTo>
                    <a:pt x="68" y="20"/>
                  </a:lnTo>
                  <a:lnTo>
                    <a:pt x="66" y="22"/>
                  </a:lnTo>
                  <a:lnTo>
                    <a:pt x="64" y="24"/>
                  </a:lnTo>
                  <a:lnTo>
                    <a:pt x="62" y="24"/>
                  </a:lnTo>
                  <a:lnTo>
                    <a:pt x="60" y="24"/>
                  </a:lnTo>
                  <a:lnTo>
                    <a:pt x="60" y="26"/>
                  </a:lnTo>
                  <a:lnTo>
                    <a:pt x="58" y="26"/>
                  </a:lnTo>
                  <a:lnTo>
                    <a:pt x="56" y="26"/>
                  </a:lnTo>
                  <a:lnTo>
                    <a:pt x="54" y="26"/>
                  </a:lnTo>
                  <a:lnTo>
                    <a:pt x="54" y="24"/>
                  </a:lnTo>
                  <a:lnTo>
                    <a:pt x="54" y="22"/>
                  </a:lnTo>
                  <a:lnTo>
                    <a:pt x="52" y="22"/>
                  </a:lnTo>
                  <a:lnTo>
                    <a:pt x="50" y="24"/>
                  </a:lnTo>
                  <a:lnTo>
                    <a:pt x="50" y="26"/>
                  </a:lnTo>
                  <a:lnTo>
                    <a:pt x="48" y="26"/>
                  </a:lnTo>
                  <a:lnTo>
                    <a:pt x="46" y="26"/>
                  </a:lnTo>
                  <a:lnTo>
                    <a:pt x="44" y="26"/>
                  </a:lnTo>
                  <a:lnTo>
                    <a:pt x="46" y="26"/>
                  </a:lnTo>
                  <a:lnTo>
                    <a:pt x="46" y="28"/>
                  </a:lnTo>
                  <a:lnTo>
                    <a:pt x="44" y="28"/>
                  </a:lnTo>
                  <a:lnTo>
                    <a:pt x="44" y="26"/>
                  </a:lnTo>
                  <a:lnTo>
                    <a:pt x="42" y="28"/>
                  </a:lnTo>
                  <a:lnTo>
                    <a:pt x="38" y="28"/>
                  </a:lnTo>
                  <a:lnTo>
                    <a:pt x="36" y="30"/>
                  </a:lnTo>
                  <a:lnTo>
                    <a:pt x="34" y="30"/>
                  </a:lnTo>
                  <a:lnTo>
                    <a:pt x="34" y="28"/>
                  </a:lnTo>
                  <a:lnTo>
                    <a:pt x="32" y="28"/>
                  </a:lnTo>
                  <a:lnTo>
                    <a:pt x="32" y="30"/>
                  </a:lnTo>
                  <a:lnTo>
                    <a:pt x="30" y="30"/>
                  </a:lnTo>
                  <a:lnTo>
                    <a:pt x="28" y="30"/>
                  </a:lnTo>
                  <a:lnTo>
                    <a:pt x="30" y="28"/>
                  </a:lnTo>
                  <a:lnTo>
                    <a:pt x="32" y="28"/>
                  </a:lnTo>
                  <a:lnTo>
                    <a:pt x="32" y="26"/>
                  </a:lnTo>
                  <a:lnTo>
                    <a:pt x="30" y="26"/>
                  </a:lnTo>
                  <a:lnTo>
                    <a:pt x="32" y="26"/>
                  </a:lnTo>
                  <a:lnTo>
                    <a:pt x="32" y="24"/>
                  </a:lnTo>
                  <a:lnTo>
                    <a:pt x="30" y="24"/>
                  </a:lnTo>
                  <a:lnTo>
                    <a:pt x="30" y="26"/>
                  </a:lnTo>
                  <a:lnTo>
                    <a:pt x="28" y="26"/>
                  </a:lnTo>
                  <a:lnTo>
                    <a:pt x="26" y="26"/>
                  </a:lnTo>
                  <a:lnTo>
                    <a:pt x="24" y="26"/>
                  </a:lnTo>
                  <a:lnTo>
                    <a:pt x="22" y="26"/>
                  </a:lnTo>
                  <a:lnTo>
                    <a:pt x="20" y="28"/>
                  </a:lnTo>
                  <a:lnTo>
                    <a:pt x="18" y="28"/>
                  </a:lnTo>
                  <a:lnTo>
                    <a:pt x="16" y="28"/>
                  </a:lnTo>
                  <a:lnTo>
                    <a:pt x="16" y="26"/>
                  </a:lnTo>
                  <a:lnTo>
                    <a:pt x="14" y="26"/>
                  </a:lnTo>
                  <a:lnTo>
                    <a:pt x="10" y="26"/>
                  </a:lnTo>
                  <a:lnTo>
                    <a:pt x="8" y="26"/>
                  </a:lnTo>
                  <a:lnTo>
                    <a:pt x="6" y="28"/>
                  </a:lnTo>
                  <a:lnTo>
                    <a:pt x="4" y="28"/>
                  </a:lnTo>
                  <a:lnTo>
                    <a:pt x="4" y="30"/>
                  </a:lnTo>
                  <a:lnTo>
                    <a:pt x="2" y="30"/>
                  </a:lnTo>
                  <a:lnTo>
                    <a:pt x="0" y="28"/>
                  </a:lnTo>
                  <a:lnTo>
                    <a:pt x="2" y="26"/>
                  </a:lnTo>
                  <a:lnTo>
                    <a:pt x="4" y="26"/>
                  </a:lnTo>
                  <a:lnTo>
                    <a:pt x="8" y="26"/>
                  </a:lnTo>
                  <a:lnTo>
                    <a:pt x="6" y="26"/>
                  </a:lnTo>
                  <a:lnTo>
                    <a:pt x="4" y="26"/>
                  </a:lnTo>
                  <a:lnTo>
                    <a:pt x="2" y="26"/>
                  </a:lnTo>
                  <a:lnTo>
                    <a:pt x="0" y="26"/>
                  </a:lnTo>
                  <a:lnTo>
                    <a:pt x="6" y="24"/>
                  </a:lnTo>
                  <a:lnTo>
                    <a:pt x="8" y="24"/>
                  </a:lnTo>
                  <a:lnTo>
                    <a:pt x="10" y="24"/>
                  </a:lnTo>
                  <a:lnTo>
                    <a:pt x="10" y="22"/>
                  </a:lnTo>
                  <a:lnTo>
                    <a:pt x="12" y="22"/>
                  </a:lnTo>
                  <a:lnTo>
                    <a:pt x="16" y="22"/>
                  </a:lnTo>
                  <a:lnTo>
                    <a:pt x="16" y="20"/>
                  </a:lnTo>
                  <a:lnTo>
                    <a:pt x="20" y="20"/>
                  </a:lnTo>
                  <a:lnTo>
                    <a:pt x="24" y="20"/>
                  </a:lnTo>
                  <a:lnTo>
                    <a:pt x="28" y="20"/>
                  </a:lnTo>
                  <a:lnTo>
                    <a:pt x="32" y="20"/>
                  </a:lnTo>
                  <a:lnTo>
                    <a:pt x="34" y="18"/>
                  </a:lnTo>
                  <a:lnTo>
                    <a:pt x="36" y="18"/>
                  </a:lnTo>
                  <a:lnTo>
                    <a:pt x="38" y="16"/>
                  </a:lnTo>
                  <a:lnTo>
                    <a:pt x="40" y="16"/>
                  </a:lnTo>
                  <a:lnTo>
                    <a:pt x="40" y="14"/>
                  </a:lnTo>
                  <a:lnTo>
                    <a:pt x="42" y="14"/>
                  </a:lnTo>
                  <a:lnTo>
                    <a:pt x="44" y="14"/>
                  </a:lnTo>
                  <a:lnTo>
                    <a:pt x="46" y="14"/>
                  </a:lnTo>
                  <a:lnTo>
                    <a:pt x="44" y="16"/>
                  </a:lnTo>
                  <a:lnTo>
                    <a:pt x="46" y="16"/>
                  </a:lnTo>
                  <a:close/>
                </a:path>
              </a:pathLst>
            </a:custGeom>
            <a:solidFill>
              <a:schemeClr val="tx2"/>
            </a:solidFill>
            <a:ln w="3175">
              <a:solidFill>
                <a:schemeClr val="bg1"/>
              </a:solidFill>
              <a:prstDash val="sysDot"/>
              <a:round/>
              <a:headEnd/>
              <a:tailEnd/>
            </a:ln>
          </p:spPr>
          <p:txBody>
            <a:bodyPr/>
            <a:lstStyle/>
            <a:p>
              <a:endParaRPr lang="de-DE" sz="2400" dirty="0">
                <a:solidFill>
                  <a:srgbClr val="000000"/>
                </a:solidFill>
              </a:endParaRPr>
            </a:p>
          </p:txBody>
        </p:sp>
        <p:sp>
          <p:nvSpPr>
            <p:cNvPr id="1815" name="Freeform 3461"/>
            <p:cNvSpPr>
              <a:spLocks/>
            </p:cNvSpPr>
            <p:nvPr/>
          </p:nvSpPr>
          <p:spPr bwMode="auto">
            <a:xfrm>
              <a:off x="2665782" y="1287338"/>
              <a:ext cx="56979" cy="8661"/>
            </a:xfrm>
            <a:custGeom>
              <a:avLst/>
              <a:gdLst>
                <a:gd name="T0" fmla="*/ 2147483647 w 58"/>
                <a:gd name="T1" fmla="*/ 2147483647 h 8"/>
                <a:gd name="T2" fmla="*/ 2147483647 w 58"/>
                <a:gd name="T3" fmla="*/ 2147483647 h 8"/>
                <a:gd name="T4" fmla="*/ 2147483647 w 58"/>
                <a:gd name="T5" fmla="*/ 2147483647 h 8"/>
                <a:gd name="T6" fmla="*/ 2147483647 w 58"/>
                <a:gd name="T7" fmla="*/ 2147483647 h 8"/>
                <a:gd name="T8" fmla="*/ 2147483647 w 58"/>
                <a:gd name="T9" fmla="*/ 2147483647 h 8"/>
                <a:gd name="T10" fmla="*/ 2147483647 w 58"/>
                <a:gd name="T11" fmla="*/ 2147483647 h 8"/>
                <a:gd name="T12" fmla="*/ 2147483647 w 58"/>
                <a:gd name="T13" fmla="*/ 2147483647 h 8"/>
                <a:gd name="T14" fmla="*/ 2147483647 w 58"/>
                <a:gd name="T15" fmla="*/ 2147483647 h 8"/>
                <a:gd name="T16" fmla="*/ 2147483647 w 58"/>
                <a:gd name="T17" fmla="*/ 2147483647 h 8"/>
                <a:gd name="T18" fmla="*/ 2147483647 w 58"/>
                <a:gd name="T19" fmla="*/ 2147483647 h 8"/>
                <a:gd name="T20" fmla="*/ 2147483647 w 58"/>
                <a:gd name="T21" fmla="*/ 2147483647 h 8"/>
                <a:gd name="T22" fmla="*/ 0 w 58"/>
                <a:gd name="T23" fmla="*/ 2147483647 h 8"/>
                <a:gd name="T24" fmla="*/ 2147483647 w 58"/>
                <a:gd name="T25" fmla="*/ 2147483647 h 8"/>
                <a:gd name="T26" fmla="*/ 2147483647 w 58"/>
                <a:gd name="T27" fmla="*/ 2147483647 h 8"/>
                <a:gd name="T28" fmla="*/ 2147483647 w 58"/>
                <a:gd name="T29" fmla="*/ 2147483647 h 8"/>
                <a:gd name="T30" fmla="*/ 2147483647 w 58"/>
                <a:gd name="T31" fmla="*/ 2147483647 h 8"/>
                <a:gd name="T32" fmla="*/ 2147483647 w 58"/>
                <a:gd name="T33" fmla="*/ 2147483647 h 8"/>
                <a:gd name="T34" fmla="*/ 2147483647 w 58"/>
                <a:gd name="T35" fmla="*/ 2147483647 h 8"/>
                <a:gd name="T36" fmla="*/ 2147483647 w 58"/>
                <a:gd name="T37" fmla="*/ 2147483647 h 8"/>
                <a:gd name="T38" fmla="*/ 2147483647 w 58"/>
                <a:gd name="T39" fmla="*/ 2147483647 h 8"/>
                <a:gd name="T40" fmla="*/ 2147483647 w 58"/>
                <a:gd name="T41" fmla="*/ 2147483647 h 8"/>
                <a:gd name="T42" fmla="*/ 2147483647 w 58"/>
                <a:gd name="T43" fmla="*/ 2147483647 h 8"/>
                <a:gd name="T44" fmla="*/ 2147483647 w 58"/>
                <a:gd name="T45" fmla="*/ 2147483647 h 8"/>
                <a:gd name="T46" fmla="*/ 2147483647 w 58"/>
                <a:gd name="T47" fmla="*/ 2147483647 h 8"/>
                <a:gd name="T48" fmla="*/ 2147483647 w 58"/>
                <a:gd name="T49" fmla="*/ 2147483647 h 8"/>
                <a:gd name="T50" fmla="*/ 2147483647 w 58"/>
                <a:gd name="T51" fmla="*/ 2147483647 h 8"/>
                <a:gd name="T52" fmla="*/ 2147483647 w 58"/>
                <a:gd name="T53" fmla="*/ 2147483647 h 8"/>
                <a:gd name="T54" fmla="*/ 2147483647 w 58"/>
                <a:gd name="T55" fmla="*/ 0 h 8"/>
                <a:gd name="T56" fmla="*/ 2147483647 w 58"/>
                <a:gd name="T57" fmla="*/ 0 h 8"/>
                <a:gd name="T58" fmla="*/ 2147483647 w 58"/>
                <a:gd name="T59" fmla="*/ 0 h 8"/>
                <a:gd name="T60" fmla="*/ 2147483647 w 58"/>
                <a:gd name="T61" fmla="*/ 0 h 8"/>
                <a:gd name="T62" fmla="*/ 2147483647 w 58"/>
                <a:gd name="T63" fmla="*/ 0 h 8"/>
                <a:gd name="T64" fmla="*/ 2147483647 w 58"/>
                <a:gd name="T65" fmla="*/ 2147483647 h 8"/>
                <a:gd name="T66" fmla="*/ 2147483647 w 58"/>
                <a:gd name="T67" fmla="*/ 2147483647 h 8"/>
                <a:gd name="T68" fmla="*/ 2147483647 w 58"/>
                <a:gd name="T69" fmla="*/ 2147483647 h 8"/>
                <a:gd name="T70" fmla="*/ 2147483647 w 58"/>
                <a:gd name="T71" fmla="*/ 2147483647 h 8"/>
                <a:gd name="T72" fmla="*/ 2147483647 w 58"/>
                <a:gd name="T73" fmla="*/ 2147483647 h 8"/>
                <a:gd name="T74" fmla="*/ 2147483647 w 58"/>
                <a:gd name="T75" fmla="*/ 2147483647 h 8"/>
                <a:gd name="T76" fmla="*/ 2147483647 w 58"/>
                <a:gd name="T77" fmla="*/ 2147483647 h 8"/>
                <a:gd name="T78" fmla="*/ 2147483647 w 58"/>
                <a:gd name="T79" fmla="*/ 2147483647 h 8"/>
                <a:gd name="T80" fmla="*/ 2147483647 w 58"/>
                <a:gd name="T81" fmla="*/ 2147483647 h 8"/>
                <a:gd name="T82" fmla="*/ 2147483647 w 58"/>
                <a:gd name="T83" fmla="*/ 2147483647 h 8"/>
                <a:gd name="T84" fmla="*/ 2147483647 w 58"/>
                <a:gd name="T85" fmla="*/ 2147483647 h 8"/>
                <a:gd name="T86" fmla="*/ 2147483647 w 58"/>
                <a:gd name="T87" fmla="*/ 2147483647 h 8"/>
                <a:gd name="T88" fmla="*/ 2147483647 w 58"/>
                <a:gd name="T89" fmla="*/ 2147483647 h 8"/>
                <a:gd name="T90" fmla="*/ 2147483647 w 58"/>
                <a:gd name="T91" fmla="*/ 2147483647 h 8"/>
                <a:gd name="T92" fmla="*/ 2147483647 w 58"/>
                <a:gd name="T93" fmla="*/ 2147483647 h 8"/>
                <a:gd name="T94" fmla="*/ 2147483647 w 58"/>
                <a:gd name="T95" fmla="*/ 2147483647 h 8"/>
                <a:gd name="T96" fmla="*/ 2147483647 w 58"/>
                <a:gd name="T97" fmla="*/ 2147483647 h 8"/>
                <a:gd name="T98" fmla="*/ 2147483647 w 58"/>
                <a:gd name="T99" fmla="*/ 2147483647 h 8"/>
                <a:gd name="T100" fmla="*/ 2147483647 w 58"/>
                <a:gd name="T101" fmla="*/ 2147483647 h 8"/>
                <a:gd name="T102" fmla="*/ 2147483647 w 58"/>
                <a:gd name="T103" fmla="*/ 2147483647 h 8"/>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w 58"/>
                <a:gd name="T157" fmla="*/ 0 h 8"/>
                <a:gd name="T158" fmla="*/ 58 w 58"/>
                <a:gd name="T159" fmla="*/ 8 h 8"/>
              </a:gdLst>
              <a:ahLst/>
              <a:cxnLst>
                <a:cxn ang="T104">
                  <a:pos x="T0" y="T1"/>
                </a:cxn>
                <a:cxn ang="T105">
                  <a:pos x="T2" y="T3"/>
                </a:cxn>
                <a:cxn ang="T106">
                  <a:pos x="T4" y="T5"/>
                </a:cxn>
                <a:cxn ang="T107">
                  <a:pos x="T6" y="T7"/>
                </a:cxn>
                <a:cxn ang="T108">
                  <a:pos x="T8" y="T9"/>
                </a:cxn>
                <a:cxn ang="T109">
                  <a:pos x="T10" y="T11"/>
                </a:cxn>
                <a:cxn ang="T110">
                  <a:pos x="T12" y="T13"/>
                </a:cxn>
                <a:cxn ang="T111">
                  <a:pos x="T14" y="T15"/>
                </a:cxn>
                <a:cxn ang="T112">
                  <a:pos x="T16" y="T17"/>
                </a:cxn>
                <a:cxn ang="T113">
                  <a:pos x="T18" y="T19"/>
                </a:cxn>
                <a:cxn ang="T114">
                  <a:pos x="T20" y="T21"/>
                </a:cxn>
                <a:cxn ang="T115">
                  <a:pos x="T22" y="T23"/>
                </a:cxn>
                <a:cxn ang="T116">
                  <a:pos x="T24" y="T25"/>
                </a:cxn>
                <a:cxn ang="T117">
                  <a:pos x="T26" y="T27"/>
                </a:cxn>
                <a:cxn ang="T118">
                  <a:pos x="T28" y="T29"/>
                </a:cxn>
                <a:cxn ang="T119">
                  <a:pos x="T30" y="T31"/>
                </a:cxn>
                <a:cxn ang="T120">
                  <a:pos x="T32" y="T33"/>
                </a:cxn>
                <a:cxn ang="T121">
                  <a:pos x="T34" y="T35"/>
                </a:cxn>
                <a:cxn ang="T122">
                  <a:pos x="T36" y="T37"/>
                </a:cxn>
                <a:cxn ang="T123">
                  <a:pos x="T38" y="T39"/>
                </a:cxn>
                <a:cxn ang="T124">
                  <a:pos x="T40" y="T41"/>
                </a:cxn>
                <a:cxn ang="T125">
                  <a:pos x="T42" y="T43"/>
                </a:cxn>
                <a:cxn ang="T126">
                  <a:pos x="T44" y="T45"/>
                </a:cxn>
                <a:cxn ang="T127">
                  <a:pos x="T46" y="T47"/>
                </a:cxn>
                <a:cxn ang="T128">
                  <a:pos x="T48" y="T49"/>
                </a:cxn>
                <a:cxn ang="T129">
                  <a:pos x="T50" y="T51"/>
                </a:cxn>
                <a:cxn ang="T130">
                  <a:pos x="T52" y="T53"/>
                </a:cxn>
                <a:cxn ang="T131">
                  <a:pos x="T54" y="T55"/>
                </a:cxn>
                <a:cxn ang="T132">
                  <a:pos x="T56" y="T57"/>
                </a:cxn>
                <a:cxn ang="T133">
                  <a:pos x="T58" y="T59"/>
                </a:cxn>
                <a:cxn ang="T134">
                  <a:pos x="T60" y="T61"/>
                </a:cxn>
                <a:cxn ang="T135">
                  <a:pos x="T62" y="T63"/>
                </a:cxn>
                <a:cxn ang="T136">
                  <a:pos x="T64" y="T65"/>
                </a:cxn>
                <a:cxn ang="T137">
                  <a:pos x="T66" y="T67"/>
                </a:cxn>
                <a:cxn ang="T138">
                  <a:pos x="T68" y="T69"/>
                </a:cxn>
                <a:cxn ang="T139">
                  <a:pos x="T70" y="T71"/>
                </a:cxn>
                <a:cxn ang="T140">
                  <a:pos x="T72" y="T73"/>
                </a:cxn>
                <a:cxn ang="T141">
                  <a:pos x="T74" y="T75"/>
                </a:cxn>
                <a:cxn ang="T142">
                  <a:pos x="T76" y="T77"/>
                </a:cxn>
                <a:cxn ang="T143">
                  <a:pos x="T78" y="T79"/>
                </a:cxn>
                <a:cxn ang="T144">
                  <a:pos x="T80" y="T81"/>
                </a:cxn>
                <a:cxn ang="T145">
                  <a:pos x="T82" y="T83"/>
                </a:cxn>
                <a:cxn ang="T146">
                  <a:pos x="T84" y="T85"/>
                </a:cxn>
                <a:cxn ang="T147">
                  <a:pos x="T86" y="T87"/>
                </a:cxn>
                <a:cxn ang="T148">
                  <a:pos x="T88" y="T89"/>
                </a:cxn>
                <a:cxn ang="T149">
                  <a:pos x="T90" y="T91"/>
                </a:cxn>
                <a:cxn ang="T150">
                  <a:pos x="T92" y="T93"/>
                </a:cxn>
                <a:cxn ang="T151">
                  <a:pos x="T94" y="T95"/>
                </a:cxn>
                <a:cxn ang="T152">
                  <a:pos x="T96" y="T97"/>
                </a:cxn>
                <a:cxn ang="T153">
                  <a:pos x="T98" y="T99"/>
                </a:cxn>
                <a:cxn ang="T154">
                  <a:pos x="T100" y="T101"/>
                </a:cxn>
                <a:cxn ang="T155">
                  <a:pos x="T102" y="T103"/>
                </a:cxn>
              </a:cxnLst>
              <a:rect l="T156" t="T157" r="T158" b="T159"/>
              <a:pathLst>
                <a:path w="58" h="8">
                  <a:moveTo>
                    <a:pt x="22" y="8"/>
                  </a:moveTo>
                  <a:lnTo>
                    <a:pt x="20" y="8"/>
                  </a:lnTo>
                  <a:lnTo>
                    <a:pt x="18" y="8"/>
                  </a:lnTo>
                  <a:lnTo>
                    <a:pt x="16" y="8"/>
                  </a:lnTo>
                  <a:lnTo>
                    <a:pt x="14" y="8"/>
                  </a:lnTo>
                  <a:lnTo>
                    <a:pt x="10" y="8"/>
                  </a:lnTo>
                  <a:lnTo>
                    <a:pt x="8" y="8"/>
                  </a:lnTo>
                  <a:lnTo>
                    <a:pt x="6" y="8"/>
                  </a:lnTo>
                  <a:lnTo>
                    <a:pt x="4" y="8"/>
                  </a:lnTo>
                  <a:lnTo>
                    <a:pt x="2" y="8"/>
                  </a:lnTo>
                  <a:lnTo>
                    <a:pt x="0" y="8"/>
                  </a:lnTo>
                  <a:lnTo>
                    <a:pt x="4" y="6"/>
                  </a:lnTo>
                  <a:lnTo>
                    <a:pt x="6" y="6"/>
                  </a:lnTo>
                  <a:lnTo>
                    <a:pt x="12" y="6"/>
                  </a:lnTo>
                  <a:lnTo>
                    <a:pt x="14" y="4"/>
                  </a:lnTo>
                  <a:lnTo>
                    <a:pt x="18" y="4"/>
                  </a:lnTo>
                  <a:lnTo>
                    <a:pt x="20" y="4"/>
                  </a:lnTo>
                  <a:lnTo>
                    <a:pt x="22" y="4"/>
                  </a:lnTo>
                  <a:lnTo>
                    <a:pt x="24" y="4"/>
                  </a:lnTo>
                  <a:lnTo>
                    <a:pt x="26" y="4"/>
                  </a:lnTo>
                  <a:lnTo>
                    <a:pt x="28" y="4"/>
                  </a:lnTo>
                  <a:lnTo>
                    <a:pt x="30" y="4"/>
                  </a:lnTo>
                  <a:lnTo>
                    <a:pt x="32" y="2"/>
                  </a:lnTo>
                  <a:lnTo>
                    <a:pt x="34" y="2"/>
                  </a:lnTo>
                  <a:lnTo>
                    <a:pt x="38" y="2"/>
                  </a:lnTo>
                  <a:lnTo>
                    <a:pt x="42" y="0"/>
                  </a:lnTo>
                  <a:lnTo>
                    <a:pt x="44" y="0"/>
                  </a:lnTo>
                  <a:lnTo>
                    <a:pt x="46" y="0"/>
                  </a:lnTo>
                  <a:lnTo>
                    <a:pt x="48" y="0"/>
                  </a:lnTo>
                  <a:lnTo>
                    <a:pt x="50" y="0"/>
                  </a:lnTo>
                  <a:lnTo>
                    <a:pt x="52" y="2"/>
                  </a:lnTo>
                  <a:lnTo>
                    <a:pt x="54" y="2"/>
                  </a:lnTo>
                  <a:lnTo>
                    <a:pt x="56" y="4"/>
                  </a:lnTo>
                  <a:lnTo>
                    <a:pt x="58" y="4"/>
                  </a:lnTo>
                  <a:lnTo>
                    <a:pt x="58" y="6"/>
                  </a:lnTo>
                  <a:lnTo>
                    <a:pt x="54" y="8"/>
                  </a:lnTo>
                  <a:lnTo>
                    <a:pt x="52" y="8"/>
                  </a:lnTo>
                  <a:lnTo>
                    <a:pt x="50" y="8"/>
                  </a:lnTo>
                  <a:lnTo>
                    <a:pt x="46" y="8"/>
                  </a:lnTo>
                  <a:lnTo>
                    <a:pt x="44" y="8"/>
                  </a:lnTo>
                  <a:lnTo>
                    <a:pt x="40" y="8"/>
                  </a:lnTo>
                  <a:lnTo>
                    <a:pt x="38" y="8"/>
                  </a:lnTo>
                  <a:lnTo>
                    <a:pt x="36" y="8"/>
                  </a:lnTo>
                  <a:lnTo>
                    <a:pt x="34" y="8"/>
                  </a:lnTo>
                  <a:lnTo>
                    <a:pt x="32" y="8"/>
                  </a:lnTo>
                  <a:lnTo>
                    <a:pt x="30" y="6"/>
                  </a:lnTo>
                  <a:lnTo>
                    <a:pt x="28" y="8"/>
                  </a:lnTo>
                  <a:lnTo>
                    <a:pt x="26" y="8"/>
                  </a:lnTo>
                  <a:lnTo>
                    <a:pt x="24" y="8"/>
                  </a:lnTo>
                  <a:lnTo>
                    <a:pt x="22" y="8"/>
                  </a:lnTo>
                  <a:close/>
                </a:path>
              </a:pathLst>
            </a:custGeom>
            <a:solidFill>
              <a:schemeClr val="tx2"/>
            </a:solidFill>
            <a:ln w="3175">
              <a:solidFill>
                <a:schemeClr val="bg1"/>
              </a:solidFill>
              <a:prstDash val="sysDot"/>
              <a:round/>
              <a:headEnd/>
              <a:tailEnd/>
            </a:ln>
          </p:spPr>
          <p:txBody>
            <a:bodyPr/>
            <a:lstStyle/>
            <a:p>
              <a:endParaRPr lang="de-DE" sz="2400" dirty="0">
                <a:solidFill>
                  <a:srgbClr val="000000"/>
                </a:solidFill>
              </a:endParaRPr>
            </a:p>
          </p:txBody>
        </p:sp>
        <p:sp>
          <p:nvSpPr>
            <p:cNvPr id="1816" name="Freeform 3462"/>
            <p:cNvSpPr>
              <a:spLocks/>
            </p:cNvSpPr>
            <p:nvPr/>
          </p:nvSpPr>
          <p:spPr bwMode="auto">
            <a:xfrm>
              <a:off x="2645601" y="1299710"/>
              <a:ext cx="64101" cy="14848"/>
            </a:xfrm>
            <a:custGeom>
              <a:avLst/>
              <a:gdLst>
                <a:gd name="T0" fmla="*/ 2147483647 w 64"/>
                <a:gd name="T1" fmla="*/ 2147483647 h 14"/>
                <a:gd name="T2" fmla="*/ 2147483647 w 64"/>
                <a:gd name="T3" fmla="*/ 2147483647 h 14"/>
                <a:gd name="T4" fmla="*/ 2147483647 w 64"/>
                <a:gd name="T5" fmla="*/ 2147483647 h 14"/>
                <a:gd name="T6" fmla="*/ 2147483647 w 64"/>
                <a:gd name="T7" fmla="*/ 2147483647 h 14"/>
                <a:gd name="T8" fmla="*/ 2147483647 w 64"/>
                <a:gd name="T9" fmla="*/ 2147483647 h 14"/>
                <a:gd name="T10" fmla="*/ 2147483647 w 64"/>
                <a:gd name="T11" fmla="*/ 2147483647 h 14"/>
                <a:gd name="T12" fmla="*/ 2147483647 w 64"/>
                <a:gd name="T13" fmla="*/ 2147483647 h 14"/>
                <a:gd name="T14" fmla="*/ 2147483647 w 64"/>
                <a:gd name="T15" fmla="*/ 2147483647 h 14"/>
                <a:gd name="T16" fmla="*/ 2147483647 w 64"/>
                <a:gd name="T17" fmla="*/ 2147483647 h 14"/>
                <a:gd name="T18" fmla="*/ 2147483647 w 64"/>
                <a:gd name="T19" fmla="*/ 2147483647 h 14"/>
                <a:gd name="T20" fmla="*/ 2147483647 w 64"/>
                <a:gd name="T21" fmla="*/ 2147483647 h 14"/>
                <a:gd name="T22" fmla="*/ 2147483647 w 64"/>
                <a:gd name="T23" fmla="*/ 2147483647 h 14"/>
                <a:gd name="T24" fmla="*/ 2147483647 w 64"/>
                <a:gd name="T25" fmla="*/ 2147483647 h 14"/>
                <a:gd name="T26" fmla="*/ 2147483647 w 64"/>
                <a:gd name="T27" fmla="*/ 0 h 14"/>
                <a:gd name="T28" fmla="*/ 2147483647 w 64"/>
                <a:gd name="T29" fmla="*/ 0 h 14"/>
                <a:gd name="T30" fmla="*/ 2147483647 w 64"/>
                <a:gd name="T31" fmla="*/ 0 h 14"/>
                <a:gd name="T32" fmla="*/ 2147483647 w 64"/>
                <a:gd name="T33" fmla="*/ 0 h 14"/>
                <a:gd name="T34" fmla="*/ 2147483647 w 64"/>
                <a:gd name="T35" fmla="*/ 0 h 14"/>
                <a:gd name="T36" fmla="*/ 2147483647 w 64"/>
                <a:gd name="T37" fmla="*/ 2147483647 h 14"/>
                <a:gd name="T38" fmla="*/ 2147483647 w 64"/>
                <a:gd name="T39" fmla="*/ 2147483647 h 14"/>
                <a:gd name="T40" fmla="*/ 2147483647 w 64"/>
                <a:gd name="T41" fmla="*/ 2147483647 h 14"/>
                <a:gd name="T42" fmla="*/ 2147483647 w 64"/>
                <a:gd name="T43" fmla="*/ 2147483647 h 14"/>
                <a:gd name="T44" fmla="*/ 2147483647 w 64"/>
                <a:gd name="T45" fmla="*/ 2147483647 h 14"/>
                <a:gd name="T46" fmla="*/ 2147483647 w 64"/>
                <a:gd name="T47" fmla="*/ 2147483647 h 14"/>
                <a:gd name="T48" fmla="*/ 2147483647 w 64"/>
                <a:gd name="T49" fmla="*/ 2147483647 h 14"/>
                <a:gd name="T50" fmla="*/ 2147483647 w 64"/>
                <a:gd name="T51" fmla="*/ 2147483647 h 14"/>
                <a:gd name="T52" fmla="*/ 2147483647 w 64"/>
                <a:gd name="T53" fmla="*/ 2147483647 h 14"/>
                <a:gd name="T54" fmla="*/ 2147483647 w 64"/>
                <a:gd name="T55" fmla="*/ 2147483647 h 14"/>
                <a:gd name="T56" fmla="*/ 2147483647 w 64"/>
                <a:gd name="T57" fmla="*/ 2147483647 h 14"/>
                <a:gd name="T58" fmla="*/ 2147483647 w 64"/>
                <a:gd name="T59" fmla="*/ 2147483647 h 14"/>
                <a:gd name="T60" fmla="*/ 2147483647 w 64"/>
                <a:gd name="T61" fmla="*/ 2147483647 h 14"/>
                <a:gd name="T62" fmla="*/ 2147483647 w 64"/>
                <a:gd name="T63" fmla="*/ 2147483647 h 14"/>
                <a:gd name="T64" fmla="*/ 2147483647 w 64"/>
                <a:gd name="T65" fmla="*/ 2147483647 h 14"/>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64"/>
                <a:gd name="T100" fmla="*/ 0 h 14"/>
                <a:gd name="T101" fmla="*/ 64 w 64"/>
                <a:gd name="T102" fmla="*/ 14 h 14"/>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64" h="14">
                  <a:moveTo>
                    <a:pt x="12" y="14"/>
                  </a:moveTo>
                  <a:lnTo>
                    <a:pt x="10" y="14"/>
                  </a:lnTo>
                  <a:lnTo>
                    <a:pt x="8" y="14"/>
                  </a:lnTo>
                  <a:lnTo>
                    <a:pt x="8" y="12"/>
                  </a:lnTo>
                  <a:lnTo>
                    <a:pt x="6" y="12"/>
                  </a:lnTo>
                  <a:lnTo>
                    <a:pt x="4" y="12"/>
                  </a:lnTo>
                  <a:lnTo>
                    <a:pt x="2" y="12"/>
                  </a:lnTo>
                  <a:lnTo>
                    <a:pt x="4" y="12"/>
                  </a:lnTo>
                  <a:lnTo>
                    <a:pt x="4" y="10"/>
                  </a:lnTo>
                  <a:lnTo>
                    <a:pt x="2" y="10"/>
                  </a:lnTo>
                  <a:lnTo>
                    <a:pt x="0" y="10"/>
                  </a:lnTo>
                  <a:lnTo>
                    <a:pt x="2" y="10"/>
                  </a:lnTo>
                  <a:lnTo>
                    <a:pt x="4" y="8"/>
                  </a:lnTo>
                  <a:lnTo>
                    <a:pt x="6" y="6"/>
                  </a:lnTo>
                  <a:lnTo>
                    <a:pt x="8" y="4"/>
                  </a:lnTo>
                  <a:lnTo>
                    <a:pt x="10" y="4"/>
                  </a:lnTo>
                  <a:lnTo>
                    <a:pt x="12" y="4"/>
                  </a:lnTo>
                  <a:lnTo>
                    <a:pt x="14" y="4"/>
                  </a:lnTo>
                  <a:lnTo>
                    <a:pt x="18" y="2"/>
                  </a:lnTo>
                  <a:lnTo>
                    <a:pt x="22" y="2"/>
                  </a:lnTo>
                  <a:lnTo>
                    <a:pt x="24" y="2"/>
                  </a:lnTo>
                  <a:lnTo>
                    <a:pt x="26" y="2"/>
                  </a:lnTo>
                  <a:lnTo>
                    <a:pt x="28" y="2"/>
                  </a:lnTo>
                  <a:lnTo>
                    <a:pt x="30" y="2"/>
                  </a:lnTo>
                  <a:lnTo>
                    <a:pt x="34" y="2"/>
                  </a:lnTo>
                  <a:lnTo>
                    <a:pt x="36" y="2"/>
                  </a:lnTo>
                  <a:lnTo>
                    <a:pt x="40" y="0"/>
                  </a:lnTo>
                  <a:lnTo>
                    <a:pt x="44" y="0"/>
                  </a:lnTo>
                  <a:lnTo>
                    <a:pt x="46" y="0"/>
                  </a:lnTo>
                  <a:lnTo>
                    <a:pt x="48" y="0"/>
                  </a:lnTo>
                  <a:lnTo>
                    <a:pt x="50" y="0"/>
                  </a:lnTo>
                  <a:lnTo>
                    <a:pt x="52" y="0"/>
                  </a:lnTo>
                  <a:lnTo>
                    <a:pt x="56" y="0"/>
                  </a:lnTo>
                  <a:lnTo>
                    <a:pt x="58" y="0"/>
                  </a:lnTo>
                  <a:lnTo>
                    <a:pt x="60" y="0"/>
                  </a:lnTo>
                  <a:lnTo>
                    <a:pt x="62" y="0"/>
                  </a:lnTo>
                  <a:lnTo>
                    <a:pt x="64" y="0"/>
                  </a:lnTo>
                  <a:lnTo>
                    <a:pt x="62" y="2"/>
                  </a:lnTo>
                  <a:lnTo>
                    <a:pt x="60" y="2"/>
                  </a:lnTo>
                  <a:lnTo>
                    <a:pt x="58" y="2"/>
                  </a:lnTo>
                  <a:lnTo>
                    <a:pt x="56" y="2"/>
                  </a:lnTo>
                  <a:lnTo>
                    <a:pt x="56" y="4"/>
                  </a:lnTo>
                  <a:lnTo>
                    <a:pt x="54" y="4"/>
                  </a:lnTo>
                  <a:lnTo>
                    <a:pt x="52" y="4"/>
                  </a:lnTo>
                  <a:lnTo>
                    <a:pt x="50" y="4"/>
                  </a:lnTo>
                  <a:lnTo>
                    <a:pt x="46" y="4"/>
                  </a:lnTo>
                  <a:lnTo>
                    <a:pt x="44" y="4"/>
                  </a:lnTo>
                  <a:lnTo>
                    <a:pt x="42" y="4"/>
                  </a:lnTo>
                  <a:lnTo>
                    <a:pt x="40" y="4"/>
                  </a:lnTo>
                  <a:lnTo>
                    <a:pt x="40" y="6"/>
                  </a:lnTo>
                  <a:lnTo>
                    <a:pt x="42" y="6"/>
                  </a:lnTo>
                  <a:lnTo>
                    <a:pt x="44" y="6"/>
                  </a:lnTo>
                  <a:lnTo>
                    <a:pt x="46" y="6"/>
                  </a:lnTo>
                  <a:lnTo>
                    <a:pt x="48" y="6"/>
                  </a:lnTo>
                  <a:lnTo>
                    <a:pt x="46" y="8"/>
                  </a:lnTo>
                  <a:lnTo>
                    <a:pt x="44" y="10"/>
                  </a:lnTo>
                  <a:lnTo>
                    <a:pt x="42" y="10"/>
                  </a:lnTo>
                  <a:lnTo>
                    <a:pt x="40" y="10"/>
                  </a:lnTo>
                  <a:lnTo>
                    <a:pt x="38" y="12"/>
                  </a:lnTo>
                  <a:lnTo>
                    <a:pt x="32" y="12"/>
                  </a:lnTo>
                  <a:lnTo>
                    <a:pt x="30" y="12"/>
                  </a:lnTo>
                  <a:lnTo>
                    <a:pt x="28" y="12"/>
                  </a:lnTo>
                  <a:lnTo>
                    <a:pt x="26" y="12"/>
                  </a:lnTo>
                  <a:lnTo>
                    <a:pt x="22" y="12"/>
                  </a:lnTo>
                  <a:lnTo>
                    <a:pt x="20" y="14"/>
                  </a:lnTo>
                  <a:lnTo>
                    <a:pt x="16" y="14"/>
                  </a:lnTo>
                  <a:lnTo>
                    <a:pt x="12" y="14"/>
                  </a:lnTo>
                  <a:close/>
                </a:path>
              </a:pathLst>
            </a:custGeom>
            <a:solidFill>
              <a:schemeClr val="tx2"/>
            </a:solidFill>
            <a:ln w="3175">
              <a:solidFill>
                <a:schemeClr val="bg1"/>
              </a:solidFill>
              <a:prstDash val="sysDot"/>
              <a:round/>
              <a:headEnd/>
              <a:tailEnd/>
            </a:ln>
          </p:spPr>
          <p:txBody>
            <a:bodyPr/>
            <a:lstStyle/>
            <a:p>
              <a:endParaRPr lang="de-DE" sz="2400" dirty="0">
                <a:solidFill>
                  <a:srgbClr val="000000"/>
                </a:solidFill>
              </a:endParaRPr>
            </a:p>
          </p:txBody>
        </p:sp>
        <p:sp>
          <p:nvSpPr>
            <p:cNvPr id="1817" name="Freeform 3463"/>
            <p:cNvSpPr>
              <a:spLocks/>
            </p:cNvSpPr>
            <p:nvPr/>
          </p:nvSpPr>
          <p:spPr bwMode="auto">
            <a:xfrm>
              <a:off x="2687149" y="1377659"/>
              <a:ext cx="103274" cy="54442"/>
            </a:xfrm>
            <a:custGeom>
              <a:avLst/>
              <a:gdLst>
                <a:gd name="T0" fmla="*/ 2147483647 w 104"/>
                <a:gd name="T1" fmla="*/ 2147483647 h 52"/>
                <a:gd name="T2" fmla="*/ 2147483647 w 104"/>
                <a:gd name="T3" fmla="*/ 2147483647 h 52"/>
                <a:gd name="T4" fmla="*/ 2147483647 w 104"/>
                <a:gd name="T5" fmla="*/ 2147483647 h 52"/>
                <a:gd name="T6" fmla="*/ 2147483647 w 104"/>
                <a:gd name="T7" fmla="*/ 2147483647 h 52"/>
                <a:gd name="T8" fmla="*/ 2147483647 w 104"/>
                <a:gd name="T9" fmla="*/ 2147483647 h 52"/>
                <a:gd name="T10" fmla="*/ 2147483647 w 104"/>
                <a:gd name="T11" fmla="*/ 2147483647 h 52"/>
                <a:gd name="T12" fmla="*/ 2147483647 w 104"/>
                <a:gd name="T13" fmla="*/ 2147483647 h 52"/>
                <a:gd name="T14" fmla="*/ 2147483647 w 104"/>
                <a:gd name="T15" fmla="*/ 2147483647 h 52"/>
                <a:gd name="T16" fmla="*/ 2147483647 w 104"/>
                <a:gd name="T17" fmla="*/ 2147483647 h 52"/>
                <a:gd name="T18" fmla="*/ 2147483647 w 104"/>
                <a:gd name="T19" fmla="*/ 2147483647 h 52"/>
                <a:gd name="T20" fmla="*/ 2147483647 w 104"/>
                <a:gd name="T21" fmla="*/ 2147483647 h 52"/>
                <a:gd name="T22" fmla="*/ 2147483647 w 104"/>
                <a:gd name="T23" fmla="*/ 2147483647 h 52"/>
                <a:gd name="T24" fmla="*/ 2147483647 w 104"/>
                <a:gd name="T25" fmla="*/ 2147483647 h 52"/>
                <a:gd name="T26" fmla="*/ 2147483647 w 104"/>
                <a:gd name="T27" fmla="*/ 2147483647 h 52"/>
                <a:gd name="T28" fmla="*/ 2147483647 w 104"/>
                <a:gd name="T29" fmla="*/ 2147483647 h 52"/>
                <a:gd name="T30" fmla="*/ 2147483647 w 104"/>
                <a:gd name="T31" fmla="*/ 2147483647 h 52"/>
                <a:gd name="T32" fmla="*/ 2147483647 w 104"/>
                <a:gd name="T33" fmla="*/ 2147483647 h 52"/>
                <a:gd name="T34" fmla="*/ 2147483647 w 104"/>
                <a:gd name="T35" fmla="*/ 2147483647 h 52"/>
                <a:gd name="T36" fmla="*/ 2147483647 w 104"/>
                <a:gd name="T37" fmla="*/ 2147483647 h 52"/>
                <a:gd name="T38" fmla="*/ 2147483647 w 104"/>
                <a:gd name="T39" fmla="*/ 2147483647 h 52"/>
                <a:gd name="T40" fmla="*/ 2147483647 w 104"/>
                <a:gd name="T41" fmla="*/ 2147483647 h 52"/>
                <a:gd name="T42" fmla="*/ 2147483647 w 104"/>
                <a:gd name="T43" fmla="*/ 2147483647 h 52"/>
                <a:gd name="T44" fmla="*/ 2147483647 w 104"/>
                <a:gd name="T45" fmla="*/ 2147483647 h 52"/>
                <a:gd name="T46" fmla="*/ 2147483647 w 104"/>
                <a:gd name="T47" fmla="*/ 2147483647 h 52"/>
                <a:gd name="T48" fmla="*/ 2147483647 w 104"/>
                <a:gd name="T49" fmla="*/ 2147483647 h 52"/>
                <a:gd name="T50" fmla="*/ 2147483647 w 104"/>
                <a:gd name="T51" fmla="*/ 2147483647 h 52"/>
                <a:gd name="T52" fmla="*/ 2147483647 w 104"/>
                <a:gd name="T53" fmla="*/ 0 h 52"/>
                <a:gd name="T54" fmla="*/ 2147483647 w 104"/>
                <a:gd name="T55" fmla="*/ 2147483647 h 52"/>
                <a:gd name="T56" fmla="*/ 2147483647 w 104"/>
                <a:gd name="T57" fmla="*/ 2147483647 h 52"/>
                <a:gd name="T58" fmla="*/ 2147483647 w 104"/>
                <a:gd name="T59" fmla="*/ 2147483647 h 52"/>
                <a:gd name="T60" fmla="*/ 2147483647 w 104"/>
                <a:gd name="T61" fmla="*/ 2147483647 h 52"/>
                <a:gd name="T62" fmla="*/ 2147483647 w 104"/>
                <a:gd name="T63" fmla="*/ 2147483647 h 52"/>
                <a:gd name="T64" fmla="*/ 2147483647 w 104"/>
                <a:gd name="T65" fmla="*/ 2147483647 h 52"/>
                <a:gd name="T66" fmla="*/ 2147483647 w 104"/>
                <a:gd name="T67" fmla="*/ 2147483647 h 52"/>
                <a:gd name="T68" fmla="*/ 2147483647 w 104"/>
                <a:gd name="T69" fmla="*/ 2147483647 h 52"/>
                <a:gd name="T70" fmla="*/ 2147483647 w 104"/>
                <a:gd name="T71" fmla="*/ 2147483647 h 52"/>
                <a:gd name="T72" fmla="*/ 2147483647 w 104"/>
                <a:gd name="T73" fmla="*/ 2147483647 h 52"/>
                <a:gd name="T74" fmla="*/ 2147483647 w 104"/>
                <a:gd name="T75" fmla="*/ 2147483647 h 52"/>
                <a:gd name="T76" fmla="*/ 2147483647 w 104"/>
                <a:gd name="T77" fmla="*/ 2147483647 h 52"/>
                <a:gd name="T78" fmla="*/ 2147483647 w 104"/>
                <a:gd name="T79" fmla="*/ 2147483647 h 52"/>
                <a:gd name="T80" fmla="*/ 2147483647 w 104"/>
                <a:gd name="T81" fmla="*/ 2147483647 h 52"/>
                <a:gd name="T82" fmla="*/ 2147483647 w 104"/>
                <a:gd name="T83" fmla="*/ 2147483647 h 52"/>
                <a:gd name="T84" fmla="*/ 2147483647 w 104"/>
                <a:gd name="T85" fmla="*/ 2147483647 h 52"/>
                <a:gd name="T86" fmla="*/ 2147483647 w 104"/>
                <a:gd name="T87" fmla="*/ 2147483647 h 52"/>
                <a:gd name="T88" fmla="*/ 2147483647 w 104"/>
                <a:gd name="T89" fmla="*/ 2147483647 h 52"/>
                <a:gd name="T90" fmla="*/ 2147483647 w 104"/>
                <a:gd name="T91" fmla="*/ 2147483647 h 52"/>
                <a:gd name="T92" fmla="*/ 2147483647 w 104"/>
                <a:gd name="T93" fmla="*/ 2147483647 h 52"/>
                <a:gd name="T94" fmla="*/ 2147483647 w 104"/>
                <a:gd name="T95" fmla="*/ 2147483647 h 52"/>
                <a:gd name="T96" fmla="*/ 2147483647 w 104"/>
                <a:gd name="T97" fmla="*/ 2147483647 h 52"/>
                <a:gd name="T98" fmla="*/ 2147483647 w 104"/>
                <a:gd name="T99" fmla="*/ 2147483647 h 52"/>
                <a:gd name="T100" fmla="*/ 2147483647 w 104"/>
                <a:gd name="T101" fmla="*/ 2147483647 h 52"/>
                <a:gd name="T102" fmla="*/ 2147483647 w 104"/>
                <a:gd name="T103" fmla="*/ 2147483647 h 52"/>
                <a:gd name="T104" fmla="*/ 2147483647 w 104"/>
                <a:gd name="T105" fmla="*/ 2147483647 h 52"/>
                <a:gd name="T106" fmla="*/ 2147483647 w 104"/>
                <a:gd name="T107" fmla="*/ 2147483647 h 52"/>
                <a:gd name="T108" fmla="*/ 2147483647 w 104"/>
                <a:gd name="T109" fmla="*/ 2147483647 h 52"/>
                <a:gd name="T110" fmla="*/ 2147483647 w 104"/>
                <a:gd name="T111" fmla="*/ 2147483647 h 52"/>
                <a:gd name="T112" fmla="*/ 2147483647 w 104"/>
                <a:gd name="T113" fmla="*/ 2147483647 h 52"/>
                <a:gd name="T114" fmla="*/ 2147483647 w 104"/>
                <a:gd name="T115" fmla="*/ 2147483647 h 52"/>
                <a:gd name="T116" fmla="*/ 2147483647 w 104"/>
                <a:gd name="T117" fmla="*/ 2147483647 h 52"/>
                <a:gd name="T118" fmla="*/ 2147483647 w 104"/>
                <a:gd name="T119" fmla="*/ 2147483647 h 52"/>
                <a:gd name="T120" fmla="*/ 2147483647 w 104"/>
                <a:gd name="T121" fmla="*/ 2147483647 h 52"/>
                <a:gd name="T122" fmla="*/ 2147483647 w 104"/>
                <a:gd name="T123" fmla="*/ 2147483647 h 52"/>
                <a:gd name="T124" fmla="*/ 2147483647 w 104"/>
                <a:gd name="T125" fmla="*/ 2147483647 h 52"/>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60000 65536"/>
                <a:gd name="T187" fmla="*/ 0 60000 65536"/>
                <a:gd name="T188" fmla="*/ 0 60000 65536"/>
                <a:gd name="T189" fmla="*/ 0 w 104"/>
                <a:gd name="T190" fmla="*/ 0 h 52"/>
                <a:gd name="T191" fmla="*/ 104 w 104"/>
                <a:gd name="T192" fmla="*/ 52 h 52"/>
              </a:gdLst>
              <a:ahLst/>
              <a:cxnLst>
                <a:cxn ang="T126">
                  <a:pos x="T0" y="T1"/>
                </a:cxn>
                <a:cxn ang="T127">
                  <a:pos x="T2" y="T3"/>
                </a:cxn>
                <a:cxn ang="T128">
                  <a:pos x="T4" y="T5"/>
                </a:cxn>
                <a:cxn ang="T129">
                  <a:pos x="T6" y="T7"/>
                </a:cxn>
                <a:cxn ang="T130">
                  <a:pos x="T8" y="T9"/>
                </a:cxn>
                <a:cxn ang="T131">
                  <a:pos x="T10" y="T11"/>
                </a:cxn>
                <a:cxn ang="T132">
                  <a:pos x="T12" y="T13"/>
                </a:cxn>
                <a:cxn ang="T133">
                  <a:pos x="T14" y="T15"/>
                </a:cxn>
                <a:cxn ang="T134">
                  <a:pos x="T16" y="T17"/>
                </a:cxn>
                <a:cxn ang="T135">
                  <a:pos x="T18" y="T19"/>
                </a:cxn>
                <a:cxn ang="T136">
                  <a:pos x="T20" y="T21"/>
                </a:cxn>
                <a:cxn ang="T137">
                  <a:pos x="T22" y="T23"/>
                </a:cxn>
                <a:cxn ang="T138">
                  <a:pos x="T24" y="T25"/>
                </a:cxn>
                <a:cxn ang="T139">
                  <a:pos x="T26" y="T27"/>
                </a:cxn>
                <a:cxn ang="T140">
                  <a:pos x="T28" y="T29"/>
                </a:cxn>
                <a:cxn ang="T141">
                  <a:pos x="T30" y="T31"/>
                </a:cxn>
                <a:cxn ang="T142">
                  <a:pos x="T32" y="T33"/>
                </a:cxn>
                <a:cxn ang="T143">
                  <a:pos x="T34" y="T35"/>
                </a:cxn>
                <a:cxn ang="T144">
                  <a:pos x="T36" y="T37"/>
                </a:cxn>
                <a:cxn ang="T145">
                  <a:pos x="T38" y="T39"/>
                </a:cxn>
                <a:cxn ang="T146">
                  <a:pos x="T40" y="T41"/>
                </a:cxn>
                <a:cxn ang="T147">
                  <a:pos x="T42" y="T43"/>
                </a:cxn>
                <a:cxn ang="T148">
                  <a:pos x="T44" y="T45"/>
                </a:cxn>
                <a:cxn ang="T149">
                  <a:pos x="T46" y="T47"/>
                </a:cxn>
                <a:cxn ang="T150">
                  <a:pos x="T48" y="T49"/>
                </a:cxn>
                <a:cxn ang="T151">
                  <a:pos x="T50" y="T51"/>
                </a:cxn>
                <a:cxn ang="T152">
                  <a:pos x="T52" y="T53"/>
                </a:cxn>
                <a:cxn ang="T153">
                  <a:pos x="T54" y="T55"/>
                </a:cxn>
                <a:cxn ang="T154">
                  <a:pos x="T56" y="T57"/>
                </a:cxn>
                <a:cxn ang="T155">
                  <a:pos x="T58" y="T59"/>
                </a:cxn>
                <a:cxn ang="T156">
                  <a:pos x="T60" y="T61"/>
                </a:cxn>
                <a:cxn ang="T157">
                  <a:pos x="T62" y="T63"/>
                </a:cxn>
                <a:cxn ang="T158">
                  <a:pos x="T64" y="T65"/>
                </a:cxn>
                <a:cxn ang="T159">
                  <a:pos x="T66" y="T67"/>
                </a:cxn>
                <a:cxn ang="T160">
                  <a:pos x="T68" y="T69"/>
                </a:cxn>
                <a:cxn ang="T161">
                  <a:pos x="T70" y="T71"/>
                </a:cxn>
                <a:cxn ang="T162">
                  <a:pos x="T72" y="T73"/>
                </a:cxn>
                <a:cxn ang="T163">
                  <a:pos x="T74" y="T75"/>
                </a:cxn>
                <a:cxn ang="T164">
                  <a:pos x="T76" y="T77"/>
                </a:cxn>
                <a:cxn ang="T165">
                  <a:pos x="T78" y="T79"/>
                </a:cxn>
                <a:cxn ang="T166">
                  <a:pos x="T80" y="T81"/>
                </a:cxn>
                <a:cxn ang="T167">
                  <a:pos x="T82" y="T83"/>
                </a:cxn>
                <a:cxn ang="T168">
                  <a:pos x="T84" y="T85"/>
                </a:cxn>
                <a:cxn ang="T169">
                  <a:pos x="T86" y="T87"/>
                </a:cxn>
                <a:cxn ang="T170">
                  <a:pos x="T88" y="T89"/>
                </a:cxn>
                <a:cxn ang="T171">
                  <a:pos x="T90" y="T91"/>
                </a:cxn>
                <a:cxn ang="T172">
                  <a:pos x="T92" y="T93"/>
                </a:cxn>
                <a:cxn ang="T173">
                  <a:pos x="T94" y="T95"/>
                </a:cxn>
                <a:cxn ang="T174">
                  <a:pos x="T96" y="T97"/>
                </a:cxn>
                <a:cxn ang="T175">
                  <a:pos x="T98" y="T99"/>
                </a:cxn>
                <a:cxn ang="T176">
                  <a:pos x="T100" y="T101"/>
                </a:cxn>
                <a:cxn ang="T177">
                  <a:pos x="T102" y="T103"/>
                </a:cxn>
                <a:cxn ang="T178">
                  <a:pos x="T104" y="T105"/>
                </a:cxn>
                <a:cxn ang="T179">
                  <a:pos x="T106" y="T107"/>
                </a:cxn>
                <a:cxn ang="T180">
                  <a:pos x="T108" y="T109"/>
                </a:cxn>
                <a:cxn ang="T181">
                  <a:pos x="T110" y="T111"/>
                </a:cxn>
                <a:cxn ang="T182">
                  <a:pos x="T112" y="T113"/>
                </a:cxn>
                <a:cxn ang="T183">
                  <a:pos x="T114" y="T115"/>
                </a:cxn>
                <a:cxn ang="T184">
                  <a:pos x="T116" y="T117"/>
                </a:cxn>
                <a:cxn ang="T185">
                  <a:pos x="T118" y="T119"/>
                </a:cxn>
                <a:cxn ang="T186">
                  <a:pos x="T120" y="T121"/>
                </a:cxn>
                <a:cxn ang="T187">
                  <a:pos x="T122" y="T123"/>
                </a:cxn>
                <a:cxn ang="T188">
                  <a:pos x="T124" y="T125"/>
                </a:cxn>
              </a:cxnLst>
              <a:rect l="T189" t="T190" r="T191" b="T192"/>
              <a:pathLst>
                <a:path w="104" h="52">
                  <a:moveTo>
                    <a:pt x="16" y="32"/>
                  </a:moveTo>
                  <a:lnTo>
                    <a:pt x="16" y="30"/>
                  </a:lnTo>
                  <a:lnTo>
                    <a:pt x="14" y="30"/>
                  </a:lnTo>
                  <a:lnTo>
                    <a:pt x="12" y="30"/>
                  </a:lnTo>
                  <a:lnTo>
                    <a:pt x="10" y="32"/>
                  </a:lnTo>
                  <a:lnTo>
                    <a:pt x="10" y="30"/>
                  </a:lnTo>
                  <a:lnTo>
                    <a:pt x="8" y="30"/>
                  </a:lnTo>
                  <a:lnTo>
                    <a:pt x="6" y="30"/>
                  </a:lnTo>
                  <a:lnTo>
                    <a:pt x="6" y="28"/>
                  </a:lnTo>
                  <a:lnTo>
                    <a:pt x="6" y="26"/>
                  </a:lnTo>
                  <a:lnTo>
                    <a:pt x="4" y="26"/>
                  </a:lnTo>
                  <a:lnTo>
                    <a:pt x="2" y="24"/>
                  </a:lnTo>
                  <a:lnTo>
                    <a:pt x="0" y="24"/>
                  </a:lnTo>
                  <a:lnTo>
                    <a:pt x="0" y="22"/>
                  </a:lnTo>
                  <a:lnTo>
                    <a:pt x="2" y="20"/>
                  </a:lnTo>
                  <a:lnTo>
                    <a:pt x="4" y="20"/>
                  </a:lnTo>
                  <a:lnTo>
                    <a:pt x="6" y="18"/>
                  </a:lnTo>
                  <a:lnTo>
                    <a:pt x="8" y="18"/>
                  </a:lnTo>
                  <a:lnTo>
                    <a:pt x="8" y="16"/>
                  </a:lnTo>
                  <a:lnTo>
                    <a:pt x="10" y="16"/>
                  </a:lnTo>
                  <a:lnTo>
                    <a:pt x="12" y="16"/>
                  </a:lnTo>
                  <a:lnTo>
                    <a:pt x="14" y="14"/>
                  </a:lnTo>
                  <a:lnTo>
                    <a:pt x="16" y="14"/>
                  </a:lnTo>
                  <a:lnTo>
                    <a:pt x="18" y="14"/>
                  </a:lnTo>
                  <a:lnTo>
                    <a:pt x="18" y="16"/>
                  </a:lnTo>
                  <a:lnTo>
                    <a:pt x="20" y="16"/>
                  </a:lnTo>
                  <a:lnTo>
                    <a:pt x="20" y="18"/>
                  </a:lnTo>
                  <a:lnTo>
                    <a:pt x="22" y="18"/>
                  </a:lnTo>
                  <a:lnTo>
                    <a:pt x="22" y="20"/>
                  </a:lnTo>
                  <a:lnTo>
                    <a:pt x="20" y="22"/>
                  </a:lnTo>
                  <a:lnTo>
                    <a:pt x="22" y="22"/>
                  </a:lnTo>
                  <a:lnTo>
                    <a:pt x="26" y="22"/>
                  </a:lnTo>
                  <a:lnTo>
                    <a:pt x="28" y="22"/>
                  </a:lnTo>
                  <a:lnTo>
                    <a:pt x="30" y="22"/>
                  </a:lnTo>
                  <a:lnTo>
                    <a:pt x="32" y="22"/>
                  </a:lnTo>
                  <a:lnTo>
                    <a:pt x="34" y="22"/>
                  </a:lnTo>
                  <a:lnTo>
                    <a:pt x="36" y="22"/>
                  </a:lnTo>
                  <a:lnTo>
                    <a:pt x="38" y="22"/>
                  </a:lnTo>
                  <a:lnTo>
                    <a:pt x="38" y="20"/>
                  </a:lnTo>
                  <a:lnTo>
                    <a:pt x="40" y="18"/>
                  </a:lnTo>
                  <a:lnTo>
                    <a:pt x="38" y="18"/>
                  </a:lnTo>
                  <a:lnTo>
                    <a:pt x="40" y="16"/>
                  </a:lnTo>
                  <a:lnTo>
                    <a:pt x="42" y="16"/>
                  </a:lnTo>
                  <a:lnTo>
                    <a:pt x="44" y="16"/>
                  </a:lnTo>
                  <a:lnTo>
                    <a:pt x="42" y="16"/>
                  </a:lnTo>
                  <a:lnTo>
                    <a:pt x="40" y="18"/>
                  </a:lnTo>
                  <a:lnTo>
                    <a:pt x="40" y="20"/>
                  </a:lnTo>
                  <a:lnTo>
                    <a:pt x="42" y="18"/>
                  </a:lnTo>
                  <a:lnTo>
                    <a:pt x="44" y="18"/>
                  </a:lnTo>
                  <a:lnTo>
                    <a:pt x="46" y="18"/>
                  </a:lnTo>
                  <a:lnTo>
                    <a:pt x="46" y="16"/>
                  </a:lnTo>
                  <a:lnTo>
                    <a:pt x="46" y="14"/>
                  </a:lnTo>
                  <a:lnTo>
                    <a:pt x="44" y="14"/>
                  </a:lnTo>
                  <a:lnTo>
                    <a:pt x="42" y="14"/>
                  </a:lnTo>
                  <a:lnTo>
                    <a:pt x="40" y="14"/>
                  </a:lnTo>
                  <a:lnTo>
                    <a:pt x="42" y="14"/>
                  </a:lnTo>
                  <a:lnTo>
                    <a:pt x="44" y="12"/>
                  </a:lnTo>
                  <a:lnTo>
                    <a:pt x="46" y="10"/>
                  </a:lnTo>
                  <a:lnTo>
                    <a:pt x="48" y="12"/>
                  </a:lnTo>
                  <a:lnTo>
                    <a:pt x="52" y="12"/>
                  </a:lnTo>
                  <a:lnTo>
                    <a:pt x="50" y="12"/>
                  </a:lnTo>
                  <a:lnTo>
                    <a:pt x="48" y="12"/>
                  </a:lnTo>
                  <a:lnTo>
                    <a:pt x="48" y="10"/>
                  </a:lnTo>
                  <a:lnTo>
                    <a:pt x="48" y="8"/>
                  </a:lnTo>
                  <a:lnTo>
                    <a:pt x="46" y="10"/>
                  </a:lnTo>
                  <a:lnTo>
                    <a:pt x="44" y="10"/>
                  </a:lnTo>
                  <a:lnTo>
                    <a:pt x="40" y="12"/>
                  </a:lnTo>
                  <a:lnTo>
                    <a:pt x="38" y="10"/>
                  </a:lnTo>
                  <a:lnTo>
                    <a:pt x="34" y="10"/>
                  </a:lnTo>
                  <a:lnTo>
                    <a:pt x="36" y="8"/>
                  </a:lnTo>
                  <a:lnTo>
                    <a:pt x="34" y="8"/>
                  </a:lnTo>
                  <a:lnTo>
                    <a:pt x="32" y="8"/>
                  </a:lnTo>
                  <a:lnTo>
                    <a:pt x="36" y="8"/>
                  </a:lnTo>
                  <a:lnTo>
                    <a:pt x="38" y="8"/>
                  </a:lnTo>
                  <a:lnTo>
                    <a:pt x="40" y="8"/>
                  </a:lnTo>
                  <a:lnTo>
                    <a:pt x="40" y="6"/>
                  </a:lnTo>
                  <a:lnTo>
                    <a:pt x="42" y="6"/>
                  </a:lnTo>
                  <a:lnTo>
                    <a:pt x="46" y="6"/>
                  </a:lnTo>
                  <a:lnTo>
                    <a:pt x="46" y="8"/>
                  </a:lnTo>
                  <a:lnTo>
                    <a:pt x="48" y="8"/>
                  </a:lnTo>
                  <a:lnTo>
                    <a:pt x="46" y="8"/>
                  </a:lnTo>
                  <a:lnTo>
                    <a:pt x="48" y="8"/>
                  </a:lnTo>
                  <a:lnTo>
                    <a:pt x="48" y="6"/>
                  </a:lnTo>
                  <a:lnTo>
                    <a:pt x="46" y="6"/>
                  </a:lnTo>
                  <a:lnTo>
                    <a:pt x="44" y="6"/>
                  </a:lnTo>
                  <a:lnTo>
                    <a:pt x="46" y="4"/>
                  </a:lnTo>
                  <a:lnTo>
                    <a:pt x="46" y="2"/>
                  </a:lnTo>
                  <a:lnTo>
                    <a:pt x="48" y="2"/>
                  </a:lnTo>
                  <a:lnTo>
                    <a:pt x="50" y="2"/>
                  </a:lnTo>
                  <a:lnTo>
                    <a:pt x="52" y="2"/>
                  </a:lnTo>
                  <a:lnTo>
                    <a:pt x="54" y="2"/>
                  </a:lnTo>
                  <a:lnTo>
                    <a:pt x="56" y="2"/>
                  </a:lnTo>
                  <a:lnTo>
                    <a:pt x="60" y="4"/>
                  </a:lnTo>
                  <a:lnTo>
                    <a:pt x="64" y="2"/>
                  </a:lnTo>
                  <a:lnTo>
                    <a:pt x="62" y="2"/>
                  </a:lnTo>
                  <a:lnTo>
                    <a:pt x="60" y="2"/>
                  </a:lnTo>
                  <a:lnTo>
                    <a:pt x="58" y="2"/>
                  </a:lnTo>
                  <a:lnTo>
                    <a:pt x="60" y="0"/>
                  </a:lnTo>
                  <a:lnTo>
                    <a:pt x="62" y="0"/>
                  </a:lnTo>
                  <a:lnTo>
                    <a:pt x="64" y="0"/>
                  </a:lnTo>
                  <a:lnTo>
                    <a:pt x="66" y="0"/>
                  </a:lnTo>
                  <a:lnTo>
                    <a:pt x="66" y="2"/>
                  </a:lnTo>
                  <a:lnTo>
                    <a:pt x="68" y="2"/>
                  </a:lnTo>
                  <a:lnTo>
                    <a:pt x="70" y="2"/>
                  </a:lnTo>
                  <a:lnTo>
                    <a:pt x="72" y="4"/>
                  </a:lnTo>
                  <a:lnTo>
                    <a:pt x="74" y="4"/>
                  </a:lnTo>
                  <a:lnTo>
                    <a:pt x="76" y="4"/>
                  </a:lnTo>
                  <a:lnTo>
                    <a:pt x="78" y="4"/>
                  </a:lnTo>
                  <a:lnTo>
                    <a:pt x="80" y="4"/>
                  </a:lnTo>
                  <a:lnTo>
                    <a:pt x="82" y="4"/>
                  </a:lnTo>
                  <a:lnTo>
                    <a:pt x="84" y="2"/>
                  </a:lnTo>
                  <a:lnTo>
                    <a:pt x="86" y="2"/>
                  </a:lnTo>
                  <a:lnTo>
                    <a:pt x="88" y="2"/>
                  </a:lnTo>
                  <a:lnTo>
                    <a:pt x="90" y="2"/>
                  </a:lnTo>
                  <a:lnTo>
                    <a:pt x="92" y="2"/>
                  </a:lnTo>
                  <a:lnTo>
                    <a:pt x="94" y="2"/>
                  </a:lnTo>
                  <a:lnTo>
                    <a:pt x="94" y="0"/>
                  </a:lnTo>
                  <a:lnTo>
                    <a:pt x="98" y="0"/>
                  </a:lnTo>
                  <a:lnTo>
                    <a:pt x="98" y="2"/>
                  </a:lnTo>
                  <a:lnTo>
                    <a:pt x="100" y="2"/>
                  </a:lnTo>
                  <a:lnTo>
                    <a:pt x="102" y="2"/>
                  </a:lnTo>
                  <a:lnTo>
                    <a:pt x="104" y="4"/>
                  </a:lnTo>
                  <a:lnTo>
                    <a:pt x="102" y="4"/>
                  </a:lnTo>
                  <a:lnTo>
                    <a:pt x="102" y="6"/>
                  </a:lnTo>
                  <a:lnTo>
                    <a:pt x="100" y="6"/>
                  </a:lnTo>
                  <a:lnTo>
                    <a:pt x="96" y="8"/>
                  </a:lnTo>
                  <a:lnTo>
                    <a:pt x="94" y="8"/>
                  </a:lnTo>
                  <a:lnTo>
                    <a:pt x="92" y="8"/>
                  </a:lnTo>
                  <a:lnTo>
                    <a:pt x="90" y="8"/>
                  </a:lnTo>
                  <a:lnTo>
                    <a:pt x="92" y="8"/>
                  </a:lnTo>
                  <a:lnTo>
                    <a:pt x="94" y="8"/>
                  </a:lnTo>
                  <a:lnTo>
                    <a:pt x="94" y="10"/>
                  </a:lnTo>
                  <a:lnTo>
                    <a:pt x="92" y="10"/>
                  </a:lnTo>
                  <a:lnTo>
                    <a:pt x="86" y="10"/>
                  </a:lnTo>
                  <a:lnTo>
                    <a:pt x="84" y="12"/>
                  </a:lnTo>
                  <a:lnTo>
                    <a:pt x="82" y="12"/>
                  </a:lnTo>
                  <a:lnTo>
                    <a:pt x="80" y="12"/>
                  </a:lnTo>
                  <a:lnTo>
                    <a:pt x="78" y="14"/>
                  </a:lnTo>
                  <a:lnTo>
                    <a:pt x="76" y="14"/>
                  </a:lnTo>
                  <a:lnTo>
                    <a:pt x="74" y="14"/>
                  </a:lnTo>
                  <a:lnTo>
                    <a:pt x="74" y="16"/>
                  </a:lnTo>
                  <a:lnTo>
                    <a:pt x="72" y="16"/>
                  </a:lnTo>
                  <a:lnTo>
                    <a:pt x="70" y="16"/>
                  </a:lnTo>
                  <a:lnTo>
                    <a:pt x="68" y="16"/>
                  </a:lnTo>
                  <a:lnTo>
                    <a:pt x="66" y="18"/>
                  </a:lnTo>
                  <a:lnTo>
                    <a:pt x="66" y="20"/>
                  </a:lnTo>
                  <a:lnTo>
                    <a:pt x="66" y="18"/>
                  </a:lnTo>
                  <a:lnTo>
                    <a:pt x="68" y="18"/>
                  </a:lnTo>
                  <a:lnTo>
                    <a:pt x="70" y="18"/>
                  </a:lnTo>
                  <a:lnTo>
                    <a:pt x="72" y="16"/>
                  </a:lnTo>
                  <a:lnTo>
                    <a:pt x="76" y="16"/>
                  </a:lnTo>
                  <a:lnTo>
                    <a:pt x="78" y="16"/>
                  </a:lnTo>
                  <a:lnTo>
                    <a:pt x="80" y="16"/>
                  </a:lnTo>
                  <a:lnTo>
                    <a:pt x="82" y="16"/>
                  </a:lnTo>
                  <a:lnTo>
                    <a:pt x="84" y="16"/>
                  </a:lnTo>
                  <a:lnTo>
                    <a:pt x="86" y="18"/>
                  </a:lnTo>
                  <a:lnTo>
                    <a:pt x="84" y="18"/>
                  </a:lnTo>
                  <a:lnTo>
                    <a:pt x="84" y="20"/>
                  </a:lnTo>
                  <a:lnTo>
                    <a:pt x="84" y="22"/>
                  </a:lnTo>
                  <a:lnTo>
                    <a:pt x="82" y="22"/>
                  </a:lnTo>
                  <a:lnTo>
                    <a:pt x="82" y="24"/>
                  </a:lnTo>
                  <a:lnTo>
                    <a:pt x="80" y="24"/>
                  </a:lnTo>
                  <a:lnTo>
                    <a:pt x="82" y="24"/>
                  </a:lnTo>
                  <a:lnTo>
                    <a:pt x="84" y="24"/>
                  </a:lnTo>
                  <a:lnTo>
                    <a:pt x="86" y="22"/>
                  </a:lnTo>
                  <a:lnTo>
                    <a:pt x="92" y="22"/>
                  </a:lnTo>
                  <a:lnTo>
                    <a:pt x="90" y="24"/>
                  </a:lnTo>
                  <a:lnTo>
                    <a:pt x="90" y="26"/>
                  </a:lnTo>
                  <a:lnTo>
                    <a:pt x="90" y="28"/>
                  </a:lnTo>
                  <a:lnTo>
                    <a:pt x="84" y="30"/>
                  </a:lnTo>
                  <a:lnTo>
                    <a:pt x="82" y="30"/>
                  </a:lnTo>
                  <a:lnTo>
                    <a:pt x="80" y="30"/>
                  </a:lnTo>
                  <a:lnTo>
                    <a:pt x="82" y="30"/>
                  </a:lnTo>
                  <a:lnTo>
                    <a:pt x="84" y="30"/>
                  </a:lnTo>
                  <a:lnTo>
                    <a:pt x="82" y="32"/>
                  </a:lnTo>
                  <a:lnTo>
                    <a:pt x="82" y="34"/>
                  </a:lnTo>
                  <a:lnTo>
                    <a:pt x="80" y="34"/>
                  </a:lnTo>
                  <a:lnTo>
                    <a:pt x="76" y="36"/>
                  </a:lnTo>
                  <a:lnTo>
                    <a:pt x="74" y="36"/>
                  </a:lnTo>
                  <a:lnTo>
                    <a:pt x="76" y="36"/>
                  </a:lnTo>
                  <a:lnTo>
                    <a:pt x="78" y="36"/>
                  </a:lnTo>
                  <a:lnTo>
                    <a:pt x="80" y="36"/>
                  </a:lnTo>
                  <a:lnTo>
                    <a:pt x="78" y="36"/>
                  </a:lnTo>
                  <a:lnTo>
                    <a:pt x="78" y="38"/>
                  </a:lnTo>
                  <a:lnTo>
                    <a:pt x="76" y="38"/>
                  </a:lnTo>
                  <a:lnTo>
                    <a:pt x="74" y="38"/>
                  </a:lnTo>
                  <a:lnTo>
                    <a:pt x="76" y="38"/>
                  </a:lnTo>
                  <a:lnTo>
                    <a:pt x="78" y="38"/>
                  </a:lnTo>
                  <a:lnTo>
                    <a:pt x="76" y="40"/>
                  </a:lnTo>
                  <a:lnTo>
                    <a:pt x="74" y="40"/>
                  </a:lnTo>
                  <a:lnTo>
                    <a:pt x="72" y="40"/>
                  </a:lnTo>
                  <a:lnTo>
                    <a:pt x="68" y="40"/>
                  </a:lnTo>
                  <a:lnTo>
                    <a:pt x="66" y="42"/>
                  </a:lnTo>
                  <a:lnTo>
                    <a:pt x="64" y="42"/>
                  </a:lnTo>
                  <a:lnTo>
                    <a:pt x="62" y="42"/>
                  </a:lnTo>
                  <a:lnTo>
                    <a:pt x="62" y="44"/>
                  </a:lnTo>
                  <a:lnTo>
                    <a:pt x="58" y="44"/>
                  </a:lnTo>
                  <a:lnTo>
                    <a:pt x="56" y="44"/>
                  </a:lnTo>
                  <a:lnTo>
                    <a:pt x="54" y="44"/>
                  </a:lnTo>
                  <a:lnTo>
                    <a:pt x="52" y="44"/>
                  </a:lnTo>
                  <a:lnTo>
                    <a:pt x="50" y="44"/>
                  </a:lnTo>
                  <a:lnTo>
                    <a:pt x="48" y="44"/>
                  </a:lnTo>
                  <a:lnTo>
                    <a:pt x="46" y="44"/>
                  </a:lnTo>
                  <a:lnTo>
                    <a:pt x="46" y="42"/>
                  </a:lnTo>
                  <a:lnTo>
                    <a:pt x="46" y="40"/>
                  </a:lnTo>
                  <a:lnTo>
                    <a:pt x="48" y="40"/>
                  </a:lnTo>
                  <a:lnTo>
                    <a:pt x="50" y="40"/>
                  </a:lnTo>
                  <a:lnTo>
                    <a:pt x="50" y="38"/>
                  </a:lnTo>
                  <a:lnTo>
                    <a:pt x="46" y="40"/>
                  </a:lnTo>
                  <a:lnTo>
                    <a:pt x="46" y="42"/>
                  </a:lnTo>
                  <a:lnTo>
                    <a:pt x="44" y="42"/>
                  </a:lnTo>
                  <a:lnTo>
                    <a:pt x="46" y="44"/>
                  </a:lnTo>
                  <a:lnTo>
                    <a:pt x="46" y="46"/>
                  </a:lnTo>
                  <a:lnTo>
                    <a:pt x="46" y="48"/>
                  </a:lnTo>
                  <a:lnTo>
                    <a:pt x="44" y="48"/>
                  </a:lnTo>
                  <a:lnTo>
                    <a:pt x="38" y="50"/>
                  </a:lnTo>
                  <a:lnTo>
                    <a:pt x="36" y="50"/>
                  </a:lnTo>
                  <a:lnTo>
                    <a:pt x="34" y="52"/>
                  </a:lnTo>
                  <a:lnTo>
                    <a:pt x="32" y="52"/>
                  </a:lnTo>
                  <a:lnTo>
                    <a:pt x="32" y="50"/>
                  </a:lnTo>
                  <a:lnTo>
                    <a:pt x="32" y="48"/>
                  </a:lnTo>
                  <a:lnTo>
                    <a:pt x="30" y="48"/>
                  </a:lnTo>
                  <a:lnTo>
                    <a:pt x="30" y="50"/>
                  </a:lnTo>
                  <a:lnTo>
                    <a:pt x="28" y="50"/>
                  </a:lnTo>
                  <a:lnTo>
                    <a:pt x="26" y="50"/>
                  </a:lnTo>
                  <a:lnTo>
                    <a:pt x="26" y="48"/>
                  </a:lnTo>
                  <a:lnTo>
                    <a:pt x="28" y="48"/>
                  </a:lnTo>
                  <a:lnTo>
                    <a:pt x="28" y="44"/>
                  </a:lnTo>
                  <a:lnTo>
                    <a:pt x="26" y="44"/>
                  </a:lnTo>
                  <a:lnTo>
                    <a:pt x="28" y="42"/>
                  </a:lnTo>
                  <a:lnTo>
                    <a:pt x="26" y="40"/>
                  </a:lnTo>
                  <a:lnTo>
                    <a:pt x="24" y="40"/>
                  </a:lnTo>
                  <a:lnTo>
                    <a:pt x="24" y="38"/>
                  </a:lnTo>
                  <a:lnTo>
                    <a:pt x="22" y="36"/>
                  </a:lnTo>
                  <a:lnTo>
                    <a:pt x="22" y="34"/>
                  </a:lnTo>
                  <a:lnTo>
                    <a:pt x="22" y="32"/>
                  </a:lnTo>
                  <a:lnTo>
                    <a:pt x="20" y="32"/>
                  </a:lnTo>
                  <a:lnTo>
                    <a:pt x="18" y="32"/>
                  </a:lnTo>
                  <a:lnTo>
                    <a:pt x="16" y="32"/>
                  </a:lnTo>
                  <a:close/>
                </a:path>
              </a:pathLst>
            </a:custGeom>
            <a:solidFill>
              <a:schemeClr val="tx2"/>
            </a:solidFill>
            <a:ln w="3175">
              <a:solidFill>
                <a:schemeClr val="bg1"/>
              </a:solidFill>
              <a:prstDash val="sysDot"/>
              <a:round/>
              <a:headEnd/>
              <a:tailEnd/>
            </a:ln>
          </p:spPr>
          <p:txBody>
            <a:bodyPr/>
            <a:lstStyle/>
            <a:p>
              <a:endParaRPr lang="de-DE" sz="2400" dirty="0">
                <a:solidFill>
                  <a:srgbClr val="000000"/>
                </a:solidFill>
              </a:endParaRPr>
            </a:p>
          </p:txBody>
        </p:sp>
        <p:sp>
          <p:nvSpPr>
            <p:cNvPr id="1818" name="Freeform 3464"/>
            <p:cNvSpPr>
              <a:spLocks/>
            </p:cNvSpPr>
            <p:nvPr/>
          </p:nvSpPr>
          <p:spPr bwMode="auto">
            <a:xfrm>
              <a:off x="2745315" y="1305896"/>
              <a:ext cx="15432" cy="12372"/>
            </a:xfrm>
            <a:custGeom>
              <a:avLst/>
              <a:gdLst>
                <a:gd name="T0" fmla="*/ 2147483647 w 16"/>
                <a:gd name="T1" fmla="*/ 0 h 12"/>
                <a:gd name="T2" fmla="*/ 2147483647 w 16"/>
                <a:gd name="T3" fmla="*/ 0 h 12"/>
                <a:gd name="T4" fmla="*/ 2147483647 w 16"/>
                <a:gd name="T5" fmla="*/ 2147483647 h 12"/>
                <a:gd name="T6" fmla="*/ 2147483647 w 16"/>
                <a:gd name="T7" fmla="*/ 2147483647 h 12"/>
                <a:gd name="T8" fmla="*/ 2147483647 w 16"/>
                <a:gd name="T9" fmla="*/ 2147483647 h 12"/>
                <a:gd name="T10" fmla="*/ 2147483647 w 16"/>
                <a:gd name="T11" fmla="*/ 2147483647 h 12"/>
                <a:gd name="T12" fmla="*/ 2147483647 w 16"/>
                <a:gd name="T13" fmla="*/ 2147483647 h 12"/>
                <a:gd name="T14" fmla="*/ 2147483647 w 16"/>
                <a:gd name="T15" fmla="*/ 2147483647 h 12"/>
                <a:gd name="T16" fmla="*/ 2147483647 w 16"/>
                <a:gd name="T17" fmla="*/ 2147483647 h 12"/>
                <a:gd name="T18" fmla="*/ 2147483647 w 16"/>
                <a:gd name="T19" fmla="*/ 2147483647 h 12"/>
                <a:gd name="T20" fmla="*/ 2147483647 w 16"/>
                <a:gd name="T21" fmla="*/ 2147483647 h 12"/>
                <a:gd name="T22" fmla="*/ 2147483647 w 16"/>
                <a:gd name="T23" fmla="*/ 2147483647 h 12"/>
                <a:gd name="T24" fmla="*/ 2147483647 w 16"/>
                <a:gd name="T25" fmla="*/ 2147483647 h 12"/>
                <a:gd name="T26" fmla="*/ 2147483647 w 16"/>
                <a:gd name="T27" fmla="*/ 2147483647 h 12"/>
                <a:gd name="T28" fmla="*/ 2147483647 w 16"/>
                <a:gd name="T29" fmla="*/ 2147483647 h 12"/>
                <a:gd name="T30" fmla="*/ 2147483647 w 16"/>
                <a:gd name="T31" fmla="*/ 2147483647 h 12"/>
                <a:gd name="T32" fmla="*/ 2147483647 w 16"/>
                <a:gd name="T33" fmla="*/ 2147483647 h 12"/>
                <a:gd name="T34" fmla="*/ 2147483647 w 16"/>
                <a:gd name="T35" fmla="*/ 2147483647 h 12"/>
                <a:gd name="T36" fmla="*/ 2147483647 w 16"/>
                <a:gd name="T37" fmla="*/ 2147483647 h 12"/>
                <a:gd name="T38" fmla="*/ 2147483647 w 16"/>
                <a:gd name="T39" fmla="*/ 2147483647 h 12"/>
                <a:gd name="T40" fmla="*/ 2147483647 w 16"/>
                <a:gd name="T41" fmla="*/ 2147483647 h 12"/>
                <a:gd name="T42" fmla="*/ 2147483647 w 16"/>
                <a:gd name="T43" fmla="*/ 2147483647 h 12"/>
                <a:gd name="T44" fmla="*/ 2147483647 w 16"/>
                <a:gd name="T45" fmla="*/ 2147483647 h 12"/>
                <a:gd name="T46" fmla="*/ 0 w 16"/>
                <a:gd name="T47" fmla="*/ 2147483647 h 12"/>
                <a:gd name="T48" fmla="*/ 2147483647 w 16"/>
                <a:gd name="T49" fmla="*/ 2147483647 h 12"/>
                <a:gd name="T50" fmla="*/ 2147483647 w 16"/>
                <a:gd name="T51" fmla="*/ 2147483647 h 12"/>
                <a:gd name="T52" fmla="*/ 2147483647 w 16"/>
                <a:gd name="T53" fmla="*/ 2147483647 h 12"/>
                <a:gd name="T54" fmla="*/ 2147483647 w 16"/>
                <a:gd name="T55" fmla="*/ 0 h 12"/>
                <a:gd name="T56" fmla="*/ 2147483647 w 16"/>
                <a:gd name="T57" fmla="*/ 0 h 12"/>
                <a:gd name="T58" fmla="*/ 2147483647 w 16"/>
                <a:gd name="T59" fmla="*/ 0 h 12"/>
                <a:gd name="T60" fmla="*/ 2147483647 w 16"/>
                <a:gd name="T61" fmla="*/ 0 h 12"/>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w 16"/>
                <a:gd name="T94" fmla="*/ 0 h 12"/>
                <a:gd name="T95" fmla="*/ 16 w 16"/>
                <a:gd name="T96" fmla="*/ 12 h 12"/>
              </a:gdLst>
              <a:ahLst/>
              <a:cxnLst>
                <a:cxn ang="T62">
                  <a:pos x="T0" y="T1"/>
                </a:cxn>
                <a:cxn ang="T63">
                  <a:pos x="T2" y="T3"/>
                </a:cxn>
                <a:cxn ang="T64">
                  <a:pos x="T4" y="T5"/>
                </a:cxn>
                <a:cxn ang="T65">
                  <a:pos x="T6" y="T7"/>
                </a:cxn>
                <a:cxn ang="T66">
                  <a:pos x="T8" y="T9"/>
                </a:cxn>
                <a:cxn ang="T67">
                  <a:pos x="T10" y="T11"/>
                </a:cxn>
                <a:cxn ang="T68">
                  <a:pos x="T12" y="T13"/>
                </a:cxn>
                <a:cxn ang="T69">
                  <a:pos x="T14" y="T15"/>
                </a:cxn>
                <a:cxn ang="T70">
                  <a:pos x="T16" y="T17"/>
                </a:cxn>
                <a:cxn ang="T71">
                  <a:pos x="T18" y="T19"/>
                </a:cxn>
                <a:cxn ang="T72">
                  <a:pos x="T20" y="T21"/>
                </a:cxn>
                <a:cxn ang="T73">
                  <a:pos x="T22" y="T23"/>
                </a:cxn>
                <a:cxn ang="T74">
                  <a:pos x="T24" y="T25"/>
                </a:cxn>
                <a:cxn ang="T75">
                  <a:pos x="T26" y="T27"/>
                </a:cxn>
                <a:cxn ang="T76">
                  <a:pos x="T28" y="T29"/>
                </a:cxn>
                <a:cxn ang="T77">
                  <a:pos x="T30" y="T31"/>
                </a:cxn>
                <a:cxn ang="T78">
                  <a:pos x="T32" y="T33"/>
                </a:cxn>
                <a:cxn ang="T79">
                  <a:pos x="T34" y="T35"/>
                </a:cxn>
                <a:cxn ang="T80">
                  <a:pos x="T36" y="T37"/>
                </a:cxn>
                <a:cxn ang="T81">
                  <a:pos x="T38" y="T39"/>
                </a:cxn>
                <a:cxn ang="T82">
                  <a:pos x="T40" y="T41"/>
                </a:cxn>
                <a:cxn ang="T83">
                  <a:pos x="T42" y="T43"/>
                </a:cxn>
                <a:cxn ang="T84">
                  <a:pos x="T44" y="T45"/>
                </a:cxn>
                <a:cxn ang="T85">
                  <a:pos x="T46" y="T47"/>
                </a:cxn>
                <a:cxn ang="T86">
                  <a:pos x="T48" y="T49"/>
                </a:cxn>
                <a:cxn ang="T87">
                  <a:pos x="T50" y="T51"/>
                </a:cxn>
                <a:cxn ang="T88">
                  <a:pos x="T52" y="T53"/>
                </a:cxn>
                <a:cxn ang="T89">
                  <a:pos x="T54" y="T55"/>
                </a:cxn>
                <a:cxn ang="T90">
                  <a:pos x="T56" y="T57"/>
                </a:cxn>
                <a:cxn ang="T91">
                  <a:pos x="T58" y="T59"/>
                </a:cxn>
                <a:cxn ang="T92">
                  <a:pos x="T60" y="T61"/>
                </a:cxn>
              </a:cxnLst>
              <a:rect l="T93" t="T94" r="T95" b="T96"/>
              <a:pathLst>
                <a:path w="16" h="12">
                  <a:moveTo>
                    <a:pt x="8" y="0"/>
                  </a:moveTo>
                  <a:lnTo>
                    <a:pt x="10" y="0"/>
                  </a:lnTo>
                  <a:lnTo>
                    <a:pt x="10" y="2"/>
                  </a:lnTo>
                  <a:lnTo>
                    <a:pt x="12" y="2"/>
                  </a:lnTo>
                  <a:lnTo>
                    <a:pt x="12" y="4"/>
                  </a:lnTo>
                  <a:lnTo>
                    <a:pt x="12" y="6"/>
                  </a:lnTo>
                  <a:lnTo>
                    <a:pt x="10" y="6"/>
                  </a:lnTo>
                  <a:lnTo>
                    <a:pt x="12" y="6"/>
                  </a:lnTo>
                  <a:lnTo>
                    <a:pt x="14" y="6"/>
                  </a:lnTo>
                  <a:lnTo>
                    <a:pt x="14" y="8"/>
                  </a:lnTo>
                  <a:lnTo>
                    <a:pt x="16" y="8"/>
                  </a:lnTo>
                  <a:lnTo>
                    <a:pt x="16" y="10"/>
                  </a:lnTo>
                  <a:lnTo>
                    <a:pt x="14" y="10"/>
                  </a:lnTo>
                  <a:lnTo>
                    <a:pt x="12" y="10"/>
                  </a:lnTo>
                  <a:lnTo>
                    <a:pt x="12" y="12"/>
                  </a:lnTo>
                  <a:lnTo>
                    <a:pt x="10" y="12"/>
                  </a:lnTo>
                  <a:lnTo>
                    <a:pt x="6" y="12"/>
                  </a:lnTo>
                  <a:lnTo>
                    <a:pt x="4" y="12"/>
                  </a:lnTo>
                  <a:lnTo>
                    <a:pt x="6" y="12"/>
                  </a:lnTo>
                  <a:lnTo>
                    <a:pt x="4" y="12"/>
                  </a:lnTo>
                  <a:lnTo>
                    <a:pt x="4" y="10"/>
                  </a:lnTo>
                  <a:lnTo>
                    <a:pt x="2" y="10"/>
                  </a:lnTo>
                  <a:lnTo>
                    <a:pt x="2" y="8"/>
                  </a:lnTo>
                  <a:lnTo>
                    <a:pt x="0" y="8"/>
                  </a:lnTo>
                  <a:lnTo>
                    <a:pt x="2" y="6"/>
                  </a:lnTo>
                  <a:lnTo>
                    <a:pt x="2" y="4"/>
                  </a:lnTo>
                  <a:lnTo>
                    <a:pt x="2" y="2"/>
                  </a:lnTo>
                  <a:lnTo>
                    <a:pt x="2" y="0"/>
                  </a:lnTo>
                  <a:lnTo>
                    <a:pt x="4" y="0"/>
                  </a:lnTo>
                  <a:lnTo>
                    <a:pt x="6" y="0"/>
                  </a:lnTo>
                  <a:lnTo>
                    <a:pt x="8" y="0"/>
                  </a:lnTo>
                  <a:close/>
                </a:path>
              </a:pathLst>
            </a:custGeom>
            <a:solidFill>
              <a:schemeClr val="tx2"/>
            </a:solidFill>
            <a:ln w="3175">
              <a:solidFill>
                <a:schemeClr val="bg1"/>
              </a:solidFill>
              <a:prstDash val="sysDot"/>
              <a:round/>
              <a:headEnd/>
              <a:tailEnd/>
            </a:ln>
          </p:spPr>
          <p:txBody>
            <a:bodyPr/>
            <a:lstStyle/>
            <a:p>
              <a:endParaRPr lang="de-DE" sz="2400" dirty="0">
                <a:solidFill>
                  <a:srgbClr val="000000"/>
                </a:solidFill>
              </a:endParaRPr>
            </a:p>
          </p:txBody>
        </p:sp>
        <p:sp>
          <p:nvSpPr>
            <p:cNvPr id="1819" name="Freeform 3465"/>
            <p:cNvSpPr>
              <a:spLocks/>
            </p:cNvSpPr>
            <p:nvPr/>
          </p:nvSpPr>
          <p:spPr bwMode="auto">
            <a:xfrm>
              <a:off x="2745315" y="1326929"/>
              <a:ext cx="89029" cy="30932"/>
            </a:xfrm>
            <a:custGeom>
              <a:avLst/>
              <a:gdLst>
                <a:gd name="T0" fmla="*/ 2147483647 w 90"/>
                <a:gd name="T1" fmla="*/ 2147483647 h 30"/>
                <a:gd name="T2" fmla="*/ 2147483647 w 90"/>
                <a:gd name="T3" fmla="*/ 2147483647 h 30"/>
                <a:gd name="T4" fmla="*/ 2147483647 w 90"/>
                <a:gd name="T5" fmla="*/ 2147483647 h 30"/>
                <a:gd name="T6" fmla="*/ 2147483647 w 90"/>
                <a:gd name="T7" fmla="*/ 2147483647 h 30"/>
                <a:gd name="T8" fmla="*/ 2147483647 w 90"/>
                <a:gd name="T9" fmla="*/ 2147483647 h 30"/>
                <a:gd name="T10" fmla="*/ 2147483647 w 90"/>
                <a:gd name="T11" fmla="*/ 0 h 30"/>
                <a:gd name="T12" fmla="*/ 2147483647 w 90"/>
                <a:gd name="T13" fmla="*/ 0 h 30"/>
                <a:gd name="T14" fmla="*/ 2147483647 w 90"/>
                <a:gd name="T15" fmla="*/ 2147483647 h 30"/>
                <a:gd name="T16" fmla="*/ 2147483647 w 90"/>
                <a:gd name="T17" fmla="*/ 2147483647 h 30"/>
                <a:gd name="T18" fmla="*/ 2147483647 w 90"/>
                <a:gd name="T19" fmla="*/ 0 h 30"/>
                <a:gd name="T20" fmla="*/ 2147483647 w 90"/>
                <a:gd name="T21" fmla="*/ 0 h 30"/>
                <a:gd name="T22" fmla="*/ 2147483647 w 90"/>
                <a:gd name="T23" fmla="*/ 2147483647 h 30"/>
                <a:gd name="T24" fmla="*/ 2147483647 w 90"/>
                <a:gd name="T25" fmla="*/ 2147483647 h 30"/>
                <a:gd name="T26" fmla="*/ 2147483647 w 90"/>
                <a:gd name="T27" fmla="*/ 2147483647 h 30"/>
                <a:gd name="T28" fmla="*/ 2147483647 w 90"/>
                <a:gd name="T29" fmla="*/ 2147483647 h 30"/>
                <a:gd name="T30" fmla="*/ 2147483647 w 90"/>
                <a:gd name="T31" fmla="*/ 2147483647 h 30"/>
                <a:gd name="T32" fmla="*/ 2147483647 w 90"/>
                <a:gd name="T33" fmla="*/ 2147483647 h 30"/>
                <a:gd name="T34" fmla="*/ 2147483647 w 90"/>
                <a:gd name="T35" fmla="*/ 2147483647 h 30"/>
                <a:gd name="T36" fmla="*/ 2147483647 w 90"/>
                <a:gd name="T37" fmla="*/ 2147483647 h 30"/>
                <a:gd name="T38" fmla="*/ 2147483647 w 90"/>
                <a:gd name="T39" fmla="*/ 2147483647 h 30"/>
                <a:gd name="T40" fmla="*/ 2147483647 w 90"/>
                <a:gd name="T41" fmla="*/ 2147483647 h 30"/>
                <a:gd name="T42" fmla="*/ 2147483647 w 90"/>
                <a:gd name="T43" fmla="*/ 2147483647 h 30"/>
                <a:gd name="T44" fmla="*/ 2147483647 w 90"/>
                <a:gd name="T45" fmla="*/ 2147483647 h 30"/>
                <a:gd name="T46" fmla="*/ 2147483647 w 90"/>
                <a:gd name="T47" fmla="*/ 2147483647 h 30"/>
                <a:gd name="T48" fmla="*/ 2147483647 w 90"/>
                <a:gd name="T49" fmla="*/ 2147483647 h 30"/>
                <a:gd name="T50" fmla="*/ 2147483647 w 90"/>
                <a:gd name="T51" fmla="*/ 2147483647 h 30"/>
                <a:gd name="T52" fmla="*/ 2147483647 w 90"/>
                <a:gd name="T53" fmla="*/ 2147483647 h 30"/>
                <a:gd name="T54" fmla="*/ 2147483647 w 90"/>
                <a:gd name="T55" fmla="*/ 2147483647 h 30"/>
                <a:gd name="T56" fmla="*/ 2147483647 w 90"/>
                <a:gd name="T57" fmla="*/ 2147483647 h 30"/>
                <a:gd name="T58" fmla="*/ 2147483647 w 90"/>
                <a:gd name="T59" fmla="*/ 2147483647 h 30"/>
                <a:gd name="T60" fmla="*/ 2147483647 w 90"/>
                <a:gd name="T61" fmla="*/ 2147483647 h 30"/>
                <a:gd name="T62" fmla="*/ 2147483647 w 90"/>
                <a:gd name="T63" fmla="*/ 2147483647 h 30"/>
                <a:gd name="T64" fmla="*/ 2147483647 w 90"/>
                <a:gd name="T65" fmla="*/ 2147483647 h 30"/>
                <a:gd name="T66" fmla="*/ 2147483647 w 90"/>
                <a:gd name="T67" fmla="*/ 2147483647 h 30"/>
                <a:gd name="T68" fmla="*/ 2147483647 w 90"/>
                <a:gd name="T69" fmla="*/ 2147483647 h 30"/>
                <a:gd name="T70" fmla="*/ 2147483647 w 90"/>
                <a:gd name="T71" fmla="*/ 2147483647 h 30"/>
                <a:gd name="T72" fmla="*/ 2147483647 w 90"/>
                <a:gd name="T73" fmla="*/ 2147483647 h 30"/>
                <a:gd name="T74" fmla="*/ 2147483647 w 90"/>
                <a:gd name="T75" fmla="*/ 2147483647 h 30"/>
                <a:gd name="T76" fmla="*/ 2147483647 w 90"/>
                <a:gd name="T77" fmla="*/ 2147483647 h 30"/>
                <a:gd name="T78" fmla="*/ 2147483647 w 90"/>
                <a:gd name="T79" fmla="*/ 2147483647 h 30"/>
                <a:gd name="T80" fmla="*/ 2147483647 w 90"/>
                <a:gd name="T81" fmla="*/ 2147483647 h 30"/>
                <a:gd name="T82" fmla="*/ 2147483647 w 90"/>
                <a:gd name="T83" fmla="*/ 2147483647 h 30"/>
                <a:gd name="T84" fmla="*/ 2147483647 w 90"/>
                <a:gd name="T85" fmla="*/ 2147483647 h 30"/>
                <a:gd name="T86" fmla="*/ 2147483647 w 90"/>
                <a:gd name="T87" fmla="*/ 2147483647 h 30"/>
                <a:gd name="T88" fmla="*/ 2147483647 w 90"/>
                <a:gd name="T89" fmla="*/ 2147483647 h 30"/>
                <a:gd name="T90" fmla="*/ 2147483647 w 90"/>
                <a:gd name="T91" fmla="*/ 2147483647 h 30"/>
                <a:gd name="T92" fmla="*/ 2147483647 w 90"/>
                <a:gd name="T93" fmla="*/ 2147483647 h 30"/>
                <a:gd name="T94" fmla="*/ 2147483647 w 90"/>
                <a:gd name="T95" fmla="*/ 2147483647 h 30"/>
                <a:gd name="T96" fmla="*/ 2147483647 w 90"/>
                <a:gd name="T97" fmla="*/ 2147483647 h 30"/>
                <a:gd name="T98" fmla="*/ 2147483647 w 90"/>
                <a:gd name="T99" fmla="*/ 2147483647 h 30"/>
                <a:gd name="T100" fmla="*/ 2147483647 w 90"/>
                <a:gd name="T101" fmla="*/ 2147483647 h 30"/>
                <a:gd name="T102" fmla="*/ 2147483647 w 90"/>
                <a:gd name="T103" fmla="*/ 2147483647 h 30"/>
                <a:gd name="T104" fmla="*/ 2147483647 w 90"/>
                <a:gd name="T105" fmla="*/ 2147483647 h 30"/>
                <a:gd name="T106" fmla="*/ 2147483647 w 90"/>
                <a:gd name="T107" fmla="*/ 2147483647 h 30"/>
                <a:gd name="T108" fmla="*/ 2147483647 w 90"/>
                <a:gd name="T109" fmla="*/ 2147483647 h 30"/>
                <a:gd name="T110" fmla="*/ 2147483647 w 90"/>
                <a:gd name="T111" fmla="*/ 2147483647 h 30"/>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w 90"/>
                <a:gd name="T169" fmla="*/ 0 h 30"/>
                <a:gd name="T170" fmla="*/ 90 w 90"/>
                <a:gd name="T171" fmla="*/ 30 h 30"/>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T168" t="T169" r="T170" b="T171"/>
              <a:pathLst>
                <a:path w="90" h="30">
                  <a:moveTo>
                    <a:pt x="54" y="10"/>
                  </a:moveTo>
                  <a:lnTo>
                    <a:pt x="56" y="10"/>
                  </a:lnTo>
                  <a:lnTo>
                    <a:pt x="58" y="10"/>
                  </a:lnTo>
                  <a:lnTo>
                    <a:pt x="60" y="10"/>
                  </a:lnTo>
                  <a:lnTo>
                    <a:pt x="58" y="10"/>
                  </a:lnTo>
                  <a:lnTo>
                    <a:pt x="56" y="10"/>
                  </a:lnTo>
                  <a:lnTo>
                    <a:pt x="54" y="10"/>
                  </a:lnTo>
                  <a:lnTo>
                    <a:pt x="52" y="10"/>
                  </a:lnTo>
                  <a:lnTo>
                    <a:pt x="52" y="8"/>
                  </a:lnTo>
                  <a:lnTo>
                    <a:pt x="50" y="8"/>
                  </a:lnTo>
                  <a:lnTo>
                    <a:pt x="48" y="8"/>
                  </a:lnTo>
                  <a:lnTo>
                    <a:pt x="46" y="8"/>
                  </a:lnTo>
                  <a:lnTo>
                    <a:pt x="48" y="8"/>
                  </a:lnTo>
                  <a:lnTo>
                    <a:pt x="50" y="8"/>
                  </a:lnTo>
                  <a:lnTo>
                    <a:pt x="52" y="8"/>
                  </a:lnTo>
                  <a:lnTo>
                    <a:pt x="54" y="8"/>
                  </a:lnTo>
                  <a:lnTo>
                    <a:pt x="56" y="8"/>
                  </a:lnTo>
                  <a:lnTo>
                    <a:pt x="54" y="6"/>
                  </a:lnTo>
                  <a:lnTo>
                    <a:pt x="52" y="6"/>
                  </a:lnTo>
                  <a:lnTo>
                    <a:pt x="50" y="6"/>
                  </a:lnTo>
                  <a:lnTo>
                    <a:pt x="48" y="6"/>
                  </a:lnTo>
                  <a:lnTo>
                    <a:pt x="46" y="6"/>
                  </a:lnTo>
                  <a:lnTo>
                    <a:pt x="44" y="4"/>
                  </a:lnTo>
                  <a:lnTo>
                    <a:pt x="46" y="2"/>
                  </a:lnTo>
                  <a:lnTo>
                    <a:pt x="48" y="2"/>
                  </a:lnTo>
                  <a:lnTo>
                    <a:pt x="50" y="2"/>
                  </a:lnTo>
                  <a:lnTo>
                    <a:pt x="54" y="2"/>
                  </a:lnTo>
                  <a:lnTo>
                    <a:pt x="56" y="0"/>
                  </a:lnTo>
                  <a:lnTo>
                    <a:pt x="58" y="0"/>
                  </a:lnTo>
                  <a:lnTo>
                    <a:pt x="60" y="0"/>
                  </a:lnTo>
                  <a:lnTo>
                    <a:pt x="62" y="0"/>
                  </a:lnTo>
                  <a:lnTo>
                    <a:pt x="62" y="2"/>
                  </a:lnTo>
                  <a:lnTo>
                    <a:pt x="64" y="2"/>
                  </a:lnTo>
                  <a:lnTo>
                    <a:pt x="64" y="0"/>
                  </a:lnTo>
                  <a:lnTo>
                    <a:pt x="66" y="0"/>
                  </a:lnTo>
                  <a:lnTo>
                    <a:pt x="68" y="0"/>
                  </a:lnTo>
                  <a:lnTo>
                    <a:pt x="68" y="2"/>
                  </a:lnTo>
                  <a:lnTo>
                    <a:pt x="68" y="4"/>
                  </a:lnTo>
                  <a:lnTo>
                    <a:pt x="68" y="6"/>
                  </a:lnTo>
                  <a:lnTo>
                    <a:pt x="70" y="6"/>
                  </a:lnTo>
                  <a:lnTo>
                    <a:pt x="70" y="4"/>
                  </a:lnTo>
                  <a:lnTo>
                    <a:pt x="72" y="4"/>
                  </a:lnTo>
                  <a:lnTo>
                    <a:pt x="74" y="4"/>
                  </a:lnTo>
                  <a:lnTo>
                    <a:pt x="72" y="2"/>
                  </a:lnTo>
                  <a:lnTo>
                    <a:pt x="74" y="2"/>
                  </a:lnTo>
                  <a:lnTo>
                    <a:pt x="76" y="2"/>
                  </a:lnTo>
                  <a:lnTo>
                    <a:pt x="78" y="2"/>
                  </a:lnTo>
                  <a:lnTo>
                    <a:pt x="80" y="2"/>
                  </a:lnTo>
                  <a:lnTo>
                    <a:pt x="82" y="2"/>
                  </a:lnTo>
                  <a:lnTo>
                    <a:pt x="82" y="0"/>
                  </a:lnTo>
                  <a:lnTo>
                    <a:pt x="84" y="0"/>
                  </a:lnTo>
                  <a:lnTo>
                    <a:pt x="82" y="0"/>
                  </a:lnTo>
                  <a:lnTo>
                    <a:pt x="80" y="0"/>
                  </a:lnTo>
                  <a:lnTo>
                    <a:pt x="78" y="0"/>
                  </a:lnTo>
                  <a:lnTo>
                    <a:pt x="80" y="0"/>
                  </a:lnTo>
                  <a:lnTo>
                    <a:pt x="84" y="0"/>
                  </a:lnTo>
                  <a:lnTo>
                    <a:pt x="84" y="2"/>
                  </a:lnTo>
                  <a:lnTo>
                    <a:pt x="82" y="2"/>
                  </a:lnTo>
                  <a:lnTo>
                    <a:pt x="84" y="2"/>
                  </a:lnTo>
                  <a:lnTo>
                    <a:pt x="86" y="2"/>
                  </a:lnTo>
                  <a:lnTo>
                    <a:pt x="88" y="2"/>
                  </a:lnTo>
                  <a:lnTo>
                    <a:pt x="88" y="4"/>
                  </a:lnTo>
                  <a:lnTo>
                    <a:pt x="90" y="4"/>
                  </a:lnTo>
                  <a:lnTo>
                    <a:pt x="88" y="4"/>
                  </a:lnTo>
                  <a:lnTo>
                    <a:pt x="86" y="6"/>
                  </a:lnTo>
                  <a:lnTo>
                    <a:pt x="84" y="6"/>
                  </a:lnTo>
                  <a:lnTo>
                    <a:pt x="84" y="8"/>
                  </a:lnTo>
                  <a:lnTo>
                    <a:pt x="86" y="8"/>
                  </a:lnTo>
                  <a:lnTo>
                    <a:pt x="86" y="10"/>
                  </a:lnTo>
                  <a:lnTo>
                    <a:pt x="84" y="10"/>
                  </a:lnTo>
                  <a:lnTo>
                    <a:pt x="80" y="12"/>
                  </a:lnTo>
                  <a:lnTo>
                    <a:pt x="78" y="14"/>
                  </a:lnTo>
                  <a:lnTo>
                    <a:pt x="76" y="14"/>
                  </a:lnTo>
                  <a:lnTo>
                    <a:pt x="74" y="14"/>
                  </a:lnTo>
                  <a:lnTo>
                    <a:pt x="72" y="16"/>
                  </a:lnTo>
                  <a:lnTo>
                    <a:pt x="74" y="16"/>
                  </a:lnTo>
                  <a:lnTo>
                    <a:pt x="78" y="16"/>
                  </a:lnTo>
                  <a:lnTo>
                    <a:pt x="78" y="18"/>
                  </a:lnTo>
                  <a:lnTo>
                    <a:pt x="76" y="18"/>
                  </a:lnTo>
                  <a:lnTo>
                    <a:pt x="74" y="20"/>
                  </a:lnTo>
                  <a:lnTo>
                    <a:pt x="74" y="22"/>
                  </a:lnTo>
                  <a:lnTo>
                    <a:pt x="72" y="22"/>
                  </a:lnTo>
                  <a:lnTo>
                    <a:pt x="72" y="20"/>
                  </a:lnTo>
                  <a:lnTo>
                    <a:pt x="72" y="18"/>
                  </a:lnTo>
                  <a:lnTo>
                    <a:pt x="70" y="18"/>
                  </a:lnTo>
                  <a:lnTo>
                    <a:pt x="70" y="20"/>
                  </a:lnTo>
                  <a:lnTo>
                    <a:pt x="68" y="20"/>
                  </a:lnTo>
                  <a:lnTo>
                    <a:pt x="70" y="20"/>
                  </a:lnTo>
                  <a:lnTo>
                    <a:pt x="68" y="20"/>
                  </a:lnTo>
                  <a:lnTo>
                    <a:pt x="70" y="20"/>
                  </a:lnTo>
                  <a:lnTo>
                    <a:pt x="68" y="20"/>
                  </a:lnTo>
                  <a:lnTo>
                    <a:pt x="66" y="20"/>
                  </a:lnTo>
                  <a:lnTo>
                    <a:pt x="64" y="20"/>
                  </a:lnTo>
                  <a:lnTo>
                    <a:pt x="66" y="20"/>
                  </a:lnTo>
                  <a:lnTo>
                    <a:pt x="68" y="22"/>
                  </a:lnTo>
                  <a:lnTo>
                    <a:pt x="66" y="22"/>
                  </a:lnTo>
                  <a:lnTo>
                    <a:pt x="64" y="22"/>
                  </a:lnTo>
                  <a:lnTo>
                    <a:pt x="62" y="22"/>
                  </a:lnTo>
                  <a:lnTo>
                    <a:pt x="60" y="22"/>
                  </a:lnTo>
                  <a:lnTo>
                    <a:pt x="60" y="24"/>
                  </a:lnTo>
                  <a:lnTo>
                    <a:pt x="62" y="24"/>
                  </a:lnTo>
                  <a:lnTo>
                    <a:pt x="64" y="26"/>
                  </a:lnTo>
                  <a:lnTo>
                    <a:pt x="62" y="26"/>
                  </a:lnTo>
                  <a:lnTo>
                    <a:pt x="64" y="26"/>
                  </a:lnTo>
                  <a:lnTo>
                    <a:pt x="64" y="28"/>
                  </a:lnTo>
                  <a:lnTo>
                    <a:pt x="62" y="28"/>
                  </a:lnTo>
                  <a:lnTo>
                    <a:pt x="60" y="28"/>
                  </a:lnTo>
                  <a:lnTo>
                    <a:pt x="58" y="26"/>
                  </a:lnTo>
                  <a:lnTo>
                    <a:pt x="60" y="26"/>
                  </a:lnTo>
                  <a:lnTo>
                    <a:pt x="58" y="26"/>
                  </a:lnTo>
                  <a:lnTo>
                    <a:pt x="56" y="26"/>
                  </a:lnTo>
                  <a:lnTo>
                    <a:pt x="56" y="28"/>
                  </a:lnTo>
                  <a:lnTo>
                    <a:pt x="58" y="28"/>
                  </a:lnTo>
                  <a:lnTo>
                    <a:pt x="56" y="28"/>
                  </a:lnTo>
                  <a:lnTo>
                    <a:pt x="56" y="30"/>
                  </a:lnTo>
                  <a:lnTo>
                    <a:pt x="54" y="28"/>
                  </a:lnTo>
                  <a:lnTo>
                    <a:pt x="52" y="28"/>
                  </a:lnTo>
                  <a:lnTo>
                    <a:pt x="52" y="30"/>
                  </a:lnTo>
                  <a:lnTo>
                    <a:pt x="50" y="30"/>
                  </a:lnTo>
                  <a:lnTo>
                    <a:pt x="48" y="30"/>
                  </a:lnTo>
                  <a:lnTo>
                    <a:pt x="46" y="30"/>
                  </a:lnTo>
                  <a:lnTo>
                    <a:pt x="44" y="30"/>
                  </a:lnTo>
                  <a:lnTo>
                    <a:pt x="40" y="30"/>
                  </a:lnTo>
                  <a:lnTo>
                    <a:pt x="36" y="30"/>
                  </a:lnTo>
                  <a:lnTo>
                    <a:pt x="36" y="28"/>
                  </a:lnTo>
                  <a:lnTo>
                    <a:pt x="38" y="28"/>
                  </a:lnTo>
                  <a:lnTo>
                    <a:pt x="36" y="28"/>
                  </a:lnTo>
                  <a:lnTo>
                    <a:pt x="36" y="30"/>
                  </a:lnTo>
                  <a:lnTo>
                    <a:pt x="34" y="30"/>
                  </a:lnTo>
                  <a:lnTo>
                    <a:pt x="32" y="30"/>
                  </a:lnTo>
                  <a:lnTo>
                    <a:pt x="28" y="30"/>
                  </a:lnTo>
                  <a:lnTo>
                    <a:pt x="26" y="30"/>
                  </a:lnTo>
                  <a:lnTo>
                    <a:pt x="24" y="30"/>
                  </a:lnTo>
                  <a:lnTo>
                    <a:pt x="22" y="30"/>
                  </a:lnTo>
                  <a:lnTo>
                    <a:pt x="22" y="28"/>
                  </a:lnTo>
                  <a:lnTo>
                    <a:pt x="24" y="28"/>
                  </a:lnTo>
                  <a:lnTo>
                    <a:pt x="26" y="26"/>
                  </a:lnTo>
                  <a:lnTo>
                    <a:pt x="24" y="26"/>
                  </a:lnTo>
                  <a:lnTo>
                    <a:pt x="26" y="26"/>
                  </a:lnTo>
                  <a:lnTo>
                    <a:pt x="28" y="26"/>
                  </a:lnTo>
                  <a:lnTo>
                    <a:pt x="30" y="26"/>
                  </a:lnTo>
                  <a:lnTo>
                    <a:pt x="32" y="26"/>
                  </a:lnTo>
                  <a:lnTo>
                    <a:pt x="34" y="24"/>
                  </a:lnTo>
                  <a:lnTo>
                    <a:pt x="32" y="24"/>
                  </a:lnTo>
                  <a:lnTo>
                    <a:pt x="30" y="24"/>
                  </a:lnTo>
                  <a:lnTo>
                    <a:pt x="28" y="24"/>
                  </a:lnTo>
                  <a:lnTo>
                    <a:pt x="30" y="24"/>
                  </a:lnTo>
                  <a:lnTo>
                    <a:pt x="28" y="24"/>
                  </a:lnTo>
                  <a:lnTo>
                    <a:pt x="26" y="24"/>
                  </a:lnTo>
                  <a:lnTo>
                    <a:pt x="24" y="22"/>
                  </a:lnTo>
                  <a:lnTo>
                    <a:pt x="26" y="22"/>
                  </a:lnTo>
                  <a:lnTo>
                    <a:pt x="30" y="22"/>
                  </a:lnTo>
                  <a:lnTo>
                    <a:pt x="28" y="22"/>
                  </a:lnTo>
                  <a:lnTo>
                    <a:pt x="26" y="22"/>
                  </a:lnTo>
                  <a:lnTo>
                    <a:pt x="28" y="22"/>
                  </a:lnTo>
                  <a:lnTo>
                    <a:pt x="32" y="20"/>
                  </a:lnTo>
                  <a:lnTo>
                    <a:pt x="34" y="20"/>
                  </a:lnTo>
                  <a:lnTo>
                    <a:pt x="36" y="20"/>
                  </a:lnTo>
                  <a:lnTo>
                    <a:pt x="34" y="20"/>
                  </a:lnTo>
                  <a:lnTo>
                    <a:pt x="36" y="20"/>
                  </a:lnTo>
                  <a:lnTo>
                    <a:pt x="38" y="20"/>
                  </a:lnTo>
                  <a:lnTo>
                    <a:pt x="40" y="20"/>
                  </a:lnTo>
                  <a:lnTo>
                    <a:pt x="38" y="20"/>
                  </a:lnTo>
                  <a:lnTo>
                    <a:pt x="36" y="20"/>
                  </a:lnTo>
                  <a:lnTo>
                    <a:pt x="38" y="18"/>
                  </a:lnTo>
                  <a:lnTo>
                    <a:pt x="40" y="18"/>
                  </a:lnTo>
                  <a:lnTo>
                    <a:pt x="42" y="18"/>
                  </a:lnTo>
                  <a:lnTo>
                    <a:pt x="44" y="18"/>
                  </a:lnTo>
                  <a:lnTo>
                    <a:pt x="42" y="18"/>
                  </a:lnTo>
                  <a:lnTo>
                    <a:pt x="40" y="18"/>
                  </a:lnTo>
                  <a:lnTo>
                    <a:pt x="42" y="18"/>
                  </a:lnTo>
                  <a:lnTo>
                    <a:pt x="42" y="16"/>
                  </a:lnTo>
                  <a:lnTo>
                    <a:pt x="48" y="16"/>
                  </a:lnTo>
                  <a:lnTo>
                    <a:pt x="52" y="16"/>
                  </a:lnTo>
                  <a:lnTo>
                    <a:pt x="54" y="16"/>
                  </a:lnTo>
                  <a:lnTo>
                    <a:pt x="56" y="16"/>
                  </a:lnTo>
                  <a:lnTo>
                    <a:pt x="50" y="16"/>
                  </a:lnTo>
                  <a:lnTo>
                    <a:pt x="48" y="16"/>
                  </a:lnTo>
                  <a:lnTo>
                    <a:pt x="46" y="16"/>
                  </a:lnTo>
                  <a:lnTo>
                    <a:pt x="44" y="16"/>
                  </a:lnTo>
                  <a:lnTo>
                    <a:pt x="42" y="16"/>
                  </a:lnTo>
                  <a:lnTo>
                    <a:pt x="40" y="16"/>
                  </a:lnTo>
                  <a:lnTo>
                    <a:pt x="36" y="18"/>
                  </a:lnTo>
                  <a:lnTo>
                    <a:pt x="34" y="18"/>
                  </a:lnTo>
                  <a:lnTo>
                    <a:pt x="32" y="18"/>
                  </a:lnTo>
                  <a:lnTo>
                    <a:pt x="30" y="18"/>
                  </a:lnTo>
                  <a:lnTo>
                    <a:pt x="28" y="18"/>
                  </a:lnTo>
                  <a:lnTo>
                    <a:pt x="22" y="18"/>
                  </a:lnTo>
                  <a:lnTo>
                    <a:pt x="20" y="18"/>
                  </a:lnTo>
                  <a:lnTo>
                    <a:pt x="18" y="18"/>
                  </a:lnTo>
                  <a:lnTo>
                    <a:pt x="14" y="18"/>
                  </a:lnTo>
                  <a:lnTo>
                    <a:pt x="12" y="18"/>
                  </a:lnTo>
                  <a:lnTo>
                    <a:pt x="10" y="20"/>
                  </a:lnTo>
                  <a:lnTo>
                    <a:pt x="8" y="18"/>
                  </a:lnTo>
                  <a:lnTo>
                    <a:pt x="6" y="20"/>
                  </a:lnTo>
                  <a:lnTo>
                    <a:pt x="4" y="20"/>
                  </a:lnTo>
                  <a:lnTo>
                    <a:pt x="2" y="20"/>
                  </a:lnTo>
                  <a:lnTo>
                    <a:pt x="0" y="20"/>
                  </a:lnTo>
                  <a:lnTo>
                    <a:pt x="0" y="18"/>
                  </a:lnTo>
                  <a:lnTo>
                    <a:pt x="2" y="18"/>
                  </a:lnTo>
                  <a:lnTo>
                    <a:pt x="4" y="16"/>
                  </a:lnTo>
                  <a:lnTo>
                    <a:pt x="6" y="16"/>
                  </a:lnTo>
                  <a:lnTo>
                    <a:pt x="8" y="16"/>
                  </a:lnTo>
                  <a:lnTo>
                    <a:pt x="10" y="16"/>
                  </a:lnTo>
                  <a:lnTo>
                    <a:pt x="12" y="16"/>
                  </a:lnTo>
                  <a:lnTo>
                    <a:pt x="14" y="16"/>
                  </a:lnTo>
                  <a:lnTo>
                    <a:pt x="12" y="16"/>
                  </a:lnTo>
                  <a:lnTo>
                    <a:pt x="14" y="14"/>
                  </a:lnTo>
                  <a:lnTo>
                    <a:pt x="12" y="14"/>
                  </a:lnTo>
                  <a:lnTo>
                    <a:pt x="10" y="14"/>
                  </a:lnTo>
                  <a:lnTo>
                    <a:pt x="12" y="14"/>
                  </a:lnTo>
                  <a:lnTo>
                    <a:pt x="14" y="14"/>
                  </a:lnTo>
                  <a:lnTo>
                    <a:pt x="16" y="12"/>
                  </a:lnTo>
                  <a:lnTo>
                    <a:pt x="20" y="12"/>
                  </a:lnTo>
                  <a:lnTo>
                    <a:pt x="20" y="14"/>
                  </a:lnTo>
                  <a:lnTo>
                    <a:pt x="22" y="14"/>
                  </a:lnTo>
                  <a:lnTo>
                    <a:pt x="24" y="14"/>
                  </a:lnTo>
                  <a:lnTo>
                    <a:pt x="22" y="14"/>
                  </a:lnTo>
                  <a:lnTo>
                    <a:pt x="22" y="16"/>
                  </a:lnTo>
                  <a:lnTo>
                    <a:pt x="24" y="16"/>
                  </a:lnTo>
                  <a:lnTo>
                    <a:pt x="26" y="16"/>
                  </a:lnTo>
                  <a:lnTo>
                    <a:pt x="26" y="14"/>
                  </a:lnTo>
                  <a:lnTo>
                    <a:pt x="28" y="14"/>
                  </a:lnTo>
                  <a:lnTo>
                    <a:pt x="26" y="14"/>
                  </a:lnTo>
                  <a:lnTo>
                    <a:pt x="24" y="14"/>
                  </a:lnTo>
                  <a:lnTo>
                    <a:pt x="26" y="14"/>
                  </a:lnTo>
                  <a:lnTo>
                    <a:pt x="24" y="14"/>
                  </a:lnTo>
                  <a:lnTo>
                    <a:pt x="24" y="12"/>
                  </a:lnTo>
                  <a:lnTo>
                    <a:pt x="26" y="12"/>
                  </a:lnTo>
                  <a:lnTo>
                    <a:pt x="28" y="12"/>
                  </a:lnTo>
                  <a:lnTo>
                    <a:pt x="28" y="10"/>
                  </a:lnTo>
                  <a:lnTo>
                    <a:pt x="30" y="10"/>
                  </a:lnTo>
                  <a:lnTo>
                    <a:pt x="28" y="10"/>
                  </a:lnTo>
                  <a:lnTo>
                    <a:pt x="26" y="10"/>
                  </a:lnTo>
                  <a:lnTo>
                    <a:pt x="24" y="10"/>
                  </a:lnTo>
                  <a:lnTo>
                    <a:pt x="28" y="10"/>
                  </a:lnTo>
                  <a:lnTo>
                    <a:pt x="30" y="10"/>
                  </a:lnTo>
                  <a:lnTo>
                    <a:pt x="30" y="8"/>
                  </a:lnTo>
                  <a:lnTo>
                    <a:pt x="32" y="8"/>
                  </a:lnTo>
                  <a:lnTo>
                    <a:pt x="34" y="8"/>
                  </a:lnTo>
                  <a:lnTo>
                    <a:pt x="32" y="8"/>
                  </a:lnTo>
                  <a:lnTo>
                    <a:pt x="30" y="8"/>
                  </a:lnTo>
                  <a:lnTo>
                    <a:pt x="28" y="8"/>
                  </a:lnTo>
                  <a:lnTo>
                    <a:pt x="24" y="8"/>
                  </a:lnTo>
                  <a:lnTo>
                    <a:pt x="26" y="8"/>
                  </a:lnTo>
                  <a:lnTo>
                    <a:pt x="28" y="6"/>
                  </a:lnTo>
                  <a:lnTo>
                    <a:pt x="30" y="4"/>
                  </a:lnTo>
                  <a:lnTo>
                    <a:pt x="32" y="4"/>
                  </a:lnTo>
                  <a:lnTo>
                    <a:pt x="34" y="4"/>
                  </a:lnTo>
                  <a:lnTo>
                    <a:pt x="36" y="4"/>
                  </a:lnTo>
                  <a:lnTo>
                    <a:pt x="38" y="4"/>
                  </a:lnTo>
                  <a:lnTo>
                    <a:pt x="38" y="6"/>
                  </a:lnTo>
                  <a:lnTo>
                    <a:pt x="40" y="6"/>
                  </a:lnTo>
                  <a:lnTo>
                    <a:pt x="38" y="8"/>
                  </a:lnTo>
                  <a:lnTo>
                    <a:pt x="40" y="8"/>
                  </a:lnTo>
                  <a:lnTo>
                    <a:pt x="40" y="10"/>
                  </a:lnTo>
                  <a:lnTo>
                    <a:pt x="42" y="10"/>
                  </a:lnTo>
                  <a:lnTo>
                    <a:pt x="44" y="10"/>
                  </a:lnTo>
                  <a:lnTo>
                    <a:pt x="44" y="12"/>
                  </a:lnTo>
                  <a:lnTo>
                    <a:pt x="46" y="12"/>
                  </a:lnTo>
                  <a:lnTo>
                    <a:pt x="48" y="12"/>
                  </a:lnTo>
                  <a:lnTo>
                    <a:pt x="50" y="12"/>
                  </a:lnTo>
                  <a:lnTo>
                    <a:pt x="52" y="12"/>
                  </a:lnTo>
                  <a:lnTo>
                    <a:pt x="54" y="12"/>
                  </a:lnTo>
                  <a:lnTo>
                    <a:pt x="52" y="12"/>
                  </a:lnTo>
                  <a:lnTo>
                    <a:pt x="50" y="12"/>
                  </a:lnTo>
                  <a:lnTo>
                    <a:pt x="48" y="12"/>
                  </a:lnTo>
                  <a:lnTo>
                    <a:pt x="48" y="10"/>
                  </a:lnTo>
                  <a:lnTo>
                    <a:pt x="50" y="10"/>
                  </a:lnTo>
                  <a:lnTo>
                    <a:pt x="52" y="10"/>
                  </a:lnTo>
                  <a:lnTo>
                    <a:pt x="54" y="10"/>
                  </a:lnTo>
                  <a:close/>
                </a:path>
              </a:pathLst>
            </a:custGeom>
            <a:solidFill>
              <a:schemeClr val="tx2"/>
            </a:solidFill>
            <a:ln w="3175">
              <a:solidFill>
                <a:schemeClr val="bg1"/>
              </a:solidFill>
              <a:prstDash val="sysDot"/>
              <a:round/>
              <a:headEnd/>
              <a:tailEnd/>
            </a:ln>
          </p:spPr>
          <p:txBody>
            <a:bodyPr/>
            <a:lstStyle/>
            <a:p>
              <a:endParaRPr lang="de-DE" sz="2400" dirty="0">
                <a:solidFill>
                  <a:srgbClr val="000000"/>
                </a:solidFill>
              </a:endParaRPr>
            </a:p>
          </p:txBody>
        </p:sp>
        <p:sp>
          <p:nvSpPr>
            <p:cNvPr id="1820" name="Freeform 3466"/>
            <p:cNvSpPr>
              <a:spLocks/>
            </p:cNvSpPr>
            <p:nvPr/>
          </p:nvSpPr>
          <p:spPr bwMode="auto">
            <a:xfrm>
              <a:off x="2875890" y="1265067"/>
              <a:ext cx="18993" cy="7423"/>
            </a:xfrm>
            <a:custGeom>
              <a:avLst/>
              <a:gdLst>
                <a:gd name="T0" fmla="*/ 2147483647 w 20"/>
                <a:gd name="T1" fmla="*/ 2147483647 h 8"/>
                <a:gd name="T2" fmla="*/ 2147483647 w 20"/>
                <a:gd name="T3" fmla="*/ 2147483647 h 8"/>
                <a:gd name="T4" fmla="*/ 2147483647 w 20"/>
                <a:gd name="T5" fmla="*/ 2147483647 h 8"/>
                <a:gd name="T6" fmla="*/ 2147483647 w 20"/>
                <a:gd name="T7" fmla="*/ 2147483647 h 8"/>
                <a:gd name="T8" fmla="*/ 2147483647 w 20"/>
                <a:gd name="T9" fmla="*/ 2147483647 h 8"/>
                <a:gd name="T10" fmla="*/ 2147483647 w 20"/>
                <a:gd name="T11" fmla="*/ 2147483647 h 8"/>
                <a:gd name="T12" fmla="*/ 2147483647 w 20"/>
                <a:gd name="T13" fmla="*/ 2147483647 h 8"/>
                <a:gd name="T14" fmla="*/ 2147483647 w 20"/>
                <a:gd name="T15" fmla="*/ 2147483647 h 8"/>
                <a:gd name="T16" fmla="*/ 2147483647 w 20"/>
                <a:gd name="T17" fmla="*/ 2147483647 h 8"/>
                <a:gd name="T18" fmla="*/ 2147483647 w 20"/>
                <a:gd name="T19" fmla="*/ 2147483647 h 8"/>
                <a:gd name="T20" fmla="*/ 0 w 20"/>
                <a:gd name="T21" fmla="*/ 2147483647 h 8"/>
                <a:gd name="T22" fmla="*/ 0 w 20"/>
                <a:gd name="T23" fmla="*/ 2147483647 h 8"/>
                <a:gd name="T24" fmla="*/ 0 w 20"/>
                <a:gd name="T25" fmla="*/ 2147483647 h 8"/>
                <a:gd name="T26" fmla="*/ 2147483647 w 20"/>
                <a:gd name="T27" fmla="*/ 2147483647 h 8"/>
                <a:gd name="T28" fmla="*/ 2147483647 w 20"/>
                <a:gd name="T29" fmla="*/ 0 h 8"/>
                <a:gd name="T30" fmla="*/ 2147483647 w 20"/>
                <a:gd name="T31" fmla="*/ 0 h 8"/>
                <a:gd name="T32" fmla="*/ 2147483647 w 20"/>
                <a:gd name="T33" fmla="*/ 0 h 8"/>
                <a:gd name="T34" fmla="*/ 2147483647 w 20"/>
                <a:gd name="T35" fmla="*/ 0 h 8"/>
                <a:gd name="T36" fmla="*/ 2147483647 w 20"/>
                <a:gd name="T37" fmla="*/ 0 h 8"/>
                <a:gd name="T38" fmla="*/ 2147483647 w 20"/>
                <a:gd name="T39" fmla="*/ 0 h 8"/>
                <a:gd name="T40" fmla="*/ 2147483647 w 20"/>
                <a:gd name="T41" fmla="*/ 2147483647 h 8"/>
                <a:gd name="T42" fmla="*/ 2147483647 w 20"/>
                <a:gd name="T43" fmla="*/ 2147483647 h 8"/>
                <a:gd name="T44" fmla="*/ 2147483647 w 20"/>
                <a:gd name="T45" fmla="*/ 2147483647 h 8"/>
                <a:gd name="T46" fmla="*/ 2147483647 w 20"/>
                <a:gd name="T47" fmla="*/ 2147483647 h 8"/>
                <a:gd name="T48" fmla="*/ 2147483647 w 20"/>
                <a:gd name="T49" fmla="*/ 2147483647 h 8"/>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20"/>
                <a:gd name="T76" fmla="*/ 0 h 8"/>
                <a:gd name="T77" fmla="*/ 20 w 20"/>
                <a:gd name="T78" fmla="*/ 8 h 8"/>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20" h="8">
                  <a:moveTo>
                    <a:pt x="10" y="8"/>
                  </a:moveTo>
                  <a:lnTo>
                    <a:pt x="12" y="8"/>
                  </a:lnTo>
                  <a:lnTo>
                    <a:pt x="10" y="8"/>
                  </a:lnTo>
                  <a:lnTo>
                    <a:pt x="8" y="6"/>
                  </a:lnTo>
                  <a:lnTo>
                    <a:pt x="6" y="6"/>
                  </a:lnTo>
                  <a:lnTo>
                    <a:pt x="8" y="6"/>
                  </a:lnTo>
                  <a:lnTo>
                    <a:pt x="8" y="4"/>
                  </a:lnTo>
                  <a:lnTo>
                    <a:pt x="6" y="4"/>
                  </a:lnTo>
                  <a:lnTo>
                    <a:pt x="4" y="4"/>
                  </a:lnTo>
                  <a:lnTo>
                    <a:pt x="2" y="4"/>
                  </a:lnTo>
                  <a:lnTo>
                    <a:pt x="0" y="4"/>
                  </a:lnTo>
                  <a:lnTo>
                    <a:pt x="0" y="2"/>
                  </a:lnTo>
                  <a:lnTo>
                    <a:pt x="4" y="2"/>
                  </a:lnTo>
                  <a:lnTo>
                    <a:pt x="4" y="0"/>
                  </a:lnTo>
                  <a:lnTo>
                    <a:pt x="8" y="0"/>
                  </a:lnTo>
                  <a:lnTo>
                    <a:pt x="10" y="0"/>
                  </a:lnTo>
                  <a:lnTo>
                    <a:pt x="12" y="0"/>
                  </a:lnTo>
                  <a:lnTo>
                    <a:pt x="14" y="0"/>
                  </a:lnTo>
                  <a:lnTo>
                    <a:pt x="18" y="0"/>
                  </a:lnTo>
                  <a:lnTo>
                    <a:pt x="20" y="2"/>
                  </a:lnTo>
                  <a:lnTo>
                    <a:pt x="20" y="4"/>
                  </a:lnTo>
                  <a:lnTo>
                    <a:pt x="16" y="6"/>
                  </a:lnTo>
                  <a:lnTo>
                    <a:pt x="12" y="8"/>
                  </a:lnTo>
                  <a:lnTo>
                    <a:pt x="10" y="8"/>
                  </a:lnTo>
                  <a:close/>
                </a:path>
              </a:pathLst>
            </a:custGeom>
            <a:solidFill>
              <a:schemeClr val="tx2"/>
            </a:solidFill>
            <a:ln w="3175">
              <a:solidFill>
                <a:schemeClr val="bg1"/>
              </a:solidFill>
              <a:prstDash val="sysDot"/>
              <a:round/>
              <a:headEnd/>
              <a:tailEnd/>
            </a:ln>
          </p:spPr>
          <p:txBody>
            <a:bodyPr/>
            <a:lstStyle/>
            <a:p>
              <a:endParaRPr lang="de-DE" sz="2400" dirty="0">
                <a:solidFill>
                  <a:srgbClr val="000000"/>
                </a:solidFill>
              </a:endParaRPr>
            </a:p>
          </p:txBody>
        </p:sp>
        <p:sp>
          <p:nvSpPr>
            <p:cNvPr id="1821" name="Freeform 3467"/>
            <p:cNvSpPr>
              <a:spLocks/>
            </p:cNvSpPr>
            <p:nvPr/>
          </p:nvSpPr>
          <p:spPr bwMode="auto">
            <a:xfrm>
              <a:off x="2733444" y="1333117"/>
              <a:ext cx="29676" cy="3712"/>
            </a:xfrm>
            <a:custGeom>
              <a:avLst/>
              <a:gdLst>
                <a:gd name="T0" fmla="*/ 2147483647 w 30"/>
                <a:gd name="T1" fmla="*/ 2147483647 h 4"/>
                <a:gd name="T2" fmla="*/ 2147483647 w 30"/>
                <a:gd name="T3" fmla="*/ 2147483647 h 4"/>
                <a:gd name="T4" fmla="*/ 2147483647 w 30"/>
                <a:gd name="T5" fmla="*/ 2147483647 h 4"/>
                <a:gd name="T6" fmla="*/ 2147483647 w 30"/>
                <a:gd name="T7" fmla="*/ 2147483647 h 4"/>
                <a:gd name="T8" fmla="*/ 2147483647 w 30"/>
                <a:gd name="T9" fmla="*/ 2147483647 h 4"/>
                <a:gd name="T10" fmla="*/ 2147483647 w 30"/>
                <a:gd name="T11" fmla="*/ 2147483647 h 4"/>
                <a:gd name="T12" fmla="*/ 2147483647 w 30"/>
                <a:gd name="T13" fmla="*/ 2147483647 h 4"/>
                <a:gd name="T14" fmla="*/ 2147483647 w 30"/>
                <a:gd name="T15" fmla="*/ 2147483647 h 4"/>
                <a:gd name="T16" fmla="*/ 2147483647 w 30"/>
                <a:gd name="T17" fmla="*/ 2147483647 h 4"/>
                <a:gd name="T18" fmla="*/ 2147483647 w 30"/>
                <a:gd name="T19" fmla="*/ 2147483647 h 4"/>
                <a:gd name="T20" fmla="*/ 2147483647 w 30"/>
                <a:gd name="T21" fmla="*/ 2147483647 h 4"/>
                <a:gd name="T22" fmla="*/ 2147483647 w 30"/>
                <a:gd name="T23" fmla="*/ 2147483647 h 4"/>
                <a:gd name="T24" fmla="*/ 2147483647 w 30"/>
                <a:gd name="T25" fmla="*/ 2147483647 h 4"/>
                <a:gd name="T26" fmla="*/ 2147483647 w 30"/>
                <a:gd name="T27" fmla="*/ 2147483647 h 4"/>
                <a:gd name="T28" fmla="*/ 0 w 30"/>
                <a:gd name="T29" fmla="*/ 2147483647 h 4"/>
                <a:gd name="T30" fmla="*/ 0 w 30"/>
                <a:gd name="T31" fmla="*/ 2147483647 h 4"/>
                <a:gd name="T32" fmla="*/ 2147483647 w 30"/>
                <a:gd name="T33" fmla="*/ 2147483647 h 4"/>
                <a:gd name="T34" fmla="*/ 2147483647 w 30"/>
                <a:gd name="T35" fmla="*/ 2147483647 h 4"/>
                <a:gd name="T36" fmla="*/ 2147483647 w 30"/>
                <a:gd name="T37" fmla="*/ 2147483647 h 4"/>
                <a:gd name="T38" fmla="*/ 2147483647 w 30"/>
                <a:gd name="T39" fmla="*/ 2147483647 h 4"/>
                <a:gd name="T40" fmla="*/ 2147483647 w 30"/>
                <a:gd name="T41" fmla="*/ 2147483647 h 4"/>
                <a:gd name="T42" fmla="*/ 2147483647 w 30"/>
                <a:gd name="T43" fmla="*/ 2147483647 h 4"/>
                <a:gd name="T44" fmla="*/ 2147483647 w 30"/>
                <a:gd name="T45" fmla="*/ 2147483647 h 4"/>
                <a:gd name="T46" fmla="*/ 2147483647 w 30"/>
                <a:gd name="T47" fmla="*/ 0 h 4"/>
                <a:gd name="T48" fmla="*/ 2147483647 w 30"/>
                <a:gd name="T49" fmla="*/ 0 h 4"/>
                <a:gd name="T50" fmla="*/ 2147483647 w 30"/>
                <a:gd name="T51" fmla="*/ 0 h 4"/>
                <a:gd name="T52" fmla="*/ 2147483647 w 30"/>
                <a:gd name="T53" fmla="*/ 0 h 4"/>
                <a:gd name="T54" fmla="*/ 2147483647 w 30"/>
                <a:gd name="T55" fmla="*/ 2147483647 h 4"/>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w 30"/>
                <a:gd name="T85" fmla="*/ 0 h 4"/>
                <a:gd name="T86" fmla="*/ 30 w 30"/>
                <a:gd name="T87" fmla="*/ 4 h 4"/>
              </a:gdLst>
              <a:ahLst/>
              <a:cxnLst>
                <a:cxn ang="T56">
                  <a:pos x="T0" y="T1"/>
                </a:cxn>
                <a:cxn ang="T57">
                  <a:pos x="T2" y="T3"/>
                </a:cxn>
                <a:cxn ang="T58">
                  <a:pos x="T4" y="T5"/>
                </a:cxn>
                <a:cxn ang="T59">
                  <a:pos x="T6" y="T7"/>
                </a:cxn>
                <a:cxn ang="T60">
                  <a:pos x="T8" y="T9"/>
                </a:cxn>
                <a:cxn ang="T61">
                  <a:pos x="T10" y="T11"/>
                </a:cxn>
                <a:cxn ang="T62">
                  <a:pos x="T12" y="T13"/>
                </a:cxn>
                <a:cxn ang="T63">
                  <a:pos x="T14" y="T15"/>
                </a:cxn>
                <a:cxn ang="T64">
                  <a:pos x="T16" y="T17"/>
                </a:cxn>
                <a:cxn ang="T65">
                  <a:pos x="T18" y="T19"/>
                </a:cxn>
                <a:cxn ang="T66">
                  <a:pos x="T20" y="T21"/>
                </a:cxn>
                <a:cxn ang="T67">
                  <a:pos x="T22" y="T23"/>
                </a:cxn>
                <a:cxn ang="T68">
                  <a:pos x="T24" y="T25"/>
                </a:cxn>
                <a:cxn ang="T69">
                  <a:pos x="T26" y="T27"/>
                </a:cxn>
                <a:cxn ang="T70">
                  <a:pos x="T28" y="T29"/>
                </a:cxn>
                <a:cxn ang="T71">
                  <a:pos x="T30" y="T31"/>
                </a:cxn>
                <a:cxn ang="T72">
                  <a:pos x="T32" y="T33"/>
                </a:cxn>
                <a:cxn ang="T73">
                  <a:pos x="T34" y="T35"/>
                </a:cxn>
                <a:cxn ang="T74">
                  <a:pos x="T36" y="T37"/>
                </a:cxn>
                <a:cxn ang="T75">
                  <a:pos x="T38" y="T39"/>
                </a:cxn>
                <a:cxn ang="T76">
                  <a:pos x="T40" y="T41"/>
                </a:cxn>
                <a:cxn ang="T77">
                  <a:pos x="T42" y="T43"/>
                </a:cxn>
                <a:cxn ang="T78">
                  <a:pos x="T44" y="T45"/>
                </a:cxn>
                <a:cxn ang="T79">
                  <a:pos x="T46" y="T47"/>
                </a:cxn>
                <a:cxn ang="T80">
                  <a:pos x="T48" y="T49"/>
                </a:cxn>
                <a:cxn ang="T81">
                  <a:pos x="T50" y="T51"/>
                </a:cxn>
                <a:cxn ang="T82">
                  <a:pos x="T52" y="T53"/>
                </a:cxn>
                <a:cxn ang="T83">
                  <a:pos x="T54" y="T55"/>
                </a:cxn>
              </a:cxnLst>
              <a:rect l="T84" t="T85" r="T86" b="T87"/>
              <a:pathLst>
                <a:path w="30" h="4">
                  <a:moveTo>
                    <a:pt x="30" y="2"/>
                  </a:moveTo>
                  <a:lnTo>
                    <a:pt x="28" y="4"/>
                  </a:lnTo>
                  <a:lnTo>
                    <a:pt x="26" y="4"/>
                  </a:lnTo>
                  <a:lnTo>
                    <a:pt x="24" y="4"/>
                  </a:lnTo>
                  <a:lnTo>
                    <a:pt x="22" y="4"/>
                  </a:lnTo>
                  <a:lnTo>
                    <a:pt x="20" y="4"/>
                  </a:lnTo>
                  <a:lnTo>
                    <a:pt x="14" y="4"/>
                  </a:lnTo>
                  <a:lnTo>
                    <a:pt x="8" y="4"/>
                  </a:lnTo>
                  <a:lnTo>
                    <a:pt x="6" y="4"/>
                  </a:lnTo>
                  <a:lnTo>
                    <a:pt x="4" y="4"/>
                  </a:lnTo>
                  <a:lnTo>
                    <a:pt x="6" y="4"/>
                  </a:lnTo>
                  <a:lnTo>
                    <a:pt x="4" y="4"/>
                  </a:lnTo>
                  <a:lnTo>
                    <a:pt x="2" y="4"/>
                  </a:lnTo>
                  <a:lnTo>
                    <a:pt x="0" y="4"/>
                  </a:lnTo>
                  <a:lnTo>
                    <a:pt x="4" y="2"/>
                  </a:lnTo>
                  <a:lnTo>
                    <a:pt x="6" y="2"/>
                  </a:lnTo>
                  <a:lnTo>
                    <a:pt x="8" y="2"/>
                  </a:lnTo>
                  <a:lnTo>
                    <a:pt x="10" y="2"/>
                  </a:lnTo>
                  <a:lnTo>
                    <a:pt x="12" y="2"/>
                  </a:lnTo>
                  <a:lnTo>
                    <a:pt x="16" y="2"/>
                  </a:lnTo>
                  <a:lnTo>
                    <a:pt x="20" y="2"/>
                  </a:lnTo>
                  <a:lnTo>
                    <a:pt x="22" y="0"/>
                  </a:lnTo>
                  <a:lnTo>
                    <a:pt x="24" y="0"/>
                  </a:lnTo>
                  <a:lnTo>
                    <a:pt x="26" y="0"/>
                  </a:lnTo>
                  <a:lnTo>
                    <a:pt x="28" y="0"/>
                  </a:lnTo>
                  <a:lnTo>
                    <a:pt x="30" y="2"/>
                  </a:lnTo>
                  <a:close/>
                </a:path>
              </a:pathLst>
            </a:custGeom>
            <a:solidFill>
              <a:schemeClr val="tx2"/>
            </a:solidFill>
            <a:ln w="3175">
              <a:solidFill>
                <a:schemeClr val="bg1"/>
              </a:solidFill>
              <a:prstDash val="sysDot"/>
              <a:round/>
              <a:headEnd/>
              <a:tailEnd/>
            </a:ln>
          </p:spPr>
          <p:txBody>
            <a:bodyPr/>
            <a:lstStyle/>
            <a:p>
              <a:endParaRPr lang="de-DE" sz="2400" dirty="0">
                <a:solidFill>
                  <a:srgbClr val="000000"/>
                </a:solidFill>
              </a:endParaRPr>
            </a:p>
          </p:txBody>
        </p:sp>
        <p:sp>
          <p:nvSpPr>
            <p:cNvPr id="1822" name="Freeform 3468"/>
            <p:cNvSpPr>
              <a:spLocks/>
            </p:cNvSpPr>
            <p:nvPr/>
          </p:nvSpPr>
          <p:spPr bwMode="auto">
            <a:xfrm>
              <a:off x="2739380" y="1326929"/>
              <a:ext cx="21367" cy="6187"/>
            </a:xfrm>
            <a:custGeom>
              <a:avLst/>
              <a:gdLst>
                <a:gd name="T0" fmla="*/ 2147483647 w 22"/>
                <a:gd name="T1" fmla="*/ 0 h 6"/>
                <a:gd name="T2" fmla="*/ 2147483647 w 22"/>
                <a:gd name="T3" fmla="*/ 0 h 6"/>
                <a:gd name="T4" fmla="*/ 2147483647 w 22"/>
                <a:gd name="T5" fmla="*/ 0 h 6"/>
                <a:gd name="T6" fmla="*/ 2147483647 w 22"/>
                <a:gd name="T7" fmla="*/ 0 h 6"/>
                <a:gd name="T8" fmla="*/ 2147483647 w 22"/>
                <a:gd name="T9" fmla="*/ 2147483647 h 6"/>
                <a:gd name="T10" fmla="*/ 2147483647 w 22"/>
                <a:gd name="T11" fmla="*/ 2147483647 h 6"/>
                <a:gd name="T12" fmla="*/ 2147483647 w 22"/>
                <a:gd name="T13" fmla="*/ 2147483647 h 6"/>
                <a:gd name="T14" fmla="*/ 2147483647 w 22"/>
                <a:gd name="T15" fmla="*/ 2147483647 h 6"/>
                <a:gd name="T16" fmla="*/ 2147483647 w 22"/>
                <a:gd name="T17" fmla="*/ 0 h 6"/>
                <a:gd name="T18" fmla="*/ 2147483647 w 22"/>
                <a:gd name="T19" fmla="*/ 2147483647 h 6"/>
                <a:gd name="T20" fmla="*/ 2147483647 w 22"/>
                <a:gd name="T21" fmla="*/ 2147483647 h 6"/>
                <a:gd name="T22" fmla="*/ 2147483647 w 22"/>
                <a:gd name="T23" fmla="*/ 2147483647 h 6"/>
                <a:gd name="T24" fmla="*/ 2147483647 w 22"/>
                <a:gd name="T25" fmla="*/ 2147483647 h 6"/>
                <a:gd name="T26" fmla="*/ 2147483647 w 22"/>
                <a:gd name="T27" fmla="*/ 2147483647 h 6"/>
                <a:gd name="T28" fmla="*/ 2147483647 w 22"/>
                <a:gd name="T29" fmla="*/ 2147483647 h 6"/>
                <a:gd name="T30" fmla="*/ 2147483647 w 22"/>
                <a:gd name="T31" fmla="*/ 2147483647 h 6"/>
                <a:gd name="T32" fmla="*/ 2147483647 w 22"/>
                <a:gd name="T33" fmla="*/ 2147483647 h 6"/>
                <a:gd name="T34" fmla="*/ 2147483647 w 22"/>
                <a:gd name="T35" fmla="*/ 2147483647 h 6"/>
                <a:gd name="T36" fmla="*/ 2147483647 w 22"/>
                <a:gd name="T37" fmla="*/ 2147483647 h 6"/>
                <a:gd name="T38" fmla="*/ 2147483647 w 22"/>
                <a:gd name="T39" fmla="*/ 2147483647 h 6"/>
                <a:gd name="T40" fmla="*/ 2147483647 w 22"/>
                <a:gd name="T41" fmla="*/ 2147483647 h 6"/>
                <a:gd name="T42" fmla="*/ 2147483647 w 22"/>
                <a:gd name="T43" fmla="*/ 2147483647 h 6"/>
                <a:gd name="T44" fmla="*/ 0 w 22"/>
                <a:gd name="T45" fmla="*/ 2147483647 h 6"/>
                <a:gd name="T46" fmla="*/ 2147483647 w 22"/>
                <a:gd name="T47" fmla="*/ 2147483647 h 6"/>
                <a:gd name="T48" fmla="*/ 2147483647 w 22"/>
                <a:gd name="T49" fmla="*/ 2147483647 h 6"/>
                <a:gd name="T50" fmla="*/ 0 w 22"/>
                <a:gd name="T51" fmla="*/ 2147483647 h 6"/>
                <a:gd name="T52" fmla="*/ 0 w 22"/>
                <a:gd name="T53" fmla="*/ 2147483647 h 6"/>
                <a:gd name="T54" fmla="*/ 2147483647 w 22"/>
                <a:gd name="T55" fmla="*/ 2147483647 h 6"/>
                <a:gd name="T56" fmla="*/ 2147483647 w 22"/>
                <a:gd name="T57" fmla="*/ 2147483647 h 6"/>
                <a:gd name="T58" fmla="*/ 2147483647 w 22"/>
                <a:gd name="T59" fmla="*/ 0 h 6"/>
                <a:gd name="T60" fmla="*/ 2147483647 w 22"/>
                <a:gd name="T61" fmla="*/ 0 h 6"/>
                <a:gd name="T62" fmla="*/ 2147483647 w 22"/>
                <a:gd name="T63" fmla="*/ 0 h 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22"/>
                <a:gd name="T97" fmla="*/ 0 h 6"/>
                <a:gd name="T98" fmla="*/ 22 w 22"/>
                <a:gd name="T99" fmla="*/ 6 h 6"/>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22" h="6">
                  <a:moveTo>
                    <a:pt x="10" y="0"/>
                  </a:moveTo>
                  <a:lnTo>
                    <a:pt x="12" y="0"/>
                  </a:lnTo>
                  <a:lnTo>
                    <a:pt x="14" y="0"/>
                  </a:lnTo>
                  <a:lnTo>
                    <a:pt x="12" y="0"/>
                  </a:lnTo>
                  <a:lnTo>
                    <a:pt x="12" y="2"/>
                  </a:lnTo>
                  <a:lnTo>
                    <a:pt x="10" y="2"/>
                  </a:lnTo>
                  <a:lnTo>
                    <a:pt x="12" y="2"/>
                  </a:lnTo>
                  <a:lnTo>
                    <a:pt x="14" y="2"/>
                  </a:lnTo>
                  <a:lnTo>
                    <a:pt x="14" y="0"/>
                  </a:lnTo>
                  <a:lnTo>
                    <a:pt x="16" y="2"/>
                  </a:lnTo>
                  <a:lnTo>
                    <a:pt x="18" y="4"/>
                  </a:lnTo>
                  <a:lnTo>
                    <a:pt x="20" y="4"/>
                  </a:lnTo>
                  <a:lnTo>
                    <a:pt x="22" y="4"/>
                  </a:lnTo>
                  <a:lnTo>
                    <a:pt x="20" y="4"/>
                  </a:lnTo>
                  <a:lnTo>
                    <a:pt x="20" y="6"/>
                  </a:lnTo>
                  <a:lnTo>
                    <a:pt x="18" y="6"/>
                  </a:lnTo>
                  <a:lnTo>
                    <a:pt x="16" y="6"/>
                  </a:lnTo>
                  <a:lnTo>
                    <a:pt x="14" y="6"/>
                  </a:lnTo>
                  <a:lnTo>
                    <a:pt x="10" y="6"/>
                  </a:lnTo>
                  <a:lnTo>
                    <a:pt x="8" y="6"/>
                  </a:lnTo>
                  <a:lnTo>
                    <a:pt x="6" y="6"/>
                  </a:lnTo>
                  <a:lnTo>
                    <a:pt x="4" y="6"/>
                  </a:lnTo>
                  <a:lnTo>
                    <a:pt x="0" y="6"/>
                  </a:lnTo>
                  <a:lnTo>
                    <a:pt x="2" y="6"/>
                  </a:lnTo>
                  <a:lnTo>
                    <a:pt x="2" y="4"/>
                  </a:lnTo>
                  <a:lnTo>
                    <a:pt x="0" y="4"/>
                  </a:lnTo>
                  <a:lnTo>
                    <a:pt x="0" y="2"/>
                  </a:lnTo>
                  <a:lnTo>
                    <a:pt x="2" y="2"/>
                  </a:lnTo>
                  <a:lnTo>
                    <a:pt x="4" y="2"/>
                  </a:lnTo>
                  <a:lnTo>
                    <a:pt x="6" y="0"/>
                  </a:lnTo>
                  <a:lnTo>
                    <a:pt x="8" y="0"/>
                  </a:lnTo>
                  <a:lnTo>
                    <a:pt x="10" y="0"/>
                  </a:lnTo>
                  <a:close/>
                </a:path>
              </a:pathLst>
            </a:custGeom>
            <a:solidFill>
              <a:schemeClr val="tx2"/>
            </a:solidFill>
            <a:ln w="3175">
              <a:solidFill>
                <a:schemeClr val="bg1"/>
              </a:solidFill>
              <a:prstDash val="sysDot"/>
              <a:round/>
              <a:headEnd/>
              <a:tailEnd/>
            </a:ln>
          </p:spPr>
          <p:txBody>
            <a:bodyPr/>
            <a:lstStyle/>
            <a:p>
              <a:endParaRPr lang="de-DE" sz="2400" dirty="0">
                <a:solidFill>
                  <a:srgbClr val="000000"/>
                </a:solidFill>
              </a:endParaRPr>
            </a:p>
          </p:txBody>
        </p:sp>
        <p:sp>
          <p:nvSpPr>
            <p:cNvPr id="1823" name="Freeform 3469"/>
            <p:cNvSpPr>
              <a:spLocks/>
            </p:cNvSpPr>
            <p:nvPr/>
          </p:nvSpPr>
          <p:spPr bwMode="auto">
            <a:xfrm>
              <a:off x="2920999" y="1244034"/>
              <a:ext cx="138885" cy="55678"/>
            </a:xfrm>
            <a:custGeom>
              <a:avLst/>
              <a:gdLst>
                <a:gd name="T0" fmla="*/ 2147483647 w 140"/>
                <a:gd name="T1" fmla="*/ 2147483647 h 54"/>
                <a:gd name="T2" fmla="*/ 2147483647 w 140"/>
                <a:gd name="T3" fmla="*/ 2147483647 h 54"/>
                <a:gd name="T4" fmla="*/ 2147483647 w 140"/>
                <a:gd name="T5" fmla="*/ 2147483647 h 54"/>
                <a:gd name="T6" fmla="*/ 2147483647 w 140"/>
                <a:gd name="T7" fmla="*/ 2147483647 h 54"/>
                <a:gd name="T8" fmla="*/ 2147483647 w 140"/>
                <a:gd name="T9" fmla="*/ 2147483647 h 54"/>
                <a:gd name="T10" fmla="*/ 2147483647 w 140"/>
                <a:gd name="T11" fmla="*/ 2147483647 h 54"/>
                <a:gd name="T12" fmla="*/ 2147483647 w 140"/>
                <a:gd name="T13" fmla="*/ 2147483647 h 54"/>
                <a:gd name="T14" fmla="*/ 2147483647 w 140"/>
                <a:gd name="T15" fmla="*/ 2147483647 h 54"/>
                <a:gd name="T16" fmla="*/ 2147483647 w 140"/>
                <a:gd name="T17" fmla="*/ 2147483647 h 54"/>
                <a:gd name="T18" fmla="*/ 2147483647 w 140"/>
                <a:gd name="T19" fmla="*/ 2147483647 h 54"/>
                <a:gd name="T20" fmla="*/ 2147483647 w 140"/>
                <a:gd name="T21" fmla="*/ 2147483647 h 54"/>
                <a:gd name="T22" fmla="*/ 2147483647 w 140"/>
                <a:gd name="T23" fmla="*/ 2147483647 h 54"/>
                <a:gd name="T24" fmla="*/ 2147483647 w 140"/>
                <a:gd name="T25" fmla="*/ 2147483647 h 54"/>
                <a:gd name="T26" fmla="*/ 2147483647 w 140"/>
                <a:gd name="T27" fmla="*/ 2147483647 h 54"/>
                <a:gd name="T28" fmla="*/ 2147483647 w 140"/>
                <a:gd name="T29" fmla="*/ 2147483647 h 54"/>
                <a:gd name="T30" fmla="*/ 2147483647 w 140"/>
                <a:gd name="T31" fmla="*/ 2147483647 h 54"/>
                <a:gd name="T32" fmla="*/ 2147483647 w 140"/>
                <a:gd name="T33" fmla="*/ 2147483647 h 54"/>
                <a:gd name="T34" fmla="*/ 2147483647 w 140"/>
                <a:gd name="T35" fmla="*/ 2147483647 h 54"/>
                <a:gd name="T36" fmla="*/ 2147483647 w 140"/>
                <a:gd name="T37" fmla="*/ 2147483647 h 54"/>
                <a:gd name="T38" fmla="*/ 2147483647 w 140"/>
                <a:gd name="T39" fmla="*/ 2147483647 h 54"/>
                <a:gd name="T40" fmla="*/ 2147483647 w 140"/>
                <a:gd name="T41" fmla="*/ 2147483647 h 54"/>
                <a:gd name="T42" fmla="*/ 2147483647 w 140"/>
                <a:gd name="T43" fmla="*/ 2147483647 h 54"/>
                <a:gd name="T44" fmla="*/ 2147483647 w 140"/>
                <a:gd name="T45" fmla="*/ 2147483647 h 54"/>
                <a:gd name="T46" fmla="*/ 2147483647 w 140"/>
                <a:gd name="T47" fmla="*/ 2147483647 h 54"/>
                <a:gd name="T48" fmla="*/ 2147483647 w 140"/>
                <a:gd name="T49" fmla="*/ 2147483647 h 54"/>
                <a:gd name="T50" fmla="*/ 2147483647 w 140"/>
                <a:gd name="T51" fmla="*/ 2147483647 h 54"/>
                <a:gd name="T52" fmla="*/ 2147483647 w 140"/>
                <a:gd name="T53" fmla="*/ 2147483647 h 54"/>
                <a:gd name="T54" fmla="*/ 2147483647 w 140"/>
                <a:gd name="T55" fmla="*/ 2147483647 h 54"/>
                <a:gd name="T56" fmla="*/ 2147483647 w 140"/>
                <a:gd name="T57" fmla="*/ 2147483647 h 54"/>
                <a:gd name="T58" fmla="*/ 2147483647 w 140"/>
                <a:gd name="T59" fmla="*/ 2147483647 h 54"/>
                <a:gd name="T60" fmla="*/ 2147483647 w 140"/>
                <a:gd name="T61" fmla="*/ 2147483647 h 54"/>
                <a:gd name="T62" fmla="*/ 2147483647 w 140"/>
                <a:gd name="T63" fmla="*/ 2147483647 h 54"/>
                <a:gd name="T64" fmla="*/ 2147483647 w 140"/>
                <a:gd name="T65" fmla="*/ 2147483647 h 54"/>
                <a:gd name="T66" fmla="*/ 2147483647 w 140"/>
                <a:gd name="T67" fmla="*/ 2147483647 h 54"/>
                <a:gd name="T68" fmla="*/ 2147483647 w 140"/>
                <a:gd name="T69" fmla="*/ 2147483647 h 54"/>
                <a:gd name="T70" fmla="*/ 2147483647 w 140"/>
                <a:gd name="T71" fmla="*/ 2147483647 h 54"/>
                <a:gd name="T72" fmla="*/ 2147483647 w 140"/>
                <a:gd name="T73" fmla="*/ 2147483647 h 54"/>
                <a:gd name="T74" fmla="*/ 2147483647 w 140"/>
                <a:gd name="T75" fmla="*/ 2147483647 h 54"/>
                <a:gd name="T76" fmla="*/ 2147483647 w 140"/>
                <a:gd name="T77" fmla="*/ 2147483647 h 54"/>
                <a:gd name="T78" fmla="*/ 2147483647 w 140"/>
                <a:gd name="T79" fmla="*/ 2147483647 h 54"/>
                <a:gd name="T80" fmla="*/ 2147483647 w 140"/>
                <a:gd name="T81" fmla="*/ 2147483647 h 54"/>
                <a:gd name="T82" fmla="*/ 2147483647 w 140"/>
                <a:gd name="T83" fmla="*/ 2147483647 h 54"/>
                <a:gd name="T84" fmla="*/ 2147483647 w 140"/>
                <a:gd name="T85" fmla="*/ 2147483647 h 54"/>
                <a:gd name="T86" fmla="*/ 2147483647 w 140"/>
                <a:gd name="T87" fmla="*/ 2147483647 h 54"/>
                <a:gd name="T88" fmla="*/ 2147483647 w 140"/>
                <a:gd name="T89" fmla="*/ 2147483647 h 54"/>
                <a:gd name="T90" fmla="*/ 2147483647 w 140"/>
                <a:gd name="T91" fmla="*/ 2147483647 h 54"/>
                <a:gd name="T92" fmla="*/ 2147483647 w 140"/>
                <a:gd name="T93" fmla="*/ 2147483647 h 54"/>
                <a:gd name="T94" fmla="*/ 2147483647 w 140"/>
                <a:gd name="T95" fmla="*/ 2147483647 h 54"/>
                <a:gd name="T96" fmla="*/ 2147483647 w 140"/>
                <a:gd name="T97" fmla="*/ 2147483647 h 54"/>
                <a:gd name="T98" fmla="*/ 2147483647 w 140"/>
                <a:gd name="T99" fmla="*/ 2147483647 h 54"/>
                <a:gd name="T100" fmla="*/ 2147483647 w 140"/>
                <a:gd name="T101" fmla="*/ 2147483647 h 54"/>
                <a:gd name="T102" fmla="*/ 2147483647 w 140"/>
                <a:gd name="T103" fmla="*/ 2147483647 h 54"/>
                <a:gd name="T104" fmla="*/ 2147483647 w 140"/>
                <a:gd name="T105" fmla="*/ 2147483647 h 54"/>
                <a:gd name="T106" fmla="*/ 2147483647 w 140"/>
                <a:gd name="T107" fmla="*/ 2147483647 h 54"/>
                <a:gd name="T108" fmla="*/ 2147483647 w 140"/>
                <a:gd name="T109" fmla="*/ 2147483647 h 54"/>
                <a:gd name="T110" fmla="*/ 2147483647 w 140"/>
                <a:gd name="T111" fmla="*/ 2147483647 h 54"/>
                <a:gd name="T112" fmla="*/ 2147483647 w 140"/>
                <a:gd name="T113" fmla="*/ 2147483647 h 54"/>
                <a:gd name="T114" fmla="*/ 2147483647 w 140"/>
                <a:gd name="T115" fmla="*/ 2147483647 h 54"/>
                <a:gd name="T116" fmla="*/ 2147483647 w 140"/>
                <a:gd name="T117" fmla="*/ 2147483647 h 54"/>
                <a:gd name="T118" fmla="*/ 2147483647 w 140"/>
                <a:gd name="T119" fmla="*/ 2147483647 h 54"/>
                <a:gd name="T120" fmla="*/ 2147483647 w 140"/>
                <a:gd name="T121" fmla="*/ 2147483647 h 54"/>
                <a:gd name="T122" fmla="*/ 2147483647 w 140"/>
                <a:gd name="T123" fmla="*/ 2147483647 h 54"/>
                <a:gd name="T124" fmla="*/ 2147483647 w 140"/>
                <a:gd name="T125" fmla="*/ 2147483647 h 54"/>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60000 65536"/>
                <a:gd name="T187" fmla="*/ 0 60000 65536"/>
                <a:gd name="T188" fmla="*/ 0 60000 65536"/>
                <a:gd name="T189" fmla="*/ 0 w 140"/>
                <a:gd name="T190" fmla="*/ 0 h 54"/>
                <a:gd name="T191" fmla="*/ 140 w 140"/>
                <a:gd name="T192" fmla="*/ 54 h 54"/>
              </a:gdLst>
              <a:ahLst/>
              <a:cxnLst>
                <a:cxn ang="T126">
                  <a:pos x="T0" y="T1"/>
                </a:cxn>
                <a:cxn ang="T127">
                  <a:pos x="T2" y="T3"/>
                </a:cxn>
                <a:cxn ang="T128">
                  <a:pos x="T4" y="T5"/>
                </a:cxn>
                <a:cxn ang="T129">
                  <a:pos x="T6" y="T7"/>
                </a:cxn>
                <a:cxn ang="T130">
                  <a:pos x="T8" y="T9"/>
                </a:cxn>
                <a:cxn ang="T131">
                  <a:pos x="T10" y="T11"/>
                </a:cxn>
                <a:cxn ang="T132">
                  <a:pos x="T12" y="T13"/>
                </a:cxn>
                <a:cxn ang="T133">
                  <a:pos x="T14" y="T15"/>
                </a:cxn>
                <a:cxn ang="T134">
                  <a:pos x="T16" y="T17"/>
                </a:cxn>
                <a:cxn ang="T135">
                  <a:pos x="T18" y="T19"/>
                </a:cxn>
                <a:cxn ang="T136">
                  <a:pos x="T20" y="T21"/>
                </a:cxn>
                <a:cxn ang="T137">
                  <a:pos x="T22" y="T23"/>
                </a:cxn>
                <a:cxn ang="T138">
                  <a:pos x="T24" y="T25"/>
                </a:cxn>
                <a:cxn ang="T139">
                  <a:pos x="T26" y="T27"/>
                </a:cxn>
                <a:cxn ang="T140">
                  <a:pos x="T28" y="T29"/>
                </a:cxn>
                <a:cxn ang="T141">
                  <a:pos x="T30" y="T31"/>
                </a:cxn>
                <a:cxn ang="T142">
                  <a:pos x="T32" y="T33"/>
                </a:cxn>
                <a:cxn ang="T143">
                  <a:pos x="T34" y="T35"/>
                </a:cxn>
                <a:cxn ang="T144">
                  <a:pos x="T36" y="T37"/>
                </a:cxn>
                <a:cxn ang="T145">
                  <a:pos x="T38" y="T39"/>
                </a:cxn>
                <a:cxn ang="T146">
                  <a:pos x="T40" y="T41"/>
                </a:cxn>
                <a:cxn ang="T147">
                  <a:pos x="T42" y="T43"/>
                </a:cxn>
                <a:cxn ang="T148">
                  <a:pos x="T44" y="T45"/>
                </a:cxn>
                <a:cxn ang="T149">
                  <a:pos x="T46" y="T47"/>
                </a:cxn>
                <a:cxn ang="T150">
                  <a:pos x="T48" y="T49"/>
                </a:cxn>
                <a:cxn ang="T151">
                  <a:pos x="T50" y="T51"/>
                </a:cxn>
                <a:cxn ang="T152">
                  <a:pos x="T52" y="T53"/>
                </a:cxn>
                <a:cxn ang="T153">
                  <a:pos x="T54" y="T55"/>
                </a:cxn>
                <a:cxn ang="T154">
                  <a:pos x="T56" y="T57"/>
                </a:cxn>
                <a:cxn ang="T155">
                  <a:pos x="T58" y="T59"/>
                </a:cxn>
                <a:cxn ang="T156">
                  <a:pos x="T60" y="T61"/>
                </a:cxn>
                <a:cxn ang="T157">
                  <a:pos x="T62" y="T63"/>
                </a:cxn>
                <a:cxn ang="T158">
                  <a:pos x="T64" y="T65"/>
                </a:cxn>
                <a:cxn ang="T159">
                  <a:pos x="T66" y="T67"/>
                </a:cxn>
                <a:cxn ang="T160">
                  <a:pos x="T68" y="T69"/>
                </a:cxn>
                <a:cxn ang="T161">
                  <a:pos x="T70" y="T71"/>
                </a:cxn>
                <a:cxn ang="T162">
                  <a:pos x="T72" y="T73"/>
                </a:cxn>
                <a:cxn ang="T163">
                  <a:pos x="T74" y="T75"/>
                </a:cxn>
                <a:cxn ang="T164">
                  <a:pos x="T76" y="T77"/>
                </a:cxn>
                <a:cxn ang="T165">
                  <a:pos x="T78" y="T79"/>
                </a:cxn>
                <a:cxn ang="T166">
                  <a:pos x="T80" y="T81"/>
                </a:cxn>
                <a:cxn ang="T167">
                  <a:pos x="T82" y="T83"/>
                </a:cxn>
                <a:cxn ang="T168">
                  <a:pos x="T84" y="T85"/>
                </a:cxn>
                <a:cxn ang="T169">
                  <a:pos x="T86" y="T87"/>
                </a:cxn>
                <a:cxn ang="T170">
                  <a:pos x="T88" y="T89"/>
                </a:cxn>
                <a:cxn ang="T171">
                  <a:pos x="T90" y="T91"/>
                </a:cxn>
                <a:cxn ang="T172">
                  <a:pos x="T92" y="T93"/>
                </a:cxn>
                <a:cxn ang="T173">
                  <a:pos x="T94" y="T95"/>
                </a:cxn>
                <a:cxn ang="T174">
                  <a:pos x="T96" y="T97"/>
                </a:cxn>
                <a:cxn ang="T175">
                  <a:pos x="T98" y="T99"/>
                </a:cxn>
                <a:cxn ang="T176">
                  <a:pos x="T100" y="T101"/>
                </a:cxn>
                <a:cxn ang="T177">
                  <a:pos x="T102" y="T103"/>
                </a:cxn>
                <a:cxn ang="T178">
                  <a:pos x="T104" y="T105"/>
                </a:cxn>
                <a:cxn ang="T179">
                  <a:pos x="T106" y="T107"/>
                </a:cxn>
                <a:cxn ang="T180">
                  <a:pos x="T108" y="T109"/>
                </a:cxn>
                <a:cxn ang="T181">
                  <a:pos x="T110" y="T111"/>
                </a:cxn>
                <a:cxn ang="T182">
                  <a:pos x="T112" y="T113"/>
                </a:cxn>
                <a:cxn ang="T183">
                  <a:pos x="T114" y="T115"/>
                </a:cxn>
                <a:cxn ang="T184">
                  <a:pos x="T116" y="T117"/>
                </a:cxn>
                <a:cxn ang="T185">
                  <a:pos x="T118" y="T119"/>
                </a:cxn>
                <a:cxn ang="T186">
                  <a:pos x="T120" y="T121"/>
                </a:cxn>
                <a:cxn ang="T187">
                  <a:pos x="T122" y="T123"/>
                </a:cxn>
                <a:cxn ang="T188">
                  <a:pos x="T124" y="T125"/>
                </a:cxn>
              </a:cxnLst>
              <a:rect l="T189" t="T190" r="T191" b="T192"/>
              <a:pathLst>
                <a:path w="140" h="54">
                  <a:moveTo>
                    <a:pt x="66" y="54"/>
                  </a:moveTo>
                  <a:lnTo>
                    <a:pt x="64" y="52"/>
                  </a:lnTo>
                  <a:lnTo>
                    <a:pt x="62" y="52"/>
                  </a:lnTo>
                  <a:lnTo>
                    <a:pt x="62" y="50"/>
                  </a:lnTo>
                  <a:lnTo>
                    <a:pt x="60" y="48"/>
                  </a:lnTo>
                  <a:lnTo>
                    <a:pt x="58" y="46"/>
                  </a:lnTo>
                  <a:lnTo>
                    <a:pt x="58" y="44"/>
                  </a:lnTo>
                  <a:lnTo>
                    <a:pt x="56" y="46"/>
                  </a:lnTo>
                  <a:lnTo>
                    <a:pt x="56" y="48"/>
                  </a:lnTo>
                  <a:lnTo>
                    <a:pt x="58" y="48"/>
                  </a:lnTo>
                  <a:lnTo>
                    <a:pt x="58" y="50"/>
                  </a:lnTo>
                  <a:lnTo>
                    <a:pt x="56" y="52"/>
                  </a:lnTo>
                  <a:lnTo>
                    <a:pt x="56" y="54"/>
                  </a:lnTo>
                  <a:lnTo>
                    <a:pt x="54" y="54"/>
                  </a:lnTo>
                  <a:lnTo>
                    <a:pt x="54" y="52"/>
                  </a:lnTo>
                  <a:lnTo>
                    <a:pt x="52" y="52"/>
                  </a:lnTo>
                  <a:lnTo>
                    <a:pt x="52" y="50"/>
                  </a:lnTo>
                  <a:lnTo>
                    <a:pt x="50" y="50"/>
                  </a:lnTo>
                  <a:lnTo>
                    <a:pt x="48" y="50"/>
                  </a:lnTo>
                  <a:lnTo>
                    <a:pt x="46" y="50"/>
                  </a:lnTo>
                  <a:lnTo>
                    <a:pt x="44" y="50"/>
                  </a:lnTo>
                  <a:lnTo>
                    <a:pt x="46" y="50"/>
                  </a:lnTo>
                  <a:lnTo>
                    <a:pt x="48" y="50"/>
                  </a:lnTo>
                  <a:lnTo>
                    <a:pt x="48" y="52"/>
                  </a:lnTo>
                  <a:lnTo>
                    <a:pt x="46" y="52"/>
                  </a:lnTo>
                  <a:lnTo>
                    <a:pt x="46" y="54"/>
                  </a:lnTo>
                  <a:lnTo>
                    <a:pt x="44" y="54"/>
                  </a:lnTo>
                  <a:lnTo>
                    <a:pt x="42" y="54"/>
                  </a:lnTo>
                  <a:lnTo>
                    <a:pt x="40" y="54"/>
                  </a:lnTo>
                  <a:lnTo>
                    <a:pt x="38" y="54"/>
                  </a:lnTo>
                  <a:lnTo>
                    <a:pt x="36" y="54"/>
                  </a:lnTo>
                  <a:lnTo>
                    <a:pt x="34" y="52"/>
                  </a:lnTo>
                  <a:lnTo>
                    <a:pt x="32" y="52"/>
                  </a:lnTo>
                  <a:lnTo>
                    <a:pt x="30" y="52"/>
                  </a:lnTo>
                  <a:lnTo>
                    <a:pt x="28" y="52"/>
                  </a:lnTo>
                  <a:lnTo>
                    <a:pt x="26" y="52"/>
                  </a:lnTo>
                  <a:lnTo>
                    <a:pt x="24" y="52"/>
                  </a:lnTo>
                  <a:lnTo>
                    <a:pt x="22" y="52"/>
                  </a:lnTo>
                  <a:lnTo>
                    <a:pt x="22" y="50"/>
                  </a:lnTo>
                  <a:lnTo>
                    <a:pt x="18" y="50"/>
                  </a:lnTo>
                  <a:lnTo>
                    <a:pt x="16" y="48"/>
                  </a:lnTo>
                  <a:lnTo>
                    <a:pt x="18" y="46"/>
                  </a:lnTo>
                  <a:lnTo>
                    <a:pt x="20" y="46"/>
                  </a:lnTo>
                  <a:lnTo>
                    <a:pt x="22" y="48"/>
                  </a:lnTo>
                  <a:lnTo>
                    <a:pt x="22" y="46"/>
                  </a:lnTo>
                  <a:lnTo>
                    <a:pt x="24" y="46"/>
                  </a:lnTo>
                  <a:lnTo>
                    <a:pt x="28" y="46"/>
                  </a:lnTo>
                  <a:lnTo>
                    <a:pt x="30" y="46"/>
                  </a:lnTo>
                  <a:lnTo>
                    <a:pt x="32" y="46"/>
                  </a:lnTo>
                  <a:lnTo>
                    <a:pt x="34" y="46"/>
                  </a:lnTo>
                  <a:lnTo>
                    <a:pt x="36" y="46"/>
                  </a:lnTo>
                  <a:lnTo>
                    <a:pt x="32" y="46"/>
                  </a:lnTo>
                  <a:lnTo>
                    <a:pt x="30" y="46"/>
                  </a:lnTo>
                  <a:lnTo>
                    <a:pt x="28" y="46"/>
                  </a:lnTo>
                  <a:lnTo>
                    <a:pt x="24" y="46"/>
                  </a:lnTo>
                  <a:lnTo>
                    <a:pt x="24" y="44"/>
                  </a:lnTo>
                  <a:lnTo>
                    <a:pt x="22" y="44"/>
                  </a:lnTo>
                  <a:lnTo>
                    <a:pt x="20" y="44"/>
                  </a:lnTo>
                  <a:lnTo>
                    <a:pt x="18" y="46"/>
                  </a:lnTo>
                  <a:lnTo>
                    <a:pt x="16" y="46"/>
                  </a:lnTo>
                  <a:lnTo>
                    <a:pt x="14" y="46"/>
                  </a:lnTo>
                  <a:lnTo>
                    <a:pt x="14" y="44"/>
                  </a:lnTo>
                  <a:lnTo>
                    <a:pt x="12" y="42"/>
                  </a:lnTo>
                  <a:lnTo>
                    <a:pt x="14" y="42"/>
                  </a:lnTo>
                  <a:lnTo>
                    <a:pt x="16" y="42"/>
                  </a:lnTo>
                  <a:lnTo>
                    <a:pt x="18" y="42"/>
                  </a:lnTo>
                  <a:lnTo>
                    <a:pt x="20" y="42"/>
                  </a:lnTo>
                  <a:lnTo>
                    <a:pt x="22" y="42"/>
                  </a:lnTo>
                  <a:lnTo>
                    <a:pt x="20" y="42"/>
                  </a:lnTo>
                  <a:lnTo>
                    <a:pt x="18" y="42"/>
                  </a:lnTo>
                  <a:lnTo>
                    <a:pt x="16" y="42"/>
                  </a:lnTo>
                  <a:lnTo>
                    <a:pt x="14" y="42"/>
                  </a:lnTo>
                  <a:lnTo>
                    <a:pt x="12" y="42"/>
                  </a:lnTo>
                  <a:lnTo>
                    <a:pt x="10" y="42"/>
                  </a:lnTo>
                  <a:lnTo>
                    <a:pt x="10" y="40"/>
                  </a:lnTo>
                  <a:lnTo>
                    <a:pt x="14" y="40"/>
                  </a:lnTo>
                  <a:lnTo>
                    <a:pt x="16" y="40"/>
                  </a:lnTo>
                  <a:lnTo>
                    <a:pt x="18" y="40"/>
                  </a:lnTo>
                  <a:lnTo>
                    <a:pt x="20" y="38"/>
                  </a:lnTo>
                  <a:lnTo>
                    <a:pt x="24" y="38"/>
                  </a:lnTo>
                  <a:lnTo>
                    <a:pt x="26" y="38"/>
                  </a:lnTo>
                  <a:lnTo>
                    <a:pt x="26" y="36"/>
                  </a:lnTo>
                  <a:lnTo>
                    <a:pt x="28" y="36"/>
                  </a:lnTo>
                  <a:lnTo>
                    <a:pt x="30" y="38"/>
                  </a:lnTo>
                  <a:lnTo>
                    <a:pt x="32" y="38"/>
                  </a:lnTo>
                  <a:lnTo>
                    <a:pt x="34" y="38"/>
                  </a:lnTo>
                  <a:lnTo>
                    <a:pt x="38" y="38"/>
                  </a:lnTo>
                  <a:lnTo>
                    <a:pt x="40" y="38"/>
                  </a:lnTo>
                  <a:lnTo>
                    <a:pt x="46" y="38"/>
                  </a:lnTo>
                  <a:lnTo>
                    <a:pt x="50" y="36"/>
                  </a:lnTo>
                  <a:lnTo>
                    <a:pt x="54" y="36"/>
                  </a:lnTo>
                  <a:lnTo>
                    <a:pt x="58" y="36"/>
                  </a:lnTo>
                  <a:lnTo>
                    <a:pt x="60" y="36"/>
                  </a:lnTo>
                  <a:lnTo>
                    <a:pt x="62" y="36"/>
                  </a:lnTo>
                  <a:lnTo>
                    <a:pt x="64" y="36"/>
                  </a:lnTo>
                  <a:lnTo>
                    <a:pt x="66" y="36"/>
                  </a:lnTo>
                  <a:lnTo>
                    <a:pt x="62" y="36"/>
                  </a:lnTo>
                  <a:lnTo>
                    <a:pt x="60" y="36"/>
                  </a:lnTo>
                  <a:lnTo>
                    <a:pt x="56" y="36"/>
                  </a:lnTo>
                  <a:lnTo>
                    <a:pt x="52" y="36"/>
                  </a:lnTo>
                  <a:lnTo>
                    <a:pt x="48" y="36"/>
                  </a:lnTo>
                  <a:lnTo>
                    <a:pt x="46" y="36"/>
                  </a:lnTo>
                  <a:lnTo>
                    <a:pt x="44" y="36"/>
                  </a:lnTo>
                  <a:lnTo>
                    <a:pt x="42" y="36"/>
                  </a:lnTo>
                  <a:lnTo>
                    <a:pt x="40" y="36"/>
                  </a:lnTo>
                  <a:lnTo>
                    <a:pt x="38" y="36"/>
                  </a:lnTo>
                  <a:lnTo>
                    <a:pt x="38" y="34"/>
                  </a:lnTo>
                  <a:lnTo>
                    <a:pt x="40" y="34"/>
                  </a:lnTo>
                  <a:lnTo>
                    <a:pt x="42" y="34"/>
                  </a:lnTo>
                  <a:lnTo>
                    <a:pt x="44" y="34"/>
                  </a:lnTo>
                  <a:lnTo>
                    <a:pt x="46" y="34"/>
                  </a:lnTo>
                  <a:lnTo>
                    <a:pt x="48" y="34"/>
                  </a:lnTo>
                  <a:lnTo>
                    <a:pt x="50" y="34"/>
                  </a:lnTo>
                  <a:lnTo>
                    <a:pt x="52" y="34"/>
                  </a:lnTo>
                  <a:lnTo>
                    <a:pt x="54" y="34"/>
                  </a:lnTo>
                  <a:lnTo>
                    <a:pt x="56" y="34"/>
                  </a:lnTo>
                  <a:lnTo>
                    <a:pt x="58" y="34"/>
                  </a:lnTo>
                  <a:lnTo>
                    <a:pt x="60" y="34"/>
                  </a:lnTo>
                  <a:lnTo>
                    <a:pt x="60" y="32"/>
                  </a:lnTo>
                  <a:lnTo>
                    <a:pt x="58" y="32"/>
                  </a:lnTo>
                  <a:lnTo>
                    <a:pt x="58" y="34"/>
                  </a:lnTo>
                  <a:lnTo>
                    <a:pt x="56" y="34"/>
                  </a:lnTo>
                  <a:lnTo>
                    <a:pt x="54" y="34"/>
                  </a:lnTo>
                  <a:lnTo>
                    <a:pt x="52" y="34"/>
                  </a:lnTo>
                  <a:lnTo>
                    <a:pt x="50" y="34"/>
                  </a:lnTo>
                  <a:lnTo>
                    <a:pt x="46" y="34"/>
                  </a:lnTo>
                  <a:lnTo>
                    <a:pt x="44" y="34"/>
                  </a:lnTo>
                  <a:lnTo>
                    <a:pt x="42" y="34"/>
                  </a:lnTo>
                  <a:lnTo>
                    <a:pt x="44" y="32"/>
                  </a:lnTo>
                  <a:lnTo>
                    <a:pt x="46" y="32"/>
                  </a:lnTo>
                  <a:lnTo>
                    <a:pt x="48" y="32"/>
                  </a:lnTo>
                  <a:lnTo>
                    <a:pt x="46" y="32"/>
                  </a:lnTo>
                  <a:lnTo>
                    <a:pt x="44" y="32"/>
                  </a:lnTo>
                  <a:lnTo>
                    <a:pt x="42" y="32"/>
                  </a:lnTo>
                  <a:lnTo>
                    <a:pt x="40" y="32"/>
                  </a:lnTo>
                  <a:lnTo>
                    <a:pt x="38" y="32"/>
                  </a:lnTo>
                  <a:lnTo>
                    <a:pt x="36" y="32"/>
                  </a:lnTo>
                  <a:lnTo>
                    <a:pt x="36" y="34"/>
                  </a:lnTo>
                  <a:lnTo>
                    <a:pt x="34" y="34"/>
                  </a:lnTo>
                  <a:lnTo>
                    <a:pt x="32" y="34"/>
                  </a:lnTo>
                  <a:lnTo>
                    <a:pt x="32" y="32"/>
                  </a:lnTo>
                  <a:lnTo>
                    <a:pt x="34" y="32"/>
                  </a:lnTo>
                  <a:lnTo>
                    <a:pt x="32" y="32"/>
                  </a:lnTo>
                  <a:lnTo>
                    <a:pt x="30" y="32"/>
                  </a:lnTo>
                  <a:lnTo>
                    <a:pt x="30" y="34"/>
                  </a:lnTo>
                  <a:lnTo>
                    <a:pt x="28" y="34"/>
                  </a:lnTo>
                  <a:lnTo>
                    <a:pt x="26" y="34"/>
                  </a:lnTo>
                  <a:lnTo>
                    <a:pt x="24" y="34"/>
                  </a:lnTo>
                  <a:lnTo>
                    <a:pt x="22" y="36"/>
                  </a:lnTo>
                  <a:lnTo>
                    <a:pt x="20" y="36"/>
                  </a:lnTo>
                  <a:lnTo>
                    <a:pt x="18" y="36"/>
                  </a:lnTo>
                  <a:lnTo>
                    <a:pt x="16" y="36"/>
                  </a:lnTo>
                  <a:lnTo>
                    <a:pt x="18" y="34"/>
                  </a:lnTo>
                  <a:lnTo>
                    <a:pt x="20" y="34"/>
                  </a:lnTo>
                  <a:lnTo>
                    <a:pt x="22" y="34"/>
                  </a:lnTo>
                  <a:lnTo>
                    <a:pt x="20" y="32"/>
                  </a:lnTo>
                  <a:lnTo>
                    <a:pt x="18" y="32"/>
                  </a:lnTo>
                  <a:lnTo>
                    <a:pt x="16" y="32"/>
                  </a:lnTo>
                  <a:lnTo>
                    <a:pt x="16" y="34"/>
                  </a:lnTo>
                  <a:lnTo>
                    <a:pt x="14" y="34"/>
                  </a:lnTo>
                  <a:lnTo>
                    <a:pt x="12" y="34"/>
                  </a:lnTo>
                  <a:lnTo>
                    <a:pt x="10" y="34"/>
                  </a:lnTo>
                  <a:lnTo>
                    <a:pt x="6" y="34"/>
                  </a:lnTo>
                  <a:lnTo>
                    <a:pt x="6" y="36"/>
                  </a:lnTo>
                  <a:lnTo>
                    <a:pt x="4" y="36"/>
                  </a:lnTo>
                  <a:lnTo>
                    <a:pt x="4" y="34"/>
                  </a:lnTo>
                  <a:lnTo>
                    <a:pt x="2" y="34"/>
                  </a:lnTo>
                  <a:lnTo>
                    <a:pt x="4" y="34"/>
                  </a:lnTo>
                  <a:lnTo>
                    <a:pt x="2" y="34"/>
                  </a:lnTo>
                  <a:lnTo>
                    <a:pt x="0" y="32"/>
                  </a:lnTo>
                  <a:lnTo>
                    <a:pt x="2" y="30"/>
                  </a:lnTo>
                  <a:lnTo>
                    <a:pt x="4" y="30"/>
                  </a:lnTo>
                  <a:lnTo>
                    <a:pt x="8" y="30"/>
                  </a:lnTo>
                  <a:lnTo>
                    <a:pt x="10" y="30"/>
                  </a:lnTo>
                  <a:lnTo>
                    <a:pt x="12" y="30"/>
                  </a:lnTo>
                  <a:lnTo>
                    <a:pt x="16" y="30"/>
                  </a:lnTo>
                  <a:lnTo>
                    <a:pt x="18" y="30"/>
                  </a:lnTo>
                  <a:lnTo>
                    <a:pt x="22" y="28"/>
                  </a:lnTo>
                  <a:lnTo>
                    <a:pt x="24" y="28"/>
                  </a:lnTo>
                  <a:lnTo>
                    <a:pt x="26" y="26"/>
                  </a:lnTo>
                  <a:lnTo>
                    <a:pt x="22" y="28"/>
                  </a:lnTo>
                  <a:lnTo>
                    <a:pt x="18" y="28"/>
                  </a:lnTo>
                  <a:lnTo>
                    <a:pt x="16" y="28"/>
                  </a:lnTo>
                  <a:lnTo>
                    <a:pt x="14" y="28"/>
                  </a:lnTo>
                  <a:lnTo>
                    <a:pt x="12" y="28"/>
                  </a:lnTo>
                  <a:lnTo>
                    <a:pt x="10" y="28"/>
                  </a:lnTo>
                  <a:lnTo>
                    <a:pt x="8" y="28"/>
                  </a:lnTo>
                  <a:lnTo>
                    <a:pt x="4" y="28"/>
                  </a:lnTo>
                  <a:lnTo>
                    <a:pt x="2" y="28"/>
                  </a:lnTo>
                  <a:lnTo>
                    <a:pt x="2" y="26"/>
                  </a:lnTo>
                  <a:lnTo>
                    <a:pt x="0" y="26"/>
                  </a:lnTo>
                  <a:lnTo>
                    <a:pt x="0" y="24"/>
                  </a:lnTo>
                  <a:lnTo>
                    <a:pt x="2" y="24"/>
                  </a:lnTo>
                  <a:lnTo>
                    <a:pt x="4" y="24"/>
                  </a:lnTo>
                  <a:lnTo>
                    <a:pt x="2" y="24"/>
                  </a:lnTo>
                  <a:lnTo>
                    <a:pt x="2" y="22"/>
                  </a:lnTo>
                  <a:lnTo>
                    <a:pt x="4" y="22"/>
                  </a:lnTo>
                  <a:lnTo>
                    <a:pt x="2" y="22"/>
                  </a:lnTo>
                  <a:lnTo>
                    <a:pt x="2" y="20"/>
                  </a:lnTo>
                  <a:lnTo>
                    <a:pt x="6" y="20"/>
                  </a:lnTo>
                  <a:lnTo>
                    <a:pt x="8" y="20"/>
                  </a:lnTo>
                  <a:lnTo>
                    <a:pt x="10" y="22"/>
                  </a:lnTo>
                  <a:lnTo>
                    <a:pt x="12" y="22"/>
                  </a:lnTo>
                  <a:lnTo>
                    <a:pt x="16" y="22"/>
                  </a:lnTo>
                  <a:lnTo>
                    <a:pt x="18" y="22"/>
                  </a:lnTo>
                  <a:lnTo>
                    <a:pt x="20" y="22"/>
                  </a:lnTo>
                  <a:lnTo>
                    <a:pt x="22" y="22"/>
                  </a:lnTo>
                  <a:lnTo>
                    <a:pt x="24" y="22"/>
                  </a:lnTo>
                  <a:lnTo>
                    <a:pt x="26" y="22"/>
                  </a:lnTo>
                  <a:lnTo>
                    <a:pt x="28" y="22"/>
                  </a:lnTo>
                  <a:lnTo>
                    <a:pt x="30" y="22"/>
                  </a:lnTo>
                  <a:lnTo>
                    <a:pt x="28" y="22"/>
                  </a:lnTo>
                  <a:lnTo>
                    <a:pt x="28" y="20"/>
                  </a:lnTo>
                  <a:lnTo>
                    <a:pt x="30" y="20"/>
                  </a:lnTo>
                  <a:lnTo>
                    <a:pt x="32" y="20"/>
                  </a:lnTo>
                  <a:lnTo>
                    <a:pt x="34" y="20"/>
                  </a:lnTo>
                  <a:lnTo>
                    <a:pt x="36" y="20"/>
                  </a:lnTo>
                  <a:lnTo>
                    <a:pt x="38" y="20"/>
                  </a:lnTo>
                  <a:lnTo>
                    <a:pt x="36" y="20"/>
                  </a:lnTo>
                  <a:lnTo>
                    <a:pt x="34" y="18"/>
                  </a:lnTo>
                  <a:lnTo>
                    <a:pt x="32" y="20"/>
                  </a:lnTo>
                  <a:lnTo>
                    <a:pt x="30" y="20"/>
                  </a:lnTo>
                  <a:lnTo>
                    <a:pt x="28" y="20"/>
                  </a:lnTo>
                  <a:lnTo>
                    <a:pt x="24" y="20"/>
                  </a:lnTo>
                  <a:lnTo>
                    <a:pt x="22" y="20"/>
                  </a:lnTo>
                  <a:lnTo>
                    <a:pt x="20" y="20"/>
                  </a:lnTo>
                  <a:lnTo>
                    <a:pt x="18" y="20"/>
                  </a:lnTo>
                  <a:lnTo>
                    <a:pt x="16" y="20"/>
                  </a:lnTo>
                  <a:lnTo>
                    <a:pt x="18" y="20"/>
                  </a:lnTo>
                  <a:lnTo>
                    <a:pt x="20" y="20"/>
                  </a:lnTo>
                  <a:lnTo>
                    <a:pt x="22" y="20"/>
                  </a:lnTo>
                  <a:lnTo>
                    <a:pt x="22" y="18"/>
                  </a:lnTo>
                  <a:lnTo>
                    <a:pt x="24" y="18"/>
                  </a:lnTo>
                  <a:lnTo>
                    <a:pt x="22" y="18"/>
                  </a:lnTo>
                  <a:lnTo>
                    <a:pt x="20" y="18"/>
                  </a:lnTo>
                  <a:lnTo>
                    <a:pt x="18" y="18"/>
                  </a:lnTo>
                  <a:lnTo>
                    <a:pt x="14" y="20"/>
                  </a:lnTo>
                  <a:lnTo>
                    <a:pt x="10" y="18"/>
                  </a:lnTo>
                  <a:lnTo>
                    <a:pt x="8" y="18"/>
                  </a:lnTo>
                  <a:lnTo>
                    <a:pt x="10" y="18"/>
                  </a:lnTo>
                  <a:lnTo>
                    <a:pt x="8" y="18"/>
                  </a:lnTo>
                  <a:lnTo>
                    <a:pt x="8" y="16"/>
                  </a:lnTo>
                  <a:lnTo>
                    <a:pt x="6" y="16"/>
                  </a:lnTo>
                  <a:lnTo>
                    <a:pt x="8" y="16"/>
                  </a:lnTo>
                  <a:lnTo>
                    <a:pt x="10" y="16"/>
                  </a:lnTo>
                  <a:lnTo>
                    <a:pt x="12" y="16"/>
                  </a:lnTo>
                  <a:lnTo>
                    <a:pt x="14" y="16"/>
                  </a:lnTo>
                  <a:lnTo>
                    <a:pt x="12" y="16"/>
                  </a:lnTo>
                  <a:lnTo>
                    <a:pt x="14" y="16"/>
                  </a:lnTo>
                  <a:lnTo>
                    <a:pt x="16" y="16"/>
                  </a:lnTo>
                  <a:lnTo>
                    <a:pt x="18" y="16"/>
                  </a:lnTo>
                  <a:lnTo>
                    <a:pt x="20" y="16"/>
                  </a:lnTo>
                  <a:lnTo>
                    <a:pt x="22" y="16"/>
                  </a:lnTo>
                  <a:lnTo>
                    <a:pt x="24" y="16"/>
                  </a:lnTo>
                  <a:lnTo>
                    <a:pt x="22" y="16"/>
                  </a:lnTo>
                  <a:lnTo>
                    <a:pt x="20" y="16"/>
                  </a:lnTo>
                  <a:lnTo>
                    <a:pt x="20" y="14"/>
                  </a:lnTo>
                  <a:lnTo>
                    <a:pt x="22" y="12"/>
                  </a:lnTo>
                  <a:lnTo>
                    <a:pt x="26" y="12"/>
                  </a:lnTo>
                  <a:lnTo>
                    <a:pt x="28" y="12"/>
                  </a:lnTo>
                  <a:lnTo>
                    <a:pt x="30" y="12"/>
                  </a:lnTo>
                  <a:lnTo>
                    <a:pt x="32" y="12"/>
                  </a:lnTo>
                  <a:lnTo>
                    <a:pt x="34" y="12"/>
                  </a:lnTo>
                  <a:lnTo>
                    <a:pt x="36" y="12"/>
                  </a:lnTo>
                  <a:lnTo>
                    <a:pt x="36" y="14"/>
                  </a:lnTo>
                  <a:lnTo>
                    <a:pt x="38" y="14"/>
                  </a:lnTo>
                  <a:lnTo>
                    <a:pt x="40" y="14"/>
                  </a:lnTo>
                  <a:lnTo>
                    <a:pt x="42" y="14"/>
                  </a:lnTo>
                  <a:lnTo>
                    <a:pt x="44" y="14"/>
                  </a:lnTo>
                  <a:lnTo>
                    <a:pt x="48" y="14"/>
                  </a:lnTo>
                  <a:lnTo>
                    <a:pt x="50" y="14"/>
                  </a:lnTo>
                  <a:lnTo>
                    <a:pt x="48" y="14"/>
                  </a:lnTo>
                  <a:lnTo>
                    <a:pt x="48" y="12"/>
                  </a:lnTo>
                  <a:lnTo>
                    <a:pt x="46" y="12"/>
                  </a:lnTo>
                  <a:lnTo>
                    <a:pt x="44" y="12"/>
                  </a:lnTo>
                  <a:lnTo>
                    <a:pt x="42" y="12"/>
                  </a:lnTo>
                  <a:lnTo>
                    <a:pt x="40" y="12"/>
                  </a:lnTo>
                  <a:lnTo>
                    <a:pt x="42" y="12"/>
                  </a:lnTo>
                  <a:lnTo>
                    <a:pt x="44" y="12"/>
                  </a:lnTo>
                  <a:lnTo>
                    <a:pt x="46" y="12"/>
                  </a:lnTo>
                  <a:lnTo>
                    <a:pt x="48" y="12"/>
                  </a:lnTo>
                  <a:lnTo>
                    <a:pt x="50" y="12"/>
                  </a:lnTo>
                  <a:lnTo>
                    <a:pt x="50" y="10"/>
                  </a:lnTo>
                  <a:lnTo>
                    <a:pt x="48" y="10"/>
                  </a:lnTo>
                  <a:lnTo>
                    <a:pt x="46" y="10"/>
                  </a:lnTo>
                  <a:lnTo>
                    <a:pt x="44" y="10"/>
                  </a:lnTo>
                  <a:lnTo>
                    <a:pt x="42" y="10"/>
                  </a:lnTo>
                  <a:lnTo>
                    <a:pt x="40" y="10"/>
                  </a:lnTo>
                  <a:lnTo>
                    <a:pt x="38" y="10"/>
                  </a:lnTo>
                  <a:lnTo>
                    <a:pt x="36" y="10"/>
                  </a:lnTo>
                  <a:lnTo>
                    <a:pt x="34" y="10"/>
                  </a:lnTo>
                  <a:lnTo>
                    <a:pt x="32" y="10"/>
                  </a:lnTo>
                  <a:lnTo>
                    <a:pt x="34" y="8"/>
                  </a:lnTo>
                  <a:lnTo>
                    <a:pt x="36" y="8"/>
                  </a:lnTo>
                  <a:lnTo>
                    <a:pt x="38" y="8"/>
                  </a:lnTo>
                  <a:lnTo>
                    <a:pt x="36" y="8"/>
                  </a:lnTo>
                  <a:lnTo>
                    <a:pt x="34" y="8"/>
                  </a:lnTo>
                  <a:lnTo>
                    <a:pt x="36" y="8"/>
                  </a:lnTo>
                  <a:lnTo>
                    <a:pt x="38" y="8"/>
                  </a:lnTo>
                  <a:lnTo>
                    <a:pt x="38" y="6"/>
                  </a:lnTo>
                  <a:lnTo>
                    <a:pt x="40" y="6"/>
                  </a:lnTo>
                  <a:lnTo>
                    <a:pt x="42" y="6"/>
                  </a:lnTo>
                  <a:lnTo>
                    <a:pt x="44" y="6"/>
                  </a:lnTo>
                  <a:lnTo>
                    <a:pt x="46" y="6"/>
                  </a:lnTo>
                  <a:lnTo>
                    <a:pt x="48" y="6"/>
                  </a:lnTo>
                  <a:lnTo>
                    <a:pt x="50" y="6"/>
                  </a:lnTo>
                  <a:lnTo>
                    <a:pt x="52" y="6"/>
                  </a:lnTo>
                  <a:lnTo>
                    <a:pt x="54" y="6"/>
                  </a:lnTo>
                  <a:lnTo>
                    <a:pt x="56" y="6"/>
                  </a:lnTo>
                  <a:lnTo>
                    <a:pt x="54" y="6"/>
                  </a:lnTo>
                  <a:lnTo>
                    <a:pt x="52" y="4"/>
                  </a:lnTo>
                  <a:lnTo>
                    <a:pt x="54" y="4"/>
                  </a:lnTo>
                  <a:lnTo>
                    <a:pt x="56" y="4"/>
                  </a:lnTo>
                  <a:lnTo>
                    <a:pt x="58" y="4"/>
                  </a:lnTo>
                  <a:lnTo>
                    <a:pt x="60" y="4"/>
                  </a:lnTo>
                  <a:lnTo>
                    <a:pt x="62" y="6"/>
                  </a:lnTo>
                  <a:lnTo>
                    <a:pt x="66" y="6"/>
                  </a:lnTo>
                  <a:lnTo>
                    <a:pt x="68" y="4"/>
                  </a:lnTo>
                  <a:lnTo>
                    <a:pt x="70" y="4"/>
                  </a:lnTo>
                  <a:lnTo>
                    <a:pt x="68" y="4"/>
                  </a:lnTo>
                  <a:lnTo>
                    <a:pt x="66" y="2"/>
                  </a:lnTo>
                  <a:lnTo>
                    <a:pt x="62" y="4"/>
                  </a:lnTo>
                  <a:lnTo>
                    <a:pt x="60" y="4"/>
                  </a:lnTo>
                  <a:lnTo>
                    <a:pt x="58" y="4"/>
                  </a:lnTo>
                  <a:lnTo>
                    <a:pt x="56" y="2"/>
                  </a:lnTo>
                  <a:lnTo>
                    <a:pt x="54" y="2"/>
                  </a:lnTo>
                  <a:lnTo>
                    <a:pt x="56" y="2"/>
                  </a:lnTo>
                  <a:lnTo>
                    <a:pt x="58" y="2"/>
                  </a:lnTo>
                  <a:lnTo>
                    <a:pt x="58" y="0"/>
                  </a:lnTo>
                  <a:lnTo>
                    <a:pt x="60" y="0"/>
                  </a:lnTo>
                  <a:lnTo>
                    <a:pt x="62" y="0"/>
                  </a:lnTo>
                  <a:lnTo>
                    <a:pt x="64" y="0"/>
                  </a:lnTo>
                  <a:lnTo>
                    <a:pt x="64" y="2"/>
                  </a:lnTo>
                  <a:lnTo>
                    <a:pt x="66" y="2"/>
                  </a:lnTo>
                  <a:lnTo>
                    <a:pt x="68" y="2"/>
                  </a:lnTo>
                  <a:lnTo>
                    <a:pt x="68" y="0"/>
                  </a:lnTo>
                  <a:lnTo>
                    <a:pt x="70" y="0"/>
                  </a:lnTo>
                  <a:lnTo>
                    <a:pt x="72" y="0"/>
                  </a:lnTo>
                  <a:lnTo>
                    <a:pt x="74" y="2"/>
                  </a:lnTo>
                  <a:lnTo>
                    <a:pt x="76" y="2"/>
                  </a:lnTo>
                  <a:lnTo>
                    <a:pt x="78" y="2"/>
                  </a:lnTo>
                  <a:lnTo>
                    <a:pt x="80" y="2"/>
                  </a:lnTo>
                  <a:lnTo>
                    <a:pt x="84" y="2"/>
                  </a:lnTo>
                  <a:lnTo>
                    <a:pt x="86" y="4"/>
                  </a:lnTo>
                  <a:lnTo>
                    <a:pt x="86" y="6"/>
                  </a:lnTo>
                  <a:lnTo>
                    <a:pt x="84" y="6"/>
                  </a:lnTo>
                  <a:lnTo>
                    <a:pt x="86" y="6"/>
                  </a:lnTo>
                  <a:lnTo>
                    <a:pt x="86" y="8"/>
                  </a:lnTo>
                  <a:lnTo>
                    <a:pt x="88" y="8"/>
                  </a:lnTo>
                  <a:lnTo>
                    <a:pt x="88" y="10"/>
                  </a:lnTo>
                  <a:lnTo>
                    <a:pt x="90" y="10"/>
                  </a:lnTo>
                  <a:lnTo>
                    <a:pt x="92" y="10"/>
                  </a:lnTo>
                  <a:lnTo>
                    <a:pt x="92" y="12"/>
                  </a:lnTo>
                  <a:lnTo>
                    <a:pt x="90" y="12"/>
                  </a:lnTo>
                  <a:lnTo>
                    <a:pt x="90" y="14"/>
                  </a:lnTo>
                  <a:lnTo>
                    <a:pt x="88" y="14"/>
                  </a:lnTo>
                  <a:lnTo>
                    <a:pt x="90" y="14"/>
                  </a:lnTo>
                  <a:lnTo>
                    <a:pt x="92" y="14"/>
                  </a:lnTo>
                  <a:lnTo>
                    <a:pt x="94" y="14"/>
                  </a:lnTo>
                  <a:lnTo>
                    <a:pt x="96" y="14"/>
                  </a:lnTo>
                  <a:lnTo>
                    <a:pt x="98" y="14"/>
                  </a:lnTo>
                  <a:lnTo>
                    <a:pt x="100" y="14"/>
                  </a:lnTo>
                  <a:lnTo>
                    <a:pt x="102" y="14"/>
                  </a:lnTo>
                  <a:lnTo>
                    <a:pt x="104" y="14"/>
                  </a:lnTo>
                  <a:lnTo>
                    <a:pt x="106" y="14"/>
                  </a:lnTo>
                  <a:lnTo>
                    <a:pt x="108" y="14"/>
                  </a:lnTo>
                  <a:lnTo>
                    <a:pt x="106" y="16"/>
                  </a:lnTo>
                  <a:lnTo>
                    <a:pt x="104" y="16"/>
                  </a:lnTo>
                  <a:lnTo>
                    <a:pt x="106" y="16"/>
                  </a:lnTo>
                  <a:lnTo>
                    <a:pt x="104" y="16"/>
                  </a:lnTo>
                  <a:lnTo>
                    <a:pt x="104" y="18"/>
                  </a:lnTo>
                  <a:lnTo>
                    <a:pt x="102" y="18"/>
                  </a:lnTo>
                  <a:lnTo>
                    <a:pt x="102" y="20"/>
                  </a:lnTo>
                  <a:lnTo>
                    <a:pt x="106" y="20"/>
                  </a:lnTo>
                  <a:lnTo>
                    <a:pt x="108" y="20"/>
                  </a:lnTo>
                  <a:lnTo>
                    <a:pt x="110" y="20"/>
                  </a:lnTo>
                  <a:lnTo>
                    <a:pt x="112" y="20"/>
                  </a:lnTo>
                  <a:lnTo>
                    <a:pt x="114" y="20"/>
                  </a:lnTo>
                  <a:lnTo>
                    <a:pt x="112" y="20"/>
                  </a:lnTo>
                  <a:lnTo>
                    <a:pt x="112" y="18"/>
                  </a:lnTo>
                  <a:lnTo>
                    <a:pt x="110" y="18"/>
                  </a:lnTo>
                  <a:lnTo>
                    <a:pt x="110" y="16"/>
                  </a:lnTo>
                  <a:lnTo>
                    <a:pt x="112" y="16"/>
                  </a:lnTo>
                  <a:lnTo>
                    <a:pt x="114" y="16"/>
                  </a:lnTo>
                  <a:lnTo>
                    <a:pt x="116" y="16"/>
                  </a:lnTo>
                  <a:lnTo>
                    <a:pt x="118" y="16"/>
                  </a:lnTo>
                  <a:lnTo>
                    <a:pt x="120" y="16"/>
                  </a:lnTo>
                  <a:lnTo>
                    <a:pt x="122" y="16"/>
                  </a:lnTo>
                  <a:lnTo>
                    <a:pt x="124" y="16"/>
                  </a:lnTo>
                  <a:lnTo>
                    <a:pt x="126" y="16"/>
                  </a:lnTo>
                  <a:lnTo>
                    <a:pt x="124" y="18"/>
                  </a:lnTo>
                  <a:lnTo>
                    <a:pt x="122" y="20"/>
                  </a:lnTo>
                  <a:lnTo>
                    <a:pt x="120" y="20"/>
                  </a:lnTo>
                  <a:lnTo>
                    <a:pt x="116" y="20"/>
                  </a:lnTo>
                  <a:lnTo>
                    <a:pt x="114" y="20"/>
                  </a:lnTo>
                  <a:lnTo>
                    <a:pt x="114" y="22"/>
                  </a:lnTo>
                  <a:lnTo>
                    <a:pt x="116" y="22"/>
                  </a:lnTo>
                  <a:lnTo>
                    <a:pt x="118" y="22"/>
                  </a:lnTo>
                  <a:lnTo>
                    <a:pt x="120" y="22"/>
                  </a:lnTo>
                  <a:lnTo>
                    <a:pt x="124" y="22"/>
                  </a:lnTo>
                  <a:lnTo>
                    <a:pt x="126" y="24"/>
                  </a:lnTo>
                  <a:lnTo>
                    <a:pt x="124" y="24"/>
                  </a:lnTo>
                  <a:lnTo>
                    <a:pt x="120" y="24"/>
                  </a:lnTo>
                  <a:lnTo>
                    <a:pt x="118" y="24"/>
                  </a:lnTo>
                  <a:lnTo>
                    <a:pt x="116" y="26"/>
                  </a:lnTo>
                  <a:lnTo>
                    <a:pt x="118" y="26"/>
                  </a:lnTo>
                  <a:lnTo>
                    <a:pt x="122" y="24"/>
                  </a:lnTo>
                  <a:lnTo>
                    <a:pt x="124" y="24"/>
                  </a:lnTo>
                  <a:lnTo>
                    <a:pt x="126" y="24"/>
                  </a:lnTo>
                  <a:lnTo>
                    <a:pt x="124" y="24"/>
                  </a:lnTo>
                  <a:lnTo>
                    <a:pt x="120" y="28"/>
                  </a:lnTo>
                  <a:lnTo>
                    <a:pt x="118" y="28"/>
                  </a:lnTo>
                  <a:lnTo>
                    <a:pt x="116" y="28"/>
                  </a:lnTo>
                  <a:lnTo>
                    <a:pt x="114" y="30"/>
                  </a:lnTo>
                  <a:lnTo>
                    <a:pt x="112" y="30"/>
                  </a:lnTo>
                  <a:lnTo>
                    <a:pt x="110" y="30"/>
                  </a:lnTo>
                  <a:lnTo>
                    <a:pt x="112" y="30"/>
                  </a:lnTo>
                  <a:lnTo>
                    <a:pt x="112" y="32"/>
                  </a:lnTo>
                  <a:lnTo>
                    <a:pt x="112" y="30"/>
                  </a:lnTo>
                  <a:lnTo>
                    <a:pt x="114" y="30"/>
                  </a:lnTo>
                  <a:lnTo>
                    <a:pt x="116" y="30"/>
                  </a:lnTo>
                  <a:lnTo>
                    <a:pt x="118" y="30"/>
                  </a:lnTo>
                  <a:lnTo>
                    <a:pt x="120" y="30"/>
                  </a:lnTo>
                  <a:lnTo>
                    <a:pt x="122" y="30"/>
                  </a:lnTo>
                  <a:lnTo>
                    <a:pt x="122" y="28"/>
                  </a:lnTo>
                  <a:lnTo>
                    <a:pt x="124" y="28"/>
                  </a:lnTo>
                  <a:lnTo>
                    <a:pt x="126" y="28"/>
                  </a:lnTo>
                  <a:lnTo>
                    <a:pt x="128" y="28"/>
                  </a:lnTo>
                  <a:lnTo>
                    <a:pt x="130" y="28"/>
                  </a:lnTo>
                  <a:lnTo>
                    <a:pt x="130" y="30"/>
                  </a:lnTo>
                  <a:lnTo>
                    <a:pt x="128" y="32"/>
                  </a:lnTo>
                  <a:lnTo>
                    <a:pt x="126" y="32"/>
                  </a:lnTo>
                  <a:lnTo>
                    <a:pt x="128" y="32"/>
                  </a:lnTo>
                  <a:lnTo>
                    <a:pt x="130" y="32"/>
                  </a:lnTo>
                  <a:lnTo>
                    <a:pt x="132" y="32"/>
                  </a:lnTo>
                  <a:lnTo>
                    <a:pt x="132" y="30"/>
                  </a:lnTo>
                  <a:lnTo>
                    <a:pt x="134" y="30"/>
                  </a:lnTo>
                  <a:lnTo>
                    <a:pt x="136" y="30"/>
                  </a:lnTo>
                  <a:lnTo>
                    <a:pt x="138" y="30"/>
                  </a:lnTo>
                  <a:lnTo>
                    <a:pt x="138" y="32"/>
                  </a:lnTo>
                  <a:lnTo>
                    <a:pt x="140" y="34"/>
                  </a:lnTo>
                  <a:lnTo>
                    <a:pt x="140" y="36"/>
                  </a:lnTo>
                  <a:lnTo>
                    <a:pt x="136" y="36"/>
                  </a:lnTo>
                  <a:lnTo>
                    <a:pt x="134" y="36"/>
                  </a:lnTo>
                  <a:lnTo>
                    <a:pt x="128" y="38"/>
                  </a:lnTo>
                  <a:lnTo>
                    <a:pt x="126" y="38"/>
                  </a:lnTo>
                  <a:lnTo>
                    <a:pt x="124" y="38"/>
                  </a:lnTo>
                  <a:lnTo>
                    <a:pt x="122" y="38"/>
                  </a:lnTo>
                  <a:lnTo>
                    <a:pt x="120" y="38"/>
                  </a:lnTo>
                  <a:lnTo>
                    <a:pt x="118" y="38"/>
                  </a:lnTo>
                  <a:lnTo>
                    <a:pt x="116" y="38"/>
                  </a:lnTo>
                  <a:lnTo>
                    <a:pt x="114" y="38"/>
                  </a:lnTo>
                  <a:lnTo>
                    <a:pt x="114" y="40"/>
                  </a:lnTo>
                  <a:lnTo>
                    <a:pt x="112" y="40"/>
                  </a:lnTo>
                  <a:lnTo>
                    <a:pt x="110" y="40"/>
                  </a:lnTo>
                  <a:lnTo>
                    <a:pt x="108" y="40"/>
                  </a:lnTo>
                  <a:lnTo>
                    <a:pt x="108" y="38"/>
                  </a:lnTo>
                  <a:lnTo>
                    <a:pt x="108" y="40"/>
                  </a:lnTo>
                  <a:lnTo>
                    <a:pt x="106" y="40"/>
                  </a:lnTo>
                  <a:lnTo>
                    <a:pt x="106" y="42"/>
                  </a:lnTo>
                  <a:lnTo>
                    <a:pt x="104" y="42"/>
                  </a:lnTo>
                  <a:lnTo>
                    <a:pt x="102" y="42"/>
                  </a:lnTo>
                  <a:lnTo>
                    <a:pt x="100" y="42"/>
                  </a:lnTo>
                  <a:lnTo>
                    <a:pt x="98" y="42"/>
                  </a:lnTo>
                  <a:lnTo>
                    <a:pt x="94" y="44"/>
                  </a:lnTo>
                  <a:lnTo>
                    <a:pt x="92" y="44"/>
                  </a:lnTo>
                  <a:lnTo>
                    <a:pt x="90" y="44"/>
                  </a:lnTo>
                  <a:lnTo>
                    <a:pt x="90" y="42"/>
                  </a:lnTo>
                  <a:lnTo>
                    <a:pt x="94" y="40"/>
                  </a:lnTo>
                  <a:lnTo>
                    <a:pt x="96" y="40"/>
                  </a:lnTo>
                  <a:lnTo>
                    <a:pt x="98" y="40"/>
                  </a:lnTo>
                  <a:lnTo>
                    <a:pt x="98" y="38"/>
                  </a:lnTo>
                  <a:lnTo>
                    <a:pt x="96" y="40"/>
                  </a:lnTo>
                  <a:lnTo>
                    <a:pt x="94" y="40"/>
                  </a:lnTo>
                  <a:lnTo>
                    <a:pt x="92" y="40"/>
                  </a:lnTo>
                  <a:lnTo>
                    <a:pt x="90" y="40"/>
                  </a:lnTo>
                  <a:lnTo>
                    <a:pt x="86" y="42"/>
                  </a:lnTo>
                  <a:lnTo>
                    <a:pt x="86" y="44"/>
                  </a:lnTo>
                  <a:lnTo>
                    <a:pt x="88" y="44"/>
                  </a:lnTo>
                  <a:lnTo>
                    <a:pt x="88" y="46"/>
                  </a:lnTo>
                  <a:lnTo>
                    <a:pt x="86" y="46"/>
                  </a:lnTo>
                  <a:lnTo>
                    <a:pt x="84" y="46"/>
                  </a:lnTo>
                  <a:lnTo>
                    <a:pt x="84" y="48"/>
                  </a:lnTo>
                  <a:lnTo>
                    <a:pt x="82" y="48"/>
                  </a:lnTo>
                  <a:lnTo>
                    <a:pt x="80" y="48"/>
                  </a:lnTo>
                  <a:lnTo>
                    <a:pt x="78" y="46"/>
                  </a:lnTo>
                  <a:lnTo>
                    <a:pt x="78" y="44"/>
                  </a:lnTo>
                  <a:lnTo>
                    <a:pt x="76" y="44"/>
                  </a:lnTo>
                  <a:lnTo>
                    <a:pt x="74" y="46"/>
                  </a:lnTo>
                  <a:lnTo>
                    <a:pt x="74" y="48"/>
                  </a:lnTo>
                  <a:lnTo>
                    <a:pt x="74" y="50"/>
                  </a:lnTo>
                  <a:lnTo>
                    <a:pt x="72" y="50"/>
                  </a:lnTo>
                  <a:lnTo>
                    <a:pt x="70" y="50"/>
                  </a:lnTo>
                  <a:lnTo>
                    <a:pt x="70" y="52"/>
                  </a:lnTo>
                  <a:lnTo>
                    <a:pt x="68" y="52"/>
                  </a:lnTo>
                  <a:lnTo>
                    <a:pt x="66" y="52"/>
                  </a:lnTo>
                  <a:lnTo>
                    <a:pt x="66" y="54"/>
                  </a:lnTo>
                  <a:close/>
                </a:path>
              </a:pathLst>
            </a:custGeom>
            <a:solidFill>
              <a:schemeClr val="tx2"/>
            </a:solidFill>
            <a:ln w="3175">
              <a:solidFill>
                <a:schemeClr val="bg1"/>
              </a:solidFill>
              <a:prstDash val="sysDot"/>
              <a:round/>
              <a:headEnd/>
              <a:tailEnd/>
            </a:ln>
          </p:spPr>
          <p:txBody>
            <a:bodyPr/>
            <a:lstStyle/>
            <a:p>
              <a:endParaRPr lang="de-DE" sz="2400" dirty="0">
                <a:solidFill>
                  <a:srgbClr val="000000"/>
                </a:solidFill>
              </a:endParaRPr>
            </a:p>
          </p:txBody>
        </p:sp>
        <p:sp>
          <p:nvSpPr>
            <p:cNvPr id="1824" name="Freeform 3470"/>
            <p:cNvSpPr>
              <a:spLocks/>
            </p:cNvSpPr>
            <p:nvPr/>
          </p:nvSpPr>
          <p:spPr bwMode="auto">
            <a:xfrm>
              <a:off x="2774990" y="1539744"/>
              <a:ext cx="112770" cy="61865"/>
            </a:xfrm>
            <a:custGeom>
              <a:avLst/>
              <a:gdLst>
                <a:gd name="T0" fmla="*/ 2147483647 w 114"/>
                <a:gd name="T1" fmla="*/ 2147483647 h 60"/>
                <a:gd name="T2" fmla="*/ 2147483647 w 114"/>
                <a:gd name="T3" fmla="*/ 2147483647 h 60"/>
                <a:gd name="T4" fmla="*/ 2147483647 w 114"/>
                <a:gd name="T5" fmla="*/ 2147483647 h 60"/>
                <a:gd name="T6" fmla="*/ 2147483647 w 114"/>
                <a:gd name="T7" fmla="*/ 2147483647 h 60"/>
                <a:gd name="T8" fmla="*/ 2147483647 w 114"/>
                <a:gd name="T9" fmla="*/ 2147483647 h 60"/>
                <a:gd name="T10" fmla="*/ 2147483647 w 114"/>
                <a:gd name="T11" fmla="*/ 2147483647 h 60"/>
                <a:gd name="T12" fmla="*/ 2147483647 w 114"/>
                <a:gd name="T13" fmla="*/ 2147483647 h 60"/>
                <a:gd name="T14" fmla="*/ 2147483647 w 114"/>
                <a:gd name="T15" fmla="*/ 2147483647 h 60"/>
                <a:gd name="T16" fmla="*/ 2147483647 w 114"/>
                <a:gd name="T17" fmla="*/ 2147483647 h 60"/>
                <a:gd name="T18" fmla="*/ 2147483647 w 114"/>
                <a:gd name="T19" fmla="*/ 2147483647 h 60"/>
                <a:gd name="T20" fmla="*/ 2147483647 w 114"/>
                <a:gd name="T21" fmla="*/ 2147483647 h 60"/>
                <a:gd name="T22" fmla="*/ 2147483647 w 114"/>
                <a:gd name="T23" fmla="*/ 2147483647 h 60"/>
                <a:gd name="T24" fmla="*/ 2147483647 w 114"/>
                <a:gd name="T25" fmla="*/ 2147483647 h 60"/>
                <a:gd name="T26" fmla="*/ 2147483647 w 114"/>
                <a:gd name="T27" fmla="*/ 2147483647 h 60"/>
                <a:gd name="T28" fmla="*/ 2147483647 w 114"/>
                <a:gd name="T29" fmla="*/ 2147483647 h 60"/>
                <a:gd name="T30" fmla="*/ 2147483647 w 114"/>
                <a:gd name="T31" fmla="*/ 2147483647 h 60"/>
                <a:gd name="T32" fmla="*/ 2147483647 w 114"/>
                <a:gd name="T33" fmla="*/ 2147483647 h 60"/>
                <a:gd name="T34" fmla="*/ 2147483647 w 114"/>
                <a:gd name="T35" fmla="*/ 2147483647 h 60"/>
                <a:gd name="T36" fmla="*/ 2147483647 w 114"/>
                <a:gd name="T37" fmla="*/ 2147483647 h 60"/>
                <a:gd name="T38" fmla="*/ 2147483647 w 114"/>
                <a:gd name="T39" fmla="*/ 2147483647 h 60"/>
                <a:gd name="T40" fmla="*/ 2147483647 w 114"/>
                <a:gd name="T41" fmla="*/ 2147483647 h 60"/>
                <a:gd name="T42" fmla="*/ 2147483647 w 114"/>
                <a:gd name="T43" fmla="*/ 2147483647 h 60"/>
                <a:gd name="T44" fmla="*/ 2147483647 w 114"/>
                <a:gd name="T45" fmla="*/ 2147483647 h 60"/>
                <a:gd name="T46" fmla="*/ 2147483647 w 114"/>
                <a:gd name="T47" fmla="*/ 2147483647 h 60"/>
                <a:gd name="T48" fmla="*/ 2147483647 w 114"/>
                <a:gd name="T49" fmla="*/ 2147483647 h 60"/>
                <a:gd name="T50" fmla="*/ 2147483647 w 114"/>
                <a:gd name="T51" fmla="*/ 2147483647 h 60"/>
                <a:gd name="T52" fmla="*/ 2147483647 w 114"/>
                <a:gd name="T53" fmla="*/ 2147483647 h 60"/>
                <a:gd name="T54" fmla="*/ 2147483647 w 114"/>
                <a:gd name="T55" fmla="*/ 2147483647 h 60"/>
                <a:gd name="T56" fmla="*/ 2147483647 w 114"/>
                <a:gd name="T57" fmla="*/ 2147483647 h 60"/>
                <a:gd name="T58" fmla="*/ 2147483647 w 114"/>
                <a:gd name="T59" fmla="*/ 2147483647 h 60"/>
                <a:gd name="T60" fmla="*/ 2147483647 w 114"/>
                <a:gd name="T61" fmla="*/ 0 h 60"/>
                <a:gd name="T62" fmla="*/ 2147483647 w 114"/>
                <a:gd name="T63" fmla="*/ 2147483647 h 60"/>
                <a:gd name="T64" fmla="*/ 2147483647 w 114"/>
                <a:gd name="T65" fmla="*/ 2147483647 h 60"/>
                <a:gd name="T66" fmla="*/ 2147483647 w 114"/>
                <a:gd name="T67" fmla="*/ 2147483647 h 60"/>
                <a:gd name="T68" fmla="*/ 2147483647 w 114"/>
                <a:gd name="T69" fmla="*/ 2147483647 h 60"/>
                <a:gd name="T70" fmla="*/ 2147483647 w 114"/>
                <a:gd name="T71" fmla="*/ 2147483647 h 60"/>
                <a:gd name="T72" fmla="*/ 2147483647 w 114"/>
                <a:gd name="T73" fmla="*/ 2147483647 h 60"/>
                <a:gd name="T74" fmla="*/ 2147483647 w 114"/>
                <a:gd name="T75" fmla="*/ 2147483647 h 60"/>
                <a:gd name="T76" fmla="*/ 2147483647 w 114"/>
                <a:gd name="T77" fmla="*/ 2147483647 h 60"/>
                <a:gd name="T78" fmla="*/ 2147483647 w 114"/>
                <a:gd name="T79" fmla="*/ 2147483647 h 60"/>
                <a:gd name="T80" fmla="*/ 2147483647 w 114"/>
                <a:gd name="T81" fmla="*/ 2147483647 h 60"/>
                <a:gd name="T82" fmla="*/ 2147483647 w 114"/>
                <a:gd name="T83" fmla="*/ 2147483647 h 60"/>
                <a:gd name="T84" fmla="*/ 2147483647 w 114"/>
                <a:gd name="T85" fmla="*/ 2147483647 h 60"/>
                <a:gd name="T86" fmla="*/ 2147483647 w 114"/>
                <a:gd name="T87" fmla="*/ 2147483647 h 60"/>
                <a:gd name="T88" fmla="*/ 2147483647 w 114"/>
                <a:gd name="T89" fmla="*/ 2147483647 h 60"/>
                <a:gd name="T90" fmla="*/ 2147483647 w 114"/>
                <a:gd name="T91" fmla="*/ 2147483647 h 60"/>
                <a:gd name="T92" fmla="*/ 2147483647 w 114"/>
                <a:gd name="T93" fmla="*/ 2147483647 h 60"/>
                <a:gd name="T94" fmla="*/ 2147483647 w 114"/>
                <a:gd name="T95" fmla="*/ 2147483647 h 60"/>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w 114"/>
                <a:gd name="T145" fmla="*/ 0 h 60"/>
                <a:gd name="T146" fmla="*/ 114 w 114"/>
                <a:gd name="T147" fmla="*/ 60 h 60"/>
              </a:gdLst>
              <a:ahLst/>
              <a:cxnLst>
                <a:cxn ang="T96">
                  <a:pos x="T0" y="T1"/>
                </a:cxn>
                <a:cxn ang="T97">
                  <a:pos x="T2" y="T3"/>
                </a:cxn>
                <a:cxn ang="T98">
                  <a:pos x="T4" y="T5"/>
                </a:cxn>
                <a:cxn ang="T99">
                  <a:pos x="T6" y="T7"/>
                </a:cxn>
                <a:cxn ang="T100">
                  <a:pos x="T8" y="T9"/>
                </a:cxn>
                <a:cxn ang="T101">
                  <a:pos x="T10" y="T11"/>
                </a:cxn>
                <a:cxn ang="T102">
                  <a:pos x="T12" y="T13"/>
                </a:cxn>
                <a:cxn ang="T103">
                  <a:pos x="T14" y="T15"/>
                </a:cxn>
                <a:cxn ang="T104">
                  <a:pos x="T16" y="T17"/>
                </a:cxn>
                <a:cxn ang="T105">
                  <a:pos x="T18" y="T19"/>
                </a:cxn>
                <a:cxn ang="T106">
                  <a:pos x="T20" y="T21"/>
                </a:cxn>
                <a:cxn ang="T107">
                  <a:pos x="T22" y="T23"/>
                </a:cxn>
                <a:cxn ang="T108">
                  <a:pos x="T24" y="T25"/>
                </a:cxn>
                <a:cxn ang="T109">
                  <a:pos x="T26" y="T27"/>
                </a:cxn>
                <a:cxn ang="T110">
                  <a:pos x="T28" y="T29"/>
                </a:cxn>
                <a:cxn ang="T111">
                  <a:pos x="T30" y="T31"/>
                </a:cxn>
                <a:cxn ang="T112">
                  <a:pos x="T32" y="T33"/>
                </a:cxn>
                <a:cxn ang="T113">
                  <a:pos x="T34" y="T35"/>
                </a:cxn>
                <a:cxn ang="T114">
                  <a:pos x="T36" y="T37"/>
                </a:cxn>
                <a:cxn ang="T115">
                  <a:pos x="T38" y="T39"/>
                </a:cxn>
                <a:cxn ang="T116">
                  <a:pos x="T40" y="T41"/>
                </a:cxn>
                <a:cxn ang="T117">
                  <a:pos x="T42" y="T43"/>
                </a:cxn>
                <a:cxn ang="T118">
                  <a:pos x="T44" y="T45"/>
                </a:cxn>
                <a:cxn ang="T119">
                  <a:pos x="T46" y="T47"/>
                </a:cxn>
                <a:cxn ang="T120">
                  <a:pos x="T48" y="T49"/>
                </a:cxn>
                <a:cxn ang="T121">
                  <a:pos x="T50" y="T51"/>
                </a:cxn>
                <a:cxn ang="T122">
                  <a:pos x="T52" y="T53"/>
                </a:cxn>
                <a:cxn ang="T123">
                  <a:pos x="T54" y="T55"/>
                </a:cxn>
                <a:cxn ang="T124">
                  <a:pos x="T56" y="T57"/>
                </a:cxn>
                <a:cxn ang="T125">
                  <a:pos x="T58" y="T59"/>
                </a:cxn>
                <a:cxn ang="T126">
                  <a:pos x="T60" y="T61"/>
                </a:cxn>
                <a:cxn ang="T127">
                  <a:pos x="T62" y="T63"/>
                </a:cxn>
                <a:cxn ang="T128">
                  <a:pos x="T64" y="T65"/>
                </a:cxn>
                <a:cxn ang="T129">
                  <a:pos x="T66" y="T67"/>
                </a:cxn>
                <a:cxn ang="T130">
                  <a:pos x="T68" y="T69"/>
                </a:cxn>
                <a:cxn ang="T131">
                  <a:pos x="T70" y="T71"/>
                </a:cxn>
                <a:cxn ang="T132">
                  <a:pos x="T72" y="T73"/>
                </a:cxn>
                <a:cxn ang="T133">
                  <a:pos x="T74" y="T75"/>
                </a:cxn>
                <a:cxn ang="T134">
                  <a:pos x="T76" y="T77"/>
                </a:cxn>
                <a:cxn ang="T135">
                  <a:pos x="T78" y="T79"/>
                </a:cxn>
                <a:cxn ang="T136">
                  <a:pos x="T80" y="T81"/>
                </a:cxn>
                <a:cxn ang="T137">
                  <a:pos x="T82" y="T83"/>
                </a:cxn>
                <a:cxn ang="T138">
                  <a:pos x="T84" y="T85"/>
                </a:cxn>
                <a:cxn ang="T139">
                  <a:pos x="T86" y="T87"/>
                </a:cxn>
                <a:cxn ang="T140">
                  <a:pos x="T88" y="T89"/>
                </a:cxn>
                <a:cxn ang="T141">
                  <a:pos x="T90" y="T91"/>
                </a:cxn>
                <a:cxn ang="T142">
                  <a:pos x="T92" y="T93"/>
                </a:cxn>
                <a:cxn ang="T143">
                  <a:pos x="T94" y="T95"/>
                </a:cxn>
              </a:cxnLst>
              <a:rect l="T144" t="T145" r="T146" b="T147"/>
              <a:pathLst>
                <a:path w="114" h="60">
                  <a:moveTo>
                    <a:pt x="114" y="44"/>
                  </a:moveTo>
                  <a:lnTo>
                    <a:pt x="114" y="46"/>
                  </a:lnTo>
                  <a:lnTo>
                    <a:pt x="110" y="46"/>
                  </a:lnTo>
                  <a:lnTo>
                    <a:pt x="108" y="46"/>
                  </a:lnTo>
                  <a:lnTo>
                    <a:pt x="108" y="48"/>
                  </a:lnTo>
                  <a:lnTo>
                    <a:pt x="106" y="48"/>
                  </a:lnTo>
                  <a:lnTo>
                    <a:pt x="102" y="50"/>
                  </a:lnTo>
                  <a:lnTo>
                    <a:pt x="100" y="50"/>
                  </a:lnTo>
                  <a:lnTo>
                    <a:pt x="100" y="52"/>
                  </a:lnTo>
                  <a:lnTo>
                    <a:pt x="98" y="52"/>
                  </a:lnTo>
                  <a:lnTo>
                    <a:pt x="96" y="52"/>
                  </a:lnTo>
                  <a:lnTo>
                    <a:pt x="92" y="50"/>
                  </a:lnTo>
                  <a:lnTo>
                    <a:pt x="88" y="50"/>
                  </a:lnTo>
                  <a:lnTo>
                    <a:pt x="88" y="48"/>
                  </a:lnTo>
                  <a:lnTo>
                    <a:pt x="86" y="48"/>
                  </a:lnTo>
                  <a:lnTo>
                    <a:pt x="84" y="48"/>
                  </a:lnTo>
                  <a:lnTo>
                    <a:pt x="82" y="48"/>
                  </a:lnTo>
                  <a:lnTo>
                    <a:pt x="80" y="48"/>
                  </a:lnTo>
                  <a:lnTo>
                    <a:pt x="78" y="48"/>
                  </a:lnTo>
                  <a:lnTo>
                    <a:pt x="76" y="48"/>
                  </a:lnTo>
                  <a:lnTo>
                    <a:pt x="76" y="46"/>
                  </a:lnTo>
                  <a:lnTo>
                    <a:pt x="78" y="46"/>
                  </a:lnTo>
                  <a:lnTo>
                    <a:pt x="78" y="44"/>
                  </a:lnTo>
                  <a:lnTo>
                    <a:pt x="80" y="44"/>
                  </a:lnTo>
                  <a:lnTo>
                    <a:pt x="82" y="44"/>
                  </a:lnTo>
                  <a:lnTo>
                    <a:pt x="80" y="44"/>
                  </a:lnTo>
                  <a:lnTo>
                    <a:pt x="74" y="42"/>
                  </a:lnTo>
                  <a:lnTo>
                    <a:pt x="72" y="44"/>
                  </a:lnTo>
                  <a:lnTo>
                    <a:pt x="70" y="44"/>
                  </a:lnTo>
                  <a:lnTo>
                    <a:pt x="70" y="42"/>
                  </a:lnTo>
                  <a:lnTo>
                    <a:pt x="72" y="42"/>
                  </a:lnTo>
                  <a:lnTo>
                    <a:pt x="72" y="40"/>
                  </a:lnTo>
                  <a:lnTo>
                    <a:pt x="74" y="40"/>
                  </a:lnTo>
                  <a:lnTo>
                    <a:pt x="74" y="38"/>
                  </a:lnTo>
                  <a:lnTo>
                    <a:pt x="72" y="38"/>
                  </a:lnTo>
                  <a:lnTo>
                    <a:pt x="68" y="40"/>
                  </a:lnTo>
                  <a:lnTo>
                    <a:pt x="66" y="40"/>
                  </a:lnTo>
                  <a:lnTo>
                    <a:pt x="64" y="40"/>
                  </a:lnTo>
                  <a:lnTo>
                    <a:pt x="62" y="42"/>
                  </a:lnTo>
                  <a:lnTo>
                    <a:pt x="60" y="42"/>
                  </a:lnTo>
                  <a:lnTo>
                    <a:pt x="62" y="44"/>
                  </a:lnTo>
                  <a:lnTo>
                    <a:pt x="60" y="44"/>
                  </a:lnTo>
                  <a:lnTo>
                    <a:pt x="58" y="46"/>
                  </a:lnTo>
                  <a:lnTo>
                    <a:pt x="56" y="46"/>
                  </a:lnTo>
                  <a:lnTo>
                    <a:pt x="54" y="46"/>
                  </a:lnTo>
                  <a:lnTo>
                    <a:pt x="52" y="48"/>
                  </a:lnTo>
                  <a:lnTo>
                    <a:pt x="50" y="48"/>
                  </a:lnTo>
                  <a:lnTo>
                    <a:pt x="50" y="50"/>
                  </a:lnTo>
                  <a:lnTo>
                    <a:pt x="50" y="48"/>
                  </a:lnTo>
                  <a:lnTo>
                    <a:pt x="48" y="48"/>
                  </a:lnTo>
                  <a:lnTo>
                    <a:pt x="44" y="50"/>
                  </a:lnTo>
                  <a:lnTo>
                    <a:pt x="42" y="52"/>
                  </a:lnTo>
                  <a:lnTo>
                    <a:pt x="40" y="54"/>
                  </a:lnTo>
                  <a:lnTo>
                    <a:pt x="38" y="56"/>
                  </a:lnTo>
                  <a:lnTo>
                    <a:pt x="34" y="56"/>
                  </a:lnTo>
                  <a:lnTo>
                    <a:pt x="32" y="58"/>
                  </a:lnTo>
                  <a:lnTo>
                    <a:pt x="26" y="60"/>
                  </a:lnTo>
                  <a:lnTo>
                    <a:pt x="24" y="60"/>
                  </a:lnTo>
                  <a:lnTo>
                    <a:pt x="22" y="60"/>
                  </a:lnTo>
                  <a:lnTo>
                    <a:pt x="20" y="60"/>
                  </a:lnTo>
                  <a:lnTo>
                    <a:pt x="18" y="58"/>
                  </a:lnTo>
                  <a:lnTo>
                    <a:pt x="20" y="58"/>
                  </a:lnTo>
                  <a:lnTo>
                    <a:pt x="20" y="56"/>
                  </a:lnTo>
                  <a:lnTo>
                    <a:pt x="22" y="54"/>
                  </a:lnTo>
                  <a:lnTo>
                    <a:pt x="22" y="52"/>
                  </a:lnTo>
                  <a:lnTo>
                    <a:pt x="24" y="52"/>
                  </a:lnTo>
                  <a:lnTo>
                    <a:pt x="26" y="48"/>
                  </a:lnTo>
                  <a:lnTo>
                    <a:pt x="24" y="46"/>
                  </a:lnTo>
                  <a:lnTo>
                    <a:pt x="22" y="46"/>
                  </a:lnTo>
                  <a:lnTo>
                    <a:pt x="20" y="48"/>
                  </a:lnTo>
                  <a:lnTo>
                    <a:pt x="16" y="48"/>
                  </a:lnTo>
                  <a:lnTo>
                    <a:pt x="14" y="48"/>
                  </a:lnTo>
                  <a:lnTo>
                    <a:pt x="12" y="48"/>
                  </a:lnTo>
                  <a:lnTo>
                    <a:pt x="10" y="48"/>
                  </a:lnTo>
                  <a:lnTo>
                    <a:pt x="8" y="48"/>
                  </a:lnTo>
                  <a:lnTo>
                    <a:pt x="6" y="50"/>
                  </a:lnTo>
                  <a:lnTo>
                    <a:pt x="4" y="50"/>
                  </a:lnTo>
                  <a:lnTo>
                    <a:pt x="2" y="50"/>
                  </a:lnTo>
                  <a:lnTo>
                    <a:pt x="0" y="50"/>
                  </a:lnTo>
                  <a:lnTo>
                    <a:pt x="0" y="48"/>
                  </a:lnTo>
                  <a:lnTo>
                    <a:pt x="2" y="48"/>
                  </a:lnTo>
                  <a:lnTo>
                    <a:pt x="2" y="46"/>
                  </a:lnTo>
                  <a:lnTo>
                    <a:pt x="6" y="44"/>
                  </a:lnTo>
                  <a:lnTo>
                    <a:pt x="8" y="44"/>
                  </a:lnTo>
                  <a:lnTo>
                    <a:pt x="10" y="44"/>
                  </a:lnTo>
                  <a:lnTo>
                    <a:pt x="12" y="44"/>
                  </a:lnTo>
                  <a:lnTo>
                    <a:pt x="12" y="42"/>
                  </a:lnTo>
                  <a:lnTo>
                    <a:pt x="16" y="42"/>
                  </a:lnTo>
                  <a:lnTo>
                    <a:pt x="18" y="42"/>
                  </a:lnTo>
                  <a:lnTo>
                    <a:pt x="20" y="40"/>
                  </a:lnTo>
                  <a:lnTo>
                    <a:pt x="22" y="40"/>
                  </a:lnTo>
                  <a:lnTo>
                    <a:pt x="24" y="40"/>
                  </a:lnTo>
                  <a:lnTo>
                    <a:pt x="24" y="38"/>
                  </a:lnTo>
                  <a:lnTo>
                    <a:pt x="22" y="38"/>
                  </a:lnTo>
                  <a:lnTo>
                    <a:pt x="22" y="36"/>
                  </a:lnTo>
                  <a:lnTo>
                    <a:pt x="24" y="34"/>
                  </a:lnTo>
                  <a:lnTo>
                    <a:pt x="24" y="32"/>
                  </a:lnTo>
                  <a:lnTo>
                    <a:pt x="26" y="30"/>
                  </a:lnTo>
                  <a:lnTo>
                    <a:pt x="28" y="28"/>
                  </a:lnTo>
                  <a:lnTo>
                    <a:pt x="30" y="28"/>
                  </a:lnTo>
                  <a:lnTo>
                    <a:pt x="32" y="26"/>
                  </a:lnTo>
                  <a:lnTo>
                    <a:pt x="32" y="24"/>
                  </a:lnTo>
                  <a:lnTo>
                    <a:pt x="34" y="24"/>
                  </a:lnTo>
                  <a:lnTo>
                    <a:pt x="36" y="22"/>
                  </a:lnTo>
                  <a:lnTo>
                    <a:pt x="34" y="22"/>
                  </a:lnTo>
                  <a:lnTo>
                    <a:pt x="36" y="22"/>
                  </a:lnTo>
                  <a:lnTo>
                    <a:pt x="36" y="20"/>
                  </a:lnTo>
                  <a:lnTo>
                    <a:pt x="38" y="20"/>
                  </a:lnTo>
                  <a:lnTo>
                    <a:pt x="38" y="18"/>
                  </a:lnTo>
                  <a:lnTo>
                    <a:pt x="40" y="16"/>
                  </a:lnTo>
                  <a:lnTo>
                    <a:pt x="40" y="14"/>
                  </a:lnTo>
                  <a:lnTo>
                    <a:pt x="42" y="12"/>
                  </a:lnTo>
                  <a:lnTo>
                    <a:pt x="44" y="10"/>
                  </a:lnTo>
                  <a:lnTo>
                    <a:pt x="46" y="10"/>
                  </a:lnTo>
                  <a:lnTo>
                    <a:pt x="50" y="6"/>
                  </a:lnTo>
                  <a:lnTo>
                    <a:pt x="50" y="4"/>
                  </a:lnTo>
                  <a:lnTo>
                    <a:pt x="52" y="4"/>
                  </a:lnTo>
                  <a:lnTo>
                    <a:pt x="54" y="2"/>
                  </a:lnTo>
                  <a:lnTo>
                    <a:pt x="56" y="2"/>
                  </a:lnTo>
                  <a:lnTo>
                    <a:pt x="58" y="0"/>
                  </a:lnTo>
                  <a:lnTo>
                    <a:pt x="60" y="0"/>
                  </a:lnTo>
                  <a:lnTo>
                    <a:pt x="60" y="2"/>
                  </a:lnTo>
                  <a:lnTo>
                    <a:pt x="58" y="2"/>
                  </a:lnTo>
                  <a:lnTo>
                    <a:pt x="58" y="4"/>
                  </a:lnTo>
                  <a:lnTo>
                    <a:pt x="60" y="4"/>
                  </a:lnTo>
                  <a:lnTo>
                    <a:pt x="60" y="2"/>
                  </a:lnTo>
                  <a:lnTo>
                    <a:pt x="62" y="2"/>
                  </a:lnTo>
                  <a:lnTo>
                    <a:pt x="62" y="4"/>
                  </a:lnTo>
                  <a:lnTo>
                    <a:pt x="62" y="8"/>
                  </a:lnTo>
                  <a:lnTo>
                    <a:pt x="60" y="8"/>
                  </a:lnTo>
                  <a:lnTo>
                    <a:pt x="58" y="8"/>
                  </a:lnTo>
                  <a:lnTo>
                    <a:pt x="56" y="8"/>
                  </a:lnTo>
                  <a:lnTo>
                    <a:pt x="56" y="10"/>
                  </a:lnTo>
                  <a:lnTo>
                    <a:pt x="58" y="10"/>
                  </a:lnTo>
                  <a:lnTo>
                    <a:pt x="60" y="12"/>
                  </a:lnTo>
                  <a:lnTo>
                    <a:pt x="58" y="14"/>
                  </a:lnTo>
                  <a:lnTo>
                    <a:pt x="58" y="16"/>
                  </a:lnTo>
                  <a:lnTo>
                    <a:pt x="60" y="16"/>
                  </a:lnTo>
                  <a:lnTo>
                    <a:pt x="62" y="14"/>
                  </a:lnTo>
                  <a:lnTo>
                    <a:pt x="64" y="12"/>
                  </a:lnTo>
                  <a:lnTo>
                    <a:pt x="68" y="10"/>
                  </a:lnTo>
                  <a:lnTo>
                    <a:pt x="70" y="10"/>
                  </a:lnTo>
                  <a:lnTo>
                    <a:pt x="70" y="12"/>
                  </a:lnTo>
                  <a:lnTo>
                    <a:pt x="72" y="14"/>
                  </a:lnTo>
                  <a:lnTo>
                    <a:pt x="70" y="14"/>
                  </a:lnTo>
                  <a:lnTo>
                    <a:pt x="72" y="16"/>
                  </a:lnTo>
                  <a:lnTo>
                    <a:pt x="74" y="18"/>
                  </a:lnTo>
                  <a:lnTo>
                    <a:pt x="78" y="18"/>
                  </a:lnTo>
                  <a:lnTo>
                    <a:pt x="80" y="18"/>
                  </a:lnTo>
                  <a:lnTo>
                    <a:pt x="82" y="18"/>
                  </a:lnTo>
                  <a:lnTo>
                    <a:pt x="82" y="20"/>
                  </a:lnTo>
                  <a:lnTo>
                    <a:pt x="82" y="22"/>
                  </a:lnTo>
                  <a:lnTo>
                    <a:pt x="84" y="22"/>
                  </a:lnTo>
                  <a:lnTo>
                    <a:pt x="86" y="22"/>
                  </a:lnTo>
                  <a:lnTo>
                    <a:pt x="88" y="24"/>
                  </a:lnTo>
                  <a:lnTo>
                    <a:pt x="88" y="26"/>
                  </a:lnTo>
                  <a:lnTo>
                    <a:pt x="90" y="26"/>
                  </a:lnTo>
                  <a:lnTo>
                    <a:pt x="94" y="26"/>
                  </a:lnTo>
                  <a:lnTo>
                    <a:pt x="96" y="26"/>
                  </a:lnTo>
                  <a:lnTo>
                    <a:pt x="96" y="28"/>
                  </a:lnTo>
                  <a:lnTo>
                    <a:pt x="98" y="28"/>
                  </a:lnTo>
                  <a:lnTo>
                    <a:pt x="98" y="30"/>
                  </a:lnTo>
                  <a:lnTo>
                    <a:pt x="100" y="32"/>
                  </a:lnTo>
                  <a:lnTo>
                    <a:pt x="98" y="34"/>
                  </a:lnTo>
                  <a:lnTo>
                    <a:pt x="98" y="36"/>
                  </a:lnTo>
                  <a:lnTo>
                    <a:pt x="98" y="38"/>
                  </a:lnTo>
                  <a:lnTo>
                    <a:pt x="98" y="40"/>
                  </a:lnTo>
                  <a:lnTo>
                    <a:pt x="96" y="40"/>
                  </a:lnTo>
                  <a:lnTo>
                    <a:pt x="94" y="40"/>
                  </a:lnTo>
                  <a:lnTo>
                    <a:pt x="92" y="40"/>
                  </a:lnTo>
                  <a:lnTo>
                    <a:pt x="90" y="42"/>
                  </a:lnTo>
                  <a:lnTo>
                    <a:pt x="88" y="42"/>
                  </a:lnTo>
                  <a:lnTo>
                    <a:pt x="90" y="42"/>
                  </a:lnTo>
                  <a:lnTo>
                    <a:pt x="96" y="42"/>
                  </a:lnTo>
                  <a:lnTo>
                    <a:pt x="100" y="42"/>
                  </a:lnTo>
                  <a:lnTo>
                    <a:pt x="100" y="40"/>
                  </a:lnTo>
                  <a:lnTo>
                    <a:pt x="102" y="40"/>
                  </a:lnTo>
                  <a:lnTo>
                    <a:pt x="102" y="42"/>
                  </a:lnTo>
                  <a:lnTo>
                    <a:pt x="104" y="42"/>
                  </a:lnTo>
                  <a:lnTo>
                    <a:pt x="106" y="42"/>
                  </a:lnTo>
                  <a:lnTo>
                    <a:pt x="104" y="42"/>
                  </a:lnTo>
                  <a:lnTo>
                    <a:pt x="106" y="40"/>
                  </a:lnTo>
                  <a:lnTo>
                    <a:pt x="108" y="40"/>
                  </a:lnTo>
                  <a:lnTo>
                    <a:pt x="108" y="42"/>
                  </a:lnTo>
                  <a:lnTo>
                    <a:pt x="110" y="42"/>
                  </a:lnTo>
                  <a:lnTo>
                    <a:pt x="112" y="42"/>
                  </a:lnTo>
                  <a:lnTo>
                    <a:pt x="112" y="44"/>
                  </a:lnTo>
                  <a:lnTo>
                    <a:pt x="110" y="44"/>
                  </a:lnTo>
                  <a:lnTo>
                    <a:pt x="112" y="44"/>
                  </a:lnTo>
                  <a:lnTo>
                    <a:pt x="114" y="44"/>
                  </a:lnTo>
                  <a:close/>
                </a:path>
              </a:pathLst>
            </a:custGeom>
            <a:solidFill>
              <a:schemeClr val="tx2"/>
            </a:solidFill>
            <a:ln w="3175">
              <a:solidFill>
                <a:schemeClr val="bg1"/>
              </a:solidFill>
              <a:prstDash val="sysDot"/>
              <a:round/>
              <a:headEnd/>
              <a:tailEnd/>
            </a:ln>
          </p:spPr>
          <p:txBody>
            <a:bodyPr/>
            <a:lstStyle/>
            <a:p>
              <a:endParaRPr lang="de-DE" sz="2400" dirty="0">
                <a:solidFill>
                  <a:srgbClr val="000000"/>
                </a:solidFill>
              </a:endParaRPr>
            </a:p>
          </p:txBody>
        </p:sp>
        <p:sp>
          <p:nvSpPr>
            <p:cNvPr id="1825" name="Freeform 3471"/>
            <p:cNvSpPr>
              <a:spLocks/>
            </p:cNvSpPr>
            <p:nvPr/>
          </p:nvSpPr>
          <p:spPr bwMode="auto">
            <a:xfrm>
              <a:off x="2810602" y="1602847"/>
              <a:ext cx="39172" cy="21035"/>
            </a:xfrm>
            <a:custGeom>
              <a:avLst/>
              <a:gdLst>
                <a:gd name="T0" fmla="*/ 2147483647 w 40"/>
                <a:gd name="T1" fmla="*/ 0 h 20"/>
                <a:gd name="T2" fmla="*/ 2147483647 w 40"/>
                <a:gd name="T3" fmla="*/ 2147483647 h 20"/>
                <a:gd name="T4" fmla="*/ 2147483647 w 40"/>
                <a:gd name="T5" fmla="*/ 2147483647 h 20"/>
                <a:gd name="T6" fmla="*/ 2147483647 w 40"/>
                <a:gd name="T7" fmla="*/ 2147483647 h 20"/>
                <a:gd name="T8" fmla="*/ 2147483647 w 40"/>
                <a:gd name="T9" fmla="*/ 2147483647 h 20"/>
                <a:gd name="T10" fmla="*/ 2147483647 w 40"/>
                <a:gd name="T11" fmla="*/ 2147483647 h 20"/>
                <a:gd name="T12" fmla="*/ 2147483647 w 40"/>
                <a:gd name="T13" fmla="*/ 2147483647 h 20"/>
                <a:gd name="T14" fmla="*/ 2147483647 w 40"/>
                <a:gd name="T15" fmla="*/ 2147483647 h 20"/>
                <a:gd name="T16" fmla="*/ 2147483647 w 40"/>
                <a:gd name="T17" fmla="*/ 2147483647 h 20"/>
                <a:gd name="T18" fmla="*/ 2147483647 w 40"/>
                <a:gd name="T19" fmla="*/ 2147483647 h 20"/>
                <a:gd name="T20" fmla="*/ 2147483647 w 40"/>
                <a:gd name="T21" fmla="*/ 2147483647 h 20"/>
                <a:gd name="T22" fmla="*/ 2147483647 w 40"/>
                <a:gd name="T23" fmla="*/ 2147483647 h 20"/>
                <a:gd name="T24" fmla="*/ 2147483647 w 40"/>
                <a:gd name="T25" fmla="*/ 2147483647 h 20"/>
                <a:gd name="T26" fmla="*/ 2147483647 w 40"/>
                <a:gd name="T27" fmla="*/ 2147483647 h 20"/>
                <a:gd name="T28" fmla="*/ 2147483647 w 40"/>
                <a:gd name="T29" fmla="*/ 2147483647 h 20"/>
                <a:gd name="T30" fmla="*/ 2147483647 w 40"/>
                <a:gd name="T31" fmla="*/ 2147483647 h 20"/>
                <a:gd name="T32" fmla="*/ 2147483647 w 40"/>
                <a:gd name="T33" fmla="*/ 2147483647 h 20"/>
                <a:gd name="T34" fmla="*/ 2147483647 w 40"/>
                <a:gd name="T35" fmla="*/ 2147483647 h 20"/>
                <a:gd name="T36" fmla="*/ 2147483647 w 40"/>
                <a:gd name="T37" fmla="*/ 2147483647 h 20"/>
                <a:gd name="T38" fmla="*/ 2147483647 w 40"/>
                <a:gd name="T39" fmla="*/ 2147483647 h 20"/>
                <a:gd name="T40" fmla="*/ 2147483647 w 40"/>
                <a:gd name="T41" fmla="*/ 2147483647 h 20"/>
                <a:gd name="T42" fmla="*/ 2147483647 w 40"/>
                <a:gd name="T43" fmla="*/ 2147483647 h 20"/>
                <a:gd name="T44" fmla="*/ 2147483647 w 40"/>
                <a:gd name="T45" fmla="*/ 2147483647 h 20"/>
                <a:gd name="T46" fmla="*/ 2147483647 w 40"/>
                <a:gd name="T47" fmla="*/ 2147483647 h 20"/>
                <a:gd name="T48" fmla="*/ 2147483647 w 40"/>
                <a:gd name="T49" fmla="*/ 2147483647 h 20"/>
                <a:gd name="T50" fmla="*/ 2147483647 w 40"/>
                <a:gd name="T51" fmla="*/ 2147483647 h 20"/>
                <a:gd name="T52" fmla="*/ 2147483647 w 40"/>
                <a:gd name="T53" fmla="*/ 2147483647 h 20"/>
                <a:gd name="T54" fmla="*/ 2147483647 w 40"/>
                <a:gd name="T55" fmla="*/ 2147483647 h 20"/>
                <a:gd name="T56" fmla="*/ 2147483647 w 40"/>
                <a:gd name="T57" fmla="*/ 2147483647 h 20"/>
                <a:gd name="T58" fmla="*/ 0 w 40"/>
                <a:gd name="T59" fmla="*/ 2147483647 h 20"/>
                <a:gd name="T60" fmla="*/ 0 w 40"/>
                <a:gd name="T61" fmla="*/ 2147483647 h 20"/>
                <a:gd name="T62" fmla="*/ 2147483647 w 40"/>
                <a:gd name="T63" fmla="*/ 2147483647 h 20"/>
                <a:gd name="T64" fmla="*/ 2147483647 w 40"/>
                <a:gd name="T65" fmla="*/ 2147483647 h 20"/>
                <a:gd name="T66" fmla="*/ 0 w 40"/>
                <a:gd name="T67" fmla="*/ 2147483647 h 20"/>
                <a:gd name="T68" fmla="*/ 0 w 40"/>
                <a:gd name="T69" fmla="*/ 2147483647 h 20"/>
                <a:gd name="T70" fmla="*/ 0 w 40"/>
                <a:gd name="T71" fmla="*/ 2147483647 h 20"/>
                <a:gd name="T72" fmla="*/ 2147483647 w 40"/>
                <a:gd name="T73" fmla="*/ 2147483647 h 20"/>
                <a:gd name="T74" fmla="*/ 2147483647 w 40"/>
                <a:gd name="T75" fmla="*/ 2147483647 h 20"/>
                <a:gd name="T76" fmla="*/ 2147483647 w 40"/>
                <a:gd name="T77" fmla="*/ 2147483647 h 20"/>
                <a:gd name="T78" fmla="*/ 2147483647 w 40"/>
                <a:gd name="T79" fmla="*/ 2147483647 h 20"/>
                <a:gd name="T80" fmla="*/ 2147483647 w 40"/>
                <a:gd name="T81" fmla="*/ 2147483647 h 20"/>
                <a:gd name="T82" fmla="*/ 2147483647 w 40"/>
                <a:gd name="T83" fmla="*/ 2147483647 h 20"/>
                <a:gd name="T84" fmla="*/ 2147483647 w 40"/>
                <a:gd name="T85" fmla="*/ 2147483647 h 20"/>
                <a:gd name="T86" fmla="*/ 2147483647 w 40"/>
                <a:gd name="T87" fmla="*/ 2147483647 h 20"/>
                <a:gd name="T88" fmla="*/ 2147483647 w 40"/>
                <a:gd name="T89" fmla="*/ 2147483647 h 20"/>
                <a:gd name="T90" fmla="*/ 2147483647 w 40"/>
                <a:gd name="T91" fmla="*/ 2147483647 h 20"/>
                <a:gd name="T92" fmla="*/ 2147483647 w 40"/>
                <a:gd name="T93" fmla="*/ 2147483647 h 20"/>
                <a:gd name="T94" fmla="*/ 2147483647 w 40"/>
                <a:gd name="T95" fmla="*/ 2147483647 h 20"/>
                <a:gd name="T96" fmla="*/ 2147483647 w 40"/>
                <a:gd name="T97" fmla="*/ 2147483647 h 20"/>
                <a:gd name="T98" fmla="*/ 2147483647 w 40"/>
                <a:gd name="T99" fmla="*/ 2147483647 h 20"/>
                <a:gd name="T100" fmla="*/ 2147483647 w 40"/>
                <a:gd name="T101" fmla="*/ 2147483647 h 20"/>
                <a:gd name="T102" fmla="*/ 2147483647 w 40"/>
                <a:gd name="T103" fmla="*/ 2147483647 h 20"/>
                <a:gd name="T104" fmla="*/ 2147483647 w 40"/>
                <a:gd name="T105" fmla="*/ 2147483647 h 20"/>
                <a:gd name="T106" fmla="*/ 2147483647 w 40"/>
                <a:gd name="T107" fmla="*/ 0 h 20"/>
                <a:gd name="T108" fmla="*/ 2147483647 w 40"/>
                <a:gd name="T109" fmla="*/ 0 h 20"/>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w 40"/>
                <a:gd name="T166" fmla="*/ 0 h 20"/>
                <a:gd name="T167" fmla="*/ 40 w 40"/>
                <a:gd name="T168" fmla="*/ 20 h 20"/>
              </a:gdLst>
              <a:ahLst/>
              <a:cxnLst>
                <a:cxn ang="T110">
                  <a:pos x="T0" y="T1"/>
                </a:cxn>
                <a:cxn ang="T111">
                  <a:pos x="T2" y="T3"/>
                </a:cxn>
                <a:cxn ang="T112">
                  <a:pos x="T4" y="T5"/>
                </a:cxn>
                <a:cxn ang="T113">
                  <a:pos x="T6" y="T7"/>
                </a:cxn>
                <a:cxn ang="T114">
                  <a:pos x="T8" y="T9"/>
                </a:cxn>
                <a:cxn ang="T115">
                  <a:pos x="T10" y="T11"/>
                </a:cxn>
                <a:cxn ang="T116">
                  <a:pos x="T12" y="T13"/>
                </a:cxn>
                <a:cxn ang="T117">
                  <a:pos x="T14" y="T15"/>
                </a:cxn>
                <a:cxn ang="T118">
                  <a:pos x="T16" y="T17"/>
                </a:cxn>
                <a:cxn ang="T119">
                  <a:pos x="T18" y="T19"/>
                </a:cxn>
                <a:cxn ang="T120">
                  <a:pos x="T20" y="T21"/>
                </a:cxn>
                <a:cxn ang="T121">
                  <a:pos x="T22" y="T23"/>
                </a:cxn>
                <a:cxn ang="T122">
                  <a:pos x="T24" y="T25"/>
                </a:cxn>
                <a:cxn ang="T123">
                  <a:pos x="T26" y="T27"/>
                </a:cxn>
                <a:cxn ang="T124">
                  <a:pos x="T28" y="T29"/>
                </a:cxn>
                <a:cxn ang="T125">
                  <a:pos x="T30" y="T31"/>
                </a:cxn>
                <a:cxn ang="T126">
                  <a:pos x="T32" y="T33"/>
                </a:cxn>
                <a:cxn ang="T127">
                  <a:pos x="T34" y="T35"/>
                </a:cxn>
                <a:cxn ang="T128">
                  <a:pos x="T36" y="T37"/>
                </a:cxn>
                <a:cxn ang="T129">
                  <a:pos x="T38" y="T39"/>
                </a:cxn>
                <a:cxn ang="T130">
                  <a:pos x="T40" y="T41"/>
                </a:cxn>
                <a:cxn ang="T131">
                  <a:pos x="T42" y="T43"/>
                </a:cxn>
                <a:cxn ang="T132">
                  <a:pos x="T44" y="T45"/>
                </a:cxn>
                <a:cxn ang="T133">
                  <a:pos x="T46" y="T47"/>
                </a:cxn>
                <a:cxn ang="T134">
                  <a:pos x="T48" y="T49"/>
                </a:cxn>
                <a:cxn ang="T135">
                  <a:pos x="T50" y="T51"/>
                </a:cxn>
                <a:cxn ang="T136">
                  <a:pos x="T52" y="T53"/>
                </a:cxn>
                <a:cxn ang="T137">
                  <a:pos x="T54" y="T55"/>
                </a:cxn>
                <a:cxn ang="T138">
                  <a:pos x="T56" y="T57"/>
                </a:cxn>
                <a:cxn ang="T139">
                  <a:pos x="T58" y="T59"/>
                </a:cxn>
                <a:cxn ang="T140">
                  <a:pos x="T60" y="T61"/>
                </a:cxn>
                <a:cxn ang="T141">
                  <a:pos x="T62" y="T63"/>
                </a:cxn>
                <a:cxn ang="T142">
                  <a:pos x="T64" y="T65"/>
                </a:cxn>
                <a:cxn ang="T143">
                  <a:pos x="T66" y="T67"/>
                </a:cxn>
                <a:cxn ang="T144">
                  <a:pos x="T68" y="T69"/>
                </a:cxn>
                <a:cxn ang="T145">
                  <a:pos x="T70" y="T71"/>
                </a:cxn>
                <a:cxn ang="T146">
                  <a:pos x="T72" y="T73"/>
                </a:cxn>
                <a:cxn ang="T147">
                  <a:pos x="T74" y="T75"/>
                </a:cxn>
                <a:cxn ang="T148">
                  <a:pos x="T76" y="T77"/>
                </a:cxn>
                <a:cxn ang="T149">
                  <a:pos x="T78" y="T79"/>
                </a:cxn>
                <a:cxn ang="T150">
                  <a:pos x="T80" y="T81"/>
                </a:cxn>
                <a:cxn ang="T151">
                  <a:pos x="T82" y="T83"/>
                </a:cxn>
                <a:cxn ang="T152">
                  <a:pos x="T84" y="T85"/>
                </a:cxn>
                <a:cxn ang="T153">
                  <a:pos x="T86" y="T87"/>
                </a:cxn>
                <a:cxn ang="T154">
                  <a:pos x="T88" y="T89"/>
                </a:cxn>
                <a:cxn ang="T155">
                  <a:pos x="T90" y="T91"/>
                </a:cxn>
                <a:cxn ang="T156">
                  <a:pos x="T92" y="T93"/>
                </a:cxn>
                <a:cxn ang="T157">
                  <a:pos x="T94" y="T95"/>
                </a:cxn>
                <a:cxn ang="T158">
                  <a:pos x="T96" y="T97"/>
                </a:cxn>
                <a:cxn ang="T159">
                  <a:pos x="T98" y="T99"/>
                </a:cxn>
                <a:cxn ang="T160">
                  <a:pos x="T100" y="T101"/>
                </a:cxn>
                <a:cxn ang="T161">
                  <a:pos x="T102" y="T103"/>
                </a:cxn>
                <a:cxn ang="T162">
                  <a:pos x="T104" y="T105"/>
                </a:cxn>
                <a:cxn ang="T163">
                  <a:pos x="T106" y="T107"/>
                </a:cxn>
                <a:cxn ang="T164">
                  <a:pos x="T108" y="T109"/>
                </a:cxn>
              </a:cxnLst>
              <a:rect l="T165" t="T166" r="T167" b="T168"/>
              <a:pathLst>
                <a:path w="40" h="20">
                  <a:moveTo>
                    <a:pt x="36" y="0"/>
                  </a:moveTo>
                  <a:lnTo>
                    <a:pt x="36" y="2"/>
                  </a:lnTo>
                  <a:lnTo>
                    <a:pt x="38" y="2"/>
                  </a:lnTo>
                  <a:lnTo>
                    <a:pt x="40" y="2"/>
                  </a:lnTo>
                  <a:lnTo>
                    <a:pt x="38" y="4"/>
                  </a:lnTo>
                  <a:lnTo>
                    <a:pt x="36" y="6"/>
                  </a:lnTo>
                  <a:lnTo>
                    <a:pt x="36" y="8"/>
                  </a:lnTo>
                  <a:lnTo>
                    <a:pt x="32" y="8"/>
                  </a:lnTo>
                  <a:lnTo>
                    <a:pt x="30" y="10"/>
                  </a:lnTo>
                  <a:lnTo>
                    <a:pt x="28" y="10"/>
                  </a:lnTo>
                  <a:lnTo>
                    <a:pt x="26" y="10"/>
                  </a:lnTo>
                  <a:lnTo>
                    <a:pt x="26" y="12"/>
                  </a:lnTo>
                  <a:lnTo>
                    <a:pt x="24" y="12"/>
                  </a:lnTo>
                  <a:lnTo>
                    <a:pt x="22" y="12"/>
                  </a:lnTo>
                  <a:lnTo>
                    <a:pt x="22" y="14"/>
                  </a:lnTo>
                  <a:lnTo>
                    <a:pt x="20" y="14"/>
                  </a:lnTo>
                  <a:lnTo>
                    <a:pt x="18" y="14"/>
                  </a:lnTo>
                  <a:lnTo>
                    <a:pt x="18" y="16"/>
                  </a:lnTo>
                  <a:lnTo>
                    <a:pt x="14" y="18"/>
                  </a:lnTo>
                  <a:lnTo>
                    <a:pt x="12" y="18"/>
                  </a:lnTo>
                  <a:lnTo>
                    <a:pt x="10" y="18"/>
                  </a:lnTo>
                  <a:lnTo>
                    <a:pt x="8" y="18"/>
                  </a:lnTo>
                  <a:lnTo>
                    <a:pt x="8" y="16"/>
                  </a:lnTo>
                  <a:lnTo>
                    <a:pt x="8" y="18"/>
                  </a:lnTo>
                  <a:lnTo>
                    <a:pt x="6" y="18"/>
                  </a:lnTo>
                  <a:lnTo>
                    <a:pt x="4" y="18"/>
                  </a:lnTo>
                  <a:lnTo>
                    <a:pt x="2" y="18"/>
                  </a:lnTo>
                  <a:lnTo>
                    <a:pt x="2" y="20"/>
                  </a:lnTo>
                  <a:lnTo>
                    <a:pt x="0" y="20"/>
                  </a:lnTo>
                  <a:lnTo>
                    <a:pt x="0" y="18"/>
                  </a:lnTo>
                  <a:lnTo>
                    <a:pt x="2" y="18"/>
                  </a:lnTo>
                  <a:lnTo>
                    <a:pt x="2" y="16"/>
                  </a:lnTo>
                  <a:lnTo>
                    <a:pt x="0" y="16"/>
                  </a:lnTo>
                  <a:lnTo>
                    <a:pt x="0" y="14"/>
                  </a:lnTo>
                  <a:lnTo>
                    <a:pt x="0" y="12"/>
                  </a:lnTo>
                  <a:lnTo>
                    <a:pt x="2" y="12"/>
                  </a:lnTo>
                  <a:lnTo>
                    <a:pt x="4" y="10"/>
                  </a:lnTo>
                  <a:lnTo>
                    <a:pt x="6" y="10"/>
                  </a:lnTo>
                  <a:lnTo>
                    <a:pt x="10" y="8"/>
                  </a:lnTo>
                  <a:lnTo>
                    <a:pt x="10" y="6"/>
                  </a:lnTo>
                  <a:lnTo>
                    <a:pt x="12" y="4"/>
                  </a:lnTo>
                  <a:lnTo>
                    <a:pt x="16" y="2"/>
                  </a:lnTo>
                  <a:lnTo>
                    <a:pt x="18" y="2"/>
                  </a:lnTo>
                  <a:lnTo>
                    <a:pt x="18" y="4"/>
                  </a:lnTo>
                  <a:lnTo>
                    <a:pt x="20" y="4"/>
                  </a:lnTo>
                  <a:lnTo>
                    <a:pt x="22" y="2"/>
                  </a:lnTo>
                  <a:lnTo>
                    <a:pt x="24" y="2"/>
                  </a:lnTo>
                  <a:lnTo>
                    <a:pt x="26" y="2"/>
                  </a:lnTo>
                  <a:lnTo>
                    <a:pt x="28" y="2"/>
                  </a:lnTo>
                  <a:lnTo>
                    <a:pt x="30" y="2"/>
                  </a:lnTo>
                  <a:lnTo>
                    <a:pt x="32" y="2"/>
                  </a:lnTo>
                  <a:lnTo>
                    <a:pt x="34" y="0"/>
                  </a:lnTo>
                  <a:lnTo>
                    <a:pt x="36" y="0"/>
                  </a:lnTo>
                  <a:close/>
                </a:path>
              </a:pathLst>
            </a:custGeom>
            <a:solidFill>
              <a:schemeClr val="tx2"/>
            </a:solidFill>
            <a:ln w="3175">
              <a:solidFill>
                <a:schemeClr val="bg1"/>
              </a:solidFill>
              <a:prstDash val="sysDot"/>
              <a:round/>
              <a:headEnd/>
              <a:tailEnd/>
            </a:ln>
          </p:spPr>
          <p:txBody>
            <a:bodyPr/>
            <a:lstStyle/>
            <a:p>
              <a:endParaRPr lang="de-DE" sz="2400" dirty="0">
                <a:solidFill>
                  <a:srgbClr val="000000"/>
                </a:solidFill>
              </a:endParaRPr>
            </a:p>
          </p:txBody>
        </p:sp>
        <p:sp>
          <p:nvSpPr>
            <p:cNvPr id="1826" name="Freeform 3472"/>
            <p:cNvSpPr>
              <a:spLocks/>
            </p:cNvSpPr>
            <p:nvPr/>
          </p:nvSpPr>
          <p:spPr bwMode="auto">
            <a:xfrm>
              <a:off x="2861645" y="1617694"/>
              <a:ext cx="21367" cy="16085"/>
            </a:xfrm>
            <a:custGeom>
              <a:avLst/>
              <a:gdLst>
                <a:gd name="T0" fmla="*/ 2147483647 w 22"/>
                <a:gd name="T1" fmla="*/ 2147483647 h 16"/>
                <a:gd name="T2" fmla="*/ 2147483647 w 22"/>
                <a:gd name="T3" fmla="*/ 2147483647 h 16"/>
                <a:gd name="T4" fmla="*/ 2147483647 w 22"/>
                <a:gd name="T5" fmla="*/ 2147483647 h 16"/>
                <a:gd name="T6" fmla="*/ 2147483647 w 22"/>
                <a:gd name="T7" fmla="*/ 2147483647 h 16"/>
                <a:gd name="T8" fmla="*/ 2147483647 w 22"/>
                <a:gd name="T9" fmla="*/ 2147483647 h 16"/>
                <a:gd name="T10" fmla="*/ 2147483647 w 22"/>
                <a:gd name="T11" fmla="*/ 2147483647 h 16"/>
                <a:gd name="T12" fmla="*/ 2147483647 w 22"/>
                <a:gd name="T13" fmla="*/ 2147483647 h 16"/>
                <a:gd name="T14" fmla="*/ 2147483647 w 22"/>
                <a:gd name="T15" fmla="*/ 2147483647 h 16"/>
                <a:gd name="T16" fmla="*/ 0 w 22"/>
                <a:gd name="T17" fmla="*/ 2147483647 h 16"/>
                <a:gd name="T18" fmla="*/ 0 w 22"/>
                <a:gd name="T19" fmla="*/ 2147483647 h 16"/>
                <a:gd name="T20" fmla="*/ 2147483647 w 22"/>
                <a:gd name="T21" fmla="*/ 2147483647 h 16"/>
                <a:gd name="T22" fmla="*/ 2147483647 w 22"/>
                <a:gd name="T23" fmla="*/ 2147483647 h 16"/>
                <a:gd name="T24" fmla="*/ 2147483647 w 22"/>
                <a:gd name="T25" fmla="*/ 2147483647 h 16"/>
                <a:gd name="T26" fmla="*/ 2147483647 w 22"/>
                <a:gd name="T27" fmla="*/ 2147483647 h 16"/>
                <a:gd name="T28" fmla="*/ 2147483647 w 22"/>
                <a:gd name="T29" fmla="*/ 0 h 16"/>
                <a:gd name="T30" fmla="*/ 2147483647 w 22"/>
                <a:gd name="T31" fmla="*/ 0 h 16"/>
                <a:gd name="T32" fmla="*/ 2147483647 w 22"/>
                <a:gd name="T33" fmla="*/ 0 h 16"/>
                <a:gd name="T34" fmla="*/ 2147483647 w 22"/>
                <a:gd name="T35" fmla="*/ 0 h 16"/>
                <a:gd name="T36" fmla="*/ 2147483647 w 22"/>
                <a:gd name="T37" fmla="*/ 0 h 16"/>
                <a:gd name="T38" fmla="*/ 2147483647 w 22"/>
                <a:gd name="T39" fmla="*/ 0 h 16"/>
                <a:gd name="T40" fmla="*/ 2147483647 w 22"/>
                <a:gd name="T41" fmla="*/ 2147483647 h 16"/>
                <a:gd name="T42" fmla="*/ 2147483647 w 22"/>
                <a:gd name="T43" fmla="*/ 2147483647 h 16"/>
                <a:gd name="T44" fmla="*/ 2147483647 w 22"/>
                <a:gd name="T45" fmla="*/ 2147483647 h 16"/>
                <a:gd name="T46" fmla="*/ 2147483647 w 22"/>
                <a:gd name="T47" fmla="*/ 2147483647 h 16"/>
                <a:gd name="T48" fmla="*/ 2147483647 w 22"/>
                <a:gd name="T49" fmla="*/ 2147483647 h 16"/>
                <a:gd name="T50" fmla="*/ 2147483647 w 22"/>
                <a:gd name="T51" fmla="*/ 2147483647 h 16"/>
                <a:gd name="T52" fmla="*/ 2147483647 w 22"/>
                <a:gd name="T53" fmla="*/ 2147483647 h 16"/>
                <a:gd name="T54" fmla="*/ 2147483647 w 22"/>
                <a:gd name="T55" fmla="*/ 2147483647 h 16"/>
                <a:gd name="T56" fmla="*/ 2147483647 w 22"/>
                <a:gd name="T57" fmla="*/ 2147483647 h 16"/>
                <a:gd name="T58" fmla="*/ 2147483647 w 22"/>
                <a:gd name="T59" fmla="*/ 2147483647 h 16"/>
                <a:gd name="T60" fmla="*/ 2147483647 w 22"/>
                <a:gd name="T61" fmla="*/ 2147483647 h 1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w 22"/>
                <a:gd name="T94" fmla="*/ 0 h 16"/>
                <a:gd name="T95" fmla="*/ 22 w 22"/>
                <a:gd name="T96" fmla="*/ 16 h 16"/>
              </a:gdLst>
              <a:ahLst/>
              <a:cxnLst>
                <a:cxn ang="T62">
                  <a:pos x="T0" y="T1"/>
                </a:cxn>
                <a:cxn ang="T63">
                  <a:pos x="T2" y="T3"/>
                </a:cxn>
                <a:cxn ang="T64">
                  <a:pos x="T4" y="T5"/>
                </a:cxn>
                <a:cxn ang="T65">
                  <a:pos x="T6" y="T7"/>
                </a:cxn>
                <a:cxn ang="T66">
                  <a:pos x="T8" y="T9"/>
                </a:cxn>
                <a:cxn ang="T67">
                  <a:pos x="T10" y="T11"/>
                </a:cxn>
                <a:cxn ang="T68">
                  <a:pos x="T12" y="T13"/>
                </a:cxn>
                <a:cxn ang="T69">
                  <a:pos x="T14" y="T15"/>
                </a:cxn>
                <a:cxn ang="T70">
                  <a:pos x="T16" y="T17"/>
                </a:cxn>
                <a:cxn ang="T71">
                  <a:pos x="T18" y="T19"/>
                </a:cxn>
                <a:cxn ang="T72">
                  <a:pos x="T20" y="T21"/>
                </a:cxn>
                <a:cxn ang="T73">
                  <a:pos x="T22" y="T23"/>
                </a:cxn>
                <a:cxn ang="T74">
                  <a:pos x="T24" y="T25"/>
                </a:cxn>
                <a:cxn ang="T75">
                  <a:pos x="T26" y="T27"/>
                </a:cxn>
                <a:cxn ang="T76">
                  <a:pos x="T28" y="T29"/>
                </a:cxn>
                <a:cxn ang="T77">
                  <a:pos x="T30" y="T31"/>
                </a:cxn>
                <a:cxn ang="T78">
                  <a:pos x="T32" y="T33"/>
                </a:cxn>
                <a:cxn ang="T79">
                  <a:pos x="T34" y="T35"/>
                </a:cxn>
                <a:cxn ang="T80">
                  <a:pos x="T36" y="T37"/>
                </a:cxn>
                <a:cxn ang="T81">
                  <a:pos x="T38" y="T39"/>
                </a:cxn>
                <a:cxn ang="T82">
                  <a:pos x="T40" y="T41"/>
                </a:cxn>
                <a:cxn ang="T83">
                  <a:pos x="T42" y="T43"/>
                </a:cxn>
                <a:cxn ang="T84">
                  <a:pos x="T44" y="T45"/>
                </a:cxn>
                <a:cxn ang="T85">
                  <a:pos x="T46" y="T47"/>
                </a:cxn>
                <a:cxn ang="T86">
                  <a:pos x="T48" y="T49"/>
                </a:cxn>
                <a:cxn ang="T87">
                  <a:pos x="T50" y="T51"/>
                </a:cxn>
                <a:cxn ang="T88">
                  <a:pos x="T52" y="T53"/>
                </a:cxn>
                <a:cxn ang="T89">
                  <a:pos x="T54" y="T55"/>
                </a:cxn>
                <a:cxn ang="T90">
                  <a:pos x="T56" y="T57"/>
                </a:cxn>
                <a:cxn ang="T91">
                  <a:pos x="T58" y="T59"/>
                </a:cxn>
                <a:cxn ang="T92">
                  <a:pos x="T60" y="T61"/>
                </a:cxn>
              </a:cxnLst>
              <a:rect l="T93" t="T94" r="T95" b="T96"/>
              <a:pathLst>
                <a:path w="22" h="16">
                  <a:moveTo>
                    <a:pt x="12" y="14"/>
                  </a:moveTo>
                  <a:lnTo>
                    <a:pt x="10" y="14"/>
                  </a:lnTo>
                  <a:lnTo>
                    <a:pt x="10" y="16"/>
                  </a:lnTo>
                  <a:lnTo>
                    <a:pt x="8" y="16"/>
                  </a:lnTo>
                  <a:lnTo>
                    <a:pt x="6" y="16"/>
                  </a:lnTo>
                  <a:lnTo>
                    <a:pt x="4" y="16"/>
                  </a:lnTo>
                  <a:lnTo>
                    <a:pt x="2" y="14"/>
                  </a:lnTo>
                  <a:lnTo>
                    <a:pt x="0" y="14"/>
                  </a:lnTo>
                  <a:lnTo>
                    <a:pt x="0" y="12"/>
                  </a:lnTo>
                  <a:lnTo>
                    <a:pt x="2" y="10"/>
                  </a:lnTo>
                  <a:lnTo>
                    <a:pt x="2" y="8"/>
                  </a:lnTo>
                  <a:lnTo>
                    <a:pt x="4" y="6"/>
                  </a:lnTo>
                  <a:lnTo>
                    <a:pt x="6" y="4"/>
                  </a:lnTo>
                  <a:lnTo>
                    <a:pt x="12" y="0"/>
                  </a:lnTo>
                  <a:lnTo>
                    <a:pt x="14" y="0"/>
                  </a:lnTo>
                  <a:lnTo>
                    <a:pt x="16" y="0"/>
                  </a:lnTo>
                  <a:lnTo>
                    <a:pt x="18" y="0"/>
                  </a:lnTo>
                  <a:lnTo>
                    <a:pt x="20" y="0"/>
                  </a:lnTo>
                  <a:lnTo>
                    <a:pt x="20" y="2"/>
                  </a:lnTo>
                  <a:lnTo>
                    <a:pt x="22" y="2"/>
                  </a:lnTo>
                  <a:lnTo>
                    <a:pt x="22" y="4"/>
                  </a:lnTo>
                  <a:lnTo>
                    <a:pt x="20" y="4"/>
                  </a:lnTo>
                  <a:lnTo>
                    <a:pt x="20" y="6"/>
                  </a:lnTo>
                  <a:lnTo>
                    <a:pt x="16" y="8"/>
                  </a:lnTo>
                  <a:lnTo>
                    <a:pt x="14" y="10"/>
                  </a:lnTo>
                  <a:lnTo>
                    <a:pt x="14" y="12"/>
                  </a:lnTo>
                  <a:lnTo>
                    <a:pt x="12" y="12"/>
                  </a:lnTo>
                  <a:lnTo>
                    <a:pt x="12" y="14"/>
                  </a:lnTo>
                  <a:close/>
                </a:path>
              </a:pathLst>
            </a:custGeom>
            <a:solidFill>
              <a:schemeClr val="tx2"/>
            </a:solidFill>
            <a:ln w="3175">
              <a:solidFill>
                <a:schemeClr val="bg1"/>
              </a:solidFill>
              <a:prstDash val="sysDot"/>
              <a:round/>
              <a:headEnd/>
              <a:tailEnd/>
            </a:ln>
          </p:spPr>
          <p:txBody>
            <a:bodyPr/>
            <a:lstStyle/>
            <a:p>
              <a:endParaRPr lang="de-DE" sz="2400" dirty="0">
                <a:solidFill>
                  <a:srgbClr val="000000"/>
                </a:solidFill>
              </a:endParaRPr>
            </a:p>
          </p:txBody>
        </p:sp>
        <p:sp>
          <p:nvSpPr>
            <p:cNvPr id="1827" name="Freeform 3473"/>
            <p:cNvSpPr>
              <a:spLocks/>
            </p:cNvSpPr>
            <p:nvPr/>
          </p:nvSpPr>
          <p:spPr bwMode="auto">
            <a:xfrm>
              <a:off x="2754810" y="1539744"/>
              <a:ext cx="29676" cy="16085"/>
            </a:xfrm>
            <a:custGeom>
              <a:avLst/>
              <a:gdLst>
                <a:gd name="T0" fmla="*/ 2147483647 w 30"/>
                <a:gd name="T1" fmla="*/ 0 h 16"/>
                <a:gd name="T2" fmla="*/ 2147483647 w 30"/>
                <a:gd name="T3" fmla="*/ 0 h 16"/>
                <a:gd name="T4" fmla="*/ 2147483647 w 30"/>
                <a:gd name="T5" fmla="*/ 0 h 16"/>
                <a:gd name="T6" fmla="*/ 2147483647 w 30"/>
                <a:gd name="T7" fmla="*/ 2147483647 h 16"/>
                <a:gd name="T8" fmla="*/ 2147483647 w 30"/>
                <a:gd name="T9" fmla="*/ 2147483647 h 16"/>
                <a:gd name="T10" fmla="*/ 2147483647 w 30"/>
                <a:gd name="T11" fmla="*/ 2147483647 h 16"/>
                <a:gd name="T12" fmla="*/ 2147483647 w 30"/>
                <a:gd name="T13" fmla="*/ 2147483647 h 16"/>
                <a:gd name="T14" fmla="*/ 2147483647 w 30"/>
                <a:gd name="T15" fmla="*/ 0 h 16"/>
                <a:gd name="T16" fmla="*/ 2147483647 w 30"/>
                <a:gd name="T17" fmla="*/ 0 h 16"/>
                <a:gd name="T18" fmla="*/ 2147483647 w 30"/>
                <a:gd name="T19" fmla="*/ 2147483647 h 16"/>
                <a:gd name="T20" fmla="*/ 2147483647 w 30"/>
                <a:gd name="T21" fmla="*/ 2147483647 h 16"/>
                <a:gd name="T22" fmla="*/ 0 w 30"/>
                <a:gd name="T23" fmla="*/ 2147483647 h 16"/>
                <a:gd name="T24" fmla="*/ 2147483647 w 30"/>
                <a:gd name="T25" fmla="*/ 2147483647 h 16"/>
                <a:gd name="T26" fmla="*/ 2147483647 w 30"/>
                <a:gd name="T27" fmla="*/ 2147483647 h 16"/>
                <a:gd name="T28" fmla="*/ 2147483647 w 30"/>
                <a:gd name="T29" fmla="*/ 2147483647 h 16"/>
                <a:gd name="T30" fmla="*/ 2147483647 w 30"/>
                <a:gd name="T31" fmla="*/ 2147483647 h 16"/>
                <a:gd name="T32" fmla="*/ 2147483647 w 30"/>
                <a:gd name="T33" fmla="*/ 2147483647 h 16"/>
                <a:gd name="T34" fmla="*/ 2147483647 w 30"/>
                <a:gd name="T35" fmla="*/ 2147483647 h 16"/>
                <a:gd name="T36" fmla="*/ 2147483647 w 30"/>
                <a:gd name="T37" fmla="*/ 2147483647 h 16"/>
                <a:gd name="T38" fmla="*/ 2147483647 w 30"/>
                <a:gd name="T39" fmla="*/ 2147483647 h 16"/>
                <a:gd name="T40" fmla="*/ 2147483647 w 30"/>
                <a:gd name="T41" fmla="*/ 2147483647 h 16"/>
                <a:gd name="T42" fmla="*/ 2147483647 w 30"/>
                <a:gd name="T43" fmla="*/ 2147483647 h 16"/>
                <a:gd name="T44" fmla="*/ 2147483647 w 30"/>
                <a:gd name="T45" fmla="*/ 2147483647 h 16"/>
                <a:gd name="T46" fmla="*/ 2147483647 w 30"/>
                <a:gd name="T47" fmla="*/ 2147483647 h 16"/>
                <a:gd name="T48" fmla="*/ 2147483647 w 30"/>
                <a:gd name="T49" fmla="*/ 2147483647 h 16"/>
                <a:gd name="T50" fmla="*/ 2147483647 w 30"/>
                <a:gd name="T51" fmla="*/ 2147483647 h 16"/>
                <a:gd name="T52" fmla="*/ 2147483647 w 30"/>
                <a:gd name="T53" fmla="*/ 2147483647 h 16"/>
                <a:gd name="T54" fmla="*/ 2147483647 w 30"/>
                <a:gd name="T55" fmla="*/ 2147483647 h 16"/>
                <a:gd name="T56" fmla="*/ 2147483647 w 30"/>
                <a:gd name="T57" fmla="*/ 2147483647 h 16"/>
                <a:gd name="T58" fmla="*/ 2147483647 w 30"/>
                <a:gd name="T59" fmla="*/ 2147483647 h 16"/>
                <a:gd name="T60" fmla="*/ 2147483647 w 30"/>
                <a:gd name="T61" fmla="*/ 2147483647 h 16"/>
                <a:gd name="T62" fmla="*/ 2147483647 w 30"/>
                <a:gd name="T63" fmla="*/ 2147483647 h 16"/>
                <a:gd name="T64" fmla="*/ 2147483647 w 30"/>
                <a:gd name="T65" fmla="*/ 0 h 1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30"/>
                <a:gd name="T100" fmla="*/ 0 h 16"/>
                <a:gd name="T101" fmla="*/ 30 w 30"/>
                <a:gd name="T102" fmla="*/ 16 h 16"/>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30" h="16">
                  <a:moveTo>
                    <a:pt x="16" y="0"/>
                  </a:moveTo>
                  <a:lnTo>
                    <a:pt x="14" y="0"/>
                  </a:lnTo>
                  <a:lnTo>
                    <a:pt x="12" y="0"/>
                  </a:lnTo>
                  <a:lnTo>
                    <a:pt x="12" y="2"/>
                  </a:lnTo>
                  <a:lnTo>
                    <a:pt x="10" y="2"/>
                  </a:lnTo>
                  <a:lnTo>
                    <a:pt x="8" y="2"/>
                  </a:lnTo>
                  <a:lnTo>
                    <a:pt x="6" y="2"/>
                  </a:lnTo>
                  <a:lnTo>
                    <a:pt x="6" y="0"/>
                  </a:lnTo>
                  <a:lnTo>
                    <a:pt x="4" y="0"/>
                  </a:lnTo>
                  <a:lnTo>
                    <a:pt x="4" y="2"/>
                  </a:lnTo>
                  <a:lnTo>
                    <a:pt x="2" y="2"/>
                  </a:lnTo>
                  <a:lnTo>
                    <a:pt x="0" y="2"/>
                  </a:lnTo>
                  <a:lnTo>
                    <a:pt x="6" y="4"/>
                  </a:lnTo>
                  <a:lnTo>
                    <a:pt x="8" y="4"/>
                  </a:lnTo>
                  <a:lnTo>
                    <a:pt x="10" y="6"/>
                  </a:lnTo>
                  <a:lnTo>
                    <a:pt x="12" y="6"/>
                  </a:lnTo>
                  <a:lnTo>
                    <a:pt x="12" y="10"/>
                  </a:lnTo>
                  <a:lnTo>
                    <a:pt x="14" y="10"/>
                  </a:lnTo>
                  <a:lnTo>
                    <a:pt x="16" y="12"/>
                  </a:lnTo>
                  <a:lnTo>
                    <a:pt x="16" y="14"/>
                  </a:lnTo>
                  <a:lnTo>
                    <a:pt x="28" y="16"/>
                  </a:lnTo>
                  <a:lnTo>
                    <a:pt x="30" y="14"/>
                  </a:lnTo>
                  <a:lnTo>
                    <a:pt x="30" y="12"/>
                  </a:lnTo>
                  <a:lnTo>
                    <a:pt x="28" y="12"/>
                  </a:lnTo>
                  <a:lnTo>
                    <a:pt x="28" y="10"/>
                  </a:lnTo>
                  <a:lnTo>
                    <a:pt x="26" y="8"/>
                  </a:lnTo>
                  <a:lnTo>
                    <a:pt x="24" y="6"/>
                  </a:lnTo>
                  <a:lnTo>
                    <a:pt x="22" y="6"/>
                  </a:lnTo>
                  <a:lnTo>
                    <a:pt x="20" y="4"/>
                  </a:lnTo>
                  <a:lnTo>
                    <a:pt x="18" y="2"/>
                  </a:lnTo>
                  <a:lnTo>
                    <a:pt x="16" y="2"/>
                  </a:lnTo>
                  <a:lnTo>
                    <a:pt x="16" y="0"/>
                  </a:lnTo>
                  <a:close/>
                </a:path>
              </a:pathLst>
            </a:custGeom>
            <a:solidFill>
              <a:schemeClr val="tx2"/>
            </a:solidFill>
            <a:ln w="3175">
              <a:solidFill>
                <a:schemeClr val="bg1"/>
              </a:solidFill>
              <a:prstDash val="sysDot"/>
              <a:round/>
              <a:headEnd/>
              <a:tailEnd/>
            </a:ln>
          </p:spPr>
          <p:txBody>
            <a:bodyPr/>
            <a:lstStyle/>
            <a:p>
              <a:endParaRPr lang="de-DE" sz="2400" dirty="0">
                <a:solidFill>
                  <a:srgbClr val="000000"/>
                </a:solidFill>
              </a:endParaRPr>
            </a:p>
          </p:txBody>
        </p:sp>
        <p:sp>
          <p:nvSpPr>
            <p:cNvPr id="1828" name="Freeform 3474"/>
            <p:cNvSpPr>
              <a:spLocks/>
            </p:cNvSpPr>
            <p:nvPr/>
          </p:nvSpPr>
          <p:spPr bwMode="auto">
            <a:xfrm>
              <a:off x="2929308" y="1589236"/>
              <a:ext cx="14244" cy="6187"/>
            </a:xfrm>
            <a:custGeom>
              <a:avLst/>
              <a:gdLst>
                <a:gd name="T0" fmla="*/ 2147483647 w 14"/>
                <a:gd name="T1" fmla="*/ 2147483647 h 6"/>
                <a:gd name="T2" fmla="*/ 2147483647 w 14"/>
                <a:gd name="T3" fmla="*/ 2147483647 h 6"/>
                <a:gd name="T4" fmla="*/ 2147483647 w 14"/>
                <a:gd name="T5" fmla="*/ 2147483647 h 6"/>
                <a:gd name="T6" fmla="*/ 2147483647 w 14"/>
                <a:gd name="T7" fmla="*/ 2147483647 h 6"/>
                <a:gd name="T8" fmla="*/ 2147483647 w 14"/>
                <a:gd name="T9" fmla="*/ 2147483647 h 6"/>
                <a:gd name="T10" fmla="*/ 2147483647 w 14"/>
                <a:gd name="T11" fmla="*/ 2147483647 h 6"/>
                <a:gd name="T12" fmla="*/ 2147483647 w 14"/>
                <a:gd name="T13" fmla="*/ 2147483647 h 6"/>
                <a:gd name="T14" fmla="*/ 2147483647 w 14"/>
                <a:gd name="T15" fmla="*/ 2147483647 h 6"/>
                <a:gd name="T16" fmla="*/ 2147483647 w 14"/>
                <a:gd name="T17" fmla="*/ 2147483647 h 6"/>
                <a:gd name="T18" fmla="*/ 0 w 14"/>
                <a:gd name="T19" fmla="*/ 2147483647 h 6"/>
                <a:gd name="T20" fmla="*/ 0 w 14"/>
                <a:gd name="T21" fmla="*/ 0 h 6"/>
                <a:gd name="T22" fmla="*/ 2147483647 w 14"/>
                <a:gd name="T23" fmla="*/ 0 h 6"/>
                <a:gd name="T24" fmla="*/ 2147483647 w 14"/>
                <a:gd name="T25" fmla="*/ 0 h 6"/>
                <a:gd name="T26" fmla="*/ 2147483647 w 14"/>
                <a:gd name="T27" fmla="*/ 0 h 6"/>
                <a:gd name="T28" fmla="*/ 2147483647 w 14"/>
                <a:gd name="T29" fmla="*/ 2147483647 h 6"/>
                <a:gd name="T30" fmla="*/ 2147483647 w 14"/>
                <a:gd name="T31" fmla="*/ 2147483647 h 6"/>
                <a:gd name="T32" fmla="*/ 2147483647 w 14"/>
                <a:gd name="T33" fmla="*/ 2147483647 h 6"/>
                <a:gd name="T34" fmla="*/ 2147483647 w 14"/>
                <a:gd name="T35" fmla="*/ 2147483647 h 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14"/>
                <a:gd name="T55" fmla="*/ 0 h 6"/>
                <a:gd name="T56" fmla="*/ 14 w 14"/>
                <a:gd name="T57" fmla="*/ 6 h 6"/>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14" h="6">
                  <a:moveTo>
                    <a:pt x="10" y="4"/>
                  </a:moveTo>
                  <a:lnTo>
                    <a:pt x="12" y="4"/>
                  </a:lnTo>
                  <a:lnTo>
                    <a:pt x="14" y="4"/>
                  </a:lnTo>
                  <a:lnTo>
                    <a:pt x="10" y="6"/>
                  </a:lnTo>
                  <a:lnTo>
                    <a:pt x="8" y="6"/>
                  </a:lnTo>
                  <a:lnTo>
                    <a:pt x="6" y="6"/>
                  </a:lnTo>
                  <a:lnTo>
                    <a:pt x="4" y="6"/>
                  </a:lnTo>
                  <a:lnTo>
                    <a:pt x="4" y="4"/>
                  </a:lnTo>
                  <a:lnTo>
                    <a:pt x="2" y="2"/>
                  </a:lnTo>
                  <a:lnTo>
                    <a:pt x="0" y="2"/>
                  </a:lnTo>
                  <a:lnTo>
                    <a:pt x="0" y="0"/>
                  </a:lnTo>
                  <a:lnTo>
                    <a:pt x="2" y="0"/>
                  </a:lnTo>
                  <a:lnTo>
                    <a:pt x="6" y="0"/>
                  </a:lnTo>
                  <a:lnTo>
                    <a:pt x="8" y="0"/>
                  </a:lnTo>
                  <a:lnTo>
                    <a:pt x="10" y="2"/>
                  </a:lnTo>
                  <a:lnTo>
                    <a:pt x="12" y="2"/>
                  </a:lnTo>
                  <a:lnTo>
                    <a:pt x="12" y="4"/>
                  </a:lnTo>
                  <a:lnTo>
                    <a:pt x="10" y="4"/>
                  </a:lnTo>
                  <a:close/>
                </a:path>
              </a:pathLst>
            </a:custGeom>
            <a:solidFill>
              <a:schemeClr val="tx2"/>
            </a:solidFill>
            <a:ln w="3175">
              <a:solidFill>
                <a:schemeClr val="bg1"/>
              </a:solidFill>
              <a:prstDash val="sysDot"/>
              <a:round/>
              <a:headEnd/>
              <a:tailEnd/>
            </a:ln>
          </p:spPr>
          <p:txBody>
            <a:bodyPr/>
            <a:lstStyle/>
            <a:p>
              <a:endParaRPr lang="de-DE" sz="2400" dirty="0">
                <a:solidFill>
                  <a:srgbClr val="000000"/>
                </a:solidFill>
              </a:endParaRPr>
            </a:p>
          </p:txBody>
        </p:sp>
        <p:sp>
          <p:nvSpPr>
            <p:cNvPr id="1829" name="Freeform 3475"/>
            <p:cNvSpPr>
              <a:spLocks/>
            </p:cNvSpPr>
            <p:nvPr/>
          </p:nvSpPr>
          <p:spPr bwMode="auto">
            <a:xfrm>
              <a:off x="2909127" y="1592948"/>
              <a:ext cx="14244" cy="8661"/>
            </a:xfrm>
            <a:custGeom>
              <a:avLst/>
              <a:gdLst>
                <a:gd name="T0" fmla="*/ 2147483647 w 14"/>
                <a:gd name="T1" fmla="*/ 0 h 8"/>
                <a:gd name="T2" fmla="*/ 2147483647 w 14"/>
                <a:gd name="T3" fmla="*/ 0 h 8"/>
                <a:gd name="T4" fmla="*/ 2147483647 w 14"/>
                <a:gd name="T5" fmla="*/ 0 h 8"/>
                <a:gd name="T6" fmla="*/ 2147483647 w 14"/>
                <a:gd name="T7" fmla="*/ 0 h 8"/>
                <a:gd name="T8" fmla="*/ 2147483647 w 14"/>
                <a:gd name="T9" fmla="*/ 0 h 8"/>
                <a:gd name="T10" fmla="*/ 2147483647 w 14"/>
                <a:gd name="T11" fmla="*/ 2147483647 h 8"/>
                <a:gd name="T12" fmla="*/ 2147483647 w 14"/>
                <a:gd name="T13" fmla="*/ 2147483647 h 8"/>
                <a:gd name="T14" fmla="*/ 2147483647 w 14"/>
                <a:gd name="T15" fmla="*/ 2147483647 h 8"/>
                <a:gd name="T16" fmla="*/ 2147483647 w 14"/>
                <a:gd name="T17" fmla="*/ 2147483647 h 8"/>
                <a:gd name="T18" fmla="*/ 2147483647 w 14"/>
                <a:gd name="T19" fmla="*/ 2147483647 h 8"/>
                <a:gd name="T20" fmla="*/ 2147483647 w 14"/>
                <a:gd name="T21" fmla="*/ 2147483647 h 8"/>
                <a:gd name="T22" fmla="*/ 2147483647 w 14"/>
                <a:gd name="T23" fmla="*/ 2147483647 h 8"/>
                <a:gd name="T24" fmla="*/ 2147483647 w 14"/>
                <a:gd name="T25" fmla="*/ 2147483647 h 8"/>
                <a:gd name="T26" fmla="*/ 2147483647 w 14"/>
                <a:gd name="T27" fmla="*/ 2147483647 h 8"/>
                <a:gd name="T28" fmla="*/ 2147483647 w 14"/>
                <a:gd name="T29" fmla="*/ 2147483647 h 8"/>
                <a:gd name="T30" fmla="*/ 0 w 14"/>
                <a:gd name="T31" fmla="*/ 2147483647 h 8"/>
                <a:gd name="T32" fmla="*/ 0 w 14"/>
                <a:gd name="T33" fmla="*/ 0 h 8"/>
                <a:gd name="T34" fmla="*/ 2147483647 w 14"/>
                <a:gd name="T35" fmla="*/ 0 h 8"/>
                <a:gd name="T36" fmla="*/ 2147483647 w 14"/>
                <a:gd name="T37" fmla="*/ 0 h 8"/>
                <a:gd name="T38" fmla="*/ 2147483647 w 14"/>
                <a:gd name="T39" fmla="*/ 0 h 8"/>
                <a:gd name="T40" fmla="*/ 2147483647 w 14"/>
                <a:gd name="T41" fmla="*/ 0 h 8"/>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14"/>
                <a:gd name="T64" fmla="*/ 0 h 8"/>
                <a:gd name="T65" fmla="*/ 14 w 14"/>
                <a:gd name="T66" fmla="*/ 8 h 8"/>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14" h="8">
                  <a:moveTo>
                    <a:pt x="8" y="0"/>
                  </a:moveTo>
                  <a:lnTo>
                    <a:pt x="10" y="0"/>
                  </a:lnTo>
                  <a:lnTo>
                    <a:pt x="12" y="0"/>
                  </a:lnTo>
                  <a:lnTo>
                    <a:pt x="14" y="0"/>
                  </a:lnTo>
                  <a:lnTo>
                    <a:pt x="14" y="2"/>
                  </a:lnTo>
                  <a:lnTo>
                    <a:pt x="14" y="4"/>
                  </a:lnTo>
                  <a:lnTo>
                    <a:pt x="14" y="6"/>
                  </a:lnTo>
                  <a:lnTo>
                    <a:pt x="12" y="6"/>
                  </a:lnTo>
                  <a:lnTo>
                    <a:pt x="10" y="8"/>
                  </a:lnTo>
                  <a:lnTo>
                    <a:pt x="8" y="8"/>
                  </a:lnTo>
                  <a:lnTo>
                    <a:pt x="6" y="8"/>
                  </a:lnTo>
                  <a:lnTo>
                    <a:pt x="4" y="6"/>
                  </a:lnTo>
                  <a:lnTo>
                    <a:pt x="2" y="4"/>
                  </a:lnTo>
                  <a:lnTo>
                    <a:pt x="2" y="2"/>
                  </a:lnTo>
                  <a:lnTo>
                    <a:pt x="0" y="2"/>
                  </a:lnTo>
                  <a:lnTo>
                    <a:pt x="0" y="0"/>
                  </a:lnTo>
                  <a:lnTo>
                    <a:pt x="2" y="0"/>
                  </a:lnTo>
                  <a:lnTo>
                    <a:pt x="4" y="0"/>
                  </a:lnTo>
                  <a:lnTo>
                    <a:pt x="6" y="0"/>
                  </a:lnTo>
                  <a:lnTo>
                    <a:pt x="8" y="0"/>
                  </a:lnTo>
                  <a:close/>
                </a:path>
              </a:pathLst>
            </a:custGeom>
            <a:solidFill>
              <a:schemeClr val="tx2"/>
            </a:solidFill>
            <a:ln w="3175">
              <a:solidFill>
                <a:schemeClr val="bg1"/>
              </a:solidFill>
              <a:prstDash val="sysDot"/>
              <a:round/>
              <a:headEnd/>
              <a:tailEnd/>
            </a:ln>
          </p:spPr>
          <p:txBody>
            <a:bodyPr/>
            <a:lstStyle/>
            <a:p>
              <a:endParaRPr lang="de-DE" sz="2400" dirty="0">
                <a:solidFill>
                  <a:srgbClr val="000000"/>
                </a:solidFill>
              </a:endParaRPr>
            </a:p>
          </p:txBody>
        </p:sp>
        <p:sp>
          <p:nvSpPr>
            <p:cNvPr id="1830" name="Freeform 3476"/>
            <p:cNvSpPr>
              <a:spLocks/>
            </p:cNvSpPr>
            <p:nvPr/>
          </p:nvSpPr>
          <p:spPr bwMode="auto">
            <a:xfrm>
              <a:off x="2642041" y="1382608"/>
              <a:ext cx="39172" cy="16085"/>
            </a:xfrm>
            <a:custGeom>
              <a:avLst/>
              <a:gdLst>
                <a:gd name="T0" fmla="*/ 2147483647 w 40"/>
                <a:gd name="T1" fmla="*/ 2147483647 h 16"/>
                <a:gd name="T2" fmla="*/ 2147483647 w 40"/>
                <a:gd name="T3" fmla="*/ 2147483647 h 16"/>
                <a:gd name="T4" fmla="*/ 2147483647 w 40"/>
                <a:gd name="T5" fmla="*/ 2147483647 h 16"/>
                <a:gd name="T6" fmla="*/ 2147483647 w 40"/>
                <a:gd name="T7" fmla="*/ 2147483647 h 16"/>
                <a:gd name="T8" fmla="*/ 2147483647 w 40"/>
                <a:gd name="T9" fmla="*/ 2147483647 h 16"/>
                <a:gd name="T10" fmla="*/ 2147483647 w 40"/>
                <a:gd name="T11" fmla="*/ 2147483647 h 16"/>
                <a:gd name="T12" fmla="*/ 2147483647 w 40"/>
                <a:gd name="T13" fmla="*/ 2147483647 h 16"/>
                <a:gd name="T14" fmla="*/ 2147483647 w 40"/>
                <a:gd name="T15" fmla="*/ 2147483647 h 16"/>
                <a:gd name="T16" fmla="*/ 2147483647 w 40"/>
                <a:gd name="T17" fmla="*/ 2147483647 h 16"/>
                <a:gd name="T18" fmla="*/ 2147483647 w 40"/>
                <a:gd name="T19" fmla="*/ 2147483647 h 16"/>
                <a:gd name="T20" fmla="*/ 2147483647 w 40"/>
                <a:gd name="T21" fmla="*/ 2147483647 h 16"/>
                <a:gd name="T22" fmla="*/ 2147483647 w 40"/>
                <a:gd name="T23" fmla="*/ 2147483647 h 16"/>
                <a:gd name="T24" fmla="*/ 0 w 40"/>
                <a:gd name="T25" fmla="*/ 2147483647 h 16"/>
                <a:gd name="T26" fmla="*/ 0 w 40"/>
                <a:gd name="T27" fmla="*/ 2147483647 h 16"/>
                <a:gd name="T28" fmla="*/ 2147483647 w 40"/>
                <a:gd name="T29" fmla="*/ 2147483647 h 16"/>
                <a:gd name="T30" fmla="*/ 2147483647 w 40"/>
                <a:gd name="T31" fmla="*/ 2147483647 h 16"/>
                <a:gd name="T32" fmla="*/ 2147483647 w 40"/>
                <a:gd name="T33" fmla="*/ 2147483647 h 16"/>
                <a:gd name="T34" fmla="*/ 2147483647 w 40"/>
                <a:gd name="T35" fmla="*/ 0 h 16"/>
                <a:gd name="T36" fmla="*/ 2147483647 w 40"/>
                <a:gd name="T37" fmla="*/ 0 h 16"/>
                <a:gd name="T38" fmla="*/ 2147483647 w 40"/>
                <a:gd name="T39" fmla="*/ 0 h 16"/>
                <a:gd name="T40" fmla="*/ 2147483647 w 40"/>
                <a:gd name="T41" fmla="*/ 0 h 16"/>
                <a:gd name="T42" fmla="*/ 2147483647 w 40"/>
                <a:gd name="T43" fmla="*/ 0 h 16"/>
                <a:gd name="T44" fmla="*/ 2147483647 w 40"/>
                <a:gd name="T45" fmla="*/ 0 h 16"/>
                <a:gd name="T46" fmla="*/ 2147483647 w 40"/>
                <a:gd name="T47" fmla="*/ 0 h 16"/>
                <a:gd name="T48" fmla="*/ 2147483647 w 40"/>
                <a:gd name="T49" fmla="*/ 0 h 16"/>
                <a:gd name="T50" fmla="*/ 2147483647 w 40"/>
                <a:gd name="T51" fmla="*/ 0 h 16"/>
                <a:gd name="T52" fmla="*/ 2147483647 w 40"/>
                <a:gd name="T53" fmla="*/ 0 h 16"/>
                <a:gd name="T54" fmla="*/ 2147483647 w 40"/>
                <a:gd name="T55" fmla="*/ 2147483647 h 16"/>
                <a:gd name="T56" fmla="*/ 2147483647 w 40"/>
                <a:gd name="T57" fmla="*/ 2147483647 h 16"/>
                <a:gd name="T58" fmla="*/ 2147483647 w 40"/>
                <a:gd name="T59" fmla="*/ 2147483647 h 16"/>
                <a:gd name="T60" fmla="*/ 2147483647 w 40"/>
                <a:gd name="T61" fmla="*/ 2147483647 h 16"/>
                <a:gd name="T62" fmla="*/ 2147483647 w 40"/>
                <a:gd name="T63" fmla="*/ 2147483647 h 16"/>
                <a:gd name="T64" fmla="*/ 2147483647 w 40"/>
                <a:gd name="T65" fmla="*/ 2147483647 h 16"/>
                <a:gd name="T66" fmla="*/ 2147483647 w 40"/>
                <a:gd name="T67" fmla="*/ 2147483647 h 16"/>
                <a:gd name="T68" fmla="*/ 2147483647 w 40"/>
                <a:gd name="T69" fmla="*/ 2147483647 h 16"/>
                <a:gd name="T70" fmla="*/ 2147483647 w 40"/>
                <a:gd name="T71" fmla="*/ 2147483647 h 16"/>
                <a:gd name="T72" fmla="*/ 2147483647 w 40"/>
                <a:gd name="T73" fmla="*/ 2147483647 h 16"/>
                <a:gd name="T74" fmla="*/ 2147483647 w 40"/>
                <a:gd name="T75" fmla="*/ 2147483647 h 16"/>
                <a:gd name="T76" fmla="*/ 2147483647 w 40"/>
                <a:gd name="T77" fmla="*/ 2147483647 h 16"/>
                <a:gd name="T78" fmla="*/ 2147483647 w 40"/>
                <a:gd name="T79" fmla="*/ 2147483647 h 16"/>
                <a:gd name="T80" fmla="*/ 2147483647 w 40"/>
                <a:gd name="T81" fmla="*/ 2147483647 h 16"/>
                <a:gd name="T82" fmla="*/ 2147483647 w 40"/>
                <a:gd name="T83" fmla="*/ 2147483647 h 16"/>
                <a:gd name="T84" fmla="*/ 2147483647 w 40"/>
                <a:gd name="T85" fmla="*/ 2147483647 h 16"/>
                <a:gd name="T86" fmla="*/ 2147483647 w 40"/>
                <a:gd name="T87" fmla="*/ 2147483647 h 1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w 40"/>
                <a:gd name="T133" fmla="*/ 0 h 16"/>
                <a:gd name="T134" fmla="*/ 40 w 40"/>
                <a:gd name="T135" fmla="*/ 16 h 16"/>
              </a:gdLst>
              <a:ahLst/>
              <a:cxnLst>
                <a:cxn ang="T88">
                  <a:pos x="T0" y="T1"/>
                </a:cxn>
                <a:cxn ang="T89">
                  <a:pos x="T2" y="T3"/>
                </a:cxn>
                <a:cxn ang="T90">
                  <a:pos x="T4" y="T5"/>
                </a:cxn>
                <a:cxn ang="T91">
                  <a:pos x="T6" y="T7"/>
                </a:cxn>
                <a:cxn ang="T92">
                  <a:pos x="T8" y="T9"/>
                </a:cxn>
                <a:cxn ang="T93">
                  <a:pos x="T10" y="T11"/>
                </a:cxn>
                <a:cxn ang="T94">
                  <a:pos x="T12" y="T13"/>
                </a:cxn>
                <a:cxn ang="T95">
                  <a:pos x="T14" y="T15"/>
                </a:cxn>
                <a:cxn ang="T96">
                  <a:pos x="T16" y="T17"/>
                </a:cxn>
                <a:cxn ang="T97">
                  <a:pos x="T18" y="T19"/>
                </a:cxn>
                <a:cxn ang="T98">
                  <a:pos x="T20" y="T21"/>
                </a:cxn>
                <a:cxn ang="T99">
                  <a:pos x="T22" y="T23"/>
                </a:cxn>
                <a:cxn ang="T100">
                  <a:pos x="T24" y="T25"/>
                </a:cxn>
                <a:cxn ang="T101">
                  <a:pos x="T26" y="T27"/>
                </a:cxn>
                <a:cxn ang="T102">
                  <a:pos x="T28" y="T29"/>
                </a:cxn>
                <a:cxn ang="T103">
                  <a:pos x="T30" y="T31"/>
                </a:cxn>
                <a:cxn ang="T104">
                  <a:pos x="T32" y="T33"/>
                </a:cxn>
                <a:cxn ang="T105">
                  <a:pos x="T34" y="T35"/>
                </a:cxn>
                <a:cxn ang="T106">
                  <a:pos x="T36" y="T37"/>
                </a:cxn>
                <a:cxn ang="T107">
                  <a:pos x="T38" y="T39"/>
                </a:cxn>
                <a:cxn ang="T108">
                  <a:pos x="T40" y="T41"/>
                </a:cxn>
                <a:cxn ang="T109">
                  <a:pos x="T42" y="T43"/>
                </a:cxn>
                <a:cxn ang="T110">
                  <a:pos x="T44" y="T45"/>
                </a:cxn>
                <a:cxn ang="T111">
                  <a:pos x="T46" y="T47"/>
                </a:cxn>
                <a:cxn ang="T112">
                  <a:pos x="T48" y="T49"/>
                </a:cxn>
                <a:cxn ang="T113">
                  <a:pos x="T50" y="T51"/>
                </a:cxn>
                <a:cxn ang="T114">
                  <a:pos x="T52" y="T53"/>
                </a:cxn>
                <a:cxn ang="T115">
                  <a:pos x="T54" y="T55"/>
                </a:cxn>
                <a:cxn ang="T116">
                  <a:pos x="T56" y="T57"/>
                </a:cxn>
                <a:cxn ang="T117">
                  <a:pos x="T58" y="T59"/>
                </a:cxn>
                <a:cxn ang="T118">
                  <a:pos x="T60" y="T61"/>
                </a:cxn>
                <a:cxn ang="T119">
                  <a:pos x="T62" y="T63"/>
                </a:cxn>
                <a:cxn ang="T120">
                  <a:pos x="T64" y="T65"/>
                </a:cxn>
                <a:cxn ang="T121">
                  <a:pos x="T66" y="T67"/>
                </a:cxn>
                <a:cxn ang="T122">
                  <a:pos x="T68" y="T69"/>
                </a:cxn>
                <a:cxn ang="T123">
                  <a:pos x="T70" y="T71"/>
                </a:cxn>
                <a:cxn ang="T124">
                  <a:pos x="T72" y="T73"/>
                </a:cxn>
                <a:cxn ang="T125">
                  <a:pos x="T74" y="T75"/>
                </a:cxn>
                <a:cxn ang="T126">
                  <a:pos x="T76" y="T77"/>
                </a:cxn>
                <a:cxn ang="T127">
                  <a:pos x="T78" y="T79"/>
                </a:cxn>
                <a:cxn ang="T128">
                  <a:pos x="T80" y="T81"/>
                </a:cxn>
                <a:cxn ang="T129">
                  <a:pos x="T82" y="T83"/>
                </a:cxn>
                <a:cxn ang="T130">
                  <a:pos x="T84" y="T85"/>
                </a:cxn>
                <a:cxn ang="T131">
                  <a:pos x="T86" y="T87"/>
                </a:cxn>
              </a:cxnLst>
              <a:rect l="T132" t="T133" r="T134" b="T135"/>
              <a:pathLst>
                <a:path w="40" h="16">
                  <a:moveTo>
                    <a:pt x="16" y="14"/>
                  </a:moveTo>
                  <a:lnTo>
                    <a:pt x="14" y="14"/>
                  </a:lnTo>
                  <a:lnTo>
                    <a:pt x="14" y="16"/>
                  </a:lnTo>
                  <a:lnTo>
                    <a:pt x="12" y="16"/>
                  </a:lnTo>
                  <a:lnTo>
                    <a:pt x="12" y="14"/>
                  </a:lnTo>
                  <a:lnTo>
                    <a:pt x="10" y="12"/>
                  </a:lnTo>
                  <a:lnTo>
                    <a:pt x="10" y="10"/>
                  </a:lnTo>
                  <a:lnTo>
                    <a:pt x="8" y="8"/>
                  </a:lnTo>
                  <a:lnTo>
                    <a:pt x="8" y="6"/>
                  </a:lnTo>
                  <a:lnTo>
                    <a:pt x="6" y="4"/>
                  </a:lnTo>
                  <a:lnTo>
                    <a:pt x="4" y="4"/>
                  </a:lnTo>
                  <a:lnTo>
                    <a:pt x="2" y="4"/>
                  </a:lnTo>
                  <a:lnTo>
                    <a:pt x="0" y="4"/>
                  </a:lnTo>
                  <a:lnTo>
                    <a:pt x="2" y="4"/>
                  </a:lnTo>
                  <a:lnTo>
                    <a:pt x="4" y="4"/>
                  </a:lnTo>
                  <a:lnTo>
                    <a:pt x="8" y="2"/>
                  </a:lnTo>
                  <a:lnTo>
                    <a:pt x="10" y="0"/>
                  </a:lnTo>
                  <a:lnTo>
                    <a:pt x="12" y="0"/>
                  </a:lnTo>
                  <a:lnTo>
                    <a:pt x="16" y="0"/>
                  </a:lnTo>
                  <a:lnTo>
                    <a:pt x="18" y="0"/>
                  </a:lnTo>
                  <a:lnTo>
                    <a:pt x="20" y="0"/>
                  </a:lnTo>
                  <a:lnTo>
                    <a:pt x="24" y="0"/>
                  </a:lnTo>
                  <a:lnTo>
                    <a:pt x="26" y="0"/>
                  </a:lnTo>
                  <a:lnTo>
                    <a:pt x="28" y="0"/>
                  </a:lnTo>
                  <a:lnTo>
                    <a:pt x="32" y="0"/>
                  </a:lnTo>
                  <a:lnTo>
                    <a:pt x="34" y="0"/>
                  </a:lnTo>
                  <a:lnTo>
                    <a:pt x="36" y="2"/>
                  </a:lnTo>
                  <a:lnTo>
                    <a:pt x="38" y="2"/>
                  </a:lnTo>
                  <a:lnTo>
                    <a:pt x="40" y="4"/>
                  </a:lnTo>
                  <a:lnTo>
                    <a:pt x="38" y="4"/>
                  </a:lnTo>
                  <a:lnTo>
                    <a:pt x="36" y="4"/>
                  </a:lnTo>
                  <a:lnTo>
                    <a:pt x="34" y="6"/>
                  </a:lnTo>
                  <a:lnTo>
                    <a:pt x="32" y="6"/>
                  </a:lnTo>
                  <a:lnTo>
                    <a:pt x="30" y="8"/>
                  </a:lnTo>
                  <a:lnTo>
                    <a:pt x="28" y="8"/>
                  </a:lnTo>
                  <a:lnTo>
                    <a:pt x="26" y="10"/>
                  </a:lnTo>
                  <a:lnTo>
                    <a:pt x="24" y="10"/>
                  </a:lnTo>
                  <a:lnTo>
                    <a:pt x="22" y="10"/>
                  </a:lnTo>
                  <a:lnTo>
                    <a:pt x="22" y="12"/>
                  </a:lnTo>
                  <a:lnTo>
                    <a:pt x="20" y="12"/>
                  </a:lnTo>
                  <a:lnTo>
                    <a:pt x="18" y="12"/>
                  </a:lnTo>
                  <a:lnTo>
                    <a:pt x="18" y="14"/>
                  </a:lnTo>
                  <a:lnTo>
                    <a:pt x="16" y="14"/>
                  </a:lnTo>
                  <a:close/>
                </a:path>
              </a:pathLst>
            </a:custGeom>
            <a:solidFill>
              <a:schemeClr val="tx2"/>
            </a:solidFill>
            <a:ln w="3175">
              <a:solidFill>
                <a:schemeClr val="bg1"/>
              </a:solidFill>
              <a:prstDash val="sysDot"/>
              <a:round/>
              <a:headEnd/>
              <a:tailEnd/>
            </a:ln>
          </p:spPr>
          <p:txBody>
            <a:bodyPr/>
            <a:lstStyle/>
            <a:p>
              <a:endParaRPr lang="de-DE" sz="2400" dirty="0">
                <a:solidFill>
                  <a:srgbClr val="000000"/>
                </a:solidFill>
              </a:endParaRPr>
            </a:p>
          </p:txBody>
        </p:sp>
        <p:sp>
          <p:nvSpPr>
            <p:cNvPr id="1831" name="Freeform 3477"/>
            <p:cNvSpPr>
              <a:spLocks/>
            </p:cNvSpPr>
            <p:nvPr/>
          </p:nvSpPr>
          <p:spPr bwMode="auto">
            <a:xfrm>
              <a:off x="6604424" y="2174473"/>
              <a:ext cx="80720" cy="105169"/>
            </a:xfrm>
            <a:custGeom>
              <a:avLst/>
              <a:gdLst>
                <a:gd name="T0" fmla="*/ 2147483647 w 82"/>
                <a:gd name="T1" fmla="*/ 2147483647 h 102"/>
                <a:gd name="T2" fmla="*/ 2147483647 w 82"/>
                <a:gd name="T3" fmla="*/ 2147483647 h 102"/>
                <a:gd name="T4" fmla="*/ 2147483647 w 82"/>
                <a:gd name="T5" fmla="*/ 2147483647 h 102"/>
                <a:gd name="T6" fmla="*/ 2147483647 w 82"/>
                <a:gd name="T7" fmla="*/ 2147483647 h 102"/>
                <a:gd name="T8" fmla="*/ 2147483647 w 82"/>
                <a:gd name="T9" fmla="*/ 2147483647 h 102"/>
                <a:gd name="T10" fmla="*/ 2147483647 w 82"/>
                <a:gd name="T11" fmla="*/ 2147483647 h 102"/>
                <a:gd name="T12" fmla="*/ 2147483647 w 82"/>
                <a:gd name="T13" fmla="*/ 2147483647 h 102"/>
                <a:gd name="T14" fmla="*/ 2147483647 w 82"/>
                <a:gd name="T15" fmla="*/ 2147483647 h 102"/>
                <a:gd name="T16" fmla="*/ 2147483647 w 82"/>
                <a:gd name="T17" fmla="*/ 2147483647 h 102"/>
                <a:gd name="T18" fmla="*/ 2147483647 w 82"/>
                <a:gd name="T19" fmla="*/ 2147483647 h 102"/>
                <a:gd name="T20" fmla="*/ 2147483647 w 82"/>
                <a:gd name="T21" fmla="*/ 2147483647 h 102"/>
                <a:gd name="T22" fmla="*/ 2147483647 w 82"/>
                <a:gd name="T23" fmla="*/ 2147483647 h 102"/>
                <a:gd name="T24" fmla="*/ 2147483647 w 82"/>
                <a:gd name="T25" fmla="*/ 2147483647 h 102"/>
                <a:gd name="T26" fmla="*/ 2147483647 w 82"/>
                <a:gd name="T27" fmla="*/ 2147483647 h 102"/>
                <a:gd name="T28" fmla="*/ 2147483647 w 82"/>
                <a:gd name="T29" fmla="*/ 2147483647 h 102"/>
                <a:gd name="T30" fmla="*/ 2147483647 w 82"/>
                <a:gd name="T31" fmla="*/ 2147483647 h 102"/>
                <a:gd name="T32" fmla="*/ 2147483647 w 82"/>
                <a:gd name="T33" fmla="*/ 2147483647 h 102"/>
                <a:gd name="T34" fmla="*/ 2147483647 w 82"/>
                <a:gd name="T35" fmla="*/ 2147483647 h 102"/>
                <a:gd name="T36" fmla="*/ 2147483647 w 82"/>
                <a:gd name="T37" fmla="*/ 2147483647 h 102"/>
                <a:gd name="T38" fmla="*/ 2147483647 w 82"/>
                <a:gd name="T39" fmla="*/ 2147483647 h 102"/>
                <a:gd name="T40" fmla="*/ 2147483647 w 82"/>
                <a:gd name="T41" fmla="*/ 2147483647 h 102"/>
                <a:gd name="T42" fmla="*/ 2147483647 w 82"/>
                <a:gd name="T43" fmla="*/ 2147483647 h 102"/>
                <a:gd name="T44" fmla="*/ 2147483647 w 82"/>
                <a:gd name="T45" fmla="*/ 2147483647 h 102"/>
                <a:gd name="T46" fmla="*/ 2147483647 w 82"/>
                <a:gd name="T47" fmla="*/ 2147483647 h 102"/>
                <a:gd name="T48" fmla="*/ 2147483647 w 82"/>
                <a:gd name="T49" fmla="*/ 2147483647 h 102"/>
                <a:gd name="T50" fmla="*/ 2147483647 w 82"/>
                <a:gd name="T51" fmla="*/ 2147483647 h 102"/>
                <a:gd name="T52" fmla="*/ 2147483647 w 82"/>
                <a:gd name="T53" fmla="*/ 2147483647 h 102"/>
                <a:gd name="T54" fmla="*/ 2147483647 w 82"/>
                <a:gd name="T55" fmla="*/ 2147483647 h 102"/>
                <a:gd name="T56" fmla="*/ 2147483647 w 82"/>
                <a:gd name="T57" fmla="*/ 2147483647 h 102"/>
                <a:gd name="T58" fmla="*/ 2147483647 w 82"/>
                <a:gd name="T59" fmla="*/ 2147483647 h 102"/>
                <a:gd name="T60" fmla="*/ 2147483647 w 82"/>
                <a:gd name="T61" fmla="*/ 2147483647 h 102"/>
                <a:gd name="T62" fmla="*/ 2147483647 w 82"/>
                <a:gd name="T63" fmla="*/ 2147483647 h 102"/>
                <a:gd name="T64" fmla="*/ 2147483647 w 82"/>
                <a:gd name="T65" fmla="*/ 2147483647 h 102"/>
                <a:gd name="T66" fmla="*/ 2147483647 w 82"/>
                <a:gd name="T67" fmla="*/ 2147483647 h 102"/>
                <a:gd name="T68" fmla="*/ 2147483647 w 82"/>
                <a:gd name="T69" fmla="*/ 2147483647 h 102"/>
                <a:gd name="T70" fmla="*/ 2147483647 w 82"/>
                <a:gd name="T71" fmla="*/ 2147483647 h 102"/>
                <a:gd name="T72" fmla="*/ 2147483647 w 82"/>
                <a:gd name="T73" fmla="*/ 2147483647 h 102"/>
                <a:gd name="T74" fmla="*/ 2147483647 w 82"/>
                <a:gd name="T75" fmla="*/ 2147483647 h 102"/>
                <a:gd name="T76" fmla="*/ 2147483647 w 82"/>
                <a:gd name="T77" fmla="*/ 2147483647 h 102"/>
                <a:gd name="T78" fmla="*/ 2147483647 w 82"/>
                <a:gd name="T79" fmla="*/ 2147483647 h 102"/>
                <a:gd name="T80" fmla="*/ 2147483647 w 82"/>
                <a:gd name="T81" fmla="*/ 2147483647 h 102"/>
                <a:gd name="T82" fmla="*/ 2147483647 w 82"/>
                <a:gd name="T83" fmla="*/ 2147483647 h 102"/>
                <a:gd name="T84" fmla="*/ 2147483647 w 82"/>
                <a:gd name="T85" fmla="*/ 2147483647 h 102"/>
                <a:gd name="T86" fmla="*/ 2147483647 w 82"/>
                <a:gd name="T87" fmla="*/ 2147483647 h 102"/>
                <a:gd name="T88" fmla="*/ 2147483647 w 82"/>
                <a:gd name="T89" fmla="*/ 2147483647 h 102"/>
                <a:gd name="T90" fmla="*/ 2147483647 w 82"/>
                <a:gd name="T91" fmla="*/ 2147483647 h 102"/>
                <a:gd name="T92" fmla="*/ 2147483647 w 82"/>
                <a:gd name="T93" fmla="*/ 2147483647 h 102"/>
                <a:gd name="T94" fmla="*/ 2147483647 w 82"/>
                <a:gd name="T95" fmla="*/ 2147483647 h 102"/>
                <a:gd name="T96" fmla="*/ 2147483647 w 82"/>
                <a:gd name="T97" fmla="*/ 2147483647 h 102"/>
                <a:gd name="T98" fmla="*/ 2147483647 w 82"/>
                <a:gd name="T99" fmla="*/ 2147483647 h 102"/>
                <a:gd name="T100" fmla="*/ 2147483647 w 82"/>
                <a:gd name="T101" fmla="*/ 2147483647 h 102"/>
                <a:gd name="T102" fmla="*/ 2147483647 w 82"/>
                <a:gd name="T103" fmla="*/ 2147483647 h 102"/>
                <a:gd name="T104" fmla="*/ 2147483647 w 82"/>
                <a:gd name="T105" fmla="*/ 2147483647 h 102"/>
                <a:gd name="T106" fmla="*/ 2147483647 w 82"/>
                <a:gd name="T107" fmla="*/ 2147483647 h 102"/>
                <a:gd name="T108" fmla="*/ 2147483647 w 82"/>
                <a:gd name="T109" fmla="*/ 2147483647 h 102"/>
                <a:gd name="T110" fmla="*/ 2147483647 w 82"/>
                <a:gd name="T111" fmla="*/ 2147483647 h 102"/>
                <a:gd name="T112" fmla="*/ 2147483647 w 82"/>
                <a:gd name="T113" fmla="*/ 2147483647 h 102"/>
                <a:gd name="T114" fmla="*/ 2147483647 w 82"/>
                <a:gd name="T115" fmla="*/ 2147483647 h 102"/>
                <a:gd name="T116" fmla="*/ 2147483647 w 82"/>
                <a:gd name="T117" fmla="*/ 2147483647 h 102"/>
                <a:gd name="T118" fmla="*/ 2147483647 w 82"/>
                <a:gd name="T119" fmla="*/ 2147483647 h 102"/>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w 82"/>
                <a:gd name="T181" fmla="*/ 0 h 102"/>
                <a:gd name="T182" fmla="*/ 82 w 82"/>
                <a:gd name="T183" fmla="*/ 102 h 102"/>
              </a:gdLst>
              <a:ahLst/>
              <a:cxnLst>
                <a:cxn ang="T120">
                  <a:pos x="T0" y="T1"/>
                </a:cxn>
                <a:cxn ang="T121">
                  <a:pos x="T2" y="T3"/>
                </a:cxn>
                <a:cxn ang="T122">
                  <a:pos x="T4" y="T5"/>
                </a:cxn>
                <a:cxn ang="T123">
                  <a:pos x="T6" y="T7"/>
                </a:cxn>
                <a:cxn ang="T124">
                  <a:pos x="T8" y="T9"/>
                </a:cxn>
                <a:cxn ang="T125">
                  <a:pos x="T10" y="T11"/>
                </a:cxn>
                <a:cxn ang="T126">
                  <a:pos x="T12" y="T13"/>
                </a:cxn>
                <a:cxn ang="T127">
                  <a:pos x="T14" y="T15"/>
                </a:cxn>
                <a:cxn ang="T128">
                  <a:pos x="T16" y="T17"/>
                </a:cxn>
                <a:cxn ang="T129">
                  <a:pos x="T18" y="T19"/>
                </a:cxn>
                <a:cxn ang="T130">
                  <a:pos x="T20" y="T21"/>
                </a:cxn>
                <a:cxn ang="T131">
                  <a:pos x="T22" y="T23"/>
                </a:cxn>
                <a:cxn ang="T132">
                  <a:pos x="T24" y="T25"/>
                </a:cxn>
                <a:cxn ang="T133">
                  <a:pos x="T26" y="T27"/>
                </a:cxn>
                <a:cxn ang="T134">
                  <a:pos x="T28" y="T29"/>
                </a:cxn>
                <a:cxn ang="T135">
                  <a:pos x="T30" y="T31"/>
                </a:cxn>
                <a:cxn ang="T136">
                  <a:pos x="T32" y="T33"/>
                </a:cxn>
                <a:cxn ang="T137">
                  <a:pos x="T34" y="T35"/>
                </a:cxn>
                <a:cxn ang="T138">
                  <a:pos x="T36" y="T37"/>
                </a:cxn>
                <a:cxn ang="T139">
                  <a:pos x="T38" y="T39"/>
                </a:cxn>
                <a:cxn ang="T140">
                  <a:pos x="T40" y="T41"/>
                </a:cxn>
                <a:cxn ang="T141">
                  <a:pos x="T42" y="T43"/>
                </a:cxn>
                <a:cxn ang="T142">
                  <a:pos x="T44" y="T45"/>
                </a:cxn>
                <a:cxn ang="T143">
                  <a:pos x="T46" y="T47"/>
                </a:cxn>
                <a:cxn ang="T144">
                  <a:pos x="T48" y="T49"/>
                </a:cxn>
                <a:cxn ang="T145">
                  <a:pos x="T50" y="T51"/>
                </a:cxn>
                <a:cxn ang="T146">
                  <a:pos x="T52" y="T53"/>
                </a:cxn>
                <a:cxn ang="T147">
                  <a:pos x="T54" y="T55"/>
                </a:cxn>
                <a:cxn ang="T148">
                  <a:pos x="T56" y="T57"/>
                </a:cxn>
                <a:cxn ang="T149">
                  <a:pos x="T58" y="T59"/>
                </a:cxn>
                <a:cxn ang="T150">
                  <a:pos x="T60" y="T61"/>
                </a:cxn>
                <a:cxn ang="T151">
                  <a:pos x="T62" y="T63"/>
                </a:cxn>
                <a:cxn ang="T152">
                  <a:pos x="T64" y="T65"/>
                </a:cxn>
                <a:cxn ang="T153">
                  <a:pos x="T66" y="T67"/>
                </a:cxn>
                <a:cxn ang="T154">
                  <a:pos x="T68" y="T69"/>
                </a:cxn>
                <a:cxn ang="T155">
                  <a:pos x="T70" y="T71"/>
                </a:cxn>
                <a:cxn ang="T156">
                  <a:pos x="T72" y="T73"/>
                </a:cxn>
                <a:cxn ang="T157">
                  <a:pos x="T74" y="T75"/>
                </a:cxn>
                <a:cxn ang="T158">
                  <a:pos x="T76" y="T77"/>
                </a:cxn>
                <a:cxn ang="T159">
                  <a:pos x="T78" y="T79"/>
                </a:cxn>
                <a:cxn ang="T160">
                  <a:pos x="T80" y="T81"/>
                </a:cxn>
                <a:cxn ang="T161">
                  <a:pos x="T82" y="T83"/>
                </a:cxn>
                <a:cxn ang="T162">
                  <a:pos x="T84" y="T85"/>
                </a:cxn>
                <a:cxn ang="T163">
                  <a:pos x="T86" y="T87"/>
                </a:cxn>
                <a:cxn ang="T164">
                  <a:pos x="T88" y="T89"/>
                </a:cxn>
                <a:cxn ang="T165">
                  <a:pos x="T90" y="T91"/>
                </a:cxn>
                <a:cxn ang="T166">
                  <a:pos x="T92" y="T93"/>
                </a:cxn>
                <a:cxn ang="T167">
                  <a:pos x="T94" y="T95"/>
                </a:cxn>
                <a:cxn ang="T168">
                  <a:pos x="T96" y="T97"/>
                </a:cxn>
                <a:cxn ang="T169">
                  <a:pos x="T98" y="T99"/>
                </a:cxn>
                <a:cxn ang="T170">
                  <a:pos x="T100" y="T101"/>
                </a:cxn>
                <a:cxn ang="T171">
                  <a:pos x="T102" y="T103"/>
                </a:cxn>
                <a:cxn ang="T172">
                  <a:pos x="T104" y="T105"/>
                </a:cxn>
                <a:cxn ang="T173">
                  <a:pos x="T106" y="T107"/>
                </a:cxn>
                <a:cxn ang="T174">
                  <a:pos x="T108" y="T109"/>
                </a:cxn>
                <a:cxn ang="T175">
                  <a:pos x="T110" y="T111"/>
                </a:cxn>
                <a:cxn ang="T176">
                  <a:pos x="T112" y="T113"/>
                </a:cxn>
                <a:cxn ang="T177">
                  <a:pos x="T114" y="T115"/>
                </a:cxn>
                <a:cxn ang="T178">
                  <a:pos x="T116" y="T117"/>
                </a:cxn>
                <a:cxn ang="T179">
                  <a:pos x="T118" y="T119"/>
                </a:cxn>
              </a:cxnLst>
              <a:rect l="T180" t="T181" r="T182" b="T183"/>
              <a:pathLst>
                <a:path w="82" h="102">
                  <a:moveTo>
                    <a:pt x="26" y="58"/>
                  </a:moveTo>
                  <a:lnTo>
                    <a:pt x="24" y="60"/>
                  </a:lnTo>
                  <a:lnTo>
                    <a:pt x="20" y="56"/>
                  </a:lnTo>
                  <a:lnTo>
                    <a:pt x="18" y="54"/>
                  </a:lnTo>
                  <a:lnTo>
                    <a:pt x="16" y="52"/>
                  </a:lnTo>
                  <a:lnTo>
                    <a:pt x="14" y="50"/>
                  </a:lnTo>
                  <a:lnTo>
                    <a:pt x="12" y="48"/>
                  </a:lnTo>
                  <a:lnTo>
                    <a:pt x="14" y="48"/>
                  </a:lnTo>
                  <a:lnTo>
                    <a:pt x="12" y="46"/>
                  </a:lnTo>
                  <a:lnTo>
                    <a:pt x="12" y="44"/>
                  </a:lnTo>
                  <a:lnTo>
                    <a:pt x="10" y="44"/>
                  </a:lnTo>
                  <a:lnTo>
                    <a:pt x="8" y="44"/>
                  </a:lnTo>
                  <a:lnTo>
                    <a:pt x="8" y="46"/>
                  </a:lnTo>
                  <a:lnTo>
                    <a:pt x="10" y="46"/>
                  </a:lnTo>
                  <a:lnTo>
                    <a:pt x="10" y="48"/>
                  </a:lnTo>
                  <a:lnTo>
                    <a:pt x="8" y="48"/>
                  </a:lnTo>
                  <a:lnTo>
                    <a:pt x="8" y="46"/>
                  </a:lnTo>
                  <a:lnTo>
                    <a:pt x="8" y="44"/>
                  </a:lnTo>
                  <a:lnTo>
                    <a:pt x="6" y="44"/>
                  </a:lnTo>
                  <a:lnTo>
                    <a:pt x="6" y="46"/>
                  </a:lnTo>
                  <a:lnTo>
                    <a:pt x="4" y="44"/>
                  </a:lnTo>
                  <a:lnTo>
                    <a:pt x="4" y="42"/>
                  </a:lnTo>
                  <a:lnTo>
                    <a:pt x="4" y="40"/>
                  </a:lnTo>
                  <a:lnTo>
                    <a:pt x="4" y="38"/>
                  </a:lnTo>
                  <a:lnTo>
                    <a:pt x="6" y="38"/>
                  </a:lnTo>
                  <a:lnTo>
                    <a:pt x="6" y="40"/>
                  </a:lnTo>
                  <a:lnTo>
                    <a:pt x="6" y="42"/>
                  </a:lnTo>
                  <a:lnTo>
                    <a:pt x="8" y="42"/>
                  </a:lnTo>
                  <a:lnTo>
                    <a:pt x="8" y="40"/>
                  </a:lnTo>
                  <a:lnTo>
                    <a:pt x="6" y="40"/>
                  </a:lnTo>
                  <a:lnTo>
                    <a:pt x="6" y="38"/>
                  </a:lnTo>
                  <a:lnTo>
                    <a:pt x="8" y="38"/>
                  </a:lnTo>
                  <a:lnTo>
                    <a:pt x="8" y="40"/>
                  </a:lnTo>
                  <a:lnTo>
                    <a:pt x="10" y="40"/>
                  </a:lnTo>
                  <a:lnTo>
                    <a:pt x="10" y="42"/>
                  </a:lnTo>
                  <a:lnTo>
                    <a:pt x="10" y="40"/>
                  </a:lnTo>
                  <a:lnTo>
                    <a:pt x="10" y="38"/>
                  </a:lnTo>
                  <a:lnTo>
                    <a:pt x="8" y="38"/>
                  </a:lnTo>
                  <a:lnTo>
                    <a:pt x="8" y="36"/>
                  </a:lnTo>
                  <a:lnTo>
                    <a:pt x="10" y="36"/>
                  </a:lnTo>
                  <a:lnTo>
                    <a:pt x="12" y="38"/>
                  </a:lnTo>
                  <a:lnTo>
                    <a:pt x="14" y="38"/>
                  </a:lnTo>
                  <a:lnTo>
                    <a:pt x="16" y="40"/>
                  </a:lnTo>
                  <a:lnTo>
                    <a:pt x="16" y="42"/>
                  </a:lnTo>
                  <a:lnTo>
                    <a:pt x="18" y="44"/>
                  </a:lnTo>
                  <a:lnTo>
                    <a:pt x="18" y="42"/>
                  </a:lnTo>
                  <a:lnTo>
                    <a:pt x="20" y="40"/>
                  </a:lnTo>
                  <a:lnTo>
                    <a:pt x="18" y="40"/>
                  </a:lnTo>
                  <a:lnTo>
                    <a:pt x="16" y="38"/>
                  </a:lnTo>
                  <a:lnTo>
                    <a:pt x="14" y="36"/>
                  </a:lnTo>
                  <a:lnTo>
                    <a:pt x="12" y="34"/>
                  </a:lnTo>
                  <a:lnTo>
                    <a:pt x="14" y="34"/>
                  </a:lnTo>
                  <a:lnTo>
                    <a:pt x="12" y="34"/>
                  </a:lnTo>
                  <a:lnTo>
                    <a:pt x="10" y="34"/>
                  </a:lnTo>
                  <a:lnTo>
                    <a:pt x="8" y="32"/>
                  </a:lnTo>
                  <a:lnTo>
                    <a:pt x="10" y="32"/>
                  </a:lnTo>
                  <a:lnTo>
                    <a:pt x="12" y="32"/>
                  </a:lnTo>
                  <a:lnTo>
                    <a:pt x="12" y="30"/>
                  </a:lnTo>
                  <a:lnTo>
                    <a:pt x="10" y="30"/>
                  </a:lnTo>
                  <a:lnTo>
                    <a:pt x="8" y="28"/>
                  </a:lnTo>
                  <a:lnTo>
                    <a:pt x="6" y="28"/>
                  </a:lnTo>
                  <a:lnTo>
                    <a:pt x="6" y="26"/>
                  </a:lnTo>
                  <a:lnTo>
                    <a:pt x="6" y="24"/>
                  </a:lnTo>
                  <a:lnTo>
                    <a:pt x="4" y="22"/>
                  </a:lnTo>
                  <a:lnTo>
                    <a:pt x="2" y="22"/>
                  </a:lnTo>
                  <a:lnTo>
                    <a:pt x="0" y="20"/>
                  </a:lnTo>
                  <a:lnTo>
                    <a:pt x="0" y="18"/>
                  </a:lnTo>
                  <a:lnTo>
                    <a:pt x="2" y="18"/>
                  </a:lnTo>
                  <a:lnTo>
                    <a:pt x="4" y="20"/>
                  </a:lnTo>
                  <a:lnTo>
                    <a:pt x="2" y="16"/>
                  </a:lnTo>
                  <a:lnTo>
                    <a:pt x="2" y="14"/>
                  </a:lnTo>
                  <a:lnTo>
                    <a:pt x="4" y="12"/>
                  </a:lnTo>
                  <a:lnTo>
                    <a:pt x="4" y="10"/>
                  </a:lnTo>
                  <a:lnTo>
                    <a:pt x="4" y="8"/>
                  </a:lnTo>
                  <a:lnTo>
                    <a:pt x="4" y="6"/>
                  </a:lnTo>
                  <a:lnTo>
                    <a:pt x="6" y="6"/>
                  </a:lnTo>
                  <a:lnTo>
                    <a:pt x="8" y="6"/>
                  </a:lnTo>
                  <a:lnTo>
                    <a:pt x="10" y="6"/>
                  </a:lnTo>
                  <a:lnTo>
                    <a:pt x="12" y="6"/>
                  </a:lnTo>
                  <a:lnTo>
                    <a:pt x="14" y="6"/>
                  </a:lnTo>
                  <a:lnTo>
                    <a:pt x="16" y="6"/>
                  </a:lnTo>
                  <a:lnTo>
                    <a:pt x="22" y="6"/>
                  </a:lnTo>
                  <a:lnTo>
                    <a:pt x="24" y="6"/>
                  </a:lnTo>
                  <a:lnTo>
                    <a:pt x="26" y="6"/>
                  </a:lnTo>
                  <a:lnTo>
                    <a:pt x="28" y="6"/>
                  </a:lnTo>
                  <a:lnTo>
                    <a:pt x="28" y="4"/>
                  </a:lnTo>
                  <a:lnTo>
                    <a:pt x="28" y="2"/>
                  </a:lnTo>
                  <a:lnTo>
                    <a:pt x="26" y="2"/>
                  </a:lnTo>
                  <a:lnTo>
                    <a:pt x="26" y="0"/>
                  </a:lnTo>
                  <a:lnTo>
                    <a:pt x="28" y="0"/>
                  </a:lnTo>
                  <a:lnTo>
                    <a:pt x="32" y="6"/>
                  </a:lnTo>
                  <a:lnTo>
                    <a:pt x="36" y="10"/>
                  </a:lnTo>
                  <a:lnTo>
                    <a:pt x="44" y="16"/>
                  </a:lnTo>
                  <a:lnTo>
                    <a:pt x="48" y="20"/>
                  </a:lnTo>
                  <a:lnTo>
                    <a:pt x="50" y="20"/>
                  </a:lnTo>
                  <a:lnTo>
                    <a:pt x="50" y="22"/>
                  </a:lnTo>
                  <a:lnTo>
                    <a:pt x="52" y="22"/>
                  </a:lnTo>
                  <a:lnTo>
                    <a:pt x="54" y="24"/>
                  </a:lnTo>
                  <a:lnTo>
                    <a:pt x="56" y="26"/>
                  </a:lnTo>
                  <a:lnTo>
                    <a:pt x="58" y="28"/>
                  </a:lnTo>
                  <a:lnTo>
                    <a:pt x="62" y="32"/>
                  </a:lnTo>
                  <a:lnTo>
                    <a:pt x="62" y="34"/>
                  </a:lnTo>
                  <a:lnTo>
                    <a:pt x="64" y="34"/>
                  </a:lnTo>
                  <a:lnTo>
                    <a:pt x="66" y="36"/>
                  </a:lnTo>
                  <a:lnTo>
                    <a:pt x="66" y="38"/>
                  </a:lnTo>
                  <a:lnTo>
                    <a:pt x="68" y="40"/>
                  </a:lnTo>
                  <a:lnTo>
                    <a:pt x="68" y="42"/>
                  </a:lnTo>
                  <a:lnTo>
                    <a:pt x="70" y="42"/>
                  </a:lnTo>
                  <a:lnTo>
                    <a:pt x="70" y="44"/>
                  </a:lnTo>
                  <a:lnTo>
                    <a:pt x="70" y="46"/>
                  </a:lnTo>
                  <a:lnTo>
                    <a:pt x="70" y="48"/>
                  </a:lnTo>
                  <a:lnTo>
                    <a:pt x="72" y="48"/>
                  </a:lnTo>
                  <a:lnTo>
                    <a:pt x="72" y="50"/>
                  </a:lnTo>
                  <a:lnTo>
                    <a:pt x="74" y="52"/>
                  </a:lnTo>
                  <a:lnTo>
                    <a:pt x="72" y="54"/>
                  </a:lnTo>
                  <a:lnTo>
                    <a:pt x="74" y="54"/>
                  </a:lnTo>
                  <a:lnTo>
                    <a:pt x="76" y="60"/>
                  </a:lnTo>
                  <a:lnTo>
                    <a:pt x="78" y="60"/>
                  </a:lnTo>
                  <a:lnTo>
                    <a:pt x="78" y="58"/>
                  </a:lnTo>
                  <a:lnTo>
                    <a:pt x="78" y="60"/>
                  </a:lnTo>
                  <a:lnTo>
                    <a:pt x="80" y="68"/>
                  </a:lnTo>
                  <a:lnTo>
                    <a:pt x="80" y="70"/>
                  </a:lnTo>
                  <a:lnTo>
                    <a:pt x="82" y="70"/>
                  </a:lnTo>
                  <a:lnTo>
                    <a:pt x="82" y="72"/>
                  </a:lnTo>
                  <a:lnTo>
                    <a:pt x="82" y="76"/>
                  </a:lnTo>
                  <a:lnTo>
                    <a:pt x="80" y="78"/>
                  </a:lnTo>
                  <a:lnTo>
                    <a:pt x="80" y="80"/>
                  </a:lnTo>
                  <a:lnTo>
                    <a:pt x="80" y="82"/>
                  </a:lnTo>
                  <a:lnTo>
                    <a:pt x="78" y="82"/>
                  </a:lnTo>
                  <a:lnTo>
                    <a:pt x="74" y="82"/>
                  </a:lnTo>
                  <a:lnTo>
                    <a:pt x="72" y="82"/>
                  </a:lnTo>
                  <a:lnTo>
                    <a:pt x="70" y="80"/>
                  </a:lnTo>
                  <a:lnTo>
                    <a:pt x="66" y="84"/>
                  </a:lnTo>
                  <a:lnTo>
                    <a:pt x="68" y="84"/>
                  </a:lnTo>
                  <a:lnTo>
                    <a:pt x="70" y="84"/>
                  </a:lnTo>
                  <a:lnTo>
                    <a:pt x="70" y="88"/>
                  </a:lnTo>
                  <a:lnTo>
                    <a:pt x="68" y="88"/>
                  </a:lnTo>
                  <a:lnTo>
                    <a:pt x="68" y="86"/>
                  </a:lnTo>
                  <a:lnTo>
                    <a:pt x="66" y="86"/>
                  </a:lnTo>
                  <a:lnTo>
                    <a:pt x="64" y="86"/>
                  </a:lnTo>
                  <a:lnTo>
                    <a:pt x="64" y="88"/>
                  </a:lnTo>
                  <a:lnTo>
                    <a:pt x="62" y="86"/>
                  </a:lnTo>
                  <a:lnTo>
                    <a:pt x="60" y="86"/>
                  </a:lnTo>
                  <a:lnTo>
                    <a:pt x="60" y="84"/>
                  </a:lnTo>
                  <a:lnTo>
                    <a:pt x="58" y="86"/>
                  </a:lnTo>
                  <a:lnTo>
                    <a:pt x="56" y="86"/>
                  </a:lnTo>
                  <a:lnTo>
                    <a:pt x="54" y="86"/>
                  </a:lnTo>
                  <a:lnTo>
                    <a:pt x="52" y="88"/>
                  </a:lnTo>
                  <a:lnTo>
                    <a:pt x="52" y="86"/>
                  </a:lnTo>
                  <a:lnTo>
                    <a:pt x="52" y="88"/>
                  </a:lnTo>
                  <a:lnTo>
                    <a:pt x="54" y="90"/>
                  </a:lnTo>
                  <a:lnTo>
                    <a:pt x="54" y="88"/>
                  </a:lnTo>
                  <a:lnTo>
                    <a:pt x="56" y="88"/>
                  </a:lnTo>
                  <a:lnTo>
                    <a:pt x="56" y="90"/>
                  </a:lnTo>
                  <a:lnTo>
                    <a:pt x="56" y="92"/>
                  </a:lnTo>
                  <a:lnTo>
                    <a:pt x="56" y="94"/>
                  </a:lnTo>
                  <a:lnTo>
                    <a:pt x="54" y="94"/>
                  </a:lnTo>
                  <a:lnTo>
                    <a:pt x="54" y="92"/>
                  </a:lnTo>
                  <a:lnTo>
                    <a:pt x="52" y="90"/>
                  </a:lnTo>
                  <a:lnTo>
                    <a:pt x="50" y="88"/>
                  </a:lnTo>
                  <a:lnTo>
                    <a:pt x="50" y="90"/>
                  </a:lnTo>
                  <a:lnTo>
                    <a:pt x="48" y="90"/>
                  </a:lnTo>
                  <a:lnTo>
                    <a:pt x="50" y="92"/>
                  </a:lnTo>
                  <a:lnTo>
                    <a:pt x="52" y="94"/>
                  </a:lnTo>
                  <a:lnTo>
                    <a:pt x="54" y="94"/>
                  </a:lnTo>
                  <a:lnTo>
                    <a:pt x="54" y="96"/>
                  </a:lnTo>
                  <a:lnTo>
                    <a:pt x="52" y="98"/>
                  </a:lnTo>
                  <a:lnTo>
                    <a:pt x="48" y="96"/>
                  </a:lnTo>
                  <a:lnTo>
                    <a:pt x="46" y="96"/>
                  </a:lnTo>
                  <a:lnTo>
                    <a:pt x="46" y="94"/>
                  </a:lnTo>
                  <a:lnTo>
                    <a:pt x="48" y="94"/>
                  </a:lnTo>
                  <a:lnTo>
                    <a:pt x="48" y="96"/>
                  </a:lnTo>
                  <a:lnTo>
                    <a:pt x="50" y="94"/>
                  </a:lnTo>
                  <a:lnTo>
                    <a:pt x="50" y="92"/>
                  </a:lnTo>
                  <a:lnTo>
                    <a:pt x="48" y="92"/>
                  </a:lnTo>
                  <a:lnTo>
                    <a:pt x="48" y="90"/>
                  </a:lnTo>
                  <a:lnTo>
                    <a:pt x="48" y="92"/>
                  </a:lnTo>
                  <a:lnTo>
                    <a:pt x="46" y="92"/>
                  </a:lnTo>
                  <a:lnTo>
                    <a:pt x="44" y="94"/>
                  </a:lnTo>
                  <a:lnTo>
                    <a:pt x="44" y="96"/>
                  </a:lnTo>
                  <a:lnTo>
                    <a:pt x="42" y="98"/>
                  </a:lnTo>
                  <a:lnTo>
                    <a:pt x="42" y="100"/>
                  </a:lnTo>
                  <a:lnTo>
                    <a:pt x="40" y="98"/>
                  </a:lnTo>
                  <a:lnTo>
                    <a:pt x="40" y="96"/>
                  </a:lnTo>
                  <a:lnTo>
                    <a:pt x="38" y="94"/>
                  </a:lnTo>
                  <a:lnTo>
                    <a:pt x="38" y="96"/>
                  </a:lnTo>
                  <a:lnTo>
                    <a:pt x="38" y="98"/>
                  </a:lnTo>
                  <a:lnTo>
                    <a:pt x="38" y="102"/>
                  </a:lnTo>
                  <a:lnTo>
                    <a:pt x="36" y="102"/>
                  </a:lnTo>
                  <a:lnTo>
                    <a:pt x="34" y="100"/>
                  </a:lnTo>
                  <a:lnTo>
                    <a:pt x="34" y="98"/>
                  </a:lnTo>
                  <a:lnTo>
                    <a:pt x="32" y="96"/>
                  </a:lnTo>
                  <a:lnTo>
                    <a:pt x="30" y="96"/>
                  </a:lnTo>
                  <a:lnTo>
                    <a:pt x="30" y="94"/>
                  </a:lnTo>
                  <a:lnTo>
                    <a:pt x="30" y="92"/>
                  </a:lnTo>
                  <a:lnTo>
                    <a:pt x="28" y="90"/>
                  </a:lnTo>
                  <a:lnTo>
                    <a:pt x="30" y="90"/>
                  </a:lnTo>
                  <a:lnTo>
                    <a:pt x="30" y="92"/>
                  </a:lnTo>
                  <a:lnTo>
                    <a:pt x="32" y="94"/>
                  </a:lnTo>
                  <a:lnTo>
                    <a:pt x="32" y="96"/>
                  </a:lnTo>
                  <a:lnTo>
                    <a:pt x="32" y="94"/>
                  </a:lnTo>
                  <a:lnTo>
                    <a:pt x="34" y="94"/>
                  </a:lnTo>
                  <a:lnTo>
                    <a:pt x="32" y="92"/>
                  </a:lnTo>
                  <a:lnTo>
                    <a:pt x="30" y="92"/>
                  </a:lnTo>
                  <a:lnTo>
                    <a:pt x="30" y="90"/>
                  </a:lnTo>
                  <a:lnTo>
                    <a:pt x="34" y="90"/>
                  </a:lnTo>
                  <a:lnTo>
                    <a:pt x="32" y="88"/>
                  </a:lnTo>
                  <a:lnTo>
                    <a:pt x="30" y="88"/>
                  </a:lnTo>
                  <a:lnTo>
                    <a:pt x="32" y="90"/>
                  </a:lnTo>
                  <a:lnTo>
                    <a:pt x="30" y="90"/>
                  </a:lnTo>
                  <a:lnTo>
                    <a:pt x="30" y="88"/>
                  </a:lnTo>
                  <a:lnTo>
                    <a:pt x="30" y="86"/>
                  </a:lnTo>
                  <a:lnTo>
                    <a:pt x="28" y="86"/>
                  </a:lnTo>
                  <a:lnTo>
                    <a:pt x="26" y="86"/>
                  </a:lnTo>
                  <a:lnTo>
                    <a:pt x="24" y="82"/>
                  </a:lnTo>
                  <a:lnTo>
                    <a:pt x="26" y="80"/>
                  </a:lnTo>
                  <a:lnTo>
                    <a:pt x="26" y="82"/>
                  </a:lnTo>
                  <a:lnTo>
                    <a:pt x="28" y="84"/>
                  </a:lnTo>
                  <a:lnTo>
                    <a:pt x="28" y="82"/>
                  </a:lnTo>
                  <a:lnTo>
                    <a:pt x="26" y="82"/>
                  </a:lnTo>
                  <a:lnTo>
                    <a:pt x="26" y="80"/>
                  </a:lnTo>
                  <a:lnTo>
                    <a:pt x="24" y="76"/>
                  </a:lnTo>
                  <a:lnTo>
                    <a:pt x="24" y="74"/>
                  </a:lnTo>
                  <a:lnTo>
                    <a:pt x="24" y="72"/>
                  </a:lnTo>
                  <a:lnTo>
                    <a:pt x="26" y="72"/>
                  </a:lnTo>
                  <a:lnTo>
                    <a:pt x="28" y="72"/>
                  </a:lnTo>
                  <a:lnTo>
                    <a:pt x="28" y="70"/>
                  </a:lnTo>
                  <a:lnTo>
                    <a:pt x="26" y="70"/>
                  </a:lnTo>
                  <a:lnTo>
                    <a:pt x="24" y="70"/>
                  </a:lnTo>
                  <a:lnTo>
                    <a:pt x="24" y="68"/>
                  </a:lnTo>
                  <a:lnTo>
                    <a:pt x="26" y="66"/>
                  </a:lnTo>
                  <a:lnTo>
                    <a:pt x="28" y="66"/>
                  </a:lnTo>
                  <a:lnTo>
                    <a:pt x="28" y="64"/>
                  </a:lnTo>
                  <a:lnTo>
                    <a:pt x="26" y="62"/>
                  </a:lnTo>
                  <a:lnTo>
                    <a:pt x="24" y="62"/>
                  </a:lnTo>
                  <a:lnTo>
                    <a:pt x="22" y="62"/>
                  </a:lnTo>
                  <a:lnTo>
                    <a:pt x="22" y="60"/>
                  </a:lnTo>
                  <a:lnTo>
                    <a:pt x="24" y="60"/>
                  </a:lnTo>
                  <a:lnTo>
                    <a:pt x="26" y="60"/>
                  </a:lnTo>
                  <a:lnTo>
                    <a:pt x="26" y="58"/>
                  </a:lnTo>
                  <a:close/>
                </a:path>
              </a:pathLst>
            </a:custGeom>
            <a:solidFill>
              <a:schemeClr val="tx2"/>
            </a:solidFill>
            <a:ln w="3175">
              <a:solidFill>
                <a:schemeClr val="bg1"/>
              </a:solidFill>
              <a:prstDash val="sysDot"/>
              <a:round/>
              <a:headEnd/>
              <a:tailEnd/>
            </a:ln>
          </p:spPr>
          <p:txBody>
            <a:bodyPr/>
            <a:lstStyle/>
            <a:p>
              <a:endParaRPr lang="de-DE" sz="2400" dirty="0">
                <a:solidFill>
                  <a:srgbClr val="000000"/>
                </a:solidFill>
              </a:endParaRPr>
            </a:p>
          </p:txBody>
        </p:sp>
        <p:sp>
          <p:nvSpPr>
            <p:cNvPr id="1832" name="Freeform 3478"/>
            <p:cNvSpPr>
              <a:spLocks/>
            </p:cNvSpPr>
            <p:nvPr/>
          </p:nvSpPr>
          <p:spPr bwMode="auto">
            <a:xfrm>
              <a:off x="6566438" y="2188083"/>
              <a:ext cx="2374" cy="2474"/>
            </a:xfrm>
            <a:custGeom>
              <a:avLst/>
              <a:gdLst>
                <a:gd name="T0" fmla="*/ 2147483647 w 2"/>
                <a:gd name="T1" fmla="*/ 0 h 2"/>
                <a:gd name="T2" fmla="*/ 0 w 2"/>
                <a:gd name="T3" fmla="*/ 2147483647 h 2"/>
                <a:gd name="T4" fmla="*/ 0 w 2"/>
                <a:gd name="T5" fmla="*/ 0 h 2"/>
                <a:gd name="T6" fmla="*/ 2147483647 w 2"/>
                <a:gd name="T7" fmla="*/ 0 h 2"/>
                <a:gd name="T8" fmla="*/ 0 60000 65536"/>
                <a:gd name="T9" fmla="*/ 0 60000 65536"/>
                <a:gd name="T10" fmla="*/ 0 60000 65536"/>
                <a:gd name="T11" fmla="*/ 0 60000 65536"/>
                <a:gd name="T12" fmla="*/ 0 w 2"/>
                <a:gd name="T13" fmla="*/ 0 h 2"/>
                <a:gd name="T14" fmla="*/ 2 w 2"/>
                <a:gd name="T15" fmla="*/ 2 h 2"/>
              </a:gdLst>
              <a:ahLst/>
              <a:cxnLst>
                <a:cxn ang="T8">
                  <a:pos x="T0" y="T1"/>
                </a:cxn>
                <a:cxn ang="T9">
                  <a:pos x="T2" y="T3"/>
                </a:cxn>
                <a:cxn ang="T10">
                  <a:pos x="T4" y="T5"/>
                </a:cxn>
                <a:cxn ang="T11">
                  <a:pos x="T6" y="T7"/>
                </a:cxn>
              </a:cxnLst>
              <a:rect l="T12" t="T13" r="T14" b="T15"/>
              <a:pathLst>
                <a:path w="2" h="2">
                  <a:moveTo>
                    <a:pt x="2" y="0"/>
                  </a:moveTo>
                  <a:lnTo>
                    <a:pt x="0" y="2"/>
                  </a:lnTo>
                  <a:lnTo>
                    <a:pt x="0" y="0"/>
                  </a:lnTo>
                  <a:lnTo>
                    <a:pt x="2" y="0"/>
                  </a:lnTo>
                  <a:close/>
                </a:path>
              </a:pathLst>
            </a:custGeom>
            <a:solidFill>
              <a:schemeClr val="tx2"/>
            </a:solidFill>
            <a:ln w="3175">
              <a:solidFill>
                <a:schemeClr val="bg1"/>
              </a:solidFill>
              <a:prstDash val="sysDot"/>
              <a:round/>
              <a:headEnd/>
              <a:tailEnd/>
            </a:ln>
          </p:spPr>
          <p:txBody>
            <a:bodyPr/>
            <a:lstStyle/>
            <a:p>
              <a:endParaRPr lang="de-DE" sz="2400" dirty="0">
                <a:solidFill>
                  <a:srgbClr val="000000"/>
                </a:solidFill>
              </a:endParaRPr>
            </a:p>
          </p:txBody>
        </p:sp>
        <p:sp>
          <p:nvSpPr>
            <p:cNvPr id="1833" name="Freeform 3479"/>
            <p:cNvSpPr>
              <a:spLocks/>
            </p:cNvSpPr>
            <p:nvPr/>
          </p:nvSpPr>
          <p:spPr bwMode="auto">
            <a:xfrm>
              <a:off x="6600862" y="2193032"/>
              <a:ext cx="5935" cy="3712"/>
            </a:xfrm>
            <a:custGeom>
              <a:avLst/>
              <a:gdLst>
                <a:gd name="T0" fmla="*/ 2147483647 w 6"/>
                <a:gd name="T1" fmla="*/ 0 h 4"/>
                <a:gd name="T2" fmla="*/ 2147483647 w 6"/>
                <a:gd name="T3" fmla="*/ 0 h 4"/>
                <a:gd name="T4" fmla="*/ 2147483647 w 6"/>
                <a:gd name="T5" fmla="*/ 2147483647 h 4"/>
                <a:gd name="T6" fmla="*/ 2147483647 w 6"/>
                <a:gd name="T7" fmla="*/ 2147483647 h 4"/>
                <a:gd name="T8" fmla="*/ 2147483647 w 6"/>
                <a:gd name="T9" fmla="*/ 2147483647 h 4"/>
                <a:gd name="T10" fmla="*/ 2147483647 w 6"/>
                <a:gd name="T11" fmla="*/ 2147483647 h 4"/>
                <a:gd name="T12" fmla="*/ 0 w 6"/>
                <a:gd name="T13" fmla="*/ 0 h 4"/>
                <a:gd name="T14" fmla="*/ 2147483647 w 6"/>
                <a:gd name="T15" fmla="*/ 0 h 4"/>
                <a:gd name="T16" fmla="*/ 0 60000 65536"/>
                <a:gd name="T17" fmla="*/ 0 60000 65536"/>
                <a:gd name="T18" fmla="*/ 0 60000 65536"/>
                <a:gd name="T19" fmla="*/ 0 60000 65536"/>
                <a:gd name="T20" fmla="*/ 0 60000 65536"/>
                <a:gd name="T21" fmla="*/ 0 60000 65536"/>
                <a:gd name="T22" fmla="*/ 0 60000 65536"/>
                <a:gd name="T23" fmla="*/ 0 60000 65536"/>
                <a:gd name="T24" fmla="*/ 0 w 6"/>
                <a:gd name="T25" fmla="*/ 0 h 4"/>
                <a:gd name="T26" fmla="*/ 6 w 6"/>
                <a:gd name="T27" fmla="*/ 4 h 4"/>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6" h="4">
                  <a:moveTo>
                    <a:pt x="2" y="0"/>
                  </a:moveTo>
                  <a:lnTo>
                    <a:pt x="4" y="0"/>
                  </a:lnTo>
                  <a:lnTo>
                    <a:pt x="6" y="4"/>
                  </a:lnTo>
                  <a:lnTo>
                    <a:pt x="4" y="4"/>
                  </a:lnTo>
                  <a:lnTo>
                    <a:pt x="2" y="4"/>
                  </a:lnTo>
                  <a:lnTo>
                    <a:pt x="2" y="2"/>
                  </a:lnTo>
                  <a:lnTo>
                    <a:pt x="0" y="0"/>
                  </a:lnTo>
                  <a:lnTo>
                    <a:pt x="2" y="0"/>
                  </a:lnTo>
                  <a:close/>
                </a:path>
              </a:pathLst>
            </a:custGeom>
            <a:solidFill>
              <a:schemeClr val="tx2"/>
            </a:solidFill>
            <a:ln w="3175">
              <a:solidFill>
                <a:schemeClr val="bg1"/>
              </a:solidFill>
              <a:prstDash val="sysDot"/>
              <a:round/>
              <a:headEnd/>
              <a:tailEnd/>
            </a:ln>
          </p:spPr>
          <p:txBody>
            <a:bodyPr/>
            <a:lstStyle/>
            <a:p>
              <a:endParaRPr lang="de-DE" sz="2400" dirty="0">
                <a:solidFill>
                  <a:srgbClr val="000000"/>
                </a:solidFill>
              </a:endParaRPr>
            </a:p>
          </p:txBody>
        </p:sp>
        <p:sp>
          <p:nvSpPr>
            <p:cNvPr id="1834" name="Freeform 3480"/>
            <p:cNvSpPr>
              <a:spLocks/>
            </p:cNvSpPr>
            <p:nvPr/>
          </p:nvSpPr>
          <p:spPr bwMode="auto">
            <a:xfrm>
              <a:off x="6613921" y="2223964"/>
              <a:ext cx="4748" cy="3712"/>
            </a:xfrm>
            <a:custGeom>
              <a:avLst/>
              <a:gdLst>
                <a:gd name="T0" fmla="*/ 2147483647 w 4"/>
                <a:gd name="T1" fmla="*/ 2147483647 h 4"/>
                <a:gd name="T2" fmla="*/ 2147483647 w 4"/>
                <a:gd name="T3" fmla="*/ 2147483647 h 4"/>
                <a:gd name="T4" fmla="*/ 0 w 4"/>
                <a:gd name="T5" fmla="*/ 0 h 4"/>
                <a:gd name="T6" fmla="*/ 2147483647 w 4"/>
                <a:gd name="T7" fmla="*/ 2147483647 h 4"/>
                <a:gd name="T8" fmla="*/ 0 60000 65536"/>
                <a:gd name="T9" fmla="*/ 0 60000 65536"/>
                <a:gd name="T10" fmla="*/ 0 60000 65536"/>
                <a:gd name="T11" fmla="*/ 0 60000 65536"/>
                <a:gd name="T12" fmla="*/ 0 w 4"/>
                <a:gd name="T13" fmla="*/ 0 h 4"/>
                <a:gd name="T14" fmla="*/ 4 w 4"/>
                <a:gd name="T15" fmla="*/ 4 h 4"/>
              </a:gdLst>
              <a:ahLst/>
              <a:cxnLst>
                <a:cxn ang="T8">
                  <a:pos x="T0" y="T1"/>
                </a:cxn>
                <a:cxn ang="T9">
                  <a:pos x="T2" y="T3"/>
                </a:cxn>
                <a:cxn ang="T10">
                  <a:pos x="T4" y="T5"/>
                </a:cxn>
                <a:cxn ang="T11">
                  <a:pos x="T6" y="T7"/>
                </a:cxn>
              </a:cxnLst>
              <a:rect l="T12" t="T13" r="T14" b="T15"/>
              <a:pathLst>
                <a:path w="4" h="4">
                  <a:moveTo>
                    <a:pt x="4" y="4"/>
                  </a:moveTo>
                  <a:lnTo>
                    <a:pt x="2" y="4"/>
                  </a:lnTo>
                  <a:lnTo>
                    <a:pt x="0" y="0"/>
                  </a:lnTo>
                  <a:lnTo>
                    <a:pt x="4" y="4"/>
                  </a:lnTo>
                  <a:close/>
                </a:path>
              </a:pathLst>
            </a:custGeom>
            <a:solidFill>
              <a:schemeClr val="tx2"/>
            </a:solidFill>
            <a:ln w="3175">
              <a:solidFill>
                <a:schemeClr val="bg1"/>
              </a:solidFill>
              <a:prstDash val="sysDot"/>
              <a:round/>
              <a:headEnd/>
              <a:tailEnd/>
            </a:ln>
          </p:spPr>
          <p:txBody>
            <a:bodyPr/>
            <a:lstStyle/>
            <a:p>
              <a:endParaRPr lang="de-DE" sz="2400" dirty="0">
                <a:solidFill>
                  <a:srgbClr val="000000"/>
                </a:solidFill>
              </a:endParaRPr>
            </a:p>
          </p:txBody>
        </p:sp>
        <p:sp>
          <p:nvSpPr>
            <p:cNvPr id="1835" name="Rectangle 3481"/>
            <p:cNvSpPr>
              <a:spLocks noChangeArrowheads="1"/>
            </p:cNvSpPr>
            <p:nvPr/>
          </p:nvSpPr>
          <p:spPr bwMode="auto">
            <a:xfrm>
              <a:off x="6624603" y="2258609"/>
              <a:ext cx="1186" cy="2474"/>
            </a:xfrm>
            <a:prstGeom prst="rect">
              <a:avLst/>
            </a:prstGeom>
            <a:solidFill>
              <a:schemeClr val="tx2"/>
            </a:solidFill>
            <a:ln w="3175">
              <a:solidFill>
                <a:schemeClr val="bg1"/>
              </a:solidFill>
              <a:prstDash val="sysDot"/>
              <a:round/>
              <a:headEnd/>
              <a:tailEnd/>
            </a:ln>
          </p:spPr>
          <p:txBody>
            <a:bodyPr/>
            <a:lstStyle/>
            <a:p>
              <a:endParaRPr lang="de-DE" sz="2400" dirty="0">
                <a:solidFill>
                  <a:srgbClr val="000000"/>
                </a:solidFill>
              </a:endParaRPr>
            </a:p>
          </p:txBody>
        </p:sp>
        <p:sp>
          <p:nvSpPr>
            <p:cNvPr id="1836" name="Freeform 3482"/>
            <p:cNvSpPr>
              <a:spLocks/>
            </p:cNvSpPr>
            <p:nvPr/>
          </p:nvSpPr>
          <p:spPr bwMode="auto">
            <a:xfrm>
              <a:off x="6673272" y="2262321"/>
              <a:ext cx="5935" cy="7423"/>
            </a:xfrm>
            <a:custGeom>
              <a:avLst/>
              <a:gdLst>
                <a:gd name="T0" fmla="*/ 2147483647 w 6"/>
                <a:gd name="T1" fmla="*/ 0 h 6"/>
                <a:gd name="T2" fmla="*/ 2147483647 w 6"/>
                <a:gd name="T3" fmla="*/ 0 h 6"/>
                <a:gd name="T4" fmla="*/ 2147483647 w 6"/>
                <a:gd name="T5" fmla="*/ 2147483647 h 6"/>
                <a:gd name="T6" fmla="*/ 2147483647 w 6"/>
                <a:gd name="T7" fmla="*/ 2147483647 h 6"/>
                <a:gd name="T8" fmla="*/ 2147483647 w 6"/>
                <a:gd name="T9" fmla="*/ 2147483647 h 6"/>
                <a:gd name="T10" fmla="*/ 2147483647 w 6"/>
                <a:gd name="T11" fmla="*/ 2147483647 h 6"/>
                <a:gd name="T12" fmla="*/ 2147483647 w 6"/>
                <a:gd name="T13" fmla="*/ 2147483647 h 6"/>
                <a:gd name="T14" fmla="*/ 2147483647 w 6"/>
                <a:gd name="T15" fmla="*/ 2147483647 h 6"/>
                <a:gd name="T16" fmla="*/ 2147483647 w 6"/>
                <a:gd name="T17" fmla="*/ 2147483647 h 6"/>
                <a:gd name="T18" fmla="*/ 2147483647 w 6"/>
                <a:gd name="T19" fmla="*/ 2147483647 h 6"/>
                <a:gd name="T20" fmla="*/ 2147483647 w 6"/>
                <a:gd name="T21" fmla="*/ 2147483647 h 6"/>
                <a:gd name="T22" fmla="*/ 0 w 6"/>
                <a:gd name="T23" fmla="*/ 2147483647 h 6"/>
                <a:gd name="T24" fmla="*/ 2147483647 w 6"/>
                <a:gd name="T25" fmla="*/ 0 h 6"/>
                <a:gd name="T26" fmla="*/ 2147483647 w 6"/>
                <a:gd name="T27" fmla="*/ 0 h 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6"/>
                <a:gd name="T43" fmla="*/ 0 h 6"/>
                <a:gd name="T44" fmla="*/ 6 w 6"/>
                <a:gd name="T45" fmla="*/ 6 h 6"/>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6" h="6">
                  <a:moveTo>
                    <a:pt x="4" y="0"/>
                  </a:moveTo>
                  <a:lnTo>
                    <a:pt x="6" y="0"/>
                  </a:lnTo>
                  <a:lnTo>
                    <a:pt x="6" y="2"/>
                  </a:lnTo>
                  <a:lnTo>
                    <a:pt x="6" y="4"/>
                  </a:lnTo>
                  <a:lnTo>
                    <a:pt x="6" y="6"/>
                  </a:lnTo>
                  <a:lnTo>
                    <a:pt x="4" y="6"/>
                  </a:lnTo>
                  <a:lnTo>
                    <a:pt x="4" y="4"/>
                  </a:lnTo>
                  <a:lnTo>
                    <a:pt x="4" y="2"/>
                  </a:lnTo>
                  <a:lnTo>
                    <a:pt x="2" y="2"/>
                  </a:lnTo>
                  <a:lnTo>
                    <a:pt x="2" y="4"/>
                  </a:lnTo>
                  <a:lnTo>
                    <a:pt x="2" y="2"/>
                  </a:lnTo>
                  <a:lnTo>
                    <a:pt x="0" y="2"/>
                  </a:lnTo>
                  <a:lnTo>
                    <a:pt x="2" y="0"/>
                  </a:lnTo>
                  <a:lnTo>
                    <a:pt x="4" y="0"/>
                  </a:lnTo>
                  <a:close/>
                </a:path>
              </a:pathLst>
            </a:custGeom>
            <a:solidFill>
              <a:schemeClr val="tx2"/>
            </a:solidFill>
            <a:ln w="3175">
              <a:solidFill>
                <a:schemeClr val="bg1"/>
              </a:solidFill>
              <a:prstDash val="sysDot"/>
              <a:round/>
              <a:headEnd/>
              <a:tailEnd/>
            </a:ln>
          </p:spPr>
          <p:txBody>
            <a:bodyPr/>
            <a:lstStyle/>
            <a:p>
              <a:endParaRPr lang="de-DE" sz="2400" dirty="0">
                <a:solidFill>
                  <a:srgbClr val="000000"/>
                </a:solidFill>
              </a:endParaRPr>
            </a:p>
          </p:txBody>
        </p:sp>
        <p:sp>
          <p:nvSpPr>
            <p:cNvPr id="1837" name="Freeform 3483"/>
            <p:cNvSpPr>
              <a:spLocks/>
            </p:cNvSpPr>
            <p:nvPr/>
          </p:nvSpPr>
          <p:spPr bwMode="auto">
            <a:xfrm>
              <a:off x="6661403" y="2262321"/>
              <a:ext cx="5935" cy="7423"/>
            </a:xfrm>
            <a:custGeom>
              <a:avLst/>
              <a:gdLst>
                <a:gd name="T0" fmla="*/ 0 w 6"/>
                <a:gd name="T1" fmla="*/ 2147483647 h 6"/>
                <a:gd name="T2" fmla="*/ 2147483647 w 6"/>
                <a:gd name="T3" fmla="*/ 2147483647 h 6"/>
                <a:gd name="T4" fmla="*/ 2147483647 w 6"/>
                <a:gd name="T5" fmla="*/ 2147483647 h 6"/>
                <a:gd name="T6" fmla="*/ 2147483647 w 6"/>
                <a:gd name="T7" fmla="*/ 2147483647 h 6"/>
                <a:gd name="T8" fmla="*/ 2147483647 w 6"/>
                <a:gd name="T9" fmla="*/ 2147483647 h 6"/>
                <a:gd name="T10" fmla="*/ 2147483647 w 6"/>
                <a:gd name="T11" fmla="*/ 2147483647 h 6"/>
                <a:gd name="T12" fmla="*/ 2147483647 w 6"/>
                <a:gd name="T13" fmla="*/ 2147483647 h 6"/>
                <a:gd name="T14" fmla="*/ 0 w 6"/>
                <a:gd name="T15" fmla="*/ 2147483647 h 6"/>
                <a:gd name="T16" fmla="*/ 0 w 6"/>
                <a:gd name="T17" fmla="*/ 2147483647 h 6"/>
                <a:gd name="T18" fmla="*/ 0 w 6"/>
                <a:gd name="T19" fmla="*/ 0 h 6"/>
                <a:gd name="T20" fmla="*/ 0 w 6"/>
                <a:gd name="T21" fmla="*/ 2147483647 h 6"/>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6"/>
                <a:gd name="T34" fmla="*/ 0 h 6"/>
                <a:gd name="T35" fmla="*/ 6 w 6"/>
                <a:gd name="T36" fmla="*/ 6 h 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6" h="6">
                  <a:moveTo>
                    <a:pt x="0" y="2"/>
                  </a:moveTo>
                  <a:lnTo>
                    <a:pt x="2" y="2"/>
                  </a:lnTo>
                  <a:lnTo>
                    <a:pt x="2" y="4"/>
                  </a:lnTo>
                  <a:lnTo>
                    <a:pt x="4" y="4"/>
                  </a:lnTo>
                  <a:lnTo>
                    <a:pt x="6" y="6"/>
                  </a:lnTo>
                  <a:lnTo>
                    <a:pt x="4" y="6"/>
                  </a:lnTo>
                  <a:lnTo>
                    <a:pt x="2" y="6"/>
                  </a:lnTo>
                  <a:lnTo>
                    <a:pt x="0" y="6"/>
                  </a:lnTo>
                  <a:lnTo>
                    <a:pt x="0" y="2"/>
                  </a:lnTo>
                  <a:lnTo>
                    <a:pt x="0" y="0"/>
                  </a:lnTo>
                  <a:lnTo>
                    <a:pt x="0" y="2"/>
                  </a:lnTo>
                  <a:close/>
                </a:path>
              </a:pathLst>
            </a:custGeom>
            <a:solidFill>
              <a:schemeClr val="tx2"/>
            </a:solidFill>
            <a:ln w="3175">
              <a:solidFill>
                <a:schemeClr val="bg1"/>
              </a:solidFill>
              <a:prstDash val="sysDot"/>
              <a:round/>
              <a:headEnd/>
              <a:tailEnd/>
            </a:ln>
          </p:spPr>
          <p:txBody>
            <a:bodyPr/>
            <a:lstStyle/>
            <a:p>
              <a:endParaRPr lang="de-DE" sz="2400" dirty="0">
                <a:solidFill>
                  <a:srgbClr val="000000"/>
                </a:solidFill>
              </a:endParaRPr>
            </a:p>
          </p:txBody>
        </p:sp>
        <p:sp>
          <p:nvSpPr>
            <p:cNvPr id="1838" name="Rectangle 3484"/>
            <p:cNvSpPr>
              <a:spLocks noChangeArrowheads="1"/>
            </p:cNvSpPr>
            <p:nvPr/>
          </p:nvSpPr>
          <p:spPr bwMode="auto">
            <a:xfrm>
              <a:off x="6625791" y="2262321"/>
              <a:ext cx="2374" cy="2474"/>
            </a:xfrm>
            <a:prstGeom prst="rect">
              <a:avLst/>
            </a:prstGeom>
            <a:solidFill>
              <a:schemeClr val="tx2"/>
            </a:solidFill>
            <a:ln w="3175">
              <a:solidFill>
                <a:schemeClr val="bg1"/>
              </a:solidFill>
              <a:prstDash val="sysDot"/>
              <a:round/>
              <a:headEnd/>
              <a:tailEnd/>
            </a:ln>
          </p:spPr>
          <p:txBody>
            <a:bodyPr/>
            <a:lstStyle/>
            <a:p>
              <a:endParaRPr lang="de-DE" sz="2400" dirty="0">
                <a:solidFill>
                  <a:srgbClr val="000000"/>
                </a:solidFill>
              </a:endParaRPr>
            </a:p>
          </p:txBody>
        </p:sp>
        <p:sp>
          <p:nvSpPr>
            <p:cNvPr id="1839" name="Freeform 3485"/>
            <p:cNvSpPr>
              <a:spLocks/>
            </p:cNvSpPr>
            <p:nvPr/>
          </p:nvSpPr>
          <p:spPr bwMode="auto">
            <a:xfrm>
              <a:off x="6663777" y="2262321"/>
              <a:ext cx="2374" cy="2474"/>
            </a:xfrm>
            <a:custGeom>
              <a:avLst/>
              <a:gdLst>
                <a:gd name="T0" fmla="*/ 2147483647 w 2"/>
                <a:gd name="T1" fmla="*/ 2147483647 h 2"/>
                <a:gd name="T2" fmla="*/ 0 w 2"/>
                <a:gd name="T3" fmla="*/ 2147483647 h 2"/>
                <a:gd name="T4" fmla="*/ 0 w 2"/>
                <a:gd name="T5" fmla="*/ 0 h 2"/>
                <a:gd name="T6" fmla="*/ 2147483647 w 2"/>
                <a:gd name="T7" fmla="*/ 2147483647 h 2"/>
                <a:gd name="T8" fmla="*/ 0 60000 65536"/>
                <a:gd name="T9" fmla="*/ 0 60000 65536"/>
                <a:gd name="T10" fmla="*/ 0 60000 65536"/>
                <a:gd name="T11" fmla="*/ 0 60000 65536"/>
                <a:gd name="T12" fmla="*/ 0 w 2"/>
                <a:gd name="T13" fmla="*/ 0 h 2"/>
                <a:gd name="T14" fmla="*/ 2 w 2"/>
                <a:gd name="T15" fmla="*/ 2 h 2"/>
              </a:gdLst>
              <a:ahLst/>
              <a:cxnLst>
                <a:cxn ang="T8">
                  <a:pos x="T0" y="T1"/>
                </a:cxn>
                <a:cxn ang="T9">
                  <a:pos x="T2" y="T3"/>
                </a:cxn>
                <a:cxn ang="T10">
                  <a:pos x="T4" y="T5"/>
                </a:cxn>
                <a:cxn ang="T11">
                  <a:pos x="T6" y="T7"/>
                </a:cxn>
              </a:cxnLst>
              <a:rect l="T12" t="T13" r="T14" b="T15"/>
              <a:pathLst>
                <a:path w="2" h="2">
                  <a:moveTo>
                    <a:pt x="2" y="2"/>
                  </a:moveTo>
                  <a:lnTo>
                    <a:pt x="0" y="2"/>
                  </a:lnTo>
                  <a:lnTo>
                    <a:pt x="0" y="0"/>
                  </a:lnTo>
                  <a:lnTo>
                    <a:pt x="2" y="2"/>
                  </a:lnTo>
                  <a:close/>
                </a:path>
              </a:pathLst>
            </a:custGeom>
            <a:solidFill>
              <a:schemeClr val="tx2"/>
            </a:solidFill>
            <a:ln w="3175">
              <a:solidFill>
                <a:schemeClr val="bg1"/>
              </a:solidFill>
              <a:prstDash val="sysDot"/>
              <a:round/>
              <a:headEnd/>
              <a:tailEnd/>
            </a:ln>
          </p:spPr>
          <p:txBody>
            <a:bodyPr/>
            <a:lstStyle/>
            <a:p>
              <a:endParaRPr lang="de-DE" sz="2400" dirty="0">
                <a:solidFill>
                  <a:srgbClr val="000000"/>
                </a:solidFill>
              </a:endParaRPr>
            </a:p>
          </p:txBody>
        </p:sp>
        <p:sp>
          <p:nvSpPr>
            <p:cNvPr id="1840" name="Rectangle 3486"/>
            <p:cNvSpPr>
              <a:spLocks noChangeArrowheads="1"/>
            </p:cNvSpPr>
            <p:nvPr/>
          </p:nvSpPr>
          <p:spPr bwMode="auto">
            <a:xfrm>
              <a:off x="6624603" y="2267270"/>
              <a:ext cx="1186" cy="2474"/>
            </a:xfrm>
            <a:prstGeom prst="rect">
              <a:avLst/>
            </a:prstGeom>
            <a:solidFill>
              <a:schemeClr val="tx2"/>
            </a:solidFill>
            <a:ln w="3175">
              <a:solidFill>
                <a:schemeClr val="bg1"/>
              </a:solidFill>
              <a:prstDash val="sysDot"/>
              <a:round/>
              <a:headEnd/>
              <a:tailEnd/>
            </a:ln>
          </p:spPr>
          <p:txBody>
            <a:bodyPr/>
            <a:lstStyle/>
            <a:p>
              <a:endParaRPr lang="de-DE" sz="2400" dirty="0">
                <a:solidFill>
                  <a:srgbClr val="000000"/>
                </a:solidFill>
              </a:endParaRPr>
            </a:p>
          </p:txBody>
        </p:sp>
        <p:sp>
          <p:nvSpPr>
            <p:cNvPr id="1841" name="Freeform 3487"/>
            <p:cNvSpPr>
              <a:spLocks/>
            </p:cNvSpPr>
            <p:nvPr/>
          </p:nvSpPr>
          <p:spPr bwMode="auto">
            <a:xfrm>
              <a:off x="6625791" y="2269744"/>
              <a:ext cx="2374" cy="1238"/>
            </a:xfrm>
            <a:custGeom>
              <a:avLst/>
              <a:gdLst>
                <a:gd name="T0" fmla="*/ 2147483647 w 2"/>
                <a:gd name="T1" fmla="*/ 0 h 2"/>
                <a:gd name="T2" fmla="*/ 2147483647 w 2"/>
                <a:gd name="T3" fmla="*/ 2147483647 h 2"/>
                <a:gd name="T4" fmla="*/ 0 w 2"/>
                <a:gd name="T5" fmla="*/ 0 h 2"/>
                <a:gd name="T6" fmla="*/ 2147483647 w 2"/>
                <a:gd name="T7" fmla="*/ 0 h 2"/>
                <a:gd name="T8" fmla="*/ 0 60000 65536"/>
                <a:gd name="T9" fmla="*/ 0 60000 65536"/>
                <a:gd name="T10" fmla="*/ 0 60000 65536"/>
                <a:gd name="T11" fmla="*/ 0 60000 65536"/>
                <a:gd name="T12" fmla="*/ 0 w 2"/>
                <a:gd name="T13" fmla="*/ 0 h 2"/>
                <a:gd name="T14" fmla="*/ 2 w 2"/>
                <a:gd name="T15" fmla="*/ 2 h 2"/>
              </a:gdLst>
              <a:ahLst/>
              <a:cxnLst>
                <a:cxn ang="T8">
                  <a:pos x="T0" y="T1"/>
                </a:cxn>
                <a:cxn ang="T9">
                  <a:pos x="T2" y="T3"/>
                </a:cxn>
                <a:cxn ang="T10">
                  <a:pos x="T4" y="T5"/>
                </a:cxn>
                <a:cxn ang="T11">
                  <a:pos x="T6" y="T7"/>
                </a:cxn>
              </a:cxnLst>
              <a:rect l="T12" t="T13" r="T14" b="T15"/>
              <a:pathLst>
                <a:path w="2" h="2">
                  <a:moveTo>
                    <a:pt x="2" y="0"/>
                  </a:moveTo>
                  <a:lnTo>
                    <a:pt x="2" y="2"/>
                  </a:lnTo>
                  <a:lnTo>
                    <a:pt x="0" y="0"/>
                  </a:lnTo>
                  <a:lnTo>
                    <a:pt x="2" y="0"/>
                  </a:lnTo>
                  <a:close/>
                </a:path>
              </a:pathLst>
            </a:custGeom>
            <a:solidFill>
              <a:schemeClr val="tx2"/>
            </a:solidFill>
            <a:ln w="3175">
              <a:solidFill>
                <a:schemeClr val="bg1"/>
              </a:solidFill>
              <a:prstDash val="sysDot"/>
              <a:round/>
              <a:headEnd/>
              <a:tailEnd/>
            </a:ln>
          </p:spPr>
          <p:txBody>
            <a:bodyPr/>
            <a:lstStyle/>
            <a:p>
              <a:endParaRPr lang="de-DE" sz="2400" dirty="0">
                <a:solidFill>
                  <a:srgbClr val="000000"/>
                </a:solidFill>
              </a:endParaRPr>
            </a:p>
          </p:txBody>
        </p:sp>
        <p:sp>
          <p:nvSpPr>
            <p:cNvPr id="1842" name="Freeform 3488"/>
            <p:cNvSpPr>
              <a:spLocks/>
            </p:cNvSpPr>
            <p:nvPr/>
          </p:nvSpPr>
          <p:spPr bwMode="auto">
            <a:xfrm>
              <a:off x="6661403" y="2269744"/>
              <a:ext cx="2374" cy="3712"/>
            </a:xfrm>
            <a:custGeom>
              <a:avLst/>
              <a:gdLst>
                <a:gd name="T0" fmla="*/ 2147483647 w 2"/>
                <a:gd name="T1" fmla="*/ 2147483647 h 4"/>
                <a:gd name="T2" fmla="*/ 2147483647 w 2"/>
                <a:gd name="T3" fmla="*/ 2147483647 h 4"/>
                <a:gd name="T4" fmla="*/ 0 w 2"/>
                <a:gd name="T5" fmla="*/ 2147483647 h 4"/>
                <a:gd name="T6" fmla="*/ 0 w 2"/>
                <a:gd name="T7" fmla="*/ 0 h 4"/>
                <a:gd name="T8" fmla="*/ 2147483647 w 2"/>
                <a:gd name="T9" fmla="*/ 2147483647 h 4"/>
                <a:gd name="T10" fmla="*/ 0 60000 65536"/>
                <a:gd name="T11" fmla="*/ 0 60000 65536"/>
                <a:gd name="T12" fmla="*/ 0 60000 65536"/>
                <a:gd name="T13" fmla="*/ 0 60000 65536"/>
                <a:gd name="T14" fmla="*/ 0 60000 65536"/>
                <a:gd name="T15" fmla="*/ 0 w 2"/>
                <a:gd name="T16" fmla="*/ 0 h 4"/>
                <a:gd name="T17" fmla="*/ 2 w 2"/>
                <a:gd name="T18" fmla="*/ 4 h 4"/>
              </a:gdLst>
              <a:ahLst/>
              <a:cxnLst>
                <a:cxn ang="T10">
                  <a:pos x="T0" y="T1"/>
                </a:cxn>
                <a:cxn ang="T11">
                  <a:pos x="T2" y="T3"/>
                </a:cxn>
                <a:cxn ang="T12">
                  <a:pos x="T4" y="T5"/>
                </a:cxn>
                <a:cxn ang="T13">
                  <a:pos x="T6" y="T7"/>
                </a:cxn>
                <a:cxn ang="T14">
                  <a:pos x="T8" y="T9"/>
                </a:cxn>
              </a:cxnLst>
              <a:rect l="T15" t="T16" r="T17" b="T18"/>
              <a:pathLst>
                <a:path w="2" h="4">
                  <a:moveTo>
                    <a:pt x="2" y="2"/>
                  </a:moveTo>
                  <a:lnTo>
                    <a:pt x="2" y="4"/>
                  </a:lnTo>
                  <a:lnTo>
                    <a:pt x="0" y="2"/>
                  </a:lnTo>
                  <a:lnTo>
                    <a:pt x="0" y="0"/>
                  </a:lnTo>
                  <a:lnTo>
                    <a:pt x="2" y="2"/>
                  </a:lnTo>
                  <a:close/>
                </a:path>
              </a:pathLst>
            </a:custGeom>
            <a:solidFill>
              <a:schemeClr val="tx2"/>
            </a:solidFill>
            <a:ln w="3175">
              <a:solidFill>
                <a:schemeClr val="bg1"/>
              </a:solidFill>
              <a:prstDash val="sysDot"/>
              <a:round/>
              <a:headEnd/>
              <a:tailEnd/>
            </a:ln>
          </p:spPr>
          <p:txBody>
            <a:bodyPr/>
            <a:lstStyle/>
            <a:p>
              <a:endParaRPr lang="de-DE" sz="2400" dirty="0">
                <a:solidFill>
                  <a:srgbClr val="000000"/>
                </a:solidFill>
              </a:endParaRPr>
            </a:p>
          </p:txBody>
        </p:sp>
        <p:sp>
          <p:nvSpPr>
            <p:cNvPr id="1843" name="Freeform 3489"/>
            <p:cNvSpPr>
              <a:spLocks/>
            </p:cNvSpPr>
            <p:nvPr/>
          </p:nvSpPr>
          <p:spPr bwMode="auto">
            <a:xfrm>
              <a:off x="6631724" y="2273457"/>
              <a:ext cx="4748" cy="3712"/>
            </a:xfrm>
            <a:custGeom>
              <a:avLst/>
              <a:gdLst>
                <a:gd name="T0" fmla="*/ 2147483647 w 4"/>
                <a:gd name="T1" fmla="*/ 2147483647 h 4"/>
                <a:gd name="T2" fmla="*/ 2147483647 w 4"/>
                <a:gd name="T3" fmla="*/ 2147483647 h 4"/>
                <a:gd name="T4" fmla="*/ 2147483647 w 4"/>
                <a:gd name="T5" fmla="*/ 2147483647 h 4"/>
                <a:gd name="T6" fmla="*/ 2147483647 w 4"/>
                <a:gd name="T7" fmla="*/ 2147483647 h 4"/>
                <a:gd name="T8" fmla="*/ 0 w 4"/>
                <a:gd name="T9" fmla="*/ 2147483647 h 4"/>
                <a:gd name="T10" fmla="*/ 0 w 4"/>
                <a:gd name="T11" fmla="*/ 2147483647 h 4"/>
                <a:gd name="T12" fmla="*/ 2147483647 w 4"/>
                <a:gd name="T13" fmla="*/ 0 h 4"/>
                <a:gd name="T14" fmla="*/ 2147483647 w 4"/>
                <a:gd name="T15" fmla="*/ 0 h 4"/>
                <a:gd name="T16" fmla="*/ 2147483647 w 4"/>
                <a:gd name="T17" fmla="*/ 0 h 4"/>
                <a:gd name="T18" fmla="*/ 2147483647 w 4"/>
                <a:gd name="T19" fmla="*/ 2147483647 h 4"/>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4"/>
                <a:gd name="T31" fmla="*/ 0 h 4"/>
                <a:gd name="T32" fmla="*/ 4 w 4"/>
                <a:gd name="T33" fmla="*/ 4 h 4"/>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4" h="4">
                  <a:moveTo>
                    <a:pt x="4" y="2"/>
                  </a:moveTo>
                  <a:lnTo>
                    <a:pt x="4" y="4"/>
                  </a:lnTo>
                  <a:lnTo>
                    <a:pt x="2" y="4"/>
                  </a:lnTo>
                  <a:lnTo>
                    <a:pt x="0" y="4"/>
                  </a:lnTo>
                  <a:lnTo>
                    <a:pt x="0" y="2"/>
                  </a:lnTo>
                  <a:lnTo>
                    <a:pt x="2" y="0"/>
                  </a:lnTo>
                  <a:lnTo>
                    <a:pt x="4" y="0"/>
                  </a:lnTo>
                  <a:lnTo>
                    <a:pt x="4" y="2"/>
                  </a:lnTo>
                  <a:close/>
                </a:path>
              </a:pathLst>
            </a:custGeom>
            <a:solidFill>
              <a:schemeClr val="tx2"/>
            </a:solidFill>
            <a:ln w="3175">
              <a:solidFill>
                <a:schemeClr val="bg1"/>
              </a:solidFill>
              <a:prstDash val="sysDot"/>
              <a:round/>
              <a:headEnd/>
              <a:tailEnd/>
            </a:ln>
          </p:spPr>
          <p:txBody>
            <a:bodyPr/>
            <a:lstStyle/>
            <a:p>
              <a:endParaRPr lang="de-DE" sz="2400" dirty="0">
                <a:solidFill>
                  <a:srgbClr val="000000"/>
                </a:solidFill>
              </a:endParaRPr>
            </a:p>
          </p:txBody>
        </p:sp>
        <p:sp>
          <p:nvSpPr>
            <p:cNvPr id="1844" name="Freeform 3490"/>
            <p:cNvSpPr>
              <a:spLocks/>
            </p:cNvSpPr>
            <p:nvPr/>
          </p:nvSpPr>
          <p:spPr bwMode="auto">
            <a:xfrm>
              <a:off x="6661403" y="2273457"/>
              <a:ext cx="2374" cy="2474"/>
            </a:xfrm>
            <a:custGeom>
              <a:avLst/>
              <a:gdLst>
                <a:gd name="T0" fmla="*/ 2147483647 w 2"/>
                <a:gd name="T1" fmla="*/ 0 h 2"/>
                <a:gd name="T2" fmla="*/ 2147483647 w 2"/>
                <a:gd name="T3" fmla="*/ 2147483647 h 2"/>
                <a:gd name="T4" fmla="*/ 0 w 2"/>
                <a:gd name="T5" fmla="*/ 0 h 2"/>
                <a:gd name="T6" fmla="*/ 2147483647 w 2"/>
                <a:gd name="T7" fmla="*/ 0 h 2"/>
                <a:gd name="T8" fmla="*/ 0 60000 65536"/>
                <a:gd name="T9" fmla="*/ 0 60000 65536"/>
                <a:gd name="T10" fmla="*/ 0 60000 65536"/>
                <a:gd name="T11" fmla="*/ 0 60000 65536"/>
                <a:gd name="T12" fmla="*/ 0 w 2"/>
                <a:gd name="T13" fmla="*/ 0 h 2"/>
                <a:gd name="T14" fmla="*/ 2 w 2"/>
                <a:gd name="T15" fmla="*/ 2 h 2"/>
              </a:gdLst>
              <a:ahLst/>
              <a:cxnLst>
                <a:cxn ang="T8">
                  <a:pos x="T0" y="T1"/>
                </a:cxn>
                <a:cxn ang="T9">
                  <a:pos x="T2" y="T3"/>
                </a:cxn>
                <a:cxn ang="T10">
                  <a:pos x="T4" y="T5"/>
                </a:cxn>
                <a:cxn ang="T11">
                  <a:pos x="T6" y="T7"/>
                </a:cxn>
              </a:cxnLst>
              <a:rect l="T12" t="T13" r="T14" b="T15"/>
              <a:pathLst>
                <a:path w="2" h="2">
                  <a:moveTo>
                    <a:pt x="2" y="0"/>
                  </a:moveTo>
                  <a:lnTo>
                    <a:pt x="2" y="2"/>
                  </a:lnTo>
                  <a:lnTo>
                    <a:pt x="0" y="0"/>
                  </a:lnTo>
                  <a:lnTo>
                    <a:pt x="2" y="0"/>
                  </a:lnTo>
                  <a:close/>
                </a:path>
              </a:pathLst>
            </a:custGeom>
            <a:solidFill>
              <a:schemeClr val="tx2"/>
            </a:solidFill>
            <a:ln w="3175">
              <a:solidFill>
                <a:schemeClr val="bg1"/>
              </a:solidFill>
              <a:prstDash val="sysDot"/>
              <a:round/>
              <a:headEnd/>
              <a:tailEnd/>
            </a:ln>
          </p:spPr>
          <p:txBody>
            <a:bodyPr/>
            <a:lstStyle/>
            <a:p>
              <a:endParaRPr lang="de-DE" sz="2400" dirty="0">
                <a:solidFill>
                  <a:srgbClr val="000000"/>
                </a:solidFill>
              </a:endParaRPr>
            </a:p>
          </p:txBody>
        </p:sp>
        <p:sp>
          <p:nvSpPr>
            <p:cNvPr id="1845" name="Freeform 3491"/>
            <p:cNvSpPr>
              <a:spLocks/>
            </p:cNvSpPr>
            <p:nvPr/>
          </p:nvSpPr>
          <p:spPr bwMode="auto">
            <a:xfrm>
              <a:off x="6649533" y="2275931"/>
              <a:ext cx="4748" cy="1238"/>
            </a:xfrm>
            <a:custGeom>
              <a:avLst/>
              <a:gdLst>
                <a:gd name="T0" fmla="*/ 2147483647 w 4"/>
                <a:gd name="T1" fmla="*/ 0 h 2"/>
                <a:gd name="T2" fmla="*/ 2147483647 w 4"/>
                <a:gd name="T3" fmla="*/ 0 h 2"/>
                <a:gd name="T4" fmla="*/ 2147483647 w 4"/>
                <a:gd name="T5" fmla="*/ 2147483647 h 2"/>
                <a:gd name="T6" fmla="*/ 2147483647 w 4"/>
                <a:gd name="T7" fmla="*/ 0 h 2"/>
                <a:gd name="T8" fmla="*/ 0 w 4"/>
                <a:gd name="T9" fmla="*/ 0 h 2"/>
                <a:gd name="T10" fmla="*/ 2147483647 w 4"/>
                <a:gd name="T11" fmla="*/ 0 h 2"/>
                <a:gd name="T12" fmla="*/ 0 60000 65536"/>
                <a:gd name="T13" fmla="*/ 0 60000 65536"/>
                <a:gd name="T14" fmla="*/ 0 60000 65536"/>
                <a:gd name="T15" fmla="*/ 0 60000 65536"/>
                <a:gd name="T16" fmla="*/ 0 60000 65536"/>
                <a:gd name="T17" fmla="*/ 0 60000 65536"/>
                <a:gd name="T18" fmla="*/ 0 w 4"/>
                <a:gd name="T19" fmla="*/ 0 h 2"/>
                <a:gd name="T20" fmla="*/ 4 w 4"/>
                <a:gd name="T21" fmla="*/ 2 h 2"/>
              </a:gdLst>
              <a:ahLst/>
              <a:cxnLst>
                <a:cxn ang="T12">
                  <a:pos x="T0" y="T1"/>
                </a:cxn>
                <a:cxn ang="T13">
                  <a:pos x="T2" y="T3"/>
                </a:cxn>
                <a:cxn ang="T14">
                  <a:pos x="T4" y="T5"/>
                </a:cxn>
                <a:cxn ang="T15">
                  <a:pos x="T6" y="T7"/>
                </a:cxn>
                <a:cxn ang="T16">
                  <a:pos x="T8" y="T9"/>
                </a:cxn>
                <a:cxn ang="T17">
                  <a:pos x="T10" y="T11"/>
                </a:cxn>
              </a:cxnLst>
              <a:rect l="T18" t="T19" r="T20" b="T21"/>
              <a:pathLst>
                <a:path w="4" h="2">
                  <a:moveTo>
                    <a:pt x="2" y="0"/>
                  </a:moveTo>
                  <a:lnTo>
                    <a:pt x="4" y="0"/>
                  </a:lnTo>
                  <a:lnTo>
                    <a:pt x="2" y="2"/>
                  </a:lnTo>
                  <a:lnTo>
                    <a:pt x="2" y="0"/>
                  </a:lnTo>
                  <a:lnTo>
                    <a:pt x="0" y="0"/>
                  </a:lnTo>
                  <a:lnTo>
                    <a:pt x="2" y="0"/>
                  </a:lnTo>
                  <a:close/>
                </a:path>
              </a:pathLst>
            </a:custGeom>
            <a:solidFill>
              <a:schemeClr val="tx2"/>
            </a:solidFill>
            <a:ln w="3175">
              <a:solidFill>
                <a:schemeClr val="bg1"/>
              </a:solidFill>
              <a:prstDash val="sysDot"/>
              <a:round/>
              <a:headEnd/>
              <a:tailEnd/>
            </a:ln>
          </p:spPr>
          <p:txBody>
            <a:bodyPr/>
            <a:lstStyle/>
            <a:p>
              <a:endParaRPr lang="de-DE" sz="2400" dirty="0">
                <a:solidFill>
                  <a:srgbClr val="000000"/>
                </a:solidFill>
              </a:endParaRPr>
            </a:p>
          </p:txBody>
        </p:sp>
        <p:sp>
          <p:nvSpPr>
            <p:cNvPr id="1846" name="Freeform 3492"/>
            <p:cNvSpPr>
              <a:spLocks/>
            </p:cNvSpPr>
            <p:nvPr/>
          </p:nvSpPr>
          <p:spPr bwMode="auto">
            <a:xfrm>
              <a:off x="6642409" y="2277168"/>
              <a:ext cx="3561" cy="2474"/>
            </a:xfrm>
            <a:custGeom>
              <a:avLst/>
              <a:gdLst>
                <a:gd name="T0" fmla="*/ 2147483647 w 4"/>
                <a:gd name="T1" fmla="*/ 0 h 2"/>
                <a:gd name="T2" fmla="*/ 2147483647 w 4"/>
                <a:gd name="T3" fmla="*/ 2147483647 h 2"/>
                <a:gd name="T4" fmla="*/ 2147483647 w 4"/>
                <a:gd name="T5" fmla="*/ 2147483647 h 2"/>
                <a:gd name="T6" fmla="*/ 0 w 4"/>
                <a:gd name="T7" fmla="*/ 2147483647 h 2"/>
                <a:gd name="T8" fmla="*/ 0 w 4"/>
                <a:gd name="T9" fmla="*/ 0 h 2"/>
                <a:gd name="T10" fmla="*/ 2147483647 w 4"/>
                <a:gd name="T11" fmla="*/ 0 h 2"/>
                <a:gd name="T12" fmla="*/ 0 60000 65536"/>
                <a:gd name="T13" fmla="*/ 0 60000 65536"/>
                <a:gd name="T14" fmla="*/ 0 60000 65536"/>
                <a:gd name="T15" fmla="*/ 0 60000 65536"/>
                <a:gd name="T16" fmla="*/ 0 60000 65536"/>
                <a:gd name="T17" fmla="*/ 0 60000 65536"/>
                <a:gd name="T18" fmla="*/ 0 w 4"/>
                <a:gd name="T19" fmla="*/ 0 h 2"/>
                <a:gd name="T20" fmla="*/ 4 w 4"/>
                <a:gd name="T21" fmla="*/ 2 h 2"/>
              </a:gdLst>
              <a:ahLst/>
              <a:cxnLst>
                <a:cxn ang="T12">
                  <a:pos x="T0" y="T1"/>
                </a:cxn>
                <a:cxn ang="T13">
                  <a:pos x="T2" y="T3"/>
                </a:cxn>
                <a:cxn ang="T14">
                  <a:pos x="T4" y="T5"/>
                </a:cxn>
                <a:cxn ang="T15">
                  <a:pos x="T6" y="T7"/>
                </a:cxn>
                <a:cxn ang="T16">
                  <a:pos x="T8" y="T9"/>
                </a:cxn>
                <a:cxn ang="T17">
                  <a:pos x="T10" y="T11"/>
                </a:cxn>
              </a:cxnLst>
              <a:rect l="T18" t="T19" r="T20" b="T21"/>
              <a:pathLst>
                <a:path w="4" h="2">
                  <a:moveTo>
                    <a:pt x="2" y="0"/>
                  </a:moveTo>
                  <a:lnTo>
                    <a:pt x="4" y="2"/>
                  </a:lnTo>
                  <a:lnTo>
                    <a:pt x="2" y="2"/>
                  </a:lnTo>
                  <a:lnTo>
                    <a:pt x="0" y="2"/>
                  </a:lnTo>
                  <a:lnTo>
                    <a:pt x="0" y="0"/>
                  </a:lnTo>
                  <a:lnTo>
                    <a:pt x="2" y="0"/>
                  </a:lnTo>
                  <a:close/>
                </a:path>
              </a:pathLst>
            </a:custGeom>
            <a:solidFill>
              <a:schemeClr val="tx2"/>
            </a:solidFill>
            <a:ln w="3175">
              <a:solidFill>
                <a:schemeClr val="bg1"/>
              </a:solidFill>
              <a:prstDash val="sysDot"/>
              <a:round/>
              <a:headEnd/>
              <a:tailEnd/>
            </a:ln>
          </p:spPr>
          <p:txBody>
            <a:bodyPr/>
            <a:lstStyle/>
            <a:p>
              <a:endParaRPr lang="de-DE" sz="2400" dirty="0">
                <a:solidFill>
                  <a:srgbClr val="000000"/>
                </a:solidFill>
              </a:endParaRPr>
            </a:p>
          </p:txBody>
        </p:sp>
        <p:sp>
          <p:nvSpPr>
            <p:cNvPr id="1847" name="Freeform 3494"/>
            <p:cNvSpPr>
              <a:spLocks/>
            </p:cNvSpPr>
            <p:nvPr/>
          </p:nvSpPr>
          <p:spPr bwMode="auto">
            <a:xfrm>
              <a:off x="6551007" y="2149727"/>
              <a:ext cx="1186" cy="1238"/>
            </a:xfrm>
            <a:custGeom>
              <a:avLst/>
              <a:gdLst>
                <a:gd name="T0" fmla="*/ 2147483647 w 2"/>
                <a:gd name="T1" fmla="*/ 2147483647 h 2"/>
                <a:gd name="T2" fmla="*/ 0 w 2"/>
                <a:gd name="T3" fmla="*/ 0 h 2"/>
                <a:gd name="T4" fmla="*/ 2147483647 w 2"/>
                <a:gd name="T5" fmla="*/ 0 h 2"/>
                <a:gd name="T6" fmla="*/ 2147483647 w 2"/>
                <a:gd name="T7" fmla="*/ 2147483647 h 2"/>
                <a:gd name="T8" fmla="*/ 0 60000 65536"/>
                <a:gd name="T9" fmla="*/ 0 60000 65536"/>
                <a:gd name="T10" fmla="*/ 0 60000 65536"/>
                <a:gd name="T11" fmla="*/ 0 60000 65536"/>
                <a:gd name="T12" fmla="*/ 0 w 2"/>
                <a:gd name="T13" fmla="*/ 0 h 2"/>
                <a:gd name="T14" fmla="*/ 2 w 2"/>
                <a:gd name="T15" fmla="*/ 2 h 2"/>
              </a:gdLst>
              <a:ahLst/>
              <a:cxnLst>
                <a:cxn ang="T8">
                  <a:pos x="T0" y="T1"/>
                </a:cxn>
                <a:cxn ang="T9">
                  <a:pos x="T2" y="T3"/>
                </a:cxn>
                <a:cxn ang="T10">
                  <a:pos x="T4" y="T5"/>
                </a:cxn>
                <a:cxn ang="T11">
                  <a:pos x="T6" y="T7"/>
                </a:cxn>
              </a:cxnLst>
              <a:rect l="T12" t="T13" r="T14" b="T15"/>
              <a:pathLst>
                <a:path w="2" h="2">
                  <a:moveTo>
                    <a:pt x="2" y="2"/>
                  </a:moveTo>
                  <a:lnTo>
                    <a:pt x="0" y="0"/>
                  </a:lnTo>
                  <a:lnTo>
                    <a:pt x="2" y="0"/>
                  </a:lnTo>
                  <a:lnTo>
                    <a:pt x="2" y="2"/>
                  </a:lnTo>
                  <a:close/>
                </a:path>
              </a:pathLst>
            </a:custGeom>
            <a:solidFill>
              <a:schemeClr val="tx2"/>
            </a:solidFill>
            <a:ln w="3175">
              <a:solidFill>
                <a:schemeClr val="bg1"/>
              </a:solidFill>
              <a:prstDash val="sysDot"/>
              <a:round/>
              <a:headEnd/>
              <a:tailEnd/>
            </a:ln>
          </p:spPr>
          <p:txBody>
            <a:bodyPr/>
            <a:lstStyle/>
            <a:p>
              <a:endParaRPr lang="de-DE" sz="2400" dirty="0">
                <a:solidFill>
                  <a:srgbClr val="000000"/>
                </a:solidFill>
              </a:endParaRPr>
            </a:p>
          </p:txBody>
        </p:sp>
        <p:sp>
          <p:nvSpPr>
            <p:cNvPr id="1848" name="Freeform 3495"/>
            <p:cNvSpPr>
              <a:spLocks/>
            </p:cNvSpPr>
            <p:nvPr/>
          </p:nvSpPr>
          <p:spPr bwMode="auto">
            <a:xfrm>
              <a:off x="6139098" y="1371474"/>
              <a:ext cx="18993" cy="6187"/>
            </a:xfrm>
            <a:custGeom>
              <a:avLst/>
              <a:gdLst>
                <a:gd name="T0" fmla="*/ 2147483647 w 20"/>
                <a:gd name="T1" fmla="*/ 2147483647 h 6"/>
                <a:gd name="T2" fmla="*/ 2147483647 w 20"/>
                <a:gd name="T3" fmla="*/ 2147483647 h 6"/>
                <a:gd name="T4" fmla="*/ 2147483647 w 20"/>
                <a:gd name="T5" fmla="*/ 2147483647 h 6"/>
                <a:gd name="T6" fmla="*/ 2147483647 w 20"/>
                <a:gd name="T7" fmla="*/ 2147483647 h 6"/>
                <a:gd name="T8" fmla="*/ 2147483647 w 20"/>
                <a:gd name="T9" fmla="*/ 2147483647 h 6"/>
                <a:gd name="T10" fmla="*/ 2147483647 w 20"/>
                <a:gd name="T11" fmla="*/ 2147483647 h 6"/>
                <a:gd name="T12" fmla="*/ 2147483647 w 20"/>
                <a:gd name="T13" fmla="*/ 2147483647 h 6"/>
                <a:gd name="T14" fmla="*/ 0 w 20"/>
                <a:gd name="T15" fmla="*/ 0 h 6"/>
                <a:gd name="T16" fmla="*/ 2147483647 w 20"/>
                <a:gd name="T17" fmla="*/ 0 h 6"/>
                <a:gd name="T18" fmla="*/ 2147483647 w 20"/>
                <a:gd name="T19" fmla="*/ 0 h 6"/>
                <a:gd name="T20" fmla="*/ 2147483647 w 20"/>
                <a:gd name="T21" fmla="*/ 0 h 6"/>
                <a:gd name="T22" fmla="*/ 2147483647 w 20"/>
                <a:gd name="T23" fmla="*/ 0 h 6"/>
                <a:gd name="T24" fmla="*/ 2147483647 w 20"/>
                <a:gd name="T25" fmla="*/ 0 h 6"/>
                <a:gd name="T26" fmla="*/ 2147483647 w 20"/>
                <a:gd name="T27" fmla="*/ 0 h 6"/>
                <a:gd name="T28" fmla="*/ 2147483647 w 20"/>
                <a:gd name="T29" fmla="*/ 0 h 6"/>
                <a:gd name="T30" fmla="*/ 2147483647 w 20"/>
                <a:gd name="T31" fmla="*/ 0 h 6"/>
                <a:gd name="T32" fmla="*/ 2147483647 w 20"/>
                <a:gd name="T33" fmla="*/ 2147483647 h 6"/>
                <a:gd name="T34" fmla="*/ 2147483647 w 20"/>
                <a:gd name="T35" fmla="*/ 2147483647 h 6"/>
                <a:gd name="T36" fmla="*/ 2147483647 w 20"/>
                <a:gd name="T37" fmla="*/ 2147483647 h 6"/>
                <a:gd name="T38" fmla="*/ 2147483647 w 20"/>
                <a:gd name="T39" fmla="*/ 2147483647 h 6"/>
                <a:gd name="T40" fmla="*/ 2147483647 w 20"/>
                <a:gd name="T41" fmla="*/ 2147483647 h 6"/>
                <a:gd name="T42" fmla="*/ 2147483647 w 20"/>
                <a:gd name="T43" fmla="*/ 2147483647 h 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20"/>
                <a:gd name="T67" fmla="*/ 0 h 6"/>
                <a:gd name="T68" fmla="*/ 20 w 20"/>
                <a:gd name="T69" fmla="*/ 6 h 6"/>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20" h="6">
                  <a:moveTo>
                    <a:pt x="14" y="6"/>
                  </a:moveTo>
                  <a:lnTo>
                    <a:pt x="12" y="6"/>
                  </a:lnTo>
                  <a:lnTo>
                    <a:pt x="10" y="6"/>
                  </a:lnTo>
                  <a:lnTo>
                    <a:pt x="6" y="4"/>
                  </a:lnTo>
                  <a:lnTo>
                    <a:pt x="4" y="4"/>
                  </a:lnTo>
                  <a:lnTo>
                    <a:pt x="4" y="2"/>
                  </a:lnTo>
                  <a:lnTo>
                    <a:pt x="2" y="2"/>
                  </a:lnTo>
                  <a:lnTo>
                    <a:pt x="0" y="0"/>
                  </a:lnTo>
                  <a:lnTo>
                    <a:pt x="2" y="0"/>
                  </a:lnTo>
                  <a:lnTo>
                    <a:pt x="4" y="0"/>
                  </a:lnTo>
                  <a:lnTo>
                    <a:pt x="6" y="0"/>
                  </a:lnTo>
                  <a:lnTo>
                    <a:pt x="8" y="0"/>
                  </a:lnTo>
                  <a:lnTo>
                    <a:pt x="10" y="0"/>
                  </a:lnTo>
                  <a:lnTo>
                    <a:pt x="12" y="0"/>
                  </a:lnTo>
                  <a:lnTo>
                    <a:pt x="14" y="0"/>
                  </a:lnTo>
                  <a:lnTo>
                    <a:pt x="16" y="0"/>
                  </a:lnTo>
                  <a:lnTo>
                    <a:pt x="16" y="2"/>
                  </a:lnTo>
                  <a:lnTo>
                    <a:pt x="20" y="4"/>
                  </a:lnTo>
                  <a:lnTo>
                    <a:pt x="20" y="6"/>
                  </a:lnTo>
                  <a:lnTo>
                    <a:pt x="18" y="6"/>
                  </a:lnTo>
                  <a:lnTo>
                    <a:pt x="16" y="6"/>
                  </a:lnTo>
                  <a:lnTo>
                    <a:pt x="14" y="6"/>
                  </a:lnTo>
                  <a:close/>
                </a:path>
              </a:pathLst>
            </a:custGeom>
            <a:solidFill>
              <a:schemeClr val="tx2"/>
            </a:solidFill>
            <a:ln w="3175">
              <a:solidFill>
                <a:schemeClr val="bg1"/>
              </a:solidFill>
              <a:prstDash val="sysDot"/>
              <a:round/>
              <a:headEnd/>
              <a:tailEnd/>
            </a:ln>
          </p:spPr>
          <p:txBody>
            <a:bodyPr/>
            <a:lstStyle/>
            <a:p>
              <a:endParaRPr lang="de-DE" sz="2400" dirty="0">
                <a:solidFill>
                  <a:srgbClr val="000000"/>
                </a:solidFill>
              </a:endParaRPr>
            </a:p>
          </p:txBody>
        </p:sp>
        <p:sp>
          <p:nvSpPr>
            <p:cNvPr id="1849" name="Freeform 3496"/>
            <p:cNvSpPr>
              <a:spLocks/>
            </p:cNvSpPr>
            <p:nvPr/>
          </p:nvSpPr>
          <p:spPr bwMode="auto">
            <a:xfrm>
              <a:off x="6154531" y="1377659"/>
              <a:ext cx="59353" cy="12372"/>
            </a:xfrm>
            <a:custGeom>
              <a:avLst/>
              <a:gdLst>
                <a:gd name="T0" fmla="*/ 2147483647 w 60"/>
                <a:gd name="T1" fmla="*/ 2147483647 h 12"/>
                <a:gd name="T2" fmla="*/ 2147483647 w 60"/>
                <a:gd name="T3" fmla="*/ 2147483647 h 12"/>
                <a:gd name="T4" fmla="*/ 2147483647 w 60"/>
                <a:gd name="T5" fmla="*/ 2147483647 h 12"/>
                <a:gd name="T6" fmla="*/ 2147483647 w 60"/>
                <a:gd name="T7" fmla="*/ 0 h 12"/>
                <a:gd name="T8" fmla="*/ 2147483647 w 60"/>
                <a:gd name="T9" fmla="*/ 0 h 12"/>
                <a:gd name="T10" fmla="*/ 2147483647 w 60"/>
                <a:gd name="T11" fmla="*/ 0 h 12"/>
                <a:gd name="T12" fmla="*/ 2147483647 w 60"/>
                <a:gd name="T13" fmla="*/ 0 h 12"/>
                <a:gd name="T14" fmla="*/ 2147483647 w 60"/>
                <a:gd name="T15" fmla="*/ 2147483647 h 12"/>
                <a:gd name="T16" fmla="*/ 2147483647 w 60"/>
                <a:gd name="T17" fmla="*/ 2147483647 h 12"/>
                <a:gd name="T18" fmla="*/ 2147483647 w 60"/>
                <a:gd name="T19" fmla="*/ 2147483647 h 12"/>
                <a:gd name="T20" fmla="*/ 2147483647 w 60"/>
                <a:gd name="T21" fmla="*/ 2147483647 h 12"/>
                <a:gd name="T22" fmla="*/ 2147483647 w 60"/>
                <a:gd name="T23" fmla="*/ 2147483647 h 12"/>
                <a:gd name="T24" fmla="*/ 2147483647 w 60"/>
                <a:gd name="T25" fmla="*/ 2147483647 h 12"/>
                <a:gd name="T26" fmla="*/ 2147483647 w 60"/>
                <a:gd name="T27" fmla="*/ 2147483647 h 12"/>
                <a:gd name="T28" fmla="*/ 2147483647 w 60"/>
                <a:gd name="T29" fmla="*/ 2147483647 h 12"/>
                <a:gd name="T30" fmla="*/ 2147483647 w 60"/>
                <a:gd name="T31" fmla="*/ 2147483647 h 12"/>
                <a:gd name="T32" fmla="*/ 2147483647 w 60"/>
                <a:gd name="T33" fmla="*/ 2147483647 h 12"/>
                <a:gd name="T34" fmla="*/ 2147483647 w 60"/>
                <a:gd name="T35" fmla="*/ 2147483647 h 12"/>
                <a:gd name="T36" fmla="*/ 2147483647 w 60"/>
                <a:gd name="T37" fmla="*/ 2147483647 h 12"/>
                <a:gd name="T38" fmla="*/ 2147483647 w 60"/>
                <a:gd name="T39" fmla="*/ 2147483647 h 12"/>
                <a:gd name="T40" fmla="*/ 2147483647 w 60"/>
                <a:gd name="T41" fmla="*/ 2147483647 h 12"/>
                <a:gd name="T42" fmla="*/ 2147483647 w 60"/>
                <a:gd name="T43" fmla="*/ 2147483647 h 12"/>
                <a:gd name="T44" fmla="*/ 2147483647 w 60"/>
                <a:gd name="T45" fmla="*/ 2147483647 h 12"/>
                <a:gd name="T46" fmla="*/ 2147483647 w 60"/>
                <a:gd name="T47" fmla="*/ 2147483647 h 12"/>
                <a:gd name="T48" fmla="*/ 2147483647 w 60"/>
                <a:gd name="T49" fmla="*/ 2147483647 h 12"/>
                <a:gd name="T50" fmla="*/ 2147483647 w 60"/>
                <a:gd name="T51" fmla="*/ 2147483647 h 12"/>
                <a:gd name="T52" fmla="*/ 2147483647 w 60"/>
                <a:gd name="T53" fmla="*/ 2147483647 h 12"/>
                <a:gd name="T54" fmla="*/ 2147483647 w 60"/>
                <a:gd name="T55" fmla="*/ 2147483647 h 12"/>
                <a:gd name="T56" fmla="*/ 2147483647 w 60"/>
                <a:gd name="T57" fmla="*/ 2147483647 h 12"/>
                <a:gd name="T58" fmla="*/ 2147483647 w 60"/>
                <a:gd name="T59" fmla="*/ 2147483647 h 12"/>
                <a:gd name="T60" fmla="*/ 2147483647 w 60"/>
                <a:gd name="T61" fmla="*/ 2147483647 h 12"/>
                <a:gd name="T62" fmla="*/ 2147483647 w 60"/>
                <a:gd name="T63" fmla="*/ 2147483647 h 12"/>
                <a:gd name="T64" fmla="*/ 2147483647 w 60"/>
                <a:gd name="T65" fmla="*/ 2147483647 h 12"/>
                <a:gd name="T66" fmla="*/ 2147483647 w 60"/>
                <a:gd name="T67" fmla="*/ 2147483647 h 12"/>
                <a:gd name="T68" fmla="*/ 2147483647 w 60"/>
                <a:gd name="T69" fmla="*/ 2147483647 h 12"/>
                <a:gd name="T70" fmla="*/ 2147483647 w 60"/>
                <a:gd name="T71" fmla="*/ 2147483647 h 12"/>
                <a:gd name="T72" fmla="*/ 2147483647 w 60"/>
                <a:gd name="T73" fmla="*/ 2147483647 h 12"/>
                <a:gd name="T74" fmla="*/ 2147483647 w 60"/>
                <a:gd name="T75" fmla="*/ 2147483647 h 12"/>
                <a:gd name="T76" fmla="*/ 2147483647 w 60"/>
                <a:gd name="T77" fmla="*/ 2147483647 h 12"/>
                <a:gd name="T78" fmla="*/ 2147483647 w 60"/>
                <a:gd name="T79" fmla="*/ 2147483647 h 12"/>
                <a:gd name="T80" fmla="*/ 2147483647 w 60"/>
                <a:gd name="T81" fmla="*/ 2147483647 h 12"/>
                <a:gd name="T82" fmla="*/ 2147483647 w 60"/>
                <a:gd name="T83" fmla="*/ 2147483647 h 12"/>
                <a:gd name="T84" fmla="*/ 2147483647 w 60"/>
                <a:gd name="T85" fmla="*/ 2147483647 h 12"/>
                <a:gd name="T86" fmla="*/ 2147483647 w 60"/>
                <a:gd name="T87" fmla="*/ 2147483647 h 12"/>
                <a:gd name="T88" fmla="*/ 2147483647 w 60"/>
                <a:gd name="T89" fmla="*/ 2147483647 h 12"/>
                <a:gd name="T90" fmla="*/ 2147483647 w 60"/>
                <a:gd name="T91" fmla="*/ 2147483647 h 12"/>
                <a:gd name="T92" fmla="*/ 2147483647 w 60"/>
                <a:gd name="T93" fmla="*/ 2147483647 h 12"/>
                <a:gd name="T94" fmla="*/ 2147483647 w 60"/>
                <a:gd name="T95" fmla="*/ 2147483647 h 12"/>
                <a:gd name="T96" fmla="*/ 2147483647 w 60"/>
                <a:gd name="T97" fmla="*/ 2147483647 h 12"/>
                <a:gd name="T98" fmla="*/ 2147483647 w 60"/>
                <a:gd name="T99" fmla="*/ 2147483647 h 12"/>
                <a:gd name="T100" fmla="*/ 0 w 60"/>
                <a:gd name="T101" fmla="*/ 2147483647 h 12"/>
                <a:gd name="T102" fmla="*/ 2147483647 w 60"/>
                <a:gd name="T103" fmla="*/ 2147483647 h 12"/>
                <a:gd name="T104" fmla="*/ 2147483647 w 60"/>
                <a:gd name="T105" fmla="*/ 2147483647 h 12"/>
                <a:gd name="T106" fmla="*/ 2147483647 w 60"/>
                <a:gd name="T107" fmla="*/ 2147483647 h 12"/>
                <a:gd name="T108" fmla="*/ 2147483647 w 60"/>
                <a:gd name="T109" fmla="*/ 2147483647 h 12"/>
                <a:gd name="T110" fmla="*/ 2147483647 w 60"/>
                <a:gd name="T111" fmla="*/ 2147483647 h 12"/>
                <a:gd name="T112" fmla="*/ 2147483647 w 60"/>
                <a:gd name="T113" fmla="*/ 2147483647 h 12"/>
                <a:gd name="T114" fmla="*/ 2147483647 w 60"/>
                <a:gd name="T115" fmla="*/ 2147483647 h 12"/>
                <a:gd name="T116" fmla="*/ 2147483647 w 60"/>
                <a:gd name="T117" fmla="*/ 2147483647 h 12"/>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w 60"/>
                <a:gd name="T178" fmla="*/ 0 h 12"/>
                <a:gd name="T179" fmla="*/ 60 w 60"/>
                <a:gd name="T180" fmla="*/ 12 h 12"/>
              </a:gdLst>
              <a:ahLst/>
              <a:cxnLst>
                <a:cxn ang="T118">
                  <a:pos x="T0" y="T1"/>
                </a:cxn>
                <a:cxn ang="T119">
                  <a:pos x="T2" y="T3"/>
                </a:cxn>
                <a:cxn ang="T120">
                  <a:pos x="T4" y="T5"/>
                </a:cxn>
                <a:cxn ang="T121">
                  <a:pos x="T6" y="T7"/>
                </a:cxn>
                <a:cxn ang="T122">
                  <a:pos x="T8" y="T9"/>
                </a:cxn>
                <a:cxn ang="T123">
                  <a:pos x="T10" y="T11"/>
                </a:cxn>
                <a:cxn ang="T124">
                  <a:pos x="T12" y="T13"/>
                </a:cxn>
                <a:cxn ang="T125">
                  <a:pos x="T14" y="T15"/>
                </a:cxn>
                <a:cxn ang="T126">
                  <a:pos x="T16" y="T17"/>
                </a:cxn>
                <a:cxn ang="T127">
                  <a:pos x="T18" y="T19"/>
                </a:cxn>
                <a:cxn ang="T128">
                  <a:pos x="T20" y="T21"/>
                </a:cxn>
                <a:cxn ang="T129">
                  <a:pos x="T22" y="T23"/>
                </a:cxn>
                <a:cxn ang="T130">
                  <a:pos x="T24" y="T25"/>
                </a:cxn>
                <a:cxn ang="T131">
                  <a:pos x="T26" y="T27"/>
                </a:cxn>
                <a:cxn ang="T132">
                  <a:pos x="T28" y="T29"/>
                </a:cxn>
                <a:cxn ang="T133">
                  <a:pos x="T30" y="T31"/>
                </a:cxn>
                <a:cxn ang="T134">
                  <a:pos x="T32" y="T33"/>
                </a:cxn>
                <a:cxn ang="T135">
                  <a:pos x="T34" y="T35"/>
                </a:cxn>
                <a:cxn ang="T136">
                  <a:pos x="T36" y="T37"/>
                </a:cxn>
                <a:cxn ang="T137">
                  <a:pos x="T38" y="T39"/>
                </a:cxn>
                <a:cxn ang="T138">
                  <a:pos x="T40" y="T41"/>
                </a:cxn>
                <a:cxn ang="T139">
                  <a:pos x="T42" y="T43"/>
                </a:cxn>
                <a:cxn ang="T140">
                  <a:pos x="T44" y="T45"/>
                </a:cxn>
                <a:cxn ang="T141">
                  <a:pos x="T46" y="T47"/>
                </a:cxn>
                <a:cxn ang="T142">
                  <a:pos x="T48" y="T49"/>
                </a:cxn>
                <a:cxn ang="T143">
                  <a:pos x="T50" y="T51"/>
                </a:cxn>
                <a:cxn ang="T144">
                  <a:pos x="T52" y="T53"/>
                </a:cxn>
                <a:cxn ang="T145">
                  <a:pos x="T54" y="T55"/>
                </a:cxn>
                <a:cxn ang="T146">
                  <a:pos x="T56" y="T57"/>
                </a:cxn>
                <a:cxn ang="T147">
                  <a:pos x="T58" y="T59"/>
                </a:cxn>
                <a:cxn ang="T148">
                  <a:pos x="T60" y="T61"/>
                </a:cxn>
                <a:cxn ang="T149">
                  <a:pos x="T62" y="T63"/>
                </a:cxn>
                <a:cxn ang="T150">
                  <a:pos x="T64" y="T65"/>
                </a:cxn>
                <a:cxn ang="T151">
                  <a:pos x="T66" y="T67"/>
                </a:cxn>
                <a:cxn ang="T152">
                  <a:pos x="T68" y="T69"/>
                </a:cxn>
                <a:cxn ang="T153">
                  <a:pos x="T70" y="T71"/>
                </a:cxn>
                <a:cxn ang="T154">
                  <a:pos x="T72" y="T73"/>
                </a:cxn>
                <a:cxn ang="T155">
                  <a:pos x="T74" y="T75"/>
                </a:cxn>
                <a:cxn ang="T156">
                  <a:pos x="T76" y="T77"/>
                </a:cxn>
                <a:cxn ang="T157">
                  <a:pos x="T78" y="T79"/>
                </a:cxn>
                <a:cxn ang="T158">
                  <a:pos x="T80" y="T81"/>
                </a:cxn>
                <a:cxn ang="T159">
                  <a:pos x="T82" y="T83"/>
                </a:cxn>
                <a:cxn ang="T160">
                  <a:pos x="T84" y="T85"/>
                </a:cxn>
                <a:cxn ang="T161">
                  <a:pos x="T86" y="T87"/>
                </a:cxn>
                <a:cxn ang="T162">
                  <a:pos x="T88" y="T89"/>
                </a:cxn>
                <a:cxn ang="T163">
                  <a:pos x="T90" y="T91"/>
                </a:cxn>
                <a:cxn ang="T164">
                  <a:pos x="T92" y="T93"/>
                </a:cxn>
                <a:cxn ang="T165">
                  <a:pos x="T94" y="T95"/>
                </a:cxn>
                <a:cxn ang="T166">
                  <a:pos x="T96" y="T97"/>
                </a:cxn>
                <a:cxn ang="T167">
                  <a:pos x="T98" y="T99"/>
                </a:cxn>
                <a:cxn ang="T168">
                  <a:pos x="T100" y="T101"/>
                </a:cxn>
                <a:cxn ang="T169">
                  <a:pos x="T102" y="T103"/>
                </a:cxn>
                <a:cxn ang="T170">
                  <a:pos x="T104" y="T105"/>
                </a:cxn>
                <a:cxn ang="T171">
                  <a:pos x="T106" y="T107"/>
                </a:cxn>
                <a:cxn ang="T172">
                  <a:pos x="T108" y="T109"/>
                </a:cxn>
                <a:cxn ang="T173">
                  <a:pos x="T110" y="T111"/>
                </a:cxn>
                <a:cxn ang="T174">
                  <a:pos x="T112" y="T113"/>
                </a:cxn>
                <a:cxn ang="T175">
                  <a:pos x="T114" y="T115"/>
                </a:cxn>
                <a:cxn ang="T176">
                  <a:pos x="T116" y="T117"/>
                </a:cxn>
              </a:cxnLst>
              <a:rect l="T177" t="T178" r="T179" b="T180"/>
              <a:pathLst>
                <a:path w="60" h="12">
                  <a:moveTo>
                    <a:pt x="8" y="2"/>
                  </a:moveTo>
                  <a:lnTo>
                    <a:pt x="10" y="2"/>
                  </a:lnTo>
                  <a:lnTo>
                    <a:pt x="12" y="2"/>
                  </a:lnTo>
                  <a:lnTo>
                    <a:pt x="12" y="0"/>
                  </a:lnTo>
                  <a:lnTo>
                    <a:pt x="14" y="0"/>
                  </a:lnTo>
                  <a:lnTo>
                    <a:pt x="20" y="0"/>
                  </a:lnTo>
                  <a:lnTo>
                    <a:pt x="22" y="0"/>
                  </a:lnTo>
                  <a:lnTo>
                    <a:pt x="26" y="2"/>
                  </a:lnTo>
                  <a:lnTo>
                    <a:pt x="28" y="2"/>
                  </a:lnTo>
                  <a:lnTo>
                    <a:pt x="30" y="2"/>
                  </a:lnTo>
                  <a:lnTo>
                    <a:pt x="32" y="2"/>
                  </a:lnTo>
                  <a:lnTo>
                    <a:pt x="32" y="4"/>
                  </a:lnTo>
                  <a:lnTo>
                    <a:pt x="34" y="4"/>
                  </a:lnTo>
                  <a:lnTo>
                    <a:pt x="42" y="6"/>
                  </a:lnTo>
                  <a:lnTo>
                    <a:pt x="44" y="6"/>
                  </a:lnTo>
                  <a:lnTo>
                    <a:pt x="46" y="6"/>
                  </a:lnTo>
                  <a:lnTo>
                    <a:pt x="52" y="8"/>
                  </a:lnTo>
                  <a:lnTo>
                    <a:pt x="54" y="8"/>
                  </a:lnTo>
                  <a:lnTo>
                    <a:pt x="54" y="10"/>
                  </a:lnTo>
                  <a:lnTo>
                    <a:pt x="56" y="10"/>
                  </a:lnTo>
                  <a:lnTo>
                    <a:pt x="58" y="10"/>
                  </a:lnTo>
                  <a:lnTo>
                    <a:pt x="58" y="12"/>
                  </a:lnTo>
                  <a:lnTo>
                    <a:pt x="60" y="12"/>
                  </a:lnTo>
                  <a:lnTo>
                    <a:pt x="56" y="12"/>
                  </a:lnTo>
                  <a:lnTo>
                    <a:pt x="54" y="12"/>
                  </a:lnTo>
                  <a:lnTo>
                    <a:pt x="52" y="12"/>
                  </a:lnTo>
                  <a:lnTo>
                    <a:pt x="48" y="12"/>
                  </a:lnTo>
                  <a:lnTo>
                    <a:pt x="46" y="12"/>
                  </a:lnTo>
                  <a:lnTo>
                    <a:pt x="44" y="12"/>
                  </a:lnTo>
                  <a:lnTo>
                    <a:pt x="42" y="12"/>
                  </a:lnTo>
                  <a:lnTo>
                    <a:pt x="40" y="12"/>
                  </a:lnTo>
                  <a:lnTo>
                    <a:pt x="40" y="10"/>
                  </a:lnTo>
                  <a:lnTo>
                    <a:pt x="38" y="10"/>
                  </a:lnTo>
                  <a:lnTo>
                    <a:pt x="36" y="10"/>
                  </a:lnTo>
                  <a:lnTo>
                    <a:pt x="34" y="10"/>
                  </a:lnTo>
                  <a:lnTo>
                    <a:pt x="32" y="10"/>
                  </a:lnTo>
                  <a:lnTo>
                    <a:pt x="30" y="10"/>
                  </a:lnTo>
                  <a:lnTo>
                    <a:pt x="28" y="10"/>
                  </a:lnTo>
                  <a:lnTo>
                    <a:pt x="24" y="10"/>
                  </a:lnTo>
                  <a:lnTo>
                    <a:pt x="18" y="8"/>
                  </a:lnTo>
                  <a:lnTo>
                    <a:pt x="14" y="8"/>
                  </a:lnTo>
                  <a:lnTo>
                    <a:pt x="12" y="8"/>
                  </a:lnTo>
                  <a:lnTo>
                    <a:pt x="10" y="8"/>
                  </a:lnTo>
                  <a:lnTo>
                    <a:pt x="8" y="8"/>
                  </a:lnTo>
                  <a:lnTo>
                    <a:pt x="6" y="10"/>
                  </a:lnTo>
                  <a:lnTo>
                    <a:pt x="4" y="10"/>
                  </a:lnTo>
                  <a:lnTo>
                    <a:pt x="2" y="10"/>
                  </a:lnTo>
                  <a:lnTo>
                    <a:pt x="0" y="8"/>
                  </a:lnTo>
                  <a:lnTo>
                    <a:pt x="2" y="8"/>
                  </a:lnTo>
                  <a:lnTo>
                    <a:pt x="4" y="8"/>
                  </a:lnTo>
                  <a:lnTo>
                    <a:pt x="6" y="8"/>
                  </a:lnTo>
                  <a:lnTo>
                    <a:pt x="8" y="8"/>
                  </a:lnTo>
                  <a:lnTo>
                    <a:pt x="8" y="6"/>
                  </a:lnTo>
                  <a:lnTo>
                    <a:pt x="6" y="4"/>
                  </a:lnTo>
                  <a:lnTo>
                    <a:pt x="6" y="2"/>
                  </a:lnTo>
                  <a:lnTo>
                    <a:pt x="8" y="2"/>
                  </a:lnTo>
                  <a:close/>
                </a:path>
              </a:pathLst>
            </a:custGeom>
            <a:solidFill>
              <a:schemeClr val="tx2"/>
            </a:solidFill>
            <a:ln w="3175">
              <a:solidFill>
                <a:schemeClr val="bg1"/>
              </a:solidFill>
              <a:prstDash val="sysDot"/>
              <a:round/>
              <a:headEnd/>
              <a:tailEnd/>
            </a:ln>
          </p:spPr>
          <p:txBody>
            <a:bodyPr/>
            <a:lstStyle/>
            <a:p>
              <a:endParaRPr lang="de-DE" sz="2400" dirty="0">
                <a:solidFill>
                  <a:srgbClr val="000000"/>
                </a:solidFill>
              </a:endParaRPr>
            </a:p>
          </p:txBody>
        </p:sp>
        <p:sp>
          <p:nvSpPr>
            <p:cNvPr id="1850" name="Freeform 3497"/>
            <p:cNvSpPr>
              <a:spLocks/>
            </p:cNvSpPr>
            <p:nvPr/>
          </p:nvSpPr>
          <p:spPr bwMode="auto">
            <a:xfrm>
              <a:off x="2601682" y="2459049"/>
              <a:ext cx="17806" cy="24746"/>
            </a:xfrm>
            <a:custGeom>
              <a:avLst/>
              <a:gdLst>
                <a:gd name="T0" fmla="*/ 0 w 18"/>
                <a:gd name="T1" fmla="*/ 0 h 24"/>
                <a:gd name="T2" fmla="*/ 2147483647 w 18"/>
                <a:gd name="T3" fmla="*/ 0 h 24"/>
                <a:gd name="T4" fmla="*/ 2147483647 w 18"/>
                <a:gd name="T5" fmla="*/ 0 h 24"/>
                <a:gd name="T6" fmla="*/ 2147483647 w 18"/>
                <a:gd name="T7" fmla="*/ 0 h 24"/>
                <a:gd name="T8" fmla="*/ 2147483647 w 18"/>
                <a:gd name="T9" fmla="*/ 0 h 24"/>
                <a:gd name="T10" fmla="*/ 2147483647 w 18"/>
                <a:gd name="T11" fmla="*/ 0 h 24"/>
                <a:gd name="T12" fmla="*/ 2147483647 w 18"/>
                <a:gd name="T13" fmla="*/ 2147483647 h 24"/>
                <a:gd name="T14" fmla="*/ 2147483647 w 18"/>
                <a:gd name="T15" fmla="*/ 2147483647 h 24"/>
                <a:gd name="T16" fmla="*/ 2147483647 w 18"/>
                <a:gd name="T17" fmla="*/ 2147483647 h 24"/>
                <a:gd name="T18" fmla="*/ 2147483647 w 18"/>
                <a:gd name="T19" fmla="*/ 2147483647 h 24"/>
                <a:gd name="T20" fmla="*/ 2147483647 w 18"/>
                <a:gd name="T21" fmla="*/ 2147483647 h 24"/>
                <a:gd name="T22" fmla="*/ 2147483647 w 18"/>
                <a:gd name="T23" fmla="*/ 2147483647 h 24"/>
                <a:gd name="T24" fmla="*/ 2147483647 w 18"/>
                <a:gd name="T25" fmla="*/ 2147483647 h 24"/>
                <a:gd name="T26" fmla="*/ 2147483647 w 18"/>
                <a:gd name="T27" fmla="*/ 2147483647 h 24"/>
                <a:gd name="T28" fmla="*/ 2147483647 w 18"/>
                <a:gd name="T29" fmla="*/ 2147483647 h 24"/>
                <a:gd name="T30" fmla="*/ 2147483647 w 18"/>
                <a:gd name="T31" fmla="*/ 2147483647 h 24"/>
                <a:gd name="T32" fmla="*/ 2147483647 w 18"/>
                <a:gd name="T33" fmla="*/ 2147483647 h 24"/>
                <a:gd name="T34" fmla="*/ 2147483647 w 18"/>
                <a:gd name="T35" fmla="*/ 2147483647 h 24"/>
                <a:gd name="T36" fmla="*/ 2147483647 w 18"/>
                <a:gd name="T37" fmla="*/ 2147483647 h 24"/>
                <a:gd name="T38" fmla="*/ 2147483647 w 18"/>
                <a:gd name="T39" fmla="*/ 2147483647 h 24"/>
                <a:gd name="T40" fmla="*/ 2147483647 w 18"/>
                <a:gd name="T41" fmla="*/ 2147483647 h 24"/>
                <a:gd name="T42" fmla="*/ 2147483647 w 18"/>
                <a:gd name="T43" fmla="*/ 2147483647 h 24"/>
                <a:gd name="T44" fmla="*/ 2147483647 w 18"/>
                <a:gd name="T45" fmla="*/ 2147483647 h 24"/>
                <a:gd name="T46" fmla="*/ 2147483647 w 18"/>
                <a:gd name="T47" fmla="*/ 2147483647 h 24"/>
                <a:gd name="T48" fmla="*/ 2147483647 w 18"/>
                <a:gd name="T49" fmla="*/ 2147483647 h 24"/>
                <a:gd name="T50" fmla="*/ 2147483647 w 18"/>
                <a:gd name="T51" fmla="*/ 2147483647 h 24"/>
                <a:gd name="T52" fmla="*/ 2147483647 w 18"/>
                <a:gd name="T53" fmla="*/ 2147483647 h 24"/>
                <a:gd name="T54" fmla="*/ 2147483647 w 18"/>
                <a:gd name="T55" fmla="*/ 2147483647 h 24"/>
                <a:gd name="T56" fmla="*/ 2147483647 w 18"/>
                <a:gd name="T57" fmla="*/ 2147483647 h 24"/>
                <a:gd name="T58" fmla="*/ 2147483647 w 18"/>
                <a:gd name="T59" fmla="*/ 2147483647 h 24"/>
                <a:gd name="T60" fmla="*/ 2147483647 w 18"/>
                <a:gd name="T61" fmla="*/ 2147483647 h 24"/>
                <a:gd name="T62" fmla="*/ 2147483647 w 18"/>
                <a:gd name="T63" fmla="*/ 2147483647 h 24"/>
                <a:gd name="T64" fmla="*/ 2147483647 w 18"/>
                <a:gd name="T65" fmla="*/ 2147483647 h 24"/>
                <a:gd name="T66" fmla="*/ 2147483647 w 18"/>
                <a:gd name="T67" fmla="*/ 2147483647 h 24"/>
                <a:gd name="T68" fmla="*/ 2147483647 w 18"/>
                <a:gd name="T69" fmla="*/ 2147483647 h 24"/>
                <a:gd name="T70" fmla="*/ 2147483647 w 18"/>
                <a:gd name="T71" fmla="*/ 2147483647 h 24"/>
                <a:gd name="T72" fmla="*/ 2147483647 w 18"/>
                <a:gd name="T73" fmla="*/ 2147483647 h 24"/>
                <a:gd name="T74" fmla="*/ 2147483647 w 18"/>
                <a:gd name="T75" fmla="*/ 2147483647 h 24"/>
                <a:gd name="T76" fmla="*/ 2147483647 w 18"/>
                <a:gd name="T77" fmla="*/ 2147483647 h 24"/>
                <a:gd name="T78" fmla="*/ 2147483647 w 18"/>
                <a:gd name="T79" fmla="*/ 2147483647 h 24"/>
                <a:gd name="T80" fmla="*/ 2147483647 w 18"/>
                <a:gd name="T81" fmla="*/ 0 h 24"/>
                <a:gd name="T82" fmla="*/ 2147483647 w 18"/>
                <a:gd name="T83" fmla="*/ 0 h 24"/>
                <a:gd name="T84" fmla="*/ 0 w 18"/>
                <a:gd name="T85" fmla="*/ 0 h 24"/>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w 18"/>
                <a:gd name="T130" fmla="*/ 0 h 24"/>
                <a:gd name="T131" fmla="*/ 18 w 18"/>
                <a:gd name="T132" fmla="*/ 24 h 24"/>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T129" t="T130" r="T131" b="T132"/>
              <a:pathLst>
                <a:path w="18" h="24">
                  <a:moveTo>
                    <a:pt x="0" y="0"/>
                  </a:moveTo>
                  <a:lnTo>
                    <a:pt x="2" y="0"/>
                  </a:lnTo>
                  <a:lnTo>
                    <a:pt x="4" y="0"/>
                  </a:lnTo>
                  <a:lnTo>
                    <a:pt x="6" y="0"/>
                  </a:lnTo>
                  <a:lnTo>
                    <a:pt x="8" y="0"/>
                  </a:lnTo>
                  <a:lnTo>
                    <a:pt x="10" y="0"/>
                  </a:lnTo>
                  <a:lnTo>
                    <a:pt x="10" y="2"/>
                  </a:lnTo>
                  <a:lnTo>
                    <a:pt x="10" y="4"/>
                  </a:lnTo>
                  <a:lnTo>
                    <a:pt x="12" y="6"/>
                  </a:lnTo>
                  <a:lnTo>
                    <a:pt x="12" y="8"/>
                  </a:lnTo>
                  <a:lnTo>
                    <a:pt x="14" y="8"/>
                  </a:lnTo>
                  <a:lnTo>
                    <a:pt x="16" y="8"/>
                  </a:lnTo>
                  <a:lnTo>
                    <a:pt x="16" y="10"/>
                  </a:lnTo>
                  <a:lnTo>
                    <a:pt x="18" y="10"/>
                  </a:lnTo>
                  <a:lnTo>
                    <a:pt x="18" y="14"/>
                  </a:lnTo>
                  <a:lnTo>
                    <a:pt x="16" y="14"/>
                  </a:lnTo>
                  <a:lnTo>
                    <a:pt x="16" y="16"/>
                  </a:lnTo>
                  <a:lnTo>
                    <a:pt x="14" y="16"/>
                  </a:lnTo>
                  <a:lnTo>
                    <a:pt x="14" y="18"/>
                  </a:lnTo>
                  <a:lnTo>
                    <a:pt x="12" y="18"/>
                  </a:lnTo>
                  <a:lnTo>
                    <a:pt x="12" y="20"/>
                  </a:lnTo>
                  <a:lnTo>
                    <a:pt x="12" y="22"/>
                  </a:lnTo>
                  <a:lnTo>
                    <a:pt x="12" y="24"/>
                  </a:lnTo>
                  <a:lnTo>
                    <a:pt x="10" y="24"/>
                  </a:lnTo>
                  <a:lnTo>
                    <a:pt x="10" y="22"/>
                  </a:lnTo>
                  <a:lnTo>
                    <a:pt x="10" y="20"/>
                  </a:lnTo>
                  <a:lnTo>
                    <a:pt x="8" y="20"/>
                  </a:lnTo>
                  <a:lnTo>
                    <a:pt x="10" y="18"/>
                  </a:lnTo>
                  <a:lnTo>
                    <a:pt x="12" y="18"/>
                  </a:lnTo>
                  <a:lnTo>
                    <a:pt x="12" y="16"/>
                  </a:lnTo>
                  <a:lnTo>
                    <a:pt x="12" y="12"/>
                  </a:lnTo>
                  <a:lnTo>
                    <a:pt x="14" y="12"/>
                  </a:lnTo>
                  <a:lnTo>
                    <a:pt x="16" y="10"/>
                  </a:lnTo>
                  <a:lnTo>
                    <a:pt x="16" y="8"/>
                  </a:lnTo>
                  <a:lnTo>
                    <a:pt x="14" y="8"/>
                  </a:lnTo>
                  <a:lnTo>
                    <a:pt x="12" y="8"/>
                  </a:lnTo>
                  <a:lnTo>
                    <a:pt x="12" y="6"/>
                  </a:lnTo>
                  <a:lnTo>
                    <a:pt x="10" y="2"/>
                  </a:lnTo>
                  <a:lnTo>
                    <a:pt x="8" y="2"/>
                  </a:lnTo>
                  <a:lnTo>
                    <a:pt x="6" y="2"/>
                  </a:lnTo>
                  <a:lnTo>
                    <a:pt x="4" y="0"/>
                  </a:lnTo>
                  <a:lnTo>
                    <a:pt x="2" y="0"/>
                  </a:lnTo>
                  <a:lnTo>
                    <a:pt x="0" y="0"/>
                  </a:lnTo>
                  <a:close/>
                </a:path>
              </a:pathLst>
            </a:custGeom>
            <a:solidFill>
              <a:schemeClr val="bg1">
                <a:lumMod val="85000"/>
              </a:schemeClr>
            </a:solidFill>
            <a:ln w="3175">
              <a:solidFill>
                <a:schemeClr val="bg1"/>
              </a:solidFill>
              <a:prstDash val="sysDot"/>
              <a:round/>
              <a:headEnd/>
              <a:tailEnd/>
            </a:ln>
          </p:spPr>
          <p:txBody>
            <a:bodyPr/>
            <a:lstStyle/>
            <a:p>
              <a:endParaRPr lang="de-DE" sz="2400" dirty="0">
                <a:solidFill>
                  <a:srgbClr val="000000"/>
                </a:solidFill>
              </a:endParaRPr>
            </a:p>
          </p:txBody>
        </p:sp>
        <p:sp>
          <p:nvSpPr>
            <p:cNvPr id="1851" name="Freeform 3498"/>
            <p:cNvSpPr>
              <a:spLocks/>
            </p:cNvSpPr>
            <p:nvPr/>
          </p:nvSpPr>
          <p:spPr bwMode="auto">
            <a:xfrm>
              <a:off x="2582687" y="2462762"/>
              <a:ext cx="18993" cy="6187"/>
            </a:xfrm>
            <a:custGeom>
              <a:avLst/>
              <a:gdLst>
                <a:gd name="T0" fmla="*/ 2147483647 w 20"/>
                <a:gd name="T1" fmla="*/ 2147483647 h 6"/>
                <a:gd name="T2" fmla="*/ 2147483647 w 20"/>
                <a:gd name="T3" fmla="*/ 2147483647 h 6"/>
                <a:gd name="T4" fmla="*/ 2147483647 w 20"/>
                <a:gd name="T5" fmla="*/ 2147483647 h 6"/>
                <a:gd name="T6" fmla="*/ 0 w 20"/>
                <a:gd name="T7" fmla="*/ 2147483647 h 6"/>
                <a:gd name="T8" fmla="*/ 2147483647 w 20"/>
                <a:gd name="T9" fmla="*/ 2147483647 h 6"/>
                <a:gd name="T10" fmla="*/ 2147483647 w 20"/>
                <a:gd name="T11" fmla="*/ 2147483647 h 6"/>
                <a:gd name="T12" fmla="*/ 2147483647 w 20"/>
                <a:gd name="T13" fmla="*/ 2147483647 h 6"/>
                <a:gd name="T14" fmla="*/ 2147483647 w 20"/>
                <a:gd name="T15" fmla="*/ 2147483647 h 6"/>
                <a:gd name="T16" fmla="*/ 2147483647 w 20"/>
                <a:gd name="T17" fmla="*/ 2147483647 h 6"/>
                <a:gd name="T18" fmla="*/ 2147483647 w 20"/>
                <a:gd name="T19" fmla="*/ 0 h 6"/>
                <a:gd name="T20" fmla="*/ 2147483647 w 20"/>
                <a:gd name="T21" fmla="*/ 2147483647 h 6"/>
                <a:gd name="T22" fmla="*/ 2147483647 w 20"/>
                <a:gd name="T23" fmla="*/ 2147483647 h 6"/>
                <a:gd name="T24" fmla="*/ 2147483647 w 20"/>
                <a:gd name="T25" fmla="*/ 0 h 6"/>
                <a:gd name="T26" fmla="*/ 2147483647 w 20"/>
                <a:gd name="T27" fmla="*/ 0 h 6"/>
                <a:gd name="T28" fmla="*/ 2147483647 w 20"/>
                <a:gd name="T29" fmla="*/ 2147483647 h 6"/>
                <a:gd name="T30" fmla="*/ 2147483647 w 20"/>
                <a:gd name="T31" fmla="*/ 0 h 6"/>
                <a:gd name="T32" fmla="*/ 2147483647 w 20"/>
                <a:gd name="T33" fmla="*/ 0 h 6"/>
                <a:gd name="T34" fmla="*/ 2147483647 w 20"/>
                <a:gd name="T35" fmla="*/ 2147483647 h 6"/>
                <a:gd name="T36" fmla="*/ 2147483647 w 20"/>
                <a:gd name="T37" fmla="*/ 2147483647 h 6"/>
                <a:gd name="T38" fmla="*/ 2147483647 w 20"/>
                <a:gd name="T39" fmla="*/ 2147483647 h 6"/>
                <a:gd name="T40" fmla="*/ 2147483647 w 20"/>
                <a:gd name="T41" fmla="*/ 2147483647 h 6"/>
                <a:gd name="T42" fmla="*/ 2147483647 w 20"/>
                <a:gd name="T43" fmla="*/ 2147483647 h 6"/>
                <a:gd name="T44" fmla="*/ 2147483647 w 20"/>
                <a:gd name="T45" fmla="*/ 2147483647 h 6"/>
                <a:gd name="T46" fmla="*/ 2147483647 w 20"/>
                <a:gd name="T47" fmla="*/ 2147483647 h 6"/>
                <a:gd name="T48" fmla="*/ 2147483647 w 20"/>
                <a:gd name="T49" fmla="*/ 2147483647 h 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20"/>
                <a:gd name="T76" fmla="*/ 0 h 6"/>
                <a:gd name="T77" fmla="*/ 20 w 20"/>
                <a:gd name="T78" fmla="*/ 6 h 6"/>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20" h="6">
                  <a:moveTo>
                    <a:pt x="4" y="6"/>
                  </a:moveTo>
                  <a:lnTo>
                    <a:pt x="2" y="6"/>
                  </a:lnTo>
                  <a:lnTo>
                    <a:pt x="2" y="4"/>
                  </a:lnTo>
                  <a:lnTo>
                    <a:pt x="0" y="2"/>
                  </a:lnTo>
                  <a:lnTo>
                    <a:pt x="2" y="2"/>
                  </a:lnTo>
                  <a:lnTo>
                    <a:pt x="2" y="4"/>
                  </a:lnTo>
                  <a:lnTo>
                    <a:pt x="4" y="4"/>
                  </a:lnTo>
                  <a:lnTo>
                    <a:pt x="6" y="4"/>
                  </a:lnTo>
                  <a:lnTo>
                    <a:pt x="8" y="2"/>
                  </a:lnTo>
                  <a:lnTo>
                    <a:pt x="8" y="0"/>
                  </a:lnTo>
                  <a:lnTo>
                    <a:pt x="10" y="2"/>
                  </a:lnTo>
                  <a:lnTo>
                    <a:pt x="12" y="2"/>
                  </a:lnTo>
                  <a:lnTo>
                    <a:pt x="12" y="0"/>
                  </a:lnTo>
                  <a:lnTo>
                    <a:pt x="14" y="0"/>
                  </a:lnTo>
                  <a:lnTo>
                    <a:pt x="16" y="2"/>
                  </a:lnTo>
                  <a:lnTo>
                    <a:pt x="18" y="0"/>
                  </a:lnTo>
                  <a:lnTo>
                    <a:pt x="20" y="0"/>
                  </a:lnTo>
                  <a:lnTo>
                    <a:pt x="20" y="2"/>
                  </a:lnTo>
                  <a:lnTo>
                    <a:pt x="18" y="2"/>
                  </a:lnTo>
                  <a:lnTo>
                    <a:pt x="12" y="2"/>
                  </a:lnTo>
                  <a:lnTo>
                    <a:pt x="12" y="4"/>
                  </a:lnTo>
                  <a:lnTo>
                    <a:pt x="10" y="4"/>
                  </a:lnTo>
                  <a:lnTo>
                    <a:pt x="8" y="4"/>
                  </a:lnTo>
                  <a:lnTo>
                    <a:pt x="6" y="6"/>
                  </a:lnTo>
                  <a:lnTo>
                    <a:pt x="4" y="6"/>
                  </a:lnTo>
                  <a:close/>
                </a:path>
              </a:pathLst>
            </a:custGeom>
            <a:solidFill>
              <a:schemeClr val="bg1">
                <a:lumMod val="85000"/>
              </a:schemeClr>
            </a:solidFill>
            <a:ln w="3175">
              <a:solidFill>
                <a:schemeClr val="bg1"/>
              </a:solidFill>
              <a:prstDash val="sysDot"/>
              <a:round/>
              <a:headEnd/>
              <a:tailEnd/>
            </a:ln>
          </p:spPr>
          <p:txBody>
            <a:bodyPr/>
            <a:lstStyle/>
            <a:p>
              <a:endParaRPr lang="de-DE" sz="2400" dirty="0">
                <a:solidFill>
                  <a:srgbClr val="000000"/>
                </a:solidFill>
              </a:endParaRPr>
            </a:p>
          </p:txBody>
        </p:sp>
        <p:sp>
          <p:nvSpPr>
            <p:cNvPr id="1852" name="Freeform 3499"/>
            <p:cNvSpPr>
              <a:spLocks/>
            </p:cNvSpPr>
            <p:nvPr/>
          </p:nvSpPr>
          <p:spPr bwMode="auto">
            <a:xfrm>
              <a:off x="2621861" y="2492456"/>
              <a:ext cx="11870" cy="19797"/>
            </a:xfrm>
            <a:custGeom>
              <a:avLst/>
              <a:gdLst>
                <a:gd name="T0" fmla="*/ 0 w 12"/>
                <a:gd name="T1" fmla="*/ 0 h 20"/>
                <a:gd name="T2" fmla="*/ 2147483647 w 12"/>
                <a:gd name="T3" fmla="*/ 0 h 20"/>
                <a:gd name="T4" fmla="*/ 2147483647 w 12"/>
                <a:gd name="T5" fmla="*/ 2147483647 h 20"/>
                <a:gd name="T6" fmla="*/ 2147483647 w 12"/>
                <a:gd name="T7" fmla="*/ 2147483647 h 20"/>
                <a:gd name="T8" fmla="*/ 2147483647 w 12"/>
                <a:gd name="T9" fmla="*/ 2147483647 h 20"/>
                <a:gd name="T10" fmla="*/ 2147483647 w 12"/>
                <a:gd name="T11" fmla="*/ 2147483647 h 20"/>
                <a:gd name="T12" fmla="*/ 2147483647 w 12"/>
                <a:gd name="T13" fmla="*/ 2147483647 h 20"/>
                <a:gd name="T14" fmla="*/ 2147483647 w 12"/>
                <a:gd name="T15" fmla="*/ 2147483647 h 20"/>
                <a:gd name="T16" fmla="*/ 2147483647 w 12"/>
                <a:gd name="T17" fmla="*/ 2147483647 h 20"/>
                <a:gd name="T18" fmla="*/ 2147483647 w 12"/>
                <a:gd name="T19" fmla="*/ 2147483647 h 20"/>
                <a:gd name="T20" fmla="*/ 2147483647 w 12"/>
                <a:gd name="T21" fmla="*/ 2147483647 h 20"/>
                <a:gd name="T22" fmla="*/ 2147483647 w 12"/>
                <a:gd name="T23" fmla="*/ 2147483647 h 20"/>
                <a:gd name="T24" fmla="*/ 2147483647 w 12"/>
                <a:gd name="T25" fmla="*/ 2147483647 h 20"/>
                <a:gd name="T26" fmla="*/ 2147483647 w 12"/>
                <a:gd name="T27" fmla="*/ 2147483647 h 20"/>
                <a:gd name="T28" fmla="*/ 2147483647 w 12"/>
                <a:gd name="T29" fmla="*/ 2147483647 h 20"/>
                <a:gd name="T30" fmla="*/ 2147483647 w 12"/>
                <a:gd name="T31" fmla="*/ 2147483647 h 20"/>
                <a:gd name="T32" fmla="*/ 2147483647 w 12"/>
                <a:gd name="T33" fmla="*/ 2147483647 h 20"/>
                <a:gd name="T34" fmla="*/ 2147483647 w 12"/>
                <a:gd name="T35" fmla="*/ 2147483647 h 20"/>
                <a:gd name="T36" fmla="*/ 2147483647 w 12"/>
                <a:gd name="T37" fmla="*/ 2147483647 h 20"/>
                <a:gd name="T38" fmla="*/ 2147483647 w 12"/>
                <a:gd name="T39" fmla="*/ 2147483647 h 20"/>
                <a:gd name="T40" fmla="*/ 2147483647 w 12"/>
                <a:gd name="T41" fmla="*/ 2147483647 h 20"/>
                <a:gd name="T42" fmla="*/ 2147483647 w 12"/>
                <a:gd name="T43" fmla="*/ 2147483647 h 20"/>
                <a:gd name="T44" fmla="*/ 0 w 12"/>
                <a:gd name="T45" fmla="*/ 2147483647 h 20"/>
                <a:gd name="T46" fmla="*/ 0 w 12"/>
                <a:gd name="T47" fmla="*/ 0 h 20"/>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12"/>
                <a:gd name="T73" fmla="*/ 0 h 20"/>
                <a:gd name="T74" fmla="*/ 12 w 12"/>
                <a:gd name="T75" fmla="*/ 20 h 20"/>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12" h="20">
                  <a:moveTo>
                    <a:pt x="0" y="0"/>
                  </a:moveTo>
                  <a:lnTo>
                    <a:pt x="2" y="0"/>
                  </a:lnTo>
                  <a:lnTo>
                    <a:pt x="4" y="4"/>
                  </a:lnTo>
                  <a:lnTo>
                    <a:pt x="6" y="4"/>
                  </a:lnTo>
                  <a:lnTo>
                    <a:pt x="8" y="4"/>
                  </a:lnTo>
                  <a:lnTo>
                    <a:pt x="8" y="6"/>
                  </a:lnTo>
                  <a:lnTo>
                    <a:pt x="12" y="10"/>
                  </a:lnTo>
                  <a:lnTo>
                    <a:pt x="12" y="12"/>
                  </a:lnTo>
                  <a:lnTo>
                    <a:pt x="10" y="16"/>
                  </a:lnTo>
                  <a:lnTo>
                    <a:pt x="8" y="20"/>
                  </a:lnTo>
                  <a:lnTo>
                    <a:pt x="6" y="18"/>
                  </a:lnTo>
                  <a:lnTo>
                    <a:pt x="8" y="16"/>
                  </a:lnTo>
                  <a:lnTo>
                    <a:pt x="10" y="12"/>
                  </a:lnTo>
                  <a:lnTo>
                    <a:pt x="10" y="10"/>
                  </a:lnTo>
                  <a:lnTo>
                    <a:pt x="10" y="8"/>
                  </a:lnTo>
                  <a:lnTo>
                    <a:pt x="8" y="8"/>
                  </a:lnTo>
                  <a:lnTo>
                    <a:pt x="8" y="6"/>
                  </a:lnTo>
                  <a:lnTo>
                    <a:pt x="6" y="6"/>
                  </a:lnTo>
                  <a:lnTo>
                    <a:pt x="6" y="4"/>
                  </a:lnTo>
                  <a:lnTo>
                    <a:pt x="4" y="4"/>
                  </a:lnTo>
                  <a:lnTo>
                    <a:pt x="2" y="4"/>
                  </a:lnTo>
                  <a:lnTo>
                    <a:pt x="2" y="2"/>
                  </a:lnTo>
                  <a:lnTo>
                    <a:pt x="0" y="2"/>
                  </a:lnTo>
                  <a:lnTo>
                    <a:pt x="0" y="0"/>
                  </a:lnTo>
                  <a:close/>
                </a:path>
              </a:pathLst>
            </a:custGeom>
            <a:solidFill>
              <a:schemeClr val="bg1">
                <a:lumMod val="85000"/>
              </a:schemeClr>
            </a:solidFill>
            <a:ln w="3175">
              <a:solidFill>
                <a:schemeClr val="bg1"/>
              </a:solidFill>
              <a:prstDash val="sysDot"/>
              <a:round/>
              <a:headEnd/>
              <a:tailEnd/>
            </a:ln>
          </p:spPr>
          <p:txBody>
            <a:bodyPr/>
            <a:lstStyle/>
            <a:p>
              <a:endParaRPr lang="de-DE" sz="2400" dirty="0">
                <a:solidFill>
                  <a:srgbClr val="000000"/>
                </a:solidFill>
              </a:endParaRPr>
            </a:p>
          </p:txBody>
        </p:sp>
        <p:sp>
          <p:nvSpPr>
            <p:cNvPr id="1853" name="Freeform 3500"/>
            <p:cNvSpPr>
              <a:spLocks/>
            </p:cNvSpPr>
            <p:nvPr/>
          </p:nvSpPr>
          <p:spPr bwMode="auto">
            <a:xfrm>
              <a:off x="2583874" y="2499880"/>
              <a:ext cx="14244" cy="23509"/>
            </a:xfrm>
            <a:custGeom>
              <a:avLst/>
              <a:gdLst>
                <a:gd name="T0" fmla="*/ 2147483647 w 14"/>
                <a:gd name="T1" fmla="*/ 0 h 22"/>
                <a:gd name="T2" fmla="*/ 2147483647 w 14"/>
                <a:gd name="T3" fmla="*/ 0 h 22"/>
                <a:gd name="T4" fmla="*/ 2147483647 w 14"/>
                <a:gd name="T5" fmla="*/ 0 h 22"/>
                <a:gd name="T6" fmla="*/ 2147483647 w 14"/>
                <a:gd name="T7" fmla="*/ 2147483647 h 22"/>
                <a:gd name="T8" fmla="*/ 2147483647 w 14"/>
                <a:gd name="T9" fmla="*/ 2147483647 h 22"/>
                <a:gd name="T10" fmla="*/ 2147483647 w 14"/>
                <a:gd name="T11" fmla="*/ 2147483647 h 22"/>
                <a:gd name="T12" fmla="*/ 2147483647 w 14"/>
                <a:gd name="T13" fmla="*/ 2147483647 h 22"/>
                <a:gd name="T14" fmla="*/ 2147483647 w 14"/>
                <a:gd name="T15" fmla="*/ 2147483647 h 22"/>
                <a:gd name="T16" fmla="*/ 2147483647 w 14"/>
                <a:gd name="T17" fmla="*/ 2147483647 h 22"/>
                <a:gd name="T18" fmla="*/ 2147483647 w 14"/>
                <a:gd name="T19" fmla="*/ 2147483647 h 22"/>
                <a:gd name="T20" fmla="*/ 2147483647 w 14"/>
                <a:gd name="T21" fmla="*/ 2147483647 h 22"/>
                <a:gd name="T22" fmla="*/ 2147483647 w 14"/>
                <a:gd name="T23" fmla="*/ 2147483647 h 22"/>
                <a:gd name="T24" fmla="*/ 2147483647 w 14"/>
                <a:gd name="T25" fmla="*/ 2147483647 h 22"/>
                <a:gd name="T26" fmla="*/ 2147483647 w 14"/>
                <a:gd name="T27" fmla="*/ 2147483647 h 22"/>
                <a:gd name="T28" fmla="*/ 2147483647 w 14"/>
                <a:gd name="T29" fmla="*/ 2147483647 h 22"/>
                <a:gd name="T30" fmla="*/ 2147483647 w 14"/>
                <a:gd name="T31" fmla="*/ 2147483647 h 22"/>
                <a:gd name="T32" fmla="*/ 2147483647 w 14"/>
                <a:gd name="T33" fmla="*/ 2147483647 h 22"/>
                <a:gd name="T34" fmla="*/ 2147483647 w 14"/>
                <a:gd name="T35" fmla="*/ 2147483647 h 22"/>
                <a:gd name="T36" fmla="*/ 0 w 14"/>
                <a:gd name="T37" fmla="*/ 2147483647 h 22"/>
                <a:gd name="T38" fmla="*/ 2147483647 w 14"/>
                <a:gd name="T39" fmla="*/ 2147483647 h 22"/>
                <a:gd name="T40" fmla="*/ 2147483647 w 14"/>
                <a:gd name="T41" fmla="*/ 2147483647 h 22"/>
                <a:gd name="T42" fmla="*/ 2147483647 w 14"/>
                <a:gd name="T43" fmla="*/ 2147483647 h 22"/>
                <a:gd name="T44" fmla="*/ 2147483647 w 14"/>
                <a:gd name="T45" fmla="*/ 2147483647 h 22"/>
                <a:gd name="T46" fmla="*/ 2147483647 w 14"/>
                <a:gd name="T47" fmla="*/ 2147483647 h 22"/>
                <a:gd name="T48" fmla="*/ 2147483647 w 14"/>
                <a:gd name="T49" fmla="*/ 2147483647 h 22"/>
                <a:gd name="T50" fmla="*/ 2147483647 w 14"/>
                <a:gd name="T51" fmla="*/ 2147483647 h 22"/>
                <a:gd name="T52" fmla="*/ 2147483647 w 14"/>
                <a:gd name="T53" fmla="*/ 2147483647 h 22"/>
                <a:gd name="T54" fmla="*/ 2147483647 w 14"/>
                <a:gd name="T55" fmla="*/ 2147483647 h 22"/>
                <a:gd name="T56" fmla="*/ 2147483647 w 14"/>
                <a:gd name="T57" fmla="*/ 2147483647 h 22"/>
                <a:gd name="T58" fmla="*/ 2147483647 w 14"/>
                <a:gd name="T59" fmla="*/ 2147483647 h 22"/>
                <a:gd name="T60" fmla="*/ 2147483647 w 14"/>
                <a:gd name="T61" fmla="*/ 2147483647 h 22"/>
                <a:gd name="T62" fmla="*/ 2147483647 w 14"/>
                <a:gd name="T63" fmla="*/ 2147483647 h 22"/>
                <a:gd name="T64" fmla="*/ 2147483647 w 14"/>
                <a:gd name="T65" fmla="*/ 2147483647 h 22"/>
                <a:gd name="T66" fmla="*/ 2147483647 w 14"/>
                <a:gd name="T67" fmla="*/ 2147483647 h 22"/>
                <a:gd name="T68" fmla="*/ 2147483647 w 14"/>
                <a:gd name="T69" fmla="*/ 2147483647 h 22"/>
                <a:gd name="T70" fmla="*/ 2147483647 w 14"/>
                <a:gd name="T71" fmla="*/ 0 h 22"/>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w 14"/>
                <a:gd name="T109" fmla="*/ 0 h 22"/>
                <a:gd name="T110" fmla="*/ 14 w 14"/>
                <a:gd name="T111" fmla="*/ 22 h 22"/>
              </a:gdLst>
              <a:ahLst/>
              <a:cxnLst>
                <a:cxn ang="T72">
                  <a:pos x="T0" y="T1"/>
                </a:cxn>
                <a:cxn ang="T73">
                  <a:pos x="T2" y="T3"/>
                </a:cxn>
                <a:cxn ang="T74">
                  <a:pos x="T4" y="T5"/>
                </a:cxn>
                <a:cxn ang="T75">
                  <a:pos x="T6" y="T7"/>
                </a:cxn>
                <a:cxn ang="T76">
                  <a:pos x="T8" y="T9"/>
                </a:cxn>
                <a:cxn ang="T77">
                  <a:pos x="T10" y="T11"/>
                </a:cxn>
                <a:cxn ang="T78">
                  <a:pos x="T12" y="T13"/>
                </a:cxn>
                <a:cxn ang="T79">
                  <a:pos x="T14" y="T15"/>
                </a:cxn>
                <a:cxn ang="T80">
                  <a:pos x="T16" y="T17"/>
                </a:cxn>
                <a:cxn ang="T81">
                  <a:pos x="T18" y="T19"/>
                </a:cxn>
                <a:cxn ang="T82">
                  <a:pos x="T20" y="T21"/>
                </a:cxn>
                <a:cxn ang="T83">
                  <a:pos x="T22" y="T23"/>
                </a:cxn>
                <a:cxn ang="T84">
                  <a:pos x="T24" y="T25"/>
                </a:cxn>
                <a:cxn ang="T85">
                  <a:pos x="T26" y="T27"/>
                </a:cxn>
                <a:cxn ang="T86">
                  <a:pos x="T28" y="T29"/>
                </a:cxn>
                <a:cxn ang="T87">
                  <a:pos x="T30" y="T31"/>
                </a:cxn>
                <a:cxn ang="T88">
                  <a:pos x="T32" y="T33"/>
                </a:cxn>
                <a:cxn ang="T89">
                  <a:pos x="T34" y="T35"/>
                </a:cxn>
                <a:cxn ang="T90">
                  <a:pos x="T36" y="T37"/>
                </a:cxn>
                <a:cxn ang="T91">
                  <a:pos x="T38" y="T39"/>
                </a:cxn>
                <a:cxn ang="T92">
                  <a:pos x="T40" y="T41"/>
                </a:cxn>
                <a:cxn ang="T93">
                  <a:pos x="T42" y="T43"/>
                </a:cxn>
                <a:cxn ang="T94">
                  <a:pos x="T44" y="T45"/>
                </a:cxn>
                <a:cxn ang="T95">
                  <a:pos x="T46" y="T47"/>
                </a:cxn>
                <a:cxn ang="T96">
                  <a:pos x="T48" y="T49"/>
                </a:cxn>
                <a:cxn ang="T97">
                  <a:pos x="T50" y="T51"/>
                </a:cxn>
                <a:cxn ang="T98">
                  <a:pos x="T52" y="T53"/>
                </a:cxn>
                <a:cxn ang="T99">
                  <a:pos x="T54" y="T55"/>
                </a:cxn>
                <a:cxn ang="T100">
                  <a:pos x="T56" y="T57"/>
                </a:cxn>
                <a:cxn ang="T101">
                  <a:pos x="T58" y="T59"/>
                </a:cxn>
                <a:cxn ang="T102">
                  <a:pos x="T60" y="T61"/>
                </a:cxn>
                <a:cxn ang="T103">
                  <a:pos x="T62" y="T63"/>
                </a:cxn>
                <a:cxn ang="T104">
                  <a:pos x="T64" y="T65"/>
                </a:cxn>
                <a:cxn ang="T105">
                  <a:pos x="T66" y="T67"/>
                </a:cxn>
                <a:cxn ang="T106">
                  <a:pos x="T68" y="T69"/>
                </a:cxn>
                <a:cxn ang="T107">
                  <a:pos x="T70" y="T71"/>
                </a:cxn>
              </a:cxnLst>
              <a:rect l="T108" t="T109" r="T110" b="T111"/>
              <a:pathLst>
                <a:path w="14" h="22">
                  <a:moveTo>
                    <a:pt x="6" y="0"/>
                  </a:moveTo>
                  <a:lnTo>
                    <a:pt x="8" y="0"/>
                  </a:lnTo>
                  <a:lnTo>
                    <a:pt x="10" y="0"/>
                  </a:lnTo>
                  <a:lnTo>
                    <a:pt x="10" y="2"/>
                  </a:lnTo>
                  <a:lnTo>
                    <a:pt x="10" y="6"/>
                  </a:lnTo>
                  <a:lnTo>
                    <a:pt x="12" y="8"/>
                  </a:lnTo>
                  <a:lnTo>
                    <a:pt x="12" y="10"/>
                  </a:lnTo>
                  <a:lnTo>
                    <a:pt x="14" y="12"/>
                  </a:lnTo>
                  <a:lnTo>
                    <a:pt x="14" y="14"/>
                  </a:lnTo>
                  <a:lnTo>
                    <a:pt x="14" y="16"/>
                  </a:lnTo>
                  <a:lnTo>
                    <a:pt x="14" y="18"/>
                  </a:lnTo>
                  <a:lnTo>
                    <a:pt x="12" y="18"/>
                  </a:lnTo>
                  <a:lnTo>
                    <a:pt x="10" y="20"/>
                  </a:lnTo>
                  <a:lnTo>
                    <a:pt x="6" y="22"/>
                  </a:lnTo>
                  <a:lnTo>
                    <a:pt x="6" y="20"/>
                  </a:lnTo>
                  <a:lnTo>
                    <a:pt x="4" y="18"/>
                  </a:lnTo>
                  <a:lnTo>
                    <a:pt x="2" y="18"/>
                  </a:lnTo>
                  <a:lnTo>
                    <a:pt x="2" y="16"/>
                  </a:lnTo>
                  <a:lnTo>
                    <a:pt x="0" y="14"/>
                  </a:lnTo>
                  <a:lnTo>
                    <a:pt x="4" y="12"/>
                  </a:lnTo>
                  <a:lnTo>
                    <a:pt x="4" y="14"/>
                  </a:lnTo>
                  <a:lnTo>
                    <a:pt x="2" y="14"/>
                  </a:lnTo>
                  <a:lnTo>
                    <a:pt x="2" y="16"/>
                  </a:lnTo>
                  <a:lnTo>
                    <a:pt x="4" y="16"/>
                  </a:lnTo>
                  <a:lnTo>
                    <a:pt x="6" y="16"/>
                  </a:lnTo>
                  <a:lnTo>
                    <a:pt x="6" y="14"/>
                  </a:lnTo>
                  <a:lnTo>
                    <a:pt x="4" y="12"/>
                  </a:lnTo>
                  <a:lnTo>
                    <a:pt x="4" y="14"/>
                  </a:lnTo>
                  <a:lnTo>
                    <a:pt x="4" y="12"/>
                  </a:lnTo>
                  <a:lnTo>
                    <a:pt x="4" y="10"/>
                  </a:lnTo>
                  <a:lnTo>
                    <a:pt x="6" y="10"/>
                  </a:lnTo>
                  <a:lnTo>
                    <a:pt x="6" y="8"/>
                  </a:lnTo>
                  <a:lnTo>
                    <a:pt x="6" y="4"/>
                  </a:lnTo>
                  <a:lnTo>
                    <a:pt x="6" y="2"/>
                  </a:lnTo>
                  <a:lnTo>
                    <a:pt x="6" y="0"/>
                  </a:lnTo>
                  <a:close/>
                </a:path>
              </a:pathLst>
            </a:custGeom>
            <a:solidFill>
              <a:schemeClr val="bg1">
                <a:lumMod val="85000"/>
              </a:schemeClr>
            </a:solidFill>
            <a:ln w="3175">
              <a:solidFill>
                <a:schemeClr val="bg1"/>
              </a:solidFill>
              <a:prstDash val="sysDot"/>
              <a:round/>
              <a:headEnd/>
              <a:tailEnd/>
            </a:ln>
          </p:spPr>
          <p:txBody>
            <a:bodyPr/>
            <a:lstStyle/>
            <a:p>
              <a:endParaRPr lang="de-DE" sz="2400" dirty="0">
                <a:solidFill>
                  <a:srgbClr val="000000"/>
                </a:solidFill>
              </a:endParaRPr>
            </a:p>
          </p:txBody>
        </p:sp>
        <p:sp>
          <p:nvSpPr>
            <p:cNvPr id="1854" name="Freeform 3501"/>
            <p:cNvSpPr>
              <a:spLocks/>
            </p:cNvSpPr>
            <p:nvPr/>
          </p:nvSpPr>
          <p:spPr bwMode="auto">
            <a:xfrm>
              <a:off x="2638480" y="2512253"/>
              <a:ext cx="7122" cy="14848"/>
            </a:xfrm>
            <a:custGeom>
              <a:avLst/>
              <a:gdLst>
                <a:gd name="T0" fmla="*/ 2147483647 w 8"/>
                <a:gd name="T1" fmla="*/ 2147483647 h 14"/>
                <a:gd name="T2" fmla="*/ 2147483647 w 8"/>
                <a:gd name="T3" fmla="*/ 2147483647 h 14"/>
                <a:gd name="T4" fmla="*/ 2147483647 w 8"/>
                <a:gd name="T5" fmla="*/ 2147483647 h 14"/>
                <a:gd name="T6" fmla="*/ 2147483647 w 8"/>
                <a:gd name="T7" fmla="*/ 2147483647 h 14"/>
                <a:gd name="T8" fmla="*/ 2147483647 w 8"/>
                <a:gd name="T9" fmla="*/ 2147483647 h 14"/>
                <a:gd name="T10" fmla="*/ 2147483647 w 8"/>
                <a:gd name="T11" fmla="*/ 2147483647 h 14"/>
                <a:gd name="T12" fmla="*/ 2147483647 w 8"/>
                <a:gd name="T13" fmla="*/ 2147483647 h 14"/>
                <a:gd name="T14" fmla="*/ 0 w 8"/>
                <a:gd name="T15" fmla="*/ 2147483647 h 14"/>
                <a:gd name="T16" fmla="*/ 0 w 8"/>
                <a:gd name="T17" fmla="*/ 0 h 14"/>
                <a:gd name="T18" fmla="*/ 2147483647 w 8"/>
                <a:gd name="T19" fmla="*/ 0 h 14"/>
                <a:gd name="T20" fmla="*/ 2147483647 w 8"/>
                <a:gd name="T21" fmla="*/ 2147483647 h 14"/>
                <a:gd name="T22" fmla="*/ 2147483647 w 8"/>
                <a:gd name="T23" fmla="*/ 2147483647 h 14"/>
                <a:gd name="T24" fmla="*/ 2147483647 w 8"/>
                <a:gd name="T25" fmla="*/ 2147483647 h 14"/>
                <a:gd name="T26" fmla="*/ 2147483647 w 8"/>
                <a:gd name="T27" fmla="*/ 2147483647 h 14"/>
                <a:gd name="T28" fmla="*/ 2147483647 w 8"/>
                <a:gd name="T29" fmla="*/ 2147483647 h 14"/>
                <a:gd name="T30" fmla="*/ 2147483647 w 8"/>
                <a:gd name="T31" fmla="*/ 2147483647 h 14"/>
                <a:gd name="T32" fmla="*/ 2147483647 w 8"/>
                <a:gd name="T33" fmla="*/ 2147483647 h 14"/>
                <a:gd name="T34" fmla="*/ 2147483647 w 8"/>
                <a:gd name="T35" fmla="*/ 2147483647 h 14"/>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8"/>
                <a:gd name="T55" fmla="*/ 0 h 14"/>
                <a:gd name="T56" fmla="*/ 8 w 8"/>
                <a:gd name="T57" fmla="*/ 14 h 14"/>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8" h="14">
                  <a:moveTo>
                    <a:pt x="4" y="14"/>
                  </a:moveTo>
                  <a:lnTo>
                    <a:pt x="2" y="14"/>
                  </a:lnTo>
                  <a:lnTo>
                    <a:pt x="4" y="14"/>
                  </a:lnTo>
                  <a:lnTo>
                    <a:pt x="4" y="10"/>
                  </a:lnTo>
                  <a:lnTo>
                    <a:pt x="4" y="8"/>
                  </a:lnTo>
                  <a:lnTo>
                    <a:pt x="2" y="6"/>
                  </a:lnTo>
                  <a:lnTo>
                    <a:pt x="2" y="4"/>
                  </a:lnTo>
                  <a:lnTo>
                    <a:pt x="0" y="2"/>
                  </a:lnTo>
                  <a:lnTo>
                    <a:pt x="0" y="0"/>
                  </a:lnTo>
                  <a:lnTo>
                    <a:pt x="2" y="0"/>
                  </a:lnTo>
                  <a:lnTo>
                    <a:pt x="2" y="2"/>
                  </a:lnTo>
                  <a:lnTo>
                    <a:pt x="2" y="4"/>
                  </a:lnTo>
                  <a:lnTo>
                    <a:pt x="4" y="8"/>
                  </a:lnTo>
                  <a:lnTo>
                    <a:pt x="6" y="10"/>
                  </a:lnTo>
                  <a:lnTo>
                    <a:pt x="8" y="12"/>
                  </a:lnTo>
                  <a:lnTo>
                    <a:pt x="8" y="14"/>
                  </a:lnTo>
                  <a:lnTo>
                    <a:pt x="6" y="14"/>
                  </a:lnTo>
                  <a:lnTo>
                    <a:pt x="4" y="14"/>
                  </a:lnTo>
                  <a:close/>
                </a:path>
              </a:pathLst>
            </a:custGeom>
            <a:solidFill>
              <a:schemeClr val="bg1">
                <a:lumMod val="85000"/>
              </a:schemeClr>
            </a:solidFill>
            <a:ln w="3175">
              <a:solidFill>
                <a:schemeClr val="bg1"/>
              </a:solidFill>
              <a:prstDash val="sysDot"/>
              <a:round/>
              <a:headEnd/>
              <a:tailEnd/>
            </a:ln>
          </p:spPr>
          <p:txBody>
            <a:bodyPr/>
            <a:lstStyle/>
            <a:p>
              <a:endParaRPr lang="de-DE" sz="2400" dirty="0">
                <a:solidFill>
                  <a:srgbClr val="000000"/>
                </a:solidFill>
              </a:endParaRPr>
            </a:p>
          </p:txBody>
        </p:sp>
        <p:sp>
          <p:nvSpPr>
            <p:cNvPr id="1855" name="Rectangle 3502"/>
            <p:cNvSpPr>
              <a:spLocks noChangeArrowheads="1"/>
            </p:cNvSpPr>
            <p:nvPr/>
          </p:nvSpPr>
          <p:spPr bwMode="auto">
            <a:xfrm>
              <a:off x="2595746" y="2520914"/>
              <a:ext cx="2374" cy="2474"/>
            </a:xfrm>
            <a:prstGeom prst="rect">
              <a:avLst/>
            </a:prstGeom>
            <a:solidFill>
              <a:schemeClr val="bg1">
                <a:lumMod val="85000"/>
              </a:schemeClr>
            </a:solidFill>
            <a:ln w="3175">
              <a:solidFill>
                <a:schemeClr val="bg1"/>
              </a:solidFill>
              <a:prstDash val="sysDot"/>
              <a:round/>
              <a:headEnd/>
              <a:tailEnd/>
            </a:ln>
          </p:spPr>
          <p:txBody>
            <a:bodyPr/>
            <a:lstStyle/>
            <a:p>
              <a:endParaRPr lang="de-DE" sz="2400" dirty="0">
                <a:solidFill>
                  <a:srgbClr val="000000"/>
                </a:solidFill>
              </a:endParaRPr>
            </a:p>
          </p:txBody>
        </p:sp>
        <p:sp>
          <p:nvSpPr>
            <p:cNvPr id="1856" name="Freeform 3503"/>
            <p:cNvSpPr>
              <a:spLocks/>
            </p:cNvSpPr>
            <p:nvPr/>
          </p:nvSpPr>
          <p:spPr bwMode="auto">
            <a:xfrm>
              <a:off x="2592185" y="2523388"/>
              <a:ext cx="8309" cy="12372"/>
            </a:xfrm>
            <a:custGeom>
              <a:avLst/>
              <a:gdLst>
                <a:gd name="T0" fmla="*/ 2147483647 w 8"/>
                <a:gd name="T1" fmla="*/ 0 h 12"/>
                <a:gd name="T2" fmla="*/ 2147483647 w 8"/>
                <a:gd name="T3" fmla="*/ 2147483647 h 12"/>
                <a:gd name="T4" fmla="*/ 2147483647 w 8"/>
                <a:gd name="T5" fmla="*/ 2147483647 h 12"/>
                <a:gd name="T6" fmla="*/ 2147483647 w 8"/>
                <a:gd name="T7" fmla="*/ 2147483647 h 12"/>
                <a:gd name="T8" fmla="*/ 2147483647 w 8"/>
                <a:gd name="T9" fmla="*/ 2147483647 h 12"/>
                <a:gd name="T10" fmla="*/ 2147483647 w 8"/>
                <a:gd name="T11" fmla="*/ 2147483647 h 12"/>
                <a:gd name="T12" fmla="*/ 2147483647 w 8"/>
                <a:gd name="T13" fmla="*/ 2147483647 h 12"/>
                <a:gd name="T14" fmla="*/ 2147483647 w 8"/>
                <a:gd name="T15" fmla="*/ 2147483647 h 12"/>
                <a:gd name="T16" fmla="*/ 2147483647 w 8"/>
                <a:gd name="T17" fmla="*/ 2147483647 h 12"/>
                <a:gd name="T18" fmla="*/ 2147483647 w 8"/>
                <a:gd name="T19" fmla="*/ 2147483647 h 12"/>
                <a:gd name="T20" fmla="*/ 2147483647 w 8"/>
                <a:gd name="T21" fmla="*/ 2147483647 h 12"/>
                <a:gd name="T22" fmla="*/ 2147483647 w 8"/>
                <a:gd name="T23" fmla="*/ 2147483647 h 12"/>
                <a:gd name="T24" fmla="*/ 2147483647 w 8"/>
                <a:gd name="T25" fmla="*/ 2147483647 h 12"/>
                <a:gd name="T26" fmla="*/ 2147483647 w 8"/>
                <a:gd name="T27" fmla="*/ 2147483647 h 12"/>
                <a:gd name="T28" fmla="*/ 2147483647 w 8"/>
                <a:gd name="T29" fmla="*/ 2147483647 h 12"/>
                <a:gd name="T30" fmla="*/ 2147483647 w 8"/>
                <a:gd name="T31" fmla="*/ 2147483647 h 12"/>
                <a:gd name="T32" fmla="*/ 2147483647 w 8"/>
                <a:gd name="T33" fmla="*/ 2147483647 h 12"/>
                <a:gd name="T34" fmla="*/ 2147483647 w 8"/>
                <a:gd name="T35" fmla="*/ 2147483647 h 12"/>
                <a:gd name="T36" fmla="*/ 0 w 8"/>
                <a:gd name="T37" fmla="*/ 2147483647 h 12"/>
                <a:gd name="T38" fmla="*/ 2147483647 w 8"/>
                <a:gd name="T39" fmla="*/ 2147483647 h 12"/>
                <a:gd name="T40" fmla="*/ 2147483647 w 8"/>
                <a:gd name="T41" fmla="*/ 2147483647 h 12"/>
                <a:gd name="T42" fmla="*/ 2147483647 w 8"/>
                <a:gd name="T43" fmla="*/ 0 h 12"/>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8"/>
                <a:gd name="T67" fmla="*/ 0 h 12"/>
                <a:gd name="T68" fmla="*/ 8 w 8"/>
                <a:gd name="T69" fmla="*/ 12 h 12"/>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8" h="12">
                  <a:moveTo>
                    <a:pt x="6" y="0"/>
                  </a:moveTo>
                  <a:lnTo>
                    <a:pt x="6" y="2"/>
                  </a:lnTo>
                  <a:lnTo>
                    <a:pt x="4" y="4"/>
                  </a:lnTo>
                  <a:lnTo>
                    <a:pt x="6" y="4"/>
                  </a:lnTo>
                  <a:lnTo>
                    <a:pt x="6" y="2"/>
                  </a:lnTo>
                  <a:lnTo>
                    <a:pt x="8" y="2"/>
                  </a:lnTo>
                  <a:lnTo>
                    <a:pt x="8" y="4"/>
                  </a:lnTo>
                  <a:lnTo>
                    <a:pt x="8" y="8"/>
                  </a:lnTo>
                  <a:lnTo>
                    <a:pt x="8" y="10"/>
                  </a:lnTo>
                  <a:lnTo>
                    <a:pt x="6" y="12"/>
                  </a:lnTo>
                  <a:lnTo>
                    <a:pt x="2" y="12"/>
                  </a:lnTo>
                  <a:lnTo>
                    <a:pt x="4" y="12"/>
                  </a:lnTo>
                  <a:lnTo>
                    <a:pt x="6" y="10"/>
                  </a:lnTo>
                  <a:lnTo>
                    <a:pt x="4" y="10"/>
                  </a:lnTo>
                  <a:lnTo>
                    <a:pt x="4" y="12"/>
                  </a:lnTo>
                  <a:lnTo>
                    <a:pt x="2" y="10"/>
                  </a:lnTo>
                  <a:lnTo>
                    <a:pt x="2" y="8"/>
                  </a:lnTo>
                  <a:lnTo>
                    <a:pt x="0" y="4"/>
                  </a:lnTo>
                  <a:lnTo>
                    <a:pt x="2" y="4"/>
                  </a:lnTo>
                  <a:lnTo>
                    <a:pt x="4" y="2"/>
                  </a:lnTo>
                  <a:lnTo>
                    <a:pt x="6" y="0"/>
                  </a:lnTo>
                  <a:close/>
                </a:path>
              </a:pathLst>
            </a:custGeom>
            <a:solidFill>
              <a:schemeClr val="bg1">
                <a:lumMod val="85000"/>
              </a:schemeClr>
            </a:solidFill>
            <a:ln w="3175">
              <a:solidFill>
                <a:schemeClr val="bg1"/>
              </a:solidFill>
              <a:prstDash val="sysDot"/>
              <a:round/>
              <a:headEnd/>
              <a:tailEnd/>
            </a:ln>
          </p:spPr>
          <p:txBody>
            <a:bodyPr/>
            <a:lstStyle/>
            <a:p>
              <a:endParaRPr lang="de-DE" sz="2400" dirty="0">
                <a:solidFill>
                  <a:srgbClr val="000000"/>
                </a:solidFill>
              </a:endParaRPr>
            </a:p>
          </p:txBody>
        </p:sp>
        <p:sp>
          <p:nvSpPr>
            <p:cNvPr id="1857" name="Freeform 3504"/>
            <p:cNvSpPr>
              <a:spLocks/>
            </p:cNvSpPr>
            <p:nvPr/>
          </p:nvSpPr>
          <p:spPr bwMode="auto">
            <a:xfrm>
              <a:off x="2589811" y="2523388"/>
              <a:ext cx="2374" cy="1238"/>
            </a:xfrm>
            <a:custGeom>
              <a:avLst/>
              <a:gdLst>
                <a:gd name="T0" fmla="*/ 2147483647 w 2"/>
                <a:gd name="T1" fmla="*/ 2147483647 h 2"/>
                <a:gd name="T2" fmla="*/ 0 w 2"/>
                <a:gd name="T3" fmla="*/ 2147483647 h 2"/>
                <a:gd name="T4" fmla="*/ 2147483647 w 2"/>
                <a:gd name="T5" fmla="*/ 0 h 2"/>
                <a:gd name="T6" fmla="*/ 2147483647 w 2"/>
                <a:gd name="T7" fmla="*/ 2147483647 h 2"/>
                <a:gd name="T8" fmla="*/ 0 60000 65536"/>
                <a:gd name="T9" fmla="*/ 0 60000 65536"/>
                <a:gd name="T10" fmla="*/ 0 60000 65536"/>
                <a:gd name="T11" fmla="*/ 0 60000 65536"/>
                <a:gd name="T12" fmla="*/ 0 w 2"/>
                <a:gd name="T13" fmla="*/ 0 h 2"/>
                <a:gd name="T14" fmla="*/ 2 w 2"/>
                <a:gd name="T15" fmla="*/ 2 h 2"/>
              </a:gdLst>
              <a:ahLst/>
              <a:cxnLst>
                <a:cxn ang="T8">
                  <a:pos x="T0" y="T1"/>
                </a:cxn>
                <a:cxn ang="T9">
                  <a:pos x="T2" y="T3"/>
                </a:cxn>
                <a:cxn ang="T10">
                  <a:pos x="T4" y="T5"/>
                </a:cxn>
                <a:cxn ang="T11">
                  <a:pos x="T6" y="T7"/>
                </a:cxn>
              </a:cxnLst>
              <a:rect l="T12" t="T13" r="T14" b="T15"/>
              <a:pathLst>
                <a:path w="2" h="2">
                  <a:moveTo>
                    <a:pt x="2" y="2"/>
                  </a:moveTo>
                  <a:lnTo>
                    <a:pt x="0" y="2"/>
                  </a:lnTo>
                  <a:lnTo>
                    <a:pt x="2" y="0"/>
                  </a:lnTo>
                  <a:lnTo>
                    <a:pt x="2" y="2"/>
                  </a:lnTo>
                  <a:close/>
                </a:path>
              </a:pathLst>
            </a:custGeom>
            <a:solidFill>
              <a:schemeClr val="bg1">
                <a:lumMod val="85000"/>
              </a:schemeClr>
            </a:solidFill>
            <a:ln w="3175">
              <a:solidFill>
                <a:schemeClr val="bg1"/>
              </a:solidFill>
              <a:prstDash val="sysDot"/>
              <a:round/>
              <a:headEnd/>
              <a:tailEnd/>
            </a:ln>
          </p:spPr>
          <p:txBody>
            <a:bodyPr/>
            <a:lstStyle/>
            <a:p>
              <a:endParaRPr lang="de-DE" sz="2400" dirty="0">
                <a:solidFill>
                  <a:srgbClr val="000000"/>
                </a:solidFill>
              </a:endParaRPr>
            </a:p>
          </p:txBody>
        </p:sp>
        <p:sp>
          <p:nvSpPr>
            <p:cNvPr id="1858" name="Freeform 3505"/>
            <p:cNvSpPr>
              <a:spLocks/>
            </p:cNvSpPr>
            <p:nvPr/>
          </p:nvSpPr>
          <p:spPr bwMode="auto">
            <a:xfrm>
              <a:off x="2592185" y="2524625"/>
              <a:ext cx="2374" cy="2474"/>
            </a:xfrm>
            <a:custGeom>
              <a:avLst/>
              <a:gdLst>
                <a:gd name="T0" fmla="*/ 0 w 2"/>
                <a:gd name="T1" fmla="*/ 2147483647 h 2"/>
                <a:gd name="T2" fmla="*/ 0 w 2"/>
                <a:gd name="T3" fmla="*/ 0 h 2"/>
                <a:gd name="T4" fmla="*/ 2147483647 w 2"/>
                <a:gd name="T5" fmla="*/ 0 h 2"/>
                <a:gd name="T6" fmla="*/ 0 w 2"/>
                <a:gd name="T7" fmla="*/ 2147483647 h 2"/>
                <a:gd name="T8" fmla="*/ 0 60000 65536"/>
                <a:gd name="T9" fmla="*/ 0 60000 65536"/>
                <a:gd name="T10" fmla="*/ 0 60000 65536"/>
                <a:gd name="T11" fmla="*/ 0 60000 65536"/>
                <a:gd name="T12" fmla="*/ 0 w 2"/>
                <a:gd name="T13" fmla="*/ 0 h 2"/>
                <a:gd name="T14" fmla="*/ 2 w 2"/>
                <a:gd name="T15" fmla="*/ 2 h 2"/>
              </a:gdLst>
              <a:ahLst/>
              <a:cxnLst>
                <a:cxn ang="T8">
                  <a:pos x="T0" y="T1"/>
                </a:cxn>
                <a:cxn ang="T9">
                  <a:pos x="T2" y="T3"/>
                </a:cxn>
                <a:cxn ang="T10">
                  <a:pos x="T4" y="T5"/>
                </a:cxn>
                <a:cxn ang="T11">
                  <a:pos x="T6" y="T7"/>
                </a:cxn>
              </a:cxnLst>
              <a:rect l="T12" t="T13" r="T14" b="T15"/>
              <a:pathLst>
                <a:path w="2" h="2">
                  <a:moveTo>
                    <a:pt x="0" y="2"/>
                  </a:moveTo>
                  <a:lnTo>
                    <a:pt x="0" y="0"/>
                  </a:lnTo>
                  <a:lnTo>
                    <a:pt x="2" y="0"/>
                  </a:lnTo>
                  <a:lnTo>
                    <a:pt x="0" y="2"/>
                  </a:lnTo>
                  <a:close/>
                </a:path>
              </a:pathLst>
            </a:custGeom>
            <a:solidFill>
              <a:schemeClr val="bg1">
                <a:lumMod val="85000"/>
              </a:schemeClr>
            </a:solidFill>
            <a:ln w="3175">
              <a:solidFill>
                <a:schemeClr val="bg1"/>
              </a:solidFill>
              <a:prstDash val="sysDot"/>
              <a:round/>
              <a:headEnd/>
              <a:tailEnd/>
            </a:ln>
          </p:spPr>
          <p:txBody>
            <a:bodyPr/>
            <a:lstStyle/>
            <a:p>
              <a:endParaRPr lang="de-DE" sz="2400" dirty="0">
                <a:solidFill>
                  <a:srgbClr val="000000"/>
                </a:solidFill>
              </a:endParaRPr>
            </a:p>
          </p:txBody>
        </p:sp>
        <p:sp>
          <p:nvSpPr>
            <p:cNvPr id="1859" name="Freeform 3506"/>
            <p:cNvSpPr>
              <a:spLocks/>
            </p:cNvSpPr>
            <p:nvPr/>
          </p:nvSpPr>
          <p:spPr bwMode="auto">
            <a:xfrm>
              <a:off x="2669344" y="2595151"/>
              <a:ext cx="16618" cy="11136"/>
            </a:xfrm>
            <a:custGeom>
              <a:avLst/>
              <a:gdLst>
                <a:gd name="T0" fmla="*/ 0 w 16"/>
                <a:gd name="T1" fmla="*/ 2147483647 h 10"/>
                <a:gd name="T2" fmla="*/ 0 w 16"/>
                <a:gd name="T3" fmla="*/ 2147483647 h 10"/>
                <a:gd name="T4" fmla="*/ 2147483647 w 16"/>
                <a:gd name="T5" fmla="*/ 2147483647 h 10"/>
                <a:gd name="T6" fmla="*/ 2147483647 w 16"/>
                <a:gd name="T7" fmla="*/ 2147483647 h 10"/>
                <a:gd name="T8" fmla="*/ 2147483647 w 16"/>
                <a:gd name="T9" fmla="*/ 2147483647 h 10"/>
                <a:gd name="T10" fmla="*/ 2147483647 w 16"/>
                <a:gd name="T11" fmla="*/ 2147483647 h 10"/>
                <a:gd name="T12" fmla="*/ 2147483647 w 16"/>
                <a:gd name="T13" fmla="*/ 2147483647 h 10"/>
                <a:gd name="T14" fmla="*/ 2147483647 w 16"/>
                <a:gd name="T15" fmla="*/ 2147483647 h 10"/>
                <a:gd name="T16" fmla="*/ 2147483647 w 16"/>
                <a:gd name="T17" fmla="*/ 2147483647 h 10"/>
                <a:gd name="T18" fmla="*/ 2147483647 w 16"/>
                <a:gd name="T19" fmla="*/ 2147483647 h 10"/>
                <a:gd name="T20" fmla="*/ 2147483647 w 16"/>
                <a:gd name="T21" fmla="*/ 2147483647 h 10"/>
                <a:gd name="T22" fmla="*/ 2147483647 w 16"/>
                <a:gd name="T23" fmla="*/ 0 h 10"/>
                <a:gd name="T24" fmla="*/ 2147483647 w 16"/>
                <a:gd name="T25" fmla="*/ 0 h 10"/>
                <a:gd name="T26" fmla="*/ 2147483647 w 16"/>
                <a:gd name="T27" fmla="*/ 2147483647 h 10"/>
                <a:gd name="T28" fmla="*/ 2147483647 w 16"/>
                <a:gd name="T29" fmla="*/ 2147483647 h 10"/>
                <a:gd name="T30" fmla="*/ 2147483647 w 16"/>
                <a:gd name="T31" fmla="*/ 2147483647 h 10"/>
                <a:gd name="T32" fmla="*/ 2147483647 w 16"/>
                <a:gd name="T33" fmla="*/ 2147483647 h 10"/>
                <a:gd name="T34" fmla="*/ 2147483647 w 16"/>
                <a:gd name="T35" fmla="*/ 2147483647 h 10"/>
                <a:gd name="T36" fmla="*/ 2147483647 w 16"/>
                <a:gd name="T37" fmla="*/ 2147483647 h 10"/>
                <a:gd name="T38" fmla="*/ 2147483647 w 16"/>
                <a:gd name="T39" fmla="*/ 2147483647 h 10"/>
                <a:gd name="T40" fmla="*/ 0 w 16"/>
                <a:gd name="T41" fmla="*/ 2147483647 h 10"/>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16"/>
                <a:gd name="T64" fmla="*/ 0 h 10"/>
                <a:gd name="T65" fmla="*/ 16 w 16"/>
                <a:gd name="T66" fmla="*/ 10 h 10"/>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16" h="10">
                  <a:moveTo>
                    <a:pt x="0" y="10"/>
                  </a:moveTo>
                  <a:lnTo>
                    <a:pt x="0" y="8"/>
                  </a:lnTo>
                  <a:lnTo>
                    <a:pt x="2" y="6"/>
                  </a:lnTo>
                  <a:lnTo>
                    <a:pt x="4" y="4"/>
                  </a:lnTo>
                  <a:lnTo>
                    <a:pt x="4" y="2"/>
                  </a:lnTo>
                  <a:lnTo>
                    <a:pt x="6" y="2"/>
                  </a:lnTo>
                  <a:lnTo>
                    <a:pt x="8" y="4"/>
                  </a:lnTo>
                  <a:lnTo>
                    <a:pt x="10" y="4"/>
                  </a:lnTo>
                  <a:lnTo>
                    <a:pt x="12" y="4"/>
                  </a:lnTo>
                  <a:lnTo>
                    <a:pt x="12" y="2"/>
                  </a:lnTo>
                  <a:lnTo>
                    <a:pt x="14" y="2"/>
                  </a:lnTo>
                  <a:lnTo>
                    <a:pt x="14" y="0"/>
                  </a:lnTo>
                  <a:lnTo>
                    <a:pt x="16" y="0"/>
                  </a:lnTo>
                  <a:lnTo>
                    <a:pt x="16" y="4"/>
                  </a:lnTo>
                  <a:lnTo>
                    <a:pt x="14" y="4"/>
                  </a:lnTo>
                  <a:lnTo>
                    <a:pt x="12" y="8"/>
                  </a:lnTo>
                  <a:lnTo>
                    <a:pt x="8" y="10"/>
                  </a:lnTo>
                  <a:lnTo>
                    <a:pt x="6" y="10"/>
                  </a:lnTo>
                  <a:lnTo>
                    <a:pt x="4" y="10"/>
                  </a:lnTo>
                  <a:lnTo>
                    <a:pt x="2" y="8"/>
                  </a:lnTo>
                  <a:lnTo>
                    <a:pt x="0" y="10"/>
                  </a:lnTo>
                  <a:close/>
                </a:path>
              </a:pathLst>
            </a:custGeom>
            <a:solidFill>
              <a:schemeClr val="bg1">
                <a:lumMod val="85000"/>
              </a:schemeClr>
            </a:solidFill>
            <a:ln w="3175">
              <a:solidFill>
                <a:schemeClr val="bg1"/>
              </a:solidFill>
              <a:prstDash val="sysDot"/>
              <a:round/>
              <a:headEnd/>
              <a:tailEnd/>
            </a:ln>
          </p:spPr>
          <p:txBody>
            <a:bodyPr/>
            <a:lstStyle/>
            <a:p>
              <a:endParaRPr lang="de-DE" sz="2400" dirty="0">
                <a:solidFill>
                  <a:srgbClr val="000000"/>
                </a:solidFill>
              </a:endParaRPr>
            </a:p>
          </p:txBody>
        </p:sp>
        <p:sp>
          <p:nvSpPr>
            <p:cNvPr id="1860" name="Freeform 3511"/>
            <p:cNvSpPr>
              <a:spLocks/>
            </p:cNvSpPr>
            <p:nvPr/>
          </p:nvSpPr>
          <p:spPr bwMode="auto">
            <a:xfrm>
              <a:off x="5934926" y="2465236"/>
              <a:ext cx="110396" cy="144762"/>
            </a:xfrm>
            <a:custGeom>
              <a:avLst/>
              <a:gdLst>
                <a:gd name="T0" fmla="*/ 2147483647 w 112"/>
                <a:gd name="T1" fmla="*/ 2147483647 h 140"/>
                <a:gd name="T2" fmla="*/ 2147483647 w 112"/>
                <a:gd name="T3" fmla="*/ 2147483647 h 140"/>
                <a:gd name="T4" fmla="*/ 2147483647 w 112"/>
                <a:gd name="T5" fmla="*/ 2147483647 h 140"/>
                <a:gd name="T6" fmla="*/ 2147483647 w 112"/>
                <a:gd name="T7" fmla="*/ 2147483647 h 140"/>
                <a:gd name="T8" fmla="*/ 2147483647 w 112"/>
                <a:gd name="T9" fmla="*/ 2147483647 h 140"/>
                <a:gd name="T10" fmla="*/ 2147483647 w 112"/>
                <a:gd name="T11" fmla="*/ 2147483647 h 140"/>
                <a:gd name="T12" fmla="*/ 2147483647 w 112"/>
                <a:gd name="T13" fmla="*/ 2147483647 h 140"/>
                <a:gd name="T14" fmla="*/ 2147483647 w 112"/>
                <a:gd name="T15" fmla="*/ 2147483647 h 140"/>
                <a:gd name="T16" fmla="*/ 2147483647 w 112"/>
                <a:gd name="T17" fmla="*/ 2147483647 h 140"/>
                <a:gd name="T18" fmla="*/ 2147483647 w 112"/>
                <a:gd name="T19" fmla="*/ 2147483647 h 140"/>
                <a:gd name="T20" fmla="*/ 2147483647 w 112"/>
                <a:gd name="T21" fmla="*/ 2147483647 h 140"/>
                <a:gd name="T22" fmla="*/ 2147483647 w 112"/>
                <a:gd name="T23" fmla="*/ 2147483647 h 140"/>
                <a:gd name="T24" fmla="*/ 2147483647 w 112"/>
                <a:gd name="T25" fmla="*/ 2147483647 h 140"/>
                <a:gd name="T26" fmla="*/ 2147483647 w 112"/>
                <a:gd name="T27" fmla="*/ 2147483647 h 140"/>
                <a:gd name="T28" fmla="*/ 2147483647 w 112"/>
                <a:gd name="T29" fmla="*/ 2147483647 h 140"/>
                <a:gd name="T30" fmla="*/ 2147483647 w 112"/>
                <a:gd name="T31" fmla="*/ 2147483647 h 140"/>
                <a:gd name="T32" fmla="*/ 2147483647 w 112"/>
                <a:gd name="T33" fmla="*/ 2147483647 h 140"/>
                <a:gd name="T34" fmla="*/ 2147483647 w 112"/>
                <a:gd name="T35" fmla="*/ 2147483647 h 140"/>
                <a:gd name="T36" fmla="*/ 2147483647 w 112"/>
                <a:gd name="T37" fmla="*/ 2147483647 h 140"/>
                <a:gd name="T38" fmla="*/ 2147483647 w 112"/>
                <a:gd name="T39" fmla="*/ 2147483647 h 140"/>
                <a:gd name="T40" fmla="*/ 2147483647 w 112"/>
                <a:gd name="T41" fmla="*/ 2147483647 h 140"/>
                <a:gd name="T42" fmla="*/ 2147483647 w 112"/>
                <a:gd name="T43" fmla="*/ 2147483647 h 140"/>
                <a:gd name="T44" fmla="*/ 2147483647 w 112"/>
                <a:gd name="T45" fmla="*/ 2147483647 h 140"/>
                <a:gd name="T46" fmla="*/ 2147483647 w 112"/>
                <a:gd name="T47" fmla="*/ 2147483647 h 140"/>
                <a:gd name="T48" fmla="*/ 2147483647 w 112"/>
                <a:gd name="T49" fmla="*/ 2147483647 h 140"/>
                <a:gd name="T50" fmla="*/ 2147483647 w 112"/>
                <a:gd name="T51" fmla="*/ 2147483647 h 140"/>
                <a:gd name="T52" fmla="*/ 2147483647 w 112"/>
                <a:gd name="T53" fmla="*/ 2147483647 h 140"/>
                <a:gd name="T54" fmla="*/ 2147483647 w 112"/>
                <a:gd name="T55" fmla="*/ 2147483647 h 140"/>
                <a:gd name="T56" fmla="*/ 2147483647 w 112"/>
                <a:gd name="T57" fmla="*/ 2147483647 h 140"/>
                <a:gd name="T58" fmla="*/ 2147483647 w 112"/>
                <a:gd name="T59" fmla="*/ 2147483647 h 140"/>
                <a:gd name="T60" fmla="*/ 2147483647 w 112"/>
                <a:gd name="T61" fmla="*/ 2147483647 h 140"/>
                <a:gd name="T62" fmla="*/ 2147483647 w 112"/>
                <a:gd name="T63" fmla="*/ 2147483647 h 140"/>
                <a:gd name="T64" fmla="*/ 2147483647 w 112"/>
                <a:gd name="T65" fmla="*/ 2147483647 h 140"/>
                <a:gd name="T66" fmla="*/ 2147483647 w 112"/>
                <a:gd name="T67" fmla="*/ 2147483647 h 140"/>
                <a:gd name="T68" fmla="*/ 2147483647 w 112"/>
                <a:gd name="T69" fmla="*/ 2147483647 h 140"/>
                <a:gd name="T70" fmla="*/ 2147483647 w 112"/>
                <a:gd name="T71" fmla="*/ 2147483647 h 140"/>
                <a:gd name="T72" fmla="*/ 2147483647 w 112"/>
                <a:gd name="T73" fmla="*/ 2147483647 h 140"/>
                <a:gd name="T74" fmla="*/ 2147483647 w 112"/>
                <a:gd name="T75" fmla="*/ 2147483647 h 140"/>
                <a:gd name="T76" fmla="*/ 2147483647 w 112"/>
                <a:gd name="T77" fmla="*/ 2147483647 h 140"/>
                <a:gd name="T78" fmla="*/ 2147483647 w 112"/>
                <a:gd name="T79" fmla="*/ 2147483647 h 140"/>
                <a:gd name="T80" fmla="*/ 2147483647 w 112"/>
                <a:gd name="T81" fmla="*/ 2147483647 h 140"/>
                <a:gd name="T82" fmla="*/ 2147483647 w 112"/>
                <a:gd name="T83" fmla="*/ 2147483647 h 140"/>
                <a:gd name="T84" fmla="*/ 2147483647 w 112"/>
                <a:gd name="T85" fmla="*/ 2147483647 h 140"/>
                <a:gd name="T86" fmla="*/ 2147483647 w 112"/>
                <a:gd name="T87" fmla="*/ 2147483647 h 140"/>
                <a:gd name="T88" fmla="*/ 2147483647 w 112"/>
                <a:gd name="T89" fmla="*/ 2147483647 h 140"/>
                <a:gd name="T90" fmla="*/ 2147483647 w 112"/>
                <a:gd name="T91" fmla="*/ 2147483647 h 140"/>
                <a:gd name="T92" fmla="*/ 2147483647 w 112"/>
                <a:gd name="T93" fmla="*/ 2147483647 h 140"/>
                <a:gd name="T94" fmla="*/ 2147483647 w 112"/>
                <a:gd name="T95" fmla="*/ 2147483647 h 140"/>
                <a:gd name="T96" fmla="*/ 2147483647 w 112"/>
                <a:gd name="T97" fmla="*/ 2147483647 h 140"/>
                <a:gd name="T98" fmla="*/ 2147483647 w 112"/>
                <a:gd name="T99" fmla="*/ 2147483647 h 140"/>
                <a:gd name="T100" fmla="*/ 2147483647 w 112"/>
                <a:gd name="T101" fmla="*/ 2147483647 h 140"/>
                <a:gd name="T102" fmla="*/ 2147483647 w 112"/>
                <a:gd name="T103" fmla="*/ 2147483647 h 140"/>
                <a:gd name="T104" fmla="*/ 2147483647 w 112"/>
                <a:gd name="T105" fmla="*/ 2147483647 h 140"/>
                <a:gd name="T106" fmla="*/ 2147483647 w 112"/>
                <a:gd name="T107" fmla="*/ 2147483647 h 140"/>
                <a:gd name="T108" fmla="*/ 2147483647 w 112"/>
                <a:gd name="T109" fmla="*/ 2147483647 h 140"/>
                <a:gd name="T110" fmla="*/ 2147483647 w 112"/>
                <a:gd name="T111" fmla="*/ 2147483647 h 140"/>
                <a:gd name="T112" fmla="*/ 2147483647 w 112"/>
                <a:gd name="T113" fmla="*/ 2147483647 h 140"/>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w 112"/>
                <a:gd name="T172" fmla="*/ 0 h 140"/>
                <a:gd name="T173" fmla="*/ 112 w 112"/>
                <a:gd name="T174" fmla="*/ 140 h 140"/>
              </a:gdLst>
              <a:ahLst/>
              <a:cxnLst>
                <a:cxn ang="T114">
                  <a:pos x="T0" y="T1"/>
                </a:cxn>
                <a:cxn ang="T115">
                  <a:pos x="T2" y="T3"/>
                </a:cxn>
                <a:cxn ang="T116">
                  <a:pos x="T4" y="T5"/>
                </a:cxn>
                <a:cxn ang="T117">
                  <a:pos x="T6" y="T7"/>
                </a:cxn>
                <a:cxn ang="T118">
                  <a:pos x="T8" y="T9"/>
                </a:cxn>
                <a:cxn ang="T119">
                  <a:pos x="T10" y="T11"/>
                </a:cxn>
                <a:cxn ang="T120">
                  <a:pos x="T12" y="T13"/>
                </a:cxn>
                <a:cxn ang="T121">
                  <a:pos x="T14" y="T15"/>
                </a:cxn>
                <a:cxn ang="T122">
                  <a:pos x="T16" y="T17"/>
                </a:cxn>
                <a:cxn ang="T123">
                  <a:pos x="T18" y="T19"/>
                </a:cxn>
                <a:cxn ang="T124">
                  <a:pos x="T20" y="T21"/>
                </a:cxn>
                <a:cxn ang="T125">
                  <a:pos x="T22" y="T23"/>
                </a:cxn>
                <a:cxn ang="T126">
                  <a:pos x="T24" y="T25"/>
                </a:cxn>
                <a:cxn ang="T127">
                  <a:pos x="T26" y="T27"/>
                </a:cxn>
                <a:cxn ang="T128">
                  <a:pos x="T28" y="T29"/>
                </a:cxn>
                <a:cxn ang="T129">
                  <a:pos x="T30" y="T31"/>
                </a:cxn>
                <a:cxn ang="T130">
                  <a:pos x="T32" y="T33"/>
                </a:cxn>
                <a:cxn ang="T131">
                  <a:pos x="T34" y="T35"/>
                </a:cxn>
                <a:cxn ang="T132">
                  <a:pos x="T36" y="T37"/>
                </a:cxn>
                <a:cxn ang="T133">
                  <a:pos x="T38" y="T39"/>
                </a:cxn>
                <a:cxn ang="T134">
                  <a:pos x="T40" y="T41"/>
                </a:cxn>
                <a:cxn ang="T135">
                  <a:pos x="T42" y="T43"/>
                </a:cxn>
                <a:cxn ang="T136">
                  <a:pos x="T44" y="T45"/>
                </a:cxn>
                <a:cxn ang="T137">
                  <a:pos x="T46" y="T47"/>
                </a:cxn>
                <a:cxn ang="T138">
                  <a:pos x="T48" y="T49"/>
                </a:cxn>
                <a:cxn ang="T139">
                  <a:pos x="T50" y="T51"/>
                </a:cxn>
                <a:cxn ang="T140">
                  <a:pos x="T52" y="T53"/>
                </a:cxn>
                <a:cxn ang="T141">
                  <a:pos x="T54" y="T55"/>
                </a:cxn>
                <a:cxn ang="T142">
                  <a:pos x="T56" y="T57"/>
                </a:cxn>
                <a:cxn ang="T143">
                  <a:pos x="T58" y="T59"/>
                </a:cxn>
                <a:cxn ang="T144">
                  <a:pos x="T60" y="T61"/>
                </a:cxn>
                <a:cxn ang="T145">
                  <a:pos x="T62" y="T63"/>
                </a:cxn>
                <a:cxn ang="T146">
                  <a:pos x="T64" y="T65"/>
                </a:cxn>
                <a:cxn ang="T147">
                  <a:pos x="T66" y="T67"/>
                </a:cxn>
                <a:cxn ang="T148">
                  <a:pos x="T68" y="T69"/>
                </a:cxn>
                <a:cxn ang="T149">
                  <a:pos x="T70" y="T71"/>
                </a:cxn>
                <a:cxn ang="T150">
                  <a:pos x="T72" y="T73"/>
                </a:cxn>
                <a:cxn ang="T151">
                  <a:pos x="T74" y="T75"/>
                </a:cxn>
                <a:cxn ang="T152">
                  <a:pos x="T76" y="T77"/>
                </a:cxn>
                <a:cxn ang="T153">
                  <a:pos x="T78" y="T79"/>
                </a:cxn>
                <a:cxn ang="T154">
                  <a:pos x="T80" y="T81"/>
                </a:cxn>
                <a:cxn ang="T155">
                  <a:pos x="T82" y="T83"/>
                </a:cxn>
                <a:cxn ang="T156">
                  <a:pos x="T84" y="T85"/>
                </a:cxn>
                <a:cxn ang="T157">
                  <a:pos x="T86" y="T87"/>
                </a:cxn>
                <a:cxn ang="T158">
                  <a:pos x="T88" y="T89"/>
                </a:cxn>
                <a:cxn ang="T159">
                  <a:pos x="T90" y="T91"/>
                </a:cxn>
                <a:cxn ang="T160">
                  <a:pos x="T92" y="T93"/>
                </a:cxn>
                <a:cxn ang="T161">
                  <a:pos x="T94" y="T95"/>
                </a:cxn>
                <a:cxn ang="T162">
                  <a:pos x="T96" y="T97"/>
                </a:cxn>
                <a:cxn ang="T163">
                  <a:pos x="T98" y="T99"/>
                </a:cxn>
                <a:cxn ang="T164">
                  <a:pos x="T100" y="T101"/>
                </a:cxn>
                <a:cxn ang="T165">
                  <a:pos x="T102" y="T103"/>
                </a:cxn>
                <a:cxn ang="T166">
                  <a:pos x="T104" y="T105"/>
                </a:cxn>
                <a:cxn ang="T167">
                  <a:pos x="T106" y="T107"/>
                </a:cxn>
                <a:cxn ang="T168">
                  <a:pos x="T108" y="T109"/>
                </a:cxn>
                <a:cxn ang="T169">
                  <a:pos x="T110" y="T111"/>
                </a:cxn>
                <a:cxn ang="T170">
                  <a:pos x="T112" y="T113"/>
                </a:cxn>
              </a:cxnLst>
              <a:rect l="T171" t="T172" r="T173" b="T174"/>
              <a:pathLst>
                <a:path w="112" h="140">
                  <a:moveTo>
                    <a:pt x="58" y="114"/>
                  </a:moveTo>
                  <a:lnTo>
                    <a:pt x="56" y="112"/>
                  </a:lnTo>
                  <a:lnTo>
                    <a:pt x="54" y="112"/>
                  </a:lnTo>
                  <a:lnTo>
                    <a:pt x="54" y="110"/>
                  </a:lnTo>
                  <a:lnTo>
                    <a:pt x="56" y="108"/>
                  </a:lnTo>
                  <a:lnTo>
                    <a:pt x="58" y="108"/>
                  </a:lnTo>
                  <a:lnTo>
                    <a:pt x="58" y="106"/>
                  </a:lnTo>
                  <a:lnTo>
                    <a:pt x="56" y="108"/>
                  </a:lnTo>
                  <a:lnTo>
                    <a:pt x="56" y="110"/>
                  </a:lnTo>
                  <a:lnTo>
                    <a:pt x="54" y="110"/>
                  </a:lnTo>
                  <a:lnTo>
                    <a:pt x="54" y="108"/>
                  </a:lnTo>
                  <a:lnTo>
                    <a:pt x="56" y="108"/>
                  </a:lnTo>
                  <a:lnTo>
                    <a:pt x="56" y="106"/>
                  </a:lnTo>
                  <a:lnTo>
                    <a:pt x="54" y="108"/>
                  </a:lnTo>
                  <a:lnTo>
                    <a:pt x="54" y="110"/>
                  </a:lnTo>
                  <a:lnTo>
                    <a:pt x="52" y="110"/>
                  </a:lnTo>
                  <a:lnTo>
                    <a:pt x="52" y="108"/>
                  </a:lnTo>
                  <a:lnTo>
                    <a:pt x="52" y="106"/>
                  </a:lnTo>
                  <a:lnTo>
                    <a:pt x="50" y="106"/>
                  </a:lnTo>
                  <a:lnTo>
                    <a:pt x="50" y="104"/>
                  </a:lnTo>
                  <a:lnTo>
                    <a:pt x="50" y="102"/>
                  </a:lnTo>
                  <a:lnTo>
                    <a:pt x="52" y="102"/>
                  </a:lnTo>
                  <a:lnTo>
                    <a:pt x="52" y="100"/>
                  </a:lnTo>
                  <a:lnTo>
                    <a:pt x="50" y="102"/>
                  </a:lnTo>
                  <a:lnTo>
                    <a:pt x="50" y="104"/>
                  </a:lnTo>
                  <a:lnTo>
                    <a:pt x="50" y="106"/>
                  </a:lnTo>
                  <a:lnTo>
                    <a:pt x="50" y="108"/>
                  </a:lnTo>
                  <a:lnTo>
                    <a:pt x="50" y="110"/>
                  </a:lnTo>
                  <a:lnTo>
                    <a:pt x="52" y="110"/>
                  </a:lnTo>
                  <a:lnTo>
                    <a:pt x="52" y="112"/>
                  </a:lnTo>
                  <a:lnTo>
                    <a:pt x="50" y="112"/>
                  </a:lnTo>
                  <a:lnTo>
                    <a:pt x="50" y="114"/>
                  </a:lnTo>
                  <a:lnTo>
                    <a:pt x="48" y="114"/>
                  </a:lnTo>
                  <a:lnTo>
                    <a:pt x="46" y="116"/>
                  </a:lnTo>
                  <a:lnTo>
                    <a:pt x="44" y="114"/>
                  </a:lnTo>
                  <a:lnTo>
                    <a:pt x="44" y="112"/>
                  </a:lnTo>
                  <a:lnTo>
                    <a:pt x="46" y="112"/>
                  </a:lnTo>
                  <a:lnTo>
                    <a:pt x="46" y="108"/>
                  </a:lnTo>
                  <a:lnTo>
                    <a:pt x="44" y="104"/>
                  </a:lnTo>
                  <a:lnTo>
                    <a:pt x="44" y="102"/>
                  </a:lnTo>
                  <a:lnTo>
                    <a:pt x="44" y="104"/>
                  </a:lnTo>
                  <a:lnTo>
                    <a:pt x="44" y="106"/>
                  </a:lnTo>
                  <a:lnTo>
                    <a:pt x="44" y="108"/>
                  </a:lnTo>
                  <a:lnTo>
                    <a:pt x="44" y="110"/>
                  </a:lnTo>
                  <a:lnTo>
                    <a:pt x="44" y="108"/>
                  </a:lnTo>
                  <a:lnTo>
                    <a:pt x="42" y="106"/>
                  </a:lnTo>
                  <a:lnTo>
                    <a:pt x="42" y="104"/>
                  </a:lnTo>
                  <a:lnTo>
                    <a:pt x="42" y="106"/>
                  </a:lnTo>
                  <a:lnTo>
                    <a:pt x="42" y="108"/>
                  </a:lnTo>
                  <a:lnTo>
                    <a:pt x="44" y="108"/>
                  </a:lnTo>
                  <a:lnTo>
                    <a:pt x="44" y="110"/>
                  </a:lnTo>
                  <a:lnTo>
                    <a:pt x="44" y="112"/>
                  </a:lnTo>
                  <a:lnTo>
                    <a:pt x="44" y="114"/>
                  </a:lnTo>
                  <a:lnTo>
                    <a:pt x="42" y="116"/>
                  </a:lnTo>
                  <a:lnTo>
                    <a:pt x="42" y="114"/>
                  </a:lnTo>
                  <a:lnTo>
                    <a:pt x="42" y="112"/>
                  </a:lnTo>
                  <a:lnTo>
                    <a:pt x="40" y="110"/>
                  </a:lnTo>
                  <a:lnTo>
                    <a:pt x="40" y="114"/>
                  </a:lnTo>
                  <a:lnTo>
                    <a:pt x="40" y="118"/>
                  </a:lnTo>
                  <a:lnTo>
                    <a:pt x="38" y="118"/>
                  </a:lnTo>
                  <a:lnTo>
                    <a:pt x="38" y="116"/>
                  </a:lnTo>
                  <a:lnTo>
                    <a:pt x="38" y="114"/>
                  </a:lnTo>
                  <a:lnTo>
                    <a:pt x="36" y="114"/>
                  </a:lnTo>
                  <a:lnTo>
                    <a:pt x="34" y="112"/>
                  </a:lnTo>
                  <a:lnTo>
                    <a:pt x="34" y="110"/>
                  </a:lnTo>
                  <a:lnTo>
                    <a:pt x="34" y="108"/>
                  </a:lnTo>
                  <a:lnTo>
                    <a:pt x="34" y="106"/>
                  </a:lnTo>
                  <a:lnTo>
                    <a:pt x="34" y="104"/>
                  </a:lnTo>
                  <a:lnTo>
                    <a:pt x="34" y="102"/>
                  </a:lnTo>
                  <a:lnTo>
                    <a:pt x="34" y="100"/>
                  </a:lnTo>
                  <a:lnTo>
                    <a:pt x="30" y="90"/>
                  </a:lnTo>
                  <a:lnTo>
                    <a:pt x="28" y="88"/>
                  </a:lnTo>
                  <a:lnTo>
                    <a:pt x="28" y="86"/>
                  </a:lnTo>
                  <a:lnTo>
                    <a:pt x="28" y="84"/>
                  </a:lnTo>
                  <a:lnTo>
                    <a:pt x="30" y="82"/>
                  </a:lnTo>
                  <a:lnTo>
                    <a:pt x="26" y="80"/>
                  </a:lnTo>
                  <a:lnTo>
                    <a:pt x="24" y="80"/>
                  </a:lnTo>
                  <a:lnTo>
                    <a:pt x="24" y="78"/>
                  </a:lnTo>
                  <a:lnTo>
                    <a:pt x="26" y="76"/>
                  </a:lnTo>
                  <a:lnTo>
                    <a:pt x="26" y="74"/>
                  </a:lnTo>
                  <a:lnTo>
                    <a:pt x="24" y="74"/>
                  </a:lnTo>
                  <a:lnTo>
                    <a:pt x="20" y="72"/>
                  </a:lnTo>
                  <a:lnTo>
                    <a:pt x="20" y="70"/>
                  </a:lnTo>
                  <a:lnTo>
                    <a:pt x="20" y="68"/>
                  </a:lnTo>
                  <a:lnTo>
                    <a:pt x="20" y="66"/>
                  </a:lnTo>
                  <a:lnTo>
                    <a:pt x="20" y="64"/>
                  </a:lnTo>
                  <a:lnTo>
                    <a:pt x="22" y="64"/>
                  </a:lnTo>
                  <a:lnTo>
                    <a:pt x="22" y="60"/>
                  </a:lnTo>
                  <a:lnTo>
                    <a:pt x="20" y="60"/>
                  </a:lnTo>
                  <a:lnTo>
                    <a:pt x="22" y="60"/>
                  </a:lnTo>
                  <a:lnTo>
                    <a:pt x="22" y="58"/>
                  </a:lnTo>
                  <a:lnTo>
                    <a:pt x="20" y="58"/>
                  </a:lnTo>
                  <a:lnTo>
                    <a:pt x="20" y="56"/>
                  </a:lnTo>
                  <a:lnTo>
                    <a:pt x="16" y="56"/>
                  </a:lnTo>
                  <a:lnTo>
                    <a:pt x="14" y="56"/>
                  </a:lnTo>
                  <a:lnTo>
                    <a:pt x="12" y="54"/>
                  </a:lnTo>
                  <a:lnTo>
                    <a:pt x="10" y="52"/>
                  </a:lnTo>
                  <a:lnTo>
                    <a:pt x="8" y="52"/>
                  </a:lnTo>
                  <a:lnTo>
                    <a:pt x="6" y="50"/>
                  </a:lnTo>
                  <a:lnTo>
                    <a:pt x="4" y="46"/>
                  </a:lnTo>
                  <a:lnTo>
                    <a:pt x="6" y="44"/>
                  </a:lnTo>
                  <a:lnTo>
                    <a:pt x="6" y="42"/>
                  </a:lnTo>
                  <a:lnTo>
                    <a:pt x="6" y="40"/>
                  </a:lnTo>
                  <a:lnTo>
                    <a:pt x="8" y="40"/>
                  </a:lnTo>
                  <a:lnTo>
                    <a:pt x="8" y="42"/>
                  </a:lnTo>
                  <a:lnTo>
                    <a:pt x="10" y="42"/>
                  </a:lnTo>
                  <a:lnTo>
                    <a:pt x="12" y="40"/>
                  </a:lnTo>
                  <a:lnTo>
                    <a:pt x="12" y="38"/>
                  </a:lnTo>
                  <a:lnTo>
                    <a:pt x="12" y="36"/>
                  </a:lnTo>
                  <a:lnTo>
                    <a:pt x="12" y="34"/>
                  </a:lnTo>
                  <a:lnTo>
                    <a:pt x="14" y="34"/>
                  </a:lnTo>
                  <a:lnTo>
                    <a:pt x="16" y="34"/>
                  </a:lnTo>
                  <a:lnTo>
                    <a:pt x="20" y="34"/>
                  </a:lnTo>
                  <a:lnTo>
                    <a:pt x="22" y="34"/>
                  </a:lnTo>
                  <a:lnTo>
                    <a:pt x="22" y="32"/>
                  </a:lnTo>
                  <a:lnTo>
                    <a:pt x="20" y="32"/>
                  </a:lnTo>
                  <a:lnTo>
                    <a:pt x="20" y="30"/>
                  </a:lnTo>
                  <a:lnTo>
                    <a:pt x="18" y="30"/>
                  </a:lnTo>
                  <a:lnTo>
                    <a:pt x="18" y="28"/>
                  </a:lnTo>
                  <a:lnTo>
                    <a:pt x="18" y="26"/>
                  </a:lnTo>
                  <a:lnTo>
                    <a:pt x="16" y="26"/>
                  </a:lnTo>
                  <a:lnTo>
                    <a:pt x="16" y="28"/>
                  </a:lnTo>
                  <a:lnTo>
                    <a:pt x="14" y="26"/>
                  </a:lnTo>
                  <a:lnTo>
                    <a:pt x="12" y="26"/>
                  </a:lnTo>
                  <a:lnTo>
                    <a:pt x="10" y="24"/>
                  </a:lnTo>
                  <a:lnTo>
                    <a:pt x="10" y="22"/>
                  </a:lnTo>
                  <a:lnTo>
                    <a:pt x="4" y="20"/>
                  </a:lnTo>
                  <a:lnTo>
                    <a:pt x="4" y="18"/>
                  </a:lnTo>
                  <a:lnTo>
                    <a:pt x="4" y="20"/>
                  </a:lnTo>
                  <a:lnTo>
                    <a:pt x="2" y="20"/>
                  </a:lnTo>
                  <a:lnTo>
                    <a:pt x="2" y="18"/>
                  </a:lnTo>
                  <a:lnTo>
                    <a:pt x="0" y="16"/>
                  </a:lnTo>
                  <a:lnTo>
                    <a:pt x="2" y="12"/>
                  </a:lnTo>
                  <a:lnTo>
                    <a:pt x="4" y="12"/>
                  </a:lnTo>
                  <a:lnTo>
                    <a:pt x="4" y="10"/>
                  </a:lnTo>
                  <a:lnTo>
                    <a:pt x="6" y="8"/>
                  </a:lnTo>
                  <a:lnTo>
                    <a:pt x="8" y="8"/>
                  </a:lnTo>
                  <a:lnTo>
                    <a:pt x="8" y="6"/>
                  </a:lnTo>
                  <a:lnTo>
                    <a:pt x="6" y="6"/>
                  </a:lnTo>
                  <a:lnTo>
                    <a:pt x="6" y="4"/>
                  </a:lnTo>
                  <a:lnTo>
                    <a:pt x="4" y="4"/>
                  </a:lnTo>
                  <a:lnTo>
                    <a:pt x="4" y="6"/>
                  </a:lnTo>
                  <a:lnTo>
                    <a:pt x="4" y="4"/>
                  </a:lnTo>
                  <a:lnTo>
                    <a:pt x="2" y="4"/>
                  </a:lnTo>
                  <a:lnTo>
                    <a:pt x="4" y="2"/>
                  </a:lnTo>
                  <a:lnTo>
                    <a:pt x="4" y="0"/>
                  </a:lnTo>
                  <a:lnTo>
                    <a:pt x="4" y="2"/>
                  </a:lnTo>
                  <a:lnTo>
                    <a:pt x="8" y="4"/>
                  </a:lnTo>
                  <a:lnTo>
                    <a:pt x="10" y="6"/>
                  </a:lnTo>
                  <a:lnTo>
                    <a:pt x="12" y="6"/>
                  </a:lnTo>
                  <a:lnTo>
                    <a:pt x="12" y="8"/>
                  </a:lnTo>
                  <a:lnTo>
                    <a:pt x="12" y="10"/>
                  </a:lnTo>
                  <a:lnTo>
                    <a:pt x="16" y="10"/>
                  </a:lnTo>
                  <a:lnTo>
                    <a:pt x="18" y="10"/>
                  </a:lnTo>
                  <a:lnTo>
                    <a:pt x="20" y="10"/>
                  </a:lnTo>
                  <a:lnTo>
                    <a:pt x="18" y="10"/>
                  </a:lnTo>
                  <a:lnTo>
                    <a:pt x="18" y="8"/>
                  </a:lnTo>
                  <a:lnTo>
                    <a:pt x="16" y="8"/>
                  </a:lnTo>
                  <a:lnTo>
                    <a:pt x="16" y="6"/>
                  </a:lnTo>
                  <a:lnTo>
                    <a:pt x="18" y="6"/>
                  </a:lnTo>
                  <a:lnTo>
                    <a:pt x="20" y="6"/>
                  </a:lnTo>
                  <a:lnTo>
                    <a:pt x="20" y="10"/>
                  </a:lnTo>
                  <a:lnTo>
                    <a:pt x="22" y="12"/>
                  </a:lnTo>
                  <a:lnTo>
                    <a:pt x="24" y="12"/>
                  </a:lnTo>
                  <a:lnTo>
                    <a:pt x="26" y="14"/>
                  </a:lnTo>
                  <a:lnTo>
                    <a:pt x="30" y="14"/>
                  </a:lnTo>
                  <a:lnTo>
                    <a:pt x="32" y="12"/>
                  </a:lnTo>
                  <a:lnTo>
                    <a:pt x="30" y="12"/>
                  </a:lnTo>
                  <a:lnTo>
                    <a:pt x="30" y="10"/>
                  </a:lnTo>
                  <a:lnTo>
                    <a:pt x="32" y="10"/>
                  </a:lnTo>
                  <a:lnTo>
                    <a:pt x="32" y="12"/>
                  </a:lnTo>
                  <a:lnTo>
                    <a:pt x="34" y="12"/>
                  </a:lnTo>
                  <a:lnTo>
                    <a:pt x="34" y="14"/>
                  </a:lnTo>
                  <a:lnTo>
                    <a:pt x="36" y="16"/>
                  </a:lnTo>
                  <a:lnTo>
                    <a:pt x="36" y="18"/>
                  </a:lnTo>
                  <a:lnTo>
                    <a:pt x="36" y="22"/>
                  </a:lnTo>
                  <a:lnTo>
                    <a:pt x="38" y="22"/>
                  </a:lnTo>
                  <a:lnTo>
                    <a:pt x="38" y="24"/>
                  </a:lnTo>
                  <a:lnTo>
                    <a:pt x="38" y="26"/>
                  </a:lnTo>
                  <a:lnTo>
                    <a:pt x="38" y="28"/>
                  </a:lnTo>
                  <a:lnTo>
                    <a:pt x="38" y="30"/>
                  </a:lnTo>
                  <a:lnTo>
                    <a:pt x="38" y="32"/>
                  </a:lnTo>
                  <a:lnTo>
                    <a:pt x="40" y="32"/>
                  </a:lnTo>
                  <a:lnTo>
                    <a:pt x="42" y="32"/>
                  </a:lnTo>
                  <a:lnTo>
                    <a:pt x="46" y="34"/>
                  </a:lnTo>
                  <a:lnTo>
                    <a:pt x="50" y="36"/>
                  </a:lnTo>
                  <a:lnTo>
                    <a:pt x="52" y="36"/>
                  </a:lnTo>
                  <a:lnTo>
                    <a:pt x="54" y="34"/>
                  </a:lnTo>
                  <a:lnTo>
                    <a:pt x="60" y="36"/>
                  </a:lnTo>
                  <a:lnTo>
                    <a:pt x="62" y="36"/>
                  </a:lnTo>
                  <a:lnTo>
                    <a:pt x="64" y="34"/>
                  </a:lnTo>
                  <a:lnTo>
                    <a:pt x="66" y="34"/>
                  </a:lnTo>
                  <a:lnTo>
                    <a:pt x="68" y="34"/>
                  </a:lnTo>
                  <a:lnTo>
                    <a:pt x="70" y="34"/>
                  </a:lnTo>
                  <a:lnTo>
                    <a:pt x="74" y="36"/>
                  </a:lnTo>
                  <a:lnTo>
                    <a:pt x="78" y="36"/>
                  </a:lnTo>
                  <a:lnTo>
                    <a:pt x="80" y="34"/>
                  </a:lnTo>
                  <a:lnTo>
                    <a:pt x="82" y="34"/>
                  </a:lnTo>
                  <a:lnTo>
                    <a:pt x="84" y="34"/>
                  </a:lnTo>
                  <a:lnTo>
                    <a:pt x="86" y="36"/>
                  </a:lnTo>
                  <a:lnTo>
                    <a:pt x="90" y="38"/>
                  </a:lnTo>
                  <a:lnTo>
                    <a:pt x="92" y="38"/>
                  </a:lnTo>
                  <a:lnTo>
                    <a:pt x="92" y="40"/>
                  </a:lnTo>
                  <a:lnTo>
                    <a:pt x="94" y="40"/>
                  </a:lnTo>
                  <a:lnTo>
                    <a:pt x="94" y="42"/>
                  </a:lnTo>
                  <a:lnTo>
                    <a:pt x="92" y="42"/>
                  </a:lnTo>
                  <a:lnTo>
                    <a:pt x="90" y="42"/>
                  </a:lnTo>
                  <a:lnTo>
                    <a:pt x="88" y="42"/>
                  </a:lnTo>
                  <a:lnTo>
                    <a:pt x="90" y="42"/>
                  </a:lnTo>
                  <a:lnTo>
                    <a:pt x="90" y="44"/>
                  </a:lnTo>
                  <a:lnTo>
                    <a:pt x="90" y="46"/>
                  </a:lnTo>
                  <a:lnTo>
                    <a:pt x="90" y="50"/>
                  </a:lnTo>
                  <a:lnTo>
                    <a:pt x="88" y="50"/>
                  </a:lnTo>
                  <a:lnTo>
                    <a:pt x="88" y="52"/>
                  </a:lnTo>
                  <a:lnTo>
                    <a:pt x="88" y="54"/>
                  </a:lnTo>
                  <a:lnTo>
                    <a:pt x="86" y="56"/>
                  </a:lnTo>
                  <a:lnTo>
                    <a:pt x="84" y="56"/>
                  </a:lnTo>
                  <a:lnTo>
                    <a:pt x="84" y="58"/>
                  </a:lnTo>
                  <a:lnTo>
                    <a:pt x="84" y="60"/>
                  </a:lnTo>
                  <a:lnTo>
                    <a:pt x="82" y="60"/>
                  </a:lnTo>
                  <a:lnTo>
                    <a:pt x="80" y="60"/>
                  </a:lnTo>
                  <a:lnTo>
                    <a:pt x="78" y="60"/>
                  </a:lnTo>
                  <a:lnTo>
                    <a:pt x="76" y="60"/>
                  </a:lnTo>
                  <a:lnTo>
                    <a:pt x="74" y="62"/>
                  </a:lnTo>
                  <a:lnTo>
                    <a:pt x="74" y="64"/>
                  </a:lnTo>
                  <a:lnTo>
                    <a:pt x="74" y="66"/>
                  </a:lnTo>
                  <a:lnTo>
                    <a:pt x="74" y="68"/>
                  </a:lnTo>
                  <a:lnTo>
                    <a:pt x="72" y="68"/>
                  </a:lnTo>
                  <a:lnTo>
                    <a:pt x="72" y="70"/>
                  </a:lnTo>
                  <a:lnTo>
                    <a:pt x="74" y="74"/>
                  </a:lnTo>
                  <a:lnTo>
                    <a:pt x="76" y="76"/>
                  </a:lnTo>
                  <a:lnTo>
                    <a:pt x="76" y="78"/>
                  </a:lnTo>
                  <a:lnTo>
                    <a:pt x="78" y="80"/>
                  </a:lnTo>
                  <a:lnTo>
                    <a:pt x="78" y="82"/>
                  </a:lnTo>
                  <a:lnTo>
                    <a:pt x="78" y="84"/>
                  </a:lnTo>
                  <a:lnTo>
                    <a:pt x="80" y="84"/>
                  </a:lnTo>
                  <a:lnTo>
                    <a:pt x="80" y="82"/>
                  </a:lnTo>
                  <a:lnTo>
                    <a:pt x="78" y="82"/>
                  </a:lnTo>
                  <a:lnTo>
                    <a:pt x="78" y="80"/>
                  </a:lnTo>
                  <a:lnTo>
                    <a:pt x="80" y="80"/>
                  </a:lnTo>
                  <a:lnTo>
                    <a:pt x="82" y="80"/>
                  </a:lnTo>
                  <a:lnTo>
                    <a:pt x="82" y="82"/>
                  </a:lnTo>
                  <a:lnTo>
                    <a:pt x="82" y="86"/>
                  </a:lnTo>
                  <a:lnTo>
                    <a:pt x="82" y="88"/>
                  </a:lnTo>
                  <a:lnTo>
                    <a:pt x="86" y="86"/>
                  </a:lnTo>
                  <a:lnTo>
                    <a:pt x="86" y="84"/>
                  </a:lnTo>
                  <a:lnTo>
                    <a:pt x="86" y="82"/>
                  </a:lnTo>
                  <a:lnTo>
                    <a:pt x="86" y="80"/>
                  </a:lnTo>
                  <a:lnTo>
                    <a:pt x="86" y="78"/>
                  </a:lnTo>
                  <a:lnTo>
                    <a:pt x="86" y="76"/>
                  </a:lnTo>
                  <a:lnTo>
                    <a:pt x="88" y="76"/>
                  </a:lnTo>
                  <a:lnTo>
                    <a:pt x="88" y="74"/>
                  </a:lnTo>
                  <a:lnTo>
                    <a:pt x="88" y="72"/>
                  </a:lnTo>
                  <a:lnTo>
                    <a:pt x="88" y="70"/>
                  </a:lnTo>
                  <a:lnTo>
                    <a:pt x="88" y="68"/>
                  </a:lnTo>
                  <a:lnTo>
                    <a:pt x="88" y="70"/>
                  </a:lnTo>
                  <a:lnTo>
                    <a:pt x="90" y="70"/>
                  </a:lnTo>
                  <a:lnTo>
                    <a:pt x="92" y="68"/>
                  </a:lnTo>
                  <a:lnTo>
                    <a:pt x="94" y="68"/>
                  </a:lnTo>
                  <a:lnTo>
                    <a:pt x="94" y="70"/>
                  </a:lnTo>
                  <a:lnTo>
                    <a:pt x="96" y="72"/>
                  </a:lnTo>
                  <a:lnTo>
                    <a:pt x="96" y="76"/>
                  </a:lnTo>
                  <a:lnTo>
                    <a:pt x="98" y="78"/>
                  </a:lnTo>
                  <a:lnTo>
                    <a:pt x="98" y="80"/>
                  </a:lnTo>
                  <a:lnTo>
                    <a:pt x="98" y="82"/>
                  </a:lnTo>
                  <a:lnTo>
                    <a:pt x="100" y="88"/>
                  </a:lnTo>
                  <a:lnTo>
                    <a:pt x="102" y="92"/>
                  </a:lnTo>
                  <a:lnTo>
                    <a:pt x="102" y="94"/>
                  </a:lnTo>
                  <a:lnTo>
                    <a:pt x="104" y="94"/>
                  </a:lnTo>
                  <a:lnTo>
                    <a:pt x="104" y="96"/>
                  </a:lnTo>
                  <a:lnTo>
                    <a:pt x="104" y="98"/>
                  </a:lnTo>
                  <a:lnTo>
                    <a:pt x="106" y="102"/>
                  </a:lnTo>
                  <a:lnTo>
                    <a:pt x="106" y="104"/>
                  </a:lnTo>
                  <a:lnTo>
                    <a:pt x="106" y="106"/>
                  </a:lnTo>
                  <a:lnTo>
                    <a:pt x="106" y="108"/>
                  </a:lnTo>
                  <a:lnTo>
                    <a:pt x="108" y="110"/>
                  </a:lnTo>
                  <a:lnTo>
                    <a:pt x="108" y="112"/>
                  </a:lnTo>
                  <a:lnTo>
                    <a:pt x="108" y="114"/>
                  </a:lnTo>
                  <a:lnTo>
                    <a:pt x="108" y="118"/>
                  </a:lnTo>
                  <a:lnTo>
                    <a:pt x="110" y="122"/>
                  </a:lnTo>
                  <a:lnTo>
                    <a:pt x="110" y="124"/>
                  </a:lnTo>
                  <a:lnTo>
                    <a:pt x="112" y="126"/>
                  </a:lnTo>
                  <a:lnTo>
                    <a:pt x="110" y="128"/>
                  </a:lnTo>
                  <a:lnTo>
                    <a:pt x="110" y="126"/>
                  </a:lnTo>
                  <a:lnTo>
                    <a:pt x="108" y="124"/>
                  </a:lnTo>
                  <a:lnTo>
                    <a:pt x="104" y="122"/>
                  </a:lnTo>
                  <a:lnTo>
                    <a:pt x="102" y="124"/>
                  </a:lnTo>
                  <a:lnTo>
                    <a:pt x="102" y="126"/>
                  </a:lnTo>
                  <a:lnTo>
                    <a:pt x="102" y="128"/>
                  </a:lnTo>
                  <a:lnTo>
                    <a:pt x="102" y="130"/>
                  </a:lnTo>
                  <a:lnTo>
                    <a:pt x="104" y="132"/>
                  </a:lnTo>
                  <a:lnTo>
                    <a:pt x="104" y="134"/>
                  </a:lnTo>
                  <a:lnTo>
                    <a:pt x="104" y="136"/>
                  </a:lnTo>
                  <a:lnTo>
                    <a:pt x="106" y="138"/>
                  </a:lnTo>
                  <a:lnTo>
                    <a:pt x="106" y="140"/>
                  </a:lnTo>
                  <a:lnTo>
                    <a:pt x="104" y="136"/>
                  </a:lnTo>
                  <a:lnTo>
                    <a:pt x="102" y="136"/>
                  </a:lnTo>
                  <a:lnTo>
                    <a:pt x="100" y="132"/>
                  </a:lnTo>
                  <a:lnTo>
                    <a:pt x="100" y="130"/>
                  </a:lnTo>
                  <a:lnTo>
                    <a:pt x="98" y="130"/>
                  </a:lnTo>
                  <a:lnTo>
                    <a:pt x="98" y="128"/>
                  </a:lnTo>
                  <a:lnTo>
                    <a:pt x="98" y="126"/>
                  </a:lnTo>
                  <a:lnTo>
                    <a:pt x="96" y="124"/>
                  </a:lnTo>
                  <a:lnTo>
                    <a:pt x="96" y="122"/>
                  </a:lnTo>
                  <a:lnTo>
                    <a:pt x="96" y="118"/>
                  </a:lnTo>
                  <a:lnTo>
                    <a:pt x="96" y="116"/>
                  </a:lnTo>
                  <a:lnTo>
                    <a:pt x="96" y="118"/>
                  </a:lnTo>
                  <a:lnTo>
                    <a:pt x="94" y="116"/>
                  </a:lnTo>
                  <a:lnTo>
                    <a:pt x="94" y="114"/>
                  </a:lnTo>
                  <a:lnTo>
                    <a:pt x="94" y="112"/>
                  </a:lnTo>
                  <a:lnTo>
                    <a:pt x="92" y="110"/>
                  </a:lnTo>
                  <a:lnTo>
                    <a:pt x="92" y="108"/>
                  </a:lnTo>
                  <a:lnTo>
                    <a:pt x="90" y="108"/>
                  </a:lnTo>
                  <a:lnTo>
                    <a:pt x="90" y="106"/>
                  </a:lnTo>
                  <a:lnTo>
                    <a:pt x="88" y="104"/>
                  </a:lnTo>
                  <a:lnTo>
                    <a:pt x="88" y="102"/>
                  </a:lnTo>
                  <a:lnTo>
                    <a:pt x="88" y="100"/>
                  </a:lnTo>
                  <a:lnTo>
                    <a:pt x="86" y="100"/>
                  </a:lnTo>
                  <a:lnTo>
                    <a:pt x="86" y="98"/>
                  </a:lnTo>
                  <a:lnTo>
                    <a:pt x="82" y="94"/>
                  </a:lnTo>
                  <a:lnTo>
                    <a:pt x="82" y="92"/>
                  </a:lnTo>
                  <a:lnTo>
                    <a:pt x="80" y="94"/>
                  </a:lnTo>
                  <a:lnTo>
                    <a:pt x="78" y="94"/>
                  </a:lnTo>
                  <a:lnTo>
                    <a:pt x="78" y="96"/>
                  </a:lnTo>
                  <a:lnTo>
                    <a:pt x="76" y="96"/>
                  </a:lnTo>
                  <a:lnTo>
                    <a:pt x="74" y="96"/>
                  </a:lnTo>
                  <a:lnTo>
                    <a:pt x="72" y="96"/>
                  </a:lnTo>
                  <a:lnTo>
                    <a:pt x="70" y="94"/>
                  </a:lnTo>
                  <a:lnTo>
                    <a:pt x="68" y="92"/>
                  </a:lnTo>
                  <a:lnTo>
                    <a:pt x="68" y="90"/>
                  </a:lnTo>
                  <a:lnTo>
                    <a:pt x="66" y="90"/>
                  </a:lnTo>
                  <a:lnTo>
                    <a:pt x="66" y="88"/>
                  </a:lnTo>
                  <a:lnTo>
                    <a:pt x="64" y="86"/>
                  </a:lnTo>
                  <a:lnTo>
                    <a:pt x="64" y="84"/>
                  </a:lnTo>
                  <a:lnTo>
                    <a:pt x="64" y="82"/>
                  </a:lnTo>
                  <a:lnTo>
                    <a:pt x="62" y="78"/>
                  </a:lnTo>
                  <a:lnTo>
                    <a:pt x="62" y="76"/>
                  </a:lnTo>
                  <a:lnTo>
                    <a:pt x="62" y="74"/>
                  </a:lnTo>
                  <a:lnTo>
                    <a:pt x="64" y="74"/>
                  </a:lnTo>
                  <a:lnTo>
                    <a:pt x="64" y="72"/>
                  </a:lnTo>
                  <a:lnTo>
                    <a:pt x="64" y="74"/>
                  </a:lnTo>
                  <a:lnTo>
                    <a:pt x="62" y="74"/>
                  </a:lnTo>
                  <a:lnTo>
                    <a:pt x="60" y="74"/>
                  </a:lnTo>
                  <a:lnTo>
                    <a:pt x="60" y="72"/>
                  </a:lnTo>
                  <a:lnTo>
                    <a:pt x="62" y="72"/>
                  </a:lnTo>
                  <a:lnTo>
                    <a:pt x="60" y="72"/>
                  </a:lnTo>
                  <a:lnTo>
                    <a:pt x="58" y="72"/>
                  </a:lnTo>
                  <a:lnTo>
                    <a:pt x="60" y="72"/>
                  </a:lnTo>
                  <a:lnTo>
                    <a:pt x="60" y="74"/>
                  </a:lnTo>
                  <a:lnTo>
                    <a:pt x="62" y="76"/>
                  </a:lnTo>
                  <a:lnTo>
                    <a:pt x="60" y="76"/>
                  </a:lnTo>
                  <a:lnTo>
                    <a:pt x="58" y="76"/>
                  </a:lnTo>
                  <a:lnTo>
                    <a:pt x="56" y="76"/>
                  </a:lnTo>
                  <a:lnTo>
                    <a:pt x="58" y="78"/>
                  </a:lnTo>
                  <a:lnTo>
                    <a:pt x="60" y="78"/>
                  </a:lnTo>
                  <a:lnTo>
                    <a:pt x="62" y="80"/>
                  </a:lnTo>
                  <a:lnTo>
                    <a:pt x="62" y="82"/>
                  </a:lnTo>
                  <a:lnTo>
                    <a:pt x="62" y="84"/>
                  </a:lnTo>
                  <a:lnTo>
                    <a:pt x="60" y="84"/>
                  </a:lnTo>
                  <a:lnTo>
                    <a:pt x="60" y="86"/>
                  </a:lnTo>
                  <a:lnTo>
                    <a:pt x="60" y="88"/>
                  </a:lnTo>
                  <a:lnTo>
                    <a:pt x="60" y="90"/>
                  </a:lnTo>
                  <a:lnTo>
                    <a:pt x="60" y="92"/>
                  </a:lnTo>
                  <a:lnTo>
                    <a:pt x="62" y="92"/>
                  </a:lnTo>
                  <a:lnTo>
                    <a:pt x="62" y="94"/>
                  </a:lnTo>
                  <a:lnTo>
                    <a:pt x="64" y="98"/>
                  </a:lnTo>
                  <a:lnTo>
                    <a:pt x="66" y="100"/>
                  </a:lnTo>
                  <a:lnTo>
                    <a:pt x="66" y="102"/>
                  </a:lnTo>
                  <a:lnTo>
                    <a:pt x="66" y="104"/>
                  </a:lnTo>
                  <a:lnTo>
                    <a:pt x="66" y="106"/>
                  </a:lnTo>
                  <a:lnTo>
                    <a:pt x="64" y="106"/>
                  </a:lnTo>
                  <a:lnTo>
                    <a:pt x="64" y="108"/>
                  </a:lnTo>
                  <a:lnTo>
                    <a:pt x="62" y="108"/>
                  </a:lnTo>
                  <a:lnTo>
                    <a:pt x="62" y="106"/>
                  </a:lnTo>
                  <a:lnTo>
                    <a:pt x="62" y="104"/>
                  </a:lnTo>
                  <a:lnTo>
                    <a:pt x="62" y="106"/>
                  </a:lnTo>
                  <a:lnTo>
                    <a:pt x="62" y="108"/>
                  </a:lnTo>
                  <a:lnTo>
                    <a:pt x="60" y="108"/>
                  </a:lnTo>
                  <a:lnTo>
                    <a:pt x="60" y="110"/>
                  </a:lnTo>
                  <a:lnTo>
                    <a:pt x="60" y="112"/>
                  </a:lnTo>
                  <a:lnTo>
                    <a:pt x="60" y="114"/>
                  </a:lnTo>
                  <a:lnTo>
                    <a:pt x="58" y="114"/>
                  </a:lnTo>
                  <a:close/>
                </a:path>
              </a:pathLst>
            </a:custGeom>
            <a:solidFill>
              <a:schemeClr val="tx2"/>
            </a:solidFill>
            <a:ln w="3175">
              <a:solidFill>
                <a:schemeClr val="bg1"/>
              </a:solidFill>
              <a:prstDash val="sysDot"/>
              <a:round/>
              <a:headEnd/>
              <a:tailEnd/>
            </a:ln>
          </p:spPr>
          <p:txBody>
            <a:bodyPr/>
            <a:lstStyle/>
            <a:p>
              <a:endParaRPr lang="de-DE" sz="2400" dirty="0">
                <a:solidFill>
                  <a:srgbClr val="000000"/>
                </a:solidFill>
              </a:endParaRPr>
            </a:p>
          </p:txBody>
        </p:sp>
        <p:sp>
          <p:nvSpPr>
            <p:cNvPr id="1861" name="Freeform 3512"/>
            <p:cNvSpPr>
              <a:spLocks/>
            </p:cNvSpPr>
            <p:nvPr/>
          </p:nvSpPr>
          <p:spPr bwMode="auto">
            <a:xfrm>
              <a:off x="5995466" y="2541947"/>
              <a:ext cx="2374" cy="1238"/>
            </a:xfrm>
            <a:custGeom>
              <a:avLst/>
              <a:gdLst>
                <a:gd name="T0" fmla="*/ 2147483647 w 2"/>
                <a:gd name="T1" fmla="*/ 0 h 1"/>
                <a:gd name="T2" fmla="*/ 0 w 2"/>
                <a:gd name="T3" fmla="*/ 0 h 1"/>
                <a:gd name="T4" fmla="*/ 2147483647 w 2"/>
                <a:gd name="T5" fmla="*/ 0 h 1"/>
                <a:gd name="T6" fmla="*/ 0 60000 65536"/>
                <a:gd name="T7" fmla="*/ 0 60000 65536"/>
                <a:gd name="T8" fmla="*/ 0 60000 65536"/>
                <a:gd name="T9" fmla="*/ 0 w 2"/>
                <a:gd name="T10" fmla="*/ 0 h 1"/>
                <a:gd name="T11" fmla="*/ 2 w 2"/>
                <a:gd name="T12" fmla="*/ 1 h 1"/>
              </a:gdLst>
              <a:ahLst/>
              <a:cxnLst>
                <a:cxn ang="T6">
                  <a:pos x="T0" y="T1"/>
                </a:cxn>
                <a:cxn ang="T7">
                  <a:pos x="T2" y="T3"/>
                </a:cxn>
                <a:cxn ang="T8">
                  <a:pos x="T4" y="T5"/>
                </a:cxn>
              </a:cxnLst>
              <a:rect l="T9" t="T10" r="T11" b="T12"/>
              <a:pathLst>
                <a:path w="2" h="1">
                  <a:moveTo>
                    <a:pt x="2" y="0"/>
                  </a:moveTo>
                  <a:lnTo>
                    <a:pt x="0" y="0"/>
                  </a:lnTo>
                  <a:lnTo>
                    <a:pt x="2" y="0"/>
                  </a:lnTo>
                  <a:close/>
                </a:path>
              </a:pathLst>
            </a:custGeom>
            <a:solidFill>
              <a:schemeClr val="tx2"/>
            </a:solidFill>
            <a:ln w="3175">
              <a:solidFill>
                <a:schemeClr val="bg1"/>
              </a:solidFill>
              <a:prstDash val="sysDot"/>
              <a:round/>
              <a:headEnd/>
              <a:tailEnd/>
            </a:ln>
          </p:spPr>
          <p:txBody>
            <a:bodyPr/>
            <a:lstStyle/>
            <a:p>
              <a:endParaRPr lang="de-DE" sz="2400" dirty="0">
                <a:solidFill>
                  <a:srgbClr val="000000"/>
                </a:solidFill>
              </a:endParaRPr>
            </a:p>
          </p:txBody>
        </p:sp>
        <p:sp>
          <p:nvSpPr>
            <p:cNvPr id="1862" name="Freeform 3513"/>
            <p:cNvSpPr>
              <a:spLocks/>
            </p:cNvSpPr>
            <p:nvPr/>
          </p:nvSpPr>
          <p:spPr bwMode="auto">
            <a:xfrm>
              <a:off x="5991905" y="2543185"/>
              <a:ext cx="3561" cy="2474"/>
            </a:xfrm>
            <a:custGeom>
              <a:avLst/>
              <a:gdLst>
                <a:gd name="T0" fmla="*/ 2147483647 w 4"/>
                <a:gd name="T1" fmla="*/ 2147483647 h 2"/>
                <a:gd name="T2" fmla="*/ 2147483647 w 4"/>
                <a:gd name="T3" fmla="*/ 2147483647 h 2"/>
                <a:gd name="T4" fmla="*/ 2147483647 w 4"/>
                <a:gd name="T5" fmla="*/ 2147483647 h 2"/>
                <a:gd name="T6" fmla="*/ 0 w 4"/>
                <a:gd name="T7" fmla="*/ 2147483647 h 2"/>
                <a:gd name="T8" fmla="*/ 0 w 4"/>
                <a:gd name="T9" fmla="*/ 0 h 2"/>
                <a:gd name="T10" fmla="*/ 2147483647 w 4"/>
                <a:gd name="T11" fmla="*/ 2147483647 h 2"/>
                <a:gd name="T12" fmla="*/ 0 60000 65536"/>
                <a:gd name="T13" fmla="*/ 0 60000 65536"/>
                <a:gd name="T14" fmla="*/ 0 60000 65536"/>
                <a:gd name="T15" fmla="*/ 0 60000 65536"/>
                <a:gd name="T16" fmla="*/ 0 60000 65536"/>
                <a:gd name="T17" fmla="*/ 0 60000 65536"/>
                <a:gd name="T18" fmla="*/ 0 w 4"/>
                <a:gd name="T19" fmla="*/ 0 h 2"/>
                <a:gd name="T20" fmla="*/ 4 w 4"/>
                <a:gd name="T21" fmla="*/ 2 h 2"/>
              </a:gdLst>
              <a:ahLst/>
              <a:cxnLst>
                <a:cxn ang="T12">
                  <a:pos x="T0" y="T1"/>
                </a:cxn>
                <a:cxn ang="T13">
                  <a:pos x="T2" y="T3"/>
                </a:cxn>
                <a:cxn ang="T14">
                  <a:pos x="T4" y="T5"/>
                </a:cxn>
                <a:cxn ang="T15">
                  <a:pos x="T6" y="T7"/>
                </a:cxn>
                <a:cxn ang="T16">
                  <a:pos x="T8" y="T9"/>
                </a:cxn>
                <a:cxn ang="T17">
                  <a:pos x="T10" y="T11"/>
                </a:cxn>
              </a:cxnLst>
              <a:rect l="T18" t="T19" r="T20" b="T21"/>
              <a:pathLst>
                <a:path w="4" h="2">
                  <a:moveTo>
                    <a:pt x="2" y="2"/>
                  </a:moveTo>
                  <a:lnTo>
                    <a:pt x="4" y="2"/>
                  </a:lnTo>
                  <a:lnTo>
                    <a:pt x="2" y="2"/>
                  </a:lnTo>
                  <a:lnTo>
                    <a:pt x="0" y="2"/>
                  </a:lnTo>
                  <a:lnTo>
                    <a:pt x="0" y="0"/>
                  </a:lnTo>
                  <a:lnTo>
                    <a:pt x="2" y="2"/>
                  </a:lnTo>
                  <a:close/>
                </a:path>
              </a:pathLst>
            </a:custGeom>
            <a:solidFill>
              <a:schemeClr val="tx2"/>
            </a:solidFill>
            <a:ln w="3175">
              <a:solidFill>
                <a:schemeClr val="bg1"/>
              </a:solidFill>
              <a:prstDash val="sysDot"/>
              <a:round/>
              <a:headEnd/>
              <a:tailEnd/>
            </a:ln>
          </p:spPr>
          <p:txBody>
            <a:bodyPr/>
            <a:lstStyle/>
            <a:p>
              <a:endParaRPr lang="de-DE" sz="2400" dirty="0">
                <a:solidFill>
                  <a:srgbClr val="000000"/>
                </a:solidFill>
              </a:endParaRPr>
            </a:p>
          </p:txBody>
        </p:sp>
        <p:sp>
          <p:nvSpPr>
            <p:cNvPr id="1863" name="Freeform 3514"/>
            <p:cNvSpPr>
              <a:spLocks/>
            </p:cNvSpPr>
            <p:nvPr/>
          </p:nvSpPr>
          <p:spPr bwMode="auto">
            <a:xfrm>
              <a:off x="5995466" y="2551845"/>
              <a:ext cx="1186" cy="2474"/>
            </a:xfrm>
            <a:custGeom>
              <a:avLst/>
              <a:gdLst>
                <a:gd name="T0" fmla="*/ 0 w 1"/>
                <a:gd name="T1" fmla="*/ 2147483647 h 2"/>
                <a:gd name="T2" fmla="*/ 0 w 1"/>
                <a:gd name="T3" fmla="*/ 0 h 2"/>
                <a:gd name="T4" fmla="*/ 0 w 1"/>
                <a:gd name="T5" fmla="*/ 2147483647 h 2"/>
                <a:gd name="T6" fmla="*/ 0 60000 65536"/>
                <a:gd name="T7" fmla="*/ 0 60000 65536"/>
                <a:gd name="T8" fmla="*/ 0 60000 65536"/>
                <a:gd name="T9" fmla="*/ 0 w 1"/>
                <a:gd name="T10" fmla="*/ 0 h 2"/>
                <a:gd name="T11" fmla="*/ 1 w 1"/>
                <a:gd name="T12" fmla="*/ 2 h 2"/>
              </a:gdLst>
              <a:ahLst/>
              <a:cxnLst>
                <a:cxn ang="T6">
                  <a:pos x="T0" y="T1"/>
                </a:cxn>
                <a:cxn ang="T7">
                  <a:pos x="T2" y="T3"/>
                </a:cxn>
                <a:cxn ang="T8">
                  <a:pos x="T4" y="T5"/>
                </a:cxn>
              </a:cxnLst>
              <a:rect l="T9" t="T10" r="T11" b="T12"/>
              <a:pathLst>
                <a:path w="1" h="2">
                  <a:moveTo>
                    <a:pt x="0" y="2"/>
                  </a:moveTo>
                  <a:lnTo>
                    <a:pt x="0" y="0"/>
                  </a:lnTo>
                  <a:lnTo>
                    <a:pt x="0" y="2"/>
                  </a:lnTo>
                  <a:close/>
                </a:path>
              </a:pathLst>
            </a:custGeom>
            <a:solidFill>
              <a:schemeClr val="tx2"/>
            </a:solidFill>
            <a:ln w="3175">
              <a:solidFill>
                <a:schemeClr val="bg1"/>
              </a:solidFill>
              <a:prstDash val="sysDot"/>
              <a:round/>
              <a:headEnd/>
              <a:tailEnd/>
            </a:ln>
          </p:spPr>
          <p:txBody>
            <a:bodyPr/>
            <a:lstStyle/>
            <a:p>
              <a:endParaRPr lang="de-DE" sz="2400" dirty="0">
                <a:solidFill>
                  <a:srgbClr val="000000"/>
                </a:solidFill>
              </a:endParaRPr>
            </a:p>
          </p:txBody>
        </p:sp>
        <p:sp>
          <p:nvSpPr>
            <p:cNvPr id="1864" name="Rectangle 3515"/>
            <p:cNvSpPr>
              <a:spLocks noChangeArrowheads="1"/>
            </p:cNvSpPr>
            <p:nvPr/>
          </p:nvSpPr>
          <p:spPr bwMode="auto">
            <a:xfrm>
              <a:off x="5994279" y="2551845"/>
              <a:ext cx="1186" cy="2474"/>
            </a:xfrm>
            <a:prstGeom prst="rect">
              <a:avLst/>
            </a:prstGeom>
            <a:solidFill>
              <a:schemeClr val="tx2"/>
            </a:solidFill>
            <a:ln w="3175">
              <a:solidFill>
                <a:schemeClr val="bg1"/>
              </a:solidFill>
              <a:prstDash val="sysDot"/>
              <a:round/>
              <a:headEnd/>
              <a:tailEnd/>
            </a:ln>
          </p:spPr>
          <p:txBody>
            <a:bodyPr/>
            <a:lstStyle/>
            <a:p>
              <a:endParaRPr lang="de-DE" sz="2400" dirty="0">
                <a:solidFill>
                  <a:srgbClr val="000000"/>
                </a:solidFill>
              </a:endParaRPr>
            </a:p>
          </p:txBody>
        </p:sp>
        <p:sp>
          <p:nvSpPr>
            <p:cNvPr id="1865" name="Freeform 3516"/>
            <p:cNvSpPr>
              <a:spLocks/>
            </p:cNvSpPr>
            <p:nvPr/>
          </p:nvSpPr>
          <p:spPr bwMode="auto">
            <a:xfrm>
              <a:off x="5995466" y="2554319"/>
              <a:ext cx="2374" cy="1238"/>
            </a:xfrm>
            <a:custGeom>
              <a:avLst/>
              <a:gdLst>
                <a:gd name="T0" fmla="*/ 2147483647 w 2"/>
                <a:gd name="T1" fmla="*/ 2147483647 h 2"/>
                <a:gd name="T2" fmla="*/ 0 w 2"/>
                <a:gd name="T3" fmla="*/ 2147483647 h 2"/>
                <a:gd name="T4" fmla="*/ 0 w 2"/>
                <a:gd name="T5" fmla="*/ 0 h 2"/>
                <a:gd name="T6" fmla="*/ 2147483647 w 2"/>
                <a:gd name="T7" fmla="*/ 2147483647 h 2"/>
                <a:gd name="T8" fmla="*/ 0 60000 65536"/>
                <a:gd name="T9" fmla="*/ 0 60000 65536"/>
                <a:gd name="T10" fmla="*/ 0 60000 65536"/>
                <a:gd name="T11" fmla="*/ 0 60000 65536"/>
                <a:gd name="T12" fmla="*/ 0 w 2"/>
                <a:gd name="T13" fmla="*/ 0 h 2"/>
                <a:gd name="T14" fmla="*/ 2 w 2"/>
                <a:gd name="T15" fmla="*/ 2 h 2"/>
              </a:gdLst>
              <a:ahLst/>
              <a:cxnLst>
                <a:cxn ang="T8">
                  <a:pos x="T0" y="T1"/>
                </a:cxn>
                <a:cxn ang="T9">
                  <a:pos x="T2" y="T3"/>
                </a:cxn>
                <a:cxn ang="T10">
                  <a:pos x="T4" y="T5"/>
                </a:cxn>
                <a:cxn ang="T11">
                  <a:pos x="T6" y="T7"/>
                </a:cxn>
              </a:cxnLst>
              <a:rect l="T12" t="T13" r="T14" b="T15"/>
              <a:pathLst>
                <a:path w="2" h="2">
                  <a:moveTo>
                    <a:pt x="2" y="2"/>
                  </a:moveTo>
                  <a:lnTo>
                    <a:pt x="0" y="2"/>
                  </a:lnTo>
                  <a:lnTo>
                    <a:pt x="0" y="0"/>
                  </a:lnTo>
                  <a:lnTo>
                    <a:pt x="2" y="2"/>
                  </a:lnTo>
                  <a:close/>
                </a:path>
              </a:pathLst>
            </a:custGeom>
            <a:solidFill>
              <a:schemeClr val="tx2"/>
            </a:solidFill>
            <a:ln w="3175">
              <a:solidFill>
                <a:schemeClr val="bg1"/>
              </a:solidFill>
              <a:prstDash val="sysDot"/>
              <a:round/>
              <a:headEnd/>
              <a:tailEnd/>
            </a:ln>
          </p:spPr>
          <p:txBody>
            <a:bodyPr/>
            <a:lstStyle/>
            <a:p>
              <a:endParaRPr lang="de-DE" sz="2400" dirty="0">
                <a:solidFill>
                  <a:srgbClr val="000000"/>
                </a:solidFill>
              </a:endParaRPr>
            </a:p>
          </p:txBody>
        </p:sp>
        <p:sp>
          <p:nvSpPr>
            <p:cNvPr id="1866" name="Freeform 3517"/>
            <p:cNvSpPr>
              <a:spLocks/>
            </p:cNvSpPr>
            <p:nvPr/>
          </p:nvSpPr>
          <p:spPr bwMode="auto">
            <a:xfrm>
              <a:off x="5994279" y="2558032"/>
              <a:ext cx="5935" cy="3712"/>
            </a:xfrm>
            <a:custGeom>
              <a:avLst/>
              <a:gdLst>
                <a:gd name="T0" fmla="*/ 2147483647 w 6"/>
                <a:gd name="T1" fmla="*/ 2147483647 h 4"/>
                <a:gd name="T2" fmla="*/ 2147483647 w 6"/>
                <a:gd name="T3" fmla="*/ 2147483647 h 4"/>
                <a:gd name="T4" fmla="*/ 0 w 6"/>
                <a:gd name="T5" fmla="*/ 2147483647 h 4"/>
                <a:gd name="T6" fmla="*/ 0 w 6"/>
                <a:gd name="T7" fmla="*/ 0 h 4"/>
                <a:gd name="T8" fmla="*/ 2147483647 w 6"/>
                <a:gd name="T9" fmla="*/ 0 h 4"/>
                <a:gd name="T10" fmla="*/ 2147483647 w 6"/>
                <a:gd name="T11" fmla="*/ 0 h 4"/>
                <a:gd name="T12" fmla="*/ 2147483647 w 6"/>
                <a:gd name="T13" fmla="*/ 0 h 4"/>
                <a:gd name="T14" fmla="*/ 2147483647 w 6"/>
                <a:gd name="T15" fmla="*/ 2147483647 h 4"/>
                <a:gd name="T16" fmla="*/ 2147483647 w 6"/>
                <a:gd name="T17" fmla="*/ 2147483647 h 4"/>
                <a:gd name="T18" fmla="*/ 2147483647 w 6"/>
                <a:gd name="T19" fmla="*/ 2147483647 h 4"/>
                <a:gd name="T20" fmla="*/ 2147483647 w 6"/>
                <a:gd name="T21" fmla="*/ 2147483647 h 4"/>
                <a:gd name="T22" fmla="*/ 2147483647 w 6"/>
                <a:gd name="T23" fmla="*/ 2147483647 h 4"/>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6"/>
                <a:gd name="T37" fmla="*/ 0 h 4"/>
                <a:gd name="T38" fmla="*/ 6 w 6"/>
                <a:gd name="T39" fmla="*/ 4 h 4"/>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6" h="4">
                  <a:moveTo>
                    <a:pt x="2" y="4"/>
                  </a:moveTo>
                  <a:lnTo>
                    <a:pt x="2" y="2"/>
                  </a:lnTo>
                  <a:lnTo>
                    <a:pt x="0" y="2"/>
                  </a:lnTo>
                  <a:lnTo>
                    <a:pt x="0" y="0"/>
                  </a:lnTo>
                  <a:lnTo>
                    <a:pt x="2" y="0"/>
                  </a:lnTo>
                  <a:lnTo>
                    <a:pt x="4" y="0"/>
                  </a:lnTo>
                  <a:lnTo>
                    <a:pt x="6" y="0"/>
                  </a:lnTo>
                  <a:lnTo>
                    <a:pt x="6" y="2"/>
                  </a:lnTo>
                  <a:lnTo>
                    <a:pt x="4" y="2"/>
                  </a:lnTo>
                  <a:lnTo>
                    <a:pt x="2" y="2"/>
                  </a:lnTo>
                  <a:lnTo>
                    <a:pt x="4" y="4"/>
                  </a:lnTo>
                  <a:lnTo>
                    <a:pt x="2" y="4"/>
                  </a:lnTo>
                  <a:close/>
                </a:path>
              </a:pathLst>
            </a:custGeom>
            <a:solidFill>
              <a:schemeClr val="tx2"/>
            </a:solidFill>
            <a:ln w="3175">
              <a:solidFill>
                <a:schemeClr val="bg1"/>
              </a:solidFill>
              <a:prstDash val="sysDot"/>
              <a:round/>
              <a:headEnd/>
              <a:tailEnd/>
            </a:ln>
          </p:spPr>
          <p:txBody>
            <a:bodyPr/>
            <a:lstStyle/>
            <a:p>
              <a:endParaRPr lang="de-DE" sz="2400" dirty="0">
                <a:solidFill>
                  <a:srgbClr val="000000"/>
                </a:solidFill>
              </a:endParaRPr>
            </a:p>
          </p:txBody>
        </p:sp>
        <p:sp>
          <p:nvSpPr>
            <p:cNvPr id="1867" name="Freeform 3518"/>
            <p:cNvSpPr>
              <a:spLocks/>
            </p:cNvSpPr>
            <p:nvPr/>
          </p:nvSpPr>
          <p:spPr bwMode="auto">
            <a:xfrm>
              <a:off x="5997840" y="2560506"/>
              <a:ext cx="8309" cy="18559"/>
            </a:xfrm>
            <a:custGeom>
              <a:avLst/>
              <a:gdLst>
                <a:gd name="T0" fmla="*/ 2147483647 w 8"/>
                <a:gd name="T1" fmla="*/ 2147483647 h 18"/>
                <a:gd name="T2" fmla="*/ 2147483647 w 8"/>
                <a:gd name="T3" fmla="*/ 2147483647 h 18"/>
                <a:gd name="T4" fmla="*/ 2147483647 w 8"/>
                <a:gd name="T5" fmla="*/ 2147483647 h 18"/>
                <a:gd name="T6" fmla="*/ 2147483647 w 8"/>
                <a:gd name="T7" fmla="*/ 2147483647 h 18"/>
                <a:gd name="T8" fmla="*/ 2147483647 w 8"/>
                <a:gd name="T9" fmla="*/ 2147483647 h 18"/>
                <a:gd name="T10" fmla="*/ 2147483647 w 8"/>
                <a:gd name="T11" fmla="*/ 2147483647 h 18"/>
                <a:gd name="T12" fmla="*/ 2147483647 w 8"/>
                <a:gd name="T13" fmla="*/ 2147483647 h 18"/>
                <a:gd name="T14" fmla="*/ 2147483647 w 8"/>
                <a:gd name="T15" fmla="*/ 2147483647 h 18"/>
                <a:gd name="T16" fmla="*/ 2147483647 w 8"/>
                <a:gd name="T17" fmla="*/ 2147483647 h 18"/>
                <a:gd name="T18" fmla="*/ 0 w 8"/>
                <a:gd name="T19" fmla="*/ 2147483647 h 18"/>
                <a:gd name="T20" fmla="*/ 0 w 8"/>
                <a:gd name="T21" fmla="*/ 2147483647 h 18"/>
                <a:gd name="T22" fmla="*/ 0 w 8"/>
                <a:gd name="T23" fmla="*/ 0 h 18"/>
                <a:gd name="T24" fmla="*/ 2147483647 w 8"/>
                <a:gd name="T25" fmla="*/ 0 h 18"/>
                <a:gd name="T26" fmla="*/ 2147483647 w 8"/>
                <a:gd name="T27" fmla="*/ 2147483647 h 18"/>
                <a:gd name="T28" fmla="*/ 2147483647 w 8"/>
                <a:gd name="T29" fmla="*/ 2147483647 h 18"/>
                <a:gd name="T30" fmla="*/ 2147483647 w 8"/>
                <a:gd name="T31" fmla="*/ 2147483647 h 18"/>
                <a:gd name="T32" fmla="*/ 2147483647 w 8"/>
                <a:gd name="T33" fmla="*/ 2147483647 h 18"/>
                <a:gd name="T34" fmla="*/ 2147483647 w 8"/>
                <a:gd name="T35" fmla="*/ 2147483647 h 18"/>
                <a:gd name="T36" fmla="*/ 2147483647 w 8"/>
                <a:gd name="T37" fmla="*/ 2147483647 h 18"/>
                <a:gd name="T38" fmla="*/ 2147483647 w 8"/>
                <a:gd name="T39" fmla="*/ 2147483647 h 18"/>
                <a:gd name="T40" fmla="*/ 2147483647 w 8"/>
                <a:gd name="T41" fmla="*/ 2147483647 h 18"/>
                <a:gd name="T42" fmla="*/ 2147483647 w 8"/>
                <a:gd name="T43" fmla="*/ 2147483647 h 18"/>
                <a:gd name="T44" fmla="*/ 2147483647 w 8"/>
                <a:gd name="T45" fmla="*/ 2147483647 h 18"/>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w 8"/>
                <a:gd name="T70" fmla="*/ 0 h 18"/>
                <a:gd name="T71" fmla="*/ 8 w 8"/>
                <a:gd name="T72" fmla="*/ 18 h 18"/>
              </a:gdLst>
              <a:ahLst/>
              <a:cxnLst>
                <a:cxn ang="T46">
                  <a:pos x="T0" y="T1"/>
                </a:cxn>
                <a:cxn ang="T47">
                  <a:pos x="T2" y="T3"/>
                </a:cxn>
                <a:cxn ang="T48">
                  <a:pos x="T4" y="T5"/>
                </a:cxn>
                <a:cxn ang="T49">
                  <a:pos x="T6" y="T7"/>
                </a:cxn>
                <a:cxn ang="T50">
                  <a:pos x="T8" y="T9"/>
                </a:cxn>
                <a:cxn ang="T51">
                  <a:pos x="T10" y="T11"/>
                </a:cxn>
                <a:cxn ang="T52">
                  <a:pos x="T12" y="T13"/>
                </a:cxn>
                <a:cxn ang="T53">
                  <a:pos x="T14" y="T15"/>
                </a:cxn>
                <a:cxn ang="T54">
                  <a:pos x="T16" y="T17"/>
                </a:cxn>
                <a:cxn ang="T55">
                  <a:pos x="T18" y="T19"/>
                </a:cxn>
                <a:cxn ang="T56">
                  <a:pos x="T20" y="T21"/>
                </a:cxn>
                <a:cxn ang="T57">
                  <a:pos x="T22" y="T23"/>
                </a:cxn>
                <a:cxn ang="T58">
                  <a:pos x="T24" y="T25"/>
                </a:cxn>
                <a:cxn ang="T59">
                  <a:pos x="T26" y="T27"/>
                </a:cxn>
                <a:cxn ang="T60">
                  <a:pos x="T28" y="T29"/>
                </a:cxn>
                <a:cxn ang="T61">
                  <a:pos x="T30" y="T31"/>
                </a:cxn>
                <a:cxn ang="T62">
                  <a:pos x="T32" y="T33"/>
                </a:cxn>
                <a:cxn ang="T63">
                  <a:pos x="T34" y="T35"/>
                </a:cxn>
                <a:cxn ang="T64">
                  <a:pos x="T36" y="T37"/>
                </a:cxn>
                <a:cxn ang="T65">
                  <a:pos x="T38" y="T39"/>
                </a:cxn>
                <a:cxn ang="T66">
                  <a:pos x="T40" y="T41"/>
                </a:cxn>
                <a:cxn ang="T67">
                  <a:pos x="T42" y="T43"/>
                </a:cxn>
                <a:cxn ang="T68">
                  <a:pos x="T44" y="T45"/>
                </a:cxn>
              </a:cxnLst>
              <a:rect l="T69" t="T70" r="T71" b="T72"/>
              <a:pathLst>
                <a:path w="8" h="18">
                  <a:moveTo>
                    <a:pt x="4" y="18"/>
                  </a:moveTo>
                  <a:lnTo>
                    <a:pt x="2" y="16"/>
                  </a:lnTo>
                  <a:lnTo>
                    <a:pt x="2" y="14"/>
                  </a:lnTo>
                  <a:lnTo>
                    <a:pt x="4" y="14"/>
                  </a:lnTo>
                  <a:lnTo>
                    <a:pt x="4" y="12"/>
                  </a:lnTo>
                  <a:lnTo>
                    <a:pt x="4" y="10"/>
                  </a:lnTo>
                  <a:lnTo>
                    <a:pt x="2" y="8"/>
                  </a:lnTo>
                  <a:lnTo>
                    <a:pt x="2" y="6"/>
                  </a:lnTo>
                  <a:lnTo>
                    <a:pt x="0" y="4"/>
                  </a:lnTo>
                  <a:lnTo>
                    <a:pt x="0" y="2"/>
                  </a:lnTo>
                  <a:lnTo>
                    <a:pt x="0" y="0"/>
                  </a:lnTo>
                  <a:lnTo>
                    <a:pt x="2" y="0"/>
                  </a:lnTo>
                  <a:lnTo>
                    <a:pt x="2" y="2"/>
                  </a:lnTo>
                  <a:lnTo>
                    <a:pt x="4" y="6"/>
                  </a:lnTo>
                  <a:lnTo>
                    <a:pt x="6" y="6"/>
                  </a:lnTo>
                  <a:lnTo>
                    <a:pt x="6" y="8"/>
                  </a:lnTo>
                  <a:lnTo>
                    <a:pt x="8" y="8"/>
                  </a:lnTo>
                  <a:lnTo>
                    <a:pt x="8" y="12"/>
                  </a:lnTo>
                  <a:lnTo>
                    <a:pt x="8" y="14"/>
                  </a:lnTo>
                  <a:lnTo>
                    <a:pt x="8" y="16"/>
                  </a:lnTo>
                  <a:lnTo>
                    <a:pt x="6" y="16"/>
                  </a:lnTo>
                  <a:lnTo>
                    <a:pt x="4" y="18"/>
                  </a:lnTo>
                  <a:close/>
                </a:path>
              </a:pathLst>
            </a:custGeom>
            <a:solidFill>
              <a:schemeClr val="tx2"/>
            </a:solidFill>
            <a:ln w="3175">
              <a:solidFill>
                <a:schemeClr val="bg1"/>
              </a:solidFill>
              <a:prstDash val="sysDot"/>
              <a:round/>
              <a:headEnd/>
              <a:tailEnd/>
            </a:ln>
          </p:spPr>
          <p:txBody>
            <a:bodyPr/>
            <a:lstStyle/>
            <a:p>
              <a:endParaRPr lang="de-DE" sz="2400" dirty="0">
                <a:solidFill>
                  <a:srgbClr val="000000"/>
                </a:solidFill>
              </a:endParaRPr>
            </a:p>
          </p:txBody>
        </p:sp>
        <p:sp>
          <p:nvSpPr>
            <p:cNvPr id="1868" name="Freeform 3519"/>
            <p:cNvSpPr>
              <a:spLocks/>
            </p:cNvSpPr>
            <p:nvPr/>
          </p:nvSpPr>
          <p:spPr bwMode="auto">
            <a:xfrm>
              <a:off x="6015644" y="2564218"/>
              <a:ext cx="2374" cy="6187"/>
            </a:xfrm>
            <a:custGeom>
              <a:avLst/>
              <a:gdLst>
                <a:gd name="T0" fmla="*/ 2147483647 w 2"/>
                <a:gd name="T1" fmla="*/ 2147483647 h 6"/>
                <a:gd name="T2" fmla="*/ 0 w 2"/>
                <a:gd name="T3" fmla="*/ 2147483647 h 6"/>
                <a:gd name="T4" fmla="*/ 0 w 2"/>
                <a:gd name="T5" fmla="*/ 2147483647 h 6"/>
                <a:gd name="T6" fmla="*/ 0 w 2"/>
                <a:gd name="T7" fmla="*/ 2147483647 h 6"/>
                <a:gd name="T8" fmla="*/ 0 w 2"/>
                <a:gd name="T9" fmla="*/ 2147483647 h 6"/>
                <a:gd name="T10" fmla="*/ 0 w 2"/>
                <a:gd name="T11" fmla="*/ 0 h 6"/>
                <a:gd name="T12" fmla="*/ 0 w 2"/>
                <a:gd name="T13" fmla="*/ 2147483647 h 6"/>
                <a:gd name="T14" fmla="*/ 2147483647 w 2"/>
                <a:gd name="T15" fmla="*/ 2147483647 h 6"/>
                <a:gd name="T16" fmla="*/ 2147483647 w 2"/>
                <a:gd name="T17" fmla="*/ 2147483647 h 6"/>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2"/>
                <a:gd name="T28" fmla="*/ 0 h 6"/>
                <a:gd name="T29" fmla="*/ 2 w 2"/>
                <a:gd name="T30" fmla="*/ 6 h 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2" h="6">
                  <a:moveTo>
                    <a:pt x="2" y="6"/>
                  </a:moveTo>
                  <a:lnTo>
                    <a:pt x="0" y="6"/>
                  </a:lnTo>
                  <a:lnTo>
                    <a:pt x="0" y="4"/>
                  </a:lnTo>
                  <a:lnTo>
                    <a:pt x="0" y="2"/>
                  </a:lnTo>
                  <a:lnTo>
                    <a:pt x="0" y="0"/>
                  </a:lnTo>
                  <a:lnTo>
                    <a:pt x="0" y="2"/>
                  </a:lnTo>
                  <a:lnTo>
                    <a:pt x="2" y="4"/>
                  </a:lnTo>
                  <a:lnTo>
                    <a:pt x="2" y="6"/>
                  </a:lnTo>
                  <a:close/>
                </a:path>
              </a:pathLst>
            </a:custGeom>
            <a:solidFill>
              <a:schemeClr val="tx2"/>
            </a:solidFill>
            <a:ln w="3175">
              <a:solidFill>
                <a:schemeClr val="bg1"/>
              </a:solidFill>
              <a:prstDash val="sysDot"/>
              <a:round/>
              <a:headEnd/>
              <a:tailEnd/>
            </a:ln>
          </p:spPr>
          <p:txBody>
            <a:bodyPr/>
            <a:lstStyle/>
            <a:p>
              <a:endParaRPr lang="de-DE" sz="2400" dirty="0">
                <a:solidFill>
                  <a:srgbClr val="000000"/>
                </a:solidFill>
              </a:endParaRPr>
            </a:p>
          </p:txBody>
        </p:sp>
        <p:sp>
          <p:nvSpPr>
            <p:cNvPr id="1869" name="Freeform 3520"/>
            <p:cNvSpPr>
              <a:spLocks/>
            </p:cNvSpPr>
            <p:nvPr/>
          </p:nvSpPr>
          <p:spPr bwMode="auto">
            <a:xfrm>
              <a:off x="6009710" y="2566693"/>
              <a:ext cx="2374" cy="9898"/>
            </a:xfrm>
            <a:custGeom>
              <a:avLst/>
              <a:gdLst>
                <a:gd name="T0" fmla="*/ 0 w 2"/>
                <a:gd name="T1" fmla="*/ 2147483647 h 10"/>
                <a:gd name="T2" fmla="*/ 0 w 2"/>
                <a:gd name="T3" fmla="*/ 2147483647 h 10"/>
                <a:gd name="T4" fmla="*/ 0 w 2"/>
                <a:gd name="T5" fmla="*/ 2147483647 h 10"/>
                <a:gd name="T6" fmla="*/ 0 w 2"/>
                <a:gd name="T7" fmla="*/ 2147483647 h 10"/>
                <a:gd name="T8" fmla="*/ 0 w 2"/>
                <a:gd name="T9" fmla="*/ 0 h 10"/>
                <a:gd name="T10" fmla="*/ 0 w 2"/>
                <a:gd name="T11" fmla="*/ 2147483647 h 10"/>
                <a:gd name="T12" fmla="*/ 2147483647 w 2"/>
                <a:gd name="T13" fmla="*/ 2147483647 h 10"/>
                <a:gd name="T14" fmla="*/ 2147483647 w 2"/>
                <a:gd name="T15" fmla="*/ 2147483647 h 10"/>
                <a:gd name="T16" fmla="*/ 2147483647 w 2"/>
                <a:gd name="T17" fmla="*/ 2147483647 h 10"/>
                <a:gd name="T18" fmla="*/ 0 w 2"/>
                <a:gd name="T19" fmla="*/ 2147483647 h 10"/>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2"/>
                <a:gd name="T31" fmla="*/ 0 h 10"/>
                <a:gd name="T32" fmla="*/ 2 w 2"/>
                <a:gd name="T33" fmla="*/ 10 h 10"/>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2" h="10">
                  <a:moveTo>
                    <a:pt x="0" y="10"/>
                  </a:moveTo>
                  <a:lnTo>
                    <a:pt x="0" y="8"/>
                  </a:lnTo>
                  <a:lnTo>
                    <a:pt x="0" y="6"/>
                  </a:lnTo>
                  <a:lnTo>
                    <a:pt x="0" y="4"/>
                  </a:lnTo>
                  <a:lnTo>
                    <a:pt x="0" y="0"/>
                  </a:lnTo>
                  <a:lnTo>
                    <a:pt x="0" y="2"/>
                  </a:lnTo>
                  <a:lnTo>
                    <a:pt x="2" y="6"/>
                  </a:lnTo>
                  <a:lnTo>
                    <a:pt x="2" y="8"/>
                  </a:lnTo>
                  <a:lnTo>
                    <a:pt x="2" y="10"/>
                  </a:lnTo>
                  <a:lnTo>
                    <a:pt x="0" y="10"/>
                  </a:lnTo>
                  <a:close/>
                </a:path>
              </a:pathLst>
            </a:custGeom>
            <a:solidFill>
              <a:schemeClr val="tx2"/>
            </a:solidFill>
            <a:ln w="3175">
              <a:solidFill>
                <a:schemeClr val="bg1"/>
              </a:solidFill>
              <a:prstDash val="sysDot"/>
              <a:round/>
              <a:headEnd/>
              <a:tailEnd/>
            </a:ln>
          </p:spPr>
          <p:txBody>
            <a:bodyPr/>
            <a:lstStyle/>
            <a:p>
              <a:endParaRPr lang="de-DE" sz="2400" dirty="0">
                <a:solidFill>
                  <a:srgbClr val="000000"/>
                </a:solidFill>
              </a:endParaRPr>
            </a:p>
          </p:txBody>
        </p:sp>
        <p:sp>
          <p:nvSpPr>
            <p:cNvPr id="1870" name="Freeform 3521"/>
            <p:cNvSpPr>
              <a:spLocks/>
            </p:cNvSpPr>
            <p:nvPr/>
          </p:nvSpPr>
          <p:spPr bwMode="auto">
            <a:xfrm>
              <a:off x="6000214" y="2567930"/>
              <a:ext cx="1186" cy="4949"/>
            </a:xfrm>
            <a:custGeom>
              <a:avLst/>
              <a:gdLst>
                <a:gd name="T0" fmla="*/ 0 w 1"/>
                <a:gd name="T1" fmla="*/ 2147483647 h 4"/>
                <a:gd name="T2" fmla="*/ 0 w 1"/>
                <a:gd name="T3" fmla="*/ 2147483647 h 4"/>
                <a:gd name="T4" fmla="*/ 0 w 1"/>
                <a:gd name="T5" fmla="*/ 0 h 4"/>
                <a:gd name="T6" fmla="*/ 0 w 1"/>
                <a:gd name="T7" fmla="*/ 2147483647 h 4"/>
                <a:gd name="T8" fmla="*/ 0 w 1"/>
                <a:gd name="T9" fmla="*/ 2147483647 h 4"/>
                <a:gd name="T10" fmla="*/ 0 60000 65536"/>
                <a:gd name="T11" fmla="*/ 0 60000 65536"/>
                <a:gd name="T12" fmla="*/ 0 60000 65536"/>
                <a:gd name="T13" fmla="*/ 0 60000 65536"/>
                <a:gd name="T14" fmla="*/ 0 60000 65536"/>
                <a:gd name="T15" fmla="*/ 0 w 1"/>
                <a:gd name="T16" fmla="*/ 0 h 4"/>
                <a:gd name="T17" fmla="*/ 1 w 1"/>
                <a:gd name="T18" fmla="*/ 4 h 4"/>
              </a:gdLst>
              <a:ahLst/>
              <a:cxnLst>
                <a:cxn ang="T10">
                  <a:pos x="T0" y="T1"/>
                </a:cxn>
                <a:cxn ang="T11">
                  <a:pos x="T2" y="T3"/>
                </a:cxn>
                <a:cxn ang="T12">
                  <a:pos x="T4" y="T5"/>
                </a:cxn>
                <a:cxn ang="T13">
                  <a:pos x="T6" y="T7"/>
                </a:cxn>
                <a:cxn ang="T14">
                  <a:pos x="T8" y="T9"/>
                </a:cxn>
              </a:cxnLst>
              <a:rect l="T15" t="T16" r="T17" b="T18"/>
              <a:pathLst>
                <a:path w="1" h="4">
                  <a:moveTo>
                    <a:pt x="0" y="4"/>
                  </a:moveTo>
                  <a:lnTo>
                    <a:pt x="0" y="2"/>
                  </a:lnTo>
                  <a:lnTo>
                    <a:pt x="0" y="0"/>
                  </a:lnTo>
                  <a:lnTo>
                    <a:pt x="0" y="2"/>
                  </a:lnTo>
                  <a:lnTo>
                    <a:pt x="0" y="4"/>
                  </a:lnTo>
                  <a:close/>
                </a:path>
              </a:pathLst>
            </a:custGeom>
            <a:solidFill>
              <a:schemeClr val="tx2"/>
            </a:solidFill>
            <a:ln w="3175">
              <a:solidFill>
                <a:schemeClr val="bg1"/>
              </a:solidFill>
              <a:prstDash val="sysDot"/>
              <a:round/>
              <a:headEnd/>
              <a:tailEnd/>
            </a:ln>
          </p:spPr>
          <p:txBody>
            <a:bodyPr/>
            <a:lstStyle/>
            <a:p>
              <a:endParaRPr lang="de-DE" sz="2400" dirty="0">
                <a:solidFill>
                  <a:srgbClr val="000000"/>
                </a:solidFill>
              </a:endParaRPr>
            </a:p>
          </p:txBody>
        </p:sp>
        <p:sp>
          <p:nvSpPr>
            <p:cNvPr id="1871" name="Freeform 3522"/>
            <p:cNvSpPr>
              <a:spLocks/>
            </p:cNvSpPr>
            <p:nvPr/>
          </p:nvSpPr>
          <p:spPr bwMode="auto">
            <a:xfrm>
              <a:off x="5995466" y="2576592"/>
              <a:ext cx="1186" cy="2474"/>
            </a:xfrm>
            <a:custGeom>
              <a:avLst/>
              <a:gdLst>
                <a:gd name="T0" fmla="*/ 0 w 1"/>
                <a:gd name="T1" fmla="*/ 2147483647 h 2"/>
                <a:gd name="T2" fmla="*/ 0 w 1"/>
                <a:gd name="T3" fmla="*/ 0 h 2"/>
                <a:gd name="T4" fmla="*/ 0 w 1"/>
                <a:gd name="T5" fmla="*/ 2147483647 h 2"/>
                <a:gd name="T6" fmla="*/ 0 60000 65536"/>
                <a:gd name="T7" fmla="*/ 0 60000 65536"/>
                <a:gd name="T8" fmla="*/ 0 60000 65536"/>
                <a:gd name="T9" fmla="*/ 0 w 1"/>
                <a:gd name="T10" fmla="*/ 0 h 2"/>
                <a:gd name="T11" fmla="*/ 1 w 1"/>
                <a:gd name="T12" fmla="*/ 2 h 2"/>
              </a:gdLst>
              <a:ahLst/>
              <a:cxnLst>
                <a:cxn ang="T6">
                  <a:pos x="T0" y="T1"/>
                </a:cxn>
                <a:cxn ang="T7">
                  <a:pos x="T2" y="T3"/>
                </a:cxn>
                <a:cxn ang="T8">
                  <a:pos x="T4" y="T5"/>
                </a:cxn>
              </a:cxnLst>
              <a:rect l="T9" t="T10" r="T11" b="T12"/>
              <a:pathLst>
                <a:path w="1" h="2">
                  <a:moveTo>
                    <a:pt x="0" y="2"/>
                  </a:moveTo>
                  <a:lnTo>
                    <a:pt x="0" y="0"/>
                  </a:lnTo>
                  <a:lnTo>
                    <a:pt x="0" y="2"/>
                  </a:lnTo>
                  <a:close/>
                </a:path>
              </a:pathLst>
            </a:custGeom>
            <a:solidFill>
              <a:schemeClr val="tx2"/>
            </a:solidFill>
            <a:ln w="3175">
              <a:solidFill>
                <a:schemeClr val="bg1"/>
              </a:solidFill>
              <a:prstDash val="sysDot"/>
              <a:round/>
              <a:headEnd/>
              <a:tailEnd/>
            </a:ln>
          </p:spPr>
          <p:txBody>
            <a:bodyPr/>
            <a:lstStyle/>
            <a:p>
              <a:endParaRPr lang="de-DE" sz="2400" dirty="0">
                <a:solidFill>
                  <a:srgbClr val="000000"/>
                </a:solidFill>
              </a:endParaRPr>
            </a:p>
          </p:txBody>
        </p:sp>
        <p:sp>
          <p:nvSpPr>
            <p:cNvPr id="1872" name="Freeform 3523"/>
            <p:cNvSpPr>
              <a:spLocks/>
            </p:cNvSpPr>
            <p:nvPr/>
          </p:nvSpPr>
          <p:spPr bwMode="auto">
            <a:xfrm>
              <a:off x="5995466" y="2579066"/>
              <a:ext cx="1186" cy="1238"/>
            </a:xfrm>
            <a:custGeom>
              <a:avLst/>
              <a:gdLst>
                <a:gd name="T0" fmla="*/ 0 w 1"/>
                <a:gd name="T1" fmla="*/ 2147483647 h 2"/>
                <a:gd name="T2" fmla="*/ 0 w 1"/>
                <a:gd name="T3" fmla="*/ 0 h 2"/>
                <a:gd name="T4" fmla="*/ 0 w 1"/>
                <a:gd name="T5" fmla="*/ 2147483647 h 2"/>
                <a:gd name="T6" fmla="*/ 0 60000 65536"/>
                <a:gd name="T7" fmla="*/ 0 60000 65536"/>
                <a:gd name="T8" fmla="*/ 0 60000 65536"/>
                <a:gd name="T9" fmla="*/ 0 w 1"/>
                <a:gd name="T10" fmla="*/ 0 h 2"/>
                <a:gd name="T11" fmla="*/ 1 w 1"/>
                <a:gd name="T12" fmla="*/ 2 h 2"/>
              </a:gdLst>
              <a:ahLst/>
              <a:cxnLst>
                <a:cxn ang="T6">
                  <a:pos x="T0" y="T1"/>
                </a:cxn>
                <a:cxn ang="T7">
                  <a:pos x="T2" y="T3"/>
                </a:cxn>
                <a:cxn ang="T8">
                  <a:pos x="T4" y="T5"/>
                </a:cxn>
              </a:cxnLst>
              <a:rect l="T9" t="T10" r="T11" b="T12"/>
              <a:pathLst>
                <a:path w="1" h="2">
                  <a:moveTo>
                    <a:pt x="0" y="2"/>
                  </a:moveTo>
                  <a:lnTo>
                    <a:pt x="0" y="0"/>
                  </a:lnTo>
                  <a:lnTo>
                    <a:pt x="0" y="2"/>
                  </a:lnTo>
                  <a:close/>
                </a:path>
              </a:pathLst>
            </a:custGeom>
            <a:solidFill>
              <a:schemeClr val="tx2"/>
            </a:solidFill>
            <a:ln w="3175">
              <a:solidFill>
                <a:schemeClr val="bg1"/>
              </a:solidFill>
              <a:prstDash val="sysDot"/>
              <a:round/>
              <a:headEnd/>
              <a:tailEnd/>
            </a:ln>
          </p:spPr>
          <p:txBody>
            <a:bodyPr/>
            <a:lstStyle/>
            <a:p>
              <a:endParaRPr lang="de-DE" sz="2400" dirty="0">
                <a:solidFill>
                  <a:srgbClr val="000000"/>
                </a:solidFill>
              </a:endParaRPr>
            </a:p>
          </p:txBody>
        </p:sp>
        <p:sp>
          <p:nvSpPr>
            <p:cNvPr id="1873" name="Freeform 3524"/>
            <p:cNvSpPr>
              <a:spLocks/>
            </p:cNvSpPr>
            <p:nvPr/>
          </p:nvSpPr>
          <p:spPr bwMode="auto">
            <a:xfrm>
              <a:off x="6000214" y="2579066"/>
              <a:ext cx="1186" cy="1238"/>
            </a:xfrm>
            <a:custGeom>
              <a:avLst/>
              <a:gdLst>
                <a:gd name="T0" fmla="*/ 0 w 2"/>
                <a:gd name="T1" fmla="*/ 2147483647 h 2"/>
                <a:gd name="T2" fmla="*/ 0 w 2"/>
                <a:gd name="T3" fmla="*/ 0 h 2"/>
                <a:gd name="T4" fmla="*/ 2147483647 w 2"/>
                <a:gd name="T5" fmla="*/ 0 h 2"/>
                <a:gd name="T6" fmla="*/ 0 w 2"/>
                <a:gd name="T7" fmla="*/ 2147483647 h 2"/>
                <a:gd name="T8" fmla="*/ 0 60000 65536"/>
                <a:gd name="T9" fmla="*/ 0 60000 65536"/>
                <a:gd name="T10" fmla="*/ 0 60000 65536"/>
                <a:gd name="T11" fmla="*/ 0 60000 65536"/>
                <a:gd name="T12" fmla="*/ 0 w 2"/>
                <a:gd name="T13" fmla="*/ 0 h 2"/>
                <a:gd name="T14" fmla="*/ 2 w 2"/>
                <a:gd name="T15" fmla="*/ 2 h 2"/>
              </a:gdLst>
              <a:ahLst/>
              <a:cxnLst>
                <a:cxn ang="T8">
                  <a:pos x="T0" y="T1"/>
                </a:cxn>
                <a:cxn ang="T9">
                  <a:pos x="T2" y="T3"/>
                </a:cxn>
                <a:cxn ang="T10">
                  <a:pos x="T4" y="T5"/>
                </a:cxn>
                <a:cxn ang="T11">
                  <a:pos x="T6" y="T7"/>
                </a:cxn>
              </a:cxnLst>
              <a:rect l="T12" t="T13" r="T14" b="T15"/>
              <a:pathLst>
                <a:path w="2" h="2">
                  <a:moveTo>
                    <a:pt x="0" y="2"/>
                  </a:moveTo>
                  <a:lnTo>
                    <a:pt x="0" y="0"/>
                  </a:lnTo>
                  <a:lnTo>
                    <a:pt x="2" y="0"/>
                  </a:lnTo>
                  <a:lnTo>
                    <a:pt x="0" y="2"/>
                  </a:lnTo>
                  <a:close/>
                </a:path>
              </a:pathLst>
            </a:custGeom>
            <a:solidFill>
              <a:schemeClr val="tx2"/>
            </a:solidFill>
            <a:ln w="3175">
              <a:solidFill>
                <a:schemeClr val="bg1"/>
              </a:solidFill>
              <a:prstDash val="sysDot"/>
              <a:round/>
              <a:headEnd/>
              <a:tailEnd/>
            </a:ln>
          </p:spPr>
          <p:txBody>
            <a:bodyPr/>
            <a:lstStyle/>
            <a:p>
              <a:endParaRPr lang="de-DE" sz="2400" dirty="0">
                <a:solidFill>
                  <a:srgbClr val="000000"/>
                </a:solidFill>
              </a:endParaRPr>
            </a:p>
          </p:txBody>
        </p:sp>
        <p:sp>
          <p:nvSpPr>
            <p:cNvPr id="1874" name="Freeform 3525"/>
            <p:cNvSpPr>
              <a:spLocks/>
            </p:cNvSpPr>
            <p:nvPr/>
          </p:nvSpPr>
          <p:spPr bwMode="auto">
            <a:xfrm>
              <a:off x="6026329" y="2579066"/>
              <a:ext cx="0" cy="6187"/>
            </a:xfrm>
            <a:custGeom>
              <a:avLst/>
              <a:gdLst>
                <a:gd name="T0" fmla="*/ 2147483647 h 6"/>
                <a:gd name="T1" fmla="*/ 2147483647 h 6"/>
                <a:gd name="T2" fmla="*/ 2147483647 h 6"/>
                <a:gd name="T3" fmla="*/ 2147483647 h 6"/>
                <a:gd name="T4" fmla="*/ 0 h 6"/>
                <a:gd name="T5" fmla="*/ 2147483647 h 6"/>
                <a:gd name="T6" fmla="*/ 0 60000 65536"/>
                <a:gd name="T7" fmla="*/ 0 60000 65536"/>
                <a:gd name="T8" fmla="*/ 0 60000 65536"/>
                <a:gd name="T9" fmla="*/ 0 60000 65536"/>
                <a:gd name="T10" fmla="*/ 0 60000 65536"/>
                <a:gd name="T11" fmla="*/ 0 60000 65536"/>
                <a:gd name="T12" fmla="*/ 0 h 6"/>
                <a:gd name="T13" fmla="*/ 6 h 6"/>
              </a:gdLst>
              <a:ahLst/>
              <a:cxnLst>
                <a:cxn ang="T6">
                  <a:pos x="0" y="T0"/>
                </a:cxn>
                <a:cxn ang="T7">
                  <a:pos x="0" y="T1"/>
                </a:cxn>
                <a:cxn ang="T8">
                  <a:pos x="0" y="T2"/>
                </a:cxn>
                <a:cxn ang="T9">
                  <a:pos x="0" y="T3"/>
                </a:cxn>
                <a:cxn ang="T10">
                  <a:pos x="0" y="T4"/>
                </a:cxn>
                <a:cxn ang="T11">
                  <a:pos x="0" y="T5"/>
                </a:cxn>
              </a:cxnLst>
              <a:rect l="0" t="T12" r="0" b="T13"/>
              <a:pathLst>
                <a:path h="6">
                  <a:moveTo>
                    <a:pt x="0" y="2"/>
                  </a:moveTo>
                  <a:lnTo>
                    <a:pt x="0" y="6"/>
                  </a:lnTo>
                  <a:lnTo>
                    <a:pt x="0" y="4"/>
                  </a:lnTo>
                  <a:lnTo>
                    <a:pt x="0" y="2"/>
                  </a:lnTo>
                  <a:lnTo>
                    <a:pt x="0" y="0"/>
                  </a:lnTo>
                  <a:lnTo>
                    <a:pt x="0" y="2"/>
                  </a:lnTo>
                  <a:close/>
                </a:path>
              </a:pathLst>
            </a:custGeom>
            <a:solidFill>
              <a:schemeClr val="tx2"/>
            </a:solidFill>
            <a:ln w="3175">
              <a:solidFill>
                <a:schemeClr val="bg1"/>
              </a:solidFill>
              <a:prstDash val="sysDot"/>
              <a:round/>
              <a:headEnd/>
              <a:tailEnd/>
            </a:ln>
          </p:spPr>
          <p:txBody>
            <a:bodyPr/>
            <a:lstStyle/>
            <a:p>
              <a:endParaRPr lang="de-DE" sz="2400" dirty="0">
                <a:solidFill>
                  <a:srgbClr val="000000"/>
                </a:solidFill>
              </a:endParaRPr>
            </a:p>
          </p:txBody>
        </p:sp>
        <p:sp>
          <p:nvSpPr>
            <p:cNvPr id="1875" name="Freeform 3526"/>
            <p:cNvSpPr>
              <a:spLocks/>
            </p:cNvSpPr>
            <p:nvPr/>
          </p:nvSpPr>
          <p:spPr bwMode="auto">
            <a:xfrm>
              <a:off x="5968163" y="2580303"/>
              <a:ext cx="2374" cy="4949"/>
            </a:xfrm>
            <a:custGeom>
              <a:avLst/>
              <a:gdLst>
                <a:gd name="T0" fmla="*/ 0 w 2"/>
                <a:gd name="T1" fmla="*/ 0 h 4"/>
                <a:gd name="T2" fmla="*/ 2147483647 w 2"/>
                <a:gd name="T3" fmla="*/ 2147483647 h 4"/>
                <a:gd name="T4" fmla="*/ 2147483647 w 2"/>
                <a:gd name="T5" fmla="*/ 2147483647 h 4"/>
                <a:gd name="T6" fmla="*/ 2147483647 w 2"/>
                <a:gd name="T7" fmla="*/ 2147483647 h 4"/>
                <a:gd name="T8" fmla="*/ 0 w 2"/>
                <a:gd name="T9" fmla="*/ 0 h 4"/>
                <a:gd name="T10" fmla="*/ 0 60000 65536"/>
                <a:gd name="T11" fmla="*/ 0 60000 65536"/>
                <a:gd name="T12" fmla="*/ 0 60000 65536"/>
                <a:gd name="T13" fmla="*/ 0 60000 65536"/>
                <a:gd name="T14" fmla="*/ 0 60000 65536"/>
                <a:gd name="T15" fmla="*/ 0 w 2"/>
                <a:gd name="T16" fmla="*/ 0 h 4"/>
                <a:gd name="T17" fmla="*/ 2 w 2"/>
                <a:gd name="T18" fmla="*/ 4 h 4"/>
              </a:gdLst>
              <a:ahLst/>
              <a:cxnLst>
                <a:cxn ang="T10">
                  <a:pos x="T0" y="T1"/>
                </a:cxn>
                <a:cxn ang="T11">
                  <a:pos x="T2" y="T3"/>
                </a:cxn>
                <a:cxn ang="T12">
                  <a:pos x="T4" y="T5"/>
                </a:cxn>
                <a:cxn ang="T13">
                  <a:pos x="T6" y="T7"/>
                </a:cxn>
                <a:cxn ang="T14">
                  <a:pos x="T8" y="T9"/>
                </a:cxn>
              </a:cxnLst>
              <a:rect l="T15" t="T16" r="T17" b="T18"/>
              <a:pathLst>
                <a:path w="2" h="4">
                  <a:moveTo>
                    <a:pt x="0" y="0"/>
                  </a:moveTo>
                  <a:lnTo>
                    <a:pt x="2" y="2"/>
                  </a:lnTo>
                  <a:lnTo>
                    <a:pt x="2" y="4"/>
                  </a:lnTo>
                  <a:lnTo>
                    <a:pt x="2" y="2"/>
                  </a:lnTo>
                  <a:lnTo>
                    <a:pt x="0" y="0"/>
                  </a:lnTo>
                  <a:close/>
                </a:path>
              </a:pathLst>
            </a:custGeom>
            <a:solidFill>
              <a:schemeClr val="tx2"/>
            </a:solidFill>
            <a:ln w="3175">
              <a:solidFill>
                <a:schemeClr val="bg1"/>
              </a:solidFill>
              <a:prstDash val="sysDot"/>
              <a:round/>
              <a:headEnd/>
              <a:tailEnd/>
            </a:ln>
          </p:spPr>
          <p:txBody>
            <a:bodyPr/>
            <a:lstStyle/>
            <a:p>
              <a:endParaRPr lang="de-DE" sz="2400" dirty="0">
                <a:solidFill>
                  <a:srgbClr val="000000"/>
                </a:solidFill>
              </a:endParaRPr>
            </a:p>
          </p:txBody>
        </p:sp>
        <p:sp>
          <p:nvSpPr>
            <p:cNvPr id="1876" name="Freeform 3527"/>
            <p:cNvSpPr>
              <a:spLocks/>
            </p:cNvSpPr>
            <p:nvPr/>
          </p:nvSpPr>
          <p:spPr bwMode="auto">
            <a:xfrm>
              <a:off x="6026329" y="2582777"/>
              <a:ext cx="3561" cy="8661"/>
            </a:xfrm>
            <a:custGeom>
              <a:avLst/>
              <a:gdLst>
                <a:gd name="T0" fmla="*/ 2147483647 w 4"/>
                <a:gd name="T1" fmla="*/ 2147483647 h 8"/>
                <a:gd name="T2" fmla="*/ 2147483647 w 4"/>
                <a:gd name="T3" fmla="*/ 2147483647 h 8"/>
                <a:gd name="T4" fmla="*/ 0 w 4"/>
                <a:gd name="T5" fmla="*/ 2147483647 h 8"/>
                <a:gd name="T6" fmla="*/ 0 w 4"/>
                <a:gd name="T7" fmla="*/ 0 h 8"/>
                <a:gd name="T8" fmla="*/ 2147483647 w 4"/>
                <a:gd name="T9" fmla="*/ 0 h 8"/>
                <a:gd name="T10" fmla="*/ 2147483647 w 4"/>
                <a:gd name="T11" fmla="*/ 2147483647 h 8"/>
                <a:gd name="T12" fmla="*/ 2147483647 w 4"/>
                <a:gd name="T13" fmla="*/ 2147483647 h 8"/>
                <a:gd name="T14" fmla="*/ 2147483647 w 4"/>
                <a:gd name="T15" fmla="*/ 2147483647 h 8"/>
                <a:gd name="T16" fmla="*/ 2147483647 w 4"/>
                <a:gd name="T17" fmla="*/ 2147483647 h 8"/>
                <a:gd name="T18" fmla="*/ 2147483647 w 4"/>
                <a:gd name="T19" fmla="*/ 2147483647 h 8"/>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4"/>
                <a:gd name="T31" fmla="*/ 0 h 8"/>
                <a:gd name="T32" fmla="*/ 4 w 4"/>
                <a:gd name="T33" fmla="*/ 8 h 8"/>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4" h="8">
                  <a:moveTo>
                    <a:pt x="2" y="8"/>
                  </a:moveTo>
                  <a:lnTo>
                    <a:pt x="2" y="6"/>
                  </a:lnTo>
                  <a:lnTo>
                    <a:pt x="0" y="2"/>
                  </a:lnTo>
                  <a:lnTo>
                    <a:pt x="0" y="0"/>
                  </a:lnTo>
                  <a:lnTo>
                    <a:pt x="2" y="0"/>
                  </a:lnTo>
                  <a:lnTo>
                    <a:pt x="2" y="2"/>
                  </a:lnTo>
                  <a:lnTo>
                    <a:pt x="4" y="4"/>
                  </a:lnTo>
                  <a:lnTo>
                    <a:pt x="4" y="6"/>
                  </a:lnTo>
                  <a:lnTo>
                    <a:pt x="4" y="8"/>
                  </a:lnTo>
                  <a:lnTo>
                    <a:pt x="2" y="8"/>
                  </a:lnTo>
                  <a:close/>
                </a:path>
              </a:pathLst>
            </a:custGeom>
            <a:solidFill>
              <a:schemeClr val="tx2"/>
            </a:solidFill>
            <a:ln w="3175">
              <a:solidFill>
                <a:schemeClr val="bg1"/>
              </a:solidFill>
              <a:prstDash val="sysDot"/>
              <a:round/>
              <a:headEnd/>
              <a:tailEnd/>
            </a:ln>
          </p:spPr>
          <p:txBody>
            <a:bodyPr/>
            <a:lstStyle/>
            <a:p>
              <a:endParaRPr lang="de-DE" sz="2400" dirty="0">
                <a:solidFill>
                  <a:srgbClr val="000000"/>
                </a:solidFill>
              </a:endParaRPr>
            </a:p>
          </p:txBody>
        </p:sp>
        <p:sp>
          <p:nvSpPr>
            <p:cNvPr id="1877" name="Freeform 3528"/>
            <p:cNvSpPr>
              <a:spLocks/>
            </p:cNvSpPr>
            <p:nvPr/>
          </p:nvSpPr>
          <p:spPr bwMode="auto">
            <a:xfrm>
              <a:off x="7812843" y="3509508"/>
              <a:ext cx="35612" cy="21035"/>
            </a:xfrm>
            <a:custGeom>
              <a:avLst/>
              <a:gdLst>
                <a:gd name="T0" fmla="*/ 2147483647 w 36"/>
                <a:gd name="T1" fmla="*/ 2147483647 h 20"/>
                <a:gd name="T2" fmla="*/ 2147483647 w 36"/>
                <a:gd name="T3" fmla="*/ 2147483647 h 20"/>
                <a:gd name="T4" fmla="*/ 2147483647 w 36"/>
                <a:gd name="T5" fmla="*/ 2147483647 h 20"/>
                <a:gd name="T6" fmla="*/ 2147483647 w 36"/>
                <a:gd name="T7" fmla="*/ 2147483647 h 20"/>
                <a:gd name="T8" fmla="*/ 2147483647 w 36"/>
                <a:gd name="T9" fmla="*/ 2147483647 h 20"/>
                <a:gd name="T10" fmla="*/ 2147483647 w 36"/>
                <a:gd name="T11" fmla="*/ 2147483647 h 20"/>
                <a:gd name="T12" fmla="*/ 2147483647 w 36"/>
                <a:gd name="T13" fmla="*/ 2147483647 h 20"/>
                <a:gd name="T14" fmla="*/ 2147483647 w 36"/>
                <a:gd name="T15" fmla="*/ 2147483647 h 20"/>
                <a:gd name="T16" fmla="*/ 2147483647 w 36"/>
                <a:gd name="T17" fmla="*/ 2147483647 h 20"/>
                <a:gd name="T18" fmla="*/ 2147483647 w 36"/>
                <a:gd name="T19" fmla="*/ 2147483647 h 20"/>
                <a:gd name="T20" fmla="*/ 2147483647 w 36"/>
                <a:gd name="T21" fmla="*/ 2147483647 h 20"/>
                <a:gd name="T22" fmla="*/ 2147483647 w 36"/>
                <a:gd name="T23" fmla="*/ 2147483647 h 20"/>
                <a:gd name="T24" fmla="*/ 2147483647 w 36"/>
                <a:gd name="T25" fmla="*/ 2147483647 h 20"/>
                <a:gd name="T26" fmla="*/ 2147483647 w 36"/>
                <a:gd name="T27" fmla="*/ 2147483647 h 20"/>
                <a:gd name="T28" fmla="*/ 2147483647 w 36"/>
                <a:gd name="T29" fmla="*/ 2147483647 h 20"/>
                <a:gd name="T30" fmla="*/ 2147483647 w 36"/>
                <a:gd name="T31" fmla="*/ 2147483647 h 20"/>
                <a:gd name="T32" fmla="*/ 2147483647 w 36"/>
                <a:gd name="T33" fmla="*/ 2147483647 h 20"/>
                <a:gd name="T34" fmla="*/ 2147483647 w 36"/>
                <a:gd name="T35" fmla="*/ 2147483647 h 20"/>
                <a:gd name="T36" fmla="*/ 2147483647 w 36"/>
                <a:gd name="T37" fmla="*/ 2147483647 h 20"/>
                <a:gd name="T38" fmla="*/ 2147483647 w 36"/>
                <a:gd name="T39" fmla="*/ 2147483647 h 20"/>
                <a:gd name="T40" fmla="*/ 2147483647 w 36"/>
                <a:gd name="T41" fmla="*/ 2147483647 h 20"/>
                <a:gd name="T42" fmla="*/ 2147483647 w 36"/>
                <a:gd name="T43" fmla="*/ 2147483647 h 20"/>
                <a:gd name="T44" fmla="*/ 2147483647 w 36"/>
                <a:gd name="T45" fmla="*/ 2147483647 h 20"/>
                <a:gd name="T46" fmla="*/ 0 w 36"/>
                <a:gd name="T47" fmla="*/ 2147483647 h 20"/>
                <a:gd name="T48" fmla="*/ 2147483647 w 36"/>
                <a:gd name="T49" fmla="*/ 2147483647 h 20"/>
                <a:gd name="T50" fmla="*/ 2147483647 w 36"/>
                <a:gd name="T51" fmla="*/ 2147483647 h 20"/>
                <a:gd name="T52" fmla="*/ 2147483647 w 36"/>
                <a:gd name="T53" fmla="*/ 2147483647 h 20"/>
                <a:gd name="T54" fmla="*/ 2147483647 w 36"/>
                <a:gd name="T55" fmla="*/ 2147483647 h 20"/>
                <a:gd name="T56" fmla="*/ 2147483647 w 36"/>
                <a:gd name="T57" fmla="*/ 2147483647 h 20"/>
                <a:gd name="T58" fmla="*/ 2147483647 w 36"/>
                <a:gd name="T59" fmla="*/ 2147483647 h 20"/>
                <a:gd name="T60" fmla="*/ 2147483647 w 36"/>
                <a:gd name="T61" fmla="*/ 2147483647 h 20"/>
                <a:gd name="T62" fmla="*/ 2147483647 w 36"/>
                <a:gd name="T63" fmla="*/ 2147483647 h 20"/>
                <a:gd name="T64" fmla="*/ 2147483647 w 36"/>
                <a:gd name="T65" fmla="*/ 2147483647 h 20"/>
                <a:gd name="T66" fmla="*/ 2147483647 w 36"/>
                <a:gd name="T67" fmla="*/ 2147483647 h 20"/>
                <a:gd name="T68" fmla="*/ 2147483647 w 36"/>
                <a:gd name="T69" fmla="*/ 2147483647 h 20"/>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w 36"/>
                <a:gd name="T106" fmla="*/ 0 h 20"/>
                <a:gd name="T107" fmla="*/ 36 w 36"/>
                <a:gd name="T108" fmla="*/ 20 h 20"/>
              </a:gdLst>
              <a:ahLst/>
              <a:cxnLst>
                <a:cxn ang="T70">
                  <a:pos x="T0" y="T1"/>
                </a:cxn>
                <a:cxn ang="T71">
                  <a:pos x="T2" y="T3"/>
                </a:cxn>
                <a:cxn ang="T72">
                  <a:pos x="T4" y="T5"/>
                </a:cxn>
                <a:cxn ang="T73">
                  <a:pos x="T6" y="T7"/>
                </a:cxn>
                <a:cxn ang="T74">
                  <a:pos x="T8" y="T9"/>
                </a:cxn>
                <a:cxn ang="T75">
                  <a:pos x="T10" y="T11"/>
                </a:cxn>
                <a:cxn ang="T76">
                  <a:pos x="T12" y="T13"/>
                </a:cxn>
                <a:cxn ang="T77">
                  <a:pos x="T14" y="T15"/>
                </a:cxn>
                <a:cxn ang="T78">
                  <a:pos x="T16" y="T17"/>
                </a:cxn>
                <a:cxn ang="T79">
                  <a:pos x="T18" y="T19"/>
                </a:cxn>
                <a:cxn ang="T80">
                  <a:pos x="T20" y="T21"/>
                </a:cxn>
                <a:cxn ang="T81">
                  <a:pos x="T22" y="T23"/>
                </a:cxn>
                <a:cxn ang="T82">
                  <a:pos x="T24" y="T25"/>
                </a:cxn>
                <a:cxn ang="T83">
                  <a:pos x="T26" y="T27"/>
                </a:cxn>
                <a:cxn ang="T84">
                  <a:pos x="T28" y="T29"/>
                </a:cxn>
                <a:cxn ang="T85">
                  <a:pos x="T30" y="T31"/>
                </a:cxn>
                <a:cxn ang="T86">
                  <a:pos x="T32" y="T33"/>
                </a:cxn>
                <a:cxn ang="T87">
                  <a:pos x="T34" y="T35"/>
                </a:cxn>
                <a:cxn ang="T88">
                  <a:pos x="T36" y="T37"/>
                </a:cxn>
                <a:cxn ang="T89">
                  <a:pos x="T38" y="T39"/>
                </a:cxn>
                <a:cxn ang="T90">
                  <a:pos x="T40" y="T41"/>
                </a:cxn>
                <a:cxn ang="T91">
                  <a:pos x="T42" y="T43"/>
                </a:cxn>
                <a:cxn ang="T92">
                  <a:pos x="T44" y="T45"/>
                </a:cxn>
                <a:cxn ang="T93">
                  <a:pos x="T46" y="T47"/>
                </a:cxn>
                <a:cxn ang="T94">
                  <a:pos x="T48" y="T49"/>
                </a:cxn>
                <a:cxn ang="T95">
                  <a:pos x="T50" y="T51"/>
                </a:cxn>
                <a:cxn ang="T96">
                  <a:pos x="T52" y="T53"/>
                </a:cxn>
                <a:cxn ang="T97">
                  <a:pos x="T54" y="T55"/>
                </a:cxn>
                <a:cxn ang="T98">
                  <a:pos x="T56" y="T57"/>
                </a:cxn>
                <a:cxn ang="T99">
                  <a:pos x="T58" y="T59"/>
                </a:cxn>
                <a:cxn ang="T100">
                  <a:pos x="T60" y="T61"/>
                </a:cxn>
                <a:cxn ang="T101">
                  <a:pos x="T62" y="T63"/>
                </a:cxn>
                <a:cxn ang="T102">
                  <a:pos x="T64" y="T65"/>
                </a:cxn>
                <a:cxn ang="T103">
                  <a:pos x="T66" y="T67"/>
                </a:cxn>
                <a:cxn ang="T104">
                  <a:pos x="T68" y="T69"/>
                </a:cxn>
              </a:cxnLst>
              <a:rect l="T105" t="T106" r="T107" b="T108"/>
              <a:pathLst>
                <a:path w="36" h="20">
                  <a:moveTo>
                    <a:pt x="36" y="2"/>
                  </a:moveTo>
                  <a:lnTo>
                    <a:pt x="34" y="2"/>
                  </a:lnTo>
                  <a:lnTo>
                    <a:pt x="32" y="4"/>
                  </a:lnTo>
                  <a:lnTo>
                    <a:pt x="30" y="6"/>
                  </a:lnTo>
                  <a:lnTo>
                    <a:pt x="28" y="8"/>
                  </a:lnTo>
                  <a:lnTo>
                    <a:pt x="26" y="10"/>
                  </a:lnTo>
                  <a:lnTo>
                    <a:pt x="24" y="10"/>
                  </a:lnTo>
                  <a:lnTo>
                    <a:pt x="22" y="12"/>
                  </a:lnTo>
                  <a:lnTo>
                    <a:pt x="20" y="12"/>
                  </a:lnTo>
                  <a:lnTo>
                    <a:pt x="20" y="14"/>
                  </a:lnTo>
                  <a:lnTo>
                    <a:pt x="22" y="14"/>
                  </a:lnTo>
                  <a:lnTo>
                    <a:pt x="24" y="12"/>
                  </a:lnTo>
                  <a:lnTo>
                    <a:pt x="26" y="10"/>
                  </a:lnTo>
                  <a:lnTo>
                    <a:pt x="28" y="10"/>
                  </a:lnTo>
                  <a:lnTo>
                    <a:pt x="30" y="10"/>
                  </a:lnTo>
                  <a:lnTo>
                    <a:pt x="32" y="8"/>
                  </a:lnTo>
                  <a:lnTo>
                    <a:pt x="32" y="10"/>
                  </a:lnTo>
                  <a:lnTo>
                    <a:pt x="30" y="10"/>
                  </a:lnTo>
                  <a:lnTo>
                    <a:pt x="30" y="12"/>
                  </a:lnTo>
                  <a:lnTo>
                    <a:pt x="30" y="14"/>
                  </a:lnTo>
                  <a:lnTo>
                    <a:pt x="28" y="14"/>
                  </a:lnTo>
                  <a:lnTo>
                    <a:pt x="26" y="14"/>
                  </a:lnTo>
                  <a:lnTo>
                    <a:pt x="24" y="14"/>
                  </a:lnTo>
                  <a:lnTo>
                    <a:pt x="22" y="14"/>
                  </a:lnTo>
                  <a:lnTo>
                    <a:pt x="18" y="16"/>
                  </a:lnTo>
                  <a:lnTo>
                    <a:pt x="18" y="14"/>
                  </a:lnTo>
                  <a:lnTo>
                    <a:pt x="16" y="12"/>
                  </a:lnTo>
                  <a:lnTo>
                    <a:pt x="14" y="12"/>
                  </a:lnTo>
                  <a:lnTo>
                    <a:pt x="14" y="14"/>
                  </a:lnTo>
                  <a:lnTo>
                    <a:pt x="12" y="14"/>
                  </a:lnTo>
                  <a:lnTo>
                    <a:pt x="12" y="16"/>
                  </a:lnTo>
                  <a:lnTo>
                    <a:pt x="10" y="16"/>
                  </a:lnTo>
                  <a:lnTo>
                    <a:pt x="10" y="18"/>
                  </a:lnTo>
                  <a:lnTo>
                    <a:pt x="10" y="16"/>
                  </a:lnTo>
                  <a:lnTo>
                    <a:pt x="12" y="16"/>
                  </a:lnTo>
                  <a:lnTo>
                    <a:pt x="12" y="18"/>
                  </a:lnTo>
                  <a:lnTo>
                    <a:pt x="10" y="18"/>
                  </a:lnTo>
                  <a:lnTo>
                    <a:pt x="10" y="16"/>
                  </a:lnTo>
                  <a:lnTo>
                    <a:pt x="8" y="16"/>
                  </a:lnTo>
                  <a:lnTo>
                    <a:pt x="8" y="18"/>
                  </a:lnTo>
                  <a:lnTo>
                    <a:pt x="6" y="20"/>
                  </a:lnTo>
                  <a:lnTo>
                    <a:pt x="4" y="20"/>
                  </a:lnTo>
                  <a:lnTo>
                    <a:pt x="4" y="18"/>
                  </a:lnTo>
                  <a:lnTo>
                    <a:pt x="4" y="16"/>
                  </a:lnTo>
                  <a:lnTo>
                    <a:pt x="2" y="16"/>
                  </a:lnTo>
                  <a:lnTo>
                    <a:pt x="0" y="16"/>
                  </a:lnTo>
                  <a:lnTo>
                    <a:pt x="0" y="14"/>
                  </a:lnTo>
                  <a:lnTo>
                    <a:pt x="2" y="14"/>
                  </a:lnTo>
                  <a:lnTo>
                    <a:pt x="2" y="12"/>
                  </a:lnTo>
                  <a:lnTo>
                    <a:pt x="4" y="12"/>
                  </a:lnTo>
                  <a:lnTo>
                    <a:pt x="6" y="12"/>
                  </a:lnTo>
                  <a:lnTo>
                    <a:pt x="8" y="12"/>
                  </a:lnTo>
                  <a:lnTo>
                    <a:pt x="8" y="10"/>
                  </a:lnTo>
                  <a:lnTo>
                    <a:pt x="10" y="10"/>
                  </a:lnTo>
                  <a:lnTo>
                    <a:pt x="12" y="8"/>
                  </a:lnTo>
                  <a:lnTo>
                    <a:pt x="18" y="8"/>
                  </a:lnTo>
                  <a:lnTo>
                    <a:pt x="20" y="8"/>
                  </a:lnTo>
                  <a:lnTo>
                    <a:pt x="20" y="6"/>
                  </a:lnTo>
                  <a:lnTo>
                    <a:pt x="22" y="6"/>
                  </a:lnTo>
                  <a:lnTo>
                    <a:pt x="22" y="4"/>
                  </a:lnTo>
                  <a:lnTo>
                    <a:pt x="24" y="4"/>
                  </a:lnTo>
                  <a:lnTo>
                    <a:pt x="28" y="2"/>
                  </a:lnTo>
                  <a:lnTo>
                    <a:pt x="30" y="2"/>
                  </a:lnTo>
                  <a:lnTo>
                    <a:pt x="32" y="2"/>
                  </a:lnTo>
                  <a:lnTo>
                    <a:pt x="34" y="2"/>
                  </a:lnTo>
                  <a:lnTo>
                    <a:pt x="34" y="0"/>
                  </a:lnTo>
                  <a:lnTo>
                    <a:pt x="36" y="2"/>
                  </a:lnTo>
                  <a:close/>
                </a:path>
              </a:pathLst>
            </a:custGeom>
            <a:solidFill>
              <a:schemeClr val="bg1">
                <a:lumMod val="85000"/>
              </a:schemeClr>
            </a:solidFill>
            <a:ln w="3175">
              <a:solidFill>
                <a:schemeClr val="bg1"/>
              </a:solidFill>
              <a:prstDash val="sysDot"/>
              <a:round/>
              <a:headEnd/>
              <a:tailEnd/>
            </a:ln>
          </p:spPr>
          <p:txBody>
            <a:bodyPr/>
            <a:lstStyle/>
            <a:p>
              <a:endParaRPr lang="de-DE" sz="2400" dirty="0">
                <a:solidFill>
                  <a:srgbClr val="000000"/>
                </a:solidFill>
              </a:endParaRPr>
            </a:p>
          </p:txBody>
        </p:sp>
        <p:sp>
          <p:nvSpPr>
            <p:cNvPr id="1878" name="Freeform 3529"/>
            <p:cNvSpPr>
              <a:spLocks/>
            </p:cNvSpPr>
            <p:nvPr/>
          </p:nvSpPr>
          <p:spPr bwMode="auto">
            <a:xfrm>
              <a:off x="7844894" y="3520643"/>
              <a:ext cx="1186" cy="1238"/>
            </a:xfrm>
            <a:custGeom>
              <a:avLst/>
              <a:gdLst>
                <a:gd name="T0" fmla="*/ 2147483647 w 2"/>
                <a:gd name="T1" fmla="*/ 0 h 1"/>
                <a:gd name="T2" fmla="*/ 0 w 2"/>
                <a:gd name="T3" fmla="*/ 0 h 1"/>
                <a:gd name="T4" fmla="*/ 2147483647 w 2"/>
                <a:gd name="T5" fmla="*/ 0 h 1"/>
                <a:gd name="T6" fmla="*/ 0 60000 65536"/>
                <a:gd name="T7" fmla="*/ 0 60000 65536"/>
                <a:gd name="T8" fmla="*/ 0 60000 65536"/>
                <a:gd name="T9" fmla="*/ 0 w 2"/>
                <a:gd name="T10" fmla="*/ 0 h 1"/>
                <a:gd name="T11" fmla="*/ 2 w 2"/>
                <a:gd name="T12" fmla="*/ 1 h 1"/>
              </a:gdLst>
              <a:ahLst/>
              <a:cxnLst>
                <a:cxn ang="T6">
                  <a:pos x="T0" y="T1"/>
                </a:cxn>
                <a:cxn ang="T7">
                  <a:pos x="T2" y="T3"/>
                </a:cxn>
                <a:cxn ang="T8">
                  <a:pos x="T4" y="T5"/>
                </a:cxn>
              </a:cxnLst>
              <a:rect l="T9" t="T10" r="T11" b="T12"/>
              <a:pathLst>
                <a:path w="2" h="1">
                  <a:moveTo>
                    <a:pt x="2" y="0"/>
                  </a:moveTo>
                  <a:lnTo>
                    <a:pt x="0" y="0"/>
                  </a:lnTo>
                  <a:lnTo>
                    <a:pt x="2" y="0"/>
                  </a:lnTo>
                  <a:close/>
                </a:path>
              </a:pathLst>
            </a:custGeom>
            <a:solidFill>
              <a:schemeClr val="bg1">
                <a:lumMod val="85000"/>
              </a:schemeClr>
            </a:solidFill>
            <a:ln w="3175">
              <a:solidFill>
                <a:schemeClr val="bg1"/>
              </a:solidFill>
              <a:prstDash val="sysDot"/>
              <a:round/>
              <a:headEnd/>
              <a:tailEnd/>
            </a:ln>
          </p:spPr>
          <p:txBody>
            <a:bodyPr/>
            <a:lstStyle/>
            <a:p>
              <a:endParaRPr lang="de-DE" sz="2400" dirty="0">
                <a:solidFill>
                  <a:srgbClr val="000000"/>
                </a:solidFill>
              </a:endParaRPr>
            </a:p>
          </p:txBody>
        </p:sp>
        <p:sp>
          <p:nvSpPr>
            <p:cNvPr id="1879" name="Rectangle 3530"/>
            <p:cNvSpPr>
              <a:spLocks noChangeArrowheads="1"/>
            </p:cNvSpPr>
            <p:nvPr/>
          </p:nvSpPr>
          <p:spPr bwMode="auto">
            <a:xfrm>
              <a:off x="7842520" y="3520643"/>
              <a:ext cx="2374" cy="1238"/>
            </a:xfrm>
            <a:prstGeom prst="rect">
              <a:avLst/>
            </a:prstGeom>
            <a:solidFill>
              <a:schemeClr val="bg1">
                <a:lumMod val="85000"/>
              </a:schemeClr>
            </a:solidFill>
            <a:ln w="3175">
              <a:solidFill>
                <a:schemeClr val="bg1"/>
              </a:solidFill>
              <a:prstDash val="sysDot"/>
              <a:round/>
              <a:headEnd/>
              <a:tailEnd/>
            </a:ln>
          </p:spPr>
          <p:txBody>
            <a:bodyPr/>
            <a:lstStyle/>
            <a:p>
              <a:endParaRPr lang="de-DE" sz="2400" dirty="0">
                <a:solidFill>
                  <a:srgbClr val="000000"/>
                </a:solidFill>
              </a:endParaRPr>
            </a:p>
          </p:txBody>
        </p:sp>
        <p:sp>
          <p:nvSpPr>
            <p:cNvPr id="1880" name="Freeform 3531"/>
            <p:cNvSpPr>
              <a:spLocks/>
            </p:cNvSpPr>
            <p:nvPr/>
          </p:nvSpPr>
          <p:spPr bwMode="auto">
            <a:xfrm>
              <a:off x="7780793" y="3539202"/>
              <a:ext cx="29676" cy="24746"/>
            </a:xfrm>
            <a:custGeom>
              <a:avLst/>
              <a:gdLst>
                <a:gd name="T0" fmla="*/ 2147483647 w 30"/>
                <a:gd name="T1" fmla="*/ 2147483647 h 24"/>
                <a:gd name="T2" fmla="*/ 2147483647 w 30"/>
                <a:gd name="T3" fmla="*/ 2147483647 h 24"/>
                <a:gd name="T4" fmla="*/ 2147483647 w 30"/>
                <a:gd name="T5" fmla="*/ 2147483647 h 24"/>
                <a:gd name="T6" fmla="*/ 2147483647 w 30"/>
                <a:gd name="T7" fmla="*/ 2147483647 h 24"/>
                <a:gd name="T8" fmla="*/ 2147483647 w 30"/>
                <a:gd name="T9" fmla="*/ 2147483647 h 24"/>
                <a:gd name="T10" fmla="*/ 2147483647 w 30"/>
                <a:gd name="T11" fmla="*/ 2147483647 h 24"/>
                <a:gd name="T12" fmla="*/ 2147483647 w 30"/>
                <a:gd name="T13" fmla="*/ 2147483647 h 24"/>
                <a:gd name="T14" fmla="*/ 2147483647 w 30"/>
                <a:gd name="T15" fmla="*/ 2147483647 h 24"/>
                <a:gd name="T16" fmla="*/ 0 w 30"/>
                <a:gd name="T17" fmla="*/ 2147483647 h 24"/>
                <a:gd name="T18" fmla="*/ 0 w 30"/>
                <a:gd name="T19" fmla="*/ 2147483647 h 24"/>
                <a:gd name="T20" fmla="*/ 0 w 30"/>
                <a:gd name="T21" fmla="*/ 2147483647 h 24"/>
                <a:gd name="T22" fmla="*/ 0 w 30"/>
                <a:gd name="T23" fmla="*/ 2147483647 h 24"/>
                <a:gd name="T24" fmla="*/ 0 w 30"/>
                <a:gd name="T25" fmla="*/ 2147483647 h 24"/>
                <a:gd name="T26" fmla="*/ 2147483647 w 30"/>
                <a:gd name="T27" fmla="*/ 2147483647 h 24"/>
                <a:gd name="T28" fmla="*/ 2147483647 w 30"/>
                <a:gd name="T29" fmla="*/ 2147483647 h 24"/>
                <a:gd name="T30" fmla="*/ 2147483647 w 30"/>
                <a:gd name="T31" fmla="*/ 2147483647 h 24"/>
                <a:gd name="T32" fmla="*/ 2147483647 w 30"/>
                <a:gd name="T33" fmla="*/ 2147483647 h 24"/>
                <a:gd name="T34" fmla="*/ 2147483647 w 30"/>
                <a:gd name="T35" fmla="*/ 2147483647 h 24"/>
                <a:gd name="T36" fmla="*/ 2147483647 w 30"/>
                <a:gd name="T37" fmla="*/ 0 h 24"/>
                <a:gd name="T38" fmla="*/ 2147483647 w 30"/>
                <a:gd name="T39" fmla="*/ 2147483647 h 24"/>
                <a:gd name="T40" fmla="*/ 2147483647 w 30"/>
                <a:gd name="T41" fmla="*/ 2147483647 h 24"/>
                <a:gd name="T42" fmla="*/ 2147483647 w 30"/>
                <a:gd name="T43" fmla="*/ 0 h 24"/>
                <a:gd name="T44" fmla="*/ 2147483647 w 30"/>
                <a:gd name="T45" fmla="*/ 0 h 24"/>
                <a:gd name="T46" fmla="*/ 2147483647 w 30"/>
                <a:gd name="T47" fmla="*/ 0 h 24"/>
                <a:gd name="T48" fmla="*/ 2147483647 w 30"/>
                <a:gd name="T49" fmla="*/ 2147483647 h 24"/>
                <a:gd name="T50" fmla="*/ 2147483647 w 30"/>
                <a:gd name="T51" fmla="*/ 2147483647 h 24"/>
                <a:gd name="T52" fmla="*/ 2147483647 w 30"/>
                <a:gd name="T53" fmla="*/ 2147483647 h 24"/>
                <a:gd name="T54" fmla="*/ 2147483647 w 30"/>
                <a:gd name="T55" fmla="*/ 2147483647 h 24"/>
                <a:gd name="T56" fmla="*/ 2147483647 w 30"/>
                <a:gd name="T57" fmla="*/ 2147483647 h 24"/>
                <a:gd name="T58" fmla="*/ 2147483647 w 30"/>
                <a:gd name="T59" fmla="*/ 2147483647 h 24"/>
                <a:gd name="T60" fmla="*/ 2147483647 w 30"/>
                <a:gd name="T61" fmla="*/ 2147483647 h 24"/>
                <a:gd name="T62" fmla="*/ 2147483647 w 30"/>
                <a:gd name="T63" fmla="*/ 2147483647 h 24"/>
                <a:gd name="T64" fmla="*/ 2147483647 w 30"/>
                <a:gd name="T65" fmla="*/ 2147483647 h 24"/>
                <a:gd name="T66" fmla="*/ 2147483647 w 30"/>
                <a:gd name="T67" fmla="*/ 2147483647 h 24"/>
                <a:gd name="T68" fmla="*/ 2147483647 w 30"/>
                <a:gd name="T69" fmla="*/ 2147483647 h 24"/>
                <a:gd name="T70" fmla="*/ 2147483647 w 30"/>
                <a:gd name="T71" fmla="*/ 2147483647 h 24"/>
                <a:gd name="T72" fmla="*/ 2147483647 w 30"/>
                <a:gd name="T73" fmla="*/ 2147483647 h 24"/>
                <a:gd name="T74" fmla="*/ 2147483647 w 30"/>
                <a:gd name="T75" fmla="*/ 2147483647 h 24"/>
                <a:gd name="T76" fmla="*/ 2147483647 w 30"/>
                <a:gd name="T77" fmla="*/ 2147483647 h 24"/>
                <a:gd name="T78" fmla="*/ 2147483647 w 30"/>
                <a:gd name="T79" fmla="*/ 2147483647 h 24"/>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w 30"/>
                <a:gd name="T121" fmla="*/ 0 h 24"/>
                <a:gd name="T122" fmla="*/ 30 w 30"/>
                <a:gd name="T123" fmla="*/ 24 h 24"/>
              </a:gdLst>
              <a:ahLst/>
              <a:cxnLst>
                <a:cxn ang="T80">
                  <a:pos x="T0" y="T1"/>
                </a:cxn>
                <a:cxn ang="T81">
                  <a:pos x="T2" y="T3"/>
                </a:cxn>
                <a:cxn ang="T82">
                  <a:pos x="T4" y="T5"/>
                </a:cxn>
                <a:cxn ang="T83">
                  <a:pos x="T6" y="T7"/>
                </a:cxn>
                <a:cxn ang="T84">
                  <a:pos x="T8" y="T9"/>
                </a:cxn>
                <a:cxn ang="T85">
                  <a:pos x="T10" y="T11"/>
                </a:cxn>
                <a:cxn ang="T86">
                  <a:pos x="T12" y="T13"/>
                </a:cxn>
                <a:cxn ang="T87">
                  <a:pos x="T14" y="T15"/>
                </a:cxn>
                <a:cxn ang="T88">
                  <a:pos x="T16" y="T17"/>
                </a:cxn>
                <a:cxn ang="T89">
                  <a:pos x="T18" y="T19"/>
                </a:cxn>
                <a:cxn ang="T90">
                  <a:pos x="T20" y="T21"/>
                </a:cxn>
                <a:cxn ang="T91">
                  <a:pos x="T22" y="T23"/>
                </a:cxn>
                <a:cxn ang="T92">
                  <a:pos x="T24" y="T25"/>
                </a:cxn>
                <a:cxn ang="T93">
                  <a:pos x="T26" y="T27"/>
                </a:cxn>
                <a:cxn ang="T94">
                  <a:pos x="T28" y="T29"/>
                </a:cxn>
                <a:cxn ang="T95">
                  <a:pos x="T30" y="T31"/>
                </a:cxn>
                <a:cxn ang="T96">
                  <a:pos x="T32" y="T33"/>
                </a:cxn>
                <a:cxn ang="T97">
                  <a:pos x="T34" y="T35"/>
                </a:cxn>
                <a:cxn ang="T98">
                  <a:pos x="T36" y="T37"/>
                </a:cxn>
                <a:cxn ang="T99">
                  <a:pos x="T38" y="T39"/>
                </a:cxn>
                <a:cxn ang="T100">
                  <a:pos x="T40" y="T41"/>
                </a:cxn>
                <a:cxn ang="T101">
                  <a:pos x="T42" y="T43"/>
                </a:cxn>
                <a:cxn ang="T102">
                  <a:pos x="T44" y="T45"/>
                </a:cxn>
                <a:cxn ang="T103">
                  <a:pos x="T46" y="T47"/>
                </a:cxn>
                <a:cxn ang="T104">
                  <a:pos x="T48" y="T49"/>
                </a:cxn>
                <a:cxn ang="T105">
                  <a:pos x="T50" y="T51"/>
                </a:cxn>
                <a:cxn ang="T106">
                  <a:pos x="T52" y="T53"/>
                </a:cxn>
                <a:cxn ang="T107">
                  <a:pos x="T54" y="T55"/>
                </a:cxn>
                <a:cxn ang="T108">
                  <a:pos x="T56" y="T57"/>
                </a:cxn>
                <a:cxn ang="T109">
                  <a:pos x="T58" y="T59"/>
                </a:cxn>
                <a:cxn ang="T110">
                  <a:pos x="T60" y="T61"/>
                </a:cxn>
                <a:cxn ang="T111">
                  <a:pos x="T62" y="T63"/>
                </a:cxn>
                <a:cxn ang="T112">
                  <a:pos x="T64" y="T65"/>
                </a:cxn>
                <a:cxn ang="T113">
                  <a:pos x="T66" y="T67"/>
                </a:cxn>
                <a:cxn ang="T114">
                  <a:pos x="T68" y="T69"/>
                </a:cxn>
                <a:cxn ang="T115">
                  <a:pos x="T70" y="T71"/>
                </a:cxn>
                <a:cxn ang="T116">
                  <a:pos x="T72" y="T73"/>
                </a:cxn>
                <a:cxn ang="T117">
                  <a:pos x="T74" y="T75"/>
                </a:cxn>
                <a:cxn ang="T118">
                  <a:pos x="T76" y="T77"/>
                </a:cxn>
                <a:cxn ang="T119">
                  <a:pos x="T78" y="T79"/>
                </a:cxn>
              </a:cxnLst>
              <a:rect l="T120" t="T121" r="T122" b="T123"/>
              <a:pathLst>
                <a:path w="30" h="24">
                  <a:moveTo>
                    <a:pt x="20" y="22"/>
                  </a:moveTo>
                  <a:lnTo>
                    <a:pt x="18" y="22"/>
                  </a:lnTo>
                  <a:lnTo>
                    <a:pt x="14" y="24"/>
                  </a:lnTo>
                  <a:lnTo>
                    <a:pt x="12" y="24"/>
                  </a:lnTo>
                  <a:lnTo>
                    <a:pt x="10" y="24"/>
                  </a:lnTo>
                  <a:lnTo>
                    <a:pt x="6" y="20"/>
                  </a:lnTo>
                  <a:lnTo>
                    <a:pt x="4" y="20"/>
                  </a:lnTo>
                  <a:lnTo>
                    <a:pt x="2" y="20"/>
                  </a:lnTo>
                  <a:lnTo>
                    <a:pt x="0" y="20"/>
                  </a:lnTo>
                  <a:lnTo>
                    <a:pt x="0" y="18"/>
                  </a:lnTo>
                  <a:lnTo>
                    <a:pt x="0" y="16"/>
                  </a:lnTo>
                  <a:lnTo>
                    <a:pt x="0" y="14"/>
                  </a:lnTo>
                  <a:lnTo>
                    <a:pt x="0" y="12"/>
                  </a:lnTo>
                  <a:lnTo>
                    <a:pt x="2" y="12"/>
                  </a:lnTo>
                  <a:lnTo>
                    <a:pt x="4" y="10"/>
                  </a:lnTo>
                  <a:lnTo>
                    <a:pt x="4" y="8"/>
                  </a:lnTo>
                  <a:lnTo>
                    <a:pt x="8" y="4"/>
                  </a:lnTo>
                  <a:lnTo>
                    <a:pt x="10" y="2"/>
                  </a:lnTo>
                  <a:lnTo>
                    <a:pt x="16" y="0"/>
                  </a:lnTo>
                  <a:lnTo>
                    <a:pt x="16" y="2"/>
                  </a:lnTo>
                  <a:lnTo>
                    <a:pt x="18" y="2"/>
                  </a:lnTo>
                  <a:lnTo>
                    <a:pt x="22" y="0"/>
                  </a:lnTo>
                  <a:lnTo>
                    <a:pt x="24" y="0"/>
                  </a:lnTo>
                  <a:lnTo>
                    <a:pt x="26" y="0"/>
                  </a:lnTo>
                  <a:lnTo>
                    <a:pt x="26" y="2"/>
                  </a:lnTo>
                  <a:lnTo>
                    <a:pt x="24" y="2"/>
                  </a:lnTo>
                  <a:lnTo>
                    <a:pt x="26" y="2"/>
                  </a:lnTo>
                  <a:lnTo>
                    <a:pt x="26" y="4"/>
                  </a:lnTo>
                  <a:lnTo>
                    <a:pt x="30" y="8"/>
                  </a:lnTo>
                  <a:lnTo>
                    <a:pt x="30" y="12"/>
                  </a:lnTo>
                  <a:lnTo>
                    <a:pt x="30" y="14"/>
                  </a:lnTo>
                  <a:lnTo>
                    <a:pt x="30" y="18"/>
                  </a:lnTo>
                  <a:lnTo>
                    <a:pt x="28" y="18"/>
                  </a:lnTo>
                  <a:lnTo>
                    <a:pt x="28" y="20"/>
                  </a:lnTo>
                  <a:lnTo>
                    <a:pt x="26" y="20"/>
                  </a:lnTo>
                  <a:lnTo>
                    <a:pt x="26" y="18"/>
                  </a:lnTo>
                  <a:lnTo>
                    <a:pt x="24" y="20"/>
                  </a:lnTo>
                  <a:lnTo>
                    <a:pt x="22" y="20"/>
                  </a:lnTo>
                  <a:lnTo>
                    <a:pt x="20" y="20"/>
                  </a:lnTo>
                  <a:lnTo>
                    <a:pt x="20" y="22"/>
                  </a:lnTo>
                  <a:close/>
                </a:path>
              </a:pathLst>
            </a:custGeom>
            <a:solidFill>
              <a:schemeClr val="bg1">
                <a:lumMod val="85000"/>
              </a:schemeClr>
            </a:solidFill>
            <a:ln w="3175">
              <a:solidFill>
                <a:schemeClr val="bg1"/>
              </a:solidFill>
              <a:prstDash val="sysDot"/>
              <a:round/>
              <a:headEnd/>
              <a:tailEnd/>
            </a:ln>
          </p:spPr>
          <p:txBody>
            <a:bodyPr/>
            <a:lstStyle/>
            <a:p>
              <a:endParaRPr lang="de-DE" sz="2400" dirty="0">
                <a:solidFill>
                  <a:srgbClr val="000000"/>
                </a:solidFill>
              </a:endParaRPr>
            </a:p>
          </p:txBody>
        </p:sp>
        <p:sp>
          <p:nvSpPr>
            <p:cNvPr id="1881" name="Freeform 3532"/>
            <p:cNvSpPr>
              <a:spLocks/>
            </p:cNvSpPr>
            <p:nvPr/>
          </p:nvSpPr>
          <p:spPr bwMode="auto">
            <a:xfrm>
              <a:off x="7498274" y="3604778"/>
              <a:ext cx="0" cy="2474"/>
            </a:xfrm>
            <a:custGeom>
              <a:avLst/>
              <a:gdLst>
                <a:gd name="T0" fmla="*/ 2147483647 h 2"/>
                <a:gd name="T1" fmla="*/ 0 h 2"/>
                <a:gd name="T2" fmla="*/ 2147483647 h 2"/>
                <a:gd name="T3" fmla="*/ 0 60000 65536"/>
                <a:gd name="T4" fmla="*/ 0 60000 65536"/>
                <a:gd name="T5" fmla="*/ 0 60000 65536"/>
                <a:gd name="T6" fmla="*/ 0 h 2"/>
                <a:gd name="T7" fmla="*/ 2 h 2"/>
              </a:gdLst>
              <a:ahLst/>
              <a:cxnLst>
                <a:cxn ang="T3">
                  <a:pos x="0" y="T0"/>
                </a:cxn>
                <a:cxn ang="T4">
                  <a:pos x="0" y="T1"/>
                </a:cxn>
                <a:cxn ang="T5">
                  <a:pos x="0" y="T2"/>
                </a:cxn>
              </a:cxnLst>
              <a:rect l="0" t="T6" r="0" b="T7"/>
              <a:pathLst>
                <a:path h="2">
                  <a:moveTo>
                    <a:pt x="0" y="2"/>
                  </a:moveTo>
                  <a:lnTo>
                    <a:pt x="0" y="0"/>
                  </a:lnTo>
                  <a:lnTo>
                    <a:pt x="0" y="2"/>
                  </a:lnTo>
                  <a:close/>
                </a:path>
              </a:pathLst>
            </a:custGeom>
            <a:solidFill>
              <a:schemeClr val="bg1">
                <a:lumMod val="85000"/>
              </a:schemeClr>
            </a:solidFill>
            <a:ln w="3175">
              <a:solidFill>
                <a:schemeClr val="bg1"/>
              </a:solidFill>
              <a:prstDash val="sysDot"/>
              <a:round/>
              <a:headEnd/>
              <a:tailEnd/>
            </a:ln>
          </p:spPr>
          <p:txBody>
            <a:bodyPr/>
            <a:lstStyle/>
            <a:p>
              <a:endParaRPr lang="de-DE" sz="2400" dirty="0">
                <a:solidFill>
                  <a:srgbClr val="000000"/>
                </a:solidFill>
              </a:endParaRPr>
            </a:p>
          </p:txBody>
        </p:sp>
        <p:sp>
          <p:nvSpPr>
            <p:cNvPr id="1882" name="Freeform 3533"/>
            <p:cNvSpPr>
              <a:spLocks/>
            </p:cNvSpPr>
            <p:nvPr/>
          </p:nvSpPr>
          <p:spPr bwMode="auto">
            <a:xfrm>
              <a:off x="7501835" y="3607252"/>
              <a:ext cx="1186" cy="1238"/>
            </a:xfrm>
            <a:custGeom>
              <a:avLst/>
              <a:gdLst>
                <a:gd name="T0" fmla="*/ 0 w 1"/>
                <a:gd name="T1" fmla="*/ 2147483647 h 2"/>
                <a:gd name="T2" fmla="*/ 0 w 1"/>
                <a:gd name="T3" fmla="*/ 0 h 2"/>
                <a:gd name="T4" fmla="*/ 0 w 1"/>
                <a:gd name="T5" fmla="*/ 2147483647 h 2"/>
                <a:gd name="T6" fmla="*/ 0 60000 65536"/>
                <a:gd name="T7" fmla="*/ 0 60000 65536"/>
                <a:gd name="T8" fmla="*/ 0 60000 65536"/>
                <a:gd name="T9" fmla="*/ 0 w 1"/>
                <a:gd name="T10" fmla="*/ 0 h 2"/>
                <a:gd name="T11" fmla="*/ 1 w 1"/>
                <a:gd name="T12" fmla="*/ 2 h 2"/>
              </a:gdLst>
              <a:ahLst/>
              <a:cxnLst>
                <a:cxn ang="T6">
                  <a:pos x="T0" y="T1"/>
                </a:cxn>
                <a:cxn ang="T7">
                  <a:pos x="T2" y="T3"/>
                </a:cxn>
                <a:cxn ang="T8">
                  <a:pos x="T4" y="T5"/>
                </a:cxn>
              </a:cxnLst>
              <a:rect l="T9" t="T10" r="T11" b="T12"/>
              <a:pathLst>
                <a:path w="1" h="2">
                  <a:moveTo>
                    <a:pt x="0" y="2"/>
                  </a:moveTo>
                  <a:lnTo>
                    <a:pt x="0" y="0"/>
                  </a:lnTo>
                  <a:lnTo>
                    <a:pt x="0" y="2"/>
                  </a:lnTo>
                  <a:close/>
                </a:path>
              </a:pathLst>
            </a:custGeom>
            <a:solidFill>
              <a:schemeClr val="bg1">
                <a:lumMod val="85000"/>
              </a:schemeClr>
            </a:solidFill>
            <a:ln w="3175">
              <a:solidFill>
                <a:schemeClr val="bg1"/>
              </a:solidFill>
              <a:prstDash val="sysDot"/>
              <a:round/>
              <a:headEnd/>
              <a:tailEnd/>
            </a:ln>
          </p:spPr>
          <p:txBody>
            <a:bodyPr/>
            <a:lstStyle/>
            <a:p>
              <a:endParaRPr lang="de-DE" sz="2400" dirty="0">
                <a:solidFill>
                  <a:srgbClr val="000000"/>
                </a:solidFill>
              </a:endParaRPr>
            </a:p>
          </p:txBody>
        </p:sp>
        <p:sp>
          <p:nvSpPr>
            <p:cNvPr id="1883" name="Freeform 3534"/>
            <p:cNvSpPr>
              <a:spLocks/>
            </p:cNvSpPr>
            <p:nvPr/>
          </p:nvSpPr>
          <p:spPr bwMode="auto">
            <a:xfrm>
              <a:off x="7498274" y="3607252"/>
              <a:ext cx="48669" cy="54442"/>
            </a:xfrm>
            <a:custGeom>
              <a:avLst/>
              <a:gdLst>
                <a:gd name="T0" fmla="*/ 2147483647 w 50"/>
                <a:gd name="T1" fmla="*/ 2147483647 h 53"/>
                <a:gd name="T2" fmla="*/ 2147483647 w 50"/>
                <a:gd name="T3" fmla="*/ 2147483647 h 53"/>
                <a:gd name="T4" fmla="*/ 2147483647 w 50"/>
                <a:gd name="T5" fmla="*/ 2147483647 h 53"/>
                <a:gd name="T6" fmla="*/ 2147483647 w 50"/>
                <a:gd name="T7" fmla="*/ 2147483647 h 53"/>
                <a:gd name="T8" fmla="*/ 2147483647 w 50"/>
                <a:gd name="T9" fmla="*/ 2147483647 h 53"/>
                <a:gd name="T10" fmla="*/ 2147483647 w 50"/>
                <a:gd name="T11" fmla="*/ 2147483647 h 53"/>
                <a:gd name="T12" fmla="*/ 2147483647 w 50"/>
                <a:gd name="T13" fmla="*/ 2147483647 h 53"/>
                <a:gd name="T14" fmla="*/ 2147483647 w 50"/>
                <a:gd name="T15" fmla="*/ 2147483647 h 53"/>
                <a:gd name="T16" fmla="*/ 2147483647 w 50"/>
                <a:gd name="T17" fmla="*/ 2147483647 h 53"/>
                <a:gd name="T18" fmla="*/ 2147483647 w 50"/>
                <a:gd name="T19" fmla="*/ 2147483647 h 53"/>
                <a:gd name="T20" fmla="*/ 2147483647 w 50"/>
                <a:gd name="T21" fmla="*/ 2147483647 h 53"/>
                <a:gd name="T22" fmla="*/ 2147483647 w 50"/>
                <a:gd name="T23" fmla="*/ 2147483647 h 53"/>
                <a:gd name="T24" fmla="*/ 2147483647 w 50"/>
                <a:gd name="T25" fmla="*/ 2147483647 h 53"/>
                <a:gd name="T26" fmla="*/ 2147483647 w 50"/>
                <a:gd name="T27" fmla="*/ 2147483647 h 53"/>
                <a:gd name="T28" fmla="*/ 2147483647 w 50"/>
                <a:gd name="T29" fmla="*/ 2147483647 h 53"/>
                <a:gd name="T30" fmla="*/ 2147483647 w 50"/>
                <a:gd name="T31" fmla="*/ 2147483647 h 53"/>
                <a:gd name="T32" fmla="*/ 2147483647 w 50"/>
                <a:gd name="T33" fmla="*/ 2147483647 h 53"/>
                <a:gd name="T34" fmla="*/ 2147483647 w 50"/>
                <a:gd name="T35" fmla="*/ 2147483647 h 53"/>
                <a:gd name="T36" fmla="*/ 0 w 50"/>
                <a:gd name="T37" fmla="*/ 0 h 53"/>
                <a:gd name="T38" fmla="*/ 2147483647 w 50"/>
                <a:gd name="T39" fmla="*/ 2147483647 h 53"/>
                <a:gd name="T40" fmla="*/ 2147483647 w 50"/>
                <a:gd name="T41" fmla="*/ 2147483647 h 53"/>
                <a:gd name="T42" fmla="*/ 2147483647 w 50"/>
                <a:gd name="T43" fmla="*/ 2147483647 h 53"/>
                <a:gd name="T44" fmla="*/ 2147483647 w 50"/>
                <a:gd name="T45" fmla="*/ 2147483647 h 53"/>
                <a:gd name="T46" fmla="*/ 2147483647 w 50"/>
                <a:gd name="T47" fmla="*/ 2147483647 h 53"/>
                <a:gd name="T48" fmla="*/ 2147483647 w 50"/>
                <a:gd name="T49" fmla="*/ 2147483647 h 53"/>
                <a:gd name="T50" fmla="*/ 2147483647 w 50"/>
                <a:gd name="T51" fmla="*/ 2147483647 h 53"/>
                <a:gd name="T52" fmla="*/ 2147483647 w 50"/>
                <a:gd name="T53" fmla="*/ 2147483647 h 53"/>
                <a:gd name="T54" fmla="*/ 2147483647 w 50"/>
                <a:gd name="T55" fmla="*/ 2147483647 h 53"/>
                <a:gd name="T56" fmla="*/ 2147483647 w 50"/>
                <a:gd name="T57" fmla="*/ 2147483647 h 53"/>
                <a:gd name="T58" fmla="*/ 2147483647 w 50"/>
                <a:gd name="T59" fmla="*/ 2147483647 h 53"/>
                <a:gd name="T60" fmla="*/ 2147483647 w 50"/>
                <a:gd name="T61" fmla="*/ 2147483647 h 53"/>
                <a:gd name="T62" fmla="*/ 2147483647 w 50"/>
                <a:gd name="T63" fmla="*/ 2147483647 h 53"/>
                <a:gd name="T64" fmla="*/ 2147483647 w 50"/>
                <a:gd name="T65" fmla="*/ 2147483647 h 53"/>
                <a:gd name="T66" fmla="*/ 2147483647 w 50"/>
                <a:gd name="T67" fmla="*/ 2147483647 h 53"/>
                <a:gd name="T68" fmla="*/ 2147483647 w 50"/>
                <a:gd name="T69" fmla="*/ 2147483647 h 53"/>
                <a:gd name="T70" fmla="*/ 2147483647 w 50"/>
                <a:gd name="T71" fmla="*/ 2147483647 h 53"/>
                <a:gd name="T72" fmla="*/ 2147483647 w 50"/>
                <a:gd name="T73" fmla="*/ 2147483647 h 53"/>
                <a:gd name="T74" fmla="*/ 2147483647 w 50"/>
                <a:gd name="T75" fmla="*/ 2147483647 h 53"/>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w 50"/>
                <a:gd name="T115" fmla="*/ 0 h 53"/>
                <a:gd name="T116" fmla="*/ 50 w 50"/>
                <a:gd name="T117" fmla="*/ 53 h 53"/>
              </a:gdLst>
              <a:ahLst/>
              <a:cxnLst>
                <a:cxn ang="T76">
                  <a:pos x="T0" y="T1"/>
                </a:cxn>
                <a:cxn ang="T77">
                  <a:pos x="T2" y="T3"/>
                </a:cxn>
                <a:cxn ang="T78">
                  <a:pos x="T4" y="T5"/>
                </a:cxn>
                <a:cxn ang="T79">
                  <a:pos x="T6" y="T7"/>
                </a:cxn>
                <a:cxn ang="T80">
                  <a:pos x="T8" y="T9"/>
                </a:cxn>
                <a:cxn ang="T81">
                  <a:pos x="T10" y="T11"/>
                </a:cxn>
                <a:cxn ang="T82">
                  <a:pos x="T12" y="T13"/>
                </a:cxn>
                <a:cxn ang="T83">
                  <a:pos x="T14" y="T15"/>
                </a:cxn>
                <a:cxn ang="T84">
                  <a:pos x="T16" y="T17"/>
                </a:cxn>
                <a:cxn ang="T85">
                  <a:pos x="T18" y="T19"/>
                </a:cxn>
                <a:cxn ang="T86">
                  <a:pos x="T20" y="T21"/>
                </a:cxn>
                <a:cxn ang="T87">
                  <a:pos x="T22" y="T23"/>
                </a:cxn>
                <a:cxn ang="T88">
                  <a:pos x="T24" y="T25"/>
                </a:cxn>
                <a:cxn ang="T89">
                  <a:pos x="T26" y="T27"/>
                </a:cxn>
                <a:cxn ang="T90">
                  <a:pos x="T28" y="T29"/>
                </a:cxn>
                <a:cxn ang="T91">
                  <a:pos x="T30" y="T31"/>
                </a:cxn>
                <a:cxn ang="T92">
                  <a:pos x="T32" y="T33"/>
                </a:cxn>
                <a:cxn ang="T93">
                  <a:pos x="T34" y="T35"/>
                </a:cxn>
                <a:cxn ang="T94">
                  <a:pos x="T36" y="T37"/>
                </a:cxn>
                <a:cxn ang="T95">
                  <a:pos x="T38" y="T39"/>
                </a:cxn>
                <a:cxn ang="T96">
                  <a:pos x="T40" y="T41"/>
                </a:cxn>
                <a:cxn ang="T97">
                  <a:pos x="T42" y="T43"/>
                </a:cxn>
                <a:cxn ang="T98">
                  <a:pos x="T44" y="T45"/>
                </a:cxn>
                <a:cxn ang="T99">
                  <a:pos x="T46" y="T47"/>
                </a:cxn>
                <a:cxn ang="T100">
                  <a:pos x="T48" y="T49"/>
                </a:cxn>
                <a:cxn ang="T101">
                  <a:pos x="T50" y="T51"/>
                </a:cxn>
                <a:cxn ang="T102">
                  <a:pos x="T52" y="T53"/>
                </a:cxn>
                <a:cxn ang="T103">
                  <a:pos x="T54" y="T55"/>
                </a:cxn>
                <a:cxn ang="T104">
                  <a:pos x="T56" y="T57"/>
                </a:cxn>
                <a:cxn ang="T105">
                  <a:pos x="T58" y="T59"/>
                </a:cxn>
                <a:cxn ang="T106">
                  <a:pos x="T60" y="T61"/>
                </a:cxn>
                <a:cxn ang="T107">
                  <a:pos x="T62" y="T63"/>
                </a:cxn>
                <a:cxn ang="T108">
                  <a:pos x="T64" y="T65"/>
                </a:cxn>
                <a:cxn ang="T109">
                  <a:pos x="T66" y="T67"/>
                </a:cxn>
                <a:cxn ang="T110">
                  <a:pos x="T68" y="T69"/>
                </a:cxn>
                <a:cxn ang="T111">
                  <a:pos x="T70" y="T71"/>
                </a:cxn>
                <a:cxn ang="T112">
                  <a:pos x="T72" y="T73"/>
                </a:cxn>
                <a:cxn ang="T113">
                  <a:pos x="T74" y="T75"/>
                </a:cxn>
              </a:cxnLst>
              <a:rect l="T114" t="T115" r="T116" b="T117"/>
              <a:pathLst>
                <a:path w="50" h="53">
                  <a:moveTo>
                    <a:pt x="46" y="53"/>
                  </a:moveTo>
                  <a:lnTo>
                    <a:pt x="44" y="51"/>
                  </a:lnTo>
                  <a:lnTo>
                    <a:pt x="44" y="53"/>
                  </a:lnTo>
                  <a:lnTo>
                    <a:pt x="42" y="53"/>
                  </a:lnTo>
                  <a:lnTo>
                    <a:pt x="42" y="51"/>
                  </a:lnTo>
                  <a:lnTo>
                    <a:pt x="40" y="51"/>
                  </a:lnTo>
                  <a:lnTo>
                    <a:pt x="40" y="49"/>
                  </a:lnTo>
                  <a:lnTo>
                    <a:pt x="40" y="51"/>
                  </a:lnTo>
                  <a:lnTo>
                    <a:pt x="38" y="51"/>
                  </a:lnTo>
                  <a:lnTo>
                    <a:pt x="38" y="49"/>
                  </a:lnTo>
                  <a:lnTo>
                    <a:pt x="36" y="49"/>
                  </a:lnTo>
                  <a:lnTo>
                    <a:pt x="34" y="47"/>
                  </a:lnTo>
                  <a:lnTo>
                    <a:pt x="34" y="45"/>
                  </a:lnTo>
                  <a:lnTo>
                    <a:pt x="34" y="43"/>
                  </a:lnTo>
                  <a:lnTo>
                    <a:pt x="32" y="43"/>
                  </a:lnTo>
                  <a:lnTo>
                    <a:pt x="30" y="43"/>
                  </a:lnTo>
                  <a:lnTo>
                    <a:pt x="28" y="41"/>
                  </a:lnTo>
                  <a:lnTo>
                    <a:pt x="28" y="39"/>
                  </a:lnTo>
                  <a:lnTo>
                    <a:pt x="26" y="38"/>
                  </a:lnTo>
                  <a:lnTo>
                    <a:pt x="24" y="38"/>
                  </a:lnTo>
                  <a:lnTo>
                    <a:pt x="22" y="38"/>
                  </a:lnTo>
                  <a:lnTo>
                    <a:pt x="18" y="34"/>
                  </a:lnTo>
                  <a:lnTo>
                    <a:pt x="16" y="32"/>
                  </a:lnTo>
                  <a:lnTo>
                    <a:pt x="12" y="28"/>
                  </a:lnTo>
                  <a:lnTo>
                    <a:pt x="12" y="26"/>
                  </a:lnTo>
                  <a:lnTo>
                    <a:pt x="12" y="22"/>
                  </a:lnTo>
                  <a:lnTo>
                    <a:pt x="10" y="22"/>
                  </a:lnTo>
                  <a:lnTo>
                    <a:pt x="8" y="18"/>
                  </a:lnTo>
                  <a:lnTo>
                    <a:pt x="6" y="18"/>
                  </a:lnTo>
                  <a:lnTo>
                    <a:pt x="6" y="16"/>
                  </a:lnTo>
                  <a:lnTo>
                    <a:pt x="4" y="14"/>
                  </a:lnTo>
                  <a:lnTo>
                    <a:pt x="4" y="12"/>
                  </a:lnTo>
                  <a:lnTo>
                    <a:pt x="2" y="12"/>
                  </a:lnTo>
                  <a:lnTo>
                    <a:pt x="2" y="10"/>
                  </a:lnTo>
                  <a:lnTo>
                    <a:pt x="2" y="8"/>
                  </a:lnTo>
                  <a:lnTo>
                    <a:pt x="2" y="6"/>
                  </a:lnTo>
                  <a:lnTo>
                    <a:pt x="0" y="2"/>
                  </a:lnTo>
                  <a:lnTo>
                    <a:pt x="0" y="0"/>
                  </a:lnTo>
                  <a:lnTo>
                    <a:pt x="2" y="0"/>
                  </a:lnTo>
                  <a:lnTo>
                    <a:pt x="2" y="2"/>
                  </a:lnTo>
                  <a:lnTo>
                    <a:pt x="4" y="4"/>
                  </a:lnTo>
                  <a:lnTo>
                    <a:pt x="4" y="6"/>
                  </a:lnTo>
                  <a:lnTo>
                    <a:pt x="6" y="6"/>
                  </a:lnTo>
                  <a:lnTo>
                    <a:pt x="6" y="4"/>
                  </a:lnTo>
                  <a:lnTo>
                    <a:pt x="10" y="6"/>
                  </a:lnTo>
                  <a:lnTo>
                    <a:pt x="10" y="8"/>
                  </a:lnTo>
                  <a:lnTo>
                    <a:pt x="12" y="8"/>
                  </a:lnTo>
                  <a:lnTo>
                    <a:pt x="14" y="10"/>
                  </a:lnTo>
                  <a:lnTo>
                    <a:pt x="14" y="12"/>
                  </a:lnTo>
                  <a:lnTo>
                    <a:pt x="16" y="12"/>
                  </a:lnTo>
                  <a:lnTo>
                    <a:pt x="18" y="14"/>
                  </a:lnTo>
                  <a:lnTo>
                    <a:pt x="20" y="14"/>
                  </a:lnTo>
                  <a:lnTo>
                    <a:pt x="22" y="14"/>
                  </a:lnTo>
                  <a:lnTo>
                    <a:pt x="22" y="16"/>
                  </a:lnTo>
                  <a:lnTo>
                    <a:pt x="22" y="18"/>
                  </a:lnTo>
                  <a:lnTo>
                    <a:pt x="24" y="22"/>
                  </a:lnTo>
                  <a:lnTo>
                    <a:pt x="26" y="22"/>
                  </a:lnTo>
                  <a:lnTo>
                    <a:pt x="26" y="24"/>
                  </a:lnTo>
                  <a:lnTo>
                    <a:pt x="28" y="24"/>
                  </a:lnTo>
                  <a:lnTo>
                    <a:pt x="28" y="26"/>
                  </a:lnTo>
                  <a:lnTo>
                    <a:pt x="28" y="28"/>
                  </a:lnTo>
                  <a:lnTo>
                    <a:pt x="30" y="28"/>
                  </a:lnTo>
                  <a:lnTo>
                    <a:pt x="34" y="30"/>
                  </a:lnTo>
                  <a:lnTo>
                    <a:pt x="38" y="36"/>
                  </a:lnTo>
                  <a:lnTo>
                    <a:pt x="40" y="36"/>
                  </a:lnTo>
                  <a:lnTo>
                    <a:pt x="40" y="38"/>
                  </a:lnTo>
                  <a:lnTo>
                    <a:pt x="40" y="39"/>
                  </a:lnTo>
                  <a:lnTo>
                    <a:pt x="42" y="41"/>
                  </a:lnTo>
                  <a:lnTo>
                    <a:pt x="44" y="43"/>
                  </a:lnTo>
                  <a:lnTo>
                    <a:pt x="46" y="45"/>
                  </a:lnTo>
                  <a:lnTo>
                    <a:pt x="48" y="45"/>
                  </a:lnTo>
                  <a:lnTo>
                    <a:pt x="48" y="47"/>
                  </a:lnTo>
                  <a:lnTo>
                    <a:pt x="50" y="49"/>
                  </a:lnTo>
                  <a:lnTo>
                    <a:pt x="48" y="51"/>
                  </a:lnTo>
                  <a:lnTo>
                    <a:pt x="48" y="53"/>
                  </a:lnTo>
                  <a:lnTo>
                    <a:pt x="46" y="53"/>
                  </a:lnTo>
                  <a:close/>
                </a:path>
              </a:pathLst>
            </a:custGeom>
            <a:solidFill>
              <a:schemeClr val="bg1">
                <a:lumMod val="85000"/>
              </a:schemeClr>
            </a:solidFill>
            <a:ln w="3175">
              <a:solidFill>
                <a:schemeClr val="bg1"/>
              </a:solidFill>
              <a:prstDash val="sysDot"/>
              <a:round/>
              <a:headEnd/>
              <a:tailEnd/>
            </a:ln>
          </p:spPr>
          <p:txBody>
            <a:bodyPr/>
            <a:lstStyle/>
            <a:p>
              <a:endParaRPr lang="de-DE" sz="2400" dirty="0">
                <a:solidFill>
                  <a:srgbClr val="000000"/>
                </a:solidFill>
              </a:endParaRPr>
            </a:p>
          </p:txBody>
        </p:sp>
        <p:sp>
          <p:nvSpPr>
            <p:cNvPr id="1884" name="Freeform 3535"/>
            <p:cNvSpPr>
              <a:spLocks/>
            </p:cNvSpPr>
            <p:nvPr/>
          </p:nvSpPr>
          <p:spPr bwMode="auto">
            <a:xfrm>
              <a:off x="7555253" y="3619625"/>
              <a:ext cx="8309" cy="12372"/>
            </a:xfrm>
            <a:custGeom>
              <a:avLst/>
              <a:gdLst>
                <a:gd name="T0" fmla="*/ 2147483647 w 8"/>
                <a:gd name="T1" fmla="*/ 2147483647 h 12"/>
                <a:gd name="T2" fmla="*/ 2147483647 w 8"/>
                <a:gd name="T3" fmla="*/ 2147483647 h 12"/>
                <a:gd name="T4" fmla="*/ 2147483647 w 8"/>
                <a:gd name="T5" fmla="*/ 2147483647 h 12"/>
                <a:gd name="T6" fmla="*/ 0 w 8"/>
                <a:gd name="T7" fmla="*/ 2147483647 h 12"/>
                <a:gd name="T8" fmla="*/ 0 w 8"/>
                <a:gd name="T9" fmla="*/ 2147483647 h 12"/>
                <a:gd name="T10" fmla="*/ 0 w 8"/>
                <a:gd name="T11" fmla="*/ 2147483647 h 12"/>
                <a:gd name="T12" fmla="*/ 2147483647 w 8"/>
                <a:gd name="T13" fmla="*/ 2147483647 h 12"/>
                <a:gd name="T14" fmla="*/ 2147483647 w 8"/>
                <a:gd name="T15" fmla="*/ 2147483647 h 12"/>
                <a:gd name="T16" fmla="*/ 2147483647 w 8"/>
                <a:gd name="T17" fmla="*/ 2147483647 h 12"/>
                <a:gd name="T18" fmla="*/ 2147483647 w 8"/>
                <a:gd name="T19" fmla="*/ 2147483647 h 12"/>
                <a:gd name="T20" fmla="*/ 0 w 8"/>
                <a:gd name="T21" fmla="*/ 2147483647 h 12"/>
                <a:gd name="T22" fmla="*/ 2147483647 w 8"/>
                <a:gd name="T23" fmla="*/ 2147483647 h 12"/>
                <a:gd name="T24" fmla="*/ 2147483647 w 8"/>
                <a:gd name="T25" fmla="*/ 0 h 12"/>
                <a:gd name="T26" fmla="*/ 2147483647 w 8"/>
                <a:gd name="T27" fmla="*/ 0 h 12"/>
                <a:gd name="T28" fmla="*/ 2147483647 w 8"/>
                <a:gd name="T29" fmla="*/ 2147483647 h 12"/>
                <a:gd name="T30" fmla="*/ 2147483647 w 8"/>
                <a:gd name="T31" fmla="*/ 2147483647 h 12"/>
                <a:gd name="T32" fmla="*/ 2147483647 w 8"/>
                <a:gd name="T33" fmla="*/ 2147483647 h 12"/>
                <a:gd name="T34" fmla="*/ 2147483647 w 8"/>
                <a:gd name="T35" fmla="*/ 2147483647 h 12"/>
                <a:gd name="T36" fmla="*/ 2147483647 w 8"/>
                <a:gd name="T37" fmla="*/ 2147483647 h 12"/>
                <a:gd name="T38" fmla="*/ 2147483647 w 8"/>
                <a:gd name="T39" fmla="*/ 2147483647 h 12"/>
                <a:gd name="T40" fmla="*/ 2147483647 w 8"/>
                <a:gd name="T41" fmla="*/ 2147483647 h 12"/>
                <a:gd name="T42" fmla="*/ 2147483647 w 8"/>
                <a:gd name="T43" fmla="*/ 2147483647 h 12"/>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8"/>
                <a:gd name="T67" fmla="*/ 0 h 12"/>
                <a:gd name="T68" fmla="*/ 8 w 8"/>
                <a:gd name="T69" fmla="*/ 12 h 12"/>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8" h="12">
                  <a:moveTo>
                    <a:pt x="6" y="12"/>
                  </a:moveTo>
                  <a:lnTo>
                    <a:pt x="4" y="12"/>
                  </a:lnTo>
                  <a:lnTo>
                    <a:pt x="2" y="10"/>
                  </a:lnTo>
                  <a:lnTo>
                    <a:pt x="0" y="10"/>
                  </a:lnTo>
                  <a:lnTo>
                    <a:pt x="0" y="8"/>
                  </a:lnTo>
                  <a:lnTo>
                    <a:pt x="0" y="6"/>
                  </a:lnTo>
                  <a:lnTo>
                    <a:pt x="2" y="6"/>
                  </a:lnTo>
                  <a:lnTo>
                    <a:pt x="4" y="4"/>
                  </a:lnTo>
                  <a:lnTo>
                    <a:pt x="4" y="2"/>
                  </a:lnTo>
                  <a:lnTo>
                    <a:pt x="2" y="2"/>
                  </a:lnTo>
                  <a:lnTo>
                    <a:pt x="0" y="2"/>
                  </a:lnTo>
                  <a:lnTo>
                    <a:pt x="2" y="2"/>
                  </a:lnTo>
                  <a:lnTo>
                    <a:pt x="4" y="0"/>
                  </a:lnTo>
                  <a:lnTo>
                    <a:pt x="6" y="0"/>
                  </a:lnTo>
                  <a:lnTo>
                    <a:pt x="6" y="2"/>
                  </a:lnTo>
                  <a:lnTo>
                    <a:pt x="8" y="2"/>
                  </a:lnTo>
                  <a:lnTo>
                    <a:pt x="6" y="2"/>
                  </a:lnTo>
                  <a:lnTo>
                    <a:pt x="6" y="4"/>
                  </a:lnTo>
                  <a:lnTo>
                    <a:pt x="6" y="6"/>
                  </a:lnTo>
                  <a:lnTo>
                    <a:pt x="8" y="8"/>
                  </a:lnTo>
                  <a:lnTo>
                    <a:pt x="8" y="10"/>
                  </a:lnTo>
                  <a:lnTo>
                    <a:pt x="6" y="12"/>
                  </a:lnTo>
                  <a:close/>
                </a:path>
              </a:pathLst>
            </a:custGeom>
            <a:solidFill>
              <a:schemeClr val="bg1">
                <a:lumMod val="85000"/>
              </a:schemeClr>
            </a:solidFill>
            <a:ln w="3175">
              <a:solidFill>
                <a:schemeClr val="bg1"/>
              </a:solidFill>
              <a:prstDash val="sysDot"/>
              <a:round/>
              <a:headEnd/>
              <a:tailEnd/>
            </a:ln>
          </p:spPr>
          <p:txBody>
            <a:bodyPr/>
            <a:lstStyle/>
            <a:p>
              <a:endParaRPr lang="de-DE" sz="2400" dirty="0">
                <a:solidFill>
                  <a:srgbClr val="000000"/>
                </a:solidFill>
              </a:endParaRPr>
            </a:p>
          </p:txBody>
        </p:sp>
        <p:sp>
          <p:nvSpPr>
            <p:cNvPr id="1885" name="Freeform 3536"/>
            <p:cNvSpPr>
              <a:spLocks/>
            </p:cNvSpPr>
            <p:nvPr/>
          </p:nvSpPr>
          <p:spPr bwMode="auto">
            <a:xfrm>
              <a:off x="7569497" y="3638184"/>
              <a:ext cx="5935" cy="6187"/>
            </a:xfrm>
            <a:custGeom>
              <a:avLst/>
              <a:gdLst>
                <a:gd name="T0" fmla="*/ 2147483647 w 6"/>
                <a:gd name="T1" fmla="*/ 2147483647 h 6"/>
                <a:gd name="T2" fmla="*/ 0 w 6"/>
                <a:gd name="T3" fmla="*/ 2147483647 h 6"/>
                <a:gd name="T4" fmla="*/ 0 w 6"/>
                <a:gd name="T5" fmla="*/ 2147483647 h 6"/>
                <a:gd name="T6" fmla="*/ 0 w 6"/>
                <a:gd name="T7" fmla="*/ 0 h 6"/>
                <a:gd name="T8" fmla="*/ 2147483647 w 6"/>
                <a:gd name="T9" fmla="*/ 0 h 6"/>
                <a:gd name="T10" fmla="*/ 2147483647 w 6"/>
                <a:gd name="T11" fmla="*/ 2147483647 h 6"/>
                <a:gd name="T12" fmla="*/ 2147483647 w 6"/>
                <a:gd name="T13" fmla="*/ 2147483647 h 6"/>
                <a:gd name="T14" fmla="*/ 2147483647 w 6"/>
                <a:gd name="T15" fmla="*/ 2147483647 h 6"/>
                <a:gd name="T16" fmla="*/ 2147483647 w 6"/>
                <a:gd name="T17" fmla="*/ 2147483647 h 6"/>
                <a:gd name="T18" fmla="*/ 2147483647 w 6"/>
                <a:gd name="T19" fmla="*/ 2147483647 h 6"/>
                <a:gd name="T20" fmla="*/ 2147483647 w 6"/>
                <a:gd name="T21" fmla="*/ 2147483647 h 6"/>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6"/>
                <a:gd name="T34" fmla="*/ 0 h 6"/>
                <a:gd name="T35" fmla="*/ 6 w 6"/>
                <a:gd name="T36" fmla="*/ 6 h 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6" h="6">
                  <a:moveTo>
                    <a:pt x="2" y="6"/>
                  </a:moveTo>
                  <a:lnTo>
                    <a:pt x="0" y="4"/>
                  </a:lnTo>
                  <a:lnTo>
                    <a:pt x="0" y="2"/>
                  </a:lnTo>
                  <a:lnTo>
                    <a:pt x="0" y="0"/>
                  </a:lnTo>
                  <a:lnTo>
                    <a:pt x="2" y="0"/>
                  </a:lnTo>
                  <a:lnTo>
                    <a:pt x="2" y="2"/>
                  </a:lnTo>
                  <a:lnTo>
                    <a:pt x="4" y="2"/>
                  </a:lnTo>
                  <a:lnTo>
                    <a:pt x="6" y="2"/>
                  </a:lnTo>
                  <a:lnTo>
                    <a:pt x="6" y="4"/>
                  </a:lnTo>
                  <a:lnTo>
                    <a:pt x="4" y="6"/>
                  </a:lnTo>
                  <a:lnTo>
                    <a:pt x="2" y="6"/>
                  </a:lnTo>
                  <a:close/>
                </a:path>
              </a:pathLst>
            </a:custGeom>
            <a:solidFill>
              <a:schemeClr val="bg1">
                <a:lumMod val="85000"/>
              </a:schemeClr>
            </a:solidFill>
            <a:ln w="3175">
              <a:solidFill>
                <a:schemeClr val="bg1"/>
              </a:solidFill>
              <a:prstDash val="sysDot"/>
              <a:round/>
              <a:headEnd/>
              <a:tailEnd/>
            </a:ln>
          </p:spPr>
          <p:txBody>
            <a:bodyPr/>
            <a:lstStyle/>
            <a:p>
              <a:endParaRPr lang="de-DE" sz="2400" dirty="0">
                <a:solidFill>
                  <a:srgbClr val="000000"/>
                </a:solidFill>
              </a:endParaRPr>
            </a:p>
          </p:txBody>
        </p:sp>
        <p:sp>
          <p:nvSpPr>
            <p:cNvPr id="1886" name="Freeform 3537"/>
            <p:cNvSpPr>
              <a:spLocks/>
            </p:cNvSpPr>
            <p:nvPr/>
          </p:nvSpPr>
          <p:spPr bwMode="auto">
            <a:xfrm>
              <a:off x="7529136" y="3653032"/>
              <a:ext cx="1186" cy="2474"/>
            </a:xfrm>
            <a:custGeom>
              <a:avLst/>
              <a:gdLst>
                <a:gd name="T0" fmla="*/ 0 w 1"/>
                <a:gd name="T1" fmla="*/ 2147483647 h 2"/>
                <a:gd name="T2" fmla="*/ 0 w 1"/>
                <a:gd name="T3" fmla="*/ 0 h 2"/>
                <a:gd name="T4" fmla="*/ 0 w 1"/>
                <a:gd name="T5" fmla="*/ 2147483647 h 2"/>
                <a:gd name="T6" fmla="*/ 0 60000 65536"/>
                <a:gd name="T7" fmla="*/ 0 60000 65536"/>
                <a:gd name="T8" fmla="*/ 0 60000 65536"/>
                <a:gd name="T9" fmla="*/ 0 w 1"/>
                <a:gd name="T10" fmla="*/ 0 h 2"/>
                <a:gd name="T11" fmla="*/ 1 w 1"/>
                <a:gd name="T12" fmla="*/ 2 h 2"/>
              </a:gdLst>
              <a:ahLst/>
              <a:cxnLst>
                <a:cxn ang="T6">
                  <a:pos x="T0" y="T1"/>
                </a:cxn>
                <a:cxn ang="T7">
                  <a:pos x="T2" y="T3"/>
                </a:cxn>
                <a:cxn ang="T8">
                  <a:pos x="T4" y="T5"/>
                </a:cxn>
              </a:cxnLst>
              <a:rect l="T9" t="T10" r="T11" b="T12"/>
              <a:pathLst>
                <a:path w="1" h="2">
                  <a:moveTo>
                    <a:pt x="0" y="2"/>
                  </a:moveTo>
                  <a:lnTo>
                    <a:pt x="0" y="0"/>
                  </a:lnTo>
                  <a:lnTo>
                    <a:pt x="0" y="2"/>
                  </a:lnTo>
                  <a:close/>
                </a:path>
              </a:pathLst>
            </a:custGeom>
            <a:solidFill>
              <a:schemeClr val="bg1">
                <a:lumMod val="85000"/>
              </a:schemeClr>
            </a:solidFill>
            <a:ln w="3175">
              <a:solidFill>
                <a:schemeClr val="bg1"/>
              </a:solidFill>
              <a:prstDash val="sysDot"/>
              <a:round/>
              <a:headEnd/>
              <a:tailEnd/>
            </a:ln>
          </p:spPr>
          <p:txBody>
            <a:bodyPr/>
            <a:lstStyle/>
            <a:p>
              <a:endParaRPr lang="de-DE" sz="2400" dirty="0">
                <a:solidFill>
                  <a:srgbClr val="000000"/>
                </a:solidFill>
              </a:endParaRPr>
            </a:p>
          </p:txBody>
        </p:sp>
        <p:sp>
          <p:nvSpPr>
            <p:cNvPr id="1887" name="Freeform 3538"/>
            <p:cNvSpPr>
              <a:spLocks/>
            </p:cNvSpPr>
            <p:nvPr/>
          </p:nvSpPr>
          <p:spPr bwMode="auto">
            <a:xfrm>
              <a:off x="7539821" y="3661693"/>
              <a:ext cx="1186" cy="2474"/>
            </a:xfrm>
            <a:custGeom>
              <a:avLst/>
              <a:gdLst>
                <a:gd name="T0" fmla="*/ 0 w 2"/>
                <a:gd name="T1" fmla="*/ 2147483647 h 2"/>
                <a:gd name="T2" fmla="*/ 2147483647 w 2"/>
                <a:gd name="T3" fmla="*/ 0 h 2"/>
                <a:gd name="T4" fmla="*/ 2147483647 w 2"/>
                <a:gd name="T5" fmla="*/ 2147483647 h 2"/>
                <a:gd name="T6" fmla="*/ 0 w 2"/>
                <a:gd name="T7" fmla="*/ 2147483647 h 2"/>
                <a:gd name="T8" fmla="*/ 0 60000 65536"/>
                <a:gd name="T9" fmla="*/ 0 60000 65536"/>
                <a:gd name="T10" fmla="*/ 0 60000 65536"/>
                <a:gd name="T11" fmla="*/ 0 60000 65536"/>
                <a:gd name="T12" fmla="*/ 0 w 2"/>
                <a:gd name="T13" fmla="*/ 0 h 2"/>
                <a:gd name="T14" fmla="*/ 2 w 2"/>
                <a:gd name="T15" fmla="*/ 2 h 2"/>
              </a:gdLst>
              <a:ahLst/>
              <a:cxnLst>
                <a:cxn ang="T8">
                  <a:pos x="T0" y="T1"/>
                </a:cxn>
                <a:cxn ang="T9">
                  <a:pos x="T2" y="T3"/>
                </a:cxn>
                <a:cxn ang="T10">
                  <a:pos x="T4" y="T5"/>
                </a:cxn>
                <a:cxn ang="T11">
                  <a:pos x="T6" y="T7"/>
                </a:cxn>
              </a:cxnLst>
              <a:rect l="T12" t="T13" r="T14" b="T15"/>
              <a:pathLst>
                <a:path w="2" h="2">
                  <a:moveTo>
                    <a:pt x="0" y="2"/>
                  </a:moveTo>
                  <a:lnTo>
                    <a:pt x="2" y="0"/>
                  </a:lnTo>
                  <a:lnTo>
                    <a:pt x="2" y="2"/>
                  </a:lnTo>
                  <a:lnTo>
                    <a:pt x="0" y="2"/>
                  </a:lnTo>
                  <a:close/>
                </a:path>
              </a:pathLst>
            </a:custGeom>
            <a:solidFill>
              <a:schemeClr val="bg1">
                <a:lumMod val="85000"/>
              </a:schemeClr>
            </a:solidFill>
            <a:ln w="3175">
              <a:solidFill>
                <a:schemeClr val="bg1"/>
              </a:solidFill>
              <a:prstDash val="sysDot"/>
              <a:round/>
              <a:headEnd/>
              <a:tailEnd/>
            </a:ln>
          </p:spPr>
          <p:txBody>
            <a:bodyPr/>
            <a:lstStyle/>
            <a:p>
              <a:endParaRPr lang="de-DE" sz="2400" dirty="0">
                <a:solidFill>
                  <a:srgbClr val="000000"/>
                </a:solidFill>
              </a:endParaRPr>
            </a:p>
          </p:txBody>
        </p:sp>
        <p:sp>
          <p:nvSpPr>
            <p:cNvPr id="1888" name="Freeform 3539"/>
            <p:cNvSpPr>
              <a:spLocks/>
            </p:cNvSpPr>
            <p:nvPr/>
          </p:nvSpPr>
          <p:spPr bwMode="auto">
            <a:xfrm>
              <a:off x="7359389" y="3237303"/>
              <a:ext cx="3561" cy="12372"/>
            </a:xfrm>
            <a:custGeom>
              <a:avLst/>
              <a:gdLst>
                <a:gd name="T0" fmla="*/ 2147483647 w 4"/>
                <a:gd name="T1" fmla="*/ 2147483647 h 12"/>
                <a:gd name="T2" fmla="*/ 0 w 4"/>
                <a:gd name="T3" fmla="*/ 2147483647 h 12"/>
                <a:gd name="T4" fmla="*/ 0 w 4"/>
                <a:gd name="T5" fmla="*/ 2147483647 h 12"/>
                <a:gd name="T6" fmla="*/ 0 w 4"/>
                <a:gd name="T7" fmla="*/ 2147483647 h 12"/>
                <a:gd name="T8" fmla="*/ 0 w 4"/>
                <a:gd name="T9" fmla="*/ 2147483647 h 12"/>
                <a:gd name="T10" fmla="*/ 0 w 4"/>
                <a:gd name="T11" fmla="*/ 0 h 12"/>
                <a:gd name="T12" fmla="*/ 2147483647 w 4"/>
                <a:gd name="T13" fmla="*/ 0 h 12"/>
                <a:gd name="T14" fmla="*/ 2147483647 w 4"/>
                <a:gd name="T15" fmla="*/ 2147483647 h 12"/>
                <a:gd name="T16" fmla="*/ 2147483647 w 4"/>
                <a:gd name="T17" fmla="*/ 2147483647 h 12"/>
                <a:gd name="T18" fmla="*/ 2147483647 w 4"/>
                <a:gd name="T19" fmla="*/ 2147483647 h 12"/>
                <a:gd name="T20" fmla="*/ 2147483647 w 4"/>
                <a:gd name="T21" fmla="*/ 2147483647 h 12"/>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4"/>
                <a:gd name="T34" fmla="*/ 0 h 12"/>
                <a:gd name="T35" fmla="*/ 4 w 4"/>
                <a:gd name="T36" fmla="*/ 12 h 12"/>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4" h="12">
                  <a:moveTo>
                    <a:pt x="2" y="12"/>
                  </a:moveTo>
                  <a:lnTo>
                    <a:pt x="0" y="10"/>
                  </a:lnTo>
                  <a:lnTo>
                    <a:pt x="0" y="8"/>
                  </a:lnTo>
                  <a:lnTo>
                    <a:pt x="0" y="4"/>
                  </a:lnTo>
                  <a:lnTo>
                    <a:pt x="0" y="2"/>
                  </a:lnTo>
                  <a:lnTo>
                    <a:pt x="0" y="0"/>
                  </a:lnTo>
                  <a:lnTo>
                    <a:pt x="2" y="0"/>
                  </a:lnTo>
                  <a:lnTo>
                    <a:pt x="2" y="2"/>
                  </a:lnTo>
                  <a:lnTo>
                    <a:pt x="4" y="6"/>
                  </a:lnTo>
                  <a:lnTo>
                    <a:pt x="2" y="10"/>
                  </a:lnTo>
                  <a:lnTo>
                    <a:pt x="2" y="12"/>
                  </a:lnTo>
                  <a:close/>
                </a:path>
              </a:pathLst>
            </a:custGeom>
            <a:solidFill>
              <a:schemeClr val="bg1">
                <a:lumMod val="85000"/>
              </a:schemeClr>
            </a:solidFill>
            <a:ln w="3175">
              <a:solidFill>
                <a:schemeClr val="bg1"/>
              </a:solidFill>
              <a:prstDash val="sysDot"/>
              <a:round/>
              <a:headEnd/>
              <a:tailEnd/>
            </a:ln>
          </p:spPr>
          <p:txBody>
            <a:bodyPr/>
            <a:lstStyle/>
            <a:p>
              <a:endParaRPr lang="de-DE" sz="2400" dirty="0">
                <a:solidFill>
                  <a:srgbClr val="000000"/>
                </a:solidFill>
              </a:endParaRPr>
            </a:p>
          </p:txBody>
        </p:sp>
        <p:sp>
          <p:nvSpPr>
            <p:cNvPr id="1889" name="Freeform 3540"/>
            <p:cNvSpPr>
              <a:spLocks/>
            </p:cNvSpPr>
            <p:nvPr/>
          </p:nvSpPr>
          <p:spPr bwMode="auto">
            <a:xfrm>
              <a:off x="7360576" y="3249677"/>
              <a:ext cx="26116" cy="33407"/>
            </a:xfrm>
            <a:custGeom>
              <a:avLst/>
              <a:gdLst>
                <a:gd name="T0" fmla="*/ 2147483647 w 26"/>
                <a:gd name="T1" fmla="*/ 2147483647 h 32"/>
                <a:gd name="T2" fmla="*/ 2147483647 w 26"/>
                <a:gd name="T3" fmla="*/ 2147483647 h 32"/>
                <a:gd name="T4" fmla="*/ 2147483647 w 26"/>
                <a:gd name="T5" fmla="*/ 2147483647 h 32"/>
                <a:gd name="T6" fmla="*/ 2147483647 w 26"/>
                <a:gd name="T7" fmla="*/ 2147483647 h 32"/>
                <a:gd name="T8" fmla="*/ 2147483647 w 26"/>
                <a:gd name="T9" fmla="*/ 2147483647 h 32"/>
                <a:gd name="T10" fmla="*/ 2147483647 w 26"/>
                <a:gd name="T11" fmla="*/ 2147483647 h 32"/>
                <a:gd name="T12" fmla="*/ 2147483647 w 26"/>
                <a:gd name="T13" fmla="*/ 2147483647 h 32"/>
                <a:gd name="T14" fmla="*/ 2147483647 w 26"/>
                <a:gd name="T15" fmla="*/ 2147483647 h 32"/>
                <a:gd name="T16" fmla="*/ 2147483647 w 26"/>
                <a:gd name="T17" fmla="*/ 2147483647 h 32"/>
                <a:gd name="T18" fmla="*/ 2147483647 w 26"/>
                <a:gd name="T19" fmla="*/ 2147483647 h 32"/>
                <a:gd name="T20" fmla="*/ 2147483647 w 26"/>
                <a:gd name="T21" fmla="*/ 2147483647 h 32"/>
                <a:gd name="T22" fmla="*/ 2147483647 w 26"/>
                <a:gd name="T23" fmla="*/ 2147483647 h 32"/>
                <a:gd name="T24" fmla="*/ 2147483647 w 26"/>
                <a:gd name="T25" fmla="*/ 2147483647 h 32"/>
                <a:gd name="T26" fmla="*/ 2147483647 w 26"/>
                <a:gd name="T27" fmla="*/ 2147483647 h 32"/>
                <a:gd name="T28" fmla="*/ 2147483647 w 26"/>
                <a:gd name="T29" fmla="*/ 2147483647 h 32"/>
                <a:gd name="T30" fmla="*/ 2147483647 w 26"/>
                <a:gd name="T31" fmla="*/ 2147483647 h 32"/>
                <a:gd name="T32" fmla="*/ 2147483647 w 26"/>
                <a:gd name="T33" fmla="*/ 2147483647 h 32"/>
                <a:gd name="T34" fmla="*/ 2147483647 w 26"/>
                <a:gd name="T35" fmla="*/ 2147483647 h 32"/>
                <a:gd name="T36" fmla="*/ 2147483647 w 26"/>
                <a:gd name="T37" fmla="*/ 2147483647 h 32"/>
                <a:gd name="T38" fmla="*/ 2147483647 w 26"/>
                <a:gd name="T39" fmla="*/ 2147483647 h 32"/>
                <a:gd name="T40" fmla="*/ 2147483647 w 26"/>
                <a:gd name="T41" fmla="*/ 2147483647 h 32"/>
                <a:gd name="T42" fmla="*/ 2147483647 w 26"/>
                <a:gd name="T43" fmla="*/ 2147483647 h 32"/>
                <a:gd name="T44" fmla="*/ 2147483647 w 26"/>
                <a:gd name="T45" fmla="*/ 2147483647 h 32"/>
                <a:gd name="T46" fmla="*/ 2147483647 w 26"/>
                <a:gd name="T47" fmla="*/ 2147483647 h 32"/>
                <a:gd name="T48" fmla="*/ 2147483647 w 26"/>
                <a:gd name="T49" fmla="*/ 2147483647 h 32"/>
                <a:gd name="T50" fmla="*/ 2147483647 w 26"/>
                <a:gd name="T51" fmla="*/ 2147483647 h 32"/>
                <a:gd name="T52" fmla="*/ 2147483647 w 26"/>
                <a:gd name="T53" fmla="*/ 2147483647 h 32"/>
                <a:gd name="T54" fmla="*/ 2147483647 w 26"/>
                <a:gd name="T55" fmla="*/ 2147483647 h 32"/>
                <a:gd name="T56" fmla="*/ 2147483647 w 26"/>
                <a:gd name="T57" fmla="*/ 2147483647 h 32"/>
                <a:gd name="T58" fmla="*/ 2147483647 w 26"/>
                <a:gd name="T59" fmla="*/ 2147483647 h 32"/>
                <a:gd name="T60" fmla="*/ 2147483647 w 26"/>
                <a:gd name="T61" fmla="*/ 2147483647 h 32"/>
                <a:gd name="T62" fmla="*/ 0 w 26"/>
                <a:gd name="T63" fmla="*/ 2147483647 h 32"/>
                <a:gd name="T64" fmla="*/ 0 w 26"/>
                <a:gd name="T65" fmla="*/ 2147483647 h 32"/>
                <a:gd name="T66" fmla="*/ 0 w 26"/>
                <a:gd name="T67" fmla="*/ 2147483647 h 32"/>
                <a:gd name="T68" fmla="*/ 0 w 26"/>
                <a:gd name="T69" fmla="*/ 2147483647 h 32"/>
                <a:gd name="T70" fmla="*/ 2147483647 w 26"/>
                <a:gd name="T71" fmla="*/ 0 h 32"/>
                <a:gd name="T72" fmla="*/ 2147483647 w 26"/>
                <a:gd name="T73" fmla="*/ 2147483647 h 32"/>
                <a:gd name="T74" fmla="*/ 2147483647 w 26"/>
                <a:gd name="T75" fmla="*/ 2147483647 h 32"/>
                <a:gd name="T76" fmla="*/ 2147483647 w 26"/>
                <a:gd name="T77" fmla="*/ 2147483647 h 32"/>
                <a:gd name="T78" fmla="*/ 2147483647 w 26"/>
                <a:gd name="T79" fmla="*/ 2147483647 h 32"/>
                <a:gd name="T80" fmla="*/ 2147483647 w 26"/>
                <a:gd name="T81" fmla="*/ 2147483647 h 32"/>
                <a:gd name="T82" fmla="*/ 2147483647 w 26"/>
                <a:gd name="T83" fmla="*/ 2147483647 h 32"/>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w 26"/>
                <a:gd name="T127" fmla="*/ 0 h 32"/>
                <a:gd name="T128" fmla="*/ 26 w 26"/>
                <a:gd name="T129" fmla="*/ 32 h 32"/>
              </a:gdLst>
              <a:ahLst/>
              <a:cxnLst>
                <a:cxn ang="T84">
                  <a:pos x="T0" y="T1"/>
                </a:cxn>
                <a:cxn ang="T85">
                  <a:pos x="T2" y="T3"/>
                </a:cxn>
                <a:cxn ang="T86">
                  <a:pos x="T4" y="T5"/>
                </a:cxn>
                <a:cxn ang="T87">
                  <a:pos x="T6" y="T7"/>
                </a:cxn>
                <a:cxn ang="T88">
                  <a:pos x="T8" y="T9"/>
                </a:cxn>
                <a:cxn ang="T89">
                  <a:pos x="T10" y="T11"/>
                </a:cxn>
                <a:cxn ang="T90">
                  <a:pos x="T12" y="T13"/>
                </a:cxn>
                <a:cxn ang="T91">
                  <a:pos x="T14" y="T15"/>
                </a:cxn>
                <a:cxn ang="T92">
                  <a:pos x="T16" y="T17"/>
                </a:cxn>
                <a:cxn ang="T93">
                  <a:pos x="T18" y="T19"/>
                </a:cxn>
                <a:cxn ang="T94">
                  <a:pos x="T20" y="T21"/>
                </a:cxn>
                <a:cxn ang="T95">
                  <a:pos x="T22" y="T23"/>
                </a:cxn>
                <a:cxn ang="T96">
                  <a:pos x="T24" y="T25"/>
                </a:cxn>
                <a:cxn ang="T97">
                  <a:pos x="T26" y="T27"/>
                </a:cxn>
                <a:cxn ang="T98">
                  <a:pos x="T28" y="T29"/>
                </a:cxn>
                <a:cxn ang="T99">
                  <a:pos x="T30" y="T31"/>
                </a:cxn>
                <a:cxn ang="T100">
                  <a:pos x="T32" y="T33"/>
                </a:cxn>
                <a:cxn ang="T101">
                  <a:pos x="T34" y="T35"/>
                </a:cxn>
                <a:cxn ang="T102">
                  <a:pos x="T36" y="T37"/>
                </a:cxn>
                <a:cxn ang="T103">
                  <a:pos x="T38" y="T39"/>
                </a:cxn>
                <a:cxn ang="T104">
                  <a:pos x="T40" y="T41"/>
                </a:cxn>
                <a:cxn ang="T105">
                  <a:pos x="T42" y="T43"/>
                </a:cxn>
                <a:cxn ang="T106">
                  <a:pos x="T44" y="T45"/>
                </a:cxn>
                <a:cxn ang="T107">
                  <a:pos x="T46" y="T47"/>
                </a:cxn>
                <a:cxn ang="T108">
                  <a:pos x="T48" y="T49"/>
                </a:cxn>
                <a:cxn ang="T109">
                  <a:pos x="T50" y="T51"/>
                </a:cxn>
                <a:cxn ang="T110">
                  <a:pos x="T52" y="T53"/>
                </a:cxn>
                <a:cxn ang="T111">
                  <a:pos x="T54" y="T55"/>
                </a:cxn>
                <a:cxn ang="T112">
                  <a:pos x="T56" y="T57"/>
                </a:cxn>
                <a:cxn ang="T113">
                  <a:pos x="T58" y="T59"/>
                </a:cxn>
                <a:cxn ang="T114">
                  <a:pos x="T60" y="T61"/>
                </a:cxn>
                <a:cxn ang="T115">
                  <a:pos x="T62" y="T63"/>
                </a:cxn>
                <a:cxn ang="T116">
                  <a:pos x="T64" y="T65"/>
                </a:cxn>
                <a:cxn ang="T117">
                  <a:pos x="T66" y="T67"/>
                </a:cxn>
                <a:cxn ang="T118">
                  <a:pos x="T68" y="T69"/>
                </a:cxn>
                <a:cxn ang="T119">
                  <a:pos x="T70" y="T71"/>
                </a:cxn>
                <a:cxn ang="T120">
                  <a:pos x="T72" y="T73"/>
                </a:cxn>
                <a:cxn ang="T121">
                  <a:pos x="T74" y="T75"/>
                </a:cxn>
                <a:cxn ang="T122">
                  <a:pos x="T76" y="T77"/>
                </a:cxn>
                <a:cxn ang="T123">
                  <a:pos x="T78" y="T79"/>
                </a:cxn>
                <a:cxn ang="T124">
                  <a:pos x="T80" y="T81"/>
                </a:cxn>
                <a:cxn ang="T125">
                  <a:pos x="T82" y="T83"/>
                </a:cxn>
              </a:cxnLst>
              <a:rect l="T126" t="T127" r="T128" b="T129"/>
              <a:pathLst>
                <a:path w="26" h="32">
                  <a:moveTo>
                    <a:pt x="14" y="12"/>
                  </a:moveTo>
                  <a:lnTo>
                    <a:pt x="14" y="14"/>
                  </a:lnTo>
                  <a:lnTo>
                    <a:pt x="16" y="14"/>
                  </a:lnTo>
                  <a:lnTo>
                    <a:pt x="16" y="16"/>
                  </a:lnTo>
                  <a:lnTo>
                    <a:pt x="16" y="18"/>
                  </a:lnTo>
                  <a:lnTo>
                    <a:pt x="18" y="18"/>
                  </a:lnTo>
                  <a:lnTo>
                    <a:pt x="20" y="18"/>
                  </a:lnTo>
                  <a:lnTo>
                    <a:pt x="22" y="22"/>
                  </a:lnTo>
                  <a:lnTo>
                    <a:pt x="24" y="22"/>
                  </a:lnTo>
                  <a:lnTo>
                    <a:pt x="24" y="24"/>
                  </a:lnTo>
                  <a:lnTo>
                    <a:pt x="26" y="24"/>
                  </a:lnTo>
                  <a:lnTo>
                    <a:pt x="26" y="28"/>
                  </a:lnTo>
                  <a:lnTo>
                    <a:pt x="26" y="30"/>
                  </a:lnTo>
                  <a:lnTo>
                    <a:pt x="24" y="30"/>
                  </a:lnTo>
                  <a:lnTo>
                    <a:pt x="22" y="30"/>
                  </a:lnTo>
                  <a:lnTo>
                    <a:pt x="20" y="32"/>
                  </a:lnTo>
                  <a:lnTo>
                    <a:pt x="18" y="32"/>
                  </a:lnTo>
                  <a:lnTo>
                    <a:pt x="16" y="32"/>
                  </a:lnTo>
                  <a:lnTo>
                    <a:pt x="14" y="32"/>
                  </a:lnTo>
                  <a:lnTo>
                    <a:pt x="14" y="30"/>
                  </a:lnTo>
                  <a:lnTo>
                    <a:pt x="12" y="30"/>
                  </a:lnTo>
                  <a:lnTo>
                    <a:pt x="10" y="26"/>
                  </a:lnTo>
                  <a:lnTo>
                    <a:pt x="10" y="24"/>
                  </a:lnTo>
                  <a:lnTo>
                    <a:pt x="10" y="22"/>
                  </a:lnTo>
                  <a:lnTo>
                    <a:pt x="10" y="20"/>
                  </a:lnTo>
                  <a:lnTo>
                    <a:pt x="8" y="20"/>
                  </a:lnTo>
                  <a:lnTo>
                    <a:pt x="6" y="20"/>
                  </a:lnTo>
                  <a:lnTo>
                    <a:pt x="6" y="18"/>
                  </a:lnTo>
                  <a:lnTo>
                    <a:pt x="4" y="14"/>
                  </a:lnTo>
                  <a:lnTo>
                    <a:pt x="2" y="14"/>
                  </a:lnTo>
                  <a:lnTo>
                    <a:pt x="0" y="12"/>
                  </a:lnTo>
                  <a:lnTo>
                    <a:pt x="0" y="8"/>
                  </a:lnTo>
                  <a:lnTo>
                    <a:pt x="0" y="6"/>
                  </a:lnTo>
                  <a:lnTo>
                    <a:pt x="0" y="4"/>
                  </a:lnTo>
                  <a:lnTo>
                    <a:pt x="2" y="0"/>
                  </a:lnTo>
                  <a:lnTo>
                    <a:pt x="4" y="2"/>
                  </a:lnTo>
                  <a:lnTo>
                    <a:pt x="6" y="2"/>
                  </a:lnTo>
                  <a:lnTo>
                    <a:pt x="8" y="2"/>
                  </a:lnTo>
                  <a:lnTo>
                    <a:pt x="10" y="6"/>
                  </a:lnTo>
                  <a:lnTo>
                    <a:pt x="12" y="10"/>
                  </a:lnTo>
                  <a:lnTo>
                    <a:pt x="14" y="12"/>
                  </a:lnTo>
                  <a:close/>
                </a:path>
              </a:pathLst>
            </a:custGeom>
            <a:solidFill>
              <a:schemeClr val="bg1">
                <a:lumMod val="85000"/>
              </a:schemeClr>
            </a:solidFill>
            <a:ln w="3175">
              <a:solidFill>
                <a:schemeClr val="bg1"/>
              </a:solidFill>
              <a:prstDash val="sysDot"/>
              <a:round/>
              <a:headEnd/>
              <a:tailEnd/>
            </a:ln>
          </p:spPr>
          <p:txBody>
            <a:bodyPr/>
            <a:lstStyle/>
            <a:p>
              <a:endParaRPr lang="de-DE" sz="2400" dirty="0">
                <a:solidFill>
                  <a:srgbClr val="000000"/>
                </a:solidFill>
              </a:endParaRPr>
            </a:p>
          </p:txBody>
        </p:sp>
        <p:sp>
          <p:nvSpPr>
            <p:cNvPr id="1890" name="Freeform 3541"/>
            <p:cNvSpPr>
              <a:spLocks/>
            </p:cNvSpPr>
            <p:nvPr/>
          </p:nvSpPr>
          <p:spPr bwMode="auto">
            <a:xfrm>
              <a:off x="7395000" y="3276897"/>
              <a:ext cx="21367" cy="21035"/>
            </a:xfrm>
            <a:custGeom>
              <a:avLst/>
              <a:gdLst>
                <a:gd name="T0" fmla="*/ 2147483647 w 22"/>
                <a:gd name="T1" fmla="*/ 2147483647 h 20"/>
                <a:gd name="T2" fmla="*/ 2147483647 w 22"/>
                <a:gd name="T3" fmla="*/ 2147483647 h 20"/>
                <a:gd name="T4" fmla="*/ 2147483647 w 22"/>
                <a:gd name="T5" fmla="*/ 2147483647 h 20"/>
                <a:gd name="T6" fmla="*/ 2147483647 w 22"/>
                <a:gd name="T7" fmla="*/ 2147483647 h 20"/>
                <a:gd name="T8" fmla="*/ 2147483647 w 22"/>
                <a:gd name="T9" fmla="*/ 2147483647 h 20"/>
                <a:gd name="T10" fmla="*/ 2147483647 w 22"/>
                <a:gd name="T11" fmla="*/ 2147483647 h 20"/>
                <a:gd name="T12" fmla="*/ 2147483647 w 22"/>
                <a:gd name="T13" fmla="*/ 2147483647 h 20"/>
                <a:gd name="T14" fmla="*/ 2147483647 w 22"/>
                <a:gd name="T15" fmla="*/ 2147483647 h 20"/>
                <a:gd name="T16" fmla="*/ 2147483647 w 22"/>
                <a:gd name="T17" fmla="*/ 2147483647 h 20"/>
                <a:gd name="T18" fmla="*/ 2147483647 w 22"/>
                <a:gd name="T19" fmla="*/ 2147483647 h 20"/>
                <a:gd name="T20" fmla="*/ 2147483647 w 22"/>
                <a:gd name="T21" fmla="*/ 2147483647 h 20"/>
                <a:gd name="T22" fmla="*/ 0 w 22"/>
                <a:gd name="T23" fmla="*/ 2147483647 h 20"/>
                <a:gd name="T24" fmla="*/ 0 w 22"/>
                <a:gd name="T25" fmla="*/ 0 h 20"/>
                <a:gd name="T26" fmla="*/ 2147483647 w 22"/>
                <a:gd name="T27" fmla="*/ 0 h 20"/>
                <a:gd name="T28" fmla="*/ 2147483647 w 22"/>
                <a:gd name="T29" fmla="*/ 0 h 20"/>
                <a:gd name="T30" fmla="*/ 2147483647 w 22"/>
                <a:gd name="T31" fmla="*/ 2147483647 h 20"/>
                <a:gd name="T32" fmla="*/ 2147483647 w 22"/>
                <a:gd name="T33" fmla="*/ 2147483647 h 20"/>
                <a:gd name="T34" fmla="*/ 2147483647 w 22"/>
                <a:gd name="T35" fmla="*/ 2147483647 h 20"/>
                <a:gd name="T36" fmla="*/ 2147483647 w 22"/>
                <a:gd name="T37" fmla="*/ 2147483647 h 20"/>
                <a:gd name="T38" fmla="*/ 2147483647 w 22"/>
                <a:gd name="T39" fmla="*/ 2147483647 h 20"/>
                <a:gd name="T40" fmla="*/ 2147483647 w 22"/>
                <a:gd name="T41" fmla="*/ 2147483647 h 20"/>
                <a:gd name="T42" fmla="*/ 2147483647 w 22"/>
                <a:gd name="T43" fmla="*/ 2147483647 h 20"/>
                <a:gd name="T44" fmla="*/ 2147483647 w 22"/>
                <a:gd name="T45" fmla="*/ 2147483647 h 20"/>
                <a:gd name="T46" fmla="*/ 2147483647 w 22"/>
                <a:gd name="T47" fmla="*/ 2147483647 h 20"/>
                <a:gd name="T48" fmla="*/ 2147483647 w 22"/>
                <a:gd name="T49" fmla="*/ 2147483647 h 20"/>
                <a:gd name="T50" fmla="*/ 2147483647 w 22"/>
                <a:gd name="T51" fmla="*/ 2147483647 h 20"/>
                <a:gd name="T52" fmla="*/ 2147483647 w 22"/>
                <a:gd name="T53" fmla="*/ 2147483647 h 20"/>
                <a:gd name="T54" fmla="*/ 2147483647 w 22"/>
                <a:gd name="T55" fmla="*/ 2147483647 h 20"/>
                <a:gd name="T56" fmla="*/ 2147483647 w 22"/>
                <a:gd name="T57" fmla="*/ 2147483647 h 20"/>
                <a:gd name="T58" fmla="*/ 2147483647 w 22"/>
                <a:gd name="T59" fmla="*/ 2147483647 h 20"/>
                <a:gd name="T60" fmla="*/ 2147483647 w 22"/>
                <a:gd name="T61" fmla="*/ 2147483647 h 20"/>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w 22"/>
                <a:gd name="T94" fmla="*/ 0 h 20"/>
                <a:gd name="T95" fmla="*/ 22 w 22"/>
                <a:gd name="T96" fmla="*/ 20 h 20"/>
              </a:gdLst>
              <a:ahLst/>
              <a:cxnLst>
                <a:cxn ang="T62">
                  <a:pos x="T0" y="T1"/>
                </a:cxn>
                <a:cxn ang="T63">
                  <a:pos x="T2" y="T3"/>
                </a:cxn>
                <a:cxn ang="T64">
                  <a:pos x="T4" y="T5"/>
                </a:cxn>
                <a:cxn ang="T65">
                  <a:pos x="T6" y="T7"/>
                </a:cxn>
                <a:cxn ang="T66">
                  <a:pos x="T8" y="T9"/>
                </a:cxn>
                <a:cxn ang="T67">
                  <a:pos x="T10" y="T11"/>
                </a:cxn>
                <a:cxn ang="T68">
                  <a:pos x="T12" y="T13"/>
                </a:cxn>
                <a:cxn ang="T69">
                  <a:pos x="T14" y="T15"/>
                </a:cxn>
                <a:cxn ang="T70">
                  <a:pos x="T16" y="T17"/>
                </a:cxn>
                <a:cxn ang="T71">
                  <a:pos x="T18" y="T19"/>
                </a:cxn>
                <a:cxn ang="T72">
                  <a:pos x="T20" y="T21"/>
                </a:cxn>
                <a:cxn ang="T73">
                  <a:pos x="T22" y="T23"/>
                </a:cxn>
                <a:cxn ang="T74">
                  <a:pos x="T24" y="T25"/>
                </a:cxn>
                <a:cxn ang="T75">
                  <a:pos x="T26" y="T27"/>
                </a:cxn>
                <a:cxn ang="T76">
                  <a:pos x="T28" y="T29"/>
                </a:cxn>
                <a:cxn ang="T77">
                  <a:pos x="T30" y="T31"/>
                </a:cxn>
                <a:cxn ang="T78">
                  <a:pos x="T32" y="T33"/>
                </a:cxn>
                <a:cxn ang="T79">
                  <a:pos x="T34" y="T35"/>
                </a:cxn>
                <a:cxn ang="T80">
                  <a:pos x="T36" y="T37"/>
                </a:cxn>
                <a:cxn ang="T81">
                  <a:pos x="T38" y="T39"/>
                </a:cxn>
                <a:cxn ang="T82">
                  <a:pos x="T40" y="T41"/>
                </a:cxn>
                <a:cxn ang="T83">
                  <a:pos x="T42" y="T43"/>
                </a:cxn>
                <a:cxn ang="T84">
                  <a:pos x="T44" y="T45"/>
                </a:cxn>
                <a:cxn ang="T85">
                  <a:pos x="T46" y="T47"/>
                </a:cxn>
                <a:cxn ang="T86">
                  <a:pos x="T48" y="T49"/>
                </a:cxn>
                <a:cxn ang="T87">
                  <a:pos x="T50" y="T51"/>
                </a:cxn>
                <a:cxn ang="T88">
                  <a:pos x="T52" y="T53"/>
                </a:cxn>
                <a:cxn ang="T89">
                  <a:pos x="T54" y="T55"/>
                </a:cxn>
                <a:cxn ang="T90">
                  <a:pos x="T56" y="T57"/>
                </a:cxn>
                <a:cxn ang="T91">
                  <a:pos x="T58" y="T59"/>
                </a:cxn>
                <a:cxn ang="T92">
                  <a:pos x="T60" y="T61"/>
                </a:cxn>
              </a:cxnLst>
              <a:rect l="T93" t="T94" r="T95" b="T96"/>
              <a:pathLst>
                <a:path w="22" h="20">
                  <a:moveTo>
                    <a:pt x="20" y="20"/>
                  </a:moveTo>
                  <a:lnTo>
                    <a:pt x="18" y="20"/>
                  </a:lnTo>
                  <a:lnTo>
                    <a:pt x="16" y="18"/>
                  </a:lnTo>
                  <a:lnTo>
                    <a:pt x="14" y="18"/>
                  </a:lnTo>
                  <a:lnTo>
                    <a:pt x="10" y="14"/>
                  </a:lnTo>
                  <a:lnTo>
                    <a:pt x="8" y="14"/>
                  </a:lnTo>
                  <a:lnTo>
                    <a:pt x="8" y="12"/>
                  </a:lnTo>
                  <a:lnTo>
                    <a:pt x="6" y="8"/>
                  </a:lnTo>
                  <a:lnTo>
                    <a:pt x="4" y="6"/>
                  </a:lnTo>
                  <a:lnTo>
                    <a:pt x="2" y="6"/>
                  </a:lnTo>
                  <a:lnTo>
                    <a:pt x="2" y="4"/>
                  </a:lnTo>
                  <a:lnTo>
                    <a:pt x="0" y="2"/>
                  </a:lnTo>
                  <a:lnTo>
                    <a:pt x="0" y="0"/>
                  </a:lnTo>
                  <a:lnTo>
                    <a:pt x="2" y="0"/>
                  </a:lnTo>
                  <a:lnTo>
                    <a:pt x="4" y="0"/>
                  </a:lnTo>
                  <a:lnTo>
                    <a:pt x="4" y="2"/>
                  </a:lnTo>
                  <a:lnTo>
                    <a:pt x="6" y="2"/>
                  </a:lnTo>
                  <a:lnTo>
                    <a:pt x="6" y="4"/>
                  </a:lnTo>
                  <a:lnTo>
                    <a:pt x="8" y="4"/>
                  </a:lnTo>
                  <a:lnTo>
                    <a:pt x="10" y="4"/>
                  </a:lnTo>
                  <a:lnTo>
                    <a:pt x="12" y="6"/>
                  </a:lnTo>
                  <a:lnTo>
                    <a:pt x="12" y="8"/>
                  </a:lnTo>
                  <a:lnTo>
                    <a:pt x="14" y="8"/>
                  </a:lnTo>
                  <a:lnTo>
                    <a:pt x="14" y="10"/>
                  </a:lnTo>
                  <a:lnTo>
                    <a:pt x="14" y="12"/>
                  </a:lnTo>
                  <a:lnTo>
                    <a:pt x="16" y="14"/>
                  </a:lnTo>
                  <a:lnTo>
                    <a:pt x="18" y="16"/>
                  </a:lnTo>
                  <a:lnTo>
                    <a:pt x="20" y="18"/>
                  </a:lnTo>
                  <a:lnTo>
                    <a:pt x="22" y="16"/>
                  </a:lnTo>
                  <a:lnTo>
                    <a:pt x="22" y="18"/>
                  </a:lnTo>
                  <a:lnTo>
                    <a:pt x="20" y="20"/>
                  </a:lnTo>
                  <a:close/>
                </a:path>
              </a:pathLst>
            </a:custGeom>
            <a:solidFill>
              <a:schemeClr val="bg1">
                <a:lumMod val="85000"/>
              </a:schemeClr>
            </a:solidFill>
            <a:ln w="3175">
              <a:solidFill>
                <a:schemeClr val="bg1"/>
              </a:solidFill>
              <a:prstDash val="sysDot"/>
              <a:round/>
              <a:headEnd/>
              <a:tailEnd/>
            </a:ln>
          </p:spPr>
          <p:txBody>
            <a:bodyPr/>
            <a:lstStyle/>
            <a:p>
              <a:endParaRPr lang="de-DE" sz="2400" dirty="0">
                <a:solidFill>
                  <a:srgbClr val="000000"/>
                </a:solidFill>
              </a:endParaRPr>
            </a:p>
          </p:txBody>
        </p:sp>
        <p:sp>
          <p:nvSpPr>
            <p:cNvPr id="1891" name="Freeform 3542"/>
            <p:cNvSpPr>
              <a:spLocks/>
            </p:cNvSpPr>
            <p:nvPr/>
          </p:nvSpPr>
          <p:spPr bwMode="auto">
            <a:xfrm>
              <a:off x="7432986" y="3297931"/>
              <a:ext cx="3561" cy="3712"/>
            </a:xfrm>
            <a:custGeom>
              <a:avLst/>
              <a:gdLst>
                <a:gd name="T0" fmla="*/ 2147483647 w 4"/>
                <a:gd name="T1" fmla="*/ 2147483647 h 4"/>
                <a:gd name="T2" fmla="*/ 2147483647 w 4"/>
                <a:gd name="T3" fmla="*/ 2147483647 h 4"/>
                <a:gd name="T4" fmla="*/ 0 w 4"/>
                <a:gd name="T5" fmla="*/ 2147483647 h 4"/>
                <a:gd name="T6" fmla="*/ 0 w 4"/>
                <a:gd name="T7" fmla="*/ 0 h 4"/>
                <a:gd name="T8" fmla="*/ 2147483647 w 4"/>
                <a:gd name="T9" fmla="*/ 2147483647 h 4"/>
                <a:gd name="T10" fmla="*/ 2147483647 w 4"/>
                <a:gd name="T11" fmla="*/ 2147483647 h 4"/>
                <a:gd name="T12" fmla="*/ 2147483647 w 4"/>
                <a:gd name="T13" fmla="*/ 2147483647 h 4"/>
                <a:gd name="T14" fmla="*/ 0 60000 65536"/>
                <a:gd name="T15" fmla="*/ 0 60000 65536"/>
                <a:gd name="T16" fmla="*/ 0 60000 65536"/>
                <a:gd name="T17" fmla="*/ 0 60000 65536"/>
                <a:gd name="T18" fmla="*/ 0 60000 65536"/>
                <a:gd name="T19" fmla="*/ 0 60000 65536"/>
                <a:gd name="T20" fmla="*/ 0 60000 65536"/>
                <a:gd name="T21" fmla="*/ 0 w 4"/>
                <a:gd name="T22" fmla="*/ 0 h 4"/>
                <a:gd name="T23" fmla="*/ 4 w 4"/>
                <a:gd name="T24" fmla="*/ 4 h 4"/>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4" h="4">
                  <a:moveTo>
                    <a:pt x="4" y="4"/>
                  </a:moveTo>
                  <a:lnTo>
                    <a:pt x="2" y="4"/>
                  </a:lnTo>
                  <a:lnTo>
                    <a:pt x="0" y="2"/>
                  </a:lnTo>
                  <a:lnTo>
                    <a:pt x="0" y="0"/>
                  </a:lnTo>
                  <a:lnTo>
                    <a:pt x="2" y="2"/>
                  </a:lnTo>
                  <a:lnTo>
                    <a:pt x="4" y="2"/>
                  </a:lnTo>
                  <a:lnTo>
                    <a:pt x="4" y="4"/>
                  </a:lnTo>
                  <a:close/>
                </a:path>
              </a:pathLst>
            </a:custGeom>
            <a:solidFill>
              <a:schemeClr val="bg1">
                <a:lumMod val="85000"/>
              </a:schemeClr>
            </a:solidFill>
            <a:ln w="3175">
              <a:solidFill>
                <a:schemeClr val="bg1"/>
              </a:solidFill>
              <a:prstDash val="sysDot"/>
              <a:round/>
              <a:headEnd/>
              <a:tailEnd/>
            </a:ln>
          </p:spPr>
          <p:txBody>
            <a:bodyPr/>
            <a:lstStyle/>
            <a:p>
              <a:endParaRPr lang="de-DE" sz="2400" dirty="0">
                <a:solidFill>
                  <a:srgbClr val="000000"/>
                </a:solidFill>
              </a:endParaRPr>
            </a:p>
          </p:txBody>
        </p:sp>
        <p:sp>
          <p:nvSpPr>
            <p:cNvPr id="1892" name="Freeform 3543"/>
            <p:cNvSpPr>
              <a:spLocks/>
            </p:cNvSpPr>
            <p:nvPr/>
          </p:nvSpPr>
          <p:spPr bwMode="auto">
            <a:xfrm>
              <a:off x="7436547" y="3301643"/>
              <a:ext cx="26116" cy="22271"/>
            </a:xfrm>
            <a:custGeom>
              <a:avLst/>
              <a:gdLst>
                <a:gd name="T0" fmla="*/ 2147483647 w 26"/>
                <a:gd name="T1" fmla="*/ 2147483647 h 22"/>
                <a:gd name="T2" fmla="*/ 2147483647 w 26"/>
                <a:gd name="T3" fmla="*/ 2147483647 h 22"/>
                <a:gd name="T4" fmla="*/ 2147483647 w 26"/>
                <a:gd name="T5" fmla="*/ 2147483647 h 22"/>
                <a:gd name="T6" fmla="*/ 2147483647 w 26"/>
                <a:gd name="T7" fmla="*/ 2147483647 h 22"/>
                <a:gd name="T8" fmla="*/ 2147483647 w 26"/>
                <a:gd name="T9" fmla="*/ 2147483647 h 22"/>
                <a:gd name="T10" fmla="*/ 2147483647 w 26"/>
                <a:gd name="T11" fmla="*/ 2147483647 h 22"/>
                <a:gd name="T12" fmla="*/ 2147483647 w 26"/>
                <a:gd name="T13" fmla="*/ 2147483647 h 22"/>
                <a:gd name="T14" fmla="*/ 2147483647 w 26"/>
                <a:gd name="T15" fmla="*/ 2147483647 h 22"/>
                <a:gd name="T16" fmla="*/ 2147483647 w 26"/>
                <a:gd name="T17" fmla="*/ 2147483647 h 22"/>
                <a:gd name="T18" fmla="*/ 2147483647 w 26"/>
                <a:gd name="T19" fmla="*/ 2147483647 h 22"/>
                <a:gd name="T20" fmla="*/ 2147483647 w 26"/>
                <a:gd name="T21" fmla="*/ 2147483647 h 22"/>
                <a:gd name="T22" fmla="*/ 2147483647 w 26"/>
                <a:gd name="T23" fmla="*/ 0 h 22"/>
                <a:gd name="T24" fmla="*/ 0 w 26"/>
                <a:gd name="T25" fmla="*/ 0 h 22"/>
                <a:gd name="T26" fmla="*/ 2147483647 w 26"/>
                <a:gd name="T27" fmla="*/ 0 h 22"/>
                <a:gd name="T28" fmla="*/ 2147483647 w 26"/>
                <a:gd name="T29" fmla="*/ 0 h 22"/>
                <a:gd name="T30" fmla="*/ 2147483647 w 26"/>
                <a:gd name="T31" fmla="*/ 2147483647 h 22"/>
                <a:gd name="T32" fmla="*/ 2147483647 w 26"/>
                <a:gd name="T33" fmla="*/ 2147483647 h 22"/>
                <a:gd name="T34" fmla="*/ 2147483647 w 26"/>
                <a:gd name="T35" fmla="*/ 2147483647 h 22"/>
                <a:gd name="T36" fmla="*/ 2147483647 w 26"/>
                <a:gd name="T37" fmla="*/ 2147483647 h 22"/>
                <a:gd name="T38" fmla="*/ 2147483647 w 26"/>
                <a:gd name="T39" fmla="*/ 2147483647 h 22"/>
                <a:gd name="T40" fmla="*/ 2147483647 w 26"/>
                <a:gd name="T41" fmla="*/ 2147483647 h 22"/>
                <a:gd name="T42" fmla="*/ 2147483647 w 26"/>
                <a:gd name="T43" fmla="*/ 2147483647 h 22"/>
                <a:gd name="T44" fmla="*/ 2147483647 w 26"/>
                <a:gd name="T45" fmla="*/ 2147483647 h 22"/>
                <a:gd name="T46" fmla="*/ 2147483647 w 26"/>
                <a:gd name="T47" fmla="*/ 2147483647 h 22"/>
                <a:gd name="T48" fmla="*/ 2147483647 w 26"/>
                <a:gd name="T49" fmla="*/ 2147483647 h 22"/>
                <a:gd name="T50" fmla="*/ 2147483647 w 26"/>
                <a:gd name="T51" fmla="*/ 2147483647 h 22"/>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26"/>
                <a:gd name="T79" fmla="*/ 0 h 22"/>
                <a:gd name="T80" fmla="*/ 26 w 26"/>
                <a:gd name="T81" fmla="*/ 22 h 22"/>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26" h="22">
                  <a:moveTo>
                    <a:pt x="24" y="20"/>
                  </a:moveTo>
                  <a:lnTo>
                    <a:pt x="22" y="20"/>
                  </a:lnTo>
                  <a:lnTo>
                    <a:pt x="22" y="18"/>
                  </a:lnTo>
                  <a:lnTo>
                    <a:pt x="20" y="18"/>
                  </a:lnTo>
                  <a:lnTo>
                    <a:pt x="12" y="14"/>
                  </a:lnTo>
                  <a:lnTo>
                    <a:pt x="8" y="12"/>
                  </a:lnTo>
                  <a:lnTo>
                    <a:pt x="6" y="10"/>
                  </a:lnTo>
                  <a:lnTo>
                    <a:pt x="6" y="8"/>
                  </a:lnTo>
                  <a:lnTo>
                    <a:pt x="4" y="6"/>
                  </a:lnTo>
                  <a:lnTo>
                    <a:pt x="2" y="4"/>
                  </a:lnTo>
                  <a:lnTo>
                    <a:pt x="2" y="2"/>
                  </a:lnTo>
                  <a:lnTo>
                    <a:pt x="2" y="0"/>
                  </a:lnTo>
                  <a:lnTo>
                    <a:pt x="0" y="0"/>
                  </a:lnTo>
                  <a:lnTo>
                    <a:pt x="4" y="0"/>
                  </a:lnTo>
                  <a:lnTo>
                    <a:pt x="6" y="0"/>
                  </a:lnTo>
                  <a:lnTo>
                    <a:pt x="8" y="4"/>
                  </a:lnTo>
                  <a:lnTo>
                    <a:pt x="10" y="6"/>
                  </a:lnTo>
                  <a:lnTo>
                    <a:pt x="10" y="8"/>
                  </a:lnTo>
                  <a:lnTo>
                    <a:pt x="12" y="8"/>
                  </a:lnTo>
                  <a:lnTo>
                    <a:pt x="14" y="8"/>
                  </a:lnTo>
                  <a:lnTo>
                    <a:pt x="18" y="10"/>
                  </a:lnTo>
                  <a:lnTo>
                    <a:pt x="20" y="12"/>
                  </a:lnTo>
                  <a:lnTo>
                    <a:pt x="26" y="18"/>
                  </a:lnTo>
                  <a:lnTo>
                    <a:pt x="26" y="20"/>
                  </a:lnTo>
                  <a:lnTo>
                    <a:pt x="26" y="22"/>
                  </a:lnTo>
                  <a:lnTo>
                    <a:pt x="24" y="20"/>
                  </a:lnTo>
                  <a:close/>
                </a:path>
              </a:pathLst>
            </a:custGeom>
            <a:solidFill>
              <a:schemeClr val="bg1">
                <a:lumMod val="85000"/>
              </a:schemeClr>
            </a:solidFill>
            <a:ln w="3175">
              <a:solidFill>
                <a:schemeClr val="bg1"/>
              </a:solidFill>
              <a:prstDash val="sysDot"/>
              <a:round/>
              <a:headEnd/>
              <a:tailEnd/>
            </a:ln>
          </p:spPr>
          <p:txBody>
            <a:bodyPr/>
            <a:lstStyle/>
            <a:p>
              <a:endParaRPr lang="de-DE" sz="2400" dirty="0">
                <a:solidFill>
                  <a:srgbClr val="000000"/>
                </a:solidFill>
              </a:endParaRPr>
            </a:p>
          </p:txBody>
        </p:sp>
        <p:sp>
          <p:nvSpPr>
            <p:cNvPr id="1893" name="Freeform 3544"/>
            <p:cNvSpPr>
              <a:spLocks/>
            </p:cNvSpPr>
            <p:nvPr/>
          </p:nvSpPr>
          <p:spPr bwMode="auto">
            <a:xfrm>
              <a:off x="7432986" y="3301643"/>
              <a:ext cx="5935" cy="2474"/>
            </a:xfrm>
            <a:custGeom>
              <a:avLst/>
              <a:gdLst>
                <a:gd name="T0" fmla="*/ 2147483647 w 6"/>
                <a:gd name="T1" fmla="*/ 2147483647 h 2"/>
                <a:gd name="T2" fmla="*/ 2147483647 w 6"/>
                <a:gd name="T3" fmla="*/ 2147483647 h 2"/>
                <a:gd name="T4" fmla="*/ 2147483647 w 6"/>
                <a:gd name="T5" fmla="*/ 2147483647 h 2"/>
                <a:gd name="T6" fmla="*/ 0 w 6"/>
                <a:gd name="T7" fmla="*/ 0 h 2"/>
                <a:gd name="T8" fmla="*/ 2147483647 w 6"/>
                <a:gd name="T9" fmla="*/ 0 h 2"/>
                <a:gd name="T10" fmla="*/ 2147483647 w 6"/>
                <a:gd name="T11" fmla="*/ 0 h 2"/>
                <a:gd name="T12" fmla="*/ 2147483647 w 6"/>
                <a:gd name="T13" fmla="*/ 2147483647 h 2"/>
                <a:gd name="T14" fmla="*/ 0 60000 65536"/>
                <a:gd name="T15" fmla="*/ 0 60000 65536"/>
                <a:gd name="T16" fmla="*/ 0 60000 65536"/>
                <a:gd name="T17" fmla="*/ 0 60000 65536"/>
                <a:gd name="T18" fmla="*/ 0 60000 65536"/>
                <a:gd name="T19" fmla="*/ 0 60000 65536"/>
                <a:gd name="T20" fmla="*/ 0 60000 65536"/>
                <a:gd name="T21" fmla="*/ 0 w 6"/>
                <a:gd name="T22" fmla="*/ 0 h 2"/>
                <a:gd name="T23" fmla="*/ 6 w 6"/>
                <a:gd name="T24" fmla="*/ 2 h 2"/>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6" h="2">
                  <a:moveTo>
                    <a:pt x="6" y="2"/>
                  </a:moveTo>
                  <a:lnTo>
                    <a:pt x="4" y="2"/>
                  </a:lnTo>
                  <a:lnTo>
                    <a:pt x="2" y="2"/>
                  </a:lnTo>
                  <a:lnTo>
                    <a:pt x="0" y="0"/>
                  </a:lnTo>
                  <a:lnTo>
                    <a:pt x="2" y="0"/>
                  </a:lnTo>
                  <a:lnTo>
                    <a:pt x="4" y="0"/>
                  </a:lnTo>
                  <a:lnTo>
                    <a:pt x="6" y="2"/>
                  </a:lnTo>
                  <a:close/>
                </a:path>
              </a:pathLst>
            </a:custGeom>
            <a:solidFill>
              <a:schemeClr val="bg1">
                <a:lumMod val="85000"/>
              </a:schemeClr>
            </a:solidFill>
            <a:ln w="3175">
              <a:solidFill>
                <a:schemeClr val="bg1"/>
              </a:solidFill>
              <a:prstDash val="sysDot"/>
              <a:round/>
              <a:headEnd/>
              <a:tailEnd/>
            </a:ln>
          </p:spPr>
          <p:txBody>
            <a:bodyPr/>
            <a:lstStyle/>
            <a:p>
              <a:endParaRPr lang="de-DE" sz="2400" dirty="0">
                <a:solidFill>
                  <a:srgbClr val="000000"/>
                </a:solidFill>
              </a:endParaRPr>
            </a:p>
          </p:txBody>
        </p:sp>
        <p:sp>
          <p:nvSpPr>
            <p:cNvPr id="1894" name="Freeform 3545"/>
            <p:cNvSpPr>
              <a:spLocks/>
            </p:cNvSpPr>
            <p:nvPr/>
          </p:nvSpPr>
          <p:spPr bwMode="auto">
            <a:xfrm>
              <a:off x="7395000" y="3301643"/>
              <a:ext cx="5935" cy="8661"/>
            </a:xfrm>
            <a:custGeom>
              <a:avLst/>
              <a:gdLst>
                <a:gd name="T0" fmla="*/ 2147483647 w 6"/>
                <a:gd name="T1" fmla="*/ 2147483647 h 8"/>
                <a:gd name="T2" fmla="*/ 0 w 6"/>
                <a:gd name="T3" fmla="*/ 2147483647 h 8"/>
                <a:gd name="T4" fmla="*/ 0 w 6"/>
                <a:gd name="T5" fmla="*/ 2147483647 h 8"/>
                <a:gd name="T6" fmla="*/ 0 w 6"/>
                <a:gd name="T7" fmla="*/ 0 h 8"/>
                <a:gd name="T8" fmla="*/ 2147483647 w 6"/>
                <a:gd name="T9" fmla="*/ 0 h 8"/>
                <a:gd name="T10" fmla="*/ 2147483647 w 6"/>
                <a:gd name="T11" fmla="*/ 2147483647 h 8"/>
                <a:gd name="T12" fmla="*/ 2147483647 w 6"/>
                <a:gd name="T13" fmla="*/ 2147483647 h 8"/>
                <a:gd name="T14" fmla="*/ 2147483647 w 6"/>
                <a:gd name="T15" fmla="*/ 2147483647 h 8"/>
                <a:gd name="T16" fmla="*/ 2147483647 w 6"/>
                <a:gd name="T17" fmla="*/ 2147483647 h 8"/>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6"/>
                <a:gd name="T28" fmla="*/ 0 h 8"/>
                <a:gd name="T29" fmla="*/ 6 w 6"/>
                <a:gd name="T30" fmla="*/ 8 h 8"/>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6" h="8">
                  <a:moveTo>
                    <a:pt x="4" y="8"/>
                  </a:moveTo>
                  <a:lnTo>
                    <a:pt x="0" y="4"/>
                  </a:lnTo>
                  <a:lnTo>
                    <a:pt x="0" y="2"/>
                  </a:lnTo>
                  <a:lnTo>
                    <a:pt x="0" y="0"/>
                  </a:lnTo>
                  <a:lnTo>
                    <a:pt x="2" y="0"/>
                  </a:lnTo>
                  <a:lnTo>
                    <a:pt x="6" y="2"/>
                  </a:lnTo>
                  <a:lnTo>
                    <a:pt x="6" y="4"/>
                  </a:lnTo>
                  <a:lnTo>
                    <a:pt x="4" y="6"/>
                  </a:lnTo>
                  <a:lnTo>
                    <a:pt x="4" y="8"/>
                  </a:lnTo>
                  <a:close/>
                </a:path>
              </a:pathLst>
            </a:custGeom>
            <a:solidFill>
              <a:schemeClr val="bg1">
                <a:lumMod val="85000"/>
              </a:schemeClr>
            </a:solidFill>
            <a:ln w="3175">
              <a:solidFill>
                <a:schemeClr val="bg1"/>
              </a:solidFill>
              <a:prstDash val="sysDot"/>
              <a:round/>
              <a:headEnd/>
              <a:tailEnd/>
            </a:ln>
          </p:spPr>
          <p:txBody>
            <a:bodyPr/>
            <a:lstStyle/>
            <a:p>
              <a:endParaRPr lang="de-DE" sz="2400" dirty="0">
                <a:solidFill>
                  <a:srgbClr val="000000"/>
                </a:solidFill>
              </a:endParaRPr>
            </a:p>
          </p:txBody>
        </p:sp>
        <p:sp>
          <p:nvSpPr>
            <p:cNvPr id="1895" name="Freeform 3546"/>
            <p:cNvSpPr>
              <a:spLocks/>
            </p:cNvSpPr>
            <p:nvPr/>
          </p:nvSpPr>
          <p:spPr bwMode="auto">
            <a:xfrm>
              <a:off x="7402123" y="3307829"/>
              <a:ext cx="5935" cy="8661"/>
            </a:xfrm>
            <a:custGeom>
              <a:avLst/>
              <a:gdLst>
                <a:gd name="T0" fmla="*/ 2147483647 w 6"/>
                <a:gd name="T1" fmla="*/ 2147483647 h 8"/>
                <a:gd name="T2" fmla="*/ 2147483647 w 6"/>
                <a:gd name="T3" fmla="*/ 2147483647 h 8"/>
                <a:gd name="T4" fmla="*/ 2147483647 w 6"/>
                <a:gd name="T5" fmla="*/ 2147483647 h 8"/>
                <a:gd name="T6" fmla="*/ 0 w 6"/>
                <a:gd name="T7" fmla="*/ 2147483647 h 8"/>
                <a:gd name="T8" fmla="*/ 0 w 6"/>
                <a:gd name="T9" fmla="*/ 2147483647 h 8"/>
                <a:gd name="T10" fmla="*/ 0 w 6"/>
                <a:gd name="T11" fmla="*/ 2147483647 h 8"/>
                <a:gd name="T12" fmla="*/ 2147483647 w 6"/>
                <a:gd name="T13" fmla="*/ 2147483647 h 8"/>
                <a:gd name="T14" fmla="*/ 2147483647 w 6"/>
                <a:gd name="T15" fmla="*/ 0 h 8"/>
                <a:gd name="T16" fmla="*/ 2147483647 w 6"/>
                <a:gd name="T17" fmla="*/ 0 h 8"/>
                <a:gd name="T18" fmla="*/ 2147483647 w 6"/>
                <a:gd name="T19" fmla="*/ 2147483647 h 8"/>
                <a:gd name="T20" fmla="*/ 2147483647 w 6"/>
                <a:gd name="T21" fmla="*/ 2147483647 h 8"/>
                <a:gd name="T22" fmla="*/ 2147483647 w 6"/>
                <a:gd name="T23" fmla="*/ 2147483647 h 8"/>
                <a:gd name="T24" fmla="*/ 2147483647 w 6"/>
                <a:gd name="T25" fmla="*/ 2147483647 h 8"/>
                <a:gd name="T26" fmla="*/ 2147483647 w 6"/>
                <a:gd name="T27" fmla="*/ 2147483647 h 8"/>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6"/>
                <a:gd name="T43" fmla="*/ 0 h 8"/>
                <a:gd name="T44" fmla="*/ 6 w 6"/>
                <a:gd name="T45" fmla="*/ 8 h 8"/>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6" h="8">
                  <a:moveTo>
                    <a:pt x="4" y="8"/>
                  </a:moveTo>
                  <a:lnTo>
                    <a:pt x="2" y="8"/>
                  </a:lnTo>
                  <a:lnTo>
                    <a:pt x="2" y="6"/>
                  </a:lnTo>
                  <a:lnTo>
                    <a:pt x="0" y="6"/>
                  </a:lnTo>
                  <a:lnTo>
                    <a:pt x="0" y="4"/>
                  </a:lnTo>
                  <a:lnTo>
                    <a:pt x="0" y="2"/>
                  </a:lnTo>
                  <a:lnTo>
                    <a:pt x="2" y="2"/>
                  </a:lnTo>
                  <a:lnTo>
                    <a:pt x="2" y="0"/>
                  </a:lnTo>
                  <a:lnTo>
                    <a:pt x="4" y="0"/>
                  </a:lnTo>
                  <a:lnTo>
                    <a:pt x="6" y="2"/>
                  </a:lnTo>
                  <a:lnTo>
                    <a:pt x="6" y="4"/>
                  </a:lnTo>
                  <a:lnTo>
                    <a:pt x="6" y="6"/>
                  </a:lnTo>
                  <a:lnTo>
                    <a:pt x="6" y="8"/>
                  </a:lnTo>
                  <a:lnTo>
                    <a:pt x="4" y="8"/>
                  </a:lnTo>
                  <a:close/>
                </a:path>
              </a:pathLst>
            </a:custGeom>
            <a:solidFill>
              <a:schemeClr val="bg1">
                <a:lumMod val="85000"/>
              </a:schemeClr>
            </a:solidFill>
            <a:ln w="3175">
              <a:solidFill>
                <a:schemeClr val="bg1"/>
              </a:solidFill>
              <a:prstDash val="sysDot"/>
              <a:round/>
              <a:headEnd/>
              <a:tailEnd/>
            </a:ln>
          </p:spPr>
          <p:txBody>
            <a:bodyPr/>
            <a:lstStyle/>
            <a:p>
              <a:endParaRPr lang="de-DE" sz="2400" dirty="0">
                <a:solidFill>
                  <a:srgbClr val="000000"/>
                </a:solidFill>
              </a:endParaRPr>
            </a:p>
          </p:txBody>
        </p:sp>
        <p:sp>
          <p:nvSpPr>
            <p:cNvPr id="1896" name="Freeform 3547"/>
            <p:cNvSpPr>
              <a:spLocks/>
            </p:cNvSpPr>
            <p:nvPr/>
          </p:nvSpPr>
          <p:spPr bwMode="auto">
            <a:xfrm>
              <a:off x="7408059" y="3311541"/>
              <a:ext cx="14244" cy="14848"/>
            </a:xfrm>
            <a:custGeom>
              <a:avLst/>
              <a:gdLst>
                <a:gd name="T0" fmla="*/ 2147483647 w 14"/>
                <a:gd name="T1" fmla="*/ 2147483647 h 14"/>
                <a:gd name="T2" fmla="*/ 2147483647 w 14"/>
                <a:gd name="T3" fmla="*/ 2147483647 h 14"/>
                <a:gd name="T4" fmla="*/ 2147483647 w 14"/>
                <a:gd name="T5" fmla="*/ 2147483647 h 14"/>
                <a:gd name="T6" fmla="*/ 2147483647 w 14"/>
                <a:gd name="T7" fmla="*/ 2147483647 h 14"/>
                <a:gd name="T8" fmla="*/ 2147483647 w 14"/>
                <a:gd name="T9" fmla="*/ 2147483647 h 14"/>
                <a:gd name="T10" fmla="*/ 2147483647 w 14"/>
                <a:gd name="T11" fmla="*/ 2147483647 h 14"/>
                <a:gd name="T12" fmla="*/ 2147483647 w 14"/>
                <a:gd name="T13" fmla="*/ 2147483647 h 14"/>
                <a:gd name="T14" fmla="*/ 2147483647 w 14"/>
                <a:gd name="T15" fmla="*/ 2147483647 h 14"/>
                <a:gd name="T16" fmla="*/ 2147483647 w 14"/>
                <a:gd name="T17" fmla="*/ 2147483647 h 14"/>
                <a:gd name="T18" fmla="*/ 2147483647 w 14"/>
                <a:gd name="T19" fmla="*/ 2147483647 h 14"/>
                <a:gd name="T20" fmla="*/ 2147483647 w 14"/>
                <a:gd name="T21" fmla="*/ 2147483647 h 14"/>
                <a:gd name="T22" fmla="*/ 2147483647 w 14"/>
                <a:gd name="T23" fmla="*/ 2147483647 h 14"/>
                <a:gd name="T24" fmla="*/ 2147483647 w 14"/>
                <a:gd name="T25" fmla="*/ 2147483647 h 14"/>
                <a:gd name="T26" fmla="*/ 2147483647 w 14"/>
                <a:gd name="T27" fmla="*/ 2147483647 h 14"/>
                <a:gd name="T28" fmla="*/ 0 w 14"/>
                <a:gd name="T29" fmla="*/ 2147483647 h 14"/>
                <a:gd name="T30" fmla="*/ 0 w 14"/>
                <a:gd name="T31" fmla="*/ 2147483647 h 14"/>
                <a:gd name="T32" fmla="*/ 0 w 14"/>
                <a:gd name="T33" fmla="*/ 2147483647 h 14"/>
                <a:gd name="T34" fmla="*/ 2147483647 w 14"/>
                <a:gd name="T35" fmla="*/ 2147483647 h 14"/>
                <a:gd name="T36" fmla="*/ 2147483647 w 14"/>
                <a:gd name="T37" fmla="*/ 2147483647 h 14"/>
                <a:gd name="T38" fmla="*/ 2147483647 w 14"/>
                <a:gd name="T39" fmla="*/ 0 h 14"/>
                <a:gd name="T40" fmla="*/ 2147483647 w 14"/>
                <a:gd name="T41" fmla="*/ 0 h 14"/>
                <a:gd name="T42" fmla="*/ 2147483647 w 14"/>
                <a:gd name="T43" fmla="*/ 0 h 14"/>
                <a:gd name="T44" fmla="*/ 2147483647 w 14"/>
                <a:gd name="T45" fmla="*/ 2147483647 h 14"/>
                <a:gd name="T46" fmla="*/ 2147483647 w 14"/>
                <a:gd name="T47" fmla="*/ 2147483647 h 14"/>
                <a:gd name="T48" fmla="*/ 2147483647 w 14"/>
                <a:gd name="T49" fmla="*/ 2147483647 h 14"/>
                <a:gd name="T50" fmla="*/ 2147483647 w 14"/>
                <a:gd name="T51" fmla="*/ 2147483647 h 14"/>
                <a:gd name="T52" fmla="*/ 2147483647 w 14"/>
                <a:gd name="T53" fmla="*/ 2147483647 h 14"/>
                <a:gd name="T54" fmla="*/ 2147483647 w 14"/>
                <a:gd name="T55" fmla="*/ 2147483647 h 14"/>
                <a:gd name="T56" fmla="*/ 2147483647 w 14"/>
                <a:gd name="T57" fmla="*/ 2147483647 h 14"/>
                <a:gd name="T58" fmla="*/ 2147483647 w 14"/>
                <a:gd name="T59" fmla="*/ 2147483647 h 14"/>
                <a:gd name="T60" fmla="*/ 2147483647 w 14"/>
                <a:gd name="T61" fmla="*/ 2147483647 h 14"/>
                <a:gd name="T62" fmla="*/ 2147483647 w 14"/>
                <a:gd name="T63" fmla="*/ 2147483647 h 14"/>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14"/>
                <a:gd name="T97" fmla="*/ 0 h 14"/>
                <a:gd name="T98" fmla="*/ 14 w 14"/>
                <a:gd name="T99" fmla="*/ 14 h 14"/>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14" h="14">
                  <a:moveTo>
                    <a:pt x="12" y="14"/>
                  </a:moveTo>
                  <a:lnTo>
                    <a:pt x="12" y="12"/>
                  </a:lnTo>
                  <a:lnTo>
                    <a:pt x="10" y="12"/>
                  </a:lnTo>
                  <a:lnTo>
                    <a:pt x="10" y="10"/>
                  </a:lnTo>
                  <a:lnTo>
                    <a:pt x="8" y="10"/>
                  </a:lnTo>
                  <a:lnTo>
                    <a:pt x="6" y="10"/>
                  </a:lnTo>
                  <a:lnTo>
                    <a:pt x="6" y="8"/>
                  </a:lnTo>
                  <a:lnTo>
                    <a:pt x="8" y="8"/>
                  </a:lnTo>
                  <a:lnTo>
                    <a:pt x="8" y="10"/>
                  </a:lnTo>
                  <a:lnTo>
                    <a:pt x="8" y="8"/>
                  </a:lnTo>
                  <a:lnTo>
                    <a:pt x="6" y="6"/>
                  </a:lnTo>
                  <a:lnTo>
                    <a:pt x="2" y="6"/>
                  </a:lnTo>
                  <a:lnTo>
                    <a:pt x="2" y="8"/>
                  </a:lnTo>
                  <a:lnTo>
                    <a:pt x="0" y="8"/>
                  </a:lnTo>
                  <a:lnTo>
                    <a:pt x="0" y="6"/>
                  </a:lnTo>
                  <a:lnTo>
                    <a:pt x="0" y="4"/>
                  </a:lnTo>
                  <a:lnTo>
                    <a:pt x="2" y="4"/>
                  </a:lnTo>
                  <a:lnTo>
                    <a:pt x="2" y="2"/>
                  </a:lnTo>
                  <a:lnTo>
                    <a:pt x="4" y="0"/>
                  </a:lnTo>
                  <a:lnTo>
                    <a:pt x="6" y="0"/>
                  </a:lnTo>
                  <a:lnTo>
                    <a:pt x="8" y="0"/>
                  </a:lnTo>
                  <a:lnTo>
                    <a:pt x="8" y="2"/>
                  </a:lnTo>
                  <a:lnTo>
                    <a:pt x="8" y="4"/>
                  </a:lnTo>
                  <a:lnTo>
                    <a:pt x="8" y="6"/>
                  </a:lnTo>
                  <a:lnTo>
                    <a:pt x="10" y="6"/>
                  </a:lnTo>
                  <a:lnTo>
                    <a:pt x="12" y="6"/>
                  </a:lnTo>
                  <a:lnTo>
                    <a:pt x="14" y="10"/>
                  </a:lnTo>
                  <a:lnTo>
                    <a:pt x="14" y="12"/>
                  </a:lnTo>
                  <a:lnTo>
                    <a:pt x="12" y="12"/>
                  </a:lnTo>
                  <a:lnTo>
                    <a:pt x="12" y="14"/>
                  </a:lnTo>
                  <a:close/>
                </a:path>
              </a:pathLst>
            </a:custGeom>
            <a:solidFill>
              <a:schemeClr val="bg1">
                <a:lumMod val="85000"/>
              </a:schemeClr>
            </a:solidFill>
            <a:ln w="3175">
              <a:solidFill>
                <a:schemeClr val="bg1"/>
              </a:solidFill>
              <a:prstDash val="sysDot"/>
              <a:round/>
              <a:headEnd/>
              <a:tailEnd/>
            </a:ln>
          </p:spPr>
          <p:txBody>
            <a:bodyPr/>
            <a:lstStyle/>
            <a:p>
              <a:endParaRPr lang="de-DE" sz="2400" dirty="0">
                <a:solidFill>
                  <a:srgbClr val="000000"/>
                </a:solidFill>
              </a:endParaRPr>
            </a:p>
          </p:txBody>
        </p:sp>
        <p:sp>
          <p:nvSpPr>
            <p:cNvPr id="1897" name="Freeform 3548"/>
            <p:cNvSpPr>
              <a:spLocks/>
            </p:cNvSpPr>
            <p:nvPr/>
          </p:nvSpPr>
          <p:spPr bwMode="auto">
            <a:xfrm>
              <a:off x="7406871" y="3316490"/>
              <a:ext cx="1186" cy="3712"/>
            </a:xfrm>
            <a:custGeom>
              <a:avLst/>
              <a:gdLst>
                <a:gd name="T0" fmla="*/ 2147483647 w 2"/>
                <a:gd name="T1" fmla="*/ 2147483647 h 4"/>
                <a:gd name="T2" fmla="*/ 0 w 2"/>
                <a:gd name="T3" fmla="*/ 2147483647 h 4"/>
                <a:gd name="T4" fmla="*/ 0 w 2"/>
                <a:gd name="T5" fmla="*/ 0 h 4"/>
                <a:gd name="T6" fmla="*/ 2147483647 w 2"/>
                <a:gd name="T7" fmla="*/ 2147483647 h 4"/>
                <a:gd name="T8" fmla="*/ 2147483647 w 2"/>
                <a:gd name="T9" fmla="*/ 2147483647 h 4"/>
                <a:gd name="T10" fmla="*/ 0 60000 65536"/>
                <a:gd name="T11" fmla="*/ 0 60000 65536"/>
                <a:gd name="T12" fmla="*/ 0 60000 65536"/>
                <a:gd name="T13" fmla="*/ 0 60000 65536"/>
                <a:gd name="T14" fmla="*/ 0 60000 65536"/>
                <a:gd name="T15" fmla="*/ 0 w 2"/>
                <a:gd name="T16" fmla="*/ 0 h 4"/>
                <a:gd name="T17" fmla="*/ 2 w 2"/>
                <a:gd name="T18" fmla="*/ 4 h 4"/>
              </a:gdLst>
              <a:ahLst/>
              <a:cxnLst>
                <a:cxn ang="T10">
                  <a:pos x="T0" y="T1"/>
                </a:cxn>
                <a:cxn ang="T11">
                  <a:pos x="T2" y="T3"/>
                </a:cxn>
                <a:cxn ang="T12">
                  <a:pos x="T4" y="T5"/>
                </a:cxn>
                <a:cxn ang="T13">
                  <a:pos x="T6" y="T7"/>
                </a:cxn>
                <a:cxn ang="T14">
                  <a:pos x="T8" y="T9"/>
                </a:cxn>
              </a:cxnLst>
              <a:rect l="T15" t="T16" r="T17" b="T18"/>
              <a:pathLst>
                <a:path w="2" h="4">
                  <a:moveTo>
                    <a:pt x="2" y="4"/>
                  </a:moveTo>
                  <a:lnTo>
                    <a:pt x="0" y="2"/>
                  </a:lnTo>
                  <a:lnTo>
                    <a:pt x="0" y="0"/>
                  </a:lnTo>
                  <a:lnTo>
                    <a:pt x="2" y="2"/>
                  </a:lnTo>
                  <a:lnTo>
                    <a:pt x="2" y="4"/>
                  </a:lnTo>
                  <a:close/>
                </a:path>
              </a:pathLst>
            </a:custGeom>
            <a:solidFill>
              <a:schemeClr val="bg1">
                <a:lumMod val="85000"/>
              </a:schemeClr>
            </a:solidFill>
            <a:ln w="3175">
              <a:solidFill>
                <a:schemeClr val="bg1"/>
              </a:solidFill>
              <a:prstDash val="sysDot"/>
              <a:round/>
              <a:headEnd/>
              <a:tailEnd/>
            </a:ln>
          </p:spPr>
          <p:txBody>
            <a:bodyPr/>
            <a:lstStyle/>
            <a:p>
              <a:endParaRPr lang="de-DE" sz="2400" dirty="0">
                <a:solidFill>
                  <a:srgbClr val="000000"/>
                </a:solidFill>
              </a:endParaRPr>
            </a:p>
          </p:txBody>
        </p:sp>
        <p:sp>
          <p:nvSpPr>
            <p:cNvPr id="1898" name="Freeform 3549"/>
            <p:cNvSpPr>
              <a:spLocks/>
            </p:cNvSpPr>
            <p:nvPr/>
          </p:nvSpPr>
          <p:spPr bwMode="auto">
            <a:xfrm>
              <a:off x="7404497" y="3316490"/>
              <a:ext cx="2374" cy="3712"/>
            </a:xfrm>
            <a:custGeom>
              <a:avLst/>
              <a:gdLst>
                <a:gd name="T0" fmla="*/ 2147483647 w 2"/>
                <a:gd name="T1" fmla="*/ 2147483647 h 4"/>
                <a:gd name="T2" fmla="*/ 0 w 2"/>
                <a:gd name="T3" fmla="*/ 2147483647 h 4"/>
                <a:gd name="T4" fmla="*/ 0 w 2"/>
                <a:gd name="T5" fmla="*/ 0 h 4"/>
                <a:gd name="T6" fmla="*/ 2147483647 w 2"/>
                <a:gd name="T7" fmla="*/ 2147483647 h 4"/>
                <a:gd name="T8" fmla="*/ 2147483647 w 2"/>
                <a:gd name="T9" fmla="*/ 2147483647 h 4"/>
                <a:gd name="T10" fmla="*/ 0 60000 65536"/>
                <a:gd name="T11" fmla="*/ 0 60000 65536"/>
                <a:gd name="T12" fmla="*/ 0 60000 65536"/>
                <a:gd name="T13" fmla="*/ 0 60000 65536"/>
                <a:gd name="T14" fmla="*/ 0 60000 65536"/>
                <a:gd name="T15" fmla="*/ 0 w 2"/>
                <a:gd name="T16" fmla="*/ 0 h 4"/>
                <a:gd name="T17" fmla="*/ 2 w 2"/>
                <a:gd name="T18" fmla="*/ 4 h 4"/>
              </a:gdLst>
              <a:ahLst/>
              <a:cxnLst>
                <a:cxn ang="T10">
                  <a:pos x="T0" y="T1"/>
                </a:cxn>
                <a:cxn ang="T11">
                  <a:pos x="T2" y="T3"/>
                </a:cxn>
                <a:cxn ang="T12">
                  <a:pos x="T4" y="T5"/>
                </a:cxn>
                <a:cxn ang="T13">
                  <a:pos x="T6" y="T7"/>
                </a:cxn>
                <a:cxn ang="T14">
                  <a:pos x="T8" y="T9"/>
                </a:cxn>
              </a:cxnLst>
              <a:rect l="T15" t="T16" r="T17" b="T18"/>
              <a:pathLst>
                <a:path w="2" h="4">
                  <a:moveTo>
                    <a:pt x="2" y="4"/>
                  </a:moveTo>
                  <a:lnTo>
                    <a:pt x="0" y="2"/>
                  </a:lnTo>
                  <a:lnTo>
                    <a:pt x="0" y="0"/>
                  </a:lnTo>
                  <a:lnTo>
                    <a:pt x="2" y="2"/>
                  </a:lnTo>
                  <a:lnTo>
                    <a:pt x="2" y="4"/>
                  </a:lnTo>
                  <a:close/>
                </a:path>
              </a:pathLst>
            </a:custGeom>
            <a:solidFill>
              <a:schemeClr val="bg1">
                <a:lumMod val="85000"/>
              </a:schemeClr>
            </a:solidFill>
            <a:ln w="3175">
              <a:solidFill>
                <a:schemeClr val="bg1"/>
              </a:solidFill>
              <a:prstDash val="sysDot"/>
              <a:round/>
              <a:headEnd/>
              <a:tailEnd/>
            </a:ln>
          </p:spPr>
          <p:txBody>
            <a:bodyPr/>
            <a:lstStyle/>
            <a:p>
              <a:endParaRPr lang="de-DE" sz="2400" dirty="0">
                <a:solidFill>
                  <a:srgbClr val="000000"/>
                </a:solidFill>
              </a:endParaRPr>
            </a:p>
          </p:txBody>
        </p:sp>
        <p:sp>
          <p:nvSpPr>
            <p:cNvPr id="1899" name="Freeform 3550"/>
            <p:cNvSpPr>
              <a:spLocks/>
            </p:cNvSpPr>
            <p:nvPr/>
          </p:nvSpPr>
          <p:spPr bwMode="auto">
            <a:xfrm>
              <a:off x="7478095" y="3320202"/>
              <a:ext cx="11870" cy="30932"/>
            </a:xfrm>
            <a:custGeom>
              <a:avLst/>
              <a:gdLst>
                <a:gd name="T0" fmla="*/ 2147483647 w 12"/>
                <a:gd name="T1" fmla="*/ 2147483647 h 30"/>
                <a:gd name="T2" fmla="*/ 2147483647 w 12"/>
                <a:gd name="T3" fmla="*/ 2147483647 h 30"/>
                <a:gd name="T4" fmla="*/ 2147483647 w 12"/>
                <a:gd name="T5" fmla="*/ 2147483647 h 30"/>
                <a:gd name="T6" fmla="*/ 2147483647 w 12"/>
                <a:gd name="T7" fmla="*/ 2147483647 h 30"/>
                <a:gd name="T8" fmla="*/ 2147483647 w 12"/>
                <a:gd name="T9" fmla="*/ 2147483647 h 30"/>
                <a:gd name="T10" fmla="*/ 2147483647 w 12"/>
                <a:gd name="T11" fmla="*/ 2147483647 h 30"/>
                <a:gd name="T12" fmla="*/ 2147483647 w 12"/>
                <a:gd name="T13" fmla="*/ 2147483647 h 30"/>
                <a:gd name="T14" fmla="*/ 2147483647 w 12"/>
                <a:gd name="T15" fmla="*/ 2147483647 h 30"/>
                <a:gd name="T16" fmla="*/ 2147483647 w 12"/>
                <a:gd name="T17" fmla="*/ 2147483647 h 30"/>
                <a:gd name="T18" fmla="*/ 2147483647 w 12"/>
                <a:gd name="T19" fmla="*/ 2147483647 h 30"/>
                <a:gd name="T20" fmla="*/ 2147483647 w 12"/>
                <a:gd name="T21" fmla="*/ 2147483647 h 30"/>
                <a:gd name="T22" fmla="*/ 2147483647 w 12"/>
                <a:gd name="T23" fmla="*/ 2147483647 h 30"/>
                <a:gd name="T24" fmla="*/ 2147483647 w 12"/>
                <a:gd name="T25" fmla="*/ 2147483647 h 30"/>
                <a:gd name="T26" fmla="*/ 2147483647 w 12"/>
                <a:gd name="T27" fmla="*/ 2147483647 h 30"/>
                <a:gd name="T28" fmla="*/ 2147483647 w 12"/>
                <a:gd name="T29" fmla="*/ 2147483647 h 30"/>
                <a:gd name="T30" fmla="*/ 2147483647 w 12"/>
                <a:gd name="T31" fmla="*/ 2147483647 h 30"/>
                <a:gd name="T32" fmla="*/ 2147483647 w 12"/>
                <a:gd name="T33" fmla="*/ 2147483647 h 30"/>
                <a:gd name="T34" fmla="*/ 2147483647 w 12"/>
                <a:gd name="T35" fmla="*/ 2147483647 h 30"/>
                <a:gd name="T36" fmla="*/ 2147483647 w 12"/>
                <a:gd name="T37" fmla="*/ 2147483647 h 30"/>
                <a:gd name="T38" fmla="*/ 2147483647 w 12"/>
                <a:gd name="T39" fmla="*/ 2147483647 h 30"/>
                <a:gd name="T40" fmla="*/ 2147483647 w 12"/>
                <a:gd name="T41" fmla="*/ 2147483647 h 30"/>
                <a:gd name="T42" fmla="*/ 0 w 12"/>
                <a:gd name="T43" fmla="*/ 2147483647 h 30"/>
                <a:gd name="T44" fmla="*/ 0 w 12"/>
                <a:gd name="T45" fmla="*/ 0 h 30"/>
                <a:gd name="T46" fmla="*/ 2147483647 w 12"/>
                <a:gd name="T47" fmla="*/ 0 h 30"/>
                <a:gd name="T48" fmla="*/ 2147483647 w 12"/>
                <a:gd name="T49" fmla="*/ 2147483647 h 30"/>
                <a:gd name="T50" fmla="*/ 2147483647 w 12"/>
                <a:gd name="T51" fmla="*/ 2147483647 h 30"/>
                <a:gd name="T52" fmla="*/ 2147483647 w 12"/>
                <a:gd name="T53" fmla="*/ 2147483647 h 30"/>
                <a:gd name="T54" fmla="*/ 2147483647 w 12"/>
                <a:gd name="T55" fmla="*/ 2147483647 h 30"/>
                <a:gd name="T56" fmla="*/ 2147483647 w 12"/>
                <a:gd name="T57" fmla="*/ 2147483647 h 30"/>
                <a:gd name="T58" fmla="*/ 2147483647 w 12"/>
                <a:gd name="T59" fmla="*/ 2147483647 h 30"/>
                <a:gd name="T60" fmla="*/ 2147483647 w 12"/>
                <a:gd name="T61" fmla="*/ 2147483647 h 30"/>
                <a:gd name="T62" fmla="*/ 2147483647 w 12"/>
                <a:gd name="T63" fmla="*/ 2147483647 h 30"/>
                <a:gd name="T64" fmla="*/ 2147483647 w 12"/>
                <a:gd name="T65" fmla="*/ 2147483647 h 30"/>
                <a:gd name="T66" fmla="*/ 2147483647 w 12"/>
                <a:gd name="T67" fmla="*/ 2147483647 h 30"/>
                <a:gd name="T68" fmla="*/ 2147483647 w 12"/>
                <a:gd name="T69" fmla="*/ 2147483647 h 30"/>
                <a:gd name="T70" fmla="*/ 2147483647 w 12"/>
                <a:gd name="T71" fmla="*/ 2147483647 h 30"/>
                <a:gd name="T72" fmla="*/ 2147483647 w 12"/>
                <a:gd name="T73" fmla="*/ 2147483647 h 30"/>
                <a:gd name="T74" fmla="*/ 2147483647 w 12"/>
                <a:gd name="T75" fmla="*/ 2147483647 h 30"/>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w 12"/>
                <a:gd name="T115" fmla="*/ 0 h 30"/>
                <a:gd name="T116" fmla="*/ 12 w 12"/>
                <a:gd name="T117" fmla="*/ 30 h 30"/>
              </a:gdLst>
              <a:ahLst/>
              <a:cxnLst>
                <a:cxn ang="T76">
                  <a:pos x="T0" y="T1"/>
                </a:cxn>
                <a:cxn ang="T77">
                  <a:pos x="T2" y="T3"/>
                </a:cxn>
                <a:cxn ang="T78">
                  <a:pos x="T4" y="T5"/>
                </a:cxn>
                <a:cxn ang="T79">
                  <a:pos x="T6" y="T7"/>
                </a:cxn>
                <a:cxn ang="T80">
                  <a:pos x="T8" y="T9"/>
                </a:cxn>
                <a:cxn ang="T81">
                  <a:pos x="T10" y="T11"/>
                </a:cxn>
                <a:cxn ang="T82">
                  <a:pos x="T12" y="T13"/>
                </a:cxn>
                <a:cxn ang="T83">
                  <a:pos x="T14" y="T15"/>
                </a:cxn>
                <a:cxn ang="T84">
                  <a:pos x="T16" y="T17"/>
                </a:cxn>
                <a:cxn ang="T85">
                  <a:pos x="T18" y="T19"/>
                </a:cxn>
                <a:cxn ang="T86">
                  <a:pos x="T20" y="T21"/>
                </a:cxn>
                <a:cxn ang="T87">
                  <a:pos x="T22" y="T23"/>
                </a:cxn>
                <a:cxn ang="T88">
                  <a:pos x="T24" y="T25"/>
                </a:cxn>
                <a:cxn ang="T89">
                  <a:pos x="T26" y="T27"/>
                </a:cxn>
                <a:cxn ang="T90">
                  <a:pos x="T28" y="T29"/>
                </a:cxn>
                <a:cxn ang="T91">
                  <a:pos x="T30" y="T31"/>
                </a:cxn>
                <a:cxn ang="T92">
                  <a:pos x="T32" y="T33"/>
                </a:cxn>
                <a:cxn ang="T93">
                  <a:pos x="T34" y="T35"/>
                </a:cxn>
                <a:cxn ang="T94">
                  <a:pos x="T36" y="T37"/>
                </a:cxn>
                <a:cxn ang="T95">
                  <a:pos x="T38" y="T39"/>
                </a:cxn>
                <a:cxn ang="T96">
                  <a:pos x="T40" y="T41"/>
                </a:cxn>
                <a:cxn ang="T97">
                  <a:pos x="T42" y="T43"/>
                </a:cxn>
                <a:cxn ang="T98">
                  <a:pos x="T44" y="T45"/>
                </a:cxn>
                <a:cxn ang="T99">
                  <a:pos x="T46" y="T47"/>
                </a:cxn>
                <a:cxn ang="T100">
                  <a:pos x="T48" y="T49"/>
                </a:cxn>
                <a:cxn ang="T101">
                  <a:pos x="T50" y="T51"/>
                </a:cxn>
                <a:cxn ang="T102">
                  <a:pos x="T52" y="T53"/>
                </a:cxn>
                <a:cxn ang="T103">
                  <a:pos x="T54" y="T55"/>
                </a:cxn>
                <a:cxn ang="T104">
                  <a:pos x="T56" y="T57"/>
                </a:cxn>
                <a:cxn ang="T105">
                  <a:pos x="T58" y="T59"/>
                </a:cxn>
                <a:cxn ang="T106">
                  <a:pos x="T60" y="T61"/>
                </a:cxn>
                <a:cxn ang="T107">
                  <a:pos x="T62" y="T63"/>
                </a:cxn>
                <a:cxn ang="T108">
                  <a:pos x="T64" y="T65"/>
                </a:cxn>
                <a:cxn ang="T109">
                  <a:pos x="T66" y="T67"/>
                </a:cxn>
                <a:cxn ang="T110">
                  <a:pos x="T68" y="T69"/>
                </a:cxn>
                <a:cxn ang="T111">
                  <a:pos x="T70" y="T71"/>
                </a:cxn>
                <a:cxn ang="T112">
                  <a:pos x="T72" y="T73"/>
                </a:cxn>
                <a:cxn ang="T113">
                  <a:pos x="T74" y="T75"/>
                </a:cxn>
              </a:cxnLst>
              <a:rect l="T114" t="T115" r="T116" b="T117"/>
              <a:pathLst>
                <a:path w="12" h="30">
                  <a:moveTo>
                    <a:pt x="12" y="18"/>
                  </a:moveTo>
                  <a:lnTo>
                    <a:pt x="12" y="20"/>
                  </a:lnTo>
                  <a:lnTo>
                    <a:pt x="12" y="24"/>
                  </a:lnTo>
                  <a:lnTo>
                    <a:pt x="12" y="26"/>
                  </a:lnTo>
                  <a:lnTo>
                    <a:pt x="12" y="28"/>
                  </a:lnTo>
                  <a:lnTo>
                    <a:pt x="12" y="30"/>
                  </a:lnTo>
                  <a:lnTo>
                    <a:pt x="12" y="28"/>
                  </a:lnTo>
                  <a:lnTo>
                    <a:pt x="12" y="26"/>
                  </a:lnTo>
                  <a:lnTo>
                    <a:pt x="10" y="24"/>
                  </a:lnTo>
                  <a:lnTo>
                    <a:pt x="6" y="20"/>
                  </a:lnTo>
                  <a:lnTo>
                    <a:pt x="4" y="20"/>
                  </a:lnTo>
                  <a:lnTo>
                    <a:pt x="4" y="16"/>
                  </a:lnTo>
                  <a:lnTo>
                    <a:pt x="4" y="14"/>
                  </a:lnTo>
                  <a:lnTo>
                    <a:pt x="2" y="14"/>
                  </a:lnTo>
                  <a:lnTo>
                    <a:pt x="2" y="12"/>
                  </a:lnTo>
                  <a:lnTo>
                    <a:pt x="2" y="10"/>
                  </a:lnTo>
                  <a:lnTo>
                    <a:pt x="2" y="8"/>
                  </a:lnTo>
                  <a:lnTo>
                    <a:pt x="2" y="6"/>
                  </a:lnTo>
                  <a:lnTo>
                    <a:pt x="2" y="4"/>
                  </a:lnTo>
                  <a:lnTo>
                    <a:pt x="2" y="2"/>
                  </a:lnTo>
                  <a:lnTo>
                    <a:pt x="0" y="2"/>
                  </a:lnTo>
                  <a:lnTo>
                    <a:pt x="0" y="0"/>
                  </a:lnTo>
                  <a:lnTo>
                    <a:pt x="4" y="0"/>
                  </a:lnTo>
                  <a:lnTo>
                    <a:pt x="6" y="2"/>
                  </a:lnTo>
                  <a:lnTo>
                    <a:pt x="8" y="4"/>
                  </a:lnTo>
                  <a:lnTo>
                    <a:pt x="8" y="6"/>
                  </a:lnTo>
                  <a:lnTo>
                    <a:pt x="8" y="8"/>
                  </a:lnTo>
                  <a:lnTo>
                    <a:pt x="6" y="8"/>
                  </a:lnTo>
                  <a:lnTo>
                    <a:pt x="6" y="10"/>
                  </a:lnTo>
                  <a:lnTo>
                    <a:pt x="8" y="10"/>
                  </a:lnTo>
                  <a:lnTo>
                    <a:pt x="8" y="12"/>
                  </a:lnTo>
                  <a:lnTo>
                    <a:pt x="8" y="10"/>
                  </a:lnTo>
                  <a:lnTo>
                    <a:pt x="10" y="12"/>
                  </a:lnTo>
                  <a:lnTo>
                    <a:pt x="10" y="14"/>
                  </a:lnTo>
                  <a:lnTo>
                    <a:pt x="12" y="14"/>
                  </a:lnTo>
                  <a:lnTo>
                    <a:pt x="12" y="18"/>
                  </a:lnTo>
                  <a:close/>
                </a:path>
              </a:pathLst>
            </a:custGeom>
            <a:solidFill>
              <a:schemeClr val="bg1">
                <a:lumMod val="85000"/>
              </a:schemeClr>
            </a:solidFill>
            <a:ln w="3175">
              <a:solidFill>
                <a:schemeClr val="bg1"/>
              </a:solidFill>
              <a:prstDash val="sysDot"/>
              <a:round/>
              <a:headEnd/>
              <a:tailEnd/>
            </a:ln>
          </p:spPr>
          <p:txBody>
            <a:bodyPr/>
            <a:lstStyle/>
            <a:p>
              <a:endParaRPr lang="de-DE" sz="2400" dirty="0">
                <a:solidFill>
                  <a:srgbClr val="000000"/>
                </a:solidFill>
              </a:endParaRPr>
            </a:p>
          </p:txBody>
        </p:sp>
        <p:sp>
          <p:nvSpPr>
            <p:cNvPr id="1900" name="Freeform 3551"/>
            <p:cNvSpPr>
              <a:spLocks/>
            </p:cNvSpPr>
            <p:nvPr/>
          </p:nvSpPr>
          <p:spPr bwMode="auto">
            <a:xfrm>
              <a:off x="7456726" y="3322677"/>
              <a:ext cx="1186" cy="1238"/>
            </a:xfrm>
            <a:custGeom>
              <a:avLst/>
              <a:gdLst>
                <a:gd name="T0" fmla="*/ 2147483647 w 2"/>
                <a:gd name="T1" fmla="*/ 2147483647 h 2"/>
                <a:gd name="T2" fmla="*/ 0 w 2"/>
                <a:gd name="T3" fmla="*/ 0 h 2"/>
                <a:gd name="T4" fmla="*/ 0 w 2"/>
                <a:gd name="T5" fmla="*/ 0 h 2"/>
                <a:gd name="T6" fmla="*/ 2147483647 w 2"/>
                <a:gd name="T7" fmla="*/ 0 h 2"/>
                <a:gd name="T8" fmla="*/ 2147483647 w 2"/>
                <a:gd name="T9" fmla="*/ 0 h 2"/>
                <a:gd name="T10" fmla="*/ 2147483647 w 2"/>
                <a:gd name="T11" fmla="*/ 2147483647 h 2"/>
                <a:gd name="T12" fmla="*/ 0 60000 65536"/>
                <a:gd name="T13" fmla="*/ 0 60000 65536"/>
                <a:gd name="T14" fmla="*/ 0 60000 65536"/>
                <a:gd name="T15" fmla="*/ 0 60000 65536"/>
                <a:gd name="T16" fmla="*/ 0 60000 65536"/>
                <a:gd name="T17" fmla="*/ 0 60000 65536"/>
                <a:gd name="T18" fmla="*/ 0 w 2"/>
                <a:gd name="T19" fmla="*/ 0 h 2"/>
                <a:gd name="T20" fmla="*/ 2 w 2"/>
                <a:gd name="T21" fmla="*/ 2 h 2"/>
              </a:gdLst>
              <a:ahLst/>
              <a:cxnLst>
                <a:cxn ang="T12">
                  <a:pos x="T0" y="T1"/>
                </a:cxn>
                <a:cxn ang="T13">
                  <a:pos x="T2" y="T3"/>
                </a:cxn>
                <a:cxn ang="T14">
                  <a:pos x="T4" y="T5"/>
                </a:cxn>
                <a:cxn ang="T15">
                  <a:pos x="T6" y="T7"/>
                </a:cxn>
                <a:cxn ang="T16">
                  <a:pos x="T8" y="T9"/>
                </a:cxn>
                <a:cxn ang="T17">
                  <a:pos x="T10" y="T11"/>
                </a:cxn>
              </a:cxnLst>
              <a:rect l="T18" t="T19" r="T20" b="T21"/>
              <a:pathLst>
                <a:path w="2" h="2">
                  <a:moveTo>
                    <a:pt x="2" y="2"/>
                  </a:moveTo>
                  <a:lnTo>
                    <a:pt x="0" y="0"/>
                  </a:lnTo>
                  <a:lnTo>
                    <a:pt x="2" y="0"/>
                  </a:lnTo>
                  <a:lnTo>
                    <a:pt x="2" y="2"/>
                  </a:lnTo>
                  <a:close/>
                </a:path>
              </a:pathLst>
            </a:custGeom>
            <a:solidFill>
              <a:schemeClr val="bg1">
                <a:lumMod val="85000"/>
              </a:schemeClr>
            </a:solidFill>
            <a:ln w="3175">
              <a:solidFill>
                <a:schemeClr val="bg1"/>
              </a:solidFill>
              <a:prstDash val="sysDot"/>
              <a:round/>
              <a:headEnd/>
              <a:tailEnd/>
            </a:ln>
          </p:spPr>
          <p:txBody>
            <a:bodyPr/>
            <a:lstStyle/>
            <a:p>
              <a:endParaRPr lang="de-DE" sz="2400" dirty="0">
                <a:solidFill>
                  <a:srgbClr val="000000"/>
                </a:solidFill>
              </a:endParaRPr>
            </a:p>
          </p:txBody>
        </p:sp>
        <p:sp>
          <p:nvSpPr>
            <p:cNvPr id="1901" name="Freeform 3552"/>
            <p:cNvSpPr>
              <a:spLocks/>
            </p:cNvSpPr>
            <p:nvPr/>
          </p:nvSpPr>
          <p:spPr bwMode="auto">
            <a:xfrm>
              <a:off x="7406871" y="3322677"/>
              <a:ext cx="5935" cy="6187"/>
            </a:xfrm>
            <a:custGeom>
              <a:avLst/>
              <a:gdLst>
                <a:gd name="T0" fmla="*/ 2147483647 w 6"/>
                <a:gd name="T1" fmla="*/ 2147483647 h 6"/>
                <a:gd name="T2" fmla="*/ 2147483647 w 6"/>
                <a:gd name="T3" fmla="*/ 2147483647 h 6"/>
                <a:gd name="T4" fmla="*/ 0 w 6"/>
                <a:gd name="T5" fmla="*/ 2147483647 h 6"/>
                <a:gd name="T6" fmla="*/ 2147483647 w 6"/>
                <a:gd name="T7" fmla="*/ 0 h 6"/>
                <a:gd name="T8" fmla="*/ 2147483647 w 6"/>
                <a:gd name="T9" fmla="*/ 0 h 6"/>
                <a:gd name="T10" fmla="*/ 2147483647 w 6"/>
                <a:gd name="T11" fmla="*/ 0 h 6"/>
                <a:gd name="T12" fmla="*/ 2147483647 w 6"/>
                <a:gd name="T13" fmla="*/ 2147483647 h 6"/>
                <a:gd name="T14" fmla="*/ 2147483647 w 6"/>
                <a:gd name="T15" fmla="*/ 2147483647 h 6"/>
                <a:gd name="T16" fmla="*/ 2147483647 w 6"/>
                <a:gd name="T17" fmla="*/ 2147483647 h 6"/>
                <a:gd name="T18" fmla="*/ 2147483647 w 6"/>
                <a:gd name="T19" fmla="*/ 2147483647 h 6"/>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6"/>
                <a:gd name="T31" fmla="*/ 0 h 6"/>
                <a:gd name="T32" fmla="*/ 6 w 6"/>
                <a:gd name="T33" fmla="*/ 6 h 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6" h="6">
                  <a:moveTo>
                    <a:pt x="4" y="6"/>
                  </a:moveTo>
                  <a:lnTo>
                    <a:pt x="2" y="6"/>
                  </a:lnTo>
                  <a:lnTo>
                    <a:pt x="0" y="2"/>
                  </a:lnTo>
                  <a:lnTo>
                    <a:pt x="2" y="0"/>
                  </a:lnTo>
                  <a:lnTo>
                    <a:pt x="4" y="0"/>
                  </a:lnTo>
                  <a:lnTo>
                    <a:pt x="6" y="0"/>
                  </a:lnTo>
                  <a:lnTo>
                    <a:pt x="4" y="2"/>
                  </a:lnTo>
                  <a:lnTo>
                    <a:pt x="2" y="4"/>
                  </a:lnTo>
                  <a:lnTo>
                    <a:pt x="4" y="4"/>
                  </a:lnTo>
                  <a:lnTo>
                    <a:pt x="4" y="6"/>
                  </a:lnTo>
                  <a:close/>
                </a:path>
              </a:pathLst>
            </a:custGeom>
            <a:solidFill>
              <a:schemeClr val="bg1">
                <a:lumMod val="85000"/>
              </a:schemeClr>
            </a:solidFill>
            <a:ln w="3175">
              <a:solidFill>
                <a:schemeClr val="bg1"/>
              </a:solidFill>
              <a:prstDash val="sysDot"/>
              <a:round/>
              <a:headEnd/>
              <a:tailEnd/>
            </a:ln>
          </p:spPr>
          <p:txBody>
            <a:bodyPr/>
            <a:lstStyle/>
            <a:p>
              <a:endParaRPr lang="de-DE" sz="2400" dirty="0">
                <a:solidFill>
                  <a:srgbClr val="000000"/>
                </a:solidFill>
              </a:endParaRPr>
            </a:p>
          </p:txBody>
        </p:sp>
        <p:sp>
          <p:nvSpPr>
            <p:cNvPr id="1902" name="Freeform 3553"/>
            <p:cNvSpPr>
              <a:spLocks/>
            </p:cNvSpPr>
            <p:nvPr/>
          </p:nvSpPr>
          <p:spPr bwMode="auto">
            <a:xfrm>
              <a:off x="7419929" y="3322677"/>
              <a:ext cx="7122" cy="7423"/>
            </a:xfrm>
            <a:custGeom>
              <a:avLst/>
              <a:gdLst>
                <a:gd name="T0" fmla="*/ 2147483647 w 6"/>
                <a:gd name="T1" fmla="*/ 2147483647 h 8"/>
                <a:gd name="T2" fmla="*/ 2147483647 w 6"/>
                <a:gd name="T3" fmla="*/ 2147483647 h 8"/>
                <a:gd name="T4" fmla="*/ 0 w 6"/>
                <a:gd name="T5" fmla="*/ 2147483647 h 8"/>
                <a:gd name="T6" fmla="*/ 2147483647 w 6"/>
                <a:gd name="T7" fmla="*/ 2147483647 h 8"/>
                <a:gd name="T8" fmla="*/ 2147483647 w 6"/>
                <a:gd name="T9" fmla="*/ 0 h 8"/>
                <a:gd name="T10" fmla="*/ 2147483647 w 6"/>
                <a:gd name="T11" fmla="*/ 2147483647 h 8"/>
                <a:gd name="T12" fmla="*/ 2147483647 w 6"/>
                <a:gd name="T13" fmla="*/ 2147483647 h 8"/>
                <a:gd name="T14" fmla="*/ 2147483647 w 6"/>
                <a:gd name="T15" fmla="*/ 2147483647 h 8"/>
                <a:gd name="T16" fmla="*/ 2147483647 w 6"/>
                <a:gd name="T17" fmla="*/ 2147483647 h 8"/>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6"/>
                <a:gd name="T28" fmla="*/ 0 h 8"/>
                <a:gd name="T29" fmla="*/ 6 w 6"/>
                <a:gd name="T30" fmla="*/ 8 h 8"/>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6" h="8">
                  <a:moveTo>
                    <a:pt x="4" y="8"/>
                  </a:moveTo>
                  <a:lnTo>
                    <a:pt x="2" y="6"/>
                  </a:lnTo>
                  <a:lnTo>
                    <a:pt x="0" y="4"/>
                  </a:lnTo>
                  <a:lnTo>
                    <a:pt x="2" y="2"/>
                  </a:lnTo>
                  <a:lnTo>
                    <a:pt x="4" y="0"/>
                  </a:lnTo>
                  <a:lnTo>
                    <a:pt x="6" y="2"/>
                  </a:lnTo>
                  <a:lnTo>
                    <a:pt x="6" y="6"/>
                  </a:lnTo>
                  <a:lnTo>
                    <a:pt x="4" y="6"/>
                  </a:lnTo>
                  <a:lnTo>
                    <a:pt x="4" y="8"/>
                  </a:lnTo>
                  <a:close/>
                </a:path>
              </a:pathLst>
            </a:custGeom>
            <a:solidFill>
              <a:schemeClr val="bg1">
                <a:lumMod val="85000"/>
              </a:schemeClr>
            </a:solidFill>
            <a:ln w="3175">
              <a:solidFill>
                <a:schemeClr val="bg1"/>
              </a:solidFill>
              <a:prstDash val="sysDot"/>
              <a:round/>
              <a:headEnd/>
              <a:tailEnd/>
            </a:ln>
          </p:spPr>
          <p:txBody>
            <a:bodyPr/>
            <a:lstStyle/>
            <a:p>
              <a:endParaRPr lang="de-DE" sz="2400" dirty="0">
                <a:solidFill>
                  <a:srgbClr val="000000"/>
                </a:solidFill>
              </a:endParaRPr>
            </a:p>
          </p:txBody>
        </p:sp>
        <p:sp>
          <p:nvSpPr>
            <p:cNvPr id="1903" name="Freeform 3554"/>
            <p:cNvSpPr>
              <a:spLocks/>
            </p:cNvSpPr>
            <p:nvPr/>
          </p:nvSpPr>
          <p:spPr bwMode="auto">
            <a:xfrm>
              <a:off x="7486403" y="3328862"/>
              <a:ext cx="1186" cy="1238"/>
            </a:xfrm>
            <a:custGeom>
              <a:avLst/>
              <a:gdLst>
                <a:gd name="T0" fmla="*/ 2147483647 w 2"/>
                <a:gd name="T1" fmla="*/ 2147483647 h 2"/>
                <a:gd name="T2" fmla="*/ 2147483647 w 2"/>
                <a:gd name="T3" fmla="*/ 0 h 2"/>
                <a:gd name="T4" fmla="*/ 0 w 2"/>
                <a:gd name="T5" fmla="*/ 0 h 2"/>
                <a:gd name="T6" fmla="*/ 2147483647 w 2"/>
                <a:gd name="T7" fmla="*/ 0 h 2"/>
                <a:gd name="T8" fmla="*/ 2147483647 w 2"/>
                <a:gd name="T9" fmla="*/ 2147483647 h 2"/>
                <a:gd name="T10" fmla="*/ 0 60000 65536"/>
                <a:gd name="T11" fmla="*/ 0 60000 65536"/>
                <a:gd name="T12" fmla="*/ 0 60000 65536"/>
                <a:gd name="T13" fmla="*/ 0 60000 65536"/>
                <a:gd name="T14" fmla="*/ 0 60000 65536"/>
                <a:gd name="T15" fmla="*/ 0 w 2"/>
                <a:gd name="T16" fmla="*/ 0 h 2"/>
                <a:gd name="T17" fmla="*/ 2 w 2"/>
                <a:gd name="T18" fmla="*/ 2 h 2"/>
              </a:gdLst>
              <a:ahLst/>
              <a:cxnLst>
                <a:cxn ang="T10">
                  <a:pos x="T0" y="T1"/>
                </a:cxn>
                <a:cxn ang="T11">
                  <a:pos x="T2" y="T3"/>
                </a:cxn>
                <a:cxn ang="T12">
                  <a:pos x="T4" y="T5"/>
                </a:cxn>
                <a:cxn ang="T13">
                  <a:pos x="T6" y="T7"/>
                </a:cxn>
                <a:cxn ang="T14">
                  <a:pos x="T8" y="T9"/>
                </a:cxn>
              </a:cxnLst>
              <a:rect l="T15" t="T16" r="T17" b="T18"/>
              <a:pathLst>
                <a:path w="2" h="2">
                  <a:moveTo>
                    <a:pt x="2" y="2"/>
                  </a:moveTo>
                  <a:lnTo>
                    <a:pt x="2" y="0"/>
                  </a:lnTo>
                  <a:lnTo>
                    <a:pt x="0" y="0"/>
                  </a:lnTo>
                  <a:lnTo>
                    <a:pt x="2" y="0"/>
                  </a:lnTo>
                  <a:lnTo>
                    <a:pt x="2" y="2"/>
                  </a:lnTo>
                  <a:close/>
                </a:path>
              </a:pathLst>
            </a:custGeom>
            <a:solidFill>
              <a:schemeClr val="bg1">
                <a:lumMod val="85000"/>
              </a:schemeClr>
            </a:solidFill>
            <a:ln w="3175">
              <a:solidFill>
                <a:schemeClr val="bg1"/>
              </a:solidFill>
              <a:prstDash val="sysDot"/>
              <a:round/>
              <a:headEnd/>
              <a:tailEnd/>
            </a:ln>
          </p:spPr>
          <p:txBody>
            <a:bodyPr/>
            <a:lstStyle/>
            <a:p>
              <a:endParaRPr lang="de-DE" sz="2400" dirty="0">
                <a:solidFill>
                  <a:srgbClr val="000000"/>
                </a:solidFill>
              </a:endParaRPr>
            </a:p>
          </p:txBody>
        </p:sp>
        <p:sp>
          <p:nvSpPr>
            <p:cNvPr id="1904" name="Freeform 3555"/>
            <p:cNvSpPr>
              <a:spLocks/>
            </p:cNvSpPr>
            <p:nvPr/>
          </p:nvSpPr>
          <p:spPr bwMode="auto">
            <a:xfrm>
              <a:off x="7454353" y="3342472"/>
              <a:ext cx="26116" cy="17322"/>
            </a:xfrm>
            <a:custGeom>
              <a:avLst/>
              <a:gdLst>
                <a:gd name="T0" fmla="*/ 2147483647 w 26"/>
                <a:gd name="T1" fmla="*/ 2147483647 h 16"/>
                <a:gd name="T2" fmla="*/ 2147483647 w 26"/>
                <a:gd name="T3" fmla="*/ 2147483647 h 16"/>
                <a:gd name="T4" fmla="*/ 2147483647 w 26"/>
                <a:gd name="T5" fmla="*/ 2147483647 h 16"/>
                <a:gd name="T6" fmla="*/ 2147483647 w 26"/>
                <a:gd name="T7" fmla="*/ 2147483647 h 16"/>
                <a:gd name="T8" fmla="*/ 2147483647 w 26"/>
                <a:gd name="T9" fmla="*/ 2147483647 h 16"/>
                <a:gd name="T10" fmla="*/ 2147483647 w 26"/>
                <a:gd name="T11" fmla="*/ 2147483647 h 16"/>
                <a:gd name="T12" fmla="*/ 2147483647 w 26"/>
                <a:gd name="T13" fmla="*/ 2147483647 h 16"/>
                <a:gd name="T14" fmla="*/ 2147483647 w 26"/>
                <a:gd name="T15" fmla="*/ 2147483647 h 16"/>
                <a:gd name="T16" fmla="*/ 2147483647 w 26"/>
                <a:gd name="T17" fmla="*/ 2147483647 h 16"/>
                <a:gd name="T18" fmla="*/ 2147483647 w 26"/>
                <a:gd name="T19" fmla="*/ 2147483647 h 16"/>
                <a:gd name="T20" fmla="*/ 2147483647 w 26"/>
                <a:gd name="T21" fmla="*/ 2147483647 h 16"/>
                <a:gd name="T22" fmla="*/ 2147483647 w 26"/>
                <a:gd name="T23" fmla="*/ 2147483647 h 16"/>
                <a:gd name="T24" fmla="*/ 0 w 26"/>
                <a:gd name="T25" fmla="*/ 2147483647 h 16"/>
                <a:gd name="T26" fmla="*/ 0 w 26"/>
                <a:gd name="T27" fmla="*/ 2147483647 h 16"/>
                <a:gd name="T28" fmla="*/ 0 w 26"/>
                <a:gd name="T29" fmla="*/ 0 h 16"/>
                <a:gd name="T30" fmla="*/ 2147483647 w 26"/>
                <a:gd name="T31" fmla="*/ 0 h 16"/>
                <a:gd name="T32" fmla="*/ 2147483647 w 26"/>
                <a:gd name="T33" fmla="*/ 0 h 16"/>
                <a:gd name="T34" fmla="*/ 2147483647 w 26"/>
                <a:gd name="T35" fmla="*/ 0 h 16"/>
                <a:gd name="T36" fmla="*/ 2147483647 w 26"/>
                <a:gd name="T37" fmla="*/ 2147483647 h 16"/>
                <a:gd name="T38" fmla="*/ 2147483647 w 26"/>
                <a:gd name="T39" fmla="*/ 2147483647 h 16"/>
                <a:gd name="T40" fmla="*/ 2147483647 w 26"/>
                <a:gd name="T41" fmla="*/ 2147483647 h 16"/>
                <a:gd name="T42" fmla="*/ 2147483647 w 26"/>
                <a:gd name="T43" fmla="*/ 2147483647 h 16"/>
                <a:gd name="T44" fmla="*/ 2147483647 w 26"/>
                <a:gd name="T45" fmla="*/ 2147483647 h 16"/>
                <a:gd name="T46" fmla="*/ 2147483647 w 26"/>
                <a:gd name="T47" fmla="*/ 2147483647 h 16"/>
                <a:gd name="T48" fmla="*/ 2147483647 w 26"/>
                <a:gd name="T49" fmla="*/ 2147483647 h 16"/>
                <a:gd name="T50" fmla="*/ 2147483647 w 26"/>
                <a:gd name="T51" fmla="*/ 2147483647 h 16"/>
                <a:gd name="T52" fmla="*/ 2147483647 w 26"/>
                <a:gd name="T53" fmla="*/ 2147483647 h 16"/>
                <a:gd name="T54" fmla="*/ 2147483647 w 26"/>
                <a:gd name="T55" fmla="*/ 2147483647 h 1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w 26"/>
                <a:gd name="T85" fmla="*/ 0 h 16"/>
                <a:gd name="T86" fmla="*/ 26 w 26"/>
                <a:gd name="T87" fmla="*/ 16 h 16"/>
              </a:gdLst>
              <a:ahLst/>
              <a:cxnLst>
                <a:cxn ang="T56">
                  <a:pos x="T0" y="T1"/>
                </a:cxn>
                <a:cxn ang="T57">
                  <a:pos x="T2" y="T3"/>
                </a:cxn>
                <a:cxn ang="T58">
                  <a:pos x="T4" y="T5"/>
                </a:cxn>
                <a:cxn ang="T59">
                  <a:pos x="T6" y="T7"/>
                </a:cxn>
                <a:cxn ang="T60">
                  <a:pos x="T8" y="T9"/>
                </a:cxn>
                <a:cxn ang="T61">
                  <a:pos x="T10" y="T11"/>
                </a:cxn>
                <a:cxn ang="T62">
                  <a:pos x="T12" y="T13"/>
                </a:cxn>
                <a:cxn ang="T63">
                  <a:pos x="T14" y="T15"/>
                </a:cxn>
                <a:cxn ang="T64">
                  <a:pos x="T16" y="T17"/>
                </a:cxn>
                <a:cxn ang="T65">
                  <a:pos x="T18" y="T19"/>
                </a:cxn>
                <a:cxn ang="T66">
                  <a:pos x="T20" y="T21"/>
                </a:cxn>
                <a:cxn ang="T67">
                  <a:pos x="T22" y="T23"/>
                </a:cxn>
                <a:cxn ang="T68">
                  <a:pos x="T24" y="T25"/>
                </a:cxn>
                <a:cxn ang="T69">
                  <a:pos x="T26" y="T27"/>
                </a:cxn>
                <a:cxn ang="T70">
                  <a:pos x="T28" y="T29"/>
                </a:cxn>
                <a:cxn ang="T71">
                  <a:pos x="T30" y="T31"/>
                </a:cxn>
                <a:cxn ang="T72">
                  <a:pos x="T32" y="T33"/>
                </a:cxn>
                <a:cxn ang="T73">
                  <a:pos x="T34" y="T35"/>
                </a:cxn>
                <a:cxn ang="T74">
                  <a:pos x="T36" y="T37"/>
                </a:cxn>
                <a:cxn ang="T75">
                  <a:pos x="T38" y="T39"/>
                </a:cxn>
                <a:cxn ang="T76">
                  <a:pos x="T40" y="T41"/>
                </a:cxn>
                <a:cxn ang="T77">
                  <a:pos x="T42" y="T43"/>
                </a:cxn>
                <a:cxn ang="T78">
                  <a:pos x="T44" y="T45"/>
                </a:cxn>
                <a:cxn ang="T79">
                  <a:pos x="T46" y="T47"/>
                </a:cxn>
                <a:cxn ang="T80">
                  <a:pos x="T48" y="T49"/>
                </a:cxn>
                <a:cxn ang="T81">
                  <a:pos x="T50" y="T51"/>
                </a:cxn>
                <a:cxn ang="T82">
                  <a:pos x="T52" y="T53"/>
                </a:cxn>
                <a:cxn ang="T83">
                  <a:pos x="T54" y="T55"/>
                </a:cxn>
              </a:cxnLst>
              <a:rect l="T84" t="T85" r="T86" b="T87"/>
              <a:pathLst>
                <a:path w="26" h="16">
                  <a:moveTo>
                    <a:pt x="26" y="14"/>
                  </a:moveTo>
                  <a:lnTo>
                    <a:pt x="24" y="14"/>
                  </a:lnTo>
                  <a:lnTo>
                    <a:pt x="22" y="16"/>
                  </a:lnTo>
                  <a:lnTo>
                    <a:pt x="20" y="16"/>
                  </a:lnTo>
                  <a:lnTo>
                    <a:pt x="18" y="14"/>
                  </a:lnTo>
                  <a:lnTo>
                    <a:pt x="16" y="14"/>
                  </a:lnTo>
                  <a:lnTo>
                    <a:pt x="14" y="12"/>
                  </a:lnTo>
                  <a:lnTo>
                    <a:pt x="12" y="12"/>
                  </a:lnTo>
                  <a:lnTo>
                    <a:pt x="10" y="14"/>
                  </a:lnTo>
                  <a:lnTo>
                    <a:pt x="8" y="14"/>
                  </a:lnTo>
                  <a:lnTo>
                    <a:pt x="4" y="12"/>
                  </a:lnTo>
                  <a:lnTo>
                    <a:pt x="2" y="10"/>
                  </a:lnTo>
                  <a:lnTo>
                    <a:pt x="0" y="6"/>
                  </a:lnTo>
                  <a:lnTo>
                    <a:pt x="0" y="4"/>
                  </a:lnTo>
                  <a:lnTo>
                    <a:pt x="0" y="0"/>
                  </a:lnTo>
                  <a:lnTo>
                    <a:pt x="2" y="0"/>
                  </a:lnTo>
                  <a:lnTo>
                    <a:pt x="4" y="0"/>
                  </a:lnTo>
                  <a:lnTo>
                    <a:pt x="6" y="0"/>
                  </a:lnTo>
                  <a:lnTo>
                    <a:pt x="6" y="2"/>
                  </a:lnTo>
                  <a:lnTo>
                    <a:pt x="8" y="4"/>
                  </a:lnTo>
                  <a:lnTo>
                    <a:pt x="12" y="4"/>
                  </a:lnTo>
                  <a:lnTo>
                    <a:pt x="12" y="2"/>
                  </a:lnTo>
                  <a:lnTo>
                    <a:pt x="16" y="2"/>
                  </a:lnTo>
                  <a:lnTo>
                    <a:pt x="18" y="4"/>
                  </a:lnTo>
                  <a:lnTo>
                    <a:pt x="22" y="6"/>
                  </a:lnTo>
                  <a:lnTo>
                    <a:pt x="22" y="8"/>
                  </a:lnTo>
                  <a:lnTo>
                    <a:pt x="24" y="10"/>
                  </a:lnTo>
                  <a:lnTo>
                    <a:pt x="26" y="14"/>
                  </a:lnTo>
                  <a:close/>
                </a:path>
              </a:pathLst>
            </a:custGeom>
            <a:solidFill>
              <a:schemeClr val="bg1">
                <a:lumMod val="85000"/>
              </a:schemeClr>
            </a:solidFill>
            <a:ln w="3175">
              <a:solidFill>
                <a:schemeClr val="bg1"/>
              </a:solidFill>
              <a:prstDash val="sysDot"/>
              <a:round/>
              <a:headEnd/>
              <a:tailEnd/>
            </a:ln>
          </p:spPr>
          <p:txBody>
            <a:bodyPr/>
            <a:lstStyle/>
            <a:p>
              <a:endParaRPr lang="de-DE" sz="2400" dirty="0">
                <a:solidFill>
                  <a:srgbClr val="000000"/>
                </a:solidFill>
              </a:endParaRPr>
            </a:p>
          </p:txBody>
        </p:sp>
        <p:sp>
          <p:nvSpPr>
            <p:cNvPr id="1905" name="Freeform 3556"/>
            <p:cNvSpPr>
              <a:spLocks/>
            </p:cNvSpPr>
            <p:nvPr/>
          </p:nvSpPr>
          <p:spPr bwMode="auto">
            <a:xfrm>
              <a:off x="7489965" y="3344948"/>
              <a:ext cx="3561" cy="9898"/>
            </a:xfrm>
            <a:custGeom>
              <a:avLst/>
              <a:gdLst>
                <a:gd name="T0" fmla="*/ 2147483647 w 4"/>
                <a:gd name="T1" fmla="*/ 2147483647 h 10"/>
                <a:gd name="T2" fmla="*/ 2147483647 w 4"/>
                <a:gd name="T3" fmla="*/ 2147483647 h 10"/>
                <a:gd name="T4" fmla="*/ 0 w 4"/>
                <a:gd name="T5" fmla="*/ 2147483647 h 10"/>
                <a:gd name="T6" fmla="*/ 0 w 4"/>
                <a:gd name="T7" fmla="*/ 2147483647 h 10"/>
                <a:gd name="T8" fmla="*/ 0 w 4"/>
                <a:gd name="T9" fmla="*/ 2147483647 h 10"/>
                <a:gd name="T10" fmla="*/ 2147483647 w 4"/>
                <a:gd name="T11" fmla="*/ 2147483647 h 10"/>
                <a:gd name="T12" fmla="*/ 0 w 4"/>
                <a:gd name="T13" fmla="*/ 2147483647 h 10"/>
                <a:gd name="T14" fmla="*/ 0 w 4"/>
                <a:gd name="T15" fmla="*/ 0 h 10"/>
                <a:gd name="T16" fmla="*/ 2147483647 w 4"/>
                <a:gd name="T17" fmla="*/ 0 h 10"/>
                <a:gd name="T18" fmla="*/ 2147483647 w 4"/>
                <a:gd name="T19" fmla="*/ 2147483647 h 10"/>
                <a:gd name="T20" fmla="*/ 2147483647 w 4"/>
                <a:gd name="T21" fmla="*/ 2147483647 h 10"/>
                <a:gd name="T22" fmla="*/ 2147483647 w 4"/>
                <a:gd name="T23" fmla="*/ 2147483647 h 10"/>
                <a:gd name="T24" fmla="*/ 2147483647 w 4"/>
                <a:gd name="T25" fmla="*/ 2147483647 h 10"/>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4"/>
                <a:gd name="T40" fmla="*/ 0 h 10"/>
                <a:gd name="T41" fmla="*/ 4 w 4"/>
                <a:gd name="T42" fmla="*/ 10 h 10"/>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4" h="10">
                  <a:moveTo>
                    <a:pt x="4" y="10"/>
                  </a:moveTo>
                  <a:lnTo>
                    <a:pt x="2" y="8"/>
                  </a:lnTo>
                  <a:lnTo>
                    <a:pt x="0" y="8"/>
                  </a:lnTo>
                  <a:lnTo>
                    <a:pt x="0" y="4"/>
                  </a:lnTo>
                  <a:lnTo>
                    <a:pt x="0" y="2"/>
                  </a:lnTo>
                  <a:lnTo>
                    <a:pt x="2" y="2"/>
                  </a:lnTo>
                  <a:lnTo>
                    <a:pt x="0" y="2"/>
                  </a:lnTo>
                  <a:lnTo>
                    <a:pt x="0" y="0"/>
                  </a:lnTo>
                  <a:lnTo>
                    <a:pt x="2" y="0"/>
                  </a:lnTo>
                  <a:lnTo>
                    <a:pt x="2" y="2"/>
                  </a:lnTo>
                  <a:lnTo>
                    <a:pt x="4" y="6"/>
                  </a:lnTo>
                  <a:lnTo>
                    <a:pt x="4" y="8"/>
                  </a:lnTo>
                  <a:lnTo>
                    <a:pt x="4" y="10"/>
                  </a:lnTo>
                  <a:close/>
                </a:path>
              </a:pathLst>
            </a:custGeom>
            <a:solidFill>
              <a:schemeClr val="bg1">
                <a:lumMod val="85000"/>
              </a:schemeClr>
            </a:solidFill>
            <a:ln w="3175">
              <a:solidFill>
                <a:schemeClr val="bg1"/>
              </a:solidFill>
              <a:prstDash val="sysDot"/>
              <a:round/>
              <a:headEnd/>
              <a:tailEnd/>
            </a:ln>
          </p:spPr>
          <p:txBody>
            <a:bodyPr/>
            <a:lstStyle/>
            <a:p>
              <a:endParaRPr lang="de-DE" sz="2400" dirty="0">
                <a:solidFill>
                  <a:srgbClr val="000000"/>
                </a:solidFill>
              </a:endParaRPr>
            </a:p>
          </p:txBody>
        </p:sp>
        <p:sp>
          <p:nvSpPr>
            <p:cNvPr id="1906" name="Freeform 3557"/>
            <p:cNvSpPr>
              <a:spLocks/>
            </p:cNvSpPr>
            <p:nvPr/>
          </p:nvSpPr>
          <p:spPr bwMode="auto">
            <a:xfrm>
              <a:off x="7487591" y="3365981"/>
              <a:ext cx="20180" cy="13610"/>
            </a:xfrm>
            <a:custGeom>
              <a:avLst/>
              <a:gdLst>
                <a:gd name="T0" fmla="*/ 2147483647 w 20"/>
                <a:gd name="T1" fmla="*/ 2147483647 h 14"/>
                <a:gd name="T2" fmla="*/ 2147483647 w 20"/>
                <a:gd name="T3" fmla="*/ 2147483647 h 14"/>
                <a:gd name="T4" fmla="*/ 2147483647 w 20"/>
                <a:gd name="T5" fmla="*/ 2147483647 h 14"/>
                <a:gd name="T6" fmla="*/ 2147483647 w 20"/>
                <a:gd name="T7" fmla="*/ 2147483647 h 14"/>
                <a:gd name="T8" fmla="*/ 2147483647 w 20"/>
                <a:gd name="T9" fmla="*/ 2147483647 h 14"/>
                <a:gd name="T10" fmla="*/ 2147483647 w 20"/>
                <a:gd name="T11" fmla="*/ 2147483647 h 14"/>
                <a:gd name="T12" fmla="*/ 2147483647 w 20"/>
                <a:gd name="T13" fmla="*/ 2147483647 h 14"/>
                <a:gd name="T14" fmla="*/ 2147483647 w 20"/>
                <a:gd name="T15" fmla="*/ 2147483647 h 14"/>
                <a:gd name="T16" fmla="*/ 2147483647 w 20"/>
                <a:gd name="T17" fmla="*/ 2147483647 h 14"/>
                <a:gd name="T18" fmla="*/ 2147483647 w 20"/>
                <a:gd name="T19" fmla="*/ 2147483647 h 14"/>
                <a:gd name="T20" fmla="*/ 2147483647 w 20"/>
                <a:gd name="T21" fmla="*/ 2147483647 h 14"/>
                <a:gd name="T22" fmla="*/ 0 w 20"/>
                <a:gd name="T23" fmla="*/ 2147483647 h 14"/>
                <a:gd name="T24" fmla="*/ 0 w 20"/>
                <a:gd name="T25" fmla="*/ 2147483647 h 14"/>
                <a:gd name="T26" fmla="*/ 0 w 20"/>
                <a:gd name="T27" fmla="*/ 0 h 14"/>
                <a:gd name="T28" fmla="*/ 2147483647 w 20"/>
                <a:gd name="T29" fmla="*/ 0 h 14"/>
                <a:gd name="T30" fmla="*/ 2147483647 w 20"/>
                <a:gd name="T31" fmla="*/ 0 h 14"/>
                <a:gd name="T32" fmla="*/ 2147483647 w 20"/>
                <a:gd name="T33" fmla="*/ 2147483647 h 14"/>
                <a:gd name="T34" fmla="*/ 2147483647 w 20"/>
                <a:gd name="T35" fmla="*/ 2147483647 h 14"/>
                <a:gd name="T36" fmla="*/ 2147483647 w 20"/>
                <a:gd name="T37" fmla="*/ 2147483647 h 14"/>
                <a:gd name="T38" fmla="*/ 2147483647 w 20"/>
                <a:gd name="T39" fmla="*/ 2147483647 h 14"/>
                <a:gd name="T40" fmla="*/ 2147483647 w 20"/>
                <a:gd name="T41" fmla="*/ 2147483647 h 14"/>
                <a:gd name="T42" fmla="*/ 2147483647 w 20"/>
                <a:gd name="T43" fmla="*/ 2147483647 h 14"/>
                <a:gd name="T44" fmla="*/ 2147483647 w 20"/>
                <a:gd name="T45" fmla="*/ 2147483647 h 14"/>
                <a:gd name="T46" fmla="*/ 2147483647 w 20"/>
                <a:gd name="T47" fmla="*/ 2147483647 h 14"/>
                <a:gd name="T48" fmla="*/ 2147483647 w 20"/>
                <a:gd name="T49" fmla="*/ 2147483647 h 14"/>
                <a:gd name="T50" fmla="*/ 2147483647 w 20"/>
                <a:gd name="T51" fmla="*/ 2147483647 h 14"/>
                <a:gd name="T52" fmla="*/ 2147483647 w 20"/>
                <a:gd name="T53" fmla="*/ 2147483647 h 14"/>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w 20"/>
                <a:gd name="T82" fmla="*/ 0 h 14"/>
                <a:gd name="T83" fmla="*/ 20 w 20"/>
                <a:gd name="T84" fmla="*/ 14 h 14"/>
              </a:gdLst>
              <a:ahLst/>
              <a:cxnLst>
                <a:cxn ang="T54">
                  <a:pos x="T0" y="T1"/>
                </a:cxn>
                <a:cxn ang="T55">
                  <a:pos x="T2" y="T3"/>
                </a:cxn>
                <a:cxn ang="T56">
                  <a:pos x="T4" y="T5"/>
                </a:cxn>
                <a:cxn ang="T57">
                  <a:pos x="T6" y="T7"/>
                </a:cxn>
                <a:cxn ang="T58">
                  <a:pos x="T8" y="T9"/>
                </a:cxn>
                <a:cxn ang="T59">
                  <a:pos x="T10" y="T11"/>
                </a:cxn>
                <a:cxn ang="T60">
                  <a:pos x="T12" y="T13"/>
                </a:cxn>
                <a:cxn ang="T61">
                  <a:pos x="T14" y="T15"/>
                </a:cxn>
                <a:cxn ang="T62">
                  <a:pos x="T16" y="T17"/>
                </a:cxn>
                <a:cxn ang="T63">
                  <a:pos x="T18" y="T19"/>
                </a:cxn>
                <a:cxn ang="T64">
                  <a:pos x="T20" y="T21"/>
                </a:cxn>
                <a:cxn ang="T65">
                  <a:pos x="T22" y="T23"/>
                </a:cxn>
                <a:cxn ang="T66">
                  <a:pos x="T24" y="T25"/>
                </a:cxn>
                <a:cxn ang="T67">
                  <a:pos x="T26" y="T27"/>
                </a:cxn>
                <a:cxn ang="T68">
                  <a:pos x="T28" y="T29"/>
                </a:cxn>
                <a:cxn ang="T69">
                  <a:pos x="T30" y="T31"/>
                </a:cxn>
                <a:cxn ang="T70">
                  <a:pos x="T32" y="T33"/>
                </a:cxn>
                <a:cxn ang="T71">
                  <a:pos x="T34" y="T35"/>
                </a:cxn>
                <a:cxn ang="T72">
                  <a:pos x="T36" y="T37"/>
                </a:cxn>
                <a:cxn ang="T73">
                  <a:pos x="T38" y="T39"/>
                </a:cxn>
                <a:cxn ang="T74">
                  <a:pos x="T40" y="T41"/>
                </a:cxn>
                <a:cxn ang="T75">
                  <a:pos x="T42" y="T43"/>
                </a:cxn>
                <a:cxn ang="T76">
                  <a:pos x="T44" y="T45"/>
                </a:cxn>
                <a:cxn ang="T77">
                  <a:pos x="T46" y="T47"/>
                </a:cxn>
                <a:cxn ang="T78">
                  <a:pos x="T48" y="T49"/>
                </a:cxn>
                <a:cxn ang="T79">
                  <a:pos x="T50" y="T51"/>
                </a:cxn>
                <a:cxn ang="T80">
                  <a:pos x="T52" y="T53"/>
                </a:cxn>
              </a:cxnLst>
              <a:rect l="T81" t="T82" r="T83" b="T84"/>
              <a:pathLst>
                <a:path w="20" h="14">
                  <a:moveTo>
                    <a:pt x="18" y="12"/>
                  </a:moveTo>
                  <a:lnTo>
                    <a:pt x="20" y="14"/>
                  </a:lnTo>
                  <a:lnTo>
                    <a:pt x="18" y="14"/>
                  </a:lnTo>
                  <a:lnTo>
                    <a:pt x="14" y="14"/>
                  </a:lnTo>
                  <a:lnTo>
                    <a:pt x="10" y="12"/>
                  </a:lnTo>
                  <a:lnTo>
                    <a:pt x="8" y="12"/>
                  </a:lnTo>
                  <a:lnTo>
                    <a:pt x="4" y="8"/>
                  </a:lnTo>
                  <a:lnTo>
                    <a:pt x="2" y="6"/>
                  </a:lnTo>
                  <a:lnTo>
                    <a:pt x="4" y="6"/>
                  </a:lnTo>
                  <a:lnTo>
                    <a:pt x="2" y="4"/>
                  </a:lnTo>
                  <a:lnTo>
                    <a:pt x="0" y="4"/>
                  </a:lnTo>
                  <a:lnTo>
                    <a:pt x="0" y="2"/>
                  </a:lnTo>
                  <a:lnTo>
                    <a:pt x="0" y="0"/>
                  </a:lnTo>
                  <a:lnTo>
                    <a:pt x="2" y="0"/>
                  </a:lnTo>
                  <a:lnTo>
                    <a:pt x="4" y="2"/>
                  </a:lnTo>
                  <a:lnTo>
                    <a:pt x="6" y="4"/>
                  </a:lnTo>
                  <a:lnTo>
                    <a:pt x="8" y="4"/>
                  </a:lnTo>
                  <a:lnTo>
                    <a:pt x="8" y="6"/>
                  </a:lnTo>
                  <a:lnTo>
                    <a:pt x="10" y="6"/>
                  </a:lnTo>
                  <a:lnTo>
                    <a:pt x="14" y="6"/>
                  </a:lnTo>
                  <a:lnTo>
                    <a:pt x="16" y="6"/>
                  </a:lnTo>
                  <a:lnTo>
                    <a:pt x="18" y="10"/>
                  </a:lnTo>
                  <a:lnTo>
                    <a:pt x="18" y="12"/>
                  </a:lnTo>
                  <a:close/>
                </a:path>
              </a:pathLst>
            </a:custGeom>
            <a:solidFill>
              <a:schemeClr val="bg1">
                <a:lumMod val="85000"/>
              </a:schemeClr>
            </a:solidFill>
            <a:ln w="3175">
              <a:solidFill>
                <a:schemeClr val="bg1"/>
              </a:solidFill>
              <a:prstDash val="sysDot"/>
              <a:round/>
              <a:headEnd/>
              <a:tailEnd/>
            </a:ln>
          </p:spPr>
          <p:txBody>
            <a:bodyPr/>
            <a:lstStyle/>
            <a:p>
              <a:endParaRPr lang="de-DE" sz="2400" dirty="0">
                <a:solidFill>
                  <a:srgbClr val="000000"/>
                </a:solidFill>
              </a:endParaRPr>
            </a:p>
          </p:txBody>
        </p:sp>
        <p:sp>
          <p:nvSpPr>
            <p:cNvPr id="1907" name="Freeform 3558"/>
            <p:cNvSpPr>
              <a:spLocks/>
            </p:cNvSpPr>
            <p:nvPr/>
          </p:nvSpPr>
          <p:spPr bwMode="auto">
            <a:xfrm>
              <a:off x="7495898" y="3365981"/>
              <a:ext cx="1186" cy="1238"/>
            </a:xfrm>
            <a:custGeom>
              <a:avLst/>
              <a:gdLst>
                <a:gd name="T0" fmla="*/ 0 w 1"/>
                <a:gd name="T1" fmla="*/ 2147483647 h 2"/>
                <a:gd name="T2" fmla="*/ 0 w 1"/>
                <a:gd name="T3" fmla="*/ 0 h 2"/>
                <a:gd name="T4" fmla="*/ 0 w 1"/>
                <a:gd name="T5" fmla="*/ 2147483647 h 2"/>
                <a:gd name="T6" fmla="*/ 0 60000 65536"/>
                <a:gd name="T7" fmla="*/ 0 60000 65536"/>
                <a:gd name="T8" fmla="*/ 0 60000 65536"/>
                <a:gd name="T9" fmla="*/ 0 w 1"/>
                <a:gd name="T10" fmla="*/ 0 h 2"/>
                <a:gd name="T11" fmla="*/ 1 w 1"/>
                <a:gd name="T12" fmla="*/ 2 h 2"/>
              </a:gdLst>
              <a:ahLst/>
              <a:cxnLst>
                <a:cxn ang="T6">
                  <a:pos x="T0" y="T1"/>
                </a:cxn>
                <a:cxn ang="T7">
                  <a:pos x="T2" y="T3"/>
                </a:cxn>
                <a:cxn ang="T8">
                  <a:pos x="T4" y="T5"/>
                </a:cxn>
              </a:cxnLst>
              <a:rect l="T9" t="T10" r="T11" b="T12"/>
              <a:pathLst>
                <a:path w="1" h="2">
                  <a:moveTo>
                    <a:pt x="0" y="2"/>
                  </a:moveTo>
                  <a:lnTo>
                    <a:pt x="0" y="0"/>
                  </a:lnTo>
                  <a:lnTo>
                    <a:pt x="0" y="2"/>
                  </a:lnTo>
                  <a:close/>
                </a:path>
              </a:pathLst>
            </a:custGeom>
            <a:solidFill>
              <a:schemeClr val="bg1">
                <a:lumMod val="85000"/>
              </a:schemeClr>
            </a:solidFill>
            <a:ln w="3175">
              <a:solidFill>
                <a:schemeClr val="bg1"/>
              </a:solidFill>
              <a:prstDash val="sysDot"/>
              <a:round/>
              <a:headEnd/>
              <a:tailEnd/>
            </a:ln>
          </p:spPr>
          <p:txBody>
            <a:bodyPr/>
            <a:lstStyle/>
            <a:p>
              <a:endParaRPr lang="de-DE" sz="2400" dirty="0">
                <a:solidFill>
                  <a:srgbClr val="000000"/>
                </a:solidFill>
              </a:endParaRPr>
            </a:p>
          </p:txBody>
        </p:sp>
        <p:sp>
          <p:nvSpPr>
            <p:cNvPr id="1908" name="Freeform 3559"/>
            <p:cNvSpPr>
              <a:spLocks/>
            </p:cNvSpPr>
            <p:nvPr/>
          </p:nvSpPr>
          <p:spPr bwMode="auto">
            <a:xfrm>
              <a:off x="7578994" y="3472388"/>
              <a:ext cx="9496" cy="24746"/>
            </a:xfrm>
            <a:custGeom>
              <a:avLst/>
              <a:gdLst>
                <a:gd name="T0" fmla="*/ 2147483647 w 10"/>
                <a:gd name="T1" fmla="*/ 2147483647 h 24"/>
                <a:gd name="T2" fmla="*/ 2147483647 w 10"/>
                <a:gd name="T3" fmla="*/ 2147483647 h 24"/>
                <a:gd name="T4" fmla="*/ 2147483647 w 10"/>
                <a:gd name="T5" fmla="*/ 2147483647 h 24"/>
                <a:gd name="T6" fmla="*/ 2147483647 w 10"/>
                <a:gd name="T7" fmla="*/ 2147483647 h 24"/>
                <a:gd name="T8" fmla="*/ 2147483647 w 10"/>
                <a:gd name="T9" fmla="*/ 2147483647 h 24"/>
                <a:gd name="T10" fmla="*/ 2147483647 w 10"/>
                <a:gd name="T11" fmla="*/ 2147483647 h 24"/>
                <a:gd name="T12" fmla="*/ 2147483647 w 10"/>
                <a:gd name="T13" fmla="*/ 2147483647 h 24"/>
                <a:gd name="T14" fmla="*/ 2147483647 w 10"/>
                <a:gd name="T15" fmla="*/ 2147483647 h 24"/>
                <a:gd name="T16" fmla="*/ 2147483647 w 10"/>
                <a:gd name="T17" fmla="*/ 2147483647 h 24"/>
                <a:gd name="T18" fmla="*/ 2147483647 w 10"/>
                <a:gd name="T19" fmla="*/ 2147483647 h 24"/>
                <a:gd name="T20" fmla="*/ 2147483647 w 10"/>
                <a:gd name="T21" fmla="*/ 2147483647 h 24"/>
                <a:gd name="T22" fmla="*/ 0 w 10"/>
                <a:gd name="T23" fmla="*/ 2147483647 h 24"/>
                <a:gd name="T24" fmla="*/ 0 w 10"/>
                <a:gd name="T25" fmla="*/ 2147483647 h 24"/>
                <a:gd name="T26" fmla="*/ 0 w 10"/>
                <a:gd name="T27" fmla="*/ 2147483647 h 24"/>
                <a:gd name="T28" fmla="*/ 0 w 10"/>
                <a:gd name="T29" fmla="*/ 2147483647 h 24"/>
                <a:gd name="T30" fmla="*/ 0 w 10"/>
                <a:gd name="T31" fmla="*/ 2147483647 h 24"/>
                <a:gd name="T32" fmla="*/ 0 w 10"/>
                <a:gd name="T33" fmla="*/ 2147483647 h 24"/>
                <a:gd name="T34" fmla="*/ 0 w 10"/>
                <a:gd name="T35" fmla="*/ 2147483647 h 24"/>
                <a:gd name="T36" fmla="*/ 0 w 10"/>
                <a:gd name="T37" fmla="*/ 2147483647 h 24"/>
                <a:gd name="T38" fmla="*/ 2147483647 w 10"/>
                <a:gd name="T39" fmla="*/ 0 h 24"/>
                <a:gd name="T40" fmla="*/ 2147483647 w 10"/>
                <a:gd name="T41" fmla="*/ 2147483647 h 24"/>
                <a:gd name="T42" fmla="*/ 2147483647 w 10"/>
                <a:gd name="T43" fmla="*/ 2147483647 h 24"/>
                <a:gd name="T44" fmla="*/ 2147483647 w 10"/>
                <a:gd name="T45" fmla="*/ 2147483647 h 24"/>
                <a:gd name="T46" fmla="*/ 2147483647 w 10"/>
                <a:gd name="T47" fmla="*/ 2147483647 h 24"/>
                <a:gd name="T48" fmla="*/ 2147483647 w 10"/>
                <a:gd name="T49" fmla="*/ 2147483647 h 24"/>
                <a:gd name="T50" fmla="*/ 2147483647 w 10"/>
                <a:gd name="T51" fmla="*/ 2147483647 h 24"/>
                <a:gd name="T52" fmla="*/ 2147483647 w 10"/>
                <a:gd name="T53" fmla="*/ 2147483647 h 24"/>
                <a:gd name="T54" fmla="*/ 2147483647 w 10"/>
                <a:gd name="T55" fmla="*/ 2147483647 h 24"/>
                <a:gd name="T56" fmla="*/ 2147483647 w 10"/>
                <a:gd name="T57" fmla="*/ 2147483647 h 24"/>
                <a:gd name="T58" fmla="*/ 2147483647 w 10"/>
                <a:gd name="T59" fmla="*/ 2147483647 h 24"/>
                <a:gd name="T60" fmla="*/ 2147483647 w 10"/>
                <a:gd name="T61" fmla="*/ 2147483647 h 24"/>
                <a:gd name="T62" fmla="*/ 2147483647 w 10"/>
                <a:gd name="T63" fmla="*/ 2147483647 h 24"/>
                <a:gd name="T64" fmla="*/ 2147483647 w 10"/>
                <a:gd name="T65" fmla="*/ 2147483647 h 24"/>
                <a:gd name="T66" fmla="*/ 2147483647 w 10"/>
                <a:gd name="T67" fmla="*/ 2147483647 h 24"/>
                <a:gd name="T68" fmla="*/ 2147483647 w 10"/>
                <a:gd name="T69" fmla="*/ 2147483647 h 24"/>
                <a:gd name="T70" fmla="*/ 2147483647 w 10"/>
                <a:gd name="T71" fmla="*/ 2147483647 h 24"/>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w 10"/>
                <a:gd name="T109" fmla="*/ 0 h 24"/>
                <a:gd name="T110" fmla="*/ 10 w 10"/>
                <a:gd name="T111" fmla="*/ 24 h 24"/>
              </a:gdLst>
              <a:ahLst/>
              <a:cxnLst>
                <a:cxn ang="T72">
                  <a:pos x="T0" y="T1"/>
                </a:cxn>
                <a:cxn ang="T73">
                  <a:pos x="T2" y="T3"/>
                </a:cxn>
                <a:cxn ang="T74">
                  <a:pos x="T4" y="T5"/>
                </a:cxn>
                <a:cxn ang="T75">
                  <a:pos x="T6" y="T7"/>
                </a:cxn>
                <a:cxn ang="T76">
                  <a:pos x="T8" y="T9"/>
                </a:cxn>
                <a:cxn ang="T77">
                  <a:pos x="T10" y="T11"/>
                </a:cxn>
                <a:cxn ang="T78">
                  <a:pos x="T12" y="T13"/>
                </a:cxn>
                <a:cxn ang="T79">
                  <a:pos x="T14" y="T15"/>
                </a:cxn>
                <a:cxn ang="T80">
                  <a:pos x="T16" y="T17"/>
                </a:cxn>
                <a:cxn ang="T81">
                  <a:pos x="T18" y="T19"/>
                </a:cxn>
                <a:cxn ang="T82">
                  <a:pos x="T20" y="T21"/>
                </a:cxn>
                <a:cxn ang="T83">
                  <a:pos x="T22" y="T23"/>
                </a:cxn>
                <a:cxn ang="T84">
                  <a:pos x="T24" y="T25"/>
                </a:cxn>
                <a:cxn ang="T85">
                  <a:pos x="T26" y="T27"/>
                </a:cxn>
                <a:cxn ang="T86">
                  <a:pos x="T28" y="T29"/>
                </a:cxn>
                <a:cxn ang="T87">
                  <a:pos x="T30" y="T31"/>
                </a:cxn>
                <a:cxn ang="T88">
                  <a:pos x="T32" y="T33"/>
                </a:cxn>
                <a:cxn ang="T89">
                  <a:pos x="T34" y="T35"/>
                </a:cxn>
                <a:cxn ang="T90">
                  <a:pos x="T36" y="T37"/>
                </a:cxn>
                <a:cxn ang="T91">
                  <a:pos x="T38" y="T39"/>
                </a:cxn>
                <a:cxn ang="T92">
                  <a:pos x="T40" y="T41"/>
                </a:cxn>
                <a:cxn ang="T93">
                  <a:pos x="T42" y="T43"/>
                </a:cxn>
                <a:cxn ang="T94">
                  <a:pos x="T44" y="T45"/>
                </a:cxn>
                <a:cxn ang="T95">
                  <a:pos x="T46" y="T47"/>
                </a:cxn>
                <a:cxn ang="T96">
                  <a:pos x="T48" y="T49"/>
                </a:cxn>
                <a:cxn ang="T97">
                  <a:pos x="T50" y="T51"/>
                </a:cxn>
                <a:cxn ang="T98">
                  <a:pos x="T52" y="T53"/>
                </a:cxn>
                <a:cxn ang="T99">
                  <a:pos x="T54" y="T55"/>
                </a:cxn>
                <a:cxn ang="T100">
                  <a:pos x="T56" y="T57"/>
                </a:cxn>
                <a:cxn ang="T101">
                  <a:pos x="T58" y="T59"/>
                </a:cxn>
                <a:cxn ang="T102">
                  <a:pos x="T60" y="T61"/>
                </a:cxn>
                <a:cxn ang="T103">
                  <a:pos x="T62" y="T63"/>
                </a:cxn>
                <a:cxn ang="T104">
                  <a:pos x="T64" y="T65"/>
                </a:cxn>
                <a:cxn ang="T105">
                  <a:pos x="T66" y="T67"/>
                </a:cxn>
                <a:cxn ang="T106">
                  <a:pos x="T68" y="T69"/>
                </a:cxn>
                <a:cxn ang="T107">
                  <a:pos x="T70" y="T71"/>
                </a:cxn>
              </a:cxnLst>
              <a:rect l="T108" t="T109" r="T110" b="T111"/>
              <a:pathLst>
                <a:path w="10" h="24">
                  <a:moveTo>
                    <a:pt x="10" y="12"/>
                  </a:moveTo>
                  <a:lnTo>
                    <a:pt x="10" y="14"/>
                  </a:lnTo>
                  <a:lnTo>
                    <a:pt x="10" y="16"/>
                  </a:lnTo>
                  <a:lnTo>
                    <a:pt x="10" y="20"/>
                  </a:lnTo>
                  <a:lnTo>
                    <a:pt x="10" y="22"/>
                  </a:lnTo>
                  <a:lnTo>
                    <a:pt x="8" y="22"/>
                  </a:lnTo>
                  <a:lnTo>
                    <a:pt x="6" y="24"/>
                  </a:lnTo>
                  <a:lnTo>
                    <a:pt x="6" y="22"/>
                  </a:lnTo>
                  <a:lnTo>
                    <a:pt x="4" y="22"/>
                  </a:lnTo>
                  <a:lnTo>
                    <a:pt x="2" y="24"/>
                  </a:lnTo>
                  <a:lnTo>
                    <a:pt x="0" y="20"/>
                  </a:lnTo>
                  <a:lnTo>
                    <a:pt x="0" y="18"/>
                  </a:lnTo>
                  <a:lnTo>
                    <a:pt x="0" y="16"/>
                  </a:lnTo>
                  <a:lnTo>
                    <a:pt x="0" y="14"/>
                  </a:lnTo>
                  <a:lnTo>
                    <a:pt x="0" y="8"/>
                  </a:lnTo>
                  <a:lnTo>
                    <a:pt x="0" y="6"/>
                  </a:lnTo>
                  <a:lnTo>
                    <a:pt x="0" y="4"/>
                  </a:lnTo>
                  <a:lnTo>
                    <a:pt x="0" y="2"/>
                  </a:lnTo>
                  <a:lnTo>
                    <a:pt x="2" y="0"/>
                  </a:lnTo>
                  <a:lnTo>
                    <a:pt x="2" y="2"/>
                  </a:lnTo>
                  <a:lnTo>
                    <a:pt x="4" y="2"/>
                  </a:lnTo>
                  <a:lnTo>
                    <a:pt x="4" y="4"/>
                  </a:lnTo>
                  <a:lnTo>
                    <a:pt x="4" y="6"/>
                  </a:lnTo>
                  <a:lnTo>
                    <a:pt x="4" y="10"/>
                  </a:lnTo>
                  <a:lnTo>
                    <a:pt x="4" y="12"/>
                  </a:lnTo>
                  <a:lnTo>
                    <a:pt x="6" y="12"/>
                  </a:lnTo>
                  <a:lnTo>
                    <a:pt x="6" y="10"/>
                  </a:lnTo>
                  <a:lnTo>
                    <a:pt x="6" y="8"/>
                  </a:lnTo>
                  <a:lnTo>
                    <a:pt x="8" y="8"/>
                  </a:lnTo>
                  <a:lnTo>
                    <a:pt x="8" y="6"/>
                  </a:lnTo>
                  <a:lnTo>
                    <a:pt x="8" y="8"/>
                  </a:lnTo>
                  <a:lnTo>
                    <a:pt x="8" y="10"/>
                  </a:lnTo>
                  <a:lnTo>
                    <a:pt x="8" y="12"/>
                  </a:lnTo>
                  <a:lnTo>
                    <a:pt x="10" y="12"/>
                  </a:lnTo>
                  <a:close/>
                </a:path>
              </a:pathLst>
            </a:custGeom>
            <a:solidFill>
              <a:schemeClr val="bg1">
                <a:lumMod val="85000"/>
              </a:schemeClr>
            </a:solidFill>
            <a:ln w="3175">
              <a:solidFill>
                <a:schemeClr val="bg1"/>
              </a:solidFill>
              <a:prstDash val="sysDot"/>
              <a:round/>
              <a:headEnd/>
              <a:tailEnd/>
            </a:ln>
          </p:spPr>
          <p:txBody>
            <a:bodyPr/>
            <a:lstStyle/>
            <a:p>
              <a:endParaRPr lang="de-DE" sz="2400" dirty="0">
                <a:solidFill>
                  <a:srgbClr val="000000"/>
                </a:solidFill>
              </a:endParaRPr>
            </a:p>
          </p:txBody>
        </p:sp>
        <p:sp>
          <p:nvSpPr>
            <p:cNvPr id="1909" name="Freeform 3560"/>
            <p:cNvSpPr>
              <a:spLocks/>
            </p:cNvSpPr>
            <p:nvPr/>
          </p:nvSpPr>
          <p:spPr bwMode="auto">
            <a:xfrm>
              <a:off x="7608669" y="3478575"/>
              <a:ext cx="2374" cy="12372"/>
            </a:xfrm>
            <a:custGeom>
              <a:avLst/>
              <a:gdLst>
                <a:gd name="T0" fmla="*/ 0 w 2"/>
                <a:gd name="T1" fmla="*/ 2147483647 h 12"/>
                <a:gd name="T2" fmla="*/ 0 w 2"/>
                <a:gd name="T3" fmla="*/ 2147483647 h 12"/>
                <a:gd name="T4" fmla="*/ 0 w 2"/>
                <a:gd name="T5" fmla="*/ 2147483647 h 12"/>
                <a:gd name="T6" fmla="*/ 2147483647 w 2"/>
                <a:gd name="T7" fmla="*/ 0 h 12"/>
                <a:gd name="T8" fmla="*/ 2147483647 w 2"/>
                <a:gd name="T9" fmla="*/ 2147483647 h 12"/>
                <a:gd name="T10" fmla="*/ 2147483647 w 2"/>
                <a:gd name="T11" fmla="*/ 2147483647 h 12"/>
                <a:gd name="T12" fmla="*/ 2147483647 w 2"/>
                <a:gd name="T13" fmla="*/ 2147483647 h 12"/>
                <a:gd name="T14" fmla="*/ 0 w 2"/>
                <a:gd name="T15" fmla="*/ 2147483647 h 12"/>
                <a:gd name="T16" fmla="*/ 0 60000 65536"/>
                <a:gd name="T17" fmla="*/ 0 60000 65536"/>
                <a:gd name="T18" fmla="*/ 0 60000 65536"/>
                <a:gd name="T19" fmla="*/ 0 60000 65536"/>
                <a:gd name="T20" fmla="*/ 0 60000 65536"/>
                <a:gd name="T21" fmla="*/ 0 60000 65536"/>
                <a:gd name="T22" fmla="*/ 0 60000 65536"/>
                <a:gd name="T23" fmla="*/ 0 60000 65536"/>
                <a:gd name="T24" fmla="*/ 0 w 2"/>
                <a:gd name="T25" fmla="*/ 0 h 12"/>
                <a:gd name="T26" fmla="*/ 2 w 2"/>
                <a:gd name="T27" fmla="*/ 12 h 12"/>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2" h="12">
                  <a:moveTo>
                    <a:pt x="0" y="12"/>
                  </a:moveTo>
                  <a:lnTo>
                    <a:pt x="0" y="4"/>
                  </a:lnTo>
                  <a:lnTo>
                    <a:pt x="0" y="2"/>
                  </a:lnTo>
                  <a:lnTo>
                    <a:pt x="2" y="0"/>
                  </a:lnTo>
                  <a:lnTo>
                    <a:pt x="2" y="2"/>
                  </a:lnTo>
                  <a:lnTo>
                    <a:pt x="2" y="8"/>
                  </a:lnTo>
                  <a:lnTo>
                    <a:pt x="2" y="12"/>
                  </a:lnTo>
                  <a:lnTo>
                    <a:pt x="0" y="12"/>
                  </a:lnTo>
                  <a:close/>
                </a:path>
              </a:pathLst>
            </a:custGeom>
            <a:solidFill>
              <a:schemeClr val="bg1">
                <a:lumMod val="85000"/>
              </a:schemeClr>
            </a:solidFill>
            <a:ln w="3175">
              <a:solidFill>
                <a:schemeClr val="bg1"/>
              </a:solidFill>
              <a:prstDash val="sysDot"/>
              <a:round/>
              <a:headEnd/>
              <a:tailEnd/>
            </a:ln>
          </p:spPr>
          <p:txBody>
            <a:bodyPr/>
            <a:lstStyle/>
            <a:p>
              <a:endParaRPr lang="de-DE" sz="2400" dirty="0">
                <a:solidFill>
                  <a:srgbClr val="000000"/>
                </a:solidFill>
              </a:endParaRPr>
            </a:p>
          </p:txBody>
        </p:sp>
        <p:sp>
          <p:nvSpPr>
            <p:cNvPr id="1910" name="Freeform 3561"/>
            <p:cNvSpPr>
              <a:spLocks/>
            </p:cNvSpPr>
            <p:nvPr/>
          </p:nvSpPr>
          <p:spPr bwMode="auto">
            <a:xfrm>
              <a:off x="7588490" y="3487236"/>
              <a:ext cx="1186" cy="2474"/>
            </a:xfrm>
            <a:custGeom>
              <a:avLst/>
              <a:gdLst>
                <a:gd name="T0" fmla="*/ 0 w 1"/>
                <a:gd name="T1" fmla="*/ 2147483647 h 2"/>
                <a:gd name="T2" fmla="*/ 0 w 1"/>
                <a:gd name="T3" fmla="*/ 0 h 2"/>
                <a:gd name="T4" fmla="*/ 0 w 1"/>
                <a:gd name="T5" fmla="*/ 2147483647 h 2"/>
                <a:gd name="T6" fmla="*/ 0 60000 65536"/>
                <a:gd name="T7" fmla="*/ 0 60000 65536"/>
                <a:gd name="T8" fmla="*/ 0 60000 65536"/>
                <a:gd name="T9" fmla="*/ 0 w 1"/>
                <a:gd name="T10" fmla="*/ 0 h 2"/>
                <a:gd name="T11" fmla="*/ 1 w 1"/>
                <a:gd name="T12" fmla="*/ 2 h 2"/>
              </a:gdLst>
              <a:ahLst/>
              <a:cxnLst>
                <a:cxn ang="T6">
                  <a:pos x="T0" y="T1"/>
                </a:cxn>
                <a:cxn ang="T7">
                  <a:pos x="T2" y="T3"/>
                </a:cxn>
                <a:cxn ang="T8">
                  <a:pos x="T4" y="T5"/>
                </a:cxn>
              </a:cxnLst>
              <a:rect l="T9" t="T10" r="T11" b="T12"/>
              <a:pathLst>
                <a:path w="1" h="2">
                  <a:moveTo>
                    <a:pt x="0" y="2"/>
                  </a:moveTo>
                  <a:lnTo>
                    <a:pt x="0" y="0"/>
                  </a:lnTo>
                  <a:lnTo>
                    <a:pt x="0" y="2"/>
                  </a:lnTo>
                  <a:close/>
                </a:path>
              </a:pathLst>
            </a:custGeom>
            <a:solidFill>
              <a:schemeClr val="bg1">
                <a:lumMod val="85000"/>
              </a:schemeClr>
            </a:solidFill>
            <a:ln w="3175">
              <a:solidFill>
                <a:schemeClr val="bg1"/>
              </a:solidFill>
              <a:prstDash val="sysDot"/>
              <a:round/>
              <a:headEnd/>
              <a:tailEnd/>
            </a:ln>
          </p:spPr>
          <p:txBody>
            <a:bodyPr/>
            <a:lstStyle/>
            <a:p>
              <a:endParaRPr lang="de-DE" sz="2400" dirty="0">
                <a:solidFill>
                  <a:srgbClr val="000000"/>
                </a:solidFill>
              </a:endParaRPr>
            </a:p>
          </p:txBody>
        </p:sp>
        <p:sp>
          <p:nvSpPr>
            <p:cNvPr id="1911" name="Freeform 3562"/>
            <p:cNvSpPr>
              <a:spLocks/>
            </p:cNvSpPr>
            <p:nvPr/>
          </p:nvSpPr>
          <p:spPr bwMode="auto">
            <a:xfrm>
              <a:off x="7599174" y="3489711"/>
              <a:ext cx="7122" cy="3712"/>
            </a:xfrm>
            <a:custGeom>
              <a:avLst/>
              <a:gdLst>
                <a:gd name="T0" fmla="*/ 2147483647 w 8"/>
                <a:gd name="T1" fmla="*/ 2147483647 h 4"/>
                <a:gd name="T2" fmla="*/ 0 w 8"/>
                <a:gd name="T3" fmla="*/ 2147483647 h 4"/>
                <a:gd name="T4" fmla="*/ 0 w 8"/>
                <a:gd name="T5" fmla="*/ 2147483647 h 4"/>
                <a:gd name="T6" fmla="*/ 2147483647 w 8"/>
                <a:gd name="T7" fmla="*/ 2147483647 h 4"/>
                <a:gd name="T8" fmla="*/ 2147483647 w 8"/>
                <a:gd name="T9" fmla="*/ 0 h 4"/>
                <a:gd name="T10" fmla="*/ 2147483647 w 8"/>
                <a:gd name="T11" fmla="*/ 0 h 4"/>
                <a:gd name="T12" fmla="*/ 2147483647 w 8"/>
                <a:gd name="T13" fmla="*/ 0 h 4"/>
                <a:gd name="T14" fmla="*/ 2147483647 w 8"/>
                <a:gd name="T15" fmla="*/ 0 h 4"/>
                <a:gd name="T16" fmla="*/ 2147483647 w 8"/>
                <a:gd name="T17" fmla="*/ 2147483647 h 4"/>
                <a:gd name="T18" fmla="*/ 2147483647 w 8"/>
                <a:gd name="T19" fmla="*/ 2147483647 h 4"/>
                <a:gd name="T20" fmla="*/ 2147483647 w 8"/>
                <a:gd name="T21" fmla="*/ 2147483647 h 4"/>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8"/>
                <a:gd name="T34" fmla="*/ 0 h 4"/>
                <a:gd name="T35" fmla="*/ 8 w 8"/>
                <a:gd name="T36" fmla="*/ 4 h 4"/>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8" h="4">
                  <a:moveTo>
                    <a:pt x="4" y="4"/>
                  </a:moveTo>
                  <a:lnTo>
                    <a:pt x="0" y="4"/>
                  </a:lnTo>
                  <a:lnTo>
                    <a:pt x="0" y="2"/>
                  </a:lnTo>
                  <a:lnTo>
                    <a:pt x="2" y="2"/>
                  </a:lnTo>
                  <a:lnTo>
                    <a:pt x="2" y="0"/>
                  </a:lnTo>
                  <a:lnTo>
                    <a:pt x="4" y="0"/>
                  </a:lnTo>
                  <a:lnTo>
                    <a:pt x="6" y="0"/>
                  </a:lnTo>
                  <a:lnTo>
                    <a:pt x="8" y="0"/>
                  </a:lnTo>
                  <a:lnTo>
                    <a:pt x="6" y="2"/>
                  </a:lnTo>
                  <a:lnTo>
                    <a:pt x="6" y="4"/>
                  </a:lnTo>
                  <a:lnTo>
                    <a:pt x="4" y="4"/>
                  </a:lnTo>
                  <a:close/>
                </a:path>
              </a:pathLst>
            </a:custGeom>
            <a:solidFill>
              <a:schemeClr val="bg1">
                <a:lumMod val="85000"/>
              </a:schemeClr>
            </a:solidFill>
            <a:ln w="3175">
              <a:solidFill>
                <a:schemeClr val="bg1"/>
              </a:solidFill>
              <a:prstDash val="sysDot"/>
              <a:round/>
              <a:headEnd/>
              <a:tailEnd/>
            </a:ln>
          </p:spPr>
          <p:txBody>
            <a:bodyPr/>
            <a:lstStyle/>
            <a:p>
              <a:endParaRPr lang="de-DE" sz="2400" dirty="0">
                <a:solidFill>
                  <a:srgbClr val="000000"/>
                </a:solidFill>
              </a:endParaRPr>
            </a:p>
          </p:txBody>
        </p:sp>
        <p:sp>
          <p:nvSpPr>
            <p:cNvPr id="1912" name="Freeform 3563"/>
            <p:cNvSpPr>
              <a:spLocks/>
            </p:cNvSpPr>
            <p:nvPr/>
          </p:nvSpPr>
          <p:spPr bwMode="auto">
            <a:xfrm>
              <a:off x="7606295" y="3493422"/>
              <a:ext cx="2374" cy="14848"/>
            </a:xfrm>
            <a:custGeom>
              <a:avLst/>
              <a:gdLst>
                <a:gd name="T0" fmla="*/ 0 w 2"/>
                <a:gd name="T1" fmla="*/ 2147483647 h 14"/>
                <a:gd name="T2" fmla="*/ 0 w 2"/>
                <a:gd name="T3" fmla="*/ 2147483647 h 14"/>
                <a:gd name="T4" fmla="*/ 0 w 2"/>
                <a:gd name="T5" fmla="*/ 2147483647 h 14"/>
                <a:gd name="T6" fmla="*/ 0 w 2"/>
                <a:gd name="T7" fmla="*/ 2147483647 h 14"/>
                <a:gd name="T8" fmla="*/ 0 w 2"/>
                <a:gd name="T9" fmla="*/ 2147483647 h 14"/>
                <a:gd name="T10" fmla="*/ 0 w 2"/>
                <a:gd name="T11" fmla="*/ 2147483647 h 14"/>
                <a:gd name="T12" fmla="*/ 2147483647 w 2"/>
                <a:gd name="T13" fmla="*/ 0 h 14"/>
                <a:gd name="T14" fmla="*/ 2147483647 w 2"/>
                <a:gd name="T15" fmla="*/ 2147483647 h 14"/>
                <a:gd name="T16" fmla="*/ 2147483647 w 2"/>
                <a:gd name="T17" fmla="*/ 2147483647 h 14"/>
                <a:gd name="T18" fmla="*/ 2147483647 w 2"/>
                <a:gd name="T19" fmla="*/ 2147483647 h 14"/>
                <a:gd name="T20" fmla="*/ 2147483647 w 2"/>
                <a:gd name="T21" fmla="*/ 2147483647 h 14"/>
                <a:gd name="T22" fmla="*/ 2147483647 w 2"/>
                <a:gd name="T23" fmla="*/ 2147483647 h 14"/>
                <a:gd name="T24" fmla="*/ 2147483647 w 2"/>
                <a:gd name="T25" fmla="*/ 2147483647 h 14"/>
                <a:gd name="T26" fmla="*/ 2147483647 w 2"/>
                <a:gd name="T27" fmla="*/ 2147483647 h 14"/>
                <a:gd name="T28" fmla="*/ 0 w 2"/>
                <a:gd name="T29" fmla="*/ 2147483647 h 14"/>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2"/>
                <a:gd name="T46" fmla="*/ 0 h 14"/>
                <a:gd name="T47" fmla="*/ 2 w 2"/>
                <a:gd name="T48" fmla="*/ 14 h 14"/>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2" h="14">
                  <a:moveTo>
                    <a:pt x="0" y="14"/>
                  </a:moveTo>
                  <a:lnTo>
                    <a:pt x="0" y="12"/>
                  </a:lnTo>
                  <a:lnTo>
                    <a:pt x="0" y="10"/>
                  </a:lnTo>
                  <a:lnTo>
                    <a:pt x="0" y="8"/>
                  </a:lnTo>
                  <a:lnTo>
                    <a:pt x="0" y="6"/>
                  </a:lnTo>
                  <a:lnTo>
                    <a:pt x="0" y="4"/>
                  </a:lnTo>
                  <a:lnTo>
                    <a:pt x="2" y="0"/>
                  </a:lnTo>
                  <a:lnTo>
                    <a:pt x="2" y="2"/>
                  </a:lnTo>
                  <a:lnTo>
                    <a:pt x="2" y="4"/>
                  </a:lnTo>
                  <a:lnTo>
                    <a:pt x="2" y="6"/>
                  </a:lnTo>
                  <a:lnTo>
                    <a:pt x="2" y="8"/>
                  </a:lnTo>
                  <a:lnTo>
                    <a:pt x="2" y="10"/>
                  </a:lnTo>
                  <a:lnTo>
                    <a:pt x="2" y="12"/>
                  </a:lnTo>
                  <a:lnTo>
                    <a:pt x="2" y="14"/>
                  </a:lnTo>
                  <a:lnTo>
                    <a:pt x="0" y="14"/>
                  </a:lnTo>
                  <a:close/>
                </a:path>
              </a:pathLst>
            </a:custGeom>
            <a:solidFill>
              <a:schemeClr val="bg1">
                <a:lumMod val="85000"/>
              </a:schemeClr>
            </a:solidFill>
            <a:ln w="3175">
              <a:solidFill>
                <a:schemeClr val="bg1"/>
              </a:solidFill>
              <a:prstDash val="sysDot"/>
              <a:round/>
              <a:headEnd/>
              <a:tailEnd/>
            </a:ln>
          </p:spPr>
          <p:txBody>
            <a:bodyPr/>
            <a:lstStyle/>
            <a:p>
              <a:endParaRPr lang="de-DE" sz="2400" dirty="0">
                <a:solidFill>
                  <a:srgbClr val="000000"/>
                </a:solidFill>
              </a:endParaRPr>
            </a:p>
          </p:txBody>
        </p:sp>
        <p:sp>
          <p:nvSpPr>
            <p:cNvPr id="1913" name="Rectangle 3564"/>
            <p:cNvSpPr>
              <a:spLocks noChangeArrowheads="1"/>
            </p:cNvSpPr>
            <p:nvPr/>
          </p:nvSpPr>
          <p:spPr bwMode="auto">
            <a:xfrm>
              <a:off x="7584929" y="3495898"/>
              <a:ext cx="2374" cy="1238"/>
            </a:xfrm>
            <a:prstGeom prst="rect">
              <a:avLst/>
            </a:prstGeom>
            <a:solidFill>
              <a:schemeClr val="bg1">
                <a:lumMod val="85000"/>
              </a:schemeClr>
            </a:solidFill>
            <a:ln w="3175">
              <a:solidFill>
                <a:schemeClr val="bg1"/>
              </a:solidFill>
              <a:prstDash val="sysDot"/>
              <a:round/>
              <a:headEnd/>
              <a:tailEnd/>
            </a:ln>
          </p:spPr>
          <p:txBody>
            <a:bodyPr/>
            <a:lstStyle/>
            <a:p>
              <a:endParaRPr lang="de-DE" sz="2400" dirty="0">
                <a:solidFill>
                  <a:srgbClr val="000000"/>
                </a:solidFill>
              </a:endParaRPr>
            </a:p>
          </p:txBody>
        </p:sp>
        <p:sp>
          <p:nvSpPr>
            <p:cNvPr id="1914" name="Freeform 3565"/>
            <p:cNvSpPr>
              <a:spLocks/>
            </p:cNvSpPr>
            <p:nvPr/>
          </p:nvSpPr>
          <p:spPr bwMode="auto">
            <a:xfrm>
              <a:off x="7588490" y="3495898"/>
              <a:ext cx="1186" cy="1238"/>
            </a:xfrm>
            <a:custGeom>
              <a:avLst/>
              <a:gdLst>
                <a:gd name="T0" fmla="*/ 0 w 1"/>
                <a:gd name="T1" fmla="*/ 2147483647 h 2"/>
                <a:gd name="T2" fmla="*/ 0 w 1"/>
                <a:gd name="T3" fmla="*/ 0 h 2"/>
                <a:gd name="T4" fmla="*/ 0 w 1"/>
                <a:gd name="T5" fmla="*/ 2147483647 h 2"/>
                <a:gd name="T6" fmla="*/ 0 60000 65536"/>
                <a:gd name="T7" fmla="*/ 0 60000 65536"/>
                <a:gd name="T8" fmla="*/ 0 60000 65536"/>
                <a:gd name="T9" fmla="*/ 0 w 1"/>
                <a:gd name="T10" fmla="*/ 0 h 2"/>
                <a:gd name="T11" fmla="*/ 1 w 1"/>
                <a:gd name="T12" fmla="*/ 2 h 2"/>
              </a:gdLst>
              <a:ahLst/>
              <a:cxnLst>
                <a:cxn ang="T6">
                  <a:pos x="T0" y="T1"/>
                </a:cxn>
                <a:cxn ang="T7">
                  <a:pos x="T2" y="T3"/>
                </a:cxn>
                <a:cxn ang="T8">
                  <a:pos x="T4" y="T5"/>
                </a:cxn>
              </a:cxnLst>
              <a:rect l="T9" t="T10" r="T11" b="T12"/>
              <a:pathLst>
                <a:path w="1" h="2">
                  <a:moveTo>
                    <a:pt x="0" y="2"/>
                  </a:moveTo>
                  <a:lnTo>
                    <a:pt x="0" y="0"/>
                  </a:lnTo>
                  <a:lnTo>
                    <a:pt x="0" y="2"/>
                  </a:lnTo>
                  <a:close/>
                </a:path>
              </a:pathLst>
            </a:custGeom>
            <a:solidFill>
              <a:schemeClr val="bg1">
                <a:lumMod val="85000"/>
              </a:schemeClr>
            </a:solidFill>
            <a:ln w="3175">
              <a:solidFill>
                <a:schemeClr val="bg1"/>
              </a:solidFill>
              <a:prstDash val="sysDot"/>
              <a:round/>
              <a:headEnd/>
              <a:tailEnd/>
            </a:ln>
          </p:spPr>
          <p:txBody>
            <a:bodyPr/>
            <a:lstStyle/>
            <a:p>
              <a:endParaRPr lang="de-DE" sz="2400" dirty="0">
                <a:solidFill>
                  <a:srgbClr val="000000"/>
                </a:solidFill>
              </a:endParaRPr>
            </a:p>
          </p:txBody>
        </p:sp>
        <p:sp>
          <p:nvSpPr>
            <p:cNvPr id="1915" name="Freeform 3566"/>
            <p:cNvSpPr>
              <a:spLocks/>
            </p:cNvSpPr>
            <p:nvPr/>
          </p:nvSpPr>
          <p:spPr bwMode="auto">
            <a:xfrm>
              <a:off x="7584929" y="3497134"/>
              <a:ext cx="3561" cy="4949"/>
            </a:xfrm>
            <a:custGeom>
              <a:avLst/>
              <a:gdLst>
                <a:gd name="T0" fmla="*/ 2147483647 w 4"/>
                <a:gd name="T1" fmla="*/ 2147483647 h 4"/>
                <a:gd name="T2" fmla="*/ 2147483647 w 4"/>
                <a:gd name="T3" fmla="*/ 2147483647 h 4"/>
                <a:gd name="T4" fmla="*/ 0 w 4"/>
                <a:gd name="T5" fmla="*/ 2147483647 h 4"/>
                <a:gd name="T6" fmla="*/ 0 w 4"/>
                <a:gd name="T7" fmla="*/ 0 h 4"/>
                <a:gd name="T8" fmla="*/ 2147483647 w 4"/>
                <a:gd name="T9" fmla="*/ 0 h 4"/>
                <a:gd name="T10" fmla="*/ 2147483647 w 4"/>
                <a:gd name="T11" fmla="*/ 0 h 4"/>
                <a:gd name="T12" fmla="*/ 2147483647 w 4"/>
                <a:gd name="T13" fmla="*/ 2147483647 h 4"/>
                <a:gd name="T14" fmla="*/ 2147483647 w 4"/>
                <a:gd name="T15" fmla="*/ 2147483647 h 4"/>
                <a:gd name="T16" fmla="*/ 0 60000 65536"/>
                <a:gd name="T17" fmla="*/ 0 60000 65536"/>
                <a:gd name="T18" fmla="*/ 0 60000 65536"/>
                <a:gd name="T19" fmla="*/ 0 60000 65536"/>
                <a:gd name="T20" fmla="*/ 0 60000 65536"/>
                <a:gd name="T21" fmla="*/ 0 60000 65536"/>
                <a:gd name="T22" fmla="*/ 0 60000 65536"/>
                <a:gd name="T23" fmla="*/ 0 60000 65536"/>
                <a:gd name="T24" fmla="*/ 0 w 4"/>
                <a:gd name="T25" fmla="*/ 0 h 4"/>
                <a:gd name="T26" fmla="*/ 4 w 4"/>
                <a:gd name="T27" fmla="*/ 4 h 4"/>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4" h="4">
                  <a:moveTo>
                    <a:pt x="2" y="4"/>
                  </a:moveTo>
                  <a:lnTo>
                    <a:pt x="2" y="2"/>
                  </a:lnTo>
                  <a:lnTo>
                    <a:pt x="0" y="2"/>
                  </a:lnTo>
                  <a:lnTo>
                    <a:pt x="0" y="0"/>
                  </a:lnTo>
                  <a:lnTo>
                    <a:pt x="2" y="0"/>
                  </a:lnTo>
                  <a:lnTo>
                    <a:pt x="4" y="0"/>
                  </a:lnTo>
                  <a:lnTo>
                    <a:pt x="2" y="2"/>
                  </a:lnTo>
                  <a:lnTo>
                    <a:pt x="2" y="4"/>
                  </a:lnTo>
                  <a:close/>
                </a:path>
              </a:pathLst>
            </a:custGeom>
            <a:solidFill>
              <a:schemeClr val="bg1">
                <a:lumMod val="85000"/>
              </a:schemeClr>
            </a:solidFill>
            <a:ln w="3175">
              <a:solidFill>
                <a:schemeClr val="bg1"/>
              </a:solidFill>
              <a:prstDash val="sysDot"/>
              <a:round/>
              <a:headEnd/>
              <a:tailEnd/>
            </a:ln>
          </p:spPr>
          <p:txBody>
            <a:bodyPr/>
            <a:lstStyle/>
            <a:p>
              <a:endParaRPr lang="de-DE" sz="2400" dirty="0">
                <a:solidFill>
                  <a:srgbClr val="000000"/>
                </a:solidFill>
              </a:endParaRPr>
            </a:p>
          </p:txBody>
        </p:sp>
        <p:sp>
          <p:nvSpPr>
            <p:cNvPr id="1916" name="Freeform 3567"/>
            <p:cNvSpPr>
              <a:spLocks/>
            </p:cNvSpPr>
            <p:nvPr/>
          </p:nvSpPr>
          <p:spPr bwMode="auto">
            <a:xfrm>
              <a:off x="7584929" y="3503321"/>
              <a:ext cx="11870" cy="17322"/>
            </a:xfrm>
            <a:custGeom>
              <a:avLst/>
              <a:gdLst>
                <a:gd name="T0" fmla="*/ 2147483647 w 12"/>
                <a:gd name="T1" fmla="*/ 2147483647 h 16"/>
                <a:gd name="T2" fmla="*/ 2147483647 w 12"/>
                <a:gd name="T3" fmla="*/ 2147483647 h 16"/>
                <a:gd name="T4" fmla="*/ 2147483647 w 12"/>
                <a:gd name="T5" fmla="*/ 2147483647 h 16"/>
                <a:gd name="T6" fmla="*/ 2147483647 w 12"/>
                <a:gd name="T7" fmla="*/ 2147483647 h 16"/>
                <a:gd name="T8" fmla="*/ 2147483647 w 12"/>
                <a:gd name="T9" fmla="*/ 2147483647 h 16"/>
                <a:gd name="T10" fmla="*/ 2147483647 w 12"/>
                <a:gd name="T11" fmla="*/ 2147483647 h 16"/>
                <a:gd name="T12" fmla="*/ 0 w 12"/>
                <a:gd name="T13" fmla="*/ 2147483647 h 16"/>
                <a:gd name="T14" fmla="*/ 0 w 12"/>
                <a:gd name="T15" fmla="*/ 2147483647 h 16"/>
                <a:gd name="T16" fmla="*/ 0 w 12"/>
                <a:gd name="T17" fmla="*/ 2147483647 h 16"/>
                <a:gd name="T18" fmla="*/ 0 w 12"/>
                <a:gd name="T19" fmla="*/ 2147483647 h 16"/>
                <a:gd name="T20" fmla="*/ 0 w 12"/>
                <a:gd name="T21" fmla="*/ 0 h 16"/>
                <a:gd name="T22" fmla="*/ 2147483647 w 12"/>
                <a:gd name="T23" fmla="*/ 0 h 16"/>
                <a:gd name="T24" fmla="*/ 2147483647 w 12"/>
                <a:gd name="T25" fmla="*/ 2147483647 h 16"/>
                <a:gd name="T26" fmla="*/ 2147483647 w 12"/>
                <a:gd name="T27" fmla="*/ 2147483647 h 16"/>
                <a:gd name="T28" fmla="*/ 2147483647 w 12"/>
                <a:gd name="T29" fmla="*/ 2147483647 h 16"/>
                <a:gd name="T30" fmla="*/ 2147483647 w 12"/>
                <a:gd name="T31" fmla="*/ 2147483647 h 16"/>
                <a:gd name="T32" fmla="*/ 2147483647 w 12"/>
                <a:gd name="T33" fmla="*/ 2147483647 h 16"/>
                <a:gd name="T34" fmla="*/ 2147483647 w 12"/>
                <a:gd name="T35" fmla="*/ 2147483647 h 16"/>
                <a:gd name="T36" fmla="*/ 2147483647 w 12"/>
                <a:gd name="T37" fmla="*/ 2147483647 h 16"/>
                <a:gd name="T38" fmla="*/ 2147483647 w 12"/>
                <a:gd name="T39" fmla="*/ 2147483647 h 16"/>
                <a:gd name="T40" fmla="*/ 2147483647 w 12"/>
                <a:gd name="T41" fmla="*/ 2147483647 h 16"/>
                <a:gd name="T42" fmla="*/ 2147483647 w 12"/>
                <a:gd name="T43" fmla="*/ 2147483647 h 1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12"/>
                <a:gd name="T67" fmla="*/ 0 h 16"/>
                <a:gd name="T68" fmla="*/ 12 w 12"/>
                <a:gd name="T69" fmla="*/ 16 h 16"/>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12" h="16">
                  <a:moveTo>
                    <a:pt x="4" y="16"/>
                  </a:moveTo>
                  <a:lnTo>
                    <a:pt x="2" y="16"/>
                  </a:lnTo>
                  <a:lnTo>
                    <a:pt x="2" y="12"/>
                  </a:lnTo>
                  <a:lnTo>
                    <a:pt x="4" y="10"/>
                  </a:lnTo>
                  <a:lnTo>
                    <a:pt x="4" y="8"/>
                  </a:lnTo>
                  <a:lnTo>
                    <a:pt x="2" y="6"/>
                  </a:lnTo>
                  <a:lnTo>
                    <a:pt x="0" y="8"/>
                  </a:lnTo>
                  <a:lnTo>
                    <a:pt x="0" y="6"/>
                  </a:lnTo>
                  <a:lnTo>
                    <a:pt x="0" y="4"/>
                  </a:lnTo>
                  <a:lnTo>
                    <a:pt x="0" y="2"/>
                  </a:lnTo>
                  <a:lnTo>
                    <a:pt x="0" y="0"/>
                  </a:lnTo>
                  <a:lnTo>
                    <a:pt x="2" y="0"/>
                  </a:lnTo>
                  <a:lnTo>
                    <a:pt x="4" y="2"/>
                  </a:lnTo>
                  <a:lnTo>
                    <a:pt x="4" y="4"/>
                  </a:lnTo>
                  <a:lnTo>
                    <a:pt x="4" y="6"/>
                  </a:lnTo>
                  <a:lnTo>
                    <a:pt x="8" y="10"/>
                  </a:lnTo>
                  <a:lnTo>
                    <a:pt x="10" y="12"/>
                  </a:lnTo>
                  <a:lnTo>
                    <a:pt x="12" y="14"/>
                  </a:lnTo>
                  <a:lnTo>
                    <a:pt x="10" y="16"/>
                  </a:lnTo>
                  <a:lnTo>
                    <a:pt x="8" y="16"/>
                  </a:lnTo>
                  <a:lnTo>
                    <a:pt x="6" y="16"/>
                  </a:lnTo>
                  <a:lnTo>
                    <a:pt x="4" y="16"/>
                  </a:lnTo>
                  <a:close/>
                </a:path>
              </a:pathLst>
            </a:custGeom>
            <a:solidFill>
              <a:schemeClr val="bg1">
                <a:lumMod val="85000"/>
              </a:schemeClr>
            </a:solidFill>
            <a:ln w="3175">
              <a:solidFill>
                <a:schemeClr val="bg1"/>
              </a:solidFill>
              <a:prstDash val="sysDot"/>
              <a:round/>
              <a:headEnd/>
              <a:tailEnd/>
            </a:ln>
          </p:spPr>
          <p:txBody>
            <a:bodyPr/>
            <a:lstStyle/>
            <a:p>
              <a:endParaRPr lang="de-DE" sz="2400" dirty="0">
                <a:solidFill>
                  <a:srgbClr val="000000"/>
                </a:solidFill>
              </a:endParaRPr>
            </a:p>
          </p:txBody>
        </p:sp>
        <p:sp>
          <p:nvSpPr>
            <p:cNvPr id="1917" name="Freeform 3568"/>
            <p:cNvSpPr>
              <a:spLocks/>
            </p:cNvSpPr>
            <p:nvPr/>
          </p:nvSpPr>
          <p:spPr bwMode="auto">
            <a:xfrm>
              <a:off x="7599174" y="3509508"/>
              <a:ext cx="9496" cy="6187"/>
            </a:xfrm>
            <a:custGeom>
              <a:avLst/>
              <a:gdLst>
                <a:gd name="T0" fmla="*/ 2147483647 w 10"/>
                <a:gd name="T1" fmla="*/ 2147483647 h 6"/>
                <a:gd name="T2" fmla="*/ 2147483647 w 10"/>
                <a:gd name="T3" fmla="*/ 2147483647 h 6"/>
                <a:gd name="T4" fmla="*/ 2147483647 w 10"/>
                <a:gd name="T5" fmla="*/ 2147483647 h 6"/>
                <a:gd name="T6" fmla="*/ 0 w 10"/>
                <a:gd name="T7" fmla="*/ 2147483647 h 6"/>
                <a:gd name="T8" fmla="*/ 0 w 10"/>
                <a:gd name="T9" fmla="*/ 2147483647 h 6"/>
                <a:gd name="T10" fmla="*/ 2147483647 w 10"/>
                <a:gd name="T11" fmla="*/ 2147483647 h 6"/>
                <a:gd name="T12" fmla="*/ 2147483647 w 10"/>
                <a:gd name="T13" fmla="*/ 2147483647 h 6"/>
                <a:gd name="T14" fmla="*/ 2147483647 w 10"/>
                <a:gd name="T15" fmla="*/ 0 h 6"/>
                <a:gd name="T16" fmla="*/ 2147483647 w 10"/>
                <a:gd name="T17" fmla="*/ 0 h 6"/>
                <a:gd name="T18" fmla="*/ 2147483647 w 10"/>
                <a:gd name="T19" fmla="*/ 2147483647 h 6"/>
                <a:gd name="T20" fmla="*/ 2147483647 w 10"/>
                <a:gd name="T21" fmla="*/ 2147483647 h 6"/>
                <a:gd name="T22" fmla="*/ 2147483647 w 10"/>
                <a:gd name="T23" fmla="*/ 2147483647 h 6"/>
                <a:gd name="T24" fmla="*/ 2147483647 w 10"/>
                <a:gd name="T25" fmla="*/ 2147483647 h 6"/>
                <a:gd name="T26" fmla="*/ 2147483647 w 10"/>
                <a:gd name="T27" fmla="*/ 2147483647 h 6"/>
                <a:gd name="T28" fmla="*/ 2147483647 w 10"/>
                <a:gd name="T29" fmla="*/ 2147483647 h 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10"/>
                <a:gd name="T46" fmla="*/ 0 h 6"/>
                <a:gd name="T47" fmla="*/ 10 w 10"/>
                <a:gd name="T48" fmla="*/ 6 h 6"/>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10" h="6">
                  <a:moveTo>
                    <a:pt x="6" y="6"/>
                  </a:moveTo>
                  <a:lnTo>
                    <a:pt x="4" y="6"/>
                  </a:lnTo>
                  <a:lnTo>
                    <a:pt x="2" y="6"/>
                  </a:lnTo>
                  <a:lnTo>
                    <a:pt x="0" y="4"/>
                  </a:lnTo>
                  <a:lnTo>
                    <a:pt x="0" y="2"/>
                  </a:lnTo>
                  <a:lnTo>
                    <a:pt x="2" y="2"/>
                  </a:lnTo>
                  <a:lnTo>
                    <a:pt x="4" y="2"/>
                  </a:lnTo>
                  <a:lnTo>
                    <a:pt x="6" y="0"/>
                  </a:lnTo>
                  <a:lnTo>
                    <a:pt x="8" y="0"/>
                  </a:lnTo>
                  <a:lnTo>
                    <a:pt x="8" y="2"/>
                  </a:lnTo>
                  <a:lnTo>
                    <a:pt x="8" y="4"/>
                  </a:lnTo>
                  <a:lnTo>
                    <a:pt x="10" y="4"/>
                  </a:lnTo>
                  <a:lnTo>
                    <a:pt x="10" y="6"/>
                  </a:lnTo>
                  <a:lnTo>
                    <a:pt x="8" y="6"/>
                  </a:lnTo>
                  <a:lnTo>
                    <a:pt x="6" y="6"/>
                  </a:lnTo>
                  <a:close/>
                </a:path>
              </a:pathLst>
            </a:custGeom>
            <a:solidFill>
              <a:schemeClr val="bg1">
                <a:lumMod val="85000"/>
              </a:schemeClr>
            </a:solidFill>
            <a:ln w="3175">
              <a:solidFill>
                <a:schemeClr val="bg1"/>
              </a:solidFill>
              <a:prstDash val="sysDot"/>
              <a:round/>
              <a:headEnd/>
              <a:tailEnd/>
            </a:ln>
          </p:spPr>
          <p:txBody>
            <a:bodyPr/>
            <a:lstStyle/>
            <a:p>
              <a:endParaRPr lang="de-DE" sz="2400" dirty="0">
                <a:solidFill>
                  <a:srgbClr val="000000"/>
                </a:solidFill>
              </a:endParaRPr>
            </a:p>
          </p:txBody>
        </p:sp>
        <p:sp>
          <p:nvSpPr>
            <p:cNvPr id="1918" name="Freeform 3569"/>
            <p:cNvSpPr>
              <a:spLocks/>
            </p:cNvSpPr>
            <p:nvPr/>
          </p:nvSpPr>
          <p:spPr bwMode="auto">
            <a:xfrm>
              <a:off x="7600360" y="3520643"/>
              <a:ext cx="8309" cy="6187"/>
            </a:xfrm>
            <a:custGeom>
              <a:avLst/>
              <a:gdLst>
                <a:gd name="T0" fmla="*/ 2147483647 w 8"/>
                <a:gd name="T1" fmla="*/ 2147483647 h 6"/>
                <a:gd name="T2" fmla="*/ 2147483647 w 8"/>
                <a:gd name="T3" fmla="*/ 2147483647 h 6"/>
                <a:gd name="T4" fmla="*/ 2147483647 w 8"/>
                <a:gd name="T5" fmla="*/ 2147483647 h 6"/>
                <a:gd name="T6" fmla="*/ 2147483647 w 8"/>
                <a:gd name="T7" fmla="*/ 2147483647 h 6"/>
                <a:gd name="T8" fmla="*/ 2147483647 w 8"/>
                <a:gd name="T9" fmla="*/ 2147483647 h 6"/>
                <a:gd name="T10" fmla="*/ 0 w 8"/>
                <a:gd name="T11" fmla="*/ 2147483647 h 6"/>
                <a:gd name="T12" fmla="*/ 0 w 8"/>
                <a:gd name="T13" fmla="*/ 2147483647 h 6"/>
                <a:gd name="T14" fmla="*/ 2147483647 w 8"/>
                <a:gd name="T15" fmla="*/ 0 h 6"/>
                <a:gd name="T16" fmla="*/ 2147483647 w 8"/>
                <a:gd name="T17" fmla="*/ 2147483647 h 6"/>
                <a:gd name="T18" fmla="*/ 2147483647 w 8"/>
                <a:gd name="T19" fmla="*/ 2147483647 h 6"/>
                <a:gd name="T20" fmla="*/ 2147483647 w 8"/>
                <a:gd name="T21" fmla="*/ 2147483647 h 6"/>
                <a:gd name="T22" fmla="*/ 2147483647 w 8"/>
                <a:gd name="T23" fmla="*/ 2147483647 h 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8"/>
                <a:gd name="T37" fmla="*/ 0 h 6"/>
                <a:gd name="T38" fmla="*/ 8 w 8"/>
                <a:gd name="T39" fmla="*/ 6 h 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8" h="6">
                  <a:moveTo>
                    <a:pt x="8" y="6"/>
                  </a:moveTo>
                  <a:lnTo>
                    <a:pt x="6" y="6"/>
                  </a:lnTo>
                  <a:lnTo>
                    <a:pt x="6" y="4"/>
                  </a:lnTo>
                  <a:lnTo>
                    <a:pt x="4" y="4"/>
                  </a:lnTo>
                  <a:lnTo>
                    <a:pt x="2" y="6"/>
                  </a:lnTo>
                  <a:lnTo>
                    <a:pt x="0" y="4"/>
                  </a:lnTo>
                  <a:lnTo>
                    <a:pt x="0" y="2"/>
                  </a:lnTo>
                  <a:lnTo>
                    <a:pt x="2" y="0"/>
                  </a:lnTo>
                  <a:lnTo>
                    <a:pt x="4" y="2"/>
                  </a:lnTo>
                  <a:lnTo>
                    <a:pt x="6" y="4"/>
                  </a:lnTo>
                  <a:lnTo>
                    <a:pt x="8" y="4"/>
                  </a:lnTo>
                  <a:lnTo>
                    <a:pt x="8" y="6"/>
                  </a:lnTo>
                  <a:close/>
                </a:path>
              </a:pathLst>
            </a:custGeom>
            <a:solidFill>
              <a:schemeClr val="bg1">
                <a:lumMod val="85000"/>
              </a:schemeClr>
            </a:solidFill>
            <a:ln w="3175">
              <a:solidFill>
                <a:schemeClr val="bg1"/>
              </a:solidFill>
              <a:prstDash val="sysDot"/>
              <a:round/>
              <a:headEnd/>
              <a:tailEnd/>
            </a:ln>
          </p:spPr>
          <p:txBody>
            <a:bodyPr/>
            <a:lstStyle/>
            <a:p>
              <a:endParaRPr lang="de-DE" sz="2400" dirty="0">
                <a:solidFill>
                  <a:srgbClr val="000000"/>
                </a:solidFill>
              </a:endParaRPr>
            </a:p>
          </p:txBody>
        </p:sp>
        <p:sp>
          <p:nvSpPr>
            <p:cNvPr id="1919" name="Freeform 3570"/>
            <p:cNvSpPr>
              <a:spLocks/>
            </p:cNvSpPr>
            <p:nvPr/>
          </p:nvSpPr>
          <p:spPr bwMode="auto">
            <a:xfrm>
              <a:off x="7596798" y="3542914"/>
              <a:ext cx="8309" cy="8661"/>
            </a:xfrm>
            <a:custGeom>
              <a:avLst/>
              <a:gdLst>
                <a:gd name="T0" fmla="*/ 2147483647 w 8"/>
                <a:gd name="T1" fmla="*/ 2147483647 h 8"/>
                <a:gd name="T2" fmla="*/ 2147483647 w 8"/>
                <a:gd name="T3" fmla="*/ 2147483647 h 8"/>
                <a:gd name="T4" fmla="*/ 2147483647 w 8"/>
                <a:gd name="T5" fmla="*/ 2147483647 h 8"/>
                <a:gd name="T6" fmla="*/ 2147483647 w 8"/>
                <a:gd name="T7" fmla="*/ 2147483647 h 8"/>
                <a:gd name="T8" fmla="*/ 0 w 8"/>
                <a:gd name="T9" fmla="*/ 2147483647 h 8"/>
                <a:gd name="T10" fmla="*/ 0 w 8"/>
                <a:gd name="T11" fmla="*/ 2147483647 h 8"/>
                <a:gd name="T12" fmla="*/ 2147483647 w 8"/>
                <a:gd name="T13" fmla="*/ 2147483647 h 8"/>
                <a:gd name="T14" fmla="*/ 2147483647 w 8"/>
                <a:gd name="T15" fmla="*/ 2147483647 h 8"/>
                <a:gd name="T16" fmla="*/ 2147483647 w 8"/>
                <a:gd name="T17" fmla="*/ 0 h 8"/>
                <a:gd name="T18" fmla="*/ 2147483647 w 8"/>
                <a:gd name="T19" fmla="*/ 2147483647 h 8"/>
                <a:gd name="T20" fmla="*/ 2147483647 w 8"/>
                <a:gd name="T21" fmla="*/ 2147483647 h 8"/>
                <a:gd name="T22" fmla="*/ 2147483647 w 8"/>
                <a:gd name="T23" fmla="*/ 2147483647 h 8"/>
                <a:gd name="T24" fmla="*/ 2147483647 w 8"/>
                <a:gd name="T25" fmla="*/ 2147483647 h 8"/>
                <a:gd name="T26" fmla="*/ 2147483647 w 8"/>
                <a:gd name="T27" fmla="*/ 2147483647 h 8"/>
                <a:gd name="T28" fmla="*/ 2147483647 w 8"/>
                <a:gd name="T29" fmla="*/ 2147483647 h 8"/>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8"/>
                <a:gd name="T46" fmla="*/ 0 h 8"/>
                <a:gd name="T47" fmla="*/ 8 w 8"/>
                <a:gd name="T48" fmla="*/ 8 h 8"/>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8" h="8">
                  <a:moveTo>
                    <a:pt x="4" y="8"/>
                  </a:moveTo>
                  <a:lnTo>
                    <a:pt x="2" y="6"/>
                  </a:lnTo>
                  <a:lnTo>
                    <a:pt x="2" y="4"/>
                  </a:lnTo>
                  <a:lnTo>
                    <a:pt x="2" y="6"/>
                  </a:lnTo>
                  <a:lnTo>
                    <a:pt x="0" y="6"/>
                  </a:lnTo>
                  <a:lnTo>
                    <a:pt x="0" y="4"/>
                  </a:lnTo>
                  <a:lnTo>
                    <a:pt x="2" y="2"/>
                  </a:lnTo>
                  <a:lnTo>
                    <a:pt x="4" y="2"/>
                  </a:lnTo>
                  <a:lnTo>
                    <a:pt x="4" y="0"/>
                  </a:lnTo>
                  <a:lnTo>
                    <a:pt x="6" y="2"/>
                  </a:lnTo>
                  <a:lnTo>
                    <a:pt x="8" y="4"/>
                  </a:lnTo>
                  <a:lnTo>
                    <a:pt x="8" y="6"/>
                  </a:lnTo>
                  <a:lnTo>
                    <a:pt x="8" y="8"/>
                  </a:lnTo>
                  <a:lnTo>
                    <a:pt x="6" y="8"/>
                  </a:lnTo>
                  <a:lnTo>
                    <a:pt x="4" y="8"/>
                  </a:lnTo>
                  <a:close/>
                </a:path>
              </a:pathLst>
            </a:custGeom>
            <a:solidFill>
              <a:schemeClr val="bg1">
                <a:lumMod val="85000"/>
              </a:schemeClr>
            </a:solidFill>
            <a:ln w="3175">
              <a:solidFill>
                <a:schemeClr val="bg1"/>
              </a:solidFill>
              <a:prstDash val="sysDot"/>
              <a:round/>
              <a:headEnd/>
              <a:tailEnd/>
            </a:ln>
          </p:spPr>
          <p:txBody>
            <a:bodyPr/>
            <a:lstStyle/>
            <a:p>
              <a:endParaRPr lang="de-DE" sz="2400" dirty="0">
                <a:solidFill>
                  <a:srgbClr val="000000"/>
                </a:solidFill>
              </a:endParaRPr>
            </a:p>
          </p:txBody>
        </p:sp>
        <p:sp>
          <p:nvSpPr>
            <p:cNvPr id="1920" name="Freeform 3571"/>
            <p:cNvSpPr>
              <a:spLocks/>
            </p:cNvSpPr>
            <p:nvPr/>
          </p:nvSpPr>
          <p:spPr bwMode="auto">
            <a:xfrm>
              <a:off x="7606295" y="3570134"/>
              <a:ext cx="8309" cy="9898"/>
            </a:xfrm>
            <a:custGeom>
              <a:avLst/>
              <a:gdLst>
                <a:gd name="T0" fmla="*/ 2147483647 w 8"/>
                <a:gd name="T1" fmla="*/ 2147483647 h 10"/>
                <a:gd name="T2" fmla="*/ 2147483647 w 8"/>
                <a:gd name="T3" fmla="*/ 2147483647 h 10"/>
                <a:gd name="T4" fmla="*/ 2147483647 w 8"/>
                <a:gd name="T5" fmla="*/ 2147483647 h 10"/>
                <a:gd name="T6" fmla="*/ 2147483647 w 8"/>
                <a:gd name="T7" fmla="*/ 2147483647 h 10"/>
                <a:gd name="T8" fmla="*/ 0 w 8"/>
                <a:gd name="T9" fmla="*/ 2147483647 h 10"/>
                <a:gd name="T10" fmla="*/ 2147483647 w 8"/>
                <a:gd name="T11" fmla="*/ 2147483647 h 10"/>
                <a:gd name="T12" fmla="*/ 2147483647 w 8"/>
                <a:gd name="T13" fmla="*/ 0 h 10"/>
                <a:gd name="T14" fmla="*/ 2147483647 w 8"/>
                <a:gd name="T15" fmla="*/ 0 h 10"/>
                <a:gd name="T16" fmla="*/ 2147483647 w 8"/>
                <a:gd name="T17" fmla="*/ 0 h 10"/>
                <a:gd name="T18" fmla="*/ 2147483647 w 8"/>
                <a:gd name="T19" fmla="*/ 2147483647 h 10"/>
                <a:gd name="T20" fmla="*/ 2147483647 w 8"/>
                <a:gd name="T21" fmla="*/ 2147483647 h 10"/>
                <a:gd name="T22" fmla="*/ 2147483647 w 8"/>
                <a:gd name="T23" fmla="*/ 2147483647 h 10"/>
                <a:gd name="T24" fmla="*/ 2147483647 w 8"/>
                <a:gd name="T25" fmla="*/ 2147483647 h 10"/>
                <a:gd name="T26" fmla="*/ 2147483647 w 8"/>
                <a:gd name="T27" fmla="*/ 2147483647 h 10"/>
                <a:gd name="T28" fmla="*/ 2147483647 w 8"/>
                <a:gd name="T29" fmla="*/ 2147483647 h 10"/>
                <a:gd name="T30" fmla="*/ 2147483647 w 8"/>
                <a:gd name="T31" fmla="*/ 2147483647 h 10"/>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8"/>
                <a:gd name="T49" fmla="*/ 0 h 10"/>
                <a:gd name="T50" fmla="*/ 8 w 8"/>
                <a:gd name="T51" fmla="*/ 10 h 10"/>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8" h="10">
                  <a:moveTo>
                    <a:pt x="6" y="10"/>
                  </a:moveTo>
                  <a:lnTo>
                    <a:pt x="6" y="8"/>
                  </a:lnTo>
                  <a:lnTo>
                    <a:pt x="4" y="8"/>
                  </a:lnTo>
                  <a:lnTo>
                    <a:pt x="2" y="8"/>
                  </a:lnTo>
                  <a:lnTo>
                    <a:pt x="0" y="6"/>
                  </a:lnTo>
                  <a:lnTo>
                    <a:pt x="2" y="2"/>
                  </a:lnTo>
                  <a:lnTo>
                    <a:pt x="2" y="0"/>
                  </a:lnTo>
                  <a:lnTo>
                    <a:pt x="4" y="0"/>
                  </a:lnTo>
                  <a:lnTo>
                    <a:pt x="6" y="0"/>
                  </a:lnTo>
                  <a:lnTo>
                    <a:pt x="6" y="2"/>
                  </a:lnTo>
                  <a:lnTo>
                    <a:pt x="6" y="4"/>
                  </a:lnTo>
                  <a:lnTo>
                    <a:pt x="6" y="6"/>
                  </a:lnTo>
                  <a:lnTo>
                    <a:pt x="8" y="6"/>
                  </a:lnTo>
                  <a:lnTo>
                    <a:pt x="8" y="8"/>
                  </a:lnTo>
                  <a:lnTo>
                    <a:pt x="6" y="8"/>
                  </a:lnTo>
                  <a:lnTo>
                    <a:pt x="6" y="10"/>
                  </a:lnTo>
                  <a:close/>
                </a:path>
              </a:pathLst>
            </a:custGeom>
            <a:solidFill>
              <a:schemeClr val="bg1">
                <a:lumMod val="85000"/>
              </a:schemeClr>
            </a:solidFill>
            <a:ln w="3175">
              <a:solidFill>
                <a:schemeClr val="bg1"/>
              </a:solidFill>
              <a:prstDash val="sysDot"/>
              <a:round/>
              <a:headEnd/>
              <a:tailEnd/>
            </a:ln>
          </p:spPr>
          <p:txBody>
            <a:bodyPr/>
            <a:lstStyle/>
            <a:p>
              <a:endParaRPr lang="de-DE" sz="2400" dirty="0">
                <a:solidFill>
                  <a:srgbClr val="000000"/>
                </a:solidFill>
              </a:endParaRPr>
            </a:p>
          </p:txBody>
        </p:sp>
        <p:sp>
          <p:nvSpPr>
            <p:cNvPr id="1921" name="Freeform 3572"/>
            <p:cNvSpPr>
              <a:spLocks/>
            </p:cNvSpPr>
            <p:nvPr/>
          </p:nvSpPr>
          <p:spPr bwMode="auto">
            <a:xfrm>
              <a:off x="7608669" y="3588693"/>
              <a:ext cx="5935" cy="7423"/>
            </a:xfrm>
            <a:custGeom>
              <a:avLst/>
              <a:gdLst>
                <a:gd name="T0" fmla="*/ 2147483647 w 6"/>
                <a:gd name="T1" fmla="*/ 2147483647 h 8"/>
                <a:gd name="T2" fmla="*/ 2147483647 w 6"/>
                <a:gd name="T3" fmla="*/ 2147483647 h 8"/>
                <a:gd name="T4" fmla="*/ 2147483647 w 6"/>
                <a:gd name="T5" fmla="*/ 2147483647 h 8"/>
                <a:gd name="T6" fmla="*/ 0 w 6"/>
                <a:gd name="T7" fmla="*/ 2147483647 h 8"/>
                <a:gd name="T8" fmla="*/ 0 w 6"/>
                <a:gd name="T9" fmla="*/ 2147483647 h 8"/>
                <a:gd name="T10" fmla="*/ 0 w 6"/>
                <a:gd name="T11" fmla="*/ 2147483647 h 8"/>
                <a:gd name="T12" fmla="*/ 0 w 6"/>
                <a:gd name="T13" fmla="*/ 0 h 8"/>
                <a:gd name="T14" fmla="*/ 2147483647 w 6"/>
                <a:gd name="T15" fmla="*/ 0 h 8"/>
                <a:gd name="T16" fmla="*/ 2147483647 w 6"/>
                <a:gd name="T17" fmla="*/ 0 h 8"/>
                <a:gd name="T18" fmla="*/ 2147483647 w 6"/>
                <a:gd name="T19" fmla="*/ 2147483647 h 8"/>
                <a:gd name="T20" fmla="*/ 2147483647 w 6"/>
                <a:gd name="T21" fmla="*/ 2147483647 h 8"/>
                <a:gd name="T22" fmla="*/ 2147483647 w 6"/>
                <a:gd name="T23" fmla="*/ 2147483647 h 8"/>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6"/>
                <a:gd name="T37" fmla="*/ 0 h 8"/>
                <a:gd name="T38" fmla="*/ 6 w 6"/>
                <a:gd name="T39" fmla="*/ 8 h 8"/>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6" h="8">
                  <a:moveTo>
                    <a:pt x="4" y="8"/>
                  </a:moveTo>
                  <a:lnTo>
                    <a:pt x="2" y="8"/>
                  </a:lnTo>
                  <a:lnTo>
                    <a:pt x="2" y="6"/>
                  </a:lnTo>
                  <a:lnTo>
                    <a:pt x="0" y="6"/>
                  </a:lnTo>
                  <a:lnTo>
                    <a:pt x="0" y="4"/>
                  </a:lnTo>
                  <a:lnTo>
                    <a:pt x="0" y="2"/>
                  </a:lnTo>
                  <a:lnTo>
                    <a:pt x="0" y="0"/>
                  </a:lnTo>
                  <a:lnTo>
                    <a:pt x="2" y="0"/>
                  </a:lnTo>
                  <a:lnTo>
                    <a:pt x="4" y="0"/>
                  </a:lnTo>
                  <a:lnTo>
                    <a:pt x="4" y="4"/>
                  </a:lnTo>
                  <a:lnTo>
                    <a:pt x="6" y="4"/>
                  </a:lnTo>
                  <a:lnTo>
                    <a:pt x="4" y="8"/>
                  </a:lnTo>
                  <a:close/>
                </a:path>
              </a:pathLst>
            </a:custGeom>
            <a:solidFill>
              <a:schemeClr val="bg1">
                <a:lumMod val="85000"/>
              </a:schemeClr>
            </a:solidFill>
            <a:ln w="3175">
              <a:solidFill>
                <a:schemeClr val="bg1"/>
              </a:solidFill>
              <a:prstDash val="sysDot"/>
              <a:round/>
              <a:headEnd/>
              <a:tailEnd/>
            </a:ln>
          </p:spPr>
          <p:txBody>
            <a:bodyPr/>
            <a:lstStyle/>
            <a:p>
              <a:endParaRPr lang="de-DE" sz="2400" dirty="0">
                <a:solidFill>
                  <a:srgbClr val="000000"/>
                </a:solidFill>
              </a:endParaRPr>
            </a:p>
          </p:txBody>
        </p:sp>
        <p:sp>
          <p:nvSpPr>
            <p:cNvPr id="1922" name="Freeform 3573"/>
            <p:cNvSpPr>
              <a:spLocks/>
            </p:cNvSpPr>
            <p:nvPr/>
          </p:nvSpPr>
          <p:spPr bwMode="auto">
            <a:xfrm>
              <a:off x="6708884" y="3330100"/>
              <a:ext cx="40360" cy="39594"/>
            </a:xfrm>
            <a:custGeom>
              <a:avLst/>
              <a:gdLst>
                <a:gd name="T0" fmla="*/ 0 w 40"/>
                <a:gd name="T1" fmla="*/ 2147483647 h 38"/>
                <a:gd name="T2" fmla="*/ 2147483647 w 40"/>
                <a:gd name="T3" fmla="*/ 2147483647 h 38"/>
                <a:gd name="T4" fmla="*/ 2147483647 w 40"/>
                <a:gd name="T5" fmla="*/ 2147483647 h 38"/>
                <a:gd name="T6" fmla="*/ 2147483647 w 40"/>
                <a:gd name="T7" fmla="*/ 2147483647 h 38"/>
                <a:gd name="T8" fmla="*/ 2147483647 w 40"/>
                <a:gd name="T9" fmla="*/ 2147483647 h 38"/>
                <a:gd name="T10" fmla="*/ 2147483647 w 40"/>
                <a:gd name="T11" fmla="*/ 2147483647 h 38"/>
                <a:gd name="T12" fmla="*/ 2147483647 w 40"/>
                <a:gd name="T13" fmla="*/ 2147483647 h 38"/>
                <a:gd name="T14" fmla="*/ 2147483647 w 40"/>
                <a:gd name="T15" fmla="*/ 2147483647 h 38"/>
                <a:gd name="T16" fmla="*/ 2147483647 w 40"/>
                <a:gd name="T17" fmla="*/ 2147483647 h 38"/>
                <a:gd name="T18" fmla="*/ 2147483647 w 40"/>
                <a:gd name="T19" fmla="*/ 2147483647 h 38"/>
                <a:gd name="T20" fmla="*/ 2147483647 w 40"/>
                <a:gd name="T21" fmla="*/ 2147483647 h 38"/>
                <a:gd name="T22" fmla="*/ 2147483647 w 40"/>
                <a:gd name="T23" fmla="*/ 2147483647 h 38"/>
                <a:gd name="T24" fmla="*/ 2147483647 w 40"/>
                <a:gd name="T25" fmla="*/ 2147483647 h 38"/>
                <a:gd name="T26" fmla="*/ 2147483647 w 40"/>
                <a:gd name="T27" fmla="*/ 2147483647 h 38"/>
                <a:gd name="T28" fmla="*/ 2147483647 w 40"/>
                <a:gd name="T29" fmla="*/ 2147483647 h 38"/>
                <a:gd name="T30" fmla="*/ 2147483647 w 40"/>
                <a:gd name="T31" fmla="*/ 2147483647 h 38"/>
                <a:gd name="T32" fmla="*/ 2147483647 w 40"/>
                <a:gd name="T33" fmla="*/ 2147483647 h 38"/>
                <a:gd name="T34" fmla="*/ 2147483647 w 40"/>
                <a:gd name="T35" fmla="*/ 2147483647 h 38"/>
                <a:gd name="T36" fmla="*/ 2147483647 w 40"/>
                <a:gd name="T37" fmla="*/ 2147483647 h 38"/>
                <a:gd name="T38" fmla="*/ 2147483647 w 40"/>
                <a:gd name="T39" fmla="*/ 2147483647 h 38"/>
                <a:gd name="T40" fmla="*/ 2147483647 w 40"/>
                <a:gd name="T41" fmla="*/ 2147483647 h 38"/>
                <a:gd name="T42" fmla="*/ 2147483647 w 40"/>
                <a:gd name="T43" fmla="*/ 2147483647 h 38"/>
                <a:gd name="T44" fmla="*/ 2147483647 w 40"/>
                <a:gd name="T45" fmla="*/ 2147483647 h 38"/>
                <a:gd name="T46" fmla="*/ 2147483647 w 40"/>
                <a:gd name="T47" fmla="*/ 2147483647 h 38"/>
                <a:gd name="T48" fmla="*/ 2147483647 w 40"/>
                <a:gd name="T49" fmla="*/ 2147483647 h 38"/>
                <a:gd name="T50" fmla="*/ 2147483647 w 40"/>
                <a:gd name="T51" fmla="*/ 2147483647 h 38"/>
                <a:gd name="T52" fmla="*/ 2147483647 w 40"/>
                <a:gd name="T53" fmla="*/ 2147483647 h 38"/>
                <a:gd name="T54" fmla="*/ 2147483647 w 40"/>
                <a:gd name="T55" fmla="*/ 2147483647 h 38"/>
                <a:gd name="T56" fmla="*/ 2147483647 w 40"/>
                <a:gd name="T57" fmla="*/ 2147483647 h 38"/>
                <a:gd name="T58" fmla="*/ 2147483647 w 40"/>
                <a:gd name="T59" fmla="*/ 2147483647 h 38"/>
                <a:gd name="T60" fmla="*/ 2147483647 w 40"/>
                <a:gd name="T61" fmla="*/ 2147483647 h 38"/>
                <a:gd name="T62" fmla="*/ 0 w 40"/>
                <a:gd name="T63" fmla="*/ 2147483647 h 38"/>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40"/>
                <a:gd name="T97" fmla="*/ 0 h 38"/>
                <a:gd name="T98" fmla="*/ 40 w 40"/>
                <a:gd name="T99" fmla="*/ 38 h 38"/>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40" h="38">
                  <a:moveTo>
                    <a:pt x="0" y="38"/>
                  </a:moveTo>
                  <a:lnTo>
                    <a:pt x="0" y="36"/>
                  </a:lnTo>
                  <a:lnTo>
                    <a:pt x="0" y="34"/>
                  </a:lnTo>
                  <a:lnTo>
                    <a:pt x="2" y="34"/>
                  </a:lnTo>
                  <a:lnTo>
                    <a:pt x="4" y="34"/>
                  </a:lnTo>
                  <a:lnTo>
                    <a:pt x="4" y="32"/>
                  </a:lnTo>
                  <a:lnTo>
                    <a:pt x="6" y="32"/>
                  </a:lnTo>
                  <a:lnTo>
                    <a:pt x="6" y="30"/>
                  </a:lnTo>
                  <a:lnTo>
                    <a:pt x="4" y="30"/>
                  </a:lnTo>
                  <a:lnTo>
                    <a:pt x="2" y="30"/>
                  </a:lnTo>
                  <a:lnTo>
                    <a:pt x="2" y="28"/>
                  </a:lnTo>
                  <a:lnTo>
                    <a:pt x="4" y="28"/>
                  </a:lnTo>
                  <a:lnTo>
                    <a:pt x="4" y="26"/>
                  </a:lnTo>
                  <a:lnTo>
                    <a:pt x="4" y="22"/>
                  </a:lnTo>
                  <a:lnTo>
                    <a:pt x="4" y="20"/>
                  </a:lnTo>
                  <a:lnTo>
                    <a:pt x="6" y="20"/>
                  </a:lnTo>
                  <a:lnTo>
                    <a:pt x="8" y="18"/>
                  </a:lnTo>
                  <a:lnTo>
                    <a:pt x="12" y="14"/>
                  </a:lnTo>
                  <a:lnTo>
                    <a:pt x="14" y="14"/>
                  </a:lnTo>
                  <a:lnTo>
                    <a:pt x="14" y="12"/>
                  </a:lnTo>
                  <a:lnTo>
                    <a:pt x="16" y="12"/>
                  </a:lnTo>
                  <a:lnTo>
                    <a:pt x="18" y="14"/>
                  </a:lnTo>
                  <a:lnTo>
                    <a:pt x="20" y="16"/>
                  </a:lnTo>
                  <a:lnTo>
                    <a:pt x="22" y="14"/>
                  </a:lnTo>
                  <a:lnTo>
                    <a:pt x="24" y="12"/>
                  </a:lnTo>
                  <a:lnTo>
                    <a:pt x="24" y="8"/>
                  </a:lnTo>
                  <a:lnTo>
                    <a:pt x="26" y="8"/>
                  </a:lnTo>
                  <a:lnTo>
                    <a:pt x="28" y="6"/>
                  </a:lnTo>
                  <a:lnTo>
                    <a:pt x="30" y="4"/>
                  </a:lnTo>
                  <a:lnTo>
                    <a:pt x="32" y="4"/>
                  </a:lnTo>
                  <a:lnTo>
                    <a:pt x="34" y="0"/>
                  </a:lnTo>
                  <a:lnTo>
                    <a:pt x="34" y="2"/>
                  </a:lnTo>
                  <a:lnTo>
                    <a:pt x="34" y="4"/>
                  </a:lnTo>
                  <a:lnTo>
                    <a:pt x="36" y="2"/>
                  </a:lnTo>
                  <a:lnTo>
                    <a:pt x="38" y="2"/>
                  </a:lnTo>
                  <a:lnTo>
                    <a:pt x="40" y="4"/>
                  </a:lnTo>
                  <a:lnTo>
                    <a:pt x="38" y="6"/>
                  </a:lnTo>
                  <a:lnTo>
                    <a:pt x="36" y="6"/>
                  </a:lnTo>
                  <a:lnTo>
                    <a:pt x="36" y="10"/>
                  </a:lnTo>
                  <a:lnTo>
                    <a:pt x="38" y="10"/>
                  </a:lnTo>
                  <a:lnTo>
                    <a:pt x="40" y="12"/>
                  </a:lnTo>
                  <a:lnTo>
                    <a:pt x="38" y="14"/>
                  </a:lnTo>
                  <a:lnTo>
                    <a:pt x="36" y="16"/>
                  </a:lnTo>
                  <a:lnTo>
                    <a:pt x="34" y="16"/>
                  </a:lnTo>
                  <a:lnTo>
                    <a:pt x="32" y="18"/>
                  </a:lnTo>
                  <a:lnTo>
                    <a:pt x="32" y="20"/>
                  </a:lnTo>
                  <a:lnTo>
                    <a:pt x="32" y="22"/>
                  </a:lnTo>
                  <a:lnTo>
                    <a:pt x="30" y="22"/>
                  </a:lnTo>
                  <a:lnTo>
                    <a:pt x="26" y="26"/>
                  </a:lnTo>
                  <a:lnTo>
                    <a:pt x="24" y="28"/>
                  </a:lnTo>
                  <a:lnTo>
                    <a:pt x="22" y="30"/>
                  </a:lnTo>
                  <a:lnTo>
                    <a:pt x="20" y="30"/>
                  </a:lnTo>
                  <a:lnTo>
                    <a:pt x="20" y="32"/>
                  </a:lnTo>
                  <a:lnTo>
                    <a:pt x="20" y="34"/>
                  </a:lnTo>
                  <a:lnTo>
                    <a:pt x="18" y="34"/>
                  </a:lnTo>
                  <a:lnTo>
                    <a:pt x="16" y="34"/>
                  </a:lnTo>
                  <a:lnTo>
                    <a:pt x="14" y="34"/>
                  </a:lnTo>
                  <a:lnTo>
                    <a:pt x="12" y="34"/>
                  </a:lnTo>
                  <a:lnTo>
                    <a:pt x="12" y="36"/>
                  </a:lnTo>
                  <a:lnTo>
                    <a:pt x="10" y="36"/>
                  </a:lnTo>
                  <a:lnTo>
                    <a:pt x="8" y="38"/>
                  </a:lnTo>
                  <a:lnTo>
                    <a:pt x="6" y="38"/>
                  </a:lnTo>
                  <a:lnTo>
                    <a:pt x="2" y="38"/>
                  </a:lnTo>
                  <a:lnTo>
                    <a:pt x="0" y="38"/>
                  </a:lnTo>
                  <a:close/>
                </a:path>
              </a:pathLst>
            </a:custGeom>
            <a:solidFill>
              <a:schemeClr val="tx2"/>
            </a:solidFill>
            <a:ln w="3175">
              <a:solidFill>
                <a:schemeClr val="bg1"/>
              </a:solidFill>
              <a:prstDash val="sysDot"/>
              <a:round/>
              <a:headEnd/>
              <a:tailEnd/>
            </a:ln>
          </p:spPr>
          <p:txBody>
            <a:bodyPr/>
            <a:lstStyle/>
            <a:p>
              <a:endParaRPr lang="de-DE" sz="2400" dirty="0">
                <a:solidFill>
                  <a:srgbClr val="000000"/>
                </a:solidFill>
              </a:endParaRPr>
            </a:p>
          </p:txBody>
        </p:sp>
        <p:sp>
          <p:nvSpPr>
            <p:cNvPr id="1923" name="Freeform 3574"/>
            <p:cNvSpPr>
              <a:spLocks/>
            </p:cNvSpPr>
            <p:nvPr/>
          </p:nvSpPr>
          <p:spPr bwMode="auto">
            <a:xfrm>
              <a:off x="7199137" y="3165540"/>
              <a:ext cx="17806" cy="6187"/>
            </a:xfrm>
            <a:custGeom>
              <a:avLst/>
              <a:gdLst>
                <a:gd name="T0" fmla="*/ 2147483647 w 18"/>
                <a:gd name="T1" fmla="*/ 0 h 6"/>
                <a:gd name="T2" fmla="*/ 2147483647 w 18"/>
                <a:gd name="T3" fmla="*/ 0 h 6"/>
                <a:gd name="T4" fmla="*/ 2147483647 w 18"/>
                <a:gd name="T5" fmla="*/ 2147483647 h 6"/>
                <a:gd name="T6" fmla="*/ 2147483647 w 18"/>
                <a:gd name="T7" fmla="*/ 2147483647 h 6"/>
                <a:gd name="T8" fmla="*/ 2147483647 w 18"/>
                <a:gd name="T9" fmla="*/ 2147483647 h 6"/>
                <a:gd name="T10" fmla="*/ 2147483647 w 18"/>
                <a:gd name="T11" fmla="*/ 2147483647 h 6"/>
                <a:gd name="T12" fmla="*/ 2147483647 w 18"/>
                <a:gd name="T13" fmla="*/ 2147483647 h 6"/>
                <a:gd name="T14" fmla="*/ 2147483647 w 18"/>
                <a:gd name="T15" fmla="*/ 2147483647 h 6"/>
                <a:gd name="T16" fmla="*/ 2147483647 w 18"/>
                <a:gd name="T17" fmla="*/ 2147483647 h 6"/>
                <a:gd name="T18" fmla="*/ 2147483647 w 18"/>
                <a:gd name="T19" fmla="*/ 2147483647 h 6"/>
                <a:gd name="T20" fmla="*/ 2147483647 w 18"/>
                <a:gd name="T21" fmla="*/ 2147483647 h 6"/>
                <a:gd name="T22" fmla="*/ 0 w 18"/>
                <a:gd name="T23" fmla="*/ 2147483647 h 6"/>
                <a:gd name="T24" fmla="*/ 0 w 18"/>
                <a:gd name="T25" fmla="*/ 2147483647 h 6"/>
                <a:gd name="T26" fmla="*/ 0 w 18"/>
                <a:gd name="T27" fmla="*/ 0 h 6"/>
                <a:gd name="T28" fmla="*/ 2147483647 w 18"/>
                <a:gd name="T29" fmla="*/ 0 h 6"/>
                <a:gd name="T30" fmla="*/ 2147483647 w 18"/>
                <a:gd name="T31" fmla="*/ 0 h 6"/>
                <a:gd name="T32" fmla="*/ 2147483647 w 18"/>
                <a:gd name="T33" fmla="*/ 0 h 6"/>
                <a:gd name="T34" fmla="*/ 2147483647 w 18"/>
                <a:gd name="T35" fmla="*/ 0 h 6"/>
                <a:gd name="T36" fmla="*/ 2147483647 w 18"/>
                <a:gd name="T37" fmla="*/ 0 h 6"/>
                <a:gd name="T38" fmla="*/ 2147483647 w 18"/>
                <a:gd name="T39" fmla="*/ 2147483647 h 6"/>
                <a:gd name="T40" fmla="*/ 2147483647 w 18"/>
                <a:gd name="T41" fmla="*/ 0 h 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18"/>
                <a:gd name="T64" fmla="*/ 0 h 6"/>
                <a:gd name="T65" fmla="*/ 18 w 18"/>
                <a:gd name="T66" fmla="*/ 6 h 6"/>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18" h="6">
                  <a:moveTo>
                    <a:pt x="16" y="0"/>
                  </a:moveTo>
                  <a:lnTo>
                    <a:pt x="18" y="0"/>
                  </a:lnTo>
                  <a:lnTo>
                    <a:pt x="18" y="2"/>
                  </a:lnTo>
                  <a:lnTo>
                    <a:pt x="16" y="2"/>
                  </a:lnTo>
                  <a:lnTo>
                    <a:pt x="14" y="4"/>
                  </a:lnTo>
                  <a:lnTo>
                    <a:pt x="12" y="4"/>
                  </a:lnTo>
                  <a:lnTo>
                    <a:pt x="12" y="6"/>
                  </a:lnTo>
                  <a:lnTo>
                    <a:pt x="8" y="6"/>
                  </a:lnTo>
                  <a:lnTo>
                    <a:pt x="6" y="4"/>
                  </a:lnTo>
                  <a:lnTo>
                    <a:pt x="4" y="4"/>
                  </a:lnTo>
                  <a:lnTo>
                    <a:pt x="0" y="6"/>
                  </a:lnTo>
                  <a:lnTo>
                    <a:pt x="0" y="4"/>
                  </a:lnTo>
                  <a:lnTo>
                    <a:pt x="0" y="0"/>
                  </a:lnTo>
                  <a:lnTo>
                    <a:pt x="2" y="0"/>
                  </a:lnTo>
                  <a:lnTo>
                    <a:pt x="6" y="0"/>
                  </a:lnTo>
                  <a:lnTo>
                    <a:pt x="10" y="0"/>
                  </a:lnTo>
                  <a:lnTo>
                    <a:pt x="12" y="0"/>
                  </a:lnTo>
                  <a:lnTo>
                    <a:pt x="14" y="0"/>
                  </a:lnTo>
                  <a:lnTo>
                    <a:pt x="16" y="2"/>
                  </a:lnTo>
                  <a:lnTo>
                    <a:pt x="16" y="0"/>
                  </a:lnTo>
                  <a:close/>
                </a:path>
              </a:pathLst>
            </a:custGeom>
            <a:solidFill>
              <a:schemeClr val="bg1">
                <a:lumMod val="85000"/>
              </a:schemeClr>
            </a:solidFill>
            <a:ln w="3175">
              <a:solidFill>
                <a:schemeClr val="bg1"/>
              </a:solidFill>
              <a:prstDash val="sysDot"/>
              <a:round/>
              <a:headEnd/>
              <a:tailEnd/>
            </a:ln>
          </p:spPr>
          <p:txBody>
            <a:bodyPr/>
            <a:lstStyle/>
            <a:p>
              <a:endParaRPr lang="de-DE" sz="2400" dirty="0">
                <a:solidFill>
                  <a:srgbClr val="000000"/>
                </a:solidFill>
              </a:endParaRPr>
            </a:p>
          </p:txBody>
        </p:sp>
        <p:sp>
          <p:nvSpPr>
            <p:cNvPr id="1924" name="Freeform 3575"/>
            <p:cNvSpPr>
              <a:spLocks/>
            </p:cNvSpPr>
            <p:nvPr/>
          </p:nvSpPr>
          <p:spPr bwMode="auto">
            <a:xfrm>
              <a:off x="7267986" y="3172964"/>
              <a:ext cx="9496" cy="8661"/>
            </a:xfrm>
            <a:custGeom>
              <a:avLst/>
              <a:gdLst>
                <a:gd name="T0" fmla="*/ 2147483647 w 10"/>
                <a:gd name="T1" fmla="*/ 2147483647 h 8"/>
                <a:gd name="T2" fmla="*/ 2147483647 w 10"/>
                <a:gd name="T3" fmla="*/ 2147483647 h 8"/>
                <a:gd name="T4" fmla="*/ 2147483647 w 10"/>
                <a:gd name="T5" fmla="*/ 2147483647 h 8"/>
                <a:gd name="T6" fmla="*/ 2147483647 w 10"/>
                <a:gd name="T7" fmla="*/ 2147483647 h 8"/>
                <a:gd name="T8" fmla="*/ 2147483647 w 10"/>
                <a:gd name="T9" fmla="*/ 2147483647 h 8"/>
                <a:gd name="T10" fmla="*/ 2147483647 w 10"/>
                <a:gd name="T11" fmla="*/ 2147483647 h 8"/>
                <a:gd name="T12" fmla="*/ 0 w 10"/>
                <a:gd name="T13" fmla="*/ 2147483647 h 8"/>
                <a:gd name="T14" fmla="*/ 2147483647 w 10"/>
                <a:gd name="T15" fmla="*/ 0 h 8"/>
                <a:gd name="T16" fmla="*/ 2147483647 w 10"/>
                <a:gd name="T17" fmla="*/ 0 h 8"/>
                <a:gd name="T18" fmla="*/ 2147483647 w 10"/>
                <a:gd name="T19" fmla="*/ 0 h 8"/>
                <a:gd name="T20" fmla="*/ 2147483647 w 10"/>
                <a:gd name="T21" fmla="*/ 2147483647 h 8"/>
                <a:gd name="T22" fmla="*/ 2147483647 w 10"/>
                <a:gd name="T23" fmla="*/ 2147483647 h 8"/>
                <a:gd name="T24" fmla="*/ 2147483647 w 10"/>
                <a:gd name="T25" fmla="*/ 2147483647 h 8"/>
                <a:gd name="T26" fmla="*/ 2147483647 w 10"/>
                <a:gd name="T27" fmla="*/ 2147483647 h 8"/>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10"/>
                <a:gd name="T43" fmla="*/ 0 h 8"/>
                <a:gd name="T44" fmla="*/ 10 w 10"/>
                <a:gd name="T45" fmla="*/ 8 h 8"/>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10" h="8">
                  <a:moveTo>
                    <a:pt x="8" y="8"/>
                  </a:moveTo>
                  <a:lnTo>
                    <a:pt x="8" y="6"/>
                  </a:lnTo>
                  <a:lnTo>
                    <a:pt x="6" y="6"/>
                  </a:lnTo>
                  <a:lnTo>
                    <a:pt x="6" y="8"/>
                  </a:lnTo>
                  <a:lnTo>
                    <a:pt x="4" y="8"/>
                  </a:lnTo>
                  <a:lnTo>
                    <a:pt x="2" y="6"/>
                  </a:lnTo>
                  <a:lnTo>
                    <a:pt x="0" y="2"/>
                  </a:lnTo>
                  <a:lnTo>
                    <a:pt x="2" y="0"/>
                  </a:lnTo>
                  <a:lnTo>
                    <a:pt x="4" y="0"/>
                  </a:lnTo>
                  <a:lnTo>
                    <a:pt x="6" y="0"/>
                  </a:lnTo>
                  <a:lnTo>
                    <a:pt x="10" y="2"/>
                  </a:lnTo>
                  <a:lnTo>
                    <a:pt x="10" y="4"/>
                  </a:lnTo>
                  <a:lnTo>
                    <a:pt x="10" y="6"/>
                  </a:lnTo>
                  <a:lnTo>
                    <a:pt x="8" y="8"/>
                  </a:lnTo>
                  <a:close/>
                </a:path>
              </a:pathLst>
            </a:custGeom>
            <a:solidFill>
              <a:schemeClr val="bg1">
                <a:lumMod val="85000"/>
              </a:schemeClr>
            </a:solidFill>
            <a:ln w="3175">
              <a:solidFill>
                <a:schemeClr val="bg1"/>
              </a:solidFill>
              <a:prstDash val="sysDot"/>
              <a:round/>
              <a:headEnd/>
              <a:tailEnd/>
            </a:ln>
          </p:spPr>
          <p:txBody>
            <a:bodyPr/>
            <a:lstStyle/>
            <a:p>
              <a:endParaRPr lang="de-DE" sz="2400" dirty="0">
                <a:solidFill>
                  <a:srgbClr val="000000"/>
                </a:solidFill>
              </a:endParaRPr>
            </a:p>
          </p:txBody>
        </p:sp>
        <p:sp>
          <p:nvSpPr>
            <p:cNvPr id="1925" name="Freeform 3576"/>
            <p:cNvSpPr>
              <a:spLocks/>
            </p:cNvSpPr>
            <p:nvPr/>
          </p:nvSpPr>
          <p:spPr bwMode="auto">
            <a:xfrm>
              <a:off x="7283417" y="3177914"/>
              <a:ext cx="47482" cy="55678"/>
            </a:xfrm>
            <a:custGeom>
              <a:avLst/>
              <a:gdLst>
                <a:gd name="T0" fmla="*/ 2147483647 w 48"/>
                <a:gd name="T1" fmla="*/ 2147483647 h 54"/>
                <a:gd name="T2" fmla="*/ 2147483647 w 48"/>
                <a:gd name="T3" fmla="*/ 2147483647 h 54"/>
                <a:gd name="T4" fmla="*/ 2147483647 w 48"/>
                <a:gd name="T5" fmla="*/ 2147483647 h 54"/>
                <a:gd name="T6" fmla="*/ 2147483647 w 48"/>
                <a:gd name="T7" fmla="*/ 2147483647 h 54"/>
                <a:gd name="T8" fmla="*/ 2147483647 w 48"/>
                <a:gd name="T9" fmla="*/ 2147483647 h 54"/>
                <a:gd name="T10" fmla="*/ 2147483647 w 48"/>
                <a:gd name="T11" fmla="*/ 2147483647 h 54"/>
                <a:gd name="T12" fmla="*/ 2147483647 w 48"/>
                <a:gd name="T13" fmla="*/ 2147483647 h 54"/>
                <a:gd name="T14" fmla="*/ 2147483647 w 48"/>
                <a:gd name="T15" fmla="*/ 2147483647 h 54"/>
                <a:gd name="T16" fmla="*/ 2147483647 w 48"/>
                <a:gd name="T17" fmla="*/ 2147483647 h 54"/>
                <a:gd name="T18" fmla="*/ 2147483647 w 48"/>
                <a:gd name="T19" fmla="*/ 2147483647 h 54"/>
                <a:gd name="T20" fmla="*/ 2147483647 w 48"/>
                <a:gd name="T21" fmla="*/ 2147483647 h 54"/>
                <a:gd name="T22" fmla="*/ 2147483647 w 48"/>
                <a:gd name="T23" fmla="*/ 2147483647 h 54"/>
                <a:gd name="T24" fmla="*/ 2147483647 w 48"/>
                <a:gd name="T25" fmla="*/ 2147483647 h 54"/>
                <a:gd name="T26" fmla="*/ 2147483647 w 48"/>
                <a:gd name="T27" fmla="*/ 2147483647 h 54"/>
                <a:gd name="T28" fmla="*/ 2147483647 w 48"/>
                <a:gd name="T29" fmla="*/ 2147483647 h 54"/>
                <a:gd name="T30" fmla="*/ 2147483647 w 48"/>
                <a:gd name="T31" fmla="*/ 2147483647 h 54"/>
                <a:gd name="T32" fmla="*/ 2147483647 w 48"/>
                <a:gd name="T33" fmla="*/ 2147483647 h 54"/>
                <a:gd name="T34" fmla="*/ 2147483647 w 48"/>
                <a:gd name="T35" fmla="*/ 2147483647 h 54"/>
                <a:gd name="T36" fmla="*/ 2147483647 w 48"/>
                <a:gd name="T37" fmla="*/ 2147483647 h 54"/>
                <a:gd name="T38" fmla="*/ 2147483647 w 48"/>
                <a:gd name="T39" fmla="*/ 2147483647 h 54"/>
                <a:gd name="T40" fmla="*/ 2147483647 w 48"/>
                <a:gd name="T41" fmla="*/ 2147483647 h 54"/>
                <a:gd name="T42" fmla="*/ 2147483647 w 48"/>
                <a:gd name="T43" fmla="*/ 2147483647 h 54"/>
                <a:gd name="T44" fmla="*/ 2147483647 w 48"/>
                <a:gd name="T45" fmla="*/ 2147483647 h 54"/>
                <a:gd name="T46" fmla="*/ 0 w 48"/>
                <a:gd name="T47" fmla="*/ 2147483647 h 54"/>
                <a:gd name="T48" fmla="*/ 2147483647 w 48"/>
                <a:gd name="T49" fmla="*/ 2147483647 h 54"/>
                <a:gd name="T50" fmla="*/ 2147483647 w 48"/>
                <a:gd name="T51" fmla="*/ 2147483647 h 54"/>
                <a:gd name="T52" fmla="*/ 2147483647 w 48"/>
                <a:gd name="T53" fmla="*/ 0 h 54"/>
                <a:gd name="T54" fmla="*/ 2147483647 w 48"/>
                <a:gd name="T55" fmla="*/ 2147483647 h 54"/>
                <a:gd name="T56" fmla="*/ 2147483647 w 48"/>
                <a:gd name="T57" fmla="*/ 2147483647 h 54"/>
                <a:gd name="T58" fmla="*/ 2147483647 w 48"/>
                <a:gd name="T59" fmla="*/ 2147483647 h 54"/>
                <a:gd name="T60" fmla="*/ 2147483647 w 48"/>
                <a:gd name="T61" fmla="*/ 2147483647 h 54"/>
                <a:gd name="T62" fmla="*/ 2147483647 w 48"/>
                <a:gd name="T63" fmla="*/ 2147483647 h 54"/>
                <a:gd name="T64" fmla="*/ 2147483647 w 48"/>
                <a:gd name="T65" fmla="*/ 2147483647 h 54"/>
                <a:gd name="T66" fmla="*/ 2147483647 w 48"/>
                <a:gd name="T67" fmla="*/ 2147483647 h 54"/>
                <a:gd name="T68" fmla="*/ 2147483647 w 48"/>
                <a:gd name="T69" fmla="*/ 2147483647 h 54"/>
                <a:gd name="T70" fmla="*/ 2147483647 w 48"/>
                <a:gd name="T71" fmla="*/ 2147483647 h 54"/>
                <a:gd name="T72" fmla="*/ 2147483647 w 48"/>
                <a:gd name="T73" fmla="*/ 2147483647 h 54"/>
                <a:gd name="T74" fmla="*/ 2147483647 w 48"/>
                <a:gd name="T75" fmla="*/ 2147483647 h 54"/>
                <a:gd name="T76" fmla="*/ 2147483647 w 48"/>
                <a:gd name="T77" fmla="*/ 2147483647 h 54"/>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w 48"/>
                <a:gd name="T118" fmla="*/ 0 h 54"/>
                <a:gd name="T119" fmla="*/ 48 w 48"/>
                <a:gd name="T120" fmla="*/ 54 h 54"/>
              </a:gdLst>
              <a:ahLst/>
              <a:cxnLst>
                <a:cxn ang="T78">
                  <a:pos x="T0" y="T1"/>
                </a:cxn>
                <a:cxn ang="T79">
                  <a:pos x="T2" y="T3"/>
                </a:cxn>
                <a:cxn ang="T80">
                  <a:pos x="T4" y="T5"/>
                </a:cxn>
                <a:cxn ang="T81">
                  <a:pos x="T6" y="T7"/>
                </a:cxn>
                <a:cxn ang="T82">
                  <a:pos x="T8" y="T9"/>
                </a:cxn>
                <a:cxn ang="T83">
                  <a:pos x="T10" y="T11"/>
                </a:cxn>
                <a:cxn ang="T84">
                  <a:pos x="T12" y="T13"/>
                </a:cxn>
                <a:cxn ang="T85">
                  <a:pos x="T14" y="T15"/>
                </a:cxn>
                <a:cxn ang="T86">
                  <a:pos x="T16" y="T17"/>
                </a:cxn>
                <a:cxn ang="T87">
                  <a:pos x="T18" y="T19"/>
                </a:cxn>
                <a:cxn ang="T88">
                  <a:pos x="T20" y="T21"/>
                </a:cxn>
                <a:cxn ang="T89">
                  <a:pos x="T22" y="T23"/>
                </a:cxn>
                <a:cxn ang="T90">
                  <a:pos x="T24" y="T25"/>
                </a:cxn>
                <a:cxn ang="T91">
                  <a:pos x="T26" y="T27"/>
                </a:cxn>
                <a:cxn ang="T92">
                  <a:pos x="T28" y="T29"/>
                </a:cxn>
                <a:cxn ang="T93">
                  <a:pos x="T30" y="T31"/>
                </a:cxn>
                <a:cxn ang="T94">
                  <a:pos x="T32" y="T33"/>
                </a:cxn>
                <a:cxn ang="T95">
                  <a:pos x="T34" y="T35"/>
                </a:cxn>
                <a:cxn ang="T96">
                  <a:pos x="T36" y="T37"/>
                </a:cxn>
                <a:cxn ang="T97">
                  <a:pos x="T38" y="T39"/>
                </a:cxn>
                <a:cxn ang="T98">
                  <a:pos x="T40" y="T41"/>
                </a:cxn>
                <a:cxn ang="T99">
                  <a:pos x="T42" y="T43"/>
                </a:cxn>
                <a:cxn ang="T100">
                  <a:pos x="T44" y="T45"/>
                </a:cxn>
                <a:cxn ang="T101">
                  <a:pos x="T46" y="T47"/>
                </a:cxn>
                <a:cxn ang="T102">
                  <a:pos x="T48" y="T49"/>
                </a:cxn>
                <a:cxn ang="T103">
                  <a:pos x="T50" y="T51"/>
                </a:cxn>
                <a:cxn ang="T104">
                  <a:pos x="T52" y="T53"/>
                </a:cxn>
                <a:cxn ang="T105">
                  <a:pos x="T54" y="T55"/>
                </a:cxn>
                <a:cxn ang="T106">
                  <a:pos x="T56" y="T57"/>
                </a:cxn>
                <a:cxn ang="T107">
                  <a:pos x="T58" y="T59"/>
                </a:cxn>
                <a:cxn ang="T108">
                  <a:pos x="T60" y="T61"/>
                </a:cxn>
                <a:cxn ang="T109">
                  <a:pos x="T62" y="T63"/>
                </a:cxn>
                <a:cxn ang="T110">
                  <a:pos x="T64" y="T65"/>
                </a:cxn>
                <a:cxn ang="T111">
                  <a:pos x="T66" y="T67"/>
                </a:cxn>
                <a:cxn ang="T112">
                  <a:pos x="T68" y="T69"/>
                </a:cxn>
                <a:cxn ang="T113">
                  <a:pos x="T70" y="T71"/>
                </a:cxn>
                <a:cxn ang="T114">
                  <a:pos x="T72" y="T73"/>
                </a:cxn>
                <a:cxn ang="T115">
                  <a:pos x="T74" y="T75"/>
                </a:cxn>
                <a:cxn ang="T116">
                  <a:pos x="T76" y="T77"/>
                </a:cxn>
              </a:cxnLst>
              <a:rect l="T117" t="T118" r="T119" b="T120"/>
              <a:pathLst>
                <a:path w="48" h="54">
                  <a:moveTo>
                    <a:pt x="38" y="32"/>
                  </a:moveTo>
                  <a:lnTo>
                    <a:pt x="40" y="32"/>
                  </a:lnTo>
                  <a:lnTo>
                    <a:pt x="42" y="34"/>
                  </a:lnTo>
                  <a:lnTo>
                    <a:pt x="44" y="36"/>
                  </a:lnTo>
                  <a:lnTo>
                    <a:pt x="46" y="38"/>
                  </a:lnTo>
                  <a:lnTo>
                    <a:pt x="48" y="42"/>
                  </a:lnTo>
                  <a:lnTo>
                    <a:pt x="48" y="44"/>
                  </a:lnTo>
                  <a:lnTo>
                    <a:pt x="46" y="44"/>
                  </a:lnTo>
                  <a:lnTo>
                    <a:pt x="46" y="46"/>
                  </a:lnTo>
                  <a:lnTo>
                    <a:pt x="46" y="48"/>
                  </a:lnTo>
                  <a:lnTo>
                    <a:pt x="44" y="52"/>
                  </a:lnTo>
                  <a:lnTo>
                    <a:pt x="42" y="54"/>
                  </a:lnTo>
                  <a:lnTo>
                    <a:pt x="40" y="50"/>
                  </a:lnTo>
                  <a:lnTo>
                    <a:pt x="38" y="48"/>
                  </a:lnTo>
                  <a:lnTo>
                    <a:pt x="38" y="46"/>
                  </a:lnTo>
                  <a:lnTo>
                    <a:pt x="38" y="44"/>
                  </a:lnTo>
                  <a:lnTo>
                    <a:pt x="40" y="40"/>
                  </a:lnTo>
                  <a:lnTo>
                    <a:pt x="38" y="40"/>
                  </a:lnTo>
                  <a:lnTo>
                    <a:pt x="38" y="36"/>
                  </a:lnTo>
                  <a:lnTo>
                    <a:pt x="36" y="34"/>
                  </a:lnTo>
                  <a:lnTo>
                    <a:pt x="36" y="32"/>
                  </a:lnTo>
                  <a:lnTo>
                    <a:pt x="32" y="28"/>
                  </a:lnTo>
                  <a:lnTo>
                    <a:pt x="32" y="26"/>
                  </a:lnTo>
                  <a:lnTo>
                    <a:pt x="30" y="26"/>
                  </a:lnTo>
                  <a:lnTo>
                    <a:pt x="30" y="24"/>
                  </a:lnTo>
                  <a:lnTo>
                    <a:pt x="28" y="24"/>
                  </a:lnTo>
                  <a:lnTo>
                    <a:pt x="28" y="22"/>
                  </a:lnTo>
                  <a:lnTo>
                    <a:pt x="28" y="24"/>
                  </a:lnTo>
                  <a:lnTo>
                    <a:pt x="28" y="22"/>
                  </a:lnTo>
                  <a:lnTo>
                    <a:pt x="24" y="22"/>
                  </a:lnTo>
                  <a:lnTo>
                    <a:pt x="20" y="18"/>
                  </a:lnTo>
                  <a:lnTo>
                    <a:pt x="18" y="18"/>
                  </a:lnTo>
                  <a:lnTo>
                    <a:pt x="18" y="16"/>
                  </a:lnTo>
                  <a:lnTo>
                    <a:pt x="16" y="16"/>
                  </a:lnTo>
                  <a:lnTo>
                    <a:pt x="16" y="14"/>
                  </a:lnTo>
                  <a:lnTo>
                    <a:pt x="16" y="12"/>
                  </a:lnTo>
                  <a:lnTo>
                    <a:pt x="14" y="12"/>
                  </a:lnTo>
                  <a:lnTo>
                    <a:pt x="12" y="10"/>
                  </a:lnTo>
                  <a:lnTo>
                    <a:pt x="10" y="10"/>
                  </a:lnTo>
                  <a:lnTo>
                    <a:pt x="10" y="8"/>
                  </a:lnTo>
                  <a:lnTo>
                    <a:pt x="8" y="8"/>
                  </a:lnTo>
                  <a:lnTo>
                    <a:pt x="6" y="6"/>
                  </a:lnTo>
                  <a:lnTo>
                    <a:pt x="4" y="6"/>
                  </a:lnTo>
                  <a:lnTo>
                    <a:pt x="2" y="6"/>
                  </a:lnTo>
                  <a:lnTo>
                    <a:pt x="0" y="6"/>
                  </a:lnTo>
                  <a:lnTo>
                    <a:pt x="0" y="4"/>
                  </a:lnTo>
                  <a:lnTo>
                    <a:pt x="2" y="4"/>
                  </a:lnTo>
                  <a:lnTo>
                    <a:pt x="4" y="4"/>
                  </a:lnTo>
                  <a:lnTo>
                    <a:pt x="4" y="2"/>
                  </a:lnTo>
                  <a:lnTo>
                    <a:pt x="2" y="2"/>
                  </a:lnTo>
                  <a:lnTo>
                    <a:pt x="2" y="0"/>
                  </a:lnTo>
                  <a:lnTo>
                    <a:pt x="4" y="2"/>
                  </a:lnTo>
                  <a:lnTo>
                    <a:pt x="6" y="4"/>
                  </a:lnTo>
                  <a:lnTo>
                    <a:pt x="8" y="4"/>
                  </a:lnTo>
                  <a:lnTo>
                    <a:pt x="10" y="6"/>
                  </a:lnTo>
                  <a:lnTo>
                    <a:pt x="12" y="8"/>
                  </a:lnTo>
                  <a:lnTo>
                    <a:pt x="14" y="8"/>
                  </a:lnTo>
                  <a:lnTo>
                    <a:pt x="16" y="8"/>
                  </a:lnTo>
                  <a:lnTo>
                    <a:pt x="16" y="10"/>
                  </a:lnTo>
                  <a:lnTo>
                    <a:pt x="16" y="12"/>
                  </a:lnTo>
                  <a:lnTo>
                    <a:pt x="18" y="12"/>
                  </a:lnTo>
                  <a:lnTo>
                    <a:pt x="20" y="14"/>
                  </a:lnTo>
                  <a:lnTo>
                    <a:pt x="22" y="16"/>
                  </a:lnTo>
                  <a:lnTo>
                    <a:pt x="24" y="16"/>
                  </a:lnTo>
                  <a:lnTo>
                    <a:pt x="26" y="18"/>
                  </a:lnTo>
                  <a:lnTo>
                    <a:pt x="28" y="22"/>
                  </a:lnTo>
                  <a:lnTo>
                    <a:pt x="30" y="22"/>
                  </a:lnTo>
                  <a:lnTo>
                    <a:pt x="30" y="24"/>
                  </a:lnTo>
                  <a:lnTo>
                    <a:pt x="32" y="24"/>
                  </a:lnTo>
                  <a:lnTo>
                    <a:pt x="34" y="26"/>
                  </a:lnTo>
                  <a:lnTo>
                    <a:pt x="36" y="26"/>
                  </a:lnTo>
                  <a:lnTo>
                    <a:pt x="36" y="28"/>
                  </a:lnTo>
                  <a:lnTo>
                    <a:pt x="36" y="30"/>
                  </a:lnTo>
                  <a:lnTo>
                    <a:pt x="36" y="32"/>
                  </a:lnTo>
                  <a:lnTo>
                    <a:pt x="38" y="32"/>
                  </a:lnTo>
                  <a:close/>
                </a:path>
              </a:pathLst>
            </a:custGeom>
            <a:solidFill>
              <a:schemeClr val="bg1">
                <a:lumMod val="85000"/>
              </a:schemeClr>
            </a:solidFill>
            <a:ln w="3175">
              <a:solidFill>
                <a:schemeClr val="bg1"/>
              </a:solidFill>
              <a:prstDash val="sysDot"/>
              <a:round/>
              <a:headEnd/>
              <a:tailEnd/>
            </a:ln>
          </p:spPr>
          <p:txBody>
            <a:bodyPr/>
            <a:lstStyle/>
            <a:p>
              <a:endParaRPr lang="de-DE" sz="2400" dirty="0">
                <a:solidFill>
                  <a:srgbClr val="000000"/>
                </a:solidFill>
              </a:endParaRPr>
            </a:p>
          </p:txBody>
        </p:sp>
        <p:sp>
          <p:nvSpPr>
            <p:cNvPr id="1926" name="Freeform 3577"/>
            <p:cNvSpPr>
              <a:spLocks/>
            </p:cNvSpPr>
            <p:nvPr/>
          </p:nvSpPr>
          <p:spPr bwMode="auto">
            <a:xfrm>
              <a:off x="6956977" y="1882473"/>
              <a:ext cx="5935" cy="1238"/>
            </a:xfrm>
            <a:custGeom>
              <a:avLst/>
              <a:gdLst>
                <a:gd name="T0" fmla="*/ 0 w 6"/>
                <a:gd name="T1" fmla="*/ 2147483647 h 2"/>
                <a:gd name="T2" fmla="*/ 0 w 6"/>
                <a:gd name="T3" fmla="*/ 0 h 2"/>
                <a:gd name="T4" fmla="*/ 0 w 6"/>
                <a:gd name="T5" fmla="*/ 0 h 2"/>
                <a:gd name="T6" fmla="*/ 2147483647 w 6"/>
                <a:gd name="T7" fmla="*/ 0 h 2"/>
                <a:gd name="T8" fmla="*/ 2147483647 w 6"/>
                <a:gd name="T9" fmla="*/ 0 h 2"/>
                <a:gd name="T10" fmla="*/ 2147483647 w 6"/>
                <a:gd name="T11" fmla="*/ 0 h 2"/>
                <a:gd name="T12" fmla="*/ 2147483647 w 6"/>
                <a:gd name="T13" fmla="*/ 2147483647 h 2"/>
                <a:gd name="T14" fmla="*/ 2147483647 w 6"/>
                <a:gd name="T15" fmla="*/ 2147483647 h 2"/>
                <a:gd name="T16" fmla="*/ 2147483647 w 6"/>
                <a:gd name="T17" fmla="*/ 2147483647 h 2"/>
                <a:gd name="T18" fmla="*/ 0 w 6"/>
                <a:gd name="T19" fmla="*/ 2147483647 h 2"/>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6"/>
                <a:gd name="T31" fmla="*/ 0 h 2"/>
                <a:gd name="T32" fmla="*/ 6 w 6"/>
                <a:gd name="T33" fmla="*/ 2 h 2"/>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6" h="2">
                  <a:moveTo>
                    <a:pt x="0" y="2"/>
                  </a:moveTo>
                  <a:lnTo>
                    <a:pt x="0" y="0"/>
                  </a:lnTo>
                  <a:lnTo>
                    <a:pt x="2" y="0"/>
                  </a:lnTo>
                  <a:lnTo>
                    <a:pt x="4" y="0"/>
                  </a:lnTo>
                  <a:lnTo>
                    <a:pt x="6" y="0"/>
                  </a:lnTo>
                  <a:lnTo>
                    <a:pt x="6" y="2"/>
                  </a:lnTo>
                  <a:lnTo>
                    <a:pt x="4" y="2"/>
                  </a:lnTo>
                  <a:lnTo>
                    <a:pt x="2" y="2"/>
                  </a:lnTo>
                  <a:lnTo>
                    <a:pt x="0" y="2"/>
                  </a:lnTo>
                  <a:close/>
                </a:path>
              </a:pathLst>
            </a:custGeom>
            <a:solidFill>
              <a:schemeClr val="tx2"/>
            </a:solidFill>
            <a:ln w="3175">
              <a:solidFill>
                <a:schemeClr val="bg1"/>
              </a:solidFill>
              <a:prstDash val="sysDot"/>
              <a:round/>
              <a:headEnd/>
              <a:tailEnd/>
            </a:ln>
          </p:spPr>
          <p:txBody>
            <a:bodyPr/>
            <a:lstStyle/>
            <a:p>
              <a:endParaRPr lang="de-DE" sz="2400" dirty="0">
                <a:solidFill>
                  <a:srgbClr val="000000"/>
                </a:solidFill>
              </a:endParaRPr>
            </a:p>
          </p:txBody>
        </p:sp>
        <p:sp>
          <p:nvSpPr>
            <p:cNvPr id="1927" name="Freeform 3578"/>
            <p:cNvSpPr>
              <a:spLocks/>
            </p:cNvSpPr>
            <p:nvPr/>
          </p:nvSpPr>
          <p:spPr bwMode="auto">
            <a:xfrm>
              <a:off x="6948668" y="1882473"/>
              <a:ext cx="11870" cy="16085"/>
            </a:xfrm>
            <a:custGeom>
              <a:avLst/>
              <a:gdLst>
                <a:gd name="T0" fmla="*/ 2147483647 w 12"/>
                <a:gd name="T1" fmla="*/ 2147483647 h 16"/>
                <a:gd name="T2" fmla="*/ 0 w 12"/>
                <a:gd name="T3" fmla="*/ 2147483647 h 16"/>
                <a:gd name="T4" fmla="*/ 0 w 12"/>
                <a:gd name="T5" fmla="*/ 2147483647 h 16"/>
                <a:gd name="T6" fmla="*/ 2147483647 w 12"/>
                <a:gd name="T7" fmla="*/ 2147483647 h 16"/>
                <a:gd name="T8" fmla="*/ 2147483647 w 12"/>
                <a:gd name="T9" fmla="*/ 2147483647 h 16"/>
                <a:gd name="T10" fmla="*/ 2147483647 w 12"/>
                <a:gd name="T11" fmla="*/ 2147483647 h 16"/>
                <a:gd name="T12" fmla="*/ 2147483647 w 12"/>
                <a:gd name="T13" fmla="*/ 2147483647 h 16"/>
                <a:gd name="T14" fmla="*/ 2147483647 w 12"/>
                <a:gd name="T15" fmla="*/ 2147483647 h 16"/>
                <a:gd name="T16" fmla="*/ 2147483647 w 12"/>
                <a:gd name="T17" fmla="*/ 2147483647 h 16"/>
                <a:gd name="T18" fmla="*/ 2147483647 w 12"/>
                <a:gd name="T19" fmla="*/ 0 h 16"/>
                <a:gd name="T20" fmla="*/ 2147483647 w 12"/>
                <a:gd name="T21" fmla="*/ 0 h 16"/>
                <a:gd name="T22" fmla="*/ 2147483647 w 12"/>
                <a:gd name="T23" fmla="*/ 2147483647 h 16"/>
                <a:gd name="T24" fmla="*/ 2147483647 w 12"/>
                <a:gd name="T25" fmla="*/ 2147483647 h 16"/>
                <a:gd name="T26" fmla="*/ 2147483647 w 12"/>
                <a:gd name="T27" fmla="*/ 2147483647 h 16"/>
                <a:gd name="T28" fmla="*/ 2147483647 w 12"/>
                <a:gd name="T29" fmla="*/ 2147483647 h 16"/>
                <a:gd name="T30" fmla="*/ 2147483647 w 12"/>
                <a:gd name="T31" fmla="*/ 2147483647 h 16"/>
                <a:gd name="T32" fmla="*/ 2147483647 w 12"/>
                <a:gd name="T33" fmla="*/ 2147483647 h 16"/>
                <a:gd name="T34" fmla="*/ 2147483647 w 12"/>
                <a:gd name="T35" fmla="*/ 2147483647 h 16"/>
                <a:gd name="T36" fmla="*/ 2147483647 w 12"/>
                <a:gd name="T37" fmla="*/ 2147483647 h 16"/>
                <a:gd name="T38" fmla="*/ 2147483647 w 12"/>
                <a:gd name="T39" fmla="*/ 2147483647 h 1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2"/>
                <a:gd name="T61" fmla="*/ 0 h 16"/>
                <a:gd name="T62" fmla="*/ 12 w 12"/>
                <a:gd name="T63" fmla="*/ 16 h 16"/>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2" h="16">
                  <a:moveTo>
                    <a:pt x="4" y="16"/>
                  </a:moveTo>
                  <a:lnTo>
                    <a:pt x="0" y="12"/>
                  </a:lnTo>
                  <a:lnTo>
                    <a:pt x="0" y="10"/>
                  </a:lnTo>
                  <a:lnTo>
                    <a:pt x="2" y="10"/>
                  </a:lnTo>
                  <a:lnTo>
                    <a:pt x="4" y="8"/>
                  </a:lnTo>
                  <a:lnTo>
                    <a:pt x="6" y="8"/>
                  </a:lnTo>
                  <a:lnTo>
                    <a:pt x="6" y="6"/>
                  </a:lnTo>
                  <a:lnTo>
                    <a:pt x="4" y="4"/>
                  </a:lnTo>
                  <a:lnTo>
                    <a:pt x="4" y="2"/>
                  </a:lnTo>
                  <a:lnTo>
                    <a:pt x="4" y="0"/>
                  </a:lnTo>
                  <a:lnTo>
                    <a:pt x="6" y="0"/>
                  </a:lnTo>
                  <a:lnTo>
                    <a:pt x="8" y="2"/>
                  </a:lnTo>
                  <a:lnTo>
                    <a:pt x="12" y="6"/>
                  </a:lnTo>
                  <a:lnTo>
                    <a:pt x="12" y="12"/>
                  </a:lnTo>
                  <a:lnTo>
                    <a:pt x="12" y="14"/>
                  </a:lnTo>
                  <a:lnTo>
                    <a:pt x="10" y="14"/>
                  </a:lnTo>
                  <a:lnTo>
                    <a:pt x="8" y="14"/>
                  </a:lnTo>
                  <a:lnTo>
                    <a:pt x="8" y="16"/>
                  </a:lnTo>
                  <a:lnTo>
                    <a:pt x="6" y="16"/>
                  </a:lnTo>
                  <a:lnTo>
                    <a:pt x="4" y="16"/>
                  </a:lnTo>
                  <a:close/>
                </a:path>
              </a:pathLst>
            </a:custGeom>
            <a:solidFill>
              <a:schemeClr val="tx2"/>
            </a:solidFill>
            <a:ln w="3175">
              <a:solidFill>
                <a:schemeClr val="bg1"/>
              </a:solidFill>
              <a:prstDash val="sysDot"/>
              <a:round/>
              <a:headEnd/>
              <a:tailEnd/>
            </a:ln>
          </p:spPr>
          <p:txBody>
            <a:bodyPr/>
            <a:lstStyle/>
            <a:p>
              <a:endParaRPr lang="de-DE" sz="2400" dirty="0">
                <a:solidFill>
                  <a:srgbClr val="000000"/>
                </a:solidFill>
              </a:endParaRPr>
            </a:p>
          </p:txBody>
        </p:sp>
        <p:sp>
          <p:nvSpPr>
            <p:cNvPr id="1928" name="Rectangle 3579"/>
            <p:cNvSpPr>
              <a:spLocks noChangeArrowheads="1"/>
            </p:cNvSpPr>
            <p:nvPr/>
          </p:nvSpPr>
          <p:spPr bwMode="auto">
            <a:xfrm>
              <a:off x="2885387" y="2696609"/>
              <a:ext cx="2374" cy="2474"/>
            </a:xfrm>
            <a:prstGeom prst="rect">
              <a:avLst/>
            </a:prstGeom>
            <a:solidFill>
              <a:schemeClr val="bg1">
                <a:lumMod val="85000"/>
              </a:schemeClr>
            </a:solidFill>
            <a:ln w="3175">
              <a:solidFill>
                <a:schemeClr val="bg1"/>
              </a:solidFill>
              <a:prstDash val="sysDot"/>
              <a:round/>
              <a:headEnd/>
              <a:tailEnd/>
            </a:ln>
          </p:spPr>
          <p:txBody>
            <a:bodyPr/>
            <a:lstStyle/>
            <a:p>
              <a:endParaRPr lang="de-DE" sz="2400" dirty="0">
                <a:solidFill>
                  <a:srgbClr val="000000"/>
                </a:solidFill>
              </a:endParaRPr>
            </a:p>
          </p:txBody>
        </p:sp>
        <p:sp>
          <p:nvSpPr>
            <p:cNvPr id="1929" name="Freeform 3580"/>
            <p:cNvSpPr>
              <a:spLocks/>
            </p:cNvSpPr>
            <p:nvPr/>
          </p:nvSpPr>
          <p:spPr bwMode="auto">
            <a:xfrm>
              <a:off x="2903192" y="2681761"/>
              <a:ext cx="2374" cy="4949"/>
            </a:xfrm>
            <a:custGeom>
              <a:avLst/>
              <a:gdLst>
                <a:gd name="T0" fmla="*/ 2147483647 w 2"/>
                <a:gd name="T1" fmla="*/ 2147483647 h 4"/>
                <a:gd name="T2" fmla="*/ 0 w 2"/>
                <a:gd name="T3" fmla="*/ 2147483647 h 4"/>
                <a:gd name="T4" fmla="*/ 0 w 2"/>
                <a:gd name="T5" fmla="*/ 2147483647 h 4"/>
                <a:gd name="T6" fmla="*/ 0 w 2"/>
                <a:gd name="T7" fmla="*/ 0 h 4"/>
                <a:gd name="T8" fmla="*/ 2147483647 w 2"/>
                <a:gd name="T9" fmla="*/ 0 h 4"/>
                <a:gd name="T10" fmla="*/ 2147483647 w 2"/>
                <a:gd name="T11" fmla="*/ 2147483647 h 4"/>
                <a:gd name="T12" fmla="*/ 2147483647 w 2"/>
                <a:gd name="T13" fmla="*/ 2147483647 h 4"/>
                <a:gd name="T14" fmla="*/ 0 60000 65536"/>
                <a:gd name="T15" fmla="*/ 0 60000 65536"/>
                <a:gd name="T16" fmla="*/ 0 60000 65536"/>
                <a:gd name="T17" fmla="*/ 0 60000 65536"/>
                <a:gd name="T18" fmla="*/ 0 60000 65536"/>
                <a:gd name="T19" fmla="*/ 0 60000 65536"/>
                <a:gd name="T20" fmla="*/ 0 60000 65536"/>
                <a:gd name="T21" fmla="*/ 0 w 2"/>
                <a:gd name="T22" fmla="*/ 0 h 4"/>
                <a:gd name="T23" fmla="*/ 2 w 2"/>
                <a:gd name="T24" fmla="*/ 4 h 4"/>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2" h="4">
                  <a:moveTo>
                    <a:pt x="2" y="4"/>
                  </a:moveTo>
                  <a:lnTo>
                    <a:pt x="0" y="4"/>
                  </a:lnTo>
                  <a:lnTo>
                    <a:pt x="0" y="2"/>
                  </a:lnTo>
                  <a:lnTo>
                    <a:pt x="0" y="0"/>
                  </a:lnTo>
                  <a:lnTo>
                    <a:pt x="2" y="0"/>
                  </a:lnTo>
                  <a:lnTo>
                    <a:pt x="2" y="2"/>
                  </a:lnTo>
                  <a:lnTo>
                    <a:pt x="2" y="4"/>
                  </a:lnTo>
                  <a:close/>
                </a:path>
              </a:pathLst>
            </a:custGeom>
            <a:solidFill>
              <a:schemeClr val="bg1">
                <a:lumMod val="85000"/>
              </a:schemeClr>
            </a:solidFill>
            <a:ln w="3175">
              <a:solidFill>
                <a:schemeClr val="bg1"/>
              </a:solidFill>
              <a:prstDash val="sysDot"/>
              <a:round/>
              <a:headEnd/>
              <a:tailEnd/>
            </a:ln>
          </p:spPr>
          <p:txBody>
            <a:bodyPr/>
            <a:lstStyle/>
            <a:p>
              <a:endParaRPr lang="de-DE" sz="2400" dirty="0">
                <a:solidFill>
                  <a:srgbClr val="000000"/>
                </a:solidFill>
              </a:endParaRPr>
            </a:p>
          </p:txBody>
        </p:sp>
        <p:sp>
          <p:nvSpPr>
            <p:cNvPr id="1930" name="Freeform 3581"/>
            <p:cNvSpPr>
              <a:spLocks/>
            </p:cNvSpPr>
            <p:nvPr/>
          </p:nvSpPr>
          <p:spPr bwMode="auto">
            <a:xfrm>
              <a:off x="2900818" y="2696609"/>
              <a:ext cx="4748" cy="3712"/>
            </a:xfrm>
            <a:custGeom>
              <a:avLst/>
              <a:gdLst>
                <a:gd name="T0" fmla="*/ 2147483647 w 4"/>
                <a:gd name="T1" fmla="*/ 2147483647 h 4"/>
                <a:gd name="T2" fmla="*/ 0 w 4"/>
                <a:gd name="T3" fmla="*/ 2147483647 h 4"/>
                <a:gd name="T4" fmla="*/ 0 w 4"/>
                <a:gd name="T5" fmla="*/ 2147483647 h 4"/>
                <a:gd name="T6" fmla="*/ 0 w 4"/>
                <a:gd name="T7" fmla="*/ 0 h 4"/>
                <a:gd name="T8" fmla="*/ 2147483647 w 4"/>
                <a:gd name="T9" fmla="*/ 0 h 4"/>
                <a:gd name="T10" fmla="*/ 2147483647 w 4"/>
                <a:gd name="T11" fmla="*/ 2147483647 h 4"/>
                <a:gd name="T12" fmla="*/ 2147483647 w 4"/>
                <a:gd name="T13" fmla="*/ 2147483647 h 4"/>
                <a:gd name="T14" fmla="*/ 2147483647 w 4"/>
                <a:gd name="T15" fmla="*/ 2147483647 h 4"/>
                <a:gd name="T16" fmla="*/ 0 60000 65536"/>
                <a:gd name="T17" fmla="*/ 0 60000 65536"/>
                <a:gd name="T18" fmla="*/ 0 60000 65536"/>
                <a:gd name="T19" fmla="*/ 0 60000 65536"/>
                <a:gd name="T20" fmla="*/ 0 60000 65536"/>
                <a:gd name="T21" fmla="*/ 0 60000 65536"/>
                <a:gd name="T22" fmla="*/ 0 60000 65536"/>
                <a:gd name="T23" fmla="*/ 0 60000 65536"/>
                <a:gd name="T24" fmla="*/ 0 w 4"/>
                <a:gd name="T25" fmla="*/ 0 h 4"/>
                <a:gd name="T26" fmla="*/ 4 w 4"/>
                <a:gd name="T27" fmla="*/ 4 h 4"/>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4" h="4">
                  <a:moveTo>
                    <a:pt x="2" y="4"/>
                  </a:moveTo>
                  <a:lnTo>
                    <a:pt x="0" y="4"/>
                  </a:lnTo>
                  <a:lnTo>
                    <a:pt x="0" y="2"/>
                  </a:lnTo>
                  <a:lnTo>
                    <a:pt x="0" y="0"/>
                  </a:lnTo>
                  <a:lnTo>
                    <a:pt x="2" y="0"/>
                  </a:lnTo>
                  <a:lnTo>
                    <a:pt x="4" y="2"/>
                  </a:lnTo>
                  <a:lnTo>
                    <a:pt x="4" y="4"/>
                  </a:lnTo>
                  <a:lnTo>
                    <a:pt x="2" y="4"/>
                  </a:lnTo>
                  <a:close/>
                </a:path>
              </a:pathLst>
            </a:custGeom>
            <a:solidFill>
              <a:schemeClr val="bg1">
                <a:lumMod val="85000"/>
              </a:schemeClr>
            </a:solidFill>
            <a:ln w="3175">
              <a:solidFill>
                <a:schemeClr val="bg1"/>
              </a:solidFill>
              <a:prstDash val="sysDot"/>
              <a:round/>
              <a:headEnd/>
              <a:tailEnd/>
            </a:ln>
          </p:spPr>
          <p:txBody>
            <a:bodyPr/>
            <a:lstStyle/>
            <a:p>
              <a:endParaRPr lang="de-DE" sz="2400" dirty="0">
                <a:solidFill>
                  <a:srgbClr val="000000"/>
                </a:solidFill>
              </a:endParaRPr>
            </a:p>
          </p:txBody>
        </p:sp>
        <p:sp>
          <p:nvSpPr>
            <p:cNvPr id="1931" name="Freeform 3582"/>
            <p:cNvSpPr>
              <a:spLocks/>
            </p:cNvSpPr>
            <p:nvPr/>
          </p:nvSpPr>
          <p:spPr bwMode="auto">
            <a:xfrm>
              <a:off x="2938803" y="2789405"/>
              <a:ext cx="5935" cy="8661"/>
            </a:xfrm>
            <a:custGeom>
              <a:avLst/>
              <a:gdLst>
                <a:gd name="T0" fmla="*/ 2147483647 w 6"/>
                <a:gd name="T1" fmla="*/ 2147483647 h 8"/>
                <a:gd name="T2" fmla="*/ 2147483647 w 6"/>
                <a:gd name="T3" fmla="*/ 2147483647 h 8"/>
                <a:gd name="T4" fmla="*/ 2147483647 w 6"/>
                <a:gd name="T5" fmla="*/ 2147483647 h 8"/>
                <a:gd name="T6" fmla="*/ 0 w 6"/>
                <a:gd name="T7" fmla="*/ 2147483647 h 8"/>
                <a:gd name="T8" fmla="*/ 0 w 6"/>
                <a:gd name="T9" fmla="*/ 2147483647 h 8"/>
                <a:gd name="T10" fmla="*/ 0 w 6"/>
                <a:gd name="T11" fmla="*/ 0 h 8"/>
                <a:gd name="T12" fmla="*/ 2147483647 w 6"/>
                <a:gd name="T13" fmla="*/ 0 h 8"/>
                <a:gd name="T14" fmla="*/ 2147483647 w 6"/>
                <a:gd name="T15" fmla="*/ 2147483647 h 8"/>
                <a:gd name="T16" fmla="*/ 2147483647 w 6"/>
                <a:gd name="T17" fmla="*/ 2147483647 h 8"/>
                <a:gd name="T18" fmla="*/ 2147483647 w 6"/>
                <a:gd name="T19" fmla="*/ 2147483647 h 8"/>
                <a:gd name="T20" fmla="*/ 2147483647 w 6"/>
                <a:gd name="T21" fmla="*/ 2147483647 h 8"/>
                <a:gd name="T22" fmla="*/ 2147483647 w 6"/>
                <a:gd name="T23" fmla="*/ 2147483647 h 8"/>
                <a:gd name="T24" fmla="*/ 2147483647 w 6"/>
                <a:gd name="T25" fmla="*/ 2147483647 h 8"/>
                <a:gd name="T26" fmla="*/ 2147483647 w 6"/>
                <a:gd name="T27" fmla="*/ 2147483647 h 8"/>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6"/>
                <a:gd name="T43" fmla="*/ 0 h 8"/>
                <a:gd name="T44" fmla="*/ 6 w 6"/>
                <a:gd name="T45" fmla="*/ 8 h 8"/>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6" h="8">
                  <a:moveTo>
                    <a:pt x="4" y="8"/>
                  </a:moveTo>
                  <a:lnTo>
                    <a:pt x="2" y="8"/>
                  </a:lnTo>
                  <a:lnTo>
                    <a:pt x="2" y="6"/>
                  </a:lnTo>
                  <a:lnTo>
                    <a:pt x="0" y="6"/>
                  </a:lnTo>
                  <a:lnTo>
                    <a:pt x="0" y="2"/>
                  </a:lnTo>
                  <a:lnTo>
                    <a:pt x="0" y="0"/>
                  </a:lnTo>
                  <a:lnTo>
                    <a:pt x="2" y="0"/>
                  </a:lnTo>
                  <a:lnTo>
                    <a:pt x="2" y="2"/>
                  </a:lnTo>
                  <a:lnTo>
                    <a:pt x="4" y="2"/>
                  </a:lnTo>
                  <a:lnTo>
                    <a:pt x="4" y="4"/>
                  </a:lnTo>
                  <a:lnTo>
                    <a:pt x="6" y="4"/>
                  </a:lnTo>
                  <a:lnTo>
                    <a:pt x="6" y="6"/>
                  </a:lnTo>
                  <a:lnTo>
                    <a:pt x="4" y="6"/>
                  </a:lnTo>
                  <a:lnTo>
                    <a:pt x="4" y="8"/>
                  </a:lnTo>
                  <a:close/>
                </a:path>
              </a:pathLst>
            </a:custGeom>
            <a:solidFill>
              <a:schemeClr val="bg1">
                <a:lumMod val="85000"/>
              </a:schemeClr>
            </a:solidFill>
            <a:ln w="3175">
              <a:solidFill>
                <a:schemeClr val="bg1"/>
              </a:solidFill>
              <a:prstDash val="sysDot"/>
              <a:round/>
              <a:headEnd/>
              <a:tailEnd/>
            </a:ln>
          </p:spPr>
          <p:txBody>
            <a:bodyPr/>
            <a:lstStyle/>
            <a:p>
              <a:endParaRPr lang="de-DE" sz="2400" dirty="0">
                <a:solidFill>
                  <a:srgbClr val="000000"/>
                </a:solidFill>
              </a:endParaRPr>
            </a:p>
          </p:txBody>
        </p:sp>
        <p:sp>
          <p:nvSpPr>
            <p:cNvPr id="1932" name="Freeform 3583"/>
            <p:cNvSpPr>
              <a:spLocks/>
            </p:cNvSpPr>
            <p:nvPr/>
          </p:nvSpPr>
          <p:spPr bwMode="auto">
            <a:xfrm>
              <a:off x="2907940" y="2733727"/>
              <a:ext cx="3561" cy="9898"/>
            </a:xfrm>
            <a:custGeom>
              <a:avLst/>
              <a:gdLst>
                <a:gd name="T0" fmla="*/ 2147483647 w 4"/>
                <a:gd name="T1" fmla="*/ 2147483647 h 10"/>
                <a:gd name="T2" fmla="*/ 0 w 4"/>
                <a:gd name="T3" fmla="*/ 2147483647 h 10"/>
                <a:gd name="T4" fmla="*/ 2147483647 w 4"/>
                <a:gd name="T5" fmla="*/ 2147483647 h 10"/>
                <a:gd name="T6" fmla="*/ 0 w 4"/>
                <a:gd name="T7" fmla="*/ 2147483647 h 10"/>
                <a:gd name="T8" fmla="*/ 0 w 4"/>
                <a:gd name="T9" fmla="*/ 2147483647 h 10"/>
                <a:gd name="T10" fmla="*/ 0 w 4"/>
                <a:gd name="T11" fmla="*/ 2147483647 h 10"/>
                <a:gd name="T12" fmla="*/ 0 w 4"/>
                <a:gd name="T13" fmla="*/ 0 h 10"/>
                <a:gd name="T14" fmla="*/ 2147483647 w 4"/>
                <a:gd name="T15" fmla="*/ 2147483647 h 10"/>
                <a:gd name="T16" fmla="*/ 2147483647 w 4"/>
                <a:gd name="T17" fmla="*/ 2147483647 h 10"/>
                <a:gd name="T18" fmla="*/ 2147483647 w 4"/>
                <a:gd name="T19" fmla="*/ 2147483647 h 10"/>
                <a:gd name="T20" fmla="*/ 2147483647 w 4"/>
                <a:gd name="T21" fmla="*/ 2147483647 h 10"/>
                <a:gd name="T22" fmla="*/ 2147483647 w 4"/>
                <a:gd name="T23" fmla="*/ 2147483647 h 10"/>
                <a:gd name="T24" fmla="*/ 2147483647 w 4"/>
                <a:gd name="T25" fmla="*/ 2147483647 h 10"/>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4"/>
                <a:gd name="T40" fmla="*/ 0 h 10"/>
                <a:gd name="T41" fmla="*/ 4 w 4"/>
                <a:gd name="T42" fmla="*/ 10 h 10"/>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4" h="10">
                  <a:moveTo>
                    <a:pt x="2" y="10"/>
                  </a:moveTo>
                  <a:lnTo>
                    <a:pt x="0" y="10"/>
                  </a:lnTo>
                  <a:lnTo>
                    <a:pt x="2" y="8"/>
                  </a:lnTo>
                  <a:lnTo>
                    <a:pt x="0" y="6"/>
                  </a:lnTo>
                  <a:lnTo>
                    <a:pt x="0" y="4"/>
                  </a:lnTo>
                  <a:lnTo>
                    <a:pt x="0" y="2"/>
                  </a:lnTo>
                  <a:lnTo>
                    <a:pt x="0" y="0"/>
                  </a:lnTo>
                  <a:lnTo>
                    <a:pt x="2" y="2"/>
                  </a:lnTo>
                  <a:lnTo>
                    <a:pt x="4" y="2"/>
                  </a:lnTo>
                  <a:lnTo>
                    <a:pt x="4" y="4"/>
                  </a:lnTo>
                  <a:lnTo>
                    <a:pt x="4" y="8"/>
                  </a:lnTo>
                  <a:lnTo>
                    <a:pt x="4" y="10"/>
                  </a:lnTo>
                  <a:lnTo>
                    <a:pt x="2" y="10"/>
                  </a:lnTo>
                  <a:close/>
                </a:path>
              </a:pathLst>
            </a:custGeom>
            <a:solidFill>
              <a:schemeClr val="bg1">
                <a:lumMod val="85000"/>
              </a:schemeClr>
            </a:solidFill>
            <a:ln w="3175">
              <a:solidFill>
                <a:schemeClr val="bg1"/>
              </a:solidFill>
              <a:prstDash val="sysDot"/>
              <a:round/>
              <a:headEnd/>
              <a:tailEnd/>
            </a:ln>
          </p:spPr>
          <p:txBody>
            <a:bodyPr/>
            <a:lstStyle/>
            <a:p>
              <a:endParaRPr lang="de-DE" sz="2400" dirty="0">
                <a:solidFill>
                  <a:srgbClr val="000000"/>
                </a:solidFill>
              </a:endParaRPr>
            </a:p>
          </p:txBody>
        </p:sp>
        <p:sp>
          <p:nvSpPr>
            <p:cNvPr id="1933" name="Freeform 3584"/>
            <p:cNvSpPr>
              <a:spLocks/>
            </p:cNvSpPr>
            <p:nvPr/>
          </p:nvSpPr>
          <p:spPr bwMode="auto">
            <a:xfrm>
              <a:off x="2900818" y="2810439"/>
              <a:ext cx="2374" cy="1238"/>
            </a:xfrm>
            <a:custGeom>
              <a:avLst/>
              <a:gdLst>
                <a:gd name="T0" fmla="*/ 0 w 2"/>
                <a:gd name="T1" fmla="*/ 2147483647 h 2"/>
                <a:gd name="T2" fmla="*/ 2147483647 w 2"/>
                <a:gd name="T3" fmla="*/ 0 h 2"/>
                <a:gd name="T4" fmla="*/ 2147483647 w 2"/>
                <a:gd name="T5" fmla="*/ 2147483647 h 2"/>
                <a:gd name="T6" fmla="*/ 0 w 2"/>
                <a:gd name="T7" fmla="*/ 2147483647 h 2"/>
                <a:gd name="T8" fmla="*/ 0 60000 65536"/>
                <a:gd name="T9" fmla="*/ 0 60000 65536"/>
                <a:gd name="T10" fmla="*/ 0 60000 65536"/>
                <a:gd name="T11" fmla="*/ 0 60000 65536"/>
                <a:gd name="T12" fmla="*/ 0 w 2"/>
                <a:gd name="T13" fmla="*/ 0 h 2"/>
                <a:gd name="T14" fmla="*/ 2 w 2"/>
                <a:gd name="T15" fmla="*/ 2 h 2"/>
              </a:gdLst>
              <a:ahLst/>
              <a:cxnLst>
                <a:cxn ang="T8">
                  <a:pos x="T0" y="T1"/>
                </a:cxn>
                <a:cxn ang="T9">
                  <a:pos x="T2" y="T3"/>
                </a:cxn>
                <a:cxn ang="T10">
                  <a:pos x="T4" y="T5"/>
                </a:cxn>
                <a:cxn ang="T11">
                  <a:pos x="T6" y="T7"/>
                </a:cxn>
              </a:cxnLst>
              <a:rect l="T12" t="T13" r="T14" b="T15"/>
              <a:pathLst>
                <a:path w="2" h="2">
                  <a:moveTo>
                    <a:pt x="0" y="2"/>
                  </a:moveTo>
                  <a:lnTo>
                    <a:pt x="2" y="0"/>
                  </a:lnTo>
                  <a:lnTo>
                    <a:pt x="2" y="2"/>
                  </a:lnTo>
                  <a:lnTo>
                    <a:pt x="0" y="2"/>
                  </a:lnTo>
                  <a:close/>
                </a:path>
              </a:pathLst>
            </a:custGeom>
            <a:solidFill>
              <a:schemeClr val="bg1">
                <a:lumMod val="85000"/>
              </a:schemeClr>
            </a:solidFill>
            <a:ln w="3175">
              <a:solidFill>
                <a:schemeClr val="bg1"/>
              </a:solidFill>
              <a:prstDash val="sysDot"/>
              <a:round/>
              <a:headEnd/>
              <a:tailEnd/>
            </a:ln>
          </p:spPr>
          <p:txBody>
            <a:bodyPr/>
            <a:lstStyle/>
            <a:p>
              <a:endParaRPr lang="de-DE" sz="2400" dirty="0">
                <a:solidFill>
                  <a:srgbClr val="000000"/>
                </a:solidFill>
              </a:endParaRPr>
            </a:p>
          </p:txBody>
        </p:sp>
        <p:sp>
          <p:nvSpPr>
            <p:cNvPr id="1934" name="Freeform 3585"/>
            <p:cNvSpPr>
              <a:spLocks/>
            </p:cNvSpPr>
            <p:nvPr/>
          </p:nvSpPr>
          <p:spPr bwMode="auto">
            <a:xfrm>
              <a:off x="2893697" y="2817863"/>
              <a:ext cx="5935" cy="6187"/>
            </a:xfrm>
            <a:custGeom>
              <a:avLst/>
              <a:gdLst>
                <a:gd name="T0" fmla="*/ 2147483647 w 6"/>
                <a:gd name="T1" fmla="*/ 0 h 6"/>
                <a:gd name="T2" fmla="*/ 2147483647 w 6"/>
                <a:gd name="T3" fmla="*/ 2147483647 h 6"/>
                <a:gd name="T4" fmla="*/ 2147483647 w 6"/>
                <a:gd name="T5" fmla="*/ 2147483647 h 6"/>
                <a:gd name="T6" fmla="*/ 2147483647 w 6"/>
                <a:gd name="T7" fmla="*/ 2147483647 h 6"/>
                <a:gd name="T8" fmla="*/ 0 w 6"/>
                <a:gd name="T9" fmla="*/ 2147483647 h 6"/>
                <a:gd name="T10" fmla="*/ 2147483647 w 6"/>
                <a:gd name="T11" fmla="*/ 2147483647 h 6"/>
                <a:gd name="T12" fmla="*/ 2147483647 w 6"/>
                <a:gd name="T13" fmla="*/ 0 h 6"/>
                <a:gd name="T14" fmla="*/ 2147483647 w 6"/>
                <a:gd name="T15" fmla="*/ 0 h 6"/>
                <a:gd name="T16" fmla="*/ 2147483647 w 6"/>
                <a:gd name="T17" fmla="*/ 0 h 6"/>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6"/>
                <a:gd name="T28" fmla="*/ 0 h 6"/>
                <a:gd name="T29" fmla="*/ 6 w 6"/>
                <a:gd name="T30" fmla="*/ 6 h 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6" h="6">
                  <a:moveTo>
                    <a:pt x="6" y="0"/>
                  </a:moveTo>
                  <a:lnTo>
                    <a:pt x="6" y="2"/>
                  </a:lnTo>
                  <a:lnTo>
                    <a:pt x="4" y="4"/>
                  </a:lnTo>
                  <a:lnTo>
                    <a:pt x="2" y="6"/>
                  </a:lnTo>
                  <a:lnTo>
                    <a:pt x="0" y="6"/>
                  </a:lnTo>
                  <a:lnTo>
                    <a:pt x="2" y="2"/>
                  </a:lnTo>
                  <a:lnTo>
                    <a:pt x="2" y="0"/>
                  </a:lnTo>
                  <a:lnTo>
                    <a:pt x="4" y="0"/>
                  </a:lnTo>
                  <a:lnTo>
                    <a:pt x="6" y="0"/>
                  </a:lnTo>
                  <a:close/>
                </a:path>
              </a:pathLst>
            </a:custGeom>
            <a:solidFill>
              <a:schemeClr val="bg1">
                <a:lumMod val="85000"/>
              </a:schemeClr>
            </a:solidFill>
            <a:ln w="3175">
              <a:solidFill>
                <a:schemeClr val="bg1"/>
              </a:solidFill>
              <a:prstDash val="sysDot"/>
              <a:round/>
              <a:headEnd/>
              <a:tailEnd/>
            </a:ln>
          </p:spPr>
          <p:txBody>
            <a:bodyPr/>
            <a:lstStyle/>
            <a:p>
              <a:endParaRPr lang="de-DE" sz="2400" dirty="0">
                <a:solidFill>
                  <a:srgbClr val="000000"/>
                </a:solidFill>
              </a:endParaRPr>
            </a:p>
          </p:txBody>
        </p:sp>
        <p:sp>
          <p:nvSpPr>
            <p:cNvPr id="1935" name="Freeform 3586"/>
            <p:cNvSpPr>
              <a:spLocks/>
            </p:cNvSpPr>
            <p:nvPr/>
          </p:nvSpPr>
          <p:spPr bwMode="auto">
            <a:xfrm>
              <a:off x="2900818" y="2712694"/>
              <a:ext cx="13057" cy="12372"/>
            </a:xfrm>
            <a:custGeom>
              <a:avLst/>
              <a:gdLst>
                <a:gd name="T0" fmla="*/ 2147483647 w 12"/>
                <a:gd name="T1" fmla="*/ 2147483647 h 12"/>
                <a:gd name="T2" fmla="*/ 2147483647 w 12"/>
                <a:gd name="T3" fmla="*/ 2147483647 h 12"/>
                <a:gd name="T4" fmla="*/ 2147483647 w 12"/>
                <a:gd name="T5" fmla="*/ 2147483647 h 12"/>
                <a:gd name="T6" fmla="*/ 2147483647 w 12"/>
                <a:gd name="T7" fmla="*/ 0 h 12"/>
                <a:gd name="T8" fmla="*/ 2147483647 w 12"/>
                <a:gd name="T9" fmla="*/ 0 h 12"/>
                <a:gd name="T10" fmla="*/ 2147483647 w 12"/>
                <a:gd name="T11" fmla="*/ 2147483647 h 12"/>
                <a:gd name="T12" fmla="*/ 2147483647 w 12"/>
                <a:gd name="T13" fmla="*/ 2147483647 h 12"/>
                <a:gd name="T14" fmla="*/ 2147483647 w 12"/>
                <a:gd name="T15" fmla="*/ 2147483647 h 12"/>
                <a:gd name="T16" fmla="*/ 2147483647 w 12"/>
                <a:gd name="T17" fmla="*/ 2147483647 h 12"/>
                <a:gd name="T18" fmla="*/ 2147483647 w 12"/>
                <a:gd name="T19" fmla="*/ 2147483647 h 12"/>
                <a:gd name="T20" fmla="*/ 2147483647 w 12"/>
                <a:gd name="T21" fmla="*/ 2147483647 h 12"/>
                <a:gd name="T22" fmla="*/ 2147483647 w 12"/>
                <a:gd name="T23" fmla="*/ 2147483647 h 12"/>
                <a:gd name="T24" fmla="*/ 2147483647 w 12"/>
                <a:gd name="T25" fmla="*/ 2147483647 h 12"/>
                <a:gd name="T26" fmla="*/ 2147483647 w 12"/>
                <a:gd name="T27" fmla="*/ 2147483647 h 12"/>
                <a:gd name="T28" fmla="*/ 2147483647 w 12"/>
                <a:gd name="T29" fmla="*/ 2147483647 h 12"/>
                <a:gd name="T30" fmla="*/ 2147483647 w 12"/>
                <a:gd name="T31" fmla="*/ 2147483647 h 12"/>
                <a:gd name="T32" fmla="*/ 2147483647 w 12"/>
                <a:gd name="T33" fmla="*/ 2147483647 h 12"/>
                <a:gd name="T34" fmla="*/ 0 w 12"/>
                <a:gd name="T35" fmla="*/ 2147483647 h 12"/>
                <a:gd name="T36" fmla="*/ 0 w 12"/>
                <a:gd name="T37" fmla="*/ 2147483647 h 12"/>
                <a:gd name="T38" fmla="*/ 0 w 12"/>
                <a:gd name="T39" fmla="*/ 2147483647 h 12"/>
                <a:gd name="T40" fmla="*/ 2147483647 w 12"/>
                <a:gd name="T41" fmla="*/ 2147483647 h 12"/>
                <a:gd name="T42" fmla="*/ 2147483647 w 12"/>
                <a:gd name="T43" fmla="*/ 2147483647 h 12"/>
                <a:gd name="T44" fmla="*/ 2147483647 w 12"/>
                <a:gd name="T45" fmla="*/ 2147483647 h 12"/>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w 12"/>
                <a:gd name="T70" fmla="*/ 0 h 12"/>
                <a:gd name="T71" fmla="*/ 12 w 12"/>
                <a:gd name="T72" fmla="*/ 12 h 12"/>
              </a:gdLst>
              <a:ahLst/>
              <a:cxnLst>
                <a:cxn ang="T46">
                  <a:pos x="T0" y="T1"/>
                </a:cxn>
                <a:cxn ang="T47">
                  <a:pos x="T2" y="T3"/>
                </a:cxn>
                <a:cxn ang="T48">
                  <a:pos x="T4" y="T5"/>
                </a:cxn>
                <a:cxn ang="T49">
                  <a:pos x="T6" y="T7"/>
                </a:cxn>
                <a:cxn ang="T50">
                  <a:pos x="T8" y="T9"/>
                </a:cxn>
                <a:cxn ang="T51">
                  <a:pos x="T10" y="T11"/>
                </a:cxn>
                <a:cxn ang="T52">
                  <a:pos x="T12" y="T13"/>
                </a:cxn>
                <a:cxn ang="T53">
                  <a:pos x="T14" y="T15"/>
                </a:cxn>
                <a:cxn ang="T54">
                  <a:pos x="T16" y="T17"/>
                </a:cxn>
                <a:cxn ang="T55">
                  <a:pos x="T18" y="T19"/>
                </a:cxn>
                <a:cxn ang="T56">
                  <a:pos x="T20" y="T21"/>
                </a:cxn>
                <a:cxn ang="T57">
                  <a:pos x="T22" y="T23"/>
                </a:cxn>
                <a:cxn ang="T58">
                  <a:pos x="T24" y="T25"/>
                </a:cxn>
                <a:cxn ang="T59">
                  <a:pos x="T26" y="T27"/>
                </a:cxn>
                <a:cxn ang="T60">
                  <a:pos x="T28" y="T29"/>
                </a:cxn>
                <a:cxn ang="T61">
                  <a:pos x="T30" y="T31"/>
                </a:cxn>
                <a:cxn ang="T62">
                  <a:pos x="T32" y="T33"/>
                </a:cxn>
                <a:cxn ang="T63">
                  <a:pos x="T34" y="T35"/>
                </a:cxn>
                <a:cxn ang="T64">
                  <a:pos x="T36" y="T37"/>
                </a:cxn>
                <a:cxn ang="T65">
                  <a:pos x="T38" y="T39"/>
                </a:cxn>
                <a:cxn ang="T66">
                  <a:pos x="T40" y="T41"/>
                </a:cxn>
                <a:cxn ang="T67">
                  <a:pos x="T42" y="T43"/>
                </a:cxn>
                <a:cxn ang="T68">
                  <a:pos x="T44" y="T45"/>
                </a:cxn>
              </a:cxnLst>
              <a:rect l="T69" t="T70" r="T71" b="T72"/>
              <a:pathLst>
                <a:path w="12" h="12">
                  <a:moveTo>
                    <a:pt x="6" y="6"/>
                  </a:moveTo>
                  <a:lnTo>
                    <a:pt x="6" y="4"/>
                  </a:lnTo>
                  <a:lnTo>
                    <a:pt x="6" y="2"/>
                  </a:lnTo>
                  <a:lnTo>
                    <a:pt x="6" y="0"/>
                  </a:lnTo>
                  <a:lnTo>
                    <a:pt x="8" y="0"/>
                  </a:lnTo>
                  <a:lnTo>
                    <a:pt x="8" y="2"/>
                  </a:lnTo>
                  <a:lnTo>
                    <a:pt x="8" y="4"/>
                  </a:lnTo>
                  <a:lnTo>
                    <a:pt x="10" y="4"/>
                  </a:lnTo>
                  <a:lnTo>
                    <a:pt x="12" y="4"/>
                  </a:lnTo>
                  <a:lnTo>
                    <a:pt x="12" y="6"/>
                  </a:lnTo>
                  <a:lnTo>
                    <a:pt x="8" y="8"/>
                  </a:lnTo>
                  <a:lnTo>
                    <a:pt x="6" y="8"/>
                  </a:lnTo>
                  <a:lnTo>
                    <a:pt x="4" y="8"/>
                  </a:lnTo>
                  <a:lnTo>
                    <a:pt x="4" y="10"/>
                  </a:lnTo>
                  <a:lnTo>
                    <a:pt x="4" y="12"/>
                  </a:lnTo>
                  <a:lnTo>
                    <a:pt x="2" y="12"/>
                  </a:lnTo>
                  <a:lnTo>
                    <a:pt x="0" y="12"/>
                  </a:lnTo>
                  <a:lnTo>
                    <a:pt x="0" y="6"/>
                  </a:lnTo>
                  <a:lnTo>
                    <a:pt x="0" y="4"/>
                  </a:lnTo>
                  <a:lnTo>
                    <a:pt x="2" y="4"/>
                  </a:lnTo>
                  <a:lnTo>
                    <a:pt x="4" y="6"/>
                  </a:lnTo>
                  <a:lnTo>
                    <a:pt x="6" y="6"/>
                  </a:lnTo>
                  <a:close/>
                </a:path>
              </a:pathLst>
            </a:custGeom>
            <a:solidFill>
              <a:schemeClr val="bg1">
                <a:lumMod val="85000"/>
              </a:schemeClr>
            </a:solidFill>
            <a:ln w="3175">
              <a:solidFill>
                <a:schemeClr val="bg1"/>
              </a:solidFill>
              <a:prstDash val="sysDot"/>
              <a:round/>
              <a:headEnd/>
              <a:tailEnd/>
            </a:ln>
          </p:spPr>
          <p:txBody>
            <a:bodyPr/>
            <a:lstStyle/>
            <a:p>
              <a:endParaRPr lang="de-DE" sz="2400" dirty="0">
                <a:solidFill>
                  <a:srgbClr val="000000"/>
                </a:solidFill>
              </a:endParaRPr>
            </a:p>
          </p:txBody>
        </p:sp>
        <p:sp>
          <p:nvSpPr>
            <p:cNvPr id="1936" name="Freeform 3587"/>
            <p:cNvSpPr>
              <a:spLocks/>
            </p:cNvSpPr>
            <p:nvPr/>
          </p:nvSpPr>
          <p:spPr bwMode="auto">
            <a:xfrm>
              <a:off x="2917437" y="2717642"/>
              <a:ext cx="2374" cy="1238"/>
            </a:xfrm>
            <a:custGeom>
              <a:avLst/>
              <a:gdLst>
                <a:gd name="T0" fmla="*/ 0 w 2"/>
                <a:gd name="T1" fmla="*/ 2147483647 h 2"/>
                <a:gd name="T2" fmla="*/ 0 w 2"/>
                <a:gd name="T3" fmla="*/ 0 h 2"/>
                <a:gd name="T4" fmla="*/ 2147483647 w 2"/>
                <a:gd name="T5" fmla="*/ 0 h 2"/>
                <a:gd name="T6" fmla="*/ 0 w 2"/>
                <a:gd name="T7" fmla="*/ 2147483647 h 2"/>
                <a:gd name="T8" fmla="*/ 0 60000 65536"/>
                <a:gd name="T9" fmla="*/ 0 60000 65536"/>
                <a:gd name="T10" fmla="*/ 0 60000 65536"/>
                <a:gd name="T11" fmla="*/ 0 60000 65536"/>
                <a:gd name="T12" fmla="*/ 0 w 2"/>
                <a:gd name="T13" fmla="*/ 0 h 2"/>
                <a:gd name="T14" fmla="*/ 2 w 2"/>
                <a:gd name="T15" fmla="*/ 2 h 2"/>
              </a:gdLst>
              <a:ahLst/>
              <a:cxnLst>
                <a:cxn ang="T8">
                  <a:pos x="T0" y="T1"/>
                </a:cxn>
                <a:cxn ang="T9">
                  <a:pos x="T2" y="T3"/>
                </a:cxn>
                <a:cxn ang="T10">
                  <a:pos x="T4" y="T5"/>
                </a:cxn>
                <a:cxn ang="T11">
                  <a:pos x="T6" y="T7"/>
                </a:cxn>
              </a:cxnLst>
              <a:rect l="T12" t="T13" r="T14" b="T15"/>
              <a:pathLst>
                <a:path w="2" h="2">
                  <a:moveTo>
                    <a:pt x="0" y="2"/>
                  </a:moveTo>
                  <a:lnTo>
                    <a:pt x="0" y="0"/>
                  </a:lnTo>
                  <a:lnTo>
                    <a:pt x="2" y="0"/>
                  </a:lnTo>
                  <a:lnTo>
                    <a:pt x="0" y="2"/>
                  </a:lnTo>
                  <a:close/>
                </a:path>
              </a:pathLst>
            </a:custGeom>
            <a:solidFill>
              <a:schemeClr val="bg1">
                <a:lumMod val="85000"/>
              </a:schemeClr>
            </a:solidFill>
            <a:ln w="3175">
              <a:solidFill>
                <a:schemeClr val="bg1"/>
              </a:solidFill>
              <a:prstDash val="sysDot"/>
              <a:round/>
              <a:headEnd/>
              <a:tailEnd/>
            </a:ln>
          </p:spPr>
          <p:txBody>
            <a:bodyPr/>
            <a:lstStyle/>
            <a:p>
              <a:endParaRPr lang="de-DE" sz="2400" dirty="0">
                <a:solidFill>
                  <a:srgbClr val="000000"/>
                </a:solidFill>
              </a:endParaRPr>
            </a:p>
          </p:txBody>
        </p:sp>
        <p:sp>
          <p:nvSpPr>
            <p:cNvPr id="1937" name="Freeform 3588"/>
            <p:cNvSpPr>
              <a:spLocks/>
            </p:cNvSpPr>
            <p:nvPr/>
          </p:nvSpPr>
          <p:spPr bwMode="auto">
            <a:xfrm>
              <a:off x="2911501" y="2725066"/>
              <a:ext cx="2374" cy="2474"/>
            </a:xfrm>
            <a:custGeom>
              <a:avLst/>
              <a:gdLst>
                <a:gd name="T0" fmla="*/ 0 w 2"/>
                <a:gd name="T1" fmla="*/ 2147483647 h 2"/>
                <a:gd name="T2" fmla="*/ 0 w 2"/>
                <a:gd name="T3" fmla="*/ 0 h 2"/>
                <a:gd name="T4" fmla="*/ 0 w 2"/>
                <a:gd name="T5" fmla="*/ 0 h 2"/>
                <a:gd name="T6" fmla="*/ 2147483647 w 2"/>
                <a:gd name="T7" fmla="*/ 0 h 2"/>
                <a:gd name="T8" fmla="*/ 2147483647 w 2"/>
                <a:gd name="T9" fmla="*/ 0 h 2"/>
                <a:gd name="T10" fmla="*/ 2147483647 w 2"/>
                <a:gd name="T11" fmla="*/ 2147483647 h 2"/>
                <a:gd name="T12" fmla="*/ 0 w 2"/>
                <a:gd name="T13" fmla="*/ 2147483647 h 2"/>
                <a:gd name="T14" fmla="*/ 0 60000 65536"/>
                <a:gd name="T15" fmla="*/ 0 60000 65536"/>
                <a:gd name="T16" fmla="*/ 0 60000 65536"/>
                <a:gd name="T17" fmla="*/ 0 60000 65536"/>
                <a:gd name="T18" fmla="*/ 0 60000 65536"/>
                <a:gd name="T19" fmla="*/ 0 60000 65536"/>
                <a:gd name="T20" fmla="*/ 0 60000 65536"/>
                <a:gd name="T21" fmla="*/ 0 w 2"/>
                <a:gd name="T22" fmla="*/ 0 h 2"/>
                <a:gd name="T23" fmla="*/ 2 w 2"/>
                <a:gd name="T24" fmla="*/ 2 h 2"/>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2" h="2">
                  <a:moveTo>
                    <a:pt x="0" y="2"/>
                  </a:moveTo>
                  <a:lnTo>
                    <a:pt x="0" y="0"/>
                  </a:lnTo>
                  <a:lnTo>
                    <a:pt x="2" y="0"/>
                  </a:lnTo>
                  <a:lnTo>
                    <a:pt x="2" y="2"/>
                  </a:lnTo>
                  <a:lnTo>
                    <a:pt x="0" y="2"/>
                  </a:lnTo>
                  <a:close/>
                </a:path>
              </a:pathLst>
            </a:custGeom>
            <a:solidFill>
              <a:schemeClr val="bg1">
                <a:lumMod val="85000"/>
              </a:schemeClr>
            </a:solidFill>
            <a:ln w="3175">
              <a:solidFill>
                <a:schemeClr val="bg1"/>
              </a:solidFill>
              <a:prstDash val="sysDot"/>
              <a:round/>
              <a:headEnd/>
              <a:tailEnd/>
            </a:ln>
          </p:spPr>
          <p:txBody>
            <a:bodyPr/>
            <a:lstStyle/>
            <a:p>
              <a:endParaRPr lang="de-DE" sz="2400" dirty="0">
                <a:solidFill>
                  <a:srgbClr val="000000"/>
                </a:solidFill>
              </a:endParaRPr>
            </a:p>
          </p:txBody>
        </p:sp>
        <p:sp>
          <p:nvSpPr>
            <p:cNvPr id="1938" name="Freeform 3589"/>
            <p:cNvSpPr>
              <a:spLocks/>
            </p:cNvSpPr>
            <p:nvPr/>
          </p:nvSpPr>
          <p:spPr bwMode="auto">
            <a:xfrm>
              <a:off x="2911501" y="2752287"/>
              <a:ext cx="8309" cy="12372"/>
            </a:xfrm>
            <a:custGeom>
              <a:avLst/>
              <a:gdLst>
                <a:gd name="T0" fmla="*/ 2147483647 w 8"/>
                <a:gd name="T1" fmla="*/ 2147483647 h 12"/>
                <a:gd name="T2" fmla="*/ 2147483647 w 8"/>
                <a:gd name="T3" fmla="*/ 2147483647 h 12"/>
                <a:gd name="T4" fmla="*/ 2147483647 w 8"/>
                <a:gd name="T5" fmla="*/ 2147483647 h 12"/>
                <a:gd name="T6" fmla="*/ 0 w 8"/>
                <a:gd name="T7" fmla="*/ 2147483647 h 12"/>
                <a:gd name="T8" fmla="*/ 0 w 8"/>
                <a:gd name="T9" fmla="*/ 2147483647 h 12"/>
                <a:gd name="T10" fmla="*/ 0 w 8"/>
                <a:gd name="T11" fmla="*/ 0 h 12"/>
                <a:gd name="T12" fmla="*/ 2147483647 w 8"/>
                <a:gd name="T13" fmla="*/ 0 h 12"/>
                <a:gd name="T14" fmla="*/ 2147483647 w 8"/>
                <a:gd name="T15" fmla="*/ 2147483647 h 12"/>
                <a:gd name="T16" fmla="*/ 2147483647 w 8"/>
                <a:gd name="T17" fmla="*/ 2147483647 h 12"/>
                <a:gd name="T18" fmla="*/ 2147483647 w 8"/>
                <a:gd name="T19" fmla="*/ 2147483647 h 12"/>
                <a:gd name="T20" fmla="*/ 2147483647 w 8"/>
                <a:gd name="T21" fmla="*/ 2147483647 h 12"/>
                <a:gd name="T22" fmla="*/ 2147483647 w 8"/>
                <a:gd name="T23" fmla="*/ 2147483647 h 12"/>
                <a:gd name="T24" fmla="*/ 2147483647 w 8"/>
                <a:gd name="T25" fmla="*/ 2147483647 h 12"/>
                <a:gd name="T26" fmla="*/ 2147483647 w 8"/>
                <a:gd name="T27" fmla="*/ 2147483647 h 12"/>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8"/>
                <a:gd name="T43" fmla="*/ 0 h 12"/>
                <a:gd name="T44" fmla="*/ 8 w 8"/>
                <a:gd name="T45" fmla="*/ 12 h 12"/>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8" h="12">
                  <a:moveTo>
                    <a:pt x="6" y="12"/>
                  </a:moveTo>
                  <a:lnTo>
                    <a:pt x="6" y="10"/>
                  </a:lnTo>
                  <a:lnTo>
                    <a:pt x="4" y="10"/>
                  </a:lnTo>
                  <a:lnTo>
                    <a:pt x="0" y="4"/>
                  </a:lnTo>
                  <a:lnTo>
                    <a:pt x="0" y="2"/>
                  </a:lnTo>
                  <a:lnTo>
                    <a:pt x="0" y="0"/>
                  </a:lnTo>
                  <a:lnTo>
                    <a:pt x="2" y="0"/>
                  </a:lnTo>
                  <a:lnTo>
                    <a:pt x="4" y="2"/>
                  </a:lnTo>
                  <a:lnTo>
                    <a:pt x="6" y="4"/>
                  </a:lnTo>
                  <a:lnTo>
                    <a:pt x="6" y="6"/>
                  </a:lnTo>
                  <a:lnTo>
                    <a:pt x="8" y="8"/>
                  </a:lnTo>
                  <a:lnTo>
                    <a:pt x="8" y="10"/>
                  </a:lnTo>
                  <a:lnTo>
                    <a:pt x="8" y="12"/>
                  </a:lnTo>
                  <a:lnTo>
                    <a:pt x="6" y="12"/>
                  </a:lnTo>
                  <a:close/>
                </a:path>
              </a:pathLst>
            </a:custGeom>
            <a:solidFill>
              <a:schemeClr val="bg1">
                <a:lumMod val="85000"/>
              </a:schemeClr>
            </a:solidFill>
            <a:ln w="3175">
              <a:solidFill>
                <a:schemeClr val="bg1"/>
              </a:solidFill>
              <a:prstDash val="sysDot"/>
              <a:round/>
              <a:headEnd/>
              <a:tailEnd/>
            </a:ln>
          </p:spPr>
          <p:txBody>
            <a:bodyPr/>
            <a:lstStyle/>
            <a:p>
              <a:endParaRPr lang="de-DE" sz="2400" dirty="0">
                <a:solidFill>
                  <a:srgbClr val="000000"/>
                </a:solidFill>
              </a:endParaRPr>
            </a:p>
          </p:txBody>
        </p:sp>
        <p:sp>
          <p:nvSpPr>
            <p:cNvPr id="1939" name="Freeform 3590"/>
            <p:cNvSpPr>
              <a:spLocks/>
            </p:cNvSpPr>
            <p:nvPr/>
          </p:nvSpPr>
          <p:spPr bwMode="auto">
            <a:xfrm>
              <a:off x="2893697" y="2705269"/>
              <a:ext cx="1186" cy="3712"/>
            </a:xfrm>
            <a:custGeom>
              <a:avLst/>
              <a:gdLst>
                <a:gd name="T0" fmla="*/ 0 w 2"/>
                <a:gd name="T1" fmla="*/ 2147483647 h 4"/>
                <a:gd name="T2" fmla="*/ 0 w 2"/>
                <a:gd name="T3" fmla="*/ 2147483647 h 4"/>
                <a:gd name="T4" fmla="*/ 0 w 2"/>
                <a:gd name="T5" fmla="*/ 0 h 4"/>
                <a:gd name="T6" fmla="*/ 2147483647 w 2"/>
                <a:gd name="T7" fmla="*/ 2147483647 h 4"/>
                <a:gd name="T8" fmla="*/ 2147483647 w 2"/>
                <a:gd name="T9" fmla="*/ 2147483647 h 4"/>
                <a:gd name="T10" fmla="*/ 0 w 2"/>
                <a:gd name="T11" fmla="*/ 2147483647 h 4"/>
                <a:gd name="T12" fmla="*/ 0 60000 65536"/>
                <a:gd name="T13" fmla="*/ 0 60000 65536"/>
                <a:gd name="T14" fmla="*/ 0 60000 65536"/>
                <a:gd name="T15" fmla="*/ 0 60000 65536"/>
                <a:gd name="T16" fmla="*/ 0 60000 65536"/>
                <a:gd name="T17" fmla="*/ 0 60000 65536"/>
                <a:gd name="T18" fmla="*/ 0 w 2"/>
                <a:gd name="T19" fmla="*/ 0 h 4"/>
                <a:gd name="T20" fmla="*/ 2 w 2"/>
                <a:gd name="T21" fmla="*/ 4 h 4"/>
              </a:gdLst>
              <a:ahLst/>
              <a:cxnLst>
                <a:cxn ang="T12">
                  <a:pos x="T0" y="T1"/>
                </a:cxn>
                <a:cxn ang="T13">
                  <a:pos x="T2" y="T3"/>
                </a:cxn>
                <a:cxn ang="T14">
                  <a:pos x="T4" y="T5"/>
                </a:cxn>
                <a:cxn ang="T15">
                  <a:pos x="T6" y="T7"/>
                </a:cxn>
                <a:cxn ang="T16">
                  <a:pos x="T8" y="T9"/>
                </a:cxn>
                <a:cxn ang="T17">
                  <a:pos x="T10" y="T11"/>
                </a:cxn>
              </a:cxnLst>
              <a:rect l="T18" t="T19" r="T20" b="T21"/>
              <a:pathLst>
                <a:path w="2" h="4">
                  <a:moveTo>
                    <a:pt x="0" y="4"/>
                  </a:moveTo>
                  <a:lnTo>
                    <a:pt x="0" y="2"/>
                  </a:lnTo>
                  <a:lnTo>
                    <a:pt x="0" y="0"/>
                  </a:lnTo>
                  <a:lnTo>
                    <a:pt x="2" y="2"/>
                  </a:lnTo>
                  <a:lnTo>
                    <a:pt x="2" y="4"/>
                  </a:lnTo>
                  <a:lnTo>
                    <a:pt x="0" y="4"/>
                  </a:lnTo>
                  <a:close/>
                </a:path>
              </a:pathLst>
            </a:custGeom>
            <a:solidFill>
              <a:schemeClr val="bg1">
                <a:lumMod val="85000"/>
              </a:schemeClr>
            </a:solidFill>
            <a:ln w="3175">
              <a:solidFill>
                <a:schemeClr val="bg1"/>
              </a:solidFill>
              <a:prstDash val="sysDot"/>
              <a:round/>
              <a:headEnd/>
              <a:tailEnd/>
            </a:ln>
          </p:spPr>
          <p:txBody>
            <a:bodyPr/>
            <a:lstStyle/>
            <a:p>
              <a:endParaRPr lang="de-DE" sz="2400" dirty="0">
                <a:solidFill>
                  <a:srgbClr val="000000"/>
                </a:solidFill>
              </a:endParaRPr>
            </a:p>
          </p:txBody>
        </p:sp>
        <p:sp>
          <p:nvSpPr>
            <p:cNvPr id="1940" name="Rectangle 3591"/>
            <p:cNvSpPr>
              <a:spLocks noChangeArrowheads="1"/>
            </p:cNvSpPr>
            <p:nvPr/>
          </p:nvSpPr>
          <p:spPr bwMode="auto">
            <a:xfrm>
              <a:off x="2885387" y="2696609"/>
              <a:ext cx="2374" cy="2474"/>
            </a:xfrm>
            <a:prstGeom prst="rect">
              <a:avLst/>
            </a:prstGeom>
            <a:solidFill>
              <a:schemeClr val="bg1">
                <a:lumMod val="85000"/>
              </a:schemeClr>
            </a:solidFill>
            <a:ln w="3175">
              <a:solidFill>
                <a:schemeClr val="bg1"/>
              </a:solidFill>
              <a:prstDash val="sysDot"/>
              <a:round/>
              <a:headEnd/>
              <a:tailEnd/>
            </a:ln>
          </p:spPr>
          <p:txBody>
            <a:bodyPr/>
            <a:lstStyle/>
            <a:p>
              <a:endParaRPr lang="de-DE" sz="2400" dirty="0">
                <a:solidFill>
                  <a:srgbClr val="000000"/>
                </a:solidFill>
              </a:endParaRPr>
            </a:p>
          </p:txBody>
        </p:sp>
        <p:sp>
          <p:nvSpPr>
            <p:cNvPr id="1941" name="Freeform 3592"/>
            <p:cNvSpPr>
              <a:spLocks/>
            </p:cNvSpPr>
            <p:nvPr/>
          </p:nvSpPr>
          <p:spPr bwMode="auto">
            <a:xfrm>
              <a:off x="2913875" y="2773320"/>
              <a:ext cx="3561" cy="7423"/>
            </a:xfrm>
            <a:custGeom>
              <a:avLst/>
              <a:gdLst>
                <a:gd name="T0" fmla="*/ 2147483647 w 4"/>
                <a:gd name="T1" fmla="*/ 2147483647 h 8"/>
                <a:gd name="T2" fmla="*/ 2147483647 w 4"/>
                <a:gd name="T3" fmla="*/ 2147483647 h 8"/>
                <a:gd name="T4" fmla="*/ 0 w 4"/>
                <a:gd name="T5" fmla="*/ 2147483647 h 8"/>
                <a:gd name="T6" fmla="*/ 0 w 4"/>
                <a:gd name="T7" fmla="*/ 2147483647 h 8"/>
                <a:gd name="T8" fmla="*/ 0 w 4"/>
                <a:gd name="T9" fmla="*/ 2147483647 h 8"/>
                <a:gd name="T10" fmla="*/ 0 w 4"/>
                <a:gd name="T11" fmla="*/ 2147483647 h 8"/>
                <a:gd name="T12" fmla="*/ 2147483647 w 4"/>
                <a:gd name="T13" fmla="*/ 0 h 8"/>
                <a:gd name="T14" fmla="*/ 2147483647 w 4"/>
                <a:gd name="T15" fmla="*/ 2147483647 h 8"/>
                <a:gd name="T16" fmla="*/ 2147483647 w 4"/>
                <a:gd name="T17" fmla="*/ 2147483647 h 8"/>
                <a:gd name="T18" fmla="*/ 2147483647 w 4"/>
                <a:gd name="T19" fmla="*/ 2147483647 h 8"/>
                <a:gd name="T20" fmla="*/ 2147483647 w 4"/>
                <a:gd name="T21" fmla="*/ 2147483647 h 8"/>
                <a:gd name="T22" fmla="*/ 2147483647 w 4"/>
                <a:gd name="T23" fmla="*/ 2147483647 h 8"/>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4"/>
                <a:gd name="T37" fmla="*/ 0 h 8"/>
                <a:gd name="T38" fmla="*/ 4 w 4"/>
                <a:gd name="T39" fmla="*/ 8 h 8"/>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4" h="8">
                  <a:moveTo>
                    <a:pt x="2" y="8"/>
                  </a:moveTo>
                  <a:lnTo>
                    <a:pt x="2" y="6"/>
                  </a:lnTo>
                  <a:lnTo>
                    <a:pt x="0" y="6"/>
                  </a:lnTo>
                  <a:lnTo>
                    <a:pt x="0" y="4"/>
                  </a:lnTo>
                  <a:lnTo>
                    <a:pt x="0" y="2"/>
                  </a:lnTo>
                  <a:lnTo>
                    <a:pt x="2" y="0"/>
                  </a:lnTo>
                  <a:lnTo>
                    <a:pt x="4" y="2"/>
                  </a:lnTo>
                  <a:lnTo>
                    <a:pt x="4" y="4"/>
                  </a:lnTo>
                  <a:lnTo>
                    <a:pt x="2" y="6"/>
                  </a:lnTo>
                  <a:lnTo>
                    <a:pt x="2" y="8"/>
                  </a:lnTo>
                  <a:close/>
                </a:path>
              </a:pathLst>
            </a:custGeom>
            <a:solidFill>
              <a:schemeClr val="bg1">
                <a:lumMod val="85000"/>
              </a:schemeClr>
            </a:solidFill>
            <a:ln w="3175">
              <a:solidFill>
                <a:schemeClr val="bg1"/>
              </a:solidFill>
              <a:prstDash val="sysDot"/>
              <a:round/>
              <a:headEnd/>
              <a:tailEnd/>
            </a:ln>
          </p:spPr>
          <p:txBody>
            <a:bodyPr/>
            <a:lstStyle/>
            <a:p>
              <a:endParaRPr lang="de-DE" sz="2400" dirty="0">
                <a:solidFill>
                  <a:srgbClr val="000000"/>
                </a:solidFill>
              </a:endParaRPr>
            </a:p>
          </p:txBody>
        </p:sp>
        <p:sp>
          <p:nvSpPr>
            <p:cNvPr id="1942" name="Freeform 3593"/>
            <p:cNvSpPr>
              <a:spLocks/>
            </p:cNvSpPr>
            <p:nvPr/>
          </p:nvSpPr>
          <p:spPr bwMode="auto">
            <a:xfrm>
              <a:off x="2907940" y="2789405"/>
              <a:ext cx="3561" cy="6187"/>
            </a:xfrm>
            <a:custGeom>
              <a:avLst/>
              <a:gdLst>
                <a:gd name="T0" fmla="*/ 2147483647 w 4"/>
                <a:gd name="T1" fmla="*/ 2147483647 h 6"/>
                <a:gd name="T2" fmla="*/ 0 w 4"/>
                <a:gd name="T3" fmla="*/ 2147483647 h 6"/>
                <a:gd name="T4" fmla="*/ 0 w 4"/>
                <a:gd name="T5" fmla="*/ 2147483647 h 6"/>
                <a:gd name="T6" fmla="*/ 2147483647 w 4"/>
                <a:gd name="T7" fmla="*/ 0 h 6"/>
                <a:gd name="T8" fmla="*/ 2147483647 w 4"/>
                <a:gd name="T9" fmla="*/ 0 h 6"/>
                <a:gd name="T10" fmla="*/ 2147483647 w 4"/>
                <a:gd name="T11" fmla="*/ 2147483647 h 6"/>
                <a:gd name="T12" fmla="*/ 2147483647 w 4"/>
                <a:gd name="T13" fmla="*/ 2147483647 h 6"/>
                <a:gd name="T14" fmla="*/ 2147483647 w 4"/>
                <a:gd name="T15" fmla="*/ 2147483647 h 6"/>
                <a:gd name="T16" fmla="*/ 0 60000 65536"/>
                <a:gd name="T17" fmla="*/ 0 60000 65536"/>
                <a:gd name="T18" fmla="*/ 0 60000 65536"/>
                <a:gd name="T19" fmla="*/ 0 60000 65536"/>
                <a:gd name="T20" fmla="*/ 0 60000 65536"/>
                <a:gd name="T21" fmla="*/ 0 60000 65536"/>
                <a:gd name="T22" fmla="*/ 0 60000 65536"/>
                <a:gd name="T23" fmla="*/ 0 60000 65536"/>
                <a:gd name="T24" fmla="*/ 0 w 4"/>
                <a:gd name="T25" fmla="*/ 0 h 6"/>
                <a:gd name="T26" fmla="*/ 4 w 4"/>
                <a:gd name="T27" fmla="*/ 6 h 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4" h="6">
                  <a:moveTo>
                    <a:pt x="2" y="6"/>
                  </a:moveTo>
                  <a:lnTo>
                    <a:pt x="0" y="4"/>
                  </a:lnTo>
                  <a:lnTo>
                    <a:pt x="0" y="2"/>
                  </a:lnTo>
                  <a:lnTo>
                    <a:pt x="2" y="0"/>
                  </a:lnTo>
                  <a:lnTo>
                    <a:pt x="4" y="0"/>
                  </a:lnTo>
                  <a:lnTo>
                    <a:pt x="4" y="2"/>
                  </a:lnTo>
                  <a:lnTo>
                    <a:pt x="2" y="4"/>
                  </a:lnTo>
                  <a:lnTo>
                    <a:pt x="2" y="6"/>
                  </a:lnTo>
                  <a:close/>
                </a:path>
              </a:pathLst>
            </a:custGeom>
            <a:solidFill>
              <a:schemeClr val="bg1">
                <a:lumMod val="85000"/>
              </a:schemeClr>
            </a:solidFill>
            <a:ln w="3175">
              <a:solidFill>
                <a:schemeClr val="bg1"/>
              </a:solidFill>
              <a:prstDash val="sysDot"/>
              <a:round/>
              <a:headEnd/>
              <a:tailEnd/>
            </a:ln>
          </p:spPr>
          <p:txBody>
            <a:bodyPr/>
            <a:lstStyle/>
            <a:p>
              <a:endParaRPr lang="de-DE" sz="2400" dirty="0">
                <a:solidFill>
                  <a:srgbClr val="000000"/>
                </a:solidFill>
              </a:endParaRPr>
            </a:p>
          </p:txBody>
        </p:sp>
        <p:sp>
          <p:nvSpPr>
            <p:cNvPr id="1943" name="Freeform 3594"/>
            <p:cNvSpPr>
              <a:spLocks/>
            </p:cNvSpPr>
            <p:nvPr/>
          </p:nvSpPr>
          <p:spPr bwMode="auto">
            <a:xfrm>
              <a:off x="2907940" y="2798066"/>
              <a:ext cx="1186" cy="1238"/>
            </a:xfrm>
            <a:custGeom>
              <a:avLst/>
              <a:gdLst>
                <a:gd name="T0" fmla="*/ 0 w 2"/>
                <a:gd name="T1" fmla="*/ 2147483647 h 2"/>
                <a:gd name="T2" fmla="*/ 0 w 2"/>
                <a:gd name="T3" fmla="*/ 0 h 2"/>
                <a:gd name="T4" fmla="*/ 2147483647 w 2"/>
                <a:gd name="T5" fmla="*/ 0 h 2"/>
                <a:gd name="T6" fmla="*/ 0 w 2"/>
                <a:gd name="T7" fmla="*/ 0 h 2"/>
                <a:gd name="T8" fmla="*/ 0 w 2"/>
                <a:gd name="T9" fmla="*/ 2147483647 h 2"/>
                <a:gd name="T10" fmla="*/ 0 60000 65536"/>
                <a:gd name="T11" fmla="*/ 0 60000 65536"/>
                <a:gd name="T12" fmla="*/ 0 60000 65536"/>
                <a:gd name="T13" fmla="*/ 0 60000 65536"/>
                <a:gd name="T14" fmla="*/ 0 60000 65536"/>
                <a:gd name="T15" fmla="*/ 0 w 2"/>
                <a:gd name="T16" fmla="*/ 0 h 2"/>
                <a:gd name="T17" fmla="*/ 2 w 2"/>
                <a:gd name="T18" fmla="*/ 2 h 2"/>
              </a:gdLst>
              <a:ahLst/>
              <a:cxnLst>
                <a:cxn ang="T10">
                  <a:pos x="T0" y="T1"/>
                </a:cxn>
                <a:cxn ang="T11">
                  <a:pos x="T2" y="T3"/>
                </a:cxn>
                <a:cxn ang="T12">
                  <a:pos x="T4" y="T5"/>
                </a:cxn>
                <a:cxn ang="T13">
                  <a:pos x="T6" y="T7"/>
                </a:cxn>
                <a:cxn ang="T14">
                  <a:pos x="T8" y="T9"/>
                </a:cxn>
              </a:cxnLst>
              <a:rect l="T15" t="T16" r="T17" b="T18"/>
              <a:pathLst>
                <a:path w="2" h="2">
                  <a:moveTo>
                    <a:pt x="0" y="2"/>
                  </a:moveTo>
                  <a:lnTo>
                    <a:pt x="0" y="0"/>
                  </a:lnTo>
                  <a:lnTo>
                    <a:pt x="2" y="0"/>
                  </a:lnTo>
                  <a:lnTo>
                    <a:pt x="0" y="0"/>
                  </a:lnTo>
                  <a:lnTo>
                    <a:pt x="0" y="2"/>
                  </a:lnTo>
                  <a:close/>
                </a:path>
              </a:pathLst>
            </a:custGeom>
            <a:solidFill>
              <a:schemeClr val="bg1">
                <a:lumMod val="85000"/>
              </a:schemeClr>
            </a:solidFill>
            <a:ln w="3175">
              <a:solidFill>
                <a:schemeClr val="bg1"/>
              </a:solidFill>
              <a:prstDash val="sysDot"/>
              <a:round/>
              <a:headEnd/>
              <a:tailEnd/>
            </a:ln>
          </p:spPr>
          <p:txBody>
            <a:bodyPr/>
            <a:lstStyle/>
            <a:p>
              <a:endParaRPr lang="de-DE" sz="2400" dirty="0">
                <a:solidFill>
                  <a:srgbClr val="000000"/>
                </a:solidFill>
              </a:endParaRPr>
            </a:p>
          </p:txBody>
        </p:sp>
        <p:sp>
          <p:nvSpPr>
            <p:cNvPr id="1944" name="Freeform 3595"/>
            <p:cNvSpPr>
              <a:spLocks/>
            </p:cNvSpPr>
            <p:nvPr/>
          </p:nvSpPr>
          <p:spPr bwMode="auto">
            <a:xfrm>
              <a:off x="2913875" y="2838896"/>
              <a:ext cx="7122" cy="3712"/>
            </a:xfrm>
            <a:custGeom>
              <a:avLst/>
              <a:gdLst>
                <a:gd name="T0" fmla="*/ 2147483647 w 8"/>
                <a:gd name="T1" fmla="*/ 2147483647 h 4"/>
                <a:gd name="T2" fmla="*/ 0 w 8"/>
                <a:gd name="T3" fmla="*/ 2147483647 h 4"/>
                <a:gd name="T4" fmla="*/ 2147483647 w 8"/>
                <a:gd name="T5" fmla="*/ 2147483647 h 4"/>
                <a:gd name="T6" fmla="*/ 2147483647 w 8"/>
                <a:gd name="T7" fmla="*/ 2147483647 h 4"/>
                <a:gd name="T8" fmla="*/ 2147483647 w 8"/>
                <a:gd name="T9" fmla="*/ 0 h 4"/>
                <a:gd name="T10" fmla="*/ 2147483647 w 8"/>
                <a:gd name="T11" fmla="*/ 0 h 4"/>
                <a:gd name="T12" fmla="*/ 2147483647 w 8"/>
                <a:gd name="T13" fmla="*/ 2147483647 h 4"/>
                <a:gd name="T14" fmla="*/ 2147483647 w 8"/>
                <a:gd name="T15" fmla="*/ 2147483647 h 4"/>
                <a:gd name="T16" fmla="*/ 2147483647 w 8"/>
                <a:gd name="T17" fmla="*/ 2147483647 h 4"/>
                <a:gd name="T18" fmla="*/ 2147483647 w 8"/>
                <a:gd name="T19" fmla="*/ 2147483647 h 4"/>
                <a:gd name="T20" fmla="*/ 2147483647 w 8"/>
                <a:gd name="T21" fmla="*/ 2147483647 h 4"/>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8"/>
                <a:gd name="T34" fmla="*/ 0 h 4"/>
                <a:gd name="T35" fmla="*/ 8 w 8"/>
                <a:gd name="T36" fmla="*/ 4 h 4"/>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8" h="4">
                  <a:moveTo>
                    <a:pt x="2" y="4"/>
                  </a:moveTo>
                  <a:lnTo>
                    <a:pt x="0" y="4"/>
                  </a:lnTo>
                  <a:lnTo>
                    <a:pt x="2" y="2"/>
                  </a:lnTo>
                  <a:lnTo>
                    <a:pt x="4" y="2"/>
                  </a:lnTo>
                  <a:lnTo>
                    <a:pt x="4" y="0"/>
                  </a:lnTo>
                  <a:lnTo>
                    <a:pt x="8" y="0"/>
                  </a:lnTo>
                  <a:lnTo>
                    <a:pt x="8" y="2"/>
                  </a:lnTo>
                  <a:lnTo>
                    <a:pt x="4" y="2"/>
                  </a:lnTo>
                  <a:lnTo>
                    <a:pt x="4" y="4"/>
                  </a:lnTo>
                  <a:lnTo>
                    <a:pt x="4" y="2"/>
                  </a:lnTo>
                  <a:lnTo>
                    <a:pt x="2" y="4"/>
                  </a:lnTo>
                  <a:close/>
                </a:path>
              </a:pathLst>
            </a:custGeom>
            <a:solidFill>
              <a:schemeClr val="tx2"/>
            </a:solidFill>
            <a:ln w="3175">
              <a:solidFill>
                <a:schemeClr val="bg1"/>
              </a:solidFill>
              <a:prstDash val="sysDot"/>
              <a:round/>
              <a:headEnd/>
              <a:tailEnd/>
            </a:ln>
          </p:spPr>
          <p:txBody>
            <a:bodyPr/>
            <a:lstStyle/>
            <a:p>
              <a:endParaRPr lang="de-DE" sz="2400" dirty="0">
                <a:solidFill>
                  <a:srgbClr val="000000"/>
                </a:solidFill>
              </a:endParaRPr>
            </a:p>
          </p:txBody>
        </p:sp>
        <p:sp>
          <p:nvSpPr>
            <p:cNvPr id="1945" name="Freeform 3596"/>
            <p:cNvSpPr>
              <a:spLocks/>
            </p:cNvSpPr>
            <p:nvPr/>
          </p:nvSpPr>
          <p:spPr bwMode="auto">
            <a:xfrm>
              <a:off x="2888949" y="2851270"/>
              <a:ext cx="22554" cy="21035"/>
            </a:xfrm>
            <a:custGeom>
              <a:avLst/>
              <a:gdLst>
                <a:gd name="T0" fmla="*/ 2147483647 w 22"/>
                <a:gd name="T1" fmla="*/ 0 h 20"/>
                <a:gd name="T2" fmla="*/ 2147483647 w 22"/>
                <a:gd name="T3" fmla="*/ 0 h 20"/>
                <a:gd name="T4" fmla="*/ 2147483647 w 22"/>
                <a:gd name="T5" fmla="*/ 0 h 20"/>
                <a:gd name="T6" fmla="*/ 2147483647 w 22"/>
                <a:gd name="T7" fmla="*/ 2147483647 h 20"/>
                <a:gd name="T8" fmla="*/ 2147483647 w 22"/>
                <a:gd name="T9" fmla="*/ 2147483647 h 20"/>
                <a:gd name="T10" fmla="*/ 2147483647 w 22"/>
                <a:gd name="T11" fmla="*/ 2147483647 h 20"/>
                <a:gd name="T12" fmla="*/ 2147483647 w 22"/>
                <a:gd name="T13" fmla="*/ 2147483647 h 20"/>
                <a:gd name="T14" fmla="*/ 2147483647 w 22"/>
                <a:gd name="T15" fmla="*/ 2147483647 h 20"/>
                <a:gd name="T16" fmla="*/ 2147483647 w 22"/>
                <a:gd name="T17" fmla="*/ 2147483647 h 20"/>
                <a:gd name="T18" fmla="*/ 2147483647 w 22"/>
                <a:gd name="T19" fmla="*/ 2147483647 h 20"/>
                <a:gd name="T20" fmla="*/ 2147483647 w 22"/>
                <a:gd name="T21" fmla="*/ 2147483647 h 20"/>
                <a:gd name="T22" fmla="*/ 2147483647 w 22"/>
                <a:gd name="T23" fmla="*/ 2147483647 h 20"/>
                <a:gd name="T24" fmla="*/ 2147483647 w 22"/>
                <a:gd name="T25" fmla="*/ 2147483647 h 20"/>
                <a:gd name="T26" fmla="*/ 2147483647 w 22"/>
                <a:gd name="T27" fmla="*/ 2147483647 h 20"/>
                <a:gd name="T28" fmla="*/ 2147483647 w 22"/>
                <a:gd name="T29" fmla="*/ 2147483647 h 20"/>
                <a:gd name="T30" fmla="*/ 2147483647 w 22"/>
                <a:gd name="T31" fmla="*/ 2147483647 h 20"/>
                <a:gd name="T32" fmla="*/ 0 w 22"/>
                <a:gd name="T33" fmla="*/ 2147483647 h 20"/>
                <a:gd name="T34" fmla="*/ 0 w 22"/>
                <a:gd name="T35" fmla="*/ 2147483647 h 20"/>
                <a:gd name="T36" fmla="*/ 2147483647 w 22"/>
                <a:gd name="T37" fmla="*/ 2147483647 h 20"/>
                <a:gd name="T38" fmla="*/ 2147483647 w 22"/>
                <a:gd name="T39" fmla="*/ 2147483647 h 20"/>
                <a:gd name="T40" fmla="*/ 2147483647 w 22"/>
                <a:gd name="T41" fmla="*/ 2147483647 h 20"/>
                <a:gd name="T42" fmla="*/ 2147483647 w 22"/>
                <a:gd name="T43" fmla="*/ 2147483647 h 20"/>
                <a:gd name="T44" fmla="*/ 2147483647 w 22"/>
                <a:gd name="T45" fmla="*/ 2147483647 h 20"/>
                <a:gd name="T46" fmla="*/ 2147483647 w 22"/>
                <a:gd name="T47" fmla="*/ 2147483647 h 20"/>
                <a:gd name="T48" fmla="*/ 2147483647 w 22"/>
                <a:gd name="T49" fmla="*/ 2147483647 h 20"/>
                <a:gd name="T50" fmla="*/ 2147483647 w 22"/>
                <a:gd name="T51" fmla="*/ 2147483647 h 20"/>
                <a:gd name="T52" fmla="*/ 2147483647 w 22"/>
                <a:gd name="T53" fmla="*/ 2147483647 h 20"/>
                <a:gd name="T54" fmla="*/ 2147483647 w 22"/>
                <a:gd name="T55" fmla="*/ 2147483647 h 20"/>
                <a:gd name="T56" fmla="*/ 2147483647 w 22"/>
                <a:gd name="T57" fmla="*/ 2147483647 h 20"/>
                <a:gd name="T58" fmla="*/ 2147483647 w 22"/>
                <a:gd name="T59" fmla="*/ 2147483647 h 20"/>
                <a:gd name="T60" fmla="*/ 2147483647 w 22"/>
                <a:gd name="T61" fmla="*/ 0 h 20"/>
                <a:gd name="T62" fmla="*/ 2147483647 w 22"/>
                <a:gd name="T63" fmla="*/ 0 h 20"/>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22"/>
                <a:gd name="T97" fmla="*/ 0 h 20"/>
                <a:gd name="T98" fmla="*/ 22 w 22"/>
                <a:gd name="T99" fmla="*/ 20 h 20"/>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22" h="20">
                  <a:moveTo>
                    <a:pt x="18" y="0"/>
                  </a:moveTo>
                  <a:lnTo>
                    <a:pt x="20" y="0"/>
                  </a:lnTo>
                  <a:lnTo>
                    <a:pt x="22" y="0"/>
                  </a:lnTo>
                  <a:lnTo>
                    <a:pt x="22" y="2"/>
                  </a:lnTo>
                  <a:lnTo>
                    <a:pt x="20" y="4"/>
                  </a:lnTo>
                  <a:lnTo>
                    <a:pt x="20" y="8"/>
                  </a:lnTo>
                  <a:lnTo>
                    <a:pt x="20" y="10"/>
                  </a:lnTo>
                  <a:lnTo>
                    <a:pt x="20" y="12"/>
                  </a:lnTo>
                  <a:lnTo>
                    <a:pt x="20" y="16"/>
                  </a:lnTo>
                  <a:lnTo>
                    <a:pt x="20" y="18"/>
                  </a:lnTo>
                  <a:lnTo>
                    <a:pt x="18" y="18"/>
                  </a:lnTo>
                  <a:lnTo>
                    <a:pt x="16" y="18"/>
                  </a:lnTo>
                  <a:lnTo>
                    <a:pt x="10" y="18"/>
                  </a:lnTo>
                  <a:lnTo>
                    <a:pt x="8" y="18"/>
                  </a:lnTo>
                  <a:lnTo>
                    <a:pt x="4" y="18"/>
                  </a:lnTo>
                  <a:lnTo>
                    <a:pt x="2" y="18"/>
                  </a:lnTo>
                  <a:lnTo>
                    <a:pt x="0" y="20"/>
                  </a:lnTo>
                  <a:lnTo>
                    <a:pt x="0" y="18"/>
                  </a:lnTo>
                  <a:lnTo>
                    <a:pt x="2" y="18"/>
                  </a:lnTo>
                  <a:lnTo>
                    <a:pt x="6" y="16"/>
                  </a:lnTo>
                  <a:lnTo>
                    <a:pt x="8" y="14"/>
                  </a:lnTo>
                  <a:lnTo>
                    <a:pt x="10" y="14"/>
                  </a:lnTo>
                  <a:lnTo>
                    <a:pt x="10" y="6"/>
                  </a:lnTo>
                  <a:lnTo>
                    <a:pt x="10" y="4"/>
                  </a:lnTo>
                  <a:lnTo>
                    <a:pt x="8" y="4"/>
                  </a:lnTo>
                  <a:lnTo>
                    <a:pt x="6" y="4"/>
                  </a:lnTo>
                  <a:lnTo>
                    <a:pt x="8" y="2"/>
                  </a:lnTo>
                  <a:lnTo>
                    <a:pt x="10" y="2"/>
                  </a:lnTo>
                  <a:lnTo>
                    <a:pt x="12" y="2"/>
                  </a:lnTo>
                  <a:lnTo>
                    <a:pt x="16" y="2"/>
                  </a:lnTo>
                  <a:lnTo>
                    <a:pt x="16" y="0"/>
                  </a:lnTo>
                  <a:lnTo>
                    <a:pt x="18" y="0"/>
                  </a:lnTo>
                  <a:close/>
                </a:path>
              </a:pathLst>
            </a:custGeom>
            <a:solidFill>
              <a:schemeClr val="tx2"/>
            </a:solidFill>
            <a:ln w="3175">
              <a:solidFill>
                <a:schemeClr val="bg1"/>
              </a:solidFill>
              <a:prstDash val="sysDot"/>
              <a:round/>
              <a:headEnd/>
              <a:tailEnd/>
            </a:ln>
          </p:spPr>
          <p:txBody>
            <a:bodyPr/>
            <a:lstStyle/>
            <a:p>
              <a:endParaRPr lang="de-DE" sz="2400" dirty="0">
                <a:solidFill>
                  <a:srgbClr val="000000"/>
                </a:solidFill>
              </a:endParaRPr>
            </a:p>
          </p:txBody>
        </p:sp>
        <p:sp>
          <p:nvSpPr>
            <p:cNvPr id="1946" name="Freeform 3597"/>
            <p:cNvSpPr>
              <a:spLocks/>
            </p:cNvSpPr>
            <p:nvPr/>
          </p:nvSpPr>
          <p:spPr bwMode="auto">
            <a:xfrm>
              <a:off x="3006466" y="1902270"/>
              <a:ext cx="45108" cy="21035"/>
            </a:xfrm>
            <a:custGeom>
              <a:avLst/>
              <a:gdLst>
                <a:gd name="T0" fmla="*/ 2147483647 w 46"/>
                <a:gd name="T1" fmla="*/ 2147483647 h 20"/>
                <a:gd name="T2" fmla="*/ 2147483647 w 46"/>
                <a:gd name="T3" fmla="*/ 2147483647 h 20"/>
                <a:gd name="T4" fmla="*/ 2147483647 w 46"/>
                <a:gd name="T5" fmla="*/ 2147483647 h 20"/>
                <a:gd name="T6" fmla="*/ 2147483647 w 46"/>
                <a:gd name="T7" fmla="*/ 2147483647 h 20"/>
                <a:gd name="T8" fmla="*/ 2147483647 w 46"/>
                <a:gd name="T9" fmla="*/ 2147483647 h 20"/>
                <a:gd name="T10" fmla="*/ 2147483647 w 46"/>
                <a:gd name="T11" fmla="*/ 2147483647 h 20"/>
                <a:gd name="T12" fmla="*/ 2147483647 w 46"/>
                <a:gd name="T13" fmla="*/ 2147483647 h 20"/>
                <a:gd name="T14" fmla="*/ 2147483647 w 46"/>
                <a:gd name="T15" fmla="*/ 2147483647 h 20"/>
                <a:gd name="T16" fmla="*/ 2147483647 w 46"/>
                <a:gd name="T17" fmla="*/ 2147483647 h 20"/>
                <a:gd name="T18" fmla="*/ 2147483647 w 46"/>
                <a:gd name="T19" fmla="*/ 2147483647 h 20"/>
                <a:gd name="T20" fmla="*/ 2147483647 w 46"/>
                <a:gd name="T21" fmla="*/ 2147483647 h 20"/>
                <a:gd name="T22" fmla="*/ 2147483647 w 46"/>
                <a:gd name="T23" fmla="*/ 2147483647 h 20"/>
                <a:gd name="T24" fmla="*/ 2147483647 w 46"/>
                <a:gd name="T25" fmla="*/ 2147483647 h 20"/>
                <a:gd name="T26" fmla="*/ 2147483647 w 46"/>
                <a:gd name="T27" fmla="*/ 2147483647 h 20"/>
                <a:gd name="T28" fmla="*/ 2147483647 w 46"/>
                <a:gd name="T29" fmla="*/ 2147483647 h 20"/>
                <a:gd name="T30" fmla="*/ 2147483647 w 46"/>
                <a:gd name="T31" fmla="*/ 2147483647 h 20"/>
                <a:gd name="T32" fmla="*/ 2147483647 w 46"/>
                <a:gd name="T33" fmla="*/ 2147483647 h 20"/>
                <a:gd name="T34" fmla="*/ 2147483647 w 46"/>
                <a:gd name="T35" fmla="*/ 2147483647 h 20"/>
                <a:gd name="T36" fmla="*/ 2147483647 w 46"/>
                <a:gd name="T37" fmla="*/ 2147483647 h 20"/>
                <a:gd name="T38" fmla="*/ 2147483647 w 46"/>
                <a:gd name="T39" fmla="*/ 2147483647 h 20"/>
                <a:gd name="T40" fmla="*/ 2147483647 w 46"/>
                <a:gd name="T41" fmla="*/ 2147483647 h 20"/>
                <a:gd name="T42" fmla="*/ 2147483647 w 46"/>
                <a:gd name="T43" fmla="*/ 2147483647 h 20"/>
                <a:gd name="T44" fmla="*/ 2147483647 w 46"/>
                <a:gd name="T45" fmla="*/ 2147483647 h 20"/>
                <a:gd name="T46" fmla="*/ 2147483647 w 46"/>
                <a:gd name="T47" fmla="*/ 2147483647 h 20"/>
                <a:gd name="T48" fmla="*/ 2147483647 w 46"/>
                <a:gd name="T49" fmla="*/ 2147483647 h 20"/>
                <a:gd name="T50" fmla="*/ 2147483647 w 46"/>
                <a:gd name="T51" fmla="*/ 2147483647 h 20"/>
                <a:gd name="T52" fmla="*/ 2147483647 w 46"/>
                <a:gd name="T53" fmla="*/ 2147483647 h 20"/>
                <a:gd name="T54" fmla="*/ 2147483647 w 46"/>
                <a:gd name="T55" fmla="*/ 2147483647 h 20"/>
                <a:gd name="T56" fmla="*/ 2147483647 w 46"/>
                <a:gd name="T57" fmla="*/ 2147483647 h 20"/>
                <a:gd name="T58" fmla="*/ 2147483647 w 46"/>
                <a:gd name="T59" fmla="*/ 2147483647 h 20"/>
                <a:gd name="T60" fmla="*/ 2147483647 w 46"/>
                <a:gd name="T61" fmla="*/ 2147483647 h 20"/>
                <a:gd name="T62" fmla="*/ 2147483647 w 46"/>
                <a:gd name="T63" fmla="*/ 2147483647 h 20"/>
                <a:gd name="T64" fmla="*/ 2147483647 w 46"/>
                <a:gd name="T65" fmla="*/ 2147483647 h 20"/>
                <a:gd name="T66" fmla="*/ 2147483647 w 46"/>
                <a:gd name="T67" fmla="*/ 2147483647 h 20"/>
                <a:gd name="T68" fmla="*/ 2147483647 w 46"/>
                <a:gd name="T69" fmla="*/ 2147483647 h 20"/>
                <a:gd name="T70" fmla="*/ 2147483647 w 46"/>
                <a:gd name="T71" fmla="*/ 2147483647 h 20"/>
                <a:gd name="T72" fmla="*/ 2147483647 w 46"/>
                <a:gd name="T73" fmla="*/ 2147483647 h 20"/>
                <a:gd name="T74" fmla="*/ 2147483647 w 46"/>
                <a:gd name="T75" fmla="*/ 2147483647 h 20"/>
                <a:gd name="T76" fmla="*/ 0 w 46"/>
                <a:gd name="T77" fmla="*/ 2147483647 h 20"/>
                <a:gd name="T78" fmla="*/ 0 w 46"/>
                <a:gd name="T79" fmla="*/ 0 h 20"/>
                <a:gd name="T80" fmla="*/ 2147483647 w 46"/>
                <a:gd name="T81" fmla="*/ 0 h 20"/>
                <a:gd name="T82" fmla="*/ 2147483647 w 46"/>
                <a:gd name="T83" fmla="*/ 0 h 20"/>
                <a:gd name="T84" fmla="*/ 2147483647 w 46"/>
                <a:gd name="T85" fmla="*/ 0 h 20"/>
                <a:gd name="T86" fmla="*/ 2147483647 w 46"/>
                <a:gd name="T87" fmla="*/ 2147483647 h 20"/>
                <a:gd name="T88" fmla="*/ 2147483647 w 46"/>
                <a:gd name="T89" fmla="*/ 2147483647 h 20"/>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w 46"/>
                <a:gd name="T136" fmla="*/ 0 h 20"/>
                <a:gd name="T137" fmla="*/ 46 w 46"/>
                <a:gd name="T138" fmla="*/ 20 h 20"/>
              </a:gdLst>
              <a:ahLst/>
              <a:cxnLst>
                <a:cxn ang="T90">
                  <a:pos x="T0" y="T1"/>
                </a:cxn>
                <a:cxn ang="T91">
                  <a:pos x="T2" y="T3"/>
                </a:cxn>
                <a:cxn ang="T92">
                  <a:pos x="T4" y="T5"/>
                </a:cxn>
                <a:cxn ang="T93">
                  <a:pos x="T6" y="T7"/>
                </a:cxn>
                <a:cxn ang="T94">
                  <a:pos x="T8" y="T9"/>
                </a:cxn>
                <a:cxn ang="T95">
                  <a:pos x="T10" y="T11"/>
                </a:cxn>
                <a:cxn ang="T96">
                  <a:pos x="T12" y="T13"/>
                </a:cxn>
                <a:cxn ang="T97">
                  <a:pos x="T14" y="T15"/>
                </a:cxn>
                <a:cxn ang="T98">
                  <a:pos x="T16" y="T17"/>
                </a:cxn>
                <a:cxn ang="T99">
                  <a:pos x="T18" y="T19"/>
                </a:cxn>
                <a:cxn ang="T100">
                  <a:pos x="T20" y="T21"/>
                </a:cxn>
                <a:cxn ang="T101">
                  <a:pos x="T22" y="T23"/>
                </a:cxn>
                <a:cxn ang="T102">
                  <a:pos x="T24" y="T25"/>
                </a:cxn>
                <a:cxn ang="T103">
                  <a:pos x="T26" y="T27"/>
                </a:cxn>
                <a:cxn ang="T104">
                  <a:pos x="T28" y="T29"/>
                </a:cxn>
                <a:cxn ang="T105">
                  <a:pos x="T30" y="T31"/>
                </a:cxn>
                <a:cxn ang="T106">
                  <a:pos x="T32" y="T33"/>
                </a:cxn>
                <a:cxn ang="T107">
                  <a:pos x="T34" y="T35"/>
                </a:cxn>
                <a:cxn ang="T108">
                  <a:pos x="T36" y="T37"/>
                </a:cxn>
                <a:cxn ang="T109">
                  <a:pos x="T38" y="T39"/>
                </a:cxn>
                <a:cxn ang="T110">
                  <a:pos x="T40" y="T41"/>
                </a:cxn>
                <a:cxn ang="T111">
                  <a:pos x="T42" y="T43"/>
                </a:cxn>
                <a:cxn ang="T112">
                  <a:pos x="T44" y="T45"/>
                </a:cxn>
                <a:cxn ang="T113">
                  <a:pos x="T46" y="T47"/>
                </a:cxn>
                <a:cxn ang="T114">
                  <a:pos x="T48" y="T49"/>
                </a:cxn>
                <a:cxn ang="T115">
                  <a:pos x="T50" y="T51"/>
                </a:cxn>
                <a:cxn ang="T116">
                  <a:pos x="T52" y="T53"/>
                </a:cxn>
                <a:cxn ang="T117">
                  <a:pos x="T54" y="T55"/>
                </a:cxn>
                <a:cxn ang="T118">
                  <a:pos x="T56" y="T57"/>
                </a:cxn>
                <a:cxn ang="T119">
                  <a:pos x="T58" y="T59"/>
                </a:cxn>
                <a:cxn ang="T120">
                  <a:pos x="T60" y="T61"/>
                </a:cxn>
                <a:cxn ang="T121">
                  <a:pos x="T62" y="T63"/>
                </a:cxn>
                <a:cxn ang="T122">
                  <a:pos x="T64" y="T65"/>
                </a:cxn>
                <a:cxn ang="T123">
                  <a:pos x="T66" y="T67"/>
                </a:cxn>
                <a:cxn ang="T124">
                  <a:pos x="T68" y="T69"/>
                </a:cxn>
                <a:cxn ang="T125">
                  <a:pos x="T70" y="T71"/>
                </a:cxn>
                <a:cxn ang="T126">
                  <a:pos x="T72" y="T73"/>
                </a:cxn>
                <a:cxn ang="T127">
                  <a:pos x="T74" y="T75"/>
                </a:cxn>
                <a:cxn ang="T128">
                  <a:pos x="T76" y="T77"/>
                </a:cxn>
                <a:cxn ang="T129">
                  <a:pos x="T78" y="T79"/>
                </a:cxn>
                <a:cxn ang="T130">
                  <a:pos x="T80" y="T81"/>
                </a:cxn>
                <a:cxn ang="T131">
                  <a:pos x="T82" y="T83"/>
                </a:cxn>
                <a:cxn ang="T132">
                  <a:pos x="T84" y="T85"/>
                </a:cxn>
                <a:cxn ang="T133">
                  <a:pos x="T86" y="T87"/>
                </a:cxn>
                <a:cxn ang="T134">
                  <a:pos x="T88" y="T89"/>
                </a:cxn>
              </a:cxnLst>
              <a:rect l="T135" t="T136" r="T137" b="T138"/>
              <a:pathLst>
                <a:path w="46" h="20">
                  <a:moveTo>
                    <a:pt x="16" y="2"/>
                  </a:moveTo>
                  <a:lnTo>
                    <a:pt x="18" y="2"/>
                  </a:lnTo>
                  <a:lnTo>
                    <a:pt x="20" y="2"/>
                  </a:lnTo>
                  <a:lnTo>
                    <a:pt x="22" y="4"/>
                  </a:lnTo>
                  <a:lnTo>
                    <a:pt x="24" y="4"/>
                  </a:lnTo>
                  <a:lnTo>
                    <a:pt x="28" y="6"/>
                  </a:lnTo>
                  <a:lnTo>
                    <a:pt x="30" y="6"/>
                  </a:lnTo>
                  <a:lnTo>
                    <a:pt x="32" y="8"/>
                  </a:lnTo>
                  <a:lnTo>
                    <a:pt x="34" y="8"/>
                  </a:lnTo>
                  <a:lnTo>
                    <a:pt x="36" y="10"/>
                  </a:lnTo>
                  <a:lnTo>
                    <a:pt x="38" y="12"/>
                  </a:lnTo>
                  <a:lnTo>
                    <a:pt x="40" y="12"/>
                  </a:lnTo>
                  <a:lnTo>
                    <a:pt x="42" y="14"/>
                  </a:lnTo>
                  <a:lnTo>
                    <a:pt x="44" y="14"/>
                  </a:lnTo>
                  <a:lnTo>
                    <a:pt x="46" y="18"/>
                  </a:lnTo>
                  <a:lnTo>
                    <a:pt x="44" y="20"/>
                  </a:lnTo>
                  <a:lnTo>
                    <a:pt x="42" y="20"/>
                  </a:lnTo>
                  <a:lnTo>
                    <a:pt x="38" y="20"/>
                  </a:lnTo>
                  <a:lnTo>
                    <a:pt x="34" y="20"/>
                  </a:lnTo>
                  <a:lnTo>
                    <a:pt x="32" y="20"/>
                  </a:lnTo>
                  <a:lnTo>
                    <a:pt x="26" y="18"/>
                  </a:lnTo>
                  <a:lnTo>
                    <a:pt x="24" y="18"/>
                  </a:lnTo>
                  <a:lnTo>
                    <a:pt x="22" y="16"/>
                  </a:lnTo>
                  <a:lnTo>
                    <a:pt x="20" y="16"/>
                  </a:lnTo>
                  <a:lnTo>
                    <a:pt x="18" y="16"/>
                  </a:lnTo>
                  <a:lnTo>
                    <a:pt x="16" y="16"/>
                  </a:lnTo>
                  <a:lnTo>
                    <a:pt x="16" y="14"/>
                  </a:lnTo>
                  <a:lnTo>
                    <a:pt x="14" y="14"/>
                  </a:lnTo>
                  <a:lnTo>
                    <a:pt x="12" y="12"/>
                  </a:lnTo>
                  <a:lnTo>
                    <a:pt x="12" y="10"/>
                  </a:lnTo>
                  <a:lnTo>
                    <a:pt x="12" y="8"/>
                  </a:lnTo>
                  <a:lnTo>
                    <a:pt x="10" y="6"/>
                  </a:lnTo>
                  <a:lnTo>
                    <a:pt x="8" y="6"/>
                  </a:lnTo>
                  <a:lnTo>
                    <a:pt x="8" y="4"/>
                  </a:lnTo>
                  <a:lnTo>
                    <a:pt x="2" y="4"/>
                  </a:lnTo>
                  <a:lnTo>
                    <a:pt x="2" y="2"/>
                  </a:lnTo>
                  <a:lnTo>
                    <a:pt x="0" y="2"/>
                  </a:lnTo>
                  <a:lnTo>
                    <a:pt x="0" y="0"/>
                  </a:lnTo>
                  <a:lnTo>
                    <a:pt x="6" y="0"/>
                  </a:lnTo>
                  <a:lnTo>
                    <a:pt x="8" y="0"/>
                  </a:lnTo>
                  <a:lnTo>
                    <a:pt x="10" y="0"/>
                  </a:lnTo>
                  <a:lnTo>
                    <a:pt x="14" y="2"/>
                  </a:lnTo>
                  <a:lnTo>
                    <a:pt x="16" y="2"/>
                  </a:lnTo>
                  <a:close/>
                </a:path>
              </a:pathLst>
            </a:custGeom>
            <a:solidFill>
              <a:schemeClr val="tx2"/>
            </a:solidFill>
            <a:ln w="3175">
              <a:solidFill>
                <a:schemeClr val="bg1"/>
              </a:solidFill>
              <a:prstDash val="sysDot"/>
              <a:round/>
              <a:headEnd/>
              <a:tailEnd/>
            </a:ln>
          </p:spPr>
          <p:txBody>
            <a:bodyPr/>
            <a:lstStyle/>
            <a:p>
              <a:endParaRPr lang="de-DE" sz="2400" dirty="0">
                <a:solidFill>
                  <a:srgbClr val="000000"/>
                </a:solidFill>
              </a:endParaRPr>
            </a:p>
          </p:txBody>
        </p:sp>
        <p:sp>
          <p:nvSpPr>
            <p:cNvPr id="1947" name="Freeform 3598"/>
            <p:cNvSpPr>
              <a:spLocks/>
            </p:cNvSpPr>
            <p:nvPr/>
          </p:nvSpPr>
          <p:spPr bwMode="auto">
            <a:xfrm>
              <a:off x="3081251" y="1863915"/>
              <a:ext cx="123453" cy="117542"/>
            </a:xfrm>
            <a:custGeom>
              <a:avLst/>
              <a:gdLst>
                <a:gd name="T0" fmla="*/ 2147483647 w 124"/>
                <a:gd name="T1" fmla="*/ 2147483647 h 114"/>
                <a:gd name="T2" fmla="*/ 2147483647 w 124"/>
                <a:gd name="T3" fmla="*/ 2147483647 h 114"/>
                <a:gd name="T4" fmla="*/ 2147483647 w 124"/>
                <a:gd name="T5" fmla="*/ 2147483647 h 114"/>
                <a:gd name="T6" fmla="*/ 2147483647 w 124"/>
                <a:gd name="T7" fmla="*/ 2147483647 h 114"/>
                <a:gd name="T8" fmla="*/ 2147483647 w 124"/>
                <a:gd name="T9" fmla="*/ 2147483647 h 114"/>
                <a:gd name="T10" fmla="*/ 2147483647 w 124"/>
                <a:gd name="T11" fmla="*/ 2147483647 h 114"/>
                <a:gd name="T12" fmla="*/ 2147483647 w 124"/>
                <a:gd name="T13" fmla="*/ 2147483647 h 114"/>
                <a:gd name="T14" fmla="*/ 2147483647 w 124"/>
                <a:gd name="T15" fmla="*/ 2147483647 h 114"/>
                <a:gd name="T16" fmla="*/ 2147483647 w 124"/>
                <a:gd name="T17" fmla="*/ 2147483647 h 114"/>
                <a:gd name="T18" fmla="*/ 2147483647 w 124"/>
                <a:gd name="T19" fmla="*/ 2147483647 h 114"/>
                <a:gd name="T20" fmla="*/ 2147483647 w 124"/>
                <a:gd name="T21" fmla="*/ 2147483647 h 114"/>
                <a:gd name="T22" fmla="*/ 2147483647 w 124"/>
                <a:gd name="T23" fmla="*/ 2147483647 h 114"/>
                <a:gd name="T24" fmla="*/ 2147483647 w 124"/>
                <a:gd name="T25" fmla="*/ 2147483647 h 114"/>
                <a:gd name="T26" fmla="*/ 2147483647 w 124"/>
                <a:gd name="T27" fmla="*/ 2147483647 h 114"/>
                <a:gd name="T28" fmla="*/ 2147483647 w 124"/>
                <a:gd name="T29" fmla="*/ 2147483647 h 114"/>
                <a:gd name="T30" fmla="*/ 2147483647 w 124"/>
                <a:gd name="T31" fmla="*/ 2147483647 h 114"/>
                <a:gd name="T32" fmla="*/ 2147483647 w 124"/>
                <a:gd name="T33" fmla="*/ 2147483647 h 114"/>
                <a:gd name="T34" fmla="*/ 2147483647 w 124"/>
                <a:gd name="T35" fmla="*/ 2147483647 h 114"/>
                <a:gd name="T36" fmla="*/ 2147483647 w 124"/>
                <a:gd name="T37" fmla="*/ 2147483647 h 114"/>
                <a:gd name="T38" fmla="*/ 2147483647 w 124"/>
                <a:gd name="T39" fmla="*/ 2147483647 h 114"/>
                <a:gd name="T40" fmla="*/ 2147483647 w 124"/>
                <a:gd name="T41" fmla="*/ 2147483647 h 114"/>
                <a:gd name="T42" fmla="*/ 2147483647 w 124"/>
                <a:gd name="T43" fmla="*/ 2147483647 h 114"/>
                <a:gd name="T44" fmla="*/ 2147483647 w 124"/>
                <a:gd name="T45" fmla="*/ 2147483647 h 114"/>
                <a:gd name="T46" fmla="*/ 2147483647 w 124"/>
                <a:gd name="T47" fmla="*/ 2147483647 h 114"/>
                <a:gd name="T48" fmla="*/ 2147483647 w 124"/>
                <a:gd name="T49" fmla="*/ 2147483647 h 114"/>
                <a:gd name="T50" fmla="*/ 2147483647 w 124"/>
                <a:gd name="T51" fmla="*/ 2147483647 h 114"/>
                <a:gd name="T52" fmla="*/ 2147483647 w 124"/>
                <a:gd name="T53" fmla="*/ 2147483647 h 114"/>
                <a:gd name="T54" fmla="*/ 2147483647 w 124"/>
                <a:gd name="T55" fmla="*/ 2147483647 h 114"/>
                <a:gd name="T56" fmla="*/ 2147483647 w 124"/>
                <a:gd name="T57" fmla="*/ 2147483647 h 114"/>
                <a:gd name="T58" fmla="*/ 2147483647 w 124"/>
                <a:gd name="T59" fmla="*/ 2147483647 h 114"/>
                <a:gd name="T60" fmla="*/ 2147483647 w 124"/>
                <a:gd name="T61" fmla="*/ 2147483647 h 114"/>
                <a:gd name="T62" fmla="*/ 2147483647 w 124"/>
                <a:gd name="T63" fmla="*/ 2147483647 h 114"/>
                <a:gd name="T64" fmla="*/ 2147483647 w 124"/>
                <a:gd name="T65" fmla="*/ 2147483647 h 114"/>
                <a:gd name="T66" fmla="*/ 2147483647 w 124"/>
                <a:gd name="T67" fmla="*/ 2147483647 h 114"/>
                <a:gd name="T68" fmla="*/ 2147483647 w 124"/>
                <a:gd name="T69" fmla="*/ 2147483647 h 114"/>
                <a:gd name="T70" fmla="*/ 2147483647 w 124"/>
                <a:gd name="T71" fmla="*/ 2147483647 h 114"/>
                <a:gd name="T72" fmla="*/ 2147483647 w 124"/>
                <a:gd name="T73" fmla="*/ 2147483647 h 114"/>
                <a:gd name="T74" fmla="*/ 2147483647 w 124"/>
                <a:gd name="T75" fmla="*/ 2147483647 h 114"/>
                <a:gd name="T76" fmla="*/ 2147483647 w 124"/>
                <a:gd name="T77" fmla="*/ 2147483647 h 114"/>
                <a:gd name="T78" fmla="*/ 2147483647 w 124"/>
                <a:gd name="T79" fmla="*/ 2147483647 h 114"/>
                <a:gd name="T80" fmla="*/ 2147483647 w 124"/>
                <a:gd name="T81" fmla="*/ 2147483647 h 114"/>
                <a:gd name="T82" fmla="*/ 2147483647 w 124"/>
                <a:gd name="T83" fmla="*/ 2147483647 h 114"/>
                <a:gd name="T84" fmla="*/ 2147483647 w 124"/>
                <a:gd name="T85" fmla="*/ 2147483647 h 114"/>
                <a:gd name="T86" fmla="*/ 2147483647 w 124"/>
                <a:gd name="T87" fmla="*/ 2147483647 h 114"/>
                <a:gd name="T88" fmla="*/ 2147483647 w 124"/>
                <a:gd name="T89" fmla="*/ 2147483647 h 114"/>
                <a:gd name="T90" fmla="*/ 2147483647 w 124"/>
                <a:gd name="T91" fmla="*/ 2147483647 h 114"/>
                <a:gd name="T92" fmla="*/ 2147483647 w 124"/>
                <a:gd name="T93" fmla="*/ 2147483647 h 114"/>
                <a:gd name="T94" fmla="*/ 2147483647 w 124"/>
                <a:gd name="T95" fmla="*/ 2147483647 h 114"/>
                <a:gd name="T96" fmla="*/ 2147483647 w 124"/>
                <a:gd name="T97" fmla="*/ 2147483647 h 114"/>
                <a:gd name="T98" fmla="*/ 2147483647 w 124"/>
                <a:gd name="T99" fmla="*/ 2147483647 h 114"/>
                <a:gd name="T100" fmla="*/ 2147483647 w 124"/>
                <a:gd name="T101" fmla="*/ 2147483647 h 114"/>
                <a:gd name="T102" fmla="*/ 2147483647 w 124"/>
                <a:gd name="T103" fmla="*/ 2147483647 h 114"/>
                <a:gd name="T104" fmla="*/ 2147483647 w 124"/>
                <a:gd name="T105" fmla="*/ 2147483647 h 114"/>
                <a:gd name="T106" fmla="*/ 2147483647 w 124"/>
                <a:gd name="T107" fmla="*/ 2147483647 h 114"/>
                <a:gd name="T108" fmla="*/ 2147483647 w 124"/>
                <a:gd name="T109" fmla="*/ 2147483647 h 114"/>
                <a:gd name="T110" fmla="*/ 2147483647 w 124"/>
                <a:gd name="T111" fmla="*/ 2147483647 h 114"/>
                <a:gd name="T112" fmla="*/ 2147483647 w 124"/>
                <a:gd name="T113" fmla="*/ 2147483647 h 114"/>
                <a:gd name="T114" fmla="*/ 2147483647 w 124"/>
                <a:gd name="T115" fmla="*/ 2147483647 h 114"/>
                <a:gd name="T116" fmla="*/ 2147483647 w 124"/>
                <a:gd name="T117" fmla="*/ 2147483647 h 114"/>
                <a:gd name="T118" fmla="*/ 2147483647 w 124"/>
                <a:gd name="T119" fmla="*/ 2147483647 h 114"/>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w 124"/>
                <a:gd name="T181" fmla="*/ 0 h 114"/>
                <a:gd name="T182" fmla="*/ 124 w 124"/>
                <a:gd name="T183" fmla="*/ 114 h 114"/>
              </a:gdLst>
              <a:ahLst/>
              <a:cxnLst>
                <a:cxn ang="T120">
                  <a:pos x="T0" y="T1"/>
                </a:cxn>
                <a:cxn ang="T121">
                  <a:pos x="T2" y="T3"/>
                </a:cxn>
                <a:cxn ang="T122">
                  <a:pos x="T4" y="T5"/>
                </a:cxn>
                <a:cxn ang="T123">
                  <a:pos x="T6" y="T7"/>
                </a:cxn>
                <a:cxn ang="T124">
                  <a:pos x="T8" y="T9"/>
                </a:cxn>
                <a:cxn ang="T125">
                  <a:pos x="T10" y="T11"/>
                </a:cxn>
                <a:cxn ang="T126">
                  <a:pos x="T12" y="T13"/>
                </a:cxn>
                <a:cxn ang="T127">
                  <a:pos x="T14" y="T15"/>
                </a:cxn>
                <a:cxn ang="T128">
                  <a:pos x="T16" y="T17"/>
                </a:cxn>
                <a:cxn ang="T129">
                  <a:pos x="T18" y="T19"/>
                </a:cxn>
                <a:cxn ang="T130">
                  <a:pos x="T20" y="T21"/>
                </a:cxn>
                <a:cxn ang="T131">
                  <a:pos x="T22" y="T23"/>
                </a:cxn>
                <a:cxn ang="T132">
                  <a:pos x="T24" y="T25"/>
                </a:cxn>
                <a:cxn ang="T133">
                  <a:pos x="T26" y="T27"/>
                </a:cxn>
                <a:cxn ang="T134">
                  <a:pos x="T28" y="T29"/>
                </a:cxn>
                <a:cxn ang="T135">
                  <a:pos x="T30" y="T31"/>
                </a:cxn>
                <a:cxn ang="T136">
                  <a:pos x="T32" y="T33"/>
                </a:cxn>
                <a:cxn ang="T137">
                  <a:pos x="T34" y="T35"/>
                </a:cxn>
                <a:cxn ang="T138">
                  <a:pos x="T36" y="T37"/>
                </a:cxn>
                <a:cxn ang="T139">
                  <a:pos x="T38" y="T39"/>
                </a:cxn>
                <a:cxn ang="T140">
                  <a:pos x="T40" y="T41"/>
                </a:cxn>
                <a:cxn ang="T141">
                  <a:pos x="T42" y="T43"/>
                </a:cxn>
                <a:cxn ang="T142">
                  <a:pos x="T44" y="T45"/>
                </a:cxn>
                <a:cxn ang="T143">
                  <a:pos x="T46" y="T47"/>
                </a:cxn>
                <a:cxn ang="T144">
                  <a:pos x="T48" y="T49"/>
                </a:cxn>
                <a:cxn ang="T145">
                  <a:pos x="T50" y="T51"/>
                </a:cxn>
                <a:cxn ang="T146">
                  <a:pos x="T52" y="T53"/>
                </a:cxn>
                <a:cxn ang="T147">
                  <a:pos x="T54" y="T55"/>
                </a:cxn>
                <a:cxn ang="T148">
                  <a:pos x="T56" y="T57"/>
                </a:cxn>
                <a:cxn ang="T149">
                  <a:pos x="T58" y="T59"/>
                </a:cxn>
                <a:cxn ang="T150">
                  <a:pos x="T60" y="T61"/>
                </a:cxn>
                <a:cxn ang="T151">
                  <a:pos x="T62" y="T63"/>
                </a:cxn>
                <a:cxn ang="T152">
                  <a:pos x="T64" y="T65"/>
                </a:cxn>
                <a:cxn ang="T153">
                  <a:pos x="T66" y="T67"/>
                </a:cxn>
                <a:cxn ang="T154">
                  <a:pos x="T68" y="T69"/>
                </a:cxn>
                <a:cxn ang="T155">
                  <a:pos x="T70" y="T71"/>
                </a:cxn>
                <a:cxn ang="T156">
                  <a:pos x="T72" y="T73"/>
                </a:cxn>
                <a:cxn ang="T157">
                  <a:pos x="T74" y="T75"/>
                </a:cxn>
                <a:cxn ang="T158">
                  <a:pos x="T76" y="T77"/>
                </a:cxn>
                <a:cxn ang="T159">
                  <a:pos x="T78" y="T79"/>
                </a:cxn>
                <a:cxn ang="T160">
                  <a:pos x="T80" y="T81"/>
                </a:cxn>
                <a:cxn ang="T161">
                  <a:pos x="T82" y="T83"/>
                </a:cxn>
                <a:cxn ang="T162">
                  <a:pos x="T84" y="T85"/>
                </a:cxn>
                <a:cxn ang="T163">
                  <a:pos x="T86" y="T87"/>
                </a:cxn>
                <a:cxn ang="T164">
                  <a:pos x="T88" y="T89"/>
                </a:cxn>
                <a:cxn ang="T165">
                  <a:pos x="T90" y="T91"/>
                </a:cxn>
                <a:cxn ang="T166">
                  <a:pos x="T92" y="T93"/>
                </a:cxn>
                <a:cxn ang="T167">
                  <a:pos x="T94" y="T95"/>
                </a:cxn>
                <a:cxn ang="T168">
                  <a:pos x="T96" y="T97"/>
                </a:cxn>
                <a:cxn ang="T169">
                  <a:pos x="T98" y="T99"/>
                </a:cxn>
                <a:cxn ang="T170">
                  <a:pos x="T100" y="T101"/>
                </a:cxn>
                <a:cxn ang="T171">
                  <a:pos x="T102" y="T103"/>
                </a:cxn>
                <a:cxn ang="T172">
                  <a:pos x="T104" y="T105"/>
                </a:cxn>
                <a:cxn ang="T173">
                  <a:pos x="T106" y="T107"/>
                </a:cxn>
                <a:cxn ang="T174">
                  <a:pos x="T108" y="T109"/>
                </a:cxn>
                <a:cxn ang="T175">
                  <a:pos x="T110" y="T111"/>
                </a:cxn>
                <a:cxn ang="T176">
                  <a:pos x="T112" y="T113"/>
                </a:cxn>
                <a:cxn ang="T177">
                  <a:pos x="T114" y="T115"/>
                </a:cxn>
                <a:cxn ang="T178">
                  <a:pos x="T116" y="T117"/>
                </a:cxn>
                <a:cxn ang="T179">
                  <a:pos x="T118" y="T119"/>
                </a:cxn>
              </a:cxnLst>
              <a:rect l="T180" t="T181" r="T182" b="T183"/>
              <a:pathLst>
                <a:path w="124" h="114">
                  <a:moveTo>
                    <a:pt x="8" y="70"/>
                  </a:moveTo>
                  <a:lnTo>
                    <a:pt x="10" y="70"/>
                  </a:lnTo>
                  <a:lnTo>
                    <a:pt x="10" y="68"/>
                  </a:lnTo>
                  <a:lnTo>
                    <a:pt x="12" y="68"/>
                  </a:lnTo>
                  <a:lnTo>
                    <a:pt x="12" y="66"/>
                  </a:lnTo>
                  <a:lnTo>
                    <a:pt x="14" y="66"/>
                  </a:lnTo>
                  <a:lnTo>
                    <a:pt x="16" y="66"/>
                  </a:lnTo>
                  <a:lnTo>
                    <a:pt x="18" y="66"/>
                  </a:lnTo>
                  <a:lnTo>
                    <a:pt x="20" y="66"/>
                  </a:lnTo>
                  <a:lnTo>
                    <a:pt x="18" y="66"/>
                  </a:lnTo>
                  <a:lnTo>
                    <a:pt x="16" y="66"/>
                  </a:lnTo>
                  <a:lnTo>
                    <a:pt x="14" y="66"/>
                  </a:lnTo>
                  <a:lnTo>
                    <a:pt x="14" y="68"/>
                  </a:lnTo>
                  <a:lnTo>
                    <a:pt x="16" y="68"/>
                  </a:lnTo>
                  <a:lnTo>
                    <a:pt x="18" y="68"/>
                  </a:lnTo>
                  <a:lnTo>
                    <a:pt x="20" y="68"/>
                  </a:lnTo>
                  <a:lnTo>
                    <a:pt x="20" y="66"/>
                  </a:lnTo>
                  <a:lnTo>
                    <a:pt x="22" y="66"/>
                  </a:lnTo>
                  <a:lnTo>
                    <a:pt x="24" y="64"/>
                  </a:lnTo>
                  <a:lnTo>
                    <a:pt x="24" y="62"/>
                  </a:lnTo>
                  <a:lnTo>
                    <a:pt x="26" y="60"/>
                  </a:lnTo>
                  <a:lnTo>
                    <a:pt x="30" y="56"/>
                  </a:lnTo>
                  <a:lnTo>
                    <a:pt x="30" y="58"/>
                  </a:lnTo>
                  <a:lnTo>
                    <a:pt x="32" y="58"/>
                  </a:lnTo>
                  <a:lnTo>
                    <a:pt x="32" y="60"/>
                  </a:lnTo>
                  <a:lnTo>
                    <a:pt x="34" y="60"/>
                  </a:lnTo>
                  <a:lnTo>
                    <a:pt x="36" y="60"/>
                  </a:lnTo>
                  <a:lnTo>
                    <a:pt x="34" y="60"/>
                  </a:lnTo>
                  <a:lnTo>
                    <a:pt x="32" y="60"/>
                  </a:lnTo>
                  <a:lnTo>
                    <a:pt x="32" y="58"/>
                  </a:lnTo>
                  <a:lnTo>
                    <a:pt x="32" y="56"/>
                  </a:lnTo>
                  <a:lnTo>
                    <a:pt x="34" y="56"/>
                  </a:lnTo>
                  <a:lnTo>
                    <a:pt x="36" y="56"/>
                  </a:lnTo>
                  <a:lnTo>
                    <a:pt x="38" y="56"/>
                  </a:lnTo>
                  <a:lnTo>
                    <a:pt x="36" y="56"/>
                  </a:lnTo>
                  <a:lnTo>
                    <a:pt x="34" y="56"/>
                  </a:lnTo>
                  <a:lnTo>
                    <a:pt x="36" y="56"/>
                  </a:lnTo>
                  <a:lnTo>
                    <a:pt x="36" y="54"/>
                  </a:lnTo>
                  <a:lnTo>
                    <a:pt x="38" y="54"/>
                  </a:lnTo>
                  <a:lnTo>
                    <a:pt x="36" y="54"/>
                  </a:lnTo>
                  <a:lnTo>
                    <a:pt x="34" y="54"/>
                  </a:lnTo>
                  <a:lnTo>
                    <a:pt x="32" y="54"/>
                  </a:lnTo>
                  <a:lnTo>
                    <a:pt x="32" y="52"/>
                  </a:lnTo>
                  <a:lnTo>
                    <a:pt x="32" y="50"/>
                  </a:lnTo>
                  <a:lnTo>
                    <a:pt x="34" y="50"/>
                  </a:lnTo>
                  <a:lnTo>
                    <a:pt x="34" y="48"/>
                  </a:lnTo>
                  <a:lnTo>
                    <a:pt x="38" y="46"/>
                  </a:lnTo>
                  <a:lnTo>
                    <a:pt x="40" y="48"/>
                  </a:lnTo>
                  <a:lnTo>
                    <a:pt x="42" y="48"/>
                  </a:lnTo>
                  <a:lnTo>
                    <a:pt x="44" y="48"/>
                  </a:lnTo>
                  <a:lnTo>
                    <a:pt x="42" y="48"/>
                  </a:lnTo>
                  <a:lnTo>
                    <a:pt x="40" y="46"/>
                  </a:lnTo>
                  <a:lnTo>
                    <a:pt x="40" y="44"/>
                  </a:lnTo>
                  <a:lnTo>
                    <a:pt x="40" y="42"/>
                  </a:lnTo>
                  <a:lnTo>
                    <a:pt x="42" y="42"/>
                  </a:lnTo>
                  <a:lnTo>
                    <a:pt x="44" y="40"/>
                  </a:lnTo>
                  <a:lnTo>
                    <a:pt x="48" y="34"/>
                  </a:lnTo>
                  <a:lnTo>
                    <a:pt x="50" y="32"/>
                  </a:lnTo>
                  <a:lnTo>
                    <a:pt x="52" y="28"/>
                  </a:lnTo>
                  <a:lnTo>
                    <a:pt x="54" y="28"/>
                  </a:lnTo>
                  <a:lnTo>
                    <a:pt x="54" y="26"/>
                  </a:lnTo>
                  <a:lnTo>
                    <a:pt x="56" y="24"/>
                  </a:lnTo>
                  <a:lnTo>
                    <a:pt x="58" y="22"/>
                  </a:lnTo>
                  <a:lnTo>
                    <a:pt x="60" y="22"/>
                  </a:lnTo>
                  <a:lnTo>
                    <a:pt x="62" y="22"/>
                  </a:lnTo>
                  <a:lnTo>
                    <a:pt x="62" y="20"/>
                  </a:lnTo>
                  <a:lnTo>
                    <a:pt x="60" y="20"/>
                  </a:lnTo>
                  <a:lnTo>
                    <a:pt x="58" y="20"/>
                  </a:lnTo>
                  <a:lnTo>
                    <a:pt x="60" y="18"/>
                  </a:lnTo>
                  <a:lnTo>
                    <a:pt x="62" y="18"/>
                  </a:lnTo>
                  <a:lnTo>
                    <a:pt x="64" y="18"/>
                  </a:lnTo>
                  <a:lnTo>
                    <a:pt x="66" y="18"/>
                  </a:lnTo>
                  <a:lnTo>
                    <a:pt x="68" y="18"/>
                  </a:lnTo>
                  <a:lnTo>
                    <a:pt x="68" y="16"/>
                  </a:lnTo>
                  <a:lnTo>
                    <a:pt x="70" y="14"/>
                  </a:lnTo>
                  <a:lnTo>
                    <a:pt x="70" y="12"/>
                  </a:lnTo>
                  <a:lnTo>
                    <a:pt x="74" y="10"/>
                  </a:lnTo>
                  <a:lnTo>
                    <a:pt x="74" y="8"/>
                  </a:lnTo>
                  <a:lnTo>
                    <a:pt x="76" y="8"/>
                  </a:lnTo>
                  <a:lnTo>
                    <a:pt x="76" y="6"/>
                  </a:lnTo>
                  <a:lnTo>
                    <a:pt x="78" y="6"/>
                  </a:lnTo>
                  <a:lnTo>
                    <a:pt x="80" y="4"/>
                  </a:lnTo>
                  <a:lnTo>
                    <a:pt x="84" y="2"/>
                  </a:lnTo>
                  <a:lnTo>
                    <a:pt x="86" y="2"/>
                  </a:lnTo>
                  <a:lnTo>
                    <a:pt x="88" y="0"/>
                  </a:lnTo>
                  <a:lnTo>
                    <a:pt x="90" y="0"/>
                  </a:lnTo>
                  <a:lnTo>
                    <a:pt x="92" y="0"/>
                  </a:lnTo>
                  <a:lnTo>
                    <a:pt x="92" y="2"/>
                  </a:lnTo>
                  <a:lnTo>
                    <a:pt x="90" y="2"/>
                  </a:lnTo>
                  <a:lnTo>
                    <a:pt x="94" y="2"/>
                  </a:lnTo>
                  <a:lnTo>
                    <a:pt x="96" y="2"/>
                  </a:lnTo>
                  <a:lnTo>
                    <a:pt x="94" y="2"/>
                  </a:lnTo>
                  <a:lnTo>
                    <a:pt x="94" y="0"/>
                  </a:lnTo>
                  <a:lnTo>
                    <a:pt x="96" y="0"/>
                  </a:lnTo>
                  <a:lnTo>
                    <a:pt x="98" y="0"/>
                  </a:lnTo>
                  <a:lnTo>
                    <a:pt x="100" y="0"/>
                  </a:lnTo>
                  <a:lnTo>
                    <a:pt x="98" y="4"/>
                  </a:lnTo>
                  <a:lnTo>
                    <a:pt x="98" y="6"/>
                  </a:lnTo>
                  <a:lnTo>
                    <a:pt x="96" y="6"/>
                  </a:lnTo>
                  <a:lnTo>
                    <a:pt x="94" y="6"/>
                  </a:lnTo>
                  <a:lnTo>
                    <a:pt x="92" y="6"/>
                  </a:lnTo>
                  <a:lnTo>
                    <a:pt x="90" y="6"/>
                  </a:lnTo>
                  <a:lnTo>
                    <a:pt x="88" y="6"/>
                  </a:lnTo>
                  <a:lnTo>
                    <a:pt x="86" y="6"/>
                  </a:lnTo>
                  <a:lnTo>
                    <a:pt x="86" y="8"/>
                  </a:lnTo>
                  <a:lnTo>
                    <a:pt x="86" y="10"/>
                  </a:lnTo>
                  <a:lnTo>
                    <a:pt x="88" y="10"/>
                  </a:lnTo>
                  <a:lnTo>
                    <a:pt x="90" y="8"/>
                  </a:lnTo>
                  <a:lnTo>
                    <a:pt x="90" y="10"/>
                  </a:lnTo>
                  <a:lnTo>
                    <a:pt x="92" y="10"/>
                  </a:lnTo>
                  <a:lnTo>
                    <a:pt x="90" y="12"/>
                  </a:lnTo>
                  <a:lnTo>
                    <a:pt x="88" y="14"/>
                  </a:lnTo>
                  <a:lnTo>
                    <a:pt x="86" y="16"/>
                  </a:lnTo>
                  <a:lnTo>
                    <a:pt x="84" y="18"/>
                  </a:lnTo>
                  <a:lnTo>
                    <a:pt x="82" y="18"/>
                  </a:lnTo>
                  <a:lnTo>
                    <a:pt x="80" y="18"/>
                  </a:lnTo>
                  <a:lnTo>
                    <a:pt x="82" y="18"/>
                  </a:lnTo>
                  <a:lnTo>
                    <a:pt x="82" y="16"/>
                  </a:lnTo>
                  <a:lnTo>
                    <a:pt x="80" y="16"/>
                  </a:lnTo>
                  <a:lnTo>
                    <a:pt x="80" y="18"/>
                  </a:lnTo>
                  <a:lnTo>
                    <a:pt x="80" y="20"/>
                  </a:lnTo>
                  <a:lnTo>
                    <a:pt x="80" y="22"/>
                  </a:lnTo>
                  <a:lnTo>
                    <a:pt x="78" y="24"/>
                  </a:lnTo>
                  <a:lnTo>
                    <a:pt x="76" y="26"/>
                  </a:lnTo>
                  <a:lnTo>
                    <a:pt x="74" y="28"/>
                  </a:lnTo>
                  <a:lnTo>
                    <a:pt x="72" y="30"/>
                  </a:lnTo>
                  <a:lnTo>
                    <a:pt x="70" y="32"/>
                  </a:lnTo>
                  <a:lnTo>
                    <a:pt x="68" y="34"/>
                  </a:lnTo>
                  <a:lnTo>
                    <a:pt x="66" y="36"/>
                  </a:lnTo>
                  <a:lnTo>
                    <a:pt x="64" y="36"/>
                  </a:lnTo>
                  <a:lnTo>
                    <a:pt x="64" y="38"/>
                  </a:lnTo>
                  <a:lnTo>
                    <a:pt x="64" y="40"/>
                  </a:lnTo>
                  <a:lnTo>
                    <a:pt x="62" y="40"/>
                  </a:lnTo>
                  <a:lnTo>
                    <a:pt x="62" y="42"/>
                  </a:lnTo>
                  <a:lnTo>
                    <a:pt x="60" y="42"/>
                  </a:lnTo>
                  <a:lnTo>
                    <a:pt x="62" y="42"/>
                  </a:lnTo>
                  <a:lnTo>
                    <a:pt x="62" y="44"/>
                  </a:lnTo>
                  <a:lnTo>
                    <a:pt x="60" y="46"/>
                  </a:lnTo>
                  <a:lnTo>
                    <a:pt x="62" y="46"/>
                  </a:lnTo>
                  <a:lnTo>
                    <a:pt x="62" y="44"/>
                  </a:lnTo>
                  <a:lnTo>
                    <a:pt x="64" y="44"/>
                  </a:lnTo>
                  <a:lnTo>
                    <a:pt x="64" y="42"/>
                  </a:lnTo>
                  <a:lnTo>
                    <a:pt x="66" y="40"/>
                  </a:lnTo>
                  <a:lnTo>
                    <a:pt x="68" y="40"/>
                  </a:lnTo>
                  <a:lnTo>
                    <a:pt x="70" y="38"/>
                  </a:lnTo>
                  <a:lnTo>
                    <a:pt x="72" y="38"/>
                  </a:lnTo>
                  <a:lnTo>
                    <a:pt x="74" y="36"/>
                  </a:lnTo>
                  <a:lnTo>
                    <a:pt x="76" y="34"/>
                  </a:lnTo>
                  <a:lnTo>
                    <a:pt x="76" y="32"/>
                  </a:lnTo>
                  <a:lnTo>
                    <a:pt x="78" y="32"/>
                  </a:lnTo>
                  <a:lnTo>
                    <a:pt x="78" y="34"/>
                  </a:lnTo>
                  <a:lnTo>
                    <a:pt x="80" y="36"/>
                  </a:lnTo>
                  <a:lnTo>
                    <a:pt x="80" y="34"/>
                  </a:lnTo>
                  <a:lnTo>
                    <a:pt x="80" y="36"/>
                  </a:lnTo>
                  <a:lnTo>
                    <a:pt x="82" y="38"/>
                  </a:lnTo>
                  <a:lnTo>
                    <a:pt x="84" y="36"/>
                  </a:lnTo>
                  <a:lnTo>
                    <a:pt x="86" y="36"/>
                  </a:lnTo>
                  <a:lnTo>
                    <a:pt x="88" y="36"/>
                  </a:lnTo>
                  <a:lnTo>
                    <a:pt x="86" y="38"/>
                  </a:lnTo>
                  <a:lnTo>
                    <a:pt x="82" y="40"/>
                  </a:lnTo>
                  <a:lnTo>
                    <a:pt x="80" y="40"/>
                  </a:lnTo>
                  <a:lnTo>
                    <a:pt x="78" y="42"/>
                  </a:lnTo>
                  <a:lnTo>
                    <a:pt x="74" y="44"/>
                  </a:lnTo>
                  <a:lnTo>
                    <a:pt x="74" y="46"/>
                  </a:lnTo>
                  <a:lnTo>
                    <a:pt x="76" y="44"/>
                  </a:lnTo>
                  <a:lnTo>
                    <a:pt x="78" y="44"/>
                  </a:lnTo>
                  <a:lnTo>
                    <a:pt x="78" y="42"/>
                  </a:lnTo>
                  <a:lnTo>
                    <a:pt x="80" y="42"/>
                  </a:lnTo>
                  <a:lnTo>
                    <a:pt x="80" y="44"/>
                  </a:lnTo>
                  <a:lnTo>
                    <a:pt x="78" y="46"/>
                  </a:lnTo>
                  <a:lnTo>
                    <a:pt x="76" y="46"/>
                  </a:lnTo>
                  <a:lnTo>
                    <a:pt x="76" y="48"/>
                  </a:lnTo>
                  <a:lnTo>
                    <a:pt x="74" y="48"/>
                  </a:lnTo>
                  <a:lnTo>
                    <a:pt x="72" y="50"/>
                  </a:lnTo>
                  <a:lnTo>
                    <a:pt x="74" y="50"/>
                  </a:lnTo>
                  <a:lnTo>
                    <a:pt x="74" y="48"/>
                  </a:lnTo>
                  <a:lnTo>
                    <a:pt x="76" y="48"/>
                  </a:lnTo>
                  <a:lnTo>
                    <a:pt x="78" y="48"/>
                  </a:lnTo>
                  <a:lnTo>
                    <a:pt x="80" y="48"/>
                  </a:lnTo>
                  <a:lnTo>
                    <a:pt x="80" y="50"/>
                  </a:lnTo>
                  <a:lnTo>
                    <a:pt x="82" y="48"/>
                  </a:lnTo>
                  <a:lnTo>
                    <a:pt x="82" y="50"/>
                  </a:lnTo>
                  <a:lnTo>
                    <a:pt x="80" y="50"/>
                  </a:lnTo>
                  <a:lnTo>
                    <a:pt x="80" y="52"/>
                  </a:lnTo>
                  <a:lnTo>
                    <a:pt x="82" y="50"/>
                  </a:lnTo>
                  <a:lnTo>
                    <a:pt x="82" y="48"/>
                  </a:lnTo>
                  <a:lnTo>
                    <a:pt x="84" y="48"/>
                  </a:lnTo>
                  <a:lnTo>
                    <a:pt x="86" y="48"/>
                  </a:lnTo>
                  <a:lnTo>
                    <a:pt x="86" y="50"/>
                  </a:lnTo>
                  <a:lnTo>
                    <a:pt x="86" y="52"/>
                  </a:lnTo>
                  <a:lnTo>
                    <a:pt x="86" y="50"/>
                  </a:lnTo>
                  <a:lnTo>
                    <a:pt x="86" y="48"/>
                  </a:lnTo>
                  <a:lnTo>
                    <a:pt x="86" y="46"/>
                  </a:lnTo>
                  <a:lnTo>
                    <a:pt x="88" y="46"/>
                  </a:lnTo>
                  <a:lnTo>
                    <a:pt x="90" y="46"/>
                  </a:lnTo>
                  <a:lnTo>
                    <a:pt x="90" y="48"/>
                  </a:lnTo>
                  <a:lnTo>
                    <a:pt x="86" y="54"/>
                  </a:lnTo>
                  <a:lnTo>
                    <a:pt x="84" y="54"/>
                  </a:lnTo>
                  <a:lnTo>
                    <a:pt x="84" y="56"/>
                  </a:lnTo>
                  <a:lnTo>
                    <a:pt x="84" y="58"/>
                  </a:lnTo>
                  <a:lnTo>
                    <a:pt x="82" y="58"/>
                  </a:lnTo>
                  <a:lnTo>
                    <a:pt x="84" y="58"/>
                  </a:lnTo>
                  <a:lnTo>
                    <a:pt x="84" y="56"/>
                  </a:lnTo>
                  <a:lnTo>
                    <a:pt x="86" y="54"/>
                  </a:lnTo>
                  <a:lnTo>
                    <a:pt x="88" y="54"/>
                  </a:lnTo>
                  <a:lnTo>
                    <a:pt x="90" y="52"/>
                  </a:lnTo>
                  <a:lnTo>
                    <a:pt x="92" y="52"/>
                  </a:lnTo>
                  <a:lnTo>
                    <a:pt x="92" y="54"/>
                  </a:lnTo>
                  <a:lnTo>
                    <a:pt x="94" y="54"/>
                  </a:lnTo>
                  <a:lnTo>
                    <a:pt x="96" y="52"/>
                  </a:lnTo>
                  <a:lnTo>
                    <a:pt x="98" y="50"/>
                  </a:lnTo>
                  <a:lnTo>
                    <a:pt x="100" y="48"/>
                  </a:lnTo>
                  <a:lnTo>
                    <a:pt x="102" y="48"/>
                  </a:lnTo>
                  <a:lnTo>
                    <a:pt x="102" y="46"/>
                  </a:lnTo>
                  <a:lnTo>
                    <a:pt x="104" y="48"/>
                  </a:lnTo>
                  <a:lnTo>
                    <a:pt x="102" y="50"/>
                  </a:lnTo>
                  <a:lnTo>
                    <a:pt x="102" y="52"/>
                  </a:lnTo>
                  <a:lnTo>
                    <a:pt x="100" y="54"/>
                  </a:lnTo>
                  <a:lnTo>
                    <a:pt x="102" y="52"/>
                  </a:lnTo>
                  <a:lnTo>
                    <a:pt x="102" y="50"/>
                  </a:lnTo>
                  <a:lnTo>
                    <a:pt x="104" y="50"/>
                  </a:lnTo>
                  <a:lnTo>
                    <a:pt x="106" y="50"/>
                  </a:lnTo>
                  <a:lnTo>
                    <a:pt x="108" y="50"/>
                  </a:lnTo>
                  <a:lnTo>
                    <a:pt x="108" y="48"/>
                  </a:lnTo>
                  <a:lnTo>
                    <a:pt x="110" y="48"/>
                  </a:lnTo>
                  <a:lnTo>
                    <a:pt x="112" y="50"/>
                  </a:lnTo>
                  <a:lnTo>
                    <a:pt x="116" y="50"/>
                  </a:lnTo>
                  <a:lnTo>
                    <a:pt x="116" y="52"/>
                  </a:lnTo>
                  <a:lnTo>
                    <a:pt x="120" y="54"/>
                  </a:lnTo>
                  <a:lnTo>
                    <a:pt x="116" y="58"/>
                  </a:lnTo>
                  <a:lnTo>
                    <a:pt x="114" y="58"/>
                  </a:lnTo>
                  <a:lnTo>
                    <a:pt x="114" y="60"/>
                  </a:lnTo>
                  <a:lnTo>
                    <a:pt x="112" y="60"/>
                  </a:lnTo>
                  <a:lnTo>
                    <a:pt x="114" y="60"/>
                  </a:lnTo>
                  <a:lnTo>
                    <a:pt x="112" y="60"/>
                  </a:lnTo>
                  <a:lnTo>
                    <a:pt x="112" y="62"/>
                  </a:lnTo>
                  <a:lnTo>
                    <a:pt x="108" y="64"/>
                  </a:lnTo>
                  <a:lnTo>
                    <a:pt x="106" y="64"/>
                  </a:lnTo>
                  <a:lnTo>
                    <a:pt x="104" y="64"/>
                  </a:lnTo>
                  <a:lnTo>
                    <a:pt x="108" y="64"/>
                  </a:lnTo>
                  <a:lnTo>
                    <a:pt x="110" y="64"/>
                  </a:lnTo>
                  <a:lnTo>
                    <a:pt x="110" y="66"/>
                  </a:lnTo>
                  <a:lnTo>
                    <a:pt x="108" y="66"/>
                  </a:lnTo>
                  <a:lnTo>
                    <a:pt x="106" y="66"/>
                  </a:lnTo>
                  <a:lnTo>
                    <a:pt x="108" y="66"/>
                  </a:lnTo>
                  <a:lnTo>
                    <a:pt x="110" y="66"/>
                  </a:lnTo>
                  <a:lnTo>
                    <a:pt x="108" y="66"/>
                  </a:lnTo>
                  <a:lnTo>
                    <a:pt x="110" y="66"/>
                  </a:lnTo>
                  <a:lnTo>
                    <a:pt x="114" y="66"/>
                  </a:lnTo>
                  <a:lnTo>
                    <a:pt x="112" y="66"/>
                  </a:lnTo>
                  <a:lnTo>
                    <a:pt x="110" y="66"/>
                  </a:lnTo>
                  <a:lnTo>
                    <a:pt x="106" y="68"/>
                  </a:lnTo>
                  <a:lnTo>
                    <a:pt x="108" y="68"/>
                  </a:lnTo>
                  <a:lnTo>
                    <a:pt x="110" y="68"/>
                  </a:lnTo>
                  <a:lnTo>
                    <a:pt x="110" y="70"/>
                  </a:lnTo>
                  <a:lnTo>
                    <a:pt x="104" y="72"/>
                  </a:lnTo>
                  <a:lnTo>
                    <a:pt x="102" y="72"/>
                  </a:lnTo>
                  <a:lnTo>
                    <a:pt x="102" y="74"/>
                  </a:lnTo>
                  <a:lnTo>
                    <a:pt x="102" y="72"/>
                  </a:lnTo>
                  <a:lnTo>
                    <a:pt x="104" y="72"/>
                  </a:lnTo>
                  <a:lnTo>
                    <a:pt x="106" y="72"/>
                  </a:lnTo>
                  <a:lnTo>
                    <a:pt x="110" y="70"/>
                  </a:lnTo>
                  <a:lnTo>
                    <a:pt x="112" y="68"/>
                  </a:lnTo>
                  <a:lnTo>
                    <a:pt x="112" y="70"/>
                  </a:lnTo>
                  <a:lnTo>
                    <a:pt x="112" y="72"/>
                  </a:lnTo>
                  <a:lnTo>
                    <a:pt x="114" y="70"/>
                  </a:lnTo>
                  <a:lnTo>
                    <a:pt x="116" y="68"/>
                  </a:lnTo>
                  <a:lnTo>
                    <a:pt x="116" y="66"/>
                  </a:lnTo>
                  <a:lnTo>
                    <a:pt x="118" y="66"/>
                  </a:lnTo>
                  <a:lnTo>
                    <a:pt x="118" y="68"/>
                  </a:lnTo>
                  <a:lnTo>
                    <a:pt x="120" y="68"/>
                  </a:lnTo>
                  <a:lnTo>
                    <a:pt x="122" y="66"/>
                  </a:lnTo>
                  <a:lnTo>
                    <a:pt x="124" y="66"/>
                  </a:lnTo>
                  <a:lnTo>
                    <a:pt x="124" y="68"/>
                  </a:lnTo>
                  <a:lnTo>
                    <a:pt x="122" y="72"/>
                  </a:lnTo>
                  <a:lnTo>
                    <a:pt x="120" y="74"/>
                  </a:lnTo>
                  <a:lnTo>
                    <a:pt x="118" y="74"/>
                  </a:lnTo>
                  <a:lnTo>
                    <a:pt x="118" y="72"/>
                  </a:lnTo>
                  <a:lnTo>
                    <a:pt x="116" y="74"/>
                  </a:lnTo>
                  <a:lnTo>
                    <a:pt x="114" y="74"/>
                  </a:lnTo>
                  <a:lnTo>
                    <a:pt x="110" y="78"/>
                  </a:lnTo>
                  <a:lnTo>
                    <a:pt x="108" y="78"/>
                  </a:lnTo>
                  <a:lnTo>
                    <a:pt x="104" y="76"/>
                  </a:lnTo>
                  <a:lnTo>
                    <a:pt x="104" y="78"/>
                  </a:lnTo>
                  <a:lnTo>
                    <a:pt x="104" y="80"/>
                  </a:lnTo>
                  <a:lnTo>
                    <a:pt x="106" y="80"/>
                  </a:lnTo>
                  <a:lnTo>
                    <a:pt x="108" y="80"/>
                  </a:lnTo>
                  <a:lnTo>
                    <a:pt x="106" y="80"/>
                  </a:lnTo>
                  <a:lnTo>
                    <a:pt x="106" y="82"/>
                  </a:lnTo>
                  <a:lnTo>
                    <a:pt x="104" y="82"/>
                  </a:lnTo>
                  <a:lnTo>
                    <a:pt x="104" y="80"/>
                  </a:lnTo>
                  <a:lnTo>
                    <a:pt x="102" y="80"/>
                  </a:lnTo>
                  <a:lnTo>
                    <a:pt x="102" y="82"/>
                  </a:lnTo>
                  <a:lnTo>
                    <a:pt x="104" y="82"/>
                  </a:lnTo>
                  <a:lnTo>
                    <a:pt x="106" y="82"/>
                  </a:lnTo>
                  <a:lnTo>
                    <a:pt x="108" y="82"/>
                  </a:lnTo>
                  <a:lnTo>
                    <a:pt x="108" y="80"/>
                  </a:lnTo>
                  <a:lnTo>
                    <a:pt x="110" y="80"/>
                  </a:lnTo>
                  <a:lnTo>
                    <a:pt x="108" y="82"/>
                  </a:lnTo>
                  <a:lnTo>
                    <a:pt x="106" y="86"/>
                  </a:lnTo>
                  <a:lnTo>
                    <a:pt x="104" y="88"/>
                  </a:lnTo>
                  <a:lnTo>
                    <a:pt x="104" y="86"/>
                  </a:lnTo>
                  <a:lnTo>
                    <a:pt x="102" y="86"/>
                  </a:lnTo>
                  <a:lnTo>
                    <a:pt x="102" y="88"/>
                  </a:lnTo>
                  <a:lnTo>
                    <a:pt x="104" y="92"/>
                  </a:lnTo>
                  <a:lnTo>
                    <a:pt x="106" y="92"/>
                  </a:lnTo>
                  <a:lnTo>
                    <a:pt x="106" y="94"/>
                  </a:lnTo>
                  <a:lnTo>
                    <a:pt x="106" y="92"/>
                  </a:lnTo>
                  <a:lnTo>
                    <a:pt x="108" y="92"/>
                  </a:lnTo>
                  <a:lnTo>
                    <a:pt x="110" y="88"/>
                  </a:lnTo>
                  <a:lnTo>
                    <a:pt x="110" y="86"/>
                  </a:lnTo>
                  <a:lnTo>
                    <a:pt x="112" y="86"/>
                  </a:lnTo>
                  <a:lnTo>
                    <a:pt x="114" y="82"/>
                  </a:lnTo>
                  <a:lnTo>
                    <a:pt x="116" y="82"/>
                  </a:lnTo>
                  <a:lnTo>
                    <a:pt x="118" y="80"/>
                  </a:lnTo>
                  <a:lnTo>
                    <a:pt x="120" y="80"/>
                  </a:lnTo>
                  <a:lnTo>
                    <a:pt x="122" y="80"/>
                  </a:lnTo>
                  <a:lnTo>
                    <a:pt x="122" y="78"/>
                  </a:lnTo>
                  <a:lnTo>
                    <a:pt x="124" y="78"/>
                  </a:lnTo>
                  <a:lnTo>
                    <a:pt x="124" y="80"/>
                  </a:lnTo>
                  <a:lnTo>
                    <a:pt x="122" y="80"/>
                  </a:lnTo>
                  <a:lnTo>
                    <a:pt x="118" y="84"/>
                  </a:lnTo>
                  <a:lnTo>
                    <a:pt x="118" y="86"/>
                  </a:lnTo>
                  <a:lnTo>
                    <a:pt x="116" y="90"/>
                  </a:lnTo>
                  <a:lnTo>
                    <a:pt x="114" y="90"/>
                  </a:lnTo>
                  <a:lnTo>
                    <a:pt x="112" y="90"/>
                  </a:lnTo>
                  <a:lnTo>
                    <a:pt x="112" y="92"/>
                  </a:lnTo>
                  <a:lnTo>
                    <a:pt x="114" y="96"/>
                  </a:lnTo>
                  <a:lnTo>
                    <a:pt x="116" y="94"/>
                  </a:lnTo>
                  <a:lnTo>
                    <a:pt x="118" y="94"/>
                  </a:lnTo>
                  <a:lnTo>
                    <a:pt x="118" y="92"/>
                  </a:lnTo>
                  <a:lnTo>
                    <a:pt x="120" y="92"/>
                  </a:lnTo>
                  <a:lnTo>
                    <a:pt x="120" y="90"/>
                  </a:lnTo>
                  <a:lnTo>
                    <a:pt x="122" y="90"/>
                  </a:lnTo>
                  <a:lnTo>
                    <a:pt x="122" y="86"/>
                  </a:lnTo>
                  <a:lnTo>
                    <a:pt x="124" y="86"/>
                  </a:lnTo>
                  <a:lnTo>
                    <a:pt x="124" y="88"/>
                  </a:lnTo>
                  <a:lnTo>
                    <a:pt x="124" y="90"/>
                  </a:lnTo>
                  <a:lnTo>
                    <a:pt x="124" y="94"/>
                  </a:lnTo>
                  <a:lnTo>
                    <a:pt x="124" y="96"/>
                  </a:lnTo>
                  <a:lnTo>
                    <a:pt x="122" y="96"/>
                  </a:lnTo>
                  <a:lnTo>
                    <a:pt x="120" y="98"/>
                  </a:lnTo>
                  <a:lnTo>
                    <a:pt x="118" y="100"/>
                  </a:lnTo>
                  <a:lnTo>
                    <a:pt x="118" y="102"/>
                  </a:lnTo>
                  <a:lnTo>
                    <a:pt x="118" y="104"/>
                  </a:lnTo>
                  <a:lnTo>
                    <a:pt x="116" y="106"/>
                  </a:lnTo>
                  <a:lnTo>
                    <a:pt x="116" y="108"/>
                  </a:lnTo>
                  <a:lnTo>
                    <a:pt x="114" y="110"/>
                  </a:lnTo>
                  <a:lnTo>
                    <a:pt x="110" y="114"/>
                  </a:lnTo>
                  <a:lnTo>
                    <a:pt x="108" y="114"/>
                  </a:lnTo>
                  <a:lnTo>
                    <a:pt x="106" y="114"/>
                  </a:lnTo>
                  <a:lnTo>
                    <a:pt x="106" y="112"/>
                  </a:lnTo>
                  <a:lnTo>
                    <a:pt x="104" y="112"/>
                  </a:lnTo>
                  <a:lnTo>
                    <a:pt x="104" y="114"/>
                  </a:lnTo>
                  <a:lnTo>
                    <a:pt x="102" y="114"/>
                  </a:lnTo>
                  <a:lnTo>
                    <a:pt x="100" y="114"/>
                  </a:lnTo>
                  <a:lnTo>
                    <a:pt x="100" y="112"/>
                  </a:lnTo>
                  <a:lnTo>
                    <a:pt x="100" y="110"/>
                  </a:lnTo>
                  <a:lnTo>
                    <a:pt x="102" y="108"/>
                  </a:lnTo>
                  <a:lnTo>
                    <a:pt x="102" y="106"/>
                  </a:lnTo>
                  <a:lnTo>
                    <a:pt x="104" y="104"/>
                  </a:lnTo>
                  <a:lnTo>
                    <a:pt x="104" y="102"/>
                  </a:lnTo>
                  <a:lnTo>
                    <a:pt x="102" y="104"/>
                  </a:lnTo>
                  <a:lnTo>
                    <a:pt x="100" y="104"/>
                  </a:lnTo>
                  <a:lnTo>
                    <a:pt x="98" y="106"/>
                  </a:lnTo>
                  <a:lnTo>
                    <a:pt x="96" y="108"/>
                  </a:lnTo>
                  <a:lnTo>
                    <a:pt x="94" y="110"/>
                  </a:lnTo>
                  <a:lnTo>
                    <a:pt x="92" y="110"/>
                  </a:lnTo>
                  <a:lnTo>
                    <a:pt x="90" y="110"/>
                  </a:lnTo>
                  <a:lnTo>
                    <a:pt x="90" y="108"/>
                  </a:lnTo>
                  <a:lnTo>
                    <a:pt x="92" y="106"/>
                  </a:lnTo>
                  <a:lnTo>
                    <a:pt x="92" y="104"/>
                  </a:lnTo>
                  <a:lnTo>
                    <a:pt x="94" y="104"/>
                  </a:lnTo>
                  <a:lnTo>
                    <a:pt x="94" y="102"/>
                  </a:lnTo>
                  <a:lnTo>
                    <a:pt x="96" y="100"/>
                  </a:lnTo>
                  <a:lnTo>
                    <a:pt x="98" y="98"/>
                  </a:lnTo>
                  <a:lnTo>
                    <a:pt x="100" y="98"/>
                  </a:lnTo>
                  <a:lnTo>
                    <a:pt x="100" y="96"/>
                  </a:lnTo>
                  <a:lnTo>
                    <a:pt x="100" y="94"/>
                  </a:lnTo>
                  <a:lnTo>
                    <a:pt x="100" y="92"/>
                  </a:lnTo>
                  <a:lnTo>
                    <a:pt x="100" y="88"/>
                  </a:lnTo>
                  <a:lnTo>
                    <a:pt x="100" y="86"/>
                  </a:lnTo>
                  <a:lnTo>
                    <a:pt x="96" y="86"/>
                  </a:lnTo>
                  <a:lnTo>
                    <a:pt x="96" y="88"/>
                  </a:lnTo>
                  <a:lnTo>
                    <a:pt x="94" y="88"/>
                  </a:lnTo>
                  <a:lnTo>
                    <a:pt x="92" y="90"/>
                  </a:lnTo>
                  <a:lnTo>
                    <a:pt x="90" y="94"/>
                  </a:lnTo>
                  <a:lnTo>
                    <a:pt x="88" y="96"/>
                  </a:lnTo>
                  <a:lnTo>
                    <a:pt x="86" y="98"/>
                  </a:lnTo>
                  <a:lnTo>
                    <a:pt x="86" y="96"/>
                  </a:lnTo>
                  <a:lnTo>
                    <a:pt x="88" y="96"/>
                  </a:lnTo>
                  <a:lnTo>
                    <a:pt x="88" y="94"/>
                  </a:lnTo>
                  <a:lnTo>
                    <a:pt x="90" y="92"/>
                  </a:lnTo>
                  <a:lnTo>
                    <a:pt x="88" y="94"/>
                  </a:lnTo>
                  <a:lnTo>
                    <a:pt x="86" y="96"/>
                  </a:lnTo>
                  <a:lnTo>
                    <a:pt x="84" y="98"/>
                  </a:lnTo>
                  <a:lnTo>
                    <a:pt x="82" y="98"/>
                  </a:lnTo>
                  <a:lnTo>
                    <a:pt x="82" y="96"/>
                  </a:lnTo>
                  <a:lnTo>
                    <a:pt x="80" y="96"/>
                  </a:lnTo>
                  <a:lnTo>
                    <a:pt x="80" y="98"/>
                  </a:lnTo>
                  <a:lnTo>
                    <a:pt x="78" y="100"/>
                  </a:lnTo>
                  <a:lnTo>
                    <a:pt x="78" y="102"/>
                  </a:lnTo>
                  <a:lnTo>
                    <a:pt x="76" y="104"/>
                  </a:lnTo>
                  <a:lnTo>
                    <a:pt x="74" y="106"/>
                  </a:lnTo>
                  <a:lnTo>
                    <a:pt x="72" y="108"/>
                  </a:lnTo>
                  <a:lnTo>
                    <a:pt x="70" y="108"/>
                  </a:lnTo>
                  <a:lnTo>
                    <a:pt x="68" y="108"/>
                  </a:lnTo>
                  <a:lnTo>
                    <a:pt x="64" y="108"/>
                  </a:lnTo>
                  <a:lnTo>
                    <a:pt x="64" y="110"/>
                  </a:lnTo>
                  <a:lnTo>
                    <a:pt x="60" y="110"/>
                  </a:lnTo>
                  <a:lnTo>
                    <a:pt x="60" y="108"/>
                  </a:lnTo>
                  <a:lnTo>
                    <a:pt x="58" y="108"/>
                  </a:lnTo>
                  <a:lnTo>
                    <a:pt x="58" y="106"/>
                  </a:lnTo>
                  <a:lnTo>
                    <a:pt x="60" y="104"/>
                  </a:lnTo>
                  <a:lnTo>
                    <a:pt x="62" y="104"/>
                  </a:lnTo>
                  <a:lnTo>
                    <a:pt x="64" y="104"/>
                  </a:lnTo>
                  <a:lnTo>
                    <a:pt x="66" y="104"/>
                  </a:lnTo>
                  <a:lnTo>
                    <a:pt x="68" y="104"/>
                  </a:lnTo>
                  <a:lnTo>
                    <a:pt x="68" y="102"/>
                  </a:lnTo>
                  <a:lnTo>
                    <a:pt x="72" y="100"/>
                  </a:lnTo>
                  <a:lnTo>
                    <a:pt x="74" y="100"/>
                  </a:lnTo>
                  <a:lnTo>
                    <a:pt x="74" y="98"/>
                  </a:lnTo>
                  <a:lnTo>
                    <a:pt x="74" y="96"/>
                  </a:lnTo>
                  <a:lnTo>
                    <a:pt x="76" y="96"/>
                  </a:lnTo>
                  <a:lnTo>
                    <a:pt x="78" y="94"/>
                  </a:lnTo>
                  <a:lnTo>
                    <a:pt x="80" y="94"/>
                  </a:lnTo>
                  <a:lnTo>
                    <a:pt x="82" y="92"/>
                  </a:lnTo>
                  <a:lnTo>
                    <a:pt x="82" y="90"/>
                  </a:lnTo>
                  <a:lnTo>
                    <a:pt x="80" y="92"/>
                  </a:lnTo>
                  <a:lnTo>
                    <a:pt x="80" y="90"/>
                  </a:lnTo>
                  <a:lnTo>
                    <a:pt x="82" y="88"/>
                  </a:lnTo>
                  <a:lnTo>
                    <a:pt x="82" y="86"/>
                  </a:lnTo>
                  <a:lnTo>
                    <a:pt x="82" y="88"/>
                  </a:lnTo>
                  <a:lnTo>
                    <a:pt x="80" y="88"/>
                  </a:lnTo>
                  <a:lnTo>
                    <a:pt x="80" y="90"/>
                  </a:lnTo>
                  <a:lnTo>
                    <a:pt x="80" y="92"/>
                  </a:lnTo>
                  <a:lnTo>
                    <a:pt x="78" y="92"/>
                  </a:lnTo>
                  <a:lnTo>
                    <a:pt x="76" y="90"/>
                  </a:lnTo>
                  <a:lnTo>
                    <a:pt x="76" y="88"/>
                  </a:lnTo>
                  <a:lnTo>
                    <a:pt x="74" y="88"/>
                  </a:lnTo>
                  <a:lnTo>
                    <a:pt x="72" y="90"/>
                  </a:lnTo>
                  <a:lnTo>
                    <a:pt x="72" y="92"/>
                  </a:lnTo>
                  <a:lnTo>
                    <a:pt x="72" y="90"/>
                  </a:lnTo>
                  <a:lnTo>
                    <a:pt x="74" y="90"/>
                  </a:lnTo>
                  <a:lnTo>
                    <a:pt x="74" y="92"/>
                  </a:lnTo>
                  <a:lnTo>
                    <a:pt x="74" y="94"/>
                  </a:lnTo>
                  <a:lnTo>
                    <a:pt x="72" y="94"/>
                  </a:lnTo>
                  <a:lnTo>
                    <a:pt x="70" y="94"/>
                  </a:lnTo>
                  <a:lnTo>
                    <a:pt x="70" y="96"/>
                  </a:lnTo>
                  <a:lnTo>
                    <a:pt x="68" y="96"/>
                  </a:lnTo>
                  <a:lnTo>
                    <a:pt x="68" y="94"/>
                  </a:lnTo>
                  <a:lnTo>
                    <a:pt x="66" y="94"/>
                  </a:lnTo>
                  <a:lnTo>
                    <a:pt x="62" y="96"/>
                  </a:lnTo>
                  <a:lnTo>
                    <a:pt x="62" y="94"/>
                  </a:lnTo>
                  <a:lnTo>
                    <a:pt x="64" y="94"/>
                  </a:lnTo>
                  <a:lnTo>
                    <a:pt x="66" y="92"/>
                  </a:lnTo>
                  <a:lnTo>
                    <a:pt x="64" y="92"/>
                  </a:lnTo>
                  <a:lnTo>
                    <a:pt x="62" y="94"/>
                  </a:lnTo>
                  <a:lnTo>
                    <a:pt x="60" y="94"/>
                  </a:lnTo>
                  <a:lnTo>
                    <a:pt x="58" y="94"/>
                  </a:lnTo>
                  <a:lnTo>
                    <a:pt x="60" y="94"/>
                  </a:lnTo>
                  <a:lnTo>
                    <a:pt x="60" y="92"/>
                  </a:lnTo>
                  <a:lnTo>
                    <a:pt x="64" y="92"/>
                  </a:lnTo>
                  <a:lnTo>
                    <a:pt x="70" y="90"/>
                  </a:lnTo>
                  <a:lnTo>
                    <a:pt x="68" y="90"/>
                  </a:lnTo>
                  <a:lnTo>
                    <a:pt x="66" y="90"/>
                  </a:lnTo>
                  <a:lnTo>
                    <a:pt x="64" y="90"/>
                  </a:lnTo>
                  <a:lnTo>
                    <a:pt x="66" y="88"/>
                  </a:lnTo>
                  <a:lnTo>
                    <a:pt x="68" y="86"/>
                  </a:lnTo>
                  <a:lnTo>
                    <a:pt x="70" y="84"/>
                  </a:lnTo>
                  <a:lnTo>
                    <a:pt x="70" y="82"/>
                  </a:lnTo>
                  <a:lnTo>
                    <a:pt x="68" y="82"/>
                  </a:lnTo>
                  <a:lnTo>
                    <a:pt x="68" y="84"/>
                  </a:lnTo>
                  <a:lnTo>
                    <a:pt x="68" y="86"/>
                  </a:lnTo>
                  <a:lnTo>
                    <a:pt x="66" y="86"/>
                  </a:lnTo>
                  <a:lnTo>
                    <a:pt x="66" y="88"/>
                  </a:lnTo>
                  <a:lnTo>
                    <a:pt x="62" y="88"/>
                  </a:lnTo>
                  <a:lnTo>
                    <a:pt x="60" y="88"/>
                  </a:lnTo>
                  <a:lnTo>
                    <a:pt x="60" y="90"/>
                  </a:lnTo>
                  <a:lnTo>
                    <a:pt x="58" y="90"/>
                  </a:lnTo>
                  <a:lnTo>
                    <a:pt x="56" y="92"/>
                  </a:lnTo>
                  <a:lnTo>
                    <a:pt x="54" y="92"/>
                  </a:lnTo>
                  <a:lnTo>
                    <a:pt x="52" y="90"/>
                  </a:lnTo>
                  <a:lnTo>
                    <a:pt x="50" y="92"/>
                  </a:lnTo>
                  <a:lnTo>
                    <a:pt x="46" y="92"/>
                  </a:lnTo>
                  <a:lnTo>
                    <a:pt x="46" y="94"/>
                  </a:lnTo>
                  <a:lnTo>
                    <a:pt x="44" y="92"/>
                  </a:lnTo>
                  <a:lnTo>
                    <a:pt x="42" y="92"/>
                  </a:lnTo>
                  <a:lnTo>
                    <a:pt x="40" y="92"/>
                  </a:lnTo>
                  <a:lnTo>
                    <a:pt x="34" y="90"/>
                  </a:lnTo>
                  <a:lnTo>
                    <a:pt x="32" y="92"/>
                  </a:lnTo>
                  <a:lnTo>
                    <a:pt x="30" y="90"/>
                  </a:lnTo>
                  <a:lnTo>
                    <a:pt x="28" y="90"/>
                  </a:lnTo>
                  <a:lnTo>
                    <a:pt x="26" y="90"/>
                  </a:lnTo>
                  <a:lnTo>
                    <a:pt x="20" y="90"/>
                  </a:lnTo>
                  <a:lnTo>
                    <a:pt x="12" y="92"/>
                  </a:lnTo>
                  <a:lnTo>
                    <a:pt x="10" y="92"/>
                  </a:lnTo>
                  <a:lnTo>
                    <a:pt x="8" y="92"/>
                  </a:lnTo>
                  <a:lnTo>
                    <a:pt x="4" y="92"/>
                  </a:lnTo>
                  <a:lnTo>
                    <a:pt x="0" y="92"/>
                  </a:lnTo>
                  <a:lnTo>
                    <a:pt x="0" y="90"/>
                  </a:lnTo>
                  <a:lnTo>
                    <a:pt x="2" y="90"/>
                  </a:lnTo>
                  <a:lnTo>
                    <a:pt x="2" y="88"/>
                  </a:lnTo>
                  <a:lnTo>
                    <a:pt x="2" y="86"/>
                  </a:lnTo>
                  <a:lnTo>
                    <a:pt x="0" y="84"/>
                  </a:lnTo>
                  <a:lnTo>
                    <a:pt x="2" y="84"/>
                  </a:lnTo>
                  <a:lnTo>
                    <a:pt x="4" y="84"/>
                  </a:lnTo>
                  <a:lnTo>
                    <a:pt x="4" y="82"/>
                  </a:lnTo>
                  <a:lnTo>
                    <a:pt x="6" y="82"/>
                  </a:lnTo>
                  <a:lnTo>
                    <a:pt x="8" y="80"/>
                  </a:lnTo>
                  <a:lnTo>
                    <a:pt x="10" y="80"/>
                  </a:lnTo>
                  <a:lnTo>
                    <a:pt x="10" y="78"/>
                  </a:lnTo>
                  <a:lnTo>
                    <a:pt x="12" y="78"/>
                  </a:lnTo>
                  <a:lnTo>
                    <a:pt x="16" y="74"/>
                  </a:lnTo>
                  <a:lnTo>
                    <a:pt x="18" y="74"/>
                  </a:lnTo>
                  <a:lnTo>
                    <a:pt x="18" y="72"/>
                  </a:lnTo>
                  <a:lnTo>
                    <a:pt x="20" y="72"/>
                  </a:lnTo>
                  <a:lnTo>
                    <a:pt x="22" y="72"/>
                  </a:lnTo>
                  <a:lnTo>
                    <a:pt x="22" y="70"/>
                  </a:lnTo>
                  <a:lnTo>
                    <a:pt x="22" y="72"/>
                  </a:lnTo>
                  <a:lnTo>
                    <a:pt x="20" y="72"/>
                  </a:lnTo>
                  <a:lnTo>
                    <a:pt x="22" y="72"/>
                  </a:lnTo>
                  <a:lnTo>
                    <a:pt x="24" y="70"/>
                  </a:lnTo>
                  <a:lnTo>
                    <a:pt x="22" y="68"/>
                  </a:lnTo>
                  <a:lnTo>
                    <a:pt x="20" y="68"/>
                  </a:lnTo>
                  <a:lnTo>
                    <a:pt x="18" y="68"/>
                  </a:lnTo>
                  <a:lnTo>
                    <a:pt x="16" y="70"/>
                  </a:lnTo>
                  <a:lnTo>
                    <a:pt x="14" y="70"/>
                  </a:lnTo>
                  <a:lnTo>
                    <a:pt x="12" y="70"/>
                  </a:lnTo>
                  <a:lnTo>
                    <a:pt x="10" y="70"/>
                  </a:lnTo>
                  <a:lnTo>
                    <a:pt x="8" y="70"/>
                  </a:lnTo>
                  <a:close/>
                </a:path>
              </a:pathLst>
            </a:custGeom>
            <a:solidFill>
              <a:schemeClr val="tx2"/>
            </a:solidFill>
            <a:ln w="3175">
              <a:solidFill>
                <a:schemeClr val="bg1"/>
              </a:solidFill>
              <a:prstDash val="sysDot"/>
              <a:round/>
              <a:headEnd/>
              <a:tailEnd/>
            </a:ln>
          </p:spPr>
          <p:txBody>
            <a:bodyPr/>
            <a:lstStyle/>
            <a:p>
              <a:endParaRPr lang="de-DE" sz="2400" dirty="0">
                <a:solidFill>
                  <a:srgbClr val="000000"/>
                </a:solidFill>
              </a:endParaRPr>
            </a:p>
          </p:txBody>
        </p:sp>
        <p:grpSp>
          <p:nvGrpSpPr>
            <p:cNvPr id="1948" name="Gruppieren 1947"/>
            <p:cNvGrpSpPr/>
            <p:nvPr/>
          </p:nvGrpSpPr>
          <p:grpSpPr>
            <a:xfrm>
              <a:off x="3982711" y="1453767"/>
              <a:ext cx="816996" cy="840578"/>
              <a:chOff x="3977949" y="1453767"/>
              <a:chExt cx="816996" cy="840578"/>
            </a:xfrm>
          </p:grpSpPr>
          <p:sp>
            <p:nvSpPr>
              <p:cNvPr id="2254" name="Freeform 2642"/>
              <p:cNvSpPr>
                <a:spLocks/>
              </p:cNvSpPr>
              <p:nvPr/>
            </p:nvSpPr>
            <p:spPr bwMode="auto">
              <a:xfrm>
                <a:off x="4458673" y="1898558"/>
                <a:ext cx="169768" cy="115595"/>
              </a:xfrm>
              <a:custGeom>
                <a:avLst/>
                <a:gdLst>
                  <a:gd name="T0" fmla="*/ 2147483647 w 124"/>
                  <a:gd name="T1" fmla="*/ 2147483647 h 66"/>
                  <a:gd name="T2" fmla="*/ 2147483647 w 124"/>
                  <a:gd name="T3" fmla="*/ 2147483647 h 66"/>
                  <a:gd name="T4" fmla="*/ 2147483647 w 124"/>
                  <a:gd name="T5" fmla="*/ 2147483647 h 66"/>
                  <a:gd name="T6" fmla="*/ 2147483647 w 124"/>
                  <a:gd name="T7" fmla="*/ 2147483647 h 66"/>
                  <a:gd name="T8" fmla="*/ 2147483647 w 124"/>
                  <a:gd name="T9" fmla="*/ 2147483647 h 66"/>
                  <a:gd name="T10" fmla="*/ 2147483647 w 124"/>
                  <a:gd name="T11" fmla="*/ 2147483647 h 66"/>
                  <a:gd name="T12" fmla="*/ 2147483647 w 124"/>
                  <a:gd name="T13" fmla="*/ 2147483647 h 66"/>
                  <a:gd name="T14" fmla="*/ 2147483647 w 124"/>
                  <a:gd name="T15" fmla="*/ 2147483647 h 66"/>
                  <a:gd name="T16" fmla="*/ 2147483647 w 124"/>
                  <a:gd name="T17" fmla="*/ 2147483647 h 66"/>
                  <a:gd name="T18" fmla="*/ 2147483647 w 124"/>
                  <a:gd name="T19" fmla="*/ 2147483647 h 66"/>
                  <a:gd name="T20" fmla="*/ 2147483647 w 124"/>
                  <a:gd name="T21" fmla="*/ 2147483647 h 66"/>
                  <a:gd name="T22" fmla="*/ 2147483647 w 124"/>
                  <a:gd name="T23" fmla="*/ 2147483647 h 66"/>
                  <a:gd name="T24" fmla="*/ 2147483647 w 124"/>
                  <a:gd name="T25" fmla="*/ 2147483647 h 66"/>
                  <a:gd name="T26" fmla="*/ 2147483647 w 124"/>
                  <a:gd name="T27" fmla="*/ 2147483647 h 66"/>
                  <a:gd name="T28" fmla="*/ 2147483647 w 124"/>
                  <a:gd name="T29" fmla="*/ 2147483647 h 66"/>
                  <a:gd name="T30" fmla="*/ 2147483647 w 124"/>
                  <a:gd name="T31" fmla="*/ 2147483647 h 66"/>
                  <a:gd name="T32" fmla="*/ 0 w 124"/>
                  <a:gd name="T33" fmla="*/ 2147483647 h 66"/>
                  <a:gd name="T34" fmla="*/ 2147483647 w 124"/>
                  <a:gd name="T35" fmla="*/ 2147483647 h 66"/>
                  <a:gd name="T36" fmla="*/ 2147483647 w 124"/>
                  <a:gd name="T37" fmla="*/ 2147483647 h 66"/>
                  <a:gd name="T38" fmla="*/ 2147483647 w 124"/>
                  <a:gd name="T39" fmla="*/ 2147483647 h 66"/>
                  <a:gd name="T40" fmla="*/ 2147483647 w 124"/>
                  <a:gd name="T41" fmla="*/ 2147483647 h 66"/>
                  <a:gd name="T42" fmla="*/ 2147483647 w 124"/>
                  <a:gd name="T43" fmla="*/ 2147483647 h 66"/>
                  <a:gd name="T44" fmla="*/ 2147483647 w 124"/>
                  <a:gd name="T45" fmla="*/ 2147483647 h 66"/>
                  <a:gd name="T46" fmla="*/ 2147483647 w 124"/>
                  <a:gd name="T47" fmla="*/ 2147483647 h 66"/>
                  <a:gd name="T48" fmla="*/ 2147483647 w 124"/>
                  <a:gd name="T49" fmla="*/ 2147483647 h 66"/>
                  <a:gd name="T50" fmla="*/ 2147483647 w 124"/>
                  <a:gd name="T51" fmla="*/ 2147483647 h 66"/>
                  <a:gd name="T52" fmla="*/ 2147483647 w 124"/>
                  <a:gd name="T53" fmla="*/ 2147483647 h 66"/>
                  <a:gd name="T54" fmla="*/ 2147483647 w 124"/>
                  <a:gd name="T55" fmla="*/ 2147483647 h 66"/>
                  <a:gd name="T56" fmla="*/ 2147483647 w 124"/>
                  <a:gd name="T57" fmla="*/ 2147483647 h 66"/>
                  <a:gd name="T58" fmla="*/ 2147483647 w 124"/>
                  <a:gd name="T59" fmla="*/ 2147483647 h 66"/>
                  <a:gd name="T60" fmla="*/ 2147483647 w 124"/>
                  <a:gd name="T61" fmla="*/ 2147483647 h 66"/>
                  <a:gd name="T62" fmla="*/ 2147483647 w 124"/>
                  <a:gd name="T63" fmla="*/ 2147483647 h 66"/>
                  <a:gd name="T64" fmla="*/ 2147483647 w 124"/>
                  <a:gd name="T65" fmla="*/ 2147483647 h 66"/>
                  <a:gd name="T66" fmla="*/ 2147483647 w 124"/>
                  <a:gd name="T67" fmla="*/ 2147483647 h 66"/>
                  <a:gd name="T68" fmla="*/ 2147483647 w 124"/>
                  <a:gd name="T69" fmla="*/ 0 h 66"/>
                  <a:gd name="T70" fmla="*/ 2147483647 w 124"/>
                  <a:gd name="T71" fmla="*/ 2147483647 h 66"/>
                  <a:gd name="T72" fmla="*/ 2147483647 w 124"/>
                  <a:gd name="T73" fmla="*/ 0 h 66"/>
                  <a:gd name="T74" fmla="*/ 2147483647 w 124"/>
                  <a:gd name="T75" fmla="*/ 2147483647 h 66"/>
                  <a:gd name="T76" fmla="*/ 2147483647 w 124"/>
                  <a:gd name="T77" fmla="*/ 2147483647 h 66"/>
                  <a:gd name="T78" fmla="*/ 2147483647 w 124"/>
                  <a:gd name="T79" fmla="*/ 2147483647 h 66"/>
                  <a:gd name="T80" fmla="*/ 2147483647 w 124"/>
                  <a:gd name="T81" fmla="*/ 2147483647 h 66"/>
                  <a:gd name="T82" fmla="*/ 2147483647 w 124"/>
                  <a:gd name="T83" fmla="*/ 2147483647 h 66"/>
                  <a:gd name="T84" fmla="*/ 2147483647 w 124"/>
                  <a:gd name="T85" fmla="*/ 2147483647 h 66"/>
                  <a:gd name="T86" fmla="*/ 2147483647 w 124"/>
                  <a:gd name="T87" fmla="*/ 2147483647 h 66"/>
                  <a:gd name="T88" fmla="*/ 2147483647 w 124"/>
                  <a:gd name="T89" fmla="*/ 2147483647 h 66"/>
                  <a:gd name="T90" fmla="*/ 2147483647 w 124"/>
                  <a:gd name="T91" fmla="*/ 2147483647 h 66"/>
                  <a:gd name="T92" fmla="*/ 2147483647 w 124"/>
                  <a:gd name="T93" fmla="*/ 2147483647 h 66"/>
                  <a:gd name="T94" fmla="*/ 2147483647 w 124"/>
                  <a:gd name="T95" fmla="*/ 2147483647 h 6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w 124"/>
                  <a:gd name="T145" fmla="*/ 0 h 66"/>
                  <a:gd name="T146" fmla="*/ 124 w 124"/>
                  <a:gd name="T147" fmla="*/ 66 h 66"/>
                </a:gdLst>
                <a:ahLst/>
                <a:cxnLst>
                  <a:cxn ang="T96">
                    <a:pos x="T0" y="T1"/>
                  </a:cxn>
                  <a:cxn ang="T97">
                    <a:pos x="T2" y="T3"/>
                  </a:cxn>
                  <a:cxn ang="T98">
                    <a:pos x="T4" y="T5"/>
                  </a:cxn>
                  <a:cxn ang="T99">
                    <a:pos x="T6" y="T7"/>
                  </a:cxn>
                  <a:cxn ang="T100">
                    <a:pos x="T8" y="T9"/>
                  </a:cxn>
                  <a:cxn ang="T101">
                    <a:pos x="T10" y="T11"/>
                  </a:cxn>
                  <a:cxn ang="T102">
                    <a:pos x="T12" y="T13"/>
                  </a:cxn>
                  <a:cxn ang="T103">
                    <a:pos x="T14" y="T15"/>
                  </a:cxn>
                  <a:cxn ang="T104">
                    <a:pos x="T16" y="T17"/>
                  </a:cxn>
                  <a:cxn ang="T105">
                    <a:pos x="T18" y="T19"/>
                  </a:cxn>
                  <a:cxn ang="T106">
                    <a:pos x="T20" y="T21"/>
                  </a:cxn>
                  <a:cxn ang="T107">
                    <a:pos x="T22" y="T23"/>
                  </a:cxn>
                  <a:cxn ang="T108">
                    <a:pos x="T24" y="T25"/>
                  </a:cxn>
                  <a:cxn ang="T109">
                    <a:pos x="T26" y="T27"/>
                  </a:cxn>
                  <a:cxn ang="T110">
                    <a:pos x="T28" y="T29"/>
                  </a:cxn>
                  <a:cxn ang="T111">
                    <a:pos x="T30" y="T31"/>
                  </a:cxn>
                  <a:cxn ang="T112">
                    <a:pos x="T32" y="T33"/>
                  </a:cxn>
                  <a:cxn ang="T113">
                    <a:pos x="T34" y="T35"/>
                  </a:cxn>
                  <a:cxn ang="T114">
                    <a:pos x="T36" y="T37"/>
                  </a:cxn>
                  <a:cxn ang="T115">
                    <a:pos x="T38" y="T39"/>
                  </a:cxn>
                  <a:cxn ang="T116">
                    <a:pos x="T40" y="T41"/>
                  </a:cxn>
                  <a:cxn ang="T117">
                    <a:pos x="T42" y="T43"/>
                  </a:cxn>
                  <a:cxn ang="T118">
                    <a:pos x="T44" y="T45"/>
                  </a:cxn>
                  <a:cxn ang="T119">
                    <a:pos x="T46" y="T47"/>
                  </a:cxn>
                  <a:cxn ang="T120">
                    <a:pos x="T48" y="T49"/>
                  </a:cxn>
                  <a:cxn ang="T121">
                    <a:pos x="T50" y="T51"/>
                  </a:cxn>
                  <a:cxn ang="T122">
                    <a:pos x="T52" y="T53"/>
                  </a:cxn>
                  <a:cxn ang="T123">
                    <a:pos x="T54" y="T55"/>
                  </a:cxn>
                  <a:cxn ang="T124">
                    <a:pos x="T56" y="T57"/>
                  </a:cxn>
                  <a:cxn ang="T125">
                    <a:pos x="T58" y="T59"/>
                  </a:cxn>
                  <a:cxn ang="T126">
                    <a:pos x="T60" y="T61"/>
                  </a:cxn>
                  <a:cxn ang="T127">
                    <a:pos x="T62" y="T63"/>
                  </a:cxn>
                  <a:cxn ang="T128">
                    <a:pos x="T64" y="T65"/>
                  </a:cxn>
                  <a:cxn ang="T129">
                    <a:pos x="T66" y="T67"/>
                  </a:cxn>
                  <a:cxn ang="T130">
                    <a:pos x="T68" y="T69"/>
                  </a:cxn>
                  <a:cxn ang="T131">
                    <a:pos x="T70" y="T71"/>
                  </a:cxn>
                  <a:cxn ang="T132">
                    <a:pos x="T72" y="T73"/>
                  </a:cxn>
                  <a:cxn ang="T133">
                    <a:pos x="T74" y="T75"/>
                  </a:cxn>
                  <a:cxn ang="T134">
                    <a:pos x="T76" y="T77"/>
                  </a:cxn>
                  <a:cxn ang="T135">
                    <a:pos x="T78" y="T79"/>
                  </a:cxn>
                  <a:cxn ang="T136">
                    <a:pos x="T80" y="T81"/>
                  </a:cxn>
                  <a:cxn ang="T137">
                    <a:pos x="T82" y="T83"/>
                  </a:cxn>
                  <a:cxn ang="T138">
                    <a:pos x="T84" y="T85"/>
                  </a:cxn>
                  <a:cxn ang="T139">
                    <a:pos x="T86" y="T87"/>
                  </a:cxn>
                  <a:cxn ang="T140">
                    <a:pos x="T88" y="T89"/>
                  </a:cxn>
                  <a:cxn ang="T141">
                    <a:pos x="T90" y="T91"/>
                  </a:cxn>
                  <a:cxn ang="T142">
                    <a:pos x="T92" y="T93"/>
                  </a:cxn>
                  <a:cxn ang="T143">
                    <a:pos x="T94" y="T95"/>
                  </a:cxn>
                </a:cxnLst>
                <a:rect l="T144" t="T145" r="T146" b="T147"/>
                <a:pathLst>
                  <a:path w="124" h="66">
                    <a:moveTo>
                      <a:pt x="100" y="46"/>
                    </a:moveTo>
                    <a:lnTo>
                      <a:pt x="98" y="46"/>
                    </a:lnTo>
                    <a:lnTo>
                      <a:pt x="96" y="46"/>
                    </a:lnTo>
                    <a:lnTo>
                      <a:pt x="96" y="48"/>
                    </a:lnTo>
                    <a:lnTo>
                      <a:pt x="96" y="50"/>
                    </a:lnTo>
                    <a:lnTo>
                      <a:pt x="94" y="50"/>
                    </a:lnTo>
                    <a:lnTo>
                      <a:pt x="94" y="52"/>
                    </a:lnTo>
                    <a:lnTo>
                      <a:pt x="94" y="54"/>
                    </a:lnTo>
                    <a:lnTo>
                      <a:pt x="92" y="54"/>
                    </a:lnTo>
                    <a:lnTo>
                      <a:pt x="88" y="54"/>
                    </a:lnTo>
                    <a:lnTo>
                      <a:pt x="86" y="54"/>
                    </a:lnTo>
                    <a:lnTo>
                      <a:pt x="86" y="56"/>
                    </a:lnTo>
                    <a:lnTo>
                      <a:pt x="84" y="56"/>
                    </a:lnTo>
                    <a:lnTo>
                      <a:pt x="82" y="56"/>
                    </a:lnTo>
                    <a:lnTo>
                      <a:pt x="80" y="56"/>
                    </a:lnTo>
                    <a:lnTo>
                      <a:pt x="80" y="58"/>
                    </a:lnTo>
                    <a:lnTo>
                      <a:pt x="78" y="56"/>
                    </a:lnTo>
                    <a:lnTo>
                      <a:pt x="76" y="56"/>
                    </a:lnTo>
                    <a:lnTo>
                      <a:pt x="74" y="56"/>
                    </a:lnTo>
                    <a:lnTo>
                      <a:pt x="72" y="56"/>
                    </a:lnTo>
                    <a:lnTo>
                      <a:pt x="70" y="56"/>
                    </a:lnTo>
                    <a:lnTo>
                      <a:pt x="68" y="56"/>
                    </a:lnTo>
                    <a:lnTo>
                      <a:pt x="66" y="56"/>
                    </a:lnTo>
                    <a:lnTo>
                      <a:pt x="64" y="56"/>
                    </a:lnTo>
                    <a:lnTo>
                      <a:pt x="66" y="56"/>
                    </a:lnTo>
                    <a:lnTo>
                      <a:pt x="66" y="58"/>
                    </a:lnTo>
                    <a:lnTo>
                      <a:pt x="64" y="58"/>
                    </a:lnTo>
                    <a:lnTo>
                      <a:pt x="60" y="60"/>
                    </a:lnTo>
                    <a:lnTo>
                      <a:pt x="58" y="60"/>
                    </a:lnTo>
                    <a:lnTo>
                      <a:pt x="56" y="60"/>
                    </a:lnTo>
                    <a:lnTo>
                      <a:pt x="56" y="62"/>
                    </a:lnTo>
                    <a:lnTo>
                      <a:pt x="52" y="62"/>
                    </a:lnTo>
                    <a:lnTo>
                      <a:pt x="50" y="62"/>
                    </a:lnTo>
                    <a:lnTo>
                      <a:pt x="48" y="64"/>
                    </a:lnTo>
                    <a:lnTo>
                      <a:pt x="46" y="66"/>
                    </a:lnTo>
                    <a:lnTo>
                      <a:pt x="44" y="66"/>
                    </a:lnTo>
                    <a:lnTo>
                      <a:pt x="42" y="66"/>
                    </a:lnTo>
                    <a:lnTo>
                      <a:pt x="40" y="66"/>
                    </a:lnTo>
                    <a:lnTo>
                      <a:pt x="36" y="66"/>
                    </a:lnTo>
                    <a:lnTo>
                      <a:pt x="34" y="66"/>
                    </a:lnTo>
                    <a:lnTo>
                      <a:pt x="32" y="64"/>
                    </a:lnTo>
                    <a:lnTo>
                      <a:pt x="32" y="62"/>
                    </a:lnTo>
                    <a:lnTo>
                      <a:pt x="30" y="62"/>
                    </a:lnTo>
                    <a:lnTo>
                      <a:pt x="28" y="60"/>
                    </a:lnTo>
                    <a:lnTo>
                      <a:pt x="26" y="62"/>
                    </a:lnTo>
                    <a:lnTo>
                      <a:pt x="28" y="62"/>
                    </a:lnTo>
                    <a:lnTo>
                      <a:pt x="26" y="62"/>
                    </a:lnTo>
                    <a:lnTo>
                      <a:pt x="26" y="60"/>
                    </a:lnTo>
                    <a:lnTo>
                      <a:pt x="24" y="60"/>
                    </a:lnTo>
                    <a:lnTo>
                      <a:pt x="24" y="58"/>
                    </a:lnTo>
                    <a:lnTo>
                      <a:pt x="22" y="58"/>
                    </a:lnTo>
                    <a:lnTo>
                      <a:pt x="22" y="56"/>
                    </a:lnTo>
                    <a:lnTo>
                      <a:pt x="18" y="54"/>
                    </a:lnTo>
                    <a:lnTo>
                      <a:pt x="16" y="54"/>
                    </a:lnTo>
                    <a:lnTo>
                      <a:pt x="16" y="52"/>
                    </a:lnTo>
                    <a:lnTo>
                      <a:pt x="14" y="50"/>
                    </a:lnTo>
                    <a:lnTo>
                      <a:pt x="12" y="48"/>
                    </a:lnTo>
                    <a:lnTo>
                      <a:pt x="10" y="48"/>
                    </a:lnTo>
                    <a:lnTo>
                      <a:pt x="8" y="48"/>
                    </a:lnTo>
                    <a:lnTo>
                      <a:pt x="6" y="46"/>
                    </a:lnTo>
                    <a:lnTo>
                      <a:pt x="6" y="44"/>
                    </a:lnTo>
                    <a:lnTo>
                      <a:pt x="4" y="44"/>
                    </a:lnTo>
                    <a:lnTo>
                      <a:pt x="4" y="42"/>
                    </a:lnTo>
                    <a:lnTo>
                      <a:pt x="4" y="40"/>
                    </a:lnTo>
                    <a:lnTo>
                      <a:pt x="2" y="40"/>
                    </a:lnTo>
                    <a:lnTo>
                      <a:pt x="2" y="42"/>
                    </a:lnTo>
                    <a:lnTo>
                      <a:pt x="0" y="42"/>
                    </a:lnTo>
                    <a:lnTo>
                      <a:pt x="0" y="40"/>
                    </a:lnTo>
                    <a:lnTo>
                      <a:pt x="2" y="38"/>
                    </a:lnTo>
                    <a:lnTo>
                      <a:pt x="4" y="38"/>
                    </a:lnTo>
                    <a:lnTo>
                      <a:pt x="6" y="38"/>
                    </a:lnTo>
                    <a:lnTo>
                      <a:pt x="8" y="38"/>
                    </a:lnTo>
                    <a:lnTo>
                      <a:pt x="6" y="34"/>
                    </a:lnTo>
                    <a:lnTo>
                      <a:pt x="4" y="32"/>
                    </a:lnTo>
                    <a:lnTo>
                      <a:pt x="6" y="32"/>
                    </a:lnTo>
                    <a:lnTo>
                      <a:pt x="6" y="30"/>
                    </a:lnTo>
                    <a:lnTo>
                      <a:pt x="6" y="28"/>
                    </a:lnTo>
                    <a:lnTo>
                      <a:pt x="8" y="28"/>
                    </a:lnTo>
                    <a:lnTo>
                      <a:pt x="8" y="26"/>
                    </a:lnTo>
                    <a:lnTo>
                      <a:pt x="10" y="26"/>
                    </a:lnTo>
                    <a:lnTo>
                      <a:pt x="10" y="24"/>
                    </a:lnTo>
                    <a:lnTo>
                      <a:pt x="8" y="24"/>
                    </a:lnTo>
                    <a:lnTo>
                      <a:pt x="8" y="22"/>
                    </a:lnTo>
                    <a:lnTo>
                      <a:pt x="6" y="22"/>
                    </a:lnTo>
                    <a:lnTo>
                      <a:pt x="4" y="22"/>
                    </a:lnTo>
                    <a:lnTo>
                      <a:pt x="4" y="20"/>
                    </a:lnTo>
                    <a:lnTo>
                      <a:pt x="6" y="20"/>
                    </a:lnTo>
                    <a:lnTo>
                      <a:pt x="8" y="20"/>
                    </a:lnTo>
                    <a:lnTo>
                      <a:pt x="10" y="20"/>
                    </a:lnTo>
                    <a:lnTo>
                      <a:pt x="10" y="22"/>
                    </a:lnTo>
                    <a:lnTo>
                      <a:pt x="12" y="22"/>
                    </a:lnTo>
                    <a:lnTo>
                      <a:pt x="14" y="22"/>
                    </a:lnTo>
                    <a:lnTo>
                      <a:pt x="16" y="20"/>
                    </a:lnTo>
                    <a:lnTo>
                      <a:pt x="16" y="18"/>
                    </a:lnTo>
                    <a:lnTo>
                      <a:pt x="16" y="16"/>
                    </a:lnTo>
                    <a:lnTo>
                      <a:pt x="16" y="14"/>
                    </a:lnTo>
                    <a:lnTo>
                      <a:pt x="18" y="14"/>
                    </a:lnTo>
                    <a:lnTo>
                      <a:pt x="20" y="14"/>
                    </a:lnTo>
                    <a:lnTo>
                      <a:pt x="22" y="14"/>
                    </a:lnTo>
                    <a:lnTo>
                      <a:pt x="22" y="16"/>
                    </a:lnTo>
                    <a:lnTo>
                      <a:pt x="24" y="16"/>
                    </a:lnTo>
                    <a:lnTo>
                      <a:pt x="28" y="20"/>
                    </a:lnTo>
                    <a:lnTo>
                      <a:pt x="30" y="20"/>
                    </a:lnTo>
                    <a:lnTo>
                      <a:pt x="32" y="20"/>
                    </a:lnTo>
                    <a:lnTo>
                      <a:pt x="34" y="20"/>
                    </a:lnTo>
                    <a:lnTo>
                      <a:pt x="36" y="20"/>
                    </a:lnTo>
                    <a:lnTo>
                      <a:pt x="38" y="20"/>
                    </a:lnTo>
                    <a:lnTo>
                      <a:pt x="40" y="20"/>
                    </a:lnTo>
                    <a:lnTo>
                      <a:pt x="42" y="20"/>
                    </a:lnTo>
                    <a:lnTo>
                      <a:pt x="44" y="20"/>
                    </a:lnTo>
                    <a:lnTo>
                      <a:pt x="46" y="20"/>
                    </a:lnTo>
                    <a:lnTo>
                      <a:pt x="46" y="18"/>
                    </a:lnTo>
                    <a:lnTo>
                      <a:pt x="48" y="18"/>
                    </a:lnTo>
                    <a:lnTo>
                      <a:pt x="48" y="16"/>
                    </a:lnTo>
                    <a:lnTo>
                      <a:pt x="46" y="16"/>
                    </a:lnTo>
                    <a:lnTo>
                      <a:pt x="46" y="14"/>
                    </a:lnTo>
                    <a:lnTo>
                      <a:pt x="48" y="12"/>
                    </a:lnTo>
                    <a:lnTo>
                      <a:pt x="50" y="12"/>
                    </a:lnTo>
                    <a:lnTo>
                      <a:pt x="52" y="12"/>
                    </a:lnTo>
                    <a:lnTo>
                      <a:pt x="54" y="12"/>
                    </a:lnTo>
                    <a:lnTo>
                      <a:pt x="60" y="12"/>
                    </a:lnTo>
                    <a:lnTo>
                      <a:pt x="60" y="10"/>
                    </a:lnTo>
                    <a:lnTo>
                      <a:pt x="60" y="8"/>
                    </a:lnTo>
                    <a:lnTo>
                      <a:pt x="62" y="8"/>
                    </a:lnTo>
                    <a:lnTo>
                      <a:pt x="64" y="8"/>
                    </a:lnTo>
                    <a:lnTo>
                      <a:pt x="66" y="8"/>
                    </a:lnTo>
                    <a:lnTo>
                      <a:pt x="66" y="10"/>
                    </a:lnTo>
                    <a:lnTo>
                      <a:pt x="68" y="10"/>
                    </a:lnTo>
                    <a:lnTo>
                      <a:pt x="70" y="10"/>
                    </a:lnTo>
                    <a:lnTo>
                      <a:pt x="72" y="8"/>
                    </a:lnTo>
                    <a:lnTo>
                      <a:pt x="74" y="8"/>
                    </a:lnTo>
                    <a:lnTo>
                      <a:pt x="76" y="8"/>
                    </a:lnTo>
                    <a:lnTo>
                      <a:pt x="76" y="6"/>
                    </a:lnTo>
                    <a:lnTo>
                      <a:pt x="76" y="4"/>
                    </a:lnTo>
                    <a:lnTo>
                      <a:pt x="78" y="4"/>
                    </a:lnTo>
                    <a:lnTo>
                      <a:pt x="78" y="2"/>
                    </a:lnTo>
                    <a:lnTo>
                      <a:pt x="78" y="0"/>
                    </a:lnTo>
                    <a:lnTo>
                      <a:pt x="80" y="0"/>
                    </a:lnTo>
                    <a:lnTo>
                      <a:pt x="82" y="0"/>
                    </a:lnTo>
                    <a:lnTo>
                      <a:pt x="84" y="0"/>
                    </a:lnTo>
                    <a:lnTo>
                      <a:pt x="84" y="2"/>
                    </a:lnTo>
                    <a:lnTo>
                      <a:pt x="88" y="2"/>
                    </a:lnTo>
                    <a:lnTo>
                      <a:pt x="90" y="2"/>
                    </a:lnTo>
                    <a:lnTo>
                      <a:pt x="92" y="0"/>
                    </a:lnTo>
                    <a:lnTo>
                      <a:pt x="94" y="0"/>
                    </a:lnTo>
                    <a:lnTo>
                      <a:pt x="96" y="0"/>
                    </a:lnTo>
                    <a:lnTo>
                      <a:pt x="98" y="2"/>
                    </a:lnTo>
                    <a:lnTo>
                      <a:pt x="100" y="6"/>
                    </a:lnTo>
                    <a:lnTo>
                      <a:pt x="102" y="6"/>
                    </a:lnTo>
                    <a:lnTo>
                      <a:pt x="102" y="4"/>
                    </a:lnTo>
                    <a:lnTo>
                      <a:pt x="104" y="4"/>
                    </a:lnTo>
                    <a:lnTo>
                      <a:pt x="106" y="4"/>
                    </a:lnTo>
                    <a:lnTo>
                      <a:pt x="108" y="4"/>
                    </a:lnTo>
                    <a:lnTo>
                      <a:pt x="110" y="4"/>
                    </a:lnTo>
                    <a:lnTo>
                      <a:pt x="110" y="6"/>
                    </a:lnTo>
                    <a:lnTo>
                      <a:pt x="112" y="8"/>
                    </a:lnTo>
                    <a:lnTo>
                      <a:pt x="114" y="8"/>
                    </a:lnTo>
                    <a:lnTo>
                      <a:pt x="116" y="8"/>
                    </a:lnTo>
                    <a:lnTo>
                      <a:pt x="116" y="10"/>
                    </a:lnTo>
                    <a:lnTo>
                      <a:pt x="118" y="10"/>
                    </a:lnTo>
                    <a:lnTo>
                      <a:pt x="118" y="12"/>
                    </a:lnTo>
                    <a:lnTo>
                      <a:pt x="120" y="12"/>
                    </a:lnTo>
                    <a:lnTo>
                      <a:pt x="120" y="10"/>
                    </a:lnTo>
                    <a:lnTo>
                      <a:pt x="122" y="10"/>
                    </a:lnTo>
                    <a:lnTo>
                      <a:pt x="122" y="12"/>
                    </a:lnTo>
                    <a:lnTo>
                      <a:pt x="124" y="12"/>
                    </a:lnTo>
                    <a:lnTo>
                      <a:pt x="122" y="14"/>
                    </a:lnTo>
                    <a:lnTo>
                      <a:pt x="124" y="14"/>
                    </a:lnTo>
                    <a:lnTo>
                      <a:pt x="122" y="18"/>
                    </a:lnTo>
                    <a:lnTo>
                      <a:pt x="120" y="20"/>
                    </a:lnTo>
                    <a:lnTo>
                      <a:pt x="118" y="20"/>
                    </a:lnTo>
                    <a:lnTo>
                      <a:pt x="116" y="18"/>
                    </a:lnTo>
                    <a:lnTo>
                      <a:pt x="114" y="20"/>
                    </a:lnTo>
                    <a:lnTo>
                      <a:pt x="112" y="20"/>
                    </a:lnTo>
                    <a:lnTo>
                      <a:pt x="112" y="22"/>
                    </a:lnTo>
                    <a:lnTo>
                      <a:pt x="110" y="22"/>
                    </a:lnTo>
                    <a:lnTo>
                      <a:pt x="110" y="24"/>
                    </a:lnTo>
                    <a:lnTo>
                      <a:pt x="108" y="24"/>
                    </a:lnTo>
                    <a:lnTo>
                      <a:pt x="108" y="26"/>
                    </a:lnTo>
                    <a:lnTo>
                      <a:pt x="108" y="28"/>
                    </a:lnTo>
                    <a:lnTo>
                      <a:pt x="106" y="30"/>
                    </a:lnTo>
                    <a:lnTo>
                      <a:pt x="106" y="32"/>
                    </a:lnTo>
                    <a:lnTo>
                      <a:pt x="106" y="34"/>
                    </a:lnTo>
                    <a:lnTo>
                      <a:pt x="104" y="34"/>
                    </a:lnTo>
                    <a:lnTo>
                      <a:pt x="104" y="36"/>
                    </a:lnTo>
                    <a:lnTo>
                      <a:pt x="102" y="36"/>
                    </a:lnTo>
                    <a:lnTo>
                      <a:pt x="102" y="38"/>
                    </a:lnTo>
                    <a:lnTo>
                      <a:pt x="102" y="40"/>
                    </a:lnTo>
                    <a:lnTo>
                      <a:pt x="100" y="42"/>
                    </a:lnTo>
                    <a:lnTo>
                      <a:pt x="100" y="44"/>
                    </a:lnTo>
                    <a:lnTo>
                      <a:pt x="100" y="46"/>
                    </a:lnTo>
                    <a:close/>
                  </a:path>
                </a:pathLst>
              </a:custGeom>
              <a:solidFill>
                <a:schemeClr val="tx2"/>
              </a:solidFill>
              <a:ln w="3175">
                <a:solidFill>
                  <a:schemeClr val="bg1"/>
                </a:solidFill>
                <a:prstDash val="sysDot"/>
                <a:round/>
                <a:headEnd/>
                <a:tailEnd/>
              </a:ln>
            </p:spPr>
            <p:txBody>
              <a:bodyPr/>
              <a:lstStyle/>
              <a:p>
                <a:endParaRPr lang="de-DE" sz="2400" dirty="0">
                  <a:solidFill>
                    <a:srgbClr val="000000"/>
                  </a:solidFill>
                </a:endParaRPr>
              </a:p>
            </p:txBody>
          </p:sp>
          <p:sp>
            <p:nvSpPr>
              <p:cNvPr id="2255" name="Freeform 2643"/>
              <p:cNvSpPr>
                <a:spLocks/>
              </p:cNvSpPr>
              <p:nvPr/>
            </p:nvSpPr>
            <p:spPr bwMode="auto">
              <a:xfrm>
                <a:off x="4649078" y="1916162"/>
                <a:ext cx="83252" cy="95761"/>
              </a:xfrm>
              <a:custGeom>
                <a:avLst/>
                <a:gdLst>
                  <a:gd name="T0" fmla="*/ 2147483647 w 72"/>
                  <a:gd name="T1" fmla="*/ 2147483647 h 72"/>
                  <a:gd name="T2" fmla="*/ 2147483647 w 72"/>
                  <a:gd name="T3" fmla="*/ 2147483647 h 72"/>
                  <a:gd name="T4" fmla="*/ 2147483647 w 72"/>
                  <a:gd name="T5" fmla="*/ 2147483647 h 72"/>
                  <a:gd name="T6" fmla="*/ 2147483647 w 72"/>
                  <a:gd name="T7" fmla="*/ 2147483647 h 72"/>
                  <a:gd name="T8" fmla="*/ 2147483647 w 72"/>
                  <a:gd name="T9" fmla="*/ 2147483647 h 72"/>
                  <a:gd name="T10" fmla="*/ 2147483647 w 72"/>
                  <a:gd name="T11" fmla="*/ 2147483647 h 72"/>
                  <a:gd name="T12" fmla="*/ 2147483647 w 72"/>
                  <a:gd name="T13" fmla="*/ 2147483647 h 72"/>
                  <a:gd name="T14" fmla="*/ 2147483647 w 72"/>
                  <a:gd name="T15" fmla="*/ 2147483647 h 72"/>
                  <a:gd name="T16" fmla="*/ 2147483647 w 72"/>
                  <a:gd name="T17" fmla="*/ 2147483647 h 72"/>
                  <a:gd name="T18" fmla="*/ 2147483647 w 72"/>
                  <a:gd name="T19" fmla="*/ 2147483647 h 72"/>
                  <a:gd name="T20" fmla="*/ 0 w 72"/>
                  <a:gd name="T21" fmla="*/ 2147483647 h 72"/>
                  <a:gd name="T22" fmla="*/ 2147483647 w 72"/>
                  <a:gd name="T23" fmla="*/ 2147483647 h 72"/>
                  <a:gd name="T24" fmla="*/ 2147483647 w 72"/>
                  <a:gd name="T25" fmla="*/ 2147483647 h 72"/>
                  <a:gd name="T26" fmla="*/ 2147483647 w 72"/>
                  <a:gd name="T27" fmla="*/ 0 h 72"/>
                  <a:gd name="T28" fmla="*/ 2147483647 w 72"/>
                  <a:gd name="T29" fmla="*/ 2147483647 h 72"/>
                  <a:gd name="T30" fmla="*/ 2147483647 w 72"/>
                  <a:gd name="T31" fmla="*/ 2147483647 h 72"/>
                  <a:gd name="T32" fmla="*/ 2147483647 w 72"/>
                  <a:gd name="T33" fmla="*/ 2147483647 h 72"/>
                  <a:gd name="T34" fmla="*/ 2147483647 w 72"/>
                  <a:gd name="T35" fmla="*/ 2147483647 h 72"/>
                  <a:gd name="T36" fmla="*/ 2147483647 w 72"/>
                  <a:gd name="T37" fmla="*/ 2147483647 h 72"/>
                  <a:gd name="T38" fmla="*/ 2147483647 w 72"/>
                  <a:gd name="T39" fmla="*/ 2147483647 h 72"/>
                  <a:gd name="T40" fmla="*/ 2147483647 w 72"/>
                  <a:gd name="T41" fmla="*/ 2147483647 h 72"/>
                  <a:gd name="T42" fmla="*/ 2147483647 w 72"/>
                  <a:gd name="T43" fmla="*/ 2147483647 h 72"/>
                  <a:gd name="T44" fmla="*/ 2147483647 w 72"/>
                  <a:gd name="T45" fmla="*/ 2147483647 h 72"/>
                  <a:gd name="T46" fmla="*/ 2147483647 w 72"/>
                  <a:gd name="T47" fmla="*/ 2147483647 h 72"/>
                  <a:gd name="T48" fmla="*/ 2147483647 w 72"/>
                  <a:gd name="T49" fmla="*/ 2147483647 h 72"/>
                  <a:gd name="T50" fmla="*/ 2147483647 w 72"/>
                  <a:gd name="T51" fmla="*/ 2147483647 h 72"/>
                  <a:gd name="T52" fmla="*/ 2147483647 w 72"/>
                  <a:gd name="T53" fmla="*/ 2147483647 h 72"/>
                  <a:gd name="T54" fmla="*/ 2147483647 w 72"/>
                  <a:gd name="T55" fmla="*/ 2147483647 h 72"/>
                  <a:gd name="T56" fmla="*/ 2147483647 w 72"/>
                  <a:gd name="T57" fmla="*/ 2147483647 h 72"/>
                  <a:gd name="T58" fmla="*/ 2147483647 w 72"/>
                  <a:gd name="T59" fmla="*/ 2147483647 h 72"/>
                  <a:gd name="T60" fmla="*/ 2147483647 w 72"/>
                  <a:gd name="T61" fmla="*/ 2147483647 h 72"/>
                  <a:gd name="T62" fmla="*/ 2147483647 w 72"/>
                  <a:gd name="T63" fmla="*/ 2147483647 h 72"/>
                  <a:gd name="T64" fmla="*/ 2147483647 w 72"/>
                  <a:gd name="T65" fmla="*/ 2147483647 h 72"/>
                  <a:gd name="T66" fmla="*/ 2147483647 w 72"/>
                  <a:gd name="T67" fmla="*/ 2147483647 h 72"/>
                  <a:gd name="T68" fmla="*/ 2147483647 w 72"/>
                  <a:gd name="T69" fmla="*/ 2147483647 h 72"/>
                  <a:gd name="T70" fmla="*/ 2147483647 w 72"/>
                  <a:gd name="T71" fmla="*/ 2147483647 h 72"/>
                  <a:gd name="T72" fmla="*/ 2147483647 w 72"/>
                  <a:gd name="T73" fmla="*/ 2147483647 h 72"/>
                  <a:gd name="T74" fmla="*/ 2147483647 w 72"/>
                  <a:gd name="T75" fmla="*/ 2147483647 h 72"/>
                  <a:gd name="T76" fmla="*/ 2147483647 w 72"/>
                  <a:gd name="T77" fmla="*/ 2147483647 h 72"/>
                  <a:gd name="T78" fmla="*/ 2147483647 w 72"/>
                  <a:gd name="T79" fmla="*/ 2147483647 h 72"/>
                  <a:gd name="T80" fmla="*/ 2147483647 w 72"/>
                  <a:gd name="T81" fmla="*/ 2147483647 h 72"/>
                  <a:gd name="T82" fmla="*/ 2147483647 w 72"/>
                  <a:gd name="T83" fmla="*/ 2147483647 h 72"/>
                  <a:gd name="T84" fmla="*/ 2147483647 w 72"/>
                  <a:gd name="T85" fmla="*/ 2147483647 h 72"/>
                  <a:gd name="T86" fmla="*/ 2147483647 w 72"/>
                  <a:gd name="T87" fmla="*/ 2147483647 h 72"/>
                  <a:gd name="T88" fmla="*/ 2147483647 w 72"/>
                  <a:gd name="T89" fmla="*/ 2147483647 h 72"/>
                  <a:gd name="T90" fmla="*/ 2147483647 w 72"/>
                  <a:gd name="T91" fmla="*/ 2147483647 h 72"/>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72"/>
                  <a:gd name="T139" fmla="*/ 0 h 72"/>
                  <a:gd name="T140" fmla="*/ 72 w 72"/>
                  <a:gd name="T141" fmla="*/ 72 h 72"/>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72" h="72">
                    <a:moveTo>
                      <a:pt x="36" y="56"/>
                    </a:moveTo>
                    <a:lnTo>
                      <a:pt x="36" y="54"/>
                    </a:lnTo>
                    <a:lnTo>
                      <a:pt x="36" y="50"/>
                    </a:lnTo>
                    <a:lnTo>
                      <a:pt x="36" y="48"/>
                    </a:lnTo>
                    <a:lnTo>
                      <a:pt x="36" y="44"/>
                    </a:lnTo>
                    <a:lnTo>
                      <a:pt x="34" y="42"/>
                    </a:lnTo>
                    <a:lnTo>
                      <a:pt x="34" y="40"/>
                    </a:lnTo>
                    <a:lnTo>
                      <a:pt x="34" y="38"/>
                    </a:lnTo>
                    <a:lnTo>
                      <a:pt x="32" y="38"/>
                    </a:lnTo>
                    <a:lnTo>
                      <a:pt x="32" y="36"/>
                    </a:lnTo>
                    <a:lnTo>
                      <a:pt x="30" y="36"/>
                    </a:lnTo>
                    <a:lnTo>
                      <a:pt x="30" y="34"/>
                    </a:lnTo>
                    <a:lnTo>
                      <a:pt x="28" y="34"/>
                    </a:lnTo>
                    <a:lnTo>
                      <a:pt x="26" y="32"/>
                    </a:lnTo>
                    <a:lnTo>
                      <a:pt x="26" y="30"/>
                    </a:lnTo>
                    <a:lnTo>
                      <a:pt x="24" y="30"/>
                    </a:lnTo>
                    <a:lnTo>
                      <a:pt x="24" y="28"/>
                    </a:lnTo>
                    <a:lnTo>
                      <a:pt x="22" y="28"/>
                    </a:lnTo>
                    <a:lnTo>
                      <a:pt x="22" y="26"/>
                    </a:lnTo>
                    <a:lnTo>
                      <a:pt x="18" y="24"/>
                    </a:lnTo>
                    <a:lnTo>
                      <a:pt x="18" y="22"/>
                    </a:lnTo>
                    <a:lnTo>
                      <a:pt x="16" y="20"/>
                    </a:lnTo>
                    <a:lnTo>
                      <a:pt x="14" y="20"/>
                    </a:lnTo>
                    <a:lnTo>
                      <a:pt x="14" y="16"/>
                    </a:lnTo>
                    <a:lnTo>
                      <a:pt x="12" y="16"/>
                    </a:lnTo>
                    <a:lnTo>
                      <a:pt x="12" y="14"/>
                    </a:lnTo>
                    <a:lnTo>
                      <a:pt x="10" y="12"/>
                    </a:lnTo>
                    <a:lnTo>
                      <a:pt x="8" y="8"/>
                    </a:lnTo>
                    <a:lnTo>
                      <a:pt x="6" y="8"/>
                    </a:lnTo>
                    <a:lnTo>
                      <a:pt x="4" y="6"/>
                    </a:lnTo>
                    <a:lnTo>
                      <a:pt x="2" y="6"/>
                    </a:lnTo>
                    <a:lnTo>
                      <a:pt x="0" y="6"/>
                    </a:lnTo>
                    <a:lnTo>
                      <a:pt x="0" y="4"/>
                    </a:lnTo>
                    <a:lnTo>
                      <a:pt x="2" y="4"/>
                    </a:lnTo>
                    <a:lnTo>
                      <a:pt x="4" y="4"/>
                    </a:lnTo>
                    <a:lnTo>
                      <a:pt x="6" y="4"/>
                    </a:lnTo>
                    <a:lnTo>
                      <a:pt x="12" y="2"/>
                    </a:lnTo>
                    <a:lnTo>
                      <a:pt x="16" y="2"/>
                    </a:lnTo>
                    <a:lnTo>
                      <a:pt x="16" y="0"/>
                    </a:lnTo>
                    <a:lnTo>
                      <a:pt x="20" y="0"/>
                    </a:lnTo>
                    <a:lnTo>
                      <a:pt x="22" y="0"/>
                    </a:lnTo>
                    <a:lnTo>
                      <a:pt x="22" y="2"/>
                    </a:lnTo>
                    <a:lnTo>
                      <a:pt x="24" y="2"/>
                    </a:lnTo>
                    <a:lnTo>
                      <a:pt x="24" y="4"/>
                    </a:lnTo>
                    <a:lnTo>
                      <a:pt x="26" y="4"/>
                    </a:lnTo>
                    <a:lnTo>
                      <a:pt x="28" y="4"/>
                    </a:lnTo>
                    <a:lnTo>
                      <a:pt x="28" y="6"/>
                    </a:lnTo>
                    <a:lnTo>
                      <a:pt x="30" y="6"/>
                    </a:lnTo>
                    <a:lnTo>
                      <a:pt x="32" y="6"/>
                    </a:lnTo>
                    <a:lnTo>
                      <a:pt x="34" y="6"/>
                    </a:lnTo>
                    <a:lnTo>
                      <a:pt x="34" y="8"/>
                    </a:lnTo>
                    <a:lnTo>
                      <a:pt x="36" y="8"/>
                    </a:lnTo>
                    <a:lnTo>
                      <a:pt x="38" y="8"/>
                    </a:lnTo>
                    <a:lnTo>
                      <a:pt x="40" y="8"/>
                    </a:lnTo>
                    <a:lnTo>
                      <a:pt x="40" y="10"/>
                    </a:lnTo>
                    <a:lnTo>
                      <a:pt x="42" y="12"/>
                    </a:lnTo>
                    <a:lnTo>
                      <a:pt x="44" y="12"/>
                    </a:lnTo>
                    <a:lnTo>
                      <a:pt x="44" y="14"/>
                    </a:lnTo>
                    <a:lnTo>
                      <a:pt x="46" y="14"/>
                    </a:lnTo>
                    <a:lnTo>
                      <a:pt x="46" y="12"/>
                    </a:lnTo>
                    <a:lnTo>
                      <a:pt x="48" y="12"/>
                    </a:lnTo>
                    <a:lnTo>
                      <a:pt x="50" y="18"/>
                    </a:lnTo>
                    <a:lnTo>
                      <a:pt x="50" y="22"/>
                    </a:lnTo>
                    <a:lnTo>
                      <a:pt x="48" y="22"/>
                    </a:lnTo>
                    <a:lnTo>
                      <a:pt x="48" y="24"/>
                    </a:lnTo>
                    <a:lnTo>
                      <a:pt x="50" y="26"/>
                    </a:lnTo>
                    <a:lnTo>
                      <a:pt x="50" y="24"/>
                    </a:lnTo>
                    <a:lnTo>
                      <a:pt x="52" y="26"/>
                    </a:lnTo>
                    <a:lnTo>
                      <a:pt x="54" y="26"/>
                    </a:lnTo>
                    <a:lnTo>
                      <a:pt x="54" y="28"/>
                    </a:lnTo>
                    <a:lnTo>
                      <a:pt x="56" y="28"/>
                    </a:lnTo>
                    <a:lnTo>
                      <a:pt x="58" y="28"/>
                    </a:lnTo>
                    <a:lnTo>
                      <a:pt x="58" y="30"/>
                    </a:lnTo>
                    <a:lnTo>
                      <a:pt x="58" y="32"/>
                    </a:lnTo>
                    <a:lnTo>
                      <a:pt x="60" y="36"/>
                    </a:lnTo>
                    <a:lnTo>
                      <a:pt x="58" y="36"/>
                    </a:lnTo>
                    <a:lnTo>
                      <a:pt x="58" y="38"/>
                    </a:lnTo>
                    <a:lnTo>
                      <a:pt x="60" y="38"/>
                    </a:lnTo>
                    <a:lnTo>
                      <a:pt x="62" y="38"/>
                    </a:lnTo>
                    <a:lnTo>
                      <a:pt x="64" y="40"/>
                    </a:lnTo>
                    <a:lnTo>
                      <a:pt x="66" y="40"/>
                    </a:lnTo>
                    <a:lnTo>
                      <a:pt x="68" y="42"/>
                    </a:lnTo>
                    <a:lnTo>
                      <a:pt x="68" y="44"/>
                    </a:lnTo>
                    <a:lnTo>
                      <a:pt x="66" y="44"/>
                    </a:lnTo>
                    <a:lnTo>
                      <a:pt x="66" y="46"/>
                    </a:lnTo>
                    <a:lnTo>
                      <a:pt x="68" y="46"/>
                    </a:lnTo>
                    <a:lnTo>
                      <a:pt x="70" y="46"/>
                    </a:lnTo>
                    <a:lnTo>
                      <a:pt x="70" y="48"/>
                    </a:lnTo>
                    <a:lnTo>
                      <a:pt x="72" y="48"/>
                    </a:lnTo>
                    <a:lnTo>
                      <a:pt x="70" y="48"/>
                    </a:lnTo>
                    <a:lnTo>
                      <a:pt x="68" y="48"/>
                    </a:lnTo>
                    <a:lnTo>
                      <a:pt x="66" y="50"/>
                    </a:lnTo>
                    <a:lnTo>
                      <a:pt x="66" y="48"/>
                    </a:lnTo>
                    <a:lnTo>
                      <a:pt x="64" y="48"/>
                    </a:lnTo>
                    <a:lnTo>
                      <a:pt x="62" y="48"/>
                    </a:lnTo>
                    <a:lnTo>
                      <a:pt x="60" y="48"/>
                    </a:lnTo>
                    <a:lnTo>
                      <a:pt x="60" y="46"/>
                    </a:lnTo>
                    <a:lnTo>
                      <a:pt x="58" y="46"/>
                    </a:lnTo>
                    <a:lnTo>
                      <a:pt x="56" y="46"/>
                    </a:lnTo>
                    <a:lnTo>
                      <a:pt x="56" y="48"/>
                    </a:lnTo>
                    <a:lnTo>
                      <a:pt x="54" y="48"/>
                    </a:lnTo>
                    <a:lnTo>
                      <a:pt x="54" y="50"/>
                    </a:lnTo>
                    <a:lnTo>
                      <a:pt x="54" y="48"/>
                    </a:lnTo>
                    <a:lnTo>
                      <a:pt x="54" y="46"/>
                    </a:lnTo>
                    <a:lnTo>
                      <a:pt x="54" y="44"/>
                    </a:lnTo>
                    <a:lnTo>
                      <a:pt x="52" y="44"/>
                    </a:lnTo>
                    <a:lnTo>
                      <a:pt x="50" y="46"/>
                    </a:lnTo>
                    <a:lnTo>
                      <a:pt x="48" y="48"/>
                    </a:lnTo>
                    <a:lnTo>
                      <a:pt x="50" y="50"/>
                    </a:lnTo>
                    <a:lnTo>
                      <a:pt x="50" y="52"/>
                    </a:lnTo>
                    <a:lnTo>
                      <a:pt x="52" y="54"/>
                    </a:lnTo>
                    <a:lnTo>
                      <a:pt x="50" y="58"/>
                    </a:lnTo>
                    <a:lnTo>
                      <a:pt x="48" y="58"/>
                    </a:lnTo>
                    <a:lnTo>
                      <a:pt x="46" y="58"/>
                    </a:lnTo>
                    <a:lnTo>
                      <a:pt x="46" y="60"/>
                    </a:lnTo>
                    <a:lnTo>
                      <a:pt x="48" y="60"/>
                    </a:lnTo>
                    <a:lnTo>
                      <a:pt x="48" y="62"/>
                    </a:lnTo>
                    <a:lnTo>
                      <a:pt x="46" y="64"/>
                    </a:lnTo>
                    <a:lnTo>
                      <a:pt x="44" y="64"/>
                    </a:lnTo>
                    <a:lnTo>
                      <a:pt x="42" y="64"/>
                    </a:lnTo>
                    <a:lnTo>
                      <a:pt x="42" y="66"/>
                    </a:lnTo>
                    <a:lnTo>
                      <a:pt x="44" y="66"/>
                    </a:lnTo>
                    <a:lnTo>
                      <a:pt x="44" y="70"/>
                    </a:lnTo>
                    <a:lnTo>
                      <a:pt x="42" y="70"/>
                    </a:lnTo>
                    <a:lnTo>
                      <a:pt x="40" y="70"/>
                    </a:lnTo>
                    <a:lnTo>
                      <a:pt x="38" y="70"/>
                    </a:lnTo>
                    <a:lnTo>
                      <a:pt x="38" y="72"/>
                    </a:lnTo>
                    <a:lnTo>
                      <a:pt x="38" y="70"/>
                    </a:lnTo>
                    <a:lnTo>
                      <a:pt x="36" y="70"/>
                    </a:lnTo>
                    <a:lnTo>
                      <a:pt x="36" y="68"/>
                    </a:lnTo>
                    <a:lnTo>
                      <a:pt x="36" y="66"/>
                    </a:lnTo>
                    <a:lnTo>
                      <a:pt x="36" y="64"/>
                    </a:lnTo>
                    <a:lnTo>
                      <a:pt x="36" y="60"/>
                    </a:lnTo>
                    <a:lnTo>
                      <a:pt x="36" y="58"/>
                    </a:lnTo>
                    <a:lnTo>
                      <a:pt x="36" y="56"/>
                    </a:lnTo>
                    <a:close/>
                  </a:path>
                </a:pathLst>
              </a:custGeom>
              <a:solidFill>
                <a:schemeClr val="bg1">
                  <a:lumMod val="85000"/>
                </a:schemeClr>
              </a:solidFill>
              <a:ln w="3175">
                <a:solidFill>
                  <a:schemeClr val="bg1"/>
                </a:solidFill>
                <a:prstDash val="sysDot"/>
                <a:round/>
                <a:headEnd/>
                <a:tailEnd/>
              </a:ln>
            </p:spPr>
            <p:txBody>
              <a:bodyPr/>
              <a:lstStyle/>
              <a:p>
                <a:endParaRPr lang="de-DE" sz="2400" dirty="0">
                  <a:solidFill>
                    <a:srgbClr val="E55A00"/>
                  </a:solidFill>
                </a:endParaRPr>
              </a:p>
            </p:txBody>
          </p:sp>
          <p:sp>
            <p:nvSpPr>
              <p:cNvPr id="2256" name="Freeform 2688"/>
              <p:cNvSpPr>
                <a:spLocks/>
              </p:cNvSpPr>
              <p:nvPr/>
            </p:nvSpPr>
            <p:spPr bwMode="auto">
              <a:xfrm>
                <a:off x="4583287" y="2035453"/>
                <a:ext cx="117118" cy="73736"/>
              </a:xfrm>
              <a:custGeom>
                <a:avLst/>
                <a:gdLst>
                  <a:gd name="T0" fmla="*/ 2147483647 w 118"/>
                  <a:gd name="T1" fmla="*/ 2147483647 h 72"/>
                  <a:gd name="T2" fmla="*/ 2147483647 w 118"/>
                  <a:gd name="T3" fmla="*/ 2147483647 h 72"/>
                  <a:gd name="T4" fmla="*/ 2147483647 w 118"/>
                  <a:gd name="T5" fmla="*/ 2147483647 h 72"/>
                  <a:gd name="T6" fmla="*/ 2147483647 w 118"/>
                  <a:gd name="T7" fmla="*/ 2147483647 h 72"/>
                  <a:gd name="T8" fmla="*/ 2147483647 w 118"/>
                  <a:gd name="T9" fmla="*/ 2147483647 h 72"/>
                  <a:gd name="T10" fmla="*/ 2147483647 w 118"/>
                  <a:gd name="T11" fmla="*/ 2147483647 h 72"/>
                  <a:gd name="T12" fmla="*/ 2147483647 w 118"/>
                  <a:gd name="T13" fmla="*/ 2147483647 h 72"/>
                  <a:gd name="T14" fmla="*/ 2147483647 w 118"/>
                  <a:gd name="T15" fmla="*/ 2147483647 h 72"/>
                  <a:gd name="T16" fmla="*/ 2147483647 w 118"/>
                  <a:gd name="T17" fmla="*/ 2147483647 h 72"/>
                  <a:gd name="T18" fmla="*/ 2147483647 w 118"/>
                  <a:gd name="T19" fmla="*/ 2147483647 h 72"/>
                  <a:gd name="T20" fmla="*/ 2147483647 w 118"/>
                  <a:gd name="T21" fmla="*/ 2147483647 h 72"/>
                  <a:gd name="T22" fmla="*/ 2147483647 w 118"/>
                  <a:gd name="T23" fmla="*/ 2147483647 h 72"/>
                  <a:gd name="T24" fmla="*/ 2147483647 w 118"/>
                  <a:gd name="T25" fmla="*/ 2147483647 h 72"/>
                  <a:gd name="T26" fmla="*/ 2147483647 w 118"/>
                  <a:gd name="T27" fmla="*/ 2147483647 h 72"/>
                  <a:gd name="T28" fmla="*/ 2147483647 w 118"/>
                  <a:gd name="T29" fmla="*/ 2147483647 h 72"/>
                  <a:gd name="T30" fmla="*/ 2147483647 w 118"/>
                  <a:gd name="T31" fmla="*/ 2147483647 h 72"/>
                  <a:gd name="T32" fmla="*/ 2147483647 w 118"/>
                  <a:gd name="T33" fmla="*/ 2147483647 h 72"/>
                  <a:gd name="T34" fmla="*/ 2147483647 w 118"/>
                  <a:gd name="T35" fmla="*/ 2147483647 h 72"/>
                  <a:gd name="T36" fmla="*/ 2147483647 w 118"/>
                  <a:gd name="T37" fmla="*/ 2147483647 h 72"/>
                  <a:gd name="T38" fmla="*/ 2147483647 w 118"/>
                  <a:gd name="T39" fmla="*/ 2147483647 h 72"/>
                  <a:gd name="T40" fmla="*/ 2147483647 w 118"/>
                  <a:gd name="T41" fmla="*/ 2147483647 h 72"/>
                  <a:gd name="T42" fmla="*/ 2147483647 w 118"/>
                  <a:gd name="T43" fmla="*/ 2147483647 h 72"/>
                  <a:gd name="T44" fmla="*/ 2147483647 w 118"/>
                  <a:gd name="T45" fmla="*/ 2147483647 h 72"/>
                  <a:gd name="T46" fmla="*/ 2147483647 w 118"/>
                  <a:gd name="T47" fmla="*/ 2147483647 h 72"/>
                  <a:gd name="T48" fmla="*/ 2147483647 w 118"/>
                  <a:gd name="T49" fmla="*/ 2147483647 h 72"/>
                  <a:gd name="T50" fmla="*/ 2147483647 w 118"/>
                  <a:gd name="T51" fmla="*/ 2147483647 h 72"/>
                  <a:gd name="T52" fmla="*/ 2147483647 w 118"/>
                  <a:gd name="T53" fmla="*/ 2147483647 h 72"/>
                  <a:gd name="T54" fmla="*/ 2147483647 w 118"/>
                  <a:gd name="T55" fmla="*/ 2147483647 h 72"/>
                  <a:gd name="T56" fmla="*/ 2147483647 w 118"/>
                  <a:gd name="T57" fmla="*/ 2147483647 h 72"/>
                  <a:gd name="T58" fmla="*/ 2147483647 w 118"/>
                  <a:gd name="T59" fmla="*/ 2147483647 h 72"/>
                  <a:gd name="T60" fmla="*/ 2147483647 w 118"/>
                  <a:gd name="T61" fmla="*/ 2147483647 h 72"/>
                  <a:gd name="T62" fmla="*/ 2147483647 w 118"/>
                  <a:gd name="T63" fmla="*/ 2147483647 h 72"/>
                  <a:gd name="T64" fmla="*/ 2147483647 w 118"/>
                  <a:gd name="T65" fmla="*/ 2147483647 h 72"/>
                  <a:gd name="T66" fmla="*/ 2147483647 w 118"/>
                  <a:gd name="T67" fmla="*/ 2147483647 h 72"/>
                  <a:gd name="T68" fmla="*/ 2147483647 w 118"/>
                  <a:gd name="T69" fmla="*/ 2147483647 h 72"/>
                  <a:gd name="T70" fmla="*/ 2147483647 w 118"/>
                  <a:gd name="T71" fmla="*/ 2147483647 h 72"/>
                  <a:gd name="T72" fmla="*/ 2147483647 w 118"/>
                  <a:gd name="T73" fmla="*/ 2147483647 h 72"/>
                  <a:gd name="T74" fmla="*/ 2147483647 w 118"/>
                  <a:gd name="T75" fmla="*/ 2147483647 h 72"/>
                  <a:gd name="T76" fmla="*/ 2147483647 w 118"/>
                  <a:gd name="T77" fmla="*/ 2147483647 h 72"/>
                  <a:gd name="T78" fmla="*/ 2147483647 w 118"/>
                  <a:gd name="T79" fmla="*/ 2147483647 h 72"/>
                  <a:gd name="T80" fmla="*/ 2147483647 w 118"/>
                  <a:gd name="T81" fmla="*/ 2147483647 h 72"/>
                  <a:gd name="T82" fmla="*/ 2147483647 w 118"/>
                  <a:gd name="T83" fmla="*/ 2147483647 h 72"/>
                  <a:gd name="T84" fmla="*/ 2147483647 w 118"/>
                  <a:gd name="T85" fmla="*/ 2147483647 h 72"/>
                  <a:gd name="T86" fmla="*/ 2147483647 w 118"/>
                  <a:gd name="T87" fmla="*/ 2147483647 h 72"/>
                  <a:gd name="T88" fmla="*/ 2147483647 w 118"/>
                  <a:gd name="T89" fmla="*/ 2147483647 h 72"/>
                  <a:gd name="T90" fmla="*/ 2147483647 w 118"/>
                  <a:gd name="T91" fmla="*/ 2147483647 h 72"/>
                  <a:gd name="T92" fmla="*/ 2147483647 w 118"/>
                  <a:gd name="T93" fmla="*/ 2147483647 h 72"/>
                  <a:gd name="T94" fmla="*/ 2147483647 w 118"/>
                  <a:gd name="T95" fmla="*/ 2147483647 h 72"/>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w 118"/>
                  <a:gd name="T145" fmla="*/ 0 h 72"/>
                  <a:gd name="T146" fmla="*/ 118 w 118"/>
                  <a:gd name="T147" fmla="*/ 72 h 72"/>
                </a:gdLst>
                <a:ahLst/>
                <a:cxnLst>
                  <a:cxn ang="T96">
                    <a:pos x="T0" y="T1"/>
                  </a:cxn>
                  <a:cxn ang="T97">
                    <a:pos x="T2" y="T3"/>
                  </a:cxn>
                  <a:cxn ang="T98">
                    <a:pos x="T4" y="T5"/>
                  </a:cxn>
                  <a:cxn ang="T99">
                    <a:pos x="T6" y="T7"/>
                  </a:cxn>
                  <a:cxn ang="T100">
                    <a:pos x="T8" y="T9"/>
                  </a:cxn>
                  <a:cxn ang="T101">
                    <a:pos x="T10" y="T11"/>
                  </a:cxn>
                  <a:cxn ang="T102">
                    <a:pos x="T12" y="T13"/>
                  </a:cxn>
                  <a:cxn ang="T103">
                    <a:pos x="T14" y="T15"/>
                  </a:cxn>
                  <a:cxn ang="T104">
                    <a:pos x="T16" y="T17"/>
                  </a:cxn>
                  <a:cxn ang="T105">
                    <a:pos x="T18" y="T19"/>
                  </a:cxn>
                  <a:cxn ang="T106">
                    <a:pos x="T20" y="T21"/>
                  </a:cxn>
                  <a:cxn ang="T107">
                    <a:pos x="T22" y="T23"/>
                  </a:cxn>
                  <a:cxn ang="T108">
                    <a:pos x="T24" y="T25"/>
                  </a:cxn>
                  <a:cxn ang="T109">
                    <a:pos x="T26" y="T27"/>
                  </a:cxn>
                  <a:cxn ang="T110">
                    <a:pos x="T28" y="T29"/>
                  </a:cxn>
                  <a:cxn ang="T111">
                    <a:pos x="T30" y="T31"/>
                  </a:cxn>
                  <a:cxn ang="T112">
                    <a:pos x="T32" y="T33"/>
                  </a:cxn>
                  <a:cxn ang="T113">
                    <a:pos x="T34" y="T35"/>
                  </a:cxn>
                  <a:cxn ang="T114">
                    <a:pos x="T36" y="T37"/>
                  </a:cxn>
                  <a:cxn ang="T115">
                    <a:pos x="T38" y="T39"/>
                  </a:cxn>
                  <a:cxn ang="T116">
                    <a:pos x="T40" y="T41"/>
                  </a:cxn>
                  <a:cxn ang="T117">
                    <a:pos x="T42" y="T43"/>
                  </a:cxn>
                  <a:cxn ang="T118">
                    <a:pos x="T44" y="T45"/>
                  </a:cxn>
                  <a:cxn ang="T119">
                    <a:pos x="T46" y="T47"/>
                  </a:cxn>
                  <a:cxn ang="T120">
                    <a:pos x="T48" y="T49"/>
                  </a:cxn>
                  <a:cxn ang="T121">
                    <a:pos x="T50" y="T51"/>
                  </a:cxn>
                  <a:cxn ang="T122">
                    <a:pos x="T52" y="T53"/>
                  </a:cxn>
                  <a:cxn ang="T123">
                    <a:pos x="T54" y="T55"/>
                  </a:cxn>
                  <a:cxn ang="T124">
                    <a:pos x="T56" y="T57"/>
                  </a:cxn>
                  <a:cxn ang="T125">
                    <a:pos x="T58" y="T59"/>
                  </a:cxn>
                  <a:cxn ang="T126">
                    <a:pos x="T60" y="T61"/>
                  </a:cxn>
                  <a:cxn ang="T127">
                    <a:pos x="T62" y="T63"/>
                  </a:cxn>
                  <a:cxn ang="T128">
                    <a:pos x="T64" y="T65"/>
                  </a:cxn>
                  <a:cxn ang="T129">
                    <a:pos x="T66" y="T67"/>
                  </a:cxn>
                  <a:cxn ang="T130">
                    <a:pos x="T68" y="T69"/>
                  </a:cxn>
                  <a:cxn ang="T131">
                    <a:pos x="T70" y="T71"/>
                  </a:cxn>
                  <a:cxn ang="T132">
                    <a:pos x="T72" y="T73"/>
                  </a:cxn>
                  <a:cxn ang="T133">
                    <a:pos x="T74" y="T75"/>
                  </a:cxn>
                  <a:cxn ang="T134">
                    <a:pos x="T76" y="T77"/>
                  </a:cxn>
                  <a:cxn ang="T135">
                    <a:pos x="T78" y="T79"/>
                  </a:cxn>
                  <a:cxn ang="T136">
                    <a:pos x="T80" y="T81"/>
                  </a:cxn>
                  <a:cxn ang="T137">
                    <a:pos x="T82" y="T83"/>
                  </a:cxn>
                  <a:cxn ang="T138">
                    <a:pos x="T84" y="T85"/>
                  </a:cxn>
                  <a:cxn ang="T139">
                    <a:pos x="T86" y="T87"/>
                  </a:cxn>
                  <a:cxn ang="T140">
                    <a:pos x="T88" y="T89"/>
                  </a:cxn>
                  <a:cxn ang="T141">
                    <a:pos x="T90" y="T91"/>
                  </a:cxn>
                  <a:cxn ang="T142">
                    <a:pos x="T92" y="T93"/>
                  </a:cxn>
                  <a:cxn ang="T143">
                    <a:pos x="T94" y="T95"/>
                  </a:cxn>
                </a:cxnLst>
                <a:rect l="T144" t="T145" r="T146" b="T147"/>
                <a:pathLst>
                  <a:path w="118" h="72">
                    <a:moveTo>
                      <a:pt x="112" y="54"/>
                    </a:moveTo>
                    <a:lnTo>
                      <a:pt x="110" y="54"/>
                    </a:lnTo>
                    <a:lnTo>
                      <a:pt x="108" y="54"/>
                    </a:lnTo>
                    <a:lnTo>
                      <a:pt x="108" y="52"/>
                    </a:lnTo>
                    <a:lnTo>
                      <a:pt x="104" y="54"/>
                    </a:lnTo>
                    <a:lnTo>
                      <a:pt x="102" y="54"/>
                    </a:lnTo>
                    <a:lnTo>
                      <a:pt x="102" y="56"/>
                    </a:lnTo>
                    <a:lnTo>
                      <a:pt x="102" y="54"/>
                    </a:lnTo>
                    <a:lnTo>
                      <a:pt x="100" y="52"/>
                    </a:lnTo>
                    <a:lnTo>
                      <a:pt x="98" y="50"/>
                    </a:lnTo>
                    <a:lnTo>
                      <a:pt x="94" y="50"/>
                    </a:lnTo>
                    <a:lnTo>
                      <a:pt x="94" y="52"/>
                    </a:lnTo>
                    <a:lnTo>
                      <a:pt x="92" y="52"/>
                    </a:lnTo>
                    <a:lnTo>
                      <a:pt x="86" y="54"/>
                    </a:lnTo>
                    <a:lnTo>
                      <a:pt x="84" y="54"/>
                    </a:lnTo>
                    <a:lnTo>
                      <a:pt x="84" y="56"/>
                    </a:lnTo>
                    <a:lnTo>
                      <a:pt x="84" y="58"/>
                    </a:lnTo>
                    <a:lnTo>
                      <a:pt x="82" y="58"/>
                    </a:lnTo>
                    <a:lnTo>
                      <a:pt x="80" y="58"/>
                    </a:lnTo>
                    <a:lnTo>
                      <a:pt x="80" y="60"/>
                    </a:lnTo>
                    <a:lnTo>
                      <a:pt x="82" y="60"/>
                    </a:lnTo>
                    <a:lnTo>
                      <a:pt x="80" y="60"/>
                    </a:lnTo>
                    <a:lnTo>
                      <a:pt x="78" y="60"/>
                    </a:lnTo>
                    <a:lnTo>
                      <a:pt x="76" y="60"/>
                    </a:lnTo>
                    <a:lnTo>
                      <a:pt x="76" y="62"/>
                    </a:lnTo>
                    <a:lnTo>
                      <a:pt x="78" y="64"/>
                    </a:lnTo>
                    <a:lnTo>
                      <a:pt x="78" y="66"/>
                    </a:lnTo>
                    <a:lnTo>
                      <a:pt x="78" y="68"/>
                    </a:lnTo>
                    <a:lnTo>
                      <a:pt x="74" y="70"/>
                    </a:lnTo>
                    <a:lnTo>
                      <a:pt x="72" y="70"/>
                    </a:lnTo>
                    <a:lnTo>
                      <a:pt x="68" y="70"/>
                    </a:lnTo>
                    <a:lnTo>
                      <a:pt x="66" y="70"/>
                    </a:lnTo>
                    <a:lnTo>
                      <a:pt x="62" y="72"/>
                    </a:lnTo>
                    <a:lnTo>
                      <a:pt x="60" y="72"/>
                    </a:lnTo>
                    <a:lnTo>
                      <a:pt x="58" y="70"/>
                    </a:lnTo>
                    <a:lnTo>
                      <a:pt x="56" y="68"/>
                    </a:lnTo>
                    <a:lnTo>
                      <a:pt x="54" y="68"/>
                    </a:lnTo>
                    <a:lnTo>
                      <a:pt x="52" y="68"/>
                    </a:lnTo>
                    <a:lnTo>
                      <a:pt x="50" y="66"/>
                    </a:lnTo>
                    <a:lnTo>
                      <a:pt x="48" y="66"/>
                    </a:lnTo>
                    <a:lnTo>
                      <a:pt x="46" y="64"/>
                    </a:lnTo>
                    <a:lnTo>
                      <a:pt x="42" y="64"/>
                    </a:lnTo>
                    <a:lnTo>
                      <a:pt x="40" y="64"/>
                    </a:lnTo>
                    <a:lnTo>
                      <a:pt x="38" y="64"/>
                    </a:lnTo>
                    <a:lnTo>
                      <a:pt x="38" y="66"/>
                    </a:lnTo>
                    <a:lnTo>
                      <a:pt x="36" y="66"/>
                    </a:lnTo>
                    <a:lnTo>
                      <a:pt x="34" y="66"/>
                    </a:lnTo>
                    <a:lnTo>
                      <a:pt x="32" y="66"/>
                    </a:lnTo>
                    <a:lnTo>
                      <a:pt x="32" y="68"/>
                    </a:lnTo>
                    <a:lnTo>
                      <a:pt x="30" y="68"/>
                    </a:lnTo>
                    <a:lnTo>
                      <a:pt x="28" y="68"/>
                    </a:lnTo>
                    <a:lnTo>
                      <a:pt x="26" y="68"/>
                    </a:lnTo>
                    <a:lnTo>
                      <a:pt x="22" y="68"/>
                    </a:lnTo>
                    <a:lnTo>
                      <a:pt x="22" y="70"/>
                    </a:lnTo>
                    <a:lnTo>
                      <a:pt x="20" y="70"/>
                    </a:lnTo>
                    <a:lnTo>
                      <a:pt x="16" y="70"/>
                    </a:lnTo>
                    <a:lnTo>
                      <a:pt x="16" y="68"/>
                    </a:lnTo>
                    <a:lnTo>
                      <a:pt x="16" y="66"/>
                    </a:lnTo>
                    <a:lnTo>
                      <a:pt x="16" y="62"/>
                    </a:lnTo>
                    <a:lnTo>
                      <a:pt x="16" y="60"/>
                    </a:lnTo>
                    <a:lnTo>
                      <a:pt x="16" y="58"/>
                    </a:lnTo>
                    <a:lnTo>
                      <a:pt x="14" y="58"/>
                    </a:lnTo>
                    <a:lnTo>
                      <a:pt x="14" y="56"/>
                    </a:lnTo>
                    <a:lnTo>
                      <a:pt x="14" y="54"/>
                    </a:lnTo>
                    <a:lnTo>
                      <a:pt x="12" y="52"/>
                    </a:lnTo>
                    <a:lnTo>
                      <a:pt x="10" y="52"/>
                    </a:lnTo>
                    <a:lnTo>
                      <a:pt x="8" y="50"/>
                    </a:lnTo>
                    <a:lnTo>
                      <a:pt x="6" y="50"/>
                    </a:lnTo>
                    <a:lnTo>
                      <a:pt x="6" y="46"/>
                    </a:lnTo>
                    <a:lnTo>
                      <a:pt x="4" y="46"/>
                    </a:lnTo>
                    <a:lnTo>
                      <a:pt x="4" y="44"/>
                    </a:lnTo>
                    <a:lnTo>
                      <a:pt x="6" y="44"/>
                    </a:lnTo>
                    <a:lnTo>
                      <a:pt x="6" y="42"/>
                    </a:lnTo>
                    <a:lnTo>
                      <a:pt x="6" y="40"/>
                    </a:lnTo>
                    <a:lnTo>
                      <a:pt x="4" y="36"/>
                    </a:lnTo>
                    <a:lnTo>
                      <a:pt x="4" y="34"/>
                    </a:lnTo>
                    <a:lnTo>
                      <a:pt x="6" y="34"/>
                    </a:lnTo>
                    <a:lnTo>
                      <a:pt x="8" y="34"/>
                    </a:lnTo>
                    <a:lnTo>
                      <a:pt x="12" y="28"/>
                    </a:lnTo>
                    <a:lnTo>
                      <a:pt x="12" y="26"/>
                    </a:lnTo>
                    <a:lnTo>
                      <a:pt x="10" y="26"/>
                    </a:lnTo>
                    <a:lnTo>
                      <a:pt x="10" y="24"/>
                    </a:lnTo>
                    <a:lnTo>
                      <a:pt x="8" y="22"/>
                    </a:lnTo>
                    <a:lnTo>
                      <a:pt x="6" y="20"/>
                    </a:lnTo>
                    <a:lnTo>
                      <a:pt x="4" y="20"/>
                    </a:lnTo>
                    <a:lnTo>
                      <a:pt x="4" y="18"/>
                    </a:lnTo>
                    <a:lnTo>
                      <a:pt x="2" y="14"/>
                    </a:lnTo>
                    <a:lnTo>
                      <a:pt x="2" y="12"/>
                    </a:lnTo>
                    <a:lnTo>
                      <a:pt x="0" y="10"/>
                    </a:lnTo>
                    <a:lnTo>
                      <a:pt x="0" y="6"/>
                    </a:lnTo>
                    <a:lnTo>
                      <a:pt x="4" y="4"/>
                    </a:lnTo>
                    <a:lnTo>
                      <a:pt x="4" y="2"/>
                    </a:lnTo>
                    <a:lnTo>
                      <a:pt x="6" y="0"/>
                    </a:lnTo>
                    <a:lnTo>
                      <a:pt x="6" y="2"/>
                    </a:lnTo>
                    <a:lnTo>
                      <a:pt x="8" y="4"/>
                    </a:lnTo>
                    <a:lnTo>
                      <a:pt x="10" y="4"/>
                    </a:lnTo>
                    <a:lnTo>
                      <a:pt x="12" y="4"/>
                    </a:lnTo>
                    <a:lnTo>
                      <a:pt x="10" y="6"/>
                    </a:lnTo>
                    <a:lnTo>
                      <a:pt x="8" y="6"/>
                    </a:lnTo>
                    <a:lnTo>
                      <a:pt x="8" y="8"/>
                    </a:lnTo>
                    <a:lnTo>
                      <a:pt x="8" y="10"/>
                    </a:lnTo>
                    <a:lnTo>
                      <a:pt x="10" y="10"/>
                    </a:lnTo>
                    <a:lnTo>
                      <a:pt x="12" y="12"/>
                    </a:lnTo>
                    <a:lnTo>
                      <a:pt x="14" y="10"/>
                    </a:lnTo>
                    <a:lnTo>
                      <a:pt x="16" y="10"/>
                    </a:lnTo>
                    <a:lnTo>
                      <a:pt x="18" y="10"/>
                    </a:lnTo>
                    <a:lnTo>
                      <a:pt x="20" y="10"/>
                    </a:lnTo>
                    <a:lnTo>
                      <a:pt x="22" y="10"/>
                    </a:lnTo>
                    <a:lnTo>
                      <a:pt x="22" y="12"/>
                    </a:lnTo>
                    <a:lnTo>
                      <a:pt x="24" y="12"/>
                    </a:lnTo>
                    <a:lnTo>
                      <a:pt x="26" y="12"/>
                    </a:lnTo>
                    <a:lnTo>
                      <a:pt x="30" y="12"/>
                    </a:lnTo>
                    <a:lnTo>
                      <a:pt x="32" y="14"/>
                    </a:lnTo>
                    <a:lnTo>
                      <a:pt x="34" y="14"/>
                    </a:lnTo>
                    <a:lnTo>
                      <a:pt x="36" y="14"/>
                    </a:lnTo>
                    <a:lnTo>
                      <a:pt x="38" y="14"/>
                    </a:lnTo>
                    <a:lnTo>
                      <a:pt x="40" y="12"/>
                    </a:lnTo>
                    <a:lnTo>
                      <a:pt x="42" y="12"/>
                    </a:lnTo>
                    <a:lnTo>
                      <a:pt x="44" y="14"/>
                    </a:lnTo>
                    <a:lnTo>
                      <a:pt x="46" y="14"/>
                    </a:lnTo>
                    <a:lnTo>
                      <a:pt x="48" y="14"/>
                    </a:lnTo>
                    <a:lnTo>
                      <a:pt x="50" y="14"/>
                    </a:lnTo>
                    <a:lnTo>
                      <a:pt x="54" y="14"/>
                    </a:lnTo>
                    <a:lnTo>
                      <a:pt x="56" y="16"/>
                    </a:lnTo>
                    <a:lnTo>
                      <a:pt x="58" y="16"/>
                    </a:lnTo>
                    <a:lnTo>
                      <a:pt x="60" y="14"/>
                    </a:lnTo>
                    <a:lnTo>
                      <a:pt x="62" y="14"/>
                    </a:lnTo>
                    <a:lnTo>
                      <a:pt x="64" y="14"/>
                    </a:lnTo>
                    <a:lnTo>
                      <a:pt x="66" y="12"/>
                    </a:lnTo>
                    <a:lnTo>
                      <a:pt x="66" y="10"/>
                    </a:lnTo>
                    <a:lnTo>
                      <a:pt x="70" y="8"/>
                    </a:lnTo>
                    <a:lnTo>
                      <a:pt x="70" y="6"/>
                    </a:lnTo>
                    <a:lnTo>
                      <a:pt x="74" y="6"/>
                    </a:lnTo>
                    <a:lnTo>
                      <a:pt x="76" y="6"/>
                    </a:lnTo>
                    <a:lnTo>
                      <a:pt x="80" y="4"/>
                    </a:lnTo>
                    <a:lnTo>
                      <a:pt x="82" y="4"/>
                    </a:lnTo>
                    <a:lnTo>
                      <a:pt x="84" y="4"/>
                    </a:lnTo>
                    <a:lnTo>
                      <a:pt x="88" y="2"/>
                    </a:lnTo>
                    <a:lnTo>
                      <a:pt x="90" y="4"/>
                    </a:lnTo>
                    <a:lnTo>
                      <a:pt x="92" y="4"/>
                    </a:lnTo>
                    <a:lnTo>
                      <a:pt x="94" y="6"/>
                    </a:lnTo>
                    <a:lnTo>
                      <a:pt x="96" y="6"/>
                    </a:lnTo>
                    <a:lnTo>
                      <a:pt x="98" y="6"/>
                    </a:lnTo>
                    <a:lnTo>
                      <a:pt x="100" y="6"/>
                    </a:lnTo>
                    <a:lnTo>
                      <a:pt x="100" y="8"/>
                    </a:lnTo>
                    <a:lnTo>
                      <a:pt x="102" y="8"/>
                    </a:lnTo>
                    <a:lnTo>
                      <a:pt x="102" y="6"/>
                    </a:lnTo>
                    <a:lnTo>
                      <a:pt x="104" y="6"/>
                    </a:lnTo>
                    <a:lnTo>
                      <a:pt x="104" y="8"/>
                    </a:lnTo>
                    <a:lnTo>
                      <a:pt x="104" y="10"/>
                    </a:lnTo>
                    <a:lnTo>
                      <a:pt x="106" y="10"/>
                    </a:lnTo>
                    <a:lnTo>
                      <a:pt x="108" y="12"/>
                    </a:lnTo>
                    <a:lnTo>
                      <a:pt x="110" y="12"/>
                    </a:lnTo>
                    <a:lnTo>
                      <a:pt x="114" y="12"/>
                    </a:lnTo>
                    <a:lnTo>
                      <a:pt x="116" y="12"/>
                    </a:lnTo>
                    <a:lnTo>
                      <a:pt x="116" y="14"/>
                    </a:lnTo>
                    <a:lnTo>
                      <a:pt x="118" y="16"/>
                    </a:lnTo>
                    <a:lnTo>
                      <a:pt x="118" y="18"/>
                    </a:lnTo>
                    <a:lnTo>
                      <a:pt x="118" y="20"/>
                    </a:lnTo>
                    <a:lnTo>
                      <a:pt x="116" y="20"/>
                    </a:lnTo>
                    <a:lnTo>
                      <a:pt x="116" y="22"/>
                    </a:lnTo>
                    <a:lnTo>
                      <a:pt x="114" y="22"/>
                    </a:lnTo>
                    <a:lnTo>
                      <a:pt x="114" y="20"/>
                    </a:lnTo>
                    <a:lnTo>
                      <a:pt x="112" y="20"/>
                    </a:lnTo>
                    <a:lnTo>
                      <a:pt x="110" y="20"/>
                    </a:lnTo>
                    <a:lnTo>
                      <a:pt x="108" y="22"/>
                    </a:lnTo>
                    <a:lnTo>
                      <a:pt x="108" y="24"/>
                    </a:lnTo>
                    <a:lnTo>
                      <a:pt x="108" y="26"/>
                    </a:lnTo>
                    <a:lnTo>
                      <a:pt x="106" y="26"/>
                    </a:lnTo>
                    <a:lnTo>
                      <a:pt x="106" y="30"/>
                    </a:lnTo>
                    <a:lnTo>
                      <a:pt x="106" y="32"/>
                    </a:lnTo>
                    <a:lnTo>
                      <a:pt x="106" y="34"/>
                    </a:lnTo>
                    <a:lnTo>
                      <a:pt x="106" y="36"/>
                    </a:lnTo>
                    <a:lnTo>
                      <a:pt x="106" y="38"/>
                    </a:lnTo>
                    <a:lnTo>
                      <a:pt x="104" y="38"/>
                    </a:lnTo>
                    <a:lnTo>
                      <a:pt x="102" y="40"/>
                    </a:lnTo>
                    <a:lnTo>
                      <a:pt x="102" y="42"/>
                    </a:lnTo>
                    <a:lnTo>
                      <a:pt x="100" y="44"/>
                    </a:lnTo>
                    <a:lnTo>
                      <a:pt x="102" y="44"/>
                    </a:lnTo>
                    <a:lnTo>
                      <a:pt x="104" y="44"/>
                    </a:lnTo>
                    <a:lnTo>
                      <a:pt x="106" y="46"/>
                    </a:lnTo>
                    <a:lnTo>
                      <a:pt x="106" y="48"/>
                    </a:lnTo>
                    <a:lnTo>
                      <a:pt x="108" y="50"/>
                    </a:lnTo>
                    <a:lnTo>
                      <a:pt x="110" y="50"/>
                    </a:lnTo>
                    <a:lnTo>
                      <a:pt x="110" y="52"/>
                    </a:lnTo>
                    <a:lnTo>
                      <a:pt x="112" y="54"/>
                    </a:lnTo>
                    <a:close/>
                  </a:path>
                </a:pathLst>
              </a:custGeom>
              <a:solidFill>
                <a:schemeClr val="tx2"/>
              </a:solidFill>
              <a:ln w="3175">
                <a:solidFill>
                  <a:schemeClr val="bg1"/>
                </a:solidFill>
                <a:prstDash val="sysDot"/>
                <a:round/>
                <a:headEnd/>
                <a:tailEnd/>
              </a:ln>
            </p:spPr>
            <p:txBody>
              <a:bodyPr/>
              <a:lstStyle/>
              <a:p>
                <a:endParaRPr lang="de-DE" sz="2400" dirty="0">
                  <a:solidFill>
                    <a:srgbClr val="000000"/>
                  </a:solidFill>
                </a:endParaRPr>
              </a:p>
            </p:txBody>
          </p:sp>
          <p:sp>
            <p:nvSpPr>
              <p:cNvPr id="2257" name="Freeform 2434"/>
              <p:cNvSpPr>
                <a:spLocks/>
              </p:cNvSpPr>
              <p:nvPr/>
            </p:nvSpPr>
            <p:spPr bwMode="auto">
              <a:xfrm>
                <a:off x="4374453" y="2287790"/>
                <a:ext cx="7055" cy="6555"/>
              </a:xfrm>
              <a:custGeom>
                <a:avLst/>
                <a:gdLst>
                  <a:gd name="T0" fmla="*/ 2147483647 w 6"/>
                  <a:gd name="T1" fmla="*/ 2147483647 h 6"/>
                  <a:gd name="T2" fmla="*/ 2147483647 w 6"/>
                  <a:gd name="T3" fmla="*/ 2147483647 h 6"/>
                  <a:gd name="T4" fmla="*/ 2147483647 w 6"/>
                  <a:gd name="T5" fmla="*/ 2147483647 h 6"/>
                  <a:gd name="T6" fmla="*/ 0 w 6"/>
                  <a:gd name="T7" fmla="*/ 2147483647 h 6"/>
                  <a:gd name="T8" fmla="*/ 0 w 6"/>
                  <a:gd name="T9" fmla="*/ 0 h 6"/>
                  <a:gd name="T10" fmla="*/ 2147483647 w 6"/>
                  <a:gd name="T11" fmla="*/ 0 h 6"/>
                  <a:gd name="T12" fmla="*/ 2147483647 w 6"/>
                  <a:gd name="T13" fmla="*/ 0 h 6"/>
                  <a:gd name="T14" fmla="*/ 2147483647 w 6"/>
                  <a:gd name="T15" fmla="*/ 0 h 6"/>
                  <a:gd name="T16" fmla="*/ 2147483647 w 6"/>
                  <a:gd name="T17" fmla="*/ 2147483647 h 6"/>
                  <a:gd name="T18" fmla="*/ 2147483647 w 6"/>
                  <a:gd name="T19" fmla="*/ 2147483647 h 6"/>
                  <a:gd name="T20" fmla="*/ 2147483647 w 6"/>
                  <a:gd name="T21" fmla="*/ 2147483647 h 6"/>
                  <a:gd name="T22" fmla="*/ 2147483647 w 6"/>
                  <a:gd name="T23" fmla="*/ 2147483647 h 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6"/>
                  <a:gd name="T37" fmla="*/ 0 h 6"/>
                  <a:gd name="T38" fmla="*/ 6 w 6"/>
                  <a:gd name="T39" fmla="*/ 6 h 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6" h="6">
                    <a:moveTo>
                      <a:pt x="4" y="6"/>
                    </a:moveTo>
                    <a:lnTo>
                      <a:pt x="4" y="4"/>
                    </a:lnTo>
                    <a:lnTo>
                      <a:pt x="2" y="4"/>
                    </a:lnTo>
                    <a:lnTo>
                      <a:pt x="0" y="4"/>
                    </a:lnTo>
                    <a:lnTo>
                      <a:pt x="0" y="0"/>
                    </a:lnTo>
                    <a:lnTo>
                      <a:pt x="2" y="0"/>
                    </a:lnTo>
                    <a:lnTo>
                      <a:pt x="4" y="0"/>
                    </a:lnTo>
                    <a:lnTo>
                      <a:pt x="6" y="0"/>
                    </a:lnTo>
                    <a:lnTo>
                      <a:pt x="6" y="2"/>
                    </a:lnTo>
                    <a:lnTo>
                      <a:pt x="6" y="4"/>
                    </a:lnTo>
                    <a:lnTo>
                      <a:pt x="4" y="4"/>
                    </a:lnTo>
                    <a:lnTo>
                      <a:pt x="4" y="6"/>
                    </a:lnTo>
                    <a:close/>
                  </a:path>
                </a:pathLst>
              </a:custGeom>
              <a:solidFill>
                <a:schemeClr val="tx2"/>
              </a:solidFill>
              <a:ln w="3175">
                <a:solidFill>
                  <a:schemeClr val="bg1"/>
                </a:solidFill>
                <a:prstDash val="sysDot"/>
                <a:round/>
                <a:headEnd/>
                <a:tailEnd/>
              </a:ln>
            </p:spPr>
            <p:txBody>
              <a:bodyPr/>
              <a:lstStyle/>
              <a:p>
                <a:endParaRPr lang="de-DE" sz="2400" dirty="0">
                  <a:solidFill>
                    <a:srgbClr val="000000"/>
                  </a:solidFill>
                </a:endParaRPr>
              </a:p>
            </p:txBody>
          </p:sp>
          <p:sp>
            <p:nvSpPr>
              <p:cNvPr id="2258" name="Freeform 2436"/>
              <p:cNvSpPr>
                <a:spLocks/>
              </p:cNvSpPr>
              <p:nvPr/>
            </p:nvSpPr>
            <p:spPr bwMode="auto">
              <a:xfrm>
                <a:off x="3990647" y="2048561"/>
                <a:ext cx="235645" cy="186795"/>
              </a:xfrm>
              <a:custGeom>
                <a:avLst/>
                <a:gdLst>
                  <a:gd name="T0" fmla="*/ 2147483647 w 238"/>
                  <a:gd name="T1" fmla="*/ 2147483647 h 182"/>
                  <a:gd name="T2" fmla="*/ 2147483647 w 238"/>
                  <a:gd name="T3" fmla="*/ 2147483647 h 182"/>
                  <a:gd name="T4" fmla="*/ 2147483647 w 238"/>
                  <a:gd name="T5" fmla="*/ 2147483647 h 182"/>
                  <a:gd name="T6" fmla="*/ 2147483647 w 238"/>
                  <a:gd name="T7" fmla="*/ 2147483647 h 182"/>
                  <a:gd name="T8" fmla="*/ 2147483647 w 238"/>
                  <a:gd name="T9" fmla="*/ 2147483647 h 182"/>
                  <a:gd name="T10" fmla="*/ 2147483647 w 238"/>
                  <a:gd name="T11" fmla="*/ 2147483647 h 182"/>
                  <a:gd name="T12" fmla="*/ 2147483647 w 238"/>
                  <a:gd name="T13" fmla="*/ 2147483647 h 182"/>
                  <a:gd name="T14" fmla="*/ 2147483647 w 238"/>
                  <a:gd name="T15" fmla="*/ 2147483647 h 182"/>
                  <a:gd name="T16" fmla="*/ 2147483647 w 238"/>
                  <a:gd name="T17" fmla="*/ 2147483647 h 182"/>
                  <a:gd name="T18" fmla="*/ 2147483647 w 238"/>
                  <a:gd name="T19" fmla="*/ 2147483647 h 182"/>
                  <a:gd name="T20" fmla="*/ 2147483647 w 238"/>
                  <a:gd name="T21" fmla="*/ 2147483647 h 182"/>
                  <a:gd name="T22" fmla="*/ 2147483647 w 238"/>
                  <a:gd name="T23" fmla="*/ 2147483647 h 182"/>
                  <a:gd name="T24" fmla="*/ 2147483647 w 238"/>
                  <a:gd name="T25" fmla="*/ 2147483647 h 182"/>
                  <a:gd name="T26" fmla="*/ 2147483647 w 238"/>
                  <a:gd name="T27" fmla="*/ 2147483647 h 182"/>
                  <a:gd name="T28" fmla="*/ 2147483647 w 238"/>
                  <a:gd name="T29" fmla="*/ 2147483647 h 182"/>
                  <a:gd name="T30" fmla="*/ 2147483647 w 238"/>
                  <a:gd name="T31" fmla="*/ 0 h 182"/>
                  <a:gd name="T32" fmla="*/ 2147483647 w 238"/>
                  <a:gd name="T33" fmla="*/ 2147483647 h 182"/>
                  <a:gd name="T34" fmla="*/ 2147483647 w 238"/>
                  <a:gd name="T35" fmla="*/ 2147483647 h 182"/>
                  <a:gd name="T36" fmla="*/ 2147483647 w 238"/>
                  <a:gd name="T37" fmla="*/ 2147483647 h 182"/>
                  <a:gd name="T38" fmla="*/ 2147483647 w 238"/>
                  <a:gd name="T39" fmla="*/ 2147483647 h 182"/>
                  <a:gd name="T40" fmla="*/ 2147483647 w 238"/>
                  <a:gd name="T41" fmla="*/ 2147483647 h 182"/>
                  <a:gd name="T42" fmla="*/ 2147483647 w 238"/>
                  <a:gd name="T43" fmla="*/ 2147483647 h 182"/>
                  <a:gd name="T44" fmla="*/ 2147483647 w 238"/>
                  <a:gd name="T45" fmla="*/ 2147483647 h 182"/>
                  <a:gd name="T46" fmla="*/ 2147483647 w 238"/>
                  <a:gd name="T47" fmla="*/ 2147483647 h 182"/>
                  <a:gd name="T48" fmla="*/ 2147483647 w 238"/>
                  <a:gd name="T49" fmla="*/ 2147483647 h 182"/>
                  <a:gd name="T50" fmla="*/ 2147483647 w 238"/>
                  <a:gd name="T51" fmla="*/ 2147483647 h 182"/>
                  <a:gd name="T52" fmla="*/ 2147483647 w 238"/>
                  <a:gd name="T53" fmla="*/ 2147483647 h 182"/>
                  <a:gd name="T54" fmla="*/ 2147483647 w 238"/>
                  <a:gd name="T55" fmla="*/ 2147483647 h 182"/>
                  <a:gd name="T56" fmla="*/ 2147483647 w 238"/>
                  <a:gd name="T57" fmla="*/ 2147483647 h 182"/>
                  <a:gd name="T58" fmla="*/ 2147483647 w 238"/>
                  <a:gd name="T59" fmla="*/ 2147483647 h 182"/>
                  <a:gd name="T60" fmla="*/ 2147483647 w 238"/>
                  <a:gd name="T61" fmla="*/ 2147483647 h 182"/>
                  <a:gd name="T62" fmla="*/ 2147483647 w 238"/>
                  <a:gd name="T63" fmla="*/ 2147483647 h 182"/>
                  <a:gd name="T64" fmla="*/ 2147483647 w 238"/>
                  <a:gd name="T65" fmla="*/ 2147483647 h 182"/>
                  <a:gd name="T66" fmla="*/ 2147483647 w 238"/>
                  <a:gd name="T67" fmla="*/ 2147483647 h 182"/>
                  <a:gd name="T68" fmla="*/ 2147483647 w 238"/>
                  <a:gd name="T69" fmla="*/ 2147483647 h 182"/>
                  <a:gd name="T70" fmla="*/ 2147483647 w 238"/>
                  <a:gd name="T71" fmla="*/ 2147483647 h 182"/>
                  <a:gd name="T72" fmla="*/ 2147483647 w 238"/>
                  <a:gd name="T73" fmla="*/ 2147483647 h 182"/>
                  <a:gd name="T74" fmla="*/ 2147483647 w 238"/>
                  <a:gd name="T75" fmla="*/ 2147483647 h 182"/>
                  <a:gd name="T76" fmla="*/ 2147483647 w 238"/>
                  <a:gd name="T77" fmla="*/ 2147483647 h 182"/>
                  <a:gd name="T78" fmla="*/ 2147483647 w 238"/>
                  <a:gd name="T79" fmla="*/ 2147483647 h 182"/>
                  <a:gd name="T80" fmla="*/ 2147483647 w 238"/>
                  <a:gd name="T81" fmla="*/ 2147483647 h 182"/>
                  <a:gd name="T82" fmla="*/ 2147483647 w 238"/>
                  <a:gd name="T83" fmla="*/ 2147483647 h 182"/>
                  <a:gd name="T84" fmla="*/ 2147483647 w 238"/>
                  <a:gd name="T85" fmla="*/ 2147483647 h 182"/>
                  <a:gd name="T86" fmla="*/ 2147483647 w 238"/>
                  <a:gd name="T87" fmla="*/ 2147483647 h 182"/>
                  <a:gd name="T88" fmla="*/ 2147483647 w 238"/>
                  <a:gd name="T89" fmla="*/ 2147483647 h 182"/>
                  <a:gd name="T90" fmla="*/ 2147483647 w 238"/>
                  <a:gd name="T91" fmla="*/ 2147483647 h 182"/>
                  <a:gd name="T92" fmla="*/ 2147483647 w 238"/>
                  <a:gd name="T93" fmla="*/ 2147483647 h 182"/>
                  <a:gd name="T94" fmla="*/ 2147483647 w 238"/>
                  <a:gd name="T95" fmla="*/ 2147483647 h 182"/>
                  <a:gd name="T96" fmla="*/ 2147483647 w 238"/>
                  <a:gd name="T97" fmla="*/ 2147483647 h 182"/>
                  <a:gd name="T98" fmla="*/ 2147483647 w 238"/>
                  <a:gd name="T99" fmla="*/ 2147483647 h 182"/>
                  <a:gd name="T100" fmla="*/ 2147483647 w 238"/>
                  <a:gd name="T101" fmla="*/ 2147483647 h 182"/>
                  <a:gd name="T102" fmla="*/ 2147483647 w 238"/>
                  <a:gd name="T103" fmla="*/ 2147483647 h 182"/>
                  <a:gd name="T104" fmla="*/ 2147483647 w 238"/>
                  <a:gd name="T105" fmla="*/ 2147483647 h 182"/>
                  <a:gd name="T106" fmla="*/ 2147483647 w 238"/>
                  <a:gd name="T107" fmla="*/ 2147483647 h 182"/>
                  <a:gd name="T108" fmla="*/ 2147483647 w 238"/>
                  <a:gd name="T109" fmla="*/ 2147483647 h 182"/>
                  <a:gd name="T110" fmla="*/ 2147483647 w 238"/>
                  <a:gd name="T111" fmla="*/ 2147483647 h 182"/>
                  <a:gd name="T112" fmla="*/ 2147483647 w 238"/>
                  <a:gd name="T113" fmla="*/ 2147483647 h 182"/>
                  <a:gd name="T114" fmla="*/ 2147483647 w 238"/>
                  <a:gd name="T115" fmla="*/ 2147483647 h 182"/>
                  <a:gd name="T116" fmla="*/ 2147483647 w 238"/>
                  <a:gd name="T117" fmla="*/ 2147483647 h 182"/>
                  <a:gd name="T118" fmla="*/ 2147483647 w 238"/>
                  <a:gd name="T119" fmla="*/ 2147483647 h 182"/>
                  <a:gd name="T120" fmla="*/ 2147483647 w 238"/>
                  <a:gd name="T121" fmla="*/ 2147483647 h 182"/>
                  <a:gd name="T122" fmla="*/ 2147483647 w 238"/>
                  <a:gd name="T123" fmla="*/ 2147483647 h 182"/>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w 238"/>
                  <a:gd name="T187" fmla="*/ 0 h 182"/>
                  <a:gd name="T188" fmla="*/ 238 w 238"/>
                  <a:gd name="T189" fmla="*/ 182 h 182"/>
                </a:gdLst>
                <a:ahLst/>
                <a:cxnLst>
                  <a:cxn ang="T124">
                    <a:pos x="T0" y="T1"/>
                  </a:cxn>
                  <a:cxn ang="T125">
                    <a:pos x="T2" y="T3"/>
                  </a:cxn>
                  <a:cxn ang="T126">
                    <a:pos x="T4" y="T5"/>
                  </a:cxn>
                  <a:cxn ang="T127">
                    <a:pos x="T6" y="T7"/>
                  </a:cxn>
                  <a:cxn ang="T128">
                    <a:pos x="T8" y="T9"/>
                  </a:cxn>
                  <a:cxn ang="T129">
                    <a:pos x="T10" y="T11"/>
                  </a:cxn>
                  <a:cxn ang="T130">
                    <a:pos x="T12" y="T13"/>
                  </a:cxn>
                  <a:cxn ang="T131">
                    <a:pos x="T14" y="T15"/>
                  </a:cxn>
                  <a:cxn ang="T132">
                    <a:pos x="T16" y="T17"/>
                  </a:cxn>
                  <a:cxn ang="T133">
                    <a:pos x="T18" y="T19"/>
                  </a:cxn>
                  <a:cxn ang="T134">
                    <a:pos x="T20" y="T21"/>
                  </a:cxn>
                  <a:cxn ang="T135">
                    <a:pos x="T22" y="T23"/>
                  </a:cxn>
                  <a:cxn ang="T136">
                    <a:pos x="T24" y="T25"/>
                  </a:cxn>
                  <a:cxn ang="T137">
                    <a:pos x="T26" y="T27"/>
                  </a:cxn>
                  <a:cxn ang="T138">
                    <a:pos x="T28" y="T29"/>
                  </a:cxn>
                  <a:cxn ang="T139">
                    <a:pos x="T30" y="T31"/>
                  </a:cxn>
                  <a:cxn ang="T140">
                    <a:pos x="T32" y="T33"/>
                  </a:cxn>
                  <a:cxn ang="T141">
                    <a:pos x="T34" y="T35"/>
                  </a:cxn>
                  <a:cxn ang="T142">
                    <a:pos x="T36" y="T37"/>
                  </a:cxn>
                  <a:cxn ang="T143">
                    <a:pos x="T38" y="T39"/>
                  </a:cxn>
                  <a:cxn ang="T144">
                    <a:pos x="T40" y="T41"/>
                  </a:cxn>
                  <a:cxn ang="T145">
                    <a:pos x="T42" y="T43"/>
                  </a:cxn>
                  <a:cxn ang="T146">
                    <a:pos x="T44" y="T45"/>
                  </a:cxn>
                  <a:cxn ang="T147">
                    <a:pos x="T46" y="T47"/>
                  </a:cxn>
                  <a:cxn ang="T148">
                    <a:pos x="T48" y="T49"/>
                  </a:cxn>
                  <a:cxn ang="T149">
                    <a:pos x="T50" y="T51"/>
                  </a:cxn>
                  <a:cxn ang="T150">
                    <a:pos x="T52" y="T53"/>
                  </a:cxn>
                  <a:cxn ang="T151">
                    <a:pos x="T54" y="T55"/>
                  </a:cxn>
                  <a:cxn ang="T152">
                    <a:pos x="T56" y="T57"/>
                  </a:cxn>
                  <a:cxn ang="T153">
                    <a:pos x="T58" y="T59"/>
                  </a:cxn>
                  <a:cxn ang="T154">
                    <a:pos x="T60" y="T61"/>
                  </a:cxn>
                  <a:cxn ang="T155">
                    <a:pos x="T62" y="T63"/>
                  </a:cxn>
                  <a:cxn ang="T156">
                    <a:pos x="T64" y="T65"/>
                  </a:cxn>
                  <a:cxn ang="T157">
                    <a:pos x="T66" y="T67"/>
                  </a:cxn>
                  <a:cxn ang="T158">
                    <a:pos x="T68" y="T69"/>
                  </a:cxn>
                  <a:cxn ang="T159">
                    <a:pos x="T70" y="T71"/>
                  </a:cxn>
                  <a:cxn ang="T160">
                    <a:pos x="T72" y="T73"/>
                  </a:cxn>
                  <a:cxn ang="T161">
                    <a:pos x="T74" y="T75"/>
                  </a:cxn>
                  <a:cxn ang="T162">
                    <a:pos x="T76" y="T77"/>
                  </a:cxn>
                  <a:cxn ang="T163">
                    <a:pos x="T78" y="T79"/>
                  </a:cxn>
                  <a:cxn ang="T164">
                    <a:pos x="T80" y="T81"/>
                  </a:cxn>
                  <a:cxn ang="T165">
                    <a:pos x="T82" y="T83"/>
                  </a:cxn>
                  <a:cxn ang="T166">
                    <a:pos x="T84" y="T85"/>
                  </a:cxn>
                  <a:cxn ang="T167">
                    <a:pos x="T86" y="T87"/>
                  </a:cxn>
                  <a:cxn ang="T168">
                    <a:pos x="T88" y="T89"/>
                  </a:cxn>
                  <a:cxn ang="T169">
                    <a:pos x="T90" y="T91"/>
                  </a:cxn>
                  <a:cxn ang="T170">
                    <a:pos x="T92" y="T93"/>
                  </a:cxn>
                  <a:cxn ang="T171">
                    <a:pos x="T94" y="T95"/>
                  </a:cxn>
                  <a:cxn ang="T172">
                    <a:pos x="T96" y="T97"/>
                  </a:cxn>
                  <a:cxn ang="T173">
                    <a:pos x="T98" y="T99"/>
                  </a:cxn>
                  <a:cxn ang="T174">
                    <a:pos x="T100" y="T101"/>
                  </a:cxn>
                  <a:cxn ang="T175">
                    <a:pos x="T102" y="T103"/>
                  </a:cxn>
                  <a:cxn ang="T176">
                    <a:pos x="T104" y="T105"/>
                  </a:cxn>
                  <a:cxn ang="T177">
                    <a:pos x="T106" y="T107"/>
                  </a:cxn>
                  <a:cxn ang="T178">
                    <a:pos x="T108" y="T109"/>
                  </a:cxn>
                  <a:cxn ang="T179">
                    <a:pos x="T110" y="T111"/>
                  </a:cxn>
                  <a:cxn ang="T180">
                    <a:pos x="T112" y="T113"/>
                  </a:cxn>
                  <a:cxn ang="T181">
                    <a:pos x="T114" y="T115"/>
                  </a:cxn>
                  <a:cxn ang="T182">
                    <a:pos x="T116" y="T117"/>
                  </a:cxn>
                  <a:cxn ang="T183">
                    <a:pos x="T118" y="T119"/>
                  </a:cxn>
                  <a:cxn ang="T184">
                    <a:pos x="T120" y="T121"/>
                  </a:cxn>
                  <a:cxn ang="T185">
                    <a:pos x="T122" y="T123"/>
                  </a:cxn>
                </a:cxnLst>
                <a:rect l="T186" t="T187" r="T188" b="T189"/>
                <a:pathLst>
                  <a:path w="238" h="182">
                    <a:moveTo>
                      <a:pt x="42" y="82"/>
                    </a:moveTo>
                    <a:lnTo>
                      <a:pt x="44" y="82"/>
                    </a:lnTo>
                    <a:lnTo>
                      <a:pt x="44" y="80"/>
                    </a:lnTo>
                    <a:lnTo>
                      <a:pt x="46" y="78"/>
                    </a:lnTo>
                    <a:lnTo>
                      <a:pt x="44" y="72"/>
                    </a:lnTo>
                    <a:lnTo>
                      <a:pt x="46" y="70"/>
                    </a:lnTo>
                    <a:lnTo>
                      <a:pt x="46" y="68"/>
                    </a:lnTo>
                    <a:lnTo>
                      <a:pt x="44" y="66"/>
                    </a:lnTo>
                    <a:lnTo>
                      <a:pt x="42" y="66"/>
                    </a:lnTo>
                    <a:lnTo>
                      <a:pt x="42" y="64"/>
                    </a:lnTo>
                    <a:lnTo>
                      <a:pt x="44" y="64"/>
                    </a:lnTo>
                    <a:lnTo>
                      <a:pt x="46" y="64"/>
                    </a:lnTo>
                    <a:lnTo>
                      <a:pt x="46" y="62"/>
                    </a:lnTo>
                    <a:lnTo>
                      <a:pt x="48" y="60"/>
                    </a:lnTo>
                    <a:lnTo>
                      <a:pt x="50" y="60"/>
                    </a:lnTo>
                    <a:lnTo>
                      <a:pt x="52" y="58"/>
                    </a:lnTo>
                    <a:lnTo>
                      <a:pt x="54" y="56"/>
                    </a:lnTo>
                    <a:lnTo>
                      <a:pt x="56" y="54"/>
                    </a:lnTo>
                    <a:lnTo>
                      <a:pt x="58" y="52"/>
                    </a:lnTo>
                    <a:lnTo>
                      <a:pt x="58" y="50"/>
                    </a:lnTo>
                    <a:lnTo>
                      <a:pt x="56" y="50"/>
                    </a:lnTo>
                    <a:lnTo>
                      <a:pt x="54" y="48"/>
                    </a:lnTo>
                    <a:lnTo>
                      <a:pt x="52" y="48"/>
                    </a:lnTo>
                    <a:lnTo>
                      <a:pt x="52" y="50"/>
                    </a:lnTo>
                    <a:lnTo>
                      <a:pt x="50" y="48"/>
                    </a:lnTo>
                    <a:lnTo>
                      <a:pt x="50" y="46"/>
                    </a:lnTo>
                    <a:lnTo>
                      <a:pt x="52" y="44"/>
                    </a:lnTo>
                    <a:lnTo>
                      <a:pt x="50" y="42"/>
                    </a:lnTo>
                    <a:lnTo>
                      <a:pt x="48" y="42"/>
                    </a:lnTo>
                    <a:lnTo>
                      <a:pt x="44" y="42"/>
                    </a:lnTo>
                    <a:lnTo>
                      <a:pt x="42" y="42"/>
                    </a:lnTo>
                    <a:lnTo>
                      <a:pt x="40" y="42"/>
                    </a:lnTo>
                    <a:lnTo>
                      <a:pt x="38" y="42"/>
                    </a:lnTo>
                    <a:lnTo>
                      <a:pt x="38" y="44"/>
                    </a:lnTo>
                    <a:lnTo>
                      <a:pt x="36" y="44"/>
                    </a:lnTo>
                    <a:lnTo>
                      <a:pt x="34" y="46"/>
                    </a:lnTo>
                    <a:lnTo>
                      <a:pt x="30" y="46"/>
                    </a:lnTo>
                    <a:lnTo>
                      <a:pt x="30" y="44"/>
                    </a:lnTo>
                    <a:lnTo>
                      <a:pt x="28" y="44"/>
                    </a:lnTo>
                    <a:lnTo>
                      <a:pt x="26" y="44"/>
                    </a:lnTo>
                    <a:lnTo>
                      <a:pt x="24" y="46"/>
                    </a:lnTo>
                    <a:lnTo>
                      <a:pt x="22" y="46"/>
                    </a:lnTo>
                    <a:lnTo>
                      <a:pt x="20" y="46"/>
                    </a:lnTo>
                    <a:lnTo>
                      <a:pt x="20" y="44"/>
                    </a:lnTo>
                    <a:lnTo>
                      <a:pt x="20" y="42"/>
                    </a:lnTo>
                    <a:lnTo>
                      <a:pt x="22" y="42"/>
                    </a:lnTo>
                    <a:lnTo>
                      <a:pt x="22" y="40"/>
                    </a:lnTo>
                    <a:lnTo>
                      <a:pt x="20" y="38"/>
                    </a:lnTo>
                    <a:lnTo>
                      <a:pt x="18" y="38"/>
                    </a:lnTo>
                    <a:lnTo>
                      <a:pt x="16" y="38"/>
                    </a:lnTo>
                    <a:lnTo>
                      <a:pt x="14" y="38"/>
                    </a:lnTo>
                    <a:lnTo>
                      <a:pt x="12" y="40"/>
                    </a:lnTo>
                    <a:lnTo>
                      <a:pt x="10" y="42"/>
                    </a:lnTo>
                    <a:lnTo>
                      <a:pt x="8" y="42"/>
                    </a:lnTo>
                    <a:lnTo>
                      <a:pt x="8" y="44"/>
                    </a:lnTo>
                    <a:lnTo>
                      <a:pt x="6" y="44"/>
                    </a:lnTo>
                    <a:lnTo>
                      <a:pt x="6" y="42"/>
                    </a:lnTo>
                    <a:lnTo>
                      <a:pt x="6" y="38"/>
                    </a:lnTo>
                    <a:lnTo>
                      <a:pt x="8" y="36"/>
                    </a:lnTo>
                    <a:lnTo>
                      <a:pt x="10" y="36"/>
                    </a:lnTo>
                    <a:lnTo>
                      <a:pt x="12" y="34"/>
                    </a:lnTo>
                    <a:lnTo>
                      <a:pt x="14" y="32"/>
                    </a:lnTo>
                    <a:lnTo>
                      <a:pt x="12" y="32"/>
                    </a:lnTo>
                    <a:lnTo>
                      <a:pt x="12" y="34"/>
                    </a:lnTo>
                    <a:lnTo>
                      <a:pt x="10" y="34"/>
                    </a:lnTo>
                    <a:lnTo>
                      <a:pt x="8" y="34"/>
                    </a:lnTo>
                    <a:lnTo>
                      <a:pt x="8" y="32"/>
                    </a:lnTo>
                    <a:lnTo>
                      <a:pt x="10" y="32"/>
                    </a:lnTo>
                    <a:lnTo>
                      <a:pt x="12" y="32"/>
                    </a:lnTo>
                    <a:lnTo>
                      <a:pt x="10" y="32"/>
                    </a:lnTo>
                    <a:lnTo>
                      <a:pt x="8" y="32"/>
                    </a:lnTo>
                    <a:lnTo>
                      <a:pt x="6" y="32"/>
                    </a:lnTo>
                    <a:lnTo>
                      <a:pt x="8" y="30"/>
                    </a:lnTo>
                    <a:lnTo>
                      <a:pt x="8" y="32"/>
                    </a:lnTo>
                    <a:lnTo>
                      <a:pt x="8" y="30"/>
                    </a:lnTo>
                    <a:lnTo>
                      <a:pt x="8" y="28"/>
                    </a:lnTo>
                    <a:lnTo>
                      <a:pt x="8" y="30"/>
                    </a:lnTo>
                    <a:lnTo>
                      <a:pt x="8" y="28"/>
                    </a:lnTo>
                    <a:lnTo>
                      <a:pt x="10" y="28"/>
                    </a:lnTo>
                    <a:lnTo>
                      <a:pt x="10" y="26"/>
                    </a:lnTo>
                    <a:lnTo>
                      <a:pt x="8" y="26"/>
                    </a:lnTo>
                    <a:lnTo>
                      <a:pt x="6" y="28"/>
                    </a:lnTo>
                    <a:lnTo>
                      <a:pt x="4" y="30"/>
                    </a:lnTo>
                    <a:lnTo>
                      <a:pt x="4" y="28"/>
                    </a:lnTo>
                    <a:lnTo>
                      <a:pt x="4" y="26"/>
                    </a:lnTo>
                    <a:lnTo>
                      <a:pt x="6" y="24"/>
                    </a:lnTo>
                    <a:lnTo>
                      <a:pt x="4" y="24"/>
                    </a:lnTo>
                    <a:lnTo>
                      <a:pt x="2" y="24"/>
                    </a:lnTo>
                    <a:lnTo>
                      <a:pt x="2" y="22"/>
                    </a:lnTo>
                    <a:lnTo>
                      <a:pt x="2" y="20"/>
                    </a:lnTo>
                    <a:lnTo>
                      <a:pt x="0" y="20"/>
                    </a:lnTo>
                    <a:lnTo>
                      <a:pt x="0" y="18"/>
                    </a:lnTo>
                    <a:lnTo>
                      <a:pt x="2" y="14"/>
                    </a:lnTo>
                    <a:lnTo>
                      <a:pt x="4" y="14"/>
                    </a:lnTo>
                    <a:lnTo>
                      <a:pt x="6" y="14"/>
                    </a:lnTo>
                    <a:lnTo>
                      <a:pt x="6" y="12"/>
                    </a:lnTo>
                    <a:lnTo>
                      <a:pt x="8" y="10"/>
                    </a:lnTo>
                    <a:lnTo>
                      <a:pt x="10" y="10"/>
                    </a:lnTo>
                    <a:lnTo>
                      <a:pt x="10" y="12"/>
                    </a:lnTo>
                    <a:lnTo>
                      <a:pt x="12" y="12"/>
                    </a:lnTo>
                    <a:lnTo>
                      <a:pt x="18" y="10"/>
                    </a:lnTo>
                    <a:lnTo>
                      <a:pt x="18" y="8"/>
                    </a:lnTo>
                    <a:lnTo>
                      <a:pt x="20" y="6"/>
                    </a:lnTo>
                    <a:lnTo>
                      <a:pt x="26" y="2"/>
                    </a:lnTo>
                    <a:lnTo>
                      <a:pt x="28" y="0"/>
                    </a:lnTo>
                    <a:lnTo>
                      <a:pt x="28" y="2"/>
                    </a:lnTo>
                    <a:lnTo>
                      <a:pt x="28" y="0"/>
                    </a:lnTo>
                    <a:lnTo>
                      <a:pt x="30" y="0"/>
                    </a:lnTo>
                    <a:lnTo>
                      <a:pt x="34" y="0"/>
                    </a:lnTo>
                    <a:lnTo>
                      <a:pt x="36" y="2"/>
                    </a:lnTo>
                    <a:lnTo>
                      <a:pt x="36" y="4"/>
                    </a:lnTo>
                    <a:lnTo>
                      <a:pt x="38" y="4"/>
                    </a:lnTo>
                    <a:lnTo>
                      <a:pt x="38" y="6"/>
                    </a:lnTo>
                    <a:lnTo>
                      <a:pt x="40" y="4"/>
                    </a:lnTo>
                    <a:lnTo>
                      <a:pt x="42" y="6"/>
                    </a:lnTo>
                    <a:lnTo>
                      <a:pt x="44" y="6"/>
                    </a:lnTo>
                    <a:lnTo>
                      <a:pt x="44" y="4"/>
                    </a:lnTo>
                    <a:lnTo>
                      <a:pt x="48" y="4"/>
                    </a:lnTo>
                    <a:lnTo>
                      <a:pt x="52" y="6"/>
                    </a:lnTo>
                    <a:lnTo>
                      <a:pt x="54" y="6"/>
                    </a:lnTo>
                    <a:lnTo>
                      <a:pt x="56" y="6"/>
                    </a:lnTo>
                    <a:lnTo>
                      <a:pt x="58" y="4"/>
                    </a:lnTo>
                    <a:lnTo>
                      <a:pt x="60" y="4"/>
                    </a:lnTo>
                    <a:lnTo>
                      <a:pt x="62" y="4"/>
                    </a:lnTo>
                    <a:lnTo>
                      <a:pt x="64" y="4"/>
                    </a:lnTo>
                    <a:lnTo>
                      <a:pt x="66" y="4"/>
                    </a:lnTo>
                    <a:lnTo>
                      <a:pt x="66" y="2"/>
                    </a:lnTo>
                    <a:lnTo>
                      <a:pt x="68" y="4"/>
                    </a:lnTo>
                    <a:lnTo>
                      <a:pt x="70" y="6"/>
                    </a:lnTo>
                    <a:lnTo>
                      <a:pt x="72" y="6"/>
                    </a:lnTo>
                    <a:lnTo>
                      <a:pt x="74" y="6"/>
                    </a:lnTo>
                    <a:lnTo>
                      <a:pt x="76" y="6"/>
                    </a:lnTo>
                    <a:lnTo>
                      <a:pt x="76" y="8"/>
                    </a:lnTo>
                    <a:lnTo>
                      <a:pt x="80" y="8"/>
                    </a:lnTo>
                    <a:lnTo>
                      <a:pt x="82" y="8"/>
                    </a:lnTo>
                    <a:lnTo>
                      <a:pt x="86" y="8"/>
                    </a:lnTo>
                    <a:lnTo>
                      <a:pt x="88" y="8"/>
                    </a:lnTo>
                    <a:lnTo>
                      <a:pt x="90" y="10"/>
                    </a:lnTo>
                    <a:lnTo>
                      <a:pt x="90" y="8"/>
                    </a:lnTo>
                    <a:lnTo>
                      <a:pt x="92" y="8"/>
                    </a:lnTo>
                    <a:lnTo>
                      <a:pt x="94" y="10"/>
                    </a:lnTo>
                    <a:lnTo>
                      <a:pt x="96" y="10"/>
                    </a:lnTo>
                    <a:lnTo>
                      <a:pt x="96" y="8"/>
                    </a:lnTo>
                    <a:lnTo>
                      <a:pt x="98" y="8"/>
                    </a:lnTo>
                    <a:lnTo>
                      <a:pt x="100" y="8"/>
                    </a:lnTo>
                    <a:lnTo>
                      <a:pt x="102" y="8"/>
                    </a:lnTo>
                    <a:lnTo>
                      <a:pt x="104" y="6"/>
                    </a:lnTo>
                    <a:lnTo>
                      <a:pt x="104" y="8"/>
                    </a:lnTo>
                    <a:lnTo>
                      <a:pt x="108" y="6"/>
                    </a:lnTo>
                    <a:lnTo>
                      <a:pt x="110" y="6"/>
                    </a:lnTo>
                    <a:lnTo>
                      <a:pt x="112" y="8"/>
                    </a:lnTo>
                    <a:lnTo>
                      <a:pt x="114" y="8"/>
                    </a:lnTo>
                    <a:lnTo>
                      <a:pt x="116" y="8"/>
                    </a:lnTo>
                    <a:lnTo>
                      <a:pt x="116" y="10"/>
                    </a:lnTo>
                    <a:lnTo>
                      <a:pt x="120" y="10"/>
                    </a:lnTo>
                    <a:lnTo>
                      <a:pt x="122" y="8"/>
                    </a:lnTo>
                    <a:lnTo>
                      <a:pt x="124" y="8"/>
                    </a:lnTo>
                    <a:lnTo>
                      <a:pt x="126" y="10"/>
                    </a:lnTo>
                    <a:lnTo>
                      <a:pt x="128" y="10"/>
                    </a:lnTo>
                    <a:lnTo>
                      <a:pt x="130" y="12"/>
                    </a:lnTo>
                    <a:lnTo>
                      <a:pt x="132" y="12"/>
                    </a:lnTo>
                    <a:lnTo>
                      <a:pt x="134" y="12"/>
                    </a:lnTo>
                    <a:lnTo>
                      <a:pt x="136" y="12"/>
                    </a:lnTo>
                    <a:lnTo>
                      <a:pt x="138" y="10"/>
                    </a:lnTo>
                    <a:lnTo>
                      <a:pt x="140" y="10"/>
                    </a:lnTo>
                    <a:lnTo>
                      <a:pt x="142" y="10"/>
                    </a:lnTo>
                    <a:lnTo>
                      <a:pt x="142" y="12"/>
                    </a:lnTo>
                    <a:lnTo>
                      <a:pt x="144" y="12"/>
                    </a:lnTo>
                    <a:lnTo>
                      <a:pt x="148" y="12"/>
                    </a:lnTo>
                    <a:lnTo>
                      <a:pt x="150" y="12"/>
                    </a:lnTo>
                    <a:lnTo>
                      <a:pt x="150" y="14"/>
                    </a:lnTo>
                    <a:lnTo>
                      <a:pt x="150" y="16"/>
                    </a:lnTo>
                    <a:lnTo>
                      <a:pt x="148" y="16"/>
                    </a:lnTo>
                    <a:lnTo>
                      <a:pt x="148" y="18"/>
                    </a:lnTo>
                    <a:lnTo>
                      <a:pt x="150" y="18"/>
                    </a:lnTo>
                    <a:lnTo>
                      <a:pt x="152" y="16"/>
                    </a:lnTo>
                    <a:lnTo>
                      <a:pt x="154" y="18"/>
                    </a:lnTo>
                    <a:lnTo>
                      <a:pt x="156" y="18"/>
                    </a:lnTo>
                    <a:lnTo>
                      <a:pt x="158" y="20"/>
                    </a:lnTo>
                    <a:lnTo>
                      <a:pt x="160" y="20"/>
                    </a:lnTo>
                    <a:lnTo>
                      <a:pt x="162" y="20"/>
                    </a:lnTo>
                    <a:lnTo>
                      <a:pt x="162" y="22"/>
                    </a:lnTo>
                    <a:lnTo>
                      <a:pt x="166" y="24"/>
                    </a:lnTo>
                    <a:lnTo>
                      <a:pt x="170" y="24"/>
                    </a:lnTo>
                    <a:lnTo>
                      <a:pt x="170" y="22"/>
                    </a:lnTo>
                    <a:lnTo>
                      <a:pt x="172" y="22"/>
                    </a:lnTo>
                    <a:lnTo>
                      <a:pt x="172" y="24"/>
                    </a:lnTo>
                    <a:lnTo>
                      <a:pt x="174" y="26"/>
                    </a:lnTo>
                    <a:lnTo>
                      <a:pt x="176" y="26"/>
                    </a:lnTo>
                    <a:lnTo>
                      <a:pt x="178" y="26"/>
                    </a:lnTo>
                    <a:lnTo>
                      <a:pt x="180" y="26"/>
                    </a:lnTo>
                    <a:lnTo>
                      <a:pt x="184" y="26"/>
                    </a:lnTo>
                    <a:lnTo>
                      <a:pt x="186" y="26"/>
                    </a:lnTo>
                    <a:lnTo>
                      <a:pt x="188" y="26"/>
                    </a:lnTo>
                    <a:lnTo>
                      <a:pt x="188" y="24"/>
                    </a:lnTo>
                    <a:lnTo>
                      <a:pt x="188" y="22"/>
                    </a:lnTo>
                    <a:lnTo>
                      <a:pt x="190" y="22"/>
                    </a:lnTo>
                    <a:lnTo>
                      <a:pt x="192" y="22"/>
                    </a:lnTo>
                    <a:lnTo>
                      <a:pt x="192" y="24"/>
                    </a:lnTo>
                    <a:lnTo>
                      <a:pt x="196" y="24"/>
                    </a:lnTo>
                    <a:lnTo>
                      <a:pt x="198" y="24"/>
                    </a:lnTo>
                    <a:lnTo>
                      <a:pt x="198" y="26"/>
                    </a:lnTo>
                    <a:lnTo>
                      <a:pt x="202" y="26"/>
                    </a:lnTo>
                    <a:lnTo>
                      <a:pt x="204" y="28"/>
                    </a:lnTo>
                    <a:lnTo>
                      <a:pt x="204" y="30"/>
                    </a:lnTo>
                    <a:lnTo>
                      <a:pt x="204" y="32"/>
                    </a:lnTo>
                    <a:lnTo>
                      <a:pt x="206" y="32"/>
                    </a:lnTo>
                    <a:lnTo>
                      <a:pt x="208" y="32"/>
                    </a:lnTo>
                    <a:lnTo>
                      <a:pt x="210" y="30"/>
                    </a:lnTo>
                    <a:lnTo>
                      <a:pt x="210" y="32"/>
                    </a:lnTo>
                    <a:lnTo>
                      <a:pt x="212" y="32"/>
                    </a:lnTo>
                    <a:lnTo>
                      <a:pt x="214" y="32"/>
                    </a:lnTo>
                    <a:lnTo>
                      <a:pt x="216" y="32"/>
                    </a:lnTo>
                    <a:lnTo>
                      <a:pt x="218" y="32"/>
                    </a:lnTo>
                    <a:lnTo>
                      <a:pt x="220" y="32"/>
                    </a:lnTo>
                    <a:lnTo>
                      <a:pt x="222" y="32"/>
                    </a:lnTo>
                    <a:lnTo>
                      <a:pt x="224" y="32"/>
                    </a:lnTo>
                    <a:lnTo>
                      <a:pt x="226" y="32"/>
                    </a:lnTo>
                    <a:lnTo>
                      <a:pt x="232" y="32"/>
                    </a:lnTo>
                    <a:lnTo>
                      <a:pt x="234" y="32"/>
                    </a:lnTo>
                    <a:lnTo>
                      <a:pt x="236" y="32"/>
                    </a:lnTo>
                    <a:lnTo>
                      <a:pt x="238" y="32"/>
                    </a:lnTo>
                    <a:lnTo>
                      <a:pt x="238" y="34"/>
                    </a:lnTo>
                    <a:lnTo>
                      <a:pt x="238" y="36"/>
                    </a:lnTo>
                    <a:lnTo>
                      <a:pt x="236" y="36"/>
                    </a:lnTo>
                    <a:lnTo>
                      <a:pt x="236" y="34"/>
                    </a:lnTo>
                    <a:lnTo>
                      <a:pt x="234" y="36"/>
                    </a:lnTo>
                    <a:lnTo>
                      <a:pt x="234" y="38"/>
                    </a:lnTo>
                    <a:lnTo>
                      <a:pt x="236" y="38"/>
                    </a:lnTo>
                    <a:lnTo>
                      <a:pt x="236" y="40"/>
                    </a:lnTo>
                    <a:lnTo>
                      <a:pt x="236" y="42"/>
                    </a:lnTo>
                    <a:lnTo>
                      <a:pt x="236" y="44"/>
                    </a:lnTo>
                    <a:lnTo>
                      <a:pt x="232" y="46"/>
                    </a:lnTo>
                    <a:lnTo>
                      <a:pt x="232" y="48"/>
                    </a:lnTo>
                    <a:lnTo>
                      <a:pt x="228" y="50"/>
                    </a:lnTo>
                    <a:lnTo>
                      <a:pt x="226" y="50"/>
                    </a:lnTo>
                    <a:lnTo>
                      <a:pt x="224" y="50"/>
                    </a:lnTo>
                    <a:lnTo>
                      <a:pt x="224" y="52"/>
                    </a:lnTo>
                    <a:lnTo>
                      <a:pt x="220" y="54"/>
                    </a:lnTo>
                    <a:lnTo>
                      <a:pt x="218" y="58"/>
                    </a:lnTo>
                    <a:lnTo>
                      <a:pt x="216" y="58"/>
                    </a:lnTo>
                    <a:lnTo>
                      <a:pt x="214" y="58"/>
                    </a:lnTo>
                    <a:lnTo>
                      <a:pt x="212" y="60"/>
                    </a:lnTo>
                    <a:lnTo>
                      <a:pt x="210" y="60"/>
                    </a:lnTo>
                    <a:lnTo>
                      <a:pt x="208" y="60"/>
                    </a:lnTo>
                    <a:lnTo>
                      <a:pt x="206" y="60"/>
                    </a:lnTo>
                    <a:lnTo>
                      <a:pt x="204" y="62"/>
                    </a:lnTo>
                    <a:lnTo>
                      <a:pt x="202" y="62"/>
                    </a:lnTo>
                    <a:lnTo>
                      <a:pt x="200" y="62"/>
                    </a:lnTo>
                    <a:lnTo>
                      <a:pt x="196" y="64"/>
                    </a:lnTo>
                    <a:lnTo>
                      <a:pt x="194" y="64"/>
                    </a:lnTo>
                    <a:lnTo>
                      <a:pt x="194" y="66"/>
                    </a:lnTo>
                    <a:lnTo>
                      <a:pt x="192" y="66"/>
                    </a:lnTo>
                    <a:lnTo>
                      <a:pt x="190" y="70"/>
                    </a:lnTo>
                    <a:lnTo>
                      <a:pt x="188" y="70"/>
                    </a:lnTo>
                    <a:lnTo>
                      <a:pt x="190" y="70"/>
                    </a:lnTo>
                    <a:lnTo>
                      <a:pt x="190" y="72"/>
                    </a:lnTo>
                    <a:lnTo>
                      <a:pt x="192" y="72"/>
                    </a:lnTo>
                    <a:lnTo>
                      <a:pt x="194" y="72"/>
                    </a:lnTo>
                    <a:lnTo>
                      <a:pt x="192" y="72"/>
                    </a:lnTo>
                    <a:lnTo>
                      <a:pt x="192" y="74"/>
                    </a:lnTo>
                    <a:lnTo>
                      <a:pt x="188" y="76"/>
                    </a:lnTo>
                    <a:lnTo>
                      <a:pt x="190" y="76"/>
                    </a:lnTo>
                    <a:lnTo>
                      <a:pt x="190" y="74"/>
                    </a:lnTo>
                    <a:lnTo>
                      <a:pt x="188" y="74"/>
                    </a:lnTo>
                    <a:lnTo>
                      <a:pt x="186" y="74"/>
                    </a:lnTo>
                    <a:lnTo>
                      <a:pt x="186" y="76"/>
                    </a:lnTo>
                    <a:lnTo>
                      <a:pt x="184" y="78"/>
                    </a:lnTo>
                    <a:lnTo>
                      <a:pt x="182" y="80"/>
                    </a:lnTo>
                    <a:lnTo>
                      <a:pt x="180" y="82"/>
                    </a:lnTo>
                    <a:lnTo>
                      <a:pt x="180" y="84"/>
                    </a:lnTo>
                    <a:lnTo>
                      <a:pt x="176" y="86"/>
                    </a:lnTo>
                    <a:lnTo>
                      <a:pt x="176" y="88"/>
                    </a:lnTo>
                    <a:lnTo>
                      <a:pt x="174" y="90"/>
                    </a:lnTo>
                    <a:lnTo>
                      <a:pt x="174" y="92"/>
                    </a:lnTo>
                    <a:lnTo>
                      <a:pt x="172" y="92"/>
                    </a:lnTo>
                    <a:lnTo>
                      <a:pt x="172" y="94"/>
                    </a:lnTo>
                    <a:lnTo>
                      <a:pt x="170" y="100"/>
                    </a:lnTo>
                    <a:lnTo>
                      <a:pt x="170" y="102"/>
                    </a:lnTo>
                    <a:lnTo>
                      <a:pt x="172" y="108"/>
                    </a:lnTo>
                    <a:lnTo>
                      <a:pt x="172" y="112"/>
                    </a:lnTo>
                    <a:lnTo>
                      <a:pt x="174" y="114"/>
                    </a:lnTo>
                    <a:lnTo>
                      <a:pt x="174" y="116"/>
                    </a:lnTo>
                    <a:lnTo>
                      <a:pt x="176" y="116"/>
                    </a:lnTo>
                    <a:lnTo>
                      <a:pt x="178" y="116"/>
                    </a:lnTo>
                    <a:lnTo>
                      <a:pt x="178" y="118"/>
                    </a:lnTo>
                    <a:lnTo>
                      <a:pt x="180" y="118"/>
                    </a:lnTo>
                    <a:lnTo>
                      <a:pt x="178" y="120"/>
                    </a:lnTo>
                    <a:lnTo>
                      <a:pt x="176" y="122"/>
                    </a:lnTo>
                    <a:lnTo>
                      <a:pt x="174" y="122"/>
                    </a:lnTo>
                    <a:lnTo>
                      <a:pt x="172" y="124"/>
                    </a:lnTo>
                    <a:lnTo>
                      <a:pt x="170" y="126"/>
                    </a:lnTo>
                    <a:lnTo>
                      <a:pt x="166" y="128"/>
                    </a:lnTo>
                    <a:lnTo>
                      <a:pt x="164" y="130"/>
                    </a:lnTo>
                    <a:lnTo>
                      <a:pt x="164" y="134"/>
                    </a:lnTo>
                    <a:lnTo>
                      <a:pt x="162" y="138"/>
                    </a:lnTo>
                    <a:lnTo>
                      <a:pt x="160" y="140"/>
                    </a:lnTo>
                    <a:lnTo>
                      <a:pt x="160" y="142"/>
                    </a:lnTo>
                    <a:lnTo>
                      <a:pt x="160" y="144"/>
                    </a:lnTo>
                    <a:lnTo>
                      <a:pt x="162" y="144"/>
                    </a:lnTo>
                    <a:lnTo>
                      <a:pt x="158" y="146"/>
                    </a:lnTo>
                    <a:lnTo>
                      <a:pt x="156" y="146"/>
                    </a:lnTo>
                    <a:lnTo>
                      <a:pt x="152" y="146"/>
                    </a:lnTo>
                    <a:lnTo>
                      <a:pt x="150" y="146"/>
                    </a:lnTo>
                    <a:lnTo>
                      <a:pt x="148" y="148"/>
                    </a:lnTo>
                    <a:lnTo>
                      <a:pt x="146" y="148"/>
                    </a:lnTo>
                    <a:lnTo>
                      <a:pt x="146" y="150"/>
                    </a:lnTo>
                    <a:lnTo>
                      <a:pt x="144" y="150"/>
                    </a:lnTo>
                    <a:lnTo>
                      <a:pt x="142" y="150"/>
                    </a:lnTo>
                    <a:lnTo>
                      <a:pt x="142" y="152"/>
                    </a:lnTo>
                    <a:lnTo>
                      <a:pt x="140" y="154"/>
                    </a:lnTo>
                    <a:lnTo>
                      <a:pt x="140" y="156"/>
                    </a:lnTo>
                    <a:lnTo>
                      <a:pt x="140" y="158"/>
                    </a:lnTo>
                    <a:lnTo>
                      <a:pt x="138" y="160"/>
                    </a:lnTo>
                    <a:lnTo>
                      <a:pt x="136" y="162"/>
                    </a:lnTo>
                    <a:lnTo>
                      <a:pt x="136" y="164"/>
                    </a:lnTo>
                    <a:lnTo>
                      <a:pt x="134" y="166"/>
                    </a:lnTo>
                    <a:lnTo>
                      <a:pt x="132" y="166"/>
                    </a:lnTo>
                    <a:lnTo>
                      <a:pt x="130" y="164"/>
                    </a:lnTo>
                    <a:lnTo>
                      <a:pt x="126" y="164"/>
                    </a:lnTo>
                    <a:lnTo>
                      <a:pt x="124" y="164"/>
                    </a:lnTo>
                    <a:lnTo>
                      <a:pt x="124" y="166"/>
                    </a:lnTo>
                    <a:lnTo>
                      <a:pt x="124" y="168"/>
                    </a:lnTo>
                    <a:lnTo>
                      <a:pt x="122" y="168"/>
                    </a:lnTo>
                    <a:lnTo>
                      <a:pt x="120" y="166"/>
                    </a:lnTo>
                    <a:lnTo>
                      <a:pt x="116" y="166"/>
                    </a:lnTo>
                    <a:lnTo>
                      <a:pt x="114" y="166"/>
                    </a:lnTo>
                    <a:lnTo>
                      <a:pt x="112" y="166"/>
                    </a:lnTo>
                    <a:lnTo>
                      <a:pt x="110" y="166"/>
                    </a:lnTo>
                    <a:lnTo>
                      <a:pt x="110" y="168"/>
                    </a:lnTo>
                    <a:lnTo>
                      <a:pt x="108" y="168"/>
                    </a:lnTo>
                    <a:lnTo>
                      <a:pt x="108" y="166"/>
                    </a:lnTo>
                    <a:lnTo>
                      <a:pt x="106" y="166"/>
                    </a:lnTo>
                    <a:lnTo>
                      <a:pt x="104" y="166"/>
                    </a:lnTo>
                    <a:lnTo>
                      <a:pt x="102" y="166"/>
                    </a:lnTo>
                    <a:lnTo>
                      <a:pt x="100" y="166"/>
                    </a:lnTo>
                    <a:lnTo>
                      <a:pt x="98" y="166"/>
                    </a:lnTo>
                    <a:lnTo>
                      <a:pt x="94" y="166"/>
                    </a:lnTo>
                    <a:lnTo>
                      <a:pt x="92" y="166"/>
                    </a:lnTo>
                    <a:lnTo>
                      <a:pt x="90" y="166"/>
                    </a:lnTo>
                    <a:lnTo>
                      <a:pt x="88" y="166"/>
                    </a:lnTo>
                    <a:lnTo>
                      <a:pt x="88" y="168"/>
                    </a:lnTo>
                    <a:lnTo>
                      <a:pt x="88" y="170"/>
                    </a:lnTo>
                    <a:lnTo>
                      <a:pt x="84" y="172"/>
                    </a:lnTo>
                    <a:lnTo>
                      <a:pt x="82" y="172"/>
                    </a:lnTo>
                    <a:lnTo>
                      <a:pt x="80" y="172"/>
                    </a:lnTo>
                    <a:lnTo>
                      <a:pt x="78" y="172"/>
                    </a:lnTo>
                    <a:lnTo>
                      <a:pt x="76" y="174"/>
                    </a:lnTo>
                    <a:lnTo>
                      <a:pt x="74" y="174"/>
                    </a:lnTo>
                    <a:lnTo>
                      <a:pt x="72" y="176"/>
                    </a:lnTo>
                    <a:lnTo>
                      <a:pt x="72" y="178"/>
                    </a:lnTo>
                    <a:lnTo>
                      <a:pt x="70" y="178"/>
                    </a:lnTo>
                    <a:lnTo>
                      <a:pt x="70" y="180"/>
                    </a:lnTo>
                    <a:lnTo>
                      <a:pt x="66" y="182"/>
                    </a:lnTo>
                    <a:lnTo>
                      <a:pt x="62" y="180"/>
                    </a:lnTo>
                    <a:lnTo>
                      <a:pt x="62" y="178"/>
                    </a:lnTo>
                    <a:lnTo>
                      <a:pt x="60" y="178"/>
                    </a:lnTo>
                    <a:lnTo>
                      <a:pt x="58" y="178"/>
                    </a:lnTo>
                    <a:lnTo>
                      <a:pt x="56" y="176"/>
                    </a:lnTo>
                    <a:lnTo>
                      <a:pt x="54" y="174"/>
                    </a:lnTo>
                    <a:lnTo>
                      <a:pt x="54" y="172"/>
                    </a:lnTo>
                    <a:lnTo>
                      <a:pt x="56" y="172"/>
                    </a:lnTo>
                    <a:lnTo>
                      <a:pt x="54" y="170"/>
                    </a:lnTo>
                    <a:lnTo>
                      <a:pt x="52" y="168"/>
                    </a:lnTo>
                    <a:lnTo>
                      <a:pt x="50" y="168"/>
                    </a:lnTo>
                    <a:lnTo>
                      <a:pt x="50" y="166"/>
                    </a:lnTo>
                    <a:lnTo>
                      <a:pt x="52" y="162"/>
                    </a:lnTo>
                    <a:lnTo>
                      <a:pt x="48" y="158"/>
                    </a:lnTo>
                    <a:lnTo>
                      <a:pt x="44" y="158"/>
                    </a:lnTo>
                    <a:lnTo>
                      <a:pt x="40" y="156"/>
                    </a:lnTo>
                    <a:lnTo>
                      <a:pt x="40" y="154"/>
                    </a:lnTo>
                    <a:lnTo>
                      <a:pt x="40" y="156"/>
                    </a:lnTo>
                    <a:lnTo>
                      <a:pt x="38" y="154"/>
                    </a:lnTo>
                    <a:lnTo>
                      <a:pt x="36" y="154"/>
                    </a:lnTo>
                    <a:lnTo>
                      <a:pt x="34" y="154"/>
                    </a:lnTo>
                    <a:lnTo>
                      <a:pt x="32" y="154"/>
                    </a:lnTo>
                    <a:lnTo>
                      <a:pt x="32" y="156"/>
                    </a:lnTo>
                    <a:lnTo>
                      <a:pt x="30" y="156"/>
                    </a:lnTo>
                    <a:lnTo>
                      <a:pt x="30" y="154"/>
                    </a:lnTo>
                    <a:lnTo>
                      <a:pt x="30" y="150"/>
                    </a:lnTo>
                    <a:lnTo>
                      <a:pt x="30" y="148"/>
                    </a:lnTo>
                    <a:lnTo>
                      <a:pt x="28" y="146"/>
                    </a:lnTo>
                    <a:lnTo>
                      <a:pt x="30" y="142"/>
                    </a:lnTo>
                    <a:lnTo>
                      <a:pt x="32" y="140"/>
                    </a:lnTo>
                    <a:lnTo>
                      <a:pt x="34" y="138"/>
                    </a:lnTo>
                    <a:lnTo>
                      <a:pt x="34" y="136"/>
                    </a:lnTo>
                    <a:lnTo>
                      <a:pt x="34" y="134"/>
                    </a:lnTo>
                    <a:lnTo>
                      <a:pt x="36" y="134"/>
                    </a:lnTo>
                    <a:lnTo>
                      <a:pt x="40" y="134"/>
                    </a:lnTo>
                    <a:lnTo>
                      <a:pt x="40" y="132"/>
                    </a:lnTo>
                    <a:lnTo>
                      <a:pt x="40" y="130"/>
                    </a:lnTo>
                    <a:lnTo>
                      <a:pt x="38" y="130"/>
                    </a:lnTo>
                    <a:lnTo>
                      <a:pt x="36" y="130"/>
                    </a:lnTo>
                    <a:lnTo>
                      <a:pt x="36" y="128"/>
                    </a:lnTo>
                    <a:lnTo>
                      <a:pt x="34" y="126"/>
                    </a:lnTo>
                    <a:lnTo>
                      <a:pt x="34" y="120"/>
                    </a:lnTo>
                    <a:lnTo>
                      <a:pt x="34" y="118"/>
                    </a:lnTo>
                    <a:lnTo>
                      <a:pt x="36" y="118"/>
                    </a:lnTo>
                    <a:lnTo>
                      <a:pt x="38" y="116"/>
                    </a:lnTo>
                    <a:lnTo>
                      <a:pt x="40" y="112"/>
                    </a:lnTo>
                    <a:lnTo>
                      <a:pt x="40" y="110"/>
                    </a:lnTo>
                    <a:lnTo>
                      <a:pt x="38" y="110"/>
                    </a:lnTo>
                    <a:lnTo>
                      <a:pt x="36" y="110"/>
                    </a:lnTo>
                    <a:lnTo>
                      <a:pt x="36" y="108"/>
                    </a:lnTo>
                    <a:lnTo>
                      <a:pt x="34" y="104"/>
                    </a:lnTo>
                    <a:lnTo>
                      <a:pt x="34" y="102"/>
                    </a:lnTo>
                    <a:lnTo>
                      <a:pt x="32" y="100"/>
                    </a:lnTo>
                    <a:lnTo>
                      <a:pt x="30" y="98"/>
                    </a:lnTo>
                    <a:lnTo>
                      <a:pt x="30" y="96"/>
                    </a:lnTo>
                    <a:lnTo>
                      <a:pt x="32" y="96"/>
                    </a:lnTo>
                    <a:lnTo>
                      <a:pt x="34" y="96"/>
                    </a:lnTo>
                    <a:lnTo>
                      <a:pt x="36" y="96"/>
                    </a:lnTo>
                    <a:lnTo>
                      <a:pt x="38" y="96"/>
                    </a:lnTo>
                    <a:lnTo>
                      <a:pt x="40" y="96"/>
                    </a:lnTo>
                    <a:lnTo>
                      <a:pt x="40" y="94"/>
                    </a:lnTo>
                    <a:lnTo>
                      <a:pt x="44" y="88"/>
                    </a:lnTo>
                    <a:lnTo>
                      <a:pt x="42" y="86"/>
                    </a:lnTo>
                    <a:lnTo>
                      <a:pt x="42" y="84"/>
                    </a:lnTo>
                    <a:lnTo>
                      <a:pt x="42" y="86"/>
                    </a:lnTo>
                    <a:lnTo>
                      <a:pt x="42" y="84"/>
                    </a:lnTo>
                    <a:lnTo>
                      <a:pt x="40" y="84"/>
                    </a:lnTo>
                    <a:lnTo>
                      <a:pt x="40" y="82"/>
                    </a:lnTo>
                    <a:lnTo>
                      <a:pt x="42" y="82"/>
                    </a:lnTo>
                    <a:close/>
                  </a:path>
                </a:pathLst>
              </a:custGeom>
              <a:solidFill>
                <a:schemeClr val="tx2"/>
              </a:solidFill>
              <a:ln w="3175">
                <a:solidFill>
                  <a:schemeClr val="bg1"/>
                </a:solidFill>
                <a:prstDash val="sysDot"/>
                <a:round/>
                <a:headEnd/>
                <a:tailEnd/>
              </a:ln>
            </p:spPr>
            <p:txBody>
              <a:bodyPr/>
              <a:lstStyle/>
              <a:p>
                <a:endParaRPr lang="de-DE" sz="2400" dirty="0">
                  <a:solidFill>
                    <a:srgbClr val="000000"/>
                  </a:solidFill>
                </a:endParaRPr>
              </a:p>
            </p:txBody>
          </p:sp>
          <p:sp>
            <p:nvSpPr>
              <p:cNvPr id="2259" name="Freeform 2437"/>
              <p:cNvSpPr>
                <a:spLocks/>
              </p:cNvSpPr>
              <p:nvPr/>
            </p:nvSpPr>
            <p:spPr bwMode="auto">
              <a:xfrm>
                <a:off x="4238993" y="2137043"/>
                <a:ext cx="8466" cy="6555"/>
              </a:xfrm>
              <a:custGeom>
                <a:avLst/>
                <a:gdLst>
                  <a:gd name="T0" fmla="*/ 2147483647 w 10"/>
                  <a:gd name="T1" fmla="*/ 2147483647 h 6"/>
                  <a:gd name="T2" fmla="*/ 2147483647 w 10"/>
                  <a:gd name="T3" fmla="*/ 2147483647 h 6"/>
                  <a:gd name="T4" fmla="*/ 2147483647 w 10"/>
                  <a:gd name="T5" fmla="*/ 2147483647 h 6"/>
                  <a:gd name="T6" fmla="*/ 2147483647 w 10"/>
                  <a:gd name="T7" fmla="*/ 2147483647 h 6"/>
                  <a:gd name="T8" fmla="*/ 2147483647 w 10"/>
                  <a:gd name="T9" fmla="*/ 2147483647 h 6"/>
                  <a:gd name="T10" fmla="*/ 0 w 10"/>
                  <a:gd name="T11" fmla="*/ 2147483647 h 6"/>
                  <a:gd name="T12" fmla="*/ 0 w 10"/>
                  <a:gd name="T13" fmla="*/ 2147483647 h 6"/>
                  <a:gd name="T14" fmla="*/ 0 w 10"/>
                  <a:gd name="T15" fmla="*/ 0 h 6"/>
                  <a:gd name="T16" fmla="*/ 2147483647 w 10"/>
                  <a:gd name="T17" fmla="*/ 0 h 6"/>
                  <a:gd name="T18" fmla="*/ 2147483647 w 10"/>
                  <a:gd name="T19" fmla="*/ 0 h 6"/>
                  <a:gd name="T20" fmla="*/ 2147483647 w 10"/>
                  <a:gd name="T21" fmla="*/ 2147483647 h 6"/>
                  <a:gd name="T22" fmla="*/ 2147483647 w 10"/>
                  <a:gd name="T23" fmla="*/ 2147483647 h 6"/>
                  <a:gd name="T24" fmla="*/ 2147483647 w 10"/>
                  <a:gd name="T25" fmla="*/ 2147483647 h 6"/>
                  <a:gd name="T26" fmla="*/ 2147483647 w 10"/>
                  <a:gd name="T27" fmla="*/ 2147483647 h 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10"/>
                  <a:gd name="T43" fmla="*/ 0 h 6"/>
                  <a:gd name="T44" fmla="*/ 10 w 10"/>
                  <a:gd name="T45" fmla="*/ 6 h 6"/>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10" h="6">
                    <a:moveTo>
                      <a:pt x="8" y="6"/>
                    </a:moveTo>
                    <a:lnTo>
                      <a:pt x="6" y="6"/>
                    </a:lnTo>
                    <a:lnTo>
                      <a:pt x="6" y="4"/>
                    </a:lnTo>
                    <a:lnTo>
                      <a:pt x="4" y="4"/>
                    </a:lnTo>
                    <a:lnTo>
                      <a:pt x="2" y="4"/>
                    </a:lnTo>
                    <a:lnTo>
                      <a:pt x="0" y="4"/>
                    </a:lnTo>
                    <a:lnTo>
                      <a:pt x="0" y="2"/>
                    </a:lnTo>
                    <a:lnTo>
                      <a:pt x="0" y="0"/>
                    </a:lnTo>
                    <a:lnTo>
                      <a:pt x="2" y="0"/>
                    </a:lnTo>
                    <a:lnTo>
                      <a:pt x="6" y="0"/>
                    </a:lnTo>
                    <a:lnTo>
                      <a:pt x="8" y="2"/>
                    </a:lnTo>
                    <a:lnTo>
                      <a:pt x="10" y="4"/>
                    </a:lnTo>
                    <a:lnTo>
                      <a:pt x="10" y="6"/>
                    </a:lnTo>
                    <a:lnTo>
                      <a:pt x="8" y="6"/>
                    </a:lnTo>
                    <a:close/>
                  </a:path>
                </a:pathLst>
              </a:custGeom>
              <a:solidFill>
                <a:schemeClr val="tx2"/>
              </a:solidFill>
              <a:ln w="3175">
                <a:solidFill>
                  <a:schemeClr val="bg1"/>
                </a:solidFill>
                <a:prstDash val="sysDot"/>
                <a:round/>
                <a:headEnd/>
                <a:tailEnd/>
              </a:ln>
            </p:spPr>
            <p:txBody>
              <a:bodyPr/>
              <a:lstStyle/>
              <a:p>
                <a:endParaRPr lang="de-DE" sz="2400" dirty="0">
                  <a:solidFill>
                    <a:srgbClr val="000000"/>
                  </a:solidFill>
                </a:endParaRPr>
              </a:p>
            </p:txBody>
          </p:sp>
          <p:sp>
            <p:nvSpPr>
              <p:cNvPr id="2260" name="Freeform 2438"/>
              <p:cNvSpPr>
                <a:spLocks/>
              </p:cNvSpPr>
              <p:nvPr/>
            </p:nvSpPr>
            <p:spPr bwMode="auto">
              <a:xfrm>
                <a:off x="4209361" y="2140320"/>
                <a:ext cx="21166" cy="18025"/>
              </a:xfrm>
              <a:custGeom>
                <a:avLst/>
                <a:gdLst>
                  <a:gd name="T0" fmla="*/ 2147483647 w 22"/>
                  <a:gd name="T1" fmla="*/ 2147483647 h 16"/>
                  <a:gd name="T2" fmla="*/ 0 w 22"/>
                  <a:gd name="T3" fmla="*/ 2147483647 h 16"/>
                  <a:gd name="T4" fmla="*/ 2147483647 w 22"/>
                  <a:gd name="T5" fmla="*/ 2147483647 h 16"/>
                  <a:gd name="T6" fmla="*/ 2147483647 w 22"/>
                  <a:gd name="T7" fmla="*/ 2147483647 h 16"/>
                  <a:gd name="T8" fmla="*/ 2147483647 w 22"/>
                  <a:gd name="T9" fmla="*/ 2147483647 h 16"/>
                  <a:gd name="T10" fmla="*/ 2147483647 w 22"/>
                  <a:gd name="T11" fmla="*/ 0 h 16"/>
                  <a:gd name="T12" fmla="*/ 2147483647 w 22"/>
                  <a:gd name="T13" fmla="*/ 0 h 16"/>
                  <a:gd name="T14" fmla="*/ 2147483647 w 22"/>
                  <a:gd name="T15" fmla="*/ 0 h 16"/>
                  <a:gd name="T16" fmla="*/ 2147483647 w 22"/>
                  <a:gd name="T17" fmla="*/ 0 h 16"/>
                  <a:gd name="T18" fmla="*/ 2147483647 w 22"/>
                  <a:gd name="T19" fmla="*/ 0 h 16"/>
                  <a:gd name="T20" fmla="*/ 2147483647 w 22"/>
                  <a:gd name="T21" fmla="*/ 2147483647 h 16"/>
                  <a:gd name="T22" fmla="*/ 2147483647 w 22"/>
                  <a:gd name="T23" fmla="*/ 2147483647 h 16"/>
                  <a:gd name="T24" fmla="*/ 2147483647 w 22"/>
                  <a:gd name="T25" fmla="*/ 2147483647 h 16"/>
                  <a:gd name="T26" fmla="*/ 2147483647 w 22"/>
                  <a:gd name="T27" fmla="*/ 2147483647 h 16"/>
                  <a:gd name="T28" fmla="*/ 2147483647 w 22"/>
                  <a:gd name="T29" fmla="*/ 2147483647 h 16"/>
                  <a:gd name="T30" fmla="*/ 2147483647 w 22"/>
                  <a:gd name="T31" fmla="*/ 2147483647 h 16"/>
                  <a:gd name="T32" fmla="*/ 2147483647 w 22"/>
                  <a:gd name="T33" fmla="*/ 2147483647 h 16"/>
                  <a:gd name="T34" fmla="*/ 2147483647 w 22"/>
                  <a:gd name="T35" fmla="*/ 2147483647 h 16"/>
                  <a:gd name="T36" fmla="*/ 2147483647 w 22"/>
                  <a:gd name="T37" fmla="*/ 2147483647 h 16"/>
                  <a:gd name="T38" fmla="*/ 2147483647 w 22"/>
                  <a:gd name="T39" fmla="*/ 2147483647 h 16"/>
                  <a:gd name="T40" fmla="*/ 2147483647 w 22"/>
                  <a:gd name="T41" fmla="*/ 2147483647 h 16"/>
                  <a:gd name="T42" fmla="*/ 2147483647 w 22"/>
                  <a:gd name="T43" fmla="*/ 2147483647 h 16"/>
                  <a:gd name="T44" fmla="*/ 2147483647 w 22"/>
                  <a:gd name="T45" fmla="*/ 2147483647 h 16"/>
                  <a:gd name="T46" fmla="*/ 2147483647 w 22"/>
                  <a:gd name="T47" fmla="*/ 2147483647 h 16"/>
                  <a:gd name="T48" fmla="*/ 2147483647 w 22"/>
                  <a:gd name="T49" fmla="*/ 2147483647 h 16"/>
                  <a:gd name="T50" fmla="*/ 2147483647 w 22"/>
                  <a:gd name="T51" fmla="*/ 2147483647 h 16"/>
                  <a:gd name="T52" fmla="*/ 2147483647 w 22"/>
                  <a:gd name="T53" fmla="*/ 2147483647 h 16"/>
                  <a:gd name="T54" fmla="*/ 2147483647 w 22"/>
                  <a:gd name="T55" fmla="*/ 2147483647 h 16"/>
                  <a:gd name="T56" fmla="*/ 2147483647 w 22"/>
                  <a:gd name="T57" fmla="*/ 2147483647 h 16"/>
                  <a:gd name="T58" fmla="*/ 2147483647 w 22"/>
                  <a:gd name="T59" fmla="*/ 2147483647 h 16"/>
                  <a:gd name="T60" fmla="*/ 2147483647 w 22"/>
                  <a:gd name="T61" fmla="*/ 2147483647 h 1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w 22"/>
                  <a:gd name="T94" fmla="*/ 0 h 16"/>
                  <a:gd name="T95" fmla="*/ 22 w 22"/>
                  <a:gd name="T96" fmla="*/ 16 h 16"/>
                </a:gdLst>
                <a:ahLst/>
                <a:cxnLst>
                  <a:cxn ang="T62">
                    <a:pos x="T0" y="T1"/>
                  </a:cxn>
                  <a:cxn ang="T63">
                    <a:pos x="T2" y="T3"/>
                  </a:cxn>
                  <a:cxn ang="T64">
                    <a:pos x="T4" y="T5"/>
                  </a:cxn>
                  <a:cxn ang="T65">
                    <a:pos x="T6" y="T7"/>
                  </a:cxn>
                  <a:cxn ang="T66">
                    <a:pos x="T8" y="T9"/>
                  </a:cxn>
                  <a:cxn ang="T67">
                    <a:pos x="T10" y="T11"/>
                  </a:cxn>
                  <a:cxn ang="T68">
                    <a:pos x="T12" y="T13"/>
                  </a:cxn>
                  <a:cxn ang="T69">
                    <a:pos x="T14" y="T15"/>
                  </a:cxn>
                  <a:cxn ang="T70">
                    <a:pos x="T16" y="T17"/>
                  </a:cxn>
                  <a:cxn ang="T71">
                    <a:pos x="T18" y="T19"/>
                  </a:cxn>
                  <a:cxn ang="T72">
                    <a:pos x="T20" y="T21"/>
                  </a:cxn>
                  <a:cxn ang="T73">
                    <a:pos x="T22" y="T23"/>
                  </a:cxn>
                  <a:cxn ang="T74">
                    <a:pos x="T24" y="T25"/>
                  </a:cxn>
                  <a:cxn ang="T75">
                    <a:pos x="T26" y="T27"/>
                  </a:cxn>
                  <a:cxn ang="T76">
                    <a:pos x="T28" y="T29"/>
                  </a:cxn>
                  <a:cxn ang="T77">
                    <a:pos x="T30" y="T31"/>
                  </a:cxn>
                  <a:cxn ang="T78">
                    <a:pos x="T32" y="T33"/>
                  </a:cxn>
                  <a:cxn ang="T79">
                    <a:pos x="T34" y="T35"/>
                  </a:cxn>
                  <a:cxn ang="T80">
                    <a:pos x="T36" y="T37"/>
                  </a:cxn>
                  <a:cxn ang="T81">
                    <a:pos x="T38" y="T39"/>
                  </a:cxn>
                  <a:cxn ang="T82">
                    <a:pos x="T40" y="T41"/>
                  </a:cxn>
                  <a:cxn ang="T83">
                    <a:pos x="T42" y="T43"/>
                  </a:cxn>
                  <a:cxn ang="T84">
                    <a:pos x="T44" y="T45"/>
                  </a:cxn>
                  <a:cxn ang="T85">
                    <a:pos x="T46" y="T47"/>
                  </a:cxn>
                  <a:cxn ang="T86">
                    <a:pos x="T48" y="T49"/>
                  </a:cxn>
                  <a:cxn ang="T87">
                    <a:pos x="T50" y="T51"/>
                  </a:cxn>
                  <a:cxn ang="T88">
                    <a:pos x="T52" y="T53"/>
                  </a:cxn>
                  <a:cxn ang="T89">
                    <a:pos x="T54" y="T55"/>
                  </a:cxn>
                  <a:cxn ang="T90">
                    <a:pos x="T56" y="T57"/>
                  </a:cxn>
                  <a:cxn ang="T91">
                    <a:pos x="T58" y="T59"/>
                  </a:cxn>
                  <a:cxn ang="T92">
                    <a:pos x="T60" y="T61"/>
                  </a:cxn>
                </a:cxnLst>
                <a:rect l="T93" t="T94" r="T95" b="T96"/>
                <a:pathLst>
                  <a:path w="22" h="16">
                    <a:moveTo>
                      <a:pt x="2" y="10"/>
                    </a:moveTo>
                    <a:lnTo>
                      <a:pt x="0" y="8"/>
                    </a:lnTo>
                    <a:lnTo>
                      <a:pt x="4" y="6"/>
                    </a:lnTo>
                    <a:lnTo>
                      <a:pt x="6" y="2"/>
                    </a:lnTo>
                    <a:lnTo>
                      <a:pt x="8" y="2"/>
                    </a:lnTo>
                    <a:lnTo>
                      <a:pt x="12" y="0"/>
                    </a:lnTo>
                    <a:lnTo>
                      <a:pt x="14" y="0"/>
                    </a:lnTo>
                    <a:lnTo>
                      <a:pt x="16" y="0"/>
                    </a:lnTo>
                    <a:lnTo>
                      <a:pt x="14" y="0"/>
                    </a:lnTo>
                    <a:lnTo>
                      <a:pt x="16" y="0"/>
                    </a:lnTo>
                    <a:lnTo>
                      <a:pt x="16" y="2"/>
                    </a:lnTo>
                    <a:lnTo>
                      <a:pt x="16" y="4"/>
                    </a:lnTo>
                    <a:lnTo>
                      <a:pt x="18" y="4"/>
                    </a:lnTo>
                    <a:lnTo>
                      <a:pt x="20" y="4"/>
                    </a:lnTo>
                    <a:lnTo>
                      <a:pt x="22" y="4"/>
                    </a:lnTo>
                    <a:lnTo>
                      <a:pt x="22" y="6"/>
                    </a:lnTo>
                    <a:lnTo>
                      <a:pt x="20" y="8"/>
                    </a:lnTo>
                    <a:lnTo>
                      <a:pt x="20" y="10"/>
                    </a:lnTo>
                    <a:lnTo>
                      <a:pt x="18" y="12"/>
                    </a:lnTo>
                    <a:lnTo>
                      <a:pt x="18" y="14"/>
                    </a:lnTo>
                    <a:lnTo>
                      <a:pt x="16" y="16"/>
                    </a:lnTo>
                    <a:lnTo>
                      <a:pt x="14" y="16"/>
                    </a:lnTo>
                    <a:lnTo>
                      <a:pt x="14" y="14"/>
                    </a:lnTo>
                    <a:lnTo>
                      <a:pt x="10" y="14"/>
                    </a:lnTo>
                    <a:lnTo>
                      <a:pt x="8" y="14"/>
                    </a:lnTo>
                    <a:lnTo>
                      <a:pt x="8" y="12"/>
                    </a:lnTo>
                    <a:lnTo>
                      <a:pt x="8" y="10"/>
                    </a:lnTo>
                    <a:lnTo>
                      <a:pt x="8" y="8"/>
                    </a:lnTo>
                    <a:lnTo>
                      <a:pt x="6" y="8"/>
                    </a:lnTo>
                    <a:lnTo>
                      <a:pt x="4" y="10"/>
                    </a:lnTo>
                    <a:lnTo>
                      <a:pt x="2" y="10"/>
                    </a:lnTo>
                    <a:close/>
                  </a:path>
                </a:pathLst>
              </a:custGeom>
              <a:solidFill>
                <a:schemeClr val="tx2"/>
              </a:solidFill>
              <a:ln w="3175">
                <a:solidFill>
                  <a:schemeClr val="bg1"/>
                </a:solidFill>
                <a:prstDash val="sysDot"/>
                <a:round/>
                <a:headEnd/>
                <a:tailEnd/>
              </a:ln>
            </p:spPr>
            <p:txBody>
              <a:bodyPr/>
              <a:lstStyle/>
              <a:p>
                <a:endParaRPr lang="de-DE" sz="2400" dirty="0">
                  <a:solidFill>
                    <a:srgbClr val="000000"/>
                  </a:solidFill>
                </a:endParaRPr>
              </a:p>
            </p:txBody>
          </p:sp>
          <p:sp>
            <p:nvSpPr>
              <p:cNvPr id="2261" name="Freeform 2439"/>
              <p:cNvSpPr>
                <a:spLocks/>
              </p:cNvSpPr>
              <p:nvPr/>
            </p:nvSpPr>
            <p:spPr bwMode="auto">
              <a:xfrm>
                <a:off x="4030157" y="2207501"/>
                <a:ext cx="0" cy="1639"/>
              </a:xfrm>
              <a:custGeom>
                <a:avLst/>
                <a:gdLst>
                  <a:gd name="T0" fmla="*/ 2147483647 h 2"/>
                  <a:gd name="T1" fmla="*/ 0 h 2"/>
                  <a:gd name="T2" fmla="*/ 2147483647 h 2"/>
                  <a:gd name="T3" fmla="*/ 0 60000 65536"/>
                  <a:gd name="T4" fmla="*/ 0 60000 65536"/>
                  <a:gd name="T5" fmla="*/ 0 60000 65536"/>
                  <a:gd name="T6" fmla="*/ 0 h 2"/>
                  <a:gd name="T7" fmla="*/ 2 h 2"/>
                </a:gdLst>
                <a:ahLst/>
                <a:cxnLst>
                  <a:cxn ang="T3">
                    <a:pos x="0" y="T0"/>
                  </a:cxn>
                  <a:cxn ang="T4">
                    <a:pos x="0" y="T1"/>
                  </a:cxn>
                  <a:cxn ang="T5">
                    <a:pos x="0" y="T2"/>
                  </a:cxn>
                </a:cxnLst>
                <a:rect l="0" t="T6" r="0" b="T7"/>
                <a:pathLst>
                  <a:path h="2">
                    <a:moveTo>
                      <a:pt x="0" y="2"/>
                    </a:moveTo>
                    <a:lnTo>
                      <a:pt x="0" y="0"/>
                    </a:lnTo>
                    <a:lnTo>
                      <a:pt x="0" y="2"/>
                    </a:lnTo>
                    <a:close/>
                  </a:path>
                </a:pathLst>
              </a:custGeom>
              <a:solidFill>
                <a:schemeClr val="tx2"/>
              </a:solidFill>
              <a:ln w="3175">
                <a:solidFill>
                  <a:schemeClr val="bg1"/>
                </a:solidFill>
                <a:prstDash val="sysDot"/>
                <a:round/>
                <a:headEnd/>
                <a:tailEnd/>
              </a:ln>
            </p:spPr>
            <p:txBody>
              <a:bodyPr/>
              <a:lstStyle/>
              <a:p>
                <a:endParaRPr lang="de-DE" sz="2400" dirty="0">
                  <a:solidFill>
                    <a:srgbClr val="000000"/>
                  </a:solidFill>
                </a:endParaRPr>
              </a:p>
            </p:txBody>
          </p:sp>
          <p:sp>
            <p:nvSpPr>
              <p:cNvPr id="2262" name="Freeform 2440"/>
              <p:cNvSpPr>
                <a:spLocks/>
              </p:cNvSpPr>
              <p:nvPr/>
            </p:nvSpPr>
            <p:spPr bwMode="auto">
              <a:xfrm>
                <a:off x="4059790" y="2238633"/>
                <a:ext cx="1412" cy="1639"/>
              </a:xfrm>
              <a:custGeom>
                <a:avLst/>
                <a:gdLst>
                  <a:gd name="T0" fmla="*/ 2147483647 w 2"/>
                  <a:gd name="T1" fmla="*/ 2147483647 h 2"/>
                  <a:gd name="T2" fmla="*/ 0 w 2"/>
                  <a:gd name="T3" fmla="*/ 0 h 2"/>
                  <a:gd name="T4" fmla="*/ 2147483647 w 2"/>
                  <a:gd name="T5" fmla="*/ 0 h 2"/>
                  <a:gd name="T6" fmla="*/ 2147483647 w 2"/>
                  <a:gd name="T7" fmla="*/ 2147483647 h 2"/>
                  <a:gd name="T8" fmla="*/ 0 60000 65536"/>
                  <a:gd name="T9" fmla="*/ 0 60000 65536"/>
                  <a:gd name="T10" fmla="*/ 0 60000 65536"/>
                  <a:gd name="T11" fmla="*/ 0 60000 65536"/>
                  <a:gd name="T12" fmla="*/ 0 w 2"/>
                  <a:gd name="T13" fmla="*/ 0 h 2"/>
                  <a:gd name="T14" fmla="*/ 2 w 2"/>
                  <a:gd name="T15" fmla="*/ 2 h 2"/>
                </a:gdLst>
                <a:ahLst/>
                <a:cxnLst>
                  <a:cxn ang="T8">
                    <a:pos x="T0" y="T1"/>
                  </a:cxn>
                  <a:cxn ang="T9">
                    <a:pos x="T2" y="T3"/>
                  </a:cxn>
                  <a:cxn ang="T10">
                    <a:pos x="T4" y="T5"/>
                  </a:cxn>
                  <a:cxn ang="T11">
                    <a:pos x="T6" y="T7"/>
                  </a:cxn>
                </a:cxnLst>
                <a:rect l="T12" t="T13" r="T14" b="T15"/>
                <a:pathLst>
                  <a:path w="2" h="2">
                    <a:moveTo>
                      <a:pt x="2" y="2"/>
                    </a:moveTo>
                    <a:lnTo>
                      <a:pt x="0" y="0"/>
                    </a:lnTo>
                    <a:lnTo>
                      <a:pt x="2" y="0"/>
                    </a:lnTo>
                    <a:lnTo>
                      <a:pt x="2" y="2"/>
                    </a:lnTo>
                    <a:close/>
                  </a:path>
                </a:pathLst>
              </a:custGeom>
              <a:solidFill>
                <a:schemeClr val="tx2"/>
              </a:solidFill>
              <a:ln w="3175">
                <a:solidFill>
                  <a:schemeClr val="bg1"/>
                </a:solidFill>
                <a:prstDash val="sysDot"/>
                <a:round/>
                <a:headEnd/>
                <a:tailEnd/>
              </a:ln>
            </p:spPr>
            <p:txBody>
              <a:bodyPr/>
              <a:lstStyle/>
              <a:p>
                <a:endParaRPr lang="de-DE" sz="2400" dirty="0">
                  <a:solidFill>
                    <a:srgbClr val="000000"/>
                  </a:solidFill>
                </a:endParaRPr>
              </a:p>
            </p:txBody>
          </p:sp>
          <p:sp>
            <p:nvSpPr>
              <p:cNvPr id="2263" name="Freeform 2441"/>
              <p:cNvSpPr>
                <a:spLocks/>
              </p:cNvSpPr>
              <p:nvPr/>
            </p:nvSpPr>
            <p:spPr bwMode="auto">
              <a:xfrm>
                <a:off x="4107765" y="2251741"/>
                <a:ext cx="1412" cy="3277"/>
              </a:xfrm>
              <a:custGeom>
                <a:avLst/>
                <a:gdLst>
                  <a:gd name="T0" fmla="*/ 2147483647 w 2"/>
                  <a:gd name="T1" fmla="*/ 2147483647 h 2"/>
                  <a:gd name="T2" fmla="*/ 0 w 2"/>
                  <a:gd name="T3" fmla="*/ 2147483647 h 2"/>
                  <a:gd name="T4" fmla="*/ 0 w 2"/>
                  <a:gd name="T5" fmla="*/ 0 h 2"/>
                  <a:gd name="T6" fmla="*/ 0 w 2"/>
                  <a:gd name="T7" fmla="*/ 2147483647 h 2"/>
                  <a:gd name="T8" fmla="*/ 2147483647 w 2"/>
                  <a:gd name="T9" fmla="*/ 2147483647 h 2"/>
                  <a:gd name="T10" fmla="*/ 0 60000 65536"/>
                  <a:gd name="T11" fmla="*/ 0 60000 65536"/>
                  <a:gd name="T12" fmla="*/ 0 60000 65536"/>
                  <a:gd name="T13" fmla="*/ 0 60000 65536"/>
                  <a:gd name="T14" fmla="*/ 0 60000 65536"/>
                  <a:gd name="T15" fmla="*/ 0 w 2"/>
                  <a:gd name="T16" fmla="*/ 0 h 2"/>
                  <a:gd name="T17" fmla="*/ 2 w 2"/>
                  <a:gd name="T18" fmla="*/ 2 h 2"/>
                </a:gdLst>
                <a:ahLst/>
                <a:cxnLst>
                  <a:cxn ang="T10">
                    <a:pos x="T0" y="T1"/>
                  </a:cxn>
                  <a:cxn ang="T11">
                    <a:pos x="T2" y="T3"/>
                  </a:cxn>
                  <a:cxn ang="T12">
                    <a:pos x="T4" y="T5"/>
                  </a:cxn>
                  <a:cxn ang="T13">
                    <a:pos x="T6" y="T7"/>
                  </a:cxn>
                  <a:cxn ang="T14">
                    <a:pos x="T8" y="T9"/>
                  </a:cxn>
                </a:cxnLst>
                <a:rect l="T15" t="T16" r="T17" b="T18"/>
                <a:pathLst>
                  <a:path w="2" h="2">
                    <a:moveTo>
                      <a:pt x="2" y="2"/>
                    </a:moveTo>
                    <a:lnTo>
                      <a:pt x="0" y="2"/>
                    </a:lnTo>
                    <a:lnTo>
                      <a:pt x="0" y="0"/>
                    </a:lnTo>
                    <a:lnTo>
                      <a:pt x="0" y="2"/>
                    </a:lnTo>
                    <a:lnTo>
                      <a:pt x="2" y="2"/>
                    </a:lnTo>
                    <a:close/>
                  </a:path>
                </a:pathLst>
              </a:custGeom>
              <a:solidFill>
                <a:schemeClr val="tx2"/>
              </a:solidFill>
              <a:ln w="3175">
                <a:solidFill>
                  <a:schemeClr val="bg1"/>
                </a:solidFill>
                <a:prstDash val="sysDot"/>
                <a:round/>
                <a:headEnd/>
                <a:tailEnd/>
              </a:ln>
            </p:spPr>
            <p:txBody>
              <a:bodyPr/>
              <a:lstStyle/>
              <a:p>
                <a:endParaRPr lang="de-DE" sz="2400" dirty="0">
                  <a:solidFill>
                    <a:srgbClr val="000000"/>
                  </a:solidFill>
                </a:endParaRPr>
              </a:p>
            </p:txBody>
          </p:sp>
          <p:sp>
            <p:nvSpPr>
              <p:cNvPr id="2264" name="Freeform 2592"/>
              <p:cNvSpPr>
                <a:spLocks/>
              </p:cNvSpPr>
              <p:nvPr/>
            </p:nvSpPr>
            <p:spPr bwMode="auto">
              <a:xfrm>
                <a:off x="4742736" y="1984658"/>
                <a:ext cx="14111" cy="6555"/>
              </a:xfrm>
              <a:custGeom>
                <a:avLst/>
                <a:gdLst>
                  <a:gd name="T0" fmla="*/ 2147483647 w 14"/>
                  <a:gd name="T1" fmla="*/ 2147483647 h 6"/>
                  <a:gd name="T2" fmla="*/ 2147483647 w 14"/>
                  <a:gd name="T3" fmla="*/ 2147483647 h 6"/>
                  <a:gd name="T4" fmla="*/ 2147483647 w 14"/>
                  <a:gd name="T5" fmla="*/ 2147483647 h 6"/>
                  <a:gd name="T6" fmla="*/ 2147483647 w 14"/>
                  <a:gd name="T7" fmla="*/ 2147483647 h 6"/>
                  <a:gd name="T8" fmla="*/ 2147483647 w 14"/>
                  <a:gd name="T9" fmla="*/ 2147483647 h 6"/>
                  <a:gd name="T10" fmla="*/ 2147483647 w 14"/>
                  <a:gd name="T11" fmla="*/ 2147483647 h 6"/>
                  <a:gd name="T12" fmla="*/ 2147483647 w 14"/>
                  <a:gd name="T13" fmla="*/ 2147483647 h 6"/>
                  <a:gd name="T14" fmla="*/ 2147483647 w 14"/>
                  <a:gd name="T15" fmla="*/ 2147483647 h 6"/>
                  <a:gd name="T16" fmla="*/ 2147483647 w 14"/>
                  <a:gd name="T17" fmla="*/ 2147483647 h 6"/>
                  <a:gd name="T18" fmla="*/ 0 w 14"/>
                  <a:gd name="T19" fmla="*/ 2147483647 h 6"/>
                  <a:gd name="T20" fmla="*/ 0 w 14"/>
                  <a:gd name="T21" fmla="*/ 0 h 6"/>
                  <a:gd name="T22" fmla="*/ 0 w 14"/>
                  <a:gd name="T23" fmla="*/ 2147483647 h 6"/>
                  <a:gd name="T24" fmla="*/ 2147483647 w 14"/>
                  <a:gd name="T25" fmla="*/ 2147483647 h 6"/>
                  <a:gd name="T26" fmla="*/ 2147483647 w 14"/>
                  <a:gd name="T27" fmla="*/ 2147483647 h 6"/>
                  <a:gd name="T28" fmla="*/ 2147483647 w 14"/>
                  <a:gd name="T29" fmla="*/ 2147483647 h 6"/>
                  <a:gd name="T30" fmla="*/ 2147483647 w 14"/>
                  <a:gd name="T31" fmla="*/ 2147483647 h 6"/>
                  <a:gd name="T32" fmla="*/ 2147483647 w 14"/>
                  <a:gd name="T33" fmla="*/ 2147483647 h 6"/>
                  <a:gd name="T34" fmla="*/ 2147483647 w 14"/>
                  <a:gd name="T35" fmla="*/ 2147483647 h 6"/>
                  <a:gd name="T36" fmla="*/ 2147483647 w 14"/>
                  <a:gd name="T37" fmla="*/ 2147483647 h 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14"/>
                  <a:gd name="T58" fmla="*/ 0 h 6"/>
                  <a:gd name="T59" fmla="*/ 14 w 14"/>
                  <a:gd name="T60" fmla="*/ 6 h 6"/>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14" h="6">
                    <a:moveTo>
                      <a:pt x="14" y="6"/>
                    </a:moveTo>
                    <a:lnTo>
                      <a:pt x="12" y="6"/>
                    </a:lnTo>
                    <a:lnTo>
                      <a:pt x="10" y="6"/>
                    </a:lnTo>
                    <a:lnTo>
                      <a:pt x="8" y="6"/>
                    </a:lnTo>
                    <a:lnTo>
                      <a:pt x="8" y="4"/>
                    </a:lnTo>
                    <a:lnTo>
                      <a:pt x="6" y="4"/>
                    </a:lnTo>
                    <a:lnTo>
                      <a:pt x="4" y="4"/>
                    </a:lnTo>
                    <a:lnTo>
                      <a:pt x="2" y="4"/>
                    </a:lnTo>
                    <a:lnTo>
                      <a:pt x="2" y="2"/>
                    </a:lnTo>
                    <a:lnTo>
                      <a:pt x="0" y="2"/>
                    </a:lnTo>
                    <a:lnTo>
                      <a:pt x="0" y="0"/>
                    </a:lnTo>
                    <a:lnTo>
                      <a:pt x="0" y="2"/>
                    </a:lnTo>
                    <a:lnTo>
                      <a:pt x="2" y="2"/>
                    </a:lnTo>
                    <a:lnTo>
                      <a:pt x="2" y="4"/>
                    </a:lnTo>
                    <a:lnTo>
                      <a:pt x="4" y="4"/>
                    </a:lnTo>
                    <a:lnTo>
                      <a:pt x="6" y="4"/>
                    </a:lnTo>
                    <a:lnTo>
                      <a:pt x="8" y="4"/>
                    </a:lnTo>
                    <a:lnTo>
                      <a:pt x="12" y="6"/>
                    </a:lnTo>
                    <a:lnTo>
                      <a:pt x="14" y="6"/>
                    </a:lnTo>
                    <a:close/>
                  </a:path>
                </a:pathLst>
              </a:custGeom>
              <a:solidFill>
                <a:schemeClr val="tx2"/>
              </a:solidFill>
              <a:ln w="3175">
                <a:solidFill>
                  <a:schemeClr val="bg1"/>
                </a:solidFill>
                <a:prstDash val="sysDot"/>
                <a:round/>
                <a:headEnd/>
                <a:tailEnd/>
              </a:ln>
            </p:spPr>
            <p:txBody>
              <a:bodyPr/>
              <a:lstStyle/>
              <a:p>
                <a:endParaRPr lang="de-DE" sz="2400" dirty="0">
                  <a:solidFill>
                    <a:srgbClr val="000000"/>
                  </a:solidFill>
                </a:endParaRPr>
              </a:p>
            </p:txBody>
          </p:sp>
          <p:sp>
            <p:nvSpPr>
              <p:cNvPr id="2265" name="Freeform 2593"/>
              <p:cNvSpPr>
                <a:spLocks/>
              </p:cNvSpPr>
              <p:nvPr/>
            </p:nvSpPr>
            <p:spPr bwMode="auto">
              <a:xfrm>
                <a:off x="4792123" y="1991211"/>
                <a:ext cx="2822" cy="1639"/>
              </a:xfrm>
              <a:custGeom>
                <a:avLst/>
                <a:gdLst>
                  <a:gd name="T0" fmla="*/ 2147483647 w 2"/>
                  <a:gd name="T1" fmla="*/ 2147483647 h 2"/>
                  <a:gd name="T2" fmla="*/ 0 w 2"/>
                  <a:gd name="T3" fmla="*/ 2147483647 h 2"/>
                  <a:gd name="T4" fmla="*/ 2147483647 w 2"/>
                  <a:gd name="T5" fmla="*/ 0 h 2"/>
                  <a:gd name="T6" fmla="*/ 2147483647 w 2"/>
                  <a:gd name="T7" fmla="*/ 2147483647 h 2"/>
                  <a:gd name="T8" fmla="*/ 0 60000 65536"/>
                  <a:gd name="T9" fmla="*/ 0 60000 65536"/>
                  <a:gd name="T10" fmla="*/ 0 60000 65536"/>
                  <a:gd name="T11" fmla="*/ 0 60000 65536"/>
                  <a:gd name="T12" fmla="*/ 0 w 2"/>
                  <a:gd name="T13" fmla="*/ 0 h 2"/>
                  <a:gd name="T14" fmla="*/ 2 w 2"/>
                  <a:gd name="T15" fmla="*/ 2 h 2"/>
                </a:gdLst>
                <a:ahLst/>
                <a:cxnLst>
                  <a:cxn ang="T8">
                    <a:pos x="T0" y="T1"/>
                  </a:cxn>
                  <a:cxn ang="T9">
                    <a:pos x="T2" y="T3"/>
                  </a:cxn>
                  <a:cxn ang="T10">
                    <a:pos x="T4" y="T5"/>
                  </a:cxn>
                  <a:cxn ang="T11">
                    <a:pos x="T6" y="T7"/>
                  </a:cxn>
                </a:cxnLst>
                <a:rect l="T12" t="T13" r="T14" b="T15"/>
                <a:pathLst>
                  <a:path w="2" h="2">
                    <a:moveTo>
                      <a:pt x="2" y="2"/>
                    </a:moveTo>
                    <a:lnTo>
                      <a:pt x="0" y="2"/>
                    </a:lnTo>
                    <a:lnTo>
                      <a:pt x="2" y="0"/>
                    </a:lnTo>
                    <a:lnTo>
                      <a:pt x="2" y="2"/>
                    </a:lnTo>
                    <a:close/>
                  </a:path>
                </a:pathLst>
              </a:custGeom>
              <a:solidFill>
                <a:schemeClr val="tx2"/>
              </a:solidFill>
              <a:ln w="3175">
                <a:solidFill>
                  <a:schemeClr val="bg1"/>
                </a:solidFill>
                <a:prstDash val="sysDot"/>
                <a:round/>
                <a:headEnd/>
                <a:tailEnd/>
              </a:ln>
            </p:spPr>
            <p:txBody>
              <a:bodyPr/>
              <a:lstStyle/>
              <a:p>
                <a:endParaRPr lang="de-DE" sz="2400" dirty="0">
                  <a:solidFill>
                    <a:srgbClr val="000000"/>
                  </a:solidFill>
                </a:endParaRPr>
              </a:p>
            </p:txBody>
          </p:sp>
          <p:sp>
            <p:nvSpPr>
              <p:cNvPr id="2266" name="Freeform 2594"/>
              <p:cNvSpPr>
                <a:spLocks/>
              </p:cNvSpPr>
              <p:nvPr/>
            </p:nvSpPr>
            <p:spPr bwMode="auto">
              <a:xfrm>
                <a:off x="4769546" y="1992849"/>
                <a:ext cx="5645" cy="3277"/>
              </a:xfrm>
              <a:custGeom>
                <a:avLst/>
                <a:gdLst>
                  <a:gd name="T0" fmla="*/ 2147483647 w 6"/>
                  <a:gd name="T1" fmla="*/ 2147483647 h 2"/>
                  <a:gd name="T2" fmla="*/ 2147483647 w 6"/>
                  <a:gd name="T3" fmla="*/ 2147483647 h 2"/>
                  <a:gd name="T4" fmla="*/ 0 w 6"/>
                  <a:gd name="T5" fmla="*/ 2147483647 h 2"/>
                  <a:gd name="T6" fmla="*/ 2147483647 w 6"/>
                  <a:gd name="T7" fmla="*/ 0 h 2"/>
                  <a:gd name="T8" fmla="*/ 2147483647 w 6"/>
                  <a:gd name="T9" fmla="*/ 0 h 2"/>
                  <a:gd name="T10" fmla="*/ 2147483647 w 6"/>
                  <a:gd name="T11" fmla="*/ 2147483647 h 2"/>
                  <a:gd name="T12" fmla="*/ 2147483647 w 6"/>
                  <a:gd name="T13" fmla="*/ 2147483647 h 2"/>
                  <a:gd name="T14" fmla="*/ 0 60000 65536"/>
                  <a:gd name="T15" fmla="*/ 0 60000 65536"/>
                  <a:gd name="T16" fmla="*/ 0 60000 65536"/>
                  <a:gd name="T17" fmla="*/ 0 60000 65536"/>
                  <a:gd name="T18" fmla="*/ 0 60000 65536"/>
                  <a:gd name="T19" fmla="*/ 0 60000 65536"/>
                  <a:gd name="T20" fmla="*/ 0 60000 65536"/>
                  <a:gd name="T21" fmla="*/ 0 w 6"/>
                  <a:gd name="T22" fmla="*/ 0 h 2"/>
                  <a:gd name="T23" fmla="*/ 6 w 6"/>
                  <a:gd name="T24" fmla="*/ 2 h 2"/>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6" h="2">
                    <a:moveTo>
                      <a:pt x="4" y="2"/>
                    </a:moveTo>
                    <a:lnTo>
                      <a:pt x="2" y="2"/>
                    </a:lnTo>
                    <a:lnTo>
                      <a:pt x="0" y="2"/>
                    </a:lnTo>
                    <a:lnTo>
                      <a:pt x="2" y="0"/>
                    </a:lnTo>
                    <a:lnTo>
                      <a:pt x="4" y="0"/>
                    </a:lnTo>
                    <a:lnTo>
                      <a:pt x="6" y="2"/>
                    </a:lnTo>
                    <a:lnTo>
                      <a:pt x="4" y="2"/>
                    </a:lnTo>
                    <a:close/>
                  </a:path>
                </a:pathLst>
              </a:custGeom>
              <a:solidFill>
                <a:schemeClr val="tx2"/>
              </a:solidFill>
              <a:ln w="3175">
                <a:solidFill>
                  <a:schemeClr val="bg1"/>
                </a:solidFill>
                <a:prstDash val="sysDot"/>
                <a:round/>
                <a:headEnd/>
                <a:tailEnd/>
              </a:ln>
            </p:spPr>
            <p:txBody>
              <a:bodyPr/>
              <a:lstStyle/>
              <a:p>
                <a:endParaRPr lang="de-DE" sz="2400" dirty="0">
                  <a:solidFill>
                    <a:srgbClr val="000000"/>
                  </a:solidFill>
                </a:endParaRPr>
              </a:p>
            </p:txBody>
          </p:sp>
          <p:sp>
            <p:nvSpPr>
              <p:cNvPr id="2267" name="Freeform 2595"/>
              <p:cNvSpPr>
                <a:spLocks/>
              </p:cNvSpPr>
              <p:nvPr/>
            </p:nvSpPr>
            <p:spPr bwMode="auto">
              <a:xfrm>
                <a:off x="4576233" y="1755262"/>
                <a:ext cx="160859" cy="116338"/>
              </a:xfrm>
              <a:custGeom>
                <a:avLst/>
                <a:gdLst>
                  <a:gd name="T0" fmla="*/ 2147483647 w 164"/>
                  <a:gd name="T1" fmla="*/ 2147483647 h 112"/>
                  <a:gd name="T2" fmla="*/ 2147483647 w 164"/>
                  <a:gd name="T3" fmla="*/ 2147483647 h 112"/>
                  <a:gd name="T4" fmla="*/ 2147483647 w 164"/>
                  <a:gd name="T5" fmla="*/ 2147483647 h 112"/>
                  <a:gd name="T6" fmla="*/ 2147483647 w 164"/>
                  <a:gd name="T7" fmla="*/ 2147483647 h 112"/>
                  <a:gd name="T8" fmla="*/ 2147483647 w 164"/>
                  <a:gd name="T9" fmla="*/ 2147483647 h 112"/>
                  <a:gd name="T10" fmla="*/ 2147483647 w 164"/>
                  <a:gd name="T11" fmla="*/ 2147483647 h 112"/>
                  <a:gd name="T12" fmla="*/ 2147483647 w 164"/>
                  <a:gd name="T13" fmla="*/ 2147483647 h 112"/>
                  <a:gd name="T14" fmla="*/ 2147483647 w 164"/>
                  <a:gd name="T15" fmla="*/ 2147483647 h 112"/>
                  <a:gd name="T16" fmla="*/ 2147483647 w 164"/>
                  <a:gd name="T17" fmla="*/ 2147483647 h 112"/>
                  <a:gd name="T18" fmla="*/ 0 w 164"/>
                  <a:gd name="T19" fmla="*/ 2147483647 h 112"/>
                  <a:gd name="T20" fmla="*/ 2147483647 w 164"/>
                  <a:gd name="T21" fmla="*/ 2147483647 h 112"/>
                  <a:gd name="T22" fmla="*/ 2147483647 w 164"/>
                  <a:gd name="T23" fmla="*/ 2147483647 h 112"/>
                  <a:gd name="T24" fmla="*/ 2147483647 w 164"/>
                  <a:gd name="T25" fmla="*/ 2147483647 h 112"/>
                  <a:gd name="T26" fmla="*/ 2147483647 w 164"/>
                  <a:gd name="T27" fmla="*/ 2147483647 h 112"/>
                  <a:gd name="T28" fmla="*/ 2147483647 w 164"/>
                  <a:gd name="T29" fmla="*/ 2147483647 h 112"/>
                  <a:gd name="T30" fmla="*/ 2147483647 w 164"/>
                  <a:gd name="T31" fmla="*/ 2147483647 h 112"/>
                  <a:gd name="T32" fmla="*/ 2147483647 w 164"/>
                  <a:gd name="T33" fmla="*/ 2147483647 h 112"/>
                  <a:gd name="T34" fmla="*/ 2147483647 w 164"/>
                  <a:gd name="T35" fmla="*/ 2147483647 h 112"/>
                  <a:gd name="T36" fmla="*/ 2147483647 w 164"/>
                  <a:gd name="T37" fmla="*/ 2147483647 h 112"/>
                  <a:gd name="T38" fmla="*/ 2147483647 w 164"/>
                  <a:gd name="T39" fmla="*/ 2147483647 h 112"/>
                  <a:gd name="T40" fmla="*/ 2147483647 w 164"/>
                  <a:gd name="T41" fmla="*/ 2147483647 h 112"/>
                  <a:gd name="T42" fmla="*/ 2147483647 w 164"/>
                  <a:gd name="T43" fmla="*/ 2147483647 h 112"/>
                  <a:gd name="T44" fmla="*/ 2147483647 w 164"/>
                  <a:gd name="T45" fmla="*/ 2147483647 h 112"/>
                  <a:gd name="T46" fmla="*/ 2147483647 w 164"/>
                  <a:gd name="T47" fmla="*/ 2147483647 h 112"/>
                  <a:gd name="T48" fmla="*/ 2147483647 w 164"/>
                  <a:gd name="T49" fmla="*/ 2147483647 h 112"/>
                  <a:gd name="T50" fmla="*/ 2147483647 w 164"/>
                  <a:gd name="T51" fmla="*/ 2147483647 h 112"/>
                  <a:gd name="T52" fmla="*/ 2147483647 w 164"/>
                  <a:gd name="T53" fmla="*/ 2147483647 h 112"/>
                  <a:gd name="T54" fmla="*/ 2147483647 w 164"/>
                  <a:gd name="T55" fmla="*/ 2147483647 h 112"/>
                  <a:gd name="T56" fmla="*/ 2147483647 w 164"/>
                  <a:gd name="T57" fmla="*/ 2147483647 h 112"/>
                  <a:gd name="T58" fmla="*/ 2147483647 w 164"/>
                  <a:gd name="T59" fmla="*/ 2147483647 h 112"/>
                  <a:gd name="T60" fmla="*/ 2147483647 w 164"/>
                  <a:gd name="T61" fmla="*/ 2147483647 h 112"/>
                  <a:gd name="T62" fmla="*/ 2147483647 w 164"/>
                  <a:gd name="T63" fmla="*/ 2147483647 h 112"/>
                  <a:gd name="T64" fmla="*/ 2147483647 w 164"/>
                  <a:gd name="T65" fmla="*/ 2147483647 h 112"/>
                  <a:gd name="T66" fmla="*/ 2147483647 w 164"/>
                  <a:gd name="T67" fmla="*/ 2147483647 h 112"/>
                  <a:gd name="T68" fmla="*/ 2147483647 w 164"/>
                  <a:gd name="T69" fmla="*/ 2147483647 h 112"/>
                  <a:gd name="T70" fmla="*/ 2147483647 w 164"/>
                  <a:gd name="T71" fmla="*/ 2147483647 h 112"/>
                  <a:gd name="T72" fmla="*/ 2147483647 w 164"/>
                  <a:gd name="T73" fmla="*/ 2147483647 h 112"/>
                  <a:gd name="T74" fmla="*/ 2147483647 w 164"/>
                  <a:gd name="T75" fmla="*/ 2147483647 h 112"/>
                  <a:gd name="T76" fmla="*/ 2147483647 w 164"/>
                  <a:gd name="T77" fmla="*/ 2147483647 h 112"/>
                  <a:gd name="T78" fmla="*/ 2147483647 w 164"/>
                  <a:gd name="T79" fmla="*/ 2147483647 h 112"/>
                  <a:gd name="T80" fmla="*/ 2147483647 w 164"/>
                  <a:gd name="T81" fmla="*/ 2147483647 h 112"/>
                  <a:gd name="T82" fmla="*/ 2147483647 w 164"/>
                  <a:gd name="T83" fmla="*/ 2147483647 h 112"/>
                  <a:gd name="T84" fmla="*/ 2147483647 w 164"/>
                  <a:gd name="T85" fmla="*/ 2147483647 h 112"/>
                  <a:gd name="T86" fmla="*/ 2147483647 w 164"/>
                  <a:gd name="T87" fmla="*/ 2147483647 h 112"/>
                  <a:gd name="T88" fmla="*/ 2147483647 w 164"/>
                  <a:gd name="T89" fmla="*/ 2147483647 h 112"/>
                  <a:gd name="T90" fmla="*/ 2147483647 w 164"/>
                  <a:gd name="T91" fmla="*/ 2147483647 h 112"/>
                  <a:gd name="T92" fmla="*/ 2147483647 w 164"/>
                  <a:gd name="T93" fmla="*/ 2147483647 h 112"/>
                  <a:gd name="T94" fmla="*/ 2147483647 w 164"/>
                  <a:gd name="T95" fmla="*/ 2147483647 h 112"/>
                  <a:gd name="T96" fmla="*/ 2147483647 w 164"/>
                  <a:gd name="T97" fmla="*/ 2147483647 h 112"/>
                  <a:gd name="T98" fmla="*/ 2147483647 w 164"/>
                  <a:gd name="T99" fmla="*/ 2147483647 h 112"/>
                  <a:gd name="T100" fmla="*/ 2147483647 w 164"/>
                  <a:gd name="T101" fmla="*/ 2147483647 h 112"/>
                  <a:gd name="T102" fmla="*/ 2147483647 w 164"/>
                  <a:gd name="T103" fmla="*/ 2147483647 h 112"/>
                  <a:gd name="T104" fmla="*/ 2147483647 w 164"/>
                  <a:gd name="T105" fmla="*/ 2147483647 h 112"/>
                  <a:gd name="T106" fmla="*/ 2147483647 w 164"/>
                  <a:gd name="T107" fmla="*/ 2147483647 h 112"/>
                  <a:gd name="T108" fmla="*/ 2147483647 w 164"/>
                  <a:gd name="T109" fmla="*/ 2147483647 h 112"/>
                  <a:gd name="T110" fmla="*/ 2147483647 w 164"/>
                  <a:gd name="T111" fmla="*/ 2147483647 h 112"/>
                  <a:gd name="T112" fmla="*/ 2147483647 w 164"/>
                  <a:gd name="T113" fmla="*/ 2147483647 h 112"/>
                  <a:gd name="T114" fmla="*/ 2147483647 w 164"/>
                  <a:gd name="T115" fmla="*/ 2147483647 h 112"/>
                  <a:gd name="T116" fmla="*/ 2147483647 w 164"/>
                  <a:gd name="T117" fmla="*/ 2147483647 h 112"/>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w 164"/>
                  <a:gd name="T178" fmla="*/ 0 h 112"/>
                  <a:gd name="T179" fmla="*/ 164 w 164"/>
                  <a:gd name="T180" fmla="*/ 112 h 112"/>
                </a:gdLst>
                <a:ahLst/>
                <a:cxnLst>
                  <a:cxn ang="T118">
                    <a:pos x="T0" y="T1"/>
                  </a:cxn>
                  <a:cxn ang="T119">
                    <a:pos x="T2" y="T3"/>
                  </a:cxn>
                  <a:cxn ang="T120">
                    <a:pos x="T4" y="T5"/>
                  </a:cxn>
                  <a:cxn ang="T121">
                    <a:pos x="T6" y="T7"/>
                  </a:cxn>
                  <a:cxn ang="T122">
                    <a:pos x="T8" y="T9"/>
                  </a:cxn>
                  <a:cxn ang="T123">
                    <a:pos x="T10" y="T11"/>
                  </a:cxn>
                  <a:cxn ang="T124">
                    <a:pos x="T12" y="T13"/>
                  </a:cxn>
                  <a:cxn ang="T125">
                    <a:pos x="T14" y="T15"/>
                  </a:cxn>
                  <a:cxn ang="T126">
                    <a:pos x="T16" y="T17"/>
                  </a:cxn>
                  <a:cxn ang="T127">
                    <a:pos x="T18" y="T19"/>
                  </a:cxn>
                  <a:cxn ang="T128">
                    <a:pos x="T20" y="T21"/>
                  </a:cxn>
                  <a:cxn ang="T129">
                    <a:pos x="T22" y="T23"/>
                  </a:cxn>
                  <a:cxn ang="T130">
                    <a:pos x="T24" y="T25"/>
                  </a:cxn>
                  <a:cxn ang="T131">
                    <a:pos x="T26" y="T27"/>
                  </a:cxn>
                  <a:cxn ang="T132">
                    <a:pos x="T28" y="T29"/>
                  </a:cxn>
                  <a:cxn ang="T133">
                    <a:pos x="T30" y="T31"/>
                  </a:cxn>
                  <a:cxn ang="T134">
                    <a:pos x="T32" y="T33"/>
                  </a:cxn>
                  <a:cxn ang="T135">
                    <a:pos x="T34" y="T35"/>
                  </a:cxn>
                  <a:cxn ang="T136">
                    <a:pos x="T36" y="T37"/>
                  </a:cxn>
                  <a:cxn ang="T137">
                    <a:pos x="T38" y="T39"/>
                  </a:cxn>
                  <a:cxn ang="T138">
                    <a:pos x="T40" y="T41"/>
                  </a:cxn>
                  <a:cxn ang="T139">
                    <a:pos x="T42" y="T43"/>
                  </a:cxn>
                  <a:cxn ang="T140">
                    <a:pos x="T44" y="T45"/>
                  </a:cxn>
                  <a:cxn ang="T141">
                    <a:pos x="T46" y="T47"/>
                  </a:cxn>
                  <a:cxn ang="T142">
                    <a:pos x="T48" y="T49"/>
                  </a:cxn>
                  <a:cxn ang="T143">
                    <a:pos x="T50" y="T51"/>
                  </a:cxn>
                  <a:cxn ang="T144">
                    <a:pos x="T52" y="T53"/>
                  </a:cxn>
                  <a:cxn ang="T145">
                    <a:pos x="T54" y="T55"/>
                  </a:cxn>
                  <a:cxn ang="T146">
                    <a:pos x="T56" y="T57"/>
                  </a:cxn>
                  <a:cxn ang="T147">
                    <a:pos x="T58" y="T59"/>
                  </a:cxn>
                  <a:cxn ang="T148">
                    <a:pos x="T60" y="T61"/>
                  </a:cxn>
                  <a:cxn ang="T149">
                    <a:pos x="T62" y="T63"/>
                  </a:cxn>
                  <a:cxn ang="T150">
                    <a:pos x="T64" y="T65"/>
                  </a:cxn>
                  <a:cxn ang="T151">
                    <a:pos x="T66" y="T67"/>
                  </a:cxn>
                  <a:cxn ang="T152">
                    <a:pos x="T68" y="T69"/>
                  </a:cxn>
                  <a:cxn ang="T153">
                    <a:pos x="T70" y="T71"/>
                  </a:cxn>
                  <a:cxn ang="T154">
                    <a:pos x="T72" y="T73"/>
                  </a:cxn>
                  <a:cxn ang="T155">
                    <a:pos x="T74" y="T75"/>
                  </a:cxn>
                  <a:cxn ang="T156">
                    <a:pos x="T76" y="T77"/>
                  </a:cxn>
                  <a:cxn ang="T157">
                    <a:pos x="T78" y="T79"/>
                  </a:cxn>
                  <a:cxn ang="T158">
                    <a:pos x="T80" y="T81"/>
                  </a:cxn>
                  <a:cxn ang="T159">
                    <a:pos x="T82" y="T83"/>
                  </a:cxn>
                  <a:cxn ang="T160">
                    <a:pos x="T84" y="T85"/>
                  </a:cxn>
                  <a:cxn ang="T161">
                    <a:pos x="T86" y="T87"/>
                  </a:cxn>
                  <a:cxn ang="T162">
                    <a:pos x="T88" y="T89"/>
                  </a:cxn>
                  <a:cxn ang="T163">
                    <a:pos x="T90" y="T91"/>
                  </a:cxn>
                  <a:cxn ang="T164">
                    <a:pos x="T92" y="T93"/>
                  </a:cxn>
                  <a:cxn ang="T165">
                    <a:pos x="T94" y="T95"/>
                  </a:cxn>
                  <a:cxn ang="T166">
                    <a:pos x="T96" y="T97"/>
                  </a:cxn>
                  <a:cxn ang="T167">
                    <a:pos x="T98" y="T99"/>
                  </a:cxn>
                  <a:cxn ang="T168">
                    <a:pos x="T100" y="T101"/>
                  </a:cxn>
                  <a:cxn ang="T169">
                    <a:pos x="T102" y="T103"/>
                  </a:cxn>
                  <a:cxn ang="T170">
                    <a:pos x="T104" y="T105"/>
                  </a:cxn>
                  <a:cxn ang="T171">
                    <a:pos x="T106" y="T107"/>
                  </a:cxn>
                  <a:cxn ang="T172">
                    <a:pos x="T108" y="T109"/>
                  </a:cxn>
                  <a:cxn ang="T173">
                    <a:pos x="T110" y="T111"/>
                  </a:cxn>
                  <a:cxn ang="T174">
                    <a:pos x="T112" y="T113"/>
                  </a:cxn>
                  <a:cxn ang="T175">
                    <a:pos x="T114" y="T115"/>
                  </a:cxn>
                  <a:cxn ang="T176">
                    <a:pos x="T116" y="T117"/>
                  </a:cxn>
                </a:cxnLst>
                <a:rect l="T177" t="T178" r="T179" b="T180"/>
                <a:pathLst>
                  <a:path w="164" h="112">
                    <a:moveTo>
                      <a:pt x="42" y="96"/>
                    </a:moveTo>
                    <a:lnTo>
                      <a:pt x="40" y="96"/>
                    </a:lnTo>
                    <a:lnTo>
                      <a:pt x="38" y="96"/>
                    </a:lnTo>
                    <a:lnTo>
                      <a:pt x="36" y="96"/>
                    </a:lnTo>
                    <a:lnTo>
                      <a:pt x="34" y="96"/>
                    </a:lnTo>
                    <a:lnTo>
                      <a:pt x="32" y="96"/>
                    </a:lnTo>
                    <a:lnTo>
                      <a:pt x="30" y="96"/>
                    </a:lnTo>
                    <a:lnTo>
                      <a:pt x="28" y="98"/>
                    </a:lnTo>
                    <a:lnTo>
                      <a:pt x="28" y="96"/>
                    </a:lnTo>
                    <a:lnTo>
                      <a:pt x="22" y="98"/>
                    </a:lnTo>
                    <a:lnTo>
                      <a:pt x="20" y="98"/>
                    </a:lnTo>
                    <a:lnTo>
                      <a:pt x="20" y="100"/>
                    </a:lnTo>
                    <a:lnTo>
                      <a:pt x="16" y="104"/>
                    </a:lnTo>
                    <a:lnTo>
                      <a:pt x="14" y="104"/>
                    </a:lnTo>
                    <a:lnTo>
                      <a:pt x="12" y="102"/>
                    </a:lnTo>
                    <a:lnTo>
                      <a:pt x="10" y="102"/>
                    </a:lnTo>
                    <a:lnTo>
                      <a:pt x="10" y="104"/>
                    </a:lnTo>
                    <a:lnTo>
                      <a:pt x="10" y="106"/>
                    </a:lnTo>
                    <a:lnTo>
                      <a:pt x="8" y="104"/>
                    </a:lnTo>
                    <a:lnTo>
                      <a:pt x="8" y="102"/>
                    </a:lnTo>
                    <a:lnTo>
                      <a:pt x="8" y="100"/>
                    </a:lnTo>
                    <a:lnTo>
                      <a:pt x="8" y="96"/>
                    </a:lnTo>
                    <a:lnTo>
                      <a:pt x="10" y="94"/>
                    </a:lnTo>
                    <a:lnTo>
                      <a:pt x="8" y="92"/>
                    </a:lnTo>
                    <a:lnTo>
                      <a:pt x="4" y="90"/>
                    </a:lnTo>
                    <a:lnTo>
                      <a:pt x="2" y="90"/>
                    </a:lnTo>
                    <a:lnTo>
                      <a:pt x="0" y="90"/>
                    </a:lnTo>
                    <a:lnTo>
                      <a:pt x="0" y="88"/>
                    </a:lnTo>
                    <a:lnTo>
                      <a:pt x="0" y="86"/>
                    </a:lnTo>
                    <a:lnTo>
                      <a:pt x="2" y="82"/>
                    </a:lnTo>
                    <a:lnTo>
                      <a:pt x="4" y="82"/>
                    </a:lnTo>
                    <a:lnTo>
                      <a:pt x="4" y="80"/>
                    </a:lnTo>
                    <a:lnTo>
                      <a:pt x="6" y="80"/>
                    </a:lnTo>
                    <a:lnTo>
                      <a:pt x="8" y="80"/>
                    </a:lnTo>
                    <a:lnTo>
                      <a:pt x="10" y="80"/>
                    </a:lnTo>
                    <a:lnTo>
                      <a:pt x="12" y="78"/>
                    </a:lnTo>
                    <a:lnTo>
                      <a:pt x="12" y="76"/>
                    </a:lnTo>
                    <a:lnTo>
                      <a:pt x="12" y="74"/>
                    </a:lnTo>
                    <a:lnTo>
                      <a:pt x="12" y="72"/>
                    </a:lnTo>
                    <a:lnTo>
                      <a:pt x="10" y="68"/>
                    </a:lnTo>
                    <a:lnTo>
                      <a:pt x="8" y="66"/>
                    </a:lnTo>
                    <a:lnTo>
                      <a:pt x="6" y="62"/>
                    </a:lnTo>
                    <a:lnTo>
                      <a:pt x="4" y="62"/>
                    </a:lnTo>
                    <a:lnTo>
                      <a:pt x="4" y="60"/>
                    </a:lnTo>
                    <a:lnTo>
                      <a:pt x="4" y="58"/>
                    </a:lnTo>
                    <a:lnTo>
                      <a:pt x="2" y="58"/>
                    </a:lnTo>
                    <a:lnTo>
                      <a:pt x="2" y="56"/>
                    </a:lnTo>
                    <a:lnTo>
                      <a:pt x="0" y="54"/>
                    </a:lnTo>
                    <a:lnTo>
                      <a:pt x="0" y="52"/>
                    </a:lnTo>
                    <a:lnTo>
                      <a:pt x="0" y="50"/>
                    </a:lnTo>
                    <a:lnTo>
                      <a:pt x="2" y="50"/>
                    </a:lnTo>
                    <a:lnTo>
                      <a:pt x="2" y="52"/>
                    </a:lnTo>
                    <a:lnTo>
                      <a:pt x="4" y="52"/>
                    </a:lnTo>
                    <a:lnTo>
                      <a:pt x="6" y="50"/>
                    </a:lnTo>
                    <a:lnTo>
                      <a:pt x="8" y="50"/>
                    </a:lnTo>
                    <a:lnTo>
                      <a:pt x="10" y="50"/>
                    </a:lnTo>
                    <a:lnTo>
                      <a:pt x="12" y="50"/>
                    </a:lnTo>
                    <a:lnTo>
                      <a:pt x="14" y="50"/>
                    </a:lnTo>
                    <a:lnTo>
                      <a:pt x="14" y="52"/>
                    </a:lnTo>
                    <a:lnTo>
                      <a:pt x="16" y="52"/>
                    </a:lnTo>
                    <a:lnTo>
                      <a:pt x="16" y="50"/>
                    </a:lnTo>
                    <a:lnTo>
                      <a:pt x="18" y="50"/>
                    </a:lnTo>
                    <a:lnTo>
                      <a:pt x="20" y="50"/>
                    </a:lnTo>
                    <a:lnTo>
                      <a:pt x="22" y="50"/>
                    </a:lnTo>
                    <a:lnTo>
                      <a:pt x="22" y="48"/>
                    </a:lnTo>
                    <a:lnTo>
                      <a:pt x="20" y="48"/>
                    </a:lnTo>
                    <a:lnTo>
                      <a:pt x="22" y="46"/>
                    </a:lnTo>
                    <a:lnTo>
                      <a:pt x="24" y="46"/>
                    </a:lnTo>
                    <a:lnTo>
                      <a:pt x="26" y="46"/>
                    </a:lnTo>
                    <a:lnTo>
                      <a:pt x="28" y="46"/>
                    </a:lnTo>
                    <a:lnTo>
                      <a:pt x="28" y="44"/>
                    </a:lnTo>
                    <a:lnTo>
                      <a:pt x="30" y="44"/>
                    </a:lnTo>
                    <a:lnTo>
                      <a:pt x="32" y="44"/>
                    </a:lnTo>
                    <a:lnTo>
                      <a:pt x="32" y="42"/>
                    </a:lnTo>
                    <a:lnTo>
                      <a:pt x="34" y="42"/>
                    </a:lnTo>
                    <a:lnTo>
                      <a:pt x="34" y="44"/>
                    </a:lnTo>
                    <a:lnTo>
                      <a:pt x="34" y="46"/>
                    </a:lnTo>
                    <a:lnTo>
                      <a:pt x="36" y="46"/>
                    </a:lnTo>
                    <a:lnTo>
                      <a:pt x="38" y="46"/>
                    </a:lnTo>
                    <a:lnTo>
                      <a:pt x="38" y="44"/>
                    </a:lnTo>
                    <a:lnTo>
                      <a:pt x="36" y="42"/>
                    </a:lnTo>
                    <a:lnTo>
                      <a:pt x="34" y="42"/>
                    </a:lnTo>
                    <a:lnTo>
                      <a:pt x="34" y="40"/>
                    </a:lnTo>
                    <a:lnTo>
                      <a:pt x="36" y="38"/>
                    </a:lnTo>
                    <a:lnTo>
                      <a:pt x="36" y="36"/>
                    </a:lnTo>
                    <a:lnTo>
                      <a:pt x="36" y="34"/>
                    </a:lnTo>
                    <a:lnTo>
                      <a:pt x="36" y="32"/>
                    </a:lnTo>
                    <a:lnTo>
                      <a:pt x="36" y="30"/>
                    </a:lnTo>
                    <a:lnTo>
                      <a:pt x="36" y="28"/>
                    </a:lnTo>
                    <a:lnTo>
                      <a:pt x="38" y="28"/>
                    </a:lnTo>
                    <a:lnTo>
                      <a:pt x="42" y="26"/>
                    </a:lnTo>
                    <a:lnTo>
                      <a:pt x="44" y="26"/>
                    </a:lnTo>
                    <a:lnTo>
                      <a:pt x="44" y="24"/>
                    </a:lnTo>
                    <a:lnTo>
                      <a:pt x="48" y="24"/>
                    </a:lnTo>
                    <a:lnTo>
                      <a:pt x="50" y="24"/>
                    </a:lnTo>
                    <a:lnTo>
                      <a:pt x="52" y="22"/>
                    </a:lnTo>
                    <a:lnTo>
                      <a:pt x="54" y="22"/>
                    </a:lnTo>
                    <a:lnTo>
                      <a:pt x="52" y="22"/>
                    </a:lnTo>
                    <a:lnTo>
                      <a:pt x="52" y="20"/>
                    </a:lnTo>
                    <a:lnTo>
                      <a:pt x="50" y="20"/>
                    </a:lnTo>
                    <a:lnTo>
                      <a:pt x="48" y="20"/>
                    </a:lnTo>
                    <a:lnTo>
                      <a:pt x="46" y="20"/>
                    </a:lnTo>
                    <a:lnTo>
                      <a:pt x="48" y="18"/>
                    </a:lnTo>
                    <a:lnTo>
                      <a:pt x="48" y="14"/>
                    </a:lnTo>
                    <a:lnTo>
                      <a:pt x="48" y="12"/>
                    </a:lnTo>
                    <a:lnTo>
                      <a:pt x="50" y="12"/>
                    </a:lnTo>
                    <a:lnTo>
                      <a:pt x="52" y="12"/>
                    </a:lnTo>
                    <a:lnTo>
                      <a:pt x="52" y="10"/>
                    </a:lnTo>
                    <a:lnTo>
                      <a:pt x="54" y="8"/>
                    </a:lnTo>
                    <a:lnTo>
                      <a:pt x="56" y="8"/>
                    </a:lnTo>
                    <a:lnTo>
                      <a:pt x="58" y="8"/>
                    </a:lnTo>
                    <a:lnTo>
                      <a:pt x="60" y="10"/>
                    </a:lnTo>
                    <a:lnTo>
                      <a:pt x="62" y="10"/>
                    </a:lnTo>
                    <a:lnTo>
                      <a:pt x="64" y="10"/>
                    </a:lnTo>
                    <a:lnTo>
                      <a:pt x="64" y="8"/>
                    </a:lnTo>
                    <a:lnTo>
                      <a:pt x="64" y="6"/>
                    </a:lnTo>
                    <a:lnTo>
                      <a:pt x="66" y="4"/>
                    </a:lnTo>
                    <a:lnTo>
                      <a:pt x="68" y="4"/>
                    </a:lnTo>
                    <a:lnTo>
                      <a:pt x="68" y="2"/>
                    </a:lnTo>
                    <a:lnTo>
                      <a:pt x="70" y="0"/>
                    </a:lnTo>
                    <a:lnTo>
                      <a:pt x="72" y="0"/>
                    </a:lnTo>
                    <a:lnTo>
                      <a:pt x="72" y="2"/>
                    </a:lnTo>
                    <a:lnTo>
                      <a:pt x="74" y="4"/>
                    </a:lnTo>
                    <a:lnTo>
                      <a:pt x="76" y="4"/>
                    </a:lnTo>
                    <a:lnTo>
                      <a:pt x="76" y="2"/>
                    </a:lnTo>
                    <a:lnTo>
                      <a:pt x="78" y="2"/>
                    </a:lnTo>
                    <a:lnTo>
                      <a:pt x="80" y="2"/>
                    </a:lnTo>
                    <a:lnTo>
                      <a:pt x="82" y="4"/>
                    </a:lnTo>
                    <a:lnTo>
                      <a:pt x="82" y="6"/>
                    </a:lnTo>
                    <a:lnTo>
                      <a:pt x="84" y="6"/>
                    </a:lnTo>
                    <a:lnTo>
                      <a:pt x="86" y="6"/>
                    </a:lnTo>
                    <a:lnTo>
                      <a:pt x="88" y="4"/>
                    </a:lnTo>
                    <a:lnTo>
                      <a:pt x="90" y="4"/>
                    </a:lnTo>
                    <a:lnTo>
                      <a:pt x="96" y="6"/>
                    </a:lnTo>
                    <a:lnTo>
                      <a:pt x="96" y="8"/>
                    </a:lnTo>
                    <a:lnTo>
                      <a:pt x="96" y="10"/>
                    </a:lnTo>
                    <a:lnTo>
                      <a:pt x="94" y="10"/>
                    </a:lnTo>
                    <a:lnTo>
                      <a:pt x="96" y="10"/>
                    </a:lnTo>
                    <a:lnTo>
                      <a:pt x="98" y="12"/>
                    </a:lnTo>
                    <a:lnTo>
                      <a:pt x="100" y="10"/>
                    </a:lnTo>
                    <a:lnTo>
                      <a:pt x="104" y="8"/>
                    </a:lnTo>
                    <a:lnTo>
                      <a:pt x="106" y="8"/>
                    </a:lnTo>
                    <a:lnTo>
                      <a:pt x="110" y="8"/>
                    </a:lnTo>
                    <a:lnTo>
                      <a:pt x="112" y="10"/>
                    </a:lnTo>
                    <a:lnTo>
                      <a:pt x="114" y="10"/>
                    </a:lnTo>
                    <a:lnTo>
                      <a:pt x="116" y="12"/>
                    </a:lnTo>
                    <a:lnTo>
                      <a:pt x="118" y="12"/>
                    </a:lnTo>
                    <a:lnTo>
                      <a:pt x="120" y="14"/>
                    </a:lnTo>
                    <a:lnTo>
                      <a:pt x="122" y="14"/>
                    </a:lnTo>
                    <a:lnTo>
                      <a:pt x="122" y="16"/>
                    </a:lnTo>
                    <a:lnTo>
                      <a:pt x="124" y="18"/>
                    </a:lnTo>
                    <a:lnTo>
                      <a:pt x="124" y="20"/>
                    </a:lnTo>
                    <a:lnTo>
                      <a:pt x="122" y="20"/>
                    </a:lnTo>
                    <a:lnTo>
                      <a:pt x="122" y="22"/>
                    </a:lnTo>
                    <a:lnTo>
                      <a:pt x="124" y="24"/>
                    </a:lnTo>
                    <a:lnTo>
                      <a:pt x="126" y="24"/>
                    </a:lnTo>
                    <a:lnTo>
                      <a:pt x="126" y="26"/>
                    </a:lnTo>
                    <a:lnTo>
                      <a:pt x="126" y="28"/>
                    </a:lnTo>
                    <a:lnTo>
                      <a:pt x="124" y="28"/>
                    </a:lnTo>
                    <a:lnTo>
                      <a:pt x="124" y="30"/>
                    </a:lnTo>
                    <a:lnTo>
                      <a:pt x="124" y="32"/>
                    </a:lnTo>
                    <a:lnTo>
                      <a:pt x="126" y="32"/>
                    </a:lnTo>
                    <a:lnTo>
                      <a:pt x="128" y="32"/>
                    </a:lnTo>
                    <a:lnTo>
                      <a:pt x="130" y="34"/>
                    </a:lnTo>
                    <a:lnTo>
                      <a:pt x="130" y="36"/>
                    </a:lnTo>
                    <a:lnTo>
                      <a:pt x="130" y="38"/>
                    </a:lnTo>
                    <a:lnTo>
                      <a:pt x="132" y="38"/>
                    </a:lnTo>
                    <a:lnTo>
                      <a:pt x="134" y="38"/>
                    </a:lnTo>
                    <a:lnTo>
                      <a:pt x="136" y="42"/>
                    </a:lnTo>
                    <a:lnTo>
                      <a:pt x="136" y="44"/>
                    </a:lnTo>
                    <a:lnTo>
                      <a:pt x="140" y="46"/>
                    </a:lnTo>
                    <a:lnTo>
                      <a:pt x="142" y="46"/>
                    </a:lnTo>
                    <a:lnTo>
                      <a:pt x="144" y="46"/>
                    </a:lnTo>
                    <a:lnTo>
                      <a:pt x="146" y="48"/>
                    </a:lnTo>
                    <a:lnTo>
                      <a:pt x="146" y="50"/>
                    </a:lnTo>
                    <a:lnTo>
                      <a:pt x="146" y="52"/>
                    </a:lnTo>
                    <a:lnTo>
                      <a:pt x="146" y="54"/>
                    </a:lnTo>
                    <a:lnTo>
                      <a:pt x="148" y="54"/>
                    </a:lnTo>
                    <a:lnTo>
                      <a:pt x="150" y="54"/>
                    </a:lnTo>
                    <a:lnTo>
                      <a:pt x="152" y="54"/>
                    </a:lnTo>
                    <a:lnTo>
                      <a:pt x="156" y="54"/>
                    </a:lnTo>
                    <a:lnTo>
                      <a:pt x="158" y="56"/>
                    </a:lnTo>
                    <a:lnTo>
                      <a:pt x="158" y="58"/>
                    </a:lnTo>
                    <a:lnTo>
                      <a:pt x="158" y="60"/>
                    </a:lnTo>
                    <a:lnTo>
                      <a:pt x="162" y="62"/>
                    </a:lnTo>
                    <a:lnTo>
                      <a:pt x="164" y="62"/>
                    </a:lnTo>
                    <a:lnTo>
                      <a:pt x="164" y="64"/>
                    </a:lnTo>
                    <a:lnTo>
                      <a:pt x="162" y="66"/>
                    </a:lnTo>
                    <a:lnTo>
                      <a:pt x="160" y="68"/>
                    </a:lnTo>
                    <a:lnTo>
                      <a:pt x="158" y="68"/>
                    </a:lnTo>
                    <a:lnTo>
                      <a:pt x="158" y="70"/>
                    </a:lnTo>
                    <a:lnTo>
                      <a:pt x="156" y="70"/>
                    </a:lnTo>
                    <a:lnTo>
                      <a:pt x="152" y="70"/>
                    </a:lnTo>
                    <a:lnTo>
                      <a:pt x="150" y="70"/>
                    </a:lnTo>
                    <a:lnTo>
                      <a:pt x="150" y="68"/>
                    </a:lnTo>
                    <a:lnTo>
                      <a:pt x="148" y="68"/>
                    </a:lnTo>
                    <a:lnTo>
                      <a:pt x="146" y="68"/>
                    </a:lnTo>
                    <a:lnTo>
                      <a:pt x="142" y="68"/>
                    </a:lnTo>
                    <a:lnTo>
                      <a:pt x="142" y="70"/>
                    </a:lnTo>
                    <a:lnTo>
                      <a:pt x="142" y="72"/>
                    </a:lnTo>
                    <a:lnTo>
                      <a:pt x="140" y="72"/>
                    </a:lnTo>
                    <a:lnTo>
                      <a:pt x="144" y="74"/>
                    </a:lnTo>
                    <a:lnTo>
                      <a:pt x="146" y="74"/>
                    </a:lnTo>
                    <a:lnTo>
                      <a:pt x="148" y="76"/>
                    </a:lnTo>
                    <a:lnTo>
                      <a:pt x="148" y="78"/>
                    </a:lnTo>
                    <a:lnTo>
                      <a:pt x="146" y="78"/>
                    </a:lnTo>
                    <a:lnTo>
                      <a:pt x="148" y="80"/>
                    </a:lnTo>
                    <a:lnTo>
                      <a:pt x="150" y="82"/>
                    </a:lnTo>
                    <a:lnTo>
                      <a:pt x="150" y="86"/>
                    </a:lnTo>
                    <a:lnTo>
                      <a:pt x="150" y="88"/>
                    </a:lnTo>
                    <a:lnTo>
                      <a:pt x="152" y="90"/>
                    </a:lnTo>
                    <a:lnTo>
                      <a:pt x="154" y="90"/>
                    </a:lnTo>
                    <a:lnTo>
                      <a:pt x="154" y="92"/>
                    </a:lnTo>
                    <a:lnTo>
                      <a:pt x="152" y="92"/>
                    </a:lnTo>
                    <a:lnTo>
                      <a:pt x="150" y="92"/>
                    </a:lnTo>
                    <a:lnTo>
                      <a:pt x="148" y="92"/>
                    </a:lnTo>
                    <a:lnTo>
                      <a:pt x="146" y="92"/>
                    </a:lnTo>
                    <a:lnTo>
                      <a:pt x="142" y="92"/>
                    </a:lnTo>
                    <a:lnTo>
                      <a:pt x="140" y="92"/>
                    </a:lnTo>
                    <a:lnTo>
                      <a:pt x="138" y="92"/>
                    </a:lnTo>
                    <a:lnTo>
                      <a:pt x="138" y="94"/>
                    </a:lnTo>
                    <a:lnTo>
                      <a:pt x="140" y="94"/>
                    </a:lnTo>
                    <a:lnTo>
                      <a:pt x="138" y="94"/>
                    </a:lnTo>
                    <a:lnTo>
                      <a:pt x="138" y="96"/>
                    </a:lnTo>
                    <a:lnTo>
                      <a:pt x="136" y="96"/>
                    </a:lnTo>
                    <a:lnTo>
                      <a:pt x="134" y="98"/>
                    </a:lnTo>
                    <a:lnTo>
                      <a:pt x="134" y="100"/>
                    </a:lnTo>
                    <a:lnTo>
                      <a:pt x="134" y="102"/>
                    </a:lnTo>
                    <a:lnTo>
                      <a:pt x="134" y="106"/>
                    </a:lnTo>
                    <a:lnTo>
                      <a:pt x="136" y="110"/>
                    </a:lnTo>
                    <a:lnTo>
                      <a:pt x="134" y="112"/>
                    </a:lnTo>
                    <a:lnTo>
                      <a:pt x="130" y="110"/>
                    </a:lnTo>
                    <a:lnTo>
                      <a:pt x="130" y="108"/>
                    </a:lnTo>
                    <a:lnTo>
                      <a:pt x="128" y="106"/>
                    </a:lnTo>
                    <a:lnTo>
                      <a:pt x="126" y="106"/>
                    </a:lnTo>
                    <a:lnTo>
                      <a:pt x="124" y="106"/>
                    </a:lnTo>
                    <a:lnTo>
                      <a:pt x="122" y="106"/>
                    </a:lnTo>
                    <a:lnTo>
                      <a:pt x="122" y="108"/>
                    </a:lnTo>
                    <a:lnTo>
                      <a:pt x="120" y="108"/>
                    </a:lnTo>
                    <a:lnTo>
                      <a:pt x="118" y="108"/>
                    </a:lnTo>
                    <a:lnTo>
                      <a:pt x="118" y="106"/>
                    </a:lnTo>
                    <a:lnTo>
                      <a:pt x="116" y="106"/>
                    </a:lnTo>
                    <a:lnTo>
                      <a:pt x="112" y="108"/>
                    </a:lnTo>
                    <a:lnTo>
                      <a:pt x="112" y="110"/>
                    </a:lnTo>
                    <a:lnTo>
                      <a:pt x="112" y="108"/>
                    </a:lnTo>
                    <a:lnTo>
                      <a:pt x="110" y="108"/>
                    </a:lnTo>
                    <a:lnTo>
                      <a:pt x="110" y="106"/>
                    </a:lnTo>
                    <a:lnTo>
                      <a:pt x="110" y="104"/>
                    </a:lnTo>
                    <a:lnTo>
                      <a:pt x="108" y="102"/>
                    </a:lnTo>
                    <a:lnTo>
                      <a:pt x="108" y="104"/>
                    </a:lnTo>
                    <a:lnTo>
                      <a:pt x="104" y="104"/>
                    </a:lnTo>
                    <a:lnTo>
                      <a:pt x="104" y="106"/>
                    </a:lnTo>
                    <a:lnTo>
                      <a:pt x="102" y="106"/>
                    </a:lnTo>
                    <a:lnTo>
                      <a:pt x="102" y="108"/>
                    </a:lnTo>
                    <a:lnTo>
                      <a:pt x="100" y="108"/>
                    </a:lnTo>
                    <a:lnTo>
                      <a:pt x="100" y="106"/>
                    </a:lnTo>
                    <a:lnTo>
                      <a:pt x="100" y="104"/>
                    </a:lnTo>
                    <a:lnTo>
                      <a:pt x="98" y="104"/>
                    </a:lnTo>
                    <a:lnTo>
                      <a:pt x="96" y="104"/>
                    </a:lnTo>
                    <a:lnTo>
                      <a:pt x="94" y="104"/>
                    </a:lnTo>
                    <a:lnTo>
                      <a:pt x="92" y="102"/>
                    </a:lnTo>
                    <a:lnTo>
                      <a:pt x="90" y="104"/>
                    </a:lnTo>
                    <a:lnTo>
                      <a:pt x="88" y="104"/>
                    </a:lnTo>
                    <a:lnTo>
                      <a:pt x="86" y="104"/>
                    </a:lnTo>
                    <a:lnTo>
                      <a:pt x="84" y="104"/>
                    </a:lnTo>
                    <a:lnTo>
                      <a:pt x="84" y="106"/>
                    </a:lnTo>
                    <a:lnTo>
                      <a:pt x="84" y="108"/>
                    </a:lnTo>
                    <a:lnTo>
                      <a:pt x="82" y="106"/>
                    </a:lnTo>
                    <a:lnTo>
                      <a:pt x="82" y="104"/>
                    </a:lnTo>
                    <a:lnTo>
                      <a:pt x="80" y="104"/>
                    </a:lnTo>
                    <a:lnTo>
                      <a:pt x="78" y="104"/>
                    </a:lnTo>
                    <a:lnTo>
                      <a:pt x="76" y="104"/>
                    </a:lnTo>
                    <a:lnTo>
                      <a:pt x="74" y="104"/>
                    </a:lnTo>
                    <a:lnTo>
                      <a:pt x="72" y="102"/>
                    </a:lnTo>
                    <a:lnTo>
                      <a:pt x="72" y="100"/>
                    </a:lnTo>
                    <a:lnTo>
                      <a:pt x="70" y="100"/>
                    </a:lnTo>
                    <a:lnTo>
                      <a:pt x="68" y="100"/>
                    </a:lnTo>
                    <a:lnTo>
                      <a:pt x="66" y="100"/>
                    </a:lnTo>
                    <a:lnTo>
                      <a:pt x="64" y="100"/>
                    </a:lnTo>
                    <a:lnTo>
                      <a:pt x="62" y="98"/>
                    </a:lnTo>
                    <a:lnTo>
                      <a:pt x="60" y="98"/>
                    </a:lnTo>
                    <a:lnTo>
                      <a:pt x="58" y="98"/>
                    </a:lnTo>
                    <a:lnTo>
                      <a:pt x="56" y="98"/>
                    </a:lnTo>
                    <a:lnTo>
                      <a:pt x="54" y="98"/>
                    </a:lnTo>
                    <a:lnTo>
                      <a:pt x="52" y="96"/>
                    </a:lnTo>
                    <a:lnTo>
                      <a:pt x="48" y="96"/>
                    </a:lnTo>
                    <a:lnTo>
                      <a:pt x="46" y="96"/>
                    </a:lnTo>
                    <a:lnTo>
                      <a:pt x="44" y="96"/>
                    </a:lnTo>
                    <a:lnTo>
                      <a:pt x="42" y="96"/>
                    </a:lnTo>
                    <a:close/>
                  </a:path>
                </a:pathLst>
              </a:custGeom>
              <a:solidFill>
                <a:schemeClr val="tx2"/>
              </a:solidFill>
              <a:ln w="3175">
                <a:solidFill>
                  <a:schemeClr val="bg1"/>
                </a:solidFill>
                <a:prstDash val="sysDot"/>
                <a:round/>
                <a:headEnd/>
                <a:tailEnd/>
              </a:ln>
            </p:spPr>
            <p:txBody>
              <a:bodyPr/>
              <a:lstStyle/>
              <a:p>
                <a:endParaRPr lang="de-DE" sz="2400" dirty="0">
                  <a:solidFill>
                    <a:srgbClr val="000000"/>
                  </a:solidFill>
                </a:endParaRPr>
              </a:p>
            </p:txBody>
          </p:sp>
          <p:sp>
            <p:nvSpPr>
              <p:cNvPr id="2268" name="Freeform 2596"/>
              <p:cNvSpPr>
                <a:spLocks/>
              </p:cNvSpPr>
              <p:nvPr/>
            </p:nvSpPr>
            <p:spPr bwMode="auto">
              <a:xfrm>
                <a:off x="4473227" y="1453767"/>
                <a:ext cx="198958" cy="221205"/>
              </a:xfrm>
              <a:custGeom>
                <a:avLst/>
                <a:gdLst>
                  <a:gd name="T0" fmla="*/ 2147483647 w 200"/>
                  <a:gd name="T1" fmla="*/ 2147483647 h 214"/>
                  <a:gd name="T2" fmla="*/ 2147483647 w 200"/>
                  <a:gd name="T3" fmla="*/ 2147483647 h 214"/>
                  <a:gd name="T4" fmla="*/ 2147483647 w 200"/>
                  <a:gd name="T5" fmla="*/ 2147483647 h 214"/>
                  <a:gd name="T6" fmla="*/ 2147483647 w 200"/>
                  <a:gd name="T7" fmla="*/ 2147483647 h 214"/>
                  <a:gd name="T8" fmla="*/ 2147483647 w 200"/>
                  <a:gd name="T9" fmla="*/ 2147483647 h 214"/>
                  <a:gd name="T10" fmla="*/ 2147483647 w 200"/>
                  <a:gd name="T11" fmla="*/ 2147483647 h 214"/>
                  <a:gd name="T12" fmla="*/ 2147483647 w 200"/>
                  <a:gd name="T13" fmla="*/ 2147483647 h 214"/>
                  <a:gd name="T14" fmla="*/ 2147483647 w 200"/>
                  <a:gd name="T15" fmla="*/ 2147483647 h 214"/>
                  <a:gd name="T16" fmla="*/ 2147483647 w 200"/>
                  <a:gd name="T17" fmla="*/ 2147483647 h 214"/>
                  <a:gd name="T18" fmla="*/ 2147483647 w 200"/>
                  <a:gd name="T19" fmla="*/ 2147483647 h 214"/>
                  <a:gd name="T20" fmla="*/ 2147483647 w 200"/>
                  <a:gd name="T21" fmla="*/ 2147483647 h 214"/>
                  <a:gd name="T22" fmla="*/ 2147483647 w 200"/>
                  <a:gd name="T23" fmla="*/ 2147483647 h 214"/>
                  <a:gd name="T24" fmla="*/ 2147483647 w 200"/>
                  <a:gd name="T25" fmla="*/ 2147483647 h 214"/>
                  <a:gd name="T26" fmla="*/ 2147483647 w 200"/>
                  <a:gd name="T27" fmla="*/ 2147483647 h 214"/>
                  <a:gd name="T28" fmla="*/ 2147483647 w 200"/>
                  <a:gd name="T29" fmla="*/ 2147483647 h 214"/>
                  <a:gd name="T30" fmla="*/ 2147483647 w 200"/>
                  <a:gd name="T31" fmla="*/ 2147483647 h 214"/>
                  <a:gd name="T32" fmla="*/ 2147483647 w 200"/>
                  <a:gd name="T33" fmla="*/ 2147483647 h 214"/>
                  <a:gd name="T34" fmla="*/ 2147483647 w 200"/>
                  <a:gd name="T35" fmla="*/ 2147483647 h 214"/>
                  <a:gd name="T36" fmla="*/ 2147483647 w 200"/>
                  <a:gd name="T37" fmla="*/ 2147483647 h 214"/>
                  <a:gd name="T38" fmla="*/ 2147483647 w 200"/>
                  <a:gd name="T39" fmla="*/ 2147483647 h 214"/>
                  <a:gd name="T40" fmla="*/ 0 w 200"/>
                  <a:gd name="T41" fmla="*/ 2147483647 h 214"/>
                  <a:gd name="T42" fmla="*/ 2147483647 w 200"/>
                  <a:gd name="T43" fmla="*/ 2147483647 h 214"/>
                  <a:gd name="T44" fmla="*/ 2147483647 w 200"/>
                  <a:gd name="T45" fmla="*/ 2147483647 h 214"/>
                  <a:gd name="T46" fmla="*/ 2147483647 w 200"/>
                  <a:gd name="T47" fmla="*/ 2147483647 h 214"/>
                  <a:gd name="T48" fmla="*/ 2147483647 w 200"/>
                  <a:gd name="T49" fmla="*/ 2147483647 h 214"/>
                  <a:gd name="T50" fmla="*/ 2147483647 w 200"/>
                  <a:gd name="T51" fmla="*/ 2147483647 h 214"/>
                  <a:gd name="T52" fmla="*/ 2147483647 w 200"/>
                  <a:gd name="T53" fmla="*/ 2147483647 h 214"/>
                  <a:gd name="T54" fmla="*/ 2147483647 w 200"/>
                  <a:gd name="T55" fmla="*/ 2147483647 h 214"/>
                  <a:gd name="T56" fmla="*/ 2147483647 w 200"/>
                  <a:gd name="T57" fmla="*/ 2147483647 h 214"/>
                  <a:gd name="T58" fmla="*/ 2147483647 w 200"/>
                  <a:gd name="T59" fmla="*/ 2147483647 h 214"/>
                  <a:gd name="T60" fmla="*/ 2147483647 w 200"/>
                  <a:gd name="T61" fmla="*/ 2147483647 h 214"/>
                  <a:gd name="T62" fmla="*/ 2147483647 w 200"/>
                  <a:gd name="T63" fmla="*/ 2147483647 h 214"/>
                  <a:gd name="T64" fmla="*/ 2147483647 w 200"/>
                  <a:gd name="T65" fmla="*/ 2147483647 h 214"/>
                  <a:gd name="T66" fmla="*/ 2147483647 w 200"/>
                  <a:gd name="T67" fmla="*/ 2147483647 h 214"/>
                  <a:gd name="T68" fmla="*/ 2147483647 w 200"/>
                  <a:gd name="T69" fmla="*/ 2147483647 h 214"/>
                  <a:gd name="T70" fmla="*/ 2147483647 w 200"/>
                  <a:gd name="T71" fmla="*/ 2147483647 h 214"/>
                  <a:gd name="T72" fmla="*/ 2147483647 w 200"/>
                  <a:gd name="T73" fmla="*/ 2147483647 h 214"/>
                  <a:gd name="T74" fmla="*/ 2147483647 w 200"/>
                  <a:gd name="T75" fmla="*/ 2147483647 h 214"/>
                  <a:gd name="T76" fmla="*/ 2147483647 w 200"/>
                  <a:gd name="T77" fmla="*/ 2147483647 h 214"/>
                  <a:gd name="T78" fmla="*/ 2147483647 w 200"/>
                  <a:gd name="T79" fmla="*/ 2147483647 h 214"/>
                  <a:gd name="T80" fmla="*/ 2147483647 w 200"/>
                  <a:gd name="T81" fmla="*/ 2147483647 h 214"/>
                  <a:gd name="T82" fmla="*/ 2147483647 w 200"/>
                  <a:gd name="T83" fmla="*/ 2147483647 h 214"/>
                  <a:gd name="T84" fmla="*/ 2147483647 w 200"/>
                  <a:gd name="T85" fmla="*/ 2147483647 h 214"/>
                  <a:gd name="T86" fmla="*/ 2147483647 w 200"/>
                  <a:gd name="T87" fmla="*/ 2147483647 h 214"/>
                  <a:gd name="T88" fmla="*/ 2147483647 w 200"/>
                  <a:gd name="T89" fmla="*/ 2147483647 h 214"/>
                  <a:gd name="T90" fmla="*/ 2147483647 w 200"/>
                  <a:gd name="T91" fmla="*/ 2147483647 h 214"/>
                  <a:gd name="T92" fmla="*/ 2147483647 w 200"/>
                  <a:gd name="T93" fmla="*/ 2147483647 h 214"/>
                  <a:gd name="T94" fmla="*/ 2147483647 w 200"/>
                  <a:gd name="T95" fmla="*/ 2147483647 h 214"/>
                  <a:gd name="T96" fmla="*/ 2147483647 w 200"/>
                  <a:gd name="T97" fmla="*/ 2147483647 h 214"/>
                  <a:gd name="T98" fmla="*/ 2147483647 w 200"/>
                  <a:gd name="T99" fmla="*/ 2147483647 h 214"/>
                  <a:gd name="T100" fmla="*/ 2147483647 w 200"/>
                  <a:gd name="T101" fmla="*/ 2147483647 h 214"/>
                  <a:gd name="T102" fmla="*/ 2147483647 w 200"/>
                  <a:gd name="T103" fmla="*/ 2147483647 h 214"/>
                  <a:gd name="T104" fmla="*/ 2147483647 w 200"/>
                  <a:gd name="T105" fmla="*/ 2147483647 h 214"/>
                  <a:gd name="T106" fmla="*/ 2147483647 w 200"/>
                  <a:gd name="T107" fmla="*/ 2147483647 h 214"/>
                  <a:gd name="T108" fmla="*/ 2147483647 w 200"/>
                  <a:gd name="T109" fmla="*/ 2147483647 h 214"/>
                  <a:gd name="T110" fmla="*/ 2147483647 w 200"/>
                  <a:gd name="T111" fmla="*/ 2147483647 h 214"/>
                  <a:gd name="T112" fmla="*/ 2147483647 w 200"/>
                  <a:gd name="T113" fmla="*/ 2147483647 h 214"/>
                  <a:gd name="T114" fmla="*/ 2147483647 w 200"/>
                  <a:gd name="T115" fmla="*/ 2147483647 h 214"/>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w 200"/>
                  <a:gd name="T175" fmla="*/ 0 h 214"/>
                  <a:gd name="T176" fmla="*/ 200 w 200"/>
                  <a:gd name="T177" fmla="*/ 214 h 214"/>
                </a:gdLst>
                <a:ahLst/>
                <a:cxnLst>
                  <a:cxn ang="T116">
                    <a:pos x="T0" y="T1"/>
                  </a:cxn>
                  <a:cxn ang="T117">
                    <a:pos x="T2" y="T3"/>
                  </a:cxn>
                  <a:cxn ang="T118">
                    <a:pos x="T4" y="T5"/>
                  </a:cxn>
                  <a:cxn ang="T119">
                    <a:pos x="T6" y="T7"/>
                  </a:cxn>
                  <a:cxn ang="T120">
                    <a:pos x="T8" y="T9"/>
                  </a:cxn>
                  <a:cxn ang="T121">
                    <a:pos x="T10" y="T11"/>
                  </a:cxn>
                  <a:cxn ang="T122">
                    <a:pos x="T12" y="T13"/>
                  </a:cxn>
                  <a:cxn ang="T123">
                    <a:pos x="T14" y="T15"/>
                  </a:cxn>
                  <a:cxn ang="T124">
                    <a:pos x="T16" y="T17"/>
                  </a:cxn>
                  <a:cxn ang="T125">
                    <a:pos x="T18" y="T19"/>
                  </a:cxn>
                  <a:cxn ang="T126">
                    <a:pos x="T20" y="T21"/>
                  </a:cxn>
                  <a:cxn ang="T127">
                    <a:pos x="T22" y="T23"/>
                  </a:cxn>
                  <a:cxn ang="T128">
                    <a:pos x="T24" y="T25"/>
                  </a:cxn>
                  <a:cxn ang="T129">
                    <a:pos x="T26" y="T27"/>
                  </a:cxn>
                  <a:cxn ang="T130">
                    <a:pos x="T28" y="T29"/>
                  </a:cxn>
                  <a:cxn ang="T131">
                    <a:pos x="T30" y="T31"/>
                  </a:cxn>
                  <a:cxn ang="T132">
                    <a:pos x="T32" y="T33"/>
                  </a:cxn>
                  <a:cxn ang="T133">
                    <a:pos x="T34" y="T35"/>
                  </a:cxn>
                  <a:cxn ang="T134">
                    <a:pos x="T36" y="T37"/>
                  </a:cxn>
                  <a:cxn ang="T135">
                    <a:pos x="T38" y="T39"/>
                  </a:cxn>
                  <a:cxn ang="T136">
                    <a:pos x="T40" y="T41"/>
                  </a:cxn>
                  <a:cxn ang="T137">
                    <a:pos x="T42" y="T43"/>
                  </a:cxn>
                  <a:cxn ang="T138">
                    <a:pos x="T44" y="T45"/>
                  </a:cxn>
                  <a:cxn ang="T139">
                    <a:pos x="T46" y="T47"/>
                  </a:cxn>
                  <a:cxn ang="T140">
                    <a:pos x="T48" y="T49"/>
                  </a:cxn>
                  <a:cxn ang="T141">
                    <a:pos x="T50" y="T51"/>
                  </a:cxn>
                  <a:cxn ang="T142">
                    <a:pos x="T52" y="T53"/>
                  </a:cxn>
                  <a:cxn ang="T143">
                    <a:pos x="T54" y="T55"/>
                  </a:cxn>
                  <a:cxn ang="T144">
                    <a:pos x="T56" y="T57"/>
                  </a:cxn>
                  <a:cxn ang="T145">
                    <a:pos x="T58" y="T59"/>
                  </a:cxn>
                  <a:cxn ang="T146">
                    <a:pos x="T60" y="T61"/>
                  </a:cxn>
                  <a:cxn ang="T147">
                    <a:pos x="T62" y="T63"/>
                  </a:cxn>
                  <a:cxn ang="T148">
                    <a:pos x="T64" y="T65"/>
                  </a:cxn>
                  <a:cxn ang="T149">
                    <a:pos x="T66" y="T67"/>
                  </a:cxn>
                  <a:cxn ang="T150">
                    <a:pos x="T68" y="T69"/>
                  </a:cxn>
                  <a:cxn ang="T151">
                    <a:pos x="T70" y="T71"/>
                  </a:cxn>
                  <a:cxn ang="T152">
                    <a:pos x="T72" y="T73"/>
                  </a:cxn>
                  <a:cxn ang="T153">
                    <a:pos x="T74" y="T75"/>
                  </a:cxn>
                  <a:cxn ang="T154">
                    <a:pos x="T76" y="T77"/>
                  </a:cxn>
                  <a:cxn ang="T155">
                    <a:pos x="T78" y="T79"/>
                  </a:cxn>
                  <a:cxn ang="T156">
                    <a:pos x="T80" y="T81"/>
                  </a:cxn>
                  <a:cxn ang="T157">
                    <a:pos x="T82" y="T83"/>
                  </a:cxn>
                  <a:cxn ang="T158">
                    <a:pos x="T84" y="T85"/>
                  </a:cxn>
                  <a:cxn ang="T159">
                    <a:pos x="T86" y="T87"/>
                  </a:cxn>
                  <a:cxn ang="T160">
                    <a:pos x="T88" y="T89"/>
                  </a:cxn>
                  <a:cxn ang="T161">
                    <a:pos x="T90" y="T91"/>
                  </a:cxn>
                  <a:cxn ang="T162">
                    <a:pos x="T92" y="T93"/>
                  </a:cxn>
                  <a:cxn ang="T163">
                    <a:pos x="T94" y="T95"/>
                  </a:cxn>
                  <a:cxn ang="T164">
                    <a:pos x="T96" y="T97"/>
                  </a:cxn>
                  <a:cxn ang="T165">
                    <a:pos x="T98" y="T99"/>
                  </a:cxn>
                  <a:cxn ang="T166">
                    <a:pos x="T100" y="T101"/>
                  </a:cxn>
                  <a:cxn ang="T167">
                    <a:pos x="T102" y="T103"/>
                  </a:cxn>
                  <a:cxn ang="T168">
                    <a:pos x="T104" y="T105"/>
                  </a:cxn>
                  <a:cxn ang="T169">
                    <a:pos x="T106" y="T107"/>
                  </a:cxn>
                  <a:cxn ang="T170">
                    <a:pos x="T108" y="T109"/>
                  </a:cxn>
                  <a:cxn ang="T171">
                    <a:pos x="T110" y="T111"/>
                  </a:cxn>
                  <a:cxn ang="T172">
                    <a:pos x="T112" y="T113"/>
                  </a:cxn>
                  <a:cxn ang="T173">
                    <a:pos x="T114" y="T115"/>
                  </a:cxn>
                </a:cxnLst>
                <a:rect l="T174" t="T175" r="T176" b="T177"/>
                <a:pathLst>
                  <a:path w="200" h="214">
                    <a:moveTo>
                      <a:pt x="52" y="198"/>
                    </a:moveTo>
                    <a:lnTo>
                      <a:pt x="50" y="198"/>
                    </a:lnTo>
                    <a:lnTo>
                      <a:pt x="50" y="196"/>
                    </a:lnTo>
                    <a:lnTo>
                      <a:pt x="48" y="196"/>
                    </a:lnTo>
                    <a:lnTo>
                      <a:pt x="46" y="198"/>
                    </a:lnTo>
                    <a:lnTo>
                      <a:pt x="46" y="196"/>
                    </a:lnTo>
                    <a:lnTo>
                      <a:pt x="44" y="196"/>
                    </a:lnTo>
                    <a:lnTo>
                      <a:pt x="42" y="194"/>
                    </a:lnTo>
                    <a:lnTo>
                      <a:pt x="42" y="192"/>
                    </a:lnTo>
                    <a:lnTo>
                      <a:pt x="40" y="190"/>
                    </a:lnTo>
                    <a:lnTo>
                      <a:pt x="42" y="188"/>
                    </a:lnTo>
                    <a:lnTo>
                      <a:pt x="42" y="186"/>
                    </a:lnTo>
                    <a:lnTo>
                      <a:pt x="42" y="184"/>
                    </a:lnTo>
                    <a:lnTo>
                      <a:pt x="42" y="182"/>
                    </a:lnTo>
                    <a:lnTo>
                      <a:pt x="42" y="180"/>
                    </a:lnTo>
                    <a:lnTo>
                      <a:pt x="42" y="176"/>
                    </a:lnTo>
                    <a:lnTo>
                      <a:pt x="40" y="174"/>
                    </a:lnTo>
                    <a:lnTo>
                      <a:pt x="42" y="174"/>
                    </a:lnTo>
                    <a:lnTo>
                      <a:pt x="44" y="174"/>
                    </a:lnTo>
                    <a:lnTo>
                      <a:pt x="42" y="174"/>
                    </a:lnTo>
                    <a:lnTo>
                      <a:pt x="40" y="172"/>
                    </a:lnTo>
                    <a:lnTo>
                      <a:pt x="40" y="170"/>
                    </a:lnTo>
                    <a:lnTo>
                      <a:pt x="38" y="170"/>
                    </a:lnTo>
                    <a:lnTo>
                      <a:pt x="38" y="168"/>
                    </a:lnTo>
                    <a:lnTo>
                      <a:pt x="36" y="168"/>
                    </a:lnTo>
                    <a:lnTo>
                      <a:pt x="36" y="166"/>
                    </a:lnTo>
                    <a:lnTo>
                      <a:pt x="36" y="164"/>
                    </a:lnTo>
                    <a:lnTo>
                      <a:pt x="36" y="162"/>
                    </a:lnTo>
                    <a:lnTo>
                      <a:pt x="36" y="160"/>
                    </a:lnTo>
                    <a:lnTo>
                      <a:pt x="36" y="158"/>
                    </a:lnTo>
                    <a:lnTo>
                      <a:pt x="34" y="158"/>
                    </a:lnTo>
                    <a:lnTo>
                      <a:pt x="32" y="158"/>
                    </a:lnTo>
                    <a:lnTo>
                      <a:pt x="32" y="156"/>
                    </a:lnTo>
                    <a:lnTo>
                      <a:pt x="32" y="154"/>
                    </a:lnTo>
                    <a:lnTo>
                      <a:pt x="30" y="154"/>
                    </a:lnTo>
                    <a:lnTo>
                      <a:pt x="30" y="150"/>
                    </a:lnTo>
                    <a:lnTo>
                      <a:pt x="34" y="148"/>
                    </a:lnTo>
                    <a:lnTo>
                      <a:pt x="34" y="146"/>
                    </a:lnTo>
                    <a:lnTo>
                      <a:pt x="36" y="146"/>
                    </a:lnTo>
                    <a:lnTo>
                      <a:pt x="36" y="144"/>
                    </a:lnTo>
                    <a:lnTo>
                      <a:pt x="34" y="144"/>
                    </a:lnTo>
                    <a:lnTo>
                      <a:pt x="36" y="144"/>
                    </a:lnTo>
                    <a:lnTo>
                      <a:pt x="36" y="142"/>
                    </a:lnTo>
                    <a:lnTo>
                      <a:pt x="36" y="144"/>
                    </a:lnTo>
                    <a:lnTo>
                      <a:pt x="38" y="144"/>
                    </a:lnTo>
                    <a:lnTo>
                      <a:pt x="38" y="142"/>
                    </a:lnTo>
                    <a:lnTo>
                      <a:pt x="36" y="142"/>
                    </a:lnTo>
                    <a:lnTo>
                      <a:pt x="36" y="140"/>
                    </a:lnTo>
                    <a:lnTo>
                      <a:pt x="38" y="140"/>
                    </a:lnTo>
                    <a:lnTo>
                      <a:pt x="42" y="138"/>
                    </a:lnTo>
                    <a:lnTo>
                      <a:pt x="42" y="140"/>
                    </a:lnTo>
                    <a:lnTo>
                      <a:pt x="44" y="140"/>
                    </a:lnTo>
                    <a:lnTo>
                      <a:pt x="46" y="140"/>
                    </a:lnTo>
                    <a:lnTo>
                      <a:pt x="48" y="140"/>
                    </a:lnTo>
                    <a:lnTo>
                      <a:pt x="48" y="138"/>
                    </a:lnTo>
                    <a:lnTo>
                      <a:pt x="50" y="138"/>
                    </a:lnTo>
                    <a:lnTo>
                      <a:pt x="50" y="136"/>
                    </a:lnTo>
                    <a:lnTo>
                      <a:pt x="48" y="136"/>
                    </a:lnTo>
                    <a:lnTo>
                      <a:pt x="46" y="136"/>
                    </a:lnTo>
                    <a:lnTo>
                      <a:pt x="46" y="134"/>
                    </a:lnTo>
                    <a:lnTo>
                      <a:pt x="48" y="132"/>
                    </a:lnTo>
                    <a:lnTo>
                      <a:pt x="48" y="134"/>
                    </a:lnTo>
                    <a:lnTo>
                      <a:pt x="50" y="134"/>
                    </a:lnTo>
                    <a:lnTo>
                      <a:pt x="50" y="132"/>
                    </a:lnTo>
                    <a:lnTo>
                      <a:pt x="50" y="130"/>
                    </a:lnTo>
                    <a:lnTo>
                      <a:pt x="52" y="130"/>
                    </a:lnTo>
                    <a:lnTo>
                      <a:pt x="54" y="130"/>
                    </a:lnTo>
                    <a:lnTo>
                      <a:pt x="56" y="130"/>
                    </a:lnTo>
                    <a:lnTo>
                      <a:pt x="58" y="128"/>
                    </a:lnTo>
                    <a:lnTo>
                      <a:pt x="56" y="128"/>
                    </a:lnTo>
                    <a:lnTo>
                      <a:pt x="56" y="126"/>
                    </a:lnTo>
                    <a:lnTo>
                      <a:pt x="58" y="126"/>
                    </a:lnTo>
                    <a:lnTo>
                      <a:pt x="60" y="126"/>
                    </a:lnTo>
                    <a:lnTo>
                      <a:pt x="62" y="126"/>
                    </a:lnTo>
                    <a:lnTo>
                      <a:pt x="64" y="126"/>
                    </a:lnTo>
                    <a:lnTo>
                      <a:pt x="64" y="124"/>
                    </a:lnTo>
                    <a:lnTo>
                      <a:pt x="66" y="124"/>
                    </a:lnTo>
                    <a:lnTo>
                      <a:pt x="68" y="124"/>
                    </a:lnTo>
                    <a:lnTo>
                      <a:pt x="68" y="122"/>
                    </a:lnTo>
                    <a:lnTo>
                      <a:pt x="68" y="120"/>
                    </a:lnTo>
                    <a:lnTo>
                      <a:pt x="70" y="118"/>
                    </a:lnTo>
                    <a:lnTo>
                      <a:pt x="70" y="116"/>
                    </a:lnTo>
                    <a:lnTo>
                      <a:pt x="72" y="114"/>
                    </a:lnTo>
                    <a:lnTo>
                      <a:pt x="74" y="114"/>
                    </a:lnTo>
                    <a:lnTo>
                      <a:pt x="76" y="114"/>
                    </a:lnTo>
                    <a:lnTo>
                      <a:pt x="76" y="112"/>
                    </a:lnTo>
                    <a:lnTo>
                      <a:pt x="76" y="110"/>
                    </a:lnTo>
                    <a:lnTo>
                      <a:pt x="78" y="108"/>
                    </a:lnTo>
                    <a:lnTo>
                      <a:pt x="78" y="106"/>
                    </a:lnTo>
                    <a:lnTo>
                      <a:pt x="80" y="106"/>
                    </a:lnTo>
                    <a:lnTo>
                      <a:pt x="82" y="106"/>
                    </a:lnTo>
                    <a:lnTo>
                      <a:pt x="84" y="106"/>
                    </a:lnTo>
                    <a:lnTo>
                      <a:pt x="86" y="104"/>
                    </a:lnTo>
                    <a:lnTo>
                      <a:pt x="88" y="106"/>
                    </a:lnTo>
                    <a:lnTo>
                      <a:pt x="90" y="106"/>
                    </a:lnTo>
                    <a:lnTo>
                      <a:pt x="92" y="106"/>
                    </a:lnTo>
                    <a:lnTo>
                      <a:pt x="90" y="106"/>
                    </a:lnTo>
                    <a:lnTo>
                      <a:pt x="90" y="104"/>
                    </a:lnTo>
                    <a:lnTo>
                      <a:pt x="88" y="104"/>
                    </a:lnTo>
                    <a:lnTo>
                      <a:pt x="88" y="102"/>
                    </a:lnTo>
                    <a:lnTo>
                      <a:pt x="90" y="104"/>
                    </a:lnTo>
                    <a:lnTo>
                      <a:pt x="92" y="104"/>
                    </a:lnTo>
                    <a:lnTo>
                      <a:pt x="92" y="102"/>
                    </a:lnTo>
                    <a:lnTo>
                      <a:pt x="90" y="100"/>
                    </a:lnTo>
                    <a:lnTo>
                      <a:pt x="88" y="100"/>
                    </a:lnTo>
                    <a:lnTo>
                      <a:pt x="88" y="98"/>
                    </a:lnTo>
                    <a:lnTo>
                      <a:pt x="88" y="96"/>
                    </a:lnTo>
                    <a:lnTo>
                      <a:pt x="88" y="94"/>
                    </a:lnTo>
                    <a:lnTo>
                      <a:pt x="88" y="92"/>
                    </a:lnTo>
                    <a:lnTo>
                      <a:pt x="86" y="92"/>
                    </a:lnTo>
                    <a:lnTo>
                      <a:pt x="86" y="90"/>
                    </a:lnTo>
                    <a:lnTo>
                      <a:pt x="84" y="90"/>
                    </a:lnTo>
                    <a:lnTo>
                      <a:pt x="82" y="90"/>
                    </a:lnTo>
                    <a:lnTo>
                      <a:pt x="80" y="88"/>
                    </a:lnTo>
                    <a:lnTo>
                      <a:pt x="78" y="88"/>
                    </a:lnTo>
                    <a:lnTo>
                      <a:pt x="76" y="88"/>
                    </a:lnTo>
                    <a:lnTo>
                      <a:pt x="74" y="88"/>
                    </a:lnTo>
                    <a:lnTo>
                      <a:pt x="74" y="86"/>
                    </a:lnTo>
                    <a:lnTo>
                      <a:pt x="74" y="84"/>
                    </a:lnTo>
                    <a:lnTo>
                      <a:pt x="76" y="84"/>
                    </a:lnTo>
                    <a:lnTo>
                      <a:pt x="74" y="84"/>
                    </a:lnTo>
                    <a:lnTo>
                      <a:pt x="74" y="86"/>
                    </a:lnTo>
                    <a:lnTo>
                      <a:pt x="72" y="86"/>
                    </a:lnTo>
                    <a:lnTo>
                      <a:pt x="68" y="86"/>
                    </a:lnTo>
                    <a:lnTo>
                      <a:pt x="68" y="84"/>
                    </a:lnTo>
                    <a:lnTo>
                      <a:pt x="66" y="80"/>
                    </a:lnTo>
                    <a:lnTo>
                      <a:pt x="64" y="80"/>
                    </a:lnTo>
                    <a:lnTo>
                      <a:pt x="64" y="78"/>
                    </a:lnTo>
                    <a:lnTo>
                      <a:pt x="62" y="78"/>
                    </a:lnTo>
                    <a:lnTo>
                      <a:pt x="60" y="78"/>
                    </a:lnTo>
                    <a:lnTo>
                      <a:pt x="58" y="76"/>
                    </a:lnTo>
                    <a:lnTo>
                      <a:pt x="58" y="74"/>
                    </a:lnTo>
                    <a:lnTo>
                      <a:pt x="60" y="72"/>
                    </a:lnTo>
                    <a:lnTo>
                      <a:pt x="62" y="72"/>
                    </a:lnTo>
                    <a:lnTo>
                      <a:pt x="62" y="70"/>
                    </a:lnTo>
                    <a:lnTo>
                      <a:pt x="62" y="68"/>
                    </a:lnTo>
                    <a:lnTo>
                      <a:pt x="60" y="68"/>
                    </a:lnTo>
                    <a:lnTo>
                      <a:pt x="62" y="66"/>
                    </a:lnTo>
                    <a:lnTo>
                      <a:pt x="62" y="64"/>
                    </a:lnTo>
                    <a:lnTo>
                      <a:pt x="60" y="64"/>
                    </a:lnTo>
                    <a:lnTo>
                      <a:pt x="58" y="62"/>
                    </a:lnTo>
                    <a:lnTo>
                      <a:pt x="56" y="62"/>
                    </a:lnTo>
                    <a:lnTo>
                      <a:pt x="56" y="60"/>
                    </a:lnTo>
                    <a:lnTo>
                      <a:pt x="54" y="58"/>
                    </a:lnTo>
                    <a:lnTo>
                      <a:pt x="54" y="56"/>
                    </a:lnTo>
                    <a:lnTo>
                      <a:pt x="56" y="56"/>
                    </a:lnTo>
                    <a:lnTo>
                      <a:pt x="56" y="54"/>
                    </a:lnTo>
                    <a:lnTo>
                      <a:pt x="56" y="52"/>
                    </a:lnTo>
                    <a:lnTo>
                      <a:pt x="52" y="52"/>
                    </a:lnTo>
                    <a:lnTo>
                      <a:pt x="50" y="52"/>
                    </a:lnTo>
                    <a:lnTo>
                      <a:pt x="50" y="50"/>
                    </a:lnTo>
                    <a:lnTo>
                      <a:pt x="50" y="48"/>
                    </a:lnTo>
                    <a:lnTo>
                      <a:pt x="50" y="46"/>
                    </a:lnTo>
                    <a:lnTo>
                      <a:pt x="50" y="44"/>
                    </a:lnTo>
                    <a:lnTo>
                      <a:pt x="50" y="42"/>
                    </a:lnTo>
                    <a:lnTo>
                      <a:pt x="52" y="42"/>
                    </a:lnTo>
                    <a:lnTo>
                      <a:pt x="50" y="40"/>
                    </a:lnTo>
                    <a:lnTo>
                      <a:pt x="48" y="40"/>
                    </a:lnTo>
                    <a:lnTo>
                      <a:pt x="46" y="40"/>
                    </a:lnTo>
                    <a:lnTo>
                      <a:pt x="46" y="38"/>
                    </a:lnTo>
                    <a:lnTo>
                      <a:pt x="40" y="34"/>
                    </a:lnTo>
                    <a:lnTo>
                      <a:pt x="38" y="34"/>
                    </a:lnTo>
                    <a:lnTo>
                      <a:pt x="36" y="32"/>
                    </a:lnTo>
                    <a:lnTo>
                      <a:pt x="34" y="32"/>
                    </a:lnTo>
                    <a:lnTo>
                      <a:pt x="32" y="32"/>
                    </a:lnTo>
                    <a:lnTo>
                      <a:pt x="30" y="32"/>
                    </a:lnTo>
                    <a:lnTo>
                      <a:pt x="30" y="30"/>
                    </a:lnTo>
                    <a:lnTo>
                      <a:pt x="26" y="30"/>
                    </a:lnTo>
                    <a:lnTo>
                      <a:pt x="24" y="30"/>
                    </a:lnTo>
                    <a:lnTo>
                      <a:pt x="22" y="30"/>
                    </a:lnTo>
                    <a:lnTo>
                      <a:pt x="20" y="30"/>
                    </a:lnTo>
                    <a:lnTo>
                      <a:pt x="18" y="30"/>
                    </a:lnTo>
                    <a:lnTo>
                      <a:pt x="18" y="28"/>
                    </a:lnTo>
                    <a:lnTo>
                      <a:pt x="16" y="28"/>
                    </a:lnTo>
                    <a:lnTo>
                      <a:pt x="12" y="26"/>
                    </a:lnTo>
                    <a:lnTo>
                      <a:pt x="10" y="24"/>
                    </a:lnTo>
                    <a:lnTo>
                      <a:pt x="8" y="24"/>
                    </a:lnTo>
                    <a:lnTo>
                      <a:pt x="6" y="24"/>
                    </a:lnTo>
                    <a:lnTo>
                      <a:pt x="6" y="22"/>
                    </a:lnTo>
                    <a:lnTo>
                      <a:pt x="4" y="22"/>
                    </a:lnTo>
                    <a:lnTo>
                      <a:pt x="2" y="20"/>
                    </a:lnTo>
                    <a:lnTo>
                      <a:pt x="0" y="20"/>
                    </a:lnTo>
                    <a:lnTo>
                      <a:pt x="2" y="20"/>
                    </a:lnTo>
                    <a:lnTo>
                      <a:pt x="4" y="20"/>
                    </a:lnTo>
                    <a:lnTo>
                      <a:pt x="6" y="20"/>
                    </a:lnTo>
                    <a:lnTo>
                      <a:pt x="8" y="22"/>
                    </a:lnTo>
                    <a:lnTo>
                      <a:pt x="8" y="20"/>
                    </a:lnTo>
                    <a:lnTo>
                      <a:pt x="8" y="18"/>
                    </a:lnTo>
                    <a:lnTo>
                      <a:pt x="6" y="18"/>
                    </a:lnTo>
                    <a:lnTo>
                      <a:pt x="8" y="18"/>
                    </a:lnTo>
                    <a:lnTo>
                      <a:pt x="8" y="16"/>
                    </a:lnTo>
                    <a:lnTo>
                      <a:pt x="12" y="14"/>
                    </a:lnTo>
                    <a:lnTo>
                      <a:pt x="16" y="16"/>
                    </a:lnTo>
                    <a:lnTo>
                      <a:pt x="20" y="20"/>
                    </a:lnTo>
                    <a:lnTo>
                      <a:pt x="22" y="20"/>
                    </a:lnTo>
                    <a:lnTo>
                      <a:pt x="24" y="22"/>
                    </a:lnTo>
                    <a:lnTo>
                      <a:pt x="24" y="24"/>
                    </a:lnTo>
                    <a:lnTo>
                      <a:pt x="26" y="24"/>
                    </a:lnTo>
                    <a:lnTo>
                      <a:pt x="28" y="24"/>
                    </a:lnTo>
                    <a:lnTo>
                      <a:pt x="28" y="26"/>
                    </a:lnTo>
                    <a:lnTo>
                      <a:pt x="28" y="28"/>
                    </a:lnTo>
                    <a:lnTo>
                      <a:pt x="30" y="28"/>
                    </a:lnTo>
                    <a:lnTo>
                      <a:pt x="36" y="28"/>
                    </a:lnTo>
                    <a:lnTo>
                      <a:pt x="40" y="28"/>
                    </a:lnTo>
                    <a:lnTo>
                      <a:pt x="40" y="30"/>
                    </a:lnTo>
                    <a:lnTo>
                      <a:pt x="42" y="30"/>
                    </a:lnTo>
                    <a:lnTo>
                      <a:pt x="44" y="30"/>
                    </a:lnTo>
                    <a:lnTo>
                      <a:pt x="44" y="28"/>
                    </a:lnTo>
                    <a:lnTo>
                      <a:pt x="46" y="28"/>
                    </a:lnTo>
                    <a:lnTo>
                      <a:pt x="48" y="28"/>
                    </a:lnTo>
                    <a:lnTo>
                      <a:pt x="50" y="28"/>
                    </a:lnTo>
                    <a:lnTo>
                      <a:pt x="50" y="26"/>
                    </a:lnTo>
                    <a:lnTo>
                      <a:pt x="52" y="26"/>
                    </a:lnTo>
                    <a:lnTo>
                      <a:pt x="54" y="26"/>
                    </a:lnTo>
                    <a:lnTo>
                      <a:pt x="56" y="26"/>
                    </a:lnTo>
                    <a:lnTo>
                      <a:pt x="58" y="28"/>
                    </a:lnTo>
                    <a:lnTo>
                      <a:pt x="60" y="28"/>
                    </a:lnTo>
                    <a:lnTo>
                      <a:pt x="62" y="28"/>
                    </a:lnTo>
                    <a:lnTo>
                      <a:pt x="64" y="28"/>
                    </a:lnTo>
                    <a:lnTo>
                      <a:pt x="66" y="28"/>
                    </a:lnTo>
                    <a:lnTo>
                      <a:pt x="66" y="30"/>
                    </a:lnTo>
                    <a:lnTo>
                      <a:pt x="68" y="30"/>
                    </a:lnTo>
                    <a:lnTo>
                      <a:pt x="70" y="30"/>
                    </a:lnTo>
                    <a:lnTo>
                      <a:pt x="70" y="28"/>
                    </a:lnTo>
                    <a:lnTo>
                      <a:pt x="70" y="26"/>
                    </a:lnTo>
                    <a:lnTo>
                      <a:pt x="72" y="26"/>
                    </a:lnTo>
                    <a:lnTo>
                      <a:pt x="72" y="24"/>
                    </a:lnTo>
                    <a:lnTo>
                      <a:pt x="74" y="24"/>
                    </a:lnTo>
                    <a:lnTo>
                      <a:pt x="76" y="24"/>
                    </a:lnTo>
                    <a:lnTo>
                      <a:pt x="78" y="24"/>
                    </a:lnTo>
                    <a:lnTo>
                      <a:pt x="78" y="22"/>
                    </a:lnTo>
                    <a:lnTo>
                      <a:pt x="78" y="20"/>
                    </a:lnTo>
                    <a:lnTo>
                      <a:pt x="76" y="18"/>
                    </a:lnTo>
                    <a:lnTo>
                      <a:pt x="76" y="16"/>
                    </a:lnTo>
                    <a:lnTo>
                      <a:pt x="76" y="14"/>
                    </a:lnTo>
                    <a:lnTo>
                      <a:pt x="78" y="14"/>
                    </a:lnTo>
                    <a:lnTo>
                      <a:pt x="78" y="12"/>
                    </a:lnTo>
                    <a:lnTo>
                      <a:pt x="78" y="10"/>
                    </a:lnTo>
                    <a:lnTo>
                      <a:pt x="78" y="8"/>
                    </a:lnTo>
                    <a:lnTo>
                      <a:pt x="80" y="8"/>
                    </a:lnTo>
                    <a:lnTo>
                      <a:pt x="78" y="8"/>
                    </a:lnTo>
                    <a:lnTo>
                      <a:pt x="78" y="6"/>
                    </a:lnTo>
                    <a:lnTo>
                      <a:pt x="80" y="6"/>
                    </a:lnTo>
                    <a:lnTo>
                      <a:pt x="82" y="6"/>
                    </a:lnTo>
                    <a:lnTo>
                      <a:pt x="84" y="4"/>
                    </a:lnTo>
                    <a:lnTo>
                      <a:pt x="84" y="2"/>
                    </a:lnTo>
                    <a:lnTo>
                      <a:pt x="86" y="2"/>
                    </a:lnTo>
                    <a:lnTo>
                      <a:pt x="88" y="2"/>
                    </a:lnTo>
                    <a:lnTo>
                      <a:pt x="90" y="2"/>
                    </a:lnTo>
                    <a:lnTo>
                      <a:pt x="92" y="2"/>
                    </a:lnTo>
                    <a:lnTo>
                      <a:pt x="94" y="2"/>
                    </a:lnTo>
                    <a:lnTo>
                      <a:pt x="96" y="2"/>
                    </a:lnTo>
                    <a:lnTo>
                      <a:pt x="98" y="2"/>
                    </a:lnTo>
                    <a:lnTo>
                      <a:pt x="100" y="0"/>
                    </a:lnTo>
                    <a:lnTo>
                      <a:pt x="102" y="0"/>
                    </a:lnTo>
                    <a:lnTo>
                      <a:pt x="106" y="0"/>
                    </a:lnTo>
                    <a:lnTo>
                      <a:pt x="108" y="0"/>
                    </a:lnTo>
                    <a:lnTo>
                      <a:pt x="108" y="2"/>
                    </a:lnTo>
                    <a:lnTo>
                      <a:pt x="110" y="2"/>
                    </a:lnTo>
                    <a:lnTo>
                      <a:pt x="112" y="2"/>
                    </a:lnTo>
                    <a:lnTo>
                      <a:pt x="114" y="4"/>
                    </a:lnTo>
                    <a:lnTo>
                      <a:pt x="116" y="4"/>
                    </a:lnTo>
                    <a:lnTo>
                      <a:pt x="118" y="6"/>
                    </a:lnTo>
                    <a:lnTo>
                      <a:pt x="120" y="6"/>
                    </a:lnTo>
                    <a:lnTo>
                      <a:pt x="122" y="6"/>
                    </a:lnTo>
                    <a:lnTo>
                      <a:pt x="124" y="6"/>
                    </a:lnTo>
                    <a:lnTo>
                      <a:pt x="126" y="8"/>
                    </a:lnTo>
                    <a:lnTo>
                      <a:pt x="128" y="8"/>
                    </a:lnTo>
                    <a:lnTo>
                      <a:pt x="130" y="12"/>
                    </a:lnTo>
                    <a:lnTo>
                      <a:pt x="128" y="14"/>
                    </a:lnTo>
                    <a:lnTo>
                      <a:pt x="126" y="14"/>
                    </a:lnTo>
                    <a:lnTo>
                      <a:pt x="126" y="16"/>
                    </a:lnTo>
                    <a:lnTo>
                      <a:pt x="124" y="16"/>
                    </a:lnTo>
                    <a:lnTo>
                      <a:pt x="124" y="18"/>
                    </a:lnTo>
                    <a:lnTo>
                      <a:pt x="124" y="20"/>
                    </a:lnTo>
                    <a:lnTo>
                      <a:pt x="126" y="20"/>
                    </a:lnTo>
                    <a:lnTo>
                      <a:pt x="126" y="22"/>
                    </a:lnTo>
                    <a:lnTo>
                      <a:pt x="124" y="22"/>
                    </a:lnTo>
                    <a:lnTo>
                      <a:pt x="120" y="24"/>
                    </a:lnTo>
                    <a:lnTo>
                      <a:pt x="122" y="24"/>
                    </a:lnTo>
                    <a:lnTo>
                      <a:pt x="124" y="24"/>
                    </a:lnTo>
                    <a:lnTo>
                      <a:pt x="126" y="24"/>
                    </a:lnTo>
                    <a:lnTo>
                      <a:pt x="126" y="26"/>
                    </a:lnTo>
                    <a:lnTo>
                      <a:pt x="126" y="28"/>
                    </a:lnTo>
                    <a:lnTo>
                      <a:pt x="124" y="28"/>
                    </a:lnTo>
                    <a:lnTo>
                      <a:pt x="122" y="30"/>
                    </a:lnTo>
                    <a:lnTo>
                      <a:pt x="124" y="32"/>
                    </a:lnTo>
                    <a:lnTo>
                      <a:pt x="126" y="36"/>
                    </a:lnTo>
                    <a:lnTo>
                      <a:pt x="128" y="36"/>
                    </a:lnTo>
                    <a:lnTo>
                      <a:pt x="130" y="38"/>
                    </a:lnTo>
                    <a:lnTo>
                      <a:pt x="136" y="38"/>
                    </a:lnTo>
                    <a:lnTo>
                      <a:pt x="138" y="38"/>
                    </a:lnTo>
                    <a:lnTo>
                      <a:pt x="138" y="40"/>
                    </a:lnTo>
                    <a:lnTo>
                      <a:pt x="142" y="42"/>
                    </a:lnTo>
                    <a:lnTo>
                      <a:pt x="146" y="44"/>
                    </a:lnTo>
                    <a:lnTo>
                      <a:pt x="148" y="46"/>
                    </a:lnTo>
                    <a:lnTo>
                      <a:pt x="152" y="48"/>
                    </a:lnTo>
                    <a:lnTo>
                      <a:pt x="152" y="50"/>
                    </a:lnTo>
                    <a:lnTo>
                      <a:pt x="150" y="50"/>
                    </a:lnTo>
                    <a:lnTo>
                      <a:pt x="150" y="52"/>
                    </a:lnTo>
                    <a:lnTo>
                      <a:pt x="148" y="52"/>
                    </a:lnTo>
                    <a:lnTo>
                      <a:pt x="146" y="56"/>
                    </a:lnTo>
                    <a:lnTo>
                      <a:pt x="140" y="62"/>
                    </a:lnTo>
                    <a:lnTo>
                      <a:pt x="140" y="64"/>
                    </a:lnTo>
                    <a:lnTo>
                      <a:pt x="140" y="66"/>
                    </a:lnTo>
                    <a:lnTo>
                      <a:pt x="142" y="66"/>
                    </a:lnTo>
                    <a:lnTo>
                      <a:pt x="144" y="66"/>
                    </a:lnTo>
                    <a:lnTo>
                      <a:pt x="144" y="68"/>
                    </a:lnTo>
                    <a:lnTo>
                      <a:pt x="146" y="68"/>
                    </a:lnTo>
                    <a:lnTo>
                      <a:pt x="146" y="70"/>
                    </a:lnTo>
                    <a:lnTo>
                      <a:pt x="148" y="70"/>
                    </a:lnTo>
                    <a:lnTo>
                      <a:pt x="150" y="74"/>
                    </a:lnTo>
                    <a:lnTo>
                      <a:pt x="152" y="74"/>
                    </a:lnTo>
                    <a:lnTo>
                      <a:pt x="152" y="76"/>
                    </a:lnTo>
                    <a:lnTo>
                      <a:pt x="154" y="78"/>
                    </a:lnTo>
                    <a:lnTo>
                      <a:pt x="156" y="78"/>
                    </a:lnTo>
                    <a:lnTo>
                      <a:pt x="158" y="78"/>
                    </a:lnTo>
                    <a:lnTo>
                      <a:pt x="158" y="80"/>
                    </a:lnTo>
                    <a:lnTo>
                      <a:pt x="160" y="82"/>
                    </a:lnTo>
                    <a:lnTo>
                      <a:pt x="162" y="84"/>
                    </a:lnTo>
                    <a:lnTo>
                      <a:pt x="162" y="86"/>
                    </a:lnTo>
                    <a:lnTo>
                      <a:pt x="164" y="88"/>
                    </a:lnTo>
                    <a:lnTo>
                      <a:pt x="162" y="88"/>
                    </a:lnTo>
                    <a:lnTo>
                      <a:pt x="158" y="88"/>
                    </a:lnTo>
                    <a:lnTo>
                      <a:pt x="160" y="90"/>
                    </a:lnTo>
                    <a:lnTo>
                      <a:pt x="158" y="92"/>
                    </a:lnTo>
                    <a:lnTo>
                      <a:pt x="158" y="94"/>
                    </a:lnTo>
                    <a:lnTo>
                      <a:pt x="160" y="96"/>
                    </a:lnTo>
                    <a:lnTo>
                      <a:pt x="158" y="96"/>
                    </a:lnTo>
                    <a:lnTo>
                      <a:pt x="158" y="98"/>
                    </a:lnTo>
                    <a:lnTo>
                      <a:pt x="160" y="98"/>
                    </a:lnTo>
                    <a:lnTo>
                      <a:pt x="162" y="98"/>
                    </a:lnTo>
                    <a:lnTo>
                      <a:pt x="162" y="100"/>
                    </a:lnTo>
                    <a:lnTo>
                      <a:pt x="160" y="100"/>
                    </a:lnTo>
                    <a:lnTo>
                      <a:pt x="158" y="102"/>
                    </a:lnTo>
                    <a:lnTo>
                      <a:pt x="160" y="104"/>
                    </a:lnTo>
                    <a:lnTo>
                      <a:pt x="160" y="106"/>
                    </a:lnTo>
                    <a:lnTo>
                      <a:pt x="162" y="106"/>
                    </a:lnTo>
                    <a:lnTo>
                      <a:pt x="162" y="108"/>
                    </a:lnTo>
                    <a:lnTo>
                      <a:pt x="164" y="108"/>
                    </a:lnTo>
                    <a:lnTo>
                      <a:pt x="166" y="108"/>
                    </a:lnTo>
                    <a:lnTo>
                      <a:pt x="168" y="110"/>
                    </a:lnTo>
                    <a:lnTo>
                      <a:pt x="166" y="112"/>
                    </a:lnTo>
                    <a:lnTo>
                      <a:pt x="164" y="112"/>
                    </a:lnTo>
                    <a:lnTo>
                      <a:pt x="166" y="112"/>
                    </a:lnTo>
                    <a:lnTo>
                      <a:pt x="166" y="114"/>
                    </a:lnTo>
                    <a:lnTo>
                      <a:pt x="168" y="114"/>
                    </a:lnTo>
                    <a:lnTo>
                      <a:pt x="168" y="116"/>
                    </a:lnTo>
                    <a:lnTo>
                      <a:pt x="170" y="116"/>
                    </a:lnTo>
                    <a:lnTo>
                      <a:pt x="172" y="118"/>
                    </a:lnTo>
                    <a:lnTo>
                      <a:pt x="174" y="118"/>
                    </a:lnTo>
                    <a:lnTo>
                      <a:pt x="176" y="120"/>
                    </a:lnTo>
                    <a:lnTo>
                      <a:pt x="178" y="122"/>
                    </a:lnTo>
                    <a:lnTo>
                      <a:pt x="178" y="124"/>
                    </a:lnTo>
                    <a:lnTo>
                      <a:pt x="176" y="124"/>
                    </a:lnTo>
                    <a:lnTo>
                      <a:pt x="176" y="126"/>
                    </a:lnTo>
                    <a:lnTo>
                      <a:pt x="174" y="126"/>
                    </a:lnTo>
                    <a:lnTo>
                      <a:pt x="172" y="126"/>
                    </a:lnTo>
                    <a:lnTo>
                      <a:pt x="172" y="128"/>
                    </a:lnTo>
                    <a:lnTo>
                      <a:pt x="170" y="128"/>
                    </a:lnTo>
                    <a:lnTo>
                      <a:pt x="174" y="130"/>
                    </a:lnTo>
                    <a:lnTo>
                      <a:pt x="174" y="132"/>
                    </a:lnTo>
                    <a:lnTo>
                      <a:pt x="176" y="132"/>
                    </a:lnTo>
                    <a:lnTo>
                      <a:pt x="178" y="132"/>
                    </a:lnTo>
                    <a:lnTo>
                      <a:pt x="178" y="134"/>
                    </a:lnTo>
                    <a:lnTo>
                      <a:pt x="180" y="134"/>
                    </a:lnTo>
                    <a:lnTo>
                      <a:pt x="182" y="134"/>
                    </a:lnTo>
                    <a:lnTo>
                      <a:pt x="184" y="136"/>
                    </a:lnTo>
                    <a:lnTo>
                      <a:pt x="186" y="136"/>
                    </a:lnTo>
                    <a:lnTo>
                      <a:pt x="192" y="140"/>
                    </a:lnTo>
                    <a:lnTo>
                      <a:pt x="194" y="140"/>
                    </a:lnTo>
                    <a:lnTo>
                      <a:pt x="196" y="142"/>
                    </a:lnTo>
                    <a:lnTo>
                      <a:pt x="200" y="144"/>
                    </a:lnTo>
                    <a:lnTo>
                      <a:pt x="200" y="146"/>
                    </a:lnTo>
                    <a:lnTo>
                      <a:pt x="200" y="148"/>
                    </a:lnTo>
                    <a:lnTo>
                      <a:pt x="198" y="150"/>
                    </a:lnTo>
                    <a:lnTo>
                      <a:pt x="198" y="152"/>
                    </a:lnTo>
                    <a:lnTo>
                      <a:pt x="198" y="154"/>
                    </a:lnTo>
                    <a:lnTo>
                      <a:pt x="198" y="156"/>
                    </a:lnTo>
                    <a:lnTo>
                      <a:pt x="194" y="158"/>
                    </a:lnTo>
                    <a:lnTo>
                      <a:pt x="194" y="160"/>
                    </a:lnTo>
                    <a:lnTo>
                      <a:pt x="192" y="160"/>
                    </a:lnTo>
                    <a:lnTo>
                      <a:pt x="190" y="160"/>
                    </a:lnTo>
                    <a:lnTo>
                      <a:pt x="190" y="162"/>
                    </a:lnTo>
                    <a:lnTo>
                      <a:pt x="188" y="162"/>
                    </a:lnTo>
                    <a:lnTo>
                      <a:pt x="186" y="166"/>
                    </a:lnTo>
                    <a:lnTo>
                      <a:pt x="184" y="168"/>
                    </a:lnTo>
                    <a:lnTo>
                      <a:pt x="182" y="170"/>
                    </a:lnTo>
                    <a:lnTo>
                      <a:pt x="180" y="172"/>
                    </a:lnTo>
                    <a:lnTo>
                      <a:pt x="178" y="174"/>
                    </a:lnTo>
                    <a:lnTo>
                      <a:pt x="176" y="174"/>
                    </a:lnTo>
                    <a:lnTo>
                      <a:pt x="174" y="176"/>
                    </a:lnTo>
                    <a:lnTo>
                      <a:pt x="172" y="178"/>
                    </a:lnTo>
                    <a:lnTo>
                      <a:pt x="170" y="178"/>
                    </a:lnTo>
                    <a:lnTo>
                      <a:pt x="170" y="180"/>
                    </a:lnTo>
                    <a:lnTo>
                      <a:pt x="168" y="182"/>
                    </a:lnTo>
                    <a:lnTo>
                      <a:pt x="166" y="182"/>
                    </a:lnTo>
                    <a:lnTo>
                      <a:pt x="164" y="184"/>
                    </a:lnTo>
                    <a:lnTo>
                      <a:pt x="164" y="186"/>
                    </a:lnTo>
                    <a:lnTo>
                      <a:pt x="162" y="186"/>
                    </a:lnTo>
                    <a:lnTo>
                      <a:pt x="162" y="188"/>
                    </a:lnTo>
                    <a:lnTo>
                      <a:pt x="160" y="188"/>
                    </a:lnTo>
                    <a:lnTo>
                      <a:pt x="158" y="190"/>
                    </a:lnTo>
                    <a:lnTo>
                      <a:pt x="156" y="192"/>
                    </a:lnTo>
                    <a:lnTo>
                      <a:pt x="154" y="194"/>
                    </a:lnTo>
                    <a:lnTo>
                      <a:pt x="150" y="196"/>
                    </a:lnTo>
                    <a:lnTo>
                      <a:pt x="150" y="198"/>
                    </a:lnTo>
                    <a:lnTo>
                      <a:pt x="150" y="196"/>
                    </a:lnTo>
                    <a:lnTo>
                      <a:pt x="148" y="196"/>
                    </a:lnTo>
                    <a:lnTo>
                      <a:pt x="148" y="198"/>
                    </a:lnTo>
                    <a:lnTo>
                      <a:pt x="146" y="198"/>
                    </a:lnTo>
                    <a:lnTo>
                      <a:pt x="144" y="198"/>
                    </a:lnTo>
                    <a:lnTo>
                      <a:pt x="142" y="198"/>
                    </a:lnTo>
                    <a:lnTo>
                      <a:pt x="140" y="198"/>
                    </a:lnTo>
                    <a:lnTo>
                      <a:pt x="140" y="196"/>
                    </a:lnTo>
                    <a:lnTo>
                      <a:pt x="136" y="198"/>
                    </a:lnTo>
                    <a:lnTo>
                      <a:pt x="136" y="200"/>
                    </a:lnTo>
                    <a:lnTo>
                      <a:pt x="134" y="198"/>
                    </a:lnTo>
                    <a:lnTo>
                      <a:pt x="132" y="198"/>
                    </a:lnTo>
                    <a:lnTo>
                      <a:pt x="132" y="200"/>
                    </a:lnTo>
                    <a:lnTo>
                      <a:pt x="130" y="200"/>
                    </a:lnTo>
                    <a:lnTo>
                      <a:pt x="128" y="200"/>
                    </a:lnTo>
                    <a:lnTo>
                      <a:pt x="128" y="198"/>
                    </a:lnTo>
                    <a:lnTo>
                      <a:pt x="128" y="196"/>
                    </a:lnTo>
                    <a:lnTo>
                      <a:pt x="130" y="196"/>
                    </a:lnTo>
                    <a:lnTo>
                      <a:pt x="132" y="196"/>
                    </a:lnTo>
                    <a:lnTo>
                      <a:pt x="130" y="196"/>
                    </a:lnTo>
                    <a:lnTo>
                      <a:pt x="130" y="194"/>
                    </a:lnTo>
                    <a:lnTo>
                      <a:pt x="128" y="194"/>
                    </a:lnTo>
                    <a:lnTo>
                      <a:pt x="128" y="196"/>
                    </a:lnTo>
                    <a:lnTo>
                      <a:pt x="126" y="198"/>
                    </a:lnTo>
                    <a:lnTo>
                      <a:pt x="128" y="198"/>
                    </a:lnTo>
                    <a:lnTo>
                      <a:pt x="128" y="200"/>
                    </a:lnTo>
                    <a:lnTo>
                      <a:pt x="126" y="200"/>
                    </a:lnTo>
                    <a:lnTo>
                      <a:pt x="122" y="200"/>
                    </a:lnTo>
                    <a:lnTo>
                      <a:pt x="120" y="200"/>
                    </a:lnTo>
                    <a:lnTo>
                      <a:pt x="122" y="202"/>
                    </a:lnTo>
                    <a:lnTo>
                      <a:pt x="120" y="202"/>
                    </a:lnTo>
                    <a:lnTo>
                      <a:pt x="118" y="200"/>
                    </a:lnTo>
                    <a:lnTo>
                      <a:pt x="116" y="200"/>
                    </a:lnTo>
                    <a:lnTo>
                      <a:pt x="118" y="200"/>
                    </a:lnTo>
                    <a:lnTo>
                      <a:pt x="118" y="202"/>
                    </a:lnTo>
                    <a:lnTo>
                      <a:pt x="118" y="204"/>
                    </a:lnTo>
                    <a:lnTo>
                      <a:pt x="116" y="202"/>
                    </a:lnTo>
                    <a:lnTo>
                      <a:pt x="116" y="204"/>
                    </a:lnTo>
                    <a:lnTo>
                      <a:pt x="118" y="204"/>
                    </a:lnTo>
                    <a:lnTo>
                      <a:pt x="116" y="204"/>
                    </a:lnTo>
                    <a:lnTo>
                      <a:pt x="116" y="202"/>
                    </a:lnTo>
                    <a:lnTo>
                      <a:pt x="114" y="202"/>
                    </a:lnTo>
                    <a:lnTo>
                      <a:pt x="114" y="204"/>
                    </a:lnTo>
                    <a:lnTo>
                      <a:pt x="112" y="204"/>
                    </a:lnTo>
                    <a:lnTo>
                      <a:pt x="110" y="204"/>
                    </a:lnTo>
                    <a:lnTo>
                      <a:pt x="108" y="204"/>
                    </a:lnTo>
                    <a:lnTo>
                      <a:pt x="108" y="206"/>
                    </a:lnTo>
                    <a:lnTo>
                      <a:pt x="106" y="206"/>
                    </a:lnTo>
                    <a:lnTo>
                      <a:pt x="104" y="206"/>
                    </a:lnTo>
                    <a:lnTo>
                      <a:pt x="102" y="206"/>
                    </a:lnTo>
                    <a:lnTo>
                      <a:pt x="100" y="206"/>
                    </a:lnTo>
                    <a:lnTo>
                      <a:pt x="98" y="206"/>
                    </a:lnTo>
                    <a:lnTo>
                      <a:pt x="98" y="208"/>
                    </a:lnTo>
                    <a:lnTo>
                      <a:pt x="96" y="210"/>
                    </a:lnTo>
                    <a:lnTo>
                      <a:pt x="96" y="208"/>
                    </a:lnTo>
                    <a:lnTo>
                      <a:pt x="94" y="208"/>
                    </a:lnTo>
                    <a:lnTo>
                      <a:pt x="92" y="208"/>
                    </a:lnTo>
                    <a:lnTo>
                      <a:pt x="90" y="210"/>
                    </a:lnTo>
                    <a:lnTo>
                      <a:pt x="84" y="210"/>
                    </a:lnTo>
                    <a:lnTo>
                      <a:pt x="82" y="210"/>
                    </a:lnTo>
                    <a:lnTo>
                      <a:pt x="80" y="210"/>
                    </a:lnTo>
                    <a:lnTo>
                      <a:pt x="78" y="210"/>
                    </a:lnTo>
                    <a:lnTo>
                      <a:pt x="80" y="210"/>
                    </a:lnTo>
                    <a:lnTo>
                      <a:pt x="80" y="208"/>
                    </a:lnTo>
                    <a:lnTo>
                      <a:pt x="78" y="210"/>
                    </a:lnTo>
                    <a:lnTo>
                      <a:pt x="76" y="212"/>
                    </a:lnTo>
                    <a:lnTo>
                      <a:pt x="76" y="214"/>
                    </a:lnTo>
                    <a:lnTo>
                      <a:pt x="74" y="214"/>
                    </a:lnTo>
                    <a:lnTo>
                      <a:pt x="70" y="214"/>
                    </a:lnTo>
                    <a:lnTo>
                      <a:pt x="70" y="212"/>
                    </a:lnTo>
                    <a:lnTo>
                      <a:pt x="72" y="212"/>
                    </a:lnTo>
                    <a:lnTo>
                      <a:pt x="74" y="212"/>
                    </a:lnTo>
                    <a:lnTo>
                      <a:pt x="76" y="212"/>
                    </a:lnTo>
                    <a:lnTo>
                      <a:pt x="76" y="210"/>
                    </a:lnTo>
                    <a:lnTo>
                      <a:pt x="76" y="208"/>
                    </a:lnTo>
                    <a:lnTo>
                      <a:pt x="76" y="210"/>
                    </a:lnTo>
                    <a:lnTo>
                      <a:pt x="74" y="212"/>
                    </a:lnTo>
                    <a:lnTo>
                      <a:pt x="72" y="212"/>
                    </a:lnTo>
                    <a:lnTo>
                      <a:pt x="72" y="210"/>
                    </a:lnTo>
                    <a:lnTo>
                      <a:pt x="74" y="210"/>
                    </a:lnTo>
                    <a:lnTo>
                      <a:pt x="76" y="208"/>
                    </a:lnTo>
                    <a:lnTo>
                      <a:pt x="74" y="208"/>
                    </a:lnTo>
                    <a:lnTo>
                      <a:pt x="72" y="208"/>
                    </a:lnTo>
                    <a:lnTo>
                      <a:pt x="70" y="208"/>
                    </a:lnTo>
                    <a:lnTo>
                      <a:pt x="72" y="206"/>
                    </a:lnTo>
                    <a:lnTo>
                      <a:pt x="70" y="206"/>
                    </a:lnTo>
                    <a:lnTo>
                      <a:pt x="68" y="206"/>
                    </a:lnTo>
                    <a:lnTo>
                      <a:pt x="68" y="204"/>
                    </a:lnTo>
                    <a:lnTo>
                      <a:pt x="70" y="204"/>
                    </a:lnTo>
                    <a:lnTo>
                      <a:pt x="70" y="202"/>
                    </a:lnTo>
                    <a:lnTo>
                      <a:pt x="68" y="202"/>
                    </a:lnTo>
                    <a:lnTo>
                      <a:pt x="68" y="204"/>
                    </a:lnTo>
                    <a:lnTo>
                      <a:pt x="66" y="204"/>
                    </a:lnTo>
                    <a:lnTo>
                      <a:pt x="64" y="204"/>
                    </a:lnTo>
                    <a:lnTo>
                      <a:pt x="62" y="204"/>
                    </a:lnTo>
                    <a:lnTo>
                      <a:pt x="62" y="202"/>
                    </a:lnTo>
                    <a:lnTo>
                      <a:pt x="64" y="202"/>
                    </a:lnTo>
                    <a:lnTo>
                      <a:pt x="64" y="200"/>
                    </a:lnTo>
                    <a:lnTo>
                      <a:pt x="62" y="200"/>
                    </a:lnTo>
                    <a:lnTo>
                      <a:pt x="58" y="200"/>
                    </a:lnTo>
                    <a:lnTo>
                      <a:pt x="56" y="200"/>
                    </a:lnTo>
                    <a:lnTo>
                      <a:pt x="54" y="198"/>
                    </a:lnTo>
                    <a:lnTo>
                      <a:pt x="52" y="198"/>
                    </a:lnTo>
                    <a:lnTo>
                      <a:pt x="50" y="198"/>
                    </a:lnTo>
                    <a:lnTo>
                      <a:pt x="52" y="198"/>
                    </a:lnTo>
                    <a:close/>
                  </a:path>
                </a:pathLst>
              </a:custGeom>
              <a:solidFill>
                <a:schemeClr val="tx2"/>
              </a:solidFill>
              <a:ln w="3175">
                <a:solidFill>
                  <a:schemeClr val="bg1"/>
                </a:solidFill>
                <a:prstDash val="sysDot"/>
                <a:round/>
                <a:headEnd/>
                <a:tailEnd/>
              </a:ln>
            </p:spPr>
            <p:txBody>
              <a:bodyPr/>
              <a:lstStyle/>
              <a:p>
                <a:endParaRPr lang="de-DE" sz="2400" dirty="0">
                  <a:solidFill>
                    <a:srgbClr val="000000"/>
                  </a:solidFill>
                </a:endParaRPr>
              </a:p>
            </p:txBody>
          </p:sp>
          <p:sp>
            <p:nvSpPr>
              <p:cNvPr id="2269" name="Freeform 2597"/>
              <p:cNvSpPr>
                <a:spLocks/>
              </p:cNvSpPr>
              <p:nvPr/>
            </p:nvSpPr>
            <p:spPr bwMode="auto">
              <a:xfrm>
                <a:off x="4549423" y="1558634"/>
                <a:ext cx="7055" cy="3277"/>
              </a:xfrm>
              <a:custGeom>
                <a:avLst/>
                <a:gdLst>
                  <a:gd name="T0" fmla="*/ 2147483647 w 8"/>
                  <a:gd name="T1" fmla="*/ 2147483647 h 4"/>
                  <a:gd name="T2" fmla="*/ 2147483647 w 8"/>
                  <a:gd name="T3" fmla="*/ 2147483647 h 4"/>
                  <a:gd name="T4" fmla="*/ 2147483647 w 8"/>
                  <a:gd name="T5" fmla="*/ 2147483647 h 4"/>
                  <a:gd name="T6" fmla="*/ 2147483647 w 8"/>
                  <a:gd name="T7" fmla="*/ 2147483647 h 4"/>
                  <a:gd name="T8" fmla="*/ 2147483647 w 8"/>
                  <a:gd name="T9" fmla="*/ 2147483647 h 4"/>
                  <a:gd name="T10" fmla="*/ 2147483647 w 8"/>
                  <a:gd name="T11" fmla="*/ 2147483647 h 4"/>
                  <a:gd name="T12" fmla="*/ 0 w 8"/>
                  <a:gd name="T13" fmla="*/ 2147483647 h 4"/>
                  <a:gd name="T14" fmla="*/ 2147483647 w 8"/>
                  <a:gd name="T15" fmla="*/ 2147483647 h 4"/>
                  <a:gd name="T16" fmla="*/ 2147483647 w 8"/>
                  <a:gd name="T17" fmla="*/ 2147483647 h 4"/>
                  <a:gd name="T18" fmla="*/ 2147483647 w 8"/>
                  <a:gd name="T19" fmla="*/ 0 h 4"/>
                  <a:gd name="T20" fmla="*/ 2147483647 w 8"/>
                  <a:gd name="T21" fmla="*/ 0 h 4"/>
                  <a:gd name="T22" fmla="*/ 2147483647 w 8"/>
                  <a:gd name="T23" fmla="*/ 2147483647 h 4"/>
                  <a:gd name="T24" fmla="*/ 2147483647 w 8"/>
                  <a:gd name="T25" fmla="*/ 2147483647 h 4"/>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8"/>
                  <a:gd name="T40" fmla="*/ 0 h 4"/>
                  <a:gd name="T41" fmla="*/ 8 w 8"/>
                  <a:gd name="T42" fmla="*/ 4 h 4"/>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8" h="4">
                    <a:moveTo>
                      <a:pt x="8" y="2"/>
                    </a:moveTo>
                    <a:lnTo>
                      <a:pt x="6" y="2"/>
                    </a:lnTo>
                    <a:lnTo>
                      <a:pt x="6" y="4"/>
                    </a:lnTo>
                    <a:lnTo>
                      <a:pt x="4" y="4"/>
                    </a:lnTo>
                    <a:lnTo>
                      <a:pt x="2" y="4"/>
                    </a:lnTo>
                    <a:lnTo>
                      <a:pt x="2" y="2"/>
                    </a:lnTo>
                    <a:lnTo>
                      <a:pt x="0" y="2"/>
                    </a:lnTo>
                    <a:lnTo>
                      <a:pt x="2" y="2"/>
                    </a:lnTo>
                    <a:lnTo>
                      <a:pt x="4" y="2"/>
                    </a:lnTo>
                    <a:lnTo>
                      <a:pt x="4" y="0"/>
                    </a:lnTo>
                    <a:lnTo>
                      <a:pt x="6" y="0"/>
                    </a:lnTo>
                    <a:lnTo>
                      <a:pt x="6" y="2"/>
                    </a:lnTo>
                    <a:lnTo>
                      <a:pt x="8" y="2"/>
                    </a:lnTo>
                    <a:close/>
                  </a:path>
                </a:pathLst>
              </a:custGeom>
              <a:solidFill>
                <a:schemeClr val="tx2"/>
              </a:solidFill>
              <a:ln w="3175">
                <a:solidFill>
                  <a:schemeClr val="bg1"/>
                </a:solidFill>
                <a:prstDash val="sysDot"/>
                <a:round/>
                <a:headEnd/>
                <a:tailEnd/>
              </a:ln>
            </p:spPr>
            <p:txBody>
              <a:bodyPr/>
              <a:lstStyle/>
              <a:p>
                <a:endParaRPr lang="de-DE" sz="2400" dirty="0">
                  <a:solidFill>
                    <a:srgbClr val="000000"/>
                  </a:solidFill>
                </a:endParaRPr>
              </a:p>
            </p:txBody>
          </p:sp>
          <p:sp>
            <p:nvSpPr>
              <p:cNvPr id="2270" name="Freeform 2598"/>
              <p:cNvSpPr>
                <a:spLocks/>
              </p:cNvSpPr>
              <p:nvPr/>
            </p:nvSpPr>
            <p:spPr bwMode="auto">
              <a:xfrm>
                <a:off x="4525436" y="1584850"/>
                <a:ext cx="4234" cy="1639"/>
              </a:xfrm>
              <a:custGeom>
                <a:avLst/>
                <a:gdLst>
                  <a:gd name="T0" fmla="*/ 2147483647 w 4"/>
                  <a:gd name="T1" fmla="*/ 2147483647 h 2"/>
                  <a:gd name="T2" fmla="*/ 2147483647 w 4"/>
                  <a:gd name="T3" fmla="*/ 2147483647 h 2"/>
                  <a:gd name="T4" fmla="*/ 0 w 4"/>
                  <a:gd name="T5" fmla="*/ 2147483647 h 2"/>
                  <a:gd name="T6" fmla="*/ 0 w 4"/>
                  <a:gd name="T7" fmla="*/ 0 h 2"/>
                  <a:gd name="T8" fmla="*/ 2147483647 w 4"/>
                  <a:gd name="T9" fmla="*/ 0 h 2"/>
                  <a:gd name="T10" fmla="*/ 2147483647 w 4"/>
                  <a:gd name="T11" fmla="*/ 0 h 2"/>
                  <a:gd name="T12" fmla="*/ 2147483647 w 4"/>
                  <a:gd name="T13" fmla="*/ 2147483647 h 2"/>
                  <a:gd name="T14" fmla="*/ 0 60000 65536"/>
                  <a:gd name="T15" fmla="*/ 0 60000 65536"/>
                  <a:gd name="T16" fmla="*/ 0 60000 65536"/>
                  <a:gd name="T17" fmla="*/ 0 60000 65536"/>
                  <a:gd name="T18" fmla="*/ 0 60000 65536"/>
                  <a:gd name="T19" fmla="*/ 0 60000 65536"/>
                  <a:gd name="T20" fmla="*/ 0 60000 65536"/>
                  <a:gd name="T21" fmla="*/ 0 w 4"/>
                  <a:gd name="T22" fmla="*/ 0 h 2"/>
                  <a:gd name="T23" fmla="*/ 4 w 4"/>
                  <a:gd name="T24" fmla="*/ 2 h 2"/>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4" h="2">
                    <a:moveTo>
                      <a:pt x="4" y="2"/>
                    </a:moveTo>
                    <a:lnTo>
                      <a:pt x="2" y="2"/>
                    </a:lnTo>
                    <a:lnTo>
                      <a:pt x="0" y="2"/>
                    </a:lnTo>
                    <a:lnTo>
                      <a:pt x="0" y="0"/>
                    </a:lnTo>
                    <a:lnTo>
                      <a:pt x="2" y="0"/>
                    </a:lnTo>
                    <a:lnTo>
                      <a:pt x="4" y="0"/>
                    </a:lnTo>
                    <a:lnTo>
                      <a:pt x="4" y="2"/>
                    </a:lnTo>
                    <a:close/>
                  </a:path>
                </a:pathLst>
              </a:custGeom>
              <a:solidFill>
                <a:schemeClr val="tx2"/>
              </a:solidFill>
              <a:ln w="3175">
                <a:solidFill>
                  <a:schemeClr val="bg1"/>
                </a:solidFill>
                <a:prstDash val="sysDot"/>
                <a:round/>
                <a:headEnd/>
                <a:tailEnd/>
              </a:ln>
            </p:spPr>
            <p:txBody>
              <a:bodyPr/>
              <a:lstStyle/>
              <a:p>
                <a:endParaRPr lang="de-DE" sz="2400" dirty="0">
                  <a:solidFill>
                    <a:srgbClr val="000000"/>
                  </a:solidFill>
                </a:endParaRPr>
              </a:p>
            </p:txBody>
          </p:sp>
          <p:sp>
            <p:nvSpPr>
              <p:cNvPr id="2271" name="Freeform 2599"/>
              <p:cNvSpPr>
                <a:spLocks/>
              </p:cNvSpPr>
              <p:nvPr/>
            </p:nvSpPr>
            <p:spPr bwMode="auto">
              <a:xfrm>
                <a:off x="4502859" y="1594682"/>
                <a:ext cx="2822" cy="1639"/>
              </a:xfrm>
              <a:custGeom>
                <a:avLst/>
                <a:gdLst>
                  <a:gd name="T0" fmla="*/ 2147483647 w 2"/>
                  <a:gd name="T1" fmla="*/ 2147483647 h 2"/>
                  <a:gd name="T2" fmla="*/ 0 w 2"/>
                  <a:gd name="T3" fmla="*/ 2147483647 h 2"/>
                  <a:gd name="T4" fmla="*/ 2147483647 w 2"/>
                  <a:gd name="T5" fmla="*/ 0 h 2"/>
                  <a:gd name="T6" fmla="*/ 2147483647 w 2"/>
                  <a:gd name="T7" fmla="*/ 2147483647 h 2"/>
                  <a:gd name="T8" fmla="*/ 0 60000 65536"/>
                  <a:gd name="T9" fmla="*/ 0 60000 65536"/>
                  <a:gd name="T10" fmla="*/ 0 60000 65536"/>
                  <a:gd name="T11" fmla="*/ 0 60000 65536"/>
                  <a:gd name="T12" fmla="*/ 0 w 2"/>
                  <a:gd name="T13" fmla="*/ 0 h 2"/>
                  <a:gd name="T14" fmla="*/ 2 w 2"/>
                  <a:gd name="T15" fmla="*/ 2 h 2"/>
                </a:gdLst>
                <a:ahLst/>
                <a:cxnLst>
                  <a:cxn ang="T8">
                    <a:pos x="T0" y="T1"/>
                  </a:cxn>
                  <a:cxn ang="T9">
                    <a:pos x="T2" y="T3"/>
                  </a:cxn>
                  <a:cxn ang="T10">
                    <a:pos x="T4" y="T5"/>
                  </a:cxn>
                  <a:cxn ang="T11">
                    <a:pos x="T6" y="T7"/>
                  </a:cxn>
                </a:cxnLst>
                <a:rect l="T12" t="T13" r="T14" b="T15"/>
                <a:pathLst>
                  <a:path w="2" h="2">
                    <a:moveTo>
                      <a:pt x="2" y="2"/>
                    </a:moveTo>
                    <a:lnTo>
                      <a:pt x="0" y="2"/>
                    </a:lnTo>
                    <a:lnTo>
                      <a:pt x="2" y="0"/>
                    </a:lnTo>
                    <a:lnTo>
                      <a:pt x="2" y="2"/>
                    </a:lnTo>
                    <a:close/>
                  </a:path>
                </a:pathLst>
              </a:custGeom>
              <a:solidFill>
                <a:schemeClr val="tx2"/>
              </a:solidFill>
              <a:ln w="3175">
                <a:solidFill>
                  <a:schemeClr val="bg1"/>
                </a:solidFill>
                <a:prstDash val="sysDot"/>
                <a:round/>
                <a:headEnd/>
                <a:tailEnd/>
              </a:ln>
            </p:spPr>
            <p:txBody>
              <a:bodyPr/>
              <a:lstStyle/>
              <a:p>
                <a:endParaRPr lang="de-DE" sz="2400" dirty="0">
                  <a:solidFill>
                    <a:srgbClr val="000000"/>
                  </a:solidFill>
                </a:endParaRPr>
              </a:p>
            </p:txBody>
          </p:sp>
          <p:sp>
            <p:nvSpPr>
              <p:cNvPr id="2272" name="Freeform 2600"/>
              <p:cNvSpPr>
                <a:spLocks/>
              </p:cNvSpPr>
              <p:nvPr/>
            </p:nvSpPr>
            <p:spPr bwMode="auto">
              <a:xfrm>
                <a:off x="4516969" y="1596321"/>
                <a:ext cx="2822" cy="1639"/>
              </a:xfrm>
              <a:custGeom>
                <a:avLst/>
                <a:gdLst>
                  <a:gd name="T0" fmla="*/ 2147483647 w 2"/>
                  <a:gd name="T1" fmla="*/ 0 h 1588"/>
                  <a:gd name="T2" fmla="*/ 0 w 2"/>
                  <a:gd name="T3" fmla="*/ 0 h 1588"/>
                  <a:gd name="T4" fmla="*/ 2147483647 w 2"/>
                  <a:gd name="T5" fmla="*/ 0 h 1588"/>
                  <a:gd name="T6" fmla="*/ 0 60000 65536"/>
                  <a:gd name="T7" fmla="*/ 0 60000 65536"/>
                  <a:gd name="T8" fmla="*/ 0 60000 65536"/>
                  <a:gd name="T9" fmla="*/ 0 w 2"/>
                  <a:gd name="T10" fmla="*/ 0 h 1588"/>
                  <a:gd name="T11" fmla="*/ 2 w 2"/>
                  <a:gd name="T12" fmla="*/ 1588 h 1588"/>
                </a:gdLst>
                <a:ahLst/>
                <a:cxnLst>
                  <a:cxn ang="T6">
                    <a:pos x="T0" y="T1"/>
                  </a:cxn>
                  <a:cxn ang="T7">
                    <a:pos x="T2" y="T3"/>
                  </a:cxn>
                  <a:cxn ang="T8">
                    <a:pos x="T4" y="T5"/>
                  </a:cxn>
                </a:cxnLst>
                <a:rect l="T9" t="T10" r="T11" b="T12"/>
                <a:pathLst>
                  <a:path w="2" h="1588">
                    <a:moveTo>
                      <a:pt x="2" y="0"/>
                    </a:moveTo>
                    <a:lnTo>
                      <a:pt x="0" y="0"/>
                    </a:lnTo>
                    <a:lnTo>
                      <a:pt x="2" y="0"/>
                    </a:lnTo>
                    <a:close/>
                  </a:path>
                </a:pathLst>
              </a:custGeom>
              <a:solidFill>
                <a:schemeClr val="tx2"/>
              </a:solidFill>
              <a:ln w="3175">
                <a:solidFill>
                  <a:schemeClr val="bg1"/>
                </a:solidFill>
                <a:prstDash val="sysDot"/>
                <a:round/>
                <a:headEnd/>
                <a:tailEnd/>
              </a:ln>
            </p:spPr>
            <p:txBody>
              <a:bodyPr/>
              <a:lstStyle/>
              <a:p>
                <a:endParaRPr lang="de-DE" sz="2400" dirty="0">
                  <a:solidFill>
                    <a:srgbClr val="000000"/>
                  </a:solidFill>
                </a:endParaRPr>
              </a:p>
            </p:txBody>
          </p:sp>
          <p:sp>
            <p:nvSpPr>
              <p:cNvPr id="2273" name="Freeform 2601"/>
              <p:cNvSpPr>
                <a:spLocks/>
              </p:cNvSpPr>
              <p:nvPr/>
            </p:nvSpPr>
            <p:spPr bwMode="auto">
              <a:xfrm>
                <a:off x="4501448" y="1596321"/>
                <a:ext cx="7055" cy="4917"/>
              </a:xfrm>
              <a:custGeom>
                <a:avLst/>
                <a:gdLst>
                  <a:gd name="T0" fmla="*/ 2147483647 w 6"/>
                  <a:gd name="T1" fmla="*/ 2147483647 h 4"/>
                  <a:gd name="T2" fmla="*/ 2147483647 w 6"/>
                  <a:gd name="T3" fmla="*/ 2147483647 h 4"/>
                  <a:gd name="T4" fmla="*/ 0 w 6"/>
                  <a:gd name="T5" fmla="*/ 2147483647 h 4"/>
                  <a:gd name="T6" fmla="*/ 0 w 6"/>
                  <a:gd name="T7" fmla="*/ 0 h 4"/>
                  <a:gd name="T8" fmla="*/ 2147483647 w 6"/>
                  <a:gd name="T9" fmla="*/ 2147483647 h 4"/>
                  <a:gd name="T10" fmla="*/ 2147483647 w 6"/>
                  <a:gd name="T11" fmla="*/ 0 h 4"/>
                  <a:gd name="T12" fmla="*/ 2147483647 w 6"/>
                  <a:gd name="T13" fmla="*/ 0 h 4"/>
                  <a:gd name="T14" fmla="*/ 2147483647 w 6"/>
                  <a:gd name="T15" fmla="*/ 2147483647 h 4"/>
                  <a:gd name="T16" fmla="*/ 2147483647 w 6"/>
                  <a:gd name="T17" fmla="*/ 2147483647 h 4"/>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6"/>
                  <a:gd name="T28" fmla="*/ 0 h 4"/>
                  <a:gd name="T29" fmla="*/ 6 w 6"/>
                  <a:gd name="T30" fmla="*/ 4 h 4"/>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6" h="4">
                    <a:moveTo>
                      <a:pt x="4" y="4"/>
                    </a:moveTo>
                    <a:lnTo>
                      <a:pt x="2" y="2"/>
                    </a:lnTo>
                    <a:lnTo>
                      <a:pt x="0" y="2"/>
                    </a:lnTo>
                    <a:lnTo>
                      <a:pt x="0" y="0"/>
                    </a:lnTo>
                    <a:lnTo>
                      <a:pt x="4" y="2"/>
                    </a:lnTo>
                    <a:lnTo>
                      <a:pt x="4" y="0"/>
                    </a:lnTo>
                    <a:lnTo>
                      <a:pt x="6" y="0"/>
                    </a:lnTo>
                    <a:lnTo>
                      <a:pt x="6" y="2"/>
                    </a:lnTo>
                    <a:lnTo>
                      <a:pt x="4" y="4"/>
                    </a:lnTo>
                    <a:close/>
                  </a:path>
                </a:pathLst>
              </a:custGeom>
              <a:solidFill>
                <a:schemeClr val="tx2"/>
              </a:solidFill>
              <a:ln w="3175">
                <a:solidFill>
                  <a:schemeClr val="bg1"/>
                </a:solidFill>
                <a:prstDash val="sysDot"/>
                <a:round/>
                <a:headEnd/>
                <a:tailEnd/>
              </a:ln>
            </p:spPr>
            <p:txBody>
              <a:bodyPr/>
              <a:lstStyle/>
              <a:p>
                <a:endParaRPr lang="de-DE" sz="2400" dirty="0">
                  <a:solidFill>
                    <a:srgbClr val="000000"/>
                  </a:solidFill>
                </a:endParaRPr>
              </a:p>
            </p:txBody>
          </p:sp>
          <p:sp>
            <p:nvSpPr>
              <p:cNvPr id="2274" name="Freeform 2602"/>
              <p:cNvSpPr>
                <a:spLocks/>
              </p:cNvSpPr>
              <p:nvPr/>
            </p:nvSpPr>
            <p:spPr bwMode="auto">
              <a:xfrm>
                <a:off x="4511325" y="1648755"/>
                <a:ext cx="2822" cy="1639"/>
              </a:xfrm>
              <a:custGeom>
                <a:avLst/>
                <a:gdLst>
                  <a:gd name="T0" fmla="*/ 2147483647 w 2"/>
                  <a:gd name="T1" fmla="*/ 2147483647 h 2"/>
                  <a:gd name="T2" fmla="*/ 0 w 2"/>
                  <a:gd name="T3" fmla="*/ 0 h 2"/>
                  <a:gd name="T4" fmla="*/ 2147483647 w 2"/>
                  <a:gd name="T5" fmla="*/ 0 h 2"/>
                  <a:gd name="T6" fmla="*/ 2147483647 w 2"/>
                  <a:gd name="T7" fmla="*/ 2147483647 h 2"/>
                  <a:gd name="T8" fmla="*/ 0 60000 65536"/>
                  <a:gd name="T9" fmla="*/ 0 60000 65536"/>
                  <a:gd name="T10" fmla="*/ 0 60000 65536"/>
                  <a:gd name="T11" fmla="*/ 0 60000 65536"/>
                  <a:gd name="T12" fmla="*/ 0 w 2"/>
                  <a:gd name="T13" fmla="*/ 0 h 2"/>
                  <a:gd name="T14" fmla="*/ 2 w 2"/>
                  <a:gd name="T15" fmla="*/ 2 h 2"/>
                </a:gdLst>
                <a:ahLst/>
                <a:cxnLst>
                  <a:cxn ang="T8">
                    <a:pos x="T0" y="T1"/>
                  </a:cxn>
                  <a:cxn ang="T9">
                    <a:pos x="T2" y="T3"/>
                  </a:cxn>
                  <a:cxn ang="T10">
                    <a:pos x="T4" y="T5"/>
                  </a:cxn>
                  <a:cxn ang="T11">
                    <a:pos x="T6" y="T7"/>
                  </a:cxn>
                </a:cxnLst>
                <a:rect l="T12" t="T13" r="T14" b="T15"/>
                <a:pathLst>
                  <a:path w="2" h="2">
                    <a:moveTo>
                      <a:pt x="2" y="2"/>
                    </a:moveTo>
                    <a:lnTo>
                      <a:pt x="0" y="0"/>
                    </a:lnTo>
                    <a:lnTo>
                      <a:pt x="2" y="0"/>
                    </a:lnTo>
                    <a:lnTo>
                      <a:pt x="2" y="2"/>
                    </a:lnTo>
                    <a:close/>
                  </a:path>
                </a:pathLst>
              </a:custGeom>
              <a:solidFill>
                <a:schemeClr val="tx2"/>
              </a:solidFill>
              <a:ln w="3175">
                <a:solidFill>
                  <a:schemeClr val="bg1"/>
                </a:solidFill>
                <a:prstDash val="sysDot"/>
                <a:round/>
                <a:headEnd/>
                <a:tailEnd/>
              </a:ln>
            </p:spPr>
            <p:txBody>
              <a:bodyPr/>
              <a:lstStyle/>
              <a:p>
                <a:endParaRPr lang="de-DE" sz="2400" dirty="0">
                  <a:solidFill>
                    <a:srgbClr val="000000"/>
                  </a:solidFill>
                </a:endParaRPr>
              </a:p>
            </p:txBody>
          </p:sp>
          <p:sp>
            <p:nvSpPr>
              <p:cNvPr id="2275" name="Freeform 2603"/>
              <p:cNvSpPr>
                <a:spLocks/>
              </p:cNvSpPr>
              <p:nvPr/>
            </p:nvSpPr>
            <p:spPr bwMode="auto">
              <a:xfrm>
                <a:off x="4514148" y="1655308"/>
                <a:ext cx="1412" cy="1639"/>
              </a:xfrm>
              <a:custGeom>
                <a:avLst/>
                <a:gdLst>
                  <a:gd name="T0" fmla="*/ 2147483647 w 2"/>
                  <a:gd name="T1" fmla="*/ 2147483647 h 2"/>
                  <a:gd name="T2" fmla="*/ 0 w 2"/>
                  <a:gd name="T3" fmla="*/ 2147483647 h 2"/>
                  <a:gd name="T4" fmla="*/ 0 w 2"/>
                  <a:gd name="T5" fmla="*/ 0 h 2"/>
                  <a:gd name="T6" fmla="*/ 0 w 2"/>
                  <a:gd name="T7" fmla="*/ 2147483647 h 2"/>
                  <a:gd name="T8" fmla="*/ 2147483647 w 2"/>
                  <a:gd name="T9" fmla="*/ 2147483647 h 2"/>
                  <a:gd name="T10" fmla="*/ 0 60000 65536"/>
                  <a:gd name="T11" fmla="*/ 0 60000 65536"/>
                  <a:gd name="T12" fmla="*/ 0 60000 65536"/>
                  <a:gd name="T13" fmla="*/ 0 60000 65536"/>
                  <a:gd name="T14" fmla="*/ 0 60000 65536"/>
                  <a:gd name="T15" fmla="*/ 0 w 2"/>
                  <a:gd name="T16" fmla="*/ 0 h 2"/>
                  <a:gd name="T17" fmla="*/ 2 w 2"/>
                  <a:gd name="T18" fmla="*/ 2 h 2"/>
                </a:gdLst>
                <a:ahLst/>
                <a:cxnLst>
                  <a:cxn ang="T10">
                    <a:pos x="T0" y="T1"/>
                  </a:cxn>
                  <a:cxn ang="T11">
                    <a:pos x="T2" y="T3"/>
                  </a:cxn>
                  <a:cxn ang="T12">
                    <a:pos x="T4" y="T5"/>
                  </a:cxn>
                  <a:cxn ang="T13">
                    <a:pos x="T6" y="T7"/>
                  </a:cxn>
                  <a:cxn ang="T14">
                    <a:pos x="T8" y="T9"/>
                  </a:cxn>
                </a:cxnLst>
                <a:rect l="T15" t="T16" r="T17" b="T18"/>
                <a:pathLst>
                  <a:path w="2" h="2">
                    <a:moveTo>
                      <a:pt x="2" y="2"/>
                    </a:moveTo>
                    <a:lnTo>
                      <a:pt x="0" y="2"/>
                    </a:lnTo>
                    <a:lnTo>
                      <a:pt x="0" y="0"/>
                    </a:lnTo>
                    <a:lnTo>
                      <a:pt x="0" y="2"/>
                    </a:lnTo>
                    <a:lnTo>
                      <a:pt x="2" y="2"/>
                    </a:lnTo>
                    <a:close/>
                  </a:path>
                </a:pathLst>
              </a:custGeom>
              <a:solidFill>
                <a:schemeClr val="tx2"/>
              </a:solidFill>
              <a:ln w="3175">
                <a:solidFill>
                  <a:schemeClr val="bg1"/>
                </a:solidFill>
                <a:prstDash val="sysDot"/>
                <a:round/>
                <a:headEnd/>
                <a:tailEnd/>
              </a:ln>
            </p:spPr>
            <p:txBody>
              <a:bodyPr/>
              <a:lstStyle/>
              <a:p>
                <a:endParaRPr lang="de-DE" sz="2400" dirty="0">
                  <a:solidFill>
                    <a:srgbClr val="000000"/>
                  </a:solidFill>
                </a:endParaRPr>
              </a:p>
            </p:txBody>
          </p:sp>
          <p:sp>
            <p:nvSpPr>
              <p:cNvPr id="2276" name="Freeform 2604"/>
              <p:cNvSpPr>
                <a:spLocks/>
              </p:cNvSpPr>
              <p:nvPr/>
            </p:nvSpPr>
            <p:spPr bwMode="auto">
              <a:xfrm>
                <a:off x="4515559" y="1656947"/>
                <a:ext cx="1412" cy="3277"/>
              </a:xfrm>
              <a:custGeom>
                <a:avLst/>
                <a:gdLst>
                  <a:gd name="T0" fmla="*/ 2147483647 w 2"/>
                  <a:gd name="T1" fmla="*/ 2147483647 h 2"/>
                  <a:gd name="T2" fmla="*/ 0 w 2"/>
                  <a:gd name="T3" fmla="*/ 2147483647 h 2"/>
                  <a:gd name="T4" fmla="*/ 0 w 2"/>
                  <a:gd name="T5" fmla="*/ 0 h 2"/>
                  <a:gd name="T6" fmla="*/ 2147483647 w 2"/>
                  <a:gd name="T7" fmla="*/ 2147483647 h 2"/>
                  <a:gd name="T8" fmla="*/ 0 60000 65536"/>
                  <a:gd name="T9" fmla="*/ 0 60000 65536"/>
                  <a:gd name="T10" fmla="*/ 0 60000 65536"/>
                  <a:gd name="T11" fmla="*/ 0 60000 65536"/>
                  <a:gd name="T12" fmla="*/ 0 w 2"/>
                  <a:gd name="T13" fmla="*/ 0 h 2"/>
                  <a:gd name="T14" fmla="*/ 2 w 2"/>
                  <a:gd name="T15" fmla="*/ 2 h 2"/>
                </a:gdLst>
                <a:ahLst/>
                <a:cxnLst>
                  <a:cxn ang="T8">
                    <a:pos x="T0" y="T1"/>
                  </a:cxn>
                  <a:cxn ang="T9">
                    <a:pos x="T2" y="T3"/>
                  </a:cxn>
                  <a:cxn ang="T10">
                    <a:pos x="T4" y="T5"/>
                  </a:cxn>
                  <a:cxn ang="T11">
                    <a:pos x="T6" y="T7"/>
                  </a:cxn>
                </a:cxnLst>
                <a:rect l="T12" t="T13" r="T14" b="T15"/>
                <a:pathLst>
                  <a:path w="2" h="2">
                    <a:moveTo>
                      <a:pt x="2" y="2"/>
                    </a:moveTo>
                    <a:lnTo>
                      <a:pt x="0" y="2"/>
                    </a:lnTo>
                    <a:lnTo>
                      <a:pt x="0" y="0"/>
                    </a:lnTo>
                    <a:lnTo>
                      <a:pt x="2" y="2"/>
                    </a:lnTo>
                    <a:close/>
                  </a:path>
                </a:pathLst>
              </a:custGeom>
              <a:solidFill>
                <a:schemeClr val="tx2"/>
              </a:solidFill>
              <a:ln w="3175">
                <a:solidFill>
                  <a:schemeClr val="bg1"/>
                </a:solidFill>
                <a:prstDash val="sysDot"/>
                <a:round/>
                <a:headEnd/>
                <a:tailEnd/>
              </a:ln>
            </p:spPr>
            <p:txBody>
              <a:bodyPr/>
              <a:lstStyle/>
              <a:p>
                <a:endParaRPr lang="de-DE" sz="2400" dirty="0">
                  <a:solidFill>
                    <a:srgbClr val="000000"/>
                  </a:solidFill>
                </a:endParaRPr>
              </a:p>
            </p:txBody>
          </p:sp>
          <p:sp>
            <p:nvSpPr>
              <p:cNvPr id="2277" name="Freeform 2605"/>
              <p:cNvSpPr>
                <a:spLocks/>
              </p:cNvSpPr>
              <p:nvPr/>
            </p:nvSpPr>
            <p:spPr bwMode="auto">
              <a:xfrm>
                <a:off x="4514148" y="1656947"/>
                <a:ext cx="1412" cy="3277"/>
              </a:xfrm>
              <a:custGeom>
                <a:avLst/>
                <a:gdLst>
                  <a:gd name="T0" fmla="*/ 2147483647 w 2"/>
                  <a:gd name="T1" fmla="*/ 2147483647 h 2"/>
                  <a:gd name="T2" fmla="*/ 0 w 2"/>
                  <a:gd name="T3" fmla="*/ 2147483647 h 2"/>
                  <a:gd name="T4" fmla="*/ 0 w 2"/>
                  <a:gd name="T5" fmla="*/ 0 h 2"/>
                  <a:gd name="T6" fmla="*/ 0 w 2"/>
                  <a:gd name="T7" fmla="*/ 2147483647 h 2"/>
                  <a:gd name="T8" fmla="*/ 2147483647 w 2"/>
                  <a:gd name="T9" fmla="*/ 2147483647 h 2"/>
                  <a:gd name="T10" fmla="*/ 0 60000 65536"/>
                  <a:gd name="T11" fmla="*/ 0 60000 65536"/>
                  <a:gd name="T12" fmla="*/ 0 60000 65536"/>
                  <a:gd name="T13" fmla="*/ 0 60000 65536"/>
                  <a:gd name="T14" fmla="*/ 0 60000 65536"/>
                  <a:gd name="T15" fmla="*/ 0 w 2"/>
                  <a:gd name="T16" fmla="*/ 0 h 2"/>
                  <a:gd name="T17" fmla="*/ 2 w 2"/>
                  <a:gd name="T18" fmla="*/ 2 h 2"/>
                </a:gdLst>
                <a:ahLst/>
                <a:cxnLst>
                  <a:cxn ang="T10">
                    <a:pos x="T0" y="T1"/>
                  </a:cxn>
                  <a:cxn ang="T11">
                    <a:pos x="T2" y="T3"/>
                  </a:cxn>
                  <a:cxn ang="T12">
                    <a:pos x="T4" y="T5"/>
                  </a:cxn>
                  <a:cxn ang="T13">
                    <a:pos x="T6" y="T7"/>
                  </a:cxn>
                  <a:cxn ang="T14">
                    <a:pos x="T8" y="T9"/>
                  </a:cxn>
                </a:cxnLst>
                <a:rect l="T15" t="T16" r="T17" b="T18"/>
                <a:pathLst>
                  <a:path w="2" h="2">
                    <a:moveTo>
                      <a:pt x="2" y="2"/>
                    </a:moveTo>
                    <a:lnTo>
                      <a:pt x="0" y="2"/>
                    </a:lnTo>
                    <a:lnTo>
                      <a:pt x="0" y="0"/>
                    </a:lnTo>
                    <a:lnTo>
                      <a:pt x="0" y="2"/>
                    </a:lnTo>
                    <a:lnTo>
                      <a:pt x="2" y="2"/>
                    </a:lnTo>
                    <a:close/>
                  </a:path>
                </a:pathLst>
              </a:custGeom>
              <a:solidFill>
                <a:schemeClr val="tx2"/>
              </a:solidFill>
              <a:ln w="3175">
                <a:solidFill>
                  <a:schemeClr val="bg1"/>
                </a:solidFill>
                <a:prstDash val="sysDot"/>
                <a:round/>
                <a:headEnd/>
                <a:tailEnd/>
              </a:ln>
            </p:spPr>
            <p:txBody>
              <a:bodyPr/>
              <a:lstStyle/>
              <a:p>
                <a:endParaRPr lang="de-DE" sz="2400" dirty="0">
                  <a:solidFill>
                    <a:srgbClr val="000000"/>
                  </a:solidFill>
                </a:endParaRPr>
              </a:p>
            </p:txBody>
          </p:sp>
          <p:sp>
            <p:nvSpPr>
              <p:cNvPr id="2278" name="Freeform 2606"/>
              <p:cNvSpPr>
                <a:spLocks/>
              </p:cNvSpPr>
              <p:nvPr/>
            </p:nvSpPr>
            <p:spPr bwMode="auto">
              <a:xfrm>
                <a:off x="4521202" y="1660225"/>
                <a:ext cx="2822" cy="0"/>
              </a:xfrm>
              <a:custGeom>
                <a:avLst/>
                <a:gdLst>
                  <a:gd name="T0" fmla="*/ 0 w 2"/>
                  <a:gd name="T1" fmla="*/ 0 h 2"/>
                  <a:gd name="T2" fmla="*/ 0 w 2"/>
                  <a:gd name="T3" fmla="*/ 0 h 2"/>
                  <a:gd name="T4" fmla="*/ 2147483647 w 2"/>
                  <a:gd name="T5" fmla="*/ 0 h 2"/>
                  <a:gd name="T6" fmla="*/ 0 w 2"/>
                  <a:gd name="T7" fmla="*/ 0 h 2"/>
                  <a:gd name="T8" fmla="*/ 0 60000 65536"/>
                  <a:gd name="T9" fmla="*/ 0 60000 65536"/>
                  <a:gd name="T10" fmla="*/ 0 60000 65536"/>
                  <a:gd name="T11" fmla="*/ 0 60000 65536"/>
                  <a:gd name="T12" fmla="*/ 0 w 2"/>
                  <a:gd name="T13" fmla="*/ 0 h 2"/>
                  <a:gd name="T14" fmla="*/ 2 w 2"/>
                  <a:gd name="T15" fmla="*/ 0 h 2"/>
                </a:gdLst>
                <a:ahLst/>
                <a:cxnLst>
                  <a:cxn ang="T8">
                    <a:pos x="T0" y="T1"/>
                  </a:cxn>
                  <a:cxn ang="T9">
                    <a:pos x="T2" y="T3"/>
                  </a:cxn>
                  <a:cxn ang="T10">
                    <a:pos x="T4" y="T5"/>
                  </a:cxn>
                  <a:cxn ang="T11">
                    <a:pos x="T6" y="T7"/>
                  </a:cxn>
                </a:cxnLst>
                <a:rect l="T12" t="T13" r="T14" b="T15"/>
                <a:pathLst>
                  <a:path w="2" h="2">
                    <a:moveTo>
                      <a:pt x="0" y="2"/>
                    </a:moveTo>
                    <a:lnTo>
                      <a:pt x="0" y="0"/>
                    </a:lnTo>
                    <a:lnTo>
                      <a:pt x="2" y="0"/>
                    </a:lnTo>
                    <a:lnTo>
                      <a:pt x="0" y="2"/>
                    </a:lnTo>
                    <a:close/>
                  </a:path>
                </a:pathLst>
              </a:custGeom>
              <a:solidFill>
                <a:schemeClr val="tx2"/>
              </a:solidFill>
              <a:ln w="3175">
                <a:solidFill>
                  <a:schemeClr val="bg1"/>
                </a:solidFill>
                <a:prstDash val="sysDot"/>
                <a:round/>
                <a:headEnd/>
                <a:tailEnd/>
              </a:ln>
            </p:spPr>
            <p:txBody>
              <a:bodyPr/>
              <a:lstStyle/>
              <a:p>
                <a:endParaRPr lang="de-DE" sz="2400" dirty="0">
                  <a:solidFill>
                    <a:srgbClr val="000000"/>
                  </a:solidFill>
                </a:endParaRPr>
              </a:p>
            </p:txBody>
          </p:sp>
          <p:sp>
            <p:nvSpPr>
              <p:cNvPr id="2279" name="Freeform 2607"/>
              <p:cNvSpPr>
                <a:spLocks/>
              </p:cNvSpPr>
              <p:nvPr/>
            </p:nvSpPr>
            <p:spPr bwMode="auto">
              <a:xfrm>
                <a:off x="4524025" y="1660225"/>
                <a:ext cx="2822" cy="3277"/>
              </a:xfrm>
              <a:custGeom>
                <a:avLst/>
                <a:gdLst>
                  <a:gd name="T0" fmla="*/ 2147483647 w 4"/>
                  <a:gd name="T1" fmla="*/ 2147483647 h 4"/>
                  <a:gd name="T2" fmla="*/ 2147483647 w 4"/>
                  <a:gd name="T3" fmla="*/ 2147483647 h 4"/>
                  <a:gd name="T4" fmla="*/ 0 w 4"/>
                  <a:gd name="T5" fmla="*/ 2147483647 h 4"/>
                  <a:gd name="T6" fmla="*/ 0 w 4"/>
                  <a:gd name="T7" fmla="*/ 2147483647 h 4"/>
                  <a:gd name="T8" fmla="*/ 0 w 4"/>
                  <a:gd name="T9" fmla="*/ 0 h 4"/>
                  <a:gd name="T10" fmla="*/ 2147483647 w 4"/>
                  <a:gd name="T11" fmla="*/ 2147483647 h 4"/>
                  <a:gd name="T12" fmla="*/ 2147483647 w 4"/>
                  <a:gd name="T13" fmla="*/ 2147483647 h 4"/>
                  <a:gd name="T14" fmla="*/ 0 60000 65536"/>
                  <a:gd name="T15" fmla="*/ 0 60000 65536"/>
                  <a:gd name="T16" fmla="*/ 0 60000 65536"/>
                  <a:gd name="T17" fmla="*/ 0 60000 65536"/>
                  <a:gd name="T18" fmla="*/ 0 60000 65536"/>
                  <a:gd name="T19" fmla="*/ 0 60000 65536"/>
                  <a:gd name="T20" fmla="*/ 0 60000 65536"/>
                  <a:gd name="T21" fmla="*/ 0 w 4"/>
                  <a:gd name="T22" fmla="*/ 0 h 4"/>
                  <a:gd name="T23" fmla="*/ 4 w 4"/>
                  <a:gd name="T24" fmla="*/ 4 h 4"/>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4" h="4">
                    <a:moveTo>
                      <a:pt x="4" y="4"/>
                    </a:moveTo>
                    <a:lnTo>
                      <a:pt x="2" y="4"/>
                    </a:lnTo>
                    <a:lnTo>
                      <a:pt x="0" y="4"/>
                    </a:lnTo>
                    <a:lnTo>
                      <a:pt x="0" y="2"/>
                    </a:lnTo>
                    <a:lnTo>
                      <a:pt x="0" y="0"/>
                    </a:lnTo>
                    <a:lnTo>
                      <a:pt x="2" y="2"/>
                    </a:lnTo>
                    <a:lnTo>
                      <a:pt x="4" y="4"/>
                    </a:lnTo>
                    <a:close/>
                  </a:path>
                </a:pathLst>
              </a:custGeom>
              <a:solidFill>
                <a:schemeClr val="tx2"/>
              </a:solidFill>
              <a:ln w="3175">
                <a:solidFill>
                  <a:schemeClr val="bg1"/>
                </a:solidFill>
                <a:prstDash val="sysDot"/>
                <a:round/>
                <a:headEnd/>
                <a:tailEnd/>
              </a:ln>
            </p:spPr>
            <p:txBody>
              <a:bodyPr/>
              <a:lstStyle/>
              <a:p>
                <a:endParaRPr lang="de-DE" sz="2400" dirty="0">
                  <a:solidFill>
                    <a:srgbClr val="000000"/>
                  </a:solidFill>
                </a:endParaRPr>
              </a:p>
            </p:txBody>
          </p:sp>
          <p:sp>
            <p:nvSpPr>
              <p:cNvPr id="2280" name="Freeform 2608"/>
              <p:cNvSpPr>
                <a:spLocks/>
              </p:cNvSpPr>
              <p:nvPr/>
            </p:nvSpPr>
            <p:spPr bwMode="auto">
              <a:xfrm>
                <a:off x="4490160" y="1660225"/>
                <a:ext cx="7055" cy="9831"/>
              </a:xfrm>
              <a:custGeom>
                <a:avLst/>
                <a:gdLst>
                  <a:gd name="T0" fmla="*/ 2147483647 w 8"/>
                  <a:gd name="T1" fmla="*/ 2147483647 h 8"/>
                  <a:gd name="T2" fmla="*/ 2147483647 w 8"/>
                  <a:gd name="T3" fmla="*/ 2147483647 h 8"/>
                  <a:gd name="T4" fmla="*/ 2147483647 w 8"/>
                  <a:gd name="T5" fmla="*/ 2147483647 h 8"/>
                  <a:gd name="T6" fmla="*/ 2147483647 w 8"/>
                  <a:gd name="T7" fmla="*/ 2147483647 h 8"/>
                  <a:gd name="T8" fmla="*/ 0 w 8"/>
                  <a:gd name="T9" fmla="*/ 2147483647 h 8"/>
                  <a:gd name="T10" fmla="*/ 0 w 8"/>
                  <a:gd name="T11" fmla="*/ 2147483647 h 8"/>
                  <a:gd name="T12" fmla="*/ 2147483647 w 8"/>
                  <a:gd name="T13" fmla="*/ 2147483647 h 8"/>
                  <a:gd name="T14" fmla="*/ 2147483647 w 8"/>
                  <a:gd name="T15" fmla="*/ 2147483647 h 8"/>
                  <a:gd name="T16" fmla="*/ 2147483647 w 8"/>
                  <a:gd name="T17" fmla="*/ 2147483647 h 8"/>
                  <a:gd name="T18" fmla="*/ 2147483647 w 8"/>
                  <a:gd name="T19" fmla="*/ 2147483647 h 8"/>
                  <a:gd name="T20" fmla="*/ 2147483647 w 8"/>
                  <a:gd name="T21" fmla="*/ 2147483647 h 8"/>
                  <a:gd name="T22" fmla="*/ 2147483647 w 8"/>
                  <a:gd name="T23" fmla="*/ 2147483647 h 8"/>
                  <a:gd name="T24" fmla="*/ 2147483647 w 8"/>
                  <a:gd name="T25" fmla="*/ 0 h 8"/>
                  <a:gd name="T26" fmla="*/ 2147483647 w 8"/>
                  <a:gd name="T27" fmla="*/ 0 h 8"/>
                  <a:gd name="T28" fmla="*/ 2147483647 w 8"/>
                  <a:gd name="T29" fmla="*/ 2147483647 h 8"/>
                  <a:gd name="T30" fmla="*/ 2147483647 w 8"/>
                  <a:gd name="T31" fmla="*/ 2147483647 h 8"/>
                  <a:gd name="T32" fmla="*/ 2147483647 w 8"/>
                  <a:gd name="T33" fmla="*/ 2147483647 h 8"/>
                  <a:gd name="T34" fmla="*/ 2147483647 w 8"/>
                  <a:gd name="T35" fmla="*/ 2147483647 h 8"/>
                  <a:gd name="T36" fmla="*/ 2147483647 w 8"/>
                  <a:gd name="T37" fmla="*/ 2147483647 h 8"/>
                  <a:gd name="T38" fmla="*/ 2147483647 w 8"/>
                  <a:gd name="T39" fmla="*/ 2147483647 h 8"/>
                  <a:gd name="T40" fmla="*/ 2147483647 w 8"/>
                  <a:gd name="T41" fmla="*/ 2147483647 h 8"/>
                  <a:gd name="T42" fmla="*/ 2147483647 w 8"/>
                  <a:gd name="T43" fmla="*/ 2147483647 h 8"/>
                  <a:gd name="T44" fmla="*/ 2147483647 w 8"/>
                  <a:gd name="T45" fmla="*/ 2147483647 h 8"/>
                  <a:gd name="T46" fmla="*/ 2147483647 w 8"/>
                  <a:gd name="T47" fmla="*/ 2147483647 h 8"/>
                  <a:gd name="T48" fmla="*/ 2147483647 w 8"/>
                  <a:gd name="T49" fmla="*/ 2147483647 h 8"/>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8"/>
                  <a:gd name="T76" fmla="*/ 0 h 8"/>
                  <a:gd name="T77" fmla="*/ 8 w 8"/>
                  <a:gd name="T78" fmla="*/ 8 h 8"/>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8" h="8">
                    <a:moveTo>
                      <a:pt x="4" y="8"/>
                    </a:moveTo>
                    <a:lnTo>
                      <a:pt x="4" y="8"/>
                    </a:lnTo>
                    <a:lnTo>
                      <a:pt x="2" y="8"/>
                    </a:lnTo>
                    <a:lnTo>
                      <a:pt x="2" y="6"/>
                    </a:lnTo>
                    <a:lnTo>
                      <a:pt x="0" y="6"/>
                    </a:lnTo>
                    <a:lnTo>
                      <a:pt x="0" y="4"/>
                    </a:lnTo>
                    <a:lnTo>
                      <a:pt x="2" y="2"/>
                    </a:lnTo>
                    <a:lnTo>
                      <a:pt x="2" y="4"/>
                    </a:lnTo>
                    <a:lnTo>
                      <a:pt x="2" y="6"/>
                    </a:lnTo>
                    <a:lnTo>
                      <a:pt x="4" y="4"/>
                    </a:lnTo>
                    <a:lnTo>
                      <a:pt x="4" y="2"/>
                    </a:lnTo>
                    <a:lnTo>
                      <a:pt x="2" y="2"/>
                    </a:lnTo>
                    <a:lnTo>
                      <a:pt x="2" y="0"/>
                    </a:lnTo>
                    <a:lnTo>
                      <a:pt x="4" y="0"/>
                    </a:lnTo>
                    <a:lnTo>
                      <a:pt x="4" y="2"/>
                    </a:lnTo>
                    <a:lnTo>
                      <a:pt x="8" y="4"/>
                    </a:lnTo>
                    <a:lnTo>
                      <a:pt x="8" y="6"/>
                    </a:lnTo>
                    <a:lnTo>
                      <a:pt x="6" y="6"/>
                    </a:lnTo>
                    <a:lnTo>
                      <a:pt x="6" y="4"/>
                    </a:lnTo>
                    <a:lnTo>
                      <a:pt x="4" y="2"/>
                    </a:lnTo>
                    <a:lnTo>
                      <a:pt x="4" y="4"/>
                    </a:lnTo>
                    <a:lnTo>
                      <a:pt x="4" y="6"/>
                    </a:lnTo>
                    <a:lnTo>
                      <a:pt x="6" y="8"/>
                    </a:lnTo>
                    <a:lnTo>
                      <a:pt x="4" y="8"/>
                    </a:lnTo>
                    <a:close/>
                  </a:path>
                </a:pathLst>
              </a:custGeom>
              <a:solidFill>
                <a:schemeClr val="tx2"/>
              </a:solidFill>
              <a:ln w="3175">
                <a:solidFill>
                  <a:schemeClr val="bg1"/>
                </a:solidFill>
                <a:prstDash val="sysDot"/>
                <a:round/>
                <a:headEnd/>
                <a:tailEnd/>
              </a:ln>
            </p:spPr>
            <p:txBody>
              <a:bodyPr/>
              <a:lstStyle/>
              <a:p>
                <a:endParaRPr lang="de-DE" sz="2400" dirty="0">
                  <a:solidFill>
                    <a:srgbClr val="000000"/>
                  </a:solidFill>
                </a:endParaRPr>
              </a:p>
            </p:txBody>
          </p:sp>
          <p:sp>
            <p:nvSpPr>
              <p:cNvPr id="2281" name="Freeform 2609"/>
              <p:cNvSpPr>
                <a:spLocks/>
              </p:cNvSpPr>
              <p:nvPr/>
            </p:nvSpPr>
            <p:spPr bwMode="auto">
              <a:xfrm>
                <a:off x="4532490" y="1663501"/>
                <a:ext cx="2822" cy="1639"/>
              </a:xfrm>
              <a:custGeom>
                <a:avLst/>
                <a:gdLst>
                  <a:gd name="T0" fmla="*/ 0 w 2"/>
                  <a:gd name="T1" fmla="*/ 0 h 1588"/>
                  <a:gd name="T2" fmla="*/ 2147483647 w 2"/>
                  <a:gd name="T3" fmla="*/ 0 h 1588"/>
                  <a:gd name="T4" fmla="*/ 0 w 2"/>
                  <a:gd name="T5" fmla="*/ 0 h 1588"/>
                  <a:gd name="T6" fmla="*/ 0 60000 65536"/>
                  <a:gd name="T7" fmla="*/ 0 60000 65536"/>
                  <a:gd name="T8" fmla="*/ 0 60000 65536"/>
                  <a:gd name="T9" fmla="*/ 0 w 2"/>
                  <a:gd name="T10" fmla="*/ 0 h 1588"/>
                  <a:gd name="T11" fmla="*/ 2 w 2"/>
                  <a:gd name="T12" fmla="*/ 1588 h 1588"/>
                </a:gdLst>
                <a:ahLst/>
                <a:cxnLst>
                  <a:cxn ang="T6">
                    <a:pos x="T0" y="T1"/>
                  </a:cxn>
                  <a:cxn ang="T7">
                    <a:pos x="T2" y="T3"/>
                  </a:cxn>
                  <a:cxn ang="T8">
                    <a:pos x="T4" y="T5"/>
                  </a:cxn>
                </a:cxnLst>
                <a:rect l="T9" t="T10" r="T11" b="T12"/>
                <a:pathLst>
                  <a:path w="2" h="1588">
                    <a:moveTo>
                      <a:pt x="0" y="0"/>
                    </a:moveTo>
                    <a:lnTo>
                      <a:pt x="2" y="0"/>
                    </a:lnTo>
                    <a:lnTo>
                      <a:pt x="0" y="0"/>
                    </a:lnTo>
                    <a:close/>
                  </a:path>
                </a:pathLst>
              </a:custGeom>
              <a:solidFill>
                <a:schemeClr val="tx2"/>
              </a:solidFill>
              <a:ln w="3175">
                <a:solidFill>
                  <a:schemeClr val="bg1"/>
                </a:solidFill>
                <a:prstDash val="sysDot"/>
                <a:round/>
                <a:headEnd/>
                <a:tailEnd/>
              </a:ln>
            </p:spPr>
            <p:txBody>
              <a:bodyPr/>
              <a:lstStyle/>
              <a:p>
                <a:endParaRPr lang="de-DE" sz="2400" dirty="0">
                  <a:solidFill>
                    <a:srgbClr val="000000"/>
                  </a:solidFill>
                </a:endParaRPr>
              </a:p>
            </p:txBody>
          </p:sp>
          <p:sp>
            <p:nvSpPr>
              <p:cNvPr id="2282" name="Freeform 2610"/>
              <p:cNvSpPr>
                <a:spLocks/>
              </p:cNvSpPr>
              <p:nvPr/>
            </p:nvSpPr>
            <p:spPr bwMode="auto">
              <a:xfrm>
                <a:off x="4529668" y="1663501"/>
                <a:ext cx="2822" cy="1639"/>
              </a:xfrm>
              <a:custGeom>
                <a:avLst/>
                <a:gdLst>
                  <a:gd name="T0" fmla="*/ 2147483647 w 4"/>
                  <a:gd name="T1" fmla="*/ 2147483647 h 2"/>
                  <a:gd name="T2" fmla="*/ 0 w 4"/>
                  <a:gd name="T3" fmla="*/ 2147483647 h 2"/>
                  <a:gd name="T4" fmla="*/ 2147483647 w 4"/>
                  <a:gd name="T5" fmla="*/ 2147483647 h 2"/>
                  <a:gd name="T6" fmla="*/ 0 w 4"/>
                  <a:gd name="T7" fmla="*/ 2147483647 h 2"/>
                  <a:gd name="T8" fmla="*/ 0 w 4"/>
                  <a:gd name="T9" fmla="*/ 0 h 2"/>
                  <a:gd name="T10" fmla="*/ 2147483647 w 4"/>
                  <a:gd name="T11" fmla="*/ 0 h 2"/>
                  <a:gd name="T12" fmla="*/ 2147483647 w 4"/>
                  <a:gd name="T13" fmla="*/ 0 h 2"/>
                  <a:gd name="T14" fmla="*/ 2147483647 w 4"/>
                  <a:gd name="T15" fmla="*/ 2147483647 h 2"/>
                  <a:gd name="T16" fmla="*/ 2147483647 w 4"/>
                  <a:gd name="T17" fmla="*/ 2147483647 h 2"/>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4"/>
                  <a:gd name="T28" fmla="*/ 0 h 2"/>
                  <a:gd name="T29" fmla="*/ 4 w 4"/>
                  <a:gd name="T30" fmla="*/ 2 h 2"/>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4" h="2">
                    <a:moveTo>
                      <a:pt x="2" y="2"/>
                    </a:moveTo>
                    <a:lnTo>
                      <a:pt x="0" y="2"/>
                    </a:lnTo>
                    <a:lnTo>
                      <a:pt x="2" y="2"/>
                    </a:lnTo>
                    <a:lnTo>
                      <a:pt x="0" y="2"/>
                    </a:lnTo>
                    <a:lnTo>
                      <a:pt x="0" y="0"/>
                    </a:lnTo>
                    <a:lnTo>
                      <a:pt x="2" y="0"/>
                    </a:lnTo>
                    <a:lnTo>
                      <a:pt x="4" y="0"/>
                    </a:lnTo>
                    <a:lnTo>
                      <a:pt x="4" y="2"/>
                    </a:lnTo>
                    <a:lnTo>
                      <a:pt x="2" y="2"/>
                    </a:lnTo>
                    <a:close/>
                  </a:path>
                </a:pathLst>
              </a:custGeom>
              <a:solidFill>
                <a:schemeClr val="tx2"/>
              </a:solidFill>
              <a:ln w="3175">
                <a:solidFill>
                  <a:schemeClr val="bg1"/>
                </a:solidFill>
                <a:prstDash val="sysDot"/>
                <a:round/>
                <a:headEnd/>
                <a:tailEnd/>
              </a:ln>
            </p:spPr>
            <p:txBody>
              <a:bodyPr/>
              <a:lstStyle/>
              <a:p>
                <a:endParaRPr lang="de-DE" sz="2400" dirty="0">
                  <a:solidFill>
                    <a:srgbClr val="000000"/>
                  </a:solidFill>
                </a:endParaRPr>
              </a:p>
            </p:txBody>
          </p:sp>
          <p:sp>
            <p:nvSpPr>
              <p:cNvPr id="2283" name="Freeform 2611"/>
              <p:cNvSpPr>
                <a:spLocks/>
              </p:cNvSpPr>
              <p:nvPr/>
            </p:nvSpPr>
            <p:spPr bwMode="auto">
              <a:xfrm>
                <a:off x="4587521" y="1663501"/>
                <a:ext cx="1412" cy="1639"/>
              </a:xfrm>
              <a:custGeom>
                <a:avLst/>
                <a:gdLst>
                  <a:gd name="T0" fmla="*/ 2147483647 w 2"/>
                  <a:gd name="T1" fmla="*/ 2147483647 h 2"/>
                  <a:gd name="T2" fmla="*/ 0 w 2"/>
                  <a:gd name="T3" fmla="*/ 2147483647 h 2"/>
                  <a:gd name="T4" fmla="*/ 0 w 2"/>
                  <a:gd name="T5" fmla="*/ 0 h 2"/>
                  <a:gd name="T6" fmla="*/ 2147483647 w 2"/>
                  <a:gd name="T7" fmla="*/ 2147483647 h 2"/>
                  <a:gd name="T8" fmla="*/ 0 60000 65536"/>
                  <a:gd name="T9" fmla="*/ 0 60000 65536"/>
                  <a:gd name="T10" fmla="*/ 0 60000 65536"/>
                  <a:gd name="T11" fmla="*/ 0 60000 65536"/>
                  <a:gd name="T12" fmla="*/ 0 w 2"/>
                  <a:gd name="T13" fmla="*/ 0 h 2"/>
                  <a:gd name="T14" fmla="*/ 2 w 2"/>
                  <a:gd name="T15" fmla="*/ 2 h 2"/>
                </a:gdLst>
                <a:ahLst/>
                <a:cxnLst>
                  <a:cxn ang="T8">
                    <a:pos x="T0" y="T1"/>
                  </a:cxn>
                  <a:cxn ang="T9">
                    <a:pos x="T2" y="T3"/>
                  </a:cxn>
                  <a:cxn ang="T10">
                    <a:pos x="T4" y="T5"/>
                  </a:cxn>
                  <a:cxn ang="T11">
                    <a:pos x="T6" y="T7"/>
                  </a:cxn>
                </a:cxnLst>
                <a:rect l="T12" t="T13" r="T14" b="T15"/>
                <a:pathLst>
                  <a:path w="2" h="2">
                    <a:moveTo>
                      <a:pt x="2" y="2"/>
                    </a:moveTo>
                    <a:lnTo>
                      <a:pt x="0" y="2"/>
                    </a:lnTo>
                    <a:lnTo>
                      <a:pt x="0" y="0"/>
                    </a:lnTo>
                    <a:lnTo>
                      <a:pt x="2" y="2"/>
                    </a:lnTo>
                    <a:close/>
                  </a:path>
                </a:pathLst>
              </a:custGeom>
              <a:solidFill>
                <a:schemeClr val="tx2"/>
              </a:solidFill>
              <a:ln w="3175">
                <a:solidFill>
                  <a:schemeClr val="bg1"/>
                </a:solidFill>
                <a:prstDash val="sysDot"/>
                <a:round/>
                <a:headEnd/>
                <a:tailEnd/>
              </a:ln>
            </p:spPr>
            <p:txBody>
              <a:bodyPr/>
              <a:lstStyle/>
              <a:p>
                <a:endParaRPr lang="de-DE" sz="2400" dirty="0">
                  <a:solidFill>
                    <a:srgbClr val="000000"/>
                  </a:solidFill>
                </a:endParaRPr>
              </a:p>
            </p:txBody>
          </p:sp>
          <p:sp>
            <p:nvSpPr>
              <p:cNvPr id="2284" name="Rectangle 2612"/>
              <p:cNvSpPr>
                <a:spLocks noChangeArrowheads="1"/>
              </p:cNvSpPr>
              <p:nvPr/>
            </p:nvSpPr>
            <p:spPr bwMode="auto">
              <a:xfrm>
                <a:off x="4487337" y="1665139"/>
                <a:ext cx="2822" cy="1639"/>
              </a:xfrm>
              <a:prstGeom prst="rect">
                <a:avLst/>
              </a:prstGeom>
              <a:solidFill>
                <a:schemeClr val="tx2"/>
              </a:solidFill>
              <a:ln w="3175">
                <a:solidFill>
                  <a:schemeClr val="bg1"/>
                </a:solidFill>
                <a:prstDash val="sysDot"/>
                <a:miter lim="800000"/>
                <a:headEnd/>
                <a:tailEnd/>
              </a:ln>
            </p:spPr>
            <p:txBody>
              <a:bodyPr/>
              <a:lstStyle/>
              <a:p>
                <a:endParaRPr lang="de-DE" sz="2400" dirty="0">
                  <a:solidFill>
                    <a:srgbClr val="000000"/>
                  </a:solidFill>
                </a:endParaRPr>
              </a:p>
            </p:txBody>
          </p:sp>
          <p:sp>
            <p:nvSpPr>
              <p:cNvPr id="2285" name="Rectangle 2613"/>
              <p:cNvSpPr>
                <a:spLocks noChangeArrowheads="1"/>
              </p:cNvSpPr>
              <p:nvPr/>
            </p:nvSpPr>
            <p:spPr bwMode="auto">
              <a:xfrm>
                <a:off x="4531080" y="1665139"/>
                <a:ext cx="1412" cy="1639"/>
              </a:xfrm>
              <a:prstGeom prst="rect">
                <a:avLst/>
              </a:prstGeom>
              <a:solidFill>
                <a:schemeClr val="tx2"/>
              </a:solidFill>
              <a:ln w="3175">
                <a:solidFill>
                  <a:schemeClr val="bg1"/>
                </a:solidFill>
                <a:prstDash val="sysDot"/>
                <a:miter lim="800000"/>
                <a:headEnd/>
                <a:tailEnd/>
              </a:ln>
            </p:spPr>
            <p:txBody>
              <a:bodyPr/>
              <a:lstStyle/>
              <a:p>
                <a:endParaRPr lang="de-DE" sz="2400" dirty="0">
                  <a:solidFill>
                    <a:srgbClr val="000000"/>
                  </a:solidFill>
                </a:endParaRPr>
              </a:p>
            </p:txBody>
          </p:sp>
          <p:sp>
            <p:nvSpPr>
              <p:cNvPr id="2286" name="Freeform 2614"/>
              <p:cNvSpPr>
                <a:spLocks/>
              </p:cNvSpPr>
              <p:nvPr/>
            </p:nvSpPr>
            <p:spPr bwMode="auto">
              <a:xfrm>
                <a:off x="4535313" y="1665139"/>
                <a:ext cx="5645" cy="6555"/>
              </a:xfrm>
              <a:custGeom>
                <a:avLst/>
                <a:gdLst>
                  <a:gd name="T0" fmla="*/ 2147483647 w 6"/>
                  <a:gd name="T1" fmla="*/ 2147483647 h 6"/>
                  <a:gd name="T2" fmla="*/ 2147483647 w 6"/>
                  <a:gd name="T3" fmla="*/ 2147483647 h 6"/>
                  <a:gd name="T4" fmla="*/ 2147483647 w 6"/>
                  <a:gd name="T5" fmla="*/ 2147483647 h 6"/>
                  <a:gd name="T6" fmla="*/ 2147483647 w 6"/>
                  <a:gd name="T7" fmla="*/ 2147483647 h 6"/>
                  <a:gd name="T8" fmla="*/ 0 w 6"/>
                  <a:gd name="T9" fmla="*/ 2147483647 h 6"/>
                  <a:gd name="T10" fmla="*/ 0 w 6"/>
                  <a:gd name="T11" fmla="*/ 0 h 6"/>
                  <a:gd name="T12" fmla="*/ 2147483647 w 6"/>
                  <a:gd name="T13" fmla="*/ 0 h 6"/>
                  <a:gd name="T14" fmla="*/ 2147483647 w 6"/>
                  <a:gd name="T15" fmla="*/ 0 h 6"/>
                  <a:gd name="T16" fmla="*/ 2147483647 w 6"/>
                  <a:gd name="T17" fmla="*/ 0 h 6"/>
                  <a:gd name="T18" fmla="*/ 2147483647 w 6"/>
                  <a:gd name="T19" fmla="*/ 0 h 6"/>
                  <a:gd name="T20" fmla="*/ 2147483647 w 6"/>
                  <a:gd name="T21" fmla="*/ 2147483647 h 6"/>
                  <a:gd name="T22" fmla="*/ 2147483647 w 6"/>
                  <a:gd name="T23" fmla="*/ 2147483647 h 6"/>
                  <a:gd name="T24" fmla="*/ 2147483647 w 6"/>
                  <a:gd name="T25" fmla="*/ 2147483647 h 6"/>
                  <a:gd name="T26" fmla="*/ 2147483647 w 6"/>
                  <a:gd name="T27" fmla="*/ 2147483647 h 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6"/>
                  <a:gd name="T43" fmla="*/ 0 h 6"/>
                  <a:gd name="T44" fmla="*/ 6 w 6"/>
                  <a:gd name="T45" fmla="*/ 6 h 6"/>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6" h="6">
                    <a:moveTo>
                      <a:pt x="4" y="6"/>
                    </a:moveTo>
                    <a:lnTo>
                      <a:pt x="4" y="4"/>
                    </a:lnTo>
                    <a:lnTo>
                      <a:pt x="2" y="6"/>
                    </a:lnTo>
                    <a:lnTo>
                      <a:pt x="2" y="4"/>
                    </a:lnTo>
                    <a:lnTo>
                      <a:pt x="0" y="2"/>
                    </a:lnTo>
                    <a:lnTo>
                      <a:pt x="0" y="0"/>
                    </a:lnTo>
                    <a:lnTo>
                      <a:pt x="2" y="0"/>
                    </a:lnTo>
                    <a:lnTo>
                      <a:pt x="4" y="0"/>
                    </a:lnTo>
                    <a:lnTo>
                      <a:pt x="6" y="0"/>
                    </a:lnTo>
                    <a:lnTo>
                      <a:pt x="6" y="2"/>
                    </a:lnTo>
                    <a:lnTo>
                      <a:pt x="6" y="4"/>
                    </a:lnTo>
                    <a:lnTo>
                      <a:pt x="6" y="6"/>
                    </a:lnTo>
                    <a:lnTo>
                      <a:pt x="4" y="6"/>
                    </a:lnTo>
                    <a:close/>
                  </a:path>
                </a:pathLst>
              </a:custGeom>
              <a:solidFill>
                <a:schemeClr val="tx2"/>
              </a:solidFill>
              <a:ln w="3175">
                <a:solidFill>
                  <a:schemeClr val="bg1"/>
                </a:solidFill>
                <a:prstDash val="sysDot"/>
                <a:round/>
                <a:headEnd/>
                <a:tailEnd/>
              </a:ln>
            </p:spPr>
            <p:txBody>
              <a:bodyPr/>
              <a:lstStyle/>
              <a:p>
                <a:endParaRPr lang="de-DE" sz="2400" dirty="0">
                  <a:solidFill>
                    <a:srgbClr val="000000"/>
                  </a:solidFill>
                </a:endParaRPr>
              </a:p>
            </p:txBody>
          </p:sp>
          <p:sp>
            <p:nvSpPr>
              <p:cNvPr id="2287" name="Freeform 2615"/>
              <p:cNvSpPr>
                <a:spLocks/>
              </p:cNvSpPr>
              <p:nvPr/>
            </p:nvSpPr>
            <p:spPr bwMode="auto">
              <a:xfrm>
                <a:off x="4588932" y="1665139"/>
                <a:ext cx="1412" cy="1639"/>
              </a:xfrm>
              <a:custGeom>
                <a:avLst/>
                <a:gdLst>
                  <a:gd name="T0" fmla="*/ 2147483647 w 2"/>
                  <a:gd name="T1" fmla="*/ 2147483647 h 2"/>
                  <a:gd name="T2" fmla="*/ 0 w 2"/>
                  <a:gd name="T3" fmla="*/ 0 h 2"/>
                  <a:gd name="T4" fmla="*/ 2147483647 w 2"/>
                  <a:gd name="T5" fmla="*/ 0 h 2"/>
                  <a:gd name="T6" fmla="*/ 2147483647 w 2"/>
                  <a:gd name="T7" fmla="*/ 2147483647 h 2"/>
                  <a:gd name="T8" fmla="*/ 0 60000 65536"/>
                  <a:gd name="T9" fmla="*/ 0 60000 65536"/>
                  <a:gd name="T10" fmla="*/ 0 60000 65536"/>
                  <a:gd name="T11" fmla="*/ 0 60000 65536"/>
                  <a:gd name="T12" fmla="*/ 0 w 2"/>
                  <a:gd name="T13" fmla="*/ 0 h 2"/>
                  <a:gd name="T14" fmla="*/ 2 w 2"/>
                  <a:gd name="T15" fmla="*/ 2 h 2"/>
                </a:gdLst>
                <a:ahLst/>
                <a:cxnLst>
                  <a:cxn ang="T8">
                    <a:pos x="T0" y="T1"/>
                  </a:cxn>
                  <a:cxn ang="T9">
                    <a:pos x="T2" y="T3"/>
                  </a:cxn>
                  <a:cxn ang="T10">
                    <a:pos x="T4" y="T5"/>
                  </a:cxn>
                  <a:cxn ang="T11">
                    <a:pos x="T6" y="T7"/>
                  </a:cxn>
                </a:cxnLst>
                <a:rect l="T12" t="T13" r="T14" b="T15"/>
                <a:pathLst>
                  <a:path w="2" h="2">
                    <a:moveTo>
                      <a:pt x="2" y="2"/>
                    </a:moveTo>
                    <a:lnTo>
                      <a:pt x="0" y="0"/>
                    </a:lnTo>
                    <a:lnTo>
                      <a:pt x="2" y="0"/>
                    </a:lnTo>
                    <a:lnTo>
                      <a:pt x="2" y="2"/>
                    </a:lnTo>
                    <a:close/>
                  </a:path>
                </a:pathLst>
              </a:custGeom>
              <a:solidFill>
                <a:schemeClr val="tx2"/>
              </a:solidFill>
              <a:ln w="3175">
                <a:solidFill>
                  <a:schemeClr val="bg1"/>
                </a:solidFill>
                <a:prstDash val="sysDot"/>
                <a:round/>
                <a:headEnd/>
                <a:tailEnd/>
              </a:ln>
            </p:spPr>
            <p:txBody>
              <a:bodyPr/>
              <a:lstStyle/>
              <a:p>
                <a:endParaRPr lang="de-DE" sz="2400" dirty="0">
                  <a:solidFill>
                    <a:srgbClr val="000000"/>
                  </a:solidFill>
                </a:endParaRPr>
              </a:p>
            </p:txBody>
          </p:sp>
          <p:sp>
            <p:nvSpPr>
              <p:cNvPr id="2288" name="Freeform 2616"/>
              <p:cNvSpPr>
                <a:spLocks/>
              </p:cNvSpPr>
              <p:nvPr/>
            </p:nvSpPr>
            <p:spPr bwMode="auto">
              <a:xfrm>
                <a:off x="4526847" y="1665139"/>
                <a:ext cx="2822" cy="1639"/>
              </a:xfrm>
              <a:custGeom>
                <a:avLst/>
                <a:gdLst>
                  <a:gd name="T0" fmla="*/ 0 w 2"/>
                  <a:gd name="T1" fmla="*/ 2147483647 h 2"/>
                  <a:gd name="T2" fmla="*/ 2147483647 w 2"/>
                  <a:gd name="T3" fmla="*/ 0 h 2"/>
                  <a:gd name="T4" fmla="*/ 2147483647 w 2"/>
                  <a:gd name="T5" fmla="*/ 2147483647 h 2"/>
                  <a:gd name="T6" fmla="*/ 0 w 2"/>
                  <a:gd name="T7" fmla="*/ 2147483647 h 2"/>
                  <a:gd name="T8" fmla="*/ 0 60000 65536"/>
                  <a:gd name="T9" fmla="*/ 0 60000 65536"/>
                  <a:gd name="T10" fmla="*/ 0 60000 65536"/>
                  <a:gd name="T11" fmla="*/ 0 60000 65536"/>
                  <a:gd name="T12" fmla="*/ 0 w 2"/>
                  <a:gd name="T13" fmla="*/ 0 h 2"/>
                  <a:gd name="T14" fmla="*/ 2 w 2"/>
                  <a:gd name="T15" fmla="*/ 2 h 2"/>
                </a:gdLst>
                <a:ahLst/>
                <a:cxnLst>
                  <a:cxn ang="T8">
                    <a:pos x="T0" y="T1"/>
                  </a:cxn>
                  <a:cxn ang="T9">
                    <a:pos x="T2" y="T3"/>
                  </a:cxn>
                  <a:cxn ang="T10">
                    <a:pos x="T4" y="T5"/>
                  </a:cxn>
                  <a:cxn ang="T11">
                    <a:pos x="T6" y="T7"/>
                  </a:cxn>
                </a:cxnLst>
                <a:rect l="T12" t="T13" r="T14" b="T15"/>
                <a:pathLst>
                  <a:path w="2" h="2">
                    <a:moveTo>
                      <a:pt x="0" y="2"/>
                    </a:moveTo>
                    <a:lnTo>
                      <a:pt x="2" y="0"/>
                    </a:lnTo>
                    <a:lnTo>
                      <a:pt x="2" y="2"/>
                    </a:lnTo>
                    <a:lnTo>
                      <a:pt x="0" y="2"/>
                    </a:lnTo>
                    <a:close/>
                  </a:path>
                </a:pathLst>
              </a:custGeom>
              <a:solidFill>
                <a:schemeClr val="tx2"/>
              </a:solidFill>
              <a:ln w="3175">
                <a:solidFill>
                  <a:schemeClr val="bg1"/>
                </a:solidFill>
                <a:prstDash val="sysDot"/>
                <a:round/>
                <a:headEnd/>
                <a:tailEnd/>
              </a:ln>
            </p:spPr>
            <p:txBody>
              <a:bodyPr/>
              <a:lstStyle/>
              <a:p>
                <a:endParaRPr lang="de-DE" sz="2400" dirty="0">
                  <a:solidFill>
                    <a:srgbClr val="000000"/>
                  </a:solidFill>
                </a:endParaRPr>
              </a:p>
            </p:txBody>
          </p:sp>
          <p:sp>
            <p:nvSpPr>
              <p:cNvPr id="2289" name="Rectangle 2617"/>
              <p:cNvSpPr>
                <a:spLocks noChangeArrowheads="1"/>
              </p:cNvSpPr>
              <p:nvPr/>
            </p:nvSpPr>
            <p:spPr bwMode="auto">
              <a:xfrm>
                <a:off x="4515559" y="1665139"/>
                <a:ext cx="1412" cy="1639"/>
              </a:xfrm>
              <a:prstGeom prst="rect">
                <a:avLst/>
              </a:prstGeom>
              <a:solidFill>
                <a:schemeClr val="tx2"/>
              </a:solidFill>
              <a:ln w="3175">
                <a:solidFill>
                  <a:schemeClr val="bg1"/>
                </a:solidFill>
                <a:prstDash val="sysDot"/>
                <a:miter lim="800000"/>
                <a:headEnd/>
                <a:tailEnd/>
              </a:ln>
            </p:spPr>
            <p:txBody>
              <a:bodyPr/>
              <a:lstStyle/>
              <a:p>
                <a:endParaRPr lang="de-DE" sz="2400" dirty="0">
                  <a:solidFill>
                    <a:srgbClr val="000000"/>
                  </a:solidFill>
                </a:endParaRPr>
              </a:p>
            </p:txBody>
          </p:sp>
          <p:sp>
            <p:nvSpPr>
              <p:cNvPr id="2290" name="Rectangle 2618"/>
              <p:cNvSpPr>
                <a:spLocks noChangeArrowheads="1"/>
              </p:cNvSpPr>
              <p:nvPr/>
            </p:nvSpPr>
            <p:spPr bwMode="auto">
              <a:xfrm>
                <a:off x="4519792" y="1666779"/>
                <a:ext cx="1412" cy="3277"/>
              </a:xfrm>
              <a:prstGeom prst="rect">
                <a:avLst/>
              </a:prstGeom>
              <a:solidFill>
                <a:schemeClr val="tx2"/>
              </a:solidFill>
              <a:ln w="3175">
                <a:solidFill>
                  <a:schemeClr val="bg1"/>
                </a:solidFill>
                <a:prstDash val="sysDot"/>
                <a:miter lim="800000"/>
                <a:headEnd/>
                <a:tailEnd/>
              </a:ln>
            </p:spPr>
            <p:txBody>
              <a:bodyPr/>
              <a:lstStyle/>
              <a:p>
                <a:endParaRPr lang="de-DE" sz="2400" dirty="0">
                  <a:solidFill>
                    <a:srgbClr val="000000"/>
                  </a:solidFill>
                </a:endParaRPr>
              </a:p>
            </p:txBody>
          </p:sp>
          <p:sp>
            <p:nvSpPr>
              <p:cNvPr id="2291" name="Rectangle 2619"/>
              <p:cNvSpPr>
                <a:spLocks noChangeArrowheads="1"/>
              </p:cNvSpPr>
              <p:nvPr/>
            </p:nvSpPr>
            <p:spPr bwMode="auto">
              <a:xfrm>
                <a:off x="4497215" y="1666779"/>
                <a:ext cx="2822" cy="3277"/>
              </a:xfrm>
              <a:prstGeom prst="rect">
                <a:avLst/>
              </a:prstGeom>
              <a:solidFill>
                <a:schemeClr val="tx2"/>
              </a:solidFill>
              <a:ln w="3175">
                <a:solidFill>
                  <a:schemeClr val="bg1"/>
                </a:solidFill>
                <a:prstDash val="sysDot"/>
                <a:miter lim="800000"/>
                <a:headEnd/>
                <a:tailEnd/>
              </a:ln>
            </p:spPr>
            <p:txBody>
              <a:bodyPr/>
              <a:lstStyle/>
              <a:p>
                <a:endParaRPr lang="de-DE" sz="2400" dirty="0">
                  <a:solidFill>
                    <a:srgbClr val="000000"/>
                  </a:solidFill>
                </a:endParaRPr>
              </a:p>
            </p:txBody>
          </p:sp>
          <p:sp>
            <p:nvSpPr>
              <p:cNvPr id="2292" name="Freeform 2620"/>
              <p:cNvSpPr>
                <a:spLocks/>
              </p:cNvSpPr>
              <p:nvPr/>
            </p:nvSpPr>
            <p:spPr bwMode="auto">
              <a:xfrm>
                <a:off x="4492981" y="1670055"/>
                <a:ext cx="4234" cy="1639"/>
              </a:xfrm>
              <a:custGeom>
                <a:avLst/>
                <a:gdLst>
                  <a:gd name="T0" fmla="*/ 2147483647 w 4"/>
                  <a:gd name="T1" fmla="*/ 0 h 2"/>
                  <a:gd name="T2" fmla="*/ 2147483647 w 4"/>
                  <a:gd name="T3" fmla="*/ 0 h 2"/>
                  <a:gd name="T4" fmla="*/ 2147483647 w 4"/>
                  <a:gd name="T5" fmla="*/ 2147483647 h 2"/>
                  <a:gd name="T6" fmla="*/ 2147483647 w 4"/>
                  <a:gd name="T7" fmla="*/ 2147483647 h 2"/>
                  <a:gd name="T8" fmla="*/ 0 w 4"/>
                  <a:gd name="T9" fmla="*/ 0 h 2"/>
                  <a:gd name="T10" fmla="*/ 2147483647 w 4"/>
                  <a:gd name="T11" fmla="*/ 0 h 2"/>
                  <a:gd name="T12" fmla="*/ 0 60000 65536"/>
                  <a:gd name="T13" fmla="*/ 0 60000 65536"/>
                  <a:gd name="T14" fmla="*/ 0 60000 65536"/>
                  <a:gd name="T15" fmla="*/ 0 60000 65536"/>
                  <a:gd name="T16" fmla="*/ 0 60000 65536"/>
                  <a:gd name="T17" fmla="*/ 0 60000 65536"/>
                  <a:gd name="T18" fmla="*/ 0 w 4"/>
                  <a:gd name="T19" fmla="*/ 0 h 2"/>
                  <a:gd name="T20" fmla="*/ 4 w 4"/>
                  <a:gd name="T21" fmla="*/ 2 h 2"/>
                </a:gdLst>
                <a:ahLst/>
                <a:cxnLst>
                  <a:cxn ang="T12">
                    <a:pos x="T0" y="T1"/>
                  </a:cxn>
                  <a:cxn ang="T13">
                    <a:pos x="T2" y="T3"/>
                  </a:cxn>
                  <a:cxn ang="T14">
                    <a:pos x="T4" y="T5"/>
                  </a:cxn>
                  <a:cxn ang="T15">
                    <a:pos x="T6" y="T7"/>
                  </a:cxn>
                  <a:cxn ang="T16">
                    <a:pos x="T8" y="T9"/>
                  </a:cxn>
                  <a:cxn ang="T17">
                    <a:pos x="T10" y="T11"/>
                  </a:cxn>
                </a:cxnLst>
                <a:rect l="T18" t="T19" r="T20" b="T21"/>
                <a:pathLst>
                  <a:path w="4" h="2">
                    <a:moveTo>
                      <a:pt x="2" y="0"/>
                    </a:moveTo>
                    <a:lnTo>
                      <a:pt x="4" y="0"/>
                    </a:lnTo>
                    <a:lnTo>
                      <a:pt x="4" y="2"/>
                    </a:lnTo>
                    <a:lnTo>
                      <a:pt x="2" y="2"/>
                    </a:lnTo>
                    <a:lnTo>
                      <a:pt x="0" y="0"/>
                    </a:lnTo>
                    <a:lnTo>
                      <a:pt x="2" y="0"/>
                    </a:lnTo>
                    <a:close/>
                  </a:path>
                </a:pathLst>
              </a:custGeom>
              <a:solidFill>
                <a:schemeClr val="tx2"/>
              </a:solidFill>
              <a:ln w="3175">
                <a:solidFill>
                  <a:schemeClr val="bg1"/>
                </a:solidFill>
                <a:prstDash val="sysDot"/>
                <a:round/>
                <a:headEnd/>
                <a:tailEnd/>
              </a:ln>
            </p:spPr>
            <p:txBody>
              <a:bodyPr/>
              <a:lstStyle/>
              <a:p>
                <a:endParaRPr lang="de-DE" sz="2400" dirty="0">
                  <a:solidFill>
                    <a:srgbClr val="000000"/>
                  </a:solidFill>
                </a:endParaRPr>
              </a:p>
            </p:txBody>
          </p:sp>
          <p:sp>
            <p:nvSpPr>
              <p:cNvPr id="2293" name="Rectangle 2621"/>
              <p:cNvSpPr>
                <a:spLocks noChangeArrowheads="1"/>
              </p:cNvSpPr>
              <p:nvPr/>
            </p:nvSpPr>
            <p:spPr bwMode="auto">
              <a:xfrm>
                <a:off x="4535313" y="1670055"/>
                <a:ext cx="2822" cy="1639"/>
              </a:xfrm>
              <a:prstGeom prst="rect">
                <a:avLst/>
              </a:prstGeom>
              <a:solidFill>
                <a:schemeClr val="tx2"/>
              </a:solidFill>
              <a:ln w="3175">
                <a:solidFill>
                  <a:schemeClr val="bg1"/>
                </a:solidFill>
                <a:prstDash val="sysDot"/>
                <a:miter lim="800000"/>
                <a:headEnd/>
                <a:tailEnd/>
              </a:ln>
            </p:spPr>
            <p:txBody>
              <a:bodyPr/>
              <a:lstStyle/>
              <a:p>
                <a:endParaRPr lang="de-DE" sz="2400" dirty="0">
                  <a:solidFill>
                    <a:srgbClr val="000000"/>
                  </a:solidFill>
                </a:endParaRPr>
              </a:p>
            </p:txBody>
          </p:sp>
          <p:sp>
            <p:nvSpPr>
              <p:cNvPr id="2294" name="Freeform 2622"/>
              <p:cNvSpPr>
                <a:spLocks/>
              </p:cNvSpPr>
              <p:nvPr/>
            </p:nvSpPr>
            <p:spPr bwMode="auto">
              <a:xfrm>
                <a:off x="4540956" y="1671693"/>
                <a:ext cx="4234" cy="1639"/>
              </a:xfrm>
              <a:custGeom>
                <a:avLst/>
                <a:gdLst>
                  <a:gd name="T0" fmla="*/ 2147483647 w 4"/>
                  <a:gd name="T1" fmla="*/ 2147483647 h 2"/>
                  <a:gd name="T2" fmla="*/ 2147483647 w 4"/>
                  <a:gd name="T3" fmla="*/ 2147483647 h 2"/>
                  <a:gd name="T4" fmla="*/ 0 w 4"/>
                  <a:gd name="T5" fmla="*/ 2147483647 h 2"/>
                  <a:gd name="T6" fmla="*/ 0 w 4"/>
                  <a:gd name="T7" fmla="*/ 0 h 2"/>
                  <a:gd name="T8" fmla="*/ 2147483647 w 4"/>
                  <a:gd name="T9" fmla="*/ 0 h 2"/>
                  <a:gd name="T10" fmla="*/ 2147483647 w 4"/>
                  <a:gd name="T11" fmla="*/ 0 h 2"/>
                  <a:gd name="T12" fmla="*/ 2147483647 w 4"/>
                  <a:gd name="T13" fmla="*/ 2147483647 h 2"/>
                  <a:gd name="T14" fmla="*/ 0 60000 65536"/>
                  <a:gd name="T15" fmla="*/ 0 60000 65536"/>
                  <a:gd name="T16" fmla="*/ 0 60000 65536"/>
                  <a:gd name="T17" fmla="*/ 0 60000 65536"/>
                  <a:gd name="T18" fmla="*/ 0 60000 65536"/>
                  <a:gd name="T19" fmla="*/ 0 60000 65536"/>
                  <a:gd name="T20" fmla="*/ 0 60000 65536"/>
                  <a:gd name="T21" fmla="*/ 0 w 4"/>
                  <a:gd name="T22" fmla="*/ 0 h 2"/>
                  <a:gd name="T23" fmla="*/ 4 w 4"/>
                  <a:gd name="T24" fmla="*/ 2 h 2"/>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4" h="2">
                    <a:moveTo>
                      <a:pt x="4" y="2"/>
                    </a:moveTo>
                    <a:lnTo>
                      <a:pt x="2" y="2"/>
                    </a:lnTo>
                    <a:lnTo>
                      <a:pt x="0" y="2"/>
                    </a:lnTo>
                    <a:lnTo>
                      <a:pt x="0" y="0"/>
                    </a:lnTo>
                    <a:lnTo>
                      <a:pt x="2" y="0"/>
                    </a:lnTo>
                    <a:lnTo>
                      <a:pt x="4" y="0"/>
                    </a:lnTo>
                    <a:lnTo>
                      <a:pt x="4" y="2"/>
                    </a:lnTo>
                    <a:close/>
                  </a:path>
                </a:pathLst>
              </a:custGeom>
              <a:solidFill>
                <a:schemeClr val="tx2"/>
              </a:solidFill>
              <a:ln w="3175">
                <a:solidFill>
                  <a:schemeClr val="bg1"/>
                </a:solidFill>
                <a:prstDash val="sysDot"/>
                <a:round/>
                <a:headEnd/>
                <a:tailEnd/>
              </a:ln>
            </p:spPr>
            <p:txBody>
              <a:bodyPr/>
              <a:lstStyle/>
              <a:p>
                <a:endParaRPr lang="de-DE" sz="2400" dirty="0">
                  <a:solidFill>
                    <a:srgbClr val="000000"/>
                  </a:solidFill>
                </a:endParaRPr>
              </a:p>
            </p:txBody>
          </p:sp>
          <p:sp>
            <p:nvSpPr>
              <p:cNvPr id="2295" name="Freeform 2623"/>
              <p:cNvSpPr>
                <a:spLocks/>
              </p:cNvSpPr>
              <p:nvPr/>
            </p:nvSpPr>
            <p:spPr bwMode="auto">
              <a:xfrm>
                <a:off x="4550835" y="1671693"/>
                <a:ext cx="5645" cy="1639"/>
              </a:xfrm>
              <a:custGeom>
                <a:avLst/>
                <a:gdLst>
                  <a:gd name="T0" fmla="*/ 0 w 6"/>
                  <a:gd name="T1" fmla="*/ 2147483647 h 2"/>
                  <a:gd name="T2" fmla="*/ 2147483647 w 6"/>
                  <a:gd name="T3" fmla="*/ 0 h 2"/>
                  <a:gd name="T4" fmla="*/ 2147483647 w 6"/>
                  <a:gd name="T5" fmla="*/ 0 h 2"/>
                  <a:gd name="T6" fmla="*/ 2147483647 w 6"/>
                  <a:gd name="T7" fmla="*/ 2147483647 h 2"/>
                  <a:gd name="T8" fmla="*/ 2147483647 w 6"/>
                  <a:gd name="T9" fmla="*/ 2147483647 h 2"/>
                  <a:gd name="T10" fmla="*/ 0 w 6"/>
                  <a:gd name="T11" fmla="*/ 2147483647 h 2"/>
                  <a:gd name="T12" fmla="*/ 0 60000 65536"/>
                  <a:gd name="T13" fmla="*/ 0 60000 65536"/>
                  <a:gd name="T14" fmla="*/ 0 60000 65536"/>
                  <a:gd name="T15" fmla="*/ 0 60000 65536"/>
                  <a:gd name="T16" fmla="*/ 0 60000 65536"/>
                  <a:gd name="T17" fmla="*/ 0 60000 65536"/>
                  <a:gd name="T18" fmla="*/ 0 w 6"/>
                  <a:gd name="T19" fmla="*/ 0 h 2"/>
                  <a:gd name="T20" fmla="*/ 6 w 6"/>
                  <a:gd name="T21" fmla="*/ 2 h 2"/>
                </a:gdLst>
                <a:ahLst/>
                <a:cxnLst>
                  <a:cxn ang="T12">
                    <a:pos x="T0" y="T1"/>
                  </a:cxn>
                  <a:cxn ang="T13">
                    <a:pos x="T2" y="T3"/>
                  </a:cxn>
                  <a:cxn ang="T14">
                    <a:pos x="T4" y="T5"/>
                  </a:cxn>
                  <a:cxn ang="T15">
                    <a:pos x="T6" y="T7"/>
                  </a:cxn>
                  <a:cxn ang="T16">
                    <a:pos x="T8" y="T9"/>
                  </a:cxn>
                  <a:cxn ang="T17">
                    <a:pos x="T10" y="T11"/>
                  </a:cxn>
                </a:cxnLst>
                <a:rect l="T18" t="T19" r="T20" b="T21"/>
                <a:pathLst>
                  <a:path w="6" h="2">
                    <a:moveTo>
                      <a:pt x="0" y="2"/>
                    </a:moveTo>
                    <a:lnTo>
                      <a:pt x="2" y="0"/>
                    </a:lnTo>
                    <a:lnTo>
                      <a:pt x="6" y="0"/>
                    </a:lnTo>
                    <a:lnTo>
                      <a:pt x="4" y="2"/>
                    </a:lnTo>
                    <a:lnTo>
                      <a:pt x="2" y="2"/>
                    </a:lnTo>
                    <a:lnTo>
                      <a:pt x="0" y="2"/>
                    </a:lnTo>
                    <a:close/>
                  </a:path>
                </a:pathLst>
              </a:custGeom>
              <a:solidFill>
                <a:schemeClr val="tx2"/>
              </a:solidFill>
              <a:ln w="3175">
                <a:solidFill>
                  <a:schemeClr val="bg1"/>
                </a:solidFill>
                <a:prstDash val="sysDot"/>
                <a:round/>
                <a:headEnd/>
                <a:tailEnd/>
              </a:ln>
            </p:spPr>
            <p:txBody>
              <a:bodyPr/>
              <a:lstStyle/>
              <a:p>
                <a:endParaRPr lang="de-DE" sz="2400" dirty="0">
                  <a:solidFill>
                    <a:srgbClr val="000000"/>
                  </a:solidFill>
                </a:endParaRPr>
              </a:p>
            </p:txBody>
          </p:sp>
          <p:sp>
            <p:nvSpPr>
              <p:cNvPr id="2296" name="Freeform 2624"/>
              <p:cNvSpPr>
                <a:spLocks/>
              </p:cNvSpPr>
              <p:nvPr/>
            </p:nvSpPr>
            <p:spPr bwMode="auto">
              <a:xfrm>
                <a:off x="4412552" y="1786394"/>
                <a:ext cx="182025" cy="139277"/>
              </a:xfrm>
              <a:custGeom>
                <a:avLst/>
                <a:gdLst>
                  <a:gd name="T0" fmla="*/ 2147483647 w 184"/>
                  <a:gd name="T1" fmla="*/ 2147483647 h 134"/>
                  <a:gd name="T2" fmla="*/ 2147483647 w 184"/>
                  <a:gd name="T3" fmla="*/ 2147483647 h 134"/>
                  <a:gd name="T4" fmla="*/ 2147483647 w 184"/>
                  <a:gd name="T5" fmla="*/ 2147483647 h 134"/>
                  <a:gd name="T6" fmla="*/ 2147483647 w 184"/>
                  <a:gd name="T7" fmla="*/ 2147483647 h 134"/>
                  <a:gd name="T8" fmla="*/ 2147483647 w 184"/>
                  <a:gd name="T9" fmla="*/ 2147483647 h 134"/>
                  <a:gd name="T10" fmla="*/ 2147483647 w 184"/>
                  <a:gd name="T11" fmla="*/ 2147483647 h 134"/>
                  <a:gd name="T12" fmla="*/ 2147483647 w 184"/>
                  <a:gd name="T13" fmla="*/ 2147483647 h 134"/>
                  <a:gd name="T14" fmla="*/ 2147483647 w 184"/>
                  <a:gd name="T15" fmla="*/ 2147483647 h 134"/>
                  <a:gd name="T16" fmla="*/ 2147483647 w 184"/>
                  <a:gd name="T17" fmla="*/ 2147483647 h 134"/>
                  <a:gd name="T18" fmla="*/ 2147483647 w 184"/>
                  <a:gd name="T19" fmla="*/ 2147483647 h 134"/>
                  <a:gd name="T20" fmla="*/ 0 w 184"/>
                  <a:gd name="T21" fmla="*/ 2147483647 h 134"/>
                  <a:gd name="T22" fmla="*/ 2147483647 w 184"/>
                  <a:gd name="T23" fmla="*/ 2147483647 h 134"/>
                  <a:gd name="T24" fmla="*/ 2147483647 w 184"/>
                  <a:gd name="T25" fmla="*/ 2147483647 h 134"/>
                  <a:gd name="T26" fmla="*/ 2147483647 w 184"/>
                  <a:gd name="T27" fmla="*/ 2147483647 h 134"/>
                  <a:gd name="T28" fmla="*/ 2147483647 w 184"/>
                  <a:gd name="T29" fmla="*/ 2147483647 h 134"/>
                  <a:gd name="T30" fmla="*/ 2147483647 w 184"/>
                  <a:gd name="T31" fmla="*/ 2147483647 h 134"/>
                  <a:gd name="T32" fmla="*/ 2147483647 w 184"/>
                  <a:gd name="T33" fmla="*/ 2147483647 h 134"/>
                  <a:gd name="T34" fmla="*/ 2147483647 w 184"/>
                  <a:gd name="T35" fmla="*/ 0 h 134"/>
                  <a:gd name="T36" fmla="*/ 2147483647 w 184"/>
                  <a:gd name="T37" fmla="*/ 2147483647 h 134"/>
                  <a:gd name="T38" fmla="*/ 2147483647 w 184"/>
                  <a:gd name="T39" fmla="*/ 2147483647 h 134"/>
                  <a:gd name="T40" fmla="*/ 2147483647 w 184"/>
                  <a:gd name="T41" fmla="*/ 2147483647 h 134"/>
                  <a:gd name="T42" fmla="*/ 2147483647 w 184"/>
                  <a:gd name="T43" fmla="*/ 2147483647 h 134"/>
                  <a:gd name="T44" fmla="*/ 2147483647 w 184"/>
                  <a:gd name="T45" fmla="*/ 2147483647 h 134"/>
                  <a:gd name="T46" fmla="*/ 2147483647 w 184"/>
                  <a:gd name="T47" fmla="*/ 2147483647 h 134"/>
                  <a:gd name="T48" fmla="*/ 2147483647 w 184"/>
                  <a:gd name="T49" fmla="*/ 2147483647 h 134"/>
                  <a:gd name="T50" fmla="*/ 2147483647 w 184"/>
                  <a:gd name="T51" fmla="*/ 2147483647 h 134"/>
                  <a:gd name="T52" fmla="*/ 2147483647 w 184"/>
                  <a:gd name="T53" fmla="*/ 2147483647 h 134"/>
                  <a:gd name="T54" fmla="*/ 2147483647 w 184"/>
                  <a:gd name="T55" fmla="*/ 2147483647 h 134"/>
                  <a:gd name="T56" fmla="*/ 2147483647 w 184"/>
                  <a:gd name="T57" fmla="*/ 2147483647 h 134"/>
                  <a:gd name="T58" fmla="*/ 2147483647 w 184"/>
                  <a:gd name="T59" fmla="*/ 2147483647 h 134"/>
                  <a:gd name="T60" fmla="*/ 2147483647 w 184"/>
                  <a:gd name="T61" fmla="*/ 2147483647 h 134"/>
                  <a:gd name="T62" fmla="*/ 2147483647 w 184"/>
                  <a:gd name="T63" fmla="*/ 2147483647 h 134"/>
                  <a:gd name="T64" fmla="*/ 2147483647 w 184"/>
                  <a:gd name="T65" fmla="*/ 2147483647 h 134"/>
                  <a:gd name="T66" fmla="*/ 2147483647 w 184"/>
                  <a:gd name="T67" fmla="*/ 2147483647 h 134"/>
                  <a:gd name="T68" fmla="*/ 2147483647 w 184"/>
                  <a:gd name="T69" fmla="*/ 2147483647 h 134"/>
                  <a:gd name="T70" fmla="*/ 2147483647 w 184"/>
                  <a:gd name="T71" fmla="*/ 2147483647 h 134"/>
                  <a:gd name="T72" fmla="*/ 2147483647 w 184"/>
                  <a:gd name="T73" fmla="*/ 2147483647 h 134"/>
                  <a:gd name="T74" fmla="*/ 2147483647 w 184"/>
                  <a:gd name="T75" fmla="*/ 2147483647 h 134"/>
                  <a:gd name="T76" fmla="*/ 2147483647 w 184"/>
                  <a:gd name="T77" fmla="*/ 2147483647 h 134"/>
                  <a:gd name="T78" fmla="*/ 2147483647 w 184"/>
                  <a:gd name="T79" fmla="*/ 2147483647 h 134"/>
                  <a:gd name="T80" fmla="*/ 2147483647 w 184"/>
                  <a:gd name="T81" fmla="*/ 2147483647 h 134"/>
                  <a:gd name="T82" fmla="*/ 2147483647 w 184"/>
                  <a:gd name="T83" fmla="*/ 2147483647 h 134"/>
                  <a:gd name="T84" fmla="*/ 2147483647 w 184"/>
                  <a:gd name="T85" fmla="*/ 2147483647 h 134"/>
                  <a:gd name="T86" fmla="*/ 2147483647 w 184"/>
                  <a:gd name="T87" fmla="*/ 2147483647 h 134"/>
                  <a:gd name="T88" fmla="*/ 2147483647 w 184"/>
                  <a:gd name="T89" fmla="*/ 2147483647 h 134"/>
                  <a:gd name="T90" fmla="*/ 2147483647 w 184"/>
                  <a:gd name="T91" fmla="*/ 2147483647 h 134"/>
                  <a:gd name="T92" fmla="*/ 2147483647 w 184"/>
                  <a:gd name="T93" fmla="*/ 2147483647 h 134"/>
                  <a:gd name="T94" fmla="*/ 2147483647 w 184"/>
                  <a:gd name="T95" fmla="*/ 2147483647 h 134"/>
                  <a:gd name="T96" fmla="*/ 2147483647 w 184"/>
                  <a:gd name="T97" fmla="*/ 2147483647 h 134"/>
                  <a:gd name="T98" fmla="*/ 2147483647 w 184"/>
                  <a:gd name="T99" fmla="*/ 2147483647 h 134"/>
                  <a:gd name="T100" fmla="*/ 2147483647 w 184"/>
                  <a:gd name="T101" fmla="*/ 2147483647 h 134"/>
                  <a:gd name="T102" fmla="*/ 2147483647 w 184"/>
                  <a:gd name="T103" fmla="*/ 2147483647 h 134"/>
                  <a:gd name="T104" fmla="*/ 2147483647 w 184"/>
                  <a:gd name="T105" fmla="*/ 2147483647 h 134"/>
                  <a:gd name="T106" fmla="*/ 2147483647 w 184"/>
                  <a:gd name="T107" fmla="*/ 2147483647 h 134"/>
                  <a:gd name="T108" fmla="*/ 2147483647 w 184"/>
                  <a:gd name="T109" fmla="*/ 2147483647 h 134"/>
                  <a:gd name="T110" fmla="*/ 2147483647 w 184"/>
                  <a:gd name="T111" fmla="*/ 2147483647 h 134"/>
                  <a:gd name="T112" fmla="*/ 2147483647 w 184"/>
                  <a:gd name="T113" fmla="*/ 2147483647 h 134"/>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w 184"/>
                  <a:gd name="T172" fmla="*/ 0 h 134"/>
                  <a:gd name="T173" fmla="*/ 184 w 184"/>
                  <a:gd name="T174" fmla="*/ 134 h 134"/>
                </a:gdLst>
                <a:ahLst/>
                <a:cxnLst>
                  <a:cxn ang="T114">
                    <a:pos x="T0" y="T1"/>
                  </a:cxn>
                  <a:cxn ang="T115">
                    <a:pos x="T2" y="T3"/>
                  </a:cxn>
                  <a:cxn ang="T116">
                    <a:pos x="T4" y="T5"/>
                  </a:cxn>
                  <a:cxn ang="T117">
                    <a:pos x="T6" y="T7"/>
                  </a:cxn>
                  <a:cxn ang="T118">
                    <a:pos x="T8" y="T9"/>
                  </a:cxn>
                  <a:cxn ang="T119">
                    <a:pos x="T10" y="T11"/>
                  </a:cxn>
                  <a:cxn ang="T120">
                    <a:pos x="T12" y="T13"/>
                  </a:cxn>
                  <a:cxn ang="T121">
                    <a:pos x="T14" y="T15"/>
                  </a:cxn>
                  <a:cxn ang="T122">
                    <a:pos x="T16" y="T17"/>
                  </a:cxn>
                  <a:cxn ang="T123">
                    <a:pos x="T18" y="T19"/>
                  </a:cxn>
                  <a:cxn ang="T124">
                    <a:pos x="T20" y="T21"/>
                  </a:cxn>
                  <a:cxn ang="T125">
                    <a:pos x="T22" y="T23"/>
                  </a:cxn>
                  <a:cxn ang="T126">
                    <a:pos x="T24" y="T25"/>
                  </a:cxn>
                  <a:cxn ang="T127">
                    <a:pos x="T26" y="T27"/>
                  </a:cxn>
                  <a:cxn ang="T128">
                    <a:pos x="T28" y="T29"/>
                  </a:cxn>
                  <a:cxn ang="T129">
                    <a:pos x="T30" y="T31"/>
                  </a:cxn>
                  <a:cxn ang="T130">
                    <a:pos x="T32" y="T33"/>
                  </a:cxn>
                  <a:cxn ang="T131">
                    <a:pos x="T34" y="T35"/>
                  </a:cxn>
                  <a:cxn ang="T132">
                    <a:pos x="T36" y="T37"/>
                  </a:cxn>
                  <a:cxn ang="T133">
                    <a:pos x="T38" y="T39"/>
                  </a:cxn>
                  <a:cxn ang="T134">
                    <a:pos x="T40" y="T41"/>
                  </a:cxn>
                  <a:cxn ang="T135">
                    <a:pos x="T42" y="T43"/>
                  </a:cxn>
                  <a:cxn ang="T136">
                    <a:pos x="T44" y="T45"/>
                  </a:cxn>
                  <a:cxn ang="T137">
                    <a:pos x="T46" y="T47"/>
                  </a:cxn>
                  <a:cxn ang="T138">
                    <a:pos x="T48" y="T49"/>
                  </a:cxn>
                  <a:cxn ang="T139">
                    <a:pos x="T50" y="T51"/>
                  </a:cxn>
                  <a:cxn ang="T140">
                    <a:pos x="T52" y="T53"/>
                  </a:cxn>
                  <a:cxn ang="T141">
                    <a:pos x="T54" y="T55"/>
                  </a:cxn>
                  <a:cxn ang="T142">
                    <a:pos x="T56" y="T57"/>
                  </a:cxn>
                  <a:cxn ang="T143">
                    <a:pos x="T58" y="T59"/>
                  </a:cxn>
                  <a:cxn ang="T144">
                    <a:pos x="T60" y="T61"/>
                  </a:cxn>
                  <a:cxn ang="T145">
                    <a:pos x="T62" y="T63"/>
                  </a:cxn>
                  <a:cxn ang="T146">
                    <a:pos x="T64" y="T65"/>
                  </a:cxn>
                  <a:cxn ang="T147">
                    <a:pos x="T66" y="T67"/>
                  </a:cxn>
                  <a:cxn ang="T148">
                    <a:pos x="T68" y="T69"/>
                  </a:cxn>
                  <a:cxn ang="T149">
                    <a:pos x="T70" y="T71"/>
                  </a:cxn>
                  <a:cxn ang="T150">
                    <a:pos x="T72" y="T73"/>
                  </a:cxn>
                  <a:cxn ang="T151">
                    <a:pos x="T74" y="T75"/>
                  </a:cxn>
                  <a:cxn ang="T152">
                    <a:pos x="T76" y="T77"/>
                  </a:cxn>
                  <a:cxn ang="T153">
                    <a:pos x="T78" y="T79"/>
                  </a:cxn>
                  <a:cxn ang="T154">
                    <a:pos x="T80" y="T81"/>
                  </a:cxn>
                  <a:cxn ang="T155">
                    <a:pos x="T82" y="T83"/>
                  </a:cxn>
                  <a:cxn ang="T156">
                    <a:pos x="T84" y="T85"/>
                  </a:cxn>
                  <a:cxn ang="T157">
                    <a:pos x="T86" y="T87"/>
                  </a:cxn>
                  <a:cxn ang="T158">
                    <a:pos x="T88" y="T89"/>
                  </a:cxn>
                  <a:cxn ang="T159">
                    <a:pos x="T90" y="T91"/>
                  </a:cxn>
                  <a:cxn ang="T160">
                    <a:pos x="T92" y="T93"/>
                  </a:cxn>
                  <a:cxn ang="T161">
                    <a:pos x="T94" y="T95"/>
                  </a:cxn>
                  <a:cxn ang="T162">
                    <a:pos x="T96" y="T97"/>
                  </a:cxn>
                  <a:cxn ang="T163">
                    <a:pos x="T98" y="T99"/>
                  </a:cxn>
                  <a:cxn ang="T164">
                    <a:pos x="T100" y="T101"/>
                  </a:cxn>
                  <a:cxn ang="T165">
                    <a:pos x="T102" y="T103"/>
                  </a:cxn>
                  <a:cxn ang="T166">
                    <a:pos x="T104" y="T105"/>
                  </a:cxn>
                  <a:cxn ang="T167">
                    <a:pos x="T106" y="T107"/>
                  </a:cxn>
                  <a:cxn ang="T168">
                    <a:pos x="T108" y="T109"/>
                  </a:cxn>
                  <a:cxn ang="T169">
                    <a:pos x="T110" y="T111"/>
                  </a:cxn>
                  <a:cxn ang="T170">
                    <a:pos x="T112" y="T113"/>
                  </a:cxn>
                </a:cxnLst>
                <a:rect l="T171" t="T172" r="T173" b="T174"/>
                <a:pathLst>
                  <a:path w="184" h="134">
                    <a:moveTo>
                      <a:pt x="40" y="94"/>
                    </a:moveTo>
                    <a:lnTo>
                      <a:pt x="38" y="94"/>
                    </a:lnTo>
                    <a:lnTo>
                      <a:pt x="36" y="94"/>
                    </a:lnTo>
                    <a:lnTo>
                      <a:pt x="34" y="92"/>
                    </a:lnTo>
                    <a:lnTo>
                      <a:pt x="32" y="92"/>
                    </a:lnTo>
                    <a:lnTo>
                      <a:pt x="30" y="92"/>
                    </a:lnTo>
                    <a:lnTo>
                      <a:pt x="28" y="92"/>
                    </a:lnTo>
                    <a:lnTo>
                      <a:pt x="26" y="92"/>
                    </a:lnTo>
                    <a:lnTo>
                      <a:pt x="26" y="90"/>
                    </a:lnTo>
                    <a:lnTo>
                      <a:pt x="26" y="88"/>
                    </a:lnTo>
                    <a:lnTo>
                      <a:pt x="24" y="88"/>
                    </a:lnTo>
                    <a:lnTo>
                      <a:pt x="20" y="88"/>
                    </a:lnTo>
                    <a:lnTo>
                      <a:pt x="20" y="90"/>
                    </a:lnTo>
                    <a:lnTo>
                      <a:pt x="20" y="92"/>
                    </a:lnTo>
                    <a:lnTo>
                      <a:pt x="18" y="92"/>
                    </a:lnTo>
                    <a:lnTo>
                      <a:pt x="18" y="90"/>
                    </a:lnTo>
                    <a:lnTo>
                      <a:pt x="20" y="88"/>
                    </a:lnTo>
                    <a:lnTo>
                      <a:pt x="20" y="86"/>
                    </a:lnTo>
                    <a:lnTo>
                      <a:pt x="20" y="82"/>
                    </a:lnTo>
                    <a:lnTo>
                      <a:pt x="20" y="80"/>
                    </a:lnTo>
                    <a:lnTo>
                      <a:pt x="18" y="78"/>
                    </a:lnTo>
                    <a:lnTo>
                      <a:pt x="18" y="76"/>
                    </a:lnTo>
                    <a:lnTo>
                      <a:pt x="16" y="76"/>
                    </a:lnTo>
                    <a:lnTo>
                      <a:pt x="14" y="76"/>
                    </a:lnTo>
                    <a:lnTo>
                      <a:pt x="14" y="74"/>
                    </a:lnTo>
                    <a:lnTo>
                      <a:pt x="14" y="72"/>
                    </a:lnTo>
                    <a:lnTo>
                      <a:pt x="12" y="72"/>
                    </a:lnTo>
                    <a:lnTo>
                      <a:pt x="12" y="70"/>
                    </a:lnTo>
                    <a:lnTo>
                      <a:pt x="12" y="68"/>
                    </a:lnTo>
                    <a:lnTo>
                      <a:pt x="12" y="66"/>
                    </a:lnTo>
                    <a:lnTo>
                      <a:pt x="14" y="66"/>
                    </a:lnTo>
                    <a:lnTo>
                      <a:pt x="14" y="62"/>
                    </a:lnTo>
                    <a:lnTo>
                      <a:pt x="12" y="58"/>
                    </a:lnTo>
                    <a:lnTo>
                      <a:pt x="10" y="58"/>
                    </a:lnTo>
                    <a:lnTo>
                      <a:pt x="8" y="56"/>
                    </a:lnTo>
                    <a:lnTo>
                      <a:pt x="8" y="54"/>
                    </a:lnTo>
                    <a:lnTo>
                      <a:pt x="10" y="54"/>
                    </a:lnTo>
                    <a:lnTo>
                      <a:pt x="10" y="52"/>
                    </a:lnTo>
                    <a:lnTo>
                      <a:pt x="10" y="50"/>
                    </a:lnTo>
                    <a:lnTo>
                      <a:pt x="8" y="50"/>
                    </a:lnTo>
                    <a:lnTo>
                      <a:pt x="8" y="48"/>
                    </a:lnTo>
                    <a:lnTo>
                      <a:pt x="6" y="48"/>
                    </a:lnTo>
                    <a:lnTo>
                      <a:pt x="4" y="46"/>
                    </a:lnTo>
                    <a:lnTo>
                      <a:pt x="2" y="46"/>
                    </a:lnTo>
                    <a:lnTo>
                      <a:pt x="0" y="44"/>
                    </a:lnTo>
                    <a:lnTo>
                      <a:pt x="2" y="44"/>
                    </a:lnTo>
                    <a:lnTo>
                      <a:pt x="2" y="42"/>
                    </a:lnTo>
                    <a:lnTo>
                      <a:pt x="4" y="42"/>
                    </a:lnTo>
                    <a:lnTo>
                      <a:pt x="4" y="40"/>
                    </a:lnTo>
                    <a:lnTo>
                      <a:pt x="4" y="36"/>
                    </a:lnTo>
                    <a:lnTo>
                      <a:pt x="4" y="34"/>
                    </a:lnTo>
                    <a:lnTo>
                      <a:pt x="2" y="30"/>
                    </a:lnTo>
                    <a:lnTo>
                      <a:pt x="2" y="26"/>
                    </a:lnTo>
                    <a:lnTo>
                      <a:pt x="4" y="26"/>
                    </a:lnTo>
                    <a:lnTo>
                      <a:pt x="6" y="28"/>
                    </a:lnTo>
                    <a:lnTo>
                      <a:pt x="6" y="26"/>
                    </a:lnTo>
                    <a:lnTo>
                      <a:pt x="8" y="24"/>
                    </a:lnTo>
                    <a:lnTo>
                      <a:pt x="6" y="24"/>
                    </a:lnTo>
                    <a:lnTo>
                      <a:pt x="6" y="22"/>
                    </a:lnTo>
                    <a:lnTo>
                      <a:pt x="4" y="22"/>
                    </a:lnTo>
                    <a:lnTo>
                      <a:pt x="4" y="24"/>
                    </a:lnTo>
                    <a:lnTo>
                      <a:pt x="2" y="24"/>
                    </a:lnTo>
                    <a:lnTo>
                      <a:pt x="0" y="24"/>
                    </a:lnTo>
                    <a:lnTo>
                      <a:pt x="0" y="22"/>
                    </a:lnTo>
                    <a:lnTo>
                      <a:pt x="2" y="22"/>
                    </a:lnTo>
                    <a:lnTo>
                      <a:pt x="4" y="22"/>
                    </a:lnTo>
                    <a:lnTo>
                      <a:pt x="4" y="20"/>
                    </a:lnTo>
                    <a:lnTo>
                      <a:pt x="6" y="20"/>
                    </a:lnTo>
                    <a:lnTo>
                      <a:pt x="10" y="18"/>
                    </a:lnTo>
                    <a:lnTo>
                      <a:pt x="14" y="18"/>
                    </a:lnTo>
                    <a:lnTo>
                      <a:pt x="18" y="16"/>
                    </a:lnTo>
                    <a:lnTo>
                      <a:pt x="20" y="16"/>
                    </a:lnTo>
                    <a:lnTo>
                      <a:pt x="22" y="16"/>
                    </a:lnTo>
                    <a:lnTo>
                      <a:pt x="26" y="14"/>
                    </a:lnTo>
                    <a:lnTo>
                      <a:pt x="28" y="14"/>
                    </a:lnTo>
                    <a:lnTo>
                      <a:pt x="30" y="14"/>
                    </a:lnTo>
                    <a:lnTo>
                      <a:pt x="32" y="14"/>
                    </a:lnTo>
                    <a:lnTo>
                      <a:pt x="34" y="12"/>
                    </a:lnTo>
                    <a:lnTo>
                      <a:pt x="34" y="14"/>
                    </a:lnTo>
                    <a:lnTo>
                      <a:pt x="32" y="14"/>
                    </a:lnTo>
                    <a:lnTo>
                      <a:pt x="34" y="14"/>
                    </a:lnTo>
                    <a:lnTo>
                      <a:pt x="34" y="12"/>
                    </a:lnTo>
                    <a:lnTo>
                      <a:pt x="36" y="12"/>
                    </a:lnTo>
                    <a:lnTo>
                      <a:pt x="36" y="10"/>
                    </a:lnTo>
                    <a:lnTo>
                      <a:pt x="34" y="10"/>
                    </a:lnTo>
                    <a:lnTo>
                      <a:pt x="36" y="10"/>
                    </a:lnTo>
                    <a:lnTo>
                      <a:pt x="36" y="8"/>
                    </a:lnTo>
                    <a:lnTo>
                      <a:pt x="38" y="8"/>
                    </a:lnTo>
                    <a:lnTo>
                      <a:pt x="38" y="6"/>
                    </a:lnTo>
                    <a:lnTo>
                      <a:pt x="40" y="6"/>
                    </a:lnTo>
                    <a:lnTo>
                      <a:pt x="42" y="6"/>
                    </a:lnTo>
                    <a:lnTo>
                      <a:pt x="44" y="6"/>
                    </a:lnTo>
                    <a:lnTo>
                      <a:pt x="46" y="6"/>
                    </a:lnTo>
                    <a:lnTo>
                      <a:pt x="48" y="4"/>
                    </a:lnTo>
                    <a:lnTo>
                      <a:pt x="52" y="2"/>
                    </a:lnTo>
                    <a:lnTo>
                      <a:pt x="54" y="2"/>
                    </a:lnTo>
                    <a:lnTo>
                      <a:pt x="56" y="2"/>
                    </a:lnTo>
                    <a:lnTo>
                      <a:pt x="58" y="2"/>
                    </a:lnTo>
                    <a:lnTo>
                      <a:pt x="58" y="0"/>
                    </a:lnTo>
                    <a:lnTo>
                      <a:pt x="60" y="0"/>
                    </a:lnTo>
                    <a:lnTo>
                      <a:pt x="62" y="0"/>
                    </a:lnTo>
                    <a:lnTo>
                      <a:pt x="64" y="0"/>
                    </a:lnTo>
                    <a:lnTo>
                      <a:pt x="66" y="0"/>
                    </a:lnTo>
                    <a:lnTo>
                      <a:pt x="70" y="0"/>
                    </a:lnTo>
                    <a:lnTo>
                      <a:pt x="72" y="0"/>
                    </a:lnTo>
                    <a:lnTo>
                      <a:pt x="74" y="2"/>
                    </a:lnTo>
                    <a:lnTo>
                      <a:pt x="76" y="2"/>
                    </a:lnTo>
                    <a:lnTo>
                      <a:pt x="78" y="2"/>
                    </a:lnTo>
                    <a:lnTo>
                      <a:pt x="78" y="4"/>
                    </a:lnTo>
                    <a:lnTo>
                      <a:pt x="80" y="4"/>
                    </a:lnTo>
                    <a:lnTo>
                      <a:pt x="80" y="6"/>
                    </a:lnTo>
                    <a:lnTo>
                      <a:pt x="80" y="4"/>
                    </a:lnTo>
                    <a:lnTo>
                      <a:pt x="78" y="4"/>
                    </a:lnTo>
                    <a:lnTo>
                      <a:pt x="76" y="2"/>
                    </a:lnTo>
                    <a:lnTo>
                      <a:pt x="74" y="2"/>
                    </a:lnTo>
                    <a:lnTo>
                      <a:pt x="72" y="2"/>
                    </a:lnTo>
                    <a:lnTo>
                      <a:pt x="74" y="4"/>
                    </a:lnTo>
                    <a:lnTo>
                      <a:pt x="76" y="6"/>
                    </a:lnTo>
                    <a:lnTo>
                      <a:pt x="76" y="8"/>
                    </a:lnTo>
                    <a:lnTo>
                      <a:pt x="76" y="10"/>
                    </a:lnTo>
                    <a:lnTo>
                      <a:pt x="78" y="10"/>
                    </a:lnTo>
                    <a:lnTo>
                      <a:pt x="80" y="10"/>
                    </a:lnTo>
                    <a:lnTo>
                      <a:pt x="82" y="12"/>
                    </a:lnTo>
                    <a:lnTo>
                      <a:pt x="84" y="12"/>
                    </a:lnTo>
                    <a:lnTo>
                      <a:pt x="86" y="12"/>
                    </a:lnTo>
                    <a:lnTo>
                      <a:pt x="88" y="10"/>
                    </a:lnTo>
                    <a:lnTo>
                      <a:pt x="90" y="10"/>
                    </a:lnTo>
                    <a:lnTo>
                      <a:pt x="92" y="10"/>
                    </a:lnTo>
                    <a:lnTo>
                      <a:pt x="94" y="8"/>
                    </a:lnTo>
                    <a:lnTo>
                      <a:pt x="94" y="10"/>
                    </a:lnTo>
                    <a:lnTo>
                      <a:pt x="92" y="10"/>
                    </a:lnTo>
                    <a:lnTo>
                      <a:pt x="90" y="10"/>
                    </a:lnTo>
                    <a:lnTo>
                      <a:pt x="90" y="12"/>
                    </a:lnTo>
                    <a:lnTo>
                      <a:pt x="88" y="12"/>
                    </a:lnTo>
                    <a:lnTo>
                      <a:pt x="86" y="12"/>
                    </a:lnTo>
                    <a:lnTo>
                      <a:pt x="88" y="12"/>
                    </a:lnTo>
                    <a:lnTo>
                      <a:pt x="90" y="14"/>
                    </a:lnTo>
                    <a:lnTo>
                      <a:pt x="90" y="12"/>
                    </a:lnTo>
                    <a:lnTo>
                      <a:pt x="92" y="12"/>
                    </a:lnTo>
                    <a:lnTo>
                      <a:pt x="94" y="12"/>
                    </a:lnTo>
                    <a:lnTo>
                      <a:pt x="96" y="10"/>
                    </a:lnTo>
                    <a:lnTo>
                      <a:pt x="98" y="10"/>
                    </a:lnTo>
                    <a:lnTo>
                      <a:pt x="100" y="10"/>
                    </a:lnTo>
                    <a:lnTo>
                      <a:pt x="102" y="10"/>
                    </a:lnTo>
                    <a:lnTo>
                      <a:pt x="104" y="10"/>
                    </a:lnTo>
                    <a:lnTo>
                      <a:pt x="106" y="10"/>
                    </a:lnTo>
                    <a:lnTo>
                      <a:pt x="108" y="10"/>
                    </a:lnTo>
                    <a:lnTo>
                      <a:pt x="114" y="10"/>
                    </a:lnTo>
                    <a:lnTo>
                      <a:pt x="116" y="12"/>
                    </a:lnTo>
                    <a:lnTo>
                      <a:pt x="122" y="12"/>
                    </a:lnTo>
                    <a:lnTo>
                      <a:pt x="124" y="12"/>
                    </a:lnTo>
                    <a:lnTo>
                      <a:pt x="126" y="12"/>
                    </a:lnTo>
                    <a:lnTo>
                      <a:pt x="128" y="12"/>
                    </a:lnTo>
                    <a:lnTo>
                      <a:pt x="130" y="12"/>
                    </a:lnTo>
                    <a:lnTo>
                      <a:pt x="132" y="12"/>
                    </a:lnTo>
                    <a:lnTo>
                      <a:pt x="134" y="12"/>
                    </a:lnTo>
                    <a:lnTo>
                      <a:pt x="138" y="12"/>
                    </a:lnTo>
                    <a:lnTo>
                      <a:pt x="140" y="12"/>
                    </a:lnTo>
                    <a:lnTo>
                      <a:pt x="142" y="12"/>
                    </a:lnTo>
                    <a:lnTo>
                      <a:pt x="144" y="12"/>
                    </a:lnTo>
                    <a:lnTo>
                      <a:pt x="146" y="12"/>
                    </a:lnTo>
                    <a:lnTo>
                      <a:pt x="148" y="12"/>
                    </a:lnTo>
                    <a:lnTo>
                      <a:pt x="148" y="10"/>
                    </a:lnTo>
                    <a:lnTo>
                      <a:pt x="150" y="10"/>
                    </a:lnTo>
                    <a:lnTo>
                      <a:pt x="152" y="10"/>
                    </a:lnTo>
                    <a:lnTo>
                      <a:pt x="154" y="10"/>
                    </a:lnTo>
                    <a:lnTo>
                      <a:pt x="156" y="12"/>
                    </a:lnTo>
                    <a:lnTo>
                      <a:pt x="158" y="12"/>
                    </a:lnTo>
                    <a:lnTo>
                      <a:pt x="160" y="14"/>
                    </a:lnTo>
                    <a:lnTo>
                      <a:pt x="162" y="16"/>
                    </a:lnTo>
                    <a:lnTo>
                      <a:pt x="164" y="16"/>
                    </a:lnTo>
                    <a:lnTo>
                      <a:pt x="164" y="18"/>
                    </a:lnTo>
                    <a:lnTo>
                      <a:pt x="164" y="20"/>
                    </a:lnTo>
                    <a:lnTo>
                      <a:pt x="164" y="22"/>
                    </a:lnTo>
                    <a:lnTo>
                      <a:pt x="164" y="24"/>
                    </a:lnTo>
                    <a:lnTo>
                      <a:pt x="166" y="26"/>
                    </a:lnTo>
                    <a:lnTo>
                      <a:pt x="166" y="28"/>
                    </a:lnTo>
                    <a:lnTo>
                      <a:pt x="168" y="28"/>
                    </a:lnTo>
                    <a:lnTo>
                      <a:pt x="168" y="30"/>
                    </a:lnTo>
                    <a:lnTo>
                      <a:pt x="168" y="32"/>
                    </a:lnTo>
                    <a:lnTo>
                      <a:pt x="170" y="32"/>
                    </a:lnTo>
                    <a:lnTo>
                      <a:pt x="172" y="36"/>
                    </a:lnTo>
                    <a:lnTo>
                      <a:pt x="174" y="38"/>
                    </a:lnTo>
                    <a:lnTo>
                      <a:pt x="176" y="42"/>
                    </a:lnTo>
                    <a:lnTo>
                      <a:pt x="176" y="44"/>
                    </a:lnTo>
                    <a:lnTo>
                      <a:pt x="176" y="46"/>
                    </a:lnTo>
                    <a:lnTo>
                      <a:pt x="176" y="48"/>
                    </a:lnTo>
                    <a:lnTo>
                      <a:pt x="174" y="50"/>
                    </a:lnTo>
                    <a:lnTo>
                      <a:pt x="172" y="50"/>
                    </a:lnTo>
                    <a:lnTo>
                      <a:pt x="170" y="50"/>
                    </a:lnTo>
                    <a:lnTo>
                      <a:pt x="168" y="50"/>
                    </a:lnTo>
                    <a:lnTo>
                      <a:pt x="168" y="52"/>
                    </a:lnTo>
                    <a:lnTo>
                      <a:pt x="166" y="52"/>
                    </a:lnTo>
                    <a:lnTo>
                      <a:pt x="164" y="56"/>
                    </a:lnTo>
                    <a:lnTo>
                      <a:pt x="164" y="58"/>
                    </a:lnTo>
                    <a:lnTo>
                      <a:pt x="164" y="60"/>
                    </a:lnTo>
                    <a:lnTo>
                      <a:pt x="166" y="60"/>
                    </a:lnTo>
                    <a:lnTo>
                      <a:pt x="168" y="60"/>
                    </a:lnTo>
                    <a:lnTo>
                      <a:pt x="172" y="62"/>
                    </a:lnTo>
                    <a:lnTo>
                      <a:pt x="174" y="64"/>
                    </a:lnTo>
                    <a:lnTo>
                      <a:pt x="172" y="66"/>
                    </a:lnTo>
                    <a:lnTo>
                      <a:pt x="172" y="70"/>
                    </a:lnTo>
                    <a:lnTo>
                      <a:pt x="172" y="72"/>
                    </a:lnTo>
                    <a:lnTo>
                      <a:pt x="172" y="74"/>
                    </a:lnTo>
                    <a:lnTo>
                      <a:pt x="174" y="76"/>
                    </a:lnTo>
                    <a:lnTo>
                      <a:pt x="176" y="76"/>
                    </a:lnTo>
                    <a:lnTo>
                      <a:pt x="176" y="78"/>
                    </a:lnTo>
                    <a:lnTo>
                      <a:pt x="176" y="80"/>
                    </a:lnTo>
                    <a:lnTo>
                      <a:pt x="176" y="82"/>
                    </a:lnTo>
                    <a:lnTo>
                      <a:pt x="178" y="82"/>
                    </a:lnTo>
                    <a:lnTo>
                      <a:pt x="178" y="84"/>
                    </a:lnTo>
                    <a:lnTo>
                      <a:pt x="180" y="86"/>
                    </a:lnTo>
                    <a:lnTo>
                      <a:pt x="180" y="88"/>
                    </a:lnTo>
                    <a:lnTo>
                      <a:pt x="180" y="90"/>
                    </a:lnTo>
                    <a:lnTo>
                      <a:pt x="182" y="90"/>
                    </a:lnTo>
                    <a:lnTo>
                      <a:pt x="184" y="90"/>
                    </a:lnTo>
                    <a:lnTo>
                      <a:pt x="184" y="92"/>
                    </a:lnTo>
                    <a:lnTo>
                      <a:pt x="182" y="92"/>
                    </a:lnTo>
                    <a:lnTo>
                      <a:pt x="180" y="92"/>
                    </a:lnTo>
                    <a:lnTo>
                      <a:pt x="182" y="92"/>
                    </a:lnTo>
                    <a:lnTo>
                      <a:pt x="184" y="94"/>
                    </a:lnTo>
                    <a:lnTo>
                      <a:pt x="184" y="96"/>
                    </a:lnTo>
                    <a:lnTo>
                      <a:pt x="184" y="100"/>
                    </a:lnTo>
                    <a:lnTo>
                      <a:pt x="182" y="100"/>
                    </a:lnTo>
                    <a:lnTo>
                      <a:pt x="180" y="100"/>
                    </a:lnTo>
                    <a:lnTo>
                      <a:pt x="178" y="100"/>
                    </a:lnTo>
                    <a:lnTo>
                      <a:pt x="178" y="102"/>
                    </a:lnTo>
                    <a:lnTo>
                      <a:pt x="178" y="104"/>
                    </a:lnTo>
                    <a:lnTo>
                      <a:pt x="176" y="104"/>
                    </a:lnTo>
                    <a:lnTo>
                      <a:pt x="174" y="106"/>
                    </a:lnTo>
                    <a:lnTo>
                      <a:pt x="174" y="108"/>
                    </a:lnTo>
                    <a:lnTo>
                      <a:pt x="172" y="108"/>
                    </a:lnTo>
                    <a:lnTo>
                      <a:pt x="170" y="110"/>
                    </a:lnTo>
                    <a:lnTo>
                      <a:pt x="164" y="118"/>
                    </a:lnTo>
                    <a:lnTo>
                      <a:pt x="164" y="120"/>
                    </a:lnTo>
                    <a:lnTo>
                      <a:pt x="162" y="120"/>
                    </a:lnTo>
                    <a:lnTo>
                      <a:pt x="162" y="122"/>
                    </a:lnTo>
                    <a:lnTo>
                      <a:pt x="164" y="122"/>
                    </a:lnTo>
                    <a:lnTo>
                      <a:pt x="164" y="124"/>
                    </a:lnTo>
                    <a:lnTo>
                      <a:pt x="164" y="126"/>
                    </a:lnTo>
                    <a:lnTo>
                      <a:pt x="166" y="126"/>
                    </a:lnTo>
                    <a:lnTo>
                      <a:pt x="164" y="128"/>
                    </a:lnTo>
                    <a:lnTo>
                      <a:pt x="164" y="130"/>
                    </a:lnTo>
                    <a:lnTo>
                      <a:pt x="166" y="130"/>
                    </a:lnTo>
                    <a:lnTo>
                      <a:pt x="168" y="132"/>
                    </a:lnTo>
                    <a:lnTo>
                      <a:pt x="168" y="134"/>
                    </a:lnTo>
                    <a:lnTo>
                      <a:pt x="166" y="132"/>
                    </a:lnTo>
                    <a:lnTo>
                      <a:pt x="162" y="132"/>
                    </a:lnTo>
                    <a:lnTo>
                      <a:pt x="158" y="130"/>
                    </a:lnTo>
                    <a:lnTo>
                      <a:pt x="156" y="130"/>
                    </a:lnTo>
                    <a:lnTo>
                      <a:pt x="152" y="128"/>
                    </a:lnTo>
                    <a:lnTo>
                      <a:pt x="150" y="128"/>
                    </a:lnTo>
                    <a:lnTo>
                      <a:pt x="150" y="126"/>
                    </a:lnTo>
                    <a:lnTo>
                      <a:pt x="148" y="124"/>
                    </a:lnTo>
                    <a:lnTo>
                      <a:pt x="142" y="124"/>
                    </a:lnTo>
                    <a:lnTo>
                      <a:pt x="140" y="124"/>
                    </a:lnTo>
                    <a:lnTo>
                      <a:pt x="138" y="124"/>
                    </a:lnTo>
                    <a:lnTo>
                      <a:pt x="136" y="122"/>
                    </a:lnTo>
                    <a:lnTo>
                      <a:pt x="132" y="124"/>
                    </a:lnTo>
                    <a:lnTo>
                      <a:pt x="132" y="126"/>
                    </a:lnTo>
                    <a:lnTo>
                      <a:pt x="130" y="126"/>
                    </a:lnTo>
                    <a:lnTo>
                      <a:pt x="128" y="124"/>
                    </a:lnTo>
                    <a:lnTo>
                      <a:pt x="126" y="124"/>
                    </a:lnTo>
                    <a:lnTo>
                      <a:pt x="122" y="124"/>
                    </a:lnTo>
                    <a:lnTo>
                      <a:pt x="120" y="124"/>
                    </a:lnTo>
                    <a:lnTo>
                      <a:pt x="118" y="126"/>
                    </a:lnTo>
                    <a:lnTo>
                      <a:pt x="116" y="128"/>
                    </a:lnTo>
                    <a:lnTo>
                      <a:pt x="116" y="130"/>
                    </a:lnTo>
                    <a:lnTo>
                      <a:pt x="116" y="128"/>
                    </a:lnTo>
                    <a:lnTo>
                      <a:pt x="114" y="128"/>
                    </a:lnTo>
                    <a:lnTo>
                      <a:pt x="112" y="130"/>
                    </a:lnTo>
                    <a:lnTo>
                      <a:pt x="110" y="130"/>
                    </a:lnTo>
                    <a:lnTo>
                      <a:pt x="110" y="128"/>
                    </a:lnTo>
                    <a:lnTo>
                      <a:pt x="112" y="128"/>
                    </a:lnTo>
                    <a:lnTo>
                      <a:pt x="110" y="126"/>
                    </a:lnTo>
                    <a:lnTo>
                      <a:pt x="110" y="124"/>
                    </a:lnTo>
                    <a:lnTo>
                      <a:pt x="108" y="124"/>
                    </a:lnTo>
                    <a:lnTo>
                      <a:pt x="106" y="122"/>
                    </a:lnTo>
                    <a:lnTo>
                      <a:pt x="106" y="120"/>
                    </a:lnTo>
                    <a:lnTo>
                      <a:pt x="104" y="120"/>
                    </a:lnTo>
                    <a:lnTo>
                      <a:pt x="100" y="122"/>
                    </a:lnTo>
                    <a:lnTo>
                      <a:pt x="100" y="124"/>
                    </a:lnTo>
                    <a:lnTo>
                      <a:pt x="98" y="124"/>
                    </a:lnTo>
                    <a:lnTo>
                      <a:pt x="100" y="124"/>
                    </a:lnTo>
                    <a:lnTo>
                      <a:pt x="98" y="124"/>
                    </a:lnTo>
                    <a:lnTo>
                      <a:pt x="96" y="124"/>
                    </a:lnTo>
                    <a:lnTo>
                      <a:pt x="94" y="124"/>
                    </a:lnTo>
                    <a:lnTo>
                      <a:pt x="94" y="122"/>
                    </a:lnTo>
                    <a:lnTo>
                      <a:pt x="92" y="122"/>
                    </a:lnTo>
                    <a:lnTo>
                      <a:pt x="92" y="120"/>
                    </a:lnTo>
                    <a:lnTo>
                      <a:pt x="92" y="118"/>
                    </a:lnTo>
                    <a:lnTo>
                      <a:pt x="90" y="118"/>
                    </a:lnTo>
                    <a:lnTo>
                      <a:pt x="88" y="116"/>
                    </a:lnTo>
                    <a:lnTo>
                      <a:pt x="86" y="114"/>
                    </a:lnTo>
                    <a:lnTo>
                      <a:pt x="86" y="112"/>
                    </a:lnTo>
                    <a:lnTo>
                      <a:pt x="82" y="112"/>
                    </a:lnTo>
                    <a:lnTo>
                      <a:pt x="82" y="110"/>
                    </a:lnTo>
                    <a:lnTo>
                      <a:pt x="78" y="108"/>
                    </a:lnTo>
                    <a:lnTo>
                      <a:pt x="78" y="110"/>
                    </a:lnTo>
                    <a:lnTo>
                      <a:pt x="76" y="110"/>
                    </a:lnTo>
                    <a:lnTo>
                      <a:pt x="74" y="110"/>
                    </a:lnTo>
                    <a:lnTo>
                      <a:pt x="70" y="108"/>
                    </a:lnTo>
                    <a:lnTo>
                      <a:pt x="70" y="106"/>
                    </a:lnTo>
                    <a:lnTo>
                      <a:pt x="72" y="104"/>
                    </a:lnTo>
                    <a:lnTo>
                      <a:pt x="72" y="102"/>
                    </a:lnTo>
                    <a:lnTo>
                      <a:pt x="70" y="102"/>
                    </a:lnTo>
                    <a:lnTo>
                      <a:pt x="70" y="104"/>
                    </a:lnTo>
                    <a:lnTo>
                      <a:pt x="66" y="104"/>
                    </a:lnTo>
                    <a:lnTo>
                      <a:pt x="64" y="104"/>
                    </a:lnTo>
                    <a:lnTo>
                      <a:pt x="62" y="102"/>
                    </a:lnTo>
                    <a:lnTo>
                      <a:pt x="60" y="100"/>
                    </a:lnTo>
                    <a:lnTo>
                      <a:pt x="58" y="100"/>
                    </a:lnTo>
                    <a:lnTo>
                      <a:pt x="56" y="100"/>
                    </a:lnTo>
                    <a:lnTo>
                      <a:pt x="54" y="100"/>
                    </a:lnTo>
                    <a:lnTo>
                      <a:pt x="56" y="102"/>
                    </a:lnTo>
                    <a:lnTo>
                      <a:pt x="58" y="104"/>
                    </a:lnTo>
                    <a:lnTo>
                      <a:pt x="56" y="104"/>
                    </a:lnTo>
                    <a:lnTo>
                      <a:pt x="54" y="104"/>
                    </a:lnTo>
                    <a:lnTo>
                      <a:pt x="54" y="106"/>
                    </a:lnTo>
                    <a:lnTo>
                      <a:pt x="52" y="108"/>
                    </a:lnTo>
                    <a:lnTo>
                      <a:pt x="50" y="106"/>
                    </a:lnTo>
                    <a:lnTo>
                      <a:pt x="50" y="104"/>
                    </a:lnTo>
                    <a:lnTo>
                      <a:pt x="48" y="102"/>
                    </a:lnTo>
                    <a:lnTo>
                      <a:pt x="46" y="102"/>
                    </a:lnTo>
                    <a:lnTo>
                      <a:pt x="44" y="100"/>
                    </a:lnTo>
                    <a:lnTo>
                      <a:pt x="42" y="100"/>
                    </a:lnTo>
                    <a:lnTo>
                      <a:pt x="44" y="98"/>
                    </a:lnTo>
                    <a:lnTo>
                      <a:pt x="46" y="98"/>
                    </a:lnTo>
                    <a:lnTo>
                      <a:pt x="46" y="96"/>
                    </a:lnTo>
                    <a:lnTo>
                      <a:pt x="44" y="94"/>
                    </a:lnTo>
                    <a:lnTo>
                      <a:pt x="42" y="94"/>
                    </a:lnTo>
                    <a:lnTo>
                      <a:pt x="40" y="94"/>
                    </a:lnTo>
                    <a:close/>
                  </a:path>
                </a:pathLst>
              </a:custGeom>
              <a:solidFill>
                <a:schemeClr val="tx2"/>
              </a:solidFill>
              <a:ln w="3175">
                <a:solidFill>
                  <a:schemeClr val="bg1"/>
                </a:solidFill>
                <a:prstDash val="sysDot"/>
                <a:round/>
                <a:headEnd/>
                <a:tailEnd/>
              </a:ln>
            </p:spPr>
            <p:txBody>
              <a:bodyPr/>
              <a:lstStyle/>
              <a:p>
                <a:endParaRPr lang="de-DE" sz="2400" dirty="0">
                  <a:solidFill>
                    <a:srgbClr val="000000"/>
                  </a:solidFill>
                </a:endParaRPr>
              </a:p>
            </p:txBody>
          </p:sp>
          <p:sp>
            <p:nvSpPr>
              <p:cNvPr id="2297" name="Freeform 2625"/>
              <p:cNvSpPr>
                <a:spLocks/>
              </p:cNvSpPr>
              <p:nvPr/>
            </p:nvSpPr>
            <p:spPr bwMode="auto">
              <a:xfrm>
                <a:off x="4381509" y="1876513"/>
                <a:ext cx="121350" cy="55711"/>
              </a:xfrm>
              <a:custGeom>
                <a:avLst/>
                <a:gdLst>
                  <a:gd name="T0" fmla="*/ 2147483647 w 124"/>
                  <a:gd name="T1" fmla="*/ 2147483647 h 56"/>
                  <a:gd name="T2" fmla="*/ 2147483647 w 124"/>
                  <a:gd name="T3" fmla="*/ 2147483647 h 56"/>
                  <a:gd name="T4" fmla="*/ 2147483647 w 124"/>
                  <a:gd name="T5" fmla="*/ 2147483647 h 56"/>
                  <a:gd name="T6" fmla="*/ 2147483647 w 124"/>
                  <a:gd name="T7" fmla="*/ 2147483647 h 56"/>
                  <a:gd name="T8" fmla="*/ 2147483647 w 124"/>
                  <a:gd name="T9" fmla="*/ 2147483647 h 56"/>
                  <a:gd name="T10" fmla="*/ 2147483647 w 124"/>
                  <a:gd name="T11" fmla="*/ 2147483647 h 56"/>
                  <a:gd name="T12" fmla="*/ 2147483647 w 124"/>
                  <a:gd name="T13" fmla="*/ 2147483647 h 56"/>
                  <a:gd name="T14" fmla="*/ 2147483647 w 124"/>
                  <a:gd name="T15" fmla="*/ 2147483647 h 56"/>
                  <a:gd name="T16" fmla="*/ 2147483647 w 124"/>
                  <a:gd name="T17" fmla="*/ 2147483647 h 56"/>
                  <a:gd name="T18" fmla="*/ 2147483647 w 124"/>
                  <a:gd name="T19" fmla="*/ 2147483647 h 56"/>
                  <a:gd name="T20" fmla="*/ 2147483647 w 124"/>
                  <a:gd name="T21" fmla="*/ 2147483647 h 56"/>
                  <a:gd name="T22" fmla="*/ 2147483647 w 124"/>
                  <a:gd name="T23" fmla="*/ 2147483647 h 56"/>
                  <a:gd name="T24" fmla="*/ 2147483647 w 124"/>
                  <a:gd name="T25" fmla="*/ 2147483647 h 56"/>
                  <a:gd name="T26" fmla="*/ 2147483647 w 124"/>
                  <a:gd name="T27" fmla="*/ 2147483647 h 56"/>
                  <a:gd name="T28" fmla="*/ 2147483647 w 124"/>
                  <a:gd name="T29" fmla="*/ 2147483647 h 56"/>
                  <a:gd name="T30" fmla="*/ 2147483647 w 124"/>
                  <a:gd name="T31" fmla="*/ 2147483647 h 56"/>
                  <a:gd name="T32" fmla="*/ 2147483647 w 124"/>
                  <a:gd name="T33" fmla="*/ 2147483647 h 56"/>
                  <a:gd name="T34" fmla="*/ 2147483647 w 124"/>
                  <a:gd name="T35" fmla="*/ 2147483647 h 56"/>
                  <a:gd name="T36" fmla="*/ 2147483647 w 124"/>
                  <a:gd name="T37" fmla="*/ 2147483647 h 56"/>
                  <a:gd name="T38" fmla="*/ 2147483647 w 124"/>
                  <a:gd name="T39" fmla="*/ 2147483647 h 56"/>
                  <a:gd name="T40" fmla="*/ 2147483647 w 124"/>
                  <a:gd name="T41" fmla="*/ 2147483647 h 56"/>
                  <a:gd name="T42" fmla="*/ 2147483647 w 124"/>
                  <a:gd name="T43" fmla="*/ 2147483647 h 56"/>
                  <a:gd name="T44" fmla="*/ 2147483647 w 124"/>
                  <a:gd name="T45" fmla="*/ 2147483647 h 56"/>
                  <a:gd name="T46" fmla="*/ 2147483647 w 124"/>
                  <a:gd name="T47" fmla="*/ 2147483647 h 56"/>
                  <a:gd name="T48" fmla="*/ 2147483647 w 124"/>
                  <a:gd name="T49" fmla="*/ 2147483647 h 56"/>
                  <a:gd name="T50" fmla="*/ 2147483647 w 124"/>
                  <a:gd name="T51" fmla="*/ 2147483647 h 56"/>
                  <a:gd name="T52" fmla="*/ 2147483647 w 124"/>
                  <a:gd name="T53" fmla="*/ 2147483647 h 56"/>
                  <a:gd name="T54" fmla="*/ 2147483647 w 124"/>
                  <a:gd name="T55" fmla="*/ 2147483647 h 56"/>
                  <a:gd name="T56" fmla="*/ 2147483647 w 124"/>
                  <a:gd name="T57" fmla="*/ 2147483647 h 56"/>
                  <a:gd name="T58" fmla="*/ 2147483647 w 124"/>
                  <a:gd name="T59" fmla="*/ 2147483647 h 56"/>
                  <a:gd name="T60" fmla="*/ 2147483647 w 124"/>
                  <a:gd name="T61" fmla="*/ 2147483647 h 56"/>
                  <a:gd name="T62" fmla="*/ 2147483647 w 124"/>
                  <a:gd name="T63" fmla="*/ 2147483647 h 56"/>
                  <a:gd name="T64" fmla="*/ 2147483647 w 124"/>
                  <a:gd name="T65" fmla="*/ 2147483647 h 56"/>
                  <a:gd name="T66" fmla="*/ 2147483647 w 124"/>
                  <a:gd name="T67" fmla="*/ 2147483647 h 56"/>
                  <a:gd name="T68" fmla="*/ 2147483647 w 124"/>
                  <a:gd name="T69" fmla="*/ 2147483647 h 56"/>
                  <a:gd name="T70" fmla="*/ 2147483647 w 124"/>
                  <a:gd name="T71" fmla="*/ 2147483647 h 56"/>
                  <a:gd name="T72" fmla="*/ 2147483647 w 124"/>
                  <a:gd name="T73" fmla="*/ 2147483647 h 56"/>
                  <a:gd name="T74" fmla="*/ 2147483647 w 124"/>
                  <a:gd name="T75" fmla="*/ 2147483647 h 56"/>
                  <a:gd name="T76" fmla="*/ 2147483647 w 124"/>
                  <a:gd name="T77" fmla="*/ 2147483647 h 56"/>
                  <a:gd name="T78" fmla="*/ 2147483647 w 124"/>
                  <a:gd name="T79" fmla="*/ 2147483647 h 56"/>
                  <a:gd name="T80" fmla="*/ 2147483647 w 124"/>
                  <a:gd name="T81" fmla="*/ 2147483647 h 56"/>
                  <a:gd name="T82" fmla="*/ 2147483647 w 124"/>
                  <a:gd name="T83" fmla="*/ 2147483647 h 56"/>
                  <a:gd name="T84" fmla="*/ 2147483647 w 124"/>
                  <a:gd name="T85" fmla="*/ 2147483647 h 56"/>
                  <a:gd name="T86" fmla="*/ 2147483647 w 124"/>
                  <a:gd name="T87" fmla="*/ 2147483647 h 56"/>
                  <a:gd name="T88" fmla="*/ 2147483647 w 124"/>
                  <a:gd name="T89" fmla="*/ 2147483647 h 56"/>
                  <a:gd name="T90" fmla="*/ 2147483647 w 124"/>
                  <a:gd name="T91" fmla="*/ 2147483647 h 56"/>
                  <a:gd name="T92" fmla="*/ 2147483647 w 124"/>
                  <a:gd name="T93" fmla="*/ 2147483647 h 56"/>
                  <a:gd name="T94" fmla="*/ 2147483647 w 124"/>
                  <a:gd name="T95" fmla="*/ 2147483647 h 56"/>
                  <a:gd name="T96" fmla="*/ 2147483647 w 124"/>
                  <a:gd name="T97" fmla="*/ 2147483647 h 56"/>
                  <a:gd name="T98" fmla="*/ 2147483647 w 124"/>
                  <a:gd name="T99" fmla="*/ 2147483647 h 56"/>
                  <a:gd name="T100" fmla="*/ 2147483647 w 124"/>
                  <a:gd name="T101" fmla="*/ 2147483647 h 56"/>
                  <a:gd name="T102" fmla="*/ 2147483647 w 124"/>
                  <a:gd name="T103" fmla="*/ 2147483647 h 56"/>
                  <a:gd name="T104" fmla="*/ 2147483647 w 124"/>
                  <a:gd name="T105" fmla="*/ 2147483647 h 56"/>
                  <a:gd name="T106" fmla="*/ 2147483647 w 124"/>
                  <a:gd name="T107" fmla="*/ 2147483647 h 56"/>
                  <a:gd name="T108" fmla="*/ 2147483647 w 124"/>
                  <a:gd name="T109" fmla="*/ 2147483647 h 56"/>
                  <a:gd name="T110" fmla="*/ 2147483647 w 124"/>
                  <a:gd name="T111" fmla="*/ 2147483647 h 56"/>
                  <a:gd name="T112" fmla="*/ 2147483647 w 124"/>
                  <a:gd name="T113" fmla="*/ 2147483647 h 56"/>
                  <a:gd name="T114" fmla="*/ 2147483647 w 124"/>
                  <a:gd name="T115" fmla="*/ 2147483647 h 56"/>
                  <a:gd name="T116" fmla="*/ 2147483647 w 124"/>
                  <a:gd name="T117" fmla="*/ 2147483647 h 5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w 124"/>
                  <a:gd name="T178" fmla="*/ 0 h 56"/>
                  <a:gd name="T179" fmla="*/ 124 w 124"/>
                  <a:gd name="T180" fmla="*/ 56 h 56"/>
                </a:gdLst>
                <a:ahLst/>
                <a:cxnLst>
                  <a:cxn ang="T118">
                    <a:pos x="T0" y="T1"/>
                  </a:cxn>
                  <a:cxn ang="T119">
                    <a:pos x="T2" y="T3"/>
                  </a:cxn>
                  <a:cxn ang="T120">
                    <a:pos x="T4" y="T5"/>
                  </a:cxn>
                  <a:cxn ang="T121">
                    <a:pos x="T6" y="T7"/>
                  </a:cxn>
                  <a:cxn ang="T122">
                    <a:pos x="T8" y="T9"/>
                  </a:cxn>
                  <a:cxn ang="T123">
                    <a:pos x="T10" y="T11"/>
                  </a:cxn>
                  <a:cxn ang="T124">
                    <a:pos x="T12" y="T13"/>
                  </a:cxn>
                  <a:cxn ang="T125">
                    <a:pos x="T14" y="T15"/>
                  </a:cxn>
                  <a:cxn ang="T126">
                    <a:pos x="T16" y="T17"/>
                  </a:cxn>
                  <a:cxn ang="T127">
                    <a:pos x="T18" y="T19"/>
                  </a:cxn>
                  <a:cxn ang="T128">
                    <a:pos x="T20" y="T21"/>
                  </a:cxn>
                  <a:cxn ang="T129">
                    <a:pos x="T22" y="T23"/>
                  </a:cxn>
                  <a:cxn ang="T130">
                    <a:pos x="T24" y="T25"/>
                  </a:cxn>
                  <a:cxn ang="T131">
                    <a:pos x="T26" y="T27"/>
                  </a:cxn>
                  <a:cxn ang="T132">
                    <a:pos x="T28" y="T29"/>
                  </a:cxn>
                  <a:cxn ang="T133">
                    <a:pos x="T30" y="T31"/>
                  </a:cxn>
                  <a:cxn ang="T134">
                    <a:pos x="T32" y="T33"/>
                  </a:cxn>
                  <a:cxn ang="T135">
                    <a:pos x="T34" y="T35"/>
                  </a:cxn>
                  <a:cxn ang="T136">
                    <a:pos x="T36" y="T37"/>
                  </a:cxn>
                  <a:cxn ang="T137">
                    <a:pos x="T38" y="T39"/>
                  </a:cxn>
                  <a:cxn ang="T138">
                    <a:pos x="T40" y="T41"/>
                  </a:cxn>
                  <a:cxn ang="T139">
                    <a:pos x="T42" y="T43"/>
                  </a:cxn>
                  <a:cxn ang="T140">
                    <a:pos x="T44" y="T45"/>
                  </a:cxn>
                  <a:cxn ang="T141">
                    <a:pos x="T46" y="T47"/>
                  </a:cxn>
                  <a:cxn ang="T142">
                    <a:pos x="T48" y="T49"/>
                  </a:cxn>
                  <a:cxn ang="T143">
                    <a:pos x="T50" y="T51"/>
                  </a:cxn>
                  <a:cxn ang="T144">
                    <a:pos x="T52" y="T53"/>
                  </a:cxn>
                  <a:cxn ang="T145">
                    <a:pos x="T54" y="T55"/>
                  </a:cxn>
                  <a:cxn ang="T146">
                    <a:pos x="T56" y="T57"/>
                  </a:cxn>
                  <a:cxn ang="T147">
                    <a:pos x="T58" y="T59"/>
                  </a:cxn>
                  <a:cxn ang="T148">
                    <a:pos x="T60" y="T61"/>
                  </a:cxn>
                  <a:cxn ang="T149">
                    <a:pos x="T62" y="T63"/>
                  </a:cxn>
                  <a:cxn ang="T150">
                    <a:pos x="T64" y="T65"/>
                  </a:cxn>
                  <a:cxn ang="T151">
                    <a:pos x="T66" y="T67"/>
                  </a:cxn>
                  <a:cxn ang="T152">
                    <a:pos x="T68" y="T69"/>
                  </a:cxn>
                  <a:cxn ang="T153">
                    <a:pos x="T70" y="T71"/>
                  </a:cxn>
                  <a:cxn ang="T154">
                    <a:pos x="T72" y="T73"/>
                  </a:cxn>
                  <a:cxn ang="T155">
                    <a:pos x="T74" y="T75"/>
                  </a:cxn>
                  <a:cxn ang="T156">
                    <a:pos x="T76" y="T77"/>
                  </a:cxn>
                  <a:cxn ang="T157">
                    <a:pos x="T78" y="T79"/>
                  </a:cxn>
                  <a:cxn ang="T158">
                    <a:pos x="T80" y="T81"/>
                  </a:cxn>
                  <a:cxn ang="T159">
                    <a:pos x="T82" y="T83"/>
                  </a:cxn>
                  <a:cxn ang="T160">
                    <a:pos x="T84" y="T85"/>
                  </a:cxn>
                  <a:cxn ang="T161">
                    <a:pos x="T86" y="T87"/>
                  </a:cxn>
                  <a:cxn ang="T162">
                    <a:pos x="T88" y="T89"/>
                  </a:cxn>
                  <a:cxn ang="T163">
                    <a:pos x="T90" y="T91"/>
                  </a:cxn>
                  <a:cxn ang="T164">
                    <a:pos x="T92" y="T93"/>
                  </a:cxn>
                  <a:cxn ang="T165">
                    <a:pos x="T94" y="T95"/>
                  </a:cxn>
                  <a:cxn ang="T166">
                    <a:pos x="T96" y="T97"/>
                  </a:cxn>
                  <a:cxn ang="T167">
                    <a:pos x="T98" y="T99"/>
                  </a:cxn>
                  <a:cxn ang="T168">
                    <a:pos x="T100" y="T101"/>
                  </a:cxn>
                  <a:cxn ang="T169">
                    <a:pos x="T102" y="T103"/>
                  </a:cxn>
                  <a:cxn ang="T170">
                    <a:pos x="T104" y="T105"/>
                  </a:cxn>
                  <a:cxn ang="T171">
                    <a:pos x="T106" y="T107"/>
                  </a:cxn>
                  <a:cxn ang="T172">
                    <a:pos x="T108" y="T109"/>
                  </a:cxn>
                  <a:cxn ang="T173">
                    <a:pos x="T110" y="T111"/>
                  </a:cxn>
                  <a:cxn ang="T174">
                    <a:pos x="T112" y="T113"/>
                  </a:cxn>
                  <a:cxn ang="T175">
                    <a:pos x="T114" y="T115"/>
                  </a:cxn>
                  <a:cxn ang="T176">
                    <a:pos x="T116" y="T117"/>
                  </a:cxn>
                </a:cxnLst>
                <a:rect l="T177" t="T178" r="T179" b="T180"/>
                <a:pathLst>
                  <a:path w="124" h="56">
                    <a:moveTo>
                      <a:pt x="114" y="44"/>
                    </a:moveTo>
                    <a:lnTo>
                      <a:pt x="114" y="46"/>
                    </a:lnTo>
                    <a:lnTo>
                      <a:pt x="112" y="46"/>
                    </a:lnTo>
                    <a:lnTo>
                      <a:pt x="110" y="48"/>
                    </a:lnTo>
                    <a:lnTo>
                      <a:pt x="108" y="50"/>
                    </a:lnTo>
                    <a:lnTo>
                      <a:pt x="106" y="50"/>
                    </a:lnTo>
                    <a:lnTo>
                      <a:pt x="106" y="52"/>
                    </a:lnTo>
                    <a:lnTo>
                      <a:pt x="104" y="52"/>
                    </a:lnTo>
                    <a:lnTo>
                      <a:pt x="102" y="52"/>
                    </a:lnTo>
                    <a:lnTo>
                      <a:pt x="100" y="52"/>
                    </a:lnTo>
                    <a:lnTo>
                      <a:pt x="98" y="52"/>
                    </a:lnTo>
                    <a:lnTo>
                      <a:pt x="98" y="50"/>
                    </a:lnTo>
                    <a:lnTo>
                      <a:pt x="96" y="50"/>
                    </a:lnTo>
                    <a:lnTo>
                      <a:pt x="94" y="52"/>
                    </a:lnTo>
                    <a:lnTo>
                      <a:pt x="94" y="54"/>
                    </a:lnTo>
                    <a:lnTo>
                      <a:pt x="92" y="54"/>
                    </a:lnTo>
                    <a:lnTo>
                      <a:pt x="90" y="54"/>
                    </a:lnTo>
                    <a:lnTo>
                      <a:pt x="88" y="54"/>
                    </a:lnTo>
                    <a:lnTo>
                      <a:pt x="86" y="52"/>
                    </a:lnTo>
                    <a:lnTo>
                      <a:pt x="84" y="52"/>
                    </a:lnTo>
                    <a:lnTo>
                      <a:pt x="82" y="52"/>
                    </a:lnTo>
                    <a:lnTo>
                      <a:pt x="82" y="54"/>
                    </a:lnTo>
                    <a:lnTo>
                      <a:pt x="80" y="54"/>
                    </a:lnTo>
                    <a:lnTo>
                      <a:pt x="76" y="54"/>
                    </a:lnTo>
                    <a:lnTo>
                      <a:pt x="74" y="54"/>
                    </a:lnTo>
                    <a:lnTo>
                      <a:pt x="72" y="52"/>
                    </a:lnTo>
                    <a:lnTo>
                      <a:pt x="70" y="52"/>
                    </a:lnTo>
                    <a:lnTo>
                      <a:pt x="68" y="52"/>
                    </a:lnTo>
                    <a:lnTo>
                      <a:pt x="68" y="50"/>
                    </a:lnTo>
                    <a:lnTo>
                      <a:pt x="66" y="50"/>
                    </a:lnTo>
                    <a:lnTo>
                      <a:pt x="64" y="48"/>
                    </a:lnTo>
                    <a:lnTo>
                      <a:pt x="62" y="48"/>
                    </a:lnTo>
                    <a:lnTo>
                      <a:pt x="60" y="48"/>
                    </a:lnTo>
                    <a:lnTo>
                      <a:pt x="58" y="48"/>
                    </a:lnTo>
                    <a:lnTo>
                      <a:pt x="56" y="48"/>
                    </a:lnTo>
                    <a:lnTo>
                      <a:pt x="56" y="50"/>
                    </a:lnTo>
                    <a:lnTo>
                      <a:pt x="56" y="52"/>
                    </a:lnTo>
                    <a:lnTo>
                      <a:pt x="54" y="52"/>
                    </a:lnTo>
                    <a:lnTo>
                      <a:pt x="52" y="54"/>
                    </a:lnTo>
                    <a:lnTo>
                      <a:pt x="52" y="56"/>
                    </a:lnTo>
                    <a:lnTo>
                      <a:pt x="50" y="56"/>
                    </a:lnTo>
                    <a:lnTo>
                      <a:pt x="50" y="54"/>
                    </a:lnTo>
                    <a:lnTo>
                      <a:pt x="48" y="54"/>
                    </a:lnTo>
                    <a:lnTo>
                      <a:pt x="46" y="54"/>
                    </a:lnTo>
                    <a:lnTo>
                      <a:pt x="46" y="56"/>
                    </a:lnTo>
                    <a:lnTo>
                      <a:pt x="44" y="56"/>
                    </a:lnTo>
                    <a:lnTo>
                      <a:pt x="42" y="56"/>
                    </a:lnTo>
                    <a:lnTo>
                      <a:pt x="38" y="54"/>
                    </a:lnTo>
                    <a:lnTo>
                      <a:pt x="36" y="54"/>
                    </a:lnTo>
                    <a:lnTo>
                      <a:pt x="34" y="54"/>
                    </a:lnTo>
                    <a:lnTo>
                      <a:pt x="34" y="52"/>
                    </a:lnTo>
                    <a:lnTo>
                      <a:pt x="32" y="52"/>
                    </a:lnTo>
                    <a:lnTo>
                      <a:pt x="32" y="50"/>
                    </a:lnTo>
                    <a:lnTo>
                      <a:pt x="30" y="50"/>
                    </a:lnTo>
                    <a:lnTo>
                      <a:pt x="30" y="48"/>
                    </a:lnTo>
                    <a:lnTo>
                      <a:pt x="28" y="48"/>
                    </a:lnTo>
                    <a:lnTo>
                      <a:pt x="26" y="48"/>
                    </a:lnTo>
                    <a:lnTo>
                      <a:pt x="26" y="46"/>
                    </a:lnTo>
                    <a:lnTo>
                      <a:pt x="24" y="46"/>
                    </a:lnTo>
                    <a:lnTo>
                      <a:pt x="22" y="44"/>
                    </a:lnTo>
                    <a:lnTo>
                      <a:pt x="18" y="40"/>
                    </a:lnTo>
                    <a:lnTo>
                      <a:pt x="16" y="40"/>
                    </a:lnTo>
                    <a:lnTo>
                      <a:pt x="14" y="38"/>
                    </a:lnTo>
                    <a:lnTo>
                      <a:pt x="12" y="36"/>
                    </a:lnTo>
                    <a:lnTo>
                      <a:pt x="12" y="34"/>
                    </a:lnTo>
                    <a:lnTo>
                      <a:pt x="10" y="32"/>
                    </a:lnTo>
                    <a:lnTo>
                      <a:pt x="8" y="32"/>
                    </a:lnTo>
                    <a:lnTo>
                      <a:pt x="8" y="30"/>
                    </a:lnTo>
                    <a:lnTo>
                      <a:pt x="8" y="28"/>
                    </a:lnTo>
                    <a:lnTo>
                      <a:pt x="10" y="26"/>
                    </a:lnTo>
                    <a:lnTo>
                      <a:pt x="10" y="24"/>
                    </a:lnTo>
                    <a:lnTo>
                      <a:pt x="8" y="24"/>
                    </a:lnTo>
                    <a:lnTo>
                      <a:pt x="6" y="22"/>
                    </a:lnTo>
                    <a:lnTo>
                      <a:pt x="4" y="22"/>
                    </a:lnTo>
                    <a:lnTo>
                      <a:pt x="4" y="20"/>
                    </a:lnTo>
                    <a:lnTo>
                      <a:pt x="2" y="16"/>
                    </a:lnTo>
                    <a:lnTo>
                      <a:pt x="0" y="16"/>
                    </a:lnTo>
                    <a:lnTo>
                      <a:pt x="2" y="16"/>
                    </a:lnTo>
                    <a:lnTo>
                      <a:pt x="4" y="18"/>
                    </a:lnTo>
                    <a:lnTo>
                      <a:pt x="6" y="18"/>
                    </a:lnTo>
                    <a:lnTo>
                      <a:pt x="6" y="16"/>
                    </a:lnTo>
                    <a:lnTo>
                      <a:pt x="8" y="14"/>
                    </a:lnTo>
                    <a:lnTo>
                      <a:pt x="10" y="14"/>
                    </a:lnTo>
                    <a:lnTo>
                      <a:pt x="12" y="14"/>
                    </a:lnTo>
                    <a:lnTo>
                      <a:pt x="14" y="14"/>
                    </a:lnTo>
                    <a:lnTo>
                      <a:pt x="16" y="14"/>
                    </a:lnTo>
                    <a:lnTo>
                      <a:pt x="18" y="14"/>
                    </a:lnTo>
                    <a:lnTo>
                      <a:pt x="18" y="12"/>
                    </a:lnTo>
                    <a:lnTo>
                      <a:pt x="20" y="12"/>
                    </a:lnTo>
                    <a:lnTo>
                      <a:pt x="20" y="10"/>
                    </a:lnTo>
                    <a:lnTo>
                      <a:pt x="22" y="8"/>
                    </a:lnTo>
                    <a:lnTo>
                      <a:pt x="24" y="10"/>
                    </a:lnTo>
                    <a:lnTo>
                      <a:pt x="26" y="8"/>
                    </a:lnTo>
                    <a:lnTo>
                      <a:pt x="26" y="6"/>
                    </a:lnTo>
                    <a:lnTo>
                      <a:pt x="28" y="6"/>
                    </a:lnTo>
                    <a:lnTo>
                      <a:pt x="30" y="6"/>
                    </a:lnTo>
                    <a:lnTo>
                      <a:pt x="32" y="6"/>
                    </a:lnTo>
                    <a:lnTo>
                      <a:pt x="34" y="6"/>
                    </a:lnTo>
                    <a:lnTo>
                      <a:pt x="36" y="6"/>
                    </a:lnTo>
                    <a:lnTo>
                      <a:pt x="40" y="4"/>
                    </a:lnTo>
                    <a:lnTo>
                      <a:pt x="38" y="2"/>
                    </a:lnTo>
                    <a:lnTo>
                      <a:pt x="40" y="0"/>
                    </a:lnTo>
                    <a:lnTo>
                      <a:pt x="42" y="2"/>
                    </a:lnTo>
                    <a:lnTo>
                      <a:pt x="44" y="2"/>
                    </a:lnTo>
                    <a:lnTo>
                      <a:pt x="46" y="4"/>
                    </a:lnTo>
                    <a:lnTo>
                      <a:pt x="46" y="6"/>
                    </a:lnTo>
                    <a:lnTo>
                      <a:pt x="48" y="6"/>
                    </a:lnTo>
                    <a:lnTo>
                      <a:pt x="50" y="6"/>
                    </a:lnTo>
                    <a:lnTo>
                      <a:pt x="52" y="6"/>
                    </a:lnTo>
                    <a:lnTo>
                      <a:pt x="52" y="4"/>
                    </a:lnTo>
                    <a:lnTo>
                      <a:pt x="52" y="2"/>
                    </a:lnTo>
                    <a:lnTo>
                      <a:pt x="56" y="2"/>
                    </a:lnTo>
                    <a:lnTo>
                      <a:pt x="58" y="2"/>
                    </a:lnTo>
                    <a:lnTo>
                      <a:pt x="58" y="4"/>
                    </a:lnTo>
                    <a:lnTo>
                      <a:pt x="58" y="6"/>
                    </a:lnTo>
                    <a:lnTo>
                      <a:pt x="60" y="6"/>
                    </a:lnTo>
                    <a:lnTo>
                      <a:pt x="62" y="6"/>
                    </a:lnTo>
                    <a:lnTo>
                      <a:pt x="64" y="6"/>
                    </a:lnTo>
                    <a:lnTo>
                      <a:pt x="66" y="6"/>
                    </a:lnTo>
                    <a:lnTo>
                      <a:pt x="68" y="8"/>
                    </a:lnTo>
                    <a:lnTo>
                      <a:pt x="70" y="8"/>
                    </a:lnTo>
                    <a:lnTo>
                      <a:pt x="72" y="8"/>
                    </a:lnTo>
                    <a:lnTo>
                      <a:pt x="74" y="8"/>
                    </a:lnTo>
                    <a:lnTo>
                      <a:pt x="76" y="8"/>
                    </a:lnTo>
                    <a:lnTo>
                      <a:pt x="78" y="10"/>
                    </a:lnTo>
                    <a:lnTo>
                      <a:pt x="78" y="12"/>
                    </a:lnTo>
                    <a:lnTo>
                      <a:pt x="76" y="12"/>
                    </a:lnTo>
                    <a:lnTo>
                      <a:pt x="74" y="14"/>
                    </a:lnTo>
                    <a:lnTo>
                      <a:pt x="76" y="14"/>
                    </a:lnTo>
                    <a:lnTo>
                      <a:pt x="78" y="16"/>
                    </a:lnTo>
                    <a:lnTo>
                      <a:pt x="80" y="16"/>
                    </a:lnTo>
                    <a:lnTo>
                      <a:pt x="82" y="18"/>
                    </a:lnTo>
                    <a:lnTo>
                      <a:pt x="82" y="20"/>
                    </a:lnTo>
                    <a:lnTo>
                      <a:pt x="84" y="22"/>
                    </a:lnTo>
                    <a:lnTo>
                      <a:pt x="86" y="20"/>
                    </a:lnTo>
                    <a:lnTo>
                      <a:pt x="86" y="18"/>
                    </a:lnTo>
                    <a:lnTo>
                      <a:pt x="88" y="18"/>
                    </a:lnTo>
                    <a:lnTo>
                      <a:pt x="90" y="18"/>
                    </a:lnTo>
                    <a:lnTo>
                      <a:pt x="88" y="16"/>
                    </a:lnTo>
                    <a:lnTo>
                      <a:pt x="86" y="14"/>
                    </a:lnTo>
                    <a:lnTo>
                      <a:pt x="88" y="14"/>
                    </a:lnTo>
                    <a:lnTo>
                      <a:pt x="90" y="14"/>
                    </a:lnTo>
                    <a:lnTo>
                      <a:pt x="92" y="14"/>
                    </a:lnTo>
                    <a:lnTo>
                      <a:pt x="94" y="16"/>
                    </a:lnTo>
                    <a:lnTo>
                      <a:pt x="96" y="18"/>
                    </a:lnTo>
                    <a:lnTo>
                      <a:pt x="98" y="18"/>
                    </a:lnTo>
                    <a:lnTo>
                      <a:pt x="102" y="18"/>
                    </a:lnTo>
                    <a:lnTo>
                      <a:pt x="102" y="16"/>
                    </a:lnTo>
                    <a:lnTo>
                      <a:pt x="104" y="16"/>
                    </a:lnTo>
                    <a:lnTo>
                      <a:pt x="104" y="18"/>
                    </a:lnTo>
                    <a:lnTo>
                      <a:pt x="102" y="20"/>
                    </a:lnTo>
                    <a:lnTo>
                      <a:pt x="102" y="22"/>
                    </a:lnTo>
                    <a:lnTo>
                      <a:pt x="106" y="24"/>
                    </a:lnTo>
                    <a:lnTo>
                      <a:pt x="108" y="24"/>
                    </a:lnTo>
                    <a:lnTo>
                      <a:pt x="110" y="24"/>
                    </a:lnTo>
                    <a:lnTo>
                      <a:pt x="110" y="22"/>
                    </a:lnTo>
                    <a:lnTo>
                      <a:pt x="114" y="24"/>
                    </a:lnTo>
                    <a:lnTo>
                      <a:pt x="114" y="26"/>
                    </a:lnTo>
                    <a:lnTo>
                      <a:pt x="118" y="26"/>
                    </a:lnTo>
                    <a:lnTo>
                      <a:pt x="118" y="28"/>
                    </a:lnTo>
                    <a:lnTo>
                      <a:pt x="120" y="30"/>
                    </a:lnTo>
                    <a:lnTo>
                      <a:pt x="122" y="32"/>
                    </a:lnTo>
                    <a:lnTo>
                      <a:pt x="124" y="32"/>
                    </a:lnTo>
                    <a:lnTo>
                      <a:pt x="124" y="34"/>
                    </a:lnTo>
                    <a:lnTo>
                      <a:pt x="124" y="36"/>
                    </a:lnTo>
                    <a:lnTo>
                      <a:pt x="120" y="36"/>
                    </a:lnTo>
                    <a:lnTo>
                      <a:pt x="118" y="36"/>
                    </a:lnTo>
                    <a:lnTo>
                      <a:pt x="116" y="40"/>
                    </a:lnTo>
                    <a:lnTo>
                      <a:pt x="114" y="40"/>
                    </a:lnTo>
                    <a:lnTo>
                      <a:pt x="114" y="42"/>
                    </a:lnTo>
                    <a:lnTo>
                      <a:pt x="114" y="44"/>
                    </a:lnTo>
                    <a:close/>
                  </a:path>
                </a:pathLst>
              </a:custGeom>
              <a:solidFill>
                <a:schemeClr val="tx2"/>
              </a:solidFill>
              <a:ln w="3175">
                <a:solidFill>
                  <a:schemeClr val="bg1"/>
                </a:solidFill>
                <a:prstDash val="sysDot"/>
                <a:round/>
                <a:headEnd/>
                <a:tailEnd/>
              </a:ln>
            </p:spPr>
            <p:txBody>
              <a:bodyPr/>
              <a:lstStyle/>
              <a:p>
                <a:endParaRPr lang="de-DE" sz="2400" dirty="0">
                  <a:solidFill>
                    <a:srgbClr val="000000"/>
                  </a:solidFill>
                </a:endParaRPr>
              </a:p>
            </p:txBody>
          </p:sp>
          <p:sp>
            <p:nvSpPr>
              <p:cNvPr id="2298" name="Freeform 2627"/>
              <p:cNvSpPr>
                <a:spLocks/>
              </p:cNvSpPr>
              <p:nvPr/>
            </p:nvSpPr>
            <p:spPr bwMode="auto">
              <a:xfrm>
                <a:off x="4470404" y="1910923"/>
                <a:ext cx="103007" cy="42602"/>
              </a:xfrm>
              <a:custGeom>
                <a:avLst/>
                <a:gdLst>
                  <a:gd name="T0" fmla="*/ 2147483647 w 104"/>
                  <a:gd name="T1" fmla="*/ 2147483647 h 42"/>
                  <a:gd name="T2" fmla="*/ 2147483647 w 104"/>
                  <a:gd name="T3" fmla="*/ 2147483647 h 42"/>
                  <a:gd name="T4" fmla="*/ 2147483647 w 104"/>
                  <a:gd name="T5" fmla="*/ 2147483647 h 42"/>
                  <a:gd name="T6" fmla="*/ 2147483647 w 104"/>
                  <a:gd name="T7" fmla="*/ 2147483647 h 42"/>
                  <a:gd name="T8" fmla="*/ 2147483647 w 104"/>
                  <a:gd name="T9" fmla="*/ 2147483647 h 42"/>
                  <a:gd name="T10" fmla="*/ 2147483647 w 104"/>
                  <a:gd name="T11" fmla="*/ 2147483647 h 42"/>
                  <a:gd name="T12" fmla="*/ 2147483647 w 104"/>
                  <a:gd name="T13" fmla="*/ 2147483647 h 42"/>
                  <a:gd name="T14" fmla="*/ 2147483647 w 104"/>
                  <a:gd name="T15" fmla="*/ 2147483647 h 42"/>
                  <a:gd name="T16" fmla="*/ 2147483647 w 104"/>
                  <a:gd name="T17" fmla="*/ 2147483647 h 42"/>
                  <a:gd name="T18" fmla="*/ 0 w 104"/>
                  <a:gd name="T19" fmla="*/ 2147483647 h 42"/>
                  <a:gd name="T20" fmla="*/ 2147483647 w 104"/>
                  <a:gd name="T21" fmla="*/ 2147483647 h 42"/>
                  <a:gd name="T22" fmla="*/ 2147483647 w 104"/>
                  <a:gd name="T23" fmla="*/ 2147483647 h 42"/>
                  <a:gd name="T24" fmla="*/ 2147483647 w 104"/>
                  <a:gd name="T25" fmla="*/ 2147483647 h 42"/>
                  <a:gd name="T26" fmla="*/ 2147483647 w 104"/>
                  <a:gd name="T27" fmla="*/ 2147483647 h 42"/>
                  <a:gd name="T28" fmla="*/ 2147483647 w 104"/>
                  <a:gd name="T29" fmla="*/ 2147483647 h 42"/>
                  <a:gd name="T30" fmla="*/ 2147483647 w 104"/>
                  <a:gd name="T31" fmla="*/ 2147483647 h 42"/>
                  <a:gd name="T32" fmla="*/ 2147483647 w 104"/>
                  <a:gd name="T33" fmla="*/ 2147483647 h 42"/>
                  <a:gd name="T34" fmla="*/ 2147483647 w 104"/>
                  <a:gd name="T35" fmla="*/ 2147483647 h 42"/>
                  <a:gd name="T36" fmla="*/ 2147483647 w 104"/>
                  <a:gd name="T37" fmla="*/ 2147483647 h 42"/>
                  <a:gd name="T38" fmla="*/ 2147483647 w 104"/>
                  <a:gd name="T39" fmla="*/ 2147483647 h 42"/>
                  <a:gd name="T40" fmla="*/ 2147483647 w 104"/>
                  <a:gd name="T41" fmla="*/ 2147483647 h 42"/>
                  <a:gd name="T42" fmla="*/ 2147483647 w 104"/>
                  <a:gd name="T43" fmla="*/ 0 h 42"/>
                  <a:gd name="T44" fmla="*/ 2147483647 w 104"/>
                  <a:gd name="T45" fmla="*/ 2147483647 h 42"/>
                  <a:gd name="T46" fmla="*/ 2147483647 w 104"/>
                  <a:gd name="T47" fmla="*/ 2147483647 h 42"/>
                  <a:gd name="T48" fmla="*/ 2147483647 w 104"/>
                  <a:gd name="T49" fmla="*/ 2147483647 h 42"/>
                  <a:gd name="T50" fmla="*/ 2147483647 w 104"/>
                  <a:gd name="T51" fmla="*/ 2147483647 h 42"/>
                  <a:gd name="T52" fmla="*/ 2147483647 w 104"/>
                  <a:gd name="T53" fmla="*/ 2147483647 h 42"/>
                  <a:gd name="T54" fmla="*/ 2147483647 w 104"/>
                  <a:gd name="T55" fmla="*/ 2147483647 h 42"/>
                  <a:gd name="T56" fmla="*/ 2147483647 w 104"/>
                  <a:gd name="T57" fmla="*/ 2147483647 h 42"/>
                  <a:gd name="T58" fmla="*/ 2147483647 w 104"/>
                  <a:gd name="T59" fmla="*/ 2147483647 h 42"/>
                  <a:gd name="T60" fmla="*/ 2147483647 w 104"/>
                  <a:gd name="T61" fmla="*/ 2147483647 h 42"/>
                  <a:gd name="T62" fmla="*/ 2147483647 w 104"/>
                  <a:gd name="T63" fmla="*/ 2147483647 h 42"/>
                  <a:gd name="T64" fmla="*/ 2147483647 w 104"/>
                  <a:gd name="T65" fmla="*/ 2147483647 h 42"/>
                  <a:gd name="T66" fmla="*/ 2147483647 w 104"/>
                  <a:gd name="T67" fmla="*/ 2147483647 h 42"/>
                  <a:gd name="T68" fmla="*/ 2147483647 w 104"/>
                  <a:gd name="T69" fmla="*/ 2147483647 h 42"/>
                  <a:gd name="T70" fmla="*/ 2147483647 w 104"/>
                  <a:gd name="T71" fmla="*/ 2147483647 h 42"/>
                  <a:gd name="T72" fmla="*/ 2147483647 w 104"/>
                  <a:gd name="T73" fmla="*/ 2147483647 h 42"/>
                  <a:gd name="T74" fmla="*/ 2147483647 w 104"/>
                  <a:gd name="T75" fmla="*/ 2147483647 h 42"/>
                  <a:gd name="T76" fmla="*/ 2147483647 w 104"/>
                  <a:gd name="T77" fmla="*/ 2147483647 h 42"/>
                  <a:gd name="T78" fmla="*/ 2147483647 w 104"/>
                  <a:gd name="T79" fmla="*/ 2147483647 h 42"/>
                  <a:gd name="T80" fmla="*/ 2147483647 w 104"/>
                  <a:gd name="T81" fmla="*/ 2147483647 h 42"/>
                  <a:gd name="T82" fmla="*/ 2147483647 w 104"/>
                  <a:gd name="T83" fmla="*/ 2147483647 h 42"/>
                  <a:gd name="T84" fmla="*/ 2147483647 w 104"/>
                  <a:gd name="T85" fmla="*/ 2147483647 h 42"/>
                  <a:gd name="T86" fmla="*/ 2147483647 w 104"/>
                  <a:gd name="T87" fmla="*/ 2147483647 h 42"/>
                  <a:gd name="T88" fmla="*/ 2147483647 w 104"/>
                  <a:gd name="T89" fmla="*/ 2147483647 h 42"/>
                  <a:gd name="T90" fmla="*/ 2147483647 w 104"/>
                  <a:gd name="T91" fmla="*/ 2147483647 h 42"/>
                  <a:gd name="T92" fmla="*/ 2147483647 w 104"/>
                  <a:gd name="T93" fmla="*/ 2147483647 h 42"/>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w 104"/>
                  <a:gd name="T142" fmla="*/ 0 h 42"/>
                  <a:gd name="T143" fmla="*/ 104 w 104"/>
                  <a:gd name="T144" fmla="*/ 42 h 42"/>
                </a:gdLst>
                <a:ahLst/>
                <a:cxnLst>
                  <a:cxn ang="T94">
                    <a:pos x="T0" y="T1"/>
                  </a:cxn>
                  <a:cxn ang="T95">
                    <a:pos x="T2" y="T3"/>
                  </a:cxn>
                  <a:cxn ang="T96">
                    <a:pos x="T4" y="T5"/>
                  </a:cxn>
                  <a:cxn ang="T97">
                    <a:pos x="T6" y="T7"/>
                  </a:cxn>
                  <a:cxn ang="T98">
                    <a:pos x="T8" y="T9"/>
                  </a:cxn>
                  <a:cxn ang="T99">
                    <a:pos x="T10" y="T11"/>
                  </a:cxn>
                  <a:cxn ang="T100">
                    <a:pos x="T12" y="T13"/>
                  </a:cxn>
                  <a:cxn ang="T101">
                    <a:pos x="T14" y="T15"/>
                  </a:cxn>
                  <a:cxn ang="T102">
                    <a:pos x="T16" y="T17"/>
                  </a:cxn>
                  <a:cxn ang="T103">
                    <a:pos x="T18" y="T19"/>
                  </a:cxn>
                  <a:cxn ang="T104">
                    <a:pos x="T20" y="T21"/>
                  </a:cxn>
                  <a:cxn ang="T105">
                    <a:pos x="T22" y="T23"/>
                  </a:cxn>
                  <a:cxn ang="T106">
                    <a:pos x="T24" y="T25"/>
                  </a:cxn>
                  <a:cxn ang="T107">
                    <a:pos x="T26" y="T27"/>
                  </a:cxn>
                  <a:cxn ang="T108">
                    <a:pos x="T28" y="T29"/>
                  </a:cxn>
                  <a:cxn ang="T109">
                    <a:pos x="T30" y="T31"/>
                  </a:cxn>
                  <a:cxn ang="T110">
                    <a:pos x="T32" y="T33"/>
                  </a:cxn>
                  <a:cxn ang="T111">
                    <a:pos x="T34" y="T35"/>
                  </a:cxn>
                  <a:cxn ang="T112">
                    <a:pos x="T36" y="T37"/>
                  </a:cxn>
                  <a:cxn ang="T113">
                    <a:pos x="T38" y="T39"/>
                  </a:cxn>
                  <a:cxn ang="T114">
                    <a:pos x="T40" y="T41"/>
                  </a:cxn>
                  <a:cxn ang="T115">
                    <a:pos x="T42" y="T43"/>
                  </a:cxn>
                  <a:cxn ang="T116">
                    <a:pos x="T44" y="T45"/>
                  </a:cxn>
                  <a:cxn ang="T117">
                    <a:pos x="T46" y="T47"/>
                  </a:cxn>
                  <a:cxn ang="T118">
                    <a:pos x="T48" y="T49"/>
                  </a:cxn>
                  <a:cxn ang="T119">
                    <a:pos x="T50" y="T51"/>
                  </a:cxn>
                  <a:cxn ang="T120">
                    <a:pos x="T52" y="T53"/>
                  </a:cxn>
                  <a:cxn ang="T121">
                    <a:pos x="T54" y="T55"/>
                  </a:cxn>
                  <a:cxn ang="T122">
                    <a:pos x="T56" y="T57"/>
                  </a:cxn>
                  <a:cxn ang="T123">
                    <a:pos x="T58" y="T59"/>
                  </a:cxn>
                  <a:cxn ang="T124">
                    <a:pos x="T60" y="T61"/>
                  </a:cxn>
                  <a:cxn ang="T125">
                    <a:pos x="T62" y="T63"/>
                  </a:cxn>
                  <a:cxn ang="T126">
                    <a:pos x="T64" y="T65"/>
                  </a:cxn>
                  <a:cxn ang="T127">
                    <a:pos x="T66" y="T67"/>
                  </a:cxn>
                  <a:cxn ang="T128">
                    <a:pos x="T68" y="T69"/>
                  </a:cxn>
                  <a:cxn ang="T129">
                    <a:pos x="T70" y="T71"/>
                  </a:cxn>
                  <a:cxn ang="T130">
                    <a:pos x="T72" y="T73"/>
                  </a:cxn>
                  <a:cxn ang="T131">
                    <a:pos x="T74" y="T75"/>
                  </a:cxn>
                  <a:cxn ang="T132">
                    <a:pos x="T76" y="T77"/>
                  </a:cxn>
                  <a:cxn ang="T133">
                    <a:pos x="T78" y="T79"/>
                  </a:cxn>
                  <a:cxn ang="T134">
                    <a:pos x="T80" y="T81"/>
                  </a:cxn>
                  <a:cxn ang="T135">
                    <a:pos x="T82" y="T83"/>
                  </a:cxn>
                  <a:cxn ang="T136">
                    <a:pos x="T84" y="T85"/>
                  </a:cxn>
                  <a:cxn ang="T137">
                    <a:pos x="T86" y="T87"/>
                  </a:cxn>
                  <a:cxn ang="T138">
                    <a:pos x="T88" y="T89"/>
                  </a:cxn>
                  <a:cxn ang="T139">
                    <a:pos x="T90" y="T91"/>
                  </a:cxn>
                  <a:cxn ang="T140">
                    <a:pos x="T92" y="T93"/>
                  </a:cxn>
                </a:cxnLst>
                <a:rect l="T141" t="T142" r="T143" b="T144"/>
                <a:pathLst>
                  <a:path w="104" h="42">
                    <a:moveTo>
                      <a:pt x="40" y="34"/>
                    </a:moveTo>
                    <a:lnTo>
                      <a:pt x="38" y="34"/>
                    </a:lnTo>
                    <a:lnTo>
                      <a:pt x="36" y="36"/>
                    </a:lnTo>
                    <a:lnTo>
                      <a:pt x="36" y="38"/>
                    </a:lnTo>
                    <a:lnTo>
                      <a:pt x="38" y="38"/>
                    </a:lnTo>
                    <a:lnTo>
                      <a:pt x="38" y="40"/>
                    </a:lnTo>
                    <a:lnTo>
                      <a:pt x="36" y="40"/>
                    </a:lnTo>
                    <a:lnTo>
                      <a:pt x="36" y="42"/>
                    </a:lnTo>
                    <a:lnTo>
                      <a:pt x="34" y="42"/>
                    </a:lnTo>
                    <a:lnTo>
                      <a:pt x="32" y="42"/>
                    </a:lnTo>
                    <a:lnTo>
                      <a:pt x="30" y="42"/>
                    </a:lnTo>
                    <a:lnTo>
                      <a:pt x="28" y="42"/>
                    </a:lnTo>
                    <a:lnTo>
                      <a:pt x="26" y="42"/>
                    </a:lnTo>
                    <a:lnTo>
                      <a:pt x="24" y="42"/>
                    </a:lnTo>
                    <a:lnTo>
                      <a:pt x="22" y="42"/>
                    </a:lnTo>
                    <a:lnTo>
                      <a:pt x="20" y="42"/>
                    </a:lnTo>
                    <a:lnTo>
                      <a:pt x="18" y="42"/>
                    </a:lnTo>
                    <a:lnTo>
                      <a:pt x="14" y="38"/>
                    </a:lnTo>
                    <a:lnTo>
                      <a:pt x="12" y="38"/>
                    </a:lnTo>
                    <a:lnTo>
                      <a:pt x="12" y="36"/>
                    </a:lnTo>
                    <a:lnTo>
                      <a:pt x="10" y="36"/>
                    </a:lnTo>
                    <a:lnTo>
                      <a:pt x="8" y="36"/>
                    </a:lnTo>
                    <a:lnTo>
                      <a:pt x="6" y="34"/>
                    </a:lnTo>
                    <a:lnTo>
                      <a:pt x="6" y="32"/>
                    </a:lnTo>
                    <a:lnTo>
                      <a:pt x="4" y="32"/>
                    </a:lnTo>
                    <a:lnTo>
                      <a:pt x="4" y="30"/>
                    </a:lnTo>
                    <a:lnTo>
                      <a:pt x="2" y="30"/>
                    </a:lnTo>
                    <a:lnTo>
                      <a:pt x="2" y="28"/>
                    </a:lnTo>
                    <a:lnTo>
                      <a:pt x="0" y="28"/>
                    </a:lnTo>
                    <a:lnTo>
                      <a:pt x="0" y="26"/>
                    </a:lnTo>
                    <a:lnTo>
                      <a:pt x="0" y="24"/>
                    </a:lnTo>
                    <a:lnTo>
                      <a:pt x="2" y="24"/>
                    </a:lnTo>
                    <a:lnTo>
                      <a:pt x="2" y="22"/>
                    </a:lnTo>
                    <a:lnTo>
                      <a:pt x="2" y="20"/>
                    </a:lnTo>
                    <a:lnTo>
                      <a:pt x="4" y="20"/>
                    </a:lnTo>
                    <a:lnTo>
                      <a:pt x="4" y="18"/>
                    </a:lnTo>
                    <a:lnTo>
                      <a:pt x="6" y="16"/>
                    </a:lnTo>
                    <a:lnTo>
                      <a:pt x="8" y="16"/>
                    </a:lnTo>
                    <a:lnTo>
                      <a:pt x="8" y="18"/>
                    </a:lnTo>
                    <a:lnTo>
                      <a:pt x="10" y="18"/>
                    </a:lnTo>
                    <a:lnTo>
                      <a:pt x="12" y="18"/>
                    </a:lnTo>
                    <a:lnTo>
                      <a:pt x="14" y="18"/>
                    </a:lnTo>
                    <a:lnTo>
                      <a:pt x="16" y="18"/>
                    </a:lnTo>
                    <a:lnTo>
                      <a:pt x="16" y="16"/>
                    </a:lnTo>
                    <a:lnTo>
                      <a:pt x="18" y="16"/>
                    </a:lnTo>
                    <a:lnTo>
                      <a:pt x="20" y="14"/>
                    </a:lnTo>
                    <a:lnTo>
                      <a:pt x="22" y="12"/>
                    </a:lnTo>
                    <a:lnTo>
                      <a:pt x="24" y="12"/>
                    </a:lnTo>
                    <a:lnTo>
                      <a:pt x="24" y="10"/>
                    </a:lnTo>
                    <a:lnTo>
                      <a:pt x="24" y="8"/>
                    </a:lnTo>
                    <a:lnTo>
                      <a:pt x="24" y="6"/>
                    </a:lnTo>
                    <a:lnTo>
                      <a:pt x="26" y="6"/>
                    </a:lnTo>
                    <a:lnTo>
                      <a:pt x="28" y="2"/>
                    </a:lnTo>
                    <a:lnTo>
                      <a:pt x="30" y="2"/>
                    </a:lnTo>
                    <a:lnTo>
                      <a:pt x="34" y="2"/>
                    </a:lnTo>
                    <a:lnTo>
                      <a:pt x="36" y="2"/>
                    </a:lnTo>
                    <a:lnTo>
                      <a:pt x="36" y="4"/>
                    </a:lnTo>
                    <a:lnTo>
                      <a:pt x="38" y="4"/>
                    </a:lnTo>
                    <a:lnTo>
                      <a:pt x="40" y="4"/>
                    </a:lnTo>
                    <a:lnTo>
                      <a:pt x="42" y="4"/>
                    </a:lnTo>
                    <a:lnTo>
                      <a:pt x="40" y="4"/>
                    </a:lnTo>
                    <a:lnTo>
                      <a:pt x="42" y="4"/>
                    </a:lnTo>
                    <a:lnTo>
                      <a:pt x="42" y="2"/>
                    </a:lnTo>
                    <a:lnTo>
                      <a:pt x="46" y="0"/>
                    </a:lnTo>
                    <a:lnTo>
                      <a:pt x="48" y="0"/>
                    </a:lnTo>
                    <a:lnTo>
                      <a:pt x="48" y="2"/>
                    </a:lnTo>
                    <a:lnTo>
                      <a:pt x="50" y="4"/>
                    </a:lnTo>
                    <a:lnTo>
                      <a:pt x="52" y="4"/>
                    </a:lnTo>
                    <a:lnTo>
                      <a:pt x="52" y="6"/>
                    </a:lnTo>
                    <a:lnTo>
                      <a:pt x="54" y="8"/>
                    </a:lnTo>
                    <a:lnTo>
                      <a:pt x="52" y="8"/>
                    </a:lnTo>
                    <a:lnTo>
                      <a:pt x="52" y="10"/>
                    </a:lnTo>
                    <a:lnTo>
                      <a:pt x="54" y="10"/>
                    </a:lnTo>
                    <a:lnTo>
                      <a:pt x="56" y="8"/>
                    </a:lnTo>
                    <a:lnTo>
                      <a:pt x="58" y="8"/>
                    </a:lnTo>
                    <a:lnTo>
                      <a:pt x="58" y="10"/>
                    </a:lnTo>
                    <a:lnTo>
                      <a:pt x="58" y="8"/>
                    </a:lnTo>
                    <a:lnTo>
                      <a:pt x="60" y="6"/>
                    </a:lnTo>
                    <a:lnTo>
                      <a:pt x="62" y="4"/>
                    </a:lnTo>
                    <a:lnTo>
                      <a:pt x="64" y="4"/>
                    </a:lnTo>
                    <a:lnTo>
                      <a:pt x="68" y="4"/>
                    </a:lnTo>
                    <a:lnTo>
                      <a:pt x="70" y="4"/>
                    </a:lnTo>
                    <a:lnTo>
                      <a:pt x="72" y="6"/>
                    </a:lnTo>
                    <a:lnTo>
                      <a:pt x="74" y="6"/>
                    </a:lnTo>
                    <a:lnTo>
                      <a:pt x="74" y="4"/>
                    </a:lnTo>
                    <a:lnTo>
                      <a:pt x="78" y="2"/>
                    </a:lnTo>
                    <a:lnTo>
                      <a:pt x="80" y="4"/>
                    </a:lnTo>
                    <a:lnTo>
                      <a:pt x="82" y="4"/>
                    </a:lnTo>
                    <a:lnTo>
                      <a:pt x="84" y="4"/>
                    </a:lnTo>
                    <a:lnTo>
                      <a:pt x="90" y="4"/>
                    </a:lnTo>
                    <a:lnTo>
                      <a:pt x="92" y="6"/>
                    </a:lnTo>
                    <a:lnTo>
                      <a:pt x="92" y="8"/>
                    </a:lnTo>
                    <a:lnTo>
                      <a:pt x="94" y="8"/>
                    </a:lnTo>
                    <a:lnTo>
                      <a:pt x="98" y="10"/>
                    </a:lnTo>
                    <a:lnTo>
                      <a:pt x="100" y="10"/>
                    </a:lnTo>
                    <a:lnTo>
                      <a:pt x="104" y="12"/>
                    </a:lnTo>
                    <a:lnTo>
                      <a:pt x="104" y="14"/>
                    </a:lnTo>
                    <a:lnTo>
                      <a:pt x="102" y="14"/>
                    </a:lnTo>
                    <a:lnTo>
                      <a:pt x="102" y="16"/>
                    </a:lnTo>
                    <a:lnTo>
                      <a:pt x="102" y="18"/>
                    </a:lnTo>
                    <a:lnTo>
                      <a:pt x="100" y="20"/>
                    </a:lnTo>
                    <a:lnTo>
                      <a:pt x="98" y="20"/>
                    </a:lnTo>
                    <a:lnTo>
                      <a:pt x="98" y="22"/>
                    </a:lnTo>
                    <a:lnTo>
                      <a:pt x="98" y="26"/>
                    </a:lnTo>
                    <a:lnTo>
                      <a:pt x="96" y="26"/>
                    </a:lnTo>
                    <a:lnTo>
                      <a:pt x="94" y="26"/>
                    </a:lnTo>
                    <a:lnTo>
                      <a:pt x="92" y="26"/>
                    </a:lnTo>
                    <a:lnTo>
                      <a:pt x="92" y="28"/>
                    </a:lnTo>
                    <a:lnTo>
                      <a:pt x="90" y="28"/>
                    </a:lnTo>
                    <a:lnTo>
                      <a:pt x="88" y="24"/>
                    </a:lnTo>
                    <a:lnTo>
                      <a:pt x="86" y="22"/>
                    </a:lnTo>
                    <a:lnTo>
                      <a:pt x="84" y="22"/>
                    </a:lnTo>
                    <a:lnTo>
                      <a:pt x="82" y="22"/>
                    </a:lnTo>
                    <a:lnTo>
                      <a:pt x="80" y="24"/>
                    </a:lnTo>
                    <a:lnTo>
                      <a:pt x="78" y="24"/>
                    </a:lnTo>
                    <a:lnTo>
                      <a:pt x="74" y="24"/>
                    </a:lnTo>
                    <a:lnTo>
                      <a:pt x="74" y="22"/>
                    </a:lnTo>
                    <a:lnTo>
                      <a:pt x="72" y="22"/>
                    </a:lnTo>
                    <a:lnTo>
                      <a:pt x="70" y="22"/>
                    </a:lnTo>
                    <a:lnTo>
                      <a:pt x="68" y="22"/>
                    </a:lnTo>
                    <a:lnTo>
                      <a:pt x="68" y="24"/>
                    </a:lnTo>
                    <a:lnTo>
                      <a:pt x="68" y="26"/>
                    </a:lnTo>
                    <a:lnTo>
                      <a:pt x="66" y="26"/>
                    </a:lnTo>
                    <a:lnTo>
                      <a:pt x="66" y="28"/>
                    </a:lnTo>
                    <a:lnTo>
                      <a:pt x="66" y="30"/>
                    </a:lnTo>
                    <a:lnTo>
                      <a:pt x="64" y="30"/>
                    </a:lnTo>
                    <a:lnTo>
                      <a:pt x="62" y="30"/>
                    </a:lnTo>
                    <a:lnTo>
                      <a:pt x="60" y="32"/>
                    </a:lnTo>
                    <a:lnTo>
                      <a:pt x="58" y="32"/>
                    </a:lnTo>
                    <a:lnTo>
                      <a:pt x="56" y="32"/>
                    </a:lnTo>
                    <a:lnTo>
                      <a:pt x="56" y="30"/>
                    </a:lnTo>
                    <a:lnTo>
                      <a:pt x="54" y="30"/>
                    </a:lnTo>
                    <a:lnTo>
                      <a:pt x="52" y="30"/>
                    </a:lnTo>
                    <a:lnTo>
                      <a:pt x="50" y="30"/>
                    </a:lnTo>
                    <a:lnTo>
                      <a:pt x="50" y="32"/>
                    </a:lnTo>
                    <a:lnTo>
                      <a:pt x="50" y="34"/>
                    </a:lnTo>
                    <a:lnTo>
                      <a:pt x="44" y="34"/>
                    </a:lnTo>
                    <a:lnTo>
                      <a:pt x="42" y="34"/>
                    </a:lnTo>
                    <a:lnTo>
                      <a:pt x="40" y="34"/>
                    </a:lnTo>
                    <a:close/>
                  </a:path>
                </a:pathLst>
              </a:custGeom>
              <a:solidFill>
                <a:schemeClr val="tx2"/>
              </a:solidFill>
              <a:ln w="3175">
                <a:solidFill>
                  <a:schemeClr val="bg1"/>
                </a:solidFill>
                <a:prstDash val="sysDot"/>
                <a:round/>
                <a:headEnd/>
                <a:tailEnd/>
              </a:ln>
            </p:spPr>
            <p:txBody>
              <a:bodyPr/>
              <a:lstStyle/>
              <a:p>
                <a:endParaRPr lang="de-DE" sz="2400" dirty="0">
                  <a:solidFill>
                    <a:srgbClr val="000000"/>
                  </a:solidFill>
                </a:endParaRPr>
              </a:p>
            </p:txBody>
          </p:sp>
          <p:sp>
            <p:nvSpPr>
              <p:cNvPr id="2299" name="Freeform 2628"/>
              <p:cNvSpPr>
                <a:spLocks/>
              </p:cNvSpPr>
              <p:nvPr/>
            </p:nvSpPr>
            <p:spPr bwMode="auto">
              <a:xfrm>
                <a:off x="4339178" y="1925671"/>
                <a:ext cx="139695" cy="58988"/>
              </a:xfrm>
              <a:custGeom>
                <a:avLst/>
                <a:gdLst>
                  <a:gd name="T0" fmla="*/ 2147483647 w 140"/>
                  <a:gd name="T1" fmla="*/ 2147483647 h 58"/>
                  <a:gd name="T2" fmla="*/ 2147483647 w 140"/>
                  <a:gd name="T3" fmla="*/ 2147483647 h 58"/>
                  <a:gd name="T4" fmla="*/ 2147483647 w 140"/>
                  <a:gd name="T5" fmla="*/ 2147483647 h 58"/>
                  <a:gd name="T6" fmla="*/ 0 w 140"/>
                  <a:gd name="T7" fmla="*/ 2147483647 h 58"/>
                  <a:gd name="T8" fmla="*/ 2147483647 w 140"/>
                  <a:gd name="T9" fmla="*/ 2147483647 h 58"/>
                  <a:gd name="T10" fmla="*/ 2147483647 w 140"/>
                  <a:gd name="T11" fmla="*/ 2147483647 h 58"/>
                  <a:gd name="T12" fmla="*/ 2147483647 w 140"/>
                  <a:gd name="T13" fmla="*/ 2147483647 h 58"/>
                  <a:gd name="T14" fmla="*/ 2147483647 w 140"/>
                  <a:gd name="T15" fmla="*/ 2147483647 h 58"/>
                  <a:gd name="T16" fmla="*/ 2147483647 w 140"/>
                  <a:gd name="T17" fmla="*/ 2147483647 h 58"/>
                  <a:gd name="T18" fmla="*/ 2147483647 w 140"/>
                  <a:gd name="T19" fmla="*/ 2147483647 h 58"/>
                  <a:gd name="T20" fmla="*/ 2147483647 w 140"/>
                  <a:gd name="T21" fmla="*/ 2147483647 h 58"/>
                  <a:gd name="T22" fmla="*/ 2147483647 w 140"/>
                  <a:gd name="T23" fmla="*/ 2147483647 h 58"/>
                  <a:gd name="T24" fmla="*/ 2147483647 w 140"/>
                  <a:gd name="T25" fmla="*/ 2147483647 h 58"/>
                  <a:gd name="T26" fmla="*/ 2147483647 w 140"/>
                  <a:gd name="T27" fmla="*/ 2147483647 h 58"/>
                  <a:gd name="T28" fmla="*/ 2147483647 w 140"/>
                  <a:gd name="T29" fmla="*/ 2147483647 h 58"/>
                  <a:gd name="T30" fmla="*/ 2147483647 w 140"/>
                  <a:gd name="T31" fmla="*/ 2147483647 h 58"/>
                  <a:gd name="T32" fmla="*/ 2147483647 w 140"/>
                  <a:gd name="T33" fmla="*/ 2147483647 h 58"/>
                  <a:gd name="T34" fmla="*/ 2147483647 w 140"/>
                  <a:gd name="T35" fmla="*/ 2147483647 h 58"/>
                  <a:gd name="T36" fmla="*/ 2147483647 w 140"/>
                  <a:gd name="T37" fmla="*/ 2147483647 h 58"/>
                  <a:gd name="T38" fmla="*/ 2147483647 w 140"/>
                  <a:gd name="T39" fmla="*/ 2147483647 h 58"/>
                  <a:gd name="T40" fmla="*/ 2147483647 w 140"/>
                  <a:gd name="T41" fmla="*/ 2147483647 h 58"/>
                  <a:gd name="T42" fmla="*/ 2147483647 w 140"/>
                  <a:gd name="T43" fmla="*/ 2147483647 h 58"/>
                  <a:gd name="T44" fmla="*/ 2147483647 w 140"/>
                  <a:gd name="T45" fmla="*/ 2147483647 h 58"/>
                  <a:gd name="T46" fmla="*/ 2147483647 w 140"/>
                  <a:gd name="T47" fmla="*/ 2147483647 h 58"/>
                  <a:gd name="T48" fmla="*/ 2147483647 w 140"/>
                  <a:gd name="T49" fmla="*/ 2147483647 h 58"/>
                  <a:gd name="T50" fmla="*/ 2147483647 w 140"/>
                  <a:gd name="T51" fmla="*/ 2147483647 h 58"/>
                  <a:gd name="T52" fmla="*/ 2147483647 w 140"/>
                  <a:gd name="T53" fmla="*/ 0 h 58"/>
                  <a:gd name="T54" fmla="*/ 2147483647 w 140"/>
                  <a:gd name="T55" fmla="*/ 2147483647 h 58"/>
                  <a:gd name="T56" fmla="*/ 2147483647 w 140"/>
                  <a:gd name="T57" fmla="*/ 2147483647 h 58"/>
                  <a:gd name="T58" fmla="*/ 2147483647 w 140"/>
                  <a:gd name="T59" fmla="*/ 2147483647 h 58"/>
                  <a:gd name="T60" fmla="*/ 2147483647 w 140"/>
                  <a:gd name="T61" fmla="*/ 2147483647 h 58"/>
                  <a:gd name="T62" fmla="*/ 2147483647 w 140"/>
                  <a:gd name="T63" fmla="*/ 2147483647 h 58"/>
                  <a:gd name="T64" fmla="*/ 2147483647 w 140"/>
                  <a:gd name="T65" fmla="*/ 2147483647 h 58"/>
                  <a:gd name="T66" fmla="*/ 2147483647 w 140"/>
                  <a:gd name="T67" fmla="*/ 2147483647 h 58"/>
                  <a:gd name="T68" fmla="*/ 2147483647 w 140"/>
                  <a:gd name="T69" fmla="*/ 2147483647 h 58"/>
                  <a:gd name="T70" fmla="*/ 2147483647 w 140"/>
                  <a:gd name="T71" fmla="*/ 2147483647 h 58"/>
                  <a:gd name="T72" fmla="*/ 2147483647 w 140"/>
                  <a:gd name="T73" fmla="*/ 2147483647 h 58"/>
                  <a:gd name="T74" fmla="*/ 2147483647 w 140"/>
                  <a:gd name="T75" fmla="*/ 2147483647 h 58"/>
                  <a:gd name="T76" fmla="*/ 2147483647 w 140"/>
                  <a:gd name="T77" fmla="*/ 2147483647 h 58"/>
                  <a:gd name="T78" fmla="*/ 2147483647 w 140"/>
                  <a:gd name="T79" fmla="*/ 2147483647 h 58"/>
                  <a:gd name="T80" fmla="*/ 2147483647 w 140"/>
                  <a:gd name="T81" fmla="*/ 2147483647 h 58"/>
                  <a:gd name="T82" fmla="*/ 2147483647 w 140"/>
                  <a:gd name="T83" fmla="*/ 2147483647 h 58"/>
                  <a:gd name="T84" fmla="*/ 2147483647 w 140"/>
                  <a:gd name="T85" fmla="*/ 2147483647 h 58"/>
                  <a:gd name="T86" fmla="*/ 2147483647 w 140"/>
                  <a:gd name="T87" fmla="*/ 2147483647 h 58"/>
                  <a:gd name="T88" fmla="*/ 2147483647 w 140"/>
                  <a:gd name="T89" fmla="*/ 2147483647 h 58"/>
                  <a:gd name="T90" fmla="*/ 2147483647 w 140"/>
                  <a:gd name="T91" fmla="*/ 2147483647 h 58"/>
                  <a:gd name="T92" fmla="*/ 2147483647 w 140"/>
                  <a:gd name="T93" fmla="*/ 2147483647 h 58"/>
                  <a:gd name="T94" fmla="*/ 2147483647 w 140"/>
                  <a:gd name="T95" fmla="*/ 2147483647 h 58"/>
                  <a:gd name="T96" fmla="*/ 2147483647 w 140"/>
                  <a:gd name="T97" fmla="*/ 2147483647 h 58"/>
                  <a:gd name="T98" fmla="*/ 2147483647 w 140"/>
                  <a:gd name="T99" fmla="*/ 2147483647 h 58"/>
                  <a:gd name="T100" fmla="*/ 2147483647 w 140"/>
                  <a:gd name="T101" fmla="*/ 2147483647 h 58"/>
                  <a:gd name="T102" fmla="*/ 2147483647 w 140"/>
                  <a:gd name="T103" fmla="*/ 2147483647 h 58"/>
                  <a:gd name="T104" fmla="*/ 2147483647 w 140"/>
                  <a:gd name="T105" fmla="*/ 2147483647 h 58"/>
                  <a:gd name="T106" fmla="*/ 2147483647 w 140"/>
                  <a:gd name="T107" fmla="*/ 2147483647 h 58"/>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w 140"/>
                  <a:gd name="T163" fmla="*/ 0 h 58"/>
                  <a:gd name="T164" fmla="*/ 140 w 140"/>
                  <a:gd name="T165" fmla="*/ 58 h 58"/>
                </a:gdLst>
                <a:ahLst/>
                <a:cxnLst>
                  <a:cxn ang="T108">
                    <a:pos x="T0" y="T1"/>
                  </a:cxn>
                  <a:cxn ang="T109">
                    <a:pos x="T2" y="T3"/>
                  </a:cxn>
                  <a:cxn ang="T110">
                    <a:pos x="T4" y="T5"/>
                  </a:cxn>
                  <a:cxn ang="T111">
                    <a:pos x="T6" y="T7"/>
                  </a:cxn>
                  <a:cxn ang="T112">
                    <a:pos x="T8" y="T9"/>
                  </a:cxn>
                  <a:cxn ang="T113">
                    <a:pos x="T10" y="T11"/>
                  </a:cxn>
                  <a:cxn ang="T114">
                    <a:pos x="T12" y="T13"/>
                  </a:cxn>
                  <a:cxn ang="T115">
                    <a:pos x="T14" y="T15"/>
                  </a:cxn>
                  <a:cxn ang="T116">
                    <a:pos x="T16" y="T17"/>
                  </a:cxn>
                  <a:cxn ang="T117">
                    <a:pos x="T18" y="T19"/>
                  </a:cxn>
                  <a:cxn ang="T118">
                    <a:pos x="T20" y="T21"/>
                  </a:cxn>
                  <a:cxn ang="T119">
                    <a:pos x="T22" y="T23"/>
                  </a:cxn>
                  <a:cxn ang="T120">
                    <a:pos x="T24" y="T25"/>
                  </a:cxn>
                  <a:cxn ang="T121">
                    <a:pos x="T26" y="T27"/>
                  </a:cxn>
                  <a:cxn ang="T122">
                    <a:pos x="T28" y="T29"/>
                  </a:cxn>
                  <a:cxn ang="T123">
                    <a:pos x="T30" y="T31"/>
                  </a:cxn>
                  <a:cxn ang="T124">
                    <a:pos x="T32" y="T33"/>
                  </a:cxn>
                  <a:cxn ang="T125">
                    <a:pos x="T34" y="T35"/>
                  </a:cxn>
                  <a:cxn ang="T126">
                    <a:pos x="T36" y="T37"/>
                  </a:cxn>
                  <a:cxn ang="T127">
                    <a:pos x="T38" y="T39"/>
                  </a:cxn>
                  <a:cxn ang="T128">
                    <a:pos x="T40" y="T41"/>
                  </a:cxn>
                  <a:cxn ang="T129">
                    <a:pos x="T42" y="T43"/>
                  </a:cxn>
                  <a:cxn ang="T130">
                    <a:pos x="T44" y="T45"/>
                  </a:cxn>
                  <a:cxn ang="T131">
                    <a:pos x="T46" y="T47"/>
                  </a:cxn>
                  <a:cxn ang="T132">
                    <a:pos x="T48" y="T49"/>
                  </a:cxn>
                  <a:cxn ang="T133">
                    <a:pos x="T50" y="T51"/>
                  </a:cxn>
                  <a:cxn ang="T134">
                    <a:pos x="T52" y="T53"/>
                  </a:cxn>
                  <a:cxn ang="T135">
                    <a:pos x="T54" y="T55"/>
                  </a:cxn>
                  <a:cxn ang="T136">
                    <a:pos x="T56" y="T57"/>
                  </a:cxn>
                  <a:cxn ang="T137">
                    <a:pos x="T58" y="T59"/>
                  </a:cxn>
                  <a:cxn ang="T138">
                    <a:pos x="T60" y="T61"/>
                  </a:cxn>
                  <a:cxn ang="T139">
                    <a:pos x="T62" y="T63"/>
                  </a:cxn>
                  <a:cxn ang="T140">
                    <a:pos x="T64" y="T65"/>
                  </a:cxn>
                  <a:cxn ang="T141">
                    <a:pos x="T66" y="T67"/>
                  </a:cxn>
                  <a:cxn ang="T142">
                    <a:pos x="T68" y="T69"/>
                  </a:cxn>
                  <a:cxn ang="T143">
                    <a:pos x="T70" y="T71"/>
                  </a:cxn>
                  <a:cxn ang="T144">
                    <a:pos x="T72" y="T73"/>
                  </a:cxn>
                  <a:cxn ang="T145">
                    <a:pos x="T74" y="T75"/>
                  </a:cxn>
                  <a:cxn ang="T146">
                    <a:pos x="T76" y="T77"/>
                  </a:cxn>
                  <a:cxn ang="T147">
                    <a:pos x="T78" y="T79"/>
                  </a:cxn>
                  <a:cxn ang="T148">
                    <a:pos x="T80" y="T81"/>
                  </a:cxn>
                  <a:cxn ang="T149">
                    <a:pos x="T82" y="T83"/>
                  </a:cxn>
                  <a:cxn ang="T150">
                    <a:pos x="T84" y="T85"/>
                  </a:cxn>
                  <a:cxn ang="T151">
                    <a:pos x="T86" y="T87"/>
                  </a:cxn>
                  <a:cxn ang="T152">
                    <a:pos x="T88" y="T89"/>
                  </a:cxn>
                  <a:cxn ang="T153">
                    <a:pos x="T90" y="T91"/>
                  </a:cxn>
                  <a:cxn ang="T154">
                    <a:pos x="T92" y="T93"/>
                  </a:cxn>
                  <a:cxn ang="T155">
                    <a:pos x="T94" y="T95"/>
                  </a:cxn>
                  <a:cxn ang="T156">
                    <a:pos x="T96" y="T97"/>
                  </a:cxn>
                  <a:cxn ang="T157">
                    <a:pos x="T98" y="T99"/>
                  </a:cxn>
                  <a:cxn ang="T158">
                    <a:pos x="T100" y="T101"/>
                  </a:cxn>
                  <a:cxn ang="T159">
                    <a:pos x="T102" y="T103"/>
                  </a:cxn>
                  <a:cxn ang="T160">
                    <a:pos x="T104" y="T105"/>
                  </a:cxn>
                  <a:cxn ang="T161">
                    <a:pos x="T106" y="T107"/>
                  </a:cxn>
                </a:cxnLst>
                <a:rect l="T162" t="T163" r="T164" b="T165"/>
                <a:pathLst>
                  <a:path w="140" h="58">
                    <a:moveTo>
                      <a:pt x="16" y="48"/>
                    </a:moveTo>
                    <a:lnTo>
                      <a:pt x="18" y="48"/>
                    </a:lnTo>
                    <a:lnTo>
                      <a:pt x="16" y="46"/>
                    </a:lnTo>
                    <a:lnTo>
                      <a:pt x="14" y="46"/>
                    </a:lnTo>
                    <a:lnTo>
                      <a:pt x="14" y="48"/>
                    </a:lnTo>
                    <a:lnTo>
                      <a:pt x="12" y="48"/>
                    </a:lnTo>
                    <a:lnTo>
                      <a:pt x="12" y="50"/>
                    </a:lnTo>
                    <a:lnTo>
                      <a:pt x="10" y="48"/>
                    </a:lnTo>
                    <a:lnTo>
                      <a:pt x="8" y="48"/>
                    </a:lnTo>
                    <a:lnTo>
                      <a:pt x="8" y="46"/>
                    </a:lnTo>
                    <a:lnTo>
                      <a:pt x="4" y="44"/>
                    </a:lnTo>
                    <a:lnTo>
                      <a:pt x="2" y="44"/>
                    </a:lnTo>
                    <a:lnTo>
                      <a:pt x="2" y="42"/>
                    </a:lnTo>
                    <a:lnTo>
                      <a:pt x="2" y="40"/>
                    </a:lnTo>
                    <a:lnTo>
                      <a:pt x="0" y="40"/>
                    </a:lnTo>
                    <a:lnTo>
                      <a:pt x="0" y="38"/>
                    </a:lnTo>
                    <a:lnTo>
                      <a:pt x="2" y="38"/>
                    </a:lnTo>
                    <a:lnTo>
                      <a:pt x="2" y="36"/>
                    </a:lnTo>
                    <a:lnTo>
                      <a:pt x="2" y="34"/>
                    </a:lnTo>
                    <a:lnTo>
                      <a:pt x="0" y="34"/>
                    </a:lnTo>
                    <a:lnTo>
                      <a:pt x="0" y="32"/>
                    </a:lnTo>
                    <a:lnTo>
                      <a:pt x="2" y="34"/>
                    </a:lnTo>
                    <a:lnTo>
                      <a:pt x="4" y="34"/>
                    </a:lnTo>
                    <a:lnTo>
                      <a:pt x="4" y="32"/>
                    </a:lnTo>
                    <a:lnTo>
                      <a:pt x="6" y="32"/>
                    </a:lnTo>
                    <a:lnTo>
                      <a:pt x="8" y="32"/>
                    </a:lnTo>
                    <a:lnTo>
                      <a:pt x="10" y="34"/>
                    </a:lnTo>
                    <a:lnTo>
                      <a:pt x="12" y="36"/>
                    </a:lnTo>
                    <a:lnTo>
                      <a:pt x="12" y="38"/>
                    </a:lnTo>
                    <a:lnTo>
                      <a:pt x="12" y="40"/>
                    </a:lnTo>
                    <a:lnTo>
                      <a:pt x="12" y="38"/>
                    </a:lnTo>
                    <a:lnTo>
                      <a:pt x="14" y="38"/>
                    </a:lnTo>
                    <a:lnTo>
                      <a:pt x="16" y="36"/>
                    </a:lnTo>
                    <a:lnTo>
                      <a:pt x="16" y="34"/>
                    </a:lnTo>
                    <a:lnTo>
                      <a:pt x="16" y="32"/>
                    </a:lnTo>
                    <a:lnTo>
                      <a:pt x="18" y="32"/>
                    </a:lnTo>
                    <a:lnTo>
                      <a:pt x="20" y="32"/>
                    </a:lnTo>
                    <a:lnTo>
                      <a:pt x="24" y="34"/>
                    </a:lnTo>
                    <a:lnTo>
                      <a:pt x="26" y="36"/>
                    </a:lnTo>
                    <a:lnTo>
                      <a:pt x="28" y="36"/>
                    </a:lnTo>
                    <a:lnTo>
                      <a:pt x="32" y="36"/>
                    </a:lnTo>
                    <a:lnTo>
                      <a:pt x="36" y="34"/>
                    </a:lnTo>
                    <a:lnTo>
                      <a:pt x="38" y="34"/>
                    </a:lnTo>
                    <a:lnTo>
                      <a:pt x="40" y="32"/>
                    </a:lnTo>
                    <a:lnTo>
                      <a:pt x="44" y="30"/>
                    </a:lnTo>
                    <a:lnTo>
                      <a:pt x="46" y="30"/>
                    </a:lnTo>
                    <a:lnTo>
                      <a:pt x="48" y="30"/>
                    </a:lnTo>
                    <a:lnTo>
                      <a:pt x="48" y="32"/>
                    </a:lnTo>
                    <a:lnTo>
                      <a:pt x="50" y="32"/>
                    </a:lnTo>
                    <a:lnTo>
                      <a:pt x="50" y="30"/>
                    </a:lnTo>
                    <a:lnTo>
                      <a:pt x="54" y="30"/>
                    </a:lnTo>
                    <a:lnTo>
                      <a:pt x="56" y="30"/>
                    </a:lnTo>
                    <a:lnTo>
                      <a:pt x="58" y="30"/>
                    </a:lnTo>
                    <a:lnTo>
                      <a:pt x="60" y="30"/>
                    </a:lnTo>
                    <a:lnTo>
                      <a:pt x="60" y="32"/>
                    </a:lnTo>
                    <a:lnTo>
                      <a:pt x="62" y="34"/>
                    </a:lnTo>
                    <a:lnTo>
                      <a:pt x="64" y="34"/>
                    </a:lnTo>
                    <a:lnTo>
                      <a:pt x="64" y="30"/>
                    </a:lnTo>
                    <a:lnTo>
                      <a:pt x="64" y="28"/>
                    </a:lnTo>
                    <a:lnTo>
                      <a:pt x="62" y="28"/>
                    </a:lnTo>
                    <a:lnTo>
                      <a:pt x="60" y="28"/>
                    </a:lnTo>
                    <a:lnTo>
                      <a:pt x="62" y="26"/>
                    </a:lnTo>
                    <a:lnTo>
                      <a:pt x="62" y="24"/>
                    </a:lnTo>
                    <a:lnTo>
                      <a:pt x="60" y="22"/>
                    </a:lnTo>
                    <a:lnTo>
                      <a:pt x="60" y="20"/>
                    </a:lnTo>
                    <a:lnTo>
                      <a:pt x="58" y="20"/>
                    </a:lnTo>
                    <a:lnTo>
                      <a:pt x="58" y="18"/>
                    </a:lnTo>
                    <a:lnTo>
                      <a:pt x="60" y="18"/>
                    </a:lnTo>
                    <a:lnTo>
                      <a:pt x="60" y="16"/>
                    </a:lnTo>
                    <a:lnTo>
                      <a:pt x="62" y="16"/>
                    </a:lnTo>
                    <a:lnTo>
                      <a:pt x="64" y="14"/>
                    </a:lnTo>
                    <a:lnTo>
                      <a:pt x="66" y="14"/>
                    </a:lnTo>
                    <a:lnTo>
                      <a:pt x="68" y="14"/>
                    </a:lnTo>
                    <a:lnTo>
                      <a:pt x="68" y="12"/>
                    </a:lnTo>
                    <a:lnTo>
                      <a:pt x="70" y="12"/>
                    </a:lnTo>
                    <a:lnTo>
                      <a:pt x="70" y="10"/>
                    </a:lnTo>
                    <a:lnTo>
                      <a:pt x="70" y="8"/>
                    </a:lnTo>
                    <a:lnTo>
                      <a:pt x="72" y="8"/>
                    </a:lnTo>
                    <a:lnTo>
                      <a:pt x="74" y="8"/>
                    </a:lnTo>
                    <a:lnTo>
                      <a:pt x="74" y="10"/>
                    </a:lnTo>
                    <a:lnTo>
                      <a:pt x="76" y="8"/>
                    </a:lnTo>
                    <a:lnTo>
                      <a:pt x="76" y="6"/>
                    </a:lnTo>
                    <a:lnTo>
                      <a:pt x="78" y="6"/>
                    </a:lnTo>
                    <a:lnTo>
                      <a:pt x="80" y="6"/>
                    </a:lnTo>
                    <a:lnTo>
                      <a:pt x="84" y="8"/>
                    </a:lnTo>
                    <a:lnTo>
                      <a:pt x="86" y="8"/>
                    </a:lnTo>
                    <a:lnTo>
                      <a:pt x="88" y="8"/>
                    </a:lnTo>
                    <a:lnTo>
                      <a:pt x="88" y="6"/>
                    </a:lnTo>
                    <a:lnTo>
                      <a:pt x="90" y="6"/>
                    </a:lnTo>
                    <a:lnTo>
                      <a:pt x="92" y="6"/>
                    </a:lnTo>
                    <a:lnTo>
                      <a:pt x="92" y="8"/>
                    </a:lnTo>
                    <a:lnTo>
                      <a:pt x="94" y="8"/>
                    </a:lnTo>
                    <a:lnTo>
                      <a:pt x="94" y="6"/>
                    </a:lnTo>
                    <a:lnTo>
                      <a:pt x="96" y="4"/>
                    </a:lnTo>
                    <a:lnTo>
                      <a:pt x="98" y="4"/>
                    </a:lnTo>
                    <a:lnTo>
                      <a:pt x="98" y="2"/>
                    </a:lnTo>
                    <a:lnTo>
                      <a:pt x="98" y="0"/>
                    </a:lnTo>
                    <a:lnTo>
                      <a:pt x="100" y="0"/>
                    </a:lnTo>
                    <a:lnTo>
                      <a:pt x="102" y="0"/>
                    </a:lnTo>
                    <a:lnTo>
                      <a:pt x="104" y="0"/>
                    </a:lnTo>
                    <a:lnTo>
                      <a:pt x="106" y="0"/>
                    </a:lnTo>
                    <a:lnTo>
                      <a:pt x="108" y="2"/>
                    </a:lnTo>
                    <a:lnTo>
                      <a:pt x="110" y="2"/>
                    </a:lnTo>
                    <a:lnTo>
                      <a:pt x="110" y="4"/>
                    </a:lnTo>
                    <a:lnTo>
                      <a:pt x="112" y="4"/>
                    </a:lnTo>
                    <a:lnTo>
                      <a:pt x="114" y="4"/>
                    </a:lnTo>
                    <a:lnTo>
                      <a:pt x="116" y="6"/>
                    </a:lnTo>
                    <a:lnTo>
                      <a:pt x="118" y="6"/>
                    </a:lnTo>
                    <a:lnTo>
                      <a:pt x="122" y="6"/>
                    </a:lnTo>
                    <a:lnTo>
                      <a:pt x="124" y="6"/>
                    </a:lnTo>
                    <a:lnTo>
                      <a:pt x="124" y="4"/>
                    </a:lnTo>
                    <a:lnTo>
                      <a:pt x="126" y="4"/>
                    </a:lnTo>
                    <a:lnTo>
                      <a:pt x="128" y="4"/>
                    </a:lnTo>
                    <a:lnTo>
                      <a:pt x="130" y="6"/>
                    </a:lnTo>
                    <a:lnTo>
                      <a:pt x="132" y="6"/>
                    </a:lnTo>
                    <a:lnTo>
                      <a:pt x="134" y="6"/>
                    </a:lnTo>
                    <a:lnTo>
                      <a:pt x="134" y="8"/>
                    </a:lnTo>
                    <a:lnTo>
                      <a:pt x="134" y="10"/>
                    </a:lnTo>
                    <a:lnTo>
                      <a:pt x="132" y="10"/>
                    </a:lnTo>
                    <a:lnTo>
                      <a:pt x="132" y="12"/>
                    </a:lnTo>
                    <a:lnTo>
                      <a:pt x="132" y="14"/>
                    </a:lnTo>
                    <a:lnTo>
                      <a:pt x="134" y="14"/>
                    </a:lnTo>
                    <a:lnTo>
                      <a:pt x="134" y="16"/>
                    </a:lnTo>
                    <a:lnTo>
                      <a:pt x="136" y="16"/>
                    </a:lnTo>
                    <a:lnTo>
                      <a:pt x="136" y="18"/>
                    </a:lnTo>
                    <a:lnTo>
                      <a:pt x="138" y="18"/>
                    </a:lnTo>
                    <a:lnTo>
                      <a:pt x="138" y="20"/>
                    </a:lnTo>
                    <a:lnTo>
                      <a:pt x="140" y="22"/>
                    </a:lnTo>
                    <a:lnTo>
                      <a:pt x="138" y="22"/>
                    </a:lnTo>
                    <a:lnTo>
                      <a:pt x="138" y="24"/>
                    </a:lnTo>
                    <a:lnTo>
                      <a:pt x="138" y="26"/>
                    </a:lnTo>
                    <a:lnTo>
                      <a:pt x="138" y="28"/>
                    </a:lnTo>
                    <a:lnTo>
                      <a:pt x="136" y="30"/>
                    </a:lnTo>
                    <a:lnTo>
                      <a:pt x="134" y="30"/>
                    </a:lnTo>
                    <a:lnTo>
                      <a:pt x="132" y="30"/>
                    </a:lnTo>
                    <a:lnTo>
                      <a:pt x="132" y="28"/>
                    </a:lnTo>
                    <a:lnTo>
                      <a:pt x="130" y="28"/>
                    </a:lnTo>
                    <a:lnTo>
                      <a:pt x="128" y="28"/>
                    </a:lnTo>
                    <a:lnTo>
                      <a:pt x="126" y="28"/>
                    </a:lnTo>
                    <a:lnTo>
                      <a:pt x="126" y="30"/>
                    </a:lnTo>
                    <a:lnTo>
                      <a:pt x="128" y="30"/>
                    </a:lnTo>
                    <a:lnTo>
                      <a:pt x="130" y="30"/>
                    </a:lnTo>
                    <a:lnTo>
                      <a:pt x="130" y="32"/>
                    </a:lnTo>
                    <a:lnTo>
                      <a:pt x="132" y="32"/>
                    </a:lnTo>
                    <a:lnTo>
                      <a:pt x="132" y="34"/>
                    </a:lnTo>
                    <a:lnTo>
                      <a:pt x="130" y="34"/>
                    </a:lnTo>
                    <a:lnTo>
                      <a:pt x="130" y="36"/>
                    </a:lnTo>
                    <a:lnTo>
                      <a:pt x="128" y="36"/>
                    </a:lnTo>
                    <a:lnTo>
                      <a:pt x="128" y="38"/>
                    </a:lnTo>
                    <a:lnTo>
                      <a:pt x="128" y="40"/>
                    </a:lnTo>
                    <a:lnTo>
                      <a:pt x="126" y="40"/>
                    </a:lnTo>
                    <a:lnTo>
                      <a:pt x="128" y="42"/>
                    </a:lnTo>
                    <a:lnTo>
                      <a:pt x="130" y="46"/>
                    </a:lnTo>
                    <a:lnTo>
                      <a:pt x="128" y="46"/>
                    </a:lnTo>
                    <a:lnTo>
                      <a:pt x="126" y="46"/>
                    </a:lnTo>
                    <a:lnTo>
                      <a:pt x="124" y="46"/>
                    </a:lnTo>
                    <a:lnTo>
                      <a:pt x="122" y="48"/>
                    </a:lnTo>
                    <a:lnTo>
                      <a:pt x="120" y="50"/>
                    </a:lnTo>
                    <a:lnTo>
                      <a:pt x="120" y="52"/>
                    </a:lnTo>
                    <a:lnTo>
                      <a:pt x="118" y="52"/>
                    </a:lnTo>
                    <a:lnTo>
                      <a:pt x="116" y="52"/>
                    </a:lnTo>
                    <a:lnTo>
                      <a:pt x="112" y="54"/>
                    </a:lnTo>
                    <a:lnTo>
                      <a:pt x="108" y="54"/>
                    </a:lnTo>
                    <a:lnTo>
                      <a:pt x="106" y="54"/>
                    </a:lnTo>
                    <a:lnTo>
                      <a:pt x="104" y="54"/>
                    </a:lnTo>
                    <a:lnTo>
                      <a:pt x="100" y="54"/>
                    </a:lnTo>
                    <a:lnTo>
                      <a:pt x="100" y="56"/>
                    </a:lnTo>
                    <a:lnTo>
                      <a:pt x="94" y="58"/>
                    </a:lnTo>
                    <a:lnTo>
                      <a:pt x="92" y="58"/>
                    </a:lnTo>
                    <a:lnTo>
                      <a:pt x="86" y="58"/>
                    </a:lnTo>
                    <a:lnTo>
                      <a:pt x="86" y="56"/>
                    </a:lnTo>
                    <a:lnTo>
                      <a:pt x="82" y="56"/>
                    </a:lnTo>
                    <a:lnTo>
                      <a:pt x="80" y="56"/>
                    </a:lnTo>
                    <a:lnTo>
                      <a:pt x="78" y="56"/>
                    </a:lnTo>
                    <a:lnTo>
                      <a:pt x="76" y="54"/>
                    </a:lnTo>
                    <a:lnTo>
                      <a:pt x="74" y="54"/>
                    </a:lnTo>
                    <a:lnTo>
                      <a:pt x="72" y="54"/>
                    </a:lnTo>
                    <a:lnTo>
                      <a:pt x="70" y="54"/>
                    </a:lnTo>
                    <a:lnTo>
                      <a:pt x="60" y="54"/>
                    </a:lnTo>
                    <a:lnTo>
                      <a:pt x="58" y="54"/>
                    </a:lnTo>
                    <a:lnTo>
                      <a:pt x="56" y="54"/>
                    </a:lnTo>
                    <a:lnTo>
                      <a:pt x="54" y="52"/>
                    </a:lnTo>
                    <a:lnTo>
                      <a:pt x="52" y="50"/>
                    </a:lnTo>
                    <a:lnTo>
                      <a:pt x="50" y="48"/>
                    </a:lnTo>
                    <a:lnTo>
                      <a:pt x="48" y="46"/>
                    </a:lnTo>
                    <a:lnTo>
                      <a:pt x="50" y="46"/>
                    </a:lnTo>
                    <a:lnTo>
                      <a:pt x="50" y="44"/>
                    </a:lnTo>
                    <a:lnTo>
                      <a:pt x="48" y="44"/>
                    </a:lnTo>
                    <a:lnTo>
                      <a:pt x="42" y="46"/>
                    </a:lnTo>
                    <a:lnTo>
                      <a:pt x="40" y="46"/>
                    </a:lnTo>
                    <a:lnTo>
                      <a:pt x="38" y="46"/>
                    </a:lnTo>
                    <a:lnTo>
                      <a:pt x="36" y="46"/>
                    </a:lnTo>
                    <a:lnTo>
                      <a:pt x="30" y="46"/>
                    </a:lnTo>
                    <a:lnTo>
                      <a:pt x="30" y="48"/>
                    </a:lnTo>
                    <a:lnTo>
                      <a:pt x="28" y="48"/>
                    </a:lnTo>
                    <a:lnTo>
                      <a:pt x="28" y="50"/>
                    </a:lnTo>
                    <a:lnTo>
                      <a:pt x="28" y="52"/>
                    </a:lnTo>
                    <a:lnTo>
                      <a:pt x="26" y="52"/>
                    </a:lnTo>
                    <a:lnTo>
                      <a:pt x="24" y="50"/>
                    </a:lnTo>
                    <a:lnTo>
                      <a:pt x="22" y="50"/>
                    </a:lnTo>
                    <a:lnTo>
                      <a:pt x="22" y="48"/>
                    </a:lnTo>
                    <a:lnTo>
                      <a:pt x="20" y="48"/>
                    </a:lnTo>
                    <a:lnTo>
                      <a:pt x="20" y="50"/>
                    </a:lnTo>
                    <a:lnTo>
                      <a:pt x="18" y="50"/>
                    </a:lnTo>
                    <a:lnTo>
                      <a:pt x="16" y="48"/>
                    </a:lnTo>
                    <a:close/>
                  </a:path>
                </a:pathLst>
              </a:custGeom>
              <a:solidFill>
                <a:schemeClr val="tx2"/>
              </a:solidFill>
              <a:ln w="3175">
                <a:solidFill>
                  <a:schemeClr val="bg1"/>
                </a:solidFill>
                <a:prstDash val="sysDot"/>
                <a:round/>
                <a:headEnd/>
                <a:tailEnd/>
              </a:ln>
            </p:spPr>
            <p:txBody>
              <a:bodyPr/>
              <a:lstStyle/>
              <a:p>
                <a:endParaRPr lang="de-DE" sz="2400" dirty="0">
                  <a:solidFill>
                    <a:srgbClr val="000000"/>
                  </a:solidFill>
                </a:endParaRPr>
              </a:p>
            </p:txBody>
          </p:sp>
          <p:sp>
            <p:nvSpPr>
              <p:cNvPr id="2300" name="Freeform 2629"/>
              <p:cNvSpPr>
                <a:spLocks/>
              </p:cNvSpPr>
              <p:nvPr/>
            </p:nvSpPr>
            <p:spPr bwMode="auto">
              <a:xfrm>
                <a:off x="4309545" y="1789669"/>
                <a:ext cx="4234" cy="1639"/>
              </a:xfrm>
              <a:custGeom>
                <a:avLst/>
                <a:gdLst>
                  <a:gd name="T0" fmla="*/ 2147483647 w 4"/>
                  <a:gd name="T1" fmla="*/ 2147483647 h 2"/>
                  <a:gd name="T2" fmla="*/ 2147483647 w 4"/>
                  <a:gd name="T3" fmla="*/ 2147483647 h 2"/>
                  <a:gd name="T4" fmla="*/ 0 w 4"/>
                  <a:gd name="T5" fmla="*/ 0 h 2"/>
                  <a:gd name="T6" fmla="*/ 2147483647 w 4"/>
                  <a:gd name="T7" fmla="*/ 0 h 2"/>
                  <a:gd name="T8" fmla="*/ 2147483647 w 4"/>
                  <a:gd name="T9" fmla="*/ 0 h 2"/>
                  <a:gd name="T10" fmla="*/ 2147483647 w 4"/>
                  <a:gd name="T11" fmla="*/ 2147483647 h 2"/>
                  <a:gd name="T12" fmla="*/ 0 60000 65536"/>
                  <a:gd name="T13" fmla="*/ 0 60000 65536"/>
                  <a:gd name="T14" fmla="*/ 0 60000 65536"/>
                  <a:gd name="T15" fmla="*/ 0 60000 65536"/>
                  <a:gd name="T16" fmla="*/ 0 60000 65536"/>
                  <a:gd name="T17" fmla="*/ 0 60000 65536"/>
                  <a:gd name="T18" fmla="*/ 0 w 4"/>
                  <a:gd name="T19" fmla="*/ 0 h 2"/>
                  <a:gd name="T20" fmla="*/ 4 w 4"/>
                  <a:gd name="T21" fmla="*/ 2 h 2"/>
                </a:gdLst>
                <a:ahLst/>
                <a:cxnLst>
                  <a:cxn ang="T12">
                    <a:pos x="T0" y="T1"/>
                  </a:cxn>
                  <a:cxn ang="T13">
                    <a:pos x="T2" y="T3"/>
                  </a:cxn>
                  <a:cxn ang="T14">
                    <a:pos x="T4" y="T5"/>
                  </a:cxn>
                  <a:cxn ang="T15">
                    <a:pos x="T6" y="T7"/>
                  </a:cxn>
                  <a:cxn ang="T16">
                    <a:pos x="T8" y="T9"/>
                  </a:cxn>
                  <a:cxn ang="T17">
                    <a:pos x="T10" y="T11"/>
                  </a:cxn>
                </a:cxnLst>
                <a:rect l="T18" t="T19" r="T20" b="T21"/>
                <a:pathLst>
                  <a:path w="4" h="2">
                    <a:moveTo>
                      <a:pt x="4" y="2"/>
                    </a:moveTo>
                    <a:lnTo>
                      <a:pt x="2" y="2"/>
                    </a:lnTo>
                    <a:lnTo>
                      <a:pt x="0" y="0"/>
                    </a:lnTo>
                    <a:lnTo>
                      <a:pt x="2" y="0"/>
                    </a:lnTo>
                    <a:lnTo>
                      <a:pt x="4" y="0"/>
                    </a:lnTo>
                    <a:lnTo>
                      <a:pt x="4" y="2"/>
                    </a:lnTo>
                    <a:close/>
                  </a:path>
                </a:pathLst>
              </a:custGeom>
              <a:solidFill>
                <a:schemeClr val="tx2"/>
              </a:solidFill>
              <a:ln w="3175">
                <a:solidFill>
                  <a:schemeClr val="bg1"/>
                </a:solidFill>
                <a:prstDash val="sysDot"/>
                <a:round/>
                <a:headEnd/>
                <a:tailEnd/>
              </a:ln>
            </p:spPr>
            <p:txBody>
              <a:bodyPr/>
              <a:lstStyle/>
              <a:p>
                <a:endParaRPr lang="de-DE" sz="2400" dirty="0">
                  <a:solidFill>
                    <a:srgbClr val="000000"/>
                  </a:solidFill>
                </a:endParaRPr>
              </a:p>
            </p:txBody>
          </p:sp>
          <p:sp>
            <p:nvSpPr>
              <p:cNvPr id="2301" name="Freeform 2630"/>
              <p:cNvSpPr>
                <a:spLocks/>
              </p:cNvSpPr>
              <p:nvPr/>
            </p:nvSpPr>
            <p:spPr bwMode="auto">
              <a:xfrm>
                <a:off x="4306723" y="1789669"/>
                <a:ext cx="2822" cy="3277"/>
              </a:xfrm>
              <a:custGeom>
                <a:avLst/>
                <a:gdLst>
                  <a:gd name="T0" fmla="*/ 2147483647 w 2"/>
                  <a:gd name="T1" fmla="*/ 2147483647 h 4"/>
                  <a:gd name="T2" fmla="*/ 2147483647 w 2"/>
                  <a:gd name="T3" fmla="*/ 2147483647 h 4"/>
                  <a:gd name="T4" fmla="*/ 0 w 2"/>
                  <a:gd name="T5" fmla="*/ 2147483647 h 4"/>
                  <a:gd name="T6" fmla="*/ 0 w 2"/>
                  <a:gd name="T7" fmla="*/ 0 h 4"/>
                  <a:gd name="T8" fmla="*/ 2147483647 w 2"/>
                  <a:gd name="T9" fmla="*/ 0 h 4"/>
                  <a:gd name="T10" fmla="*/ 2147483647 w 2"/>
                  <a:gd name="T11" fmla="*/ 2147483647 h 4"/>
                  <a:gd name="T12" fmla="*/ 2147483647 w 2"/>
                  <a:gd name="T13" fmla="*/ 2147483647 h 4"/>
                  <a:gd name="T14" fmla="*/ 0 60000 65536"/>
                  <a:gd name="T15" fmla="*/ 0 60000 65536"/>
                  <a:gd name="T16" fmla="*/ 0 60000 65536"/>
                  <a:gd name="T17" fmla="*/ 0 60000 65536"/>
                  <a:gd name="T18" fmla="*/ 0 60000 65536"/>
                  <a:gd name="T19" fmla="*/ 0 60000 65536"/>
                  <a:gd name="T20" fmla="*/ 0 60000 65536"/>
                  <a:gd name="T21" fmla="*/ 0 w 2"/>
                  <a:gd name="T22" fmla="*/ 0 h 4"/>
                  <a:gd name="T23" fmla="*/ 2 w 2"/>
                  <a:gd name="T24" fmla="*/ 4 h 4"/>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2" h="4">
                    <a:moveTo>
                      <a:pt x="2" y="4"/>
                    </a:moveTo>
                    <a:lnTo>
                      <a:pt x="2" y="2"/>
                    </a:lnTo>
                    <a:lnTo>
                      <a:pt x="0" y="2"/>
                    </a:lnTo>
                    <a:lnTo>
                      <a:pt x="0" y="0"/>
                    </a:lnTo>
                    <a:lnTo>
                      <a:pt x="2" y="0"/>
                    </a:lnTo>
                    <a:lnTo>
                      <a:pt x="2" y="2"/>
                    </a:lnTo>
                    <a:lnTo>
                      <a:pt x="2" y="4"/>
                    </a:lnTo>
                    <a:close/>
                  </a:path>
                </a:pathLst>
              </a:custGeom>
              <a:solidFill>
                <a:schemeClr val="tx2"/>
              </a:solidFill>
              <a:ln w="3175">
                <a:solidFill>
                  <a:schemeClr val="bg1"/>
                </a:solidFill>
                <a:prstDash val="sysDot"/>
                <a:round/>
                <a:headEnd/>
                <a:tailEnd/>
              </a:ln>
            </p:spPr>
            <p:txBody>
              <a:bodyPr/>
              <a:lstStyle/>
              <a:p>
                <a:endParaRPr lang="de-DE" sz="2400" dirty="0">
                  <a:solidFill>
                    <a:srgbClr val="000000"/>
                  </a:solidFill>
                </a:endParaRPr>
              </a:p>
            </p:txBody>
          </p:sp>
          <p:sp>
            <p:nvSpPr>
              <p:cNvPr id="2302" name="Freeform 2631"/>
              <p:cNvSpPr>
                <a:spLocks/>
              </p:cNvSpPr>
              <p:nvPr/>
            </p:nvSpPr>
            <p:spPr bwMode="auto">
              <a:xfrm>
                <a:off x="4392797" y="1791308"/>
                <a:ext cx="9878" cy="9831"/>
              </a:xfrm>
              <a:custGeom>
                <a:avLst/>
                <a:gdLst>
                  <a:gd name="T0" fmla="*/ 2147483647 w 10"/>
                  <a:gd name="T1" fmla="*/ 2147483647 h 10"/>
                  <a:gd name="T2" fmla="*/ 2147483647 w 10"/>
                  <a:gd name="T3" fmla="*/ 2147483647 h 10"/>
                  <a:gd name="T4" fmla="*/ 2147483647 w 10"/>
                  <a:gd name="T5" fmla="*/ 2147483647 h 10"/>
                  <a:gd name="T6" fmla="*/ 0 w 10"/>
                  <a:gd name="T7" fmla="*/ 2147483647 h 10"/>
                  <a:gd name="T8" fmla="*/ 0 w 10"/>
                  <a:gd name="T9" fmla="*/ 2147483647 h 10"/>
                  <a:gd name="T10" fmla="*/ 2147483647 w 10"/>
                  <a:gd name="T11" fmla="*/ 2147483647 h 10"/>
                  <a:gd name="T12" fmla="*/ 2147483647 w 10"/>
                  <a:gd name="T13" fmla="*/ 2147483647 h 10"/>
                  <a:gd name="T14" fmla="*/ 2147483647 w 10"/>
                  <a:gd name="T15" fmla="*/ 2147483647 h 10"/>
                  <a:gd name="T16" fmla="*/ 2147483647 w 10"/>
                  <a:gd name="T17" fmla="*/ 2147483647 h 10"/>
                  <a:gd name="T18" fmla="*/ 0 w 10"/>
                  <a:gd name="T19" fmla="*/ 2147483647 h 10"/>
                  <a:gd name="T20" fmla="*/ 2147483647 w 10"/>
                  <a:gd name="T21" fmla="*/ 2147483647 h 10"/>
                  <a:gd name="T22" fmla="*/ 2147483647 w 10"/>
                  <a:gd name="T23" fmla="*/ 2147483647 h 10"/>
                  <a:gd name="T24" fmla="*/ 2147483647 w 10"/>
                  <a:gd name="T25" fmla="*/ 2147483647 h 10"/>
                  <a:gd name="T26" fmla="*/ 2147483647 w 10"/>
                  <a:gd name="T27" fmla="*/ 2147483647 h 10"/>
                  <a:gd name="T28" fmla="*/ 2147483647 w 10"/>
                  <a:gd name="T29" fmla="*/ 2147483647 h 10"/>
                  <a:gd name="T30" fmla="*/ 2147483647 w 10"/>
                  <a:gd name="T31" fmla="*/ 2147483647 h 10"/>
                  <a:gd name="T32" fmla="*/ 2147483647 w 10"/>
                  <a:gd name="T33" fmla="*/ 2147483647 h 10"/>
                  <a:gd name="T34" fmla="*/ 2147483647 w 10"/>
                  <a:gd name="T35" fmla="*/ 2147483647 h 10"/>
                  <a:gd name="T36" fmla="*/ 2147483647 w 10"/>
                  <a:gd name="T37" fmla="*/ 2147483647 h 10"/>
                  <a:gd name="T38" fmla="*/ 2147483647 w 10"/>
                  <a:gd name="T39" fmla="*/ 0 h 10"/>
                  <a:gd name="T40" fmla="*/ 2147483647 w 10"/>
                  <a:gd name="T41" fmla="*/ 0 h 10"/>
                  <a:gd name="T42" fmla="*/ 2147483647 w 10"/>
                  <a:gd name="T43" fmla="*/ 0 h 10"/>
                  <a:gd name="T44" fmla="*/ 2147483647 w 10"/>
                  <a:gd name="T45" fmla="*/ 0 h 10"/>
                  <a:gd name="T46" fmla="*/ 2147483647 w 10"/>
                  <a:gd name="T47" fmla="*/ 2147483647 h 10"/>
                  <a:gd name="T48" fmla="*/ 2147483647 w 10"/>
                  <a:gd name="T49" fmla="*/ 2147483647 h 10"/>
                  <a:gd name="T50" fmla="*/ 2147483647 w 10"/>
                  <a:gd name="T51" fmla="*/ 2147483647 h 10"/>
                  <a:gd name="T52" fmla="*/ 2147483647 w 10"/>
                  <a:gd name="T53" fmla="*/ 2147483647 h 10"/>
                  <a:gd name="T54" fmla="*/ 2147483647 w 10"/>
                  <a:gd name="T55" fmla="*/ 2147483647 h 10"/>
                  <a:gd name="T56" fmla="*/ 2147483647 w 10"/>
                  <a:gd name="T57" fmla="*/ 2147483647 h 10"/>
                  <a:gd name="T58" fmla="*/ 2147483647 w 10"/>
                  <a:gd name="T59" fmla="*/ 2147483647 h 10"/>
                  <a:gd name="T60" fmla="*/ 2147483647 w 10"/>
                  <a:gd name="T61" fmla="*/ 2147483647 h 10"/>
                  <a:gd name="T62" fmla="*/ 2147483647 w 10"/>
                  <a:gd name="T63" fmla="*/ 2147483647 h 10"/>
                  <a:gd name="T64" fmla="*/ 2147483647 w 10"/>
                  <a:gd name="T65" fmla="*/ 2147483647 h 10"/>
                  <a:gd name="T66" fmla="*/ 2147483647 w 10"/>
                  <a:gd name="T67" fmla="*/ 2147483647 h 10"/>
                  <a:gd name="T68" fmla="*/ 2147483647 w 10"/>
                  <a:gd name="T69" fmla="*/ 2147483647 h 10"/>
                  <a:gd name="T70" fmla="*/ 2147483647 w 10"/>
                  <a:gd name="T71" fmla="*/ 2147483647 h 10"/>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w 10"/>
                  <a:gd name="T109" fmla="*/ 0 h 10"/>
                  <a:gd name="T110" fmla="*/ 10 w 10"/>
                  <a:gd name="T111" fmla="*/ 10 h 10"/>
                </a:gdLst>
                <a:ahLst/>
                <a:cxnLst>
                  <a:cxn ang="T72">
                    <a:pos x="T0" y="T1"/>
                  </a:cxn>
                  <a:cxn ang="T73">
                    <a:pos x="T2" y="T3"/>
                  </a:cxn>
                  <a:cxn ang="T74">
                    <a:pos x="T4" y="T5"/>
                  </a:cxn>
                  <a:cxn ang="T75">
                    <a:pos x="T6" y="T7"/>
                  </a:cxn>
                  <a:cxn ang="T76">
                    <a:pos x="T8" y="T9"/>
                  </a:cxn>
                  <a:cxn ang="T77">
                    <a:pos x="T10" y="T11"/>
                  </a:cxn>
                  <a:cxn ang="T78">
                    <a:pos x="T12" y="T13"/>
                  </a:cxn>
                  <a:cxn ang="T79">
                    <a:pos x="T14" y="T15"/>
                  </a:cxn>
                  <a:cxn ang="T80">
                    <a:pos x="T16" y="T17"/>
                  </a:cxn>
                  <a:cxn ang="T81">
                    <a:pos x="T18" y="T19"/>
                  </a:cxn>
                  <a:cxn ang="T82">
                    <a:pos x="T20" y="T21"/>
                  </a:cxn>
                  <a:cxn ang="T83">
                    <a:pos x="T22" y="T23"/>
                  </a:cxn>
                  <a:cxn ang="T84">
                    <a:pos x="T24" y="T25"/>
                  </a:cxn>
                  <a:cxn ang="T85">
                    <a:pos x="T26" y="T27"/>
                  </a:cxn>
                  <a:cxn ang="T86">
                    <a:pos x="T28" y="T29"/>
                  </a:cxn>
                  <a:cxn ang="T87">
                    <a:pos x="T30" y="T31"/>
                  </a:cxn>
                  <a:cxn ang="T88">
                    <a:pos x="T32" y="T33"/>
                  </a:cxn>
                  <a:cxn ang="T89">
                    <a:pos x="T34" y="T35"/>
                  </a:cxn>
                  <a:cxn ang="T90">
                    <a:pos x="T36" y="T37"/>
                  </a:cxn>
                  <a:cxn ang="T91">
                    <a:pos x="T38" y="T39"/>
                  </a:cxn>
                  <a:cxn ang="T92">
                    <a:pos x="T40" y="T41"/>
                  </a:cxn>
                  <a:cxn ang="T93">
                    <a:pos x="T42" y="T43"/>
                  </a:cxn>
                  <a:cxn ang="T94">
                    <a:pos x="T44" y="T45"/>
                  </a:cxn>
                  <a:cxn ang="T95">
                    <a:pos x="T46" y="T47"/>
                  </a:cxn>
                  <a:cxn ang="T96">
                    <a:pos x="T48" y="T49"/>
                  </a:cxn>
                  <a:cxn ang="T97">
                    <a:pos x="T50" y="T51"/>
                  </a:cxn>
                  <a:cxn ang="T98">
                    <a:pos x="T52" y="T53"/>
                  </a:cxn>
                  <a:cxn ang="T99">
                    <a:pos x="T54" y="T55"/>
                  </a:cxn>
                  <a:cxn ang="T100">
                    <a:pos x="T56" y="T57"/>
                  </a:cxn>
                  <a:cxn ang="T101">
                    <a:pos x="T58" y="T59"/>
                  </a:cxn>
                  <a:cxn ang="T102">
                    <a:pos x="T60" y="T61"/>
                  </a:cxn>
                  <a:cxn ang="T103">
                    <a:pos x="T62" y="T63"/>
                  </a:cxn>
                  <a:cxn ang="T104">
                    <a:pos x="T64" y="T65"/>
                  </a:cxn>
                  <a:cxn ang="T105">
                    <a:pos x="T66" y="T67"/>
                  </a:cxn>
                  <a:cxn ang="T106">
                    <a:pos x="T68" y="T69"/>
                  </a:cxn>
                  <a:cxn ang="T107">
                    <a:pos x="T70" y="T71"/>
                  </a:cxn>
                </a:cxnLst>
                <a:rect l="T108" t="T109" r="T110" b="T111"/>
                <a:pathLst>
                  <a:path w="10" h="10">
                    <a:moveTo>
                      <a:pt x="6" y="10"/>
                    </a:moveTo>
                    <a:lnTo>
                      <a:pt x="4" y="10"/>
                    </a:lnTo>
                    <a:lnTo>
                      <a:pt x="2" y="8"/>
                    </a:lnTo>
                    <a:lnTo>
                      <a:pt x="0" y="8"/>
                    </a:lnTo>
                    <a:lnTo>
                      <a:pt x="0" y="6"/>
                    </a:lnTo>
                    <a:lnTo>
                      <a:pt x="2" y="6"/>
                    </a:lnTo>
                    <a:lnTo>
                      <a:pt x="4" y="6"/>
                    </a:lnTo>
                    <a:lnTo>
                      <a:pt x="2" y="6"/>
                    </a:lnTo>
                    <a:lnTo>
                      <a:pt x="2" y="4"/>
                    </a:lnTo>
                    <a:lnTo>
                      <a:pt x="0" y="2"/>
                    </a:lnTo>
                    <a:lnTo>
                      <a:pt x="2" y="2"/>
                    </a:lnTo>
                    <a:lnTo>
                      <a:pt x="4" y="2"/>
                    </a:lnTo>
                    <a:lnTo>
                      <a:pt x="6" y="2"/>
                    </a:lnTo>
                    <a:lnTo>
                      <a:pt x="6" y="4"/>
                    </a:lnTo>
                    <a:lnTo>
                      <a:pt x="6" y="2"/>
                    </a:lnTo>
                    <a:lnTo>
                      <a:pt x="4" y="2"/>
                    </a:lnTo>
                    <a:lnTo>
                      <a:pt x="2" y="2"/>
                    </a:lnTo>
                    <a:lnTo>
                      <a:pt x="2" y="0"/>
                    </a:lnTo>
                    <a:lnTo>
                      <a:pt x="4" y="0"/>
                    </a:lnTo>
                    <a:lnTo>
                      <a:pt x="6" y="0"/>
                    </a:lnTo>
                    <a:lnTo>
                      <a:pt x="4" y="0"/>
                    </a:lnTo>
                    <a:lnTo>
                      <a:pt x="6" y="2"/>
                    </a:lnTo>
                    <a:lnTo>
                      <a:pt x="8" y="2"/>
                    </a:lnTo>
                    <a:lnTo>
                      <a:pt x="8" y="4"/>
                    </a:lnTo>
                    <a:lnTo>
                      <a:pt x="6" y="4"/>
                    </a:lnTo>
                    <a:lnTo>
                      <a:pt x="8" y="6"/>
                    </a:lnTo>
                    <a:lnTo>
                      <a:pt x="10" y="6"/>
                    </a:lnTo>
                    <a:lnTo>
                      <a:pt x="10" y="8"/>
                    </a:lnTo>
                    <a:lnTo>
                      <a:pt x="10" y="10"/>
                    </a:lnTo>
                    <a:lnTo>
                      <a:pt x="10" y="8"/>
                    </a:lnTo>
                    <a:lnTo>
                      <a:pt x="6" y="8"/>
                    </a:lnTo>
                    <a:lnTo>
                      <a:pt x="6" y="10"/>
                    </a:lnTo>
                    <a:close/>
                  </a:path>
                </a:pathLst>
              </a:custGeom>
              <a:solidFill>
                <a:schemeClr val="tx2"/>
              </a:solidFill>
              <a:ln w="3175">
                <a:solidFill>
                  <a:schemeClr val="bg1"/>
                </a:solidFill>
                <a:prstDash val="sysDot"/>
                <a:round/>
                <a:headEnd/>
                <a:tailEnd/>
              </a:ln>
            </p:spPr>
            <p:txBody>
              <a:bodyPr/>
              <a:lstStyle/>
              <a:p>
                <a:endParaRPr lang="de-DE" sz="2400" dirty="0">
                  <a:solidFill>
                    <a:srgbClr val="000000"/>
                  </a:solidFill>
                </a:endParaRPr>
              </a:p>
            </p:txBody>
          </p:sp>
          <p:sp>
            <p:nvSpPr>
              <p:cNvPr id="2303" name="Freeform 2632"/>
              <p:cNvSpPr>
                <a:spLocks/>
              </p:cNvSpPr>
              <p:nvPr/>
            </p:nvSpPr>
            <p:spPr bwMode="auto">
              <a:xfrm>
                <a:off x="4392797" y="1792946"/>
                <a:ext cx="1412" cy="3277"/>
              </a:xfrm>
              <a:custGeom>
                <a:avLst/>
                <a:gdLst>
                  <a:gd name="T0" fmla="*/ 0 w 1588"/>
                  <a:gd name="T1" fmla="*/ 2147483647 h 2"/>
                  <a:gd name="T2" fmla="*/ 0 w 1588"/>
                  <a:gd name="T3" fmla="*/ 0 h 2"/>
                  <a:gd name="T4" fmla="*/ 0 w 1588"/>
                  <a:gd name="T5" fmla="*/ 2147483647 h 2"/>
                  <a:gd name="T6" fmla="*/ 0 60000 65536"/>
                  <a:gd name="T7" fmla="*/ 0 60000 65536"/>
                  <a:gd name="T8" fmla="*/ 0 60000 65536"/>
                  <a:gd name="T9" fmla="*/ 0 w 1588"/>
                  <a:gd name="T10" fmla="*/ 0 h 2"/>
                  <a:gd name="T11" fmla="*/ 1588 w 1588"/>
                  <a:gd name="T12" fmla="*/ 2 h 2"/>
                </a:gdLst>
                <a:ahLst/>
                <a:cxnLst>
                  <a:cxn ang="T6">
                    <a:pos x="T0" y="T1"/>
                  </a:cxn>
                  <a:cxn ang="T7">
                    <a:pos x="T2" y="T3"/>
                  </a:cxn>
                  <a:cxn ang="T8">
                    <a:pos x="T4" y="T5"/>
                  </a:cxn>
                </a:cxnLst>
                <a:rect l="T9" t="T10" r="T11" b="T12"/>
                <a:pathLst>
                  <a:path w="1588" h="2">
                    <a:moveTo>
                      <a:pt x="0" y="2"/>
                    </a:moveTo>
                    <a:lnTo>
                      <a:pt x="0" y="0"/>
                    </a:lnTo>
                    <a:lnTo>
                      <a:pt x="0" y="2"/>
                    </a:lnTo>
                    <a:close/>
                  </a:path>
                </a:pathLst>
              </a:custGeom>
              <a:solidFill>
                <a:schemeClr val="tx2"/>
              </a:solidFill>
              <a:ln w="3175">
                <a:solidFill>
                  <a:schemeClr val="bg1"/>
                </a:solidFill>
                <a:prstDash val="sysDot"/>
                <a:round/>
                <a:headEnd/>
                <a:tailEnd/>
              </a:ln>
            </p:spPr>
            <p:txBody>
              <a:bodyPr/>
              <a:lstStyle/>
              <a:p>
                <a:endParaRPr lang="de-DE" sz="2400" dirty="0">
                  <a:solidFill>
                    <a:srgbClr val="000000"/>
                  </a:solidFill>
                </a:endParaRPr>
              </a:p>
            </p:txBody>
          </p:sp>
          <p:sp>
            <p:nvSpPr>
              <p:cNvPr id="2304" name="Freeform 2633"/>
              <p:cNvSpPr>
                <a:spLocks/>
              </p:cNvSpPr>
              <p:nvPr/>
            </p:nvSpPr>
            <p:spPr bwMode="auto">
              <a:xfrm>
                <a:off x="4354698" y="1792946"/>
                <a:ext cx="5645" cy="3277"/>
              </a:xfrm>
              <a:custGeom>
                <a:avLst/>
                <a:gdLst>
                  <a:gd name="T0" fmla="*/ 2147483647 w 6"/>
                  <a:gd name="T1" fmla="*/ 2147483647 h 4"/>
                  <a:gd name="T2" fmla="*/ 2147483647 w 6"/>
                  <a:gd name="T3" fmla="*/ 2147483647 h 4"/>
                  <a:gd name="T4" fmla="*/ 2147483647 w 6"/>
                  <a:gd name="T5" fmla="*/ 2147483647 h 4"/>
                  <a:gd name="T6" fmla="*/ 0 w 6"/>
                  <a:gd name="T7" fmla="*/ 2147483647 h 4"/>
                  <a:gd name="T8" fmla="*/ 0 w 6"/>
                  <a:gd name="T9" fmla="*/ 2147483647 h 4"/>
                  <a:gd name="T10" fmla="*/ 0 w 6"/>
                  <a:gd name="T11" fmla="*/ 0 h 4"/>
                  <a:gd name="T12" fmla="*/ 2147483647 w 6"/>
                  <a:gd name="T13" fmla="*/ 2147483647 h 4"/>
                  <a:gd name="T14" fmla="*/ 0 60000 65536"/>
                  <a:gd name="T15" fmla="*/ 0 60000 65536"/>
                  <a:gd name="T16" fmla="*/ 0 60000 65536"/>
                  <a:gd name="T17" fmla="*/ 0 60000 65536"/>
                  <a:gd name="T18" fmla="*/ 0 60000 65536"/>
                  <a:gd name="T19" fmla="*/ 0 60000 65536"/>
                  <a:gd name="T20" fmla="*/ 0 60000 65536"/>
                  <a:gd name="T21" fmla="*/ 0 w 6"/>
                  <a:gd name="T22" fmla="*/ 0 h 4"/>
                  <a:gd name="T23" fmla="*/ 6 w 6"/>
                  <a:gd name="T24" fmla="*/ 4 h 4"/>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6" h="4">
                    <a:moveTo>
                      <a:pt x="4" y="2"/>
                    </a:moveTo>
                    <a:lnTo>
                      <a:pt x="6" y="4"/>
                    </a:lnTo>
                    <a:lnTo>
                      <a:pt x="2" y="4"/>
                    </a:lnTo>
                    <a:lnTo>
                      <a:pt x="0" y="4"/>
                    </a:lnTo>
                    <a:lnTo>
                      <a:pt x="0" y="2"/>
                    </a:lnTo>
                    <a:lnTo>
                      <a:pt x="0" y="0"/>
                    </a:lnTo>
                    <a:lnTo>
                      <a:pt x="4" y="2"/>
                    </a:lnTo>
                    <a:close/>
                  </a:path>
                </a:pathLst>
              </a:custGeom>
              <a:solidFill>
                <a:schemeClr val="tx2"/>
              </a:solidFill>
              <a:ln w="3175">
                <a:solidFill>
                  <a:schemeClr val="bg1"/>
                </a:solidFill>
                <a:prstDash val="sysDot"/>
                <a:round/>
                <a:headEnd/>
                <a:tailEnd/>
              </a:ln>
            </p:spPr>
            <p:txBody>
              <a:bodyPr/>
              <a:lstStyle/>
              <a:p>
                <a:endParaRPr lang="de-DE" sz="2400" dirty="0">
                  <a:solidFill>
                    <a:srgbClr val="000000"/>
                  </a:solidFill>
                </a:endParaRPr>
              </a:p>
            </p:txBody>
          </p:sp>
          <p:sp>
            <p:nvSpPr>
              <p:cNvPr id="2305" name="Freeform 2634"/>
              <p:cNvSpPr>
                <a:spLocks/>
              </p:cNvSpPr>
              <p:nvPr/>
            </p:nvSpPr>
            <p:spPr bwMode="auto">
              <a:xfrm>
                <a:off x="4384331" y="1796224"/>
                <a:ext cx="2822" cy="1639"/>
              </a:xfrm>
              <a:custGeom>
                <a:avLst/>
                <a:gdLst>
                  <a:gd name="T0" fmla="*/ 0 w 2"/>
                  <a:gd name="T1" fmla="*/ 0 h 1588"/>
                  <a:gd name="T2" fmla="*/ 2147483647 w 2"/>
                  <a:gd name="T3" fmla="*/ 0 h 1588"/>
                  <a:gd name="T4" fmla="*/ 0 w 2"/>
                  <a:gd name="T5" fmla="*/ 0 h 1588"/>
                  <a:gd name="T6" fmla="*/ 0 60000 65536"/>
                  <a:gd name="T7" fmla="*/ 0 60000 65536"/>
                  <a:gd name="T8" fmla="*/ 0 60000 65536"/>
                  <a:gd name="T9" fmla="*/ 0 w 2"/>
                  <a:gd name="T10" fmla="*/ 0 h 1588"/>
                  <a:gd name="T11" fmla="*/ 2 w 2"/>
                  <a:gd name="T12" fmla="*/ 1588 h 1588"/>
                </a:gdLst>
                <a:ahLst/>
                <a:cxnLst>
                  <a:cxn ang="T6">
                    <a:pos x="T0" y="T1"/>
                  </a:cxn>
                  <a:cxn ang="T7">
                    <a:pos x="T2" y="T3"/>
                  </a:cxn>
                  <a:cxn ang="T8">
                    <a:pos x="T4" y="T5"/>
                  </a:cxn>
                </a:cxnLst>
                <a:rect l="T9" t="T10" r="T11" b="T12"/>
                <a:pathLst>
                  <a:path w="2" h="1588">
                    <a:moveTo>
                      <a:pt x="0" y="0"/>
                    </a:moveTo>
                    <a:lnTo>
                      <a:pt x="2" y="0"/>
                    </a:lnTo>
                    <a:lnTo>
                      <a:pt x="0" y="0"/>
                    </a:lnTo>
                    <a:close/>
                  </a:path>
                </a:pathLst>
              </a:custGeom>
              <a:solidFill>
                <a:schemeClr val="tx2"/>
              </a:solidFill>
              <a:ln w="3175">
                <a:solidFill>
                  <a:schemeClr val="bg1"/>
                </a:solidFill>
                <a:prstDash val="sysDot"/>
                <a:round/>
                <a:headEnd/>
                <a:tailEnd/>
              </a:ln>
            </p:spPr>
            <p:txBody>
              <a:bodyPr/>
              <a:lstStyle/>
              <a:p>
                <a:endParaRPr lang="de-DE" sz="2400" dirty="0">
                  <a:solidFill>
                    <a:srgbClr val="000000"/>
                  </a:solidFill>
                </a:endParaRPr>
              </a:p>
            </p:txBody>
          </p:sp>
          <p:sp>
            <p:nvSpPr>
              <p:cNvPr id="2306" name="Freeform 2635"/>
              <p:cNvSpPr>
                <a:spLocks/>
              </p:cNvSpPr>
              <p:nvPr/>
            </p:nvSpPr>
            <p:spPr bwMode="auto">
              <a:xfrm>
                <a:off x="4402674" y="1802778"/>
                <a:ext cx="9878" cy="8193"/>
              </a:xfrm>
              <a:custGeom>
                <a:avLst/>
                <a:gdLst>
                  <a:gd name="T0" fmla="*/ 2147483647 w 10"/>
                  <a:gd name="T1" fmla="*/ 2147483647 h 8"/>
                  <a:gd name="T2" fmla="*/ 2147483647 w 10"/>
                  <a:gd name="T3" fmla="*/ 2147483647 h 8"/>
                  <a:gd name="T4" fmla="*/ 2147483647 w 10"/>
                  <a:gd name="T5" fmla="*/ 2147483647 h 8"/>
                  <a:gd name="T6" fmla="*/ 2147483647 w 10"/>
                  <a:gd name="T7" fmla="*/ 2147483647 h 8"/>
                  <a:gd name="T8" fmla="*/ 2147483647 w 10"/>
                  <a:gd name="T9" fmla="*/ 2147483647 h 8"/>
                  <a:gd name="T10" fmla="*/ 2147483647 w 10"/>
                  <a:gd name="T11" fmla="*/ 2147483647 h 8"/>
                  <a:gd name="T12" fmla="*/ 2147483647 w 10"/>
                  <a:gd name="T13" fmla="*/ 2147483647 h 8"/>
                  <a:gd name="T14" fmla="*/ 2147483647 w 10"/>
                  <a:gd name="T15" fmla="*/ 2147483647 h 8"/>
                  <a:gd name="T16" fmla="*/ 2147483647 w 10"/>
                  <a:gd name="T17" fmla="*/ 2147483647 h 8"/>
                  <a:gd name="T18" fmla="*/ 2147483647 w 10"/>
                  <a:gd name="T19" fmla="*/ 2147483647 h 8"/>
                  <a:gd name="T20" fmla="*/ 2147483647 w 10"/>
                  <a:gd name="T21" fmla="*/ 2147483647 h 8"/>
                  <a:gd name="T22" fmla="*/ 2147483647 w 10"/>
                  <a:gd name="T23" fmla="*/ 2147483647 h 8"/>
                  <a:gd name="T24" fmla="*/ 2147483647 w 10"/>
                  <a:gd name="T25" fmla="*/ 2147483647 h 8"/>
                  <a:gd name="T26" fmla="*/ 2147483647 w 10"/>
                  <a:gd name="T27" fmla="*/ 0 h 8"/>
                  <a:gd name="T28" fmla="*/ 0 w 10"/>
                  <a:gd name="T29" fmla="*/ 0 h 8"/>
                  <a:gd name="T30" fmla="*/ 2147483647 w 10"/>
                  <a:gd name="T31" fmla="*/ 0 h 8"/>
                  <a:gd name="T32" fmla="*/ 2147483647 w 10"/>
                  <a:gd name="T33" fmla="*/ 2147483647 h 8"/>
                  <a:gd name="T34" fmla="*/ 2147483647 w 10"/>
                  <a:gd name="T35" fmla="*/ 2147483647 h 8"/>
                  <a:gd name="T36" fmla="*/ 2147483647 w 10"/>
                  <a:gd name="T37" fmla="*/ 2147483647 h 8"/>
                  <a:gd name="T38" fmla="*/ 2147483647 w 10"/>
                  <a:gd name="T39" fmla="*/ 2147483647 h 8"/>
                  <a:gd name="T40" fmla="*/ 2147483647 w 10"/>
                  <a:gd name="T41" fmla="*/ 2147483647 h 8"/>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10"/>
                  <a:gd name="T64" fmla="*/ 0 h 8"/>
                  <a:gd name="T65" fmla="*/ 10 w 10"/>
                  <a:gd name="T66" fmla="*/ 8 h 8"/>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10" h="8">
                    <a:moveTo>
                      <a:pt x="10" y="6"/>
                    </a:moveTo>
                    <a:lnTo>
                      <a:pt x="8" y="6"/>
                    </a:lnTo>
                    <a:lnTo>
                      <a:pt x="6" y="6"/>
                    </a:lnTo>
                    <a:lnTo>
                      <a:pt x="4" y="8"/>
                    </a:lnTo>
                    <a:lnTo>
                      <a:pt x="2" y="6"/>
                    </a:lnTo>
                    <a:lnTo>
                      <a:pt x="4" y="6"/>
                    </a:lnTo>
                    <a:lnTo>
                      <a:pt x="4" y="4"/>
                    </a:lnTo>
                    <a:lnTo>
                      <a:pt x="6" y="4"/>
                    </a:lnTo>
                    <a:lnTo>
                      <a:pt x="6" y="2"/>
                    </a:lnTo>
                    <a:lnTo>
                      <a:pt x="4" y="2"/>
                    </a:lnTo>
                    <a:lnTo>
                      <a:pt x="4" y="4"/>
                    </a:lnTo>
                    <a:lnTo>
                      <a:pt x="2" y="4"/>
                    </a:lnTo>
                    <a:lnTo>
                      <a:pt x="2" y="2"/>
                    </a:lnTo>
                    <a:lnTo>
                      <a:pt x="2" y="0"/>
                    </a:lnTo>
                    <a:lnTo>
                      <a:pt x="0" y="0"/>
                    </a:lnTo>
                    <a:lnTo>
                      <a:pt x="2" y="0"/>
                    </a:lnTo>
                    <a:lnTo>
                      <a:pt x="4" y="2"/>
                    </a:lnTo>
                    <a:lnTo>
                      <a:pt x="6" y="2"/>
                    </a:lnTo>
                    <a:lnTo>
                      <a:pt x="8" y="4"/>
                    </a:lnTo>
                    <a:lnTo>
                      <a:pt x="10" y="4"/>
                    </a:lnTo>
                    <a:lnTo>
                      <a:pt x="10" y="6"/>
                    </a:lnTo>
                    <a:close/>
                  </a:path>
                </a:pathLst>
              </a:custGeom>
              <a:solidFill>
                <a:schemeClr val="tx2"/>
              </a:solidFill>
              <a:ln w="3175">
                <a:solidFill>
                  <a:schemeClr val="bg1"/>
                </a:solidFill>
                <a:prstDash val="sysDot"/>
                <a:round/>
                <a:headEnd/>
                <a:tailEnd/>
              </a:ln>
            </p:spPr>
            <p:txBody>
              <a:bodyPr/>
              <a:lstStyle/>
              <a:p>
                <a:endParaRPr lang="de-DE" sz="2400" dirty="0">
                  <a:solidFill>
                    <a:srgbClr val="000000"/>
                  </a:solidFill>
                </a:endParaRPr>
              </a:p>
            </p:txBody>
          </p:sp>
          <p:sp>
            <p:nvSpPr>
              <p:cNvPr id="2307" name="Freeform 2636"/>
              <p:cNvSpPr>
                <a:spLocks/>
              </p:cNvSpPr>
              <p:nvPr/>
            </p:nvSpPr>
            <p:spPr bwMode="auto">
              <a:xfrm>
                <a:off x="4365986" y="1802778"/>
                <a:ext cx="0" cy="3277"/>
              </a:xfrm>
              <a:custGeom>
                <a:avLst/>
                <a:gdLst>
                  <a:gd name="T0" fmla="*/ 0 w 2"/>
                  <a:gd name="T1" fmla="*/ 0 h 2"/>
                  <a:gd name="T2" fmla="*/ 0 w 2"/>
                  <a:gd name="T3" fmla="*/ 2147483647 h 2"/>
                  <a:gd name="T4" fmla="*/ 0 w 2"/>
                  <a:gd name="T5" fmla="*/ 0 h 2"/>
                  <a:gd name="T6" fmla="*/ 0 60000 65536"/>
                  <a:gd name="T7" fmla="*/ 0 60000 65536"/>
                  <a:gd name="T8" fmla="*/ 0 60000 65536"/>
                  <a:gd name="T9" fmla="*/ 0 w 2"/>
                  <a:gd name="T10" fmla="*/ 0 h 2"/>
                  <a:gd name="T11" fmla="*/ 0 w 2"/>
                  <a:gd name="T12" fmla="*/ 2 h 2"/>
                </a:gdLst>
                <a:ahLst/>
                <a:cxnLst>
                  <a:cxn ang="T6">
                    <a:pos x="T0" y="T1"/>
                  </a:cxn>
                  <a:cxn ang="T7">
                    <a:pos x="T2" y="T3"/>
                  </a:cxn>
                  <a:cxn ang="T8">
                    <a:pos x="T4" y="T5"/>
                  </a:cxn>
                </a:cxnLst>
                <a:rect l="T9" t="T10" r="T11" b="T12"/>
                <a:pathLst>
                  <a:path w="2" h="2">
                    <a:moveTo>
                      <a:pt x="2" y="0"/>
                    </a:moveTo>
                    <a:lnTo>
                      <a:pt x="0" y="2"/>
                    </a:lnTo>
                    <a:lnTo>
                      <a:pt x="2" y="0"/>
                    </a:lnTo>
                    <a:close/>
                  </a:path>
                </a:pathLst>
              </a:custGeom>
              <a:solidFill>
                <a:schemeClr val="tx2"/>
              </a:solidFill>
              <a:ln w="3175">
                <a:solidFill>
                  <a:schemeClr val="bg1"/>
                </a:solidFill>
                <a:prstDash val="sysDot"/>
                <a:round/>
                <a:headEnd/>
                <a:tailEnd/>
              </a:ln>
            </p:spPr>
            <p:txBody>
              <a:bodyPr/>
              <a:lstStyle/>
              <a:p>
                <a:endParaRPr lang="de-DE" sz="2400" dirty="0">
                  <a:solidFill>
                    <a:srgbClr val="000000"/>
                  </a:solidFill>
                </a:endParaRPr>
              </a:p>
            </p:txBody>
          </p:sp>
          <p:sp>
            <p:nvSpPr>
              <p:cNvPr id="2308" name="Rectangle 2637"/>
              <p:cNvSpPr>
                <a:spLocks noChangeArrowheads="1"/>
              </p:cNvSpPr>
              <p:nvPr/>
            </p:nvSpPr>
            <p:spPr bwMode="auto">
              <a:xfrm>
                <a:off x="4363165" y="1806054"/>
                <a:ext cx="2822" cy="1639"/>
              </a:xfrm>
              <a:prstGeom prst="rect">
                <a:avLst/>
              </a:prstGeom>
              <a:solidFill>
                <a:schemeClr val="tx2"/>
              </a:solidFill>
              <a:ln w="3175">
                <a:solidFill>
                  <a:schemeClr val="bg1"/>
                </a:solidFill>
                <a:prstDash val="sysDot"/>
                <a:miter lim="800000"/>
                <a:headEnd/>
                <a:tailEnd/>
              </a:ln>
            </p:spPr>
            <p:txBody>
              <a:bodyPr/>
              <a:lstStyle/>
              <a:p>
                <a:endParaRPr lang="de-DE" sz="2400" dirty="0">
                  <a:solidFill>
                    <a:srgbClr val="000000"/>
                  </a:solidFill>
                </a:endParaRPr>
              </a:p>
            </p:txBody>
          </p:sp>
          <p:sp>
            <p:nvSpPr>
              <p:cNvPr id="2309" name="Freeform 2638"/>
              <p:cNvSpPr>
                <a:spLocks/>
              </p:cNvSpPr>
              <p:nvPr/>
            </p:nvSpPr>
            <p:spPr bwMode="auto">
              <a:xfrm>
                <a:off x="4289791" y="1814249"/>
                <a:ext cx="2822" cy="1639"/>
              </a:xfrm>
              <a:custGeom>
                <a:avLst/>
                <a:gdLst>
                  <a:gd name="T0" fmla="*/ 0 w 4"/>
                  <a:gd name="T1" fmla="*/ 0 h 1588"/>
                  <a:gd name="T2" fmla="*/ 2147483647 w 4"/>
                  <a:gd name="T3" fmla="*/ 0 h 1588"/>
                  <a:gd name="T4" fmla="*/ 2147483647 w 4"/>
                  <a:gd name="T5" fmla="*/ 0 h 1588"/>
                  <a:gd name="T6" fmla="*/ 2147483647 w 4"/>
                  <a:gd name="T7" fmla="*/ 0 h 1588"/>
                  <a:gd name="T8" fmla="*/ 0 w 4"/>
                  <a:gd name="T9" fmla="*/ 0 h 1588"/>
                  <a:gd name="T10" fmla="*/ 0 60000 65536"/>
                  <a:gd name="T11" fmla="*/ 0 60000 65536"/>
                  <a:gd name="T12" fmla="*/ 0 60000 65536"/>
                  <a:gd name="T13" fmla="*/ 0 60000 65536"/>
                  <a:gd name="T14" fmla="*/ 0 60000 65536"/>
                  <a:gd name="T15" fmla="*/ 0 w 4"/>
                  <a:gd name="T16" fmla="*/ 0 h 1588"/>
                  <a:gd name="T17" fmla="*/ 4 w 4"/>
                  <a:gd name="T18" fmla="*/ 1588 h 1588"/>
                </a:gdLst>
                <a:ahLst/>
                <a:cxnLst>
                  <a:cxn ang="T10">
                    <a:pos x="T0" y="T1"/>
                  </a:cxn>
                  <a:cxn ang="T11">
                    <a:pos x="T2" y="T3"/>
                  </a:cxn>
                  <a:cxn ang="T12">
                    <a:pos x="T4" y="T5"/>
                  </a:cxn>
                  <a:cxn ang="T13">
                    <a:pos x="T6" y="T7"/>
                  </a:cxn>
                  <a:cxn ang="T14">
                    <a:pos x="T8" y="T9"/>
                  </a:cxn>
                </a:cxnLst>
                <a:rect l="T15" t="T16" r="T17" b="T18"/>
                <a:pathLst>
                  <a:path w="4" h="1588">
                    <a:moveTo>
                      <a:pt x="0" y="0"/>
                    </a:moveTo>
                    <a:lnTo>
                      <a:pt x="2" y="0"/>
                    </a:lnTo>
                    <a:lnTo>
                      <a:pt x="4" y="0"/>
                    </a:lnTo>
                    <a:lnTo>
                      <a:pt x="2" y="0"/>
                    </a:lnTo>
                    <a:lnTo>
                      <a:pt x="0" y="0"/>
                    </a:lnTo>
                    <a:close/>
                  </a:path>
                </a:pathLst>
              </a:custGeom>
              <a:solidFill>
                <a:schemeClr val="tx2"/>
              </a:solidFill>
              <a:ln w="3175">
                <a:solidFill>
                  <a:schemeClr val="bg1"/>
                </a:solidFill>
                <a:prstDash val="sysDot"/>
                <a:round/>
                <a:headEnd/>
                <a:tailEnd/>
              </a:ln>
            </p:spPr>
            <p:txBody>
              <a:bodyPr/>
              <a:lstStyle/>
              <a:p>
                <a:endParaRPr lang="de-DE" sz="2400" dirty="0">
                  <a:solidFill>
                    <a:srgbClr val="000000"/>
                  </a:solidFill>
                </a:endParaRPr>
              </a:p>
            </p:txBody>
          </p:sp>
          <p:sp>
            <p:nvSpPr>
              <p:cNvPr id="2310" name="Freeform 2639"/>
              <p:cNvSpPr>
                <a:spLocks/>
              </p:cNvSpPr>
              <p:nvPr/>
            </p:nvSpPr>
            <p:spPr bwMode="auto">
              <a:xfrm>
                <a:off x="4285558" y="1814249"/>
                <a:ext cx="4234" cy="1639"/>
              </a:xfrm>
              <a:custGeom>
                <a:avLst/>
                <a:gdLst>
                  <a:gd name="T0" fmla="*/ 0 w 4"/>
                  <a:gd name="T1" fmla="*/ 2147483647 h 2"/>
                  <a:gd name="T2" fmla="*/ 0 w 4"/>
                  <a:gd name="T3" fmla="*/ 0 h 2"/>
                  <a:gd name="T4" fmla="*/ 2147483647 w 4"/>
                  <a:gd name="T5" fmla="*/ 0 h 2"/>
                  <a:gd name="T6" fmla="*/ 2147483647 w 4"/>
                  <a:gd name="T7" fmla="*/ 0 h 2"/>
                  <a:gd name="T8" fmla="*/ 0 w 4"/>
                  <a:gd name="T9" fmla="*/ 2147483647 h 2"/>
                  <a:gd name="T10" fmla="*/ 0 60000 65536"/>
                  <a:gd name="T11" fmla="*/ 0 60000 65536"/>
                  <a:gd name="T12" fmla="*/ 0 60000 65536"/>
                  <a:gd name="T13" fmla="*/ 0 60000 65536"/>
                  <a:gd name="T14" fmla="*/ 0 60000 65536"/>
                  <a:gd name="T15" fmla="*/ 0 w 4"/>
                  <a:gd name="T16" fmla="*/ 0 h 2"/>
                  <a:gd name="T17" fmla="*/ 4 w 4"/>
                  <a:gd name="T18" fmla="*/ 2 h 2"/>
                </a:gdLst>
                <a:ahLst/>
                <a:cxnLst>
                  <a:cxn ang="T10">
                    <a:pos x="T0" y="T1"/>
                  </a:cxn>
                  <a:cxn ang="T11">
                    <a:pos x="T2" y="T3"/>
                  </a:cxn>
                  <a:cxn ang="T12">
                    <a:pos x="T4" y="T5"/>
                  </a:cxn>
                  <a:cxn ang="T13">
                    <a:pos x="T6" y="T7"/>
                  </a:cxn>
                  <a:cxn ang="T14">
                    <a:pos x="T8" y="T9"/>
                  </a:cxn>
                </a:cxnLst>
                <a:rect l="T15" t="T16" r="T17" b="T18"/>
                <a:pathLst>
                  <a:path w="4" h="2">
                    <a:moveTo>
                      <a:pt x="0" y="2"/>
                    </a:moveTo>
                    <a:lnTo>
                      <a:pt x="0" y="0"/>
                    </a:lnTo>
                    <a:lnTo>
                      <a:pt x="2" y="0"/>
                    </a:lnTo>
                    <a:lnTo>
                      <a:pt x="4" y="0"/>
                    </a:lnTo>
                    <a:lnTo>
                      <a:pt x="0" y="2"/>
                    </a:lnTo>
                    <a:close/>
                  </a:path>
                </a:pathLst>
              </a:custGeom>
              <a:solidFill>
                <a:schemeClr val="tx2"/>
              </a:solidFill>
              <a:ln w="3175">
                <a:solidFill>
                  <a:schemeClr val="bg1"/>
                </a:solidFill>
                <a:prstDash val="sysDot"/>
                <a:round/>
                <a:headEnd/>
                <a:tailEnd/>
              </a:ln>
            </p:spPr>
            <p:txBody>
              <a:bodyPr/>
              <a:lstStyle/>
              <a:p>
                <a:endParaRPr lang="de-DE" sz="2400" dirty="0">
                  <a:solidFill>
                    <a:srgbClr val="000000"/>
                  </a:solidFill>
                </a:endParaRPr>
              </a:p>
            </p:txBody>
          </p:sp>
          <p:sp>
            <p:nvSpPr>
              <p:cNvPr id="2311" name="Freeform 2640"/>
              <p:cNvSpPr>
                <a:spLocks/>
              </p:cNvSpPr>
              <p:nvPr/>
            </p:nvSpPr>
            <p:spPr bwMode="auto">
              <a:xfrm>
                <a:off x="4323656" y="1953526"/>
                <a:ext cx="0" cy="3277"/>
              </a:xfrm>
              <a:custGeom>
                <a:avLst/>
                <a:gdLst>
                  <a:gd name="T0" fmla="*/ 2147483647 h 2"/>
                  <a:gd name="T1" fmla="*/ 0 h 2"/>
                  <a:gd name="T2" fmla="*/ 2147483647 h 2"/>
                  <a:gd name="T3" fmla="*/ 0 60000 65536"/>
                  <a:gd name="T4" fmla="*/ 0 60000 65536"/>
                  <a:gd name="T5" fmla="*/ 0 60000 65536"/>
                  <a:gd name="T6" fmla="*/ 0 h 2"/>
                  <a:gd name="T7" fmla="*/ 2 h 2"/>
                </a:gdLst>
                <a:ahLst/>
                <a:cxnLst>
                  <a:cxn ang="T3">
                    <a:pos x="0" y="T0"/>
                  </a:cxn>
                  <a:cxn ang="T4">
                    <a:pos x="0" y="T1"/>
                  </a:cxn>
                  <a:cxn ang="T5">
                    <a:pos x="0" y="T2"/>
                  </a:cxn>
                </a:cxnLst>
                <a:rect l="0" t="T6" r="0" b="T7"/>
                <a:pathLst>
                  <a:path h="2">
                    <a:moveTo>
                      <a:pt x="0" y="2"/>
                    </a:moveTo>
                    <a:lnTo>
                      <a:pt x="0" y="0"/>
                    </a:lnTo>
                    <a:lnTo>
                      <a:pt x="0" y="2"/>
                    </a:lnTo>
                    <a:close/>
                  </a:path>
                </a:pathLst>
              </a:custGeom>
              <a:solidFill>
                <a:schemeClr val="tx2"/>
              </a:solidFill>
              <a:ln w="3175">
                <a:solidFill>
                  <a:schemeClr val="bg1"/>
                </a:solidFill>
                <a:prstDash val="sysDot"/>
                <a:round/>
                <a:headEnd/>
                <a:tailEnd/>
              </a:ln>
            </p:spPr>
            <p:txBody>
              <a:bodyPr/>
              <a:lstStyle/>
              <a:p>
                <a:endParaRPr lang="de-DE" sz="2400" dirty="0">
                  <a:solidFill>
                    <a:srgbClr val="000000"/>
                  </a:solidFill>
                </a:endParaRPr>
              </a:p>
            </p:txBody>
          </p:sp>
          <p:sp>
            <p:nvSpPr>
              <p:cNvPr id="2312" name="Freeform 2641"/>
              <p:cNvSpPr>
                <a:spLocks/>
              </p:cNvSpPr>
              <p:nvPr/>
            </p:nvSpPr>
            <p:spPr bwMode="auto">
              <a:xfrm>
                <a:off x="4268625" y="1783117"/>
                <a:ext cx="163682" cy="183517"/>
              </a:xfrm>
              <a:custGeom>
                <a:avLst/>
                <a:gdLst>
                  <a:gd name="T0" fmla="*/ 2147483647 w 166"/>
                  <a:gd name="T1" fmla="*/ 2147483647 h 178"/>
                  <a:gd name="T2" fmla="*/ 2147483647 w 166"/>
                  <a:gd name="T3" fmla="*/ 2147483647 h 178"/>
                  <a:gd name="T4" fmla="*/ 2147483647 w 166"/>
                  <a:gd name="T5" fmla="*/ 2147483647 h 178"/>
                  <a:gd name="T6" fmla="*/ 2147483647 w 166"/>
                  <a:gd name="T7" fmla="*/ 2147483647 h 178"/>
                  <a:gd name="T8" fmla="*/ 2147483647 w 166"/>
                  <a:gd name="T9" fmla="*/ 2147483647 h 178"/>
                  <a:gd name="T10" fmla="*/ 2147483647 w 166"/>
                  <a:gd name="T11" fmla="*/ 2147483647 h 178"/>
                  <a:gd name="T12" fmla="*/ 2147483647 w 166"/>
                  <a:gd name="T13" fmla="*/ 2147483647 h 178"/>
                  <a:gd name="T14" fmla="*/ 2147483647 w 166"/>
                  <a:gd name="T15" fmla="*/ 2147483647 h 178"/>
                  <a:gd name="T16" fmla="*/ 2147483647 w 166"/>
                  <a:gd name="T17" fmla="*/ 2147483647 h 178"/>
                  <a:gd name="T18" fmla="*/ 2147483647 w 166"/>
                  <a:gd name="T19" fmla="*/ 2147483647 h 178"/>
                  <a:gd name="T20" fmla="*/ 2147483647 w 166"/>
                  <a:gd name="T21" fmla="*/ 2147483647 h 178"/>
                  <a:gd name="T22" fmla="*/ 2147483647 w 166"/>
                  <a:gd name="T23" fmla="*/ 2147483647 h 178"/>
                  <a:gd name="T24" fmla="*/ 2147483647 w 166"/>
                  <a:gd name="T25" fmla="*/ 2147483647 h 178"/>
                  <a:gd name="T26" fmla="*/ 2147483647 w 166"/>
                  <a:gd name="T27" fmla="*/ 2147483647 h 178"/>
                  <a:gd name="T28" fmla="*/ 2147483647 w 166"/>
                  <a:gd name="T29" fmla="*/ 2147483647 h 178"/>
                  <a:gd name="T30" fmla="*/ 2147483647 w 166"/>
                  <a:gd name="T31" fmla="*/ 2147483647 h 178"/>
                  <a:gd name="T32" fmla="*/ 2147483647 w 166"/>
                  <a:gd name="T33" fmla="*/ 2147483647 h 178"/>
                  <a:gd name="T34" fmla="*/ 2147483647 w 166"/>
                  <a:gd name="T35" fmla="*/ 2147483647 h 178"/>
                  <a:gd name="T36" fmla="*/ 2147483647 w 166"/>
                  <a:gd name="T37" fmla="*/ 2147483647 h 178"/>
                  <a:gd name="T38" fmla="*/ 2147483647 w 166"/>
                  <a:gd name="T39" fmla="*/ 2147483647 h 178"/>
                  <a:gd name="T40" fmla="*/ 2147483647 w 166"/>
                  <a:gd name="T41" fmla="*/ 2147483647 h 178"/>
                  <a:gd name="T42" fmla="*/ 2147483647 w 166"/>
                  <a:gd name="T43" fmla="*/ 2147483647 h 178"/>
                  <a:gd name="T44" fmla="*/ 2147483647 w 166"/>
                  <a:gd name="T45" fmla="*/ 2147483647 h 178"/>
                  <a:gd name="T46" fmla="*/ 2147483647 w 166"/>
                  <a:gd name="T47" fmla="*/ 2147483647 h 178"/>
                  <a:gd name="T48" fmla="*/ 2147483647 w 166"/>
                  <a:gd name="T49" fmla="*/ 2147483647 h 178"/>
                  <a:gd name="T50" fmla="*/ 2147483647 w 166"/>
                  <a:gd name="T51" fmla="*/ 2147483647 h 178"/>
                  <a:gd name="T52" fmla="*/ 2147483647 w 166"/>
                  <a:gd name="T53" fmla="*/ 2147483647 h 178"/>
                  <a:gd name="T54" fmla="*/ 2147483647 w 166"/>
                  <a:gd name="T55" fmla="*/ 2147483647 h 178"/>
                  <a:gd name="T56" fmla="*/ 2147483647 w 166"/>
                  <a:gd name="T57" fmla="*/ 2147483647 h 178"/>
                  <a:gd name="T58" fmla="*/ 2147483647 w 166"/>
                  <a:gd name="T59" fmla="*/ 2147483647 h 178"/>
                  <a:gd name="T60" fmla="*/ 2147483647 w 166"/>
                  <a:gd name="T61" fmla="*/ 2147483647 h 178"/>
                  <a:gd name="T62" fmla="*/ 2147483647 w 166"/>
                  <a:gd name="T63" fmla="*/ 2147483647 h 178"/>
                  <a:gd name="T64" fmla="*/ 2147483647 w 166"/>
                  <a:gd name="T65" fmla="*/ 2147483647 h 178"/>
                  <a:gd name="T66" fmla="*/ 2147483647 w 166"/>
                  <a:gd name="T67" fmla="*/ 2147483647 h 178"/>
                  <a:gd name="T68" fmla="*/ 2147483647 w 166"/>
                  <a:gd name="T69" fmla="*/ 2147483647 h 178"/>
                  <a:gd name="T70" fmla="*/ 2147483647 w 166"/>
                  <a:gd name="T71" fmla="*/ 2147483647 h 178"/>
                  <a:gd name="T72" fmla="*/ 2147483647 w 166"/>
                  <a:gd name="T73" fmla="*/ 2147483647 h 178"/>
                  <a:gd name="T74" fmla="*/ 2147483647 w 166"/>
                  <a:gd name="T75" fmla="*/ 2147483647 h 178"/>
                  <a:gd name="T76" fmla="*/ 2147483647 w 166"/>
                  <a:gd name="T77" fmla="*/ 2147483647 h 178"/>
                  <a:gd name="T78" fmla="*/ 2147483647 w 166"/>
                  <a:gd name="T79" fmla="*/ 2147483647 h 178"/>
                  <a:gd name="T80" fmla="*/ 2147483647 w 166"/>
                  <a:gd name="T81" fmla="*/ 2147483647 h 178"/>
                  <a:gd name="T82" fmla="*/ 2147483647 w 166"/>
                  <a:gd name="T83" fmla="*/ 2147483647 h 178"/>
                  <a:gd name="T84" fmla="*/ 2147483647 w 166"/>
                  <a:gd name="T85" fmla="*/ 2147483647 h 178"/>
                  <a:gd name="T86" fmla="*/ 2147483647 w 166"/>
                  <a:gd name="T87" fmla="*/ 2147483647 h 178"/>
                  <a:gd name="T88" fmla="*/ 2147483647 w 166"/>
                  <a:gd name="T89" fmla="*/ 2147483647 h 178"/>
                  <a:gd name="T90" fmla="*/ 2147483647 w 166"/>
                  <a:gd name="T91" fmla="*/ 2147483647 h 178"/>
                  <a:gd name="T92" fmla="*/ 2147483647 w 166"/>
                  <a:gd name="T93" fmla="*/ 2147483647 h 178"/>
                  <a:gd name="T94" fmla="*/ 2147483647 w 166"/>
                  <a:gd name="T95" fmla="*/ 2147483647 h 178"/>
                  <a:gd name="T96" fmla="*/ 2147483647 w 166"/>
                  <a:gd name="T97" fmla="*/ 2147483647 h 178"/>
                  <a:gd name="T98" fmla="*/ 2147483647 w 166"/>
                  <a:gd name="T99" fmla="*/ 2147483647 h 178"/>
                  <a:gd name="T100" fmla="*/ 2147483647 w 166"/>
                  <a:gd name="T101" fmla="*/ 2147483647 h 178"/>
                  <a:gd name="T102" fmla="*/ 2147483647 w 166"/>
                  <a:gd name="T103" fmla="*/ 2147483647 h 178"/>
                  <a:gd name="T104" fmla="*/ 2147483647 w 166"/>
                  <a:gd name="T105" fmla="*/ 2147483647 h 178"/>
                  <a:gd name="T106" fmla="*/ 2147483647 w 166"/>
                  <a:gd name="T107" fmla="*/ 2147483647 h 178"/>
                  <a:gd name="T108" fmla="*/ 2147483647 w 166"/>
                  <a:gd name="T109" fmla="*/ 2147483647 h 178"/>
                  <a:gd name="T110" fmla="*/ 2147483647 w 166"/>
                  <a:gd name="T111" fmla="*/ 2147483647 h 178"/>
                  <a:gd name="T112" fmla="*/ 2147483647 w 166"/>
                  <a:gd name="T113" fmla="*/ 2147483647 h 178"/>
                  <a:gd name="T114" fmla="*/ 2147483647 w 166"/>
                  <a:gd name="T115" fmla="*/ 2147483647 h 178"/>
                  <a:gd name="T116" fmla="*/ 2147483647 w 166"/>
                  <a:gd name="T117" fmla="*/ 2147483647 h 178"/>
                  <a:gd name="T118" fmla="*/ 2147483647 w 166"/>
                  <a:gd name="T119" fmla="*/ 2147483647 h 178"/>
                  <a:gd name="T120" fmla="*/ 2147483647 w 166"/>
                  <a:gd name="T121" fmla="*/ 2147483647 h 178"/>
                  <a:gd name="T122" fmla="*/ 2147483647 w 166"/>
                  <a:gd name="T123" fmla="*/ 2147483647 h 178"/>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w 166"/>
                  <a:gd name="T187" fmla="*/ 0 h 178"/>
                  <a:gd name="T188" fmla="*/ 166 w 166"/>
                  <a:gd name="T189" fmla="*/ 178 h 178"/>
                </a:gdLst>
                <a:ahLst/>
                <a:cxnLst>
                  <a:cxn ang="T124">
                    <a:pos x="T0" y="T1"/>
                  </a:cxn>
                  <a:cxn ang="T125">
                    <a:pos x="T2" y="T3"/>
                  </a:cxn>
                  <a:cxn ang="T126">
                    <a:pos x="T4" y="T5"/>
                  </a:cxn>
                  <a:cxn ang="T127">
                    <a:pos x="T6" y="T7"/>
                  </a:cxn>
                  <a:cxn ang="T128">
                    <a:pos x="T8" y="T9"/>
                  </a:cxn>
                  <a:cxn ang="T129">
                    <a:pos x="T10" y="T11"/>
                  </a:cxn>
                  <a:cxn ang="T130">
                    <a:pos x="T12" y="T13"/>
                  </a:cxn>
                  <a:cxn ang="T131">
                    <a:pos x="T14" y="T15"/>
                  </a:cxn>
                  <a:cxn ang="T132">
                    <a:pos x="T16" y="T17"/>
                  </a:cxn>
                  <a:cxn ang="T133">
                    <a:pos x="T18" y="T19"/>
                  </a:cxn>
                  <a:cxn ang="T134">
                    <a:pos x="T20" y="T21"/>
                  </a:cxn>
                  <a:cxn ang="T135">
                    <a:pos x="T22" y="T23"/>
                  </a:cxn>
                  <a:cxn ang="T136">
                    <a:pos x="T24" y="T25"/>
                  </a:cxn>
                  <a:cxn ang="T137">
                    <a:pos x="T26" y="T27"/>
                  </a:cxn>
                  <a:cxn ang="T138">
                    <a:pos x="T28" y="T29"/>
                  </a:cxn>
                  <a:cxn ang="T139">
                    <a:pos x="T30" y="T31"/>
                  </a:cxn>
                  <a:cxn ang="T140">
                    <a:pos x="T32" y="T33"/>
                  </a:cxn>
                  <a:cxn ang="T141">
                    <a:pos x="T34" y="T35"/>
                  </a:cxn>
                  <a:cxn ang="T142">
                    <a:pos x="T36" y="T37"/>
                  </a:cxn>
                  <a:cxn ang="T143">
                    <a:pos x="T38" y="T39"/>
                  </a:cxn>
                  <a:cxn ang="T144">
                    <a:pos x="T40" y="T41"/>
                  </a:cxn>
                  <a:cxn ang="T145">
                    <a:pos x="T42" y="T43"/>
                  </a:cxn>
                  <a:cxn ang="T146">
                    <a:pos x="T44" y="T45"/>
                  </a:cxn>
                  <a:cxn ang="T147">
                    <a:pos x="T46" y="T47"/>
                  </a:cxn>
                  <a:cxn ang="T148">
                    <a:pos x="T48" y="T49"/>
                  </a:cxn>
                  <a:cxn ang="T149">
                    <a:pos x="T50" y="T51"/>
                  </a:cxn>
                  <a:cxn ang="T150">
                    <a:pos x="T52" y="T53"/>
                  </a:cxn>
                  <a:cxn ang="T151">
                    <a:pos x="T54" y="T55"/>
                  </a:cxn>
                  <a:cxn ang="T152">
                    <a:pos x="T56" y="T57"/>
                  </a:cxn>
                  <a:cxn ang="T153">
                    <a:pos x="T58" y="T59"/>
                  </a:cxn>
                  <a:cxn ang="T154">
                    <a:pos x="T60" y="T61"/>
                  </a:cxn>
                  <a:cxn ang="T155">
                    <a:pos x="T62" y="T63"/>
                  </a:cxn>
                  <a:cxn ang="T156">
                    <a:pos x="T64" y="T65"/>
                  </a:cxn>
                  <a:cxn ang="T157">
                    <a:pos x="T66" y="T67"/>
                  </a:cxn>
                  <a:cxn ang="T158">
                    <a:pos x="T68" y="T69"/>
                  </a:cxn>
                  <a:cxn ang="T159">
                    <a:pos x="T70" y="T71"/>
                  </a:cxn>
                  <a:cxn ang="T160">
                    <a:pos x="T72" y="T73"/>
                  </a:cxn>
                  <a:cxn ang="T161">
                    <a:pos x="T74" y="T75"/>
                  </a:cxn>
                  <a:cxn ang="T162">
                    <a:pos x="T76" y="T77"/>
                  </a:cxn>
                  <a:cxn ang="T163">
                    <a:pos x="T78" y="T79"/>
                  </a:cxn>
                  <a:cxn ang="T164">
                    <a:pos x="T80" y="T81"/>
                  </a:cxn>
                  <a:cxn ang="T165">
                    <a:pos x="T82" y="T83"/>
                  </a:cxn>
                  <a:cxn ang="T166">
                    <a:pos x="T84" y="T85"/>
                  </a:cxn>
                  <a:cxn ang="T167">
                    <a:pos x="T86" y="T87"/>
                  </a:cxn>
                  <a:cxn ang="T168">
                    <a:pos x="T88" y="T89"/>
                  </a:cxn>
                  <a:cxn ang="T169">
                    <a:pos x="T90" y="T91"/>
                  </a:cxn>
                  <a:cxn ang="T170">
                    <a:pos x="T92" y="T93"/>
                  </a:cxn>
                  <a:cxn ang="T171">
                    <a:pos x="T94" y="T95"/>
                  </a:cxn>
                  <a:cxn ang="T172">
                    <a:pos x="T96" y="T97"/>
                  </a:cxn>
                  <a:cxn ang="T173">
                    <a:pos x="T98" y="T99"/>
                  </a:cxn>
                  <a:cxn ang="T174">
                    <a:pos x="T100" y="T101"/>
                  </a:cxn>
                  <a:cxn ang="T175">
                    <a:pos x="T102" y="T103"/>
                  </a:cxn>
                  <a:cxn ang="T176">
                    <a:pos x="T104" y="T105"/>
                  </a:cxn>
                  <a:cxn ang="T177">
                    <a:pos x="T106" y="T107"/>
                  </a:cxn>
                  <a:cxn ang="T178">
                    <a:pos x="T108" y="T109"/>
                  </a:cxn>
                  <a:cxn ang="T179">
                    <a:pos x="T110" y="T111"/>
                  </a:cxn>
                  <a:cxn ang="T180">
                    <a:pos x="T112" y="T113"/>
                  </a:cxn>
                  <a:cxn ang="T181">
                    <a:pos x="T114" y="T115"/>
                  </a:cxn>
                  <a:cxn ang="T182">
                    <a:pos x="T116" y="T117"/>
                  </a:cxn>
                  <a:cxn ang="T183">
                    <a:pos x="T118" y="T119"/>
                  </a:cxn>
                  <a:cxn ang="T184">
                    <a:pos x="T120" y="T121"/>
                  </a:cxn>
                  <a:cxn ang="T185">
                    <a:pos x="T122" y="T123"/>
                  </a:cxn>
                </a:cxnLst>
                <a:rect l="T186" t="T187" r="T188" b="T189"/>
                <a:pathLst>
                  <a:path w="166" h="178">
                    <a:moveTo>
                      <a:pt x="88" y="14"/>
                    </a:moveTo>
                    <a:lnTo>
                      <a:pt x="90" y="14"/>
                    </a:lnTo>
                    <a:lnTo>
                      <a:pt x="90" y="18"/>
                    </a:lnTo>
                    <a:lnTo>
                      <a:pt x="90" y="20"/>
                    </a:lnTo>
                    <a:lnTo>
                      <a:pt x="86" y="22"/>
                    </a:lnTo>
                    <a:lnTo>
                      <a:pt x="84" y="22"/>
                    </a:lnTo>
                    <a:lnTo>
                      <a:pt x="84" y="24"/>
                    </a:lnTo>
                    <a:lnTo>
                      <a:pt x="86" y="24"/>
                    </a:lnTo>
                    <a:lnTo>
                      <a:pt x="86" y="26"/>
                    </a:lnTo>
                    <a:lnTo>
                      <a:pt x="86" y="24"/>
                    </a:lnTo>
                    <a:lnTo>
                      <a:pt x="88" y="24"/>
                    </a:lnTo>
                    <a:lnTo>
                      <a:pt x="90" y="24"/>
                    </a:lnTo>
                    <a:lnTo>
                      <a:pt x="92" y="24"/>
                    </a:lnTo>
                    <a:lnTo>
                      <a:pt x="94" y="24"/>
                    </a:lnTo>
                    <a:lnTo>
                      <a:pt x="96" y="26"/>
                    </a:lnTo>
                    <a:lnTo>
                      <a:pt x="98" y="24"/>
                    </a:lnTo>
                    <a:lnTo>
                      <a:pt x="98" y="22"/>
                    </a:lnTo>
                    <a:lnTo>
                      <a:pt x="100" y="22"/>
                    </a:lnTo>
                    <a:lnTo>
                      <a:pt x="100" y="20"/>
                    </a:lnTo>
                    <a:lnTo>
                      <a:pt x="102" y="20"/>
                    </a:lnTo>
                    <a:lnTo>
                      <a:pt x="106" y="20"/>
                    </a:lnTo>
                    <a:lnTo>
                      <a:pt x="108" y="18"/>
                    </a:lnTo>
                    <a:lnTo>
                      <a:pt x="112" y="16"/>
                    </a:lnTo>
                    <a:lnTo>
                      <a:pt x="114" y="14"/>
                    </a:lnTo>
                    <a:lnTo>
                      <a:pt x="114" y="12"/>
                    </a:lnTo>
                    <a:lnTo>
                      <a:pt x="116" y="12"/>
                    </a:lnTo>
                    <a:lnTo>
                      <a:pt x="118" y="12"/>
                    </a:lnTo>
                    <a:lnTo>
                      <a:pt x="120" y="14"/>
                    </a:lnTo>
                    <a:lnTo>
                      <a:pt x="122" y="14"/>
                    </a:lnTo>
                    <a:lnTo>
                      <a:pt x="124" y="14"/>
                    </a:lnTo>
                    <a:lnTo>
                      <a:pt x="122" y="14"/>
                    </a:lnTo>
                    <a:lnTo>
                      <a:pt x="120" y="14"/>
                    </a:lnTo>
                    <a:lnTo>
                      <a:pt x="118" y="14"/>
                    </a:lnTo>
                    <a:lnTo>
                      <a:pt x="114" y="14"/>
                    </a:lnTo>
                    <a:lnTo>
                      <a:pt x="114" y="16"/>
                    </a:lnTo>
                    <a:lnTo>
                      <a:pt x="114" y="18"/>
                    </a:lnTo>
                    <a:lnTo>
                      <a:pt x="114" y="16"/>
                    </a:lnTo>
                    <a:lnTo>
                      <a:pt x="116" y="16"/>
                    </a:lnTo>
                    <a:lnTo>
                      <a:pt x="116" y="14"/>
                    </a:lnTo>
                    <a:lnTo>
                      <a:pt x="118" y="14"/>
                    </a:lnTo>
                    <a:lnTo>
                      <a:pt x="120" y="14"/>
                    </a:lnTo>
                    <a:lnTo>
                      <a:pt x="124" y="14"/>
                    </a:lnTo>
                    <a:lnTo>
                      <a:pt x="126" y="16"/>
                    </a:lnTo>
                    <a:lnTo>
                      <a:pt x="128" y="18"/>
                    </a:lnTo>
                    <a:lnTo>
                      <a:pt x="130" y="18"/>
                    </a:lnTo>
                    <a:lnTo>
                      <a:pt x="132" y="20"/>
                    </a:lnTo>
                    <a:lnTo>
                      <a:pt x="132" y="22"/>
                    </a:lnTo>
                    <a:lnTo>
                      <a:pt x="132" y="20"/>
                    </a:lnTo>
                    <a:lnTo>
                      <a:pt x="136" y="20"/>
                    </a:lnTo>
                    <a:lnTo>
                      <a:pt x="138" y="20"/>
                    </a:lnTo>
                    <a:lnTo>
                      <a:pt x="138" y="22"/>
                    </a:lnTo>
                    <a:lnTo>
                      <a:pt x="138" y="24"/>
                    </a:lnTo>
                    <a:lnTo>
                      <a:pt x="140" y="26"/>
                    </a:lnTo>
                    <a:lnTo>
                      <a:pt x="138" y="26"/>
                    </a:lnTo>
                    <a:lnTo>
                      <a:pt x="138" y="28"/>
                    </a:lnTo>
                    <a:lnTo>
                      <a:pt x="142" y="28"/>
                    </a:lnTo>
                    <a:lnTo>
                      <a:pt x="146" y="30"/>
                    </a:lnTo>
                    <a:lnTo>
                      <a:pt x="148" y="30"/>
                    </a:lnTo>
                    <a:lnTo>
                      <a:pt x="148" y="34"/>
                    </a:lnTo>
                    <a:lnTo>
                      <a:pt x="150" y="38"/>
                    </a:lnTo>
                    <a:lnTo>
                      <a:pt x="150" y="40"/>
                    </a:lnTo>
                    <a:lnTo>
                      <a:pt x="150" y="44"/>
                    </a:lnTo>
                    <a:lnTo>
                      <a:pt x="150" y="46"/>
                    </a:lnTo>
                    <a:lnTo>
                      <a:pt x="148" y="46"/>
                    </a:lnTo>
                    <a:lnTo>
                      <a:pt x="148" y="48"/>
                    </a:lnTo>
                    <a:lnTo>
                      <a:pt x="146" y="48"/>
                    </a:lnTo>
                    <a:lnTo>
                      <a:pt x="148" y="50"/>
                    </a:lnTo>
                    <a:lnTo>
                      <a:pt x="150" y="50"/>
                    </a:lnTo>
                    <a:lnTo>
                      <a:pt x="152" y="52"/>
                    </a:lnTo>
                    <a:lnTo>
                      <a:pt x="154" y="52"/>
                    </a:lnTo>
                    <a:lnTo>
                      <a:pt x="154" y="54"/>
                    </a:lnTo>
                    <a:lnTo>
                      <a:pt x="156" y="54"/>
                    </a:lnTo>
                    <a:lnTo>
                      <a:pt x="156" y="56"/>
                    </a:lnTo>
                    <a:lnTo>
                      <a:pt x="156" y="58"/>
                    </a:lnTo>
                    <a:lnTo>
                      <a:pt x="154" y="58"/>
                    </a:lnTo>
                    <a:lnTo>
                      <a:pt x="154" y="60"/>
                    </a:lnTo>
                    <a:lnTo>
                      <a:pt x="156" y="62"/>
                    </a:lnTo>
                    <a:lnTo>
                      <a:pt x="158" y="62"/>
                    </a:lnTo>
                    <a:lnTo>
                      <a:pt x="160" y="66"/>
                    </a:lnTo>
                    <a:lnTo>
                      <a:pt x="160" y="70"/>
                    </a:lnTo>
                    <a:lnTo>
                      <a:pt x="158" y="70"/>
                    </a:lnTo>
                    <a:lnTo>
                      <a:pt x="158" y="72"/>
                    </a:lnTo>
                    <a:lnTo>
                      <a:pt x="158" y="74"/>
                    </a:lnTo>
                    <a:lnTo>
                      <a:pt x="158" y="76"/>
                    </a:lnTo>
                    <a:lnTo>
                      <a:pt x="160" y="76"/>
                    </a:lnTo>
                    <a:lnTo>
                      <a:pt x="160" y="78"/>
                    </a:lnTo>
                    <a:lnTo>
                      <a:pt x="160" y="80"/>
                    </a:lnTo>
                    <a:lnTo>
                      <a:pt x="162" y="80"/>
                    </a:lnTo>
                    <a:lnTo>
                      <a:pt x="164" y="80"/>
                    </a:lnTo>
                    <a:lnTo>
                      <a:pt x="164" y="82"/>
                    </a:lnTo>
                    <a:lnTo>
                      <a:pt x="166" y="84"/>
                    </a:lnTo>
                    <a:lnTo>
                      <a:pt x="166" y="86"/>
                    </a:lnTo>
                    <a:lnTo>
                      <a:pt x="166" y="90"/>
                    </a:lnTo>
                    <a:lnTo>
                      <a:pt x="166" y="92"/>
                    </a:lnTo>
                    <a:lnTo>
                      <a:pt x="164" y="94"/>
                    </a:lnTo>
                    <a:lnTo>
                      <a:pt x="164" y="96"/>
                    </a:lnTo>
                    <a:lnTo>
                      <a:pt x="162" y="96"/>
                    </a:lnTo>
                    <a:lnTo>
                      <a:pt x="160" y="96"/>
                    </a:lnTo>
                    <a:lnTo>
                      <a:pt x="160" y="94"/>
                    </a:lnTo>
                    <a:lnTo>
                      <a:pt x="158" y="92"/>
                    </a:lnTo>
                    <a:lnTo>
                      <a:pt x="156" y="92"/>
                    </a:lnTo>
                    <a:lnTo>
                      <a:pt x="154" y="90"/>
                    </a:lnTo>
                    <a:lnTo>
                      <a:pt x="152" y="92"/>
                    </a:lnTo>
                    <a:lnTo>
                      <a:pt x="154" y="94"/>
                    </a:lnTo>
                    <a:lnTo>
                      <a:pt x="150" y="96"/>
                    </a:lnTo>
                    <a:lnTo>
                      <a:pt x="148" y="96"/>
                    </a:lnTo>
                    <a:lnTo>
                      <a:pt x="146" y="96"/>
                    </a:lnTo>
                    <a:lnTo>
                      <a:pt x="144" y="96"/>
                    </a:lnTo>
                    <a:lnTo>
                      <a:pt x="142" y="96"/>
                    </a:lnTo>
                    <a:lnTo>
                      <a:pt x="140" y="96"/>
                    </a:lnTo>
                    <a:lnTo>
                      <a:pt x="140" y="98"/>
                    </a:lnTo>
                    <a:lnTo>
                      <a:pt x="138" y="100"/>
                    </a:lnTo>
                    <a:lnTo>
                      <a:pt x="136" y="98"/>
                    </a:lnTo>
                    <a:lnTo>
                      <a:pt x="134" y="100"/>
                    </a:lnTo>
                    <a:lnTo>
                      <a:pt x="134" y="102"/>
                    </a:lnTo>
                    <a:lnTo>
                      <a:pt x="132" y="102"/>
                    </a:lnTo>
                    <a:lnTo>
                      <a:pt x="132" y="104"/>
                    </a:lnTo>
                    <a:lnTo>
                      <a:pt x="130" y="104"/>
                    </a:lnTo>
                    <a:lnTo>
                      <a:pt x="128" y="104"/>
                    </a:lnTo>
                    <a:lnTo>
                      <a:pt x="126" y="104"/>
                    </a:lnTo>
                    <a:lnTo>
                      <a:pt x="124" y="104"/>
                    </a:lnTo>
                    <a:lnTo>
                      <a:pt x="122" y="104"/>
                    </a:lnTo>
                    <a:lnTo>
                      <a:pt x="120" y="106"/>
                    </a:lnTo>
                    <a:lnTo>
                      <a:pt x="120" y="108"/>
                    </a:lnTo>
                    <a:lnTo>
                      <a:pt x="118" y="108"/>
                    </a:lnTo>
                    <a:lnTo>
                      <a:pt x="116" y="106"/>
                    </a:lnTo>
                    <a:lnTo>
                      <a:pt x="114" y="106"/>
                    </a:lnTo>
                    <a:lnTo>
                      <a:pt x="116" y="106"/>
                    </a:lnTo>
                    <a:lnTo>
                      <a:pt x="118" y="110"/>
                    </a:lnTo>
                    <a:lnTo>
                      <a:pt x="118" y="112"/>
                    </a:lnTo>
                    <a:lnTo>
                      <a:pt x="120" y="112"/>
                    </a:lnTo>
                    <a:lnTo>
                      <a:pt x="122" y="114"/>
                    </a:lnTo>
                    <a:lnTo>
                      <a:pt x="124" y="114"/>
                    </a:lnTo>
                    <a:lnTo>
                      <a:pt x="124" y="116"/>
                    </a:lnTo>
                    <a:lnTo>
                      <a:pt x="122" y="118"/>
                    </a:lnTo>
                    <a:lnTo>
                      <a:pt x="122" y="120"/>
                    </a:lnTo>
                    <a:lnTo>
                      <a:pt x="122" y="122"/>
                    </a:lnTo>
                    <a:lnTo>
                      <a:pt x="124" y="122"/>
                    </a:lnTo>
                    <a:lnTo>
                      <a:pt x="126" y="124"/>
                    </a:lnTo>
                    <a:lnTo>
                      <a:pt x="126" y="126"/>
                    </a:lnTo>
                    <a:lnTo>
                      <a:pt x="128" y="128"/>
                    </a:lnTo>
                    <a:lnTo>
                      <a:pt x="130" y="130"/>
                    </a:lnTo>
                    <a:lnTo>
                      <a:pt x="132" y="130"/>
                    </a:lnTo>
                    <a:lnTo>
                      <a:pt x="136" y="134"/>
                    </a:lnTo>
                    <a:lnTo>
                      <a:pt x="138" y="136"/>
                    </a:lnTo>
                    <a:lnTo>
                      <a:pt x="140" y="136"/>
                    </a:lnTo>
                    <a:lnTo>
                      <a:pt x="140" y="138"/>
                    </a:lnTo>
                    <a:lnTo>
                      <a:pt x="142" y="138"/>
                    </a:lnTo>
                    <a:lnTo>
                      <a:pt x="144" y="138"/>
                    </a:lnTo>
                    <a:lnTo>
                      <a:pt x="144" y="140"/>
                    </a:lnTo>
                    <a:lnTo>
                      <a:pt x="146" y="140"/>
                    </a:lnTo>
                    <a:lnTo>
                      <a:pt x="146" y="142"/>
                    </a:lnTo>
                    <a:lnTo>
                      <a:pt x="148" y="142"/>
                    </a:lnTo>
                    <a:lnTo>
                      <a:pt x="148" y="144"/>
                    </a:lnTo>
                    <a:lnTo>
                      <a:pt x="148" y="146"/>
                    </a:lnTo>
                    <a:lnTo>
                      <a:pt x="146" y="148"/>
                    </a:lnTo>
                    <a:lnTo>
                      <a:pt x="146" y="146"/>
                    </a:lnTo>
                    <a:lnTo>
                      <a:pt x="144" y="146"/>
                    </a:lnTo>
                    <a:lnTo>
                      <a:pt x="142" y="146"/>
                    </a:lnTo>
                    <a:lnTo>
                      <a:pt x="142" y="148"/>
                    </a:lnTo>
                    <a:lnTo>
                      <a:pt x="142" y="150"/>
                    </a:lnTo>
                    <a:lnTo>
                      <a:pt x="140" y="150"/>
                    </a:lnTo>
                    <a:lnTo>
                      <a:pt x="140" y="152"/>
                    </a:lnTo>
                    <a:lnTo>
                      <a:pt x="138" y="152"/>
                    </a:lnTo>
                    <a:lnTo>
                      <a:pt x="136" y="152"/>
                    </a:lnTo>
                    <a:lnTo>
                      <a:pt x="134" y="154"/>
                    </a:lnTo>
                    <a:lnTo>
                      <a:pt x="132" y="154"/>
                    </a:lnTo>
                    <a:lnTo>
                      <a:pt x="132" y="156"/>
                    </a:lnTo>
                    <a:lnTo>
                      <a:pt x="130" y="156"/>
                    </a:lnTo>
                    <a:lnTo>
                      <a:pt x="130" y="158"/>
                    </a:lnTo>
                    <a:lnTo>
                      <a:pt x="132" y="158"/>
                    </a:lnTo>
                    <a:lnTo>
                      <a:pt x="132" y="160"/>
                    </a:lnTo>
                    <a:lnTo>
                      <a:pt x="134" y="162"/>
                    </a:lnTo>
                    <a:lnTo>
                      <a:pt x="134" y="164"/>
                    </a:lnTo>
                    <a:lnTo>
                      <a:pt x="132" y="166"/>
                    </a:lnTo>
                    <a:lnTo>
                      <a:pt x="134" y="166"/>
                    </a:lnTo>
                    <a:lnTo>
                      <a:pt x="136" y="166"/>
                    </a:lnTo>
                    <a:lnTo>
                      <a:pt x="136" y="168"/>
                    </a:lnTo>
                    <a:lnTo>
                      <a:pt x="136" y="172"/>
                    </a:lnTo>
                    <a:lnTo>
                      <a:pt x="134" y="172"/>
                    </a:lnTo>
                    <a:lnTo>
                      <a:pt x="132" y="170"/>
                    </a:lnTo>
                    <a:lnTo>
                      <a:pt x="132" y="168"/>
                    </a:lnTo>
                    <a:lnTo>
                      <a:pt x="130" y="168"/>
                    </a:lnTo>
                    <a:lnTo>
                      <a:pt x="128" y="168"/>
                    </a:lnTo>
                    <a:lnTo>
                      <a:pt x="126" y="168"/>
                    </a:lnTo>
                    <a:lnTo>
                      <a:pt x="122" y="168"/>
                    </a:lnTo>
                    <a:lnTo>
                      <a:pt x="122" y="170"/>
                    </a:lnTo>
                    <a:lnTo>
                      <a:pt x="120" y="170"/>
                    </a:lnTo>
                    <a:lnTo>
                      <a:pt x="120" y="168"/>
                    </a:lnTo>
                    <a:lnTo>
                      <a:pt x="118" y="168"/>
                    </a:lnTo>
                    <a:lnTo>
                      <a:pt x="116" y="168"/>
                    </a:lnTo>
                    <a:lnTo>
                      <a:pt x="112" y="170"/>
                    </a:lnTo>
                    <a:lnTo>
                      <a:pt x="110" y="172"/>
                    </a:lnTo>
                    <a:lnTo>
                      <a:pt x="108" y="172"/>
                    </a:lnTo>
                    <a:lnTo>
                      <a:pt x="104" y="174"/>
                    </a:lnTo>
                    <a:lnTo>
                      <a:pt x="100" y="174"/>
                    </a:lnTo>
                    <a:lnTo>
                      <a:pt x="98" y="174"/>
                    </a:lnTo>
                    <a:lnTo>
                      <a:pt x="96" y="172"/>
                    </a:lnTo>
                    <a:lnTo>
                      <a:pt x="92" y="170"/>
                    </a:lnTo>
                    <a:lnTo>
                      <a:pt x="90" y="170"/>
                    </a:lnTo>
                    <a:lnTo>
                      <a:pt x="88" y="170"/>
                    </a:lnTo>
                    <a:lnTo>
                      <a:pt x="88" y="172"/>
                    </a:lnTo>
                    <a:lnTo>
                      <a:pt x="88" y="174"/>
                    </a:lnTo>
                    <a:lnTo>
                      <a:pt x="86" y="176"/>
                    </a:lnTo>
                    <a:lnTo>
                      <a:pt x="84" y="176"/>
                    </a:lnTo>
                    <a:lnTo>
                      <a:pt x="84" y="178"/>
                    </a:lnTo>
                    <a:lnTo>
                      <a:pt x="84" y="176"/>
                    </a:lnTo>
                    <a:lnTo>
                      <a:pt x="84" y="174"/>
                    </a:lnTo>
                    <a:lnTo>
                      <a:pt x="82" y="172"/>
                    </a:lnTo>
                    <a:lnTo>
                      <a:pt x="80" y="170"/>
                    </a:lnTo>
                    <a:lnTo>
                      <a:pt x="78" y="170"/>
                    </a:lnTo>
                    <a:lnTo>
                      <a:pt x="76" y="170"/>
                    </a:lnTo>
                    <a:lnTo>
                      <a:pt x="76" y="172"/>
                    </a:lnTo>
                    <a:lnTo>
                      <a:pt x="74" y="172"/>
                    </a:lnTo>
                    <a:lnTo>
                      <a:pt x="72" y="170"/>
                    </a:lnTo>
                    <a:lnTo>
                      <a:pt x="70" y="170"/>
                    </a:lnTo>
                    <a:lnTo>
                      <a:pt x="66" y="168"/>
                    </a:lnTo>
                    <a:lnTo>
                      <a:pt x="64" y="168"/>
                    </a:lnTo>
                    <a:lnTo>
                      <a:pt x="62" y="168"/>
                    </a:lnTo>
                    <a:lnTo>
                      <a:pt x="60" y="168"/>
                    </a:lnTo>
                    <a:lnTo>
                      <a:pt x="58" y="166"/>
                    </a:lnTo>
                    <a:lnTo>
                      <a:pt x="58" y="168"/>
                    </a:lnTo>
                    <a:lnTo>
                      <a:pt x="56" y="168"/>
                    </a:lnTo>
                    <a:lnTo>
                      <a:pt x="56" y="166"/>
                    </a:lnTo>
                    <a:lnTo>
                      <a:pt x="56" y="164"/>
                    </a:lnTo>
                    <a:lnTo>
                      <a:pt x="54" y="164"/>
                    </a:lnTo>
                    <a:lnTo>
                      <a:pt x="52" y="166"/>
                    </a:lnTo>
                    <a:lnTo>
                      <a:pt x="50" y="166"/>
                    </a:lnTo>
                    <a:lnTo>
                      <a:pt x="50" y="168"/>
                    </a:lnTo>
                    <a:lnTo>
                      <a:pt x="52" y="168"/>
                    </a:lnTo>
                    <a:lnTo>
                      <a:pt x="54" y="168"/>
                    </a:lnTo>
                    <a:lnTo>
                      <a:pt x="54" y="170"/>
                    </a:lnTo>
                    <a:lnTo>
                      <a:pt x="54" y="168"/>
                    </a:lnTo>
                    <a:lnTo>
                      <a:pt x="52" y="168"/>
                    </a:lnTo>
                    <a:lnTo>
                      <a:pt x="52" y="170"/>
                    </a:lnTo>
                    <a:lnTo>
                      <a:pt x="50" y="170"/>
                    </a:lnTo>
                    <a:lnTo>
                      <a:pt x="48" y="170"/>
                    </a:lnTo>
                    <a:lnTo>
                      <a:pt x="48" y="168"/>
                    </a:lnTo>
                    <a:lnTo>
                      <a:pt x="46" y="168"/>
                    </a:lnTo>
                    <a:lnTo>
                      <a:pt x="44" y="170"/>
                    </a:lnTo>
                    <a:lnTo>
                      <a:pt x="42" y="170"/>
                    </a:lnTo>
                    <a:lnTo>
                      <a:pt x="40" y="170"/>
                    </a:lnTo>
                    <a:lnTo>
                      <a:pt x="38" y="170"/>
                    </a:lnTo>
                    <a:lnTo>
                      <a:pt x="36" y="170"/>
                    </a:lnTo>
                    <a:lnTo>
                      <a:pt x="36" y="168"/>
                    </a:lnTo>
                    <a:lnTo>
                      <a:pt x="36" y="166"/>
                    </a:lnTo>
                    <a:lnTo>
                      <a:pt x="36" y="164"/>
                    </a:lnTo>
                    <a:lnTo>
                      <a:pt x="36" y="162"/>
                    </a:lnTo>
                    <a:lnTo>
                      <a:pt x="36" y="160"/>
                    </a:lnTo>
                    <a:lnTo>
                      <a:pt x="36" y="158"/>
                    </a:lnTo>
                    <a:lnTo>
                      <a:pt x="36" y="156"/>
                    </a:lnTo>
                    <a:lnTo>
                      <a:pt x="36" y="154"/>
                    </a:lnTo>
                    <a:lnTo>
                      <a:pt x="36" y="152"/>
                    </a:lnTo>
                    <a:lnTo>
                      <a:pt x="38" y="152"/>
                    </a:lnTo>
                    <a:lnTo>
                      <a:pt x="36" y="150"/>
                    </a:lnTo>
                    <a:lnTo>
                      <a:pt x="38" y="146"/>
                    </a:lnTo>
                    <a:lnTo>
                      <a:pt x="40" y="144"/>
                    </a:lnTo>
                    <a:lnTo>
                      <a:pt x="44" y="142"/>
                    </a:lnTo>
                    <a:lnTo>
                      <a:pt x="44" y="140"/>
                    </a:lnTo>
                    <a:lnTo>
                      <a:pt x="44" y="138"/>
                    </a:lnTo>
                    <a:lnTo>
                      <a:pt x="46" y="138"/>
                    </a:lnTo>
                    <a:lnTo>
                      <a:pt x="44" y="138"/>
                    </a:lnTo>
                    <a:lnTo>
                      <a:pt x="42" y="138"/>
                    </a:lnTo>
                    <a:lnTo>
                      <a:pt x="40" y="136"/>
                    </a:lnTo>
                    <a:lnTo>
                      <a:pt x="38" y="136"/>
                    </a:lnTo>
                    <a:lnTo>
                      <a:pt x="36" y="136"/>
                    </a:lnTo>
                    <a:lnTo>
                      <a:pt x="34" y="134"/>
                    </a:lnTo>
                    <a:lnTo>
                      <a:pt x="32" y="134"/>
                    </a:lnTo>
                    <a:lnTo>
                      <a:pt x="30" y="134"/>
                    </a:lnTo>
                    <a:lnTo>
                      <a:pt x="30" y="136"/>
                    </a:lnTo>
                    <a:lnTo>
                      <a:pt x="26" y="134"/>
                    </a:lnTo>
                    <a:lnTo>
                      <a:pt x="24" y="134"/>
                    </a:lnTo>
                    <a:lnTo>
                      <a:pt x="22" y="132"/>
                    </a:lnTo>
                    <a:lnTo>
                      <a:pt x="20" y="132"/>
                    </a:lnTo>
                    <a:lnTo>
                      <a:pt x="22" y="134"/>
                    </a:lnTo>
                    <a:lnTo>
                      <a:pt x="20" y="134"/>
                    </a:lnTo>
                    <a:lnTo>
                      <a:pt x="18" y="134"/>
                    </a:lnTo>
                    <a:lnTo>
                      <a:pt x="18" y="132"/>
                    </a:lnTo>
                    <a:lnTo>
                      <a:pt x="16" y="130"/>
                    </a:lnTo>
                    <a:lnTo>
                      <a:pt x="16" y="128"/>
                    </a:lnTo>
                    <a:lnTo>
                      <a:pt x="14" y="128"/>
                    </a:lnTo>
                    <a:lnTo>
                      <a:pt x="14" y="126"/>
                    </a:lnTo>
                    <a:lnTo>
                      <a:pt x="12" y="126"/>
                    </a:lnTo>
                    <a:lnTo>
                      <a:pt x="12" y="122"/>
                    </a:lnTo>
                    <a:lnTo>
                      <a:pt x="14" y="122"/>
                    </a:lnTo>
                    <a:lnTo>
                      <a:pt x="14" y="120"/>
                    </a:lnTo>
                    <a:lnTo>
                      <a:pt x="14" y="118"/>
                    </a:lnTo>
                    <a:lnTo>
                      <a:pt x="12" y="118"/>
                    </a:lnTo>
                    <a:lnTo>
                      <a:pt x="10" y="118"/>
                    </a:lnTo>
                    <a:lnTo>
                      <a:pt x="10" y="116"/>
                    </a:lnTo>
                    <a:lnTo>
                      <a:pt x="8" y="116"/>
                    </a:lnTo>
                    <a:lnTo>
                      <a:pt x="8" y="114"/>
                    </a:lnTo>
                    <a:lnTo>
                      <a:pt x="6" y="114"/>
                    </a:lnTo>
                    <a:lnTo>
                      <a:pt x="6" y="112"/>
                    </a:lnTo>
                    <a:lnTo>
                      <a:pt x="6" y="110"/>
                    </a:lnTo>
                    <a:lnTo>
                      <a:pt x="8" y="108"/>
                    </a:lnTo>
                    <a:lnTo>
                      <a:pt x="10" y="108"/>
                    </a:lnTo>
                    <a:lnTo>
                      <a:pt x="10" y="106"/>
                    </a:lnTo>
                    <a:lnTo>
                      <a:pt x="12" y="106"/>
                    </a:lnTo>
                    <a:lnTo>
                      <a:pt x="12" y="104"/>
                    </a:lnTo>
                    <a:lnTo>
                      <a:pt x="10" y="104"/>
                    </a:lnTo>
                    <a:lnTo>
                      <a:pt x="10" y="102"/>
                    </a:lnTo>
                    <a:lnTo>
                      <a:pt x="8" y="102"/>
                    </a:lnTo>
                    <a:lnTo>
                      <a:pt x="8" y="100"/>
                    </a:lnTo>
                    <a:lnTo>
                      <a:pt x="6" y="98"/>
                    </a:lnTo>
                    <a:lnTo>
                      <a:pt x="4" y="96"/>
                    </a:lnTo>
                    <a:lnTo>
                      <a:pt x="6" y="96"/>
                    </a:lnTo>
                    <a:lnTo>
                      <a:pt x="6" y="94"/>
                    </a:lnTo>
                    <a:lnTo>
                      <a:pt x="4" y="92"/>
                    </a:lnTo>
                    <a:lnTo>
                      <a:pt x="2" y="92"/>
                    </a:lnTo>
                    <a:lnTo>
                      <a:pt x="0" y="92"/>
                    </a:lnTo>
                    <a:lnTo>
                      <a:pt x="0" y="90"/>
                    </a:lnTo>
                    <a:lnTo>
                      <a:pt x="2" y="90"/>
                    </a:lnTo>
                    <a:lnTo>
                      <a:pt x="4" y="90"/>
                    </a:lnTo>
                    <a:lnTo>
                      <a:pt x="6" y="88"/>
                    </a:lnTo>
                    <a:lnTo>
                      <a:pt x="4" y="88"/>
                    </a:lnTo>
                    <a:lnTo>
                      <a:pt x="4" y="86"/>
                    </a:lnTo>
                    <a:lnTo>
                      <a:pt x="6" y="86"/>
                    </a:lnTo>
                    <a:lnTo>
                      <a:pt x="8" y="84"/>
                    </a:lnTo>
                    <a:lnTo>
                      <a:pt x="8" y="82"/>
                    </a:lnTo>
                    <a:lnTo>
                      <a:pt x="8" y="80"/>
                    </a:lnTo>
                    <a:lnTo>
                      <a:pt x="6" y="80"/>
                    </a:lnTo>
                    <a:lnTo>
                      <a:pt x="6" y="78"/>
                    </a:lnTo>
                    <a:lnTo>
                      <a:pt x="4" y="78"/>
                    </a:lnTo>
                    <a:lnTo>
                      <a:pt x="4" y="76"/>
                    </a:lnTo>
                    <a:lnTo>
                      <a:pt x="2" y="74"/>
                    </a:lnTo>
                    <a:lnTo>
                      <a:pt x="2" y="72"/>
                    </a:lnTo>
                    <a:lnTo>
                      <a:pt x="6" y="72"/>
                    </a:lnTo>
                    <a:lnTo>
                      <a:pt x="6" y="70"/>
                    </a:lnTo>
                    <a:lnTo>
                      <a:pt x="10" y="72"/>
                    </a:lnTo>
                    <a:lnTo>
                      <a:pt x="12" y="72"/>
                    </a:lnTo>
                    <a:lnTo>
                      <a:pt x="14" y="70"/>
                    </a:lnTo>
                    <a:lnTo>
                      <a:pt x="16" y="70"/>
                    </a:lnTo>
                    <a:lnTo>
                      <a:pt x="18" y="70"/>
                    </a:lnTo>
                    <a:lnTo>
                      <a:pt x="18" y="68"/>
                    </a:lnTo>
                    <a:lnTo>
                      <a:pt x="16" y="68"/>
                    </a:lnTo>
                    <a:lnTo>
                      <a:pt x="16" y="66"/>
                    </a:lnTo>
                    <a:lnTo>
                      <a:pt x="18" y="66"/>
                    </a:lnTo>
                    <a:lnTo>
                      <a:pt x="18" y="64"/>
                    </a:lnTo>
                    <a:lnTo>
                      <a:pt x="20" y="64"/>
                    </a:lnTo>
                    <a:lnTo>
                      <a:pt x="22" y="62"/>
                    </a:lnTo>
                    <a:lnTo>
                      <a:pt x="22" y="60"/>
                    </a:lnTo>
                    <a:lnTo>
                      <a:pt x="20" y="58"/>
                    </a:lnTo>
                    <a:lnTo>
                      <a:pt x="16" y="58"/>
                    </a:lnTo>
                    <a:lnTo>
                      <a:pt x="16" y="56"/>
                    </a:lnTo>
                    <a:lnTo>
                      <a:pt x="14" y="56"/>
                    </a:lnTo>
                    <a:lnTo>
                      <a:pt x="16" y="56"/>
                    </a:lnTo>
                    <a:lnTo>
                      <a:pt x="16" y="54"/>
                    </a:lnTo>
                    <a:lnTo>
                      <a:pt x="16" y="52"/>
                    </a:lnTo>
                    <a:lnTo>
                      <a:pt x="18" y="54"/>
                    </a:lnTo>
                    <a:lnTo>
                      <a:pt x="20" y="54"/>
                    </a:lnTo>
                    <a:lnTo>
                      <a:pt x="22" y="54"/>
                    </a:lnTo>
                    <a:lnTo>
                      <a:pt x="22" y="52"/>
                    </a:lnTo>
                    <a:lnTo>
                      <a:pt x="22" y="50"/>
                    </a:lnTo>
                    <a:lnTo>
                      <a:pt x="22" y="48"/>
                    </a:lnTo>
                    <a:lnTo>
                      <a:pt x="24" y="48"/>
                    </a:lnTo>
                    <a:lnTo>
                      <a:pt x="24" y="46"/>
                    </a:lnTo>
                    <a:lnTo>
                      <a:pt x="24" y="42"/>
                    </a:lnTo>
                    <a:lnTo>
                      <a:pt x="24" y="40"/>
                    </a:lnTo>
                    <a:lnTo>
                      <a:pt x="26" y="40"/>
                    </a:lnTo>
                    <a:lnTo>
                      <a:pt x="24" y="38"/>
                    </a:lnTo>
                    <a:lnTo>
                      <a:pt x="22" y="38"/>
                    </a:lnTo>
                    <a:lnTo>
                      <a:pt x="20" y="38"/>
                    </a:lnTo>
                    <a:lnTo>
                      <a:pt x="20" y="36"/>
                    </a:lnTo>
                    <a:lnTo>
                      <a:pt x="22" y="34"/>
                    </a:lnTo>
                    <a:lnTo>
                      <a:pt x="22" y="32"/>
                    </a:lnTo>
                    <a:lnTo>
                      <a:pt x="24" y="32"/>
                    </a:lnTo>
                    <a:lnTo>
                      <a:pt x="26" y="30"/>
                    </a:lnTo>
                    <a:lnTo>
                      <a:pt x="28" y="30"/>
                    </a:lnTo>
                    <a:lnTo>
                      <a:pt x="28" y="32"/>
                    </a:lnTo>
                    <a:lnTo>
                      <a:pt x="30" y="32"/>
                    </a:lnTo>
                    <a:lnTo>
                      <a:pt x="30" y="30"/>
                    </a:lnTo>
                    <a:lnTo>
                      <a:pt x="32" y="30"/>
                    </a:lnTo>
                    <a:lnTo>
                      <a:pt x="36" y="30"/>
                    </a:lnTo>
                    <a:lnTo>
                      <a:pt x="36" y="32"/>
                    </a:lnTo>
                    <a:lnTo>
                      <a:pt x="38" y="32"/>
                    </a:lnTo>
                    <a:lnTo>
                      <a:pt x="38" y="34"/>
                    </a:lnTo>
                    <a:lnTo>
                      <a:pt x="40" y="34"/>
                    </a:lnTo>
                    <a:lnTo>
                      <a:pt x="38" y="34"/>
                    </a:lnTo>
                    <a:lnTo>
                      <a:pt x="38" y="36"/>
                    </a:lnTo>
                    <a:lnTo>
                      <a:pt x="40" y="38"/>
                    </a:lnTo>
                    <a:lnTo>
                      <a:pt x="42" y="38"/>
                    </a:lnTo>
                    <a:lnTo>
                      <a:pt x="42" y="36"/>
                    </a:lnTo>
                    <a:lnTo>
                      <a:pt x="42" y="34"/>
                    </a:lnTo>
                    <a:lnTo>
                      <a:pt x="40" y="34"/>
                    </a:lnTo>
                    <a:lnTo>
                      <a:pt x="40" y="32"/>
                    </a:lnTo>
                    <a:lnTo>
                      <a:pt x="42" y="32"/>
                    </a:lnTo>
                    <a:lnTo>
                      <a:pt x="46" y="34"/>
                    </a:lnTo>
                    <a:lnTo>
                      <a:pt x="46" y="36"/>
                    </a:lnTo>
                    <a:lnTo>
                      <a:pt x="46" y="38"/>
                    </a:lnTo>
                    <a:lnTo>
                      <a:pt x="46" y="36"/>
                    </a:lnTo>
                    <a:lnTo>
                      <a:pt x="46" y="34"/>
                    </a:lnTo>
                    <a:lnTo>
                      <a:pt x="46" y="32"/>
                    </a:lnTo>
                    <a:lnTo>
                      <a:pt x="44" y="32"/>
                    </a:lnTo>
                    <a:lnTo>
                      <a:pt x="44" y="30"/>
                    </a:lnTo>
                    <a:lnTo>
                      <a:pt x="46" y="28"/>
                    </a:lnTo>
                    <a:lnTo>
                      <a:pt x="46" y="26"/>
                    </a:lnTo>
                    <a:lnTo>
                      <a:pt x="48" y="26"/>
                    </a:lnTo>
                    <a:lnTo>
                      <a:pt x="50" y="26"/>
                    </a:lnTo>
                    <a:lnTo>
                      <a:pt x="50" y="28"/>
                    </a:lnTo>
                    <a:lnTo>
                      <a:pt x="52" y="28"/>
                    </a:lnTo>
                    <a:lnTo>
                      <a:pt x="54" y="26"/>
                    </a:lnTo>
                    <a:lnTo>
                      <a:pt x="56" y="26"/>
                    </a:lnTo>
                    <a:lnTo>
                      <a:pt x="58" y="26"/>
                    </a:lnTo>
                    <a:lnTo>
                      <a:pt x="60" y="26"/>
                    </a:lnTo>
                    <a:lnTo>
                      <a:pt x="60" y="28"/>
                    </a:lnTo>
                    <a:lnTo>
                      <a:pt x="62" y="28"/>
                    </a:lnTo>
                    <a:lnTo>
                      <a:pt x="62" y="30"/>
                    </a:lnTo>
                    <a:lnTo>
                      <a:pt x="64" y="32"/>
                    </a:lnTo>
                    <a:lnTo>
                      <a:pt x="66" y="32"/>
                    </a:lnTo>
                    <a:lnTo>
                      <a:pt x="66" y="34"/>
                    </a:lnTo>
                    <a:lnTo>
                      <a:pt x="68" y="34"/>
                    </a:lnTo>
                    <a:lnTo>
                      <a:pt x="70" y="34"/>
                    </a:lnTo>
                    <a:lnTo>
                      <a:pt x="68" y="34"/>
                    </a:lnTo>
                    <a:lnTo>
                      <a:pt x="66" y="34"/>
                    </a:lnTo>
                    <a:lnTo>
                      <a:pt x="66" y="32"/>
                    </a:lnTo>
                    <a:lnTo>
                      <a:pt x="64" y="32"/>
                    </a:lnTo>
                    <a:lnTo>
                      <a:pt x="62" y="30"/>
                    </a:lnTo>
                    <a:lnTo>
                      <a:pt x="62" y="28"/>
                    </a:lnTo>
                    <a:lnTo>
                      <a:pt x="60" y="26"/>
                    </a:lnTo>
                    <a:lnTo>
                      <a:pt x="58" y="26"/>
                    </a:lnTo>
                    <a:lnTo>
                      <a:pt x="56" y="26"/>
                    </a:lnTo>
                    <a:lnTo>
                      <a:pt x="54" y="26"/>
                    </a:lnTo>
                    <a:lnTo>
                      <a:pt x="52" y="26"/>
                    </a:lnTo>
                    <a:lnTo>
                      <a:pt x="52" y="24"/>
                    </a:lnTo>
                    <a:lnTo>
                      <a:pt x="50" y="22"/>
                    </a:lnTo>
                    <a:lnTo>
                      <a:pt x="52" y="22"/>
                    </a:lnTo>
                    <a:lnTo>
                      <a:pt x="54" y="22"/>
                    </a:lnTo>
                    <a:lnTo>
                      <a:pt x="54" y="20"/>
                    </a:lnTo>
                    <a:lnTo>
                      <a:pt x="52" y="20"/>
                    </a:lnTo>
                    <a:lnTo>
                      <a:pt x="50" y="20"/>
                    </a:lnTo>
                    <a:lnTo>
                      <a:pt x="50" y="18"/>
                    </a:lnTo>
                    <a:lnTo>
                      <a:pt x="52" y="16"/>
                    </a:lnTo>
                    <a:lnTo>
                      <a:pt x="50" y="16"/>
                    </a:lnTo>
                    <a:lnTo>
                      <a:pt x="48" y="18"/>
                    </a:lnTo>
                    <a:lnTo>
                      <a:pt x="48" y="16"/>
                    </a:lnTo>
                    <a:lnTo>
                      <a:pt x="46" y="16"/>
                    </a:lnTo>
                    <a:lnTo>
                      <a:pt x="46" y="14"/>
                    </a:lnTo>
                    <a:lnTo>
                      <a:pt x="48" y="14"/>
                    </a:lnTo>
                    <a:lnTo>
                      <a:pt x="50" y="14"/>
                    </a:lnTo>
                    <a:lnTo>
                      <a:pt x="52" y="14"/>
                    </a:lnTo>
                    <a:lnTo>
                      <a:pt x="54" y="12"/>
                    </a:lnTo>
                    <a:lnTo>
                      <a:pt x="52" y="10"/>
                    </a:lnTo>
                    <a:lnTo>
                      <a:pt x="50" y="8"/>
                    </a:lnTo>
                    <a:lnTo>
                      <a:pt x="48" y="6"/>
                    </a:lnTo>
                    <a:lnTo>
                      <a:pt x="46" y="4"/>
                    </a:lnTo>
                    <a:lnTo>
                      <a:pt x="44" y="4"/>
                    </a:lnTo>
                    <a:lnTo>
                      <a:pt x="42" y="4"/>
                    </a:lnTo>
                    <a:lnTo>
                      <a:pt x="40" y="4"/>
                    </a:lnTo>
                    <a:lnTo>
                      <a:pt x="40" y="6"/>
                    </a:lnTo>
                    <a:lnTo>
                      <a:pt x="40" y="4"/>
                    </a:lnTo>
                    <a:lnTo>
                      <a:pt x="40" y="2"/>
                    </a:lnTo>
                    <a:lnTo>
                      <a:pt x="42" y="0"/>
                    </a:lnTo>
                    <a:lnTo>
                      <a:pt x="40" y="0"/>
                    </a:lnTo>
                    <a:lnTo>
                      <a:pt x="40" y="2"/>
                    </a:lnTo>
                    <a:lnTo>
                      <a:pt x="42" y="2"/>
                    </a:lnTo>
                    <a:lnTo>
                      <a:pt x="44" y="2"/>
                    </a:lnTo>
                    <a:lnTo>
                      <a:pt x="46" y="2"/>
                    </a:lnTo>
                    <a:lnTo>
                      <a:pt x="48" y="2"/>
                    </a:lnTo>
                    <a:lnTo>
                      <a:pt x="50" y="2"/>
                    </a:lnTo>
                    <a:lnTo>
                      <a:pt x="52" y="2"/>
                    </a:lnTo>
                    <a:lnTo>
                      <a:pt x="56" y="4"/>
                    </a:lnTo>
                    <a:lnTo>
                      <a:pt x="58" y="4"/>
                    </a:lnTo>
                    <a:lnTo>
                      <a:pt x="56" y="4"/>
                    </a:lnTo>
                    <a:lnTo>
                      <a:pt x="58" y="4"/>
                    </a:lnTo>
                    <a:lnTo>
                      <a:pt x="60" y="4"/>
                    </a:lnTo>
                    <a:lnTo>
                      <a:pt x="64" y="4"/>
                    </a:lnTo>
                    <a:lnTo>
                      <a:pt x="68" y="4"/>
                    </a:lnTo>
                    <a:lnTo>
                      <a:pt x="70" y="4"/>
                    </a:lnTo>
                    <a:lnTo>
                      <a:pt x="70" y="6"/>
                    </a:lnTo>
                    <a:lnTo>
                      <a:pt x="72" y="8"/>
                    </a:lnTo>
                    <a:lnTo>
                      <a:pt x="72" y="10"/>
                    </a:lnTo>
                    <a:lnTo>
                      <a:pt x="72" y="12"/>
                    </a:lnTo>
                    <a:lnTo>
                      <a:pt x="70" y="12"/>
                    </a:lnTo>
                    <a:lnTo>
                      <a:pt x="68" y="12"/>
                    </a:lnTo>
                    <a:lnTo>
                      <a:pt x="70" y="12"/>
                    </a:lnTo>
                    <a:lnTo>
                      <a:pt x="72" y="12"/>
                    </a:lnTo>
                    <a:lnTo>
                      <a:pt x="74" y="12"/>
                    </a:lnTo>
                    <a:lnTo>
                      <a:pt x="78" y="14"/>
                    </a:lnTo>
                    <a:lnTo>
                      <a:pt x="82" y="14"/>
                    </a:lnTo>
                    <a:lnTo>
                      <a:pt x="84" y="16"/>
                    </a:lnTo>
                    <a:lnTo>
                      <a:pt x="86" y="16"/>
                    </a:lnTo>
                    <a:lnTo>
                      <a:pt x="86" y="14"/>
                    </a:lnTo>
                    <a:lnTo>
                      <a:pt x="88" y="14"/>
                    </a:lnTo>
                    <a:close/>
                  </a:path>
                </a:pathLst>
              </a:custGeom>
              <a:solidFill>
                <a:schemeClr val="tx2"/>
              </a:solidFill>
              <a:ln w="3175">
                <a:solidFill>
                  <a:schemeClr val="bg1"/>
                </a:solidFill>
                <a:prstDash val="sysDot"/>
                <a:round/>
                <a:headEnd/>
                <a:tailEnd/>
              </a:ln>
            </p:spPr>
            <p:txBody>
              <a:bodyPr/>
              <a:lstStyle/>
              <a:p>
                <a:endParaRPr lang="de-DE" sz="2400" dirty="0">
                  <a:solidFill>
                    <a:srgbClr val="000000"/>
                  </a:solidFill>
                </a:endParaRPr>
              </a:p>
            </p:txBody>
          </p:sp>
          <p:sp>
            <p:nvSpPr>
              <p:cNvPr id="2313" name="Freeform 2644"/>
              <p:cNvSpPr>
                <a:spLocks/>
              </p:cNvSpPr>
              <p:nvPr/>
            </p:nvSpPr>
            <p:spPr bwMode="auto">
              <a:xfrm>
                <a:off x="4078131" y="1876513"/>
                <a:ext cx="235645" cy="204820"/>
              </a:xfrm>
              <a:custGeom>
                <a:avLst/>
                <a:gdLst>
                  <a:gd name="T0" fmla="*/ 2147483647 w 238"/>
                  <a:gd name="T1" fmla="*/ 2147483647 h 199"/>
                  <a:gd name="T2" fmla="*/ 2147483647 w 238"/>
                  <a:gd name="T3" fmla="*/ 2147483647 h 199"/>
                  <a:gd name="T4" fmla="*/ 2147483647 w 238"/>
                  <a:gd name="T5" fmla="*/ 2147483647 h 199"/>
                  <a:gd name="T6" fmla="*/ 2147483647 w 238"/>
                  <a:gd name="T7" fmla="*/ 2147483647 h 199"/>
                  <a:gd name="T8" fmla="*/ 2147483647 w 238"/>
                  <a:gd name="T9" fmla="*/ 2147483647 h 199"/>
                  <a:gd name="T10" fmla="*/ 2147483647 w 238"/>
                  <a:gd name="T11" fmla="*/ 2147483647 h 199"/>
                  <a:gd name="T12" fmla="*/ 2147483647 w 238"/>
                  <a:gd name="T13" fmla="*/ 2147483647 h 199"/>
                  <a:gd name="T14" fmla="*/ 2147483647 w 238"/>
                  <a:gd name="T15" fmla="*/ 2147483647 h 199"/>
                  <a:gd name="T16" fmla="*/ 0 w 238"/>
                  <a:gd name="T17" fmla="*/ 2147483647 h 199"/>
                  <a:gd name="T18" fmla="*/ 2147483647 w 238"/>
                  <a:gd name="T19" fmla="*/ 2147483647 h 199"/>
                  <a:gd name="T20" fmla="*/ 2147483647 w 238"/>
                  <a:gd name="T21" fmla="*/ 2147483647 h 199"/>
                  <a:gd name="T22" fmla="*/ 2147483647 w 238"/>
                  <a:gd name="T23" fmla="*/ 2147483647 h 199"/>
                  <a:gd name="T24" fmla="*/ 2147483647 w 238"/>
                  <a:gd name="T25" fmla="*/ 2147483647 h 199"/>
                  <a:gd name="T26" fmla="*/ 2147483647 w 238"/>
                  <a:gd name="T27" fmla="*/ 2147483647 h 199"/>
                  <a:gd name="T28" fmla="*/ 2147483647 w 238"/>
                  <a:gd name="T29" fmla="*/ 2147483647 h 199"/>
                  <a:gd name="T30" fmla="*/ 2147483647 w 238"/>
                  <a:gd name="T31" fmla="*/ 2147483647 h 199"/>
                  <a:gd name="T32" fmla="*/ 2147483647 w 238"/>
                  <a:gd name="T33" fmla="*/ 2147483647 h 199"/>
                  <a:gd name="T34" fmla="*/ 2147483647 w 238"/>
                  <a:gd name="T35" fmla="*/ 2147483647 h 199"/>
                  <a:gd name="T36" fmla="*/ 2147483647 w 238"/>
                  <a:gd name="T37" fmla="*/ 2147483647 h 199"/>
                  <a:gd name="T38" fmla="*/ 2147483647 w 238"/>
                  <a:gd name="T39" fmla="*/ 2147483647 h 199"/>
                  <a:gd name="T40" fmla="*/ 2147483647 w 238"/>
                  <a:gd name="T41" fmla="*/ 2147483647 h 199"/>
                  <a:gd name="T42" fmla="*/ 2147483647 w 238"/>
                  <a:gd name="T43" fmla="*/ 2147483647 h 199"/>
                  <a:gd name="T44" fmla="*/ 2147483647 w 238"/>
                  <a:gd name="T45" fmla="*/ 2147483647 h 199"/>
                  <a:gd name="T46" fmla="*/ 2147483647 w 238"/>
                  <a:gd name="T47" fmla="*/ 2147483647 h 199"/>
                  <a:gd name="T48" fmla="*/ 2147483647 w 238"/>
                  <a:gd name="T49" fmla="*/ 2147483647 h 199"/>
                  <a:gd name="T50" fmla="*/ 2147483647 w 238"/>
                  <a:gd name="T51" fmla="*/ 2147483647 h 199"/>
                  <a:gd name="T52" fmla="*/ 2147483647 w 238"/>
                  <a:gd name="T53" fmla="*/ 2147483647 h 199"/>
                  <a:gd name="T54" fmla="*/ 2147483647 w 238"/>
                  <a:gd name="T55" fmla="*/ 2147483647 h 199"/>
                  <a:gd name="T56" fmla="*/ 2147483647 w 238"/>
                  <a:gd name="T57" fmla="*/ 2147483647 h 199"/>
                  <a:gd name="T58" fmla="*/ 2147483647 w 238"/>
                  <a:gd name="T59" fmla="*/ 2147483647 h 199"/>
                  <a:gd name="T60" fmla="*/ 2147483647 w 238"/>
                  <a:gd name="T61" fmla="*/ 2147483647 h 199"/>
                  <a:gd name="T62" fmla="*/ 2147483647 w 238"/>
                  <a:gd name="T63" fmla="*/ 2147483647 h 199"/>
                  <a:gd name="T64" fmla="*/ 2147483647 w 238"/>
                  <a:gd name="T65" fmla="*/ 2147483647 h 199"/>
                  <a:gd name="T66" fmla="*/ 2147483647 w 238"/>
                  <a:gd name="T67" fmla="*/ 2147483647 h 199"/>
                  <a:gd name="T68" fmla="*/ 2147483647 w 238"/>
                  <a:gd name="T69" fmla="*/ 2147483647 h 199"/>
                  <a:gd name="T70" fmla="*/ 2147483647 w 238"/>
                  <a:gd name="T71" fmla="*/ 2147483647 h 199"/>
                  <a:gd name="T72" fmla="*/ 2147483647 w 238"/>
                  <a:gd name="T73" fmla="*/ 2147483647 h 199"/>
                  <a:gd name="T74" fmla="*/ 2147483647 w 238"/>
                  <a:gd name="T75" fmla="*/ 2147483647 h 199"/>
                  <a:gd name="T76" fmla="*/ 2147483647 w 238"/>
                  <a:gd name="T77" fmla="*/ 2147483647 h 199"/>
                  <a:gd name="T78" fmla="*/ 2147483647 w 238"/>
                  <a:gd name="T79" fmla="*/ 2147483647 h 199"/>
                  <a:gd name="T80" fmla="*/ 2147483647 w 238"/>
                  <a:gd name="T81" fmla="*/ 2147483647 h 199"/>
                  <a:gd name="T82" fmla="*/ 2147483647 w 238"/>
                  <a:gd name="T83" fmla="*/ 2147483647 h 199"/>
                  <a:gd name="T84" fmla="*/ 2147483647 w 238"/>
                  <a:gd name="T85" fmla="*/ 2147483647 h 199"/>
                  <a:gd name="T86" fmla="*/ 2147483647 w 238"/>
                  <a:gd name="T87" fmla="*/ 2147483647 h 199"/>
                  <a:gd name="T88" fmla="*/ 2147483647 w 238"/>
                  <a:gd name="T89" fmla="*/ 2147483647 h 199"/>
                  <a:gd name="T90" fmla="*/ 2147483647 w 238"/>
                  <a:gd name="T91" fmla="*/ 2147483647 h 199"/>
                  <a:gd name="T92" fmla="*/ 2147483647 w 238"/>
                  <a:gd name="T93" fmla="*/ 2147483647 h 199"/>
                  <a:gd name="T94" fmla="*/ 2147483647 w 238"/>
                  <a:gd name="T95" fmla="*/ 2147483647 h 199"/>
                  <a:gd name="T96" fmla="*/ 2147483647 w 238"/>
                  <a:gd name="T97" fmla="*/ 2147483647 h 199"/>
                  <a:gd name="T98" fmla="*/ 2147483647 w 238"/>
                  <a:gd name="T99" fmla="*/ 2147483647 h 199"/>
                  <a:gd name="T100" fmla="*/ 2147483647 w 238"/>
                  <a:gd name="T101" fmla="*/ 2147483647 h 199"/>
                  <a:gd name="T102" fmla="*/ 2147483647 w 238"/>
                  <a:gd name="T103" fmla="*/ 2147483647 h 199"/>
                  <a:gd name="T104" fmla="*/ 2147483647 w 238"/>
                  <a:gd name="T105" fmla="*/ 2147483647 h 199"/>
                  <a:gd name="T106" fmla="*/ 2147483647 w 238"/>
                  <a:gd name="T107" fmla="*/ 2147483647 h 199"/>
                  <a:gd name="T108" fmla="*/ 2147483647 w 238"/>
                  <a:gd name="T109" fmla="*/ 2147483647 h 199"/>
                  <a:gd name="T110" fmla="*/ 2147483647 w 238"/>
                  <a:gd name="T111" fmla="*/ 2147483647 h 199"/>
                  <a:gd name="T112" fmla="*/ 2147483647 w 238"/>
                  <a:gd name="T113" fmla="*/ 2147483647 h 199"/>
                  <a:gd name="T114" fmla="*/ 2147483647 w 238"/>
                  <a:gd name="T115" fmla="*/ 2147483647 h 199"/>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w 238"/>
                  <a:gd name="T175" fmla="*/ 0 h 199"/>
                  <a:gd name="T176" fmla="*/ 238 w 238"/>
                  <a:gd name="T177" fmla="*/ 199 h 199"/>
                </a:gdLst>
                <a:ahLst/>
                <a:cxnLst>
                  <a:cxn ang="T116">
                    <a:pos x="T0" y="T1"/>
                  </a:cxn>
                  <a:cxn ang="T117">
                    <a:pos x="T2" y="T3"/>
                  </a:cxn>
                  <a:cxn ang="T118">
                    <a:pos x="T4" y="T5"/>
                  </a:cxn>
                  <a:cxn ang="T119">
                    <a:pos x="T6" y="T7"/>
                  </a:cxn>
                  <a:cxn ang="T120">
                    <a:pos x="T8" y="T9"/>
                  </a:cxn>
                  <a:cxn ang="T121">
                    <a:pos x="T10" y="T11"/>
                  </a:cxn>
                  <a:cxn ang="T122">
                    <a:pos x="T12" y="T13"/>
                  </a:cxn>
                  <a:cxn ang="T123">
                    <a:pos x="T14" y="T15"/>
                  </a:cxn>
                  <a:cxn ang="T124">
                    <a:pos x="T16" y="T17"/>
                  </a:cxn>
                  <a:cxn ang="T125">
                    <a:pos x="T18" y="T19"/>
                  </a:cxn>
                  <a:cxn ang="T126">
                    <a:pos x="T20" y="T21"/>
                  </a:cxn>
                  <a:cxn ang="T127">
                    <a:pos x="T22" y="T23"/>
                  </a:cxn>
                  <a:cxn ang="T128">
                    <a:pos x="T24" y="T25"/>
                  </a:cxn>
                  <a:cxn ang="T129">
                    <a:pos x="T26" y="T27"/>
                  </a:cxn>
                  <a:cxn ang="T130">
                    <a:pos x="T28" y="T29"/>
                  </a:cxn>
                  <a:cxn ang="T131">
                    <a:pos x="T30" y="T31"/>
                  </a:cxn>
                  <a:cxn ang="T132">
                    <a:pos x="T32" y="T33"/>
                  </a:cxn>
                  <a:cxn ang="T133">
                    <a:pos x="T34" y="T35"/>
                  </a:cxn>
                  <a:cxn ang="T134">
                    <a:pos x="T36" y="T37"/>
                  </a:cxn>
                  <a:cxn ang="T135">
                    <a:pos x="T38" y="T39"/>
                  </a:cxn>
                  <a:cxn ang="T136">
                    <a:pos x="T40" y="T41"/>
                  </a:cxn>
                  <a:cxn ang="T137">
                    <a:pos x="T42" y="T43"/>
                  </a:cxn>
                  <a:cxn ang="T138">
                    <a:pos x="T44" y="T45"/>
                  </a:cxn>
                  <a:cxn ang="T139">
                    <a:pos x="T46" y="T47"/>
                  </a:cxn>
                  <a:cxn ang="T140">
                    <a:pos x="T48" y="T49"/>
                  </a:cxn>
                  <a:cxn ang="T141">
                    <a:pos x="T50" y="T51"/>
                  </a:cxn>
                  <a:cxn ang="T142">
                    <a:pos x="T52" y="T53"/>
                  </a:cxn>
                  <a:cxn ang="T143">
                    <a:pos x="T54" y="T55"/>
                  </a:cxn>
                  <a:cxn ang="T144">
                    <a:pos x="T56" y="T57"/>
                  </a:cxn>
                  <a:cxn ang="T145">
                    <a:pos x="T58" y="T59"/>
                  </a:cxn>
                  <a:cxn ang="T146">
                    <a:pos x="T60" y="T61"/>
                  </a:cxn>
                  <a:cxn ang="T147">
                    <a:pos x="T62" y="T63"/>
                  </a:cxn>
                  <a:cxn ang="T148">
                    <a:pos x="T64" y="T65"/>
                  </a:cxn>
                  <a:cxn ang="T149">
                    <a:pos x="T66" y="T67"/>
                  </a:cxn>
                  <a:cxn ang="T150">
                    <a:pos x="T68" y="T69"/>
                  </a:cxn>
                  <a:cxn ang="T151">
                    <a:pos x="T70" y="T71"/>
                  </a:cxn>
                  <a:cxn ang="T152">
                    <a:pos x="T72" y="T73"/>
                  </a:cxn>
                  <a:cxn ang="T153">
                    <a:pos x="T74" y="T75"/>
                  </a:cxn>
                  <a:cxn ang="T154">
                    <a:pos x="T76" y="T77"/>
                  </a:cxn>
                  <a:cxn ang="T155">
                    <a:pos x="T78" y="T79"/>
                  </a:cxn>
                  <a:cxn ang="T156">
                    <a:pos x="T80" y="T81"/>
                  </a:cxn>
                  <a:cxn ang="T157">
                    <a:pos x="T82" y="T83"/>
                  </a:cxn>
                  <a:cxn ang="T158">
                    <a:pos x="T84" y="T85"/>
                  </a:cxn>
                  <a:cxn ang="T159">
                    <a:pos x="T86" y="T87"/>
                  </a:cxn>
                  <a:cxn ang="T160">
                    <a:pos x="T88" y="T89"/>
                  </a:cxn>
                  <a:cxn ang="T161">
                    <a:pos x="T90" y="T91"/>
                  </a:cxn>
                  <a:cxn ang="T162">
                    <a:pos x="T92" y="T93"/>
                  </a:cxn>
                  <a:cxn ang="T163">
                    <a:pos x="T94" y="T95"/>
                  </a:cxn>
                  <a:cxn ang="T164">
                    <a:pos x="T96" y="T97"/>
                  </a:cxn>
                  <a:cxn ang="T165">
                    <a:pos x="T98" y="T99"/>
                  </a:cxn>
                  <a:cxn ang="T166">
                    <a:pos x="T100" y="T101"/>
                  </a:cxn>
                  <a:cxn ang="T167">
                    <a:pos x="T102" y="T103"/>
                  </a:cxn>
                  <a:cxn ang="T168">
                    <a:pos x="T104" y="T105"/>
                  </a:cxn>
                  <a:cxn ang="T169">
                    <a:pos x="T106" y="T107"/>
                  </a:cxn>
                  <a:cxn ang="T170">
                    <a:pos x="T108" y="T109"/>
                  </a:cxn>
                  <a:cxn ang="T171">
                    <a:pos x="T110" y="T111"/>
                  </a:cxn>
                  <a:cxn ang="T172">
                    <a:pos x="T112" y="T113"/>
                  </a:cxn>
                  <a:cxn ang="T173">
                    <a:pos x="T114" y="T115"/>
                  </a:cxn>
                </a:cxnLst>
                <a:rect l="T174" t="T175" r="T176" b="T177"/>
                <a:pathLst>
                  <a:path w="238" h="199">
                    <a:moveTo>
                      <a:pt x="68" y="108"/>
                    </a:moveTo>
                    <a:lnTo>
                      <a:pt x="66" y="108"/>
                    </a:lnTo>
                    <a:lnTo>
                      <a:pt x="64" y="108"/>
                    </a:lnTo>
                    <a:lnTo>
                      <a:pt x="60" y="106"/>
                    </a:lnTo>
                    <a:lnTo>
                      <a:pt x="58" y="106"/>
                    </a:lnTo>
                    <a:lnTo>
                      <a:pt x="54" y="104"/>
                    </a:lnTo>
                    <a:lnTo>
                      <a:pt x="54" y="102"/>
                    </a:lnTo>
                    <a:lnTo>
                      <a:pt x="52" y="102"/>
                    </a:lnTo>
                    <a:lnTo>
                      <a:pt x="50" y="100"/>
                    </a:lnTo>
                    <a:lnTo>
                      <a:pt x="50" y="98"/>
                    </a:lnTo>
                    <a:lnTo>
                      <a:pt x="48" y="98"/>
                    </a:lnTo>
                    <a:lnTo>
                      <a:pt x="48" y="96"/>
                    </a:lnTo>
                    <a:lnTo>
                      <a:pt x="50" y="94"/>
                    </a:lnTo>
                    <a:lnTo>
                      <a:pt x="50" y="92"/>
                    </a:lnTo>
                    <a:lnTo>
                      <a:pt x="48" y="90"/>
                    </a:lnTo>
                    <a:lnTo>
                      <a:pt x="48" y="88"/>
                    </a:lnTo>
                    <a:lnTo>
                      <a:pt x="50" y="86"/>
                    </a:lnTo>
                    <a:lnTo>
                      <a:pt x="52" y="88"/>
                    </a:lnTo>
                    <a:lnTo>
                      <a:pt x="54" y="88"/>
                    </a:lnTo>
                    <a:lnTo>
                      <a:pt x="56" y="88"/>
                    </a:lnTo>
                    <a:lnTo>
                      <a:pt x="52" y="86"/>
                    </a:lnTo>
                    <a:lnTo>
                      <a:pt x="50" y="86"/>
                    </a:lnTo>
                    <a:lnTo>
                      <a:pt x="48" y="86"/>
                    </a:lnTo>
                    <a:lnTo>
                      <a:pt x="46" y="86"/>
                    </a:lnTo>
                    <a:lnTo>
                      <a:pt x="46" y="88"/>
                    </a:lnTo>
                    <a:lnTo>
                      <a:pt x="44" y="88"/>
                    </a:lnTo>
                    <a:lnTo>
                      <a:pt x="42" y="88"/>
                    </a:lnTo>
                    <a:lnTo>
                      <a:pt x="40" y="86"/>
                    </a:lnTo>
                    <a:lnTo>
                      <a:pt x="40" y="84"/>
                    </a:lnTo>
                    <a:lnTo>
                      <a:pt x="42" y="84"/>
                    </a:lnTo>
                    <a:lnTo>
                      <a:pt x="42" y="82"/>
                    </a:lnTo>
                    <a:lnTo>
                      <a:pt x="42" y="84"/>
                    </a:lnTo>
                    <a:lnTo>
                      <a:pt x="42" y="82"/>
                    </a:lnTo>
                    <a:lnTo>
                      <a:pt x="44" y="82"/>
                    </a:lnTo>
                    <a:lnTo>
                      <a:pt x="40" y="82"/>
                    </a:lnTo>
                    <a:lnTo>
                      <a:pt x="40" y="80"/>
                    </a:lnTo>
                    <a:lnTo>
                      <a:pt x="38" y="82"/>
                    </a:lnTo>
                    <a:lnTo>
                      <a:pt x="36" y="82"/>
                    </a:lnTo>
                    <a:lnTo>
                      <a:pt x="36" y="80"/>
                    </a:lnTo>
                    <a:lnTo>
                      <a:pt x="38" y="80"/>
                    </a:lnTo>
                    <a:lnTo>
                      <a:pt x="38" y="78"/>
                    </a:lnTo>
                    <a:lnTo>
                      <a:pt x="36" y="80"/>
                    </a:lnTo>
                    <a:lnTo>
                      <a:pt x="34" y="80"/>
                    </a:lnTo>
                    <a:lnTo>
                      <a:pt x="32" y="80"/>
                    </a:lnTo>
                    <a:lnTo>
                      <a:pt x="30" y="80"/>
                    </a:lnTo>
                    <a:lnTo>
                      <a:pt x="30" y="82"/>
                    </a:lnTo>
                    <a:lnTo>
                      <a:pt x="32" y="82"/>
                    </a:lnTo>
                    <a:lnTo>
                      <a:pt x="30" y="82"/>
                    </a:lnTo>
                    <a:lnTo>
                      <a:pt x="30" y="80"/>
                    </a:lnTo>
                    <a:lnTo>
                      <a:pt x="30" y="78"/>
                    </a:lnTo>
                    <a:lnTo>
                      <a:pt x="24" y="76"/>
                    </a:lnTo>
                    <a:lnTo>
                      <a:pt x="22" y="76"/>
                    </a:lnTo>
                    <a:lnTo>
                      <a:pt x="18" y="74"/>
                    </a:lnTo>
                    <a:lnTo>
                      <a:pt x="16" y="74"/>
                    </a:lnTo>
                    <a:lnTo>
                      <a:pt x="14" y="72"/>
                    </a:lnTo>
                    <a:lnTo>
                      <a:pt x="12" y="72"/>
                    </a:lnTo>
                    <a:lnTo>
                      <a:pt x="12" y="74"/>
                    </a:lnTo>
                    <a:lnTo>
                      <a:pt x="10" y="74"/>
                    </a:lnTo>
                    <a:lnTo>
                      <a:pt x="8" y="74"/>
                    </a:lnTo>
                    <a:lnTo>
                      <a:pt x="8" y="72"/>
                    </a:lnTo>
                    <a:lnTo>
                      <a:pt x="6" y="72"/>
                    </a:lnTo>
                    <a:lnTo>
                      <a:pt x="6" y="70"/>
                    </a:lnTo>
                    <a:lnTo>
                      <a:pt x="4" y="70"/>
                    </a:lnTo>
                    <a:lnTo>
                      <a:pt x="2" y="70"/>
                    </a:lnTo>
                    <a:lnTo>
                      <a:pt x="2" y="68"/>
                    </a:lnTo>
                    <a:lnTo>
                      <a:pt x="0" y="68"/>
                    </a:lnTo>
                    <a:lnTo>
                      <a:pt x="2" y="68"/>
                    </a:lnTo>
                    <a:lnTo>
                      <a:pt x="8" y="68"/>
                    </a:lnTo>
                    <a:lnTo>
                      <a:pt x="10" y="66"/>
                    </a:lnTo>
                    <a:lnTo>
                      <a:pt x="8" y="66"/>
                    </a:lnTo>
                    <a:lnTo>
                      <a:pt x="8" y="64"/>
                    </a:lnTo>
                    <a:lnTo>
                      <a:pt x="6" y="64"/>
                    </a:lnTo>
                    <a:lnTo>
                      <a:pt x="4" y="64"/>
                    </a:lnTo>
                    <a:lnTo>
                      <a:pt x="4" y="66"/>
                    </a:lnTo>
                    <a:lnTo>
                      <a:pt x="2" y="64"/>
                    </a:lnTo>
                    <a:lnTo>
                      <a:pt x="2" y="62"/>
                    </a:lnTo>
                    <a:lnTo>
                      <a:pt x="4" y="62"/>
                    </a:lnTo>
                    <a:lnTo>
                      <a:pt x="6" y="62"/>
                    </a:lnTo>
                    <a:lnTo>
                      <a:pt x="10" y="62"/>
                    </a:lnTo>
                    <a:lnTo>
                      <a:pt x="12" y="62"/>
                    </a:lnTo>
                    <a:lnTo>
                      <a:pt x="10" y="62"/>
                    </a:lnTo>
                    <a:lnTo>
                      <a:pt x="8" y="62"/>
                    </a:lnTo>
                    <a:lnTo>
                      <a:pt x="6" y="62"/>
                    </a:lnTo>
                    <a:lnTo>
                      <a:pt x="4" y="62"/>
                    </a:lnTo>
                    <a:lnTo>
                      <a:pt x="2" y="62"/>
                    </a:lnTo>
                    <a:lnTo>
                      <a:pt x="0" y="62"/>
                    </a:lnTo>
                    <a:lnTo>
                      <a:pt x="0" y="60"/>
                    </a:lnTo>
                    <a:lnTo>
                      <a:pt x="0" y="58"/>
                    </a:lnTo>
                    <a:lnTo>
                      <a:pt x="0" y="56"/>
                    </a:lnTo>
                    <a:lnTo>
                      <a:pt x="2" y="56"/>
                    </a:lnTo>
                    <a:lnTo>
                      <a:pt x="4" y="56"/>
                    </a:lnTo>
                    <a:lnTo>
                      <a:pt x="4" y="54"/>
                    </a:lnTo>
                    <a:lnTo>
                      <a:pt x="8" y="54"/>
                    </a:lnTo>
                    <a:lnTo>
                      <a:pt x="12" y="54"/>
                    </a:lnTo>
                    <a:lnTo>
                      <a:pt x="14" y="54"/>
                    </a:lnTo>
                    <a:lnTo>
                      <a:pt x="16" y="54"/>
                    </a:lnTo>
                    <a:lnTo>
                      <a:pt x="18" y="54"/>
                    </a:lnTo>
                    <a:lnTo>
                      <a:pt x="20" y="54"/>
                    </a:lnTo>
                    <a:lnTo>
                      <a:pt x="22" y="54"/>
                    </a:lnTo>
                    <a:lnTo>
                      <a:pt x="24" y="54"/>
                    </a:lnTo>
                    <a:lnTo>
                      <a:pt x="22" y="54"/>
                    </a:lnTo>
                    <a:lnTo>
                      <a:pt x="22" y="52"/>
                    </a:lnTo>
                    <a:lnTo>
                      <a:pt x="24" y="52"/>
                    </a:lnTo>
                    <a:lnTo>
                      <a:pt x="26" y="52"/>
                    </a:lnTo>
                    <a:lnTo>
                      <a:pt x="30" y="50"/>
                    </a:lnTo>
                    <a:lnTo>
                      <a:pt x="32" y="50"/>
                    </a:lnTo>
                    <a:lnTo>
                      <a:pt x="32" y="52"/>
                    </a:lnTo>
                    <a:lnTo>
                      <a:pt x="36" y="54"/>
                    </a:lnTo>
                    <a:lnTo>
                      <a:pt x="38" y="56"/>
                    </a:lnTo>
                    <a:lnTo>
                      <a:pt x="38" y="58"/>
                    </a:lnTo>
                    <a:lnTo>
                      <a:pt x="42" y="54"/>
                    </a:lnTo>
                    <a:lnTo>
                      <a:pt x="46" y="54"/>
                    </a:lnTo>
                    <a:lnTo>
                      <a:pt x="48" y="54"/>
                    </a:lnTo>
                    <a:lnTo>
                      <a:pt x="50" y="56"/>
                    </a:lnTo>
                    <a:lnTo>
                      <a:pt x="52" y="58"/>
                    </a:lnTo>
                    <a:lnTo>
                      <a:pt x="52" y="56"/>
                    </a:lnTo>
                    <a:lnTo>
                      <a:pt x="50" y="56"/>
                    </a:lnTo>
                    <a:lnTo>
                      <a:pt x="50" y="54"/>
                    </a:lnTo>
                    <a:lnTo>
                      <a:pt x="52" y="54"/>
                    </a:lnTo>
                    <a:lnTo>
                      <a:pt x="54" y="54"/>
                    </a:lnTo>
                    <a:lnTo>
                      <a:pt x="54" y="56"/>
                    </a:lnTo>
                    <a:lnTo>
                      <a:pt x="56" y="56"/>
                    </a:lnTo>
                    <a:lnTo>
                      <a:pt x="58" y="54"/>
                    </a:lnTo>
                    <a:lnTo>
                      <a:pt x="60" y="54"/>
                    </a:lnTo>
                    <a:lnTo>
                      <a:pt x="62" y="54"/>
                    </a:lnTo>
                    <a:lnTo>
                      <a:pt x="60" y="54"/>
                    </a:lnTo>
                    <a:lnTo>
                      <a:pt x="58" y="52"/>
                    </a:lnTo>
                    <a:lnTo>
                      <a:pt x="60" y="52"/>
                    </a:lnTo>
                    <a:lnTo>
                      <a:pt x="60" y="50"/>
                    </a:lnTo>
                    <a:lnTo>
                      <a:pt x="60" y="48"/>
                    </a:lnTo>
                    <a:lnTo>
                      <a:pt x="58" y="48"/>
                    </a:lnTo>
                    <a:lnTo>
                      <a:pt x="58" y="46"/>
                    </a:lnTo>
                    <a:lnTo>
                      <a:pt x="58" y="42"/>
                    </a:lnTo>
                    <a:lnTo>
                      <a:pt x="58" y="40"/>
                    </a:lnTo>
                    <a:lnTo>
                      <a:pt x="56" y="40"/>
                    </a:lnTo>
                    <a:lnTo>
                      <a:pt x="56" y="38"/>
                    </a:lnTo>
                    <a:lnTo>
                      <a:pt x="54" y="38"/>
                    </a:lnTo>
                    <a:lnTo>
                      <a:pt x="54" y="36"/>
                    </a:lnTo>
                    <a:lnTo>
                      <a:pt x="54" y="34"/>
                    </a:lnTo>
                    <a:lnTo>
                      <a:pt x="54" y="32"/>
                    </a:lnTo>
                    <a:lnTo>
                      <a:pt x="52" y="32"/>
                    </a:lnTo>
                    <a:lnTo>
                      <a:pt x="52" y="30"/>
                    </a:lnTo>
                    <a:lnTo>
                      <a:pt x="54" y="30"/>
                    </a:lnTo>
                    <a:lnTo>
                      <a:pt x="56" y="32"/>
                    </a:lnTo>
                    <a:lnTo>
                      <a:pt x="58" y="32"/>
                    </a:lnTo>
                    <a:lnTo>
                      <a:pt x="60" y="32"/>
                    </a:lnTo>
                    <a:lnTo>
                      <a:pt x="62" y="32"/>
                    </a:lnTo>
                    <a:lnTo>
                      <a:pt x="62" y="30"/>
                    </a:lnTo>
                    <a:lnTo>
                      <a:pt x="64" y="30"/>
                    </a:lnTo>
                    <a:lnTo>
                      <a:pt x="64" y="32"/>
                    </a:lnTo>
                    <a:lnTo>
                      <a:pt x="66" y="32"/>
                    </a:lnTo>
                    <a:lnTo>
                      <a:pt x="66" y="34"/>
                    </a:lnTo>
                    <a:lnTo>
                      <a:pt x="64" y="34"/>
                    </a:lnTo>
                    <a:lnTo>
                      <a:pt x="64" y="36"/>
                    </a:lnTo>
                    <a:lnTo>
                      <a:pt x="66" y="36"/>
                    </a:lnTo>
                    <a:lnTo>
                      <a:pt x="66" y="38"/>
                    </a:lnTo>
                    <a:lnTo>
                      <a:pt x="68" y="40"/>
                    </a:lnTo>
                    <a:lnTo>
                      <a:pt x="68" y="38"/>
                    </a:lnTo>
                    <a:lnTo>
                      <a:pt x="70" y="38"/>
                    </a:lnTo>
                    <a:lnTo>
                      <a:pt x="72" y="38"/>
                    </a:lnTo>
                    <a:lnTo>
                      <a:pt x="72" y="40"/>
                    </a:lnTo>
                    <a:lnTo>
                      <a:pt x="74" y="40"/>
                    </a:lnTo>
                    <a:lnTo>
                      <a:pt x="76" y="40"/>
                    </a:lnTo>
                    <a:lnTo>
                      <a:pt x="78" y="40"/>
                    </a:lnTo>
                    <a:lnTo>
                      <a:pt x="80" y="40"/>
                    </a:lnTo>
                    <a:lnTo>
                      <a:pt x="82" y="40"/>
                    </a:lnTo>
                    <a:lnTo>
                      <a:pt x="84" y="40"/>
                    </a:lnTo>
                    <a:lnTo>
                      <a:pt x="86" y="40"/>
                    </a:lnTo>
                    <a:lnTo>
                      <a:pt x="88" y="40"/>
                    </a:lnTo>
                    <a:lnTo>
                      <a:pt x="88" y="38"/>
                    </a:lnTo>
                    <a:lnTo>
                      <a:pt x="90" y="38"/>
                    </a:lnTo>
                    <a:lnTo>
                      <a:pt x="92" y="38"/>
                    </a:lnTo>
                    <a:lnTo>
                      <a:pt x="94" y="38"/>
                    </a:lnTo>
                    <a:lnTo>
                      <a:pt x="96" y="36"/>
                    </a:lnTo>
                    <a:lnTo>
                      <a:pt x="94" y="36"/>
                    </a:lnTo>
                    <a:lnTo>
                      <a:pt x="92" y="36"/>
                    </a:lnTo>
                    <a:lnTo>
                      <a:pt x="90" y="36"/>
                    </a:lnTo>
                    <a:lnTo>
                      <a:pt x="88" y="36"/>
                    </a:lnTo>
                    <a:lnTo>
                      <a:pt x="88" y="34"/>
                    </a:lnTo>
                    <a:lnTo>
                      <a:pt x="90" y="32"/>
                    </a:lnTo>
                    <a:lnTo>
                      <a:pt x="90" y="30"/>
                    </a:lnTo>
                    <a:lnTo>
                      <a:pt x="92" y="30"/>
                    </a:lnTo>
                    <a:lnTo>
                      <a:pt x="96" y="28"/>
                    </a:lnTo>
                    <a:lnTo>
                      <a:pt x="98" y="28"/>
                    </a:lnTo>
                    <a:lnTo>
                      <a:pt x="100" y="28"/>
                    </a:lnTo>
                    <a:lnTo>
                      <a:pt x="100" y="26"/>
                    </a:lnTo>
                    <a:lnTo>
                      <a:pt x="108" y="26"/>
                    </a:lnTo>
                    <a:lnTo>
                      <a:pt x="110" y="24"/>
                    </a:lnTo>
                    <a:lnTo>
                      <a:pt x="112" y="22"/>
                    </a:lnTo>
                    <a:lnTo>
                      <a:pt x="114" y="22"/>
                    </a:lnTo>
                    <a:lnTo>
                      <a:pt x="114" y="20"/>
                    </a:lnTo>
                    <a:lnTo>
                      <a:pt x="116" y="20"/>
                    </a:lnTo>
                    <a:lnTo>
                      <a:pt x="116" y="16"/>
                    </a:lnTo>
                    <a:lnTo>
                      <a:pt x="118" y="16"/>
                    </a:lnTo>
                    <a:lnTo>
                      <a:pt x="116" y="14"/>
                    </a:lnTo>
                    <a:lnTo>
                      <a:pt x="116" y="12"/>
                    </a:lnTo>
                    <a:lnTo>
                      <a:pt x="116" y="8"/>
                    </a:lnTo>
                    <a:lnTo>
                      <a:pt x="118" y="6"/>
                    </a:lnTo>
                    <a:lnTo>
                      <a:pt x="118" y="4"/>
                    </a:lnTo>
                    <a:lnTo>
                      <a:pt x="120" y="4"/>
                    </a:lnTo>
                    <a:lnTo>
                      <a:pt x="120" y="2"/>
                    </a:lnTo>
                    <a:lnTo>
                      <a:pt x="124" y="2"/>
                    </a:lnTo>
                    <a:lnTo>
                      <a:pt x="128" y="2"/>
                    </a:lnTo>
                    <a:lnTo>
                      <a:pt x="132" y="0"/>
                    </a:lnTo>
                    <a:lnTo>
                      <a:pt x="134" y="2"/>
                    </a:lnTo>
                    <a:lnTo>
                      <a:pt x="134" y="4"/>
                    </a:lnTo>
                    <a:lnTo>
                      <a:pt x="134" y="6"/>
                    </a:lnTo>
                    <a:lnTo>
                      <a:pt x="138" y="6"/>
                    </a:lnTo>
                    <a:lnTo>
                      <a:pt x="140" y="8"/>
                    </a:lnTo>
                    <a:lnTo>
                      <a:pt x="140" y="6"/>
                    </a:lnTo>
                    <a:lnTo>
                      <a:pt x="142" y="6"/>
                    </a:lnTo>
                    <a:lnTo>
                      <a:pt x="144" y="6"/>
                    </a:lnTo>
                    <a:lnTo>
                      <a:pt x="146" y="6"/>
                    </a:lnTo>
                    <a:lnTo>
                      <a:pt x="146" y="8"/>
                    </a:lnTo>
                    <a:lnTo>
                      <a:pt x="146" y="10"/>
                    </a:lnTo>
                    <a:lnTo>
                      <a:pt x="146" y="12"/>
                    </a:lnTo>
                    <a:lnTo>
                      <a:pt x="148" y="12"/>
                    </a:lnTo>
                    <a:lnTo>
                      <a:pt x="150" y="12"/>
                    </a:lnTo>
                    <a:lnTo>
                      <a:pt x="152" y="12"/>
                    </a:lnTo>
                    <a:lnTo>
                      <a:pt x="154" y="12"/>
                    </a:lnTo>
                    <a:lnTo>
                      <a:pt x="154" y="14"/>
                    </a:lnTo>
                    <a:lnTo>
                      <a:pt x="156" y="16"/>
                    </a:lnTo>
                    <a:lnTo>
                      <a:pt x="158" y="16"/>
                    </a:lnTo>
                    <a:lnTo>
                      <a:pt x="160" y="16"/>
                    </a:lnTo>
                    <a:lnTo>
                      <a:pt x="162" y="16"/>
                    </a:lnTo>
                    <a:lnTo>
                      <a:pt x="164" y="18"/>
                    </a:lnTo>
                    <a:lnTo>
                      <a:pt x="164" y="20"/>
                    </a:lnTo>
                    <a:lnTo>
                      <a:pt x="164" y="24"/>
                    </a:lnTo>
                    <a:lnTo>
                      <a:pt x="166" y="24"/>
                    </a:lnTo>
                    <a:lnTo>
                      <a:pt x="168" y="26"/>
                    </a:lnTo>
                    <a:lnTo>
                      <a:pt x="170" y="26"/>
                    </a:lnTo>
                    <a:lnTo>
                      <a:pt x="174" y="24"/>
                    </a:lnTo>
                    <a:lnTo>
                      <a:pt x="174" y="22"/>
                    </a:lnTo>
                    <a:lnTo>
                      <a:pt x="174" y="20"/>
                    </a:lnTo>
                    <a:lnTo>
                      <a:pt x="176" y="20"/>
                    </a:lnTo>
                    <a:lnTo>
                      <a:pt x="178" y="20"/>
                    </a:lnTo>
                    <a:lnTo>
                      <a:pt x="176" y="22"/>
                    </a:lnTo>
                    <a:lnTo>
                      <a:pt x="176" y="24"/>
                    </a:lnTo>
                    <a:lnTo>
                      <a:pt x="176" y="28"/>
                    </a:lnTo>
                    <a:lnTo>
                      <a:pt x="178" y="28"/>
                    </a:lnTo>
                    <a:lnTo>
                      <a:pt x="180" y="28"/>
                    </a:lnTo>
                    <a:lnTo>
                      <a:pt x="184" y="32"/>
                    </a:lnTo>
                    <a:lnTo>
                      <a:pt x="186" y="32"/>
                    </a:lnTo>
                    <a:lnTo>
                      <a:pt x="186" y="34"/>
                    </a:lnTo>
                    <a:lnTo>
                      <a:pt x="186" y="36"/>
                    </a:lnTo>
                    <a:lnTo>
                      <a:pt x="188" y="36"/>
                    </a:lnTo>
                    <a:lnTo>
                      <a:pt x="190" y="34"/>
                    </a:lnTo>
                    <a:lnTo>
                      <a:pt x="192" y="34"/>
                    </a:lnTo>
                    <a:lnTo>
                      <a:pt x="194" y="34"/>
                    </a:lnTo>
                    <a:lnTo>
                      <a:pt x="194" y="36"/>
                    </a:lnTo>
                    <a:lnTo>
                      <a:pt x="196" y="38"/>
                    </a:lnTo>
                    <a:lnTo>
                      <a:pt x="198" y="36"/>
                    </a:lnTo>
                    <a:lnTo>
                      <a:pt x="200" y="36"/>
                    </a:lnTo>
                    <a:lnTo>
                      <a:pt x="202" y="36"/>
                    </a:lnTo>
                    <a:lnTo>
                      <a:pt x="204" y="36"/>
                    </a:lnTo>
                    <a:lnTo>
                      <a:pt x="206" y="36"/>
                    </a:lnTo>
                    <a:lnTo>
                      <a:pt x="206" y="38"/>
                    </a:lnTo>
                    <a:lnTo>
                      <a:pt x="208" y="38"/>
                    </a:lnTo>
                    <a:lnTo>
                      <a:pt x="208" y="40"/>
                    </a:lnTo>
                    <a:lnTo>
                      <a:pt x="210" y="42"/>
                    </a:lnTo>
                    <a:lnTo>
                      <a:pt x="210" y="44"/>
                    </a:lnTo>
                    <a:lnTo>
                      <a:pt x="212" y="44"/>
                    </a:lnTo>
                    <a:lnTo>
                      <a:pt x="214" y="44"/>
                    </a:lnTo>
                    <a:lnTo>
                      <a:pt x="212" y="42"/>
                    </a:lnTo>
                    <a:lnTo>
                      <a:pt x="214" y="42"/>
                    </a:lnTo>
                    <a:lnTo>
                      <a:pt x="216" y="44"/>
                    </a:lnTo>
                    <a:lnTo>
                      <a:pt x="218" y="44"/>
                    </a:lnTo>
                    <a:lnTo>
                      <a:pt x="222" y="46"/>
                    </a:lnTo>
                    <a:lnTo>
                      <a:pt x="222" y="44"/>
                    </a:lnTo>
                    <a:lnTo>
                      <a:pt x="224" y="44"/>
                    </a:lnTo>
                    <a:lnTo>
                      <a:pt x="226" y="44"/>
                    </a:lnTo>
                    <a:lnTo>
                      <a:pt x="228" y="46"/>
                    </a:lnTo>
                    <a:lnTo>
                      <a:pt x="230" y="46"/>
                    </a:lnTo>
                    <a:lnTo>
                      <a:pt x="232" y="46"/>
                    </a:lnTo>
                    <a:lnTo>
                      <a:pt x="234" y="48"/>
                    </a:lnTo>
                    <a:lnTo>
                      <a:pt x="236" y="48"/>
                    </a:lnTo>
                    <a:lnTo>
                      <a:pt x="238" y="48"/>
                    </a:lnTo>
                    <a:lnTo>
                      <a:pt x="236" y="48"/>
                    </a:lnTo>
                    <a:lnTo>
                      <a:pt x="236" y="50"/>
                    </a:lnTo>
                    <a:lnTo>
                      <a:pt x="236" y="52"/>
                    </a:lnTo>
                    <a:lnTo>
                      <a:pt x="232" y="54"/>
                    </a:lnTo>
                    <a:lnTo>
                      <a:pt x="230" y="56"/>
                    </a:lnTo>
                    <a:lnTo>
                      <a:pt x="228" y="60"/>
                    </a:lnTo>
                    <a:lnTo>
                      <a:pt x="230" y="62"/>
                    </a:lnTo>
                    <a:lnTo>
                      <a:pt x="228" y="62"/>
                    </a:lnTo>
                    <a:lnTo>
                      <a:pt x="228" y="64"/>
                    </a:lnTo>
                    <a:lnTo>
                      <a:pt x="228" y="66"/>
                    </a:lnTo>
                    <a:lnTo>
                      <a:pt x="228" y="68"/>
                    </a:lnTo>
                    <a:lnTo>
                      <a:pt x="228" y="70"/>
                    </a:lnTo>
                    <a:lnTo>
                      <a:pt x="228" y="72"/>
                    </a:lnTo>
                    <a:lnTo>
                      <a:pt x="228" y="74"/>
                    </a:lnTo>
                    <a:lnTo>
                      <a:pt x="228" y="76"/>
                    </a:lnTo>
                    <a:lnTo>
                      <a:pt x="228" y="78"/>
                    </a:lnTo>
                    <a:lnTo>
                      <a:pt x="228" y="80"/>
                    </a:lnTo>
                    <a:lnTo>
                      <a:pt x="226" y="80"/>
                    </a:lnTo>
                    <a:lnTo>
                      <a:pt x="228" y="82"/>
                    </a:lnTo>
                    <a:lnTo>
                      <a:pt x="226" y="82"/>
                    </a:lnTo>
                    <a:lnTo>
                      <a:pt x="226" y="84"/>
                    </a:lnTo>
                    <a:lnTo>
                      <a:pt x="224" y="84"/>
                    </a:lnTo>
                    <a:lnTo>
                      <a:pt x="222" y="84"/>
                    </a:lnTo>
                    <a:lnTo>
                      <a:pt x="220" y="84"/>
                    </a:lnTo>
                    <a:lnTo>
                      <a:pt x="220" y="82"/>
                    </a:lnTo>
                    <a:lnTo>
                      <a:pt x="218" y="82"/>
                    </a:lnTo>
                    <a:lnTo>
                      <a:pt x="216" y="84"/>
                    </a:lnTo>
                    <a:lnTo>
                      <a:pt x="216" y="86"/>
                    </a:lnTo>
                    <a:lnTo>
                      <a:pt x="218" y="86"/>
                    </a:lnTo>
                    <a:lnTo>
                      <a:pt x="218" y="84"/>
                    </a:lnTo>
                    <a:lnTo>
                      <a:pt x="218" y="86"/>
                    </a:lnTo>
                    <a:lnTo>
                      <a:pt x="214" y="90"/>
                    </a:lnTo>
                    <a:lnTo>
                      <a:pt x="212" y="92"/>
                    </a:lnTo>
                    <a:lnTo>
                      <a:pt x="210" y="94"/>
                    </a:lnTo>
                    <a:lnTo>
                      <a:pt x="208" y="94"/>
                    </a:lnTo>
                    <a:lnTo>
                      <a:pt x="208" y="96"/>
                    </a:lnTo>
                    <a:lnTo>
                      <a:pt x="208" y="98"/>
                    </a:lnTo>
                    <a:lnTo>
                      <a:pt x="208" y="100"/>
                    </a:lnTo>
                    <a:lnTo>
                      <a:pt x="206" y="100"/>
                    </a:lnTo>
                    <a:lnTo>
                      <a:pt x="204" y="102"/>
                    </a:lnTo>
                    <a:lnTo>
                      <a:pt x="202" y="102"/>
                    </a:lnTo>
                    <a:lnTo>
                      <a:pt x="200" y="106"/>
                    </a:lnTo>
                    <a:lnTo>
                      <a:pt x="202" y="106"/>
                    </a:lnTo>
                    <a:lnTo>
                      <a:pt x="202" y="108"/>
                    </a:lnTo>
                    <a:lnTo>
                      <a:pt x="202" y="110"/>
                    </a:lnTo>
                    <a:lnTo>
                      <a:pt x="200" y="110"/>
                    </a:lnTo>
                    <a:lnTo>
                      <a:pt x="198" y="110"/>
                    </a:lnTo>
                    <a:lnTo>
                      <a:pt x="200" y="112"/>
                    </a:lnTo>
                    <a:lnTo>
                      <a:pt x="202" y="112"/>
                    </a:lnTo>
                    <a:lnTo>
                      <a:pt x="204" y="110"/>
                    </a:lnTo>
                    <a:lnTo>
                      <a:pt x="204" y="108"/>
                    </a:lnTo>
                    <a:lnTo>
                      <a:pt x="204" y="106"/>
                    </a:lnTo>
                    <a:lnTo>
                      <a:pt x="206" y="106"/>
                    </a:lnTo>
                    <a:lnTo>
                      <a:pt x="208" y="104"/>
                    </a:lnTo>
                    <a:lnTo>
                      <a:pt x="210" y="104"/>
                    </a:lnTo>
                    <a:lnTo>
                      <a:pt x="212" y="104"/>
                    </a:lnTo>
                    <a:lnTo>
                      <a:pt x="214" y="106"/>
                    </a:lnTo>
                    <a:lnTo>
                      <a:pt x="214" y="112"/>
                    </a:lnTo>
                    <a:lnTo>
                      <a:pt x="216" y="114"/>
                    </a:lnTo>
                    <a:lnTo>
                      <a:pt x="218" y="114"/>
                    </a:lnTo>
                    <a:lnTo>
                      <a:pt x="218" y="116"/>
                    </a:lnTo>
                    <a:lnTo>
                      <a:pt x="220" y="116"/>
                    </a:lnTo>
                    <a:lnTo>
                      <a:pt x="220" y="118"/>
                    </a:lnTo>
                    <a:lnTo>
                      <a:pt x="218" y="118"/>
                    </a:lnTo>
                    <a:lnTo>
                      <a:pt x="218" y="120"/>
                    </a:lnTo>
                    <a:lnTo>
                      <a:pt x="216" y="120"/>
                    </a:lnTo>
                    <a:lnTo>
                      <a:pt x="214" y="120"/>
                    </a:lnTo>
                    <a:lnTo>
                      <a:pt x="214" y="122"/>
                    </a:lnTo>
                    <a:lnTo>
                      <a:pt x="216" y="122"/>
                    </a:lnTo>
                    <a:lnTo>
                      <a:pt x="218" y="126"/>
                    </a:lnTo>
                    <a:lnTo>
                      <a:pt x="218" y="128"/>
                    </a:lnTo>
                    <a:lnTo>
                      <a:pt x="220" y="128"/>
                    </a:lnTo>
                    <a:lnTo>
                      <a:pt x="222" y="130"/>
                    </a:lnTo>
                    <a:lnTo>
                      <a:pt x="222" y="134"/>
                    </a:lnTo>
                    <a:lnTo>
                      <a:pt x="220" y="134"/>
                    </a:lnTo>
                    <a:lnTo>
                      <a:pt x="218" y="136"/>
                    </a:lnTo>
                    <a:lnTo>
                      <a:pt x="216" y="136"/>
                    </a:lnTo>
                    <a:lnTo>
                      <a:pt x="214" y="136"/>
                    </a:lnTo>
                    <a:lnTo>
                      <a:pt x="212" y="136"/>
                    </a:lnTo>
                    <a:lnTo>
                      <a:pt x="212" y="138"/>
                    </a:lnTo>
                    <a:lnTo>
                      <a:pt x="212" y="140"/>
                    </a:lnTo>
                    <a:lnTo>
                      <a:pt x="214" y="142"/>
                    </a:lnTo>
                    <a:lnTo>
                      <a:pt x="216" y="142"/>
                    </a:lnTo>
                    <a:lnTo>
                      <a:pt x="216" y="144"/>
                    </a:lnTo>
                    <a:lnTo>
                      <a:pt x="218" y="144"/>
                    </a:lnTo>
                    <a:lnTo>
                      <a:pt x="220" y="144"/>
                    </a:lnTo>
                    <a:lnTo>
                      <a:pt x="220" y="145"/>
                    </a:lnTo>
                    <a:lnTo>
                      <a:pt x="220" y="147"/>
                    </a:lnTo>
                    <a:lnTo>
                      <a:pt x="218" y="147"/>
                    </a:lnTo>
                    <a:lnTo>
                      <a:pt x="218" y="149"/>
                    </a:lnTo>
                    <a:lnTo>
                      <a:pt x="218" y="153"/>
                    </a:lnTo>
                    <a:lnTo>
                      <a:pt x="220" y="155"/>
                    </a:lnTo>
                    <a:lnTo>
                      <a:pt x="228" y="159"/>
                    </a:lnTo>
                    <a:lnTo>
                      <a:pt x="228" y="157"/>
                    </a:lnTo>
                    <a:lnTo>
                      <a:pt x="230" y="157"/>
                    </a:lnTo>
                    <a:lnTo>
                      <a:pt x="232" y="157"/>
                    </a:lnTo>
                    <a:lnTo>
                      <a:pt x="232" y="159"/>
                    </a:lnTo>
                    <a:lnTo>
                      <a:pt x="232" y="161"/>
                    </a:lnTo>
                    <a:lnTo>
                      <a:pt x="230" y="163"/>
                    </a:lnTo>
                    <a:lnTo>
                      <a:pt x="228" y="165"/>
                    </a:lnTo>
                    <a:lnTo>
                      <a:pt x="228" y="167"/>
                    </a:lnTo>
                    <a:lnTo>
                      <a:pt x="226" y="169"/>
                    </a:lnTo>
                    <a:lnTo>
                      <a:pt x="224" y="169"/>
                    </a:lnTo>
                    <a:lnTo>
                      <a:pt x="222" y="171"/>
                    </a:lnTo>
                    <a:lnTo>
                      <a:pt x="218" y="175"/>
                    </a:lnTo>
                    <a:lnTo>
                      <a:pt x="216" y="175"/>
                    </a:lnTo>
                    <a:lnTo>
                      <a:pt x="214" y="179"/>
                    </a:lnTo>
                    <a:lnTo>
                      <a:pt x="216" y="179"/>
                    </a:lnTo>
                    <a:lnTo>
                      <a:pt x="214" y="179"/>
                    </a:lnTo>
                    <a:lnTo>
                      <a:pt x="214" y="181"/>
                    </a:lnTo>
                    <a:lnTo>
                      <a:pt x="212" y="181"/>
                    </a:lnTo>
                    <a:lnTo>
                      <a:pt x="210" y="181"/>
                    </a:lnTo>
                    <a:lnTo>
                      <a:pt x="206" y="183"/>
                    </a:lnTo>
                    <a:lnTo>
                      <a:pt x="204" y="183"/>
                    </a:lnTo>
                    <a:lnTo>
                      <a:pt x="204" y="185"/>
                    </a:lnTo>
                    <a:lnTo>
                      <a:pt x="202" y="183"/>
                    </a:lnTo>
                    <a:lnTo>
                      <a:pt x="200" y="183"/>
                    </a:lnTo>
                    <a:lnTo>
                      <a:pt x="198" y="185"/>
                    </a:lnTo>
                    <a:lnTo>
                      <a:pt x="198" y="183"/>
                    </a:lnTo>
                    <a:lnTo>
                      <a:pt x="196" y="183"/>
                    </a:lnTo>
                    <a:lnTo>
                      <a:pt x="198" y="183"/>
                    </a:lnTo>
                    <a:lnTo>
                      <a:pt x="196" y="181"/>
                    </a:lnTo>
                    <a:lnTo>
                      <a:pt x="194" y="181"/>
                    </a:lnTo>
                    <a:lnTo>
                      <a:pt x="192" y="181"/>
                    </a:lnTo>
                    <a:lnTo>
                      <a:pt x="190" y="181"/>
                    </a:lnTo>
                    <a:lnTo>
                      <a:pt x="188" y="181"/>
                    </a:lnTo>
                    <a:lnTo>
                      <a:pt x="188" y="179"/>
                    </a:lnTo>
                    <a:lnTo>
                      <a:pt x="188" y="177"/>
                    </a:lnTo>
                    <a:lnTo>
                      <a:pt x="186" y="177"/>
                    </a:lnTo>
                    <a:lnTo>
                      <a:pt x="184" y="177"/>
                    </a:lnTo>
                    <a:lnTo>
                      <a:pt x="182" y="177"/>
                    </a:lnTo>
                    <a:lnTo>
                      <a:pt x="182" y="175"/>
                    </a:lnTo>
                    <a:lnTo>
                      <a:pt x="184" y="175"/>
                    </a:lnTo>
                    <a:lnTo>
                      <a:pt x="186" y="175"/>
                    </a:lnTo>
                    <a:lnTo>
                      <a:pt x="186" y="173"/>
                    </a:lnTo>
                    <a:lnTo>
                      <a:pt x="182" y="173"/>
                    </a:lnTo>
                    <a:lnTo>
                      <a:pt x="182" y="175"/>
                    </a:lnTo>
                    <a:lnTo>
                      <a:pt x="180" y="175"/>
                    </a:lnTo>
                    <a:lnTo>
                      <a:pt x="180" y="177"/>
                    </a:lnTo>
                    <a:lnTo>
                      <a:pt x="180" y="175"/>
                    </a:lnTo>
                    <a:lnTo>
                      <a:pt x="178" y="175"/>
                    </a:lnTo>
                    <a:lnTo>
                      <a:pt x="178" y="173"/>
                    </a:lnTo>
                    <a:lnTo>
                      <a:pt x="178" y="171"/>
                    </a:lnTo>
                    <a:lnTo>
                      <a:pt x="178" y="175"/>
                    </a:lnTo>
                    <a:lnTo>
                      <a:pt x="178" y="177"/>
                    </a:lnTo>
                    <a:lnTo>
                      <a:pt x="180" y="177"/>
                    </a:lnTo>
                    <a:lnTo>
                      <a:pt x="178" y="177"/>
                    </a:lnTo>
                    <a:lnTo>
                      <a:pt x="176" y="177"/>
                    </a:lnTo>
                    <a:lnTo>
                      <a:pt x="176" y="175"/>
                    </a:lnTo>
                    <a:lnTo>
                      <a:pt x="174" y="175"/>
                    </a:lnTo>
                    <a:lnTo>
                      <a:pt x="172" y="175"/>
                    </a:lnTo>
                    <a:lnTo>
                      <a:pt x="170" y="175"/>
                    </a:lnTo>
                    <a:lnTo>
                      <a:pt x="170" y="173"/>
                    </a:lnTo>
                    <a:lnTo>
                      <a:pt x="168" y="173"/>
                    </a:lnTo>
                    <a:lnTo>
                      <a:pt x="170" y="175"/>
                    </a:lnTo>
                    <a:lnTo>
                      <a:pt x="168" y="175"/>
                    </a:lnTo>
                    <a:lnTo>
                      <a:pt x="166" y="175"/>
                    </a:lnTo>
                    <a:lnTo>
                      <a:pt x="166" y="173"/>
                    </a:lnTo>
                    <a:lnTo>
                      <a:pt x="164" y="171"/>
                    </a:lnTo>
                    <a:lnTo>
                      <a:pt x="164" y="173"/>
                    </a:lnTo>
                    <a:lnTo>
                      <a:pt x="162" y="173"/>
                    </a:lnTo>
                    <a:lnTo>
                      <a:pt x="160" y="175"/>
                    </a:lnTo>
                    <a:lnTo>
                      <a:pt x="158" y="175"/>
                    </a:lnTo>
                    <a:lnTo>
                      <a:pt x="154" y="177"/>
                    </a:lnTo>
                    <a:lnTo>
                      <a:pt x="152" y="179"/>
                    </a:lnTo>
                    <a:lnTo>
                      <a:pt x="150" y="179"/>
                    </a:lnTo>
                    <a:lnTo>
                      <a:pt x="150" y="181"/>
                    </a:lnTo>
                    <a:lnTo>
                      <a:pt x="146" y="183"/>
                    </a:lnTo>
                    <a:lnTo>
                      <a:pt x="146" y="185"/>
                    </a:lnTo>
                    <a:lnTo>
                      <a:pt x="146" y="187"/>
                    </a:lnTo>
                    <a:lnTo>
                      <a:pt x="144" y="189"/>
                    </a:lnTo>
                    <a:lnTo>
                      <a:pt x="144" y="191"/>
                    </a:lnTo>
                    <a:lnTo>
                      <a:pt x="146" y="193"/>
                    </a:lnTo>
                    <a:lnTo>
                      <a:pt x="146" y="195"/>
                    </a:lnTo>
                    <a:lnTo>
                      <a:pt x="146" y="197"/>
                    </a:lnTo>
                    <a:lnTo>
                      <a:pt x="148" y="197"/>
                    </a:lnTo>
                    <a:lnTo>
                      <a:pt x="148" y="199"/>
                    </a:lnTo>
                    <a:lnTo>
                      <a:pt x="146" y="199"/>
                    </a:lnTo>
                    <a:lnTo>
                      <a:pt x="144" y="199"/>
                    </a:lnTo>
                    <a:lnTo>
                      <a:pt x="138" y="199"/>
                    </a:lnTo>
                    <a:lnTo>
                      <a:pt x="136" y="199"/>
                    </a:lnTo>
                    <a:lnTo>
                      <a:pt x="134" y="199"/>
                    </a:lnTo>
                    <a:lnTo>
                      <a:pt x="132" y="199"/>
                    </a:lnTo>
                    <a:lnTo>
                      <a:pt x="130" y="199"/>
                    </a:lnTo>
                    <a:lnTo>
                      <a:pt x="128" y="199"/>
                    </a:lnTo>
                    <a:lnTo>
                      <a:pt x="126" y="199"/>
                    </a:lnTo>
                    <a:lnTo>
                      <a:pt x="124" y="199"/>
                    </a:lnTo>
                    <a:lnTo>
                      <a:pt x="122" y="199"/>
                    </a:lnTo>
                    <a:lnTo>
                      <a:pt x="122" y="197"/>
                    </a:lnTo>
                    <a:lnTo>
                      <a:pt x="122" y="195"/>
                    </a:lnTo>
                    <a:lnTo>
                      <a:pt x="120" y="195"/>
                    </a:lnTo>
                    <a:lnTo>
                      <a:pt x="118" y="195"/>
                    </a:lnTo>
                    <a:lnTo>
                      <a:pt x="116" y="195"/>
                    </a:lnTo>
                    <a:lnTo>
                      <a:pt x="114" y="193"/>
                    </a:lnTo>
                    <a:lnTo>
                      <a:pt x="110" y="193"/>
                    </a:lnTo>
                    <a:lnTo>
                      <a:pt x="110" y="191"/>
                    </a:lnTo>
                    <a:lnTo>
                      <a:pt x="108" y="191"/>
                    </a:lnTo>
                    <a:lnTo>
                      <a:pt x="104" y="191"/>
                    </a:lnTo>
                    <a:lnTo>
                      <a:pt x="104" y="189"/>
                    </a:lnTo>
                    <a:lnTo>
                      <a:pt x="102" y="189"/>
                    </a:lnTo>
                    <a:lnTo>
                      <a:pt x="100" y="189"/>
                    </a:lnTo>
                    <a:lnTo>
                      <a:pt x="100" y="191"/>
                    </a:lnTo>
                    <a:lnTo>
                      <a:pt x="100" y="193"/>
                    </a:lnTo>
                    <a:lnTo>
                      <a:pt x="98" y="193"/>
                    </a:lnTo>
                    <a:lnTo>
                      <a:pt x="96" y="193"/>
                    </a:lnTo>
                    <a:lnTo>
                      <a:pt x="92" y="193"/>
                    </a:lnTo>
                    <a:lnTo>
                      <a:pt x="90" y="193"/>
                    </a:lnTo>
                    <a:lnTo>
                      <a:pt x="88" y="193"/>
                    </a:lnTo>
                    <a:lnTo>
                      <a:pt x="86" y="193"/>
                    </a:lnTo>
                    <a:lnTo>
                      <a:pt x="84" y="191"/>
                    </a:lnTo>
                    <a:lnTo>
                      <a:pt x="84" y="189"/>
                    </a:lnTo>
                    <a:lnTo>
                      <a:pt x="82" y="189"/>
                    </a:lnTo>
                    <a:lnTo>
                      <a:pt x="82" y="191"/>
                    </a:lnTo>
                    <a:lnTo>
                      <a:pt x="78" y="191"/>
                    </a:lnTo>
                    <a:lnTo>
                      <a:pt x="74" y="189"/>
                    </a:lnTo>
                    <a:lnTo>
                      <a:pt x="74" y="187"/>
                    </a:lnTo>
                    <a:lnTo>
                      <a:pt x="72" y="187"/>
                    </a:lnTo>
                    <a:lnTo>
                      <a:pt x="70" y="187"/>
                    </a:lnTo>
                    <a:lnTo>
                      <a:pt x="68" y="185"/>
                    </a:lnTo>
                    <a:lnTo>
                      <a:pt x="66" y="185"/>
                    </a:lnTo>
                    <a:lnTo>
                      <a:pt x="64" y="183"/>
                    </a:lnTo>
                    <a:lnTo>
                      <a:pt x="62" y="185"/>
                    </a:lnTo>
                    <a:lnTo>
                      <a:pt x="60" y="185"/>
                    </a:lnTo>
                    <a:lnTo>
                      <a:pt x="60" y="183"/>
                    </a:lnTo>
                    <a:lnTo>
                      <a:pt x="62" y="183"/>
                    </a:lnTo>
                    <a:lnTo>
                      <a:pt x="62" y="181"/>
                    </a:lnTo>
                    <a:lnTo>
                      <a:pt x="62" y="179"/>
                    </a:lnTo>
                    <a:lnTo>
                      <a:pt x="60" y="179"/>
                    </a:lnTo>
                    <a:lnTo>
                      <a:pt x="56" y="179"/>
                    </a:lnTo>
                    <a:lnTo>
                      <a:pt x="54" y="179"/>
                    </a:lnTo>
                    <a:lnTo>
                      <a:pt x="54" y="177"/>
                    </a:lnTo>
                    <a:lnTo>
                      <a:pt x="56" y="177"/>
                    </a:lnTo>
                    <a:lnTo>
                      <a:pt x="58" y="175"/>
                    </a:lnTo>
                    <a:lnTo>
                      <a:pt x="58" y="173"/>
                    </a:lnTo>
                    <a:lnTo>
                      <a:pt x="60" y="171"/>
                    </a:lnTo>
                    <a:lnTo>
                      <a:pt x="60" y="169"/>
                    </a:lnTo>
                    <a:lnTo>
                      <a:pt x="62" y="167"/>
                    </a:lnTo>
                    <a:lnTo>
                      <a:pt x="62" y="161"/>
                    </a:lnTo>
                    <a:lnTo>
                      <a:pt x="62" y="159"/>
                    </a:lnTo>
                    <a:lnTo>
                      <a:pt x="64" y="157"/>
                    </a:lnTo>
                    <a:lnTo>
                      <a:pt x="64" y="151"/>
                    </a:lnTo>
                    <a:lnTo>
                      <a:pt x="64" y="149"/>
                    </a:lnTo>
                    <a:lnTo>
                      <a:pt x="66" y="149"/>
                    </a:lnTo>
                    <a:lnTo>
                      <a:pt x="66" y="147"/>
                    </a:lnTo>
                    <a:lnTo>
                      <a:pt x="68" y="147"/>
                    </a:lnTo>
                    <a:lnTo>
                      <a:pt x="68" y="145"/>
                    </a:lnTo>
                    <a:lnTo>
                      <a:pt x="66" y="145"/>
                    </a:lnTo>
                    <a:lnTo>
                      <a:pt x="66" y="147"/>
                    </a:lnTo>
                    <a:lnTo>
                      <a:pt x="64" y="147"/>
                    </a:lnTo>
                    <a:lnTo>
                      <a:pt x="64" y="145"/>
                    </a:lnTo>
                    <a:lnTo>
                      <a:pt x="66" y="140"/>
                    </a:lnTo>
                    <a:lnTo>
                      <a:pt x="66" y="134"/>
                    </a:lnTo>
                    <a:lnTo>
                      <a:pt x="66" y="132"/>
                    </a:lnTo>
                    <a:lnTo>
                      <a:pt x="66" y="130"/>
                    </a:lnTo>
                    <a:lnTo>
                      <a:pt x="66" y="128"/>
                    </a:lnTo>
                    <a:lnTo>
                      <a:pt x="68" y="126"/>
                    </a:lnTo>
                    <a:lnTo>
                      <a:pt x="68" y="128"/>
                    </a:lnTo>
                    <a:lnTo>
                      <a:pt x="70" y="128"/>
                    </a:lnTo>
                    <a:lnTo>
                      <a:pt x="72" y="130"/>
                    </a:lnTo>
                    <a:lnTo>
                      <a:pt x="74" y="132"/>
                    </a:lnTo>
                    <a:lnTo>
                      <a:pt x="74" y="134"/>
                    </a:lnTo>
                    <a:lnTo>
                      <a:pt x="74" y="136"/>
                    </a:lnTo>
                    <a:lnTo>
                      <a:pt x="76" y="136"/>
                    </a:lnTo>
                    <a:lnTo>
                      <a:pt x="76" y="138"/>
                    </a:lnTo>
                    <a:lnTo>
                      <a:pt x="78" y="142"/>
                    </a:lnTo>
                    <a:lnTo>
                      <a:pt x="78" y="140"/>
                    </a:lnTo>
                    <a:lnTo>
                      <a:pt x="78" y="138"/>
                    </a:lnTo>
                    <a:lnTo>
                      <a:pt x="76" y="138"/>
                    </a:lnTo>
                    <a:lnTo>
                      <a:pt x="76" y="136"/>
                    </a:lnTo>
                    <a:lnTo>
                      <a:pt x="76" y="132"/>
                    </a:lnTo>
                    <a:lnTo>
                      <a:pt x="74" y="130"/>
                    </a:lnTo>
                    <a:lnTo>
                      <a:pt x="74" y="128"/>
                    </a:lnTo>
                    <a:lnTo>
                      <a:pt x="72" y="128"/>
                    </a:lnTo>
                    <a:lnTo>
                      <a:pt x="70" y="126"/>
                    </a:lnTo>
                    <a:lnTo>
                      <a:pt x="68" y="124"/>
                    </a:lnTo>
                    <a:lnTo>
                      <a:pt x="66" y="124"/>
                    </a:lnTo>
                    <a:lnTo>
                      <a:pt x="64" y="124"/>
                    </a:lnTo>
                    <a:lnTo>
                      <a:pt x="64" y="122"/>
                    </a:lnTo>
                    <a:lnTo>
                      <a:pt x="66" y="122"/>
                    </a:lnTo>
                    <a:lnTo>
                      <a:pt x="66" y="120"/>
                    </a:lnTo>
                    <a:lnTo>
                      <a:pt x="68" y="118"/>
                    </a:lnTo>
                    <a:lnTo>
                      <a:pt x="68" y="116"/>
                    </a:lnTo>
                    <a:lnTo>
                      <a:pt x="68" y="114"/>
                    </a:lnTo>
                    <a:lnTo>
                      <a:pt x="68" y="112"/>
                    </a:lnTo>
                    <a:lnTo>
                      <a:pt x="66" y="112"/>
                    </a:lnTo>
                    <a:lnTo>
                      <a:pt x="68" y="110"/>
                    </a:lnTo>
                    <a:lnTo>
                      <a:pt x="68" y="108"/>
                    </a:lnTo>
                    <a:close/>
                  </a:path>
                </a:pathLst>
              </a:custGeom>
              <a:solidFill>
                <a:schemeClr val="tx2"/>
              </a:solidFill>
              <a:ln w="3175">
                <a:solidFill>
                  <a:schemeClr val="bg1"/>
                </a:solidFill>
                <a:prstDash val="sysDot"/>
                <a:round/>
                <a:headEnd/>
                <a:tailEnd/>
              </a:ln>
            </p:spPr>
            <p:txBody>
              <a:bodyPr/>
              <a:lstStyle/>
              <a:p>
                <a:endParaRPr lang="de-DE" sz="2400" dirty="0">
                  <a:solidFill>
                    <a:srgbClr val="000000"/>
                  </a:solidFill>
                </a:endParaRPr>
              </a:p>
            </p:txBody>
          </p:sp>
          <p:sp>
            <p:nvSpPr>
              <p:cNvPr id="2314" name="Freeform 2645"/>
              <p:cNvSpPr>
                <a:spLocks/>
              </p:cNvSpPr>
              <p:nvPr/>
            </p:nvSpPr>
            <p:spPr bwMode="auto">
              <a:xfrm>
                <a:off x="4099298" y="1928947"/>
                <a:ext cx="2822" cy="1639"/>
              </a:xfrm>
              <a:custGeom>
                <a:avLst/>
                <a:gdLst>
                  <a:gd name="T0" fmla="*/ 0 w 2"/>
                  <a:gd name="T1" fmla="*/ 0 h 1588"/>
                  <a:gd name="T2" fmla="*/ 2147483647 w 2"/>
                  <a:gd name="T3" fmla="*/ 0 h 1588"/>
                  <a:gd name="T4" fmla="*/ 0 w 2"/>
                  <a:gd name="T5" fmla="*/ 0 h 1588"/>
                  <a:gd name="T6" fmla="*/ 0 60000 65536"/>
                  <a:gd name="T7" fmla="*/ 0 60000 65536"/>
                  <a:gd name="T8" fmla="*/ 0 60000 65536"/>
                  <a:gd name="T9" fmla="*/ 0 w 2"/>
                  <a:gd name="T10" fmla="*/ 0 h 1588"/>
                  <a:gd name="T11" fmla="*/ 2 w 2"/>
                  <a:gd name="T12" fmla="*/ 1588 h 1588"/>
                </a:gdLst>
                <a:ahLst/>
                <a:cxnLst>
                  <a:cxn ang="T6">
                    <a:pos x="T0" y="T1"/>
                  </a:cxn>
                  <a:cxn ang="T7">
                    <a:pos x="T2" y="T3"/>
                  </a:cxn>
                  <a:cxn ang="T8">
                    <a:pos x="T4" y="T5"/>
                  </a:cxn>
                </a:cxnLst>
                <a:rect l="T9" t="T10" r="T11" b="T12"/>
                <a:pathLst>
                  <a:path w="2" h="1588">
                    <a:moveTo>
                      <a:pt x="0" y="0"/>
                    </a:moveTo>
                    <a:lnTo>
                      <a:pt x="2" y="0"/>
                    </a:lnTo>
                    <a:lnTo>
                      <a:pt x="0" y="0"/>
                    </a:lnTo>
                    <a:close/>
                  </a:path>
                </a:pathLst>
              </a:custGeom>
              <a:solidFill>
                <a:schemeClr val="tx2"/>
              </a:solidFill>
              <a:ln w="3175">
                <a:solidFill>
                  <a:schemeClr val="bg1"/>
                </a:solidFill>
                <a:prstDash val="sysDot"/>
                <a:round/>
                <a:headEnd/>
                <a:tailEnd/>
              </a:ln>
            </p:spPr>
            <p:txBody>
              <a:bodyPr/>
              <a:lstStyle/>
              <a:p>
                <a:endParaRPr lang="de-DE" sz="2400" dirty="0">
                  <a:solidFill>
                    <a:srgbClr val="000000"/>
                  </a:solidFill>
                </a:endParaRPr>
              </a:p>
            </p:txBody>
          </p:sp>
          <p:sp>
            <p:nvSpPr>
              <p:cNvPr id="2315" name="Freeform 2646"/>
              <p:cNvSpPr>
                <a:spLocks/>
              </p:cNvSpPr>
              <p:nvPr/>
            </p:nvSpPr>
            <p:spPr bwMode="auto">
              <a:xfrm>
                <a:off x="4069666" y="1935501"/>
                <a:ext cx="2822" cy="1639"/>
              </a:xfrm>
              <a:custGeom>
                <a:avLst/>
                <a:gdLst>
                  <a:gd name="T0" fmla="*/ 2147483647 w 2"/>
                  <a:gd name="T1" fmla="*/ 2147483647 h 2"/>
                  <a:gd name="T2" fmla="*/ 0 w 2"/>
                  <a:gd name="T3" fmla="*/ 0 h 2"/>
                  <a:gd name="T4" fmla="*/ 2147483647 w 2"/>
                  <a:gd name="T5" fmla="*/ 0 h 2"/>
                  <a:gd name="T6" fmla="*/ 2147483647 w 2"/>
                  <a:gd name="T7" fmla="*/ 2147483647 h 2"/>
                  <a:gd name="T8" fmla="*/ 0 60000 65536"/>
                  <a:gd name="T9" fmla="*/ 0 60000 65536"/>
                  <a:gd name="T10" fmla="*/ 0 60000 65536"/>
                  <a:gd name="T11" fmla="*/ 0 60000 65536"/>
                  <a:gd name="T12" fmla="*/ 0 w 2"/>
                  <a:gd name="T13" fmla="*/ 0 h 2"/>
                  <a:gd name="T14" fmla="*/ 2 w 2"/>
                  <a:gd name="T15" fmla="*/ 2 h 2"/>
                </a:gdLst>
                <a:ahLst/>
                <a:cxnLst>
                  <a:cxn ang="T8">
                    <a:pos x="T0" y="T1"/>
                  </a:cxn>
                  <a:cxn ang="T9">
                    <a:pos x="T2" y="T3"/>
                  </a:cxn>
                  <a:cxn ang="T10">
                    <a:pos x="T4" y="T5"/>
                  </a:cxn>
                  <a:cxn ang="T11">
                    <a:pos x="T6" y="T7"/>
                  </a:cxn>
                </a:cxnLst>
                <a:rect l="T12" t="T13" r="T14" b="T15"/>
                <a:pathLst>
                  <a:path w="2" h="2">
                    <a:moveTo>
                      <a:pt x="2" y="2"/>
                    </a:moveTo>
                    <a:lnTo>
                      <a:pt x="0" y="0"/>
                    </a:lnTo>
                    <a:lnTo>
                      <a:pt x="2" y="0"/>
                    </a:lnTo>
                    <a:lnTo>
                      <a:pt x="2" y="2"/>
                    </a:lnTo>
                    <a:close/>
                  </a:path>
                </a:pathLst>
              </a:custGeom>
              <a:solidFill>
                <a:schemeClr val="tx2"/>
              </a:solidFill>
              <a:ln w="3175">
                <a:solidFill>
                  <a:schemeClr val="bg1"/>
                </a:solidFill>
                <a:prstDash val="sysDot"/>
                <a:round/>
                <a:headEnd/>
                <a:tailEnd/>
              </a:ln>
            </p:spPr>
            <p:txBody>
              <a:bodyPr/>
              <a:lstStyle/>
              <a:p>
                <a:endParaRPr lang="de-DE" sz="2400" dirty="0">
                  <a:solidFill>
                    <a:srgbClr val="000000"/>
                  </a:solidFill>
                </a:endParaRPr>
              </a:p>
            </p:txBody>
          </p:sp>
          <p:sp>
            <p:nvSpPr>
              <p:cNvPr id="2316" name="Freeform 2647"/>
              <p:cNvSpPr>
                <a:spLocks/>
              </p:cNvSpPr>
              <p:nvPr/>
            </p:nvSpPr>
            <p:spPr bwMode="auto">
              <a:xfrm>
                <a:off x="4104943" y="1963355"/>
                <a:ext cx="4234" cy="1639"/>
              </a:xfrm>
              <a:custGeom>
                <a:avLst/>
                <a:gdLst>
                  <a:gd name="T0" fmla="*/ 2147483647 w 4"/>
                  <a:gd name="T1" fmla="*/ 2147483647 h 2"/>
                  <a:gd name="T2" fmla="*/ 2147483647 w 4"/>
                  <a:gd name="T3" fmla="*/ 2147483647 h 2"/>
                  <a:gd name="T4" fmla="*/ 0 w 4"/>
                  <a:gd name="T5" fmla="*/ 2147483647 h 2"/>
                  <a:gd name="T6" fmla="*/ 0 w 4"/>
                  <a:gd name="T7" fmla="*/ 0 h 2"/>
                  <a:gd name="T8" fmla="*/ 2147483647 w 4"/>
                  <a:gd name="T9" fmla="*/ 2147483647 h 2"/>
                  <a:gd name="T10" fmla="*/ 0 60000 65536"/>
                  <a:gd name="T11" fmla="*/ 0 60000 65536"/>
                  <a:gd name="T12" fmla="*/ 0 60000 65536"/>
                  <a:gd name="T13" fmla="*/ 0 60000 65536"/>
                  <a:gd name="T14" fmla="*/ 0 60000 65536"/>
                  <a:gd name="T15" fmla="*/ 0 w 4"/>
                  <a:gd name="T16" fmla="*/ 0 h 2"/>
                  <a:gd name="T17" fmla="*/ 4 w 4"/>
                  <a:gd name="T18" fmla="*/ 2 h 2"/>
                </a:gdLst>
                <a:ahLst/>
                <a:cxnLst>
                  <a:cxn ang="T10">
                    <a:pos x="T0" y="T1"/>
                  </a:cxn>
                  <a:cxn ang="T11">
                    <a:pos x="T2" y="T3"/>
                  </a:cxn>
                  <a:cxn ang="T12">
                    <a:pos x="T4" y="T5"/>
                  </a:cxn>
                  <a:cxn ang="T13">
                    <a:pos x="T6" y="T7"/>
                  </a:cxn>
                  <a:cxn ang="T14">
                    <a:pos x="T8" y="T9"/>
                  </a:cxn>
                </a:cxnLst>
                <a:rect l="T15" t="T16" r="T17" b="T18"/>
                <a:pathLst>
                  <a:path w="4" h="2">
                    <a:moveTo>
                      <a:pt x="4" y="2"/>
                    </a:moveTo>
                    <a:lnTo>
                      <a:pt x="2" y="2"/>
                    </a:lnTo>
                    <a:lnTo>
                      <a:pt x="0" y="2"/>
                    </a:lnTo>
                    <a:lnTo>
                      <a:pt x="0" y="0"/>
                    </a:lnTo>
                    <a:lnTo>
                      <a:pt x="4" y="2"/>
                    </a:lnTo>
                    <a:close/>
                  </a:path>
                </a:pathLst>
              </a:custGeom>
              <a:solidFill>
                <a:schemeClr val="tx2"/>
              </a:solidFill>
              <a:ln w="3175">
                <a:solidFill>
                  <a:schemeClr val="bg1"/>
                </a:solidFill>
                <a:prstDash val="sysDot"/>
                <a:round/>
                <a:headEnd/>
                <a:tailEnd/>
              </a:ln>
            </p:spPr>
            <p:txBody>
              <a:bodyPr/>
              <a:lstStyle/>
              <a:p>
                <a:endParaRPr lang="de-DE" sz="2400" dirty="0">
                  <a:solidFill>
                    <a:srgbClr val="000000"/>
                  </a:solidFill>
                </a:endParaRPr>
              </a:p>
            </p:txBody>
          </p:sp>
          <p:sp>
            <p:nvSpPr>
              <p:cNvPr id="2317" name="Freeform 2648"/>
              <p:cNvSpPr>
                <a:spLocks/>
              </p:cNvSpPr>
              <p:nvPr/>
            </p:nvSpPr>
            <p:spPr bwMode="auto">
              <a:xfrm>
                <a:off x="4120464" y="1971549"/>
                <a:ext cx="5645" cy="3277"/>
              </a:xfrm>
              <a:custGeom>
                <a:avLst/>
                <a:gdLst>
                  <a:gd name="T0" fmla="*/ 2147483647 w 4"/>
                  <a:gd name="T1" fmla="*/ 2147483647 h 4"/>
                  <a:gd name="T2" fmla="*/ 2147483647 w 4"/>
                  <a:gd name="T3" fmla="*/ 2147483647 h 4"/>
                  <a:gd name="T4" fmla="*/ 0 w 4"/>
                  <a:gd name="T5" fmla="*/ 2147483647 h 4"/>
                  <a:gd name="T6" fmla="*/ 2147483647 w 4"/>
                  <a:gd name="T7" fmla="*/ 2147483647 h 4"/>
                  <a:gd name="T8" fmla="*/ 2147483647 w 4"/>
                  <a:gd name="T9" fmla="*/ 0 h 4"/>
                  <a:gd name="T10" fmla="*/ 2147483647 w 4"/>
                  <a:gd name="T11" fmla="*/ 2147483647 h 4"/>
                  <a:gd name="T12" fmla="*/ 2147483647 w 4"/>
                  <a:gd name="T13" fmla="*/ 2147483647 h 4"/>
                  <a:gd name="T14" fmla="*/ 2147483647 w 4"/>
                  <a:gd name="T15" fmla="*/ 2147483647 h 4"/>
                  <a:gd name="T16" fmla="*/ 0 60000 65536"/>
                  <a:gd name="T17" fmla="*/ 0 60000 65536"/>
                  <a:gd name="T18" fmla="*/ 0 60000 65536"/>
                  <a:gd name="T19" fmla="*/ 0 60000 65536"/>
                  <a:gd name="T20" fmla="*/ 0 60000 65536"/>
                  <a:gd name="T21" fmla="*/ 0 60000 65536"/>
                  <a:gd name="T22" fmla="*/ 0 60000 65536"/>
                  <a:gd name="T23" fmla="*/ 0 60000 65536"/>
                  <a:gd name="T24" fmla="*/ 0 w 4"/>
                  <a:gd name="T25" fmla="*/ 0 h 4"/>
                  <a:gd name="T26" fmla="*/ 4 w 4"/>
                  <a:gd name="T27" fmla="*/ 4 h 4"/>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4" h="4">
                    <a:moveTo>
                      <a:pt x="4" y="4"/>
                    </a:moveTo>
                    <a:lnTo>
                      <a:pt x="2" y="2"/>
                    </a:lnTo>
                    <a:lnTo>
                      <a:pt x="0" y="2"/>
                    </a:lnTo>
                    <a:lnTo>
                      <a:pt x="2" y="2"/>
                    </a:lnTo>
                    <a:lnTo>
                      <a:pt x="2" y="0"/>
                    </a:lnTo>
                    <a:lnTo>
                      <a:pt x="2" y="2"/>
                    </a:lnTo>
                    <a:lnTo>
                      <a:pt x="4" y="2"/>
                    </a:lnTo>
                    <a:lnTo>
                      <a:pt x="4" y="4"/>
                    </a:lnTo>
                    <a:close/>
                  </a:path>
                </a:pathLst>
              </a:custGeom>
              <a:solidFill>
                <a:schemeClr val="tx2"/>
              </a:solidFill>
              <a:ln w="3175">
                <a:solidFill>
                  <a:schemeClr val="bg1"/>
                </a:solidFill>
                <a:prstDash val="sysDot"/>
                <a:round/>
                <a:headEnd/>
                <a:tailEnd/>
              </a:ln>
            </p:spPr>
            <p:txBody>
              <a:bodyPr/>
              <a:lstStyle/>
              <a:p>
                <a:endParaRPr lang="de-DE" sz="2400" dirty="0">
                  <a:solidFill>
                    <a:srgbClr val="000000"/>
                  </a:solidFill>
                </a:endParaRPr>
              </a:p>
            </p:txBody>
          </p:sp>
          <p:sp>
            <p:nvSpPr>
              <p:cNvPr id="2318" name="Freeform 2649"/>
              <p:cNvSpPr>
                <a:spLocks/>
              </p:cNvSpPr>
              <p:nvPr/>
            </p:nvSpPr>
            <p:spPr bwMode="auto">
              <a:xfrm>
                <a:off x="4119054" y="1978104"/>
                <a:ext cx="4234" cy="3277"/>
              </a:xfrm>
              <a:custGeom>
                <a:avLst/>
                <a:gdLst>
                  <a:gd name="T0" fmla="*/ 2147483647 w 4"/>
                  <a:gd name="T1" fmla="*/ 2147483647 h 2"/>
                  <a:gd name="T2" fmla="*/ 2147483647 w 4"/>
                  <a:gd name="T3" fmla="*/ 2147483647 h 2"/>
                  <a:gd name="T4" fmla="*/ 2147483647 w 4"/>
                  <a:gd name="T5" fmla="*/ 0 h 2"/>
                  <a:gd name="T6" fmla="*/ 0 w 4"/>
                  <a:gd name="T7" fmla="*/ 0 h 2"/>
                  <a:gd name="T8" fmla="*/ 2147483647 w 4"/>
                  <a:gd name="T9" fmla="*/ 0 h 2"/>
                  <a:gd name="T10" fmla="*/ 2147483647 w 4"/>
                  <a:gd name="T11" fmla="*/ 0 h 2"/>
                  <a:gd name="T12" fmla="*/ 2147483647 w 4"/>
                  <a:gd name="T13" fmla="*/ 2147483647 h 2"/>
                  <a:gd name="T14" fmla="*/ 0 60000 65536"/>
                  <a:gd name="T15" fmla="*/ 0 60000 65536"/>
                  <a:gd name="T16" fmla="*/ 0 60000 65536"/>
                  <a:gd name="T17" fmla="*/ 0 60000 65536"/>
                  <a:gd name="T18" fmla="*/ 0 60000 65536"/>
                  <a:gd name="T19" fmla="*/ 0 60000 65536"/>
                  <a:gd name="T20" fmla="*/ 0 60000 65536"/>
                  <a:gd name="T21" fmla="*/ 0 w 4"/>
                  <a:gd name="T22" fmla="*/ 0 h 2"/>
                  <a:gd name="T23" fmla="*/ 4 w 4"/>
                  <a:gd name="T24" fmla="*/ 2 h 2"/>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4" h="2">
                    <a:moveTo>
                      <a:pt x="4" y="2"/>
                    </a:moveTo>
                    <a:lnTo>
                      <a:pt x="2" y="2"/>
                    </a:lnTo>
                    <a:lnTo>
                      <a:pt x="2" y="0"/>
                    </a:lnTo>
                    <a:lnTo>
                      <a:pt x="0" y="0"/>
                    </a:lnTo>
                    <a:lnTo>
                      <a:pt x="2" y="0"/>
                    </a:lnTo>
                    <a:lnTo>
                      <a:pt x="4" y="0"/>
                    </a:lnTo>
                    <a:lnTo>
                      <a:pt x="4" y="2"/>
                    </a:lnTo>
                    <a:close/>
                  </a:path>
                </a:pathLst>
              </a:custGeom>
              <a:solidFill>
                <a:schemeClr val="tx2"/>
              </a:solidFill>
              <a:ln w="3175">
                <a:solidFill>
                  <a:schemeClr val="bg1"/>
                </a:solidFill>
                <a:prstDash val="sysDot"/>
                <a:round/>
                <a:headEnd/>
                <a:tailEnd/>
              </a:ln>
            </p:spPr>
            <p:txBody>
              <a:bodyPr/>
              <a:lstStyle/>
              <a:p>
                <a:endParaRPr lang="de-DE" sz="2400" dirty="0">
                  <a:solidFill>
                    <a:srgbClr val="000000"/>
                  </a:solidFill>
                </a:endParaRPr>
              </a:p>
            </p:txBody>
          </p:sp>
          <p:sp>
            <p:nvSpPr>
              <p:cNvPr id="2319" name="Freeform 2650"/>
              <p:cNvSpPr>
                <a:spLocks/>
              </p:cNvSpPr>
              <p:nvPr/>
            </p:nvSpPr>
            <p:spPr bwMode="auto">
              <a:xfrm>
                <a:off x="4134575" y="1989573"/>
                <a:ext cx="7055" cy="1639"/>
              </a:xfrm>
              <a:custGeom>
                <a:avLst/>
                <a:gdLst>
                  <a:gd name="T0" fmla="*/ 2147483647 w 6"/>
                  <a:gd name="T1" fmla="*/ 2147483647 h 2"/>
                  <a:gd name="T2" fmla="*/ 2147483647 w 6"/>
                  <a:gd name="T3" fmla="*/ 0 h 2"/>
                  <a:gd name="T4" fmla="*/ 0 w 6"/>
                  <a:gd name="T5" fmla="*/ 0 h 2"/>
                  <a:gd name="T6" fmla="*/ 2147483647 w 6"/>
                  <a:gd name="T7" fmla="*/ 0 h 2"/>
                  <a:gd name="T8" fmla="*/ 2147483647 w 6"/>
                  <a:gd name="T9" fmla="*/ 2147483647 h 2"/>
                  <a:gd name="T10" fmla="*/ 0 60000 65536"/>
                  <a:gd name="T11" fmla="*/ 0 60000 65536"/>
                  <a:gd name="T12" fmla="*/ 0 60000 65536"/>
                  <a:gd name="T13" fmla="*/ 0 60000 65536"/>
                  <a:gd name="T14" fmla="*/ 0 60000 65536"/>
                  <a:gd name="T15" fmla="*/ 0 w 6"/>
                  <a:gd name="T16" fmla="*/ 0 h 2"/>
                  <a:gd name="T17" fmla="*/ 6 w 6"/>
                  <a:gd name="T18" fmla="*/ 2 h 2"/>
                </a:gdLst>
                <a:ahLst/>
                <a:cxnLst>
                  <a:cxn ang="T10">
                    <a:pos x="T0" y="T1"/>
                  </a:cxn>
                  <a:cxn ang="T11">
                    <a:pos x="T2" y="T3"/>
                  </a:cxn>
                  <a:cxn ang="T12">
                    <a:pos x="T4" y="T5"/>
                  </a:cxn>
                  <a:cxn ang="T13">
                    <a:pos x="T6" y="T7"/>
                  </a:cxn>
                  <a:cxn ang="T14">
                    <a:pos x="T8" y="T9"/>
                  </a:cxn>
                </a:cxnLst>
                <a:rect l="T15" t="T16" r="T17" b="T18"/>
                <a:pathLst>
                  <a:path w="6" h="2">
                    <a:moveTo>
                      <a:pt x="6" y="2"/>
                    </a:moveTo>
                    <a:lnTo>
                      <a:pt x="2" y="0"/>
                    </a:lnTo>
                    <a:lnTo>
                      <a:pt x="0" y="0"/>
                    </a:lnTo>
                    <a:lnTo>
                      <a:pt x="2" y="0"/>
                    </a:lnTo>
                    <a:lnTo>
                      <a:pt x="6" y="2"/>
                    </a:lnTo>
                    <a:close/>
                  </a:path>
                </a:pathLst>
              </a:custGeom>
              <a:solidFill>
                <a:schemeClr val="tx2"/>
              </a:solidFill>
              <a:ln w="3175">
                <a:solidFill>
                  <a:schemeClr val="bg1"/>
                </a:solidFill>
                <a:prstDash val="sysDot"/>
                <a:round/>
                <a:headEnd/>
                <a:tailEnd/>
              </a:ln>
            </p:spPr>
            <p:txBody>
              <a:bodyPr/>
              <a:lstStyle/>
              <a:p>
                <a:endParaRPr lang="de-DE" sz="2400" dirty="0">
                  <a:solidFill>
                    <a:srgbClr val="000000"/>
                  </a:solidFill>
                </a:endParaRPr>
              </a:p>
            </p:txBody>
          </p:sp>
          <p:sp>
            <p:nvSpPr>
              <p:cNvPr id="2320" name="Freeform 2651"/>
              <p:cNvSpPr>
                <a:spLocks/>
              </p:cNvSpPr>
              <p:nvPr/>
            </p:nvSpPr>
            <p:spPr bwMode="auto">
              <a:xfrm>
                <a:off x="4138809" y="1992849"/>
                <a:ext cx="4234" cy="6555"/>
              </a:xfrm>
              <a:custGeom>
                <a:avLst/>
                <a:gdLst>
                  <a:gd name="T0" fmla="*/ 2147483647 w 4"/>
                  <a:gd name="T1" fmla="*/ 2147483647 h 6"/>
                  <a:gd name="T2" fmla="*/ 2147483647 w 4"/>
                  <a:gd name="T3" fmla="*/ 2147483647 h 6"/>
                  <a:gd name="T4" fmla="*/ 2147483647 w 4"/>
                  <a:gd name="T5" fmla="*/ 2147483647 h 6"/>
                  <a:gd name="T6" fmla="*/ 0 w 4"/>
                  <a:gd name="T7" fmla="*/ 2147483647 h 6"/>
                  <a:gd name="T8" fmla="*/ 0 w 4"/>
                  <a:gd name="T9" fmla="*/ 2147483647 h 6"/>
                  <a:gd name="T10" fmla="*/ 0 w 4"/>
                  <a:gd name="T11" fmla="*/ 0 h 6"/>
                  <a:gd name="T12" fmla="*/ 2147483647 w 4"/>
                  <a:gd name="T13" fmla="*/ 2147483647 h 6"/>
                  <a:gd name="T14" fmla="*/ 2147483647 w 4"/>
                  <a:gd name="T15" fmla="*/ 2147483647 h 6"/>
                  <a:gd name="T16" fmla="*/ 2147483647 w 4"/>
                  <a:gd name="T17" fmla="*/ 2147483647 h 6"/>
                  <a:gd name="T18" fmla="*/ 2147483647 w 4"/>
                  <a:gd name="T19" fmla="*/ 2147483647 h 6"/>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4"/>
                  <a:gd name="T31" fmla="*/ 0 h 6"/>
                  <a:gd name="T32" fmla="*/ 4 w 4"/>
                  <a:gd name="T33" fmla="*/ 6 h 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4" h="6">
                    <a:moveTo>
                      <a:pt x="4" y="6"/>
                    </a:moveTo>
                    <a:lnTo>
                      <a:pt x="2" y="6"/>
                    </a:lnTo>
                    <a:lnTo>
                      <a:pt x="2" y="4"/>
                    </a:lnTo>
                    <a:lnTo>
                      <a:pt x="0" y="4"/>
                    </a:lnTo>
                    <a:lnTo>
                      <a:pt x="0" y="2"/>
                    </a:lnTo>
                    <a:lnTo>
                      <a:pt x="0" y="0"/>
                    </a:lnTo>
                    <a:lnTo>
                      <a:pt x="2" y="2"/>
                    </a:lnTo>
                    <a:lnTo>
                      <a:pt x="4" y="2"/>
                    </a:lnTo>
                    <a:lnTo>
                      <a:pt x="4" y="4"/>
                    </a:lnTo>
                    <a:lnTo>
                      <a:pt x="4" y="6"/>
                    </a:lnTo>
                    <a:close/>
                  </a:path>
                </a:pathLst>
              </a:custGeom>
              <a:solidFill>
                <a:schemeClr val="tx2"/>
              </a:solidFill>
              <a:ln w="3175">
                <a:solidFill>
                  <a:schemeClr val="bg1"/>
                </a:solidFill>
                <a:prstDash val="sysDot"/>
                <a:round/>
                <a:headEnd/>
                <a:tailEnd/>
              </a:ln>
            </p:spPr>
            <p:txBody>
              <a:bodyPr/>
              <a:lstStyle/>
              <a:p>
                <a:endParaRPr lang="de-DE" sz="2400" dirty="0">
                  <a:solidFill>
                    <a:srgbClr val="000000"/>
                  </a:solidFill>
                </a:endParaRPr>
              </a:p>
            </p:txBody>
          </p:sp>
          <p:sp>
            <p:nvSpPr>
              <p:cNvPr id="2321" name="Freeform 2652"/>
              <p:cNvSpPr>
                <a:spLocks/>
              </p:cNvSpPr>
              <p:nvPr/>
            </p:nvSpPr>
            <p:spPr bwMode="auto">
              <a:xfrm>
                <a:off x="4325067" y="2066585"/>
                <a:ext cx="19754" cy="39325"/>
              </a:xfrm>
              <a:custGeom>
                <a:avLst/>
                <a:gdLst>
                  <a:gd name="T0" fmla="*/ 2147483647 w 20"/>
                  <a:gd name="T1" fmla="*/ 2147483647 h 38"/>
                  <a:gd name="T2" fmla="*/ 2147483647 w 20"/>
                  <a:gd name="T3" fmla="*/ 2147483647 h 38"/>
                  <a:gd name="T4" fmla="*/ 2147483647 w 20"/>
                  <a:gd name="T5" fmla="*/ 2147483647 h 38"/>
                  <a:gd name="T6" fmla="*/ 2147483647 w 20"/>
                  <a:gd name="T7" fmla="*/ 2147483647 h 38"/>
                  <a:gd name="T8" fmla="*/ 2147483647 w 20"/>
                  <a:gd name="T9" fmla="*/ 2147483647 h 38"/>
                  <a:gd name="T10" fmla="*/ 0 w 20"/>
                  <a:gd name="T11" fmla="*/ 2147483647 h 38"/>
                  <a:gd name="T12" fmla="*/ 2147483647 w 20"/>
                  <a:gd name="T13" fmla="*/ 2147483647 h 38"/>
                  <a:gd name="T14" fmla="*/ 2147483647 w 20"/>
                  <a:gd name="T15" fmla="*/ 2147483647 h 38"/>
                  <a:gd name="T16" fmla="*/ 2147483647 w 20"/>
                  <a:gd name="T17" fmla="*/ 2147483647 h 38"/>
                  <a:gd name="T18" fmla="*/ 0 w 20"/>
                  <a:gd name="T19" fmla="*/ 2147483647 h 38"/>
                  <a:gd name="T20" fmla="*/ 2147483647 w 20"/>
                  <a:gd name="T21" fmla="*/ 2147483647 h 38"/>
                  <a:gd name="T22" fmla="*/ 2147483647 w 20"/>
                  <a:gd name="T23" fmla="*/ 2147483647 h 38"/>
                  <a:gd name="T24" fmla="*/ 2147483647 w 20"/>
                  <a:gd name="T25" fmla="*/ 2147483647 h 38"/>
                  <a:gd name="T26" fmla="*/ 2147483647 w 20"/>
                  <a:gd name="T27" fmla="*/ 2147483647 h 38"/>
                  <a:gd name="T28" fmla="*/ 2147483647 w 20"/>
                  <a:gd name="T29" fmla="*/ 2147483647 h 38"/>
                  <a:gd name="T30" fmla="*/ 2147483647 w 20"/>
                  <a:gd name="T31" fmla="*/ 2147483647 h 38"/>
                  <a:gd name="T32" fmla="*/ 2147483647 w 20"/>
                  <a:gd name="T33" fmla="*/ 2147483647 h 38"/>
                  <a:gd name="T34" fmla="*/ 2147483647 w 20"/>
                  <a:gd name="T35" fmla="*/ 2147483647 h 38"/>
                  <a:gd name="T36" fmla="*/ 2147483647 w 20"/>
                  <a:gd name="T37" fmla="*/ 2147483647 h 38"/>
                  <a:gd name="T38" fmla="*/ 2147483647 w 20"/>
                  <a:gd name="T39" fmla="*/ 0 h 38"/>
                  <a:gd name="T40" fmla="*/ 2147483647 w 20"/>
                  <a:gd name="T41" fmla="*/ 0 h 38"/>
                  <a:gd name="T42" fmla="*/ 2147483647 w 20"/>
                  <a:gd name="T43" fmla="*/ 2147483647 h 38"/>
                  <a:gd name="T44" fmla="*/ 2147483647 w 20"/>
                  <a:gd name="T45" fmla="*/ 2147483647 h 38"/>
                  <a:gd name="T46" fmla="*/ 2147483647 w 20"/>
                  <a:gd name="T47" fmla="*/ 2147483647 h 38"/>
                  <a:gd name="T48" fmla="*/ 2147483647 w 20"/>
                  <a:gd name="T49" fmla="*/ 2147483647 h 38"/>
                  <a:gd name="T50" fmla="*/ 2147483647 w 20"/>
                  <a:gd name="T51" fmla="*/ 2147483647 h 38"/>
                  <a:gd name="T52" fmla="*/ 2147483647 w 20"/>
                  <a:gd name="T53" fmla="*/ 2147483647 h 38"/>
                  <a:gd name="T54" fmla="*/ 2147483647 w 20"/>
                  <a:gd name="T55" fmla="*/ 2147483647 h 38"/>
                  <a:gd name="T56" fmla="*/ 2147483647 w 20"/>
                  <a:gd name="T57" fmla="*/ 2147483647 h 38"/>
                  <a:gd name="T58" fmla="*/ 2147483647 w 20"/>
                  <a:gd name="T59" fmla="*/ 2147483647 h 38"/>
                  <a:gd name="T60" fmla="*/ 2147483647 w 20"/>
                  <a:gd name="T61" fmla="*/ 2147483647 h 38"/>
                  <a:gd name="T62" fmla="*/ 2147483647 w 20"/>
                  <a:gd name="T63" fmla="*/ 2147483647 h 38"/>
                  <a:gd name="T64" fmla="*/ 2147483647 w 20"/>
                  <a:gd name="T65" fmla="*/ 2147483647 h 38"/>
                  <a:gd name="T66" fmla="*/ 2147483647 w 20"/>
                  <a:gd name="T67" fmla="*/ 2147483647 h 38"/>
                  <a:gd name="T68" fmla="*/ 2147483647 w 20"/>
                  <a:gd name="T69" fmla="*/ 2147483647 h 38"/>
                  <a:gd name="T70" fmla="*/ 2147483647 w 20"/>
                  <a:gd name="T71" fmla="*/ 2147483647 h 38"/>
                  <a:gd name="T72" fmla="*/ 2147483647 w 20"/>
                  <a:gd name="T73" fmla="*/ 2147483647 h 38"/>
                  <a:gd name="T74" fmla="*/ 2147483647 w 20"/>
                  <a:gd name="T75" fmla="*/ 2147483647 h 38"/>
                  <a:gd name="T76" fmla="*/ 2147483647 w 20"/>
                  <a:gd name="T77" fmla="*/ 2147483647 h 38"/>
                  <a:gd name="T78" fmla="*/ 2147483647 w 20"/>
                  <a:gd name="T79" fmla="*/ 2147483647 h 38"/>
                  <a:gd name="T80" fmla="*/ 2147483647 w 20"/>
                  <a:gd name="T81" fmla="*/ 2147483647 h 38"/>
                  <a:gd name="T82" fmla="*/ 2147483647 w 20"/>
                  <a:gd name="T83" fmla="*/ 2147483647 h 38"/>
                  <a:gd name="T84" fmla="*/ 2147483647 w 20"/>
                  <a:gd name="T85" fmla="*/ 2147483647 h 38"/>
                  <a:gd name="T86" fmla="*/ 2147483647 w 20"/>
                  <a:gd name="T87" fmla="*/ 2147483647 h 38"/>
                  <a:gd name="T88" fmla="*/ 2147483647 w 20"/>
                  <a:gd name="T89" fmla="*/ 2147483647 h 38"/>
                  <a:gd name="T90" fmla="*/ 2147483647 w 20"/>
                  <a:gd name="T91" fmla="*/ 2147483647 h 38"/>
                  <a:gd name="T92" fmla="*/ 2147483647 w 20"/>
                  <a:gd name="T93" fmla="*/ 2147483647 h 38"/>
                  <a:gd name="T94" fmla="*/ 2147483647 w 20"/>
                  <a:gd name="T95" fmla="*/ 2147483647 h 38"/>
                  <a:gd name="T96" fmla="*/ 2147483647 w 20"/>
                  <a:gd name="T97" fmla="*/ 2147483647 h 38"/>
                  <a:gd name="T98" fmla="*/ 2147483647 w 20"/>
                  <a:gd name="T99" fmla="*/ 2147483647 h 38"/>
                  <a:gd name="T100" fmla="*/ 2147483647 w 20"/>
                  <a:gd name="T101" fmla="*/ 2147483647 h 38"/>
                  <a:gd name="T102" fmla="*/ 2147483647 w 20"/>
                  <a:gd name="T103" fmla="*/ 2147483647 h 38"/>
                  <a:gd name="T104" fmla="*/ 2147483647 w 20"/>
                  <a:gd name="T105" fmla="*/ 2147483647 h 38"/>
                  <a:gd name="T106" fmla="*/ 2147483647 w 20"/>
                  <a:gd name="T107" fmla="*/ 2147483647 h 38"/>
                  <a:gd name="T108" fmla="*/ 2147483647 w 20"/>
                  <a:gd name="T109" fmla="*/ 2147483647 h 38"/>
                  <a:gd name="T110" fmla="*/ 2147483647 w 20"/>
                  <a:gd name="T111" fmla="*/ 2147483647 h 38"/>
                  <a:gd name="T112" fmla="*/ 2147483647 w 20"/>
                  <a:gd name="T113" fmla="*/ 2147483647 h 38"/>
                  <a:gd name="T114" fmla="*/ 2147483647 w 20"/>
                  <a:gd name="T115" fmla="*/ 2147483647 h 38"/>
                  <a:gd name="T116" fmla="*/ 2147483647 w 20"/>
                  <a:gd name="T117" fmla="*/ 2147483647 h 38"/>
                  <a:gd name="T118" fmla="*/ 2147483647 w 20"/>
                  <a:gd name="T119" fmla="*/ 2147483647 h 38"/>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w 20"/>
                  <a:gd name="T181" fmla="*/ 0 h 38"/>
                  <a:gd name="T182" fmla="*/ 20 w 20"/>
                  <a:gd name="T183" fmla="*/ 38 h 38"/>
                </a:gdLst>
                <a:ahLst/>
                <a:cxnLst>
                  <a:cxn ang="T120">
                    <a:pos x="T0" y="T1"/>
                  </a:cxn>
                  <a:cxn ang="T121">
                    <a:pos x="T2" y="T3"/>
                  </a:cxn>
                  <a:cxn ang="T122">
                    <a:pos x="T4" y="T5"/>
                  </a:cxn>
                  <a:cxn ang="T123">
                    <a:pos x="T6" y="T7"/>
                  </a:cxn>
                  <a:cxn ang="T124">
                    <a:pos x="T8" y="T9"/>
                  </a:cxn>
                  <a:cxn ang="T125">
                    <a:pos x="T10" y="T11"/>
                  </a:cxn>
                  <a:cxn ang="T126">
                    <a:pos x="T12" y="T13"/>
                  </a:cxn>
                  <a:cxn ang="T127">
                    <a:pos x="T14" y="T15"/>
                  </a:cxn>
                  <a:cxn ang="T128">
                    <a:pos x="T16" y="T17"/>
                  </a:cxn>
                  <a:cxn ang="T129">
                    <a:pos x="T18" y="T19"/>
                  </a:cxn>
                  <a:cxn ang="T130">
                    <a:pos x="T20" y="T21"/>
                  </a:cxn>
                  <a:cxn ang="T131">
                    <a:pos x="T22" y="T23"/>
                  </a:cxn>
                  <a:cxn ang="T132">
                    <a:pos x="T24" y="T25"/>
                  </a:cxn>
                  <a:cxn ang="T133">
                    <a:pos x="T26" y="T27"/>
                  </a:cxn>
                  <a:cxn ang="T134">
                    <a:pos x="T28" y="T29"/>
                  </a:cxn>
                  <a:cxn ang="T135">
                    <a:pos x="T30" y="T31"/>
                  </a:cxn>
                  <a:cxn ang="T136">
                    <a:pos x="T32" y="T33"/>
                  </a:cxn>
                  <a:cxn ang="T137">
                    <a:pos x="T34" y="T35"/>
                  </a:cxn>
                  <a:cxn ang="T138">
                    <a:pos x="T36" y="T37"/>
                  </a:cxn>
                  <a:cxn ang="T139">
                    <a:pos x="T38" y="T39"/>
                  </a:cxn>
                  <a:cxn ang="T140">
                    <a:pos x="T40" y="T41"/>
                  </a:cxn>
                  <a:cxn ang="T141">
                    <a:pos x="T42" y="T43"/>
                  </a:cxn>
                  <a:cxn ang="T142">
                    <a:pos x="T44" y="T45"/>
                  </a:cxn>
                  <a:cxn ang="T143">
                    <a:pos x="T46" y="T47"/>
                  </a:cxn>
                  <a:cxn ang="T144">
                    <a:pos x="T48" y="T49"/>
                  </a:cxn>
                  <a:cxn ang="T145">
                    <a:pos x="T50" y="T51"/>
                  </a:cxn>
                  <a:cxn ang="T146">
                    <a:pos x="T52" y="T53"/>
                  </a:cxn>
                  <a:cxn ang="T147">
                    <a:pos x="T54" y="T55"/>
                  </a:cxn>
                  <a:cxn ang="T148">
                    <a:pos x="T56" y="T57"/>
                  </a:cxn>
                  <a:cxn ang="T149">
                    <a:pos x="T58" y="T59"/>
                  </a:cxn>
                  <a:cxn ang="T150">
                    <a:pos x="T60" y="T61"/>
                  </a:cxn>
                  <a:cxn ang="T151">
                    <a:pos x="T62" y="T63"/>
                  </a:cxn>
                  <a:cxn ang="T152">
                    <a:pos x="T64" y="T65"/>
                  </a:cxn>
                  <a:cxn ang="T153">
                    <a:pos x="T66" y="T67"/>
                  </a:cxn>
                  <a:cxn ang="T154">
                    <a:pos x="T68" y="T69"/>
                  </a:cxn>
                  <a:cxn ang="T155">
                    <a:pos x="T70" y="T71"/>
                  </a:cxn>
                  <a:cxn ang="T156">
                    <a:pos x="T72" y="T73"/>
                  </a:cxn>
                  <a:cxn ang="T157">
                    <a:pos x="T74" y="T75"/>
                  </a:cxn>
                  <a:cxn ang="T158">
                    <a:pos x="T76" y="T77"/>
                  </a:cxn>
                  <a:cxn ang="T159">
                    <a:pos x="T78" y="T79"/>
                  </a:cxn>
                  <a:cxn ang="T160">
                    <a:pos x="T80" y="T81"/>
                  </a:cxn>
                  <a:cxn ang="T161">
                    <a:pos x="T82" y="T83"/>
                  </a:cxn>
                  <a:cxn ang="T162">
                    <a:pos x="T84" y="T85"/>
                  </a:cxn>
                  <a:cxn ang="T163">
                    <a:pos x="T86" y="T87"/>
                  </a:cxn>
                  <a:cxn ang="T164">
                    <a:pos x="T88" y="T89"/>
                  </a:cxn>
                  <a:cxn ang="T165">
                    <a:pos x="T90" y="T91"/>
                  </a:cxn>
                  <a:cxn ang="T166">
                    <a:pos x="T92" y="T93"/>
                  </a:cxn>
                  <a:cxn ang="T167">
                    <a:pos x="T94" y="T95"/>
                  </a:cxn>
                  <a:cxn ang="T168">
                    <a:pos x="T96" y="T97"/>
                  </a:cxn>
                  <a:cxn ang="T169">
                    <a:pos x="T98" y="T99"/>
                  </a:cxn>
                  <a:cxn ang="T170">
                    <a:pos x="T100" y="T101"/>
                  </a:cxn>
                  <a:cxn ang="T171">
                    <a:pos x="T102" y="T103"/>
                  </a:cxn>
                  <a:cxn ang="T172">
                    <a:pos x="T104" y="T105"/>
                  </a:cxn>
                  <a:cxn ang="T173">
                    <a:pos x="T106" y="T107"/>
                  </a:cxn>
                  <a:cxn ang="T174">
                    <a:pos x="T108" y="T109"/>
                  </a:cxn>
                  <a:cxn ang="T175">
                    <a:pos x="T110" y="T111"/>
                  </a:cxn>
                  <a:cxn ang="T176">
                    <a:pos x="T112" y="T113"/>
                  </a:cxn>
                  <a:cxn ang="T177">
                    <a:pos x="T114" y="T115"/>
                  </a:cxn>
                  <a:cxn ang="T178">
                    <a:pos x="T116" y="T117"/>
                  </a:cxn>
                  <a:cxn ang="T179">
                    <a:pos x="T118" y="T119"/>
                  </a:cxn>
                </a:cxnLst>
                <a:rect l="T180" t="T181" r="T182" b="T183"/>
                <a:pathLst>
                  <a:path w="20" h="38">
                    <a:moveTo>
                      <a:pt x="2" y="22"/>
                    </a:moveTo>
                    <a:lnTo>
                      <a:pt x="4" y="22"/>
                    </a:lnTo>
                    <a:lnTo>
                      <a:pt x="4" y="20"/>
                    </a:lnTo>
                    <a:lnTo>
                      <a:pt x="2" y="20"/>
                    </a:lnTo>
                    <a:lnTo>
                      <a:pt x="2" y="18"/>
                    </a:lnTo>
                    <a:lnTo>
                      <a:pt x="0" y="18"/>
                    </a:lnTo>
                    <a:lnTo>
                      <a:pt x="2" y="16"/>
                    </a:lnTo>
                    <a:lnTo>
                      <a:pt x="4" y="16"/>
                    </a:lnTo>
                    <a:lnTo>
                      <a:pt x="2" y="14"/>
                    </a:lnTo>
                    <a:lnTo>
                      <a:pt x="0" y="14"/>
                    </a:lnTo>
                    <a:lnTo>
                      <a:pt x="2" y="12"/>
                    </a:lnTo>
                    <a:lnTo>
                      <a:pt x="4" y="12"/>
                    </a:lnTo>
                    <a:lnTo>
                      <a:pt x="6" y="10"/>
                    </a:lnTo>
                    <a:lnTo>
                      <a:pt x="10" y="8"/>
                    </a:lnTo>
                    <a:lnTo>
                      <a:pt x="12" y="8"/>
                    </a:lnTo>
                    <a:lnTo>
                      <a:pt x="14" y="8"/>
                    </a:lnTo>
                    <a:lnTo>
                      <a:pt x="16" y="8"/>
                    </a:lnTo>
                    <a:lnTo>
                      <a:pt x="16" y="6"/>
                    </a:lnTo>
                    <a:lnTo>
                      <a:pt x="14" y="4"/>
                    </a:lnTo>
                    <a:lnTo>
                      <a:pt x="16" y="0"/>
                    </a:lnTo>
                    <a:lnTo>
                      <a:pt x="18" y="0"/>
                    </a:lnTo>
                    <a:lnTo>
                      <a:pt x="18" y="6"/>
                    </a:lnTo>
                    <a:lnTo>
                      <a:pt x="18" y="8"/>
                    </a:lnTo>
                    <a:lnTo>
                      <a:pt x="18" y="10"/>
                    </a:lnTo>
                    <a:lnTo>
                      <a:pt x="20" y="12"/>
                    </a:lnTo>
                    <a:lnTo>
                      <a:pt x="20" y="10"/>
                    </a:lnTo>
                    <a:lnTo>
                      <a:pt x="18" y="10"/>
                    </a:lnTo>
                    <a:lnTo>
                      <a:pt x="20" y="12"/>
                    </a:lnTo>
                    <a:lnTo>
                      <a:pt x="20" y="16"/>
                    </a:lnTo>
                    <a:lnTo>
                      <a:pt x="20" y="18"/>
                    </a:lnTo>
                    <a:lnTo>
                      <a:pt x="20" y="20"/>
                    </a:lnTo>
                    <a:lnTo>
                      <a:pt x="18" y="24"/>
                    </a:lnTo>
                    <a:lnTo>
                      <a:pt x="18" y="26"/>
                    </a:lnTo>
                    <a:lnTo>
                      <a:pt x="18" y="28"/>
                    </a:lnTo>
                    <a:lnTo>
                      <a:pt x="18" y="30"/>
                    </a:lnTo>
                    <a:lnTo>
                      <a:pt x="18" y="32"/>
                    </a:lnTo>
                    <a:lnTo>
                      <a:pt x="16" y="32"/>
                    </a:lnTo>
                    <a:lnTo>
                      <a:pt x="16" y="34"/>
                    </a:lnTo>
                    <a:lnTo>
                      <a:pt x="14" y="36"/>
                    </a:lnTo>
                    <a:lnTo>
                      <a:pt x="16" y="38"/>
                    </a:lnTo>
                    <a:lnTo>
                      <a:pt x="14" y="38"/>
                    </a:lnTo>
                    <a:lnTo>
                      <a:pt x="12" y="38"/>
                    </a:lnTo>
                    <a:lnTo>
                      <a:pt x="12" y="36"/>
                    </a:lnTo>
                    <a:lnTo>
                      <a:pt x="10" y="36"/>
                    </a:lnTo>
                    <a:lnTo>
                      <a:pt x="8" y="36"/>
                    </a:lnTo>
                    <a:lnTo>
                      <a:pt x="6" y="34"/>
                    </a:lnTo>
                    <a:lnTo>
                      <a:pt x="6" y="32"/>
                    </a:lnTo>
                    <a:lnTo>
                      <a:pt x="8" y="32"/>
                    </a:lnTo>
                    <a:lnTo>
                      <a:pt x="8" y="30"/>
                    </a:lnTo>
                    <a:lnTo>
                      <a:pt x="6" y="30"/>
                    </a:lnTo>
                    <a:lnTo>
                      <a:pt x="4" y="30"/>
                    </a:lnTo>
                    <a:lnTo>
                      <a:pt x="4" y="28"/>
                    </a:lnTo>
                    <a:lnTo>
                      <a:pt x="6" y="26"/>
                    </a:lnTo>
                    <a:lnTo>
                      <a:pt x="6" y="24"/>
                    </a:lnTo>
                    <a:lnTo>
                      <a:pt x="4" y="24"/>
                    </a:lnTo>
                    <a:lnTo>
                      <a:pt x="4" y="26"/>
                    </a:lnTo>
                    <a:lnTo>
                      <a:pt x="2" y="26"/>
                    </a:lnTo>
                    <a:lnTo>
                      <a:pt x="2" y="24"/>
                    </a:lnTo>
                    <a:lnTo>
                      <a:pt x="4" y="24"/>
                    </a:lnTo>
                    <a:lnTo>
                      <a:pt x="2" y="22"/>
                    </a:lnTo>
                    <a:close/>
                  </a:path>
                </a:pathLst>
              </a:custGeom>
              <a:solidFill>
                <a:schemeClr val="tx2"/>
              </a:solidFill>
              <a:ln w="3175">
                <a:solidFill>
                  <a:schemeClr val="bg1"/>
                </a:solidFill>
                <a:prstDash val="sysDot"/>
                <a:round/>
                <a:headEnd/>
                <a:tailEnd/>
              </a:ln>
            </p:spPr>
            <p:txBody>
              <a:bodyPr/>
              <a:lstStyle/>
              <a:p>
                <a:endParaRPr lang="de-DE" sz="2400" dirty="0">
                  <a:solidFill>
                    <a:srgbClr val="000000"/>
                  </a:solidFill>
                </a:endParaRPr>
              </a:p>
            </p:txBody>
          </p:sp>
          <p:sp>
            <p:nvSpPr>
              <p:cNvPr id="2322" name="Freeform 2653"/>
              <p:cNvSpPr>
                <a:spLocks/>
              </p:cNvSpPr>
              <p:nvPr/>
            </p:nvSpPr>
            <p:spPr bwMode="auto">
              <a:xfrm>
                <a:off x="3977949" y="1776560"/>
                <a:ext cx="81840" cy="90121"/>
              </a:xfrm>
              <a:custGeom>
                <a:avLst/>
                <a:gdLst>
                  <a:gd name="T0" fmla="*/ 2147483647 w 82"/>
                  <a:gd name="T1" fmla="*/ 2147483647 h 88"/>
                  <a:gd name="T2" fmla="*/ 2147483647 w 82"/>
                  <a:gd name="T3" fmla="*/ 2147483647 h 88"/>
                  <a:gd name="T4" fmla="*/ 2147483647 w 82"/>
                  <a:gd name="T5" fmla="*/ 2147483647 h 88"/>
                  <a:gd name="T6" fmla="*/ 2147483647 w 82"/>
                  <a:gd name="T7" fmla="*/ 2147483647 h 88"/>
                  <a:gd name="T8" fmla="*/ 2147483647 w 82"/>
                  <a:gd name="T9" fmla="*/ 2147483647 h 88"/>
                  <a:gd name="T10" fmla="*/ 2147483647 w 82"/>
                  <a:gd name="T11" fmla="*/ 2147483647 h 88"/>
                  <a:gd name="T12" fmla="*/ 2147483647 w 82"/>
                  <a:gd name="T13" fmla="*/ 2147483647 h 88"/>
                  <a:gd name="T14" fmla="*/ 2147483647 w 82"/>
                  <a:gd name="T15" fmla="*/ 2147483647 h 88"/>
                  <a:gd name="T16" fmla="*/ 2147483647 w 82"/>
                  <a:gd name="T17" fmla="*/ 2147483647 h 88"/>
                  <a:gd name="T18" fmla="*/ 2147483647 w 82"/>
                  <a:gd name="T19" fmla="*/ 2147483647 h 88"/>
                  <a:gd name="T20" fmla="*/ 2147483647 w 82"/>
                  <a:gd name="T21" fmla="*/ 2147483647 h 88"/>
                  <a:gd name="T22" fmla="*/ 2147483647 w 82"/>
                  <a:gd name="T23" fmla="*/ 2147483647 h 88"/>
                  <a:gd name="T24" fmla="*/ 2147483647 w 82"/>
                  <a:gd name="T25" fmla="*/ 2147483647 h 88"/>
                  <a:gd name="T26" fmla="*/ 2147483647 w 82"/>
                  <a:gd name="T27" fmla="*/ 2147483647 h 88"/>
                  <a:gd name="T28" fmla="*/ 2147483647 w 82"/>
                  <a:gd name="T29" fmla="*/ 2147483647 h 88"/>
                  <a:gd name="T30" fmla="*/ 2147483647 w 82"/>
                  <a:gd name="T31" fmla="*/ 2147483647 h 88"/>
                  <a:gd name="T32" fmla="*/ 2147483647 w 82"/>
                  <a:gd name="T33" fmla="*/ 2147483647 h 88"/>
                  <a:gd name="T34" fmla="*/ 2147483647 w 82"/>
                  <a:gd name="T35" fmla="*/ 2147483647 h 88"/>
                  <a:gd name="T36" fmla="*/ 2147483647 w 82"/>
                  <a:gd name="T37" fmla="*/ 2147483647 h 88"/>
                  <a:gd name="T38" fmla="*/ 2147483647 w 82"/>
                  <a:gd name="T39" fmla="*/ 2147483647 h 88"/>
                  <a:gd name="T40" fmla="*/ 2147483647 w 82"/>
                  <a:gd name="T41" fmla="*/ 0 h 88"/>
                  <a:gd name="T42" fmla="*/ 2147483647 w 82"/>
                  <a:gd name="T43" fmla="*/ 2147483647 h 88"/>
                  <a:gd name="T44" fmla="*/ 2147483647 w 82"/>
                  <a:gd name="T45" fmla="*/ 2147483647 h 88"/>
                  <a:gd name="T46" fmla="*/ 2147483647 w 82"/>
                  <a:gd name="T47" fmla="*/ 2147483647 h 88"/>
                  <a:gd name="T48" fmla="*/ 2147483647 w 82"/>
                  <a:gd name="T49" fmla="*/ 2147483647 h 88"/>
                  <a:gd name="T50" fmla="*/ 2147483647 w 82"/>
                  <a:gd name="T51" fmla="*/ 2147483647 h 88"/>
                  <a:gd name="T52" fmla="*/ 2147483647 w 82"/>
                  <a:gd name="T53" fmla="*/ 2147483647 h 88"/>
                  <a:gd name="T54" fmla="*/ 2147483647 w 82"/>
                  <a:gd name="T55" fmla="*/ 2147483647 h 88"/>
                  <a:gd name="T56" fmla="*/ 2147483647 w 82"/>
                  <a:gd name="T57" fmla="*/ 2147483647 h 88"/>
                  <a:gd name="T58" fmla="*/ 2147483647 w 82"/>
                  <a:gd name="T59" fmla="*/ 2147483647 h 88"/>
                  <a:gd name="T60" fmla="*/ 2147483647 w 82"/>
                  <a:gd name="T61" fmla="*/ 2147483647 h 88"/>
                  <a:gd name="T62" fmla="*/ 2147483647 w 82"/>
                  <a:gd name="T63" fmla="*/ 2147483647 h 88"/>
                  <a:gd name="T64" fmla="*/ 2147483647 w 82"/>
                  <a:gd name="T65" fmla="*/ 2147483647 h 88"/>
                  <a:gd name="T66" fmla="*/ 2147483647 w 82"/>
                  <a:gd name="T67" fmla="*/ 2147483647 h 88"/>
                  <a:gd name="T68" fmla="*/ 2147483647 w 82"/>
                  <a:gd name="T69" fmla="*/ 2147483647 h 88"/>
                  <a:gd name="T70" fmla="*/ 2147483647 w 82"/>
                  <a:gd name="T71" fmla="*/ 2147483647 h 88"/>
                  <a:gd name="T72" fmla="*/ 2147483647 w 82"/>
                  <a:gd name="T73" fmla="*/ 2147483647 h 88"/>
                  <a:gd name="T74" fmla="*/ 2147483647 w 82"/>
                  <a:gd name="T75" fmla="*/ 2147483647 h 88"/>
                  <a:gd name="T76" fmla="*/ 2147483647 w 82"/>
                  <a:gd name="T77" fmla="*/ 2147483647 h 88"/>
                  <a:gd name="T78" fmla="*/ 2147483647 w 82"/>
                  <a:gd name="T79" fmla="*/ 2147483647 h 88"/>
                  <a:gd name="T80" fmla="*/ 2147483647 w 82"/>
                  <a:gd name="T81" fmla="*/ 2147483647 h 88"/>
                  <a:gd name="T82" fmla="*/ 2147483647 w 82"/>
                  <a:gd name="T83" fmla="*/ 2147483647 h 88"/>
                  <a:gd name="T84" fmla="*/ 2147483647 w 82"/>
                  <a:gd name="T85" fmla="*/ 2147483647 h 88"/>
                  <a:gd name="T86" fmla="*/ 2147483647 w 82"/>
                  <a:gd name="T87" fmla="*/ 2147483647 h 88"/>
                  <a:gd name="T88" fmla="*/ 2147483647 w 82"/>
                  <a:gd name="T89" fmla="*/ 2147483647 h 88"/>
                  <a:gd name="T90" fmla="*/ 2147483647 w 82"/>
                  <a:gd name="T91" fmla="*/ 2147483647 h 88"/>
                  <a:gd name="T92" fmla="*/ 2147483647 w 82"/>
                  <a:gd name="T93" fmla="*/ 2147483647 h 88"/>
                  <a:gd name="T94" fmla="*/ 0 w 82"/>
                  <a:gd name="T95" fmla="*/ 2147483647 h 88"/>
                  <a:gd name="T96" fmla="*/ 2147483647 w 82"/>
                  <a:gd name="T97" fmla="*/ 2147483647 h 88"/>
                  <a:gd name="T98" fmla="*/ 2147483647 w 82"/>
                  <a:gd name="T99" fmla="*/ 2147483647 h 88"/>
                  <a:gd name="T100" fmla="*/ 2147483647 w 82"/>
                  <a:gd name="T101" fmla="*/ 2147483647 h 88"/>
                  <a:gd name="T102" fmla="*/ 2147483647 w 82"/>
                  <a:gd name="T103" fmla="*/ 2147483647 h 88"/>
                  <a:gd name="T104" fmla="*/ 2147483647 w 82"/>
                  <a:gd name="T105" fmla="*/ 2147483647 h 88"/>
                  <a:gd name="T106" fmla="*/ 2147483647 w 82"/>
                  <a:gd name="T107" fmla="*/ 2147483647 h 88"/>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w 82"/>
                  <a:gd name="T163" fmla="*/ 0 h 88"/>
                  <a:gd name="T164" fmla="*/ 82 w 82"/>
                  <a:gd name="T165" fmla="*/ 88 h 88"/>
                </a:gdLst>
                <a:ahLst/>
                <a:cxnLst>
                  <a:cxn ang="T108">
                    <a:pos x="T0" y="T1"/>
                  </a:cxn>
                  <a:cxn ang="T109">
                    <a:pos x="T2" y="T3"/>
                  </a:cxn>
                  <a:cxn ang="T110">
                    <a:pos x="T4" y="T5"/>
                  </a:cxn>
                  <a:cxn ang="T111">
                    <a:pos x="T6" y="T7"/>
                  </a:cxn>
                  <a:cxn ang="T112">
                    <a:pos x="T8" y="T9"/>
                  </a:cxn>
                  <a:cxn ang="T113">
                    <a:pos x="T10" y="T11"/>
                  </a:cxn>
                  <a:cxn ang="T114">
                    <a:pos x="T12" y="T13"/>
                  </a:cxn>
                  <a:cxn ang="T115">
                    <a:pos x="T14" y="T15"/>
                  </a:cxn>
                  <a:cxn ang="T116">
                    <a:pos x="T16" y="T17"/>
                  </a:cxn>
                  <a:cxn ang="T117">
                    <a:pos x="T18" y="T19"/>
                  </a:cxn>
                  <a:cxn ang="T118">
                    <a:pos x="T20" y="T21"/>
                  </a:cxn>
                  <a:cxn ang="T119">
                    <a:pos x="T22" y="T23"/>
                  </a:cxn>
                  <a:cxn ang="T120">
                    <a:pos x="T24" y="T25"/>
                  </a:cxn>
                  <a:cxn ang="T121">
                    <a:pos x="T26" y="T27"/>
                  </a:cxn>
                  <a:cxn ang="T122">
                    <a:pos x="T28" y="T29"/>
                  </a:cxn>
                  <a:cxn ang="T123">
                    <a:pos x="T30" y="T31"/>
                  </a:cxn>
                  <a:cxn ang="T124">
                    <a:pos x="T32" y="T33"/>
                  </a:cxn>
                  <a:cxn ang="T125">
                    <a:pos x="T34" y="T35"/>
                  </a:cxn>
                  <a:cxn ang="T126">
                    <a:pos x="T36" y="T37"/>
                  </a:cxn>
                  <a:cxn ang="T127">
                    <a:pos x="T38" y="T39"/>
                  </a:cxn>
                  <a:cxn ang="T128">
                    <a:pos x="T40" y="T41"/>
                  </a:cxn>
                  <a:cxn ang="T129">
                    <a:pos x="T42" y="T43"/>
                  </a:cxn>
                  <a:cxn ang="T130">
                    <a:pos x="T44" y="T45"/>
                  </a:cxn>
                  <a:cxn ang="T131">
                    <a:pos x="T46" y="T47"/>
                  </a:cxn>
                  <a:cxn ang="T132">
                    <a:pos x="T48" y="T49"/>
                  </a:cxn>
                  <a:cxn ang="T133">
                    <a:pos x="T50" y="T51"/>
                  </a:cxn>
                  <a:cxn ang="T134">
                    <a:pos x="T52" y="T53"/>
                  </a:cxn>
                  <a:cxn ang="T135">
                    <a:pos x="T54" y="T55"/>
                  </a:cxn>
                  <a:cxn ang="T136">
                    <a:pos x="T56" y="T57"/>
                  </a:cxn>
                  <a:cxn ang="T137">
                    <a:pos x="T58" y="T59"/>
                  </a:cxn>
                  <a:cxn ang="T138">
                    <a:pos x="T60" y="T61"/>
                  </a:cxn>
                  <a:cxn ang="T139">
                    <a:pos x="T62" y="T63"/>
                  </a:cxn>
                  <a:cxn ang="T140">
                    <a:pos x="T64" y="T65"/>
                  </a:cxn>
                  <a:cxn ang="T141">
                    <a:pos x="T66" y="T67"/>
                  </a:cxn>
                  <a:cxn ang="T142">
                    <a:pos x="T68" y="T69"/>
                  </a:cxn>
                  <a:cxn ang="T143">
                    <a:pos x="T70" y="T71"/>
                  </a:cxn>
                  <a:cxn ang="T144">
                    <a:pos x="T72" y="T73"/>
                  </a:cxn>
                  <a:cxn ang="T145">
                    <a:pos x="T74" y="T75"/>
                  </a:cxn>
                  <a:cxn ang="T146">
                    <a:pos x="T76" y="T77"/>
                  </a:cxn>
                  <a:cxn ang="T147">
                    <a:pos x="T78" y="T79"/>
                  </a:cxn>
                  <a:cxn ang="T148">
                    <a:pos x="T80" y="T81"/>
                  </a:cxn>
                  <a:cxn ang="T149">
                    <a:pos x="T82" y="T83"/>
                  </a:cxn>
                  <a:cxn ang="T150">
                    <a:pos x="T84" y="T85"/>
                  </a:cxn>
                  <a:cxn ang="T151">
                    <a:pos x="T86" y="T87"/>
                  </a:cxn>
                  <a:cxn ang="T152">
                    <a:pos x="T88" y="T89"/>
                  </a:cxn>
                  <a:cxn ang="T153">
                    <a:pos x="T90" y="T91"/>
                  </a:cxn>
                  <a:cxn ang="T154">
                    <a:pos x="T92" y="T93"/>
                  </a:cxn>
                  <a:cxn ang="T155">
                    <a:pos x="T94" y="T95"/>
                  </a:cxn>
                  <a:cxn ang="T156">
                    <a:pos x="T96" y="T97"/>
                  </a:cxn>
                  <a:cxn ang="T157">
                    <a:pos x="T98" y="T99"/>
                  </a:cxn>
                  <a:cxn ang="T158">
                    <a:pos x="T100" y="T101"/>
                  </a:cxn>
                  <a:cxn ang="T159">
                    <a:pos x="T102" y="T103"/>
                  </a:cxn>
                  <a:cxn ang="T160">
                    <a:pos x="T104" y="T105"/>
                  </a:cxn>
                  <a:cxn ang="T161">
                    <a:pos x="T106" y="T107"/>
                  </a:cxn>
                </a:cxnLst>
                <a:rect l="T162" t="T163" r="T164" b="T165"/>
                <a:pathLst>
                  <a:path w="82" h="88">
                    <a:moveTo>
                      <a:pt x="28" y="50"/>
                    </a:moveTo>
                    <a:lnTo>
                      <a:pt x="28" y="48"/>
                    </a:lnTo>
                    <a:lnTo>
                      <a:pt x="30" y="50"/>
                    </a:lnTo>
                    <a:lnTo>
                      <a:pt x="30" y="46"/>
                    </a:lnTo>
                    <a:lnTo>
                      <a:pt x="28" y="46"/>
                    </a:lnTo>
                    <a:lnTo>
                      <a:pt x="26" y="48"/>
                    </a:lnTo>
                    <a:lnTo>
                      <a:pt x="24" y="48"/>
                    </a:lnTo>
                    <a:lnTo>
                      <a:pt x="20" y="48"/>
                    </a:lnTo>
                    <a:lnTo>
                      <a:pt x="18" y="48"/>
                    </a:lnTo>
                    <a:lnTo>
                      <a:pt x="18" y="46"/>
                    </a:lnTo>
                    <a:lnTo>
                      <a:pt x="18" y="44"/>
                    </a:lnTo>
                    <a:lnTo>
                      <a:pt x="20" y="44"/>
                    </a:lnTo>
                    <a:lnTo>
                      <a:pt x="18" y="44"/>
                    </a:lnTo>
                    <a:lnTo>
                      <a:pt x="16" y="44"/>
                    </a:lnTo>
                    <a:lnTo>
                      <a:pt x="16" y="46"/>
                    </a:lnTo>
                    <a:lnTo>
                      <a:pt x="14" y="46"/>
                    </a:lnTo>
                    <a:lnTo>
                      <a:pt x="12" y="46"/>
                    </a:lnTo>
                    <a:lnTo>
                      <a:pt x="12" y="44"/>
                    </a:lnTo>
                    <a:lnTo>
                      <a:pt x="14" y="44"/>
                    </a:lnTo>
                    <a:lnTo>
                      <a:pt x="12" y="44"/>
                    </a:lnTo>
                    <a:lnTo>
                      <a:pt x="10" y="44"/>
                    </a:lnTo>
                    <a:lnTo>
                      <a:pt x="8" y="44"/>
                    </a:lnTo>
                    <a:lnTo>
                      <a:pt x="8" y="40"/>
                    </a:lnTo>
                    <a:lnTo>
                      <a:pt x="10" y="38"/>
                    </a:lnTo>
                    <a:lnTo>
                      <a:pt x="12" y="38"/>
                    </a:lnTo>
                    <a:lnTo>
                      <a:pt x="14" y="38"/>
                    </a:lnTo>
                    <a:lnTo>
                      <a:pt x="16" y="38"/>
                    </a:lnTo>
                    <a:lnTo>
                      <a:pt x="14" y="38"/>
                    </a:lnTo>
                    <a:lnTo>
                      <a:pt x="12" y="38"/>
                    </a:lnTo>
                    <a:lnTo>
                      <a:pt x="12" y="36"/>
                    </a:lnTo>
                    <a:lnTo>
                      <a:pt x="14" y="36"/>
                    </a:lnTo>
                    <a:lnTo>
                      <a:pt x="14" y="34"/>
                    </a:lnTo>
                    <a:lnTo>
                      <a:pt x="18" y="34"/>
                    </a:lnTo>
                    <a:lnTo>
                      <a:pt x="20" y="34"/>
                    </a:lnTo>
                    <a:lnTo>
                      <a:pt x="18" y="34"/>
                    </a:lnTo>
                    <a:lnTo>
                      <a:pt x="20" y="34"/>
                    </a:lnTo>
                    <a:lnTo>
                      <a:pt x="20" y="32"/>
                    </a:lnTo>
                    <a:lnTo>
                      <a:pt x="18" y="32"/>
                    </a:lnTo>
                    <a:lnTo>
                      <a:pt x="16" y="32"/>
                    </a:lnTo>
                    <a:lnTo>
                      <a:pt x="14" y="32"/>
                    </a:lnTo>
                    <a:lnTo>
                      <a:pt x="12" y="32"/>
                    </a:lnTo>
                    <a:lnTo>
                      <a:pt x="14" y="30"/>
                    </a:lnTo>
                    <a:lnTo>
                      <a:pt x="16" y="30"/>
                    </a:lnTo>
                    <a:lnTo>
                      <a:pt x="16" y="32"/>
                    </a:lnTo>
                    <a:lnTo>
                      <a:pt x="16" y="30"/>
                    </a:lnTo>
                    <a:lnTo>
                      <a:pt x="14" y="30"/>
                    </a:lnTo>
                    <a:lnTo>
                      <a:pt x="14" y="28"/>
                    </a:lnTo>
                    <a:lnTo>
                      <a:pt x="14" y="26"/>
                    </a:lnTo>
                    <a:lnTo>
                      <a:pt x="12" y="26"/>
                    </a:lnTo>
                    <a:lnTo>
                      <a:pt x="12" y="24"/>
                    </a:lnTo>
                    <a:lnTo>
                      <a:pt x="10" y="26"/>
                    </a:lnTo>
                    <a:lnTo>
                      <a:pt x="10" y="28"/>
                    </a:lnTo>
                    <a:lnTo>
                      <a:pt x="10" y="26"/>
                    </a:lnTo>
                    <a:lnTo>
                      <a:pt x="10" y="24"/>
                    </a:lnTo>
                    <a:lnTo>
                      <a:pt x="12" y="22"/>
                    </a:lnTo>
                    <a:lnTo>
                      <a:pt x="14" y="24"/>
                    </a:lnTo>
                    <a:lnTo>
                      <a:pt x="12" y="24"/>
                    </a:lnTo>
                    <a:lnTo>
                      <a:pt x="14" y="24"/>
                    </a:lnTo>
                    <a:lnTo>
                      <a:pt x="16" y="22"/>
                    </a:lnTo>
                    <a:lnTo>
                      <a:pt x="20" y="22"/>
                    </a:lnTo>
                    <a:lnTo>
                      <a:pt x="22" y="22"/>
                    </a:lnTo>
                    <a:lnTo>
                      <a:pt x="24" y="22"/>
                    </a:lnTo>
                    <a:lnTo>
                      <a:pt x="26" y="22"/>
                    </a:lnTo>
                    <a:lnTo>
                      <a:pt x="26" y="24"/>
                    </a:lnTo>
                    <a:lnTo>
                      <a:pt x="28" y="26"/>
                    </a:lnTo>
                    <a:lnTo>
                      <a:pt x="28" y="24"/>
                    </a:lnTo>
                    <a:lnTo>
                      <a:pt x="30" y="22"/>
                    </a:lnTo>
                    <a:lnTo>
                      <a:pt x="32" y="22"/>
                    </a:lnTo>
                    <a:lnTo>
                      <a:pt x="36" y="24"/>
                    </a:lnTo>
                    <a:lnTo>
                      <a:pt x="38" y="24"/>
                    </a:lnTo>
                    <a:lnTo>
                      <a:pt x="40" y="22"/>
                    </a:lnTo>
                    <a:lnTo>
                      <a:pt x="38" y="22"/>
                    </a:lnTo>
                    <a:lnTo>
                      <a:pt x="36" y="22"/>
                    </a:lnTo>
                    <a:lnTo>
                      <a:pt x="36" y="20"/>
                    </a:lnTo>
                    <a:lnTo>
                      <a:pt x="40" y="18"/>
                    </a:lnTo>
                    <a:lnTo>
                      <a:pt x="42" y="18"/>
                    </a:lnTo>
                    <a:lnTo>
                      <a:pt x="44" y="16"/>
                    </a:lnTo>
                    <a:lnTo>
                      <a:pt x="44" y="14"/>
                    </a:lnTo>
                    <a:lnTo>
                      <a:pt x="40" y="14"/>
                    </a:lnTo>
                    <a:lnTo>
                      <a:pt x="38" y="16"/>
                    </a:lnTo>
                    <a:lnTo>
                      <a:pt x="38" y="14"/>
                    </a:lnTo>
                    <a:lnTo>
                      <a:pt x="36" y="14"/>
                    </a:lnTo>
                    <a:lnTo>
                      <a:pt x="34" y="14"/>
                    </a:lnTo>
                    <a:lnTo>
                      <a:pt x="36" y="12"/>
                    </a:lnTo>
                    <a:lnTo>
                      <a:pt x="38" y="12"/>
                    </a:lnTo>
                    <a:lnTo>
                      <a:pt x="40" y="12"/>
                    </a:lnTo>
                    <a:lnTo>
                      <a:pt x="40" y="10"/>
                    </a:lnTo>
                    <a:lnTo>
                      <a:pt x="42" y="10"/>
                    </a:lnTo>
                    <a:lnTo>
                      <a:pt x="42" y="8"/>
                    </a:lnTo>
                    <a:lnTo>
                      <a:pt x="40" y="8"/>
                    </a:lnTo>
                    <a:lnTo>
                      <a:pt x="40" y="6"/>
                    </a:lnTo>
                    <a:lnTo>
                      <a:pt x="42" y="6"/>
                    </a:lnTo>
                    <a:lnTo>
                      <a:pt x="44" y="4"/>
                    </a:lnTo>
                    <a:lnTo>
                      <a:pt x="48" y="4"/>
                    </a:lnTo>
                    <a:lnTo>
                      <a:pt x="48" y="2"/>
                    </a:lnTo>
                    <a:lnTo>
                      <a:pt x="48" y="4"/>
                    </a:lnTo>
                    <a:lnTo>
                      <a:pt x="50" y="4"/>
                    </a:lnTo>
                    <a:lnTo>
                      <a:pt x="50" y="2"/>
                    </a:lnTo>
                    <a:lnTo>
                      <a:pt x="52" y="2"/>
                    </a:lnTo>
                    <a:lnTo>
                      <a:pt x="52" y="4"/>
                    </a:lnTo>
                    <a:lnTo>
                      <a:pt x="54" y="4"/>
                    </a:lnTo>
                    <a:lnTo>
                      <a:pt x="54" y="6"/>
                    </a:lnTo>
                    <a:lnTo>
                      <a:pt x="54" y="4"/>
                    </a:lnTo>
                    <a:lnTo>
                      <a:pt x="54" y="2"/>
                    </a:lnTo>
                    <a:lnTo>
                      <a:pt x="52" y="2"/>
                    </a:lnTo>
                    <a:lnTo>
                      <a:pt x="52" y="4"/>
                    </a:lnTo>
                    <a:lnTo>
                      <a:pt x="54" y="4"/>
                    </a:lnTo>
                    <a:lnTo>
                      <a:pt x="52" y="4"/>
                    </a:lnTo>
                    <a:lnTo>
                      <a:pt x="52" y="2"/>
                    </a:lnTo>
                    <a:lnTo>
                      <a:pt x="54" y="2"/>
                    </a:lnTo>
                    <a:lnTo>
                      <a:pt x="56" y="6"/>
                    </a:lnTo>
                    <a:lnTo>
                      <a:pt x="54" y="6"/>
                    </a:lnTo>
                    <a:lnTo>
                      <a:pt x="54" y="8"/>
                    </a:lnTo>
                    <a:lnTo>
                      <a:pt x="54" y="6"/>
                    </a:lnTo>
                    <a:lnTo>
                      <a:pt x="56" y="6"/>
                    </a:lnTo>
                    <a:lnTo>
                      <a:pt x="58" y="6"/>
                    </a:lnTo>
                    <a:lnTo>
                      <a:pt x="58" y="4"/>
                    </a:lnTo>
                    <a:lnTo>
                      <a:pt x="56" y="4"/>
                    </a:lnTo>
                    <a:lnTo>
                      <a:pt x="56" y="2"/>
                    </a:lnTo>
                    <a:lnTo>
                      <a:pt x="58" y="2"/>
                    </a:lnTo>
                    <a:lnTo>
                      <a:pt x="60" y="0"/>
                    </a:lnTo>
                    <a:lnTo>
                      <a:pt x="58" y="0"/>
                    </a:lnTo>
                    <a:lnTo>
                      <a:pt x="60" y="0"/>
                    </a:lnTo>
                    <a:lnTo>
                      <a:pt x="62" y="0"/>
                    </a:lnTo>
                    <a:lnTo>
                      <a:pt x="66" y="2"/>
                    </a:lnTo>
                    <a:lnTo>
                      <a:pt x="68" y="2"/>
                    </a:lnTo>
                    <a:lnTo>
                      <a:pt x="66" y="4"/>
                    </a:lnTo>
                    <a:lnTo>
                      <a:pt x="64" y="4"/>
                    </a:lnTo>
                    <a:lnTo>
                      <a:pt x="62" y="4"/>
                    </a:lnTo>
                    <a:lnTo>
                      <a:pt x="62" y="6"/>
                    </a:lnTo>
                    <a:lnTo>
                      <a:pt x="60" y="6"/>
                    </a:lnTo>
                    <a:lnTo>
                      <a:pt x="58" y="8"/>
                    </a:lnTo>
                    <a:lnTo>
                      <a:pt x="58" y="10"/>
                    </a:lnTo>
                    <a:lnTo>
                      <a:pt x="56" y="10"/>
                    </a:lnTo>
                    <a:lnTo>
                      <a:pt x="56" y="12"/>
                    </a:lnTo>
                    <a:lnTo>
                      <a:pt x="52" y="12"/>
                    </a:lnTo>
                    <a:lnTo>
                      <a:pt x="50" y="12"/>
                    </a:lnTo>
                    <a:lnTo>
                      <a:pt x="48" y="12"/>
                    </a:lnTo>
                    <a:lnTo>
                      <a:pt x="48" y="14"/>
                    </a:lnTo>
                    <a:lnTo>
                      <a:pt x="50" y="14"/>
                    </a:lnTo>
                    <a:lnTo>
                      <a:pt x="52" y="14"/>
                    </a:lnTo>
                    <a:lnTo>
                      <a:pt x="52" y="16"/>
                    </a:lnTo>
                    <a:lnTo>
                      <a:pt x="50" y="16"/>
                    </a:lnTo>
                    <a:lnTo>
                      <a:pt x="48" y="16"/>
                    </a:lnTo>
                    <a:lnTo>
                      <a:pt x="46" y="18"/>
                    </a:lnTo>
                    <a:lnTo>
                      <a:pt x="44" y="18"/>
                    </a:lnTo>
                    <a:lnTo>
                      <a:pt x="44" y="20"/>
                    </a:lnTo>
                    <a:lnTo>
                      <a:pt x="46" y="20"/>
                    </a:lnTo>
                    <a:lnTo>
                      <a:pt x="46" y="22"/>
                    </a:lnTo>
                    <a:lnTo>
                      <a:pt x="48" y="22"/>
                    </a:lnTo>
                    <a:lnTo>
                      <a:pt x="50" y="22"/>
                    </a:lnTo>
                    <a:lnTo>
                      <a:pt x="50" y="24"/>
                    </a:lnTo>
                    <a:lnTo>
                      <a:pt x="52" y="24"/>
                    </a:lnTo>
                    <a:lnTo>
                      <a:pt x="54" y="26"/>
                    </a:lnTo>
                    <a:lnTo>
                      <a:pt x="58" y="26"/>
                    </a:lnTo>
                    <a:lnTo>
                      <a:pt x="60" y="26"/>
                    </a:lnTo>
                    <a:lnTo>
                      <a:pt x="62" y="24"/>
                    </a:lnTo>
                    <a:lnTo>
                      <a:pt x="62" y="22"/>
                    </a:lnTo>
                    <a:lnTo>
                      <a:pt x="64" y="20"/>
                    </a:lnTo>
                    <a:lnTo>
                      <a:pt x="66" y="20"/>
                    </a:lnTo>
                    <a:lnTo>
                      <a:pt x="68" y="22"/>
                    </a:lnTo>
                    <a:lnTo>
                      <a:pt x="70" y="26"/>
                    </a:lnTo>
                    <a:lnTo>
                      <a:pt x="72" y="28"/>
                    </a:lnTo>
                    <a:lnTo>
                      <a:pt x="74" y="28"/>
                    </a:lnTo>
                    <a:lnTo>
                      <a:pt x="76" y="28"/>
                    </a:lnTo>
                    <a:lnTo>
                      <a:pt x="76" y="26"/>
                    </a:lnTo>
                    <a:lnTo>
                      <a:pt x="78" y="26"/>
                    </a:lnTo>
                    <a:lnTo>
                      <a:pt x="78" y="28"/>
                    </a:lnTo>
                    <a:lnTo>
                      <a:pt x="80" y="28"/>
                    </a:lnTo>
                    <a:lnTo>
                      <a:pt x="82" y="30"/>
                    </a:lnTo>
                    <a:lnTo>
                      <a:pt x="80" y="30"/>
                    </a:lnTo>
                    <a:lnTo>
                      <a:pt x="78" y="30"/>
                    </a:lnTo>
                    <a:lnTo>
                      <a:pt x="76" y="30"/>
                    </a:lnTo>
                    <a:lnTo>
                      <a:pt x="76" y="32"/>
                    </a:lnTo>
                    <a:lnTo>
                      <a:pt x="78" y="32"/>
                    </a:lnTo>
                    <a:lnTo>
                      <a:pt x="78" y="34"/>
                    </a:lnTo>
                    <a:lnTo>
                      <a:pt x="78" y="36"/>
                    </a:lnTo>
                    <a:lnTo>
                      <a:pt x="78" y="38"/>
                    </a:lnTo>
                    <a:lnTo>
                      <a:pt x="80" y="38"/>
                    </a:lnTo>
                    <a:lnTo>
                      <a:pt x="80" y="40"/>
                    </a:lnTo>
                    <a:lnTo>
                      <a:pt x="82" y="40"/>
                    </a:lnTo>
                    <a:lnTo>
                      <a:pt x="80" y="44"/>
                    </a:lnTo>
                    <a:lnTo>
                      <a:pt x="78" y="44"/>
                    </a:lnTo>
                    <a:lnTo>
                      <a:pt x="80" y="46"/>
                    </a:lnTo>
                    <a:lnTo>
                      <a:pt x="82" y="50"/>
                    </a:lnTo>
                    <a:lnTo>
                      <a:pt x="82" y="54"/>
                    </a:lnTo>
                    <a:lnTo>
                      <a:pt x="80" y="54"/>
                    </a:lnTo>
                    <a:lnTo>
                      <a:pt x="80" y="56"/>
                    </a:lnTo>
                    <a:lnTo>
                      <a:pt x="80" y="58"/>
                    </a:lnTo>
                    <a:lnTo>
                      <a:pt x="78" y="58"/>
                    </a:lnTo>
                    <a:lnTo>
                      <a:pt x="78" y="60"/>
                    </a:lnTo>
                    <a:lnTo>
                      <a:pt x="78" y="62"/>
                    </a:lnTo>
                    <a:lnTo>
                      <a:pt x="74" y="66"/>
                    </a:lnTo>
                    <a:lnTo>
                      <a:pt x="72" y="66"/>
                    </a:lnTo>
                    <a:lnTo>
                      <a:pt x="74" y="68"/>
                    </a:lnTo>
                    <a:lnTo>
                      <a:pt x="76" y="68"/>
                    </a:lnTo>
                    <a:lnTo>
                      <a:pt x="76" y="70"/>
                    </a:lnTo>
                    <a:lnTo>
                      <a:pt x="74" y="70"/>
                    </a:lnTo>
                    <a:lnTo>
                      <a:pt x="72" y="70"/>
                    </a:lnTo>
                    <a:lnTo>
                      <a:pt x="70" y="70"/>
                    </a:lnTo>
                    <a:lnTo>
                      <a:pt x="66" y="70"/>
                    </a:lnTo>
                    <a:lnTo>
                      <a:pt x="64" y="70"/>
                    </a:lnTo>
                    <a:lnTo>
                      <a:pt x="64" y="68"/>
                    </a:lnTo>
                    <a:lnTo>
                      <a:pt x="62" y="68"/>
                    </a:lnTo>
                    <a:lnTo>
                      <a:pt x="64" y="68"/>
                    </a:lnTo>
                    <a:lnTo>
                      <a:pt x="64" y="70"/>
                    </a:lnTo>
                    <a:lnTo>
                      <a:pt x="62" y="72"/>
                    </a:lnTo>
                    <a:lnTo>
                      <a:pt x="60" y="72"/>
                    </a:lnTo>
                    <a:lnTo>
                      <a:pt x="60" y="70"/>
                    </a:lnTo>
                    <a:lnTo>
                      <a:pt x="56" y="72"/>
                    </a:lnTo>
                    <a:lnTo>
                      <a:pt x="54" y="72"/>
                    </a:lnTo>
                    <a:lnTo>
                      <a:pt x="52" y="72"/>
                    </a:lnTo>
                    <a:lnTo>
                      <a:pt x="52" y="74"/>
                    </a:lnTo>
                    <a:lnTo>
                      <a:pt x="50" y="76"/>
                    </a:lnTo>
                    <a:lnTo>
                      <a:pt x="48" y="76"/>
                    </a:lnTo>
                    <a:lnTo>
                      <a:pt x="46" y="74"/>
                    </a:lnTo>
                    <a:lnTo>
                      <a:pt x="46" y="76"/>
                    </a:lnTo>
                    <a:lnTo>
                      <a:pt x="46" y="78"/>
                    </a:lnTo>
                    <a:lnTo>
                      <a:pt x="44" y="78"/>
                    </a:lnTo>
                    <a:lnTo>
                      <a:pt x="42" y="78"/>
                    </a:lnTo>
                    <a:lnTo>
                      <a:pt x="40" y="80"/>
                    </a:lnTo>
                    <a:lnTo>
                      <a:pt x="40" y="78"/>
                    </a:lnTo>
                    <a:lnTo>
                      <a:pt x="40" y="76"/>
                    </a:lnTo>
                    <a:lnTo>
                      <a:pt x="38" y="76"/>
                    </a:lnTo>
                    <a:lnTo>
                      <a:pt x="38" y="78"/>
                    </a:lnTo>
                    <a:lnTo>
                      <a:pt x="40" y="78"/>
                    </a:lnTo>
                    <a:lnTo>
                      <a:pt x="40" y="80"/>
                    </a:lnTo>
                    <a:lnTo>
                      <a:pt x="40" y="82"/>
                    </a:lnTo>
                    <a:lnTo>
                      <a:pt x="38" y="82"/>
                    </a:lnTo>
                    <a:lnTo>
                      <a:pt x="36" y="82"/>
                    </a:lnTo>
                    <a:lnTo>
                      <a:pt x="36" y="84"/>
                    </a:lnTo>
                    <a:lnTo>
                      <a:pt x="32" y="84"/>
                    </a:lnTo>
                    <a:lnTo>
                      <a:pt x="30" y="84"/>
                    </a:lnTo>
                    <a:lnTo>
                      <a:pt x="28" y="84"/>
                    </a:lnTo>
                    <a:lnTo>
                      <a:pt x="24" y="86"/>
                    </a:lnTo>
                    <a:lnTo>
                      <a:pt x="22" y="86"/>
                    </a:lnTo>
                    <a:lnTo>
                      <a:pt x="20" y="86"/>
                    </a:lnTo>
                    <a:lnTo>
                      <a:pt x="18" y="86"/>
                    </a:lnTo>
                    <a:lnTo>
                      <a:pt x="14" y="86"/>
                    </a:lnTo>
                    <a:lnTo>
                      <a:pt x="14" y="88"/>
                    </a:lnTo>
                    <a:lnTo>
                      <a:pt x="12" y="88"/>
                    </a:lnTo>
                    <a:lnTo>
                      <a:pt x="12" y="86"/>
                    </a:lnTo>
                    <a:lnTo>
                      <a:pt x="14" y="86"/>
                    </a:lnTo>
                    <a:lnTo>
                      <a:pt x="16" y="84"/>
                    </a:lnTo>
                    <a:lnTo>
                      <a:pt x="14" y="84"/>
                    </a:lnTo>
                    <a:lnTo>
                      <a:pt x="12" y="86"/>
                    </a:lnTo>
                    <a:lnTo>
                      <a:pt x="12" y="84"/>
                    </a:lnTo>
                    <a:lnTo>
                      <a:pt x="14" y="84"/>
                    </a:lnTo>
                    <a:lnTo>
                      <a:pt x="16" y="82"/>
                    </a:lnTo>
                    <a:lnTo>
                      <a:pt x="18" y="82"/>
                    </a:lnTo>
                    <a:lnTo>
                      <a:pt x="18" y="80"/>
                    </a:lnTo>
                    <a:lnTo>
                      <a:pt x="16" y="82"/>
                    </a:lnTo>
                    <a:lnTo>
                      <a:pt x="14" y="82"/>
                    </a:lnTo>
                    <a:lnTo>
                      <a:pt x="12" y="82"/>
                    </a:lnTo>
                    <a:lnTo>
                      <a:pt x="10" y="84"/>
                    </a:lnTo>
                    <a:lnTo>
                      <a:pt x="8" y="84"/>
                    </a:lnTo>
                    <a:lnTo>
                      <a:pt x="6" y="84"/>
                    </a:lnTo>
                    <a:lnTo>
                      <a:pt x="8" y="82"/>
                    </a:lnTo>
                    <a:lnTo>
                      <a:pt x="8" y="80"/>
                    </a:lnTo>
                    <a:lnTo>
                      <a:pt x="10" y="80"/>
                    </a:lnTo>
                    <a:lnTo>
                      <a:pt x="12" y="80"/>
                    </a:lnTo>
                    <a:lnTo>
                      <a:pt x="16" y="78"/>
                    </a:lnTo>
                    <a:lnTo>
                      <a:pt x="14" y="78"/>
                    </a:lnTo>
                    <a:lnTo>
                      <a:pt x="10" y="80"/>
                    </a:lnTo>
                    <a:lnTo>
                      <a:pt x="8" y="80"/>
                    </a:lnTo>
                    <a:lnTo>
                      <a:pt x="6" y="80"/>
                    </a:lnTo>
                    <a:lnTo>
                      <a:pt x="6" y="78"/>
                    </a:lnTo>
                    <a:lnTo>
                      <a:pt x="4" y="78"/>
                    </a:lnTo>
                    <a:lnTo>
                      <a:pt x="2" y="80"/>
                    </a:lnTo>
                    <a:lnTo>
                      <a:pt x="2" y="78"/>
                    </a:lnTo>
                    <a:lnTo>
                      <a:pt x="4" y="74"/>
                    </a:lnTo>
                    <a:lnTo>
                      <a:pt x="6" y="74"/>
                    </a:lnTo>
                    <a:lnTo>
                      <a:pt x="8" y="74"/>
                    </a:lnTo>
                    <a:lnTo>
                      <a:pt x="10" y="74"/>
                    </a:lnTo>
                    <a:lnTo>
                      <a:pt x="12" y="72"/>
                    </a:lnTo>
                    <a:lnTo>
                      <a:pt x="14" y="70"/>
                    </a:lnTo>
                    <a:lnTo>
                      <a:pt x="12" y="70"/>
                    </a:lnTo>
                    <a:lnTo>
                      <a:pt x="10" y="70"/>
                    </a:lnTo>
                    <a:lnTo>
                      <a:pt x="8" y="72"/>
                    </a:lnTo>
                    <a:lnTo>
                      <a:pt x="6" y="72"/>
                    </a:lnTo>
                    <a:lnTo>
                      <a:pt x="4" y="72"/>
                    </a:lnTo>
                    <a:lnTo>
                      <a:pt x="2" y="72"/>
                    </a:lnTo>
                    <a:lnTo>
                      <a:pt x="0" y="72"/>
                    </a:lnTo>
                    <a:lnTo>
                      <a:pt x="0" y="70"/>
                    </a:lnTo>
                    <a:lnTo>
                      <a:pt x="2" y="68"/>
                    </a:lnTo>
                    <a:lnTo>
                      <a:pt x="4" y="68"/>
                    </a:lnTo>
                    <a:lnTo>
                      <a:pt x="6" y="68"/>
                    </a:lnTo>
                    <a:lnTo>
                      <a:pt x="10" y="68"/>
                    </a:lnTo>
                    <a:lnTo>
                      <a:pt x="12" y="68"/>
                    </a:lnTo>
                    <a:lnTo>
                      <a:pt x="14" y="68"/>
                    </a:lnTo>
                    <a:lnTo>
                      <a:pt x="12" y="68"/>
                    </a:lnTo>
                    <a:lnTo>
                      <a:pt x="12" y="66"/>
                    </a:lnTo>
                    <a:lnTo>
                      <a:pt x="14" y="64"/>
                    </a:lnTo>
                    <a:lnTo>
                      <a:pt x="16" y="62"/>
                    </a:lnTo>
                    <a:lnTo>
                      <a:pt x="16" y="60"/>
                    </a:lnTo>
                    <a:lnTo>
                      <a:pt x="22" y="60"/>
                    </a:lnTo>
                    <a:lnTo>
                      <a:pt x="24" y="60"/>
                    </a:lnTo>
                    <a:lnTo>
                      <a:pt x="28" y="60"/>
                    </a:lnTo>
                    <a:lnTo>
                      <a:pt x="32" y="58"/>
                    </a:lnTo>
                    <a:lnTo>
                      <a:pt x="30" y="58"/>
                    </a:lnTo>
                    <a:lnTo>
                      <a:pt x="28" y="58"/>
                    </a:lnTo>
                    <a:lnTo>
                      <a:pt x="26" y="58"/>
                    </a:lnTo>
                    <a:lnTo>
                      <a:pt x="26" y="60"/>
                    </a:lnTo>
                    <a:lnTo>
                      <a:pt x="24" y="60"/>
                    </a:lnTo>
                    <a:lnTo>
                      <a:pt x="20" y="60"/>
                    </a:lnTo>
                    <a:lnTo>
                      <a:pt x="18" y="60"/>
                    </a:lnTo>
                    <a:lnTo>
                      <a:pt x="16" y="60"/>
                    </a:lnTo>
                    <a:lnTo>
                      <a:pt x="14" y="62"/>
                    </a:lnTo>
                    <a:lnTo>
                      <a:pt x="12" y="62"/>
                    </a:lnTo>
                    <a:lnTo>
                      <a:pt x="10" y="62"/>
                    </a:lnTo>
                    <a:lnTo>
                      <a:pt x="12" y="60"/>
                    </a:lnTo>
                    <a:lnTo>
                      <a:pt x="14" y="60"/>
                    </a:lnTo>
                    <a:lnTo>
                      <a:pt x="18" y="56"/>
                    </a:lnTo>
                    <a:lnTo>
                      <a:pt x="20" y="56"/>
                    </a:lnTo>
                    <a:lnTo>
                      <a:pt x="22" y="54"/>
                    </a:lnTo>
                    <a:lnTo>
                      <a:pt x="20" y="54"/>
                    </a:lnTo>
                    <a:lnTo>
                      <a:pt x="24" y="50"/>
                    </a:lnTo>
                    <a:lnTo>
                      <a:pt x="26" y="50"/>
                    </a:lnTo>
                    <a:lnTo>
                      <a:pt x="28" y="50"/>
                    </a:lnTo>
                    <a:close/>
                  </a:path>
                </a:pathLst>
              </a:custGeom>
              <a:solidFill>
                <a:schemeClr val="tx2"/>
              </a:solidFill>
              <a:ln w="3175">
                <a:solidFill>
                  <a:schemeClr val="bg1"/>
                </a:solidFill>
                <a:prstDash val="sysDot"/>
                <a:round/>
                <a:headEnd/>
                <a:tailEnd/>
              </a:ln>
            </p:spPr>
            <p:txBody>
              <a:bodyPr/>
              <a:lstStyle/>
              <a:p>
                <a:endParaRPr lang="de-DE" sz="2400" dirty="0">
                  <a:solidFill>
                    <a:srgbClr val="000000"/>
                  </a:solidFill>
                </a:endParaRPr>
              </a:p>
            </p:txBody>
          </p:sp>
          <p:sp>
            <p:nvSpPr>
              <p:cNvPr id="2323" name="Freeform 2654"/>
              <p:cNvSpPr>
                <a:spLocks/>
              </p:cNvSpPr>
              <p:nvPr/>
            </p:nvSpPr>
            <p:spPr bwMode="auto">
              <a:xfrm>
                <a:off x="4017458" y="1783117"/>
                <a:ext cx="1412" cy="1639"/>
              </a:xfrm>
              <a:custGeom>
                <a:avLst/>
                <a:gdLst>
                  <a:gd name="T0" fmla="*/ 0 w 1588"/>
                  <a:gd name="T1" fmla="*/ 2147483647 h 2"/>
                  <a:gd name="T2" fmla="*/ 0 w 1588"/>
                  <a:gd name="T3" fmla="*/ 0 h 2"/>
                  <a:gd name="T4" fmla="*/ 0 w 1588"/>
                  <a:gd name="T5" fmla="*/ 2147483647 h 2"/>
                  <a:gd name="T6" fmla="*/ 0 60000 65536"/>
                  <a:gd name="T7" fmla="*/ 0 60000 65536"/>
                  <a:gd name="T8" fmla="*/ 0 60000 65536"/>
                  <a:gd name="T9" fmla="*/ 0 w 1588"/>
                  <a:gd name="T10" fmla="*/ 0 h 2"/>
                  <a:gd name="T11" fmla="*/ 1588 w 1588"/>
                  <a:gd name="T12" fmla="*/ 2 h 2"/>
                </a:gdLst>
                <a:ahLst/>
                <a:cxnLst>
                  <a:cxn ang="T6">
                    <a:pos x="T0" y="T1"/>
                  </a:cxn>
                  <a:cxn ang="T7">
                    <a:pos x="T2" y="T3"/>
                  </a:cxn>
                  <a:cxn ang="T8">
                    <a:pos x="T4" y="T5"/>
                  </a:cxn>
                </a:cxnLst>
                <a:rect l="T9" t="T10" r="T11" b="T12"/>
                <a:pathLst>
                  <a:path w="1588" h="2">
                    <a:moveTo>
                      <a:pt x="0" y="2"/>
                    </a:moveTo>
                    <a:lnTo>
                      <a:pt x="0" y="0"/>
                    </a:lnTo>
                    <a:lnTo>
                      <a:pt x="0" y="2"/>
                    </a:lnTo>
                    <a:close/>
                  </a:path>
                </a:pathLst>
              </a:custGeom>
              <a:solidFill>
                <a:schemeClr val="tx2"/>
              </a:solidFill>
              <a:ln w="3175">
                <a:solidFill>
                  <a:schemeClr val="bg1"/>
                </a:solidFill>
                <a:prstDash val="sysDot"/>
                <a:round/>
                <a:headEnd/>
                <a:tailEnd/>
              </a:ln>
            </p:spPr>
            <p:txBody>
              <a:bodyPr/>
              <a:lstStyle/>
              <a:p>
                <a:endParaRPr lang="de-DE" sz="2400" dirty="0">
                  <a:solidFill>
                    <a:srgbClr val="000000"/>
                  </a:solidFill>
                </a:endParaRPr>
              </a:p>
            </p:txBody>
          </p:sp>
          <p:sp>
            <p:nvSpPr>
              <p:cNvPr id="2324" name="Freeform 2655"/>
              <p:cNvSpPr>
                <a:spLocks/>
              </p:cNvSpPr>
              <p:nvPr/>
            </p:nvSpPr>
            <p:spPr bwMode="auto">
              <a:xfrm>
                <a:off x="3985004" y="1806054"/>
                <a:ext cx="7055" cy="3277"/>
              </a:xfrm>
              <a:custGeom>
                <a:avLst/>
                <a:gdLst>
                  <a:gd name="T0" fmla="*/ 2147483647 w 8"/>
                  <a:gd name="T1" fmla="*/ 2147483647 h 4"/>
                  <a:gd name="T2" fmla="*/ 2147483647 w 8"/>
                  <a:gd name="T3" fmla="*/ 0 h 4"/>
                  <a:gd name="T4" fmla="*/ 2147483647 w 8"/>
                  <a:gd name="T5" fmla="*/ 0 h 4"/>
                  <a:gd name="T6" fmla="*/ 2147483647 w 8"/>
                  <a:gd name="T7" fmla="*/ 2147483647 h 4"/>
                  <a:gd name="T8" fmla="*/ 2147483647 w 8"/>
                  <a:gd name="T9" fmla="*/ 2147483647 h 4"/>
                  <a:gd name="T10" fmla="*/ 2147483647 w 8"/>
                  <a:gd name="T11" fmla="*/ 2147483647 h 4"/>
                  <a:gd name="T12" fmla="*/ 2147483647 w 8"/>
                  <a:gd name="T13" fmla="*/ 2147483647 h 4"/>
                  <a:gd name="T14" fmla="*/ 2147483647 w 8"/>
                  <a:gd name="T15" fmla="*/ 2147483647 h 4"/>
                  <a:gd name="T16" fmla="*/ 0 w 8"/>
                  <a:gd name="T17" fmla="*/ 2147483647 h 4"/>
                  <a:gd name="T18" fmla="*/ 2147483647 w 8"/>
                  <a:gd name="T19" fmla="*/ 2147483647 h 4"/>
                  <a:gd name="T20" fmla="*/ 2147483647 w 8"/>
                  <a:gd name="T21" fmla="*/ 2147483647 h 4"/>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8"/>
                  <a:gd name="T34" fmla="*/ 0 h 4"/>
                  <a:gd name="T35" fmla="*/ 8 w 8"/>
                  <a:gd name="T36" fmla="*/ 4 h 4"/>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8" h="4">
                    <a:moveTo>
                      <a:pt x="4" y="2"/>
                    </a:moveTo>
                    <a:lnTo>
                      <a:pt x="4" y="0"/>
                    </a:lnTo>
                    <a:lnTo>
                      <a:pt x="6" y="0"/>
                    </a:lnTo>
                    <a:lnTo>
                      <a:pt x="6" y="2"/>
                    </a:lnTo>
                    <a:lnTo>
                      <a:pt x="8" y="2"/>
                    </a:lnTo>
                    <a:lnTo>
                      <a:pt x="6" y="4"/>
                    </a:lnTo>
                    <a:lnTo>
                      <a:pt x="4" y="4"/>
                    </a:lnTo>
                    <a:lnTo>
                      <a:pt x="2" y="2"/>
                    </a:lnTo>
                    <a:lnTo>
                      <a:pt x="0" y="2"/>
                    </a:lnTo>
                    <a:lnTo>
                      <a:pt x="2" y="2"/>
                    </a:lnTo>
                    <a:lnTo>
                      <a:pt x="4" y="2"/>
                    </a:lnTo>
                    <a:close/>
                  </a:path>
                </a:pathLst>
              </a:custGeom>
              <a:solidFill>
                <a:schemeClr val="tx2"/>
              </a:solidFill>
              <a:ln w="3175">
                <a:solidFill>
                  <a:schemeClr val="bg1"/>
                </a:solidFill>
                <a:prstDash val="sysDot"/>
                <a:round/>
                <a:headEnd/>
                <a:tailEnd/>
              </a:ln>
            </p:spPr>
            <p:txBody>
              <a:bodyPr/>
              <a:lstStyle/>
              <a:p>
                <a:endParaRPr lang="de-DE" sz="2400" dirty="0">
                  <a:solidFill>
                    <a:srgbClr val="000000"/>
                  </a:solidFill>
                </a:endParaRPr>
              </a:p>
            </p:txBody>
          </p:sp>
          <p:sp>
            <p:nvSpPr>
              <p:cNvPr id="2325" name="Rectangle 2656"/>
              <p:cNvSpPr>
                <a:spLocks noChangeArrowheads="1"/>
              </p:cNvSpPr>
              <p:nvPr/>
            </p:nvSpPr>
            <p:spPr bwMode="auto">
              <a:xfrm>
                <a:off x="3993469" y="1824081"/>
                <a:ext cx="2822" cy="3277"/>
              </a:xfrm>
              <a:prstGeom prst="rect">
                <a:avLst/>
              </a:prstGeom>
              <a:solidFill>
                <a:schemeClr val="tx2"/>
              </a:solidFill>
              <a:ln w="3175">
                <a:solidFill>
                  <a:schemeClr val="bg1"/>
                </a:solidFill>
                <a:prstDash val="sysDot"/>
                <a:miter lim="800000"/>
                <a:headEnd/>
                <a:tailEnd/>
              </a:ln>
            </p:spPr>
            <p:txBody>
              <a:bodyPr/>
              <a:lstStyle/>
              <a:p>
                <a:endParaRPr lang="de-DE" sz="2400" dirty="0">
                  <a:solidFill>
                    <a:srgbClr val="000000"/>
                  </a:solidFill>
                </a:endParaRPr>
              </a:p>
            </p:txBody>
          </p:sp>
          <p:sp>
            <p:nvSpPr>
              <p:cNvPr id="2326" name="Freeform 2657"/>
              <p:cNvSpPr>
                <a:spLocks/>
              </p:cNvSpPr>
              <p:nvPr/>
            </p:nvSpPr>
            <p:spPr bwMode="auto">
              <a:xfrm>
                <a:off x="4059790" y="1699549"/>
                <a:ext cx="136872" cy="201542"/>
              </a:xfrm>
              <a:custGeom>
                <a:avLst/>
                <a:gdLst>
                  <a:gd name="T0" fmla="*/ 2147483647 w 138"/>
                  <a:gd name="T1" fmla="*/ 2147483647 h 194"/>
                  <a:gd name="T2" fmla="*/ 2147483647 w 138"/>
                  <a:gd name="T3" fmla="*/ 2147483647 h 194"/>
                  <a:gd name="T4" fmla="*/ 2147483647 w 138"/>
                  <a:gd name="T5" fmla="*/ 2147483647 h 194"/>
                  <a:gd name="T6" fmla="*/ 2147483647 w 138"/>
                  <a:gd name="T7" fmla="*/ 2147483647 h 194"/>
                  <a:gd name="T8" fmla="*/ 2147483647 w 138"/>
                  <a:gd name="T9" fmla="*/ 2147483647 h 194"/>
                  <a:gd name="T10" fmla="*/ 2147483647 w 138"/>
                  <a:gd name="T11" fmla="*/ 2147483647 h 194"/>
                  <a:gd name="T12" fmla="*/ 2147483647 w 138"/>
                  <a:gd name="T13" fmla="*/ 2147483647 h 194"/>
                  <a:gd name="T14" fmla="*/ 2147483647 w 138"/>
                  <a:gd name="T15" fmla="*/ 2147483647 h 194"/>
                  <a:gd name="T16" fmla="*/ 2147483647 w 138"/>
                  <a:gd name="T17" fmla="*/ 2147483647 h 194"/>
                  <a:gd name="T18" fmla="*/ 2147483647 w 138"/>
                  <a:gd name="T19" fmla="*/ 2147483647 h 194"/>
                  <a:gd name="T20" fmla="*/ 2147483647 w 138"/>
                  <a:gd name="T21" fmla="*/ 2147483647 h 194"/>
                  <a:gd name="T22" fmla="*/ 2147483647 w 138"/>
                  <a:gd name="T23" fmla="*/ 2147483647 h 194"/>
                  <a:gd name="T24" fmla="*/ 2147483647 w 138"/>
                  <a:gd name="T25" fmla="*/ 2147483647 h 194"/>
                  <a:gd name="T26" fmla="*/ 2147483647 w 138"/>
                  <a:gd name="T27" fmla="*/ 2147483647 h 194"/>
                  <a:gd name="T28" fmla="*/ 2147483647 w 138"/>
                  <a:gd name="T29" fmla="*/ 2147483647 h 194"/>
                  <a:gd name="T30" fmla="*/ 2147483647 w 138"/>
                  <a:gd name="T31" fmla="*/ 2147483647 h 194"/>
                  <a:gd name="T32" fmla="*/ 2147483647 w 138"/>
                  <a:gd name="T33" fmla="*/ 2147483647 h 194"/>
                  <a:gd name="T34" fmla="*/ 2147483647 w 138"/>
                  <a:gd name="T35" fmla="*/ 2147483647 h 194"/>
                  <a:gd name="T36" fmla="*/ 2147483647 w 138"/>
                  <a:gd name="T37" fmla="*/ 2147483647 h 194"/>
                  <a:gd name="T38" fmla="*/ 0 w 138"/>
                  <a:gd name="T39" fmla="*/ 2147483647 h 194"/>
                  <a:gd name="T40" fmla="*/ 2147483647 w 138"/>
                  <a:gd name="T41" fmla="*/ 2147483647 h 194"/>
                  <a:gd name="T42" fmla="*/ 2147483647 w 138"/>
                  <a:gd name="T43" fmla="*/ 2147483647 h 194"/>
                  <a:gd name="T44" fmla="*/ 2147483647 w 138"/>
                  <a:gd name="T45" fmla="*/ 2147483647 h 194"/>
                  <a:gd name="T46" fmla="*/ 2147483647 w 138"/>
                  <a:gd name="T47" fmla="*/ 2147483647 h 194"/>
                  <a:gd name="T48" fmla="*/ 2147483647 w 138"/>
                  <a:gd name="T49" fmla="*/ 2147483647 h 194"/>
                  <a:gd name="T50" fmla="*/ 2147483647 w 138"/>
                  <a:gd name="T51" fmla="*/ 2147483647 h 194"/>
                  <a:gd name="T52" fmla="*/ 2147483647 w 138"/>
                  <a:gd name="T53" fmla="*/ 0 h 194"/>
                  <a:gd name="T54" fmla="*/ 2147483647 w 138"/>
                  <a:gd name="T55" fmla="*/ 2147483647 h 194"/>
                  <a:gd name="T56" fmla="*/ 2147483647 w 138"/>
                  <a:gd name="T57" fmla="*/ 2147483647 h 194"/>
                  <a:gd name="T58" fmla="*/ 2147483647 w 138"/>
                  <a:gd name="T59" fmla="*/ 2147483647 h 194"/>
                  <a:gd name="T60" fmla="*/ 2147483647 w 138"/>
                  <a:gd name="T61" fmla="*/ 2147483647 h 194"/>
                  <a:gd name="T62" fmla="*/ 2147483647 w 138"/>
                  <a:gd name="T63" fmla="*/ 2147483647 h 194"/>
                  <a:gd name="T64" fmla="*/ 2147483647 w 138"/>
                  <a:gd name="T65" fmla="*/ 2147483647 h 194"/>
                  <a:gd name="T66" fmla="*/ 2147483647 w 138"/>
                  <a:gd name="T67" fmla="*/ 2147483647 h 194"/>
                  <a:gd name="T68" fmla="*/ 2147483647 w 138"/>
                  <a:gd name="T69" fmla="*/ 2147483647 h 194"/>
                  <a:gd name="T70" fmla="*/ 2147483647 w 138"/>
                  <a:gd name="T71" fmla="*/ 2147483647 h 194"/>
                  <a:gd name="T72" fmla="*/ 2147483647 w 138"/>
                  <a:gd name="T73" fmla="*/ 2147483647 h 194"/>
                  <a:gd name="T74" fmla="*/ 2147483647 w 138"/>
                  <a:gd name="T75" fmla="*/ 2147483647 h 194"/>
                  <a:gd name="T76" fmla="*/ 2147483647 w 138"/>
                  <a:gd name="T77" fmla="*/ 2147483647 h 194"/>
                  <a:gd name="T78" fmla="*/ 2147483647 w 138"/>
                  <a:gd name="T79" fmla="*/ 2147483647 h 194"/>
                  <a:gd name="T80" fmla="*/ 2147483647 w 138"/>
                  <a:gd name="T81" fmla="*/ 2147483647 h 194"/>
                  <a:gd name="T82" fmla="*/ 2147483647 w 138"/>
                  <a:gd name="T83" fmla="*/ 2147483647 h 194"/>
                  <a:gd name="T84" fmla="*/ 2147483647 w 138"/>
                  <a:gd name="T85" fmla="*/ 2147483647 h 194"/>
                  <a:gd name="T86" fmla="*/ 2147483647 w 138"/>
                  <a:gd name="T87" fmla="*/ 2147483647 h 194"/>
                  <a:gd name="T88" fmla="*/ 2147483647 w 138"/>
                  <a:gd name="T89" fmla="*/ 2147483647 h 194"/>
                  <a:gd name="T90" fmla="*/ 2147483647 w 138"/>
                  <a:gd name="T91" fmla="*/ 2147483647 h 194"/>
                  <a:gd name="T92" fmla="*/ 2147483647 w 138"/>
                  <a:gd name="T93" fmla="*/ 2147483647 h 194"/>
                  <a:gd name="T94" fmla="*/ 2147483647 w 138"/>
                  <a:gd name="T95" fmla="*/ 2147483647 h 194"/>
                  <a:gd name="T96" fmla="*/ 2147483647 w 138"/>
                  <a:gd name="T97" fmla="*/ 2147483647 h 194"/>
                  <a:gd name="T98" fmla="*/ 2147483647 w 138"/>
                  <a:gd name="T99" fmla="*/ 2147483647 h 194"/>
                  <a:gd name="T100" fmla="*/ 2147483647 w 138"/>
                  <a:gd name="T101" fmla="*/ 2147483647 h 194"/>
                  <a:gd name="T102" fmla="*/ 2147483647 w 138"/>
                  <a:gd name="T103" fmla="*/ 2147483647 h 194"/>
                  <a:gd name="T104" fmla="*/ 2147483647 w 138"/>
                  <a:gd name="T105" fmla="*/ 2147483647 h 194"/>
                  <a:gd name="T106" fmla="*/ 2147483647 w 138"/>
                  <a:gd name="T107" fmla="*/ 2147483647 h 194"/>
                  <a:gd name="T108" fmla="*/ 2147483647 w 138"/>
                  <a:gd name="T109" fmla="*/ 2147483647 h 194"/>
                  <a:gd name="T110" fmla="*/ 2147483647 w 138"/>
                  <a:gd name="T111" fmla="*/ 2147483647 h 194"/>
                  <a:gd name="T112" fmla="*/ 2147483647 w 138"/>
                  <a:gd name="T113" fmla="*/ 2147483647 h 194"/>
                  <a:gd name="T114" fmla="*/ 2147483647 w 138"/>
                  <a:gd name="T115" fmla="*/ 2147483647 h 194"/>
                  <a:gd name="T116" fmla="*/ 2147483647 w 138"/>
                  <a:gd name="T117" fmla="*/ 2147483647 h 194"/>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w 138"/>
                  <a:gd name="T178" fmla="*/ 0 h 194"/>
                  <a:gd name="T179" fmla="*/ 138 w 138"/>
                  <a:gd name="T180" fmla="*/ 194 h 194"/>
                </a:gdLst>
                <a:ahLst/>
                <a:cxnLst>
                  <a:cxn ang="T118">
                    <a:pos x="T0" y="T1"/>
                  </a:cxn>
                  <a:cxn ang="T119">
                    <a:pos x="T2" y="T3"/>
                  </a:cxn>
                  <a:cxn ang="T120">
                    <a:pos x="T4" y="T5"/>
                  </a:cxn>
                  <a:cxn ang="T121">
                    <a:pos x="T6" y="T7"/>
                  </a:cxn>
                  <a:cxn ang="T122">
                    <a:pos x="T8" y="T9"/>
                  </a:cxn>
                  <a:cxn ang="T123">
                    <a:pos x="T10" y="T11"/>
                  </a:cxn>
                  <a:cxn ang="T124">
                    <a:pos x="T12" y="T13"/>
                  </a:cxn>
                  <a:cxn ang="T125">
                    <a:pos x="T14" y="T15"/>
                  </a:cxn>
                  <a:cxn ang="T126">
                    <a:pos x="T16" y="T17"/>
                  </a:cxn>
                  <a:cxn ang="T127">
                    <a:pos x="T18" y="T19"/>
                  </a:cxn>
                  <a:cxn ang="T128">
                    <a:pos x="T20" y="T21"/>
                  </a:cxn>
                  <a:cxn ang="T129">
                    <a:pos x="T22" y="T23"/>
                  </a:cxn>
                  <a:cxn ang="T130">
                    <a:pos x="T24" y="T25"/>
                  </a:cxn>
                  <a:cxn ang="T131">
                    <a:pos x="T26" y="T27"/>
                  </a:cxn>
                  <a:cxn ang="T132">
                    <a:pos x="T28" y="T29"/>
                  </a:cxn>
                  <a:cxn ang="T133">
                    <a:pos x="T30" y="T31"/>
                  </a:cxn>
                  <a:cxn ang="T134">
                    <a:pos x="T32" y="T33"/>
                  </a:cxn>
                  <a:cxn ang="T135">
                    <a:pos x="T34" y="T35"/>
                  </a:cxn>
                  <a:cxn ang="T136">
                    <a:pos x="T36" y="T37"/>
                  </a:cxn>
                  <a:cxn ang="T137">
                    <a:pos x="T38" y="T39"/>
                  </a:cxn>
                  <a:cxn ang="T138">
                    <a:pos x="T40" y="T41"/>
                  </a:cxn>
                  <a:cxn ang="T139">
                    <a:pos x="T42" y="T43"/>
                  </a:cxn>
                  <a:cxn ang="T140">
                    <a:pos x="T44" y="T45"/>
                  </a:cxn>
                  <a:cxn ang="T141">
                    <a:pos x="T46" y="T47"/>
                  </a:cxn>
                  <a:cxn ang="T142">
                    <a:pos x="T48" y="T49"/>
                  </a:cxn>
                  <a:cxn ang="T143">
                    <a:pos x="T50" y="T51"/>
                  </a:cxn>
                  <a:cxn ang="T144">
                    <a:pos x="T52" y="T53"/>
                  </a:cxn>
                  <a:cxn ang="T145">
                    <a:pos x="T54" y="T55"/>
                  </a:cxn>
                  <a:cxn ang="T146">
                    <a:pos x="T56" y="T57"/>
                  </a:cxn>
                  <a:cxn ang="T147">
                    <a:pos x="T58" y="T59"/>
                  </a:cxn>
                  <a:cxn ang="T148">
                    <a:pos x="T60" y="T61"/>
                  </a:cxn>
                  <a:cxn ang="T149">
                    <a:pos x="T62" y="T63"/>
                  </a:cxn>
                  <a:cxn ang="T150">
                    <a:pos x="T64" y="T65"/>
                  </a:cxn>
                  <a:cxn ang="T151">
                    <a:pos x="T66" y="T67"/>
                  </a:cxn>
                  <a:cxn ang="T152">
                    <a:pos x="T68" y="T69"/>
                  </a:cxn>
                  <a:cxn ang="T153">
                    <a:pos x="T70" y="T71"/>
                  </a:cxn>
                  <a:cxn ang="T154">
                    <a:pos x="T72" y="T73"/>
                  </a:cxn>
                  <a:cxn ang="T155">
                    <a:pos x="T74" y="T75"/>
                  </a:cxn>
                  <a:cxn ang="T156">
                    <a:pos x="T76" y="T77"/>
                  </a:cxn>
                  <a:cxn ang="T157">
                    <a:pos x="T78" y="T79"/>
                  </a:cxn>
                  <a:cxn ang="T158">
                    <a:pos x="T80" y="T81"/>
                  </a:cxn>
                  <a:cxn ang="T159">
                    <a:pos x="T82" y="T83"/>
                  </a:cxn>
                  <a:cxn ang="T160">
                    <a:pos x="T84" y="T85"/>
                  </a:cxn>
                  <a:cxn ang="T161">
                    <a:pos x="T86" y="T87"/>
                  </a:cxn>
                  <a:cxn ang="T162">
                    <a:pos x="T88" y="T89"/>
                  </a:cxn>
                  <a:cxn ang="T163">
                    <a:pos x="T90" y="T91"/>
                  </a:cxn>
                  <a:cxn ang="T164">
                    <a:pos x="T92" y="T93"/>
                  </a:cxn>
                  <a:cxn ang="T165">
                    <a:pos x="T94" y="T95"/>
                  </a:cxn>
                  <a:cxn ang="T166">
                    <a:pos x="T96" y="T97"/>
                  </a:cxn>
                  <a:cxn ang="T167">
                    <a:pos x="T98" y="T99"/>
                  </a:cxn>
                  <a:cxn ang="T168">
                    <a:pos x="T100" y="T101"/>
                  </a:cxn>
                  <a:cxn ang="T169">
                    <a:pos x="T102" y="T103"/>
                  </a:cxn>
                  <a:cxn ang="T170">
                    <a:pos x="T104" y="T105"/>
                  </a:cxn>
                  <a:cxn ang="T171">
                    <a:pos x="T106" y="T107"/>
                  </a:cxn>
                  <a:cxn ang="T172">
                    <a:pos x="T108" y="T109"/>
                  </a:cxn>
                  <a:cxn ang="T173">
                    <a:pos x="T110" y="T111"/>
                  </a:cxn>
                  <a:cxn ang="T174">
                    <a:pos x="T112" y="T113"/>
                  </a:cxn>
                  <a:cxn ang="T175">
                    <a:pos x="T114" y="T115"/>
                  </a:cxn>
                  <a:cxn ang="T176">
                    <a:pos x="T116" y="T117"/>
                  </a:cxn>
                </a:cxnLst>
                <a:rect l="T177" t="T178" r="T179" b="T180"/>
                <a:pathLst>
                  <a:path w="138" h="194">
                    <a:moveTo>
                      <a:pt x="14" y="158"/>
                    </a:moveTo>
                    <a:lnTo>
                      <a:pt x="16" y="156"/>
                    </a:lnTo>
                    <a:lnTo>
                      <a:pt x="18" y="156"/>
                    </a:lnTo>
                    <a:lnTo>
                      <a:pt x="18" y="154"/>
                    </a:lnTo>
                    <a:lnTo>
                      <a:pt x="18" y="156"/>
                    </a:lnTo>
                    <a:lnTo>
                      <a:pt x="16" y="156"/>
                    </a:lnTo>
                    <a:lnTo>
                      <a:pt x="14" y="156"/>
                    </a:lnTo>
                    <a:lnTo>
                      <a:pt x="12" y="156"/>
                    </a:lnTo>
                    <a:lnTo>
                      <a:pt x="12" y="154"/>
                    </a:lnTo>
                    <a:lnTo>
                      <a:pt x="14" y="154"/>
                    </a:lnTo>
                    <a:lnTo>
                      <a:pt x="14" y="152"/>
                    </a:lnTo>
                    <a:lnTo>
                      <a:pt x="12" y="152"/>
                    </a:lnTo>
                    <a:lnTo>
                      <a:pt x="12" y="150"/>
                    </a:lnTo>
                    <a:lnTo>
                      <a:pt x="14" y="150"/>
                    </a:lnTo>
                    <a:lnTo>
                      <a:pt x="14" y="148"/>
                    </a:lnTo>
                    <a:lnTo>
                      <a:pt x="18" y="148"/>
                    </a:lnTo>
                    <a:lnTo>
                      <a:pt x="20" y="148"/>
                    </a:lnTo>
                    <a:lnTo>
                      <a:pt x="20" y="146"/>
                    </a:lnTo>
                    <a:lnTo>
                      <a:pt x="22" y="146"/>
                    </a:lnTo>
                    <a:lnTo>
                      <a:pt x="24" y="146"/>
                    </a:lnTo>
                    <a:lnTo>
                      <a:pt x="26" y="146"/>
                    </a:lnTo>
                    <a:lnTo>
                      <a:pt x="30" y="144"/>
                    </a:lnTo>
                    <a:lnTo>
                      <a:pt x="30" y="142"/>
                    </a:lnTo>
                    <a:lnTo>
                      <a:pt x="32" y="142"/>
                    </a:lnTo>
                    <a:lnTo>
                      <a:pt x="32" y="140"/>
                    </a:lnTo>
                    <a:lnTo>
                      <a:pt x="34" y="140"/>
                    </a:lnTo>
                    <a:lnTo>
                      <a:pt x="34" y="136"/>
                    </a:lnTo>
                    <a:lnTo>
                      <a:pt x="32" y="134"/>
                    </a:lnTo>
                    <a:lnTo>
                      <a:pt x="34" y="132"/>
                    </a:lnTo>
                    <a:lnTo>
                      <a:pt x="32" y="130"/>
                    </a:lnTo>
                    <a:lnTo>
                      <a:pt x="32" y="128"/>
                    </a:lnTo>
                    <a:lnTo>
                      <a:pt x="30" y="128"/>
                    </a:lnTo>
                    <a:lnTo>
                      <a:pt x="28" y="128"/>
                    </a:lnTo>
                    <a:lnTo>
                      <a:pt x="26" y="128"/>
                    </a:lnTo>
                    <a:lnTo>
                      <a:pt x="26" y="130"/>
                    </a:lnTo>
                    <a:lnTo>
                      <a:pt x="22" y="130"/>
                    </a:lnTo>
                    <a:lnTo>
                      <a:pt x="20" y="130"/>
                    </a:lnTo>
                    <a:lnTo>
                      <a:pt x="22" y="130"/>
                    </a:lnTo>
                    <a:lnTo>
                      <a:pt x="22" y="128"/>
                    </a:lnTo>
                    <a:lnTo>
                      <a:pt x="24" y="128"/>
                    </a:lnTo>
                    <a:lnTo>
                      <a:pt x="26" y="128"/>
                    </a:lnTo>
                    <a:lnTo>
                      <a:pt x="28" y="126"/>
                    </a:lnTo>
                    <a:lnTo>
                      <a:pt x="30" y="124"/>
                    </a:lnTo>
                    <a:lnTo>
                      <a:pt x="32" y="122"/>
                    </a:lnTo>
                    <a:lnTo>
                      <a:pt x="34" y="122"/>
                    </a:lnTo>
                    <a:lnTo>
                      <a:pt x="36" y="122"/>
                    </a:lnTo>
                    <a:lnTo>
                      <a:pt x="38" y="120"/>
                    </a:lnTo>
                    <a:lnTo>
                      <a:pt x="40" y="120"/>
                    </a:lnTo>
                    <a:lnTo>
                      <a:pt x="42" y="120"/>
                    </a:lnTo>
                    <a:lnTo>
                      <a:pt x="46" y="120"/>
                    </a:lnTo>
                    <a:lnTo>
                      <a:pt x="46" y="118"/>
                    </a:lnTo>
                    <a:lnTo>
                      <a:pt x="48" y="118"/>
                    </a:lnTo>
                    <a:lnTo>
                      <a:pt x="50" y="120"/>
                    </a:lnTo>
                    <a:lnTo>
                      <a:pt x="52" y="120"/>
                    </a:lnTo>
                    <a:lnTo>
                      <a:pt x="52" y="122"/>
                    </a:lnTo>
                    <a:lnTo>
                      <a:pt x="52" y="120"/>
                    </a:lnTo>
                    <a:lnTo>
                      <a:pt x="50" y="118"/>
                    </a:lnTo>
                    <a:lnTo>
                      <a:pt x="52" y="118"/>
                    </a:lnTo>
                    <a:lnTo>
                      <a:pt x="54" y="118"/>
                    </a:lnTo>
                    <a:lnTo>
                      <a:pt x="54" y="120"/>
                    </a:lnTo>
                    <a:lnTo>
                      <a:pt x="56" y="120"/>
                    </a:lnTo>
                    <a:lnTo>
                      <a:pt x="58" y="118"/>
                    </a:lnTo>
                    <a:lnTo>
                      <a:pt x="56" y="118"/>
                    </a:lnTo>
                    <a:lnTo>
                      <a:pt x="56" y="120"/>
                    </a:lnTo>
                    <a:lnTo>
                      <a:pt x="54" y="120"/>
                    </a:lnTo>
                    <a:lnTo>
                      <a:pt x="54" y="118"/>
                    </a:lnTo>
                    <a:lnTo>
                      <a:pt x="54" y="116"/>
                    </a:lnTo>
                    <a:lnTo>
                      <a:pt x="52" y="114"/>
                    </a:lnTo>
                    <a:lnTo>
                      <a:pt x="52" y="112"/>
                    </a:lnTo>
                    <a:lnTo>
                      <a:pt x="54" y="110"/>
                    </a:lnTo>
                    <a:lnTo>
                      <a:pt x="52" y="108"/>
                    </a:lnTo>
                    <a:lnTo>
                      <a:pt x="54" y="106"/>
                    </a:lnTo>
                    <a:lnTo>
                      <a:pt x="54" y="104"/>
                    </a:lnTo>
                    <a:lnTo>
                      <a:pt x="56" y="102"/>
                    </a:lnTo>
                    <a:lnTo>
                      <a:pt x="56" y="100"/>
                    </a:lnTo>
                    <a:lnTo>
                      <a:pt x="56" y="98"/>
                    </a:lnTo>
                    <a:lnTo>
                      <a:pt x="54" y="100"/>
                    </a:lnTo>
                    <a:lnTo>
                      <a:pt x="52" y="102"/>
                    </a:lnTo>
                    <a:lnTo>
                      <a:pt x="50" y="102"/>
                    </a:lnTo>
                    <a:lnTo>
                      <a:pt x="50" y="100"/>
                    </a:lnTo>
                    <a:lnTo>
                      <a:pt x="48" y="98"/>
                    </a:lnTo>
                    <a:lnTo>
                      <a:pt x="46" y="96"/>
                    </a:lnTo>
                    <a:lnTo>
                      <a:pt x="46" y="94"/>
                    </a:lnTo>
                    <a:lnTo>
                      <a:pt x="44" y="94"/>
                    </a:lnTo>
                    <a:lnTo>
                      <a:pt x="44" y="92"/>
                    </a:lnTo>
                    <a:lnTo>
                      <a:pt x="42" y="92"/>
                    </a:lnTo>
                    <a:lnTo>
                      <a:pt x="44" y="88"/>
                    </a:lnTo>
                    <a:lnTo>
                      <a:pt x="46" y="84"/>
                    </a:lnTo>
                    <a:lnTo>
                      <a:pt x="48" y="82"/>
                    </a:lnTo>
                    <a:lnTo>
                      <a:pt x="50" y="82"/>
                    </a:lnTo>
                    <a:lnTo>
                      <a:pt x="52" y="82"/>
                    </a:lnTo>
                    <a:lnTo>
                      <a:pt x="54" y="82"/>
                    </a:lnTo>
                    <a:lnTo>
                      <a:pt x="54" y="80"/>
                    </a:lnTo>
                    <a:lnTo>
                      <a:pt x="52" y="80"/>
                    </a:lnTo>
                    <a:lnTo>
                      <a:pt x="48" y="80"/>
                    </a:lnTo>
                    <a:lnTo>
                      <a:pt x="46" y="80"/>
                    </a:lnTo>
                    <a:lnTo>
                      <a:pt x="44" y="80"/>
                    </a:lnTo>
                    <a:lnTo>
                      <a:pt x="44" y="82"/>
                    </a:lnTo>
                    <a:lnTo>
                      <a:pt x="42" y="82"/>
                    </a:lnTo>
                    <a:lnTo>
                      <a:pt x="40" y="84"/>
                    </a:lnTo>
                    <a:lnTo>
                      <a:pt x="38" y="84"/>
                    </a:lnTo>
                    <a:lnTo>
                      <a:pt x="38" y="86"/>
                    </a:lnTo>
                    <a:lnTo>
                      <a:pt x="36" y="86"/>
                    </a:lnTo>
                    <a:lnTo>
                      <a:pt x="34" y="86"/>
                    </a:lnTo>
                    <a:lnTo>
                      <a:pt x="30" y="84"/>
                    </a:lnTo>
                    <a:lnTo>
                      <a:pt x="30" y="82"/>
                    </a:lnTo>
                    <a:lnTo>
                      <a:pt x="28" y="82"/>
                    </a:lnTo>
                    <a:lnTo>
                      <a:pt x="28" y="84"/>
                    </a:lnTo>
                    <a:lnTo>
                      <a:pt x="30" y="86"/>
                    </a:lnTo>
                    <a:lnTo>
                      <a:pt x="30" y="88"/>
                    </a:lnTo>
                    <a:lnTo>
                      <a:pt x="28" y="88"/>
                    </a:lnTo>
                    <a:lnTo>
                      <a:pt x="26" y="86"/>
                    </a:lnTo>
                    <a:lnTo>
                      <a:pt x="24" y="84"/>
                    </a:lnTo>
                    <a:lnTo>
                      <a:pt x="22" y="84"/>
                    </a:lnTo>
                    <a:lnTo>
                      <a:pt x="20" y="84"/>
                    </a:lnTo>
                    <a:lnTo>
                      <a:pt x="18" y="84"/>
                    </a:lnTo>
                    <a:lnTo>
                      <a:pt x="18" y="86"/>
                    </a:lnTo>
                    <a:lnTo>
                      <a:pt x="20" y="86"/>
                    </a:lnTo>
                    <a:lnTo>
                      <a:pt x="20" y="88"/>
                    </a:lnTo>
                    <a:lnTo>
                      <a:pt x="18" y="88"/>
                    </a:lnTo>
                    <a:lnTo>
                      <a:pt x="18" y="86"/>
                    </a:lnTo>
                    <a:lnTo>
                      <a:pt x="16" y="84"/>
                    </a:lnTo>
                    <a:lnTo>
                      <a:pt x="14" y="82"/>
                    </a:lnTo>
                    <a:lnTo>
                      <a:pt x="14" y="80"/>
                    </a:lnTo>
                    <a:lnTo>
                      <a:pt x="16" y="80"/>
                    </a:lnTo>
                    <a:lnTo>
                      <a:pt x="18" y="80"/>
                    </a:lnTo>
                    <a:lnTo>
                      <a:pt x="18" y="78"/>
                    </a:lnTo>
                    <a:lnTo>
                      <a:pt x="20" y="78"/>
                    </a:lnTo>
                    <a:lnTo>
                      <a:pt x="20" y="76"/>
                    </a:lnTo>
                    <a:lnTo>
                      <a:pt x="22" y="76"/>
                    </a:lnTo>
                    <a:lnTo>
                      <a:pt x="22" y="74"/>
                    </a:lnTo>
                    <a:lnTo>
                      <a:pt x="22" y="72"/>
                    </a:lnTo>
                    <a:lnTo>
                      <a:pt x="24" y="72"/>
                    </a:lnTo>
                    <a:lnTo>
                      <a:pt x="26" y="72"/>
                    </a:lnTo>
                    <a:lnTo>
                      <a:pt x="26" y="70"/>
                    </a:lnTo>
                    <a:lnTo>
                      <a:pt x="24" y="68"/>
                    </a:lnTo>
                    <a:lnTo>
                      <a:pt x="22" y="68"/>
                    </a:lnTo>
                    <a:lnTo>
                      <a:pt x="22" y="66"/>
                    </a:lnTo>
                    <a:lnTo>
                      <a:pt x="20" y="66"/>
                    </a:lnTo>
                    <a:lnTo>
                      <a:pt x="20" y="60"/>
                    </a:lnTo>
                    <a:lnTo>
                      <a:pt x="22" y="60"/>
                    </a:lnTo>
                    <a:lnTo>
                      <a:pt x="24" y="60"/>
                    </a:lnTo>
                    <a:lnTo>
                      <a:pt x="26" y="60"/>
                    </a:lnTo>
                    <a:lnTo>
                      <a:pt x="28" y="60"/>
                    </a:lnTo>
                    <a:lnTo>
                      <a:pt x="26" y="60"/>
                    </a:lnTo>
                    <a:lnTo>
                      <a:pt x="22" y="60"/>
                    </a:lnTo>
                    <a:lnTo>
                      <a:pt x="22" y="58"/>
                    </a:lnTo>
                    <a:lnTo>
                      <a:pt x="22" y="56"/>
                    </a:lnTo>
                    <a:lnTo>
                      <a:pt x="22" y="58"/>
                    </a:lnTo>
                    <a:lnTo>
                      <a:pt x="20" y="60"/>
                    </a:lnTo>
                    <a:lnTo>
                      <a:pt x="20" y="62"/>
                    </a:lnTo>
                    <a:lnTo>
                      <a:pt x="18" y="62"/>
                    </a:lnTo>
                    <a:lnTo>
                      <a:pt x="16" y="62"/>
                    </a:lnTo>
                    <a:lnTo>
                      <a:pt x="16" y="60"/>
                    </a:lnTo>
                    <a:lnTo>
                      <a:pt x="14" y="62"/>
                    </a:lnTo>
                    <a:lnTo>
                      <a:pt x="16" y="62"/>
                    </a:lnTo>
                    <a:lnTo>
                      <a:pt x="14" y="62"/>
                    </a:lnTo>
                    <a:lnTo>
                      <a:pt x="12" y="62"/>
                    </a:lnTo>
                    <a:lnTo>
                      <a:pt x="12" y="60"/>
                    </a:lnTo>
                    <a:lnTo>
                      <a:pt x="14" y="58"/>
                    </a:lnTo>
                    <a:lnTo>
                      <a:pt x="16" y="56"/>
                    </a:lnTo>
                    <a:lnTo>
                      <a:pt x="18" y="54"/>
                    </a:lnTo>
                    <a:lnTo>
                      <a:pt x="20" y="54"/>
                    </a:lnTo>
                    <a:lnTo>
                      <a:pt x="20" y="52"/>
                    </a:lnTo>
                    <a:lnTo>
                      <a:pt x="18" y="54"/>
                    </a:lnTo>
                    <a:lnTo>
                      <a:pt x="16" y="56"/>
                    </a:lnTo>
                    <a:lnTo>
                      <a:pt x="14" y="56"/>
                    </a:lnTo>
                    <a:lnTo>
                      <a:pt x="14" y="58"/>
                    </a:lnTo>
                    <a:lnTo>
                      <a:pt x="12" y="58"/>
                    </a:lnTo>
                    <a:lnTo>
                      <a:pt x="12" y="60"/>
                    </a:lnTo>
                    <a:lnTo>
                      <a:pt x="12" y="64"/>
                    </a:lnTo>
                    <a:lnTo>
                      <a:pt x="10" y="66"/>
                    </a:lnTo>
                    <a:lnTo>
                      <a:pt x="10" y="68"/>
                    </a:lnTo>
                    <a:lnTo>
                      <a:pt x="8" y="72"/>
                    </a:lnTo>
                    <a:lnTo>
                      <a:pt x="10" y="74"/>
                    </a:lnTo>
                    <a:lnTo>
                      <a:pt x="8" y="74"/>
                    </a:lnTo>
                    <a:lnTo>
                      <a:pt x="6" y="76"/>
                    </a:lnTo>
                    <a:lnTo>
                      <a:pt x="6" y="74"/>
                    </a:lnTo>
                    <a:lnTo>
                      <a:pt x="6" y="72"/>
                    </a:lnTo>
                    <a:lnTo>
                      <a:pt x="6" y="70"/>
                    </a:lnTo>
                    <a:lnTo>
                      <a:pt x="6" y="68"/>
                    </a:lnTo>
                    <a:lnTo>
                      <a:pt x="6" y="66"/>
                    </a:lnTo>
                    <a:lnTo>
                      <a:pt x="8" y="64"/>
                    </a:lnTo>
                    <a:lnTo>
                      <a:pt x="6" y="64"/>
                    </a:lnTo>
                    <a:lnTo>
                      <a:pt x="6" y="62"/>
                    </a:lnTo>
                    <a:lnTo>
                      <a:pt x="6" y="60"/>
                    </a:lnTo>
                    <a:lnTo>
                      <a:pt x="8" y="60"/>
                    </a:lnTo>
                    <a:lnTo>
                      <a:pt x="8" y="58"/>
                    </a:lnTo>
                    <a:lnTo>
                      <a:pt x="6" y="60"/>
                    </a:lnTo>
                    <a:lnTo>
                      <a:pt x="6" y="58"/>
                    </a:lnTo>
                    <a:lnTo>
                      <a:pt x="8" y="58"/>
                    </a:lnTo>
                    <a:lnTo>
                      <a:pt x="8" y="56"/>
                    </a:lnTo>
                    <a:lnTo>
                      <a:pt x="10" y="56"/>
                    </a:lnTo>
                    <a:lnTo>
                      <a:pt x="10" y="54"/>
                    </a:lnTo>
                    <a:lnTo>
                      <a:pt x="8" y="54"/>
                    </a:lnTo>
                    <a:lnTo>
                      <a:pt x="8" y="56"/>
                    </a:lnTo>
                    <a:lnTo>
                      <a:pt x="8" y="52"/>
                    </a:lnTo>
                    <a:lnTo>
                      <a:pt x="10" y="50"/>
                    </a:lnTo>
                    <a:lnTo>
                      <a:pt x="12" y="50"/>
                    </a:lnTo>
                    <a:lnTo>
                      <a:pt x="12" y="48"/>
                    </a:lnTo>
                    <a:lnTo>
                      <a:pt x="14" y="48"/>
                    </a:lnTo>
                    <a:lnTo>
                      <a:pt x="16" y="48"/>
                    </a:lnTo>
                    <a:lnTo>
                      <a:pt x="18" y="48"/>
                    </a:lnTo>
                    <a:lnTo>
                      <a:pt x="18" y="46"/>
                    </a:lnTo>
                    <a:lnTo>
                      <a:pt x="16" y="48"/>
                    </a:lnTo>
                    <a:lnTo>
                      <a:pt x="12" y="48"/>
                    </a:lnTo>
                    <a:lnTo>
                      <a:pt x="12" y="46"/>
                    </a:lnTo>
                    <a:lnTo>
                      <a:pt x="14" y="46"/>
                    </a:lnTo>
                    <a:lnTo>
                      <a:pt x="12" y="46"/>
                    </a:lnTo>
                    <a:lnTo>
                      <a:pt x="14" y="44"/>
                    </a:lnTo>
                    <a:lnTo>
                      <a:pt x="16" y="42"/>
                    </a:lnTo>
                    <a:lnTo>
                      <a:pt x="18" y="40"/>
                    </a:lnTo>
                    <a:lnTo>
                      <a:pt x="16" y="40"/>
                    </a:lnTo>
                    <a:lnTo>
                      <a:pt x="16" y="42"/>
                    </a:lnTo>
                    <a:lnTo>
                      <a:pt x="12" y="44"/>
                    </a:lnTo>
                    <a:lnTo>
                      <a:pt x="10" y="46"/>
                    </a:lnTo>
                    <a:lnTo>
                      <a:pt x="8" y="46"/>
                    </a:lnTo>
                    <a:lnTo>
                      <a:pt x="8" y="48"/>
                    </a:lnTo>
                    <a:lnTo>
                      <a:pt x="6" y="48"/>
                    </a:lnTo>
                    <a:lnTo>
                      <a:pt x="6" y="46"/>
                    </a:lnTo>
                    <a:lnTo>
                      <a:pt x="4" y="46"/>
                    </a:lnTo>
                    <a:lnTo>
                      <a:pt x="4" y="44"/>
                    </a:lnTo>
                    <a:lnTo>
                      <a:pt x="6" y="44"/>
                    </a:lnTo>
                    <a:lnTo>
                      <a:pt x="8" y="44"/>
                    </a:lnTo>
                    <a:lnTo>
                      <a:pt x="10" y="42"/>
                    </a:lnTo>
                    <a:lnTo>
                      <a:pt x="6" y="42"/>
                    </a:lnTo>
                    <a:lnTo>
                      <a:pt x="6" y="44"/>
                    </a:lnTo>
                    <a:lnTo>
                      <a:pt x="4" y="44"/>
                    </a:lnTo>
                    <a:lnTo>
                      <a:pt x="0" y="44"/>
                    </a:lnTo>
                    <a:lnTo>
                      <a:pt x="0" y="42"/>
                    </a:lnTo>
                    <a:lnTo>
                      <a:pt x="2" y="42"/>
                    </a:lnTo>
                    <a:lnTo>
                      <a:pt x="4" y="40"/>
                    </a:lnTo>
                    <a:lnTo>
                      <a:pt x="6" y="42"/>
                    </a:lnTo>
                    <a:lnTo>
                      <a:pt x="6" y="40"/>
                    </a:lnTo>
                    <a:lnTo>
                      <a:pt x="8" y="38"/>
                    </a:lnTo>
                    <a:lnTo>
                      <a:pt x="6" y="38"/>
                    </a:lnTo>
                    <a:lnTo>
                      <a:pt x="6" y="36"/>
                    </a:lnTo>
                    <a:lnTo>
                      <a:pt x="8" y="36"/>
                    </a:lnTo>
                    <a:lnTo>
                      <a:pt x="10" y="36"/>
                    </a:lnTo>
                    <a:lnTo>
                      <a:pt x="8" y="36"/>
                    </a:lnTo>
                    <a:lnTo>
                      <a:pt x="6" y="34"/>
                    </a:lnTo>
                    <a:lnTo>
                      <a:pt x="8" y="34"/>
                    </a:lnTo>
                    <a:lnTo>
                      <a:pt x="10" y="34"/>
                    </a:lnTo>
                    <a:lnTo>
                      <a:pt x="12" y="34"/>
                    </a:lnTo>
                    <a:lnTo>
                      <a:pt x="10" y="34"/>
                    </a:lnTo>
                    <a:lnTo>
                      <a:pt x="8" y="32"/>
                    </a:lnTo>
                    <a:lnTo>
                      <a:pt x="10" y="32"/>
                    </a:lnTo>
                    <a:lnTo>
                      <a:pt x="12" y="32"/>
                    </a:lnTo>
                    <a:lnTo>
                      <a:pt x="10" y="32"/>
                    </a:lnTo>
                    <a:lnTo>
                      <a:pt x="10" y="30"/>
                    </a:lnTo>
                    <a:lnTo>
                      <a:pt x="12" y="30"/>
                    </a:lnTo>
                    <a:lnTo>
                      <a:pt x="12" y="28"/>
                    </a:lnTo>
                    <a:lnTo>
                      <a:pt x="8" y="30"/>
                    </a:lnTo>
                    <a:lnTo>
                      <a:pt x="6" y="30"/>
                    </a:lnTo>
                    <a:lnTo>
                      <a:pt x="6" y="28"/>
                    </a:lnTo>
                    <a:lnTo>
                      <a:pt x="6" y="26"/>
                    </a:lnTo>
                    <a:lnTo>
                      <a:pt x="6" y="24"/>
                    </a:lnTo>
                    <a:lnTo>
                      <a:pt x="6" y="26"/>
                    </a:lnTo>
                    <a:lnTo>
                      <a:pt x="8" y="26"/>
                    </a:lnTo>
                    <a:lnTo>
                      <a:pt x="10" y="26"/>
                    </a:lnTo>
                    <a:lnTo>
                      <a:pt x="12" y="26"/>
                    </a:lnTo>
                    <a:lnTo>
                      <a:pt x="10" y="26"/>
                    </a:lnTo>
                    <a:lnTo>
                      <a:pt x="8" y="26"/>
                    </a:lnTo>
                    <a:lnTo>
                      <a:pt x="8" y="24"/>
                    </a:lnTo>
                    <a:lnTo>
                      <a:pt x="6" y="24"/>
                    </a:lnTo>
                    <a:lnTo>
                      <a:pt x="6" y="20"/>
                    </a:lnTo>
                    <a:lnTo>
                      <a:pt x="6" y="18"/>
                    </a:lnTo>
                    <a:lnTo>
                      <a:pt x="8" y="18"/>
                    </a:lnTo>
                    <a:lnTo>
                      <a:pt x="8" y="20"/>
                    </a:lnTo>
                    <a:lnTo>
                      <a:pt x="10" y="20"/>
                    </a:lnTo>
                    <a:lnTo>
                      <a:pt x="10" y="18"/>
                    </a:lnTo>
                    <a:lnTo>
                      <a:pt x="8" y="18"/>
                    </a:lnTo>
                    <a:lnTo>
                      <a:pt x="10" y="16"/>
                    </a:lnTo>
                    <a:lnTo>
                      <a:pt x="12" y="18"/>
                    </a:lnTo>
                    <a:lnTo>
                      <a:pt x="14" y="16"/>
                    </a:lnTo>
                    <a:lnTo>
                      <a:pt x="16" y="18"/>
                    </a:lnTo>
                    <a:lnTo>
                      <a:pt x="18" y="18"/>
                    </a:lnTo>
                    <a:lnTo>
                      <a:pt x="18" y="16"/>
                    </a:lnTo>
                    <a:lnTo>
                      <a:pt x="16" y="16"/>
                    </a:lnTo>
                    <a:lnTo>
                      <a:pt x="14" y="14"/>
                    </a:lnTo>
                    <a:lnTo>
                      <a:pt x="12" y="14"/>
                    </a:lnTo>
                    <a:lnTo>
                      <a:pt x="12" y="12"/>
                    </a:lnTo>
                    <a:lnTo>
                      <a:pt x="14" y="12"/>
                    </a:lnTo>
                    <a:lnTo>
                      <a:pt x="14" y="14"/>
                    </a:lnTo>
                    <a:lnTo>
                      <a:pt x="16" y="14"/>
                    </a:lnTo>
                    <a:lnTo>
                      <a:pt x="16" y="12"/>
                    </a:lnTo>
                    <a:lnTo>
                      <a:pt x="14" y="10"/>
                    </a:lnTo>
                    <a:lnTo>
                      <a:pt x="14" y="8"/>
                    </a:lnTo>
                    <a:lnTo>
                      <a:pt x="18" y="10"/>
                    </a:lnTo>
                    <a:lnTo>
                      <a:pt x="20" y="8"/>
                    </a:lnTo>
                    <a:lnTo>
                      <a:pt x="18" y="8"/>
                    </a:lnTo>
                    <a:lnTo>
                      <a:pt x="18" y="6"/>
                    </a:lnTo>
                    <a:lnTo>
                      <a:pt x="18" y="4"/>
                    </a:lnTo>
                    <a:lnTo>
                      <a:pt x="20" y="0"/>
                    </a:lnTo>
                    <a:lnTo>
                      <a:pt x="24" y="2"/>
                    </a:lnTo>
                    <a:lnTo>
                      <a:pt x="26" y="2"/>
                    </a:lnTo>
                    <a:lnTo>
                      <a:pt x="26" y="4"/>
                    </a:lnTo>
                    <a:lnTo>
                      <a:pt x="24" y="4"/>
                    </a:lnTo>
                    <a:lnTo>
                      <a:pt x="26" y="4"/>
                    </a:lnTo>
                    <a:lnTo>
                      <a:pt x="28" y="2"/>
                    </a:lnTo>
                    <a:lnTo>
                      <a:pt x="30" y="2"/>
                    </a:lnTo>
                    <a:lnTo>
                      <a:pt x="34" y="2"/>
                    </a:lnTo>
                    <a:lnTo>
                      <a:pt x="38" y="2"/>
                    </a:lnTo>
                    <a:lnTo>
                      <a:pt x="40" y="2"/>
                    </a:lnTo>
                    <a:lnTo>
                      <a:pt x="42" y="2"/>
                    </a:lnTo>
                    <a:lnTo>
                      <a:pt x="44" y="2"/>
                    </a:lnTo>
                    <a:lnTo>
                      <a:pt x="44" y="0"/>
                    </a:lnTo>
                    <a:lnTo>
                      <a:pt x="46" y="0"/>
                    </a:lnTo>
                    <a:lnTo>
                      <a:pt x="50" y="2"/>
                    </a:lnTo>
                    <a:lnTo>
                      <a:pt x="50" y="0"/>
                    </a:lnTo>
                    <a:lnTo>
                      <a:pt x="54" y="0"/>
                    </a:lnTo>
                    <a:lnTo>
                      <a:pt x="54" y="4"/>
                    </a:lnTo>
                    <a:lnTo>
                      <a:pt x="54" y="6"/>
                    </a:lnTo>
                    <a:lnTo>
                      <a:pt x="52" y="8"/>
                    </a:lnTo>
                    <a:lnTo>
                      <a:pt x="50" y="8"/>
                    </a:lnTo>
                    <a:lnTo>
                      <a:pt x="48" y="10"/>
                    </a:lnTo>
                    <a:lnTo>
                      <a:pt x="46" y="12"/>
                    </a:lnTo>
                    <a:lnTo>
                      <a:pt x="44" y="12"/>
                    </a:lnTo>
                    <a:lnTo>
                      <a:pt x="40" y="14"/>
                    </a:lnTo>
                    <a:lnTo>
                      <a:pt x="38" y="16"/>
                    </a:lnTo>
                    <a:lnTo>
                      <a:pt x="38" y="18"/>
                    </a:lnTo>
                    <a:lnTo>
                      <a:pt x="36" y="18"/>
                    </a:lnTo>
                    <a:lnTo>
                      <a:pt x="34" y="18"/>
                    </a:lnTo>
                    <a:lnTo>
                      <a:pt x="32" y="18"/>
                    </a:lnTo>
                    <a:lnTo>
                      <a:pt x="32" y="16"/>
                    </a:lnTo>
                    <a:lnTo>
                      <a:pt x="32" y="18"/>
                    </a:lnTo>
                    <a:lnTo>
                      <a:pt x="34" y="18"/>
                    </a:lnTo>
                    <a:lnTo>
                      <a:pt x="36" y="18"/>
                    </a:lnTo>
                    <a:lnTo>
                      <a:pt x="38" y="20"/>
                    </a:lnTo>
                    <a:lnTo>
                      <a:pt x="40" y="20"/>
                    </a:lnTo>
                    <a:lnTo>
                      <a:pt x="40" y="18"/>
                    </a:lnTo>
                    <a:lnTo>
                      <a:pt x="42" y="18"/>
                    </a:lnTo>
                    <a:lnTo>
                      <a:pt x="42" y="20"/>
                    </a:lnTo>
                    <a:lnTo>
                      <a:pt x="40" y="20"/>
                    </a:lnTo>
                    <a:lnTo>
                      <a:pt x="38" y="22"/>
                    </a:lnTo>
                    <a:lnTo>
                      <a:pt x="38" y="20"/>
                    </a:lnTo>
                    <a:lnTo>
                      <a:pt x="36" y="22"/>
                    </a:lnTo>
                    <a:lnTo>
                      <a:pt x="32" y="22"/>
                    </a:lnTo>
                    <a:lnTo>
                      <a:pt x="30" y="24"/>
                    </a:lnTo>
                    <a:lnTo>
                      <a:pt x="32" y="24"/>
                    </a:lnTo>
                    <a:lnTo>
                      <a:pt x="34" y="22"/>
                    </a:lnTo>
                    <a:lnTo>
                      <a:pt x="36" y="22"/>
                    </a:lnTo>
                    <a:lnTo>
                      <a:pt x="38" y="24"/>
                    </a:lnTo>
                    <a:lnTo>
                      <a:pt x="36" y="24"/>
                    </a:lnTo>
                    <a:lnTo>
                      <a:pt x="34" y="24"/>
                    </a:lnTo>
                    <a:lnTo>
                      <a:pt x="34" y="26"/>
                    </a:lnTo>
                    <a:lnTo>
                      <a:pt x="36" y="26"/>
                    </a:lnTo>
                    <a:lnTo>
                      <a:pt x="38" y="26"/>
                    </a:lnTo>
                    <a:lnTo>
                      <a:pt x="38" y="24"/>
                    </a:lnTo>
                    <a:lnTo>
                      <a:pt x="42" y="24"/>
                    </a:lnTo>
                    <a:lnTo>
                      <a:pt x="44" y="22"/>
                    </a:lnTo>
                    <a:lnTo>
                      <a:pt x="44" y="24"/>
                    </a:lnTo>
                    <a:lnTo>
                      <a:pt x="46" y="24"/>
                    </a:lnTo>
                    <a:lnTo>
                      <a:pt x="46" y="22"/>
                    </a:lnTo>
                    <a:lnTo>
                      <a:pt x="48" y="22"/>
                    </a:lnTo>
                    <a:lnTo>
                      <a:pt x="50" y="22"/>
                    </a:lnTo>
                    <a:lnTo>
                      <a:pt x="52" y="22"/>
                    </a:lnTo>
                    <a:lnTo>
                      <a:pt x="54" y="22"/>
                    </a:lnTo>
                    <a:lnTo>
                      <a:pt x="56" y="22"/>
                    </a:lnTo>
                    <a:lnTo>
                      <a:pt x="58" y="22"/>
                    </a:lnTo>
                    <a:lnTo>
                      <a:pt x="60" y="22"/>
                    </a:lnTo>
                    <a:lnTo>
                      <a:pt x="62" y="22"/>
                    </a:lnTo>
                    <a:lnTo>
                      <a:pt x="64" y="22"/>
                    </a:lnTo>
                    <a:lnTo>
                      <a:pt x="68" y="22"/>
                    </a:lnTo>
                    <a:lnTo>
                      <a:pt x="70" y="22"/>
                    </a:lnTo>
                    <a:lnTo>
                      <a:pt x="72" y="22"/>
                    </a:lnTo>
                    <a:lnTo>
                      <a:pt x="74" y="24"/>
                    </a:lnTo>
                    <a:lnTo>
                      <a:pt x="76" y="26"/>
                    </a:lnTo>
                    <a:lnTo>
                      <a:pt x="76" y="28"/>
                    </a:lnTo>
                    <a:lnTo>
                      <a:pt x="74" y="28"/>
                    </a:lnTo>
                    <a:lnTo>
                      <a:pt x="72" y="30"/>
                    </a:lnTo>
                    <a:lnTo>
                      <a:pt x="70" y="32"/>
                    </a:lnTo>
                    <a:lnTo>
                      <a:pt x="70" y="34"/>
                    </a:lnTo>
                    <a:lnTo>
                      <a:pt x="68" y="36"/>
                    </a:lnTo>
                    <a:lnTo>
                      <a:pt x="68" y="38"/>
                    </a:lnTo>
                    <a:lnTo>
                      <a:pt x="66" y="40"/>
                    </a:lnTo>
                    <a:lnTo>
                      <a:pt x="64" y="40"/>
                    </a:lnTo>
                    <a:lnTo>
                      <a:pt x="64" y="42"/>
                    </a:lnTo>
                    <a:lnTo>
                      <a:pt x="62" y="42"/>
                    </a:lnTo>
                    <a:lnTo>
                      <a:pt x="64" y="42"/>
                    </a:lnTo>
                    <a:lnTo>
                      <a:pt x="62" y="44"/>
                    </a:lnTo>
                    <a:lnTo>
                      <a:pt x="62" y="46"/>
                    </a:lnTo>
                    <a:lnTo>
                      <a:pt x="60" y="46"/>
                    </a:lnTo>
                    <a:lnTo>
                      <a:pt x="58" y="48"/>
                    </a:lnTo>
                    <a:lnTo>
                      <a:pt x="56" y="48"/>
                    </a:lnTo>
                    <a:lnTo>
                      <a:pt x="54" y="48"/>
                    </a:lnTo>
                    <a:lnTo>
                      <a:pt x="50" y="50"/>
                    </a:lnTo>
                    <a:lnTo>
                      <a:pt x="52" y="50"/>
                    </a:lnTo>
                    <a:lnTo>
                      <a:pt x="54" y="50"/>
                    </a:lnTo>
                    <a:lnTo>
                      <a:pt x="54" y="48"/>
                    </a:lnTo>
                    <a:lnTo>
                      <a:pt x="56" y="48"/>
                    </a:lnTo>
                    <a:lnTo>
                      <a:pt x="56" y="50"/>
                    </a:lnTo>
                    <a:lnTo>
                      <a:pt x="58" y="52"/>
                    </a:lnTo>
                    <a:lnTo>
                      <a:pt x="60" y="52"/>
                    </a:lnTo>
                    <a:lnTo>
                      <a:pt x="58" y="54"/>
                    </a:lnTo>
                    <a:lnTo>
                      <a:pt x="56" y="54"/>
                    </a:lnTo>
                    <a:lnTo>
                      <a:pt x="54" y="54"/>
                    </a:lnTo>
                    <a:lnTo>
                      <a:pt x="52" y="56"/>
                    </a:lnTo>
                    <a:lnTo>
                      <a:pt x="48" y="58"/>
                    </a:lnTo>
                    <a:lnTo>
                      <a:pt x="46" y="58"/>
                    </a:lnTo>
                    <a:lnTo>
                      <a:pt x="44" y="58"/>
                    </a:lnTo>
                    <a:lnTo>
                      <a:pt x="42" y="58"/>
                    </a:lnTo>
                    <a:lnTo>
                      <a:pt x="44" y="58"/>
                    </a:lnTo>
                    <a:lnTo>
                      <a:pt x="46" y="60"/>
                    </a:lnTo>
                    <a:lnTo>
                      <a:pt x="50" y="60"/>
                    </a:lnTo>
                    <a:lnTo>
                      <a:pt x="54" y="60"/>
                    </a:lnTo>
                    <a:lnTo>
                      <a:pt x="56" y="58"/>
                    </a:lnTo>
                    <a:lnTo>
                      <a:pt x="60" y="58"/>
                    </a:lnTo>
                    <a:lnTo>
                      <a:pt x="62" y="58"/>
                    </a:lnTo>
                    <a:lnTo>
                      <a:pt x="64" y="60"/>
                    </a:lnTo>
                    <a:lnTo>
                      <a:pt x="66" y="60"/>
                    </a:lnTo>
                    <a:lnTo>
                      <a:pt x="68" y="62"/>
                    </a:lnTo>
                    <a:lnTo>
                      <a:pt x="70" y="62"/>
                    </a:lnTo>
                    <a:lnTo>
                      <a:pt x="70" y="64"/>
                    </a:lnTo>
                    <a:lnTo>
                      <a:pt x="72" y="64"/>
                    </a:lnTo>
                    <a:lnTo>
                      <a:pt x="74" y="66"/>
                    </a:lnTo>
                    <a:lnTo>
                      <a:pt x="74" y="68"/>
                    </a:lnTo>
                    <a:lnTo>
                      <a:pt x="76" y="68"/>
                    </a:lnTo>
                    <a:lnTo>
                      <a:pt x="78" y="68"/>
                    </a:lnTo>
                    <a:lnTo>
                      <a:pt x="78" y="70"/>
                    </a:lnTo>
                    <a:lnTo>
                      <a:pt x="78" y="72"/>
                    </a:lnTo>
                    <a:lnTo>
                      <a:pt x="78" y="74"/>
                    </a:lnTo>
                    <a:lnTo>
                      <a:pt x="78" y="76"/>
                    </a:lnTo>
                    <a:lnTo>
                      <a:pt x="80" y="78"/>
                    </a:lnTo>
                    <a:lnTo>
                      <a:pt x="80" y="80"/>
                    </a:lnTo>
                    <a:lnTo>
                      <a:pt x="82" y="80"/>
                    </a:lnTo>
                    <a:lnTo>
                      <a:pt x="82" y="82"/>
                    </a:lnTo>
                    <a:lnTo>
                      <a:pt x="82" y="84"/>
                    </a:lnTo>
                    <a:lnTo>
                      <a:pt x="84" y="86"/>
                    </a:lnTo>
                    <a:lnTo>
                      <a:pt x="86" y="88"/>
                    </a:lnTo>
                    <a:lnTo>
                      <a:pt x="88" y="88"/>
                    </a:lnTo>
                    <a:lnTo>
                      <a:pt x="88" y="90"/>
                    </a:lnTo>
                    <a:lnTo>
                      <a:pt x="92" y="90"/>
                    </a:lnTo>
                    <a:lnTo>
                      <a:pt x="96" y="92"/>
                    </a:lnTo>
                    <a:lnTo>
                      <a:pt x="98" y="92"/>
                    </a:lnTo>
                    <a:lnTo>
                      <a:pt x="98" y="94"/>
                    </a:lnTo>
                    <a:lnTo>
                      <a:pt x="100" y="96"/>
                    </a:lnTo>
                    <a:lnTo>
                      <a:pt x="100" y="98"/>
                    </a:lnTo>
                    <a:lnTo>
                      <a:pt x="102" y="100"/>
                    </a:lnTo>
                    <a:lnTo>
                      <a:pt x="104" y="100"/>
                    </a:lnTo>
                    <a:lnTo>
                      <a:pt x="102" y="102"/>
                    </a:lnTo>
                    <a:lnTo>
                      <a:pt x="102" y="104"/>
                    </a:lnTo>
                    <a:lnTo>
                      <a:pt x="102" y="106"/>
                    </a:lnTo>
                    <a:lnTo>
                      <a:pt x="104" y="108"/>
                    </a:lnTo>
                    <a:lnTo>
                      <a:pt x="106" y="110"/>
                    </a:lnTo>
                    <a:lnTo>
                      <a:pt x="108" y="112"/>
                    </a:lnTo>
                    <a:lnTo>
                      <a:pt x="108" y="114"/>
                    </a:lnTo>
                    <a:lnTo>
                      <a:pt x="108" y="112"/>
                    </a:lnTo>
                    <a:lnTo>
                      <a:pt x="106" y="112"/>
                    </a:lnTo>
                    <a:lnTo>
                      <a:pt x="104" y="112"/>
                    </a:lnTo>
                    <a:lnTo>
                      <a:pt x="102" y="112"/>
                    </a:lnTo>
                    <a:lnTo>
                      <a:pt x="102" y="110"/>
                    </a:lnTo>
                    <a:lnTo>
                      <a:pt x="100" y="110"/>
                    </a:lnTo>
                    <a:lnTo>
                      <a:pt x="96" y="110"/>
                    </a:lnTo>
                    <a:lnTo>
                      <a:pt x="94" y="110"/>
                    </a:lnTo>
                    <a:lnTo>
                      <a:pt x="98" y="110"/>
                    </a:lnTo>
                    <a:lnTo>
                      <a:pt x="100" y="110"/>
                    </a:lnTo>
                    <a:lnTo>
                      <a:pt x="102" y="110"/>
                    </a:lnTo>
                    <a:lnTo>
                      <a:pt x="102" y="112"/>
                    </a:lnTo>
                    <a:lnTo>
                      <a:pt x="102" y="114"/>
                    </a:lnTo>
                    <a:lnTo>
                      <a:pt x="104" y="114"/>
                    </a:lnTo>
                    <a:lnTo>
                      <a:pt x="106" y="114"/>
                    </a:lnTo>
                    <a:lnTo>
                      <a:pt x="106" y="116"/>
                    </a:lnTo>
                    <a:lnTo>
                      <a:pt x="108" y="116"/>
                    </a:lnTo>
                    <a:lnTo>
                      <a:pt x="108" y="118"/>
                    </a:lnTo>
                    <a:lnTo>
                      <a:pt x="110" y="118"/>
                    </a:lnTo>
                    <a:lnTo>
                      <a:pt x="112" y="122"/>
                    </a:lnTo>
                    <a:lnTo>
                      <a:pt x="112" y="124"/>
                    </a:lnTo>
                    <a:lnTo>
                      <a:pt x="110" y="124"/>
                    </a:lnTo>
                    <a:lnTo>
                      <a:pt x="110" y="126"/>
                    </a:lnTo>
                    <a:lnTo>
                      <a:pt x="108" y="126"/>
                    </a:lnTo>
                    <a:lnTo>
                      <a:pt x="106" y="128"/>
                    </a:lnTo>
                    <a:lnTo>
                      <a:pt x="108" y="128"/>
                    </a:lnTo>
                    <a:lnTo>
                      <a:pt x="110" y="130"/>
                    </a:lnTo>
                    <a:lnTo>
                      <a:pt x="112" y="130"/>
                    </a:lnTo>
                    <a:lnTo>
                      <a:pt x="112" y="128"/>
                    </a:lnTo>
                    <a:lnTo>
                      <a:pt x="114" y="128"/>
                    </a:lnTo>
                    <a:lnTo>
                      <a:pt x="116" y="128"/>
                    </a:lnTo>
                    <a:lnTo>
                      <a:pt x="118" y="128"/>
                    </a:lnTo>
                    <a:lnTo>
                      <a:pt x="122" y="128"/>
                    </a:lnTo>
                    <a:lnTo>
                      <a:pt x="124" y="128"/>
                    </a:lnTo>
                    <a:lnTo>
                      <a:pt x="126" y="128"/>
                    </a:lnTo>
                    <a:lnTo>
                      <a:pt x="128" y="128"/>
                    </a:lnTo>
                    <a:lnTo>
                      <a:pt x="130" y="128"/>
                    </a:lnTo>
                    <a:lnTo>
                      <a:pt x="132" y="128"/>
                    </a:lnTo>
                    <a:lnTo>
                      <a:pt x="134" y="128"/>
                    </a:lnTo>
                    <a:lnTo>
                      <a:pt x="136" y="130"/>
                    </a:lnTo>
                    <a:lnTo>
                      <a:pt x="136" y="132"/>
                    </a:lnTo>
                    <a:lnTo>
                      <a:pt x="138" y="134"/>
                    </a:lnTo>
                    <a:lnTo>
                      <a:pt x="138" y="136"/>
                    </a:lnTo>
                    <a:lnTo>
                      <a:pt x="138" y="138"/>
                    </a:lnTo>
                    <a:lnTo>
                      <a:pt x="138" y="140"/>
                    </a:lnTo>
                    <a:lnTo>
                      <a:pt x="136" y="140"/>
                    </a:lnTo>
                    <a:lnTo>
                      <a:pt x="136" y="144"/>
                    </a:lnTo>
                    <a:lnTo>
                      <a:pt x="134" y="146"/>
                    </a:lnTo>
                    <a:lnTo>
                      <a:pt x="130" y="150"/>
                    </a:lnTo>
                    <a:lnTo>
                      <a:pt x="128" y="148"/>
                    </a:lnTo>
                    <a:lnTo>
                      <a:pt x="126" y="148"/>
                    </a:lnTo>
                    <a:lnTo>
                      <a:pt x="128" y="150"/>
                    </a:lnTo>
                    <a:lnTo>
                      <a:pt x="128" y="152"/>
                    </a:lnTo>
                    <a:lnTo>
                      <a:pt x="130" y="152"/>
                    </a:lnTo>
                    <a:lnTo>
                      <a:pt x="128" y="152"/>
                    </a:lnTo>
                    <a:lnTo>
                      <a:pt x="128" y="154"/>
                    </a:lnTo>
                    <a:lnTo>
                      <a:pt x="126" y="154"/>
                    </a:lnTo>
                    <a:lnTo>
                      <a:pt x="124" y="154"/>
                    </a:lnTo>
                    <a:lnTo>
                      <a:pt x="124" y="152"/>
                    </a:lnTo>
                    <a:lnTo>
                      <a:pt x="122" y="152"/>
                    </a:lnTo>
                    <a:lnTo>
                      <a:pt x="122" y="154"/>
                    </a:lnTo>
                    <a:lnTo>
                      <a:pt x="118" y="154"/>
                    </a:lnTo>
                    <a:lnTo>
                      <a:pt x="118" y="156"/>
                    </a:lnTo>
                    <a:lnTo>
                      <a:pt x="120" y="156"/>
                    </a:lnTo>
                    <a:lnTo>
                      <a:pt x="122" y="156"/>
                    </a:lnTo>
                    <a:lnTo>
                      <a:pt x="122" y="154"/>
                    </a:lnTo>
                    <a:lnTo>
                      <a:pt x="122" y="158"/>
                    </a:lnTo>
                    <a:lnTo>
                      <a:pt x="120" y="160"/>
                    </a:lnTo>
                    <a:lnTo>
                      <a:pt x="118" y="160"/>
                    </a:lnTo>
                    <a:lnTo>
                      <a:pt x="114" y="160"/>
                    </a:lnTo>
                    <a:lnTo>
                      <a:pt x="112" y="162"/>
                    </a:lnTo>
                    <a:lnTo>
                      <a:pt x="114" y="162"/>
                    </a:lnTo>
                    <a:lnTo>
                      <a:pt x="114" y="160"/>
                    </a:lnTo>
                    <a:lnTo>
                      <a:pt x="116" y="160"/>
                    </a:lnTo>
                    <a:lnTo>
                      <a:pt x="118" y="160"/>
                    </a:lnTo>
                    <a:lnTo>
                      <a:pt x="118" y="162"/>
                    </a:lnTo>
                    <a:lnTo>
                      <a:pt x="116" y="162"/>
                    </a:lnTo>
                    <a:lnTo>
                      <a:pt x="118" y="164"/>
                    </a:lnTo>
                    <a:lnTo>
                      <a:pt x="122" y="164"/>
                    </a:lnTo>
                    <a:lnTo>
                      <a:pt x="124" y="164"/>
                    </a:lnTo>
                    <a:lnTo>
                      <a:pt x="126" y="164"/>
                    </a:lnTo>
                    <a:lnTo>
                      <a:pt x="128" y="164"/>
                    </a:lnTo>
                    <a:lnTo>
                      <a:pt x="130" y="162"/>
                    </a:lnTo>
                    <a:lnTo>
                      <a:pt x="132" y="164"/>
                    </a:lnTo>
                    <a:lnTo>
                      <a:pt x="132" y="168"/>
                    </a:lnTo>
                    <a:lnTo>
                      <a:pt x="130" y="168"/>
                    </a:lnTo>
                    <a:lnTo>
                      <a:pt x="130" y="170"/>
                    </a:lnTo>
                    <a:lnTo>
                      <a:pt x="128" y="170"/>
                    </a:lnTo>
                    <a:lnTo>
                      <a:pt x="126" y="170"/>
                    </a:lnTo>
                    <a:lnTo>
                      <a:pt x="124" y="170"/>
                    </a:lnTo>
                    <a:lnTo>
                      <a:pt x="124" y="172"/>
                    </a:lnTo>
                    <a:lnTo>
                      <a:pt x="124" y="174"/>
                    </a:lnTo>
                    <a:lnTo>
                      <a:pt x="122" y="174"/>
                    </a:lnTo>
                    <a:lnTo>
                      <a:pt x="120" y="174"/>
                    </a:lnTo>
                    <a:lnTo>
                      <a:pt x="118" y="174"/>
                    </a:lnTo>
                    <a:lnTo>
                      <a:pt x="118" y="176"/>
                    </a:lnTo>
                    <a:lnTo>
                      <a:pt x="116" y="176"/>
                    </a:lnTo>
                    <a:lnTo>
                      <a:pt x="114" y="176"/>
                    </a:lnTo>
                    <a:lnTo>
                      <a:pt x="112" y="176"/>
                    </a:lnTo>
                    <a:lnTo>
                      <a:pt x="110" y="176"/>
                    </a:lnTo>
                    <a:lnTo>
                      <a:pt x="108" y="176"/>
                    </a:lnTo>
                    <a:lnTo>
                      <a:pt x="106" y="176"/>
                    </a:lnTo>
                    <a:lnTo>
                      <a:pt x="104" y="176"/>
                    </a:lnTo>
                    <a:lnTo>
                      <a:pt x="102" y="176"/>
                    </a:lnTo>
                    <a:lnTo>
                      <a:pt x="96" y="176"/>
                    </a:lnTo>
                    <a:lnTo>
                      <a:pt x="94" y="176"/>
                    </a:lnTo>
                    <a:lnTo>
                      <a:pt x="92" y="176"/>
                    </a:lnTo>
                    <a:lnTo>
                      <a:pt x="90" y="176"/>
                    </a:lnTo>
                    <a:lnTo>
                      <a:pt x="86" y="176"/>
                    </a:lnTo>
                    <a:lnTo>
                      <a:pt x="82" y="176"/>
                    </a:lnTo>
                    <a:lnTo>
                      <a:pt x="80" y="176"/>
                    </a:lnTo>
                    <a:lnTo>
                      <a:pt x="78" y="176"/>
                    </a:lnTo>
                    <a:lnTo>
                      <a:pt x="76" y="176"/>
                    </a:lnTo>
                    <a:lnTo>
                      <a:pt x="72" y="176"/>
                    </a:lnTo>
                    <a:lnTo>
                      <a:pt x="70" y="176"/>
                    </a:lnTo>
                    <a:lnTo>
                      <a:pt x="68" y="176"/>
                    </a:lnTo>
                    <a:lnTo>
                      <a:pt x="68" y="178"/>
                    </a:lnTo>
                    <a:lnTo>
                      <a:pt x="70" y="178"/>
                    </a:lnTo>
                    <a:lnTo>
                      <a:pt x="70" y="180"/>
                    </a:lnTo>
                    <a:lnTo>
                      <a:pt x="68" y="180"/>
                    </a:lnTo>
                    <a:lnTo>
                      <a:pt x="66" y="180"/>
                    </a:lnTo>
                    <a:lnTo>
                      <a:pt x="66" y="178"/>
                    </a:lnTo>
                    <a:lnTo>
                      <a:pt x="62" y="178"/>
                    </a:lnTo>
                    <a:lnTo>
                      <a:pt x="60" y="178"/>
                    </a:lnTo>
                    <a:lnTo>
                      <a:pt x="60" y="180"/>
                    </a:lnTo>
                    <a:lnTo>
                      <a:pt x="62" y="180"/>
                    </a:lnTo>
                    <a:lnTo>
                      <a:pt x="60" y="180"/>
                    </a:lnTo>
                    <a:lnTo>
                      <a:pt x="58" y="178"/>
                    </a:lnTo>
                    <a:lnTo>
                      <a:pt x="56" y="178"/>
                    </a:lnTo>
                    <a:lnTo>
                      <a:pt x="54" y="176"/>
                    </a:lnTo>
                    <a:lnTo>
                      <a:pt x="54" y="178"/>
                    </a:lnTo>
                    <a:lnTo>
                      <a:pt x="50" y="178"/>
                    </a:lnTo>
                    <a:lnTo>
                      <a:pt x="48" y="178"/>
                    </a:lnTo>
                    <a:lnTo>
                      <a:pt x="44" y="180"/>
                    </a:lnTo>
                    <a:lnTo>
                      <a:pt x="44" y="182"/>
                    </a:lnTo>
                    <a:lnTo>
                      <a:pt x="42" y="184"/>
                    </a:lnTo>
                    <a:lnTo>
                      <a:pt x="40" y="188"/>
                    </a:lnTo>
                    <a:lnTo>
                      <a:pt x="38" y="188"/>
                    </a:lnTo>
                    <a:lnTo>
                      <a:pt x="36" y="188"/>
                    </a:lnTo>
                    <a:lnTo>
                      <a:pt x="34" y="186"/>
                    </a:lnTo>
                    <a:lnTo>
                      <a:pt x="32" y="186"/>
                    </a:lnTo>
                    <a:lnTo>
                      <a:pt x="30" y="186"/>
                    </a:lnTo>
                    <a:lnTo>
                      <a:pt x="30" y="184"/>
                    </a:lnTo>
                    <a:lnTo>
                      <a:pt x="26" y="186"/>
                    </a:lnTo>
                    <a:lnTo>
                      <a:pt x="24" y="186"/>
                    </a:lnTo>
                    <a:lnTo>
                      <a:pt x="22" y="186"/>
                    </a:lnTo>
                    <a:lnTo>
                      <a:pt x="20" y="186"/>
                    </a:lnTo>
                    <a:lnTo>
                      <a:pt x="18" y="188"/>
                    </a:lnTo>
                    <a:lnTo>
                      <a:pt x="16" y="190"/>
                    </a:lnTo>
                    <a:lnTo>
                      <a:pt x="14" y="190"/>
                    </a:lnTo>
                    <a:lnTo>
                      <a:pt x="14" y="192"/>
                    </a:lnTo>
                    <a:lnTo>
                      <a:pt x="12" y="194"/>
                    </a:lnTo>
                    <a:lnTo>
                      <a:pt x="10" y="194"/>
                    </a:lnTo>
                    <a:lnTo>
                      <a:pt x="10" y="192"/>
                    </a:lnTo>
                    <a:lnTo>
                      <a:pt x="8" y="192"/>
                    </a:lnTo>
                    <a:lnTo>
                      <a:pt x="6" y="190"/>
                    </a:lnTo>
                    <a:lnTo>
                      <a:pt x="6" y="192"/>
                    </a:lnTo>
                    <a:lnTo>
                      <a:pt x="4" y="192"/>
                    </a:lnTo>
                    <a:lnTo>
                      <a:pt x="4" y="190"/>
                    </a:lnTo>
                    <a:lnTo>
                      <a:pt x="6" y="188"/>
                    </a:lnTo>
                    <a:lnTo>
                      <a:pt x="6" y="190"/>
                    </a:lnTo>
                    <a:lnTo>
                      <a:pt x="10" y="188"/>
                    </a:lnTo>
                    <a:lnTo>
                      <a:pt x="12" y="186"/>
                    </a:lnTo>
                    <a:lnTo>
                      <a:pt x="14" y="184"/>
                    </a:lnTo>
                    <a:lnTo>
                      <a:pt x="14" y="182"/>
                    </a:lnTo>
                    <a:lnTo>
                      <a:pt x="14" y="180"/>
                    </a:lnTo>
                    <a:lnTo>
                      <a:pt x="16" y="180"/>
                    </a:lnTo>
                    <a:lnTo>
                      <a:pt x="18" y="180"/>
                    </a:lnTo>
                    <a:lnTo>
                      <a:pt x="20" y="180"/>
                    </a:lnTo>
                    <a:lnTo>
                      <a:pt x="20" y="178"/>
                    </a:lnTo>
                    <a:lnTo>
                      <a:pt x="22" y="176"/>
                    </a:lnTo>
                    <a:lnTo>
                      <a:pt x="24" y="176"/>
                    </a:lnTo>
                    <a:lnTo>
                      <a:pt x="24" y="174"/>
                    </a:lnTo>
                    <a:lnTo>
                      <a:pt x="24" y="172"/>
                    </a:lnTo>
                    <a:lnTo>
                      <a:pt x="26" y="172"/>
                    </a:lnTo>
                    <a:lnTo>
                      <a:pt x="28" y="172"/>
                    </a:lnTo>
                    <a:lnTo>
                      <a:pt x="30" y="172"/>
                    </a:lnTo>
                    <a:lnTo>
                      <a:pt x="30" y="170"/>
                    </a:lnTo>
                    <a:lnTo>
                      <a:pt x="30" y="168"/>
                    </a:lnTo>
                    <a:lnTo>
                      <a:pt x="32" y="168"/>
                    </a:lnTo>
                    <a:lnTo>
                      <a:pt x="34" y="166"/>
                    </a:lnTo>
                    <a:lnTo>
                      <a:pt x="36" y="166"/>
                    </a:lnTo>
                    <a:lnTo>
                      <a:pt x="38" y="166"/>
                    </a:lnTo>
                    <a:lnTo>
                      <a:pt x="40" y="166"/>
                    </a:lnTo>
                    <a:lnTo>
                      <a:pt x="42" y="166"/>
                    </a:lnTo>
                    <a:lnTo>
                      <a:pt x="44" y="166"/>
                    </a:lnTo>
                    <a:lnTo>
                      <a:pt x="44" y="168"/>
                    </a:lnTo>
                    <a:lnTo>
                      <a:pt x="46" y="168"/>
                    </a:lnTo>
                    <a:lnTo>
                      <a:pt x="48" y="168"/>
                    </a:lnTo>
                    <a:lnTo>
                      <a:pt x="52" y="168"/>
                    </a:lnTo>
                    <a:lnTo>
                      <a:pt x="52" y="166"/>
                    </a:lnTo>
                    <a:lnTo>
                      <a:pt x="52" y="164"/>
                    </a:lnTo>
                    <a:lnTo>
                      <a:pt x="54" y="164"/>
                    </a:lnTo>
                    <a:lnTo>
                      <a:pt x="54" y="162"/>
                    </a:lnTo>
                    <a:lnTo>
                      <a:pt x="56" y="160"/>
                    </a:lnTo>
                    <a:lnTo>
                      <a:pt x="58" y="158"/>
                    </a:lnTo>
                    <a:lnTo>
                      <a:pt x="60" y="156"/>
                    </a:lnTo>
                    <a:lnTo>
                      <a:pt x="60" y="154"/>
                    </a:lnTo>
                    <a:lnTo>
                      <a:pt x="62" y="154"/>
                    </a:lnTo>
                    <a:lnTo>
                      <a:pt x="58" y="156"/>
                    </a:lnTo>
                    <a:lnTo>
                      <a:pt x="58" y="158"/>
                    </a:lnTo>
                    <a:lnTo>
                      <a:pt x="56" y="158"/>
                    </a:lnTo>
                    <a:lnTo>
                      <a:pt x="54" y="160"/>
                    </a:lnTo>
                    <a:lnTo>
                      <a:pt x="52" y="160"/>
                    </a:lnTo>
                    <a:lnTo>
                      <a:pt x="50" y="160"/>
                    </a:lnTo>
                    <a:lnTo>
                      <a:pt x="50" y="162"/>
                    </a:lnTo>
                    <a:lnTo>
                      <a:pt x="48" y="164"/>
                    </a:lnTo>
                    <a:lnTo>
                      <a:pt x="46" y="164"/>
                    </a:lnTo>
                    <a:lnTo>
                      <a:pt x="44" y="162"/>
                    </a:lnTo>
                    <a:lnTo>
                      <a:pt x="42" y="162"/>
                    </a:lnTo>
                    <a:lnTo>
                      <a:pt x="40" y="160"/>
                    </a:lnTo>
                    <a:lnTo>
                      <a:pt x="38" y="160"/>
                    </a:lnTo>
                    <a:lnTo>
                      <a:pt x="38" y="158"/>
                    </a:lnTo>
                    <a:lnTo>
                      <a:pt x="36" y="158"/>
                    </a:lnTo>
                    <a:lnTo>
                      <a:pt x="34" y="158"/>
                    </a:lnTo>
                    <a:lnTo>
                      <a:pt x="30" y="160"/>
                    </a:lnTo>
                    <a:lnTo>
                      <a:pt x="30" y="158"/>
                    </a:lnTo>
                    <a:lnTo>
                      <a:pt x="28" y="158"/>
                    </a:lnTo>
                    <a:lnTo>
                      <a:pt x="30" y="158"/>
                    </a:lnTo>
                    <a:lnTo>
                      <a:pt x="32" y="158"/>
                    </a:lnTo>
                    <a:lnTo>
                      <a:pt x="32" y="156"/>
                    </a:lnTo>
                    <a:lnTo>
                      <a:pt x="34" y="156"/>
                    </a:lnTo>
                    <a:lnTo>
                      <a:pt x="32" y="156"/>
                    </a:lnTo>
                    <a:lnTo>
                      <a:pt x="30" y="156"/>
                    </a:lnTo>
                    <a:lnTo>
                      <a:pt x="26" y="154"/>
                    </a:lnTo>
                    <a:lnTo>
                      <a:pt x="24" y="154"/>
                    </a:lnTo>
                    <a:lnTo>
                      <a:pt x="22" y="154"/>
                    </a:lnTo>
                    <a:lnTo>
                      <a:pt x="22" y="156"/>
                    </a:lnTo>
                    <a:lnTo>
                      <a:pt x="20" y="158"/>
                    </a:lnTo>
                    <a:lnTo>
                      <a:pt x="20" y="156"/>
                    </a:lnTo>
                    <a:lnTo>
                      <a:pt x="18" y="156"/>
                    </a:lnTo>
                    <a:lnTo>
                      <a:pt x="18" y="158"/>
                    </a:lnTo>
                    <a:lnTo>
                      <a:pt x="16" y="158"/>
                    </a:lnTo>
                    <a:lnTo>
                      <a:pt x="14" y="158"/>
                    </a:lnTo>
                    <a:close/>
                  </a:path>
                </a:pathLst>
              </a:custGeom>
              <a:solidFill>
                <a:schemeClr val="tx2"/>
              </a:solidFill>
              <a:ln w="3175">
                <a:solidFill>
                  <a:schemeClr val="bg1"/>
                </a:solidFill>
                <a:prstDash val="sysDot"/>
                <a:round/>
                <a:headEnd/>
                <a:tailEnd/>
              </a:ln>
            </p:spPr>
            <p:txBody>
              <a:bodyPr/>
              <a:lstStyle/>
              <a:p>
                <a:endParaRPr lang="de-DE" sz="2400" dirty="0">
                  <a:solidFill>
                    <a:srgbClr val="000000"/>
                  </a:solidFill>
                </a:endParaRPr>
              </a:p>
            </p:txBody>
          </p:sp>
          <p:sp>
            <p:nvSpPr>
              <p:cNvPr id="2327" name="Freeform 2658"/>
              <p:cNvSpPr>
                <a:spLocks/>
              </p:cNvSpPr>
              <p:nvPr/>
            </p:nvSpPr>
            <p:spPr bwMode="auto">
              <a:xfrm>
                <a:off x="3982181" y="2087886"/>
                <a:ext cx="66320" cy="126169"/>
              </a:xfrm>
              <a:custGeom>
                <a:avLst/>
                <a:gdLst>
                  <a:gd name="T0" fmla="*/ 2147483647 w 66"/>
                  <a:gd name="T1" fmla="*/ 2147483647 h 122"/>
                  <a:gd name="T2" fmla="*/ 2147483647 w 66"/>
                  <a:gd name="T3" fmla="*/ 2147483647 h 122"/>
                  <a:gd name="T4" fmla="*/ 2147483647 w 66"/>
                  <a:gd name="T5" fmla="*/ 2147483647 h 122"/>
                  <a:gd name="T6" fmla="*/ 2147483647 w 66"/>
                  <a:gd name="T7" fmla="*/ 2147483647 h 122"/>
                  <a:gd name="T8" fmla="*/ 2147483647 w 66"/>
                  <a:gd name="T9" fmla="*/ 2147483647 h 122"/>
                  <a:gd name="T10" fmla="*/ 2147483647 w 66"/>
                  <a:gd name="T11" fmla="*/ 2147483647 h 122"/>
                  <a:gd name="T12" fmla="*/ 2147483647 w 66"/>
                  <a:gd name="T13" fmla="*/ 2147483647 h 122"/>
                  <a:gd name="T14" fmla="*/ 2147483647 w 66"/>
                  <a:gd name="T15" fmla="*/ 2147483647 h 122"/>
                  <a:gd name="T16" fmla="*/ 2147483647 w 66"/>
                  <a:gd name="T17" fmla="*/ 2147483647 h 122"/>
                  <a:gd name="T18" fmla="*/ 2147483647 w 66"/>
                  <a:gd name="T19" fmla="*/ 2147483647 h 122"/>
                  <a:gd name="T20" fmla="*/ 2147483647 w 66"/>
                  <a:gd name="T21" fmla="*/ 2147483647 h 122"/>
                  <a:gd name="T22" fmla="*/ 2147483647 w 66"/>
                  <a:gd name="T23" fmla="*/ 2147483647 h 122"/>
                  <a:gd name="T24" fmla="*/ 2147483647 w 66"/>
                  <a:gd name="T25" fmla="*/ 2147483647 h 122"/>
                  <a:gd name="T26" fmla="*/ 2147483647 w 66"/>
                  <a:gd name="T27" fmla="*/ 2147483647 h 122"/>
                  <a:gd name="T28" fmla="*/ 2147483647 w 66"/>
                  <a:gd name="T29" fmla="*/ 2147483647 h 122"/>
                  <a:gd name="T30" fmla="*/ 2147483647 w 66"/>
                  <a:gd name="T31" fmla="*/ 2147483647 h 122"/>
                  <a:gd name="T32" fmla="*/ 2147483647 w 66"/>
                  <a:gd name="T33" fmla="*/ 2147483647 h 122"/>
                  <a:gd name="T34" fmla="*/ 2147483647 w 66"/>
                  <a:gd name="T35" fmla="*/ 2147483647 h 122"/>
                  <a:gd name="T36" fmla="*/ 2147483647 w 66"/>
                  <a:gd name="T37" fmla="*/ 2147483647 h 122"/>
                  <a:gd name="T38" fmla="*/ 2147483647 w 66"/>
                  <a:gd name="T39" fmla="*/ 2147483647 h 122"/>
                  <a:gd name="T40" fmla="*/ 2147483647 w 66"/>
                  <a:gd name="T41" fmla="*/ 2147483647 h 122"/>
                  <a:gd name="T42" fmla="*/ 2147483647 w 66"/>
                  <a:gd name="T43" fmla="*/ 2147483647 h 122"/>
                  <a:gd name="T44" fmla="*/ 0 w 66"/>
                  <a:gd name="T45" fmla="*/ 2147483647 h 122"/>
                  <a:gd name="T46" fmla="*/ 2147483647 w 66"/>
                  <a:gd name="T47" fmla="*/ 2147483647 h 122"/>
                  <a:gd name="T48" fmla="*/ 2147483647 w 66"/>
                  <a:gd name="T49" fmla="*/ 2147483647 h 122"/>
                  <a:gd name="T50" fmla="*/ 2147483647 w 66"/>
                  <a:gd name="T51" fmla="*/ 2147483647 h 122"/>
                  <a:gd name="T52" fmla="*/ 2147483647 w 66"/>
                  <a:gd name="T53" fmla="*/ 2147483647 h 122"/>
                  <a:gd name="T54" fmla="*/ 2147483647 w 66"/>
                  <a:gd name="T55" fmla="*/ 2147483647 h 122"/>
                  <a:gd name="T56" fmla="*/ 2147483647 w 66"/>
                  <a:gd name="T57" fmla="*/ 2147483647 h 122"/>
                  <a:gd name="T58" fmla="*/ 2147483647 w 66"/>
                  <a:gd name="T59" fmla="*/ 2147483647 h 122"/>
                  <a:gd name="T60" fmla="*/ 2147483647 w 66"/>
                  <a:gd name="T61" fmla="*/ 2147483647 h 122"/>
                  <a:gd name="T62" fmla="*/ 2147483647 w 66"/>
                  <a:gd name="T63" fmla="*/ 2147483647 h 122"/>
                  <a:gd name="T64" fmla="*/ 2147483647 w 66"/>
                  <a:gd name="T65" fmla="*/ 2147483647 h 122"/>
                  <a:gd name="T66" fmla="*/ 2147483647 w 66"/>
                  <a:gd name="T67" fmla="*/ 2147483647 h 122"/>
                  <a:gd name="T68" fmla="*/ 2147483647 w 66"/>
                  <a:gd name="T69" fmla="*/ 0 h 122"/>
                  <a:gd name="T70" fmla="*/ 2147483647 w 66"/>
                  <a:gd name="T71" fmla="*/ 2147483647 h 122"/>
                  <a:gd name="T72" fmla="*/ 2147483647 w 66"/>
                  <a:gd name="T73" fmla="*/ 2147483647 h 122"/>
                  <a:gd name="T74" fmla="*/ 2147483647 w 66"/>
                  <a:gd name="T75" fmla="*/ 2147483647 h 122"/>
                  <a:gd name="T76" fmla="*/ 2147483647 w 66"/>
                  <a:gd name="T77" fmla="*/ 2147483647 h 122"/>
                  <a:gd name="T78" fmla="*/ 2147483647 w 66"/>
                  <a:gd name="T79" fmla="*/ 2147483647 h 122"/>
                  <a:gd name="T80" fmla="*/ 2147483647 w 66"/>
                  <a:gd name="T81" fmla="*/ 2147483647 h 122"/>
                  <a:gd name="T82" fmla="*/ 2147483647 w 66"/>
                  <a:gd name="T83" fmla="*/ 2147483647 h 122"/>
                  <a:gd name="T84" fmla="*/ 2147483647 w 66"/>
                  <a:gd name="T85" fmla="*/ 2147483647 h 122"/>
                  <a:gd name="T86" fmla="*/ 2147483647 w 66"/>
                  <a:gd name="T87" fmla="*/ 2147483647 h 122"/>
                  <a:gd name="T88" fmla="*/ 2147483647 w 66"/>
                  <a:gd name="T89" fmla="*/ 2147483647 h 122"/>
                  <a:gd name="T90" fmla="*/ 2147483647 w 66"/>
                  <a:gd name="T91" fmla="*/ 2147483647 h 122"/>
                  <a:gd name="T92" fmla="*/ 2147483647 w 66"/>
                  <a:gd name="T93" fmla="*/ 2147483647 h 122"/>
                  <a:gd name="T94" fmla="*/ 2147483647 w 66"/>
                  <a:gd name="T95" fmla="*/ 2147483647 h 122"/>
                  <a:gd name="T96" fmla="*/ 2147483647 w 66"/>
                  <a:gd name="T97" fmla="*/ 2147483647 h 122"/>
                  <a:gd name="T98" fmla="*/ 2147483647 w 66"/>
                  <a:gd name="T99" fmla="*/ 2147483647 h 122"/>
                  <a:gd name="T100" fmla="*/ 2147483647 w 66"/>
                  <a:gd name="T101" fmla="*/ 2147483647 h 122"/>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w 66"/>
                  <a:gd name="T154" fmla="*/ 0 h 122"/>
                  <a:gd name="T155" fmla="*/ 66 w 66"/>
                  <a:gd name="T156" fmla="*/ 122 h 122"/>
                </a:gdLst>
                <a:ahLst/>
                <a:cxnLst>
                  <a:cxn ang="T102">
                    <a:pos x="T0" y="T1"/>
                  </a:cxn>
                  <a:cxn ang="T103">
                    <a:pos x="T2" y="T3"/>
                  </a:cxn>
                  <a:cxn ang="T104">
                    <a:pos x="T4" y="T5"/>
                  </a:cxn>
                  <a:cxn ang="T105">
                    <a:pos x="T6" y="T7"/>
                  </a:cxn>
                  <a:cxn ang="T106">
                    <a:pos x="T8" y="T9"/>
                  </a:cxn>
                  <a:cxn ang="T107">
                    <a:pos x="T10" y="T11"/>
                  </a:cxn>
                  <a:cxn ang="T108">
                    <a:pos x="T12" y="T13"/>
                  </a:cxn>
                  <a:cxn ang="T109">
                    <a:pos x="T14" y="T15"/>
                  </a:cxn>
                  <a:cxn ang="T110">
                    <a:pos x="T16" y="T17"/>
                  </a:cxn>
                  <a:cxn ang="T111">
                    <a:pos x="T18" y="T19"/>
                  </a:cxn>
                  <a:cxn ang="T112">
                    <a:pos x="T20" y="T21"/>
                  </a:cxn>
                  <a:cxn ang="T113">
                    <a:pos x="T22" y="T23"/>
                  </a:cxn>
                  <a:cxn ang="T114">
                    <a:pos x="T24" y="T25"/>
                  </a:cxn>
                  <a:cxn ang="T115">
                    <a:pos x="T26" y="T27"/>
                  </a:cxn>
                  <a:cxn ang="T116">
                    <a:pos x="T28" y="T29"/>
                  </a:cxn>
                  <a:cxn ang="T117">
                    <a:pos x="T30" y="T31"/>
                  </a:cxn>
                  <a:cxn ang="T118">
                    <a:pos x="T32" y="T33"/>
                  </a:cxn>
                  <a:cxn ang="T119">
                    <a:pos x="T34" y="T35"/>
                  </a:cxn>
                  <a:cxn ang="T120">
                    <a:pos x="T36" y="T37"/>
                  </a:cxn>
                  <a:cxn ang="T121">
                    <a:pos x="T38" y="T39"/>
                  </a:cxn>
                  <a:cxn ang="T122">
                    <a:pos x="T40" y="T41"/>
                  </a:cxn>
                  <a:cxn ang="T123">
                    <a:pos x="T42" y="T43"/>
                  </a:cxn>
                  <a:cxn ang="T124">
                    <a:pos x="T44" y="T45"/>
                  </a:cxn>
                  <a:cxn ang="T125">
                    <a:pos x="T46" y="T47"/>
                  </a:cxn>
                  <a:cxn ang="T126">
                    <a:pos x="T48" y="T49"/>
                  </a:cxn>
                  <a:cxn ang="T127">
                    <a:pos x="T50" y="T51"/>
                  </a:cxn>
                  <a:cxn ang="T128">
                    <a:pos x="T52" y="T53"/>
                  </a:cxn>
                  <a:cxn ang="T129">
                    <a:pos x="T54" y="T55"/>
                  </a:cxn>
                  <a:cxn ang="T130">
                    <a:pos x="T56" y="T57"/>
                  </a:cxn>
                  <a:cxn ang="T131">
                    <a:pos x="T58" y="T59"/>
                  </a:cxn>
                  <a:cxn ang="T132">
                    <a:pos x="T60" y="T61"/>
                  </a:cxn>
                  <a:cxn ang="T133">
                    <a:pos x="T62" y="T63"/>
                  </a:cxn>
                  <a:cxn ang="T134">
                    <a:pos x="T64" y="T65"/>
                  </a:cxn>
                  <a:cxn ang="T135">
                    <a:pos x="T66" y="T67"/>
                  </a:cxn>
                  <a:cxn ang="T136">
                    <a:pos x="T68" y="T69"/>
                  </a:cxn>
                  <a:cxn ang="T137">
                    <a:pos x="T70" y="T71"/>
                  </a:cxn>
                  <a:cxn ang="T138">
                    <a:pos x="T72" y="T73"/>
                  </a:cxn>
                  <a:cxn ang="T139">
                    <a:pos x="T74" y="T75"/>
                  </a:cxn>
                  <a:cxn ang="T140">
                    <a:pos x="T76" y="T77"/>
                  </a:cxn>
                  <a:cxn ang="T141">
                    <a:pos x="T78" y="T79"/>
                  </a:cxn>
                  <a:cxn ang="T142">
                    <a:pos x="T80" y="T81"/>
                  </a:cxn>
                  <a:cxn ang="T143">
                    <a:pos x="T82" y="T83"/>
                  </a:cxn>
                  <a:cxn ang="T144">
                    <a:pos x="T84" y="T85"/>
                  </a:cxn>
                  <a:cxn ang="T145">
                    <a:pos x="T86" y="T87"/>
                  </a:cxn>
                  <a:cxn ang="T146">
                    <a:pos x="T88" y="T89"/>
                  </a:cxn>
                  <a:cxn ang="T147">
                    <a:pos x="T90" y="T91"/>
                  </a:cxn>
                  <a:cxn ang="T148">
                    <a:pos x="T92" y="T93"/>
                  </a:cxn>
                  <a:cxn ang="T149">
                    <a:pos x="T94" y="T95"/>
                  </a:cxn>
                  <a:cxn ang="T150">
                    <a:pos x="T96" y="T97"/>
                  </a:cxn>
                  <a:cxn ang="T151">
                    <a:pos x="T98" y="T99"/>
                  </a:cxn>
                  <a:cxn ang="T152">
                    <a:pos x="T100" y="T101"/>
                  </a:cxn>
                </a:cxnLst>
                <a:rect l="T153" t="T154" r="T155" b="T156"/>
                <a:pathLst>
                  <a:path w="66" h="122">
                    <a:moveTo>
                      <a:pt x="38" y="58"/>
                    </a:moveTo>
                    <a:lnTo>
                      <a:pt x="38" y="60"/>
                    </a:lnTo>
                    <a:lnTo>
                      <a:pt x="40" y="62"/>
                    </a:lnTo>
                    <a:lnTo>
                      <a:pt x="42" y="64"/>
                    </a:lnTo>
                    <a:lnTo>
                      <a:pt x="42" y="66"/>
                    </a:lnTo>
                    <a:lnTo>
                      <a:pt x="44" y="70"/>
                    </a:lnTo>
                    <a:lnTo>
                      <a:pt x="44" y="72"/>
                    </a:lnTo>
                    <a:lnTo>
                      <a:pt x="46" y="72"/>
                    </a:lnTo>
                    <a:lnTo>
                      <a:pt x="48" y="72"/>
                    </a:lnTo>
                    <a:lnTo>
                      <a:pt x="48" y="74"/>
                    </a:lnTo>
                    <a:lnTo>
                      <a:pt x="46" y="78"/>
                    </a:lnTo>
                    <a:lnTo>
                      <a:pt x="44" y="80"/>
                    </a:lnTo>
                    <a:lnTo>
                      <a:pt x="42" y="80"/>
                    </a:lnTo>
                    <a:lnTo>
                      <a:pt x="42" y="82"/>
                    </a:lnTo>
                    <a:lnTo>
                      <a:pt x="42" y="88"/>
                    </a:lnTo>
                    <a:lnTo>
                      <a:pt x="44" y="90"/>
                    </a:lnTo>
                    <a:lnTo>
                      <a:pt x="44" y="92"/>
                    </a:lnTo>
                    <a:lnTo>
                      <a:pt x="46" y="92"/>
                    </a:lnTo>
                    <a:lnTo>
                      <a:pt x="48" y="92"/>
                    </a:lnTo>
                    <a:lnTo>
                      <a:pt x="48" y="94"/>
                    </a:lnTo>
                    <a:lnTo>
                      <a:pt x="48" y="96"/>
                    </a:lnTo>
                    <a:lnTo>
                      <a:pt x="44" y="96"/>
                    </a:lnTo>
                    <a:lnTo>
                      <a:pt x="42" y="96"/>
                    </a:lnTo>
                    <a:lnTo>
                      <a:pt x="42" y="98"/>
                    </a:lnTo>
                    <a:lnTo>
                      <a:pt x="42" y="100"/>
                    </a:lnTo>
                    <a:lnTo>
                      <a:pt x="40" y="102"/>
                    </a:lnTo>
                    <a:lnTo>
                      <a:pt x="38" y="104"/>
                    </a:lnTo>
                    <a:lnTo>
                      <a:pt x="36" y="108"/>
                    </a:lnTo>
                    <a:lnTo>
                      <a:pt x="38" y="110"/>
                    </a:lnTo>
                    <a:lnTo>
                      <a:pt x="38" y="112"/>
                    </a:lnTo>
                    <a:lnTo>
                      <a:pt x="38" y="116"/>
                    </a:lnTo>
                    <a:lnTo>
                      <a:pt x="38" y="118"/>
                    </a:lnTo>
                    <a:lnTo>
                      <a:pt x="36" y="118"/>
                    </a:lnTo>
                    <a:lnTo>
                      <a:pt x="34" y="120"/>
                    </a:lnTo>
                    <a:lnTo>
                      <a:pt x="30" y="122"/>
                    </a:lnTo>
                    <a:lnTo>
                      <a:pt x="28" y="122"/>
                    </a:lnTo>
                    <a:lnTo>
                      <a:pt x="28" y="120"/>
                    </a:lnTo>
                    <a:lnTo>
                      <a:pt x="26" y="120"/>
                    </a:lnTo>
                    <a:lnTo>
                      <a:pt x="24" y="120"/>
                    </a:lnTo>
                    <a:lnTo>
                      <a:pt x="20" y="118"/>
                    </a:lnTo>
                    <a:lnTo>
                      <a:pt x="20" y="120"/>
                    </a:lnTo>
                    <a:lnTo>
                      <a:pt x="18" y="118"/>
                    </a:lnTo>
                    <a:lnTo>
                      <a:pt x="14" y="118"/>
                    </a:lnTo>
                    <a:lnTo>
                      <a:pt x="12" y="120"/>
                    </a:lnTo>
                    <a:lnTo>
                      <a:pt x="10" y="122"/>
                    </a:lnTo>
                    <a:lnTo>
                      <a:pt x="8" y="120"/>
                    </a:lnTo>
                    <a:lnTo>
                      <a:pt x="8" y="118"/>
                    </a:lnTo>
                    <a:lnTo>
                      <a:pt x="10" y="118"/>
                    </a:lnTo>
                    <a:lnTo>
                      <a:pt x="12" y="114"/>
                    </a:lnTo>
                    <a:lnTo>
                      <a:pt x="12" y="112"/>
                    </a:lnTo>
                    <a:lnTo>
                      <a:pt x="12" y="110"/>
                    </a:lnTo>
                    <a:lnTo>
                      <a:pt x="12" y="108"/>
                    </a:lnTo>
                    <a:lnTo>
                      <a:pt x="12" y="104"/>
                    </a:lnTo>
                    <a:lnTo>
                      <a:pt x="12" y="102"/>
                    </a:lnTo>
                    <a:lnTo>
                      <a:pt x="12" y="100"/>
                    </a:lnTo>
                    <a:lnTo>
                      <a:pt x="12" y="98"/>
                    </a:lnTo>
                    <a:lnTo>
                      <a:pt x="12" y="96"/>
                    </a:lnTo>
                    <a:lnTo>
                      <a:pt x="12" y="94"/>
                    </a:lnTo>
                    <a:lnTo>
                      <a:pt x="14" y="94"/>
                    </a:lnTo>
                    <a:lnTo>
                      <a:pt x="14" y="92"/>
                    </a:lnTo>
                    <a:lnTo>
                      <a:pt x="14" y="90"/>
                    </a:lnTo>
                    <a:lnTo>
                      <a:pt x="14" y="88"/>
                    </a:lnTo>
                    <a:lnTo>
                      <a:pt x="16" y="88"/>
                    </a:lnTo>
                    <a:lnTo>
                      <a:pt x="14" y="86"/>
                    </a:lnTo>
                    <a:lnTo>
                      <a:pt x="12" y="86"/>
                    </a:lnTo>
                    <a:lnTo>
                      <a:pt x="10" y="86"/>
                    </a:lnTo>
                    <a:lnTo>
                      <a:pt x="10" y="88"/>
                    </a:lnTo>
                    <a:lnTo>
                      <a:pt x="8" y="88"/>
                    </a:lnTo>
                    <a:lnTo>
                      <a:pt x="6" y="88"/>
                    </a:lnTo>
                    <a:lnTo>
                      <a:pt x="6" y="86"/>
                    </a:lnTo>
                    <a:lnTo>
                      <a:pt x="6" y="84"/>
                    </a:lnTo>
                    <a:lnTo>
                      <a:pt x="4" y="84"/>
                    </a:lnTo>
                    <a:lnTo>
                      <a:pt x="4" y="82"/>
                    </a:lnTo>
                    <a:lnTo>
                      <a:pt x="6" y="82"/>
                    </a:lnTo>
                    <a:lnTo>
                      <a:pt x="8" y="84"/>
                    </a:lnTo>
                    <a:lnTo>
                      <a:pt x="8" y="82"/>
                    </a:lnTo>
                    <a:lnTo>
                      <a:pt x="10" y="82"/>
                    </a:lnTo>
                    <a:lnTo>
                      <a:pt x="10" y="80"/>
                    </a:lnTo>
                    <a:lnTo>
                      <a:pt x="12" y="80"/>
                    </a:lnTo>
                    <a:lnTo>
                      <a:pt x="10" y="80"/>
                    </a:lnTo>
                    <a:lnTo>
                      <a:pt x="10" y="78"/>
                    </a:lnTo>
                    <a:lnTo>
                      <a:pt x="10" y="76"/>
                    </a:lnTo>
                    <a:lnTo>
                      <a:pt x="8" y="78"/>
                    </a:lnTo>
                    <a:lnTo>
                      <a:pt x="8" y="80"/>
                    </a:lnTo>
                    <a:lnTo>
                      <a:pt x="8" y="82"/>
                    </a:lnTo>
                    <a:lnTo>
                      <a:pt x="6" y="82"/>
                    </a:lnTo>
                    <a:lnTo>
                      <a:pt x="2" y="82"/>
                    </a:lnTo>
                    <a:lnTo>
                      <a:pt x="0" y="82"/>
                    </a:lnTo>
                    <a:lnTo>
                      <a:pt x="0" y="80"/>
                    </a:lnTo>
                    <a:lnTo>
                      <a:pt x="0" y="78"/>
                    </a:lnTo>
                    <a:lnTo>
                      <a:pt x="2" y="76"/>
                    </a:lnTo>
                    <a:lnTo>
                      <a:pt x="2" y="74"/>
                    </a:lnTo>
                    <a:lnTo>
                      <a:pt x="2" y="72"/>
                    </a:lnTo>
                    <a:lnTo>
                      <a:pt x="2" y="70"/>
                    </a:lnTo>
                    <a:lnTo>
                      <a:pt x="4" y="68"/>
                    </a:lnTo>
                    <a:lnTo>
                      <a:pt x="2" y="66"/>
                    </a:lnTo>
                    <a:lnTo>
                      <a:pt x="4" y="64"/>
                    </a:lnTo>
                    <a:lnTo>
                      <a:pt x="6" y="64"/>
                    </a:lnTo>
                    <a:lnTo>
                      <a:pt x="8" y="62"/>
                    </a:lnTo>
                    <a:lnTo>
                      <a:pt x="8" y="60"/>
                    </a:lnTo>
                    <a:lnTo>
                      <a:pt x="8" y="58"/>
                    </a:lnTo>
                    <a:lnTo>
                      <a:pt x="10" y="56"/>
                    </a:lnTo>
                    <a:lnTo>
                      <a:pt x="10" y="54"/>
                    </a:lnTo>
                    <a:lnTo>
                      <a:pt x="12" y="50"/>
                    </a:lnTo>
                    <a:lnTo>
                      <a:pt x="12" y="48"/>
                    </a:lnTo>
                    <a:lnTo>
                      <a:pt x="14" y="48"/>
                    </a:lnTo>
                    <a:lnTo>
                      <a:pt x="14" y="46"/>
                    </a:lnTo>
                    <a:lnTo>
                      <a:pt x="14" y="44"/>
                    </a:lnTo>
                    <a:lnTo>
                      <a:pt x="14" y="42"/>
                    </a:lnTo>
                    <a:lnTo>
                      <a:pt x="14" y="40"/>
                    </a:lnTo>
                    <a:lnTo>
                      <a:pt x="16" y="40"/>
                    </a:lnTo>
                    <a:lnTo>
                      <a:pt x="16" y="38"/>
                    </a:lnTo>
                    <a:lnTo>
                      <a:pt x="16" y="36"/>
                    </a:lnTo>
                    <a:lnTo>
                      <a:pt x="18" y="36"/>
                    </a:lnTo>
                    <a:lnTo>
                      <a:pt x="18" y="34"/>
                    </a:lnTo>
                    <a:lnTo>
                      <a:pt x="18" y="32"/>
                    </a:lnTo>
                    <a:lnTo>
                      <a:pt x="18" y="34"/>
                    </a:lnTo>
                    <a:lnTo>
                      <a:pt x="16" y="34"/>
                    </a:lnTo>
                    <a:lnTo>
                      <a:pt x="16" y="36"/>
                    </a:lnTo>
                    <a:lnTo>
                      <a:pt x="16" y="34"/>
                    </a:lnTo>
                    <a:lnTo>
                      <a:pt x="18" y="32"/>
                    </a:lnTo>
                    <a:lnTo>
                      <a:pt x="18" y="30"/>
                    </a:lnTo>
                    <a:lnTo>
                      <a:pt x="18" y="28"/>
                    </a:lnTo>
                    <a:lnTo>
                      <a:pt x="18" y="26"/>
                    </a:lnTo>
                    <a:lnTo>
                      <a:pt x="18" y="22"/>
                    </a:lnTo>
                    <a:lnTo>
                      <a:pt x="16" y="18"/>
                    </a:lnTo>
                    <a:lnTo>
                      <a:pt x="16" y="16"/>
                    </a:lnTo>
                    <a:lnTo>
                      <a:pt x="16" y="14"/>
                    </a:lnTo>
                    <a:lnTo>
                      <a:pt x="16" y="12"/>
                    </a:lnTo>
                    <a:lnTo>
                      <a:pt x="14" y="10"/>
                    </a:lnTo>
                    <a:lnTo>
                      <a:pt x="14" y="8"/>
                    </a:lnTo>
                    <a:lnTo>
                      <a:pt x="14" y="6"/>
                    </a:lnTo>
                    <a:lnTo>
                      <a:pt x="16" y="6"/>
                    </a:lnTo>
                    <a:lnTo>
                      <a:pt x="16" y="4"/>
                    </a:lnTo>
                    <a:lnTo>
                      <a:pt x="18" y="4"/>
                    </a:lnTo>
                    <a:lnTo>
                      <a:pt x="20" y="2"/>
                    </a:lnTo>
                    <a:lnTo>
                      <a:pt x="22" y="0"/>
                    </a:lnTo>
                    <a:lnTo>
                      <a:pt x="24" y="0"/>
                    </a:lnTo>
                    <a:lnTo>
                      <a:pt x="26" y="0"/>
                    </a:lnTo>
                    <a:lnTo>
                      <a:pt x="28" y="0"/>
                    </a:lnTo>
                    <a:lnTo>
                      <a:pt x="30" y="2"/>
                    </a:lnTo>
                    <a:lnTo>
                      <a:pt x="30" y="4"/>
                    </a:lnTo>
                    <a:lnTo>
                      <a:pt x="28" y="4"/>
                    </a:lnTo>
                    <a:lnTo>
                      <a:pt x="28" y="6"/>
                    </a:lnTo>
                    <a:lnTo>
                      <a:pt x="28" y="8"/>
                    </a:lnTo>
                    <a:lnTo>
                      <a:pt x="30" y="8"/>
                    </a:lnTo>
                    <a:lnTo>
                      <a:pt x="32" y="8"/>
                    </a:lnTo>
                    <a:lnTo>
                      <a:pt x="34" y="6"/>
                    </a:lnTo>
                    <a:lnTo>
                      <a:pt x="36" y="6"/>
                    </a:lnTo>
                    <a:lnTo>
                      <a:pt x="38" y="6"/>
                    </a:lnTo>
                    <a:lnTo>
                      <a:pt x="38" y="8"/>
                    </a:lnTo>
                    <a:lnTo>
                      <a:pt x="42" y="8"/>
                    </a:lnTo>
                    <a:lnTo>
                      <a:pt x="44" y="6"/>
                    </a:lnTo>
                    <a:lnTo>
                      <a:pt x="46" y="6"/>
                    </a:lnTo>
                    <a:lnTo>
                      <a:pt x="46" y="4"/>
                    </a:lnTo>
                    <a:lnTo>
                      <a:pt x="48" y="4"/>
                    </a:lnTo>
                    <a:lnTo>
                      <a:pt x="50" y="4"/>
                    </a:lnTo>
                    <a:lnTo>
                      <a:pt x="52" y="4"/>
                    </a:lnTo>
                    <a:lnTo>
                      <a:pt x="56" y="4"/>
                    </a:lnTo>
                    <a:lnTo>
                      <a:pt x="58" y="4"/>
                    </a:lnTo>
                    <a:lnTo>
                      <a:pt x="60" y="6"/>
                    </a:lnTo>
                    <a:lnTo>
                      <a:pt x="58" y="8"/>
                    </a:lnTo>
                    <a:lnTo>
                      <a:pt x="58" y="10"/>
                    </a:lnTo>
                    <a:lnTo>
                      <a:pt x="60" y="12"/>
                    </a:lnTo>
                    <a:lnTo>
                      <a:pt x="60" y="10"/>
                    </a:lnTo>
                    <a:lnTo>
                      <a:pt x="62" y="10"/>
                    </a:lnTo>
                    <a:lnTo>
                      <a:pt x="64" y="12"/>
                    </a:lnTo>
                    <a:lnTo>
                      <a:pt x="66" y="12"/>
                    </a:lnTo>
                    <a:lnTo>
                      <a:pt x="66" y="14"/>
                    </a:lnTo>
                    <a:lnTo>
                      <a:pt x="64" y="16"/>
                    </a:lnTo>
                    <a:lnTo>
                      <a:pt x="62" y="18"/>
                    </a:lnTo>
                    <a:lnTo>
                      <a:pt x="60" y="20"/>
                    </a:lnTo>
                    <a:lnTo>
                      <a:pt x="58" y="22"/>
                    </a:lnTo>
                    <a:lnTo>
                      <a:pt x="56" y="22"/>
                    </a:lnTo>
                    <a:lnTo>
                      <a:pt x="54" y="24"/>
                    </a:lnTo>
                    <a:lnTo>
                      <a:pt x="54" y="26"/>
                    </a:lnTo>
                    <a:lnTo>
                      <a:pt x="52" y="26"/>
                    </a:lnTo>
                    <a:lnTo>
                      <a:pt x="50" y="26"/>
                    </a:lnTo>
                    <a:lnTo>
                      <a:pt x="50" y="28"/>
                    </a:lnTo>
                    <a:lnTo>
                      <a:pt x="52" y="28"/>
                    </a:lnTo>
                    <a:lnTo>
                      <a:pt x="54" y="30"/>
                    </a:lnTo>
                    <a:lnTo>
                      <a:pt x="54" y="32"/>
                    </a:lnTo>
                    <a:lnTo>
                      <a:pt x="52" y="34"/>
                    </a:lnTo>
                    <a:lnTo>
                      <a:pt x="54" y="40"/>
                    </a:lnTo>
                    <a:lnTo>
                      <a:pt x="52" y="42"/>
                    </a:lnTo>
                    <a:lnTo>
                      <a:pt x="52" y="44"/>
                    </a:lnTo>
                    <a:lnTo>
                      <a:pt x="50" y="44"/>
                    </a:lnTo>
                    <a:lnTo>
                      <a:pt x="48" y="44"/>
                    </a:lnTo>
                    <a:lnTo>
                      <a:pt x="48" y="46"/>
                    </a:lnTo>
                    <a:lnTo>
                      <a:pt x="50" y="46"/>
                    </a:lnTo>
                    <a:lnTo>
                      <a:pt x="50" y="48"/>
                    </a:lnTo>
                    <a:lnTo>
                      <a:pt x="50" y="46"/>
                    </a:lnTo>
                    <a:lnTo>
                      <a:pt x="50" y="48"/>
                    </a:lnTo>
                    <a:lnTo>
                      <a:pt x="52" y="50"/>
                    </a:lnTo>
                    <a:lnTo>
                      <a:pt x="48" y="56"/>
                    </a:lnTo>
                    <a:lnTo>
                      <a:pt x="48" y="58"/>
                    </a:lnTo>
                    <a:lnTo>
                      <a:pt x="46" y="58"/>
                    </a:lnTo>
                    <a:lnTo>
                      <a:pt x="44" y="58"/>
                    </a:lnTo>
                    <a:lnTo>
                      <a:pt x="42" y="58"/>
                    </a:lnTo>
                    <a:lnTo>
                      <a:pt x="40" y="58"/>
                    </a:lnTo>
                    <a:lnTo>
                      <a:pt x="38" y="58"/>
                    </a:lnTo>
                    <a:close/>
                  </a:path>
                </a:pathLst>
              </a:custGeom>
              <a:solidFill>
                <a:schemeClr val="tx2"/>
              </a:solidFill>
              <a:ln w="3175">
                <a:solidFill>
                  <a:schemeClr val="bg1"/>
                </a:solidFill>
                <a:prstDash val="sysDot"/>
                <a:round/>
                <a:headEnd/>
                <a:tailEnd/>
              </a:ln>
            </p:spPr>
            <p:txBody>
              <a:bodyPr/>
              <a:lstStyle/>
              <a:p>
                <a:endParaRPr lang="de-DE" sz="2400" dirty="0">
                  <a:solidFill>
                    <a:srgbClr val="000000"/>
                  </a:solidFill>
                </a:endParaRPr>
              </a:p>
            </p:txBody>
          </p:sp>
          <p:sp>
            <p:nvSpPr>
              <p:cNvPr id="2328" name="Freeform 2659"/>
              <p:cNvSpPr>
                <a:spLocks/>
              </p:cNvSpPr>
              <p:nvPr/>
            </p:nvSpPr>
            <p:spPr bwMode="auto">
              <a:xfrm>
                <a:off x="4286968" y="1971549"/>
                <a:ext cx="230002" cy="217928"/>
              </a:xfrm>
              <a:custGeom>
                <a:avLst/>
                <a:gdLst>
                  <a:gd name="T0" fmla="*/ 2147483647 w 232"/>
                  <a:gd name="T1" fmla="*/ 2147483647 h 211"/>
                  <a:gd name="T2" fmla="*/ 2147483647 w 232"/>
                  <a:gd name="T3" fmla="*/ 2147483647 h 211"/>
                  <a:gd name="T4" fmla="*/ 2147483647 w 232"/>
                  <a:gd name="T5" fmla="*/ 2147483647 h 211"/>
                  <a:gd name="T6" fmla="*/ 2147483647 w 232"/>
                  <a:gd name="T7" fmla="*/ 2147483647 h 211"/>
                  <a:gd name="T8" fmla="*/ 2147483647 w 232"/>
                  <a:gd name="T9" fmla="*/ 2147483647 h 211"/>
                  <a:gd name="T10" fmla="*/ 2147483647 w 232"/>
                  <a:gd name="T11" fmla="*/ 2147483647 h 211"/>
                  <a:gd name="T12" fmla="*/ 2147483647 w 232"/>
                  <a:gd name="T13" fmla="*/ 2147483647 h 211"/>
                  <a:gd name="T14" fmla="*/ 2147483647 w 232"/>
                  <a:gd name="T15" fmla="*/ 2147483647 h 211"/>
                  <a:gd name="T16" fmla="*/ 2147483647 w 232"/>
                  <a:gd name="T17" fmla="*/ 2147483647 h 211"/>
                  <a:gd name="T18" fmla="*/ 2147483647 w 232"/>
                  <a:gd name="T19" fmla="*/ 2147483647 h 211"/>
                  <a:gd name="T20" fmla="*/ 2147483647 w 232"/>
                  <a:gd name="T21" fmla="*/ 2147483647 h 211"/>
                  <a:gd name="T22" fmla="*/ 2147483647 w 232"/>
                  <a:gd name="T23" fmla="*/ 2147483647 h 211"/>
                  <a:gd name="T24" fmla="*/ 2147483647 w 232"/>
                  <a:gd name="T25" fmla="*/ 2147483647 h 211"/>
                  <a:gd name="T26" fmla="*/ 2147483647 w 232"/>
                  <a:gd name="T27" fmla="*/ 2147483647 h 211"/>
                  <a:gd name="T28" fmla="*/ 2147483647 w 232"/>
                  <a:gd name="T29" fmla="*/ 2147483647 h 211"/>
                  <a:gd name="T30" fmla="*/ 2147483647 w 232"/>
                  <a:gd name="T31" fmla="*/ 2147483647 h 211"/>
                  <a:gd name="T32" fmla="*/ 2147483647 w 232"/>
                  <a:gd name="T33" fmla="*/ 2147483647 h 211"/>
                  <a:gd name="T34" fmla="*/ 2147483647 w 232"/>
                  <a:gd name="T35" fmla="*/ 2147483647 h 211"/>
                  <a:gd name="T36" fmla="*/ 2147483647 w 232"/>
                  <a:gd name="T37" fmla="*/ 2147483647 h 211"/>
                  <a:gd name="T38" fmla="*/ 2147483647 w 232"/>
                  <a:gd name="T39" fmla="*/ 2147483647 h 211"/>
                  <a:gd name="T40" fmla="*/ 2147483647 w 232"/>
                  <a:gd name="T41" fmla="*/ 2147483647 h 211"/>
                  <a:gd name="T42" fmla="*/ 2147483647 w 232"/>
                  <a:gd name="T43" fmla="*/ 2147483647 h 211"/>
                  <a:gd name="T44" fmla="*/ 2147483647 w 232"/>
                  <a:gd name="T45" fmla="*/ 2147483647 h 211"/>
                  <a:gd name="T46" fmla="*/ 2147483647 w 232"/>
                  <a:gd name="T47" fmla="*/ 2147483647 h 211"/>
                  <a:gd name="T48" fmla="*/ 2147483647 w 232"/>
                  <a:gd name="T49" fmla="*/ 2147483647 h 211"/>
                  <a:gd name="T50" fmla="*/ 2147483647 w 232"/>
                  <a:gd name="T51" fmla="*/ 2147483647 h 211"/>
                  <a:gd name="T52" fmla="*/ 2147483647 w 232"/>
                  <a:gd name="T53" fmla="*/ 2147483647 h 211"/>
                  <a:gd name="T54" fmla="*/ 2147483647 w 232"/>
                  <a:gd name="T55" fmla="*/ 2147483647 h 211"/>
                  <a:gd name="T56" fmla="*/ 2147483647 w 232"/>
                  <a:gd name="T57" fmla="*/ 2147483647 h 211"/>
                  <a:gd name="T58" fmla="*/ 2147483647 w 232"/>
                  <a:gd name="T59" fmla="*/ 2147483647 h 211"/>
                  <a:gd name="T60" fmla="*/ 2147483647 w 232"/>
                  <a:gd name="T61" fmla="*/ 2147483647 h 211"/>
                  <a:gd name="T62" fmla="*/ 2147483647 w 232"/>
                  <a:gd name="T63" fmla="*/ 2147483647 h 211"/>
                  <a:gd name="T64" fmla="*/ 2147483647 w 232"/>
                  <a:gd name="T65" fmla="*/ 2147483647 h 211"/>
                  <a:gd name="T66" fmla="*/ 2147483647 w 232"/>
                  <a:gd name="T67" fmla="*/ 2147483647 h 211"/>
                  <a:gd name="T68" fmla="*/ 2147483647 w 232"/>
                  <a:gd name="T69" fmla="*/ 2147483647 h 211"/>
                  <a:gd name="T70" fmla="*/ 2147483647 w 232"/>
                  <a:gd name="T71" fmla="*/ 2147483647 h 211"/>
                  <a:gd name="T72" fmla="*/ 2147483647 w 232"/>
                  <a:gd name="T73" fmla="*/ 2147483647 h 211"/>
                  <a:gd name="T74" fmla="*/ 2147483647 w 232"/>
                  <a:gd name="T75" fmla="*/ 2147483647 h 211"/>
                  <a:gd name="T76" fmla="*/ 2147483647 w 232"/>
                  <a:gd name="T77" fmla="*/ 2147483647 h 211"/>
                  <a:gd name="T78" fmla="*/ 2147483647 w 232"/>
                  <a:gd name="T79" fmla="*/ 2147483647 h 211"/>
                  <a:gd name="T80" fmla="*/ 2147483647 w 232"/>
                  <a:gd name="T81" fmla="*/ 2147483647 h 211"/>
                  <a:gd name="T82" fmla="*/ 2147483647 w 232"/>
                  <a:gd name="T83" fmla="*/ 2147483647 h 211"/>
                  <a:gd name="T84" fmla="*/ 2147483647 w 232"/>
                  <a:gd name="T85" fmla="*/ 2147483647 h 211"/>
                  <a:gd name="T86" fmla="*/ 2147483647 w 232"/>
                  <a:gd name="T87" fmla="*/ 2147483647 h 211"/>
                  <a:gd name="T88" fmla="*/ 2147483647 w 232"/>
                  <a:gd name="T89" fmla="*/ 2147483647 h 211"/>
                  <a:gd name="T90" fmla="*/ 2147483647 w 232"/>
                  <a:gd name="T91" fmla="*/ 2147483647 h 211"/>
                  <a:gd name="T92" fmla="*/ 2147483647 w 232"/>
                  <a:gd name="T93" fmla="*/ 2147483647 h 211"/>
                  <a:gd name="T94" fmla="*/ 2147483647 w 232"/>
                  <a:gd name="T95" fmla="*/ 2147483647 h 211"/>
                  <a:gd name="T96" fmla="*/ 2147483647 w 232"/>
                  <a:gd name="T97" fmla="*/ 2147483647 h 211"/>
                  <a:gd name="T98" fmla="*/ 2147483647 w 232"/>
                  <a:gd name="T99" fmla="*/ 2147483647 h 211"/>
                  <a:gd name="T100" fmla="*/ 2147483647 w 232"/>
                  <a:gd name="T101" fmla="*/ 2147483647 h 211"/>
                  <a:gd name="T102" fmla="*/ 2147483647 w 232"/>
                  <a:gd name="T103" fmla="*/ 2147483647 h 211"/>
                  <a:gd name="T104" fmla="*/ 2147483647 w 232"/>
                  <a:gd name="T105" fmla="*/ 2147483647 h 211"/>
                  <a:gd name="T106" fmla="*/ 2147483647 w 232"/>
                  <a:gd name="T107" fmla="*/ 2147483647 h 211"/>
                  <a:gd name="T108" fmla="*/ 2147483647 w 232"/>
                  <a:gd name="T109" fmla="*/ 2147483647 h 211"/>
                  <a:gd name="T110" fmla="*/ 2147483647 w 232"/>
                  <a:gd name="T111" fmla="*/ 2147483647 h 211"/>
                  <a:gd name="T112" fmla="*/ 2147483647 w 232"/>
                  <a:gd name="T113" fmla="*/ 2147483647 h 211"/>
                  <a:gd name="T114" fmla="*/ 2147483647 w 232"/>
                  <a:gd name="T115" fmla="*/ 2147483647 h 211"/>
                  <a:gd name="T116" fmla="*/ 2147483647 w 232"/>
                  <a:gd name="T117" fmla="*/ 2147483647 h 211"/>
                  <a:gd name="T118" fmla="*/ 2147483647 w 232"/>
                  <a:gd name="T119" fmla="*/ 2147483647 h 211"/>
                  <a:gd name="T120" fmla="*/ 2147483647 w 232"/>
                  <a:gd name="T121" fmla="*/ 2147483647 h 211"/>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w 232"/>
                  <a:gd name="T184" fmla="*/ 0 h 211"/>
                  <a:gd name="T185" fmla="*/ 232 w 232"/>
                  <a:gd name="T186" fmla="*/ 211 h 211"/>
                </a:gdLst>
                <a:ahLst/>
                <a:cxnLst>
                  <a:cxn ang="T122">
                    <a:pos x="T0" y="T1"/>
                  </a:cxn>
                  <a:cxn ang="T123">
                    <a:pos x="T2" y="T3"/>
                  </a:cxn>
                  <a:cxn ang="T124">
                    <a:pos x="T4" y="T5"/>
                  </a:cxn>
                  <a:cxn ang="T125">
                    <a:pos x="T6" y="T7"/>
                  </a:cxn>
                  <a:cxn ang="T126">
                    <a:pos x="T8" y="T9"/>
                  </a:cxn>
                  <a:cxn ang="T127">
                    <a:pos x="T10" y="T11"/>
                  </a:cxn>
                  <a:cxn ang="T128">
                    <a:pos x="T12" y="T13"/>
                  </a:cxn>
                  <a:cxn ang="T129">
                    <a:pos x="T14" y="T15"/>
                  </a:cxn>
                  <a:cxn ang="T130">
                    <a:pos x="T16" y="T17"/>
                  </a:cxn>
                  <a:cxn ang="T131">
                    <a:pos x="T18" y="T19"/>
                  </a:cxn>
                  <a:cxn ang="T132">
                    <a:pos x="T20" y="T21"/>
                  </a:cxn>
                  <a:cxn ang="T133">
                    <a:pos x="T22" y="T23"/>
                  </a:cxn>
                  <a:cxn ang="T134">
                    <a:pos x="T24" y="T25"/>
                  </a:cxn>
                  <a:cxn ang="T135">
                    <a:pos x="T26" y="T27"/>
                  </a:cxn>
                  <a:cxn ang="T136">
                    <a:pos x="T28" y="T29"/>
                  </a:cxn>
                  <a:cxn ang="T137">
                    <a:pos x="T30" y="T31"/>
                  </a:cxn>
                  <a:cxn ang="T138">
                    <a:pos x="T32" y="T33"/>
                  </a:cxn>
                  <a:cxn ang="T139">
                    <a:pos x="T34" y="T35"/>
                  </a:cxn>
                  <a:cxn ang="T140">
                    <a:pos x="T36" y="T37"/>
                  </a:cxn>
                  <a:cxn ang="T141">
                    <a:pos x="T38" y="T39"/>
                  </a:cxn>
                  <a:cxn ang="T142">
                    <a:pos x="T40" y="T41"/>
                  </a:cxn>
                  <a:cxn ang="T143">
                    <a:pos x="T42" y="T43"/>
                  </a:cxn>
                  <a:cxn ang="T144">
                    <a:pos x="T44" y="T45"/>
                  </a:cxn>
                  <a:cxn ang="T145">
                    <a:pos x="T46" y="T47"/>
                  </a:cxn>
                  <a:cxn ang="T146">
                    <a:pos x="T48" y="T49"/>
                  </a:cxn>
                  <a:cxn ang="T147">
                    <a:pos x="T50" y="T51"/>
                  </a:cxn>
                  <a:cxn ang="T148">
                    <a:pos x="T52" y="T53"/>
                  </a:cxn>
                  <a:cxn ang="T149">
                    <a:pos x="T54" y="T55"/>
                  </a:cxn>
                  <a:cxn ang="T150">
                    <a:pos x="T56" y="T57"/>
                  </a:cxn>
                  <a:cxn ang="T151">
                    <a:pos x="T58" y="T59"/>
                  </a:cxn>
                  <a:cxn ang="T152">
                    <a:pos x="T60" y="T61"/>
                  </a:cxn>
                  <a:cxn ang="T153">
                    <a:pos x="T62" y="T63"/>
                  </a:cxn>
                  <a:cxn ang="T154">
                    <a:pos x="T64" y="T65"/>
                  </a:cxn>
                  <a:cxn ang="T155">
                    <a:pos x="T66" y="T67"/>
                  </a:cxn>
                  <a:cxn ang="T156">
                    <a:pos x="T68" y="T69"/>
                  </a:cxn>
                  <a:cxn ang="T157">
                    <a:pos x="T70" y="T71"/>
                  </a:cxn>
                  <a:cxn ang="T158">
                    <a:pos x="T72" y="T73"/>
                  </a:cxn>
                  <a:cxn ang="T159">
                    <a:pos x="T74" y="T75"/>
                  </a:cxn>
                  <a:cxn ang="T160">
                    <a:pos x="T76" y="T77"/>
                  </a:cxn>
                  <a:cxn ang="T161">
                    <a:pos x="T78" y="T79"/>
                  </a:cxn>
                  <a:cxn ang="T162">
                    <a:pos x="T80" y="T81"/>
                  </a:cxn>
                  <a:cxn ang="T163">
                    <a:pos x="T82" y="T83"/>
                  </a:cxn>
                  <a:cxn ang="T164">
                    <a:pos x="T84" y="T85"/>
                  </a:cxn>
                  <a:cxn ang="T165">
                    <a:pos x="T86" y="T87"/>
                  </a:cxn>
                  <a:cxn ang="T166">
                    <a:pos x="T88" y="T89"/>
                  </a:cxn>
                  <a:cxn ang="T167">
                    <a:pos x="T90" y="T91"/>
                  </a:cxn>
                  <a:cxn ang="T168">
                    <a:pos x="T92" y="T93"/>
                  </a:cxn>
                  <a:cxn ang="T169">
                    <a:pos x="T94" y="T95"/>
                  </a:cxn>
                  <a:cxn ang="T170">
                    <a:pos x="T96" y="T97"/>
                  </a:cxn>
                  <a:cxn ang="T171">
                    <a:pos x="T98" y="T99"/>
                  </a:cxn>
                  <a:cxn ang="T172">
                    <a:pos x="T100" y="T101"/>
                  </a:cxn>
                  <a:cxn ang="T173">
                    <a:pos x="T102" y="T103"/>
                  </a:cxn>
                  <a:cxn ang="T174">
                    <a:pos x="T104" y="T105"/>
                  </a:cxn>
                  <a:cxn ang="T175">
                    <a:pos x="T106" y="T107"/>
                  </a:cxn>
                  <a:cxn ang="T176">
                    <a:pos x="T108" y="T109"/>
                  </a:cxn>
                  <a:cxn ang="T177">
                    <a:pos x="T110" y="T111"/>
                  </a:cxn>
                  <a:cxn ang="T178">
                    <a:pos x="T112" y="T113"/>
                  </a:cxn>
                  <a:cxn ang="T179">
                    <a:pos x="T114" y="T115"/>
                  </a:cxn>
                  <a:cxn ang="T180">
                    <a:pos x="T116" y="T117"/>
                  </a:cxn>
                  <a:cxn ang="T181">
                    <a:pos x="T118" y="T119"/>
                  </a:cxn>
                  <a:cxn ang="T182">
                    <a:pos x="T120" y="T121"/>
                  </a:cxn>
                </a:cxnLst>
                <a:rect l="T183" t="T184" r="T185" b="T186"/>
                <a:pathLst>
                  <a:path w="232" h="211">
                    <a:moveTo>
                      <a:pt x="116" y="71"/>
                    </a:moveTo>
                    <a:lnTo>
                      <a:pt x="118" y="71"/>
                    </a:lnTo>
                    <a:lnTo>
                      <a:pt x="122" y="73"/>
                    </a:lnTo>
                    <a:lnTo>
                      <a:pt x="122" y="75"/>
                    </a:lnTo>
                    <a:lnTo>
                      <a:pt x="124" y="75"/>
                    </a:lnTo>
                    <a:lnTo>
                      <a:pt x="126" y="77"/>
                    </a:lnTo>
                    <a:lnTo>
                      <a:pt x="128" y="77"/>
                    </a:lnTo>
                    <a:lnTo>
                      <a:pt x="130" y="79"/>
                    </a:lnTo>
                    <a:lnTo>
                      <a:pt x="132" y="79"/>
                    </a:lnTo>
                    <a:lnTo>
                      <a:pt x="134" y="81"/>
                    </a:lnTo>
                    <a:lnTo>
                      <a:pt x="132" y="81"/>
                    </a:lnTo>
                    <a:lnTo>
                      <a:pt x="134" y="81"/>
                    </a:lnTo>
                    <a:lnTo>
                      <a:pt x="136" y="85"/>
                    </a:lnTo>
                    <a:lnTo>
                      <a:pt x="138" y="91"/>
                    </a:lnTo>
                    <a:lnTo>
                      <a:pt x="138" y="93"/>
                    </a:lnTo>
                    <a:lnTo>
                      <a:pt x="138" y="95"/>
                    </a:lnTo>
                    <a:lnTo>
                      <a:pt x="140" y="95"/>
                    </a:lnTo>
                    <a:lnTo>
                      <a:pt x="140" y="97"/>
                    </a:lnTo>
                    <a:lnTo>
                      <a:pt x="140" y="99"/>
                    </a:lnTo>
                    <a:lnTo>
                      <a:pt x="142" y="101"/>
                    </a:lnTo>
                    <a:lnTo>
                      <a:pt x="144" y="103"/>
                    </a:lnTo>
                    <a:lnTo>
                      <a:pt x="144" y="105"/>
                    </a:lnTo>
                    <a:lnTo>
                      <a:pt x="146" y="107"/>
                    </a:lnTo>
                    <a:lnTo>
                      <a:pt x="152" y="109"/>
                    </a:lnTo>
                    <a:lnTo>
                      <a:pt x="154" y="111"/>
                    </a:lnTo>
                    <a:lnTo>
                      <a:pt x="156" y="111"/>
                    </a:lnTo>
                    <a:lnTo>
                      <a:pt x="156" y="113"/>
                    </a:lnTo>
                    <a:lnTo>
                      <a:pt x="158" y="113"/>
                    </a:lnTo>
                    <a:lnTo>
                      <a:pt x="158" y="115"/>
                    </a:lnTo>
                    <a:lnTo>
                      <a:pt x="160" y="115"/>
                    </a:lnTo>
                    <a:lnTo>
                      <a:pt x="162" y="117"/>
                    </a:lnTo>
                    <a:lnTo>
                      <a:pt x="164" y="117"/>
                    </a:lnTo>
                    <a:lnTo>
                      <a:pt x="168" y="119"/>
                    </a:lnTo>
                    <a:lnTo>
                      <a:pt x="170" y="119"/>
                    </a:lnTo>
                    <a:lnTo>
                      <a:pt x="172" y="117"/>
                    </a:lnTo>
                    <a:lnTo>
                      <a:pt x="174" y="117"/>
                    </a:lnTo>
                    <a:lnTo>
                      <a:pt x="174" y="119"/>
                    </a:lnTo>
                    <a:lnTo>
                      <a:pt x="176" y="119"/>
                    </a:lnTo>
                    <a:lnTo>
                      <a:pt x="178" y="117"/>
                    </a:lnTo>
                    <a:lnTo>
                      <a:pt x="180" y="117"/>
                    </a:lnTo>
                    <a:lnTo>
                      <a:pt x="182" y="117"/>
                    </a:lnTo>
                    <a:lnTo>
                      <a:pt x="184" y="119"/>
                    </a:lnTo>
                    <a:lnTo>
                      <a:pt x="184" y="121"/>
                    </a:lnTo>
                    <a:lnTo>
                      <a:pt x="184" y="123"/>
                    </a:lnTo>
                    <a:lnTo>
                      <a:pt x="182" y="123"/>
                    </a:lnTo>
                    <a:lnTo>
                      <a:pt x="180" y="125"/>
                    </a:lnTo>
                    <a:lnTo>
                      <a:pt x="180" y="127"/>
                    </a:lnTo>
                    <a:lnTo>
                      <a:pt x="180" y="129"/>
                    </a:lnTo>
                    <a:lnTo>
                      <a:pt x="182" y="129"/>
                    </a:lnTo>
                    <a:lnTo>
                      <a:pt x="182" y="131"/>
                    </a:lnTo>
                    <a:lnTo>
                      <a:pt x="184" y="131"/>
                    </a:lnTo>
                    <a:lnTo>
                      <a:pt x="186" y="131"/>
                    </a:lnTo>
                    <a:lnTo>
                      <a:pt x="192" y="135"/>
                    </a:lnTo>
                    <a:lnTo>
                      <a:pt x="196" y="135"/>
                    </a:lnTo>
                    <a:lnTo>
                      <a:pt x="198" y="137"/>
                    </a:lnTo>
                    <a:lnTo>
                      <a:pt x="204" y="139"/>
                    </a:lnTo>
                    <a:lnTo>
                      <a:pt x="206" y="139"/>
                    </a:lnTo>
                    <a:lnTo>
                      <a:pt x="208" y="141"/>
                    </a:lnTo>
                    <a:lnTo>
                      <a:pt x="210" y="145"/>
                    </a:lnTo>
                    <a:lnTo>
                      <a:pt x="216" y="147"/>
                    </a:lnTo>
                    <a:lnTo>
                      <a:pt x="220" y="149"/>
                    </a:lnTo>
                    <a:lnTo>
                      <a:pt x="222" y="149"/>
                    </a:lnTo>
                    <a:lnTo>
                      <a:pt x="222" y="151"/>
                    </a:lnTo>
                    <a:lnTo>
                      <a:pt x="222" y="153"/>
                    </a:lnTo>
                    <a:lnTo>
                      <a:pt x="224" y="153"/>
                    </a:lnTo>
                    <a:lnTo>
                      <a:pt x="226" y="155"/>
                    </a:lnTo>
                    <a:lnTo>
                      <a:pt x="230" y="155"/>
                    </a:lnTo>
                    <a:lnTo>
                      <a:pt x="230" y="157"/>
                    </a:lnTo>
                    <a:lnTo>
                      <a:pt x="232" y="159"/>
                    </a:lnTo>
                    <a:lnTo>
                      <a:pt x="232" y="161"/>
                    </a:lnTo>
                    <a:lnTo>
                      <a:pt x="230" y="163"/>
                    </a:lnTo>
                    <a:lnTo>
                      <a:pt x="230" y="165"/>
                    </a:lnTo>
                    <a:lnTo>
                      <a:pt x="230" y="167"/>
                    </a:lnTo>
                    <a:lnTo>
                      <a:pt x="228" y="167"/>
                    </a:lnTo>
                    <a:lnTo>
                      <a:pt x="226" y="167"/>
                    </a:lnTo>
                    <a:lnTo>
                      <a:pt x="224" y="165"/>
                    </a:lnTo>
                    <a:lnTo>
                      <a:pt x="222" y="165"/>
                    </a:lnTo>
                    <a:lnTo>
                      <a:pt x="222" y="163"/>
                    </a:lnTo>
                    <a:lnTo>
                      <a:pt x="222" y="161"/>
                    </a:lnTo>
                    <a:lnTo>
                      <a:pt x="220" y="157"/>
                    </a:lnTo>
                    <a:lnTo>
                      <a:pt x="218" y="155"/>
                    </a:lnTo>
                    <a:lnTo>
                      <a:pt x="216" y="155"/>
                    </a:lnTo>
                    <a:lnTo>
                      <a:pt x="214" y="155"/>
                    </a:lnTo>
                    <a:lnTo>
                      <a:pt x="212" y="155"/>
                    </a:lnTo>
                    <a:lnTo>
                      <a:pt x="210" y="155"/>
                    </a:lnTo>
                    <a:lnTo>
                      <a:pt x="208" y="155"/>
                    </a:lnTo>
                    <a:lnTo>
                      <a:pt x="208" y="153"/>
                    </a:lnTo>
                    <a:lnTo>
                      <a:pt x="204" y="153"/>
                    </a:lnTo>
                    <a:lnTo>
                      <a:pt x="202" y="153"/>
                    </a:lnTo>
                    <a:lnTo>
                      <a:pt x="200" y="155"/>
                    </a:lnTo>
                    <a:lnTo>
                      <a:pt x="198" y="157"/>
                    </a:lnTo>
                    <a:lnTo>
                      <a:pt x="198" y="159"/>
                    </a:lnTo>
                    <a:lnTo>
                      <a:pt x="196" y="159"/>
                    </a:lnTo>
                    <a:lnTo>
                      <a:pt x="196" y="161"/>
                    </a:lnTo>
                    <a:lnTo>
                      <a:pt x="196" y="163"/>
                    </a:lnTo>
                    <a:lnTo>
                      <a:pt x="196" y="165"/>
                    </a:lnTo>
                    <a:lnTo>
                      <a:pt x="194" y="165"/>
                    </a:lnTo>
                    <a:lnTo>
                      <a:pt x="194" y="167"/>
                    </a:lnTo>
                    <a:lnTo>
                      <a:pt x="194" y="169"/>
                    </a:lnTo>
                    <a:lnTo>
                      <a:pt x="196" y="171"/>
                    </a:lnTo>
                    <a:lnTo>
                      <a:pt x="198" y="173"/>
                    </a:lnTo>
                    <a:lnTo>
                      <a:pt x="200" y="173"/>
                    </a:lnTo>
                    <a:lnTo>
                      <a:pt x="202" y="173"/>
                    </a:lnTo>
                    <a:lnTo>
                      <a:pt x="204" y="175"/>
                    </a:lnTo>
                    <a:lnTo>
                      <a:pt x="206" y="175"/>
                    </a:lnTo>
                    <a:lnTo>
                      <a:pt x="208" y="177"/>
                    </a:lnTo>
                    <a:lnTo>
                      <a:pt x="208" y="179"/>
                    </a:lnTo>
                    <a:lnTo>
                      <a:pt x="208" y="181"/>
                    </a:lnTo>
                    <a:lnTo>
                      <a:pt x="208" y="185"/>
                    </a:lnTo>
                    <a:lnTo>
                      <a:pt x="208" y="187"/>
                    </a:lnTo>
                    <a:lnTo>
                      <a:pt x="208" y="189"/>
                    </a:lnTo>
                    <a:lnTo>
                      <a:pt x="206" y="189"/>
                    </a:lnTo>
                    <a:lnTo>
                      <a:pt x="204" y="189"/>
                    </a:lnTo>
                    <a:lnTo>
                      <a:pt x="202" y="189"/>
                    </a:lnTo>
                    <a:lnTo>
                      <a:pt x="200" y="191"/>
                    </a:lnTo>
                    <a:lnTo>
                      <a:pt x="198" y="191"/>
                    </a:lnTo>
                    <a:lnTo>
                      <a:pt x="198" y="193"/>
                    </a:lnTo>
                    <a:lnTo>
                      <a:pt x="196" y="195"/>
                    </a:lnTo>
                    <a:lnTo>
                      <a:pt x="198" y="195"/>
                    </a:lnTo>
                    <a:lnTo>
                      <a:pt x="198" y="197"/>
                    </a:lnTo>
                    <a:lnTo>
                      <a:pt x="198" y="199"/>
                    </a:lnTo>
                    <a:lnTo>
                      <a:pt x="198" y="201"/>
                    </a:lnTo>
                    <a:lnTo>
                      <a:pt x="198" y="203"/>
                    </a:lnTo>
                    <a:lnTo>
                      <a:pt x="196" y="203"/>
                    </a:lnTo>
                    <a:lnTo>
                      <a:pt x="194" y="203"/>
                    </a:lnTo>
                    <a:lnTo>
                      <a:pt x="190" y="207"/>
                    </a:lnTo>
                    <a:lnTo>
                      <a:pt x="190" y="209"/>
                    </a:lnTo>
                    <a:lnTo>
                      <a:pt x="190" y="211"/>
                    </a:lnTo>
                    <a:lnTo>
                      <a:pt x="188" y="211"/>
                    </a:lnTo>
                    <a:lnTo>
                      <a:pt x="186" y="211"/>
                    </a:lnTo>
                    <a:lnTo>
                      <a:pt x="184" y="211"/>
                    </a:lnTo>
                    <a:lnTo>
                      <a:pt x="182" y="211"/>
                    </a:lnTo>
                    <a:lnTo>
                      <a:pt x="180" y="211"/>
                    </a:lnTo>
                    <a:lnTo>
                      <a:pt x="180" y="209"/>
                    </a:lnTo>
                    <a:lnTo>
                      <a:pt x="180" y="205"/>
                    </a:lnTo>
                    <a:lnTo>
                      <a:pt x="180" y="203"/>
                    </a:lnTo>
                    <a:lnTo>
                      <a:pt x="182" y="203"/>
                    </a:lnTo>
                    <a:lnTo>
                      <a:pt x="184" y="201"/>
                    </a:lnTo>
                    <a:lnTo>
                      <a:pt x="184" y="199"/>
                    </a:lnTo>
                    <a:lnTo>
                      <a:pt x="184" y="197"/>
                    </a:lnTo>
                    <a:lnTo>
                      <a:pt x="182" y="197"/>
                    </a:lnTo>
                    <a:lnTo>
                      <a:pt x="182" y="195"/>
                    </a:lnTo>
                    <a:lnTo>
                      <a:pt x="184" y="195"/>
                    </a:lnTo>
                    <a:lnTo>
                      <a:pt x="186" y="195"/>
                    </a:lnTo>
                    <a:lnTo>
                      <a:pt x="188" y="195"/>
                    </a:lnTo>
                    <a:lnTo>
                      <a:pt x="190" y="193"/>
                    </a:lnTo>
                    <a:lnTo>
                      <a:pt x="190" y="191"/>
                    </a:lnTo>
                    <a:lnTo>
                      <a:pt x="190" y="189"/>
                    </a:lnTo>
                    <a:lnTo>
                      <a:pt x="188" y="189"/>
                    </a:lnTo>
                    <a:lnTo>
                      <a:pt x="188" y="187"/>
                    </a:lnTo>
                    <a:lnTo>
                      <a:pt x="186" y="185"/>
                    </a:lnTo>
                    <a:lnTo>
                      <a:pt x="186" y="183"/>
                    </a:lnTo>
                    <a:lnTo>
                      <a:pt x="186" y="181"/>
                    </a:lnTo>
                    <a:lnTo>
                      <a:pt x="186" y="179"/>
                    </a:lnTo>
                    <a:lnTo>
                      <a:pt x="184" y="177"/>
                    </a:lnTo>
                    <a:lnTo>
                      <a:pt x="184" y="175"/>
                    </a:lnTo>
                    <a:lnTo>
                      <a:pt x="182" y="175"/>
                    </a:lnTo>
                    <a:lnTo>
                      <a:pt x="182" y="173"/>
                    </a:lnTo>
                    <a:lnTo>
                      <a:pt x="180" y="171"/>
                    </a:lnTo>
                    <a:lnTo>
                      <a:pt x="180" y="169"/>
                    </a:lnTo>
                    <a:lnTo>
                      <a:pt x="180" y="167"/>
                    </a:lnTo>
                    <a:lnTo>
                      <a:pt x="180" y="165"/>
                    </a:lnTo>
                    <a:lnTo>
                      <a:pt x="178" y="165"/>
                    </a:lnTo>
                    <a:lnTo>
                      <a:pt x="178" y="163"/>
                    </a:lnTo>
                    <a:lnTo>
                      <a:pt x="178" y="161"/>
                    </a:lnTo>
                    <a:lnTo>
                      <a:pt x="176" y="161"/>
                    </a:lnTo>
                    <a:lnTo>
                      <a:pt x="174" y="161"/>
                    </a:lnTo>
                    <a:lnTo>
                      <a:pt x="174" y="163"/>
                    </a:lnTo>
                    <a:lnTo>
                      <a:pt x="172" y="163"/>
                    </a:lnTo>
                    <a:lnTo>
                      <a:pt x="170" y="163"/>
                    </a:lnTo>
                    <a:lnTo>
                      <a:pt x="170" y="161"/>
                    </a:lnTo>
                    <a:lnTo>
                      <a:pt x="168" y="161"/>
                    </a:lnTo>
                    <a:lnTo>
                      <a:pt x="166" y="159"/>
                    </a:lnTo>
                    <a:lnTo>
                      <a:pt x="164" y="159"/>
                    </a:lnTo>
                    <a:lnTo>
                      <a:pt x="162" y="157"/>
                    </a:lnTo>
                    <a:lnTo>
                      <a:pt x="162" y="155"/>
                    </a:lnTo>
                    <a:lnTo>
                      <a:pt x="164" y="155"/>
                    </a:lnTo>
                    <a:lnTo>
                      <a:pt x="162" y="153"/>
                    </a:lnTo>
                    <a:lnTo>
                      <a:pt x="162" y="151"/>
                    </a:lnTo>
                    <a:lnTo>
                      <a:pt x="160" y="151"/>
                    </a:lnTo>
                    <a:lnTo>
                      <a:pt x="160" y="149"/>
                    </a:lnTo>
                    <a:lnTo>
                      <a:pt x="158" y="149"/>
                    </a:lnTo>
                    <a:lnTo>
                      <a:pt x="156" y="149"/>
                    </a:lnTo>
                    <a:lnTo>
                      <a:pt x="154" y="149"/>
                    </a:lnTo>
                    <a:lnTo>
                      <a:pt x="152" y="151"/>
                    </a:lnTo>
                    <a:lnTo>
                      <a:pt x="152" y="149"/>
                    </a:lnTo>
                    <a:lnTo>
                      <a:pt x="154" y="147"/>
                    </a:lnTo>
                    <a:lnTo>
                      <a:pt x="150" y="145"/>
                    </a:lnTo>
                    <a:lnTo>
                      <a:pt x="148" y="145"/>
                    </a:lnTo>
                    <a:lnTo>
                      <a:pt x="146" y="145"/>
                    </a:lnTo>
                    <a:lnTo>
                      <a:pt x="146" y="143"/>
                    </a:lnTo>
                    <a:lnTo>
                      <a:pt x="144" y="143"/>
                    </a:lnTo>
                    <a:lnTo>
                      <a:pt x="144" y="141"/>
                    </a:lnTo>
                    <a:lnTo>
                      <a:pt x="142" y="139"/>
                    </a:lnTo>
                    <a:lnTo>
                      <a:pt x="140" y="137"/>
                    </a:lnTo>
                    <a:lnTo>
                      <a:pt x="140" y="135"/>
                    </a:lnTo>
                    <a:lnTo>
                      <a:pt x="138" y="135"/>
                    </a:lnTo>
                    <a:lnTo>
                      <a:pt x="136" y="135"/>
                    </a:lnTo>
                    <a:lnTo>
                      <a:pt x="130" y="133"/>
                    </a:lnTo>
                    <a:lnTo>
                      <a:pt x="128" y="133"/>
                    </a:lnTo>
                    <a:lnTo>
                      <a:pt x="126" y="135"/>
                    </a:lnTo>
                    <a:lnTo>
                      <a:pt x="124" y="135"/>
                    </a:lnTo>
                    <a:lnTo>
                      <a:pt x="124" y="133"/>
                    </a:lnTo>
                    <a:lnTo>
                      <a:pt x="122" y="131"/>
                    </a:lnTo>
                    <a:lnTo>
                      <a:pt x="120" y="131"/>
                    </a:lnTo>
                    <a:lnTo>
                      <a:pt x="118" y="129"/>
                    </a:lnTo>
                    <a:lnTo>
                      <a:pt x="116" y="129"/>
                    </a:lnTo>
                    <a:lnTo>
                      <a:pt x="114" y="127"/>
                    </a:lnTo>
                    <a:lnTo>
                      <a:pt x="114" y="125"/>
                    </a:lnTo>
                    <a:lnTo>
                      <a:pt x="112" y="125"/>
                    </a:lnTo>
                    <a:lnTo>
                      <a:pt x="112" y="123"/>
                    </a:lnTo>
                    <a:lnTo>
                      <a:pt x="110" y="121"/>
                    </a:lnTo>
                    <a:lnTo>
                      <a:pt x="108" y="119"/>
                    </a:lnTo>
                    <a:lnTo>
                      <a:pt x="108" y="117"/>
                    </a:lnTo>
                    <a:lnTo>
                      <a:pt x="106" y="117"/>
                    </a:lnTo>
                    <a:lnTo>
                      <a:pt x="104" y="115"/>
                    </a:lnTo>
                    <a:lnTo>
                      <a:pt x="102" y="115"/>
                    </a:lnTo>
                    <a:lnTo>
                      <a:pt x="100" y="113"/>
                    </a:lnTo>
                    <a:lnTo>
                      <a:pt x="100" y="111"/>
                    </a:lnTo>
                    <a:lnTo>
                      <a:pt x="98" y="109"/>
                    </a:lnTo>
                    <a:lnTo>
                      <a:pt x="96" y="107"/>
                    </a:lnTo>
                    <a:lnTo>
                      <a:pt x="94" y="107"/>
                    </a:lnTo>
                    <a:lnTo>
                      <a:pt x="92" y="107"/>
                    </a:lnTo>
                    <a:lnTo>
                      <a:pt x="90" y="107"/>
                    </a:lnTo>
                    <a:lnTo>
                      <a:pt x="88" y="107"/>
                    </a:lnTo>
                    <a:lnTo>
                      <a:pt x="86" y="107"/>
                    </a:lnTo>
                    <a:lnTo>
                      <a:pt x="88" y="107"/>
                    </a:lnTo>
                    <a:lnTo>
                      <a:pt x="88" y="105"/>
                    </a:lnTo>
                    <a:lnTo>
                      <a:pt x="86" y="103"/>
                    </a:lnTo>
                    <a:lnTo>
                      <a:pt x="84" y="101"/>
                    </a:lnTo>
                    <a:lnTo>
                      <a:pt x="84" y="99"/>
                    </a:lnTo>
                    <a:lnTo>
                      <a:pt x="82" y="99"/>
                    </a:lnTo>
                    <a:lnTo>
                      <a:pt x="80" y="97"/>
                    </a:lnTo>
                    <a:lnTo>
                      <a:pt x="80" y="95"/>
                    </a:lnTo>
                    <a:lnTo>
                      <a:pt x="78" y="95"/>
                    </a:lnTo>
                    <a:lnTo>
                      <a:pt x="76" y="95"/>
                    </a:lnTo>
                    <a:lnTo>
                      <a:pt x="74" y="93"/>
                    </a:lnTo>
                    <a:lnTo>
                      <a:pt x="74" y="91"/>
                    </a:lnTo>
                    <a:lnTo>
                      <a:pt x="74" y="89"/>
                    </a:lnTo>
                    <a:lnTo>
                      <a:pt x="74" y="87"/>
                    </a:lnTo>
                    <a:lnTo>
                      <a:pt x="72" y="83"/>
                    </a:lnTo>
                    <a:lnTo>
                      <a:pt x="70" y="83"/>
                    </a:lnTo>
                    <a:lnTo>
                      <a:pt x="70" y="81"/>
                    </a:lnTo>
                    <a:lnTo>
                      <a:pt x="70" y="79"/>
                    </a:lnTo>
                    <a:lnTo>
                      <a:pt x="70" y="77"/>
                    </a:lnTo>
                    <a:lnTo>
                      <a:pt x="68" y="75"/>
                    </a:lnTo>
                    <a:lnTo>
                      <a:pt x="68" y="73"/>
                    </a:lnTo>
                    <a:lnTo>
                      <a:pt x="68" y="71"/>
                    </a:lnTo>
                    <a:lnTo>
                      <a:pt x="66" y="71"/>
                    </a:lnTo>
                    <a:lnTo>
                      <a:pt x="66" y="69"/>
                    </a:lnTo>
                    <a:lnTo>
                      <a:pt x="64" y="69"/>
                    </a:lnTo>
                    <a:lnTo>
                      <a:pt x="60" y="67"/>
                    </a:lnTo>
                    <a:lnTo>
                      <a:pt x="58" y="65"/>
                    </a:lnTo>
                    <a:lnTo>
                      <a:pt x="52" y="63"/>
                    </a:lnTo>
                    <a:lnTo>
                      <a:pt x="52" y="61"/>
                    </a:lnTo>
                    <a:lnTo>
                      <a:pt x="50" y="61"/>
                    </a:lnTo>
                    <a:lnTo>
                      <a:pt x="42" y="59"/>
                    </a:lnTo>
                    <a:lnTo>
                      <a:pt x="40" y="59"/>
                    </a:lnTo>
                    <a:lnTo>
                      <a:pt x="38" y="59"/>
                    </a:lnTo>
                    <a:lnTo>
                      <a:pt x="36" y="61"/>
                    </a:lnTo>
                    <a:lnTo>
                      <a:pt x="34" y="63"/>
                    </a:lnTo>
                    <a:lnTo>
                      <a:pt x="34" y="65"/>
                    </a:lnTo>
                    <a:lnTo>
                      <a:pt x="32" y="65"/>
                    </a:lnTo>
                    <a:lnTo>
                      <a:pt x="32" y="67"/>
                    </a:lnTo>
                    <a:lnTo>
                      <a:pt x="30" y="67"/>
                    </a:lnTo>
                    <a:lnTo>
                      <a:pt x="30" y="69"/>
                    </a:lnTo>
                    <a:lnTo>
                      <a:pt x="30" y="71"/>
                    </a:lnTo>
                    <a:lnTo>
                      <a:pt x="28" y="71"/>
                    </a:lnTo>
                    <a:lnTo>
                      <a:pt x="26" y="73"/>
                    </a:lnTo>
                    <a:lnTo>
                      <a:pt x="24" y="73"/>
                    </a:lnTo>
                    <a:lnTo>
                      <a:pt x="22" y="73"/>
                    </a:lnTo>
                    <a:lnTo>
                      <a:pt x="22" y="75"/>
                    </a:lnTo>
                    <a:lnTo>
                      <a:pt x="20" y="75"/>
                    </a:lnTo>
                    <a:lnTo>
                      <a:pt x="18" y="75"/>
                    </a:lnTo>
                    <a:lnTo>
                      <a:pt x="16" y="75"/>
                    </a:lnTo>
                    <a:lnTo>
                      <a:pt x="16" y="73"/>
                    </a:lnTo>
                    <a:lnTo>
                      <a:pt x="18" y="71"/>
                    </a:lnTo>
                    <a:lnTo>
                      <a:pt x="20" y="69"/>
                    </a:lnTo>
                    <a:lnTo>
                      <a:pt x="20" y="67"/>
                    </a:lnTo>
                    <a:lnTo>
                      <a:pt x="20" y="65"/>
                    </a:lnTo>
                    <a:lnTo>
                      <a:pt x="18" y="65"/>
                    </a:lnTo>
                    <a:lnTo>
                      <a:pt x="16" y="65"/>
                    </a:lnTo>
                    <a:lnTo>
                      <a:pt x="16" y="67"/>
                    </a:lnTo>
                    <a:lnTo>
                      <a:pt x="8" y="63"/>
                    </a:lnTo>
                    <a:lnTo>
                      <a:pt x="6" y="61"/>
                    </a:lnTo>
                    <a:lnTo>
                      <a:pt x="6" y="57"/>
                    </a:lnTo>
                    <a:lnTo>
                      <a:pt x="6" y="55"/>
                    </a:lnTo>
                    <a:lnTo>
                      <a:pt x="8" y="55"/>
                    </a:lnTo>
                    <a:lnTo>
                      <a:pt x="8" y="53"/>
                    </a:lnTo>
                    <a:lnTo>
                      <a:pt x="8" y="52"/>
                    </a:lnTo>
                    <a:lnTo>
                      <a:pt x="6" y="52"/>
                    </a:lnTo>
                    <a:lnTo>
                      <a:pt x="4" y="52"/>
                    </a:lnTo>
                    <a:lnTo>
                      <a:pt x="4" y="50"/>
                    </a:lnTo>
                    <a:lnTo>
                      <a:pt x="2" y="50"/>
                    </a:lnTo>
                    <a:lnTo>
                      <a:pt x="0" y="48"/>
                    </a:lnTo>
                    <a:lnTo>
                      <a:pt x="0" y="46"/>
                    </a:lnTo>
                    <a:lnTo>
                      <a:pt x="0" y="44"/>
                    </a:lnTo>
                    <a:lnTo>
                      <a:pt x="2" y="44"/>
                    </a:lnTo>
                    <a:lnTo>
                      <a:pt x="4" y="44"/>
                    </a:lnTo>
                    <a:lnTo>
                      <a:pt x="6" y="44"/>
                    </a:lnTo>
                    <a:lnTo>
                      <a:pt x="8" y="42"/>
                    </a:lnTo>
                    <a:lnTo>
                      <a:pt x="10" y="42"/>
                    </a:lnTo>
                    <a:lnTo>
                      <a:pt x="10" y="38"/>
                    </a:lnTo>
                    <a:lnTo>
                      <a:pt x="8" y="36"/>
                    </a:lnTo>
                    <a:lnTo>
                      <a:pt x="6" y="36"/>
                    </a:lnTo>
                    <a:lnTo>
                      <a:pt x="6" y="34"/>
                    </a:lnTo>
                    <a:lnTo>
                      <a:pt x="4" y="30"/>
                    </a:lnTo>
                    <a:lnTo>
                      <a:pt x="2" y="30"/>
                    </a:lnTo>
                    <a:lnTo>
                      <a:pt x="2" y="28"/>
                    </a:lnTo>
                    <a:lnTo>
                      <a:pt x="4" y="28"/>
                    </a:lnTo>
                    <a:lnTo>
                      <a:pt x="6" y="28"/>
                    </a:lnTo>
                    <a:lnTo>
                      <a:pt x="6" y="26"/>
                    </a:lnTo>
                    <a:lnTo>
                      <a:pt x="8" y="26"/>
                    </a:lnTo>
                    <a:lnTo>
                      <a:pt x="10" y="26"/>
                    </a:lnTo>
                    <a:lnTo>
                      <a:pt x="12" y="26"/>
                    </a:lnTo>
                    <a:lnTo>
                      <a:pt x="14" y="26"/>
                    </a:lnTo>
                    <a:lnTo>
                      <a:pt x="16" y="26"/>
                    </a:lnTo>
                    <a:lnTo>
                      <a:pt x="16" y="24"/>
                    </a:lnTo>
                    <a:lnTo>
                      <a:pt x="18" y="24"/>
                    </a:lnTo>
                    <a:lnTo>
                      <a:pt x="18" y="26"/>
                    </a:lnTo>
                    <a:lnTo>
                      <a:pt x="20" y="26"/>
                    </a:lnTo>
                    <a:lnTo>
                      <a:pt x="22" y="26"/>
                    </a:lnTo>
                    <a:lnTo>
                      <a:pt x="22" y="24"/>
                    </a:lnTo>
                    <a:lnTo>
                      <a:pt x="24" y="24"/>
                    </a:lnTo>
                    <a:lnTo>
                      <a:pt x="26" y="20"/>
                    </a:lnTo>
                    <a:lnTo>
                      <a:pt x="28" y="20"/>
                    </a:lnTo>
                    <a:lnTo>
                      <a:pt x="26" y="20"/>
                    </a:lnTo>
                    <a:lnTo>
                      <a:pt x="26" y="18"/>
                    </a:lnTo>
                    <a:lnTo>
                      <a:pt x="30" y="14"/>
                    </a:lnTo>
                    <a:lnTo>
                      <a:pt x="30" y="12"/>
                    </a:lnTo>
                    <a:lnTo>
                      <a:pt x="32" y="12"/>
                    </a:lnTo>
                    <a:lnTo>
                      <a:pt x="32" y="14"/>
                    </a:lnTo>
                    <a:lnTo>
                      <a:pt x="32" y="16"/>
                    </a:lnTo>
                    <a:lnTo>
                      <a:pt x="32" y="18"/>
                    </a:lnTo>
                    <a:lnTo>
                      <a:pt x="36" y="20"/>
                    </a:lnTo>
                    <a:lnTo>
                      <a:pt x="38" y="22"/>
                    </a:lnTo>
                    <a:lnTo>
                      <a:pt x="38" y="20"/>
                    </a:lnTo>
                    <a:lnTo>
                      <a:pt x="40" y="22"/>
                    </a:lnTo>
                    <a:lnTo>
                      <a:pt x="40" y="24"/>
                    </a:lnTo>
                    <a:lnTo>
                      <a:pt x="42" y="24"/>
                    </a:lnTo>
                    <a:lnTo>
                      <a:pt x="42" y="26"/>
                    </a:lnTo>
                    <a:lnTo>
                      <a:pt x="42" y="28"/>
                    </a:lnTo>
                    <a:lnTo>
                      <a:pt x="44" y="28"/>
                    </a:lnTo>
                    <a:lnTo>
                      <a:pt x="46" y="26"/>
                    </a:lnTo>
                    <a:lnTo>
                      <a:pt x="44" y="26"/>
                    </a:lnTo>
                    <a:lnTo>
                      <a:pt x="44" y="24"/>
                    </a:lnTo>
                    <a:lnTo>
                      <a:pt x="44" y="22"/>
                    </a:lnTo>
                    <a:lnTo>
                      <a:pt x="44" y="20"/>
                    </a:lnTo>
                    <a:lnTo>
                      <a:pt x="46" y="20"/>
                    </a:lnTo>
                    <a:lnTo>
                      <a:pt x="48" y="18"/>
                    </a:lnTo>
                    <a:lnTo>
                      <a:pt x="48" y="16"/>
                    </a:lnTo>
                    <a:lnTo>
                      <a:pt x="48" y="14"/>
                    </a:lnTo>
                    <a:lnTo>
                      <a:pt x="48" y="12"/>
                    </a:lnTo>
                    <a:lnTo>
                      <a:pt x="50" y="12"/>
                    </a:lnTo>
                    <a:lnTo>
                      <a:pt x="52" y="12"/>
                    </a:lnTo>
                    <a:lnTo>
                      <a:pt x="52" y="14"/>
                    </a:lnTo>
                    <a:lnTo>
                      <a:pt x="54" y="16"/>
                    </a:lnTo>
                    <a:lnTo>
                      <a:pt x="56" y="16"/>
                    </a:lnTo>
                    <a:lnTo>
                      <a:pt x="58" y="16"/>
                    </a:lnTo>
                    <a:lnTo>
                      <a:pt x="60" y="14"/>
                    </a:lnTo>
                    <a:lnTo>
                      <a:pt x="62" y="14"/>
                    </a:lnTo>
                    <a:lnTo>
                      <a:pt x="62" y="16"/>
                    </a:lnTo>
                    <a:lnTo>
                      <a:pt x="64" y="18"/>
                    </a:lnTo>
                    <a:lnTo>
                      <a:pt x="64" y="14"/>
                    </a:lnTo>
                    <a:lnTo>
                      <a:pt x="64" y="12"/>
                    </a:lnTo>
                    <a:lnTo>
                      <a:pt x="64" y="10"/>
                    </a:lnTo>
                    <a:lnTo>
                      <a:pt x="66" y="10"/>
                    </a:lnTo>
                    <a:lnTo>
                      <a:pt x="64" y="10"/>
                    </a:lnTo>
                    <a:lnTo>
                      <a:pt x="66" y="10"/>
                    </a:lnTo>
                    <a:lnTo>
                      <a:pt x="68" y="10"/>
                    </a:lnTo>
                    <a:lnTo>
                      <a:pt x="70" y="10"/>
                    </a:lnTo>
                    <a:lnTo>
                      <a:pt x="68" y="8"/>
                    </a:lnTo>
                    <a:lnTo>
                      <a:pt x="68" y="4"/>
                    </a:lnTo>
                    <a:lnTo>
                      <a:pt x="70" y="6"/>
                    </a:lnTo>
                    <a:lnTo>
                      <a:pt x="72" y="6"/>
                    </a:lnTo>
                    <a:lnTo>
                      <a:pt x="72" y="4"/>
                    </a:lnTo>
                    <a:lnTo>
                      <a:pt x="74" y="4"/>
                    </a:lnTo>
                    <a:lnTo>
                      <a:pt x="74" y="6"/>
                    </a:lnTo>
                    <a:lnTo>
                      <a:pt x="76" y="6"/>
                    </a:lnTo>
                    <a:lnTo>
                      <a:pt x="78" y="8"/>
                    </a:lnTo>
                    <a:lnTo>
                      <a:pt x="80" y="8"/>
                    </a:lnTo>
                    <a:lnTo>
                      <a:pt x="80" y="6"/>
                    </a:lnTo>
                    <a:lnTo>
                      <a:pt x="80" y="4"/>
                    </a:lnTo>
                    <a:lnTo>
                      <a:pt x="82" y="4"/>
                    </a:lnTo>
                    <a:lnTo>
                      <a:pt x="82" y="2"/>
                    </a:lnTo>
                    <a:lnTo>
                      <a:pt x="88" y="2"/>
                    </a:lnTo>
                    <a:lnTo>
                      <a:pt x="90" y="2"/>
                    </a:lnTo>
                    <a:lnTo>
                      <a:pt x="92" y="2"/>
                    </a:lnTo>
                    <a:lnTo>
                      <a:pt x="94" y="2"/>
                    </a:lnTo>
                    <a:lnTo>
                      <a:pt x="100" y="0"/>
                    </a:lnTo>
                    <a:lnTo>
                      <a:pt x="102" y="0"/>
                    </a:lnTo>
                    <a:lnTo>
                      <a:pt x="102" y="2"/>
                    </a:lnTo>
                    <a:lnTo>
                      <a:pt x="100" y="2"/>
                    </a:lnTo>
                    <a:lnTo>
                      <a:pt x="102" y="4"/>
                    </a:lnTo>
                    <a:lnTo>
                      <a:pt x="104" y="6"/>
                    </a:lnTo>
                    <a:lnTo>
                      <a:pt x="106" y="8"/>
                    </a:lnTo>
                    <a:lnTo>
                      <a:pt x="108" y="10"/>
                    </a:lnTo>
                    <a:lnTo>
                      <a:pt x="110" y="10"/>
                    </a:lnTo>
                    <a:lnTo>
                      <a:pt x="112" y="10"/>
                    </a:lnTo>
                    <a:lnTo>
                      <a:pt x="122" y="10"/>
                    </a:lnTo>
                    <a:lnTo>
                      <a:pt x="124" y="10"/>
                    </a:lnTo>
                    <a:lnTo>
                      <a:pt x="126" y="10"/>
                    </a:lnTo>
                    <a:lnTo>
                      <a:pt x="128" y="10"/>
                    </a:lnTo>
                    <a:lnTo>
                      <a:pt x="130" y="12"/>
                    </a:lnTo>
                    <a:lnTo>
                      <a:pt x="130" y="14"/>
                    </a:lnTo>
                    <a:lnTo>
                      <a:pt x="126" y="14"/>
                    </a:lnTo>
                    <a:lnTo>
                      <a:pt x="126" y="16"/>
                    </a:lnTo>
                    <a:lnTo>
                      <a:pt x="124" y="16"/>
                    </a:lnTo>
                    <a:lnTo>
                      <a:pt x="124" y="18"/>
                    </a:lnTo>
                    <a:lnTo>
                      <a:pt x="126" y="18"/>
                    </a:lnTo>
                    <a:lnTo>
                      <a:pt x="128" y="18"/>
                    </a:lnTo>
                    <a:lnTo>
                      <a:pt x="130" y="20"/>
                    </a:lnTo>
                    <a:lnTo>
                      <a:pt x="128" y="22"/>
                    </a:lnTo>
                    <a:lnTo>
                      <a:pt x="126" y="24"/>
                    </a:lnTo>
                    <a:lnTo>
                      <a:pt x="128" y="24"/>
                    </a:lnTo>
                    <a:lnTo>
                      <a:pt x="130" y="24"/>
                    </a:lnTo>
                    <a:lnTo>
                      <a:pt x="130" y="26"/>
                    </a:lnTo>
                    <a:lnTo>
                      <a:pt x="128" y="26"/>
                    </a:lnTo>
                    <a:lnTo>
                      <a:pt x="128" y="28"/>
                    </a:lnTo>
                    <a:lnTo>
                      <a:pt x="130" y="28"/>
                    </a:lnTo>
                    <a:lnTo>
                      <a:pt x="130" y="30"/>
                    </a:lnTo>
                    <a:lnTo>
                      <a:pt x="132" y="30"/>
                    </a:lnTo>
                    <a:lnTo>
                      <a:pt x="134" y="30"/>
                    </a:lnTo>
                    <a:lnTo>
                      <a:pt x="136" y="32"/>
                    </a:lnTo>
                    <a:lnTo>
                      <a:pt x="134" y="34"/>
                    </a:lnTo>
                    <a:lnTo>
                      <a:pt x="132" y="34"/>
                    </a:lnTo>
                    <a:lnTo>
                      <a:pt x="134" y="34"/>
                    </a:lnTo>
                    <a:lnTo>
                      <a:pt x="132" y="32"/>
                    </a:lnTo>
                    <a:lnTo>
                      <a:pt x="130" y="30"/>
                    </a:lnTo>
                    <a:lnTo>
                      <a:pt x="128" y="30"/>
                    </a:lnTo>
                    <a:lnTo>
                      <a:pt x="126" y="32"/>
                    </a:lnTo>
                    <a:lnTo>
                      <a:pt x="124" y="32"/>
                    </a:lnTo>
                    <a:lnTo>
                      <a:pt x="126" y="32"/>
                    </a:lnTo>
                    <a:lnTo>
                      <a:pt x="126" y="30"/>
                    </a:lnTo>
                    <a:lnTo>
                      <a:pt x="124" y="30"/>
                    </a:lnTo>
                    <a:lnTo>
                      <a:pt x="122" y="30"/>
                    </a:lnTo>
                    <a:lnTo>
                      <a:pt x="120" y="30"/>
                    </a:lnTo>
                    <a:lnTo>
                      <a:pt x="118" y="30"/>
                    </a:lnTo>
                    <a:lnTo>
                      <a:pt x="118" y="32"/>
                    </a:lnTo>
                    <a:lnTo>
                      <a:pt x="120" y="32"/>
                    </a:lnTo>
                    <a:lnTo>
                      <a:pt x="118" y="32"/>
                    </a:lnTo>
                    <a:lnTo>
                      <a:pt x="116" y="34"/>
                    </a:lnTo>
                    <a:lnTo>
                      <a:pt x="114" y="34"/>
                    </a:lnTo>
                    <a:lnTo>
                      <a:pt x="112" y="36"/>
                    </a:lnTo>
                    <a:lnTo>
                      <a:pt x="108" y="38"/>
                    </a:lnTo>
                    <a:lnTo>
                      <a:pt x="108" y="36"/>
                    </a:lnTo>
                    <a:lnTo>
                      <a:pt x="110" y="36"/>
                    </a:lnTo>
                    <a:lnTo>
                      <a:pt x="112" y="36"/>
                    </a:lnTo>
                    <a:lnTo>
                      <a:pt x="112" y="34"/>
                    </a:lnTo>
                    <a:lnTo>
                      <a:pt x="110" y="34"/>
                    </a:lnTo>
                    <a:lnTo>
                      <a:pt x="108" y="36"/>
                    </a:lnTo>
                    <a:lnTo>
                      <a:pt x="106" y="36"/>
                    </a:lnTo>
                    <a:lnTo>
                      <a:pt x="104" y="40"/>
                    </a:lnTo>
                    <a:lnTo>
                      <a:pt x="104" y="42"/>
                    </a:lnTo>
                    <a:lnTo>
                      <a:pt x="106" y="44"/>
                    </a:lnTo>
                    <a:lnTo>
                      <a:pt x="108" y="46"/>
                    </a:lnTo>
                    <a:lnTo>
                      <a:pt x="110" y="48"/>
                    </a:lnTo>
                    <a:lnTo>
                      <a:pt x="112" y="48"/>
                    </a:lnTo>
                    <a:lnTo>
                      <a:pt x="112" y="50"/>
                    </a:lnTo>
                    <a:lnTo>
                      <a:pt x="110" y="52"/>
                    </a:lnTo>
                    <a:lnTo>
                      <a:pt x="110" y="50"/>
                    </a:lnTo>
                    <a:lnTo>
                      <a:pt x="108" y="52"/>
                    </a:lnTo>
                    <a:lnTo>
                      <a:pt x="110" y="53"/>
                    </a:lnTo>
                    <a:lnTo>
                      <a:pt x="108" y="52"/>
                    </a:lnTo>
                    <a:lnTo>
                      <a:pt x="106" y="52"/>
                    </a:lnTo>
                    <a:lnTo>
                      <a:pt x="106" y="53"/>
                    </a:lnTo>
                    <a:lnTo>
                      <a:pt x="106" y="55"/>
                    </a:lnTo>
                    <a:lnTo>
                      <a:pt x="108" y="57"/>
                    </a:lnTo>
                    <a:lnTo>
                      <a:pt x="108" y="59"/>
                    </a:lnTo>
                    <a:lnTo>
                      <a:pt x="108" y="63"/>
                    </a:lnTo>
                    <a:lnTo>
                      <a:pt x="110" y="63"/>
                    </a:lnTo>
                    <a:lnTo>
                      <a:pt x="110" y="65"/>
                    </a:lnTo>
                    <a:lnTo>
                      <a:pt x="112" y="67"/>
                    </a:lnTo>
                    <a:lnTo>
                      <a:pt x="114" y="69"/>
                    </a:lnTo>
                    <a:lnTo>
                      <a:pt x="116" y="69"/>
                    </a:lnTo>
                    <a:lnTo>
                      <a:pt x="116" y="71"/>
                    </a:lnTo>
                    <a:close/>
                  </a:path>
                </a:pathLst>
              </a:custGeom>
              <a:solidFill>
                <a:schemeClr val="tx2"/>
              </a:solidFill>
              <a:ln w="3175">
                <a:solidFill>
                  <a:schemeClr val="bg1"/>
                </a:solidFill>
                <a:prstDash val="sysDot"/>
                <a:round/>
                <a:headEnd/>
                <a:tailEnd/>
              </a:ln>
            </p:spPr>
            <p:txBody>
              <a:bodyPr/>
              <a:lstStyle/>
              <a:p>
                <a:endParaRPr lang="de-DE" sz="2400" dirty="0">
                  <a:solidFill>
                    <a:srgbClr val="000000"/>
                  </a:solidFill>
                </a:endParaRPr>
              </a:p>
            </p:txBody>
          </p:sp>
          <p:sp>
            <p:nvSpPr>
              <p:cNvPr id="2329" name="Freeform 2660"/>
              <p:cNvSpPr>
                <a:spLocks/>
              </p:cNvSpPr>
              <p:nvPr/>
            </p:nvSpPr>
            <p:spPr bwMode="auto">
              <a:xfrm>
                <a:off x="4392797" y="2009236"/>
                <a:ext cx="2822" cy="3277"/>
              </a:xfrm>
              <a:custGeom>
                <a:avLst/>
                <a:gdLst>
                  <a:gd name="T0" fmla="*/ 2147483647 w 2"/>
                  <a:gd name="T1" fmla="*/ 0 h 2"/>
                  <a:gd name="T2" fmla="*/ 2147483647 w 2"/>
                  <a:gd name="T3" fmla="*/ 2147483647 h 2"/>
                  <a:gd name="T4" fmla="*/ 0 w 2"/>
                  <a:gd name="T5" fmla="*/ 2147483647 h 2"/>
                  <a:gd name="T6" fmla="*/ 2147483647 w 2"/>
                  <a:gd name="T7" fmla="*/ 0 h 2"/>
                  <a:gd name="T8" fmla="*/ 0 60000 65536"/>
                  <a:gd name="T9" fmla="*/ 0 60000 65536"/>
                  <a:gd name="T10" fmla="*/ 0 60000 65536"/>
                  <a:gd name="T11" fmla="*/ 0 60000 65536"/>
                  <a:gd name="T12" fmla="*/ 0 w 2"/>
                  <a:gd name="T13" fmla="*/ 0 h 2"/>
                  <a:gd name="T14" fmla="*/ 2 w 2"/>
                  <a:gd name="T15" fmla="*/ 2 h 2"/>
                </a:gdLst>
                <a:ahLst/>
                <a:cxnLst>
                  <a:cxn ang="T8">
                    <a:pos x="T0" y="T1"/>
                  </a:cxn>
                  <a:cxn ang="T9">
                    <a:pos x="T2" y="T3"/>
                  </a:cxn>
                  <a:cxn ang="T10">
                    <a:pos x="T4" y="T5"/>
                  </a:cxn>
                  <a:cxn ang="T11">
                    <a:pos x="T6" y="T7"/>
                  </a:cxn>
                </a:cxnLst>
                <a:rect l="T12" t="T13" r="T14" b="T15"/>
                <a:pathLst>
                  <a:path w="2" h="2">
                    <a:moveTo>
                      <a:pt x="2" y="0"/>
                    </a:moveTo>
                    <a:lnTo>
                      <a:pt x="2" y="2"/>
                    </a:lnTo>
                    <a:lnTo>
                      <a:pt x="0" y="2"/>
                    </a:lnTo>
                    <a:lnTo>
                      <a:pt x="2" y="0"/>
                    </a:lnTo>
                    <a:close/>
                  </a:path>
                </a:pathLst>
              </a:custGeom>
              <a:solidFill>
                <a:schemeClr val="tx2"/>
              </a:solidFill>
              <a:ln w="3175">
                <a:solidFill>
                  <a:schemeClr val="bg1"/>
                </a:solidFill>
                <a:prstDash val="sysDot"/>
                <a:round/>
                <a:headEnd/>
                <a:tailEnd/>
              </a:ln>
            </p:spPr>
            <p:txBody>
              <a:bodyPr/>
              <a:lstStyle/>
              <a:p>
                <a:endParaRPr lang="de-DE" sz="2400" dirty="0">
                  <a:solidFill>
                    <a:srgbClr val="000000"/>
                  </a:solidFill>
                </a:endParaRPr>
              </a:p>
            </p:txBody>
          </p:sp>
          <p:sp>
            <p:nvSpPr>
              <p:cNvPr id="2330" name="Freeform 2661"/>
              <p:cNvSpPr>
                <a:spLocks/>
              </p:cNvSpPr>
              <p:nvPr/>
            </p:nvSpPr>
            <p:spPr bwMode="auto">
              <a:xfrm>
                <a:off x="4319423" y="2109187"/>
                <a:ext cx="32454" cy="58988"/>
              </a:xfrm>
              <a:custGeom>
                <a:avLst/>
                <a:gdLst>
                  <a:gd name="T0" fmla="*/ 0 w 32"/>
                  <a:gd name="T1" fmla="*/ 2147483647 h 56"/>
                  <a:gd name="T2" fmla="*/ 2147483647 w 32"/>
                  <a:gd name="T3" fmla="*/ 2147483647 h 56"/>
                  <a:gd name="T4" fmla="*/ 2147483647 w 32"/>
                  <a:gd name="T5" fmla="*/ 2147483647 h 56"/>
                  <a:gd name="T6" fmla="*/ 2147483647 w 32"/>
                  <a:gd name="T7" fmla="*/ 2147483647 h 56"/>
                  <a:gd name="T8" fmla="*/ 2147483647 w 32"/>
                  <a:gd name="T9" fmla="*/ 2147483647 h 56"/>
                  <a:gd name="T10" fmla="*/ 2147483647 w 32"/>
                  <a:gd name="T11" fmla="*/ 2147483647 h 56"/>
                  <a:gd name="T12" fmla="*/ 2147483647 w 32"/>
                  <a:gd name="T13" fmla="*/ 2147483647 h 56"/>
                  <a:gd name="T14" fmla="*/ 2147483647 w 32"/>
                  <a:gd name="T15" fmla="*/ 2147483647 h 56"/>
                  <a:gd name="T16" fmla="*/ 2147483647 w 32"/>
                  <a:gd name="T17" fmla="*/ 2147483647 h 56"/>
                  <a:gd name="T18" fmla="*/ 2147483647 w 32"/>
                  <a:gd name="T19" fmla="*/ 2147483647 h 56"/>
                  <a:gd name="T20" fmla="*/ 2147483647 w 32"/>
                  <a:gd name="T21" fmla="*/ 2147483647 h 56"/>
                  <a:gd name="T22" fmla="*/ 2147483647 w 32"/>
                  <a:gd name="T23" fmla="*/ 2147483647 h 56"/>
                  <a:gd name="T24" fmla="*/ 2147483647 w 32"/>
                  <a:gd name="T25" fmla="*/ 2147483647 h 56"/>
                  <a:gd name="T26" fmla="*/ 2147483647 w 32"/>
                  <a:gd name="T27" fmla="*/ 2147483647 h 56"/>
                  <a:gd name="T28" fmla="*/ 2147483647 w 32"/>
                  <a:gd name="T29" fmla="*/ 2147483647 h 56"/>
                  <a:gd name="T30" fmla="*/ 2147483647 w 32"/>
                  <a:gd name="T31" fmla="*/ 2147483647 h 56"/>
                  <a:gd name="T32" fmla="*/ 2147483647 w 32"/>
                  <a:gd name="T33" fmla="*/ 2147483647 h 56"/>
                  <a:gd name="T34" fmla="*/ 2147483647 w 32"/>
                  <a:gd name="T35" fmla="*/ 2147483647 h 56"/>
                  <a:gd name="T36" fmla="*/ 2147483647 w 32"/>
                  <a:gd name="T37" fmla="*/ 2147483647 h 56"/>
                  <a:gd name="T38" fmla="*/ 2147483647 w 32"/>
                  <a:gd name="T39" fmla="*/ 2147483647 h 56"/>
                  <a:gd name="T40" fmla="*/ 2147483647 w 32"/>
                  <a:gd name="T41" fmla="*/ 2147483647 h 56"/>
                  <a:gd name="T42" fmla="*/ 2147483647 w 32"/>
                  <a:gd name="T43" fmla="*/ 2147483647 h 56"/>
                  <a:gd name="T44" fmla="*/ 2147483647 w 32"/>
                  <a:gd name="T45" fmla="*/ 2147483647 h 56"/>
                  <a:gd name="T46" fmla="*/ 2147483647 w 32"/>
                  <a:gd name="T47" fmla="*/ 2147483647 h 56"/>
                  <a:gd name="T48" fmla="*/ 2147483647 w 32"/>
                  <a:gd name="T49" fmla="*/ 2147483647 h 56"/>
                  <a:gd name="T50" fmla="*/ 2147483647 w 32"/>
                  <a:gd name="T51" fmla="*/ 2147483647 h 56"/>
                  <a:gd name="T52" fmla="*/ 2147483647 w 32"/>
                  <a:gd name="T53" fmla="*/ 2147483647 h 56"/>
                  <a:gd name="T54" fmla="*/ 2147483647 w 32"/>
                  <a:gd name="T55" fmla="*/ 2147483647 h 56"/>
                  <a:gd name="T56" fmla="*/ 2147483647 w 32"/>
                  <a:gd name="T57" fmla="*/ 2147483647 h 56"/>
                  <a:gd name="T58" fmla="*/ 2147483647 w 32"/>
                  <a:gd name="T59" fmla="*/ 2147483647 h 56"/>
                  <a:gd name="T60" fmla="*/ 2147483647 w 32"/>
                  <a:gd name="T61" fmla="*/ 2147483647 h 56"/>
                  <a:gd name="T62" fmla="*/ 2147483647 w 32"/>
                  <a:gd name="T63" fmla="*/ 2147483647 h 56"/>
                  <a:gd name="T64" fmla="*/ 2147483647 w 32"/>
                  <a:gd name="T65" fmla="*/ 2147483647 h 56"/>
                  <a:gd name="T66" fmla="*/ 2147483647 w 32"/>
                  <a:gd name="T67" fmla="*/ 2147483647 h 56"/>
                  <a:gd name="T68" fmla="*/ 2147483647 w 32"/>
                  <a:gd name="T69" fmla="*/ 2147483647 h 56"/>
                  <a:gd name="T70" fmla="*/ 2147483647 w 32"/>
                  <a:gd name="T71" fmla="*/ 2147483647 h 56"/>
                  <a:gd name="T72" fmla="*/ 2147483647 w 32"/>
                  <a:gd name="T73" fmla="*/ 2147483647 h 56"/>
                  <a:gd name="T74" fmla="*/ 2147483647 w 32"/>
                  <a:gd name="T75" fmla="*/ 2147483647 h 56"/>
                  <a:gd name="T76" fmla="*/ 2147483647 w 32"/>
                  <a:gd name="T77" fmla="*/ 2147483647 h 56"/>
                  <a:gd name="T78" fmla="*/ 2147483647 w 32"/>
                  <a:gd name="T79" fmla="*/ 2147483647 h 56"/>
                  <a:gd name="T80" fmla="*/ 0 w 32"/>
                  <a:gd name="T81" fmla="*/ 2147483647 h 5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32"/>
                  <a:gd name="T124" fmla="*/ 0 h 56"/>
                  <a:gd name="T125" fmla="*/ 32 w 32"/>
                  <a:gd name="T126" fmla="*/ 56 h 56"/>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32" h="56">
                    <a:moveTo>
                      <a:pt x="0" y="14"/>
                    </a:moveTo>
                    <a:lnTo>
                      <a:pt x="0" y="12"/>
                    </a:lnTo>
                    <a:lnTo>
                      <a:pt x="0" y="8"/>
                    </a:lnTo>
                    <a:lnTo>
                      <a:pt x="2" y="6"/>
                    </a:lnTo>
                    <a:lnTo>
                      <a:pt x="2" y="8"/>
                    </a:lnTo>
                    <a:lnTo>
                      <a:pt x="2" y="10"/>
                    </a:lnTo>
                    <a:lnTo>
                      <a:pt x="4" y="10"/>
                    </a:lnTo>
                    <a:lnTo>
                      <a:pt x="6" y="10"/>
                    </a:lnTo>
                    <a:lnTo>
                      <a:pt x="8" y="10"/>
                    </a:lnTo>
                    <a:lnTo>
                      <a:pt x="10" y="8"/>
                    </a:lnTo>
                    <a:lnTo>
                      <a:pt x="12" y="8"/>
                    </a:lnTo>
                    <a:lnTo>
                      <a:pt x="14" y="6"/>
                    </a:lnTo>
                    <a:lnTo>
                      <a:pt x="16" y="2"/>
                    </a:lnTo>
                    <a:lnTo>
                      <a:pt x="18" y="2"/>
                    </a:lnTo>
                    <a:lnTo>
                      <a:pt x="20" y="0"/>
                    </a:lnTo>
                    <a:lnTo>
                      <a:pt x="26" y="2"/>
                    </a:lnTo>
                    <a:lnTo>
                      <a:pt x="28" y="2"/>
                    </a:lnTo>
                    <a:lnTo>
                      <a:pt x="30" y="6"/>
                    </a:lnTo>
                    <a:lnTo>
                      <a:pt x="26" y="8"/>
                    </a:lnTo>
                    <a:lnTo>
                      <a:pt x="28" y="8"/>
                    </a:lnTo>
                    <a:lnTo>
                      <a:pt x="30" y="10"/>
                    </a:lnTo>
                    <a:lnTo>
                      <a:pt x="32" y="14"/>
                    </a:lnTo>
                    <a:lnTo>
                      <a:pt x="32" y="16"/>
                    </a:lnTo>
                    <a:lnTo>
                      <a:pt x="32" y="18"/>
                    </a:lnTo>
                    <a:lnTo>
                      <a:pt x="32" y="20"/>
                    </a:lnTo>
                    <a:lnTo>
                      <a:pt x="30" y="20"/>
                    </a:lnTo>
                    <a:lnTo>
                      <a:pt x="30" y="22"/>
                    </a:lnTo>
                    <a:lnTo>
                      <a:pt x="30" y="24"/>
                    </a:lnTo>
                    <a:lnTo>
                      <a:pt x="32" y="26"/>
                    </a:lnTo>
                    <a:lnTo>
                      <a:pt x="32" y="30"/>
                    </a:lnTo>
                    <a:lnTo>
                      <a:pt x="32" y="32"/>
                    </a:lnTo>
                    <a:lnTo>
                      <a:pt x="32" y="34"/>
                    </a:lnTo>
                    <a:lnTo>
                      <a:pt x="32" y="38"/>
                    </a:lnTo>
                    <a:lnTo>
                      <a:pt x="30" y="40"/>
                    </a:lnTo>
                    <a:lnTo>
                      <a:pt x="30" y="42"/>
                    </a:lnTo>
                    <a:lnTo>
                      <a:pt x="30" y="44"/>
                    </a:lnTo>
                    <a:lnTo>
                      <a:pt x="30" y="46"/>
                    </a:lnTo>
                    <a:lnTo>
                      <a:pt x="30" y="48"/>
                    </a:lnTo>
                    <a:lnTo>
                      <a:pt x="30" y="50"/>
                    </a:lnTo>
                    <a:lnTo>
                      <a:pt x="28" y="50"/>
                    </a:lnTo>
                    <a:lnTo>
                      <a:pt x="26" y="48"/>
                    </a:lnTo>
                    <a:lnTo>
                      <a:pt x="24" y="48"/>
                    </a:lnTo>
                    <a:lnTo>
                      <a:pt x="18" y="46"/>
                    </a:lnTo>
                    <a:lnTo>
                      <a:pt x="18" y="50"/>
                    </a:lnTo>
                    <a:lnTo>
                      <a:pt x="20" y="52"/>
                    </a:lnTo>
                    <a:lnTo>
                      <a:pt x="18" y="52"/>
                    </a:lnTo>
                    <a:lnTo>
                      <a:pt x="16" y="54"/>
                    </a:lnTo>
                    <a:lnTo>
                      <a:pt x="16" y="56"/>
                    </a:lnTo>
                    <a:lnTo>
                      <a:pt x="12" y="54"/>
                    </a:lnTo>
                    <a:lnTo>
                      <a:pt x="12" y="56"/>
                    </a:lnTo>
                    <a:lnTo>
                      <a:pt x="10" y="54"/>
                    </a:lnTo>
                    <a:lnTo>
                      <a:pt x="10" y="52"/>
                    </a:lnTo>
                    <a:lnTo>
                      <a:pt x="8" y="50"/>
                    </a:lnTo>
                    <a:lnTo>
                      <a:pt x="8" y="52"/>
                    </a:lnTo>
                    <a:lnTo>
                      <a:pt x="8" y="54"/>
                    </a:lnTo>
                    <a:lnTo>
                      <a:pt x="6" y="54"/>
                    </a:lnTo>
                    <a:lnTo>
                      <a:pt x="6" y="52"/>
                    </a:lnTo>
                    <a:lnTo>
                      <a:pt x="6" y="50"/>
                    </a:lnTo>
                    <a:lnTo>
                      <a:pt x="8" y="50"/>
                    </a:lnTo>
                    <a:lnTo>
                      <a:pt x="6" y="48"/>
                    </a:lnTo>
                    <a:lnTo>
                      <a:pt x="6" y="46"/>
                    </a:lnTo>
                    <a:lnTo>
                      <a:pt x="6" y="44"/>
                    </a:lnTo>
                    <a:lnTo>
                      <a:pt x="6" y="42"/>
                    </a:lnTo>
                    <a:lnTo>
                      <a:pt x="6" y="40"/>
                    </a:lnTo>
                    <a:lnTo>
                      <a:pt x="6" y="36"/>
                    </a:lnTo>
                    <a:lnTo>
                      <a:pt x="6" y="34"/>
                    </a:lnTo>
                    <a:lnTo>
                      <a:pt x="8" y="34"/>
                    </a:lnTo>
                    <a:lnTo>
                      <a:pt x="8" y="32"/>
                    </a:lnTo>
                    <a:lnTo>
                      <a:pt x="8" y="30"/>
                    </a:lnTo>
                    <a:lnTo>
                      <a:pt x="6" y="30"/>
                    </a:lnTo>
                    <a:lnTo>
                      <a:pt x="6" y="28"/>
                    </a:lnTo>
                    <a:lnTo>
                      <a:pt x="6" y="24"/>
                    </a:lnTo>
                    <a:lnTo>
                      <a:pt x="6" y="22"/>
                    </a:lnTo>
                    <a:lnTo>
                      <a:pt x="6" y="20"/>
                    </a:lnTo>
                    <a:lnTo>
                      <a:pt x="4" y="18"/>
                    </a:lnTo>
                    <a:lnTo>
                      <a:pt x="4" y="16"/>
                    </a:lnTo>
                    <a:lnTo>
                      <a:pt x="2" y="16"/>
                    </a:lnTo>
                    <a:lnTo>
                      <a:pt x="0" y="14"/>
                    </a:lnTo>
                    <a:lnTo>
                      <a:pt x="0" y="16"/>
                    </a:lnTo>
                    <a:lnTo>
                      <a:pt x="0" y="14"/>
                    </a:lnTo>
                    <a:close/>
                  </a:path>
                </a:pathLst>
              </a:custGeom>
              <a:solidFill>
                <a:schemeClr val="tx2"/>
              </a:solidFill>
              <a:ln w="3175">
                <a:solidFill>
                  <a:schemeClr val="bg1"/>
                </a:solidFill>
                <a:prstDash val="sysDot"/>
                <a:round/>
                <a:headEnd/>
                <a:tailEnd/>
              </a:ln>
            </p:spPr>
            <p:txBody>
              <a:bodyPr/>
              <a:lstStyle/>
              <a:p>
                <a:endParaRPr lang="de-DE" sz="2400" dirty="0">
                  <a:solidFill>
                    <a:srgbClr val="000000"/>
                  </a:solidFill>
                </a:endParaRPr>
              </a:p>
            </p:txBody>
          </p:sp>
          <p:sp>
            <p:nvSpPr>
              <p:cNvPr id="2331" name="Freeform 2662"/>
              <p:cNvSpPr>
                <a:spLocks/>
              </p:cNvSpPr>
              <p:nvPr/>
            </p:nvSpPr>
            <p:spPr bwMode="auto">
              <a:xfrm>
                <a:off x="4319423" y="2112464"/>
                <a:ext cx="4234" cy="3277"/>
              </a:xfrm>
              <a:custGeom>
                <a:avLst/>
                <a:gdLst>
                  <a:gd name="T0" fmla="*/ 2147483647 w 4"/>
                  <a:gd name="T1" fmla="*/ 2147483647 h 4"/>
                  <a:gd name="T2" fmla="*/ 0 w 4"/>
                  <a:gd name="T3" fmla="*/ 2147483647 h 4"/>
                  <a:gd name="T4" fmla="*/ 2147483647 w 4"/>
                  <a:gd name="T5" fmla="*/ 2147483647 h 4"/>
                  <a:gd name="T6" fmla="*/ 2147483647 w 4"/>
                  <a:gd name="T7" fmla="*/ 0 h 4"/>
                  <a:gd name="T8" fmla="*/ 2147483647 w 4"/>
                  <a:gd name="T9" fmla="*/ 0 h 4"/>
                  <a:gd name="T10" fmla="*/ 2147483647 w 4"/>
                  <a:gd name="T11" fmla="*/ 2147483647 h 4"/>
                  <a:gd name="T12" fmla="*/ 2147483647 w 4"/>
                  <a:gd name="T13" fmla="*/ 2147483647 h 4"/>
                  <a:gd name="T14" fmla="*/ 2147483647 w 4"/>
                  <a:gd name="T15" fmla="*/ 2147483647 h 4"/>
                  <a:gd name="T16" fmla="*/ 0 60000 65536"/>
                  <a:gd name="T17" fmla="*/ 0 60000 65536"/>
                  <a:gd name="T18" fmla="*/ 0 60000 65536"/>
                  <a:gd name="T19" fmla="*/ 0 60000 65536"/>
                  <a:gd name="T20" fmla="*/ 0 60000 65536"/>
                  <a:gd name="T21" fmla="*/ 0 60000 65536"/>
                  <a:gd name="T22" fmla="*/ 0 60000 65536"/>
                  <a:gd name="T23" fmla="*/ 0 60000 65536"/>
                  <a:gd name="T24" fmla="*/ 0 w 4"/>
                  <a:gd name="T25" fmla="*/ 0 h 4"/>
                  <a:gd name="T26" fmla="*/ 4 w 4"/>
                  <a:gd name="T27" fmla="*/ 4 h 4"/>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4" h="4">
                    <a:moveTo>
                      <a:pt x="2" y="4"/>
                    </a:moveTo>
                    <a:lnTo>
                      <a:pt x="0" y="4"/>
                    </a:lnTo>
                    <a:lnTo>
                      <a:pt x="2" y="2"/>
                    </a:lnTo>
                    <a:lnTo>
                      <a:pt x="2" y="0"/>
                    </a:lnTo>
                    <a:lnTo>
                      <a:pt x="4" y="0"/>
                    </a:lnTo>
                    <a:lnTo>
                      <a:pt x="4" y="2"/>
                    </a:lnTo>
                    <a:lnTo>
                      <a:pt x="2" y="2"/>
                    </a:lnTo>
                    <a:lnTo>
                      <a:pt x="2" y="4"/>
                    </a:lnTo>
                    <a:close/>
                  </a:path>
                </a:pathLst>
              </a:custGeom>
              <a:solidFill>
                <a:schemeClr val="tx2"/>
              </a:solidFill>
              <a:ln w="3175">
                <a:solidFill>
                  <a:schemeClr val="bg1"/>
                </a:solidFill>
                <a:prstDash val="sysDot"/>
                <a:round/>
                <a:headEnd/>
                <a:tailEnd/>
              </a:ln>
            </p:spPr>
            <p:txBody>
              <a:bodyPr/>
              <a:lstStyle/>
              <a:p>
                <a:endParaRPr lang="de-DE" sz="2400" dirty="0">
                  <a:solidFill>
                    <a:srgbClr val="000000"/>
                  </a:solidFill>
                </a:endParaRPr>
              </a:p>
            </p:txBody>
          </p:sp>
          <p:sp>
            <p:nvSpPr>
              <p:cNvPr id="2332" name="Freeform 2663"/>
              <p:cNvSpPr>
                <a:spLocks/>
              </p:cNvSpPr>
              <p:nvPr/>
            </p:nvSpPr>
            <p:spPr bwMode="auto">
              <a:xfrm>
                <a:off x="4428074" y="2122295"/>
                <a:ext cx="2822" cy="1639"/>
              </a:xfrm>
              <a:custGeom>
                <a:avLst/>
                <a:gdLst>
                  <a:gd name="T0" fmla="*/ 0 w 2"/>
                  <a:gd name="T1" fmla="*/ 0 h 1588"/>
                  <a:gd name="T2" fmla="*/ 2147483647 w 2"/>
                  <a:gd name="T3" fmla="*/ 0 h 1588"/>
                  <a:gd name="T4" fmla="*/ 0 w 2"/>
                  <a:gd name="T5" fmla="*/ 0 h 1588"/>
                  <a:gd name="T6" fmla="*/ 0 60000 65536"/>
                  <a:gd name="T7" fmla="*/ 0 60000 65536"/>
                  <a:gd name="T8" fmla="*/ 0 60000 65536"/>
                  <a:gd name="T9" fmla="*/ 0 w 2"/>
                  <a:gd name="T10" fmla="*/ 0 h 1588"/>
                  <a:gd name="T11" fmla="*/ 2 w 2"/>
                  <a:gd name="T12" fmla="*/ 1588 h 1588"/>
                </a:gdLst>
                <a:ahLst/>
                <a:cxnLst>
                  <a:cxn ang="T6">
                    <a:pos x="T0" y="T1"/>
                  </a:cxn>
                  <a:cxn ang="T7">
                    <a:pos x="T2" y="T3"/>
                  </a:cxn>
                  <a:cxn ang="T8">
                    <a:pos x="T4" y="T5"/>
                  </a:cxn>
                </a:cxnLst>
                <a:rect l="T9" t="T10" r="T11" b="T12"/>
                <a:pathLst>
                  <a:path w="2" h="1588">
                    <a:moveTo>
                      <a:pt x="0" y="0"/>
                    </a:moveTo>
                    <a:lnTo>
                      <a:pt x="2" y="0"/>
                    </a:lnTo>
                    <a:lnTo>
                      <a:pt x="0" y="0"/>
                    </a:lnTo>
                    <a:close/>
                  </a:path>
                </a:pathLst>
              </a:custGeom>
              <a:solidFill>
                <a:schemeClr val="tx2"/>
              </a:solidFill>
              <a:ln w="3175">
                <a:solidFill>
                  <a:schemeClr val="bg1"/>
                </a:solidFill>
                <a:prstDash val="sysDot"/>
                <a:round/>
                <a:headEnd/>
                <a:tailEnd/>
              </a:ln>
            </p:spPr>
            <p:txBody>
              <a:bodyPr/>
              <a:lstStyle/>
              <a:p>
                <a:endParaRPr lang="de-DE" sz="2400" dirty="0">
                  <a:solidFill>
                    <a:srgbClr val="000000"/>
                  </a:solidFill>
                </a:endParaRPr>
              </a:p>
            </p:txBody>
          </p:sp>
          <p:sp>
            <p:nvSpPr>
              <p:cNvPr id="2333" name="Freeform 2664"/>
              <p:cNvSpPr>
                <a:spLocks/>
              </p:cNvSpPr>
              <p:nvPr/>
            </p:nvSpPr>
            <p:spPr bwMode="auto">
              <a:xfrm>
                <a:off x="4433717" y="2127211"/>
                <a:ext cx="2822" cy="0"/>
              </a:xfrm>
              <a:custGeom>
                <a:avLst/>
                <a:gdLst>
                  <a:gd name="T0" fmla="*/ 2147483647 w 2"/>
                  <a:gd name="T1" fmla="*/ 0 w 2"/>
                  <a:gd name="T2" fmla="*/ 2147483647 w 2"/>
                  <a:gd name="T3" fmla="*/ 0 60000 65536"/>
                  <a:gd name="T4" fmla="*/ 0 60000 65536"/>
                  <a:gd name="T5" fmla="*/ 0 60000 65536"/>
                  <a:gd name="T6" fmla="*/ 0 w 2"/>
                  <a:gd name="T7" fmla="*/ 2 w 2"/>
                </a:gdLst>
                <a:ahLst/>
                <a:cxnLst>
                  <a:cxn ang="T3">
                    <a:pos x="T0" y="0"/>
                  </a:cxn>
                  <a:cxn ang="T4">
                    <a:pos x="T1" y="0"/>
                  </a:cxn>
                  <a:cxn ang="T5">
                    <a:pos x="T2" y="0"/>
                  </a:cxn>
                </a:cxnLst>
                <a:rect l="T6" t="0" r="T7" b="0"/>
                <a:pathLst>
                  <a:path w="2">
                    <a:moveTo>
                      <a:pt x="2" y="0"/>
                    </a:moveTo>
                    <a:lnTo>
                      <a:pt x="0" y="0"/>
                    </a:lnTo>
                    <a:lnTo>
                      <a:pt x="2" y="0"/>
                    </a:lnTo>
                    <a:close/>
                  </a:path>
                </a:pathLst>
              </a:custGeom>
              <a:solidFill>
                <a:schemeClr val="tx2"/>
              </a:solidFill>
              <a:ln w="3175">
                <a:solidFill>
                  <a:schemeClr val="bg1"/>
                </a:solidFill>
                <a:prstDash val="sysDot"/>
                <a:round/>
                <a:headEnd/>
                <a:tailEnd/>
              </a:ln>
            </p:spPr>
            <p:txBody>
              <a:bodyPr/>
              <a:lstStyle/>
              <a:p>
                <a:endParaRPr lang="de-DE" sz="2400" dirty="0">
                  <a:solidFill>
                    <a:srgbClr val="000000"/>
                  </a:solidFill>
                </a:endParaRPr>
              </a:p>
            </p:txBody>
          </p:sp>
          <p:sp>
            <p:nvSpPr>
              <p:cNvPr id="2334" name="Freeform 2665"/>
              <p:cNvSpPr>
                <a:spLocks/>
              </p:cNvSpPr>
              <p:nvPr/>
            </p:nvSpPr>
            <p:spPr bwMode="auto">
              <a:xfrm>
                <a:off x="4320833" y="2159983"/>
                <a:ext cx="2822" cy="1639"/>
              </a:xfrm>
              <a:custGeom>
                <a:avLst/>
                <a:gdLst>
                  <a:gd name="T0" fmla="*/ 2147483647 w 2"/>
                  <a:gd name="T1" fmla="*/ 2147483647 h 2"/>
                  <a:gd name="T2" fmla="*/ 0 w 2"/>
                  <a:gd name="T3" fmla="*/ 0 h 2"/>
                  <a:gd name="T4" fmla="*/ 2147483647 w 2"/>
                  <a:gd name="T5" fmla="*/ 0 h 2"/>
                  <a:gd name="T6" fmla="*/ 2147483647 w 2"/>
                  <a:gd name="T7" fmla="*/ 2147483647 h 2"/>
                  <a:gd name="T8" fmla="*/ 0 60000 65536"/>
                  <a:gd name="T9" fmla="*/ 0 60000 65536"/>
                  <a:gd name="T10" fmla="*/ 0 60000 65536"/>
                  <a:gd name="T11" fmla="*/ 0 60000 65536"/>
                  <a:gd name="T12" fmla="*/ 0 w 2"/>
                  <a:gd name="T13" fmla="*/ 0 h 2"/>
                  <a:gd name="T14" fmla="*/ 2 w 2"/>
                  <a:gd name="T15" fmla="*/ 2 h 2"/>
                </a:gdLst>
                <a:ahLst/>
                <a:cxnLst>
                  <a:cxn ang="T8">
                    <a:pos x="T0" y="T1"/>
                  </a:cxn>
                  <a:cxn ang="T9">
                    <a:pos x="T2" y="T3"/>
                  </a:cxn>
                  <a:cxn ang="T10">
                    <a:pos x="T4" y="T5"/>
                  </a:cxn>
                  <a:cxn ang="T11">
                    <a:pos x="T6" y="T7"/>
                  </a:cxn>
                </a:cxnLst>
                <a:rect l="T12" t="T13" r="T14" b="T15"/>
                <a:pathLst>
                  <a:path w="2" h="2">
                    <a:moveTo>
                      <a:pt x="2" y="2"/>
                    </a:moveTo>
                    <a:lnTo>
                      <a:pt x="0" y="0"/>
                    </a:lnTo>
                    <a:lnTo>
                      <a:pt x="2" y="0"/>
                    </a:lnTo>
                    <a:lnTo>
                      <a:pt x="2" y="2"/>
                    </a:lnTo>
                    <a:close/>
                  </a:path>
                </a:pathLst>
              </a:custGeom>
              <a:solidFill>
                <a:schemeClr val="tx2"/>
              </a:solidFill>
              <a:ln w="3175">
                <a:solidFill>
                  <a:schemeClr val="bg1"/>
                </a:solidFill>
                <a:prstDash val="sysDot"/>
                <a:round/>
                <a:headEnd/>
                <a:tailEnd/>
              </a:ln>
            </p:spPr>
            <p:txBody>
              <a:bodyPr/>
              <a:lstStyle/>
              <a:p>
                <a:endParaRPr lang="de-DE" sz="2400" dirty="0">
                  <a:solidFill>
                    <a:srgbClr val="000000"/>
                  </a:solidFill>
                </a:endParaRPr>
              </a:p>
            </p:txBody>
          </p:sp>
          <p:sp>
            <p:nvSpPr>
              <p:cNvPr id="2335" name="Freeform 2666"/>
              <p:cNvSpPr>
                <a:spLocks/>
              </p:cNvSpPr>
              <p:nvPr/>
            </p:nvSpPr>
            <p:spPr bwMode="auto">
              <a:xfrm>
                <a:off x="4402674" y="2179644"/>
                <a:ext cx="63498" cy="40964"/>
              </a:xfrm>
              <a:custGeom>
                <a:avLst/>
                <a:gdLst>
                  <a:gd name="T0" fmla="*/ 2147483647 w 64"/>
                  <a:gd name="T1" fmla="*/ 2147483647 h 40"/>
                  <a:gd name="T2" fmla="*/ 2147483647 w 64"/>
                  <a:gd name="T3" fmla="*/ 2147483647 h 40"/>
                  <a:gd name="T4" fmla="*/ 2147483647 w 64"/>
                  <a:gd name="T5" fmla="*/ 2147483647 h 40"/>
                  <a:gd name="T6" fmla="*/ 2147483647 w 64"/>
                  <a:gd name="T7" fmla="*/ 2147483647 h 40"/>
                  <a:gd name="T8" fmla="*/ 2147483647 w 64"/>
                  <a:gd name="T9" fmla="*/ 2147483647 h 40"/>
                  <a:gd name="T10" fmla="*/ 2147483647 w 64"/>
                  <a:gd name="T11" fmla="*/ 2147483647 h 40"/>
                  <a:gd name="T12" fmla="*/ 2147483647 w 64"/>
                  <a:gd name="T13" fmla="*/ 2147483647 h 40"/>
                  <a:gd name="T14" fmla="*/ 2147483647 w 64"/>
                  <a:gd name="T15" fmla="*/ 2147483647 h 40"/>
                  <a:gd name="T16" fmla="*/ 2147483647 w 64"/>
                  <a:gd name="T17" fmla="*/ 2147483647 h 40"/>
                  <a:gd name="T18" fmla="*/ 2147483647 w 64"/>
                  <a:gd name="T19" fmla="*/ 2147483647 h 40"/>
                  <a:gd name="T20" fmla="*/ 2147483647 w 64"/>
                  <a:gd name="T21" fmla="*/ 2147483647 h 40"/>
                  <a:gd name="T22" fmla="*/ 2147483647 w 64"/>
                  <a:gd name="T23" fmla="*/ 2147483647 h 40"/>
                  <a:gd name="T24" fmla="*/ 2147483647 w 64"/>
                  <a:gd name="T25" fmla="*/ 2147483647 h 40"/>
                  <a:gd name="T26" fmla="*/ 2147483647 w 64"/>
                  <a:gd name="T27" fmla="*/ 2147483647 h 40"/>
                  <a:gd name="T28" fmla="*/ 2147483647 w 64"/>
                  <a:gd name="T29" fmla="*/ 2147483647 h 40"/>
                  <a:gd name="T30" fmla="*/ 2147483647 w 64"/>
                  <a:gd name="T31" fmla="*/ 2147483647 h 40"/>
                  <a:gd name="T32" fmla="*/ 2147483647 w 64"/>
                  <a:gd name="T33" fmla="*/ 0 h 40"/>
                  <a:gd name="T34" fmla="*/ 2147483647 w 64"/>
                  <a:gd name="T35" fmla="*/ 0 h 40"/>
                  <a:gd name="T36" fmla="*/ 2147483647 w 64"/>
                  <a:gd name="T37" fmla="*/ 2147483647 h 40"/>
                  <a:gd name="T38" fmla="*/ 2147483647 w 64"/>
                  <a:gd name="T39" fmla="*/ 2147483647 h 40"/>
                  <a:gd name="T40" fmla="*/ 2147483647 w 64"/>
                  <a:gd name="T41" fmla="*/ 2147483647 h 40"/>
                  <a:gd name="T42" fmla="*/ 2147483647 w 64"/>
                  <a:gd name="T43" fmla="*/ 2147483647 h 40"/>
                  <a:gd name="T44" fmla="*/ 2147483647 w 64"/>
                  <a:gd name="T45" fmla="*/ 2147483647 h 40"/>
                  <a:gd name="T46" fmla="*/ 2147483647 w 64"/>
                  <a:gd name="T47" fmla="*/ 2147483647 h 40"/>
                  <a:gd name="T48" fmla="*/ 2147483647 w 64"/>
                  <a:gd name="T49" fmla="*/ 2147483647 h 40"/>
                  <a:gd name="T50" fmla="*/ 2147483647 w 64"/>
                  <a:gd name="T51" fmla="*/ 2147483647 h 40"/>
                  <a:gd name="T52" fmla="*/ 2147483647 w 64"/>
                  <a:gd name="T53" fmla="*/ 2147483647 h 40"/>
                  <a:gd name="T54" fmla="*/ 2147483647 w 64"/>
                  <a:gd name="T55" fmla="*/ 2147483647 h 40"/>
                  <a:gd name="T56" fmla="*/ 2147483647 w 64"/>
                  <a:gd name="T57" fmla="*/ 2147483647 h 40"/>
                  <a:gd name="T58" fmla="*/ 2147483647 w 64"/>
                  <a:gd name="T59" fmla="*/ 2147483647 h 40"/>
                  <a:gd name="T60" fmla="*/ 2147483647 w 64"/>
                  <a:gd name="T61" fmla="*/ 2147483647 h 40"/>
                  <a:gd name="T62" fmla="*/ 2147483647 w 64"/>
                  <a:gd name="T63" fmla="*/ 2147483647 h 40"/>
                  <a:gd name="T64" fmla="*/ 2147483647 w 64"/>
                  <a:gd name="T65" fmla="*/ 2147483647 h 40"/>
                  <a:gd name="T66" fmla="*/ 2147483647 w 64"/>
                  <a:gd name="T67" fmla="*/ 2147483647 h 40"/>
                  <a:gd name="T68" fmla="*/ 2147483647 w 64"/>
                  <a:gd name="T69" fmla="*/ 2147483647 h 40"/>
                  <a:gd name="T70" fmla="*/ 2147483647 w 64"/>
                  <a:gd name="T71" fmla="*/ 2147483647 h 40"/>
                  <a:gd name="T72" fmla="*/ 2147483647 w 64"/>
                  <a:gd name="T73" fmla="*/ 2147483647 h 40"/>
                  <a:gd name="T74" fmla="*/ 2147483647 w 64"/>
                  <a:gd name="T75" fmla="*/ 2147483647 h 40"/>
                  <a:gd name="T76" fmla="*/ 2147483647 w 64"/>
                  <a:gd name="T77" fmla="*/ 2147483647 h 40"/>
                  <a:gd name="T78" fmla="*/ 2147483647 w 64"/>
                  <a:gd name="T79" fmla="*/ 2147483647 h 40"/>
                  <a:gd name="T80" fmla="*/ 2147483647 w 64"/>
                  <a:gd name="T81" fmla="*/ 2147483647 h 40"/>
                  <a:gd name="T82" fmla="*/ 2147483647 w 64"/>
                  <a:gd name="T83" fmla="*/ 2147483647 h 40"/>
                  <a:gd name="T84" fmla="*/ 2147483647 w 64"/>
                  <a:gd name="T85" fmla="*/ 2147483647 h 40"/>
                  <a:gd name="T86" fmla="*/ 2147483647 w 64"/>
                  <a:gd name="T87" fmla="*/ 2147483647 h 40"/>
                  <a:gd name="T88" fmla="*/ 2147483647 w 64"/>
                  <a:gd name="T89" fmla="*/ 2147483647 h 40"/>
                  <a:gd name="T90" fmla="*/ 2147483647 w 64"/>
                  <a:gd name="T91" fmla="*/ 2147483647 h 40"/>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64"/>
                  <a:gd name="T139" fmla="*/ 0 h 40"/>
                  <a:gd name="T140" fmla="*/ 64 w 64"/>
                  <a:gd name="T141" fmla="*/ 40 h 40"/>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64" h="40">
                    <a:moveTo>
                      <a:pt x="2" y="12"/>
                    </a:moveTo>
                    <a:lnTo>
                      <a:pt x="2" y="10"/>
                    </a:lnTo>
                    <a:lnTo>
                      <a:pt x="2" y="8"/>
                    </a:lnTo>
                    <a:lnTo>
                      <a:pt x="2" y="6"/>
                    </a:lnTo>
                    <a:lnTo>
                      <a:pt x="4" y="6"/>
                    </a:lnTo>
                    <a:lnTo>
                      <a:pt x="6" y="4"/>
                    </a:lnTo>
                    <a:lnTo>
                      <a:pt x="8" y="6"/>
                    </a:lnTo>
                    <a:lnTo>
                      <a:pt x="10" y="6"/>
                    </a:lnTo>
                    <a:lnTo>
                      <a:pt x="12" y="6"/>
                    </a:lnTo>
                    <a:lnTo>
                      <a:pt x="14" y="6"/>
                    </a:lnTo>
                    <a:lnTo>
                      <a:pt x="14" y="4"/>
                    </a:lnTo>
                    <a:lnTo>
                      <a:pt x="14" y="2"/>
                    </a:lnTo>
                    <a:lnTo>
                      <a:pt x="18" y="2"/>
                    </a:lnTo>
                    <a:lnTo>
                      <a:pt x="20" y="2"/>
                    </a:lnTo>
                    <a:lnTo>
                      <a:pt x="20" y="4"/>
                    </a:lnTo>
                    <a:lnTo>
                      <a:pt x="26" y="8"/>
                    </a:lnTo>
                    <a:lnTo>
                      <a:pt x="28" y="8"/>
                    </a:lnTo>
                    <a:lnTo>
                      <a:pt x="30" y="6"/>
                    </a:lnTo>
                    <a:lnTo>
                      <a:pt x="32" y="6"/>
                    </a:lnTo>
                    <a:lnTo>
                      <a:pt x="36" y="6"/>
                    </a:lnTo>
                    <a:lnTo>
                      <a:pt x="38" y="6"/>
                    </a:lnTo>
                    <a:lnTo>
                      <a:pt x="40" y="6"/>
                    </a:lnTo>
                    <a:lnTo>
                      <a:pt x="42" y="6"/>
                    </a:lnTo>
                    <a:lnTo>
                      <a:pt x="44" y="6"/>
                    </a:lnTo>
                    <a:lnTo>
                      <a:pt x="44" y="4"/>
                    </a:lnTo>
                    <a:lnTo>
                      <a:pt x="46" y="4"/>
                    </a:lnTo>
                    <a:lnTo>
                      <a:pt x="48" y="2"/>
                    </a:lnTo>
                    <a:lnTo>
                      <a:pt x="50" y="2"/>
                    </a:lnTo>
                    <a:lnTo>
                      <a:pt x="50" y="4"/>
                    </a:lnTo>
                    <a:lnTo>
                      <a:pt x="52" y="4"/>
                    </a:lnTo>
                    <a:lnTo>
                      <a:pt x="54" y="4"/>
                    </a:lnTo>
                    <a:lnTo>
                      <a:pt x="56" y="2"/>
                    </a:lnTo>
                    <a:lnTo>
                      <a:pt x="60" y="0"/>
                    </a:lnTo>
                    <a:lnTo>
                      <a:pt x="62" y="0"/>
                    </a:lnTo>
                    <a:lnTo>
                      <a:pt x="64" y="0"/>
                    </a:lnTo>
                    <a:lnTo>
                      <a:pt x="62" y="0"/>
                    </a:lnTo>
                    <a:lnTo>
                      <a:pt x="62" y="2"/>
                    </a:lnTo>
                    <a:lnTo>
                      <a:pt x="62" y="4"/>
                    </a:lnTo>
                    <a:lnTo>
                      <a:pt x="60" y="4"/>
                    </a:lnTo>
                    <a:lnTo>
                      <a:pt x="60" y="6"/>
                    </a:lnTo>
                    <a:lnTo>
                      <a:pt x="58" y="8"/>
                    </a:lnTo>
                    <a:lnTo>
                      <a:pt x="56" y="12"/>
                    </a:lnTo>
                    <a:lnTo>
                      <a:pt x="56" y="14"/>
                    </a:lnTo>
                    <a:lnTo>
                      <a:pt x="56" y="16"/>
                    </a:lnTo>
                    <a:lnTo>
                      <a:pt x="54" y="18"/>
                    </a:lnTo>
                    <a:lnTo>
                      <a:pt x="54" y="20"/>
                    </a:lnTo>
                    <a:lnTo>
                      <a:pt x="54" y="22"/>
                    </a:lnTo>
                    <a:lnTo>
                      <a:pt x="54" y="24"/>
                    </a:lnTo>
                    <a:lnTo>
                      <a:pt x="56" y="26"/>
                    </a:lnTo>
                    <a:lnTo>
                      <a:pt x="56" y="28"/>
                    </a:lnTo>
                    <a:lnTo>
                      <a:pt x="58" y="28"/>
                    </a:lnTo>
                    <a:lnTo>
                      <a:pt x="58" y="30"/>
                    </a:lnTo>
                    <a:lnTo>
                      <a:pt x="58" y="32"/>
                    </a:lnTo>
                    <a:lnTo>
                      <a:pt x="56" y="32"/>
                    </a:lnTo>
                    <a:lnTo>
                      <a:pt x="56" y="34"/>
                    </a:lnTo>
                    <a:lnTo>
                      <a:pt x="54" y="36"/>
                    </a:lnTo>
                    <a:lnTo>
                      <a:pt x="54" y="38"/>
                    </a:lnTo>
                    <a:lnTo>
                      <a:pt x="56" y="40"/>
                    </a:lnTo>
                    <a:lnTo>
                      <a:pt x="54" y="40"/>
                    </a:lnTo>
                    <a:lnTo>
                      <a:pt x="54" y="38"/>
                    </a:lnTo>
                    <a:lnTo>
                      <a:pt x="52" y="38"/>
                    </a:lnTo>
                    <a:lnTo>
                      <a:pt x="50" y="38"/>
                    </a:lnTo>
                    <a:lnTo>
                      <a:pt x="48" y="38"/>
                    </a:lnTo>
                    <a:lnTo>
                      <a:pt x="46" y="38"/>
                    </a:lnTo>
                    <a:lnTo>
                      <a:pt x="44" y="36"/>
                    </a:lnTo>
                    <a:lnTo>
                      <a:pt x="42" y="34"/>
                    </a:lnTo>
                    <a:lnTo>
                      <a:pt x="42" y="32"/>
                    </a:lnTo>
                    <a:lnTo>
                      <a:pt x="40" y="32"/>
                    </a:lnTo>
                    <a:lnTo>
                      <a:pt x="40" y="30"/>
                    </a:lnTo>
                    <a:lnTo>
                      <a:pt x="38" y="30"/>
                    </a:lnTo>
                    <a:lnTo>
                      <a:pt x="36" y="30"/>
                    </a:lnTo>
                    <a:lnTo>
                      <a:pt x="36" y="28"/>
                    </a:lnTo>
                    <a:lnTo>
                      <a:pt x="34" y="28"/>
                    </a:lnTo>
                    <a:lnTo>
                      <a:pt x="32" y="30"/>
                    </a:lnTo>
                    <a:lnTo>
                      <a:pt x="32" y="28"/>
                    </a:lnTo>
                    <a:lnTo>
                      <a:pt x="28" y="28"/>
                    </a:lnTo>
                    <a:lnTo>
                      <a:pt x="26" y="26"/>
                    </a:lnTo>
                    <a:lnTo>
                      <a:pt x="24" y="24"/>
                    </a:lnTo>
                    <a:lnTo>
                      <a:pt x="22" y="24"/>
                    </a:lnTo>
                    <a:lnTo>
                      <a:pt x="20" y="22"/>
                    </a:lnTo>
                    <a:lnTo>
                      <a:pt x="18" y="22"/>
                    </a:lnTo>
                    <a:lnTo>
                      <a:pt x="18" y="20"/>
                    </a:lnTo>
                    <a:lnTo>
                      <a:pt x="16" y="20"/>
                    </a:lnTo>
                    <a:lnTo>
                      <a:pt x="14" y="20"/>
                    </a:lnTo>
                    <a:lnTo>
                      <a:pt x="12" y="18"/>
                    </a:lnTo>
                    <a:lnTo>
                      <a:pt x="8" y="18"/>
                    </a:lnTo>
                    <a:lnTo>
                      <a:pt x="6" y="18"/>
                    </a:lnTo>
                    <a:lnTo>
                      <a:pt x="2" y="16"/>
                    </a:lnTo>
                    <a:lnTo>
                      <a:pt x="2" y="14"/>
                    </a:lnTo>
                    <a:lnTo>
                      <a:pt x="0" y="12"/>
                    </a:lnTo>
                    <a:lnTo>
                      <a:pt x="2" y="12"/>
                    </a:lnTo>
                    <a:close/>
                  </a:path>
                </a:pathLst>
              </a:custGeom>
              <a:solidFill>
                <a:schemeClr val="tx2"/>
              </a:solidFill>
              <a:ln w="3175">
                <a:solidFill>
                  <a:schemeClr val="bg1"/>
                </a:solidFill>
                <a:prstDash val="sysDot"/>
                <a:round/>
                <a:headEnd/>
                <a:tailEnd/>
              </a:ln>
            </p:spPr>
            <p:txBody>
              <a:bodyPr/>
              <a:lstStyle/>
              <a:p>
                <a:endParaRPr lang="de-DE" sz="2400" dirty="0">
                  <a:solidFill>
                    <a:srgbClr val="000000"/>
                  </a:solidFill>
                </a:endParaRPr>
              </a:p>
            </p:txBody>
          </p:sp>
          <p:sp>
            <p:nvSpPr>
              <p:cNvPr id="2336" name="Freeform 2667"/>
              <p:cNvSpPr>
                <a:spLocks/>
              </p:cNvSpPr>
              <p:nvPr/>
            </p:nvSpPr>
            <p:spPr bwMode="auto">
              <a:xfrm>
                <a:off x="4401264" y="2189477"/>
                <a:ext cx="1412" cy="0"/>
              </a:xfrm>
              <a:custGeom>
                <a:avLst/>
                <a:gdLst>
                  <a:gd name="T0" fmla="*/ 2147483647 w 2"/>
                  <a:gd name="T1" fmla="*/ 0 h 2"/>
                  <a:gd name="T2" fmla="*/ 0 w 2"/>
                  <a:gd name="T3" fmla="*/ 0 h 2"/>
                  <a:gd name="T4" fmla="*/ 2147483647 w 2"/>
                  <a:gd name="T5" fmla="*/ 0 h 2"/>
                  <a:gd name="T6" fmla="*/ 2147483647 w 2"/>
                  <a:gd name="T7" fmla="*/ 0 h 2"/>
                  <a:gd name="T8" fmla="*/ 0 60000 65536"/>
                  <a:gd name="T9" fmla="*/ 0 60000 65536"/>
                  <a:gd name="T10" fmla="*/ 0 60000 65536"/>
                  <a:gd name="T11" fmla="*/ 0 60000 65536"/>
                  <a:gd name="T12" fmla="*/ 0 w 2"/>
                  <a:gd name="T13" fmla="*/ 0 h 2"/>
                  <a:gd name="T14" fmla="*/ 2 w 2"/>
                  <a:gd name="T15" fmla="*/ 0 h 2"/>
                </a:gdLst>
                <a:ahLst/>
                <a:cxnLst>
                  <a:cxn ang="T8">
                    <a:pos x="T0" y="T1"/>
                  </a:cxn>
                  <a:cxn ang="T9">
                    <a:pos x="T2" y="T3"/>
                  </a:cxn>
                  <a:cxn ang="T10">
                    <a:pos x="T4" y="T5"/>
                  </a:cxn>
                  <a:cxn ang="T11">
                    <a:pos x="T6" y="T7"/>
                  </a:cxn>
                </a:cxnLst>
                <a:rect l="T12" t="T13" r="T14" b="T15"/>
                <a:pathLst>
                  <a:path w="2" h="2">
                    <a:moveTo>
                      <a:pt x="2" y="2"/>
                    </a:moveTo>
                    <a:lnTo>
                      <a:pt x="0" y="0"/>
                    </a:lnTo>
                    <a:lnTo>
                      <a:pt x="2" y="0"/>
                    </a:lnTo>
                    <a:lnTo>
                      <a:pt x="2" y="2"/>
                    </a:lnTo>
                    <a:close/>
                  </a:path>
                </a:pathLst>
              </a:custGeom>
              <a:solidFill>
                <a:schemeClr val="tx2"/>
              </a:solidFill>
              <a:ln w="3175">
                <a:solidFill>
                  <a:schemeClr val="bg1"/>
                </a:solidFill>
                <a:prstDash val="sysDot"/>
                <a:round/>
                <a:headEnd/>
                <a:tailEnd/>
              </a:ln>
            </p:spPr>
            <p:txBody>
              <a:bodyPr/>
              <a:lstStyle/>
              <a:p>
                <a:endParaRPr lang="de-DE" sz="2400" dirty="0">
                  <a:solidFill>
                    <a:srgbClr val="000000"/>
                  </a:solidFill>
                </a:endParaRPr>
              </a:p>
            </p:txBody>
          </p:sp>
          <p:sp>
            <p:nvSpPr>
              <p:cNvPr id="2337" name="Freeform 2668"/>
              <p:cNvSpPr>
                <a:spLocks/>
              </p:cNvSpPr>
              <p:nvPr/>
            </p:nvSpPr>
            <p:spPr bwMode="auto">
              <a:xfrm>
                <a:off x="4274269" y="1953526"/>
                <a:ext cx="83252" cy="45880"/>
              </a:xfrm>
              <a:custGeom>
                <a:avLst/>
                <a:gdLst>
                  <a:gd name="T0" fmla="*/ 2147483647 w 84"/>
                  <a:gd name="T1" fmla="*/ 2147483647 h 46"/>
                  <a:gd name="T2" fmla="*/ 2147483647 w 84"/>
                  <a:gd name="T3" fmla="*/ 2147483647 h 46"/>
                  <a:gd name="T4" fmla="*/ 2147483647 w 84"/>
                  <a:gd name="T5" fmla="*/ 2147483647 h 46"/>
                  <a:gd name="T6" fmla="*/ 2147483647 w 84"/>
                  <a:gd name="T7" fmla="*/ 2147483647 h 46"/>
                  <a:gd name="T8" fmla="*/ 2147483647 w 84"/>
                  <a:gd name="T9" fmla="*/ 2147483647 h 46"/>
                  <a:gd name="T10" fmla="*/ 2147483647 w 84"/>
                  <a:gd name="T11" fmla="*/ 2147483647 h 46"/>
                  <a:gd name="T12" fmla="*/ 2147483647 w 84"/>
                  <a:gd name="T13" fmla="*/ 2147483647 h 46"/>
                  <a:gd name="T14" fmla="*/ 2147483647 w 84"/>
                  <a:gd name="T15" fmla="*/ 2147483647 h 46"/>
                  <a:gd name="T16" fmla="*/ 2147483647 w 84"/>
                  <a:gd name="T17" fmla="*/ 2147483647 h 46"/>
                  <a:gd name="T18" fmla="*/ 2147483647 w 84"/>
                  <a:gd name="T19" fmla="*/ 2147483647 h 46"/>
                  <a:gd name="T20" fmla="*/ 2147483647 w 84"/>
                  <a:gd name="T21" fmla="*/ 2147483647 h 46"/>
                  <a:gd name="T22" fmla="*/ 2147483647 w 84"/>
                  <a:gd name="T23" fmla="*/ 2147483647 h 46"/>
                  <a:gd name="T24" fmla="*/ 2147483647 w 84"/>
                  <a:gd name="T25" fmla="*/ 2147483647 h 46"/>
                  <a:gd name="T26" fmla="*/ 2147483647 w 84"/>
                  <a:gd name="T27" fmla="*/ 2147483647 h 46"/>
                  <a:gd name="T28" fmla="*/ 2147483647 w 84"/>
                  <a:gd name="T29" fmla="*/ 2147483647 h 46"/>
                  <a:gd name="T30" fmla="*/ 2147483647 w 84"/>
                  <a:gd name="T31" fmla="*/ 2147483647 h 46"/>
                  <a:gd name="T32" fmla="*/ 2147483647 w 84"/>
                  <a:gd name="T33" fmla="*/ 2147483647 h 46"/>
                  <a:gd name="T34" fmla="*/ 2147483647 w 84"/>
                  <a:gd name="T35" fmla="*/ 2147483647 h 46"/>
                  <a:gd name="T36" fmla="*/ 2147483647 w 84"/>
                  <a:gd name="T37" fmla="*/ 2147483647 h 46"/>
                  <a:gd name="T38" fmla="*/ 2147483647 w 84"/>
                  <a:gd name="T39" fmla="*/ 2147483647 h 46"/>
                  <a:gd name="T40" fmla="*/ 2147483647 w 84"/>
                  <a:gd name="T41" fmla="*/ 2147483647 h 46"/>
                  <a:gd name="T42" fmla="*/ 2147483647 w 84"/>
                  <a:gd name="T43" fmla="*/ 2147483647 h 46"/>
                  <a:gd name="T44" fmla="*/ 2147483647 w 84"/>
                  <a:gd name="T45" fmla="*/ 2147483647 h 46"/>
                  <a:gd name="T46" fmla="*/ 2147483647 w 84"/>
                  <a:gd name="T47" fmla="*/ 2147483647 h 46"/>
                  <a:gd name="T48" fmla="*/ 2147483647 w 84"/>
                  <a:gd name="T49" fmla="*/ 2147483647 h 46"/>
                  <a:gd name="T50" fmla="*/ 2147483647 w 84"/>
                  <a:gd name="T51" fmla="*/ 2147483647 h 46"/>
                  <a:gd name="T52" fmla="*/ 2147483647 w 84"/>
                  <a:gd name="T53" fmla="*/ 2147483647 h 46"/>
                  <a:gd name="T54" fmla="*/ 2147483647 w 84"/>
                  <a:gd name="T55" fmla="*/ 2147483647 h 46"/>
                  <a:gd name="T56" fmla="*/ 2147483647 w 84"/>
                  <a:gd name="T57" fmla="*/ 2147483647 h 46"/>
                  <a:gd name="T58" fmla="*/ 2147483647 w 84"/>
                  <a:gd name="T59" fmla="*/ 2147483647 h 46"/>
                  <a:gd name="T60" fmla="*/ 2147483647 w 84"/>
                  <a:gd name="T61" fmla="*/ 2147483647 h 46"/>
                  <a:gd name="T62" fmla="*/ 2147483647 w 84"/>
                  <a:gd name="T63" fmla="*/ 2147483647 h 46"/>
                  <a:gd name="T64" fmla="*/ 2147483647 w 84"/>
                  <a:gd name="T65" fmla="*/ 2147483647 h 46"/>
                  <a:gd name="T66" fmla="*/ 2147483647 w 84"/>
                  <a:gd name="T67" fmla="*/ 2147483647 h 46"/>
                  <a:gd name="T68" fmla="*/ 2147483647 w 84"/>
                  <a:gd name="T69" fmla="*/ 2147483647 h 46"/>
                  <a:gd name="T70" fmla="*/ 2147483647 w 84"/>
                  <a:gd name="T71" fmla="*/ 2147483647 h 46"/>
                  <a:gd name="T72" fmla="*/ 2147483647 w 84"/>
                  <a:gd name="T73" fmla="*/ 2147483647 h 46"/>
                  <a:gd name="T74" fmla="*/ 2147483647 w 84"/>
                  <a:gd name="T75" fmla="*/ 2147483647 h 46"/>
                  <a:gd name="T76" fmla="*/ 2147483647 w 84"/>
                  <a:gd name="T77" fmla="*/ 2147483647 h 46"/>
                  <a:gd name="T78" fmla="*/ 2147483647 w 84"/>
                  <a:gd name="T79" fmla="*/ 2147483647 h 46"/>
                  <a:gd name="T80" fmla="*/ 2147483647 w 84"/>
                  <a:gd name="T81" fmla="*/ 2147483647 h 46"/>
                  <a:gd name="T82" fmla="*/ 2147483647 w 84"/>
                  <a:gd name="T83" fmla="*/ 2147483647 h 46"/>
                  <a:gd name="T84" fmla="*/ 2147483647 w 84"/>
                  <a:gd name="T85" fmla="*/ 2147483647 h 46"/>
                  <a:gd name="T86" fmla="*/ 2147483647 w 84"/>
                  <a:gd name="T87" fmla="*/ 2147483647 h 46"/>
                  <a:gd name="T88" fmla="*/ 2147483647 w 84"/>
                  <a:gd name="T89" fmla="*/ 2147483647 h 46"/>
                  <a:gd name="T90" fmla="*/ 2147483647 w 84"/>
                  <a:gd name="T91" fmla="*/ 2147483647 h 46"/>
                  <a:gd name="T92" fmla="*/ 2147483647 w 84"/>
                  <a:gd name="T93" fmla="*/ 2147483647 h 46"/>
                  <a:gd name="T94" fmla="*/ 2147483647 w 84"/>
                  <a:gd name="T95" fmla="*/ 2147483647 h 46"/>
                  <a:gd name="T96" fmla="*/ 2147483647 w 84"/>
                  <a:gd name="T97" fmla="*/ 2147483647 h 46"/>
                  <a:gd name="T98" fmla="*/ 2147483647 w 84"/>
                  <a:gd name="T99" fmla="*/ 2147483647 h 46"/>
                  <a:gd name="T100" fmla="*/ 0 w 84"/>
                  <a:gd name="T101" fmla="*/ 2147483647 h 46"/>
                  <a:gd name="T102" fmla="*/ 2147483647 w 84"/>
                  <a:gd name="T103" fmla="*/ 2147483647 h 46"/>
                  <a:gd name="T104" fmla="*/ 2147483647 w 84"/>
                  <a:gd name="T105" fmla="*/ 2147483647 h 46"/>
                  <a:gd name="T106" fmla="*/ 2147483647 w 84"/>
                  <a:gd name="T107" fmla="*/ 2147483647 h 4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w 84"/>
                  <a:gd name="T163" fmla="*/ 0 h 46"/>
                  <a:gd name="T164" fmla="*/ 84 w 84"/>
                  <a:gd name="T165" fmla="*/ 46 h 46"/>
                </a:gdLst>
                <a:ahLst/>
                <a:cxnLst>
                  <a:cxn ang="T108">
                    <a:pos x="T0" y="T1"/>
                  </a:cxn>
                  <a:cxn ang="T109">
                    <a:pos x="T2" y="T3"/>
                  </a:cxn>
                  <a:cxn ang="T110">
                    <a:pos x="T4" y="T5"/>
                  </a:cxn>
                  <a:cxn ang="T111">
                    <a:pos x="T6" y="T7"/>
                  </a:cxn>
                  <a:cxn ang="T112">
                    <a:pos x="T8" y="T9"/>
                  </a:cxn>
                  <a:cxn ang="T113">
                    <a:pos x="T10" y="T11"/>
                  </a:cxn>
                  <a:cxn ang="T114">
                    <a:pos x="T12" y="T13"/>
                  </a:cxn>
                  <a:cxn ang="T115">
                    <a:pos x="T14" y="T15"/>
                  </a:cxn>
                  <a:cxn ang="T116">
                    <a:pos x="T16" y="T17"/>
                  </a:cxn>
                  <a:cxn ang="T117">
                    <a:pos x="T18" y="T19"/>
                  </a:cxn>
                  <a:cxn ang="T118">
                    <a:pos x="T20" y="T21"/>
                  </a:cxn>
                  <a:cxn ang="T119">
                    <a:pos x="T22" y="T23"/>
                  </a:cxn>
                  <a:cxn ang="T120">
                    <a:pos x="T24" y="T25"/>
                  </a:cxn>
                  <a:cxn ang="T121">
                    <a:pos x="T26" y="T27"/>
                  </a:cxn>
                  <a:cxn ang="T122">
                    <a:pos x="T28" y="T29"/>
                  </a:cxn>
                  <a:cxn ang="T123">
                    <a:pos x="T30" y="T31"/>
                  </a:cxn>
                  <a:cxn ang="T124">
                    <a:pos x="T32" y="T33"/>
                  </a:cxn>
                  <a:cxn ang="T125">
                    <a:pos x="T34" y="T35"/>
                  </a:cxn>
                  <a:cxn ang="T126">
                    <a:pos x="T36" y="T37"/>
                  </a:cxn>
                  <a:cxn ang="T127">
                    <a:pos x="T38" y="T39"/>
                  </a:cxn>
                  <a:cxn ang="T128">
                    <a:pos x="T40" y="T41"/>
                  </a:cxn>
                  <a:cxn ang="T129">
                    <a:pos x="T42" y="T43"/>
                  </a:cxn>
                  <a:cxn ang="T130">
                    <a:pos x="T44" y="T45"/>
                  </a:cxn>
                  <a:cxn ang="T131">
                    <a:pos x="T46" y="T47"/>
                  </a:cxn>
                  <a:cxn ang="T132">
                    <a:pos x="T48" y="T49"/>
                  </a:cxn>
                  <a:cxn ang="T133">
                    <a:pos x="T50" y="T51"/>
                  </a:cxn>
                  <a:cxn ang="T134">
                    <a:pos x="T52" y="T53"/>
                  </a:cxn>
                  <a:cxn ang="T135">
                    <a:pos x="T54" y="T55"/>
                  </a:cxn>
                  <a:cxn ang="T136">
                    <a:pos x="T56" y="T57"/>
                  </a:cxn>
                  <a:cxn ang="T137">
                    <a:pos x="T58" y="T59"/>
                  </a:cxn>
                  <a:cxn ang="T138">
                    <a:pos x="T60" y="T61"/>
                  </a:cxn>
                  <a:cxn ang="T139">
                    <a:pos x="T62" y="T63"/>
                  </a:cxn>
                  <a:cxn ang="T140">
                    <a:pos x="T64" y="T65"/>
                  </a:cxn>
                  <a:cxn ang="T141">
                    <a:pos x="T66" y="T67"/>
                  </a:cxn>
                  <a:cxn ang="T142">
                    <a:pos x="T68" y="T69"/>
                  </a:cxn>
                  <a:cxn ang="T143">
                    <a:pos x="T70" y="T71"/>
                  </a:cxn>
                  <a:cxn ang="T144">
                    <a:pos x="T72" y="T73"/>
                  </a:cxn>
                  <a:cxn ang="T145">
                    <a:pos x="T74" y="T75"/>
                  </a:cxn>
                  <a:cxn ang="T146">
                    <a:pos x="T76" y="T77"/>
                  </a:cxn>
                  <a:cxn ang="T147">
                    <a:pos x="T78" y="T79"/>
                  </a:cxn>
                  <a:cxn ang="T148">
                    <a:pos x="T80" y="T81"/>
                  </a:cxn>
                  <a:cxn ang="T149">
                    <a:pos x="T82" y="T83"/>
                  </a:cxn>
                  <a:cxn ang="T150">
                    <a:pos x="T84" y="T85"/>
                  </a:cxn>
                  <a:cxn ang="T151">
                    <a:pos x="T86" y="T87"/>
                  </a:cxn>
                  <a:cxn ang="T152">
                    <a:pos x="T88" y="T89"/>
                  </a:cxn>
                  <a:cxn ang="T153">
                    <a:pos x="T90" y="T91"/>
                  </a:cxn>
                  <a:cxn ang="T154">
                    <a:pos x="T92" y="T93"/>
                  </a:cxn>
                  <a:cxn ang="T155">
                    <a:pos x="T94" y="T95"/>
                  </a:cxn>
                  <a:cxn ang="T156">
                    <a:pos x="T96" y="T97"/>
                  </a:cxn>
                  <a:cxn ang="T157">
                    <a:pos x="T98" y="T99"/>
                  </a:cxn>
                  <a:cxn ang="T158">
                    <a:pos x="T100" y="T101"/>
                  </a:cxn>
                  <a:cxn ang="T159">
                    <a:pos x="T102" y="T103"/>
                  </a:cxn>
                  <a:cxn ang="T160">
                    <a:pos x="T104" y="T105"/>
                  </a:cxn>
                  <a:cxn ang="T161">
                    <a:pos x="T106" y="T107"/>
                  </a:cxn>
                </a:cxnLst>
                <a:rect l="T162" t="T163" r="T164" b="T165"/>
                <a:pathLst>
                  <a:path w="84" h="46">
                    <a:moveTo>
                      <a:pt x="10" y="24"/>
                    </a:moveTo>
                    <a:lnTo>
                      <a:pt x="10" y="22"/>
                    </a:lnTo>
                    <a:lnTo>
                      <a:pt x="10" y="20"/>
                    </a:lnTo>
                    <a:lnTo>
                      <a:pt x="12" y="20"/>
                    </a:lnTo>
                    <a:lnTo>
                      <a:pt x="14" y="18"/>
                    </a:lnTo>
                    <a:lnTo>
                      <a:pt x="16" y="16"/>
                    </a:lnTo>
                    <a:lnTo>
                      <a:pt x="20" y="12"/>
                    </a:lnTo>
                    <a:lnTo>
                      <a:pt x="20" y="10"/>
                    </a:lnTo>
                    <a:lnTo>
                      <a:pt x="20" y="12"/>
                    </a:lnTo>
                    <a:lnTo>
                      <a:pt x="18" y="12"/>
                    </a:lnTo>
                    <a:lnTo>
                      <a:pt x="18" y="10"/>
                    </a:lnTo>
                    <a:lnTo>
                      <a:pt x="20" y="8"/>
                    </a:lnTo>
                    <a:lnTo>
                      <a:pt x="22" y="8"/>
                    </a:lnTo>
                    <a:lnTo>
                      <a:pt x="22" y="10"/>
                    </a:lnTo>
                    <a:lnTo>
                      <a:pt x="24" y="10"/>
                    </a:lnTo>
                    <a:lnTo>
                      <a:pt x="26" y="10"/>
                    </a:lnTo>
                    <a:lnTo>
                      <a:pt x="28" y="10"/>
                    </a:lnTo>
                    <a:lnTo>
                      <a:pt x="28" y="8"/>
                    </a:lnTo>
                    <a:lnTo>
                      <a:pt x="30" y="8"/>
                    </a:lnTo>
                    <a:lnTo>
                      <a:pt x="28" y="6"/>
                    </a:lnTo>
                    <a:lnTo>
                      <a:pt x="30" y="6"/>
                    </a:lnTo>
                    <a:lnTo>
                      <a:pt x="32" y="6"/>
                    </a:lnTo>
                    <a:lnTo>
                      <a:pt x="34" y="6"/>
                    </a:lnTo>
                    <a:lnTo>
                      <a:pt x="36" y="6"/>
                    </a:lnTo>
                    <a:lnTo>
                      <a:pt x="38" y="6"/>
                    </a:lnTo>
                    <a:lnTo>
                      <a:pt x="40" y="4"/>
                    </a:lnTo>
                    <a:lnTo>
                      <a:pt x="42" y="4"/>
                    </a:lnTo>
                    <a:lnTo>
                      <a:pt x="42" y="6"/>
                    </a:lnTo>
                    <a:lnTo>
                      <a:pt x="44" y="6"/>
                    </a:lnTo>
                    <a:lnTo>
                      <a:pt x="46" y="6"/>
                    </a:lnTo>
                    <a:lnTo>
                      <a:pt x="46" y="4"/>
                    </a:lnTo>
                    <a:lnTo>
                      <a:pt x="48" y="4"/>
                    </a:lnTo>
                    <a:lnTo>
                      <a:pt x="48" y="6"/>
                    </a:lnTo>
                    <a:lnTo>
                      <a:pt x="48" y="4"/>
                    </a:lnTo>
                    <a:lnTo>
                      <a:pt x="46" y="4"/>
                    </a:lnTo>
                    <a:lnTo>
                      <a:pt x="44" y="4"/>
                    </a:lnTo>
                    <a:lnTo>
                      <a:pt x="44" y="2"/>
                    </a:lnTo>
                    <a:lnTo>
                      <a:pt x="46" y="2"/>
                    </a:lnTo>
                    <a:lnTo>
                      <a:pt x="48" y="0"/>
                    </a:lnTo>
                    <a:lnTo>
                      <a:pt x="50" y="0"/>
                    </a:lnTo>
                    <a:lnTo>
                      <a:pt x="50" y="2"/>
                    </a:lnTo>
                    <a:lnTo>
                      <a:pt x="50" y="4"/>
                    </a:lnTo>
                    <a:lnTo>
                      <a:pt x="52" y="4"/>
                    </a:lnTo>
                    <a:lnTo>
                      <a:pt x="52" y="2"/>
                    </a:lnTo>
                    <a:lnTo>
                      <a:pt x="54" y="4"/>
                    </a:lnTo>
                    <a:lnTo>
                      <a:pt x="56" y="4"/>
                    </a:lnTo>
                    <a:lnTo>
                      <a:pt x="58" y="4"/>
                    </a:lnTo>
                    <a:lnTo>
                      <a:pt x="60" y="4"/>
                    </a:lnTo>
                    <a:lnTo>
                      <a:pt x="64" y="6"/>
                    </a:lnTo>
                    <a:lnTo>
                      <a:pt x="66" y="6"/>
                    </a:lnTo>
                    <a:lnTo>
                      <a:pt x="66" y="8"/>
                    </a:lnTo>
                    <a:lnTo>
                      <a:pt x="68" y="8"/>
                    </a:lnTo>
                    <a:lnTo>
                      <a:pt x="68" y="10"/>
                    </a:lnTo>
                    <a:lnTo>
                      <a:pt x="68" y="12"/>
                    </a:lnTo>
                    <a:lnTo>
                      <a:pt x="66" y="12"/>
                    </a:lnTo>
                    <a:lnTo>
                      <a:pt x="66" y="14"/>
                    </a:lnTo>
                    <a:lnTo>
                      <a:pt x="66" y="16"/>
                    </a:lnTo>
                    <a:lnTo>
                      <a:pt x="66" y="18"/>
                    </a:lnTo>
                    <a:lnTo>
                      <a:pt x="68" y="18"/>
                    </a:lnTo>
                    <a:lnTo>
                      <a:pt x="70" y="18"/>
                    </a:lnTo>
                    <a:lnTo>
                      <a:pt x="74" y="20"/>
                    </a:lnTo>
                    <a:lnTo>
                      <a:pt x="74" y="22"/>
                    </a:lnTo>
                    <a:lnTo>
                      <a:pt x="76" y="22"/>
                    </a:lnTo>
                    <a:lnTo>
                      <a:pt x="78" y="24"/>
                    </a:lnTo>
                    <a:lnTo>
                      <a:pt x="78" y="22"/>
                    </a:lnTo>
                    <a:lnTo>
                      <a:pt x="80" y="22"/>
                    </a:lnTo>
                    <a:lnTo>
                      <a:pt x="80" y="20"/>
                    </a:lnTo>
                    <a:lnTo>
                      <a:pt x="82" y="20"/>
                    </a:lnTo>
                    <a:lnTo>
                      <a:pt x="84" y="22"/>
                    </a:lnTo>
                    <a:lnTo>
                      <a:pt x="82" y="22"/>
                    </a:lnTo>
                    <a:lnTo>
                      <a:pt x="82" y="26"/>
                    </a:lnTo>
                    <a:lnTo>
                      <a:pt x="84" y="28"/>
                    </a:lnTo>
                    <a:lnTo>
                      <a:pt x="82" y="28"/>
                    </a:lnTo>
                    <a:lnTo>
                      <a:pt x="80" y="28"/>
                    </a:lnTo>
                    <a:lnTo>
                      <a:pt x="78" y="28"/>
                    </a:lnTo>
                    <a:lnTo>
                      <a:pt x="80" y="28"/>
                    </a:lnTo>
                    <a:lnTo>
                      <a:pt x="78" y="28"/>
                    </a:lnTo>
                    <a:lnTo>
                      <a:pt x="78" y="30"/>
                    </a:lnTo>
                    <a:lnTo>
                      <a:pt x="78" y="32"/>
                    </a:lnTo>
                    <a:lnTo>
                      <a:pt x="78" y="36"/>
                    </a:lnTo>
                    <a:lnTo>
                      <a:pt x="76" y="34"/>
                    </a:lnTo>
                    <a:lnTo>
                      <a:pt x="76" y="32"/>
                    </a:lnTo>
                    <a:lnTo>
                      <a:pt x="74" y="32"/>
                    </a:lnTo>
                    <a:lnTo>
                      <a:pt x="72" y="34"/>
                    </a:lnTo>
                    <a:lnTo>
                      <a:pt x="70" y="34"/>
                    </a:lnTo>
                    <a:lnTo>
                      <a:pt x="68" y="34"/>
                    </a:lnTo>
                    <a:lnTo>
                      <a:pt x="66" y="32"/>
                    </a:lnTo>
                    <a:lnTo>
                      <a:pt x="66" y="30"/>
                    </a:lnTo>
                    <a:lnTo>
                      <a:pt x="64" y="30"/>
                    </a:lnTo>
                    <a:lnTo>
                      <a:pt x="62" y="30"/>
                    </a:lnTo>
                    <a:lnTo>
                      <a:pt x="62" y="32"/>
                    </a:lnTo>
                    <a:lnTo>
                      <a:pt x="62" y="34"/>
                    </a:lnTo>
                    <a:lnTo>
                      <a:pt x="62" y="36"/>
                    </a:lnTo>
                    <a:lnTo>
                      <a:pt x="60" y="38"/>
                    </a:lnTo>
                    <a:lnTo>
                      <a:pt x="58" y="38"/>
                    </a:lnTo>
                    <a:lnTo>
                      <a:pt x="58" y="40"/>
                    </a:lnTo>
                    <a:lnTo>
                      <a:pt x="58" y="42"/>
                    </a:lnTo>
                    <a:lnTo>
                      <a:pt x="58" y="44"/>
                    </a:lnTo>
                    <a:lnTo>
                      <a:pt x="60" y="44"/>
                    </a:lnTo>
                    <a:lnTo>
                      <a:pt x="58" y="46"/>
                    </a:lnTo>
                    <a:lnTo>
                      <a:pt x="56" y="46"/>
                    </a:lnTo>
                    <a:lnTo>
                      <a:pt x="56" y="44"/>
                    </a:lnTo>
                    <a:lnTo>
                      <a:pt x="56" y="42"/>
                    </a:lnTo>
                    <a:lnTo>
                      <a:pt x="54" y="42"/>
                    </a:lnTo>
                    <a:lnTo>
                      <a:pt x="54" y="40"/>
                    </a:lnTo>
                    <a:lnTo>
                      <a:pt x="52" y="38"/>
                    </a:lnTo>
                    <a:lnTo>
                      <a:pt x="52" y="40"/>
                    </a:lnTo>
                    <a:lnTo>
                      <a:pt x="50" y="38"/>
                    </a:lnTo>
                    <a:lnTo>
                      <a:pt x="46" y="36"/>
                    </a:lnTo>
                    <a:lnTo>
                      <a:pt x="46" y="34"/>
                    </a:lnTo>
                    <a:lnTo>
                      <a:pt x="46" y="32"/>
                    </a:lnTo>
                    <a:lnTo>
                      <a:pt x="46" y="30"/>
                    </a:lnTo>
                    <a:lnTo>
                      <a:pt x="44" y="30"/>
                    </a:lnTo>
                    <a:lnTo>
                      <a:pt x="44" y="32"/>
                    </a:lnTo>
                    <a:lnTo>
                      <a:pt x="40" y="36"/>
                    </a:lnTo>
                    <a:lnTo>
                      <a:pt x="40" y="38"/>
                    </a:lnTo>
                    <a:lnTo>
                      <a:pt x="42" y="38"/>
                    </a:lnTo>
                    <a:lnTo>
                      <a:pt x="40" y="38"/>
                    </a:lnTo>
                    <a:lnTo>
                      <a:pt x="38" y="42"/>
                    </a:lnTo>
                    <a:lnTo>
                      <a:pt x="36" y="42"/>
                    </a:lnTo>
                    <a:lnTo>
                      <a:pt x="36" y="44"/>
                    </a:lnTo>
                    <a:lnTo>
                      <a:pt x="34" y="44"/>
                    </a:lnTo>
                    <a:lnTo>
                      <a:pt x="32" y="44"/>
                    </a:lnTo>
                    <a:lnTo>
                      <a:pt x="32" y="42"/>
                    </a:lnTo>
                    <a:lnTo>
                      <a:pt x="30" y="42"/>
                    </a:lnTo>
                    <a:lnTo>
                      <a:pt x="30" y="44"/>
                    </a:lnTo>
                    <a:lnTo>
                      <a:pt x="28" y="44"/>
                    </a:lnTo>
                    <a:lnTo>
                      <a:pt x="26" y="44"/>
                    </a:lnTo>
                    <a:lnTo>
                      <a:pt x="24" y="44"/>
                    </a:lnTo>
                    <a:lnTo>
                      <a:pt x="22" y="44"/>
                    </a:lnTo>
                    <a:lnTo>
                      <a:pt x="22" y="42"/>
                    </a:lnTo>
                    <a:lnTo>
                      <a:pt x="20" y="42"/>
                    </a:lnTo>
                    <a:lnTo>
                      <a:pt x="20" y="40"/>
                    </a:lnTo>
                    <a:lnTo>
                      <a:pt x="18" y="40"/>
                    </a:lnTo>
                    <a:lnTo>
                      <a:pt x="16" y="38"/>
                    </a:lnTo>
                    <a:lnTo>
                      <a:pt x="16" y="32"/>
                    </a:lnTo>
                    <a:lnTo>
                      <a:pt x="14" y="30"/>
                    </a:lnTo>
                    <a:lnTo>
                      <a:pt x="12" y="30"/>
                    </a:lnTo>
                    <a:lnTo>
                      <a:pt x="10" y="30"/>
                    </a:lnTo>
                    <a:lnTo>
                      <a:pt x="8" y="32"/>
                    </a:lnTo>
                    <a:lnTo>
                      <a:pt x="6" y="32"/>
                    </a:lnTo>
                    <a:lnTo>
                      <a:pt x="6" y="34"/>
                    </a:lnTo>
                    <a:lnTo>
                      <a:pt x="6" y="36"/>
                    </a:lnTo>
                    <a:lnTo>
                      <a:pt x="4" y="38"/>
                    </a:lnTo>
                    <a:lnTo>
                      <a:pt x="2" y="38"/>
                    </a:lnTo>
                    <a:lnTo>
                      <a:pt x="0" y="36"/>
                    </a:lnTo>
                    <a:lnTo>
                      <a:pt x="2" y="36"/>
                    </a:lnTo>
                    <a:lnTo>
                      <a:pt x="4" y="36"/>
                    </a:lnTo>
                    <a:lnTo>
                      <a:pt x="4" y="34"/>
                    </a:lnTo>
                    <a:lnTo>
                      <a:pt x="4" y="32"/>
                    </a:lnTo>
                    <a:lnTo>
                      <a:pt x="2" y="32"/>
                    </a:lnTo>
                    <a:lnTo>
                      <a:pt x="4" y="28"/>
                    </a:lnTo>
                    <a:lnTo>
                      <a:pt x="6" y="28"/>
                    </a:lnTo>
                    <a:lnTo>
                      <a:pt x="8" y="26"/>
                    </a:lnTo>
                    <a:lnTo>
                      <a:pt x="10" y="26"/>
                    </a:lnTo>
                    <a:lnTo>
                      <a:pt x="10" y="24"/>
                    </a:lnTo>
                    <a:close/>
                  </a:path>
                </a:pathLst>
              </a:custGeom>
              <a:solidFill>
                <a:schemeClr val="tx2"/>
              </a:solidFill>
              <a:ln w="3175">
                <a:solidFill>
                  <a:schemeClr val="bg1"/>
                </a:solidFill>
                <a:prstDash val="sysDot"/>
                <a:round/>
                <a:headEnd/>
                <a:tailEnd/>
              </a:ln>
            </p:spPr>
            <p:txBody>
              <a:bodyPr/>
              <a:lstStyle/>
              <a:p>
                <a:endParaRPr lang="de-DE" sz="2400" dirty="0">
                  <a:solidFill>
                    <a:srgbClr val="000000"/>
                  </a:solidFill>
                </a:endParaRPr>
              </a:p>
            </p:txBody>
          </p:sp>
          <p:sp>
            <p:nvSpPr>
              <p:cNvPr id="2338" name="Freeform 2669"/>
              <p:cNvSpPr>
                <a:spLocks/>
              </p:cNvSpPr>
              <p:nvPr/>
            </p:nvSpPr>
            <p:spPr bwMode="auto">
              <a:xfrm>
                <a:off x="4323656" y="1953526"/>
                <a:ext cx="0" cy="3277"/>
              </a:xfrm>
              <a:custGeom>
                <a:avLst/>
                <a:gdLst>
                  <a:gd name="T0" fmla="*/ 2147483647 h 2"/>
                  <a:gd name="T1" fmla="*/ 0 h 2"/>
                  <a:gd name="T2" fmla="*/ 2147483647 h 2"/>
                  <a:gd name="T3" fmla="*/ 0 60000 65536"/>
                  <a:gd name="T4" fmla="*/ 0 60000 65536"/>
                  <a:gd name="T5" fmla="*/ 0 60000 65536"/>
                  <a:gd name="T6" fmla="*/ 0 h 2"/>
                  <a:gd name="T7" fmla="*/ 2 h 2"/>
                </a:gdLst>
                <a:ahLst/>
                <a:cxnLst>
                  <a:cxn ang="T3">
                    <a:pos x="0" y="T0"/>
                  </a:cxn>
                  <a:cxn ang="T4">
                    <a:pos x="0" y="T1"/>
                  </a:cxn>
                  <a:cxn ang="T5">
                    <a:pos x="0" y="T2"/>
                  </a:cxn>
                </a:cxnLst>
                <a:rect l="0" t="T6" r="0" b="T7"/>
                <a:pathLst>
                  <a:path h="2">
                    <a:moveTo>
                      <a:pt x="0" y="2"/>
                    </a:moveTo>
                    <a:lnTo>
                      <a:pt x="0" y="0"/>
                    </a:lnTo>
                    <a:lnTo>
                      <a:pt x="0" y="2"/>
                    </a:lnTo>
                    <a:close/>
                  </a:path>
                </a:pathLst>
              </a:custGeom>
              <a:solidFill>
                <a:schemeClr val="tx2"/>
              </a:solidFill>
              <a:ln w="3175">
                <a:solidFill>
                  <a:schemeClr val="bg1"/>
                </a:solidFill>
                <a:prstDash val="sysDot"/>
                <a:round/>
                <a:headEnd/>
                <a:tailEnd/>
              </a:ln>
            </p:spPr>
            <p:txBody>
              <a:bodyPr/>
              <a:lstStyle/>
              <a:p>
                <a:endParaRPr lang="de-DE" sz="2400" dirty="0">
                  <a:solidFill>
                    <a:srgbClr val="000000"/>
                  </a:solidFill>
                </a:endParaRPr>
              </a:p>
            </p:txBody>
          </p:sp>
          <p:sp>
            <p:nvSpPr>
              <p:cNvPr id="2339" name="Freeform 2670"/>
              <p:cNvSpPr>
                <a:spLocks/>
              </p:cNvSpPr>
              <p:nvPr/>
            </p:nvSpPr>
            <p:spPr bwMode="auto">
              <a:xfrm>
                <a:off x="4413963" y="1981381"/>
                <a:ext cx="111473" cy="88482"/>
              </a:xfrm>
              <a:custGeom>
                <a:avLst/>
                <a:gdLst>
                  <a:gd name="T0" fmla="*/ 2147483647 w 112"/>
                  <a:gd name="T1" fmla="*/ 2147483647 h 85"/>
                  <a:gd name="T2" fmla="*/ 2147483647 w 112"/>
                  <a:gd name="T3" fmla="*/ 2147483647 h 85"/>
                  <a:gd name="T4" fmla="*/ 2147483647 w 112"/>
                  <a:gd name="T5" fmla="*/ 2147483647 h 85"/>
                  <a:gd name="T6" fmla="*/ 2147483647 w 112"/>
                  <a:gd name="T7" fmla="*/ 2147483647 h 85"/>
                  <a:gd name="T8" fmla="*/ 2147483647 w 112"/>
                  <a:gd name="T9" fmla="*/ 2147483647 h 85"/>
                  <a:gd name="T10" fmla="*/ 2147483647 w 112"/>
                  <a:gd name="T11" fmla="*/ 2147483647 h 85"/>
                  <a:gd name="T12" fmla="*/ 2147483647 w 112"/>
                  <a:gd name="T13" fmla="*/ 2147483647 h 85"/>
                  <a:gd name="T14" fmla="*/ 2147483647 w 112"/>
                  <a:gd name="T15" fmla="*/ 2147483647 h 85"/>
                  <a:gd name="T16" fmla="*/ 2147483647 w 112"/>
                  <a:gd name="T17" fmla="*/ 2147483647 h 85"/>
                  <a:gd name="T18" fmla="*/ 2147483647 w 112"/>
                  <a:gd name="T19" fmla="*/ 2147483647 h 85"/>
                  <a:gd name="T20" fmla="*/ 2147483647 w 112"/>
                  <a:gd name="T21" fmla="*/ 2147483647 h 85"/>
                  <a:gd name="T22" fmla="*/ 2147483647 w 112"/>
                  <a:gd name="T23" fmla="*/ 2147483647 h 85"/>
                  <a:gd name="T24" fmla="*/ 2147483647 w 112"/>
                  <a:gd name="T25" fmla="*/ 2147483647 h 85"/>
                  <a:gd name="T26" fmla="*/ 2147483647 w 112"/>
                  <a:gd name="T27" fmla="*/ 2147483647 h 85"/>
                  <a:gd name="T28" fmla="*/ 2147483647 w 112"/>
                  <a:gd name="T29" fmla="*/ 2147483647 h 85"/>
                  <a:gd name="T30" fmla="*/ 2147483647 w 112"/>
                  <a:gd name="T31" fmla="*/ 2147483647 h 85"/>
                  <a:gd name="T32" fmla="*/ 2147483647 w 112"/>
                  <a:gd name="T33" fmla="*/ 2147483647 h 85"/>
                  <a:gd name="T34" fmla="*/ 0 w 112"/>
                  <a:gd name="T35" fmla="*/ 2147483647 h 85"/>
                  <a:gd name="T36" fmla="*/ 2147483647 w 112"/>
                  <a:gd name="T37" fmla="*/ 2147483647 h 85"/>
                  <a:gd name="T38" fmla="*/ 2147483647 w 112"/>
                  <a:gd name="T39" fmla="*/ 2147483647 h 85"/>
                  <a:gd name="T40" fmla="*/ 2147483647 w 112"/>
                  <a:gd name="T41" fmla="*/ 2147483647 h 85"/>
                  <a:gd name="T42" fmla="*/ 2147483647 w 112"/>
                  <a:gd name="T43" fmla="*/ 2147483647 h 85"/>
                  <a:gd name="T44" fmla="*/ 2147483647 w 112"/>
                  <a:gd name="T45" fmla="*/ 2147483647 h 85"/>
                  <a:gd name="T46" fmla="*/ 2147483647 w 112"/>
                  <a:gd name="T47" fmla="*/ 2147483647 h 85"/>
                  <a:gd name="T48" fmla="*/ 2147483647 w 112"/>
                  <a:gd name="T49" fmla="*/ 2147483647 h 85"/>
                  <a:gd name="T50" fmla="*/ 2147483647 w 112"/>
                  <a:gd name="T51" fmla="*/ 2147483647 h 85"/>
                  <a:gd name="T52" fmla="*/ 2147483647 w 112"/>
                  <a:gd name="T53" fmla="*/ 2147483647 h 85"/>
                  <a:gd name="T54" fmla="*/ 2147483647 w 112"/>
                  <a:gd name="T55" fmla="*/ 2147483647 h 85"/>
                  <a:gd name="T56" fmla="*/ 2147483647 w 112"/>
                  <a:gd name="T57" fmla="*/ 2147483647 h 85"/>
                  <a:gd name="T58" fmla="*/ 2147483647 w 112"/>
                  <a:gd name="T59" fmla="*/ 2147483647 h 85"/>
                  <a:gd name="T60" fmla="*/ 2147483647 w 112"/>
                  <a:gd name="T61" fmla="*/ 2147483647 h 85"/>
                  <a:gd name="T62" fmla="*/ 2147483647 w 112"/>
                  <a:gd name="T63" fmla="*/ 2147483647 h 85"/>
                  <a:gd name="T64" fmla="*/ 2147483647 w 112"/>
                  <a:gd name="T65" fmla="*/ 2147483647 h 85"/>
                  <a:gd name="T66" fmla="*/ 2147483647 w 112"/>
                  <a:gd name="T67" fmla="*/ 2147483647 h 85"/>
                  <a:gd name="T68" fmla="*/ 2147483647 w 112"/>
                  <a:gd name="T69" fmla="*/ 2147483647 h 85"/>
                  <a:gd name="T70" fmla="*/ 2147483647 w 112"/>
                  <a:gd name="T71" fmla="*/ 2147483647 h 85"/>
                  <a:gd name="T72" fmla="*/ 2147483647 w 112"/>
                  <a:gd name="T73" fmla="*/ 2147483647 h 85"/>
                  <a:gd name="T74" fmla="*/ 2147483647 w 112"/>
                  <a:gd name="T75" fmla="*/ 2147483647 h 85"/>
                  <a:gd name="T76" fmla="*/ 2147483647 w 112"/>
                  <a:gd name="T77" fmla="*/ 2147483647 h 85"/>
                  <a:gd name="T78" fmla="*/ 2147483647 w 112"/>
                  <a:gd name="T79" fmla="*/ 2147483647 h 85"/>
                  <a:gd name="T80" fmla="*/ 2147483647 w 112"/>
                  <a:gd name="T81" fmla="*/ 2147483647 h 85"/>
                  <a:gd name="T82" fmla="*/ 2147483647 w 112"/>
                  <a:gd name="T83" fmla="*/ 2147483647 h 85"/>
                  <a:gd name="T84" fmla="*/ 2147483647 w 112"/>
                  <a:gd name="T85" fmla="*/ 2147483647 h 85"/>
                  <a:gd name="T86" fmla="*/ 2147483647 w 112"/>
                  <a:gd name="T87" fmla="*/ 2147483647 h 85"/>
                  <a:gd name="T88" fmla="*/ 2147483647 w 112"/>
                  <a:gd name="T89" fmla="*/ 2147483647 h 85"/>
                  <a:gd name="T90" fmla="*/ 2147483647 w 112"/>
                  <a:gd name="T91" fmla="*/ 2147483647 h 85"/>
                  <a:gd name="T92" fmla="*/ 2147483647 w 112"/>
                  <a:gd name="T93" fmla="*/ 2147483647 h 85"/>
                  <a:gd name="T94" fmla="*/ 2147483647 w 112"/>
                  <a:gd name="T95" fmla="*/ 2147483647 h 85"/>
                  <a:gd name="T96" fmla="*/ 2147483647 w 112"/>
                  <a:gd name="T97" fmla="*/ 2147483647 h 85"/>
                  <a:gd name="T98" fmla="*/ 2147483647 w 112"/>
                  <a:gd name="T99" fmla="*/ 2147483647 h 85"/>
                  <a:gd name="T100" fmla="*/ 2147483647 w 112"/>
                  <a:gd name="T101" fmla="*/ 2147483647 h 85"/>
                  <a:gd name="T102" fmla="*/ 2147483647 w 112"/>
                  <a:gd name="T103" fmla="*/ 2147483647 h 85"/>
                  <a:gd name="T104" fmla="*/ 2147483647 w 112"/>
                  <a:gd name="T105" fmla="*/ 2147483647 h 85"/>
                  <a:gd name="T106" fmla="*/ 2147483647 w 112"/>
                  <a:gd name="T107" fmla="*/ 2147483647 h 85"/>
                  <a:gd name="T108" fmla="*/ 2147483647 w 112"/>
                  <a:gd name="T109" fmla="*/ 2147483647 h 85"/>
                  <a:gd name="T110" fmla="*/ 2147483647 w 112"/>
                  <a:gd name="T111" fmla="*/ 2147483647 h 85"/>
                  <a:gd name="T112" fmla="*/ 2147483647 w 112"/>
                  <a:gd name="T113" fmla="*/ 2147483647 h 85"/>
                  <a:gd name="T114" fmla="*/ 2147483647 w 112"/>
                  <a:gd name="T115" fmla="*/ 2147483647 h 85"/>
                  <a:gd name="T116" fmla="*/ 2147483647 w 112"/>
                  <a:gd name="T117" fmla="*/ 2147483647 h 85"/>
                  <a:gd name="T118" fmla="*/ 2147483647 w 112"/>
                  <a:gd name="T119" fmla="*/ 2147483647 h 85"/>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w 112"/>
                  <a:gd name="T181" fmla="*/ 0 h 85"/>
                  <a:gd name="T182" fmla="*/ 112 w 112"/>
                  <a:gd name="T183" fmla="*/ 85 h 85"/>
                </a:gdLst>
                <a:ahLst/>
                <a:cxnLst>
                  <a:cxn ang="T120">
                    <a:pos x="T0" y="T1"/>
                  </a:cxn>
                  <a:cxn ang="T121">
                    <a:pos x="T2" y="T3"/>
                  </a:cxn>
                  <a:cxn ang="T122">
                    <a:pos x="T4" y="T5"/>
                  </a:cxn>
                  <a:cxn ang="T123">
                    <a:pos x="T6" y="T7"/>
                  </a:cxn>
                  <a:cxn ang="T124">
                    <a:pos x="T8" y="T9"/>
                  </a:cxn>
                  <a:cxn ang="T125">
                    <a:pos x="T10" y="T11"/>
                  </a:cxn>
                  <a:cxn ang="T126">
                    <a:pos x="T12" y="T13"/>
                  </a:cxn>
                  <a:cxn ang="T127">
                    <a:pos x="T14" y="T15"/>
                  </a:cxn>
                  <a:cxn ang="T128">
                    <a:pos x="T16" y="T17"/>
                  </a:cxn>
                  <a:cxn ang="T129">
                    <a:pos x="T18" y="T19"/>
                  </a:cxn>
                  <a:cxn ang="T130">
                    <a:pos x="T20" y="T21"/>
                  </a:cxn>
                  <a:cxn ang="T131">
                    <a:pos x="T22" y="T23"/>
                  </a:cxn>
                  <a:cxn ang="T132">
                    <a:pos x="T24" y="T25"/>
                  </a:cxn>
                  <a:cxn ang="T133">
                    <a:pos x="T26" y="T27"/>
                  </a:cxn>
                  <a:cxn ang="T134">
                    <a:pos x="T28" y="T29"/>
                  </a:cxn>
                  <a:cxn ang="T135">
                    <a:pos x="T30" y="T31"/>
                  </a:cxn>
                  <a:cxn ang="T136">
                    <a:pos x="T32" y="T33"/>
                  </a:cxn>
                  <a:cxn ang="T137">
                    <a:pos x="T34" y="T35"/>
                  </a:cxn>
                  <a:cxn ang="T138">
                    <a:pos x="T36" y="T37"/>
                  </a:cxn>
                  <a:cxn ang="T139">
                    <a:pos x="T38" y="T39"/>
                  </a:cxn>
                  <a:cxn ang="T140">
                    <a:pos x="T40" y="T41"/>
                  </a:cxn>
                  <a:cxn ang="T141">
                    <a:pos x="T42" y="T43"/>
                  </a:cxn>
                  <a:cxn ang="T142">
                    <a:pos x="T44" y="T45"/>
                  </a:cxn>
                  <a:cxn ang="T143">
                    <a:pos x="T46" y="T47"/>
                  </a:cxn>
                  <a:cxn ang="T144">
                    <a:pos x="T48" y="T49"/>
                  </a:cxn>
                  <a:cxn ang="T145">
                    <a:pos x="T50" y="T51"/>
                  </a:cxn>
                  <a:cxn ang="T146">
                    <a:pos x="T52" y="T53"/>
                  </a:cxn>
                  <a:cxn ang="T147">
                    <a:pos x="T54" y="T55"/>
                  </a:cxn>
                  <a:cxn ang="T148">
                    <a:pos x="T56" y="T57"/>
                  </a:cxn>
                  <a:cxn ang="T149">
                    <a:pos x="T58" y="T59"/>
                  </a:cxn>
                  <a:cxn ang="T150">
                    <a:pos x="T60" y="T61"/>
                  </a:cxn>
                  <a:cxn ang="T151">
                    <a:pos x="T62" y="T63"/>
                  </a:cxn>
                  <a:cxn ang="T152">
                    <a:pos x="T64" y="T65"/>
                  </a:cxn>
                  <a:cxn ang="T153">
                    <a:pos x="T66" y="T67"/>
                  </a:cxn>
                  <a:cxn ang="T154">
                    <a:pos x="T68" y="T69"/>
                  </a:cxn>
                  <a:cxn ang="T155">
                    <a:pos x="T70" y="T71"/>
                  </a:cxn>
                  <a:cxn ang="T156">
                    <a:pos x="T72" y="T73"/>
                  </a:cxn>
                  <a:cxn ang="T157">
                    <a:pos x="T74" y="T75"/>
                  </a:cxn>
                  <a:cxn ang="T158">
                    <a:pos x="T76" y="T77"/>
                  </a:cxn>
                  <a:cxn ang="T159">
                    <a:pos x="T78" y="T79"/>
                  </a:cxn>
                  <a:cxn ang="T160">
                    <a:pos x="T80" y="T81"/>
                  </a:cxn>
                  <a:cxn ang="T161">
                    <a:pos x="T82" y="T83"/>
                  </a:cxn>
                  <a:cxn ang="T162">
                    <a:pos x="T84" y="T85"/>
                  </a:cxn>
                  <a:cxn ang="T163">
                    <a:pos x="T86" y="T87"/>
                  </a:cxn>
                  <a:cxn ang="T164">
                    <a:pos x="T88" y="T89"/>
                  </a:cxn>
                  <a:cxn ang="T165">
                    <a:pos x="T90" y="T91"/>
                  </a:cxn>
                  <a:cxn ang="T166">
                    <a:pos x="T92" y="T93"/>
                  </a:cxn>
                  <a:cxn ang="T167">
                    <a:pos x="T94" y="T95"/>
                  </a:cxn>
                  <a:cxn ang="T168">
                    <a:pos x="T96" y="T97"/>
                  </a:cxn>
                  <a:cxn ang="T169">
                    <a:pos x="T98" y="T99"/>
                  </a:cxn>
                  <a:cxn ang="T170">
                    <a:pos x="T100" y="T101"/>
                  </a:cxn>
                  <a:cxn ang="T171">
                    <a:pos x="T102" y="T103"/>
                  </a:cxn>
                  <a:cxn ang="T172">
                    <a:pos x="T104" y="T105"/>
                  </a:cxn>
                  <a:cxn ang="T173">
                    <a:pos x="T106" y="T107"/>
                  </a:cxn>
                  <a:cxn ang="T174">
                    <a:pos x="T108" y="T109"/>
                  </a:cxn>
                  <a:cxn ang="T175">
                    <a:pos x="T110" y="T111"/>
                  </a:cxn>
                  <a:cxn ang="T176">
                    <a:pos x="T112" y="T113"/>
                  </a:cxn>
                  <a:cxn ang="T177">
                    <a:pos x="T114" y="T115"/>
                  </a:cxn>
                  <a:cxn ang="T178">
                    <a:pos x="T116" y="T117"/>
                  </a:cxn>
                  <a:cxn ang="T179">
                    <a:pos x="T118" y="T119"/>
                  </a:cxn>
                </a:cxnLst>
                <a:rect l="T180" t="T181" r="T182" b="T183"/>
                <a:pathLst>
                  <a:path w="112" h="85">
                    <a:moveTo>
                      <a:pt x="80" y="83"/>
                    </a:moveTo>
                    <a:lnTo>
                      <a:pt x="76" y="81"/>
                    </a:lnTo>
                    <a:lnTo>
                      <a:pt x="76" y="79"/>
                    </a:lnTo>
                    <a:lnTo>
                      <a:pt x="74" y="79"/>
                    </a:lnTo>
                    <a:lnTo>
                      <a:pt x="72" y="79"/>
                    </a:lnTo>
                    <a:lnTo>
                      <a:pt x="72" y="77"/>
                    </a:lnTo>
                    <a:lnTo>
                      <a:pt x="70" y="77"/>
                    </a:lnTo>
                    <a:lnTo>
                      <a:pt x="68" y="75"/>
                    </a:lnTo>
                    <a:lnTo>
                      <a:pt x="68" y="73"/>
                    </a:lnTo>
                    <a:lnTo>
                      <a:pt x="66" y="73"/>
                    </a:lnTo>
                    <a:lnTo>
                      <a:pt x="64" y="73"/>
                    </a:lnTo>
                    <a:lnTo>
                      <a:pt x="62" y="73"/>
                    </a:lnTo>
                    <a:lnTo>
                      <a:pt x="60" y="71"/>
                    </a:lnTo>
                    <a:lnTo>
                      <a:pt x="58" y="71"/>
                    </a:lnTo>
                    <a:lnTo>
                      <a:pt x="56" y="71"/>
                    </a:lnTo>
                    <a:lnTo>
                      <a:pt x="54" y="71"/>
                    </a:lnTo>
                    <a:lnTo>
                      <a:pt x="52" y="73"/>
                    </a:lnTo>
                    <a:lnTo>
                      <a:pt x="50" y="71"/>
                    </a:lnTo>
                    <a:lnTo>
                      <a:pt x="48" y="71"/>
                    </a:lnTo>
                    <a:lnTo>
                      <a:pt x="48" y="69"/>
                    </a:lnTo>
                    <a:lnTo>
                      <a:pt x="50" y="69"/>
                    </a:lnTo>
                    <a:lnTo>
                      <a:pt x="48" y="67"/>
                    </a:lnTo>
                    <a:lnTo>
                      <a:pt x="46" y="65"/>
                    </a:lnTo>
                    <a:lnTo>
                      <a:pt x="44" y="65"/>
                    </a:lnTo>
                    <a:lnTo>
                      <a:pt x="42" y="63"/>
                    </a:lnTo>
                    <a:lnTo>
                      <a:pt x="40" y="63"/>
                    </a:lnTo>
                    <a:lnTo>
                      <a:pt x="40" y="61"/>
                    </a:lnTo>
                    <a:lnTo>
                      <a:pt x="38" y="61"/>
                    </a:lnTo>
                    <a:lnTo>
                      <a:pt x="34" y="57"/>
                    </a:lnTo>
                    <a:lnTo>
                      <a:pt x="32" y="55"/>
                    </a:lnTo>
                    <a:lnTo>
                      <a:pt x="32" y="53"/>
                    </a:lnTo>
                    <a:lnTo>
                      <a:pt x="34" y="53"/>
                    </a:lnTo>
                    <a:lnTo>
                      <a:pt x="34" y="51"/>
                    </a:lnTo>
                    <a:lnTo>
                      <a:pt x="36" y="53"/>
                    </a:lnTo>
                    <a:lnTo>
                      <a:pt x="38" y="53"/>
                    </a:lnTo>
                    <a:lnTo>
                      <a:pt x="40" y="53"/>
                    </a:lnTo>
                    <a:lnTo>
                      <a:pt x="38" y="53"/>
                    </a:lnTo>
                    <a:lnTo>
                      <a:pt x="34" y="51"/>
                    </a:lnTo>
                    <a:lnTo>
                      <a:pt x="32" y="49"/>
                    </a:lnTo>
                    <a:lnTo>
                      <a:pt x="32" y="47"/>
                    </a:lnTo>
                    <a:lnTo>
                      <a:pt x="30" y="47"/>
                    </a:lnTo>
                    <a:lnTo>
                      <a:pt x="28" y="45"/>
                    </a:lnTo>
                    <a:lnTo>
                      <a:pt x="28" y="43"/>
                    </a:lnTo>
                    <a:lnTo>
                      <a:pt x="28" y="42"/>
                    </a:lnTo>
                    <a:lnTo>
                      <a:pt x="28" y="40"/>
                    </a:lnTo>
                    <a:lnTo>
                      <a:pt x="28" y="38"/>
                    </a:lnTo>
                    <a:lnTo>
                      <a:pt x="26" y="36"/>
                    </a:lnTo>
                    <a:lnTo>
                      <a:pt x="24" y="34"/>
                    </a:lnTo>
                    <a:lnTo>
                      <a:pt x="22" y="34"/>
                    </a:lnTo>
                    <a:lnTo>
                      <a:pt x="22" y="32"/>
                    </a:lnTo>
                    <a:lnTo>
                      <a:pt x="18" y="30"/>
                    </a:lnTo>
                    <a:lnTo>
                      <a:pt x="16" y="30"/>
                    </a:lnTo>
                    <a:lnTo>
                      <a:pt x="14" y="32"/>
                    </a:lnTo>
                    <a:lnTo>
                      <a:pt x="14" y="34"/>
                    </a:lnTo>
                    <a:lnTo>
                      <a:pt x="14" y="36"/>
                    </a:lnTo>
                    <a:lnTo>
                      <a:pt x="12" y="36"/>
                    </a:lnTo>
                    <a:lnTo>
                      <a:pt x="14" y="38"/>
                    </a:lnTo>
                    <a:lnTo>
                      <a:pt x="12" y="38"/>
                    </a:lnTo>
                    <a:lnTo>
                      <a:pt x="10" y="40"/>
                    </a:lnTo>
                    <a:lnTo>
                      <a:pt x="10" y="42"/>
                    </a:lnTo>
                    <a:lnTo>
                      <a:pt x="8" y="43"/>
                    </a:lnTo>
                    <a:lnTo>
                      <a:pt x="6" y="42"/>
                    </a:lnTo>
                    <a:lnTo>
                      <a:pt x="8" y="42"/>
                    </a:lnTo>
                    <a:lnTo>
                      <a:pt x="8" y="40"/>
                    </a:lnTo>
                    <a:lnTo>
                      <a:pt x="6" y="38"/>
                    </a:lnTo>
                    <a:lnTo>
                      <a:pt x="4" y="36"/>
                    </a:lnTo>
                    <a:lnTo>
                      <a:pt x="2" y="34"/>
                    </a:lnTo>
                    <a:lnTo>
                      <a:pt x="2" y="32"/>
                    </a:lnTo>
                    <a:lnTo>
                      <a:pt x="2" y="30"/>
                    </a:lnTo>
                    <a:lnTo>
                      <a:pt x="0" y="28"/>
                    </a:lnTo>
                    <a:lnTo>
                      <a:pt x="0" y="26"/>
                    </a:lnTo>
                    <a:lnTo>
                      <a:pt x="2" y="26"/>
                    </a:lnTo>
                    <a:lnTo>
                      <a:pt x="2" y="28"/>
                    </a:lnTo>
                    <a:lnTo>
                      <a:pt x="4" y="28"/>
                    </a:lnTo>
                    <a:lnTo>
                      <a:pt x="8" y="28"/>
                    </a:lnTo>
                    <a:lnTo>
                      <a:pt x="8" y="26"/>
                    </a:lnTo>
                    <a:lnTo>
                      <a:pt x="10" y="26"/>
                    </a:lnTo>
                    <a:lnTo>
                      <a:pt x="12" y="26"/>
                    </a:lnTo>
                    <a:lnTo>
                      <a:pt x="16" y="26"/>
                    </a:lnTo>
                    <a:lnTo>
                      <a:pt x="18" y="26"/>
                    </a:lnTo>
                    <a:lnTo>
                      <a:pt x="18" y="24"/>
                    </a:lnTo>
                    <a:lnTo>
                      <a:pt x="20" y="24"/>
                    </a:lnTo>
                    <a:lnTo>
                      <a:pt x="20" y="22"/>
                    </a:lnTo>
                    <a:lnTo>
                      <a:pt x="22" y="24"/>
                    </a:lnTo>
                    <a:lnTo>
                      <a:pt x="24" y="26"/>
                    </a:lnTo>
                    <a:lnTo>
                      <a:pt x="26" y="26"/>
                    </a:lnTo>
                    <a:lnTo>
                      <a:pt x="28" y="26"/>
                    </a:lnTo>
                    <a:lnTo>
                      <a:pt x="30" y="26"/>
                    </a:lnTo>
                    <a:lnTo>
                      <a:pt x="32" y="28"/>
                    </a:lnTo>
                    <a:lnTo>
                      <a:pt x="32" y="26"/>
                    </a:lnTo>
                    <a:lnTo>
                      <a:pt x="32" y="24"/>
                    </a:lnTo>
                    <a:lnTo>
                      <a:pt x="32" y="22"/>
                    </a:lnTo>
                    <a:lnTo>
                      <a:pt x="34" y="22"/>
                    </a:lnTo>
                    <a:lnTo>
                      <a:pt x="34" y="20"/>
                    </a:lnTo>
                    <a:lnTo>
                      <a:pt x="32" y="20"/>
                    </a:lnTo>
                    <a:lnTo>
                      <a:pt x="32" y="22"/>
                    </a:lnTo>
                    <a:lnTo>
                      <a:pt x="32" y="20"/>
                    </a:lnTo>
                    <a:lnTo>
                      <a:pt x="36" y="18"/>
                    </a:lnTo>
                    <a:lnTo>
                      <a:pt x="38" y="18"/>
                    </a:lnTo>
                    <a:lnTo>
                      <a:pt x="40" y="18"/>
                    </a:lnTo>
                    <a:lnTo>
                      <a:pt x="40" y="16"/>
                    </a:lnTo>
                    <a:lnTo>
                      <a:pt x="40" y="12"/>
                    </a:lnTo>
                    <a:lnTo>
                      <a:pt x="38" y="12"/>
                    </a:lnTo>
                    <a:lnTo>
                      <a:pt x="38" y="10"/>
                    </a:lnTo>
                    <a:lnTo>
                      <a:pt x="38" y="8"/>
                    </a:lnTo>
                    <a:lnTo>
                      <a:pt x="40" y="8"/>
                    </a:lnTo>
                    <a:lnTo>
                      <a:pt x="44" y="6"/>
                    </a:lnTo>
                    <a:lnTo>
                      <a:pt x="46" y="6"/>
                    </a:lnTo>
                    <a:lnTo>
                      <a:pt x="46" y="4"/>
                    </a:lnTo>
                    <a:lnTo>
                      <a:pt x="48" y="4"/>
                    </a:lnTo>
                    <a:lnTo>
                      <a:pt x="50" y="4"/>
                    </a:lnTo>
                    <a:lnTo>
                      <a:pt x="50" y="2"/>
                    </a:lnTo>
                    <a:lnTo>
                      <a:pt x="50" y="0"/>
                    </a:lnTo>
                    <a:lnTo>
                      <a:pt x="52" y="0"/>
                    </a:lnTo>
                    <a:lnTo>
                      <a:pt x="54" y="2"/>
                    </a:lnTo>
                    <a:lnTo>
                      <a:pt x="56" y="2"/>
                    </a:lnTo>
                    <a:lnTo>
                      <a:pt x="58" y="2"/>
                    </a:lnTo>
                    <a:lnTo>
                      <a:pt x="60" y="4"/>
                    </a:lnTo>
                    <a:lnTo>
                      <a:pt x="62" y="6"/>
                    </a:lnTo>
                    <a:lnTo>
                      <a:pt x="62" y="8"/>
                    </a:lnTo>
                    <a:lnTo>
                      <a:pt x="64" y="8"/>
                    </a:lnTo>
                    <a:lnTo>
                      <a:pt x="68" y="10"/>
                    </a:lnTo>
                    <a:lnTo>
                      <a:pt x="68" y="12"/>
                    </a:lnTo>
                    <a:lnTo>
                      <a:pt x="70" y="12"/>
                    </a:lnTo>
                    <a:lnTo>
                      <a:pt x="70" y="14"/>
                    </a:lnTo>
                    <a:lnTo>
                      <a:pt x="72" y="14"/>
                    </a:lnTo>
                    <a:lnTo>
                      <a:pt x="72" y="16"/>
                    </a:lnTo>
                    <a:lnTo>
                      <a:pt x="74" y="16"/>
                    </a:lnTo>
                    <a:lnTo>
                      <a:pt x="72" y="16"/>
                    </a:lnTo>
                    <a:lnTo>
                      <a:pt x="74" y="14"/>
                    </a:lnTo>
                    <a:lnTo>
                      <a:pt x="76" y="16"/>
                    </a:lnTo>
                    <a:lnTo>
                      <a:pt x="78" y="16"/>
                    </a:lnTo>
                    <a:lnTo>
                      <a:pt x="78" y="18"/>
                    </a:lnTo>
                    <a:lnTo>
                      <a:pt x="80" y="20"/>
                    </a:lnTo>
                    <a:lnTo>
                      <a:pt x="82" y="20"/>
                    </a:lnTo>
                    <a:lnTo>
                      <a:pt x="86" y="20"/>
                    </a:lnTo>
                    <a:lnTo>
                      <a:pt x="88" y="20"/>
                    </a:lnTo>
                    <a:lnTo>
                      <a:pt x="90" y="20"/>
                    </a:lnTo>
                    <a:lnTo>
                      <a:pt x="92" y="20"/>
                    </a:lnTo>
                    <a:lnTo>
                      <a:pt x="94" y="18"/>
                    </a:lnTo>
                    <a:lnTo>
                      <a:pt x="96" y="16"/>
                    </a:lnTo>
                    <a:lnTo>
                      <a:pt x="98" y="16"/>
                    </a:lnTo>
                    <a:lnTo>
                      <a:pt x="100" y="18"/>
                    </a:lnTo>
                    <a:lnTo>
                      <a:pt x="100" y="20"/>
                    </a:lnTo>
                    <a:lnTo>
                      <a:pt x="102" y="20"/>
                    </a:lnTo>
                    <a:lnTo>
                      <a:pt x="102" y="22"/>
                    </a:lnTo>
                    <a:lnTo>
                      <a:pt x="100" y="22"/>
                    </a:lnTo>
                    <a:lnTo>
                      <a:pt x="100" y="24"/>
                    </a:lnTo>
                    <a:lnTo>
                      <a:pt x="102" y="24"/>
                    </a:lnTo>
                    <a:lnTo>
                      <a:pt x="102" y="26"/>
                    </a:lnTo>
                    <a:lnTo>
                      <a:pt x="102" y="24"/>
                    </a:lnTo>
                    <a:lnTo>
                      <a:pt x="104" y="26"/>
                    </a:lnTo>
                    <a:lnTo>
                      <a:pt x="102" y="26"/>
                    </a:lnTo>
                    <a:lnTo>
                      <a:pt x="102" y="28"/>
                    </a:lnTo>
                    <a:lnTo>
                      <a:pt x="102" y="30"/>
                    </a:lnTo>
                    <a:lnTo>
                      <a:pt x="106" y="30"/>
                    </a:lnTo>
                    <a:lnTo>
                      <a:pt x="106" y="32"/>
                    </a:lnTo>
                    <a:lnTo>
                      <a:pt x="108" y="32"/>
                    </a:lnTo>
                    <a:lnTo>
                      <a:pt x="110" y="32"/>
                    </a:lnTo>
                    <a:lnTo>
                      <a:pt x="112" y="32"/>
                    </a:lnTo>
                    <a:lnTo>
                      <a:pt x="112" y="34"/>
                    </a:lnTo>
                    <a:lnTo>
                      <a:pt x="110" y="34"/>
                    </a:lnTo>
                    <a:lnTo>
                      <a:pt x="108" y="34"/>
                    </a:lnTo>
                    <a:lnTo>
                      <a:pt x="108" y="32"/>
                    </a:lnTo>
                    <a:lnTo>
                      <a:pt x="106" y="32"/>
                    </a:lnTo>
                    <a:lnTo>
                      <a:pt x="106" y="36"/>
                    </a:lnTo>
                    <a:lnTo>
                      <a:pt x="106" y="38"/>
                    </a:lnTo>
                    <a:lnTo>
                      <a:pt x="104" y="40"/>
                    </a:lnTo>
                    <a:lnTo>
                      <a:pt x="104" y="42"/>
                    </a:lnTo>
                    <a:lnTo>
                      <a:pt x="102" y="42"/>
                    </a:lnTo>
                    <a:lnTo>
                      <a:pt x="100" y="42"/>
                    </a:lnTo>
                    <a:lnTo>
                      <a:pt x="100" y="40"/>
                    </a:lnTo>
                    <a:lnTo>
                      <a:pt x="100" y="38"/>
                    </a:lnTo>
                    <a:lnTo>
                      <a:pt x="96" y="36"/>
                    </a:lnTo>
                    <a:lnTo>
                      <a:pt x="92" y="36"/>
                    </a:lnTo>
                    <a:lnTo>
                      <a:pt x="90" y="34"/>
                    </a:lnTo>
                    <a:lnTo>
                      <a:pt x="88" y="34"/>
                    </a:lnTo>
                    <a:lnTo>
                      <a:pt x="88" y="36"/>
                    </a:lnTo>
                    <a:lnTo>
                      <a:pt x="86" y="36"/>
                    </a:lnTo>
                    <a:lnTo>
                      <a:pt x="82" y="36"/>
                    </a:lnTo>
                    <a:lnTo>
                      <a:pt x="80" y="36"/>
                    </a:lnTo>
                    <a:lnTo>
                      <a:pt x="78" y="36"/>
                    </a:lnTo>
                    <a:lnTo>
                      <a:pt x="76" y="36"/>
                    </a:lnTo>
                    <a:lnTo>
                      <a:pt x="76" y="34"/>
                    </a:lnTo>
                    <a:lnTo>
                      <a:pt x="72" y="34"/>
                    </a:lnTo>
                    <a:lnTo>
                      <a:pt x="70" y="34"/>
                    </a:lnTo>
                    <a:lnTo>
                      <a:pt x="68" y="34"/>
                    </a:lnTo>
                    <a:lnTo>
                      <a:pt x="66" y="32"/>
                    </a:lnTo>
                    <a:lnTo>
                      <a:pt x="64" y="32"/>
                    </a:lnTo>
                    <a:lnTo>
                      <a:pt x="64" y="34"/>
                    </a:lnTo>
                    <a:lnTo>
                      <a:pt x="62" y="34"/>
                    </a:lnTo>
                    <a:lnTo>
                      <a:pt x="60" y="34"/>
                    </a:lnTo>
                    <a:lnTo>
                      <a:pt x="60" y="32"/>
                    </a:lnTo>
                    <a:lnTo>
                      <a:pt x="58" y="32"/>
                    </a:lnTo>
                    <a:lnTo>
                      <a:pt x="56" y="32"/>
                    </a:lnTo>
                    <a:lnTo>
                      <a:pt x="56" y="34"/>
                    </a:lnTo>
                    <a:lnTo>
                      <a:pt x="54" y="36"/>
                    </a:lnTo>
                    <a:lnTo>
                      <a:pt x="54" y="38"/>
                    </a:lnTo>
                    <a:lnTo>
                      <a:pt x="52" y="38"/>
                    </a:lnTo>
                    <a:lnTo>
                      <a:pt x="50" y="36"/>
                    </a:lnTo>
                    <a:lnTo>
                      <a:pt x="48" y="34"/>
                    </a:lnTo>
                    <a:lnTo>
                      <a:pt x="48" y="32"/>
                    </a:lnTo>
                    <a:lnTo>
                      <a:pt x="46" y="32"/>
                    </a:lnTo>
                    <a:lnTo>
                      <a:pt x="44" y="32"/>
                    </a:lnTo>
                    <a:lnTo>
                      <a:pt x="44" y="34"/>
                    </a:lnTo>
                    <a:lnTo>
                      <a:pt x="42" y="34"/>
                    </a:lnTo>
                    <a:lnTo>
                      <a:pt x="42" y="36"/>
                    </a:lnTo>
                    <a:lnTo>
                      <a:pt x="42" y="40"/>
                    </a:lnTo>
                    <a:lnTo>
                      <a:pt x="42" y="42"/>
                    </a:lnTo>
                    <a:lnTo>
                      <a:pt x="42" y="43"/>
                    </a:lnTo>
                    <a:lnTo>
                      <a:pt x="44" y="43"/>
                    </a:lnTo>
                    <a:lnTo>
                      <a:pt x="44" y="45"/>
                    </a:lnTo>
                    <a:lnTo>
                      <a:pt x="46" y="45"/>
                    </a:lnTo>
                    <a:lnTo>
                      <a:pt x="48" y="47"/>
                    </a:lnTo>
                    <a:lnTo>
                      <a:pt x="50" y="47"/>
                    </a:lnTo>
                    <a:lnTo>
                      <a:pt x="52" y="51"/>
                    </a:lnTo>
                    <a:lnTo>
                      <a:pt x="52" y="55"/>
                    </a:lnTo>
                    <a:lnTo>
                      <a:pt x="54" y="55"/>
                    </a:lnTo>
                    <a:lnTo>
                      <a:pt x="54" y="57"/>
                    </a:lnTo>
                    <a:lnTo>
                      <a:pt x="56" y="57"/>
                    </a:lnTo>
                    <a:lnTo>
                      <a:pt x="58" y="59"/>
                    </a:lnTo>
                    <a:lnTo>
                      <a:pt x="60" y="59"/>
                    </a:lnTo>
                    <a:lnTo>
                      <a:pt x="62" y="61"/>
                    </a:lnTo>
                    <a:lnTo>
                      <a:pt x="62" y="63"/>
                    </a:lnTo>
                    <a:lnTo>
                      <a:pt x="64" y="63"/>
                    </a:lnTo>
                    <a:lnTo>
                      <a:pt x="66" y="65"/>
                    </a:lnTo>
                    <a:lnTo>
                      <a:pt x="68" y="69"/>
                    </a:lnTo>
                    <a:lnTo>
                      <a:pt x="70" y="71"/>
                    </a:lnTo>
                    <a:lnTo>
                      <a:pt x="72" y="71"/>
                    </a:lnTo>
                    <a:lnTo>
                      <a:pt x="74" y="73"/>
                    </a:lnTo>
                    <a:lnTo>
                      <a:pt x="76" y="73"/>
                    </a:lnTo>
                    <a:lnTo>
                      <a:pt x="74" y="73"/>
                    </a:lnTo>
                    <a:lnTo>
                      <a:pt x="76" y="75"/>
                    </a:lnTo>
                    <a:lnTo>
                      <a:pt x="76" y="77"/>
                    </a:lnTo>
                    <a:lnTo>
                      <a:pt x="78" y="79"/>
                    </a:lnTo>
                    <a:lnTo>
                      <a:pt x="80" y="81"/>
                    </a:lnTo>
                    <a:lnTo>
                      <a:pt x="82" y="83"/>
                    </a:lnTo>
                    <a:lnTo>
                      <a:pt x="82" y="85"/>
                    </a:lnTo>
                    <a:lnTo>
                      <a:pt x="80" y="85"/>
                    </a:lnTo>
                    <a:lnTo>
                      <a:pt x="80" y="83"/>
                    </a:lnTo>
                    <a:close/>
                  </a:path>
                </a:pathLst>
              </a:custGeom>
              <a:solidFill>
                <a:schemeClr val="tx2"/>
              </a:solidFill>
              <a:ln w="3175">
                <a:solidFill>
                  <a:schemeClr val="bg1"/>
                </a:solidFill>
                <a:prstDash val="sysDot"/>
                <a:round/>
                <a:headEnd/>
                <a:tailEnd/>
              </a:ln>
            </p:spPr>
            <p:txBody>
              <a:bodyPr/>
              <a:lstStyle/>
              <a:p>
                <a:endParaRPr lang="de-DE" sz="2400" dirty="0">
                  <a:solidFill>
                    <a:srgbClr val="000000"/>
                  </a:solidFill>
                </a:endParaRPr>
              </a:p>
            </p:txBody>
          </p:sp>
          <p:sp>
            <p:nvSpPr>
              <p:cNvPr id="2340" name="Freeform 2671"/>
              <p:cNvSpPr>
                <a:spLocks/>
              </p:cNvSpPr>
              <p:nvPr/>
            </p:nvSpPr>
            <p:spPr bwMode="auto">
              <a:xfrm>
                <a:off x="4432307" y="2014152"/>
                <a:ext cx="8466" cy="8193"/>
              </a:xfrm>
              <a:custGeom>
                <a:avLst/>
                <a:gdLst>
                  <a:gd name="T0" fmla="*/ 2147483647 w 8"/>
                  <a:gd name="T1" fmla="*/ 2147483647 h 8"/>
                  <a:gd name="T2" fmla="*/ 2147483647 w 8"/>
                  <a:gd name="T3" fmla="*/ 2147483647 h 8"/>
                  <a:gd name="T4" fmla="*/ 2147483647 w 8"/>
                  <a:gd name="T5" fmla="*/ 2147483647 h 8"/>
                  <a:gd name="T6" fmla="*/ 2147483647 w 8"/>
                  <a:gd name="T7" fmla="*/ 2147483647 h 8"/>
                  <a:gd name="T8" fmla="*/ 0 w 8"/>
                  <a:gd name="T9" fmla="*/ 2147483647 h 8"/>
                  <a:gd name="T10" fmla="*/ 2147483647 w 8"/>
                  <a:gd name="T11" fmla="*/ 2147483647 h 8"/>
                  <a:gd name="T12" fmla="*/ 2147483647 w 8"/>
                  <a:gd name="T13" fmla="*/ 0 h 8"/>
                  <a:gd name="T14" fmla="*/ 2147483647 w 8"/>
                  <a:gd name="T15" fmla="*/ 0 h 8"/>
                  <a:gd name="T16" fmla="*/ 2147483647 w 8"/>
                  <a:gd name="T17" fmla="*/ 2147483647 h 8"/>
                  <a:gd name="T18" fmla="*/ 2147483647 w 8"/>
                  <a:gd name="T19" fmla="*/ 2147483647 h 8"/>
                  <a:gd name="T20" fmla="*/ 2147483647 w 8"/>
                  <a:gd name="T21" fmla="*/ 2147483647 h 8"/>
                  <a:gd name="T22" fmla="*/ 2147483647 w 8"/>
                  <a:gd name="T23" fmla="*/ 2147483647 h 8"/>
                  <a:gd name="T24" fmla="*/ 2147483647 w 8"/>
                  <a:gd name="T25" fmla="*/ 2147483647 h 8"/>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8"/>
                  <a:gd name="T40" fmla="*/ 0 h 8"/>
                  <a:gd name="T41" fmla="*/ 8 w 8"/>
                  <a:gd name="T42" fmla="*/ 8 h 8"/>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8" h="8">
                    <a:moveTo>
                      <a:pt x="6" y="8"/>
                    </a:moveTo>
                    <a:lnTo>
                      <a:pt x="4" y="6"/>
                    </a:lnTo>
                    <a:lnTo>
                      <a:pt x="2" y="6"/>
                    </a:lnTo>
                    <a:lnTo>
                      <a:pt x="2" y="4"/>
                    </a:lnTo>
                    <a:lnTo>
                      <a:pt x="0" y="4"/>
                    </a:lnTo>
                    <a:lnTo>
                      <a:pt x="2" y="2"/>
                    </a:lnTo>
                    <a:lnTo>
                      <a:pt x="2" y="0"/>
                    </a:lnTo>
                    <a:lnTo>
                      <a:pt x="4" y="0"/>
                    </a:lnTo>
                    <a:lnTo>
                      <a:pt x="4" y="4"/>
                    </a:lnTo>
                    <a:lnTo>
                      <a:pt x="6" y="4"/>
                    </a:lnTo>
                    <a:lnTo>
                      <a:pt x="8" y="6"/>
                    </a:lnTo>
                    <a:lnTo>
                      <a:pt x="8" y="8"/>
                    </a:lnTo>
                    <a:lnTo>
                      <a:pt x="6" y="8"/>
                    </a:lnTo>
                    <a:close/>
                  </a:path>
                </a:pathLst>
              </a:custGeom>
              <a:solidFill>
                <a:schemeClr val="tx2"/>
              </a:solidFill>
              <a:ln w="3175">
                <a:solidFill>
                  <a:schemeClr val="bg1"/>
                </a:solidFill>
                <a:prstDash val="sysDot"/>
                <a:round/>
                <a:headEnd/>
                <a:tailEnd/>
              </a:ln>
            </p:spPr>
            <p:txBody>
              <a:bodyPr/>
              <a:lstStyle/>
              <a:p>
                <a:endParaRPr lang="de-DE" sz="2400" dirty="0">
                  <a:solidFill>
                    <a:srgbClr val="000000"/>
                  </a:solidFill>
                </a:endParaRPr>
              </a:p>
            </p:txBody>
          </p:sp>
          <p:sp>
            <p:nvSpPr>
              <p:cNvPr id="2341" name="Freeform 2672"/>
              <p:cNvSpPr>
                <a:spLocks/>
              </p:cNvSpPr>
              <p:nvPr/>
            </p:nvSpPr>
            <p:spPr bwMode="auto">
              <a:xfrm>
                <a:off x="4430895" y="2015790"/>
                <a:ext cx="5645" cy="13108"/>
              </a:xfrm>
              <a:custGeom>
                <a:avLst/>
                <a:gdLst>
                  <a:gd name="T0" fmla="*/ 2147483647 w 6"/>
                  <a:gd name="T1" fmla="*/ 2147483647 h 13"/>
                  <a:gd name="T2" fmla="*/ 2147483647 w 6"/>
                  <a:gd name="T3" fmla="*/ 2147483647 h 13"/>
                  <a:gd name="T4" fmla="*/ 2147483647 w 6"/>
                  <a:gd name="T5" fmla="*/ 2147483647 h 13"/>
                  <a:gd name="T6" fmla="*/ 2147483647 w 6"/>
                  <a:gd name="T7" fmla="*/ 2147483647 h 13"/>
                  <a:gd name="T8" fmla="*/ 0 w 6"/>
                  <a:gd name="T9" fmla="*/ 2147483647 h 13"/>
                  <a:gd name="T10" fmla="*/ 0 w 6"/>
                  <a:gd name="T11" fmla="*/ 2147483647 h 13"/>
                  <a:gd name="T12" fmla="*/ 2147483647 w 6"/>
                  <a:gd name="T13" fmla="*/ 2147483647 h 13"/>
                  <a:gd name="T14" fmla="*/ 0 w 6"/>
                  <a:gd name="T15" fmla="*/ 2147483647 h 13"/>
                  <a:gd name="T16" fmla="*/ 0 w 6"/>
                  <a:gd name="T17" fmla="*/ 2147483647 h 13"/>
                  <a:gd name="T18" fmla="*/ 0 w 6"/>
                  <a:gd name="T19" fmla="*/ 0 h 13"/>
                  <a:gd name="T20" fmla="*/ 2147483647 w 6"/>
                  <a:gd name="T21" fmla="*/ 0 h 13"/>
                  <a:gd name="T22" fmla="*/ 0 w 6"/>
                  <a:gd name="T23" fmla="*/ 0 h 13"/>
                  <a:gd name="T24" fmla="*/ 0 w 6"/>
                  <a:gd name="T25" fmla="*/ 2147483647 h 13"/>
                  <a:gd name="T26" fmla="*/ 2147483647 w 6"/>
                  <a:gd name="T27" fmla="*/ 2147483647 h 13"/>
                  <a:gd name="T28" fmla="*/ 2147483647 w 6"/>
                  <a:gd name="T29" fmla="*/ 2147483647 h 13"/>
                  <a:gd name="T30" fmla="*/ 2147483647 w 6"/>
                  <a:gd name="T31" fmla="*/ 2147483647 h 13"/>
                  <a:gd name="T32" fmla="*/ 2147483647 w 6"/>
                  <a:gd name="T33" fmla="*/ 2147483647 h 13"/>
                  <a:gd name="T34" fmla="*/ 2147483647 w 6"/>
                  <a:gd name="T35" fmla="*/ 2147483647 h 13"/>
                  <a:gd name="T36" fmla="*/ 2147483647 w 6"/>
                  <a:gd name="T37" fmla="*/ 2147483647 h 13"/>
                  <a:gd name="T38" fmla="*/ 2147483647 w 6"/>
                  <a:gd name="T39" fmla="*/ 2147483647 h 13"/>
                  <a:gd name="T40" fmla="*/ 2147483647 w 6"/>
                  <a:gd name="T41" fmla="*/ 2147483647 h 13"/>
                  <a:gd name="T42" fmla="*/ 2147483647 w 6"/>
                  <a:gd name="T43" fmla="*/ 2147483647 h 13"/>
                  <a:gd name="T44" fmla="*/ 2147483647 w 6"/>
                  <a:gd name="T45" fmla="*/ 2147483647 h 13"/>
                  <a:gd name="T46" fmla="*/ 2147483647 w 6"/>
                  <a:gd name="T47" fmla="*/ 2147483647 h 13"/>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6"/>
                  <a:gd name="T73" fmla="*/ 0 h 13"/>
                  <a:gd name="T74" fmla="*/ 6 w 6"/>
                  <a:gd name="T75" fmla="*/ 13 h 13"/>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6" h="13">
                    <a:moveTo>
                      <a:pt x="4" y="13"/>
                    </a:moveTo>
                    <a:lnTo>
                      <a:pt x="2" y="11"/>
                    </a:lnTo>
                    <a:lnTo>
                      <a:pt x="2" y="9"/>
                    </a:lnTo>
                    <a:lnTo>
                      <a:pt x="2" y="8"/>
                    </a:lnTo>
                    <a:lnTo>
                      <a:pt x="0" y="8"/>
                    </a:lnTo>
                    <a:lnTo>
                      <a:pt x="0" y="6"/>
                    </a:lnTo>
                    <a:lnTo>
                      <a:pt x="2" y="6"/>
                    </a:lnTo>
                    <a:lnTo>
                      <a:pt x="0" y="4"/>
                    </a:lnTo>
                    <a:lnTo>
                      <a:pt x="0" y="2"/>
                    </a:lnTo>
                    <a:lnTo>
                      <a:pt x="0" y="0"/>
                    </a:lnTo>
                    <a:lnTo>
                      <a:pt x="2" y="0"/>
                    </a:lnTo>
                    <a:lnTo>
                      <a:pt x="0" y="0"/>
                    </a:lnTo>
                    <a:lnTo>
                      <a:pt x="0" y="2"/>
                    </a:lnTo>
                    <a:lnTo>
                      <a:pt x="2" y="2"/>
                    </a:lnTo>
                    <a:lnTo>
                      <a:pt x="2" y="4"/>
                    </a:lnTo>
                    <a:lnTo>
                      <a:pt x="4" y="4"/>
                    </a:lnTo>
                    <a:lnTo>
                      <a:pt x="4" y="6"/>
                    </a:lnTo>
                    <a:lnTo>
                      <a:pt x="2" y="6"/>
                    </a:lnTo>
                    <a:lnTo>
                      <a:pt x="4" y="8"/>
                    </a:lnTo>
                    <a:lnTo>
                      <a:pt x="4" y="9"/>
                    </a:lnTo>
                    <a:lnTo>
                      <a:pt x="4" y="11"/>
                    </a:lnTo>
                    <a:lnTo>
                      <a:pt x="6" y="11"/>
                    </a:lnTo>
                    <a:lnTo>
                      <a:pt x="6" y="13"/>
                    </a:lnTo>
                    <a:lnTo>
                      <a:pt x="4" y="13"/>
                    </a:lnTo>
                    <a:close/>
                  </a:path>
                </a:pathLst>
              </a:custGeom>
              <a:solidFill>
                <a:schemeClr val="tx2"/>
              </a:solidFill>
              <a:ln w="3175">
                <a:solidFill>
                  <a:schemeClr val="bg1"/>
                </a:solidFill>
                <a:prstDash val="sysDot"/>
                <a:round/>
                <a:headEnd/>
                <a:tailEnd/>
              </a:ln>
            </p:spPr>
            <p:txBody>
              <a:bodyPr/>
              <a:lstStyle/>
              <a:p>
                <a:endParaRPr lang="de-DE" sz="2400" dirty="0">
                  <a:solidFill>
                    <a:srgbClr val="000000"/>
                  </a:solidFill>
                </a:endParaRPr>
              </a:p>
            </p:txBody>
          </p:sp>
          <p:sp>
            <p:nvSpPr>
              <p:cNvPr id="2342" name="Freeform 2673"/>
              <p:cNvSpPr>
                <a:spLocks/>
              </p:cNvSpPr>
              <p:nvPr/>
            </p:nvSpPr>
            <p:spPr bwMode="auto">
              <a:xfrm>
                <a:off x="4437951" y="2023984"/>
                <a:ext cx="4234" cy="3277"/>
              </a:xfrm>
              <a:custGeom>
                <a:avLst/>
                <a:gdLst>
                  <a:gd name="T0" fmla="*/ 0 w 4"/>
                  <a:gd name="T1" fmla="*/ 0 h 3"/>
                  <a:gd name="T2" fmla="*/ 2147483647 w 4"/>
                  <a:gd name="T3" fmla="*/ 0 h 3"/>
                  <a:gd name="T4" fmla="*/ 2147483647 w 4"/>
                  <a:gd name="T5" fmla="*/ 2147483647 h 3"/>
                  <a:gd name="T6" fmla="*/ 2147483647 w 4"/>
                  <a:gd name="T7" fmla="*/ 2147483647 h 3"/>
                  <a:gd name="T8" fmla="*/ 2147483647 w 4"/>
                  <a:gd name="T9" fmla="*/ 2147483647 h 3"/>
                  <a:gd name="T10" fmla="*/ 2147483647 w 4"/>
                  <a:gd name="T11" fmla="*/ 2147483647 h 3"/>
                  <a:gd name="T12" fmla="*/ 0 w 4"/>
                  <a:gd name="T13" fmla="*/ 2147483647 h 3"/>
                  <a:gd name="T14" fmla="*/ 0 w 4"/>
                  <a:gd name="T15" fmla="*/ 0 h 3"/>
                  <a:gd name="T16" fmla="*/ 0 60000 65536"/>
                  <a:gd name="T17" fmla="*/ 0 60000 65536"/>
                  <a:gd name="T18" fmla="*/ 0 60000 65536"/>
                  <a:gd name="T19" fmla="*/ 0 60000 65536"/>
                  <a:gd name="T20" fmla="*/ 0 60000 65536"/>
                  <a:gd name="T21" fmla="*/ 0 60000 65536"/>
                  <a:gd name="T22" fmla="*/ 0 60000 65536"/>
                  <a:gd name="T23" fmla="*/ 0 60000 65536"/>
                  <a:gd name="T24" fmla="*/ 0 w 4"/>
                  <a:gd name="T25" fmla="*/ 0 h 3"/>
                  <a:gd name="T26" fmla="*/ 4 w 4"/>
                  <a:gd name="T27" fmla="*/ 3 h 3"/>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4" h="3">
                    <a:moveTo>
                      <a:pt x="0" y="0"/>
                    </a:moveTo>
                    <a:lnTo>
                      <a:pt x="2" y="0"/>
                    </a:lnTo>
                    <a:lnTo>
                      <a:pt x="2" y="1"/>
                    </a:lnTo>
                    <a:lnTo>
                      <a:pt x="4" y="1"/>
                    </a:lnTo>
                    <a:lnTo>
                      <a:pt x="4" y="3"/>
                    </a:lnTo>
                    <a:lnTo>
                      <a:pt x="2" y="3"/>
                    </a:lnTo>
                    <a:lnTo>
                      <a:pt x="0" y="1"/>
                    </a:lnTo>
                    <a:lnTo>
                      <a:pt x="0" y="0"/>
                    </a:lnTo>
                    <a:close/>
                  </a:path>
                </a:pathLst>
              </a:custGeom>
              <a:solidFill>
                <a:schemeClr val="tx2"/>
              </a:solidFill>
              <a:ln w="3175">
                <a:solidFill>
                  <a:schemeClr val="bg1"/>
                </a:solidFill>
                <a:prstDash val="sysDot"/>
                <a:round/>
                <a:headEnd/>
                <a:tailEnd/>
              </a:ln>
            </p:spPr>
            <p:txBody>
              <a:bodyPr/>
              <a:lstStyle/>
              <a:p>
                <a:endParaRPr lang="de-DE" sz="2400" dirty="0">
                  <a:solidFill>
                    <a:srgbClr val="000000"/>
                  </a:solidFill>
                </a:endParaRPr>
              </a:p>
            </p:txBody>
          </p:sp>
          <p:sp>
            <p:nvSpPr>
              <p:cNvPr id="2343" name="Freeform 2674"/>
              <p:cNvSpPr>
                <a:spLocks/>
              </p:cNvSpPr>
              <p:nvPr/>
            </p:nvSpPr>
            <p:spPr bwMode="auto">
              <a:xfrm>
                <a:off x="4432307" y="2027260"/>
                <a:ext cx="4234" cy="1639"/>
              </a:xfrm>
              <a:custGeom>
                <a:avLst/>
                <a:gdLst>
                  <a:gd name="T0" fmla="*/ 2147483647 w 4"/>
                  <a:gd name="T1" fmla="*/ 2147483647 h 2"/>
                  <a:gd name="T2" fmla="*/ 2147483647 w 4"/>
                  <a:gd name="T3" fmla="*/ 2147483647 h 2"/>
                  <a:gd name="T4" fmla="*/ 0 w 4"/>
                  <a:gd name="T5" fmla="*/ 2147483647 h 2"/>
                  <a:gd name="T6" fmla="*/ 0 w 4"/>
                  <a:gd name="T7" fmla="*/ 0 h 2"/>
                  <a:gd name="T8" fmla="*/ 0 w 4"/>
                  <a:gd name="T9" fmla="*/ 2147483647 h 2"/>
                  <a:gd name="T10" fmla="*/ 2147483647 w 4"/>
                  <a:gd name="T11" fmla="*/ 2147483647 h 2"/>
                  <a:gd name="T12" fmla="*/ 2147483647 w 4"/>
                  <a:gd name="T13" fmla="*/ 2147483647 h 2"/>
                  <a:gd name="T14" fmla="*/ 2147483647 w 4"/>
                  <a:gd name="T15" fmla="*/ 2147483647 h 2"/>
                  <a:gd name="T16" fmla="*/ 0 60000 65536"/>
                  <a:gd name="T17" fmla="*/ 0 60000 65536"/>
                  <a:gd name="T18" fmla="*/ 0 60000 65536"/>
                  <a:gd name="T19" fmla="*/ 0 60000 65536"/>
                  <a:gd name="T20" fmla="*/ 0 60000 65536"/>
                  <a:gd name="T21" fmla="*/ 0 60000 65536"/>
                  <a:gd name="T22" fmla="*/ 0 60000 65536"/>
                  <a:gd name="T23" fmla="*/ 0 60000 65536"/>
                  <a:gd name="T24" fmla="*/ 0 w 4"/>
                  <a:gd name="T25" fmla="*/ 0 h 2"/>
                  <a:gd name="T26" fmla="*/ 4 w 4"/>
                  <a:gd name="T27" fmla="*/ 2 h 2"/>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4" h="2">
                    <a:moveTo>
                      <a:pt x="4" y="2"/>
                    </a:moveTo>
                    <a:lnTo>
                      <a:pt x="2" y="2"/>
                    </a:lnTo>
                    <a:lnTo>
                      <a:pt x="0" y="2"/>
                    </a:lnTo>
                    <a:lnTo>
                      <a:pt x="0" y="0"/>
                    </a:lnTo>
                    <a:lnTo>
                      <a:pt x="0" y="2"/>
                    </a:lnTo>
                    <a:lnTo>
                      <a:pt x="2" y="2"/>
                    </a:lnTo>
                    <a:lnTo>
                      <a:pt x="4" y="2"/>
                    </a:lnTo>
                    <a:close/>
                  </a:path>
                </a:pathLst>
              </a:custGeom>
              <a:solidFill>
                <a:schemeClr val="tx2"/>
              </a:solidFill>
              <a:ln w="3175">
                <a:solidFill>
                  <a:schemeClr val="bg1"/>
                </a:solidFill>
                <a:prstDash val="sysDot"/>
                <a:round/>
                <a:headEnd/>
                <a:tailEnd/>
              </a:ln>
            </p:spPr>
            <p:txBody>
              <a:bodyPr/>
              <a:lstStyle/>
              <a:p>
                <a:endParaRPr lang="de-DE" sz="2400" dirty="0">
                  <a:solidFill>
                    <a:srgbClr val="000000"/>
                  </a:solidFill>
                </a:endParaRPr>
              </a:p>
            </p:txBody>
          </p:sp>
          <p:sp>
            <p:nvSpPr>
              <p:cNvPr id="2344" name="Freeform 2675"/>
              <p:cNvSpPr>
                <a:spLocks/>
              </p:cNvSpPr>
              <p:nvPr/>
            </p:nvSpPr>
            <p:spPr bwMode="auto">
              <a:xfrm>
                <a:off x="4437951" y="2027260"/>
                <a:ext cx="11288" cy="8193"/>
              </a:xfrm>
              <a:custGeom>
                <a:avLst/>
                <a:gdLst>
                  <a:gd name="T0" fmla="*/ 2147483647 w 10"/>
                  <a:gd name="T1" fmla="*/ 0 h 8"/>
                  <a:gd name="T2" fmla="*/ 2147483647 w 10"/>
                  <a:gd name="T3" fmla="*/ 2147483647 h 8"/>
                  <a:gd name="T4" fmla="*/ 2147483647 w 10"/>
                  <a:gd name="T5" fmla="*/ 2147483647 h 8"/>
                  <a:gd name="T6" fmla="*/ 2147483647 w 10"/>
                  <a:gd name="T7" fmla="*/ 2147483647 h 8"/>
                  <a:gd name="T8" fmla="*/ 2147483647 w 10"/>
                  <a:gd name="T9" fmla="*/ 2147483647 h 8"/>
                  <a:gd name="T10" fmla="*/ 2147483647 w 10"/>
                  <a:gd name="T11" fmla="*/ 2147483647 h 8"/>
                  <a:gd name="T12" fmla="*/ 2147483647 w 10"/>
                  <a:gd name="T13" fmla="*/ 2147483647 h 8"/>
                  <a:gd name="T14" fmla="*/ 2147483647 w 10"/>
                  <a:gd name="T15" fmla="*/ 2147483647 h 8"/>
                  <a:gd name="T16" fmla="*/ 2147483647 w 10"/>
                  <a:gd name="T17" fmla="*/ 2147483647 h 8"/>
                  <a:gd name="T18" fmla="*/ 2147483647 w 10"/>
                  <a:gd name="T19" fmla="*/ 2147483647 h 8"/>
                  <a:gd name="T20" fmla="*/ 2147483647 w 10"/>
                  <a:gd name="T21" fmla="*/ 2147483647 h 8"/>
                  <a:gd name="T22" fmla="*/ 2147483647 w 10"/>
                  <a:gd name="T23" fmla="*/ 2147483647 h 8"/>
                  <a:gd name="T24" fmla="*/ 2147483647 w 10"/>
                  <a:gd name="T25" fmla="*/ 2147483647 h 8"/>
                  <a:gd name="T26" fmla="*/ 2147483647 w 10"/>
                  <a:gd name="T27" fmla="*/ 2147483647 h 8"/>
                  <a:gd name="T28" fmla="*/ 2147483647 w 10"/>
                  <a:gd name="T29" fmla="*/ 2147483647 h 8"/>
                  <a:gd name="T30" fmla="*/ 2147483647 w 10"/>
                  <a:gd name="T31" fmla="*/ 2147483647 h 8"/>
                  <a:gd name="T32" fmla="*/ 2147483647 w 10"/>
                  <a:gd name="T33" fmla="*/ 2147483647 h 8"/>
                  <a:gd name="T34" fmla="*/ 2147483647 w 10"/>
                  <a:gd name="T35" fmla="*/ 2147483647 h 8"/>
                  <a:gd name="T36" fmla="*/ 2147483647 w 10"/>
                  <a:gd name="T37" fmla="*/ 2147483647 h 8"/>
                  <a:gd name="T38" fmla="*/ 2147483647 w 10"/>
                  <a:gd name="T39" fmla="*/ 2147483647 h 8"/>
                  <a:gd name="T40" fmla="*/ 2147483647 w 10"/>
                  <a:gd name="T41" fmla="*/ 0 h 8"/>
                  <a:gd name="T42" fmla="*/ 0 w 10"/>
                  <a:gd name="T43" fmla="*/ 0 h 8"/>
                  <a:gd name="T44" fmla="*/ 2147483647 w 10"/>
                  <a:gd name="T45" fmla="*/ 0 h 8"/>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w 10"/>
                  <a:gd name="T70" fmla="*/ 0 h 8"/>
                  <a:gd name="T71" fmla="*/ 10 w 10"/>
                  <a:gd name="T72" fmla="*/ 8 h 8"/>
                </a:gdLst>
                <a:ahLst/>
                <a:cxnLst>
                  <a:cxn ang="T46">
                    <a:pos x="T0" y="T1"/>
                  </a:cxn>
                  <a:cxn ang="T47">
                    <a:pos x="T2" y="T3"/>
                  </a:cxn>
                  <a:cxn ang="T48">
                    <a:pos x="T4" y="T5"/>
                  </a:cxn>
                  <a:cxn ang="T49">
                    <a:pos x="T6" y="T7"/>
                  </a:cxn>
                  <a:cxn ang="T50">
                    <a:pos x="T8" y="T9"/>
                  </a:cxn>
                  <a:cxn ang="T51">
                    <a:pos x="T10" y="T11"/>
                  </a:cxn>
                  <a:cxn ang="T52">
                    <a:pos x="T12" y="T13"/>
                  </a:cxn>
                  <a:cxn ang="T53">
                    <a:pos x="T14" y="T15"/>
                  </a:cxn>
                  <a:cxn ang="T54">
                    <a:pos x="T16" y="T17"/>
                  </a:cxn>
                  <a:cxn ang="T55">
                    <a:pos x="T18" y="T19"/>
                  </a:cxn>
                  <a:cxn ang="T56">
                    <a:pos x="T20" y="T21"/>
                  </a:cxn>
                  <a:cxn ang="T57">
                    <a:pos x="T22" y="T23"/>
                  </a:cxn>
                  <a:cxn ang="T58">
                    <a:pos x="T24" y="T25"/>
                  </a:cxn>
                  <a:cxn ang="T59">
                    <a:pos x="T26" y="T27"/>
                  </a:cxn>
                  <a:cxn ang="T60">
                    <a:pos x="T28" y="T29"/>
                  </a:cxn>
                  <a:cxn ang="T61">
                    <a:pos x="T30" y="T31"/>
                  </a:cxn>
                  <a:cxn ang="T62">
                    <a:pos x="T32" y="T33"/>
                  </a:cxn>
                  <a:cxn ang="T63">
                    <a:pos x="T34" y="T35"/>
                  </a:cxn>
                  <a:cxn ang="T64">
                    <a:pos x="T36" y="T37"/>
                  </a:cxn>
                  <a:cxn ang="T65">
                    <a:pos x="T38" y="T39"/>
                  </a:cxn>
                  <a:cxn ang="T66">
                    <a:pos x="T40" y="T41"/>
                  </a:cxn>
                  <a:cxn ang="T67">
                    <a:pos x="T42" y="T43"/>
                  </a:cxn>
                  <a:cxn ang="T68">
                    <a:pos x="T44" y="T45"/>
                  </a:cxn>
                </a:cxnLst>
                <a:rect l="T69" t="T70" r="T71" b="T72"/>
                <a:pathLst>
                  <a:path w="10" h="8">
                    <a:moveTo>
                      <a:pt x="2" y="0"/>
                    </a:moveTo>
                    <a:lnTo>
                      <a:pt x="4" y="2"/>
                    </a:lnTo>
                    <a:lnTo>
                      <a:pt x="6" y="2"/>
                    </a:lnTo>
                    <a:lnTo>
                      <a:pt x="8" y="2"/>
                    </a:lnTo>
                    <a:lnTo>
                      <a:pt x="6" y="2"/>
                    </a:lnTo>
                    <a:lnTo>
                      <a:pt x="4" y="2"/>
                    </a:lnTo>
                    <a:lnTo>
                      <a:pt x="6" y="2"/>
                    </a:lnTo>
                    <a:lnTo>
                      <a:pt x="8" y="4"/>
                    </a:lnTo>
                    <a:lnTo>
                      <a:pt x="8" y="2"/>
                    </a:lnTo>
                    <a:lnTo>
                      <a:pt x="8" y="4"/>
                    </a:lnTo>
                    <a:lnTo>
                      <a:pt x="10" y="6"/>
                    </a:lnTo>
                    <a:lnTo>
                      <a:pt x="8" y="6"/>
                    </a:lnTo>
                    <a:lnTo>
                      <a:pt x="8" y="8"/>
                    </a:lnTo>
                    <a:lnTo>
                      <a:pt x="8" y="6"/>
                    </a:lnTo>
                    <a:lnTo>
                      <a:pt x="8" y="4"/>
                    </a:lnTo>
                    <a:lnTo>
                      <a:pt x="6" y="4"/>
                    </a:lnTo>
                    <a:lnTo>
                      <a:pt x="4" y="2"/>
                    </a:lnTo>
                    <a:lnTo>
                      <a:pt x="2" y="0"/>
                    </a:lnTo>
                    <a:lnTo>
                      <a:pt x="0" y="0"/>
                    </a:lnTo>
                    <a:lnTo>
                      <a:pt x="2" y="0"/>
                    </a:lnTo>
                    <a:close/>
                  </a:path>
                </a:pathLst>
              </a:custGeom>
              <a:solidFill>
                <a:schemeClr val="tx2"/>
              </a:solidFill>
              <a:ln w="3175">
                <a:solidFill>
                  <a:schemeClr val="bg1"/>
                </a:solidFill>
                <a:prstDash val="sysDot"/>
                <a:round/>
                <a:headEnd/>
                <a:tailEnd/>
              </a:ln>
            </p:spPr>
            <p:txBody>
              <a:bodyPr/>
              <a:lstStyle/>
              <a:p>
                <a:endParaRPr lang="de-DE" sz="2400" dirty="0">
                  <a:solidFill>
                    <a:srgbClr val="000000"/>
                  </a:solidFill>
                </a:endParaRPr>
              </a:p>
            </p:txBody>
          </p:sp>
          <p:sp>
            <p:nvSpPr>
              <p:cNvPr id="2345" name="Freeform 2676"/>
              <p:cNvSpPr>
                <a:spLocks/>
              </p:cNvSpPr>
              <p:nvPr/>
            </p:nvSpPr>
            <p:spPr bwMode="auto">
              <a:xfrm>
                <a:off x="4442183" y="2038730"/>
                <a:ext cx="7055" cy="6555"/>
              </a:xfrm>
              <a:custGeom>
                <a:avLst/>
                <a:gdLst>
                  <a:gd name="T0" fmla="*/ 2147483647 w 6"/>
                  <a:gd name="T1" fmla="*/ 2147483647 h 8"/>
                  <a:gd name="T2" fmla="*/ 2147483647 w 6"/>
                  <a:gd name="T3" fmla="*/ 2147483647 h 8"/>
                  <a:gd name="T4" fmla="*/ 2147483647 w 6"/>
                  <a:gd name="T5" fmla="*/ 2147483647 h 8"/>
                  <a:gd name="T6" fmla="*/ 2147483647 w 6"/>
                  <a:gd name="T7" fmla="*/ 2147483647 h 8"/>
                  <a:gd name="T8" fmla="*/ 2147483647 w 6"/>
                  <a:gd name="T9" fmla="*/ 2147483647 h 8"/>
                  <a:gd name="T10" fmla="*/ 2147483647 w 6"/>
                  <a:gd name="T11" fmla="*/ 2147483647 h 8"/>
                  <a:gd name="T12" fmla="*/ 0 w 6"/>
                  <a:gd name="T13" fmla="*/ 2147483647 h 8"/>
                  <a:gd name="T14" fmla="*/ 0 w 6"/>
                  <a:gd name="T15" fmla="*/ 0 h 8"/>
                  <a:gd name="T16" fmla="*/ 2147483647 w 6"/>
                  <a:gd name="T17" fmla="*/ 2147483647 h 8"/>
                  <a:gd name="T18" fmla="*/ 2147483647 w 6"/>
                  <a:gd name="T19" fmla="*/ 2147483647 h 8"/>
                  <a:gd name="T20" fmla="*/ 2147483647 w 6"/>
                  <a:gd name="T21" fmla="*/ 2147483647 h 8"/>
                  <a:gd name="T22" fmla="*/ 2147483647 w 6"/>
                  <a:gd name="T23" fmla="*/ 2147483647 h 8"/>
                  <a:gd name="T24" fmla="*/ 2147483647 w 6"/>
                  <a:gd name="T25" fmla="*/ 2147483647 h 8"/>
                  <a:gd name="T26" fmla="*/ 2147483647 w 6"/>
                  <a:gd name="T27" fmla="*/ 2147483647 h 8"/>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6"/>
                  <a:gd name="T43" fmla="*/ 0 h 8"/>
                  <a:gd name="T44" fmla="*/ 6 w 6"/>
                  <a:gd name="T45" fmla="*/ 8 h 8"/>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6" h="8">
                    <a:moveTo>
                      <a:pt x="6" y="8"/>
                    </a:moveTo>
                    <a:lnTo>
                      <a:pt x="4" y="6"/>
                    </a:lnTo>
                    <a:lnTo>
                      <a:pt x="4" y="4"/>
                    </a:lnTo>
                    <a:lnTo>
                      <a:pt x="4" y="2"/>
                    </a:lnTo>
                    <a:lnTo>
                      <a:pt x="2" y="2"/>
                    </a:lnTo>
                    <a:lnTo>
                      <a:pt x="0" y="2"/>
                    </a:lnTo>
                    <a:lnTo>
                      <a:pt x="0" y="0"/>
                    </a:lnTo>
                    <a:lnTo>
                      <a:pt x="4" y="2"/>
                    </a:lnTo>
                    <a:lnTo>
                      <a:pt x="4" y="4"/>
                    </a:lnTo>
                    <a:lnTo>
                      <a:pt x="4" y="6"/>
                    </a:lnTo>
                    <a:lnTo>
                      <a:pt x="6" y="6"/>
                    </a:lnTo>
                    <a:lnTo>
                      <a:pt x="6" y="8"/>
                    </a:lnTo>
                    <a:close/>
                  </a:path>
                </a:pathLst>
              </a:custGeom>
              <a:solidFill>
                <a:schemeClr val="tx2"/>
              </a:solidFill>
              <a:ln w="3175">
                <a:solidFill>
                  <a:schemeClr val="bg1"/>
                </a:solidFill>
                <a:prstDash val="sysDot"/>
                <a:round/>
                <a:headEnd/>
                <a:tailEnd/>
              </a:ln>
            </p:spPr>
            <p:txBody>
              <a:bodyPr/>
              <a:lstStyle/>
              <a:p>
                <a:endParaRPr lang="de-DE" sz="2400" dirty="0">
                  <a:solidFill>
                    <a:srgbClr val="000000"/>
                  </a:solidFill>
                </a:endParaRPr>
              </a:p>
            </p:txBody>
          </p:sp>
          <p:sp>
            <p:nvSpPr>
              <p:cNvPr id="2346" name="Freeform 2677"/>
              <p:cNvSpPr>
                <a:spLocks/>
              </p:cNvSpPr>
              <p:nvPr/>
            </p:nvSpPr>
            <p:spPr bwMode="auto">
              <a:xfrm>
                <a:off x="4446417" y="2038730"/>
                <a:ext cx="5645" cy="6555"/>
              </a:xfrm>
              <a:custGeom>
                <a:avLst/>
                <a:gdLst>
                  <a:gd name="T0" fmla="*/ 2147483647 w 6"/>
                  <a:gd name="T1" fmla="*/ 2147483647 h 8"/>
                  <a:gd name="T2" fmla="*/ 0 w 6"/>
                  <a:gd name="T3" fmla="*/ 2147483647 h 8"/>
                  <a:gd name="T4" fmla="*/ 0 w 6"/>
                  <a:gd name="T5" fmla="*/ 2147483647 h 8"/>
                  <a:gd name="T6" fmla="*/ 0 w 6"/>
                  <a:gd name="T7" fmla="*/ 2147483647 h 8"/>
                  <a:gd name="T8" fmla="*/ 0 w 6"/>
                  <a:gd name="T9" fmla="*/ 0 h 8"/>
                  <a:gd name="T10" fmla="*/ 0 w 6"/>
                  <a:gd name="T11" fmla="*/ 2147483647 h 8"/>
                  <a:gd name="T12" fmla="*/ 2147483647 w 6"/>
                  <a:gd name="T13" fmla="*/ 2147483647 h 8"/>
                  <a:gd name="T14" fmla="*/ 2147483647 w 6"/>
                  <a:gd name="T15" fmla="*/ 2147483647 h 8"/>
                  <a:gd name="T16" fmla="*/ 2147483647 w 6"/>
                  <a:gd name="T17" fmla="*/ 2147483647 h 8"/>
                  <a:gd name="T18" fmla="*/ 2147483647 w 6"/>
                  <a:gd name="T19" fmla="*/ 2147483647 h 8"/>
                  <a:gd name="T20" fmla="*/ 2147483647 w 6"/>
                  <a:gd name="T21" fmla="*/ 2147483647 h 8"/>
                  <a:gd name="T22" fmla="*/ 2147483647 w 6"/>
                  <a:gd name="T23" fmla="*/ 2147483647 h 8"/>
                  <a:gd name="T24" fmla="*/ 2147483647 w 6"/>
                  <a:gd name="T25" fmla="*/ 2147483647 h 8"/>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6"/>
                  <a:gd name="T40" fmla="*/ 0 h 8"/>
                  <a:gd name="T41" fmla="*/ 6 w 6"/>
                  <a:gd name="T42" fmla="*/ 8 h 8"/>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6" h="8">
                    <a:moveTo>
                      <a:pt x="2" y="4"/>
                    </a:moveTo>
                    <a:lnTo>
                      <a:pt x="0" y="4"/>
                    </a:lnTo>
                    <a:lnTo>
                      <a:pt x="0" y="2"/>
                    </a:lnTo>
                    <a:lnTo>
                      <a:pt x="0" y="0"/>
                    </a:lnTo>
                    <a:lnTo>
                      <a:pt x="0" y="2"/>
                    </a:lnTo>
                    <a:lnTo>
                      <a:pt x="2" y="4"/>
                    </a:lnTo>
                    <a:lnTo>
                      <a:pt x="4" y="6"/>
                    </a:lnTo>
                    <a:lnTo>
                      <a:pt x="6" y="6"/>
                    </a:lnTo>
                    <a:lnTo>
                      <a:pt x="6" y="8"/>
                    </a:lnTo>
                    <a:lnTo>
                      <a:pt x="6" y="6"/>
                    </a:lnTo>
                    <a:lnTo>
                      <a:pt x="4" y="6"/>
                    </a:lnTo>
                    <a:lnTo>
                      <a:pt x="2" y="4"/>
                    </a:lnTo>
                    <a:close/>
                  </a:path>
                </a:pathLst>
              </a:custGeom>
              <a:solidFill>
                <a:schemeClr val="tx2"/>
              </a:solidFill>
              <a:ln w="3175">
                <a:solidFill>
                  <a:schemeClr val="bg1"/>
                </a:solidFill>
                <a:prstDash val="sysDot"/>
                <a:round/>
                <a:headEnd/>
                <a:tailEnd/>
              </a:ln>
            </p:spPr>
            <p:txBody>
              <a:bodyPr/>
              <a:lstStyle/>
              <a:p>
                <a:endParaRPr lang="de-DE" sz="2400" dirty="0">
                  <a:solidFill>
                    <a:srgbClr val="000000"/>
                  </a:solidFill>
                </a:endParaRPr>
              </a:p>
            </p:txBody>
          </p:sp>
          <p:sp>
            <p:nvSpPr>
              <p:cNvPr id="2347" name="Freeform 2678"/>
              <p:cNvSpPr>
                <a:spLocks/>
              </p:cNvSpPr>
              <p:nvPr/>
            </p:nvSpPr>
            <p:spPr bwMode="auto">
              <a:xfrm>
                <a:off x="4449240" y="2045284"/>
                <a:ext cx="2822" cy="3277"/>
              </a:xfrm>
              <a:custGeom>
                <a:avLst/>
                <a:gdLst>
                  <a:gd name="T0" fmla="*/ 0 w 4"/>
                  <a:gd name="T1" fmla="*/ 0 h 2"/>
                  <a:gd name="T2" fmla="*/ 2147483647 w 4"/>
                  <a:gd name="T3" fmla="*/ 0 h 2"/>
                  <a:gd name="T4" fmla="*/ 2147483647 w 4"/>
                  <a:gd name="T5" fmla="*/ 2147483647 h 2"/>
                  <a:gd name="T6" fmla="*/ 2147483647 w 4"/>
                  <a:gd name="T7" fmla="*/ 2147483647 h 2"/>
                  <a:gd name="T8" fmla="*/ 0 w 4"/>
                  <a:gd name="T9" fmla="*/ 0 h 2"/>
                  <a:gd name="T10" fmla="*/ 0 60000 65536"/>
                  <a:gd name="T11" fmla="*/ 0 60000 65536"/>
                  <a:gd name="T12" fmla="*/ 0 60000 65536"/>
                  <a:gd name="T13" fmla="*/ 0 60000 65536"/>
                  <a:gd name="T14" fmla="*/ 0 60000 65536"/>
                  <a:gd name="T15" fmla="*/ 0 w 4"/>
                  <a:gd name="T16" fmla="*/ 0 h 2"/>
                  <a:gd name="T17" fmla="*/ 4 w 4"/>
                  <a:gd name="T18" fmla="*/ 2 h 2"/>
                </a:gdLst>
                <a:ahLst/>
                <a:cxnLst>
                  <a:cxn ang="T10">
                    <a:pos x="T0" y="T1"/>
                  </a:cxn>
                  <a:cxn ang="T11">
                    <a:pos x="T2" y="T3"/>
                  </a:cxn>
                  <a:cxn ang="T12">
                    <a:pos x="T4" y="T5"/>
                  </a:cxn>
                  <a:cxn ang="T13">
                    <a:pos x="T6" y="T7"/>
                  </a:cxn>
                  <a:cxn ang="T14">
                    <a:pos x="T8" y="T9"/>
                  </a:cxn>
                </a:cxnLst>
                <a:rect l="T15" t="T16" r="T17" b="T18"/>
                <a:pathLst>
                  <a:path w="4" h="2">
                    <a:moveTo>
                      <a:pt x="0" y="0"/>
                    </a:moveTo>
                    <a:lnTo>
                      <a:pt x="2" y="0"/>
                    </a:lnTo>
                    <a:lnTo>
                      <a:pt x="4" y="2"/>
                    </a:lnTo>
                    <a:lnTo>
                      <a:pt x="2" y="2"/>
                    </a:lnTo>
                    <a:lnTo>
                      <a:pt x="0" y="0"/>
                    </a:lnTo>
                    <a:close/>
                  </a:path>
                </a:pathLst>
              </a:custGeom>
              <a:solidFill>
                <a:schemeClr val="tx2"/>
              </a:solidFill>
              <a:ln w="3175">
                <a:solidFill>
                  <a:schemeClr val="bg1"/>
                </a:solidFill>
                <a:prstDash val="sysDot"/>
                <a:round/>
                <a:headEnd/>
                <a:tailEnd/>
              </a:ln>
            </p:spPr>
            <p:txBody>
              <a:bodyPr/>
              <a:lstStyle/>
              <a:p>
                <a:endParaRPr lang="de-DE" sz="2400" dirty="0">
                  <a:solidFill>
                    <a:srgbClr val="000000"/>
                  </a:solidFill>
                </a:endParaRPr>
              </a:p>
            </p:txBody>
          </p:sp>
          <p:sp>
            <p:nvSpPr>
              <p:cNvPr id="2348" name="Freeform 2679"/>
              <p:cNvSpPr>
                <a:spLocks/>
              </p:cNvSpPr>
              <p:nvPr/>
            </p:nvSpPr>
            <p:spPr bwMode="auto">
              <a:xfrm>
                <a:off x="4456294" y="2050200"/>
                <a:ext cx="1412" cy="1639"/>
              </a:xfrm>
              <a:custGeom>
                <a:avLst/>
                <a:gdLst>
                  <a:gd name="T0" fmla="*/ 0 w 2"/>
                  <a:gd name="T1" fmla="*/ 0 h 2"/>
                  <a:gd name="T2" fmla="*/ 2147483647 w 2"/>
                  <a:gd name="T3" fmla="*/ 0 h 2"/>
                  <a:gd name="T4" fmla="*/ 2147483647 w 2"/>
                  <a:gd name="T5" fmla="*/ 2147483647 h 2"/>
                  <a:gd name="T6" fmla="*/ 0 w 2"/>
                  <a:gd name="T7" fmla="*/ 0 h 2"/>
                  <a:gd name="T8" fmla="*/ 0 60000 65536"/>
                  <a:gd name="T9" fmla="*/ 0 60000 65536"/>
                  <a:gd name="T10" fmla="*/ 0 60000 65536"/>
                  <a:gd name="T11" fmla="*/ 0 60000 65536"/>
                  <a:gd name="T12" fmla="*/ 0 w 2"/>
                  <a:gd name="T13" fmla="*/ 0 h 2"/>
                  <a:gd name="T14" fmla="*/ 2 w 2"/>
                  <a:gd name="T15" fmla="*/ 2 h 2"/>
                </a:gdLst>
                <a:ahLst/>
                <a:cxnLst>
                  <a:cxn ang="T8">
                    <a:pos x="T0" y="T1"/>
                  </a:cxn>
                  <a:cxn ang="T9">
                    <a:pos x="T2" y="T3"/>
                  </a:cxn>
                  <a:cxn ang="T10">
                    <a:pos x="T4" y="T5"/>
                  </a:cxn>
                  <a:cxn ang="T11">
                    <a:pos x="T6" y="T7"/>
                  </a:cxn>
                </a:cxnLst>
                <a:rect l="T12" t="T13" r="T14" b="T15"/>
                <a:pathLst>
                  <a:path w="2" h="2">
                    <a:moveTo>
                      <a:pt x="0" y="0"/>
                    </a:moveTo>
                    <a:lnTo>
                      <a:pt x="2" y="0"/>
                    </a:lnTo>
                    <a:lnTo>
                      <a:pt x="2" y="2"/>
                    </a:lnTo>
                    <a:lnTo>
                      <a:pt x="0" y="0"/>
                    </a:lnTo>
                    <a:close/>
                  </a:path>
                </a:pathLst>
              </a:custGeom>
              <a:solidFill>
                <a:schemeClr val="tx2"/>
              </a:solidFill>
              <a:ln w="3175">
                <a:solidFill>
                  <a:schemeClr val="bg1"/>
                </a:solidFill>
                <a:prstDash val="sysDot"/>
                <a:round/>
                <a:headEnd/>
                <a:tailEnd/>
              </a:ln>
            </p:spPr>
            <p:txBody>
              <a:bodyPr/>
              <a:lstStyle/>
              <a:p>
                <a:endParaRPr lang="de-DE" sz="2400" dirty="0">
                  <a:solidFill>
                    <a:srgbClr val="000000"/>
                  </a:solidFill>
                </a:endParaRPr>
              </a:p>
            </p:txBody>
          </p:sp>
          <p:sp>
            <p:nvSpPr>
              <p:cNvPr id="2349" name="Freeform 2680"/>
              <p:cNvSpPr>
                <a:spLocks/>
              </p:cNvSpPr>
              <p:nvPr/>
            </p:nvSpPr>
            <p:spPr bwMode="auto">
              <a:xfrm>
                <a:off x="4467582" y="2056754"/>
                <a:ext cx="4234" cy="1639"/>
              </a:xfrm>
              <a:custGeom>
                <a:avLst/>
                <a:gdLst>
                  <a:gd name="T0" fmla="*/ 2147483647 w 4"/>
                  <a:gd name="T1" fmla="*/ 2147483647 h 2"/>
                  <a:gd name="T2" fmla="*/ 2147483647 w 4"/>
                  <a:gd name="T3" fmla="*/ 2147483647 h 2"/>
                  <a:gd name="T4" fmla="*/ 0 w 4"/>
                  <a:gd name="T5" fmla="*/ 2147483647 h 2"/>
                  <a:gd name="T6" fmla="*/ 0 w 4"/>
                  <a:gd name="T7" fmla="*/ 0 h 2"/>
                  <a:gd name="T8" fmla="*/ 2147483647 w 4"/>
                  <a:gd name="T9" fmla="*/ 0 h 2"/>
                  <a:gd name="T10" fmla="*/ 2147483647 w 4"/>
                  <a:gd name="T11" fmla="*/ 2147483647 h 2"/>
                  <a:gd name="T12" fmla="*/ 2147483647 w 4"/>
                  <a:gd name="T13" fmla="*/ 2147483647 h 2"/>
                  <a:gd name="T14" fmla="*/ 0 60000 65536"/>
                  <a:gd name="T15" fmla="*/ 0 60000 65536"/>
                  <a:gd name="T16" fmla="*/ 0 60000 65536"/>
                  <a:gd name="T17" fmla="*/ 0 60000 65536"/>
                  <a:gd name="T18" fmla="*/ 0 60000 65536"/>
                  <a:gd name="T19" fmla="*/ 0 60000 65536"/>
                  <a:gd name="T20" fmla="*/ 0 60000 65536"/>
                  <a:gd name="T21" fmla="*/ 0 w 4"/>
                  <a:gd name="T22" fmla="*/ 0 h 2"/>
                  <a:gd name="T23" fmla="*/ 4 w 4"/>
                  <a:gd name="T24" fmla="*/ 2 h 2"/>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4" h="2">
                    <a:moveTo>
                      <a:pt x="4" y="2"/>
                    </a:moveTo>
                    <a:lnTo>
                      <a:pt x="2" y="2"/>
                    </a:lnTo>
                    <a:lnTo>
                      <a:pt x="0" y="2"/>
                    </a:lnTo>
                    <a:lnTo>
                      <a:pt x="0" y="0"/>
                    </a:lnTo>
                    <a:lnTo>
                      <a:pt x="2" y="0"/>
                    </a:lnTo>
                    <a:lnTo>
                      <a:pt x="2" y="2"/>
                    </a:lnTo>
                    <a:lnTo>
                      <a:pt x="4" y="2"/>
                    </a:lnTo>
                    <a:close/>
                  </a:path>
                </a:pathLst>
              </a:custGeom>
              <a:solidFill>
                <a:schemeClr val="tx2"/>
              </a:solidFill>
              <a:ln w="3175">
                <a:solidFill>
                  <a:schemeClr val="bg1"/>
                </a:solidFill>
                <a:prstDash val="sysDot"/>
                <a:round/>
                <a:headEnd/>
                <a:tailEnd/>
              </a:ln>
            </p:spPr>
            <p:txBody>
              <a:bodyPr/>
              <a:lstStyle/>
              <a:p>
                <a:endParaRPr lang="de-DE" sz="2400" dirty="0">
                  <a:solidFill>
                    <a:srgbClr val="000000"/>
                  </a:solidFill>
                </a:endParaRPr>
              </a:p>
            </p:txBody>
          </p:sp>
          <p:sp>
            <p:nvSpPr>
              <p:cNvPr id="2350" name="Freeform 2681"/>
              <p:cNvSpPr>
                <a:spLocks/>
              </p:cNvSpPr>
              <p:nvPr/>
            </p:nvSpPr>
            <p:spPr bwMode="auto">
              <a:xfrm>
                <a:off x="4471816" y="2058392"/>
                <a:ext cx="9878" cy="1639"/>
              </a:xfrm>
              <a:custGeom>
                <a:avLst/>
                <a:gdLst>
                  <a:gd name="T0" fmla="*/ 2147483647 w 10"/>
                  <a:gd name="T1" fmla="*/ 2147483647 h 2"/>
                  <a:gd name="T2" fmla="*/ 2147483647 w 10"/>
                  <a:gd name="T3" fmla="*/ 2147483647 h 2"/>
                  <a:gd name="T4" fmla="*/ 2147483647 w 10"/>
                  <a:gd name="T5" fmla="*/ 2147483647 h 2"/>
                  <a:gd name="T6" fmla="*/ 0 w 10"/>
                  <a:gd name="T7" fmla="*/ 2147483647 h 2"/>
                  <a:gd name="T8" fmla="*/ 0 w 10"/>
                  <a:gd name="T9" fmla="*/ 0 h 2"/>
                  <a:gd name="T10" fmla="*/ 2147483647 w 10"/>
                  <a:gd name="T11" fmla="*/ 0 h 2"/>
                  <a:gd name="T12" fmla="*/ 2147483647 w 10"/>
                  <a:gd name="T13" fmla="*/ 0 h 2"/>
                  <a:gd name="T14" fmla="*/ 2147483647 w 10"/>
                  <a:gd name="T15" fmla="*/ 0 h 2"/>
                  <a:gd name="T16" fmla="*/ 2147483647 w 10"/>
                  <a:gd name="T17" fmla="*/ 0 h 2"/>
                  <a:gd name="T18" fmla="*/ 2147483647 w 10"/>
                  <a:gd name="T19" fmla="*/ 2147483647 h 2"/>
                  <a:gd name="T20" fmla="*/ 2147483647 w 10"/>
                  <a:gd name="T21" fmla="*/ 2147483647 h 2"/>
                  <a:gd name="T22" fmla="*/ 2147483647 w 10"/>
                  <a:gd name="T23" fmla="*/ 2147483647 h 2"/>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10"/>
                  <a:gd name="T37" fmla="*/ 0 h 2"/>
                  <a:gd name="T38" fmla="*/ 10 w 10"/>
                  <a:gd name="T39" fmla="*/ 2 h 2"/>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10" h="2">
                    <a:moveTo>
                      <a:pt x="6" y="2"/>
                    </a:moveTo>
                    <a:lnTo>
                      <a:pt x="4" y="2"/>
                    </a:lnTo>
                    <a:lnTo>
                      <a:pt x="2" y="2"/>
                    </a:lnTo>
                    <a:lnTo>
                      <a:pt x="0" y="2"/>
                    </a:lnTo>
                    <a:lnTo>
                      <a:pt x="0" y="0"/>
                    </a:lnTo>
                    <a:lnTo>
                      <a:pt x="4" y="0"/>
                    </a:lnTo>
                    <a:lnTo>
                      <a:pt x="6" y="0"/>
                    </a:lnTo>
                    <a:lnTo>
                      <a:pt x="8" y="0"/>
                    </a:lnTo>
                    <a:lnTo>
                      <a:pt x="10" y="0"/>
                    </a:lnTo>
                    <a:lnTo>
                      <a:pt x="10" y="2"/>
                    </a:lnTo>
                    <a:lnTo>
                      <a:pt x="8" y="2"/>
                    </a:lnTo>
                    <a:lnTo>
                      <a:pt x="6" y="2"/>
                    </a:lnTo>
                    <a:close/>
                  </a:path>
                </a:pathLst>
              </a:custGeom>
              <a:solidFill>
                <a:schemeClr val="tx2"/>
              </a:solidFill>
              <a:ln w="3175">
                <a:solidFill>
                  <a:schemeClr val="bg1"/>
                </a:solidFill>
                <a:prstDash val="sysDot"/>
                <a:round/>
                <a:headEnd/>
                <a:tailEnd/>
              </a:ln>
            </p:spPr>
            <p:txBody>
              <a:bodyPr/>
              <a:lstStyle/>
              <a:p>
                <a:endParaRPr lang="de-DE" sz="2400" dirty="0">
                  <a:solidFill>
                    <a:srgbClr val="000000"/>
                  </a:solidFill>
                </a:endParaRPr>
              </a:p>
            </p:txBody>
          </p:sp>
          <p:sp>
            <p:nvSpPr>
              <p:cNvPr id="2351" name="Freeform 2682"/>
              <p:cNvSpPr>
                <a:spLocks/>
              </p:cNvSpPr>
              <p:nvPr/>
            </p:nvSpPr>
            <p:spPr bwMode="auto">
              <a:xfrm>
                <a:off x="4471816" y="2060032"/>
                <a:ext cx="15522" cy="3277"/>
              </a:xfrm>
              <a:custGeom>
                <a:avLst/>
                <a:gdLst>
                  <a:gd name="T0" fmla="*/ 2147483647 w 16"/>
                  <a:gd name="T1" fmla="*/ 2147483647 h 4"/>
                  <a:gd name="T2" fmla="*/ 2147483647 w 16"/>
                  <a:gd name="T3" fmla="*/ 2147483647 h 4"/>
                  <a:gd name="T4" fmla="*/ 2147483647 w 16"/>
                  <a:gd name="T5" fmla="*/ 2147483647 h 4"/>
                  <a:gd name="T6" fmla="*/ 2147483647 w 16"/>
                  <a:gd name="T7" fmla="*/ 2147483647 h 4"/>
                  <a:gd name="T8" fmla="*/ 2147483647 w 16"/>
                  <a:gd name="T9" fmla="*/ 2147483647 h 4"/>
                  <a:gd name="T10" fmla="*/ 2147483647 w 16"/>
                  <a:gd name="T11" fmla="*/ 2147483647 h 4"/>
                  <a:gd name="T12" fmla="*/ 0 w 16"/>
                  <a:gd name="T13" fmla="*/ 2147483647 h 4"/>
                  <a:gd name="T14" fmla="*/ 2147483647 w 16"/>
                  <a:gd name="T15" fmla="*/ 2147483647 h 4"/>
                  <a:gd name="T16" fmla="*/ 2147483647 w 16"/>
                  <a:gd name="T17" fmla="*/ 2147483647 h 4"/>
                  <a:gd name="T18" fmla="*/ 2147483647 w 16"/>
                  <a:gd name="T19" fmla="*/ 2147483647 h 4"/>
                  <a:gd name="T20" fmla="*/ 2147483647 w 16"/>
                  <a:gd name="T21" fmla="*/ 2147483647 h 4"/>
                  <a:gd name="T22" fmla="*/ 2147483647 w 16"/>
                  <a:gd name="T23" fmla="*/ 0 h 4"/>
                  <a:gd name="T24" fmla="*/ 2147483647 w 16"/>
                  <a:gd name="T25" fmla="*/ 2147483647 h 4"/>
                  <a:gd name="T26" fmla="*/ 2147483647 w 16"/>
                  <a:gd name="T27" fmla="*/ 2147483647 h 4"/>
                  <a:gd name="T28" fmla="*/ 2147483647 w 16"/>
                  <a:gd name="T29" fmla="*/ 2147483647 h 4"/>
                  <a:gd name="T30" fmla="*/ 2147483647 w 16"/>
                  <a:gd name="T31" fmla="*/ 2147483647 h 4"/>
                  <a:gd name="T32" fmla="*/ 2147483647 w 16"/>
                  <a:gd name="T33" fmla="*/ 2147483647 h 4"/>
                  <a:gd name="T34" fmla="*/ 2147483647 w 16"/>
                  <a:gd name="T35" fmla="*/ 2147483647 h 4"/>
                  <a:gd name="T36" fmla="*/ 2147483647 w 16"/>
                  <a:gd name="T37" fmla="*/ 2147483647 h 4"/>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16"/>
                  <a:gd name="T58" fmla="*/ 0 h 4"/>
                  <a:gd name="T59" fmla="*/ 16 w 16"/>
                  <a:gd name="T60" fmla="*/ 4 h 4"/>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16" h="4">
                    <a:moveTo>
                      <a:pt x="14" y="4"/>
                    </a:moveTo>
                    <a:lnTo>
                      <a:pt x="10" y="4"/>
                    </a:lnTo>
                    <a:lnTo>
                      <a:pt x="8" y="4"/>
                    </a:lnTo>
                    <a:lnTo>
                      <a:pt x="6" y="4"/>
                    </a:lnTo>
                    <a:lnTo>
                      <a:pt x="4" y="4"/>
                    </a:lnTo>
                    <a:lnTo>
                      <a:pt x="2" y="2"/>
                    </a:lnTo>
                    <a:lnTo>
                      <a:pt x="0" y="2"/>
                    </a:lnTo>
                    <a:lnTo>
                      <a:pt x="2" y="2"/>
                    </a:lnTo>
                    <a:lnTo>
                      <a:pt x="4" y="2"/>
                    </a:lnTo>
                    <a:lnTo>
                      <a:pt x="2" y="2"/>
                    </a:lnTo>
                    <a:lnTo>
                      <a:pt x="4" y="2"/>
                    </a:lnTo>
                    <a:lnTo>
                      <a:pt x="4" y="0"/>
                    </a:lnTo>
                    <a:lnTo>
                      <a:pt x="4" y="2"/>
                    </a:lnTo>
                    <a:lnTo>
                      <a:pt x="6" y="2"/>
                    </a:lnTo>
                    <a:lnTo>
                      <a:pt x="8" y="2"/>
                    </a:lnTo>
                    <a:lnTo>
                      <a:pt x="12" y="4"/>
                    </a:lnTo>
                    <a:lnTo>
                      <a:pt x="14" y="4"/>
                    </a:lnTo>
                    <a:lnTo>
                      <a:pt x="16" y="4"/>
                    </a:lnTo>
                    <a:lnTo>
                      <a:pt x="14" y="4"/>
                    </a:lnTo>
                    <a:close/>
                  </a:path>
                </a:pathLst>
              </a:custGeom>
              <a:solidFill>
                <a:schemeClr val="tx2"/>
              </a:solidFill>
              <a:ln w="3175">
                <a:solidFill>
                  <a:schemeClr val="bg1"/>
                </a:solidFill>
                <a:prstDash val="sysDot"/>
                <a:round/>
                <a:headEnd/>
                <a:tailEnd/>
              </a:ln>
            </p:spPr>
            <p:txBody>
              <a:bodyPr/>
              <a:lstStyle/>
              <a:p>
                <a:endParaRPr lang="de-DE" sz="2400" dirty="0">
                  <a:solidFill>
                    <a:srgbClr val="000000"/>
                  </a:solidFill>
                </a:endParaRPr>
              </a:p>
            </p:txBody>
          </p:sp>
          <p:sp>
            <p:nvSpPr>
              <p:cNvPr id="2352" name="Freeform 2683"/>
              <p:cNvSpPr>
                <a:spLocks/>
              </p:cNvSpPr>
              <p:nvPr/>
            </p:nvSpPr>
            <p:spPr bwMode="auto">
              <a:xfrm>
                <a:off x="4466171" y="2063309"/>
                <a:ext cx="4234" cy="3277"/>
              </a:xfrm>
              <a:custGeom>
                <a:avLst/>
                <a:gdLst>
                  <a:gd name="T0" fmla="*/ 0 w 4"/>
                  <a:gd name="T1" fmla="*/ 2147483647 h 2"/>
                  <a:gd name="T2" fmla="*/ 0 w 4"/>
                  <a:gd name="T3" fmla="*/ 0 h 2"/>
                  <a:gd name="T4" fmla="*/ 2147483647 w 4"/>
                  <a:gd name="T5" fmla="*/ 0 h 2"/>
                  <a:gd name="T6" fmla="*/ 2147483647 w 4"/>
                  <a:gd name="T7" fmla="*/ 0 h 2"/>
                  <a:gd name="T8" fmla="*/ 2147483647 w 4"/>
                  <a:gd name="T9" fmla="*/ 2147483647 h 2"/>
                  <a:gd name="T10" fmla="*/ 2147483647 w 4"/>
                  <a:gd name="T11" fmla="*/ 2147483647 h 2"/>
                  <a:gd name="T12" fmla="*/ 0 w 4"/>
                  <a:gd name="T13" fmla="*/ 2147483647 h 2"/>
                  <a:gd name="T14" fmla="*/ 0 60000 65536"/>
                  <a:gd name="T15" fmla="*/ 0 60000 65536"/>
                  <a:gd name="T16" fmla="*/ 0 60000 65536"/>
                  <a:gd name="T17" fmla="*/ 0 60000 65536"/>
                  <a:gd name="T18" fmla="*/ 0 60000 65536"/>
                  <a:gd name="T19" fmla="*/ 0 60000 65536"/>
                  <a:gd name="T20" fmla="*/ 0 60000 65536"/>
                  <a:gd name="T21" fmla="*/ 0 w 4"/>
                  <a:gd name="T22" fmla="*/ 0 h 2"/>
                  <a:gd name="T23" fmla="*/ 4 w 4"/>
                  <a:gd name="T24" fmla="*/ 2 h 2"/>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4" h="2">
                    <a:moveTo>
                      <a:pt x="0" y="2"/>
                    </a:moveTo>
                    <a:lnTo>
                      <a:pt x="0" y="0"/>
                    </a:lnTo>
                    <a:lnTo>
                      <a:pt x="2" y="0"/>
                    </a:lnTo>
                    <a:lnTo>
                      <a:pt x="4" y="0"/>
                    </a:lnTo>
                    <a:lnTo>
                      <a:pt x="4" y="2"/>
                    </a:lnTo>
                    <a:lnTo>
                      <a:pt x="2" y="2"/>
                    </a:lnTo>
                    <a:lnTo>
                      <a:pt x="0" y="2"/>
                    </a:lnTo>
                    <a:close/>
                  </a:path>
                </a:pathLst>
              </a:custGeom>
              <a:solidFill>
                <a:schemeClr val="tx2"/>
              </a:solidFill>
              <a:ln w="3175">
                <a:solidFill>
                  <a:schemeClr val="bg1"/>
                </a:solidFill>
                <a:prstDash val="sysDot"/>
                <a:round/>
                <a:headEnd/>
                <a:tailEnd/>
              </a:ln>
            </p:spPr>
            <p:txBody>
              <a:bodyPr/>
              <a:lstStyle/>
              <a:p>
                <a:endParaRPr lang="de-DE" sz="2400" dirty="0">
                  <a:solidFill>
                    <a:srgbClr val="000000"/>
                  </a:solidFill>
                </a:endParaRPr>
              </a:p>
            </p:txBody>
          </p:sp>
          <p:sp>
            <p:nvSpPr>
              <p:cNvPr id="2353" name="Freeform 2684"/>
              <p:cNvSpPr>
                <a:spLocks/>
              </p:cNvSpPr>
              <p:nvPr/>
            </p:nvSpPr>
            <p:spPr bwMode="auto">
              <a:xfrm>
                <a:off x="4484515" y="2066585"/>
                <a:ext cx="29633" cy="14748"/>
              </a:xfrm>
              <a:custGeom>
                <a:avLst/>
                <a:gdLst>
                  <a:gd name="T0" fmla="*/ 2147483647 w 30"/>
                  <a:gd name="T1" fmla="*/ 2147483647 h 14"/>
                  <a:gd name="T2" fmla="*/ 2147483647 w 30"/>
                  <a:gd name="T3" fmla="*/ 2147483647 h 14"/>
                  <a:gd name="T4" fmla="*/ 2147483647 w 30"/>
                  <a:gd name="T5" fmla="*/ 2147483647 h 14"/>
                  <a:gd name="T6" fmla="*/ 2147483647 w 30"/>
                  <a:gd name="T7" fmla="*/ 2147483647 h 14"/>
                  <a:gd name="T8" fmla="*/ 2147483647 w 30"/>
                  <a:gd name="T9" fmla="*/ 2147483647 h 14"/>
                  <a:gd name="T10" fmla="*/ 2147483647 w 30"/>
                  <a:gd name="T11" fmla="*/ 2147483647 h 14"/>
                  <a:gd name="T12" fmla="*/ 2147483647 w 30"/>
                  <a:gd name="T13" fmla="*/ 2147483647 h 14"/>
                  <a:gd name="T14" fmla="*/ 2147483647 w 30"/>
                  <a:gd name="T15" fmla="*/ 2147483647 h 14"/>
                  <a:gd name="T16" fmla="*/ 2147483647 w 30"/>
                  <a:gd name="T17" fmla="*/ 2147483647 h 14"/>
                  <a:gd name="T18" fmla="*/ 2147483647 w 30"/>
                  <a:gd name="T19" fmla="*/ 2147483647 h 14"/>
                  <a:gd name="T20" fmla="*/ 2147483647 w 30"/>
                  <a:gd name="T21" fmla="*/ 2147483647 h 14"/>
                  <a:gd name="T22" fmla="*/ 2147483647 w 30"/>
                  <a:gd name="T23" fmla="*/ 2147483647 h 14"/>
                  <a:gd name="T24" fmla="*/ 2147483647 w 30"/>
                  <a:gd name="T25" fmla="*/ 2147483647 h 14"/>
                  <a:gd name="T26" fmla="*/ 2147483647 w 30"/>
                  <a:gd name="T27" fmla="*/ 2147483647 h 14"/>
                  <a:gd name="T28" fmla="*/ 2147483647 w 30"/>
                  <a:gd name="T29" fmla="*/ 2147483647 h 14"/>
                  <a:gd name="T30" fmla="*/ 2147483647 w 30"/>
                  <a:gd name="T31" fmla="*/ 2147483647 h 14"/>
                  <a:gd name="T32" fmla="*/ 2147483647 w 30"/>
                  <a:gd name="T33" fmla="*/ 2147483647 h 14"/>
                  <a:gd name="T34" fmla="*/ 2147483647 w 30"/>
                  <a:gd name="T35" fmla="*/ 2147483647 h 14"/>
                  <a:gd name="T36" fmla="*/ 2147483647 w 30"/>
                  <a:gd name="T37" fmla="*/ 2147483647 h 14"/>
                  <a:gd name="T38" fmla="*/ 2147483647 w 30"/>
                  <a:gd name="T39" fmla="*/ 2147483647 h 14"/>
                  <a:gd name="T40" fmla="*/ 2147483647 w 30"/>
                  <a:gd name="T41" fmla="*/ 2147483647 h 14"/>
                  <a:gd name="T42" fmla="*/ 2147483647 w 30"/>
                  <a:gd name="T43" fmla="*/ 2147483647 h 14"/>
                  <a:gd name="T44" fmla="*/ 2147483647 w 30"/>
                  <a:gd name="T45" fmla="*/ 2147483647 h 14"/>
                  <a:gd name="T46" fmla="*/ 2147483647 w 30"/>
                  <a:gd name="T47" fmla="*/ 0 h 14"/>
                  <a:gd name="T48" fmla="*/ 0 w 30"/>
                  <a:gd name="T49" fmla="*/ 0 h 14"/>
                  <a:gd name="T50" fmla="*/ 2147483647 w 30"/>
                  <a:gd name="T51" fmla="*/ 0 h 14"/>
                  <a:gd name="T52" fmla="*/ 2147483647 w 30"/>
                  <a:gd name="T53" fmla="*/ 2147483647 h 14"/>
                  <a:gd name="T54" fmla="*/ 2147483647 w 30"/>
                  <a:gd name="T55" fmla="*/ 2147483647 h 14"/>
                  <a:gd name="T56" fmla="*/ 2147483647 w 30"/>
                  <a:gd name="T57" fmla="*/ 2147483647 h 14"/>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30"/>
                  <a:gd name="T88" fmla="*/ 0 h 14"/>
                  <a:gd name="T89" fmla="*/ 30 w 30"/>
                  <a:gd name="T90" fmla="*/ 14 h 14"/>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30" h="14">
                    <a:moveTo>
                      <a:pt x="12" y="4"/>
                    </a:moveTo>
                    <a:lnTo>
                      <a:pt x="12" y="2"/>
                    </a:lnTo>
                    <a:lnTo>
                      <a:pt x="14" y="2"/>
                    </a:lnTo>
                    <a:lnTo>
                      <a:pt x="16" y="4"/>
                    </a:lnTo>
                    <a:lnTo>
                      <a:pt x="16" y="6"/>
                    </a:lnTo>
                    <a:lnTo>
                      <a:pt x="18" y="6"/>
                    </a:lnTo>
                    <a:lnTo>
                      <a:pt x="22" y="8"/>
                    </a:lnTo>
                    <a:lnTo>
                      <a:pt x="24" y="10"/>
                    </a:lnTo>
                    <a:lnTo>
                      <a:pt x="26" y="10"/>
                    </a:lnTo>
                    <a:lnTo>
                      <a:pt x="28" y="10"/>
                    </a:lnTo>
                    <a:lnTo>
                      <a:pt x="28" y="12"/>
                    </a:lnTo>
                    <a:lnTo>
                      <a:pt x="28" y="14"/>
                    </a:lnTo>
                    <a:lnTo>
                      <a:pt x="30" y="14"/>
                    </a:lnTo>
                    <a:lnTo>
                      <a:pt x="26" y="12"/>
                    </a:lnTo>
                    <a:lnTo>
                      <a:pt x="24" y="10"/>
                    </a:lnTo>
                    <a:lnTo>
                      <a:pt x="20" y="8"/>
                    </a:lnTo>
                    <a:lnTo>
                      <a:pt x="16" y="6"/>
                    </a:lnTo>
                    <a:lnTo>
                      <a:pt x="14" y="6"/>
                    </a:lnTo>
                    <a:lnTo>
                      <a:pt x="10" y="4"/>
                    </a:lnTo>
                    <a:lnTo>
                      <a:pt x="8" y="2"/>
                    </a:lnTo>
                    <a:lnTo>
                      <a:pt x="4" y="2"/>
                    </a:lnTo>
                    <a:lnTo>
                      <a:pt x="2" y="0"/>
                    </a:lnTo>
                    <a:lnTo>
                      <a:pt x="0" y="0"/>
                    </a:lnTo>
                    <a:lnTo>
                      <a:pt x="6" y="0"/>
                    </a:lnTo>
                    <a:lnTo>
                      <a:pt x="10" y="2"/>
                    </a:lnTo>
                    <a:lnTo>
                      <a:pt x="12" y="4"/>
                    </a:lnTo>
                    <a:close/>
                  </a:path>
                </a:pathLst>
              </a:custGeom>
              <a:solidFill>
                <a:schemeClr val="tx2"/>
              </a:solidFill>
              <a:ln w="3175">
                <a:solidFill>
                  <a:schemeClr val="bg1"/>
                </a:solidFill>
                <a:prstDash val="sysDot"/>
                <a:round/>
                <a:headEnd/>
                <a:tailEnd/>
              </a:ln>
            </p:spPr>
            <p:txBody>
              <a:bodyPr/>
              <a:lstStyle/>
              <a:p>
                <a:endParaRPr lang="de-DE" sz="2400" dirty="0">
                  <a:solidFill>
                    <a:srgbClr val="000000"/>
                  </a:solidFill>
                </a:endParaRPr>
              </a:p>
            </p:txBody>
          </p:sp>
          <p:sp>
            <p:nvSpPr>
              <p:cNvPr id="2354" name="Freeform 2685"/>
              <p:cNvSpPr>
                <a:spLocks/>
              </p:cNvSpPr>
              <p:nvPr/>
            </p:nvSpPr>
            <p:spPr bwMode="auto">
              <a:xfrm>
                <a:off x="4478870" y="2066585"/>
                <a:ext cx="8466" cy="3277"/>
              </a:xfrm>
              <a:custGeom>
                <a:avLst/>
                <a:gdLst>
                  <a:gd name="T0" fmla="*/ 2147483647 w 10"/>
                  <a:gd name="T1" fmla="*/ 2147483647 h 4"/>
                  <a:gd name="T2" fmla="*/ 2147483647 w 10"/>
                  <a:gd name="T3" fmla="*/ 2147483647 h 4"/>
                  <a:gd name="T4" fmla="*/ 2147483647 w 10"/>
                  <a:gd name="T5" fmla="*/ 2147483647 h 4"/>
                  <a:gd name="T6" fmla="*/ 0 w 10"/>
                  <a:gd name="T7" fmla="*/ 2147483647 h 4"/>
                  <a:gd name="T8" fmla="*/ 0 w 10"/>
                  <a:gd name="T9" fmla="*/ 0 h 4"/>
                  <a:gd name="T10" fmla="*/ 2147483647 w 10"/>
                  <a:gd name="T11" fmla="*/ 2147483647 h 4"/>
                  <a:gd name="T12" fmla="*/ 2147483647 w 10"/>
                  <a:gd name="T13" fmla="*/ 2147483647 h 4"/>
                  <a:gd name="T14" fmla="*/ 2147483647 w 10"/>
                  <a:gd name="T15" fmla="*/ 2147483647 h 4"/>
                  <a:gd name="T16" fmla="*/ 2147483647 w 10"/>
                  <a:gd name="T17" fmla="*/ 2147483647 h 4"/>
                  <a:gd name="T18" fmla="*/ 2147483647 w 10"/>
                  <a:gd name="T19" fmla="*/ 2147483647 h 4"/>
                  <a:gd name="T20" fmla="*/ 2147483647 w 10"/>
                  <a:gd name="T21" fmla="*/ 2147483647 h 4"/>
                  <a:gd name="T22" fmla="*/ 2147483647 w 10"/>
                  <a:gd name="T23" fmla="*/ 2147483647 h 4"/>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10"/>
                  <a:gd name="T37" fmla="*/ 0 h 4"/>
                  <a:gd name="T38" fmla="*/ 10 w 10"/>
                  <a:gd name="T39" fmla="*/ 4 h 4"/>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10" h="4">
                    <a:moveTo>
                      <a:pt x="4" y="4"/>
                    </a:moveTo>
                    <a:lnTo>
                      <a:pt x="4" y="2"/>
                    </a:lnTo>
                    <a:lnTo>
                      <a:pt x="2" y="2"/>
                    </a:lnTo>
                    <a:lnTo>
                      <a:pt x="0" y="2"/>
                    </a:lnTo>
                    <a:lnTo>
                      <a:pt x="0" y="0"/>
                    </a:lnTo>
                    <a:lnTo>
                      <a:pt x="2" y="2"/>
                    </a:lnTo>
                    <a:lnTo>
                      <a:pt x="4" y="2"/>
                    </a:lnTo>
                    <a:lnTo>
                      <a:pt x="6" y="2"/>
                    </a:lnTo>
                    <a:lnTo>
                      <a:pt x="8" y="2"/>
                    </a:lnTo>
                    <a:lnTo>
                      <a:pt x="10" y="2"/>
                    </a:lnTo>
                    <a:lnTo>
                      <a:pt x="6" y="2"/>
                    </a:lnTo>
                    <a:lnTo>
                      <a:pt x="4" y="4"/>
                    </a:lnTo>
                    <a:close/>
                  </a:path>
                </a:pathLst>
              </a:custGeom>
              <a:solidFill>
                <a:schemeClr val="tx2"/>
              </a:solidFill>
              <a:ln w="3175">
                <a:solidFill>
                  <a:schemeClr val="bg1"/>
                </a:solidFill>
                <a:prstDash val="sysDot"/>
                <a:round/>
                <a:headEnd/>
                <a:tailEnd/>
              </a:ln>
            </p:spPr>
            <p:txBody>
              <a:bodyPr/>
              <a:lstStyle/>
              <a:p>
                <a:endParaRPr lang="de-DE" sz="2400" dirty="0">
                  <a:solidFill>
                    <a:srgbClr val="000000"/>
                  </a:solidFill>
                </a:endParaRPr>
              </a:p>
            </p:txBody>
          </p:sp>
          <p:sp>
            <p:nvSpPr>
              <p:cNvPr id="2355" name="Freeform 2686"/>
              <p:cNvSpPr>
                <a:spLocks/>
              </p:cNvSpPr>
              <p:nvPr/>
            </p:nvSpPr>
            <p:spPr bwMode="auto">
              <a:xfrm>
                <a:off x="4491570" y="2073139"/>
                <a:ext cx="5645" cy="1639"/>
              </a:xfrm>
              <a:custGeom>
                <a:avLst/>
                <a:gdLst>
                  <a:gd name="T0" fmla="*/ 2147483647 w 6"/>
                  <a:gd name="T1" fmla="*/ 2147483647 h 2"/>
                  <a:gd name="T2" fmla="*/ 2147483647 w 6"/>
                  <a:gd name="T3" fmla="*/ 2147483647 h 2"/>
                  <a:gd name="T4" fmla="*/ 2147483647 w 6"/>
                  <a:gd name="T5" fmla="*/ 2147483647 h 2"/>
                  <a:gd name="T6" fmla="*/ 0 w 6"/>
                  <a:gd name="T7" fmla="*/ 0 h 2"/>
                  <a:gd name="T8" fmla="*/ 2147483647 w 6"/>
                  <a:gd name="T9" fmla="*/ 2147483647 h 2"/>
                  <a:gd name="T10" fmla="*/ 2147483647 w 6"/>
                  <a:gd name="T11" fmla="*/ 2147483647 h 2"/>
                  <a:gd name="T12" fmla="*/ 0 60000 65536"/>
                  <a:gd name="T13" fmla="*/ 0 60000 65536"/>
                  <a:gd name="T14" fmla="*/ 0 60000 65536"/>
                  <a:gd name="T15" fmla="*/ 0 60000 65536"/>
                  <a:gd name="T16" fmla="*/ 0 60000 65536"/>
                  <a:gd name="T17" fmla="*/ 0 60000 65536"/>
                  <a:gd name="T18" fmla="*/ 0 w 6"/>
                  <a:gd name="T19" fmla="*/ 0 h 2"/>
                  <a:gd name="T20" fmla="*/ 6 w 6"/>
                  <a:gd name="T21" fmla="*/ 2 h 2"/>
                </a:gdLst>
                <a:ahLst/>
                <a:cxnLst>
                  <a:cxn ang="T12">
                    <a:pos x="T0" y="T1"/>
                  </a:cxn>
                  <a:cxn ang="T13">
                    <a:pos x="T2" y="T3"/>
                  </a:cxn>
                  <a:cxn ang="T14">
                    <a:pos x="T4" y="T5"/>
                  </a:cxn>
                  <a:cxn ang="T15">
                    <a:pos x="T6" y="T7"/>
                  </a:cxn>
                  <a:cxn ang="T16">
                    <a:pos x="T8" y="T9"/>
                  </a:cxn>
                  <a:cxn ang="T17">
                    <a:pos x="T10" y="T11"/>
                  </a:cxn>
                </a:cxnLst>
                <a:rect l="T18" t="T19" r="T20" b="T21"/>
                <a:pathLst>
                  <a:path w="6" h="2">
                    <a:moveTo>
                      <a:pt x="6" y="2"/>
                    </a:moveTo>
                    <a:lnTo>
                      <a:pt x="4" y="2"/>
                    </a:lnTo>
                    <a:lnTo>
                      <a:pt x="2" y="2"/>
                    </a:lnTo>
                    <a:lnTo>
                      <a:pt x="0" y="0"/>
                    </a:lnTo>
                    <a:lnTo>
                      <a:pt x="4" y="2"/>
                    </a:lnTo>
                    <a:lnTo>
                      <a:pt x="6" y="2"/>
                    </a:lnTo>
                    <a:close/>
                  </a:path>
                </a:pathLst>
              </a:custGeom>
              <a:solidFill>
                <a:schemeClr val="tx2"/>
              </a:solidFill>
              <a:ln w="3175">
                <a:solidFill>
                  <a:schemeClr val="bg1"/>
                </a:solidFill>
                <a:prstDash val="sysDot"/>
                <a:round/>
                <a:headEnd/>
                <a:tailEnd/>
              </a:ln>
            </p:spPr>
            <p:txBody>
              <a:bodyPr/>
              <a:lstStyle/>
              <a:p>
                <a:endParaRPr lang="de-DE" sz="2400" dirty="0">
                  <a:solidFill>
                    <a:srgbClr val="000000"/>
                  </a:solidFill>
                </a:endParaRPr>
              </a:p>
            </p:txBody>
          </p:sp>
          <p:sp>
            <p:nvSpPr>
              <p:cNvPr id="2356" name="Rectangle 2687"/>
              <p:cNvSpPr>
                <a:spLocks noChangeArrowheads="1"/>
              </p:cNvSpPr>
              <p:nvPr/>
            </p:nvSpPr>
            <p:spPr bwMode="auto">
              <a:xfrm>
                <a:off x="4481693" y="2073139"/>
                <a:ext cx="2822" cy="1639"/>
              </a:xfrm>
              <a:prstGeom prst="rect">
                <a:avLst/>
              </a:prstGeom>
              <a:solidFill>
                <a:schemeClr val="tx2"/>
              </a:solidFill>
              <a:ln w="3175">
                <a:solidFill>
                  <a:schemeClr val="bg1"/>
                </a:solidFill>
                <a:prstDash val="sysDot"/>
                <a:miter lim="800000"/>
                <a:headEnd/>
                <a:tailEnd/>
              </a:ln>
            </p:spPr>
            <p:txBody>
              <a:bodyPr/>
              <a:lstStyle/>
              <a:p>
                <a:endParaRPr lang="de-DE" sz="2400" dirty="0">
                  <a:solidFill>
                    <a:srgbClr val="000000"/>
                  </a:solidFill>
                </a:endParaRPr>
              </a:p>
            </p:txBody>
          </p:sp>
          <p:sp>
            <p:nvSpPr>
              <p:cNvPr id="2357" name="Freeform 2689"/>
              <p:cNvSpPr>
                <a:spLocks/>
              </p:cNvSpPr>
              <p:nvPr/>
            </p:nvSpPr>
            <p:spPr bwMode="auto">
              <a:xfrm>
                <a:off x="4511325" y="1991211"/>
                <a:ext cx="83252" cy="103230"/>
              </a:xfrm>
              <a:custGeom>
                <a:avLst/>
                <a:gdLst>
                  <a:gd name="T0" fmla="*/ 2147483647 w 84"/>
                  <a:gd name="T1" fmla="*/ 2147483647 h 99"/>
                  <a:gd name="T2" fmla="*/ 2147483647 w 84"/>
                  <a:gd name="T3" fmla="*/ 0 h 99"/>
                  <a:gd name="T4" fmla="*/ 2147483647 w 84"/>
                  <a:gd name="T5" fmla="*/ 0 h 99"/>
                  <a:gd name="T6" fmla="*/ 2147483647 w 84"/>
                  <a:gd name="T7" fmla="*/ 0 h 99"/>
                  <a:gd name="T8" fmla="*/ 2147483647 w 84"/>
                  <a:gd name="T9" fmla="*/ 2147483647 h 99"/>
                  <a:gd name="T10" fmla="*/ 2147483647 w 84"/>
                  <a:gd name="T11" fmla="*/ 2147483647 h 99"/>
                  <a:gd name="T12" fmla="*/ 2147483647 w 84"/>
                  <a:gd name="T13" fmla="*/ 2147483647 h 99"/>
                  <a:gd name="T14" fmla="*/ 2147483647 w 84"/>
                  <a:gd name="T15" fmla="*/ 2147483647 h 99"/>
                  <a:gd name="T16" fmla="*/ 2147483647 w 84"/>
                  <a:gd name="T17" fmla="*/ 2147483647 h 99"/>
                  <a:gd name="T18" fmla="*/ 2147483647 w 84"/>
                  <a:gd name="T19" fmla="*/ 2147483647 h 99"/>
                  <a:gd name="T20" fmla="*/ 2147483647 w 84"/>
                  <a:gd name="T21" fmla="*/ 2147483647 h 99"/>
                  <a:gd name="T22" fmla="*/ 2147483647 w 84"/>
                  <a:gd name="T23" fmla="*/ 2147483647 h 99"/>
                  <a:gd name="T24" fmla="*/ 2147483647 w 84"/>
                  <a:gd name="T25" fmla="*/ 2147483647 h 99"/>
                  <a:gd name="T26" fmla="*/ 2147483647 w 84"/>
                  <a:gd name="T27" fmla="*/ 2147483647 h 99"/>
                  <a:gd name="T28" fmla="*/ 2147483647 w 84"/>
                  <a:gd name="T29" fmla="*/ 2147483647 h 99"/>
                  <a:gd name="T30" fmla="*/ 2147483647 w 84"/>
                  <a:gd name="T31" fmla="*/ 2147483647 h 99"/>
                  <a:gd name="T32" fmla="*/ 2147483647 w 84"/>
                  <a:gd name="T33" fmla="*/ 2147483647 h 99"/>
                  <a:gd name="T34" fmla="*/ 2147483647 w 84"/>
                  <a:gd name="T35" fmla="*/ 2147483647 h 99"/>
                  <a:gd name="T36" fmla="*/ 2147483647 w 84"/>
                  <a:gd name="T37" fmla="*/ 2147483647 h 99"/>
                  <a:gd name="T38" fmla="*/ 2147483647 w 84"/>
                  <a:gd name="T39" fmla="*/ 2147483647 h 99"/>
                  <a:gd name="T40" fmla="*/ 2147483647 w 84"/>
                  <a:gd name="T41" fmla="*/ 2147483647 h 99"/>
                  <a:gd name="T42" fmla="*/ 2147483647 w 84"/>
                  <a:gd name="T43" fmla="*/ 2147483647 h 99"/>
                  <a:gd name="T44" fmla="*/ 2147483647 w 84"/>
                  <a:gd name="T45" fmla="*/ 2147483647 h 99"/>
                  <a:gd name="T46" fmla="*/ 2147483647 w 84"/>
                  <a:gd name="T47" fmla="*/ 2147483647 h 99"/>
                  <a:gd name="T48" fmla="*/ 2147483647 w 84"/>
                  <a:gd name="T49" fmla="*/ 2147483647 h 99"/>
                  <a:gd name="T50" fmla="*/ 2147483647 w 84"/>
                  <a:gd name="T51" fmla="*/ 2147483647 h 99"/>
                  <a:gd name="T52" fmla="*/ 2147483647 w 84"/>
                  <a:gd name="T53" fmla="*/ 2147483647 h 99"/>
                  <a:gd name="T54" fmla="*/ 2147483647 w 84"/>
                  <a:gd name="T55" fmla="*/ 2147483647 h 99"/>
                  <a:gd name="T56" fmla="*/ 2147483647 w 84"/>
                  <a:gd name="T57" fmla="*/ 2147483647 h 99"/>
                  <a:gd name="T58" fmla="*/ 2147483647 w 84"/>
                  <a:gd name="T59" fmla="*/ 2147483647 h 99"/>
                  <a:gd name="T60" fmla="*/ 2147483647 w 84"/>
                  <a:gd name="T61" fmla="*/ 2147483647 h 99"/>
                  <a:gd name="T62" fmla="*/ 2147483647 w 84"/>
                  <a:gd name="T63" fmla="*/ 2147483647 h 99"/>
                  <a:gd name="T64" fmla="*/ 2147483647 w 84"/>
                  <a:gd name="T65" fmla="*/ 2147483647 h 99"/>
                  <a:gd name="T66" fmla="*/ 2147483647 w 84"/>
                  <a:gd name="T67" fmla="*/ 2147483647 h 99"/>
                  <a:gd name="T68" fmla="*/ 2147483647 w 84"/>
                  <a:gd name="T69" fmla="*/ 2147483647 h 99"/>
                  <a:gd name="T70" fmla="*/ 2147483647 w 84"/>
                  <a:gd name="T71" fmla="*/ 2147483647 h 99"/>
                  <a:gd name="T72" fmla="*/ 2147483647 w 84"/>
                  <a:gd name="T73" fmla="*/ 2147483647 h 99"/>
                  <a:gd name="T74" fmla="*/ 2147483647 w 84"/>
                  <a:gd name="T75" fmla="*/ 2147483647 h 99"/>
                  <a:gd name="T76" fmla="*/ 2147483647 w 84"/>
                  <a:gd name="T77" fmla="*/ 2147483647 h 99"/>
                  <a:gd name="T78" fmla="*/ 2147483647 w 84"/>
                  <a:gd name="T79" fmla="*/ 2147483647 h 99"/>
                  <a:gd name="T80" fmla="*/ 2147483647 w 84"/>
                  <a:gd name="T81" fmla="*/ 2147483647 h 99"/>
                  <a:gd name="T82" fmla="*/ 2147483647 w 84"/>
                  <a:gd name="T83" fmla="*/ 2147483647 h 99"/>
                  <a:gd name="T84" fmla="*/ 2147483647 w 84"/>
                  <a:gd name="T85" fmla="*/ 2147483647 h 99"/>
                  <a:gd name="T86" fmla="*/ 2147483647 w 84"/>
                  <a:gd name="T87" fmla="*/ 2147483647 h 99"/>
                  <a:gd name="T88" fmla="*/ 2147483647 w 84"/>
                  <a:gd name="T89" fmla="*/ 2147483647 h 99"/>
                  <a:gd name="T90" fmla="*/ 2147483647 w 84"/>
                  <a:gd name="T91" fmla="*/ 2147483647 h 99"/>
                  <a:gd name="T92" fmla="*/ 2147483647 w 84"/>
                  <a:gd name="T93" fmla="*/ 2147483647 h 99"/>
                  <a:gd name="T94" fmla="*/ 2147483647 w 84"/>
                  <a:gd name="T95" fmla="*/ 2147483647 h 99"/>
                  <a:gd name="T96" fmla="*/ 2147483647 w 84"/>
                  <a:gd name="T97" fmla="*/ 2147483647 h 99"/>
                  <a:gd name="T98" fmla="*/ 2147483647 w 84"/>
                  <a:gd name="T99" fmla="*/ 2147483647 h 99"/>
                  <a:gd name="T100" fmla="*/ 2147483647 w 84"/>
                  <a:gd name="T101" fmla="*/ 2147483647 h 99"/>
                  <a:gd name="T102" fmla="*/ 2147483647 w 84"/>
                  <a:gd name="T103" fmla="*/ 2147483647 h 99"/>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w 84"/>
                  <a:gd name="T157" fmla="*/ 0 h 99"/>
                  <a:gd name="T158" fmla="*/ 84 w 84"/>
                  <a:gd name="T159" fmla="*/ 99 h 99"/>
                </a:gdLst>
                <a:ahLst/>
                <a:cxnLst>
                  <a:cxn ang="T104">
                    <a:pos x="T0" y="T1"/>
                  </a:cxn>
                  <a:cxn ang="T105">
                    <a:pos x="T2" y="T3"/>
                  </a:cxn>
                  <a:cxn ang="T106">
                    <a:pos x="T4" y="T5"/>
                  </a:cxn>
                  <a:cxn ang="T107">
                    <a:pos x="T6" y="T7"/>
                  </a:cxn>
                  <a:cxn ang="T108">
                    <a:pos x="T8" y="T9"/>
                  </a:cxn>
                  <a:cxn ang="T109">
                    <a:pos x="T10" y="T11"/>
                  </a:cxn>
                  <a:cxn ang="T110">
                    <a:pos x="T12" y="T13"/>
                  </a:cxn>
                  <a:cxn ang="T111">
                    <a:pos x="T14" y="T15"/>
                  </a:cxn>
                  <a:cxn ang="T112">
                    <a:pos x="T16" y="T17"/>
                  </a:cxn>
                  <a:cxn ang="T113">
                    <a:pos x="T18" y="T19"/>
                  </a:cxn>
                  <a:cxn ang="T114">
                    <a:pos x="T20" y="T21"/>
                  </a:cxn>
                  <a:cxn ang="T115">
                    <a:pos x="T22" y="T23"/>
                  </a:cxn>
                  <a:cxn ang="T116">
                    <a:pos x="T24" y="T25"/>
                  </a:cxn>
                  <a:cxn ang="T117">
                    <a:pos x="T26" y="T27"/>
                  </a:cxn>
                  <a:cxn ang="T118">
                    <a:pos x="T28" y="T29"/>
                  </a:cxn>
                  <a:cxn ang="T119">
                    <a:pos x="T30" y="T31"/>
                  </a:cxn>
                  <a:cxn ang="T120">
                    <a:pos x="T32" y="T33"/>
                  </a:cxn>
                  <a:cxn ang="T121">
                    <a:pos x="T34" y="T35"/>
                  </a:cxn>
                  <a:cxn ang="T122">
                    <a:pos x="T36" y="T37"/>
                  </a:cxn>
                  <a:cxn ang="T123">
                    <a:pos x="T38" y="T39"/>
                  </a:cxn>
                  <a:cxn ang="T124">
                    <a:pos x="T40" y="T41"/>
                  </a:cxn>
                  <a:cxn ang="T125">
                    <a:pos x="T42" y="T43"/>
                  </a:cxn>
                  <a:cxn ang="T126">
                    <a:pos x="T44" y="T45"/>
                  </a:cxn>
                  <a:cxn ang="T127">
                    <a:pos x="T46" y="T47"/>
                  </a:cxn>
                  <a:cxn ang="T128">
                    <a:pos x="T48" y="T49"/>
                  </a:cxn>
                  <a:cxn ang="T129">
                    <a:pos x="T50" y="T51"/>
                  </a:cxn>
                  <a:cxn ang="T130">
                    <a:pos x="T52" y="T53"/>
                  </a:cxn>
                  <a:cxn ang="T131">
                    <a:pos x="T54" y="T55"/>
                  </a:cxn>
                  <a:cxn ang="T132">
                    <a:pos x="T56" y="T57"/>
                  </a:cxn>
                  <a:cxn ang="T133">
                    <a:pos x="T58" y="T59"/>
                  </a:cxn>
                  <a:cxn ang="T134">
                    <a:pos x="T60" y="T61"/>
                  </a:cxn>
                  <a:cxn ang="T135">
                    <a:pos x="T62" y="T63"/>
                  </a:cxn>
                  <a:cxn ang="T136">
                    <a:pos x="T64" y="T65"/>
                  </a:cxn>
                  <a:cxn ang="T137">
                    <a:pos x="T66" y="T67"/>
                  </a:cxn>
                  <a:cxn ang="T138">
                    <a:pos x="T68" y="T69"/>
                  </a:cxn>
                  <a:cxn ang="T139">
                    <a:pos x="T70" y="T71"/>
                  </a:cxn>
                  <a:cxn ang="T140">
                    <a:pos x="T72" y="T73"/>
                  </a:cxn>
                  <a:cxn ang="T141">
                    <a:pos x="T74" y="T75"/>
                  </a:cxn>
                  <a:cxn ang="T142">
                    <a:pos x="T76" y="T77"/>
                  </a:cxn>
                  <a:cxn ang="T143">
                    <a:pos x="T78" y="T79"/>
                  </a:cxn>
                  <a:cxn ang="T144">
                    <a:pos x="T80" y="T81"/>
                  </a:cxn>
                  <a:cxn ang="T145">
                    <a:pos x="T82" y="T83"/>
                  </a:cxn>
                  <a:cxn ang="T146">
                    <a:pos x="T84" y="T85"/>
                  </a:cxn>
                  <a:cxn ang="T147">
                    <a:pos x="T86" y="T87"/>
                  </a:cxn>
                  <a:cxn ang="T148">
                    <a:pos x="T88" y="T89"/>
                  </a:cxn>
                  <a:cxn ang="T149">
                    <a:pos x="T90" y="T91"/>
                  </a:cxn>
                  <a:cxn ang="T150">
                    <a:pos x="T92" y="T93"/>
                  </a:cxn>
                  <a:cxn ang="T151">
                    <a:pos x="T94" y="T95"/>
                  </a:cxn>
                  <a:cxn ang="T152">
                    <a:pos x="T96" y="T97"/>
                  </a:cxn>
                  <a:cxn ang="T153">
                    <a:pos x="T98" y="T99"/>
                  </a:cxn>
                  <a:cxn ang="T154">
                    <a:pos x="T100" y="T101"/>
                  </a:cxn>
                  <a:cxn ang="T155">
                    <a:pos x="T102" y="T103"/>
                  </a:cxn>
                </a:cxnLst>
                <a:rect l="T156" t="T157" r="T158" b="T159"/>
                <a:pathLst>
                  <a:path w="84" h="99">
                    <a:moveTo>
                      <a:pt x="0" y="6"/>
                    </a:moveTo>
                    <a:lnTo>
                      <a:pt x="4" y="6"/>
                    </a:lnTo>
                    <a:lnTo>
                      <a:pt x="4" y="4"/>
                    </a:lnTo>
                    <a:lnTo>
                      <a:pt x="6" y="4"/>
                    </a:lnTo>
                    <a:lnTo>
                      <a:pt x="8" y="4"/>
                    </a:lnTo>
                    <a:lnTo>
                      <a:pt x="12" y="2"/>
                    </a:lnTo>
                    <a:lnTo>
                      <a:pt x="14" y="2"/>
                    </a:lnTo>
                    <a:lnTo>
                      <a:pt x="14" y="0"/>
                    </a:lnTo>
                    <a:lnTo>
                      <a:pt x="12" y="0"/>
                    </a:lnTo>
                    <a:lnTo>
                      <a:pt x="14" y="0"/>
                    </a:lnTo>
                    <a:lnTo>
                      <a:pt x="16" y="0"/>
                    </a:lnTo>
                    <a:lnTo>
                      <a:pt x="18" y="0"/>
                    </a:lnTo>
                    <a:lnTo>
                      <a:pt x="20" y="0"/>
                    </a:lnTo>
                    <a:lnTo>
                      <a:pt x="22" y="0"/>
                    </a:lnTo>
                    <a:lnTo>
                      <a:pt x="24" y="0"/>
                    </a:lnTo>
                    <a:lnTo>
                      <a:pt x="26" y="0"/>
                    </a:lnTo>
                    <a:lnTo>
                      <a:pt x="28" y="2"/>
                    </a:lnTo>
                    <a:lnTo>
                      <a:pt x="30" y="4"/>
                    </a:lnTo>
                    <a:lnTo>
                      <a:pt x="30" y="6"/>
                    </a:lnTo>
                    <a:lnTo>
                      <a:pt x="32" y="6"/>
                    </a:lnTo>
                    <a:lnTo>
                      <a:pt x="34" y="8"/>
                    </a:lnTo>
                    <a:lnTo>
                      <a:pt x="36" y="10"/>
                    </a:lnTo>
                    <a:lnTo>
                      <a:pt x="38" y="12"/>
                    </a:lnTo>
                    <a:lnTo>
                      <a:pt x="36" y="12"/>
                    </a:lnTo>
                    <a:lnTo>
                      <a:pt x="36" y="14"/>
                    </a:lnTo>
                    <a:lnTo>
                      <a:pt x="38" y="16"/>
                    </a:lnTo>
                    <a:lnTo>
                      <a:pt x="42" y="20"/>
                    </a:lnTo>
                    <a:lnTo>
                      <a:pt x="48" y="22"/>
                    </a:lnTo>
                    <a:lnTo>
                      <a:pt x="50" y="22"/>
                    </a:lnTo>
                    <a:lnTo>
                      <a:pt x="52" y="24"/>
                    </a:lnTo>
                    <a:lnTo>
                      <a:pt x="52" y="26"/>
                    </a:lnTo>
                    <a:lnTo>
                      <a:pt x="50" y="28"/>
                    </a:lnTo>
                    <a:lnTo>
                      <a:pt x="52" y="28"/>
                    </a:lnTo>
                    <a:lnTo>
                      <a:pt x="52" y="30"/>
                    </a:lnTo>
                    <a:lnTo>
                      <a:pt x="52" y="28"/>
                    </a:lnTo>
                    <a:lnTo>
                      <a:pt x="54" y="30"/>
                    </a:lnTo>
                    <a:lnTo>
                      <a:pt x="52" y="30"/>
                    </a:lnTo>
                    <a:lnTo>
                      <a:pt x="52" y="32"/>
                    </a:lnTo>
                    <a:lnTo>
                      <a:pt x="50" y="32"/>
                    </a:lnTo>
                    <a:lnTo>
                      <a:pt x="50" y="33"/>
                    </a:lnTo>
                    <a:lnTo>
                      <a:pt x="52" y="33"/>
                    </a:lnTo>
                    <a:lnTo>
                      <a:pt x="54" y="33"/>
                    </a:lnTo>
                    <a:lnTo>
                      <a:pt x="56" y="33"/>
                    </a:lnTo>
                    <a:lnTo>
                      <a:pt x="56" y="35"/>
                    </a:lnTo>
                    <a:lnTo>
                      <a:pt x="58" y="35"/>
                    </a:lnTo>
                    <a:lnTo>
                      <a:pt x="62" y="35"/>
                    </a:lnTo>
                    <a:lnTo>
                      <a:pt x="64" y="35"/>
                    </a:lnTo>
                    <a:lnTo>
                      <a:pt x="64" y="37"/>
                    </a:lnTo>
                    <a:lnTo>
                      <a:pt x="66" y="37"/>
                    </a:lnTo>
                    <a:lnTo>
                      <a:pt x="68" y="37"/>
                    </a:lnTo>
                    <a:lnTo>
                      <a:pt x="68" y="35"/>
                    </a:lnTo>
                    <a:lnTo>
                      <a:pt x="70" y="35"/>
                    </a:lnTo>
                    <a:lnTo>
                      <a:pt x="72" y="35"/>
                    </a:lnTo>
                    <a:lnTo>
                      <a:pt x="72" y="33"/>
                    </a:lnTo>
                    <a:lnTo>
                      <a:pt x="72" y="35"/>
                    </a:lnTo>
                    <a:lnTo>
                      <a:pt x="74" y="35"/>
                    </a:lnTo>
                    <a:lnTo>
                      <a:pt x="74" y="37"/>
                    </a:lnTo>
                    <a:lnTo>
                      <a:pt x="76" y="37"/>
                    </a:lnTo>
                    <a:lnTo>
                      <a:pt x="78" y="37"/>
                    </a:lnTo>
                    <a:lnTo>
                      <a:pt x="76" y="37"/>
                    </a:lnTo>
                    <a:lnTo>
                      <a:pt x="74" y="37"/>
                    </a:lnTo>
                    <a:lnTo>
                      <a:pt x="72" y="37"/>
                    </a:lnTo>
                    <a:lnTo>
                      <a:pt x="72" y="39"/>
                    </a:lnTo>
                    <a:lnTo>
                      <a:pt x="74" y="41"/>
                    </a:lnTo>
                    <a:lnTo>
                      <a:pt x="76" y="41"/>
                    </a:lnTo>
                    <a:lnTo>
                      <a:pt x="76" y="43"/>
                    </a:lnTo>
                    <a:lnTo>
                      <a:pt x="78" y="43"/>
                    </a:lnTo>
                    <a:lnTo>
                      <a:pt x="76" y="45"/>
                    </a:lnTo>
                    <a:lnTo>
                      <a:pt x="76" y="47"/>
                    </a:lnTo>
                    <a:lnTo>
                      <a:pt x="72" y="49"/>
                    </a:lnTo>
                    <a:lnTo>
                      <a:pt x="72" y="53"/>
                    </a:lnTo>
                    <a:lnTo>
                      <a:pt x="74" y="55"/>
                    </a:lnTo>
                    <a:lnTo>
                      <a:pt x="74" y="57"/>
                    </a:lnTo>
                    <a:lnTo>
                      <a:pt x="76" y="61"/>
                    </a:lnTo>
                    <a:lnTo>
                      <a:pt x="76" y="63"/>
                    </a:lnTo>
                    <a:lnTo>
                      <a:pt x="78" y="63"/>
                    </a:lnTo>
                    <a:lnTo>
                      <a:pt x="80" y="65"/>
                    </a:lnTo>
                    <a:lnTo>
                      <a:pt x="82" y="67"/>
                    </a:lnTo>
                    <a:lnTo>
                      <a:pt x="82" y="69"/>
                    </a:lnTo>
                    <a:lnTo>
                      <a:pt x="84" y="69"/>
                    </a:lnTo>
                    <a:lnTo>
                      <a:pt x="84" y="71"/>
                    </a:lnTo>
                    <a:lnTo>
                      <a:pt x="80" y="77"/>
                    </a:lnTo>
                    <a:lnTo>
                      <a:pt x="78" y="77"/>
                    </a:lnTo>
                    <a:lnTo>
                      <a:pt x="76" y="77"/>
                    </a:lnTo>
                    <a:lnTo>
                      <a:pt x="76" y="79"/>
                    </a:lnTo>
                    <a:lnTo>
                      <a:pt x="78" y="83"/>
                    </a:lnTo>
                    <a:lnTo>
                      <a:pt x="78" y="85"/>
                    </a:lnTo>
                    <a:lnTo>
                      <a:pt x="78" y="87"/>
                    </a:lnTo>
                    <a:lnTo>
                      <a:pt x="76" y="87"/>
                    </a:lnTo>
                    <a:lnTo>
                      <a:pt x="76" y="89"/>
                    </a:lnTo>
                    <a:lnTo>
                      <a:pt x="76" y="87"/>
                    </a:lnTo>
                    <a:lnTo>
                      <a:pt x="74" y="87"/>
                    </a:lnTo>
                    <a:lnTo>
                      <a:pt x="74" y="89"/>
                    </a:lnTo>
                    <a:lnTo>
                      <a:pt x="72" y="89"/>
                    </a:lnTo>
                    <a:lnTo>
                      <a:pt x="70" y="89"/>
                    </a:lnTo>
                    <a:lnTo>
                      <a:pt x="66" y="87"/>
                    </a:lnTo>
                    <a:lnTo>
                      <a:pt x="66" y="89"/>
                    </a:lnTo>
                    <a:lnTo>
                      <a:pt x="64" y="89"/>
                    </a:lnTo>
                    <a:lnTo>
                      <a:pt x="64" y="91"/>
                    </a:lnTo>
                    <a:lnTo>
                      <a:pt x="62" y="91"/>
                    </a:lnTo>
                    <a:lnTo>
                      <a:pt x="62" y="89"/>
                    </a:lnTo>
                    <a:lnTo>
                      <a:pt x="58" y="89"/>
                    </a:lnTo>
                    <a:lnTo>
                      <a:pt x="56" y="91"/>
                    </a:lnTo>
                    <a:lnTo>
                      <a:pt x="56" y="93"/>
                    </a:lnTo>
                    <a:lnTo>
                      <a:pt x="54" y="93"/>
                    </a:lnTo>
                    <a:lnTo>
                      <a:pt x="52" y="91"/>
                    </a:lnTo>
                    <a:lnTo>
                      <a:pt x="48" y="93"/>
                    </a:lnTo>
                    <a:lnTo>
                      <a:pt x="46" y="93"/>
                    </a:lnTo>
                    <a:lnTo>
                      <a:pt x="46" y="95"/>
                    </a:lnTo>
                    <a:lnTo>
                      <a:pt x="46" y="97"/>
                    </a:lnTo>
                    <a:lnTo>
                      <a:pt x="46" y="99"/>
                    </a:lnTo>
                    <a:lnTo>
                      <a:pt x="44" y="99"/>
                    </a:lnTo>
                    <a:lnTo>
                      <a:pt x="42" y="99"/>
                    </a:lnTo>
                    <a:lnTo>
                      <a:pt x="42" y="97"/>
                    </a:lnTo>
                    <a:lnTo>
                      <a:pt x="42" y="95"/>
                    </a:lnTo>
                    <a:lnTo>
                      <a:pt x="40" y="91"/>
                    </a:lnTo>
                    <a:lnTo>
                      <a:pt x="38" y="89"/>
                    </a:lnTo>
                    <a:lnTo>
                      <a:pt x="36" y="89"/>
                    </a:lnTo>
                    <a:lnTo>
                      <a:pt x="34" y="89"/>
                    </a:lnTo>
                    <a:lnTo>
                      <a:pt x="34" y="87"/>
                    </a:lnTo>
                    <a:lnTo>
                      <a:pt x="32" y="85"/>
                    </a:lnTo>
                    <a:lnTo>
                      <a:pt x="30" y="85"/>
                    </a:lnTo>
                    <a:lnTo>
                      <a:pt x="30" y="81"/>
                    </a:lnTo>
                    <a:lnTo>
                      <a:pt x="30" y="79"/>
                    </a:lnTo>
                    <a:lnTo>
                      <a:pt x="32" y="79"/>
                    </a:lnTo>
                    <a:lnTo>
                      <a:pt x="36" y="77"/>
                    </a:lnTo>
                    <a:lnTo>
                      <a:pt x="34" y="77"/>
                    </a:lnTo>
                    <a:lnTo>
                      <a:pt x="34" y="75"/>
                    </a:lnTo>
                    <a:lnTo>
                      <a:pt x="32" y="75"/>
                    </a:lnTo>
                    <a:lnTo>
                      <a:pt x="30" y="75"/>
                    </a:lnTo>
                    <a:lnTo>
                      <a:pt x="30" y="73"/>
                    </a:lnTo>
                    <a:lnTo>
                      <a:pt x="30" y="71"/>
                    </a:lnTo>
                    <a:lnTo>
                      <a:pt x="28" y="71"/>
                    </a:lnTo>
                    <a:lnTo>
                      <a:pt x="24" y="69"/>
                    </a:lnTo>
                    <a:lnTo>
                      <a:pt x="22" y="69"/>
                    </a:lnTo>
                    <a:lnTo>
                      <a:pt x="20" y="67"/>
                    </a:lnTo>
                    <a:lnTo>
                      <a:pt x="20" y="65"/>
                    </a:lnTo>
                    <a:lnTo>
                      <a:pt x="18" y="65"/>
                    </a:lnTo>
                    <a:lnTo>
                      <a:pt x="16" y="63"/>
                    </a:lnTo>
                    <a:lnTo>
                      <a:pt x="14" y="63"/>
                    </a:lnTo>
                    <a:lnTo>
                      <a:pt x="14" y="61"/>
                    </a:lnTo>
                    <a:lnTo>
                      <a:pt x="16" y="59"/>
                    </a:lnTo>
                    <a:lnTo>
                      <a:pt x="18" y="59"/>
                    </a:lnTo>
                    <a:lnTo>
                      <a:pt x="18" y="57"/>
                    </a:lnTo>
                    <a:lnTo>
                      <a:pt x="18" y="55"/>
                    </a:lnTo>
                    <a:lnTo>
                      <a:pt x="16" y="55"/>
                    </a:lnTo>
                    <a:lnTo>
                      <a:pt x="16" y="53"/>
                    </a:lnTo>
                    <a:lnTo>
                      <a:pt x="12" y="51"/>
                    </a:lnTo>
                    <a:lnTo>
                      <a:pt x="12" y="49"/>
                    </a:lnTo>
                    <a:lnTo>
                      <a:pt x="14" y="49"/>
                    </a:lnTo>
                    <a:lnTo>
                      <a:pt x="16" y="51"/>
                    </a:lnTo>
                    <a:lnTo>
                      <a:pt x="18" y="51"/>
                    </a:lnTo>
                    <a:lnTo>
                      <a:pt x="20" y="49"/>
                    </a:lnTo>
                    <a:lnTo>
                      <a:pt x="20" y="47"/>
                    </a:lnTo>
                    <a:lnTo>
                      <a:pt x="18" y="47"/>
                    </a:lnTo>
                    <a:lnTo>
                      <a:pt x="14" y="45"/>
                    </a:lnTo>
                    <a:lnTo>
                      <a:pt x="12" y="43"/>
                    </a:lnTo>
                    <a:lnTo>
                      <a:pt x="10" y="43"/>
                    </a:lnTo>
                    <a:lnTo>
                      <a:pt x="10" y="41"/>
                    </a:lnTo>
                    <a:lnTo>
                      <a:pt x="10" y="37"/>
                    </a:lnTo>
                    <a:lnTo>
                      <a:pt x="12" y="35"/>
                    </a:lnTo>
                    <a:lnTo>
                      <a:pt x="12" y="33"/>
                    </a:lnTo>
                    <a:lnTo>
                      <a:pt x="14" y="32"/>
                    </a:lnTo>
                    <a:lnTo>
                      <a:pt x="14" y="30"/>
                    </a:lnTo>
                    <a:lnTo>
                      <a:pt x="12" y="30"/>
                    </a:lnTo>
                    <a:lnTo>
                      <a:pt x="10" y="30"/>
                    </a:lnTo>
                    <a:lnTo>
                      <a:pt x="8" y="30"/>
                    </a:lnTo>
                    <a:lnTo>
                      <a:pt x="6" y="32"/>
                    </a:lnTo>
                    <a:lnTo>
                      <a:pt x="6" y="30"/>
                    </a:lnTo>
                    <a:lnTo>
                      <a:pt x="8" y="28"/>
                    </a:lnTo>
                    <a:lnTo>
                      <a:pt x="8" y="26"/>
                    </a:lnTo>
                    <a:lnTo>
                      <a:pt x="8" y="22"/>
                    </a:lnTo>
                    <a:lnTo>
                      <a:pt x="10" y="22"/>
                    </a:lnTo>
                    <a:lnTo>
                      <a:pt x="10" y="24"/>
                    </a:lnTo>
                    <a:lnTo>
                      <a:pt x="12" y="24"/>
                    </a:lnTo>
                    <a:lnTo>
                      <a:pt x="14" y="24"/>
                    </a:lnTo>
                    <a:lnTo>
                      <a:pt x="14" y="22"/>
                    </a:lnTo>
                    <a:lnTo>
                      <a:pt x="12" y="22"/>
                    </a:lnTo>
                    <a:lnTo>
                      <a:pt x="10" y="22"/>
                    </a:lnTo>
                    <a:lnTo>
                      <a:pt x="8" y="22"/>
                    </a:lnTo>
                    <a:lnTo>
                      <a:pt x="8" y="20"/>
                    </a:lnTo>
                    <a:lnTo>
                      <a:pt x="4" y="20"/>
                    </a:lnTo>
                    <a:lnTo>
                      <a:pt x="4" y="18"/>
                    </a:lnTo>
                    <a:lnTo>
                      <a:pt x="4" y="16"/>
                    </a:lnTo>
                    <a:lnTo>
                      <a:pt x="6" y="16"/>
                    </a:lnTo>
                    <a:lnTo>
                      <a:pt x="4" y="14"/>
                    </a:lnTo>
                    <a:lnTo>
                      <a:pt x="4" y="16"/>
                    </a:lnTo>
                    <a:lnTo>
                      <a:pt x="4" y="14"/>
                    </a:lnTo>
                    <a:lnTo>
                      <a:pt x="2" y="14"/>
                    </a:lnTo>
                    <a:lnTo>
                      <a:pt x="2" y="12"/>
                    </a:lnTo>
                    <a:lnTo>
                      <a:pt x="4" y="12"/>
                    </a:lnTo>
                    <a:lnTo>
                      <a:pt x="4" y="10"/>
                    </a:lnTo>
                    <a:lnTo>
                      <a:pt x="2" y="10"/>
                    </a:lnTo>
                    <a:lnTo>
                      <a:pt x="2" y="8"/>
                    </a:lnTo>
                    <a:lnTo>
                      <a:pt x="0" y="6"/>
                    </a:lnTo>
                    <a:close/>
                  </a:path>
                </a:pathLst>
              </a:custGeom>
              <a:solidFill>
                <a:schemeClr val="tx2"/>
              </a:solidFill>
              <a:ln w="3175">
                <a:solidFill>
                  <a:schemeClr val="bg1"/>
                </a:solidFill>
                <a:prstDash val="sysDot"/>
                <a:round/>
                <a:headEnd/>
                <a:tailEnd/>
              </a:ln>
            </p:spPr>
            <p:txBody>
              <a:bodyPr/>
              <a:lstStyle/>
              <a:p>
                <a:endParaRPr lang="de-DE" sz="2400" dirty="0">
                  <a:solidFill>
                    <a:srgbClr val="000000"/>
                  </a:solidFill>
                </a:endParaRPr>
              </a:p>
            </p:txBody>
          </p:sp>
          <p:sp>
            <p:nvSpPr>
              <p:cNvPr id="2358" name="Freeform 2690"/>
              <p:cNvSpPr>
                <a:spLocks/>
              </p:cNvSpPr>
              <p:nvPr/>
            </p:nvSpPr>
            <p:spPr bwMode="auto">
              <a:xfrm>
                <a:off x="4411141" y="1974825"/>
                <a:ext cx="59264" cy="34411"/>
              </a:xfrm>
              <a:custGeom>
                <a:avLst/>
                <a:gdLst>
                  <a:gd name="T0" fmla="*/ 2147483647 w 60"/>
                  <a:gd name="T1" fmla="*/ 2147483647 h 34"/>
                  <a:gd name="T2" fmla="*/ 2147483647 w 60"/>
                  <a:gd name="T3" fmla="*/ 2147483647 h 34"/>
                  <a:gd name="T4" fmla="*/ 2147483647 w 60"/>
                  <a:gd name="T5" fmla="*/ 2147483647 h 34"/>
                  <a:gd name="T6" fmla="*/ 2147483647 w 60"/>
                  <a:gd name="T7" fmla="*/ 2147483647 h 34"/>
                  <a:gd name="T8" fmla="*/ 2147483647 w 60"/>
                  <a:gd name="T9" fmla="*/ 2147483647 h 34"/>
                  <a:gd name="T10" fmla="*/ 2147483647 w 60"/>
                  <a:gd name="T11" fmla="*/ 2147483647 h 34"/>
                  <a:gd name="T12" fmla="*/ 2147483647 w 60"/>
                  <a:gd name="T13" fmla="*/ 2147483647 h 34"/>
                  <a:gd name="T14" fmla="*/ 2147483647 w 60"/>
                  <a:gd name="T15" fmla="*/ 2147483647 h 34"/>
                  <a:gd name="T16" fmla="*/ 2147483647 w 60"/>
                  <a:gd name="T17" fmla="*/ 0 h 34"/>
                  <a:gd name="T18" fmla="*/ 2147483647 w 60"/>
                  <a:gd name="T19" fmla="*/ 2147483647 h 34"/>
                  <a:gd name="T20" fmla="*/ 2147483647 w 60"/>
                  <a:gd name="T21" fmla="*/ 0 h 34"/>
                  <a:gd name="T22" fmla="*/ 2147483647 w 60"/>
                  <a:gd name="T23" fmla="*/ 2147483647 h 34"/>
                  <a:gd name="T24" fmla="*/ 2147483647 w 60"/>
                  <a:gd name="T25" fmla="*/ 2147483647 h 34"/>
                  <a:gd name="T26" fmla="*/ 2147483647 w 60"/>
                  <a:gd name="T27" fmla="*/ 2147483647 h 34"/>
                  <a:gd name="T28" fmla="*/ 2147483647 w 60"/>
                  <a:gd name="T29" fmla="*/ 2147483647 h 34"/>
                  <a:gd name="T30" fmla="*/ 2147483647 w 60"/>
                  <a:gd name="T31" fmla="*/ 2147483647 h 34"/>
                  <a:gd name="T32" fmla="*/ 2147483647 w 60"/>
                  <a:gd name="T33" fmla="*/ 2147483647 h 34"/>
                  <a:gd name="T34" fmla="*/ 2147483647 w 60"/>
                  <a:gd name="T35" fmla="*/ 2147483647 h 34"/>
                  <a:gd name="T36" fmla="*/ 2147483647 w 60"/>
                  <a:gd name="T37" fmla="*/ 2147483647 h 34"/>
                  <a:gd name="T38" fmla="*/ 2147483647 w 60"/>
                  <a:gd name="T39" fmla="*/ 2147483647 h 34"/>
                  <a:gd name="T40" fmla="*/ 2147483647 w 60"/>
                  <a:gd name="T41" fmla="*/ 2147483647 h 34"/>
                  <a:gd name="T42" fmla="*/ 2147483647 w 60"/>
                  <a:gd name="T43" fmla="*/ 2147483647 h 34"/>
                  <a:gd name="T44" fmla="*/ 2147483647 w 60"/>
                  <a:gd name="T45" fmla="*/ 2147483647 h 34"/>
                  <a:gd name="T46" fmla="*/ 2147483647 w 60"/>
                  <a:gd name="T47" fmla="*/ 2147483647 h 34"/>
                  <a:gd name="T48" fmla="*/ 2147483647 w 60"/>
                  <a:gd name="T49" fmla="*/ 2147483647 h 34"/>
                  <a:gd name="T50" fmla="*/ 2147483647 w 60"/>
                  <a:gd name="T51" fmla="*/ 2147483647 h 34"/>
                  <a:gd name="T52" fmla="*/ 2147483647 w 60"/>
                  <a:gd name="T53" fmla="*/ 2147483647 h 34"/>
                  <a:gd name="T54" fmla="*/ 2147483647 w 60"/>
                  <a:gd name="T55" fmla="*/ 2147483647 h 34"/>
                  <a:gd name="T56" fmla="*/ 2147483647 w 60"/>
                  <a:gd name="T57" fmla="*/ 2147483647 h 34"/>
                  <a:gd name="T58" fmla="*/ 2147483647 w 60"/>
                  <a:gd name="T59" fmla="*/ 2147483647 h 34"/>
                  <a:gd name="T60" fmla="*/ 2147483647 w 60"/>
                  <a:gd name="T61" fmla="*/ 2147483647 h 34"/>
                  <a:gd name="T62" fmla="*/ 2147483647 w 60"/>
                  <a:gd name="T63" fmla="*/ 2147483647 h 34"/>
                  <a:gd name="T64" fmla="*/ 2147483647 w 60"/>
                  <a:gd name="T65" fmla="*/ 2147483647 h 34"/>
                  <a:gd name="T66" fmla="*/ 2147483647 w 60"/>
                  <a:gd name="T67" fmla="*/ 2147483647 h 34"/>
                  <a:gd name="T68" fmla="*/ 2147483647 w 60"/>
                  <a:gd name="T69" fmla="*/ 2147483647 h 34"/>
                  <a:gd name="T70" fmla="*/ 2147483647 w 60"/>
                  <a:gd name="T71" fmla="*/ 2147483647 h 34"/>
                  <a:gd name="T72" fmla="*/ 2147483647 w 60"/>
                  <a:gd name="T73" fmla="*/ 2147483647 h 34"/>
                  <a:gd name="T74" fmla="*/ 2147483647 w 60"/>
                  <a:gd name="T75" fmla="*/ 2147483647 h 34"/>
                  <a:gd name="T76" fmla="*/ 2147483647 w 60"/>
                  <a:gd name="T77" fmla="*/ 2147483647 h 34"/>
                  <a:gd name="T78" fmla="*/ 2147483647 w 60"/>
                  <a:gd name="T79" fmla="*/ 2147483647 h 34"/>
                  <a:gd name="T80" fmla="*/ 2147483647 w 60"/>
                  <a:gd name="T81" fmla="*/ 2147483647 h 34"/>
                  <a:gd name="T82" fmla="*/ 2147483647 w 60"/>
                  <a:gd name="T83" fmla="*/ 2147483647 h 34"/>
                  <a:gd name="T84" fmla="*/ 2147483647 w 60"/>
                  <a:gd name="T85" fmla="*/ 2147483647 h 34"/>
                  <a:gd name="T86" fmla="*/ 2147483647 w 60"/>
                  <a:gd name="T87" fmla="*/ 2147483647 h 34"/>
                  <a:gd name="T88" fmla="*/ 2147483647 w 60"/>
                  <a:gd name="T89" fmla="*/ 2147483647 h 34"/>
                  <a:gd name="T90" fmla="*/ 0 w 60"/>
                  <a:gd name="T91" fmla="*/ 2147483647 h 34"/>
                  <a:gd name="T92" fmla="*/ 2147483647 w 60"/>
                  <a:gd name="T93" fmla="*/ 2147483647 h 34"/>
                  <a:gd name="T94" fmla="*/ 2147483647 w 60"/>
                  <a:gd name="T95" fmla="*/ 2147483647 h 34"/>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w 60"/>
                  <a:gd name="T145" fmla="*/ 0 h 34"/>
                  <a:gd name="T146" fmla="*/ 60 w 60"/>
                  <a:gd name="T147" fmla="*/ 34 h 34"/>
                </a:gdLst>
                <a:ahLst/>
                <a:cxnLst>
                  <a:cxn ang="T96">
                    <a:pos x="T0" y="T1"/>
                  </a:cxn>
                  <a:cxn ang="T97">
                    <a:pos x="T2" y="T3"/>
                  </a:cxn>
                  <a:cxn ang="T98">
                    <a:pos x="T4" y="T5"/>
                  </a:cxn>
                  <a:cxn ang="T99">
                    <a:pos x="T6" y="T7"/>
                  </a:cxn>
                  <a:cxn ang="T100">
                    <a:pos x="T8" y="T9"/>
                  </a:cxn>
                  <a:cxn ang="T101">
                    <a:pos x="T10" y="T11"/>
                  </a:cxn>
                  <a:cxn ang="T102">
                    <a:pos x="T12" y="T13"/>
                  </a:cxn>
                  <a:cxn ang="T103">
                    <a:pos x="T14" y="T15"/>
                  </a:cxn>
                  <a:cxn ang="T104">
                    <a:pos x="T16" y="T17"/>
                  </a:cxn>
                  <a:cxn ang="T105">
                    <a:pos x="T18" y="T19"/>
                  </a:cxn>
                  <a:cxn ang="T106">
                    <a:pos x="T20" y="T21"/>
                  </a:cxn>
                  <a:cxn ang="T107">
                    <a:pos x="T22" y="T23"/>
                  </a:cxn>
                  <a:cxn ang="T108">
                    <a:pos x="T24" y="T25"/>
                  </a:cxn>
                  <a:cxn ang="T109">
                    <a:pos x="T26" y="T27"/>
                  </a:cxn>
                  <a:cxn ang="T110">
                    <a:pos x="T28" y="T29"/>
                  </a:cxn>
                  <a:cxn ang="T111">
                    <a:pos x="T30" y="T31"/>
                  </a:cxn>
                  <a:cxn ang="T112">
                    <a:pos x="T32" y="T33"/>
                  </a:cxn>
                  <a:cxn ang="T113">
                    <a:pos x="T34" y="T35"/>
                  </a:cxn>
                  <a:cxn ang="T114">
                    <a:pos x="T36" y="T37"/>
                  </a:cxn>
                  <a:cxn ang="T115">
                    <a:pos x="T38" y="T39"/>
                  </a:cxn>
                  <a:cxn ang="T116">
                    <a:pos x="T40" y="T41"/>
                  </a:cxn>
                  <a:cxn ang="T117">
                    <a:pos x="T42" y="T43"/>
                  </a:cxn>
                  <a:cxn ang="T118">
                    <a:pos x="T44" y="T45"/>
                  </a:cxn>
                  <a:cxn ang="T119">
                    <a:pos x="T46" y="T47"/>
                  </a:cxn>
                  <a:cxn ang="T120">
                    <a:pos x="T48" y="T49"/>
                  </a:cxn>
                  <a:cxn ang="T121">
                    <a:pos x="T50" y="T51"/>
                  </a:cxn>
                  <a:cxn ang="T122">
                    <a:pos x="T52" y="T53"/>
                  </a:cxn>
                  <a:cxn ang="T123">
                    <a:pos x="T54" y="T55"/>
                  </a:cxn>
                  <a:cxn ang="T124">
                    <a:pos x="T56" y="T57"/>
                  </a:cxn>
                  <a:cxn ang="T125">
                    <a:pos x="T58" y="T59"/>
                  </a:cxn>
                  <a:cxn ang="T126">
                    <a:pos x="T60" y="T61"/>
                  </a:cxn>
                  <a:cxn ang="T127">
                    <a:pos x="T62" y="T63"/>
                  </a:cxn>
                  <a:cxn ang="T128">
                    <a:pos x="T64" y="T65"/>
                  </a:cxn>
                  <a:cxn ang="T129">
                    <a:pos x="T66" y="T67"/>
                  </a:cxn>
                  <a:cxn ang="T130">
                    <a:pos x="T68" y="T69"/>
                  </a:cxn>
                  <a:cxn ang="T131">
                    <a:pos x="T70" y="T71"/>
                  </a:cxn>
                  <a:cxn ang="T132">
                    <a:pos x="T72" y="T73"/>
                  </a:cxn>
                  <a:cxn ang="T133">
                    <a:pos x="T74" y="T75"/>
                  </a:cxn>
                  <a:cxn ang="T134">
                    <a:pos x="T76" y="T77"/>
                  </a:cxn>
                  <a:cxn ang="T135">
                    <a:pos x="T78" y="T79"/>
                  </a:cxn>
                  <a:cxn ang="T136">
                    <a:pos x="T80" y="T81"/>
                  </a:cxn>
                  <a:cxn ang="T137">
                    <a:pos x="T82" y="T83"/>
                  </a:cxn>
                  <a:cxn ang="T138">
                    <a:pos x="T84" y="T85"/>
                  </a:cxn>
                  <a:cxn ang="T139">
                    <a:pos x="T86" y="T87"/>
                  </a:cxn>
                  <a:cxn ang="T140">
                    <a:pos x="T88" y="T89"/>
                  </a:cxn>
                  <a:cxn ang="T141">
                    <a:pos x="T90" y="T91"/>
                  </a:cxn>
                  <a:cxn ang="T142">
                    <a:pos x="T92" y="T93"/>
                  </a:cxn>
                  <a:cxn ang="T143">
                    <a:pos x="T94" y="T95"/>
                  </a:cxn>
                </a:cxnLst>
                <a:rect l="T144" t="T145" r="T146" b="T147"/>
                <a:pathLst>
                  <a:path w="60" h="34">
                    <a:moveTo>
                      <a:pt x="6" y="8"/>
                    </a:moveTo>
                    <a:lnTo>
                      <a:pt x="8" y="8"/>
                    </a:lnTo>
                    <a:lnTo>
                      <a:pt x="10" y="8"/>
                    </a:lnTo>
                    <a:lnTo>
                      <a:pt x="14" y="8"/>
                    </a:lnTo>
                    <a:lnTo>
                      <a:pt x="14" y="10"/>
                    </a:lnTo>
                    <a:lnTo>
                      <a:pt x="20" y="10"/>
                    </a:lnTo>
                    <a:lnTo>
                      <a:pt x="22" y="10"/>
                    </a:lnTo>
                    <a:lnTo>
                      <a:pt x="28" y="8"/>
                    </a:lnTo>
                    <a:lnTo>
                      <a:pt x="28" y="6"/>
                    </a:lnTo>
                    <a:lnTo>
                      <a:pt x="32" y="6"/>
                    </a:lnTo>
                    <a:lnTo>
                      <a:pt x="34" y="6"/>
                    </a:lnTo>
                    <a:lnTo>
                      <a:pt x="36" y="6"/>
                    </a:lnTo>
                    <a:lnTo>
                      <a:pt x="40" y="6"/>
                    </a:lnTo>
                    <a:lnTo>
                      <a:pt x="44" y="4"/>
                    </a:lnTo>
                    <a:lnTo>
                      <a:pt x="46" y="4"/>
                    </a:lnTo>
                    <a:lnTo>
                      <a:pt x="48" y="4"/>
                    </a:lnTo>
                    <a:lnTo>
                      <a:pt x="48" y="2"/>
                    </a:lnTo>
                    <a:lnTo>
                      <a:pt x="50" y="0"/>
                    </a:lnTo>
                    <a:lnTo>
                      <a:pt x="50" y="2"/>
                    </a:lnTo>
                    <a:lnTo>
                      <a:pt x="52" y="2"/>
                    </a:lnTo>
                    <a:lnTo>
                      <a:pt x="52" y="0"/>
                    </a:lnTo>
                    <a:lnTo>
                      <a:pt x="54" y="0"/>
                    </a:lnTo>
                    <a:lnTo>
                      <a:pt x="54" y="2"/>
                    </a:lnTo>
                    <a:lnTo>
                      <a:pt x="54" y="4"/>
                    </a:lnTo>
                    <a:lnTo>
                      <a:pt x="56" y="4"/>
                    </a:lnTo>
                    <a:lnTo>
                      <a:pt x="56" y="6"/>
                    </a:lnTo>
                    <a:lnTo>
                      <a:pt x="58" y="8"/>
                    </a:lnTo>
                    <a:lnTo>
                      <a:pt x="60" y="8"/>
                    </a:lnTo>
                    <a:lnTo>
                      <a:pt x="58" y="8"/>
                    </a:lnTo>
                    <a:lnTo>
                      <a:pt x="56" y="6"/>
                    </a:lnTo>
                    <a:lnTo>
                      <a:pt x="54" y="6"/>
                    </a:lnTo>
                    <a:lnTo>
                      <a:pt x="54" y="8"/>
                    </a:lnTo>
                    <a:lnTo>
                      <a:pt x="54" y="10"/>
                    </a:lnTo>
                    <a:lnTo>
                      <a:pt x="52" y="10"/>
                    </a:lnTo>
                    <a:lnTo>
                      <a:pt x="50" y="10"/>
                    </a:lnTo>
                    <a:lnTo>
                      <a:pt x="50" y="12"/>
                    </a:lnTo>
                    <a:lnTo>
                      <a:pt x="48" y="12"/>
                    </a:lnTo>
                    <a:lnTo>
                      <a:pt x="44" y="14"/>
                    </a:lnTo>
                    <a:lnTo>
                      <a:pt x="42" y="14"/>
                    </a:lnTo>
                    <a:lnTo>
                      <a:pt x="42" y="16"/>
                    </a:lnTo>
                    <a:lnTo>
                      <a:pt x="42" y="18"/>
                    </a:lnTo>
                    <a:lnTo>
                      <a:pt x="44" y="18"/>
                    </a:lnTo>
                    <a:lnTo>
                      <a:pt x="44" y="22"/>
                    </a:lnTo>
                    <a:lnTo>
                      <a:pt x="44" y="24"/>
                    </a:lnTo>
                    <a:lnTo>
                      <a:pt x="42" y="24"/>
                    </a:lnTo>
                    <a:lnTo>
                      <a:pt x="40" y="24"/>
                    </a:lnTo>
                    <a:lnTo>
                      <a:pt x="36" y="26"/>
                    </a:lnTo>
                    <a:lnTo>
                      <a:pt x="36" y="28"/>
                    </a:lnTo>
                    <a:lnTo>
                      <a:pt x="36" y="26"/>
                    </a:lnTo>
                    <a:lnTo>
                      <a:pt x="38" y="26"/>
                    </a:lnTo>
                    <a:lnTo>
                      <a:pt x="38" y="28"/>
                    </a:lnTo>
                    <a:lnTo>
                      <a:pt x="36" y="28"/>
                    </a:lnTo>
                    <a:lnTo>
                      <a:pt x="36" y="30"/>
                    </a:lnTo>
                    <a:lnTo>
                      <a:pt x="36" y="32"/>
                    </a:lnTo>
                    <a:lnTo>
                      <a:pt x="36" y="34"/>
                    </a:lnTo>
                    <a:lnTo>
                      <a:pt x="34" y="32"/>
                    </a:lnTo>
                    <a:lnTo>
                      <a:pt x="32" y="32"/>
                    </a:lnTo>
                    <a:lnTo>
                      <a:pt x="30" y="32"/>
                    </a:lnTo>
                    <a:lnTo>
                      <a:pt x="28" y="32"/>
                    </a:lnTo>
                    <a:lnTo>
                      <a:pt x="26" y="30"/>
                    </a:lnTo>
                    <a:lnTo>
                      <a:pt x="24" y="28"/>
                    </a:lnTo>
                    <a:lnTo>
                      <a:pt x="24" y="30"/>
                    </a:lnTo>
                    <a:lnTo>
                      <a:pt x="22" y="30"/>
                    </a:lnTo>
                    <a:lnTo>
                      <a:pt x="22" y="32"/>
                    </a:lnTo>
                    <a:lnTo>
                      <a:pt x="20" y="32"/>
                    </a:lnTo>
                    <a:lnTo>
                      <a:pt x="16" y="32"/>
                    </a:lnTo>
                    <a:lnTo>
                      <a:pt x="14" y="32"/>
                    </a:lnTo>
                    <a:lnTo>
                      <a:pt x="12" y="32"/>
                    </a:lnTo>
                    <a:lnTo>
                      <a:pt x="12" y="34"/>
                    </a:lnTo>
                    <a:lnTo>
                      <a:pt x="8" y="34"/>
                    </a:lnTo>
                    <a:lnTo>
                      <a:pt x="6" y="34"/>
                    </a:lnTo>
                    <a:lnTo>
                      <a:pt x="6" y="32"/>
                    </a:lnTo>
                    <a:lnTo>
                      <a:pt x="6" y="30"/>
                    </a:lnTo>
                    <a:lnTo>
                      <a:pt x="8" y="30"/>
                    </a:lnTo>
                    <a:lnTo>
                      <a:pt x="10" y="30"/>
                    </a:lnTo>
                    <a:lnTo>
                      <a:pt x="12" y="28"/>
                    </a:lnTo>
                    <a:lnTo>
                      <a:pt x="10" y="26"/>
                    </a:lnTo>
                    <a:lnTo>
                      <a:pt x="8" y="26"/>
                    </a:lnTo>
                    <a:lnTo>
                      <a:pt x="6" y="26"/>
                    </a:lnTo>
                    <a:lnTo>
                      <a:pt x="6" y="24"/>
                    </a:lnTo>
                    <a:lnTo>
                      <a:pt x="4" y="24"/>
                    </a:lnTo>
                    <a:lnTo>
                      <a:pt x="4" y="22"/>
                    </a:lnTo>
                    <a:lnTo>
                      <a:pt x="6" y="22"/>
                    </a:lnTo>
                    <a:lnTo>
                      <a:pt x="6" y="20"/>
                    </a:lnTo>
                    <a:lnTo>
                      <a:pt x="4" y="20"/>
                    </a:lnTo>
                    <a:lnTo>
                      <a:pt x="2" y="20"/>
                    </a:lnTo>
                    <a:lnTo>
                      <a:pt x="4" y="18"/>
                    </a:lnTo>
                    <a:lnTo>
                      <a:pt x="6" y="16"/>
                    </a:lnTo>
                    <a:lnTo>
                      <a:pt x="4" y="14"/>
                    </a:lnTo>
                    <a:lnTo>
                      <a:pt x="2" y="14"/>
                    </a:lnTo>
                    <a:lnTo>
                      <a:pt x="0" y="14"/>
                    </a:lnTo>
                    <a:lnTo>
                      <a:pt x="0" y="12"/>
                    </a:lnTo>
                    <a:lnTo>
                      <a:pt x="2" y="12"/>
                    </a:lnTo>
                    <a:lnTo>
                      <a:pt x="2" y="10"/>
                    </a:lnTo>
                    <a:lnTo>
                      <a:pt x="6" y="10"/>
                    </a:lnTo>
                    <a:lnTo>
                      <a:pt x="6" y="8"/>
                    </a:lnTo>
                    <a:close/>
                  </a:path>
                </a:pathLst>
              </a:custGeom>
              <a:solidFill>
                <a:schemeClr val="tx2"/>
              </a:solidFill>
              <a:ln w="3175">
                <a:solidFill>
                  <a:schemeClr val="bg1"/>
                </a:solidFill>
                <a:prstDash val="sysDot"/>
                <a:round/>
                <a:headEnd/>
                <a:tailEnd/>
              </a:ln>
            </p:spPr>
            <p:txBody>
              <a:bodyPr/>
              <a:lstStyle/>
              <a:p>
                <a:endParaRPr lang="de-DE" sz="2400" dirty="0">
                  <a:solidFill>
                    <a:srgbClr val="000000"/>
                  </a:solidFill>
                </a:endParaRPr>
              </a:p>
            </p:txBody>
          </p:sp>
          <p:sp>
            <p:nvSpPr>
              <p:cNvPr id="2359" name="Freeform 2691"/>
              <p:cNvSpPr>
                <a:spLocks/>
              </p:cNvSpPr>
              <p:nvPr/>
            </p:nvSpPr>
            <p:spPr bwMode="auto">
              <a:xfrm>
                <a:off x="4456294" y="2014152"/>
                <a:ext cx="74786" cy="65541"/>
              </a:xfrm>
              <a:custGeom>
                <a:avLst/>
                <a:gdLst>
                  <a:gd name="T0" fmla="*/ 2147483647 w 76"/>
                  <a:gd name="T1" fmla="*/ 2147483647 h 63"/>
                  <a:gd name="T2" fmla="*/ 2147483647 w 76"/>
                  <a:gd name="T3" fmla="*/ 2147483647 h 63"/>
                  <a:gd name="T4" fmla="*/ 2147483647 w 76"/>
                  <a:gd name="T5" fmla="*/ 2147483647 h 63"/>
                  <a:gd name="T6" fmla="*/ 2147483647 w 76"/>
                  <a:gd name="T7" fmla="*/ 2147483647 h 63"/>
                  <a:gd name="T8" fmla="*/ 2147483647 w 76"/>
                  <a:gd name="T9" fmla="*/ 2147483647 h 63"/>
                  <a:gd name="T10" fmla="*/ 2147483647 w 76"/>
                  <a:gd name="T11" fmla="*/ 2147483647 h 63"/>
                  <a:gd name="T12" fmla="*/ 2147483647 w 76"/>
                  <a:gd name="T13" fmla="*/ 2147483647 h 63"/>
                  <a:gd name="T14" fmla="*/ 2147483647 w 76"/>
                  <a:gd name="T15" fmla="*/ 2147483647 h 63"/>
                  <a:gd name="T16" fmla="*/ 2147483647 w 76"/>
                  <a:gd name="T17" fmla="*/ 2147483647 h 63"/>
                  <a:gd name="T18" fmla="*/ 2147483647 w 76"/>
                  <a:gd name="T19" fmla="*/ 2147483647 h 63"/>
                  <a:gd name="T20" fmla="*/ 0 w 76"/>
                  <a:gd name="T21" fmla="*/ 2147483647 h 63"/>
                  <a:gd name="T22" fmla="*/ 2147483647 w 76"/>
                  <a:gd name="T23" fmla="*/ 2147483647 h 63"/>
                  <a:gd name="T24" fmla="*/ 2147483647 w 76"/>
                  <a:gd name="T25" fmla="*/ 0 h 63"/>
                  <a:gd name="T26" fmla="*/ 2147483647 w 76"/>
                  <a:gd name="T27" fmla="*/ 2147483647 h 63"/>
                  <a:gd name="T28" fmla="*/ 2147483647 w 76"/>
                  <a:gd name="T29" fmla="*/ 2147483647 h 63"/>
                  <a:gd name="T30" fmla="*/ 2147483647 w 76"/>
                  <a:gd name="T31" fmla="*/ 0 h 63"/>
                  <a:gd name="T32" fmla="*/ 2147483647 w 76"/>
                  <a:gd name="T33" fmla="*/ 2147483647 h 63"/>
                  <a:gd name="T34" fmla="*/ 2147483647 w 76"/>
                  <a:gd name="T35" fmla="*/ 2147483647 h 63"/>
                  <a:gd name="T36" fmla="*/ 2147483647 w 76"/>
                  <a:gd name="T37" fmla="*/ 2147483647 h 63"/>
                  <a:gd name="T38" fmla="*/ 2147483647 w 76"/>
                  <a:gd name="T39" fmla="*/ 2147483647 h 63"/>
                  <a:gd name="T40" fmla="*/ 2147483647 w 76"/>
                  <a:gd name="T41" fmla="*/ 2147483647 h 63"/>
                  <a:gd name="T42" fmla="*/ 2147483647 w 76"/>
                  <a:gd name="T43" fmla="*/ 2147483647 h 63"/>
                  <a:gd name="T44" fmla="*/ 2147483647 w 76"/>
                  <a:gd name="T45" fmla="*/ 2147483647 h 63"/>
                  <a:gd name="T46" fmla="*/ 2147483647 w 76"/>
                  <a:gd name="T47" fmla="*/ 2147483647 h 63"/>
                  <a:gd name="T48" fmla="*/ 2147483647 w 76"/>
                  <a:gd name="T49" fmla="*/ 2147483647 h 63"/>
                  <a:gd name="T50" fmla="*/ 2147483647 w 76"/>
                  <a:gd name="T51" fmla="*/ 2147483647 h 63"/>
                  <a:gd name="T52" fmla="*/ 2147483647 w 76"/>
                  <a:gd name="T53" fmla="*/ 2147483647 h 63"/>
                  <a:gd name="T54" fmla="*/ 2147483647 w 76"/>
                  <a:gd name="T55" fmla="*/ 2147483647 h 63"/>
                  <a:gd name="T56" fmla="*/ 2147483647 w 76"/>
                  <a:gd name="T57" fmla="*/ 2147483647 h 63"/>
                  <a:gd name="T58" fmla="*/ 2147483647 w 76"/>
                  <a:gd name="T59" fmla="*/ 2147483647 h 63"/>
                  <a:gd name="T60" fmla="*/ 2147483647 w 76"/>
                  <a:gd name="T61" fmla="*/ 2147483647 h 63"/>
                  <a:gd name="T62" fmla="*/ 2147483647 w 76"/>
                  <a:gd name="T63" fmla="*/ 2147483647 h 63"/>
                  <a:gd name="T64" fmla="*/ 2147483647 w 76"/>
                  <a:gd name="T65" fmla="*/ 2147483647 h 63"/>
                  <a:gd name="T66" fmla="*/ 2147483647 w 76"/>
                  <a:gd name="T67" fmla="*/ 2147483647 h 63"/>
                  <a:gd name="T68" fmla="*/ 2147483647 w 76"/>
                  <a:gd name="T69" fmla="*/ 2147483647 h 63"/>
                  <a:gd name="T70" fmla="*/ 2147483647 w 76"/>
                  <a:gd name="T71" fmla="*/ 2147483647 h 63"/>
                  <a:gd name="T72" fmla="*/ 2147483647 w 76"/>
                  <a:gd name="T73" fmla="*/ 2147483647 h 63"/>
                  <a:gd name="T74" fmla="*/ 2147483647 w 76"/>
                  <a:gd name="T75" fmla="*/ 2147483647 h 63"/>
                  <a:gd name="T76" fmla="*/ 2147483647 w 76"/>
                  <a:gd name="T77" fmla="*/ 2147483647 h 63"/>
                  <a:gd name="T78" fmla="*/ 2147483647 w 76"/>
                  <a:gd name="T79" fmla="*/ 2147483647 h 63"/>
                  <a:gd name="T80" fmla="*/ 2147483647 w 76"/>
                  <a:gd name="T81" fmla="*/ 2147483647 h 63"/>
                  <a:gd name="T82" fmla="*/ 2147483647 w 76"/>
                  <a:gd name="T83" fmla="*/ 2147483647 h 63"/>
                  <a:gd name="T84" fmla="*/ 2147483647 w 76"/>
                  <a:gd name="T85" fmla="*/ 2147483647 h 63"/>
                  <a:gd name="T86" fmla="*/ 2147483647 w 76"/>
                  <a:gd name="T87" fmla="*/ 2147483647 h 63"/>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w 76"/>
                  <a:gd name="T133" fmla="*/ 0 h 63"/>
                  <a:gd name="T134" fmla="*/ 76 w 76"/>
                  <a:gd name="T135" fmla="*/ 63 h 63"/>
                </a:gdLst>
                <a:ahLst/>
                <a:cxnLst>
                  <a:cxn ang="T88">
                    <a:pos x="T0" y="T1"/>
                  </a:cxn>
                  <a:cxn ang="T89">
                    <a:pos x="T2" y="T3"/>
                  </a:cxn>
                  <a:cxn ang="T90">
                    <a:pos x="T4" y="T5"/>
                  </a:cxn>
                  <a:cxn ang="T91">
                    <a:pos x="T6" y="T7"/>
                  </a:cxn>
                  <a:cxn ang="T92">
                    <a:pos x="T8" y="T9"/>
                  </a:cxn>
                  <a:cxn ang="T93">
                    <a:pos x="T10" y="T11"/>
                  </a:cxn>
                  <a:cxn ang="T94">
                    <a:pos x="T12" y="T13"/>
                  </a:cxn>
                  <a:cxn ang="T95">
                    <a:pos x="T14" y="T15"/>
                  </a:cxn>
                  <a:cxn ang="T96">
                    <a:pos x="T16" y="T17"/>
                  </a:cxn>
                  <a:cxn ang="T97">
                    <a:pos x="T18" y="T19"/>
                  </a:cxn>
                  <a:cxn ang="T98">
                    <a:pos x="T20" y="T21"/>
                  </a:cxn>
                  <a:cxn ang="T99">
                    <a:pos x="T22" y="T23"/>
                  </a:cxn>
                  <a:cxn ang="T100">
                    <a:pos x="T24" y="T25"/>
                  </a:cxn>
                  <a:cxn ang="T101">
                    <a:pos x="T26" y="T27"/>
                  </a:cxn>
                  <a:cxn ang="T102">
                    <a:pos x="T28" y="T29"/>
                  </a:cxn>
                  <a:cxn ang="T103">
                    <a:pos x="T30" y="T31"/>
                  </a:cxn>
                  <a:cxn ang="T104">
                    <a:pos x="T32" y="T33"/>
                  </a:cxn>
                  <a:cxn ang="T105">
                    <a:pos x="T34" y="T35"/>
                  </a:cxn>
                  <a:cxn ang="T106">
                    <a:pos x="T36" y="T37"/>
                  </a:cxn>
                  <a:cxn ang="T107">
                    <a:pos x="T38" y="T39"/>
                  </a:cxn>
                  <a:cxn ang="T108">
                    <a:pos x="T40" y="T41"/>
                  </a:cxn>
                  <a:cxn ang="T109">
                    <a:pos x="T42" y="T43"/>
                  </a:cxn>
                  <a:cxn ang="T110">
                    <a:pos x="T44" y="T45"/>
                  </a:cxn>
                  <a:cxn ang="T111">
                    <a:pos x="T46" y="T47"/>
                  </a:cxn>
                  <a:cxn ang="T112">
                    <a:pos x="T48" y="T49"/>
                  </a:cxn>
                  <a:cxn ang="T113">
                    <a:pos x="T50" y="T51"/>
                  </a:cxn>
                  <a:cxn ang="T114">
                    <a:pos x="T52" y="T53"/>
                  </a:cxn>
                  <a:cxn ang="T115">
                    <a:pos x="T54" y="T55"/>
                  </a:cxn>
                  <a:cxn ang="T116">
                    <a:pos x="T56" y="T57"/>
                  </a:cxn>
                  <a:cxn ang="T117">
                    <a:pos x="T58" y="T59"/>
                  </a:cxn>
                  <a:cxn ang="T118">
                    <a:pos x="T60" y="T61"/>
                  </a:cxn>
                  <a:cxn ang="T119">
                    <a:pos x="T62" y="T63"/>
                  </a:cxn>
                  <a:cxn ang="T120">
                    <a:pos x="T64" y="T65"/>
                  </a:cxn>
                  <a:cxn ang="T121">
                    <a:pos x="T66" y="T67"/>
                  </a:cxn>
                  <a:cxn ang="T122">
                    <a:pos x="T68" y="T69"/>
                  </a:cxn>
                  <a:cxn ang="T123">
                    <a:pos x="T70" y="T71"/>
                  </a:cxn>
                  <a:cxn ang="T124">
                    <a:pos x="T72" y="T73"/>
                  </a:cxn>
                  <a:cxn ang="T125">
                    <a:pos x="T74" y="T75"/>
                  </a:cxn>
                  <a:cxn ang="T126">
                    <a:pos x="T76" y="T77"/>
                  </a:cxn>
                  <a:cxn ang="T127">
                    <a:pos x="T78" y="T79"/>
                  </a:cxn>
                  <a:cxn ang="T128">
                    <a:pos x="T80" y="T81"/>
                  </a:cxn>
                  <a:cxn ang="T129">
                    <a:pos x="T82" y="T83"/>
                  </a:cxn>
                  <a:cxn ang="T130">
                    <a:pos x="T84" y="T85"/>
                  </a:cxn>
                  <a:cxn ang="T131">
                    <a:pos x="T86" y="T87"/>
                  </a:cxn>
                </a:cxnLst>
                <a:rect l="T132" t="T133" r="T134" b="T135"/>
                <a:pathLst>
                  <a:path w="76" h="63">
                    <a:moveTo>
                      <a:pt x="40" y="55"/>
                    </a:moveTo>
                    <a:lnTo>
                      <a:pt x="38" y="53"/>
                    </a:lnTo>
                    <a:lnTo>
                      <a:pt x="40" y="53"/>
                    </a:lnTo>
                    <a:lnTo>
                      <a:pt x="40" y="51"/>
                    </a:lnTo>
                    <a:lnTo>
                      <a:pt x="38" y="49"/>
                    </a:lnTo>
                    <a:lnTo>
                      <a:pt x="36" y="47"/>
                    </a:lnTo>
                    <a:lnTo>
                      <a:pt x="34" y="45"/>
                    </a:lnTo>
                    <a:lnTo>
                      <a:pt x="34" y="43"/>
                    </a:lnTo>
                    <a:lnTo>
                      <a:pt x="32" y="41"/>
                    </a:lnTo>
                    <a:lnTo>
                      <a:pt x="34" y="41"/>
                    </a:lnTo>
                    <a:lnTo>
                      <a:pt x="32" y="41"/>
                    </a:lnTo>
                    <a:lnTo>
                      <a:pt x="30" y="39"/>
                    </a:lnTo>
                    <a:lnTo>
                      <a:pt x="28" y="39"/>
                    </a:lnTo>
                    <a:lnTo>
                      <a:pt x="26" y="37"/>
                    </a:lnTo>
                    <a:lnTo>
                      <a:pt x="24" y="33"/>
                    </a:lnTo>
                    <a:lnTo>
                      <a:pt x="22" y="31"/>
                    </a:lnTo>
                    <a:lnTo>
                      <a:pt x="20" y="31"/>
                    </a:lnTo>
                    <a:lnTo>
                      <a:pt x="20" y="29"/>
                    </a:lnTo>
                    <a:lnTo>
                      <a:pt x="18" y="27"/>
                    </a:lnTo>
                    <a:lnTo>
                      <a:pt x="16" y="27"/>
                    </a:lnTo>
                    <a:lnTo>
                      <a:pt x="14" y="25"/>
                    </a:lnTo>
                    <a:lnTo>
                      <a:pt x="12" y="25"/>
                    </a:lnTo>
                    <a:lnTo>
                      <a:pt x="12" y="23"/>
                    </a:lnTo>
                    <a:lnTo>
                      <a:pt x="10" y="23"/>
                    </a:lnTo>
                    <a:lnTo>
                      <a:pt x="10" y="19"/>
                    </a:lnTo>
                    <a:lnTo>
                      <a:pt x="8" y="15"/>
                    </a:lnTo>
                    <a:lnTo>
                      <a:pt x="6" y="15"/>
                    </a:lnTo>
                    <a:lnTo>
                      <a:pt x="4" y="13"/>
                    </a:lnTo>
                    <a:lnTo>
                      <a:pt x="2" y="13"/>
                    </a:lnTo>
                    <a:lnTo>
                      <a:pt x="2" y="11"/>
                    </a:lnTo>
                    <a:lnTo>
                      <a:pt x="0" y="11"/>
                    </a:lnTo>
                    <a:lnTo>
                      <a:pt x="0" y="10"/>
                    </a:lnTo>
                    <a:lnTo>
                      <a:pt x="0" y="8"/>
                    </a:lnTo>
                    <a:lnTo>
                      <a:pt x="0" y="4"/>
                    </a:lnTo>
                    <a:lnTo>
                      <a:pt x="0" y="2"/>
                    </a:lnTo>
                    <a:lnTo>
                      <a:pt x="2" y="2"/>
                    </a:lnTo>
                    <a:lnTo>
                      <a:pt x="2" y="0"/>
                    </a:lnTo>
                    <a:lnTo>
                      <a:pt x="4" y="0"/>
                    </a:lnTo>
                    <a:lnTo>
                      <a:pt x="6" y="0"/>
                    </a:lnTo>
                    <a:lnTo>
                      <a:pt x="6" y="2"/>
                    </a:lnTo>
                    <a:lnTo>
                      <a:pt x="8" y="4"/>
                    </a:lnTo>
                    <a:lnTo>
                      <a:pt x="10" y="6"/>
                    </a:lnTo>
                    <a:lnTo>
                      <a:pt x="12" y="6"/>
                    </a:lnTo>
                    <a:lnTo>
                      <a:pt x="12" y="4"/>
                    </a:lnTo>
                    <a:lnTo>
                      <a:pt x="14" y="2"/>
                    </a:lnTo>
                    <a:lnTo>
                      <a:pt x="14" y="0"/>
                    </a:lnTo>
                    <a:lnTo>
                      <a:pt x="16" y="0"/>
                    </a:lnTo>
                    <a:lnTo>
                      <a:pt x="18" y="0"/>
                    </a:lnTo>
                    <a:lnTo>
                      <a:pt x="18" y="2"/>
                    </a:lnTo>
                    <a:lnTo>
                      <a:pt x="20" y="2"/>
                    </a:lnTo>
                    <a:lnTo>
                      <a:pt x="22" y="2"/>
                    </a:lnTo>
                    <a:lnTo>
                      <a:pt x="22" y="0"/>
                    </a:lnTo>
                    <a:lnTo>
                      <a:pt x="24" y="0"/>
                    </a:lnTo>
                    <a:lnTo>
                      <a:pt x="26" y="2"/>
                    </a:lnTo>
                    <a:lnTo>
                      <a:pt x="28" y="2"/>
                    </a:lnTo>
                    <a:lnTo>
                      <a:pt x="30" y="2"/>
                    </a:lnTo>
                    <a:lnTo>
                      <a:pt x="34" y="2"/>
                    </a:lnTo>
                    <a:lnTo>
                      <a:pt x="34" y="4"/>
                    </a:lnTo>
                    <a:lnTo>
                      <a:pt x="36" y="4"/>
                    </a:lnTo>
                    <a:lnTo>
                      <a:pt x="38" y="4"/>
                    </a:lnTo>
                    <a:lnTo>
                      <a:pt x="40" y="4"/>
                    </a:lnTo>
                    <a:lnTo>
                      <a:pt x="44" y="4"/>
                    </a:lnTo>
                    <a:lnTo>
                      <a:pt x="46" y="4"/>
                    </a:lnTo>
                    <a:lnTo>
                      <a:pt x="46" y="2"/>
                    </a:lnTo>
                    <a:lnTo>
                      <a:pt x="48" y="2"/>
                    </a:lnTo>
                    <a:lnTo>
                      <a:pt x="50" y="4"/>
                    </a:lnTo>
                    <a:lnTo>
                      <a:pt x="54" y="4"/>
                    </a:lnTo>
                    <a:lnTo>
                      <a:pt x="58" y="6"/>
                    </a:lnTo>
                    <a:lnTo>
                      <a:pt x="58" y="8"/>
                    </a:lnTo>
                    <a:lnTo>
                      <a:pt x="58" y="10"/>
                    </a:lnTo>
                    <a:lnTo>
                      <a:pt x="60" y="10"/>
                    </a:lnTo>
                    <a:lnTo>
                      <a:pt x="62" y="10"/>
                    </a:lnTo>
                    <a:lnTo>
                      <a:pt x="64" y="8"/>
                    </a:lnTo>
                    <a:lnTo>
                      <a:pt x="66" y="8"/>
                    </a:lnTo>
                    <a:lnTo>
                      <a:pt x="68" y="8"/>
                    </a:lnTo>
                    <a:lnTo>
                      <a:pt x="70" y="8"/>
                    </a:lnTo>
                    <a:lnTo>
                      <a:pt x="70" y="10"/>
                    </a:lnTo>
                    <a:lnTo>
                      <a:pt x="68" y="11"/>
                    </a:lnTo>
                    <a:lnTo>
                      <a:pt x="68" y="13"/>
                    </a:lnTo>
                    <a:lnTo>
                      <a:pt x="66" y="15"/>
                    </a:lnTo>
                    <a:lnTo>
                      <a:pt x="66" y="19"/>
                    </a:lnTo>
                    <a:lnTo>
                      <a:pt x="66" y="21"/>
                    </a:lnTo>
                    <a:lnTo>
                      <a:pt x="68" y="21"/>
                    </a:lnTo>
                    <a:lnTo>
                      <a:pt x="70" y="23"/>
                    </a:lnTo>
                    <a:lnTo>
                      <a:pt x="74" y="25"/>
                    </a:lnTo>
                    <a:lnTo>
                      <a:pt x="76" y="25"/>
                    </a:lnTo>
                    <a:lnTo>
                      <a:pt x="76" y="27"/>
                    </a:lnTo>
                    <a:lnTo>
                      <a:pt x="74" y="29"/>
                    </a:lnTo>
                    <a:lnTo>
                      <a:pt x="72" y="29"/>
                    </a:lnTo>
                    <a:lnTo>
                      <a:pt x="70" y="27"/>
                    </a:lnTo>
                    <a:lnTo>
                      <a:pt x="68" y="27"/>
                    </a:lnTo>
                    <a:lnTo>
                      <a:pt x="68" y="29"/>
                    </a:lnTo>
                    <a:lnTo>
                      <a:pt x="72" y="31"/>
                    </a:lnTo>
                    <a:lnTo>
                      <a:pt x="72" y="33"/>
                    </a:lnTo>
                    <a:lnTo>
                      <a:pt x="74" y="33"/>
                    </a:lnTo>
                    <a:lnTo>
                      <a:pt x="74" y="35"/>
                    </a:lnTo>
                    <a:lnTo>
                      <a:pt x="74" y="37"/>
                    </a:lnTo>
                    <a:lnTo>
                      <a:pt x="72" y="37"/>
                    </a:lnTo>
                    <a:lnTo>
                      <a:pt x="70" y="39"/>
                    </a:lnTo>
                    <a:lnTo>
                      <a:pt x="66" y="39"/>
                    </a:lnTo>
                    <a:lnTo>
                      <a:pt x="64" y="39"/>
                    </a:lnTo>
                    <a:lnTo>
                      <a:pt x="64" y="41"/>
                    </a:lnTo>
                    <a:lnTo>
                      <a:pt x="66" y="41"/>
                    </a:lnTo>
                    <a:lnTo>
                      <a:pt x="68" y="45"/>
                    </a:lnTo>
                    <a:lnTo>
                      <a:pt x="66" y="45"/>
                    </a:lnTo>
                    <a:lnTo>
                      <a:pt x="66" y="47"/>
                    </a:lnTo>
                    <a:lnTo>
                      <a:pt x="66" y="45"/>
                    </a:lnTo>
                    <a:lnTo>
                      <a:pt x="64" y="45"/>
                    </a:lnTo>
                    <a:lnTo>
                      <a:pt x="64" y="43"/>
                    </a:lnTo>
                    <a:lnTo>
                      <a:pt x="62" y="43"/>
                    </a:lnTo>
                    <a:lnTo>
                      <a:pt x="60" y="45"/>
                    </a:lnTo>
                    <a:lnTo>
                      <a:pt x="58" y="49"/>
                    </a:lnTo>
                    <a:lnTo>
                      <a:pt x="60" y="49"/>
                    </a:lnTo>
                    <a:lnTo>
                      <a:pt x="60" y="51"/>
                    </a:lnTo>
                    <a:lnTo>
                      <a:pt x="58" y="51"/>
                    </a:lnTo>
                    <a:lnTo>
                      <a:pt x="56" y="51"/>
                    </a:lnTo>
                    <a:lnTo>
                      <a:pt x="56" y="53"/>
                    </a:lnTo>
                    <a:lnTo>
                      <a:pt x="56" y="55"/>
                    </a:lnTo>
                    <a:lnTo>
                      <a:pt x="56" y="57"/>
                    </a:lnTo>
                    <a:lnTo>
                      <a:pt x="58" y="59"/>
                    </a:lnTo>
                    <a:lnTo>
                      <a:pt x="58" y="61"/>
                    </a:lnTo>
                    <a:lnTo>
                      <a:pt x="56" y="63"/>
                    </a:lnTo>
                    <a:lnTo>
                      <a:pt x="56" y="61"/>
                    </a:lnTo>
                    <a:lnTo>
                      <a:pt x="54" y="61"/>
                    </a:lnTo>
                    <a:lnTo>
                      <a:pt x="52" y="61"/>
                    </a:lnTo>
                    <a:lnTo>
                      <a:pt x="50" y="59"/>
                    </a:lnTo>
                    <a:lnTo>
                      <a:pt x="46" y="57"/>
                    </a:lnTo>
                    <a:lnTo>
                      <a:pt x="44" y="57"/>
                    </a:lnTo>
                    <a:lnTo>
                      <a:pt x="44" y="55"/>
                    </a:lnTo>
                    <a:lnTo>
                      <a:pt x="42" y="53"/>
                    </a:lnTo>
                    <a:lnTo>
                      <a:pt x="40" y="53"/>
                    </a:lnTo>
                    <a:lnTo>
                      <a:pt x="40" y="55"/>
                    </a:lnTo>
                    <a:close/>
                  </a:path>
                </a:pathLst>
              </a:custGeom>
              <a:solidFill>
                <a:schemeClr val="tx2"/>
              </a:solidFill>
              <a:ln w="3175">
                <a:solidFill>
                  <a:schemeClr val="bg1"/>
                </a:solidFill>
                <a:prstDash val="sysDot"/>
                <a:round/>
                <a:headEnd/>
                <a:tailEnd/>
              </a:ln>
            </p:spPr>
            <p:txBody>
              <a:bodyPr/>
              <a:lstStyle/>
              <a:p>
                <a:endParaRPr lang="de-DE" sz="2400" dirty="0">
                  <a:solidFill>
                    <a:srgbClr val="000000"/>
                  </a:solidFill>
                </a:endParaRPr>
              </a:p>
            </p:txBody>
          </p:sp>
          <p:sp>
            <p:nvSpPr>
              <p:cNvPr id="2360" name="Freeform 2692"/>
              <p:cNvSpPr>
                <a:spLocks/>
              </p:cNvSpPr>
              <p:nvPr/>
            </p:nvSpPr>
            <p:spPr bwMode="auto">
              <a:xfrm>
                <a:off x="4550835" y="2081331"/>
                <a:ext cx="47975" cy="37687"/>
              </a:xfrm>
              <a:custGeom>
                <a:avLst/>
                <a:gdLst>
                  <a:gd name="T0" fmla="*/ 2147483647 w 48"/>
                  <a:gd name="T1" fmla="*/ 2147483647 h 36"/>
                  <a:gd name="T2" fmla="*/ 2147483647 w 48"/>
                  <a:gd name="T3" fmla="*/ 2147483647 h 36"/>
                  <a:gd name="T4" fmla="*/ 2147483647 w 48"/>
                  <a:gd name="T5" fmla="*/ 2147483647 h 36"/>
                  <a:gd name="T6" fmla="*/ 2147483647 w 48"/>
                  <a:gd name="T7" fmla="*/ 2147483647 h 36"/>
                  <a:gd name="T8" fmla="*/ 0 w 48"/>
                  <a:gd name="T9" fmla="*/ 2147483647 h 36"/>
                  <a:gd name="T10" fmla="*/ 2147483647 w 48"/>
                  <a:gd name="T11" fmla="*/ 2147483647 h 36"/>
                  <a:gd name="T12" fmla="*/ 2147483647 w 48"/>
                  <a:gd name="T13" fmla="*/ 2147483647 h 36"/>
                  <a:gd name="T14" fmla="*/ 2147483647 w 48"/>
                  <a:gd name="T15" fmla="*/ 2147483647 h 36"/>
                  <a:gd name="T16" fmla="*/ 2147483647 w 48"/>
                  <a:gd name="T17" fmla="*/ 2147483647 h 36"/>
                  <a:gd name="T18" fmla="*/ 2147483647 w 48"/>
                  <a:gd name="T19" fmla="*/ 2147483647 h 36"/>
                  <a:gd name="T20" fmla="*/ 2147483647 w 48"/>
                  <a:gd name="T21" fmla="*/ 2147483647 h 36"/>
                  <a:gd name="T22" fmla="*/ 2147483647 w 48"/>
                  <a:gd name="T23" fmla="*/ 2147483647 h 36"/>
                  <a:gd name="T24" fmla="*/ 2147483647 w 48"/>
                  <a:gd name="T25" fmla="*/ 2147483647 h 36"/>
                  <a:gd name="T26" fmla="*/ 2147483647 w 48"/>
                  <a:gd name="T27" fmla="*/ 2147483647 h 36"/>
                  <a:gd name="T28" fmla="*/ 2147483647 w 48"/>
                  <a:gd name="T29" fmla="*/ 2147483647 h 36"/>
                  <a:gd name="T30" fmla="*/ 2147483647 w 48"/>
                  <a:gd name="T31" fmla="*/ 0 h 36"/>
                  <a:gd name="T32" fmla="*/ 2147483647 w 48"/>
                  <a:gd name="T33" fmla="*/ 2147483647 h 36"/>
                  <a:gd name="T34" fmla="*/ 2147483647 w 48"/>
                  <a:gd name="T35" fmla="*/ 0 h 36"/>
                  <a:gd name="T36" fmla="*/ 2147483647 w 48"/>
                  <a:gd name="T37" fmla="*/ 2147483647 h 36"/>
                  <a:gd name="T38" fmla="*/ 2147483647 w 48"/>
                  <a:gd name="T39" fmla="*/ 2147483647 h 36"/>
                  <a:gd name="T40" fmla="*/ 2147483647 w 48"/>
                  <a:gd name="T41" fmla="*/ 2147483647 h 36"/>
                  <a:gd name="T42" fmla="*/ 2147483647 w 48"/>
                  <a:gd name="T43" fmla="*/ 2147483647 h 36"/>
                  <a:gd name="T44" fmla="*/ 2147483647 w 48"/>
                  <a:gd name="T45" fmla="*/ 2147483647 h 36"/>
                  <a:gd name="T46" fmla="*/ 2147483647 w 48"/>
                  <a:gd name="T47" fmla="*/ 2147483647 h 36"/>
                  <a:gd name="T48" fmla="*/ 2147483647 w 48"/>
                  <a:gd name="T49" fmla="*/ 2147483647 h 36"/>
                  <a:gd name="T50" fmla="*/ 2147483647 w 48"/>
                  <a:gd name="T51" fmla="*/ 2147483647 h 36"/>
                  <a:gd name="T52" fmla="*/ 2147483647 w 48"/>
                  <a:gd name="T53" fmla="*/ 2147483647 h 36"/>
                  <a:gd name="T54" fmla="*/ 2147483647 w 48"/>
                  <a:gd name="T55" fmla="*/ 2147483647 h 36"/>
                  <a:gd name="T56" fmla="*/ 2147483647 w 48"/>
                  <a:gd name="T57" fmla="*/ 2147483647 h 36"/>
                  <a:gd name="T58" fmla="*/ 2147483647 w 48"/>
                  <a:gd name="T59" fmla="*/ 2147483647 h 36"/>
                  <a:gd name="T60" fmla="*/ 2147483647 w 48"/>
                  <a:gd name="T61" fmla="*/ 2147483647 h 36"/>
                  <a:gd name="T62" fmla="*/ 2147483647 w 48"/>
                  <a:gd name="T63" fmla="*/ 2147483647 h 36"/>
                  <a:gd name="T64" fmla="*/ 2147483647 w 48"/>
                  <a:gd name="T65" fmla="*/ 2147483647 h 36"/>
                  <a:gd name="T66" fmla="*/ 2147483647 w 48"/>
                  <a:gd name="T67" fmla="*/ 2147483647 h 36"/>
                  <a:gd name="T68" fmla="*/ 2147483647 w 48"/>
                  <a:gd name="T69" fmla="*/ 2147483647 h 36"/>
                  <a:gd name="T70" fmla="*/ 2147483647 w 48"/>
                  <a:gd name="T71" fmla="*/ 2147483647 h 36"/>
                  <a:gd name="T72" fmla="*/ 2147483647 w 48"/>
                  <a:gd name="T73" fmla="*/ 2147483647 h 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48"/>
                  <a:gd name="T112" fmla="*/ 0 h 36"/>
                  <a:gd name="T113" fmla="*/ 48 w 48"/>
                  <a:gd name="T114" fmla="*/ 36 h 3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48" h="36">
                    <a:moveTo>
                      <a:pt x="8" y="36"/>
                    </a:moveTo>
                    <a:lnTo>
                      <a:pt x="6" y="36"/>
                    </a:lnTo>
                    <a:lnTo>
                      <a:pt x="6" y="32"/>
                    </a:lnTo>
                    <a:lnTo>
                      <a:pt x="4" y="32"/>
                    </a:lnTo>
                    <a:lnTo>
                      <a:pt x="4" y="30"/>
                    </a:lnTo>
                    <a:lnTo>
                      <a:pt x="2" y="28"/>
                    </a:lnTo>
                    <a:lnTo>
                      <a:pt x="2" y="26"/>
                    </a:lnTo>
                    <a:lnTo>
                      <a:pt x="2" y="24"/>
                    </a:lnTo>
                    <a:lnTo>
                      <a:pt x="2" y="22"/>
                    </a:lnTo>
                    <a:lnTo>
                      <a:pt x="0" y="22"/>
                    </a:lnTo>
                    <a:lnTo>
                      <a:pt x="0" y="20"/>
                    </a:lnTo>
                    <a:lnTo>
                      <a:pt x="2" y="18"/>
                    </a:lnTo>
                    <a:lnTo>
                      <a:pt x="0" y="16"/>
                    </a:lnTo>
                    <a:lnTo>
                      <a:pt x="2" y="14"/>
                    </a:lnTo>
                    <a:lnTo>
                      <a:pt x="2" y="12"/>
                    </a:lnTo>
                    <a:lnTo>
                      <a:pt x="4" y="12"/>
                    </a:lnTo>
                    <a:lnTo>
                      <a:pt x="6" y="12"/>
                    </a:lnTo>
                    <a:lnTo>
                      <a:pt x="6" y="10"/>
                    </a:lnTo>
                    <a:lnTo>
                      <a:pt x="6" y="8"/>
                    </a:lnTo>
                    <a:lnTo>
                      <a:pt x="6" y="6"/>
                    </a:lnTo>
                    <a:lnTo>
                      <a:pt x="8" y="6"/>
                    </a:lnTo>
                    <a:lnTo>
                      <a:pt x="12" y="4"/>
                    </a:lnTo>
                    <a:lnTo>
                      <a:pt x="14" y="6"/>
                    </a:lnTo>
                    <a:lnTo>
                      <a:pt x="16" y="6"/>
                    </a:lnTo>
                    <a:lnTo>
                      <a:pt x="16" y="4"/>
                    </a:lnTo>
                    <a:lnTo>
                      <a:pt x="18" y="2"/>
                    </a:lnTo>
                    <a:lnTo>
                      <a:pt x="22" y="2"/>
                    </a:lnTo>
                    <a:lnTo>
                      <a:pt x="22" y="4"/>
                    </a:lnTo>
                    <a:lnTo>
                      <a:pt x="24" y="4"/>
                    </a:lnTo>
                    <a:lnTo>
                      <a:pt x="24" y="2"/>
                    </a:lnTo>
                    <a:lnTo>
                      <a:pt x="26" y="2"/>
                    </a:lnTo>
                    <a:lnTo>
                      <a:pt x="26" y="0"/>
                    </a:lnTo>
                    <a:lnTo>
                      <a:pt x="30" y="2"/>
                    </a:lnTo>
                    <a:lnTo>
                      <a:pt x="32" y="2"/>
                    </a:lnTo>
                    <a:lnTo>
                      <a:pt x="34" y="2"/>
                    </a:lnTo>
                    <a:lnTo>
                      <a:pt x="34" y="0"/>
                    </a:lnTo>
                    <a:lnTo>
                      <a:pt x="36" y="0"/>
                    </a:lnTo>
                    <a:lnTo>
                      <a:pt x="36" y="2"/>
                    </a:lnTo>
                    <a:lnTo>
                      <a:pt x="38" y="2"/>
                    </a:lnTo>
                    <a:lnTo>
                      <a:pt x="38" y="6"/>
                    </a:lnTo>
                    <a:lnTo>
                      <a:pt x="40" y="6"/>
                    </a:lnTo>
                    <a:lnTo>
                      <a:pt x="42" y="8"/>
                    </a:lnTo>
                    <a:lnTo>
                      <a:pt x="44" y="8"/>
                    </a:lnTo>
                    <a:lnTo>
                      <a:pt x="46" y="10"/>
                    </a:lnTo>
                    <a:lnTo>
                      <a:pt x="46" y="12"/>
                    </a:lnTo>
                    <a:lnTo>
                      <a:pt x="46" y="14"/>
                    </a:lnTo>
                    <a:lnTo>
                      <a:pt x="48" y="14"/>
                    </a:lnTo>
                    <a:lnTo>
                      <a:pt x="48" y="16"/>
                    </a:lnTo>
                    <a:lnTo>
                      <a:pt x="48" y="18"/>
                    </a:lnTo>
                    <a:lnTo>
                      <a:pt x="48" y="22"/>
                    </a:lnTo>
                    <a:lnTo>
                      <a:pt x="48" y="24"/>
                    </a:lnTo>
                    <a:lnTo>
                      <a:pt x="48" y="26"/>
                    </a:lnTo>
                    <a:lnTo>
                      <a:pt x="46" y="24"/>
                    </a:lnTo>
                    <a:lnTo>
                      <a:pt x="44" y="26"/>
                    </a:lnTo>
                    <a:lnTo>
                      <a:pt x="44" y="28"/>
                    </a:lnTo>
                    <a:lnTo>
                      <a:pt x="44" y="30"/>
                    </a:lnTo>
                    <a:lnTo>
                      <a:pt x="42" y="30"/>
                    </a:lnTo>
                    <a:lnTo>
                      <a:pt x="40" y="30"/>
                    </a:lnTo>
                    <a:lnTo>
                      <a:pt x="38" y="30"/>
                    </a:lnTo>
                    <a:lnTo>
                      <a:pt x="36" y="30"/>
                    </a:lnTo>
                    <a:lnTo>
                      <a:pt x="32" y="30"/>
                    </a:lnTo>
                    <a:lnTo>
                      <a:pt x="30" y="32"/>
                    </a:lnTo>
                    <a:lnTo>
                      <a:pt x="28" y="36"/>
                    </a:lnTo>
                    <a:lnTo>
                      <a:pt x="24" y="36"/>
                    </a:lnTo>
                    <a:lnTo>
                      <a:pt x="22" y="36"/>
                    </a:lnTo>
                    <a:lnTo>
                      <a:pt x="20" y="36"/>
                    </a:lnTo>
                    <a:lnTo>
                      <a:pt x="18" y="36"/>
                    </a:lnTo>
                    <a:lnTo>
                      <a:pt x="16" y="36"/>
                    </a:lnTo>
                    <a:lnTo>
                      <a:pt x="14" y="36"/>
                    </a:lnTo>
                    <a:lnTo>
                      <a:pt x="12" y="36"/>
                    </a:lnTo>
                    <a:lnTo>
                      <a:pt x="10" y="34"/>
                    </a:lnTo>
                    <a:lnTo>
                      <a:pt x="10" y="36"/>
                    </a:lnTo>
                    <a:lnTo>
                      <a:pt x="8" y="36"/>
                    </a:lnTo>
                    <a:close/>
                  </a:path>
                </a:pathLst>
              </a:custGeom>
              <a:solidFill>
                <a:schemeClr val="tx2"/>
              </a:solidFill>
              <a:ln w="3175">
                <a:solidFill>
                  <a:schemeClr val="bg1"/>
                </a:solidFill>
                <a:prstDash val="sysDot"/>
                <a:round/>
                <a:headEnd/>
                <a:tailEnd/>
              </a:ln>
            </p:spPr>
            <p:txBody>
              <a:bodyPr/>
              <a:lstStyle/>
              <a:p>
                <a:endParaRPr lang="de-DE" sz="2400" dirty="0">
                  <a:solidFill>
                    <a:srgbClr val="000000"/>
                  </a:solidFill>
                </a:endParaRPr>
              </a:p>
            </p:txBody>
          </p:sp>
          <p:sp>
            <p:nvSpPr>
              <p:cNvPr id="2361" name="Freeform 2693"/>
              <p:cNvSpPr>
                <a:spLocks/>
              </p:cNvSpPr>
              <p:nvPr/>
            </p:nvSpPr>
            <p:spPr bwMode="auto">
              <a:xfrm>
                <a:off x="4659484" y="2143596"/>
                <a:ext cx="2822" cy="1639"/>
              </a:xfrm>
              <a:custGeom>
                <a:avLst/>
                <a:gdLst>
                  <a:gd name="T0" fmla="*/ 2147483647 w 2"/>
                  <a:gd name="T1" fmla="*/ 2147483647 h 2"/>
                  <a:gd name="T2" fmla="*/ 2147483647 w 2"/>
                  <a:gd name="T3" fmla="*/ 0 h 2"/>
                  <a:gd name="T4" fmla="*/ 0 w 2"/>
                  <a:gd name="T5" fmla="*/ 0 h 2"/>
                  <a:gd name="T6" fmla="*/ 2147483647 w 2"/>
                  <a:gd name="T7" fmla="*/ 0 h 2"/>
                  <a:gd name="T8" fmla="*/ 2147483647 w 2"/>
                  <a:gd name="T9" fmla="*/ 2147483647 h 2"/>
                  <a:gd name="T10" fmla="*/ 0 60000 65536"/>
                  <a:gd name="T11" fmla="*/ 0 60000 65536"/>
                  <a:gd name="T12" fmla="*/ 0 60000 65536"/>
                  <a:gd name="T13" fmla="*/ 0 60000 65536"/>
                  <a:gd name="T14" fmla="*/ 0 60000 65536"/>
                  <a:gd name="T15" fmla="*/ 0 w 2"/>
                  <a:gd name="T16" fmla="*/ 0 h 2"/>
                  <a:gd name="T17" fmla="*/ 2 w 2"/>
                  <a:gd name="T18" fmla="*/ 2 h 2"/>
                </a:gdLst>
                <a:ahLst/>
                <a:cxnLst>
                  <a:cxn ang="T10">
                    <a:pos x="T0" y="T1"/>
                  </a:cxn>
                  <a:cxn ang="T11">
                    <a:pos x="T2" y="T3"/>
                  </a:cxn>
                  <a:cxn ang="T12">
                    <a:pos x="T4" y="T5"/>
                  </a:cxn>
                  <a:cxn ang="T13">
                    <a:pos x="T6" y="T7"/>
                  </a:cxn>
                  <a:cxn ang="T14">
                    <a:pos x="T8" y="T9"/>
                  </a:cxn>
                </a:cxnLst>
                <a:rect l="T15" t="T16" r="T17" b="T18"/>
                <a:pathLst>
                  <a:path w="2" h="2">
                    <a:moveTo>
                      <a:pt x="2" y="2"/>
                    </a:moveTo>
                    <a:lnTo>
                      <a:pt x="2" y="0"/>
                    </a:lnTo>
                    <a:lnTo>
                      <a:pt x="0" y="0"/>
                    </a:lnTo>
                    <a:lnTo>
                      <a:pt x="2" y="0"/>
                    </a:lnTo>
                    <a:lnTo>
                      <a:pt x="2" y="2"/>
                    </a:lnTo>
                    <a:close/>
                  </a:path>
                </a:pathLst>
              </a:custGeom>
              <a:solidFill>
                <a:schemeClr val="tx2"/>
              </a:solidFill>
              <a:ln w="3175">
                <a:solidFill>
                  <a:schemeClr val="bg1"/>
                </a:solidFill>
                <a:prstDash val="sysDot"/>
                <a:round/>
                <a:headEnd/>
                <a:tailEnd/>
              </a:ln>
            </p:spPr>
            <p:txBody>
              <a:bodyPr/>
              <a:lstStyle/>
              <a:p>
                <a:endParaRPr lang="de-DE" sz="2400" dirty="0">
                  <a:solidFill>
                    <a:srgbClr val="000000"/>
                  </a:solidFill>
                </a:endParaRPr>
              </a:p>
            </p:txBody>
          </p:sp>
          <p:sp>
            <p:nvSpPr>
              <p:cNvPr id="2362" name="Freeform 2694"/>
              <p:cNvSpPr>
                <a:spLocks/>
              </p:cNvSpPr>
              <p:nvPr/>
            </p:nvSpPr>
            <p:spPr bwMode="auto">
              <a:xfrm>
                <a:off x="4659484" y="2087886"/>
                <a:ext cx="57853" cy="49157"/>
              </a:xfrm>
              <a:custGeom>
                <a:avLst/>
                <a:gdLst>
                  <a:gd name="T0" fmla="*/ 2147483647 w 58"/>
                  <a:gd name="T1" fmla="*/ 2147483647 h 48"/>
                  <a:gd name="T2" fmla="*/ 2147483647 w 58"/>
                  <a:gd name="T3" fmla="*/ 2147483647 h 48"/>
                  <a:gd name="T4" fmla="*/ 2147483647 w 58"/>
                  <a:gd name="T5" fmla="*/ 2147483647 h 48"/>
                  <a:gd name="T6" fmla="*/ 2147483647 w 58"/>
                  <a:gd name="T7" fmla="*/ 2147483647 h 48"/>
                  <a:gd name="T8" fmla="*/ 0 w 58"/>
                  <a:gd name="T9" fmla="*/ 2147483647 h 48"/>
                  <a:gd name="T10" fmla="*/ 2147483647 w 58"/>
                  <a:gd name="T11" fmla="*/ 2147483647 h 48"/>
                  <a:gd name="T12" fmla="*/ 2147483647 w 58"/>
                  <a:gd name="T13" fmla="*/ 2147483647 h 48"/>
                  <a:gd name="T14" fmla="*/ 2147483647 w 58"/>
                  <a:gd name="T15" fmla="*/ 2147483647 h 48"/>
                  <a:gd name="T16" fmla="*/ 2147483647 w 58"/>
                  <a:gd name="T17" fmla="*/ 2147483647 h 48"/>
                  <a:gd name="T18" fmla="*/ 2147483647 w 58"/>
                  <a:gd name="T19" fmla="*/ 2147483647 h 48"/>
                  <a:gd name="T20" fmla="*/ 2147483647 w 58"/>
                  <a:gd name="T21" fmla="*/ 2147483647 h 48"/>
                  <a:gd name="T22" fmla="*/ 2147483647 w 58"/>
                  <a:gd name="T23" fmla="*/ 2147483647 h 48"/>
                  <a:gd name="T24" fmla="*/ 2147483647 w 58"/>
                  <a:gd name="T25" fmla="*/ 2147483647 h 48"/>
                  <a:gd name="T26" fmla="*/ 2147483647 w 58"/>
                  <a:gd name="T27" fmla="*/ 2147483647 h 48"/>
                  <a:gd name="T28" fmla="*/ 2147483647 w 58"/>
                  <a:gd name="T29" fmla="*/ 2147483647 h 48"/>
                  <a:gd name="T30" fmla="*/ 2147483647 w 58"/>
                  <a:gd name="T31" fmla="*/ 2147483647 h 48"/>
                  <a:gd name="T32" fmla="*/ 2147483647 w 58"/>
                  <a:gd name="T33" fmla="*/ 2147483647 h 48"/>
                  <a:gd name="T34" fmla="*/ 2147483647 w 58"/>
                  <a:gd name="T35" fmla="*/ 2147483647 h 48"/>
                  <a:gd name="T36" fmla="*/ 2147483647 w 58"/>
                  <a:gd name="T37" fmla="*/ 0 h 48"/>
                  <a:gd name="T38" fmla="*/ 2147483647 w 58"/>
                  <a:gd name="T39" fmla="*/ 2147483647 h 48"/>
                  <a:gd name="T40" fmla="*/ 2147483647 w 58"/>
                  <a:gd name="T41" fmla="*/ 2147483647 h 48"/>
                  <a:gd name="T42" fmla="*/ 2147483647 w 58"/>
                  <a:gd name="T43" fmla="*/ 2147483647 h 48"/>
                  <a:gd name="T44" fmla="*/ 2147483647 w 58"/>
                  <a:gd name="T45" fmla="*/ 2147483647 h 48"/>
                  <a:gd name="T46" fmla="*/ 2147483647 w 58"/>
                  <a:gd name="T47" fmla="*/ 2147483647 h 48"/>
                  <a:gd name="T48" fmla="*/ 2147483647 w 58"/>
                  <a:gd name="T49" fmla="*/ 2147483647 h 48"/>
                  <a:gd name="T50" fmla="*/ 2147483647 w 58"/>
                  <a:gd name="T51" fmla="*/ 2147483647 h 48"/>
                  <a:gd name="T52" fmla="*/ 2147483647 w 58"/>
                  <a:gd name="T53" fmla="*/ 2147483647 h 48"/>
                  <a:gd name="T54" fmla="*/ 2147483647 w 58"/>
                  <a:gd name="T55" fmla="*/ 2147483647 h 48"/>
                  <a:gd name="T56" fmla="*/ 2147483647 w 58"/>
                  <a:gd name="T57" fmla="*/ 2147483647 h 48"/>
                  <a:gd name="T58" fmla="*/ 2147483647 w 58"/>
                  <a:gd name="T59" fmla="*/ 2147483647 h 48"/>
                  <a:gd name="T60" fmla="*/ 2147483647 w 58"/>
                  <a:gd name="T61" fmla="*/ 2147483647 h 48"/>
                  <a:gd name="T62" fmla="*/ 2147483647 w 58"/>
                  <a:gd name="T63" fmla="*/ 2147483647 h 48"/>
                  <a:gd name="T64" fmla="*/ 2147483647 w 58"/>
                  <a:gd name="T65" fmla="*/ 2147483647 h 48"/>
                  <a:gd name="T66" fmla="*/ 2147483647 w 58"/>
                  <a:gd name="T67" fmla="*/ 2147483647 h 48"/>
                  <a:gd name="T68" fmla="*/ 2147483647 w 58"/>
                  <a:gd name="T69" fmla="*/ 2147483647 h 48"/>
                  <a:gd name="T70" fmla="*/ 2147483647 w 58"/>
                  <a:gd name="T71" fmla="*/ 2147483647 h 48"/>
                  <a:gd name="T72" fmla="*/ 2147483647 w 58"/>
                  <a:gd name="T73" fmla="*/ 2147483647 h 48"/>
                  <a:gd name="T74" fmla="*/ 2147483647 w 58"/>
                  <a:gd name="T75" fmla="*/ 2147483647 h 48"/>
                  <a:gd name="T76" fmla="*/ 2147483647 w 58"/>
                  <a:gd name="T77" fmla="*/ 2147483647 h 48"/>
                  <a:gd name="T78" fmla="*/ 2147483647 w 58"/>
                  <a:gd name="T79" fmla="*/ 2147483647 h 48"/>
                  <a:gd name="T80" fmla="*/ 2147483647 w 58"/>
                  <a:gd name="T81" fmla="*/ 2147483647 h 48"/>
                  <a:gd name="T82" fmla="*/ 2147483647 w 58"/>
                  <a:gd name="T83" fmla="*/ 2147483647 h 48"/>
                  <a:gd name="T84" fmla="*/ 2147483647 w 58"/>
                  <a:gd name="T85" fmla="*/ 2147483647 h 48"/>
                  <a:gd name="T86" fmla="*/ 2147483647 w 58"/>
                  <a:gd name="T87" fmla="*/ 2147483647 h 48"/>
                  <a:gd name="T88" fmla="*/ 2147483647 w 58"/>
                  <a:gd name="T89" fmla="*/ 2147483647 h 48"/>
                  <a:gd name="T90" fmla="*/ 2147483647 w 58"/>
                  <a:gd name="T91" fmla="*/ 2147483647 h 48"/>
                  <a:gd name="T92" fmla="*/ 2147483647 w 58"/>
                  <a:gd name="T93" fmla="*/ 2147483647 h 48"/>
                  <a:gd name="T94" fmla="*/ 2147483647 w 58"/>
                  <a:gd name="T95" fmla="*/ 2147483647 h 48"/>
                  <a:gd name="T96" fmla="*/ 2147483647 w 58"/>
                  <a:gd name="T97" fmla="*/ 2147483647 h 48"/>
                  <a:gd name="T98" fmla="*/ 2147483647 w 58"/>
                  <a:gd name="T99" fmla="*/ 2147483647 h 48"/>
                  <a:gd name="T100" fmla="*/ 2147483647 w 58"/>
                  <a:gd name="T101" fmla="*/ 2147483647 h 48"/>
                  <a:gd name="T102" fmla="*/ 2147483647 w 58"/>
                  <a:gd name="T103" fmla="*/ 2147483647 h 48"/>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w 58"/>
                  <a:gd name="T157" fmla="*/ 0 h 48"/>
                  <a:gd name="T158" fmla="*/ 58 w 58"/>
                  <a:gd name="T159" fmla="*/ 48 h 48"/>
                </a:gdLst>
                <a:ahLst/>
                <a:cxnLst>
                  <a:cxn ang="T104">
                    <a:pos x="T0" y="T1"/>
                  </a:cxn>
                  <a:cxn ang="T105">
                    <a:pos x="T2" y="T3"/>
                  </a:cxn>
                  <a:cxn ang="T106">
                    <a:pos x="T4" y="T5"/>
                  </a:cxn>
                  <a:cxn ang="T107">
                    <a:pos x="T6" y="T7"/>
                  </a:cxn>
                  <a:cxn ang="T108">
                    <a:pos x="T8" y="T9"/>
                  </a:cxn>
                  <a:cxn ang="T109">
                    <a:pos x="T10" y="T11"/>
                  </a:cxn>
                  <a:cxn ang="T110">
                    <a:pos x="T12" y="T13"/>
                  </a:cxn>
                  <a:cxn ang="T111">
                    <a:pos x="T14" y="T15"/>
                  </a:cxn>
                  <a:cxn ang="T112">
                    <a:pos x="T16" y="T17"/>
                  </a:cxn>
                  <a:cxn ang="T113">
                    <a:pos x="T18" y="T19"/>
                  </a:cxn>
                  <a:cxn ang="T114">
                    <a:pos x="T20" y="T21"/>
                  </a:cxn>
                  <a:cxn ang="T115">
                    <a:pos x="T22" y="T23"/>
                  </a:cxn>
                  <a:cxn ang="T116">
                    <a:pos x="T24" y="T25"/>
                  </a:cxn>
                  <a:cxn ang="T117">
                    <a:pos x="T26" y="T27"/>
                  </a:cxn>
                  <a:cxn ang="T118">
                    <a:pos x="T28" y="T29"/>
                  </a:cxn>
                  <a:cxn ang="T119">
                    <a:pos x="T30" y="T31"/>
                  </a:cxn>
                  <a:cxn ang="T120">
                    <a:pos x="T32" y="T33"/>
                  </a:cxn>
                  <a:cxn ang="T121">
                    <a:pos x="T34" y="T35"/>
                  </a:cxn>
                  <a:cxn ang="T122">
                    <a:pos x="T36" y="T37"/>
                  </a:cxn>
                  <a:cxn ang="T123">
                    <a:pos x="T38" y="T39"/>
                  </a:cxn>
                  <a:cxn ang="T124">
                    <a:pos x="T40" y="T41"/>
                  </a:cxn>
                  <a:cxn ang="T125">
                    <a:pos x="T42" y="T43"/>
                  </a:cxn>
                  <a:cxn ang="T126">
                    <a:pos x="T44" y="T45"/>
                  </a:cxn>
                  <a:cxn ang="T127">
                    <a:pos x="T46" y="T47"/>
                  </a:cxn>
                  <a:cxn ang="T128">
                    <a:pos x="T48" y="T49"/>
                  </a:cxn>
                  <a:cxn ang="T129">
                    <a:pos x="T50" y="T51"/>
                  </a:cxn>
                  <a:cxn ang="T130">
                    <a:pos x="T52" y="T53"/>
                  </a:cxn>
                  <a:cxn ang="T131">
                    <a:pos x="T54" y="T55"/>
                  </a:cxn>
                  <a:cxn ang="T132">
                    <a:pos x="T56" y="T57"/>
                  </a:cxn>
                  <a:cxn ang="T133">
                    <a:pos x="T58" y="T59"/>
                  </a:cxn>
                  <a:cxn ang="T134">
                    <a:pos x="T60" y="T61"/>
                  </a:cxn>
                  <a:cxn ang="T135">
                    <a:pos x="T62" y="T63"/>
                  </a:cxn>
                  <a:cxn ang="T136">
                    <a:pos x="T64" y="T65"/>
                  </a:cxn>
                  <a:cxn ang="T137">
                    <a:pos x="T66" y="T67"/>
                  </a:cxn>
                  <a:cxn ang="T138">
                    <a:pos x="T68" y="T69"/>
                  </a:cxn>
                  <a:cxn ang="T139">
                    <a:pos x="T70" y="T71"/>
                  </a:cxn>
                  <a:cxn ang="T140">
                    <a:pos x="T72" y="T73"/>
                  </a:cxn>
                  <a:cxn ang="T141">
                    <a:pos x="T74" y="T75"/>
                  </a:cxn>
                  <a:cxn ang="T142">
                    <a:pos x="T76" y="T77"/>
                  </a:cxn>
                  <a:cxn ang="T143">
                    <a:pos x="T78" y="T79"/>
                  </a:cxn>
                  <a:cxn ang="T144">
                    <a:pos x="T80" y="T81"/>
                  </a:cxn>
                  <a:cxn ang="T145">
                    <a:pos x="T82" y="T83"/>
                  </a:cxn>
                  <a:cxn ang="T146">
                    <a:pos x="T84" y="T85"/>
                  </a:cxn>
                  <a:cxn ang="T147">
                    <a:pos x="T86" y="T87"/>
                  </a:cxn>
                  <a:cxn ang="T148">
                    <a:pos x="T88" y="T89"/>
                  </a:cxn>
                  <a:cxn ang="T149">
                    <a:pos x="T90" y="T91"/>
                  </a:cxn>
                  <a:cxn ang="T150">
                    <a:pos x="T92" y="T93"/>
                  </a:cxn>
                  <a:cxn ang="T151">
                    <a:pos x="T94" y="T95"/>
                  </a:cxn>
                  <a:cxn ang="T152">
                    <a:pos x="T96" y="T97"/>
                  </a:cxn>
                  <a:cxn ang="T153">
                    <a:pos x="T98" y="T99"/>
                  </a:cxn>
                  <a:cxn ang="T154">
                    <a:pos x="T100" y="T101"/>
                  </a:cxn>
                  <a:cxn ang="T155">
                    <a:pos x="T102" y="T103"/>
                  </a:cxn>
                </a:cxnLst>
                <a:rect l="T156" t="T157" r="T158" b="T159"/>
                <a:pathLst>
                  <a:path w="58" h="48">
                    <a:moveTo>
                      <a:pt x="14" y="36"/>
                    </a:moveTo>
                    <a:lnTo>
                      <a:pt x="12" y="36"/>
                    </a:lnTo>
                    <a:lnTo>
                      <a:pt x="10" y="36"/>
                    </a:lnTo>
                    <a:lnTo>
                      <a:pt x="8" y="36"/>
                    </a:lnTo>
                    <a:lnTo>
                      <a:pt x="6" y="36"/>
                    </a:lnTo>
                    <a:lnTo>
                      <a:pt x="6" y="38"/>
                    </a:lnTo>
                    <a:lnTo>
                      <a:pt x="4" y="38"/>
                    </a:lnTo>
                    <a:lnTo>
                      <a:pt x="2" y="38"/>
                    </a:lnTo>
                    <a:lnTo>
                      <a:pt x="0" y="38"/>
                    </a:lnTo>
                    <a:lnTo>
                      <a:pt x="0" y="36"/>
                    </a:lnTo>
                    <a:lnTo>
                      <a:pt x="0" y="34"/>
                    </a:lnTo>
                    <a:lnTo>
                      <a:pt x="2" y="34"/>
                    </a:lnTo>
                    <a:lnTo>
                      <a:pt x="2" y="32"/>
                    </a:lnTo>
                    <a:lnTo>
                      <a:pt x="2" y="30"/>
                    </a:lnTo>
                    <a:lnTo>
                      <a:pt x="4" y="30"/>
                    </a:lnTo>
                    <a:lnTo>
                      <a:pt x="6" y="28"/>
                    </a:lnTo>
                    <a:lnTo>
                      <a:pt x="6" y="26"/>
                    </a:lnTo>
                    <a:lnTo>
                      <a:pt x="4" y="26"/>
                    </a:lnTo>
                    <a:lnTo>
                      <a:pt x="4" y="22"/>
                    </a:lnTo>
                    <a:lnTo>
                      <a:pt x="6" y="22"/>
                    </a:lnTo>
                    <a:lnTo>
                      <a:pt x="8" y="20"/>
                    </a:lnTo>
                    <a:lnTo>
                      <a:pt x="10" y="20"/>
                    </a:lnTo>
                    <a:lnTo>
                      <a:pt x="10" y="18"/>
                    </a:lnTo>
                    <a:lnTo>
                      <a:pt x="8" y="14"/>
                    </a:lnTo>
                    <a:lnTo>
                      <a:pt x="8" y="12"/>
                    </a:lnTo>
                    <a:lnTo>
                      <a:pt x="6" y="12"/>
                    </a:lnTo>
                    <a:lnTo>
                      <a:pt x="4" y="10"/>
                    </a:lnTo>
                    <a:lnTo>
                      <a:pt x="2" y="10"/>
                    </a:lnTo>
                    <a:lnTo>
                      <a:pt x="2" y="8"/>
                    </a:lnTo>
                    <a:lnTo>
                      <a:pt x="4" y="8"/>
                    </a:lnTo>
                    <a:lnTo>
                      <a:pt x="6" y="8"/>
                    </a:lnTo>
                    <a:lnTo>
                      <a:pt x="6" y="6"/>
                    </a:lnTo>
                    <a:lnTo>
                      <a:pt x="6" y="4"/>
                    </a:lnTo>
                    <a:lnTo>
                      <a:pt x="8" y="4"/>
                    </a:lnTo>
                    <a:lnTo>
                      <a:pt x="14" y="2"/>
                    </a:lnTo>
                    <a:lnTo>
                      <a:pt x="16" y="2"/>
                    </a:lnTo>
                    <a:lnTo>
                      <a:pt x="16" y="0"/>
                    </a:lnTo>
                    <a:lnTo>
                      <a:pt x="20" y="0"/>
                    </a:lnTo>
                    <a:lnTo>
                      <a:pt x="22" y="2"/>
                    </a:lnTo>
                    <a:lnTo>
                      <a:pt x="24" y="4"/>
                    </a:lnTo>
                    <a:lnTo>
                      <a:pt x="24" y="6"/>
                    </a:lnTo>
                    <a:lnTo>
                      <a:pt x="24" y="4"/>
                    </a:lnTo>
                    <a:lnTo>
                      <a:pt x="26" y="4"/>
                    </a:lnTo>
                    <a:lnTo>
                      <a:pt x="30" y="2"/>
                    </a:lnTo>
                    <a:lnTo>
                      <a:pt x="30" y="4"/>
                    </a:lnTo>
                    <a:lnTo>
                      <a:pt x="32" y="4"/>
                    </a:lnTo>
                    <a:lnTo>
                      <a:pt x="34" y="4"/>
                    </a:lnTo>
                    <a:lnTo>
                      <a:pt x="34" y="6"/>
                    </a:lnTo>
                    <a:lnTo>
                      <a:pt x="32" y="6"/>
                    </a:lnTo>
                    <a:lnTo>
                      <a:pt x="32" y="8"/>
                    </a:lnTo>
                    <a:lnTo>
                      <a:pt x="36" y="12"/>
                    </a:lnTo>
                    <a:lnTo>
                      <a:pt x="38" y="14"/>
                    </a:lnTo>
                    <a:lnTo>
                      <a:pt x="40" y="14"/>
                    </a:lnTo>
                    <a:lnTo>
                      <a:pt x="40" y="16"/>
                    </a:lnTo>
                    <a:lnTo>
                      <a:pt x="44" y="18"/>
                    </a:lnTo>
                    <a:lnTo>
                      <a:pt x="50" y="20"/>
                    </a:lnTo>
                    <a:lnTo>
                      <a:pt x="52" y="20"/>
                    </a:lnTo>
                    <a:lnTo>
                      <a:pt x="54" y="22"/>
                    </a:lnTo>
                    <a:lnTo>
                      <a:pt x="56" y="22"/>
                    </a:lnTo>
                    <a:lnTo>
                      <a:pt x="58" y="22"/>
                    </a:lnTo>
                    <a:lnTo>
                      <a:pt x="56" y="24"/>
                    </a:lnTo>
                    <a:lnTo>
                      <a:pt x="56" y="26"/>
                    </a:lnTo>
                    <a:lnTo>
                      <a:pt x="54" y="28"/>
                    </a:lnTo>
                    <a:lnTo>
                      <a:pt x="52" y="28"/>
                    </a:lnTo>
                    <a:lnTo>
                      <a:pt x="48" y="28"/>
                    </a:lnTo>
                    <a:lnTo>
                      <a:pt x="48" y="26"/>
                    </a:lnTo>
                    <a:lnTo>
                      <a:pt x="46" y="26"/>
                    </a:lnTo>
                    <a:lnTo>
                      <a:pt x="48" y="26"/>
                    </a:lnTo>
                    <a:lnTo>
                      <a:pt x="46" y="28"/>
                    </a:lnTo>
                    <a:lnTo>
                      <a:pt x="44" y="26"/>
                    </a:lnTo>
                    <a:lnTo>
                      <a:pt x="40" y="26"/>
                    </a:lnTo>
                    <a:lnTo>
                      <a:pt x="38" y="26"/>
                    </a:lnTo>
                    <a:lnTo>
                      <a:pt x="36" y="26"/>
                    </a:lnTo>
                    <a:lnTo>
                      <a:pt x="36" y="28"/>
                    </a:lnTo>
                    <a:lnTo>
                      <a:pt x="34" y="28"/>
                    </a:lnTo>
                    <a:lnTo>
                      <a:pt x="32" y="28"/>
                    </a:lnTo>
                    <a:lnTo>
                      <a:pt x="30" y="28"/>
                    </a:lnTo>
                    <a:lnTo>
                      <a:pt x="26" y="28"/>
                    </a:lnTo>
                    <a:lnTo>
                      <a:pt x="26" y="30"/>
                    </a:lnTo>
                    <a:lnTo>
                      <a:pt x="26" y="32"/>
                    </a:lnTo>
                    <a:lnTo>
                      <a:pt x="24" y="34"/>
                    </a:lnTo>
                    <a:lnTo>
                      <a:pt x="22" y="36"/>
                    </a:lnTo>
                    <a:lnTo>
                      <a:pt x="20" y="38"/>
                    </a:lnTo>
                    <a:lnTo>
                      <a:pt x="18" y="38"/>
                    </a:lnTo>
                    <a:lnTo>
                      <a:pt x="16" y="38"/>
                    </a:lnTo>
                    <a:lnTo>
                      <a:pt x="14" y="40"/>
                    </a:lnTo>
                    <a:lnTo>
                      <a:pt x="12" y="40"/>
                    </a:lnTo>
                    <a:lnTo>
                      <a:pt x="12" y="42"/>
                    </a:lnTo>
                    <a:lnTo>
                      <a:pt x="14" y="42"/>
                    </a:lnTo>
                    <a:lnTo>
                      <a:pt x="12" y="42"/>
                    </a:lnTo>
                    <a:lnTo>
                      <a:pt x="10" y="42"/>
                    </a:lnTo>
                    <a:lnTo>
                      <a:pt x="8" y="44"/>
                    </a:lnTo>
                    <a:lnTo>
                      <a:pt x="8" y="46"/>
                    </a:lnTo>
                    <a:lnTo>
                      <a:pt x="6" y="48"/>
                    </a:lnTo>
                    <a:lnTo>
                      <a:pt x="4" y="48"/>
                    </a:lnTo>
                    <a:lnTo>
                      <a:pt x="4" y="46"/>
                    </a:lnTo>
                    <a:lnTo>
                      <a:pt x="6" y="46"/>
                    </a:lnTo>
                    <a:lnTo>
                      <a:pt x="6" y="44"/>
                    </a:lnTo>
                    <a:lnTo>
                      <a:pt x="4" y="42"/>
                    </a:lnTo>
                    <a:lnTo>
                      <a:pt x="8" y="42"/>
                    </a:lnTo>
                    <a:lnTo>
                      <a:pt x="10" y="40"/>
                    </a:lnTo>
                    <a:lnTo>
                      <a:pt x="12" y="40"/>
                    </a:lnTo>
                    <a:lnTo>
                      <a:pt x="14" y="38"/>
                    </a:lnTo>
                    <a:lnTo>
                      <a:pt x="16" y="38"/>
                    </a:lnTo>
                    <a:lnTo>
                      <a:pt x="14" y="36"/>
                    </a:lnTo>
                    <a:close/>
                  </a:path>
                </a:pathLst>
              </a:custGeom>
              <a:solidFill>
                <a:schemeClr val="tx2"/>
              </a:solidFill>
              <a:ln w="3175">
                <a:solidFill>
                  <a:schemeClr val="bg1"/>
                </a:solidFill>
                <a:prstDash val="sysDot"/>
                <a:round/>
                <a:headEnd/>
                <a:tailEnd/>
              </a:ln>
            </p:spPr>
            <p:txBody>
              <a:bodyPr/>
              <a:lstStyle/>
              <a:p>
                <a:endParaRPr lang="de-DE" sz="2400" dirty="0">
                  <a:solidFill>
                    <a:srgbClr val="000000"/>
                  </a:solidFill>
                </a:endParaRPr>
              </a:p>
            </p:txBody>
          </p:sp>
          <p:sp>
            <p:nvSpPr>
              <p:cNvPr id="2363" name="Freeform 2696"/>
              <p:cNvSpPr>
                <a:spLocks/>
              </p:cNvSpPr>
              <p:nvPr/>
            </p:nvSpPr>
            <p:spPr bwMode="auto">
              <a:xfrm>
                <a:off x="4687705" y="2123933"/>
                <a:ext cx="4234" cy="3277"/>
              </a:xfrm>
              <a:custGeom>
                <a:avLst/>
                <a:gdLst>
                  <a:gd name="T0" fmla="*/ 2147483647 w 4"/>
                  <a:gd name="T1" fmla="*/ 2147483647 h 2"/>
                  <a:gd name="T2" fmla="*/ 0 w 4"/>
                  <a:gd name="T3" fmla="*/ 2147483647 h 2"/>
                  <a:gd name="T4" fmla="*/ 0 w 4"/>
                  <a:gd name="T5" fmla="*/ 0 h 2"/>
                  <a:gd name="T6" fmla="*/ 2147483647 w 4"/>
                  <a:gd name="T7" fmla="*/ 0 h 2"/>
                  <a:gd name="T8" fmla="*/ 2147483647 w 4"/>
                  <a:gd name="T9" fmla="*/ 0 h 2"/>
                  <a:gd name="T10" fmla="*/ 2147483647 w 4"/>
                  <a:gd name="T11" fmla="*/ 2147483647 h 2"/>
                  <a:gd name="T12" fmla="*/ 0 60000 65536"/>
                  <a:gd name="T13" fmla="*/ 0 60000 65536"/>
                  <a:gd name="T14" fmla="*/ 0 60000 65536"/>
                  <a:gd name="T15" fmla="*/ 0 60000 65536"/>
                  <a:gd name="T16" fmla="*/ 0 60000 65536"/>
                  <a:gd name="T17" fmla="*/ 0 60000 65536"/>
                  <a:gd name="T18" fmla="*/ 0 w 4"/>
                  <a:gd name="T19" fmla="*/ 0 h 2"/>
                  <a:gd name="T20" fmla="*/ 4 w 4"/>
                  <a:gd name="T21" fmla="*/ 2 h 2"/>
                </a:gdLst>
                <a:ahLst/>
                <a:cxnLst>
                  <a:cxn ang="T12">
                    <a:pos x="T0" y="T1"/>
                  </a:cxn>
                  <a:cxn ang="T13">
                    <a:pos x="T2" y="T3"/>
                  </a:cxn>
                  <a:cxn ang="T14">
                    <a:pos x="T4" y="T5"/>
                  </a:cxn>
                  <a:cxn ang="T15">
                    <a:pos x="T6" y="T7"/>
                  </a:cxn>
                  <a:cxn ang="T16">
                    <a:pos x="T8" y="T9"/>
                  </a:cxn>
                  <a:cxn ang="T17">
                    <a:pos x="T10" y="T11"/>
                  </a:cxn>
                </a:cxnLst>
                <a:rect l="T18" t="T19" r="T20" b="T21"/>
                <a:pathLst>
                  <a:path w="4" h="2">
                    <a:moveTo>
                      <a:pt x="2" y="2"/>
                    </a:moveTo>
                    <a:lnTo>
                      <a:pt x="0" y="2"/>
                    </a:lnTo>
                    <a:lnTo>
                      <a:pt x="0" y="0"/>
                    </a:lnTo>
                    <a:lnTo>
                      <a:pt x="2" y="0"/>
                    </a:lnTo>
                    <a:lnTo>
                      <a:pt x="4" y="0"/>
                    </a:lnTo>
                    <a:lnTo>
                      <a:pt x="2" y="2"/>
                    </a:lnTo>
                    <a:close/>
                  </a:path>
                </a:pathLst>
              </a:custGeom>
              <a:solidFill>
                <a:schemeClr val="tx2"/>
              </a:solidFill>
              <a:ln w="3175">
                <a:solidFill>
                  <a:schemeClr val="bg1"/>
                </a:solidFill>
                <a:prstDash val="sysDot"/>
                <a:round/>
                <a:headEnd/>
                <a:tailEnd/>
              </a:ln>
            </p:spPr>
            <p:txBody>
              <a:bodyPr/>
              <a:lstStyle/>
              <a:p>
                <a:endParaRPr lang="de-DE" sz="2400" dirty="0">
                  <a:solidFill>
                    <a:srgbClr val="000000"/>
                  </a:solidFill>
                </a:endParaRPr>
              </a:p>
            </p:txBody>
          </p:sp>
          <p:sp>
            <p:nvSpPr>
              <p:cNvPr id="2364" name="Freeform 2698"/>
              <p:cNvSpPr>
                <a:spLocks/>
              </p:cNvSpPr>
              <p:nvPr/>
            </p:nvSpPr>
            <p:spPr bwMode="auto">
              <a:xfrm>
                <a:off x="4545190" y="2097717"/>
                <a:ext cx="125584" cy="129446"/>
              </a:xfrm>
              <a:custGeom>
                <a:avLst/>
                <a:gdLst>
                  <a:gd name="T0" fmla="*/ 2147483647 w 126"/>
                  <a:gd name="T1" fmla="*/ 2147483647 h 126"/>
                  <a:gd name="T2" fmla="*/ 2147483647 w 126"/>
                  <a:gd name="T3" fmla="*/ 2147483647 h 126"/>
                  <a:gd name="T4" fmla="*/ 2147483647 w 126"/>
                  <a:gd name="T5" fmla="*/ 2147483647 h 126"/>
                  <a:gd name="T6" fmla="*/ 2147483647 w 126"/>
                  <a:gd name="T7" fmla="*/ 2147483647 h 126"/>
                  <a:gd name="T8" fmla="*/ 2147483647 w 126"/>
                  <a:gd name="T9" fmla="*/ 2147483647 h 126"/>
                  <a:gd name="T10" fmla="*/ 2147483647 w 126"/>
                  <a:gd name="T11" fmla="*/ 2147483647 h 126"/>
                  <a:gd name="T12" fmla="*/ 2147483647 w 126"/>
                  <a:gd name="T13" fmla="*/ 2147483647 h 126"/>
                  <a:gd name="T14" fmla="*/ 2147483647 w 126"/>
                  <a:gd name="T15" fmla="*/ 2147483647 h 126"/>
                  <a:gd name="T16" fmla="*/ 2147483647 w 126"/>
                  <a:gd name="T17" fmla="*/ 2147483647 h 126"/>
                  <a:gd name="T18" fmla="*/ 2147483647 w 126"/>
                  <a:gd name="T19" fmla="*/ 2147483647 h 126"/>
                  <a:gd name="T20" fmla="*/ 2147483647 w 126"/>
                  <a:gd name="T21" fmla="*/ 2147483647 h 126"/>
                  <a:gd name="T22" fmla="*/ 2147483647 w 126"/>
                  <a:gd name="T23" fmla="*/ 2147483647 h 126"/>
                  <a:gd name="T24" fmla="*/ 2147483647 w 126"/>
                  <a:gd name="T25" fmla="*/ 2147483647 h 126"/>
                  <a:gd name="T26" fmla="*/ 2147483647 w 126"/>
                  <a:gd name="T27" fmla="*/ 2147483647 h 126"/>
                  <a:gd name="T28" fmla="*/ 2147483647 w 126"/>
                  <a:gd name="T29" fmla="*/ 2147483647 h 126"/>
                  <a:gd name="T30" fmla="*/ 2147483647 w 126"/>
                  <a:gd name="T31" fmla="*/ 2147483647 h 126"/>
                  <a:gd name="T32" fmla="*/ 2147483647 w 126"/>
                  <a:gd name="T33" fmla="*/ 2147483647 h 126"/>
                  <a:gd name="T34" fmla="*/ 2147483647 w 126"/>
                  <a:gd name="T35" fmla="*/ 2147483647 h 126"/>
                  <a:gd name="T36" fmla="*/ 2147483647 w 126"/>
                  <a:gd name="T37" fmla="*/ 2147483647 h 126"/>
                  <a:gd name="T38" fmla="*/ 2147483647 w 126"/>
                  <a:gd name="T39" fmla="*/ 2147483647 h 126"/>
                  <a:gd name="T40" fmla="*/ 2147483647 w 126"/>
                  <a:gd name="T41" fmla="*/ 2147483647 h 126"/>
                  <a:gd name="T42" fmla="*/ 2147483647 w 126"/>
                  <a:gd name="T43" fmla="*/ 2147483647 h 126"/>
                  <a:gd name="T44" fmla="*/ 2147483647 w 126"/>
                  <a:gd name="T45" fmla="*/ 2147483647 h 126"/>
                  <a:gd name="T46" fmla="*/ 2147483647 w 126"/>
                  <a:gd name="T47" fmla="*/ 2147483647 h 126"/>
                  <a:gd name="T48" fmla="*/ 2147483647 w 126"/>
                  <a:gd name="T49" fmla="*/ 2147483647 h 126"/>
                  <a:gd name="T50" fmla="*/ 2147483647 w 126"/>
                  <a:gd name="T51" fmla="*/ 2147483647 h 126"/>
                  <a:gd name="T52" fmla="*/ 2147483647 w 126"/>
                  <a:gd name="T53" fmla="*/ 2147483647 h 126"/>
                  <a:gd name="T54" fmla="*/ 2147483647 w 126"/>
                  <a:gd name="T55" fmla="*/ 2147483647 h 126"/>
                  <a:gd name="T56" fmla="*/ 2147483647 w 126"/>
                  <a:gd name="T57" fmla="*/ 2147483647 h 126"/>
                  <a:gd name="T58" fmla="*/ 2147483647 w 126"/>
                  <a:gd name="T59" fmla="*/ 2147483647 h 126"/>
                  <a:gd name="T60" fmla="*/ 2147483647 w 126"/>
                  <a:gd name="T61" fmla="*/ 2147483647 h 126"/>
                  <a:gd name="T62" fmla="*/ 0 w 126"/>
                  <a:gd name="T63" fmla="*/ 2147483647 h 126"/>
                  <a:gd name="T64" fmla="*/ 2147483647 w 126"/>
                  <a:gd name="T65" fmla="*/ 2147483647 h 126"/>
                  <a:gd name="T66" fmla="*/ 2147483647 w 126"/>
                  <a:gd name="T67" fmla="*/ 2147483647 h 126"/>
                  <a:gd name="T68" fmla="*/ 2147483647 w 126"/>
                  <a:gd name="T69" fmla="*/ 2147483647 h 126"/>
                  <a:gd name="T70" fmla="*/ 2147483647 w 126"/>
                  <a:gd name="T71" fmla="*/ 2147483647 h 126"/>
                  <a:gd name="T72" fmla="*/ 2147483647 w 126"/>
                  <a:gd name="T73" fmla="*/ 2147483647 h 126"/>
                  <a:gd name="T74" fmla="*/ 2147483647 w 126"/>
                  <a:gd name="T75" fmla="*/ 2147483647 h 126"/>
                  <a:gd name="T76" fmla="*/ 2147483647 w 126"/>
                  <a:gd name="T77" fmla="*/ 2147483647 h 126"/>
                  <a:gd name="T78" fmla="*/ 2147483647 w 126"/>
                  <a:gd name="T79" fmla="*/ 2147483647 h 126"/>
                  <a:gd name="T80" fmla="*/ 2147483647 w 126"/>
                  <a:gd name="T81" fmla="*/ 2147483647 h 126"/>
                  <a:gd name="T82" fmla="*/ 2147483647 w 126"/>
                  <a:gd name="T83" fmla="*/ 2147483647 h 126"/>
                  <a:gd name="T84" fmla="*/ 2147483647 w 126"/>
                  <a:gd name="T85" fmla="*/ 0 h 126"/>
                  <a:gd name="T86" fmla="*/ 2147483647 w 126"/>
                  <a:gd name="T87" fmla="*/ 2147483647 h 126"/>
                  <a:gd name="T88" fmla="*/ 2147483647 w 126"/>
                  <a:gd name="T89" fmla="*/ 2147483647 h 126"/>
                  <a:gd name="T90" fmla="*/ 2147483647 w 126"/>
                  <a:gd name="T91" fmla="*/ 2147483647 h 126"/>
                  <a:gd name="T92" fmla="*/ 2147483647 w 126"/>
                  <a:gd name="T93" fmla="*/ 2147483647 h 126"/>
                  <a:gd name="T94" fmla="*/ 2147483647 w 126"/>
                  <a:gd name="T95" fmla="*/ 2147483647 h 126"/>
                  <a:gd name="T96" fmla="*/ 2147483647 w 126"/>
                  <a:gd name="T97" fmla="*/ 2147483647 h 126"/>
                  <a:gd name="T98" fmla="*/ 2147483647 w 126"/>
                  <a:gd name="T99" fmla="*/ 2147483647 h 126"/>
                  <a:gd name="T100" fmla="*/ 2147483647 w 126"/>
                  <a:gd name="T101" fmla="*/ 2147483647 h 126"/>
                  <a:gd name="T102" fmla="*/ 2147483647 w 126"/>
                  <a:gd name="T103" fmla="*/ 2147483647 h 126"/>
                  <a:gd name="T104" fmla="*/ 2147483647 w 126"/>
                  <a:gd name="T105" fmla="*/ 2147483647 h 126"/>
                  <a:gd name="T106" fmla="*/ 2147483647 w 126"/>
                  <a:gd name="T107" fmla="*/ 2147483647 h 126"/>
                  <a:gd name="T108" fmla="*/ 2147483647 w 126"/>
                  <a:gd name="T109" fmla="*/ 2147483647 h 126"/>
                  <a:gd name="T110" fmla="*/ 2147483647 w 126"/>
                  <a:gd name="T111" fmla="*/ 2147483647 h 126"/>
                  <a:gd name="T112" fmla="*/ 2147483647 w 126"/>
                  <a:gd name="T113" fmla="*/ 2147483647 h 126"/>
                  <a:gd name="T114" fmla="*/ 2147483647 w 126"/>
                  <a:gd name="T115" fmla="*/ 2147483647 h 126"/>
                  <a:gd name="T116" fmla="*/ 2147483647 w 126"/>
                  <a:gd name="T117" fmla="*/ 2147483647 h 126"/>
                  <a:gd name="T118" fmla="*/ 2147483647 w 126"/>
                  <a:gd name="T119" fmla="*/ 2147483647 h 126"/>
                  <a:gd name="T120" fmla="*/ 2147483647 w 126"/>
                  <a:gd name="T121" fmla="*/ 2147483647 h 126"/>
                  <a:gd name="T122" fmla="*/ 2147483647 w 126"/>
                  <a:gd name="T123" fmla="*/ 2147483647 h 126"/>
                  <a:gd name="T124" fmla="*/ 2147483647 w 126"/>
                  <a:gd name="T125" fmla="*/ 2147483647 h 12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60000 65536"/>
                  <a:gd name="T187" fmla="*/ 0 60000 65536"/>
                  <a:gd name="T188" fmla="*/ 0 60000 65536"/>
                  <a:gd name="T189" fmla="*/ 0 w 126"/>
                  <a:gd name="T190" fmla="*/ 0 h 126"/>
                  <a:gd name="T191" fmla="*/ 126 w 126"/>
                  <a:gd name="T192" fmla="*/ 126 h 126"/>
                </a:gdLst>
                <a:ahLst/>
                <a:cxnLst>
                  <a:cxn ang="T126">
                    <a:pos x="T0" y="T1"/>
                  </a:cxn>
                  <a:cxn ang="T127">
                    <a:pos x="T2" y="T3"/>
                  </a:cxn>
                  <a:cxn ang="T128">
                    <a:pos x="T4" y="T5"/>
                  </a:cxn>
                  <a:cxn ang="T129">
                    <a:pos x="T6" y="T7"/>
                  </a:cxn>
                  <a:cxn ang="T130">
                    <a:pos x="T8" y="T9"/>
                  </a:cxn>
                  <a:cxn ang="T131">
                    <a:pos x="T10" y="T11"/>
                  </a:cxn>
                  <a:cxn ang="T132">
                    <a:pos x="T12" y="T13"/>
                  </a:cxn>
                  <a:cxn ang="T133">
                    <a:pos x="T14" y="T15"/>
                  </a:cxn>
                  <a:cxn ang="T134">
                    <a:pos x="T16" y="T17"/>
                  </a:cxn>
                  <a:cxn ang="T135">
                    <a:pos x="T18" y="T19"/>
                  </a:cxn>
                  <a:cxn ang="T136">
                    <a:pos x="T20" y="T21"/>
                  </a:cxn>
                  <a:cxn ang="T137">
                    <a:pos x="T22" y="T23"/>
                  </a:cxn>
                  <a:cxn ang="T138">
                    <a:pos x="T24" y="T25"/>
                  </a:cxn>
                  <a:cxn ang="T139">
                    <a:pos x="T26" y="T27"/>
                  </a:cxn>
                  <a:cxn ang="T140">
                    <a:pos x="T28" y="T29"/>
                  </a:cxn>
                  <a:cxn ang="T141">
                    <a:pos x="T30" y="T31"/>
                  </a:cxn>
                  <a:cxn ang="T142">
                    <a:pos x="T32" y="T33"/>
                  </a:cxn>
                  <a:cxn ang="T143">
                    <a:pos x="T34" y="T35"/>
                  </a:cxn>
                  <a:cxn ang="T144">
                    <a:pos x="T36" y="T37"/>
                  </a:cxn>
                  <a:cxn ang="T145">
                    <a:pos x="T38" y="T39"/>
                  </a:cxn>
                  <a:cxn ang="T146">
                    <a:pos x="T40" y="T41"/>
                  </a:cxn>
                  <a:cxn ang="T147">
                    <a:pos x="T42" y="T43"/>
                  </a:cxn>
                  <a:cxn ang="T148">
                    <a:pos x="T44" y="T45"/>
                  </a:cxn>
                  <a:cxn ang="T149">
                    <a:pos x="T46" y="T47"/>
                  </a:cxn>
                  <a:cxn ang="T150">
                    <a:pos x="T48" y="T49"/>
                  </a:cxn>
                  <a:cxn ang="T151">
                    <a:pos x="T50" y="T51"/>
                  </a:cxn>
                  <a:cxn ang="T152">
                    <a:pos x="T52" y="T53"/>
                  </a:cxn>
                  <a:cxn ang="T153">
                    <a:pos x="T54" y="T55"/>
                  </a:cxn>
                  <a:cxn ang="T154">
                    <a:pos x="T56" y="T57"/>
                  </a:cxn>
                  <a:cxn ang="T155">
                    <a:pos x="T58" y="T59"/>
                  </a:cxn>
                  <a:cxn ang="T156">
                    <a:pos x="T60" y="T61"/>
                  </a:cxn>
                  <a:cxn ang="T157">
                    <a:pos x="T62" y="T63"/>
                  </a:cxn>
                  <a:cxn ang="T158">
                    <a:pos x="T64" y="T65"/>
                  </a:cxn>
                  <a:cxn ang="T159">
                    <a:pos x="T66" y="T67"/>
                  </a:cxn>
                  <a:cxn ang="T160">
                    <a:pos x="T68" y="T69"/>
                  </a:cxn>
                  <a:cxn ang="T161">
                    <a:pos x="T70" y="T71"/>
                  </a:cxn>
                  <a:cxn ang="T162">
                    <a:pos x="T72" y="T73"/>
                  </a:cxn>
                  <a:cxn ang="T163">
                    <a:pos x="T74" y="T75"/>
                  </a:cxn>
                  <a:cxn ang="T164">
                    <a:pos x="T76" y="T77"/>
                  </a:cxn>
                  <a:cxn ang="T165">
                    <a:pos x="T78" y="T79"/>
                  </a:cxn>
                  <a:cxn ang="T166">
                    <a:pos x="T80" y="T81"/>
                  </a:cxn>
                  <a:cxn ang="T167">
                    <a:pos x="T82" y="T83"/>
                  </a:cxn>
                  <a:cxn ang="T168">
                    <a:pos x="T84" y="T85"/>
                  </a:cxn>
                  <a:cxn ang="T169">
                    <a:pos x="T86" y="T87"/>
                  </a:cxn>
                  <a:cxn ang="T170">
                    <a:pos x="T88" y="T89"/>
                  </a:cxn>
                  <a:cxn ang="T171">
                    <a:pos x="T90" y="T91"/>
                  </a:cxn>
                  <a:cxn ang="T172">
                    <a:pos x="T92" y="T93"/>
                  </a:cxn>
                  <a:cxn ang="T173">
                    <a:pos x="T94" y="T95"/>
                  </a:cxn>
                  <a:cxn ang="T174">
                    <a:pos x="T96" y="T97"/>
                  </a:cxn>
                  <a:cxn ang="T175">
                    <a:pos x="T98" y="T99"/>
                  </a:cxn>
                  <a:cxn ang="T176">
                    <a:pos x="T100" y="T101"/>
                  </a:cxn>
                  <a:cxn ang="T177">
                    <a:pos x="T102" y="T103"/>
                  </a:cxn>
                  <a:cxn ang="T178">
                    <a:pos x="T104" y="T105"/>
                  </a:cxn>
                  <a:cxn ang="T179">
                    <a:pos x="T106" y="T107"/>
                  </a:cxn>
                  <a:cxn ang="T180">
                    <a:pos x="T108" y="T109"/>
                  </a:cxn>
                  <a:cxn ang="T181">
                    <a:pos x="T110" y="T111"/>
                  </a:cxn>
                  <a:cxn ang="T182">
                    <a:pos x="T112" y="T113"/>
                  </a:cxn>
                  <a:cxn ang="T183">
                    <a:pos x="T114" y="T115"/>
                  </a:cxn>
                  <a:cxn ang="T184">
                    <a:pos x="T116" y="T117"/>
                  </a:cxn>
                  <a:cxn ang="T185">
                    <a:pos x="T118" y="T119"/>
                  </a:cxn>
                  <a:cxn ang="T186">
                    <a:pos x="T120" y="T121"/>
                  </a:cxn>
                  <a:cxn ang="T187">
                    <a:pos x="T122" y="T123"/>
                  </a:cxn>
                  <a:cxn ang="T188">
                    <a:pos x="T124" y="T125"/>
                  </a:cxn>
                </a:cxnLst>
                <a:rect l="T189" t="T190" r="T191" b="T192"/>
                <a:pathLst>
                  <a:path w="126" h="126">
                    <a:moveTo>
                      <a:pt x="62" y="64"/>
                    </a:moveTo>
                    <a:lnTo>
                      <a:pt x="60" y="64"/>
                    </a:lnTo>
                    <a:lnTo>
                      <a:pt x="60" y="66"/>
                    </a:lnTo>
                    <a:lnTo>
                      <a:pt x="58" y="68"/>
                    </a:lnTo>
                    <a:lnTo>
                      <a:pt x="56" y="68"/>
                    </a:lnTo>
                    <a:lnTo>
                      <a:pt x="54" y="68"/>
                    </a:lnTo>
                    <a:lnTo>
                      <a:pt x="54" y="66"/>
                    </a:lnTo>
                    <a:lnTo>
                      <a:pt x="52" y="66"/>
                    </a:lnTo>
                    <a:lnTo>
                      <a:pt x="52" y="68"/>
                    </a:lnTo>
                    <a:lnTo>
                      <a:pt x="54" y="68"/>
                    </a:lnTo>
                    <a:lnTo>
                      <a:pt x="56" y="68"/>
                    </a:lnTo>
                    <a:lnTo>
                      <a:pt x="56" y="70"/>
                    </a:lnTo>
                    <a:lnTo>
                      <a:pt x="60" y="70"/>
                    </a:lnTo>
                    <a:lnTo>
                      <a:pt x="62" y="72"/>
                    </a:lnTo>
                    <a:lnTo>
                      <a:pt x="64" y="74"/>
                    </a:lnTo>
                    <a:lnTo>
                      <a:pt x="66" y="72"/>
                    </a:lnTo>
                    <a:lnTo>
                      <a:pt x="68" y="72"/>
                    </a:lnTo>
                    <a:lnTo>
                      <a:pt x="68" y="74"/>
                    </a:lnTo>
                    <a:lnTo>
                      <a:pt x="68" y="76"/>
                    </a:lnTo>
                    <a:lnTo>
                      <a:pt x="70" y="76"/>
                    </a:lnTo>
                    <a:lnTo>
                      <a:pt x="72" y="76"/>
                    </a:lnTo>
                    <a:lnTo>
                      <a:pt x="74" y="78"/>
                    </a:lnTo>
                    <a:lnTo>
                      <a:pt x="76" y="80"/>
                    </a:lnTo>
                    <a:lnTo>
                      <a:pt x="78" y="80"/>
                    </a:lnTo>
                    <a:lnTo>
                      <a:pt x="80" y="80"/>
                    </a:lnTo>
                    <a:lnTo>
                      <a:pt x="82" y="80"/>
                    </a:lnTo>
                    <a:lnTo>
                      <a:pt x="84" y="82"/>
                    </a:lnTo>
                    <a:lnTo>
                      <a:pt x="84" y="84"/>
                    </a:lnTo>
                    <a:lnTo>
                      <a:pt x="82" y="86"/>
                    </a:lnTo>
                    <a:lnTo>
                      <a:pt x="84" y="88"/>
                    </a:lnTo>
                    <a:lnTo>
                      <a:pt x="84" y="90"/>
                    </a:lnTo>
                    <a:lnTo>
                      <a:pt x="86" y="92"/>
                    </a:lnTo>
                    <a:lnTo>
                      <a:pt x="86" y="94"/>
                    </a:lnTo>
                    <a:lnTo>
                      <a:pt x="84" y="96"/>
                    </a:lnTo>
                    <a:lnTo>
                      <a:pt x="82" y="96"/>
                    </a:lnTo>
                    <a:lnTo>
                      <a:pt x="82" y="94"/>
                    </a:lnTo>
                    <a:lnTo>
                      <a:pt x="82" y="92"/>
                    </a:lnTo>
                    <a:lnTo>
                      <a:pt x="80" y="92"/>
                    </a:lnTo>
                    <a:lnTo>
                      <a:pt x="78" y="90"/>
                    </a:lnTo>
                    <a:lnTo>
                      <a:pt x="74" y="88"/>
                    </a:lnTo>
                    <a:lnTo>
                      <a:pt x="74" y="86"/>
                    </a:lnTo>
                    <a:lnTo>
                      <a:pt x="72" y="86"/>
                    </a:lnTo>
                    <a:lnTo>
                      <a:pt x="72" y="88"/>
                    </a:lnTo>
                    <a:lnTo>
                      <a:pt x="70" y="88"/>
                    </a:lnTo>
                    <a:lnTo>
                      <a:pt x="68" y="88"/>
                    </a:lnTo>
                    <a:lnTo>
                      <a:pt x="66" y="88"/>
                    </a:lnTo>
                    <a:lnTo>
                      <a:pt x="64" y="90"/>
                    </a:lnTo>
                    <a:lnTo>
                      <a:pt x="64" y="88"/>
                    </a:lnTo>
                    <a:lnTo>
                      <a:pt x="62" y="90"/>
                    </a:lnTo>
                    <a:lnTo>
                      <a:pt x="64" y="90"/>
                    </a:lnTo>
                    <a:lnTo>
                      <a:pt x="66" y="90"/>
                    </a:lnTo>
                    <a:lnTo>
                      <a:pt x="66" y="92"/>
                    </a:lnTo>
                    <a:lnTo>
                      <a:pt x="66" y="96"/>
                    </a:lnTo>
                    <a:lnTo>
                      <a:pt x="68" y="96"/>
                    </a:lnTo>
                    <a:lnTo>
                      <a:pt x="70" y="98"/>
                    </a:lnTo>
                    <a:lnTo>
                      <a:pt x="72" y="98"/>
                    </a:lnTo>
                    <a:lnTo>
                      <a:pt x="70" y="98"/>
                    </a:lnTo>
                    <a:lnTo>
                      <a:pt x="70" y="96"/>
                    </a:lnTo>
                    <a:lnTo>
                      <a:pt x="72" y="98"/>
                    </a:lnTo>
                    <a:lnTo>
                      <a:pt x="72" y="100"/>
                    </a:lnTo>
                    <a:lnTo>
                      <a:pt x="74" y="100"/>
                    </a:lnTo>
                    <a:lnTo>
                      <a:pt x="74" y="102"/>
                    </a:lnTo>
                    <a:lnTo>
                      <a:pt x="72" y="102"/>
                    </a:lnTo>
                    <a:lnTo>
                      <a:pt x="70" y="102"/>
                    </a:lnTo>
                    <a:lnTo>
                      <a:pt x="68" y="102"/>
                    </a:lnTo>
                    <a:lnTo>
                      <a:pt x="68" y="104"/>
                    </a:lnTo>
                    <a:lnTo>
                      <a:pt x="66" y="102"/>
                    </a:lnTo>
                    <a:lnTo>
                      <a:pt x="66" y="100"/>
                    </a:lnTo>
                    <a:lnTo>
                      <a:pt x="64" y="98"/>
                    </a:lnTo>
                    <a:lnTo>
                      <a:pt x="62" y="98"/>
                    </a:lnTo>
                    <a:lnTo>
                      <a:pt x="60" y="96"/>
                    </a:lnTo>
                    <a:lnTo>
                      <a:pt x="58" y="98"/>
                    </a:lnTo>
                    <a:lnTo>
                      <a:pt x="58" y="100"/>
                    </a:lnTo>
                    <a:lnTo>
                      <a:pt x="60" y="102"/>
                    </a:lnTo>
                    <a:lnTo>
                      <a:pt x="62" y="106"/>
                    </a:lnTo>
                    <a:lnTo>
                      <a:pt x="62" y="108"/>
                    </a:lnTo>
                    <a:lnTo>
                      <a:pt x="64" y="108"/>
                    </a:lnTo>
                    <a:lnTo>
                      <a:pt x="64" y="110"/>
                    </a:lnTo>
                    <a:lnTo>
                      <a:pt x="66" y="112"/>
                    </a:lnTo>
                    <a:lnTo>
                      <a:pt x="66" y="114"/>
                    </a:lnTo>
                    <a:lnTo>
                      <a:pt x="68" y="116"/>
                    </a:lnTo>
                    <a:lnTo>
                      <a:pt x="68" y="118"/>
                    </a:lnTo>
                    <a:lnTo>
                      <a:pt x="66" y="118"/>
                    </a:lnTo>
                    <a:lnTo>
                      <a:pt x="66" y="120"/>
                    </a:lnTo>
                    <a:lnTo>
                      <a:pt x="68" y="122"/>
                    </a:lnTo>
                    <a:lnTo>
                      <a:pt x="70" y="124"/>
                    </a:lnTo>
                    <a:lnTo>
                      <a:pt x="70" y="126"/>
                    </a:lnTo>
                    <a:lnTo>
                      <a:pt x="68" y="126"/>
                    </a:lnTo>
                    <a:lnTo>
                      <a:pt x="66" y="124"/>
                    </a:lnTo>
                    <a:lnTo>
                      <a:pt x="64" y="122"/>
                    </a:lnTo>
                    <a:lnTo>
                      <a:pt x="64" y="120"/>
                    </a:lnTo>
                    <a:lnTo>
                      <a:pt x="62" y="116"/>
                    </a:lnTo>
                    <a:lnTo>
                      <a:pt x="60" y="116"/>
                    </a:lnTo>
                    <a:lnTo>
                      <a:pt x="58" y="116"/>
                    </a:lnTo>
                    <a:lnTo>
                      <a:pt x="56" y="116"/>
                    </a:lnTo>
                    <a:lnTo>
                      <a:pt x="56" y="118"/>
                    </a:lnTo>
                    <a:lnTo>
                      <a:pt x="56" y="120"/>
                    </a:lnTo>
                    <a:lnTo>
                      <a:pt x="56" y="122"/>
                    </a:lnTo>
                    <a:lnTo>
                      <a:pt x="56" y="124"/>
                    </a:lnTo>
                    <a:lnTo>
                      <a:pt x="56" y="126"/>
                    </a:lnTo>
                    <a:lnTo>
                      <a:pt x="54" y="124"/>
                    </a:lnTo>
                    <a:lnTo>
                      <a:pt x="54" y="122"/>
                    </a:lnTo>
                    <a:lnTo>
                      <a:pt x="52" y="118"/>
                    </a:lnTo>
                    <a:lnTo>
                      <a:pt x="50" y="116"/>
                    </a:lnTo>
                    <a:lnTo>
                      <a:pt x="50" y="114"/>
                    </a:lnTo>
                    <a:lnTo>
                      <a:pt x="48" y="114"/>
                    </a:lnTo>
                    <a:lnTo>
                      <a:pt x="48" y="112"/>
                    </a:lnTo>
                    <a:lnTo>
                      <a:pt x="48" y="110"/>
                    </a:lnTo>
                    <a:lnTo>
                      <a:pt x="46" y="110"/>
                    </a:lnTo>
                    <a:lnTo>
                      <a:pt x="44" y="112"/>
                    </a:lnTo>
                    <a:lnTo>
                      <a:pt x="44" y="114"/>
                    </a:lnTo>
                    <a:lnTo>
                      <a:pt x="44" y="116"/>
                    </a:lnTo>
                    <a:lnTo>
                      <a:pt x="44" y="118"/>
                    </a:lnTo>
                    <a:lnTo>
                      <a:pt x="44" y="116"/>
                    </a:lnTo>
                    <a:lnTo>
                      <a:pt x="42" y="116"/>
                    </a:lnTo>
                    <a:lnTo>
                      <a:pt x="40" y="116"/>
                    </a:lnTo>
                    <a:lnTo>
                      <a:pt x="40" y="114"/>
                    </a:lnTo>
                    <a:lnTo>
                      <a:pt x="40" y="112"/>
                    </a:lnTo>
                    <a:lnTo>
                      <a:pt x="38" y="110"/>
                    </a:lnTo>
                    <a:lnTo>
                      <a:pt x="38" y="108"/>
                    </a:lnTo>
                    <a:lnTo>
                      <a:pt x="38" y="106"/>
                    </a:lnTo>
                    <a:lnTo>
                      <a:pt x="40" y="104"/>
                    </a:lnTo>
                    <a:lnTo>
                      <a:pt x="40" y="102"/>
                    </a:lnTo>
                    <a:lnTo>
                      <a:pt x="38" y="102"/>
                    </a:lnTo>
                    <a:lnTo>
                      <a:pt x="38" y="100"/>
                    </a:lnTo>
                    <a:lnTo>
                      <a:pt x="36" y="98"/>
                    </a:lnTo>
                    <a:lnTo>
                      <a:pt x="34" y="96"/>
                    </a:lnTo>
                    <a:lnTo>
                      <a:pt x="30" y="92"/>
                    </a:lnTo>
                    <a:lnTo>
                      <a:pt x="28" y="92"/>
                    </a:lnTo>
                    <a:lnTo>
                      <a:pt x="28" y="90"/>
                    </a:lnTo>
                    <a:lnTo>
                      <a:pt x="26" y="90"/>
                    </a:lnTo>
                    <a:lnTo>
                      <a:pt x="26" y="88"/>
                    </a:lnTo>
                    <a:lnTo>
                      <a:pt x="28" y="88"/>
                    </a:lnTo>
                    <a:lnTo>
                      <a:pt x="30" y="88"/>
                    </a:lnTo>
                    <a:lnTo>
                      <a:pt x="30" y="86"/>
                    </a:lnTo>
                    <a:lnTo>
                      <a:pt x="32" y="84"/>
                    </a:lnTo>
                    <a:lnTo>
                      <a:pt x="32" y="82"/>
                    </a:lnTo>
                    <a:lnTo>
                      <a:pt x="34" y="82"/>
                    </a:lnTo>
                    <a:lnTo>
                      <a:pt x="34" y="84"/>
                    </a:lnTo>
                    <a:lnTo>
                      <a:pt x="36" y="84"/>
                    </a:lnTo>
                    <a:lnTo>
                      <a:pt x="38" y="82"/>
                    </a:lnTo>
                    <a:lnTo>
                      <a:pt x="38" y="80"/>
                    </a:lnTo>
                    <a:lnTo>
                      <a:pt x="40" y="80"/>
                    </a:lnTo>
                    <a:lnTo>
                      <a:pt x="44" y="80"/>
                    </a:lnTo>
                    <a:lnTo>
                      <a:pt x="46" y="82"/>
                    </a:lnTo>
                    <a:lnTo>
                      <a:pt x="50" y="84"/>
                    </a:lnTo>
                    <a:lnTo>
                      <a:pt x="52" y="84"/>
                    </a:lnTo>
                    <a:lnTo>
                      <a:pt x="54" y="84"/>
                    </a:lnTo>
                    <a:lnTo>
                      <a:pt x="56" y="86"/>
                    </a:lnTo>
                    <a:lnTo>
                      <a:pt x="58" y="86"/>
                    </a:lnTo>
                    <a:lnTo>
                      <a:pt x="58" y="88"/>
                    </a:lnTo>
                    <a:lnTo>
                      <a:pt x="60" y="88"/>
                    </a:lnTo>
                    <a:lnTo>
                      <a:pt x="62" y="88"/>
                    </a:lnTo>
                    <a:lnTo>
                      <a:pt x="62" y="86"/>
                    </a:lnTo>
                    <a:lnTo>
                      <a:pt x="60" y="86"/>
                    </a:lnTo>
                    <a:lnTo>
                      <a:pt x="62" y="84"/>
                    </a:lnTo>
                    <a:lnTo>
                      <a:pt x="62" y="86"/>
                    </a:lnTo>
                    <a:lnTo>
                      <a:pt x="64" y="86"/>
                    </a:lnTo>
                    <a:lnTo>
                      <a:pt x="66" y="86"/>
                    </a:lnTo>
                    <a:lnTo>
                      <a:pt x="66" y="84"/>
                    </a:lnTo>
                    <a:lnTo>
                      <a:pt x="68" y="84"/>
                    </a:lnTo>
                    <a:lnTo>
                      <a:pt x="66" y="84"/>
                    </a:lnTo>
                    <a:lnTo>
                      <a:pt x="64" y="82"/>
                    </a:lnTo>
                    <a:lnTo>
                      <a:pt x="62" y="82"/>
                    </a:lnTo>
                    <a:lnTo>
                      <a:pt x="60" y="82"/>
                    </a:lnTo>
                    <a:lnTo>
                      <a:pt x="58" y="82"/>
                    </a:lnTo>
                    <a:lnTo>
                      <a:pt x="58" y="80"/>
                    </a:lnTo>
                    <a:lnTo>
                      <a:pt x="56" y="80"/>
                    </a:lnTo>
                    <a:lnTo>
                      <a:pt x="54" y="80"/>
                    </a:lnTo>
                    <a:lnTo>
                      <a:pt x="52" y="80"/>
                    </a:lnTo>
                    <a:lnTo>
                      <a:pt x="52" y="78"/>
                    </a:lnTo>
                    <a:lnTo>
                      <a:pt x="50" y="78"/>
                    </a:lnTo>
                    <a:lnTo>
                      <a:pt x="50" y="80"/>
                    </a:lnTo>
                    <a:lnTo>
                      <a:pt x="46" y="80"/>
                    </a:lnTo>
                    <a:lnTo>
                      <a:pt x="44" y="80"/>
                    </a:lnTo>
                    <a:lnTo>
                      <a:pt x="44" y="78"/>
                    </a:lnTo>
                    <a:lnTo>
                      <a:pt x="42" y="78"/>
                    </a:lnTo>
                    <a:lnTo>
                      <a:pt x="38" y="80"/>
                    </a:lnTo>
                    <a:lnTo>
                      <a:pt x="36" y="80"/>
                    </a:lnTo>
                    <a:lnTo>
                      <a:pt x="34" y="80"/>
                    </a:lnTo>
                    <a:lnTo>
                      <a:pt x="32" y="80"/>
                    </a:lnTo>
                    <a:lnTo>
                      <a:pt x="30" y="78"/>
                    </a:lnTo>
                    <a:lnTo>
                      <a:pt x="30" y="80"/>
                    </a:lnTo>
                    <a:lnTo>
                      <a:pt x="28" y="80"/>
                    </a:lnTo>
                    <a:lnTo>
                      <a:pt x="26" y="80"/>
                    </a:lnTo>
                    <a:lnTo>
                      <a:pt x="26" y="78"/>
                    </a:lnTo>
                    <a:lnTo>
                      <a:pt x="26" y="76"/>
                    </a:lnTo>
                    <a:lnTo>
                      <a:pt x="22" y="72"/>
                    </a:lnTo>
                    <a:lnTo>
                      <a:pt x="20" y="70"/>
                    </a:lnTo>
                    <a:lnTo>
                      <a:pt x="18" y="70"/>
                    </a:lnTo>
                    <a:lnTo>
                      <a:pt x="18" y="66"/>
                    </a:lnTo>
                    <a:lnTo>
                      <a:pt x="22" y="66"/>
                    </a:lnTo>
                    <a:lnTo>
                      <a:pt x="24" y="66"/>
                    </a:lnTo>
                    <a:lnTo>
                      <a:pt x="22" y="66"/>
                    </a:lnTo>
                    <a:lnTo>
                      <a:pt x="24" y="66"/>
                    </a:lnTo>
                    <a:lnTo>
                      <a:pt x="24" y="68"/>
                    </a:lnTo>
                    <a:lnTo>
                      <a:pt x="26" y="66"/>
                    </a:lnTo>
                    <a:lnTo>
                      <a:pt x="26" y="64"/>
                    </a:lnTo>
                    <a:lnTo>
                      <a:pt x="24" y="64"/>
                    </a:lnTo>
                    <a:lnTo>
                      <a:pt x="24" y="62"/>
                    </a:lnTo>
                    <a:lnTo>
                      <a:pt x="24" y="64"/>
                    </a:lnTo>
                    <a:lnTo>
                      <a:pt x="20" y="62"/>
                    </a:lnTo>
                    <a:lnTo>
                      <a:pt x="18" y="62"/>
                    </a:lnTo>
                    <a:lnTo>
                      <a:pt x="18" y="64"/>
                    </a:lnTo>
                    <a:lnTo>
                      <a:pt x="18" y="66"/>
                    </a:lnTo>
                    <a:lnTo>
                      <a:pt x="16" y="66"/>
                    </a:lnTo>
                    <a:lnTo>
                      <a:pt x="16" y="64"/>
                    </a:lnTo>
                    <a:lnTo>
                      <a:pt x="16" y="62"/>
                    </a:lnTo>
                    <a:lnTo>
                      <a:pt x="12" y="60"/>
                    </a:lnTo>
                    <a:lnTo>
                      <a:pt x="12" y="58"/>
                    </a:lnTo>
                    <a:lnTo>
                      <a:pt x="10" y="58"/>
                    </a:lnTo>
                    <a:lnTo>
                      <a:pt x="8" y="58"/>
                    </a:lnTo>
                    <a:lnTo>
                      <a:pt x="8" y="56"/>
                    </a:lnTo>
                    <a:lnTo>
                      <a:pt x="6" y="54"/>
                    </a:lnTo>
                    <a:lnTo>
                      <a:pt x="6" y="52"/>
                    </a:lnTo>
                    <a:lnTo>
                      <a:pt x="4" y="50"/>
                    </a:lnTo>
                    <a:lnTo>
                      <a:pt x="4" y="48"/>
                    </a:lnTo>
                    <a:lnTo>
                      <a:pt x="2" y="48"/>
                    </a:lnTo>
                    <a:lnTo>
                      <a:pt x="0" y="48"/>
                    </a:lnTo>
                    <a:lnTo>
                      <a:pt x="2" y="48"/>
                    </a:lnTo>
                    <a:lnTo>
                      <a:pt x="4" y="48"/>
                    </a:lnTo>
                    <a:lnTo>
                      <a:pt x="6" y="48"/>
                    </a:lnTo>
                    <a:lnTo>
                      <a:pt x="8" y="46"/>
                    </a:lnTo>
                    <a:lnTo>
                      <a:pt x="6" y="46"/>
                    </a:lnTo>
                    <a:lnTo>
                      <a:pt x="6" y="44"/>
                    </a:lnTo>
                    <a:lnTo>
                      <a:pt x="8" y="46"/>
                    </a:lnTo>
                    <a:lnTo>
                      <a:pt x="8" y="44"/>
                    </a:lnTo>
                    <a:lnTo>
                      <a:pt x="8" y="42"/>
                    </a:lnTo>
                    <a:lnTo>
                      <a:pt x="6" y="40"/>
                    </a:lnTo>
                    <a:lnTo>
                      <a:pt x="8" y="38"/>
                    </a:lnTo>
                    <a:lnTo>
                      <a:pt x="10" y="38"/>
                    </a:lnTo>
                    <a:lnTo>
                      <a:pt x="12" y="38"/>
                    </a:lnTo>
                    <a:lnTo>
                      <a:pt x="14" y="38"/>
                    </a:lnTo>
                    <a:lnTo>
                      <a:pt x="14" y="34"/>
                    </a:lnTo>
                    <a:lnTo>
                      <a:pt x="14" y="32"/>
                    </a:lnTo>
                    <a:lnTo>
                      <a:pt x="16" y="32"/>
                    </a:lnTo>
                    <a:lnTo>
                      <a:pt x="16" y="30"/>
                    </a:lnTo>
                    <a:lnTo>
                      <a:pt x="18" y="30"/>
                    </a:lnTo>
                    <a:lnTo>
                      <a:pt x="20" y="28"/>
                    </a:lnTo>
                    <a:lnTo>
                      <a:pt x="20" y="26"/>
                    </a:lnTo>
                    <a:lnTo>
                      <a:pt x="20" y="24"/>
                    </a:lnTo>
                    <a:lnTo>
                      <a:pt x="18" y="22"/>
                    </a:lnTo>
                    <a:lnTo>
                      <a:pt x="18" y="20"/>
                    </a:lnTo>
                    <a:lnTo>
                      <a:pt x="20" y="20"/>
                    </a:lnTo>
                    <a:lnTo>
                      <a:pt x="22" y="20"/>
                    </a:lnTo>
                    <a:lnTo>
                      <a:pt x="24" y="20"/>
                    </a:lnTo>
                    <a:lnTo>
                      <a:pt x="26" y="20"/>
                    </a:lnTo>
                    <a:lnTo>
                      <a:pt x="28" y="20"/>
                    </a:lnTo>
                    <a:lnTo>
                      <a:pt x="30" y="20"/>
                    </a:lnTo>
                    <a:lnTo>
                      <a:pt x="34" y="20"/>
                    </a:lnTo>
                    <a:lnTo>
                      <a:pt x="36" y="16"/>
                    </a:lnTo>
                    <a:lnTo>
                      <a:pt x="38" y="14"/>
                    </a:lnTo>
                    <a:lnTo>
                      <a:pt x="42" y="14"/>
                    </a:lnTo>
                    <a:lnTo>
                      <a:pt x="44" y="14"/>
                    </a:lnTo>
                    <a:lnTo>
                      <a:pt x="46" y="14"/>
                    </a:lnTo>
                    <a:lnTo>
                      <a:pt x="48" y="14"/>
                    </a:lnTo>
                    <a:lnTo>
                      <a:pt x="50" y="14"/>
                    </a:lnTo>
                    <a:lnTo>
                      <a:pt x="50" y="12"/>
                    </a:lnTo>
                    <a:lnTo>
                      <a:pt x="50" y="10"/>
                    </a:lnTo>
                    <a:lnTo>
                      <a:pt x="52" y="8"/>
                    </a:lnTo>
                    <a:lnTo>
                      <a:pt x="54" y="10"/>
                    </a:lnTo>
                    <a:lnTo>
                      <a:pt x="58" y="10"/>
                    </a:lnTo>
                    <a:lnTo>
                      <a:pt x="60" y="10"/>
                    </a:lnTo>
                    <a:lnTo>
                      <a:pt x="60" y="8"/>
                    </a:lnTo>
                    <a:lnTo>
                      <a:pt x="64" y="8"/>
                    </a:lnTo>
                    <a:lnTo>
                      <a:pt x="66" y="8"/>
                    </a:lnTo>
                    <a:lnTo>
                      <a:pt x="68" y="8"/>
                    </a:lnTo>
                    <a:lnTo>
                      <a:pt x="70" y="8"/>
                    </a:lnTo>
                    <a:lnTo>
                      <a:pt x="70" y="6"/>
                    </a:lnTo>
                    <a:lnTo>
                      <a:pt x="72" y="6"/>
                    </a:lnTo>
                    <a:lnTo>
                      <a:pt x="74" y="6"/>
                    </a:lnTo>
                    <a:lnTo>
                      <a:pt x="76" y="6"/>
                    </a:lnTo>
                    <a:lnTo>
                      <a:pt x="76" y="4"/>
                    </a:lnTo>
                    <a:lnTo>
                      <a:pt x="78" y="4"/>
                    </a:lnTo>
                    <a:lnTo>
                      <a:pt x="80" y="4"/>
                    </a:lnTo>
                    <a:lnTo>
                      <a:pt x="84" y="4"/>
                    </a:lnTo>
                    <a:lnTo>
                      <a:pt x="86" y="6"/>
                    </a:lnTo>
                    <a:lnTo>
                      <a:pt x="88" y="6"/>
                    </a:lnTo>
                    <a:lnTo>
                      <a:pt x="90" y="8"/>
                    </a:lnTo>
                    <a:lnTo>
                      <a:pt x="92" y="8"/>
                    </a:lnTo>
                    <a:lnTo>
                      <a:pt x="94" y="8"/>
                    </a:lnTo>
                    <a:lnTo>
                      <a:pt x="96" y="10"/>
                    </a:lnTo>
                    <a:lnTo>
                      <a:pt x="98" y="12"/>
                    </a:lnTo>
                    <a:lnTo>
                      <a:pt x="100" y="12"/>
                    </a:lnTo>
                    <a:lnTo>
                      <a:pt x="104" y="10"/>
                    </a:lnTo>
                    <a:lnTo>
                      <a:pt x="106" y="10"/>
                    </a:lnTo>
                    <a:lnTo>
                      <a:pt x="110" y="10"/>
                    </a:lnTo>
                    <a:lnTo>
                      <a:pt x="112" y="10"/>
                    </a:lnTo>
                    <a:lnTo>
                      <a:pt x="116" y="8"/>
                    </a:lnTo>
                    <a:lnTo>
                      <a:pt x="116" y="6"/>
                    </a:lnTo>
                    <a:lnTo>
                      <a:pt x="116" y="4"/>
                    </a:lnTo>
                    <a:lnTo>
                      <a:pt x="114" y="2"/>
                    </a:lnTo>
                    <a:lnTo>
                      <a:pt x="114" y="0"/>
                    </a:lnTo>
                    <a:lnTo>
                      <a:pt x="116" y="0"/>
                    </a:lnTo>
                    <a:lnTo>
                      <a:pt x="118" y="0"/>
                    </a:lnTo>
                    <a:lnTo>
                      <a:pt x="120" y="0"/>
                    </a:lnTo>
                    <a:lnTo>
                      <a:pt x="122" y="2"/>
                    </a:lnTo>
                    <a:lnTo>
                      <a:pt x="124" y="2"/>
                    </a:lnTo>
                    <a:lnTo>
                      <a:pt x="124" y="4"/>
                    </a:lnTo>
                    <a:lnTo>
                      <a:pt x="126" y="8"/>
                    </a:lnTo>
                    <a:lnTo>
                      <a:pt x="126" y="10"/>
                    </a:lnTo>
                    <a:lnTo>
                      <a:pt x="124" y="10"/>
                    </a:lnTo>
                    <a:lnTo>
                      <a:pt x="122" y="12"/>
                    </a:lnTo>
                    <a:lnTo>
                      <a:pt x="120" y="12"/>
                    </a:lnTo>
                    <a:lnTo>
                      <a:pt x="120" y="16"/>
                    </a:lnTo>
                    <a:lnTo>
                      <a:pt x="122" y="16"/>
                    </a:lnTo>
                    <a:lnTo>
                      <a:pt x="122" y="18"/>
                    </a:lnTo>
                    <a:lnTo>
                      <a:pt x="120" y="20"/>
                    </a:lnTo>
                    <a:lnTo>
                      <a:pt x="118" y="20"/>
                    </a:lnTo>
                    <a:lnTo>
                      <a:pt x="118" y="22"/>
                    </a:lnTo>
                    <a:lnTo>
                      <a:pt x="118" y="24"/>
                    </a:lnTo>
                    <a:lnTo>
                      <a:pt x="116" y="24"/>
                    </a:lnTo>
                    <a:lnTo>
                      <a:pt x="114" y="22"/>
                    </a:lnTo>
                    <a:lnTo>
                      <a:pt x="116" y="22"/>
                    </a:lnTo>
                    <a:lnTo>
                      <a:pt x="114" y="22"/>
                    </a:lnTo>
                    <a:lnTo>
                      <a:pt x="112" y="22"/>
                    </a:lnTo>
                    <a:lnTo>
                      <a:pt x="110" y="22"/>
                    </a:lnTo>
                    <a:lnTo>
                      <a:pt x="108" y="22"/>
                    </a:lnTo>
                    <a:lnTo>
                      <a:pt x="106" y="20"/>
                    </a:lnTo>
                    <a:lnTo>
                      <a:pt x="104" y="20"/>
                    </a:lnTo>
                    <a:lnTo>
                      <a:pt x="102" y="20"/>
                    </a:lnTo>
                    <a:lnTo>
                      <a:pt x="102" y="18"/>
                    </a:lnTo>
                    <a:lnTo>
                      <a:pt x="100" y="18"/>
                    </a:lnTo>
                    <a:lnTo>
                      <a:pt x="98" y="18"/>
                    </a:lnTo>
                    <a:lnTo>
                      <a:pt x="96" y="18"/>
                    </a:lnTo>
                    <a:lnTo>
                      <a:pt x="98" y="18"/>
                    </a:lnTo>
                    <a:lnTo>
                      <a:pt x="96" y="18"/>
                    </a:lnTo>
                    <a:lnTo>
                      <a:pt x="94" y="18"/>
                    </a:lnTo>
                    <a:lnTo>
                      <a:pt x="92" y="20"/>
                    </a:lnTo>
                    <a:lnTo>
                      <a:pt x="92" y="22"/>
                    </a:lnTo>
                    <a:lnTo>
                      <a:pt x="88" y="20"/>
                    </a:lnTo>
                    <a:lnTo>
                      <a:pt x="88" y="18"/>
                    </a:lnTo>
                    <a:lnTo>
                      <a:pt x="86" y="18"/>
                    </a:lnTo>
                    <a:lnTo>
                      <a:pt x="84" y="18"/>
                    </a:lnTo>
                    <a:lnTo>
                      <a:pt x="84" y="20"/>
                    </a:lnTo>
                    <a:lnTo>
                      <a:pt x="82" y="20"/>
                    </a:lnTo>
                    <a:lnTo>
                      <a:pt x="82" y="22"/>
                    </a:lnTo>
                    <a:lnTo>
                      <a:pt x="80" y="24"/>
                    </a:lnTo>
                    <a:lnTo>
                      <a:pt x="78" y="24"/>
                    </a:lnTo>
                    <a:lnTo>
                      <a:pt x="76" y="24"/>
                    </a:lnTo>
                    <a:lnTo>
                      <a:pt x="74" y="24"/>
                    </a:lnTo>
                    <a:lnTo>
                      <a:pt x="74" y="22"/>
                    </a:lnTo>
                    <a:lnTo>
                      <a:pt x="72" y="24"/>
                    </a:lnTo>
                    <a:lnTo>
                      <a:pt x="70" y="24"/>
                    </a:lnTo>
                    <a:lnTo>
                      <a:pt x="70" y="26"/>
                    </a:lnTo>
                    <a:lnTo>
                      <a:pt x="72" y="28"/>
                    </a:lnTo>
                    <a:lnTo>
                      <a:pt x="74" y="30"/>
                    </a:lnTo>
                    <a:lnTo>
                      <a:pt x="74" y="32"/>
                    </a:lnTo>
                    <a:lnTo>
                      <a:pt x="76" y="32"/>
                    </a:lnTo>
                    <a:lnTo>
                      <a:pt x="78" y="32"/>
                    </a:lnTo>
                    <a:lnTo>
                      <a:pt x="80" y="32"/>
                    </a:lnTo>
                    <a:lnTo>
                      <a:pt x="82" y="32"/>
                    </a:lnTo>
                    <a:lnTo>
                      <a:pt x="86" y="36"/>
                    </a:lnTo>
                    <a:lnTo>
                      <a:pt x="84" y="36"/>
                    </a:lnTo>
                    <a:lnTo>
                      <a:pt x="82" y="34"/>
                    </a:lnTo>
                    <a:lnTo>
                      <a:pt x="80" y="32"/>
                    </a:lnTo>
                    <a:lnTo>
                      <a:pt x="78" y="32"/>
                    </a:lnTo>
                    <a:lnTo>
                      <a:pt x="76" y="32"/>
                    </a:lnTo>
                    <a:lnTo>
                      <a:pt x="74" y="32"/>
                    </a:lnTo>
                    <a:lnTo>
                      <a:pt x="72" y="32"/>
                    </a:lnTo>
                    <a:lnTo>
                      <a:pt x="72" y="34"/>
                    </a:lnTo>
                    <a:lnTo>
                      <a:pt x="74" y="36"/>
                    </a:lnTo>
                    <a:lnTo>
                      <a:pt x="76" y="36"/>
                    </a:lnTo>
                    <a:lnTo>
                      <a:pt x="78" y="36"/>
                    </a:lnTo>
                    <a:lnTo>
                      <a:pt x="78" y="38"/>
                    </a:lnTo>
                    <a:lnTo>
                      <a:pt x="78" y="40"/>
                    </a:lnTo>
                    <a:lnTo>
                      <a:pt x="78" y="42"/>
                    </a:lnTo>
                    <a:lnTo>
                      <a:pt x="76" y="40"/>
                    </a:lnTo>
                    <a:lnTo>
                      <a:pt x="74" y="40"/>
                    </a:lnTo>
                    <a:lnTo>
                      <a:pt x="74" y="38"/>
                    </a:lnTo>
                    <a:lnTo>
                      <a:pt x="74" y="36"/>
                    </a:lnTo>
                    <a:lnTo>
                      <a:pt x="72" y="36"/>
                    </a:lnTo>
                    <a:lnTo>
                      <a:pt x="72" y="34"/>
                    </a:lnTo>
                    <a:lnTo>
                      <a:pt x="70" y="34"/>
                    </a:lnTo>
                    <a:lnTo>
                      <a:pt x="66" y="32"/>
                    </a:lnTo>
                    <a:lnTo>
                      <a:pt x="66" y="34"/>
                    </a:lnTo>
                    <a:lnTo>
                      <a:pt x="64" y="34"/>
                    </a:lnTo>
                    <a:lnTo>
                      <a:pt x="66" y="36"/>
                    </a:lnTo>
                    <a:lnTo>
                      <a:pt x="68" y="38"/>
                    </a:lnTo>
                    <a:lnTo>
                      <a:pt x="68" y="40"/>
                    </a:lnTo>
                    <a:lnTo>
                      <a:pt x="70" y="40"/>
                    </a:lnTo>
                    <a:lnTo>
                      <a:pt x="72" y="40"/>
                    </a:lnTo>
                    <a:lnTo>
                      <a:pt x="74" y="42"/>
                    </a:lnTo>
                    <a:lnTo>
                      <a:pt x="72" y="42"/>
                    </a:lnTo>
                    <a:lnTo>
                      <a:pt x="70" y="42"/>
                    </a:lnTo>
                    <a:lnTo>
                      <a:pt x="68" y="40"/>
                    </a:lnTo>
                    <a:lnTo>
                      <a:pt x="66" y="40"/>
                    </a:lnTo>
                    <a:lnTo>
                      <a:pt x="64" y="36"/>
                    </a:lnTo>
                    <a:lnTo>
                      <a:pt x="64" y="34"/>
                    </a:lnTo>
                    <a:lnTo>
                      <a:pt x="62" y="34"/>
                    </a:lnTo>
                    <a:lnTo>
                      <a:pt x="60" y="32"/>
                    </a:lnTo>
                    <a:lnTo>
                      <a:pt x="56" y="32"/>
                    </a:lnTo>
                    <a:lnTo>
                      <a:pt x="54" y="30"/>
                    </a:lnTo>
                    <a:lnTo>
                      <a:pt x="56" y="30"/>
                    </a:lnTo>
                    <a:lnTo>
                      <a:pt x="56" y="28"/>
                    </a:lnTo>
                    <a:lnTo>
                      <a:pt x="56" y="26"/>
                    </a:lnTo>
                    <a:lnTo>
                      <a:pt x="54" y="26"/>
                    </a:lnTo>
                    <a:lnTo>
                      <a:pt x="54" y="28"/>
                    </a:lnTo>
                    <a:lnTo>
                      <a:pt x="52" y="30"/>
                    </a:lnTo>
                    <a:lnTo>
                      <a:pt x="50" y="30"/>
                    </a:lnTo>
                    <a:lnTo>
                      <a:pt x="48" y="30"/>
                    </a:lnTo>
                    <a:lnTo>
                      <a:pt x="50" y="32"/>
                    </a:lnTo>
                    <a:lnTo>
                      <a:pt x="50" y="34"/>
                    </a:lnTo>
                    <a:lnTo>
                      <a:pt x="48" y="36"/>
                    </a:lnTo>
                    <a:lnTo>
                      <a:pt x="50" y="38"/>
                    </a:lnTo>
                    <a:lnTo>
                      <a:pt x="50" y="40"/>
                    </a:lnTo>
                    <a:lnTo>
                      <a:pt x="52" y="40"/>
                    </a:lnTo>
                    <a:lnTo>
                      <a:pt x="52" y="42"/>
                    </a:lnTo>
                    <a:lnTo>
                      <a:pt x="56" y="44"/>
                    </a:lnTo>
                    <a:lnTo>
                      <a:pt x="56" y="46"/>
                    </a:lnTo>
                    <a:lnTo>
                      <a:pt x="58" y="50"/>
                    </a:lnTo>
                    <a:lnTo>
                      <a:pt x="60" y="52"/>
                    </a:lnTo>
                    <a:lnTo>
                      <a:pt x="62" y="54"/>
                    </a:lnTo>
                    <a:lnTo>
                      <a:pt x="66" y="56"/>
                    </a:lnTo>
                    <a:lnTo>
                      <a:pt x="66" y="58"/>
                    </a:lnTo>
                    <a:lnTo>
                      <a:pt x="68" y="60"/>
                    </a:lnTo>
                    <a:lnTo>
                      <a:pt x="66" y="60"/>
                    </a:lnTo>
                    <a:lnTo>
                      <a:pt x="64" y="62"/>
                    </a:lnTo>
                    <a:lnTo>
                      <a:pt x="62" y="62"/>
                    </a:lnTo>
                    <a:lnTo>
                      <a:pt x="62" y="60"/>
                    </a:lnTo>
                    <a:lnTo>
                      <a:pt x="62" y="62"/>
                    </a:lnTo>
                    <a:lnTo>
                      <a:pt x="64" y="62"/>
                    </a:lnTo>
                    <a:lnTo>
                      <a:pt x="64" y="60"/>
                    </a:lnTo>
                    <a:lnTo>
                      <a:pt x="64" y="58"/>
                    </a:lnTo>
                    <a:lnTo>
                      <a:pt x="62" y="56"/>
                    </a:lnTo>
                    <a:lnTo>
                      <a:pt x="60" y="56"/>
                    </a:lnTo>
                    <a:lnTo>
                      <a:pt x="58" y="56"/>
                    </a:lnTo>
                    <a:lnTo>
                      <a:pt x="56" y="58"/>
                    </a:lnTo>
                    <a:lnTo>
                      <a:pt x="56" y="60"/>
                    </a:lnTo>
                    <a:lnTo>
                      <a:pt x="58" y="60"/>
                    </a:lnTo>
                    <a:lnTo>
                      <a:pt x="60" y="62"/>
                    </a:lnTo>
                    <a:lnTo>
                      <a:pt x="60" y="64"/>
                    </a:lnTo>
                    <a:lnTo>
                      <a:pt x="62" y="64"/>
                    </a:lnTo>
                    <a:close/>
                  </a:path>
                </a:pathLst>
              </a:custGeom>
              <a:solidFill>
                <a:schemeClr val="tx2"/>
              </a:solidFill>
              <a:ln w="3175">
                <a:solidFill>
                  <a:schemeClr val="bg1"/>
                </a:solidFill>
                <a:prstDash val="sysDot"/>
                <a:round/>
                <a:headEnd/>
                <a:tailEnd/>
              </a:ln>
            </p:spPr>
            <p:txBody>
              <a:bodyPr/>
              <a:lstStyle/>
              <a:p>
                <a:endParaRPr lang="de-DE" sz="2400" dirty="0">
                  <a:solidFill>
                    <a:srgbClr val="000000"/>
                  </a:solidFill>
                </a:endParaRPr>
              </a:p>
            </p:txBody>
          </p:sp>
          <p:sp>
            <p:nvSpPr>
              <p:cNvPr id="2365" name="Freeform 2699"/>
              <p:cNvSpPr>
                <a:spLocks/>
              </p:cNvSpPr>
              <p:nvPr/>
            </p:nvSpPr>
            <p:spPr bwMode="auto">
              <a:xfrm>
                <a:off x="4629852" y="2120657"/>
                <a:ext cx="5645" cy="6555"/>
              </a:xfrm>
              <a:custGeom>
                <a:avLst/>
                <a:gdLst>
                  <a:gd name="T0" fmla="*/ 2147483647 w 6"/>
                  <a:gd name="T1" fmla="*/ 2147483647 h 6"/>
                  <a:gd name="T2" fmla="*/ 2147483647 w 6"/>
                  <a:gd name="T3" fmla="*/ 2147483647 h 6"/>
                  <a:gd name="T4" fmla="*/ 0 w 6"/>
                  <a:gd name="T5" fmla="*/ 2147483647 h 6"/>
                  <a:gd name="T6" fmla="*/ 2147483647 w 6"/>
                  <a:gd name="T7" fmla="*/ 2147483647 h 6"/>
                  <a:gd name="T8" fmla="*/ 2147483647 w 6"/>
                  <a:gd name="T9" fmla="*/ 0 h 6"/>
                  <a:gd name="T10" fmla="*/ 2147483647 w 6"/>
                  <a:gd name="T11" fmla="*/ 0 h 6"/>
                  <a:gd name="T12" fmla="*/ 2147483647 w 6"/>
                  <a:gd name="T13" fmla="*/ 2147483647 h 6"/>
                  <a:gd name="T14" fmla="*/ 2147483647 w 6"/>
                  <a:gd name="T15" fmla="*/ 2147483647 h 6"/>
                  <a:gd name="T16" fmla="*/ 2147483647 w 6"/>
                  <a:gd name="T17" fmla="*/ 2147483647 h 6"/>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6"/>
                  <a:gd name="T28" fmla="*/ 0 h 6"/>
                  <a:gd name="T29" fmla="*/ 6 w 6"/>
                  <a:gd name="T30" fmla="*/ 6 h 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6" h="6">
                    <a:moveTo>
                      <a:pt x="4" y="6"/>
                    </a:moveTo>
                    <a:lnTo>
                      <a:pt x="2" y="4"/>
                    </a:lnTo>
                    <a:lnTo>
                      <a:pt x="0" y="4"/>
                    </a:lnTo>
                    <a:lnTo>
                      <a:pt x="2" y="2"/>
                    </a:lnTo>
                    <a:lnTo>
                      <a:pt x="2" y="0"/>
                    </a:lnTo>
                    <a:lnTo>
                      <a:pt x="4" y="0"/>
                    </a:lnTo>
                    <a:lnTo>
                      <a:pt x="6" y="2"/>
                    </a:lnTo>
                    <a:lnTo>
                      <a:pt x="6" y="4"/>
                    </a:lnTo>
                    <a:lnTo>
                      <a:pt x="4" y="6"/>
                    </a:lnTo>
                    <a:close/>
                  </a:path>
                </a:pathLst>
              </a:custGeom>
              <a:solidFill>
                <a:schemeClr val="tx2"/>
              </a:solidFill>
              <a:ln w="3175">
                <a:solidFill>
                  <a:schemeClr val="bg1"/>
                </a:solidFill>
                <a:prstDash val="sysDot"/>
                <a:round/>
                <a:headEnd/>
                <a:tailEnd/>
              </a:ln>
            </p:spPr>
            <p:txBody>
              <a:bodyPr/>
              <a:lstStyle/>
              <a:p>
                <a:endParaRPr lang="de-DE" sz="2400" dirty="0">
                  <a:solidFill>
                    <a:srgbClr val="000000"/>
                  </a:solidFill>
                </a:endParaRPr>
              </a:p>
            </p:txBody>
          </p:sp>
          <p:sp>
            <p:nvSpPr>
              <p:cNvPr id="2366" name="Freeform 2700"/>
              <p:cNvSpPr>
                <a:spLocks/>
              </p:cNvSpPr>
              <p:nvPr/>
            </p:nvSpPr>
            <p:spPr bwMode="auto">
              <a:xfrm>
                <a:off x="4540956" y="2143596"/>
                <a:ext cx="8466" cy="11470"/>
              </a:xfrm>
              <a:custGeom>
                <a:avLst/>
                <a:gdLst>
                  <a:gd name="T0" fmla="*/ 2147483647 w 8"/>
                  <a:gd name="T1" fmla="*/ 0 h 12"/>
                  <a:gd name="T2" fmla="*/ 2147483647 w 8"/>
                  <a:gd name="T3" fmla="*/ 0 h 12"/>
                  <a:gd name="T4" fmla="*/ 2147483647 w 8"/>
                  <a:gd name="T5" fmla="*/ 2147483647 h 12"/>
                  <a:gd name="T6" fmla="*/ 2147483647 w 8"/>
                  <a:gd name="T7" fmla="*/ 2147483647 h 12"/>
                  <a:gd name="T8" fmla="*/ 2147483647 w 8"/>
                  <a:gd name="T9" fmla="*/ 2147483647 h 12"/>
                  <a:gd name="T10" fmla="*/ 2147483647 w 8"/>
                  <a:gd name="T11" fmla="*/ 2147483647 h 12"/>
                  <a:gd name="T12" fmla="*/ 2147483647 w 8"/>
                  <a:gd name="T13" fmla="*/ 2147483647 h 12"/>
                  <a:gd name="T14" fmla="*/ 2147483647 w 8"/>
                  <a:gd name="T15" fmla="*/ 2147483647 h 12"/>
                  <a:gd name="T16" fmla="*/ 2147483647 w 8"/>
                  <a:gd name="T17" fmla="*/ 2147483647 h 12"/>
                  <a:gd name="T18" fmla="*/ 2147483647 w 8"/>
                  <a:gd name="T19" fmla="*/ 2147483647 h 12"/>
                  <a:gd name="T20" fmla="*/ 2147483647 w 8"/>
                  <a:gd name="T21" fmla="*/ 2147483647 h 12"/>
                  <a:gd name="T22" fmla="*/ 0 w 8"/>
                  <a:gd name="T23" fmla="*/ 2147483647 h 12"/>
                  <a:gd name="T24" fmla="*/ 0 w 8"/>
                  <a:gd name="T25" fmla="*/ 2147483647 h 12"/>
                  <a:gd name="T26" fmla="*/ 0 w 8"/>
                  <a:gd name="T27" fmla="*/ 2147483647 h 12"/>
                  <a:gd name="T28" fmla="*/ 0 w 8"/>
                  <a:gd name="T29" fmla="*/ 0 h 12"/>
                  <a:gd name="T30" fmla="*/ 0 w 8"/>
                  <a:gd name="T31" fmla="*/ 0 h 12"/>
                  <a:gd name="T32" fmla="*/ 2147483647 w 8"/>
                  <a:gd name="T33" fmla="*/ 0 h 12"/>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8"/>
                  <a:gd name="T52" fmla="*/ 0 h 12"/>
                  <a:gd name="T53" fmla="*/ 8 w 8"/>
                  <a:gd name="T54" fmla="*/ 12 h 12"/>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8" h="12">
                    <a:moveTo>
                      <a:pt x="2" y="0"/>
                    </a:moveTo>
                    <a:lnTo>
                      <a:pt x="4" y="0"/>
                    </a:lnTo>
                    <a:lnTo>
                      <a:pt x="4" y="2"/>
                    </a:lnTo>
                    <a:lnTo>
                      <a:pt x="2" y="2"/>
                    </a:lnTo>
                    <a:lnTo>
                      <a:pt x="2" y="4"/>
                    </a:lnTo>
                    <a:lnTo>
                      <a:pt x="4" y="8"/>
                    </a:lnTo>
                    <a:lnTo>
                      <a:pt x="6" y="10"/>
                    </a:lnTo>
                    <a:lnTo>
                      <a:pt x="8" y="12"/>
                    </a:lnTo>
                    <a:lnTo>
                      <a:pt x="2" y="10"/>
                    </a:lnTo>
                    <a:lnTo>
                      <a:pt x="2" y="8"/>
                    </a:lnTo>
                    <a:lnTo>
                      <a:pt x="2" y="6"/>
                    </a:lnTo>
                    <a:lnTo>
                      <a:pt x="0" y="6"/>
                    </a:lnTo>
                    <a:lnTo>
                      <a:pt x="0" y="4"/>
                    </a:lnTo>
                    <a:lnTo>
                      <a:pt x="0" y="2"/>
                    </a:lnTo>
                    <a:lnTo>
                      <a:pt x="0" y="0"/>
                    </a:lnTo>
                    <a:lnTo>
                      <a:pt x="2" y="0"/>
                    </a:lnTo>
                    <a:close/>
                  </a:path>
                </a:pathLst>
              </a:custGeom>
              <a:solidFill>
                <a:schemeClr val="tx2"/>
              </a:solidFill>
              <a:ln w="3175">
                <a:solidFill>
                  <a:schemeClr val="bg1"/>
                </a:solidFill>
                <a:prstDash val="sysDot"/>
                <a:round/>
                <a:headEnd/>
                <a:tailEnd/>
              </a:ln>
            </p:spPr>
            <p:txBody>
              <a:bodyPr/>
              <a:lstStyle/>
              <a:p>
                <a:endParaRPr lang="de-DE" sz="2400" dirty="0">
                  <a:solidFill>
                    <a:srgbClr val="000000"/>
                  </a:solidFill>
                </a:endParaRPr>
              </a:p>
            </p:txBody>
          </p:sp>
          <p:sp>
            <p:nvSpPr>
              <p:cNvPr id="2367" name="Freeform 2701"/>
              <p:cNvSpPr>
                <a:spLocks/>
              </p:cNvSpPr>
              <p:nvPr/>
            </p:nvSpPr>
            <p:spPr bwMode="auto">
              <a:xfrm>
                <a:off x="4659484" y="2153427"/>
                <a:ext cx="16933" cy="11470"/>
              </a:xfrm>
              <a:custGeom>
                <a:avLst/>
                <a:gdLst>
                  <a:gd name="T0" fmla="*/ 2147483647 w 16"/>
                  <a:gd name="T1" fmla="*/ 2147483647 h 12"/>
                  <a:gd name="T2" fmla="*/ 2147483647 w 16"/>
                  <a:gd name="T3" fmla="*/ 2147483647 h 12"/>
                  <a:gd name="T4" fmla="*/ 2147483647 w 16"/>
                  <a:gd name="T5" fmla="*/ 2147483647 h 12"/>
                  <a:gd name="T6" fmla="*/ 2147483647 w 16"/>
                  <a:gd name="T7" fmla="*/ 2147483647 h 12"/>
                  <a:gd name="T8" fmla="*/ 2147483647 w 16"/>
                  <a:gd name="T9" fmla="*/ 2147483647 h 12"/>
                  <a:gd name="T10" fmla="*/ 2147483647 w 16"/>
                  <a:gd name="T11" fmla="*/ 2147483647 h 12"/>
                  <a:gd name="T12" fmla="*/ 2147483647 w 16"/>
                  <a:gd name="T13" fmla="*/ 2147483647 h 12"/>
                  <a:gd name="T14" fmla="*/ 2147483647 w 16"/>
                  <a:gd name="T15" fmla="*/ 2147483647 h 12"/>
                  <a:gd name="T16" fmla="*/ 2147483647 w 16"/>
                  <a:gd name="T17" fmla="*/ 2147483647 h 12"/>
                  <a:gd name="T18" fmla="*/ 2147483647 w 16"/>
                  <a:gd name="T19" fmla="*/ 2147483647 h 12"/>
                  <a:gd name="T20" fmla="*/ 2147483647 w 16"/>
                  <a:gd name="T21" fmla="*/ 2147483647 h 12"/>
                  <a:gd name="T22" fmla="*/ 2147483647 w 16"/>
                  <a:gd name="T23" fmla="*/ 2147483647 h 12"/>
                  <a:gd name="T24" fmla="*/ 2147483647 w 16"/>
                  <a:gd name="T25" fmla="*/ 2147483647 h 12"/>
                  <a:gd name="T26" fmla="*/ 2147483647 w 16"/>
                  <a:gd name="T27" fmla="*/ 2147483647 h 12"/>
                  <a:gd name="T28" fmla="*/ 2147483647 w 16"/>
                  <a:gd name="T29" fmla="*/ 2147483647 h 12"/>
                  <a:gd name="T30" fmla="*/ 2147483647 w 16"/>
                  <a:gd name="T31" fmla="*/ 2147483647 h 12"/>
                  <a:gd name="T32" fmla="*/ 0 w 16"/>
                  <a:gd name="T33" fmla="*/ 2147483647 h 12"/>
                  <a:gd name="T34" fmla="*/ 0 w 16"/>
                  <a:gd name="T35" fmla="*/ 2147483647 h 12"/>
                  <a:gd name="T36" fmla="*/ 2147483647 w 16"/>
                  <a:gd name="T37" fmla="*/ 2147483647 h 12"/>
                  <a:gd name="T38" fmla="*/ 2147483647 w 16"/>
                  <a:gd name="T39" fmla="*/ 2147483647 h 12"/>
                  <a:gd name="T40" fmla="*/ 2147483647 w 16"/>
                  <a:gd name="T41" fmla="*/ 0 h 12"/>
                  <a:gd name="T42" fmla="*/ 2147483647 w 16"/>
                  <a:gd name="T43" fmla="*/ 2147483647 h 12"/>
                  <a:gd name="T44" fmla="*/ 2147483647 w 16"/>
                  <a:gd name="T45" fmla="*/ 2147483647 h 12"/>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w 16"/>
                  <a:gd name="T70" fmla="*/ 0 h 12"/>
                  <a:gd name="T71" fmla="*/ 16 w 16"/>
                  <a:gd name="T72" fmla="*/ 12 h 12"/>
                </a:gdLst>
                <a:ahLst/>
                <a:cxnLst>
                  <a:cxn ang="T46">
                    <a:pos x="T0" y="T1"/>
                  </a:cxn>
                  <a:cxn ang="T47">
                    <a:pos x="T2" y="T3"/>
                  </a:cxn>
                  <a:cxn ang="T48">
                    <a:pos x="T4" y="T5"/>
                  </a:cxn>
                  <a:cxn ang="T49">
                    <a:pos x="T6" y="T7"/>
                  </a:cxn>
                  <a:cxn ang="T50">
                    <a:pos x="T8" y="T9"/>
                  </a:cxn>
                  <a:cxn ang="T51">
                    <a:pos x="T10" y="T11"/>
                  </a:cxn>
                  <a:cxn ang="T52">
                    <a:pos x="T12" y="T13"/>
                  </a:cxn>
                  <a:cxn ang="T53">
                    <a:pos x="T14" y="T15"/>
                  </a:cxn>
                  <a:cxn ang="T54">
                    <a:pos x="T16" y="T17"/>
                  </a:cxn>
                  <a:cxn ang="T55">
                    <a:pos x="T18" y="T19"/>
                  </a:cxn>
                  <a:cxn ang="T56">
                    <a:pos x="T20" y="T21"/>
                  </a:cxn>
                  <a:cxn ang="T57">
                    <a:pos x="T22" y="T23"/>
                  </a:cxn>
                  <a:cxn ang="T58">
                    <a:pos x="T24" y="T25"/>
                  </a:cxn>
                  <a:cxn ang="T59">
                    <a:pos x="T26" y="T27"/>
                  </a:cxn>
                  <a:cxn ang="T60">
                    <a:pos x="T28" y="T29"/>
                  </a:cxn>
                  <a:cxn ang="T61">
                    <a:pos x="T30" y="T31"/>
                  </a:cxn>
                  <a:cxn ang="T62">
                    <a:pos x="T32" y="T33"/>
                  </a:cxn>
                  <a:cxn ang="T63">
                    <a:pos x="T34" y="T35"/>
                  </a:cxn>
                  <a:cxn ang="T64">
                    <a:pos x="T36" y="T37"/>
                  </a:cxn>
                  <a:cxn ang="T65">
                    <a:pos x="T38" y="T39"/>
                  </a:cxn>
                  <a:cxn ang="T66">
                    <a:pos x="T40" y="T41"/>
                  </a:cxn>
                  <a:cxn ang="T67">
                    <a:pos x="T42" y="T43"/>
                  </a:cxn>
                  <a:cxn ang="T68">
                    <a:pos x="T44" y="T45"/>
                  </a:cxn>
                </a:cxnLst>
                <a:rect l="T69" t="T70" r="T71" b="T72"/>
                <a:pathLst>
                  <a:path w="16" h="12">
                    <a:moveTo>
                      <a:pt x="10" y="2"/>
                    </a:moveTo>
                    <a:lnTo>
                      <a:pt x="10" y="4"/>
                    </a:lnTo>
                    <a:lnTo>
                      <a:pt x="12" y="4"/>
                    </a:lnTo>
                    <a:lnTo>
                      <a:pt x="14" y="6"/>
                    </a:lnTo>
                    <a:lnTo>
                      <a:pt x="16" y="10"/>
                    </a:lnTo>
                    <a:lnTo>
                      <a:pt x="14" y="12"/>
                    </a:lnTo>
                    <a:lnTo>
                      <a:pt x="12" y="12"/>
                    </a:lnTo>
                    <a:lnTo>
                      <a:pt x="10" y="10"/>
                    </a:lnTo>
                    <a:lnTo>
                      <a:pt x="6" y="10"/>
                    </a:lnTo>
                    <a:lnTo>
                      <a:pt x="4" y="8"/>
                    </a:lnTo>
                    <a:lnTo>
                      <a:pt x="6" y="8"/>
                    </a:lnTo>
                    <a:lnTo>
                      <a:pt x="8" y="6"/>
                    </a:lnTo>
                    <a:lnTo>
                      <a:pt x="6" y="6"/>
                    </a:lnTo>
                    <a:lnTo>
                      <a:pt x="6" y="8"/>
                    </a:lnTo>
                    <a:lnTo>
                      <a:pt x="4" y="8"/>
                    </a:lnTo>
                    <a:lnTo>
                      <a:pt x="2" y="8"/>
                    </a:lnTo>
                    <a:lnTo>
                      <a:pt x="0" y="6"/>
                    </a:lnTo>
                    <a:lnTo>
                      <a:pt x="0" y="4"/>
                    </a:lnTo>
                    <a:lnTo>
                      <a:pt x="2" y="4"/>
                    </a:lnTo>
                    <a:lnTo>
                      <a:pt x="6" y="2"/>
                    </a:lnTo>
                    <a:lnTo>
                      <a:pt x="6" y="0"/>
                    </a:lnTo>
                    <a:lnTo>
                      <a:pt x="8" y="2"/>
                    </a:lnTo>
                    <a:lnTo>
                      <a:pt x="10" y="2"/>
                    </a:lnTo>
                    <a:close/>
                  </a:path>
                </a:pathLst>
              </a:custGeom>
              <a:solidFill>
                <a:schemeClr val="tx2"/>
              </a:solidFill>
              <a:ln w="3175">
                <a:solidFill>
                  <a:schemeClr val="bg1"/>
                </a:solidFill>
                <a:prstDash val="sysDot"/>
                <a:round/>
                <a:headEnd/>
                <a:tailEnd/>
              </a:ln>
            </p:spPr>
            <p:txBody>
              <a:bodyPr/>
              <a:lstStyle/>
              <a:p>
                <a:endParaRPr lang="de-DE" sz="2400" dirty="0">
                  <a:solidFill>
                    <a:srgbClr val="000000"/>
                  </a:solidFill>
                </a:endParaRPr>
              </a:p>
            </p:txBody>
          </p:sp>
          <p:sp>
            <p:nvSpPr>
              <p:cNvPr id="2368" name="Rectangle 2702"/>
              <p:cNvSpPr>
                <a:spLocks noChangeArrowheads="1"/>
              </p:cNvSpPr>
              <p:nvPr/>
            </p:nvSpPr>
            <p:spPr bwMode="auto">
              <a:xfrm>
                <a:off x="4549423" y="2158345"/>
                <a:ext cx="1412" cy="1639"/>
              </a:xfrm>
              <a:prstGeom prst="rect">
                <a:avLst/>
              </a:prstGeom>
              <a:solidFill>
                <a:schemeClr val="tx2"/>
              </a:solidFill>
              <a:ln w="3175">
                <a:solidFill>
                  <a:schemeClr val="bg1"/>
                </a:solidFill>
                <a:prstDash val="sysDot"/>
                <a:miter lim="800000"/>
                <a:headEnd/>
                <a:tailEnd/>
              </a:ln>
            </p:spPr>
            <p:txBody>
              <a:bodyPr/>
              <a:lstStyle/>
              <a:p>
                <a:endParaRPr lang="de-DE" sz="2400" dirty="0">
                  <a:solidFill>
                    <a:srgbClr val="000000"/>
                  </a:solidFill>
                </a:endParaRPr>
              </a:p>
            </p:txBody>
          </p:sp>
          <p:sp>
            <p:nvSpPr>
              <p:cNvPr id="2369" name="Freeform 2703"/>
              <p:cNvSpPr>
                <a:spLocks/>
              </p:cNvSpPr>
              <p:nvPr/>
            </p:nvSpPr>
            <p:spPr bwMode="auto">
              <a:xfrm>
                <a:off x="4612920" y="2159983"/>
                <a:ext cx="1412" cy="1639"/>
              </a:xfrm>
              <a:custGeom>
                <a:avLst/>
                <a:gdLst>
                  <a:gd name="T0" fmla="*/ 2147483647 w 2"/>
                  <a:gd name="T1" fmla="*/ 2147483647 h 2"/>
                  <a:gd name="T2" fmla="*/ 0 w 2"/>
                  <a:gd name="T3" fmla="*/ 0 h 2"/>
                  <a:gd name="T4" fmla="*/ 2147483647 w 2"/>
                  <a:gd name="T5" fmla="*/ 0 h 2"/>
                  <a:gd name="T6" fmla="*/ 2147483647 w 2"/>
                  <a:gd name="T7" fmla="*/ 2147483647 h 2"/>
                  <a:gd name="T8" fmla="*/ 0 60000 65536"/>
                  <a:gd name="T9" fmla="*/ 0 60000 65536"/>
                  <a:gd name="T10" fmla="*/ 0 60000 65536"/>
                  <a:gd name="T11" fmla="*/ 0 60000 65536"/>
                  <a:gd name="T12" fmla="*/ 0 w 2"/>
                  <a:gd name="T13" fmla="*/ 0 h 2"/>
                  <a:gd name="T14" fmla="*/ 2 w 2"/>
                  <a:gd name="T15" fmla="*/ 2 h 2"/>
                </a:gdLst>
                <a:ahLst/>
                <a:cxnLst>
                  <a:cxn ang="T8">
                    <a:pos x="T0" y="T1"/>
                  </a:cxn>
                  <a:cxn ang="T9">
                    <a:pos x="T2" y="T3"/>
                  </a:cxn>
                  <a:cxn ang="T10">
                    <a:pos x="T4" y="T5"/>
                  </a:cxn>
                  <a:cxn ang="T11">
                    <a:pos x="T6" y="T7"/>
                  </a:cxn>
                </a:cxnLst>
                <a:rect l="T12" t="T13" r="T14" b="T15"/>
                <a:pathLst>
                  <a:path w="2" h="2">
                    <a:moveTo>
                      <a:pt x="2" y="2"/>
                    </a:moveTo>
                    <a:lnTo>
                      <a:pt x="0" y="0"/>
                    </a:lnTo>
                    <a:lnTo>
                      <a:pt x="2" y="0"/>
                    </a:lnTo>
                    <a:lnTo>
                      <a:pt x="2" y="2"/>
                    </a:lnTo>
                    <a:close/>
                  </a:path>
                </a:pathLst>
              </a:custGeom>
              <a:solidFill>
                <a:schemeClr val="tx2"/>
              </a:solidFill>
              <a:ln w="3175">
                <a:solidFill>
                  <a:schemeClr val="bg1"/>
                </a:solidFill>
                <a:prstDash val="sysDot"/>
                <a:round/>
                <a:headEnd/>
                <a:tailEnd/>
              </a:ln>
            </p:spPr>
            <p:txBody>
              <a:bodyPr/>
              <a:lstStyle/>
              <a:p>
                <a:endParaRPr lang="de-DE" sz="2400" dirty="0">
                  <a:solidFill>
                    <a:srgbClr val="000000"/>
                  </a:solidFill>
                </a:endParaRPr>
              </a:p>
            </p:txBody>
          </p:sp>
          <p:sp>
            <p:nvSpPr>
              <p:cNvPr id="2370" name="Freeform 2704"/>
              <p:cNvSpPr>
                <a:spLocks/>
              </p:cNvSpPr>
              <p:nvPr/>
            </p:nvSpPr>
            <p:spPr bwMode="auto">
              <a:xfrm>
                <a:off x="4603043" y="2164898"/>
                <a:ext cx="32454" cy="24579"/>
              </a:xfrm>
              <a:custGeom>
                <a:avLst/>
                <a:gdLst>
                  <a:gd name="T0" fmla="*/ 2147483647 w 34"/>
                  <a:gd name="T1" fmla="*/ 2147483647 h 24"/>
                  <a:gd name="T2" fmla="*/ 2147483647 w 34"/>
                  <a:gd name="T3" fmla="*/ 2147483647 h 24"/>
                  <a:gd name="T4" fmla="*/ 2147483647 w 34"/>
                  <a:gd name="T5" fmla="*/ 2147483647 h 24"/>
                  <a:gd name="T6" fmla="*/ 2147483647 w 34"/>
                  <a:gd name="T7" fmla="*/ 2147483647 h 24"/>
                  <a:gd name="T8" fmla="*/ 2147483647 w 34"/>
                  <a:gd name="T9" fmla="*/ 2147483647 h 24"/>
                  <a:gd name="T10" fmla="*/ 2147483647 w 34"/>
                  <a:gd name="T11" fmla="*/ 2147483647 h 24"/>
                  <a:gd name="T12" fmla="*/ 2147483647 w 34"/>
                  <a:gd name="T13" fmla="*/ 2147483647 h 24"/>
                  <a:gd name="T14" fmla="*/ 2147483647 w 34"/>
                  <a:gd name="T15" fmla="*/ 2147483647 h 24"/>
                  <a:gd name="T16" fmla="*/ 2147483647 w 34"/>
                  <a:gd name="T17" fmla="*/ 2147483647 h 24"/>
                  <a:gd name="T18" fmla="*/ 2147483647 w 34"/>
                  <a:gd name="T19" fmla="*/ 2147483647 h 24"/>
                  <a:gd name="T20" fmla="*/ 2147483647 w 34"/>
                  <a:gd name="T21" fmla="*/ 2147483647 h 24"/>
                  <a:gd name="T22" fmla="*/ 2147483647 w 34"/>
                  <a:gd name="T23" fmla="*/ 2147483647 h 24"/>
                  <a:gd name="T24" fmla="*/ 2147483647 w 34"/>
                  <a:gd name="T25" fmla="*/ 2147483647 h 24"/>
                  <a:gd name="T26" fmla="*/ 0 w 34"/>
                  <a:gd name="T27" fmla="*/ 2147483647 h 24"/>
                  <a:gd name="T28" fmla="*/ 2147483647 w 34"/>
                  <a:gd name="T29" fmla="*/ 2147483647 h 24"/>
                  <a:gd name="T30" fmla="*/ 2147483647 w 34"/>
                  <a:gd name="T31" fmla="*/ 0 h 24"/>
                  <a:gd name="T32" fmla="*/ 2147483647 w 34"/>
                  <a:gd name="T33" fmla="*/ 0 h 24"/>
                  <a:gd name="T34" fmla="*/ 2147483647 w 34"/>
                  <a:gd name="T35" fmla="*/ 0 h 24"/>
                  <a:gd name="T36" fmla="*/ 2147483647 w 34"/>
                  <a:gd name="T37" fmla="*/ 0 h 24"/>
                  <a:gd name="T38" fmla="*/ 2147483647 w 34"/>
                  <a:gd name="T39" fmla="*/ 2147483647 h 24"/>
                  <a:gd name="T40" fmla="*/ 2147483647 w 34"/>
                  <a:gd name="T41" fmla="*/ 2147483647 h 24"/>
                  <a:gd name="T42" fmla="*/ 2147483647 w 34"/>
                  <a:gd name="T43" fmla="*/ 2147483647 h 24"/>
                  <a:gd name="T44" fmla="*/ 2147483647 w 34"/>
                  <a:gd name="T45" fmla="*/ 2147483647 h 24"/>
                  <a:gd name="T46" fmla="*/ 2147483647 w 34"/>
                  <a:gd name="T47" fmla="*/ 2147483647 h 24"/>
                  <a:gd name="T48" fmla="*/ 2147483647 w 34"/>
                  <a:gd name="T49" fmla="*/ 2147483647 h 24"/>
                  <a:gd name="T50" fmla="*/ 2147483647 w 34"/>
                  <a:gd name="T51" fmla="*/ 2147483647 h 24"/>
                  <a:gd name="T52" fmla="*/ 2147483647 w 34"/>
                  <a:gd name="T53" fmla="*/ 2147483647 h 24"/>
                  <a:gd name="T54" fmla="*/ 2147483647 w 34"/>
                  <a:gd name="T55" fmla="*/ 2147483647 h 24"/>
                  <a:gd name="T56" fmla="*/ 2147483647 w 34"/>
                  <a:gd name="T57" fmla="*/ 2147483647 h 24"/>
                  <a:gd name="T58" fmla="*/ 2147483647 w 34"/>
                  <a:gd name="T59" fmla="*/ 2147483647 h 24"/>
                  <a:gd name="T60" fmla="*/ 2147483647 w 34"/>
                  <a:gd name="T61" fmla="*/ 2147483647 h 24"/>
                  <a:gd name="T62" fmla="*/ 2147483647 w 34"/>
                  <a:gd name="T63" fmla="*/ 2147483647 h 24"/>
                  <a:gd name="T64" fmla="*/ 2147483647 w 34"/>
                  <a:gd name="T65" fmla="*/ 2147483647 h 24"/>
                  <a:gd name="T66" fmla="*/ 2147483647 w 34"/>
                  <a:gd name="T67" fmla="*/ 2147483647 h 24"/>
                  <a:gd name="T68" fmla="*/ 2147483647 w 34"/>
                  <a:gd name="T69" fmla="*/ 2147483647 h 24"/>
                  <a:gd name="T70" fmla="*/ 2147483647 w 34"/>
                  <a:gd name="T71" fmla="*/ 2147483647 h 24"/>
                  <a:gd name="T72" fmla="*/ 2147483647 w 34"/>
                  <a:gd name="T73" fmla="*/ 2147483647 h 24"/>
                  <a:gd name="T74" fmla="*/ 2147483647 w 34"/>
                  <a:gd name="T75" fmla="*/ 2147483647 h 24"/>
                  <a:gd name="T76" fmla="*/ 2147483647 w 34"/>
                  <a:gd name="T77" fmla="*/ 2147483647 h 24"/>
                  <a:gd name="T78" fmla="*/ 2147483647 w 34"/>
                  <a:gd name="T79" fmla="*/ 2147483647 h 24"/>
                  <a:gd name="T80" fmla="*/ 2147483647 w 34"/>
                  <a:gd name="T81" fmla="*/ 2147483647 h 24"/>
                  <a:gd name="T82" fmla="*/ 2147483647 w 34"/>
                  <a:gd name="T83" fmla="*/ 2147483647 h 24"/>
                  <a:gd name="T84" fmla="*/ 2147483647 w 34"/>
                  <a:gd name="T85" fmla="*/ 2147483647 h 24"/>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w 34"/>
                  <a:gd name="T130" fmla="*/ 0 h 24"/>
                  <a:gd name="T131" fmla="*/ 34 w 34"/>
                  <a:gd name="T132" fmla="*/ 24 h 24"/>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T129" t="T130" r="T131" b="T132"/>
                <a:pathLst>
                  <a:path w="34" h="24">
                    <a:moveTo>
                      <a:pt x="26" y="16"/>
                    </a:moveTo>
                    <a:lnTo>
                      <a:pt x="24" y="16"/>
                    </a:lnTo>
                    <a:lnTo>
                      <a:pt x="22" y="16"/>
                    </a:lnTo>
                    <a:lnTo>
                      <a:pt x="20" y="16"/>
                    </a:lnTo>
                    <a:lnTo>
                      <a:pt x="18" y="14"/>
                    </a:lnTo>
                    <a:lnTo>
                      <a:pt x="16" y="14"/>
                    </a:lnTo>
                    <a:lnTo>
                      <a:pt x="16" y="12"/>
                    </a:lnTo>
                    <a:lnTo>
                      <a:pt x="16" y="10"/>
                    </a:lnTo>
                    <a:lnTo>
                      <a:pt x="14" y="10"/>
                    </a:lnTo>
                    <a:lnTo>
                      <a:pt x="10" y="6"/>
                    </a:lnTo>
                    <a:lnTo>
                      <a:pt x="8" y="4"/>
                    </a:lnTo>
                    <a:lnTo>
                      <a:pt x="6" y="4"/>
                    </a:lnTo>
                    <a:lnTo>
                      <a:pt x="4" y="4"/>
                    </a:lnTo>
                    <a:lnTo>
                      <a:pt x="0" y="4"/>
                    </a:lnTo>
                    <a:lnTo>
                      <a:pt x="2" y="4"/>
                    </a:lnTo>
                    <a:lnTo>
                      <a:pt x="4" y="0"/>
                    </a:lnTo>
                    <a:lnTo>
                      <a:pt x="6" y="0"/>
                    </a:lnTo>
                    <a:lnTo>
                      <a:pt x="8" y="0"/>
                    </a:lnTo>
                    <a:lnTo>
                      <a:pt x="10" y="0"/>
                    </a:lnTo>
                    <a:lnTo>
                      <a:pt x="10" y="2"/>
                    </a:lnTo>
                    <a:lnTo>
                      <a:pt x="12" y="4"/>
                    </a:lnTo>
                    <a:lnTo>
                      <a:pt x="14" y="6"/>
                    </a:lnTo>
                    <a:lnTo>
                      <a:pt x="16" y="6"/>
                    </a:lnTo>
                    <a:lnTo>
                      <a:pt x="18" y="8"/>
                    </a:lnTo>
                    <a:lnTo>
                      <a:pt x="20" y="8"/>
                    </a:lnTo>
                    <a:lnTo>
                      <a:pt x="22" y="8"/>
                    </a:lnTo>
                    <a:lnTo>
                      <a:pt x="24" y="8"/>
                    </a:lnTo>
                    <a:lnTo>
                      <a:pt x="26" y="10"/>
                    </a:lnTo>
                    <a:lnTo>
                      <a:pt x="28" y="16"/>
                    </a:lnTo>
                    <a:lnTo>
                      <a:pt x="30" y="18"/>
                    </a:lnTo>
                    <a:lnTo>
                      <a:pt x="32" y="18"/>
                    </a:lnTo>
                    <a:lnTo>
                      <a:pt x="32" y="20"/>
                    </a:lnTo>
                    <a:lnTo>
                      <a:pt x="34" y="20"/>
                    </a:lnTo>
                    <a:lnTo>
                      <a:pt x="34" y="22"/>
                    </a:lnTo>
                    <a:lnTo>
                      <a:pt x="34" y="24"/>
                    </a:lnTo>
                    <a:lnTo>
                      <a:pt x="32" y="24"/>
                    </a:lnTo>
                    <a:lnTo>
                      <a:pt x="32" y="22"/>
                    </a:lnTo>
                    <a:lnTo>
                      <a:pt x="28" y="20"/>
                    </a:lnTo>
                    <a:lnTo>
                      <a:pt x="28" y="18"/>
                    </a:lnTo>
                    <a:lnTo>
                      <a:pt x="26" y="16"/>
                    </a:lnTo>
                    <a:close/>
                  </a:path>
                </a:pathLst>
              </a:custGeom>
              <a:solidFill>
                <a:schemeClr val="tx2"/>
              </a:solidFill>
              <a:ln w="3175">
                <a:solidFill>
                  <a:schemeClr val="bg1"/>
                </a:solidFill>
                <a:prstDash val="sysDot"/>
                <a:round/>
                <a:headEnd/>
                <a:tailEnd/>
              </a:ln>
            </p:spPr>
            <p:txBody>
              <a:bodyPr/>
              <a:lstStyle/>
              <a:p>
                <a:endParaRPr lang="de-DE" sz="2400" dirty="0">
                  <a:solidFill>
                    <a:srgbClr val="000000"/>
                  </a:solidFill>
                </a:endParaRPr>
              </a:p>
            </p:txBody>
          </p:sp>
          <p:sp>
            <p:nvSpPr>
              <p:cNvPr id="2371" name="Freeform 2705"/>
              <p:cNvSpPr>
                <a:spLocks/>
              </p:cNvSpPr>
              <p:nvPr/>
            </p:nvSpPr>
            <p:spPr bwMode="auto">
              <a:xfrm>
                <a:off x="4559301" y="2168175"/>
                <a:ext cx="2822" cy="8193"/>
              </a:xfrm>
              <a:custGeom>
                <a:avLst/>
                <a:gdLst>
                  <a:gd name="T0" fmla="*/ 2147483647 w 4"/>
                  <a:gd name="T1" fmla="*/ 0 h 8"/>
                  <a:gd name="T2" fmla="*/ 2147483647 w 4"/>
                  <a:gd name="T3" fmla="*/ 2147483647 h 8"/>
                  <a:gd name="T4" fmla="*/ 2147483647 w 4"/>
                  <a:gd name="T5" fmla="*/ 2147483647 h 8"/>
                  <a:gd name="T6" fmla="*/ 2147483647 w 4"/>
                  <a:gd name="T7" fmla="*/ 2147483647 h 8"/>
                  <a:gd name="T8" fmla="*/ 0 w 4"/>
                  <a:gd name="T9" fmla="*/ 2147483647 h 8"/>
                  <a:gd name="T10" fmla="*/ 0 w 4"/>
                  <a:gd name="T11" fmla="*/ 2147483647 h 8"/>
                  <a:gd name="T12" fmla="*/ 0 w 4"/>
                  <a:gd name="T13" fmla="*/ 2147483647 h 8"/>
                  <a:gd name="T14" fmla="*/ 0 w 4"/>
                  <a:gd name="T15" fmla="*/ 2147483647 h 8"/>
                  <a:gd name="T16" fmla="*/ 2147483647 w 4"/>
                  <a:gd name="T17" fmla="*/ 0 h 8"/>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4"/>
                  <a:gd name="T28" fmla="*/ 0 h 8"/>
                  <a:gd name="T29" fmla="*/ 4 w 4"/>
                  <a:gd name="T30" fmla="*/ 8 h 8"/>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4" h="8">
                    <a:moveTo>
                      <a:pt x="2" y="0"/>
                    </a:moveTo>
                    <a:lnTo>
                      <a:pt x="4" y="2"/>
                    </a:lnTo>
                    <a:lnTo>
                      <a:pt x="4" y="6"/>
                    </a:lnTo>
                    <a:lnTo>
                      <a:pt x="2" y="6"/>
                    </a:lnTo>
                    <a:lnTo>
                      <a:pt x="0" y="8"/>
                    </a:lnTo>
                    <a:lnTo>
                      <a:pt x="0" y="6"/>
                    </a:lnTo>
                    <a:lnTo>
                      <a:pt x="0" y="4"/>
                    </a:lnTo>
                    <a:lnTo>
                      <a:pt x="0" y="2"/>
                    </a:lnTo>
                    <a:lnTo>
                      <a:pt x="2" y="0"/>
                    </a:lnTo>
                    <a:close/>
                  </a:path>
                </a:pathLst>
              </a:custGeom>
              <a:solidFill>
                <a:schemeClr val="tx2"/>
              </a:solidFill>
              <a:ln w="3175">
                <a:solidFill>
                  <a:schemeClr val="bg1"/>
                </a:solidFill>
                <a:prstDash val="sysDot"/>
                <a:round/>
                <a:headEnd/>
                <a:tailEnd/>
              </a:ln>
            </p:spPr>
            <p:txBody>
              <a:bodyPr/>
              <a:lstStyle/>
              <a:p>
                <a:endParaRPr lang="de-DE" sz="2400" dirty="0">
                  <a:solidFill>
                    <a:srgbClr val="000000"/>
                  </a:solidFill>
                </a:endParaRPr>
              </a:p>
            </p:txBody>
          </p:sp>
          <p:sp>
            <p:nvSpPr>
              <p:cNvPr id="2372" name="Freeform 2706"/>
              <p:cNvSpPr>
                <a:spLocks/>
              </p:cNvSpPr>
              <p:nvPr/>
            </p:nvSpPr>
            <p:spPr bwMode="auto">
              <a:xfrm>
                <a:off x="4659484" y="2174731"/>
                <a:ext cx="8466" cy="9831"/>
              </a:xfrm>
              <a:custGeom>
                <a:avLst/>
                <a:gdLst>
                  <a:gd name="T0" fmla="*/ 2147483647 w 8"/>
                  <a:gd name="T1" fmla="*/ 2147483647 h 10"/>
                  <a:gd name="T2" fmla="*/ 2147483647 w 8"/>
                  <a:gd name="T3" fmla="*/ 2147483647 h 10"/>
                  <a:gd name="T4" fmla="*/ 2147483647 w 8"/>
                  <a:gd name="T5" fmla="*/ 2147483647 h 10"/>
                  <a:gd name="T6" fmla="*/ 2147483647 w 8"/>
                  <a:gd name="T7" fmla="*/ 2147483647 h 10"/>
                  <a:gd name="T8" fmla="*/ 2147483647 w 8"/>
                  <a:gd name="T9" fmla="*/ 2147483647 h 10"/>
                  <a:gd name="T10" fmla="*/ 2147483647 w 8"/>
                  <a:gd name="T11" fmla="*/ 2147483647 h 10"/>
                  <a:gd name="T12" fmla="*/ 2147483647 w 8"/>
                  <a:gd name="T13" fmla="*/ 2147483647 h 10"/>
                  <a:gd name="T14" fmla="*/ 2147483647 w 8"/>
                  <a:gd name="T15" fmla="*/ 2147483647 h 10"/>
                  <a:gd name="T16" fmla="*/ 2147483647 w 8"/>
                  <a:gd name="T17" fmla="*/ 2147483647 h 10"/>
                  <a:gd name="T18" fmla="*/ 0 w 8"/>
                  <a:gd name="T19" fmla="*/ 2147483647 h 10"/>
                  <a:gd name="T20" fmla="*/ 0 w 8"/>
                  <a:gd name="T21" fmla="*/ 0 h 10"/>
                  <a:gd name="T22" fmla="*/ 2147483647 w 8"/>
                  <a:gd name="T23" fmla="*/ 0 h 10"/>
                  <a:gd name="T24" fmla="*/ 2147483647 w 8"/>
                  <a:gd name="T25" fmla="*/ 0 h 10"/>
                  <a:gd name="T26" fmla="*/ 2147483647 w 8"/>
                  <a:gd name="T27" fmla="*/ 2147483647 h 10"/>
                  <a:gd name="T28" fmla="*/ 2147483647 w 8"/>
                  <a:gd name="T29" fmla="*/ 2147483647 h 10"/>
                  <a:gd name="T30" fmla="*/ 2147483647 w 8"/>
                  <a:gd name="T31" fmla="*/ 2147483647 h 10"/>
                  <a:gd name="T32" fmla="*/ 2147483647 w 8"/>
                  <a:gd name="T33" fmla="*/ 2147483647 h 10"/>
                  <a:gd name="T34" fmla="*/ 2147483647 w 8"/>
                  <a:gd name="T35" fmla="*/ 2147483647 h 10"/>
                  <a:gd name="T36" fmla="*/ 2147483647 w 8"/>
                  <a:gd name="T37" fmla="*/ 2147483647 h 10"/>
                  <a:gd name="T38" fmla="*/ 2147483647 w 8"/>
                  <a:gd name="T39" fmla="*/ 2147483647 h 10"/>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8"/>
                  <a:gd name="T61" fmla="*/ 0 h 10"/>
                  <a:gd name="T62" fmla="*/ 8 w 8"/>
                  <a:gd name="T63" fmla="*/ 10 h 10"/>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8" h="10">
                    <a:moveTo>
                      <a:pt x="6" y="10"/>
                    </a:moveTo>
                    <a:lnTo>
                      <a:pt x="4" y="8"/>
                    </a:lnTo>
                    <a:lnTo>
                      <a:pt x="2" y="8"/>
                    </a:lnTo>
                    <a:lnTo>
                      <a:pt x="2" y="6"/>
                    </a:lnTo>
                    <a:lnTo>
                      <a:pt x="4" y="6"/>
                    </a:lnTo>
                    <a:lnTo>
                      <a:pt x="4" y="4"/>
                    </a:lnTo>
                    <a:lnTo>
                      <a:pt x="2" y="4"/>
                    </a:lnTo>
                    <a:lnTo>
                      <a:pt x="2" y="2"/>
                    </a:lnTo>
                    <a:lnTo>
                      <a:pt x="0" y="2"/>
                    </a:lnTo>
                    <a:lnTo>
                      <a:pt x="0" y="0"/>
                    </a:lnTo>
                    <a:lnTo>
                      <a:pt x="2" y="0"/>
                    </a:lnTo>
                    <a:lnTo>
                      <a:pt x="4" y="0"/>
                    </a:lnTo>
                    <a:lnTo>
                      <a:pt x="6" y="2"/>
                    </a:lnTo>
                    <a:lnTo>
                      <a:pt x="8" y="2"/>
                    </a:lnTo>
                    <a:lnTo>
                      <a:pt x="8" y="4"/>
                    </a:lnTo>
                    <a:lnTo>
                      <a:pt x="8" y="6"/>
                    </a:lnTo>
                    <a:lnTo>
                      <a:pt x="6" y="8"/>
                    </a:lnTo>
                    <a:lnTo>
                      <a:pt x="6" y="10"/>
                    </a:lnTo>
                    <a:close/>
                  </a:path>
                </a:pathLst>
              </a:custGeom>
              <a:solidFill>
                <a:schemeClr val="tx2"/>
              </a:solidFill>
              <a:ln w="3175">
                <a:solidFill>
                  <a:schemeClr val="bg1"/>
                </a:solidFill>
                <a:prstDash val="sysDot"/>
                <a:round/>
                <a:headEnd/>
                <a:tailEnd/>
              </a:ln>
            </p:spPr>
            <p:txBody>
              <a:bodyPr/>
              <a:lstStyle/>
              <a:p>
                <a:endParaRPr lang="de-DE" sz="2400" dirty="0">
                  <a:solidFill>
                    <a:srgbClr val="000000"/>
                  </a:solidFill>
                </a:endParaRPr>
              </a:p>
            </p:txBody>
          </p:sp>
          <p:sp>
            <p:nvSpPr>
              <p:cNvPr id="2373" name="Freeform 2707"/>
              <p:cNvSpPr>
                <a:spLocks/>
              </p:cNvSpPr>
              <p:nvPr/>
            </p:nvSpPr>
            <p:spPr bwMode="auto">
              <a:xfrm>
                <a:off x="4560712" y="2176369"/>
                <a:ext cx="1412" cy="3277"/>
              </a:xfrm>
              <a:custGeom>
                <a:avLst/>
                <a:gdLst>
                  <a:gd name="T0" fmla="*/ 2147483647 w 2"/>
                  <a:gd name="T1" fmla="*/ 2147483647 h 4"/>
                  <a:gd name="T2" fmla="*/ 0 w 2"/>
                  <a:gd name="T3" fmla="*/ 2147483647 h 4"/>
                  <a:gd name="T4" fmla="*/ 0 w 2"/>
                  <a:gd name="T5" fmla="*/ 2147483647 h 4"/>
                  <a:gd name="T6" fmla="*/ 0 w 2"/>
                  <a:gd name="T7" fmla="*/ 0 h 4"/>
                  <a:gd name="T8" fmla="*/ 2147483647 w 2"/>
                  <a:gd name="T9" fmla="*/ 2147483647 h 4"/>
                  <a:gd name="T10" fmla="*/ 2147483647 w 2"/>
                  <a:gd name="T11" fmla="*/ 2147483647 h 4"/>
                  <a:gd name="T12" fmla="*/ 2147483647 w 2"/>
                  <a:gd name="T13" fmla="*/ 2147483647 h 4"/>
                  <a:gd name="T14" fmla="*/ 0 60000 65536"/>
                  <a:gd name="T15" fmla="*/ 0 60000 65536"/>
                  <a:gd name="T16" fmla="*/ 0 60000 65536"/>
                  <a:gd name="T17" fmla="*/ 0 60000 65536"/>
                  <a:gd name="T18" fmla="*/ 0 60000 65536"/>
                  <a:gd name="T19" fmla="*/ 0 60000 65536"/>
                  <a:gd name="T20" fmla="*/ 0 60000 65536"/>
                  <a:gd name="T21" fmla="*/ 0 w 2"/>
                  <a:gd name="T22" fmla="*/ 0 h 4"/>
                  <a:gd name="T23" fmla="*/ 2 w 2"/>
                  <a:gd name="T24" fmla="*/ 4 h 4"/>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2" h="4">
                    <a:moveTo>
                      <a:pt x="2" y="4"/>
                    </a:moveTo>
                    <a:lnTo>
                      <a:pt x="0" y="4"/>
                    </a:lnTo>
                    <a:lnTo>
                      <a:pt x="0" y="2"/>
                    </a:lnTo>
                    <a:lnTo>
                      <a:pt x="0" y="0"/>
                    </a:lnTo>
                    <a:lnTo>
                      <a:pt x="2" y="2"/>
                    </a:lnTo>
                    <a:lnTo>
                      <a:pt x="2" y="4"/>
                    </a:lnTo>
                    <a:close/>
                  </a:path>
                </a:pathLst>
              </a:custGeom>
              <a:solidFill>
                <a:schemeClr val="tx2"/>
              </a:solidFill>
              <a:ln w="3175">
                <a:solidFill>
                  <a:schemeClr val="bg1"/>
                </a:solidFill>
                <a:prstDash val="sysDot"/>
                <a:round/>
                <a:headEnd/>
                <a:tailEnd/>
              </a:ln>
            </p:spPr>
            <p:txBody>
              <a:bodyPr/>
              <a:lstStyle/>
              <a:p>
                <a:endParaRPr lang="de-DE" sz="2400" dirty="0">
                  <a:solidFill>
                    <a:srgbClr val="000000"/>
                  </a:solidFill>
                </a:endParaRPr>
              </a:p>
            </p:txBody>
          </p:sp>
          <p:sp>
            <p:nvSpPr>
              <p:cNvPr id="2374" name="Freeform 2708"/>
              <p:cNvSpPr>
                <a:spLocks/>
              </p:cNvSpPr>
              <p:nvPr/>
            </p:nvSpPr>
            <p:spPr bwMode="auto">
              <a:xfrm>
                <a:off x="4555067" y="2178007"/>
                <a:ext cx="9878" cy="8193"/>
              </a:xfrm>
              <a:custGeom>
                <a:avLst/>
                <a:gdLst>
                  <a:gd name="T0" fmla="*/ 2147483647 w 10"/>
                  <a:gd name="T1" fmla="*/ 0 h 8"/>
                  <a:gd name="T2" fmla="*/ 2147483647 w 10"/>
                  <a:gd name="T3" fmla="*/ 2147483647 h 8"/>
                  <a:gd name="T4" fmla="*/ 2147483647 w 10"/>
                  <a:gd name="T5" fmla="*/ 2147483647 h 8"/>
                  <a:gd name="T6" fmla="*/ 2147483647 w 10"/>
                  <a:gd name="T7" fmla="*/ 2147483647 h 8"/>
                  <a:gd name="T8" fmla="*/ 2147483647 w 10"/>
                  <a:gd name="T9" fmla="*/ 2147483647 h 8"/>
                  <a:gd name="T10" fmla="*/ 2147483647 w 10"/>
                  <a:gd name="T11" fmla="*/ 2147483647 h 8"/>
                  <a:gd name="T12" fmla="*/ 2147483647 w 10"/>
                  <a:gd name="T13" fmla="*/ 2147483647 h 8"/>
                  <a:gd name="T14" fmla="*/ 2147483647 w 10"/>
                  <a:gd name="T15" fmla="*/ 2147483647 h 8"/>
                  <a:gd name="T16" fmla="*/ 2147483647 w 10"/>
                  <a:gd name="T17" fmla="*/ 2147483647 h 8"/>
                  <a:gd name="T18" fmla="*/ 0 w 10"/>
                  <a:gd name="T19" fmla="*/ 2147483647 h 8"/>
                  <a:gd name="T20" fmla="*/ 2147483647 w 10"/>
                  <a:gd name="T21" fmla="*/ 2147483647 h 8"/>
                  <a:gd name="T22" fmla="*/ 2147483647 w 10"/>
                  <a:gd name="T23" fmla="*/ 2147483647 h 8"/>
                  <a:gd name="T24" fmla="*/ 2147483647 w 10"/>
                  <a:gd name="T25" fmla="*/ 2147483647 h 8"/>
                  <a:gd name="T26" fmla="*/ 2147483647 w 10"/>
                  <a:gd name="T27" fmla="*/ 0 h 8"/>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10"/>
                  <a:gd name="T43" fmla="*/ 0 h 8"/>
                  <a:gd name="T44" fmla="*/ 10 w 10"/>
                  <a:gd name="T45" fmla="*/ 8 h 8"/>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10" h="8">
                    <a:moveTo>
                      <a:pt x="4" y="0"/>
                    </a:moveTo>
                    <a:lnTo>
                      <a:pt x="6" y="2"/>
                    </a:lnTo>
                    <a:lnTo>
                      <a:pt x="8" y="2"/>
                    </a:lnTo>
                    <a:lnTo>
                      <a:pt x="10" y="6"/>
                    </a:lnTo>
                    <a:lnTo>
                      <a:pt x="10" y="8"/>
                    </a:lnTo>
                    <a:lnTo>
                      <a:pt x="8" y="8"/>
                    </a:lnTo>
                    <a:lnTo>
                      <a:pt x="6" y="6"/>
                    </a:lnTo>
                    <a:lnTo>
                      <a:pt x="4" y="6"/>
                    </a:lnTo>
                    <a:lnTo>
                      <a:pt x="2" y="6"/>
                    </a:lnTo>
                    <a:lnTo>
                      <a:pt x="0" y="4"/>
                    </a:lnTo>
                    <a:lnTo>
                      <a:pt x="2" y="2"/>
                    </a:lnTo>
                    <a:lnTo>
                      <a:pt x="4" y="2"/>
                    </a:lnTo>
                    <a:lnTo>
                      <a:pt x="4" y="0"/>
                    </a:lnTo>
                    <a:close/>
                  </a:path>
                </a:pathLst>
              </a:custGeom>
              <a:solidFill>
                <a:schemeClr val="tx2"/>
              </a:solidFill>
              <a:ln w="3175">
                <a:solidFill>
                  <a:schemeClr val="bg1"/>
                </a:solidFill>
                <a:prstDash val="sysDot"/>
                <a:round/>
                <a:headEnd/>
                <a:tailEnd/>
              </a:ln>
            </p:spPr>
            <p:txBody>
              <a:bodyPr/>
              <a:lstStyle/>
              <a:p>
                <a:endParaRPr lang="de-DE" sz="2400" dirty="0">
                  <a:solidFill>
                    <a:srgbClr val="000000"/>
                  </a:solidFill>
                </a:endParaRPr>
              </a:p>
            </p:txBody>
          </p:sp>
          <p:sp>
            <p:nvSpPr>
              <p:cNvPr id="2375" name="Freeform 2709"/>
              <p:cNvSpPr>
                <a:spLocks/>
              </p:cNvSpPr>
              <p:nvPr/>
            </p:nvSpPr>
            <p:spPr bwMode="auto">
              <a:xfrm>
                <a:off x="4617153" y="2186199"/>
                <a:ext cx="1412" cy="3277"/>
              </a:xfrm>
              <a:custGeom>
                <a:avLst/>
                <a:gdLst>
                  <a:gd name="T0" fmla="*/ 0 w 2"/>
                  <a:gd name="T1" fmla="*/ 0 h 4"/>
                  <a:gd name="T2" fmla="*/ 2147483647 w 2"/>
                  <a:gd name="T3" fmla="*/ 0 h 4"/>
                  <a:gd name="T4" fmla="*/ 2147483647 w 2"/>
                  <a:gd name="T5" fmla="*/ 2147483647 h 4"/>
                  <a:gd name="T6" fmla="*/ 0 w 2"/>
                  <a:gd name="T7" fmla="*/ 2147483647 h 4"/>
                  <a:gd name="T8" fmla="*/ 0 w 2"/>
                  <a:gd name="T9" fmla="*/ 2147483647 h 4"/>
                  <a:gd name="T10" fmla="*/ 0 w 2"/>
                  <a:gd name="T11" fmla="*/ 0 h 4"/>
                  <a:gd name="T12" fmla="*/ 0 60000 65536"/>
                  <a:gd name="T13" fmla="*/ 0 60000 65536"/>
                  <a:gd name="T14" fmla="*/ 0 60000 65536"/>
                  <a:gd name="T15" fmla="*/ 0 60000 65536"/>
                  <a:gd name="T16" fmla="*/ 0 60000 65536"/>
                  <a:gd name="T17" fmla="*/ 0 60000 65536"/>
                  <a:gd name="T18" fmla="*/ 0 w 2"/>
                  <a:gd name="T19" fmla="*/ 0 h 4"/>
                  <a:gd name="T20" fmla="*/ 2 w 2"/>
                  <a:gd name="T21" fmla="*/ 4 h 4"/>
                </a:gdLst>
                <a:ahLst/>
                <a:cxnLst>
                  <a:cxn ang="T12">
                    <a:pos x="T0" y="T1"/>
                  </a:cxn>
                  <a:cxn ang="T13">
                    <a:pos x="T2" y="T3"/>
                  </a:cxn>
                  <a:cxn ang="T14">
                    <a:pos x="T4" y="T5"/>
                  </a:cxn>
                  <a:cxn ang="T15">
                    <a:pos x="T6" y="T7"/>
                  </a:cxn>
                  <a:cxn ang="T16">
                    <a:pos x="T8" y="T9"/>
                  </a:cxn>
                  <a:cxn ang="T17">
                    <a:pos x="T10" y="T11"/>
                  </a:cxn>
                </a:cxnLst>
                <a:rect l="T18" t="T19" r="T20" b="T21"/>
                <a:pathLst>
                  <a:path w="2" h="4">
                    <a:moveTo>
                      <a:pt x="0" y="0"/>
                    </a:moveTo>
                    <a:lnTo>
                      <a:pt x="2" y="0"/>
                    </a:lnTo>
                    <a:lnTo>
                      <a:pt x="2" y="2"/>
                    </a:lnTo>
                    <a:lnTo>
                      <a:pt x="0" y="4"/>
                    </a:lnTo>
                    <a:lnTo>
                      <a:pt x="0" y="2"/>
                    </a:lnTo>
                    <a:lnTo>
                      <a:pt x="0" y="0"/>
                    </a:lnTo>
                    <a:close/>
                  </a:path>
                </a:pathLst>
              </a:custGeom>
              <a:solidFill>
                <a:schemeClr val="tx2"/>
              </a:solidFill>
              <a:ln w="3175">
                <a:solidFill>
                  <a:schemeClr val="bg1"/>
                </a:solidFill>
                <a:prstDash val="sysDot"/>
                <a:round/>
                <a:headEnd/>
                <a:tailEnd/>
              </a:ln>
            </p:spPr>
            <p:txBody>
              <a:bodyPr/>
              <a:lstStyle/>
              <a:p>
                <a:endParaRPr lang="de-DE" sz="2400" dirty="0">
                  <a:solidFill>
                    <a:srgbClr val="000000"/>
                  </a:solidFill>
                </a:endParaRPr>
              </a:p>
            </p:txBody>
          </p:sp>
          <p:sp>
            <p:nvSpPr>
              <p:cNvPr id="2376" name="Freeform 2710"/>
              <p:cNvSpPr>
                <a:spLocks/>
              </p:cNvSpPr>
              <p:nvPr/>
            </p:nvSpPr>
            <p:spPr bwMode="auto">
              <a:xfrm>
                <a:off x="4641141" y="2186199"/>
                <a:ext cx="5645" cy="9831"/>
              </a:xfrm>
              <a:custGeom>
                <a:avLst/>
                <a:gdLst>
                  <a:gd name="T0" fmla="*/ 2147483647 w 6"/>
                  <a:gd name="T1" fmla="*/ 2147483647 h 8"/>
                  <a:gd name="T2" fmla="*/ 2147483647 w 6"/>
                  <a:gd name="T3" fmla="*/ 2147483647 h 8"/>
                  <a:gd name="T4" fmla="*/ 2147483647 w 6"/>
                  <a:gd name="T5" fmla="*/ 2147483647 h 8"/>
                  <a:gd name="T6" fmla="*/ 2147483647 w 6"/>
                  <a:gd name="T7" fmla="*/ 2147483647 h 8"/>
                  <a:gd name="T8" fmla="*/ 0 w 6"/>
                  <a:gd name="T9" fmla="*/ 2147483647 h 8"/>
                  <a:gd name="T10" fmla="*/ 0 w 6"/>
                  <a:gd name="T11" fmla="*/ 2147483647 h 8"/>
                  <a:gd name="T12" fmla="*/ 0 w 6"/>
                  <a:gd name="T13" fmla="*/ 0 h 8"/>
                  <a:gd name="T14" fmla="*/ 2147483647 w 6"/>
                  <a:gd name="T15" fmla="*/ 0 h 8"/>
                  <a:gd name="T16" fmla="*/ 2147483647 w 6"/>
                  <a:gd name="T17" fmla="*/ 2147483647 h 8"/>
                  <a:gd name="T18" fmla="*/ 2147483647 w 6"/>
                  <a:gd name="T19" fmla="*/ 2147483647 h 8"/>
                  <a:gd name="T20" fmla="*/ 2147483647 w 6"/>
                  <a:gd name="T21" fmla="*/ 2147483647 h 8"/>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6"/>
                  <a:gd name="T34" fmla="*/ 0 h 8"/>
                  <a:gd name="T35" fmla="*/ 6 w 6"/>
                  <a:gd name="T36" fmla="*/ 8 h 8"/>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6" h="8">
                    <a:moveTo>
                      <a:pt x="6" y="8"/>
                    </a:moveTo>
                    <a:lnTo>
                      <a:pt x="4" y="8"/>
                    </a:lnTo>
                    <a:lnTo>
                      <a:pt x="4" y="6"/>
                    </a:lnTo>
                    <a:lnTo>
                      <a:pt x="2" y="6"/>
                    </a:lnTo>
                    <a:lnTo>
                      <a:pt x="0" y="4"/>
                    </a:lnTo>
                    <a:lnTo>
                      <a:pt x="0" y="2"/>
                    </a:lnTo>
                    <a:lnTo>
                      <a:pt x="0" y="0"/>
                    </a:lnTo>
                    <a:lnTo>
                      <a:pt x="2" y="0"/>
                    </a:lnTo>
                    <a:lnTo>
                      <a:pt x="4" y="4"/>
                    </a:lnTo>
                    <a:lnTo>
                      <a:pt x="6" y="6"/>
                    </a:lnTo>
                    <a:lnTo>
                      <a:pt x="6" y="8"/>
                    </a:lnTo>
                    <a:close/>
                  </a:path>
                </a:pathLst>
              </a:custGeom>
              <a:solidFill>
                <a:schemeClr val="tx2"/>
              </a:solidFill>
              <a:ln w="3175">
                <a:solidFill>
                  <a:schemeClr val="bg1"/>
                </a:solidFill>
                <a:prstDash val="sysDot"/>
                <a:round/>
                <a:headEnd/>
                <a:tailEnd/>
              </a:ln>
            </p:spPr>
            <p:txBody>
              <a:bodyPr/>
              <a:lstStyle/>
              <a:p>
                <a:endParaRPr lang="de-DE" sz="2400" dirty="0">
                  <a:solidFill>
                    <a:srgbClr val="000000"/>
                  </a:solidFill>
                </a:endParaRPr>
              </a:p>
            </p:txBody>
          </p:sp>
          <p:sp>
            <p:nvSpPr>
              <p:cNvPr id="2377" name="Freeform 2711"/>
              <p:cNvSpPr>
                <a:spLocks/>
              </p:cNvSpPr>
              <p:nvPr/>
            </p:nvSpPr>
            <p:spPr bwMode="auto">
              <a:xfrm>
                <a:off x="4560712" y="2189477"/>
                <a:ext cx="7055" cy="6555"/>
              </a:xfrm>
              <a:custGeom>
                <a:avLst/>
                <a:gdLst>
                  <a:gd name="T0" fmla="*/ 2147483647 w 8"/>
                  <a:gd name="T1" fmla="*/ 2147483647 h 8"/>
                  <a:gd name="T2" fmla="*/ 2147483647 w 8"/>
                  <a:gd name="T3" fmla="*/ 2147483647 h 8"/>
                  <a:gd name="T4" fmla="*/ 2147483647 w 8"/>
                  <a:gd name="T5" fmla="*/ 2147483647 h 8"/>
                  <a:gd name="T6" fmla="*/ 2147483647 w 8"/>
                  <a:gd name="T7" fmla="*/ 2147483647 h 8"/>
                  <a:gd name="T8" fmla="*/ 0 w 8"/>
                  <a:gd name="T9" fmla="*/ 2147483647 h 8"/>
                  <a:gd name="T10" fmla="*/ 2147483647 w 8"/>
                  <a:gd name="T11" fmla="*/ 2147483647 h 8"/>
                  <a:gd name="T12" fmla="*/ 2147483647 w 8"/>
                  <a:gd name="T13" fmla="*/ 0 h 8"/>
                  <a:gd name="T14" fmla="*/ 2147483647 w 8"/>
                  <a:gd name="T15" fmla="*/ 2147483647 h 8"/>
                  <a:gd name="T16" fmla="*/ 2147483647 w 8"/>
                  <a:gd name="T17" fmla="*/ 2147483647 h 8"/>
                  <a:gd name="T18" fmla="*/ 2147483647 w 8"/>
                  <a:gd name="T19" fmla="*/ 2147483647 h 8"/>
                  <a:gd name="T20" fmla="*/ 2147483647 w 8"/>
                  <a:gd name="T21" fmla="*/ 2147483647 h 8"/>
                  <a:gd name="T22" fmla="*/ 2147483647 w 8"/>
                  <a:gd name="T23" fmla="*/ 2147483647 h 8"/>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8"/>
                  <a:gd name="T37" fmla="*/ 0 h 8"/>
                  <a:gd name="T38" fmla="*/ 8 w 8"/>
                  <a:gd name="T39" fmla="*/ 8 h 8"/>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8" h="8">
                    <a:moveTo>
                      <a:pt x="6" y="8"/>
                    </a:moveTo>
                    <a:lnTo>
                      <a:pt x="4" y="6"/>
                    </a:lnTo>
                    <a:lnTo>
                      <a:pt x="2" y="6"/>
                    </a:lnTo>
                    <a:lnTo>
                      <a:pt x="2" y="4"/>
                    </a:lnTo>
                    <a:lnTo>
                      <a:pt x="0" y="2"/>
                    </a:lnTo>
                    <a:lnTo>
                      <a:pt x="2" y="2"/>
                    </a:lnTo>
                    <a:lnTo>
                      <a:pt x="2" y="0"/>
                    </a:lnTo>
                    <a:lnTo>
                      <a:pt x="4" y="2"/>
                    </a:lnTo>
                    <a:lnTo>
                      <a:pt x="6" y="4"/>
                    </a:lnTo>
                    <a:lnTo>
                      <a:pt x="8" y="6"/>
                    </a:lnTo>
                    <a:lnTo>
                      <a:pt x="6" y="6"/>
                    </a:lnTo>
                    <a:lnTo>
                      <a:pt x="6" y="8"/>
                    </a:lnTo>
                    <a:close/>
                  </a:path>
                </a:pathLst>
              </a:custGeom>
              <a:solidFill>
                <a:schemeClr val="tx2"/>
              </a:solidFill>
              <a:ln w="3175">
                <a:solidFill>
                  <a:schemeClr val="bg1"/>
                </a:solidFill>
                <a:prstDash val="sysDot"/>
                <a:round/>
                <a:headEnd/>
                <a:tailEnd/>
              </a:ln>
            </p:spPr>
            <p:txBody>
              <a:bodyPr/>
              <a:lstStyle/>
              <a:p>
                <a:endParaRPr lang="de-DE" sz="2400" dirty="0">
                  <a:solidFill>
                    <a:srgbClr val="000000"/>
                  </a:solidFill>
                </a:endParaRPr>
              </a:p>
            </p:txBody>
          </p:sp>
          <p:sp>
            <p:nvSpPr>
              <p:cNvPr id="2378" name="Freeform 2712"/>
              <p:cNvSpPr>
                <a:spLocks/>
              </p:cNvSpPr>
              <p:nvPr/>
            </p:nvSpPr>
            <p:spPr bwMode="auto">
              <a:xfrm>
                <a:off x="4677829" y="2192753"/>
                <a:ext cx="8466" cy="3277"/>
              </a:xfrm>
              <a:custGeom>
                <a:avLst/>
                <a:gdLst>
                  <a:gd name="T0" fmla="*/ 2147483647 w 8"/>
                  <a:gd name="T1" fmla="*/ 2147483647 h 4"/>
                  <a:gd name="T2" fmla="*/ 2147483647 w 8"/>
                  <a:gd name="T3" fmla="*/ 2147483647 h 4"/>
                  <a:gd name="T4" fmla="*/ 2147483647 w 8"/>
                  <a:gd name="T5" fmla="*/ 2147483647 h 4"/>
                  <a:gd name="T6" fmla="*/ 0 w 8"/>
                  <a:gd name="T7" fmla="*/ 2147483647 h 4"/>
                  <a:gd name="T8" fmla="*/ 0 w 8"/>
                  <a:gd name="T9" fmla="*/ 0 h 4"/>
                  <a:gd name="T10" fmla="*/ 2147483647 w 8"/>
                  <a:gd name="T11" fmla="*/ 0 h 4"/>
                  <a:gd name="T12" fmla="*/ 2147483647 w 8"/>
                  <a:gd name="T13" fmla="*/ 0 h 4"/>
                  <a:gd name="T14" fmla="*/ 2147483647 w 8"/>
                  <a:gd name="T15" fmla="*/ 0 h 4"/>
                  <a:gd name="T16" fmla="*/ 2147483647 w 8"/>
                  <a:gd name="T17" fmla="*/ 2147483647 h 4"/>
                  <a:gd name="T18" fmla="*/ 2147483647 w 8"/>
                  <a:gd name="T19" fmla="*/ 2147483647 h 4"/>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8"/>
                  <a:gd name="T31" fmla="*/ 0 h 4"/>
                  <a:gd name="T32" fmla="*/ 8 w 8"/>
                  <a:gd name="T33" fmla="*/ 4 h 4"/>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8" h="4">
                    <a:moveTo>
                      <a:pt x="6" y="4"/>
                    </a:moveTo>
                    <a:lnTo>
                      <a:pt x="4" y="2"/>
                    </a:lnTo>
                    <a:lnTo>
                      <a:pt x="2" y="2"/>
                    </a:lnTo>
                    <a:lnTo>
                      <a:pt x="0" y="2"/>
                    </a:lnTo>
                    <a:lnTo>
                      <a:pt x="0" y="0"/>
                    </a:lnTo>
                    <a:lnTo>
                      <a:pt x="2" y="0"/>
                    </a:lnTo>
                    <a:lnTo>
                      <a:pt x="4" y="0"/>
                    </a:lnTo>
                    <a:lnTo>
                      <a:pt x="6" y="0"/>
                    </a:lnTo>
                    <a:lnTo>
                      <a:pt x="8" y="2"/>
                    </a:lnTo>
                    <a:lnTo>
                      <a:pt x="6" y="4"/>
                    </a:lnTo>
                    <a:close/>
                  </a:path>
                </a:pathLst>
              </a:custGeom>
              <a:solidFill>
                <a:schemeClr val="tx2"/>
              </a:solidFill>
              <a:ln w="3175">
                <a:solidFill>
                  <a:schemeClr val="bg1"/>
                </a:solidFill>
                <a:prstDash val="sysDot"/>
                <a:round/>
                <a:headEnd/>
                <a:tailEnd/>
              </a:ln>
            </p:spPr>
            <p:txBody>
              <a:bodyPr/>
              <a:lstStyle/>
              <a:p>
                <a:endParaRPr lang="de-DE" sz="2400" dirty="0">
                  <a:solidFill>
                    <a:srgbClr val="000000"/>
                  </a:solidFill>
                </a:endParaRPr>
              </a:p>
            </p:txBody>
          </p:sp>
          <p:sp>
            <p:nvSpPr>
              <p:cNvPr id="2379" name="Freeform 2713"/>
              <p:cNvSpPr>
                <a:spLocks/>
              </p:cNvSpPr>
              <p:nvPr/>
            </p:nvSpPr>
            <p:spPr bwMode="auto">
              <a:xfrm>
                <a:off x="4617153" y="2199307"/>
                <a:ext cx="1412" cy="1639"/>
              </a:xfrm>
              <a:custGeom>
                <a:avLst/>
                <a:gdLst>
                  <a:gd name="T0" fmla="*/ 2147483647 w 2"/>
                  <a:gd name="T1" fmla="*/ 2147483647 h 2"/>
                  <a:gd name="T2" fmla="*/ 2147483647 w 2"/>
                  <a:gd name="T3" fmla="*/ 0 h 2"/>
                  <a:gd name="T4" fmla="*/ 0 w 2"/>
                  <a:gd name="T5" fmla="*/ 0 h 2"/>
                  <a:gd name="T6" fmla="*/ 2147483647 w 2"/>
                  <a:gd name="T7" fmla="*/ 0 h 2"/>
                  <a:gd name="T8" fmla="*/ 2147483647 w 2"/>
                  <a:gd name="T9" fmla="*/ 2147483647 h 2"/>
                  <a:gd name="T10" fmla="*/ 0 60000 65536"/>
                  <a:gd name="T11" fmla="*/ 0 60000 65536"/>
                  <a:gd name="T12" fmla="*/ 0 60000 65536"/>
                  <a:gd name="T13" fmla="*/ 0 60000 65536"/>
                  <a:gd name="T14" fmla="*/ 0 60000 65536"/>
                  <a:gd name="T15" fmla="*/ 0 w 2"/>
                  <a:gd name="T16" fmla="*/ 0 h 2"/>
                  <a:gd name="T17" fmla="*/ 2 w 2"/>
                  <a:gd name="T18" fmla="*/ 2 h 2"/>
                </a:gdLst>
                <a:ahLst/>
                <a:cxnLst>
                  <a:cxn ang="T10">
                    <a:pos x="T0" y="T1"/>
                  </a:cxn>
                  <a:cxn ang="T11">
                    <a:pos x="T2" y="T3"/>
                  </a:cxn>
                  <a:cxn ang="T12">
                    <a:pos x="T4" y="T5"/>
                  </a:cxn>
                  <a:cxn ang="T13">
                    <a:pos x="T6" y="T7"/>
                  </a:cxn>
                  <a:cxn ang="T14">
                    <a:pos x="T8" y="T9"/>
                  </a:cxn>
                </a:cxnLst>
                <a:rect l="T15" t="T16" r="T17" b="T18"/>
                <a:pathLst>
                  <a:path w="2" h="2">
                    <a:moveTo>
                      <a:pt x="2" y="2"/>
                    </a:moveTo>
                    <a:lnTo>
                      <a:pt x="2" y="0"/>
                    </a:lnTo>
                    <a:lnTo>
                      <a:pt x="0" y="0"/>
                    </a:lnTo>
                    <a:lnTo>
                      <a:pt x="2" y="0"/>
                    </a:lnTo>
                    <a:lnTo>
                      <a:pt x="2" y="2"/>
                    </a:lnTo>
                    <a:close/>
                  </a:path>
                </a:pathLst>
              </a:custGeom>
              <a:solidFill>
                <a:schemeClr val="tx2"/>
              </a:solidFill>
              <a:ln w="3175">
                <a:solidFill>
                  <a:schemeClr val="bg1"/>
                </a:solidFill>
                <a:prstDash val="sysDot"/>
                <a:round/>
                <a:headEnd/>
                <a:tailEnd/>
              </a:ln>
            </p:spPr>
            <p:txBody>
              <a:bodyPr/>
              <a:lstStyle/>
              <a:p>
                <a:endParaRPr lang="de-DE" sz="2400" dirty="0">
                  <a:solidFill>
                    <a:srgbClr val="000000"/>
                  </a:solidFill>
                </a:endParaRPr>
              </a:p>
            </p:txBody>
          </p:sp>
          <p:sp>
            <p:nvSpPr>
              <p:cNvPr id="2380" name="Freeform 2714"/>
              <p:cNvSpPr>
                <a:spLocks/>
              </p:cNvSpPr>
              <p:nvPr/>
            </p:nvSpPr>
            <p:spPr bwMode="auto">
              <a:xfrm>
                <a:off x="4617153" y="2202586"/>
                <a:ext cx="2822" cy="3277"/>
              </a:xfrm>
              <a:custGeom>
                <a:avLst/>
                <a:gdLst>
                  <a:gd name="T0" fmla="*/ 0 w 4"/>
                  <a:gd name="T1" fmla="*/ 2147483647 h 2"/>
                  <a:gd name="T2" fmla="*/ 2147483647 w 4"/>
                  <a:gd name="T3" fmla="*/ 0 h 2"/>
                  <a:gd name="T4" fmla="*/ 2147483647 w 4"/>
                  <a:gd name="T5" fmla="*/ 0 h 2"/>
                  <a:gd name="T6" fmla="*/ 2147483647 w 4"/>
                  <a:gd name="T7" fmla="*/ 2147483647 h 2"/>
                  <a:gd name="T8" fmla="*/ 0 w 4"/>
                  <a:gd name="T9" fmla="*/ 2147483647 h 2"/>
                  <a:gd name="T10" fmla="*/ 0 60000 65536"/>
                  <a:gd name="T11" fmla="*/ 0 60000 65536"/>
                  <a:gd name="T12" fmla="*/ 0 60000 65536"/>
                  <a:gd name="T13" fmla="*/ 0 60000 65536"/>
                  <a:gd name="T14" fmla="*/ 0 60000 65536"/>
                  <a:gd name="T15" fmla="*/ 0 w 4"/>
                  <a:gd name="T16" fmla="*/ 0 h 2"/>
                  <a:gd name="T17" fmla="*/ 4 w 4"/>
                  <a:gd name="T18" fmla="*/ 2 h 2"/>
                </a:gdLst>
                <a:ahLst/>
                <a:cxnLst>
                  <a:cxn ang="T10">
                    <a:pos x="T0" y="T1"/>
                  </a:cxn>
                  <a:cxn ang="T11">
                    <a:pos x="T2" y="T3"/>
                  </a:cxn>
                  <a:cxn ang="T12">
                    <a:pos x="T4" y="T5"/>
                  </a:cxn>
                  <a:cxn ang="T13">
                    <a:pos x="T6" y="T7"/>
                  </a:cxn>
                  <a:cxn ang="T14">
                    <a:pos x="T8" y="T9"/>
                  </a:cxn>
                </a:cxnLst>
                <a:rect l="T15" t="T16" r="T17" b="T18"/>
                <a:pathLst>
                  <a:path w="4" h="2">
                    <a:moveTo>
                      <a:pt x="0" y="2"/>
                    </a:moveTo>
                    <a:lnTo>
                      <a:pt x="2" y="0"/>
                    </a:lnTo>
                    <a:lnTo>
                      <a:pt x="4" y="0"/>
                    </a:lnTo>
                    <a:lnTo>
                      <a:pt x="2" y="2"/>
                    </a:lnTo>
                    <a:lnTo>
                      <a:pt x="0" y="2"/>
                    </a:lnTo>
                    <a:close/>
                  </a:path>
                </a:pathLst>
              </a:custGeom>
              <a:solidFill>
                <a:schemeClr val="tx2"/>
              </a:solidFill>
              <a:ln w="3175">
                <a:solidFill>
                  <a:schemeClr val="bg1"/>
                </a:solidFill>
                <a:prstDash val="sysDot"/>
                <a:round/>
                <a:headEnd/>
                <a:tailEnd/>
              </a:ln>
            </p:spPr>
            <p:txBody>
              <a:bodyPr/>
              <a:lstStyle/>
              <a:p>
                <a:endParaRPr lang="de-DE" sz="2400" dirty="0">
                  <a:solidFill>
                    <a:srgbClr val="000000"/>
                  </a:solidFill>
                </a:endParaRPr>
              </a:p>
            </p:txBody>
          </p:sp>
          <p:sp>
            <p:nvSpPr>
              <p:cNvPr id="2381" name="Rectangle 2715"/>
              <p:cNvSpPr>
                <a:spLocks noChangeArrowheads="1"/>
              </p:cNvSpPr>
              <p:nvPr/>
            </p:nvSpPr>
            <p:spPr bwMode="auto">
              <a:xfrm>
                <a:off x="4584699" y="2217333"/>
                <a:ext cx="2822" cy="3277"/>
              </a:xfrm>
              <a:prstGeom prst="rect">
                <a:avLst/>
              </a:prstGeom>
              <a:solidFill>
                <a:schemeClr val="tx2"/>
              </a:solidFill>
              <a:ln w="3175">
                <a:solidFill>
                  <a:schemeClr val="bg1"/>
                </a:solidFill>
                <a:prstDash val="sysDot"/>
                <a:miter lim="800000"/>
                <a:headEnd/>
                <a:tailEnd/>
              </a:ln>
            </p:spPr>
            <p:txBody>
              <a:bodyPr/>
              <a:lstStyle/>
              <a:p>
                <a:endParaRPr lang="de-DE" sz="2400" dirty="0">
                  <a:solidFill>
                    <a:srgbClr val="000000"/>
                  </a:solidFill>
                </a:endParaRPr>
              </a:p>
            </p:txBody>
          </p:sp>
          <p:sp>
            <p:nvSpPr>
              <p:cNvPr id="2382" name="Freeform 2716"/>
              <p:cNvSpPr>
                <a:spLocks/>
              </p:cNvSpPr>
              <p:nvPr/>
            </p:nvSpPr>
            <p:spPr bwMode="auto">
              <a:xfrm>
                <a:off x="4701816" y="2220609"/>
                <a:ext cx="4234" cy="4917"/>
              </a:xfrm>
              <a:custGeom>
                <a:avLst/>
                <a:gdLst>
                  <a:gd name="T0" fmla="*/ 2147483647 w 4"/>
                  <a:gd name="T1" fmla="*/ 2147483647 h 4"/>
                  <a:gd name="T2" fmla="*/ 2147483647 w 4"/>
                  <a:gd name="T3" fmla="*/ 2147483647 h 4"/>
                  <a:gd name="T4" fmla="*/ 0 w 4"/>
                  <a:gd name="T5" fmla="*/ 2147483647 h 4"/>
                  <a:gd name="T6" fmla="*/ 2147483647 w 4"/>
                  <a:gd name="T7" fmla="*/ 0 h 4"/>
                  <a:gd name="T8" fmla="*/ 2147483647 w 4"/>
                  <a:gd name="T9" fmla="*/ 2147483647 h 4"/>
                  <a:gd name="T10" fmla="*/ 2147483647 w 4"/>
                  <a:gd name="T11" fmla="*/ 2147483647 h 4"/>
                  <a:gd name="T12" fmla="*/ 0 60000 65536"/>
                  <a:gd name="T13" fmla="*/ 0 60000 65536"/>
                  <a:gd name="T14" fmla="*/ 0 60000 65536"/>
                  <a:gd name="T15" fmla="*/ 0 60000 65536"/>
                  <a:gd name="T16" fmla="*/ 0 60000 65536"/>
                  <a:gd name="T17" fmla="*/ 0 60000 65536"/>
                  <a:gd name="T18" fmla="*/ 0 w 4"/>
                  <a:gd name="T19" fmla="*/ 0 h 4"/>
                  <a:gd name="T20" fmla="*/ 4 w 4"/>
                  <a:gd name="T21" fmla="*/ 4 h 4"/>
                </a:gdLst>
                <a:ahLst/>
                <a:cxnLst>
                  <a:cxn ang="T12">
                    <a:pos x="T0" y="T1"/>
                  </a:cxn>
                  <a:cxn ang="T13">
                    <a:pos x="T2" y="T3"/>
                  </a:cxn>
                  <a:cxn ang="T14">
                    <a:pos x="T4" y="T5"/>
                  </a:cxn>
                  <a:cxn ang="T15">
                    <a:pos x="T6" y="T7"/>
                  </a:cxn>
                  <a:cxn ang="T16">
                    <a:pos x="T8" y="T9"/>
                  </a:cxn>
                  <a:cxn ang="T17">
                    <a:pos x="T10" y="T11"/>
                  </a:cxn>
                </a:cxnLst>
                <a:rect l="T18" t="T19" r="T20" b="T21"/>
                <a:pathLst>
                  <a:path w="4" h="4">
                    <a:moveTo>
                      <a:pt x="2" y="4"/>
                    </a:moveTo>
                    <a:lnTo>
                      <a:pt x="2" y="2"/>
                    </a:lnTo>
                    <a:lnTo>
                      <a:pt x="0" y="2"/>
                    </a:lnTo>
                    <a:lnTo>
                      <a:pt x="2" y="0"/>
                    </a:lnTo>
                    <a:lnTo>
                      <a:pt x="4" y="2"/>
                    </a:lnTo>
                    <a:lnTo>
                      <a:pt x="2" y="4"/>
                    </a:lnTo>
                    <a:close/>
                  </a:path>
                </a:pathLst>
              </a:custGeom>
              <a:solidFill>
                <a:schemeClr val="tx2"/>
              </a:solidFill>
              <a:ln w="3175">
                <a:solidFill>
                  <a:schemeClr val="bg1"/>
                </a:solidFill>
                <a:prstDash val="sysDot"/>
                <a:round/>
                <a:headEnd/>
                <a:tailEnd/>
              </a:ln>
            </p:spPr>
            <p:txBody>
              <a:bodyPr/>
              <a:lstStyle/>
              <a:p>
                <a:endParaRPr lang="de-DE" sz="2400" dirty="0">
                  <a:solidFill>
                    <a:srgbClr val="000000"/>
                  </a:solidFill>
                </a:endParaRPr>
              </a:p>
            </p:txBody>
          </p:sp>
          <p:sp>
            <p:nvSpPr>
              <p:cNvPr id="2383" name="Freeform 2717"/>
              <p:cNvSpPr>
                <a:spLocks/>
              </p:cNvSpPr>
              <p:nvPr/>
            </p:nvSpPr>
            <p:spPr bwMode="auto">
              <a:xfrm>
                <a:off x="4701816" y="2225524"/>
                <a:ext cx="9878" cy="13108"/>
              </a:xfrm>
              <a:custGeom>
                <a:avLst/>
                <a:gdLst>
                  <a:gd name="T0" fmla="*/ 2147483647 w 10"/>
                  <a:gd name="T1" fmla="*/ 2147483647 h 12"/>
                  <a:gd name="T2" fmla="*/ 2147483647 w 10"/>
                  <a:gd name="T3" fmla="*/ 0 h 12"/>
                  <a:gd name="T4" fmla="*/ 2147483647 w 10"/>
                  <a:gd name="T5" fmla="*/ 2147483647 h 12"/>
                  <a:gd name="T6" fmla="*/ 2147483647 w 10"/>
                  <a:gd name="T7" fmla="*/ 2147483647 h 12"/>
                  <a:gd name="T8" fmla="*/ 2147483647 w 10"/>
                  <a:gd name="T9" fmla="*/ 2147483647 h 12"/>
                  <a:gd name="T10" fmla="*/ 2147483647 w 10"/>
                  <a:gd name="T11" fmla="*/ 2147483647 h 12"/>
                  <a:gd name="T12" fmla="*/ 2147483647 w 10"/>
                  <a:gd name="T13" fmla="*/ 2147483647 h 12"/>
                  <a:gd name="T14" fmla="*/ 2147483647 w 10"/>
                  <a:gd name="T15" fmla="*/ 2147483647 h 12"/>
                  <a:gd name="T16" fmla="*/ 2147483647 w 10"/>
                  <a:gd name="T17" fmla="*/ 2147483647 h 12"/>
                  <a:gd name="T18" fmla="*/ 2147483647 w 10"/>
                  <a:gd name="T19" fmla="*/ 2147483647 h 12"/>
                  <a:gd name="T20" fmla="*/ 2147483647 w 10"/>
                  <a:gd name="T21" fmla="*/ 2147483647 h 12"/>
                  <a:gd name="T22" fmla="*/ 2147483647 w 10"/>
                  <a:gd name="T23" fmla="*/ 2147483647 h 12"/>
                  <a:gd name="T24" fmla="*/ 2147483647 w 10"/>
                  <a:gd name="T25" fmla="*/ 2147483647 h 12"/>
                  <a:gd name="T26" fmla="*/ 2147483647 w 10"/>
                  <a:gd name="T27" fmla="*/ 2147483647 h 12"/>
                  <a:gd name="T28" fmla="*/ 0 w 10"/>
                  <a:gd name="T29" fmla="*/ 2147483647 h 12"/>
                  <a:gd name="T30" fmla="*/ 2147483647 w 10"/>
                  <a:gd name="T31" fmla="*/ 2147483647 h 12"/>
                  <a:gd name="T32" fmla="*/ 2147483647 w 10"/>
                  <a:gd name="T33" fmla="*/ 2147483647 h 12"/>
                  <a:gd name="T34" fmla="*/ 2147483647 w 10"/>
                  <a:gd name="T35" fmla="*/ 2147483647 h 12"/>
                  <a:gd name="T36" fmla="*/ 2147483647 w 10"/>
                  <a:gd name="T37" fmla="*/ 2147483647 h 12"/>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10"/>
                  <a:gd name="T58" fmla="*/ 0 h 12"/>
                  <a:gd name="T59" fmla="*/ 10 w 10"/>
                  <a:gd name="T60" fmla="*/ 12 h 12"/>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10" h="12">
                    <a:moveTo>
                      <a:pt x="10" y="2"/>
                    </a:moveTo>
                    <a:lnTo>
                      <a:pt x="10" y="0"/>
                    </a:lnTo>
                    <a:lnTo>
                      <a:pt x="10" y="2"/>
                    </a:lnTo>
                    <a:lnTo>
                      <a:pt x="10" y="4"/>
                    </a:lnTo>
                    <a:lnTo>
                      <a:pt x="10" y="6"/>
                    </a:lnTo>
                    <a:lnTo>
                      <a:pt x="8" y="8"/>
                    </a:lnTo>
                    <a:lnTo>
                      <a:pt x="6" y="8"/>
                    </a:lnTo>
                    <a:lnTo>
                      <a:pt x="6" y="10"/>
                    </a:lnTo>
                    <a:lnTo>
                      <a:pt x="6" y="12"/>
                    </a:lnTo>
                    <a:lnTo>
                      <a:pt x="4" y="12"/>
                    </a:lnTo>
                    <a:lnTo>
                      <a:pt x="2" y="12"/>
                    </a:lnTo>
                    <a:lnTo>
                      <a:pt x="2" y="10"/>
                    </a:lnTo>
                    <a:lnTo>
                      <a:pt x="2" y="8"/>
                    </a:lnTo>
                    <a:lnTo>
                      <a:pt x="0" y="6"/>
                    </a:lnTo>
                    <a:lnTo>
                      <a:pt x="2" y="4"/>
                    </a:lnTo>
                    <a:lnTo>
                      <a:pt x="4" y="4"/>
                    </a:lnTo>
                    <a:lnTo>
                      <a:pt x="8" y="2"/>
                    </a:lnTo>
                    <a:lnTo>
                      <a:pt x="10" y="2"/>
                    </a:lnTo>
                    <a:close/>
                  </a:path>
                </a:pathLst>
              </a:custGeom>
              <a:solidFill>
                <a:schemeClr val="tx2"/>
              </a:solidFill>
              <a:ln w="3175">
                <a:solidFill>
                  <a:schemeClr val="bg1"/>
                </a:solidFill>
                <a:prstDash val="sysDot"/>
                <a:round/>
                <a:headEnd/>
                <a:tailEnd/>
              </a:ln>
            </p:spPr>
            <p:txBody>
              <a:bodyPr/>
              <a:lstStyle/>
              <a:p>
                <a:endParaRPr lang="de-DE" sz="2400" dirty="0">
                  <a:solidFill>
                    <a:srgbClr val="000000"/>
                  </a:solidFill>
                </a:endParaRPr>
              </a:p>
            </p:txBody>
          </p:sp>
          <p:sp>
            <p:nvSpPr>
              <p:cNvPr id="2384" name="Freeform 2718"/>
              <p:cNvSpPr>
                <a:spLocks/>
              </p:cNvSpPr>
              <p:nvPr/>
            </p:nvSpPr>
            <p:spPr bwMode="auto">
              <a:xfrm>
                <a:off x="4608686" y="2227163"/>
                <a:ext cx="4234" cy="4917"/>
              </a:xfrm>
              <a:custGeom>
                <a:avLst/>
                <a:gdLst>
                  <a:gd name="T0" fmla="*/ 2147483647 w 4"/>
                  <a:gd name="T1" fmla="*/ 0 h 4"/>
                  <a:gd name="T2" fmla="*/ 2147483647 w 4"/>
                  <a:gd name="T3" fmla="*/ 2147483647 h 4"/>
                  <a:gd name="T4" fmla="*/ 2147483647 w 4"/>
                  <a:gd name="T5" fmla="*/ 2147483647 h 4"/>
                  <a:gd name="T6" fmla="*/ 2147483647 w 4"/>
                  <a:gd name="T7" fmla="*/ 2147483647 h 4"/>
                  <a:gd name="T8" fmla="*/ 2147483647 w 4"/>
                  <a:gd name="T9" fmla="*/ 2147483647 h 4"/>
                  <a:gd name="T10" fmla="*/ 0 w 4"/>
                  <a:gd name="T11" fmla="*/ 2147483647 h 4"/>
                  <a:gd name="T12" fmla="*/ 0 w 4"/>
                  <a:gd name="T13" fmla="*/ 2147483647 h 4"/>
                  <a:gd name="T14" fmla="*/ 0 w 4"/>
                  <a:gd name="T15" fmla="*/ 2147483647 h 4"/>
                  <a:gd name="T16" fmla="*/ 0 w 4"/>
                  <a:gd name="T17" fmla="*/ 0 h 4"/>
                  <a:gd name="T18" fmla="*/ 2147483647 w 4"/>
                  <a:gd name="T19" fmla="*/ 0 h 4"/>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4"/>
                  <a:gd name="T31" fmla="*/ 0 h 4"/>
                  <a:gd name="T32" fmla="*/ 4 w 4"/>
                  <a:gd name="T33" fmla="*/ 4 h 4"/>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4" h="4">
                    <a:moveTo>
                      <a:pt x="2" y="0"/>
                    </a:moveTo>
                    <a:lnTo>
                      <a:pt x="2" y="2"/>
                    </a:lnTo>
                    <a:lnTo>
                      <a:pt x="4" y="2"/>
                    </a:lnTo>
                    <a:lnTo>
                      <a:pt x="4" y="4"/>
                    </a:lnTo>
                    <a:lnTo>
                      <a:pt x="2" y="4"/>
                    </a:lnTo>
                    <a:lnTo>
                      <a:pt x="0" y="4"/>
                    </a:lnTo>
                    <a:lnTo>
                      <a:pt x="0" y="2"/>
                    </a:lnTo>
                    <a:lnTo>
                      <a:pt x="0" y="0"/>
                    </a:lnTo>
                    <a:lnTo>
                      <a:pt x="2" y="0"/>
                    </a:lnTo>
                    <a:close/>
                  </a:path>
                </a:pathLst>
              </a:custGeom>
              <a:solidFill>
                <a:schemeClr val="tx2"/>
              </a:solidFill>
              <a:ln w="3175">
                <a:solidFill>
                  <a:schemeClr val="bg1"/>
                </a:solidFill>
                <a:prstDash val="sysDot"/>
                <a:round/>
                <a:headEnd/>
                <a:tailEnd/>
              </a:ln>
            </p:spPr>
            <p:txBody>
              <a:bodyPr/>
              <a:lstStyle/>
              <a:p>
                <a:endParaRPr lang="de-DE" sz="2400" dirty="0">
                  <a:solidFill>
                    <a:srgbClr val="000000"/>
                  </a:solidFill>
                </a:endParaRPr>
              </a:p>
            </p:txBody>
          </p:sp>
          <p:sp>
            <p:nvSpPr>
              <p:cNvPr id="2385" name="Freeform 2719"/>
              <p:cNvSpPr>
                <a:spLocks/>
              </p:cNvSpPr>
              <p:nvPr/>
            </p:nvSpPr>
            <p:spPr bwMode="auto">
              <a:xfrm>
                <a:off x="4622797" y="2245188"/>
                <a:ext cx="55032" cy="18025"/>
              </a:xfrm>
              <a:custGeom>
                <a:avLst/>
                <a:gdLst>
                  <a:gd name="T0" fmla="*/ 2147483647 w 56"/>
                  <a:gd name="T1" fmla="*/ 2147483647 h 18"/>
                  <a:gd name="T2" fmla="*/ 2147483647 w 56"/>
                  <a:gd name="T3" fmla="*/ 2147483647 h 18"/>
                  <a:gd name="T4" fmla="*/ 2147483647 w 56"/>
                  <a:gd name="T5" fmla="*/ 2147483647 h 18"/>
                  <a:gd name="T6" fmla="*/ 2147483647 w 56"/>
                  <a:gd name="T7" fmla="*/ 2147483647 h 18"/>
                  <a:gd name="T8" fmla="*/ 2147483647 w 56"/>
                  <a:gd name="T9" fmla="*/ 0 h 18"/>
                  <a:gd name="T10" fmla="*/ 2147483647 w 56"/>
                  <a:gd name="T11" fmla="*/ 2147483647 h 18"/>
                  <a:gd name="T12" fmla="*/ 2147483647 w 56"/>
                  <a:gd name="T13" fmla="*/ 2147483647 h 18"/>
                  <a:gd name="T14" fmla="*/ 2147483647 w 56"/>
                  <a:gd name="T15" fmla="*/ 2147483647 h 18"/>
                  <a:gd name="T16" fmla="*/ 2147483647 w 56"/>
                  <a:gd name="T17" fmla="*/ 2147483647 h 18"/>
                  <a:gd name="T18" fmla="*/ 2147483647 w 56"/>
                  <a:gd name="T19" fmla="*/ 2147483647 h 18"/>
                  <a:gd name="T20" fmla="*/ 2147483647 w 56"/>
                  <a:gd name="T21" fmla="*/ 2147483647 h 18"/>
                  <a:gd name="T22" fmla="*/ 2147483647 w 56"/>
                  <a:gd name="T23" fmla="*/ 2147483647 h 18"/>
                  <a:gd name="T24" fmla="*/ 2147483647 w 56"/>
                  <a:gd name="T25" fmla="*/ 2147483647 h 18"/>
                  <a:gd name="T26" fmla="*/ 2147483647 w 56"/>
                  <a:gd name="T27" fmla="*/ 2147483647 h 18"/>
                  <a:gd name="T28" fmla="*/ 2147483647 w 56"/>
                  <a:gd name="T29" fmla="*/ 2147483647 h 18"/>
                  <a:gd name="T30" fmla="*/ 2147483647 w 56"/>
                  <a:gd name="T31" fmla="*/ 2147483647 h 18"/>
                  <a:gd name="T32" fmla="*/ 2147483647 w 56"/>
                  <a:gd name="T33" fmla="*/ 2147483647 h 18"/>
                  <a:gd name="T34" fmla="*/ 2147483647 w 56"/>
                  <a:gd name="T35" fmla="*/ 2147483647 h 18"/>
                  <a:gd name="T36" fmla="*/ 2147483647 w 56"/>
                  <a:gd name="T37" fmla="*/ 2147483647 h 18"/>
                  <a:gd name="T38" fmla="*/ 2147483647 w 56"/>
                  <a:gd name="T39" fmla="*/ 2147483647 h 18"/>
                  <a:gd name="T40" fmla="*/ 2147483647 w 56"/>
                  <a:gd name="T41" fmla="*/ 2147483647 h 18"/>
                  <a:gd name="T42" fmla="*/ 2147483647 w 56"/>
                  <a:gd name="T43" fmla="*/ 2147483647 h 18"/>
                  <a:gd name="T44" fmla="*/ 2147483647 w 56"/>
                  <a:gd name="T45" fmla="*/ 2147483647 h 18"/>
                  <a:gd name="T46" fmla="*/ 2147483647 w 56"/>
                  <a:gd name="T47" fmla="*/ 2147483647 h 18"/>
                  <a:gd name="T48" fmla="*/ 2147483647 w 56"/>
                  <a:gd name="T49" fmla="*/ 2147483647 h 18"/>
                  <a:gd name="T50" fmla="*/ 2147483647 w 56"/>
                  <a:gd name="T51" fmla="*/ 2147483647 h 18"/>
                  <a:gd name="T52" fmla="*/ 2147483647 w 56"/>
                  <a:gd name="T53" fmla="*/ 2147483647 h 18"/>
                  <a:gd name="T54" fmla="*/ 2147483647 w 56"/>
                  <a:gd name="T55" fmla="*/ 2147483647 h 18"/>
                  <a:gd name="T56" fmla="*/ 2147483647 w 56"/>
                  <a:gd name="T57" fmla="*/ 2147483647 h 18"/>
                  <a:gd name="T58" fmla="*/ 2147483647 w 56"/>
                  <a:gd name="T59" fmla="*/ 2147483647 h 18"/>
                  <a:gd name="T60" fmla="*/ 2147483647 w 56"/>
                  <a:gd name="T61" fmla="*/ 2147483647 h 18"/>
                  <a:gd name="T62" fmla="*/ 2147483647 w 56"/>
                  <a:gd name="T63" fmla="*/ 2147483647 h 18"/>
                  <a:gd name="T64" fmla="*/ 2147483647 w 56"/>
                  <a:gd name="T65" fmla="*/ 2147483647 h 18"/>
                  <a:gd name="T66" fmla="*/ 2147483647 w 56"/>
                  <a:gd name="T67" fmla="*/ 2147483647 h 18"/>
                  <a:gd name="T68" fmla="*/ 2147483647 w 56"/>
                  <a:gd name="T69" fmla="*/ 2147483647 h 18"/>
                  <a:gd name="T70" fmla="*/ 2147483647 w 56"/>
                  <a:gd name="T71" fmla="*/ 2147483647 h 18"/>
                  <a:gd name="T72" fmla="*/ 2147483647 w 56"/>
                  <a:gd name="T73" fmla="*/ 2147483647 h 18"/>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56"/>
                  <a:gd name="T112" fmla="*/ 0 h 18"/>
                  <a:gd name="T113" fmla="*/ 56 w 56"/>
                  <a:gd name="T114" fmla="*/ 18 h 18"/>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56" h="18">
                    <a:moveTo>
                      <a:pt x="4" y="12"/>
                    </a:moveTo>
                    <a:lnTo>
                      <a:pt x="2" y="10"/>
                    </a:lnTo>
                    <a:lnTo>
                      <a:pt x="0" y="10"/>
                    </a:lnTo>
                    <a:lnTo>
                      <a:pt x="2" y="4"/>
                    </a:lnTo>
                    <a:lnTo>
                      <a:pt x="2" y="2"/>
                    </a:lnTo>
                    <a:lnTo>
                      <a:pt x="2" y="4"/>
                    </a:lnTo>
                    <a:lnTo>
                      <a:pt x="4" y="4"/>
                    </a:lnTo>
                    <a:lnTo>
                      <a:pt x="4" y="2"/>
                    </a:lnTo>
                    <a:lnTo>
                      <a:pt x="4" y="0"/>
                    </a:lnTo>
                    <a:lnTo>
                      <a:pt x="6" y="0"/>
                    </a:lnTo>
                    <a:lnTo>
                      <a:pt x="6" y="2"/>
                    </a:lnTo>
                    <a:lnTo>
                      <a:pt x="6" y="4"/>
                    </a:lnTo>
                    <a:lnTo>
                      <a:pt x="8" y="4"/>
                    </a:lnTo>
                    <a:lnTo>
                      <a:pt x="10" y="4"/>
                    </a:lnTo>
                    <a:lnTo>
                      <a:pt x="12" y="4"/>
                    </a:lnTo>
                    <a:lnTo>
                      <a:pt x="12" y="2"/>
                    </a:lnTo>
                    <a:lnTo>
                      <a:pt x="14" y="2"/>
                    </a:lnTo>
                    <a:lnTo>
                      <a:pt x="14" y="4"/>
                    </a:lnTo>
                    <a:lnTo>
                      <a:pt x="12" y="4"/>
                    </a:lnTo>
                    <a:lnTo>
                      <a:pt x="14" y="6"/>
                    </a:lnTo>
                    <a:lnTo>
                      <a:pt x="14" y="8"/>
                    </a:lnTo>
                    <a:lnTo>
                      <a:pt x="16" y="8"/>
                    </a:lnTo>
                    <a:lnTo>
                      <a:pt x="18" y="8"/>
                    </a:lnTo>
                    <a:lnTo>
                      <a:pt x="20" y="8"/>
                    </a:lnTo>
                    <a:lnTo>
                      <a:pt x="22" y="8"/>
                    </a:lnTo>
                    <a:lnTo>
                      <a:pt x="22" y="6"/>
                    </a:lnTo>
                    <a:lnTo>
                      <a:pt x="24" y="6"/>
                    </a:lnTo>
                    <a:lnTo>
                      <a:pt x="28" y="6"/>
                    </a:lnTo>
                    <a:lnTo>
                      <a:pt x="30" y="8"/>
                    </a:lnTo>
                    <a:lnTo>
                      <a:pt x="34" y="8"/>
                    </a:lnTo>
                    <a:lnTo>
                      <a:pt x="36" y="8"/>
                    </a:lnTo>
                    <a:lnTo>
                      <a:pt x="38" y="8"/>
                    </a:lnTo>
                    <a:lnTo>
                      <a:pt x="38" y="10"/>
                    </a:lnTo>
                    <a:lnTo>
                      <a:pt x="40" y="10"/>
                    </a:lnTo>
                    <a:lnTo>
                      <a:pt x="40" y="8"/>
                    </a:lnTo>
                    <a:lnTo>
                      <a:pt x="42" y="8"/>
                    </a:lnTo>
                    <a:lnTo>
                      <a:pt x="44" y="8"/>
                    </a:lnTo>
                    <a:lnTo>
                      <a:pt x="44" y="10"/>
                    </a:lnTo>
                    <a:lnTo>
                      <a:pt x="44" y="12"/>
                    </a:lnTo>
                    <a:lnTo>
                      <a:pt x="44" y="14"/>
                    </a:lnTo>
                    <a:lnTo>
                      <a:pt x="46" y="14"/>
                    </a:lnTo>
                    <a:lnTo>
                      <a:pt x="48" y="12"/>
                    </a:lnTo>
                    <a:lnTo>
                      <a:pt x="50" y="12"/>
                    </a:lnTo>
                    <a:lnTo>
                      <a:pt x="52" y="12"/>
                    </a:lnTo>
                    <a:lnTo>
                      <a:pt x="54" y="10"/>
                    </a:lnTo>
                    <a:lnTo>
                      <a:pt x="56" y="10"/>
                    </a:lnTo>
                    <a:lnTo>
                      <a:pt x="56" y="14"/>
                    </a:lnTo>
                    <a:lnTo>
                      <a:pt x="56" y="16"/>
                    </a:lnTo>
                    <a:lnTo>
                      <a:pt x="54" y="16"/>
                    </a:lnTo>
                    <a:lnTo>
                      <a:pt x="52" y="16"/>
                    </a:lnTo>
                    <a:lnTo>
                      <a:pt x="50" y="16"/>
                    </a:lnTo>
                    <a:lnTo>
                      <a:pt x="42" y="16"/>
                    </a:lnTo>
                    <a:lnTo>
                      <a:pt x="40" y="18"/>
                    </a:lnTo>
                    <a:lnTo>
                      <a:pt x="36" y="18"/>
                    </a:lnTo>
                    <a:lnTo>
                      <a:pt x="34" y="18"/>
                    </a:lnTo>
                    <a:lnTo>
                      <a:pt x="30" y="18"/>
                    </a:lnTo>
                    <a:lnTo>
                      <a:pt x="28" y="18"/>
                    </a:lnTo>
                    <a:lnTo>
                      <a:pt x="26" y="18"/>
                    </a:lnTo>
                    <a:lnTo>
                      <a:pt x="24" y="18"/>
                    </a:lnTo>
                    <a:lnTo>
                      <a:pt x="26" y="18"/>
                    </a:lnTo>
                    <a:lnTo>
                      <a:pt x="26" y="16"/>
                    </a:lnTo>
                    <a:lnTo>
                      <a:pt x="24" y="16"/>
                    </a:lnTo>
                    <a:lnTo>
                      <a:pt x="24" y="14"/>
                    </a:lnTo>
                    <a:lnTo>
                      <a:pt x="22" y="14"/>
                    </a:lnTo>
                    <a:lnTo>
                      <a:pt x="20" y="14"/>
                    </a:lnTo>
                    <a:lnTo>
                      <a:pt x="18" y="12"/>
                    </a:lnTo>
                    <a:lnTo>
                      <a:pt x="16" y="12"/>
                    </a:lnTo>
                    <a:lnTo>
                      <a:pt x="14" y="12"/>
                    </a:lnTo>
                    <a:lnTo>
                      <a:pt x="12" y="12"/>
                    </a:lnTo>
                    <a:lnTo>
                      <a:pt x="10" y="12"/>
                    </a:lnTo>
                    <a:lnTo>
                      <a:pt x="8" y="10"/>
                    </a:lnTo>
                    <a:lnTo>
                      <a:pt x="4" y="10"/>
                    </a:lnTo>
                    <a:lnTo>
                      <a:pt x="4" y="12"/>
                    </a:lnTo>
                    <a:close/>
                  </a:path>
                </a:pathLst>
              </a:custGeom>
              <a:solidFill>
                <a:schemeClr val="tx2"/>
              </a:solidFill>
              <a:ln w="3175">
                <a:solidFill>
                  <a:schemeClr val="bg1"/>
                </a:solidFill>
                <a:prstDash val="sysDot"/>
                <a:round/>
                <a:headEnd/>
                <a:tailEnd/>
              </a:ln>
            </p:spPr>
            <p:txBody>
              <a:bodyPr/>
              <a:lstStyle/>
              <a:p>
                <a:endParaRPr lang="de-DE" sz="2400" dirty="0">
                  <a:solidFill>
                    <a:srgbClr val="000000"/>
                  </a:solidFill>
                </a:endParaRPr>
              </a:p>
            </p:txBody>
          </p:sp>
          <p:sp>
            <p:nvSpPr>
              <p:cNvPr id="2386" name="Freeform 2720"/>
              <p:cNvSpPr>
                <a:spLocks/>
              </p:cNvSpPr>
              <p:nvPr/>
            </p:nvSpPr>
            <p:spPr bwMode="auto">
              <a:xfrm>
                <a:off x="4529668" y="2074779"/>
                <a:ext cx="35277" cy="72096"/>
              </a:xfrm>
              <a:custGeom>
                <a:avLst/>
                <a:gdLst>
                  <a:gd name="T0" fmla="*/ 2147483647 w 36"/>
                  <a:gd name="T1" fmla="*/ 2147483647 h 70"/>
                  <a:gd name="T2" fmla="*/ 2147483647 w 36"/>
                  <a:gd name="T3" fmla="*/ 2147483647 h 70"/>
                  <a:gd name="T4" fmla="*/ 2147483647 w 36"/>
                  <a:gd name="T5" fmla="*/ 2147483647 h 70"/>
                  <a:gd name="T6" fmla="*/ 2147483647 w 36"/>
                  <a:gd name="T7" fmla="*/ 2147483647 h 70"/>
                  <a:gd name="T8" fmla="*/ 2147483647 w 36"/>
                  <a:gd name="T9" fmla="*/ 2147483647 h 70"/>
                  <a:gd name="T10" fmla="*/ 2147483647 w 36"/>
                  <a:gd name="T11" fmla="*/ 2147483647 h 70"/>
                  <a:gd name="T12" fmla="*/ 2147483647 w 36"/>
                  <a:gd name="T13" fmla="*/ 2147483647 h 70"/>
                  <a:gd name="T14" fmla="*/ 2147483647 w 36"/>
                  <a:gd name="T15" fmla="*/ 2147483647 h 70"/>
                  <a:gd name="T16" fmla="*/ 2147483647 w 36"/>
                  <a:gd name="T17" fmla="*/ 2147483647 h 70"/>
                  <a:gd name="T18" fmla="*/ 2147483647 w 36"/>
                  <a:gd name="T19" fmla="*/ 2147483647 h 70"/>
                  <a:gd name="T20" fmla="*/ 2147483647 w 36"/>
                  <a:gd name="T21" fmla="*/ 2147483647 h 70"/>
                  <a:gd name="T22" fmla="*/ 2147483647 w 36"/>
                  <a:gd name="T23" fmla="*/ 2147483647 h 70"/>
                  <a:gd name="T24" fmla="*/ 2147483647 w 36"/>
                  <a:gd name="T25" fmla="*/ 2147483647 h 70"/>
                  <a:gd name="T26" fmla="*/ 2147483647 w 36"/>
                  <a:gd name="T27" fmla="*/ 2147483647 h 70"/>
                  <a:gd name="T28" fmla="*/ 2147483647 w 36"/>
                  <a:gd name="T29" fmla="*/ 2147483647 h 70"/>
                  <a:gd name="T30" fmla="*/ 2147483647 w 36"/>
                  <a:gd name="T31" fmla="*/ 2147483647 h 70"/>
                  <a:gd name="T32" fmla="*/ 2147483647 w 36"/>
                  <a:gd name="T33" fmla="*/ 2147483647 h 70"/>
                  <a:gd name="T34" fmla="*/ 2147483647 w 36"/>
                  <a:gd name="T35" fmla="*/ 2147483647 h 70"/>
                  <a:gd name="T36" fmla="*/ 2147483647 w 36"/>
                  <a:gd name="T37" fmla="*/ 2147483647 h 70"/>
                  <a:gd name="T38" fmla="*/ 2147483647 w 36"/>
                  <a:gd name="T39" fmla="*/ 2147483647 h 70"/>
                  <a:gd name="T40" fmla="*/ 2147483647 w 36"/>
                  <a:gd name="T41" fmla="*/ 2147483647 h 70"/>
                  <a:gd name="T42" fmla="*/ 2147483647 w 36"/>
                  <a:gd name="T43" fmla="*/ 2147483647 h 70"/>
                  <a:gd name="T44" fmla="*/ 2147483647 w 36"/>
                  <a:gd name="T45" fmla="*/ 2147483647 h 70"/>
                  <a:gd name="T46" fmla="*/ 2147483647 w 36"/>
                  <a:gd name="T47" fmla="*/ 2147483647 h 70"/>
                  <a:gd name="T48" fmla="*/ 2147483647 w 36"/>
                  <a:gd name="T49" fmla="*/ 2147483647 h 70"/>
                  <a:gd name="T50" fmla="*/ 2147483647 w 36"/>
                  <a:gd name="T51" fmla="*/ 2147483647 h 70"/>
                  <a:gd name="T52" fmla="*/ 2147483647 w 36"/>
                  <a:gd name="T53" fmla="*/ 2147483647 h 70"/>
                  <a:gd name="T54" fmla="*/ 2147483647 w 36"/>
                  <a:gd name="T55" fmla="*/ 2147483647 h 70"/>
                  <a:gd name="T56" fmla="*/ 2147483647 w 36"/>
                  <a:gd name="T57" fmla="*/ 2147483647 h 70"/>
                  <a:gd name="T58" fmla="*/ 2147483647 w 36"/>
                  <a:gd name="T59" fmla="*/ 2147483647 h 70"/>
                  <a:gd name="T60" fmla="*/ 0 w 36"/>
                  <a:gd name="T61" fmla="*/ 2147483647 h 70"/>
                  <a:gd name="T62" fmla="*/ 2147483647 w 36"/>
                  <a:gd name="T63" fmla="*/ 2147483647 h 70"/>
                  <a:gd name="T64" fmla="*/ 2147483647 w 36"/>
                  <a:gd name="T65" fmla="*/ 2147483647 h 70"/>
                  <a:gd name="T66" fmla="*/ 2147483647 w 36"/>
                  <a:gd name="T67" fmla="*/ 0 h 70"/>
                  <a:gd name="T68" fmla="*/ 2147483647 w 36"/>
                  <a:gd name="T69" fmla="*/ 2147483647 h 70"/>
                  <a:gd name="T70" fmla="*/ 2147483647 w 36"/>
                  <a:gd name="T71" fmla="*/ 2147483647 h 70"/>
                  <a:gd name="T72" fmla="*/ 2147483647 w 36"/>
                  <a:gd name="T73" fmla="*/ 2147483647 h 70"/>
                  <a:gd name="T74" fmla="*/ 2147483647 w 36"/>
                  <a:gd name="T75" fmla="*/ 2147483647 h 70"/>
                  <a:gd name="T76" fmla="*/ 2147483647 w 36"/>
                  <a:gd name="T77" fmla="*/ 2147483647 h 70"/>
                  <a:gd name="T78" fmla="*/ 2147483647 w 36"/>
                  <a:gd name="T79" fmla="*/ 2147483647 h 70"/>
                  <a:gd name="T80" fmla="*/ 2147483647 w 36"/>
                  <a:gd name="T81" fmla="*/ 2147483647 h 70"/>
                  <a:gd name="T82" fmla="*/ 2147483647 w 36"/>
                  <a:gd name="T83" fmla="*/ 2147483647 h 70"/>
                  <a:gd name="T84" fmla="*/ 2147483647 w 36"/>
                  <a:gd name="T85" fmla="*/ 2147483647 h 70"/>
                  <a:gd name="T86" fmla="*/ 2147483647 w 36"/>
                  <a:gd name="T87" fmla="*/ 2147483647 h 70"/>
                  <a:gd name="T88" fmla="*/ 2147483647 w 36"/>
                  <a:gd name="T89" fmla="*/ 2147483647 h 70"/>
                  <a:gd name="T90" fmla="*/ 2147483647 w 36"/>
                  <a:gd name="T91" fmla="*/ 2147483647 h 70"/>
                  <a:gd name="T92" fmla="*/ 2147483647 w 36"/>
                  <a:gd name="T93" fmla="*/ 2147483647 h 70"/>
                  <a:gd name="T94" fmla="*/ 2147483647 w 36"/>
                  <a:gd name="T95" fmla="*/ 2147483647 h 70"/>
                  <a:gd name="T96" fmla="*/ 2147483647 w 36"/>
                  <a:gd name="T97" fmla="*/ 2147483647 h 70"/>
                  <a:gd name="T98" fmla="*/ 2147483647 w 36"/>
                  <a:gd name="T99" fmla="*/ 2147483647 h 70"/>
                  <a:gd name="T100" fmla="*/ 2147483647 w 36"/>
                  <a:gd name="T101" fmla="*/ 2147483647 h 70"/>
                  <a:gd name="T102" fmla="*/ 2147483647 w 36"/>
                  <a:gd name="T103" fmla="*/ 2147483647 h 70"/>
                  <a:gd name="T104" fmla="*/ 2147483647 w 36"/>
                  <a:gd name="T105" fmla="*/ 2147483647 h 70"/>
                  <a:gd name="T106" fmla="*/ 2147483647 w 36"/>
                  <a:gd name="T107" fmla="*/ 2147483647 h 70"/>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w 36"/>
                  <a:gd name="T163" fmla="*/ 0 h 70"/>
                  <a:gd name="T164" fmla="*/ 36 w 36"/>
                  <a:gd name="T165" fmla="*/ 70 h 70"/>
                </a:gdLst>
                <a:ahLst/>
                <a:cxnLst>
                  <a:cxn ang="T108">
                    <a:pos x="T0" y="T1"/>
                  </a:cxn>
                  <a:cxn ang="T109">
                    <a:pos x="T2" y="T3"/>
                  </a:cxn>
                  <a:cxn ang="T110">
                    <a:pos x="T4" y="T5"/>
                  </a:cxn>
                  <a:cxn ang="T111">
                    <a:pos x="T6" y="T7"/>
                  </a:cxn>
                  <a:cxn ang="T112">
                    <a:pos x="T8" y="T9"/>
                  </a:cxn>
                  <a:cxn ang="T113">
                    <a:pos x="T10" y="T11"/>
                  </a:cxn>
                  <a:cxn ang="T114">
                    <a:pos x="T12" y="T13"/>
                  </a:cxn>
                  <a:cxn ang="T115">
                    <a:pos x="T14" y="T15"/>
                  </a:cxn>
                  <a:cxn ang="T116">
                    <a:pos x="T16" y="T17"/>
                  </a:cxn>
                  <a:cxn ang="T117">
                    <a:pos x="T18" y="T19"/>
                  </a:cxn>
                  <a:cxn ang="T118">
                    <a:pos x="T20" y="T21"/>
                  </a:cxn>
                  <a:cxn ang="T119">
                    <a:pos x="T22" y="T23"/>
                  </a:cxn>
                  <a:cxn ang="T120">
                    <a:pos x="T24" y="T25"/>
                  </a:cxn>
                  <a:cxn ang="T121">
                    <a:pos x="T26" y="T27"/>
                  </a:cxn>
                  <a:cxn ang="T122">
                    <a:pos x="T28" y="T29"/>
                  </a:cxn>
                  <a:cxn ang="T123">
                    <a:pos x="T30" y="T31"/>
                  </a:cxn>
                  <a:cxn ang="T124">
                    <a:pos x="T32" y="T33"/>
                  </a:cxn>
                  <a:cxn ang="T125">
                    <a:pos x="T34" y="T35"/>
                  </a:cxn>
                  <a:cxn ang="T126">
                    <a:pos x="T36" y="T37"/>
                  </a:cxn>
                  <a:cxn ang="T127">
                    <a:pos x="T38" y="T39"/>
                  </a:cxn>
                  <a:cxn ang="T128">
                    <a:pos x="T40" y="T41"/>
                  </a:cxn>
                  <a:cxn ang="T129">
                    <a:pos x="T42" y="T43"/>
                  </a:cxn>
                  <a:cxn ang="T130">
                    <a:pos x="T44" y="T45"/>
                  </a:cxn>
                  <a:cxn ang="T131">
                    <a:pos x="T46" y="T47"/>
                  </a:cxn>
                  <a:cxn ang="T132">
                    <a:pos x="T48" y="T49"/>
                  </a:cxn>
                  <a:cxn ang="T133">
                    <a:pos x="T50" y="T51"/>
                  </a:cxn>
                  <a:cxn ang="T134">
                    <a:pos x="T52" y="T53"/>
                  </a:cxn>
                  <a:cxn ang="T135">
                    <a:pos x="T54" y="T55"/>
                  </a:cxn>
                  <a:cxn ang="T136">
                    <a:pos x="T56" y="T57"/>
                  </a:cxn>
                  <a:cxn ang="T137">
                    <a:pos x="T58" y="T59"/>
                  </a:cxn>
                  <a:cxn ang="T138">
                    <a:pos x="T60" y="T61"/>
                  </a:cxn>
                  <a:cxn ang="T139">
                    <a:pos x="T62" y="T63"/>
                  </a:cxn>
                  <a:cxn ang="T140">
                    <a:pos x="T64" y="T65"/>
                  </a:cxn>
                  <a:cxn ang="T141">
                    <a:pos x="T66" y="T67"/>
                  </a:cxn>
                  <a:cxn ang="T142">
                    <a:pos x="T68" y="T69"/>
                  </a:cxn>
                  <a:cxn ang="T143">
                    <a:pos x="T70" y="T71"/>
                  </a:cxn>
                  <a:cxn ang="T144">
                    <a:pos x="T72" y="T73"/>
                  </a:cxn>
                  <a:cxn ang="T145">
                    <a:pos x="T74" y="T75"/>
                  </a:cxn>
                  <a:cxn ang="T146">
                    <a:pos x="T76" y="T77"/>
                  </a:cxn>
                  <a:cxn ang="T147">
                    <a:pos x="T78" y="T79"/>
                  </a:cxn>
                  <a:cxn ang="T148">
                    <a:pos x="T80" y="T81"/>
                  </a:cxn>
                  <a:cxn ang="T149">
                    <a:pos x="T82" y="T83"/>
                  </a:cxn>
                  <a:cxn ang="T150">
                    <a:pos x="T84" y="T85"/>
                  </a:cxn>
                  <a:cxn ang="T151">
                    <a:pos x="T86" y="T87"/>
                  </a:cxn>
                  <a:cxn ang="T152">
                    <a:pos x="T88" y="T89"/>
                  </a:cxn>
                  <a:cxn ang="T153">
                    <a:pos x="T90" y="T91"/>
                  </a:cxn>
                  <a:cxn ang="T154">
                    <a:pos x="T92" y="T93"/>
                  </a:cxn>
                  <a:cxn ang="T155">
                    <a:pos x="T94" y="T95"/>
                  </a:cxn>
                  <a:cxn ang="T156">
                    <a:pos x="T96" y="T97"/>
                  </a:cxn>
                  <a:cxn ang="T157">
                    <a:pos x="T98" y="T99"/>
                  </a:cxn>
                  <a:cxn ang="T158">
                    <a:pos x="T100" y="T101"/>
                  </a:cxn>
                  <a:cxn ang="T159">
                    <a:pos x="T102" y="T103"/>
                  </a:cxn>
                  <a:cxn ang="T160">
                    <a:pos x="T104" y="T105"/>
                  </a:cxn>
                  <a:cxn ang="T161">
                    <a:pos x="T106" y="T107"/>
                  </a:cxn>
                </a:cxnLst>
                <a:rect l="T162" t="T163" r="T164" b="T165"/>
                <a:pathLst>
                  <a:path w="36" h="70">
                    <a:moveTo>
                      <a:pt x="32" y="54"/>
                    </a:moveTo>
                    <a:lnTo>
                      <a:pt x="30" y="54"/>
                    </a:lnTo>
                    <a:lnTo>
                      <a:pt x="30" y="56"/>
                    </a:lnTo>
                    <a:lnTo>
                      <a:pt x="30" y="60"/>
                    </a:lnTo>
                    <a:lnTo>
                      <a:pt x="28" y="60"/>
                    </a:lnTo>
                    <a:lnTo>
                      <a:pt x="26" y="60"/>
                    </a:lnTo>
                    <a:lnTo>
                      <a:pt x="24" y="60"/>
                    </a:lnTo>
                    <a:lnTo>
                      <a:pt x="22" y="62"/>
                    </a:lnTo>
                    <a:lnTo>
                      <a:pt x="24" y="64"/>
                    </a:lnTo>
                    <a:lnTo>
                      <a:pt x="24" y="66"/>
                    </a:lnTo>
                    <a:lnTo>
                      <a:pt x="24" y="68"/>
                    </a:lnTo>
                    <a:lnTo>
                      <a:pt x="22" y="66"/>
                    </a:lnTo>
                    <a:lnTo>
                      <a:pt x="22" y="68"/>
                    </a:lnTo>
                    <a:lnTo>
                      <a:pt x="24" y="68"/>
                    </a:lnTo>
                    <a:lnTo>
                      <a:pt x="22" y="70"/>
                    </a:lnTo>
                    <a:lnTo>
                      <a:pt x="20" y="70"/>
                    </a:lnTo>
                    <a:lnTo>
                      <a:pt x="18" y="70"/>
                    </a:lnTo>
                    <a:lnTo>
                      <a:pt x="16" y="70"/>
                    </a:lnTo>
                    <a:lnTo>
                      <a:pt x="16" y="68"/>
                    </a:lnTo>
                    <a:lnTo>
                      <a:pt x="16" y="66"/>
                    </a:lnTo>
                    <a:lnTo>
                      <a:pt x="16" y="64"/>
                    </a:lnTo>
                    <a:lnTo>
                      <a:pt x="14" y="60"/>
                    </a:lnTo>
                    <a:lnTo>
                      <a:pt x="12" y="60"/>
                    </a:lnTo>
                    <a:lnTo>
                      <a:pt x="10" y="58"/>
                    </a:lnTo>
                    <a:lnTo>
                      <a:pt x="8" y="58"/>
                    </a:lnTo>
                    <a:lnTo>
                      <a:pt x="8" y="56"/>
                    </a:lnTo>
                    <a:lnTo>
                      <a:pt x="6" y="56"/>
                    </a:lnTo>
                    <a:lnTo>
                      <a:pt x="6" y="54"/>
                    </a:lnTo>
                    <a:lnTo>
                      <a:pt x="4" y="54"/>
                    </a:lnTo>
                    <a:lnTo>
                      <a:pt x="6" y="54"/>
                    </a:lnTo>
                    <a:lnTo>
                      <a:pt x="8" y="54"/>
                    </a:lnTo>
                    <a:lnTo>
                      <a:pt x="6" y="50"/>
                    </a:lnTo>
                    <a:lnTo>
                      <a:pt x="4" y="50"/>
                    </a:lnTo>
                    <a:lnTo>
                      <a:pt x="4" y="48"/>
                    </a:lnTo>
                    <a:lnTo>
                      <a:pt x="2" y="48"/>
                    </a:lnTo>
                    <a:lnTo>
                      <a:pt x="4" y="48"/>
                    </a:lnTo>
                    <a:lnTo>
                      <a:pt x="4" y="46"/>
                    </a:lnTo>
                    <a:lnTo>
                      <a:pt x="4" y="44"/>
                    </a:lnTo>
                    <a:lnTo>
                      <a:pt x="4" y="42"/>
                    </a:lnTo>
                    <a:lnTo>
                      <a:pt x="6" y="42"/>
                    </a:lnTo>
                    <a:lnTo>
                      <a:pt x="6" y="40"/>
                    </a:lnTo>
                    <a:lnTo>
                      <a:pt x="4" y="38"/>
                    </a:lnTo>
                    <a:lnTo>
                      <a:pt x="6" y="38"/>
                    </a:lnTo>
                    <a:lnTo>
                      <a:pt x="6" y="34"/>
                    </a:lnTo>
                    <a:lnTo>
                      <a:pt x="6" y="32"/>
                    </a:lnTo>
                    <a:lnTo>
                      <a:pt x="4" y="32"/>
                    </a:lnTo>
                    <a:lnTo>
                      <a:pt x="4" y="30"/>
                    </a:lnTo>
                    <a:lnTo>
                      <a:pt x="6" y="26"/>
                    </a:lnTo>
                    <a:lnTo>
                      <a:pt x="6" y="24"/>
                    </a:lnTo>
                    <a:lnTo>
                      <a:pt x="6" y="22"/>
                    </a:lnTo>
                    <a:lnTo>
                      <a:pt x="6" y="20"/>
                    </a:lnTo>
                    <a:lnTo>
                      <a:pt x="4" y="20"/>
                    </a:lnTo>
                    <a:lnTo>
                      <a:pt x="4" y="18"/>
                    </a:lnTo>
                    <a:lnTo>
                      <a:pt x="2" y="18"/>
                    </a:lnTo>
                    <a:lnTo>
                      <a:pt x="2" y="16"/>
                    </a:lnTo>
                    <a:lnTo>
                      <a:pt x="2" y="14"/>
                    </a:lnTo>
                    <a:lnTo>
                      <a:pt x="2" y="12"/>
                    </a:lnTo>
                    <a:lnTo>
                      <a:pt x="0" y="12"/>
                    </a:lnTo>
                    <a:lnTo>
                      <a:pt x="0" y="10"/>
                    </a:lnTo>
                    <a:lnTo>
                      <a:pt x="4" y="6"/>
                    </a:lnTo>
                    <a:lnTo>
                      <a:pt x="4" y="4"/>
                    </a:lnTo>
                    <a:lnTo>
                      <a:pt x="6" y="4"/>
                    </a:lnTo>
                    <a:lnTo>
                      <a:pt x="4" y="4"/>
                    </a:lnTo>
                    <a:lnTo>
                      <a:pt x="6" y="2"/>
                    </a:lnTo>
                    <a:lnTo>
                      <a:pt x="6" y="0"/>
                    </a:lnTo>
                    <a:lnTo>
                      <a:pt x="8" y="0"/>
                    </a:lnTo>
                    <a:lnTo>
                      <a:pt x="8" y="2"/>
                    </a:lnTo>
                    <a:lnTo>
                      <a:pt x="8" y="4"/>
                    </a:lnTo>
                    <a:lnTo>
                      <a:pt x="8" y="6"/>
                    </a:lnTo>
                    <a:lnTo>
                      <a:pt x="10" y="6"/>
                    </a:lnTo>
                    <a:lnTo>
                      <a:pt x="12" y="4"/>
                    </a:lnTo>
                    <a:lnTo>
                      <a:pt x="14" y="4"/>
                    </a:lnTo>
                    <a:lnTo>
                      <a:pt x="16" y="6"/>
                    </a:lnTo>
                    <a:lnTo>
                      <a:pt x="16" y="8"/>
                    </a:lnTo>
                    <a:lnTo>
                      <a:pt x="18" y="8"/>
                    </a:lnTo>
                    <a:lnTo>
                      <a:pt x="20" y="8"/>
                    </a:lnTo>
                    <a:lnTo>
                      <a:pt x="22" y="10"/>
                    </a:lnTo>
                    <a:lnTo>
                      <a:pt x="24" y="14"/>
                    </a:lnTo>
                    <a:lnTo>
                      <a:pt x="24" y="16"/>
                    </a:lnTo>
                    <a:lnTo>
                      <a:pt x="24" y="18"/>
                    </a:lnTo>
                    <a:lnTo>
                      <a:pt x="24" y="20"/>
                    </a:lnTo>
                    <a:lnTo>
                      <a:pt x="22" y="22"/>
                    </a:lnTo>
                    <a:lnTo>
                      <a:pt x="24" y="24"/>
                    </a:lnTo>
                    <a:lnTo>
                      <a:pt x="22" y="26"/>
                    </a:lnTo>
                    <a:lnTo>
                      <a:pt x="22" y="28"/>
                    </a:lnTo>
                    <a:lnTo>
                      <a:pt x="24" y="28"/>
                    </a:lnTo>
                    <a:lnTo>
                      <a:pt x="24" y="30"/>
                    </a:lnTo>
                    <a:lnTo>
                      <a:pt x="24" y="32"/>
                    </a:lnTo>
                    <a:lnTo>
                      <a:pt x="24" y="34"/>
                    </a:lnTo>
                    <a:lnTo>
                      <a:pt x="26" y="36"/>
                    </a:lnTo>
                    <a:lnTo>
                      <a:pt x="26" y="38"/>
                    </a:lnTo>
                    <a:lnTo>
                      <a:pt x="28" y="38"/>
                    </a:lnTo>
                    <a:lnTo>
                      <a:pt x="28" y="42"/>
                    </a:lnTo>
                    <a:lnTo>
                      <a:pt x="30" y="42"/>
                    </a:lnTo>
                    <a:lnTo>
                      <a:pt x="32" y="42"/>
                    </a:lnTo>
                    <a:lnTo>
                      <a:pt x="32" y="40"/>
                    </a:lnTo>
                    <a:lnTo>
                      <a:pt x="34" y="42"/>
                    </a:lnTo>
                    <a:lnTo>
                      <a:pt x="34" y="44"/>
                    </a:lnTo>
                    <a:lnTo>
                      <a:pt x="36" y="46"/>
                    </a:lnTo>
                    <a:lnTo>
                      <a:pt x="36" y="48"/>
                    </a:lnTo>
                    <a:lnTo>
                      <a:pt x="36" y="50"/>
                    </a:lnTo>
                    <a:lnTo>
                      <a:pt x="34" y="52"/>
                    </a:lnTo>
                    <a:lnTo>
                      <a:pt x="32" y="52"/>
                    </a:lnTo>
                    <a:lnTo>
                      <a:pt x="32" y="54"/>
                    </a:lnTo>
                    <a:close/>
                  </a:path>
                </a:pathLst>
              </a:custGeom>
              <a:solidFill>
                <a:schemeClr val="tx2"/>
              </a:solidFill>
              <a:ln w="3175">
                <a:solidFill>
                  <a:schemeClr val="bg1"/>
                </a:solidFill>
                <a:prstDash val="sysDot"/>
                <a:round/>
                <a:headEnd/>
                <a:tailEnd/>
              </a:ln>
            </p:spPr>
            <p:txBody>
              <a:bodyPr/>
              <a:lstStyle/>
              <a:p>
                <a:endParaRPr lang="de-DE" sz="2400" dirty="0">
                  <a:solidFill>
                    <a:srgbClr val="000000"/>
                  </a:solidFill>
                </a:endParaRPr>
              </a:p>
            </p:txBody>
          </p:sp>
          <p:sp>
            <p:nvSpPr>
              <p:cNvPr id="2387" name="Freeform 2721"/>
              <p:cNvSpPr>
                <a:spLocks/>
              </p:cNvSpPr>
              <p:nvPr/>
            </p:nvSpPr>
            <p:spPr bwMode="auto">
              <a:xfrm>
                <a:off x="4511325" y="2053476"/>
                <a:ext cx="35277" cy="40964"/>
              </a:xfrm>
              <a:custGeom>
                <a:avLst/>
                <a:gdLst>
                  <a:gd name="T0" fmla="*/ 2147483647 w 36"/>
                  <a:gd name="T1" fmla="*/ 2147483647 h 38"/>
                  <a:gd name="T2" fmla="*/ 0 w 36"/>
                  <a:gd name="T3" fmla="*/ 2147483647 h 38"/>
                  <a:gd name="T4" fmla="*/ 0 w 36"/>
                  <a:gd name="T5" fmla="*/ 2147483647 h 38"/>
                  <a:gd name="T6" fmla="*/ 2147483647 w 36"/>
                  <a:gd name="T7" fmla="*/ 2147483647 h 38"/>
                  <a:gd name="T8" fmla="*/ 2147483647 w 36"/>
                  <a:gd name="T9" fmla="*/ 2147483647 h 38"/>
                  <a:gd name="T10" fmla="*/ 2147483647 w 36"/>
                  <a:gd name="T11" fmla="*/ 2147483647 h 38"/>
                  <a:gd name="T12" fmla="*/ 2147483647 w 36"/>
                  <a:gd name="T13" fmla="*/ 2147483647 h 38"/>
                  <a:gd name="T14" fmla="*/ 2147483647 w 36"/>
                  <a:gd name="T15" fmla="*/ 2147483647 h 38"/>
                  <a:gd name="T16" fmla="*/ 2147483647 w 36"/>
                  <a:gd name="T17" fmla="*/ 2147483647 h 38"/>
                  <a:gd name="T18" fmla="*/ 2147483647 w 36"/>
                  <a:gd name="T19" fmla="*/ 2147483647 h 38"/>
                  <a:gd name="T20" fmla="*/ 2147483647 w 36"/>
                  <a:gd name="T21" fmla="*/ 0 h 38"/>
                  <a:gd name="T22" fmla="*/ 2147483647 w 36"/>
                  <a:gd name="T23" fmla="*/ 0 h 38"/>
                  <a:gd name="T24" fmla="*/ 2147483647 w 36"/>
                  <a:gd name="T25" fmla="*/ 2147483647 h 38"/>
                  <a:gd name="T26" fmla="*/ 2147483647 w 36"/>
                  <a:gd name="T27" fmla="*/ 2147483647 h 38"/>
                  <a:gd name="T28" fmla="*/ 2147483647 w 36"/>
                  <a:gd name="T29" fmla="*/ 2147483647 h 38"/>
                  <a:gd name="T30" fmla="*/ 2147483647 w 36"/>
                  <a:gd name="T31" fmla="*/ 2147483647 h 38"/>
                  <a:gd name="T32" fmla="*/ 2147483647 w 36"/>
                  <a:gd name="T33" fmla="*/ 2147483647 h 38"/>
                  <a:gd name="T34" fmla="*/ 2147483647 w 36"/>
                  <a:gd name="T35" fmla="*/ 2147483647 h 38"/>
                  <a:gd name="T36" fmla="*/ 2147483647 w 36"/>
                  <a:gd name="T37" fmla="*/ 2147483647 h 38"/>
                  <a:gd name="T38" fmla="*/ 2147483647 w 36"/>
                  <a:gd name="T39" fmla="*/ 2147483647 h 38"/>
                  <a:gd name="T40" fmla="*/ 2147483647 w 36"/>
                  <a:gd name="T41" fmla="*/ 2147483647 h 38"/>
                  <a:gd name="T42" fmla="*/ 2147483647 w 36"/>
                  <a:gd name="T43" fmla="*/ 2147483647 h 38"/>
                  <a:gd name="T44" fmla="*/ 2147483647 w 36"/>
                  <a:gd name="T45" fmla="*/ 2147483647 h 38"/>
                  <a:gd name="T46" fmla="*/ 2147483647 w 36"/>
                  <a:gd name="T47" fmla="*/ 2147483647 h 38"/>
                  <a:gd name="T48" fmla="*/ 2147483647 w 36"/>
                  <a:gd name="T49" fmla="*/ 2147483647 h 38"/>
                  <a:gd name="T50" fmla="*/ 2147483647 w 36"/>
                  <a:gd name="T51" fmla="*/ 2147483647 h 38"/>
                  <a:gd name="T52" fmla="*/ 2147483647 w 36"/>
                  <a:gd name="T53" fmla="*/ 2147483647 h 38"/>
                  <a:gd name="T54" fmla="*/ 2147483647 w 36"/>
                  <a:gd name="T55" fmla="*/ 2147483647 h 38"/>
                  <a:gd name="T56" fmla="*/ 2147483647 w 36"/>
                  <a:gd name="T57" fmla="*/ 2147483647 h 38"/>
                  <a:gd name="T58" fmla="*/ 2147483647 w 36"/>
                  <a:gd name="T59" fmla="*/ 2147483647 h 38"/>
                  <a:gd name="T60" fmla="*/ 2147483647 w 36"/>
                  <a:gd name="T61" fmla="*/ 2147483647 h 38"/>
                  <a:gd name="T62" fmla="*/ 2147483647 w 36"/>
                  <a:gd name="T63" fmla="*/ 2147483647 h 38"/>
                  <a:gd name="T64" fmla="*/ 2147483647 w 36"/>
                  <a:gd name="T65" fmla="*/ 2147483647 h 38"/>
                  <a:gd name="T66" fmla="*/ 2147483647 w 36"/>
                  <a:gd name="T67" fmla="*/ 2147483647 h 38"/>
                  <a:gd name="T68" fmla="*/ 2147483647 w 36"/>
                  <a:gd name="T69" fmla="*/ 2147483647 h 38"/>
                  <a:gd name="T70" fmla="*/ 2147483647 w 36"/>
                  <a:gd name="T71" fmla="*/ 2147483647 h 38"/>
                  <a:gd name="T72" fmla="*/ 2147483647 w 36"/>
                  <a:gd name="T73" fmla="*/ 2147483647 h 38"/>
                  <a:gd name="T74" fmla="*/ 2147483647 w 36"/>
                  <a:gd name="T75" fmla="*/ 2147483647 h 38"/>
                  <a:gd name="T76" fmla="*/ 2147483647 w 36"/>
                  <a:gd name="T77" fmla="*/ 2147483647 h 38"/>
                  <a:gd name="T78" fmla="*/ 2147483647 w 36"/>
                  <a:gd name="T79" fmla="*/ 2147483647 h 38"/>
                  <a:gd name="T80" fmla="*/ 2147483647 w 36"/>
                  <a:gd name="T81" fmla="*/ 2147483647 h 38"/>
                  <a:gd name="T82" fmla="*/ 0 w 36"/>
                  <a:gd name="T83" fmla="*/ 2147483647 h 38"/>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w 36"/>
                  <a:gd name="T127" fmla="*/ 0 h 38"/>
                  <a:gd name="T128" fmla="*/ 36 w 36"/>
                  <a:gd name="T129" fmla="*/ 38 h 38"/>
                </a:gdLst>
                <a:ahLst/>
                <a:cxnLst>
                  <a:cxn ang="T84">
                    <a:pos x="T0" y="T1"/>
                  </a:cxn>
                  <a:cxn ang="T85">
                    <a:pos x="T2" y="T3"/>
                  </a:cxn>
                  <a:cxn ang="T86">
                    <a:pos x="T4" y="T5"/>
                  </a:cxn>
                  <a:cxn ang="T87">
                    <a:pos x="T6" y="T7"/>
                  </a:cxn>
                  <a:cxn ang="T88">
                    <a:pos x="T8" y="T9"/>
                  </a:cxn>
                  <a:cxn ang="T89">
                    <a:pos x="T10" y="T11"/>
                  </a:cxn>
                  <a:cxn ang="T90">
                    <a:pos x="T12" y="T13"/>
                  </a:cxn>
                  <a:cxn ang="T91">
                    <a:pos x="T14" y="T15"/>
                  </a:cxn>
                  <a:cxn ang="T92">
                    <a:pos x="T16" y="T17"/>
                  </a:cxn>
                  <a:cxn ang="T93">
                    <a:pos x="T18" y="T19"/>
                  </a:cxn>
                  <a:cxn ang="T94">
                    <a:pos x="T20" y="T21"/>
                  </a:cxn>
                  <a:cxn ang="T95">
                    <a:pos x="T22" y="T23"/>
                  </a:cxn>
                  <a:cxn ang="T96">
                    <a:pos x="T24" y="T25"/>
                  </a:cxn>
                  <a:cxn ang="T97">
                    <a:pos x="T26" y="T27"/>
                  </a:cxn>
                  <a:cxn ang="T98">
                    <a:pos x="T28" y="T29"/>
                  </a:cxn>
                  <a:cxn ang="T99">
                    <a:pos x="T30" y="T31"/>
                  </a:cxn>
                  <a:cxn ang="T100">
                    <a:pos x="T32" y="T33"/>
                  </a:cxn>
                  <a:cxn ang="T101">
                    <a:pos x="T34" y="T35"/>
                  </a:cxn>
                  <a:cxn ang="T102">
                    <a:pos x="T36" y="T37"/>
                  </a:cxn>
                  <a:cxn ang="T103">
                    <a:pos x="T38" y="T39"/>
                  </a:cxn>
                  <a:cxn ang="T104">
                    <a:pos x="T40" y="T41"/>
                  </a:cxn>
                  <a:cxn ang="T105">
                    <a:pos x="T42" y="T43"/>
                  </a:cxn>
                  <a:cxn ang="T106">
                    <a:pos x="T44" y="T45"/>
                  </a:cxn>
                  <a:cxn ang="T107">
                    <a:pos x="T46" y="T47"/>
                  </a:cxn>
                  <a:cxn ang="T108">
                    <a:pos x="T48" y="T49"/>
                  </a:cxn>
                  <a:cxn ang="T109">
                    <a:pos x="T50" y="T51"/>
                  </a:cxn>
                  <a:cxn ang="T110">
                    <a:pos x="T52" y="T53"/>
                  </a:cxn>
                  <a:cxn ang="T111">
                    <a:pos x="T54" y="T55"/>
                  </a:cxn>
                  <a:cxn ang="T112">
                    <a:pos x="T56" y="T57"/>
                  </a:cxn>
                  <a:cxn ang="T113">
                    <a:pos x="T58" y="T59"/>
                  </a:cxn>
                  <a:cxn ang="T114">
                    <a:pos x="T60" y="T61"/>
                  </a:cxn>
                  <a:cxn ang="T115">
                    <a:pos x="T62" y="T63"/>
                  </a:cxn>
                  <a:cxn ang="T116">
                    <a:pos x="T64" y="T65"/>
                  </a:cxn>
                  <a:cxn ang="T117">
                    <a:pos x="T66" y="T67"/>
                  </a:cxn>
                  <a:cxn ang="T118">
                    <a:pos x="T68" y="T69"/>
                  </a:cxn>
                  <a:cxn ang="T119">
                    <a:pos x="T70" y="T71"/>
                  </a:cxn>
                  <a:cxn ang="T120">
                    <a:pos x="T72" y="T73"/>
                  </a:cxn>
                  <a:cxn ang="T121">
                    <a:pos x="T74" y="T75"/>
                  </a:cxn>
                  <a:cxn ang="T122">
                    <a:pos x="T76" y="T77"/>
                  </a:cxn>
                  <a:cxn ang="T123">
                    <a:pos x="T78" y="T79"/>
                  </a:cxn>
                  <a:cxn ang="T124">
                    <a:pos x="T80" y="T81"/>
                  </a:cxn>
                  <a:cxn ang="T125">
                    <a:pos x="T82" y="T83"/>
                  </a:cxn>
                </a:cxnLst>
                <a:rect l="T126" t="T127" r="T128" b="T129"/>
                <a:pathLst>
                  <a:path w="36" h="38">
                    <a:moveTo>
                      <a:pt x="0" y="24"/>
                    </a:moveTo>
                    <a:lnTo>
                      <a:pt x="2" y="22"/>
                    </a:lnTo>
                    <a:lnTo>
                      <a:pt x="2" y="20"/>
                    </a:lnTo>
                    <a:lnTo>
                      <a:pt x="0" y="18"/>
                    </a:lnTo>
                    <a:lnTo>
                      <a:pt x="0" y="16"/>
                    </a:lnTo>
                    <a:lnTo>
                      <a:pt x="0" y="14"/>
                    </a:lnTo>
                    <a:lnTo>
                      <a:pt x="0" y="12"/>
                    </a:lnTo>
                    <a:lnTo>
                      <a:pt x="2" y="12"/>
                    </a:lnTo>
                    <a:lnTo>
                      <a:pt x="4" y="12"/>
                    </a:lnTo>
                    <a:lnTo>
                      <a:pt x="4" y="10"/>
                    </a:lnTo>
                    <a:lnTo>
                      <a:pt x="2" y="10"/>
                    </a:lnTo>
                    <a:lnTo>
                      <a:pt x="4" y="6"/>
                    </a:lnTo>
                    <a:lnTo>
                      <a:pt x="6" y="4"/>
                    </a:lnTo>
                    <a:lnTo>
                      <a:pt x="8" y="4"/>
                    </a:lnTo>
                    <a:lnTo>
                      <a:pt x="8" y="6"/>
                    </a:lnTo>
                    <a:lnTo>
                      <a:pt x="10" y="6"/>
                    </a:lnTo>
                    <a:lnTo>
                      <a:pt x="10" y="8"/>
                    </a:lnTo>
                    <a:lnTo>
                      <a:pt x="10" y="6"/>
                    </a:lnTo>
                    <a:lnTo>
                      <a:pt x="12" y="6"/>
                    </a:lnTo>
                    <a:lnTo>
                      <a:pt x="10" y="2"/>
                    </a:lnTo>
                    <a:lnTo>
                      <a:pt x="8" y="2"/>
                    </a:lnTo>
                    <a:lnTo>
                      <a:pt x="8" y="0"/>
                    </a:lnTo>
                    <a:lnTo>
                      <a:pt x="10" y="0"/>
                    </a:lnTo>
                    <a:lnTo>
                      <a:pt x="14" y="0"/>
                    </a:lnTo>
                    <a:lnTo>
                      <a:pt x="14" y="2"/>
                    </a:lnTo>
                    <a:lnTo>
                      <a:pt x="16" y="2"/>
                    </a:lnTo>
                    <a:lnTo>
                      <a:pt x="18" y="4"/>
                    </a:lnTo>
                    <a:lnTo>
                      <a:pt x="20" y="4"/>
                    </a:lnTo>
                    <a:lnTo>
                      <a:pt x="20" y="6"/>
                    </a:lnTo>
                    <a:lnTo>
                      <a:pt x="22" y="8"/>
                    </a:lnTo>
                    <a:lnTo>
                      <a:pt x="24" y="8"/>
                    </a:lnTo>
                    <a:lnTo>
                      <a:pt x="28" y="10"/>
                    </a:lnTo>
                    <a:lnTo>
                      <a:pt x="30" y="10"/>
                    </a:lnTo>
                    <a:lnTo>
                      <a:pt x="30" y="12"/>
                    </a:lnTo>
                    <a:lnTo>
                      <a:pt x="30" y="14"/>
                    </a:lnTo>
                    <a:lnTo>
                      <a:pt x="32" y="14"/>
                    </a:lnTo>
                    <a:lnTo>
                      <a:pt x="34" y="14"/>
                    </a:lnTo>
                    <a:lnTo>
                      <a:pt x="34" y="16"/>
                    </a:lnTo>
                    <a:lnTo>
                      <a:pt x="36" y="16"/>
                    </a:lnTo>
                    <a:lnTo>
                      <a:pt x="32" y="18"/>
                    </a:lnTo>
                    <a:lnTo>
                      <a:pt x="30" y="18"/>
                    </a:lnTo>
                    <a:lnTo>
                      <a:pt x="30" y="20"/>
                    </a:lnTo>
                    <a:lnTo>
                      <a:pt x="30" y="24"/>
                    </a:lnTo>
                    <a:lnTo>
                      <a:pt x="28" y="26"/>
                    </a:lnTo>
                    <a:lnTo>
                      <a:pt x="26" y="26"/>
                    </a:lnTo>
                    <a:lnTo>
                      <a:pt x="26" y="24"/>
                    </a:lnTo>
                    <a:lnTo>
                      <a:pt x="26" y="22"/>
                    </a:lnTo>
                    <a:lnTo>
                      <a:pt x="26" y="20"/>
                    </a:lnTo>
                    <a:lnTo>
                      <a:pt x="24" y="20"/>
                    </a:lnTo>
                    <a:lnTo>
                      <a:pt x="24" y="22"/>
                    </a:lnTo>
                    <a:lnTo>
                      <a:pt x="22" y="24"/>
                    </a:lnTo>
                    <a:lnTo>
                      <a:pt x="24" y="24"/>
                    </a:lnTo>
                    <a:lnTo>
                      <a:pt x="22" y="24"/>
                    </a:lnTo>
                    <a:lnTo>
                      <a:pt x="22" y="26"/>
                    </a:lnTo>
                    <a:lnTo>
                      <a:pt x="18" y="30"/>
                    </a:lnTo>
                    <a:lnTo>
                      <a:pt x="18" y="32"/>
                    </a:lnTo>
                    <a:lnTo>
                      <a:pt x="20" y="32"/>
                    </a:lnTo>
                    <a:lnTo>
                      <a:pt x="20" y="34"/>
                    </a:lnTo>
                    <a:lnTo>
                      <a:pt x="20" y="36"/>
                    </a:lnTo>
                    <a:lnTo>
                      <a:pt x="20" y="38"/>
                    </a:lnTo>
                    <a:lnTo>
                      <a:pt x="18" y="38"/>
                    </a:lnTo>
                    <a:lnTo>
                      <a:pt x="16" y="38"/>
                    </a:lnTo>
                    <a:lnTo>
                      <a:pt x="16" y="36"/>
                    </a:lnTo>
                    <a:lnTo>
                      <a:pt x="14" y="36"/>
                    </a:lnTo>
                    <a:lnTo>
                      <a:pt x="14" y="34"/>
                    </a:lnTo>
                    <a:lnTo>
                      <a:pt x="14" y="32"/>
                    </a:lnTo>
                    <a:lnTo>
                      <a:pt x="12" y="32"/>
                    </a:lnTo>
                    <a:lnTo>
                      <a:pt x="12" y="30"/>
                    </a:lnTo>
                    <a:lnTo>
                      <a:pt x="10" y="28"/>
                    </a:lnTo>
                    <a:lnTo>
                      <a:pt x="8" y="28"/>
                    </a:lnTo>
                    <a:lnTo>
                      <a:pt x="4" y="26"/>
                    </a:lnTo>
                    <a:lnTo>
                      <a:pt x="2" y="26"/>
                    </a:lnTo>
                    <a:lnTo>
                      <a:pt x="4" y="26"/>
                    </a:lnTo>
                    <a:lnTo>
                      <a:pt x="6" y="26"/>
                    </a:lnTo>
                    <a:lnTo>
                      <a:pt x="4" y="26"/>
                    </a:lnTo>
                    <a:lnTo>
                      <a:pt x="2" y="26"/>
                    </a:lnTo>
                    <a:lnTo>
                      <a:pt x="0" y="26"/>
                    </a:lnTo>
                    <a:lnTo>
                      <a:pt x="0" y="24"/>
                    </a:lnTo>
                    <a:close/>
                  </a:path>
                </a:pathLst>
              </a:custGeom>
              <a:solidFill>
                <a:schemeClr val="tx2"/>
              </a:solidFill>
              <a:ln w="3175">
                <a:solidFill>
                  <a:schemeClr val="bg1"/>
                </a:solidFill>
                <a:prstDash val="sysDot"/>
                <a:round/>
                <a:headEnd/>
                <a:tailEnd/>
              </a:ln>
            </p:spPr>
            <p:txBody>
              <a:bodyPr/>
              <a:lstStyle/>
              <a:p>
                <a:endParaRPr lang="de-DE" sz="2400" dirty="0">
                  <a:solidFill>
                    <a:srgbClr val="000000"/>
                  </a:solidFill>
                </a:endParaRPr>
              </a:p>
            </p:txBody>
          </p:sp>
          <p:sp>
            <p:nvSpPr>
              <p:cNvPr id="2388" name="Rectangle 2754"/>
              <p:cNvSpPr>
                <a:spLocks noChangeArrowheads="1"/>
              </p:cNvSpPr>
              <p:nvPr/>
            </p:nvSpPr>
            <p:spPr bwMode="auto">
              <a:xfrm>
                <a:off x="4765314" y="1565189"/>
                <a:ext cx="1412" cy="3277"/>
              </a:xfrm>
              <a:prstGeom prst="rect">
                <a:avLst/>
              </a:prstGeom>
              <a:solidFill>
                <a:schemeClr val="tx2"/>
              </a:solidFill>
              <a:ln w="3175">
                <a:solidFill>
                  <a:schemeClr val="bg1"/>
                </a:solidFill>
                <a:prstDash val="sysDot"/>
                <a:miter lim="800000"/>
                <a:headEnd/>
                <a:tailEnd/>
              </a:ln>
            </p:spPr>
            <p:txBody>
              <a:bodyPr/>
              <a:lstStyle/>
              <a:p>
                <a:endParaRPr lang="de-DE" sz="2400" dirty="0">
                  <a:solidFill>
                    <a:srgbClr val="000000"/>
                  </a:solidFill>
                </a:endParaRPr>
              </a:p>
            </p:txBody>
          </p:sp>
          <p:sp>
            <p:nvSpPr>
              <p:cNvPr id="2389" name="Freeform 2816"/>
              <p:cNvSpPr>
                <a:spLocks/>
              </p:cNvSpPr>
              <p:nvPr/>
            </p:nvSpPr>
            <p:spPr bwMode="auto">
              <a:xfrm>
                <a:off x="4351877" y="1475067"/>
                <a:ext cx="189081" cy="301493"/>
              </a:xfrm>
              <a:custGeom>
                <a:avLst/>
                <a:gdLst>
                  <a:gd name="T0" fmla="*/ 2147483647 w 192"/>
                  <a:gd name="T1" fmla="*/ 2147483647 h 292"/>
                  <a:gd name="T2" fmla="*/ 2147483647 w 192"/>
                  <a:gd name="T3" fmla="*/ 2147483647 h 292"/>
                  <a:gd name="T4" fmla="*/ 2147483647 w 192"/>
                  <a:gd name="T5" fmla="*/ 2147483647 h 292"/>
                  <a:gd name="T6" fmla="*/ 2147483647 w 192"/>
                  <a:gd name="T7" fmla="*/ 2147483647 h 292"/>
                  <a:gd name="T8" fmla="*/ 2147483647 w 192"/>
                  <a:gd name="T9" fmla="*/ 2147483647 h 292"/>
                  <a:gd name="T10" fmla="*/ 2147483647 w 192"/>
                  <a:gd name="T11" fmla="*/ 2147483647 h 292"/>
                  <a:gd name="T12" fmla="*/ 2147483647 w 192"/>
                  <a:gd name="T13" fmla="*/ 2147483647 h 292"/>
                  <a:gd name="T14" fmla="*/ 2147483647 w 192"/>
                  <a:gd name="T15" fmla="*/ 2147483647 h 292"/>
                  <a:gd name="T16" fmla="*/ 2147483647 w 192"/>
                  <a:gd name="T17" fmla="*/ 2147483647 h 292"/>
                  <a:gd name="T18" fmla="*/ 2147483647 w 192"/>
                  <a:gd name="T19" fmla="*/ 2147483647 h 292"/>
                  <a:gd name="T20" fmla="*/ 2147483647 w 192"/>
                  <a:gd name="T21" fmla="*/ 2147483647 h 292"/>
                  <a:gd name="T22" fmla="*/ 2147483647 w 192"/>
                  <a:gd name="T23" fmla="*/ 2147483647 h 292"/>
                  <a:gd name="T24" fmla="*/ 2147483647 w 192"/>
                  <a:gd name="T25" fmla="*/ 2147483647 h 292"/>
                  <a:gd name="T26" fmla="*/ 2147483647 w 192"/>
                  <a:gd name="T27" fmla="*/ 2147483647 h 292"/>
                  <a:gd name="T28" fmla="*/ 2147483647 w 192"/>
                  <a:gd name="T29" fmla="*/ 2147483647 h 292"/>
                  <a:gd name="T30" fmla="*/ 2147483647 w 192"/>
                  <a:gd name="T31" fmla="*/ 2147483647 h 292"/>
                  <a:gd name="T32" fmla="*/ 2147483647 w 192"/>
                  <a:gd name="T33" fmla="*/ 2147483647 h 292"/>
                  <a:gd name="T34" fmla="*/ 2147483647 w 192"/>
                  <a:gd name="T35" fmla="*/ 2147483647 h 292"/>
                  <a:gd name="T36" fmla="*/ 2147483647 w 192"/>
                  <a:gd name="T37" fmla="*/ 2147483647 h 292"/>
                  <a:gd name="T38" fmla="*/ 2147483647 w 192"/>
                  <a:gd name="T39" fmla="*/ 2147483647 h 292"/>
                  <a:gd name="T40" fmla="*/ 2147483647 w 192"/>
                  <a:gd name="T41" fmla="*/ 2147483647 h 292"/>
                  <a:gd name="T42" fmla="*/ 2147483647 w 192"/>
                  <a:gd name="T43" fmla="*/ 2147483647 h 292"/>
                  <a:gd name="T44" fmla="*/ 2147483647 w 192"/>
                  <a:gd name="T45" fmla="*/ 2147483647 h 292"/>
                  <a:gd name="T46" fmla="*/ 2147483647 w 192"/>
                  <a:gd name="T47" fmla="*/ 2147483647 h 292"/>
                  <a:gd name="T48" fmla="*/ 2147483647 w 192"/>
                  <a:gd name="T49" fmla="*/ 2147483647 h 292"/>
                  <a:gd name="T50" fmla="*/ 2147483647 w 192"/>
                  <a:gd name="T51" fmla="*/ 2147483647 h 292"/>
                  <a:gd name="T52" fmla="*/ 2147483647 w 192"/>
                  <a:gd name="T53" fmla="*/ 2147483647 h 292"/>
                  <a:gd name="T54" fmla="*/ 2147483647 w 192"/>
                  <a:gd name="T55" fmla="*/ 2147483647 h 292"/>
                  <a:gd name="T56" fmla="*/ 2147483647 w 192"/>
                  <a:gd name="T57" fmla="*/ 2147483647 h 292"/>
                  <a:gd name="T58" fmla="*/ 2147483647 w 192"/>
                  <a:gd name="T59" fmla="*/ 2147483647 h 292"/>
                  <a:gd name="T60" fmla="*/ 2147483647 w 192"/>
                  <a:gd name="T61" fmla="*/ 2147483647 h 292"/>
                  <a:gd name="T62" fmla="*/ 2147483647 w 192"/>
                  <a:gd name="T63" fmla="*/ 2147483647 h 292"/>
                  <a:gd name="T64" fmla="*/ 2147483647 w 192"/>
                  <a:gd name="T65" fmla="*/ 2147483647 h 292"/>
                  <a:gd name="T66" fmla="*/ 2147483647 w 192"/>
                  <a:gd name="T67" fmla="*/ 2147483647 h 292"/>
                  <a:gd name="T68" fmla="*/ 2147483647 w 192"/>
                  <a:gd name="T69" fmla="*/ 2147483647 h 292"/>
                  <a:gd name="T70" fmla="*/ 2147483647 w 192"/>
                  <a:gd name="T71" fmla="*/ 2147483647 h 292"/>
                  <a:gd name="T72" fmla="*/ 2147483647 w 192"/>
                  <a:gd name="T73" fmla="*/ 2147483647 h 292"/>
                  <a:gd name="T74" fmla="*/ 2147483647 w 192"/>
                  <a:gd name="T75" fmla="*/ 2147483647 h 292"/>
                  <a:gd name="T76" fmla="*/ 2147483647 w 192"/>
                  <a:gd name="T77" fmla="*/ 2147483647 h 292"/>
                  <a:gd name="T78" fmla="*/ 2147483647 w 192"/>
                  <a:gd name="T79" fmla="*/ 2147483647 h 292"/>
                  <a:gd name="T80" fmla="*/ 2147483647 w 192"/>
                  <a:gd name="T81" fmla="*/ 2147483647 h 292"/>
                  <a:gd name="T82" fmla="*/ 2147483647 w 192"/>
                  <a:gd name="T83" fmla="*/ 2147483647 h 292"/>
                  <a:gd name="T84" fmla="*/ 2147483647 w 192"/>
                  <a:gd name="T85" fmla="*/ 2147483647 h 292"/>
                  <a:gd name="T86" fmla="*/ 2147483647 w 192"/>
                  <a:gd name="T87" fmla="*/ 2147483647 h 292"/>
                  <a:gd name="T88" fmla="*/ 2147483647 w 192"/>
                  <a:gd name="T89" fmla="*/ 2147483647 h 292"/>
                  <a:gd name="T90" fmla="*/ 2147483647 w 192"/>
                  <a:gd name="T91" fmla="*/ 2147483647 h 292"/>
                  <a:gd name="T92" fmla="*/ 2147483647 w 192"/>
                  <a:gd name="T93" fmla="*/ 2147483647 h 292"/>
                  <a:gd name="T94" fmla="*/ 2147483647 w 192"/>
                  <a:gd name="T95" fmla="*/ 2147483647 h 292"/>
                  <a:gd name="T96" fmla="*/ 2147483647 w 192"/>
                  <a:gd name="T97" fmla="*/ 2147483647 h 292"/>
                  <a:gd name="T98" fmla="*/ 2147483647 w 192"/>
                  <a:gd name="T99" fmla="*/ 2147483647 h 292"/>
                  <a:gd name="T100" fmla="*/ 2147483647 w 192"/>
                  <a:gd name="T101" fmla="*/ 2147483647 h 292"/>
                  <a:gd name="T102" fmla="*/ 2147483647 w 192"/>
                  <a:gd name="T103" fmla="*/ 2147483647 h 292"/>
                  <a:gd name="T104" fmla="*/ 2147483647 w 192"/>
                  <a:gd name="T105" fmla="*/ 2147483647 h 292"/>
                  <a:gd name="T106" fmla="*/ 2147483647 w 192"/>
                  <a:gd name="T107" fmla="*/ 2147483647 h 292"/>
                  <a:gd name="T108" fmla="*/ 2147483647 w 192"/>
                  <a:gd name="T109" fmla="*/ 2147483647 h 292"/>
                  <a:gd name="T110" fmla="*/ 2147483647 w 192"/>
                  <a:gd name="T111" fmla="*/ 2147483647 h 292"/>
                  <a:gd name="T112" fmla="*/ 2147483647 w 192"/>
                  <a:gd name="T113" fmla="*/ 2147483647 h 292"/>
                  <a:gd name="T114" fmla="*/ 2147483647 w 192"/>
                  <a:gd name="T115" fmla="*/ 2147483647 h 292"/>
                  <a:gd name="T116" fmla="*/ 2147483647 w 192"/>
                  <a:gd name="T117" fmla="*/ 2147483647 h 292"/>
                  <a:gd name="T118" fmla="*/ 2147483647 w 192"/>
                  <a:gd name="T119" fmla="*/ 2147483647 h 292"/>
                  <a:gd name="T120" fmla="*/ 2147483647 w 192"/>
                  <a:gd name="T121" fmla="*/ 2147483647 h 292"/>
                  <a:gd name="T122" fmla="*/ 0 w 192"/>
                  <a:gd name="T123" fmla="*/ 2147483647 h 292"/>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w 192"/>
                  <a:gd name="T187" fmla="*/ 0 h 292"/>
                  <a:gd name="T188" fmla="*/ 192 w 192"/>
                  <a:gd name="T189" fmla="*/ 292 h 292"/>
                </a:gdLst>
                <a:ahLst/>
                <a:cxnLst>
                  <a:cxn ang="T124">
                    <a:pos x="T0" y="T1"/>
                  </a:cxn>
                  <a:cxn ang="T125">
                    <a:pos x="T2" y="T3"/>
                  </a:cxn>
                  <a:cxn ang="T126">
                    <a:pos x="T4" y="T5"/>
                  </a:cxn>
                  <a:cxn ang="T127">
                    <a:pos x="T6" y="T7"/>
                  </a:cxn>
                  <a:cxn ang="T128">
                    <a:pos x="T8" y="T9"/>
                  </a:cxn>
                  <a:cxn ang="T129">
                    <a:pos x="T10" y="T11"/>
                  </a:cxn>
                  <a:cxn ang="T130">
                    <a:pos x="T12" y="T13"/>
                  </a:cxn>
                  <a:cxn ang="T131">
                    <a:pos x="T14" y="T15"/>
                  </a:cxn>
                  <a:cxn ang="T132">
                    <a:pos x="T16" y="T17"/>
                  </a:cxn>
                  <a:cxn ang="T133">
                    <a:pos x="T18" y="T19"/>
                  </a:cxn>
                  <a:cxn ang="T134">
                    <a:pos x="T20" y="T21"/>
                  </a:cxn>
                  <a:cxn ang="T135">
                    <a:pos x="T22" y="T23"/>
                  </a:cxn>
                  <a:cxn ang="T136">
                    <a:pos x="T24" y="T25"/>
                  </a:cxn>
                  <a:cxn ang="T137">
                    <a:pos x="T26" y="T27"/>
                  </a:cxn>
                  <a:cxn ang="T138">
                    <a:pos x="T28" y="T29"/>
                  </a:cxn>
                  <a:cxn ang="T139">
                    <a:pos x="T30" y="T31"/>
                  </a:cxn>
                  <a:cxn ang="T140">
                    <a:pos x="T32" y="T33"/>
                  </a:cxn>
                  <a:cxn ang="T141">
                    <a:pos x="T34" y="T35"/>
                  </a:cxn>
                  <a:cxn ang="T142">
                    <a:pos x="T36" y="T37"/>
                  </a:cxn>
                  <a:cxn ang="T143">
                    <a:pos x="T38" y="T39"/>
                  </a:cxn>
                  <a:cxn ang="T144">
                    <a:pos x="T40" y="T41"/>
                  </a:cxn>
                  <a:cxn ang="T145">
                    <a:pos x="T42" y="T43"/>
                  </a:cxn>
                  <a:cxn ang="T146">
                    <a:pos x="T44" y="T45"/>
                  </a:cxn>
                  <a:cxn ang="T147">
                    <a:pos x="T46" y="T47"/>
                  </a:cxn>
                  <a:cxn ang="T148">
                    <a:pos x="T48" y="T49"/>
                  </a:cxn>
                  <a:cxn ang="T149">
                    <a:pos x="T50" y="T51"/>
                  </a:cxn>
                  <a:cxn ang="T150">
                    <a:pos x="T52" y="T53"/>
                  </a:cxn>
                  <a:cxn ang="T151">
                    <a:pos x="T54" y="T55"/>
                  </a:cxn>
                  <a:cxn ang="T152">
                    <a:pos x="T56" y="T57"/>
                  </a:cxn>
                  <a:cxn ang="T153">
                    <a:pos x="T58" y="T59"/>
                  </a:cxn>
                  <a:cxn ang="T154">
                    <a:pos x="T60" y="T61"/>
                  </a:cxn>
                  <a:cxn ang="T155">
                    <a:pos x="T62" y="T63"/>
                  </a:cxn>
                  <a:cxn ang="T156">
                    <a:pos x="T64" y="T65"/>
                  </a:cxn>
                  <a:cxn ang="T157">
                    <a:pos x="T66" y="T67"/>
                  </a:cxn>
                  <a:cxn ang="T158">
                    <a:pos x="T68" y="T69"/>
                  </a:cxn>
                  <a:cxn ang="T159">
                    <a:pos x="T70" y="T71"/>
                  </a:cxn>
                  <a:cxn ang="T160">
                    <a:pos x="T72" y="T73"/>
                  </a:cxn>
                  <a:cxn ang="T161">
                    <a:pos x="T74" y="T75"/>
                  </a:cxn>
                  <a:cxn ang="T162">
                    <a:pos x="T76" y="T77"/>
                  </a:cxn>
                  <a:cxn ang="T163">
                    <a:pos x="T78" y="T79"/>
                  </a:cxn>
                  <a:cxn ang="T164">
                    <a:pos x="T80" y="T81"/>
                  </a:cxn>
                  <a:cxn ang="T165">
                    <a:pos x="T82" y="T83"/>
                  </a:cxn>
                  <a:cxn ang="T166">
                    <a:pos x="T84" y="T85"/>
                  </a:cxn>
                  <a:cxn ang="T167">
                    <a:pos x="T86" y="T87"/>
                  </a:cxn>
                  <a:cxn ang="T168">
                    <a:pos x="T88" y="T89"/>
                  </a:cxn>
                  <a:cxn ang="T169">
                    <a:pos x="T90" y="T91"/>
                  </a:cxn>
                  <a:cxn ang="T170">
                    <a:pos x="T92" y="T93"/>
                  </a:cxn>
                  <a:cxn ang="T171">
                    <a:pos x="T94" y="T95"/>
                  </a:cxn>
                  <a:cxn ang="T172">
                    <a:pos x="T96" y="T97"/>
                  </a:cxn>
                  <a:cxn ang="T173">
                    <a:pos x="T98" y="T99"/>
                  </a:cxn>
                  <a:cxn ang="T174">
                    <a:pos x="T100" y="T101"/>
                  </a:cxn>
                  <a:cxn ang="T175">
                    <a:pos x="T102" y="T103"/>
                  </a:cxn>
                  <a:cxn ang="T176">
                    <a:pos x="T104" y="T105"/>
                  </a:cxn>
                  <a:cxn ang="T177">
                    <a:pos x="T106" y="T107"/>
                  </a:cxn>
                  <a:cxn ang="T178">
                    <a:pos x="T108" y="T109"/>
                  </a:cxn>
                  <a:cxn ang="T179">
                    <a:pos x="T110" y="T111"/>
                  </a:cxn>
                  <a:cxn ang="T180">
                    <a:pos x="T112" y="T113"/>
                  </a:cxn>
                  <a:cxn ang="T181">
                    <a:pos x="T114" y="T115"/>
                  </a:cxn>
                  <a:cxn ang="T182">
                    <a:pos x="T116" y="T117"/>
                  </a:cxn>
                  <a:cxn ang="T183">
                    <a:pos x="T118" y="T119"/>
                  </a:cxn>
                  <a:cxn ang="T184">
                    <a:pos x="T120" y="T121"/>
                  </a:cxn>
                  <a:cxn ang="T185">
                    <a:pos x="T122" y="T123"/>
                  </a:cxn>
                </a:cxnLst>
                <a:rect l="T186" t="T187" r="T188" b="T189"/>
                <a:pathLst>
                  <a:path w="192" h="292">
                    <a:moveTo>
                      <a:pt x="6" y="212"/>
                    </a:moveTo>
                    <a:lnTo>
                      <a:pt x="8" y="212"/>
                    </a:lnTo>
                    <a:lnTo>
                      <a:pt x="10" y="208"/>
                    </a:lnTo>
                    <a:lnTo>
                      <a:pt x="8" y="208"/>
                    </a:lnTo>
                    <a:lnTo>
                      <a:pt x="8" y="206"/>
                    </a:lnTo>
                    <a:lnTo>
                      <a:pt x="10" y="206"/>
                    </a:lnTo>
                    <a:lnTo>
                      <a:pt x="10" y="204"/>
                    </a:lnTo>
                    <a:lnTo>
                      <a:pt x="10" y="202"/>
                    </a:lnTo>
                    <a:lnTo>
                      <a:pt x="8" y="202"/>
                    </a:lnTo>
                    <a:lnTo>
                      <a:pt x="6" y="198"/>
                    </a:lnTo>
                    <a:lnTo>
                      <a:pt x="8" y="198"/>
                    </a:lnTo>
                    <a:lnTo>
                      <a:pt x="10" y="198"/>
                    </a:lnTo>
                    <a:lnTo>
                      <a:pt x="10" y="196"/>
                    </a:lnTo>
                    <a:lnTo>
                      <a:pt x="10" y="194"/>
                    </a:lnTo>
                    <a:lnTo>
                      <a:pt x="8" y="192"/>
                    </a:lnTo>
                    <a:lnTo>
                      <a:pt x="10" y="192"/>
                    </a:lnTo>
                    <a:lnTo>
                      <a:pt x="12" y="192"/>
                    </a:lnTo>
                    <a:lnTo>
                      <a:pt x="14" y="192"/>
                    </a:lnTo>
                    <a:lnTo>
                      <a:pt x="16" y="192"/>
                    </a:lnTo>
                    <a:lnTo>
                      <a:pt x="18" y="190"/>
                    </a:lnTo>
                    <a:lnTo>
                      <a:pt x="20" y="188"/>
                    </a:lnTo>
                    <a:lnTo>
                      <a:pt x="20" y="186"/>
                    </a:lnTo>
                    <a:lnTo>
                      <a:pt x="20" y="184"/>
                    </a:lnTo>
                    <a:lnTo>
                      <a:pt x="20" y="182"/>
                    </a:lnTo>
                    <a:lnTo>
                      <a:pt x="20" y="180"/>
                    </a:lnTo>
                    <a:lnTo>
                      <a:pt x="22" y="180"/>
                    </a:lnTo>
                    <a:lnTo>
                      <a:pt x="22" y="178"/>
                    </a:lnTo>
                    <a:lnTo>
                      <a:pt x="20" y="178"/>
                    </a:lnTo>
                    <a:lnTo>
                      <a:pt x="20" y="176"/>
                    </a:lnTo>
                    <a:lnTo>
                      <a:pt x="18" y="174"/>
                    </a:lnTo>
                    <a:lnTo>
                      <a:pt x="16" y="172"/>
                    </a:lnTo>
                    <a:lnTo>
                      <a:pt x="16" y="170"/>
                    </a:lnTo>
                    <a:lnTo>
                      <a:pt x="14" y="168"/>
                    </a:lnTo>
                    <a:lnTo>
                      <a:pt x="14" y="166"/>
                    </a:lnTo>
                    <a:lnTo>
                      <a:pt x="16" y="166"/>
                    </a:lnTo>
                    <a:lnTo>
                      <a:pt x="18" y="166"/>
                    </a:lnTo>
                    <a:lnTo>
                      <a:pt x="20" y="166"/>
                    </a:lnTo>
                    <a:lnTo>
                      <a:pt x="20" y="164"/>
                    </a:lnTo>
                    <a:lnTo>
                      <a:pt x="22" y="162"/>
                    </a:lnTo>
                    <a:lnTo>
                      <a:pt x="24" y="160"/>
                    </a:lnTo>
                    <a:lnTo>
                      <a:pt x="24" y="158"/>
                    </a:lnTo>
                    <a:lnTo>
                      <a:pt x="22" y="158"/>
                    </a:lnTo>
                    <a:lnTo>
                      <a:pt x="18" y="154"/>
                    </a:lnTo>
                    <a:lnTo>
                      <a:pt x="16" y="154"/>
                    </a:lnTo>
                    <a:lnTo>
                      <a:pt x="10" y="152"/>
                    </a:lnTo>
                    <a:lnTo>
                      <a:pt x="10" y="150"/>
                    </a:lnTo>
                    <a:lnTo>
                      <a:pt x="10" y="148"/>
                    </a:lnTo>
                    <a:lnTo>
                      <a:pt x="12" y="148"/>
                    </a:lnTo>
                    <a:lnTo>
                      <a:pt x="12" y="146"/>
                    </a:lnTo>
                    <a:lnTo>
                      <a:pt x="12" y="144"/>
                    </a:lnTo>
                    <a:lnTo>
                      <a:pt x="12" y="140"/>
                    </a:lnTo>
                    <a:lnTo>
                      <a:pt x="10" y="138"/>
                    </a:lnTo>
                    <a:lnTo>
                      <a:pt x="10" y="136"/>
                    </a:lnTo>
                    <a:lnTo>
                      <a:pt x="8" y="134"/>
                    </a:lnTo>
                    <a:lnTo>
                      <a:pt x="8" y="132"/>
                    </a:lnTo>
                    <a:lnTo>
                      <a:pt x="8" y="130"/>
                    </a:lnTo>
                    <a:lnTo>
                      <a:pt x="8" y="128"/>
                    </a:lnTo>
                    <a:lnTo>
                      <a:pt x="6" y="128"/>
                    </a:lnTo>
                    <a:lnTo>
                      <a:pt x="6" y="126"/>
                    </a:lnTo>
                    <a:lnTo>
                      <a:pt x="8" y="126"/>
                    </a:lnTo>
                    <a:lnTo>
                      <a:pt x="8" y="124"/>
                    </a:lnTo>
                    <a:lnTo>
                      <a:pt x="6" y="120"/>
                    </a:lnTo>
                    <a:lnTo>
                      <a:pt x="4" y="118"/>
                    </a:lnTo>
                    <a:lnTo>
                      <a:pt x="6" y="116"/>
                    </a:lnTo>
                    <a:lnTo>
                      <a:pt x="6" y="114"/>
                    </a:lnTo>
                    <a:lnTo>
                      <a:pt x="8" y="114"/>
                    </a:lnTo>
                    <a:lnTo>
                      <a:pt x="6" y="112"/>
                    </a:lnTo>
                    <a:lnTo>
                      <a:pt x="10" y="108"/>
                    </a:lnTo>
                    <a:lnTo>
                      <a:pt x="12" y="106"/>
                    </a:lnTo>
                    <a:lnTo>
                      <a:pt x="14" y="106"/>
                    </a:lnTo>
                    <a:lnTo>
                      <a:pt x="16" y="104"/>
                    </a:lnTo>
                    <a:lnTo>
                      <a:pt x="18" y="104"/>
                    </a:lnTo>
                    <a:lnTo>
                      <a:pt x="20" y="104"/>
                    </a:lnTo>
                    <a:lnTo>
                      <a:pt x="20" y="102"/>
                    </a:lnTo>
                    <a:lnTo>
                      <a:pt x="22" y="102"/>
                    </a:lnTo>
                    <a:lnTo>
                      <a:pt x="24" y="102"/>
                    </a:lnTo>
                    <a:lnTo>
                      <a:pt x="36" y="104"/>
                    </a:lnTo>
                    <a:lnTo>
                      <a:pt x="38" y="100"/>
                    </a:lnTo>
                    <a:lnTo>
                      <a:pt x="40" y="100"/>
                    </a:lnTo>
                    <a:lnTo>
                      <a:pt x="38" y="98"/>
                    </a:lnTo>
                    <a:lnTo>
                      <a:pt x="38" y="96"/>
                    </a:lnTo>
                    <a:lnTo>
                      <a:pt x="38" y="94"/>
                    </a:lnTo>
                    <a:lnTo>
                      <a:pt x="36" y="94"/>
                    </a:lnTo>
                    <a:lnTo>
                      <a:pt x="34" y="94"/>
                    </a:lnTo>
                    <a:lnTo>
                      <a:pt x="32" y="92"/>
                    </a:lnTo>
                    <a:lnTo>
                      <a:pt x="30" y="92"/>
                    </a:lnTo>
                    <a:lnTo>
                      <a:pt x="30" y="90"/>
                    </a:lnTo>
                    <a:lnTo>
                      <a:pt x="32" y="88"/>
                    </a:lnTo>
                    <a:lnTo>
                      <a:pt x="34" y="88"/>
                    </a:lnTo>
                    <a:lnTo>
                      <a:pt x="34" y="86"/>
                    </a:lnTo>
                    <a:lnTo>
                      <a:pt x="36" y="84"/>
                    </a:lnTo>
                    <a:lnTo>
                      <a:pt x="38" y="82"/>
                    </a:lnTo>
                    <a:lnTo>
                      <a:pt x="40" y="80"/>
                    </a:lnTo>
                    <a:lnTo>
                      <a:pt x="40" y="78"/>
                    </a:lnTo>
                    <a:lnTo>
                      <a:pt x="42" y="76"/>
                    </a:lnTo>
                    <a:lnTo>
                      <a:pt x="42" y="74"/>
                    </a:lnTo>
                    <a:lnTo>
                      <a:pt x="42" y="72"/>
                    </a:lnTo>
                    <a:lnTo>
                      <a:pt x="42" y="70"/>
                    </a:lnTo>
                    <a:lnTo>
                      <a:pt x="42" y="68"/>
                    </a:lnTo>
                    <a:lnTo>
                      <a:pt x="42" y="66"/>
                    </a:lnTo>
                    <a:lnTo>
                      <a:pt x="42" y="64"/>
                    </a:lnTo>
                    <a:lnTo>
                      <a:pt x="42" y="62"/>
                    </a:lnTo>
                    <a:lnTo>
                      <a:pt x="40" y="60"/>
                    </a:lnTo>
                    <a:lnTo>
                      <a:pt x="40" y="58"/>
                    </a:lnTo>
                    <a:lnTo>
                      <a:pt x="44" y="58"/>
                    </a:lnTo>
                    <a:lnTo>
                      <a:pt x="48" y="58"/>
                    </a:lnTo>
                    <a:lnTo>
                      <a:pt x="54" y="58"/>
                    </a:lnTo>
                    <a:lnTo>
                      <a:pt x="52" y="56"/>
                    </a:lnTo>
                    <a:lnTo>
                      <a:pt x="52" y="54"/>
                    </a:lnTo>
                    <a:lnTo>
                      <a:pt x="52" y="52"/>
                    </a:lnTo>
                    <a:lnTo>
                      <a:pt x="54" y="52"/>
                    </a:lnTo>
                    <a:lnTo>
                      <a:pt x="54" y="50"/>
                    </a:lnTo>
                    <a:lnTo>
                      <a:pt x="56" y="48"/>
                    </a:lnTo>
                    <a:lnTo>
                      <a:pt x="60" y="44"/>
                    </a:lnTo>
                    <a:lnTo>
                      <a:pt x="66" y="42"/>
                    </a:lnTo>
                    <a:lnTo>
                      <a:pt x="66" y="38"/>
                    </a:lnTo>
                    <a:lnTo>
                      <a:pt x="66" y="36"/>
                    </a:lnTo>
                    <a:lnTo>
                      <a:pt x="64" y="36"/>
                    </a:lnTo>
                    <a:lnTo>
                      <a:pt x="62" y="34"/>
                    </a:lnTo>
                    <a:lnTo>
                      <a:pt x="60" y="34"/>
                    </a:lnTo>
                    <a:lnTo>
                      <a:pt x="62" y="32"/>
                    </a:lnTo>
                    <a:lnTo>
                      <a:pt x="64" y="30"/>
                    </a:lnTo>
                    <a:lnTo>
                      <a:pt x="66" y="28"/>
                    </a:lnTo>
                    <a:lnTo>
                      <a:pt x="68" y="28"/>
                    </a:lnTo>
                    <a:lnTo>
                      <a:pt x="68" y="26"/>
                    </a:lnTo>
                    <a:lnTo>
                      <a:pt x="68" y="24"/>
                    </a:lnTo>
                    <a:lnTo>
                      <a:pt x="68" y="22"/>
                    </a:lnTo>
                    <a:lnTo>
                      <a:pt x="76" y="20"/>
                    </a:lnTo>
                    <a:lnTo>
                      <a:pt x="78" y="18"/>
                    </a:lnTo>
                    <a:lnTo>
                      <a:pt x="82" y="20"/>
                    </a:lnTo>
                    <a:lnTo>
                      <a:pt x="84" y="20"/>
                    </a:lnTo>
                    <a:lnTo>
                      <a:pt x="86" y="20"/>
                    </a:lnTo>
                    <a:lnTo>
                      <a:pt x="86" y="22"/>
                    </a:lnTo>
                    <a:lnTo>
                      <a:pt x="88" y="22"/>
                    </a:lnTo>
                    <a:lnTo>
                      <a:pt x="88" y="20"/>
                    </a:lnTo>
                    <a:lnTo>
                      <a:pt x="90" y="18"/>
                    </a:lnTo>
                    <a:lnTo>
                      <a:pt x="92" y="18"/>
                    </a:lnTo>
                    <a:lnTo>
                      <a:pt x="90" y="14"/>
                    </a:lnTo>
                    <a:lnTo>
                      <a:pt x="88" y="12"/>
                    </a:lnTo>
                    <a:lnTo>
                      <a:pt x="88" y="10"/>
                    </a:lnTo>
                    <a:lnTo>
                      <a:pt x="90" y="10"/>
                    </a:lnTo>
                    <a:lnTo>
                      <a:pt x="94" y="10"/>
                    </a:lnTo>
                    <a:lnTo>
                      <a:pt x="96" y="10"/>
                    </a:lnTo>
                    <a:lnTo>
                      <a:pt x="100" y="10"/>
                    </a:lnTo>
                    <a:lnTo>
                      <a:pt x="108" y="12"/>
                    </a:lnTo>
                    <a:lnTo>
                      <a:pt x="110" y="12"/>
                    </a:lnTo>
                    <a:lnTo>
                      <a:pt x="114" y="12"/>
                    </a:lnTo>
                    <a:lnTo>
                      <a:pt x="116" y="14"/>
                    </a:lnTo>
                    <a:lnTo>
                      <a:pt x="118" y="14"/>
                    </a:lnTo>
                    <a:lnTo>
                      <a:pt x="118" y="12"/>
                    </a:lnTo>
                    <a:lnTo>
                      <a:pt x="120" y="12"/>
                    </a:lnTo>
                    <a:lnTo>
                      <a:pt x="120" y="10"/>
                    </a:lnTo>
                    <a:lnTo>
                      <a:pt x="118" y="10"/>
                    </a:lnTo>
                    <a:lnTo>
                      <a:pt x="116" y="10"/>
                    </a:lnTo>
                    <a:lnTo>
                      <a:pt x="118" y="10"/>
                    </a:lnTo>
                    <a:lnTo>
                      <a:pt x="120" y="10"/>
                    </a:lnTo>
                    <a:lnTo>
                      <a:pt x="120" y="8"/>
                    </a:lnTo>
                    <a:lnTo>
                      <a:pt x="122" y="6"/>
                    </a:lnTo>
                    <a:lnTo>
                      <a:pt x="120" y="4"/>
                    </a:lnTo>
                    <a:lnTo>
                      <a:pt x="120" y="2"/>
                    </a:lnTo>
                    <a:lnTo>
                      <a:pt x="116" y="0"/>
                    </a:lnTo>
                    <a:lnTo>
                      <a:pt x="124" y="0"/>
                    </a:lnTo>
                    <a:lnTo>
                      <a:pt x="126" y="0"/>
                    </a:lnTo>
                    <a:lnTo>
                      <a:pt x="128" y="2"/>
                    </a:lnTo>
                    <a:lnTo>
                      <a:pt x="130" y="2"/>
                    </a:lnTo>
                    <a:lnTo>
                      <a:pt x="130" y="4"/>
                    </a:lnTo>
                    <a:lnTo>
                      <a:pt x="132" y="4"/>
                    </a:lnTo>
                    <a:lnTo>
                      <a:pt x="134" y="4"/>
                    </a:lnTo>
                    <a:lnTo>
                      <a:pt x="136" y="6"/>
                    </a:lnTo>
                    <a:lnTo>
                      <a:pt x="140" y="8"/>
                    </a:lnTo>
                    <a:lnTo>
                      <a:pt x="142" y="8"/>
                    </a:lnTo>
                    <a:lnTo>
                      <a:pt x="142" y="10"/>
                    </a:lnTo>
                    <a:lnTo>
                      <a:pt x="144" y="10"/>
                    </a:lnTo>
                    <a:lnTo>
                      <a:pt x="146" y="10"/>
                    </a:lnTo>
                    <a:lnTo>
                      <a:pt x="148" y="10"/>
                    </a:lnTo>
                    <a:lnTo>
                      <a:pt x="150" y="10"/>
                    </a:lnTo>
                    <a:lnTo>
                      <a:pt x="154" y="10"/>
                    </a:lnTo>
                    <a:lnTo>
                      <a:pt x="154" y="12"/>
                    </a:lnTo>
                    <a:lnTo>
                      <a:pt x="156" y="12"/>
                    </a:lnTo>
                    <a:lnTo>
                      <a:pt x="158" y="12"/>
                    </a:lnTo>
                    <a:lnTo>
                      <a:pt x="160" y="12"/>
                    </a:lnTo>
                    <a:lnTo>
                      <a:pt x="162" y="14"/>
                    </a:lnTo>
                    <a:lnTo>
                      <a:pt x="164" y="14"/>
                    </a:lnTo>
                    <a:lnTo>
                      <a:pt x="170" y="18"/>
                    </a:lnTo>
                    <a:lnTo>
                      <a:pt x="170" y="20"/>
                    </a:lnTo>
                    <a:lnTo>
                      <a:pt x="172" y="20"/>
                    </a:lnTo>
                    <a:lnTo>
                      <a:pt x="174" y="20"/>
                    </a:lnTo>
                    <a:lnTo>
                      <a:pt x="176" y="22"/>
                    </a:lnTo>
                    <a:lnTo>
                      <a:pt x="174" y="22"/>
                    </a:lnTo>
                    <a:lnTo>
                      <a:pt x="174" y="24"/>
                    </a:lnTo>
                    <a:lnTo>
                      <a:pt x="174" y="26"/>
                    </a:lnTo>
                    <a:lnTo>
                      <a:pt x="174" y="28"/>
                    </a:lnTo>
                    <a:lnTo>
                      <a:pt x="174" y="30"/>
                    </a:lnTo>
                    <a:lnTo>
                      <a:pt x="174" y="32"/>
                    </a:lnTo>
                    <a:lnTo>
                      <a:pt x="176" y="32"/>
                    </a:lnTo>
                    <a:lnTo>
                      <a:pt x="180" y="32"/>
                    </a:lnTo>
                    <a:lnTo>
                      <a:pt x="180" y="34"/>
                    </a:lnTo>
                    <a:lnTo>
                      <a:pt x="180" y="36"/>
                    </a:lnTo>
                    <a:lnTo>
                      <a:pt x="178" y="36"/>
                    </a:lnTo>
                    <a:lnTo>
                      <a:pt x="178" y="38"/>
                    </a:lnTo>
                    <a:lnTo>
                      <a:pt x="180" y="40"/>
                    </a:lnTo>
                    <a:lnTo>
                      <a:pt x="180" y="42"/>
                    </a:lnTo>
                    <a:lnTo>
                      <a:pt x="182" y="42"/>
                    </a:lnTo>
                    <a:lnTo>
                      <a:pt x="184" y="44"/>
                    </a:lnTo>
                    <a:lnTo>
                      <a:pt x="186" y="44"/>
                    </a:lnTo>
                    <a:lnTo>
                      <a:pt x="186" y="46"/>
                    </a:lnTo>
                    <a:lnTo>
                      <a:pt x="184" y="48"/>
                    </a:lnTo>
                    <a:lnTo>
                      <a:pt x="186" y="48"/>
                    </a:lnTo>
                    <a:lnTo>
                      <a:pt x="186" y="50"/>
                    </a:lnTo>
                    <a:lnTo>
                      <a:pt x="186" y="52"/>
                    </a:lnTo>
                    <a:lnTo>
                      <a:pt x="184" y="52"/>
                    </a:lnTo>
                    <a:lnTo>
                      <a:pt x="182" y="54"/>
                    </a:lnTo>
                    <a:lnTo>
                      <a:pt x="182" y="56"/>
                    </a:lnTo>
                    <a:lnTo>
                      <a:pt x="184" y="58"/>
                    </a:lnTo>
                    <a:lnTo>
                      <a:pt x="186" y="58"/>
                    </a:lnTo>
                    <a:lnTo>
                      <a:pt x="188" y="58"/>
                    </a:lnTo>
                    <a:lnTo>
                      <a:pt x="188" y="60"/>
                    </a:lnTo>
                    <a:lnTo>
                      <a:pt x="190" y="60"/>
                    </a:lnTo>
                    <a:lnTo>
                      <a:pt x="192" y="64"/>
                    </a:lnTo>
                    <a:lnTo>
                      <a:pt x="192" y="66"/>
                    </a:lnTo>
                    <a:lnTo>
                      <a:pt x="190" y="66"/>
                    </a:lnTo>
                    <a:lnTo>
                      <a:pt x="186" y="66"/>
                    </a:lnTo>
                    <a:lnTo>
                      <a:pt x="184" y="66"/>
                    </a:lnTo>
                    <a:lnTo>
                      <a:pt x="182" y="66"/>
                    </a:lnTo>
                    <a:lnTo>
                      <a:pt x="180" y="66"/>
                    </a:lnTo>
                    <a:lnTo>
                      <a:pt x="178" y="66"/>
                    </a:lnTo>
                    <a:lnTo>
                      <a:pt x="176" y="68"/>
                    </a:lnTo>
                    <a:lnTo>
                      <a:pt x="174" y="66"/>
                    </a:lnTo>
                    <a:lnTo>
                      <a:pt x="172" y="66"/>
                    </a:lnTo>
                    <a:lnTo>
                      <a:pt x="172" y="64"/>
                    </a:lnTo>
                    <a:lnTo>
                      <a:pt x="170" y="64"/>
                    </a:lnTo>
                    <a:lnTo>
                      <a:pt x="168" y="64"/>
                    </a:lnTo>
                    <a:lnTo>
                      <a:pt x="170" y="66"/>
                    </a:lnTo>
                    <a:lnTo>
                      <a:pt x="168" y="66"/>
                    </a:lnTo>
                    <a:lnTo>
                      <a:pt x="166" y="64"/>
                    </a:lnTo>
                    <a:lnTo>
                      <a:pt x="164" y="64"/>
                    </a:lnTo>
                    <a:lnTo>
                      <a:pt x="162" y="64"/>
                    </a:lnTo>
                    <a:lnTo>
                      <a:pt x="162" y="68"/>
                    </a:lnTo>
                    <a:lnTo>
                      <a:pt x="162" y="70"/>
                    </a:lnTo>
                    <a:lnTo>
                      <a:pt x="164" y="70"/>
                    </a:lnTo>
                    <a:lnTo>
                      <a:pt x="164" y="68"/>
                    </a:lnTo>
                    <a:lnTo>
                      <a:pt x="162" y="68"/>
                    </a:lnTo>
                    <a:lnTo>
                      <a:pt x="164" y="68"/>
                    </a:lnTo>
                    <a:lnTo>
                      <a:pt x="164" y="70"/>
                    </a:lnTo>
                    <a:lnTo>
                      <a:pt x="166" y="70"/>
                    </a:lnTo>
                    <a:lnTo>
                      <a:pt x="166" y="72"/>
                    </a:lnTo>
                    <a:lnTo>
                      <a:pt x="164" y="70"/>
                    </a:lnTo>
                    <a:lnTo>
                      <a:pt x="162" y="70"/>
                    </a:lnTo>
                    <a:lnTo>
                      <a:pt x="160" y="70"/>
                    </a:lnTo>
                    <a:lnTo>
                      <a:pt x="156" y="68"/>
                    </a:lnTo>
                    <a:lnTo>
                      <a:pt x="154" y="68"/>
                    </a:lnTo>
                    <a:lnTo>
                      <a:pt x="156" y="68"/>
                    </a:lnTo>
                    <a:lnTo>
                      <a:pt x="158" y="70"/>
                    </a:lnTo>
                    <a:lnTo>
                      <a:pt x="160" y="70"/>
                    </a:lnTo>
                    <a:lnTo>
                      <a:pt x="162" y="70"/>
                    </a:lnTo>
                    <a:lnTo>
                      <a:pt x="162" y="72"/>
                    </a:lnTo>
                    <a:lnTo>
                      <a:pt x="160" y="72"/>
                    </a:lnTo>
                    <a:lnTo>
                      <a:pt x="158" y="72"/>
                    </a:lnTo>
                    <a:lnTo>
                      <a:pt x="156" y="72"/>
                    </a:lnTo>
                    <a:lnTo>
                      <a:pt x="158" y="72"/>
                    </a:lnTo>
                    <a:lnTo>
                      <a:pt x="160" y="72"/>
                    </a:lnTo>
                    <a:lnTo>
                      <a:pt x="160" y="74"/>
                    </a:lnTo>
                    <a:lnTo>
                      <a:pt x="158" y="74"/>
                    </a:lnTo>
                    <a:lnTo>
                      <a:pt x="154" y="74"/>
                    </a:lnTo>
                    <a:lnTo>
                      <a:pt x="152" y="74"/>
                    </a:lnTo>
                    <a:lnTo>
                      <a:pt x="150" y="74"/>
                    </a:lnTo>
                    <a:lnTo>
                      <a:pt x="152" y="74"/>
                    </a:lnTo>
                    <a:lnTo>
                      <a:pt x="152" y="76"/>
                    </a:lnTo>
                    <a:lnTo>
                      <a:pt x="154" y="76"/>
                    </a:lnTo>
                    <a:lnTo>
                      <a:pt x="154" y="78"/>
                    </a:lnTo>
                    <a:lnTo>
                      <a:pt x="152" y="78"/>
                    </a:lnTo>
                    <a:lnTo>
                      <a:pt x="152" y="76"/>
                    </a:lnTo>
                    <a:lnTo>
                      <a:pt x="150" y="76"/>
                    </a:lnTo>
                    <a:lnTo>
                      <a:pt x="148" y="74"/>
                    </a:lnTo>
                    <a:lnTo>
                      <a:pt x="148" y="76"/>
                    </a:lnTo>
                    <a:lnTo>
                      <a:pt x="150" y="76"/>
                    </a:lnTo>
                    <a:lnTo>
                      <a:pt x="152" y="78"/>
                    </a:lnTo>
                    <a:lnTo>
                      <a:pt x="154" y="80"/>
                    </a:lnTo>
                    <a:lnTo>
                      <a:pt x="154" y="82"/>
                    </a:lnTo>
                    <a:lnTo>
                      <a:pt x="152" y="82"/>
                    </a:lnTo>
                    <a:lnTo>
                      <a:pt x="150" y="84"/>
                    </a:lnTo>
                    <a:lnTo>
                      <a:pt x="148" y="84"/>
                    </a:lnTo>
                    <a:lnTo>
                      <a:pt x="148" y="86"/>
                    </a:lnTo>
                    <a:lnTo>
                      <a:pt x="146" y="86"/>
                    </a:lnTo>
                    <a:lnTo>
                      <a:pt x="146" y="88"/>
                    </a:lnTo>
                    <a:lnTo>
                      <a:pt x="148" y="88"/>
                    </a:lnTo>
                    <a:lnTo>
                      <a:pt x="150" y="88"/>
                    </a:lnTo>
                    <a:lnTo>
                      <a:pt x="150" y="90"/>
                    </a:lnTo>
                    <a:lnTo>
                      <a:pt x="148" y="88"/>
                    </a:lnTo>
                    <a:lnTo>
                      <a:pt x="146" y="88"/>
                    </a:lnTo>
                    <a:lnTo>
                      <a:pt x="148" y="90"/>
                    </a:lnTo>
                    <a:lnTo>
                      <a:pt x="150" y="92"/>
                    </a:lnTo>
                    <a:lnTo>
                      <a:pt x="152" y="92"/>
                    </a:lnTo>
                    <a:lnTo>
                      <a:pt x="154" y="92"/>
                    </a:lnTo>
                    <a:lnTo>
                      <a:pt x="156" y="92"/>
                    </a:lnTo>
                    <a:lnTo>
                      <a:pt x="156" y="94"/>
                    </a:lnTo>
                    <a:lnTo>
                      <a:pt x="154" y="96"/>
                    </a:lnTo>
                    <a:lnTo>
                      <a:pt x="154" y="98"/>
                    </a:lnTo>
                    <a:lnTo>
                      <a:pt x="152" y="98"/>
                    </a:lnTo>
                    <a:lnTo>
                      <a:pt x="150" y="98"/>
                    </a:lnTo>
                    <a:lnTo>
                      <a:pt x="146" y="102"/>
                    </a:lnTo>
                    <a:lnTo>
                      <a:pt x="146" y="104"/>
                    </a:lnTo>
                    <a:lnTo>
                      <a:pt x="144" y="106"/>
                    </a:lnTo>
                    <a:lnTo>
                      <a:pt x="142" y="106"/>
                    </a:lnTo>
                    <a:lnTo>
                      <a:pt x="142" y="108"/>
                    </a:lnTo>
                    <a:lnTo>
                      <a:pt x="142" y="110"/>
                    </a:lnTo>
                    <a:lnTo>
                      <a:pt x="140" y="110"/>
                    </a:lnTo>
                    <a:lnTo>
                      <a:pt x="138" y="110"/>
                    </a:lnTo>
                    <a:lnTo>
                      <a:pt x="136" y="110"/>
                    </a:lnTo>
                    <a:lnTo>
                      <a:pt x="134" y="110"/>
                    </a:lnTo>
                    <a:lnTo>
                      <a:pt x="132" y="112"/>
                    </a:lnTo>
                    <a:lnTo>
                      <a:pt x="130" y="112"/>
                    </a:lnTo>
                    <a:lnTo>
                      <a:pt x="130" y="114"/>
                    </a:lnTo>
                    <a:lnTo>
                      <a:pt x="132" y="114"/>
                    </a:lnTo>
                    <a:lnTo>
                      <a:pt x="130" y="114"/>
                    </a:lnTo>
                    <a:lnTo>
                      <a:pt x="130" y="116"/>
                    </a:lnTo>
                    <a:lnTo>
                      <a:pt x="130" y="114"/>
                    </a:lnTo>
                    <a:lnTo>
                      <a:pt x="128" y="114"/>
                    </a:lnTo>
                    <a:lnTo>
                      <a:pt x="130" y="114"/>
                    </a:lnTo>
                    <a:lnTo>
                      <a:pt x="128" y="114"/>
                    </a:lnTo>
                    <a:lnTo>
                      <a:pt x="126" y="112"/>
                    </a:lnTo>
                    <a:lnTo>
                      <a:pt x="126" y="114"/>
                    </a:lnTo>
                    <a:lnTo>
                      <a:pt x="124" y="114"/>
                    </a:lnTo>
                    <a:lnTo>
                      <a:pt x="122" y="114"/>
                    </a:lnTo>
                    <a:lnTo>
                      <a:pt x="122" y="116"/>
                    </a:lnTo>
                    <a:lnTo>
                      <a:pt x="124" y="116"/>
                    </a:lnTo>
                    <a:lnTo>
                      <a:pt x="122" y="118"/>
                    </a:lnTo>
                    <a:lnTo>
                      <a:pt x="120" y="118"/>
                    </a:lnTo>
                    <a:lnTo>
                      <a:pt x="120" y="120"/>
                    </a:lnTo>
                    <a:lnTo>
                      <a:pt x="118" y="120"/>
                    </a:lnTo>
                    <a:lnTo>
                      <a:pt x="118" y="118"/>
                    </a:lnTo>
                    <a:lnTo>
                      <a:pt x="116" y="118"/>
                    </a:lnTo>
                    <a:lnTo>
                      <a:pt x="116" y="120"/>
                    </a:lnTo>
                    <a:lnTo>
                      <a:pt x="118" y="120"/>
                    </a:lnTo>
                    <a:lnTo>
                      <a:pt x="116" y="120"/>
                    </a:lnTo>
                    <a:lnTo>
                      <a:pt x="114" y="120"/>
                    </a:lnTo>
                    <a:lnTo>
                      <a:pt x="116" y="120"/>
                    </a:lnTo>
                    <a:lnTo>
                      <a:pt x="114" y="120"/>
                    </a:lnTo>
                    <a:lnTo>
                      <a:pt x="114" y="122"/>
                    </a:lnTo>
                    <a:lnTo>
                      <a:pt x="112" y="122"/>
                    </a:lnTo>
                    <a:lnTo>
                      <a:pt x="110" y="124"/>
                    </a:lnTo>
                    <a:lnTo>
                      <a:pt x="108" y="124"/>
                    </a:lnTo>
                    <a:lnTo>
                      <a:pt x="110" y="124"/>
                    </a:lnTo>
                    <a:lnTo>
                      <a:pt x="112" y="124"/>
                    </a:lnTo>
                    <a:lnTo>
                      <a:pt x="112" y="126"/>
                    </a:lnTo>
                    <a:lnTo>
                      <a:pt x="112" y="128"/>
                    </a:lnTo>
                    <a:lnTo>
                      <a:pt x="108" y="130"/>
                    </a:lnTo>
                    <a:lnTo>
                      <a:pt x="106" y="130"/>
                    </a:lnTo>
                    <a:lnTo>
                      <a:pt x="104" y="130"/>
                    </a:lnTo>
                    <a:lnTo>
                      <a:pt x="106" y="128"/>
                    </a:lnTo>
                    <a:lnTo>
                      <a:pt x="104" y="128"/>
                    </a:lnTo>
                    <a:lnTo>
                      <a:pt x="102" y="128"/>
                    </a:lnTo>
                    <a:lnTo>
                      <a:pt x="100" y="126"/>
                    </a:lnTo>
                    <a:lnTo>
                      <a:pt x="100" y="124"/>
                    </a:lnTo>
                    <a:lnTo>
                      <a:pt x="98" y="124"/>
                    </a:lnTo>
                    <a:lnTo>
                      <a:pt x="98" y="126"/>
                    </a:lnTo>
                    <a:lnTo>
                      <a:pt x="100" y="126"/>
                    </a:lnTo>
                    <a:lnTo>
                      <a:pt x="102" y="128"/>
                    </a:lnTo>
                    <a:lnTo>
                      <a:pt x="104" y="130"/>
                    </a:lnTo>
                    <a:lnTo>
                      <a:pt x="104" y="132"/>
                    </a:lnTo>
                    <a:lnTo>
                      <a:pt x="102" y="132"/>
                    </a:lnTo>
                    <a:lnTo>
                      <a:pt x="104" y="132"/>
                    </a:lnTo>
                    <a:lnTo>
                      <a:pt x="104" y="134"/>
                    </a:lnTo>
                    <a:lnTo>
                      <a:pt x="102" y="136"/>
                    </a:lnTo>
                    <a:lnTo>
                      <a:pt x="100" y="136"/>
                    </a:lnTo>
                    <a:lnTo>
                      <a:pt x="98" y="136"/>
                    </a:lnTo>
                    <a:lnTo>
                      <a:pt x="100" y="136"/>
                    </a:lnTo>
                    <a:lnTo>
                      <a:pt x="98" y="136"/>
                    </a:lnTo>
                    <a:lnTo>
                      <a:pt x="96" y="136"/>
                    </a:lnTo>
                    <a:lnTo>
                      <a:pt x="96" y="134"/>
                    </a:lnTo>
                    <a:lnTo>
                      <a:pt x="96" y="136"/>
                    </a:lnTo>
                    <a:lnTo>
                      <a:pt x="94" y="136"/>
                    </a:lnTo>
                    <a:lnTo>
                      <a:pt x="96" y="138"/>
                    </a:lnTo>
                    <a:lnTo>
                      <a:pt x="96" y="140"/>
                    </a:lnTo>
                    <a:lnTo>
                      <a:pt x="98" y="142"/>
                    </a:lnTo>
                    <a:lnTo>
                      <a:pt x="100" y="142"/>
                    </a:lnTo>
                    <a:lnTo>
                      <a:pt x="98" y="142"/>
                    </a:lnTo>
                    <a:lnTo>
                      <a:pt x="96" y="142"/>
                    </a:lnTo>
                    <a:lnTo>
                      <a:pt x="96" y="144"/>
                    </a:lnTo>
                    <a:lnTo>
                      <a:pt x="96" y="146"/>
                    </a:lnTo>
                    <a:lnTo>
                      <a:pt x="96" y="148"/>
                    </a:lnTo>
                    <a:lnTo>
                      <a:pt x="96" y="150"/>
                    </a:lnTo>
                    <a:lnTo>
                      <a:pt x="96" y="152"/>
                    </a:lnTo>
                    <a:lnTo>
                      <a:pt x="98" y="152"/>
                    </a:lnTo>
                    <a:lnTo>
                      <a:pt x="98" y="154"/>
                    </a:lnTo>
                    <a:lnTo>
                      <a:pt x="96" y="154"/>
                    </a:lnTo>
                    <a:lnTo>
                      <a:pt x="96" y="152"/>
                    </a:lnTo>
                    <a:lnTo>
                      <a:pt x="94" y="152"/>
                    </a:lnTo>
                    <a:lnTo>
                      <a:pt x="94" y="154"/>
                    </a:lnTo>
                    <a:lnTo>
                      <a:pt x="96" y="154"/>
                    </a:lnTo>
                    <a:lnTo>
                      <a:pt x="94" y="154"/>
                    </a:lnTo>
                    <a:lnTo>
                      <a:pt x="94" y="156"/>
                    </a:lnTo>
                    <a:lnTo>
                      <a:pt x="96" y="156"/>
                    </a:lnTo>
                    <a:lnTo>
                      <a:pt x="96" y="158"/>
                    </a:lnTo>
                    <a:lnTo>
                      <a:pt x="94" y="158"/>
                    </a:lnTo>
                    <a:lnTo>
                      <a:pt x="96" y="158"/>
                    </a:lnTo>
                    <a:lnTo>
                      <a:pt x="96" y="160"/>
                    </a:lnTo>
                    <a:lnTo>
                      <a:pt x="96" y="162"/>
                    </a:lnTo>
                    <a:lnTo>
                      <a:pt x="96" y="166"/>
                    </a:lnTo>
                    <a:lnTo>
                      <a:pt x="96" y="168"/>
                    </a:lnTo>
                    <a:lnTo>
                      <a:pt x="96" y="170"/>
                    </a:lnTo>
                    <a:lnTo>
                      <a:pt x="98" y="172"/>
                    </a:lnTo>
                    <a:lnTo>
                      <a:pt x="98" y="174"/>
                    </a:lnTo>
                    <a:lnTo>
                      <a:pt x="100" y="176"/>
                    </a:lnTo>
                    <a:lnTo>
                      <a:pt x="102" y="174"/>
                    </a:lnTo>
                    <a:lnTo>
                      <a:pt x="104" y="176"/>
                    </a:lnTo>
                    <a:lnTo>
                      <a:pt x="104" y="178"/>
                    </a:lnTo>
                    <a:lnTo>
                      <a:pt x="106" y="178"/>
                    </a:lnTo>
                    <a:lnTo>
                      <a:pt x="106" y="176"/>
                    </a:lnTo>
                    <a:lnTo>
                      <a:pt x="108" y="176"/>
                    </a:lnTo>
                    <a:lnTo>
                      <a:pt x="110" y="176"/>
                    </a:lnTo>
                    <a:lnTo>
                      <a:pt x="112" y="180"/>
                    </a:lnTo>
                    <a:lnTo>
                      <a:pt x="114" y="182"/>
                    </a:lnTo>
                    <a:lnTo>
                      <a:pt x="116" y="182"/>
                    </a:lnTo>
                    <a:lnTo>
                      <a:pt x="118" y="182"/>
                    </a:lnTo>
                    <a:lnTo>
                      <a:pt x="120" y="182"/>
                    </a:lnTo>
                    <a:lnTo>
                      <a:pt x="122" y="184"/>
                    </a:lnTo>
                    <a:lnTo>
                      <a:pt x="120" y="184"/>
                    </a:lnTo>
                    <a:lnTo>
                      <a:pt x="118" y="184"/>
                    </a:lnTo>
                    <a:lnTo>
                      <a:pt x="118" y="182"/>
                    </a:lnTo>
                    <a:lnTo>
                      <a:pt x="116" y="182"/>
                    </a:lnTo>
                    <a:lnTo>
                      <a:pt x="118" y="184"/>
                    </a:lnTo>
                    <a:lnTo>
                      <a:pt x="118" y="186"/>
                    </a:lnTo>
                    <a:lnTo>
                      <a:pt x="120" y="186"/>
                    </a:lnTo>
                    <a:lnTo>
                      <a:pt x="122" y="186"/>
                    </a:lnTo>
                    <a:lnTo>
                      <a:pt x="124" y="186"/>
                    </a:lnTo>
                    <a:lnTo>
                      <a:pt x="126" y="186"/>
                    </a:lnTo>
                    <a:lnTo>
                      <a:pt x="126" y="188"/>
                    </a:lnTo>
                    <a:lnTo>
                      <a:pt x="128" y="190"/>
                    </a:lnTo>
                    <a:lnTo>
                      <a:pt x="128" y="192"/>
                    </a:lnTo>
                    <a:lnTo>
                      <a:pt x="130" y="192"/>
                    </a:lnTo>
                    <a:lnTo>
                      <a:pt x="130" y="194"/>
                    </a:lnTo>
                    <a:lnTo>
                      <a:pt x="130" y="192"/>
                    </a:lnTo>
                    <a:lnTo>
                      <a:pt x="128" y="192"/>
                    </a:lnTo>
                    <a:lnTo>
                      <a:pt x="128" y="194"/>
                    </a:lnTo>
                    <a:lnTo>
                      <a:pt x="130" y="194"/>
                    </a:lnTo>
                    <a:lnTo>
                      <a:pt x="132" y="194"/>
                    </a:lnTo>
                    <a:lnTo>
                      <a:pt x="132" y="196"/>
                    </a:lnTo>
                    <a:lnTo>
                      <a:pt x="130" y="196"/>
                    </a:lnTo>
                    <a:lnTo>
                      <a:pt x="128" y="196"/>
                    </a:lnTo>
                    <a:lnTo>
                      <a:pt x="126" y="196"/>
                    </a:lnTo>
                    <a:lnTo>
                      <a:pt x="126" y="198"/>
                    </a:lnTo>
                    <a:lnTo>
                      <a:pt x="124" y="198"/>
                    </a:lnTo>
                    <a:lnTo>
                      <a:pt x="120" y="202"/>
                    </a:lnTo>
                    <a:lnTo>
                      <a:pt x="118" y="202"/>
                    </a:lnTo>
                    <a:lnTo>
                      <a:pt x="120" y="202"/>
                    </a:lnTo>
                    <a:lnTo>
                      <a:pt x="116" y="202"/>
                    </a:lnTo>
                    <a:lnTo>
                      <a:pt x="118" y="202"/>
                    </a:lnTo>
                    <a:lnTo>
                      <a:pt x="116" y="202"/>
                    </a:lnTo>
                    <a:lnTo>
                      <a:pt x="114" y="202"/>
                    </a:lnTo>
                    <a:lnTo>
                      <a:pt x="116" y="202"/>
                    </a:lnTo>
                    <a:lnTo>
                      <a:pt x="114" y="202"/>
                    </a:lnTo>
                    <a:lnTo>
                      <a:pt x="112" y="202"/>
                    </a:lnTo>
                    <a:lnTo>
                      <a:pt x="110" y="202"/>
                    </a:lnTo>
                    <a:lnTo>
                      <a:pt x="110" y="200"/>
                    </a:lnTo>
                    <a:lnTo>
                      <a:pt x="110" y="198"/>
                    </a:lnTo>
                    <a:lnTo>
                      <a:pt x="108" y="198"/>
                    </a:lnTo>
                    <a:lnTo>
                      <a:pt x="108" y="196"/>
                    </a:lnTo>
                    <a:lnTo>
                      <a:pt x="108" y="198"/>
                    </a:lnTo>
                    <a:lnTo>
                      <a:pt x="106" y="198"/>
                    </a:lnTo>
                    <a:lnTo>
                      <a:pt x="106" y="196"/>
                    </a:lnTo>
                    <a:lnTo>
                      <a:pt x="106" y="194"/>
                    </a:lnTo>
                    <a:lnTo>
                      <a:pt x="104" y="196"/>
                    </a:lnTo>
                    <a:lnTo>
                      <a:pt x="104" y="198"/>
                    </a:lnTo>
                    <a:lnTo>
                      <a:pt x="106" y="200"/>
                    </a:lnTo>
                    <a:lnTo>
                      <a:pt x="104" y="198"/>
                    </a:lnTo>
                    <a:lnTo>
                      <a:pt x="104" y="196"/>
                    </a:lnTo>
                    <a:lnTo>
                      <a:pt x="106" y="196"/>
                    </a:lnTo>
                    <a:lnTo>
                      <a:pt x="106" y="198"/>
                    </a:lnTo>
                    <a:lnTo>
                      <a:pt x="108" y="198"/>
                    </a:lnTo>
                    <a:lnTo>
                      <a:pt x="110" y="200"/>
                    </a:lnTo>
                    <a:lnTo>
                      <a:pt x="108" y="202"/>
                    </a:lnTo>
                    <a:lnTo>
                      <a:pt x="106" y="200"/>
                    </a:lnTo>
                    <a:lnTo>
                      <a:pt x="104" y="200"/>
                    </a:lnTo>
                    <a:lnTo>
                      <a:pt x="106" y="200"/>
                    </a:lnTo>
                    <a:lnTo>
                      <a:pt x="104" y="200"/>
                    </a:lnTo>
                    <a:lnTo>
                      <a:pt x="102" y="198"/>
                    </a:lnTo>
                    <a:lnTo>
                      <a:pt x="102" y="200"/>
                    </a:lnTo>
                    <a:lnTo>
                      <a:pt x="104" y="200"/>
                    </a:lnTo>
                    <a:lnTo>
                      <a:pt x="104" y="202"/>
                    </a:lnTo>
                    <a:lnTo>
                      <a:pt x="102" y="202"/>
                    </a:lnTo>
                    <a:lnTo>
                      <a:pt x="102" y="200"/>
                    </a:lnTo>
                    <a:lnTo>
                      <a:pt x="100" y="200"/>
                    </a:lnTo>
                    <a:lnTo>
                      <a:pt x="98" y="200"/>
                    </a:lnTo>
                    <a:lnTo>
                      <a:pt x="96" y="200"/>
                    </a:lnTo>
                    <a:lnTo>
                      <a:pt x="96" y="198"/>
                    </a:lnTo>
                    <a:lnTo>
                      <a:pt x="94" y="198"/>
                    </a:lnTo>
                    <a:lnTo>
                      <a:pt x="94" y="200"/>
                    </a:lnTo>
                    <a:lnTo>
                      <a:pt x="92" y="200"/>
                    </a:lnTo>
                    <a:lnTo>
                      <a:pt x="92" y="198"/>
                    </a:lnTo>
                    <a:lnTo>
                      <a:pt x="90" y="198"/>
                    </a:lnTo>
                    <a:lnTo>
                      <a:pt x="88" y="198"/>
                    </a:lnTo>
                    <a:lnTo>
                      <a:pt x="90" y="200"/>
                    </a:lnTo>
                    <a:lnTo>
                      <a:pt x="88" y="200"/>
                    </a:lnTo>
                    <a:lnTo>
                      <a:pt x="86" y="202"/>
                    </a:lnTo>
                    <a:lnTo>
                      <a:pt x="84" y="202"/>
                    </a:lnTo>
                    <a:lnTo>
                      <a:pt x="82" y="202"/>
                    </a:lnTo>
                    <a:lnTo>
                      <a:pt x="82" y="200"/>
                    </a:lnTo>
                    <a:lnTo>
                      <a:pt x="80" y="200"/>
                    </a:lnTo>
                    <a:lnTo>
                      <a:pt x="80" y="202"/>
                    </a:lnTo>
                    <a:lnTo>
                      <a:pt x="82" y="202"/>
                    </a:lnTo>
                    <a:lnTo>
                      <a:pt x="84" y="202"/>
                    </a:lnTo>
                    <a:lnTo>
                      <a:pt x="86" y="202"/>
                    </a:lnTo>
                    <a:lnTo>
                      <a:pt x="92" y="202"/>
                    </a:lnTo>
                    <a:lnTo>
                      <a:pt x="94" y="202"/>
                    </a:lnTo>
                    <a:lnTo>
                      <a:pt x="96" y="202"/>
                    </a:lnTo>
                    <a:lnTo>
                      <a:pt x="94" y="202"/>
                    </a:lnTo>
                    <a:lnTo>
                      <a:pt x="92" y="202"/>
                    </a:lnTo>
                    <a:lnTo>
                      <a:pt x="94" y="200"/>
                    </a:lnTo>
                    <a:lnTo>
                      <a:pt x="96" y="200"/>
                    </a:lnTo>
                    <a:lnTo>
                      <a:pt x="96" y="202"/>
                    </a:lnTo>
                    <a:lnTo>
                      <a:pt x="98" y="202"/>
                    </a:lnTo>
                    <a:lnTo>
                      <a:pt x="100" y="202"/>
                    </a:lnTo>
                    <a:lnTo>
                      <a:pt x="102" y="202"/>
                    </a:lnTo>
                    <a:lnTo>
                      <a:pt x="102" y="204"/>
                    </a:lnTo>
                    <a:lnTo>
                      <a:pt x="100" y="204"/>
                    </a:lnTo>
                    <a:lnTo>
                      <a:pt x="102" y="204"/>
                    </a:lnTo>
                    <a:lnTo>
                      <a:pt x="104" y="204"/>
                    </a:lnTo>
                    <a:lnTo>
                      <a:pt x="102" y="204"/>
                    </a:lnTo>
                    <a:lnTo>
                      <a:pt x="102" y="202"/>
                    </a:lnTo>
                    <a:lnTo>
                      <a:pt x="104" y="202"/>
                    </a:lnTo>
                    <a:lnTo>
                      <a:pt x="104" y="204"/>
                    </a:lnTo>
                    <a:lnTo>
                      <a:pt x="106" y="204"/>
                    </a:lnTo>
                    <a:lnTo>
                      <a:pt x="110" y="204"/>
                    </a:lnTo>
                    <a:lnTo>
                      <a:pt x="112" y="204"/>
                    </a:lnTo>
                    <a:lnTo>
                      <a:pt x="112" y="202"/>
                    </a:lnTo>
                    <a:lnTo>
                      <a:pt x="114" y="202"/>
                    </a:lnTo>
                    <a:lnTo>
                      <a:pt x="116" y="202"/>
                    </a:lnTo>
                    <a:lnTo>
                      <a:pt x="118" y="202"/>
                    </a:lnTo>
                    <a:lnTo>
                      <a:pt x="120" y="202"/>
                    </a:lnTo>
                    <a:lnTo>
                      <a:pt x="122" y="202"/>
                    </a:lnTo>
                    <a:lnTo>
                      <a:pt x="124" y="202"/>
                    </a:lnTo>
                    <a:lnTo>
                      <a:pt x="126" y="202"/>
                    </a:lnTo>
                    <a:lnTo>
                      <a:pt x="126" y="204"/>
                    </a:lnTo>
                    <a:lnTo>
                      <a:pt x="124" y="204"/>
                    </a:lnTo>
                    <a:lnTo>
                      <a:pt x="120" y="204"/>
                    </a:lnTo>
                    <a:lnTo>
                      <a:pt x="120" y="202"/>
                    </a:lnTo>
                    <a:lnTo>
                      <a:pt x="118" y="202"/>
                    </a:lnTo>
                    <a:lnTo>
                      <a:pt x="118" y="204"/>
                    </a:lnTo>
                    <a:lnTo>
                      <a:pt x="120" y="206"/>
                    </a:lnTo>
                    <a:lnTo>
                      <a:pt x="120" y="208"/>
                    </a:lnTo>
                    <a:lnTo>
                      <a:pt x="118" y="208"/>
                    </a:lnTo>
                    <a:lnTo>
                      <a:pt x="116" y="210"/>
                    </a:lnTo>
                    <a:lnTo>
                      <a:pt x="114" y="212"/>
                    </a:lnTo>
                    <a:lnTo>
                      <a:pt x="114" y="214"/>
                    </a:lnTo>
                    <a:lnTo>
                      <a:pt x="112" y="212"/>
                    </a:lnTo>
                    <a:lnTo>
                      <a:pt x="110" y="210"/>
                    </a:lnTo>
                    <a:lnTo>
                      <a:pt x="110" y="208"/>
                    </a:lnTo>
                    <a:lnTo>
                      <a:pt x="108" y="206"/>
                    </a:lnTo>
                    <a:lnTo>
                      <a:pt x="108" y="208"/>
                    </a:lnTo>
                    <a:lnTo>
                      <a:pt x="108" y="210"/>
                    </a:lnTo>
                    <a:lnTo>
                      <a:pt x="108" y="212"/>
                    </a:lnTo>
                    <a:lnTo>
                      <a:pt x="108" y="214"/>
                    </a:lnTo>
                    <a:lnTo>
                      <a:pt x="104" y="216"/>
                    </a:lnTo>
                    <a:lnTo>
                      <a:pt x="102" y="216"/>
                    </a:lnTo>
                    <a:lnTo>
                      <a:pt x="100" y="216"/>
                    </a:lnTo>
                    <a:lnTo>
                      <a:pt x="98" y="216"/>
                    </a:lnTo>
                    <a:lnTo>
                      <a:pt x="100" y="216"/>
                    </a:lnTo>
                    <a:lnTo>
                      <a:pt x="100" y="218"/>
                    </a:lnTo>
                    <a:lnTo>
                      <a:pt x="98" y="218"/>
                    </a:lnTo>
                    <a:lnTo>
                      <a:pt x="96" y="218"/>
                    </a:lnTo>
                    <a:lnTo>
                      <a:pt x="94" y="218"/>
                    </a:lnTo>
                    <a:lnTo>
                      <a:pt x="90" y="218"/>
                    </a:lnTo>
                    <a:lnTo>
                      <a:pt x="88" y="218"/>
                    </a:lnTo>
                    <a:lnTo>
                      <a:pt x="86" y="218"/>
                    </a:lnTo>
                    <a:lnTo>
                      <a:pt x="88" y="218"/>
                    </a:lnTo>
                    <a:lnTo>
                      <a:pt x="90" y="220"/>
                    </a:lnTo>
                    <a:lnTo>
                      <a:pt x="90" y="218"/>
                    </a:lnTo>
                    <a:lnTo>
                      <a:pt x="94" y="218"/>
                    </a:lnTo>
                    <a:lnTo>
                      <a:pt x="96" y="218"/>
                    </a:lnTo>
                    <a:lnTo>
                      <a:pt x="96" y="220"/>
                    </a:lnTo>
                    <a:lnTo>
                      <a:pt x="98" y="222"/>
                    </a:lnTo>
                    <a:lnTo>
                      <a:pt x="96" y="222"/>
                    </a:lnTo>
                    <a:lnTo>
                      <a:pt x="96" y="224"/>
                    </a:lnTo>
                    <a:lnTo>
                      <a:pt x="94" y="222"/>
                    </a:lnTo>
                    <a:lnTo>
                      <a:pt x="92" y="222"/>
                    </a:lnTo>
                    <a:lnTo>
                      <a:pt x="90" y="222"/>
                    </a:lnTo>
                    <a:lnTo>
                      <a:pt x="94" y="222"/>
                    </a:lnTo>
                    <a:lnTo>
                      <a:pt x="96" y="224"/>
                    </a:lnTo>
                    <a:lnTo>
                      <a:pt x="96" y="226"/>
                    </a:lnTo>
                    <a:lnTo>
                      <a:pt x="96" y="228"/>
                    </a:lnTo>
                    <a:lnTo>
                      <a:pt x="96" y="230"/>
                    </a:lnTo>
                    <a:lnTo>
                      <a:pt x="96" y="232"/>
                    </a:lnTo>
                    <a:lnTo>
                      <a:pt x="96" y="234"/>
                    </a:lnTo>
                    <a:lnTo>
                      <a:pt x="96" y="236"/>
                    </a:lnTo>
                    <a:lnTo>
                      <a:pt x="96" y="234"/>
                    </a:lnTo>
                    <a:lnTo>
                      <a:pt x="94" y="232"/>
                    </a:lnTo>
                    <a:lnTo>
                      <a:pt x="94" y="234"/>
                    </a:lnTo>
                    <a:lnTo>
                      <a:pt x="94" y="236"/>
                    </a:lnTo>
                    <a:lnTo>
                      <a:pt x="96" y="238"/>
                    </a:lnTo>
                    <a:lnTo>
                      <a:pt x="94" y="236"/>
                    </a:lnTo>
                    <a:lnTo>
                      <a:pt x="92" y="236"/>
                    </a:lnTo>
                    <a:lnTo>
                      <a:pt x="94" y="236"/>
                    </a:lnTo>
                    <a:lnTo>
                      <a:pt x="96" y="238"/>
                    </a:lnTo>
                    <a:lnTo>
                      <a:pt x="96" y="240"/>
                    </a:lnTo>
                    <a:lnTo>
                      <a:pt x="96" y="242"/>
                    </a:lnTo>
                    <a:lnTo>
                      <a:pt x="96" y="244"/>
                    </a:lnTo>
                    <a:lnTo>
                      <a:pt x="96" y="246"/>
                    </a:lnTo>
                    <a:lnTo>
                      <a:pt x="96" y="248"/>
                    </a:lnTo>
                    <a:lnTo>
                      <a:pt x="96" y="246"/>
                    </a:lnTo>
                    <a:lnTo>
                      <a:pt x="96" y="248"/>
                    </a:lnTo>
                    <a:lnTo>
                      <a:pt x="94" y="250"/>
                    </a:lnTo>
                    <a:lnTo>
                      <a:pt x="96" y="252"/>
                    </a:lnTo>
                    <a:lnTo>
                      <a:pt x="96" y="250"/>
                    </a:lnTo>
                    <a:lnTo>
                      <a:pt x="96" y="252"/>
                    </a:lnTo>
                    <a:lnTo>
                      <a:pt x="96" y="254"/>
                    </a:lnTo>
                    <a:lnTo>
                      <a:pt x="94" y="256"/>
                    </a:lnTo>
                    <a:lnTo>
                      <a:pt x="94" y="258"/>
                    </a:lnTo>
                    <a:lnTo>
                      <a:pt x="94" y="260"/>
                    </a:lnTo>
                    <a:lnTo>
                      <a:pt x="94" y="262"/>
                    </a:lnTo>
                    <a:lnTo>
                      <a:pt x="92" y="262"/>
                    </a:lnTo>
                    <a:lnTo>
                      <a:pt x="90" y="266"/>
                    </a:lnTo>
                    <a:lnTo>
                      <a:pt x="90" y="268"/>
                    </a:lnTo>
                    <a:lnTo>
                      <a:pt x="90" y="270"/>
                    </a:lnTo>
                    <a:lnTo>
                      <a:pt x="88" y="272"/>
                    </a:lnTo>
                    <a:lnTo>
                      <a:pt x="86" y="274"/>
                    </a:lnTo>
                    <a:lnTo>
                      <a:pt x="84" y="274"/>
                    </a:lnTo>
                    <a:lnTo>
                      <a:pt x="82" y="272"/>
                    </a:lnTo>
                    <a:lnTo>
                      <a:pt x="78" y="274"/>
                    </a:lnTo>
                    <a:lnTo>
                      <a:pt x="76" y="274"/>
                    </a:lnTo>
                    <a:lnTo>
                      <a:pt x="72" y="274"/>
                    </a:lnTo>
                    <a:lnTo>
                      <a:pt x="68" y="274"/>
                    </a:lnTo>
                    <a:lnTo>
                      <a:pt x="66" y="274"/>
                    </a:lnTo>
                    <a:lnTo>
                      <a:pt x="66" y="276"/>
                    </a:lnTo>
                    <a:lnTo>
                      <a:pt x="68" y="276"/>
                    </a:lnTo>
                    <a:lnTo>
                      <a:pt x="66" y="276"/>
                    </a:lnTo>
                    <a:lnTo>
                      <a:pt x="64" y="276"/>
                    </a:lnTo>
                    <a:lnTo>
                      <a:pt x="62" y="276"/>
                    </a:lnTo>
                    <a:lnTo>
                      <a:pt x="60" y="278"/>
                    </a:lnTo>
                    <a:lnTo>
                      <a:pt x="58" y="280"/>
                    </a:lnTo>
                    <a:lnTo>
                      <a:pt x="58" y="282"/>
                    </a:lnTo>
                    <a:lnTo>
                      <a:pt x="58" y="284"/>
                    </a:lnTo>
                    <a:lnTo>
                      <a:pt x="60" y="284"/>
                    </a:lnTo>
                    <a:lnTo>
                      <a:pt x="60" y="286"/>
                    </a:lnTo>
                    <a:lnTo>
                      <a:pt x="60" y="288"/>
                    </a:lnTo>
                    <a:lnTo>
                      <a:pt x="62" y="288"/>
                    </a:lnTo>
                    <a:lnTo>
                      <a:pt x="60" y="288"/>
                    </a:lnTo>
                    <a:lnTo>
                      <a:pt x="58" y="292"/>
                    </a:lnTo>
                    <a:lnTo>
                      <a:pt x="56" y="292"/>
                    </a:lnTo>
                    <a:lnTo>
                      <a:pt x="56" y="290"/>
                    </a:lnTo>
                    <a:lnTo>
                      <a:pt x="54" y="290"/>
                    </a:lnTo>
                    <a:lnTo>
                      <a:pt x="52" y="290"/>
                    </a:lnTo>
                    <a:lnTo>
                      <a:pt x="50" y="290"/>
                    </a:lnTo>
                    <a:lnTo>
                      <a:pt x="48" y="290"/>
                    </a:lnTo>
                    <a:lnTo>
                      <a:pt x="48" y="292"/>
                    </a:lnTo>
                    <a:lnTo>
                      <a:pt x="46" y="292"/>
                    </a:lnTo>
                    <a:lnTo>
                      <a:pt x="44" y="292"/>
                    </a:lnTo>
                    <a:lnTo>
                      <a:pt x="38" y="290"/>
                    </a:lnTo>
                    <a:lnTo>
                      <a:pt x="36" y="288"/>
                    </a:lnTo>
                    <a:lnTo>
                      <a:pt x="36" y="286"/>
                    </a:lnTo>
                    <a:lnTo>
                      <a:pt x="38" y="286"/>
                    </a:lnTo>
                    <a:lnTo>
                      <a:pt x="40" y="284"/>
                    </a:lnTo>
                    <a:lnTo>
                      <a:pt x="38" y="284"/>
                    </a:lnTo>
                    <a:lnTo>
                      <a:pt x="36" y="280"/>
                    </a:lnTo>
                    <a:lnTo>
                      <a:pt x="32" y="276"/>
                    </a:lnTo>
                    <a:lnTo>
                      <a:pt x="32" y="274"/>
                    </a:lnTo>
                    <a:lnTo>
                      <a:pt x="30" y="274"/>
                    </a:lnTo>
                    <a:lnTo>
                      <a:pt x="26" y="270"/>
                    </a:lnTo>
                    <a:lnTo>
                      <a:pt x="28" y="270"/>
                    </a:lnTo>
                    <a:lnTo>
                      <a:pt x="30" y="270"/>
                    </a:lnTo>
                    <a:lnTo>
                      <a:pt x="32" y="272"/>
                    </a:lnTo>
                    <a:lnTo>
                      <a:pt x="34" y="272"/>
                    </a:lnTo>
                    <a:lnTo>
                      <a:pt x="34" y="270"/>
                    </a:lnTo>
                    <a:lnTo>
                      <a:pt x="32" y="268"/>
                    </a:lnTo>
                    <a:lnTo>
                      <a:pt x="30" y="268"/>
                    </a:lnTo>
                    <a:lnTo>
                      <a:pt x="30" y="266"/>
                    </a:lnTo>
                    <a:lnTo>
                      <a:pt x="32" y="266"/>
                    </a:lnTo>
                    <a:lnTo>
                      <a:pt x="34" y="266"/>
                    </a:lnTo>
                    <a:lnTo>
                      <a:pt x="36" y="266"/>
                    </a:lnTo>
                    <a:lnTo>
                      <a:pt x="36" y="264"/>
                    </a:lnTo>
                    <a:lnTo>
                      <a:pt x="34" y="264"/>
                    </a:lnTo>
                    <a:lnTo>
                      <a:pt x="34" y="262"/>
                    </a:lnTo>
                    <a:lnTo>
                      <a:pt x="32" y="262"/>
                    </a:lnTo>
                    <a:lnTo>
                      <a:pt x="30" y="262"/>
                    </a:lnTo>
                    <a:lnTo>
                      <a:pt x="28" y="260"/>
                    </a:lnTo>
                    <a:lnTo>
                      <a:pt x="28" y="258"/>
                    </a:lnTo>
                    <a:lnTo>
                      <a:pt x="26" y="256"/>
                    </a:lnTo>
                    <a:lnTo>
                      <a:pt x="24" y="256"/>
                    </a:lnTo>
                    <a:lnTo>
                      <a:pt x="24" y="254"/>
                    </a:lnTo>
                    <a:lnTo>
                      <a:pt x="22" y="254"/>
                    </a:lnTo>
                    <a:lnTo>
                      <a:pt x="22" y="252"/>
                    </a:lnTo>
                    <a:lnTo>
                      <a:pt x="20" y="250"/>
                    </a:lnTo>
                    <a:lnTo>
                      <a:pt x="18" y="250"/>
                    </a:lnTo>
                    <a:lnTo>
                      <a:pt x="20" y="250"/>
                    </a:lnTo>
                    <a:lnTo>
                      <a:pt x="20" y="248"/>
                    </a:lnTo>
                    <a:lnTo>
                      <a:pt x="18" y="246"/>
                    </a:lnTo>
                    <a:lnTo>
                      <a:pt x="16" y="246"/>
                    </a:lnTo>
                    <a:lnTo>
                      <a:pt x="16" y="248"/>
                    </a:lnTo>
                    <a:lnTo>
                      <a:pt x="16" y="246"/>
                    </a:lnTo>
                    <a:lnTo>
                      <a:pt x="14" y="246"/>
                    </a:lnTo>
                    <a:lnTo>
                      <a:pt x="14" y="244"/>
                    </a:lnTo>
                    <a:lnTo>
                      <a:pt x="14" y="242"/>
                    </a:lnTo>
                    <a:lnTo>
                      <a:pt x="14" y="240"/>
                    </a:lnTo>
                    <a:lnTo>
                      <a:pt x="12" y="240"/>
                    </a:lnTo>
                    <a:lnTo>
                      <a:pt x="10" y="240"/>
                    </a:lnTo>
                    <a:lnTo>
                      <a:pt x="10" y="238"/>
                    </a:lnTo>
                    <a:lnTo>
                      <a:pt x="10" y="236"/>
                    </a:lnTo>
                    <a:lnTo>
                      <a:pt x="12" y="236"/>
                    </a:lnTo>
                    <a:lnTo>
                      <a:pt x="12" y="232"/>
                    </a:lnTo>
                    <a:lnTo>
                      <a:pt x="12" y="230"/>
                    </a:lnTo>
                    <a:lnTo>
                      <a:pt x="12" y="228"/>
                    </a:lnTo>
                    <a:lnTo>
                      <a:pt x="14" y="228"/>
                    </a:lnTo>
                    <a:lnTo>
                      <a:pt x="12" y="226"/>
                    </a:lnTo>
                    <a:lnTo>
                      <a:pt x="10" y="226"/>
                    </a:lnTo>
                    <a:lnTo>
                      <a:pt x="8" y="226"/>
                    </a:lnTo>
                    <a:lnTo>
                      <a:pt x="6" y="228"/>
                    </a:lnTo>
                    <a:lnTo>
                      <a:pt x="4" y="226"/>
                    </a:lnTo>
                    <a:lnTo>
                      <a:pt x="2" y="224"/>
                    </a:lnTo>
                    <a:lnTo>
                      <a:pt x="0" y="224"/>
                    </a:lnTo>
                    <a:lnTo>
                      <a:pt x="2" y="222"/>
                    </a:lnTo>
                    <a:lnTo>
                      <a:pt x="2" y="220"/>
                    </a:lnTo>
                    <a:lnTo>
                      <a:pt x="2" y="218"/>
                    </a:lnTo>
                    <a:lnTo>
                      <a:pt x="0" y="218"/>
                    </a:lnTo>
                    <a:lnTo>
                      <a:pt x="0" y="216"/>
                    </a:lnTo>
                    <a:lnTo>
                      <a:pt x="0" y="214"/>
                    </a:lnTo>
                    <a:lnTo>
                      <a:pt x="0" y="212"/>
                    </a:lnTo>
                    <a:lnTo>
                      <a:pt x="0" y="210"/>
                    </a:lnTo>
                    <a:lnTo>
                      <a:pt x="0" y="208"/>
                    </a:lnTo>
                    <a:lnTo>
                      <a:pt x="2" y="208"/>
                    </a:lnTo>
                    <a:lnTo>
                      <a:pt x="4" y="210"/>
                    </a:lnTo>
                    <a:lnTo>
                      <a:pt x="4" y="212"/>
                    </a:lnTo>
                    <a:lnTo>
                      <a:pt x="6" y="212"/>
                    </a:lnTo>
                    <a:close/>
                  </a:path>
                </a:pathLst>
              </a:custGeom>
              <a:solidFill>
                <a:schemeClr val="tx2"/>
              </a:solidFill>
              <a:ln w="3175">
                <a:solidFill>
                  <a:schemeClr val="bg1"/>
                </a:solidFill>
                <a:prstDash val="sysDot"/>
                <a:round/>
                <a:headEnd/>
                <a:tailEnd/>
              </a:ln>
            </p:spPr>
            <p:txBody>
              <a:bodyPr/>
              <a:lstStyle/>
              <a:p>
                <a:endParaRPr lang="de-DE" sz="2400" dirty="0">
                  <a:solidFill>
                    <a:srgbClr val="000000"/>
                  </a:solidFill>
                </a:endParaRPr>
              </a:p>
            </p:txBody>
          </p:sp>
          <p:sp>
            <p:nvSpPr>
              <p:cNvPr id="2390" name="Freeform 2817"/>
              <p:cNvSpPr>
                <a:spLocks/>
              </p:cNvSpPr>
              <p:nvPr/>
            </p:nvSpPr>
            <p:spPr bwMode="auto">
              <a:xfrm>
                <a:off x="4495803" y="1584850"/>
                <a:ext cx="1412" cy="1639"/>
              </a:xfrm>
              <a:custGeom>
                <a:avLst/>
                <a:gdLst>
                  <a:gd name="T0" fmla="*/ 0 w 2"/>
                  <a:gd name="T1" fmla="*/ 2147483647 h 2"/>
                  <a:gd name="T2" fmla="*/ 0 w 2"/>
                  <a:gd name="T3" fmla="*/ 0 h 2"/>
                  <a:gd name="T4" fmla="*/ 0 w 2"/>
                  <a:gd name="T5" fmla="*/ 2147483647 h 2"/>
                  <a:gd name="T6" fmla="*/ 2147483647 w 2"/>
                  <a:gd name="T7" fmla="*/ 2147483647 h 2"/>
                  <a:gd name="T8" fmla="*/ 0 w 2"/>
                  <a:gd name="T9" fmla="*/ 2147483647 h 2"/>
                  <a:gd name="T10" fmla="*/ 0 60000 65536"/>
                  <a:gd name="T11" fmla="*/ 0 60000 65536"/>
                  <a:gd name="T12" fmla="*/ 0 60000 65536"/>
                  <a:gd name="T13" fmla="*/ 0 60000 65536"/>
                  <a:gd name="T14" fmla="*/ 0 60000 65536"/>
                  <a:gd name="T15" fmla="*/ 0 w 2"/>
                  <a:gd name="T16" fmla="*/ 0 h 2"/>
                  <a:gd name="T17" fmla="*/ 2 w 2"/>
                  <a:gd name="T18" fmla="*/ 2 h 2"/>
                </a:gdLst>
                <a:ahLst/>
                <a:cxnLst>
                  <a:cxn ang="T10">
                    <a:pos x="T0" y="T1"/>
                  </a:cxn>
                  <a:cxn ang="T11">
                    <a:pos x="T2" y="T3"/>
                  </a:cxn>
                  <a:cxn ang="T12">
                    <a:pos x="T4" y="T5"/>
                  </a:cxn>
                  <a:cxn ang="T13">
                    <a:pos x="T6" y="T7"/>
                  </a:cxn>
                  <a:cxn ang="T14">
                    <a:pos x="T8" y="T9"/>
                  </a:cxn>
                </a:cxnLst>
                <a:rect l="T15" t="T16" r="T17" b="T18"/>
                <a:pathLst>
                  <a:path w="2" h="2">
                    <a:moveTo>
                      <a:pt x="0" y="2"/>
                    </a:moveTo>
                    <a:lnTo>
                      <a:pt x="0" y="0"/>
                    </a:lnTo>
                    <a:lnTo>
                      <a:pt x="0" y="2"/>
                    </a:lnTo>
                    <a:lnTo>
                      <a:pt x="2" y="2"/>
                    </a:lnTo>
                    <a:lnTo>
                      <a:pt x="0" y="2"/>
                    </a:lnTo>
                    <a:close/>
                  </a:path>
                </a:pathLst>
              </a:custGeom>
              <a:solidFill>
                <a:schemeClr val="tx2"/>
              </a:solidFill>
              <a:ln w="3175">
                <a:solidFill>
                  <a:schemeClr val="bg1"/>
                </a:solidFill>
                <a:prstDash val="sysDot"/>
                <a:round/>
                <a:headEnd/>
                <a:tailEnd/>
              </a:ln>
            </p:spPr>
            <p:txBody>
              <a:bodyPr/>
              <a:lstStyle/>
              <a:p>
                <a:endParaRPr lang="de-DE" sz="2400" dirty="0">
                  <a:solidFill>
                    <a:srgbClr val="000000"/>
                  </a:solidFill>
                </a:endParaRPr>
              </a:p>
            </p:txBody>
          </p:sp>
          <p:sp>
            <p:nvSpPr>
              <p:cNvPr id="2391" name="Rectangle 2818"/>
              <p:cNvSpPr>
                <a:spLocks noChangeArrowheads="1"/>
              </p:cNvSpPr>
              <p:nvPr/>
            </p:nvSpPr>
            <p:spPr bwMode="auto">
              <a:xfrm>
                <a:off x="4454883" y="1609429"/>
                <a:ext cx="1412" cy="1639"/>
              </a:xfrm>
              <a:prstGeom prst="rect">
                <a:avLst/>
              </a:prstGeom>
              <a:solidFill>
                <a:schemeClr val="tx2"/>
              </a:solidFill>
              <a:ln w="3175">
                <a:solidFill>
                  <a:schemeClr val="bg1"/>
                </a:solidFill>
                <a:prstDash val="sysDot"/>
                <a:miter lim="800000"/>
                <a:headEnd/>
                <a:tailEnd/>
              </a:ln>
            </p:spPr>
            <p:txBody>
              <a:bodyPr/>
              <a:lstStyle/>
              <a:p>
                <a:endParaRPr lang="de-DE" sz="2400" dirty="0">
                  <a:solidFill>
                    <a:srgbClr val="000000"/>
                  </a:solidFill>
                </a:endParaRPr>
              </a:p>
            </p:txBody>
          </p:sp>
          <p:sp>
            <p:nvSpPr>
              <p:cNvPr id="2392" name="Rectangle 2819"/>
              <p:cNvSpPr>
                <a:spLocks noChangeArrowheads="1"/>
              </p:cNvSpPr>
              <p:nvPr/>
            </p:nvSpPr>
            <p:spPr bwMode="auto">
              <a:xfrm>
                <a:off x="4446417" y="1614344"/>
                <a:ext cx="0" cy="3277"/>
              </a:xfrm>
              <a:prstGeom prst="rect">
                <a:avLst/>
              </a:prstGeom>
              <a:solidFill>
                <a:schemeClr val="tx2"/>
              </a:solidFill>
              <a:ln w="3175">
                <a:solidFill>
                  <a:schemeClr val="bg1"/>
                </a:solidFill>
                <a:prstDash val="sysDot"/>
                <a:miter lim="800000"/>
                <a:headEnd/>
                <a:tailEnd/>
              </a:ln>
            </p:spPr>
            <p:txBody>
              <a:bodyPr/>
              <a:lstStyle/>
              <a:p>
                <a:endParaRPr lang="de-DE" sz="2400" dirty="0">
                  <a:solidFill>
                    <a:srgbClr val="000000"/>
                  </a:solidFill>
                </a:endParaRPr>
              </a:p>
            </p:txBody>
          </p:sp>
          <p:sp>
            <p:nvSpPr>
              <p:cNvPr id="2393" name="Freeform 2820"/>
              <p:cNvSpPr>
                <a:spLocks/>
              </p:cNvSpPr>
              <p:nvPr/>
            </p:nvSpPr>
            <p:spPr bwMode="auto">
              <a:xfrm>
                <a:off x="4466171" y="1660225"/>
                <a:ext cx="4234" cy="3277"/>
              </a:xfrm>
              <a:custGeom>
                <a:avLst/>
                <a:gdLst>
                  <a:gd name="T0" fmla="*/ 2147483647 w 4"/>
                  <a:gd name="T1" fmla="*/ 2147483647 h 4"/>
                  <a:gd name="T2" fmla="*/ 2147483647 w 4"/>
                  <a:gd name="T3" fmla="*/ 2147483647 h 4"/>
                  <a:gd name="T4" fmla="*/ 2147483647 w 4"/>
                  <a:gd name="T5" fmla="*/ 2147483647 h 4"/>
                  <a:gd name="T6" fmla="*/ 0 w 4"/>
                  <a:gd name="T7" fmla="*/ 0 h 4"/>
                  <a:gd name="T8" fmla="*/ 2147483647 w 4"/>
                  <a:gd name="T9" fmla="*/ 0 h 4"/>
                  <a:gd name="T10" fmla="*/ 2147483647 w 4"/>
                  <a:gd name="T11" fmla="*/ 2147483647 h 4"/>
                  <a:gd name="T12" fmla="*/ 2147483647 w 4"/>
                  <a:gd name="T13" fmla="*/ 2147483647 h 4"/>
                  <a:gd name="T14" fmla="*/ 0 60000 65536"/>
                  <a:gd name="T15" fmla="*/ 0 60000 65536"/>
                  <a:gd name="T16" fmla="*/ 0 60000 65536"/>
                  <a:gd name="T17" fmla="*/ 0 60000 65536"/>
                  <a:gd name="T18" fmla="*/ 0 60000 65536"/>
                  <a:gd name="T19" fmla="*/ 0 60000 65536"/>
                  <a:gd name="T20" fmla="*/ 0 60000 65536"/>
                  <a:gd name="T21" fmla="*/ 0 w 4"/>
                  <a:gd name="T22" fmla="*/ 0 h 4"/>
                  <a:gd name="T23" fmla="*/ 4 w 4"/>
                  <a:gd name="T24" fmla="*/ 4 h 4"/>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4" h="4">
                    <a:moveTo>
                      <a:pt x="4" y="4"/>
                    </a:moveTo>
                    <a:lnTo>
                      <a:pt x="2" y="4"/>
                    </a:lnTo>
                    <a:lnTo>
                      <a:pt x="2" y="2"/>
                    </a:lnTo>
                    <a:lnTo>
                      <a:pt x="0" y="0"/>
                    </a:lnTo>
                    <a:lnTo>
                      <a:pt x="2" y="0"/>
                    </a:lnTo>
                    <a:lnTo>
                      <a:pt x="2" y="2"/>
                    </a:lnTo>
                    <a:lnTo>
                      <a:pt x="4" y="4"/>
                    </a:lnTo>
                    <a:close/>
                  </a:path>
                </a:pathLst>
              </a:custGeom>
              <a:solidFill>
                <a:schemeClr val="tx2"/>
              </a:solidFill>
              <a:ln w="3175">
                <a:solidFill>
                  <a:schemeClr val="bg1"/>
                </a:solidFill>
                <a:prstDash val="sysDot"/>
                <a:round/>
                <a:headEnd/>
                <a:tailEnd/>
              </a:ln>
            </p:spPr>
            <p:txBody>
              <a:bodyPr/>
              <a:lstStyle/>
              <a:p>
                <a:endParaRPr lang="de-DE" sz="2400" dirty="0">
                  <a:solidFill>
                    <a:srgbClr val="000000"/>
                  </a:solidFill>
                </a:endParaRPr>
              </a:p>
            </p:txBody>
          </p:sp>
          <p:sp>
            <p:nvSpPr>
              <p:cNvPr id="2394" name="Freeform 2821"/>
              <p:cNvSpPr>
                <a:spLocks/>
              </p:cNvSpPr>
              <p:nvPr/>
            </p:nvSpPr>
            <p:spPr bwMode="auto">
              <a:xfrm>
                <a:off x="4471816" y="1681525"/>
                <a:ext cx="4234" cy="3277"/>
              </a:xfrm>
              <a:custGeom>
                <a:avLst/>
                <a:gdLst>
                  <a:gd name="T0" fmla="*/ 2147483647 w 4"/>
                  <a:gd name="T1" fmla="*/ 2147483647 h 2"/>
                  <a:gd name="T2" fmla="*/ 0 w 4"/>
                  <a:gd name="T3" fmla="*/ 2147483647 h 2"/>
                  <a:gd name="T4" fmla="*/ 0 w 4"/>
                  <a:gd name="T5" fmla="*/ 0 h 2"/>
                  <a:gd name="T6" fmla="*/ 2147483647 w 4"/>
                  <a:gd name="T7" fmla="*/ 0 h 2"/>
                  <a:gd name="T8" fmla="*/ 2147483647 w 4"/>
                  <a:gd name="T9" fmla="*/ 0 h 2"/>
                  <a:gd name="T10" fmla="*/ 2147483647 w 4"/>
                  <a:gd name="T11" fmla="*/ 0 h 2"/>
                  <a:gd name="T12" fmla="*/ 2147483647 w 4"/>
                  <a:gd name="T13" fmla="*/ 2147483647 h 2"/>
                  <a:gd name="T14" fmla="*/ 0 60000 65536"/>
                  <a:gd name="T15" fmla="*/ 0 60000 65536"/>
                  <a:gd name="T16" fmla="*/ 0 60000 65536"/>
                  <a:gd name="T17" fmla="*/ 0 60000 65536"/>
                  <a:gd name="T18" fmla="*/ 0 60000 65536"/>
                  <a:gd name="T19" fmla="*/ 0 60000 65536"/>
                  <a:gd name="T20" fmla="*/ 0 60000 65536"/>
                  <a:gd name="T21" fmla="*/ 0 w 4"/>
                  <a:gd name="T22" fmla="*/ 0 h 2"/>
                  <a:gd name="T23" fmla="*/ 4 w 4"/>
                  <a:gd name="T24" fmla="*/ 2 h 2"/>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4" h="2">
                    <a:moveTo>
                      <a:pt x="2" y="2"/>
                    </a:moveTo>
                    <a:lnTo>
                      <a:pt x="0" y="2"/>
                    </a:lnTo>
                    <a:lnTo>
                      <a:pt x="0" y="0"/>
                    </a:lnTo>
                    <a:lnTo>
                      <a:pt x="2" y="0"/>
                    </a:lnTo>
                    <a:lnTo>
                      <a:pt x="4" y="0"/>
                    </a:lnTo>
                    <a:lnTo>
                      <a:pt x="2" y="0"/>
                    </a:lnTo>
                    <a:lnTo>
                      <a:pt x="2" y="2"/>
                    </a:lnTo>
                    <a:close/>
                  </a:path>
                </a:pathLst>
              </a:custGeom>
              <a:solidFill>
                <a:schemeClr val="tx2"/>
              </a:solidFill>
              <a:ln w="3175">
                <a:solidFill>
                  <a:schemeClr val="bg1"/>
                </a:solidFill>
                <a:prstDash val="sysDot"/>
                <a:round/>
                <a:headEnd/>
                <a:tailEnd/>
              </a:ln>
            </p:spPr>
            <p:txBody>
              <a:bodyPr/>
              <a:lstStyle/>
              <a:p>
                <a:endParaRPr lang="de-DE" sz="2400" dirty="0">
                  <a:solidFill>
                    <a:srgbClr val="000000"/>
                  </a:solidFill>
                </a:endParaRPr>
              </a:p>
            </p:txBody>
          </p:sp>
          <p:sp>
            <p:nvSpPr>
              <p:cNvPr id="2395" name="Freeform 2822"/>
              <p:cNvSpPr>
                <a:spLocks/>
              </p:cNvSpPr>
              <p:nvPr/>
            </p:nvSpPr>
            <p:spPr bwMode="auto">
              <a:xfrm>
                <a:off x="4449240" y="1684801"/>
                <a:ext cx="2822" cy="0"/>
              </a:xfrm>
              <a:custGeom>
                <a:avLst/>
                <a:gdLst>
                  <a:gd name="T0" fmla="*/ 2147483647 w 4"/>
                  <a:gd name="T1" fmla="*/ 0 w 4"/>
                  <a:gd name="T2" fmla="*/ 0 w 4"/>
                  <a:gd name="T3" fmla="*/ 2147483647 w 4"/>
                  <a:gd name="T4" fmla="*/ 2147483647 w 4"/>
                  <a:gd name="T5" fmla="*/ 2147483647 w 4"/>
                  <a:gd name="T6" fmla="*/ 2147483647 w 4"/>
                  <a:gd name="T7" fmla="*/ 0 60000 65536"/>
                  <a:gd name="T8" fmla="*/ 0 60000 65536"/>
                  <a:gd name="T9" fmla="*/ 0 60000 65536"/>
                  <a:gd name="T10" fmla="*/ 0 60000 65536"/>
                  <a:gd name="T11" fmla="*/ 0 60000 65536"/>
                  <a:gd name="T12" fmla="*/ 0 60000 65536"/>
                  <a:gd name="T13" fmla="*/ 0 60000 65536"/>
                  <a:gd name="T14" fmla="*/ 0 w 4"/>
                  <a:gd name="T15" fmla="*/ 4 w 4"/>
                </a:gdLst>
                <a:ahLst/>
                <a:cxnLst>
                  <a:cxn ang="T7">
                    <a:pos x="T0" y="0"/>
                  </a:cxn>
                  <a:cxn ang="T8">
                    <a:pos x="T1" y="0"/>
                  </a:cxn>
                  <a:cxn ang="T9">
                    <a:pos x="T2" y="0"/>
                  </a:cxn>
                  <a:cxn ang="T10">
                    <a:pos x="T3" y="0"/>
                  </a:cxn>
                  <a:cxn ang="T11">
                    <a:pos x="T4" y="0"/>
                  </a:cxn>
                  <a:cxn ang="T12">
                    <a:pos x="T5" y="0"/>
                  </a:cxn>
                  <a:cxn ang="T13">
                    <a:pos x="T6" y="0"/>
                  </a:cxn>
                </a:cxnLst>
                <a:rect l="T14" t="0" r="T15" b="0"/>
                <a:pathLst>
                  <a:path w="4">
                    <a:moveTo>
                      <a:pt x="2" y="0"/>
                    </a:moveTo>
                    <a:lnTo>
                      <a:pt x="0" y="0"/>
                    </a:lnTo>
                    <a:lnTo>
                      <a:pt x="2" y="0"/>
                    </a:lnTo>
                    <a:lnTo>
                      <a:pt x="4" y="0"/>
                    </a:lnTo>
                    <a:lnTo>
                      <a:pt x="2" y="0"/>
                    </a:lnTo>
                    <a:close/>
                  </a:path>
                </a:pathLst>
              </a:custGeom>
              <a:solidFill>
                <a:schemeClr val="tx2"/>
              </a:solidFill>
              <a:ln w="3175">
                <a:solidFill>
                  <a:schemeClr val="bg1"/>
                </a:solidFill>
                <a:prstDash val="sysDot"/>
                <a:round/>
                <a:headEnd/>
                <a:tailEnd/>
              </a:ln>
            </p:spPr>
            <p:txBody>
              <a:bodyPr/>
              <a:lstStyle/>
              <a:p>
                <a:endParaRPr lang="de-DE" sz="2400" dirty="0">
                  <a:solidFill>
                    <a:srgbClr val="000000"/>
                  </a:solidFill>
                </a:endParaRPr>
              </a:p>
            </p:txBody>
          </p:sp>
          <p:sp>
            <p:nvSpPr>
              <p:cNvPr id="2396" name="Freeform 2823"/>
              <p:cNvSpPr>
                <a:spLocks/>
              </p:cNvSpPr>
              <p:nvPr/>
            </p:nvSpPr>
            <p:spPr bwMode="auto">
              <a:xfrm>
                <a:off x="4456294" y="1684801"/>
                <a:ext cx="4234" cy="0"/>
              </a:xfrm>
              <a:custGeom>
                <a:avLst/>
                <a:gdLst>
                  <a:gd name="T0" fmla="*/ 2147483647 w 4"/>
                  <a:gd name="T1" fmla="*/ 0 h 2"/>
                  <a:gd name="T2" fmla="*/ 2147483647 w 4"/>
                  <a:gd name="T3" fmla="*/ 0 h 2"/>
                  <a:gd name="T4" fmla="*/ 2147483647 w 4"/>
                  <a:gd name="T5" fmla="*/ 0 h 2"/>
                  <a:gd name="T6" fmla="*/ 0 w 4"/>
                  <a:gd name="T7" fmla="*/ 0 h 2"/>
                  <a:gd name="T8" fmla="*/ 2147483647 w 4"/>
                  <a:gd name="T9" fmla="*/ 0 h 2"/>
                  <a:gd name="T10" fmla="*/ 2147483647 w 4"/>
                  <a:gd name="T11" fmla="*/ 0 h 2"/>
                  <a:gd name="T12" fmla="*/ 2147483647 w 4"/>
                  <a:gd name="T13" fmla="*/ 0 h 2"/>
                  <a:gd name="T14" fmla="*/ 2147483647 w 4"/>
                  <a:gd name="T15" fmla="*/ 0 h 2"/>
                  <a:gd name="T16" fmla="*/ 0 w 4"/>
                  <a:gd name="T17" fmla="*/ 0 h 2"/>
                  <a:gd name="T18" fmla="*/ 2147483647 w 4"/>
                  <a:gd name="T19" fmla="*/ 0 h 2"/>
                  <a:gd name="T20" fmla="*/ 2147483647 w 4"/>
                  <a:gd name="T21" fmla="*/ 0 h 2"/>
                  <a:gd name="T22" fmla="*/ 2147483647 w 4"/>
                  <a:gd name="T23" fmla="*/ 0 h 2"/>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4"/>
                  <a:gd name="T37" fmla="*/ 0 h 2"/>
                  <a:gd name="T38" fmla="*/ 4 w 4"/>
                  <a:gd name="T39" fmla="*/ 0 h 2"/>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4" h="2">
                    <a:moveTo>
                      <a:pt x="4" y="2"/>
                    </a:moveTo>
                    <a:lnTo>
                      <a:pt x="2" y="2"/>
                    </a:lnTo>
                    <a:lnTo>
                      <a:pt x="2" y="0"/>
                    </a:lnTo>
                    <a:lnTo>
                      <a:pt x="0" y="0"/>
                    </a:lnTo>
                    <a:lnTo>
                      <a:pt x="2" y="0"/>
                    </a:lnTo>
                    <a:lnTo>
                      <a:pt x="4" y="2"/>
                    </a:lnTo>
                    <a:lnTo>
                      <a:pt x="4" y="0"/>
                    </a:lnTo>
                    <a:lnTo>
                      <a:pt x="2" y="0"/>
                    </a:lnTo>
                    <a:lnTo>
                      <a:pt x="0" y="0"/>
                    </a:lnTo>
                    <a:lnTo>
                      <a:pt x="2" y="0"/>
                    </a:lnTo>
                    <a:lnTo>
                      <a:pt x="4" y="0"/>
                    </a:lnTo>
                    <a:lnTo>
                      <a:pt x="4" y="2"/>
                    </a:lnTo>
                    <a:close/>
                  </a:path>
                </a:pathLst>
              </a:custGeom>
              <a:solidFill>
                <a:schemeClr val="tx2"/>
              </a:solidFill>
              <a:ln w="3175">
                <a:solidFill>
                  <a:schemeClr val="bg1"/>
                </a:solidFill>
                <a:prstDash val="sysDot"/>
                <a:round/>
                <a:headEnd/>
                <a:tailEnd/>
              </a:ln>
            </p:spPr>
            <p:txBody>
              <a:bodyPr/>
              <a:lstStyle/>
              <a:p>
                <a:endParaRPr lang="de-DE" sz="2400" dirty="0">
                  <a:solidFill>
                    <a:srgbClr val="000000"/>
                  </a:solidFill>
                </a:endParaRPr>
              </a:p>
            </p:txBody>
          </p:sp>
          <p:sp>
            <p:nvSpPr>
              <p:cNvPr id="2397" name="Freeform 2824"/>
              <p:cNvSpPr>
                <a:spLocks/>
              </p:cNvSpPr>
              <p:nvPr/>
            </p:nvSpPr>
            <p:spPr bwMode="auto">
              <a:xfrm>
                <a:off x="4470404" y="1684801"/>
                <a:ext cx="2822" cy="1639"/>
              </a:xfrm>
              <a:custGeom>
                <a:avLst/>
                <a:gdLst>
                  <a:gd name="T0" fmla="*/ 2147483647 w 4"/>
                  <a:gd name="T1" fmla="*/ 0 h 1588"/>
                  <a:gd name="T2" fmla="*/ 2147483647 w 4"/>
                  <a:gd name="T3" fmla="*/ 0 h 1588"/>
                  <a:gd name="T4" fmla="*/ 0 w 4"/>
                  <a:gd name="T5" fmla="*/ 0 h 1588"/>
                  <a:gd name="T6" fmla="*/ 2147483647 w 4"/>
                  <a:gd name="T7" fmla="*/ 0 h 1588"/>
                  <a:gd name="T8" fmla="*/ 2147483647 w 4"/>
                  <a:gd name="T9" fmla="*/ 0 h 1588"/>
                  <a:gd name="T10" fmla="*/ 0 60000 65536"/>
                  <a:gd name="T11" fmla="*/ 0 60000 65536"/>
                  <a:gd name="T12" fmla="*/ 0 60000 65536"/>
                  <a:gd name="T13" fmla="*/ 0 60000 65536"/>
                  <a:gd name="T14" fmla="*/ 0 60000 65536"/>
                  <a:gd name="T15" fmla="*/ 0 w 4"/>
                  <a:gd name="T16" fmla="*/ 0 h 1588"/>
                  <a:gd name="T17" fmla="*/ 4 w 4"/>
                  <a:gd name="T18" fmla="*/ 1588 h 1588"/>
                </a:gdLst>
                <a:ahLst/>
                <a:cxnLst>
                  <a:cxn ang="T10">
                    <a:pos x="T0" y="T1"/>
                  </a:cxn>
                  <a:cxn ang="T11">
                    <a:pos x="T2" y="T3"/>
                  </a:cxn>
                  <a:cxn ang="T12">
                    <a:pos x="T4" y="T5"/>
                  </a:cxn>
                  <a:cxn ang="T13">
                    <a:pos x="T6" y="T7"/>
                  </a:cxn>
                  <a:cxn ang="T14">
                    <a:pos x="T8" y="T9"/>
                  </a:cxn>
                </a:cxnLst>
                <a:rect l="T15" t="T16" r="T17" b="T18"/>
                <a:pathLst>
                  <a:path w="4" h="1588">
                    <a:moveTo>
                      <a:pt x="4" y="0"/>
                    </a:moveTo>
                    <a:lnTo>
                      <a:pt x="2" y="0"/>
                    </a:lnTo>
                    <a:lnTo>
                      <a:pt x="0" y="0"/>
                    </a:lnTo>
                    <a:lnTo>
                      <a:pt x="2" y="0"/>
                    </a:lnTo>
                    <a:lnTo>
                      <a:pt x="4" y="0"/>
                    </a:lnTo>
                    <a:close/>
                  </a:path>
                </a:pathLst>
              </a:custGeom>
              <a:solidFill>
                <a:schemeClr val="tx2"/>
              </a:solidFill>
              <a:ln w="3175">
                <a:solidFill>
                  <a:schemeClr val="bg1"/>
                </a:solidFill>
                <a:prstDash val="sysDot"/>
                <a:round/>
                <a:headEnd/>
                <a:tailEnd/>
              </a:ln>
            </p:spPr>
            <p:txBody>
              <a:bodyPr/>
              <a:lstStyle/>
              <a:p>
                <a:endParaRPr lang="de-DE" sz="2400" dirty="0">
                  <a:solidFill>
                    <a:srgbClr val="000000"/>
                  </a:solidFill>
                </a:endParaRPr>
              </a:p>
            </p:txBody>
          </p:sp>
          <p:sp>
            <p:nvSpPr>
              <p:cNvPr id="2398" name="Freeform 2825"/>
              <p:cNvSpPr>
                <a:spLocks/>
              </p:cNvSpPr>
              <p:nvPr/>
            </p:nvSpPr>
            <p:spPr bwMode="auto">
              <a:xfrm>
                <a:off x="4470404" y="1689719"/>
                <a:ext cx="2822" cy="1639"/>
              </a:xfrm>
              <a:custGeom>
                <a:avLst/>
                <a:gdLst>
                  <a:gd name="T0" fmla="*/ 2147483647 w 4"/>
                  <a:gd name="T1" fmla="*/ 2147483647 h 2"/>
                  <a:gd name="T2" fmla="*/ 0 w 4"/>
                  <a:gd name="T3" fmla="*/ 2147483647 h 2"/>
                  <a:gd name="T4" fmla="*/ 2147483647 w 4"/>
                  <a:gd name="T5" fmla="*/ 0 h 2"/>
                  <a:gd name="T6" fmla="*/ 2147483647 w 4"/>
                  <a:gd name="T7" fmla="*/ 0 h 2"/>
                  <a:gd name="T8" fmla="*/ 2147483647 w 4"/>
                  <a:gd name="T9" fmla="*/ 2147483647 h 2"/>
                  <a:gd name="T10" fmla="*/ 0 60000 65536"/>
                  <a:gd name="T11" fmla="*/ 0 60000 65536"/>
                  <a:gd name="T12" fmla="*/ 0 60000 65536"/>
                  <a:gd name="T13" fmla="*/ 0 60000 65536"/>
                  <a:gd name="T14" fmla="*/ 0 60000 65536"/>
                  <a:gd name="T15" fmla="*/ 0 w 4"/>
                  <a:gd name="T16" fmla="*/ 0 h 2"/>
                  <a:gd name="T17" fmla="*/ 4 w 4"/>
                  <a:gd name="T18" fmla="*/ 2 h 2"/>
                </a:gdLst>
                <a:ahLst/>
                <a:cxnLst>
                  <a:cxn ang="T10">
                    <a:pos x="T0" y="T1"/>
                  </a:cxn>
                  <a:cxn ang="T11">
                    <a:pos x="T2" y="T3"/>
                  </a:cxn>
                  <a:cxn ang="T12">
                    <a:pos x="T4" y="T5"/>
                  </a:cxn>
                  <a:cxn ang="T13">
                    <a:pos x="T6" y="T7"/>
                  </a:cxn>
                  <a:cxn ang="T14">
                    <a:pos x="T8" y="T9"/>
                  </a:cxn>
                </a:cxnLst>
                <a:rect l="T15" t="T16" r="T17" b="T18"/>
                <a:pathLst>
                  <a:path w="4" h="2">
                    <a:moveTo>
                      <a:pt x="2" y="2"/>
                    </a:moveTo>
                    <a:lnTo>
                      <a:pt x="0" y="2"/>
                    </a:lnTo>
                    <a:lnTo>
                      <a:pt x="2" y="0"/>
                    </a:lnTo>
                    <a:lnTo>
                      <a:pt x="4" y="0"/>
                    </a:lnTo>
                    <a:lnTo>
                      <a:pt x="2" y="2"/>
                    </a:lnTo>
                    <a:close/>
                  </a:path>
                </a:pathLst>
              </a:custGeom>
              <a:solidFill>
                <a:schemeClr val="tx2"/>
              </a:solidFill>
              <a:ln w="3175">
                <a:solidFill>
                  <a:schemeClr val="bg1"/>
                </a:solidFill>
                <a:prstDash val="sysDot"/>
                <a:round/>
                <a:headEnd/>
                <a:tailEnd/>
              </a:ln>
            </p:spPr>
            <p:txBody>
              <a:bodyPr/>
              <a:lstStyle/>
              <a:p>
                <a:endParaRPr lang="de-DE" sz="2400" dirty="0">
                  <a:solidFill>
                    <a:srgbClr val="000000"/>
                  </a:solidFill>
                </a:endParaRPr>
              </a:p>
            </p:txBody>
          </p:sp>
          <p:sp>
            <p:nvSpPr>
              <p:cNvPr id="2399" name="Freeform 2826"/>
              <p:cNvSpPr>
                <a:spLocks/>
              </p:cNvSpPr>
              <p:nvPr/>
            </p:nvSpPr>
            <p:spPr bwMode="auto">
              <a:xfrm>
                <a:off x="4457705" y="1689719"/>
                <a:ext cx="2822" cy="4917"/>
              </a:xfrm>
              <a:custGeom>
                <a:avLst/>
                <a:gdLst>
                  <a:gd name="T0" fmla="*/ 2147483647 w 2"/>
                  <a:gd name="T1" fmla="*/ 2147483647 h 4"/>
                  <a:gd name="T2" fmla="*/ 0 w 2"/>
                  <a:gd name="T3" fmla="*/ 2147483647 h 4"/>
                  <a:gd name="T4" fmla="*/ 0 w 2"/>
                  <a:gd name="T5" fmla="*/ 0 h 4"/>
                  <a:gd name="T6" fmla="*/ 2147483647 w 2"/>
                  <a:gd name="T7" fmla="*/ 0 h 4"/>
                  <a:gd name="T8" fmla="*/ 2147483647 w 2"/>
                  <a:gd name="T9" fmla="*/ 2147483647 h 4"/>
                  <a:gd name="T10" fmla="*/ 2147483647 w 2"/>
                  <a:gd name="T11" fmla="*/ 2147483647 h 4"/>
                  <a:gd name="T12" fmla="*/ 0 60000 65536"/>
                  <a:gd name="T13" fmla="*/ 0 60000 65536"/>
                  <a:gd name="T14" fmla="*/ 0 60000 65536"/>
                  <a:gd name="T15" fmla="*/ 0 60000 65536"/>
                  <a:gd name="T16" fmla="*/ 0 60000 65536"/>
                  <a:gd name="T17" fmla="*/ 0 60000 65536"/>
                  <a:gd name="T18" fmla="*/ 0 w 2"/>
                  <a:gd name="T19" fmla="*/ 0 h 4"/>
                  <a:gd name="T20" fmla="*/ 2 w 2"/>
                  <a:gd name="T21" fmla="*/ 4 h 4"/>
                </a:gdLst>
                <a:ahLst/>
                <a:cxnLst>
                  <a:cxn ang="T12">
                    <a:pos x="T0" y="T1"/>
                  </a:cxn>
                  <a:cxn ang="T13">
                    <a:pos x="T2" y="T3"/>
                  </a:cxn>
                  <a:cxn ang="T14">
                    <a:pos x="T4" y="T5"/>
                  </a:cxn>
                  <a:cxn ang="T15">
                    <a:pos x="T6" y="T7"/>
                  </a:cxn>
                  <a:cxn ang="T16">
                    <a:pos x="T8" y="T9"/>
                  </a:cxn>
                  <a:cxn ang="T17">
                    <a:pos x="T10" y="T11"/>
                  </a:cxn>
                </a:cxnLst>
                <a:rect l="T18" t="T19" r="T20" b="T21"/>
                <a:pathLst>
                  <a:path w="2" h="4">
                    <a:moveTo>
                      <a:pt x="2" y="4"/>
                    </a:moveTo>
                    <a:lnTo>
                      <a:pt x="0" y="2"/>
                    </a:lnTo>
                    <a:lnTo>
                      <a:pt x="0" y="0"/>
                    </a:lnTo>
                    <a:lnTo>
                      <a:pt x="2" y="0"/>
                    </a:lnTo>
                    <a:lnTo>
                      <a:pt x="2" y="2"/>
                    </a:lnTo>
                    <a:lnTo>
                      <a:pt x="2" y="4"/>
                    </a:lnTo>
                    <a:close/>
                  </a:path>
                </a:pathLst>
              </a:custGeom>
              <a:solidFill>
                <a:schemeClr val="tx2"/>
              </a:solidFill>
              <a:ln w="3175">
                <a:solidFill>
                  <a:schemeClr val="bg1"/>
                </a:solidFill>
                <a:prstDash val="sysDot"/>
                <a:round/>
                <a:headEnd/>
                <a:tailEnd/>
              </a:ln>
            </p:spPr>
            <p:txBody>
              <a:bodyPr/>
              <a:lstStyle/>
              <a:p>
                <a:endParaRPr lang="de-DE" sz="2400" dirty="0">
                  <a:solidFill>
                    <a:srgbClr val="000000"/>
                  </a:solidFill>
                </a:endParaRPr>
              </a:p>
            </p:txBody>
          </p:sp>
          <p:sp>
            <p:nvSpPr>
              <p:cNvPr id="2400" name="Freeform 2827"/>
              <p:cNvSpPr>
                <a:spLocks/>
              </p:cNvSpPr>
              <p:nvPr/>
            </p:nvSpPr>
            <p:spPr bwMode="auto">
              <a:xfrm>
                <a:off x="4354698" y="1709381"/>
                <a:ext cx="8466" cy="6555"/>
              </a:xfrm>
              <a:custGeom>
                <a:avLst/>
                <a:gdLst>
                  <a:gd name="T0" fmla="*/ 2147483647 w 8"/>
                  <a:gd name="T1" fmla="*/ 2147483647 h 6"/>
                  <a:gd name="T2" fmla="*/ 0 w 8"/>
                  <a:gd name="T3" fmla="*/ 2147483647 h 6"/>
                  <a:gd name="T4" fmla="*/ 2147483647 w 8"/>
                  <a:gd name="T5" fmla="*/ 0 h 6"/>
                  <a:gd name="T6" fmla="*/ 2147483647 w 8"/>
                  <a:gd name="T7" fmla="*/ 2147483647 h 6"/>
                  <a:gd name="T8" fmla="*/ 2147483647 w 8"/>
                  <a:gd name="T9" fmla="*/ 2147483647 h 6"/>
                  <a:gd name="T10" fmla="*/ 2147483647 w 8"/>
                  <a:gd name="T11" fmla="*/ 2147483647 h 6"/>
                  <a:gd name="T12" fmla="*/ 2147483647 w 8"/>
                  <a:gd name="T13" fmla="*/ 2147483647 h 6"/>
                  <a:gd name="T14" fmla="*/ 2147483647 w 8"/>
                  <a:gd name="T15" fmla="*/ 2147483647 h 6"/>
                  <a:gd name="T16" fmla="*/ 2147483647 w 8"/>
                  <a:gd name="T17" fmla="*/ 2147483647 h 6"/>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8"/>
                  <a:gd name="T28" fmla="*/ 0 h 6"/>
                  <a:gd name="T29" fmla="*/ 8 w 8"/>
                  <a:gd name="T30" fmla="*/ 6 h 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8" h="6">
                    <a:moveTo>
                      <a:pt x="2" y="6"/>
                    </a:moveTo>
                    <a:lnTo>
                      <a:pt x="0" y="4"/>
                    </a:lnTo>
                    <a:lnTo>
                      <a:pt x="6" y="0"/>
                    </a:lnTo>
                    <a:lnTo>
                      <a:pt x="8" y="2"/>
                    </a:lnTo>
                    <a:lnTo>
                      <a:pt x="8" y="4"/>
                    </a:lnTo>
                    <a:lnTo>
                      <a:pt x="6" y="4"/>
                    </a:lnTo>
                    <a:lnTo>
                      <a:pt x="4" y="4"/>
                    </a:lnTo>
                    <a:lnTo>
                      <a:pt x="2" y="4"/>
                    </a:lnTo>
                    <a:lnTo>
                      <a:pt x="2" y="6"/>
                    </a:lnTo>
                    <a:close/>
                  </a:path>
                </a:pathLst>
              </a:custGeom>
              <a:solidFill>
                <a:schemeClr val="tx2"/>
              </a:solidFill>
              <a:ln w="3175">
                <a:solidFill>
                  <a:schemeClr val="bg1"/>
                </a:solidFill>
                <a:prstDash val="sysDot"/>
                <a:round/>
                <a:headEnd/>
                <a:tailEnd/>
              </a:ln>
            </p:spPr>
            <p:txBody>
              <a:bodyPr/>
              <a:lstStyle/>
              <a:p>
                <a:endParaRPr lang="de-DE" sz="2400" dirty="0">
                  <a:solidFill>
                    <a:srgbClr val="000000"/>
                  </a:solidFill>
                </a:endParaRPr>
              </a:p>
            </p:txBody>
          </p:sp>
          <p:sp>
            <p:nvSpPr>
              <p:cNvPr id="2401" name="Freeform 2828"/>
              <p:cNvSpPr>
                <a:spLocks/>
              </p:cNvSpPr>
              <p:nvPr/>
            </p:nvSpPr>
            <p:spPr bwMode="auto">
              <a:xfrm>
                <a:off x="4357520" y="1715936"/>
                <a:ext cx="2822" cy="0"/>
              </a:xfrm>
              <a:custGeom>
                <a:avLst/>
                <a:gdLst>
                  <a:gd name="T0" fmla="*/ 2147483647 w 4"/>
                  <a:gd name="T1" fmla="*/ 0 h 2"/>
                  <a:gd name="T2" fmla="*/ 2147483647 w 4"/>
                  <a:gd name="T3" fmla="*/ 0 h 2"/>
                  <a:gd name="T4" fmla="*/ 2147483647 w 4"/>
                  <a:gd name="T5" fmla="*/ 0 h 2"/>
                  <a:gd name="T6" fmla="*/ 0 w 4"/>
                  <a:gd name="T7" fmla="*/ 0 h 2"/>
                  <a:gd name="T8" fmla="*/ 0 w 4"/>
                  <a:gd name="T9" fmla="*/ 0 h 2"/>
                  <a:gd name="T10" fmla="*/ 2147483647 w 4"/>
                  <a:gd name="T11" fmla="*/ 0 h 2"/>
                  <a:gd name="T12" fmla="*/ 2147483647 w 4"/>
                  <a:gd name="T13" fmla="*/ 0 h 2"/>
                  <a:gd name="T14" fmla="*/ 0 60000 65536"/>
                  <a:gd name="T15" fmla="*/ 0 60000 65536"/>
                  <a:gd name="T16" fmla="*/ 0 60000 65536"/>
                  <a:gd name="T17" fmla="*/ 0 60000 65536"/>
                  <a:gd name="T18" fmla="*/ 0 60000 65536"/>
                  <a:gd name="T19" fmla="*/ 0 60000 65536"/>
                  <a:gd name="T20" fmla="*/ 0 60000 65536"/>
                  <a:gd name="T21" fmla="*/ 0 w 4"/>
                  <a:gd name="T22" fmla="*/ 0 h 2"/>
                  <a:gd name="T23" fmla="*/ 4 w 4"/>
                  <a:gd name="T24" fmla="*/ 0 h 2"/>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4" h="2">
                    <a:moveTo>
                      <a:pt x="4" y="0"/>
                    </a:moveTo>
                    <a:lnTo>
                      <a:pt x="4" y="2"/>
                    </a:lnTo>
                    <a:lnTo>
                      <a:pt x="2" y="2"/>
                    </a:lnTo>
                    <a:lnTo>
                      <a:pt x="0" y="2"/>
                    </a:lnTo>
                    <a:lnTo>
                      <a:pt x="0" y="0"/>
                    </a:lnTo>
                    <a:lnTo>
                      <a:pt x="2" y="0"/>
                    </a:lnTo>
                    <a:lnTo>
                      <a:pt x="4" y="0"/>
                    </a:lnTo>
                    <a:close/>
                  </a:path>
                </a:pathLst>
              </a:custGeom>
              <a:solidFill>
                <a:schemeClr val="tx2"/>
              </a:solidFill>
              <a:ln w="3175">
                <a:solidFill>
                  <a:schemeClr val="bg1"/>
                </a:solidFill>
                <a:prstDash val="sysDot"/>
                <a:round/>
                <a:headEnd/>
                <a:tailEnd/>
              </a:ln>
            </p:spPr>
            <p:txBody>
              <a:bodyPr/>
              <a:lstStyle/>
              <a:p>
                <a:endParaRPr lang="de-DE" sz="2400" dirty="0">
                  <a:solidFill>
                    <a:srgbClr val="000000"/>
                  </a:solidFill>
                </a:endParaRPr>
              </a:p>
            </p:txBody>
          </p:sp>
          <p:sp>
            <p:nvSpPr>
              <p:cNvPr id="2402" name="Freeform 2829"/>
              <p:cNvSpPr>
                <a:spLocks/>
              </p:cNvSpPr>
              <p:nvPr/>
            </p:nvSpPr>
            <p:spPr bwMode="auto">
              <a:xfrm>
                <a:off x="4485927" y="1715936"/>
                <a:ext cx="5645" cy="3277"/>
              </a:xfrm>
              <a:custGeom>
                <a:avLst/>
                <a:gdLst>
                  <a:gd name="T0" fmla="*/ 2147483647 w 6"/>
                  <a:gd name="T1" fmla="*/ 2147483647 h 2"/>
                  <a:gd name="T2" fmla="*/ 0 w 6"/>
                  <a:gd name="T3" fmla="*/ 2147483647 h 2"/>
                  <a:gd name="T4" fmla="*/ 0 w 6"/>
                  <a:gd name="T5" fmla="*/ 0 h 2"/>
                  <a:gd name="T6" fmla="*/ 2147483647 w 6"/>
                  <a:gd name="T7" fmla="*/ 0 h 2"/>
                  <a:gd name="T8" fmla="*/ 2147483647 w 6"/>
                  <a:gd name="T9" fmla="*/ 0 h 2"/>
                  <a:gd name="T10" fmla="*/ 2147483647 w 6"/>
                  <a:gd name="T11" fmla="*/ 0 h 2"/>
                  <a:gd name="T12" fmla="*/ 2147483647 w 6"/>
                  <a:gd name="T13" fmla="*/ 0 h 2"/>
                  <a:gd name="T14" fmla="*/ 2147483647 w 6"/>
                  <a:gd name="T15" fmla="*/ 0 h 2"/>
                  <a:gd name="T16" fmla="*/ 2147483647 w 6"/>
                  <a:gd name="T17" fmla="*/ 2147483647 h 2"/>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6"/>
                  <a:gd name="T28" fmla="*/ 0 h 2"/>
                  <a:gd name="T29" fmla="*/ 6 w 6"/>
                  <a:gd name="T30" fmla="*/ 2 h 2"/>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6" h="2">
                    <a:moveTo>
                      <a:pt x="2" y="2"/>
                    </a:moveTo>
                    <a:lnTo>
                      <a:pt x="0" y="2"/>
                    </a:lnTo>
                    <a:lnTo>
                      <a:pt x="0" y="0"/>
                    </a:lnTo>
                    <a:lnTo>
                      <a:pt x="2" y="0"/>
                    </a:lnTo>
                    <a:lnTo>
                      <a:pt x="4" y="0"/>
                    </a:lnTo>
                    <a:lnTo>
                      <a:pt x="6" y="0"/>
                    </a:lnTo>
                    <a:lnTo>
                      <a:pt x="4" y="0"/>
                    </a:lnTo>
                    <a:lnTo>
                      <a:pt x="2" y="0"/>
                    </a:lnTo>
                    <a:lnTo>
                      <a:pt x="2" y="2"/>
                    </a:lnTo>
                    <a:close/>
                  </a:path>
                </a:pathLst>
              </a:custGeom>
              <a:solidFill>
                <a:schemeClr val="tx2"/>
              </a:solidFill>
              <a:ln w="3175">
                <a:solidFill>
                  <a:schemeClr val="bg1"/>
                </a:solidFill>
                <a:prstDash val="sysDot"/>
                <a:round/>
                <a:headEnd/>
                <a:tailEnd/>
              </a:ln>
            </p:spPr>
            <p:txBody>
              <a:bodyPr/>
              <a:lstStyle/>
              <a:p>
                <a:endParaRPr lang="de-DE" sz="2400" dirty="0">
                  <a:solidFill>
                    <a:srgbClr val="000000"/>
                  </a:solidFill>
                </a:endParaRPr>
              </a:p>
            </p:txBody>
          </p:sp>
          <p:sp>
            <p:nvSpPr>
              <p:cNvPr id="2403" name="Freeform 2830"/>
              <p:cNvSpPr>
                <a:spLocks/>
              </p:cNvSpPr>
              <p:nvPr/>
            </p:nvSpPr>
            <p:spPr bwMode="auto">
              <a:xfrm>
                <a:off x="4471816" y="1715936"/>
                <a:ext cx="14111" cy="24579"/>
              </a:xfrm>
              <a:custGeom>
                <a:avLst/>
                <a:gdLst>
                  <a:gd name="T0" fmla="*/ 2147483647 w 14"/>
                  <a:gd name="T1" fmla="*/ 2147483647 h 22"/>
                  <a:gd name="T2" fmla="*/ 2147483647 w 14"/>
                  <a:gd name="T3" fmla="*/ 2147483647 h 22"/>
                  <a:gd name="T4" fmla="*/ 2147483647 w 14"/>
                  <a:gd name="T5" fmla="*/ 2147483647 h 22"/>
                  <a:gd name="T6" fmla="*/ 2147483647 w 14"/>
                  <a:gd name="T7" fmla="*/ 2147483647 h 22"/>
                  <a:gd name="T8" fmla="*/ 2147483647 w 14"/>
                  <a:gd name="T9" fmla="*/ 2147483647 h 22"/>
                  <a:gd name="T10" fmla="*/ 2147483647 w 14"/>
                  <a:gd name="T11" fmla="*/ 2147483647 h 22"/>
                  <a:gd name="T12" fmla="*/ 2147483647 w 14"/>
                  <a:gd name="T13" fmla="*/ 2147483647 h 22"/>
                  <a:gd name="T14" fmla="*/ 2147483647 w 14"/>
                  <a:gd name="T15" fmla="*/ 2147483647 h 22"/>
                  <a:gd name="T16" fmla="*/ 2147483647 w 14"/>
                  <a:gd name="T17" fmla="*/ 2147483647 h 22"/>
                  <a:gd name="T18" fmla="*/ 2147483647 w 14"/>
                  <a:gd name="T19" fmla="*/ 2147483647 h 22"/>
                  <a:gd name="T20" fmla="*/ 2147483647 w 14"/>
                  <a:gd name="T21" fmla="*/ 2147483647 h 22"/>
                  <a:gd name="T22" fmla="*/ 2147483647 w 14"/>
                  <a:gd name="T23" fmla="*/ 2147483647 h 22"/>
                  <a:gd name="T24" fmla="*/ 2147483647 w 14"/>
                  <a:gd name="T25" fmla="*/ 2147483647 h 22"/>
                  <a:gd name="T26" fmla="*/ 2147483647 w 14"/>
                  <a:gd name="T27" fmla="*/ 2147483647 h 22"/>
                  <a:gd name="T28" fmla="*/ 2147483647 w 14"/>
                  <a:gd name="T29" fmla="*/ 2147483647 h 22"/>
                  <a:gd name="T30" fmla="*/ 2147483647 w 14"/>
                  <a:gd name="T31" fmla="*/ 2147483647 h 22"/>
                  <a:gd name="T32" fmla="*/ 2147483647 w 14"/>
                  <a:gd name="T33" fmla="*/ 2147483647 h 22"/>
                  <a:gd name="T34" fmla="*/ 2147483647 w 14"/>
                  <a:gd name="T35" fmla="*/ 2147483647 h 22"/>
                  <a:gd name="T36" fmla="*/ 0 w 14"/>
                  <a:gd name="T37" fmla="*/ 2147483647 h 22"/>
                  <a:gd name="T38" fmla="*/ 0 w 14"/>
                  <a:gd name="T39" fmla="*/ 2147483647 h 22"/>
                  <a:gd name="T40" fmla="*/ 0 w 14"/>
                  <a:gd name="T41" fmla="*/ 2147483647 h 22"/>
                  <a:gd name="T42" fmla="*/ 0 w 14"/>
                  <a:gd name="T43" fmla="*/ 2147483647 h 22"/>
                  <a:gd name="T44" fmla="*/ 0 w 14"/>
                  <a:gd name="T45" fmla="*/ 2147483647 h 22"/>
                  <a:gd name="T46" fmla="*/ 2147483647 w 14"/>
                  <a:gd name="T47" fmla="*/ 2147483647 h 22"/>
                  <a:gd name="T48" fmla="*/ 2147483647 w 14"/>
                  <a:gd name="T49" fmla="*/ 2147483647 h 22"/>
                  <a:gd name="T50" fmla="*/ 2147483647 w 14"/>
                  <a:gd name="T51" fmla="*/ 2147483647 h 22"/>
                  <a:gd name="T52" fmla="*/ 2147483647 w 14"/>
                  <a:gd name="T53" fmla="*/ 2147483647 h 22"/>
                  <a:gd name="T54" fmla="*/ 2147483647 w 14"/>
                  <a:gd name="T55" fmla="*/ 2147483647 h 22"/>
                  <a:gd name="T56" fmla="*/ 2147483647 w 14"/>
                  <a:gd name="T57" fmla="*/ 0 h 22"/>
                  <a:gd name="T58" fmla="*/ 2147483647 w 14"/>
                  <a:gd name="T59" fmla="*/ 0 h 22"/>
                  <a:gd name="T60" fmla="*/ 2147483647 w 14"/>
                  <a:gd name="T61" fmla="*/ 0 h 22"/>
                  <a:gd name="T62" fmla="*/ 2147483647 w 14"/>
                  <a:gd name="T63" fmla="*/ 2147483647 h 22"/>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14"/>
                  <a:gd name="T97" fmla="*/ 0 h 22"/>
                  <a:gd name="T98" fmla="*/ 14 w 14"/>
                  <a:gd name="T99" fmla="*/ 22 h 22"/>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14" h="22">
                    <a:moveTo>
                      <a:pt x="14" y="2"/>
                    </a:moveTo>
                    <a:lnTo>
                      <a:pt x="12" y="4"/>
                    </a:lnTo>
                    <a:lnTo>
                      <a:pt x="12" y="6"/>
                    </a:lnTo>
                    <a:lnTo>
                      <a:pt x="10" y="6"/>
                    </a:lnTo>
                    <a:lnTo>
                      <a:pt x="10" y="10"/>
                    </a:lnTo>
                    <a:lnTo>
                      <a:pt x="10" y="12"/>
                    </a:lnTo>
                    <a:lnTo>
                      <a:pt x="12" y="12"/>
                    </a:lnTo>
                    <a:lnTo>
                      <a:pt x="10" y="16"/>
                    </a:lnTo>
                    <a:lnTo>
                      <a:pt x="8" y="16"/>
                    </a:lnTo>
                    <a:lnTo>
                      <a:pt x="6" y="16"/>
                    </a:lnTo>
                    <a:lnTo>
                      <a:pt x="4" y="18"/>
                    </a:lnTo>
                    <a:lnTo>
                      <a:pt x="4" y="20"/>
                    </a:lnTo>
                    <a:lnTo>
                      <a:pt x="4" y="22"/>
                    </a:lnTo>
                    <a:lnTo>
                      <a:pt x="2" y="22"/>
                    </a:lnTo>
                    <a:lnTo>
                      <a:pt x="2" y="20"/>
                    </a:lnTo>
                    <a:lnTo>
                      <a:pt x="4" y="20"/>
                    </a:lnTo>
                    <a:lnTo>
                      <a:pt x="2" y="18"/>
                    </a:lnTo>
                    <a:lnTo>
                      <a:pt x="2" y="16"/>
                    </a:lnTo>
                    <a:lnTo>
                      <a:pt x="0" y="16"/>
                    </a:lnTo>
                    <a:lnTo>
                      <a:pt x="0" y="14"/>
                    </a:lnTo>
                    <a:lnTo>
                      <a:pt x="0" y="12"/>
                    </a:lnTo>
                    <a:lnTo>
                      <a:pt x="0" y="10"/>
                    </a:lnTo>
                    <a:lnTo>
                      <a:pt x="0" y="8"/>
                    </a:lnTo>
                    <a:lnTo>
                      <a:pt x="2" y="8"/>
                    </a:lnTo>
                    <a:lnTo>
                      <a:pt x="2" y="6"/>
                    </a:lnTo>
                    <a:lnTo>
                      <a:pt x="4" y="6"/>
                    </a:lnTo>
                    <a:lnTo>
                      <a:pt x="4" y="4"/>
                    </a:lnTo>
                    <a:lnTo>
                      <a:pt x="4" y="2"/>
                    </a:lnTo>
                    <a:lnTo>
                      <a:pt x="8" y="0"/>
                    </a:lnTo>
                    <a:lnTo>
                      <a:pt x="12" y="0"/>
                    </a:lnTo>
                    <a:lnTo>
                      <a:pt x="14" y="0"/>
                    </a:lnTo>
                    <a:lnTo>
                      <a:pt x="14" y="2"/>
                    </a:lnTo>
                    <a:close/>
                  </a:path>
                </a:pathLst>
              </a:custGeom>
              <a:solidFill>
                <a:schemeClr val="tx2"/>
              </a:solidFill>
              <a:ln w="3175">
                <a:solidFill>
                  <a:schemeClr val="bg1"/>
                </a:solidFill>
                <a:prstDash val="sysDot"/>
                <a:round/>
                <a:headEnd/>
                <a:tailEnd/>
              </a:ln>
            </p:spPr>
            <p:txBody>
              <a:bodyPr/>
              <a:lstStyle/>
              <a:p>
                <a:endParaRPr lang="de-DE" sz="2400" dirty="0">
                  <a:solidFill>
                    <a:srgbClr val="000000"/>
                  </a:solidFill>
                </a:endParaRPr>
              </a:p>
            </p:txBody>
          </p:sp>
          <p:sp>
            <p:nvSpPr>
              <p:cNvPr id="2404" name="Freeform 2831"/>
              <p:cNvSpPr>
                <a:spLocks/>
              </p:cNvSpPr>
              <p:nvPr/>
            </p:nvSpPr>
            <p:spPr bwMode="auto">
              <a:xfrm>
                <a:off x="4446417" y="1730682"/>
                <a:ext cx="8466" cy="24579"/>
              </a:xfrm>
              <a:custGeom>
                <a:avLst/>
                <a:gdLst>
                  <a:gd name="T0" fmla="*/ 0 w 8"/>
                  <a:gd name="T1" fmla="*/ 2147483647 h 24"/>
                  <a:gd name="T2" fmla="*/ 0 w 8"/>
                  <a:gd name="T3" fmla="*/ 2147483647 h 24"/>
                  <a:gd name="T4" fmla="*/ 0 w 8"/>
                  <a:gd name="T5" fmla="*/ 2147483647 h 24"/>
                  <a:gd name="T6" fmla="*/ 0 w 8"/>
                  <a:gd name="T7" fmla="*/ 2147483647 h 24"/>
                  <a:gd name="T8" fmla="*/ 0 w 8"/>
                  <a:gd name="T9" fmla="*/ 2147483647 h 24"/>
                  <a:gd name="T10" fmla="*/ 0 w 8"/>
                  <a:gd name="T11" fmla="*/ 2147483647 h 24"/>
                  <a:gd name="T12" fmla="*/ 2147483647 w 8"/>
                  <a:gd name="T13" fmla="*/ 2147483647 h 24"/>
                  <a:gd name="T14" fmla="*/ 2147483647 w 8"/>
                  <a:gd name="T15" fmla="*/ 2147483647 h 24"/>
                  <a:gd name="T16" fmla="*/ 2147483647 w 8"/>
                  <a:gd name="T17" fmla="*/ 2147483647 h 24"/>
                  <a:gd name="T18" fmla="*/ 2147483647 w 8"/>
                  <a:gd name="T19" fmla="*/ 2147483647 h 24"/>
                  <a:gd name="T20" fmla="*/ 2147483647 w 8"/>
                  <a:gd name="T21" fmla="*/ 0 h 24"/>
                  <a:gd name="T22" fmla="*/ 2147483647 w 8"/>
                  <a:gd name="T23" fmla="*/ 0 h 24"/>
                  <a:gd name="T24" fmla="*/ 2147483647 w 8"/>
                  <a:gd name="T25" fmla="*/ 2147483647 h 24"/>
                  <a:gd name="T26" fmla="*/ 2147483647 w 8"/>
                  <a:gd name="T27" fmla="*/ 2147483647 h 24"/>
                  <a:gd name="T28" fmla="*/ 2147483647 w 8"/>
                  <a:gd name="T29" fmla="*/ 2147483647 h 24"/>
                  <a:gd name="T30" fmla="*/ 2147483647 w 8"/>
                  <a:gd name="T31" fmla="*/ 2147483647 h 24"/>
                  <a:gd name="T32" fmla="*/ 2147483647 w 8"/>
                  <a:gd name="T33" fmla="*/ 2147483647 h 24"/>
                  <a:gd name="T34" fmla="*/ 2147483647 w 8"/>
                  <a:gd name="T35" fmla="*/ 2147483647 h 24"/>
                  <a:gd name="T36" fmla="*/ 2147483647 w 8"/>
                  <a:gd name="T37" fmla="*/ 2147483647 h 24"/>
                  <a:gd name="T38" fmla="*/ 0 w 8"/>
                  <a:gd name="T39" fmla="*/ 2147483647 h 24"/>
                  <a:gd name="T40" fmla="*/ 0 w 8"/>
                  <a:gd name="T41" fmla="*/ 2147483647 h 24"/>
                  <a:gd name="T42" fmla="*/ 0 w 8"/>
                  <a:gd name="T43" fmla="*/ 2147483647 h 24"/>
                  <a:gd name="T44" fmla="*/ 0 w 8"/>
                  <a:gd name="T45" fmla="*/ 2147483647 h 24"/>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w 8"/>
                  <a:gd name="T70" fmla="*/ 0 h 24"/>
                  <a:gd name="T71" fmla="*/ 8 w 8"/>
                  <a:gd name="T72" fmla="*/ 24 h 24"/>
                </a:gdLst>
                <a:ahLst/>
                <a:cxnLst>
                  <a:cxn ang="T46">
                    <a:pos x="T0" y="T1"/>
                  </a:cxn>
                  <a:cxn ang="T47">
                    <a:pos x="T2" y="T3"/>
                  </a:cxn>
                  <a:cxn ang="T48">
                    <a:pos x="T4" y="T5"/>
                  </a:cxn>
                  <a:cxn ang="T49">
                    <a:pos x="T6" y="T7"/>
                  </a:cxn>
                  <a:cxn ang="T50">
                    <a:pos x="T8" y="T9"/>
                  </a:cxn>
                  <a:cxn ang="T51">
                    <a:pos x="T10" y="T11"/>
                  </a:cxn>
                  <a:cxn ang="T52">
                    <a:pos x="T12" y="T13"/>
                  </a:cxn>
                  <a:cxn ang="T53">
                    <a:pos x="T14" y="T15"/>
                  </a:cxn>
                  <a:cxn ang="T54">
                    <a:pos x="T16" y="T17"/>
                  </a:cxn>
                  <a:cxn ang="T55">
                    <a:pos x="T18" y="T19"/>
                  </a:cxn>
                  <a:cxn ang="T56">
                    <a:pos x="T20" y="T21"/>
                  </a:cxn>
                  <a:cxn ang="T57">
                    <a:pos x="T22" y="T23"/>
                  </a:cxn>
                  <a:cxn ang="T58">
                    <a:pos x="T24" y="T25"/>
                  </a:cxn>
                  <a:cxn ang="T59">
                    <a:pos x="T26" y="T27"/>
                  </a:cxn>
                  <a:cxn ang="T60">
                    <a:pos x="T28" y="T29"/>
                  </a:cxn>
                  <a:cxn ang="T61">
                    <a:pos x="T30" y="T31"/>
                  </a:cxn>
                  <a:cxn ang="T62">
                    <a:pos x="T32" y="T33"/>
                  </a:cxn>
                  <a:cxn ang="T63">
                    <a:pos x="T34" y="T35"/>
                  </a:cxn>
                  <a:cxn ang="T64">
                    <a:pos x="T36" y="T37"/>
                  </a:cxn>
                  <a:cxn ang="T65">
                    <a:pos x="T38" y="T39"/>
                  </a:cxn>
                  <a:cxn ang="T66">
                    <a:pos x="T40" y="T41"/>
                  </a:cxn>
                  <a:cxn ang="T67">
                    <a:pos x="T42" y="T43"/>
                  </a:cxn>
                  <a:cxn ang="T68">
                    <a:pos x="T44" y="T45"/>
                  </a:cxn>
                </a:cxnLst>
                <a:rect l="T69" t="T70" r="T71" b="T72"/>
                <a:pathLst>
                  <a:path w="8" h="24">
                    <a:moveTo>
                      <a:pt x="0" y="24"/>
                    </a:moveTo>
                    <a:lnTo>
                      <a:pt x="0" y="22"/>
                    </a:lnTo>
                    <a:lnTo>
                      <a:pt x="0" y="18"/>
                    </a:lnTo>
                    <a:lnTo>
                      <a:pt x="0" y="16"/>
                    </a:lnTo>
                    <a:lnTo>
                      <a:pt x="0" y="10"/>
                    </a:lnTo>
                    <a:lnTo>
                      <a:pt x="0" y="8"/>
                    </a:lnTo>
                    <a:lnTo>
                      <a:pt x="2" y="8"/>
                    </a:lnTo>
                    <a:lnTo>
                      <a:pt x="4" y="4"/>
                    </a:lnTo>
                    <a:lnTo>
                      <a:pt x="4" y="2"/>
                    </a:lnTo>
                    <a:lnTo>
                      <a:pt x="6" y="2"/>
                    </a:lnTo>
                    <a:lnTo>
                      <a:pt x="6" y="0"/>
                    </a:lnTo>
                    <a:lnTo>
                      <a:pt x="8" y="0"/>
                    </a:lnTo>
                    <a:lnTo>
                      <a:pt x="8" y="2"/>
                    </a:lnTo>
                    <a:lnTo>
                      <a:pt x="6" y="2"/>
                    </a:lnTo>
                    <a:lnTo>
                      <a:pt x="6" y="4"/>
                    </a:lnTo>
                    <a:lnTo>
                      <a:pt x="4" y="8"/>
                    </a:lnTo>
                    <a:lnTo>
                      <a:pt x="4" y="10"/>
                    </a:lnTo>
                    <a:lnTo>
                      <a:pt x="2" y="12"/>
                    </a:lnTo>
                    <a:lnTo>
                      <a:pt x="2" y="16"/>
                    </a:lnTo>
                    <a:lnTo>
                      <a:pt x="0" y="20"/>
                    </a:lnTo>
                    <a:lnTo>
                      <a:pt x="0" y="22"/>
                    </a:lnTo>
                    <a:lnTo>
                      <a:pt x="0" y="24"/>
                    </a:lnTo>
                    <a:close/>
                  </a:path>
                </a:pathLst>
              </a:custGeom>
              <a:solidFill>
                <a:schemeClr val="tx2"/>
              </a:solidFill>
              <a:ln w="3175">
                <a:solidFill>
                  <a:schemeClr val="bg1"/>
                </a:solidFill>
                <a:prstDash val="sysDot"/>
                <a:round/>
                <a:headEnd/>
                <a:tailEnd/>
              </a:ln>
            </p:spPr>
            <p:txBody>
              <a:bodyPr/>
              <a:lstStyle/>
              <a:p>
                <a:endParaRPr lang="de-DE" sz="2400" dirty="0">
                  <a:solidFill>
                    <a:srgbClr val="000000"/>
                  </a:solidFill>
                </a:endParaRPr>
              </a:p>
            </p:txBody>
          </p:sp>
          <p:sp>
            <p:nvSpPr>
              <p:cNvPr id="2405" name="Freeform 2833"/>
              <p:cNvSpPr>
                <a:spLocks/>
              </p:cNvSpPr>
              <p:nvPr/>
            </p:nvSpPr>
            <p:spPr bwMode="auto">
              <a:xfrm>
                <a:off x="4608686" y="1457044"/>
                <a:ext cx="4234" cy="3277"/>
              </a:xfrm>
              <a:custGeom>
                <a:avLst/>
                <a:gdLst>
                  <a:gd name="T0" fmla="*/ 0 w 4"/>
                  <a:gd name="T1" fmla="*/ 2147483647 h 4"/>
                  <a:gd name="T2" fmla="*/ 0 w 4"/>
                  <a:gd name="T3" fmla="*/ 2147483647 h 4"/>
                  <a:gd name="T4" fmla="*/ 0 w 4"/>
                  <a:gd name="T5" fmla="*/ 0 h 4"/>
                  <a:gd name="T6" fmla="*/ 2147483647 w 4"/>
                  <a:gd name="T7" fmla="*/ 0 h 4"/>
                  <a:gd name="T8" fmla="*/ 2147483647 w 4"/>
                  <a:gd name="T9" fmla="*/ 2147483647 h 4"/>
                  <a:gd name="T10" fmla="*/ 2147483647 w 4"/>
                  <a:gd name="T11" fmla="*/ 2147483647 h 4"/>
                  <a:gd name="T12" fmla="*/ 2147483647 w 4"/>
                  <a:gd name="T13" fmla="*/ 2147483647 h 4"/>
                  <a:gd name="T14" fmla="*/ 0 w 4"/>
                  <a:gd name="T15" fmla="*/ 2147483647 h 4"/>
                  <a:gd name="T16" fmla="*/ 0 60000 65536"/>
                  <a:gd name="T17" fmla="*/ 0 60000 65536"/>
                  <a:gd name="T18" fmla="*/ 0 60000 65536"/>
                  <a:gd name="T19" fmla="*/ 0 60000 65536"/>
                  <a:gd name="T20" fmla="*/ 0 60000 65536"/>
                  <a:gd name="T21" fmla="*/ 0 60000 65536"/>
                  <a:gd name="T22" fmla="*/ 0 60000 65536"/>
                  <a:gd name="T23" fmla="*/ 0 60000 65536"/>
                  <a:gd name="T24" fmla="*/ 0 w 4"/>
                  <a:gd name="T25" fmla="*/ 0 h 4"/>
                  <a:gd name="T26" fmla="*/ 4 w 4"/>
                  <a:gd name="T27" fmla="*/ 4 h 4"/>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4" h="4">
                    <a:moveTo>
                      <a:pt x="0" y="4"/>
                    </a:moveTo>
                    <a:lnTo>
                      <a:pt x="0" y="2"/>
                    </a:lnTo>
                    <a:lnTo>
                      <a:pt x="0" y="0"/>
                    </a:lnTo>
                    <a:lnTo>
                      <a:pt x="2" y="0"/>
                    </a:lnTo>
                    <a:lnTo>
                      <a:pt x="2" y="2"/>
                    </a:lnTo>
                    <a:lnTo>
                      <a:pt x="4" y="2"/>
                    </a:lnTo>
                    <a:lnTo>
                      <a:pt x="2" y="4"/>
                    </a:lnTo>
                    <a:lnTo>
                      <a:pt x="0" y="4"/>
                    </a:lnTo>
                    <a:close/>
                  </a:path>
                </a:pathLst>
              </a:custGeom>
              <a:solidFill>
                <a:schemeClr val="tx2"/>
              </a:solidFill>
              <a:ln w="3175">
                <a:solidFill>
                  <a:schemeClr val="bg1"/>
                </a:solidFill>
                <a:prstDash val="sysDot"/>
                <a:round/>
                <a:headEnd/>
                <a:tailEnd/>
              </a:ln>
            </p:spPr>
            <p:txBody>
              <a:bodyPr/>
              <a:lstStyle/>
              <a:p>
                <a:endParaRPr lang="de-DE" sz="2400" dirty="0">
                  <a:solidFill>
                    <a:srgbClr val="000000"/>
                  </a:solidFill>
                </a:endParaRPr>
              </a:p>
            </p:txBody>
          </p:sp>
          <p:sp>
            <p:nvSpPr>
              <p:cNvPr id="2406" name="Freeform 2834"/>
              <p:cNvSpPr>
                <a:spLocks/>
              </p:cNvSpPr>
              <p:nvPr/>
            </p:nvSpPr>
            <p:spPr bwMode="auto">
              <a:xfrm>
                <a:off x="4299668" y="1594682"/>
                <a:ext cx="4234" cy="1639"/>
              </a:xfrm>
              <a:custGeom>
                <a:avLst/>
                <a:gdLst>
                  <a:gd name="T0" fmla="*/ 2147483647 w 4"/>
                  <a:gd name="T1" fmla="*/ 2147483647 h 2"/>
                  <a:gd name="T2" fmla="*/ 2147483647 w 4"/>
                  <a:gd name="T3" fmla="*/ 2147483647 h 2"/>
                  <a:gd name="T4" fmla="*/ 0 w 4"/>
                  <a:gd name="T5" fmla="*/ 2147483647 h 2"/>
                  <a:gd name="T6" fmla="*/ 2147483647 w 4"/>
                  <a:gd name="T7" fmla="*/ 0 h 2"/>
                  <a:gd name="T8" fmla="*/ 2147483647 w 4"/>
                  <a:gd name="T9" fmla="*/ 0 h 2"/>
                  <a:gd name="T10" fmla="*/ 2147483647 w 4"/>
                  <a:gd name="T11" fmla="*/ 2147483647 h 2"/>
                  <a:gd name="T12" fmla="*/ 0 60000 65536"/>
                  <a:gd name="T13" fmla="*/ 0 60000 65536"/>
                  <a:gd name="T14" fmla="*/ 0 60000 65536"/>
                  <a:gd name="T15" fmla="*/ 0 60000 65536"/>
                  <a:gd name="T16" fmla="*/ 0 60000 65536"/>
                  <a:gd name="T17" fmla="*/ 0 60000 65536"/>
                  <a:gd name="T18" fmla="*/ 0 w 4"/>
                  <a:gd name="T19" fmla="*/ 0 h 2"/>
                  <a:gd name="T20" fmla="*/ 4 w 4"/>
                  <a:gd name="T21" fmla="*/ 2 h 2"/>
                </a:gdLst>
                <a:ahLst/>
                <a:cxnLst>
                  <a:cxn ang="T12">
                    <a:pos x="T0" y="T1"/>
                  </a:cxn>
                  <a:cxn ang="T13">
                    <a:pos x="T2" y="T3"/>
                  </a:cxn>
                  <a:cxn ang="T14">
                    <a:pos x="T4" y="T5"/>
                  </a:cxn>
                  <a:cxn ang="T15">
                    <a:pos x="T6" y="T7"/>
                  </a:cxn>
                  <a:cxn ang="T16">
                    <a:pos x="T8" y="T9"/>
                  </a:cxn>
                  <a:cxn ang="T17">
                    <a:pos x="T10" y="T11"/>
                  </a:cxn>
                </a:cxnLst>
                <a:rect l="T18" t="T19" r="T20" b="T21"/>
                <a:pathLst>
                  <a:path w="4" h="2">
                    <a:moveTo>
                      <a:pt x="4" y="2"/>
                    </a:moveTo>
                    <a:lnTo>
                      <a:pt x="2" y="2"/>
                    </a:lnTo>
                    <a:lnTo>
                      <a:pt x="0" y="2"/>
                    </a:lnTo>
                    <a:lnTo>
                      <a:pt x="2" y="0"/>
                    </a:lnTo>
                    <a:lnTo>
                      <a:pt x="4" y="0"/>
                    </a:lnTo>
                    <a:lnTo>
                      <a:pt x="4" y="2"/>
                    </a:lnTo>
                    <a:close/>
                  </a:path>
                </a:pathLst>
              </a:custGeom>
              <a:solidFill>
                <a:schemeClr val="tx2"/>
              </a:solidFill>
              <a:ln w="3175">
                <a:solidFill>
                  <a:schemeClr val="bg1"/>
                </a:solidFill>
                <a:prstDash val="sysDot"/>
                <a:round/>
                <a:headEnd/>
                <a:tailEnd/>
              </a:ln>
            </p:spPr>
            <p:txBody>
              <a:bodyPr/>
              <a:lstStyle/>
              <a:p>
                <a:endParaRPr lang="de-DE" sz="2400" dirty="0">
                  <a:solidFill>
                    <a:srgbClr val="000000"/>
                  </a:solidFill>
                </a:endParaRPr>
              </a:p>
            </p:txBody>
          </p:sp>
          <p:sp>
            <p:nvSpPr>
              <p:cNvPr id="2407" name="Freeform 2835"/>
              <p:cNvSpPr>
                <a:spLocks/>
              </p:cNvSpPr>
              <p:nvPr/>
            </p:nvSpPr>
            <p:spPr bwMode="auto">
              <a:xfrm>
                <a:off x="4298257" y="1596321"/>
                <a:ext cx="5645" cy="3277"/>
              </a:xfrm>
              <a:custGeom>
                <a:avLst/>
                <a:gdLst>
                  <a:gd name="T0" fmla="*/ 2147483647 w 6"/>
                  <a:gd name="T1" fmla="*/ 2147483647 h 2"/>
                  <a:gd name="T2" fmla="*/ 0 w 6"/>
                  <a:gd name="T3" fmla="*/ 2147483647 h 2"/>
                  <a:gd name="T4" fmla="*/ 0 w 6"/>
                  <a:gd name="T5" fmla="*/ 0 h 2"/>
                  <a:gd name="T6" fmla="*/ 2147483647 w 6"/>
                  <a:gd name="T7" fmla="*/ 0 h 2"/>
                  <a:gd name="T8" fmla="*/ 2147483647 w 6"/>
                  <a:gd name="T9" fmla="*/ 0 h 2"/>
                  <a:gd name="T10" fmla="*/ 2147483647 w 6"/>
                  <a:gd name="T11" fmla="*/ 2147483647 h 2"/>
                  <a:gd name="T12" fmla="*/ 2147483647 w 6"/>
                  <a:gd name="T13" fmla="*/ 2147483647 h 2"/>
                  <a:gd name="T14" fmla="*/ 2147483647 w 6"/>
                  <a:gd name="T15" fmla="*/ 2147483647 h 2"/>
                  <a:gd name="T16" fmla="*/ 0 60000 65536"/>
                  <a:gd name="T17" fmla="*/ 0 60000 65536"/>
                  <a:gd name="T18" fmla="*/ 0 60000 65536"/>
                  <a:gd name="T19" fmla="*/ 0 60000 65536"/>
                  <a:gd name="T20" fmla="*/ 0 60000 65536"/>
                  <a:gd name="T21" fmla="*/ 0 60000 65536"/>
                  <a:gd name="T22" fmla="*/ 0 60000 65536"/>
                  <a:gd name="T23" fmla="*/ 0 60000 65536"/>
                  <a:gd name="T24" fmla="*/ 0 w 6"/>
                  <a:gd name="T25" fmla="*/ 0 h 2"/>
                  <a:gd name="T26" fmla="*/ 6 w 6"/>
                  <a:gd name="T27" fmla="*/ 2 h 2"/>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6" h="2">
                    <a:moveTo>
                      <a:pt x="2" y="2"/>
                    </a:moveTo>
                    <a:lnTo>
                      <a:pt x="0" y="2"/>
                    </a:lnTo>
                    <a:lnTo>
                      <a:pt x="0" y="0"/>
                    </a:lnTo>
                    <a:lnTo>
                      <a:pt x="2" y="0"/>
                    </a:lnTo>
                    <a:lnTo>
                      <a:pt x="4" y="0"/>
                    </a:lnTo>
                    <a:lnTo>
                      <a:pt x="6" y="2"/>
                    </a:lnTo>
                    <a:lnTo>
                      <a:pt x="4" y="2"/>
                    </a:lnTo>
                    <a:lnTo>
                      <a:pt x="2" y="2"/>
                    </a:lnTo>
                    <a:close/>
                  </a:path>
                </a:pathLst>
              </a:custGeom>
              <a:solidFill>
                <a:schemeClr val="tx2"/>
              </a:solidFill>
              <a:ln w="3175">
                <a:solidFill>
                  <a:schemeClr val="bg1"/>
                </a:solidFill>
                <a:prstDash val="sysDot"/>
                <a:round/>
                <a:headEnd/>
                <a:tailEnd/>
              </a:ln>
            </p:spPr>
            <p:txBody>
              <a:bodyPr/>
              <a:lstStyle/>
              <a:p>
                <a:endParaRPr lang="de-DE" sz="2400" dirty="0">
                  <a:solidFill>
                    <a:srgbClr val="000000"/>
                  </a:solidFill>
                </a:endParaRPr>
              </a:p>
            </p:txBody>
          </p:sp>
          <p:sp>
            <p:nvSpPr>
              <p:cNvPr id="2408" name="Freeform 2836"/>
              <p:cNvSpPr>
                <a:spLocks/>
              </p:cNvSpPr>
              <p:nvPr/>
            </p:nvSpPr>
            <p:spPr bwMode="auto">
              <a:xfrm>
                <a:off x="4291201" y="1599597"/>
                <a:ext cx="4234" cy="1639"/>
              </a:xfrm>
              <a:custGeom>
                <a:avLst/>
                <a:gdLst>
                  <a:gd name="T0" fmla="*/ 2147483647 w 4"/>
                  <a:gd name="T1" fmla="*/ 2147483647 h 2"/>
                  <a:gd name="T2" fmla="*/ 0 w 4"/>
                  <a:gd name="T3" fmla="*/ 0 h 2"/>
                  <a:gd name="T4" fmla="*/ 2147483647 w 4"/>
                  <a:gd name="T5" fmla="*/ 0 h 2"/>
                  <a:gd name="T6" fmla="*/ 2147483647 w 4"/>
                  <a:gd name="T7" fmla="*/ 0 h 2"/>
                  <a:gd name="T8" fmla="*/ 2147483647 w 4"/>
                  <a:gd name="T9" fmla="*/ 2147483647 h 2"/>
                  <a:gd name="T10" fmla="*/ 2147483647 w 4"/>
                  <a:gd name="T11" fmla="*/ 2147483647 h 2"/>
                  <a:gd name="T12" fmla="*/ 0 60000 65536"/>
                  <a:gd name="T13" fmla="*/ 0 60000 65536"/>
                  <a:gd name="T14" fmla="*/ 0 60000 65536"/>
                  <a:gd name="T15" fmla="*/ 0 60000 65536"/>
                  <a:gd name="T16" fmla="*/ 0 60000 65536"/>
                  <a:gd name="T17" fmla="*/ 0 60000 65536"/>
                  <a:gd name="T18" fmla="*/ 0 w 4"/>
                  <a:gd name="T19" fmla="*/ 0 h 2"/>
                  <a:gd name="T20" fmla="*/ 4 w 4"/>
                  <a:gd name="T21" fmla="*/ 2 h 2"/>
                </a:gdLst>
                <a:ahLst/>
                <a:cxnLst>
                  <a:cxn ang="T12">
                    <a:pos x="T0" y="T1"/>
                  </a:cxn>
                  <a:cxn ang="T13">
                    <a:pos x="T2" y="T3"/>
                  </a:cxn>
                  <a:cxn ang="T14">
                    <a:pos x="T4" y="T5"/>
                  </a:cxn>
                  <a:cxn ang="T15">
                    <a:pos x="T6" y="T7"/>
                  </a:cxn>
                  <a:cxn ang="T16">
                    <a:pos x="T8" y="T9"/>
                  </a:cxn>
                  <a:cxn ang="T17">
                    <a:pos x="T10" y="T11"/>
                  </a:cxn>
                </a:cxnLst>
                <a:rect l="T18" t="T19" r="T20" b="T21"/>
                <a:pathLst>
                  <a:path w="4" h="2">
                    <a:moveTo>
                      <a:pt x="2" y="2"/>
                    </a:moveTo>
                    <a:lnTo>
                      <a:pt x="0" y="0"/>
                    </a:lnTo>
                    <a:lnTo>
                      <a:pt x="2" y="0"/>
                    </a:lnTo>
                    <a:lnTo>
                      <a:pt x="4" y="0"/>
                    </a:lnTo>
                    <a:lnTo>
                      <a:pt x="4" y="2"/>
                    </a:lnTo>
                    <a:lnTo>
                      <a:pt x="2" y="2"/>
                    </a:lnTo>
                    <a:close/>
                  </a:path>
                </a:pathLst>
              </a:custGeom>
              <a:solidFill>
                <a:schemeClr val="tx2"/>
              </a:solidFill>
              <a:ln w="3175">
                <a:solidFill>
                  <a:schemeClr val="bg1"/>
                </a:solidFill>
                <a:prstDash val="sysDot"/>
                <a:round/>
                <a:headEnd/>
                <a:tailEnd/>
              </a:ln>
            </p:spPr>
            <p:txBody>
              <a:bodyPr/>
              <a:lstStyle/>
              <a:p>
                <a:endParaRPr lang="de-DE" sz="2400" dirty="0">
                  <a:solidFill>
                    <a:srgbClr val="000000"/>
                  </a:solidFill>
                </a:endParaRPr>
              </a:p>
            </p:txBody>
          </p:sp>
          <p:sp>
            <p:nvSpPr>
              <p:cNvPr id="2409" name="Freeform 2837"/>
              <p:cNvSpPr>
                <a:spLocks/>
              </p:cNvSpPr>
              <p:nvPr/>
            </p:nvSpPr>
            <p:spPr bwMode="auto">
              <a:xfrm>
                <a:off x="4295433" y="1599597"/>
                <a:ext cx="4234" cy="1639"/>
              </a:xfrm>
              <a:custGeom>
                <a:avLst/>
                <a:gdLst>
                  <a:gd name="T0" fmla="*/ 2147483647 w 4"/>
                  <a:gd name="T1" fmla="*/ 2147483647 h 2"/>
                  <a:gd name="T2" fmla="*/ 2147483647 w 4"/>
                  <a:gd name="T3" fmla="*/ 0 h 2"/>
                  <a:gd name="T4" fmla="*/ 0 w 4"/>
                  <a:gd name="T5" fmla="*/ 0 h 2"/>
                  <a:gd name="T6" fmla="*/ 2147483647 w 4"/>
                  <a:gd name="T7" fmla="*/ 0 h 2"/>
                  <a:gd name="T8" fmla="*/ 2147483647 w 4"/>
                  <a:gd name="T9" fmla="*/ 0 h 2"/>
                  <a:gd name="T10" fmla="*/ 2147483647 w 4"/>
                  <a:gd name="T11" fmla="*/ 0 h 2"/>
                  <a:gd name="T12" fmla="*/ 2147483647 w 4"/>
                  <a:gd name="T13" fmla="*/ 2147483647 h 2"/>
                  <a:gd name="T14" fmla="*/ 0 60000 65536"/>
                  <a:gd name="T15" fmla="*/ 0 60000 65536"/>
                  <a:gd name="T16" fmla="*/ 0 60000 65536"/>
                  <a:gd name="T17" fmla="*/ 0 60000 65536"/>
                  <a:gd name="T18" fmla="*/ 0 60000 65536"/>
                  <a:gd name="T19" fmla="*/ 0 60000 65536"/>
                  <a:gd name="T20" fmla="*/ 0 60000 65536"/>
                  <a:gd name="T21" fmla="*/ 0 w 4"/>
                  <a:gd name="T22" fmla="*/ 0 h 2"/>
                  <a:gd name="T23" fmla="*/ 4 w 4"/>
                  <a:gd name="T24" fmla="*/ 2 h 2"/>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4" h="2">
                    <a:moveTo>
                      <a:pt x="2" y="2"/>
                    </a:moveTo>
                    <a:lnTo>
                      <a:pt x="2" y="0"/>
                    </a:lnTo>
                    <a:lnTo>
                      <a:pt x="0" y="0"/>
                    </a:lnTo>
                    <a:lnTo>
                      <a:pt x="2" y="0"/>
                    </a:lnTo>
                    <a:lnTo>
                      <a:pt x="4" y="0"/>
                    </a:lnTo>
                    <a:lnTo>
                      <a:pt x="2" y="0"/>
                    </a:lnTo>
                    <a:lnTo>
                      <a:pt x="2" y="2"/>
                    </a:lnTo>
                    <a:close/>
                  </a:path>
                </a:pathLst>
              </a:custGeom>
              <a:solidFill>
                <a:schemeClr val="tx2"/>
              </a:solidFill>
              <a:ln w="3175">
                <a:solidFill>
                  <a:schemeClr val="bg1"/>
                </a:solidFill>
                <a:prstDash val="sysDot"/>
                <a:round/>
                <a:headEnd/>
                <a:tailEnd/>
              </a:ln>
            </p:spPr>
            <p:txBody>
              <a:bodyPr/>
              <a:lstStyle/>
              <a:p>
                <a:endParaRPr lang="de-DE" sz="2400" dirty="0">
                  <a:solidFill>
                    <a:srgbClr val="000000"/>
                  </a:solidFill>
                </a:endParaRPr>
              </a:p>
            </p:txBody>
          </p:sp>
          <p:sp>
            <p:nvSpPr>
              <p:cNvPr id="2410" name="Freeform 2838"/>
              <p:cNvSpPr>
                <a:spLocks/>
              </p:cNvSpPr>
              <p:nvPr/>
            </p:nvSpPr>
            <p:spPr bwMode="auto">
              <a:xfrm>
                <a:off x="4286968" y="1601236"/>
                <a:ext cx="4234" cy="1639"/>
              </a:xfrm>
              <a:custGeom>
                <a:avLst/>
                <a:gdLst>
                  <a:gd name="T0" fmla="*/ 2147483647 w 4"/>
                  <a:gd name="T1" fmla="*/ 2147483647 h 2"/>
                  <a:gd name="T2" fmla="*/ 0 w 4"/>
                  <a:gd name="T3" fmla="*/ 2147483647 h 2"/>
                  <a:gd name="T4" fmla="*/ 2147483647 w 4"/>
                  <a:gd name="T5" fmla="*/ 0 h 2"/>
                  <a:gd name="T6" fmla="*/ 2147483647 w 4"/>
                  <a:gd name="T7" fmla="*/ 0 h 2"/>
                  <a:gd name="T8" fmla="*/ 2147483647 w 4"/>
                  <a:gd name="T9" fmla="*/ 2147483647 h 2"/>
                  <a:gd name="T10" fmla="*/ 2147483647 w 4"/>
                  <a:gd name="T11" fmla="*/ 2147483647 h 2"/>
                  <a:gd name="T12" fmla="*/ 0 60000 65536"/>
                  <a:gd name="T13" fmla="*/ 0 60000 65536"/>
                  <a:gd name="T14" fmla="*/ 0 60000 65536"/>
                  <a:gd name="T15" fmla="*/ 0 60000 65536"/>
                  <a:gd name="T16" fmla="*/ 0 60000 65536"/>
                  <a:gd name="T17" fmla="*/ 0 60000 65536"/>
                  <a:gd name="T18" fmla="*/ 0 w 4"/>
                  <a:gd name="T19" fmla="*/ 0 h 2"/>
                  <a:gd name="T20" fmla="*/ 4 w 4"/>
                  <a:gd name="T21" fmla="*/ 2 h 2"/>
                </a:gdLst>
                <a:ahLst/>
                <a:cxnLst>
                  <a:cxn ang="T12">
                    <a:pos x="T0" y="T1"/>
                  </a:cxn>
                  <a:cxn ang="T13">
                    <a:pos x="T2" y="T3"/>
                  </a:cxn>
                  <a:cxn ang="T14">
                    <a:pos x="T4" y="T5"/>
                  </a:cxn>
                  <a:cxn ang="T15">
                    <a:pos x="T6" y="T7"/>
                  </a:cxn>
                  <a:cxn ang="T16">
                    <a:pos x="T8" y="T9"/>
                  </a:cxn>
                  <a:cxn ang="T17">
                    <a:pos x="T10" y="T11"/>
                  </a:cxn>
                </a:cxnLst>
                <a:rect l="T18" t="T19" r="T20" b="T21"/>
                <a:pathLst>
                  <a:path w="4" h="2">
                    <a:moveTo>
                      <a:pt x="2" y="2"/>
                    </a:moveTo>
                    <a:lnTo>
                      <a:pt x="0" y="2"/>
                    </a:lnTo>
                    <a:lnTo>
                      <a:pt x="2" y="0"/>
                    </a:lnTo>
                    <a:lnTo>
                      <a:pt x="4" y="0"/>
                    </a:lnTo>
                    <a:lnTo>
                      <a:pt x="4" y="2"/>
                    </a:lnTo>
                    <a:lnTo>
                      <a:pt x="2" y="2"/>
                    </a:lnTo>
                    <a:close/>
                  </a:path>
                </a:pathLst>
              </a:custGeom>
              <a:solidFill>
                <a:schemeClr val="tx2"/>
              </a:solidFill>
              <a:ln w="3175">
                <a:solidFill>
                  <a:schemeClr val="bg1"/>
                </a:solidFill>
                <a:prstDash val="sysDot"/>
                <a:round/>
                <a:headEnd/>
                <a:tailEnd/>
              </a:ln>
            </p:spPr>
            <p:txBody>
              <a:bodyPr/>
              <a:lstStyle/>
              <a:p>
                <a:endParaRPr lang="de-DE" sz="2400" dirty="0">
                  <a:solidFill>
                    <a:srgbClr val="000000"/>
                  </a:solidFill>
                </a:endParaRPr>
              </a:p>
            </p:txBody>
          </p:sp>
          <p:sp>
            <p:nvSpPr>
              <p:cNvPr id="2411" name="Freeform 2839"/>
              <p:cNvSpPr>
                <a:spLocks/>
              </p:cNvSpPr>
              <p:nvPr/>
            </p:nvSpPr>
            <p:spPr bwMode="auto">
              <a:xfrm>
                <a:off x="4284146" y="1601236"/>
                <a:ext cx="5645" cy="3277"/>
              </a:xfrm>
              <a:custGeom>
                <a:avLst/>
                <a:gdLst>
                  <a:gd name="T0" fmla="*/ 2147483647 w 6"/>
                  <a:gd name="T1" fmla="*/ 2147483647 h 4"/>
                  <a:gd name="T2" fmla="*/ 0 w 6"/>
                  <a:gd name="T3" fmla="*/ 2147483647 h 4"/>
                  <a:gd name="T4" fmla="*/ 0 w 6"/>
                  <a:gd name="T5" fmla="*/ 2147483647 h 4"/>
                  <a:gd name="T6" fmla="*/ 2147483647 w 6"/>
                  <a:gd name="T7" fmla="*/ 0 h 4"/>
                  <a:gd name="T8" fmla="*/ 2147483647 w 6"/>
                  <a:gd name="T9" fmla="*/ 2147483647 h 4"/>
                  <a:gd name="T10" fmla="*/ 2147483647 w 6"/>
                  <a:gd name="T11" fmla="*/ 2147483647 h 4"/>
                  <a:gd name="T12" fmla="*/ 2147483647 w 6"/>
                  <a:gd name="T13" fmla="*/ 2147483647 h 4"/>
                  <a:gd name="T14" fmla="*/ 0 60000 65536"/>
                  <a:gd name="T15" fmla="*/ 0 60000 65536"/>
                  <a:gd name="T16" fmla="*/ 0 60000 65536"/>
                  <a:gd name="T17" fmla="*/ 0 60000 65536"/>
                  <a:gd name="T18" fmla="*/ 0 60000 65536"/>
                  <a:gd name="T19" fmla="*/ 0 60000 65536"/>
                  <a:gd name="T20" fmla="*/ 0 60000 65536"/>
                  <a:gd name="T21" fmla="*/ 0 w 6"/>
                  <a:gd name="T22" fmla="*/ 0 h 4"/>
                  <a:gd name="T23" fmla="*/ 6 w 6"/>
                  <a:gd name="T24" fmla="*/ 4 h 4"/>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6" h="4">
                    <a:moveTo>
                      <a:pt x="2" y="4"/>
                    </a:moveTo>
                    <a:lnTo>
                      <a:pt x="0" y="4"/>
                    </a:lnTo>
                    <a:lnTo>
                      <a:pt x="0" y="2"/>
                    </a:lnTo>
                    <a:lnTo>
                      <a:pt x="4" y="0"/>
                    </a:lnTo>
                    <a:lnTo>
                      <a:pt x="6" y="2"/>
                    </a:lnTo>
                    <a:lnTo>
                      <a:pt x="4" y="2"/>
                    </a:lnTo>
                    <a:lnTo>
                      <a:pt x="2" y="4"/>
                    </a:lnTo>
                    <a:close/>
                  </a:path>
                </a:pathLst>
              </a:custGeom>
              <a:solidFill>
                <a:schemeClr val="tx2"/>
              </a:solidFill>
              <a:ln w="3175">
                <a:solidFill>
                  <a:schemeClr val="bg1"/>
                </a:solidFill>
                <a:prstDash val="sysDot"/>
                <a:round/>
                <a:headEnd/>
                <a:tailEnd/>
              </a:ln>
            </p:spPr>
            <p:txBody>
              <a:bodyPr/>
              <a:lstStyle/>
              <a:p>
                <a:endParaRPr lang="de-DE" sz="2400" dirty="0">
                  <a:solidFill>
                    <a:srgbClr val="000000"/>
                  </a:solidFill>
                </a:endParaRPr>
              </a:p>
            </p:txBody>
          </p:sp>
          <p:sp>
            <p:nvSpPr>
              <p:cNvPr id="2412" name="Freeform 2840"/>
              <p:cNvSpPr>
                <a:spLocks/>
              </p:cNvSpPr>
              <p:nvPr/>
            </p:nvSpPr>
            <p:spPr bwMode="auto">
              <a:xfrm>
                <a:off x="4274269" y="1607791"/>
                <a:ext cx="1412" cy="1639"/>
              </a:xfrm>
              <a:custGeom>
                <a:avLst/>
                <a:gdLst>
                  <a:gd name="T0" fmla="*/ 2147483647 w 2"/>
                  <a:gd name="T1" fmla="*/ 2147483647 h 2"/>
                  <a:gd name="T2" fmla="*/ 0 w 2"/>
                  <a:gd name="T3" fmla="*/ 0 h 2"/>
                  <a:gd name="T4" fmla="*/ 2147483647 w 2"/>
                  <a:gd name="T5" fmla="*/ 0 h 2"/>
                  <a:gd name="T6" fmla="*/ 2147483647 w 2"/>
                  <a:gd name="T7" fmla="*/ 2147483647 h 2"/>
                  <a:gd name="T8" fmla="*/ 0 60000 65536"/>
                  <a:gd name="T9" fmla="*/ 0 60000 65536"/>
                  <a:gd name="T10" fmla="*/ 0 60000 65536"/>
                  <a:gd name="T11" fmla="*/ 0 60000 65536"/>
                  <a:gd name="T12" fmla="*/ 0 w 2"/>
                  <a:gd name="T13" fmla="*/ 0 h 2"/>
                  <a:gd name="T14" fmla="*/ 2 w 2"/>
                  <a:gd name="T15" fmla="*/ 2 h 2"/>
                </a:gdLst>
                <a:ahLst/>
                <a:cxnLst>
                  <a:cxn ang="T8">
                    <a:pos x="T0" y="T1"/>
                  </a:cxn>
                  <a:cxn ang="T9">
                    <a:pos x="T2" y="T3"/>
                  </a:cxn>
                  <a:cxn ang="T10">
                    <a:pos x="T4" y="T5"/>
                  </a:cxn>
                  <a:cxn ang="T11">
                    <a:pos x="T6" y="T7"/>
                  </a:cxn>
                </a:cxnLst>
                <a:rect l="T12" t="T13" r="T14" b="T15"/>
                <a:pathLst>
                  <a:path w="2" h="2">
                    <a:moveTo>
                      <a:pt x="2" y="2"/>
                    </a:moveTo>
                    <a:lnTo>
                      <a:pt x="0" y="0"/>
                    </a:lnTo>
                    <a:lnTo>
                      <a:pt x="2" y="0"/>
                    </a:lnTo>
                    <a:lnTo>
                      <a:pt x="2" y="2"/>
                    </a:lnTo>
                    <a:close/>
                  </a:path>
                </a:pathLst>
              </a:custGeom>
              <a:solidFill>
                <a:schemeClr val="tx2"/>
              </a:solidFill>
              <a:ln w="3175">
                <a:solidFill>
                  <a:schemeClr val="bg1"/>
                </a:solidFill>
                <a:prstDash val="sysDot"/>
                <a:round/>
                <a:headEnd/>
                <a:tailEnd/>
              </a:ln>
            </p:spPr>
            <p:txBody>
              <a:bodyPr/>
              <a:lstStyle/>
              <a:p>
                <a:endParaRPr lang="de-DE" sz="2400" dirty="0">
                  <a:solidFill>
                    <a:srgbClr val="000000"/>
                  </a:solidFill>
                </a:endParaRPr>
              </a:p>
            </p:txBody>
          </p:sp>
          <p:sp>
            <p:nvSpPr>
              <p:cNvPr id="2413" name="Freeform 2841"/>
              <p:cNvSpPr>
                <a:spLocks/>
              </p:cNvSpPr>
              <p:nvPr/>
            </p:nvSpPr>
            <p:spPr bwMode="auto">
              <a:xfrm>
                <a:off x="4271447" y="1609429"/>
                <a:ext cx="4234" cy="1639"/>
              </a:xfrm>
              <a:custGeom>
                <a:avLst/>
                <a:gdLst>
                  <a:gd name="T0" fmla="*/ 0 w 4"/>
                  <a:gd name="T1" fmla="*/ 2147483647 h 2"/>
                  <a:gd name="T2" fmla="*/ 0 w 4"/>
                  <a:gd name="T3" fmla="*/ 0 h 2"/>
                  <a:gd name="T4" fmla="*/ 2147483647 w 4"/>
                  <a:gd name="T5" fmla="*/ 0 h 2"/>
                  <a:gd name="T6" fmla="*/ 2147483647 w 4"/>
                  <a:gd name="T7" fmla="*/ 2147483647 h 2"/>
                  <a:gd name="T8" fmla="*/ 2147483647 w 4"/>
                  <a:gd name="T9" fmla="*/ 2147483647 h 2"/>
                  <a:gd name="T10" fmla="*/ 0 w 4"/>
                  <a:gd name="T11" fmla="*/ 2147483647 h 2"/>
                  <a:gd name="T12" fmla="*/ 0 60000 65536"/>
                  <a:gd name="T13" fmla="*/ 0 60000 65536"/>
                  <a:gd name="T14" fmla="*/ 0 60000 65536"/>
                  <a:gd name="T15" fmla="*/ 0 60000 65536"/>
                  <a:gd name="T16" fmla="*/ 0 60000 65536"/>
                  <a:gd name="T17" fmla="*/ 0 60000 65536"/>
                  <a:gd name="T18" fmla="*/ 0 w 4"/>
                  <a:gd name="T19" fmla="*/ 0 h 2"/>
                  <a:gd name="T20" fmla="*/ 4 w 4"/>
                  <a:gd name="T21" fmla="*/ 2 h 2"/>
                </a:gdLst>
                <a:ahLst/>
                <a:cxnLst>
                  <a:cxn ang="T12">
                    <a:pos x="T0" y="T1"/>
                  </a:cxn>
                  <a:cxn ang="T13">
                    <a:pos x="T2" y="T3"/>
                  </a:cxn>
                  <a:cxn ang="T14">
                    <a:pos x="T4" y="T5"/>
                  </a:cxn>
                  <a:cxn ang="T15">
                    <a:pos x="T6" y="T7"/>
                  </a:cxn>
                  <a:cxn ang="T16">
                    <a:pos x="T8" y="T9"/>
                  </a:cxn>
                  <a:cxn ang="T17">
                    <a:pos x="T10" y="T11"/>
                  </a:cxn>
                </a:cxnLst>
                <a:rect l="T18" t="T19" r="T20" b="T21"/>
                <a:pathLst>
                  <a:path w="4" h="2">
                    <a:moveTo>
                      <a:pt x="0" y="2"/>
                    </a:moveTo>
                    <a:lnTo>
                      <a:pt x="0" y="0"/>
                    </a:lnTo>
                    <a:lnTo>
                      <a:pt x="4" y="0"/>
                    </a:lnTo>
                    <a:lnTo>
                      <a:pt x="4" y="2"/>
                    </a:lnTo>
                    <a:lnTo>
                      <a:pt x="2" y="2"/>
                    </a:lnTo>
                    <a:lnTo>
                      <a:pt x="0" y="2"/>
                    </a:lnTo>
                    <a:close/>
                  </a:path>
                </a:pathLst>
              </a:custGeom>
              <a:solidFill>
                <a:schemeClr val="tx2"/>
              </a:solidFill>
              <a:ln w="3175">
                <a:solidFill>
                  <a:schemeClr val="bg1"/>
                </a:solidFill>
                <a:prstDash val="sysDot"/>
                <a:round/>
                <a:headEnd/>
                <a:tailEnd/>
              </a:ln>
            </p:spPr>
            <p:txBody>
              <a:bodyPr/>
              <a:lstStyle/>
              <a:p>
                <a:endParaRPr lang="de-DE" sz="2400" dirty="0">
                  <a:solidFill>
                    <a:srgbClr val="000000"/>
                  </a:solidFill>
                </a:endParaRPr>
              </a:p>
            </p:txBody>
          </p:sp>
          <p:sp>
            <p:nvSpPr>
              <p:cNvPr id="2414" name="Freeform 2842"/>
              <p:cNvSpPr>
                <a:spLocks/>
              </p:cNvSpPr>
              <p:nvPr/>
            </p:nvSpPr>
            <p:spPr bwMode="auto">
              <a:xfrm>
                <a:off x="4309545" y="1704466"/>
                <a:ext cx="2822" cy="1639"/>
              </a:xfrm>
              <a:custGeom>
                <a:avLst/>
                <a:gdLst>
                  <a:gd name="T0" fmla="*/ 2147483647 w 2"/>
                  <a:gd name="T1" fmla="*/ 2147483647 h 2"/>
                  <a:gd name="T2" fmla="*/ 0 w 2"/>
                  <a:gd name="T3" fmla="*/ 2147483647 h 2"/>
                  <a:gd name="T4" fmla="*/ 2147483647 w 2"/>
                  <a:gd name="T5" fmla="*/ 2147483647 h 2"/>
                  <a:gd name="T6" fmla="*/ 2147483647 w 2"/>
                  <a:gd name="T7" fmla="*/ 0 h 2"/>
                  <a:gd name="T8" fmla="*/ 2147483647 w 2"/>
                  <a:gd name="T9" fmla="*/ 2147483647 h 2"/>
                  <a:gd name="T10" fmla="*/ 0 60000 65536"/>
                  <a:gd name="T11" fmla="*/ 0 60000 65536"/>
                  <a:gd name="T12" fmla="*/ 0 60000 65536"/>
                  <a:gd name="T13" fmla="*/ 0 60000 65536"/>
                  <a:gd name="T14" fmla="*/ 0 60000 65536"/>
                  <a:gd name="T15" fmla="*/ 0 w 2"/>
                  <a:gd name="T16" fmla="*/ 0 h 2"/>
                  <a:gd name="T17" fmla="*/ 2 w 2"/>
                  <a:gd name="T18" fmla="*/ 2 h 2"/>
                </a:gdLst>
                <a:ahLst/>
                <a:cxnLst>
                  <a:cxn ang="T10">
                    <a:pos x="T0" y="T1"/>
                  </a:cxn>
                  <a:cxn ang="T11">
                    <a:pos x="T2" y="T3"/>
                  </a:cxn>
                  <a:cxn ang="T12">
                    <a:pos x="T4" y="T5"/>
                  </a:cxn>
                  <a:cxn ang="T13">
                    <a:pos x="T6" y="T7"/>
                  </a:cxn>
                  <a:cxn ang="T14">
                    <a:pos x="T8" y="T9"/>
                  </a:cxn>
                </a:cxnLst>
                <a:rect l="T15" t="T16" r="T17" b="T18"/>
                <a:pathLst>
                  <a:path w="2" h="2">
                    <a:moveTo>
                      <a:pt x="2" y="2"/>
                    </a:moveTo>
                    <a:lnTo>
                      <a:pt x="0" y="2"/>
                    </a:lnTo>
                    <a:lnTo>
                      <a:pt x="2" y="2"/>
                    </a:lnTo>
                    <a:lnTo>
                      <a:pt x="2" y="0"/>
                    </a:lnTo>
                    <a:lnTo>
                      <a:pt x="2" y="2"/>
                    </a:lnTo>
                    <a:close/>
                  </a:path>
                </a:pathLst>
              </a:custGeom>
              <a:solidFill>
                <a:schemeClr val="tx2"/>
              </a:solidFill>
              <a:ln w="3175">
                <a:solidFill>
                  <a:schemeClr val="bg1"/>
                </a:solidFill>
                <a:prstDash val="sysDot"/>
                <a:round/>
                <a:headEnd/>
                <a:tailEnd/>
              </a:ln>
            </p:spPr>
            <p:txBody>
              <a:bodyPr/>
              <a:lstStyle/>
              <a:p>
                <a:endParaRPr lang="de-DE" sz="2400" dirty="0">
                  <a:solidFill>
                    <a:srgbClr val="000000"/>
                  </a:solidFill>
                </a:endParaRPr>
              </a:p>
            </p:txBody>
          </p:sp>
          <p:sp>
            <p:nvSpPr>
              <p:cNvPr id="2415" name="Freeform 3418"/>
              <p:cNvSpPr>
                <a:spLocks/>
              </p:cNvSpPr>
              <p:nvPr/>
            </p:nvSpPr>
            <p:spPr bwMode="auto">
              <a:xfrm>
                <a:off x="4021691" y="1778200"/>
                <a:ext cx="47975" cy="27856"/>
              </a:xfrm>
              <a:custGeom>
                <a:avLst/>
                <a:gdLst>
                  <a:gd name="T0" fmla="*/ 2147483647 w 48"/>
                  <a:gd name="T1" fmla="*/ 2147483647 h 26"/>
                  <a:gd name="T2" fmla="*/ 2147483647 w 48"/>
                  <a:gd name="T3" fmla="*/ 2147483647 h 26"/>
                  <a:gd name="T4" fmla="*/ 2147483647 w 48"/>
                  <a:gd name="T5" fmla="*/ 2147483647 h 26"/>
                  <a:gd name="T6" fmla="*/ 2147483647 w 48"/>
                  <a:gd name="T7" fmla="*/ 2147483647 h 26"/>
                  <a:gd name="T8" fmla="*/ 2147483647 w 48"/>
                  <a:gd name="T9" fmla="*/ 2147483647 h 26"/>
                  <a:gd name="T10" fmla="*/ 2147483647 w 48"/>
                  <a:gd name="T11" fmla="*/ 2147483647 h 26"/>
                  <a:gd name="T12" fmla="*/ 2147483647 w 48"/>
                  <a:gd name="T13" fmla="*/ 2147483647 h 26"/>
                  <a:gd name="T14" fmla="*/ 2147483647 w 48"/>
                  <a:gd name="T15" fmla="*/ 2147483647 h 26"/>
                  <a:gd name="T16" fmla="*/ 0 w 48"/>
                  <a:gd name="T17" fmla="*/ 2147483647 h 26"/>
                  <a:gd name="T18" fmla="*/ 2147483647 w 48"/>
                  <a:gd name="T19" fmla="*/ 2147483647 h 26"/>
                  <a:gd name="T20" fmla="*/ 2147483647 w 48"/>
                  <a:gd name="T21" fmla="*/ 2147483647 h 26"/>
                  <a:gd name="T22" fmla="*/ 2147483647 w 48"/>
                  <a:gd name="T23" fmla="*/ 2147483647 h 26"/>
                  <a:gd name="T24" fmla="*/ 2147483647 w 48"/>
                  <a:gd name="T25" fmla="*/ 2147483647 h 26"/>
                  <a:gd name="T26" fmla="*/ 2147483647 w 48"/>
                  <a:gd name="T27" fmla="*/ 2147483647 h 26"/>
                  <a:gd name="T28" fmla="*/ 2147483647 w 48"/>
                  <a:gd name="T29" fmla="*/ 2147483647 h 26"/>
                  <a:gd name="T30" fmla="*/ 2147483647 w 48"/>
                  <a:gd name="T31" fmla="*/ 2147483647 h 26"/>
                  <a:gd name="T32" fmla="*/ 2147483647 w 48"/>
                  <a:gd name="T33" fmla="*/ 2147483647 h 26"/>
                  <a:gd name="T34" fmla="*/ 2147483647 w 48"/>
                  <a:gd name="T35" fmla="*/ 2147483647 h 26"/>
                  <a:gd name="T36" fmla="*/ 2147483647 w 48"/>
                  <a:gd name="T37" fmla="*/ 2147483647 h 26"/>
                  <a:gd name="T38" fmla="*/ 2147483647 w 48"/>
                  <a:gd name="T39" fmla="*/ 2147483647 h 26"/>
                  <a:gd name="T40" fmla="*/ 2147483647 w 48"/>
                  <a:gd name="T41" fmla="*/ 0 h 26"/>
                  <a:gd name="T42" fmla="*/ 2147483647 w 48"/>
                  <a:gd name="T43" fmla="*/ 2147483647 h 26"/>
                  <a:gd name="T44" fmla="*/ 2147483647 w 48"/>
                  <a:gd name="T45" fmla="*/ 2147483647 h 26"/>
                  <a:gd name="T46" fmla="*/ 2147483647 w 48"/>
                  <a:gd name="T47" fmla="*/ 2147483647 h 26"/>
                  <a:gd name="T48" fmla="*/ 2147483647 w 48"/>
                  <a:gd name="T49" fmla="*/ 2147483647 h 26"/>
                  <a:gd name="T50" fmla="*/ 2147483647 w 48"/>
                  <a:gd name="T51" fmla="*/ 2147483647 h 26"/>
                  <a:gd name="T52" fmla="*/ 2147483647 w 48"/>
                  <a:gd name="T53" fmla="*/ 2147483647 h 26"/>
                  <a:gd name="T54" fmla="*/ 2147483647 w 48"/>
                  <a:gd name="T55" fmla="*/ 2147483647 h 26"/>
                  <a:gd name="T56" fmla="*/ 2147483647 w 48"/>
                  <a:gd name="T57" fmla="*/ 2147483647 h 26"/>
                  <a:gd name="T58" fmla="*/ 2147483647 w 48"/>
                  <a:gd name="T59" fmla="*/ 2147483647 h 26"/>
                  <a:gd name="T60" fmla="*/ 2147483647 w 48"/>
                  <a:gd name="T61" fmla="*/ 2147483647 h 26"/>
                  <a:gd name="T62" fmla="*/ 2147483647 w 48"/>
                  <a:gd name="T63" fmla="*/ 2147483647 h 26"/>
                  <a:gd name="T64" fmla="*/ 2147483647 w 48"/>
                  <a:gd name="T65" fmla="*/ 2147483647 h 26"/>
                  <a:gd name="T66" fmla="*/ 2147483647 w 48"/>
                  <a:gd name="T67" fmla="*/ 2147483647 h 26"/>
                  <a:gd name="T68" fmla="*/ 2147483647 w 48"/>
                  <a:gd name="T69" fmla="*/ 2147483647 h 26"/>
                  <a:gd name="T70" fmla="*/ 2147483647 w 48"/>
                  <a:gd name="T71" fmla="*/ 2147483647 h 26"/>
                  <a:gd name="T72" fmla="*/ 2147483647 w 48"/>
                  <a:gd name="T73" fmla="*/ 2147483647 h 26"/>
                  <a:gd name="T74" fmla="*/ 2147483647 w 48"/>
                  <a:gd name="T75" fmla="*/ 2147483647 h 26"/>
                  <a:gd name="T76" fmla="*/ 2147483647 w 48"/>
                  <a:gd name="T77" fmla="*/ 2147483647 h 26"/>
                  <a:gd name="T78" fmla="*/ 2147483647 w 48"/>
                  <a:gd name="T79" fmla="*/ 2147483647 h 26"/>
                  <a:gd name="T80" fmla="*/ 2147483647 w 48"/>
                  <a:gd name="T81" fmla="*/ 2147483647 h 26"/>
                  <a:gd name="T82" fmla="*/ 2147483647 w 48"/>
                  <a:gd name="T83" fmla="*/ 2147483647 h 2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w 48"/>
                  <a:gd name="T127" fmla="*/ 0 h 26"/>
                  <a:gd name="T128" fmla="*/ 48 w 48"/>
                  <a:gd name="T129" fmla="*/ 26 h 26"/>
                </a:gdLst>
                <a:ahLst/>
                <a:cxnLst>
                  <a:cxn ang="T84">
                    <a:pos x="T0" y="T1"/>
                  </a:cxn>
                  <a:cxn ang="T85">
                    <a:pos x="T2" y="T3"/>
                  </a:cxn>
                  <a:cxn ang="T86">
                    <a:pos x="T4" y="T5"/>
                  </a:cxn>
                  <a:cxn ang="T87">
                    <a:pos x="T6" y="T7"/>
                  </a:cxn>
                  <a:cxn ang="T88">
                    <a:pos x="T8" y="T9"/>
                  </a:cxn>
                  <a:cxn ang="T89">
                    <a:pos x="T10" y="T11"/>
                  </a:cxn>
                  <a:cxn ang="T90">
                    <a:pos x="T12" y="T13"/>
                  </a:cxn>
                  <a:cxn ang="T91">
                    <a:pos x="T14" y="T15"/>
                  </a:cxn>
                  <a:cxn ang="T92">
                    <a:pos x="T16" y="T17"/>
                  </a:cxn>
                  <a:cxn ang="T93">
                    <a:pos x="T18" y="T19"/>
                  </a:cxn>
                  <a:cxn ang="T94">
                    <a:pos x="T20" y="T21"/>
                  </a:cxn>
                  <a:cxn ang="T95">
                    <a:pos x="T22" y="T23"/>
                  </a:cxn>
                  <a:cxn ang="T96">
                    <a:pos x="T24" y="T25"/>
                  </a:cxn>
                  <a:cxn ang="T97">
                    <a:pos x="T26" y="T27"/>
                  </a:cxn>
                  <a:cxn ang="T98">
                    <a:pos x="T28" y="T29"/>
                  </a:cxn>
                  <a:cxn ang="T99">
                    <a:pos x="T30" y="T31"/>
                  </a:cxn>
                  <a:cxn ang="T100">
                    <a:pos x="T32" y="T33"/>
                  </a:cxn>
                  <a:cxn ang="T101">
                    <a:pos x="T34" y="T35"/>
                  </a:cxn>
                  <a:cxn ang="T102">
                    <a:pos x="T36" y="T37"/>
                  </a:cxn>
                  <a:cxn ang="T103">
                    <a:pos x="T38" y="T39"/>
                  </a:cxn>
                  <a:cxn ang="T104">
                    <a:pos x="T40" y="T41"/>
                  </a:cxn>
                  <a:cxn ang="T105">
                    <a:pos x="T42" y="T43"/>
                  </a:cxn>
                  <a:cxn ang="T106">
                    <a:pos x="T44" y="T45"/>
                  </a:cxn>
                  <a:cxn ang="T107">
                    <a:pos x="T46" y="T47"/>
                  </a:cxn>
                  <a:cxn ang="T108">
                    <a:pos x="T48" y="T49"/>
                  </a:cxn>
                  <a:cxn ang="T109">
                    <a:pos x="T50" y="T51"/>
                  </a:cxn>
                  <a:cxn ang="T110">
                    <a:pos x="T52" y="T53"/>
                  </a:cxn>
                  <a:cxn ang="T111">
                    <a:pos x="T54" y="T55"/>
                  </a:cxn>
                  <a:cxn ang="T112">
                    <a:pos x="T56" y="T57"/>
                  </a:cxn>
                  <a:cxn ang="T113">
                    <a:pos x="T58" y="T59"/>
                  </a:cxn>
                  <a:cxn ang="T114">
                    <a:pos x="T60" y="T61"/>
                  </a:cxn>
                  <a:cxn ang="T115">
                    <a:pos x="T62" y="T63"/>
                  </a:cxn>
                  <a:cxn ang="T116">
                    <a:pos x="T64" y="T65"/>
                  </a:cxn>
                  <a:cxn ang="T117">
                    <a:pos x="T66" y="T67"/>
                  </a:cxn>
                  <a:cxn ang="T118">
                    <a:pos x="T68" y="T69"/>
                  </a:cxn>
                  <a:cxn ang="T119">
                    <a:pos x="T70" y="T71"/>
                  </a:cxn>
                  <a:cxn ang="T120">
                    <a:pos x="T72" y="T73"/>
                  </a:cxn>
                  <a:cxn ang="T121">
                    <a:pos x="T74" y="T75"/>
                  </a:cxn>
                  <a:cxn ang="T122">
                    <a:pos x="T76" y="T77"/>
                  </a:cxn>
                  <a:cxn ang="T123">
                    <a:pos x="T78" y="T79"/>
                  </a:cxn>
                  <a:cxn ang="T124">
                    <a:pos x="T80" y="T81"/>
                  </a:cxn>
                  <a:cxn ang="T125">
                    <a:pos x="T82" y="T83"/>
                  </a:cxn>
                </a:cxnLst>
                <a:rect l="T126" t="T127" r="T128" b="T129"/>
                <a:pathLst>
                  <a:path w="48" h="26">
                    <a:moveTo>
                      <a:pt x="28" y="26"/>
                    </a:moveTo>
                    <a:lnTo>
                      <a:pt x="26" y="24"/>
                    </a:lnTo>
                    <a:lnTo>
                      <a:pt x="24" y="20"/>
                    </a:lnTo>
                    <a:lnTo>
                      <a:pt x="22" y="18"/>
                    </a:lnTo>
                    <a:lnTo>
                      <a:pt x="20" y="18"/>
                    </a:lnTo>
                    <a:lnTo>
                      <a:pt x="18" y="20"/>
                    </a:lnTo>
                    <a:lnTo>
                      <a:pt x="18" y="22"/>
                    </a:lnTo>
                    <a:lnTo>
                      <a:pt x="16" y="24"/>
                    </a:lnTo>
                    <a:lnTo>
                      <a:pt x="14" y="24"/>
                    </a:lnTo>
                    <a:lnTo>
                      <a:pt x="10" y="24"/>
                    </a:lnTo>
                    <a:lnTo>
                      <a:pt x="8" y="22"/>
                    </a:lnTo>
                    <a:lnTo>
                      <a:pt x="6" y="22"/>
                    </a:lnTo>
                    <a:lnTo>
                      <a:pt x="6" y="20"/>
                    </a:lnTo>
                    <a:lnTo>
                      <a:pt x="4" y="20"/>
                    </a:lnTo>
                    <a:lnTo>
                      <a:pt x="2" y="20"/>
                    </a:lnTo>
                    <a:lnTo>
                      <a:pt x="2" y="18"/>
                    </a:lnTo>
                    <a:lnTo>
                      <a:pt x="0" y="18"/>
                    </a:lnTo>
                    <a:lnTo>
                      <a:pt x="0" y="16"/>
                    </a:lnTo>
                    <a:lnTo>
                      <a:pt x="2" y="16"/>
                    </a:lnTo>
                    <a:lnTo>
                      <a:pt x="4" y="14"/>
                    </a:lnTo>
                    <a:lnTo>
                      <a:pt x="6" y="14"/>
                    </a:lnTo>
                    <a:lnTo>
                      <a:pt x="8" y="14"/>
                    </a:lnTo>
                    <a:lnTo>
                      <a:pt x="8" y="12"/>
                    </a:lnTo>
                    <a:lnTo>
                      <a:pt x="6" y="12"/>
                    </a:lnTo>
                    <a:lnTo>
                      <a:pt x="4" y="12"/>
                    </a:lnTo>
                    <a:lnTo>
                      <a:pt x="4" y="10"/>
                    </a:lnTo>
                    <a:lnTo>
                      <a:pt x="6" y="10"/>
                    </a:lnTo>
                    <a:lnTo>
                      <a:pt x="8" y="10"/>
                    </a:lnTo>
                    <a:lnTo>
                      <a:pt x="12" y="10"/>
                    </a:lnTo>
                    <a:lnTo>
                      <a:pt x="12" y="8"/>
                    </a:lnTo>
                    <a:lnTo>
                      <a:pt x="14" y="8"/>
                    </a:lnTo>
                    <a:lnTo>
                      <a:pt x="14" y="6"/>
                    </a:lnTo>
                    <a:lnTo>
                      <a:pt x="16" y="4"/>
                    </a:lnTo>
                    <a:lnTo>
                      <a:pt x="18" y="4"/>
                    </a:lnTo>
                    <a:lnTo>
                      <a:pt x="20" y="4"/>
                    </a:lnTo>
                    <a:lnTo>
                      <a:pt x="22" y="4"/>
                    </a:lnTo>
                    <a:lnTo>
                      <a:pt x="22" y="2"/>
                    </a:lnTo>
                    <a:lnTo>
                      <a:pt x="24" y="2"/>
                    </a:lnTo>
                    <a:lnTo>
                      <a:pt x="26" y="2"/>
                    </a:lnTo>
                    <a:lnTo>
                      <a:pt x="30" y="2"/>
                    </a:lnTo>
                    <a:lnTo>
                      <a:pt x="30" y="0"/>
                    </a:lnTo>
                    <a:lnTo>
                      <a:pt x="34" y="0"/>
                    </a:lnTo>
                    <a:lnTo>
                      <a:pt x="36" y="2"/>
                    </a:lnTo>
                    <a:lnTo>
                      <a:pt x="38" y="0"/>
                    </a:lnTo>
                    <a:lnTo>
                      <a:pt x="38" y="2"/>
                    </a:lnTo>
                    <a:lnTo>
                      <a:pt x="40" y="2"/>
                    </a:lnTo>
                    <a:lnTo>
                      <a:pt x="40" y="4"/>
                    </a:lnTo>
                    <a:lnTo>
                      <a:pt x="42" y="6"/>
                    </a:lnTo>
                    <a:lnTo>
                      <a:pt x="44" y="8"/>
                    </a:lnTo>
                    <a:lnTo>
                      <a:pt x="44" y="10"/>
                    </a:lnTo>
                    <a:lnTo>
                      <a:pt x="42" y="10"/>
                    </a:lnTo>
                    <a:lnTo>
                      <a:pt x="42" y="12"/>
                    </a:lnTo>
                    <a:lnTo>
                      <a:pt x="40" y="12"/>
                    </a:lnTo>
                    <a:lnTo>
                      <a:pt x="42" y="14"/>
                    </a:lnTo>
                    <a:lnTo>
                      <a:pt x="42" y="12"/>
                    </a:lnTo>
                    <a:lnTo>
                      <a:pt x="44" y="12"/>
                    </a:lnTo>
                    <a:lnTo>
                      <a:pt x="46" y="12"/>
                    </a:lnTo>
                    <a:lnTo>
                      <a:pt x="48" y="14"/>
                    </a:lnTo>
                    <a:lnTo>
                      <a:pt x="48" y="16"/>
                    </a:lnTo>
                    <a:lnTo>
                      <a:pt x="48" y="18"/>
                    </a:lnTo>
                    <a:lnTo>
                      <a:pt x="46" y="18"/>
                    </a:lnTo>
                    <a:lnTo>
                      <a:pt x="46" y="16"/>
                    </a:lnTo>
                    <a:lnTo>
                      <a:pt x="44" y="14"/>
                    </a:lnTo>
                    <a:lnTo>
                      <a:pt x="44" y="16"/>
                    </a:lnTo>
                    <a:lnTo>
                      <a:pt x="46" y="18"/>
                    </a:lnTo>
                    <a:lnTo>
                      <a:pt x="46" y="20"/>
                    </a:lnTo>
                    <a:lnTo>
                      <a:pt x="44" y="22"/>
                    </a:lnTo>
                    <a:lnTo>
                      <a:pt x="42" y="22"/>
                    </a:lnTo>
                    <a:lnTo>
                      <a:pt x="42" y="24"/>
                    </a:lnTo>
                    <a:lnTo>
                      <a:pt x="42" y="26"/>
                    </a:lnTo>
                    <a:lnTo>
                      <a:pt x="40" y="26"/>
                    </a:lnTo>
                    <a:lnTo>
                      <a:pt x="38" y="26"/>
                    </a:lnTo>
                    <a:lnTo>
                      <a:pt x="36" y="26"/>
                    </a:lnTo>
                    <a:lnTo>
                      <a:pt x="34" y="26"/>
                    </a:lnTo>
                    <a:lnTo>
                      <a:pt x="34" y="24"/>
                    </a:lnTo>
                    <a:lnTo>
                      <a:pt x="32" y="24"/>
                    </a:lnTo>
                    <a:lnTo>
                      <a:pt x="32" y="26"/>
                    </a:lnTo>
                    <a:lnTo>
                      <a:pt x="30" y="26"/>
                    </a:lnTo>
                    <a:lnTo>
                      <a:pt x="28" y="26"/>
                    </a:lnTo>
                    <a:close/>
                  </a:path>
                </a:pathLst>
              </a:custGeom>
              <a:solidFill>
                <a:schemeClr val="tx2"/>
              </a:solidFill>
              <a:ln w="3175">
                <a:solidFill>
                  <a:schemeClr val="bg1"/>
                </a:solidFill>
                <a:prstDash val="sysDot"/>
                <a:round/>
                <a:headEnd/>
                <a:tailEnd/>
              </a:ln>
            </p:spPr>
            <p:txBody>
              <a:bodyPr/>
              <a:lstStyle/>
              <a:p>
                <a:endParaRPr lang="de-DE" sz="2400" dirty="0">
                  <a:solidFill>
                    <a:srgbClr val="000000"/>
                  </a:solidFill>
                </a:endParaRPr>
              </a:p>
            </p:txBody>
          </p:sp>
          <p:sp>
            <p:nvSpPr>
              <p:cNvPr id="2416" name="Freeform 3419"/>
              <p:cNvSpPr>
                <a:spLocks/>
              </p:cNvSpPr>
              <p:nvPr/>
            </p:nvSpPr>
            <p:spPr bwMode="auto">
              <a:xfrm>
                <a:off x="4209360" y="1865042"/>
                <a:ext cx="70552" cy="47519"/>
              </a:xfrm>
              <a:custGeom>
                <a:avLst/>
                <a:gdLst>
                  <a:gd name="T0" fmla="*/ 2147483647 w 72"/>
                  <a:gd name="T1" fmla="*/ 2147483647 h 46"/>
                  <a:gd name="T2" fmla="*/ 2147483647 w 72"/>
                  <a:gd name="T3" fmla="*/ 2147483647 h 46"/>
                  <a:gd name="T4" fmla="*/ 2147483647 w 72"/>
                  <a:gd name="T5" fmla="*/ 2147483647 h 46"/>
                  <a:gd name="T6" fmla="*/ 2147483647 w 72"/>
                  <a:gd name="T7" fmla="*/ 2147483647 h 46"/>
                  <a:gd name="T8" fmla="*/ 2147483647 w 72"/>
                  <a:gd name="T9" fmla="*/ 2147483647 h 46"/>
                  <a:gd name="T10" fmla="*/ 2147483647 w 72"/>
                  <a:gd name="T11" fmla="*/ 2147483647 h 46"/>
                  <a:gd name="T12" fmla="*/ 2147483647 w 72"/>
                  <a:gd name="T13" fmla="*/ 2147483647 h 46"/>
                  <a:gd name="T14" fmla="*/ 2147483647 w 72"/>
                  <a:gd name="T15" fmla="*/ 2147483647 h 46"/>
                  <a:gd name="T16" fmla="*/ 2147483647 w 72"/>
                  <a:gd name="T17" fmla="*/ 2147483647 h 46"/>
                  <a:gd name="T18" fmla="*/ 2147483647 w 72"/>
                  <a:gd name="T19" fmla="*/ 2147483647 h 46"/>
                  <a:gd name="T20" fmla="*/ 2147483647 w 72"/>
                  <a:gd name="T21" fmla="*/ 2147483647 h 46"/>
                  <a:gd name="T22" fmla="*/ 2147483647 w 72"/>
                  <a:gd name="T23" fmla="*/ 2147483647 h 46"/>
                  <a:gd name="T24" fmla="*/ 2147483647 w 72"/>
                  <a:gd name="T25" fmla="*/ 2147483647 h 46"/>
                  <a:gd name="T26" fmla="*/ 2147483647 w 72"/>
                  <a:gd name="T27" fmla="*/ 2147483647 h 46"/>
                  <a:gd name="T28" fmla="*/ 2147483647 w 72"/>
                  <a:gd name="T29" fmla="*/ 2147483647 h 46"/>
                  <a:gd name="T30" fmla="*/ 2147483647 w 72"/>
                  <a:gd name="T31" fmla="*/ 2147483647 h 46"/>
                  <a:gd name="T32" fmla="*/ 2147483647 w 72"/>
                  <a:gd name="T33" fmla="*/ 2147483647 h 46"/>
                  <a:gd name="T34" fmla="*/ 2147483647 w 72"/>
                  <a:gd name="T35" fmla="*/ 2147483647 h 46"/>
                  <a:gd name="T36" fmla="*/ 2147483647 w 72"/>
                  <a:gd name="T37" fmla="*/ 2147483647 h 46"/>
                  <a:gd name="T38" fmla="*/ 2147483647 w 72"/>
                  <a:gd name="T39" fmla="*/ 2147483647 h 46"/>
                  <a:gd name="T40" fmla="*/ 2147483647 w 72"/>
                  <a:gd name="T41" fmla="*/ 2147483647 h 46"/>
                  <a:gd name="T42" fmla="*/ 2147483647 w 72"/>
                  <a:gd name="T43" fmla="*/ 2147483647 h 46"/>
                  <a:gd name="T44" fmla="*/ 2147483647 w 72"/>
                  <a:gd name="T45" fmla="*/ 2147483647 h 46"/>
                  <a:gd name="T46" fmla="*/ 2147483647 w 72"/>
                  <a:gd name="T47" fmla="*/ 2147483647 h 46"/>
                  <a:gd name="T48" fmla="*/ 2147483647 w 72"/>
                  <a:gd name="T49" fmla="*/ 2147483647 h 46"/>
                  <a:gd name="T50" fmla="*/ 2147483647 w 72"/>
                  <a:gd name="T51" fmla="*/ 2147483647 h 46"/>
                  <a:gd name="T52" fmla="*/ 2147483647 w 72"/>
                  <a:gd name="T53" fmla="*/ 2147483647 h 46"/>
                  <a:gd name="T54" fmla="*/ 2147483647 w 72"/>
                  <a:gd name="T55" fmla="*/ 2147483647 h 46"/>
                  <a:gd name="T56" fmla="*/ 2147483647 w 72"/>
                  <a:gd name="T57" fmla="*/ 2147483647 h 46"/>
                  <a:gd name="T58" fmla="*/ 0 w 72"/>
                  <a:gd name="T59" fmla="*/ 2147483647 h 46"/>
                  <a:gd name="T60" fmla="*/ 2147483647 w 72"/>
                  <a:gd name="T61" fmla="*/ 2147483647 h 46"/>
                  <a:gd name="T62" fmla="*/ 2147483647 w 72"/>
                  <a:gd name="T63" fmla="*/ 2147483647 h 46"/>
                  <a:gd name="T64" fmla="*/ 2147483647 w 72"/>
                  <a:gd name="T65" fmla="*/ 2147483647 h 46"/>
                  <a:gd name="T66" fmla="*/ 2147483647 w 72"/>
                  <a:gd name="T67" fmla="*/ 2147483647 h 46"/>
                  <a:gd name="T68" fmla="*/ 2147483647 w 72"/>
                  <a:gd name="T69" fmla="*/ 2147483647 h 46"/>
                  <a:gd name="T70" fmla="*/ 2147483647 w 72"/>
                  <a:gd name="T71" fmla="*/ 2147483647 h 46"/>
                  <a:gd name="T72" fmla="*/ 2147483647 w 72"/>
                  <a:gd name="T73" fmla="*/ 2147483647 h 46"/>
                  <a:gd name="T74" fmla="*/ 2147483647 w 72"/>
                  <a:gd name="T75" fmla="*/ 2147483647 h 46"/>
                  <a:gd name="T76" fmla="*/ 2147483647 w 72"/>
                  <a:gd name="T77" fmla="*/ 2147483647 h 46"/>
                  <a:gd name="T78" fmla="*/ 2147483647 w 72"/>
                  <a:gd name="T79" fmla="*/ 2147483647 h 46"/>
                  <a:gd name="T80" fmla="*/ 2147483647 w 72"/>
                  <a:gd name="T81" fmla="*/ 2147483647 h 46"/>
                  <a:gd name="T82" fmla="*/ 2147483647 w 72"/>
                  <a:gd name="T83" fmla="*/ 0 h 46"/>
                  <a:gd name="T84" fmla="*/ 2147483647 w 72"/>
                  <a:gd name="T85" fmla="*/ 2147483647 h 46"/>
                  <a:gd name="T86" fmla="*/ 2147483647 w 72"/>
                  <a:gd name="T87" fmla="*/ 0 h 46"/>
                  <a:gd name="T88" fmla="*/ 2147483647 w 72"/>
                  <a:gd name="T89" fmla="*/ 2147483647 h 46"/>
                  <a:gd name="T90" fmla="*/ 2147483647 w 72"/>
                  <a:gd name="T91" fmla="*/ 0 h 46"/>
                  <a:gd name="T92" fmla="*/ 2147483647 w 72"/>
                  <a:gd name="T93" fmla="*/ 2147483647 h 46"/>
                  <a:gd name="T94" fmla="*/ 2147483647 w 72"/>
                  <a:gd name="T95" fmla="*/ 2147483647 h 46"/>
                  <a:gd name="T96" fmla="*/ 2147483647 w 72"/>
                  <a:gd name="T97" fmla="*/ 2147483647 h 46"/>
                  <a:gd name="T98" fmla="*/ 2147483647 w 72"/>
                  <a:gd name="T99" fmla="*/ 2147483647 h 46"/>
                  <a:gd name="T100" fmla="*/ 2147483647 w 72"/>
                  <a:gd name="T101" fmla="*/ 2147483647 h 46"/>
                  <a:gd name="T102" fmla="*/ 2147483647 w 72"/>
                  <a:gd name="T103" fmla="*/ 2147483647 h 46"/>
                  <a:gd name="T104" fmla="*/ 2147483647 w 72"/>
                  <a:gd name="T105" fmla="*/ 2147483647 h 46"/>
                  <a:gd name="T106" fmla="*/ 2147483647 w 72"/>
                  <a:gd name="T107" fmla="*/ 2147483647 h 46"/>
                  <a:gd name="T108" fmla="*/ 2147483647 w 72"/>
                  <a:gd name="T109" fmla="*/ 2147483647 h 46"/>
                  <a:gd name="T110" fmla="*/ 2147483647 w 72"/>
                  <a:gd name="T111" fmla="*/ 2147483647 h 46"/>
                  <a:gd name="T112" fmla="*/ 2147483647 w 72"/>
                  <a:gd name="T113" fmla="*/ 2147483647 h 46"/>
                  <a:gd name="T114" fmla="*/ 2147483647 w 72"/>
                  <a:gd name="T115" fmla="*/ 2147483647 h 46"/>
                  <a:gd name="T116" fmla="*/ 2147483647 w 72"/>
                  <a:gd name="T117" fmla="*/ 2147483647 h 46"/>
                  <a:gd name="T118" fmla="*/ 2147483647 w 72"/>
                  <a:gd name="T119" fmla="*/ 2147483647 h 4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w 72"/>
                  <a:gd name="T181" fmla="*/ 0 h 46"/>
                  <a:gd name="T182" fmla="*/ 72 w 72"/>
                  <a:gd name="T183" fmla="*/ 46 h 46"/>
                </a:gdLst>
                <a:ahLst/>
                <a:cxnLst>
                  <a:cxn ang="T120">
                    <a:pos x="T0" y="T1"/>
                  </a:cxn>
                  <a:cxn ang="T121">
                    <a:pos x="T2" y="T3"/>
                  </a:cxn>
                  <a:cxn ang="T122">
                    <a:pos x="T4" y="T5"/>
                  </a:cxn>
                  <a:cxn ang="T123">
                    <a:pos x="T6" y="T7"/>
                  </a:cxn>
                  <a:cxn ang="T124">
                    <a:pos x="T8" y="T9"/>
                  </a:cxn>
                  <a:cxn ang="T125">
                    <a:pos x="T10" y="T11"/>
                  </a:cxn>
                  <a:cxn ang="T126">
                    <a:pos x="T12" y="T13"/>
                  </a:cxn>
                  <a:cxn ang="T127">
                    <a:pos x="T14" y="T15"/>
                  </a:cxn>
                  <a:cxn ang="T128">
                    <a:pos x="T16" y="T17"/>
                  </a:cxn>
                  <a:cxn ang="T129">
                    <a:pos x="T18" y="T19"/>
                  </a:cxn>
                  <a:cxn ang="T130">
                    <a:pos x="T20" y="T21"/>
                  </a:cxn>
                  <a:cxn ang="T131">
                    <a:pos x="T22" y="T23"/>
                  </a:cxn>
                  <a:cxn ang="T132">
                    <a:pos x="T24" y="T25"/>
                  </a:cxn>
                  <a:cxn ang="T133">
                    <a:pos x="T26" y="T27"/>
                  </a:cxn>
                  <a:cxn ang="T134">
                    <a:pos x="T28" y="T29"/>
                  </a:cxn>
                  <a:cxn ang="T135">
                    <a:pos x="T30" y="T31"/>
                  </a:cxn>
                  <a:cxn ang="T136">
                    <a:pos x="T32" y="T33"/>
                  </a:cxn>
                  <a:cxn ang="T137">
                    <a:pos x="T34" y="T35"/>
                  </a:cxn>
                  <a:cxn ang="T138">
                    <a:pos x="T36" y="T37"/>
                  </a:cxn>
                  <a:cxn ang="T139">
                    <a:pos x="T38" y="T39"/>
                  </a:cxn>
                  <a:cxn ang="T140">
                    <a:pos x="T40" y="T41"/>
                  </a:cxn>
                  <a:cxn ang="T141">
                    <a:pos x="T42" y="T43"/>
                  </a:cxn>
                  <a:cxn ang="T142">
                    <a:pos x="T44" y="T45"/>
                  </a:cxn>
                  <a:cxn ang="T143">
                    <a:pos x="T46" y="T47"/>
                  </a:cxn>
                  <a:cxn ang="T144">
                    <a:pos x="T48" y="T49"/>
                  </a:cxn>
                  <a:cxn ang="T145">
                    <a:pos x="T50" y="T51"/>
                  </a:cxn>
                  <a:cxn ang="T146">
                    <a:pos x="T52" y="T53"/>
                  </a:cxn>
                  <a:cxn ang="T147">
                    <a:pos x="T54" y="T55"/>
                  </a:cxn>
                  <a:cxn ang="T148">
                    <a:pos x="T56" y="T57"/>
                  </a:cxn>
                  <a:cxn ang="T149">
                    <a:pos x="T58" y="T59"/>
                  </a:cxn>
                  <a:cxn ang="T150">
                    <a:pos x="T60" y="T61"/>
                  </a:cxn>
                  <a:cxn ang="T151">
                    <a:pos x="T62" y="T63"/>
                  </a:cxn>
                  <a:cxn ang="T152">
                    <a:pos x="T64" y="T65"/>
                  </a:cxn>
                  <a:cxn ang="T153">
                    <a:pos x="T66" y="T67"/>
                  </a:cxn>
                  <a:cxn ang="T154">
                    <a:pos x="T68" y="T69"/>
                  </a:cxn>
                  <a:cxn ang="T155">
                    <a:pos x="T70" y="T71"/>
                  </a:cxn>
                  <a:cxn ang="T156">
                    <a:pos x="T72" y="T73"/>
                  </a:cxn>
                  <a:cxn ang="T157">
                    <a:pos x="T74" y="T75"/>
                  </a:cxn>
                  <a:cxn ang="T158">
                    <a:pos x="T76" y="T77"/>
                  </a:cxn>
                  <a:cxn ang="T159">
                    <a:pos x="T78" y="T79"/>
                  </a:cxn>
                  <a:cxn ang="T160">
                    <a:pos x="T80" y="T81"/>
                  </a:cxn>
                  <a:cxn ang="T161">
                    <a:pos x="T82" y="T83"/>
                  </a:cxn>
                  <a:cxn ang="T162">
                    <a:pos x="T84" y="T85"/>
                  </a:cxn>
                  <a:cxn ang="T163">
                    <a:pos x="T86" y="T87"/>
                  </a:cxn>
                  <a:cxn ang="T164">
                    <a:pos x="T88" y="T89"/>
                  </a:cxn>
                  <a:cxn ang="T165">
                    <a:pos x="T90" y="T91"/>
                  </a:cxn>
                  <a:cxn ang="T166">
                    <a:pos x="T92" y="T93"/>
                  </a:cxn>
                  <a:cxn ang="T167">
                    <a:pos x="T94" y="T95"/>
                  </a:cxn>
                  <a:cxn ang="T168">
                    <a:pos x="T96" y="T97"/>
                  </a:cxn>
                  <a:cxn ang="T169">
                    <a:pos x="T98" y="T99"/>
                  </a:cxn>
                  <a:cxn ang="T170">
                    <a:pos x="T100" y="T101"/>
                  </a:cxn>
                  <a:cxn ang="T171">
                    <a:pos x="T102" y="T103"/>
                  </a:cxn>
                  <a:cxn ang="T172">
                    <a:pos x="T104" y="T105"/>
                  </a:cxn>
                  <a:cxn ang="T173">
                    <a:pos x="T106" y="T107"/>
                  </a:cxn>
                  <a:cxn ang="T174">
                    <a:pos x="T108" y="T109"/>
                  </a:cxn>
                  <a:cxn ang="T175">
                    <a:pos x="T110" y="T111"/>
                  </a:cxn>
                  <a:cxn ang="T176">
                    <a:pos x="T112" y="T113"/>
                  </a:cxn>
                  <a:cxn ang="T177">
                    <a:pos x="T114" y="T115"/>
                  </a:cxn>
                  <a:cxn ang="T178">
                    <a:pos x="T116" y="T117"/>
                  </a:cxn>
                  <a:cxn ang="T179">
                    <a:pos x="T118" y="T119"/>
                  </a:cxn>
                </a:cxnLst>
                <a:rect l="T180" t="T181" r="T182" b="T183"/>
                <a:pathLst>
                  <a:path w="72" h="46">
                    <a:moveTo>
                      <a:pt x="72" y="26"/>
                    </a:moveTo>
                    <a:lnTo>
                      <a:pt x="70" y="26"/>
                    </a:lnTo>
                    <a:lnTo>
                      <a:pt x="70" y="28"/>
                    </a:lnTo>
                    <a:lnTo>
                      <a:pt x="68" y="28"/>
                    </a:lnTo>
                    <a:lnTo>
                      <a:pt x="66" y="30"/>
                    </a:lnTo>
                    <a:lnTo>
                      <a:pt x="64" y="30"/>
                    </a:lnTo>
                    <a:lnTo>
                      <a:pt x="62" y="32"/>
                    </a:lnTo>
                    <a:lnTo>
                      <a:pt x="62" y="34"/>
                    </a:lnTo>
                    <a:lnTo>
                      <a:pt x="60" y="34"/>
                    </a:lnTo>
                    <a:lnTo>
                      <a:pt x="60" y="36"/>
                    </a:lnTo>
                    <a:lnTo>
                      <a:pt x="60" y="38"/>
                    </a:lnTo>
                    <a:lnTo>
                      <a:pt x="60" y="40"/>
                    </a:lnTo>
                    <a:lnTo>
                      <a:pt x="62" y="40"/>
                    </a:lnTo>
                    <a:lnTo>
                      <a:pt x="62" y="42"/>
                    </a:lnTo>
                    <a:lnTo>
                      <a:pt x="62" y="44"/>
                    </a:lnTo>
                    <a:lnTo>
                      <a:pt x="60" y="44"/>
                    </a:lnTo>
                    <a:lnTo>
                      <a:pt x="58" y="44"/>
                    </a:lnTo>
                    <a:lnTo>
                      <a:pt x="56" y="46"/>
                    </a:lnTo>
                    <a:lnTo>
                      <a:pt x="54" y="46"/>
                    </a:lnTo>
                    <a:lnTo>
                      <a:pt x="54" y="44"/>
                    </a:lnTo>
                    <a:lnTo>
                      <a:pt x="54" y="42"/>
                    </a:lnTo>
                    <a:lnTo>
                      <a:pt x="52" y="42"/>
                    </a:lnTo>
                    <a:lnTo>
                      <a:pt x="48" y="38"/>
                    </a:lnTo>
                    <a:lnTo>
                      <a:pt x="46" y="38"/>
                    </a:lnTo>
                    <a:lnTo>
                      <a:pt x="44" y="38"/>
                    </a:lnTo>
                    <a:lnTo>
                      <a:pt x="44" y="34"/>
                    </a:lnTo>
                    <a:lnTo>
                      <a:pt x="44" y="32"/>
                    </a:lnTo>
                    <a:lnTo>
                      <a:pt x="46" y="30"/>
                    </a:lnTo>
                    <a:lnTo>
                      <a:pt x="44" y="30"/>
                    </a:lnTo>
                    <a:lnTo>
                      <a:pt x="42" y="30"/>
                    </a:lnTo>
                    <a:lnTo>
                      <a:pt x="42" y="32"/>
                    </a:lnTo>
                    <a:lnTo>
                      <a:pt x="42" y="34"/>
                    </a:lnTo>
                    <a:lnTo>
                      <a:pt x="38" y="36"/>
                    </a:lnTo>
                    <a:lnTo>
                      <a:pt x="36" y="36"/>
                    </a:lnTo>
                    <a:lnTo>
                      <a:pt x="34" y="34"/>
                    </a:lnTo>
                    <a:lnTo>
                      <a:pt x="32" y="34"/>
                    </a:lnTo>
                    <a:lnTo>
                      <a:pt x="32" y="30"/>
                    </a:lnTo>
                    <a:lnTo>
                      <a:pt x="32" y="28"/>
                    </a:lnTo>
                    <a:lnTo>
                      <a:pt x="30" y="26"/>
                    </a:lnTo>
                    <a:lnTo>
                      <a:pt x="28" y="26"/>
                    </a:lnTo>
                    <a:lnTo>
                      <a:pt x="26" y="26"/>
                    </a:lnTo>
                    <a:lnTo>
                      <a:pt x="24" y="26"/>
                    </a:lnTo>
                    <a:lnTo>
                      <a:pt x="22" y="24"/>
                    </a:lnTo>
                    <a:lnTo>
                      <a:pt x="22" y="22"/>
                    </a:lnTo>
                    <a:lnTo>
                      <a:pt x="20" y="22"/>
                    </a:lnTo>
                    <a:lnTo>
                      <a:pt x="18" y="22"/>
                    </a:lnTo>
                    <a:lnTo>
                      <a:pt x="16" y="22"/>
                    </a:lnTo>
                    <a:lnTo>
                      <a:pt x="14" y="22"/>
                    </a:lnTo>
                    <a:lnTo>
                      <a:pt x="14" y="20"/>
                    </a:lnTo>
                    <a:lnTo>
                      <a:pt x="14" y="18"/>
                    </a:lnTo>
                    <a:lnTo>
                      <a:pt x="14" y="16"/>
                    </a:lnTo>
                    <a:lnTo>
                      <a:pt x="12" y="16"/>
                    </a:lnTo>
                    <a:lnTo>
                      <a:pt x="10" y="16"/>
                    </a:lnTo>
                    <a:lnTo>
                      <a:pt x="8" y="16"/>
                    </a:lnTo>
                    <a:lnTo>
                      <a:pt x="8" y="18"/>
                    </a:lnTo>
                    <a:lnTo>
                      <a:pt x="6" y="16"/>
                    </a:lnTo>
                    <a:lnTo>
                      <a:pt x="2" y="16"/>
                    </a:lnTo>
                    <a:lnTo>
                      <a:pt x="2" y="14"/>
                    </a:lnTo>
                    <a:lnTo>
                      <a:pt x="2" y="12"/>
                    </a:lnTo>
                    <a:lnTo>
                      <a:pt x="0" y="10"/>
                    </a:lnTo>
                    <a:lnTo>
                      <a:pt x="6" y="8"/>
                    </a:lnTo>
                    <a:lnTo>
                      <a:pt x="8" y="6"/>
                    </a:lnTo>
                    <a:lnTo>
                      <a:pt x="10" y="6"/>
                    </a:lnTo>
                    <a:lnTo>
                      <a:pt x="10" y="4"/>
                    </a:lnTo>
                    <a:lnTo>
                      <a:pt x="12" y="4"/>
                    </a:lnTo>
                    <a:lnTo>
                      <a:pt x="16" y="4"/>
                    </a:lnTo>
                    <a:lnTo>
                      <a:pt x="16" y="6"/>
                    </a:lnTo>
                    <a:lnTo>
                      <a:pt x="18" y="6"/>
                    </a:lnTo>
                    <a:lnTo>
                      <a:pt x="20" y="4"/>
                    </a:lnTo>
                    <a:lnTo>
                      <a:pt x="22" y="6"/>
                    </a:lnTo>
                    <a:lnTo>
                      <a:pt x="24" y="6"/>
                    </a:lnTo>
                    <a:lnTo>
                      <a:pt x="26" y="8"/>
                    </a:lnTo>
                    <a:lnTo>
                      <a:pt x="28" y="6"/>
                    </a:lnTo>
                    <a:lnTo>
                      <a:pt x="30" y="6"/>
                    </a:lnTo>
                    <a:lnTo>
                      <a:pt x="32" y="4"/>
                    </a:lnTo>
                    <a:lnTo>
                      <a:pt x="34" y="4"/>
                    </a:lnTo>
                    <a:lnTo>
                      <a:pt x="34" y="6"/>
                    </a:lnTo>
                    <a:lnTo>
                      <a:pt x="34" y="4"/>
                    </a:lnTo>
                    <a:lnTo>
                      <a:pt x="32" y="4"/>
                    </a:lnTo>
                    <a:lnTo>
                      <a:pt x="34" y="4"/>
                    </a:lnTo>
                    <a:lnTo>
                      <a:pt x="36" y="4"/>
                    </a:lnTo>
                    <a:lnTo>
                      <a:pt x="36" y="2"/>
                    </a:lnTo>
                    <a:lnTo>
                      <a:pt x="36" y="0"/>
                    </a:lnTo>
                    <a:lnTo>
                      <a:pt x="38" y="0"/>
                    </a:lnTo>
                    <a:lnTo>
                      <a:pt x="38" y="2"/>
                    </a:lnTo>
                    <a:lnTo>
                      <a:pt x="40" y="2"/>
                    </a:lnTo>
                    <a:lnTo>
                      <a:pt x="40" y="0"/>
                    </a:lnTo>
                    <a:lnTo>
                      <a:pt x="42" y="0"/>
                    </a:lnTo>
                    <a:lnTo>
                      <a:pt x="44" y="0"/>
                    </a:lnTo>
                    <a:lnTo>
                      <a:pt x="44" y="2"/>
                    </a:lnTo>
                    <a:lnTo>
                      <a:pt x="46" y="2"/>
                    </a:lnTo>
                    <a:lnTo>
                      <a:pt x="46" y="0"/>
                    </a:lnTo>
                    <a:lnTo>
                      <a:pt x="48" y="0"/>
                    </a:lnTo>
                    <a:lnTo>
                      <a:pt x="48" y="2"/>
                    </a:lnTo>
                    <a:lnTo>
                      <a:pt x="48" y="4"/>
                    </a:lnTo>
                    <a:lnTo>
                      <a:pt x="50" y="4"/>
                    </a:lnTo>
                    <a:lnTo>
                      <a:pt x="50" y="6"/>
                    </a:lnTo>
                    <a:lnTo>
                      <a:pt x="52" y="6"/>
                    </a:lnTo>
                    <a:lnTo>
                      <a:pt x="54" y="6"/>
                    </a:lnTo>
                    <a:lnTo>
                      <a:pt x="56" y="6"/>
                    </a:lnTo>
                    <a:lnTo>
                      <a:pt x="56" y="8"/>
                    </a:lnTo>
                    <a:lnTo>
                      <a:pt x="58" y="8"/>
                    </a:lnTo>
                    <a:lnTo>
                      <a:pt x="60" y="8"/>
                    </a:lnTo>
                    <a:lnTo>
                      <a:pt x="60" y="10"/>
                    </a:lnTo>
                    <a:lnTo>
                      <a:pt x="60" y="12"/>
                    </a:lnTo>
                    <a:lnTo>
                      <a:pt x="60" y="14"/>
                    </a:lnTo>
                    <a:lnTo>
                      <a:pt x="58" y="14"/>
                    </a:lnTo>
                    <a:lnTo>
                      <a:pt x="56" y="16"/>
                    </a:lnTo>
                    <a:lnTo>
                      <a:pt x="58" y="16"/>
                    </a:lnTo>
                    <a:lnTo>
                      <a:pt x="60" y="16"/>
                    </a:lnTo>
                    <a:lnTo>
                      <a:pt x="62" y="16"/>
                    </a:lnTo>
                    <a:lnTo>
                      <a:pt x="64" y="16"/>
                    </a:lnTo>
                    <a:lnTo>
                      <a:pt x="66" y="18"/>
                    </a:lnTo>
                    <a:lnTo>
                      <a:pt x="68" y="20"/>
                    </a:lnTo>
                    <a:lnTo>
                      <a:pt x="68" y="22"/>
                    </a:lnTo>
                    <a:lnTo>
                      <a:pt x="70" y="22"/>
                    </a:lnTo>
                    <a:lnTo>
                      <a:pt x="70" y="24"/>
                    </a:lnTo>
                    <a:lnTo>
                      <a:pt x="72" y="24"/>
                    </a:lnTo>
                    <a:lnTo>
                      <a:pt x="72" y="26"/>
                    </a:lnTo>
                    <a:close/>
                  </a:path>
                </a:pathLst>
              </a:custGeom>
              <a:solidFill>
                <a:schemeClr val="tx2"/>
              </a:solidFill>
              <a:ln w="3175">
                <a:solidFill>
                  <a:schemeClr val="bg1"/>
                </a:solidFill>
                <a:prstDash val="sysDot"/>
                <a:round/>
                <a:headEnd/>
                <a:tailEnd/>
              </a:ln>
            </p:spPr>
            <p:txBody>
              <a:bodyPr/>
              <a:lstStyle/>
              <a:p>
                <a:endParaRPr lang="de-DE" sz="2400" dirty="0">
                  <a:solidFill>
                    <a:srgbClr val="000000"/>
                  </a:solidFill>
                </a:endParaRPr>
              </a:p>
            </p:txBody>
          </p:sp>
          <p:sp>
            <p:nvSpPr>
              <p:cNvPr id="2417" name="Freeform 3420"/>
              <p:cNvSpPr>
                <a:spLocks/>
              </p:cNvSpPr>
              <p:nvPr/>
            </p:nvSpPr>
            <p:spPr bwMode="auto">
              <a:xfrm>
                <a:off x="4268625" y="1896177"/>
                <a:ext cx="12700" cy="18025"/>
              </a:xfrm>
              <a:custGeom>
                <a:avLst/>
                <a:gdLst>
                  <a:gd name="T0" fmla="*/ 2147483647 w 14"/>
                  <a:gd name="T1" fmla="*/ 2147483647 h 18"/>
                  <a:gd name="T2" fmla="*/ 2147483647 w 14"/>
                  <a:gd name="T3" fmla="*/ 2147483647 h 18"/>
                  <a:gd name="T4" fmla="*/ 2147483647 w 14"/>
                  <a:gd name="T5" fmla="*/ 2147483647 h 18"/>
                  <a:gd name="T6" fmla="*/ 2147483647 w 14"/>
                  <a:gd name="T7" fmla="*/ 2147483647 h 18"/>
                  <a:gd name="T8" fmla="*/ 2147483647 w 14"/>
                  <a:gd name="T9" fmla="*/ 2147483647 h 18"/>
                  <a:gd name="T10" fmla="*/ 2147483647 w 14"/>
                  <a:gd name="T11" fmla="*/ 2147483647 h 18"/>
                  <a:gd name="T12" fmla="*/ 2147483647 w 14"/>
                  <a:gd name="T13" fmla="*/ 2147483647 h 18"/>
                  <a:gd name="T14" fmla="*/ 2147483647 w 14"/>
                  <a:gd name="T15" fmla="*/ 2147483647 h 18"/>
                  <a:gd name="T16" fmla="*/ 2147483647 w 14"/>
                  <a:gd name="T17" fmla="*/ 2147483647 h 18"/>
                  <a:gd name="T18" fmla="*/ 0 w 14"/>
                  <a:gd name="T19" fmla="*/ 2147483647 h 18"/>
                  <a:gd name="T20" fmla="*/ 0 w 14"/>
                  <a:gd name="T21" fmla="*/ 2147483647 h 18"/>
                  <a:gd name="T22" fmla="*/ 0 w 14"/>
                  <a:gd name="T23" fmla="*/ 2147483647 h 18"/>
                  <a:gd name="T24" fmla="*/ 0 w 14"/>
                  <a:gd name="T25" fmla="*/ 2147483647 h 18"/>
                  <a:gd name="T26" fmla="*/ 2147483647 w 14"/>
                  <a:gd name="T27" fmla="*/ 2147483647 h 18"/>
                  <a:gd name="T28" fmla="*/ 2147483647 w 14"/>
                  <a:gd name="T29" fmla="*/ 2147483647 h 18"/>
                  <a:gd name="T30" fmla="*/ 2147483647 w 14"/>
                  <a:gd name="T31" fmla="*/ 0 h 18"/>
                  <a:gd name="T32" fmla="*/ 2147483647 w 14"/>
                  <a:gd name="T33" fmla="*/ 0 h 18"/>
                  <a:gd name="T34" fmla="*/ 2147483647 w 14"/>
                  <a:gd name="T35" fmla="*/ 2147483647 h 18"/>
                  <a:gd name="T36" fmla="*/ 2147483647 w 14"/>
                  <a:gd name="T37" fmla="*/ 2147483647 h 18"/>
                  <a:gd name="T38" fmla="*/ 2147483647 w 14"/>
                  <a:gd name="T39" fmla="*/ 2147483647 h 18"/>
                  <a:gd name="T40" fmla="*/ 2147483647 w 14"/>
                  <a:gd name="T41" fmla="*/ 2147483647 h 18"/>
                  <a:gd name="T42" fmla="*/ 2147483647 w 14"/>
                  <a:gd name="T43" fmla="*/ 2147483647 h 18"/>
                  <a:gd name="T44" fmla="*/ 2147483647 w 14"/>
                  <a:gd name="T45" fmla="*/ 2147483647 h 18"/>
                  <a:gd name="T46" fmla="*/ 2147483647 w 14"/>
                  <a:gd name="T47" fmla="*/ 2147483647 h 18"/>
                  <a:gd name="T48" fmla="*/ 2147483647 w 14"/>
                  <a:gd name="T49" fmla="*/ 2147483647 h 18"/>
                  <a:gd name="T50" fmla="*/ 2147483647 w 14"/>
                  <a:gd name="T51" fmla="*/ 2147483647 h 18"/>
                  <a:gd name="T52" fmla="*/ 2147483647 w 14"/>
                  <a:gd name="T53" fmla="*/ 2147483647 h 18"/>
                  <a:gd name="T54" fmla="*/ 2147483647 w 14"/>
                  <a:gd name="T55" fmla="*/ 2147483647 h 18"/>
                  <a:gd name="T56" fmla="*/ 2147483647 w 14"/>
                  <a:gd name="T57" fmla="*/ 2147483647 h 18"/>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14"/>
                  <a:gd name="T88" fmla="*/ 0 h 18"/>
                  <a:gd name="T89" fmla="*/ 14 w 14"/>
                  <a:gd name="T90" fmla="*/ 18 h 18"/>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14" h="18">
                    <a:moveTo>
                      <a:pt x="12" y="16"/>
                    </a:moveTo>
                    <a:lnTo>
                      <a:pt x="10" y="16"/>
                    </a:lnTo>
                    <a:lnTo>
                      <a:pt x="8" y="16"/>
                    </a:lnTo>
                    <a:lnTo>
                      <a:pt x="6" y="16"/>
                    </a:lnTo>
                    <a:lnTo>
                      <a:pt x="4" y="18"/>
                    </a:lnTo>
                    <a:lnTo>
                      <a:pt x="2" y="16"/>
                    </a:lnTo>
                    <a:lnTo>
                      <a:pt x="2" y="14"/>
                    </a:lnTo>
                    <a:lnTo>
                      <a:pt x="2" y="12"/>
                    </a:lnTo>
                    <a:lnTo>
                      <a:pt x="2" y="10"/>
                    </a:lnTo>
                    <a:lnTo>
                      <a:pt x="0" y="10"/>
                    </a:lnTo>
                    <a:lnTo>
                      <a:pt x="0" y="8"/>
                    </a:lnTo>
                    <a:lnTo>
                      <a:pt x="0" y="6"/>
                    </a:lnTo>
                    <a:lnTo>
                      <a:pt x="0" y="4"/>
                    </a:lnTo>
                    <a:lnTo>
                      <a:pt x="2" y="4"/>
                    </a:lnTo>
                    <a:lnTo>
                      <a:pt x="2" y="2"/>
                    </a:lnTo>
                    <a:lnTo>
                      <a:pt x="4" y="0"/>
                    </a:lnTo>
                    <a:lnTo>
                      <a:pt x="6" y="0"/>
                    </a:lnTo>
                    <a:lnTo>
                      <a:pt x="6" y="2"/>
                    </a:lnTo>
                    <a:lnTo>
                      <a:pt x="6" y="4"/>
                    </a:lnTo>
                    <a:lnTo>
                      <a:pt x="8" y="4"/>
                    </a:lnTo>
                    <a:lnTo>
                      <a:pt x="8" y="6"/>
                    </a:lnTo>
                    <a:lnTo>
                      <a:pt x="10" y="6"/>
                    </a:lnTo>
                    <a:lnTo>
                      <a:pt x="10" y="8"/>
                    </a:lnTo>
                    <a:lnTo>
                      <a:pt x="12" y="8"/>
                    </a:lnTo>
                    <a:lnTo>
                      <a:pt x="14" y="8"/>
                    </a:lnTo>
                    <a:lnTo>
                      <a:pt x="14" y="10"/>
                    </a:lnTo>
                    <a:lnTo>
                      <a:pt x="14" y="12"/>
                    </a:lnTo>
                    <a:lnTo>
                      <a:pt x="12" y="12"/>
                    </a:lnTo>
                    <a:lnTo>
                      <a:pt x="12" y="16"/>
                    </a:lnTo>
                    <a:close/>
                  </a:path>
                </a:pathLst>
              </a:custGeom>
              <a:solidFill>
                <a:schemeClr val="tx2"/>
              </a:solidFill>
              <a:ln w="3175">
                <a:solidFill>
                  <a:schemeClr val="bg1"/>
                </a:solidFill>
                <a:prstDash val="sysDot"/>
                <a:round/>
                <a:headEnd/>
                <a:tailEnd/>
              </a:ln>
            </p:spPr>
            <p:txBody>
              <a:bodyPr/>
              <a:lstStyle/>
              <a:p>
                <a:endParaRPr lang="de-DE" sz="2400" dirty="0">
                  <a:solidFill>
                    <a:srgbClr val="000000"/>
                  </a:solidFill>
                </a:endParaRPr>
              </a:p>
            </p:txBody>
          </p:sp>
          <p:sp>
            <p:nvSpPr>
              <p:cNvPr id="2418" name="Freeform 3421"/>
              <p:cNvSpPr>
                <a:spLocks/>
              </p:cNvSpPr>
              <p:nvPr/>
            </p:nvSpPr>
            <p:spPr bwMode="auto">
              <a:xfrm>
                <a:off x="4271446" y="1817525"/>
                <a:ext cx="4234" cy="3277"/>
              </a:xfrm>
              <a:custGeom>
                <a:avLst/>
                <a:gdLst>
                  <a:gd name="T0" fmla="*/ 0 w 4"/>
                  <a:gd name="T1" fmla="*/ 2147483647 h 2"/>
                  <a:gd name="T2" fmla="*/ 2147483647 w 4"/>
                  <a:gd name="T3" fmla="*/ 0 h 2"/>
                  <a:gd name="T4" fmla="*/ 2147483647 w 4"/>
                  <a:gd name="T5" fmla="*/ 0 h 2"/>
                  <a:gd name="T6" fmla="*/ 2147483647 w 4"/>
                  <a:gd name="T7" fmla="*/ 2147483647 h 2"/>
                  <a:gd name="T8" fmla="*/ 2147483647 w 4"/>
                  <a:gd name="T9" fmla="*/ 2147483647 h 2"/>
                  <a:gd name="T10" fmla="*/ 0 w 4"/>
                  <a:gd name="T11" fmla="*/ 2147483647 h 2"/>
                  <a:gd name="T12" fmla="*/ 0 60000 65536"/>
                  <a:gd name="T13" fmla="*/ 0 60000 65536"/>
                  <a:gd name="T14" fmla="*/ 0 60000 65536"/>
                  <a:gd name="T15" fmla="*/ 0 60000 65536"/>
                  <a:gd name="T16" fmla="*/ 0 60000 65536"/>
                  <a:gd name="T17" fmla="*/ 0 60000 65536"/>
                  <a:gd name="T18" fmla="*/ 0 w 4"/>
                  <a:gd name="T19" fmla="*/ 0 h 2"/>
                  <a:gd name="T20" fmla="*/ 4 w 4"/>
                  <a:gd name="T21" fmla="*/ 2 h 2"/>
                </a:gdLst>
                <a:ahLst/>
                <a:cxnLst>
                  <a:cxn ang="T12">
                    <a:pos x="T0" y="T1"/>
                  </a:cxn>
                  <a:cxn ang="T13">
                    <a:pos x="T2" y="T3"/>
                  </a:cxn>
                  <a:cxn ang="T14">
                    <a:pos x="T4" y="T5"/>
                  </a:cxn>
                  <a:cxn ang="T15">
                    <a:pos x="T6" y="T7"/>
                  </a:cxn>
                  <a:cxn ang="T16">
                    <a:pos x="T8" y="T9"/>
                  </a:cxn>
                  <a:cxn ang="T17">
                    <a:pos x="T10" y="T11"/>
                  </a:cxn>
                </a:cxnLst>
                <a:rect l="T18" t="T19" r="T20" b="T21"/>
                <a:pathLst>
                  <a:path w="4" h="2">
                    <a:moveTo>
                      <a:pt x="0" y="2"/>
                    </a:moveTo>
                    <a:lnTo>
                      <a:pt x="2" y="0"/>
                    </a:lnTo>
                    <a:lnTo>
                      <a:pt x="4" y="0"/>
                    </a:lnTo>
                    <a:lnTo>
                      <a:pt x="4" y="2"/>
                    </a:lnTo>
                    <a:lnTo>
                      <a:pt x="2" y="2"/>
                    </a:lnTo>
                    <a:lnTo>
                      <a:pt x="0" y="2"/>
                    </a:lnTo>
                    <a:close/>
                  </a:path>
                </a:pathLst>
              </a:custGeom>
              <a:solidFill>
                <a:schemeClr val="tx2"/>
              </a:solidFill>
              <a:ln w="3175">
                <a:solidFill>
                  <a:schemeClr val="bg1"/>
                </a:solidFill>
                <a:prstDash val="sysDot"/>
                <a:round/>
                <a:headEnd/>
                <a:tailEnd/>
              </a:ln>
            </p:spPr>
            <p:txBody>
              <a:bodyPr/>
              <a:lstStyle/>
              <a:p>
                <a:endParaRPr lang="de-DE" sz="2400" dirty="0">
                  <a:solidFill>
                    <a:srgbClr val="000000"/>
                  </a:solidFill>
                </a:endParaRPr>
              </a:p>
            </p:txBody>
          </p:sp>
          <p:sp>
            <p:nvSpPr>
              <p:cNvPr id="2419" name="Freeform 3422"/>
              <p:cNvSpPr>
                <a:spLocks/>
              </p:cNvSpPr>
              <p:nvPr/>
            </p:nvSpPr>
            <p:spPr bwMode="auto">
              <a:xfrm>
                <a:off x="4261568" y="1820802"/>
                <a:ext cx="7055" cy="0"/>
              </a:xfrm>
              <a:custGeom>
                <a:avLst/>
                <a:gdLst>
                  <a:gd name="T0" fmla="*/ 2147483647 w 6"/>
                  <a:gd name="T1" fmla="*/ 0 w 6"/>
                  <a:gd name="T2" fmla="*/ 2147483647 w 6"/>
                  <a:gd name="T3" fmla="*/ 2147483647 w 6"/>
                  <a:gd name="T4" fmla="*/ 2147483647 w 6"/>
                  <a:gd name="T5" fmla="*/ 2147483647 w 6"/>
                  <a:gd name="T6" fmla="*/ 2147483647 w 6"/>
                  <a:gd name="T7" fmla="*/ 0 60000 65536"/>
                  <a:gd name="T8" fmla="*/ 0 60000 65536"/>
                  <a:gd name="T9" fmla="*/ 0 60000 65536"/>
                  <a:gd name="T10" fmla="*/ 0 60000 65536"/>
                  <a:gd name="T11" fmla="*/ 0 60000 65536"/>
                  <a:gd name="T12" fmla="*/ 0 60000 65536"/>
                  <a:gd name="T13" fmla="*/ 0 60000 65536"/>
                  <a:gd name="T14" fmla="*/ 0 w 6"/>
                  <a:gd name="T15" fmla="*/ 6 w 6"/>
                </a:gdLst>
                <a:ahLst/>
                <a:cxnLst>
                  <a:cxn ang="T7">
                    <a:pos x="T0" y="0"/>
                  </a:cxn>
                  <a:cxn ang="T8">
                    <a:pos x="T1" y="0"/>
                  </a:cxn>
                  <a:cxn ang="T9">
                    <a:pos x="T2" y="0"/>
                  </a:cxn>
                  <a:cxn ang="T10">
                    <a:pos x="T3" y="0"/>
                  </a:cxn>
                  <a:cxn ang="T11">
                    <a:pos x="T4" y="0"/>
                  </a:cxn>
                  <a:cxn ang="T12">
                    <a:pos x="T5" y="0"/>
                  </a:cxn>
                  <a:cxn ang="T13">
                    <a:pos x="T6" y="0"/>
                  </a:cxn>
                </a:cxnLst>
                <a:rect l="T14" t="0" r="T15" b="0"/>
                <a:pathLst>
                  <a:path w="6">
                    <a:moveTo>
                      <a:pt x="2" y="0"/>
                    </a:moveTo>
                    <a:lnTo>
                      <a:pt x="0" y="0"/>
                    </a:lnTo>
                    <a:lnTo>
                      <a:pt x="2" y="0"/>
                    </a:lnTo>
                    <a:lnTo>
                      <a:pt x="4" y="0"/>
                    </a:lnTo>
                    <a:lnTo>
                      <a:pt x="6" y="0"/>
                    </a:lnTo>
                    <a:lnTo>
                      <a:pt x="4" y="0"/>
                    </a:lnTo>
                    <a:lnTo>
                      <a:pt x="2" y="0"/>
                    </a:lnTo>
                    <a:close/>
                  </a:path>
                </a:pathLst>
              </a:custGeom>
              <a:solidFill>
                <a:schemeClr val="tx2"/>
              </a:solidFill>
              <a:ln w="3175">
                <a:solidFill>
                  <a:schemeClr val="bg1"/>
                </a:solidFill>
                <a:prstDash val="sysDot"/>
                <a:round/>
                <a:headEnd/>
                <a:tailEnd/>
              </a:ln>
            </p:spPr>
            <p:txBody>
              <a:bodyPr/>
              <a:lstStyle/>
              <a:p>
                <a:endParaRPr lang="de-DE" sz="2400" dirty="0">
                  <a:solidFill>
                    <a:srgbClr val="000000"/>
                  </a:solidFill>
                </a:endParaRPr>
              </a:p>
            </p:txBody>
          </p:sp>
          <p:sp>
            <p:nvSpPr>
              <p:cNvPr id="2420" name="Freeform 3423"/>
              <p:cNvSpPr>
                <a:spLocks/>
              </p:cNvSpPr>
              <p:nvPr/>
            </p:nvSpPr>
            <p:spPr bwMode="auto">
              <a:xfrm>
                <a:off x="4226294" y="1820802"/>
                <a:ext cx="64908" cy="60627"/>
              </a:xfrm>
              <a:custGeom>
                <a:avLst/>
                <a:gdLst>
                  <a:gd name="T0" fmla="*/ 2147483647 w 66"/>
                  <a:gd name="T1" fmla="*/ 2147483647 h 60"/>
                  <a:gd name="T2" fmla="*/ 2147483647 w 66"/>
                  <a:gd name="T3" fmla="*/ 2147483647 h 60"/>
                  <a:gd name="T4" fmla="*/ 2147483647 w 66"/>
                  <a:gd name="T5" fmla="*/ 2147483647 h 60"/>
                  <a:gd name="T6" fmla="*/ 2147483647 w 66"/>
                  <a:gd name="T7" fmla="*/ 2147483647 h 60"/>
                  <a:gd name="T8" fmla="*/ 2147483647 w 66"/>
                  <a:gd name="T9" fmla="*/ 2147483647 h 60"/>
                  <a:gd name="T10" fmla="*/ 2147483647 w 66"/>
                  <a:gd name="T11" fmla="*/ 2147483647 h 60"/>
                  <a:gd name="T12" fmla="*/ 2147483647 w 66"/>
                  <a:gd name="T13" fmla="*/ 2147483647 h 60"/>
                  <a:gd name="T14" fmla="*/ 2147483647 w 66"/>
                  <a:gd name="T15" fmla="*/ 2147483647 h 60"/>
                  <a:gd name="T16" fmla="*/ 2147483647 w 66"/>
                  <a:gd name="T17" fmla="*/ 2147483647 h 60"/>
                  <a:gd name="T18" fmla="*/ 2147483647 w 66"/>
                  <a:gd name="T19" fmla="*/ 2147483647 h 60"/>
                  <a:gd name="T20" fmla="*/ 2147483647 w 66"/>
                  <a:gd name="T21" fmla="*/ 2147483647 h 60"/>
                  <a:gd name="T22" fmla="*/ 2147483647 w 66"/>
                  <a:gd name="T23" fmla="*/ 2147483647 h 60"/>
                  <a:gd name="T24" fmla="*/ 2147483647 w 66"/>
                  <a:gd name="T25" fmla="*/ 2147483647 h 60"/>
                  <a:gd name="T26" fmla="*/ 2147483647 w 66"/>
                  <a:gd name="T27" fmla="*/ 2147483647 h 60"/>
                  <a:gd name="T28" fmla="*/ 2147483647 w 66"/>
                  <a:gd name="T29" fmla="*/ 2147483647 h 60"/>
                  <a:gd name="T30" fmla="*/ 2147483647 w 66"/>
                  <a:gd name="T31" fmla="*/ 2147483647 h 60"/>
                  <a:gd name="T32" fmla="*/ 2147483647 w 66"/>
                  <a:gd name="T33" fmla="*/ 2147483647 h 60"/>
                  <a:gd name="T34" fmla="*/ 2147483647 w 66"/>
                  <a:gd name="T35" fmla="*/ 2147483647 h 60"/>
                  <a:gd name="T36" fmla="*/ 2147483647 w 66"/>
                  <a:gd name="T37" fmla="*/ 2147483647 h 60"/>
                  <a:gd name="T38" fmla="*/ 2147483647 w 66"/>
                  <a:gd name="T39" fmla="*/ 2147483647 h 60"/>
                  <a:gd name="T40" fmla="*/ 2147483647 w 66"/>
                  <a:gd name="T41" fmla="*/ 2147483647 h 60"/>
                  <a:gd name="T42" fmla="*/ 2147483647 w 66"/>
                  <a:gd name="T43" fmla="*/ 2147483647 h 60"/>
                  <a:gd name="T44" fmla="*/ 2147483647 w 66"/>
                  <a:gd name="T45" fmla="*/ 2147483647 h 60"/>
                  <a:gd name="T46" fmla="*/ 2147483647 w 66"/>
                  <a:gd name="T47" fmla="*/ 2147483647 h 60"/>
                  <a:gd name="T48" fmla="*/ 2147483647 w 66"/>
                  <a:gd name="T49" fmla="*/ 0 h 60"/>
                  <a:gd name="T50" fmla="*/ 2147483647 w 66"/>
                  <a:gd name="T51" fmla="*/ 2147483647 h 60"/>
                  <a:gd name="T52" fmla="*/ 2147483647 w 66"/>
                  <a:gd name="T53" fmla="*/ 2147483647 h 60"/>
                  <a:gd name="T54" fmla="*/ 2147483647 w 66"/>
                  <a:gd name="T55" fmla="*/ 2147483647 h 60"/>
                  <a:gd name="T56" fmla="*/ 2147483647 w 66"/>
                  <a:gd name="T57" fmla="*/ 2147483647 h 60"/>
                  <a:gd name="T58" fmla="*/ 2147483647 w 66"/>
                  <a:gd name="T59" fmla="*/ 2147483647 h 60"/>
                  <a:gd name="T60" fmla="*/ 2147483647 w 66"/>
                  <a:gd name="T61" fmla="*/ 2147483647 h 60"/>
                  <a:gd name="T62" fmla="*/ 2147483647 w 66"/>
                  <a:gd name="T63" fmla="*/ 2147483647 h 60"/>
                  <a:gd name="T64" fmla="*/ 2147483647 w 66"/>
                  <a:gd name="T65" fmla="*/ 2147483647 h 60"/>
                  <a:gd name="T66" fmla="*/ 2147483647 w 66"/>
                  <a:gd name="T67" fmla="*/ 2147483647 h 60"/>
                  <a:gd name="T68" fmla="*/ 2147483647 w 66"/>
                  <a:gd name="T69" fmla="*/ 2147483647 h 60"/>
                  <a:gd name="T70" fmla="*/ 2147483647 w 66"/>
                  <a:gd name="T71" fmla="*/ 2147483647 h 60"/>
                  <a:gd name="T72" fmla="*/ 2147483647 w 66"/>
                  <a:gd name="T73" fmla="*/ 2147483647 h 60"/>
                  <a:gd name="T74" fmla="*/ 2147483647 w 66"/>
                  <a:gd name="T75" fmla="*/ 2147483647 h 60"/>
                  <a:gd name="T76" fmla="*/ 2147483647 w 66"/>
                  <a:gd name="T77" fmla="*/ 2147483647 h 60"/>
                  <a:gd name="T78" fmla="*/ 2147483647 w 66"/>
                  <a:gd name="T79" fmla="*/ 2147483647 h 60"/>
                  <a:gd name="T80" fmla="*/ 2147483647 w 66"/>
                  <a:gd name="T81" fmla="*/ 2147483647 h 60"/>
                  <a:gd name="T82" fmla="*/ 2147483647 w 66"/>
                  <a:gd name="T83" fmla="*/ 2147483647 h 60"/>
                  <a:gd name="T84" fmla="*/ 2147483647 w 66"/>
                  <a:gd name="T85" fmla="*/ 2147483647 h 60"/>
                  <a:gd name="T86" fmla="*/ 2147483647 w 66"/>
                  <a:gd name="T87" fmla="*/ 2147483647 h 60"/>
                  <a:gd name="T88" fmla="*/ 2147483647 w 66"/>
                  <a:gd name="T89" fmla="*/ 2147483647 h 60"/>
                  <a:gd name="T90" fmla="*/ 2147483647 w 66"/>
                  <a:gd name="T91" fmla="*/ 2147483647 h 60"/>
                  <a:gd name="T92" fmla="*/ 2147483647 w 66"/>
                  <a:gd name="T93" fmla="*/ 2147483647 h 60"/>
                  <a:gd name="T94" fmla="*/ 2147483647 w 66"/>
                  <a:gd name="T95" fmla="*/ 2147483647 h 60"/>
                  <a:gd name="T96" fmla="*/ 2147483647 w 66"/>
                  <a:gd name="T97" fmla="*/ 2147483647 h 60"/>
                  <a:gd name="T98" fmla="*/ 2147483647 w 66"/>
                  <a:gd name="T99" fmla="*/ 2147483647 h 60"/>
                  <a:gd name="T100" fmla="*/ 2147483647 w 66"/>
                  <a:gd name="T101" fmla="*/ 2147483647 h 60"/>
                  <a:gd name="T102" fmla="*/ 2147483647 w 66"/>
                  <a:gd name="T103" fmla="*/ 2147483647 h 60"/>
                  <a:gd name="T104" fmla="*/ 2147483647 w 66"/>
                  <a:gd name="T105" fmla="*/ 2147483647 h 60"/>
                  <a:gd name="T106" fmla="*/ 2147483647 w 66"/>
                  <a:gd name="T107" fmla="*/ 2147483647 h 60"/>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w 66"/>
                  <a:gd name="T163" fmla="*/ 0 h 60"/>
                  <a:gd name="T164" fmla="*/ 66 w 66"/>
                  <a:gd name="T165" fmla="*/ 60 h 60"/>
                </a:gdLst>
                <a:ahLst/>
                <a:cxnLst>
                  <a:cxn ang="T108">
                    <a:pos x="T0" y="T1"/>
                  </a:cxn>
                  <a:cxn ang="T109">
                    <a:pos x="T2" y="T3"/>
                  </a:cxn>
                  <a:cxn ang="T110">
                    <a:pos x="T4" y="T5"/>
                  </a:cxn>
                  <a:cxn ang="T111">
                    <a:pos x="T6" y="T7"/>
                  </a:cxn>
                  <a:cxn ang="T112">
                    <a:pos x="T8" y="T9"/>
                  </a:cxn>
                  <a:cxn ang="T113">
                    <a:pos x="T10" y="T11"/>
                  </a:cxn>
                  <a:cxn ang="T114">
                    <a:pos x="T12" y="T13"/>
                  </a:cxn>
                  <a:cxn ang="T115">
                    <a:pos x="T14" y="T15"/>
                  </a:cxn>
                  <a:cxn ang="T116">
                    <a:pos x="T16" y="T17"/>
                  </a:cxn>
                  <a:cxn ang="T117">
                    <a:pos x="T18" y="T19"/>
                  </a:cxn>
                  <a:cxn ang="T118">
                    <a:pos x="T20" y="T21"/>
                  </a:cxn>
                  <a:cxn ang="T119">
                    <a:pos x="T22" y="T23"/>
                  </a:cxn>
                  <a:cxn ang="T120">
                    <a:pos x="T24" y="T25"/>
                  </a:cxn>
                  <a:cxn ang="T121">
                    <a:pos x="T26" y="T27"/>
                  </a:cxn>
                  <a:cxn ang="T122">
                    <a:pos x="T28" y="T29"/>
                  </a:cxn>
                  <a:cxn ang="T123">
                    <a:pos x="T30" y="T31"/>
                  </a:cxn>
                  <a:cxn ang="T124">
                    <a:pos x="T32" y="T33"/>
                  </a:cxn>
                  <a:cxn ang="T125">
                    <a:pos x="T34" y="T35"/>
                  </a:cxn>
                  <a:cxn ang="T126">
                    <a:pos x="T36" y="T37"/>
                  </a:cxn>
                  <a:cxn ang="T127">
                    <a:pos x="T38" y="T39"/>
                  </a:cxn>
                  <a:cxn ang="T128">
                    <a:pos x="T40" y="T41"/>
                  </a:cxn>
                  <a:cxn ang="T129">
                    <a:pos x="T42" y="T43"/>
                  </a:cxn>
                  <a:cxn ang="T130">
                    <a:pos x="T44" y="T45"/>
                  </a:cxn>
                  <a:cxn ang="T131">
                    <a:pos x="T46" y="T47"/>
                  </a:cxn>
                  <a:cxn ang="T132">
                    <a:pos x="T48" y="T49"/>
                  </a:cxn>
                  <a:cxn ang="T133">
                    <a:pos x="T50" y="T51"/>
                  </a:cxn>
                  <a:cxn ang="T134">
                    <a:pos x="T52" y="T53"/>
                  </a:cxn>
                  <a:cxn ang="T135">
                    <a:pos x="T54" y="T55"/>
                  </a:cxn>
                  <a:cxn ang="T136">
                    <a:pos x="T56" y="T57"/>
                  </a:cxn>
                  <a:cxn ang="T137">
                    <a:pos x="T58" y="T59"/>
                  </a:cxn>
                  <a:cxn ang="T138">
                    <a:pos x="T60" y="T61"/>
                  </a:cxn>
                  <a:cxn ang="T139">
                    <a:pos x="T62" y="T63"/>
                  </a:cxn>
                  <a:cxn ang="T140">
                    <a:pos x="T64" y="T65"/>
                  </a:cxn>
                  <a:cxn ang="T141">
                    <a:pos x="T66" y="T67"/>
                  </a:cxn>
                  <a:cxn ang="T142">
                    <a:pos x="T68" y="T69"/>
                  </a:cxn>
                  <a:cxn ang="T143">
                    <a:pos x="T70" y="T71"/>
                  </a:cxn>
                  <a:cxn ang="T144">
                    <a:pos x="T72" y="T73"/>
                  </a:cxn>
                  <a:cxn ang="T145">
                    <a:pos x="T74" y="T75"/>
                  </a:cxn>
                  <a:cxn ang="T146">
                    <a:pos x="T76" y="T77"/>
                  </a:cxn>
                  <a:cxn ang="T147">
                    <a:pos x="T78" y="T79"/>
                  </a:cxn>
                  <a:cxn ang="T148">
                    <a:pos x="T80" y="T81"/>
                  </a:cxn>
                  <a:cxn ang="T149">
                    <a:pos x="T82" y="T83"/>
                  </a:cxn>
                  <a:cxn ang="T150">
                    <a:pos x="T84" y="T85"/>
                  </a:cxn>
                  <a:cxn ang="T151">
                    <a:pos x="T86" y="T87"/>
                  </a:cxn>
                  <a:cxn ang="T152">
                    <a:pos x="T88" y="T89"/>
                  </a:cxn>
                  <a:cxn ang="T153">
                    <a:pos x="T90" y="T91"/>
                  </a:cxn>
                  <a:cxn ang="T154">
                    <a:pos x="T92" y="T93"/>
                  </a:cxn>
                  <a:cxn ang="T155">
                    <a:pos x="T94" y="T95"/>
                  </a:cxn>
                  <a:cxn ang="T156">
                    <a:pos x="T96" y="T97"/>
                  </a:cxn>
                  <a:cxn ang="T157">
                    <a:pos x="T98" y="T99"/>
                  </a:cxn>
                  <a:cxn ang="T158">
                    <a:pos x="T100" y="T101"/>
                  </a:cxn>
                  <a:cxn ang="T159">
                    <a:pos x="T102" y="T103"/>
                  </a:cxn>
                  <a:cxn ang="T160">
                    <a:pos x="T104" y="T105"/>
                  </a:cxn>
                  <a:cxn ang="T161">
                    <a:pos x="T106" y="T107"/>
                  </a:cxn>
                </a:cxnLst>
                <a:rect l="T162" t="T163" r="T164" b="T165"/>
                <a:pathLst>
                  <a:path w="66" h="60">
                    <a:moveTo>
                      <a:pt x="14" y="42"/>
                    </a:moveTo>
                    <a:lnTo>
                      <a:pt x="12" y="42"/>
                    </a:lnTo>
                    <a:lnTo>
                      <a:pt x="12" y="40"/>
                    </a:lnTo>
                    <a:lnTo>
                      <a:pt x="12" y="42"/>
                    </a:lnTo>
                    <a:lnTo>
                      <a:pt x="10" y="42"/>
                    </a:lnTo>
                    <a:lnTo>
                      <a:pt x="8" y="42"/>
                    </a:lnTo>
                    <a:lnTo>
                      <a:pt x="6" y="40"/>
                    </a:lnTo>
                    <a:lnTo>
                      <a:pt x="4" y="40"/>
                    </a:lnTo>
                    <a:lnTo>
                      <a:pt x="4" y="38"/>
                    </a:lnTo>
                    <a:lnTo>
                      <a:pt x="6" y="38"/>
                    </a:lnTo>
                    <a:lnTo>
                      <a:pt x="8" y="38"/>
                    </a:lnTo>
                    <a:lnTo>
                      <a:pt x="10" y="38"/>
                    </a:lnTo>
                    <a:lnTo>
                      <a:pt x="10" y="40"/>
                    </a:lnTo>
                    <a:lnTo>
                      <a:pt x="12" y="40"/>
                    </a:lnTo>
                    <a:lnTo>
                      <a:pt x="10" y="38"/>
                    </a:lnTo>
                    <a:lnTo>
                      <a:pt x="8" y="38"/>
                    </a:lnTo>
                    <a:lnTo>
                      <a:pt x="8" y="36"/>
                    </a:lnTo>
                    <a:lnTo>
                      <a:pt x="10" y="36"/>
                    </a:lnTo>
                    <a:lnTo>
                      <a:pt x="10" y="34"/>
                    </a:lnTo>
                    <a:lnTo>
                      <a:pt x="10" y="32"/>
                    </a:lnTo>
                    <a:lnTo>
                      <a:pt x="12" y="32"/>
                    </a:lnTo>
                    <a:lnTo>
                      <a:pt x="16" y="28"/>
                    </a:lnTo>
                    <a:lnTo>
                      <a:pt x="18" y="28"/>
                    </a:lnTo>
                    <a:lnTo>
                      <a:pt x="18" y="26"/>
                    </a:lnTo>
                    <a:lnTo>
                      <a:pt x="18" y="24"/>
                    </a:lnTo>
                    <a:lnTo>
                      <a:pt x="20" y="24"/>
                    </a:lnTo>
                    <a:lnTo>
                      <a:pt x="20" y="22"/>
                    </a:lnTo>
                    <a:lnTo>
                      <a:pt x="22" y="22"/>
                    </a:lnTo>
                    <a:lnTo>
                      <a:pt x="24" y="22"/>
                    </a:lnTo>
                    <a:lnTo>
                      <a:pt x="26" y="24"/>
                    </a:lnTo>
                    <a:lnTo>
                      <a:pt x="28" y="24"/>
                    </a:lnTo>
                    <a:lnTo>
                      <a:pt x="30" y="24"/>
                    </a:lnTo>
                    <a:lnTo>
                      <a:pt x="30" y="26"/>
                    </a:lnTo>
                    <a:lnTo>
                      <a:pt x="32" y="26"/>
                    </a:lnTo>
                    <a:lnTo>
                      <a:pt x="34" y="26"/>
                    </a:lnTo>
                    <a:lnTo>
                      <a:pt x="36" y="26"/>
                    </a:lnTo>
                    <a:lnTo>
                      <a:pt x="36" y="24"/>
                    </a:lnTo>
                    <a:lnTo>
                      <a:pt x="38" y="24"/>
                    </a:lnTo>
                    <a:lnTo>
                      <a:pt x="40" y="24"/>
                    </a:lnTo>
                    <a:lnTo>
                      <a:pt x="40" y="22"/>
                    </a:lnTo>
                    <a:lnTo>
                      <a:pt x="42" y="22"/>
                    </a:lnTo>
                    <a:lnTo>
                      <a:pt x="42" y="20"/>
                    </a:lnTo>
                    <a:lnTo>
                      <a:pt x="42" y="18"/>
                    </a:lnTo>
                    <a:lnTo>
                      <a:pt x="40" y="18"/>
                    </a:lnTo>
                    <a:lnTo>
                      <a:pt x="38" y="18"/>
                    </a:lnTo>
                    <a:lnTo>
                      <a:pt x="36" y="16"/>
                    </a:lnTo>
                    <a:lnTo>
                      <a:pt x="36" y="14"/>
                    </a:lnTo>
                    <a:lnTo>
                      <a:pt x="38" y="14"/>
                    </a:lnTo>
                    <a:lnTo>
                      <a:pt x="38" y="12"/>
                    </a:lnTo>
                    <a:lnTo>
                      <a:pt x="36" y="12"/>
                    </a:lnTo>
                    <a:lnTo>
                      <a:pt x="34" y="12"/>
                    </a:lnTo>
                    <a:lnTo>
                      <a:pt x="32" y="12"/>
                    </a:lnTo>
                    <a:lnTo>
                      <a:pt x="34" y="12"/>
                    </a:lnTo>
                    <a:lnTo>
                      <a:pt x="32" y="10"/>
                    </a:lnTo>
                    <a:lnTo>
                      <a:pt x="30" y="10"/>
                    </a:lnTo>
                    <a:lnTo>
                      <a:pt x="30" y="12"/>
                    </a:lnTo>
                    <a:lnTo>
                      <a:pt x="30" y="14"/>
                    </a:lnTo>
                    <a:lnTo>
                      <a:pt x="30" y="16"/>
                    </a:lnTo>
                    <a:lnTo>
                      <a:pt x="32" y="16"/>
                    </a:lnTo>
                    <a:lnTo>
                      <a:pt x="30" y="16"/>
                    </a:lnTo>
                    <a:lnTo>
                      <a:pt x="30" y="18"/>
                    </a:lnTo>
                    <a:lnTo>
                      <a:pt x="28" y="18"/>
                    </a:lnTo>
                    <a:lnTo>
                      <a:pt x="28" y="20"/>
                    </a:lnTo>
                    <a:lnTo>
                      <a:pt x="30" y="20"/>
                    </a:lnTo>
                    <a:lnTo>
                      <a:pt x="30" y="22"/>
                    </a:lnTo>
                    <a:lnTo>
                      <a:pt x="28" y="22"/>
                    </a:lnTo>
                    <a:lnTo>
                      <a:pt x="28" y="24"/>
                    </a:lnTo>
                    <a:lnTo>
                      <a:pt x="26" y="24"/>
                    </a:lnTo>
                    <a:lnTo>
                      <a:pt x="26" y="22"/>
                    </a:lnTo>
                    <a:lnTo>
                      <a:pt x="24" y="22"/>
                    </a:lnTo>
                    <a:lnTo>
                      <a:pt x="22" y="22"/>
                    </a:lnTo>
                    <a:lnTo>
                      <a:pt x="20" y="22"/>
                    </a:lnTo>
                    <a:lnTo>
                      <a:pt x="20" y="20"/>
                    </a:lnTo>
                    <a:lnTo>
                      <a:pt x="20" y="18"/>
                    </a:lnTo>
                    <a:lnTo>
                      <a:pt x="20" y="16"/>
                    </a:lnTo>
                    <a:lnTo>
                      <a:pt x="22" y="14"/>
                    </a:lnTo>
                    <a:lnTo>
                      <a:pt x="22" y="12"/>
                    </a:lnTo>
                    <a:lnTo>
                      <a:pt x="24" y="12"/>
                    </a:lnTo>
                    <a:lnTo>
                      <a:pt x="26" y="12"/>
                    </a:lnTo>
                    <a:lnTo>
                      <a:pt x="28" y="12"/>
                    </a:lnTo>
                    <a:lnTo>
                      <a:pt x="30" y="12"/>
                    </a:lnTo>
                    <a:lnTo>
                      <a:pt x="30" y="10"/>
                    </a:lnTo>
                    <a:lnTo>
                      <a:pt x="32" y="8"/>
                    </a:lnTo>
                    <a:lnTo>
                      <a:pt x="32" y="6"/>
                    </a:lnTo>
                    <a:lnTo>
                      <a:pt x="34" y="6"/>
                    </a:lnTo>
                    <a:lnTo>
                      <a:pt x="36" y="4"/>
                    </a:lnTo>
                    <a:lnTo>
                      <a:pt x="42" y="2"/>
                    </a:lnTo>
                    <a:lnTo>
                      <a:pt x="44" y="2"/>
                    </a:lnTo>
                    <a:lnTo>
                      <a:pt x="46" y="2"/>
                    </a:lnTo>
                    <a:lnTo>
                      <a:pt x="48" y="2"/>
                    </a:lnTo>
                    <a:lnTo>
                      <a:pt x="52" y="0"/>
                    </a:lnTo>
                    <a:lnTo>
                      <a:pt x="56" y="0"/>
                    </a:lnTo>
                    <a:lnTo>
                      <a:pt x="58" y="0"/>
                    </a:lnTo>
                    <a:lnTo>
                      <a:pt x="60" y="0"/>
                    </a:lnTo>
                    <a:lnTo>
                      <a:pt x="60" y="2"/>
                    </a:lnTo>
                    <a:lnTo>
                      <a:pt x="60" y="4"/>
                    </a:lnTo>
                    <a:lnTo>
                      <a:pt x="64" y="4"/>
                    </a:lnTo>
                    <a:lnTo>
                      <a:pt x="66" y="6"/>
                    </a:lnTo>
                    <a:lnTo>
                      <a:pt x="66" y="10"/>
                    </a:lnTo>
                    <a:lnTo>
                      <a:pt x="66" y="12"/>
                    </a:lnTo>
                    <a:lnTo>
                      <a:pt x="64" y="12"/>
                    </a:lnTo>
                    <a:lnTo>
                      <a:pt x="64" y="14"/>
                    </a:lnTo>
                    <a:lnTo>
                      <a:pt x="64" y="16"/>
                    </a:lnTo>
                    <a:lnTo>
                      <a:pt x="64" y="18"/>
                    </a:lnTo>
                    <a:lnTo>
                      <a:pt x="62" y="18"/>
                    </a:lnTo>
                    <a:lnTo>
                      <a:pt x="60" y="18"/>
                    </a:lnTo>
                    <a:lnTo>
                      <a:pt x="58" y="16"/>
                    </a:lnTo>
                    <a:lnTo>
                      <a:pt x="58" y="18"/>
                    </a:lnTo>
                    <a:lnTo>
                      <a:pt x="58" y="20"/>
                    </a:lnTo>
                    <a:lnTo>
                      <a:pt x="56" y="20"/>
                    </a:lnTo>
                    <a:lnTo>
                      <a:pt x="58" y="20"/>
                    </a:lnTo>
                    <a:lnTo>
                      <a:pt x="58" y="22"/>
                    </a:lnTo>
                    <a:lnTo>
                      <a:pt x="62" y="22"/>
                    </a:lnTo>
                    <a:lnTo>
                      <a:pt x="64" y="24"/>
                    </a:lnTo>
                    <a:lnTo>
                      <a:pt x="64" y="26"/>
                    </a:lnTo>
                    <a:lnTo>
                      <a:pt x="62" y="28"/>
                    </a:lnTo>
                    <a:lnTo>
                      <a:pt x="60" y="28"/>
                    </a:lnTo>
                    <a:lnTo>
                      <a:pt x="60" y="30"/>
                    </a:lnTo>
                    <a:lnTo>
                      <a:pt x="58" y="30"/>
                    </a:lnTo>
                    <a:lnTo>
                      <a:pt x="58" y="32"/>
                    </a:lnTo>
                    <a:lnTo>
                      <a:pt x="60" y="32"/>
                    </a:lnTo>
                    <a:lnTo>
                      <a:pt x="60" y="34"/>
                    </a:lnTo>
                    <a:lnTo>
                      <a:pt x="58" y="34"/>
                    </a:lnTo>
                    <a:lnTo>
                      <a:pt x="56" y="34"/>
                    </a:lnTo>
                    <a:lnTo>
                      <a:pt x="54" y="36"/>
                    </a:lnTo>
                    <a:lnTo>
                      <a:pt x="52" y="36"/>
                    </a:lnTo>
                    <a:lnTo>
                      <a:pt x="48" y="34"/>
                    </a:lnTo>
                    <a:lnTo>
                      <a:pt x="48" y="36"/>
                    </a:lnTo>
                    <a:lnTo>
                      <a:pt x="44" y="36"/>
                    </a:lnTo>
                    <a:lnTo>
                      <a:pt x="44" y="38"/>
                    </a:lnTo>
                    <a:lnTo>
                      <a:pt x="46" y="40"/>
                    </a:lnTo>
                    <a:lnTo>
                      <a:pt x="46" y="42"/>
                    </a:lnTo>
                    <a:lnTo>
                      <a:pt x="48" y="42"/>
                    </a:lnTo>
                    <a:lnTo>
                      <a:pt x="48" y="44"/>
                    </a:lnTo>
                    <a:lnTo>
                      <a:pt x="50" y="44"/>
                    </a:lnTo>
                    <a:lnTo>
                      <a:pt x="50" y="46"/>
                    </a:lnTo>
                    <a:lnTo>
                      <a:pt x="50" y="48"/>
                    </a:lnTo>
                    <a:lnTo>
                      <a:pt x="48" y="50"/>
                    </a:lnTo>
                    <a:lnTo>
                      <a:pt x="46" y="50"/>
                    </a:lnTo>
                    <a:lnTo>
                      <a:pt x="46" y="52"/>
                    </a:lnTo>
                    <a:lnTo>
                      <a:pt x="48" y="52"/>
                    </a:lnTo>
                    <a:lnTo>
                      <a:pt x="46" y="54"/>
                    </a:lnTo>
                    <a:lnTo>
                      <a:pt x="44" y="54"/>
                    </a:lnTo>
                    <a:lnTo>
                      <a:pt x="42" y="54"/>
                    </a:lnTo>
                    <a:lnTo>
                      <a:pt x="42" y="56"/>
                    </a:lnTo>
                    <a:lnTo>
                      <a:pt x="44" y="56"/>
                    </a:lnTo>
                    <a:lnTo>
                      <a:pt x="46" y="56"/>
                    </a:lnTo>
                    <a:lnTo>
                      <a:pt x="48" y="58"/>
                    </a:lnTo>
                    <a:lnTo>
                      <a:pt x="48" y="60"/>
                    </a:lnTo>
                    <a:lnTo>
                      <a:pt x="46" y="60"/>
                    </a:lnTo>
                    <a:lnTo>
                      <a:pt x="44" y="60"/>
                    </a:lnTo>
                    <a:lnTo>
                      <a:pt x="42" y="60"/>
                    </a:lnTo>
                    <a:lnTo>
                      <a:pt x="40" y="60"/>
                    </a:lnTo>
                    <a:lnTo>
                      <a:pt x="38" y="60"/>
                    </a:lnTo>
                    <a:lnTo>
                      <a:pt x="40" y="58"/>
                    </a:lnTo>
                    <a:lnTo>
                      <a:pt x="42" y="58"/>
                    </a:lnTo>
                    <a:lnTo>
                      <a:pt x="42" y="56"/>
                    </a:lnTo>
                    <a:lnTo>
                      <a:pt x="42" y="54"/>
                    </a:lnTo>
                    <a:lnTo>
                      <a:pt x="42" y="52"/>
                    </a:lnTo>
                    <a:lnTo>
                      <a:pt x="40" y="52"/>
                    </a:lnTo>
                    <a:lnTo>
                      <a:pt x="38" y="52"/>
                    </a:lnTo>
                    <a:lnTo>
                      <a:pt x="38" y="50"/>
                    </a:lnTo>
                    <a:lnTo>
                      <a:pt x="36" y="50"/>
                    </a:lnTo>
                    <a:lnTo>
                      <a:pt x="34" y="50"/>
                    </a:lnTo>
                    <a:lnTo>
                      <a:pt x="32" y="50"/>
                    </a:lnTo>
                    <a:lnTo>
                      <a:pt x="32" y="48"/>
                    </a:lnTo>
                    <a:lnTo>
                      <a:pt x="30" y="48"/>
                    </a:lnTo>
                    <a:lnTo>
                      <a:pt x="30" y="46"/>
                    </a:lnTo>
                    <a:lnTo>
                      <a:pt x="30" y="44"/>
                    </a:lnTo>
                    <a:lnTo>
                      <a:pt x="28" y="44"/>
                    </a:lnTo>
                    <a:lnTo>
                      <a:pt x="28" y="46"/>
                    </a:lnTo>
                    <a:lnTo>
                      <a:pt x="26" y="46"/>
                    </a:lnTo>
                    <a:lnTo>
                      <a:pt x="26" y="44"/>
                    </a:lnTo>
                    <a:lnTo>
                      <a:pt x="24" y="44"/>
                    </a:lnTo>
                    <a:lnTo>
                      <a:pt x="22" y="44"/>
                    </a:lnTo>
                    <a:lnTo>
                      <a:pt x="22" y="46"/>
                    </a:lnTo>
                    <a:lnTo>
                      <a:pt x="20" y="46"/>
                    </a:lnTo>
                    <a:lnTo>
                      <a:pt x="20" y="44"/>
                    </a:lnTo>
                    <a:lnTo>
                      <a:pt x="18" y="44"/>
                    </a:lnTo>
                    <a:lnTo>
                      <a:pt x="18" y="46"/>
                    </a:lnTo>
                    <a:lnTo>
                      <a:pt x="18" y="48"/>
                    </a:lnTo>
                    <a:lnTo>
                      <a:pt x="16" y="48"/>
                    </a:lnTo>
                    <a:lnTo>
                      <a:pt x="14" y="48"/>
                    </a:lnTo>
                    <a:lnTo>
                      <a:pt x="14" y="46"/>
                    </a:lnTo>
                    <a:lnTo>
                      <a:pt x="10" y="46"/>
                    </a:lnTo>
                    <a:lnTo>
                      <a:pt x="8" y="46"/>
                    </a:lnTo>
                    <a:lnTo>
                      <a:pt x="6" y="46"/>
                    </a:lnTo>
                    <a:lnTo>
                      <a:pt x="2" y="46"/>
                    </a:lnTo>
                    <a:lnTo>
                      <a:pt x="0" y="44"/>
                    </a:lnTo>
                    <a:lnTo>
                      <a:pt x="0" y="42"/>
                    </a:lnTo>
                    <a:lnTo>
                      <a:pt x="2" y="42"/>
                    </a:lnTo>
                    <a:lnTo>
                      <a:pt x="4" y="42"/>
                    </a:lnTo>
                    <a:lnTo>
                      <a:pt x="6" y="42"/>
                    </a:lnTo>
                    <a:lnTo>
                      <a:pt x="8" y="42"/>
                    </a:lnTo>
                    <a:lnTo>
                      <a:pt x="8" y="44"/>
                    </a:lnTo>
                    <a:lnTo>
                      <a:pt x="6" y="42"/>
                    </a:lnTo>
                    <a:lnTo>
                      <a:pt x="6" y="44"/>
                    </a:lnTo>
                    <a:lnTo>
                      <a:pt x="8" y="44"/>
                    </a:lnTo>
                    <a:lnTo>
                      <a:pt x="10" y="44"/>
                    </a:lnTo>
                    <a:lnTo>
                      <a:pt x="12" y="44"/>
                    </a:lnTo>
                    <a:lnTo>
                      <a:pt x="12" y="46"/>
                    </a:lnTo>
                    <a:lnTo>
                      <a:pt x="14" y="46"/>
                    </a:lnTo>
                    <a:lnTo>
                      <a:pt x="16" y="46"/>
                    </a:lnTo>
                    <a:lnTo>
                      <a:pt x="16" y="44"/>
                    </a:lnTo>
                    <a:lnTo>
                      <a:pt x="14" y="44"/>
                    </a:lnTo>
                    <a:lnTo>
                      <a:pt x="12" y="44"/>
                    </a:lnTo>
                    <a:lnTo>
                      <a:pt x="10" y="42"/>
                    </a:lnTo>
                    <a:lnTo>
                      <a:pt x="12" y="42"/>
                    </a:lnTo>
                    <a:lnTo>
                      <a:pt x="14" y="42"/>
                    </a:lnTo>
                    <a:close/>
                  </a:path>
                </a:pathLst>
              </a:custGeom>
              <a:solidFill>
                <a:schemeClr val="tx2"/>
              </a:solidFill>
              <a:ln w="3175">
                <a:solidFill>
                  <a:schemeClr val="bg1"/>
                </a:solidFill>
                <a:prstDash val="sysDot"/>
                <a:round/>
                <a:headEnd/>
                <a:tailEnd/>
              </a:ln>
            </p:spPr>
            <p:txBody>
              <a:bodyPr/>
              <a:lstStyle/>
              <a:p>
                <a:endParaRPr lang="de-DE" sz="2400" dirty="0">
                  <a:solidFill>
                    <a:srgbClr val="000000"/>
                  </a:solidFill>
                </a:endParaRPr>
              </a:p>
            </p:txBody>
          </p:sp>
          <p:sp>
            <p:nvSpPr>
              <p:cNvPr id="2421" name="Freeform 3424"/>
              <p:cNvSpPr>
                <a:spLocks/>
              </p:cNvSpPr>
              <p:nvPr/>
            </p:nvSpPr>
            <p:spPr bwMode="auto">
              <a:xfrm>
                <a:off x="4255925" y="1820802"/>
                <a:ext cx="5645" cy="0"/>
              </a:xfrm>
              <a:custGeom>
                <a:avLst/>
                <a:gdLst>
                  <a:gd name="T0" fmla="*/ 0 w 6"/>
                  <a:gd name="T1" fmla="*/ 0 h 2"/>
                  <a:gd name="T2" fmla="*/ 0 w 6"/>
                  <a:gd name="T3" fmla="*/ 0 h 2"/>
                  <a:gd name="T4" fmla="*/ 2147483647 w 6"/>
                  <a:gd name="T5" fmla="*/ 0 h 2"/>
                  <a:gd name="T6" fmla="*/ 2147483647 w 6"/>
                  <a:gd name="T7" fmla="*/ 0 h 2"/>
                  <a:gd name="T8" fmla="*/ 2147483647 w 6"/>
                  <a:gd name="T9" fmla="*/ 0 h 2"/>
                  <a:gd name="T10" fmla="*/ 0 w 6"/>
                  <a:gd name="T11" fmla="*/ 0 h 2"/>
                  <a:gd name="T12" fmla="*/ 0 w 6"/>
                  <a:gd name="T13" fmla="*/ 0 h 2"/>
                  <a:gd name="T14" fmla="*/ 0 60000 65536"/>
                  <a:gd name="T15" fmla="*/ 0 60000 65536"/>
                  <a:gd name="T16" fmla="*/ 0 60000 65536"/>
                  <a:gd name="T17" fmla="*/ 0 60000 65536"/>
                  <a:gd name="T18" fmla="*/ 0 60000 65536"/>
                  <a:gd name="T19" fmla="*/ 0 60000 65536"/>
                  <a:gd name="T20" fmla="*/ 0 60000 65536"/>
                  <a:gd name="T21" fmla="*/ 0 w 6"/>
                  <a:gd name="T22" fmla="*/ 0 h 2"/>
                  <a:gd name="T23" fmla="*/ 6 w 6"/>
                  <a:gd name="T24" fmla="*/ 0 h 2"/>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6" h="2">
                    <a:moveTo>
                      <a:pt x="0" y="2"/>
                    </a:moveTo>
                    <a:lnTo>
                      <a:pt x="0" y="2"/>
                    </a:lnTo>
                    <a:lnTo>
                      <a:pt x="4" y="0"/>
                    </a:lnTo>
                    <a:lnTo>
                      <a:pt x="6" y="0"/>
                    </a:lnTo>
                    <a:lnTo>
                      <a:pt x="2" y="2"/>
                    </a:lnTo>
                    <a:lnTo>
                      <a:pt x="0" y="2"/>
                    </a:lnTo>
                    <a:close/>
                  </a:path>
                </a:pathLst>
              </a:custGeom>
              <a:solidFill>
                <a:schemeClr val="tx2"/>
              </a:solidFill>
              <a:ln w="3175">
                <a:solidFill>
                  <a:schemeClr val="bg1"/>
                </a:solidFill>
                <a:prstDash val="sysDot"/>
                <a:round/>
                <a:headEnd/>
                <a:tailEnd/>
              </a:ln>
            </p:spPr>
            <p:txBody>
              <a:bodyPr/>
              <a:lstStyle/>
              <a:p>
                <a:endParaRPr lang="de-DE" sz="2400" dirty="0">
                  <a:solidFill>
                    <a:srgbClr val="000000"/>
                  </a:solidFill>
                </a:endParaRPr>
              </a:p>
            </p:txBody>
          </p:sp>
          <p:sp>
            <p:nvSpPr>
              <p:cNvPr id="2422" name="Freeform 3425"/>
              <p:cNvSpPr>
                <a:spLocks/>
              </p:cNvSpPr>
              <p:nvPr/>
            </p:nvSpPr>
            <p:spPr bwMode="auto">
              <a:xfrm>
                <a:off x="4250280" y="1824081"/>
                <a:ext cx="5645" cy="3277"/>
              </a:xfrm>
              <a:custGeom>
                <a:avLst/>
                <a:gdLst>
                  <a:gd name="T0" fmla="*/ 2147483647 w 6"/>
                  <a:gd name="T1" fmla="*/ 2147483647 h 2"/>
                  <a:gd name="T2" fmla="*/ 0 w 6"/>
                  <a:gd name="T3" fmla="*/ 2147483647 h 2"/>
                  <a:gd name="T4" fmla="*/ 2147483647 w 6"/>
                  <a:gd name="T5" fmla="*/ 2147483647 h 2"/>
                  <a:gd name="T6" fmla="*/ 2147483647 w 6"/>
                  <a:gd name="T7" fmla="*/ 0 h 2"/>
                  <a:gd name="T8" fmla="*/ 2147483647 w 6"/>
                  <a:gd name="T9" fmla="*/ 0 h 2"/>
                  <a:gd name="T10" fmla="*/ 2147483647 w 6"/>
                  <a:gd name="T11" fmla="*/ 0 h 2"/>
                  <a:gd name="T12" fmla="*/ 2147483647 w 6"/>
                  <a:gd name="T13" fmla="*/ 2147483647 h 2"/>
                  <a:gd name="T14" fmla="*/ 0 60000 65536"/>
                  <a:gd name="T15" fmla="*/ 0 60000 65536"/>
                  <a:gd name="T16" fmla="*/ 0 60000 65536"/>
                  <a:gd name="T17" fmla="*/ 0 60000 65536"/>
                  <a:gd name="T18" fmla="*/ 0 60000 65536"/>
                  <a:gd name="T19" fmla="*/ 0 60000 65536"/>
                  <a:gd name="T20" fmla="*/ 0 60000 65536"/>
                  <a:gd name="T21" fmla="*/ 0 w 6"/>
                  <a:gd name="T22" fmla="*/ 0 h 2"/>
                  <a:gd name="T23" fmla="*/ 6 w 6"/>
                  <a:gd name="T24" fmla="*/ 2 h 2"/>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6" h="2">
                    <a:moveTo>
                      <a:pt x="2" y="2"/>
                    </a:moveTo>
                    <a:lnTo>
                      <a:pt x="0" y="2"/>
                    </a:lnTo>
                    <a:lnTo>
                      <a:pt x="2" y="2"/>
                    </a:lnTo>
                    <a:lnTo>
                      <a:pt x="2" y="0"/>
                    </a:lnTo>
                    <a:lnTo>
                      <a:pt x="4" y="0"/>
                    </a:lnTo>
                    <a:lnTo>
                      <a:pt x="6" y="0"/>
                    </a:lnTo>
                    <a:lnTo>
                      <a:pt x="2" y="2"/>
                    </a:lnTo>
                    <a:close/>
                  </a:path>
                </a:pathLst>
              </a:custGeom>
              <a:solidFill>
                <a:schemeClr val="tx2"/>
              </a:solidFill>
              <a:ln w="3175">
                <a:solidFill>
                  <a:schemeClr val="bg1"/>
                </a:solidFill>
                <a:prstDash val="sysDot"/>
                <a:round/>
                <a:headEnd/>
                <a:tailEnd/>
              </a:ln>
            </p:spPr>
            <p:txBody>
              <a:bodyPr/>
              <a:lstStyle/>
              <a:p>
                <a:endParaRPr lang="de-DE" sz="2400" dirty="0">
                  <a:solidFill>
                    <a:srgbClr val="000000"/>
                  </a:solidFill>
                </a:endParaRPr>
              </a:p>
            </p:txBody>
          </p:sp>
          <p:sp>
            <p:nvSpPr>
              <p:cNvPr id="2423" name="Freeform 3426"/>
              <p:cNvSpPr>
                <a:spLocks/>
              </p:cNvSpPr>
              <p:nvPr/>
            </p:nvSpPr>
            <p:spPr bwMode="auto">
              <a:xfrm>
                <a:off x="4247458" y="1827358"/>
                <a:ext cx="4234" cy="4917"/>
              </a:xfrm>
              <a:custGeom>
                <a:avLst/>
                <a:gdLst>
                  <a:gd name="T0" fmla="*/ 0 w 4"/>
                  <a:gd name="T1" fmla="*/ 2147483647 h 6"/>
                  <a:gd name="T2" fmla="*/ 0 w 4"/>
                  <a:gd name="T3" fmla="*/ 2147483647 h 6"/>
                  <a:gd name="T4" fmla="*/ 0 w 4"/>
                  <a:gd name="T5" fmla="*/ 2147483647 h 6"/>
                  <a:gd name="T6" fmla="*/ 2147483647 w 4"/>
                  <a:gd name="T7" fmla="*/ 0 h 6"/>
                  <a:gd name="T8" fmla="*/ 2147483647 w 4"/>
                  <a:gd name="T9" fmla="*/ 0 h 6"/>
                  <a:gd name="T10" fmla="*/ 2147483647 w 4"/>
                  <a:gd name="T11" fmla="*/ 2147483647 h 6"/>
                  <a:gd name="T12" fmla="*/ 2147483647 w 4"/>
                  <a:gd name="T13" fmla="*/ 2147483647 h 6"/>
                  <a:gd name="T14" fmla="*/ 2147483647 w 4"/>
                  <a:gd name="T15" fmla="*/ 2147483647 h 6"/>
                  <a:gd name="T16" fmla="*/ 2147483647 w 4"/>
                  <a:gd name="T17" fmla="*/ 2147483647 h 6"/>
                  <a:gd name="T18" fmla="*/ 0 w 4"/>
                  <a:gd name="T19" fmla="*/ 2147483647 h 6"/>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4"/>
                  <a:gd name="T31" fmla="*/ 0 h 6"/>
                  <a:gd name="T32" fmla="*/ 4 w 4"/>
                  <a:gd name="T33" fmla="*/ 6 h 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4" h="6">
                    <a:moveTo>
                      <a:pt x="0" y="6"/>
                    </a:moveTo>
                    <a:lnTo>
                      <a:pt x="0" y="4"/>
                    </a:lnTo>
                    <a:lnTo>
                      <a:pt x="0" y="2"/>
                    </a:lnTo>
                    <a:lnTo>
                      <a:pt x="2" y="0"/>
                    </a:lnTo>
                    <a:lnTo>
                      <a:pt x="4" y="0"/>
                    </a:lnTo>
                    <a:lnTo>
                      <a:pt x="4" y="2"/>
                    </a:lnTo>
                    <a:lnTo>
                      <a:pt x="4" y="4"/>
                    </a:lnTo>
                    <a:lnTo>
                      <a:pt x="2" y="4"/>
                    </a:lnTo>
                    <a:lnTo>
                      <a:pt x="2" y="6"/>
                    </a:lnTo>
                    <a:lnTo>
                      <a:pt x="0" y="6"/>
                    </a:lnTo>
                    <a:close/>
                  </a:path>
                </a:pathLst>
              </a:custGeom>
              <a:solidFill>
                <a:schemeClr val="tx2"/>
              </a:solidFill>
              <a:ln w="3175">
                <a:solidFill>
                  <a:schemeClr val="bg1"/>
                </a:solidFill>
                <a:prstDash val="sysDot"/>
                <a:round/>
                <a:headEnd/>
                <a:tailEnd/>
              </a:ln>
            </p:spPr>
            <p:txBody>
              <a:bodyPr/>
              <a:lstStyle/>
              <a:p>
                <a:endParaRPr lang="de-DE" sz="2400" dirty="0">
                  <a:solidFill>
                    <a:srgbClr val="000000"/>
                  </a:solidFill>
                </a:endParaRPr>
              </a:p>
            </p:txBody>
          </p:sp>
          <p:sp>
            <p:nvSpPr>
              <p:cNvPr id="2424" name="Freeform 3427"/>
              <p:cNvSpPr>
                <a:spLocks/>
              </p:cNvSpPr>
              <p:nvPr/>
            </p:nvSpPr>
            <p:spPr bwMode="auto">
              <a:xfrm>
                <a:off x="4254514" y="1837189"/>
                <a:ext cx="5645" cy="8193"/>
              </a:xfrm>
              <a:custGeom>
                <a:avLst/>
                <a:gdLst>
                  <a:gd name="T0" fmla="*/ 2147483647 w 6"/>
                  <a:gd name="T1" fmla="*/ 2147483647 h 8"/>
                  <a:gd name="T2" fmla="*/ 2147483647 w 6"/>
                  <a:gd name="T3" fmla="*/ 2147483647 h 8"/>
                  <a:gd name="T4" fmla="*/ 0 w 6"/>
                  <a:gd name="T5" fmla="*/ 2147483647 h 8"/>
                  <a:gd name="T6" fmla="*/ 0 w 6"/>
                  <a:gd name="T7" fmla="*/ 2147483647 h 8"/>
                  <a:gd name="T8" fmla="*/ 2147483647 w 6"/>
                  <a:gd name="T9" fmla="*/ 2147483647 h 8"/>
                  <a:gd name="T10" fmla="*/ 2147483647 w 6"/>
                  <a:gd name="T11" fmla="*/ 2147483647 h 8"/>
                  <a:gd name="T12" fmla="*/ 2147483647 w 6"/>
                  <a:gd name="T13" fmla="*/ 0 h 8"/>
                  <a:gd name="T14" fmla="*/ 2147483647 w 6"/>
                  <a:gd name="T15" fmla="*/ 0 h 8"/>
                  <a:gd name="T16" fmla="*/ 2147483647 w 6"/>
                  <a:gd name="T17" fmla="*/ 2147483647 h 8"/>
                  <a:gd name="T18" fmla="*/ 2147483647 w 6"/>
                  <a:gd name="T19" fmla="*/ 2147483647 h 8"/>
                  <a:gd name="T20" fmla="*/ 2147483647 w 6"/>
                  <a:gd name="T21" fmla="*/ 2147483647 h 8"/>
                  <a:gd name="T22" fmla="*/ 2147483647 w 6"/>
                  <a:gd name="T23" fmla="*/ 2147483647 h 8"/>
                  <a:gd name="T24" fmla="*/ 2147483647 w 6"/>
                  <a:gd name="T25" fmla="*/ 2147483647 h 8"/>
                  <a:gd name="T26" fmla="*/ 2147483647 w 6"/>
                  <a:gd name="T27" fmla="*/ 2147483647 h 8"/>
                  <a:gd name="T28" fmla="*/ 0 w 6"/>
                  <a:gd name="T29" fmla="*/ 2147483647 h 8"/>
                  <a:gd name="T30" fmla="*/ 0 w 6"/>
                  <a:gd name="T31" fmla="*/ 2147483647 h 8"/>
                  <a:gd name="T32" fmla="*/ 2147483647 w 6"/>
                  <a:gd name="T33" fmla="*/ 2147483647 h 8"/>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6"/>
                  <a:gd name="T52" fmla="*/ 0 h 8"/>
                  <a:gd name="T53" fmla="*/ 6 w 6"/>
                  <a:gd name="T54" fmla="*/ 8 h 8"/>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6" h="8">
                    <a:moveTo>
                      <a:pt x="2" y="6"/>
                    </a:moveTo>
                    <a:lnTo>
                      <a:pt x="2" y="4"/>
                    </a:lnTo>
                    <a:lnTo>
                      <a:pt x="0" y="4"/>
                    </a:lnTo>
                    <a:lnTo>
                      <a:pt x="0" y="2"/>
                    </a:lnTo>
                    <a:lnTo>
                      <a:pt x="2" y="2"/>
                    </a:lnTo>
                    <a:lnTo>
                      <a:pt x="2" y="0"/>
                    </a:lnTo>
                    <a:lnTo>
                      <a:pt x="4" y="0"/>
                    </a:lnTo>
                    <a:lnTo>
                      <a:pt x="6" y="2"/>
                    </a:lnTo>
                    <a:lnTo>
                      <a:pt x="6" y="4"/>
                    </a:lnTo>
                    <a:lnTo>
                      <a:pt x="4" y="4"/>
                    </a:lnTo>
                    <a:lnTo>
                      <a:pt x="4" y="6"/>
                    </a:lnTo>
                    <a:lnTo>
                      <a:pt x="2" y="6"/>
                    </a:lnTo>
                    <a:lnTo>
                      <a:pt x="2" y="8"/>
                    </a:lnTo>
                    <a:lnTo>
                      <a:pt x="0" y="8"/>
                    </a:lnTo>
                    <a:lnTo>
                      <a:pt x="0" y="6"/>
                    </a:lnTo>
                    <a:lnTo>
                      <a:pt x="2" y="6"/>
                    </a:lnTo>
                    <a:close/>
                  </a:path>
                </a:pathLst>
              </a:custGeom>
              <a:solidFill>
                <a:schemeClr val="tx2"/>
              </a:solidFill>
              <a:ln w="3175">
                <a:solidFill>
                  <a:schemeClr val="bg1"/>
                </a:solidFill>
                <a:prstDash val="sysDot"/>
                <a:round/>
                <a:headEnd/>
                <a:tailEnd/>
              </a:ln>
            </p:spPr>
            <p:txBody>
              <a:bodyPr/>
              <a:lstStyle/>
              <a:p>
                <a:endParaRPr lang="de-DE" sz="2400" dirty="0">
                  <a:solidFill>
                    <a:srgbClr val="000000"/>
                  </a:solidFill>
                </a:endParaRPr>
              </a:p>
            </p:txBody>
          </p:sp>
          <p:sp>
            <p:nvSpPr>
              <p:cNvPr id="2425" name="Freeform 3429"/>
              <p:cNvSpPr>
                <a:spLocks/>
              </p:cNvSpPr>
              <p:nvPr/>
            </p:nvSpPr>
            <p:spPr bwMode="auto">
              <a:xfrm>
                <a:off x="4256433" y="1839169"/>
                <a:ext cx="11870" cy="7423"/>
              </a:xfrm>
              <a:custGeom>
                <a:avLst/>
                <a:gdLst>
                  <a:gd name="T0" fmla="*/ 2147483647 w 12"/>
                  <a:gd name="T1" fmla="*/ 2147483647 h 8"/>
                  <a:gd name="T2" fmla="*/ 2147483647 w 12"/>
                  <a:gd name="T3" fmla="*/ 2147483647 h 8"/>
                  <a:gd name="T4" fmla="*/ 2147483647 w 12"/>
                  <a:gd name="T5" fmla="*/ 2147483647 h 8"/>
                  <a:gd name="T6" fmla="*/ 2147483647 w 12"/>
                  <a:gd name="T7" fmla="*/ 2147483647 h 8"/>
                  <a:gd name="T8" fmla="*/ 2147483647 w 12"/>
                  <a:gd name="T9" fmla="*/ 2147483647 h 8"/>
                  <a:gd name="T10" fmla="*/ 2147483647 w 12"/>
                  <a:gd name="T11" fmla="*/ 2147483647 h 8"/>
                  <a:gd name="T12" fmla="*/ 0 w 12"/>
                  <a:gd name="T13" fmla="*/ 2147483647 h 8"/>
                  <a:gd name="T14" fmla="*/ 0 w 12"/>
                  <a:gd name="T15" fmla="*/ 2147483647 h 8"/>
                  <a:gd name="T16" fmla="*/ 0 w 12"/>
                  <a:gd name="T17" fmla="*/ 2147483647 h 8"/>
                  <a:gd name="T18" fmla="*/ 2147483647 w 12"/>
                  <a:gd name="T19" fmla="*/ 2147483647 h 8"/>
                  <a:gd name="T20" fmla="*/ 2147483647 w 12"/>
                  <a:gd name="T21" fmla="*/ 2147483647 h 8"/>
                  <a:gd name="T22" fmla="*/ 2147483647 w 12"/>
                  <a:gd name="T23" fmla="*/ 2147483647 h 8"/>
                  <a:gd name="T24" fmla="*/ 2147483647 w 12"/>
                  <a:gd name="T25" fmla="*/ 0 h 8"/>
                  <a:gd name="T26" fmla="*/ 2147483647 w 12"/>
                  <a:gd name="T27" fmla="*/ 0 h 8"/>
                  <a:gd name="T28" fmla="*/ 2147483647 w 12"/>
                  <a:gd name="T29" fmla="*/ 0 h 8"/>
                  <a:gd name="T30" fmla="*/ 2147483647 w 12"/>
                  <a:gd name="T31" fmla="*/ 2147483647 h 8"/>
                  <a:gd name="T32" fmla="*/ 2147483647 w 12"/>
                  <a:gd name="T33" fmla="*/ 2147483647 h 8"/>
                  <a:gd name="T34" fmla="*/ 2147483647 w 12"/>
                  <a:gd name="T35" fmla="*/ 2147483647 h 8"/>
                  <a:gd name="T36" fmla="*/ 2147483647 w 12"/>
                  <a:gd name="T37" fmla="*/ 2147483647 h 8"/>
                  <a:gd name="T38" fmla="*/ 2147483647 w 12"/>
                  <a:gd name="T39" fmla="*/ 2147483647 h 8"/>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2"/>
                  <a:gd name="T61" fmla="*/ 0 h 8"/>
                  <a:gd name="T62" fmla="*/ 12 w 12"/>
                  <a:gd name="T63" fmla="*/ 8 h 8"/>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2" h="8">
                    <a:moveTo>
                      <a:pt x="8" y="6"/>
                    </a:moveTo>
                    <a:lnTo>
                      <a:pt x="6" y="6"/>
                    </a:lnTo>
                    <a:lnTo>
                      <a:pt x="6" y="8"/>
                    </a:lnTo>
                    <a:lnTo>
                      <a:pt x="4" y="8"/>
                    </a:lnTo>
                    <a:lnTo>
                      <a:pt x="2" y="8"/>
                    </a:lnTo>
                    <a:lnTo>
                      <a:pt x="2" y="6"/>
                    </a:lnTo>
                    <a:lnTo>
                      <a:pt x="0" y="6"/>
                    </a:lnTo>
                    <a:lnTo>
                      <a:pt x="0" y="4"/>
                    </a:lnTo>
                    <a:lnTo>
                      <a:pt x="2" y="4"/>
                    </a:lnTo>
                    <a:lnTo>
                      <a:pt x="2" y="2"/>
                    </a:lnTo>
                    <a:lnTo>
                      <a:pt x="4" y="2"/>
                    </a:lnTo>
                    <a:lnTo>
                      <a:pt x="6" y="0"/>
                    </a:lnTo>
                    <a:lnTo>
                      <a:pt x="8" y="0"/>
                    </a:lnTo>
                    <a:lnTo>
                      <a:pt x="10" y="0"/>
                    </a:lnTo>
                    <a:lnTo>
                      <a:pt x="12" y="2"/>
                    </a:lnTo>
                    <a:lnTo>
                      <a:pt x="12" y="4"/>
                    </a:lnTo>
                    <a:lnTo>
                      <a:pt x="10" y="4"/>
                    </a:lnTo>
                    <a:lnTo>
                      <a:pt x="8" y="4"/>
                    </a:lnTo>
                    <a:lnTo>
                      <a:pt x="8" y="6"/>
                    </a:lnTo>
                    <a:close/>
                  </a:path>
                </a:pathLst>
              </a:custGeom>
              <a:solidFill>
                <a:schemeClr val="tx2"/>
              </a:solidFill>
              <a:ln w="3175">
                <a:solidFill>
                  <a:schemeClr val="bg1"/>
                </a:solidFill>
                <a:prstDash val="sysDot"/>
                <a:round/>
                <a:headEnd/>
                <a:tailEnd/>
              </a:ln>
            </p:spPr>
            <p:txBody>
              <a:bodyPr/>
              <a:lstStyle/>
              <a:p>
                <a:endParaRPr lang="de-DE" sz="2400" dirty="0">
                  <a:solidFill>
                    <a:srgbClr val="000000"/>
                  </a:solidFill>
                </a:endParaRPr>
              </a:p>
            </p:txBody>
          </p:sp>
          <p:sp>
            <p:nvSpPr>
              <p:cNvPr id="2426" name="Freeform 3430"/>
              <p:cNvSpPr>
                <a:spLocks/>
              </p:cNvSpPr>
              <p:nvPr/>
            </p:nvSpPr>
            <p:spPr bwMode="auto">
              <a:xfrm>
                <a:off x="4224382" y="1867627"/>
                <a:ext cx="16618" cy="6187"/>
              </a:xfrm>
              <a:custGeom>
                <a:avLst/>
                <a:gdLst>
                  <a:gd name="T0" fmla="*/ 0 w 16"/>
                  <a:gd name="T1" fmla="*/ 2147483647 h 6"/>
                  <a:gd name="T2" fmla="*/ 0 w 16"/>
                  <a:gd name="T3" fmla="*/ 0 h 6"/>
                  <a:gd name="T4" fmla="*/ 2147483647 w 16"/>
                  <a:gd name="T5" fmla="*/ 0 h 6"/>
                  <a:gd name="T6" fmla="*/ 2147483647 w 16"/>
                  <a:gd name="T7" fmla="*/ 0 h 6"/>
                  <a:gd name="T8" fmla="*/ 2147483647 w 16"/>
                  <a:gd name="T9" fmla="*/ 2147483647 h 6"/>
                  <a:gd name="T10" fmla="*/ 2147483647 w 16"/>
                  <a:gd name="T11" fmla="*/ 2147483647 h 6"/>
                  <a:gd name="T12" fmla="*/ 2147483647 w 16"/>
                  <a:gd name="T13" fmla="*/ 2147483647 h 6"/>
                  <a:gd name="T14" fmla="*/ 2147483647 w 16"/>
                  <a:gd name="T15" fmla="*/ 2147483647 h 6"/>
                  <a:gd name="T16" fmla="*/ 2147483647 w 16"/>
                  <a:gd name="T17" fmla="*/ 2147483647 h 6"/>
                  <a:gd name="T18" fmla="*/ 2147483647 w 16"/>
                  <a:gd name="T19" fmla="*/ 2147483647 h 6"/>
                  <a:gd name="T20" fmla="*/ 2147483647 w 16"/>
                  <a:gd name="T21" fmla="*/ 2147483647 h 6"/>
                  <a:gd name="T22" fmla="*/ 2147483647 w 16"/>
                  <a:gd name="T23" fmla="*/ 2147483647 h 6"/>
                  <a:gd name="T24" fmla="*/ 2147483647 w 16"/>
                  <a:gd name="T25" fmla="*/ 2147483647 h 6"/>
                  <a:gd name="T26" fmla="*/ 2147483647 w 16"/>
                  <a:gd name="T27" fmla="*/ 2147483647 h 6"/>
                  <a:gd name="T28" fmla="*/ 2147483647 w 16"/>
                  <a:gd name="T29" fmla="*/ 2147483647 h 6"/>
                  <a:gd name="T30" fmla="*/ 2147483647 w 16"/>
                  <a:gd name="T31" fmla="*/ 2147483647 h 6"/>
                  <a:gd name="T32" fmla="*/ 0 w 16"/>
                  <a:gd name="T33" fmla="*/ 2147483647 h 6"/>
                  <a:gd name="T34" fmla="*/ 0 w 16"/>
                  <a:gd name="T35" fmla="*/ 2147483647 h 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16"/>
                  <a:gd name="T55" fmla="*/ 0 h 6"/>
                  <a:gd name="T56" fmla="*/ 16 w 16"/>
                  <a:gd name="T57" fmla="*/ 6 h 6"/>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16" h="6">
                    <a:moveTo>
                      <a:pt x="0" y="2"/>
                    </a:moveTo>
                    <a:lnTo>
                      <a:pt x="0" y="0"/>
                    </a:lnTo>
                    <a:lnTo>
                      <a:pt x="2" y="0"/>
                    </a:lnTo>
                    <a:lnTo>
                      <a:pt x="4" y="0"/>
                    </a:lnTo>
                    <a:lnTo>
                      <a:pt x="6" y="2"/>
                    </a:lnTo>
                    <a:lnTo>
                      <a:pt x="8" y="2"/>
                    </a:lnTo>
                    <a:lnTo>
                      <a:pt x="10" y="2"/>
                    </a:lnTo>
                    <a:lnTo>
                      <a:pt x="12" y="2"/>
                    </a:lnTo>
                    <a:lnTo>
                      <a:pt x="16" y="2"/>
                    </a:lnTo>
                    <a:lnTo>
                      <a:pt x="14" y="4"/>
                    </a:lnTo>
                    <a:lnTo>
                      <a:pt x="12" y="4"/>
                    </a:lnTo>
                    <a:lnTo>
                      <a:pt x="10" y="6"/>
                    </a:lnTo>
                    <a:lnTo>
                      <a:pt x="8" y="4"/>
                    </a:lnTo>
                    <a:lnTo>
                      <a:pt x="6" y="4"/>
                    </a:lnTo>
                    <a:lnTo>
                      <a:pt x="4" y="2"/>
                    </a:lnTo>
                    <a:lnTo>
                      <a:pt x="2" y="4"/>
                    </a:lnTo>
                    <a:lnTo>
                      <a:pt x="0" y="4"/>
                    </a:lnTo>
                    <a:lnTo>
                      <a:pt x="0" y="2"/>
                    </a:lnTo>
                    <a:close/>
                  </a:path>
                </a:pathLst>
              </a:custGeom>
              <a:solidFill>
                <a:schemeClr val="tx2"/>
              </a:solidFill>
              <a:ln w="3175">
                <a:solidFill>
                  <a:schemeClr val="bg1"/>
                </a:solidFill>
                <a:prstDash val="sysDot"/>
                <a:round/>
                <a:headEnd/>
                <a:tailEnd/>
              </a:ln>
            </p:spPr>
            <p:txBody>
              <a:bodyPr/>
              <a:lstStyle/>
              <a:p>
                <a:endParaRPr lang="de-DE" sz="2400" dirty="0">
                  <a:solidFill>
                    <a:srgbClr val="000000"/>
                  </a:solidFill>
                </a:endParaRPr>
              </a:p>
            </p:txBody>
          </p:sp>
          <p:sp>
            <p:nvSpPr>
              <p:cNvPr id="2427" name="Freeform 3431"/>
              <p:cNvSpPr>
                <a:spLocks/>
              </p:cNvSpPr>
              <p:nvPr/>
            </p:nvSpPr>
            <p:spPr bwMode="auto">
              <a:xfrm>
                <a:off x="4303915" y="1720387"/>
                <a:ext cx="41546" cy="27220"/>
              </a:xfrm>
              <a:custGeom>
                <a:avLst/>
                <a:gdLst>
                  <a:gd name="T0" fmla="*/ 2147483647 w 42"/>
                  <a:gd name="T1" fmla="*/ 2147483647 h 26"/>
                  <a:gd name="T2" fmla="*/ 2147483647 w 42"/>
                  <a:gd name="T3" fmla="*/ 2147483647 h 26"/>
                  <a:gd name="T4" fmla="*/ 2147483647 w 42"/>
                  <a:gd name="T5" fmla="*/ 2147483647 h 26"/>
                  <a:gd name="T6" fmla="*/ 2147483647 w 42"/>
                  <a:gd name="T7" fmla="*/ 2147483647 h 26"/>
                  <a:gd name="T8" fmla="*/ 0 w 42"/>
                  <a:gd name="T9" fmla="*/ 2147483647 h 26"/>
                  <a:gd name="T10" fmla="*/ 2147483647 w 42"/>
                  <a:gd name="T11" fmla="*/ 2147483647 h 26"/>
                  <a:gd name="T12" fmla="*/ 2147483647 w 42"/>
                  <a:gd name="T13" fmla="*/ 2147483647 h 26"/>
                  <a:gd name="T14" fmla="*/ 2147483647 w 42"/>
                  <a:gd name="T15" fmla="*/ 2147483647 h 26"/>
                  <a:gd name="T16" fmla="*/ 2147483647 w 42"/>
                  <a:gd name="T17" fmla="*/ 2147483647 h 26"/>
                  <a:gd name="T18" fmla="*/ 2147483647 w 42"/>
                  <a:gd name="T19" fmla="*/ 2147483647 h 26"/>
                  <a:gd name="T20" fmla="*/ 2147483647 w 42"/>
                  <a:gd name="T21" fmla="*/ 2147483647 h 26"/>
                  <a:gd name="T22" fmla="*/ 2147483647 w 42"/>
                  <a:gd name="T23" fmla="*/ 2147483647 h 26"/>
                  <a:gd name="T24" fmla="*/ 2147483647 w 42"/>
                  <a:gd name="T25" fmla="*/ 2147483647 h 26"/>
                  <a:gd name="T26" fmla="*/ 2147483647 w 42"/>
                  <a:gd name="T27" fmla="*/ 2147483647 h 26"/>
                  <a:gd name="T28" fmla="*/ 2147483647 w 42"/>
                  <a:gd name="T29" fmla="*/ 2147483647 h 26"/>
                  <a:gd name="T30" fmla="*/ 2147483647 w 42"/>
                  <a:gd name="T31" fmla="*/ 2147483647 h 26"/>
                  <a:gd name="T32" fmla="*/ 2147483647 w 42"/>
                  <a:gd name="T33" fmla="*/ 2147483647 h 26"/>
                  <a:gd name="T34" fmla="*/ 2147483647 w 42"/>
                  <a:gd name="T35" fmla="*/ 0 h 26"/>
                  <a:gd name="T36" fmla="*/ 2147483647 w 42"/>
                  <a:gd name="T37" fmla="*/ 2147483647 h 26"/>
                  <a:gd name="T38" fmla="*/ 2147483647 w 42"/>
                  <a:gd name="T39" fmla="*/ 2147483647 h 26"/>
                  <a:gd name="T40" fmla="*/ 2147483647 w 42"/>
                  <a:gd name="T41" fmla="*/ 2147483647 h 26"/>
                  <a:gd name="T42" fmla="*/ 2147483647 w 42"/>
                  <a:gd name="T43" fmla="*/ 2147483647 h 26"/>
                  <a:gd name="T44" fmla="*/ 2147483647 w 42"/>
                  <a:gd name="T45" fmla="*/ 2147483647 h 26"/>
                  <a:gd name="T46" fmla="*/ 2147483647 w 42"/>
                  <a:gd name="T47" fmla="*/ 2147483647 h 26"/>
                  <a:gd name="T48" fmla="*/ 2147483647 w 42"/>
                  <a:gd name="T49" fmla="*/ 2147483647 h 26"/>
                  <a:gd name="T50" fmla="*/ 2147483647 w 42"/>
                  <a:gd name="T51" fmla="*/ 2147483647 h 26"/>
                  <a:gd name="T52" fmla="*/ 2147483647 w 42"/>
                  <a:gd name="T53" fmla="*/ 2147483647 h 26"/>
                  <a:gd name="T54" fmla="*/ 2147483647 w 42"/>
                  <a:gd name="T55" fmla="*/ 2147483647 h 26"/>
                  <a:gd name="T56" fmla="*/ 2147483647 w 42"/>
                  <a:gd name="T57" fmla="*/ 2147483647 h 26"/>
                  <a:gd name="T58" fmla="*/ 2147483647 w 42"/>
                  <a:gd name="T59" fmla="*/ 2147483647 h 26"/>
                  <a:gd name="T60" fmla="*/ 2147483647 w 42"/>
                  <a:gd name="T61" fmla="*/ 2147483647 h 26"/>
                  <a:gd name="T62" fmla="*/ 2147483647 w 42"/>
                  <a:gd name="T63" fmla="*/ 2147483647 h 2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42"/>
                  <a:gd name="T97" fmla="*/ 0 h 26"/>
                  <a:gd name="T98" fmla="*/ 42 w 42"/>
                  <a:gd name="T99" fmla="*/ 26 h 26"/>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42" h="26">
                    <a:moveTo>
                      <a:pt x="4" y="24"/>
                    </a:moveTo>
                    <a:lnTo>
                      <a:pt x="6" y="24"/>
                    </a:lnTo>
                    <a:lnTo>
                      <a:pt x="6" y="22"/>
                    </a:lnTo>
                    <a:lnTo>
                      <a:pt x="6" y="24"/>
                    </a:lnTo>
                    <a:lnTo>
                      <a:pt x="8" y="24"/>
                    </a:lnTo>
                    <a:lnTo>
                      <a:pt x="6" y="26"/>
                    </a:lnTo>
                    <a:lnTo>
                      <a:pt x="4" y="24"/>
                    </a:lnTo>
                    <a:lnTo>
                      <a:pt x="2" y="24"/>
                    </a:lnTo>
                    <a:lnTo>
                      <a:pt x="0" y="22"/>
                    </a:lnTo>
                    <a:lnTo>
                      <a:pt x="0" y="20"/>
                    </a:lnTo>
                    <a:lnTo>
                      <a:pt x="2" y="18"/>
                    </a:lnTo>
                    <a:lnTo>
                      <a:pt x="4" y="16"/>
                    </a:lnTo>
                    <a:lnTo>
                      <a:pt x="6" y="14"/>
                    </a:lnTo>
                    <a:lnTo>
                      <a:pt x="6" y="12"/>
                    </a:lnTo>
                    <a:lnTo>
                      <a:pt x="8" y="12"/>
                    </a:lnTo>
                    <a:lnTo>
                      <a:pt x="8" y="14"/>
                    </a:lnTo>
                    <a:lnTo>
                      <a:pt x="10" y="14"/>
                    </a:lnTo>
                    <a:lnTo>
                      <a:pt x="12" y="14"/>
                    </a:lnTo>
                    <a:lnTo>
                      <a:pt x="14" y="12"/>
                    </a:lnTo>
                    <a:lnTo>
                      <a:pt x="16" y="12"/>
                    </a:lnTo>
                    <a:lnTo>
                      <a:pt x="18" y="12"/>
                    </a:lnTo>
                    <a:lnTo>
                      <a:pt x="20" y="12"/>
                    </a:lnTo>
                    <a:lnTo>
                      <a:pt x="22" y="12"/>
                    </a:lnTo>
                    <a:lnTo>
                      <a:pt x="24" y="12"/>
                    </a:lnTo>
                    <a:lnTo>
                      <a:pt x="24" y="10"/>
                    </a:lnTo>
                    <a:lnTo>
                      <a:pt x="26" y="10"/>
                    </a:lnTo>
                    <a:lnTo>
                      <a:pt x="26" y="8"/>
                    </a:lnTo>
                    <a:lnTo>
                      <a:pt x="28" y="8"/>
                    </a:lnTo>
                    <a:lnTo>
                      <a:pt x="30" y="4"/>
                    </a:lnTo>
                    <a:lnTo>
                      <a:pt x="32" y="4"/>
                    </a:lnTo>
                    <a:lnTo>
                      <a:pt x="34" y="4"/>
                    </a:lnTo>
                    <a:lnTo>
                      <a:pt x="36" y="4"/>
                    </a:lnTo>
                    <a:lnTo>
                      <a:pt x="38" y="2"/>
                    </a:lnTo>
                    <a:lnTo>
                      <a:pt x="40" y="2"/>
                    </a:lnTo>
                    <a:lnTo>
                      <a:pt x="40" y="0"/>
                    </a:lnTo>
                    <a:lnTo>
                      <a:pt x="42" y="0"/>
                    </a:lnTo>
                    <a:lnTo>
                      <a:pt x="42" y="2"/>
                    </a:lnTo>
                    <a:lnTo>
                      <a:pt x="40" y="2"/>
                    </a:lnTo>
                    <a:lnTo>
                      <a:pt x="38" y="4"/>
                    </a:lnTo>
                    <a:lnTo>
                      <a:pt x="38" y="6"/>
                    </a:lnTo>
                    <a:lnTo>
                      <a:pt x="40" y="8"/>
                    </a:lnTo>
                    <a:lnTo>
                      <a:pt x="40" y="12"/>
                    </a:lnTo>
                    <a:lnTo>
                      <a:pt x="38" y="12"/>
                    </a:lnTo>
                    <a:lnTo>
                      <a:pt x="38" y="16"/>
                    </a:lnTo>
                    <a:lnTo>
                      <a:pt x="36" y="16"/>
                    </a:lnTo>
                    <a:lnTo>
                      <a:pt x="34" y="16"/>
                    </a:lnTo>
                    <a:lnTo>
                      <a:pt x="34" y="14"/>
                    </a:lnTo>
                    <a:lnTo>
                      <a:pt x="32" y="14"/>
                    </a:lnTo>
                    <a:lnTo>
                      <a:pt x="22" y="14"/>
                    </a:lnTo>
                    <a:lnTo>
                      <a:pt x="18" y="16"/>
                    </a:lnTo>
                    <a:lnTo>
                      <a:pt x="16" y="16"/>
                    </a:lnTo>
                    <a:lnTo>
                      <a:pt x="16" y="14"/>
                    </a:lnTo>
                    <a:lnTo>
                      <a:pt x="16" y="16"/>
                    </a:lnTo>
                    <a:lnTo>
                      <a:pt x="14" y="16"/>
                    </a:lnTo>
                    <a:lnTo>
                      <a:pt x="12" y="16"/>
                    </a:lnTo>
                    <a:lnTo>
                      <a:pt x="10" y="16"/>
                    </a:lnTo>
                    <a:lnTo>
                      <a:pt x="8" y="16"/>
                    </a:lnTo>
                    <a:lnTo>
                      <a:pt x="8" y="18"/>
                    </a:lnTo>
                    <a:lnTo>
                      <a:pt x="8" y="20"/>
                    </a:lnTo>
                    <a:lnTo>
                      <a:pt x="6" y="20"/>
                    </a:lnTo>
                    <a:lnTo>
                      <a:pt x="4" y="20"/>
                    </a:lnTo>
                    <a:lnTo>
                      <a:pt x="4" y="22"/>
                    </a:lnTo>
                    <a:lnTo>
                      <a:pt x="4" y="24"/>
                    </a:lnTo>
                    <a:close/>
                  </a:path>
                </a:pathLst>
              </a:custGeom>
              <a:solidFill>
                <a:schemeClr val="tx2"/>
              </a:solidFill>
              <a:ln w="3175">
                <a:solidFill>
                  <a:schemeClr val="bg1"/>
                </a:solidFill>
                <a:prstDash val="sysDot"/>
                <a:round/>
                <a:headEnd/>
                <a:tailEnd/>
              </a:ln>
            </p:spPr>
            <p:txBody>
              <a:bodyPr/>
              <a:lstStyle/>
              <a:p>
                <a:endParaRPr lang="de-DE" sz="2400" dirty="0">
                  <a:solidFill>
                    <a:srgbClr val="000000"/>
                  </a:solidFill>
                </a:endParaRPr>
              </a:p>
            </p:txBody>
          </p:sp>
          <p:sp>
            <p:nvSpPr>
              <p:cNvPr id="2428" name="Freeform 3432"/>
              <p:cNvSpPr>
                <a:spLocks/>
              </p:cNvSpPr>
              <p:nvPr/>
            </p:nvSpPr>
            <p:spPr bwMode="auto">
              <a:xfrm>
                <a:off x="4303915" y="1735236"/>
                <a:ext cx="47482" cy="51966"/>
              </a:xfrm>
              <a:custGeom>
                <a:avLst/>
                <a:gdLst>
                  <a:gd name="T0" fmla="*/ 2147483647 w 48"/>
                  <a:gd name="T1" fmla="*/ 2147483647 h 50"/>
                  <a:gd name="T2" fmla="*/ 2147483647 w 48"/>
                  <a:gd name="T3" fmla="*/ 2147483647 h 50"/>
                  <a:gd name="T4" fmla="*/ 0 w 48"/>
                  <a:gd name="T5" fmla="*/ 2147483647 h 50"/>
                  <a:gd name="T6" fmla="*/ 0 w 48"/>
                  <a:gd name="T7" fmla="*/ 2147483647 h 50"/>
                  <a:gd name="T8" fmla="*/ 0 w 48"/>
                  <a:gd name="T9" fmla="*/ 2147483647 h 50"/>
                  <a:gd name="T10" fmla="*/ 2147483647 w 48"/>
                  <a:gd name="T11" fmla="*/ 2147483647 h 50"/>
                  <a:gd name="T12" fmla="*/ 2147483647 w 48"/>
                  <a:gd name="T13" fmla="*/ 2147483647 h 50"/>
                  <a:gd name="T14" fmla="*/ 0 w 48"/>
                  <a:gd name="T15" fmla="*/ 2147483647 h 50"/>
                  <a:gd name="T16" fmla="*/ 0 w 48"/>
                  <a:gd name="T17" fmla="*/ 2147483647 h 50"/>
                  <a:gd name="T18" fmla="*/ 0 w 48"/>
                  <a:gd name="T19" fmla="*/ 2147483647 h 50"/>
                  <a:gd name="T20" fmla="*/ 2147483647 w 48"/>
                  <a:gd name="T21" fmla="*/ 2147483647 h 50"/>
                  <a:gd name="T22" fmla="*/ 2147483647 w 48"/>
                  <a:gd name="T23" fmla="*/ 2147483647 h 50"/>
                  <a:gd name="T24" fmla="*/ 2147483647 w 48"/>
                  <a:gd name="T25" fmla="*/ 2147483647 h 50"/>
                  <a:gd name="T26" fmla="*/ 2147483647 w 48"/>
                  <a:gd name="T27" fmla="*/ 2147483647 h 50"/>
                  <a:gd name="T28" fmla="*/ 2147483647 w 48"/>
                  <a:gd name="T29" fmla="*/ 2147483647 h 50"/>
                  <a:gd name="T30" fmla="*/ 2147483647 w 48"/>
                  <a:gd name="T31" fmla="*/ 2147483647 h 50"/>
                  <a:gd name="T32" fmla="*/ 2147483647 w 48"/>
                  <a:gd name="T33" fmla="*/ 2147483647 h 50"/>
                  <a:gd name="T34" fmla="*/ 2147483647 w 48"/>
                  <a:gd name="T35" fmla="*/ 2147483647 h 50"/>
                  <a:gd name="T36" fmla="*/ 2147483647 w 48"/>
                  <a:gd name="T37" fmla="*/ 2147483647 h 50"/>
                  <a:gd name="T38" fmla="*/ 2147483647 w 48"/>
                  <a:gd name="T39" fmla="*/ 2147483647 h 50"/>
                  <a:gd name="T40" fmla="*/ 2147483647 w 48"/>
                  <a:gd name="T41" fmla="*/ 0 h 50"/>
                  <a:gd name="T42" fmla="*/ 2147483647 w 48"/>
                  <a:gd name="T43" fmla="*/ 0 h 50"/>
                  <a:gd name="T44" fmla="*/ 2147483647 w 48"/>
                  <a:gd name="T45" fmla="*/ 2147483647 h 50"/>
                  <a:gd name="T46" fmla="*/ 2147483647 w 48"/>
                  <a:gd name="T47" fmla="*/ 2147483647 h 50"/>
                  <a:gd name="T48" fmla="*/ 2147483647 w 48"/>
                  <a:gd name="T49" fmla="*/ 2147483647 h 50"/>
                  <a:gd name="T50" fmla="*/ 2147483647 w 48"/>
                  <a:gd name="T51" fmla="*/ 2147483647 h 50"/>
                  <a:gd name="T52" fmla="*/ 2147483647 w 48"/>
                  <a:gd name="T53" fmla="*/ 2147483647 h 50"/>
                  <a:gd name="T54" fmla="*/ 2147483647 w 48"/>
                  <a:gd name="T55" fmla="*/ 2147483647 h 50"/>
                  <a:gd name="T56" fmla="*/ 2147483647 w 48"/>
                  <a:gd name="T57" fmla="*/ 2147483647 h 50"/>
                  <a:gd name="T58" fmla="*/ 2147483647 w 48"/>
                  <a:gd name="T59" fmla="*/ 2147483647 h 50"/>
                  <a:gd name="T60" fmla="*/ 2147483647 w 48"/>
                  <a:gd name="T61" fmla="*/ 2147483647 h 50"/>
                  <a:gd name="T62" fmla="*/ 2147483647 w 48"/>
                  <a:gd name="T63" fmla="*/ 2147483647 h 50"/>
                  <a:gd name="T64" fmla="*/ 2147483647 w 48"/>
                  <a:gd name="T65" fmla="*/ 2147483647 h 50"/>
                  <a:gd name="T66" fmla="*/ 2147483647 w 48"/>
                  <a:gd name="T67" fmla="*/ 2147483647 h 50"/>
                  <a:gd name="T68" fmla="*/ 2147483647 w 48"/>
                  <a:gd name="T69" fmla="*/ 2147483647 h 50"/>
                  <a:gd name="T70" fmla="*/ 2147483647 w 48"/>
                  <a:gd name="T71" fmla="*/ 2147483647 h 50"/>
                  <a:gd name="T72" fmla="*/ 2147483647 w 48"/>
                  <a:gd name="T73" fmla="*/ 2147483647 h 50"/>
                  <a:gd name="T74" fmla="*/ 2147483647 w 48"/>
                  <a:gd name="T75" fmla="*/ 2147483647 h 50"/>
                  <a:gd name="T76" fmla="*/ 2147483647 w 48"/>
                  <a:gd name="T77" fmla="*/ 2147483647 h 50"/>
                  <a:gd name="T78" fmla="*/ 2147483647 w 48"/>
                  <a:gd name="T79" fmla="*/ 2147483647 h 50"/>
                  <a:gd name="T80" fmla="*/ 2147483647 w 48"/>
                  <a:gd name="T81" fmla="*/ 2147483647 h 50"/>
                  <a:gd name="T82" fmla="*/ 2147483647 w 48"/>
                  <a:gd name="T83" fmla="*/ 2147483647 h 50"/>
                  <a:gd name="T84" fmla="*/ 2147483647 w 48"/>
                  <a:gd name="T85" fmla="*/ 2147483647 h 50"/>
                  <a:gd name="T86" fmla="*/ 2147483647 w 48"/>
                  <a:gd name="T87" fmla="*/ 2147483647 h 50"/>
                  <a:gd name="T88" fmla="*/ 2147483647 w 48"/>
                  <a:gd name="T89" fmla="*/ 2147483647 h 50"/>
                  <a:gd name="T90" fmla="*/ 2147483647 w 48"/>
                  <a:gd name="T91" fmla="*/ 2147483647 h 50"/>
                  <a:gd name="T92" fmla="*/ 2147483647 w 48"/>
                  <a:gd name="T93" fmla="*/ 2147483647 h 50"/>
                  <a:gd name="T94" fmla="*/ 2147483647 w 48"/>
                  <a:gd name="T95" fmla="*/ 2147483647 h 50"/>
                  <a:gd name="T96" fmla="*/ 2147483647 w 48"/>
                  <a:gd name="T97" fmla="*/ 2147483647 h 50"/>
                  <a:gd name="T98" fmla="*/ 2147483647 w 48"/>
                  <a:gd name="T99" fmla="*/ 2147483647 h 50"/>
                  <a:gd name="T100" fmla="*/ 2147483647 w 48"/>
                  <a:gd name="T101" fmla="*/ 2147483647 h 50"/>
                  <a:gd name="T102" fmla="*/ 2147483647 w 48"/>
                  <a:gd name="T103" fmla="*/ 2147483647 h 50"/>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w 48"/>
                  <a:gd name="T157" fmla="*/ 0 h 50"/>
                  <a:gd name="T158" fmla="*/ 48 w 48"/>
                  <a:gd name="T159" fmla="*/ 50 h 50"/>
                </a:gdLst>
                <a:ahLst/>
                <a:cxnLst>
                  <a:cxn ang="T104">
                    <a:pos x="T0" y="T1"/>
                  </a:cxn>
                  <a:cxn ang="T105">
                    <a:pos x="T2" y="T3"/>
                  </a:cxn>
                  <a:cxn ang="T106">
                    <a:pos x="T4" y="T5"/>
                  </a:cxn>
                  <a:cxn ang="T107">
                    <a:pos x="T6" y="T7"/>
                  </a:cxn>
                  <a:cxn ang="T108">
                    <a:pos x="T8" y="T9"/>
                  </a:cxn>
                  <a:cxn ang="T109">
                    <a:pos x="T10" y="T11"/>
                  </a:cxn>
                  <a:cxn ang="T110">
                    <a:pos x="T12" y="T13"/>
                  </a:cxn>
                  <a:cxn ang="T111">
                    <a:pos x="T14" y="T15"/>
                  </a:cxn>
                  <a:cxn ang="T112">
                    <a:pos x="T16" y="T17"/>
                  </a:cxn>
                  <a:cxn ang="T113">
                    <a:pos x="T18" y="T19"/>
                  </a:cxn>
                  <a:cxn ang="T114">
                    <a:pos x="T20" y="T21"/>
                  </a:cxn>
                  <a:cxn ang="T115">
                    <a:pos x="T22" y="T23"/>
                  </a:cxn>
                  <a:cxn ang="T116">
                    <a:pos x="T24" y="T25"/>
                  </a:cxn>
                  <a:cxn ang="T117">
                    <a:pos x="T26" y="T27"/>
                  </a:cxn>
                  <a:cxn ang="T118">
                    <a:pos x="T28" y="T29"/>
                  </a:cxn>
                  <a:cxn ang="T119">
                    <a:pos x="T30" y="T31"/>
                  </a:cxn>
                  <a:cxn ang="T120">
                    <a:pos x="T32" y="T33"/>
                  </a:cxn>
                  <a:cxn ang="T121">
                    <a:pos x="T34" y="T35"/>
                  </a:cxn>
                  <a:cxn ang="T122">
                    <a:pos x="T36" y="T37"/>
                  </a:cxn>
                  <a:cxn ang="T123">
                    <a:pos x="T38" y="T39"/>
                  </a:cxn>
                  <a:cxn ang="T124">
                    <a:pos x="T40" y="T41"/>
                  </a:cxn>
                  <a:cxn ang="T125">
                    <a:pos x="T42" y="T43"/>
                  </a:cxn>
                  <a:cxn ang="T126">
                    <a:pos x="T44" y="T45"/>
                  </a:cxn>
                  <a:cxn ang="T127">
                    <a:pos x="T46" y="T47"/>
                  </a:cxn>
                  <a:cxn ang="T128">
                    <a:pos x="T48" y="T49"/>
                  </a:cxn>
                  <a:cxn ang="T129">
                    <a:pos x="T50" y="T51"/>
                  </a:cxn>
                  <a:cxn ang="T130">
                    <a:pos x="T52" y="T53"/>
                  </a:cxn>
                  <a:cxn ang="T131">
                    <a:pos x="T54" y="T55"/>
                  </a:cxn>
                  <a:cxn ang="T132">
                    <a:pos x="T56" y="T57"/>
                  </a:cxn>
                  <a:cxn ang="T133">
                    <a:pos x="T58" y="T59"/>
                  </a:cxn>
                  <a:cxn ang="T134">
                    <a:pos x="T60" y="T61"/>
                  </a:cxn>
                  <a:cxn ang="T135">
                    <a:pos x="T62" y="T63"/>
                  </a:cxn>
                  <a:cxn ang="T136">
                    <a:pos x="T64" y="T65"/>
                  </a:cxn>
                  <a:cxn ang="T137">
                    <a:pos x="T66" y="T67"/>
                  </a:cxn>
                  <a:cxn ang="T138">
                    <a:pos x="T68" y="T69"/>
                  </a:cxn>
                  <a:cxn ang="T139">
                    <a:pos x="T70" y="T71"/>
                  </a:cxn>
                  <a:cxn ang="T140">
                    <a:pos x="T72" y="T73"/>
                  </a:cxn>
                  <a:cxn ang="T141">
                    <a:pos x="T74" y="T75"/>
                  </a:cxn>
                  <a:cxn ang="T142">
                    <a:pos x="T76" y="T77"/>
                  </a:cxn>
                  <a:cxn ang="T143">
                    <a:pos x="T78" y="T79"/>
                  </a:cxn>
                  <a:cxn ang="T144">
                    <a:pos x="T80" y="T81"/>
                  </a:cxn>
                  <a:cxn ang="T145">
                    <a:pos x="T82" y="T83"/>
                  </a:cxn>
                  <a:cxn ang="T146">
                    <a:pos x="T84" y="T85"/>
                  </a:cxn>
                  <a:cxn ang="T147">
                    <a:pos x="T86" y="T87"/>
                  </a:cxn>
                  <a:cxn ang="T148">
                    <a:pos x="T88" y="T89"/>
                  </a:cxn>
                  <a:cxn ang="T149">
                    <a:pos x="T90" y="T91"/>
                  </a:cxn>
                  <a:cxn ang="T150">
                    <a:pos x="T92" y="T93"/>
                  </a:cxn>
                  <a:cxn ang="T151">
                    <a:pos x="T94" y="T95"/>
                  </a:cxn>
                  <a:cxn ang="T152">
                    <a:pos x="T96" y="T97"/>
                  </a:cxn>
                  <a:cxn ang="T153">
                    <a:pos x="T98" y="T99"/>
                  </a:cxn>
                  <a:cxn ang="T154">
                    <a:pos x="T100" y="T101"/>
                  </a:cxn>
                  <a:cxn ang="T155">
                    <a:pos x="T102" y="T103"/>
                  </a:cxn>
                </a:cxnLst>
                <a:rect l="T156" t="T157" r="T158" b="T159"/>
                <a:pathLst>
                  <a:path w="48" h="50">
                    <a:moveTo>
                      <a:pt x="10" y="44"/>
                    </a:moveTo>
                    <a:lnTo>
                      <a:pt x="10" y="42"/>
                    </a:lnTo>
                    <a:lnTo>
                      <a:pt x="10" y="40"/>
                    </a:lnTo>
                    <a:lnTo>
                      <a:pt x="10" y="38"/>
                    </a:lnTo>
                    <a:lnTo>
                      <a:pt x="8" y="38"/>
                    </a:lnTo>
                    <a:lnTo>
                      <a:pt x="6" y="38"/>
                    </a:lnTo>
                    <a:lnTo>
                      <a:pt x="4" y="36"/>
                    </a:lnTo>
                    <a:lnTo>
                      <a:pt x="2" y="36"/>
                    </a:lnTo>
                    <a:lnTo>
                      <a:pt x="0" y="36"/>
                    </a:lnTo>
                    <a:lnTo>
                      <a:pt x="0" y="34"/>
                    </a:lnTo>
                    <a:lnTo>
                      <a:pt x="0" y="32"/>
                    </a:lnTo>
                    <a:lnTo>
                      <a:pt x="0" y="30"/>
                    </a:lnTo>
                    <a:lnTo>
                      <a:pt x="0" y="28"/>
                    </a:lnTo>
                    <a:lnTo>
                      <a:pt x="0" y="26"/>
                    </a:lnTo>
                    <a:lnTo>
                      <a:pt x="0" y="28"/>
                    </a:lnTo>
                    <a:lnTo>
                      <a:pt x="0" y="30"/>
                    </a:lnTo>
                    <a:lnTo>
                      <a:pt x="2" y="30"/>
                    </a:lnTo>
                    <a:lnTo>
                      <a:pt x="2" y="28"/>
                    </a:lnTo>
                    <a:lnTo>
                      <a:pt x="4" y="28"/>
                    </a:lnTo>
                    <a:lnTo>
                      <a:pt x="4" y="26"/>
                    </a:lnTo>
                    <a:lnTo>
                      <a:pt x="2" y="24"/>
                    </a:lnTo>
                    <a:lnTo>
                      <a:pt x="2" y="22"/>
                    </a:lnTo>
                    <a:lnTo>
                      <a:pt x="0" y="22"/>
                    </a:lnTo>
                    <a:lnTo>
                      <a:pt x="0" y="24"/>
                    </a:lnTo>
                    <a:lnTo>
                      <a:pt x="0" y="22"/>
                    </a:lnTo>
                    <a:lnTo>
                      <a:pt x="0" y="16"/>
                    </a:lnTo>
                    <a:lnTo>
                      <a:pt x="0" y="14"/>
                    </a:lnTo>
                    <a:lnTo>
                      <a:pt x="0" y="12"/>
                    </a:lnTo>
                    <a:lnTo>
                      <a:pt x="0" y="10"/>
                    </a:lnTo>
                    <a:lnTo>
                      <a:pt x="0" y="8"/>
                    </a:lnTo>
                    <a:lnTo>
                      <a:pt x="0" y="10"/>
                    </a:lnTo>
                    <a:lnTo>
                      <a:pt x="2" y="12"/>
                    </a:lnTo>
                    <a:lnTo>
                      <a:pt x="4" y="12"/>
                    </a:lnTo>
                    <a:lnTo>
                      <a:pt x="6" y="12"/>
                    </a:lnTo>
                    <a:lnTo>
                      <a:pt x="8" y="14"/>
                    </a:lnTo>
                    <a:lnTo>
                      <a:pt x="10" y="14"/>
                    </a:lnTo>
                    <a:lnTo>
                      <a:pt x="10" y="12"/>
                    </a:lnTo>
                    <a:lnTo>
                      <a:pt x="8" y="10"/>
                    </a:lnTo>
                    <a:lnTo>
                      <a:pt x="12" y="8"/>
                    </a:lnTo>
                    <a:lnTo>
                      <a:pt x="14" y="6"/>
                    </a:lnTo>
                    <a:lnTo>
                      <a:pt x="16" y="6"/>
                    </a:lnTo>
                    <a:lnTo>
                      <a:pt x="16" y="8"/>
                    </a:lnTo>
                    <a:lnTo>
                      <a:pt x="16" y="10"/>
                    </a:lnTo>
                    <a:lnTo>
                      <a:pt x="16" y="12"/>
                    </a:lnTo>
                    <a:lnTo>
                      <a:pt x="16" y="10"/>
                    </a:lnTo>
                    <a:lnTo>
                      <a:pt x="18" y="10"/>
                    </a:lnTo>
                    <a:lnTo>
                      <a:pt x="20" y="10"/>
                    </a:lnTo>
                    <a:lnTo>
                      <a:pt x="18" y="12"/>
                    </a:lnTo>
                    <a:lnTo>
                      <a:pt x="20" y="12"/>
                    </a:lnTo>
                    <a:lnTo>
                      <a:pt x="22" y="12"/>
                    </a:lnTo>
                    <a:lnTo>
                      <a:pt x="20" y="12"/>
                    </a:lnTo>
                    <a:lnTo>
                      <a:pt x="20" y="10"/>
                    </a:lnTo>
                    <a:lnTo>
                      <a:pt x="20" y="8"/>
                    </a:lnTo>
                    <a:lnTo>
                      <a:pt x="18" y="8"/>
                    </a:lnTo>
                    <a:lnTo>
                      <a:pt x="18" y="10"/>
                    </a:lnTo>
                    <a:lnTo>
                      <a:pt x="16" y="4"/>
                    </a:lnTo>
                    <a:lnTo>
                      <a:pt x="18" y="4"/>
                    </a:lnTo>
                    <a:lnTo>
                      <a:pt x="18" y="2"/>
                    </a:lnTo>
                    <a:lnTo>
                      <a:pt x="20" y="2"/>
                    </a:lnTo>
                    <a:lnTo>
                      <a:pt x="22" y="2"/>
                    </a:lnTo>
                    <a:lnTo>
                      <a:pt x="24" y="2"/>
                    </a:lnTo>
                    <a:lnTo>
                      <a:pt x="26" y="0"/>
                    </a:lnTo>
                    <a:lnTo>
                      <a:pt x="28" y="0"/>
                    </a:lnTo>
                    <a:lnTo>
                      <a:pt x="30" y="0"/>
                    </a:lnTo>
                    <a:lnTo>
                      <a:pt x="32" y="0"/>
                    </a:lnTo>
                    <a:lnTo>
                      <a:pt x="34" y="2"/>
                    </a:lnTo>
                    <a:lnTo>
                      <a:pt x="36" y="2"/>
                    </a:lnTo>
                    <a:lnTo>
                      <a:pt x="38" y="2"/>
                    </a:lnTo>
                    <a:lnTo>
                      <a:pt x="36" y="2"/>
                    </a:lnTo>
                    <a:lnTo>
                      <a:pt x="36" y="4"/>
                    </a:lnTo>
                    <a:lnTo>
                      <a:pt x="36" y="6"/>
                    </a:lnTo>
                    <a:lnTo>
                      <a:pt x="38" y="6"/>
                    </a:lnTo>
                    <a:lnTo>
                      <a:pt x="38" y="8"/>
                    </a:lnTo>
                    <a:lnTo>
                      <a:pt x="36" y="8"/>
                    </a:lnTo>
                    <a:lnTo>
                      <a:pt x="34" y="8"/>
                    </a:lnTo>
                    <a:lnTo>
                      <a:pt x="30" y="10"/>
                    </a:lnTo>
                    <a:lnTo>
                      <a:pt x="32" y="10"/>
                    </a:lnTo>
                    <a:lnTo>
                      <a:pt x="34" y="8"/>
                    </a:lnTo>
                    <a:lnTo>
                      <a:pt x="36" y="8"/>
                    </a:lnTo>
                    <a:lnTo>
                      <a:pt x="38" y="8"/>
                    </a:lnTo>
                    <a:lnTo>
                      <a:pt x="38" y="10"/>
                    </a:lnTo>
                    <a:lnTo>
                      <a:pt x="38" y="12"/>
                    </a:lnTo>
                    <a:lnTo>
                      <a:pt x="36" y="12"/>
                    </a:lnTo>
                    <a:lnTo>
                      <a:pt x="36" y="14"/>
                    </a:lnTo>
                    <a:lnTo>
                      <a:pt x="36" y="12"/>
                    </a:lnTo>
                    <a:lnTo>
                      <a:pt x="38" y="12"/>
                    </a:lnTo>
                    <a:lnTo>
                      <a:pt x="40" y="12"/>
                    </a:lnTo>
                    <a:lnTo>
                      <a:pt x="42" y="14"/>
                    </a:lnTo>
                    <a:lnTo>
                      <a:pt x="44" y="12"/>
                    </a:lnTo>
                    <a:lnTo>
                      <a:pt x="46" y="12"/>
                    </a:lnTo>
                    <a:lnTo>
                      <a:pt x="48" y="12"/>
                    </a:lnTo>
                    <a:lnTo>
                      <a:pt x="48" y="14"/>
                    </a:lnTo>
                    <a:lnTo>
                      <a:pt x="48" y="16"/>
                    </a:lnTo>
                    <a:lnTo>
                      <a:pt x="48" y="18"/>
                    </a:lnTo>
                    <a:lnTo>
                      <a:pt x="46" y="22"/>
                    </a:lnTo>
                    <a:lnTo>
                      <a:pt x="46" y="20"/>
                    </a:lnTo>
                    <a:lnTo>
                      <a:pt x="44" y="20"/>
                    </a:lnTo>
                    <a:lnTo>
                      <a:pt x="42" y="20"/>
                    </a:lnTo>
                    <a:lnTo>
                      <a:pt x="42" y="22"/>
                    </a:lnTo>
                    <a:lnTo>
                      <a:pt x="44" y="22"/>
                    </a:lnTo>
                    <a:lnTo>
                      <a:pt x="42" y="22"/>
                    </a:lnTo>
                    <a:lnTo>
                      <a:pt x="40" y="22"/>
                    </a:lnTo>
                    <a:lnTo>
                      <a:pt x="40" y="20"/>
                    </a:lnTo>
                    <a:lnTo>
                      <a:pt x="42" y="20"/>
                    </a:lnTo>
                    <a:lnTo>
                      <a:pt x="42" y="18"/>
                    </a:lnTo>
                    <a:lnTo>
                      <a:pt x="40" y="18"/>
                    </a:lnTo>
                    <a:lnTo>
                      <a:pt x="38" y="20"/>
                    </a:lnTo>
                    <a:lnTo>
                      <a:pt x="36" y="22"/>
                    </a:lnTo>
                    <a:lnTo>
                      <a:pt x="38" y="22"/>
                    </a:lnTo>
                    <a:lnTo>
                      <a:pt x="38" y="24"/>
                    </a:lnTo>
                    <a:lnTo>
                      <a:pt x="38" y="26"/>
                    </a:lnTo>
                    <a:lnTo>
                      <a:pt x="36" y="28"/>
                    </a:lnTo>
                    <a:lnTo>
                      <a:pt x="34" y="28"/>
                    </a:lnTo>
                    <a:lnTo>
                      <a:pt x="32" y="28"/>
                    </a:lnTo>
                    <a:lnTo>
                      <a:pt x="34" y="28"/>
                    </a:lnTo>
                    <a:lnTo>
                      <a:pt x="34" y="30"/>
                    </a:lnTo>
                    <a:lnTo>
                      <a:pt x="34" y="32"/>
                    </a:lnTo>
                    <a:lnTo>
                      <a:pt x="30" y="32"/>
                    </a:lnTo>
                    <a:lnTo>
                      <a:pt x="28" y="32"/>
                    </a:lnTo>
                    <a:lnTo>
                      <a:pt x="26" y="32"/>
                    </a:lnTo>
                    <a:lnTo>
                      <a:pt x="28" y="32"/>
                    </a:lnTo>
                    <a:lnTo>
                      <a:pt x="30" y="34"/>
                    </a:lnTo>
                    <a:lnTo>
                      <a:pt x="28" y="36"/>
                    </a:lnTo>
                    <a:lnTo>
                      <a:pt x="26" y="38"/>
                    </a:lnTo>
                    <a:lnTo>
                      <a:pt x="28" y="38"/>
                    </a:lnTo>
                    <a:lnTo>
                      <a:pt x="26" y="40"/>
                    </a:lnTo>
                    <a:lnTo>
                      <a:pt x="28" y="42"/>
                    </a:lnTo>
                    <a:lnTo>
                      <a:pt x="30" y="42"/>
                    </a:lnTo>
                    <a:lnTo>
                      <a:pt x="28" y="44"/>
                    </a:lnTo>
                    <a:lnTo>
                      <a:pt x="26" y="44"/>
                    </a:lnTo>
                    <a:lnTo>
                      <a:pt x="24" y="46"/>
                    </a:lnTo>
                    <a:lnTo>
                      <a:pt x="26" y="46"/>
                    </a:lnTo>
                    <a:lnTo>
                      <a:pt x="28" y="46"/>
                    </a:lnTo>
                    <a:lnTo>
                      <a:pt x="30" y="46"/>
                    </a:lnTo>
                    <a:lnTo>
                      <a:pt x="30" y="48"/>
                    </a:lnTo>
                    <a:lnTo>
                      <a:pt x="30" y="50"/>
                    </a:lnTo>
                    <a:lnTo>
                      <a:pt x="28" y="50"/>
                    </a:lnTo>
                    <a:lnTo>
                      <a:pt x="28" y="48"/>
                    </a:lnTo>
                    <a:lnTo>
                      <a:pt x="26" y="50"/>
                    </a:lnTo>
                    <a:lnTo>
                      <a:pt x="24" y="50"/>
                    </a:lnTo>
                    <a:lnTo>
                      <a:pt x="22" y="50"/>
                    </a:lnTo>
                    <a:lnTo>
                      <a:pt x="20" y="50"/>
                    </a:lnTo>
                    <a:lnTo>
                      <a:pt x="22" y="50"/>
                    </a:lnTo>
                    <a:lnTo>
                      <a:pt x="20" y="50"/>
                    </a:lnTo>
                    <a:lnTo>
                      <a:pt x="16" y="48"/>
                    </a:lnTo>
                    <a:lnTo>
                      <a:pt x="14" y="48"/>
                    </a:lnTo>
                    <a:lnTo>
                      <a:pt x="12" y="48"/>
                    </a:lnTo>
                    <a:lnTo>
                      <a:pt x="10" y="48"/>
                    </a:lnTo>
                    <a:lnTo>
                      <a:pt x="10" y="46"/>
                    </a:lnTo>
                    <a:lnTo>
                      <a:pt x="8" y="46"/>
                    </a:lnTo>
                    <a:lnTo>
                      <a:pt x="6" y="46"/>
                    </a:lnTo>
                    <a:lnTo>
                      <a:pt x="6" y="44"/>
                    </a:lnTo>
                    <a:lnTo>
                      <a:pt x="8" y="44"/>
                    </a:lnTo>
                    <a:lnTo>
                      <a:pt x="10" y="44"/>
                    </a:lnTo>
                    <a:close/>
                  </a:path>
                </a:pathLst>
              </a:custGeom>
              <a:solidFill>
                <a:schemeClr val="tx2"/>
              </a:solidFill>
              <a:ln w="3175">
                <a:solidFill>
                  <a:schemeClr val="bg1"/>
                </a:solidFill>
                <a:prstDash val="sysDot"/>
                <a:round/>
                <a:headEnd/>
                <a:tailEnd/>
              </a:ln>
            </p:spPr>
            <p:txBody>
              <a:bodyPr/>
              <a:lstStyle/>
              <a:p>
                <a:endParaRPr lang="de-DE" sz="2400" dirty="0">
                  <a:solidFill>
                    <a:srgbClr val="000000"/>
                  </a:solidFill>
                </a:endParaRPr>
              </a:p>
            </p:txBody>
          </p:sp>
          <p:sp>
            <p:nvSpPr>
              <p:cNvPr id="2429" name="Freeform 3433"/>
              <p:cNvSpPr>
                <a:spLocks/>
              </p:cNvSpPr>
              <p:nvPr/>
            </p:nvSpPr>
            <p:spPr bwMode="auto">
              <a:xfrm>
                <a:off x="4309851" y="1737711"/>
                <a:ext cx="5935" cy="7423"/>
              </a:xfrm>
              <a:custGeom>
                <a:avLst/>
                <a:gdLst>
                  <a:gd name="T0" fmla="*/ 2147483647 w 6"/>
                  <a:gd name="T1" fmla="*/ 2147483647 h 8"/>
                  <a:gd name="T2" fmla="*/ 2147483647 w 6"/>
                  <a:gd name="T3" fmla="*/ 2147483647 h 8"/>
                  <a:gd name="T4" fmla="*/ 0 w 6"/>
                  <a:gd name="T5" fmla="*/ 2147483647 h 8"/>
                  <a:gd name="T6" fmla="*/ 0 w 6"/>
                  <a:gd name="T7" fmla="*/ 2147483647 h 8"/>
                  <a:gd name="T8" fmla="*/ 2147483647 w 6"/>
                  <a:gd name="T9" fmla="*/ 2147483647 h 8"/>
                  <a:gd name="T10" fmla="*/ 2147483647 w 6"/>
                  <a:gd name="T11" fmla="*/ 2147483647 h 8"/>
                  <a:gd name="T12" fmla="*/ 2147483647 w 6"/>
                  <a:gd name="T13" fmla="*/ 2147483647 h 8"/>
                  <a:gd name="T14" fmla="*/ 2147483647 w 6"/>
                  <a:gd name="T15" fmla="*/ 2147483647 h 8"/>
                  <a:gd name="T16" fmla="*/ 2147483647 w 6"/>
                  <a:gd name="T17" fmla="*/ 0 h 8"/>
                  <a:gd name="T18" fmla="*/ 2147483647 w 6"/>
                  <a:gd name="T19" fmla="*/ 2147483647 h 8"/>
                  <a:gd name="T20" fmla="*/ 2147483647 w 6"/>
                  <a:gd name="T21" fmla="*/ 2147483647 h 8"/>
                  <a:gd name="T22" fmla="*/ 2147483647 w 6"/>
                  <a:gd name="T23" fmla="*/ 2147483647 h 8"/>
                  <a:gd name="T24" fmla="*/ 2147483647 w 6"/>
                  <a:gd name="T25" fmla="*/ 2147483647 h 8"/>
                  <a:gd name="T26" fmla="*/ 2147483647 w 6"/>
                  <a:gd name="T27" fmla="*/ 2147483647 h 8"/>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6"/>
                  <a:gd name="T43" fmla="*/ 0 h 8"/>
                  <a:gd name="T44" fmla="*/ 6 w 6"/>
                  <a:gd name="T45" fmla="*/ 8 h 8"/>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6" h="8">
                    <a:moveTo>
                      <a:pt x="2" y="8"/>
                    </a:moveTo>
                    <a:lnTo>
                      <a:pt x="2" y="6"/>
                    </a:lnTo>
                    <a:lnTo>
                      <a:pt x="0" y="6"/>
                    </a:lnTo>
                    <a:lnTo>
                      <a:pt x="0" y="4"/>
                    </a:lnTo>
                    <a:lnTo>
                      <a:pt x="2" y="4"/>
                    </a:lnTo>
                    <a:lnTo>
                      <a:pt x="2" y="2"/>
                    </a:lnTo>
                    <a:lnTo>
                      <a:pt x="4" y="2"/>
                    </a:lnTo>
                    <a:lnTo>
                      <a:pt x="6" y="2"/>
                    </a:lnTo>
                    <a:lnTo>
                      <a:pt x="6" y="0"/>
                    </a:lnTo>
                    <a:lnTo>
                      <a:pt x="6" y="2"/>
                    </a:lnTo>
                    <a:lnTo>
                      <a:pt x="6" y="4"/>
                    </a:lnTo>
                    <a:lnTo>
                      <a:pt x="6" y="6"/>
                    </a:lnTo>
                    <a:lnTo>
                      <a:pt x="4" y="6"/>
                    </a:lnTo>
                    <a:lnTo>
                      <a:pt x="2" y="8"/>
                    </a:lnTo>
                    <a:close/>
                  </a:path>
                </a:pathLst>
              </a:custGeom>
              <a:solidFill>
                <a:schemeClr val="tx2"/>
              </a:solidFill>
              <a:ln w="3175">
                <a:solidFill>
                  <a:schemeClr val="bg1"/>
                </a:solidFill>
                <a:prstDash val="sysDot"/>
                <a:round/>
                <a:headEnd/>
                <a:tailEnd/>
              </a:ln>
            </p:spPr>
            <p:txBody>
              <a:bodyPr/>
              <a:lstStyle/>
              <a:p>
                <a:endParaRPr lang="de-DE" sz="2400" dirty="0">
                  <a:solidFill>
                    <a:srgbClr val="000000"/>
                  </a:solidFill>
                </a:endParaRPr>
              </a:p>
            </p:txBody>
          </p:sp>
          <p:sp>
            <p:nvSpPr>
              <p:cNvPr id="2430" name="Freeform 3434"/>
              <p:cNvSpPr>
                <a:spLocks/>
              </p:cNvSpPr>
              <p:nvPr/>
            </p:nvSpPr>
            <p:spPr bwMode="auto">
              <a:xfrm>
                <a:off x="4351396" y="1758744"/>
                <a:ext cx="29676" cy="24746"/>
              </a:xfrm>
              <a:custGeom>
                <a:avLst/>
                <a:gdLst>
                  <a:gd name="T0" fmla="*/ 2147483647 w 30"/>
                  <a:gd name="T1" fmla="*/ 2147483647 h 24"/>
                  <a:gd name="T2" fmla="*/ 2147483647 w 30"/>
                  <a:gd name="T3" fmla="*/ 2147483647 h 24"/>
                  <a:gd name="T4" fmla="*/ 2147483647 w 30"/>
                  <a:gd name="T5" fmla="*/ 2147483647 h 24"/>
                  <a:gd name="T6" fmla="*/ 2147483647 w 30"/>
                  <a:gd name="T7" fmla="*/ 2147483647 h 24"/>
                  <a:gd name="T8" fmla="*/ 2147483647 w 30"/>
                  <a:gd name="T9" fmla="*/ 2147483647 h 24"/>
                  <a:gd name="T10" fmla="*/ 0 w 30"/>
                  <a:gd name="T11" fmla="*/ 2147483647 h 24"/>
                  <a:gd name="T12" fmla="*/ 2147483647 w 30"/>
                  <a:gd name="T13" fmla="*/ 2147483647 h 24"/>
                  <a:gd name="T14" fmla="*/ 2147483647 w 30"/>
                  <a:gd name="T15" fmla="*/ 2147483647 h 24"/>
                  <a:gd name="T16" fmla="*/ 2147483647 w 30"/>
                  <a:gd name="T17" fmla="*/ 2147483647 h 24"/>
                  <a:gd name="T18" fmla="*/ 2147483647 w 30"/>
                  <a:gd name="T19" fmla="*/ 2147483647 h 24"/>
                  <a:gd name="T20" fmla="*/ 2147483647 w 30"/>
                  <a:gd name="T21" fmla="*/ 2147483647 h 24"/>
                  <a:gd name="T22" fmla="*/ 2147483647 w 30"/>
                  <a:gd name="T23" fmla="*/ 2147483647 h 24"/>
                  <a:gd name="T24" fmla="*/ 2147483647 w 30"/>
                  <a:gd name="T25" fmla="*/ 2147483647 h 24"/>
                  <a:gd name="T26" fmla="*/ 2147483647 w 30"/>
                  <a:gd name="T27" fmla="*/ 2147483647 h 24"/>
                  <a:gd name="T28" fmla="*/ 2147483647 w 30"/>
                  <a:gd name="T29" fmla="*/ 2147483647 h 24"/>
                  <a:gd name="T30" fmla="*/ 2147483647 w 30"/>
                  <a:gd name="T31" fmla="*/ 2147483647 h 24"/>
                  <a:gd name="T32" fmla="*/ 2147483647 w 30"/>
                  <a:gd name="T33" fmla="*/ 2147483647 h 24"/>
                  <a:gd name="T34" fmla="*/ 2147483647 w 30"/>
                  <a:gd name="T35" fmla="*/ 2147483647 h 24"/>
                  <a:gd name="T36" fmla="*/ 2147483647 w 30"/>
                  <a:gd name="T37" fmla="*/ 2147483647 h 24"/>
                  <a:gd name="T38" fmla="*/ 2147483647 w 30"/>
                  <a:gd name="T39" fmla="*/ 2147483647 h 24"/>
                  <a:gd name="T40" fmla="*/ 2147483647 w 30"/>
                  <a:gd name="T41" fmla="*/ 2147483647 h 24"/>
                  <a:gd name="T42" fmla="*/ 2147483647 w 30"/>
                  <a:gd name="T43" fmla="*/ 0 h 24"/>
                  <a:gd name="T44" fmla="*/ 2147483647 w 30"/>
                  <a:gd name="T45" fmla="*/ 0 h 24"/>
                  <a:gd name="T46" fmla="*/ 2147483647 w 30"/>
                  <a:gd name="T47" fmla="*/ 2147483647 h 24"/>
                  <a:gd name="T48" fmla="*/ 2147483647 w 30"/>
                  <a:gd name="T49" fmla="*/ 2147483647 h 24"/>
                  <a:gd name="T50" fmla="*/ 2147483647 w 30"/>
                  <a:gd name="T51" fmla="*/ 2147483647 h 24"/>
                  <a:gd name="T52" fmla="*/ 2147483647 w 30"/>
                  <a:gd name="T53" fmla="*/ 2147483647 h 24"/>
                  <a:gd name="T54" fmla="*/ 2147483647 w 30"/>
                  <a:gd name="T55" fmla="*/ 2147483647 h 24"/>
                  <a:gd name="T56" fmla="*/ 2147483647 w 30"/>
                  <a:gd name="T57" fmla="*/ 2147483647 h 24"/>
                  <a:gd name="T58" fmla="*/ 2147483647 w 30"/>
                  <a:gd name="T59" fmla="*/ 2147483647 h 24"/>
                  <a:gd name="T60" fmla="*/ 2147483647 w 30"/>
                  <a:gd name="T61" fmla="*/ 2147483647 h 24"/>
                  <a:gd name="T62" fmla="*/ 2147483647 w 30"/>
                  <a:gd name="T63" fmla="*/ 2147483647 h 24"/>
                  <a:gd name="T64" fmla="*/ 2147483647 w 30"/>
                  <a:gd name="T65" fmla="*/ 2147483647 h 24"/>
                  <a:gd name="T66" fmla="*/ 2147483647 w 30"/>
                  <a:gd name="T67" fmla="*/ 2147483647 h 24"/>
                  <a:gd name="T68" fmla="*/ 2147483647 w 30"/>
                  <a:gd name="T69" fmla="*/ 2147483647 h 24"/>
                  <a:gd name="T70" fmla="*/ 2147483647 w 30"/>
                  <a:gd name="T71" fmla="*/ 2147483647 h 24"/>
                  <a:gd name="T72" fmla="*/ 2147483647 w 30"/>
                  <a:gd name="T73" fmla="*/ 2147483647 h 24"/>
                  <a:gd name="T74" fmla="*/ 2147483647 w 30"/>
                  <a:gd name="T75" fmla="*/ 2147483647 h 24"/>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w 30"/>
                  <a:gd name="T115" fmla="*/ 0 h 24"/>
                  <a:gd name="T116" fmla="*/ 30 w 30"/>
                  <a:gd name="T117" fmla="*/ 24 h 24"/>
                </a:gdLst>
                <a:ahLst/>
                <a:cxnLst>
                  <a:cxn ang="T76">
                    <a:pos x="T0" y="T1"/>
                  </a:cxn>
                  <a:cxn ang="T77">
                    <a:pos x="T2" y="T3"/>
                  </a:cxn>
                  <a:cxn ang="T78">
                    <a:pos x="T4" y="T5"/>
                  </a:cxn>
                  <a:cxn ang="T79">
                    <a:pos x="T6" y="T7"/>
                  </a:cxn>
                  <a:cxn ang="T80">
                    <a:pos x="T8" y="T9"/>
                  </a:cxn>
                  <a:cxn ang="T81">
                    <a:pos x="T10" y="T11"/>
                  </a:cxn>
                  <a:cxn ang="T82">
                    <a:pos x="T12" y="T13"/>
                  </a:cxn>
                  <a:cxn ang="T83">
                    <a:pos x="T14" y="T15"/>
                  </a:cxn>
                  <a:cxn ang="T84">
                    <a:pos x="T16" y="T17"/>
                  </a:cxn>
                  <a:cxn ang="T85">
                    <a:pos x="T18" y="T19"/>
                  </a:cxn>
                  <a:cxn ang="T86">
                    <a:pos x="T20" y="T21"/>
                  </a:cxn>
                  <a:cxn ang="T87">
                    <a:pos x="T22" y="T23"/>
                  </a:cxn>
                  <a:cxn ang="T88">
                    <a:pos x="T24" y="T25"/>
                  </a:cxn>
                  <a:cxn ang="T89">
                    <a:pos x="T26" y="T27"/>
                  </a:cxn>
                  <a:cxn ang="T90">
                    <a:pos x="T28" y="T29"/>
                  </a:cxn>
                  <a:cxn ang="T91">
                    <a:pos x="T30" y="T31"/>
                  </a:cxn>
                  <a:cxn ang="T92">
                    <a:pos x="T32" y="T33"/>
                  </a:cxn>
                  <a:cxn ang="T93">
                    <a:pos x="T34" y="T35"/>
                  </a:cxn>
                  <a:cxn ang="T94">
                    <a:pos x="T36" y="T37"/>
                  </a:cxn>
                  <a:cxn ang="T95">
                    <a:pos x="T38" y="T39"/>
                  </a:cxn>
                  <a:cxn ang="T96">
                    <a:pos x="T40" y="T41"/>
                  </a:cxn>
                  <a:cxn ang="T97">
                    <a:pos x="T42" y="T43"/>
                  </a:cxn>
                  <a:cxn ang="T98">
                    <a:pos x="T44" y="T45"/>
                  </a:cxn>
                  <a:cxn ang="T99">
                    <a:pos x="T46" y="T47"/>
                  </a:cxn>
                  <a:cxn ang="T100">
                    <a:pos x="T48" y="T49"/>
                  </a:cxn>
                  <a:cxn ang="T101">
                    <a:pos x="T50" y="T51"/>
                  </a:cxn>
                  <a:cxn ang="T102">
                    <a:pos x="T52" y="T53"/>
                  </a:cxn>
                  <a:cxn ang="T103">
                    <a:pos x="T54" y="T55"/>
                  </a:cxn>
                  <a:cxn ang="T104">
                    <a:pos x="T56" y="T57"/>
                  </a:cxn>
                  <a:cxn ang="T105">
                    <a:pos x="T58" y="T59"/>
                  </a:cxn>
                  <a:cxn ang="T106">
                    <a:pos x="T60" y="T61"/>
                  </a:cxn>
                  <a:cxn ang="T107">
                    <a:pos x="T62" y="T63"/>
                  </a:cxn>
                  <a:cxn ang="T108">
                    <a:pos x="T64" y="T65"/>
                  </a:cxn>
                  <a:cxn ang="T109">
                    <a:pos x="T66" y="T67"/>
                  </a:cxn>
                  <a:cxn ang="T110">
                    <a:pos x="T68" y="T69"/>
                  </a:cxn>
                  <a:cxn ang="T111">
                    <a:pos x="T70" y="T71"/>
                  </a:cxn>
                  <a:cxn ang="T112">
                    <a:pos x="T72" y="T73"/>
                  </a:cxn>
                  <a:cxn ang="T113">
                    <a:pos x="T74" y="T75"/>
                  </a:cxn>
                </a:cxnLst>
                <a:rect l="T114" t="T115" r="T116" b="T117"/>
                <a:pathLst>
                  <a:path w="30" h="24">
                    <a:moveTo>
                      <a:pt x="12" y="22"/>
                    </a:moveTo>
                    <a:lnTo>
                      <a:pt x="10" y="22"/>
                    </a:lnTo>
                    <a:lnTo>
                      <a:pt x="10" y="20"/>
                    </a:lnTo>
                    <a:lnTo>
                      <a:pt x="10" y="22"/>
                    </a:lnTo>
                    <a:lnTo>
                      <a:pt x="8" y="22"/>
                    </a:lnTo>
                    <a:lnTo>
                      <a:pt x="6" y="22"/>
                    </a:lnTo>
                    <a:lnTo>
                      <a:pt x="6" y="18"/>
                    </a:lnTo>
                    <a:lnTo>
                      <a:pt x="6" y="16"/>
                    </a:lnTo>
                    <a:lnTo>
                      <a:pt x="4" y="12"/>
                    </a:lnTo>
                    <a:lnTo>
                      <a:pt x="4" y="10"/>
                    </a:lnTo>
                    <a:lnTo>
                      <a:pt x="2" y="10"/>
                    </a:lnTo>
                    <a:lnTo>
                      <a:pt x="0" y="10"/>
                    </a:lnTo>
                    <a:lnTo>
                      <a:pt x="0" y="8"/>
                    </a:lnTo>
                    <a:lnTo>
                      <a:pt x="4" y="10"/>
                    </a:lnTo>
                    <a:lnTo>
                      <a:pt x="6" y="10"/>
                    </a:lnTo>
                    <a:lnTo>
                      <a:pt x="8" y="8"/>
                    </a:lnTo>
                    <a:lnTo>
                      <a:pt x="10" y="6"/>
                    </a:lnTo>
                    <a:lnTo>
                      <a:pt x="10" y="4"/>
                    </a:lnTo>
                    <a:lnTo>
                      <a:pt x="8" y="4"/>
                    </a:lnTo>
                    <a:lnTo>
                      <a:pt x="6" y="4"/>
                    </a:lnTo>
                    <a:lnTo>
                      <a:pt x="8" y="4"/>
                    </a:lnTo>
                    <a:lnTo>
                      <a:pt x="12" y="4"/>
                    </a:lnTo>
                    <a:lnTo>
                      <a:pt x="14" y="4"/>
                    </a:lnTo>
                    <a:lnTo>
                      <a:pt x="16" y="4"/>
                    </a:lnTo>
                    <a:lnTo>
                      <a:pt x="14" y="4"/>
                    </a:lnTo>
                    <a:lnTo>
                      <a:pt x="14" y="6"/>
                    </a:lnTo>
                    <a:lnTo>
                      <a:pt x="14" y="8"/>
                    </a:lnTo>
                    <a:lnTo>
                      <a:pt x="16" y="8"/>
                    </a:lnTo>
                    <a:lnTo>
                      <a:pt x="16" y="10"/>
                    </a:lnTo>
                    <a:lnTo>
                      <a:pt x="16" y="8"/>
                    </a:lnTo>
                    <a:lnTo>
                      <a:pt x="18" y="4"/>
                    </a:lnTo>
                    <a:lnTo>
                      <a:pt x="20" y="6"/>
                    </a:lnTo>
                    <a:lnTo>
                      <a:pt x="20" y="8"/>
                    </a:lnTo>
                    <a:lnTo>
                      <a:pt x="20" y="10"/>
                    </a:lnTo>
                    <a:lnTo>
                      <a:pt x="18" y="10"/>
                    </a:lnTo>
                    <a:lnTo>
                      <a:pt x="20" y="10"/>
                    </a:lnTo>
                    <a:lnTo>
                      <a:pt x="22" y="10"/>
                    </a:lnTo>
                    <a:lnTo>
                      <a:pt x="22" y="8"/>
                    </a:lnTo>
                    <a:lnTo>
                      <a:pt x="20" y="8"/>
                    </a:lnTo>
                    <a:lnTo>
                      <a:pt x="20" y="4"/>
                    </a:lnTo>
                    <a:lnTo>
                      <a:pt x="18" y="4"/>
                    </a:lnTo>
                    <a:lnTo>
                      <a:pt x="16" y="4"/>
                    </a:lnTo>
                    <a:lnTo>
                      <a:pt x="18" y="2"/>
                    </a:lnTo>
                    <a:lnTo>
                      <a:pt x="22" y="0"/>
                    </a:lnTo>
                    <a:lnTo>
                      <a:pt x="24" y="0"/>
                    </a:lnTo>
                    <a:lnTo>
                      <a:pt x="28" y="0"/>
                    </a:lnTo>
                    <a:lnTo>
                      <a:pt x="30" y="2"/>
                    </a:lnTo>
                    <a:lnTo>
                      <a:pt x="28" y="4"/>
                    </a:lnTo>
                    <a:lnTo>
                      <a:pt x="30" y="6"/>
                    </a:lnTo>
                    <a:lnTo>
                      <a:pt x="30" y="8"/>
                    </a:lnTo>
                    <a:lnTo>
                      <a:pt x="30" y="10"/>
                    </a:lnTo>
                    <a:lnTo>
                      <a:pt x="30" y="12"/>
                    </a:lnTo>
                    <a:lnTo>
                      <a:pt x="28" y="12"/>
                    </a:lnTo>
                    <a:lnTo>
                      <a:pt x="26" y="12"/>
                    </a:lnTo>
                    <a:lnTo>
                      <a:pt x="24" y="14"/>
                    </a:lnTo>
                    <a:lnTo>
                      <a:pt x="24" y="16"/>
                    </a:lnTo>
                    <a:lnTo>
                      <a:pt x="26" y="16"/>
                    </a:lnTo>
                    <a:lnTo>
                      <a:pt x="28" y="16"/>
                    </a:lnTo>
                    <a:lnTo>
                      <a:pt x="28" y="18"/>
                    </a:lnTo>
                    <a:lnTo>
                      <a:pt x="28" y="20"/>
                    </a:lnTo>
                    <a:lnTo>
                      <a:pt x="26" y="20"/>
                    </a:lnTo>
                    <a:lnTo>
                      <a:pt x="24" y="20"/>
                    </a:lnTo>
                    <a:lnTo>
                      <a:pt x="22" y="22"/>
                    </a:lnTo>
                    <a:lnTo>
                      <a:pt x="22" y="24"/>
                    </a:lnTo>
                    <a:lnTo>
                      <a:pt x="22" y="22"/>
                    </a:lnTo>
                    <a:lnTo>
                      <a:pt x="24" y="22"/>
                    </a:lnTo>
                    <a:lnTo>
                      <a:pt x="24" y="24"/>
                    </a:lnTo>
                    <a:lnTo>
                      <a:pt x="22" y="24"/>
                    </a:lnTo>
                    <a:lnTo>
                      <a:pt x="20" y="24"/>
                    </a:lnTo>
                    <a:lnTo>
                      <a:pt x="18" y="24"/>
                    </a:lnTo>
                    <a:lnTo>
                      <a:pt x="16" y="24"/>
                    </a:lnTo>
                    <a:lnTo>
                      <a:pt x="16" y="22"/>
                    </a:lnTo>
                    <a:lnTo>
                      <a:pt x="18" y="22"/>
                    </a:lnTo>
                    <a:lnTo>
                      <a:pt x="16" y="22"/>
                    </a:lnTo>
                    <a:lnTo>
                      <a:pt x="14" y="22"/>
                    </a:lnTo>
                    <a:lnTo>
                      <a:pt x="12" y="22"/>
                    </a:lnTo>
                    <a:close/>
                  </a:path>
                </a:pathLst>
              </a:custGeom>
              <a:solidFill>
                <a:schemeClr val="tx2"/>
              </a:solidFill>
              <a:ln w="3175">
                <a:solidFill>
                  <a:schemeClr val="bg1"/>
                </a:solidFill>
                <a:prstDash val="sysDot"/>
                <a:round/>
                <a:headEnd/>
                <a:tailEnd/>
              </a:ln>
            </p:spPr>
            <p:txBody>
              <a:bodyPr/>
              <a:lstStyle/>
              <a:p>
                <a:endParaRPr lang="de-DE" sz="2400" dirty="0">
                  <a:solidFill>
                    <a:srgbClr val="000000"/>
                  </a:solidFill>
                </a:endParaRPr>
              </a:p>
            </p:txBody>
          </p:sp>
          <p:sp>
            <p:nvSpPr>
              <p:cNvPr id="2431" name="Freeform 3435"/>
              <p:cNvSpPr>
                <a:spLocks/>
              </p:cNvSpPr>
              <p:nvPr/>
            </p:nvSpPr>
            <p:spPr bwMode="auto">
              <a:xfrm>
                <a:off x="4345463" y="1759982"/>
                <a:ext cx="4748" cy="6187"/>
              </a:xfrm>
              <a:custGeom>
                <a:avLst/>
                <a:gdLst>
                  <a:gd name="T0" fmla="*/ 2147483647 w 4"/>
                  <a:gd name="T1" fmla="*/ 2147483647 h 6"/>
                  <a:gd name="T2" fmla="*/ 2147483647 w 4"/>
                  <a:gd name="T3" fmla="*/ 2147483647 h 6"/>
                  <a:gd name="T4" fmla="*/ 0 w 4"/>
                  <a:gd name="T5" fmla="*/ 2147483647 h 6"/>
                  <a:gd name="T6" fmla="*/ 0 w 4"/>
                  <a:gd name="T7" fmla="*/ 2147483647 h 6"/>
                  <a:gd name="T8" fmla="*/ 0 w 4"/>
                  <a:gd name="T9" fmla="*/ 0 h 6"/>
                  <a:gd name="T10" fmla="*/ 2147483647 w 4"/>
                  <a:gd name="T11" fmla="*/ 0 h 6"/>
                  <a:gd name="T12" fmla="*/ 2147483647 w 4"/>
                  <a:gd name="T13" fmla="*/ 2147483647 h 6"/>
                  <a:gd name="T14" fmla="*/ 2147483647 w 4"/>
                  <a:gd name="T15" fmla="*/ 2147483647 h 6"/>
                  <a:gd name="T16" fmla="*/ 2147483647 w 4"/>
                  <a:gd name="T17" fmla="*/ 2147483647 h 6"/>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4"/>
                  <a:gd name="T28" fmla="*/ 0 h 6"/>
                  <a:gd name="T29" fmla="*/ 4 w 4"/>
                  <a:gd name="T30" fmla="*/ 6 h 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4" h="6">
                    <a:moveTo>
                      <a:pt x="4" y="4"/>
                    </a:moveTo>
                    <a:lnTo>
                      <a:pt x="2" y="6"/>
                    </a:lnTo>
                    <a:lnTo>
                      <a:pt x="0" y="6"/>
                    </a:lnTo>
                    <a:lnTo>
                      <a:pt x="0" y="2"/>
                    </a:lnTo>
                    <a:lnTo>
                      <a:pt x="0" y="0"/>
                    </a:lnTo>
                    <a:lnTo>
                      <a:pt x="2" y="0"/>
                    </a:lnTo>
                    <a:lnTo>
                      <a:pt x="2" y="2"/>
                    </a:lnTo>
                    <a:lnTo>
                      <a:pt x="2" y="4"/>
                    </a:lnTo>
                    <a:lnTo>
                      <a:pt x="4" y="4"/>
                    </a:lnTo>
                    <a:close/>
                  </a:path>
                </a:pathLst>
              </a:custGeom>
              <a:solidFill>
                <a:schemeClr val="tx2"/>
              </a:solidFill>
              <a:ln w="3175">
                <a:solidFill>
                  <a:schemeClr val="bg1"/>
                </a:solidFill>
                <a:prstDash val="sysDot"/>
                <a:round/>
                <a:headEnd/>
                <a:tailEnd/>
              </a:ln>
            </p:spPr>
            <p:txBody>
              <a:bodyPr/>
              <a:lstStyle/>
              <a:p>
                <a:endParaRPr lang="de-DE" sz="2400" dirty="0">
                  <a:solidFill>
                    <a:srgbClr val="000000"/>
                  </a:solidFill>
                </a:endParaRPr>
              </a:p>
            </p:txBody>
          </p:sp>
          <p:sp>
            <p:nvSpPr>
              <p:cNvPr id="2432" name="Freeform 3436"/>
              <p:cNvSpPr>
                <a:spLocks/>
              </p:cNvSpPr>
              <p:nvPr/>
            </p:nvSpPr>
            <p:spPr bwMode="auto">
              <a:xfrm>
                <a:off x="4381074" y="1768642"/>
                <a:ext cx="2374" cy="3712"/>
              </a:xfrm>
              <a:custGeom>
                <a:avLst/>
                <a:gdLst>
                  <a:gd name="T0" fmla="*/ 2147483647 w 2"/>
                  <a:gd name="T1" fmla="*/ 2147483647 h 4"/>
                  <a:gd name="T2" fmla="*/ 0 w 2"/>
                  <a:gd name="T3" fmla="*/ 2147483647 h 4"/>
                  <a:gd name="T4" fmla="*/ 0 w 2"/>
                  <a:gd name="T5" fmla="*/ 2147483647 h 4"/>
                  <a:gd name="T6" fmla="*/ 0 w 2"/>
                  <a:gd name="T7" fmla="*/ 0 h 4"/>
                  <a:gd name="T8" fmla="*/ 2147483647 w 2"/>
                  <a:gd name="T9" fmla="*/ 2147483647 h 4"/>
                  <a:gd name="T10" fmla="*/ 0 60000 65536"/>
                  <a:gd name="T11" fmla="*/ 0 60000 65536"/>
                  <a:gd name="T12" fmla="*/ 0 60000 65536"/>
                  <a:gd name="T13" fmla="*/ 0 60000 65536"/>
                  <a:gd name="T14" fmla="*/ 0 60000 65536"/>
                  <a:gd name="T15" fmla="*/ 0 w 2"/>
                  <a:gd name="T16" fmla="*/ 0 h 4"/>
                  <a:gd name="T17" fmla="*/ 2 w 2"/>
                  <a:gd name="T18" fmla="*/ 4 h 4"/>
                </a:gdLst>
                <a:ahLst/>
                <a:cxnLst>
                  <a:cxn ang="T10">
                    <a:pos x="T0" y="T1"/>
                  </a:cxn>
                  <a:cxn ang="T11">
                    <a:pos x="T2" y="T3"/>
                  </a:cxn>
                  <a:cxn ang="T12">
                    <a:pos x="T4" y="T5"/>
                  </a:cxn>
                  <a:cxn ang="T13">
                    <a:pos x="T6" y="T7"/>
                  </a:cxn>
                  <a:cxn ang="T14">
                    <a:pos x="T8" y="T9"/>
                  </a:cxn>
                </a:cxnLst>
                <a:rect l="T15" t="T16" r="T17" b="T18"/>
                <a:pathLst>
                  <a:path w="2" h="4">
                    <a:moveTo>
                      <a:pt x="2" y="2"/>
                    </a:moveTo>
                    <a:lnTo>
                      <a:pt x="0" y="4"/>
                    </a:lnTo>
                    <a:lnTo>
                      <a:pt x="0" y="2"/>
                    </a:lnTo>
                    <a:lnTo>
                      <a:pt x="0" y="0"/>
                    </a:lnTo>
                    <a:lnTo>
                      <a:pt x="2" y="2"/>
                    </a:lnTo>
                    <a:close/>
                  </a:path>
                </a:pathLst>
              </a:custGeom>
              <a:solidFill>
                <a:schemeClr val="tx2"/>
              </a:solidFill>
              <a:ln w="3175">
                <a:solidFill>
                  <a:schemeClr val="bg1"/>
                </a:solidFill>
                <a:prstDash val="sysDot"/>
                <a:round/>
                <a:headEnd/>
                <a:tailEnd/>
              </a:ln>
            </p:spPr>
            <p:txBody>
              <a:bodyPr/>
              <a:lstStyle/>
              <a:p>
                <a:endParaRPr lang="de-DE" sz="2400" dirty="0">
                  <a:solidFill>
                    <a:srgbClr val="000000"/>
                  </a:solidFill>
                </a:endParaRPr>
              </a:p>
            </p:txBody>
          </p:sp>
          <p:sp>
            <p:nvSpPr>
              <p:cNvPr id="2433" name="Freeform 3437"/>
              <p:cNvSpPr>
                <a:spLocks/>
              </p:cNvSpPr>
              <p:nvPr/>
            </p:nvSpPr>
            <p:spPr bwMode="auto">
              <a:xfrm>
                <a:off x="4332404" y="1771117"/>
                <a:ext cx="18993" cy="12372"/>
              </a:xfrm>
              <a:custGeom>
                <a:avLst/>
                <a:gdLst>
                  <a:gd name="T0" fmla="*/ 2147483647 w 20"/>
                  <a:gd name="T1" fmla="*/ 2147483647 h 12"/>
                  <a:gd name="T2" fmla="*/ 2147483647 w 20"/>
                  <a:gd name="T3" fmla="*/ 2147483647 h 12"/>
                  <a:gd name="T4" fmla="*/ 2147483647 w 20"/>
                  <a:gd name="T5" fmla="*/ 2147483647 h 12"/>
                  <a:gd name="T6" fmla="*/ 2147483647 w 20"/>
                  <a:gd name="T7" fmla="*/ 2147483647 h 12"/>
                  <a:gd name="T8" fmla="*/ 2147483647 w 20"/>
                  <a:gd name="T9" fmla="*/ 2147483647 h 12"/>
                  <a:gd name="T10" fmla="*/ 2147483647 w 20"/>
                  <a:gd name="T11" fmla="*/ 2147483647 h 12"/>
                  <a:gd name="T12" fmla="*/ 2147483647 w 20"/>
                  <a:gd name="T13" fmla="*/ 2147483647 h 12"/>
                  <a:gd name="T14" fmla="*/ 2147483647 w 20"/>
                  <a:gd name="T15" fmla="*/ 2147483647 h 12"/>
                  <a:gd name="T16" fmla="*/ 2147483647 w 20"/>
                  <a:gd name="T17" fmla="*/ 2147483647 h 12"/>
                  <a:gd name="T18" fmla="*/ 0 w 20"/>
                  <a:gd name="T19" fmla="*/ 2147483647 h 12"/>
                  <a:gd name="T20" fmla="*/ 2147483647 w 20"/>
                  <a:gd name="T21" fmla="*/ 2147483647 h 12"/>
                  <a:gd name="T22" fmla="*/ 2147483647 w 20"/>
                  <a:gd name="T23" fmla="*/ 2147483647 h 12"/>
                  <a:gd name="T24" fmla="*/ 2147483647 w 20"/>
                  <a:gd name="T25" fmla="*/ 2147483647 h 12"/>
                  <a:gd name="T26" fmla="*/ 2147483647 w 20"/>
                  <a:gd name="T27" fmla="*/ 2147483647 h 12"/>
                  <a:gd name="T28" fmla="*/ 2147483647 w 20"/>
                  <a:gd name="T29" fmla="*/ 0 h 12"/>
                  <a:gd name="T30" fmla="*/ 2147483647 w 20"/>
                  <a:gd name="T31" fmla="*/ 0 h 12"/>
                  <a:gd name="T32" fmla="*/ 2147483647 w 20"/>
                  <a:gd name="T33" fmla="*/ 0 h 12"/>
                  <a:gd name="T34" fmla="*/ 2147483647 w 20"/>
                  <a:gd name="T35" fmla="*/ 0 h 12"/>
                  <a:gd name="T36" fmla="*/ 2147483647 w 20"/>
                  <a:gd name="T37" fmla="*/ 2147483647 h 12"/>
                  <a:gd name="T38" fmla="*/ 2147483647 w 20"/>
                  <a:gd name="T39" fmla="*/ 2147483647 h 12"/>
                  <a:gd name="T40" fmla="*/ 2147483647 w 20"/>
                  <a:gd name="T41" fmla="*/ 2147483647 h 12"/>
                  <a:gd name="T42" fmla="*/ 2147483647 w 20"/>
                  <a:gd name="T43" fmla="*/ 2147483647 h 12"/>
                  <a:gd name="T44" fmla="*/ 2147483647 w 20"/>
                  <a:gd name="T45" fmla="*/ 0 h 12"/>
                  <a:gd name="T46" fmla="*/ 2147483647 w 20"/>
                  <a:gd name="T47" fmla="*/ 0 h 12"/>
                  <a:gd name="T48" fmla="*/ 2147483647 w 20"/>
                  <a:gd name="T49" fmla="*/ 0 h 12"/>
                  <a:gd name="T50" fmla="*/ 2147483647 w 20"/>
                  <a:gd name="T51" fmla="*/ 2147483647 h 12"/>
                  <a:gd name="T52" fmla="*/ 2147483647 w 20"/>
                  <a:gd name="T53" fmla="*/ 2147483647 h 12"/>
                  <a:gd name="T54" fmla="*/ 2147483647 w 20"/>
                  <a:gd name="T55" fmla="*/ 2147483647 h 12"/>
                  <a:gd name="T56" fmla="*/ 2147483647 w 20"/>
                  <a:gd name="T57" fmla="*/ 2147483647 h 12"/>
                  <a:gd name="T58" fmla="*/ 2147483647 w 20"/>
                  <a:gd name="T59" fmla="*/ 2147483647 h 12"/>
                  <a:gd name="T60" fmla="*/ 2147483647 w 20"/>
                  <a:gd name="T61" fmla="*/ 2147483647 h 12"/>
                  <a:gd name="T62" fmla="*/ 2147483647 w 20"/>
                  <a:gd name="T63" fmla="*/ 2147483647 h 12"/>
                  <a:gd name="T64" fmla="*/ 2147483647 w 20"/>
                  <a:gd name="T65" fmla="*/ 2147483647 h 12"/>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20"/>
                  <a:gd name="T100" fmla="*/ 0 h 12"/>
                  <a:gd name="T101" fmla="*/ 20 w 20"/>
                  <a:gd name="T102" fmla="*/ 12 h 12"/>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20" h="12">
                    <a:moveTo>
                      <a:pt x="16" y="12"/>
                    </a:moveTo>
                    <a:lnTo>
                      <a:pt x="10" y="12"/>
                    </a:lnTo>
                    <a:lnTo>
                      <a:pt x="10" y="10"/>
                    </a:lnTo>
                    <a:lnTo>
                      <a:pt x="8" y="10"/>
                    </a:lnTo>
                    <a:lnTo>
                      <a:pt x="6" y="10"/>
                    </a:lnTo>
                    <a:lnTo>
                      <a:pt x="4" y="8"/>
                    </a:lnTo>
                    <a:lnTo>
                      <a:pt x="4" y="6"/>
                    </a:lnTo>
                    <a:lnTo>
                      <a:pt x="2" y="4"/>
                    </a:lnTo>
                    <a:lnTo>
                      <a:pt x="2" y="2"/>
                    </a:lnTo>
                    <a:lnTo>
                      <a:pt x="0" y="2"/>
                    </a:lnTo>
                    <a:lnTo>
                      <a:pt x="2" y="2"/>
                    </a:lnTo>
                    <a:lnTo>
                      <a:pt x="4" y="2"/>
                    </a:lnTo>
                    <a:lnTo>
                      <a:pt x="6" y="2"/>
                    </a:lnTo>
                    <a:lnTo>
                      <a:pt x="8" y="2"/>
                    </a:lnTo>
                    <a:lnTo>
                      <a:pt x="8" y="0"/>
                    </a:lnTo>
                    <a:lnTo>
                      <a:pt x="10" y="0"/>
                    </a:lnTo>
                    <a:lnTo>
                      <a:pt x="12" y="0"/>
                    </a:lnTo>
                    <a:lnTo>
                      <a:pt x="14" y="0"/>
                    </a:lnTo>
                    <a:lnTo>
                      <a:pt x="14" y="2"/>
                    </a:lnTo>
                    <a:lnTo>
                      <a:pt x="14" y="4"/>
                    </a:lnTo>
                    <a:lnTo>
                      <a:pt x="16" y="2"/>
                    </a:lnTo>
                    <a:lnTo>
                      <a:pt x="18" y="2"/>
                    </a:lnTo>
                    <a:lnTo>
                      <a:pt x="18" y="0"/>
                    </a:lnTo>
                    <a:lnTo>
                      <a:pt x="16" y="0"/>
                    </a:lnTo>
                    <a:lnTo>
                      <a:pt x="18" y="0"/>
                    </a:lnTo>
                    <a:lnTo>
                      <a:pt x="20" y="2"/>
                    </a:lnTo>
                    <a:lnTo>
                      <a:pt x="20" y="6"/>
                    </a:lnTo>
                    <a:lnTo>
                      <a:pt x="20" y="8"/>
                    </a:lnTo>
                    <a:lnTo>
                      <a:pt x="20" y="10"/>
                    </a:lnTo>
                    <a:lnTo>
                      <a:pt x="20" y="12"/>
                    </a:lnTo>
                    <a:lnTo>
                      <a:pt x="18" y="12"/>
                    </a:lnTo>
                    <a:lnTo>
                      <a:pt x="16" y="12"/>
                    </a:lnTo>
                    <a:close/>
                  </a:path>
                </a:pathLst>
              </a:custGeom>
              <a:solidFill>
                <a:schemeClr val="tx2"/>
              </a:solidFill>
              <a:ln w="3175">
                <a:solidFill>
                  <a:schemeClr val="bg1"/>
                </a:solidFill>
                <a:prstDash val="sysDot"/>
                <a:round/>
                <a:headEnd/>
                <a:tailEnd/>
              </a:ln>
            </p:spPr>
            <p:txBody>
              <a:bodyPr/>
              <a:lstStyle/>
              <a:p>
                <a:endParaRPr lang="de-DE" sz="2400" dirty="0">
                  <a:solidFill>
                    <a:srgbClr val="000000"/>
                  </a:solidFill>
                </a:endParaRPr>
              </a:p>
            </p:txBody>
          </p:sp>
          <p:sp>
            <p:nvSpPr>
              <p:cNvPr id="2434" name="Freeform 3438"/>
              <p:cNvSpPr>
                <a:spLocks/>
              </p:cNvSpPr>
              <p:nvPr/>
            </p:nvSpPr>
            <p:spPr bwMode="auto">
              <a:xfrm>
                <a:off x="4307477" y="1774829"/>
                <a:ext cx="2374" cy="2474"/>
              </a:xfrm>
              <a:custGeom>
                <a:avLst/>
                <a:gdLst>
                  <a:gd name="T0" fmla="*/ 2147483647 w 2"/>
                  <a:gd name="T1" fmla="*/ 2147483647 h 2"/>
                  <a:gd name="T2" fmla="*/ 0 w 2"/>
                  <a:gd name="T3" fmla="*/ 0 h 2"/>
                  <a:gd name="T4" fmla="*/ 2147483647 w 2"/>
                  <a:gd name="T5" fmla="*/ 0 h 2"/>
                  <a:gd name="T6" fmla="*/ 2147483647 w 2"/>
                  <a:gd name="T7" fmla="*/ 2147483647 h 2"/>
                  <a:gd name="T8" fmla="*/ 0 60000 65536"/>
                  <a:gd name="T9" fmla="*/ 0 60000 65536"/>
                  <a:gd name="T10" fmla="*/ 0 60000 65536"/>
                  <a:gd name="T11" fmla="*/ 0 60000 65536"/>
                  <a:gd name="T12" fmla="*/ 0 w 2"/>
                  <a:gd name="T13" fmla="*/ 0 h 2"/>
                  <a:gd name="T14" fmla="*/ 2 w 2"/>
                  <a:gd name="T15" fmla="*/ 2 h 2"/>
                </a:gdLst>
                <a:ahLst/>
                <a:cxnLst>
                  <a:cxn ang="T8">
                    <a:pos x="T0" y="T1"/>
                  </a:cxn>
                  <a:cxn ang="T9">
                    <a:pos x="T2" y="T3"/>
                  </a:cxn>
                  <a:cxn ang="T10">
                    <a:pos x="T4" y="T5"/>
                  </a:cxn>
                  <a:cxn ang="T11">
                    <a:pos x="T6" y="T7"/>
                  </a:cxn>
                </a:cxnLst>
                <a:rect l="T12" t="T13" r="T14" b="T15"/>
                <a:pathLst>
                  <a:path w="2" h="2">
                    <a:moveTo>
                      <a:pt x="2" y="2"/>
                    </a:moveTo>
                    <a:lnTo>
                      <a:pt x="0" y="0"/>
                    </a:lnTo>
                    <a:lnTo>
                      <a:pt x="2" y="0"/>
                    </a:lnTo>
                    <a:lnTo>
                      <a:pt x="2" y="2"/>
                    </a:lnTo>
                    <a:close/>
                  </a:path>
                </a:pathLst>
              </a:custGeom>
              <a:solidFill>
                <a:schemeClr val="tx2"/>
              </a:solidFill>
              <a:ln w="3175">
                <a:solidFill>
                  <a:schemeClr val="bg1"/>
                </a:solidFill>
                <a:prstDash val="sysDot"/>
                <a:round/>
                <a:headEnd/>
                <a:tailEnd/>
              </a:ln>
            </p:spPr>
            <p:txBody>
              <a:bodyPr/>
              <a:lstStyle/>
              <a:p>
                <a:endParaRPr lang="de-DE" sz="2400" dirty="0">
                  <a:solidFill>
                    <a:srgbClr val="000000"/>
                  </a:solidFill>
                </a:endParaRPr>
              </a:p>
            </p:txBody>
          </p:sp>
          <p:sp>
            <p:nvSpPr>
              <p:cNvPr id="2435" name="Freeform 3439"/>
              <p:cNvSpPr>
                <a:spLocks/>
              </p:cNvSpPr>
              <p:nvPr/>
            </p:nvSpPr>
            <p:spPr bwMode="auto">
              <a:xfrm>
                <a:off x="4419058" y="1777303"/>
                <a:ext cx="8309" cy="6187"/>
              </a:xfrm>
              <a:custGeom>
                <a:avLst/>
                <a:gdLst>
                  <a:gd name="T0" fmla="*/ 2147483647 w 8"/>
                  <a:gd name="T1" fmla="*/ 2147483647 h 6"/>
                  <a:gd name="T2" fmla="*/ 2147483647 w 8"/>
                  <a:gd name="T3" fmla="*/ 2147483647 h 6"/>
                  <a:gd name="T4" fmla="*/ 0 w 8"/>
                  <a:gd name="T5" fmla="*/ 2147483647 h 6"/>
                  <a:gd name="T6" fmla="*/ 0 w 8"/>
                  <a:gd name="T7" fmla="*/ 2147483647 h 6"/>
                  <a:gd name="T8" fmla="*/ 0 w 8"/>
                  <a:gd name="T9" fmla="*/ 2147483647 h 6"/>
                  <a:gd name="T10" fmla="*/ 0 w 8"/>
                  <a:gd name="T11" fmla="*/ 0 h 6"/>
                  <a:gd name="T12" fmla="*/ 2147483647 w 8"/>
                  <a:gd name="T13" fmla="*/ 2147483647 h 6"/>
                  <a:gd name="T14" fmla="*/ 2147483647 w 8"/>
                  <a:gd name="T15" fmla="*/ 2147483647 h 6"/>
                  <a:gd name="T16" fmla="*/ 2147483647 w 8"/>
                  <a:gd name="T17" fmla="*/ 2147483647 h 6"/>
                  <a:gd name="T18" fmla="*/ 2147483647 w 8"/>
                  <a:gd name="T19" fmla="*/ 2147483647 h 6"/>
                  <a:gd name="T20" fmla="*/ 2147483647 w 8"/>
                  <a:gd name="T21" fmla="*/ 2147483647 h 6"/>
                  <a:gd name="T22" fmla="*/ 2147483647 w 8"/>
                  <a:gd name="T23" fmla="*/ 2147483647 h 6"/>
                  <a:gd name="T24" fmla="*/ 2147483647 w 8"/>
                  <a:gd name="T25" fmla="*/ 2147483647 h 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8"/>
                  <a:gd name="T40" fmla="*/ 0 h 6"/>
                  <a:gd name="T41" fmla="*/ 8 w 8"/>
                  <a:gd name="T42" fmla="*/ 6 h 6"/>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8" h="6">
                    <a:moveTo>
                      <a:pt x="6" y="6"/>
                    </a:moveTo>
                    <a:lnTo>
                      <a:pt x="4" y="6"/>
                    </a:lnTo>
                    <a:lnTo>
                      <a:pt x="0" y="6"/>
                    </a:lnTo>
                    <a:lnTo>
                      <a:pt x="0" y="4"/>
                    </a:lnTo>
                    <a:lnTo>
                      <a:pt x="0" y="2"/>
                    </a:lnTo>
                    <a:lnTo>
                      <a:pt x="0" y="0"/>
                    </a:lnTo>
                    <a:lnTo>
                      <a:pt x="2" y="2"/>
                    </a:lnTo>
                    <a:lnTo>
                      <a:pt x="4" y="2"/>
                    </a:lnTo>
                    <a:lnTo>
                      <a:pt x="6" y="4"/>
                    </a:lnTo>
                    <a:lnTo>
                      <a:pt x="8" y="4"/>
                    </a:lnTo>
                    <a:lnTo>
                      <a:pt x="8" y="6"/>
                    </a:lnTo>
                    <a:lnTo>
                      <a:pt x="6" y="6"/>
                    </a:lnTo>
                    <a:close/>
                  </a:path>
                </a:pathLst>
              </a:custGeom>
              <a:solidFill>
                <a:schemeClr val="tx2"/>
              </a:solidFill>
              <a:ln w="3175">
                <a:solidFill>
                  <a:schemeClr val="bg1"/>
                </a:solidFill>
                <a:prstDash val="sysDot"/>
                <a:round/>
                <a:headEnd/>
                <a:tailEnd/>
              </a:ln>
            </p:spPr>
            <p:txBody>
              <a:bodyPr/>
              <a:lstStyle/>
              <a:p>
                <a:endParaRPr lang="de-DE" sz="2400" dirty="0">
                  <a:solidFill>
                    <a:srgbClr val="000000"/>
                  </a:solidFill>
                </a:endParaRPr>
              </a:p>
            </p:txBody>
          </p:sp>
          <p:sp>
            <p:nvSpPr>
              <p:cNvPr id="2436" name="Freeform 3440"/>
              <p:cNvSpPr>
                <a:spLocks/>
              </p:cNvSpPr>
              <p:nvPr/>
            </p:nvSpPr>
            <p:spPr bwMode="auto">
              <a:xfrm>
                <a:off x="4332404" y="1783489"/>
                <a:ext cx="7122" cy="3712"/>
              </a:xfrm>
              <a:custGeom>
                <a:avLst/>
                <a:gdLst>
                  <a:gd name="T0" fmla="*/ 2147483647 w 8"/>
                  <a:gd name="T1" fmla="*/ 0 h 4"/>
                  <a:gd name="T2" fmla="*/ 2147483647 w 8"/>
                  <a:gd name="T3" fmla="*/ 2147483647 h 4"/>
                  <a:gd name="T4" fmla="*/ 2147483647 w 8"/>
                  <a:gd name="T5" fmla="*/ 2147483647 h 4"/>
                  <a:gd name="T6" fmla="*/ 2147483647 w 8"/>
                  <a:gd name="T7" fmla="*/ 2147483647 h 4"/>
                  <a:gd name="T8" fmla="*/ 2147483647 w 8"/>
                  <a:gd name="T9" fmla="*/ 2147483647 h 4"/>
                  <a:gd name="T10" fmla="*/ 2147483647 w 8"/>
                  <a:gd name="T11" fmla="*/ 2147483647 h 4"/>
                  <a:gd name="T12" fmla="*/ 2147483647 w 8"/>
                  <a:gd name="T13" fmla="*/ 0 h 4"/>
                  <a:gd name="T14" fmla="*/ 2147483647 w 8"/>
                  <a:gd name="T15" fmla="*/ 2147483647 h 4"/>
                  <a:gd name="T16" fmla="*/ 2147483647 w 8"/>
                  <a:gd name="T17" fmla="*/ 0 h 4"/>
                  <a:gd name="T18" fmla="*/ 2147483647 w 8"/>
                  <a:gd name="T19" fmla="*/ 0 h 4"/>
                  <a:gd name="T20" fmla="*/ 0 w 8"/>
                  <a:gd name="T21" fmla="*/ 0 h 4"/>
                  <a:gd name="T22" fmla="*/ 0 w 8"/>
                  <a:gd name="T23" fmla="*/ 0 h 4"/>
                  <a:gd name="T24" fmla="*/ 2147483647 w 8"/>
                  <a:gd name="T25" fmla="*/ 0 h 4"/>
                  <a:gd name="T26" fmla="*/ 2147483647 w 8"/>
                  <a:gd name="T27" fmla="*/ 0 h 4"/>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8"/>
                  <a:gd name="T43" fmla="*/ 0 h 4"/>
                  <a:gd name="T44" fmla="*/ 8 w 8"/>
                  <a:gd name="T45" fmla="*/ 4 h 4"/>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8" h="4">
                    <a:moveTo>
                      <a:pt x="6" y="0"/>
                    </a:moveTo>
                    <a:lnTo>
                      <a:pt x="8" y="2"/>
                    </a:lnTo>
                    <a:lnTo>
                      <a:pt x="6" y="4"/>
                    </a:lnTo>
                    <a:lnTo>
                      <a:pt x="6" y="2"/>
                    </a:lnTo>
                    <a:lnTo>
                      <a:pt x="4" y="2"/>
                    </a:lnTo>
                    <a:lnTo>
                      <a:pt x="2" y="2"/>
                    </a:lnTo>
                    <a:lnTo>
                      <a:pt x="2" y="0"/>
                    </a:lnTo>
                    <a:lnTo>
                      <a:pt x="4" y="2"/>
                    </a:lnTo>
                    <a:lnTo>
                      <a:pt x="4" y="0"/>
                    </a:lnTo>
                    <a:lnTo>
                      <a:pt x="2" y="0"/>
                    </a:lnTo>
                    <a:lnTo>
                      <a:pt x="0" y="0"/>
                    </a:lnTo>
                    <a:lnTo>
                      <a:pt x="2" y="0"/>
                    </a:lnTo>
                    <a:lnTo>
                      <a:pt x="6" y="0"/>
                    </a:lnTo>
                    <a:close/>
                  </a:path>
                </a:pathLst>
              </a:custGeom>
              <a:solidFill>
                <a:schemeClr val="tx2"/>
              </a:solidFill>
              <a:ln w="3175">
                <a:solidFill>
                  <a:schemeClr val="bg1"/>
                </a:solidFill>
                <a:prstDash val="sysDot"/>
                <a:round/>
                <a:headEnd/>
                <a:tailEnd/>
              </a:ln>
            </p:spPr>
            <p:txBody>
              <a:bodyPr/>
              <a:lstStyle/>
              <a:p>
                <a:endParaRPr lang="de-DE" sz="2400" dirty="0">
                  <a:solidFill>
                    <a:srgbClr val="000000"/>
                  </a:solidFill>
                </a:endParaRPr>
              </a:p>
            </p:txBody>
          </p:sp>
          <p:sp>
            <p:nvSpPr>
              <p:cNvPr id="2437" name="Freeform 3441"/>
              <p:cNvSpPr>
                <a:spLocks/>
              </p:cNvSpPr>
              <p:nvPr/>
            </p:nvSpPr>
            <p:spPr bwMode="auto">
              <a:xfrm>
                <a:off x="4368017" y="1783489"/>
                <a:ext cx="7122" cy="9898"/>
              </a:xfrm>
              <a:custGeom>
                <a:avLst/>
                <a:gdLst>
                  <a:gd name="T0" fmla="*/ 2147483647 w 8"/>
                  <a:gd name="T1" fmla="*/ 2147483647 h 10"/>
                  <a:gd name="T2" fmla="*/ 2147483647 w 8"/>
                  <a:gd name="T3" fmla="*/ 2147483647 h 10"/>
                  <a:gd name="T4" fmla="*/ 2147483647 w 8"/>
                  <a:gd name="T5" fmla="*/ 2147483647 h 10"/>
                  <a:gd name="T6" fmla="*/ 2147483647 w 8"/>
                  <a:gd name="T7" fmla="*/ 2147483647 h 10"/>
                  <a:gd name="T8" fmla="*/ 2147483647 w 8"/>
                  <a:gd name="T9" fmla="*/ 2147483647 h 10"/>
                  <a:gd name="T10" fmla="*/ 2147483647 w 8"/>
                  <a:gd name="T11" fmla="*/ 2147483647 h 10"/>
                  <a:gd name="T12" fmla="*/ 2147483647 w 8"/>
                  <a:gd name="T13" fmla="*/ 2147483647 h 10"/>
                  <a:gd name="T14" fmla="*/ 2147483647 w 8"/>
                  <a:gd name="T15" fmla="*/ 2147483647 h 10"/>
                  <a:gd name="T16" fmla="*/ 2147483647 w 8"/>
                  <a:gd name="T17" fmla="*/ 2147483647 h 10"/>
                  <a:gd name="T18" fmla="*/ 2147483647 w 8"/>
                  <a:gd name="T19" fmla="*/ 2147483647 h 10"/>
                  <a:gd name="T20" fmla="*/ 2147483647 w 8"/>
                  <a:gd name="T21" fmla="*/ 2147483647 h 10"/>
                  <a:gd name="T22" fmla="*/ 2147483647 w 8"/>
                  <a:gd name="T23" fmla="*/ 2147483647 h 10"/>
                  <a:gd name="T24" fmla="*/ 2147483647 w 8"/>
                  <a:gd name="T25" fmla="*/ 2147483647 h 10"/>
                  <a:gd name="T26" fmla="*/ 2147483647 w 8"/>
                  <a:gd name="T27" fmla="*/ 2147483647 h 10"/>
                  <a:gd name="T28" fmla="*/ 2147483647 w 8"/>
                  <a:gd name="T29" fmla="*/ 2147483647 h 10"/>
                  <a:gd name="T30" fmla="*/ 0 w 8"/>
                  <a:gd name="T31" fmla="*/ 2147483647 h 10"/>
                  <a:gd name="T32" fmla="*/ 0 w 8"/>
                  <a:gd name="T33" fmla="*/ 2147483647 h 10"/>
                  <a:gd name="T34" fmla="*/ 0 w 8"/>
                  <a:gd name="T35" fmla="*/ 0 h 10"/>
                  <a:gd name="T36" fmla="*/ 2147483647 w 8"/>
                  <a:gd name="T37" fmla="*/ 2147483647 h 10"/>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8"/>
                  <a:gd name="T58" fmla="*/ 0 h 10"/>
                  <a:gd name="T59" fmla="*/ 8 w 8"/>
                  <a:gd name="T60" fmla="*/ 10 h 10"/>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8" h="10">
                    <a:moveTo>
                      <a:pt x="2" y="2"/>
                    </a:moveTo>
                    <a:lnTo>
                      <a:pt x="6" y="2"/>
                    </a:lnTo>
                    <a:lnTo>
                      <a:pt x="8" y="2"/>
                    </a:lnTo>
                    <a:lnTo>
                      <a:pt x="8" y="4"/>
                    </a:lnTo>
                    <a:lnTo>
                      <a:pt x="6" y="4"/>
                    </a:lnTo>
                    <a:lnTo>
                      <a:pt x="6" y="6"/>
                    </a:lnTo>
                    <a:lnTo>
                      <a:pt x="6" y="8"/>
                    </a:lnTo>
                    <a:lnTo>
                      <a:pt x="4" y="8"/>
                    </a:lnTo>
                    <a:lnTo>
                      <a:pt x="6" y="8"/>
                    </a:lnTo>
                    <a:lnTo>
                      <a:pt x="6" y="10"/>
                    </a:lnTo>
                    <a:lnTo>
                      <a:pt x="4" y="10"/>
                    </a:lnTo>
                    <a:lnTo>
                      <a:pt x="4" y="8"/>
                    </a:lnTo>
                    <a:lnTo>
                      <a:pt x="4" y="6"/>
                    </a:lnTo>
                    <a:lnTo>
                      <a:pt x="2" y="6"/>
                    </a:lnTo>
                    <a:lnTo>
                      <a:pt x="2" y="4"/>
                    </a:lnTo>
                    <a:lnTo>
                      <a:pt x="0" y="4"/>
                    </a:lnTo>
                    <a:lnTo>
                      <a:pt x="0" y="2"/>
                    </a:lnTo>
                    <a:lnTo>
                      <a:pt x="0" y="0"/>
                    </a:lnTo>
                    <a:lnTo>
                      <a:pt x="2" y="2"/>
                    </a:lnTo>
                    <a:close/>
                  </a:path>
                </a:pathLst>
              </a:custGeom>
              <a:solidFill>
                <a:schemeClr val="tx2"/>
              </a:solidFill>
              <a:ln w="3175">
                <a:solidFill>
                  <a:schemeClr val="bg1"/>
                </a:solidFill>
                <a:prstDash val="sysDot"/>
                <a:round/>
                <a:headEnd/>
                <a:tailEnd/>
              </a:ln>
            </p:spPr>
            <p:txBody>
              <a:bodyPr/>
              <a:lstStyle/>
              <a:p>
                <a:endParaRPr lang="de-DE" sz="2400" dirty="0">
                  <a:solidFill>
                    <a:srgbClr val="000000"/>
                  </a:solidFill>
                </a:endParaRPr>
              </a:p>
            </p:txBody>
          </p:sp>
          <p:sp>
            <p:nvSpPr>
              <p:cNvPr id="2438" name="Freeform 3442"/>
              <p:cNvSpPr>
                <a:spLocks/>
              </p:cNvSpPr>
              <p:nvPr/>
            </p:nvSpPr>
            <p:spPr bwMode="auto">
              <a:xfrm>
                <a:off x="4356144" y="1783489"/>
                <a:ext cx="15432" cy="7423"/>
              </a:xfrm>
              <a:custGeom>
                <a:avLst/>
                <a:gdLst>
                  <a:gd name="T0" fmla="*/ 0 w 16"/>
                  <a:gd name="T1" fmla="*/ 2147483647 h 8"/>
                  <a:gd name="T2" fmla="*/ 0 w 16"/>
                  <a:gd name="T3" fmla="*/ 2147483647 h 8"/>
                  <a:gd name="T4" fmla="*/ 2147483647 w 16"/>
                  <a:gd name="T5" fmla="*/ 2147483647 h 8"/>
                  <a:gd name="T6" fmla="*/ 2147483647 w 16"/>
                  <a:gd name="T7" fmla="*/ 0 h 8"/>
                  <a:gd name="T8" fmla="*/ 2147483647 w 16"/>
                  <a:gd name="T9" fmla="*/ 0 h 8"/>
                  <a:gd name="T10" fmla="*/ 2147483647 w 16"/>
                  <a:gd name="T11" fmla="*/ 2147483647 h 8"/>
                  <a:gd name="T12" fmla="*/ 2147483647 w 16"/>
                  <a:gd name="T13" fmla="*/ 2147483647 h 8"/>
                  <a:gd name="T14" fmla="*/ 2147483647 w 16"/>
                  <a:gd name="T15" fmla="*/ 2147483647 h 8"/>
                  <a:gd name="T16" fmla="*/ 2147483647 w 16"/>
                  <a:gd name="T17" fmla="*/ 2147483647 h 8"/>
                  <a:gd name="T18" fmla="*/ 2147483647 w 16"/>
                  <a:gd name="T19" fmla="*/ 2147483647 h 8"/>
                  <a:gd name="T20" fmla="*/ 2147483647 w 16"/>
                  <a:gd name="T21" fmla="*/ 2147483647 h 8"/>
                  <a:gd name="T22" fmla="*/ 2147483647 w 16"/>
                  <a:gd name="T23" fmla="*/ 2147483647 h 8"/>
                  <a:gd name="T24" fmla="*/ 2147483647 w 16"/>
                  <a:gd name="T25" fmla="*/ 2147483647 h 8"/>
                  <a:gd name="T26" fmla="*/ 2147483647 w 16"/>
                  <a:gd name="T27" fmla="*/ 2147483647 h 8"/>
                  <a:gd name="T28" fmla="*/ 2147483647 w 16"/>
                  <a:gd name="T29" fmla="*/ 2147483647 h 8"/>
                  <a:gd name="T30" fmla="*/ 2147483647 w 16"/>
                  <a:gd name="T31" fmla="*/ 2147483647 h 8"/>
                  <a:gd name="T32" fmla="*/ 2147483647 w 16"/>
                  <a:gd name="T33" fmla="*/ 2147483647 h 8"/>
                  <a:gd name="T34" fmla="*/ 2147483647 w 16"/>
                  <a:gd name="T35" fmla="*/ 2147483647 h 8"/>
                  <a:gd name="T36" fmla="*/ 2147483647 w 16"/>
                  <a:gd name="T37" fmla="*/ 2147483647 h 8"/>
                  <a:gd name="T38" fmla="*/ 2147483647 w 16"/>
                  <a:gd name="T39" fmla="*/ 2147483647 h 8"/>
                  <a:gd name="T40" fmla="*/ 2147483647 w 16"/>
                  <a:gd name="T41" fmla="*/ 2147483647 h 8"/>
                  <a:gd name="T42" fmla="*/ 2147483647 w 16"/>
                  <a:gd name="T43" fmla="*/ 2147483647 h 8"/>
                  <a:gd name="T44" fmla="*/ 2147483647 w 16"/>
                  <a:gd name="T45" fmla="*/ 2147483647 h 8"/>
                  <a:gd name="T46" fmla="*/ 2147483647 w 16"/>
                  <a:gd name="T47" fmla="*/ 2147483647 h 8"/>
                  <a:gd name="T48" fmla="*/ 0 w 16"/>
                  <a:gd name="T49" fmla="*/ 2147483647 h 8"/>
                  <a:gd name="T50" fmla="*/ 0 w 16"/>
                  <a:gd name="T51" fmla="*/ 2147483647 h 8"/>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16"/>
                  <a:gd name="T79" fmla="*/ 0 h 8"/>
                  <a:gd name="T80" fmla="*/ 16 w 16"/>
                  <a:gd name="T81" fmla="*/ 8 h 8"/>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16" h="8">
                    <a:moveTo>
                      <a:pt x="0" y="4"/>
                    </a:moveTo>
                    <a:lnTo>
                      <a:pt x="0" y="2"/>
                    </a:lnTo>
                    <a:lnTo>
                      <a:pt x="2" y="2"/>
                    </a:lnTo>
                    <a:lnTo>
                      <a:pt x="2" y="0"/>
                    </a:lnTo>
                    <a:lnTo>
                      <a:pt x="4" y="0"/>
                    </a:lnTo>
                    <a:lnTo>
                      <a:pt x="4" y="2"/>
                    </a:lnTo>
                    <a:lnTo>
                      <a:pt x="6" y="2"/>
                    </a:lnTo>
                    <a:lnTo>
                      <a:pt x="6" y="4"/>
                    </a:lnTo>
                    <a:lnTo>
                      <a:pt x="8" y="4"/>
                    </a:lnTo>
                    <a:lnTo>
                      <a:pt x="10" y="4"/>
                    </a:lnTo>
                    <a:lnTo>
                      <a:pt x="10" y="2"/>
                    </a:lnTo>
                    <a:lnTo>
                      <a:pt x="12" y="2"/>
                    </a:lnTo>
                    <a:lnTo>
                      <a:pt x="12" y="4"/>
                    </a:lnTo>
                    <a:lnTo>
                      <a:pt x="14" y="6"/>
                    </a:lnTo>
                    <a:lnTo>
                      <a:pt x="16" y="6"/>
                    </a:lnTo>
                    <a:lnTo>
                      <a:pt x="16" y="8"/>
                    </a:lnTo>
                    <a:lnTo>
                      <a:pt x="14" y="8"/>
                    </a:lnTo>
                    <a:lnTo>
                      <a:pt x="12" y="8"/>
                    </a:lnTo>
                    <a:lnTo>
                      <a:pt x="10" y="8"/>
                    </a:lnTo>
                    <a:lnTo>
                      <a:pt x="8" y="8"/>
                    </a:lnTo>
                    <a:lnTo>
                      <a:pt x="6" y="8"/>
                    </a:lnTo>
                    <a:lnTo>
                      <a:pt x="4" y="8"/>
                    </a:lnTo>
                    <a:lnTo>
                      <a:pt x="4" y="6"/>
                    </a:lnTo>
                    <a:lnTo>
                      <a:pt x="2" y="6"/>
                    </a:lnTo>
                    <a:lnTo>
                      <a:pt x="0" y="6"/>
                    </a:lnTo>
                    <a:lnTo>
                      <a:pt x="0" y="4"/>
                    </a:lnTo>
                    <a:close/>
                  </a:path>
                </a:pathLst>
              </a:custGeom>
              <a:solidFill>
                <a:schemeClr val="tx2"/>
              </a:solidFill>
              <a:ln w="3175">
                <a:solidFill>
                  <a:schemeClr val="bg1"/>
                </a:solidFill>
                <a:prstDash val="sysDot"/>
                <a:round/>
                <a:headEnd/>
                <a:tailEnd/>
              </a:ln>
            </p:spPr>
            <p:txBody>
              <a:bodyPr/>
              <a:lstStyle/>
              <a:p>
                <a:endParaRPr lang="de-DE" sz="2400" dirty="0">
                  <a:solidFill>
                    <a:srgbClr val="000000"/>
                  </a:solidFill>
                </a:endParaRPr>
              </a:p>
            </p:txBody>
          </p:sp>
          <p:sp>
            <p:nvSpPr>
              <p:cNvPr id="2439" name="Freeform 3443"/>
              <p:cNvSpPr>
                <a:spLocks/>
              </p:cNvSpPr>
              <p:nvPr/>
            </p:nvSpPr>
            <p:spPr bwMode="auto">
              <a:xfrm>
                <a:off x="4555570" y="1677084"/>
                <a:ext cx="79532" cy="49492"/>
              </a:xfrm>
              <a:custGeom>
                <a:avLst/>
                <a:gdLst>
                  <a:gd name="T0" fmla="*/ 2147483647 w 80"/>
                  <a:gd name="T1" fmla="*/ 2147483647 h 48"/>
                  <a:gd name="T2" fmla="*/ 2147483647 w 80"/>
                  <a:gd name="T3" fmla="*/ 2147483647 h 48"/>
                  <a:gd name="T4" fmla="*/ 2147483647 w 80"/>
                  <a:gd name="T5" fmla="*/ 2147483647 h 48"/>
                  <a:gd name="T6" fmla="*/ 2147483647 w 80"/>
                  <a:gd name="T7" fmla="*/ 2147483647 h 48"/>
                  <a:gd name="T8" fmla="*/ 2147483647 w 80"/>
                  <a:gd name="T9" fmla="*/ 2147483647 h 48"/>
                  <a:gd name="T10" fmla="*/ 2147483647 w 80"/>
                  <a:gd name="T11" fmla="*/ 2147483647 h 48"/>
                  <a:gd name="T12" fmla="*/ 2147483647 w 80"/>
                  <a:gd name="T13" fmla="*/ 2147483647 h 48"/>
                  <a:gd name="T14" fmla="*/ 2147483647 w 80"/>
                  <a:gd name="T15" fmla="*/ 2147483647 h 48"/>
                  <a:gd name="T16" fmla="*/ 2147483647 w 80"/>
                  <a:gd name="T17" fmla="*/ 2147483647 h 48"/>
                  <a:gd name="T18" fmla="*/ 2147483647 w 80"/>
                  <a:gd name="T19" fmla="*/ 2147483647 h 48"/>
                  <a:gd name="T20" fmla="*/ 2147483647 w 80"/>
                  <a:gd name="T21" fmla="*/ 2147483647 h 48"/>
                  <a:gd name="T22" fmla="*/ 2147483647 w 80"/>
                  <a:gd name="T23" fmla="*/ 2147483647 h 48"/>
                  <a:gd name="T24" fmla="*/ 2147483647 w 80"/>
                  <a:gd name="T25" fmla="*/ 2147483647 h 48"/>
                  <a:gd name="T26" fmla="*/ 2147483647 w 80"/>
                  <a:gd name="T27" fmla="*/ 2147483647 h 48"/>
                  <a:gd name="T28" fmla="*/ 2147483647 w 80"/>
                  <a:gd name="T29" fmla="*/ 2147483647 h 48"/>
                  <a:gd name="T30" fmla="*/ 2147483647 w 80"/>
                  <a:gd name="T31" fmla="*/ 2147483647 h 48"/>
                  <a:gd name="T32" fmla="*/ 2147483647 w 80"/>
                  <a:gd name="T33" fmla="*/ 2147483647 h 48"/>
                  <a:gd name="T34" fmla="*/ 2147483647 w 80"/>
                  <a:gd name="T35" fmla="*/ 2147483647 h 48"/>
                  <a:gd name="T36" fmla="*/ 0 w 80"/>
                  <a:gd name="T37" fmla="*/ 2147483647 h 48"/>
                  <a:gd name="T38" fmla="*/ 2147483647 w 80"/>
                  <a:gd name="T39" fmla="*/ 2147483647 h 48"/>
                  <a:gd name="T40" fmla="*/ 2147483647 w 80"/>
                  <a:gd name="T41" fmla="*/ 2147483647 h 48"/>
                  <a:gd name="T42" fmla="*/ 0 w 80"/>
                  <a:gd name="T43" fmla="*/ 2147483647 h 48"/>
                  <a:gd name="T44" fmla="*/ 0 w 80"/>
                  <a:gd name="T45" fmla="*/ 2147483647 h 48"/>
                  <a:gd name="T46" fmla="*/ 2147483647 w 80"/>
                  <a:gd name="T47" fmla="*/ 2147483647 h 48"/>
                  <a:gd name="T48" fmla="*/ 2147483647 w 80"/>
                  <a:gd name="T49" fmla="*/ 2147483647 h 48"/>
                  <a:gd name="T50" fmla="*/ 2147483647 w 80"/>
                  <a:gd name="T51" fmla="*/ 2147483647 h 48"/>
                  <a:gd name="T52" fmla="*/ 2147483647 w 80"/>
                  <a:gd name="T53" fmla="*/ 2147483647 h 48"/>
                  <a:gd name="T54" fmla="*/ 2147483647 w 80"/>
                  <a:gd name="T55" fmla="*/ 2147483647 h 48"/>
                  <a:gd name="T56" fmla="*/ 2147483647 w 80"/>
                  <a:gd name="T57" fmla="*/ 2147483647 h 48"/>
                  <a:gd name="T58" fmla="*/ 2147483647 w 80"/>
                  <a:gd name="T59" fmla="*/ 2147483647 h 48"/>
                  <a:gd name="T60" fmla="*/ 2147483647 w 80"/>
                  <a:gd name="T61" fmla="*/ 2147483647 h 48"/>
                  <a:gd name="T62" fmla="*/ 2147483647 w 80"/>
                  <a:gd name="T63" fmla="*/ 2147483647 h 48"/>
                  <a:gd name="T64" fmla="*/ 2147483647 w 80"/>
                  <a:gd name="T65" fmla="*/ 2147483647 h 48"/>
                  <a:gd name="T66" fmla="*/ 2147483647 w 80"/>
                  <a:gd name="T67" fmla="*/ 2147483647 h 48"/>
                  <a:gd name="T68" fmla="*/ 2147483647 w 80"/>
                  <a:gd name="T69" fmla="*/ 2147483647 h 48"/>
                  <a:gd name="T70" fmla="*/ 2147483647 w 80"/>
                  <a:gd name="T71" fmla="*/ 2147483647 h 48"/>
                  <a:gd name="T72" fmla="*/ 2147483647 w 80"/>
                  <a:gd name="T73" fmla="*/ 2147483647 h 48"/>
                  <a:gd name="T74" fmla="*/ 2147483647 w 80"/>
                  <a:gd name="T75" fmla="*/ 2147483647 h 48"/>
                  <a:gd name="T76" fmla="*/ 2147483647 w 80"/>
                  <a:gd name="T77" fmla="*/ 2147483647 h 48"/>
                  <a:gd name="T78" fmla="*/ 2147483647 w 80"/>
                  <a:gd name="T79" fmla="*/ 2147483647 h 48"/>
                  <a:gd name="T80" fmla="*/ 2147483647 w 80"/>
                  <a:gd name="T81" fmla="*/ 2147483647 h 48"/>
                  <a:gd name="T82" fmla="*/ 2147483647 w 80"/>
                  <a:gd name="T83" fmla="*/ 2147483647 h 48"/>
                  <a:gd name="T84" fmla="*/ 2147483647 w 80"/>
                  <a:gd name="T85" fmla="*/ 2147483647 h 48"/>
                  <a:gd name="T86" fmla="*/ 2147483647 w 80"/>
                  <a:gd name="T87" fmla="*/ 2147483647 h 48"/>
                  <a:gd name="T88" fmla="*/ 2147483647 w 80"/>
                  <a:gd name="T89" fmla="*/ 2147483647 h 48"/>
                  <a:gd name="T90" fmla="*/ 2147483647 w 80"/>
                  <a:gd name="T91" fmla="*/ 2147483647 h 48"/>
                  <a:gd name="T92" fmla="*/ 2147483647 w 80"/>
                  <a:gd name="T93" fmla="*/ 2147483647 h 48"/>
                  <a:gd name="T94" fmla="*/ 2147483647 w 80"/>
                  <a:gd name="T95" fmla="*/ 2147483647 h 48"/>
                  <a:gd name="T96" fmla="*/ 2147483647 w 80"/>
                  <a:gd name="T97" fmla="*/ 2147483647 h 48"/>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w 80"/>
                  <a:gd name="T148" fmla="*/ 0 h 48"/>
                  <a:gd name="T149" fmla="*/ 80 w 80"/>
                  <a:gd name="T150" fmla="*/ 48 h 48"/>
                </a:gdLst>
                <a:ahLst/>
                <a:cxnLst>
                  <a:cxn ang="T98">
                    <a:pos x="T0" y="T1"/>
                  </a:cxn>
                  <a:cxn ang="T99">
                    <a:pos x="T2" y="T3"/>
                  </a:cxn>
                  <a:cxn ang="T100">
                    <a:pos x="T4" y="T5"/>
                  </a:cxn>
                  <a:cxn ang="T101">
                    <a:pos x="T6" y="T7"/>
                  </a:cxn>
                  <a:cxn ang="T102">
                    <a:pos x="T8" y="T9"/>
                  </a:cxn>
                  <a:cxn ang="T103">
                    <a:pos x="T10" y="T11"/>
                  </a:cxn>
                  <a:cxn ang="T104">
                    <a:pos x="T12" y="T13"/>
                  </a:cxn>
                  <a:cxn ang="T105">
                    <a:pos x="T14" y="T15"/>
                  </a:cxn>
                  <a:cxn ang="T106">
                    <a:pos x="T16" y="T17"/>
                  </a:cxn>
                  <a:cxn ang="T107">
                    <a:pos x="T18" y="T19"/>
                  </a:cxn>
                  <a:cxn ang="T108">
                    <a:pos x="T20" y="T21"/>
                  </a:cxn>
                  <a:cxn ang="T109">
                    <a:pos x="T22" y="T23"/>
                  </a:cxn>
                  <a:cxn ang="T110">
                    <a:pos x="T24" y="T25"/>
                  </a:cxn>
                  <a:cxn ang="T111">
                    <a:pos x="T26" y="T27"/>
                  </a:cxn>
                  <a:cxn ang="T112">
                    <a:pos x="T28" y="T29"/>
                  </a:cxn>
                  <a:cxn ang="T113">
                    <a:pos x="T30" y="T31"/>
                  </a:cxn>
                  <a:cxn ang="T114">
                    <a:pos x="T32" y="T33"/>
                  </a:cxn>
                  <a:cxn ang="T115">
                    <a:pos x="T34" y="T35"/>
                  </a:cxn>
                  <a:cxn ang="T116">
                    <a:pos x="T36" y="T37"/>
                  </a:cxn>
                  <a:cxn ang="T117">
                    <a:pos x="T38" y="T39"/>
                  </a:cxn>
                  <a:cxn ang="T118">
                    <a:pos x="T40" y="T41"/>
                  </a:cxn>
                  <a:cxn ang="T119">
                    <a:pos x="T42" y="T43"/>
                  </a:cxn>
                  <a:cxn ang="T120">
                    <a:pos x="T44" y="T45"/>
                  </a:cxn>
                  <a:cxn ang="T121">
                    <a:pos x="T46" y="T47"/>
                  </a:cxn>
                  <a:cxn ang="T122">
                    <a:pos x="T48" y="T49"/>
                  </a:cxn>
                  <a:cxn ang="T123">
                    <a:pos x="T50" y="T51"/>
                  </a:cxn>
                  <a:cxn ang="T124">
                    <a:pos x="T52" y="T53"/>
                  </a:cxn>
                  <a:cxn ang="T125">
                    <a:pos x="T54" y="T55"/>
                  </a:cxn>
                  <a:cxn ang="T126">
                    <a:pos x="T56" y="T57"/>
                  </a:cxn>
                  <a:cxn ang="T127">
                    <a:pos x="T58" y="T59"/>
                  </a:cxn>
                  <a:cxn ang="T128">
                    <a:pos x="T60" y="T61"/>
                  </a:cxn>
                  <a:cxn ang="T129">
                    <a:pos x="T62" y="T63"/>
                  </a:cxn>
                  <a:cxn ang="T130">
                    <a:pos x="T64" y="T65"/>
                  </a:cxn>
                  <a:cxn ang="T131">
                    <a:pos x="T66" y="T67"/>
                  </a:cxn>
                  <a:cxn ang="T132">
                    <a:pos x="T68" y="T69"/>
                  </a:cxn>
                  <a:cxn ang="T133">
                    <a:pos x="T70" y="T71"/>
                  </a:cxn>
                  <a:cxn ang="T134">
                    <a:pos x="T72" y="T73"/>
                  </a:cxn>
                  <a:cxn ang="T135">
                    <a:pos x="T74" y="T75"/>
                  </a:cxn>
                  <a:cxn ang="T136">
                    <a:pos x="T76" y="T77"/>
                  </a:cxn>
                  <a:cxn ang="T137">
                    <a:pos x="T78" y="T79"/>
                  </a:cxn>
                  <a:cxn ang="T138">
                    <a:pos x="T80" y="T81"/>
                  </a:cxn>
                  <a:cxn ang="T139">
                    <a:pos x="T82" y="T83"/>
                  </a:cxn>
                  <a:cxn ang="T140">
                    <a:pos x="T84" y="T85"/>
                  </a:cxn>
                  <a:cxn ang="T141">
                    <a:pos x="T86" y="T87"/>
                  </a:cxn>
                  <a:cxn ang="T142">
                    <a:pos x="T88" y="T89"/>
                  </a:cxn>
                  <a:cxn ang="T143">
                    <a:pos x="T90" y="T91"/>
                  </a:cxn>
                  <a:cxn ang="T144">
                    <a:pos x="T92" y="T93"/>
                  </a:cxn>
                  <a:cxn ang="T145">
                    <a:pos x="T94" y="T95"/>
                  </a:cxn>
                  <a:cxn ang="T146">
                    <a:pos x="T96" y="T97"/>
                  </a:cxn>
                </a:cxnLst>
                <a:rect l="T147" t="T148" r="T149" b="T150"/>
                <a:pathLst>
                  <a:path w="80" h="48">
                    <a:moveTo>
                      <a:pt x="74" y="48"/>
                    </a:moveTo>
                    <a:lnTo>
                      <a:pt x="72" y="48"/>
                    </a:lnTo>
                    <a:lnTo>
                      <a:pt x="68" y="46"/>
                    </a:lnTo>
                    <a:lnTo>
                      <a:pt x="66" y="46"/>
                    </a:lnTo>
                    <a:lnTo>
                      <a:pt x="64" y="46"/>
                    </a:lnTo>
                    <a:lnTo>
                      <a:pt x="62" y="46"/>
                    </a:lnTo>
                    <a:lnTo>
                      <a:pt x="60" y="46"/>
                    </a:lnTo>
                    <a:lnTo>
                      <a:pt x="60" y="48"/>
                    </a:lnTo>
                    <a:lnTo>
                      <a:pt x="58" y="48"/>
                    </a:lnTo>
                    <a:lnTo>
                      <a:pt x="54" y="46"/>
                    </a:lnTo>
                    <a:lnTo>
                      <a:pt x="52" y="44"/>
                    </a:lnTo>
                    <a:lnTo>
                      <a:pt x="48" y="40"/>
                    </a:lnTo>
                    <a:lnTo>
                      <a:pt x="46" y="40"/>
                    </a:lnTo>
                    <a:lnTo>
                      <a:pt x="44" y="40"/>
                    </a:lnTo>
                    <a:lnTo>
                      <a:pt x="42" y="38"/>
                    </a:lnTo>
                    <a:lnTo>
                      <a:pt x="40" y="38"/>
                    </a:lnTo>
                    <a:lnTo>
                      <a:pt x="38" y="36"/>
                    </a:lnTo>
                    <a:lnTo>
                      <a:pt x="36" y="36"/>
                    </a:lnTo>
                    <a:lnTo>
                      <a:pt x="34" y="34"/>
                    </a:lnTo>
                    <a:lnTo>
                      <a:pt x="34" y="36"/>
                    </a:lnTo>
                    <a:lnTo>
                      <a:pt x="34" y="38"/>
                    </a:lnTo>
                    <a:lnTo>
                      <a:pt x="34" y="36"/>
                    </a:lnTo>
                    <a:lnTo>
                      <a:pt x="32" y="36"/>
                    </a:lnTo>
                    <a:lnTo>
                      <a:pt x="26" y="38"/>
                    </a:lnTo>
                    <a:lnTo>
                      <a:pt x="24" y="38"/>
                    </a:lnTo>
                    <a:lnTo>
                      <a:pt x="22" y="38"/>
                    </a:lnTo>
                    <a:lnTo>
                      <a:pt x="22" y="40"/>
                    </a:lnTo>
                    <a:lnTo>
                      <a:pt x="20" y="40"/>
                    </a:lnTo>
                    <a:lnTo>
                      <a:pt x="20" y="38"/>
                    </a:lnTo>
                    <a:lnTo>
                      <a:pt x="20" y="36"/>
                    </a:lnTo>
                    <a:lnTo>
                      <a:pt x="22" y="36"/>
                    </a:lnTo>
                    <a:lnTo>
                      <a:pt x="22" y="34"/>
                    </a:lnTo>
                    <a:lnTo>
                      <a:pt x="22" y="32"/>
                    </a:lnTo>
                    <a:lnTo>
                      <a:pt x="22" y="30"/>
                    </a:lnTo>
                    <a:lnTo>
                      <a:pt x="22" y="28"/>
                    </a:lnTo>
                    <a:lnTo>
                      <a:pt x="20" y="28"/>
                    </a:lnTo>
                    <a:lnTo>
                      <a:pt x="18" y="28"/>
                    </a:lnTo>
                    <a:lnTo>
                      <a:pt x="18" y="30"/>
                    </a:lnTo>
                    <a:lnTo>
                      <a:pt x="16" y="32"/>
                    </a:lnTo>
                    <a:lnTo>
                      <a:pt x="14" y="32"/>
                    </a:lnTo>
                    <a:lnTo>
                      <a:pt x="14" y="30"/>
                    </a:lnTo>
                    <a:lnTo>
                      <a:pt x="12" y="30"/>
                    </a:lnTo>
                    <a:lnTo>
                      <a:pt x="10" y="28"/>
                    </a:lnTo>
                    <a:lnTo>
                      <a:pt x="8" y="28"/>
                    </a:lnTo>
                    <a:lnTo>
                      <a:pt x="6" y="28"/>
                    </a:lnTo>
                    <a:lnTo>
                      <a:pt x="6" y="24"/>
                    </a:lnTo>
                    <a:lnTo>
                      <a:pt x="4" y="24"/>
                    </a:lnTo>
                    <a:lnTo>
                      <a:pt x="2" y="24"/>
                    </a:lnTo>
                    <a:lnTo>
                      <a:pt x="2" y="20"/>
                    </a:lnTo>
                    <a:lnTo>
                      <a:pt x="4" y="20"/>
                    </a:lnTo>
                    <a:lnTo>
                      <a:pt x="6" y="20"/>
                    </a:lnTo>
                    <a:lnTo>
                      <a:pt x="8" y="20"/>
                    </a:lnTo>
                    <a:lnTo>
                      <a:pt x="8" y="18"/>
                    </a:lnTo>
                    <a:lnTo>
                      <a:pt x="4" y="18"/>
                    </a:lnTo>
                    <a:lnTo>
                      <a:pt x="2" y="18"/>
                    </a:lnTo>
                    <a:lnTo>
                      <a:pt x="0" y="16"/>
                    </a:lnTo>
                    <a:lnTo>
                      <a:pt x="2" y="16"/>
                    </a:lnTo>
                    <a:lnTo>
                      <a:pt x="4" y="16"/>
                    </a:lnTo>
                    <a:lnTo>
                      <a:pt x="4" y="14"/>
                    </a:lnTo>
                    <a:lnTo>
                      <a:pt x="2" y="14"/>
                    </a:lnTo>
                    <a:lnTo>
                      <a:pt x="2" y="12"/>
                    </a:lnTo>
                    <a:lnTo>
                      <a:pt x="2" y="14"/>
                    </a:lnTo>
                    <a:lnTo>
                      <a:pt x="4" y="14"/>
                    </a:lnTo>
                    <a:lnTo>
                      <a:pt x="2" y="14"/>
                    </a:lnTo>
                    <a:lnTo>
                      <a:pt x="0" y="14"/>
                    </a:lnTo>
                    <a:lnTo>
                      <a:pt x="0" y="12"/>
                    </a:lnTo>
                    <a:lnTo>
                      <a:pt x="0" y="10"/>
                    </a:lnTo>
                    <a:lnTo>
                      <a:pt x="0" y="8"/>
                    </a:lnTo>
                    <a:lnTo>
                      <a:pt x="2" y="8"/>
                    </a:lnTo>
                    <a:lnTo>
                      <a:pt x="4" y="8"/>
                    </a:lnTo>
                    <a:lnTo>
                      <a:pt x="6" y="8"/>
                    </a:lnTo>
                    <a:lnTo>
                      <a:pt x="8" y="8"/>
                    </a:lnTo>
                    <a:lnTo>
                      <a:pt x="10" y="8"/>
                    </a:lnTo>
                    <a:lnTo>
                      <a:pt x="10" y="6"/>
                    </a:lnTo>
                    <a:lnTo>
                      <a:pt x="8" y="6"/>
                    </a:lnTo>
                    <a:lnTo>
                      <a:pt x="10" y="6"/>
                    </a:lnTo>
                    <a:lnTo>
                      <a:pt x="12" y="6"/>
                    </a:lnTo>
                    <a:lnTo>
                      <a:pt x="14" y="6"/>
                    </a:lnTo>
                    <a:lnTo>
                      <a:pt x="16" y="6"/>
                    </a:lnTo>
                    <a:lnTo>
                      <a:pt x="18" y="6"/>
                    </a:lnTo>
                    <a:lnTo>
                      <a:pt x="20" y="6"/>
                    </a:lnTo>
                    <a:lnTo>
                      <a:pt x="22" y="4"/>
                    </a:lnTo>
                    <a:lnTo>
                      <a:pt x="24" y="4"/>
                    </a:lnTo>
                    <a:lnTo>
                      <a:pt x="26" y="4"/>
                    </a:lnTo>
                    <a:lnTo>
                      <a:pt x="28" y="4"/>
                    </a:lnTo>
                    <a:lnTo>
                      <a:pt x="30" y="4"/>
                    </a:lnTo>
                    <a:lnTo>
                      <a:pt x="32" y="4"/>
                    </a:lnTo>
                    <a:lnTo>
                      <a:pt x="34" y="4"/>
                    </a:lnTo>
                    <a:lnTo>
                      <a:pt x="34" y="2"/>
                    </a:lnTo>
                    <a:lnTo>
                      <a:pt x="34" y="0"/>
                    </a:lnTo>
                    <a:lnTo>
                      <a:pt x="34" y="2"/>
                    </a:lnTo>
                    <a:lnTo>
                      <a:pt x="34" y="4"/>
                    </a:lnTo>
                    <a:lnTo>
                      <a:pt x="36" y="4"/>
                    </a:lnTo>
                    <a:lnTo>
                      <a:pt x="36" y="2"/>
                    </a:lnTo>
                    <a:lnTo>
                      <a:pt x="34" y="2"/>
                    </a:lnTo>
                    <a:lnTo>
                      <a:pt x="34" y="0"/>
                    </a:lnTo>
                    <a:lnTo>
                      <a:pt x="36" y="0"/>
                    </a:lnTo>
                    <a:lnTo>
                      <a:pt x="36" y="2"/>
                    </a:lnTo>
                    <a:lnTo>
                      <a:pt x="38" y="2"/>
                    </a:lnTo>
                    <a:lnTo>
                      <a:pt x="40" y="2"/>
                    </a:lnTo>
                    <a:lnTo>
                      <a:pt x="42" y="2"/>
                    </a:lnTo>
                    <a:lnTo>
                      <a:pt x="46" y="2"/>
                    </a:lnTo>
                    <a:lnTo>
                      <a:pt x="48" y="4"/>
                    </a:lnTo>
                    <a:lnTo>
                      <a:pt x="50" y="4"/>
                    </a:lnTo>
                    <a:lnTo>
                      <a:pt x="52" y="4"/>
                    </a:lnTo>
                    <a:lnTo>
                      <a:pt x="54" y="4"/>
                    </a:lnTo>
                    <a:lnTo>
                      <a:pt x="56" y="6"/>
                    </a:lnTo>
                    <a:lnTo>
                      <a:pt x="58" y="6"/>
                    </a:lnTo>
                    <a:lnTo>
                      <a:pt x="60" y="6"/>
                    </a:lnTo>
                    <a:lnTo>
                      <a:pt x="62" y="6"/>
                    </a:lnTo>
                    <a:lnTo>
                      <a:pt x="66" y="6"/>
                    </a:lnTo>
                    <a:lnTo>
                      <a:pt x="68" y="6"/>
                    </a:lnTo>
                    <a:lnTo>
                      <a:pt x="74" y="6"/>
                    </a:lnTo>
                    <a:lnTo>
                      <a:pt x="76" y="6"/>
                    </a:lnTo>
                    <a:lnTo>
                      <a:pt x="78" y="6"/>
                    </a:lnTo>
                    <a:lnTo>
                      <a:pt x="80" y="6"/>
                    </a:lnTo>
                    <a:lnTo>
                      <a:pt x="80" y="8"/>
                    </a:lnTo>
                    <a:lnTo>
                      <a:pt x="78" y="8"/>
                    </a:lnTo>
                    <a:lnTo>
                      <a:pt x="76" y="8"/>
                    </a:lnTo>
                    <a:lnTo>
                      <a:pt x="74" y="10"/>
                    </a:lnTo>
                    <a:lnTo>
                      <a:pt x="74" y="12"/>
                    </a:lnTo>
                    <a:lnTo>
                      <a:pt x="74" y="14"/>
                    </a:lnTo>
                    <a:lnTo>
                      <a:pt x="72" y="14"/>
                    </a:lnTo>
                    <a:lnTo>
                      <a:pt x="72" y="16"/>
                    </a:lnTo>
                    <a:lnTo>
                      <a:pt x="70" y="16"/>
                    </a:lnTo>
                    <a:lnTo>
                      <a:pt x="70" y="18"/>
                    </a:lnTo>
                    <a:lnTo>
                      <a:pt x="70" y="20"/>
                    </a:lnTo>
                    <a:lnTo>
                      <a:pt x="70" y="22"/>
                    </a:lnTo>
                    <a:lnTo>
                      <a:pt x="72" y="24"/>
                    </a:lnTo>
                    <a:lnTo>
                      <a:pt x="72" y="26"/>
                    </a:lnTo>
                    <a:lnTo>
                      <a:pt x="72" y="28"/>
                    </a:lnTo>
                    <a:lnTo>
                      <a:pt x="74" y="28"/>
                    </a:lnTo>
                    <a:lnTo>
                      <a:pt x="72" y="28"/>
                    </a:lnTo>
                    <a:lnTo>
                      <a:pt x="72" y="30"/>
                    </a:lnTo>
                    <a:lnTo>
                      <a:pt x="72" y="32"/>
                    </a:lnTo>
                    <a:lnTo>
                      <a:pt x="74" y="34"/>
                    </a:lnTo>
                    <a:lnTo>
                      <a:pt x="76" y="34"/>
                    </a:lnTo>
                    <a:lnTo>
                      <a:pt x="76" y="36"/>
                    </a:lnTo>
                    <a:lnTo>
                      <a:pt x="78" y="38"/>
                    </a:lnTo>
                    <a:lnTo>
                      <a:pt x="80" y="40"/>
                    </a:lnTo>
                    <a:lnTo>
                      <a:pt x="78" y="40"/>
                    </a:lnTo>
                    <a:lnTo>
                      <a:pt x="76" y="40"/>
                    </a:lnTo>
                    <a:lnTo>
                      <a:pt x="74" y="44"/>
                    </a:lnTo>
                    <a:lnTo>
                      <a:pt x="74" y="46"/>
                    </a:lnTo>
                    <a:lnTo>
                      <a:pt x="74" y="48"/>
                    </a:lnTo>
                    <a:close/>
                  </a:path>
                </a:pathLst>
              </a:custGeom>
              <a:solidFill>
                <a:schemeClr val="tx2"/>
              </a:solidFill>
              <a:ln w="3175">
                <a:solidFill>
                  <a:schemeClr val="bg1"/>
                </a:solidFill>
                <a:prstDash val="sysDot"/>
                <a:round/>
                <a:headEnd/>
                <a:tailEnd/>
              </a:ln>
            </p:spPr>
            <p:txBody>
              <a:bodyPr/>
              <a:lstStyle/>
              <a:p>
                <a:endParaRPr lang="de-DE" sz="2400" dirty="0">
                  <a:solidFill>
                    <a:srgbClr val="000000"/>
                  </a:solidFill>
                </a:endParaRPr>
              </a:p>
            </p:txBody>
          </p:sp>
          <p:sp>
            <p:nvSpPr>
              <p:cNvPr id="2440" name="Freeform 3444"/>
              <p:cNvSpPr>
                <a:spLocks/>
              </p:cNvSpPr>
              <p:nvPr/>
            </p:nvSpPr>
            <p:spPr bwMode="auto">
              <a:xfrm>
                <a:off x="4534203" y="1689458"/>
                <a:ext cx="15432" cy="11136"/>
              </a:xfrm>
              <a:custGeom>
                <a:avLst/>
                <a:gdLst>
                  <a:gd name="T0" fmla="*/ 2147483647 w 16"/>
                  <a:gd name="T1" fmla="*/ 2147483647 h 10"/>
                  <a:gd name="T2" fmla="*/ 2147483647 w 16"/>
                  <a:gd name="T3" fmla="*/ 2147483647 h 10"/>
                  <a:gd name="T4" fmla="*/ 2147483647 w 16"/>
                  <a:gd name="T5" fmla="*/ 2147483647 h 10"/>
                  <a:gd name="T6" fmla="*/ 2147483647 w 16"/>
                  <a:gd name="T7" fmla="*/ 2147483647 h 10"/>
                  <a:gd name="T8" fmla="*/ 2147483647 w 16"/>
                  <a:gd name="T9" fmla="*/ 2147483647 h 10"/>
                  <a:gd name="T10" fmla="*/ 2147483647 w 16"/>
                  <a:gd name="T11" fmla="*/ 2147483647 h 10"/>
                  <a:gd name="T12" fmla="*/ 0 w 16"/>
                  <a:gd name="T13" fmla="*/ 2147483647 h 10"/>
                  <a:gd name="T14" fmla="*/ 2147483647 w 16"/>
                  <a:gd name="T15" fmla="*/ 2147483647 h 10"/>
                  <a:gd name="T16" fmla="*/ 2147483647 w 16"/>
                  <a:gd name="T17" fmla="*/ 2147483647 h 10"/>
                  <a:gd name="T18" fmla="*/ 2147483647 w 16"/>
                  <a:gd name="T19" fmla="*/ 2147483647 h 10"/>
                  <a:gd name="T20" fmla="*/ 2147483647 w 16"/>
                  <a:gd name="T21" fmla="*/ 2147483647 h 10"/>
                  <a:gd name="T22" fmla="*/ 2147483647 w 16"/>
                  <a:gd name="T23" fmla="*/ 0 h 10"/>
                  <a:gd name="T24" fmla="*/ 2147483647 w 16"/>
                  <a:gd name="T25" fmla="*/ 0 h 10"/>
                  <a:gd name="T26" fmla="*/ 2147483647 w 16"/>
                  <a:gd name="T27" fmla="*/ 2147483647 h 10"/>
                  <a:gd name="T28" fmla="*/ 2147483647 w 16"/>
                  <a:gd name="T29" fmla="*/ 2147483647 h 10"/>
                  <a:gd name="T30" fmla="*/ 2147483647 w 16"/>
                  <a:gd name="T31" fmla="*/ 2147483647 h 10"/>
                  <a:gd name="T32" fmla="*/ 2147483647 w 16"/>
                  <a:gd name="T33" fmla="*/ 2147483647 h 10"/>
                  <a:gd name="T34" fmla="*/ 2147483647 w 16"/>
                  <a:gd name="T35" fmla="*/ 2147483647 h 10"/>
                  <a:gd name="T36" fmla="*/ 2147483647 w 16"/>
                  <a:gd name="T37" fmla="*/ 2147483647 h 10"/>
                  <a:gd name="T38" fmla="*/ 2147483647 w 16"/>
                  <a:gd name="T39" fmla="*/ 2147483647 h 10"/>
                  <a:gd name="T40" fmla="*/ 2147483647 w 16"/>
                  <a:gd name="T41" fmla="*/ 2147483647 h 10"/>
                  <a:gd name="T42" fmla="*/ 2147483647 w 16"/>
                  <a:gd name="T43" fmla="*/ 2147483647 h 10"/>
                  <a:gd name="T44" fmla="*/ 2147483647 w 16"/>
                  <a:gd name="T45" fmla="*/ 2147483647 h 10"/>
                  <a:gd name="T46" fmla="*/ 2147483647 w 16"/>
                  <a:gd name="T47" fmla="*/ 2147483647 h 10"/>
                  <a:gd name="T48" fmla="*/ 2147483647 w 16"/>
                  <a:gd name="T49" fmla="*/ 2147483647 h 10"/>
                  <a:gd name="T50" fmla="*/ 2147483647 w 16"/>
                  <a:gd name="T51" fmla="*/ 2147483647 h 10"/>
                  <a:gd name="T52" fmla="*/ 2147483647 w 16"/>
                  <a:gd name="T53" fmla="*/ 2147483647 h 10"/>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w 16"/>
                  <a:gd name="T82" fmla="*/ 0 h 10"/>
                  <a:gd name="T83" fmla="*/ 16 w 16"/>
                  <a:gd name="T84" fmla="*/ 10 h 10"/>
                </a:gdLst>
                <a:ahLst/>
                <a:cxnLst>
                  <a:cxn ang="T54">
                    <a:pos x="T0" y="T1"/>
                  </a:cxn>
                  <a:cxn ang="T55">
                    <a:pos x="T2" y="T3"/>
                  </a:cxn>
                  <a:cxn ang="T56">
                    <a:pos x="T4" y="T5"/>
                  </a:cxn>
                  <a:cxn ang="T57">
                    <a:pos x="T6" y="T7"/>
                  </a:cxn>
                  <a:cxn ang="T58">
                    <a:pos x="T8" y="T9"/>
                  </a:cxn>
                  <a:cxn ang="T59">
                    <a:pos x="T10" y="T11"/>
                  </a:cxn>
                  <a:cxn ang="T60">
                    <a:pos x="T12" y="T13"/>
                  </a:cxn>
                  <a:cxn ang="T61">
                    <a:pos x="T14" y="T15"/>
                  </a:cxn>
                  <a:cxn ang="T62">
                    <a:pos x="T16" y="T17"/>
                  </a:cxn>
                  <a:cxn ang="T63">
                    <a:pos x="T18" y="T19"/>
                  </a:cxn>
                  <a:cxn ang="T64">
                    <a:pos x="T20" y="T21"/>
                  </a:cxn>
                  <a:cxn ang="T65">
                    <a:pos x="T22" y="T23"/>
                  </a:cxn>
                  <a:cxn ang="T66">
                    <a:pos x="T24" y="T25"/>
                  </a:cxn>
                  <a:cxn ang="T67">
                    <a:pos x="T26" y="T27"/>
                  </a:cxn>
                  <a:cxn ang="T68">
                    <a:pos x="T28" y="T29"/>
                  </a:cxn>
                  <a:cxn ang="T69">
                    <a:pos x="T30" y="T31"/>
                  </a:cxn>
                  <a:cxn ang="T70">
                    <a:pos x="T32" y="T33"/>
                  </a:cxn>
                  <a:cxn ang="T71">
                    <a:pos x="T34" y="T35"/>
                  </a:cxn>
                  <a:cxn ang="T72">
                    <a:pos x="T36" y="T37"/>
                  </a:cxn>
                  <a:cxn ang="T73">
                    <a:pos x="T38" y="T39"/>
                  </a:cxn>
                  <a:cxn ang="T74">
                    <a:pos x="T40" y="T41"/>
                  </a:cxn>
                  <a:cxn ang="T75">
                    <a:pos x="T42" y="T43"/>
                  </a:cxn>
                  <a:cxn ang="T76">
                    <a:pos x="T44" y="T45"/>
                  </a:cxn>
                  <a:cxn ang="T77">
                    <a:pos x="T46" y="T47"/>
                  </a:cxn>
                  <a:cxn ang="T78">
                    <a:pos x="T48" y="T49"/>
                  </a:cxn>
                  <a:cxn ang="T79">
                    <a:pos x="T50" y="T51"/>
                  </a:cxn>
                  <a:cxn ang="T80">
                    <a:pos x="T52" y="T53"/>
                  </a:cxn>
                </a:cxnLst>
                <a:rect l="T81" t="T82" r="T83" b="T84"/>
                <a:pathLst>
                  <a:path w="16" h="10">
                    <a:moveTo>
                      <a:pt x="8" y="10"/>
                    </a:moveTo>
                    <a:lnTo>
                      <a:pt x="8" y="8"/>
                    </a:lnTo>
                    <a:lnTo>
                      <a:pt x="8" y="6"/>
                    </a:lnTo>
                    <a:lnTo>
                      <a:pt x="6" y="4"/>
                    </a:lnTo>
                    <a:lnTo>
                      <a:pt x="4" y="4"/>
                    </a:lnTo>
                    <a:lnTo>
                      <a:pt x="2" y="4"/>
                    </a:lnTo>
                    <a:lnTo>
                      <a:pt x="0" y="4"/>
                    </a:lnTo>
                    <a:lnTo>
                      <a:pt x="2" y="4"/>
                    </a:lnTo>
                    <a:lnTo>
                      <a:pt x="6" y="4"/>
                    </a:lnTo>
                    <a:lnTo>
                      <a:pt x="6" y="2"/>
                    </a:lnTo>
                    <a:lnTo>
                      <a:pt x="8" y="2"/>
                    </a:lnTo>
                    <a:lnTo>
                      <a:pt x="8" y="0"/>
                    </a:lnTo>
                    <a:lnTo>
                      <a:pt x="10" y="0"/>
                    </a:lnTo>
                    <a:lnTo>
                      <a:pt x="10" y="2"/>
                    </a:lnTo>
                    <a:lnTo>
                      <a:pt x="12" y="2"/>
                    </a:lnTo>
                    <a:lnTo>
                      <a:pt x="14" y="2"/>
                    </a:lnTo>
                    <a:lnTo>
                      <a:pt x="16" y="6"/>
                    </a:lnTo>
                    <a:lnTo>
                      <a:pt x="14" y="6"/>
                    </a:lnTo>
                    <a:lnTo>
                      <a:pt x="12" y="6"/>
                    </a:lnTo>
                    <a:lnTo>
                      <a:pt x="14" y="6"/>
                    </a:lnTo>
                    <a:lnTo>
                      <a:pt x="14" y="8"/>
                    </a:lnTo>
                    <a:lnTo>
                      <a:pt x="12" y="8"/>
                    </a:lnTo>
                    <a:lnTo>
                      <a:pt x="12" y="6"/>
                    </a:lnTo>
                    <a:lnTo>
                      <a:pt x="10" y="6"/>
                    </a:lnTo>
                    <a:lnTo>
                      <a:pt x="10" y="8"/>
                    </a:lnTo>
                    <a:lnTo>
                      <a:pt x="10" y="10"/>
                    </a:lnTo>
                    <a:lnTo>
                      <a:pt x="8" y="10"/>
                    </a:lnTo>
                    <a:close/>
                  </a:path>
                </a:pathLst>
              </a:custGeom>
              <a:solidFill>
                <a:schemeClr val="tx2"/>
              </a:solidFill>
              <a:ln w="3175">
                <a:solidFill>
                  <a:schemeClr val="bg1"/>
                </a:solidFill>
                <a:prstDash val="sysDot"/>
                <a:round/>
                <a:headEnd/>
                <a:tailEnd/>
              </a:ln>
            </p:spPr>
            <p:txBody>
              <a:bodyPr/>
              <a:lstStyle/>
              <a:p>
                <a:endParaRPr lang="de-DE" sz="2400" dirty="0">
                  <a:solidFill>
                    <a:srgbClr val="000000"/>
                  </a:solidFill>
                </a:endParaRPr>
              </a:p>
            </p:txBody>
          </p:sp>
          <p:sp>
            <p:nvSpPr>
              <p:cNvPr id="2441" name="Freeform 3445"/>
              <p:cNvSpPr>
                <a:spLocks/>
              </p:cNvSpPr>
              <p:nvPr/>
            </p:nvSpPr>
            <p:spPr bwMode="auto">
              <a:xfrm>
                <a:off x="4549636" y="1691930"/>
                <a:ext cx="5935" cy="1238"/>
              </a:xfrm>
              <a:custGeom>
                <a:avLst/>
                <a:gdLst>
                  <a:gd name="T0" fmla="*/ 2147483647 w 6"/>
                  <a:gd name="T1" fmla="*/ 0 h 1"/>
                  <a:gd name="T2" fmla="*/ 2147483647 w 6"/>
                  <a:gd name="T3" fmla="*/ 0 h 1"/>
                  <a:gd name="T4" fmla="*/ 2147483647 w 6"/>
                  <a:gd name="T5" fmla="*/ 0 h 1"/>
                  <a:gd name="T6" fmla="*/ 2147483647 w 6"/>
                  <a:gd name="T7" fmla="*/ 0 h 1"/>
                  <a:gd name="T8" fmla="*/ 2147483647 w 6"/>
                  <a:gd name="T9" fmla="*/ 0 h 1"/>
                  <a:gd name="T10" fmla="*/ 0 w 6"/>
                  <a:gd name="T11" fmla="*/ 0 h 1"/>
                  <a:gd name="T12" fmla="*/ 2147483647 w 6"/>
                  <a:gd name="T13" fmla="*/ 0 h 1"/>
                  <a:gd name="T14" fmla="*/ 0 60000 65536"/>
                  <a:gd name="T15" fmla="*/ 0 60000 65536"/>
                  <a:gd name="T16" fmla="*/ 0 60000 65536"/>
                  <a:gd name="T17" fmla="*/ 0 60000 65536"/>
                  <a:gd name="T18" fmla="*/ 0 60000 65536"/>
                  <a:gd name="T19" fmla="*/ 0 60000 65536"/>
                  <a:gd name="T20" fmla="*/ 0 60000 65536"/>
                  <a:gd name="T21" fmla="*/ 0 w 6"/>
                  <a:gd name="T22" fmla="*/ 0 h 1"/>
                  <a:gd name="T23" fmla="*/ 6 w 6"/>
                  <a:gd name="T24" fmla="*/ 1 h 1"/>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6" h="1">
                    <a:moveTo>
                      <a:pt x="2" y="0"/>
                    </a:moveTo>
                    <a:lnTo>
                      <a:pt x="4" y="0"/>
                    </a:lnTo>
                    <a:lnTo>
                      <a:pt x="6" y="0"/>
                    </a:lnTo>
                    <a:lnTo>
                      <a:pt x="4" y="0"/>
                    </a:lnTo>
                    <a:lnTo>
                      <a:pt x="2" y="0"/>
                    </a:lnTo>
                    <a:lnTo>
                      <a:pt x="0" y="0"/>
                    </a:lnTo>
                    <a:lnTo>
                      <a:pt x="2" y="0"/>
                    </a:lnTo>
                    <a:close/>
                  </a:path>
                </a:pathLst>
              </a:custGeom>
              <a:solidFill>
                <a:schemeClr val="tx2"/>
              </a:solidFill>
              <a:ln w="3175">
                <a:solidFill>
                  <a:schemeClr val="bg1"/>
                </a:solidFill>
                <a:prstDash val="sysDot"/>
                <a:round/>
                <a:headEnd/>
                <a:tailEnd/>
              </a:ln>
            </p:spPr>
            <p:txBody>
              <a:bodyPr/>
              <a:lstStyle/>
              <a:p>
                <a:endParaRPr lang="de-DE" sz="2400" dirty="0">
                  <a:solidFill>
                    <a:srgbClr val="000000"/>
                  </a:solidFill>
                </a:endParaRPr>
              </a:p>
            </p:txBody>
          </p:sp>
          <p:sp>
            <p:nvSpPr>
              <p:cNvPr id="2442" name="Freeform 3446"/>
              <p:cNvSpPr>
                <a:spLocks/>
              </p:cNvSpPr>
              <p:nvPr/>
            </p:nvSpPr>
            <p:spPr bwMode="auto">
              <a:xfrm>
                <a:off x="4552010" y="1700591"/>
                <a:ext cx="5935" cy="1238"/>
              </a:xfrm>
              <a:custGeom>
                <a:avLst/>
                <a:gdLst>
                  <a:gd name="T0" fmla="*/ 2147483647 w 6"/>
                  <a:gd name="T1" fmla="*/ 0 h 2"/>
                  <a:gd name="T2" fmla="*/ 2147483647 w 6"/>
                  <a:gd name="T3" fmla="*/ 0 h 2"/>
                  <a:gd name="T4" fmla="*/ 2147483647 w 6"/>
                  <a:gd name="T5" fmla="*/ 2147483647 h 2"/>
                  <a:gd name="T6" fmla="*/ 2147483647 w 6"/>
                  <a:gd name="T7" fmla="*/ 2147483647 h 2"/>
                  <a:gd name="T8" fmla="*/ 2147483647 w 6"/>
                  <a:gd name="T9" fmla="*/ 2147483647 h 2"/>
                  <a:gd name="T10" fmla="*/ 0 w 6"/>
                  <a:gd name="T11" fmla="*/ 2147483647 h 2"/>
                  <a:gd name="T12" fmla="*/ 0 w 6"/>
                  <a:gd name="T13" fmla="*/ 0 h 2"/>
                  <a:gd name="T14" fmla="*/ 2147483647 w 6"/>
                  <a:gd name="T15" fmla="*/ 0 h 2"/>
                  <a:gd name="T16" fmla="*/ 0 60000 65536"/>
                  <a:gd name="T17" fmla="*/ 0 60000 65536"/>
                  <a:gd name="T18" fmla="*/ 0 60000 65536"/>
                  <a:gd name="T19" fmla="*/ 0 60000 65536"/>
                  <a:gd name="T20" fmla="*/ 0 60000 65536"/>
                  <a:gd name="T21" fmla="*/ 0 60000 65536"/>
                  <a:gd name="T22" fmla="*/ 0 60000 65536"/>
                  <a:gd name="T23" fmla="*/ 0 60000 65536"/>
                  <a:gd name="T24" fmla="*/ 0 w 6"/>
                  <a:gd name="T25" fmla="*/ 0 h 2"/>
                  <a:gd name="T26" fmla="*/ 6 w 6"/>
                  <a:gd name="T27" fmla="*/ 2 h 2"/>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6" h="2">
                    <a:moveTo>
                      <a:pt x="2" y="0"/>
                    </a:moveTo>
                    <a:lnTo>
                      <a:pt x="4" y="0"/>
                    </a:lnTo>
                    <a:lnTo>
                      <a:pt x="6" y="2"/>
                    </a:lnTo>
                    <a:lnTo>
                      <a:pt x="4" y="2"/>
                    </a:lnTo>
                    <a:lnTo>
                      <a:pt x="2" y="2"/>
                    </a:lnTo>
                    <a:lnTo>
                      <a:pt x="0" y="2"/>
                    </a:lnTo>
                    <a:lnTo>
                      <a:pt x="0" y="0"/>
                    </a:lnTo>
                    <a:lnTo>
                      <a:pt x="2" y="0"/>
                    </a:lnTo>
                    <a:close/>
                  </a:path>
                </a:pathLst>
              </a:custGeom>
              <a:solidFill>
                <a:schemeClr val="tx2"/>
              </a:solidFill>
              <a:ln w="3175">
                <a:solidFill>
                  <a:schemeClr val="bg1"/>
                </a:solidFill>
                <a:prstDash val="sysDot"/>
                <a:round/>
                <a:headEnd/>
                <a:tailEnd/>
              </a:ln>
            </p:spPr>
            <p:txBody>
              <a:bodyPr/>
              <a:lstStyle/>
              <a:p>
                <a:endParaRPr lang="de-DE" sz="2400" dirty="0">
                  <a:solidFill>
                    <a:srgbClr val="000000"/>
                  </a:solidFill>
                </a:endParaRPr>
              </a:p>
            </p:txBody>
          </p:sp>
          <p:sp>
            <p:nvSpPr>
              <p:cNvPr id="2443" name="Freeform 3447"/>
              <p:cNvSpPr>
                <a:spLocks/>
              </p:cNvSpPr>
              <p:nvPr/>
            </p:nvSpPr>
            <p:spPr bwMode="auto">
              <a:xfrm>
                <a:off x="4531830" y="1700591"/>
                <a:ext cx="23741" cy="16085"/>
              </a:xfrm>
              <a:custGeom>
                <a:avLst/>
                <a:gdLst>
                  <a:gd name="T0" fmla="*/ 2147483647 w 24"/>
                  <a:gd name="T1" fmla="*/ 2147483647 h 16"/>
                  <a:gd name="T2" fmla="*/ 2147483647 w 24"/>
                  <a:gd name="T3" fmla="*/ 2147483647 h 16"/>
                  <a:gd name="T4" fmla="*/ 2147483647 w 24"/>
                  <a:gd name="T5" fmla="*/ 2147483647 h 16"/>
                  <a:gd name="T6" fmla="*/ 2147483647 w 24"/>
                  <a:gd name="T7" fmla="*/ 2147483647 h 16"/>
                  <a:gd name="T8" fmla="*/ 2147483647 w 24"/>
                  <a:gd name="T9" fmla="*/ 2147483647 h 16"/>
                  <a:gd name="T10" fmla="*/ 2147483647 w 24"/>
                  <a:gd name="T11" fmla="*/ 2147483647 h 16"/>
                  <a:gd name="T12" fmla="*/ 2147483647 w 24"/>
                  <a:gd name="T13" fmla="*/ 2147483647 h 16"/>
                  <a:gd name="T14" fmla="*/ 2147483647 w 24"/>
                  <a:gd name="T15" fmla="*/ 2147483647 h 16"/>
                  <a:gd name="T16" fmla="*/ 2147483647 w 24"/>
                  <a:gd name="T17" fmla="*/ 2147483647 h 16"/>
                  <a:gd name="T18" fmla="*/ 0 w 24"/>
                  <a:gd name="T19" fmla="*/ 2147483647 h 16"/>
                  <a:gd name="T20" fmla="*/ 2147483647 w 24"/>
                  <a:gd name="T21" fmla="*/ 2147483647 h 16"/>
                  <a:gd name="T22" fmla="*/ 2147483647 w 24"/>
                  <a:gd name="T23" fmla="*/ 2147483647 h 16"/>
                  <a:gd name="T24" fmla="*/ 2147483647 w 24"/>
                  <a:gd name="T25" fmla="*/ 2147483647 h 16"/>
                  <a:gd name="T26" fmla="*/ 2147483647 w 24"/>
                  <a:gd name="T27" fmla="*/ 2147483647 h 16"/>
                  <a:gd name="T28" fmla="*/ 0 w 24"/>
                  <a:gd name="T29" fmla="*/ 2147483647 h 16"/>
                  <a:gd name="T30" fmla="*/ 2147483647 w 24"/>
                  <a:gd name="T31" fmla="*/ 2147483647 h 16"/>
                  <a:gd name="T32" fmla="*/ 2147483647 w 24"/>
                  <a:gd name="T33" fmla="*/ 2147483647 h 16"/>
                  <a:gd name="T34" fmla="*/ 2147483647 w 24"/>
                  <a:gd name="T35" fmla="*/ 2147483647 h 16"/>
                  <a:gd name="T36" fmla="*/ 2147483647 w 24"/>
                  <a:gd name="T37" fmla="*/ 2147483647 h 16"/>
                  <a:gd name="T38" fmla="*/ 2147483647 w 24"/>
                  <a:gd name="T39" fmla="*/ 2147483647 h 16"/>
                  <a:gd name="T40" fmla="*/ 2147483647 w 24"/>
                  <a:gd name="T41" fmla="*/ 2147483647 h 16"/>
                  <a:gd name="T42" fmla="*/ 2147483647 w 24"/>
                  <a:gd name="T43" fmla="*/ 2147483647 h 16"/>
                  <a:gd name="T44" fmla="*/ 2147483647 w 24"/>
                  <a:gd name="T45" fmla="*/ 0 h 16"/>
                  <a:gd name="T46" fmla="*/ 2147483647 w 24"/>
                  <a:gd name="T47" fmla="*/ 0 h 16"/>
                  <a:gd name="T48" fmla="*/ 2147483647 w 24"/>
                  <a:gd name="T49" fmla="*/ 2147483647 h 16"/>
                  <a:gd name="T50" fmla="*/ 2147483647 w 24"/>
                  <a:gd name="T51" fmla="*/ 2147483647 h 16"/>
                  <a:gd name="T52" fmla="*/ 2147483647 w 24"/>
                  <a:gd name="T53" fmla="*/ 2147483647 h 16"/>
                  <a:gd name="T54" fmla="*/ 2147483647 w 24"/>
                  <a:gd name="T55" fmla="*/ 2147483647 h 16"/>
                  <a:gd name="T56" fmla="*/ 2147483647 w 24"/>
                  <a:gd name="T57" fmla="*/ 2147483647 h 16"/>
                  <a:gd name="T58" fmla="*/ 2147483647 w 24"/>
                  <a:gd name="T59" fmla="*/ 2147483647 h 16"/>
                  <a:gd name="T60" fmla="*/ 2147483647 w 24"/>
                  <a:gd name="T61" fmla="*/ 2147483647 h 16"/>
                  <a:gd name="T62" fmla="*/ 2147483647 w 24"/>
                  <a:gd name="T63" fmla="*/ 2147483647 h 16"/>
                  <a:gd name="T64" fmla="*/ 2147483647 w 24"/>
                  <a:gd name="T65" fmla="*/ 2147483647 h 16"/>
                  <a:gd name="T66" fmla="*/ 2147483647 w 24"/>
                  <a:gd name="T67" fmla="*/ 2147483647 h 16"/>
                  <a:gd name="T68" fmla="*/ 2147483647 w 24"/>
                  <a:gd name="T69" fmla="*/ 2147483647 h 16"/>
                  <a:gd name="T70" fmla="*/ 2147483647 w 24"/>
                  <a:gd name="T71" fmla="*/ 2147483647 h 16"/>
                  <a:gd name="T72" fmla="*/ 2147483647 w 24"/>
                  <a:gd name="T73" fmla="*/ 2147483647 h 16"/>
                  <a:gd name="T74" fmla="*/ 2147483647 w 24"/>
                  <a:gd name="T75" fmla="*/ 2147483647 h 16"/>
                  <a:gd name="T76" fmla="*/ 2147483647 w 24"/>
                  <a:gd name="T77" fmla="*/ 2147483647 h 1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w 24"/>
                  <a:gd name="T118" fmla="*/ 0 h 16"/>
                  <a:gd name="T119" fmla="*/ 24 w 24"/>
                  <a:gd name="T120" fmla="*/ 16 h 16"/>
                </a:gdLst>
                <a:ahLst/>
                <a:cxnLst>
                  <a:cxn ang="T78">
                    <a:pos x="T0" y="T1"/>
                  </a:cxn>
                  <a:cxn ang="T79">
                    <a:pos x="T2" y="T3"/>
                  </a:cxn>
                  <a:cxn ang="T80">
                    <a:pos x="T4" y="T5"/>
                  </a:cxn>
                  <a:cxn ang="T81">
                    <a:pos x="T6" y="T7"/>
                  </a:cxn>
                  <a:cxn ang="T82">
                    <a:pos x="T8" y="T9"/>
                  </a:cxn>
                  <a:cxn ang="T83">
                    <a:pos x="T10" y="T11"/>
                  </a:cxn>
                  <a:cxn ang="T84">
                    <a:pos x="T12" y="T13"/>
                  </a:cxn>
                  <a:cxn ang="T85">
                    <a:pos x="T14" y="T15"/>
                  </a:cxn>
                  <a:cxn ang="T86">
                    <a:pos x="T16" y="T17"/>
                  </a:cxn>
                  <a:cxn ang="T87">
                    <a:pos x="T18" y="T19"/>
                  </a:cxn>
                  <a:cxn ang="T88">
                    <a:pos x="T20" y="T21"/>
                  </a:cxn>
                  <a:cxn ang="T89">
                    <a:pos x="T22" y="T23"/>
                  </a:cxn>
                  <a:cxn ang="T90">
                    <a:pos x="T24" y="T25"/>
                  </a:cxn>
                  <a:cxn ang="T91">
                    <a:pos x="T26" y="T27"/>
                  </a:cxn>
                  <a:cxn ang="T92">
                    <a:pos x="T28" y="T29"/>
                  </a:cxn>
                  <a:cxn ang="T93">
                    <a:pos x="T30" y="T31"/>
                  </a:cxn>
                  <a:cxn ang="T94">
                    <a:pos x="T32" y="T33"/>
                  </a:cxn>
                  <a:cxn ang="T95">
                    <a:pos x="T34" y="T35"/>
                  </a:cxn>
                  <a:cxn ang="T96">
                    <a:pos x="T36" y="T37"/>
                  </a:cxn>
                  <a:cxn ang="T97">
                    <a:pos x="T38" y="T39"/>
                  </a:cxn>
                  <a:cxn ang="T98">
                    <a:pos x="T40" y="T41"/>
                  </a:cxn>
                  <a:cxn ang="T99">
                    <a:pos x="T42" y="T43"/>
                  </a:cxn>
                  <a:cxn ang="T100">
                    <a:pos x="T44" y="T45"/>
                  </a:cxn>
                  <a:cxn ang="T101">
                    <a:pos x="T46" y="T47"/>
                  </a:cxn>
                  <a:cxn ang="T102">
                    <a:pos x="T48" y="T49"/>
                  </a:cxn>
                  <a:cxn ang="T103">
                    <a:pos x="T50" y="T51"/>
                  </a:cxn>
                  <a:cxn ang="T104">
                    <a:pos x="T52" y="T53"/>
                  </a:cxn>
                  <a:cxn ang="T105">
                    <a:pos x="T54" y="T55"/>
                  </a:cxn>
                  <a:cxn ang="T106">
                    <a:pos x="T56" y="T57"/>
                  </a:cxn>
                  <a:cxn ang="T107">
                    <a:pos x="T58" y="T59"/>
                  </a:cxn>
                  <a:cxn ang="T108">
                    <a:pos x="T60" y="T61"/>
                  </a:cxn>
                  <a:cxn ang="T109">
                    <a:pos x="T62" y="T63"/>
                  </a:cxn>
                  <a:cxn ang="T110">
                    <a:pos x="T64" y="T65"/>
                  </a:cxn>
                  <a:cxn ang="T111">
                    <a:pos x="T66" y="T67"/>
                  </a:cxn>
                  <a:cxn ang="T112">
                    <a:pos x="T68" y="T69"/>
                  </a:cxn>
                  <a:cxn ang="T113">
                    <a:pos x="T70" y="T71"/>
                  </a:cxn>
                  <a:cxn ang="T114">
                    <a:pos x="T72" y="T73"/>
                  </a:cxn>
                  <a:cxn ang="T115">
                    <a:pos x="T74" y="T75"/>
                  </a:cxn>
                  <a:cxn ang="T116">
                    <a:pos x="T76" y="T77"/>
                  </a:cxn>
                </a:cxnLst>
                <a:rect l="T117" t="T118" r="T119" b="T120"/>
                <a:pathLst>
                  <a:path w="24" h="16">
                    <a:moveTo>
                      <a:pt x="6" y="16"/>
                    </a:moveTo>
                    <a:lnTo>
                      <a:pt x="4" y="16"/>
                    </a:lnTo>
                    <a:lnTo>
                      <a:pt x="6" y="14"/>
                    </a:lnTo>
                    <a:lnTo>
                      <a:pt x="6" y="12"/>
                    </a:lnTo>
                    <a:lnTo>
                      <a:pt x="8" y="12"/>
                    </a:lnTo>
                    <a:lnTo>
                      <a:pt x="6" y="12"/>
                    </a:lnTo>
                    <a:lnTo>
                      <a:pt x="6" y="10"/>
                    </a:lnTo>
                    <a:lnTo>
                      <a:pt x="2" y="10"/>
                    </a:lnTo>
                    <a:lnTo>
                      <a:pt x="2" y="8"/>
                    </a:lnTo>
                    <a:lnTo>
                      <a:pt x="0" y="8"/>
                    </a:lnTo>
                    <a:lnTo>
                      <a:pt x="2" y="8"/>
                    </a:lnTo>
                    <a:lnTo>
                      <a:pt x="2" y="6"/>
                    </a:lnTo>
                    <a:lnTo>
                      <a:pt x="4" y="6"/>
                    </a:lnTo>
                    <a:lnTo>
                      <a:pt x="2" y="4"/>
                    </a:lnTo>
                    <a:lnTo>
                      <a:pt x="0" y="4"/>
                    </a:lnTo>
                    <a:lnTo>
                      <a:pt x="2" y="4"/>
                    </a:lnTo>
                    <a:lnTo>
                      <a:pt x="4" y="4"/>
                    </a:lnTo>
                    <a:lnTo>
                      <a:pt x="6" y="2"/>
                    </a:lnTo>
                    <a:lnTo>
                      <a:pt x="8" y="2"/>
                    </a:lnTo>
                    <a:lnTo>
                      <a:pt x="10" y="2"/>
                    </a:lnTo>
                    <a:lnTo>
                      <a:pt x="12" y="2"/>
                    </a:lnTo>
                    <a:lnTo>
                      <a:pt x="14" y="2"/>
                    </a:lnTo>
                    <a:lnTo>
                      <a:pt x="14" y="0"/>
                    </a:lnTo>
                    <a:lnTo>
                      <a:pt x="16" y="0"/>
                    </a:lnTo>
                    <a:lnTo>
                      <a:pt x="18" y="2"/>
                    </a:lnTo>
                    <a:lnTo>
                      <a:pt x="20" y="2"/>
                    </a:lnTo>
                    <a:lnTo>
                      <a:pt x="24" y="4"/>
                    </a:lnTo>
                    <a:lnTo>
                      <a:pt x="24" y="6"/>
                    </a:lnTo>
                    <a:lnTo>
                      <a:pt x="22" y="4"/>
                    </a:lnTo>
                    <a:lnTo>
                      <a:pt x="20" y="6"/>
                    </a:lnTo>
                    <a:lnTo>
                      <a:pt x="16" y="10"/>
                    </a:lnTo>
                    <a:lnTo>
                      <a:pt x="14" y="10"/>
                    </a:lnTo>
                    <a:lnTo>
                      <a:pt x="12" y="10"/>
                    </a:lnTo>
                    <a:lnTo>
                      <a:pt x="10" y="10"/>
                    </a:lnTo>
                    <a:lnTo>
                      <a:pt x="8" y="10"/>
                    </a:lnTo>
                    <a:lnTo>
                      <a:pt x="8" y="12"/>
                    </a:lnTo>
                    <a:lnTo>
                      <a:pt x="8" y="16"/>
                    </a:lnTo>
                    <a:lnTo>
                      <a:pt x="6" y="16"/>
                    </a:lnTo>
                    <a:close/>
                  </a:path>
                </a:pathLst>
              </a:custGeom>
              <a:solidFill>
                <a:schemeClr val="tx2"/>
              </a:solidFill>
              <a:ln w="3175">
                <a:solidFill>
                  <a:schemeClr val="bg1"/>
                </a:solidFill>
                <a:prstDash val="sysDot"/>
                <a:round/>
                <a:headEnd/>
                <a:tailEnd/>
              </a:ln>
            </p:spPr>
            <p:txBody>
              <a:bodyPr/>
              <a:lstStyle/>
              <a:p>
                <a:endParaRPr lang="de-DE" sz="2400" dirty="0">
                  <a:solidFill>
                    <a:srgbClr val="000000"/>
                  </a:solidFill>
                </a:endParaRPr>
              </a:p>
            </p:txBody>
          </p:sp>
          <p:sp>
            <p:nvSpPr>
              <p:cNvPr id="2444" name="Freeform 3448"/>
              <p:cNvSpPr>
                <a:spLocks/>
              </p:cNvSpPr>
              <p:nvPr/>
            </p:nvSpPr>
            <p:spPr bwMode="auto">
              <a:xfrm>
                <a:off x="4567442" y="1712964"/>
                <a:ext cx="2374" cy="1238"/>
              </a:xfrm>
              <a:custGeom>
                <a:avLst/>
                <a:gdLst>
                  <a:gd name="T0" fmla="*/ 2147483647 w 2"/>
                  <a:gd name="T1" fmla="*/ 0 h 1"/>
                  <a:gd name="T2" fmla="*/ 0 w 2"/>
                  <a:gd name="T3" fmla="*/ 0 h 1"/>
                  <a:gd name="T4" fmla="*/ 2147483647 w 2"/>
                  <a:gd name="T5" fmla="*/ 0 h 1"/>
                  <a:gd name="T6" fmla="*/ 0 60000 65536"/>
                  <a:gd name="T7" fmla="*/ 0 60000 65536"/>
                  <a:gd name="T8" fmla="*/ 0 60000 65536"/>
                  <a:gd name="T9" fmla="*/ 0 w 2"/>
                  <a:gd name="T10" fmla="*/ 0 h 1"/>
                  <a:gd name="T11" fmla="*/ 2 w 2"/>
                  <a:gd name="T12" fmla="*/ 1 h 1"/>
                </a:gdLst>
                <a:ahLst/>
                <a:cxnLst>
                  <a:cxn ang="T6">
                    <a:pos x="T0" y="T1"/>
                  </a:cxn>
                  <a:cxn ang="T7">
                    <a:pos x="T2" y="T3"/>
                  </a:cxn>
                  <a:cxn ang="T8">
                    <a:pos x="T4" y="T5"/>
                  </a:cxn>
                </a:cxnLst>
                <a:rect l="T9" t="T10" r="T11" b="T12"/>
                <a:pathLst>
                  <a:path w="2" h="1">
                    <a:moveTo>
                      <a:pt x="2" y="0"/>
                    </a:moveTo>
                    <a:lnTo>
                      <a:pt x="0" y="0"/>
                    </a:lnTo>
                    <a:lnTo>
                      <a:pt x="2" y="0"/>
                    </a:lnTo>
                    <a:close/>
                  </a:path>
                </a:pathLst>
              </a:custGeom>
              <a:solidFill>
                <a:schemeClr val="tx2"/>
              </a:solidFill>
              <a:ln w="3175">
                <a:solidFill>
                  <a:schemeClr val="bg1"/>
                </a:solidFill>
                <a:prstDash val="sysDot"/>
                <a:round/>
                <a:headEnd/>
                <a:tailEnd/>
              </a:ln>
            </p:spPr>
            <p:txBody>
              <a:bodyPr/>
              <a:lstStyle/>
              <a:p>
                <a:endParaRPr lang="de-DE" sz="2400" dirty="0">
                  <a:solidFill>
                    <a:srgbClr val="000000"/>
                  </a:solidFill>
                </a:endParaRPr>
              </a:p>
            </p:txBody>
          </p:sp>
          <p:sp>
            <p:nvSpPr>
              <p:cNvPr id="2445" name="Freeform 3449"/>
              <p:cNvSpPr>
                <a:spLocks/>
              </p:cNvSpPr>
              <p:nvPr/>
            </p:nvSpPr>
            <p:spPr bwMode="auto">
              <a:xfrm>
                <a:off x="4523520" y="1712964"/>
                <a:ext cx="123453" cy="55678"/>
              </a:xfrm>
              <a:custGeom>
                <a:avLst/>
                <a:gdLst>
                  <a:gd name="T0" fmla="*/ 0 w 124"/>
                  <a:gd name="T1" fmla="*/ 2147483647 h 54"/>
                  <a:gd name="T2" fmla="*/ 2147483647 w 124"/>
                  <a:gd name="T3" fmla="*/ 2147483647 h 54"/>
                  <a:gd name="T4" fmla="*/ 2147483647 w 124"/>
                  <a:gd name="T5" fmla="*/ 2147483647 h 54"/>
                  <a:gd name="T6" fmla="*/ 2147483647 w 124"/>
                  <a:gd name="T7" fmla="*/ 2147483647 h 54"/>
                  <a:gd name="T8" fmla="*/ 2147483647 w 124"/>
                  <a:gd name="T9" fmla="*/ 2147483647 h 54"/>
                  <a:gd name="T10" fmla="*/ 2147483647 w 124"/>
                  <a:gd name="T11" fmla="*/ 2147483647 h 54"/>
                  <a:gd name="T12" fmla="*/ 2147483647 w 124"/>
                  <a:gd name="T13" fmla="*/ 2147483647 h 54"/>
                  <a:gd name="T14" fmla="*/ 2147483647 w 124"/>
                  <a:gd name="T15" fmla="*/ 2147483647 h 54"/>
                  <a:gd name="T16" fmla="*/ 2147483647 w 124"/>
                  <a:gd name="T17" fmla="*/ 2147483647 h 54"/>
                  <a:gd name="T18" fmla="*/ 2147483647 w 124"/>
                  <a:gd name="T19" fmla="*/ 2147483647 h 54"/>
                  <a:gd name="T20" fmla="*/ 2147483647 w 124"/>
                  <a:gd name="T21" fmla="*/ 2147483647 h 54"/>
                  <a:gd name="T22" fmla="*/ 2147483647 w 124"/>
                  <a:gd name="T23" fmla="*/ 2147483647 h 54"/>
                  <a:gd name="T24" fmla="*/ 2147483647 w 124"/>
                  <a:gd name="T25" fmla="*/ 2147483647 h 54"/>
                  <a:gd name="T26" fmla="*/ 2147483647 w 124"/>
                  <a:gd name="T27" fmla="*/ 2147483647 h 54"/>
                  <a:gd name="T28" fmla="*/ 2147483647 w 124"/>
                  <a:gd name="T29" fmla="*/ 2147483647 h 54"/>
                  <a:gd name="T30" fmla="*/ 2147483647 w 124"/>
                  <a:gd name="T31" fmla="*/ 2147483647 h 54"/>
                  <a:gd name="T32" fmla="*/ 2147483647 w 124"/>
                  <a:gd name="T33" fmla="*/ 2147483647 h 54"/>
                  <a:gd name="T34" fmla="*/ 2147483647 w 124"/>
                  <a:gd name="T35" fmla="*/ 2147483647 h 54"/>
                  <a:gd name="T36" fmla="*/ 2147483647 w 124"/>
                  <a:gd name="T37" fmla="*/ 2147483647 h 54"/>
                  <a:gd name="T38" fmla="*/ 2147483647 w 124"/>
                  <a:gd name="T39" fmla="*/ 0 h 54"/>
                  <a:gd name="T40" fmla="*/ 2147483647 w 124"/>
                  <a:gd name="T41" fmla="*/ 2147483647 h 54"/>
                  <a:gd name="T42" fmla="*/ 2147483647 w 124"/>
                  <a:gd name="T43" fmla="*/ 2147483647 h 54"/>
                  <a:gd name="T44" fmla="*/ 2147483647 w 124"/>
                  <a:gd name="T45" fmla="*/ 2147483647 h 54"/>
                  <a:gd name="T46" fmla="*/ 2147483647 w 124"/>
                  <a:gd name="T47" fmla="*/ 2147483647 h 54"/>
                  <a:gd name="T48" fmla="*/ 2147483647 w 124"/>
                  <a:gd name="T49" fmla="*/ 2147483647 h 54"/>
                  <a:gd name="T50" fmla="*/ 2147483647 w 124"/>
                  <a:gd name="T51" fmla="*/ 2147483647 h 54"/>
                  <a:gd name="T52" fmla="*/ 2147483647 w 124"/>
                  <a:gd name="T53" fmla="*/ 2147483647 h 54"/>
                  <a:gd name="T54" fmla="*/ 2147483647 w 124"/>
                  <a:gd name="T55" fmla="*/ 2147483647 h 54"/>
                  <a:gd name="T56" fmla="*/ 2147483647 w 124"/>
                  <a:gd name="T57" fmla="*/ 2147483647 h 54"/>
                  <a:gd name="T58" fmla="*/ 2147483647 w 124"/>
                  <a:gd name="T59" fmla="*/ 2147483647 h 54"/>
                  <a:gd name="T60" fmla="*/ 2147483647 w 124"/>
                  <a:gd name="T61" fmla="*/ 2147483647 h 54"/>
                  <a:gd name="T62" fmla="*/ 2147483647 w 124"/>
                  <a:gd name="T63" fmla="*/ 2147483647 h 54"/>
                  <a:gd name="T64" fmla="*/ 2147483647 w 124"/>
                  <a:gd name="T65" fmla="*/ 2147483647 h 54"/>
                  <a:gd name="T66" fmla="*/ 2147483647 w 124"/>
                  <a:gd name="T67" fmla="*/ 2147483647 h 54"/>
                  <a:gd name="T68" fmla="*/ 2147483647 w 124"/>
                  <a:gd name="T69" fmla="*/ 2147483647 h 54"/>
                  <a:gd name="T70" fmla="*/ 2147483647 w 124"/>
                  <a:gd name="T71" fmla="*/ 2147483647 h 54"/>
                  <a:gd name="T72" fmla="*/ 2147483647 w 124"/>
                  <a:gd name="T73" fmla="*/ 2147483647 h 54"/>
                  <a:gd name="T74" fmla="*/ 2147483647 w 124"/>
                  <a:gd name="T75" fmla="*/ 2147483647 h 54"/>
                  <a:gd name="T76" fmla="*/ 2147483647 w 124"/>
                  <a:gd name="T77" fmla="*/ 2147483647 h 54"/>
                  <a:gd name="T78" fmla="*/ 2147483647 w 124"/>
                  <a:gd name="T79" fmla="*/ 2147483647 h 54"/>
                  <a:gd name="T80" fmla="*/ 2147483647 w 124"/>
                  <a:gd name="T81" fmla="*/ 2147483647 h 54"/>
                  <a:gd name="T82" fmla="*/ 2147483647 w 124"/>
                  <a:gd name="T83" fmla="*/ 2147483647 h 54"/>
                  <a:gd name="T84" fmla="*/ 2147483647 w 124"/>
                  <a:gd name="T85" fmla="*/ 2147483647 h 54"/>
                  <a:gd name="T86" fmla="*/ 2147483647 w 124"/>
                  <a:gd name="T87" fmla="*/ 2147483647 h 54"/>
                  <a:gd name="T88" fmla="*/ 2147483647 w 124"/>
                  <a:gd name="T89" fmla="*/ 2147483647 h 54"/>
                  <a:gd name="T90" fmla="*/ 2147483647 w 124"/>
                  <a:gd name="T91" fmla="*/ 2147483647 h 54"/>
                  <a:gd name="T92" fmla="*/ 2147483647 w 124"/>
                  <a:gd name="T93" fmla="*/ 2147483647 h 54"/>
                  <a:gd name="T94" fmla="*/ 2147483647 w 124"/>
                  <a:gd name="T95" fmla="*/ 2147483647 h 54"/>
                  <a:gd name="T96" fmla="*/ 2147483647 w 124"/>
                  <a:gd name="T97" fmla="*/ 2147483647 h 54"/>
                  <a:gd name="T98" fmla="*/ 2147483647 w 124"/>
                  <a:gd name="T99" fmla="*/ 2147483647 h 54"/>
                  <a:gd name="T100" fmla="*/ 2147483647 w 124"/>
                  <a:gd name="T101" fmla="*/ 2147483647 h 54"/>
                  <a:gd name="T102" fmla="*/ 2147483647 w 124"/>
                  <a:gd name="T103" fmla="*/ 2147483647 h 54"/>
                  <a:gd name="T104" fmla="*/ 2147483647 w 124"/>
                  <a:gd name="T105" fmla="*/ 2147483647 h 54"/>
                  <a:gd name="T106" fmla="*/ 2147483647 w 124"/>
                  <a:gd name="T107" fmla="*/ 2147483647 h 54"/>
                  <a:gd name="T108" fmla="*/ 2147483647 w 124"/>
                  <a:gd name="T109" fmla="*/ 2147483647 h 54"/>
                  <a:gd name="T110" fmla="*/ 2147483647 w 124"/>
                  <a:gd name="T111" fmla="*/ 2147483647 h 54"/>
                  <a:gd name="T112" fmla="*/ 2147483647 w 124"/>
                  <a:gd name="T113" fmla="*/ 2147483647 h 54"/>
                  <a:gd name="T114" fmla="*/ 0 w 124"/>
                  <a:gd name="T115" fmla="*/ 2147483647 h 54"/>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w 124"/>
                  <a:gd name="T175" fmla="*/ 0 h 54"/>
                  <a:gd name="T176" fmla="*/ 124 w 124"/>
                  <a:gd name="T177" fmla="*/ 54 h 54"/>
                </a:gdLst>
                <a:ahLst/>
                <a:cxnLst>
                  <a:cxn ang="T116">
                    <a:pos x="T0" y="T1"/>
                  </a:cxn>
                  <a:cxn ang="T117">
                    <a:pos x="T2" y="T3"/>
                  </a:cxn>
                  <a:cxn ang="T118">
                    <a:pos x="T4" y="T5"/>
                  </a:cxn>
                  <a:cxn ang="T119">
                    <a:pos x="T6" y="T7"/>
                  </a:cxn>
                  <a:cxn ang="T120">
                    <a:pos x="T8" y="T9"/>
                  </a:cxn>
                  <a:cxn ang="T121">
                    <a:pos x="T10" y="T11"/>
                  </a:cxn>
                  <a:cxn ang="T122">
                    <a:pos x="T12" y="T13"/>
                  </a:cxn>
                  <a:cxn ang="T123">
                    <a:pos x="T14" y="T15"/>
                  </a:cxn>
                  <a:cxn ang="T124">
                    <a:pos x="T16" y="T17"/>
                  </a:cxn>
                  <a:cxn ang="T125">
                    <a:pos x="T18" y="T19"/>
                  </a:cxn>
                  <a:cxn ang="T126">
                    <a:pos x="T20" y="T21"/>
                  </a:cxn>
                  <a:cxn ang="T127">
                    <a:pos x="T22" y="T23"/>
                  </a:cxn>
                  <a:cxn ang="T128">
                    <a:pos x="T24" y="T25"/>
                  </a:cxn>
                  <a:cxn ang="T129">
                    <a:pos x="T26" y="T27"/>
                  </a:cxn>
                  <a:cxn ang="T130">
                    <a:pos x="T28" y="T29"/>
                  </a:cxn>
                  <a:cxn ang="T131">
                    <a:pos x="T30" y="T31"/>
                  </a:cxn>
                  <a:cxn ang="T132">
                    <a:pos x="T32" y="T33"/>
                  </a:cxn>
                  <a:cxn ang="T133">
                    <a:pos x="T34" y="T35"/>
                  </a:cxn>
                  <a:cxn ang="T134">
                    <a:pos x="T36" y="T37"/>
                  </a:cxn>
                  <a:cxn ang="T135">
                    <a:pos x="T38" y="T39"/>
                  </a:cxn>
                  <a:cxn ang="T136">
                    <a:pos x="T40" y="T41"/>
                  </a:cxn>
                  <a:cxn ang="T137">
                    <a:pos x="T42" y="T43"/>
                  </a:cxn>
                  <a:cxn ang="T138">
                    <a:pos x="T44" y="T45"/>
                  </a:cxn>
                  <a:cxn ang="T139">
                    <a:pos x="T46" y="T47"/>
                  </a:cxn>
                  <a:cxn ang="T140">
                    <a:pos x="T48" y="T49"/>
                  </a:cxn>
                  <a:cxn ang="T141">
                    <a:pos x="T50" y="T51"/>
                  </a:cxn>
                  <a:cxn ang="T142">
                    <a:pos x="T52" y="T53"/>
                  </a:cxn>
                  <a:cxn ang="T143">
                    <a:pos x="T54" y="T55"/>
                  </a:cxn>
                  <a:cxn ang="T144">
                    <a:pos x="T56" y="T57"/>
                  </a:cxn>
                  <a:cxn ang="T145">
                    <a:pos x="T58" y="T59"/>
                  </a:cxn>
                  <a:cxn ang="T146">
                    <a:pos x="T60" y="T61"/>
                  </a:cxn>
                  <a:cxn ang="T147">
                    <a:pos x="T62" y="T63"/>
                  </a:cxn>
                  <a:cxn ang="T148">
                    <a:pos x="T64" y="T65"/>
                  </a:cxn>
                  <a:cxn ang="T149">
                    <a:pos x="T66" y="T67"/>
                  </a:cxn>
                  <a:cxn ang="T150">
                    <a:pos x="T68" y="T69"/>
                  </a:cxn>
                  <a:cxn ang="T151">
                    <a:pos x="T70" y="T71"/>
                  </a:cxn>
                  <a:cxn ang="T152">
                    <a:pos x="T72" y="T73"/>
                  </a:cxn>
                  <a:cxn ang="T153">
                    <a:pos x="T74" y="T75"/>
                  </a:cxn>
                  <a:cxn ang="T154">
                    <a:pos x="T76" y="T77"/>
                  </a:cxn>
                  <a:cxn ang="T155">
                    <a:pos x="T78" y="T79"/>
                  </a:cxn>
                  <a:cxn ang="T156">
                    <a:pos x="T80" y="T81"/>
                  </a:cxn>
                  <a:cxn ang="T157">
                    <a:pos x="T82" y="T83"/>
                  </a:cxn>
                  <a:cxn ang="T158">
                    <a:pos x="T84" y="T85"/>
                  </a:cxn>
                  <a:cxn ang="T159">
                    <a:pos x="T86" y="T87"/>
                  </a:cxn>
                  <a:cxn ang="T160">
                    <a:pos x="T88" y="T89"/>
                  </a:cxn>
                  <a:cxn ang="T161">
                    <a:pos x="T90" y="T91"/>
                  </a:cxn>
                  <a:cxn ang="T162">
                    <a:pos x="T92" y="T93"/>
                  </a:cxn>
                  <a:cxn ang="T163">
                    <a:pos x="T94" y="T95"/>
                  </a:cxn>
                  <a:cxn ang="T164">
                    <a:pos x="T96" y="T97"/>
                  </a:cxn>
                  <a:cxn ang="T165">
                    <a:pos x="T98" y="T99"/>
                  </a:cxn>
                  <a:cxn ang="T166">
                    <a:pos x="T100" y="T101"/>
                  </a:cxn>
                  <a:cxn ang="T167">
                    <a:pos x="T102" y="T103"/>
                  </a:cxn>
                  <a:cxn ang="T168">
                    <a:pos x="T104" y="T105"/>
                  </a:cxn>
                  <a:cxn ang="T169">
                    <a:pos x="T106" y="T107"/>
                  </a:cxn>
                  <a:cxn ang="T170">
                    <a:pos x="T108" y="T109"/>
                  </a:cxn>
                  <a:cxn ang="T171">
                    <a:pos x="T110" y="T111"/>
                  </a:cxn>
                  <a:cxn ang="T172">
                    <a:pos x="T112" y="T113"/>
                  </a:cxn>
                  <a:cxn ang="T173">
                    <a:pos x="T114" y="T115"/>
                  </a:cxn>
                </a:cxnLst>
                <a:rect l="T174" t="T175" r="T176" b="T177"/>
                <a:pathLst>
                  <a:path w="124" h="54">
                    <a:moveTo>
                      <a:pt x="2" y="36"/>
                    </a:moveTo>
                    <a:lnTo>
                      <a:pt x="0" y="36"/>
                    </a:lnTo>
                    <a:lnTo>
                      <a:pt x="0" y="32"/>
                    </a:lnTo>
                    <a:lnTo>
                      <a:pt x="0" y="30"/>
                    </a:lnTo>
                    <a:lnTo>
                      <a:pt x="0" y="28"/>
                    </a:lnTo>
                    <a:lnTo>
                      <a:pt x="2" y="26"/>
                    </a:lnTo>
                    <a:lnTo>
                      <a:pt x="4" y="26"/>
                    </a:lnTo>
                    <a:lnTo>
                      <a:pt x="4" y="24"/>
                    </a:lnTo>
                    <a:lnTo>
                      <a:pt x="6" y="24"/>
                    </a:lnTo>
                    <a:lnTo>
                      <a:pt x="6" y="22"/>
                    </a:lnTo>
                    <a:lnTo>
                      <a:pt x="6" y="20"/>
                    </a:lnTo>
                    <a:lnTo>
                      <a:pt x="4" y="20"/>
                    </a:lnTo>
                    <a:lnTo>
                      <a:pt x="4" y="18"/>
                    </a:lnTo>
                    <a:lnTo>
                      <a:pt x="6" y="18"/>
                    </a:lnTo>
                    <a:lnTo>
                      <a:pt x="8" y="16"/>
                    </a:lnTo>
                    <a:lnTo>
                      <a:pt x="8" y="14"/>
                    </a:lnTo>
                    <a:lnTo>
                      <a:pt x="8" y="12"/>
                    </a:lnTo>
                    <a:lnTo>
                      <a:pt x="10" y="12"/>
                    </a:lnTo>
                    <a:lnTo>
                      <a:pt x="12" y="12"/>
                    </a:lnTo>
                    <a:lnTo>
                      <a:pt x="14" y="12"/>
                    </a:lnTo>
                    <a:lnTo>
                      <a:pt x="16" y="12"/>
                    </a:lnTo>
                    <a:lnTo>
                      <a:pt x="18" y="10"/>
                    </a:lnTo>
                    <a:lnTo>
                      <a:pt x="20" y="8"/>
                    </a:lnTo>
                    <a:lnTo>
                      <a:pt x="22" y="8"/>
                    </a:lnTo>
                    <a:lnTo>
                      <a:pt x="22" y="10"/>
                    </a:lnTo>
                    <a:lnTo>
                      <a:pt x="22" y="12"/>
                    </a:lnTo>
                    <a:lnTo>
                      <a:pt x="24" y="12"/>
                    </a:lnTo>
                    <a:lnTo>
                      <a:pt x="26" y="14"/>
                    </a:lnTo>
                    <a:lnTo>
                      <a:pt x="28" y="16"/>
                    </a:lnTo>
                    <a:lnTo>
                      <a:pt x="30" y="16"/>
                    </a:lnTo>
                    <a:lnTo>
                      <a:pt x="32" y="16"/>
                    </a:lnTo>
                    <a:lnTo>
                      <a:pt x="32" y="18"/>
                    </a:lnTo>
                    <a:lnTo>
                      <a:pt x="34" y="18"/>
                    </a:lnTo>
                    <a:lnTo>
                      <a:pt x="36" y="20"/>
                    </a:lnTo>
                    <a:lnTo>
                      <a:pt x="36" y="22"/>
                    </a:lnTo>
                    <a:lnTo>
                      <a:pt x="38" y="22"/>
                    </a:lnTo>
                    <a:lnTo>
                      <a:pt x="42" y="24"/>
                    </a:lnTo>
                    <a:lnTo>
                      <a:pt x="44" y="24"/>
                    </a:lnTo>
                    <a:lnTo>
                      <a:pt x="46" y="24"/>
                    </a:lnTo>
                    <a:lnTo>
                      <a:pt x="48" y="24"/>
                    </a:lnTo>
                    <a:lnTo>
                      <a:pt x="50" y="24"/>
                    </a:lnTo>
                    <a:lnTo>
                      <a:pt x="52" y="22"/>
                    </a:lnTo>
                    <a:lnTo>
                      <a:pt x="54" y="20"/>
                    </a:lnTo>
                    <a:lnTo>
                      <a:pt x="56" y="20"/>
                    </a:lnTo>
                    <a:lnTo>
                      <a:pt x="56" y="18"/>
                    </a:lnTo>
                    <a:lnTo>
                      <a:pt x="54" y="12"/>
                    </a:lnTo>
                    <a:lnTo>
                      <a:pt x="54" y="10"/>
                    </a:lnTo>
                    <a:lnTo>
                      <a:pt x="52" y="10"/>
                    </a:lnTo>
                    <a:lnTo>
                      <a:pt x="52" y="8"/>
                    </a:lnTo>
                    <a:lnTo>
                      <a:pt x="52" y="6"/>
                    </a:lnTo>
                    <a:lnTo>
                      <a:pt x="54" y="6"/>
                    </a:lnTo>
                    <a:lnTo>
                      <a:pt x="54" y="4"/>
                    </a:lnTo>
                    <a:lnTo>
                      <a:pt x="56" y="4"/>
                    </a:lnTo>
                    <a:lnTo>
                      <a:pt x="58" y="4"/>
                    </a:lnTo>
                    <a:lnTo>
                      <a:pt x="64" y="2"/>
                    </a:lnTo>
                    <a:lnTo>
                      <a:pt x="66" y="2"/>
                    </a:lnTo>
                    <a:lnTo>
                      <a:pt x="66" y="4"/>
                    </a:lnTo>
                    <a:lnTo>
                      <a:pt x="66" y="2"/>
                    </a:lnTo>
                    <a:lnTo>
                      <a:pt x="66" y="0"/>
                    </a:lnTo>
                    <a:lnTo>
                      <a:pt x="68" y="2"/>
                    </a:lnTo>
                    <a:lnTo>
                      <a:pt x="70" y="2"/>
                    </a:lnTo>
                    <a:lnTo>
                      <a:pt x="72" y="4"/>
                    </a:lnTo>
                    <a:lnTo>
                      <a:pt x="74" y="4"/>
                    </a:lnTo>
                    <a:lnTo>
                      <a:pt x="76" y="6"/>
                    </a:lnTo>
                    <a:lnTo>
                      <a:pt x="78" y="6"/>
                    </a:lnTo>
                    <a:lnTo>
                      <a:pt x="80" y="6"/>
                    </a:lnTo>
                    <a:lnTo>
                      <a:pt x="84" y="10"/>
                    </a:lnTo>
                    <a:lnTo>
                      <a:pt x="86" y="12"/>
                    </a:lnTo>
                    <a:lnTo>
                      <a:pt x="90" y="14"/>
                    </a:lnTo>
                    <a:lnTo>
                      <a:pt x="92" y="14"/>
                    </a:lnTo>
                    <a:lnTo>
                      <a:pt x="92" y="12"/>
                    </a:lnTo>
                    <a:lnTo>
                      <a:pt x="94" y="12"/>
                    </a:lnTo>
                    <a:lnTo>
                      <a:pt x="96" y="12"/>
                    </a:lnTo>
                    <a:lnTo>
                      <a:pt x="98" y="12"/>
                    </a:lnTo>
                    <a:lnTo>
                      <a:pt x="100" y="12"/>
                    </a:lnTo>
                    <a:lnTo>
                      <a:pt x="104" y="14"/>
                    </a:lnTo>
                    <a:lnTo>
                      <a:pt x="106" y="14"/>
                    </a:lnTo>
                    <a:lnTo>
                      <a:pt x="108" y="14"/>
                    </a:lnTo>
                    <a:lnTo>
                      <a:pt x="108" y="16"/>
                    </a:lnTo>
                    <a:lnTo>
                      <a:pt x="110" y="16"/>
                    </a:lnTo>
                    <a:lnTo>
                      <a:pt x="112" y="18"/>
                    </a:lnTo>
                    <a:lnTo>
                      <a:pt x="114" y="18"/>
                    </a:lnTo>
                    <a:lnTo>
                      <a:pt x="114" y="20"/>
                    </a:lnTo>
                    <a:lnTo>
                      <a:pt x="114" y="22"/>
                    </a:lnTo>
                    <a:lnTo>
                      <a:pt x="114" y="26"/>
                    </a:lnTo>
                    <a:lnTo>
                      <a:pt x="116" y="26"/>
                    </a:lnTo>
                    <a:lnTo>
                      <a:pt x="116" y="28"/>
                    </a:lnTo>
                    <a:lnTo>
                      <a:pt x="118" y="30"/>
                    </a:lnTo>
                    <a:lnTo>
                      <a:pt x="118" y="32"/>
                    </a:lnTo>
                    <a:lnTo>
                      <a:pt x="122" y="34"/>
                    </a:lnTo>
                    <a:lnTo>
                      <a:pt x="122" y="36"/>
                    </a:lnTo>
                    <a:lnTo>
                      <a:pt x="124" y="38"/>
                    </a:lnTo>
                    <a:lnTo>
                      <a:pt x="124" y="40"/>
                    </a:lnTo>
                    <a:lnTo>
                      <a:pt x="124" y="42"/>
                    </a:lnTo>
                    <a:lnTo>
                      <a:pt x="124" y="44"/>
                    </a:lnTo>
                    <a:lnTo>
                      <a:pt x="124" y="42"/>
                    </a:lnTo>
                    <a:lnTo>
                      <a:pt x="122" y="42"/>
                    </a:lnTo>
                    <a:lnTo>
                      <a:pt x="120" y="44"/>
                    </a:lnTo>
                    <a:lnTo>
                      <a:pt x="120" y="46"/>
                    </a:lnTo>
                    <a:lnTo>
                      <a:pt x="118" y="46"/>
                    </a:lnTo>
                    <a:lnTo>
                      <a:pt x="116" y="48"/>
                    </a:lnTo>
                    <a:lnTo>
                      <a:pt x="116" y="50"/>
                    </a:lnTo>
                    <a:lnTo>
                      <a:pt x="116" y="52"/>
                    </a:lnTo>
                    <a:lnTo>
                      <a:pt x="114" y="52"/>
                    </a:lnTo>
                    <a:lnTo>
                      <a:pt x="112" y="52"/>
                    </a:lnTo>
                    <a:lnTo>
                      <a:pt x="110" y="50"/>
                    </a:lnTo>
                    <a:lnTo>
                      <a:pt x="108" y="50"/>
                    </a:lnTo>
                    <a:lnTo>
                      <a:pt x="106" y="50"/>
                    </a:lnTo>
                    <a:lnTo>
                      <a:pt x="104" y="52"/>
                    </a:lnTo>
                    <a:lnTo>
                      <a:pt x="104" y="54"/>
                    </a:lnTo>
                    <a:lnTo>
                      <a:pt x="102" y="54"/>
                    </a:lnTo>
                    <a:lnTo>
                      <a:pt x="100" y="54"/>
                    </a:lnTo>
                    <a:lnTo>
                      <a:pt x="98" y="54"/>
                    </a:lnTo>
                    <a:lnTo>
                      <a:pt x="96" y="54"/>
                    </a:lnTo>
                    <a:lnTo>
                      <a:pt x="94" y="54"/>
                    </a:lnTo>
                    <a:lnTo>
                      <a:pt x="94" y="52"/>
                    </a:lnTo>
                    <a:lnTo>
                      <a:pt x="92" y="52"/>
                    </a:lnTo>
                    <a:lnTo>
                      <a:pt x="92" y="50"/>
                    </a:lnTo>
                    <a:lnTo>
                      <a:pt x="88" y="48"/>
                    </a:lnTo>
                    <a:lnTo>
                      <a:pt x="86" y="48"/>
                    </a:lnTo>
                    <a:lnTo>
                      <a:pt x="86" y="46"/>
                    </a:lnTo>
                    <a:lnTo>
                      <a:pt x="82" y="44"/>
                    </a:lnTo>
                    <a:lnTo>
                      <a:pt x="80" y="44"/>
                    </a:lnTo>
                    <a:lnTo>
                      <a:pt x="76" y="42"/>
                    </a:lnTo>
                    <a:lnTo>
                      <a:pt x="74" y="42"/>
                    </a:lnTo>
                    <a:lnTo>
                      <a:pt x="72" y="42"/>
                    </a:lnTo>
                    <a:lnTo>
                      <a:pt x="70" y="42"/>
                    </a:lnTo>
                    <a:lnTo>
                      <a:pt x="68" y="40"/>
                    </a:lnTo>
                    <a:lnTo>
                      <a:pt x="68" y="38"/>
                    </a:lnTo>
                    <a:lnTo>
                      <a:pt x="66" y="38"/>
                    </a:lnTo>
                    <a:lnTo>
                      <a:pt x="66" y="36"/>
                    </a:lnTo>
                    <a:lnTo>
                      <a:pt x="64" y="38"/>
                    </a:lnTo>
                    <a:lnTo>
                      <a:pt x="64" y="40"/>
                    </a:lnTo>
                    <a:lnTo>
                      <a:pt x="62" y="40"/>
                    </a:lnTo>
                    <a:lnTo>
                      <a:pt x="60" y="40"/>
                    </a:lnTo>
                    <a:lnTo>
                      <a:pt x="58" y="40"/>
                    </a:lnTo>
                    <a:lnTo>
                      <a:pt x="56" y="40"/>
                    </a:lnTo>
                    <a:lnTo>
                      <a:pt x="54" y="40"/>
                    </a:lnTo>
                    <a:lnTo>
                      <a:pt x="52" y="40"/>
                    </a:lnTo>
                    <a:lnTo>
                      <a:pt x="50" y="38"/>
                    </a:lnTo>
                    <a:lnTo>
                      <a:pt x="48" y="38"/>
                    </a:lnTo>
                    <a:lnTo>
                      <a:pt x="46" y="38"/>
                    </a:lnTo>
                    <a:lnTo>
                      <a:pt x="44" y="38"/>
                    </a:lnTo>
                    <a:lnTo>
                      <a:pt x="44" y="40"/>
                    </a:lnTo>
                    <a:lnTo>
                      <a:pt x="42" y="38"/>
                    </a:lnTo>
                    <a:lnTo>
                      <a:pt x="40" y="38"/>
                    </a:lnTo>
                    <a:lnTo>
                      <a:pt x="38" y="38"/>
                    </a:lnTo>
                    <a:lnTo>
                      <a:pt x="36" y="40"/>
                    </a:lnTo>
                    <a:lnTo>
                      <a:pt x="34" y="40"/>
                    </a:lnTo>
                    <a:lnTo>
                      <a:pt x="34" y="38"/>
                    </a:lnTo>
                    <a:lnTo>
                      <a:pt x="32" y="38"/>
                    </a:lnTo>
                    <a:lnTo>
                      <a:pt x="28" y="38"/>
                    </a:lnTo>
                    <a:lnTo>
                      <a:pt x="26" y="38"/>
                    </a:lnTo>
                    <a:lnTo>
                      <a:pt x="24" y="38"/>
                    </a:lnTo>
                    <a:lnTo>
                      <a:pt x="22" y="38"/>
                    </a:lnTo>
                    <a:lnTo>
                      <a:pt x="18" y="38"/>
                    </a:lnTo>
                    <a:lnTo>
                      <a:pt x="16" y="38"/>
                    </a:lnTo>
                    <a:lnTo>
                      <a:pt x="14" y="40"/>
                    </a:lnTo>
                    <a:lnTo>
                      <a:pt x="10" y="40"/>
                    </a:lnTo>
                    <a:lnTo>
                      <a:pt x="8" y="42"/>
                    </a:lnTo>
                    <a:lnTo>
                      <a:pt x="6" y="42"/>
                    </a:lnTo>
                    <a:lnTo>
                      <a:pt x="6" y="44"/>
                    </a:lnTo>
                    <a:lnTo>
                      <a:pt x="4" y="44"/>
                    </a:lnTo>
                    <a:lnTo>
                      <a:pt x="2" y="44"/>
                    </a:lnTo>
                    <a:lnTo>
                      <a:pt x="2" y="46"/>
                    </a:lnTo>
                    <a:lnTo>
                      <a:pt x="2" y="44"/>
                    </a:lnTo>
                    <a:lnTo>
                      <a:pt x="2" y="42"/>
                    </a:lnTo>
                    <a:lnTo>
                      <a:pt x="0" y="42"/>
                    </a:lnTo>
                    <a:lnTo>
                      <a:pt x="0" y="38"/>
                    </a:lnTo>
                    <a:lnTo>
                      <a:pt x="0" y="36"/>
                    </a:lnTo>
                    <a:lnTo>
                      <a:pt x="2" y="36"/>
                    </a:lnTo>
                    <a:close/>
                  </a:path>
                </a:pathLst>
              </a:custGeom>
              <a:solidFill>
                <a:schemeClr val="tx2"/>
              </a:solidFill>
              <a:ln w="3175">
                <a:solidFill>
                  <a:schemeClr val="bg1"/>
                </a:solidFill>
                <a:prstDash val="sysDot"/>
                <a:round/>
                <a:headEnd/>
                <a:tailEnd/>
              </a:ln>
            </p:spPr>
            <p:txBody>
              <a:bodyPr/>
              <a:lstStyle/>
              <a:p>
                <a:endParaRPr lang="de-DE" sz="2400" dirty="0">
                  <a:solidFill>
                    <a:srgbClr val="000000"/>
                  </a:solidFill>
                </a:endParaRPr>
              </a:p>
            </p:txBody>
          </p:sp>
          <p:sp>
            <p:nvSpPr>
              <p:cNvPr id="2446" name="Freeform 3450"/>
              <p:cNvSpPr>
                <a:spLocks/>
              </p:cNvSpPr>
              <p:nvPr/>
            </p:nvSpPr>
            <p:spPr bwMode="auto">
              <a:xfrm>
                <a:off x="4525894" y="1750084"/>
                <a:ext cx="103274" cy="59390"/>
              </a:xfrm>
              <a:custGeom>
                <a:avLst/>
                <a:gdLst>
                  <a:gd name="T0" fmla="*/ 2147483647 w 104"/>
                  <a:gd name="T1" fmla="*/ 2147483647 h 58"/>
                  <a:gd name="T2" fmla="*/ 2147483647 w 104"/>
                  <a:gd name="T3" fmla="*/ 2147483647 h 58"/>
                  <a:gd name="T4" fmla="*/ 2147483647 w 104"/>
                  <a:gd name="T5" fmla="*/ 2147483647 h 58"/>
                  <a:gd name="T6" fmla="*/ 2147483647 w 104"/>
                  <a:gd name="T7" fmla="*/ 2147483647 h 58"/>
                  <a:gd name="T8" fmla="*/ 2147483647 w 104"/>
                  <a:gd name="T9" fmla="*/ 2147483647 h 58"/>
                  <a:gd name="T10" fmla="*/ 2147483647 w 104"/>
                  <a:gd name="T11" fmla="*/ 2147483647 h 58"/>
                  <a:gd name="T12" fmla="*/ 2147483647 w 104"/>
                  <a:gd name="T13" fmla="*/ 2147483647 h 58"/>
                  <a:gd name="T14" fmla="*/ 2147483647 w 104"/>
                  <a:gd name="T15" fmla="*/ 2147483647 h 58"/>
                  <a:gd name="T16" fmla="*/ 2147483647 w 104"/>
                  <a:gd name="T17" fmla="*/ 2147483647 h 58"/>
                  <a:gd name="T18" fmla="*/ 0 w 104"/>
                  <a:gd name="T19" fmla="*/ 2147483647 h 58"/>
                  <a:gd name="T20" fmla="*/ 0 w 104"/>
                  <a:gd name="T21" fmla="*/ 2147483647 h 58"/>
                  <a:gd name="T22" fmla="*/ 2147483647 w 104"/>
                  <a:gd name="T23" fmla="*/ 2147483647 h 58"/>
                  <a:gd name="T24" fmla="*/ 2147483647 w 104"/>
                  <a:gd name="T25" fmla="*/ 2147483647 h 58"/>
                  <a:gd name="T26" fmla="*/ 2147483647 w 104"/>
                  <a:gd name="T27" fmla="*/ 2147483647 h 58"/>
                  <a:gd name="T28" fmla="*/ 2147483647 w 104"/>
                  <a:gd name="T29" fmla="*/ 2147483647 h 58"/>
                  <a:gd name="T30" fmla="*/ 2147483647 w 104"/>
                  <a:gd name="T31" fmla="*/ 2147483647 h 58"/>
                  <a:gd name="T32" fmla="*/ 2147483647 w 104"/>
                  <a:gd name="T33" fmla="*/ 2147483647 h 58"/>
                  <a:gd name="T34" fmla="*/ 2147483647 w 104"/>
                  <a:gd name="T35" fmla="*/ 2147483647 h 58"/>
                  <a:gd name="T36" fmla="*/ 2147483647 w 104"/>
                  <a:gd name="T37" fmla="*/ 2147483647 h 58"/>
                  <a:gd name="T38" fmla="*/ 2147483647 w 104"/>
                  <a:gd name="T39" fmla="*/ 2147483647 h 58"/>
                  <a:gd name="T40" fmla="*/ 2147483647 w 104"/>
                  <a:gd name="T41" fmla="*/ 2147483647 h 58"/>
                  <a:gd name="T42" fmla="*/ 2147483647 w 104"/>
                  <a:gd name="T43" fmla="*/ 2147483647 h 58"/>
                  <a:gd name="T44" fmla="*/ 2147483647 w 104"/>
                  <a:gd name="T45" fmla="*/ 2147483647 h 58"/>
                  <a:gd name="T46" fmla="*/ 2147483647 w 104"/>
                  <a:gd name="T47" fmla="*/ 2147483647 h 58"/>
                  <a:gd name="T48" fmla="*/ 2147483647 w 104"/>
                  <a:gd name="T49" fmla="*/ 2147483647 h 58"/>
                  <a:gd name="T50" fmla="*/ 2147483647 w 104"/>
                  <a:gd name="T51" fmla="*/ 2147483647 h 58"/>
                  <a:gd name="T52" fmla="*/ 2147483647 w 104"/>
                  <a:gd name="T53" fmla="*/ 2147483647 h 58"/>
                  <a:gd name="T54" fmla="*/ 2147483647 w 104"/>
                  <a:gd name="T55" fmla="*/ 2147483647 h 58"/>
                  <a:gd name="T56" fmla="*/ 2147483647 w 104"/>
                  <a:gd name="T57" fmla="*/ 2147483647 h 58"/>
                  <a:gd name="T58" fmla="*/ 2147483647 w 104"/>
                  <a:gd name="T59" fmla="*/ 2147483647 h 58"/>
                  <a:gd name="T60" fmla="*/ 2147483647 w 104"/>
                  <a:gd name="T61" fmla="*/ 2147483647 h 58"/>
                  <a:gd name="T62" fmla="*/ 2147483647 w 104"/>
                  <a:gd name="T63" fmla="*/ 2147483647 h 58"/>
                  <a:gd name="T64" fmla="*/ 2147483647 w 104"/>
                  <a:gd name="T65" fmla="*/ 2147483647 h 58"/>
                  <a:gd name="T66" fmla="*/ 2147483647 w 104"/>
                  <a:gd name="T67" fmla="*/ 2147483647 h 58"/>
                  <a:gd name="T68" fmla="*/ 2147483647 w 104"/>
                  <a:gd name="T69" fmla="*/ 2147483647 h 58"/>
                  <a:gd name="T70" fmla="*/ 2147483647 w 104"/>
                  <a:gd name="T71" fmla="*/ 2147483647 h 58"/>
                  <a:gd name="T72" fmla="*/ 2147483647 w 104"/>
                  <a:gd name="T73" fmla="*/ 2147483647 h 58"/>
                  <a:gd name="T74" fmla="*/ 2147483647 w 104"/>
                  <a:gd name="T75" fmla="*/ 2147483647 h 58"/>
                  <a:gd name="T76" fmla="*/ 2147483647 w 104"/>
                  <a:gd name="T77" fmla="*/ 2147483647 h 58"/>
                  <a:gd name="T78" fmla="*/ 2147483647 w 104"/>
                  <a:gd name="T79" fmla="*/ 2147483647 h 58"/>
                  <a:gd name="T80" fmla="*/ 2147483647 w 104"/>
                  <a:gd name="T81" fmla="*/ 2147483647 h 58"/>
                  <a:gd name="T82" fmla="*/ 2147483647 w 104"/>
                  <a:gd name="T83" fmla="*/ 2147483647 h 58"/>
                  <a:gd name="T84" fmla="*/ 2147483647 w 104"/>
                  <a:gd name="T85" fmla="*/ 2147483647 h 58"/>
                  <a:gd name="T86" fmla="*/ 2147483647 w 104"/>
                  <a:gd name="T87" fmla="*/ 2147483647 h 58"/>
                  <a:gd name="T88" fmla="*/ 2147483647 w 104"/>
                  <a:gd name="T89" fmla="*/ 2147483647 h 58"/>
                  <a:gd name="T90" fmla="*/ 2147483647 w 104"/>
                  <a:gd name="T91" fmla="*/ 2147483647 h 58"/>
                  <a:gd name="T92" fmla="*/ 2147483647 w 104"/>
                  <a:gd name="T93" fmla="*/ 2147483647 h 58"/>
                  <a:gd name="T94" fmla="*/ 2147483647 w 104"/>
                  <a:gd name="T95" fmla="*/ 2147483647 h 58"/>
                  <a:gd name="T96" fmla="*/ 2147483647 w 104"/>
                  <a:gd name="T97" fmla="*/ 2147483647 h 58"/>
                  <a:gd name="T98" fmla="*/ 2147483647 w 104"/>
                  <a:gd name="T99" fmla="*/ 2147483647 h 58"/>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w 104"/>
                  <a:gd name="T151" fmla="*/ 0 h 58"/>
                  <a:gd name="T152" fmla="*/ 104 w 104"/>
                  <a:gd name="T153" fmla="*/ 58 h 58"/>
                </a:gdLst>
                <a:ahLst/>
                <a:cxnLst>
                  <a:cxn ang="T100">
                    <a:pos x="T0" y="T1"/>
                  </a:cxn>
                  <a:cxn ang="T101">
                    <a:pos x="T2" y="T3"/>
                  </a:cxn>
                  <a:cxn ang="T102">
                    <a:pos x="T4" y="T5"/>
                  </a:cxn>
                  <a:cxn ang="T103">
                    <a:pos x="T6" y="T7"/>
                  </a:cxn>
                  <a:cxn ang="T104">
                    <a:pos x="T8" y="T9"/>
                  </a:cxn>
                  <a:cxn ang="T105">
                    <a:pos x="T10" y="T11"/>
                  </a:cxn>
                  <a:cxn ang="T106">
                    <a:pos x="T12" y="T13"/>
                  </a:cxn>
                  <a:cxn ang="T107">
                    <a:pos x="T14" y="T15"/>
                  </a:cxn>
                  <a:cxn ang="T108">
                    <a:pos x="T16" y="T17"/>
                  </a:cxn>
                  <a:cxn ang="T109">
                    <a:pos x="T18" y="T19"/>
                  </a:cxn>
                  <a:cxn ang="T110">
                    <a:pos x="T20" y="T21"/>
                  </a:cxn>
                  <a:cxn ang="T111">
                    <a:pos x="T22" y="T23"/>
                  </a:cxn>
                  <a:cxn ang="T112">
                    <a:pos x="T24" y="T25"/>
                  </a:cxn>
                  <a:cxn ang="T113">
                    <a:pos x="T26" y="T27"/>
                  </a:cxn>
                  <a:cxn ang="T114">
                    <a:pos x="T28" y="T29"/>
                  </a:cxn>
                  <a:cxn ang="T115">
                    <a:pos x="T30" y="T31"/>
                  </a:cxn>
                  <a:cxn ang="T116">
                    <a:pos x="T32" y="T33"/>
                  </a:cxn>
                  <a:cxn ang="T117">
                    <a:pos x="T34" y="T35"/>
                  </a:cxn>
                  <a:cxn ang="T118">
                    <a:pos x="T36" y="T37"/>
                  </a:cxn>
                  <a:cxn ang="T119">
                    <a:pos x="T38" y="T39"/>
                  </a:cxn>
                  <a:cxn ang="T120">
                    <a:pos x="T40" y="T41"/>
                  </a:cxn>
                  <a:cxn ang="T121">
                    <a:pos x="T42" y="T43"/>
                  </a:cxn>
                  <a:cxn ang="T122">
                    <a:pos x="T44" y="T45"/>
                  </a:cxn>
                  <a:cxn ang="T123">
                    <a:pos x="T46" y="T47"/>
                  </a:cxn>
                  <a:cxn ang="T124">
                    <a:pos x="T48" y="T49"/>
                  </a:cxn>
                  <a:cxn ang="T125">
                    <a:pos x="T50" y="T51"/>
                  </a:cxn>
                  <a:cxn ang="T126">
                    <a:pos x="T52" y="T53"/>
                  </a:cxn>
                  <a:cxn ang="T127">
                    <a:pos x="T54" y="T55"/>
                  </a:cxn>
                  <a:cxn ang="T128">
                    <a:pos x="T56" y="T57"/>
                  </a:cxn>
                  <a:cxn ang="T129">
                    <a:pos x="T58" y="T59"/>
                  </a:cxn>
                  <a:cxn ang="T130">
                    <a:pos x="T60" y="T61"/>
                  </a:cxn>
                  <a:cxn ang="T131">
                    <a:pos x="T62" y="T63"/>
                  </a:cxn>
                  <a:cxn ang="T132">
                    <a:pos x="T64" y="T65"/>
                  </a:cxn>
                  <a:cxn ang="T133">
                    <a:pos x="T66" y="T67"/>
                  </a:cxn>
                  <a:cxn ang="T134">
                    <a:pos x="T68" y="T69"/>
                  </a:cxn>
                  <a:cxn ang="T135">
                    <a:pos x="T70" y="T71"/>
                  </a:cxn>
                  <a:cxn ang="T136">
                    <a:pos x="T72" y="T73"/>
                  </a:cxn>
                  <a:cxn ang="T137">
                    <a:pos x="T74" y="T75"/>
                  </a:cxn>
                  <a:cxn ang="T138">
                    <a:pos x="T76" y="T77"/>
                  </a:cxn>
                  <a:cxn ang="T139">
                    <a:pos x="T78" y="T79"/>
                  </a:cxn>
                  <a:cxn ang="T140">
                    <a:pos x="T80" y="T81"/>
                  </a:cxn>
                  <a:cxn ang="T141">
                    <a:pos x="T82" y="T83"/>
                  </a:cxn>
                  <a:cxn ang="T142">
                    <a:pos x="T84" y="T85"/>
                  </a:cxn>
                  <a:cxn ang="T143">
                    <a:pos x="T86" y="T87"/>
                  </a:cxn>
                  <a:cxn ang="T144">
                    <a:pos x="T88" y="T89"/>
                  </a:cxn>
                  <a:cxn ang="T145">
                    <a:pos x="T90" y="T91"/>
                  </a:cxn>
                  <a:cxn ang="T146">
                    <a:pos x="T92" y="T93"/>
                  </a:cxn>
                  <a:cxn ang="T147">
                    <a:pos x="T94" y="T95"/>
                  </a:cxn>
                  <a:cxn ang="T148">
                    <a:pos x="T96" y="T97"/>
                  </a:cxn>
                  <a:cxn ang="T149">
                    <a:pos x="T98" y="T99"/>
                  </a:cxn>
                </a:cxnLst>
                <a:rect l="T150" t="T151" r="T152" b="T153"/>
                <a:pathLst>
                  <a:path w="104" h="58">
                    <a:moveTo>
                      <a:pt x="36" y="46"/>
                    </a:moveTo>
                    <a:lnTo>
                      <a:pt x="34" y="46"/>
                    </a:lnTo>
                    <a:lnTo>
                      <a:pt x="34" y="44"/>
                    </a:lnTo>
                    <a:lnTo>
                      <a:pt x="34" y="42"/>
                    </a:lnTo>
                    <a:lnTo>
                      <a:pt x="32" y="40"/>
                    </a:lnTo>
                    <a:lnTo>
                      <a:pt x="34" y="38"/>
                    </a:lnTo>
                    <a:lnTo>
                      <a:pt x="36" y="38"/>
                    </a:lnTo>
                    <a:lnTo>
                      <a:pt x="36" y="36"/>
                    </a:lnTo>
                    <a:lnTo>
                      <a:pt x="34" y="34"/>
                    </a:lnTo>
                    <a:lnTo>
                      <a:pt x="32" y="32"/>
                    </a:lnTo>
                    <a:lnTo>
                      <a:pt x="30" y="32"/>
                    </a:lnTo>
                    <a:lnTo>
                      <a:pt x="28" y="32"/>
                    </a:lnTo>
                    <a:lnTo>
                      <a:pt x="24" y="32"/>
                    </a:lnTo>
                    <a:lnTo>
                      <a:pt x="22" y="32"/>
                    </a:lnTo>
                    <a:lnTo>
                      <a:pt x="20" y="32"/>
                    </a:lnTo>
                    <a:lnTo>
                      <a:pt x="16" y="30"/>
                    </a:lnTo>
                    <a:lnTo>
                      <a:pt x="14" y="30"/>
                    </a:lnTo>
                    <a:lnTo>
                      <a:pt x="12" y="30"/>
                    </a:lnTo>
                    <a:lnTo>
                      <a:pt x="10" y="28"/>
                    </a:lnTo>
                    <a:lnTo>
                      <a:pt x="8" y="28"/>
                    </a:lnTo>
                    <a:lnTo>
                      <a:pt x="6" y="28"/>
                    </a:lnTo>
                    <a:lnTo>
                      <a:pt x="6" y="26"/>
                    </a:lnTo>
                    <a:lnTo>
                      <a:pt x="4" y="26"/>
                    </a:lnTo>
                    <a:lnTo>
                      <a:pt x="6" y="24"/>
                    </a:lnTo>
                    <a:lnTo>
                      <a:pt x="4" y="20"/>
                    </a:lnTo>
                    <a:lnTo>
                      <a:pt x="4" y="18"/>
                    </a:lnTo>
                    <a:lnTo>
                      <a:pt x="2" y="18"/>
                    </a:lnTo>
                    <a:lnTo>
                      <a:pt x="2" y="16"/>
                    </a:lnTo>
                    <a:lnTo>
                      <a:pt x="0" y="14"/>
                    </a:lnTo>
                    <a:lnTo>
                      <a:pt x="0" y="12"/>
                    </a:lnTo>
                    <a:lnTo>
                      <a:pt x="0" y="10"/>
                    </a:lnTo>
                    <a:lnTo>
                      <a:pt x="0" y="8"/>
                    </a:lnTo>
                    <a:lnTo>
                      <a:pt x="2" y="8"/>
                    </a:lnTo>
                    <a:lnTo>
                      <a:pt x="4" y="8"/>
                    </a:lnTo>
                    <a:lnTo>
                      <a:pt x="4" y="6"/>
                    </a:lnTo>
                    <a:lnTo>
                      <a:pt x="6" y="6"/>
                    </a:lnTo>
                    <a:lnTo>
                      <a:pt x="8" y="4"/>
                    </a:lnTo>
                    <a:lnTo>
                      <a:pt x="12" y="4"/>
                    </a:lnTo>
                    <a:lnTo>
                      <a:pt x="14" y="2"/>
                    </a:lnTo>
                    <a:lnTo>
                      <a:pt x="16" y="2"/>
                    </a:lnTo>
                    <a:lnTo>
                      <a:pt x="20" y="2"/>
                    </a:lnTo>
                    <a:lnTo>
                      <a:pt x="22" y="2"/>
                    </a:lnTo>
                    <a:lnTo>
                      <a:pt x="24" y="2"/>
                    </a:lnTo>
                    <a:lnTo>
                      <a:pt x="26" y="2"/>
                    </a:lnTo>
                    <a:lnTo>
                      <a:pt x="30" y="2"/>
                    </a:lnTo>
                    <a:lnTo>
                      <a:pt x="32" y="2"/>
                    </a:lnTo>
                    <a:lnTo>
                      <a:pt x="32" y="4"/>
                    </a:lnTo>
                    <a:lnTo>
                      <a:pt x="34" y="4"/>
                    </a:lnTo>
                    <a:lnTo>
                      <a:pt x="36" y="2"/>
                    </a:lnTo>
                    <a:lnTo>
                      <a:pt x="38" y="2"/>
                    </a:lnTo>
                    <a:lnTo>
                      <a:pt x="40" y="2"/>
                    </a:lnTo>
                    <a:lnTo>
                      <a:pt x="42" y="4"/>
                    </a:lnTo>
                    <a:lnTo>
                      <a:pt x="42" y="2"/>
                    </a:lnTo>
                    <a:lnTo>
                      <a:pt x="44" y="2"/>
                    </a:lnTo>
                    <a:lnTo>
                      <a:pt x="46" y="2"/>
                    </a:lnTo>
                    <a:lnTo>
                      <a:pt x="48" y="2"/>
                    </a:lnTo>
                    <a:lnTo>
                      <a:pt x="50" y="4"/>
                    </a:lnTo>
                    <a:lnTo>
                      <a:pt x="52" y="4"/>
                    </a:lnTo>
                    <a:lnTo>
                      <a:pt x="54" y="4"/>
                    </a:lnTo>
                    <a:lnTo>
                      <a:pt x="56" y="4"/>
                    </a:lnTo>
                    <a:lnTo>
                      <a:pt x="58" y="4"/>
                    </a:lnTo>
                    <a:lnTo>
                      <a:pt x="60" y="4"/>
                    </a:lnTo>
                    <a:lnTo>
                      <a:pt x="62" y="4"/>
                    </a:lnTo>
                    <a:lnTo>
                      <a:pt x="62" y="2"/>
                    </a:lnTo>
                    <a:lnTo>
                      <a:pt x="64" y="0"/>
                    </a:lnTo>
                    <a:lnTo>
                      <a:pt x="64" y="2"/>
                    </a:lnTo>
                    <a:lnTo>
                      <a:pt x="66" y="2"/>
                    </a:lnTo>
                    <a:lnTo>
                      <a:pt x="66" y="4"/>
                    </a:lnTo>
                    <a:lnTo>
                      <a:pt x="68" y="6"/>
                    </a:lnTo>
                    <a:lnTo>
                      <a:pt x="70" y="6"/>
                    </a:lnTo>
                    <a:lnTo>
                      <a:pt x="72" y="6"/>
                    </a:lnTo>
                    <a:lnTo>
                      <a:pt x="74" y="6"/>
                    </a:lnTo>
                    <a:lnTo>
                      <a:pt x="78" y="8"/>
                    </a:lnTo>
                    <a:lnTo>
                      <a:pt x="80" y="8"/>
                    </a:lnTo>
                    <a:lnTo>
                      <a:pt x="84" y="10"/>
                    </a:lnTo>
                    <a:lnTo>
                      <a:pt x="84" y="12"/>
                    </a:lnTo>
                    <a:lnTo>
                      <a:pt x="86" y="12"/>
                    </a:lnTo>
                    <a:lnTo>
                      <a:pt x="90" y="14"/>
                    </a:lnTo>
                    <a:lnTo>
                      <a:pt x="90" y="16"/>
                    </a:lnTo>
                    <a:lnTo>
                      <a:pt x="92" y="16"/>
                    </a:lnTo>
                    <a:lnTo>
                      <a:pt x="92" y="18"/>
                    </a:lnTo>
                    <a:lnTo>
                      <a:pt x="94" y="18"/>
                    </a:lnTo>
                    <a:lnTo>
                      <a:pt x="96" y="18"/>
                    </a:lnTo>
                    <a:lnTo>
                      <a:pt x="98" y="18"/>
                    </a:lnTo>
                    <a:lnTo>
                      <a:pt x="98" y="20"/>
                    </a:lnTo>
                    <a:lnTo>
                      <a:pt x="98" y="24"/>
                    </a:lnTo>
                    <a:lnTo>
                      <a:pt x="96" y="26"/>
                    </a:lnTo>
                    <a:lnTo>
                      <a:pt x="98" y="26"/>
                    </a:lnTo>
                    <a:lnTo>
                      <a:pt x="100" y="26"/>
                    </a:lnTo>
                    <a:lnTo>
                      <a:pt x="102" y="26"/>
                    </a:lnTo>
                    <a:lnTo>
                      <a:pt x="102" y="28"/>
                    </a:lnTo>
                    <a:lnTo>
                      <a:pt x="104" y="28"/>
                    </a:lnTo>
                    <a:lnTo>
                      <a:pt x="102" y="28"/>
                    </a:lnTo>
                    <a:lnTo>
                      <a:pt x="100" y="30"/>
                    </a:lnTo>
                    <a:lnTo>
                      <a:pt x="98" y="30"/>
                    </a:lnTo>
                    <a:lnTo>
                      <a:pt x="94" y="30"/>
                    </a:lnTo>
                    <a:lnTo>
                      <a:pt x="94" y="32"/>
                    </a:lnTo>
                    <a:lnTo>
                      <a:pt x="92" y="32"/>
                    </a:lnTo>
                    <a:lnTo>
                      <a:pt x="88" y="34"/>
                    </a:lnTo>
                    <a:lnTo>
                      <a:pt x="86" y="34"/>
                    </a:lnTo>
                    <a:lnTo>
                      <a:pt x="86" y="36"/>
                    </a:lnTo>
                    <a:lnTo>
                      <a:pt x="86" y="38"/>
                    </a:lnTo>
                    <a:lnTo>
                      <a:pt x="86" y="40"/>
                    </a:lnTo>
                    <a:lnTo>
                      <a:pt x="86" y="42"/>
                    </a:lnTo>
                    <a:lnTo>
                      <a:pt x="86" y="44"/>
                    </a:lnTo>
                    <a:lnTo>
                      <a:pt x="84" y="46"/>
                    </a:lnTo>
                    <a:lnTo>
                      <a:pt x="84" y="48"/>
                    </a:lnTo>
                    <a:lnTo>
                      <a:pt x="86" y="48"/>
                    </a:lnTo>
                    <a:lnTo>
                      <a:pt x="88" y="50"/>
                    </a:lnTo>
                    <a:lnTo>
                      <a:pt x="88" y="52"/>
                    </a:lnTo>
                    <a:lnTo>
                      <a:pt x="86" y="52"/>
                    </a:lnTo>
                    <a:lnTo>
                      <a:pt x="84" y="52"/>
                    </a:lnTo>
                    <a:lnTo>
                      <a:pt x="84" y="50"/>
                    </a:lnTo>
                    <a:lnTo>
                      <a:pt x="84" y="48"/>
                    </a:lnTo>
                    <a:lnTo>
                      <a:pt x="82" y="48"/>
                    </a:lnTo>
                    <a:lnTo>
                      <a:pt x="82" y="50"/>
                    </a:lnTo>
                    <a:lnTo>
                      <a:pt x="80" y="50"/>
                    </a:lnTo>
                    <a:lnTo>
                      <a:pt x="78" y="50"/>
                    </a:lnTo>
                    <a:lnTo>
                      <a:pt x="78" y="52"/>
                    </a:lnTo>
                    <a:lnTo>
                      <a:pt x="76" y="52"/>
                    </a:lnTo>
                    <a:lnTo>
                      <a:pt x="74" y="52"/>
                    </a:lnTo>
                    <a:lnTo>
                      <a:pt x="72" y="52"/>
                    </a:lnTo>
                    <a:lnTo>
                      <a:pt x="70" y="54"/>
                    </a:lnTo>
                    <a:lnTo>
                      <a:pt x="72" y="54"/>
                    </a:lnTo>
                    <a:lnTo>
                      <a:pt x="72" y="56"/>
                    </a:lnTo>
                    <a:lnTo>
                      <a:pt x="70" y="56"/>
                    </a:lnTo>
                    <a:lnTo>
                      <a:pt x="68" y="56"/>
                    </a:lnTo>
                    <a:lnTo>
                      <a:pt x="66" y="56"/>
                    </a:lnTo>
                    <a:lnTo>
                      <a:pt x="66" y="58"/>
                    </a:lnTo>
                    <a:lnTo>
                      <a:pt x="64" y="58"/>
                    </a:lnTo>
                    <a:lnTo>
                      <a:pt x="64" y="56"/>
                    </a:lnTo>
                    <a:lnTo>
                      <a:pt x="62" y="56"/>
                    </a:lnTo>
                    <a:lnTo>
                      <a:pt x="60" y="56"/>
                    </a:lnTo>
                    <a:lnTo>
                      <a:pt x="58" y="56"/>
                    </a:lnTo>
                    <a:lnTo>
                      <a:pt x="56" y="56"/>
                    </a:lnTo>
                    <a:lnTo>
                      <a:pt x="54" y="58"/>
                    </a:lnTo>
                    <a:lnTo>
                      <a:pt x="52" y="58"/>
                    </a:lnTo>
                    <a:lnTo>
                      <a:pt x="52" y="56"/>
                    </a:lnTo>
                    <a:lnTo>
                      <a:pt x="50" y="56"/>
                    </a:lnTo>
                    <a:lnTo>
                      <a:pt x="50" y="54"/>
                    </a:lnTo>
                    <a:lnTo>
                      <a:pt x="50" y="52"/>
                    </a:lnTo>
                    <a:lnTo>
                      <a:pt x="48" y="52"/>
                    </a:lnTo>
                    <a:lnTo>
                      <a:pt x="46" y="50"/>
                    </a:lnTo>
                    <a:lnTo>
                      <a:pt x="44" y="48"/>
                    </a:lnTo>
                    <a:lnTo>
                      <a:pt x="42" y="48"/>
                    </a:lnTo>
                    <a:lnTo>
                      <a:pt x="40" y="46"/>
                    </a:lnTo>
                    <a:lnTo>
                      <a:pt x="38" y="46"/>
                    </a:lnTo>
                    <a:lnTo>
                      <a:pt x="36" y="46"/>
                    </a:lnTo>
                    <a:close/>
                  </a:path>
                </a:pathLst>
              </a:custGeom>
              <a:solidFill>
                <a:schemeClr val="tx2"/>
              </a:solidFill>
              <a:ln w="3175">
                <a:solidFill>
                  <a:schemeClr val="bg1"/>
                </a:solidFill>
                <a:prstDash val="sysDot"/>
                <a:round/>
                <a:headEnd/>
                <a:tailEnd/>
              </a:ln>
            </p:spPr>
            <p:txBody>
              <a:bodyPr/>
              <a:lstStyle/>
              <a:p>
                <a:endParaRPr lang="de-DE" sz="2400" dirty="0">
                  <a:solidFill>
                    <a:srgbClr val="000000"/>
                  </a:solidFill>
                </a:endParaRPr>
              </a:p>
            </p:txBody>
          </p:sp>
          <p:sp>
            <p:nvSpPr>
              <p:cNvPr id="2447" name="Freeform 3451"/>
              <p:cNvSpPr>
                <a:spLocks/>
              </p:cNvSpPr>
              <p:nvPr/>
            </p:nvSpPr>
            <p:spPr bwMode="auto">
              <a:xfrm>
                <a:off x="4525894" y="1768642"/>
                <a:ext cx="3561" cy="9898"/>
              </a:xfrm>
              <a:custGeom>
                <a:avLst/>
                <a:gdLst>
                  <a:gd name="T0" fmla="*/ 2147483647 w 4"/>
                  <a:gd name="T1" fmla="*/ 2147483647 h 10"/>
                  <a:gd name="T2" fmla="*/ 0 w 4"/>
                  <a:gd name="T3" fmla="*/ 2147483647 h 10"/>
                  <a:gd name="T4" fmla="*/ 2147483647 w 4"/>
                  <a:gd name="T5" fmla="*/ 2147483647 h 10"/>
                  <a:gd name="T6" fmla="*/ 2147483647 w 4"/>
                  <a:gd name="T7" fmla="*/ 2147483647 h 10"/>
                  <a:gd name="T8" fmla="*/ 2147483647 w 4"/>
                  <a:gd name="T9" fmla="*/ 2147483647 h 10"/>
                  <a:gd name="T10" fmla="*/ 2147483647 w 4"/>
                  <a:gd name="T11" fmla="*/ 2147483647 h 10"/>
                  <a:gd name="T12" fmla="*/ 2147483647 w 4"/>
                  <a:gd name="T13" fmla="*/ 0 h 10"/>
                  <a:gd name="T14" fmla="*/ 2147483647 w 4"/>
                  <a:gd name="T15" fmla="*/ 2147483647 h 10"/>
                  <a:gd name="T16" fmla="*/ 2147483647 w 4"/>
                  <a:gd name="T17" fmla="*/ 2147483647 h 10"/>
                  <a:gd name="T18" fmla="*/ 2147483647 w 4"/>
                  <a:gd name="T19" fmla="*/ 2147483647 h 10"/>
                  <a:gd name="T20" fmla="*/ 2147483647 w 4"/>
                  <a:gd name="T21" fmla="*/ 2147483647 h 10"/>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4"/>
                  <a:gd name="T34" fmla="*/ 0 h 10"/>
                  <a:gd name="T35" fmla="*/ 4 w 4"/>
                  <a:gd name="T36" fmla="*/ 10 h 10"/>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4" h="10">
                    <a:moveTo>
                      <a:pt x="2" y="10"/>
                    </a:moveTo>
                    <a:lnTo>
                      <a:pt x="0" y="10"/>
                    </a:lnTo>
                    <a:lnTo>
                      <a:pt x="2" y="8"/>
                    </a:lnTo>
                    <a:lnTo>
                      <a:pt x="2" y="6"/>
                    </a:lnTo>
                    <a:lnTo>
                      <a:pt x="2" y="4"/>
                    </a:lnTo>
                    <a:lnTo>
                      <a:pt x="2" y="2"/>
                    </a:lnTo>
                    <a:lnTo>
                      <a:pt x="2" y="0"/>
                    </a:lnTo>
                    <a:lnTo>
                      <a:pt x="4" y="2"/>
                    </a:lnTo>
                    <a:lnTo>
                      <a:pt x="4" y="6"/>
                    </a:lnTo>
                    <a:lnTo>
                      <a:pt x="2" y="8"/>
                    </a:lnTo>
                    <a:lnTo>
                      <a:pt x="2" y="10"/>
                    </a:lnTo>
                    <a:close/>
                  </a:path>
                </a:pathLst>
              </a:custGeom>
              <a:solidFill>
                <a:schemeClr val="tx2"/>
              </a:solidFill>
              <a:ln w="3175">
                <a:solidFill>
                  <a:schemeClr val="bg1"/>
                </a:solidFill>
                <a:prstDash val="sysDot"/>
                <a:round/>
                <a:headEnd/>
                <a:tailEnd/>
              </a:ln>
            </p:spPr>
            <p:txBody>
              <a:bodyPr/>
              <a:lstStyle/>
              <a:p>
                <a:endParaRPr lang="de-DE" sz="2400" dirty="0">
                  <a:solidFill>
                    <a:srgbClr val="000000"/>
                  </a:solidFill>
                </a:endParaRPr>
              </a:p>
            </p:txBody>
          </p:sp>
          <p:sp>
            <p:nvSpPr>
              <p:cNvPr id="2448" name="Freeform 3452"/>
              <p:cNvSpPr>
                <a:spLocks/>
              </p:cNvSpPr>
              <p:nvPr/>
            </p:nvSpPr>
            <p:spPr bwMode="auto">
              <a:xfrm>
                <a:off x="4508088" y="1778540"/>
                <a:ext cx="53418" cy="21035"/>
              </a:xfrm>
              <a:custGeom>
                <a:avLst/>
                <a:gdLst>
                  <a:gd name="T0" fmla="*/ 2147483647 w 54"/>
                  <a:gd name="T1" fmla="*/ 0 h 20"/>
                  <a:gd name="T2" fmla="*/ 2147483647 w 54"/>
                  <a:gd name="T3" fmla="*/ 2147483647 h 20"/>
                  <a:gd name="T4" fmla="*/ 2147483647 w 54"/>
                  <a:gd name="T5" fmla="*/ 2147483647 h 20"/>
                  <a:gd name="T6" fmla="*/ 2147483647 w 54"/>
                  <a:gd name="T7" fmla="*/ 2147483647 h 20"/>
                  <a:gd name="T8" fmla="*/ 2147483647 w 54"/>
                  <a:gd name="T9" fmla="*/ 2147483647 h 20"/>
                  <a:gd name="T10" fmla="*/ 2147483647 w 54"/>
                  <a:gd name="T11" fmla="*/ 2147483647 h 20"/>
                  <a:gd name="T12" fmla="*/ 2147483647 w 54"/>
                  <a:gd name="T13" fmla="*/ 2147483647 h 20"/>
                  <a:gd name="T14" fmla="*/ 2147483647 w 54"/>
                  <a:gd name="T15" fmla="*/ 2147483647 h 20"/>
                  <a:gd name="T16" fmla="*/ 2147483647 w 54"/>
                  <a:gd name="T17" fmla="*/ 2147483647 h 20"/>
                  <a:gd name="T18" fmla="*/ 2147483647 w 54"/>
                  <a:gd name="T19" fmla="*/ 2147483647 h 20"/>
                  <a:gd name="T20" fmla="*/ 2147483647 w 54"/>
                  <a:gd name="T21" fmla="*/ 2147483647 h 20"/>
                  <a:gd name="T22" fmla="*/ 2147483647 w 54"/>
                  <a:gd name="T23" fmla="*/ 2147483647 h 20"/>
                  <a:gd name="T24" fmla="*/ 2147483647 w 54"/>
                  <a:gd name="T25" fmla="*/ 2147483647 h 20"/>
                  <a:gd name="T26" fmla="*/ 2147483647 w 54"/>
                  <a:gd name="T27" fmla="*/ 2147483647 h 20"/>
                  <a:gd name="T28" fmla="*/ 2147483647 w 54"/>
                  <a:gd name="T29" fmla="*/ 2147483647 h 20"/>
                  <a:gd name="T30" fmla="*/ 2147483647 w 54"/>
                  <a:gd name="T31" fmla="*/ 2147483647 h 20"/>
                  <a:gd name="T32" fmla="*/ 2147483647 w 54"/>
                  <a:gd name="T33" fmla="*/ 2147483647 h 20"/>
                  <a:gd name="T34" fmla="*/ 2147483647 w 54"/>
                  <a:gd name="T35" fmla="*/ 2147483647 h 20"/>
                  <a:gd name="T36" fmla="*/ 2147483647 w 54"/>
                  <a:gd name="T37" fmla="*/ 2147483647 h 20"/>
                  <a:gd name="T38" fmla="*/ 2147483647 w 54"/>
                  <a:gd name="T39" fmla="*/ 2147483647 h 20"/>
                  <a:gd name="T40" fmla="*/ 2147483647 w 54"/>
                  <a:gd name="T41" fmla="*/ 2147483647 h 20"/>
                  <a:gd name="T42" fmla="*/ 2147483647 w 54"/>
                  <a:gd name="T43" fmla="*/ 2147483647 h 20"/>
                  <a:gd name="T44" fmla="*/ 0 w 54"/>
                  <a:gd name="T45" fmla="*/ 2147483647 h 20"/>
                  <a:gd name="T46" fmla="*/ 2147483647 w 54"/>
                  <a:gd name="T47" fmla="*/ 2147483647 h 20"/>
                  <a:gd name="T48" fmla="*/ 2147483647 w 54"/>
                  <a:gd name="T49" fmla="*/ 2147483647 h 20"/>
                  <a:gd name="T50" fmla="*/ 2147483647 w 54"/>
                  <a:gd name="T51" fmla="*/ 2147483647 h 20"/>
                  <a:gd name="T52" fmla="*/ 2147483647 w 54"/>
                  <a:gd name="T53" fmla="*/ 2147483647 h 20"/>
                  <a:gd name="T54" fmla="*/ 2147483647 w 54"/>
                  <a:gd name="T55" fmla="*/ 2147483647 h 20"/>
                  <a:gd name="T56" fmla="*/ 2147483647 w 54"/>
                  <a:gd name="T57" fmla="*/ 2147483647 h 20"/>
                  <a:gd name="T58" fmla="*/ 2147483647 w 54"/>
                  <a:gd name="T59" fmla="*/ 2147483647 h 20"/>
                  <a:gd name="T60" fmla="*/ 2147483647 w 54"/>
                  <a:gd name="T61" fmla="*/ 2147483647 h 20"/>
                  <a:gd name="T62" fmla="*/ 2147483647 w 54"/>
                  <a:gd name="T63" fmla="*/ 2147483647 h 20"/>
                  <a:gd name="T64" fmla="*/ 2147483647 w 54"/>
                  <a:gd name="T65" fmla="*/ 2147483647 h 20"/>
                  <a:gd name="T66" fmla="*/ 2147483647 w 54"/>
                  <a:gd name="T67" fmla="*/ 0 h 20"/>
                  <a:gd name="T68" fmla="*/ 2147483647 w 54"/>
                  <a:gd name="T69" fmla="*/ 0 h 20"/>
                  <a:gd name="T70" fmla="*/ 2147483647 w 54"/>
                  <a:gd name="T71" fmla="*/ 2147483647 h 20"/>
                  <a:gd name="T72" fmla="*/ 2147483647 w 54"/>
                  <a:gd name="T73" fmla="*/ 2147483647 h 20"/>
                  <a:gd name="T74" fmla="*/ 2147483647 w 54"/>
                  <a:gd name="T75" fmla="*/ 2147483647 h 20"/>
                  <a:gd name="T76" fmla="*/ 2147483647 w 54"/>
                  <a:gd name="T77" fmla="*/ 2147483647 h 20"/>
                  <a:gd name="T78" fmla="*/ 2147483647 w 54"/>
                  <a:gd name="T79" fmla="*/ 2147483647 h 20"/>
                  <a:gd name="T80" fmla="*/ 2147483647 w 54"/>
                  <a:gd name="T81" fmla="*/ 2147483647 h 20"/>
                  <a:gd name="T82" fmla="*/ 2147483647 w 54"/>
                  <a:gd name="T83" fmla="*/ 2147483647 h 20"/>
                  <a:gd name="T84" fmla="*/ 2147483647 w 54"/>
                  <a:gd name="T85" fmla="*/ 2147483647 h 20"/>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w 54"/>
                  <a:gd name="T130" fmla="*/ 0 h 20"/>
                  <a:gd name="T131" fmla="*/ 54 w 54"/>
                  <a:gd name="T132" fmla="*/ 20 h 20"/>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T129" t="T130" r="T131" b="T132"/>
                <a:pathLst>
                  <a:path w="54" h="20">
                    <a:moveTo>
                      <a:pt x="24" y="0"/>
                    </a:moveTo>
                    <a:lnTo>
                      <a:pt x="26" y="0"/>
                    </a:lnTo>
                    <a:lnTo>
                      <a:pt x="28" y="0"/>
                    </a:lnTo>
                    <a:lnTo>
                      <a:pt x="30" y="2"/>
                    </a:lnTo>
                    <a:lnTo>
                      <a:pt x="32" y="2"/>
                    </a:lnTo>
                    <a:lnTo>
                      <a:pt x="34" y="2"/>
                    </a:lnTo>
                    <a:lnTo>
                      <a:pt x="38" y="4"/>
                    </a:lnTo>
                    <a:lnTo>
                      <a:pt x="40" y="4"/>
                    </a:lnTo>
                    <a:lnTo>
                      <a:pt x="42" y="4"/>
                    </a:lnTo>
                    <a:lnTo>
                      <a:pt x="46" y="4"/>
                    </a:lnTo>
                    <a:lnTo>
                      <a:pt x="48" y="4"/>
                    </a:lnTo>
                    <a:lnTo>
                      <a:pt x="50" y="4"/>
                    </a:lnTo>
                    <a:lnTo>
                      <a:pt x="52" y="6"/>
                    </a:lnTo>
                    <a:lnTo>
                      <a:pt x="54" y="8"/>
                    </a:lnTo>
                    <a:lnTo>
                      <a:pt x="54" y="10"/>
                    </a:lnTo>
                    <a:lnTo>
                      <a:pt x="52" y="10"/>
                    </a:lnTo>
                    <a:lnTo>
                      <a:pt x="50" y="12"/>
                    </a:lnTo>
                    <a:lnTo>
                      <a:pt x="52" y="14"/>
                    </a:lnTo>
                    <a:lnTo>
                      <a:pt x="52" y="16"/>
                    </a:lnTo>
                    <a:lnTo>
                      <a:pt x="52" y="18"/>
                    </a:lnTo>
                    <a:lnTo>
                      <a:pt x="54" y="18"/>
                    </a:lnTo>
                    <a:lnTo>
                      <a:pt x="52" y="18"/>
                    </a:lnTo>
                    <a:lnTo>
                      <a:pt x="52" y="20"/>
                    </a:lnTo>
                    <a:lnTo>
                      <a:pt x="50" y="20"/>
                    </a:lnTo>
                    <a:lnTo>
                      <a:pt x="48" y="20"/>
                    </a:lnTo>
                    <a:lnTo>
                      <a:pt x="46" y="20"/>
                    </a:lnTo>
                    <a:lnTo>
                      <a:pt x="44" y="20"/>
                    </a:lnTo>
                    <a:lnTo>
                      <a:pt x="42" y="20"/>
                    </a:lnTo>
                    <a:lnTo>
                      <a:pt x="38" y="20"/>
                    </a:lnTo>
                    <a:lnTo>
                      <a:pt x="36" y="20"/>
                    </a:lnTo>
                    <a:lnTo>
                      <a:pt x="34" y="20"/>
                    </a:lnTo>
                    <a:lnTo>
                      <a:pt x="32" y="20"/>
                    </a:lnTo>
                    <a:lnTo>
                      <a:pt x="30" y="20"/>
                    </a:lnTo>
                    <a:lnTo>
                      <a:pt x="28" y="20"/>
                    </a:lnTo>
                    <a:lnTo>
                      <a:pt x="26" y="20"/>
                    </a:lnTo>
                    <a:lnTo>
                      <a:pt x="20" y="20"/>
                    </a:lnTo>
                    <a:lnTo>
                      <a:pt x="18" y="18"/>
                    </a:lnTo>
                    <a:lnTo>
                      <a:pt x="12" y="18"/>
                    </a:lnTo>
                    <a:lnTo>
                      <a:pt x="10" y="18"/>
                    </a:lnTo>
                    <a:lnTo>
                      <a:pt x="8" y="18"/>
                    </a:lnTo>
                    <a:lnTo>
                      <a:pt x="6" y="18"/>
                    </a:lnTo>
                    <a:lnTo>
                      <a:pt x="4" y="18"/>
                    </a:lnTo>
                    <a:lnTo>
                      <a:pt x="2" y="18"/>
                    </a:lnTo>
                    <a:lnTo>
                      <a:pt x="0" y="18"/>
                    </a:lnTo>
                    <a:lnTo>
                      <a:pt x="0" y="16"/>
                    </a:lnTo>
                    <a:lnTo>
                      <a:pt x="2" y="16"/>
                    </a:lnTo>
                    <a:lnTo>
                      <a:pt x="4" y="14"/>
                    </a:lnTo>
                    <a:lnTo>
                      <a:pt x="6" y="14"/>
                    </a:lnTo>
                    <a:lnTo>
                      <a:pt x="8" y="14"/>
                    </a:lnTo>
                    <a:lnTo>
                      <a:pt x="10" y="12"/>
                    </a:lnTo>
                    <a:lnTo>
                      <a:pt x="6" y="12"/>
                    </a:lnTo>
                    <a:lnTo>
                      <a:pt x="4" y="12"/>
                    </a:lnTo>
                    <a:lnTo>
                      <a:pt x="4" y="10"/>
                    </a:lnTo>
                    <a:lnTo>
                      <a:pt x="2" y="12"/>
                    </a:lnTo>
                    <a:lnTo>
                      <a:pt x="2" y="10"/>
                    </a:lnTo>
                    <a:lnTo>
                      <a:pt x="2" y="8"/>
                    </a:lnTo>
                    <a:lnTo>
                      <a:pt x="2" y="6"/>
                    </a:lnTo>
                    <a:lnTo>
                      <a:pt x="2" y="4"/>
                    </a:lnTo>
                    <a:lnTo>
                      <a:pt x="2" y="6"/>
                    </a:lnTo>
                    <a:lnTo>
                      <a:pt x="4" y="6"/>
                    </a:lnTo>
                    <a:lnTo>
                      <a:pt x="10" y="6"/>
                    </a:lnTo>
                    <a:lnTo>
                      <a:pt x="12" y="4"/>
                    </a:lnTo>
                    <a:lnTo>
                      <a:pt x="14" y="4"/>
                    </a:lnTo>
                    <a:lnTo>
                      <a:pt x="16" y="2"/>
                    </a:lnTo>
                    <a:lnTo>
                      <a:pt x="18" y="0"/>
                    </a:lnTo>
                    <a:lnTo>
                      <a:pt x="20" y="0"/>
                    </a:lnTo>
                    <a:lnTo>
                      <a:pt x="18" y="0"/>
                    </a:lnTo>
                    <a:lnTo>
                      <a:pt x="18" y="2"/>
                    </a:lnTo>
                    <a:lnTo>
                      <a:pt x="16" y="4"/>
                    </a:lnTo>
                    <a:lnTo>
                      <a:pt x="14" y="4"/>
                    </a:lnTo>
                    <a:lnTo>
                      <a:pt x="12" y="4"/>
                    </a:lnTo>
                    <a:lnTo>
                      <a:pt x="12" y="6"/>
                    </a:lnTo>
                    <a:lnTo>
                      <a:pt x="14" y="6"/>
                    </a:lnTo>
                    <a:lnTo>
                      <a:pt x="16" y="6"/>
                    </a:lnTo>
                    <a:lnTo>
                      <a:pt x="18" y="6"/>
                    </a:lnTo>
                    <a:lnTo>
                      <a:pt x="20" y="6"/>
                    </a:lnTo>
                    <a:lnTo>
                      <a:pt x="22" y="6"/>
                    </a:lnTo>
                    <a:lnTo>
                      <a:pt x="24" y="6"/>
                    </a:lnTo>
                    <a:lnTo>
                      <a:pt x="26" y="6"/>
                    </a:lnTo>
                    <a:lnTo>
                      <a:pt x="26" y="4"/>
                    </a:lnTo>
                    <a:lnTo>
                      <a:pt x="24" y="4"/>
                    </a:lnTo>
                    <a:lnTo>
                      <a:pt x="24" y="2"/>
                    </a:lnTo>
                    <a:lnTo>
                      <a:pt x="24" y="0"/>
                    </a:lnTo>
                    <a:close/>
                  </a:path>
                </a:pathLst>
              </a:custGeom>
              <a:solidFill>
                <a:schemeClr val="tx2"/>
              </a:solidFill>
              <a:ln w="3175">
                <a:solidFill>
                  <a:schemeClr val="bg1"/>
                </a:solidFill>
                <a:prstDash val="sysDot"/>
                <a:round/>
                <a:headEnd/>
                <a:tailEnd/>
              </a:ln>
            </p:spPr>
            <p:txBody>
              <a:bodyPr/>
              <a:lstStyle/>
              <a:p>
                <a:endParaRPr lang="de-DE" sz="2400" dirty="0">
                  <a:solidFill>
                    <a:srgbClr val="000000"/>
                  </a:solidFill>
                </a:endParaRPr>
              </a:p>
            </p:txBody>
          </p:sp>
          <p:sp>
            <p:nvSpPr>
              <p:cNvPr id="2449" name="Freeform 3507"/>
              <p:cNvSpPr>
                <a:spLocks/>
              </p:cNvSpPr>
              <p:nvPr/>
            </p:nvSpPr>
            <p:spPr bwMode="auto">
              <a:xfrm>
                <a:off x="4045138" y="1704303"/>
                <a:ext cx="17806" cy="18559"/>
              </a:xfrm>
              <a:custGeom>
                <a:avLst/>
                <a:gdLst>
                  <a:gd name="T0" fmla="*/ 2147483647 w 18"/>
                  <a:gd name="T1" fmla="*/ 2147483647 h 18"/>
                  <a:gd name="T2" fmla="*/ 2147483647 w 18"/>
                  <a:gd name="T3" fmla="*/ 2147483647 h 18"/>
                  <a:gd name="T4" fmla="*/ 2147483647 w 18"/>
                  <a:gd name="T5" fmla="*/ 2147483647 h 18"/>
                  <a:gd name="T6" fmla="*/ 2147483647 w 18"/>
                  <a:gd name="T7" fmla="*/ 2147483647 h 18"/>
                  <a:gd name="T8" fmla="*/ 2147483647 w 18"/>
                  <a:gd name="T9" fmla="*/ 2147483647 h 18"/>
                  <a:gd name="T10" fmla="*/ 2147483647 w 18"/>
                  <a:gd name="T11" fmla="*/ 2147483647 h 18"/>
                  <a:gd name="T12" fmla="*/ 2147483647 w 18"/>
                  <a:gd name="T13" fmla="*/ 2147483647 h 18"/>
                  <a:gd name="T14" fmla="*/ 2147483647 w 18"/>
                  <a:gd name="T15" fmla="*/ 2147483647 h 18"/>
                  <a:gd name="T16" fmla="*/ 2147483647 w 18"/>
                  <a:gd name="T17" fmla="*/ 2147483647 h 18"/>
                  <a:gd name="T18" fmla="*/ 0 w 18"/>
                  <a:gd name="T19" fmla="*/ 2147483647 h 18"/>
                  <a:gd name="T20" fmla="*/ 0 w 18"/>
                  <a:gd name="T21" fmla="*/ 2147483647 h 18"/>
                  <a:gd name="T22" fmla="*/ 2147483647 w 18"/>
                  <a:gd name="T23" fmla="*/ 2147483647 h 18"/>
                  <a:gd name="T24" fmla="*/ 2147483647 w 18"/>
                  <a:gd name="T25" fmla="*/ 2147483647 h 18"/>
                  <a:gd name="T26" fmla="*/ 2147483647 w 18"/>
                  <a:gd name="T27" fmla="*/ 2147483647 h 18"/>
                  <a:gd name="T28" fmla="*/ 2147483647 w 18"/>
                  <a:gd name="T29" fmla="*/ 2147483647 h 18"/>
                  <a:gd name="T30" fmla="*/ 2147483647 w 18"/>
                  <a:gd name="T31" fmla="*/ 2147483647 h 18"/>
                  <a:gd name="T32" fmla="*/ 2147483647 w 18"/>
                  <a:gd name="T33" fmla="*/ 2147483647 h 18"/>
                  <a:gd name="T34" fmla="*/ 0 w 18"/>
                  <a:gd name="T35" fmla="*/ 2147483647 h 18"/>
                  <a:gd name="T36" fmla="*/ 2147483647 w 18"/>
                  <a:gd name="T37" fmla="*/ 2147483647 h 18"/>
                  <a:gd name="T38" fmla="*/ 2147483647 w 18"/>
                  <a:gd name="T39" fmla="*/ 2147483647 h 18"/>
                  <a:gd name="T40" fmla="*/ 2147483647 w 18"/>
                  <a:gd name="T41" fmla="*/ 2147483647 h 18"/>
                  <a:gd name="T42" fmla="*/ 2147483647 w 18"/>
                  <a:gd name="T43" fmla="*/ 2147483647 h 18"/>
                  <a:gd name="T44" fmla="*/ 2147483647 w 18"/>
                  <a:gd name="T45" fmla="*/ 2147483647 h 18"/>
                  <a:gd name="T46" fmla="*/ 2147483647 w 18"/>
                  <a:gd name="T47" fmla="*/ 2147483647 h 18"/>
                  <a:gd name="T48" fmla="*/ 2147483647 w 18"/>
                  <a:gd name="T49" fmla="*/ 2147483647 h 18"/>
                  <a:gd name="T50" fmla="*/ 2147483647 w 18"/>
                  <a:gd name="T51" fmla="*/ 2147483647 h 18"/>
                  <a:gd name="T52" fmla="*/ 2147483647 w 18"/>
                  <a:gd name="T53" fmla="*/ 2147483647 h 18"/>
                  <a:gd name="T54" fmla="*/ 2147483647 w 18"/>
                  <a:gd name="T55" fmla="*/ 0 h 18"/>
                  <a:gd name="T56" fmla="*/ 2147483647 w 18"/>
                  <a:gd name="T57" fmla="*/ 0 h 18"/>
                  <a:gd name="T58" fmla="*/ 2147483647 w 18"/>
                  <a:gd name="T59" fmla="*/ 0 h 18"/>
                  <a:gd name="T60" fmla="*/ 2147483647 w 18"/>
                  <a:gd name="T61" fmla="*/ 2147483647 h 18"/>
                  <a:gd name="T62" fmla="*/ 2147483647 w 18"/>
                  <a:gd name="T63" fmla="*/ 2147483647 h 18"/>
                  <a:gd name="T64" fmla="*/ 2147483647 w 18"/>
                  <a:gd name="T65" fmla="*/ 2147483647 h 18"/>
                  <a:gd name="T66" fmla="*/ 2147483647 w 18"/>
                  <a:gd name="T67" fmla="*/ 2147483647 h 18"/>
                  <a:gd name="T68" fmla="*/ 2147483647 w 18"/>
                  <a:gd name="T69" fmla="*/ 2147483647 h 18"/>
                  <a:gd name="T70" fmla="*/ 2147483647 w 18"/>
                  <a:gd name="T71" fmla="*/ 2147483647 h 18"/>
                  <a:gd name="T72" fmla="*/ 2147483647 w 18"/>
                  <a:gd name="T73" fmla="*/ 2147483647 h 18"/>
                  <a:gd name="T74" fmla="*/ 2147483647 w 18"/>
                  <a:gd name="T75" fmla="*/ 2147483647 h 18"/>
                  <a:gd name="T76" fmla="*/ 2147483647 w 18"/>
                  <a:gd name="T77" fmla="*/ 2147483647 h 18"/>
                  <a:gd name="T78" fmla="*/ 2147483647 w 18"/>
                  <a:gd name="T79" fmla="*/ 2147483647 h 18"/>
                  <a:gd name="T80" fmla="*/ 2147483647 w 18"/>
                  <a:gd name="T81" fmla="*/ 2147483647 h 18"/>
                  <a:gd name="T82" fmla="*/ 2147483647 w 18"/>
                  <a:gd name="T83" fmla="*/ 2147483647 h 18"/>
                  <a:gd name="T84" fmla="*/ 2147483647 w 18"/>
                  <a:gd name="T85" fmla="*/ 2147483647 h 18"/>
                  <a:gd name="T86" fmla="*/ 2147483647 w 18"/>
                  <a:gd name="T87" fmla="*/ 2147483647 h 18"/>
                  <a:gd name="T88" fmla="*/ 2147483647 w 18"/>
                  <a:gd name="T89" fmla="*/ 2147483647 h 18"/>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w 18"/>
                  <a:gd name="T136" fmla="*/ 0 h 18"/>
                  <a:gd name="T137" fmla="*/ 18 w 18"/>
                  <a:gd name="T138" fmla="*/ 18 h 18"/>
                </a:gdLst>
                <a:ahLst/>
                <a:cxnLst>
                  <a:cxn ang="T90">
                    <a:pos x="T0" y="T1"/>
                  </a:cxn>
                  <a:cxn ang="T91">
                    <a:pos x="T2" y="T3"/>
                  </a:cxn>
                  <a:cxn ang="T92">
                    <a:pos x="T4" y="T5"/>
                  </a:cxn>
                  <a:cxn ang="T93">
                    <a:pos x="T6" y="T7"/>
                  </a:cxn>
                  <a:cxn ang="T94">
                    <a:pos x="T8" y="T9"/>
                  </a:cxn>
                  <a:cxn ang="T95">
                    <a:pos x="T10" y="T11"/>
                  </a:cxn>
                  <a:cxn ang="T96">
                    <a:pos x="T12" y="T13"/>
                  </a:cxn>
                  <a:cxn ang="T97">
                    <a:pos x="T14" y="T15"/>
                  </a:cxn>
                  <a:cxn ang="T98">
                    <a:pos x="T16" y="T17"/>
                  </a:cxn>
                  <a:cxn ang="T99">
                    <a:pos x="T18" y="T19"/>
                  </a:cxn>
                  <a:cxn ang="T100">
                    <a:pos x="T20" y="T21"/>
                  </a:cxn>
                  <a:cxn ang="T101">
                    <a:pos x="T22" y="T23"/>
                  </a:cxn>
                  <a:cxn ang="T102">
                    <a:pos x="T24" y="T25"/>
                  </a:cxn>
                  <a:cxn ang="T103">
                    <a:pos x="T26" y="T27"/>
                  </a:cxn>
                  <a:cxn ang="T104">
                    <a:pos x="T28" y="T29"/>
                  </a:cxn>
                  <a:cxn ang="T105">
                    <a:pos x="T30" y="T31"/>
                  </a:cxn>
                  <a:cxn ang="T106">
                    <a:pos x="T32" y="T33"/>
                  </a:cxn>
                  <a:cxn ang="T107">
                    <a:pos x="T34" y="T35"/>
                  </a:cxn>
                  <a:cxn ang="T108">
                    <a:pos x="T36" y="T37"/>
                  </a:cxn>
                  <a:cxn ang="T109">
                    <a:pos x="T38" y="T39"/>
                  </a:cxn>
                  <a:cxn ang="T110">
                    <a:pos x="T40" y="T41"/>
                  </a:cxn>
                  <a:cxn ang="T111">
                    <a:pos x="T42" y="T43"/>
                  </a:cxn>
                  <a:cxn ang="T112">
                    <a:pos x="T44" y="T45"/>
                  </a:cxn>
                  <a:cxn ang="T113">
                    <a:pos x="T46" y="T47"/>
                  </a:cxn>
                  <a:cxn ang="T114">
                    <a:pos x="T48" y="T49"/>
                  </a:cxn>
                  <a:cxn ang="T115">
                    <a:pos x="T50" y="T51"/>
                  </a:cxn>
                  <a:cxn ang="T116">
                    <a:pos x="T52" y="T53"/>
                  </a:cxn>
                  <a:cxn ang="T117">
                    <a:pos x="T54" y="T55"/>
                  </a:cxn>
                  <a:cxn ang="T118">
                    <a:pos x="T56" y="T57"/>
                  </a:cxn>
                  <a:cxn ang="T119">
                    <a:pos x="T58" y="T59"/>
                  </a:cxn>
                  <a:cxn ang="T120">
                    <a:pos x="T60" y="T61"/>
                  </a:cxn>
                  <a:cxn ang="T121">
                    <a:pos x="T62" y="T63"/>
                  </a:cxn>
                  <a:cxn ang="T122">
                    <a:pos x="T64" y="T65"/>
                  </a:cxn>
                  <a:cxn ang="T123">
                    <a:pos x="T66" y="T67"/>
                  </a:cxn>
                  <a:cxn ang="T124">
                    <a:pos x="T68" y="T69"/>
                  </a:cxn>
                  <a:cxn ang="T125">
                    <a:pos x="T70" y="T71"/>
                  </a:cxn>
                  <a:cxn ang="T126">
                    <a:pos x="T72" y="T73"/>
                  </a:cxn>
                  <a:cxn ang="T127">
                    <a:pos x="T74" y="T75"/>
                  </a:cxn>
                  <a:cxn ang="T128">
                    <a:pos x="T76" y="T77"/>
                  </a:cxn>
                  <a:cxn ang="T129">
                    <a:pos x="T78" y="T79"/>
                  </a:cxn>
                  <a:cxn ang="T130">
                    <a:pos x="T80" y="T81"/>
                  </a:cxn>
                  <a:cxn ang="T131">
                    <a:pos x="T82" y="T83"/>
                  </a:cxn>
                  <a:cxn ang="T132">
                    <a:pos x="T84" y="T85"/>
                  </a:cxn>
                  <a:cxn ang="T133">
                    <a:pos x="T86" y="T87"/>
                  </a:cxn>
                  <a:cxn ang="T134">
                    <a:pos x="T88" y="T89"/>
                  </a:cxn>
                </a:cxnLst>
                <a:rect l="T135" t="T136" r="T137" b="T138"/>
                <a:pathLst>
                  <a:path w="18" h="18">
                    <a:moveTo>
                      <a:pt x="12" y="12"/>
                    </a:moveTo>
                    <a:lnTo>
                      <a:pt x="10" y="12"/>
                    </a:lnTo>
                    <a:lnTo>
                      <a:pt x="8" y="12"/>
                    </a:lnTo>
                    <a:lnTo>
                      <a:pt x="8" y="10"/>
                    </a:lnTo>
                    <a:lnTo>
                      <a:pt x="10" y="10"/>
                    </a:lnTo>
                    <a:lnTo>
                      <a:pt x="8" y="10"/>
                    </a:lnTo>
                    <a:lnTo>
                      <a:pt x="8" y="12"/>
                    </a:lnTo>
                    <a:lnTo>
                      <a:pt x="8" y="14"/>
                    </a:lnTo>
                    <a:lnTo>
                      <a:pt x="4" y="18"/>
                    </a:lnTo>
                    <a:lnTo>
                      <a:pt x="0" y="16"/>
                    </a:lnTo>
                    <a:lnTo>
                      <a:pt x="0" y="14"/>
                    </a:lnTo>
                    <a:lnTo>
                      <a:pt x="2" y="14"/>
                    </a:lnTo>
                    <a:lnTo>
                      <a:pt x="6" y="14"/>
                    </a:lnTo>
                    <a:lnTo>
                      <a:pt x="6" y="12"/>
                    </a:lnTo>
                    <a:lnTo>
                      <a:pt x="4" y="12"/>
                    </a:lnTo>
                    <a:lnTo>
                      <a:pt x="2" y="12"/>
                    </a:lnTo>
                    <a:lnTo>
                      <a:pt x="2" y="10"/>
                    </a:lnTo>
                    <a:lnTo>
                      <a:pt x="0" y="8"/>
                    </a:lnTo>
                    <a:lnTo>
                      <a:pt x="2" y="6"/>
                    </a:lnTo>
                    <a:lnTo>
                      <a:pt x="4" y="6"/>
                    </a:lnTo>
                    <a:lnTo>
                      <a:pt x="6" y="8"/>
                    </a:lnTo>
                    <a:lnTo>
                      <a:pt x="6" y="6"/>
                    </a:lnTo>
                    <a:lnTo>
                      <a:pt x="8" y="6"/>
                    </a:lnTo>
                    <a:lnTo>
                      <a:pt x="6" y="4"/>
                    </a:lnTo>
                    <a:lnTo>
                      <a:pt x="10" y="2"/>
                    </a:lnTo>
                    <a:lnTo>
                      <a:pt x="10" y="4"/>
                    </a:lnTo>
                    <a:lnTo>
                      <a:pt x="12" y="2"/>
                    </a:lnTo>
                    <a:lnTo>
                      <a:pt x="14" y="0"/>
                    </a:lnTo>
                    <a:lnTo>
                      <a:pt x="16" y="0"/>
                    </a:lnTo>
                    <a:lnTo>
                      <a:pt x="18" y="0"/>
                    </a:lnTo>
                    <a:lnTo>
                      <a:pt x="18" y="2"/>
                    </a:lnTo>
                    <a:lnTo>
                      <a:pt x="16" y="4"/>
                    </a:lnTo>
                    <a:lnTo>
                      <a:pt x="16" y="6"/>
                    </a:lnTo>
                    <a:lnTo>
                      <a:pt x="18" y="6"/>
                    </a:lnTo>
                    <a:lnTo>
                      <a:pt x="18" y="4"/>
                    </a:lnTo>
                    <a:lnTo>
                      <a:pt x="18" y="6"/>
                    </a:lnTo>
                    <a:lnTo>
                      <a:pt x="16" y="6"/>
                    </a:lnTo>
                    <a:lnTo>
                      <a:pt x="14" y="8"/>
                    </a:lnTo>
                    <a:lnTo>
                      <a:pt x="12" y="8"/>
                    </a:lnTo>
                    <a:lnTo>
                      <a:pt x="10" y="8"/>
                    </a:lnTo>
                    <a:lnTo>
                      <a:pt x="10" y="10"/>
                    </a:lnTo>
                    <a:lnTo>
                      <a:pt x="12" y="8"/>
                    </a:lnTo>
                    <a:lnTo>
                      <a:pt x="14" y="8"/>
                    </a:lnTo>
                    <a:lnTo>
                      <a:pt x="14" y="10"/>
                    </a:lnTo>
                    <a:lnTo>
                      <a:pt x="12" y="12"/>
                    </a:lnTo>
                    <a:close/>
                  </a:path>
                </a:pathLst>
              </a:custGeom>
              <a:solidFill>
                <a:schemeClr val="tx2"/>
              </a:solidFill>
              <a:ln w="3175">
                <a:solidFill>
                  <a:schemeClr val="bg1"/>
                </a:solidFill>
                <a:prstDash val="sysDot"/>
                <a:round/>
                <a:headEnd/>
                <a:tailEnd/>
              </a:ln>
            </p:spPr>
            <p:txBody>
              <a:bodyPr/>
              <a:lstStyle/>
              <a:p>
                <a:endParaRPr lang="de-DE" sz="2400" dirty="0">
                  <a:solidFill>
                    <a:srgbClr val="000000"/>
                  </a:solidFill>
                </a:endParaRPr>
              </a:p>
            </p:txBody>
          </p:sp>
          <p:sp>
            <p:nvSpPr>
              <p:cNvPr id="2450" name="Freeform 3508"/>
              <p:cNvSpPr>
                <a:spLocks/>
              </p:cNvSpPr>
              <p:nvPr/>
            </p:nvSpPr>
            <p:spPr bwMode="auto">
              <a:xfrm>
                <a:off x="4039203" y="1729050"/>
                <a:ext cx="3561" cy="6187"/>
              </a:xfrm>
              <a:custGeom>
                <a:avLst/>
                <a:gdLst>
                  <a:gd name="T0" fmla="*/ 2147483647 w 4"/>
                  <a:gd name="T1" fmla="*/ 2147483647 h 6"/>
                  <a:gd name="T2" fmla="*/ 2147483647 w 4"/>
                  <a:gd name="T3" fmla="*/ 2147483647 h 6"/>
                  <a:gd name="T4" fmla="*/ 2147483647 w 4"/>
                  <a:gd name="T5" fmla="*/ 2147483647 h 6"/>
                  <a:gd name="T6" fmla="*/ 0 w 4"/>
                  <a:gd name="T7" fmla="*/ 2147483647 h 6"/>
                  <a:gd name="T8" fmla="*/ 0 w 4"/>
                  <a:gd name="T9" fmla="*/ 2147483647 h 6"/>
                  <a:gd name="T10" fmla="*/ 0 w 4"/>
                  <a:gd name="T11" fmla="*/ 0 h 6"/>
                  <a:gd name="T12" fmla="*/ 2147483647 w 4"/>
                  <a:gd name="T13" fmla="*/ 0 h 6"/>
                  <a:gd name="T14" fmla="*/ 2147483647 w 4"/>
                  <a:gd name="T15" fmla="*/ 2147483647 h 6"/>
                  <a:gd name="T16" fmla="*/ 2147483647 w 4"/>
                  <a:gd name="T17" fmla="*/ 2147483647 h 6"/>
                  <a:gd name="T18" fmla="*/ 2147483647 w 4"/>
                  <a:gd name="T19" fmla="*/ 2147483647 h 6"/>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4"/>
                  <a:gd name="T31" fmla="*/ 0 h 6"/>
                  <a:gd name="T32" fmla="*/ 4 w 4"/>
                  <a:gd name="T33" fmla="*/ 6 h 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4" h="6">
                    <a:moveTo>
                      <a:pt x="4" y="6"/>
                    </a:moveTo>
                    <a:lnTo>
                      <a:pt x="2" y="6"/>
                    </a:lnTo>
                    <a:lnTo>
                      <a:pt x="2" y="4"/>
                    </a:lnTo>
                    <a:lnTo>
                      <a:pt x="0" y="4"/>
                    </a:lnTo>
                    <a:lnTo>
                      <a:pt x="0" y="0"/>
                    </a:lnTo>
                    <a:lnTo>
                      <a:pt x="2" y="0"/>
                    </a:lnTo>
                    <a:lnTo>
                      <a:pt x="4" y="2"/>
                    </a:lnTo>
                    <a:lnTo>
                      <a:pt x="4" y="4"/>
                    </a:lnTo>
                    <a:lnTo>
                      <a:pt x="4" y="6"/>
                    </a:lnTo>
                    <a:close/>
                  </a:path>
                </a:pathLst>
              </a:custGeom>
              <a:solidFill>
                <a:schemeClr val="tx2"/>
              </a:solidFill>
              <a:ln w="3175">
                <a:solidFill>
                  <a:schemeClr val="bg1"/>
                </a:solidFill>
                <a:prstDash val="sysDot"/>
                <a:round/>
                <a:headEnd/>
                <a:tailEnd/>
              </a:ln>
            </p:spPr>
            <p:txBody>
              <a:bodyPr/>
              <a:lstStyle/>
              <a:p>
                <a:endParaRPr lang="de-DE" sz="2400" dirty="0">
                  <a:solidFill>
                    <a:srgbClr val="000000"/>
                  </a:solidFill>
                </a:endParaRPr>
              </a:p>
            </p:txBody>
          </p:sp>
          <p:sp>
            <p:nvSpPr>
              <p:cNvPr id="2451" name="Freeform 3509"/>
              <p:cNvSpPr>
                <a:spLocks/>
              </p:cNvSpPr>
              <p:nvPr/>
            </p:nvSpPr>
            <p:spPr bwMode="auto">
              <a:xfrm>
                <a:off x="4036828" y="1735235"/>
                <a:ext cx="3561" cy="3712"/>
              </a:xfrm>
              <a:custGeom>
                <a:avLst/>
                <a:gdLst>
                  <a:gd name="T0" fmla="*/ 2147483647 w 4"/>
                  <a:gd name="T1" fmla="*/ 2147483647 h 4"/>
                  <a:gd name="T2" fmla="*/ 0 w 4"/>
                  <a:gd name="T3" fmla="*/ 2147483647 h 4"/>
                  <a:gd name="T4" fmla="*/ 0 w 4"/>
                  <a:gd name="T5" fmla="*/ 2147483647 h 4"/>
                  <a:gd name="T6" fmla="*/ 2147483647 w 4"/>
                  <a:gd name="T7" fmla="*/ 0 h 4"/>
                  <a:gd name="T8" fmla="*/ 2147483647 w 4"/>
                  <a:gd name="T9" fmla="*/ 2147483647 h 4"/>
                  <a:gd name="T10" fmla="*/ 2147483647 w 4"/>
                  <a:gd name="T11" fmla="*/ 2147483647 h 4"/>
                  <a:gd name="T12" fmla="*/ 0 60000 65536"/>
                  <a:gd name="T13" fmla="*/ 0 60000 65536"/>
                  <a:gd name="T14" fmla="*/ 0 60000 65536"/>
                  <a:gd name="T15" fmla="*/ 0 60000 65536"/>
                  <a:gd name="T16" fmla="*/ 0 60000 65536"/>
                  <a:gd name="T17" fmla="*/ 0 60000 65536"/>
                  <a:gd name="T18" fmla="*/ 0 w 4"/>
                  <a:gd name="T19" fmla="*/ 0 h 4"/>
                  <a:gd name="T20" fmla="*/ 4 w 4"/>
                  <a:gd name="T21" fmla="*/ 4 h 4"/>
                </a:gdLst>
                <a:ahLst/>
                <a:cxnLst>
                  <a:cxn ang="T12">
                    <a:pos x="T0" y="T1"/>
                  </a:cxn>
                  <a:cxn ang="T13">
                    <a:pos x="T2" y="T3"/>
                  </a:cxn>
                  <a:cxn ang="T14">
                    <a:pos x="T4" y="T5"/>
                  </a:cxn>
                  <a:cxn ang="T15">
                    <a:pos x="T6" y="T7"/>
                  </a:cxn>
                  <a:cxn ang="T16">
                    <a:pos x="T8" y="T9"/>
                  </a:cxn>
                  <a:cxn ang="T17">
                    <a:pos x="T10" y="T11"/>
                  </a:cxn>
                </a:cxnLst>
                <a:rect l="T18" t="T19" r="T20" b="T21"/>
                <a:pathLst>
                  <a:path w="4" h="4">
                    <a:moveTo>
                      <a:pt x="2" y="4"/>
                    </a:moveTo>
                    <a:lnTo>
                      <a:pt x="0" y="4"/>
                    </a:lnTo>
                    <a:lnTo>
                      <a:pt x="0" y="2"/>
                    </a:lnTo>
                    <a:lnTo>
                      <a:pt x="2" y="0"/>
                    </a:lnTo>
                    <a:lnTo>
                      <a:pt x="4" y="2"/>
                    </a:lnTo>
                    <a:lnTo>
                      <a:pt x="2" y="4"/>
                    </a:lnTo>
                    <a:close/>
                  </a:path>
                </a:pathLst>
              </a:custGeom>
              <a:solidFill>
                <a:schemeClr val="tx2"/>
              </a:solidFill>
              <a:ln w="3175">
                <a:solidFill>
                  <a:schemeClr val="bg1"/>
                </a:solidFill>
                <a:prstDash val="sysDot"/>
                <a:round/>
                <a:headEnd/>
                <a:tailEnd/>
              </a:ln>
            </p:spPr>
            <p:txBody>
              <a:bodyPr/>
              <a:lstStyle/>
              <a:p>
                <a:endParaRPr lang="de-DE" sz="2400" dirty="0">
                  <a:solidFill>
                    <a:srgbClr val="000000"/>
                  </a:solidFill>
                </a:endParaRPr>
              </a:p>
            </p:txBody>
          </p:sp>
          <p:sp>
            <p:nvSpPr>
              <p:cNvPr id="2452" name="Freeform 3510"/>
              <p:cNvSpPr>
                <a:spLocks/>
              </p:cNvSpPr>
              <p:nvPr/>
            </p:nvSpPr>
            <p:spPr bwMode="auto">
              <a:xfrm>
                <a:off x="4036828" y="1722862"/>
                <a:ext cx="9496" cy="3712"/>
              </a:xfrm>
              <a:custGeom>
                <a:avLst/>
                <a:gdLst>
                  <a:gd name="T0" fmla="*/ 2147483647 w 10"/>
                  <a:gd name="T1" fmla="*/ 2147483647 h 4"/>
                  <a:gd name="T2" fmla="*/ 2147483647 w 10"/>
                  <a:gd name="T3" fmla="*/ 2147483647 h 4"/>
                  <a:gd name="T4" fmla="*/ 2147483647 w 10"/>
                  <a:gd name="T5" fmla="*/ 2147483647 h 4"/>
                  <a:gd name="T6" fmla="*/ 2147483647 w 10"/>
                  <a:gd name="T7" fmla="*/ 2147483647 h 4"/>
                  <a:gd name="T8" fmla="*/ 0 w 10"/>
                  <a:gd name="T9" fmla="*/ 2147483647 h 4"/>
                  <a:gd name="T10" fmla="*/ 2147483647 w 10"/>
                  <a:gd name="T11" fmla="*/ 0 h 4"/>
                  <a:gd name="T12" fmla="*/ 2147483647 w 10"/>
                  <a:gd name="T13" fmla="*/ 0 h 4"/>
                  <a:gd name="T14" fmla="*/ 2147483647 w 10"/>
                  <a:gd name="T15" fmla="*/ 0 h 4"/>
                  <a:gd name="T16" fmla="*/ 2147483647 w 10"/>
                  <a:gd name="T17" fmla="*/ 2147483647 h 4"/>
                  <a:gd name="T18" fmla="*/ 2147483647 w 10"/>
                  <a:gd name="T19" fmla="*/ 2147483647 h 4"/>
                  <a:gd name="T20" fmla="*/ 2147483647 w 10"/>
                  <a:gd name="T21" fmla="*/ 2147483647 h 4"/>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10"/>
                  <a:gd name="T34" fmla="*/ 0 h 4"/>
                  <a:gd name="T35" fmla="*/ 10 w 10"/>
                  <a:gd name="T36" fmla="*/ 4 h 4"/>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10" h="4">
                    <a:moveTo>
                      <a:pt x="6" y="4"/>
                    </a:moveTo>
                    <a:lnTo>
                      <a:pt x="4" y="4"/>
                    </a:lnTo>
                    <a:lnTo>
                      <a:pt x="4" y="2"/>
                    </a:lnTo>
                    <a:lnTo>
                      <a:pt x="2" y="2"/>
                    </a:lnTo>
                    <a:lnTo>
                      <a:pt x="0" y="2"/>
                    </a:lnTo>
                    <a:lnTo>
                      <a:pt x="2" y="0"/>
                    </a:lnTo>
                    <a:lnTo>
                      <a:pt x="6" y="0"/>
                    </a:lnTo>
                    <a:lnTo>
                      <a:pt x="8" y="0"/>
                    </a:lnTo>
                    <a:lnTo>
                      <a:pt x="10" y="2"/>
                    </a:lnTo>
                    <a:lnTo>
                      <a:pt x="8" y="4"/>
                    </a:lnTo>
                    <a:lnTo>
                      <a:pt x="6" y="4"/>
                    </a:lnTo>
                    <a:close/>
                  </a:path>
                </a:pathLst>
              </a:custGeom>
              <a:solidFill>
                <a:schemeClr val="tx2"/>
              </a:solidFill>
              <a:ln w="3175">
                <a:solidFill>
                  <a:schemeClr val="bg1"/>
                </a:solidFill>
                <a:prstDash val="sysDot"/>
                <a:round/>
                <a:headEnd/>
                <a:tailEnd/>
              </a:ln>
            </p:spPr>
            <p:txBody>
              <a:bodyPr/>
              <a:lstStyle/>
              <a:p>
                <a:endParaRPr lang="de-DE" sz="2400" dirty="0">
                  <a:solidFill>
                    <a:srgbClr val="000000"/>
                  </a:solidFill>
                </a:endParaRPr>
              </a:p>
            </p:txBody>
          </p:sp>
          <p:sp>
            <p:nvSpPr>
              <p:cNvPr id="2453" name="Freeform 3599"/>
              <p:cNvSpPr>
                <a:spLocks/>
              </p:cNvSpPr>
              <p:nvPr/>
            </p:nvSpPr>
            <p:spPr bwMode="auto">
              <a:xfrm>
                <a:off x="4137727" y="1654812"/>
                <a:ext cx="11870" cy="18559"/>
              </a:xfrm>
              <a:custGeom>
                <a:avLst/>
                <a:gdLst>
                  <a:gd name="T0" fmla="*/ 2147483647 w 12"/>
                  <a:gd name="T1" fmla="*/ 2147483647 h 18"/>
                  <a:gd name="T2" fmla="*/ 2147483647 w 12"/>
                  <a:gd name="T3" fmla="*/ 2147483647 h 18"/>
                  <a:gd name="T4" fmla="*/ 2147483647 w 12"/>
                  <a:gd name="T5" fmla="*/ 2147483647 h 18"/>
                  <a:gd name="T6" fmla="*/ 2147483647 w 12"/>
                  <a:gd name="T7" fmla="*/ 0 h 18"/>
                  <a:gd name="T8" fmla="*/ 2147483647 w 12"/>
                  <a:gd name="T9" fmla="*/ 0 h 18"/>
                  <a:gd name="T10" fmla="*/ 2147483647 w 12"/>
                  <a:gd name="T11" fmla="*/ 0 h 18"/>
                  <a:gd name="T12" fmla="*/ 2147483647 w 12"/>
                  <a:gd name="T13" fmla="*/ 0 h 18"/>
                  <a:gd name="T14" fmla="*/ 2147483647 w 12"/>
                  <a:gd name="T15" fmla="*/ 2147483647 h 18"/>
                  <a:gd name="T16" fmla="*/ 2147483647 w 12"/>
                  <a:gd name="T17" fmla="*/ 2147483647 h 18"/>
                  <a:gd name="T18" fmla="*/ 2147483647 w 12"/>
                  <a:gd name="T19" fmla="*/ 2147483647 h 18"/>
                  <a:gd name="T20" fmla="*/ 2147483647 w 12"/>
                  <a:gd name="T21" fmla="*/ 2147483647 h 18"/>
                  <a:gd name="T22" fmla="*/ 2147483647 w 12"/>
                  <a:gd name="T23" fmla="*/ 2147483647 h 18"/>
                  <a:gd name="T24" fmla="*/ 2147483647 w 12"/>
                  <a:gd name="T25" fmla="*/ 2147483647 h 18"/>
                  <a:gd name="T26" fmla="*/ 2147483647 w 12"/>
                  <a:gd name="T27" fmla="*/ 2147483647 h 18"/>
                  <a:gd name="T28" fmla="*/ 2147483647 w 12"/>
                  <a:gd name="T29" fmla="*/ 2147483647 h 18"/>
                  <a:gd name="T30" fmla="*/ 2147483647 w 12"/>
                  <a:gd name="T31" fmla="*/ 2147483647 h 18"/>
                  <a:gd name="T32" fmla="*/ 2147483647 w 12"/>
                  <a:gd name="T33" fmla="*/ 2147483647 h 18"/>
                  <a:gd name="T34" fmla="*/ 2147483647 w 12"/>
                  <a:gd name="T35" fmla="*/ 2147483647 h 18"/>
                  <a:gd name="T36" fmla="*/ 2147483647 w 12"/>
                  <a:gd name="T37" fmla="*/ 2147483647 h 18"/>
                  <a:gd name="T38" fmla="*/ 2147483647 w 12"/>
                  <a:gd name="T39" fmla="*/ 2147483647 h 18"/>
                  <a:gd name="T40" fmla="*/ 2147483647 w 12"/>
                  <a:gd name="T41" fmla="*/ 2147483647 h 18"/>
                  <a:gd name="T42" fmla="*/ 2147483647 w 12"/>
                  <a:gd name="T43" fmla="*/ 2147483647 h 18"/>
                  <a:gd name="T44" fmla="*/ 2147483647 w 12"/>
                  <a:gd name="T45" fmla="*/ 2147483647 h 18"/>
                  <a:gd name="T46" fmla="*/ 2147483647 w 12"/>
                  <a:gd name="T47" fmla="*/ 2147483647 h 18"/>
                  <a:gd name="T48" fmla="*/ 2147483647 w 12"/>
                  <a:gd name="T49" fmla="*/ 2147483647 h 18"/>
                  <a:gd name="T50" fmla="*/ 0 w 12"/>
                  <a:gd name="T51" fmla="*/ 2147483647 h 18"/>
                  <a:gd name="T52" fmla="*/ 0 w 12"/>
                  <a:gd name="T53" fmla="*/ 2147483647 h 18"/>
                  <a:gd name="T54" fmla="*/ 2147483647 w 12"/>
                  <a:gd name="T55" fmla="*/ 2147483647 h 18"/>
                  <a:gd name="T56" fmla="*/ 2147483647 w 12"/>
                  <a:gd name="T57" fmla="*/ 2147483647 h 18"/>
                  <a:gd name="T58" fmla="*/ 2147483647 w 12"/>
                  <a:gd name="T59" fmla="*/ 2147483647 h 18"/>
                  <a:gd name="T60" fmla="*/ 2147483647 w 12"/>
                  <a:gd name="T61" fmla="*/ 2147483647 h 18"/>
                  <a:gd name="T62" fmla="*/ 2147483647 w 12"/>
                  <a:gd name="T63" fmla="*/ 2147483647 h 18"/>
                  <a:gd name="T64" fmla="*/ 2147483647 w 12"/>
                  <a:gd name="T65" fmla="*/ 2147483647 h 18"/>
                  <a:gd name="T66" fmla="*/ 2147483647 w 12"/>
                  <a:gd name="T67" fmla="*/ 2147483647 h 18"/>
                  <a:gd name="T68" fmla="*/ 2147483647 w 12"/>
                  <a:gd name="T69" fmla="*/ 2147483647 h 18"/>
                  <a:gd name="T70" fmla="*/ 2147483647 w 12"/>
                  <a:gd name="T71" fmla="*/ 2147483647 h 18"/>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w 12"/>
                  <a:gd name="T109" fmla="*/ 0 h 18"/>
                  <a:gd name="T110" fmla="*/ 12 w 12"/>
                  <a:gd name="T111" fmla="*/ 18 h 18"/>
                </a:gdLst>
                <a:ahLst/>
                <a:cxnLst>
                  <a:cxn ang="T72">
                    <a:pos x="T0" y="T1"/>
                  </a:cxn>
                  <a:cxn ang="T73">
                    <a:pos x="T2" y="T3"/>
                  </a:cxn>
                  <a:cxn ang="T74">
                    <a:pos x="T4" y="T5"/>
                  </a:cxn>
                  <a:cxn ang="T75">
                    <a:pos x="T6" y="T7"/>
                  </a:cxn>
                  <a:cxn ang="T76">
                    <a:pos x="T8" y="T9"/>
                  </a:cxn>
                  <a:cxn ang="T77">
                    <a:pos x="T10" y="T11"/>
                  </a:cxn>
                  <a:cxn ang="T78">
                    <a:pos x="T12" y="T13"/>
                  </a:cxn>
                  <a:cxn ang="T79">
                    <a:pos x="T14" y="T15"/>
                  </a:cxn>
                  <a:cxn ang="T80">
                    <a:pos x="T16" y="T17"/>
                  </a:cxn>
                  <a:cxn ang="T81">
                    <a:pos x="T18" y="T19"/>
                  </a:cxn>
                  <a:cxn ang="T82">
                    <a:pos x="T20" y="T21"/>
                  </a:cxn>
                  <a:cxn ang="T83">
                    <a:pos x="T22" y="T23"/>
                  </a:cxn>
                  <a:cxn ang="T84">
                    <a:pos x="T24" y="T25"/>
                  </a:cxn>
                  <a:cxn ang="T85">
                    <a:pos x="T26" y="T27"/>
                  </a:cxn>
                  <a:cxn ang="T86">
                    <a:pos x="T28" y="T29"/>
                  </a:cxn>
                  <a:cxn ang="T87">
                    <a:pos x="T30" y="T31"/>
                  </a:cxn>
                  <a:cxn ang="T88">
                    <a:pos x="T32" y="T33"/>
                  </a:cxn>
                  <a:cxn ang="T89">
                    <a:pos x="T34" y="T35"/>
                  </a:cxn>
                  <a:cxn ang="T90">
                    <a:pos x="T36" y="T37"/>
                  </a:cxn>
                  <a:cxn ang="T91">
                    <a:pos x="T38" y="T39"/>
                  </a:cxn>
                  <a:cxn ang="T92">
                    <a:pos x="T40" y="T41"/>
                  </a:cxn>
                  <a:cxn ang="T93">
                    <a:pos x="T42" y="T43"/>
                  </a:cxn>
                  <a:cxn ang="T94">
                    <a:pos x="T44" y="T45"/>
                  </a:cxn>
                  <a:cxn ang="T95">
                    <a:pos x="T46" y="T47"/>
                  </a:cxn>
                  <a:cxn ang="T96">
                    <a:pos x="T48" y="T49"/>
                  </a:cxn>
                  <a:cxn ang="T97">
                    <a:pos x="T50" y="T51"/>
                  </a:cxn>
                  <a:cxn ang="T98">
                    <a:pos x="T52" y="T53"/>
                  </a:cxn>
                  <a:cxn ang="T99">
                    <a:pos x="T54" y="T55"/>
                  </a:cxn>
                  <a:cxn ang="T100">
                    <a:pos x="T56" y="T57"/>
                  </a:cxn>
                  <a:cxn ang="T101">
                    <a:pos x="T58" y="T59"/>
                  </a:cxn>
                  <a:cxn ang="T102">
                    <a:pos x="T60" y="T61"/>
                  </a:cxn>
                  <a:cxn ang="T103">
                    <a:pos x="T62" y="T63"/>
                  </a:cxn>
                  <a:cxn ang="T104">
                    <a:pos x="T64" y="T65"/>
                  </a:cxn>
                  <a:cxn ang="T105">
                    <a:pos x="T66" y="T67"/>
                  </a:cxn>
                  <a:cxn ang="T106">
                    <a:pos x="T68" y="T69"/>
                  </a:cxn>
                  <a:cxn ang="T107">
                    <a:pos x="T70" y="T71"/>
                  </a:cxn>
                </a:cxnLst>
                <a:rect l="T108" t="T109" r="T110" b="T111"/>
                <a:pathLst>
                  <a:path w="12" h="18">
                    <a:moveTo>
                      <a:pt x="6" y="4"/>
                    </a:moveTo>
                    <a:lnTo>
                      <a:pt x="6" y="4"/>
                    </a:lnTo>
                    <a:lnTo>
                      <a:pt x="8" y="2"/>
                    </a:lnTo>
                    <a:lnTo>
                      <a:pt x="8" y="0"/>
                    </a:lnTo>
                    <a:lnTo>
                      <a:pt x="10" y="0"/>
                    </a:lnTo>
                    <a:lnTo>
                      <a:pt x="12" y="0"/>
                    </a:lnTo>
                    <a:lnTo>
                      <a:pt x="12" y="2"/>
                    </a:lnTo>
                    <a:lnTo>
                      <a:pt x="10" y="4"/>
                    </a:lnTo>
                    <a:lnTo>
                      <a:pt x="10" y="6"/>
                    </a:lnTo>
                    <a:lnTo>
                      <a:pt x="12" y="6"/>
                    </a:lnTo>
                    <a:lnTo>
                      <a:pt x="10" y="8"/>
                    </a:lnTo>
                    <a:lnTo>
                      <a:pt x="10" y="10"/>
                    </a:lnTo>
                    <a:lnTo>
                      <a:pt x="8" y="10"/>
                    </a:lnTo>
                    <a:lnTo>
                      <a:pt x="10" y="12"/>
                    </a:lnTo>
                    <a:lnTo>
                      <a:pt x="10" y="14"/>
                    </a:lnTo>
                    <a:lnTo>
                      <a:pt x="8" y="14"/>
                    </a:lnTo>
                    <a:lnTo>
                      <a:pt x="8" y="18"/>
                    </a:lnTo>
                    <a:lnTo>
                      <a:pt x="6" y="18"/>
                    </a:lnTo>
                    <a:lnTo>
                      <a:pt x="6" y="16"/>
                    </a:lnTo>
                    <a:lnTo>
                      <a:pt x="6" y="14"/>
                    </a:lnTo>
                    <a:lnTo>
                      <a:pt x="6" y="12"/>
                    </a:lnTo>
                    <a:lnTo>
                      <a:pt x="4" y="12"/>
                    </a:lnTo>
                    <a:lnTo>
                      <a:pt x="2" y="12"/>
                    </a:lnTo>
                    <a:lnTo>
                      <a:pt x="2" y="10"/>
                    </a:lnTo>
                    <a:lnTo>
                      <a:pt x="0" y="10"/>
                    </a:lnTo>
                    <a:lnTo>
                      <a:pt x="0" y="8"/>
                    </a:lnTo>
                    <a:lnTo>
                      <a:pt x="2" y="8"/>
                    </a:lnTo>
                    <a:lnTo>
                      <a:pt x="4" y="8"/>
                    </a:lnTo>
                    <a:lnTo>
                      <a:pt x="6" y="8"/>
                    </a:lnTo>
                    <a:lnTo>
                      <a:pt x="4" y="4"/>
                    </a:lnTo>
                    <a:lnTo>
                      <a:pt x="2" y="4"/>
                    </a:lnTo>
                    <a:lnTo>
                      <a:pt x="4" y="2"/>
                    </a:lnTo>
                    <a:lnTo>
                      <a:pt x="6" y="2"/>
                    </a:lnTo>
                    <a:lnTo>
                      <a:pt x="6" y="4"/>
                    </a:lnTo>
                    <a:close/>
                  </a:path>
                </a:pathLst>
              </a:custGeom>
              <a:solidFill>
                <a:schemeClr val="tx2"/>
              </a:solidFill>
              <a:ln w="3175">
                <a:solidFill>
                  <a:schemeClr val="bg1"/>
                </a:solidFill>
                <a:prstDash val="sysDot"/>
                <a:round/>
                <a:headEnd/>
                <a:tailEnd/>
              </a:ln>
            </p:spPr>
            <p:txBody>
              <a:bodyPr/>
              <a:lstStyle/>
              <a:p>
                <a:endParaRPr lang="de-DE" sz="2400" dirty="0">
                  <a:solidFill>
                    <a:srgbClr val="000000"/>
                  </a:solidFill>
                </a:endParaRPr>
              </a:p>
            </p:txBody>
          </p:sp>
          <p:sp>
            <p:nvSpPr>
              <p:cNvPr id="2454" name="Freeform 2626"/>
              <p:cNvSpPr>
                <a:spLocks/>
              </p:cNvSpPr>
              <p:nvPr/>
            </p:nvSpPr>
            <p:spPr bwMode="auto">
              <a:xfrm>
                <a:off x="4529139" y="1923306"/>
                <a:ext cx="197196" cy="134268"/>
              </a:xfrm>
              <a:custGeom>
                <a:avLst/>
                <a:gdLst>
                  <a:gd name="T0" fmla="*/ 2147483647 w 178"/>
                  <a:gd name="T1" fmla="*/ 2147483647 h 107"/>
                  <a:gd name="T2" fmla="*/ 2147483647 w 178"/>
                  <a:gd name="T3" fmla="*/ 2147483647 h 107"/>
                  <a:gd name="T4" fmla="*/ 2147483647 w 178"/>
                  <a:gd name="T5" fmla="*/ 2147483647 h 107"/>
                  <a:gd name="T6" fmla="*/ 2147483647 w 178"/>
                  <a:gd name="T7" fmla="*/ 2147483647 h 107"/>
                  <a:gd name="T8" fmla="*/ 2147483647 w 178"/>
                  <a:gd name="T9" fmla="*/ 2147483647 h 107"/>
                  <a:gd name="T10" fmla="*/ 2147483647 w 178"/>
                  <a:gd name="T11" fmla="*/ 2147483647 h 107"/>
                  <a:gd name="T12" fmla="*/ 2147483647 w 178"/>
                  <a:gd name="T13" fmla="*/ 2147483647 h 107"/>
                  <a:gd name="T14" fmla="*/ 2147483647 w 178"/>
                  <a:gd name="T15" fmla="*/ 2147483647 h 107"/>
                  <a:gd name="T16" fmla="*/ 2147483647 w 178"/>
                  <a:gd name="T17" fmla="*/ 2147483647 h 107"/>
                  <a:gd name="T18" fmla="*/ 2147483647 w 178"/>
                  <a:gd name="T19" fmla="*/ 2147483647 h 107"/>
                  <a:gd name="T20" fmla="*/ 0 w 178"/>
                  <a:gd name="T21" fmla="*/ 2147483647 h 107"/>
                  <a:gd name="T22" fmla="*/ 2147483647 w 178"/>
                  <a:gd name="T23" fmla="*/ 2147483647 h 107"/>
                  <a:gd name="T24" fmla="*/ 2147483647 w 178"/>
                  <a:gd name="T25" fmla="*/ 2147483647 h 107"/>
                  <a:gd name="T26" fmla="*/ 2147483647 w 178"/>
                  <a:gd name="T27" fmla="*/ 2147483647 h 107"/>
                  <a:gd name="T28" fmla="*/ 2147483647 w 178"/>
                  <a:gd name="T29" fmla="*/ 2147483647 h 107"/>
                  <a:gd name="T30" fmla="*/ 2147483647 w 178"/>
                  <a:gd name="T31" fmla="*/ 2147483647 h 107"/>
                  <a:gd name="T32" fmla="*/ 2147483647 w 178"/>
                  <a:gd name="T33" fmla="*/ 2147483647 h 107"/>
                  <a:gd name="T34" fmla="*/ 2147483647 w 178"/>
                  <a:gd name="T35" fmla="*/ 2147483647 h 107"/>
                  <a:gd name="T36" fmla="*/ 2147483647 w 178"/>
                  <a:gd name="T37" fmla="*/ 2147483647 h 107"/>
                  <a:gd name="T38" fmla="*/ 2147483647 w 178"/>
                  <a:gd name="T39" fmla="*/ 2147483647 h 107"/>
                  <a:gd name="T40" fmla="*/ 2147483647 w 178"/>
                  <a:gd name="T41" fmla="*/ 2147483647 h 107"/>
                  <a:gd name="T42" fmla="*/ 2147483647 w 178"/>
                  <a:gd name="T43" fmla="*/ 2147483647 h 107"/>
                  <a:gd name="T44" fmla="*/ 2147483647 w 178"/>
                  <a:gd name="T45" fmla="*/ 2147483647 h 107"/>
                  <a:gd name="T46" fmla="*/ 2147483647 w 178"/>
                  <a:gd name="T47" fmla="*/ 2147483647 h 107"/>
                  <a:gd name="T48" fmla="*/ 2147483647 w 178"/>
                  <a:gd name="T49" fmla="*/ 2147483647 h 107"/>
                  <a:gd name="T50" fmla="*/ 2147483647 w 178"/>
                  <a:gd name="T51" fmla="*/ 2147483647 h 107"/>
                  <a:gd name="T52" fmla="*/ 2147483647 w 178"/>
                  <a:gd name="T53" fmla="*/ 0 h 107"/>
                  <a:gd name="T54" fmla="*/ 2147483647 w 178"/>
                  <a:gd name="T55" fmla="*/ 2147483647 h 107"/>
                  <a:gd name="T56" fmla="*/ 2147483647 w 178"/>
                  <a:gd name="T57" fmla="*/ 2147483647 h 107"/>
                  <a:gd name="T58" fmla="*/ 2147483647 w 178"/>
                  <a:gd name="T59" fmla="*/ 2147483647 h 107"/>
                  <a:gd name="T60" fmla="*/ 2147483647 w 178"/>
                  <a:gd name="T61" fmla="*/ 2147483647 h 107"/>
                  <a:gd name="T62" fmla="*/ 2147483647 w 178"/>
                  <a:gd name="T63" fmla="*/ 2147483647 h 107"/>
                  <a:gd name="T64" fmla="*/ 2147483647 w 178"/>
                  <a:gd name="T65" fmla="*/ 2147483647 h 107"/>
                  <a:gd name="T66" fmla="*/ 2147483647 w 178"/>
                  <a:gd name="T67" fmla="*/ 2147483647 h 107"/>
                  <a:gd name="T68" fmla="*/ 2147483647 w 178"/>
                  <a:gd name="T69" fmla="*/ 2147483647 h 107"/>
                  <a:gd name="T70" fmla="*/ 2147483647 w 178"/>
                  <a:gd name="T71" fmla="*/ 2147483647 h 107"/>
                  <a:gd name="T72" fmla="*/ 2147483647 w 178"/>
                  <a:gd name="T73" fmla="*/ 2147483647 h 107"/>
                  <a:gd name="T74" fmla="*/ 2147483647 w 178"/>
                  <a:gd name="T75" fmla="*/ 2147483647 h 107"/>
                  <a:gd name="T76" fmla="*/ 2147483647 w 178"/>
                  <a:gd name="T77" fmla="*/ 2147483647 h 107"/>
                  <a:gd name="T78" fmla="*/ 2147483647 w 178"/>
                  <a:gd name="T79" fmla="*/ 2147483647 h 107"/>
                  <a:gd name="T80" fmla="*/ 2147483647 w 178"/>
                  <a:gd name="T81" fmla="*/ 2147483647 h 107"/>
                  <a:gd name="T82" fmla="*/ 2147483647 w 178"/>
                  <a:gd name="T83" fmla="*/ 2147483647 h 107"/>
                  <a:gd name="T84" fmla="*/ 2147483647 w 178"/>
                  <a:gd name="T85" fmla="*/ 2147483647 h 107"/>
                  <a:gd name="T86" fmla="*/ 2147483647 w 178"/>
                  <a:gd name="T87" fmla="*/ 2147483647 h 107"/>
                  <a:gd name="T88" fmla="*/ 2147483647 w 178"/>
                  <a:gd name="T89" fmla="*/ 2147483647 h 107"/>
                  <a:gd name="T90" fmla="*/ 2147483647 w 178"/>
                  <a:gd name="T91" fmla="*/ 2147483647 h 107"/>
                  <a:gd name="T92" fmla="*/ 2147483647 w 178"/>
                  <a:gd name="T93" fmla="*/ 2147483647 h 107"/>
                  <a:gd name="T94" fmla="*/ 2147483647 w 178"/>
                  <a:gd name="T95" fmla="*/ 2147483647 h 107"/>
                  <a:gd name="T96" fmla="*/ 2147483647 w 178"/>
                  <a:gd name="T97" fmla="*/ 2147483647 h 107"/>
                  <a:gd name="T98" fmla="*/ 2147483647 w 178"/>
                  <a:gd name="T99" fmla="*/ 2147483647 h 107"/>
                  <a:gd name="T100" fmla="*/ 2147483647 w 178"/>
                  <a:gd name="T101" fmla="*/ 2147483647 h 107"/>
                  <a:gd name="T102" fmla="*/ 2147483647 w 178"/>
                  <a:gd name="T103" fmla="*/ 2147483647 h 107"/>
                  <a:gd name="T104" fmla="*/ 2147483647 w 178"/>
                  <a:gd name="T105" fmla="*/ 2147483647 h 107"/>
                  <a:gd name="T106" fmla="*/ 2147483647 w 178"/>
                  <a:gd name="T107" fmla="*/ 2147483647 h 107"/>
                  <a:gd name="T108" fmla="*/ 2147483647 w 178"/>
                  <a:gd name="T109" fmla="*/ 2147483647 h 107"/>
                  <a:gd name="T110" fmla="*/ 2147483647 w 178"/>
                  <a:gd name="T111" fmla="*/ 2147483647 h 107"/>
                  <a:gd name="T112" fmla="*/ 2147483647 w 178"/>
                  <a:gd name="T113" fmla="*/ 2147483647 h 107"/>
                  <a:gd name="T114" fmla="*/ 2147483647 w 178"/>
                  <a:gd name="T115" fmla="*/ 2147483647 h 107"/>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w 178"/>
                  <a:gd name="T175" fmla="*/ 0 h 107"/>
                  <a:gd name="T176" fmla="*/ 178 w 178"/>
                  <a:gd name="T177" fmla="*/ 107 h 107"/>
                </a:gdLst>
                <a:ahLst/>
                <a:cxnLst>
                  <a:cxn ang="T116">
                    <a:pos x="T0" y="T1"/>
                  </a:cxn>
                  <a:cxn ang="T117">
                    <a:pos x="T2" y="T3"/>
                  </a:cxn>
                  <a:cxn ang="T118">
                    <a:pos x="T4" y="T5"/>
                  </a:cxn>
                  <a:cxn ang="T119">
                    <a:pos x="T6" y="T7"/>
                  </a:cxn>
                  <a:cxn ang="T120">
                    <a:pos x="T8" y="T9"/>
                  </a:cxn>
                  <a:cxn ang="T121">
                    <a:pos x="T10" y="T11"/>
                  </a:cxn>
                  <a:cxn ang="T122">
                    <a:pos x="T12" y="T13"/>
                  </a:cxn>
                  <a:cxn ang="T123">
                    <a:pos x="T14" y="T15"/>
                  </a:cxn>
                  <a:cxn ang="T124">
                    <a:pos x="T16" y="T17"/>
                  </a:cxn>
                  <a:cxn ang="T125">
                    <a:pos x="T18" y="T19"/>
                  </a:cxn>
                  <a:cxn ang="T126">
                    <a:pos x="T20" y="T21"/>
                  </a:cxn>
                  <a:cxn ang="T127">
                    <a:pos x="T22" y="T23"/>
                  </a:cxn>
                  <a:cxn ang="T128">
                    <a:pos x="T24" y="T25"/>
                  </a:cxn>
                  <a:cxn ang="T129">
                    <a:pos x="T26" y="T27"/>
                  </a:cxn>
                  <a:cxn ang="T130">
                    <a:pos x="T28" y="T29"/>
                  </a:cxn>
                  <a:cxn ang="T131">
                    <a:pos x="T30" y="T31"/>
                  </a:cxn>
                  <a:cxn ang="T132">
                    <a:pos x="T32" y="T33"/>
                  </a:cxn>
                  <a:cxn ang="T133">
                    <a:pos x="T34" y="T35"/>
                  </a:cxn>
                  <a:cxn ang="T134">
                    <a:pos x="T36" y="T37"/>
                  </a:cxn>
                  <a:cxn ang="T135">
                    <a:pos x="T38" y="T39"/>
                  </a:cxn>
                  <a:cxn ang="T136">
                    <a:pos x="T40" y="T41"/>
                  </a:cxn>
                  <a:cxn ang="T137">
                    <a:pos x="T42" y="T43"/>
                  </a:cxn>
                  <a:cxn ang="T138">
                    <a:pos x="T44" y="T45"/>
                  </a:cxn>
                  <a:cxn ang="T139">
                    <a:pos x="T46" y="T47"/>
                  </a:cxn>
                  <a:cxn ang="T140">
                    <a:pos x="T48" y="T49"/>
                  </a:cxn>
                  <a:cxn ang="T141">
                    <a:pos x="T50" y="T51"/>
                  </a:cxn>
                  <a:cxn ang="T142">
                    <a:pos x="T52" y="T53"/>
                  </a:cxn>
                  <a:cxn ang="T143">
                    <a:pos x="T54" y="T55"/>
                  </a:cxn>
                  <a:cxn ang="T144">
                    <a:pos x="T56" y="T57"/>
                  </a:cxn>
                  <a:cxn ang="T145">
                    <a:pos x="T58" y="T59"/>
                  </a:cxn>
                  <a:cxn ang="T146">
                    <a:pos x="T60" y="T61"/>
                  </a:cxn>
                  <a:cxn ang="T147">
                    <a:pos x="T62" y="T63"/>
                  </a:cxn>
                  <a:cxn ang="T148">
                    <a:pos x="T64" y="T65"/>
                  </a:cxn>
                  <a:cxn ang="T149">
                    <a:pos x="T66" y="T67"/>
                  </a:cxn>
                  <a:cxn ang="T150">
                    <a:pos x="T68" y="T69"/>
                  </a:cxn>
                  <a:cxn ang="T151">
                    <a:pos x="T70" y="T71"/>
                  </a:cxn>
                  <a:cxn ang="T152">
                    <a:pos x="T72" y="T73"/>
                  </a:cxn>
                  <a:cxn ang="T153">
                    <a:pos x="T74" y="T75"/>
                  </a:cxn>
                  <a:cxn ang="T154">
                    <a:pos x="T76" y="T77"/>
                  </a:cxn>
                  <a:cxn ang="T155">
                    <a:pos x="T78" y="T79"/>
                  </a:cxn>
                  <a:cxn ang="T156">
                    <a:pos x="T80" y="T81"/>
                  </a:cxn>
                  <a:cxn ang="T157">
                    <a:pos x="T82" y="T83"/>
                  </a:cxn>
                  <a:cxn ang="T158">
                    <a:pos x="T84" y="T85"/>
                  </a:cxn>
                  <a:cxn ang="T159">
                    <a:pos x="T86" y="T87"/>
                  </a:cxn>
                  <a:cxn ang="T160">
                    <a:pos x="T88" y="T89"/>
                  </a:cxn>
                  <a:cxn ang="T161">
                    <a:pos x="T90" y="T91"/>
                  </a:cxn>
                  <a:cxn ang="T162">
                    <a:pos x="T92" y="T93"/>
                  </a:cxn>
                  <a:cxn ang="T163">
                    <a:pos x="T94" y="T95"/>
                  </a:cxn>
                  <a:cxn ang="T164">
                    <a:pos x="T96" y="T97"/>
                  </a:cxn>
                  <a:cxn ang="T165">
                    <a:pos x="T98" y="T99"/>
                  </a:cxn>
                  <a:cxn ang="T166">
                    <a:pos x="T100" y="T101"/>
                  </a:cxn>
                  <a:cxn ang="T167">
                    <a:pos x="T102" y="T103"/>
                  </a:cxn>
                  <a:cxn ang="T168">
                    <a:pos x="T104" y="T105"/>
                  </a:cxn>
                  <a:cxn ang="T169">
                    <a:pos x="T106" y="T107"/>
                  </a:cxn>
                  <a:cxn ang="T170">
                    <a:pos x="T108" y="T109"/>
                  </a:cxn>
                  <a:cxn ang="T171">
                    <a:pos x="T110" y="T111"/>
                  </a:cxn>
                  <a:cxn ang="T172">
                    <a:pos x="T112" y="T113"/>
                  </a:cxn>
                  <a:cxn ang="T173">
                    <a:pos x="T114" y="T115"/>
                  </a:cxn>
                </a:cxnLst>
                <a:rect l="T174" t="T175" r="T176" b="T177"/>
                <a:pathLst>
                  <a:path w="178" h="107">
                    <a:moveTo>
                      <a:pt x="50" y="91"/>
                    </a:moveTo>
                    <a:lnTo>
                      <a:pt x="48" y="91"/>
                    </a:lnTo>
                    <a:lnTo>
                      <a:pt x="48" y="89"/>
                    </a:lnTo>
                    <a:lnTo>
                      <a:pt x="46" y="89"/>
                    </a:lnTo>
                    <a:lnTo>
                      <a:pt x="44" y="87"/>
                    </a:lnTo>
                    <a:lnTo>
                      <a:pt x="44" y="85"/>
                    </a:lnTo>
                    <a:lnTo>
                      <a:pt x="46" y="85"/>
                    </a:lnTo>
                    <a:lnTo>
                      <a:pt x="48" y="85"/>
                    </a:lnTo>
                    <a:lnTo>
                      <a:pt x="50" y="85"/>
                    </a:lnTo>
                    <a:lnTo>
                      <a:pt x="48" y="85"/>
                    </a:lnTo>
                    <a:lnTo>
                      <a:pt x="46" y="85"/>
                    </a:lnTo>
                    <a:lnTo>
                      <a:pt x="46" y="83"/>
                    </a:lnTo>
                    <a:lnTo>
                      <a:pt x="44" y="83"/>
                    </a:lnTo>
                    <a:lnTo>
                      <a:pt x="44" y="81"/>
                    </a:lnTo>
                    <a:lnTo>
                      <a:pt x="44" y="83"/>
                    </a:lnTo>
                    <a:lnTo>
                      <a:pt x="42" y="83"/>
                    </a:lnTo>
                    <a:lnTo>
                      <a:pt x="40" y="83"/>
                    </a:lnTo>
                    <a:lnTo>
                      <a:pt x="40" y="85"/>
                    </a:lnTo>
                    <a:lnTo>
                      <a:pt x="38" y="85"/>
                    </a:lnTo>
                    <a:lnTo>
                      <a:pt x="36" y="85"/>
                    </a:lnTo>
                    <a:lnTo>
                      <a:pt x="36" y="83"/>
                    </a:lnTo>
                    <a:lnTo>
                      <a:pt x="34" y="83"/>
                    </a:lnTo>
                    <a:lnTo>
                      <a:pt x="30" y="83"/>
                    </a:lnTo>
                    <a:lnTo>
                      <a:pt x="28" y="83"/>
                    </a:lnTo>
                    <a:lnTo>
                      <a:pt x="28" y="81"/>
                    </a:lnTo>
                    <a:lnTo>
                      <a:pt x="26" y="81"/>
                    </a:lnTo>
                    <a:lnTo>
                      <a:pt x="24" y="81"/>
                    </a:lnTo>
                    <a:lnTo>
                      <a:pt x="22" y="81"/>
                    </a:lnTo>
                    <a:lnTo>
                      <a:pt x="22" y="80"/>
                    </a:lnTo>
                    <a:lnTo>
                      <a:pt x="24" y="80"/>
                    </a:lnTo>
                    <a:lnTo>
                      <a:pt x="24" y="78"/>
                    </a:lnTo>
                    <a:lnTo>
                      <a:pt x="26" y="78"/>
                    </a:lnTo>
                    <a:lnTo>
                      <a:pt x="24" y="76"/>
                    </a:lnTo>
                    <a:lnTo>
                      <a:pt x="24" y="78"/>
                    </a:lnTo>
                    <a:lnTo>
                      <a:pt x="24" y="76"/>
                    </a:lnTo>
                    <a:lnTo>
                      <a:pt x="22" y="76"/>
                    </a:lnTo>
                    <a:lnTo>
                      <a:pt x="24" y="74"/>
                    </a:lnTo>
                    <a:lnTo>
                      <a:pt x="24" y="72"/>
                    </a:lnTo>
                    <a:lnTo>
                      <a:pt x="22" y="70"/>
                    </a:lnTo>
                    <a:lnTo>
                      <a:pt x="20" y="70"/>
                    </a:lnTo>
                    <a:lnTo>
                      <a:pt x="14" y="68"/>
                    </a:lnTo>
                    <a:lnTo>
                      <a:pt x="10" y="64"/>
                    </a:lnTo>
                    <a:lnTo>
                      <a:pt x="8" y="62"/>
                    </a:lnTo>
                    <a:lnTo>
                      <a:pt x="8" y="60"/>
                    </a:lnTo>
                    <a:lnTo>
                      <a:pt x="10" y="60"/>
                    </a:lnTo>
                    <a:lnTo>
                      <a:pt x="8" y="58"/>
                    </a:lnTo>
                    <a:lnTo>
                      <a:pt x="6" y="56"/>
                    </a:lnTo>
                    <a:lnTo>
                      <a:pt x="4" y="54"/>
                    </a:lnTo>
                    <a:lnTo>
                      <a:pt x="2" y="54"/>
                    </a:lnTo>
                    <a:lnTo>
                      <a:pt x="2" y="52"/>
                    </a:lnTo>
                    <a:lnTo>
                      <a:pt x="0" y="50"/>
                    </a:lnTo>
                    <a:lnTo>
                      <a:pt x="0" y="48"/>
                    </a:lnTo>
                    <a:lnTo>
                      <a:pt x="2" y="48"/>
                    </a:lnTo>
                    <a:lnTo>
                      <a:pt x="4" y="48"/>
                    </a:lnTo>
                    <a:lnTo>
                      <a:pt x="6" y="48"/>
                    </a:lnTo>
                    <a:lnTo>
                      <a:pt x="6" y="46"/>
                    </a:lnTo>
                    <a:lnTo>
                      <a:pt x="8" y="46"/>
                    </a:lnTo>
                    <a:lnTo>
                      <a:pt x="12" y="46"/>
                    </a:lnTo>
                    <a:lnTo>
                      <a:pt x="14" y="46"/>
                    </a:lnTo>
                    <a:lnTo>
                      <a:pt x="14" y="44"/>
                    </a:lnTo>
                    <a:lnTo>
                      <a:pt x="14" y="42"/>
                    </a:lnTo>
                    <a:lnTo>
                      <a:pt x="16" y="42"/>
                    </a:lnTo>
                    <a:lnTo>
                      <a:pt x="16" y="40"/>
                    </a:lnTo>
                    <a:lnTo>
                      <a:pt x="16" y="38"/>
                    </a:lnTo>
                    <a:lnTo>
                      <a:pt x="18" y="38"/>
                    </a:lnTo>
                    <a:lnTo>
                      <a:pt x="20" y="38"/>
                    </a:lnTo>
                    <a:lnTo>
                      <a:pt x="20" y="36"/>
                    </a:lnTo>
                    <a:lnTo>
                      <a:pt x="20" y="34"/>
                    </a:lnTo>
                    <a:lnTo>
                      <a:pt x="22" y="32"/>
                    </a:lnTo>
                    <a:lnTo>
                      <a:pt x="22" y="30"/>
                    </a:lnTo>
                    <a:lnTo>
                      <a:pt x="22" y="28"/>
                    </a:lnTo>
                    <a:lnTo>
                      <a:pt x="24" y="28"/>
                    </a:lnTo>
                    <a:lnTo>
                      <a:pt x="24" y="26"/>
                    </a:lnTo>
                    <a:lnTo>
                      <a:pt x="26" y="26"/>
                    </a:lnTo>
                    <a:lnTo>
                      <a:pt x="26" y="24"/>
                    </a:lnTo>
                    <a:lnTo>
                      <a:pt x="26" y="22"/>
                    </a:lnTo>
                    <a:lnTo>
                      <a:pt x="28" y="20"/>
                    </a:lnTo>
                    <a:lnTo>
                      <a:pt x="28" y="18"/>
                    </a:lnTo>
                    <a:lnTo>
                      <a:pt x="28" y="16"/>
                    </a:lnTo>
                    <a:lnTo>
                      <a:pt x="30" y="16"/>
                    </a:lnTo>
                    <a:lnTo>
                      <a:pt x="30" y="14"/>
                    </a:lnTo>
                    <a:lnTo>
                      <a:pt x="32" y="14"/>
                    </a:lnTo>
                    <a:lnTo>
                      <a:pt x="32" y="12"/>
                    </a:lnTo>
                    <a:lnTo>
                      <a:pt x="34" y="12"/>
                    </a:lnTo>
                    <a:lnTo>
                      <a:pt x="36" y="10"/>
                    </a:lnTo>
                    <a:lnTo>
                      <a:pt x="38" y="12"/>
                    </a:lnTo>
                    <a:lnTo>
                      <a:pt x="40" y="12"/>
                    </a:lnTo>
                    <a:lnTo>
                      <a:pt x="42" y="10"/>
                    </a:lnTo>
                    <a:lnTo>
                      <a:pt x="44" y="6"/>
                    </a:lnTo>
                    <a:lnTo>
                      <a:pt x="46" y="6"/>
                    </a:lnTo>
                    <a:lnTo>
                      <a:pt x="48" y="6"/>
                    </a:lnTo>
                    <a:lnTo>
                      <a:pt x="48" y="4"/>
                    </a:lnTo>
                    <a:lnTo>
                      <a:pt x="50" y="4"/>
                    </a:lnTo>
                    <a:lnTo>
                      <a:pt x="50" y="6"/>
                    </a:lnTo>
                    <a:lnTo>
                      <a:pt x="52" y="6"/>
                    </a:lnTo>
                    <a:lnTo>
                      <a:pt x="54" y="6"/>
                    </a:lnTo>
                    <a:lnTo>
                      <a:pt x="60" y="6"/>
                    </a:lnTo>
                    <a:lnTo>
                      <a:pt x="62" y="6"/>
                    </a:lnTo>
                    <a:lnTo>
                      <a:pt x="64" y="6"/>
                    </a:lnTo>
                    <a:lnTo>
                      <a:pt x="64" y="8"/>
                    </a:lnTo>
                    <a:lnTo>
                      <a:pt x="66" y="8"/>
                    </a:lnTo>
                    <a:lnTo>
                      <a:pt x="68" y="8"/>
                    </a:lnTo>
                    <a:lnTo>
                      <a:pt x="70" y="6"/>
                    </a:lnTo>
                    <a:lnTo>
                      <a:pt x="72" y="6"/>
                    </a:lnTo>
                    <a:lnTo>
                      <a:pt x="74" y="6"/>
                    </a:lnTo>
                    <a:lnTo>
                      <a:pt x="74" y="8"/>
                    </a:lnTo>
                    <a:lnTo>
                      <a:pt x="76" y="8"/>
                    </a:lnTo>
                    <a:lnTo>
                      <a:pt x="76" y="10"/>
                    </a:lnTo>
                    <a:lnTo>
                      <a:pt x="78" y="10"/>
                    </a:lnTo>
                    <a:lnTo>
                      <a:pt x="80" y="12"/>
                    </a:lnTo>
                    <a:lnTo>
                      <a:pt x="82" y="12"/>
                    </a:lnTo>
                    <a:lnTo>
                      <a:pt x="84" y="12"/>
                    </a:lnTo>
                    <a:lnTo>
                      <a:pt x="86" y="10"/>
                    </a:lnTo>
                    <a:lnTo>
                      <a:pt x="86" y="8"/>
                    </a:lnTo>
                    <a:lnTo>
                      <a:pt x="88" y="8"/>
                    </a:lnTo>
                    <a:lnTo>
                      <a:pt x="92" y="8"/>
                    </a:lnTo>
                    <a:lnTo>
                      <a:pt x="94" y="8"/>
                    </a:lnTo>
                    <a:lnTo>
                      <a:pt x="96" y="8"/>
                    </a:lnTo>
                    <a:lnTo>
                      <a:pt x="98" y="6"/>
                    </a:lnTo>
                    <a:lnTo>
                      <a:pt x="100" y="6"/>
                    </a:lnTo>
                    <a:lnTo>
                      <a:pt x="102" y="6"/>
                    </a:lnTo>
                    <a:lnTo>
                      <a:pt x="104" y="4"/>
                    </a:lnTo>
                    <a:lnTo>
                      <a:pt x="104" y="2"/>
                    </a:lnTo>
                    <a:lnTo>
                      <a:pt x="106" y="0"/>
                    </a:lnTo>
                    <a:lnTo>
                      <a:pt x="108" y="0"/>
                    </a:lnTo>
                    <a:lnTo>
                      <a:pt x="110" y="0"/>
                    </a:lnTo>
                    <a:lnTo>
                      <a:pt x="112" y="0"/>
                    </a:lnTo>
                    <a:lnTo>
                      <a:pt x="114" y="0"/>
                    </a:lnTo>
                    <a:lnTo>
                      <a:pt x="116" y="2"/>
                    </a:lnTo>
                    <a:lnTo>
                      <a:pt x="118" y="2"/>
                    </a:lnTo>
                    <a:lnTo>
                      <a:pt x="120" y="6"/>
                    </a:lnTo>
                    <a:lnTo>
                      <a:pt x="122" y="8"/>
                    </a:lnTo>
                    <a:lnTo>
                      <a:pt x="122" y="10"/>
                    </a:lnTo>
                    <a:lnTo>
                      <a:pt x="124" y="10"/>
                    </a:lnTo>
                    <a:lnTo>
                      <a:pt x="124" y="14"/>
                    </a:lnTo>
                    <a:lnTo>
                      <a:pt x="126" y="14"/>
                    </a:lnTo>
                    <a:lnTo>
                      <a:pt x="128" y="16"/>
                    </a:lnTo>
                    <a:lnTo>
                      <a:pt x="128" y="18"/>
                    </a:lnTo>
                    <a:lnTo>
                      <a:pt x="132" y="20"/>
                    </a:lnTo>
                    <a:lnTo>
                      <a:pt x="132" y="22"/>
                    </a:lnTo>
                    <a:lnTo>
                      <a:pt x="134" y="22"/>
                    </a:lnTo>
                    <a:lnTo>
                      <a:pt x="134" y="24"/>
                    </a:lnTo>
                    <a:lnTo>
                      <a:pt x="136" y="24"/>
                    </a:lnTo>
                    <a:lnTo>
                      <a:pt x="136" y="26"/>
                    </a:lnTo>
                    <a:lnTo>
                      <a:pt x="138" y="28"/>
                    </a:lnTo>
                    <a:lnTo>
                      <a:pt x="140" y="28"/>
                    </a:lnTo>
                    <a:lnTo>
                      <a:pt x="140" y="30"/>
                    </a:lnTo>
                    <a:lnTo>
                      <a:pt x="142" y="30"/>
                    </a:lnTo>
                    <a:lnTo>
                      <a:pt x="142" y="32"/>
                    </a:lnTo>
                    <a:lnTo>
                      <a:pt x="144" y="32"/>
                    </a:lnTo>
                    <a:lnTo>
                      <a:pt x="144" y="34"/>
                    </a:lnTo>
                    <a:lnTo>
                      <a:pt x="144" y="36"/>
                    </a:lnTo>
                    <a:lnTo>
                      <a:pt x="146" y="38"/>
                    </a:lnTo>
                    <a:lnTo>
                      <a:pt x="146" y="42"/>
                    </a:lnTo>
                    <a:lnTo>
                      <a:pt x="146" y="44"/>
                    </a:lnTo>
                    <a:lnTo>
                      <a:pt x="146" y="48"/>
                    </a:lnTo>
                    <a:lnTo>
                      <a:pt x="146" y="50"/>
                    </a:lnTo>
                    <a:lnTo>
                      <a:pt x="146" y="52"/>
                    </a:lnTo>
                    <a:lnTo>
                      <a:pt x="146" y="54"/>
                    </a:lnTo>
                    <a:lnTo>
                      <a:pt x="146" y="58"/>
                    </a:lnTo>
                    <a:lnTo>
                      <a:pt x="146" y="60"/>
                    </a:lnTo>
                    <a:lnTo>
                      <a:pt x="146" y="62"/>
                    </a:lnTo>
                    <a:lnTo>
                      <a:pt x="146" y="64"/>
                    </a:lnTo>
                    <a:lnTo>
                      <a:pt x="148" y="64"/>
                    </a:lnTo>
                    <a:lnTo>
                      <a:pt x="148" y="66"/>
                    </a:lnTo>
                    <a:lnTo>
                      <a:pt x="150" y="66"/>
                    </a:lnTo>
                    <a:lnTo>
                      <a:pt x="150" y="68"/>
                    </a:lnTo>
                    <a:lnTo>
                      <a:pt x="152" y="68"/>
                    </a:lnTo>
                    <a:lnTo>
                      <a:pt x="156" y="70"/>
                    </a:lnTo>
                    <a:lnTo>
                      <a:pt x="158" y="70"/>
                    </a:lnTo>
                    <a:lnTo>
                      <a:pt x="160" y="70"/>
                    </a:lnTo>
                    <a:lnTo>
                      <a:pt x="160" y="68"/>
                    </a:lnTo>
                    <a:lnTo>
                      <a:pt x="162" y="68"/>
                    </a:lnTo>
                    <a:lnTo>
                      <a:pt x="168" y="66"/>
                    </a:lnTo>
                    <a:lnTo>
                      <a:pt x="170" y="66"/>
                    </a:lnTo>
                    <a:lnTo>
                      <a:pt x="172" y="66"/>
                    </a:lnTo>
                    <a:lnTo>
                      <a:pt x="174" y="66"/>
                    </a:lnTo>
                    <a:lnTo>
                      <a:pt x="176" y="66"/>
                    </a:lnTo>
                    <a:lnTo>
                      <a:pt x="176" y="68"/>
                    </a:lnTo>
                    <a:lnTo>
                      <a:pt x="176" y="70"/>
                    </a:lnTo>
                    <a:lnTo>
                      <a:pt x="176" y="72"/>
                    </a:lnTo>
                    <a:lnTo>
                      <a:pt x="178" y="74"/>
                    </a:lnTo>
                    <a:lnTo>
                      <a:pt x="178" y="76"/>
                    </a:lnTo>
                    <a:lnTo>
                      <a:pt x="178" y="80"/>
                    </a:lnTo>
                    <a:lnTo>
                      <a:pt x="176" y="80"/>
                    </a:lnTo>
                    <a:lnTo>
                      <a:pt x="174" y="80"/>
                    </a:lnTo>
                    <a:lnTo>
                      <a:pt x="172" y="80"/>
                    </a:lnTo>
                    <a:lnTo>
                      <a:pt x="170" y="80"/>
                    </a:lnTo>
                    <a:lnTo>
                      <a:pt x="170" y="81"/>
                    </a:lnTo>
                    <a:lnTo>
                      <a:pt x="166" y="80"/>
                    </a:lnTo>
                    <a:lnTo>
                      <a:pt x="166" y="78"/>
                    </a:lnTo>
                    <a:lnTo>
                      <a:pt x="166" y="76"/>
                    </a:lnTo>
                    <a:lnTo>
                      <a:pt x="164" y="76"/>
                    </a:lnTo>
                    <a:lnTo>
                      <a:pt x="162" y="76"/>
                    </a:lnTo>
                    <a:lnTo>
                      <a:pt x="162" y="78"/>
                    </a:lnTo>
                    <a:lnTo>
                      <a:pt x="162" y="80"/>
                    </a:lnTo>
                    <a:lnTo>
                      <a:pt x="164" y="80"/>
                    </a:lnTo>
                    <a:lnTo>
                      <a:pt x="164" y="81"/>
                    </a:lnTo>
                    <a:lnTo>
                      <a:pt x="162" y="81"/>
                    </a:lnTo>
                    <a:lnTo>
                      <a:pt x="162" y="83"/>
                    </a:lnTo>
                    <a:lnTo>
                      <a:pt x="164" y="83"/>
                    </a:lnTo>
                    <a:lnTo>
                      <a:pt x="166" y="83"/>
                    </a:lnTo>
                    <a:lnTo>
                      <a:pt x="166" y="85"/>
                    </a:lnTo>
                    <a:lnTo>
                      <a:pt x="164" y="85"/>
                    </a:lnTo>
                    <a:lnTo>
                      <a:pt x="164" y="83"/>
                    </a:lnTo>
                    <a:lnTo>
                      <a:pt x="166" y="83"/>
                    </a:lnTo>
                    <a:lnTo>
                      <a:pt x="164" y="83"/>
                    </a:lnTo>
                    <a:lnTo>
                      <a:pt x="162" y="85"/>
                    </a:lnTo>
                    <a:lnTo>
                      <a:pt x="164" y="85"/>
                    </a:lnTo>
                    <a:lnTo>
                      <a:pt x="162" y="87"/>
                    </a:lnTo>
                    <a:lnTo>
                      <a:pt x="160" y="89"/>
                    </a:lnTo>
                    <a:lnTo>
                      <a:pt x="160" y="91"/>
                    </a:lnTo>
                    <a:lnTo>
                      <a:pt x="160" y="93"/>
                    </a:lnTo>
                    <a:lnTo>
                      <a:pt x="162" y="97"/>
                    </a:lnTo>
                    <a:lnTo>
                      <a:pt x="162" y="99"/>
                    </a:lnTo>
                    <a:lnTo>
                      <a:pt x="160" y="101"/>
                    </a:lnTo>
                    <a:lnTo>
                      <a:pt x="160" y="103"/>
                    </a:lnTo>
                    <a:lnTo>
                      <a:pt x="158" y="103"/>
                    </a:lnTo>
                    <a:lnTo>
                      <a:pt x="154" y="103"/>
                    </a:lnTo>
                    <a:lnTo>
                      <a:pt x="152" y="103"/>
                    </a:lnTo>
                    <a:lnTo>
                      <a:pt x="150" y="101"/>
                    </a:lnTo>
                    <a:lnTo>
                      <a:pt x="148" y="101"/>
                    </a:lnTo>
                    <a:lnTo>
                      <a:pt x="148" y="99"/>
                    </a:lnTo>
                    <a:lnTo>
                      <a:pt x="148" y="97"/>
                    </a:lnTo>
                    <a:lnTo>
                      <a:pt x="146" y="97"/>
                    </a:lnTo>
                    <a:lnTo>
                      <a:pt x="146" y="99"/>
                    </a:lnTo>
                    <a:lnTo>
                      <a:pt x="144" y="99"/>
                    </a:lnTo>
                    <a:lnTo>
                      <a:pt x="144" y="97"/>
                    </a:lnTo>
                    <a:lnTo>
                      <a:pt x="142" y="97"/>
                    </a:lnTo>
                    <a:lnTo>
                      <a:pt x="140" y="97"/>
                    </a:lnTo>
                    <a:lnTo>
                      <a:pt x="138" y="97"/>
                    </a:lnTo>
                    <a:lnTo>
                      <a:pt x="136" y="95"/>
                    </a:lnTo>
                    <a:lnTo>
                      <a:pt x="134" y="95"/>
                    </a:lnTo>
                    <a:lnTo>
                      <a:pt x="132" y="93"/>
                    </a:lnTo>
                    <a:lnTo>
                      <a:pt x="128" y="95"/>
                    </a:lnTo>
                    <a:lnTo>
                      <a:pt x="126" y="95"/>
                    </a:lnTo>
                    <a:lnTo>
                      <a:pt x="124" y="95"/>
                    </a:lnTo>
                    <a:lnTo>
                      <a:pt x="120" y="97"/>
                    </a:lnTo>
                    <a:lnTo>
                      <a:pt x="118" y="97"/>
                    </a:lnTo>
                    <a:lnTo>
                      <a:pt x="114" y="97"/>
                    </a:lnTo>
                    <a:lnTo>
                      <a:pt x="114" y="99"/>
                    </a:lnTo>
                    <a:lnTo>
                      <a:pt x="110" y="101"/>
                    </a:lnTo>
                    <a:lnTo>
                      <a:pt x="110" y="103"/>
                    </a:lnTo>
                    <a:lnTo>
                      <a:pt x="108" y="105"/>
                    </a:lnTo>
                    <a:lnTo>
                      <a:pt x="106" y="105"/>
                    </a:lnTo>
                    <a:lnTo>
                      <a:pt x="104" y="105"/>
                    </a:lnTo>
                    <a:lnTo>
                      <a:pt x="102" y="107"/>
                    </a:lnTo>
                    <a:lnTo>
                      <a:pt x="100" y="107"/>
                    </a:lnTo>
                    <a:lnTo>
                      <a:pt x="98" y="105"/>
                    </a:lnTo>
                    <a:lnTo>
                      <a:pt x="94" y="105"/>
                    </a:lnTo>
                    <a:lnTo>
                      <a:pt x="92" y="105"/>
                    </a:lnTo>
                    <a:lnTo>
                      <a:pt x="90" y="105"/>
                    </a:lnTo>
                    <a:lnTo>
                      <a:pt x="88" y="105"/>
                    </a:lnTo>
                    <a:lnTo>
                      <a:pt x="86" y="103"/>
                    </a:lnTo>
                    <a:lnTo>
                      <a:pt x="84" y="103"/>
                    </a:lnTo>
                    <a:lnTo>
                      <a:pt x="82" y="105"/>
                    </a:lnTo>
                    <a:lnTo>
                      <a:pt x="80" y="105"/>
                    </a:lnTo>
                    <a:lnTo>
                      <a:pt x="78" y="105"/>
                    </a:lnTo>
                    <a:lnTo>
                      <a:pt x="76" y="105"/>
                    </a:lnTo>
                    <a:lnTo>
                      <a:pt x="74" y="103"/>
                    </a:lnTo>
                    <a:lnTo>
                      <a:pt x="70" y="103"/>
                    </a:lnTo>
                    <a:lnTo>
                      <a:pt x="68" y="103"/>
                    </a:lnTo>
                    <a:lnTo>
                      <a:pt x="66" y="103"/>
                    </a:lnTo>
                    <a:lnTo>
                      <a:pt x="66" y="101"/>
                    </a:lnTo>
                    <a:lnTo>
                      <a:pt x="64" y="101"/>
                    </a:lnTo>
                    <a:lnTo>
                      <a:pt x="62" y="101"/>
                    </a:lnTo>
                    <a:lnTo>
                      <a:pt x="60" y="101"/>
                    </a:lnTo>
                    <a:lnTo>
                      <a:pt x="58" y="101"/>
                    </a:lnTo>
                    <a:lnTo>
                      <a:pt x="56" y="103"/>
                    </a:lnTo>
                    <a:lnTo>
                      <a:pt x="54" y="101"/>
                    </a:lnTo>
                    <a:lnTo>
                      <a:pt x="52" y="101"/>
                    </a:lnTo>
                    <a:lnTo>
                      <a:pt x="52" y="99"/>
                    </a:lnTo>
                    <a:lnTo>
                      <a:pt x="52" y="97"/>
                    </a:lnTo>
                    <a:lnTo>
                      <a:pt x="54" y="97"/>
                    </a:lnTo>
                    <a:lnTo>
                      <a:pt x="56" y="95"/>
                    </a:lnTo>
                    <a:lnTo>
                      <a:pt x="54" y="95"/>
                    </a:lnTo>
                    <a:lnTo>
                      <a:pt x="52" y="95"/>
                    </a:lnTo>
                    <a:lnTo>
                      <a:pt x="50" y="93"/>
                    </a:lnTo>
                    <a:lnTo>
                      <a:pt x="50" y="91"/>
                    </a:lnTo>
                    <a:close/>
                  </a:path>
                </a:pathLst>
              </a:custGeom>
              <a:solidFill>
                <a:schemeClr val="tx2"/>
              </a:solidFill>
              <a:ln w="3175">
                <a:solidFill>
                  <a:schemeClr val="bg1"/>
                </a:solidFill>
                <a:prstDash val="sysDot"/>
                <a:round/>
                <a:headEnd/>
                <a:tailEnd/>
              </a:ln>
            </p:spPr>
            <p:txBody>
              <a:bodyPr/>
              <a:lstStyle/>
              <a:p>
                <a:endParaRPr lang="de-DE" sz="2400" dirty="0">
                  <a:solidFill>
                    <a:srgbClr val="000000"/>
                  </a:solidFill>
                </a:endParaRPr>
              </a:p>
            </p:txBody>
          </p:sp>
        </p:grpSp>
        <p:sp>
          <p:nvSpPr>
            <p:cNvPr id="1949" name="Freeform 3601"/>
            <p:cNvSpPr>
              <a:spLocks/>
            </p:cNvSpPr>
            <p:nvPr/>
          </p:nvSpPr>
          <p:spPr bwMode="auto">
            <a:xfrm>
              <a:off x="5574060" y="1818133"/>
              <a:ext cx="1060038" cy="804237"/>
            </a:xfrm>
            <a:custGeom>
              <a:avLst/>
              <a:gdLst>
                <a:gd name="T0" fmla="*/ 2147483647 w 1070"/>
                <a:gd name="T1" fmla="*/ 2147483647 h 779"/>
                <a:gd name="T2" fmla="*/ 2147483647 w 1070"/>
                <a:gd name="T3" fmla="*/ 2147483647 h 779"/>
                <a:gd name="T4" fmla="*/ 2147483647 w 1070"/>
                <a:gd name="T5" fmla="*/ 2147483647 h 779"/>
                <a:gd name="T6" fmla="*/ 2147483647 w 1070"/>
                <a:gd name="T7" fmla="*/ 2147483647 h 779"/>
                <a:gd name="T8" fmla="*/ 2147483647 w 1070"/>
                <a:gd name="T9" fmla="*/ 2147483647 h 779"/>
                <a:gd name="T10" fmla="*/ 2147483647 w 1070"/>
                <a:gd name="T11" fmla="*/ 2147483647 h 779"/>
                <a:gd name="T12" fmla="*/ 2147483647 w 1070"/>
                <a:gd name="T13" fmla="*/ 2147483647 h 779"/>
                <a:gd name="T14" fmla="*/ 2147483647 w 1070"/>
                <a:gd name="T15" fmla="*/ 2147483647 h 779"/>
                <a:gd name="T16" fmla="*/ 2147483647 w 1070"/>
                <a:gd name="T17" fmla="*/ 2147483647 h 779"/>
                <a:gd name="T18" fmla="*/ 2147483647 w 1070"/>
                <a:gd name="T19" fmla="*/ 2147483647 h 779"/>
                <a:gd name="T20" fmla="*/ 2147483647 w 1070"/>
                <a:gd name="T21" fmla="*/ 2147483647 h 779"/>
                <a:gd name="T22" fmla="*/ 2147483647 w 1070"/>
                <a:gd name="T23" fmla="*/ 2147483647 h 779"/>
                <a:gd name="T24" fmla="*/ 2147483647 w 1070"/>
                <a:gd name="T25" fmla="*/ 2147483647 h 779"/>
                <a:gd name="T26" fmla="*/ 2147483647 w 1070"/>
                <a:gd name="T27" fmla="*/ 2147483647 h 779"/>
                <a:gd name="T28" fmla="*/ 2147483647 w 1070"/>
                <a:gd name="T29" fmla="*/ 2147483647 h 779"/>
                <a:gd name="T30" fmla="*/ 2147483647 w 1070"/>
                <a:gd name="T31" fmla="*/ 2147483647 h 779"/>
                <a:gd name="T32" fmla="*/ 2147483647 w 1070"/>
                <a:gd name="T33" fmla="*/ 2147483647 h 779"/>
                <a:gd name="T34" fmla="*/ 2147483647 w 1070"/>
                <a:gd name="T35" fmla="*/ 2147483647 h 779"/>
                <a:gd name="T36" fmla="*/ 2147483647 w 1070"/>
                <a:gd name="T37" fmla="*/ 2147483647 h 779"/>
                <a:gd name="T38" fmla="*/ 2147483647 w 1070"/>
                <a:gd name="T39" fmla="*/ 2147483647 h 779"/>
                <a:gd name="T40" fmla="*/ 2147483647 w 1070"/>
                <a:gd name="T41" fmla="*/ 2147483647 h 779"/>
                <a:gd name="T42" fmla="*/ 2147483647 w 1070"/>
                <a:gd name="T43" fmla="*/ 2147483647 h 779"/>
                <a:gd name="T44" fmla="*/ 2147483647 w 1070"/>
                <a:gd name="T45" fmla="*/ 2147483647 h 779"/>
                <a:gd name="T46" fmla="*/ 2147483647 w 1070"/>
                <a:gd name="T47" fmla="*/ 2147483647 h 779"/>
                <a:gd name="T48" fmla="*/ 2147483647 w 1070"/>
                <a:gd name="T49" fmla="*/ 2147483647 h 779"/>
                <a:gd name="T50" fmla="*/ 2147483647 w 1070"/>
                <a:gd name="T51" fmla="*/ 2147483647 h 779"/>
                <a:gd name="T52" fmla="*/ 2147483647 w 1070"/>
                <a:gd name="T53" fmla="*/ 2147483647 h 779"/>
                <a:gd name="T54" fmla="*/ 2147483647 w 1070"/>
                <a:gd name="T55" fmla="*/ 2147483647 h 779"/>
                <a:gd name="T56" fmla="*/ 2147483647 w 1070"/>
                <a:gd name="T57" fmla="*/ 2147483647 h 779"/>
                <a:gd name="T58" fmla="*/ 2147483647 w 1070"/>
                <a:gd name="T59" fmla="*/ 2147483647 h 779"/>
                <a:gd name="T60" fmla="*/ 2147483647 w 1070"/>
                <a:gd name="T61" fmla="*/ 2147483647 h 779"/>
                <a:gd name="T62" fmla="*/ 2147483647 w 1070"/>
                <a:gd name="T63" fmla="*/ 2147483647 h 779"/>
                <a:gd name="T64" fmla="*/ 2147483647 w 1070"/>
                <a:gd name="T65" fmla="*/ 2147483647 h 779"/>
                <a:gd name="T66" fmla="*/ 2147483647 w 1070"/>
                <a:gd name="T67" fmla="*/ 2147483647 h 779"/>
                <a:gd name="T68" fmla="*/ 2147483647 w 1070"/>
                <a:gd name="T69" fmla="*/ 2147483647 h 779"/>
                <a:gd name="T70" fmla="*/ 2147483647 w 1070"/>
                <a:gd name="T71" fmla="*/ 2147483647 h 779"/>
                <a:gd name="T72" fmla="*/ 2147483647 w 1070"/>
                <a:gd name="T73" fmla="*/ 2147483647 h 779"/>
                <a:gd name="T74" fmla="*/ 2147483647 w 1070"/>
                <a:gd name="T75" fmla="*/ 2147483647 h 779"/>
                <a:gd name="T76" fmla="*/ 2147483647 w 1070"/>
                <a:gd name="T77" fmla="*/ 2147483647 h 779"/>
                <a:gd name="T78" fmla="*/ 2147483647 w 1070"/>
                <a:gd name="T79" fmla="*/ 2147483647 h 779"/>
                <a:gd name="T80" fmla="*/ 2147483647 w 1070"/>
                <a:gd name="T81" fmla="*/ 2147483647 h 779"/>
                <a:gd name="T82" fmla="*/ 2147483647 w 1070"/>
                <a:gd name="T83" fmla="*/ 2147483647 h 779"/>
                <a:gd name="T84" fmla="*/ 2147483647 w 1070"/>
                <a:gd name="T85" fmla="*/ 2147483647 h 779"/>
                <a:gd name="T86" fmla="*/ 2147483647 w 1070"/>
                <a:gd name="T87" fmla="*/ 2147483647 h 779"/>
                <a:gd name="T88" fmla="*/ 2147483647 w 1070"/>
                <a:gd name="T89" fmla="*/ 2147483647 h 779"/>
                <a:gd name="T90" fmla="*/ 2147483647 w 1070"/>
                <a:gd name="T91" fmla="*/ 2147483647 h 779"/>
                <a:gd name="T92" fmla="*/ 2147483647 w 1070"/>
                <a:gd name="T93" fmla="*/ 2147483647 h 779"/>
                <a:gd name="T94" fmla="*/ 2147483647 w 1070"/>
                <a:gd name="T95" fmla="*/ 2147483647 h 779"/>
                <a:gd name="T96" fmla="*/ 2147483647 w 1070"/>
                <a:gd name="T97" fmla="*/ 2147483647 h 779"/>
                <a:gd name="T98" fmla="*/ 2147483647 w 1070"/>
                <a:gd name="T99" fmla="*/ 2147483647 h 779"/>
                <a:gd name="T100" fmla="*/ 2147483647 w 1070"/>
                <a:gd name="T101" fmla="*/ 2147483647 h 779"/>
                <a:gd name="T102" fmla="*/ 2147483647 w 1070"/>
                <a:gd name="T103" fmla="*/ 2147483647 h 779"/>
                <a:gd name="T104" fmla="*/ 2147483647 w 1070"/>
                <a:gd name="T105" fmla="*/ 2147483647 h 779"/>
                <a:gd name="T106" fmla="*/ 2147483647 w 1070"/>
                <a:gd name="T107" fmla="*/ 2147483647 h 779"/>
                <a:gd name="T108" fmla="*/ 2147483647 w 1070"/>
                <a:gd name="T109" fmla="*/ 2147483647 h 779"/>
                <a:gd name="T110" fmla="*/ 2147483647 w 1070"/>
                <a:gd name="T111" fmla="*/ 2147483647 h 779"/>
                <a:gd name="T112" fmla="*/ 2147483647 w 1070"/>
                <a:gd name="T113" fmla="*/ 2147483647 h 779"/>
                <a:gd name="T114" fmla="*/ 2147483647 w 1070"/>
                <a:gd name="T115" fmla="*/ 2147483647 h 779"/>
                <a:gd name="T116" fmla="*/ 2147483647 w 1070"/>
                <a:gd name="T117" fmla="*/ 2147483647 h 779"/>
                <a:gd name="T118" fmla="*/ 2147483647 w 1070"/>
                <a:gd name="T119" fmla="*/ 2147483647 h 779"/>
                <a:gd name="T120" fmla="*/ 2147483647 w 1070"/>
                <a:gd name="T121" fmla="*/ 2147483647 h 779"/>
                <a:gd name="T122" fmla="*/ 2147483647 w 1070"/>
                <a:gd name="T123" fmla="*/ 2147483647 h 779"/>
                <a:gd name="T124" fmla="*/ 2147483647 w 1070"/>
                <a:gd name="T125" fmla="*/ 2147483647 h 779"/>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60000 65536"/>
                <a:gd name="T187" fmla="*/ 0 60000 65536"/>
                <a:gd name="T188" fmla="*/ 0 60000 65536"/>
                <a:gd name="T189" fmla="*/ 0 w 1070"/>
                <a:gd name="T190" fmla="*/ 0 h 779"/>
                <a:gd name="T191" fmla="*/ 1070 w 1070"/>
                <a:gd name="T192" fmla="*/ 779 h 779"/>
              </a:gdLst>
              <a:ahLst/>
              <a:cxnLst>
                <a:cxn ang="T126">
                  <a:pos x="T0" y="T1"/>
                </a:cxn>
                <a:cxn ang="T127">
                  <a:pos x="T2" y="T3"/>
                </a:cxn>
                <a:cxn ang="T128">
                  <a:pos x="T4" y="T5"/>
                </a:cxn>
                <a:cxn ang="T129">
                  <a:pos x="T6" y="T7"/>
                </a:cxn>
                <a:cxn ang="T130">
                  <a:pos x="T8" y="T9"/>
                </a:cxn>
                <a:cxn ang="T131">
                  <a:pos x="T10" y="T11"/>
                </a:cxn>
                <a:cxn ang="T132">
                  <a:pos x="T12" y="T13"/>
                </a:cxn>
                <a:cxn ang="T133">
                  <a:pos x="T14" y="T15"/>
                </a:cxn>
                <a:cxn ang="T134">
                  <a:pos x="T16" y="T17"/>
                </a:cxn>
                <a:cxn ang="T135">
                  <a:pos x="T18" y="T19"/>
                </a:cxn>
                <a:cxn ang="T136">
                  <a:pos x="T20" y="T21"/>
                </a:cxn>
                <a:cxn ang="T137">
                  <a:pos x="T22" y="T23"/>
                </a:cxn>
                <a:cxn ang="T138">
                  <a:pos x="T24" y="T25"/>
                </a:cxn>
                <a:cxn ang="T139">
                  <a:pos x="T26" y="T27"/>
                </a:cxn>
                <a:cxn ang="T140">
                  <a:pos x="T28" y="T29"/>
                </a:cxn>
                <a:cxn ang="T141">
                  <a:pos x="T30" y="T31"/>
                </a:cxn>
                <a:cxn ang="T142">
                  <a:pos x="T32" y="T33"/>
                </a:cxn>
                <a:cxn ang="T143">
                  <a:pos x="T34" y="T35"/>
                </a:cxn>
                <a:cxn ang="T144">
                  <a:pos x="T36" y="T37"/>
                </a:cxn>
                <a:cxn ang="T145">
                  <a:pos x="T38" y="T39"/>
                </a:cxn>
                <a:cxn ang="T146">
                  <a:pos x="T40" y="T41"/>
                </a:cxn>
                <a:cxn ang="T147">
                  <a:pos x="T42" y="T43"/>
                </a:cxn>
                <a:cxn ang="T148">
                  <a:pos x="T44" y="T45"/>
                </a:cxn>
                <a:cxn ang="T149">
                  <a:pos x="T46" y="T47"/>
                </a:cxn>
                <a:cxn ang="T150">
                  <a:pos x="T48" y="T49"/>
                </a:cxn>
                <a:cxn ang="T151">
                  <a:pos x="T50" y="T51"/>
                </a:cxn>
                <a:cxn ang="T152">
                  <a:pos x="T52" y="T53"/>
                </a:cxn>
                <a:cxn ang="T153">
                  <a:pos x="T54" y="T55"/>
                </a:cxn>
                <a:cxn ang="T154">
                  <a:pos x="T56" y="T57"/>
                </a:cxn>
                <a:cxn ang="T155">
                  <a:pos x="T58" y="T59"/>
                </a:cxn>
                <a:cxn ang="T156">
                  <a:pos x="T60" y="T61"/>
                </a:cxn>
                <a:cxn ang="T157">
                  <a:pos x="T62" y="T63"/>
                </a:cxn>
                <a:cxn ang="T158">
                  <a:pos x="T64" y="T65"/>
                </a:cxn>
                <a:cxn ang="T159">
                  <a:pos x="T66" y="T67"/>
                </a:cxn>
                <a:cxn ang="T160">
                  <a:pos x="T68" y="T69"/>
                </a:cxn>
                <a:cxn ang="T161">
                  <a:pos x="T70" y="T71"/>
                </a:cxn>
                <a:cxn ang="T162">
                  <a:pos x="T72" y="T73"/>
                </a:cxn>
                <a:cxn ang="T163">
                  <a:pos x="T74" y="T75"/>
                </a:cxn>
                <a:cxn ang="T164">
                  <a:pos x="T76" y="T77"/>
                </a:cxn>
                <a:cxn ang="T165">
                  <a:pos x="T78" y="T79"/>
                </a:cxn>
                <a:cxn ang="T166">
                  <a:pos x="T80" y="T81"/>
                </a:cxn>
                <a:cxn ang="T167">
                  <a:pos x="T82" y="T83"/>
                </a:cxn>
                <a:cxn ang="T168">
                  <a:pos x="T84" y="T85"/>
                </a:cxn>
                <a:cxn ang="T169">
                  <a:pos x="T86" y="T87"/>
                </a:cxn>
                <a:cxn ang="T170">
                  <a:pos x="T88" y="T89"/>
                </a:cxn>
                <a:cxn ang="T171">
                  <a:pos x="T90" y="T91"/>
                </a:cxn>
                <a:cxn ang="T172">
                  <a:pos x="T92" y="T93"/>
                </a:cxn>
                <a:cxn ang="T173">
                  <a:pos x="T94" y="T95"/>
                </a:cxn>
                <a:cxn ang="T174">
                  <a:pos x="T96" y="T97"/>
                </a:cxn>
                <a:cxn ang="T175">
                  <a:pos x="T98" y="T99"/>
                </a:cxn>
                <a:cxn ang="T176">
                  <a:pos x="T100" y="T101"/>
                </a:cxn>
                <a:cxn ang="T177">
                  <a:pos x="T102" y="T103"/>
                </a:cxn>
                <a:cxn ang="T178">
                  <a:pos x="T104" y="T105"/>
                </a:cxn>
                <a:cxn ang="T179">
                  <a:pos x="T106" y="T107"/>
                </a:cxn>
                <a:cxn ang="T180">
                  <a:pos x="T108" y="T109"/>
                </a:cxn>
                <a:cxn ang="T181">
                  <a:pos x="T110" y="T111"/>
                </a:cxn>
                <a:cxn ang="T182">
                  <a:pos x="T112" y="T113"/>
                </a:cxn>
                <a:cxn ang="T183">
                  <a:pos x="T114" y="T115"/>
                </a:cxn>
                <a:cxn ang="T184">
                  <a:pos x="T116" y="T117"/>
                </a:cxn>
                <a:cxn ang="T185">
                  <a:pos x="T118" y="T119"/>
                </a:cxn>
                <a:cxn ang="T186">
                  <a:pos x="T120" y="T121"/>
                </a:cxn>
                <a:cxn ang="T187">
                  <a:pos x="T122" y="T123"/>
                </a:cxn>
                <a:cxn ang="T188">
                  <a:pos x="T124" y="T125"/>
                </a:cxn>
              </a:cxnLst>
              <a:rect l="T189" t="T190" r="T191" b="T192"/>
              <a:pathLst>
                <a:path w="1070" h="779">
                  <a:moveTo>
                    <a:pt x="294" y="589"/>
                  </a:moveTo>
                  <a:lnTo>
                    <a:pt x="294" y="587"/>
                  </a:lnTo>
                  <a:lnTo>
                    <a:pt x="294" y="585"/>
                  </a:lnTo>
                  <a:lnTo>
                    <a:pt x="294" y="583"/>
                  </a:lnTo>
                  <a:lnTo>
                    <a:pt x="294" y="581"/>
                  </a:lnTo>
                  <a:lnTo>
                    <a:pt x="292" y="581"/>
                  </a:lnTo>
                  <a:lnTo>
                    <a:pt x="290" y="583"/>
                  </a:lnTo>
                  <a:lnTo>
                    <a:pt x="288" y="583"/>
                  </a:lnTo>
                  <a:lnTo>
                    <a:pt x="286" y="583"/>
                  </a:lnTo>
                  <a:lnTo>
                    <a:pt x="284" y="581"/>
                  </a:lnTo>
                  <a:lnTo>
                    <a:pt x="284" y="579"/>
                  </a:lnTo>
                  <a:lnTo>
                    <a:pt x="282" y="579"/>
                  </a:lnTo>
                  <a:lnTo>
                    <a:pt x="280" y="579"/>
                  </a:lnTo>
                  <a:lnTo>
                    <a:pt x="278" y="577"/>
                  </a:lnTo>
                  <a:lnTo>
                    <a:pt x="276" y="575"/>
                  </a:lnTo>
                  <a:lnTo>
                    <a:pt x="274" y="575"/>
                  </a:lnTo>
                  <a:lnTo>
                    <a:pt x="272" y="573"/>
                  </a:lnTo>
                  <a:lnTo>
                    <a:pt x="272" y="571"/>
                  </a:lnTo>
                  <a:lnTo>
                    <a:pt x="270" y="569"/>
                  </a:lnTo>
                  <a:lnTo>
                    <a:pt x="270" y="567"/>
                  </a:lnTo>
                  <a:lnTo>
                    <a:pt x="268" y="565"/>
                  </a:lnTo>
                  <a:lnTo>
                    <a:pt x="266" y="565"/>
                  </a:lnTo>
                  <a:lnTo>
                    <a:pt x="264" y="565"/>
                  </a:lnTo>
                  <a:lnTo>
                    <a:pt x="260" y="565"/>
                  </a:lnTo>
                  <a:lnTo>
                    <a:pt x="260" y="567"/>
                  </a:lnTo>
                  <a:lnTo>
                    <a:pt x="258" y="567"/>
                  </a:lnTo>
                  <a:lnTo>
                    <a:pt x="256" y="567"/>
                  </a:lnTo>
                  <a:lnTo>
                    <a:pt x="254" y="563"/>
                  </a:lnTo>
                  <a:lnTo>
                    <a:pt x="254" y="561"/>
                  </a:lnTo>
                  <a:lnTo>
                    <a:pt x="254" y="559"/>
                  </a:lnTo>
                  <a:lnTo>
                    <a:pt x="250" y="557"/>
                  </a:lnTo>
                  <a:lnTo>
                    <a:pt x="250" y="555"/>
                  </a:lnTo>
                  <a:lnTo>
                    <a:pt x="248" y="555"/>
                  </a:lnTo>
                  <a:lnTo>
                    <a:pt x="248" y="557"/>
                  </a:lnTo>
                  <a:lnTo>
                    <a:pt x="246" y="557"/>
                  </a:lnTo>
                  <a:lnTo>
                    <a:pt x="246" y="555"/>
                  </a:lnTo>
                  <a:lnTo>
                    <a:pt x="244" y="555"/>
                  </a:lnTo>
                  <a:lnTo>
                    <a:pt x="242" y="555"/>
                  </a:lnTo>
                  <a:lnTo>
                    <a:pt x="240" y="553"/>
                  </a:lnTo>
                  <a:lnTo>
                    <a:pt x="236" y="551"/>
                  </a:lnTo>
                  <a:lnTo>
                    <a:pt x="236" y="549"/>
                  </a:lnTo>
                  <a:lnTo>
                    <a:pt x="232" y="547"/>
                  </a:lnTo>
                  <a:lnTo>
                    <a:pt x="226" y="545"/>
                  </a:lnTo>
                  <a:lnTo>
                    <a:pt x="224" y="543"/>
                  </a:lnTo>
                  <a:lnTo>
                    <a:pt x="222" y="541"/>
                  </a:lnTo>
                  <a:lnTo>
                    <a:pt x="220" y="539"/>
                  </a:lnTo>
                  <a:lnTo>
                    <a:pt x="218" y="539"/>
                  </a:lnTo>
                  <a:lnTo>
                    <a:pt x="216" y="539"/>
                  </a:lnTo>
                  <a:lnTo>
                    <a:pt x="214" y="539"/>
                  </a:lnTo>
                  <a:lnTo>
                    <a:pt x="212" y="539"/>
                  </a:lnTo>
                  <a:lnTo>
                    <a:pt x="210" y="539"/>
                  </a:lnTo>
                  <a:lnTo>
                    <a:pt x="210" y="541"/>
                  </a:lnTo>
                  <a:lnTo>
                    <a:pt x="212" y="541"/>
                  </a:lnTo>
                  <a:lnTo>
                    <a:pt x="210" y="541"/>
                  </a:lnTo>
                  <a:lnTo>
                    <a:pt x="210" y="539"/>
                  </a:lnTo>
                  <a:lnTo>
                    <a:pt x="208" y="539"/>
                  </a:lnTo>
                  <a:lnTo>
                    <a:pt x="208" y="541"/>
                  </a:lnTo>
                  <a:lnTo>
                    <a:pt x="208" y="543"/>
                  </a:lnTo>
                  <a:lnTo>
                    <a:pt x="208" y="545"/>
                  </a:lnTo>
                  <a:lnTo>
                    <a:pt x="206" y="545"/>
                  </a:lnTo>
                  <a:lnTo>
                    <a:pt x="206" y="547"/>
                  </a:lnTo>
                  <a:lnTo>
                    <a:pt x="204" y="545"/>
                  </a:lnTo>
                  <a:lnTo>
                    <a:pt x="204" y="543"/>
                  </a:lnTo>
                  <a:lnTo>
                    <a:pt x="202" y="543"/>
                  </a:lnTo>
                  <a:lnTo>
                    <a:pt x="200" y="543"/>
                  </a:lnTo>
                  <a:lnTo>
                    <a:pt x="200" y="541"/>
                  </a:lnTo>
                  <a:lnTo>
                    <a:pt x="198" y="541"/>
                  </a:lnTo>
                  <a:lnTo>
                    <a:pt x="196" y="539"/>
                  </a:lnTo>
                  <a:lnTo>
                    <a:pt x="192" y="537"/>
                  </a:lnTo>
                  <a:lnTo>
                    <a:pt x="190" y="537"/>
                  </a:lnTo>
                  <a:lnTo>
                    <a:pt x="188" y="535"/>
                  </a:lnTo>
                  <a:lnTo>
                    <a:pt x="186" y="535"/>
                  </a:lnTo>
                  <a:lnTo>
                    <a:pt x="184" y="535"/>
                  </a:lnTo>
                  <a:lnTo>
                    <a:pt x="184" y="533"/>
                  </a:lnTo>
                  <a:lnTo>
                    <a:pt x="184" y="531"/>
                  </a:lnTo>
                  <a:lnTo>
                    <a:pt x="182" y="529"/>
                  </a:lnTo>
                  <a:lnTo>
                    <a:pt x="178" y="527"/>
                  </a:lnTo>
                  <a:lnTo>
                    <a:pt x="176" y="527"/>
                  </a:lnTo>
                  <a:lnTo>
                    <a:pt x="176" y="525"/>
                  </a:lnTo>
                  <a:lnTo>
                    <a:pt x="174" y="525"/>
                  </a:lnTo>
                  <a:lnTo>
                    <a:pt x="172" y="525"/>
                  </a:lnTo>
                  <a:lnTo>
                    <a:pt x="170" y="525"/>
                  </a:lnTo>
                  <a:lnTo>
                    <a:pt x="168" y="525"/>
                  </a:lnTo>
                  <a:lnTo>
                    <a:pt x="164" y="523"/>
                  </a:lnTo>
                  <a:lnTo>
                    <a:pt x="164" y="521"/>
                  </a:lnTo>
                  <a:lnTo>
                    <a:pt x="162" y="521"/>
                  </a:lnTo>
                  <a:lnTo>
                    <a:pt x="160" y="519"/>
                  </a:lnTo>
                  <a:lnTo>
                    <a:pt x="160" y="517"/>
                  </a:lnTo>
                  <a:lnTo>
                    <a:pt x="158" y="515"/>
                  </a:lnTo>
                  <a:lnTo>
                    <a:pt x="158" y="513"/>
                  </a:lnTo>
                  <a:lnTo>
                    <a:pt x="156" y="513"/>
                  </a:lnTo>
                  <a:lnTo>
                    <a:pt x="156" y="515"/>
                  </a:lnTo>
                  <a:lnTo>
                    <a:pt x="154" y="517"/>
                  </a:lnTo>
                  <a:lnTo>
                    <a:pt x="152" y="517"/>
                  </a:lnTo>
                  <a:lnTo>
                    <a:pt x="150" y="511"/>
                  </a:lnTo>
                  <a:lnTo>
                    <a:pt x="152" y="509"/>
                  </a:lnTo>
                  <a:lnTo>
                    <a:pt x="150" y="507"/>
                  </a:lnTo>
                  <a:lnTo>
                    <a:pt x="148" y="507"/>
                  </a:lnTo>
                  <a:lnTo>
                    <a:pt x="148" y="505"/>
                  </a:lnTo>
                  <a:lnTo>
                    <a:pt x="148" y="503"/>
                  </a:lnTo>
                  <a:lnTo>
                    <a:pt x="148" y="501"/>
                  </a:lnTo>
                  <a:lnTo>
                    <a:pt x="148" y="499"/>
                  </a:lnTo>
                  <a:lnTo>
                    <a:pt x="146" y="499"/>
                  </a:lnTo>
                  <a:lnTo>
                    <a:pt x="144" y="497"/>
                  </a:lnTo>
                  <a:lnTo>
                    <a:pt x="144" y="495"/>
                  </a:lnTo>
                  <a:lnTo>
                    <a:pt x="142" y="495"/>
                  </a:lnTo>
                  <a:lnTo>
                    <a:pt x="140" y="495"/>
                  </a:lnTo>
                  <a:lnTo>
                    <a:pt x="140" y="491"/>
                  </a:lnTo>
                  <a:lnTo>
                    <a:pt x="138" y="491"/>
                  </a:lnTo>
                  <a:lnTo>
                    <a:pt x="138" y="489"/>
                  </a:lnTo>
                  <a:lnTo>
                    <a:pt x="136" y="489"/>
                  </a:lnTo>
                  <a:lnTo>
                    <a:pt x="136" y="487"/>
                  </a:lnTo>
                  <a:lnTo>
                    <a:pt x="138" y="487"/>
                  </a:lnTo>
                  <a:lnTo>
                    <a:pt x="140" y="487"/>
                  </a:lnTo>
                  <a:lnTo>
                    <a:pt x="142" y="487"/>
                  </a:lnTo>
                  <a:lnTo>
                    <a:pt x="144" y="485"/>
                  </a:lnTo>
                  <a:lnTo>
                    <a:pt x="144" y="487"/>
                  </a:lnTo>
                  <a:lnTo>
                    <a:pt x="144" y="489"/>
                  </a:lnTo>
                  <a:lnTo>
                    <a:pt x="146" y="489"/>
                  </a:lnTo>
                  <a:lnTo>
                    <a:pt x="146" y="491"/>
                  </a:lnTo>
                  <a:lnTo>
                    <a:pt x="148" y="493"/>
                  </a:lnTo>
                  <a:lnTo>
                    <a:pt x="150" y="493"/>
                  </a:lnTo>
                  <a:lnTo>
                    <a:pt x="152" y="493"/>
                  </a:lnTo>
                  <a:lnTo>
                    <a:pt x="152" y="491"/>
                  </a:lnTo>
                  <a:lnTo>
                    <a:pt x="152" y="489"/>
                  </a:lnTo>
                  <a:lnTo>
                    <a:pt x="154" y="489"/>
                  </a:lnTo>
                  <a:lnTo>
                    <a:pt x="156" y="489"/>
                  </a:lnTo>
                  <a:lnTo>
                    <a:pt x="158" y="487"/>
                  </a:lnTo>
                  <a:lnTo>
                    <a:pt x="158" y="485"/>
                  </a:lnTo>
                  <a:lnTo>
                    <a:pt x="158" y="483"/>
                  </a:lnTo>
                  <a:lnTo>
                    <a:pt x="156" y="479"/>
                  </a:lnTo>
                  <a:lnTo>
                    <a:pt x="154" y="479"/>
                  </a:lnTo>
                  <a:lnTo>
                    <a:pt x="154" y="477"/>
                  </a:lnTo>
                  <a:lnTo>
                    <a:pt x="154" y="475"/>
                  </a:lnTo>
                  <a:lnTo>
                    <a:pt x="152" y="473"/>
                  </a:lnTo>
                  <a:lnTo>
                    <a:pt x="150" y="473"/>
                  </a:lnTo>
                  <a:lnTo>
                    <a:pt x="150" y="471"/>
                  </a:lnTo>
                  <a:lnTo>
                    <a:pt x="148" y="471"/>
                  </a:lnTo>
                  <a:lnTo>
                    <a:pt x="144" y="469"/>
                  </a:lnTo>
                  <a:lnTo>
                    <a:pt x="144" y="467"/>
                  </a:lnTo>
                  <a:lnTo>
                    <a:pt x="142" y="467"/>
                  </a:lnTo>
                  <a:lnTo>
                    <a:pt x="140" y="465"/>
                  </a:lnTo>
                  <a:lnTo>
                    <a:pt x="140" y="463"/>
                  </a:lnTo>
                  <a:lnTo>
                    <a:pt x="138" y="461"/>
                  </a:lnTo>
                  <a:lnTo>
                    <a:pt x="138" y="459"/>
                  </a:lnTo>
                  <a:lnTo>
                    <a:pt x="138" y="457"/>
                  </a:lnTo>
                  <a:lnTo>
                    <a:pt x="136" y="453"/>
                  </a:lnTo>
                  <a:lnTo>
                    <a:pt x="134" y="451"/>
                  </a:lnTo>
                  <a:lnTo>
                    <a:pt x="134" y="449"/>
                  </a:lnTo>
                  <a:lnTo>
                    <a:pt x="136" y="449"/>
                  </a:lnTo>
                  <a:lnTo>
                    <a:pt x="138" y="449"/>
                  </a:lnTo>
                  <a:lnTo>
                    <a:pt x="138" y="447"/>
                  </a:lnTo>
                  <a:lnTo>
                    <a:pt x="140" y="447"/>
                  </a:lnTo>
                  <a:lnTo>
                    <a:pt x="138" y="447"/>
                  </a:lnTo>
                  <a:lnTo>
                    <a:pt x="138" y="445"/>
                  </a:lnTo>
                  <a:lnTo>
                    <a:pt x="136" y="445"/>
                  </a:lnTo>
                  <a:lnTo>
                    <a:pt x="132" y="441"/>
                  </a:lnTo>
                  <a:lnTo>
                    <a:pt x="130" y="441"/>
                  </a:lnTo>
                  <a:lnTo>
                    <a:pt x="128" y="441"/>
                  </a:lnTo>
                  <a:lnTo>
                    <a:pt x="126" y="441"/>
                  </a:lnTo>
                  <a:lnTo>
                    <a:pt x="124" y="439"/>
                  </a:lnTo>
                  <a:lnTo>
                    <a:pt x="122" y="439"/>
                  </a:lnTo>
                  <a:lnTo>
                    <a:pt x="122" y="437"/>
                  </a:lnTo>
                  <a:lnTo>
                    <a:pt x="120" y="437"/>
                  </a:lnTo>
                  <a:lnTo>
                    <a:pt x="120" y="433"/>
                  </a:lnTo>
                  <a:lnTo>
                    <a:pt x="118" y="433"/>
                  </a:lnTo>
                  <a:lnTo>
                    <a:pt x="118" y="431"/>
                  </a:lnTo>
                  <a:lnTo>
                    <a:pt x="116" y="431"/>
                  </a:lnTo>
                  <a:lnTo>
                    <a:pt x="116" y="427"/>
                  </a:lnTo>
                  <a:lnTo>
                    <a:pt x="114" y="427"/>
                  </a:lnTo>
                  <a:lnTo>
                    <a:pt x="114" y="425"/>
                  </a:lnTo>
                  <a:lnTo>
                    <a:pt x="112" y="423"/>
                  </a:lnTo>
                  <a:lnTo>
                    <a:pt x="112" y="421"/>
                  </a:lnTo>
                  <a:lnTo>
                    <a:pt x="112" y="419"/>
                  </a:lnTo>
                  <a:lnTo>
                    <a:pt x="112" y="417"/>
                  </a:lnTo>
                  <a:lnTo>
                    <a:pt x="110" y="417"/>
                  </a:lnTo>
                  <a:lnTo>
                    <a:pt x="110" y="419"/>
                  </a:lnTo>
                  <a:lnTo>
                    <a:pt x="108" y="417"/>
                  </a:lnTo>
                  <a:lnTo>
                    <a:pt x="106" y="419"/>
                  </a:lnTo>
                  <a:lnTo>
                    <a:pt x="104" y="419"/>
                  </a:lnTo>
                  <a:lnTo>
                    <a:pt x="104" y="417"/>
                  </a:lnTo>
                  <a:lnTo>
                    <a:pt x="102" y="417"/>
                  </a:lnTo>
                  <a:lnTo>
                    <a:pt x="102" y="419"/>
                  </a:lnTo>
                  <a:lnTo>
                    <a:pt x="100" y="419"/>
                  </a:lnTo>
                  <a:lnTo>
                    <a:pt x="100" y="417"/>
                  </a:lnTo>
                  <a:lnTo>
                    <a:pt x="96" y="417"/>
                  </a:lnTo>
                  <a:lnTo>
                    <a:pt x="94" y="415"/>
                  </a:lnTo>
                  <a:lnTo>
                    <a:pt x="88" y="415"/>
                  </a:lnTo>
                  <a:lnTo>
                    <a:pt x="86" y="413"/>
                  </a:lnTo>
                  <a:lnTo>
                    <a:pt x="84" y="413"/>
                  </a:lnTo>
                  <a:lnTo>
                    <a:pt x="84" y="411"/>
                  </a:lnTo>
                  <a:lnTo>
                    <a:pt x="82" y="411"/>
                  </a:lnTo>
                  <a:lnTo>
                    <a:pt x="80" y="411"/>
                  </a:lnTo>
                  <a:lnTo>
                    <a:pt x="80" y="409"/>
                  </a:lnTo>
                  <a:lnTo>
                    <a:pt x="80" y="407"/>
                  </a:lnTo>
                  <a:lnTo>
                    <a:pt x="78" y="409"/>
                  </a:lnTo>
                  <a:lnTo>
                    <a:pt x="76" y="409"/>
                  </a:lnTo>
                  <a:lnTo>
                    <a:pt x="74" y="409"/>
                  </a:lnTo>
                  <a:lnTo>
                    <a:pt x="72" y="409"/>
                  </a:lnTo>
                  <a:lnTo>
                    <a:pt x="72" y="407"/>
                  </a:lnTo>
                  <a:lnTo>
                    <a:pt x="70" y="405"/>
                  </a:lnTo>
                  <a:lnTo>
                    <a:pt x="68" y="405"/>
                  </a:lnTo>
                  <a:lnTo>
                    <a:pt x="66" y="405"/>
                  </a:lnTo>
                  <a:lnTo>
                    <a:pt x="66" y="403"/>
                  </a:lnTo>
                  <a:lnTo>
                    <a:pt x="66" y="401"/>
                  </a:lnTo>
                  <a:lnTo>
                    <a:pt x="68" y="399"/>
                  </a:lnTo>
                  <a:lnTo>
                    <a:pt x="66" y="397"/>
                  </a:lnTo>
                  <a:lnTo>
                    <a:pt x="64" y="395"/>
                  </a:lnTo>
                  <a:lnTo>
                    <a:pt x="62" y="391"/>
                  </a:lnTo>
                  <a:lnTo>
                    <a:pt x="60" y="389"/>
                  </a:lnTo>
                  <a:lnTo>
                    <a:pt x="58" y="389"/>
                  </a:lnTo>
                  <a:lnTo>
                    <a:pt x="56" y="389"/>
                  </a:lnTo>
                  <a:lnTo>
                    <a:pt x="54" y="389"/>
                  </a:lnTo>
                  <a:lnTo>
                    <a:pt x="52" y="389"/>
                  </a:lnTo>
                  <a:lnTo>
                    <a:pt x="52" y="387"/>
                  </a:lnTo>
                  <a:lnTo>
                    <a:pt x="52" y="385"/>
                  </a:lnTo>
                  <a:lnTo>
                    <a:pt x="50" y="385"/>
                  </a:lnTo>
                  <a:lnTo>
                    <a:pt x="50" y="383"/>
                  </a:lnTo>
                  <a:lnTo>
                    <a:pt x="48" y="383"/>
                  </a:lnTo>
                  <a:lnTo>
                    <a:pt x="46" y="383"/>
                  </a:lnTo>
                  <a:lnTo>
                    <a:pt x="44" y="383"/>
                  </a:lnTo>
                  <a:lnTo>
                    <a:pt x="42" y="383"/>
                  </a:lnTo>
                  <a:lnTo>
                    <a:pt x="38" y="381"/>
                  </a:lnTo>
                  <a:lnTo>
                    <a:pt x="36" y="381"/>
                  </a:lnTo>
                  <a:lnTo>
                    <a:pt x="34" y="381"/>
                  </a:lnTo>
                  <a:lnTo>
                    <a:pt x="32" y="381"/>
                  </a:lnTo>
                  <a:lnTo>
                    <a:pt x="30" y="379"/>
                  </a:lnTo>
                  <a:lnTo>
                    <a:pt x="32" y="377"/>
                  </a:lnTo>
                  <a:lnTo>
                    <a:pt x="34" y="377"/>
                  </a:lnTo>
                  <a:lnTo>
                    <a:pt x="34" y="375"/>
                  </a:lnTo>
                  <a:lnTo>
                    <a:pt x="36" y="375"/>
                  </a:lnTo>
                  <a:lnTo>
                    <a:pt x="38" y="377"/>
                  </a:lnTo>
                  <a:lnTo>
                    <a:pt x="40" y="377"/>
                  </a:lnTo>
                  <a:lnTo>
                    <a:pt x="42" y="375"/>
                  </a:lnTo>
                  <a:lnTo>
                    <a:pt x="44" y="373"/>
                  </a:lnTo>
                  <a:lnTo>
                    <a:pt x="40" y="371"/>
                  </a:lnTo>
                  <a:lnTo>
                    <a:pt x="40" y="369"/>
                  </a:lnTo>
                  <a:lnTo>
                    <a:pt x="38" y="369"/>
                  </a:lnTo>
                  <a:lnTo>
                    <a:pt x="38" y="367"/>
                  </a:lnTo>
                  <a:lnTo>
                    <a:pt x="36" y="367"/>
                  </a:lnTo>
                  <a:lnTo>
                    <a:pt x="36" y="365"/>
                  </a:lnTo>
                  <a:lnTo>
                    <a:pt x="38" y="363"/>
                  </a:lnTo>
                  <a:lnTo>
                    <a:pt x="36" y="363"/>
                  </a:lnTo>
                  <a:lnTo>
                    <a:pt x="36" y="361"/>
                  </a:lnTo>
                  <a:lnTo>
                    <a:pt x="34" y="361"/>
                  </a:lnTo>
                  <a:lnTo>
                    <a:pt x="34" y="359"/>
                  </a:lnTo>
                  <a:lnTo>
                    <a:pt x="34" y="357"/>
                  </a:lnTo>
                  <a:lnTo>
                    <a:pt x="32" y="357"/>
                  </a:lnTo>
                  <a:lnTo>
                    <a:pt x="32" y="355"/>
                  </a:lnTo>
                  <a:lnTo>
                    <a:pt x="30" y="353"/>
                  </a:lnTo>
                  <a:lnTo>
                    <a:pt x="30" y="351"/>
                  </a:lnTo>
                  <a:lnTo>
                    <a:pt x="30" y="349"/>
                  </a:lnTo>
                  <a:lnTo>
                    <a:pt x="28" y="347"/>
                  </a:lnTo>
                  <a:lnTo>
                    <a:pt x="26" y="347"/>
                  </a:lnTo>
                  <a:lnTo>
                    <a:pt x="18" y="343"/>
                  </a:lnTo>
                  <a:lnTo>
                    <a:pt x="14" y="343"/>
                  </a:lnTo>
                  <a:lnTo>
                    <a:pt x="14" y="345"/>
                  </a:lnTo>
                  <a:lnTo>
                    <a:pt x="14" y="347"/>
                  </a:lnTo>
                  <a:lnTo>
                    <a:pt x="12" y="347"/>
                  </a:lnTo>
                  <a:lnTo>
                    <a:pt x="10" y="345"/>
                  </a:lnTo>
                  <a:lnTo>
                    <a:pt x="10" y="343"/>
                  </a:lnTo>
                  <a:lnTo>
                    <a:pt x="8" y="341"/>
                  </a:lnTo>
                  <a:lnTo>
                    <a:pt x="6" y="339"/>
                  </a:lnTo>
                  <a:lnTo>
                    <a:pt x="6" y="337"/>
                  </a:lnTo>
                  <a:lnTo>
                    <a:pt x="8" y="337"/>
                  </a:lnTo>
                  <a:lnTo>
                    <a:pt x="8" y="335"/>
                  </a:lnTo>
                  <a:lnTo>
                    <a:pt x="6" y="335"/>
                  </a:lnTo>
                  <a:lnTo>
                    <a:pt x="4" y="333"/>
                  </a:lnTo>
                  <a:lnTo>
                    <a:pt x="2" y="329"/>
                  </a:lnTo>
                  <a:lnTo>
                    <a:pt x="2" y="327"/>
                  </a:lnTo>
                  <a:lnTo>
                    <a:pt x="0" y="325"/>
                  </a:lnTo>
                  <a:lnTo>
                    <a:pt x="2" y="323"/>
                  </a:lnTo>
                  <a:lnTo>
                    <a:pt x="4" y="323"/>
                  </a:lnTo>
                  <a:lnTo>
                    <a:pt x="6" y="321"/>
                  </a:lnTo>
                  <a:lnTo>
                    <a:pt x="4" y="319"/>
                  </a:lnTo>
                  <a:lnTo>
                    <a:pt x="4" y="317"/>
                  </a:lnTo>
                  <a:lnTo>
                    <a:pt x="2" y="317"/>
                  </a:lnTo>
                  <a:lnTo>
                    <a:pt x="2" y="315"/>
                  </a:lnTo>
                  <a:lnTo>
                    <a:pt x="2" y="309"/>
                  </a:lnTo>
                  <a:lnTo>
                    <a:pt x="4" y="309"/>
                  </a:lnTo>
                  <a:lnTo>
                    <a:pt x="6" y="309"/>
                  </a:lnTo>
                  <a:lnTo>
                    <a:pt x="6" y="307"/>
                  </a:lnTo>
                  <a:lnTo>
                    <a:pt x="8" y="307"/>
                  </a:lnTo>
                  <a:lnTo>
                    <a:pt x="8" y="309"/>
                  </a:lnTo>
                  <a:lnTo>
                    <a:pt x="10" y="309"/>
                  </a:lnTo>
                  <a:lnTo>
                    <a:pt x="10" y="307"/>
                  </a:lnTo>
                  <a:lnTo>
                    <a:pt x="12" y="307"/>
                  </a:lnTo>
                  <a:lnTo>
                    <a:pt x="12" y="305"/>
                  </a:lnTo>
                  <a:lnTo>
                    <a:pt x="14" y="305"/>
                  </a:lnTo>
                  <a:lnTo>
                    <a:pt x="14" y="303"/>
                  </a:lnTo>
                  <a:lnTo>
                    <a:pt x="16" y="303"/>
                  </a:lnTo>
                  <a:lnTo>
                    <a:pt x="14" y="303"/>
                  </a:lnTo>
                  <a:lnTo>
                    <a:pt x="14" y="301"/>
                  </a:lnTo>
                  <a:lnTo>
                    <a:pt x="16" y="301"/>
                  </a:lnTo>
                  <a:lnTo>
                    <a:pt x="18" y="301"/>
                  </a:lnTo>
                  <a:lnTo>
                    <a:pt x="20" y="301"/>
                  </a:lnTo>
                  <a:lnTo>
                    <a:pt x="22" y="301"/>
                  </a:lnTo>
                  <a:lnTo>
                    <a:pt x="24" y="301"/>
                  </a:lnTo>
                  <a:lnTo>
                    <a:pt x="24" y="299"/>
                  </a:lnTo>
                  <a:lnTo>
                    <a:pt x="26" y="297"/>
                  </a:lnTo>
                  <a:lnTo>
                    <a:pt x="28" y="297"/>
                  </a:lnTo>
                  <a:lnTo>
                    <a:pt x="30" y="299"/>
                  </a:lnTo>
                  <a:lnTo>
                    <a:pt x="32" y="303"/>
                  </a:lnTo>
                  <a:lnTo>
                    <a:pt x="34" y="303"/>
                  </a:lnTo>
                  <a:lnTo>
                    <a:pt x="38" y="303"/>
                  </a:lnTo>
                  <a:lnTo>
                    <a:pt x="40" y="303"/>
                  </a:lnTo>
                  <a:lnTo>
                    <a:pt x="42" y="303"/>
                  </a:lnTo>
                  <a:lnTo>
                    <a:pt x="44" y="303"/>
                  </a:lnTo>
                  <a:lnTo>
                    <a:pt x="46" y="303"/>
                  </a:lnTo>
                  <a:lnTo>
                    <a:pt x="48" y="303"/>
                  </a:lnTo>
                  <a:lnTo>
                    <a:pt x="48" y="301"/>
                  </a:lnTo>
                  <a:lnTo>
                    <a:pt x="48" y="299"/>
                  </a:lnTo>
                  <a:lnTo>
                    <a:pt x="50" y="299"/>
                  </a:lnTo>
                  <a:lnTo>
                    <a:pt x="50" y="297"/>
                  </a:lnTo>
                  <a:lnTo>
                    <a:pt x="48" y="295"/>
                  </a:lnTo>
                  <a:lnTo>
                    <a:pt x="50" y="289"/>
                  </a:lnTo>
                  <a:lnTo>
                    <a:pt x="52" y="287"/>
                  </a:lnTo>
                  <a:lnTo>
                    <a:pt x="54" y="287"/>
                  </a:lnTo>
                  <a:lnTo>
                    <a:pt x="56" y="287"/>
                  </a:lnTo>
                  <a:lnTo>
                    <a:pt x="56" y="289"/>
                  </a:lnTo>
                  <a:lnTo>
                    <a:pt x="58" y="289"/>
                  </a:lnTo>
                  <a:lnTo>
                    <a:pt x="60" y="289"/>
                  </a:lnTo>
                  <a:lnTo>
                    <a:pt x="60" y="287"/>
                  </a:lnTo>
                  <a:lnTo>
                    <a:pt x="62" y="287"/>
                  </a:lnTo>
                  <a:lnTo>
                    <a:pt x="62" y="289"/>
                  </a:lnTo>
                  <a:lnTo>
                    <a:pt x="66" y="289"/>
                  </a:lnTo>
                  <a:lnTo>
                    <a:pt x="66" y="287"/>
                  </a:lnTo>
                  <a:lnTo>
                    <a:pt x="68" y="287"/>
                  </a:lnTo>
                  <a:lnTo>
                    <a:pt x="70" y="287"/>
                  </a:lnTo>
                  <a:lnTo>
                    <a:pt x="72" y="287"/>
                  </a:lnTo>
                  <a:lnTo>
                    <a:pt x="74" y="287"/>
                  </a:lnTo>
                  <a:lnTo>
                    <a:pt x="74" y="285"/>
                  </a:lnTo>
                  <a:lnTo>
                    <a:pt x="76" y="285"/>
                  </a:lnTo>
                  <a:lnTo>
                    <a:pt x="76" y="283"/>
                  </a:lnTo>
                  <a:lnTo>
                    <a:pt x="76" y="281"/>
                  </a:lnTo>
                  <a:lnTo>
                    <a:pt x="76" y="279"/>
                  </a:lnTo>
                  <a:lnTo>
                    <a:pt x="78" y="277"/>
                  </a:lnTo>
                  <a:lnTo>
                    <a:pt x="80" y="275"/>
                  </a:lnTo>
                  <a:lnTo>
                    <a:pt x="82" y="275"/>
                  </a:lnTo>
                  <a:lnTo>
                    <a:pt x="86" y="273"/>
                  </a:lnTo>
                  <a:lnTo>
                    <a:pt x="86" y="271"/>
                  </a:lnTo>
                  <a:lnTo>
                    <a:pt x="88" y="271"/>
                  </a:lnTo>
                  <a:lnTo>
                    <a:pt x="92" y="269"/>
                  </a:lnTo>
                  <a:lnTo>
                    <a:pt x="94" y="269"/>
                  </a:lnTo>
                  <a:lnTo>
                    <a:pt x="98" y="267"/>
                  </a:lnTo>
                  <a:lnTo>
                    <a:pt x="100" y="267"/>
                  </a:lnTo>
                  <a:lnTo>
                    <a:pt x="100" y="265"/>
                  </a:lnTo>
                  <a:lnTo>
                    <a:pt x="100" y="263"/>
                  </a:lnTo>
                  <a:lnTo>
                    <a:pt x="102" y="263"/>
                  </a:lnTo>
                  <a:lnTo>
                    <a:pt x="104" y="263"/>
                  </a:lnTo>
                  <a:lnTo>
                    <a:pt x="106" y="263"/>
                  </a:lnTo>
                  <a:lnTo>
                    <a:pt x="108" y="263"/>
                  </a:lnTo>
                  <a:lnTo>
                    <a:pt x="108" y="261"/>
                  </a:lnTo>
                  <a:lnTo>
                    <a:pt x="106" y="259"/>
                  </a:lnTo>
                  <a:lnTo>
                    <a:pt x="106" y="257"/>
                  </a:lnTo>
                  <a:lnTo>
                    <a:pt x="104" y="255"/>
                  </a:lnTo>
                  <a:lnTo>
                    <a:pt x="100" y="251"/>
                  </a:lnTo>
                  <a:lnTo>
                    <a:pt x="100" y="249"/>
                  </a:lnTo>
                  <a:lnTo>
                    <a:pt x="100" y="247"/>
                  </a:lnTo>
                  <a:lnTo>
                    <a:pt x="102" y="245"/>
                  </a:lnTo>
                  <a:lnTo>
                    <a:pt x="106" y="245"/>
                  </a:lnTo>
                  <a:lnTo>
                    <a:pt x="106" y="243"/>
                  </a:lnTo>
                  <a:lnTo>
                    <a:pt x="104" y="243"/>
                  </a:lnTo>
                  <a:lnTo>
                    <a:pt x="102" y="243"/>
                  </a:lnTo>
                  <a:lnTo>
                    <a:pt x="102" y="241"/>
                  </a:lnTo>
                  <a:lnTo>
                    <a:pt x="104" y="239"/>
                  </a:lnTo>
                  <a:lnTo>
                    <a:pt x="106" y="239"/>
                  </a:lnTo>
                  <a:lnTo>
                    <a:pt x="108" y="239"/>
                  </a:lnTo>
                  <a:lnTo>
                    <a:pt x="108" y="237"/>
                  </a:lnTo>
                  <a:lnTo>
                    <a:pt x="106" y="235"/>
                  </a:lnTo>
                  <a:lnTo>
                    <a:pt x="104" y="231"/>
                  </a:lnTo>
                  <a:lnTo>
                    <a:pt x="102" y="229"/>
                  </a:lnTo>
                  <a:lnTo>
                    <a:pt x="100" y="225"/>
                  </a:lnTo>
                  <a:lnTo>
                    <a:pt x="98" y="223"/>
                  </a:lnTo>
                  <a:lnTo>
                    <a:pt x="98" y="221"/>
                  </a:lnTo>
                  <a:lnTo>
                    <a:pt x="96" y="221"/>
                  </a:lnTo>
                  <a:lnTo>
                    <a:pt x="96" y="219"/>
                  </a:lnTo>
                  <a:lnTo>
                    <a:pt x="94" y="217"/>
                  </a:lnTo>
                  <a:lnTo>
                    <a:pt x="92" y="215"/>
                  </a:lnTo>
                  <a:lnTo>
                    <a:pt x="90" y="215"/>
                  </a:lnTo>
                  <a:lnTo>
                    <a:pt x="90" y="213"/>
                  </a:lnTo>
                  <a:lnTo>
                    <a:pt x="90" y="211"/>
                  </a:lnTo>
                  <a:lnTo>
                    <a:pt x="88" y="209"/>
                  </a:lnTo>
                  <a:lnTo>
                    <a:pt x="88" y="207"/>
                  </a:lnTo>
                  <a:lnTo>
                    <a:pt x="86" y="203"/>
                  </a:lnTo>
                  <a:lnTo>
                    <a:pt x="88" y="203"/>
                  </a:lnTo>
                  <a:lnTo>
                    <a:pt x="88" y="201"/>
                  </a:lnTo>
                  <a:lnTo>
                    <a:pt x="86" y="201"/>
                  </a:lnTo>
                  <a:lnTo>
                    <a:pt x="82" y="200"/>
                  </a:lnTo>
                  <a:lnTo>
                    <a:pt x="80" y="200"/>
                  </a:lnTo>
                  <a:lnTo>
                    <a:pt x="78" y="201"/>
                  </a:lnTo>
                  <a:lnTo>
                    <a:pt x="78" y="200"/>
                  </a:lnTo>
                  <a:lnTo>
                    <a:pt x="74" y="200"/>
                  </a:lnTo>
                  <a:lnTo>
                    <a:pt x="74" y="198"/>
                  </a:lnTo>
                  <a:lnTo>
                    <a:pt x="76" y="196"/>
                  </a:lnTo>
                  <a:lnTo>
                    <a:pt x="78" y="196"/>
                  </a:lnTo>
                  <a:lnTo>
                    <a:pt x="80" y="196"/>
                  </a:lnTo>
                  <a:lnTo>
                    <a:pt x="82" y="194"/>
                  </a:lnTo>
                  <a:lnTo>
                    <a:pt x="84" y="194"/>
                  </a:lnTo>
                  <a:lnTo>
                    <a:pt x="88" y="192"/>
                  </a:lnTo>
                  <a:lnTo>
                    <a:pt x="92" y="192"/>
                  </a:lnTo>
                  <a:lnTo>
                    <a:pt x="94" y="192"/>
                  </a:lnTo>
                  <a:lnTo>
                    <a:pt x="96" y="192"/>
                  </a:lnTo>
                  <a:lnTo>
                    <a:pt x="98" y="190"/>
                  </a:lnTo>
                  <a:lnTo>
                    <a:pt x="100" y="190"/>
                  </a:lnTo>
                  <a:lnTo>
                    <a:pt x="102" y="190"/>
                  </a:lnTo>
                  <a:lnTo>
                    <a:pt x="102" y="188"/>
                  </a:lnTo>
                  <a:lnTo>
                    <a:pt x="104" y="188"/>
                  </a:lnTo>
                  <a:lnTo>
                    <a:pt x="106" y="188"/>
                  </a:lnTo>
                  <a:lnTo>
                    <a:pt x="108" y="188"/>
                  </a:lnTo>
                  <a:lnTo>
                    <a:pt x="108" y="190"/>
                  </a:lnTo>
                  <a:lnTo>
                    <a:pt x="108" y="192"/>
                  </a:lnTo>
                  <a:lnTo>
                    <a:pt x="110" y="192"/>
                  </a:lnTo>
                  <a:lnTo>
                    <a:pt x="112" y="192"/>
                  </a:lnTo>
                  <a:lnTo>
                    <a:pt x="114" y="190"/>
                  </a:lnTo>
                  <a:lnTo>
                    <a:pt x="116" y="190"/>
                  </a:lnTo>
                  <a:lnTo>
                    <a:pt x="118" y="190"/>
                  </a:lnTo>
                  <a:lnTo>
                    <a:pt x="120" y="192"/>
                  </a:lnTo>
                  <a:lnTo>
                    <a:pt x="122" y="194"/>
                  </a:lnTo>
                  <a:lnTo>
                    <a:pt x="122" y="192"/>
                  </a:lnTo>
                  <a:lnTo>
                    <a:pt x="122" y="190"/>
                  </a:lnTo>
                  <a:lnTo>
                    <a:pt x="122" y="188"/>
                  </a:lnTo>
                  <a:lnTo>
                    <a:pt x="122" y="186"/>
                  </a:lnTo>
                  <a:lnTo>
                    <a:pt x="120" y="186"/>
                  </a:lnTo>
                  <a:lnTo>
                    <a:pt x="120" y="184"/>
                  </a:lnTo>
                  <a:lnTo>
                    <a:pt x="118" y="184"/>
                  </a:lnTo>
                  <a:lnTo>
                    <a:pt x="116" y="184"/>
                  </a:lnTo>
                  <a:lnTo>
                    <a:pt x="114" y="184"/>
                  </a:lnTo>
                  <a:lnTo>
                    <a:pt x="114" y="182"/>
                  </a:lnTo>
                  <a:lnTo>
                    <a:pt x="114" y="178"/>
                  </a:lnTo>
                  <a:lnTo>
                    <a:pt x="114" y="176"/>
                  </a:lnTo>
                  <a:lnTo>
                    <a:pt x="114" y="174"/>
                  </a:lnTo>
                  <a:lnTo>
                    <a:pt x="114" y="172"/>
                  </a:lnTo>
                  <a:lnTo>
                    <a:pt x="112" y="170"/>
                  </a:lnTo>
                  <a:lnTo>
                    <a:pt x="112" y="168"/>
                  </a:lnTo>
                  <a:lnTo>
                    <a:pt x="112" y="166"/>
                  </a:lnTo>
                  <a:lnTo>
                    <a:pt x="112" y="164"/>
                  </a:lnTo>
                  <a:lnTo>
                    <a:pt x="112" y="160"/>
                  </a:lnTo>
                  <a:lnTo>
                    <a:pt x="112" y="158"/>
                  </a:lnTo>
                  <a:lnTo>
                    <a:pt x="112" y="156"/>
                  </a:lnTo>
                  <a:lnTo>
                    <a:pt x="112" y="154"/>
                  </a:lnTo>
                  <a:lnTo>
                    <a:pt x="112" y="152"/>
                  </a:lnTo>
                  <a:lnTo>
                    <a:pt x="112" y="150"/>
                  </a:lnTo>
                  <a:lnTo>
                    <a:pt x="112" y="148"/>
                  </a:lnTo>
                  <a:lnTo>
                    <a:pt x="112" y="146"/>
                  </a:lnTo>
                  <a:lnTo>
                    <a:pt x="110" y="146"/>
                  </a:lnTo>
                  <a:lnTo>
                    <a:pt x="110" y="144"/>
                  </a:lnTo>
                  <a:lnTo>
                    <a:pt x="112" y="144"/>
                  </a:lnTo>
                  <a:lnTo>
                    <a:pt x="114" y="144"/>
                  </a:lnTo>
                  <a:lnTo>
                    <a:pt x="114" y="146"/>
                  </a:lnTo>
                  <a:lnTo>
                    <a:pt x="116" y="146"/>
                  </a:lnTo>
                  <a:lnTo>
                    <a:pt x="118" y="146"/>
                  </a:lnTo>
                  <a:lnTo>
                    <a:pt x="120" y="146"/>
                  </a:lnTo>
                  <a:lnTo>
                    <a:pt x="120" y="148"/>
                  </a:lnTo>
                  <a:lnTo>
                    <a:pt x="122" y="148"/>
                  </a:lnTo>
                  <a:lnTo>
                    <a:pt x="124" y="148"/>
                  </a:lnTo>
                  <a:lnTo>
                    <a:pt x="126" y="148"/>
                  </a:lnTo>
                  <a:lnTo>
                    <a:pt x="126" y="150"/>
                  </a:lnTo>
                  <a:lnTo>
                    <a:pt x="128" y="150"/>
                  </a:lnTo>
                  <a:lnTo>
                    <a:pt x="130" y="150"/>
                  </a:lnTo>
                  <a:lnTo>
                    <a:pt x="134" y="150"/>
                  </a:lnTo>
                  <a:lnTo>
                    <a:pt x="136" y="150"/>
                  </a:lnTo>
                  <a:lnTo>
                    <a:pt x="138" y="150"/>
                  </a:lnTo>
                  <a:lnTo>
                    <a:pt x="142" y="150"/>
                  </a:lnTo>
                  <a:lnTo>
                    <a:pt x="144" y="150"/>
                  </a:lnTo>
                  <a:lnTo>
                    <a:pt x="146" y="150"/>
                  </a:lnTo>
                  <a:lnTo>
                    <a:pt x="146" y="152"/>
                  </a:lnTo>
                  <a:lnTo>
                    <a:pt x="148" y="152"/>
                  </a:lnTo>
                  <a:lnTo>
                    <a:pt x="148" y="154"/>
                  </a:lnTo>
                  <a:lnTo>
                    <a:pt x="152" y="154"/>
                  </a:lnTo>
                  <a:lnTo>
                    <a:pt x="152" y="152"/>
                  </a:lnTo>
                  <a:lnTo>
                    <a:pt x="154" y="152"/>
                  </a:lnTo>
                  <a:lnTo>
                    <a:pt x="154" y="150"/>
                  </a:lnTo>
                  <a:lnTo>
                    <a:pt x="154" y="148"/>
                  </a:lnTo>
                  <a:lnTo>
                    <a:pt x="156" y="148"/>
                  </a:lnTo>
                  <a:lnTo>
                    <a:pt x="158" y="148"/>
                  </a:lnTo>
                  <a:lnTo>
                    <a:pt x="158" y="146"/>
                  </a:lnTo>
                  <a:lnTo>
                    <a:pt x="160" y="144"/>
                  </a:lnTo>
                  <a:lnTo>
                    <a:pt x="158" y="140"/>
                  </a:lnTo>
                  <a:lnTo>
                    <a:pt x="158" y="138"/>
                  </a:lnTo>
                  <a:lnTo>
                    <a:pt x="156" y="138"/>
                  </a:lnTo>
                  <a:lnTo>
                    <a:pt x="156" y="136"/>
                  </a:lnTo>
                  <a:lnTo>
                    <a:pt x="156" y="134"/>
                  </a:lnTo>
                  <a:lnTo>
                    <a:pt x="154" y="132"/>
                  </a:lnTo>
                  <a:lnTo>
                    <a:pt x="152" y="130"/>
                  </a:lnTo>
                  <a:lnTo>
                    <a:pt x="152" y="128"/>
                  </a:lnTo>
                  <a:lnTo>
                    <a:pt x="150" y="126"/>
                  </a:lnTo>
                  <a:lnTo>
                    <a:pt x="152" y="126"/>
                  </a:lnTo>
                  <a:lnTo>
                    <a:pt x="150" y="124"/>
                  </a:lnTo>
                  <a:lnTo>
                    <a:pt x="150" y="122"/>
                  </a:lnTo>
                  <a:lnTo>
                    <a:pt x="150" y="118"/>
                  </a:lnTo>
                  <a:lnTo>
                    <a:pt x="150" y="116"/>
                  </a:lnTo>
                  <a:lnTo>
                    <a:pt x="152" y="116"/>
                  </a:lnTo>
                  <a:lnTo>
                    <a:pt x="154" y="116"/>
                  </a:lnTo>
                  <a:lnTo>
                    <a:pt x="156" y="116"/>
                  </a:lnTo>
                  <a:lnTo>
                    <a:pt x="158" y="116"/>
                  </a:lnTo>
                  <a:lnTo>
                    <a:pt x="158" y="114"/>
                  </a:lnTo>
                  <a:lnTo>
                    <a:pt x="160" y="114"/>
                  </a:lnTo>
                  <a:lnTo>
                    <a:pt x="162" y="114"/>
                  </a:lnTo>
                  <a:lnTo>
                    <a:pt x="162" y="112"/>
                  </a:lnTo>
                  <a:lnTo>
                    <a:pt x="164" y="110"/>
                  </a:lnTo>
                  <a:lnTo>
                    <a:pt x="164" y="108"/>
                  </a:lnTo>
                  <a:lnTo>
                    <a:pt x="162" y="106"/>
                  </a:lnTo>
                  <a:lnTo>
                    <a:pt x="160" y="104"/>
                  </a:lnTo>
                  <a:lnTo>
                    <a:pt x="162" y="102"/>
                  </a:lnTo>
                  <a:lnTo>
                    <a:pt x="166" y="100"/>
                  </a:lnTo>
                  <a:lnTo>
                    <a:pt x="168" y="100"/>
                  </a:lnTo>
                  <a:lnTo>
                    <a:pt x="170" y="102"/>
                  </a:lnTo>
                  <a:lnTo>
                    <a:pt x="172" y="102"/>
                  </a:lnTo>
                  <a:lnTo>
                    <a:pt x="174" y="102"/>
                  </a:lnTo>
                  <a:lnTo>
                    <a:pt x="174" y="100"/>
                  </a:lnTo>
                  <a:lnTo>
                    <a:pt x="176" y="100"/>
                  </a:lnTo>
                  <a:lnTo>
                    <a:pt x="178" y="100"/>
                  </a:lnTo>
                  <a:lnTo>
                    <a:pt x="180" y="100"/>
                  </a:lnTo>
                  <a:lnTo>
                    <a:pt x="180" y="102"/>
                  </a:lnTo>
                  <a:lnTo>
                    <a:pt x="182" y="104"/>
                  </a:lnTo>
                  <a:lnTo>
                    <a:pt x="182" y="106"/>
                  </a:lnTo>
                  <a:lnTo>
                    <a:pt x="184" y="108"/>
                  </a:lnTo>
                  <a:lnTo>
                    <a:pt x="186" y="110"/>
                  </a:lnTo>
                  <a:lnTo>
                    <a:pt x="188" y="110"/>
                  </a:lnTo>
                  <a:lnTo>
                    <a:pt x="190" y="110"/>
                  </a:lnTo>
                  <a:lnTo>
                    <a:pt x="188" y="110"/>
                  </a:lnTo>
                  <a:lnTo>
                    <a:pt x="188" y="112"/>
                  </a:lnTo>
                  <a:lnTo>
                    <a:pt x="190" y="112"/>
                  </a:lnTo>
                  <a:lnTo>
                    <a:pt x="194" y="114"/>
                  </a:lnTo>
                  <a:lnTo>
                    <a:pt x="196" y="114"/>
                  </a:lnTo>
                  <a:lnTo>
                    <a:pt x="200" y="116"/>
                  </a:lnTo>
                  <a:lnTo>
                    <a:pt x="202" y="116"/>
                  </a:lnTo>
                  <a:lnTo>
                    <a:pt x="202" y="118"/>
                  </a:lnTo>
                  <a:lnTo>
                    <a:pt x="204" y="118"/>
                  </a:lnTo>
                  <a:lnTo>
                    <a:pt x="204" y="120"/>
                  </a:lnTo>
                  <a:lnTo>
                    <a:pt x="206" y="120"/>
                  </a:lnTo>
                  <a:lnTo>
                    <a:pt x="206" y="122"/>
                  </a:lnTo>
                  <a:lnTo>
                    <a:pt x="208" y="122"/>
                  </a:lnTo>
                  <a:lnTo>
                    <a:pt x="210" y="122"/>
                  </a:lnTo>
                  <a:lnTo>
                    <a:pt x="210" y="124"/>
                  </a:lnTo>
                  <a:lnTo>
                    <a:pt x="212" y="124"/>
                  </a:lnTo>
                  <a:lnTo>
                    <a:pt x="214" y="124"/>
                  </a:lnTo>
                  <a:lnTo>
                    <a:pt x="214" y="126"/>
                  </a:lnTo>
                  <a:lnTo>
                    <a:pt x="218" y="126"/>
                  </a:lnTo>
                  <a:lnTo>
                    <a:pt x="220" y="124"/>
                  </a:lnTo>
                  <a:lnTo>
                    <a:pt x="222" y="124"/>
                  </a:lnTo>
                  <a:lnTo>
                    <a:pt x="224" y="124"/>
                  </a:lnTo>
                  <a:lnTo>
                    <a:pt x="224" y="126"/>
                  </a:lnTo>
                  <a:lnTo>
                    <a:pt x="226" y="128"/>
                  </a:lnTo>
                  <a:lnTo>
                    <a:pt x="230" y="130"/>
                  </a:lnTo>
                  <a:lnTo>
                    <a:pt x="232" y="130"/>
                  </a:lnTo>
                  <a:lnTo>
                    <a:pt x="232" y="128"/>
                  </a:lnTo>
                  <a:lnTo>
                    <a:pt x="234" y="128"/>
                  </a:lnTo>
                  <a:lnTo>
                    <a:pt x="236" y="128"/>
                  </a:lnTo>
                  <a:lnTo>
                    <a:pt x="236" y="130"/>
                  </a:lnTo>
                  <a:lnTo>
                    <a:pt x="236" y="132"/>
                  </a:lnTo>
                  <a:lnTo>
                    <a:pt x="238" y="132"/>
                  </a:lnTo>
                  <a:lnTo>
                    <a:pt x="240" y="132"/>
                  </a:lnTo>
                  <a:lnTo>
                    <a:pt x="240" y="134"/>
                  </a:lnTo>
                  <a:lnTo>
                    <a:pt x="242" y="134"/>
                  </a:lnTo>
                  <a:lnTo>
                    <a:pt x="244" y="136"/>
                  </a:lnTo>
                  <a:lnTo>
                    <a:pt x="246" y="138"/>
                  </a:lnTo>
                  <a:lnTo>
                    <a:pt x="248" y="142"/>
                  </a:lnTo>
                  <a:lnTo>
                    <a:pt x="250" y="142"/>
                  </a:lnTo>
                  <a:lnTo>
                    <a:pt x="250" y="144"/>
                  </a:lnTo>
                  <a:lnTo>
                    <a:pt x="252" y="146"/>
                  </a:lnTo>
                  <a:lnTo>
                    <a:pt x="254" y="148"/>
                  </a:lnTo>
                  <a:lnTo>
                    <a:pt x="256" y="150"/>
                  </a:lnTo>
                  <a:lnTo>
                    <a:pt x="258" y="150"/>
                  </a:lnTo>
                  <a:lnTo>
                    <a:pt x="260" y="152"/>
                  </a:lnTo>
                  <a:lnTo>
                    <a:pt x="264" y="156"/>
                  </a:lnTo>
                  <a:lnTo>
                    <a:pt x="264" y="158"/>
                  </a:lnTo>
                  <a:lnTo>
                    <a:pt x="266" y="158"/>
                  </a:lnTo>
                  <a:lnTo>
                    <a:pt x="266" y="160"/>
                  </a:lnTo>
                  <a:lnTo>
                    <a:pt x="266" y="164"/>
                  </a:lnTo>
                  <a:lnTo>
                    <a:pt x="268" y="168"/>
                  </a:lnTo>
                  <a:lnTo>
                    <a:pt x="270" y="168"/>
                  </a:lnTo>
                  <a:lnTo>
                    <a:pt x="270" y="170"/>
                  </a:lnTo>
                  <a:lnTo>
                    <a:pt x="272" y="172"/>
                  </a:lnTo>
                  <a:lnTo>
                    <a:pt x="270" y="172"/>
                  </a:lnTo>
                  <a:lnTo>
                    <a:pt x="270" y="174"/>
                  </a:lnTo>
                  <a:lnTo>
                    <a:pt x="268" y="178"/>
                  </a:lnTo>
                  <a:lnTo>
                    <a:pt x="270" y="182"/>
                  </a:lnTo>
                  <a:lnTo>
                    <a:pt x="270" y="184"/>
                  </a:lnTo>
                  <a:lnTo>
                    <a:pt x="272" y="184"/>
                  </a:lnTo>
                  <a:lnTo>
                    <a:pt x="272" y="186"/>
                  </a:lnTo>
                  <a:lnTo>
                    <a:pt x="274" y="188"/>
                  </a:lnTo>
                  <a:lnTo>
                    <a:pt x="278" y="190"/>
                  </a:lnTo>
                  <a:lnTo>
                    <a:pt x="280" y="190"/>
                  </a:lnTo>
                  <a:lnTo>
                    <a:pt x="282" y="190"/>
                  </a:lnTo>
                  <a:lnTo>
                    <a:pt x="282" y="192"/>
                  </a:lnTo>
                  <a:lnTo>
                    <a:pt x="284" y="192"/>
                  </a:lnTo>
                  <a:lnTo>
                    <a:pt x="286" y="192"/>
                  </a:lnTo>
                  <a:lnTo>
                    <a:pt x="288" y="194"/>
                  </a:lnTo>
                  <a:lnTo>
                    <a:pt x="288" y="192"/>
                  </a:lnTo>
                  <a:lnTo>
                    <a:pt x="290" y="192"/>
                  </a:lnTo>
                  <a:lnTo>
                    <a:pt x="290" y="194"/>
                  </a:lnTo>
                  <a:lnTo>
                    <a:pt x="292" y="194"/>
                  </a:lnTo>
                  <a:lnTo>
                    <a:pt x="298" y="194"/>
                  </a:lnTo>
                  <a:lnTo>
                    <a:pt x="300" y="194"/>
                  </a:lnTo>
                  <a:lnTo>
                    <a:pt x="302" y="194"/>
                  </a:lnTo>
                  <a:lnTo>
                    <a:pt x="306" y="196"/>
                  </a:lnTo>
                  <a:lnTo>
                    <a:pt x="308" y="196"/>
                  </a:lnTo>
                  <a:lnTo>
                    <a:pt x="310" y="196"/>
                  </a:lnTo>
                  <a:lnTo>
                    <a:pt x="312" y="196"/>
                  </a:lnTo>
                  <a:lnTo>
                    <a:pt x="314" y="196"/>
                  </a:lnTo>
                  <a:lnTo>
                    <a:pt x="314" y="194"/>
                  </a:lnTo>
                  <a:lnTo>
                    <a:pt x="316" y="194"/>
                  </a:lnTo>
                  <a:lnTo>
                    <a:pt x="316" y="196"/>
                  </a:lnTo>
                  <a:lnTo>
                    <a:pt x="318" y="196"/>
                  </a:lnTo>
                  <a:lnTo>
                    <a:pt x="320" y="196"/>
                  </a:lnTo>
                  <a:lnTo>
                    <a:pt x="322" y="196"/>
                  </a:lnTo>
                  <a:lnTo>
                    <a:pt x="324" y="196"/>
                  </a:lnTo>
                  <a:lnTo>
                    <a:pt x="326" y="196"/>
                  </a:lnTo>
                  <a:lnTo>
                    <a:pt x="330" y="196"/>
                  </a:lnTo>
                  <a:lnTo>
                    <a:pt x="330" y="198"/>
                  </a:lnTo>
                  <a:lnTo>
                    <a:pt x="332" y="198"/>
                  </a:lnTo>
                  <a:lnTo>
                    <a:pt x="334" y="198"/>
                  </a:lnTo>
                  <a:lnTo>
                    <a:pt x="334" y="200"/>
                  </a:lnTo>
                  <a:lnTo>
                    <a:pt x="336" y="200"/>
                  </a:lnTo>
                  <a:lnTo>
                    <a:pt x="338" y="200"/>
                  </a:lnTo>
                  <a:lnTo>
                    <a:pt x="340" y="200"/>
                  </a:lnTo>
                  <a:lnTo>
                    <a:pt x="340" y="201"/>
                  </a:lnTo>
                  <a:lnTo>
                    <a:pt x="344" y="201"/>
                  </a:lnTo>
                  <a:lnTo>
                    <a:pt x="344" y="203"/>
                  </a:lnTo>
                  <a:lnTo>
                    <a:pt x="348" y="203"/>
                  </a:lnTo>
                  <a:lnTo>
                    <a:pt x="350" y="205"/>
                  </a:lnTo>
                  <a:lnTo>
                    <a:pt x="352" y="205"/>
                  </a:lnTo>
                  <a:lnTo>
                    <a:pt x="354" y="207"/>
                  </a:lnTo>
                  <a:lnTo>
                    <a:pt x="356" y="207"/>
                  </a:lnTo>
                  <a:lnTo>
                    <a:pt x="358" y="209"/>
                  </a:lnTo>
                  <a:lnTo>
                    <a:pt x="364" y="211"/>
                  </a:lnTo>
                  <a:lnTo>
                    <a:pt x="366" y="211"/>
                  </a:lnTo>
                  <a:lnTo>
                    <a:pt x="368" y="211"/>
                  </a:lnTo>
                  <a:lnTo>
                    <a:pt x="370" y="211"/>
                  </a:lnTo>
                  <a:lnTo>
                    <a:pt x="372" y="211"/>
                  </a:lnTo>
                  <a:lnTo>
                    <a:pt x="372" y="213"/>
                  </a:lnTo>
                  <a:lnTo>
                    <a:pt x="374" y="217"/>
                  </a:lnTo>
                  <a:lnTo>
                    <a:pt x="376" y="217"/>
                  </a:lnTo>
                  <a:lnTo>
                    <a:pt x="378" y="217"/>
                  </a:lnTo>
                  <a:lnTo>
                    <a:pt x="382" y="221"/>
                  </a:lnTo>
                  <a:lnTo>
                    <a:pt x="382" y="223"/>
                  </a:lnTo>
                  <a:lnTo>
                    <a:pt x="384" y="223"/>
                  </a:lnTo>
                  <a:lnTo>
                    <a:pt x="384" y="225"/>
                  </a:lnTo>
                  <a:lnTo>
                    <a:pt x="386" y="227"/>
                  </a:lnTo>
                  <a:lnTo>
                    <a:pt x="388" y="229"/>
                  </a:lnTo>
                  <a:lnTo>
                    <a:pt x="390" y="231"/>
                  </a:lnTo>
                  <a:lnTo>
                    <a:pt x="392" y="233"/>
                  </a:lnTo>
                  <a:lnTo>
                    <a:pt x="392" y="235"/>
                  </a:lnTo>
                  <a:lnTo>
                    <a:pt x="394" y="235"/>
                  </a:lnTo>
                  <a:lnTo>
                    <a:pt x="394" y="237"/>
                  </a:lnTo>
                  <a:lnTo>
                    <a:pt x="398" y="239"/>
                  </a:lnTo>
                  <a:lnTo>
                    <a:pt x="404" y="243"/>
                  </a:lnTo>
                  <a:lnTo>
                    <a:pt x="406" y="249"/>
                  </a:lnTo>
                  <a:lnTo>
                    <a:pt x="410" y="247"/>
                  </a:lnTo>
                  <a:lnTo>
                    <a:pt x="412" y="247"/>
                  </a:lnTo>
                  <a:lnTo>
                    <a:pt x="414" y="247"/>
                  </a:lnTo>
                  <a:lnTo>
                    <a:pt x="416" y="247"/>
                  </a:lnTo>
                  <a:lnTo>
                    <a:pt x="418" y="247"/>
                  </a:lnTo>
                  <a:lnTo>
                    <a:pt x="420" y="247"/>
                  </a:lnTo>
                  <a:lnTo>
                    <a:pt x="422" y="247"/>
                  </a:lnTo>
                  <a:lnTo>
                    <a:pt x="426" y="247"/>
                  </a:lnTo>
                  <a:lnTo>
                    <a:pt x="428" y="247"/>
                  </a:lnTo>
                  <a:lnTo>
                    <a:pt x="430" y="249"/>
                  </a:lnTo>
                  <a:lnTo>
                    <a:pt x="434" y="249"/>
                  </a:lnTo>
                  <a:lnTo>
                    <a:pt x="436" y="249"/>
                  </a:lnTo>
                  <a:lnTo>
                    <a:pt x="440" y="249"/>
                  </a:lnTo>
                  <a:lnTo>
                    <a:pt x="444" y="251"/>
                  </a:lnTo>
                  <a:lnTo>
                    <a:pt x="446" y="251"/>
                  </a:lnTo>
                  <a:lnTo>
                    <a:pt x="452" y="251"/>
                  </a:lnTo>
                  <a:lnTo>
                    <a:pt x="460" y="251"/>
                  </a:lnTo>
                  <a:lnTo>
                    <a:pt x="462" y="251"/>
                  </a:lnTo>
                  <a:lnTo>
                    <a:pt x="464" y="251"/>
                  </a:lnTo>
                  <a:lnTo>
                    <a:pt x="468" y="253"/>
                  </a:lnTo>
                  <a:lnTo>
                    <a:pt x="476" y="251"/>
                  </a:lnTo>
                  <a:lnTo>
                    <a:pt x="478" y="251"/>
                  </a:lnTo>
                  <a:lnTo>
                    <a:pt x="480" y="251"/>
                  </a:lnTo>
                  <a:lnTo>
                    <a:pt x="482" y="251"/>
                  </a:lnTo>
                  <a:lnTo>
                    <a:pt x="482" y="249"/>
                  </a:lnTo>
                  <a:lnTo>
                    <a:pt x="490" y="249"/>
                  </a:lnTo>
                  <a:lnTo>
                    <a:pt x="492" y="249"/>
                  </a:lnTo>
                  <a:lnTo>
                    <a:pt x="494" y="249"/>
                  </a:lnTo>
                  <a:lnTo>
                    <a:pt x="494" y="251"/>
                  </a:lnTo>
                  <a:lnTo>
                    <a:pt x="500" y="251"/>
                  </a:lnTo>
                  <a:lnTo>
                    <a:pt x="504" y="253"/>
                  </a:lnTo>
                  <a:lnTo>
                    <a:pt x="508" y="253"/>
                  </a:lnTo>
                  <a:lnTo>
                    <a:pt x="512" y="253"/>
                  </a:lnTo>
                  <a:lnTo>
                    <a:pt x="518" y="257"/>
                  </a:lnTo>
                  <a:lnTo>
                    <a:pt x="520" y="257"/>
                  </a:lnTo>
                  <a:lnTo>
                    <a:pt x="520" y="259"/>
                  </a:lnTo>
                  <a:lnTo>
                    <a:pt x="528" y="261"/>
                  </a:lnTo>
                  <a:lnTo>
                    <a:pt x="530" y="261"/>
                  </a:lnTo>
                  <a:lnTo>
                    <a:pt x="530" y="259"/>
                  </a:lnTo>
                  <a:lnTo>
                    <a:pt x="534" y="261"/>
                  </a:lnTo>
                  <a:lnTo>
                    <a:pt x="538" y="261"/>
                  </a:lnTo>
                  <a:lnTo>
                    <a:pt x="542" y="265"/>
                  </a:lnTo>
                  <a:lnTo>
                    <a:pt x="548" y="267"/>
                  </a:lnTo>
                  <a:lnTo>
                    <a:pt x="558" y="269"/>
                  </a:lnTo>
                  <a:lnTo>
                    <a:pt x="562" y="269"/>
                  </a:lnTo>
                  <a:lnTo>
                    <a:pt x="572" y="267"/>
                  </a:lnTo>
                  <a:lnTo>
                    <a:pt x="572" y="269"/>
                  </a:lnTo>
                  <a:lnTo>
                    <a:pt x="574" y="271"/>
                  </a:lnTo>
                  <a:lnTo>
                    <a:pt x="574" y="273"/>
                  </a:lnTo>
                  <a:lnTo>
                    <a:pt x="576" y="273"/>
                  </a:lnTo>
                  <a:lnTo>
                    <a:pt x="580" y="273"/>
                  </a:lnTo>
                  <a:lnTo>
                    <a:pt x="582" y="273"/>
                  </a:lnTo>
                  <a:lnTo>
                    <a:pt x="584" y="273"/>
                  </a:lnTo>
                  <a:lnTo>
                    <a:pt x="584" y="275"/>
                  </a:lnTo>
                  <a:lnTo>
                    <a:pt x="586" y="271"/>
                  </a:lnTo>
                  <a:lnTo>
                    <a:pt x="588" y="269"/>
                  </a:lnTo>
                  <a:lnTo>
                    <a:pt x="590" y="269"/>
                  </a:lnTo>
                  <a:lnTo>
                    <a:pt x="590" y="267"/>
                  </a:lnTo>
                  <a:lnTo>
                    <a:pt x="594" y="265"/>
                  </a:lnTo>
                  <a:lnTo>
                    <a:pt x="598" y="263"/>
                  </a:lnTo>
                  <a:lnTo>
                    <a:pt x="604" y="259"/>
                  </a:lnTo>
                  <a:lnTo>
                    <a:pt x="608" y="257"/>
                  </a:lnTo>
                  <a:lnTo>
                    <a:pt x="610" y="257"/>
                  </a:lnTo>
                  <a:lnTo>
                    <a:pt x="612" y="257"/>
                  </a:lnTo>
                  <a:lnTo>
                    <a:pt x="614" y="257"/>
                  </a:lnTo>
                  <a:lnTo>
                    <a:pt x="618" y="255"/>
                  </a:lnTo>
                  <a:lnTo>
                    <a:pt x="620" y="255"/>
                  </a:lnTo>
                  <a:lnTo>
                    <a:pt x="622" y="255"/>
                  </a:lnTo>
                  <a:lnTo>
                    <a:pt x="624" y="255"/>
                  </a:lnTo>
                  <a:lnTo>
                    <a:pt x="630" y="255"/>
                  </a:lnTo>
                  <a:lnTo>
                    <a:pt x="636" y="255"/>
                  </a:lnTo>
                  <a:lnTo>
                    <a:pt x="638" y="255"/>
                  </a:lnTo>
                  <a:lnTo>
                    <a:pt x="640" y="255"/>
                  </a:lnTo>
                  <a:lnTo>
                    <a:pt x="644" y="255"/>
                  </a:lnTo>
                  <a:lnTo>
                    <a:pt x="646" y="255"/>
                  </a:lnTo>
                  <a:lnTo>
                    <a:pt x="648" y="255"/>
                  </a:lnTo>
                  <a:lnTo>
                    <a:pt x="652" y="255"/>
                  </a:lnTo>
                  <a:lnTo>
                    <a:pt x="656" y="255"/>
                  </a:lnTo>
                  <a:lnTo>
                    <a:pt x="660" y="255"/>
                  </a:lnTo>
                  <a:lnTo>
                    <a:pt x="662" y="253"/>
                  </a:lnTo>
                  <a:lnTo>
                    <a:pt x="662" y="251"/>
                  </a:lnTo>
                  <a:lnTo>
                    <a:pt x="666" y="251"/>
                  </a:lnTo>
                  <a:lnTo>
                    <a:pt x="668" y="251"/>
                  </a:lnTo>
                  <a:lnTo>
                    <a:pt x="668" y="249"/>
                  </a:lnTo>
                  <a:lnTo>
                    <a:pt x="672" y="247"/>
                  </a:lnTo>
                  <a:lnTo>
                    <a:pt x="674" y="247"/>
                  </a:lnTo>
                  <a:lnTo>
                    <a:pt x="674" y="245"/>
                  </a:lnTo>
                  <a:lnTo>
                    <a:pt x="676" y="243"/>
                  </a:lnTo>
                  <a:lnTo>
                    <a:pt x="676" y="241"/>
                  </a:lnTo>
                  <a:lnTo>
                    <a:pt x="676" y="239"/>
                  </a:lnTo>
                  <a:lnTo>
                    <a:pt x="676" y="237"/>
                  </a:lnTo>
                  <a:lnTo>
                    <a:pt x="678" y="233"/>
                  </a:lnTo>
                  <a:lnTo>
                    <a:pt x="682" y="231"/>
                  </a:lnTo>
                  <a:lnTo>
                    <a:pt x="686" y="229"/>
                  </a:lnTo>
                  <a:lnTo>
                    <a:pt x="686" y="225"/>
                  </a:lnTo>
                  <a:lnTo>
                    <a:pt x="690" y="225"/>
                  </a:lnTo>
                  <a:lnTo>
                    <a:pt x="690" y="223"/>
                  </a:lnTo>
                  <a:lnTo>
                    <a:pt x="688" y="221"/>
                  </a:lnTo>
                  <a:lnTo>
                    <a:pt x="686" y="219"/>
                  </a:lnTo>
                  <a:lnTo>
                    <a:pt x="686" y="217"/>
                  </a:lnTo>
                  <a:lnTo>
                    <a:pt x="682" y="217"/>
                  </a:lnTo>
                  <a:lnTo>
                    <a:pt x="678" y="213"/>
                  </a:lnTo>
                  <a:lnTo>
                    <a:pt x="676" y="211"/>
                  </a:lnTo>
                  <a:lnTo>
                    <a:pt x="674" y="209"/>
                  </a:lnTo>
                  <a:lnTo>
                    <a:pt x="672" y="209"/>
                  </a:lnTo>
                  <a:lnTo>
                    <a:pt x="672" y="207"/>
                  </a:lnTo>
                  <a:lnTo>
                    <a:pt x="672" y="205"/>
                  </a:lnTo>
                  <a:lnTo>
                    <a:pt x="672" y="203"/>
                  </a:lnTo>
                  <a:lnTo>
                    <a:pt x="672" y="201"/>
                  </a:lnTo>
                  <a:lnTo>
                    <a:pt x="672" y="196"/>
                  </a:lnTo>
                  <a:lnTo>
                    <a:pt x="672" y="194"/>
                  </a:lnTo>
                  <a:lnTo>
                    <a:pt x="674" y="194"/>
                  </a:lnTo>
                  <a:lnTo>
                    <a:pt x="676" y="194"/>
                  </a:lnTo>
                  <a:lnTo>
                    <a:pt x="680" y="194"/>
                  </a:lnTo>
                  <a:lnTo>
                    <a:pt x="682" y="194"/>
                  </a:lnTo>
                  <a:lnTo>
                    <a:pt x="684" y="196"/>
                  </a:lnTo>
                  <a:lnTo>
                    <a:pt x="686" y="196"/>
                  </a:lnTo>
                  <a:lnTo>
                    <a:pt x="686" y="198"/>
                  </a:lnTo>
                  <a:lnTo>
                    <a:pt x="692" y="200"/>
                  </a:lnTo>
                  <a:lnTo>
                    <a:pt x="698" y="200"/>
                  </a:lnTo>
                  <a:lnTo>
                    <a:pt x="698" y="201"/>
                  </a:lnTo>
                  <a:lnTo>
                    <a:pt x="700" y="201"/>
                  </a:lnTo>
                  <a:lnTo>
                    <a:pt x="706" y="201"/>
                  </a:lnTo>
                  <a:lnTo>
                    <a:pt x="708" y="201"/>
                  </a:lnTo>
                  <a:lnTo>
                    <a:pt x="710" y="201"/>
                  </a:lnTo>
                  <a:lnTo>
                    <a:pt x="710" y="200"/>
                  </a:lnTo>
                  <a:lnTo>
                    <a:pt x="712" y="198"/>
                  </a:lnTo>
                  <a:lnTo>
                    <a:pt x="714" y="198"/>
                  </a:lnTo>
                  <a:lnTo>
                    <a:pt x="716" y="196"/>
                  </a:lnTo>
                  <a:lnTo>
                    <a:pt x="716" y="194"/>
                  </a:lnTo>
                  <a:lnTo>
                    <a:pt x="718" y="192"/>
                  </a:lnTo>
                  <a:lnTo>
                    <a:pt x="718" y="190"/>
                  </a:lnTo>
                  <a:lnTo>
                    <a:pt x="718" y="188"/>
                  </a:lnTo>
                  <a:lnTo>
                    <a:pt x="718" y="186"/>
                  </a:lnTo>
                  <a:lnTo>
                    <a:pt x="720" y="186"/>
                  </a:lnTo>
                  <a:lnTo>
                    <a:pt x="722" y="186"/>
                  </a:lnTo>
                  <a:lnTo>
                    <a:pt x="724" y="186"/>
                  </a:lnTo>
                  <a:lnTo>
                    <a:pt x="726" y="186"/>
                  </a:lnTo>
                  <a:lnTo>
                    <a:pt x="730" y="186"/>
                  </a:lnTo>
                  <a:lnTo>
                    <a:pt x="732" y="186"/>
                  </a:lnTo>
                  <a:lnTo>
                    <a:pt x="734" y="186"/>
                  </a:lnTo>
                  <a:lnTo>
                    <a:pt x="738" y="184"/>
                  </a:lnTo>
                  <a:lnTo>
                    <a:pt x="738" y="182"/>
                  </a:lnTo>
                  <a:lnTo>
                    <a:pt x="740" y="180"/>
                  </a:lnTo>
                  <a:lnTo>
                    <a:pt x="742" y="180"/>
                  </a:lnTo>
                  <a:lnTo>
                    <a:pt x="744" y="180"/>
                  </a:lnTo>
                  <a:lnTo>
                    <a:pt x="744" y="178"/>
                  </a:lnTo>
                  <a:lnTo>
                    <a:pt x="744" y="176"/>
                  </a:lnTo>
                  <a:lnTo>
                    <a:pt x="742" y="176"/>
                  </a:lnTo>
                  <a:lnTo>
                    <a:pt x="742" y="174"/>
                  </a:lnTo>
                  <a:lnTo>
                    <a:pt x="742" y="172"/>
                  </a:lnTo>
                  <a:lnTo>
                    <a:pt x="742" y="170"/>
                  </a:lnTo>
                  <a:lnTo>
                    <a:pt x="742" y="168"/>
                  </a:lnTo>
                  <a:lnTo>
                    <a:pt x="744" y="166"/>
                  </a:lnTo>
                  <a:lnTo>
                    <a:pt x="744" y="164"/>
                  </a:lnTo>
                  <a:lnTo>
                    <a:pt x="746" y="164"/>
                  </a:lnTo>
                  <a:lnTo>
                    <a:pt x="746" y="162"/>
                  </a:lnTo>
                  <a:lnTo>
                    <a:pt x="748" y="162"/>
                  </a:lnTo>
                  <a:lnTo>
                    <a:pt x="752" y="164"/>
                  </a:lnTo>
                  <a:lnTo>
                    <a:pt x="758" y="164"/>
                  </a:lnTo>
                  <a:lnTo>
                    <a:pt x="758" y="162"/>
                  </a:lnTo>
                  <a:lnTo>
                    <a:pt x="756" y="162"/>
                  </a:lnTo>
                  <a:lnTo>
                    <a:pt x="756" y="160"/>
                  </a:lnTo>
                  <a:lnTo>
                    <a:pt x="756" y="158"/>
                  </a:lnTo>
                  <a:lnTo>
                    <a:pt x="758" y="158"/>
                  </a:lnTo>
                  <a:lnTo>
                    <a:pt x="760" y="158"/>
                  </a:lnTo>
                  <a:lnTo>
                    <a:pt x="762" y="160"/>
                  </a:lnTo>
                  <a:lnTo>
                    <a:pt x="764" y="160"/>
                  </a:lnTo>
                  <a:lnTo>
                    <a:pt x="764" y="158"/>
                  </a:lnTo>
                  <a:lnTo>
                    <a:pt x="768" y="158"/>
                  </a:lnTo>
                  <a:lnTo>
                    <a:pt x="770" y="156"/>
                  </a:lnTo>
                  <a:lnTo>
                    <a:pt x="772" y="156"/>
                  </a:lnTo>
                  <a:lnTo>
                    <a:pt x="774" y="156"/>
                  </a:lnTo>
                  <a:lnTo>
                    <a:pt x="774" y="158"/>
                  </a:lnTo>
                  <a:lnTo>
                    <a:pt x="780" y="158"/>
                  </a:lnTo>
                  <a:lnTo>
                    <a:pt x="780" y="156"/>
                  </a:lnTo>
                  <a:lnTo>
                    <a:pt x="782" y="156"/>
                  </a:lnTo>
                  <a:lnTo>
                    <a:pt x="782" y="158"/>
                  </a:lnTo>
                  <a:lnTo>
                    <a:pt x="784" y="158"/>
                  </a:lnTo>
                  <a:lnTo>
                    <a:pt x="788" y="158"/>
                  </a:lnTo>
                  <a:lnTo>
                    <a:pt x="790" y="158"/>
                  </a:lnTo>
                  <a:lnTo>
                    <a:pt x="792" y="158"/>
                  </a:lnTo>
                  <a:lnTo>
                    <a:pt x="794" y="158"/>
                  </a:lnTo>
                  <a:lnTo>
                    <a:pt x="796" y="158"/>
                  </a:lnTo>
                  <a:lnTo>
                    <a:pt x="798" y="158"/>
                  </a:lnTo>
                  <a:lnTo>
                    <a:pt x="800" y="158"/>
                  </a:lnTo>
                  <a:lnTo>
                    <a:pt x="800" y="156"/>
                  </a:lnTo>
                  <a:lnTo>
                    <a:pt x="796" y="152"/>
                  </a:lnTo>
                  <a:lnTo>
                    <a:pt x="794" y="150"/>
                  </a:lnTo>
                  <a:lnTo>
                    <a:pt x="792" y="150"/>
                  </a:lnTo>
                  <a:lnTo>
                    <a:pt x="792" y="148"/>
                  </a:lnTo>
                  <a:lnTo>
                    <a:pt x="790" y="146"/>
                  </a:lnTo>
                  <a:lnTo>
                    <a:pt x="788" y="144"/>
                  </a:lnTo>
                  <a:lnTo>
                    <a:pt x="786" y="144"/>
                  </a:lnTo>
                  <a:lnTo>
                    <a:pt x="782" y="142"/>
                  </a:lnTo>
                  <a:lnTo>
                    <a:pt x="782" y="140"/>
                  </a:lnTo>
                  <a:lnTo>
                    <a:pt x="780" y="140"/>
                  </a:lnTo>
                  <a:lnTo>
                    <a:pt x="780" y="138"/>
                  </a:lnTo>
                  <a:lnTo>
                    <a:pt x="776" y="138"/>
                  </a:lnTo>
                  <a:lnTo>
                    <a:pt x="774" y="136"/>
                  </a:lnTo>
                  <a:lnTo>
                    <a:pt x="772" y="134"/>
                  </a:lnTo>
                  <a:lnTo>
                    <a:pt x="770" y="134"/>
                  </a:lnTo>
                  <a:lnTo>
                    <a:pt x="768" y="132"/>
                  </a:lnTo>
                  <a:lnTo>
                    <a:pt x="766" y="132"/>
                  </a:lnTo>
                  <a:lnTo>
                    <a:pt x="764" y="132"/>
                  </a:lnTo>
                  <a:lnTo>
                    <a:pt x="760" y="128"/>
                  </a:lnTo>
                  <a:lnTo>
                    <a:pt x="758" y="128"/>
                  </a:lnTo>
                  <a:lnTo>
                    <a:pt x="756" y="126"/>
                  </a:lnTo>
                  <a:lnTo>
                    <a:pt x="754" y="126"/>
                  </a:lnTo>
                  <a:lnTo>
                    <a:pt x="750" y="126"/>
                  </a:lnTo>
                  <a:lnTo>
                    <a:pt x="746" y="126"/>
                  </a:lnTo>
                  <a:lnTo>
                    <a:pt x="744" y="126"/>
                  </a:lnTo>
                  <a:lnTo>
                    <a:pt x="742" y="126"/>
                  </a:lnTo>
                  <a:lnTo>
                    <a:pt x="742" y="128"/>
                  </a:lnTo>
                  <a:lnTo>
                    <a:pt x="740" y="128"/>
                  </a:lnTo>
                  <a:lnTo>
                    <a:pt x="740" y="130"/>
                  </a:lnTo>
                  <a:lnTo>
                    <a:pt x="740" y="134"/>
                  </a:lnTo>
                  <a:lnTo>
                    <a:pt x="738" y="134"/>
                  </a:lnTo>
                  <a:lnTo>
                    <a:pt x="734" y="130"/>
                  </a:lnTo>
                  <a:lnTo>
                    <a:pt x="728" y="128"/>
                  </a:lnTo>
                  <a:lnTo>
                    <a:pt x="726" y="128"/>
                  </a:lnTo>
                  <a:lnTo>
                    <a:pt x="724" y="130"/>
                  </a:lnTo>
                  <a:lnTo>
                    <a:pt x="722" y="130"/>
                  </a:lnTo>
                  <a:lnTo>
                    <a:pt x="718" y="130"/>
                  </a:lnTo>
                  <a:lnTo>
                    <a:pt x="716" y="128"/>
                  </a:lnTo>
                  <a:lnTo>
                    <a:pt x="714" y="130"/>
                  </a:lnTo>
                  <a:lnTo>
                    <a:pt x="714" y="132"/>
                  </a:lnTo>
                  <a:lnTo>
                    <a:pt x="714" y="134"/>
                  </a:lnTo>
                  <a:lnTo>
                    <a:pt x="712" y="134"/>
                  </a:lnTo>
                  <a:lnTo>
                    <a:pt x="704" y="128"/>
                  </a:lnTo>
                  <a:lnTo>
                    <a:pt x="702" y="128"/>
                  </a:lnTo>
                  <a:lnTo>
                    <a:pt x="698" y="122"/>
                  </a:lnTo>
                  <a:lnTo>
                    <a:pt x="700" y="122"/>
                  </a:lnTo>
                  <a:lnTo>
                    <a:pt x="702" y="120"/>
                  </a:lnTo>
                  <a:lnTo>
                    <a:pt x="702" y="118"/>
                  </a:lnTo>
                  <a:lnTo>
                    <a:pt x="700" y="116"/>
                  </a:lnTo>
                  <a:lnTo>
                    <a:pt x="698" y="114"/>
                  </a:lnTo>
                  <a:lnTo>
                    <a:pt x="698" y="110"/>
                  </a:lnTo>
                  <a:lnTo>
                    <a:pt x="700" y="108"/>
                  </a:lnTo>
                  <a:lnTo>
                    <a:pt x="698" y="108"/>
                  </a:lnTo>
                  <a:lnTo>
                    <a:pt x="698" y="106"/>
                  </a:lnTo>
                  <a:lnTo>
                    <a:pt x="698" y="104"/>
                  </a:lnTo>
                  <a:lnTo>
                    <a:pt x="698" y="98"/>
                  </a:lnTo>
                  <a:lnTo>
                    <a:pt x="698" y="96"/>
                  </a:lnTo>
                  <a:lnTo>
                    <a:pt x="696" y="94"/>
                  </a:lnTo>
                  <a:lnTo>
                    <a:pt x="696" y="92"/>
                  </a:lnTo>
                  <a:lnTo>
                    <a:pt x="696" y="88"/>
                  </a:lnTo>
                  <a:lnTo>
                    <a:pt x="696" y="86"/>
                  </a:lnTo>
                  <a:lnTo>
                    <a:pt x="696" y="84"/>
                  </a:lnTo>
                  <a:lnTo>
                    <a:pt x="698" y="84"/>
                  </a:lnTo>
                  <a:lnTo>
                    <a:pt x="702" y="86"/>
                  </a:lnTo>
                  <a:lnTo>
                    <a:pt x="704" y="86"/>
                  </a:lnTo>
                  <a:lnTo>
                    <a:pt x="708" y="88"/>
                  </a:lnTo>
                  <a:lnTo>
                    <a:pt x="710" y="88"/>
                  </a:lnTo>
                  <a:lnTo>
                    <a:pt x="712" y="88"/>
                  </a:lnTo>
                  <a:lnTo>
                    <a:pt x="714" y="88"/>
                  </a:lnTo>
                  <a:lnTo>
                    <a:pt x="714" y="90"/>
                  </a:lnTo>
                  <a:lnTo>
                    <a:pt x="716" y="90"/>
                  </a:lnTo>
                  <a:lnTo>
                    <a:pt x="720" y="90"/>
                  </a:lnTo>
                  <a:lnTo>
                    <a:pt x="722" y="92"/>
                  </a:lnTo>
                  <a:lnTo>
                    <a:pt x="724" y="90"/>
                  </a:lnTo>
                  <a:lnTo>
                    <a:pt x="726" y="88"/>
                  </a:lnTo>
                  <a:lnTo>
                    <a:pt x="728" y="86"/>
                  </a:lnTo>
                  <a:lnTo>
                    <a:pt x="730" y="84"/>
                  </a:lnTo>
                  <a:lnTo>
                    <a:pt x="730" y="82"/>
                  </a:lnTo>
                  <a:lnTo>
                    <a:pt x="732" y="80"/>
                  </a:lnTo>
                  <a:lnTo>
                    <a:pt x="732" y="82"/>
                  </a:lnTo>
                  <a:lnTo>
                    <a:pt x="734" y="80"/>
                  </a:lnTo>
                  <a:lnTo>
                    <a:pt x="736" y="80"/>
                  </a:lnTo>
                  <a:lnTo>
                    <a:pt x="738" y="80"/>
                  </a:lnTo>
                  <a:lnTo>
                    <a:pt x="740" y="78"/>
                  </a:lnTo>
                  <a:lnTo>
                    <a:pt x="740" y="76"/>
                  </a:lnTo>
                  <a:lnTo>
                    <a:pt x="738" y="76"/>
                  </a:lnTo>
                  <a:lnTo>
                    <a:pt x="738" y="74"/>
                  </a:lnTo>
                  <a:lnTo>
                    <a:pt x="736" y="74"/>
                  </a:lnTo>
                  <a:lnTo>
                    <a:pt x="736" y="72"/>
                  </a:lnTo>
                  <a:lnTo>
                    <a:pt x="734" y="72"/>
                  </a:lnTo>
                  <a:lnTo>
                    <a:pt x="734" y="70"/>
                  </a:lnTo>
                  <a:lnTo>
                    <a:pt x="734" y="68"/>
                  </a:lnTo>
                  <a:lnTo>
                    <a:pt x="732" y="66"/>
                  </a:lnTo>
                  <a:lnTo>
                    <a:pt x="734" y="64"/>
                  </a:lnTo>
                  <a:lnTo>
                    <a:pt x="734" y="62"/>
                  </a:lnTo>
                  <a:lnTo>
                    <a:pt x="732" y="62"/>
                  </a:lnTo>
                  <a:lnTo>
                    <a:pt x="732" y="60"/>
                  </a:lnTo>
                  <a:lnTo>
                    <a:pt x="732" y="58"/>
                  </a:lnTo>
                  <a:lnTo>
                    <a:pt x="734" y="58"/>
                  </a:lnTo>
                  <a:lnTo>
                    <a:pt x="734" y="56"/>
                  </a:lnTo>
                  <a:lnTo>
                    <a:pt x="732" y="54"/>
                  </a:lnTo>
                  <a:lnTo>
                    <a:pt x="732" y="52"/>
                  </a:lnTo>
                  <a:lnTo>
                    <a:pt x="732" y="48"/>
                  </a:lnTo>
                  <a:lnTo>
                    <a:pt x="732" y="46"/>
                  </a:lnTo>
                  <a:lnTo>
                    <a:pt x="730" y="46"/>
                  </a:lnTo>
                  <a:lnTo>
                    <a:pt x="730" y="44"/>
                  </a:lnTo>
                  <a:lnTo>
                    <a:pt x="730" y="42"/>
                  </a:lnTo>
                  <a:lnTo>
                    <a:pt x="732" y="42"/>
                  </a:lnTo>
                  <a:lnTo>
                    <a:pt x="732" y="40"/>
                  </a:lnTo>
                  <a:lnTo>
                    <a:pt x="734" y="38"/>
                  </a:lnTo>
                  <a:lnTo>
                    <a:pt x="734" y="36"/>
                  </a:lnTo>
                  <a:lnTo>
                    <a:pt x="734" y="34"/>
                  </a:lnTo>
                  <a:lnTo>
                    <a:pt x="734" y="32"/>
                  </a:lnTo>
                  <a:lnTo>
                    <a:pt x="734" y="30"/>
                  </a:lnTo>
                  <a:lnTo>
                    <a:pt x="732" y="28"/>
                  </a:lnTo>
                  <a:lnTo>
                    <a:pt x="730" y="28"/>
                  </a:lnTo>
                  <a:lnTo>
                    <a:pt x="728" y="26"/>
                  </a:lnTo>
                  <a:lnTo>
                    <a:pt x="728" y="24"/>
                  </a:lnTo>
                  <a:lnTo>
                    <a:pt x="728" y="22"/>
                  </a:lnTo>
                  <a:lnTo>
                    <a:pt x="726" y="22"/>
                  </a:lnTo>
                  <a:lnTo>
                    <a:pt x="720" y="20"/>
                  </a:lnTo>
                  <a:lnTo>
                    <a:pt x="718" y="20"/>
                  </a:lnTo>
                  <a:lnTo>
                    <a:pt x="716" y="20"/>
                  </a:lnTo>
                  <a:lnTo>
                    <a:pt x="714" y="20"/>
                  </a:lnTo>
                  <a:lnTo>
                    <a:pt x="712" y="20"/>
                  </a:lnTo>
                  <a:lnTo>
                    <a:pt x="710" y="16"/>
                  </a:lnTo>
                  <a:lnTo>
                    <a:pt x="712" y="16"/>
                  </a:lnTo>
                  <a:lnTo>
                    <a:pt x="712" y="14"/>
                  </a:lnTo>
                  <a:lnTo>
                    <a:pt x="714" y="14"/>
                  </a:lnTo>
                  <a:lnTo>
                    <a:pt x="714" y="12"/>
                  </a:lnTo>
                  <a:lnTo>
                    <a:pt x="714" y="10"/>
                  </a:lnTo>
                  <a:lnTo>
                    <a:pt x="716" y="10"/>
                  </a:lnTo>
                  <a:lnTo>
                    <a:pt x="716" y="6"/>
                  </a:lnTo>
                  <a:lnTo>
                    <a:pt x="720" y="6"/>
                  </a:lnTo>
                  <a:lnTo>
                    <a:pt x="722" y="6"/>
                  </a:lnTo>
                  <a:lnTo>
                    <a:pt x="724" y="6"/>
                  </a:lnTo>
                  <a:lnTo>
                    <a:pt x="726" y="6"/>
                  </a:lnTo>
                  <a:lnTo>
                    <a:pt x="728" y="6"/>
                  </a:lnTo>
                  <a:lnTo>
                    <a:pt x="728" y="4"/>
                  </a:lnTo>
                  <a:lnTo>
                    <a:pt x="730" y="4"/>
                  </a:lnTo>
                  <a:lnTo>
                    <a:pt x="732" y="4"/>
                  </a:lnTo>
                  <a:lnTo>
                    <a:pt x="734" y="2"/>
                  </a:lnTo>
                  <a:lnTo>
                    <a:pt x="734" y="4"/>
                  </a:lnTo>
                  <a:lnTo>
                    <a:pt x="736" y="2"/>
                  </a:lnTo>
                  <a:lnTo>
                    <a:pt x="742" y="2"/>
                  </a:lnTo>
                  <a:lnTo>
                    <a:pt x="744" y="2"/>
                  </a:lnTo>
                  <a:lnTo>
                    <a:pt x="746" y="2"/>
                  </a:lnTo>
                  <a:lnTo>
                    <a:pt x="748" y="2"/>
                  </a:lnTo>
                  <a:lnTo>
                    <a:pt x="750" y="2"/>
                  </a:lnTo>
                  <a:lnTo>
                    <a:pt x="752" y="2"/>
                  </a:lnTo>
                  <a:lnTo>
                    <a:pt x="754" y="0"/>
                  </a:lnTo>
                  <a:lnTo>
                    <a:pt x="756" y="0"/>
                  </a:lnTo>
                  <a:lnTo>
                    <a:pt x="758" y="0"/>
                  </a:lnTo>
                  <a:lnTo>
                    <a:pt x="760" y="0"/>
                  </a:lnTo>
                  <a:lnTo>
                    <a:pt x="766" y="2"/>
                  </a:lnTo>
                  <a:lnTo>
                    <a:pt x="768" y="2"/>
                  </a:lnTo>
                  <a:lnTo>
                    <a:pt x="770" y="2"/>
                  </a:lnTo>
                  <a:lnTo>
                    <a:pt x="770" y="4"/>
                  </a:lnTo>
                  <a:lnTo>
                    <a:pt x="772" y="4"/>
                  </a:lnTo>
                  <a:lnTo>
                    <a:pt x="774" y="4"/>
                  </a:lnTo>
                  <a:lnTo>
                    <a:pt x="776" y="4"/>
                  </a:lnTo>
                  <a:lnTo>
                    <a:pt x="776" y="6"/>
                  </a:lnTo>
                  <a:lnTo>
                    <a:pt x="778" y="6"/>
                  </a:lnTo>
                  <a:lnTo>
                    <a:pt x="780" y="6"/>
                  </a:lnTo>
                  <a:lnTo>
                    <a:pt x="782" y="8"/>
                  </a:lnTo>
                  <a:lnTo>
                    <a:pt x="784" y="8"/>
                  </a:lnTo>
                  <a:lnTo>
                    <a:pt x="786" y="8"/>
                  </a:lnTo>
                  <a:lnTo>
                    <a:pt x="788" y="10"/>
                  </a:lnTo>
                  <a:lnTo>
                    <a:pt x="790" y="10"/>
                  </a:lnTo>
                  <a:lnTo>
                    <a:pt x="788" y="10"/>
                  </a:lnTo>
                  <a:lnTo>
                    <a:pt x="790" y="8"/>
                  </a:lnTo>
                  <a:lnTo>
                    <a:pt x="792" y="8"/>
                  </a:lnTo>
                  <a:lnTo>
                    <a:pt x="794" y="8"/>
                  </a:lnTo>
                  <a:lnTo>
                    <a:pt x="796" y="10"/>
                  </a:lnTo>
                  <a:lnTo>
                    <a:pt x="798" y="10"/>
                  </a:lnTo>
                  <a:lnTo>
                    <a:pt x="800" y="10"/>
                  </a:lnTo>
                  <a:lnTo>
                    <a:pt x="802" y="12"/>
                  </a:lnTo>
                  <a:lnTo>
                    <a:pt x="804" y="12"/>
                  </a:lnTo>
                  <a:lnTo>
                    <a:pt x="808" y="14"/>
                  </a:lnTo>
                  <a:lnTo>
                    <a:pt x="810" y="14"/>
                  </a:lnTo>
                  <a:lnTo>
                    <a:pt x="812" y="14"/>
                  </a:lnTo>
                  <a:lnTo>
                    <a:pt x="814" y="14"/>
                  </a:lnTo>
                  <a:lnTo>
                    <a:pt x="816" y="16"/>
                  </a:lnTo>
                  <a:lnTo>
                    <a:pt x="818" y="16"/>
                  </a:lnTo>
                  <a:lnTo>
                    <a:pt x="818" y="18"/>
                  </a:lnTo>
                  <a:lnTo>
                    <a:pt x="818" y="20"/>
                  </a:lnTo>
                  <a:lnTo>
                    <a:pt x="820" y="20"/>
                  </a:lnTo>
                  <a:lnTo>
                    <a:pt x="820" y="22"/>
                  </a:lnTo>
                  <a:lnTo>
                    <a:pt x="822" y="22"/>
                  </a:lnTo>
                  <a:lnTo>
                    <a:pt x="822" y="20"/>
                  </a:lnTo>
                  <a:lnTo>
                    <a:pt x="824" y="22"/>
                  </a:lnTo>
                  <a:lnTo>
                    <a:pt x="826" y="22"/>
                  </a:lnTo>
                  <a:lnTo>
                    <a:pt x="826" y="24"/>
                  </a:lnTo>
                  <a:lnTo>
                    <a:pt x="828" y="24"/>
                  </a:lnTo>
                  <a:lnTo>
                    <a:pt x="830" y="26"/>
                  </a:lnTo>
                  <a:lnTo>
                    <a:pt x="830" y="28"/>
                  </a:lnTo>
                  <a:lnTo>
                    <a:pt x="830" y="30"/>
                  </a:lnTo>
                  <a:lnTo>
                    <a:pt x="832" y="30"/>
                  </a:lnTo>
                  <a:lnTo>
                    <a:pt x="834" y="30"/>
                  </a:lnTo>
                  <a:lnTo>
                    <a:pt x="836" y="32"/>
                  </a:lnTo>
                  <a:lnTo>
                    <a:pt x="838" y="32"/>
                  </a:lnTo>
                  <a:lnTo>
                    <a:pt x="838" y="34"/>
                  </a:lnTo>
                  <a:lnTo>
                    <a:pt x="836" y="34"/>
                  </a:lnTo>
                  <a:lnTo>
                    <a:pt x="838" y="36"/>
                  </a:lnTo>
                  <a:lnTo>
                    <a:pt x="844" y="40"/>
                  </a:lnTo>
                  <a:lnTo>
                    <a:pt x="846" y="40"/>
                  </a:lnTo>
                  <a:lnTo>
                    <a:pt x="846" y="42"/>
                  </a:lnTo>
                  <a:lnTo>
                    <a:pt x="848" y="42"/>
                  </a:lnTo>
                  <a:lnTo>
                    <a:pt x="848" y="44"/>
                  </a:lnTo>
                  <a:lnTo>
                    <a:pt x="854" y="48"/>
                  </a:lnTo>
                  <a:lnTo>
                    <a:pt x="856" y="48"/>
                  </a:lnTo>
                  <a:lnTo>
                    <a:pt x="856" y="50"/>
                  </a:lnTo>
                  <a:lnTo>
                    <a:pt x="856" y="52"/>
                  </a:lnTo>
                  <a:lnTo>
                    <a:pt x="858" y="52"/>
                  </a:lnTo>
                  <a:lnTo>
                    <a:pt x="858" y="50"/>
                  </a:lnTo>
                  <a:lnTo>
                    <a:pt x="860" y="50"/>
                  </a:lnTo>
                  <a:lnTo>
                    <a:pt x="860" y="52"/>
                  </a:lnTo>
                  <a:lnTo>
                    <a:pt x="860" y="54"/>
                  </a:lnTo>
                  <a:lnTo>
                    <a:pt x="860" y="56"/>
                  </a:lnTo>
                  <a:lnTo>
                    <a:pt x="862" y="56"/>
                  </a:lnTo>
                  <a:lnTo>
                    <a:pt x="866" y="60"/>
                  </a:lnTo>
                  <a:lnTo>
                    <a:pt x="868" y="60"/>
                  </a:lnTo>
                  <a:lnTo>
                    <a:pt x="870" y="60"/>
                  </a:lnTo>
                  <a:lnTo>
                    <a:pt x="872" y="62"/>
                  </a:lnTo>
                  <a:lnTo>
                    <a:pt x="874" y="62"/>
                  </a:lnTo>
                  <a:lnTo>
                    <a:pt x="876" y="64"/>
                  </a:lnTo>
                  <a:lnTo>
                    <a:pt x="878" y="66"/>
                  </a:lnTo>
                  <a:lnTo>
                    <a:pt x="878" y="68"/>
                  </a:lnTo>
                  <a:lnTo>
                    <a:pt x="878" y="70"/>
                  </a:lnTo>
                  <a:lnTo>
                    <a:pt x="880" y="72"/>
                  </a:lnTo>
                  <a:lnTo>
                    <a:pt x="882" y="72"/>
                  </a:lnTo>
                  <a:lnTo>
                    <a:pt x="882" y="74"/>
                  </a:lnTo>
                  <a:lnTo>
                    <a:pt x="884" y="74"/>
                  </a:lnTo>
                  <a:lnTo>
                    <a:pt x="886" y="74"/>
                  </a:lnTo>
                  <a:lnTo>
                    <a:pt x="888" y="74"/>
                  </a:lnTo>
                  <a:lnTo>
                    <a:pt x="888" y="76"/>
                  </a:lnTo>
                  <a:lnTo>
                    <a:pt x="888" y="78"/>
                  </a:lnTo>
                  <a:lnTo>
                    <a:pt x="888" y="80"/>
                  </a:lnTo>
                  <a:lnTo>
                    <a:pt x="892" y="84"/>
                  </a:lnTo>
                  <a:lnTo>
                    <a:pt x="894" y="84"/>
                  </a:lnTo>
                  <a:lnTo>
                    <a:pt x="894" y="86"/>
                  </a:lnTo>
                  <a:lnTo>
                    <a:pt x="896" y="86"/>
                  </a:lnTo>
                  <a:lnTo>
                    <a:pt x="898" y="86"/>
                  </a:lnTo>
                  <a:lnTo>
                    <a:pt x="898" y="88"/>
                  </a:lnTo>
                  <a:lnTo>
                    <a:pt x="900" y="88"/>
                  </a:lnTo>
                  <a:lnTo>
                    <a:pt x="902" y="90"/>
                  </a:lnTo>
                  <a:lnTo>
                    <a:pt x="908" y="90"/>
                  </a:lnTo>
                  <a:lnTo>
                    <a:pt x="910" y="90"/>
                  </a:lnTo>
                  <a:lnTo>
                    <a:pt x="912" y="90"/>
                  </a:lnTo>
                  <a:lnTo>
                    <a:pt x="914" y="90"/>
                  </a:lnTo>
                  <a:lnTo>
                    <a:pt x="916" y="90"/>
                  </a:lnTo>
                  <a:lnTo>
                    <a:pt x="918" y="90"/>
                  </a:lnTo>
                  <a:lnTo>
                    <a:pt x="920" y="90"/>
                  </a:lnTo>
                  <a:lnTo>
                    <a:pt x="922" y="90"/>
                  </a:lnTo>
                  <a:lnTo>
                    <a:pt x="924" y="92"/>
                  </a:lnTo>
                  <a:lnTo>
                    <a:pt x="926" y="94"/>
                  </a:lnTo>
                  <a:lnTo>
                    <a:pt x="928" y="94"/>
                  </a:lnTo>
                  <a:lnTo>
                    <a:pt x="928" y="96"/>
                  </a:lnTo>
                  <a:lnTo>
                    <a:pt x="930" y="96"/>
                  </a:lnTo>
                  <a:lnTo>
                    <a:pt x="930" y="94"/>
                  </a:lnTo>
                  <a:lnTo>
                    <a:pt x="932" y="94"/>
                  </a:lnTo>
                  <a:lnTo>
                    <a:pt x="934" y="94"/>
                  </a:lnTo>
                  <a:lnTo>
                    <a:pt x="936" y="94"/>
                  </a:lnTo>
                  <a:lnTo>
                    <a:pt x="938" y="96"/>
                  </a:lnTo>
                  <a:lnTo>
                    <a:pt x="938" y="98"/>
                  </a:lnTo>
                  <a:lnTo>
                    <a:pt x="940" y="98"/>
                  </a:lnTo>
                  <a:lnTo>
                    <a:pt x="942" y="98"/>
                  </a:lnTo>
                  <a:lnTo>
                    <a:pt x="942" y="100"/>
                  </a:lnTo>
                  <a:lnTo>
                    <a:pt x="944" y="100"/>
                  </a:lnTo>
                  <a:lnTo>
                    <a:pt x="948" y="102"/>
                  </a:lnTo>
                  <a:lnTo>
                    <a:pt x="950" y="104"/>
                  </a:lnTo>
                  <a:lnTo>
                    <a:pt x="954" y="106"/>
                  </a:lnTo>
                  <a:lnTo>
                    <a:pt x="956" y="106"/>
                  </a:lnTo>
                  <a:lnTo>
                    <a:pt x="958" y="106"/>
                  </a:lnTo>
                  <a:lnTo>
                    <a:pt x="958" y="108"/>
                  </a:lnTo>
                  <a:lnTo>
                    <a:pt x="960" y="106"/>
                  </a:lnTo>
                  <a:lnTo>
                    <a:pt x="962" y="106"/>
                  </a:lnTo>
                  <a:lnTo>
                    <a:pt x="962" y="108"/>
                  </a:lnTo>
                  <a:lnTo>
                    <a:pt x="964" y="108"/>
                  </a:lnTo>
                  <a:lnTo>
                    <a:pt x="966" y="106"/>
                  </a:lnTo>
                  <a:lnTo>
                    <a:pt x="966" y="108"/>
                  </a:lnTo>
                  <a:lnTo>
                    <a:pt x="966" y="110"/>
                  </a:lnTo>
                  <a:lnTo>
                    <a:pt x="968" y="110"/>
                  </a:lnTo>
                  <a:lnTo>
                    <a:pt x="968" y="112"/>
                  </a:lnTo>
                  <a:lnTo>
                    <a:pt x="970" y="114"/>
                  </a:lnTo>
                  <a:lnTo>
                    <a:pt x="974" y="116"/>
                  </a:lnTo>
                  <a:lnTo>
                    <a:pt x="976" y="118"/>
                  </a:lnTo>
                  <a:lnTo>
                    <a:pt x="976" y="122"/>
                  </a:lnTo>
                  <a:lnTo>
                    <a:pt x="976" y="124"/>
                  </a:lnTo>
                  <a:lnTo>
                    <a:pt x="978" y="124"/>
                  </a:lnTo>
                  <a:lnTo>
                    <a:pt x="980" y="126"/>
                  </a:lnTo>
                  <a:lnTo>
                    <a:pt x="982" y="126"/>
                  </a:lnTo>
                  <a:lnTo>
                    <a:pt x="984" y="128"/>
                  </a:lnTo>
                  <a:lnTo>
                    <a:pt x="986" y="128"/>
                  </a:lnTo>
                  <a:lnTo>
                    <a:pt x="986" y="130"/>
                  </a:lnTo>
                  <a:lnTo>
                    <a:pt x="988" y="130"/>
                  </a:lnTo>
                  <a:lnTo>
                    <a:pt x="988" y="132"/>
                  </a:lnTo>
                  <a:lnTo>
                    <a:pt x="990" y="134"/>
                  </a:lnTo>
                  <a:lnTo>
                    <a:pt x="992" y="134"/>
                  </a:lnTo>
                  <a:lnTo>
                    <a:pt x="994" y="132"/>
                  </a:lnTo>
                  <a:lnTo>
                    <a:pt x="998" y="132"/>
                  </a:lnTo>
                  <a:lnTo>
                    <a:pt x="1000" y="132"/>
                  </a:lnTo>
                  <a:lnTo>
                    <a:pt x="1000" y="134"/>
                  </a:lnTo>
                  <a:lnTo>
                    <a:pt x="1002" y="134"/>
                  </a:lnTo>
                  <a:lnTo>
                    <a:pt x="1006" y="134"/>
                  </a:lnTo>
                  <a:lnTo>
                    <a:pt x="1008" y="134"/>
                  </a:lnTo>
                  <a:lnTo>
                    <a:pt x="1012" y="134"/>
                  </a:lnTo>
                  <a:lnTo>
                    <a:pt x="1012" y="132"/>
                  </a:lnTo>
                  <a:lnTo>
                    <a:pt x="1014" y="132"/>
                  </a:lnTo>
                  <a:lnTo>
                    <a:pt x="1016" y="132"/>
                  </a:lnTo>
                  <a:lnTo>
                    <a:pt x="1018" y="132"/>
                  </a:lnTo>
                  <a:lnTo>
                    <a:pt x="1020" y="132"/>
                  </a:lnTo>
                  <a:lnTo>
                    <a:pt x="1018" y="128"/>
                  </a:lnTo>
                  <a:lnTo>
                    <a:pt x="1020" y="126"/>
                  </a:lnTo>
                  <a:lnTo>
                    <a:pt x="1022" y="124"/>
                  </a:lnTo>
                  <a:lnTo>
                    <a:pt x="1024" y="124"/>
                  </a:lnTo>
                  <a:lnTo>
                    <a:pt x="1028" y="124"/>
                  </a:lnTo>
                  <a:lnTo>
                    <a:pt x="1030" y="124"/>
                  </a:lnTo>
                  <a:lnTo>
                    <a:pt x="1030" y="122"/>
                  </a:lnTo>
                  <a:lnTo>
                    <a:pt x="1032" y="120"/>
                  </a:lnTo>
                  <a:lnTo>
                    <a:pt x="1034" y="120"/>
                  </a:lnTo>
                  <a:lnTo>
                    <a:pt x="1036" y="118"/>
                  </a:lnTo>
                  <a:lnTo>
                    <a:pt x="1038" y="118"/>
                  </a:lnTo>
                  <a:lnTo>
                    <a:pt x="1042" y="116"/>
                  </a:lnTo>
                  <a:lnTo>
                    <a:pt x="1044" y="118"/>
                  </a:lnTo>
                  <a:lnTo>
                    <a:pt x="1048" y="118"/>
                  </a:lnTo>
                  <a:lnTo>
                    <a:pt x="1050" y="120"/>
                  </a:lnTo>
                  <a:lnTo>
                    <a:pt x="1050" y="122"/>
                  </a:lnTo>
                  <a:lnTo>
                    <a:pt x="1052" y="124"/>
                  </a:lnTo>
                  <a:lnTo>
                    <a:pt x="1050" y="124"/>
                  </a:lnTo>
                  <a:lnTo>
                    <a:pt x="1050" y="126"/>
                  </a:lnTo>
                  <a:lnTo>
                    <a:pt x="1052" y="126"/>
                  </a:lnTo>
                  <a:lnTo>
                    <a:pt x="1052" y="128"/>
                  </a:lnTo>
                  <a:lnTo>
                    <a:pt x="1054" y="128"/>
                  </a:lnTo>
                  <a:lnTo>
                    <a:pt x="1056" y="130"/>
                  </a:lnTo>
                  <a:lnTo>
                    <a:pt x="1058" y="130"/>
                  </a:lnTo>
                  <a:lnTo>
                    <a:pt x="1058" y="132"/>
                  </a:lnTo>
                  <a:lnTo>
                    <a:pt x="1060" y="132"/>
                  </a:lnTo>
                  <a:lnTo>
                    <a:pt x="1060" y="134"/>
                  </a:lnTo>
                  <a:lnTo>
                    <a:pt x="1060" y="138"/>
                  </a:lnTo>
                  <a:lnTo>
                    <a:pt x="1060" y="140"/>
                  </a:lnTo>
                  <a:lnTo>
                    <a:pt x="1058" y="140"/>
                  </a:lnTo>
                  <a:lnTo>
                    <a:pt x="1056" y="140"/>
                  </a:lnTo>
                  <a:lnTo>
                    <a:pt x="1054" y="142"/>
                  </a:lnTo>
                  <a:lnTo>
                    <a:pt x="1056" y="144"/>
                  </a:lnTo>
                  <a:lnTo>
                    <a:pt x="1058" y="146"/>
                  </a:lnTo>
                  <a:lnTo>
                    <a:pt x="1060" y="148"/>
                  </a:lnTo>
                  <a:lnTo>
                    <a:pt x="1058" y="148"/>
                  </a:lnTo>
                  <a:lnTo>
                    <a:pt x="1058" y="150"/>
                  </a:lnTo>
                  <a:lnTo>
                    <a:pt x="1060" y="154"/>
                  </a:lnTo>
                  <a:lnTo>
                    <a:pt x="1062" y="156"/>
                  </a:lnTo>
                  <a:lnTo>
                    <a:pt x="1062" y="158"/>
                  </a:lnTo>
                  <a:lnTo>
                    <a:pt x="1062" y="160"/>
                  </a:lnTo>
                  <a:lnTo>
                    <a:pt x="1062" y="162"/>
                  </a:lnTo>
                  <a:lnTo>
                    <a:pt x="1064" y="162"/>
                  </a:lnTo>
                  <a:lnTo>
                    <a:pt x="1066" y="162"/>
                  </a:lnTo>
                  <a:lnTo>
                    <a:pt x="1066" y="166"/>
                  </a:lnTo>
                  <a:lnTo>
                    <a:pt x="1066" y="168"/>
                  </a:lnTo>
                  <a:lnTo>
                    <a:pt x="1066" y="170"/>
                  </a:lnTo>
                  <a:lnTo>
                    <a:pt x="1068" y="174"/>
                  </a:lnTo>
                  <a:lnTo>
                    <a:pt x="1066" y="174"/>
                  </a:lnTo>
                  <a:lnTo>
                    <a:pt x="1066" y="176"/>
                  </a:lnTo>
                  <a:lnTo>
                    <a:pt x="1068" y="180"/>
                  </a:lnTo>
                  <a:lnTo>
                    <a:pt x="1068" y="182"/>
                  </a:lnTo>
                  <a:lnTo>
                    <a:pt x="1066" y="184"/>
                  </a:lnTo>
                  <a:lnTo>
                    <a:pt x="1066" y="186"/>
                  </a:lnTo>
                  <a:lnTo>
                    <a:pt x="1066" y="188"/>
                  </a:lnTo>
                  <a:lnTo>
                    <a:pt x="1068" y="190"/>
                  </a:lnTo>
                  <a:lnTo>
                    <a:pt x="1068" y="192"/>
                  </a:lnTo>
                  <a:lnTo>
                    <a:pt x="1070" y="192"/>
                  </a:lnTo>
                  <a:lnTo>
                    <a:pt x="1070" y="194"/>
                  </a:lnTo>
                  <a:lnTo>
                    <a:pt x="1068" y="194"/>
                  </a:lnTo>
                  <a:lnTo>
                    <a:pt x="1068" y="196"/>
                  </a:lnTo>
                  <a:lnTo>
                    <a:pt x="1066" y="196"/>
                  </a:lnTo>
                  <a:lnTo>
                    <a:pt x="1064" y="194"/>
                  </a:lnTo>
                  <a:lnTo>
                    <a:pt x="1058" y="194"/>
                  </a:lnTo>
                  <a:lnTo>
                    <a:pt x="1054" y="192"/>
                  </a:lnTo>
                  <a:lnTo>
                    <a:pt x="1052" y="192"/>
                  </a:lnTo>
                  <a:lnTo>
                    <a:pt x="1050" y="192"/>
                  </a:lnTo>
                  <a:lnTo>
                    <a:pt x="1048" y="190"/>
                  </a:lnTo>
                  <a:lnTo>
                    <a:pt x="1046" y="190"/>
                  </a:lnTo>
                  <a:lnTo>
                    <a:pt x="1044" y="190"/>
                  </a:lnTo>
                  <a:lnTo>
                    <a:pt x="1044" y="188"/>
                  </a:lnTo>
                  <a:lnTo>
                    <a:pt x="1042" y="188"/>
                  </a:lnTo>
                  <a:lnTo>
                    <a:pt x="1040" y="190"/>
                  </a:lnTo>
                  <a:lnTo>
                    <a:pt x="1040" y="192"/>
                  </a:lnTo>
                  <a:lnTo>
                    <a:pt x="1042" y="194"/>
                  </a:lnTo>
                  <a:lnTo>
                    <a:pt x="1040" y="194"/>
                  </a:lnTo>
                  <a:lnTo>
                    <a:pt x="1040" y="196"/>
                  </a:lnTo>
                  <a:lnTo>
                    <a:pt x="1038" y="196"/>
                  </a:lnTo>
                  <a:lnTo>
                    <a:pt x="1036" y="198"/>
                  </a:lnTo>
                  <a:lnTo>
                    <a:pt x="1034" y="198"/>
                  </a:lnTo>
                  <a:lnTo>
                    <a:pt x="1032" y="198"/>
                  </a:lnTo>
                  <a:lnTo>
                    <a:pt x="1032" y="200"/>
                  </a:lnTo>
                  <a:lnTo>
                    <a:pt x="1034" y="201"/>
                  </a:lnTo>
                  <a:lnTo>
                    <a:pt x="1036" y="201"/>
                  </a:lnTo>
                  <a:lnTo>
                    <a:pt x="1036" y="203"/>
                  </a:lnTo>
                  <a:lnTo>
                    <a:pt x="1040" y="205"/>
                  </a:lnTo>
                  <a:lnTo>
                    <a:pt x="1048" y="213"/>
                  </a:lnTo>
                  <a:lnTo>
                    <a:pt x="1050" y="215"/>
                  </a:lnTo>
                  <a:lnTo>
                    <a:pt x="1050" y="217"/>
                  </a:lnTo>
                  <a:lnTo>
                    <a:pt x="1052" y="221"/>
                  </a:lnTo>
                  <a:lnTo>
                    <a:pt x="1056" y="229"/>
                  </a:lnTo>
                  <a:lnTo>
                    <a:pt x="1058" y="229"/>
                  </a:lnTo>
                  <a:lnTo>
                    <a:pt x="1060" y="231"/>
                  </a:lnTo>
                  <a:lnTo>
                    <a:pt x="1060" y="233"/>
                  </a:lnTo>
                  <a:lnTo>
                    <a:pt x="1062" y="235"/>
                  </a:lnTo>
                  <a:lnTo>
                    <a:pt x="1062" y="237"/>
                  </a:lnTo>
                  <a:lnTo>
                    <a:pt x="1062" y="241"/>
                  </a:lnTo>
                  <a:lnTo>
                    <a:pt x="1064" y="243"/>
                  </a:lnTo>
                  <a:lnTo>
                    <a:pt x="1064" y="245"/>
                  </a:lnTo>
                  <a:lnTo>
                    <a:pt x="1060" y="245"/>
                  </a:lnTo>
                  <a:lnTo>
                    <a:pt x="1058" y="245"/>
                  </a:lnTo>
                  <a:lnTo>
                    <a:pt x="1056" y="245"/>
                  </a:lnTo>
                  <a:lnTo>
                    <a:pt x="1054" y="247"/>
                  </a:lnTo>
                  <a:lnTo>
                    <a:pt x="1052" y="249"/>
                  </a:lnTo>
                  <a:lnTo>
                    <a:pt x="1054" y="249"/>
                  </a:lnTo>
                  <a:lnTo>
                    <a:pt x="1056" y="249"/>
                  </a:lnTo>
                  <a:lnTo>
                    <a:pt x="1058" y="251"/>
                  </a:lnTo>
                  <a:lnTo>
                    <a:pt x="1060" y="251"/>
                  </a:lnTo>
                  <a:lnTo>
                    <a:pt x="1060" y="253"/>
                  </a:lnTo>
                  <a:lnTo>
                    <a:pt x="1060" y="255"/>
                  </a:lnTo>
                  <a:lnTo>
                    <a:pt x="1062" y="255"/>
                  </a:lnTo>
                  <a:lnTo>
                    <a:pt x="1060" y="255"/>
                  </a:lnTo>
                  <a:lnTo>
                    <a:pt x="1058" y="253"/>
                  </a:lnTo>
                  <a:lnTo>
                    <a:pt x="1054" y="251"/>
                  </a:lnTo>
                  <a:lnTo>
                    <a:pt x="1052" y="251"/>
                  </a:lnTo>
                  <a:lnTo>
                    <a:pt x="1050" y="249"/>
                  </a:lnTo>
                  <a:lnTo>
                    <a:pt x="1048" y="247"/>
                  </a:lnTo>
                  <a:lnTo>
                    <a:pt x="1048" y="245"/>
                  </a:lnTo>
                  <a:lnTo>
                    <a:pt x="1046" y="243"/>
                  </a:lnTo>
                  <a:lnTo>
                    <a:pt x="1042" y="243"/>
                  </a:lnTo>
                  <a:lnTo>
                    <a:pt x="1040" y="241"/>
                  </a:lnTo>
                  <a:lnTo>
                    <a:pt x="1038" y="241"/>
                  </a:lnTo>
                  <a:lnTo>
                    <a:pt x="1038" y="243"/>
                  </a:lnTo>
                  <a:lnTo>
                    <a:pt x="1040" y="245"/>
                  </a:lnTo>
                  <a:lnTo>
                    <a:pt x="1040" y="249"/>
                  </a:lnTo>
                  <a:lnTo>
                    <a:pt x="1042" y="253"/>
                  </a:lnTo>
                  <a:lnTo>
                    <a:pt x="1044" y="255"/>
                  </a:lnTo>
                  <a:lnTo>
                    <a:pt x="1040" y="255"/>
                  </a:lnTo>
                  <a:lnTo>
                    <a:pt x="1038" y="255"/>
                  </a:lnTo>
                  <a:lnTo>
                    <a:pt x="1036" y="255"/>
                  </a:lnTo>
                  <a:lnTo>
                    <a:pt x="1034" y="255"/>
                  </a:lnTo>
                  <a:lnTo>
                    <a:pt x="1036" y="257"/>
                  </a:lnTo>
                  <a:lnTo>
                    <a:pt x="1036" y="259"/>
                  </a:lnTo>
                  <a:lnTo>
                    <a:pt x="1036" y="261"/>
                  </a:lnTo>
                  <a:lnTo>
                    <a:pt x="1034" y="261"/>
                  </a:lnTo>
                  <a:lnTo>
                    <a:pt x="1034" y="263"/>
                  </a:lnTo>
                  <a:lnTo>
                    <a:pt x="1032" y="263"/>
                  </a:lnTo>
                  <a:lnTo>
                    <a:pt x="1030" y="263"/>
                  </a:lnTo>
                  <a:lnTo>
                    <a:pt x="1028" y="263"/>
                  </a:lnTo>
                  <a:lnTo>
                    <a:pt x="1026" y="263"/>
                  </a:lnTo>
                  <a:lnTo>
                    <a:pt x="1026" y="265"/>
                  </a:lnTo>
                  <a:lnTo>
                    <a:pt x="1024" y="265"/>
                  </a:lnTo>
                  <a:lnTo>
                    <a:pt x="1024" y="263"/>
                  </a:lnTo>
                  <a:lnTo>
                    <a:pt x="1022" y="263"/>
                  </a:lnTo>
                  <a:lnTo>
                    <a:pt x="1018" y="263"/>
                  </a:lnTo>
                  <a:lnTo>
                    <a:pt x="1018" y="265"/>
                  </a:lnTo>
                  <a:lnTo>
                    <a:pt x="1020" y="267"/>
                  </a:lnTo>
                  <a:lnTo>
                    <a:pt x="1022" y="269"/>
                  </a:lnTo>
                  <a:lnTo>
                    <a:pt x="1022" y="271"/>
                  </a:lnTo>
                  <a:lnTo>
                    <a:pt x="1024" y="271"/>
                  </a:lnTo>
                  <a:lnTo>
                    <a:pt x="1024" y="273"/>
                  </a:lnTo>
                  <a:lnTo>
                    <a:pt x="1026" y="273"/>
                  </a:lnTo>
                  <a:lnTo>
                    <a:pt x="1028" y="273"/>
                  </a:lnTo>
                  <a:lnTo>
                    <a:pt x="1028" y="275"/>
                  </a:lnTo>
                  <a:lnTo>
                    <a:pt x="1028" y="277"/>
                  </a:lnTo>
                  <a:lnTo>
                    <a:pt x="1028" y="279"/>
                  </a:lnTo>
                  <a:lnTo>
                    <a:pt x="1026" y="279"/>
                  </a:lnTo>
                  <a:lnTo>
                    <a:pt x="1024" y="279"/>
                  </a:lnTo>
                  <a:lnTo>
                    <a:pt x="1022" y="277"/>
                  </a:lnTo>
                  <a:lnTo>
                    <a:pt x="1022" y="279"/>
                  </a:lnTo>
                  <a:lnTo>
                    <a:pt x="1020" y="279"/>
                  </a:lnTo>
                  <a:lnTo>
                    <a:pt x="1018" y="279"/>
                  </a:lnTo>
                  <a:lnTo>
                    <a:pt x="1010" y="277"/>
                  </a:lnTo>
                  <a:lnTo>
                    <a:pt x="1008" y="275"/>
                  </a:lnTo>
                  <a:lnTo>
                    <a:pt x="1006" y="273"/>
                  </a:lnTo>
                  <a:lnTo>
                    <a:pt x="1004" y="273"/>
                  </a:lnTo>
                  <a:lnTo>
                    <a:pt x="1004" y="271"/>
                  </a:lnTo>
                  <a:lnTo>
                    <a:pt x="1002" y="271"/>
                  </a:lnTo>
                  <a:lnTo>
                    <a:pt x="1000" y="269"/>
                  </a:lnTo>
                  <a:lnTo>
                    <a:pt x="998" y="269"/>
                  </a:lnTo>
                  <a:lnTo>
                    <a:pt x="998" y="271"/>
                  </a:lnTo>
                  <a:lnTo>
                    <a:pt x="996" y="271"/>
                  </a:lnTo>
                  <a:lnTo>
                    <a:pt x="996" y="273"/>
                  </a:lnTo>
                  <a:lnTo>
                    <a:pt x="994" y="273"/>
                  </a:lnTo>
                  <a:lnTo>
                    <a:pt x="994" y="275"/>
                  </a:lnTo>
                  <a:lnTo>
                    <a:pt x="996" y="275"/>
                  </a:lnTo>
                  <a:lnTo>
                    <a:pt x="996" y="279"/>
                  </a:lnTo>
                  <a:lnTo>
                    <a:pt x="996" y="281"/>
                  </a:lnTo>
                  <a:lnTo>
                    <a:pt x="994" y="281"/>
                  </a:lnTo>
                  <a:lnTo>
                    <a:pt x="994" y="283"/>
                  </a:lnTo>
                  <a:lnTo>
                    <a:pt x="994" y="285"/>
                  </a:lnTo>
                  <a:lnTo>
                    <a:pt x="994" y="287"/>
                  </a:lnTo>
                  <a:lnTo>
                    <a:pt x="992" y="291"/>
                  </a:lnTo>
                  <a:lnTo>
                    <a:pt x="988" y="291"/>
                  </a:lnTo>
                  <a:lnTo>
                    <a:pt x="988" y="293"/>
                  </a:lnTo>
                  <a:lnTo>
                    <a:pt x="986" y="293"/>
                  </a:lnTo>
                  <a:lnTo>
                    <a:pt x="988" y="293"/>
                  </a:lnTo>
                  <a:lnTo>
                    <a:pt x="986" y="295"/>
                  </a:lnTo>
                  <a:lnTo>
                    <a:pt x="984" y="295"/>
                  </a:lnTo>
                  <a:lnTo>
                    <a:pt x="984" y="297"/>
                  </a:lnTo>
                  <a:lnTo>
                    <a:pt x="982" y="297"/>
                  </a:lnTo>
                  <a:lnTo>
                    <a:pt x="980" y="299"/>
                  </a:lnTo>
                  <a:lnTo>
                    <a:pt x="978" y="299"/>
                  </a:lnTo>
                  <a:lnTo>
                    <a:pt x="978" y="301"/>
                  </a:lnTo>
                  <a:lnTo>
                    <a:pt x="980" y="301"/>
                  </a:lnTo>
                  <a:lnTo>
                    <a:pt x="978" y="301"/>
                  </a:lnTo>
                  <a:lnTo>
                    <a:pt x="976" y="301"/>
                  </a:lnTo>
                  <a:lnTo>
                    <a:pt x="976" y="303"/>
                  </a:lnTo>
                  <a:lnTo>
                    <a:pt x="974" y="303"/>
                  </a:lnTo>
                  <a:lnTo>
                    <a:pt x="974" y="305"/>
                  </a:lnTo>
                  <a:lnTo>
                    <a:pt x="972" y="307"/>
                  </a:lnTo>
                  <a:lnTo>
                    <a:pt x="972" y="309"/>
                  </a:lnTo>
                  <a:lnTo>
                    <a:pt x="974" y="309"/>
                  </a:lnTo>
                  <a:lnTo>
                    <a:pt x="974" y="311"/>
                  </a:lnTo>
                  <a:lnTo>
                    <a:pt x="972" y="313"/>
                  </a:lnTo>
                  <a:lnTo>
                    <a:pt x="970" y="315"/>
                  </a:lnTo>
                  <a:lnTo>
                    <a:pt x="968" y="315"/>
                  </a:lnTo>
                  <a:lnTo>
                    <a:pt x="964" y="315"/>
                  </a:lnTo>
                  <a:lnTo>
                    <a:pt x="962" y="315"/>
                  </a:lnTo>
                  <a:lnTo>
                    <a:pt x="960" y="317"/>
                  </a:lnTo>
                  <a:lnTo>
                    <a:pt x="958" y="317"/>
                  </a:lnTo>
                  <a:lnTo>
                    <a:pt x="956" y="317"/>
                  </a:lnTo>
                  <a:lnTo>
                    <a:pt x="954" y="315"/>
                  </a:lnTo>
                  <a:lnTo>
                    <a:pt x="954" y="317"/>
                  </a:lnTo>
                  <a:lnTo>
                    <a:pt x="956" y="317"/>
                  </a:lnTo>
                  <a:lnTo>
                    <a:pt x="956" y="319"/>
                  </a:lnTo>
                  <a:lnTo>
                    <a:pt x="954" y="319"/>
                  </a:lnTo>
                  <a:lnTo>
                    <a:pt x="950" y="319"/>
                  </a:lnTo>
                  <a:lnTo>
                    <a:pt x="950" y="321"/>
                  </a:lnTo>
                  <a:lnTo>
                    <a:pt x="948" y="321"/>
                  </a:lnTo>
                  <a:lnTo>
                    <a:pt x="944" y="323"/>
                  </a:lnTo>
                  <a:lnTo>
                    <a:pt x="942" y="325"/>
                  </a:lnTo>
                  <a:lnTo>
                    <a:pt x="940" y="325"/>
                  </a:lnTo>
                  <a:lnTo>
                    <a:pt x="940" y="327"/>
                  </a:lnTo>
                  <a:lnTo>
                    <a:pt x="940" y="329"/>
                  </a:lnTo>
                  <a:lnTo>
                    <a:pt x="940" y="331"/>
                  </a:lnTo>
                  <a:lnTo>
                    <a:pt x="936" y="335"/>
                  </a:lnTo>
                  <a:lnTo>
                    <a:pt x="932" y="335"/>
                  </a:lnTo>
                  <a:lnTo>
                    <a:pt x="932" y="337"/>
                  </a:lnTo>
                  <a:lnTo>
                    <a:pt x="934" y="337"/>
                  </a:lnTo>
                  <a:lnTo>
                    <a:pt x="934" y="339"/>
                  </a:lnTo>
                  <a:lnTo>
                    <a:pt x="930" y="341"/>
                  </a:lnTo>
                  <a:lnTo>
                    <a:pt x="928" y="341"/>
                  </a:lnTo>
                  <a:lnTo>
                    <a:pt x="928" y="339"/>
                  </a:lnTo>
                  <a:lnTo>
                    <a:pt x="926" y="341"/>
                  </a:lnTo>
                  <a:lnTo>
                    <a:pt x="926" y="343"/>
                  </a:lnTo>
                  <a:lnTo>
                    <a:pt x="926" y="341"/>
                  </a:lnTo>
                  <a:lnTo>
                    <a:pt x="922" y="337"/>
                  </a:lnTo>
                  <a:lnTo>
                    <a:pt x="924" y="337"/>
                  </a:lnTo>
                  <a:lnTo>
                    <a:pt x="926" y="337"/>
                  </a:lnTo>
                  <a:lnTo>
                    <a:pt x="926" y="335"/>
                  </a:lnTo>
                  <a:lnTo>
                    <a:pt x="928" y="335"/>
                  </a:lnTo>
                  <a:lnTo>
                    <a:pt x="930" y="333"/>
                  </a:lnTo>
                  <a:lnTo>
                    <a:pt x="930" y="331"/>
                  </a:lnTo>
                  <a:lnTo>
                    <a:pt x="928" y="331"/>
                  </a:lnTo>
                  <a:lnTo>
                    <a:pt x="928" y="327"/>
                  </a:lnTo>
                  <a:lnTo>
                    <a:pt x="926" y="327"/>
                  </a:lnTo>
                  <a:lnTo>
                    <a:pt x="926" y="325"/>
                  </a:lnTo>
                  <a:lnTo>
                    <a:pt x="924" y="325"/>
                  </a:lnTo>
                  <a:lnTo>
                    <a:pt x="924" y="323"/>
                  </a:lnTo>
                  <a:lnTo>
                    <a:pt x="922" y="323"/>
                  </a:lnTo>
                  <a:lnTo>
                    <a:pt x="920" y="323"/>
                  </a:lnTo>
                  <a:lnTo>
                    <a:pt x="918" y="323"/>
                  </a:lnTo>
                  <a:lnTo>
                    <a:pt x="920" y="321"/>
                  </a:lnTo>
                  <a:lnTo>
                    <a:pt x="922" y="321"/>
                  </a:lnTo>
                  <a:lnTo>
                    <a:pt x="924" y="321"/>
                  </a:lnTo>
                  <a:lnTo>
                    <a:pt x="924" y="319"/>
                  </a:lnTo>
                  <a:lnTo>
                    <a:pt x="922" y="319"/>
                  </a:lnTo>
                  <a:lnTo>
                    <a:pt x="920" y="317"/>
                  </a:lnTo>
                  <a:lnTo>
                    <a:pt x="920" y="315"/>
                  </a:lnTo>
                  <a:lnTo>
                    <a:pt x="922" y="313"/>
                  </a:lnTo>
                  <a:lnTo>
                    <a:pt x="924" y="313"/>
                  </a:lnTo>
                  <a:lnTo>
                    <a:pt x="926" y="311"/>
                  </a:lnTo>
                  <a:lnTo>
                    <a:pt x="926" y="307"/>
                  </a:lnTo>
                  <a:lnTo>
                    <a:pt x="926" y="305"/>
                  </a:lnTo>
                  <a:lnTo>
                    <a:pt x="926" y="303"/>
                  </a:lnTo>
                  <a:lnTo>
                    <a:pt x="926" y="301"/>
                  </a:lnTo>
                  <a:lnTo>
                    <a:pt x="926" y="299"/>
                  </a:lnTo>
                  <a:lnTo>
                    <a:pt x="922" y="297"/>
                  </a:lnTo>
                  <a:lnTo>
                    <a:pt x="920" y="295"/>
                  </a:lnTo>
                  <a:lnTo>
                    <a:pt x="918" y="293"/>
                  </a:lnTo>
                  <a:lnTo>
                    <a:pt x="912" y="293"/>
                  </a:lnTo>
                  <a:lnTo>
                    <a:pt x="910" y="293"/>
                  </a:lnTo>
                  <a:lnTo>
                    <a:pt x="908" y="293"/>
                  </a:lnTo>
                  <a:lnTo>
                    <a:pt x="908" y="291"/>
                  </a:lnTo>
                  <a:lnTo>
                    <a:pt x="904" y="291"/>
                  </a:lnTo>
                  <a:lnTo>
                    <a:pt x="900" y="291"/>
                  </a:lnTo>
                  <a:lnTo>
                    <a:pt x="900" y="293"/>
                  </a:lnTo>
                  <a:lnTo>
                    <a:pt x="898" y="293"/>
                  </a:lnTo>
                  <a:lnTo>
                    <a:pt x="898" y="295"/>
                  </a:lnTo>
                  <a:lnTo>
                    <a:pt x="900" y="295"/>
                  </a:lnTo>
                  <a:lnTo>
                    <a:pt x="898" y="297"/>
                  </a:lnTo>
                  <a:lnTo>
                    <a:pt x="896" y="297"/>
                  </a:lnTo>
                  <a:lnTo>
                    <a:pt x="896" y="301"/>
                  </a:lnTo>
                  <a:lnTo>
                    <a:pt x="894" y="303"/>
                  </a:lnTo>
                  <a:lnTo>
                    <a:pt x="894" y="305"/>
                  </a:lnTo>
                  <a:lnTo>
                    <a:pt x="896" y="305"/>
                  </a:lnTo>
                  <a:lnTo>
                    <a:pt x="894" y="305"/>
                  </a:lnTo>
                  <a:lnTo>
                    <a:pt x="894" y="307"/>
                  </a:lnTo>
                  <a:lnTo>
                    <a:pt x="892" y="307"/>
                  </a:lnTo>
                  <a:lnTo>
                    <a:pt x="890" y="309"/>
                  </a:lnTo>
                  <a:lnTo>
                    <a:pt x="888" y="309"/>
                  </a:lnTo>
                  <a:lnTo>
                    <a:pt x="886" y="309"/>
                  </a:lnTo>
                  <a:lnTo>
                    <a:pt x="886" y="311"/>
                  </a:lnTo>
                  <a:lnTo>
                    <a:pt x="884" y="311"/>
                  </a:lnTo>
                  <a:lnTo>
                    <a:pt x="882" y="313"/>
                  </a:lnTo>
                  <a:lnTo>
                    <a:pt x="880" y="313"/>
                  </a:lnTo>
                  <a:lnTo>
                    <a:pt x="880" y="315"/>
                  </a:lnTo>
                  <a:lnTo>
                    <a:pt x="878" y="317"/>
                  </a:lnTo>
                  <a:lnTo>
                    <a:pt x="878" y="319"/>
                  </a:lnTo>
                  <a:lnTo>
                    <a:pt x="878" y="321"/>
                  </a:lnTo>
                  <a:lnTo>
                    <a:pt x="880" y="325"/>
                  </a:lnTo>
                  <a:lnTo>
                    <a:pt x="880" y="327"/>
                  </a:lnTo>
                  <a:lnTo>
                    <a:pt x="878" y="327"/>
                  </a:lnTo>
                  <a:lnTo>
                    <a:pt x="878" y="329"/>
                  </a:lnTo>
                  <a:lnTo>
                    <a:pt x="878" y="331"/>
                  </a:lnTo>
                  <a:lnTo>
                    <a:pt x="878" y="333"/>
                  </a:lnTo>
                  <a:lnTo>
                    <a:pt x="878" y="331"/>
                  </a:lnTo>
                  <a:lnTo>
                    <a:pt x="876" y="331"/>
                  </a:lnTo>
                  <a:lnTo>
                    <a:pt x="874" y="331"/>
                  </a:lnTo>
                  <a:lnTo>
                    <a:pt x="872" y="331"/>
                  </a:lnTo>
                  <a:lnTo>
                    <a:pt x="870" y="331"/>
                  </a:lnTo>
                  <a:lnTo>
                    <a:pt x="870" y="333"/>
                  </a:lnTo>
                  <a:lnTo>
                    <a:pt x="868" y="333"/>
                  </a:lnTo>
                  <a:lnTo>
                    <a:pt x="868" y="335"/>
                  </a:lnTo>
                  <a:lnTo>
                    <a:pt x="866" y="333"/>
                  </a:lnTo>
                  <a:lnTo>
                    <a:pt x="864" y="333"/>
                  </a:lnTo>
                  <a:lnTo>
                    <a:pt x="864" y="331"/>
                  </a:lnTo>
                  <a:lnTo>
                    <a:pt x="862" y="331"/>
                  </a:lnTo>
                  <a:lnTo>
                    <a:pt x="860" y="329"/>
                  </a:lnTo>
                  <a:lnTo>
                    <a:pt x="860" y="331"/>
                  </a:lnTo>
                  <a:lnTo>
                    <a:pt x="858" y="331"/>
                  </a:lnTo>
                  <a:lnTo>
                    <a:pt x="856" y="331"/>
                  </a:lnTo>
                  <a:lnTo>
                    <a:pt x="856" y="333"/>
                  </a:lnTo>
                  <a:lnTo>
                    <a:pt x="856" y="335"/>
                  </a:lnTo>
                  <a:lnTo>
                    <a:pt x="856" y="337"/>
                  </a:lnTo>
                  <a:lnTo>
                    <a:pt x="856" y="339"/>
                  </a:lnTo>
                  <a:lnTo>
                    <a:pt x="856" y="341"/>
                  </a:lnTo>
                  <a:lnTo>
                    <a:pt x="856" y="343"/>
                  </a:lnTo>
                  <a:lnTo>
                    <a:pt x="856" y="345"/>
                  </a:lnTo>
                  <a:lnTo>
                    <a:pt x="858" y="345"/>
                  </a:lnTo>
                  <a:lnTo>
                    <a:pt x="860" y="349"/>
                  </a:lnTo>
                  <a:lnTo>
                    <a:pt x="862" y="349"/>
                  </a:lnTo>
                  <a:lnTo>
                    <a:pt x="862" y="351"/>
                  </a:lnTo>
                  <a:lnTo>
                    <a:pt x="864" y="351"/>
                  </a:lnTo>
                  <a:lnTo>
                    <a:pt x="866" y="351"/>
                  </a:lnTo>
                  <a:lnTo>
                    <a:pt x="868" y="351"/>
                  </a:lnTo>
                  <a:lnTo>
                    <a:pt x="872" y="353"/>
                  </a:lnTo>
                  <a:lnTo>
                    <a:pt x="874" y="355"/>
                  </a:lnTo>
                  <a:lnTo>
                    <a:pt x="878" y="355"/>
                  </a:lnTo>
                  <a:lnTo>
                    <a:pt x="880" y="355"/>
                  </a:lnTo>
                  <a:lnTo>
                    <a:pt x="882" y="355"/>
                  </a:lnTo>
                  <a:lnTo>
                    <a:pt x="884" y="355"/>
                  </a:lnTo>
                  <a:lnTo>
                    <a:pt x="886" y="355"/>
                  </a:lnTo>
                  <a:lnTo>
                    <a:pt x="890" y="357"/>
                  </a:lnTo>
                  <a:lnTo>
                    <a:pt x="892" y="361"/>
                  </a:lnTo>
                  <a:lnTo>
                    <a:pt x="894" y="361"/>
                  </a:lnTo>
                  <a:lnTo>
                    <a:pt x="894" y="363"/>
                  </a:lnTo>
                  <a:lnTo>
                    <a:pt x="896" y="367"/>
                  </a:lnTo>
                  <a:lnTo>
                    <a:pt x="894" y="367"/>
                  </a:lnTo>
                  <a:lnTo>
                    <a:pt x="894" y="369"/>
                  </a:lnTo>
                  <a:lnTo>
                    <a:pt x="896" y="369"/>
                  </a:lnTo>
                  <a:lnTo>
                    <a:pt x="896" y="373"/>
                  </a:lnTo>
                  <a:lnTo>
                    <a:pt x="898" y="375"/>
                  </a:lnTo>
                  <a:lnTo>
                    <a:pt x="902" y="377"/>
                  </a:lnTo>
                  <a:lnTo>
                    <a:pt x="904" y="379"/>
                  </a:lnTo>
                  <a:lnTo>
                    <a:pt x="906" y="379"/>
                  </a:lnTo>
                  <a:lnTo>
                    <a:pt x="908" y="379"/>
                  </a:lnTo>
                  <a:lnTo>
                    <a:pt x="910" y="379"/>
                  </a:lnTo>
                  <a:lnTo>
                    <a:pt x="912" y="379"/>
                  </a:lnTo>
                  <a:lnTo>
                    <a:pt x="914" y="379"/>
                  </a:lnTo>
                  <a:lnTo>
                    <a:pt x="916" y="379"/>
                  </a:lnTo>
                  <a:lnTo>
                    <a:pt x="916" y="377"/>
                  </a:lnTo>
                  <a:lnTo>
                    <a:pt x="918" y="377"/>
                  </a:lnTo>
                  <a:lnTo>
                    <a:pt x="918" y="375"/>
                  </a:lnTo>
                  <a:lnTo>
                    <a:pt x="916" y="375"/>
                  </a:lnTo>
                  <a:lnTo>
                    <a:pt x="916" y="373"/>
                  </a:lnTo>
                  <a:lnTo>
                    <a:pt x="918" y="373"/>
                  </a:lnTo>
                  <a:lnTo>
                    <a:pt x="918" y="371"/>
                  </a:lnTo>
                  <a:lnTo>
                    <a:pt x="920" y="371"/>
                  </a:lnTo>
                  <a:lnTo>
                    <a:pt x="920" y="369"/>
                  </a:lnTo>
                  <a:lnTo>
                    <a:pt x="922" y="367"/>
                  </a:lnTo>
                  <a:lnTo>
                    <a:pt x="922" y="365"/>
                  </a:lnTo>
                  <a:lnTo>
                    <a:pt x="924" y="365"/>
                  </a:lnTo>
                  <a:lnTo>
                    <a:pt x="926" y="363"/>
                  </a:lnTo>
                  <a:lnTo>
                    <a:pt x="926" y="361"/>
                  </a:lnTo>
                  <a:lnTo>
                    <a:pt x="928" y="363"/>
                  </a:lnTo>
                  <a:lnTo>
                    <a:pt x="930" y="363"/>
                  </a:lnTo>
                  <a:lnTo>
                    <a:pt x="932" y="363"/>
                  </a:lnTo>
                  <a:lnTo>
                    <a:pt x="936" y="367"/>
                  </a:lnTo>
                  <a:lnTo>
                    <a:pt x="938" y="369"/>
                  </a:lnTo>
                  <a:lnTo>
                    <a:pt x="942" y="369"/>
                  </a:lnTo>
                  <a:lnTo>
                    <a:pt x="946" y="371"/>
                  </a:lnTo>
                  <a:lnTo>
                    <a:pt x="948" y="373"/>
                  </a:lnTo>
                  <a:lnTo>
                    <a:pt x="948" y="371"/>
                  </a:lnTo>
                  <a:lnTo>
                    <a:pt x="950" y="371"/>
                  </a:lnTo>
                  <a:lnTo>
                    <a:pt x="952" y="371"/>
                  </a:lnTo>
                  <a:lnTo>
                    <a:pt x="954" y="371"/>
                  </a:lnTo>
                  <a:lnTo>
                    <a:pt x="956" y="371"/>
                  </a:lnTo>
                  <a:lnTo>
                    <a:pt x="956" y="369"/>
                  </a:lnTo>
                  <a:lnTo>
                    <a:pt x="958" y="369"/>
                  </a:lnTo>
                  <a:lnTo>
                    <a:pt x="958" y="371"/>
                  </a:lnTo>
                  <a:lnTo>
                    <a:pt x="960" y="371"/>
                  </a:lnTo>
                  <a:lnTo>
                    <a:pt x="960" y="373"/>
                  </a:lnTo>
                  <a:lnTo>
                    <a:pt x="968" y="373"/>
                  </a:lnTo>
                  <a:lnTo>
                    <a:pt x="970" y="377"/>
                  </a:lnTo>
                  <a:lnTo>
                    <a:pt x="970" y="379"/>
                  </a:lnTo>
                  <a:lnTo>
                    <a:pt x="968" y="379"/>
                  </a:lnTo>
                  <a:lnTo>
                    <a:pt x="968" y="381"/>
                  </a:lnTo>
                  <a:lnTo>
                    <a:pt x="970" y="383"/>
                  </a:lnTo>
                  <a:lnTo>
                    <a:pt x="972" y="381"/>
                  </a:lnTo>
                  <a:lnTo>
                    <a:pt x="972" y="383"/>
                  </a:lnTo>
                  <a:lnTo>
                    <a:pt x="972" y="385"/>
                  </a:lnTo>
                  <a:lnTo>
                    <a:pt x="970" y="387"/>
                  </a:lnTo>
                  <a:lnTo>
                    <a:pt x="966" y="387"/>
                  </a:lnTo>
                  <a:lnTo>
                    <a:pt x="966" y="385"/>
                  </a:lnTo>
                  <a:lnTo>
                    <a:pt x="964" y="383"/>
                  </a:lnTo>
                  <a:lnTo>
                    <a:pt x="962" y="383"/>
                  </a:lnTo>
                  <a:lnTo>
                    <a:pt x="960" y="383"/>
                  </a:lnTo>
                  <a:lnTo>
                    <a:pt x="960" y="385"/>
                  </a:lnTo>
                  <a:lnTo>
                    <a:pt x="958" y="387"/>
                  </a:lnTo>
                  <a:lnTo>
                    <a:pt x="956" y="389"/>
                  </a:lnTo>
                  <a:lnTo>
                    <a:pt x="954" y="389"/>
                  </a:lnTo>
                  <a:lnTo>
                    <a:pt x="954" y="387"/>
                  </a:lnTo>
                  <a:lnTo>
                    <a:pt x="952" y="387"/>
                  </a:lnTo>
                  <a:lnTo>
                    <a:pt x="952" y="389"/>
                  </a:lnTo>
                  <a:lnTo>
                    <a:pt x="950" y="389"/>
                  </a:lnTo>
                  <a:lnTo>
                    <a:pt x="948" y="391"/>
                  </a:lnTo>
                  <a:lnTo>
                    <a:pt x="946" y="391"/>
                  </a:lnTo>
                  <a:lnTo>
                    <a:pt x="946" y="393"/>
                  </a:lnTo>
                  <a:lnTo>
                    <a:pt x="944" y="393"/>
                  </a:lnTo>
                  <a:lnTo>
                    <a:pt x="944" y="391"/>
                  </a:lnTo>
                  <a:lnTo>
                    <a:pt x="942" y="391"/>
                  </a:lnTo>
                  <a:lnTo>
                    <a:pt x="940" y="391"/>
                  </a:lnTo>
                  <a:lnTo>
                    <a:pt x="940" y="393"/>
                  </a:lnTo>
                  <a:lnTo>
                    <a:pt x="942" y="393"/>
                  </a:lnTo>
                  <a:lnTo>
                    <a:pt x="944" y="393"/>
                  </a:lnTo>
                  <a:lnTo>
                    <a:pt x="944" y="395"/>
                  </a:lnTo>
                  <a:lnTo>
                    <a:pt x="944" y="397"/>
                  </a:lnTo>
                  <a:lnTo>
                    <a:pt x="942" y="395"/>
                  </a:lnTo>
                  <a:lnTo>
                    <a:pt x="940" y="397"/>
                  </a:lnTo>
                  <a:lnTo>
                    <a:pt x="942" y="399"/>
                  </a:lnTo>
                  <a:lnTo>
                    <a:pt x="944" y="401"/>
                  </a:lnTo>
                  <a:lnTo>
                    <a:pt x="938" y="403"/>
                  </a:lnTo>
                  <a:lnTo>
                    <a:pt x="938" y="405"/>
                  </a:lnTo>
                  <a:lnTo>
                    <a:pt x="938" y="403"/>
                  </a:lnTo>
                  <a:lnTo>
                    <a:pt x="936" y="403"/>
                  </a:lnTo>
                  <a:lnTo>
                    <a:pt x="936" y="401"/>
                  </a:lnTo>
                  <a:lnTo>
                    <a:pt x="936" y="399"/>
                  </a:lnTo>
                  <a:lnTo>
                    <a:pt x="934" y="399"/>
                  </a:lnTo>
                  <a:lnTo>
                    <a:pt x="934" y="401"/>
                  </a:lnTo>
                  <a:lnTo>
                    <a:pt x="932" y="399"/>
                  </a:lnTo>
                  <a:lnTo>
                    <a:pt x="930" y="401"/>
                  </a:lnTo>
                  <a:lnTo>
                    <a:pt x="932" y="401"/>
                  </a:lnTo>
                  <a:lnTo>
                    <a:pt x="932" y="403"/>
                  </a:lnTo>
                  <a:lnTo>
                    <a:pt x="934" y="405"/>
                  </a:lnTo>
                  <a:lnTo>
                    <a:pt x="936" y="407"/>
                  </a:lnTo>
                  <a:lnTo>
                    <a:pt x="934" y="407"/>
                  </a:lnTo>
                  <a:lnTo>
                    <a:pt x="934" y="409"/>
                  </a:lnTo>
                  <a:lnTo>
                    <a:pt x="932" y="411"/>
                  </a:lnTo>
                  <a:lnTo>
                    <a:pt x="932" y="413"/>
                  </a:lnTo>
                  <a:lnTo>
                    <a:pt x="932" y="415"/>
                  </a:lnTo>
                  <a:lnTo>
                    <a:pt x="930" y="415"/>
                  </a:lnTo>
                  <a:lnTo>
                    <a:pt x="928" y="415"/>
                  </a:lnTo>
                  <a:lnTo>
                    <a:pt x="928" y="417"/>
                  </a:lnTo>
                  <a:lnTo>
                    <a:pt x="928" y="419"/>
                  </a:lnTo>
                  <a:lnTo>
                    <a:pt x="928" y="421"/>
                  </a:lnTo>
                  <a:lnTo>
                    <a:pt x="926" y="423"/>
                  </a:lnTo>
                  <a:lnTo>
                    <a:pt x="926" y="425"/>
                  </a:lnTo>
                  <a:lnTo>
                    <a:pt x="926" y="427"/>
                  </a:lnTo>
                  <a:lnTo>
                    <a:pt x="928" y="427"/>
                  </a:lnTo>
                  <a:lnTo>
                    <a:pt x="926" y="427"/>
                  </a:lnTo>
                  <a:lnTo>
                    <a:pt x="926" y="429"/>
                  </a:lnTo>
                  <a:lnTo>
                    <a:pt x="926" y="433"/>
                  </a:lnTo>
                  <a:lnTo>
                    <a:pt x="926" y="435"/>
                  </a:lnTo>
                  <a:lnTo>
                    <a:pt x="928" y="435"/>
                  </a:lnTo>
                  <a:lnTo>
                    <a:pt x="930" y="435"/>
                  </a:lnTo>
                  <a:lnTo>
                    <a:pt x="932" y="435"/>
                  </a:lnTo>
                  <a:lnTo>
                    <a:pt x="932" y="437"/>
                  </a:lnTo>
                  <a:lnTo>
                    <a:pt x="934" y="437"/>
                  </a:lnTo>
                  <a:lnTo>
                    <a:pt x="936" y="439"/>
                  </a:lnTo>
                  <a:lnTo>
                    <a:pt x="938" y="441"/>
                  </a:lnTo>
                  <a:lnTo>
                    <a:pt x="942" y="443"/>
                  </a:lnTo>
                  <a:lnTo>
                    <a:pt x="944" y="443"/>
                  </a:lnTo>
                  <a:lnTo>
                    <a:pt x="946" y="443"/>
                  </a:lnTo>
                  <a:lnTo>
                    <a:pt x="952" y="447"/>
                  </a:lnTo>
                  <a:lnTo>
                    <a:pt x="954" y="447"/>
                  </a:lnTo>
                  <a:lnTo>
                    <a:pt x="956" y="447"/>
                  </a:lnTo>
                  <a:lnTo>
                    <a:pt x="956" y="449"/>
                  </a:lnTo>
                  <a:lnTo>
                    <a:pt x="958" y="451"/>
                  </a:lnTo>
                  <a:lnTo>
                    <a:pt x="960" y="453"/>
                  </a:lnTo>
                  <a:lnTo>
                    <a:pt x="964" y="459"/>
                  </a:lnTo>
                  <a:lnTo>
                    <a:pt x="964" y="461"/>
                  </a:lnTo>
                  <a:lnTo>
                    <a:pt x="966" y="463"/>
                  </a:lnTo>
                  <a:lnTo>
                    <a:pt x="968" y="465"/>
                  </a:lnTo>
                  <a:lnTo>
                    <a:pt x="970" y="465"/>
                  </a:lnTo>
                  <a:lnTo>
                    <a:pt x="970" y="467"/>
                  </a:lnTo>
                  <a:lnTo>
                    <a:pt x="970" y="469"/>
                  </a:lnTo>
                  <a:lnTo>
                    <a:pt x="972" y="469"/>
                  </a:lnTo>
                  <a:lnTo>
                    <a:pt x="974" y="471"/>
                  </a:lnTo>
                  <a:lnTo>
                    <a:pt x="974" y="473"/>
                  </a:lnTo>
                  <a:lnTo>
                    <a:pt x="978" y="477"/>
                  </a:lnTo>
                  <a:lnTo>
                    <a:pt x="978" y="479"/>
                  </a:lnTo>
                  <a:lnTo>
                    <a:pt x="978" y="481"/>
                  </a:lnTo>
                  <a:lnTo>
                    <a:pt x="978" y="483"/>
                  </a:lnTo>
                  <a:lnTo>
                    <a:pt x="978" y="485"/>
                  </a:lnTo>
                  <a:lnTo>
                    <a:pt x="980" y="485"/>
                  </a:lnTo>
                  <a:lnTo>
                    <a:pt x="982" y="487"/>
                  </a:lnTo>
                  <a:lnTo>
                    <a:pt x="986" y="489"/>
                  </a:lnTo>
                  <a:lnTo>
                    <a:pt x="988" y="489"/>
                  </a:lnTo>
                  <a:lnTo>
                    <a:pt x="990" y="491"/>
                  </a:lnTo>
                  <a:lnTo>
                    <a:pt x="992" y="491"/>
                  </a:lnTo>
                  <a:lnTo>
                    <a:pt x="994" y="493"/>
                  </a:lnTo>
                  <a:lnTo>
                    <a:pt x="994" y="495"/>
                  </a:lnTo>
                  <a:lnTo>
                    <a:pt x="996" y="497"/>
                  </a:lnTo>
                  <a:lnTo>
                    <a:pt x="998" y="497"/>
                  </a:lnTo>
                  <a:lnTo>
                    <a:pt x="1002" y="499"/>
                  </a:lnTo>
                  <a:lnTo>
                    <a:pt x="1004" y="499"/>
                  </a:lnTo>
                  <a:lnTo>
                    <a:pt x="1006" y="501"/>
                  </a:lnTo>
                  <a:lnTo>
                    <a:pt x="1006" y="503"/>
                  </a:lnTo>
                  <a:lnTo>
                    <a:pt x="1008" y="505"/>
                  </a:lnTo>
                  <a:lnTo>
                    <a:pt x="1010" y="505"/>
                  </a:lnTo>
                  <a:lnTo>
                    <a:pt x="1010" y="507"/>
                  </a:lnTo>
                  <a:lnTo>
                    <a:pt x="1008" y="507"/>
                  </a:lnTo>
                  <a:lnTo>
                    <a:pt x="1006" y="507"/>
                  </a:lnTo>
                  <a:lnTo>
                    <a:pt x="1004" y="507"/>
                  </a:lnTo>
                  <a:lnTo>
                    <a:pt x="1002" y="505"/>
                  </a:lnTo>
                  <a:lnTo>
                    <a:pt x="1000" y="505"/>
                  </a:lnTo>
                  <a:lnTo>
                    <a:pt x="998" y="503"/>
                  </a:lnTo>
                  <a:lnTo>
                    <a:pt x="996" y="503"/>
                  </a:lnTo>
                  <a:lnTo>
                    <a:pt x="992" y="503"/>
                  </a:lnTo>
                  <a:lnTo>
                    <a:pt x="990" y="503"/>
                  </a:lnTo>
                  <a:lnTo>
                    <a:pt x="988" y="503"/>
                  </a:lnTo>
                  <a:lnTo>
                    <a:pt x="986" y="501"/>
                  </a:lnTo>
                  <a:lnTo>
                    <a:pt x="986" y="499"/>
                  </a:lnTo>
                  <a:lnTo>
                    <a:pt x="984" y="499"/>
                  </a:lnTo>
                  <a:lnTo>
                    <a:pt x="982" y="499"/>
                  </a:lnTo>
                  <a:lnTo>
                    <a:pt x="982" y="497"/>
                  </a:lnTo>
                  <a:lnTo>
                    <a:pt x="980" y="497"/>
                  </a:lnTo>
                  <a:lnTo>
                    <a:pt x="978" y="497"/>
                  </a:lnTo>
                  <a:lnTo>
                    <a:pt x="976" y="497"/>
                  </a:lnTo>
                  <a:lnTo>
                    <a:pt x="974" y="499"/>
                  </a:lnTo>
                  <a:lnTo>
                    <a:pt x="974" y="501"/>
                  </a:lnTo>
                  <a:lnTo>
                    <a:pt x="972" y="501"/>
                  </a:lnTo>
                  <a:lnTo>
                    <a:pt x="970" y="501"/>
                  </a:lnTo>
                  <a:lnTo>
                    <a:pt x="970" y="499"/>
                  </a:lnTo>
                  <a:lnTo>
                    <a:pt x="968" y="499"/>
                  </a:lnTo>
                  <a:lnTo>
                    <a:pt x="966" y="497"/>
                  </a:lnTo>
                  <a:lnTo>
                    <a:pt x="966" y="495"/>
                  </a:lnTo>
                  <a:lnTo>
                    <a:pt x="964" y="495"/>
                  </a:lnTo>
                  <a:lnTo>
                    <a:pt x="962" y="493"/>
                  </a:lnTo>
                  <a:lnTo>
                    <a:pt x="960" y="493"/>
                  </a:lnTo>
                  <a:lnTo>
                    <a:pt x="960" y="495"/>
                  </a:lnTo>
                  <a:lnTo>
                    <a:pt x="962" y="495"/>
                  </a:lnTo>
                  <a:lnTo>
                    <a:pt x="964" y="495"/>
                  </a:lnTo>
                  <a:lnTo>
                    <a:pt x="964" y="497"/>
                  </a:lnTo>
                  <a:lnTo>
                    <a:pt x="966" y="497"/>
                  </a:lnTo>
                  <a:lnTo>
                    <a:pt x="966" y="499"/>
                  </a:lnTo>
                  <a:lnTo>
                    <a:pt x="968" y="499"/>
                  </a:lnTo>
                  <a:lnTo>
                    <a:pt x="968" y="501"/>
                  </a:lnTo>
                  <a:lnTo>
                    <a:pt x="970" y="501"/>
                  </a:lnTo>
                  <a:lnTo>
                    <a:pt x="972" y="501"/>
                  </a:lnTo>
                  <a:lnTo>
                    <a:pt x="974" y="501"/>
                  </a:lnTo>
                  <a:lnTo>
                    <a:pt x="974" y="503"/>
                  </a:lnTo>
                  <a:lnTo>
                    <a:pt x="974" y="501"/>
                  </a:lnTo>
                  <a:lnTo>
                    <a:pt x="976" y="501"/>
                  </a:lnTo>
                  <a:lnTo>
                    <a:pt x="976" y="499"/>
                  </a:lnTo>
                  <a:lnTo>
                    <a:pt x="978" y="499"/>
                  </a:lnTo>
                  <a:lnTo>
                    <a:pt x="982" y="499"/>
                  </a:lnTo>
                  <a:lnTo>
                    <a:pt x="982" y="501"/>
                  </a:lnTo>
                  <a:lnTo>
                    <a:pt x="984" y="501"/>
                  </a:lnTo>
                  <a:lnTo>
                    <a:pt x="984" y="503"/>
                  </a:lnTo>
                  <a:lnTo>
                    <a:pt x="986" y="503"/>
                  </a:lnTo>
                  <a:lnTo>
                    <a:pt x="986" y="505"/>
                  </a:lnTo>
                  <a:lnTo>
                    <a:pt x="984" y="505"/>
                  </a:lnTo>
                  <a:lnTo>
                    <a:pt x="984" y="503"/>
                  </a:lnTo>
                  <a:lnTo>
                    <a:pt x="984" y="505"/>
                  </a:lnTo>
                  <a:lnTo>
                    <a:pt x="988" y="505"/>
                  </a:lnTo>
                  <a:lnTo>
                    <a:pt x="990" y="505"/>
                  </a:lnTo>
                  <a:lnTo>
                    <a:pt x="992" y="507"/>
                  </a:lnTo>
                  <a:lnTo>
                    <a:pt x="996" y="509"/>
                  </a:lnTo>
                  <a:lnTo>
                    <a:pt x="998" y="509"/>
                  </a:lnTo>
                  <a:lnTo>
                    <a:pt x="998" y="511"/>
                  </a:lnTo>
                  <a:lnTo>
                    <a:pt x="1000" y="513"/>
                  </a:lnTo>
                  <a:lnTo>
                    <a:pt x="1002" y="513"/>
                  </a:lnTo>
                  <a:lnTo>
                    <a:pt x="1006" y="515"/>
                  </a:lnTo>
                  <a:lnTo>
                    <a:pt x="1008" y="517"/>
                  </a:lnTo>
                  <a:lnTo>
                    <a:pt x="1010" y="517"/>
                  </a:lnTo>
                  <a:lnTo>
                    <a:pt x="1010" y="519"/>
                  </a:lnTo>
                  <a:lnTo>
                    <a:pt x="1012" y="519"/>
                  </a:lnTo>
                  <a:lnTo>
                    <a:pt x="1012" y="521"/>
                  </a:lnTo>
                  <a:lnTo>
                    <a:pt x="1014" y="523"/>
                  </a:lnTo>
                  <a:lnTo>
                    <a:pt x="1016" y="525"/>
                  </a:lnTo>
                  <a:lnTo>
                    <a:pt x="1016" y="527"/>
                  </a:lnTo>
                  <a:lnTo>
                    <a:pt x="1014" y="527"/>
                  </a:lnTo>
                  <a:lnTo>
                    <a:pt x="1012" y="527"/>
                  </a:lnTo>
                  <a:lnTo>
                    <a:pt x="1010" y="529"/>
                  </a:lnTo>
                  <a:lnTo>
                    <a:pt x="1008" y="529"/>
                  </a:lnTo>
                  <a:lnTo>
                    <a:pt x="1006" y="531"/>
                  </a:lnTo>
                  <a:lnTo>
                    <a:pt x="1004" y="533"/>
                  </a:lnTo>
                  <a:lnTo>
                    <a:pt x="1000" y="535"/>
                  </a:lnTo>
                  <a:lnTo>
                    <a:pt x="1000" y="537"/>
                  </a:lnTo>
                  <a:lnTo>
                    <a:pt x="1000" y="539"/>
                  </a:lnTo>
                  <a:lnTo>
                    <a:pt x="998" y="541"/>
                  </a:lnTo>
                  <a:lnTo>
                    <a:pt x="996" y="541"/>
                  </a:lnTo>
                  <a:lnTo>
                    <a:pt x="996" y="539"/>
                  </a:lnTo>
                  <a:lnTo>
                    <a:pt x="994" y="539"/>
                  </a:lnTo>
                  <a:lnTo>
                    <a:pt x="990" y="539"/>
                  </a:lnTo>
                  <a:lnTo>
                    <a:pt x="986" y="543"/>
                  </a:lnTo>
                  <a:lnTo>
                    <a:pt x="988" y="543"/>
                  </a:lnTo>
                  <a:lnTo>
                    <a:pt x="990" y="541"/>
                  </a:lnTo>
                  <a:lnTo>
                    <a:pt x="992" y="541"/>
                  </a:lnTo>
                  <a:lnTo>
                    <a:pt x="994" y="543"/>
                  </a:lnTo>
                  <a:lnTo>
                    <a:pt x="996" y="543"/>
                  </a:lnTo>
                  <a:lnTo>
                    <a:pt x="996" y="545"/>
                  </a:lnTo>
                  <a:lnTo>
                    <a:pt x="998" y="545"/>
                  </a:lnTo>
                  <a:lnTo>
                    <a:pt x="1000" y="545"/>
                  </a:lnTo>
                  <a:lnTo>
                    <a:pt x="1000" y="543"/>
                  </a:lnTo>
                  <a:lnTo>
                    <a:pt x="1004" y="543"/>
                  </a:lnTo>
                  <a:lnTo>
                    <a:pt x="1006" y="541"/>
                  </a:lnTo>
                  <a:lnTo>
                    <a:pt x="1008" y="541"/>
                  </a:lnTo>
                  <a:lnTo>
                    <a:pt x="1010" y="541"/>
                  </a:lnTo>
                  <a:lnTo>
                    <a:pt x="1010" y="543"/>
                  </a:lnTo>
                  <a:lnTo>
                    <a:pt x="1012" y="543"/>
                  </a:lnTo>
                  <a:lnTo>
                    <a:pt x="1014" y="543"/>
                  </a:lnTo>
                  <a:lnTo>
                    <a:pt x="1016" y="543"/>
                  </a:lnTo>
                  <a:lnTo>
                    <a:pt x="1018" y="547"/>
                  </a:lnTo>
                  <a:lnTo>
                    <a:pt x="1020" y="547"/>
                  </a:lnTo>
                  <a:lnTo>
                    <a:pt x="1022" y="549"/>
                  </a:lnTo>
                  <a:lnTo>
                    <a:pt x="1024" y="549"/>
                  </a:lnTo>
                  <a:lnTo>
                    <a:pt x="1026" y="549"/>
                  </a:lnTo>
                  <a:lnTo>
                    <a:pt x="1028" y="549"/>
                  </a:lnTo>
                  <a:lnTo>
                    <a:pt x="1028" y="551"/>
                  </a:lnTo>
                  <a:lnTo>
                    <a:pt x="1026" y="551"/>
                  </a:lnTo>
                  <a:lnTo>
                    <a:pt x="1024" y="551"/>
                  </a:lnTo>
                  <a:lnTo>
                    <a:pt x="1024" y="553"/>
                  </a:lnTo>
                  <a:lnTo>
                    <a:pt x="1022" y="555"/>
                  </a:lnTo>
                  <a:lnTo>
                    <a:pt x="1022" y="557"/>
                  </a:lnTo>
                  <a:lnTo>
                    <a:pt x="1020" y="559"/>
                  </a:lnTo>
                  <a:lnTo>
                    <a:pt x="1020" y="557"/>
                  </a:lnTo>
                  <a:lnTo>
                    <a:pt x="1018" y="559"/>
                  </a:lnTo>
                  <a:lnTo>
                    <a:pt x="1018" y="561"/>
                  </a:lnTo>
                  <a:lnTo>
                    <a:pt x="1020" y="561"/>
                  </a:lnTo>
                  <a:lnTo>
                    <a:pt x="1022" y="559"/>
                  </a:lnTo>
                  <a:lnTo>
                    <a:pt x="1024" y="561"/>
                  </a:lnTo>
                  <a:lnTo>
                    <a:pt x="1024" y="559"/>
                  </a:lnTo>
                  <a:lnTo>
                    <a:pt x="1022" y="559"/>
                  </a:lnTo>
                  <a:lnTo>
                    <a:pt x="1022" y="557"/>
                  </a:lnTo>
                  <a:lnTo>
                    <a:pt x="1024" y="555"/>
                  </a:lnTo>
                  <a:lnTo>
                    <a:pt x="1026" y="555"/>
                  </a:lnTo>
                  <a:lnTo>
                    <a:pt x="1026" y="557"/>
                  </a:lnTo>
                  <a:lnTo>
                    <a:pt x="1026" y="561"/>
                  </a:lnTo>
                  <a:lnTo>
                    <a:pt x="1026" y="563"/>
                  </a:lnTo>
                  <a:lnTo>
                    <a:pt x="1028" y="565"/>
                  </a:lnTo>
                  <a:lnTo>
                    <a:pt x="1030" y="565"/>
                  </a:lnTo>
                  <a:lnTo>
                    <a:pt x="1028" y="567"/>
                  </a:lnTo>
                  <a:lnTo>
                    <a:pt x="1026" y="567"/>
                  </a:lnTo>
                  <a:lnTo>
                    <a:pt x="1026" y="565"/>
                  </a:lnTo>
                  <a:lnTo>
                    <a:pt x="1024" y="563"/>
                  </a:lnTo>
                  <a:lnTo>
                    <a:pt x="1024" y="565"/>
                  </a:lnTo>
                  <a:lnTo>
                    <a:pt x="1024" y="567"/>
                  </a:lnTo>
                  <a:lnTo>
                    <a:pt x="1022" y="567"/>
                  </a:lnTo>
                  <a:lnTo>
                    <a:pt x="1022" y="565"/>
                  </a:lnTo>
                  <a:lnTo>
                    <a:pt x="1022" y="567"/>
                  </a:lnTo>
                  <a:lnTo>
                    <a:pt x="1020" y="567"/>
                  </a:lnTo>
                  <a:lnTo>
                    <a:pt x="1020" y="569"/>
                  </a:lnTo>
                  <a:lnTo>
                    <a:pt x="1022" y="569"/>
                  </a:lnTo>
                  <a:lnTo>
                    <a:pt x="1024" y="569"/>
                  </a:lnTo>
                  <a:lnTo>
                    <a:pt x="1026" y="571"/>
                  </a:lnTo>
                  <a:lnTo>
                    <a:pt x="1026" y="573"/>
                  </a:lnTo>
                  <a:lnTo>
                    <a:pt x="1024" y="573"/>
                  </a:lnTo>
                  <a:lnTo>
                    <a:pt x="1022" y="573"/>
                  </a:lnTo>
                  <a:lnTo>
                    <a:pt x="1024" y="575"/>
                  </a:lnTo>
                  <a:lnTo>
                    <a:pt x="1026" y="575"/>
                  </a:lnTo>
                  <a:lnTo>
                    <a:pt x="1026" y="577"/>
                  </a:lnTo>
                  <a:lnTo>
                    <a:pt x="1026" y="579"/>
                  </a:lnTo>
                  <a:lnTo>
                    <a:pt x="1024" y="579"/>
                  </a:lnTo>
                  <a:lnTo>
                    <a:pt x="1022" y="579"/>
                  </a:lnTo>
                  <a:lnTo>
                    <a:pt x="1022" y="577"/>
                  </a:lnTo>
                  <a:lnTo>
                    <a:pt x="1020" y="577"/>
                  </a:lnTo>
                  <a:lnTo>
                    <a:pt x="1018" y="575"/>
                  </a:lnTo>
                  <a:lnTo>
                    <a:pt x="1016" y="575"/>
                  </a:lnTo>
                  <a:lnTo>
                    <a:pt x="1018" y="577"/>
                  </a:lnTo>
                  <a:lnTo>
                    <a:pt x="1020" y="577"/>
                  </a:lnTo>
                  <a:lnTo>
                    <a:pt x="1022" y="579"/>
                  </a:lnTo>
                  <a:lnTo>
                    <a:pt x="1024" y="579"/>
                  </a:lnTo>
                  <a:lnTo>
                    <a:pt x="1024" y="581"/>
                  </a:lnTo>
                  <a:lnTo>
                    <a:pt x="1026" y="583"/>
                  </a:lnTo>
                  <a:lnTo>
                    <a:pt x="1028" y="587"/>
                  </a:lnTo>
                  <a:lnTo>
                    <a:pt x="1030" y="587"/>
                  </a:lnTo>
                  <a:lnTo>
                    <a:pt x="1028" y="589"/>
                  </a:lnTo>
                  <a:lnTo>
                    <a:pt x="1026" y="589"/>
                  </a:lnTo>
                  <a:lnTo>
                    <a:pt x="1026" y="587"/>
                  </a:lnTo>
                  <a:lnTo>
                    <a:pt x="1024" y="589"/>
                  </a:lnTo>
                  <a:lnTo>
                    <a:pt x="1024" y="591"/>
                  </a:lnTo>
                  <a:lnTo>
                    <a:pt x="1022" y="591"/>
                  </a:lnTo>
                  <a:lnTo>
                    <a:pt x="1022" y="589"/>
                  </a:lnTo>
                  <a:lnTo>
                    <a:pt x="1022" y="587"/>
                  </a:lnTo>
                  <a:lnTo>
                    <a:pt x="1020" y="587"/>
                  </a:lnTo>
                  <a:lnTo>
                    <a:pt x="1020" y="589"/>
                  </a:lnTo>
                  <a:lnTo>
                    <a:pt x="1020" y="591"/>
                  </a:lnTo>
                  <a:lnTo>
                    <a:pt x="1020" y="595"/>
                  </a:lnTo>
                  <a:lnTo>
                    <a:pt x="1018" y="595"/>
                  </a:lnTo>
                  <a:lnTo>
                    <a:pt x="1016" y="595"/>
                  </a:lnTo>
                  <a:lnTo>
                    <a:pt x="1014" y="593"/>
                  </a:lnTo>
                  <a:lnTo>
                    <a:pt x="1010" y="593"/>
                  </a:lnTo>
                  <a:lnTo>
                    <a:pt x="1012" y="593"/>
                  </a:lnTo>
                  <a:lnTo>
                    <a:pt x="1014" y="595"/>
                  </a:lnTo>
                  <a:lnTo>
                    <a:pt x="1016" y="595"/>
                  </a:lnTo>
                  <a:lnTo>
                    <a:pt x="1018" y="595"/>
                  </a:lnTo>
                  <a:lnTo>
                    <a:pt x="1018" y="597"/>
                  </a:lnTo>
                  <a:lnTo>
                    <a:pt x="1016" y="597"/>
                  </a:lnTo>
                  <a:lnTo>
                    <a:pt x="1016" y="601"/>
                  </a:lnTo>
                  <a:lnTo>
                    <a:pt x="1016" y="603"/>
                  </a:lnTo>
                  <a:lnTo>
                    <a:pt x="1016" y="605"/>
                  </a:lnTo>
                  <a:lnTo>
                    <a:pt x="1014" y="605"/>
                  </a:lnTo>
                  <a:lnTo>
                    <a:pt x="1014" y="603"/>
                  </a:lnTo>
                  <a:lnTo>
                    <a:pt x="1014" y="605"/>
                  </a:lnTo>
                  <a:lnTo>
                    <a:pt x="1014" y="607"/>
                  </a:lnTo>
                  <a:lnTo>
                    <a:pt x="1016" y="607"/>
                  </a:lnTo>
                  <a:lnTo>
                    <a:pt x="1016" y="609"/>
                  </a:lnTo>
                  <a:lnTo>
                    <a:pt x="1016" y="611"/>
                  </a:lnTo>
                  <a:lnTo>
                    <a:pt x="1016" y="613"/>
                  </a:lnTo>
                  <a:lnTo>
                    <a:pt x="1014" y="615"/>
                  </a:lnTo>
                  <a:lnTo>
                    <a:pt x="1014" y="613"/>
                  </a:lnTo>
                  <a:lnTo>
                    <a:pt x="1014" y="615"/>
                  </a:lnTo>
                  <a:lnTo>
                    <a:pt x="1012" y="613"/>
                  </a:lnTo>
                  <a:lnTo>
                    <a:pt x="1010" y="611"/>
                  </a:lnTo>
                  <a:lnTo>
                    <a:pt x="1008" y="611"/>
                  </a:lnTo>
                  <a:lnTo>
                    <a:pt x="1008" y="613"/>
                  </a:lnTo>
                  <a:lnTo>
                    <a:pt x="1010" y="613"/>
                  </a:lnTo>
                  <a:lnTo>
                    <a:pt x="1012" y="613"/>
                  </a:lnTo>
                  <a:lnTo>
                    <a:pt x="1014" y="615"/>
                  </a:lnTo>
                  <a:lnTo>
                    <a:pt x="1014" y="617"/>
                  </a:lnTo>
                  <a:lnTo>
                    <a:pt x="1012" y="617"/>
                  </a:lnTo>
                  <a:lnTo>
                    <a:pt x="1010" y="617"/>
                  </a:lnTo>
                  <a:lnTo>
                    <a:pt x="1010" y="615"/>
                  </a:lnTo>
                  <a:lnTo>
                    <a:pt x="1010" y="617"/>
                  </a:lnTo>
                  <a:lnTo>
                    <a:pt x="1010" y="619"/>
                  </a:lnTo>
                  <a:lnTo>
                    <a:pt x="1010" y="621"/>
                  </a:lnTo>
                  <a:lnTo>
                    <a:pt x="1008" y="621"/>
                  </a:lnTo>
                  <a:lnTo>
                    <a:pt x="1008" y="623"/>
                  </a:lnTo>
                  <a:lnTo>
                    <a:pt x="1010" y="623"/>
                  </a:lnTo>
                  <a:lnTo>
                    <a:pt x="1010" y="627"/>
                  </a:lnTo>
                  <a:lnTo>
                    <a:pt x="1010" y="629"/>
                  </a:lnTo>
                  <a:lnTo>
                    <a:pt x="1008" y="629"/>
                  </a:lnTo>
                  <a:lnTo>
                    <a:pt x="1006" y="631"/>
                  </a:lnTo>
                  <a:lnTo>
                    <a:pt x="1006" y="629"/>
                  </a:lnTo>
                  <a:lnTo>
                    <a:pt x="1006" y="627"/>
                  </a:lnTo>
                  <a:lnTo>
                    <a:pt x="1006" y="629"/>
                  </a:lnTo>
                  <a:lnTo>
                    <a:pt x="1008" y="629"/>
                  </a:lnTo>
                  <a:lnTo>
                    <a:pt x="1008" y="627"/>
                  </a:lnTo>
                  <a:lnTo>
                    <a:pt x="1008" y="625"/>
                  </a:lnTo>
                  <a:lnTo>
                    <a:pt x="1008" y="623"/>
                  </a:lnTo>
                  <a:lnTo>
                    <a:pt x="1006" y="623"/>
                  </a:lnTo>
                  <a:lnTo>
                    <a:pt x="1006" y="625"/>
                  </a:lnTo>
                  <a:lnTo>
                    <a:pt x="1006" y="627"/>
                  </a:lnTo>
                  <a:lnTo>
                    <a:pt x="1004" y="627"/>
                  </a:lnTo>
                  <a:lnTo>
                    <a:pt x="1002" y="623"/>
                  </a:lnTo>
                  <a:lnTo>
                    <a:pt x="1000" y="623"/>
                  </a:lnTo>
                  <a:lnTo>
                    <a:pt x="1000" y="625"/>
                  </a:lnTo>
                  <a:lnTo>
                    <a:pt x="1002" y="625"/>
                  </a:lnTo>
                  <a:lnTo>
                    <a:pt x="1002" y="627"/>
                  </a:lnTo>
                  <a:lnTo>
                    <a:pt x="1002" y="625"/>
                  </a:lnTo>
                  <a:lnTo>
                    <a:pt x="1000" y="625"/>
                  </a:lnTo>
                  <a:lnTo>
                    <a:pt x="1000" y="623"/>
                  </a:lnTo>
                  <a:lnTo>
                    <a:pt x="998" y="623"/>
                  </a:lnTo>
                  <a:lnTo>
                    <a:pt x="998" y="625"/>
                  </a:lnTo>
                  <a:lnTo>
                    <a:pt x="998" y="627"/>
                  </a:lnTo>
                  <a:lnTo>
                    <a:pt x="998" y="629"/>
                  </a:lnTo>
                  <a:lnTo>
                    <a:pt x="1000" y="629"/>
                  </a:lnTo>
                  <a:lnTo>
                    <a:pt x="1002" y="629"/>
                  </a:lnTo>
                  <a:lnTo>
                    <a:pt x="1004" y="629"/>
                  </a:lnTo>
                  <a:lnTo>
                    <a:pt x="1006" y="633"/>
                  </a:lnTo>
                  <a:lnTo>
                    <a:pt x="1004" y="633"/>
                  </a:lnTo>
                  <a:lnTo>
                    <a:pt x="1002" y="631"/>
                  </a:lnTo>
                  <a:lnTo>
                    <a:pt x="1000" y="631"/>
                  </a:lnTo>
                  <a:lnTo>
                    <a:pt x="1000" y="633"/>
                  </a:lnTo>
                  <a:lnTo>
                    <a:pt x="1002" y="635"/>
                  </a:lnTo>
                  <a:lnTo>
                    <a:pt x="1004" y="635"/>
                  </a:lnTo>
                  <a:lnTo>
                    <a:pt x="1006" y="633"/>
                  </a:lnTo>
                  <a:lnTo>
                    <a:pt x="1008" y="635"/>
                  </a:lnTo>
                  <a:lnTo>
                    <a:pt x="1006" y="635"/>
                  </a:lnTo>
                  <a:lnTo>
                    <a:pt x="1006" y="637"/>
                  </a:lnTo>
                  <a:lnTo>
                    <a:pt x="1004" y="637"/>
                  </a:lnTo>
                  <a:lnTo>
                    <a:pt x="1002" y="637"/>
                  </a:lnTo>
                  <a:lnTo>
                    <a:pt x="1002" y="639"/>
                  </a:lnTo>
                  <a:lnTo>
                    <a:pt x="1002" y="641"/>
                  </a:lnTo>
                  <a:lnTo>
                    <a:pt x="1000" y="641"/>
                  </a:lnTo>
                  <a:lnTo>
                    <a:pt x="998" y="641"/>
                  </a:lnTo>
                  <a:lnTo>
                    <a:pt x="994" y="639"/>
                  </a:lnTo>
                  <a:lnTo>
                    <a:pt x="992" y="639"/>
                  </a:lnTo>
                  <a:lnTo>
                    <a:pt x="996" y="643"/>
                  </a:lnTo>
                  <a:lnTo>
                    <a:pt x="998" y="643"/>
                  </a:lnTo>
                  <a:lnTo>
                    <a:pt x="1000" y="643"/>
                  </a:lnTo>
                  <a:lnTo>
                    <a:pt x="1002" y="643"/>
                  </a:lnTo>
                  <a:lnTo>
                    <a:pt x="1002" y="641"/>
                  </a:lnTo>
                  <a:lnTo>
                    <a:pt x="1004" y="641"/>
                  </a:lnTo>
                  <a:lnTo>
                    <a:pt x="1006" y="641"/>
                  </a:lnTo>
                  <a:lnTo>
                    <a:pt x="1006" y="643"/>
                  </a:lnTo>
                  <a:lnTo>
                    <a:pt x="1004" y="645"/>
                  </a:lnTo>
                  <a:lnTo>
                    <a:pt x="1004" y="647"/>
                  </a:lnTo>
                  <a:lnTo>
                    <a:pt x="1006" y="647"/>
                  </a:lnTo>
                  <a:lnTo>
                    <a:pt x="1006" y="649"/>
                  </a:lnTo>
                  <a:lnTo>
                    <a:pt x="1004" y="649"/>
                  </a:lnTo>
                  <a:lnTo>
                    <a:pt x="1002" y="649"/>
                  </a:lnTo>
                  <a:lnTo>
                    <a:pt x="1002" y="651"/>
                  </a:lnTo>
                  <a:lnTo>
                    <a:pt x="1004" y="651"/>
                  </a:lnTo>
                  <a:lnTo>
                    <a:pt x="1004" y="653"/>
                  </a:lnTo>
                  <a:lnTo>
                    <a:pt x="1006" y="653"/>
                  </a:lnTo>
                  <a:lnTo>
                    <a:pt x="1008" y="655"/>
                  </a:lnTo>
                  <a:lnTo>
                    <a:pt x="1008" y="657"/>
                  </a:lnTo>
                  <a:lnTo>
                    <a:pt x="1006" y="655"/>
                  </a:lnTo>
                  <a:lnTo>
                    <a:pt x="1004" y="655"/>
                  </a:lnTo>
                  <a:lnTo>
                    <a:pt x="1002" y="653"/>
                  </a:lnTo>
                  <a:lnTo>
                    <a:pt x="1002" y="651"/>
                  </a:lnTo>
                  <a:lnTo>
                    <a:pt x="1000" y="651"/>
                  </a:lnTo>
                  <a:lnTo>
                    <a:pt x="1000" y="653"/>
                  </a:lnTo>
                  <a:lnTo>
                    <a:pt x="1000" y="655"/>
                  </a:lnTo>
                  <a:lnTo>
                    <a:pt x="998" y="655"/>
                  </a:lnTo>
                  <a:lnTo>
                    <a:pt x="996" y="655"/>
                  </a:lnTo>
                  <a:lnTo>
                    <a:pt x="996" y="657"/>
                  </a:lnTo>
                  <a:lnTo>
                    <a:pt x="998" y="657"/>
                  </a:lnTo>
                  <a:lnTo>
                    <a:pt x="1000" y="659"/>
                  </a:lnTo>
                  <a:lnTo>
                    <a:pt x="1002" y="659"/>
                  </a:lnTo>
                  <a:lnTo>
                    <a:pt x="1004" y="659"/>
                  </a:lnTo>
                  <a:lnTo>
                    <a:pt x="1002" y="661"/>
                  </a:lnTo>
                  <a:lnTo>
                    <a:pt x="1000" y="663"/>
                  </a:lnTo>
                  <a:lnTo>
                    <a:pt x="998" y="663"/>
                  </a:lnTo>
                  <a:lnTo>
                    <a:pt x="996" y="663"/>
                  </a:lnTo>
                  <a:lnTo>
                    <a:pt x="996" y="661"/>
                  </a:lnTo>
                  <a:lnTo>
                    <a:pt x="998" y="661"/>
                  </a:lnTo>
                  <a:lnTo>
                    <a:pt x="996" y="659"/>
                  </a:lnTo>
                  <a:lnTo>
                    <a:pt x="994" y="659"/>
                  </a:lnTo>
                  <a:lnTo>
                    <a:pt x="992" y="659"/>
                  </a:lnTo>
                  <a:lnTo>
                    <a:pt x="992" y="661"/>
                  </a:lnTo>
                  <a:lnTo>
                    <a:pt x="994" y="661"/>
                  </a:lnTo>
                  <a:lnTo>
                    <a:pt x="996" y="661"/>
                  </a:lnTo>
                  <a:lnTo>
                    <a:pt x="996" y="663"/>
                  </a:lnTo>
                  <a:lnTo>
                    <a:pt x="994" y="663"/>
                  </a:lnTo>
                  <a:lnTo>
                    <a:pt x="994" y="665"/>
                  </a:lnTo>
                  <a:lnTo>
                    <a:pt x="996" y="667"/>
                  </a:lnTo>
                  <a:lnTo>
                    <a:pt x="998" y="667"/>
                  </a:lnTo>
                  <a:lnTo>
                    <a:pt x="992" y="669"/>
                  </a:lnTo>
                  <a:lnTo>
                    <a:pt x="992" y="667"/>
                  </a:lnTo>
                  <a:lnTo>
                    <a:pt x="990" y="667"/>
                  </a:lnTo>
                  <a:lnTo>
                    <a:pt x="988" y="669"/>
                  </a:lnTo>
                  <a:lnTo>
                    <a:pt x="990" y="671"/>
                  </a:lnTo>
                  <a:lnTo>
                    <a:pt x="992" y="671"/>
                  </a:lnTo>
                  <a:lnTo>
                    <a:pt x="994" y="671"/>
                  </a:lnTo>
                  <a:lnTo>
                    <a:pt x="994" y="673"/>
                  </a:lnTo>
                  <a:lnTo>
                    <a:pt x="992" y="677"/>
                  </a:lnTo>
                  <a:lnTo>
                    <a:pt x="990" y="677"/>
                  </a:lnTo>
                  <a:lnTo>
                    <a:pt x="990" y="679"/>
                  </a:lnTo>
                  <a:lnTo>
                    <a:pt x="990" y="677"/>
                  </a:lnTo>
                  <a:lnTo>
                    <a:pt x="988" y="675"/>
                  </a:lnTo>
                  <a:lnTo>
                    <a:pt x="986" y="675"/>
                  </a:lnTo>
                  <a:lnTo>
                    <a:pt x="984" y="677"/>
                  </a:lnTo>
                  <a:lnTo>
                    <a:pt x="982" y="675"/>
                  </a:lnTo>
                  <a:lnTo>
                    <a:pt x="982" y="673"/>
                  </a:lnTo>
                  <a:lnTo>
                    <a:pt x="980" y="673"/>
                  </a:lnTo>
                  <a:lnTo>
                    <a:pt x="978" y="675"/>
                  </a:lnTo>
                  <a:lnTo>
                    <a:pt x="978" y="677"/>
                  </a:lnTo>
                  <a:lnTo>
                    <a:pt x="980" y="677"/>
                  </a:lnTo>
                  <a:lnTo>
                    <a:pt x="980" y="679"/>
                  </a:lnTo>
                  <a:lnTo>
                    <a:pt x="978" y="679"/>
                  </a:lnTo>
                  <a:lnTo>
                    <a:pt x="976" y="679"/>
                  </a:lnTo>
                  <a:lnTo>
                    <a:pt x="974" y="679"/>
                  </a:lnTo>
                  <a:lnTo>
                    <a:pt x="976" y="681"/>
                  </a:lnTo>
                  <a:lnTo>
                    <a:pt x="978" y="681"/>
                  </a:lnTo>
                  <a:lnTo>
                    <a:pt x="980" y="681"/>
                  </a:lnTo>
                  <a:lnTo>
                    <a:pt x="982" y="683"/>
                  </a:lnTo>
                  <a:lnTo>
                    <a:pt x="982" y="685"/>
                  </a:lnTo>
                  <a:lnTo>
                    <a:pt x="980" y="685"/>
                  </a:lnTo>
                  <a:lnTo>
                    <a:pt x="980" y="687"/>
                  </a:lnTo>
                  <a:lnTo>
                    <a:pt x="978" y="687"/>
                  </a:lnTo>
                  <a:lnTo>
                    <a:pt x="976" y="691"/>
                  </a:lnTo>
                  <a:lnTo>
                    <a:pt x="976" y="689"/>
                  </a:lnTo>
                  <a:lnTo>
                    <a:pt x="976" y="687"/>
                  </a:lnTo>
                  <a:lnTo>
                    <a:pt x="974" y="687"/>
                  </a:lnTo>
                  <a:lnTo>
                    <a:pt x="974" y="691"/>
                  </a:lnTo>
                  <a:lnTo>
                    <a:pt x="974" y="693"/>
                  </a:lnTo>
                  <a:lnTo>
                    <a:pt x="972" y="693"/>
                  </a:lnTo>
                  <a:lnTo>
                    <a:pt x="970" y="693"/>
                  </a:lnTo>
                  <a:lnTo>
                    <a:pt x="970" y="695"/>
                  </a:lnTo>
                  <a:lnTo>
                    <a:pt x="968" y="695"/>
                  </a:lnTo>
                  <a:lnTo>
                    <a:pt x="968" y="697"/>
                  </a:lnTo>
                  <a:lnTo>
                    <a:pt x="968" y="699"/>
                  </a:lnTo>
                  <a:lnTo>
                    <a:pt x="966" y="699"/>
                  </a:lnTo>
                  <a:lnTo>
                    <a:pt x="964" y="697"/>
                  </a:lnTo>
                  <a:lnTo>
                    <a:pt x="962" y="697"/>
                  </a:lnTo>
                  <a:lnTo>
                    <a:pt x="960" y="699"/>
                  </a:lnTo>
                  <a:lnTo>
                    <a:pt x="962" y="699"/>
                  </a:lnTo>
                  <a:lnTo>
                    <a:pt x="962" y="701"/>
                  </a:lnTo>
                  <a:lnTo>
                    <a:pt x="960" y="703"/>
                  </a:lnTo>
                  <a:lnTo>
                    <a:pt x="960" y="705"/>
                  </a:lnTo>
                  <a:lnTo>
                    <a:pt x="956" y="705"/>
                  </a:lnTo>
                  <a:lnTo>
                    <a:pt x="956" y="703"/>
                  </a:lnTo>
                  <a:lnTo>
                    <a:pt x="954" y="703"/>
                  </a:lnTo>
                  <a:lnTo>
                    <a:pt x="954" y="705"/>
                  </a:lnTo>
                  <a:lnTo>
                    <a:pt x="956" y="705"/>
                  </a:lnTo>
                  <a:lnTo>
                    <a:pt x="960" y="705"/>
                  </a:lnTo>
                  <a:lnTo>
                    <a:pt x="960" y="707"/>
                  </a:lnTo>
                  <a:lnTo>
                    <a:pt x="960" y="709"/>
                  </a:lnTo>
                  <a:lnTo>
                    <a:pt x="960" y="707"/>
                  </a:lnTo>
                  <a:lnTo>
                    <a:pt x="956" y="709"/>
                  </a:lnTo>
                  <a:lnTo>
                    <a:pt x="956" y="713"/>
                  </a:lnTo>
                  <a:lnTo>
                    <a:pt x="956" y="715"/>
                  </a:lnTo>
                  <a:lnTo>
                    <a:pt x="954" y="715"/>
                  </a:lnTo>
                  <a:lnTo>
                    <a:pt x="952" y="715"/>
                  </a:lnTo>
                  <a:lnTo>
                    <a:pt x="950" y="715"/>
                  </a:lnTo>
                  <a:lnTo>
                    <a:pt x="950" y="717"/>
                  </a:lnTo>
                  <a:lnTo>
                    <a:pt x="948" y="717"/>
                  </a:lnTo>
                  <a:lnTo>
                    <a:pt x="946" y="717"/>
                  </a:lnTo>
                  <a:lnTo>
                    <a:pt x="944" y="719"/>
                  </a:lnTo>
                  <a:lnTo>
                    <a:pt x="942" y="719"/>
                  </a:lnTo>
                  <a:lnTo>
                    <a:pt x="938" y="717"/>
                  </a:lnTo>
                  <a:lnTo>
                    <a:pt x="936" y="717"/>
                  </a:lnTo>
                  <a:lnTo>
                    <a:pt x="938" y="721"/>
                  </a:lnTo>
                  <a:lnTo>
                    <a:pt x="936" y="721"/>
                  </a:lnTo>
                  <a:lnTo>
                    <a:pt x="934" y="721"/>
                  </a:lnTo>
                  <a:lnTo>
                    <a:pt x="930" y="719"/>
                  </a:lnTo>
                  <a:lnTo>
                    <a:pt x="930" y="717"/>
                  </a:lnTo>
                  <a:lnTo>
                    <a:pt x="928" y="719"/>
                  </a:lnTo>
                  <a:lnTo>
                    <a:pt x="926" y="719"/>
                  </a:lnTo>
                  <a:lnTo>
                    <a:pt x="924" y="721"/>
                  </a:lnTo>
                  <a:lnTo>
                    <a:pt x="926" y="721"/>
                  </a:lnTo>
                  <a:lnTo>
                    <a:pt x="926" y="725"/>
                  </a:lnTo>
                  <a:lnTo>
                    <a:pt x="926" y="723"/>
                  </a:lnTo>
                  <a:lnTo>
                    <a:pt x="924" y="723"/>
                  </a:lnTo>
                  <a:lnTo>
                    <a:pt x="922" y="723"/>
                  </a:lnTo>
                  <a:lnTo>
                    <a:pt x="922" y="721"/>
                  </a:lnTo>
                  <a:lnTo>
                    <a:pt x="922" y="719"/>
                  </a:lnTo>
                  <a:lnTo>
                    <a:pt x="924" y="719"/>
                  </a:lnTo>
                  <a:lnTo>
                    <a:pt x="922" y="719"/>
                  </a:lnTo>
                  <a:lnTo>
                    <a:pt x="922" y="717"/>
                  </a:lnTo>
                  <a:lnTo>
                    <a:pt x="920" y="719"/>
                  </a:lnTo>
                  <a:lnTo>
                    <a:pt x="918" y="719"/>
                  </a:lnTo>
                  <a:lnTo>
                    <a:pt x="918" y="721"/>
                  </a:lnTo>
                  <a:lnTo>
                    <a:pt x="916" y="721"/>
                  </a:lnTo>
                  <a:lnTo>
                    <a:pt x="918" y="723"/>
                  </a:lnTo>
                  <a:lnTo>
                    <a:pt x="920" y="725"/>
                  </a:lnTo>
                  <a:lnTo>
                    <a:pt x="918" y="727"/>
                  </a:lnTo>
                  <a:lnTo>
                    <a:pt x="916" y="725"/>
                  </a:lnTo>
                  <a:lnTo>
                    <a:pt x="916" y="723"/>
                  </a:lnTo>
                  <a:lnTo>
                    <a:pt x="914" y="723"/>
                  </a:lnTo>
                  <a:lnTo>
                    <a:pt x="912" y="723"/>
                  </a:lnTo>
                  <a:lnTo>
                    <a:pt x="912" y="725"/>
                  </a:lnTo>
                  <a:lnTo>
                    <a:pt x="912" y="727"/>
                  </a:lnTo>
                  <a:lnTo>
                    <a:pt x="914" y="727"/>
                  </a:lnTo>
                  <a:lnTo>
                    <a:pt x="916" y="727"/>
                  </a:lnTo>
                  <a:lnTo>
                    <a:pt x="916" y="729"/>
                  </a:lnTo>
                  <a:lnTo>
                    <a:pt x="914" y="729"/>
                  </a:lnTo>
                  <a:lnTo>
                    <a:pt x="914" y="731"/>
                  </a:lnTo>
                  <a:lnTo>
                    <a:pt x="912" y="731"/>
                  </a:lnTo>
                  <a:lnTo>
                    <a:pt x="908" y="729"/>
                  </a:lnTo>
                  <a:lnTo>
                    <a:pt x="906" y="729"/>
                  </a:lnTo>
                  <a:lnTo>
                    <a:pt x="906" y="727"/>
                  </a:lnTo>
                  <a:lnTo>
                    <a:pt x="908" y="725"/>
                  </a:lnTo>
                  <a:lnTo>
                    <a:pt x="906" y="725"/>
                  </a:lnTo>
                  <a:lnTo>
                    <a:pt x="904" y="727"/>
                  </a:lnTo>
                  <a:lnTo>
                    <a:pt x="904" y="725"/>
                  </a:lnTo>
                  <a:lnTo>
                    <a:pt x="902" y="721"/>
                  </a:lnTo>
                  <a:lnTo>
                    <a:pt x="900" y="719"/>
                  </a:lnTo>
                  <a:lnTo>
                    <a:pt x="898" y="717"/>
                  </a:lnTo>
                  <a:lnTo>
                    <a:pt x="896" y="717"/>
                  </a:lnTo>
                  <a:lnTo>
                    <a:pt x="896" y="715"/>
                  </a:lnTo>
                  <a:lnTo>
                    <a:pt x="896" y="713"/>
                  </a:lnTo>
                  <a:lnTo>
                    <a:pt x="894" y="713"/>
                  </a:lnTo>
                  <a:lnTo>
                    <a:pt x="894" y="711"/>
                  </a:lnTo>
                  <a:lnTo>
                    <a:pt x="896" y="711"/>
                  </a:lnTo>
                  <a:lnTo>
                    <a:pt x="898" y="711"/>
                  </a:lnTo>
                  <a:lnTo>
                    <a:pt x="900" y="711"/>
                  </a:lnTo>
                  <a:lnTo>
                    <a:pt x="898" y="709"/>
                  </a:lnTo>
                  <a:lnTo>
                    <a:pt x="896" y="709"/>
                  </a:lnTo>
                  <a:lnTo>
                    <a:pt x="894" y="713"/>
                  </a:lnTo>
                  <a:lnTo>
                    <a:pt x="894" y="715"/>
                  </a:lnTo>
                  <a:lnTo>
                    <a:pt x="892" y="715"/>
                  </a:lnTo>
                  <a:lnTo>
                    <a:pt x="892" y="717"/>
                  </a:lnTo>
                  <a:lnTo>
                    <a:pt x="894" y="719"/>
                  </a:lnTo>
                  <a:lnTo>
                    <a:pt x="894" y="721"/>
                  </a:lnTo>
                  <a:lnTo>
                    <a:pt x="896" y="721"/>
                  </a:lnTo>
                  <a:lnTo>
                    <a:pt x="896" y="723"/>
                  </a:lnTo>
                  <a:lnTo>
                    <a:pt x="898" y="725"/>
                  </a:lnTo>
                  <a:lnTo>
                    <a:pt x="898" y="727"/>
                  </a:lnTo>
                  <a:lnTo>
                    <a:pt x="898" y="729"/>
                  </a:lnTo>
                  <a:lnTo>
                    <a:pt x="900" y="731"/>
                  </a:lnTo>
                  <a:lnTo>
                    <a:pt x="898" y="733"/>
                  </a:lnTo>
                  <a:lnTo>
                    <a:pt x="896" y="733"/>
                  </a:lnTo>
                  <a:lnTo>
                    <a:pt x="892" y="729"/>
                  </a:lnTo>
                  <a:lnTo>
                    <a:pt x="892" y="727"/>
                  </a:lnTo>
                  <a:lnTo>
                    <a:pt x="890" y="725"/>
                  </a:lnTo>
                  <a:lnTo>
                    <a:pt x="890" y="723"/>
                  </a:lnTo>
                  <a:lnTo>
                    <a:pt x="888" y="723"/>
                  </a:lnTo>
                  <a:lnTo>
                    <a:pt x="888" y="725"/>
                  </a:lnTo>
                  <a:lnTo>
                    <a:pt x="890" y="727"/>
                  </a:lnTo>
                  <a:lnTo>
                    <a:pt x="892" y="727"/>
                  </a:lnTo>
                  <a:lnTo>
                    <a:pt x="892" y="729"/>
                  </a:lnTo>
                  <a:lnTo>
                    <a:pt x="894" y="733"/>
                  </a:lnTo>
                  <a:lnTo>
                    <a:pt x="896" y="733"/>
                  </a:lnTo>
                  <a:lnTo>
                    <a:pt x="894" y="733"/>
                  </a:lnTo>
                  <a:lnTo>
                    <a:pt x="892" y="735"/>
                  </a:lnTo>
                  <a:lnTo>
                    <a:pt x="894" y="735"/>
                  </a:lnTo>
                  <a:lnTo>
                    <a:pt x="892" y="735"/>
                  </a:lnTo>
                  <a:lnTo>
                    <a:pt x="890" y="735"/>
                  </a:lnTo>
                  <a:lnTo>
                    <a:pt x="890" y="733"/>
                  </a:lnTo>
                  <a:lnTo>
                    <a:pt x="888" y="733"/>
                  </a:lnTo>
                  <a:lnTo>
                    <a:pt x="888" y="735"/>
                  </a:lnTo>
                  <a:lnTo>
                    <a:pt x="888" y="737"/>
                  </a:lnTo>
                  <a:lnTo>
                    <a:pt x="888" y="739"/>
                  </a:lnTo>
                  <a:lnTo>
                    <a:pt x="886" y="739"/>
                  </a:lnTo>
                  <a:lnTo>
                    <a:pt x="884" y="737"/>
                  </a:lnTo>
                  <a:lnTo>
                    <a:pt x="882" y="737"/>
                  </a:lnTo>
                  <a:lnTo>
                    <a:pt x="882" y="739"/>
                  </a:lnTo>
                  <a:lnTo>
                    <a:pt x="882" y="741"/>
                  </a:lnTo>
                  <a:lnTo>
                    <a:pt x="880" y="741"/>
                  </a:lnTo>
                  <a:lnTo>
                    <a:pt x="878" y="741"/>
                  </a:lnTo>
                  <a:lnTo>
                    <a:pt x="878" y="743"/>
                  </a:lnTo>
                  <a:lnTo>
                    <a:pt x="876" y="743"/>
                  </a:lnTo>
                  <a:lnTo>
                    <a:pt x="872" y="741"/>
                  </a:lnTo>
                  <a:lnTo>
                    <a:pt x="868" y="739"/>
                  </a:lnTo>
                  <a:lnTo>
                    <a:pt x="866" y="737"/>
                  </a:lnTo>
                  <a:lnTo>
                    <a:pt x="866" y="739"/>
                  </a:lnTo>
                  <a:lnTo>
                    <a:pt x="868" y="739"/>
                  </a:lnTo>
                  <a:lnTo>
                    <a:pt x="868" y="741"/>
                  </a:lnTo>
                  <a:lnTo>
                    <a:pt x="870" y="741"/>
                  </a:lnTo>
                  <a:lnTo>
                    <a:pt x="870" y="743"/>
                  </a:lnTo>
                  <a:lnTo>
                    <a:pt x="868" y="743"/>
                  </a:lnTo>
                  <a:lnTo>
                    <a:pt x="868" y="745"/>
                  </a:lnTo>
                  <a:lnTo>
                    <a:pt x="866" y="743"/>
                  </a:lnTo>
                  <a:lnTo>
                    <a:pt x="862" y="741"/>
                  </a:lnTo>
                  <a:lnTo>
                    <a:pt x="864" y="741"/>
                  </a:lnTo>
                  <a:lnTo>
                    <a:pt x="864" y="743"/>
                  </a:lnTo>
                  <a:lnTo>
                    <a:pt x="866" y="743"/>
                  </a:lnTo>
                  <a:lnTo>
                    <a:pt x="866" y="745"/>
                  </a:lnTo>
                  <a:lnTo>
                    <a:pt x="864" y="745"/>
                  </a:lnTo>
                  <a:lnTo>
                    <a:pt x="864" y="747"/>
                  </a:lnTo>
                  <a:lnTo>
                    <a:pt x="860" y="747"/>
                  </a:lnTo>
                  <a:lnTo>
                    <a:pt x="858" y="747"/>
                  </a:lnTo>
                  <a:lnTo>
                    <a:pt x="856" y="749"/>
                  </a:lnTo>
                  <a:lnTo>
                    <a:pt x="852" y="749"/>
                  </a:lnTo>
                  <a:lnTo>
                    <a:pt x="852" y="747"/>
                  </a:lnTo>
                  <a:lnTo>
                    <a:pt x="850" y="747"/>
                  </a:lnTo>
                  <a:lnTo>
                    <a:pt x="850" y="749"/>
                  </a:lnTo>
                  <a:lnTo>
                    <a:pt x="852" y="749"/>
                  </a:lnTo>
                  <a:lnTo>
                    <a:pt x="850" y="751"/>
                  </a:lnTo>
                  <a:lnTo>
                    <a:pt x="848" y="751"/>
                  </a:lnTo>
                  <a:lnTo>
                    <a:pt x="846" y="751"/>
                  </a:lnTo>
                  <a:lnTo>
                    <a:pt x="844" y="751"/>
                  </a:lnTo>
                  <a:lnTo>
                    <a:pt x="844" y="753"/>
                  </a:lnTo>
                  <a:lnTo>
                    <a:pt x="844" y="755"/>
                  </a:lnTo>
                  <a:lnTo>
                    <a:pt x="842" y="751"/>
                  </a:lnTo>
                  <a:lnTo>
                    <a:pt x="844" y="751"/>
                  </a:lnTo>
                  <a:lnTo>
                    <a:pt x="844" y="749"/>
                  </a:lnTo>
                  <a:lnTo>
                    <a:pt x="842" y="751"/>
                  </a:lnTo>
                  <a:lnTo>
                    <a:pt x="842" y="753"/>
                  </a:lnTo>
                  <a:lnTo>
                    <a:pt x="842" y="755"/>
                  </a:lnTo>
                  <a:lnTo>
                    <a:pt x="840" y="755"/>
                  </a:lnTo>
                  <a:lnTo>
                    <a:pt x="838" y="755"/>
                  </a:lnTo>
                  <a:lnTo>
                    <a:pt x="838" y="753"/>
                  </a:lnTo>
                  <a:lnTo>
                    <a:pt x="838" y="751"/>
                  </a:lnTo>
                  <a:lnTo>
                    <a:pt x="836" y="753"/>
                  </a:lnTo>
                  <a:lnTo>
                    <a:pt x="838" y="753"/>
                  </a:lnTo>
                  <a:lnTo>
                    <a:pt x="838" y="755"/>
                  </a:lnTo>
                  <a:lnTo>
                    <a:pt x="838" y="757"/>
                  </a:lnTo>
                  <a:lnTo>
                    <a:pt x="836" y="757"/>
                  </a:lnTo>
                  <a:lnTo>
                    <a:pt x="836" y="759"/>
                  </a:lnTo>
                  <a:lnTo>
                    <a:pt x="834" y="759"/>
                  </a:lnTo>
                  <a:lnTo>
                    <a:pt x="834" y="761"/>
                  </a:lnTo>
                  <a:lnTo>
                    <a:pt x="834" y="763"/>
                  </a:lnTo>
                  <a:lnTo>
                    <a:pt x="834" y="765"/>
                  </a:lnTo>
                  <a:lnTo>
                    <a:pt x="836" y="765"/>
                  </a:lnTo>
                  <a:lnTo>
                    <a:pt x="838" y="765"/>
                  </a:lnTo>
                  <a:lnTo>
                    <a:pt x="840" y="765"/>
                  </a:lnTo>
                  <a:lnTo>
                    <a:pt x="840" y="767"/>
                  </a:lnTo>
                  <a:lnTo>
                    <a:pt x="838" y="767"/>
                  </a:lnTo>
                  <a:lnTo>
                    <a:pt x="838" y="765"/>
                  </a:lnTo>
                  <a:lnTo>
                    <a:pt x="838" y="767"/>
                  </a:lnTo>
                  <a:lnTo>
                    <a:pt x="838" y="769"/>
                  </a:lnTo>
                  <a:lnTo>
                    <a:pt x="840" y="771"/>
                  </a:lnTo>
                  <a:lnTo>
                    <a:pt x="842" y="771"/>
                  </a:lnTo>
                  <a:lnTo>
                    <a:pt x="844" y="773"/>
                  </a:lnTo>
                  <a:lnTo>
                    <a:pt x="844" y="775"/>
                  </a:lnTo>
                  <a:lnTo>
                    <a:pt x="842" y="777"/>
                  </a:lnTo>
                  <a:lnTo>
                    <a:pt x="840" y="779"/>
                  </a:lnTo>
                  <a:lnTo>
                    <a:pt x="838" y="779"/>
                  </a:lnTo>
                  <a:lnTo>
                    <a:pt x="836" y="779"/>
                  </a:lnTo>
                  <a:lnTo>
                    <a:pt x="834" y="779"/>
                  </a:lnTo>
                  <a:lnTo>
                    <a:pt x="834" y="777"/>
                  </a:lnTo>
                  <a:lnTo>
                    <a:pt x="832" y="779"/>
                  </a:lnTo>
                  <a:lnTo>
                    <a:pt x="830" y="777"/>
                  </a:lnTo>
                  <a:lnTo>
                    <a:pt x="832" y="775"/>
                  </a:lnTo>
                  <a:lnTo>
                    <a:pt x="832" y="777"/>
                  </a:lnTo>
                  <a:lnTo>
                    <a:pt x="832" y="775"/>
                  </a:lnTo>
                  <a:lnTo>
                    <a:pt x="834" y="775"/>
                  </a:lnTo>
                  <a:lnTo>
                    <a:pt x="832" y="775"/>
                  </a:lnTo>
                  <a:lnTo>
                    <a:pt x="830" y="773"/>
                  </a:lnTo>
                  <a:lnTo>
                    <a:pt x="828" y="769"/>
                  </a:lnTo>
                  <a:lnTo>
                    <a:pt x="826" y="765"/>
                  </a:lnTo>
                  <a:lnTo>
                    <a:pt x="826" y="763"/>
                  </a:lnTo>
                  <a:lnTo>
                    <a:pt x="826" y="761"/>
                  </a:lnTo>
                  <a:lnTo>
                    <a:pt x="824" y="757"/>
                  </a:lnTo>
                  <a:lnTo>
                    <a:pt x="826" y="753"/>
                  </a:lnTo>
                  <a:lnTo>
                    <a:pt x="828" y="751"/>
                  </a:lnTo>
                  <a:lnTo>
                    <a:pt x="830" y="749"/>
                  </a:lnTo>
                  <a:lnTo>
                    <a:pt x="828" y="749"/>
                  </a:lnTo>
                  <a:lnTo>
                    <a:pt x="826" y="749"/>
                  </a:lnTo>
                  <a:lnTo>
                    <a:pt x="826" y="747"/>
                  </a:lnTo>
                  <a:lnTo>
                    <a:pt x="824" y="747"/>
                  </a:lnTo>
                  <a:lnTo>
                    <a:pt x="826" y="749"/>
                  </a:lnTo>
                  <a:lnTo>
                    <a:pt x="824" y="749"/>
                  </a:lnTo>
                  <a:lnTo>
                    <a:pt x="822" y="747"/>
                  </a:lnTo>
                  <a:lnTo>
                    <a:pt x="820" y="745"/>
                  </a:lnTo>
                  <a:lnTo>
                    <a:pt x="820" y="743"/>
                  </a:lnTo>
                  <a:lnTo>
                    <a:pt x="818" y="743"/>
                  </a:lnTo>
                  <a:lnTo>
                    <a:pt x="820" y="747"/>
                  </a:lnTo>
                  <a:lnTo>
                    <a:pt x="820" y="749"/>
                  </a:lnTo>
                  <a:lnTo>
                    <a:pt x="818" y="749"/>
                  </a:lnTo>
                  <a:lnTo>
                    <a:pt x="816" y="749"/>
                  </a:lnTo>
                  <a:lnTo>
                    <a:pt x="814" y="749"/>
                  </a:lnTo>
                  <a:lnTo>
                    <a:pt x="812" y="751"/>
                  </a:lnTo>
                  <a:lnTo>
                    <a:pt x="810" y="749"/>
                  </a:lnTo>
                  <a:lnTo>
                    <a:pt x="812" y="749"/>
                  </a:lnTo>
                  <a:lnTo>
                    <a:pt x="812" y="747"/>
                  </a:lnTo>
                  <a:lnTo>
                    <a:pt x="810" y="745"/>
                  </a:lnTo>
                  <a:lnTo>
                    <a:pt x="808" y="745"/>
                  </a:lnTo>
                  <a:lnTo>
                    <a:pt x="806" y="745"/>
                  </a:lnTo>
                  <a:lnTo>
                    <a:pt x="806" y="743"/>
                  </a:lnTo>
                  <a:lnTo>
                    <a:pt x="806" y="741"/>
                  </a:lnTo>
                  <a:lnTo>
                    <a:pt x="804" y="741"/>
                  </a:lnTo>
                  <a:lnTo>
                    <a:pt x="802" y="741"/>
                  </a:lnTo>
                  <a:lnTo>
                    <a:pt x="804" y="741"/>
                  </a:lnTo>
                  <a:lnTo>
                    <a:pt x="804" y="743"/>
                  </a:lnTo>
                  <a:lnTo>
                    <a:pt x="804" y="745"/>
                  </a:lnTo>
                  <a:lnTo>
                    <a:pt x="806" y="745"/>
                  </a:lnTo>
                  <a:lnTo>
                    <a:pt x="804" y="745"/>
                  </a:lnTo>
                  <a:lnTo>
                    <a:pt x="802" y="745"/>
                  </a:lnTo>
                  <a:lnTo>
                    <a:pt x="800" y="743"/>
                  </a:lnTo>
                  <a:lnTo>
                    <a:pt x="800" y="741"/>
                  </a:lnTo>
                  <a:lnTo>
                    <a:pt x="800" y="739"/>
                  </a:lnTo>
                  <a:lnTo>
                    <a:pt x="798" y="739"/>
                  </a:lnTo>
                  <a:lnTo>
                    <a:pt x="796" y="737"/>
                  </a:lnTo>
                  <a:lnTo>
                    <a:pt x="796" y="739"/>
                  </a:lnTo>
                  <a:lnTo>
                    <a:pt x="796" y="741"/>
                  </a:lnTo>
                  <a:lnTo>
                    <a:pt x="798" y="743"/>
                  </a:lnTo>
                  <a:lnTo>
                    <a:pt x="798" y="745"/>
                  </a:lnTo>
                  <a:lnTo>
                    <a:pt x="798" y="747"/>
                  </a:lnTo>
                  <a:lnTo>
                    <a:pt x="796" y="747"/>
                  </a:lnTo>
                  <a:lnTo>
                    <a:pt x="796" y="745"/>
                  </a:lnTo>
                  <a:lnTo>
                    <a:pt x="794" y="743"/>
                  </a:lnTo>
                  <a:lnTo>
                    <a:pt x="794" y="745"/>
                  </a:lnTo>
                  <a:lnTo>
                    <a:pt x="794" y="747"/>
                  </a:lnTo>
                  <a:lnTo>
                    <a:pt x="792" y="747"/>
                  </a:lnTo>
                  <a:lnTo>
                    <a:pt x="792" y="749"/>
                  </a:lnTo>
                  <a:lnTo>
                    <a:pt x="792" y="747"/>
                  </a:lnTo>
                  <a:lnTo>
                    <a:pt x="792" y="745"/>
                  </a:lnTo>
                  <a:lnTo>
                    <a:pt x="790" y="747"/>
                  </a:lnTo>
                  <a:lnTo>
                    <a:pt x="788" y="747"/>
                  </a:lnTo>
                  <a:lnTo>
                    <a:pt x="786" y="747"/>
                  </a:lnTo>
                  <a:lnTo>
                    <a:pt x="784" y="745"/>
                  </a:lnTo>
                  <a:lnTo>
                    <a:pt x="782" y="745"/>
                  </a:lnTo>
                  <a:lnTo>
                    <a:pt x="780" y="747"/>
                  </a:lnTo>
                  <a:lnTo>
                    <a:pt x="776" y="745"/>
                  </a:lnTo>
                  <a:lnTo>
                    <a:pt x="774" y="745"/>
                  </a:lnTo>
                  <a:lnTo>
                    <a:pt x="774" y="743"/>
                  </a:lnTo>
                  <a:lnTo>
                    <a:pt x="772" y="743"/>
                  </a:lnTo>
                  <a:lnTo>
                    <a:pt x="768" y="741"/>
                  </a:lnTo>
                  <a:lnTo>
                    <a:pt x="768" y="739"/>
                  </a:lnTo>
                  <a:lnTo>
                    <a:pt x="768" y="737"/>
                  </a:lnTo>
                  <a:lnTo>
                    <a:pt x="766" y="737"/>
                  </a:lnTo>
                  <a:lnTo>
                    <a:pt x="764" y="737"/>
                  </a:lnTo>
                  <a:lnTo>
                    <a:pt x="760" y="735"/>
                  </a:lnTo>
                  <a:lnTo>
                    <a:pt x="758" y="733"/>
                  </a:lnTo>
                  <a:lnTo>
                    <a:pt x="758" y="729"/>
                  </a:lnTo>
                  <a:lnTo>
                    <a:pt x="756" y="729"/>
                  </a:lnTo>
                  <a:lnTo>
                    <a:pt x="754" y="727"/>
                  </a:lnTo>
                  <a:lnTo>
                    <a:pt x="756" y="723"/>
                  </a:lnTo>
                  <a:lnTo>
                    <a:pt x="758" y="723"/>
                  </a:lnTo>
                  <a:lnTo>
                    <a:pt x="758" y="719"/>
                  </a:lnTo>
                  <a:lnTo>
                    <a:pt x="758" y="717"/>
                  </a:lnTo>
                  <a:lnTo>
                    <a:pt x="756" y="717"/>
                  </a:lnTo>
                  <a:lnTo>
                    <a:pt x="754" y="715"/>
                  </a:lnTo>
                  <a:lnTo>
                    <a:pt x="752" y="715"/>
                  </a:lnTo>
                  <a:lnTo>
                    <a:pt x="752" y="717"/>
                  </a:lnTo>
                  <a:lnTo>
                    <a:pt x="748" y="717"/>
                  </a:lnTo>
                  <a:lnTo>
                    <a:pt x="746" y="717"/>
                  </a:lnTo>
                  <a:lnTo>
                    <a:pt x="746" y="715"/>
                  </a:lnTo>
                  <a:lnTo>
                    <a:pt x="744" y="713"/>
                  </a:lnTo>
                  <a:lnTo>
                    <a:pt x="742" y="713"/>
                  </a:lnTo>
                  <a:lnTo>
                    <a:pt x="740" y="713"/>
                  </a:lnTo>
                  <a:lnTo>
                    <a:pt x="740" y="715"/>
                  </a:lnTo>
                  <a:lnTo>
                    <a:pt x="738" y="715"/>
                  </a:lnTo>
                  <a:lnTo>
                    <a:pt x="736" y="713"/>
                  </a:lnTo>
                  <a:lnTo>
                    <a:pt x="734" y="711"/>
                  </a:lnTo>
                  <a:lnTo>
                    <a:pt x="732" y="711"/>
                  </a:lnTo>
                  <a:lnTo>
                    <a:pt x="732" y="709"/>
                  </a:lnTo>
                  <a:lnTo>
                    <a:pt x="728" y="707"/>
                  </a:lnTo>
                  <a:lnTo>
                    <a:pt x="728" y="705"/>
                  </a:lnTo>
                  <a:lnTo>
                    <a:pt x="726" y="705"/>
                  </a:lnTo>
                  <a:lnTo>
                    <a:pt x="718" y="709"/>
                  </a:lnTo>
                  <a:lnTo>
                    <a:pt x="718" y="711"/>
                  </a:lnTo>
                  <a:lnTo>
                    <a:pt x="718" y="715"/>
                  </a:lnTo>
                  <a:lnTo>
                    <a:pt x="716" y="717"/>
                  </a:lnTo>
                  <a:lnTo>
                    <a:pt x="714" y="717"/>
                  </a:lnTo>
                  <a:lnTo>
                    <a:pt x="712" y="719"/>
                  </a:lnTo>
                  <a:lnTo>
                    <a:pt x="710" y="719"/>
                  </a:lnTo>
                  <a:lnTo>
                    <a:pt x="710" y="721"/>
                  </a:lnTo>
                  <a:lnTo>
                    <a:pt x="706" y="719"/>
                  </a:lnTo>
                  <a:lnTo>
                    <a:pt x="706" y="717"/>
                  </a:lnTo>
                  <a:lnTo>
                    <a:pt x="704" y="719"/>
                  </a:lnTo>
                  <a:lnTo>
                    <a:pt x="702" y="719"/>
                  </a:lnTo>
                  <a:lnTo>
                    <a:pt x="702" y="721"/>
                  </a:lnTo>
                  <a:lnTo>
                    <a:pt x="702" y="723"/>
                  </a:lnTo>
                  <a:lnTo>
                    <a:pt x="702" y="725"/>
                  </a:lnTo>
                  <a:lnTo>
                    <a:pt x="700" y="725"/>
                  </a:lnTo>
                  <a:lnTo>
                    <a:pt x="698" y="723"/>
                  </a:lnTo>
                  <a:lnTo>
                    <a:pt x="698" y="721"/>
                  </a:lnTo>
                  <a:lnTo>
                    <a:pt x="694" y="719"/>
                  </a:lnTo>
                  <a:lnTo>
                    <a:pt x="692" y="719"/>
                  </a:lnTo>
                  <a:lnTo>
                    <a:pt x="692" y="721"/>
                  </a:lnTo>
                  <a:lnTo>
                    <a:pt x="692" y="723"/>
                  </a:lnTo>
                  <a:lnTo>
                    <a:pt x="690" y="723"/>
                  </a:lnTo>
                  <a:lnTo>
                    <a:pt x="690" y="721"/>
                  </a:lnTo>
                  <a:lnTo>
                    <a:pt x="688" y="719"/>
                  </a:lnTo>
                  <a:lnTo>
                    <a:pt x="686" y="719"/>
                  </a:lnTo>
                  <a:lnTo>
                    <a:pt x="686" y="725"/>
                  </a:lnTo>
                  <a:lnTo>
                    <a:pt x="684" y="727"/>
                  </a:lnTo>
                  <a:lnTo>
                    <a:pt x="682" y="727"/>
                  </a:lnTo>
                  <a:lnTo>
                    <a:pt x="682" y="725"/>
                  </a:lnTo>
                  <a:lnTo>
                    <a:pt x="680" y="725"/>
                  </a:lnTo>
                  <a:lnTo>
                    <a:pt x="680" y="723"/>
                  </a:lnTo>
                  <a:lnTo>
                    <a:pt x="676" y="721"/>
                  </a:lnTo>
                  <a:lnTo>
                    <a:pt x="672" y="719"/>
                  </a:lnTo>
                  <a:lnTo>
                    <a:pt x="670" y="719"/>
                  </a:lnTo>
                  <a:lnTo>
                    <a:pt x="670" y="721"/>
                  </a:lnTo>
                  <a:lnTo>
                    <a:pt x="670" y="723"/>
                  </a:lnTo>
                  <a:lnTo>
                    <a:pt x="668" y="725"/>
                  </a:lnTo>
                  <a:lnTo>
                    <a:pt x="666" y="727"/>
                  </a:lnTo>
                  <a:lnTo>
                    <a:pt x="666" y="729"/>
                  </a:lnTo>
                  <a:lnTo>
                    <a:pt x="664" y="727"/>
                  </a:lnTo>
                  <a:lnTo>
                    <a:pt x="662" y="727"/>
                  </a:lnTo>
                  <a:lnTo>
                    <a:pt x="660" y="727"/>
                  </a:lnTo>
                  <a:lnTo>
                    <a:pt x="658" y="725"/>
                  </a:lnTo>
                  <a:lnTo>
                    <a:pt x="656" y="725"/>
                  </a:lnTo>
                  <a:lnTo>
                    <a:pt x="656" y="727"/>
                  </a:lnTo>
                  <a:lnTo>
                    <a:pt x="654" y="727"/>
                  </a:lnTo>
                  <a:lnTo>
                    <a:pt x="654" y="729"/>
                  </a:lnTo>
                  <a:lnTo>
                    <a:pt x="656" y="729"/>
                  </a:lnTo>
                  <a:lnTo>
                    <a:pt x="654" y="731"/>
                  </a:lnTo>
                  <a:lnTo>
                    <a:pt x="654" y="733"/>
                  </a:lnTo>
                  <a:lnTo>
                    <a:pt x="656" y="737"/>
                  </a:lnTo>
                  <a:lnTo>
                    <a:pt x="660" y="741"/>
                  </a:lnTo>
                  <a:lnTo>
                    <a:pt x="660" y="743"/>
                  </a:lnTo>
                  <a:lnTo>
                    <a:pt x="660" y="745"/>
                  </a:lnTo>
                  <a:lnTo>
                    <a:pt x="660" y="749"/>
                  </a:lnTo>
                  <a:lnTo>
                    <a:pt x="660" y="751"/>
                  </a:lnTo>
                  <a:lnTo>
                    <a:pt x="660" y="753"/>
                  </a:lnTo>
                  <a:lnTo>
                    <a:pt x="662" y="753"/>
                  </a:lnTo>
                  <a:lnTo>
                    <a:pt x="664" y="755"/>
                  </a:lnTo>
                  <a:lnTo>
                    <a:pt x="662" y="757"/>
                  </a:lnTo>
                  <a:lnTo>
                    <a:pt x="660" y="757"/>
                  </a:lnTo>
                  <a:lnTo>
                    <a:pt x="660" y="755"/>
                  </a:lnTo>
                  <a:lnTo>
                    <a:pt x="658" y="755"/>
                  </a:lnTo>
                  <a:lnTo>
                    <a:pt x="656" y="755"/>
                  </a:lnTo>
                  <a:lnTo>
                    <a:pt x="654" y="755"/>
                  </a:lnTo>
                  <a:lnTo>
                    <a:pt x="652" y="755"/>
                  </a:lnTo>
                  <a:lnTo>
                    <a:pt x="652" y="757"/>
                  </a:lnTo>
                  <a:lnTo>
                    <a:pt x="650" y="755"/>
                  </a:lnTo>
                  <a:lnTo>
                    <a:pt x="650" y="753"/>
                  </a:lnTo>
                  <a:lnTo>
                    <a:pt x="650" y="751"/>
                  </a:lnTo>
                  <a:lnTo>
                    <a:pt x="648" y="747"/>
                  </a:lnTo>
                  <a:lnTo>
                    <a:pt x="648" y="745"/>
                  </a:lnTo>
                  <a:lnTo>
                    <a:pt x="646" y="741"/>
                  </a:lnTo>
                  <a:lnTo>
                    <a:pt x="640" y="745"/>
                  </a:lnTo>
                  <a:lnTo>
                    <a:pt x="640" y="747"/>
                  </a:lnTo>
                  <a:lnTo>
                    <a:pt x="638" y="747"/>
                  </a:lnTo>
                  <a:lnTo>
                    <a:pt x="638" y="749"/>
                  </a:lnTo>
                  <a:lnTo>
                    <a:pt x="636" y="749"/>
                  </a:lnTo>
                  <a:lnTo>
                    <a:pt x="634" y="749"/>
                  </a:lnTo>
                  <a:lnTo>
                    <a:pt x="634" y="747"/>
                  </a:lnTo>
                  <a:lnTo>
                    <a:pt x="632" y="747"/>
                  </a:lnTo>
                  <a:lnTo>
                    <a:pt x="632" y="749"/>
                  </a:lnTo>
                  <a:lnTo>
                    <a:pt x="630" y="749"/>
                  </a:lnTo>
                  <a:lnTo>
                    <a:pt x="628" y="749"/>
                  </a:lnTo>
                  <a:lnTo>
                    <a:pt x="628" y="747"/>
                  </a:lnTo>
                  <a:lnTo>
                    <a:pt x="626" y="747"/>
                  </a:lnTo>
                  <a:lnTo>
                    <a:pt x="628" y="747"/>
                  </a:lnTo>
                  <a:lnTo>
                    <a:pt x="628" y="745"/>
                  </a:lnTo>
                  <a:lnTo>
                    <a:pt x="626" y="743"/>
                  </a:lnTo>
                  <a:lnTo>
                    <a:pt x="624" y="743"/>
                  </a:lnTo>
                  <a:lnTo>
                    <a:pt x="622" y="741"/>
                  </a:lnTo>
                  <a:lnTo>
                    <a:pt x="622" y="739"/>
                  </a:lnTo>
                  <a:lnTo>
                    <a:pt x="622" y="737"/>
                  </a:lnTo>
                  <a:lnTo>
                    <a:pt x="624" y="737"/>
                  </a:lnTo>
                  <a:lnTo>
                    <a:pt x="622" y="737"/>
                  </a:lnTo>
                  <a:lnTo>
                    <a:pt x="622" y="735"/>
                  </a:lnTo>
                  <a:lnTo>
                    <a:pt x="620" y="735"/>
                  </a:lnTo>
                  <a:lnTo>
                    <a:pt x="618" y="735"/>
                  </a:lnTo>
                  <a:lnTo>
                    <a:pt x="616" y="735"/>
                  </a:lnTo>
                  <a:lnTo>
                    <a:pt x="614" y="735"/>
                  </a:lnTo>
                  <a:lnTo>
                    <a:pt x="612" y="735"/>
                  </a:lnTo>
                  <a:lnTo>
                    <a:pt x="610" y="735"/>
                  </a:lnTo>
                  <a:lnTo>
                    <a:pt x="606" y="735"/>
                  </a:lnTo>
                  <a:lnTo>
                    <a:pt x="604" y="735"/>
                  </a:lnTo>
                  <a:lnTo>
                    <a:pt x="604" y="733"/>
                  </a:lnTo>
                  <a:lnTo>
                    <a:pt x="606" y="729"/>
                  </a:lnTo>
                  <a:lnTo>
                    <a:pt x="606" y="727"/>
                  </a:lnTo>
                  <a:lnTo>
                    <a:pt x="608" y="727"/>
                  </a:lnTo>
                  <a:lnTo>
                    <a:pt x="608" y="725"/>
                  </a:lnTo>
                  <a:lnTo>
                    <a:pt x="608" y="723"/>
                  </a:lnTo>
                  <a:lnTo>
                    <a:pt x="606" y="721"/>
                  </a:lnTo>
                  <a:lnTo>
                    <a:pt x="608" y="717"/>
                  </a:lnTo>
                  <a:lnTo>
                    <a:pt x="608" y="715"/>
                  </a:lnTo>
                  <a:lnTo>
                    <a:pt x="610" y="715"/>
                  </a:lnTo>
                  <a:lnTo>
                    <a:pt x="608" y="711"/>
                  </a:lnTo>
                  <a:lnTo>
                    <a:pt x="604" y="711"/>
                  </a:lnTo>
                  <a:lnTo>
                    <a:pt x="604" y="709"/>
                  </a:lnTo>
                  <a:lnTo>
                    <a:pt x="604" y="711"/>
                  </a:lnTo>
                  <a:lnTo>
                    <a:pt x="602" y="711"/>
                  </a:lnTo>
                  <a:lnTo>
                    <a:pt x="600" y="711"/>
                  </a:lnTo>
                  <a:lnTo>
                    <a:pt x="596" y="709"/>
                  </a:lnTo>
                  <a:lnTo>
                    <a:pt x="594" y="707"/>
                  </a:lnTo>
                  <a:lnTo>
                    <a:pt x="594" y="705"/>
                  </a:lnTo>
                  <a:lnTo>
                    <a:pt x="594" y="703"/>
                  </a:lnTo>
                  <a:lnTo>
                    <a:pt x="594" y="701"/>
                  </a:lnTo>
                  <a:lnTo>
                    <a:pt x="592" y="701"/>
                  </a:lnTo>
                  <a:lnTo>
                    <a:pt x="592" y="699"/>
                  </a:lnTo>
                  <a:lnTo>
                    <a:pt x="592" y="697"/>
                  </a:lnTo>
                  <a:lnTo>
                    <a:pt x="590" y="695"/>
                  </a:lnTo>
                  <a:lnTo>
                    <a:pt x="590" y="693"/>
                  </a:lnTo>
                  <a:lnTo>
                    <a:pt x="588" y="689"/>
                  </a:lnTo>
                  <a:lnTo>
                    <a:pt x="590" y="689"/>
                  </a:lnTo>
                  <a:lnTo>
                    <a:pt x="590" y="687"/>
                  </a:lnTo>
                  <a:lnTo>
                    <a:pt x="592" y="687"/>
                  </a:lnTo>
                  <a:lnTo>
                    <a:pt x="590" y="687"/>
                  </a:lnTo>
                  <a:lnTo>
                    <a:pt x="586" y="687"/>
                  </a:lnTo>
                  <a:lnTo>
                    <a:pt x="584" y="687"/>
                  </a:lnTo>
                  <a:lnTo>
                    <a:pt x="578" y="687"/>
                  </a:lnTo>
                  <a:lnTo>
                    <a:pt x="576" y="687"/>
                  </a:lnTo>
                  <a:lnTo>
                    <a:pt x="572" y="689"/>
                  </a:lnTo>
                  <a:lnTo>
                    <a:pt x="570" y="691"/>
                  </a:lnTo>
                  <a:lnTo>
                    <a:pt x="568" y="691"/>
                  </a:lnTo>
                  <a:lnTo>
                    <a:pt x="568" y="693"/>
                  </a:lnTo>
                  <a:lnTo>
                    <a:pt x="568" y="691"/>
                  </a:lnTo>
                  <a:lnTo>
                    <a:pt x="566" y="691"/>
                  </a:lnTo>
                  <a:lnTo>
                    <a:pt x="564" y="691"/>
                  </a:lnTo>
                  <a:lnTo>
                    <a:pt x="564" y="689"/>
                  </a:lnTo>
                  <a:lnTo>
                    <a:pt x="566" y="687"/>
                  </a:lnTo>
                  <a:lnTo>
                    <a:pt x="568" y="687"/>
                  </a:lnTo>
                  <a:lnTo>
                    <a:pt x="568" y="685"/>
                  </a:lnTo>
                  <a:lnTo>
                    <a:pt x="566" y="681"/>
                  </a:lnTo>
                  <a:lnTo>
                    <a:pt x="566" y="679"/>
                  </a:lnTo>
                  <a:lnTo>
                    <a:pt x="562" y="679"/>
                  </a:lnTo>
                  <a:lnTo>
                    <a:pt x="562" y="677"/>
                  </a:lnTo>
                  <a:lnTo>
                    <a:pt x="562" y="675"/>
                  </a:lnTo>
                  <a:lnTo>
                    <a:pt x="562" y="673"/>
                  </a:lnTo>
                  <a:lnTo>
                    <a:pt x="562" y="671"/>
                  </a:lnTo>
                  <a:lnTo>
                    <a:pt x="564" y="671"/>
                  </a:lnTo>
                  <a:lnTo>
                    <a:pt x="566" y="669"/>
                  </a:lnTo>
                  <a:lnTo>
                    <a:pt x="564" y="667"/>
                  </a:lnTo>
                  <a:lnTo>
                    <a:pt x="564" y="665"/>
                  </a:lnTo>
                  <a:lnTo>
                    <a:pt x="564" y="663"/>
                  </a:lnTo>
                  <a:lnTo>
                    <a:pt x="566" y="663"/>
                  </a:lnTo>
                  <a:lnTo>
                    <a:pt x="566" y="661"/>
                  </a:lnTo>
                  <a:lnTo>
                    <a:pt x="566" y="659"/>
                  </a:lnTo>
                  <a:lnTo>
                    <a:pt x="566" y="661"/>
                  </a:lnTo>
                  <a:lnTo>
                    <a:pt x="568" y="661"/>
                  </a:lnTo>
                  <a:lnTo>
                    <a:pt x="570" y="659"/>
                  </a:lnTo>
                  <a:lnTo>
                    <a:pt x="572" y="657"/>
                  </a:lnTo>
                  <a:lnTo>
                    <a:pt x="572" y="655"/>
                  </a:lnTo>
                  <a:lnTo>
                    <a:pt x="572" y="653"/>
                  </a:lnTo>
                  <a:lnTo>
                    <a:pt x="572" y="651"/>
                  </a:lnTo>
                  <a:lnTo>
                    <a:pt x="574" y="653"/>
                  </a:lnTo>
                  <a:lnTo>
                    <a:pt x="576" y="651"/>
                  </a:lnTo>
                  <a:lnTo>
                    <a:pt x="576" y="649"/>
                  </a:lnTo>
                  <a:lnTo>
                    <a:pt x="576" y="647"/>
                  </a:lnTo>
                  <a:lnTo>
                    <a:pt x="578" y="645"/>
                  </a:lnTo>
                  <a:lnTo>
                    <a:pt x="580" y="647"/>
                  </a:lnTo>
                  <a:lnTo>
                    <a:pt x="582" y="645"/>
                  </a:lnTo>
                  <a:lnTo>
                    <a:pt x="582" y="643"/>
                  </a:lnTo>
                  <a:lnTo>
                    <a:pt x="580" y="643"/>
                  </a:lnTo>
                  <a:lnTo>
                    <a:pt x="578" y="641"/>
                  </a:lnTo>
                  <a:lnTo>
                    <a:pt x="578" y="639"/>
                  </a:lnTo>
                  <a:lnTo>
                    <a:pt x="576" y="639"/>
                  </a:lnTo>
                  <a:lnTo>
                    <a:pt x="578" y="639"/>
                  </a:lnTo>
                  <a:lnTo>
                    <a:pt x="580" y="639"/>
                  </a:lnTo>
                  <a:lnTo>
                    <a:pt x="580" y="637"/>
                  </a:lnTo>
                  <a:lnTo>
                    <a:pt x="578" y="637"/>
                  </a:lnTo>
                  <a:lnTo>
                    <a:pt x="578" y="635"/>
                  </a:lnTo>
                  <a:lnTo>
                    <a:pt x="578" y="633"/>
                  </a:lnTo>
                  <a:lnTo>
                    <a:pt x="578" y="629"/>
                  </a:lnTo>
                  <a:lnTo>
                    <a:pt x="578" y="627"/>
                  </a:lnTo>
                  <a:lnTo>
                    <a:pt x="578" y="623"/>
                  </a:lnTo>
                  <a:lnTo>
                    <a:pt x="576" y="621"/>
                  </a:lnTo>
                  <a:lnTo>
                    <a:pt x="576" y="619"/>
                  </a:lnTo>
                  <a:lnTo>
                    <a:pt x="574" y="615"/>
                  </a:lnTo>
                  <a:lnTo>
                    <a:pt x="574" y="613"/>
                  </a:lnTo>
                  <a:lnTo>
                    <a:pt x="574" y="611"/>
                  </a:lnTo>
                  <a:lnTo>
                    <a:pt x="574" y="609"/>
                  </a:lnTo>
                  <a:lnTo>
                    <a:pt x="572" y="609"/>
                  </a:lnTo>
                  <a:lnTo>
                    <a:pt x="572" y="607"/>
                  </a:lnTo>
                  <a:lnTo>
                    <a:pt x="572" y="605"/>
                  </a:lnTo>
                  <a:lnTo>
                    <a:pt x="570" y="603"/>
                  </a:lnTo>
                  <a:lnTo>
                    <a:pt x="568" y="603"/>
                  </a:lnTo>
                  <a:lnTo>
                    <a:pt x="566" y="603"/>
                  </a:lnTo>
                  <a:lnTo>
                    <a:pt x="566" y="605"/>
                  </a:lnTo>
                  <a:lnTo>
                    <a:pt x="564" y="605"/>
                  </a:lnTo>
                  <a:lnTo>
                    <a:pt x="562" y="603"/>
                  </a:lnTo>
                  <a:lnTo>
                    <a:pt x="562" y="601"/>
                  </a:lnTo>
                  <a:lnTo>
                    <a:pt x="560" y="601"/>
                  </a:lnTo>
                  <a:lnTo>
                    <a:pt x="560" y="599"/>
                  </a:lnTo>
                  <a:lnTo>
                    <a:pt x="558" y="595"/>
                  </a:lnTo>
                  <a:lnTo>
                    <a:pt x="558" y="593"/>
                  </a:lnTo>
                  <a:lnTo>
                    <a:pt x="558" y="591"/>
                  </a:lnTo>
                  <a:lnTo>
                    <a:pt x="556" y="591"/>
                  </a:lnTo>
                  <a:lnTo>
                    <a:pt x="554" y="591"/>
                  </a:lnTo>
                  <a:lnTo>
                    <a:pt x="554" y="589"/>
                  </a:lnTo>
                  <a:lnTo>
                    <a:pt x="550" y="587"/>
                  </a:lnTo>
                  <a:lnTo>
                    <a:pt x="548" y="587"/>
                  </a:lnTo>
                  <a:lnTo>
                    <a:pt x="546" y="585"/>
                  </a:lnTo>
                  <a:lnTo>
                    <a:pt x="546" y="583"/>
                  </a:lnTo>
                  <a:lnTo>
                    <a:pt x="542" y="583"/>
                  </a:lnTo>
                  <a:lnTo>
                    <a:pt x="542" y="585"/>
                  </a:lnTo>
                  <a:lnTo>
                    <a:pt x="542" y="587"/>
                  </a:lnTo>
                  <a:lnTo>
                    <a:pt x="542" y="589"/>
                  </a:lnTo>
                  <a:lnTo>
                    <a:pt x="542" y="591"/>
                  </a:lnTo>
                  <a:lnTo>
                    <a:pt x="540" y="591"/>
                  </a:lnTo>
                  <a:lnTo>
                    <a:pt x="540" y="589"/>
                  </a:lnTo>
                  <a:lnTo>
                    <a:pt x="538" y="589"/>
                  </a:lnTo>
                  <a:lnTo>
                    <a:pt x="536" y="587"/>
                  </a:lnTo>
                  <a:lnTo>
                    <a:pt x="534" y="587"/>
                  </a:lnTo>
                  <a:lnTo>
                    <a:pt x="530" y="587"/>
                  </a:lnTo>
                  <a:lnTo>
                    <a:pt x="528" y="587"/>
                  </a:lnTo>
                  <a:lnTo>
                    <a:pt x="528" y="585"/>
                  </a:lnTo>
                  <a:lnTo>
                    <a:pt x="526" y="585"/>
                  </a:lnTo>
                  <a:lnTo>
                    <a:pt x="524" y="585"/>
                  </a:lnTo>
                  <a:lnTo>
                    <a:pt x="522" y="585"/>
                  </a:lnTo>
                  <a:lnTo>
                    <a:pt x="522" y="587"/>
                  </a:lnTo>
                  <a:lnTo>
                    <a:pt x="520" y="587"/>
                  </a:lnTo>
                  <a:lnTo>
                    <a:pt x="518" y="583"/>
                  </a:lnTo>
                  <a:lnTo>
                    <a:pt x="520" y="583"/>
                  </a:lnTo>
                  <a:lnTo>
                    <a:pt x="520" y="581"/>
                  </a:lnTo>
                  <a:lnTo>
                    <a:pt x="524" y="577"/>
                  </a:lnTo>
                  <a:lnTo>
                    <a:pt x="522" y="577"/>
                  </a:lnTo>
                  <a:lnTo>
                    <a:pt x="522" y="575"/>
                  </a:lnTo>
                  <a:lnTo>
                    <a:pt x="520" y="575"/>
                  </a:lnTo>
                  <a:lnTo>
                    <a:pt x="520" y="573"/>
                  </a:lnTo>
                  <a:lnTo>
                    <a:pt x="520" y="571"/>
                  </a:lnTo>
                  <a:lnTo>
                    <a:pt x="518" y="571"/>
                  </a:lnTo>
                  <a:lnTo>
                    <a:pt x="516" y="571"/>
                  </a:lnTo>
                  <a:lnTo>
                    <a:pt x="514" y="573"/>
                  </a:lnTo>
                  <a:lnTo>
                    <a:pt x="512" y="573"/>
                  </a:lnTo>
                  <a:lnTo>
                    <a:pt x="512" y="571"/>
                  </a:lnTo>
                  <a:lnTo>
                    <a:pt x="512" y="567"/>
                  </a:lnTo>
                  <a:lnTo>
                    <a:pt x="514" y="567"/>
                  </a:lnTo>
                  <a:lnTo>
                    <a:pt x="516" y="567"/>
                  </a:lnTo>
                  <a:lnTo>
                    <a:pt x="516" y="565"/>
                  </a:lnTo>
                  <a:lnTo>
                    <a:pt x="514" y="565"/>
                  </a:lnTo>
                  <a:lnTo>
                    <a:pt x="512" y="565"/>
                  </a:lnTo>
                  <a:lnTo>
                    <a:pt x="510" y="563"/>
                  </a:lnTo>
                  <a:lnTo>
                    <a:pt x="510" y="561"/>
                  </a:lnTo>
                  <a:lnTo>
                    <a:pt x="508" y="561"/>
                  </a:lnTo>
                  <a:lnTo>
                    <a:pt x="508" y="559"/>
                  </a:lnTo>
                  <a:lnTo>
                    <a:pt x="508" y="561"/>
                  </a:lnTo>
                  <a:lnTo>
                    <a:pt x="506" y="561"/>
                  </a:lnTo>
                  <a:lnTo>
                    <a:pt x="502" y="563"/>
                  </a:lnTo>
                  <a:lnTo>
                    <a:pt x="500" y="565"/>
                  </a:lnTo>
                  <a:lnTo>
                    <a:pt x="498" y="567"/>
                  </a:lnTo>
                  <a:lnTo>
                    <a:pt x="498" y="569"/>
                  </a:lnTo>
                  <a:lnTo>
                    <a:pt x="498" y="571"/>
                  </a:lnTo>
                  <a:lnTo>
                    <a:pt x="496" y="571"/>
                  </a:lnTo>
                  <a:lnTo>
                    <a:pt x="494" y="571"/>
                  </a:lnTo>
                  <a:lnTo>
                    <a:pt x="492" y="569"/>
                  </a:lnTo>
                  <a:lnTo>
                    <a:pt x="488" y="569"/>
                  </a:lnTo>
                  <a:lnTo>
                    <a:pt x="486" y="567"/>
                  </a:lnTo>
                  <a:lnTo>
                    <a:pt x="484" y="565"/>
                  </a:lnTo>
                  <a:lnTo>
                    <a:pt x="482" y="563"/>
                  </a:lnTo>
                  <a:lnTo>
                    <a:pt x="480" y="563"/>
                  </a:lnTo>
                  <a:lnTo>
                    <a:pt x="480" y="565"/>
                  </a:lnTo>
                  <a:lnTo>
                    <a:pt x="478" y="567"/>
                  </a:lnTo>
                  <a:lnTo>
                    <a:pt x="476" y="567"/>
                  </a:lnTo>
                  <a:lnTo>
                    <a:pt x="474" y="567"/>
                  </a:lnTo>
                  <a:lnTo>
                    <a:pt x="474" y="569"/>
                  </a:lnTo>
                  <a:lnTo>
                    <a:pt x="472" y="571"/>
                  </a:lnTo>
                  <a:lnTo>
                    <a:pt x="474" y="573"/>
                  </a:lnTo>
                  <a:lnTo>
                    <a:pt x="472" y="573"/>
                  </a:lnTo>
                  <a:lnTo>
                    <a:pt x="472" y="575"/>
                  </a:lnTo>
                  <a:lnTo>
                    <a:pt x="470" y="575"/>
                  </a:lnTo>
                  <a:lnTo>
                    <a:pt x="470" y="577"/>
                  </a:lnTo>
                  <a:lnTo>
                    <a:pt x="470" y="579"/>
                  </a:lnTo>
                  <a:lnTo>
                    <a:pt x="468" y="579"/>
                  </a:lnTo>
                  <a:lnTo>
                    <a:pt x="466" y="579"/>
                  </a:lnTo>
                  <a:lnTo>
                    <a:pt x="464" y="579"/>
                  </a:lnTo>
                  <a:lnTo>
                    <a:pt x="464" y="581"/>
                  </a:lnTo>
                  <a:lnTo>
                    <a:pt x="462" y="581"/>
                  </a:lnTo>
                  <a:lnTo>
                    <a:pt x="462" y="579"/>
                  </a:lnTo>
                  <a:lnTo>
                    <a:pt x="460" y="579"/>
                  </a:lnTo>
                  <a:lnTo>
                    <a:pt x="458" y="581"/>
                  </a:lnTo>
                  <a:lnTo>
                    <a:pt x="458" y="583"/>
                  </a:lnTo>
                  <a:lnTo>
                    <a:pt x="456" y="583"/>
                  </a:lnTo>
                  <a:lnTo>
                    <a:pt x="456" y="585"/>
                  </a:lnTo>
                  <a:lnTo>
                    <a:pt x="456" y="587"/>
                  </a:lnTo>
                  <a:lnTo>
                    <a:pt x="456" y="589"/>
                  </a:lnTo>
                  <a:lnTo>
                    <a:pt x="454" y="589"/>
                  </a:lnTo>
                  <a:lnTo>
                    <a:pt x="452" y="589"/>
                  </a:lnTo>
                  <a:lnTo>
                    <a:pt x="450" y="591"/>
                  </a:lnTo>
                  <a:lnTo>
                    <a:pt x="448" y="591"/>
                  </a:lnTo>
                  <a:lnTo>
                    <a:pt x="446" y="591"/>
                  </a:lnTo>
                  <a:lnTo>
                    <a:pt x="446" y="593"/>
                  </a:lnTo>
                  <a:lnTo>
                    <a:pt x="448" y="593"/>
                  </a:lnTo>
                  <a:lnTo>
                    <a:pt x="448" y="595"/>
                  </a:lnTo>
                  <a:lnTo>
                    <a:pt x="446" y="597"/>
                  </a:lnTo>
                  <a:lnTo>
                    <a:pt x="444" y="599"/>
                  </a:lnTo>
                  <a:lnTo>
                    <a:pt x="442" y="599"/>
                  </a:lnTo>
                  <a:lnTo>
                    <a:pt x="442" y="597"/>
                  </a:lnTo>
                  <a:lnTo>
                    <a:pt x="440" y="597"/>
                  </a:lnTo>
                  <a:lnTo>
                    <a:pt x="440" y="599"/>
                  </a:lnTo>
                  <a:lnTo>
                    <a:pt x="438" y="599"/>
                  </a:lnTo>
                  <a:lnTo>
                    <a:pt x="436" y="601"/>
                  </a:lnTo>
                  <a:lnTo>
                    <a:pt x="434" y="601"/>
                  </a:lnTo>
                  <a:lnTo>
                    <a:pt x="432" y="599"/>
                  </a:lnTo>
                  <a:lnTo>
                    <a:pt x="428" y="599"/>
                  </a:lnTo>
                  <a:lnTo>
                    <a:pt x="428" y="597"/>
                  </a:lnTo>
                  <a:lnTo>
                    <a:pt x="428" y="595"/>
                  </a:lnTo>
                  <a:lnTo>
                    <a:pt x="426" y="595"/>
                  </a:lnTo>
                  <a:lnTo>
                    <a:pt x="424" y="595"/>
                  </a:lnTo>
                  <a:lnTo>
                    <a:pt x="422" y="593"/>
                  </a:lnTo>
                  <a:lnTo>
                    <a:pt x="420" y="593"/>
                  </a:lnTo>
                  <a:lnTo>
                    <a:pt x="418" y="593"/>
                  </a:lnTo>
                  <a:lnTo>
                    <a:pt x="416" y="593"/>
                  </a:lnTo>
                  <a:lnTo>
                    <a:pt x="416" y="595"/>
                  </a:lnTo>
                  <a:lnTo>
                    <a:pt x="414" y="595"/>
                  </a:lnTo>
                  <a:lnTo>
                    <a:pt x="412" y="593"/>
                  </a:lnTo>
                  <a:lnTo>
                    <a:pt x="410" y="593"/>
                  </a:lnTo>
                  <a:lnTo>
                    <a:pt x="408" y="593"/>
                  </a:lnTo>
                  <a:lnTo>
                    <a:pt x="406" y="593"/>
                  </a:lnTo>
                  <a:lnTo>
                    <a:pt x="404" y="593"/>
                  </a:lnTo>
                  <a:lnTo>
                    <a:pt x="402" y="593"/>
                  </a:lnTo>
                  <a:lnTo>
                    <a:pt x="400" y="593"/>
                  </a:lnTo>
                  <a:lnTo>
                    <a:pt x="400" y="591"/>
                  </a:lnTo>
                  <a:lnTo>
                    <a:pt x="400" y="589"/>
                  </a:lnTo>
                  <a:lnTo>
                    <a:pt x="398" y="589"/>
                  </a:lnTo>
                  <a:lnTo>
                    <a:pt x="396" y="589"/>
                  </a:lnTo>
                  <a:lnTo>
                    <a:pt x="394" y="589"/>
                  </a:lnTo>
                  <a:lnTo>
                    <a:pt x="392" y="589"/>
                  </a:lnTo>
                  <a:lnTo>
                    <a:pt x="390" y="589"/>
                  </a:lnTo>
                  <a:lnTo>
                    <a:pt x="390" y="591"/>
                  </a:lnTo>
                  <a:lnTo>
                    <a:pt x="388" y="591"/>
                  </a:lnTo>
                  <a:lnTo>
                    <a:pt x="386" y="591"/>
                  </a:lnTo>
                  <a:lnTo>
                    <a:pt x="384" y="593"/>
                  </a:lnTo>
                  <a:lnTo>
                    <a:pt x="382" y="593"/>
                  </a:lnTo>
                  <a:lnTo>
                    <a:pt x="382" y="595"/>
                  </a:lnTo>
                  <a:lnTo>
                    <a:pt x="382" y="597"/>
                  </a:lnTo>
                  <a:lnTo>
                    <a:pt x="380" y="599"/>
                  </a:lnTo>
                  <a:lnTo>
                    <a:pt x="380" y="601"/>
                  </a:lnTo>
                  <a:lnTo>
                    <a:pt x="378" y="601"/>
                  </a:lnTo>
                  <a:lnTo>
                    <a:pt x="378" y="603"/>
                  </a:lnTo>
                  <a:lnTo>
                    <a:pt x="378" y="605"/>
                  </a:lnTo>
                  <a:lnTo>
                    <a:pt x="376" y="605"/>
                  </a:lnTo>
                  <a:lnTo>
                    <a:pt x="376" y="607"/>
                  </a:lnTo>
                  <a:lnTo>
                    <a:pt x="376" y="609"/>
                  </a:lnTo>
                  <a:lnTo>
                    <a:pt x="376" y="611"/>
                  </a:lnTo>
                  <a:lnTo>
                    <a:pt x="374" y="611"/>
                  </a:lnTo>
                  <a:lnTo>
                    <a:pt x="372" y="609"/>
                  </a:lnTo>
                  <a:lnTo>
                    <a:pt x="372" y="607"/>
                  </a:lnTo>
                  <a:lnTo>
                    <a:pt x="370" y="605"/>
                  </a:lnTo>
                  <a:lnTo>
                    <a:pt x="372" y="603"/>
                  </a:lnTo>
                  <a:lnTo>
                    <a:pt x="372" y="601"/>
                  </a:lnTo>
                  <a:lnTo>
                    <a:pt x="372" y="599"/>
                  </a:lnTo>
                  <a:lnTo>
                    <a:pt x="372" y="597"/>
                  </a:lnTo>
                  <a:lnTo>
                    <a:pt x="370" y="595"/>
                  </a:lnTo>
                  <a:lnTo>
                    <a:pt x="370" y="593"/>
                  </a:lnTo>
                  <a:lnTo>
                    <a:pt x="368" y="593"/>
                  </a:lnTo>
                  <a:lnTo>
                    <a:pt x="366" y="591"/>
                  </a:lnTo>
                  <a:lnTo>
                    <a:pt x="364" y="591"/>
                  </a:lnTo>
                  <a:lnTo>
                    <a:pt x="364" y="593"/>
                  </a:lnTo>
                  <a:lnTo>
                    <a:pt x="362" y="593"/>
                  </a:lnTo>
                  <a:lnTo>
                    <a:pt x="360" y="595"/>
                  </a:lnTo>
                  <a:lnTo>
                    <a:pt x="356" y="595"/>
                  </a:lnTo>
                  <a:lnTo>
                    <a:pt x="356" y="597"/>
                  </a:lnTo>
                  <a:lnTo>
                    <a:pt x="354" y="597"/>
                  </a:lnTo>
                  <a:lnTo>
                    <a:pt x="352" y="597"/>
                  </a:lnTo>
                  <a:lnTo>
                    <a:pt x="350" y="597"/>
                  </a:lnTo>
                  <a:lnTo>
                    <a:pt x="350" y="599"/>
                  </a:lnTo>
                  <a:lnTo>
                    <a:pt x="348" y="599"/>
                  </a:lnTo>
                  <a:lnTo>
                    <a:pt x="346" y="599"/>
                  </a:lnTo>
                  <a:lnTo>
                    <a:pt x="342" y="597"/>
                  </a:lnTo>
                  <a:lnTo>
                    <a:pt x="342" y="599"/>
                  </a:lnTo>
                  <a:lnTo>
                    <a:pt x="340" y="599"/>
                  </a:lnTo>
                  <a:lnTo>
                    <a:pt x="338" y="599"/>
                  </a:lnTo>
                  <a:lnTo>
                    <a:pt x="338" y="597"/>
                  </a:lnTo>
                  <a:lnTo>
                    <a:pt x="336" y="597"/>
                  </a:lnTo>
                  <a:lnTo>
                    <a:pt x="336" y="595"/>
                  </a:lnTo>
                  <a:lnTo>
                    <a:pt x="334" y="595"/>
                  </a:lnTo>
                  <a:lnTo>
                    <a:pt x="332" y="595"/>
                  </a:lnTo>
                  <a:lnTo>
                    <a:pt x="328" y="593"/>
                  </a:lnTo>
                  <a:lnTo>
                    <a:pt x="328" y="591"/>
                  </a:lnTo>
                  <a:lnTo>
                    <a:pt x="326" y="591"/>
                  </a:lnTo>
                  <a:lnTo>
                    <a:pt x="324" y="591"/>
                  </a:lnTo>
                  <a:lnTo>
                    <a:pt x="324" y="593"/>
                  </a:lnTo>
                  <a:lnTo>
                    <a:pt x="324" y="595"/>
                  </a:lnTo>
                  <a:lnTo>
                    <a:pt x="322" y="597"/>
                  </a:lnTo>
                  <a:lnTo>
                    <a:pt x="320" y="595"/>
                  </a:lnTo>
                  <a:lnTo>
                    <a:pt x="318" y="593"/>
                  </a:lnTo>
                  <a:lnTo>
                    <a:pt x="316" y="593"/>
                  </a:lnTo>
                  <a:lnTo>
                    <a:pt x="316" y="591"/>
                  </a:lnTo>
                  <a:lnTo>
                    <a:pt x="314" y="591"/>
                  </a:lnTo>
                  <a:lnTo>
                    <a:pt x="314" y="593"/>
                  </a:lnTo>
                  <a:lnTo>
                    <a:pt x="316" y="595"/>
                  </a:lnTo>
                  <a:lnTo>
                    <a:pt x="314" y="597"/>
                  </a:lnTo>
                  <a:lnTo>
                    <a:pt x="312" y="597"/>
                  </a:lnTo>
                  <a:lnTo>
                    <a:pt x="312" y="593"/>
                  </a:lnTo>
                  <a:lnTo>
                    <a:pt x="310" y="591"/>
                  </a:lnTo>
                  <a:lnTo>
                    <a:pt x="308" y="591"/>
                  </a:lnTo>
                  <a:lnTo>
                    <a:pt x="306" y="591"/>
                  </a:lnTo>
                  <a:lnTo>
                    <a:pt x="306" y="589"/>
                  </a:lnTo>
                  <a:lnTo>
                    <a:pt x="302" y="589"/>
                  </a:lnTo>
                  <a:lnTo>
                    <a:pt x="300" y="589"/>
                  </a:lnTo>
                  <a:lnTo>
                    <a:pt x="298" y="589"/>
                  </a:lnTo>
                  <a:lnTo>
                    <a:pt x="294" y="589"/>
                  </a:lnTo>
                  <a:close/>
                </a:path>
              </a:pathLst>
            </a:custGeom>
            <a:solidFill>
              <a:schemeClr val="tx2"/>
            </a:solidFill>
            <a:ln w="3175">
              <a:solidFill>
                <a:schemeClr val="bg1"/>
              </a:solidFill>
              <a:prstDash val="sysDot"/>
              <a:round/>
              <a:headEnd/>
              <a:tailEnd/>
            </a:ln>
          </p:spPr>
          <p:txBody>
            <a:bodyPr/>
            <a:lstStyle/>
            <a:p>
              <a:endParaRPr lang="de-DE" sz="2400" dirty="0">
                <a:solidFill>
                  <a:srgbClr val="000000"/>
                </a:solidFill>
              </a:endParaRPr>
            </a:p>
          </p:txBody>
        </p:sp>
        <p:sp>
          <p:nvSpPr>
            <p:cNvPr id="1950" name="Freeform 3602"/>
            <p:cNvSpPr>
              <a:spLocks/>
            </p:cNvSpPr>
            <p:nvPr/>
          </p:nvSpPr>
          <p:spPr bwMode="auto">
            <a:xfrm>
              <a:off x="6485717" y="2150965"/>
              <a:ext cx="3561" cy="4949"/>
            </a:xfrm>
            <a:custGeom>
              <a:avLst/>
              <a:gdLst>
                <a:gd name="T0" fmla="*/ 2147483647 w 4"/>
                <a:gd name="T1" fmla="*/ 2147483647 h 4"/>
                <a:gd name="T2" fmla="*/ 2147483647 w 4"/>
                <a:gd name="T3" fmla="*/ 2147483647 h 4"/>
                <a:gd name="T4" fmla="*/ 2147483647 w 4"/>
                <a:gd name="T5" fmla="*/ 2147483647 h 4"/>
                <a:gd name="T6" fmla="*/ 0 w 4"/>
                <a:gd name="T7" fmla="*/ 2147483647 h 4"/>
                <a:gd name="T8" fmla="*/ 0 w 4"/>
                <a:gd name="T9" fmla="*/ 2147483647 h 4"/>
                <a:gd name="T10" fmla="*/ 2147483647 w 4"/>
                <a:gd name="T11" fmla="*/ 0 h 4"/>
                <a:gd name="T12" fmla="*/ 2147483647 w 4"/>
                <a:gd name="T13" fmla="*/ 0 h 4"/>
                <a:gd name="T14" fmla="*/ 2147483647 w 4"/>
                <a:gd name="T15" fmla="*/ 2147483647 h 4"/>
                <a:gd name="T16" fmla="*/ 2147483647 w 4"/>
                <a:gd name="T17" fmla="*/ 2147483647 h 4"/>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4"/>
                <a:gd name="T28" fmla="*/ 0 h 4"/>
                <a:gd name="T29" fmla="*/ 4 w 4"/>
                <a:gd name="T30" fmla="*/ 4 h 4"/>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4" h="4">
                  <a:moveTo>
                    <a:pt x="4" y="4"/>
                  </a:moveTo>
                  <a:lnTo>
                    <a:pt x="2" y="2"/>
                  </a:lnTo>
                  <a:lnTo>
                    <a:pt x="2" y="4"/>
                  </a:lnTo>
                  <a:lnTo>
                    <a:pt x="0" y="4"/>
                  </a:lnTo>
                  <a:lnTo>
                    <a:pt x="0" y="2"/>
                  </a:lnTo>
                  <a:lnTo>
                    <a:pt x="2" y="0"/>
                  </a:lnTo>
                  <a:lnTo>
                    <a:pt x="4" y="0"/>
                  </a:lnTo>
                  <a:lnTo>
                    <a:pt x="4" y="2"/>
                  </a:lnTo>
                  <a:lnTo>
                    <a:pt x="4" y="4"/>
                  </a:lnTo>
                  <a:close/>
                </a:path>
              </a:pathLst>
            </a:custGeom>
            <a:solidFill>
              <a:schemeClr val="tx2"/>
            </a:solidFill>
            <a:ln w="3175">
              <a:solidFill>
                <a:schemeClr val="bg1"/>
              </a:solidFill>
              <a:prstDash val="sysDot"/>
              <a:round/>
              <a:headEnd/>
              <a:tailEnd/>
            </a:ln>
          </p:spPr>
          <p:txBody>
            <a:bodyPr/>
            <a:lstStyle/>
            <a:p>
              <a:endParaRPr lang="de-DE" sz="2400" dirty="0">
                <a:solidFill>
                  <a:srgbClr val="000000"/>
                </a:solidFill>
              </a:endParaRPr>
            </a:p>
          </p:txBody>
        </p:sp>
        <p:sp>
          <p:nvSpPr>
            <p:cNvPr id="1951" name="Freeform 3603"/>
            <p:cNvSpPr>
              <a:spLocks/>
            </p:cNvSpPr>
            <p:nvPr/>
          </p:nvSpPr>
          <p:spPr bwMode="auto">
            <a:xfrm>
              <a:off x="6527264" y="2329133"/>
              <a:ext cx="3561" cy="2474"/>
            </a:xfrm>
            <a:custGeom>
              <a:avLst/>
              <a:gdLst>
                <a:gd name="T0" fmla="*/ 0 w 4"/>
                <a:gd name="T1" fmla="*/ 0 h 2"/>
                <a:gd name="T2" fmla="*/ 2147483647 w 4"/>
                <a:gd name="T3" fmla="*/ 0 h 2"/>
                <a:gd name="T4" fmla="*/ 2147483647 w 4"/>
                <a:gd name="T5" fmla="*/ 2147483647 h 2"/>
                <a:gd name="T6" fmla="*/ 2147483647 w 4"/>
                <a:gd name="T7" fmla="*/ 2147483647 h 2"/>
                <a:gd name="T8" fmla="*/ 2147483647 w 4"/>
                <a:gd name="T9" fmla="*/ 0 h 2"/>
                <a:gd name="T10" fmla="*/ 0 w 4"/>
                <a:gd name="T11" fmla="*/ 0 h 2"/>
                <a:gd name="T12" fmla="*/ 0 60000 65536"/>
                <a:gd name="T13" fmla="*/ 0 60000 65536"/>
                <a:gd name="T14" fmla="*/ 0 60000 65536"/>
                <a:gd name="T15" fmla="*/ 0 60000 65536"/>
                <a:gd name="T16" fmla="*/ 0 60000 65536"/>
                <a:gd name="T17" fmla="*/ 0 60000 65536"/>
                <a:gd name="T18" fmla="*/ 0 w 4"/>
                <a:gd name="T19" fmla="*/ 0 h 2"/>
                <a:gd name="T20" fmla="*/ 4 w 4"/>
                <a:gd name="T21" fmla="*/ 2 h 2"/>
              </a:gdLst>
              <a:ahLst/>
              <a:cxnLst>
                <a:cxn ang="T12">
                  <a:pos x="T0" y="T1"/>
                </a:cxn>
                <a:cxn ang="T13">
                  <a:pos x="T2" y="T3"/>
                </a:cxn>
                <a:cxn ang="T14">
                  <a:pos x="T4" y="T5"/>
                </a:cxn>
                <a:cxn ang="T15">
                  <a:pos x="T6" y="T7"/>
                </a:cxn>
                <a:cxn ang="T16">
                  <a:pos x="T8" y="T9"/>
                </a:cxn>
                <a:cxn ang="T17">
                  <a:pos x="T10" y="T11"/>
                </a:cxn>
              </a:cxnLst>
              <a:rect l="T18" t="T19" r="T20" b="T21"/>
              <a:pathLst>
                <a:path w="4" h="2">
                  <a:moveTo>
                    <a:pt x="0" y="0"/>
                  </a:moveTo>
                  <a:lnTo>
                    <a:pt x="2" y="0"/>
                  </a:lnTo>
                  <a:lnTo>
                    <a:pt x="4" y="2"/>
                  </a:lnTo>
                  <a:lnTo>
                    <a:pt x="2" y="2"/>
                  </a:lnTo>
                  <a:lnTo>
                    <a:pt x="2" y="0"/>
                  </a:lnTo>
                  <a:lnTo>
                    <a:pt x="0" y="0"/>
                  </a:lnTo>
                  <a:close/>
                </a:path>
              </a:pathLst>
            </a:custGeom>
            <a:solidFill>
              <a:schemeClr val="tx2"/>
            </a:solidFill>
            <a:ln w="3175">
              <a:solidFill>
                <a:schemeClr val="bg1"/>
              </a:solidFill>
              <a:prstDash val="sysDot"/>
              <a:round/>
              <a:headEnd/>
              <a:tailEnd/>
            </a:ln>
          </p:spPr>
          <p:txBody>
            <a:bodyPr/>
            <a:lstStyle/>
            <a:p>
              <a:endParaRPr lang="de-DE" sz="2400" dirty="0">
                <a:solidFill>
                  <a:srgbClr val="000000"/>
                </a:solidFill>
              </a:endParaRPr>
            </a:p>
          </p:txBody>
        </p:sp>
        <p:sp>
          <p:nvSpPr>
            <p:cNvPr id="1952" name="Freeform 3604"/>
            <p:cNvSpPr>
              <a:spLocks/>
            </p:cNvSpPr>
            <p:nvPr/>
          </p:nvSpPr>
          <p:spPr bwMode="auto">
            <a:xfrm>
              <a:off x="6558128" y="2337794"/>
              <a:ext cx="16618" cy="9898"/>
            </a:xfrm>
            <a:custGeom>
              <a:avLst/>
              <a:gdLst>
                <a:gd name="T0" fmla="*/ 0 w 16"/>
                <a:gd name="T1" fmla="*/ 2147483647 h 10"/>
                <a:gd name="T2" fmla="*/ 2147483647 w 16"/>
                <a:gd name="T3" fmla="*/ 0 h 10"/>
                <a:gd name="T4" fmla="*/ 2147483647 w 16"/>
                <a:gd name="T5" fmla="*/ 2147483647 h 10"/>
                <a:gd name="T6" fmla="*/ 2147483647 w 16"/>
                <a:gd name="T7" fmla="*/ 2147483647 h 10"/>
                <a:gd name="T8" fmla="*/ 2147483647 w 16"/>
                <a:gd name="T9" fmla="*/ 2147483647 h 10"/>
                <a:gd name="T10" fmla="*/ 2147483647 w 16"/>
                <a:gd name="T11" fmla="*/ 2147483647 h 10"/>
                <a:gd name="T12" fmla="*/ 2147483647 w 16"/>
                <a:gd name="T13" fmla="*/ 2147483647 h 10"/>
                <a:gd name="T14" fmla="*/ 2147483647 w 16"/>
                <a:gd name="T15" fmla="*/ 2147483647 h 10"/>
                <a:gd name="T16" fmla="*/ 2147483647 w 16"/>
                <a:gd name="T17" fmla="*/ 2147483647 h 10"/>
                <a:gd name="T18" fmla="*/ 2147483647 w 16"/>
                <a:gd name="T19" fmla="*/ 2147483647 h 10"/>
                <a:gd name="T20" fmla="*/ 2147483647 w 16"/>
                <a:gd name="T21" fmla="*/ 2147483647 h 10"/>
                <a:gd name="T22" fmla="*/ 2147483647 w 16"/>
                <a:gd name="T23" fmla="*/ 2147483647 h 10"/>
                <a:gd name="T24" fmla="*/ 2147483647 w 16"/>
                <a:gd name="T25" fmla="*/ 2147483647 h 10"/>
                <a:gd name="T26" fmla="*/ 2147483647 w 16"/>
                <a:gd name="T27" fmla="*/ 2147483647 h 10"/>
                <a:gd name="T28" fmla="*/ 2147483647 w 16"/>
                <a:gd name="T29" fmla="*/ 2147483647 h 10"/>
                <a:gd name="T30" fmla="*/ 2147483647 w 16"/>
                <a:gd name="T31" fmla="*/ 2147483647 h 10"/>
                <a:gd name="T32" fmla="*/ 0 w 16"/>
                <a:gd name="T33" fmla="*/ 2147483647 h 10"/>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16"/>
                <a:gd name="T52" fmla="*/ 0 h 10"/>
                <a:gd name="T53" fmla="*/ 16 w 16"/>
                <a:gd name="T54" fmla="*/ 10 h 10"/>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16" h="10">
                  <a:moveTo>
                    <a:pt x="0" y="2"/>
                  </a:moveTo>
                  <a:lnTo>
                    <a:pt x="2" y="0"/>
                  </a:lnTo>
                  <a:lnTo>
                    <a:pt x="2" y="2"/>
                  </a:lnTo>
                  <a:lnTo>
                    <a:pt x="6" y="2"/>
                  </a:lnTo>
                  <a:lnTo>
                    <a:pt x="6" y="4"/>
                  </a:lnTo>
                  <a:lnTo>
                    <a:pt x="8" y="4"/>
                  </a:lnTo>
                  <a:lnTo>
                    <a:pt x="10" y="6"/>
                  </a:lnTo>
                  <a:lnTo>
                    <a:pt x="12" y="6"/>
                  </a:lnTo>
                  <a:lnTo>
                    <a:pt x="14" y="8"/>
                  </a:lnTo>
                  <a:lnTo>
                    <a:pt x="16" y="8"/>
                  </a:lnTo>
                  <a:lnTo>
                    <a:pt x="16" y="10"/>
                  </a:lnTo>
                  <a:lnTo>
                    <a:pt x="14" y="10"/>
                  </a:lnTo>
                  <a:lnTo>
                    <a:pt x="10" y="8"/>
                  </a:lnTo>
                  <a:lnTo>
                    <a:pt x="6" y="6"/>
                  </a:lnTo>
                  <a:lnTo>
                    <a:pt x="4" y="6"/>
                  </a:lnTo>
                  <a:lnTo>
                    <a:pt x="4" y="4"/>
                  </a:lnTo>
                  <a:lnTo>
                    <a:pt x="0" y="2"/>
                  </a:lnTo>
                  <a:close/>
                </a:path>
              </a:pathLst>
            </a:custGeom>
            <a:solidFill>
              <a:schemeClr val="tx2"/>
            </a:solidFill>
            <a:ln w="3175">
              <a:solidFill>
                <a:schemeClr val="bg1"/>
              </a:solidFill>
              <a:prstDash val="sysDot"/>
              <a:round/>
              <a:headEnd/>
              <a:tailEnd/>
            </a:ln>
          </p:spPr>
          <p:txBody>
            <a:bodyPr/>
            <a:lstStyle/>
            <a:p>
              <a:endParaRPr lang="de-DE" sz="2400" dirty="0">
                <a:solidFill>
                  <a:srgbClr val="000000"/>
                </a:solidFill>
              </a:endParaRPr>
            </a:p>
          </p:txBody>
        </p:sp>
        <p:sp>
          <p:nvSpPr>
            <p:cNvPr id="1953" name="Freeform 3605"/>
            <p:cNvSpPr>
              <a:spLocks/>
            </p:cNvSpPr>
            <p:nvPr/>
          </p:nvSpPr>
          <p:spPr bwMode="auto">
            <a:xfrm>
              <a:off x="6574746" y="2350166"/>
              <a:ext cx="1186" cy="1238"/>
            </a:xfrm>
            <a:custGeom>
              <a:avLst/>
              <a:gdLst>
                <a:gd name="T0" fmla="*/ 0 w 2"/>
                <a:gd name="T1" fmla="*/ 0 h 2"/>
                <a:gd name="T2" fmla="*/ 2147483647 w 2"/>
                <a:gd name="T3" fmla="*/ 0 h 2"/>
                <a:gd name="T4" fmla="*/ 2147483647 w 2"/>
                <a:gd name="T5" fmla="*/ 2147483647 h 2"/>
                <a:gd name="T6" fmla="*/ 0 w 2"/>
                <a:gd name="T7" fmla="*/ 0 h 2"/>
                <a:gd name="T8" fmla="*/ 0 60000 65536"/>
                <a:gd name="T9" fmla="*/ 0 60000 65536"/>
                <a:gd name="T10" fmla="*/ 0 60000 65536"/>
                <a:gd name="T11" fmla="*/ 0 60000 65536"/>
                <a:gd name="T12" fmla="*/ 0 w 2"/>
                <a:gd name="T13" fmla="*/ 0 h 2"/>
                <a:gd name="T14" fmla="*/ 2 w 2"/>
                <a:gd name="T15" fmla="*/ 2 h 2"/>
              </a:gdLst>
              <a:ahLst/>
              <a:cxnLst>
                <a:cxn ang="T8">
                  <a:pos x="T0" y="T1"/>
                </a:cxn>
                <a:cxn ang="T9">
                  <a:pos x="T2" y="T3"/>
                </a:cxn>
                <a:cxn ang="T10">
                  <a:pos x="T4" y="T5"/>
                </a:cxn>
                <a:cxn ang="T11">
                  <a:pos x="T6" y="T7"/>
                </a:cxn>
              </a:cxnLst>
              <a:rect l="T12" t="T13" r="T14" b="T15"/>
              <a:pathLst>
                <a:path w="2" h="2">
                  <a:moveTo>
                    <a:pt x="0" y="0"/>
                  </a:moveTo>
                  <a:lnTo>
                    <a:pt x="2" y="0"/>
                  </a:lnTo>
                  <a:lnTo>
                    <a:pt x="2" y="2"/>
                  </a:lnTo>
                  <a:lnTo>
                    <a:pt x="0" y="0"/>
                  </a:lnTo>
                  <a:close/>
                </a:path>
              </a:pathLst>
            </a:custGeom>
            <a:solidFill>
              <a:schemeClr val="tx2"/>
            </a:solidFill>
            <a:ln w="3175">
              <a:solidFill>
                <a:schemeClr val="bg1"/>
              </a:solidFill>
              <a:prstDash val="sysDot"/>
              <a:round/>
              <a:headEnd/>
              <a:tailEnd/>
            </a:ln>
          </p:spPr>
          <p:txBody>
            <a:bodyPr/>
            <a:lstStyle/>
            <a:p>
              <a:endParaRPr lang="de-DE" sz="2400" dirty="0">
                <a:solidFill>
                  <a:srgbClr val="000000"/>
                </a:solidFill>
              </a:endParaRPr>
            </a:p>
          </p:txBody>
        </p:sp>
        <p:sp>
          <p:nvSpPr>
            <p:cNvPr id="1954" name="Freeform 3606"/>
            <p:cNvSpPr>
              <a:spLocks/>
            </p:cNvSpPr>
            <p:nvPr/>
          </p:nvSpPr>
          <p:spPr bwMode="auto">
            <a:xfrm>
              <a:off x="6590178" y="2372440"/>
              <a:ext cx="4748" cy="2474"/>
            </a:xfrm>
            <a:custGeom>
              <a:avLst/>
              <a:gdLst>
                <a:gd name="T0" fmla="*/ 0 w 4"/>
                <a:gd name="T1" fmla="*/ 0 h 2"/>
                <a:gd name="T2" fmla="*/ 2147483647 w 4"/>
                <a:gd name="T3" fmla="*/ 0 h 2"/>
                <a:gd name="T4" fmla="*/ 2147483647 w 4"/>
                <a:gd name="T5" fmla="*/ 0 h 2"/>
                <a:gd name="T6" fmla="*/ 2147483647 w 4"/>
                <a:gd name="T7" fmla="*/ 2147483647 h 2"/>
                <a:gd name="T8" fmla="*/ 0 w 4"/>
                <a:gd name="T9" fmla="*/ 2147483647 h 2"/>
                <a:gd name="T10" fmla="*/ 0 w 4"/>
                <a:gd name="T11" fmla="*/ 0 h 2"/>
                <a:gd name="T12" fmla="*/ 0 60000 65536"/>
                <a:gd name="T13" fmla="*/ 0 60000 65536"/>
                <a:gd name="T14" fmla="*/ 0 60000 65536"/>
                <a:gd name="T15" fmla="*/ 0 60000 65536"/>
                <a:gd name="T16" fmla="*/ 0 60000 65536"/>
                <a:gd name="T17" fmla="*/ 0 60000 65536"/>
                <a:gd name="T18" fmla="*/ 0 w 4"/>
                <a:gd name="T19" fmla="*/ 0 h 2"/>
                <a:gd name="T20" fmla="*/ 4 w 4"/>
                <a:gd name="T21" fmla="*/ 2 h 2"/>
              </a:gdLst>
              <a:ahLst/>
              <a:cxnLst>
                <a:cxn ang="T12">
                  <a:pos x="T0" y="T1"/>
                </a:cxn>
                <a:cxn ang="T13">
                  <a:pos x="T2" y="T3"/>
                </a:cxn>
                <a:cxn ang="T14">
                  <a:pos x="T4" y="T5"/>
                </a:cxn>
                <a:cxn ang="T15">
                  <a:pos x="T6" y="T7"/>
                </a:cxn>
                <a:cxn ang="T16">
                  <a:pos x="T8" y="T9"/>
                </a:cxn>
                <a:cxn ang="T17">
                  <a:pos x="T10" y="T11"/>
                </a:cxn>
              </a:cxnLst>
              <a:rect l="T18" t="T19" r="T20" b="T21"/>
              <a:pathLst>
                <a:path w="4" h="2">
                  <a:moveTo>
                    <a:pt x="0" y="0"/>
                  </a:moveTo>
                  <a:lnTo>
                    <a:pt x="2" y="0"/>
                  </a:lnTo>
                  <a:lnTo>
                    <a:pt x="4" y="0"/>
                  </a:lnTo>
                  <a:lnTo>
                    <a:pt x="4" y="2"/>
                  </a:lnTo>
                  <a:lnTo>
                    <a:pt x="0" y="2"/>
                  </a:lnTo>
                  <a:lnTo>
                    <a:pt x="0" y="0"/>
                  </a:lnTo>
                  <a:close/>
                </a:path>
              </a:pathLst>
            </a:custGeom>
            <a:solidFill>
              <a:schemeClr val="tx2"/>
            </a:solidFill>
            <a:ln w="3175">
              <a:solidFill>
                <a:schemeClr val="bg1"/>
              </a:solidFill>
              <a:prstDash val="sysDot"/>
              <a:round/>
              <a:headEnd/>
              <a:tailEnd/>
            </a:ln>
          </p:spPr>
          <p:txBody>
            <a:bodyPr/>
            <a:lstStyle/>
            <a:p>
              <a:endParaRPr lang="de-DE" sz="2400" dirty="0">
                <a:solidFill>
                  <a:srgbClr val="000000"/>
                </a:solidFill>
              </a:endParaRPr>
            </a:p>
          </p:txBody>
        </p:sp>
        <p:sp>
          <p:nvSpPr>
            <p:cNvPr id="1955" name="Rectangle 3607"/>
            <p:cNvSpPr>
              <a:spLocks noChangeArrowheads="1"/>
            </p:cNvSpPr>
            <p:nvPr/>
          </p:nvSpPr>
          <p:spPr bwMode="auto">
            <a:xfrm>
              <a:off x="6588991" y="2376152"/>
              <a:ext cx="1186" cy="2474"/>
            </a:xfrm>
            <a:prstGeom prst="rect">
              <a:avLst/>
            </a:prstGeom>
            <a:solidFill>
              <a:schemeClr val="tx2"/>
            </a:solidFill>
            <a:ln w="3175">
              <a:solidFill>
                <a:schemeClr val="bg1"/>
              </a:solidFill>
              <a:prstDash val="sysDot"/>
              <a:round/>
              <a:headEnd/>
              <a:tailEnd/>
            </a:ln>
          </p:spPr>
          <p:txBody>
            <a:bodyPr/>
            <a:lstStyle/>
            <a:p>
              <a:endParaRPr lang="de-DE" sz="2400" dirty="0">
                <a:solidFill>
                  <a:srgbClr val="000000"/>
                </a:solidFill>
              </a:endParaRPr>
            </a:p>
          </p:txBody>
        </p:sp>
        <p:sp>
          <p:nvSpPr>
            <p:cNvPr id="1956" name="Freeform 3608"/>
            <p:cNvSpPr>
              <a:spLocks/>
            </p:cNvSpPr>
            <p:nvPr/>
          </p:nvSpPr>
          <p:spPr bwMode="auto">
            <a:xfrm>
              <a:off x="6586617" y="2378626"/>
              <a:ext cx="8309" cy="6187"/>
            </a:xfrm>
            <a:custGeom>
              <a:avLst/>
              <a:gdLst>
                <a:gd name="T0" fmla="*/ 0 w 8"/>
                <a:gd name="T1" fmla="*/ 2147483647 h 6"/>
                <a:gd name="T2" fmla="*/ 0 w 8"/>
                <a:gd name="T3" fmla="*/ 0 h 6"/>
                <a:gd name="T4" fmla="*/ 2147483647 w 8"/>
                <a:gd name="T5" fmla="*/ 0 h 6"/>
                <a:gd name="T6" fmla="*/ 2147483647 w 8"/>
                <a:gd name="T7" fmla="*/ 0 h 6"/>
                <a:gd name="T8" fmla="*/ 2147483647 w 8"/>
                <a:gd name="T9" fmla="*/ 2147483647 h 6"/>
                <a:gd name="T10" fmla="*/ 2147483647 w 8"/>
                <a:gd name="T11" fmla="*/ 2147483647 h 6"/>
                <a:gd name="T12" fmla="*/ 2147483647 w 8"/>
                <a:gd name="T13" fmla="*/ 2147483647 h 6"/>
                <a:gd name="T14" fmla="*/ 2147483647 w 8"/>
                <a:gd name="T15" fmla="*/ 2147483647 h 6"/>
                <a:gd name="T16" fmla="*/ 2147483647 w 8"/>
                <a:gd name="T17" fmla="*/ 2147483647 h 6"/>
                <a:gd name="T18" fmla="*/ 2147483647 w 8"/>
                <a:gd name="T19" fmla="*/ 2147483647 h 6"/>
                <a:gd name="T20" fmla="*/ 2147483647 w 8"/>
                <a:gd name="T21" fmla="*/ 2147483647 h 6"/>
                <a:gd name="T22" fmla="*/ 0 w 8"/>
                <a:gd name="T23" fmla="*/ 2147483647 h 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8"/>
                <a:gd name="T37" fmla="*/ 0 h 6"/>
                <a:gd name="T38" fmla="*/ 8 w 8"/>
                <a:gd name="T39" fmla="*/ 6 h 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8" h="6">
                  <a:moveTo>
                    <a:pt x="0" y="2"/>
                  </a:moveTo>
                  <a:lnTo>
                    <a:pt x="0" y="0"/>
                  </a:lnTo>
                  <a:lnTo>
                    <a:pt x="2" y="0"/>
                  </a:lnTo>
                  <a:lnTo>
                    <a:pt x="4" y="0"/>
                  </a:lnTo>
                  <a:lnTo>
                    <a:pt x="8" y="2"/>
                  </a:lnTo>
                  <a:lnTo>
                    <a:pt x="8" y="4"/>
                  </a:lnTo>
                  <a:lnTo>
                    <a:pt x="8" y="6"/>
                  </a:lnTo>
                  <a:lnTo>
                    <a:pt x="8" y="4"/>
                  </a:lnTo>
                  <a:lnTo>
                    <a:pt x="6" y="4"/>
                  </a:lnTo>
                  <a:lnTo>
                    <a:pt x="4" y="4"/>
                  </a:lnTo>
                  <a:lnTo>
                    <a:pt x="2" y="4"/>
                  </a:lnTo>
                  <a:lnTo>
                    <a:pt x="0" y="2"/>
                  </a:lnTo>
                  <a:close/>
                </a:path>
              </a:pathLst>
            </a:custGeom>
            <a:solidFill>
              <a:schemeClr val="tx2"/>
            </a:solidFill>
            <a:ln w="3175">
              <a:solidFill>
                <a:schemeClr val="bg1"/>
              </a:solidFill>
              <a:prstDash val="sysDot"/>
              <a:round/>
              <a:headEnd/>
              <a:tailEnd/>
            </a:ln>
          </p:spPr>
          <p:txBody>
            <a:bodyPr/>
            <a:lstStyle/>
            <a:p>
              <a:endParaRPr lang="de-DE" sz="2400" dirty="0">
                <a:solidFill>
                  <a:srgbClr val="000000"/>
                </a:solidFill>
              </a:endParaRPr>
            </a:p>
          </p:txBody>
        </p:sp>
        <p:sp>
          <p:nvSpPr>
            <p:cNvPr id="1957" name="Rectangle 3609"/>
            <p:cNvSpPr>
              <a:spLocks noChangeArrowheads="1"/>
            </p:cNvSpPr>
            <p:nvPr/>
          </p:nvSpPr>
          <p:spPr bwMode="auto">
            <a:xfrm>
              <a:off x="6586617" y="2381101"/>
              <a:ext cx="0" cy="1238"/>
            </a:xfrm>
            <a:prstGeom prst="rect">
              <a:avLst/>
            </a:prstGeom>
            <a:solidFill>
              <a:schemeClr val="tx2"/>
            </a:solidFill>
            <a:ln w="3175">
              <a:solidFill>
                <a:schemeClr val="bg1"/>
              </a:solidFill>
              <a:prstDash val="sysDot"/>
              <a:round/>
              <a:headEnd/>
              <a:tailEnd/>
            </a:ln>
          </p:spPr>
          <p:txBody>
            <a:bodyPr/>
            <a:lstStyle/>
            <a:p>
              <a:endParaRPr lang="de-DE" sz="2400" dirty="0">
                <a:solidFill>
                  <a:srgbClr val="000000"/>
                </a:solidFill>
              </a:endParaRPr>
            </a:p>
          </p:txBody>
        </p:sp>
        <p:sp>
          <p:nvSpPr>
            <p:cNvPr id="1958" name="Freeform 3610"/>
            <p:cNvSpPr>
              <a:spLocks/>
            </p:cNvSpPr>
            <p:nvPr/>
          </p:nvSpPr>
          <p:spPr bwMode="auto">
            <a:xfrm>
              <a:off x="6596113" y="2382337"/>
              <a:ext cx="2374" cy="4949"/>
            </a:xfrm>
            <a:custGeom>
              <a:avLst/>
              <a:gdLst>
                <a:gd name="T0" fmla="*/ 0 w 2"/>
                <a:gd name="T1" fmla="*/ 2147483647 h 4"/>
                <a:gd name="T2" fmla="*/ 0 w 2"/>
                <a:gd name="T3" fmla="*/ 0 h 4"/>
                <a:gd name="T4" fmla="*/ 0 w 2"/>
                <a:gd name="T5" fmla="*/ 2147483647 h 4"/>
                <a:gd name="T6" fmla="*/ 2147483647 w 2"/>
                <a:gd name="T7" fmla="*/ 2147483647 h 4"/>
                <a:gd name="T8" fmla="*/ 2147483647 w 2"/>
                <a:gd name="T9" fmla="*/ 2147483647 h 4"/>
                <a:gd name="T10" fmla="*/ 0 w 2"/>
                <a:gd name="T11" fmla="*/ 2147483647 h 4"/>
                <a:gd name="T12" fmla="*/ 0 w 2"/>
                <a:gd name="T13" fmla="*/ 2147483647 h 4"/>
                <a:gd name="T14" fmla="*/ 0 60000 65536"/>
                <a:gd name="T15" fmla="*/ 0 60000 65536"/>
                <a:gd name="T16" fmla="*/ 0 60000 65536"/>
                <a:gd name="T17" fmla="*/ 0 60000 65536"/>
                <a:gd name="T18" fmla="*/ 0 60000 65536"/>
                <a:gd name="T19" fmla="*/ 0 60000 65536"/>
                <a:gd name="T20" fmla="*/ 0 60000 65536"/>
                <a:gd name="T21" fmla="*/ 0 w 2"/>
                <a:gd name="T22" fmla="*/ 0 h 4"/>
                <a:gd name="T23" fmla="*/ 2 w 2"/>
                <a:gd name="T24" fmla="*/ 4 h 4"/>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2" h="4">
                  <a:moveTo>
                    <a:pt x="0" y="2"/>
                  </a:moveTo>
                  <a:lnTo>
                    <a:pt x="0" y="0"/>
                  </a:lnTo>
                  <a:lnTo>
                    <a:pt x="0" y="2"/>
                  </a:lnTo>
                  <a:lnTo>
                    <a:pt x="2" y="2"/>
                  </a:lnTo>
                  <a:lnTo>
                    <a:pt x="2" y="4"/>
                  </a:lnTo>
                  <a:lnTo>
                    <a:pt x="0" y="4"/>
                  </a:lnTo>
                  <a:lnTo>
                    <a:pt x="0" y="2"/>
                  </a:lnTo>
                  <a:close/>
                </a:path>
              </a:pathLst>
            </a:custGeom>
            <a:solidFill>
              <a:schemeClr val="tx2"/>
            </a:solidFill>
            <a:ln w="3175">
              <a:solidFill>
                <a:schemeClr val="bg1"/>
              </a:solidFill>
              <a:prstDash val="sysDot"/>
              <a:round/>
              <a:headEnd/>
              <a:tailEnd/>
            </a:ln>
          </p:spPr>
          <p:txBody>
            <a:bodyPr/>
            <a:lstStyle/>
            <a:p>
              <a:endParaRPr lang="de-DE" sz="2400" dirty="0">
                <a:solidFill>
                  <a:srgbClr val="000000"/>
                </a:solidFill>
              </a:endParaRPr>
            </a:p>
          </p:txBody>
        </p:sp>
        <p:sp>
          <p:nvSpPr>
            <p:cNvPr id="1959" name="Freeform 3611"/>
            <p:cNvSpPr>
              <a:spLocks/>
            </p:cNvSpPr>
            <p:nvPr/>
          </p:nvSpPr>
          <p:spPr bwMode="auto">
            <a:xfrm>
              <a:off x="6590178" y="2388524"/>
              <a:ext cx="4748" cy="2474"/>
            </a:xfrm>
            <a:custGeom>
              <a:avLst/>
              <a:gdLst>
                <a:gd name="T0" fmla="*/ 2147483647 w 4"/>
                <a:gd name="T1" fmla="*/ 2147483647 h 2"/>
                <a:gd name="T2" fmla="*/ 2147483647 w 4"/>
                <a:gd name="T3" fmla="*/ 0 h 2"/>
                <a:gd name="T4" fmla="*/ 0 w 4"/>
                <a:gd name="T5" fmla="*/ 0 h 2"/>
                <a:gd name="T6" fmla="*/ 2147483647 w 4"/>
                <a:gd name="T7" fmla="*/ 0 h 2"/>
                <a:gd name="T8" fmla="*/ 2147483647 w 4"/>
                <a:gd name="T9" fmla="*/ 2147483647 h 2"/>
                <a:gd name="T10" fmla="*/ 0 60000 65536"/>
                <a:gd name="T11" fmla="*/ 0 60000 65536"/>
                <a:gd name="T12" fmla="*/ 0 60000 65536"/>
                <a:gd name="T13" fmla="*/ 0 60000 65536"/>
                <a:gd name="T14" fmla="*/ 0 60000 65536"/>
                <a:gd name="T15" fmla="*/ 0 w 4"/>
                <a:gd name="T16" fmla="*/ 0 h 2"/>
                <a:gd name="T17" fmla="*/ 4 w 4"/>
                <a:gd name="T18" fmla="*/ 2 h 2"/>
              </a:gdLst>
              <a:ahLst/>
              <a:cxnLst>
                <a:cxn ang="T10">
                  <a:pos x="T0" y="T1"/>
                </a:cxn>
                <a:cxn ang="T11">
                  <a:pos x="T2" y="T3"/>
                </a:cxn>
                <a:cxn ang="T12">
                  <a:pos x="T4" y="T5"/>
                </a:cxn>
                <a:cxn ang="T13">
                  <a:pos x="T6" y="T7"/>
                </a:cxn>
                <a:cxn ang="T14">
                  <a:pos x="T8" y="T9"/>
                </a:cxn>
              </a:cxnLst>
              <a:rect l="T15" t="T16" r="T17" b="T18"/>
              <a:pathLst>
                <a:path w="4" h="2">
                  <a:moveTo>
                    <a:pt x="4" y="2"/>
                  </a:moveTo>
                  <a:lnTo>
                    <a:pt x="2" y="0"/>
                  </a:lnTo>
                  <a:lnTo>
                    <a:pt x="0" y="0"/>
                  </a:lnTo>
                  <a:lnTo>
                    <a:pt x="2" y="0"/>
                  </a:lnTo>
                  <a:lnTo>
                    <a:pt x="4" y="2"/>
                  </a:lnTo>
                  <a:close/>
                </a:path>
              </a:pathLst>
            </a:custGeom>
            <a:solidFill>
              <a:schemeClr val="tx2"/>
            </a:solidFill>
            <a:ln w="3175">
              <a:solidFill>
                <a:schemeClr val="bg1"/>
              </a:solidFill>
              <a:prstDash val="sysDot"/>
              <a:round/>
              <a:headEnd/>
              <a:tailEnd/>
            </a:ln>
          </p:spPr>
          <p:txBody>
            <a:bodyPr/>
            <a:lstStyle/>
            <a:p>
              <a:endParaRPr lang="de-DE" sz="2400" dirty="0">
                <a:solidFill>
                  <a:srgbClr val="000000"/>
                </a:solidFill>
              </a:endParaRPr>
            </a:p>
          </p:txBody>
        </p:sp>
        <p:sp>
          <p:nvSpPr>
            <p:cNvPr id="1960" name="Freeform 3612"/>
            <p:cNvSpPr>
              <a:spLocks/>
            </p:cNvSpPr>
            <p:nvPr/>
          </p:nvSpPr>
          <p:spPr bwMode="auto">
            <a:xfrm>
              <a:off x="6592552" y="2403371"/>
              <a:ext cx="2374" cy="3712"/>
            </a:xfrm>
            <a:custGeom>
              <a:avLst/>
              <a:gdLst>
                <a:gd name="T0" fmla="*/ 2147483647 w 2"/>
                <a:gd name="T1" fmla="*/ 2147483647 h 4"/>
                <a:gd name="T2" fmla="*/ 0 w 2"/>
                <a:gd name="T3" fmla="*/ 2147483647 h 4"/>
                <a:gd name="T4" fmla="*/ 0 w 2"/>
                <a:gd name="T5" fmla="*/ 0 h 4"/>
                <a:gd name="T6" fmla="*/ 2147483647 w 2"/>
                <a:gd name="T7" fmla="*/ 0 h 4"/>
                <a:gd name="T8" fmla="*/ 2147483647 w 2"/>
                <a:gd name="T9" fmla="*/ 2147483647 h 4"/>
                <a:gd name="T10" fmla="*/ 2147483647 w 2"/>
                <a:gd name="T11" fmla="*/ 2147483647 h 4"/>
                <a:gd name="T12" fmla="*/ 0 w 2"/>
                <a:gd name="T13" fmla="*/ 2147483647 h 4"/>
                <a:gd name="T14" fmla="*/ 2147483647 w 2"/>
                <a:gd name="T15" fmla="*/ 2147483647 h 4"/>
                <a:gd name="T16" fmla="*/ 0 60000 65536"/>
                <a:gd name="T17" fmla="*/ 0 60000 65536"/>
                <a:gd name="T18" fmla="*/ 0 60000 65536"/>
                <a:gd name="T19" fmla="*/ 0 60000 65536"/>
                <a:gd name="T20" fmla="*/ 0 60000 65536"/>
                <a:gd name="T21" fmla="*/ 0 60000 65536"/>
                <a:gd name="T22" fmla="*/ 0 60000 65536"/>
                <a:gd name="T23" fmla="*/ 0 60000 65536"/>
                <a:gd name="T24" fmla="*/ 0 w 2"/>
                <a:gd name="T25" fmla="*/ 0 h 4"/>
                <a:gd name="T26" fmla="*/ 2 w 2"/>
                <a:gd name="T27" fmla="*/ 4 h 4"/>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2" h="4">
                  <a:moveTo>
                    <a:pt x="2" y="2"/>
                  </a:moveTo>
                  <a:lnTo>
                    <a:pt x="0" y="2"/>
                  </a:lnTo>
                  <a:lnTo>
                    <a:pt x="0" y="0"/>
                  </a:lnTo>
                  <a:lnTo>
                    <a:pt x="2" y="0"/>
                  </a:lnTo>
                  <a:lnTo>
                    <a:pt x="2" y="2"/>
                  </a:lnTo>
                  <a:lnTo>
                    <a:pt x="2" y="4"/>
                  </a:lnTo>
                  <a:lnTo>
                    <a:pt x="0" y="2"/>
                  </a:lnTo>
                  <a:lnTo>
                    <a:pt x="2" y="2"/>
                  </a:lnTo>
                  <a:close/>
                </a:path>
              </a:pathLst>
            </a:custGeom>
            <a:solidFill>
              <a:schemeClr val="tx2"/>
            </a:solidFill>
            <a:ln w="3175">
              <a:solidFill>
                <a:schemeClr val="bg1"/>
              </a:solidFill>
              <a:prstDash val="sysDot"/>
              <a:round/>
              <a:headEnd/>
              <a:tailEnd/>
            </a:ln>
          </p:spPr>
          <p:txBody>
            <a:bodyPr/>
            <a:lstStyle/>
            <a:p>
              <a:endParaRPr lang="de-DE" sz="2400" dirty="0">
                <a:solidFill>
                  <a:srgbClr val="000000"/>
                </a:solidFill>
              </a:endParaRPr>
            </a:p>
          </p:txBody>
        </p:sp>
        <p:sp>
          <p:nvSpPr>
            <p:cNvPr id="1961" name="Freeform 3613"/>
            <p:cNvSpPr>
              <a:spLocks/>
            </p:cNvSpPr>
            <p:nvPr/>
          </p:nvSpPr>
          <p:spPr bwMode="auto">
            <a:xfrm>
              <a:off x="6586617" y="2428117"/>
              <a:ext cx="1186" cy="2474"/>
            </a:xfrm>
            <a:custGeom>
              <a:avLst/>
              <a:gdLst>
                <a:gd name="T0" fmla="*/ 0 w 1"/>
                <a:gd name="T1" fmla="*/ 0 h 2"/>
                <a:gd name="T2" fmla="*/ 0 w 1"/>
                <a:gd name="T3" fmla="*/ 0 h 2"/>
                <a:gd name="T4" fmla="*/ 0 w 1"/>
                <a:gd name="T5" fmla="*/ 0 h 2"/>
                <a:gd name="T6" fmla="*/ 0 w 1"/>
                <a:gd name="T7" fmla="*/ 0 h 2"/>
                <a:gd name="T8" fmla="*/ 0 w 1"/>
                <a:gd name="T9" fmla="*/ 2147483647 h 2"/>
                <a:gd name="T10" fmla="*/ 0 w 1"/>
                <a:gd name="T11" fmla="*/ 2147483647 h 2"/>
                <a:gd name="T12" fmla="*/ 0 w 1"/>
                <a:gd name="T13" fmla="*/ 0 h 2"/>
                <a:gd name="T14" fmla="*/ 0 60000 65536"/>
                <a:gd name="T15" fmla="*/ 0 60000 65536"/>
                <a:gd name="T16" fmla="*/ 0 60000 65536"/>
                <a:gd name="T17" fmla="*/ 0 60000 65536"/>
                <a:gd name="T18" fmla="*/ 0 60000 65536"/>
                <a:gd name="T19" fmla="*/ 0 60000 65536"/>
                <a:gd name="T20" fmla="*/ 0 60000 65536"/>
                <a:gd name="T21" fmla="*/ 0 w 1"/>
                <a:gd name="T22" fmla="*/ 0 h 2"/>
                <a:gd name="T23" fmla="*/ 1 w 1"/>
                <a:gd name="T24" fmla="*/ 2 h 2"/>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1" h="2">
                  <a:moveTo>
                    <a:pt x="0" y="0"/>
                  </a:moveTo>
                  <a:lnTo>
                    <a:pt x="0" y="0"/>
                  </a:lnTo>
                  <a:lnTo>
                    <a:pt x="0" y="2"/>
                  </a:lnTo>
                  <a:lnTo>
                    <a:pt x="0" y="0"/>
                  </a:lnTo>
                  <a:close/>
                </a:path>
              </a:pathLst>
            </a:custGeom>
            <a:solidFill>
              <a:schemeClr val="tx2"/>
            </a:solidFill>
            <a:ln w="3175">
              <a:solidFill>
                <a:schemeClr val="bg1"/>
              </a:solidFill>
              <a:prstDash val="sysDot"/>
              <a:round/>
              <a:headEnd/>
              <a:tailEnd/>
            </a:ln>
          </p:spPr>
          <p:txBody>
            <a:bodyPr/>
            <a:lstStyle/>
            <a:p>
              <a:endParaRPr lang="de-DE" sz="2400" dirty="0">
                <a:solidFill>
                  <a:srgbClr val="000000"/>
                </a:solidFill>
              </a:endParaRPr>
            </a:p>
          </p:txBody>
        </p:sp>
        <p:sp>
          <p:nvSpPr>
            <p:cNvPr id="1962" name="Freeform 3614"/>
            <p:cNvSpPr>
              <a:spLocks/>
            </p:cNvSpPr>
            <p:nvPr/>
          </p:nvSpPr>
          <p:spPr bwMode="auto">
            <a:xfrm>
              <a:off x="6560502" y="2477611"/>
              <a:ext cx="3561" cy="3712"/>
            </a:xfrm>
            <a:custGeom>
              <a:avLst/>
              <a:gdLst>
                <a:gd name="T0" fmla="*/ 0 w 4"/>
                <a:gd name="T1" fmla="*/ 0 h 4"/>
                <a:gd name="T2" fmla="*/ 0 w 4"/>
                <a:gd name="T3" fmla="*/ 2147483647 h 4"/>
                <a:gd name="T4" fmla="*/ 2147483647 w 4"/>
                <a:gd name="T5" fmla="*/ 2147483647 h 4"/>
                <a:gd name="T6" fmla="*/ 2147483647 w 4"/>
                <a:gd name="T7" fmla="*/ 2147483647 h 4"/>
                <a:gd name="T8" fmla="*/ 2147483647 w 4"/>
                <a:gd name="T9" fmla="*/ 2147483647 h 4"/>
                <a:gd name="T10" fmla="*/ 0 w 4"/>
                <a:gd name="T11" fmla="*/ 2147483647 h 4"/>
                <a:gd name="T12" fmla="*/ 0 w 4"/>
                <a:gd name="T13" fmla="*/ 0 h 4"/>
                <a:gd name="T14" fmla="*/ 0 60000 65536"/>
                <a:gd name="T15" fmla="*/ 0 60000 65536"/>
                <a:gd name="T16" fmla="*/ 0 60000 65536"/>
                <a:gd name="T17" fmla="*/ 0 60000 65536"/>
                <a:gd name="T18" fmla="*/ 0 60000 65536"/>
                <a:gd name="T19" fmla="*/ 0 60000 65536"/>
                <a:gd name="T20" fmla="*/ 0 60000 65536"/>
                <a:gd name="T21" fmla="*/ 0 w 4"/>
                <a:gd name="T22" fmla="*/ 0 h 4"/>
                <a:gd name="T23" fmla="*/ 4 w 4"/>
                <a:gd name="T24" fmla="*/ 4 h 4"/>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4" h="4">
                  <a:moveTo>
                    <a:pt x="0" y="0"/>
                  </a:moveTo>
                  <a:lnTo>
                    <a:pt x="0" y="2"/>
                  </a:lnTo>
                  <a:lnTo>
                    <a:pt x="2" y="2"/>
                  </a:lnTo>
                  <a:lnTo>
                    <a:pt x="4" y="2"/>
                  </a:lnTo>
                  <a:lnTo>
                    <a:pt x="4" y="4"/>
                  </a:lnTo>
                  <a:lnTo>
                    <a:pt x="0" y="2"/>
                  </a:lnTo>
                  <a:lnTo>
                    <a:pt x="0" y="0"/>
                  </a:lnTo>
                  <a:close/>
                </a:path>
              </a:pathLst>
            </a:custGeom>
            <a:solidFill>
              <a:schemeClr val="tx2"/>
            </a:solidFill>
            <a:ln w="3175">
              <a:solidFill>
                <a:schemeClr val="bg1"/>
              </a:solidFill>
              <a:prstDash val="sysDot"/>
              <a:round/>
              <a:headEnd/>
              <a:tailEnd/>
            </a:ln>
          </p:spPr>
          <p:txBody>
            <a:bodyPr/>
            <a:lstStyle/>
            <a:p>
              <a:endParaRPr lang="de-DE" sz="2400" dirty="0">
                <a:solidFill>
                  <a:srgbClr val="000000"/>
                </a:solidFill>
              </a:endParaRPr>
            </a:p>
          </p:txBody>
        </p:sp>
        <p:sp>
          <p:nvSpPr>
            <p:cNvPr id="1963" name="Freeform 3615"/>
            <p:cNvSpPr>
              <a:spLocks/>
            </p:cNvSpPr>
            <p:nvPr/>
          </p:nvSpPr>
          <p:spPr bwMode="auto">
            <a:xfrm>
              <a:off x="6572372" y="2487508"/>
              <a:ext cx="3561" cy="8661"/>
            </a:xfrm>
            <a:custGeom>
              <a:avLst/>
              <a:gdLst>
                <a:gd name="T0" fmla="*/ 2147483647 w 4"/>
                <a:gd name="T1" fmla="*/ 2147483647 h 8"/>
                <a:gd name="T2" fmla="*/ 0 w 4"/>
                <a:gd name="T3" fmla="*/ 2147483647 h 8"/>
                <a:gd name="T4" fmla="*/ 0 w 4"/>
                <a:gd name="T5" fmla="*/ 2147483647 h 8"/>
                <a:gd name="T6" fmla="*/ 2147483647 w 4"/>
                <a:gd name="T7" fmla="*/ 0 h 8"/>
                <a:gd name="T8" fmla="*/ 2147483647 w 4"/>
                <a:gd name="T9" fmla="*/ 2147483647 h 8"/>
                <a:gd name="T10" fmla="*/ 2147483647 w 4"/>
                <a:gd name="T11" fmla="*/ 2147483647 h 8"/>
                <a:gd name="T12" fmla="*/ 2147483647 w 4"/>
                <a:gd name="T13" fmla="*/ 2147483647 h 8"/>
                <a:gd name="T14" fmla="*/ 2147483647 w 4"/>
                <a:gd name="T15" fmla="*/ 2147483647 h 8"/>
                <a:gd name="T16" fmla="*/ 2147483647 w 4"/>
                <a:gd name="T17" fmla="*/ 2147483647 h 8"/>
                <a:gd name="T18" fmla="*/ 2147483647 w 4"/>
                <a:gd name="T19" fmla="*/ 2147483647 h 8"/>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4"/>
                <a:gd name="T31" fmla="*/ 0 h 8"/>
                <a:gd name="T32" fmla="*/ 4 w 4"/>
                <a:gd name="T33" fmla="*/ 8 h 8"/>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4" h="8">
                  <a:moveTo>
                    <a:pt x="2" y="6"/>
                  </a:moveTo>
                  <a:lnTo>
                    <a:pt x="0" y="6"/>
                  </a:lnTo>
                  <a:lnTo>
                    <a:pt x="0" y="2"/>
                  </a:lnTo>
                  <a:lnTo>
                    <a:pt x="2" y="0"/>
                  </a:lnTo>
                  <a:lnTo>
                    <a:pt x="4" y="2"/>
                  </a:lnTo>
                  <a:lnTo>
                    <a:pt x="4" y="4"/>
                  </a:lnTo>
                  <a:lnTo>
                    <a:pt x="2" y="4"/>
                  </a:lnTo>
                  <a:lnTo>
                    <a:pt x="2" y="6"/>
                  </a:lnTo>
                  <a:lnTo>
                    <a:pt x="2" y="8"/>
                  </a:lnTo>
                  <a:lnTo>
                    <a:pt x="2" y="6"/>
                  </a:lnTo>
                  <a:close/>
                </a:path>
              </a:pathLst>
            </a:custGeom>
            <a:solidFill>
              <a:schemeClr val="tx2"/>
            </a:solidFill>
            <a:ln w="3175">
              <a:solidFill>
                <a:schemeClr val="bg1"/>
              </a:solidFill>
              <a:prstDash val="sysDot"/>
              <a:round/>
              <a:headEnd/>
              <a:tailEnd/>
            </a:ln>
          </p:spPr>
          <p:txBody>
            <a:bodyPr/>
            <a:lstStyle/>
            <a:p>
              <a:endParaRPr lang="de-DE" sz="2400" dirty="0">
                <a:solidFill>
                  <a:srgbClr val="000000"/>
                </a:solidFill>
              </a:endParaRPr>
            </a:p>
          </p:txBody>
        </p:sp>
        <p:sp>
          <p:nvSpPr>
            <p:cNvPr id="1964" name="Freeform 3616"/>
            <p:cNvSpPr>
              <a:spLocks/>
            </p:cNvSpPr>
            <p:nvPr/>
          </p:nvSpPr>
          <p:spPr bwMode="auto">
            <a:xfrm>
              <a:off x="6564063" y="2489983"/>
              <a:ext cx="2374" cy="3712"/>
            </a:xfrm>
            <a:custGeom>
              <a:avLst/>
              <a:gdLst>
                <a:gd name="T0" fmla="*/ 0 w 2"/>
                <a:gd name="T1" fmla="*/ 2147483647 h 4"/>
                <a:gd name="T2" fmla="*/ 0 w 2"/>
                <a:gd name="T3" fmla="*/ 2147483647 h 4"/>
                <a:gd name="T4" fmla="*/ 0 w 2"/>
                <a:gd name="T5" fmla="*/ 0 h 4"/>
                <a:gd name="T6" fmla="*/ 0 w 2"/>
                <a:gd name="T7" fmla="*/ 2147483647 h 4"/>
                <a:gd name="T8" fmla="*/ 2147483647 w 2"/>
                <a:gd name="T9" fmla="*/ 2147483647 h 4"/>
                <a:gd name="T10" fmla="*/ 0 w 2"/>
                <a:gd name="T11" fmla="*/ 2147483647 h 4"/>
                <a:gd name="T12" fmla="*/ 0 60000 65536"/>
                <a:gd name="T13" fmla="*/ 0 60000 65536"/>
                <a:gd name="T14" fmla="*/ 0 60000 65536"/>
                <a:gd name="T15" fmla="*/ 0 60000 65536"/>
                <a:gd name="T16" fmla="*/ 0 60000 65536"/>
                <a:gd name="T17" fmla="*/ 0 60000 65536"/>
                <a:gd name="T18" fmla="*/ 0 w 2"/>
                <a:gd name="T19" fmla="*/ 0 h 4"/>
                <a:gd name="T20" fmla="*/ 2 w 2"/>
                <a:gd name="T21" fmla="*/ 4 h 4"/>
              </a:gdLst>
              <a:ahLst/>
              <a:cxnLst>
                <a:cxn ang="T12">
                  <a:pos x="T0" y="T1"/>
                </a:cxn>
                <a:cxn ang="T13">
                  <a:pos x="T2" y="T3"/>
                </a:cxn>
                <a:cxn ang="T14">
                  <a:pos x="T4" y="T5"/>
                </a:cxn>
                <a:cxn ang="T15">
                  <a:pos x="T6" y="T7"/>
                </a:cxn>
                <a:cxn ang="T16">
                  <a:pos x="T8" y="T9"/>
                </a:cxn>
                <a:cxn ang="T17">
                  <a:pos x="T10" y="T11"/>
                </a:cxn>
              </a:cxnLst>
              <a:rect l="T18" t="T19" r="T20" b="T21"/>
              <a:pathLst>
                <a:path w="2" h="4">
                  <a:moveTo>
                    <a:pt x="0" y="4"/>
                  </a:moveTo>
                  <a:lnTo>
                    <a:pt x="0" y="2"/>
                  </a:lnTo>
                  <a:lnTo>
                    <a:pt x="0" y="0"/>
                  </a:lnTo>
                  <a:lnTo>
                    <a:pt x="0" y="2"/>
                  </a:lnTo>
                  <a:lnTo>
                    <a:pt x="2" y="4"/>
                  </a:lnTo>
                  <a:lnTo>
                    <a:pt x="0" y="4"/>
                  </a:lnTo>
                  <a:close/>
                </a:path>
              </a:pathLst>
            </a:custGeom>
            <a:solidFill>
              <a:schemeClr val="tx2"/>
            </a:solidFill>
            <a:ln w="3175">
              <a:solidFill>
                <a:schemeClr val="bg1"/>
              </a:solidFill>
              <a:prstDash val="sysDot"/>
              <a:round/>
              <a:headEnd/>
              <a:tailEnd/>
            </a:ln>
          </p:spPr>
          <p:txBody>
            <a:bodyPr/>
            <a:lstStyle/>
            <a:p>
              <a:endParaRPr lang="de-DE" sz="2400" dirty="0">
                <a:solidFill>
                  <a:srgbClr val="000000"/>
                </a:solidFill>
              </a:endParaRPr>
            </a:p>
          </p:txBody>
        </p:sp>
        <p:sp>
          <p:nvSpPr>
            <p:cNvPr id="1965" name="Freeform 3617"/>
            <p:cNvSpPr>
              <a:spLocks/>
            </p:cNvSpPr>
            <p:nvPr/>
          </p:nvSpPr>
          <p:spPr bwMode="auto">
            <a:xfrm>
              <a:off x="6545069" y="2517202"/>
              <a:ext cx="1186" cy="3712"/>
            </a:xfrm>
            <a:custGeom>
              <a:avLst/>
              <a:gdLst>
                <a:gd name="T0" fmla="*/ 0 w 2"/>
                <a:gd name="T1" fmla="*/ 2147483647 h 4"/>
                <a:gd name="T2" fmla="*/ 0 w 2"/>
                <a:gd name="T3" fmla="*/ 0 h 4"/>
                <a:gd name="T4" fmla="*/ 2147483647 w 2"/>
                <a:gd name="T5" fmla="*/ 0 h 4"/>
                <a:gd name="T6" fmla="*/ 2147483647 w 2"/>
                <a:gd name="T7" fmla="*/ 2147483647 h 4"/>
                <a:gd name="T8" fmla="*/ 2147483647 w 2"/>
                <a:gd name="T9" fmla="*/ 2147483647 h 4"/>
                <a:gd name="T10" fmla="*/ 0 w 2"/>
                <a:gd name="T11" fmla="*/ 2147483647 h 4"/>
                <a:gd name="T12" fmla="*/ 0 w 2"/>
                <a:gd name="T13" fmla="*/ 2147483647 h 4"/>
                <a:gd name="T14" fmla="*/ 0 60000 65536"/>
                <a:gd name="T15" fmla="*/ 0 60000 65536"/>
                <a:gd name="T16" fmla="*/ 0 60000 65536"/>
                <a:gd name="T17" fmla="*/ 0 60000 65536"/>
                <a:gd name="T18" fmla="*/ 0 60000 65536"/>
                <a:gd name="T19" fmla="*/ 0 60000 65536"/>
                <a:gd name="T20" fmla="*/ 0 60000 65536"/>
                <a:gd name="T21" fmla="*/ 0 w 2"/>
                <a:gd name="T22" fmla="*/ 0 h 4"/>
                <a:gd name="T23" fmla="*/ 2 w 2"/>
                <a:gd name="T24" fmla="*/ 4 h 4"/>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2" h="4">
                  <a:moveTo>
                    <a:pt x="0" y="2"/>
                  </a:moveTo>
                  <a:lnTo>
                    <a:pt x="0" y="0"/>
                  </a:lnTo>
                  <a:lnTo>
                    <a:pt x="2" y="0"/>
                  </a:lnTo>
                  <a:lnTo>
                    <a:pt x="2" y="2"/>
                  </a:lnTo>
                  <a:lnTo>
                    <a:pt x="2" y="4"/>
                  </a:lnTo>
                  <a:lnTo>
                    <a:pt x="0" y="4"/>
                  </a:lnTo>
                  <a:lnTo>
                    <a:pt x="0" y="2"/>
                  </a:lnTo>
                  <a:close/>
                </a:path>
              </a:pathLst>
            </a:custGeom>
            <a:solidFill>
              <a:schemeClr val="tx2"/>
            </a:solidFill>
            <a:ln w="3175">
              <a:solidFill>
                <a:schemeClr val="bg1"/>
              </a:solidFill>
              <a:prstDash val="sysDot"/>
              <a:round/>
              <a:headEnd/>
              <a:tailEnd/>
            </a:ln>
          </p:spPr>
          <p:txBody>
            <a:bodyPr/>
            <a:lstStyle/>
            <a:p>
              <a:endParaRPr lang="de-DE" sz="2400" dirty="0">
                <a:solidFill>
                  <a:srgbClr val="000000"/>
                </a:solidFill>
              </a:endParaRPr>
            </a:p>
          </p:txBody>
        </p:sp>
        <p:sp>
          <p:nvSpPr>
            <p:cNvPr id="1966" name="Freeform 3618"/>
            <p:cNvSpPr>
              <a:spLocks/>
            </p:cNvSpPr>
            <p:nvPr/>
          </p:nvSpPr>
          <p:spPr bwMode="auto">
            <a:xfrm>
              <a:off x="6534386" y="2535760"/>
              <a:ext cx="4748" cy="3712"/>
            </a:xfrm>
            <a:custGeom>
              <a:avLst/>
              <a:gdLst>
                <a:gd name="T0" fmla="*/ 2147483647 w 4"/>
                <a:gd name="T1" fmla="*/ 0 h 4"/>
                <a:gd name="T2" fmla="*/ 2147483647 w 4"/>
                <a:gd name="T3" fmla="*/ 0 h 4"/>
                <a:gd name="T4" fmla="*/ 2147483647 w 4"/>
                <a:gd name="T5" fmla="*/ 2147483647 h 4"/>
                <a:gd name="T6" fmla="*/ 0 w 4"/>
                <a:gd name="T7" fmla="*/ 2147483647 h 4"/>
                <a:gd name="T8" fmla="*/ 0 w 4"/>
                <a:gd name="T9" fmla="*/ 2147483647 h 4"/>
                <a:gd name="T10" fmla="*/ 0 w 4"/>
                <a:gd name="T11" fmla="*/ 0 h 4"/>
                <a:gd name="T12" fmla="*/ 2147483647 w 4"/>
                <a:gd name="T13" fmla="*/ 0 h 4"/>
                <a:gd name="T14" fmla="*/ 0 60000 65536"/>
                <a:gd name="T15" fmla="*/ 0 60000 65536"/>
                <a:gd name="T16" fmla="*/ 0 60000 65536"/>
                <a:gd name="T17" fmla="*/ 0 60000 65536"/>
                <a:gd name="T18" fmla="*/ 0 60000 65536"/>
                <a:gd name="T19" fmla="*/ 0 60000 65536"/>
                <a:gd name="T20" fmla="*/ 0 60000 65536"/>
                <a:gd name="T21" fmla="*/ 0 w 4"/>
                <a:gd name="T22" fmla="*/ 0 h 4"/>
                <a:gd name="T23" fmla="*/ 4 w 4"/>
                <a:gd name="T24" fmla="*/ 4 h 4"/>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4" h="4">
                  <a:moveTo>
                    <a:pt x="2" y="0"/>
                  </a:moveTo>
                  <a:lnTo>
                    <a:pt x="4" y="0"/>
                  </a:lnTo>
                  <a:lnTo>
                    <a:pt x="2" y="4"/>
                  </a:lnTo>
                  <a:lnTo>
                    <a:pt x="0" y="4"/>
                  </a:lnTo>
                  <a:lnTo>
                    <a:pt x="0" y="2"/>
                  </a:lnTo>
                  <a:lnTo>
                    <a:pt x="0" y="0"/>
                  </a:lnTo>
                  <a:lnTo>
                    <a:pt x="2" y="0"/>
                  </a:lnTo>
                  <a:close/>
                </a:path>
              </a:pathLst>
            </a:custGeom>
            <a:solidFill>
              <a:schemeClr val="tx2"/>
            </a:solidFill>
            <a:ln w="3175">
              <a:solidFill>
                <a:schemeClr val="bg1"/>
              </a:solidFill>
              <a:prstDash val="sysDot"/>
              <a:round/>
              <a:headEnd/>
              <a:tailEnd/>
            </a:ln>
          </p:spPr>
          <p:txBody>
            <a:bodyPr/>
            <a:lstStyle/>
            <a:p>
              <a:endParaRPr lang="de-DE" sz="2400" dirty="0">
                <a:solidFill>
                  <a:srgbClr val="000000"/>
                </a:solidFill>
              </a:endParaRPr>
            </a:p>
          </p:txBody>
        </p:sp>
        <p:sp>
          <p:nvSpPr>
            <p:cNvPr id="1967" name="Freeform 3619"/>
            <p:cNvSpPr>
              <a:spLocks/>
            </p:cNvSpPr>
            <p:nvPr/>
          </p:nvSpPr>
          <p:spPr bwMode="auto">
            <a:xfrm>
              <a:off x="6528450" y="2541947"/>
              <a:ext cx="4748" cy="1238"/>
            </a:xfrm>
            <a:custGeom>
              <a:avLst/>
              <a:gdLst>
                <a:gd name="T0" fmla="*/ 2147483647 w 4"/>
                <a:gd name="T1" fmla="*/ 0 h 2"/>
                <a:gd name="T2" fmla="*/ 2147483647 w 4"/>
                <a:gd name="T3" fmla="*/ 2147483647 h 2"/>
                <a:gd name="T4" fmla="*/ 2147483647 w 4"/>
                <a:gd name="T5" fmla="*/ 2147483647 h 2"/>
                <a:gd name="T6" fmla="*/ 0 w 4"/>
                <a:gd name="T7" fmla="*/ 2147483647 h 2"/>
                <a:gd name="T8" fmla="*/ 0 w 4"/>
                <a:gd name="T9" fmla="*/ 0 h 2"/>
                <a:gd name="T10" fmla="*/ 2147483647 w 4"/>
                <a:gd name="T11" fmla="*/ 0 h 2"/>
                <a:gd name="T12" fmla="*/ 0 60000 65536"/>
                <a:gd name="T13" fmla="*/ 0 60000 65536"/>
                <a:gd name="T14" fmla="*/ 0 60000 65536"/>
                <a:gd name="T15" fmla="*/ 0 60000 65536"/>
                <a:gd name="T16" fmla="*/ 0 60000 65536"/>
                <a:gd name="T17" fmla="*/ 0 60000 65536"/>
                <a:gd name="T18" fmla="*/ 0 w 4"/>
                <a:gd name="T19" fmla="*/ 0 h 2"/>
                <a:gd name="T20" fmla="*/ 4 w 4"/>
                <a:gd name="T21" fmla="*/ 2 h 2"/>
              </a:gdLst>
              <a:ahLst/>
              <a:cxnLst>
                <a:cxn ang="T12">
                  <a:pos x="T0" y="T1"/>
                </a:cxn>
                <a:cxn ang="T13">
                  <a:pos x="T2" y="T3"/>
                </a:cxn>
                <a:cxn ang="T14">
                  <a:pos x="T4" y="T5"/>
                </a:cxn>
                <a:cxn ang="T15">
                  <a:pos x="T6" y="T7"/>
                </a:cxn>
                <a:cxn ang="T16">
                  <a:pos x="T8" y="T9"/>
                </a:cxn>
                <a:cxn ang="T17">
                  <a:pos x="T10" y="T11"/>
                </a:cxn>
              </a:cxnLst>
              <a:rect l="T18" t="T19" r="T20" b="T21"/>
              <a:pathLst>
                <a:path w="4" h="2">
                  <a:moveTo>
                    <a:pt x="2" y="0"/>
                  </a:moveTo>
                  <a:lnTo>
                    <a:pt x="4" y="2"/>
                  </a:lnTo>
                  <a:lnTo>
                    <a:pt x="2" y="2"/>
                  </a:lnTo>
                  <a:lnTo>
                    <a:pt x="0" y="2"/>
                  </a:lnTo>
                  <a:lnTo>
                    <a:pt x="0" y="0"/>
                  </a:lnTo>
                  <a:lnTo>
                    <a:pt x="2" y="0"/>
                  </a:lnTo>
                  <a:close/>
                </a:path>
              </a:pathLst>
            </a:custGeom>
            <a:solidFill>
              <a:schemeClr val="tx2"/>
            </a:solidFill>
            <a:ln w="3175">
              <a:solidFill>
                <a:schemeClr val="bg1"/>
              </a:solidFill>
              <a:prstDash val="sysDot"/>
              <a:round/>
              <a:headEnd/>
              <a:tailEnd/>
            </a:ln>
          </p:spPr>
          <p:txBody>
            <a:bodyPr/>
            <a:lstStyle/>
            <a:p>
              <a:endParaRPr lang="de-DE" sz="2400" dirty="0">
                <a:solidFill>
                  <a:srgbClr val="000000"/>
                </a:solidFill>
              </a:endParaRPr>
            </a:p>
          </p:txBody>
        </p:sp>
        <p:sp>
          <p:nvSpPr>
            <p:cNvPr id="1968" name="Freeform 3620"/>
            <p:cNvSpPr>
              <a:spLocks/>
            </p:cNvSpPr>
            <p:nvPr/>
          </p:nvSpPr>
          <p:spPr bwMode="auto">
            <a:xfrm>
              <a:off x="6457228" y="2555557"/>
              <a:ext cx="5935" cy="4949"/>
            </a:xfrm>
            <a:custGeom>
              <a:avLst/>
              <a:gdLst>
                <a:gd name="T0" fmla="*/ 2147483647 w 6"/>
                <a:gd name="T1" fmla="*/ 2147483647 h 4"/>
                <a:gd name="T2" fmla="*/ 2147483647 w 6"/>
                <a:gd name="T3" fmla="*/ 2147483647 h 4"/>
                <a:gd name="T4" fmla="*/ 2147483647 w 6"/>
                <a:gd name="T5" fmla="*/ 2147483647 h 4"/>
                <a:gd name="T6" fmla="*/ 0 w 6"/>
                <a:gd name="T7" fmla="*/ 2147483647 h 4"/>
                <a:gd name="T8" fmla="*/ 0 w 6"/>
                <a:gd name="T9" fmla="*/ 0 h 4"/>
                <a:gd name="T10" fmla="*/ 2147483647 w 6"/>
                <a:gd name="T11" fmla="*/ 0 h 4"/>
                <a:gd name="T12" fmla="*/ 2147483647 w 6"/>
                <a:gd name="T13" fmla="*/ 2147483647 h 4"/>
                <a:gd name="T14" fmla="*/ 2147483647 w 6"/>
                <a:gd name="T15" fmla="*/ 2147483647 h 4"/>
                <a:gd name="T16" fmla="*/ 0 60000 65536"/>
                <a:gd name="T17" fmla="*/ 0 60000 65536"/>
                <a:gd name="T18" fmla="*/ 0 60000 65536"/>
                <a:gd name="T19" fmla="*/ 0 60000 65536"/>
                <a:gd name="T20" fmla="*/ 0 60000 65536"/>
                <a:gd name="T21" fmla="*/ 0 60000 65536"/>
                <a:gd name="T22" fmla="*/ 0 60000 65536"/>
                <a:gd name="T23" fmla="*/ 0 60000 65536"/>
                <a:gd name="T24" fmla="*/ 0 w 6"/>
                <a:gd name="T25" fmla="*/ 0 h 4"/>
                <a:gd name="T26" fmla="*/ 6 w 6"/>
                <a:gd name="T27" fmla="*/ 4 h 4"/>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6" h="4">
                  <a:moveTo>
                    <a:pt x="6" y="4"/>
                  </a:moveTo>
                  <a:lnTo>
                    <a:pt x="4" y="4"/>
                  </a:lnTo>
                  <a:lnTo>
                    <a:pt x="2" y="2"/>
                  </a:lnTo>
                  <a:lnTo>
                    <a:pt x="0" y="2"/>
                  </a:lnTo>
                  <a:lnTo>
                    <a:pt x="0" y="0"/>
                  </a:lnTo>
                  <a:lnTo>
                    <a:pt x="2" y="0"/>
                  </a:lnTo>
                  <a:lnTo>
                    <a:pt x="4" y="2"/>
                  </a:lnTo>
                  <a:lnTo>
                    <a:pt x="6" y="4"/>
                  </a:lnTo>
                  <a:close/>
                </a:path>
              </a:pathLst>
            </a:custGeom>
            <a:solidFill>
              <a:schemeClr val="tx2"/>
            </a:solidFill>
            <a:ln w="3175">
              <a:solidFill>
                <a:schemeClr val="bg1"/>
              </a:solidFill>
              <a:prstDash val="sysDot"/>
              <a:round/>
              <a:headEnd/>
              <a:tailEnd/>
            </a:ln>
          </p:spPr>
          <p:txBody>
            <a:bodyPr/>
            <a:lstStyle/>
            <a:p>
              <a:endParaRPr lang="de-DE" sz="2400" dirty="0">
                <a:solidFill>
                  <a:srgbClr val="000000"/>
                </a:solidFill>
              </a:endParaRPr>
            </a:p>
          </p:txBody>
        </p:sp>
        <p:sp>
          <p:nvSpPr>
            <p:cNvPr id="1969" name="Freeform 3621"/>
            <p:cNvSpPr>
              <a:spLocks/>
            </p:cNvSpPr>
            <p:nvPr/>
          </p:nvSpPr>
          <p:spPr bwMode="auto">
            <a:xfrm>
              <a:off x="6461976" y="2560506"/>
              <a:ext cx="1186" cy="3712"/>
            </a:xfrm>
            <a:custGeom>
              <a:avLst/>
              <a:gdLst>
                <a:gd name="T0" fmla="*/ 0 w 2"/>
                <a:gd name="T1" fmla="*/ 0 h 4"/>
                <a:gd name="T2" fmla="*/ 0 w 2"/>
                <a:gd name="T3" fmla="*/ 2147483647 h 4"/>
                <a:gd name="T4" fmla="*/ 2147483647 w 2"/>
                <a:gd name="T5" fmla="*/ 2147483647 h 4"/>
                <a:gd name="T6" fmla="*/ 2147483647 w 2"/>
                <a:gd name="T7" fmla="*/ 2147483647 h 4"/>
                <a:gd name="T8" fmla="*/ 2147483647 w 2"/>
                <a:gd name="T9" fmla="*/ 2147483647 h 4"/>
                <a:gd name="T10" fmla="*/ 0 w 2"/>
                <a:gd name="T11" fmla="*/ 2147483647 h 4"/>
                <a:gd name="T12" fmla="*/ 0 w 2"/>
                <a:gd name="T13" fmla="*/ 0 h 4"/>
                <a:gd name="T14" fmla="*/ 0 60000 65536"/>
                <a:gd name="T15" fmla="*/ 0 60000 65536"/>
                <a:gd name="T16" fmla="*/ 0 60000 65536"/>
                <a:gd name="T17" fmla="*/ 0 60000 65536"/>
                <a:gd name="T18" fmla="*/ 0 60000 65536"/>
                <a:gd name="T19" fmla="*/ 0 60000 65536"/>
                <a:gd name="T20" fmla="*/ 0 60000 65536"/>
                <a:gd name="T21" fmla="*/ 0 w 2"/>
                <a:gd name="T22" fmla="*/ 0 h 4"/>
                <a:gd name="T23" fmla="*/ 2 w 2"/>
                <a:gd name="T24" fmla="*/ 4 h 4"/>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2" h="4">
                  <a:moveTo>
                    <a:pt x="0" y="0"/>
                  </a:moveTo>
                  <a:lnTo>
                    <a:pt x="0" y="2"/>
                  </a:lnTo>
                  <a:lnTo>
                    <a:pt x="2" y="2"/>
                  </a:lnTo>
                  <a:lnTo>
                    <a:pt x="2" y="4"/>
                  </a:lnTo>
                  <a:lnTo>
                    <a:pt x="2" y="2"/>
                  </a:lnTo>
                  <a:lnTo>
                    <a:pt x="0" y="2"/>
                  </a:lnTo>
                  <a:lnTo>
                    <a:pt x="0" y="0"/>
                  </a:lnTo>
                  <a:close/>
                </a:path>
              </a:pathLst>
            </a:custGeom>
            <a:solidFill>
              <a:schemeClr val="tx2"/>
            </a:solidFill>
            <a:ln w="3175">
              <a:solidFill>
                <a:schemeClr val="bg1"/>
              </a:solidFill>
              <a:prstDash val="sysDot"/>
              <a:round/>
              <a:headEnd/>
              <a:tailEnd/>
            </a:ln>
          </p:spPr>
          <p:txBody>
            <a:bodyPr/>
            <a:lstStyle/>
            <a:p>
              <a:endParaRPr lang="de-DE" sz="2400" dirty="0">
                <a:solidFill>
                  <a:srgbClr val="000000"/>
                </a:solidFill>
              </a:endParaRPr>
            </a:p>
          </p:txBody>
        </p:sp>
        <p:sp>
          <p:nvSpPr>
            <p:cNvPr id="1970" name="Freeform 3622"/>
            <p:cNvSpPr>
              <a:spLocks/>
            </p:cNvSpPr>
            <p:nvPr/>
          </p:nvSpPr>
          <p:spPr bwMode="auto">
            <a:xfrm>
              <a:off x="6469097" y="2570405"/>
              <a:ext cx="4748" cy="3712"/>
            </a:xfrm>
            <a:custGeom>
              <a:avLst/>
              <a:gdLst>
                <a:gd name="T0" fmla="*/ 2147483647 w 4"/>
                <a:gd name="T1" fmla="*/ 0 h 4"/>
                <a:gd name="T2" fmla="*/ 2147483647 w 4"/>
                <a:gd name="T3" fmla="*/ 2147483647 h 4"/>
                <a:gd name="T4" fmla="*/ 2147483647 w 4"/>
                <a:gd name="T5" fmla="*/ 2147483647 h 4"/>
                <a:gd name="T6" fmla="*/ 2147483647 w 4"/>
                <a:gd name="T7" fmla="*/ 2147483647 h 4"/>
                <a:gd name="T8" fmla="*/ 0 w 4"/>
                <a:gd name="T9" fmla="*/ 2147483647 h 4"/>
                <a:gd name="T10" fmla="*/ 0 w 4"/>
                <a:gd name="T11" fmla="*/ 2147483647 h 4"/>
                <a:gd name="T12" fmla="*/ 2147483647 w 4"/>
                <a:gd name="T13" fmla="*/ 2147483647 h 4"/>
                <a:gd name="T14" fmla="*/ 2147483647 w 4"/>
                <a:gd name="T15" fmla="*/ 0 h 4"/>
                <a:gd name="T16" fmla="*/ 0 60000 65536"/>
                <a:gd name="T17" fmla="*/ 0 60000 65536"/>
                <a:gd name="T18" fmla="*/ 0 60000 65536"/>
                <a:gd name="T19" fmla="*/ 0 60000 65536"/>
                <a:gd name="T20" fmla="*/ 0 60000 65536"/>
                <a:gd name="T21" fmla="*/ 0 60000 65536"/>
                <a:gd name="T22" fmla="*/ 0 60000 65536"/>
                <a:gd name="T23" fmla="*/ 0 60000 65536"/>
                <a:gd name="T24" fmla="*/ 0 w 4"/>
                <a:gd name="T25" fmla="*/ 0 h 4"/>
                <a:gd name="T26" fmla="*/ 4 w 4"/>
                <a:gd name="T27" fmla="*/ 4 h 4"/>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4" h="4">
                  <a:moveTo>
                    <a:pt x="4" y="0"/>
                  </a:moveTo>
                  <a:lnTo>
                    <a:pt x="4" y="2"/>
                  </a:lnTo>
                  <a:lnTo>
                    <a:pt x="4" y="4"/>
                  </a:lnTo>
                  <a:lnTo>
                    <a:pt x="2" y="4"/>
                  </a:lnTo>
                  <a:lnTo>
                    <a:pt x="0" y="4"/>
                  </a:lnTo>
                  <a:lnTo>
                    <a:pt x="0" y="2"/>
                  </a:lnTo>
                  <a:lnTo>
                    <a:pt x="2" y="2"/>
                  </a:lnTo>
                  <a:lnTo>
                    <a:pt x="4" y="0"/>
                  </a:lnTo>
                  <a:close/>
                </a:path>
              </a:pathLst>
            </a:custGeom>
            <a:solidFill>
              <a:schemeClr val="tx2"/>
            </a:solidFill>
            <a:ln w="3175">
              <a:solidFill>
                <a:schemeClr val="bg1"/>
              </a:solidFill>
              <a:prstDash val="sysDot"/>
              <a:round/>
              <a:headEnd/>
              <a:tailEnd/>
            </a:ln>
          </p:spPr>
          <p:txBody>
            <a:bodyPr/>
            <a:lstStyle/>
            <a:p>
              <a:endParaRPr lang="de-DE" sz="2400" dirty="0">
                <a:solidFill>
                  <a:srgbClr val="000000"/>
                </a:solidFill>
              </a:endParaRPr>
            </a:p>
          </p:txBody>
        </p:sp>
        <p:sp>
          <p:nvSpPr>
            <p:cNvPr id="1971" name="Freeform 3623"/>
            <p:cNvSpPr>
              <a:spLocks/>
            </p:cNvSpPr>
            <p:nvPr/>
          </p:nvSpPr>
          <p:spPr bwMode="auto">
            <a:xfrm>
              <a:off x="6475032" y="2572879"/>
              <a:ext cx="4748" cy="1238"/>
            </a:xfrm>
            <a:custGeom>
              <a:avLst/>
              <a:gdLst>
                <a:gd name="T0" fmla="*/ 2147483647 w 4"/>
                <a:gd name="T1" fmla="*/ 0 h 2"/>
                <a:gd name="T2" fmla="*/ 2147483647 w 4"/>
                <a:gd name="T3" fmla="*/ 0 h 2"/>
                <a:gd name="T4" fmla="*/ 2147483647 w 4"/>
                <a:gd name="T5" fmla="*/ 2147483647 h 2"/>
                <a:gd name="T6" fmla="*/ 2147483647 w 4"/>
                <a:gd name="T7" fmla="*/ 2147483647 h 2"/>
                <a:gd name="T8" fmla="*/ 2147483647 w 4"/>
                <a:gd name="T9" fmla="*/ 0 h 2"/>
                <a:gd name="T10" fmla="*/ 0 w 4"/>
                <a:gd name="T11" fmla="*/ 0 h 2"/>
                <a:gd name="T12" fmla="*/ 2147483647 w 4"/>
                <a:gd name="T13" fmla="*/ 0 h 2"/>
                <a:gd name="T14" fmla="*/ 0 60000 65536"/>
                <a:gd name="T15" fmla="*/ 0 60000 65536"/>
                <a:gd name="T16" fmla="*/ 0 60000 65536"/>
                <a:gd name="T17" fmla="*/ 0 60000 65536"/>
                <a:gd name="T18" fmla="*/ 0 60000 65536"/>
                <a:gd name="T19" fmla="*/ 0 60000 65536"/>
                <a:gd name="T20" fmla="*/ 0 60000 65536"/>
                <a:gd name="T21" fmla="*/ 0 w 4"/>
                <a:gd name="T22" fmla="*/ 0 h 2"/>
                <a:gd name="T23" fmla="*/ 4 w 4"/>
                <a:gd name="T24" fmla="*/ 2 h 2"/>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4" h="2">
                  <a:moveTo>
                    <a:pt x="2" y="0"/>
                  </a:moveTo>
                  <a:lnTo>
                    <a:pt x="4" y="0"/>
                  </a:lnTo>
                  <a:lnTo>
                    <a:pt x="4" y="2"/>
                  </a:lnTo>
                  <a:lnTo>
                    <a:pt x="2" y="2"/>
                  </a:lnTo>
                  <a:lnTo>
                    <a:pt x="2" y="0"/>
                  </a:lnTo>
                  <a:lnTo>
                    <a:pt x="0" y="0"/>
                  </a:lnTo>
                  <a:lnTo>
                    <a:pt x="2" y="0"/>
                  </a:lnTo>
                  <a:close/>
                </a:path>
              </a:pathLst>
            </a:custGeom>
            <a:solidFill>
              <a:schemeClr val="tx2"/>
            </a:solidFill>
            <a:ln w="3175">
              <a:solidFill>
                <a:schemeClr val="bg1"/>
              </a:solidFill>
              <a:prstDash val="sysDot"/>
              <a:round/>
              <a:headEnd/>
              <a:tailEnd/>
            </a:ln>
          </p:spPr>
          <p:txBody>
            <a:bodyPr/>
            <a:lstStyle/>
            <a:p>
              <a:endParaRPr lang="de-DE" sz="2400" dirty="0">
                <a:solidFill>
                  <a:srgbClr val="000000"/>
                </a:solidFill>
              </a:endParaRPr>
            </a:p>
          </p:txBody>
        </p:sp>
        <p:sp>
          <p:nvSpPr>
            <p:cNvPr id="1972" name="Freeform 3624"/>
            <p:cNvSpPr>
              <a:spLocks/>
            </p:cNvSpPr>
            <p:nvPr/>
          </p:nvSpPr>
          <p:spPr bwMode="auto">
            <a:xfrm>
              <a:off x="6459602" y="2576592"/>
              <a:ext cx="1186" cy="1238"/>
            </a:xfrm>
            <a:custGeom>
              <a:avLst/>
              <a:gdLst>
                <a:gd name="T0" fmla="*/ 0 w 1"/>
                <a:gd name="T1" fmla="*/ 0 h 1"/>
                <a:gd name="T2" fmla="*/ 0 w 1"/>
                <a:gd name="T3" fmla="*/ 0 h 1"/>
                <a:gd name="T4" fmla="*/ 0 w 1"/>
                <a:gd name="T5" fmla="*/ 0 h 1"/>
                <a:gd name="T6" fmla="*/ 0 60000 65536"/>
                <a:gd name="T7" fmla="*/ 0 60000 65536"/>
                <a:gd name="T8" fmla="*/ 0 60000 65536"/>
                <a:gd name="T9" fmla="*/ 0 w 1"/>
                <a:gd name="T10" fmla="*/ 0 h 1"/>
                <a:gd name="T11" fmla="*/ 1 w 1"/>
                <a:gd name="T12" fmla="*/ 1 h 1"/>
              </a:gdLst>
              <a:ahLst/>
              <a:cxnLst>
                <a:cxn ang="T6">
                  <a:pos x="T0" y="T1"/>
                </a:cxn>
                <a:cxn ang="T7">
                  <a:pos x="T2" y="T3"/>
                </a:cxn>
                <a:cxn ang="T8">
                  <a:pos x="T4" y="T5"/>
                </a:cxn>
              </a:cxnLst>
              <a:rect l="T9" t="T10" r="T11" b="T12"/>
              <a:pathLst>
                <a:path w="1" h="1">
                  <a:moveTo>
                    <a:pt x="0" y="0"/>
                  </a:moveTo>
                  <a:lnTo>
                    <a:pt x="0" y="0"/>
                  </a:lnTo>
                  <a:close/>
                </a:path>
              </a:pathLst>
            </a:custGeom>
            <a:solidFill>
              <a:schemeClr val="tx2"/>
            </a:solidFill>
            <a:ln w="3175">
              <a:solidFill>
                <a:schemeClr val="bg1"/>
              </a:solidFill>
              <a:prstDash val="sysDot"/>
              <a:round/>
              <a:headEnd/>
              <a:tailEnd/>
            </a:ln>
          </p:spPr>
          <p:txBody>
            <a:bodyPr/>
            <a:lstStyle/>
            <a:p>
              <a:endParaRPr lang="de-DE" sz="2400" dirty="0">
                <a:solidFill>
                  <a:srgbClr val="000000"/>
                </a:solidFill>
              </a:endParaRPr>
            </a:p>
          </p:txBody>
        </p:sp>
        <p:sp>
          <p:nvSpPr>
            <p:cNvPr id="1973" name="Freeform 3625"/>
            <p:cNvSpPr>
              <a:spLocks/>
            </p:cNvSpPr>
            <p:nvPr/>
          </p:nvSpPr>
          <p:spPr bwMode="auto">
            <a:xfrm>
              <a:off x="6459602" y="2576592"/>
              <a:ext cx="2374" cy="2474"/>
            </a:xfrm>
            <a:custGeom>
              <a:avLst/>
              <a:gdLst>
                <a:gd name="T0" fmla="*/ 2147483647 w 2"/>
                <a:gd name="T1" fmla="*/ 2147483647 h 2"/>
                <a:gd name="T2" fmla="*/ 0 w 2"/>
                <a:gd name="T3" fmla="*/ 0 h 2"/>
                <a:gd name="T4" fmla="*/ 2147483647 w 2"/>
                <a:gd name="T5" fmla="*/ 0 h 2"/>
                <a:gd name="T6" fmla="*/ 2147483647 w 2"/>
                <a:gd name="T7" fmla="*/ 0 h 2"/>
                <a:gd name="T8" fmla="*/ 2147483647 w 2"/>
                <a:gd name="T9" fmla="*/ 2147483647 h 2"/>
                <a:gd name="T10" fmla="*/ 0 60000 65536"/>
                <a:gd name="T11" fmla="*/ 0 60000 65536"/>
                <a:gd name="T12" fmla="*/ 0 60000 65536"/>
                <a:gd name="T13" fmla="*/ 0 60000 65536"/>
                <a:gd name="T14" fmla="*/ 0 60000 65536"/>
                <a:gd name="T15" fmla="*/ 0 w 2"/>
                <a:gd name="T16" fmla="*/ 0 h 2"/>
                <a:gd name="T17" fmla="*/ 2 w 2"/>
                <a:gd name="T18" fmla="*/ 2 h 2"/>
              </a:gdLst>
              <a:ahLst/>
              <a:cxnLst>
                <a:cxn ang="T10">
                  <a:pos x="T0" y="T1"/>
                </a:cxn>
                <a:cxn ang="T11">
                  <a:pos x="T2" y="T3"/>
                </a:cxn>
                <a:cxn ang="T12">
                  <a:pos x="T4" y="T5"/>
                </a:cxn>
                <a:cxn ang="T13">
                  <a:pos x="T6" y="T7"/>
                </a:cxn>
                <a:cxn ang="T14">
                  <a:pos x="T8" y="T9"/>
                </a:cxn>
              </a:cxnLst>
              <a:rect l="T15" t="T16" r="T17" b="T18"/>
              <a:pathLst>
                <a:path w="2" h="2">
                  <a:moveTo>
                    <a:pt x="2" y="2"/>
                  </a:moveTo>
                  <a:lnTo>
                    <a:pt x="0" y="0"/>
                  </a:lnTo>
                  <a:lnTo>
                    <a:pt x="2" y="0"/>
                  </a:lnTo>
                  <a:lnTo>
                    <a:pt x="2" y="2"/>
                  </a:lnTo>
                  <a:close/>
                </a:path>
              </a:pathLst>
            </a:custGeom>
            <a:solidFill>
              <a:schemeClr val="tx2"/>
            </a:solidFill>
            <a:ln w="3175">
              <a:solidFill>
                <a:schemeClr val="bg1"/>
              </a:solidFill>
              <a:prstDash val="sysDot"/>
              <a:round/>
              <a:headEnd/>
              <a:tailEnd/>
            </a:ln>
          </p:spPr>
          <p:txBody>
            <a:bodyPr/>
            <a:lstStyle/>
            <a:p>
              <a:endParaRPr lang="de-DE" sz="2400" dirty="0">
                <a:solidFill>
                  <a:srgbClr val="000000"/>
                </a:solidFill>
              </a:endParaRPr>
            </a:p>
          </p:txBody>
        </p:sp>
        <p:sp>
          <p:nvSpPr>
            <p:cNvPr id="1974" name="Freeform 3626"/>
            <p:cNvSpPr>
              <a:spLocks/>
            </p:cNvSpPr>
            <p:nvPr/>
          </p:nvSpPr>
          <p:spPr bwMode="auto">
            <a:xfrm>
              <a:off x="6450105" y="2582777"/>
              <a:ext cx="1186" cy="6187"/>
            </a:xfrm>
            <a:custGeom>
              <a:avLst/>
              <a:gdLst>
                <a:gd name="T0" fmla="*/ 2147483647 w 2"/>
                <a:gd name="T1" fmla="*/ 2147483647 h 6"/>
                <a:gd name="T2" fmla="*/ 0 w 2"/>
                <a:gd name="T3" fmla="*/ 2147483647 h 6"/>
                <a:gd name="T4" fmla="*/ 0 w 2"/>
                <a:gd name="T5" fmla="*/ 2147483647 h 6"/>
                <a:gd name="T6" fmla="*/ 0 w 2"/>
                <a:gd name="T7" fmla="*/ 2147483647 h 6"/>
                <a:gd name="T8" fmla="*/ 0 w 2"/>
                <a:gd name="T9" fmla="*/ 0 h 6"/>
                <a:gd name="T10" fmla="*/ 2147483647 w 2"/>
                <a:gd name="T11" fmla="*/ 0 h 6"/>
                <a:gd name="T12" fmla="*/ 2147483647 w 2"/>
                <a:gd name="T13" fmla="*/ 2147483647 h 6"/>
                <a:gd name="T14" fmla="*/ 2147483647 w 2"/>
                <a:gd name="T15" fmla="*/ 2147483647 h 6"/>
                <a:gd name="T16" fmla="*/ 2147483647 w 2"/>
                <a:gd name="T17" fmla="*/ 2147483647 h 6"/>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2"/>
                <a:gd name="T28" fmla="*/ 0 h 6"/>
                <a:gd name="T29" fmla="*/ 2 w 2"/>
                <a:gd name="T30" fmla="*/ 6 h 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2" h="6">
                  <a:moveTo>
                    <a:pt x="2" y="6"/>
                  </a:moveTo>
                  <a:lnTo>
                    <a:pt x="0" y="6"/>
                  </a:lnTo>
                  <a:lnTo>
                    <a:pt x="0" y="4"/>
                  </a:lnTo>
                  <a:lnTo>
                    <a:pt x="0" y="2"/>
                  </a:lnTo>
                  <a:lnTo>
                    <a:pt x="0" y="0"/>
                  </a:lnTo>
                  <a:lnTo>
                    <a:pt x="2" y="0"/>
                  </a:lnTo>
                  <a:lnTo>
                    <a:pt x="2" y="2"/>
                  </a:lnTo>
                  <a:lnTo>
                    <a:pt x="2" y="4"/>
                  </a:lnTo>
                  <a:lnTo>
                    <a:pt x="2" y="6"/>
                  </a:lnTo>
                  <a:close/>
                </a:path>
              </a:pathLst>
            </a:custGeom>
            <a:solidFill>
              <a:schemeClr val="tx2"/>
            </a:solidFill>
            <a:ln w="3175">
              <a:solidFill>
                <a:schemeClr val="bg1"/>
              </a:solidFill>
              <a:prstDash val="sysDot"/>
              <a:round/>
              <a:headEnd/>
              <a:tailEnd/>
            </a:ln>
          </p:spPr>
          <p:txBody>
            <a:bodyPr/>
            <a:lstStyle/>
            <a:p>
              <a:endParaRPr lang="de-DE" sz="2400" dirty="0">
                <a:solidFill>
                  <a:srgbClr val="000000"/>
                </a:solidFill>
              </a:endParaRPr>
            </a:p>
          </p:txBody>
        </p:sp>
        <p:sp>
          <p:nvSpPr>
            <p:cNvPr id="1975" name="Freeform 3627"/>
            <p:cNvSpPr>
              <a:spLocks/>
            </p:cNvSpPr>
            <p:nvPr/>
          </p:nvSpPr>
          <p:spPr bwMode="auto">
            <a:xfrm>
              <a:off x="6445356" y="2585253"/>
              <a:ext cx="2374" cy="3712"/>
            </a:xfrm>
            <a:custGeom>
              <a:avLst/>
              <a:gdLst>
                <a:gd name="T0" fmla="*/ 2147483647 w 2"/>
                <a:gd name="T1" fmla="*/ 0 h 4"/>
                <a:gd name="T2" fmla="*/ 2147483647 w 2"/>
                <a:gd name="T3" fmla="*/ 2147483647 h 4"/>
                <a:gd name="T4" fmla="*/ 0 w 2"/>
                <a:gd name="T5" fmla="*/ 2147483647 h 4"/>
                <a:gd name="T6" fmla="*/ 0 w 2"/>
                <a:gd name="T7" fmla="*/ 2147483647 h 4"/>
                <a:gd name="T8" fmla="*/ 0 w 2"/>
                <a:gd name="T9" fmla="*/ 0 h 4"/>
                <a:gd name="T10" fmla="*/ 2147483647 w 2"/>
                <a:gd name="T11" fmla="*/ 0 h 4"/>
                <a:gd name="T12" fmla="*/ 0 60000 65536"/>
                <a:gd name="T13" fmla="*/ 0 60000 65536"/>
                <a:gd name="T14" fmla="*/ 0 60000 65536"/>
                <a:gd name="T15" fmla="*/ 0 60000 65536"/>
                <a:gd name="T16" fmla="*/ 0 60000 65536"/>
                <a:gd name="T17" fmla="*/ 0 60000 65536"/>
                <a:gd name="T18" fmla="*/ 0 w 2"/>
                <a:gd name="T19" fmla="*/ 0 h 4"/>
                <a:gd name="T20" fmla="*/ 2 w 2"/>
                <a:gd name="T21" fmla="*/ 4 h 4"/>
              </a:gdLst>
              <a:ahLst/>
              <a:cxnLst>
                <a:cxn ang="T12">
                  <a:pos x="T0" y="T1"/>
                </a:cxn>
                <a:cxn ang="T13">
                  <a:pos x="T2" y="T3"/>
                </a:cxn>
                <a:cxn ang="T14">
                  <a:pos x="T4" y="T5"/>
                </a:cxn>
                <a:cxn ang="T15">
                  <a:pos x="T6" y="T7"/>
                </a:cxn>
                <a:cxn ang="T16">
                  <a:pos x="T8" y="T9"/>
                </a:cxn>
                <a:cxn ang="T17">
                  <a:pos x="T10" y="T11"/>
                </a:cxn>
              </a:cxnLst>
              <a:rect l="T18" t="T19" r="T20" b="T21"/>
              <a:pathLst>
                <a:path w="2" h="4">
                  <a:moveTo>
                    <a:pt x="2" y="0"/>
                  </a:moveTo>
                  <a:lnTo>
                    <a:pt x="2" y="2"/>
                  </a:lnTo>
                  <a:lnTo>
                    <a:pt x="0" y="4"/>
                  </a:lnTo>
                  <a:lnTo>
                    <a:pt x="0" y="2"/>
                  </a:lnTo>
                  <a:lnTo>
                    <a:pt x="0" y="0"/>
                  </a:lnTo>
                  <a:lnTo>
                    <a:pt x="2" y="0"/>
                  </a:lnTo>
                  <a:close/>
                </a:path>
              </a:pathLst>
            </a:custGeom>
            <a:solidFill>
              <a:schemeClr val="tx2"/>
            </a:solidFill>
            <a:ln w="3175">
              <a:solidFill>
                <a:schemeClr val="bg1"/>
              </a:solidFill>
              <a:prstDash val="sysDot"/>
              <a:round/>
              <a:headEnd/>
              <a:tailEnd/>
            </a:ln>
          </p:spPr>
          <p:txBody>
            <a:bodyPr/>
            <a:lstStyle/>
            <a:p>
              <a:endParaRPr lang="de-DE" sz="2400" dirty="0">
                <a:solidFill>
                  <a:srgbClr val="000000"/>
                </a:solidFill>
              </a:endParaRPr>
            </a:p>
          </p:txBody>
        </p:sp>
        <p:sp>
          <p:nvSpPr>
            <p:cNvPr id="1976" name="Freeform 3628"/>
            <p:cNvSpPr>
              <a:spLocks/>
            </p:cNvSpPr>
            <p:nvPr/>
          </p:nvSpPr>
          <p:spPr bwMode="auto">
            <a:xfrm>
              <a:off x="6361075" y="2585253"/>
              <a:ext cx="0" cy="1238"/>
            </a:xfrm>
            <a:custGeom>
              <a:avLst/>
              <a:gdLst>
                <a:gd name="T0" fmla="*/ 2147483647 h 2"/>
                <a:gd name="T1" fmla="*/ 0 h 2"/>
                <a:gd name="T2" fmla="*/ 2147483647 h 2"/>
                <a:gd name="T3" fmla="*/ 0 60000 65536"/>
                <a:gd name="T4" fmla="*/ 0 60000 65536"/>
                <a:gd name="T5" fmla="*/ 0 60000 65536"/>
                <a:gd name="T6" fmla="*/ 0 h 2"/>
                <a:gd name="T7" fmla="*/ 2 h 2"/>
              </a:gdLst>
              <a:ahLst/>
              <a:cxnLst>
                <a:cxn ang="T3">
                  <a:pos x="0" y="T0"/>
                </a:cxn>
                <a:cxn ang="T4">
                  <a:pos x="0" y="T1"/>
                </a:cxn>
                <a:cxn ang="T5">
                  <a:pos x="0" y="T2"/>
                </a:cxn>
              </a:cxnLst>
              <a:rect l="0" t="T6" r="0" b="T7"/>
              <a:pathLst>
                <a:path h="2">
                  <a:moveTo>
                    <a:pt x="0" y="2"/>
                  </a:moveTo>
                  <a:lnTo>
                    <a:pt x="0" y="0"/>
                  </a:lnTo>
                  <a:lnTo>
                    <a:pt x="0" y="2"/>
                  </a:lnTo>
                  <a:close/>
                </a:path>
              </a:pathLst>
            </a:custGeom>
            <a:solidFill>
              <a:schemeClr val="tx2"/>
            </a:solidFill>
            <a:ln w="3175">
              <a:solidFill>
                <a:schemeClr val="bg1"/>
              </a:solidFill>
              <a:prstDash val="sysDot"/>
              <a:round/>
              <a:headEnd/>
              <a:tailEnd/>
            </a:ln>
          </p:spPr>
          <p:txBody>
            <a:bodyPr/>
            <a:lstStyle/>
            <a:p>
              <a:endParaRPr lang="de-DE" sz="2400" dirty="0">
                <a:solidFill>
                  <a:srgbClr val="000000"/>
                </a:solidFill>
              </a:endParaRPr>
            </a:p>
          </p:txBody>
        </p:sp>
        <p:sp>
          <p:nvSpPr>
            <p:cNvPr id="1977" name="Freeform 3629"/>
            <p:cNvSpPr>
              <a:spLocks/>
            </p:cNvSpPr>
            <p:nvPr/>
          </p:nvSpPr>
          <p:spPr bwMode="auto">
            <a:xfrm>
              <a:off x="6431758" y="2587644"/>
              <a:ext cx="4234" cy="1639"/>
            </a:xfrm>
            <a:custGeom>
              <a:avLst/>
              <a:gdLst>
                <a:gd name="T0" fmla="*/ 0 w 4"/>
                <a:gd name="T1" fmla="*/ 2147483647 h 2"/>
                <a:gd name="T2" fmla="*/ 0 w 4"/>
                <a:gd name="T3" fmla="*/ 0 h 2"/>
                <a:gd name="T4" fmla="*/ 2147483647 w 4"/>
                <a:gd name="T5" fmla="*/ 0 h 2"/>
                <a:gd name="T6" fmla="*/ 2147483647 w 4"/>
                <a:gd name="T7" fmla="*/ 0 h 2"/>
                <a:gd name="T8" fmla="*/ 2147483647 w 4"/>
                <a:gd name="T9" fmla="*/ 2147483647 h 2"/>
                <a:gd name="T10" fmla="*/ 0 w 4"/>
                <a:gd name="T11" fmla="*/ 2147483647 h 2"/>
                <a:gd name="T12" fmla="*/ 0 60000 65536"/>
                <a:gd name="T13" fmla="*/ 0 60000 65536"/>
                <a:gd name="T14" fmla="*/ 0 60000 65536"/>
                <a:gd name="T15" fmla="*/ 0 60000 65536"/>
                <a:gd name="T16" fmla="*/ 0 60000 65536"/>
                <a:gd name="T17" fmla="*/ 0 60000 65536"/>
                <a:gd name="T18" fmla="*/ 0 w 4"/>
                <a:gd name="T19" fmla="*/ 0 h 2"/>
                <a:gd name="T20" fmla="*/ 4 w 4"/>
                <a:gd name="T21" fmla="*/ 2 h 2"/>
              </a:gdLst>
              <a:ahLst/>
              <a:cxnLst>
                <a:cxn ang="T12">
                  <a:pos x="T0" y="T1"/>
                </a:cxn>
                <a:cxn ang="T13">
                  <a:pos x="T2" y="T3"/>
                </a:cxn>
                <a:cxn ang="T14">
                  <a:pos x="T4" y="T5"/>
                </a:cxn>
                <a:cxn ang="T15">
                  <a:pos x="T6" y="T7"/>
                </a:cxn>
                <a:cxn ang="T16">
                  <a:pos x="T8" y="T9"/>
                </a:cxn>
                <a:cxn ang="T17">
                  <a:pos x="T10" y="T11"/>
                </a:cxn>
              </a:cxnLst>
              <a:rect l="T18" t="T19" r="T20" b="T21"/>
              <a:pathLst>
                <a:path w="4" h="2">
                  <a:moveTo>
                    <a:pt x="0" y="2"/>
                  </a:moveTo>
                  <a:lnTo>
                    <a:pt x="0" y="0"/>
                  </a:lnTo>
                  <a:lnTo>
                    <a:pt x="2" y="0"/>
                  </a:lnTo>
                  <a:lnTo>
                    <a:pt x="4" y="0"/>
                  </a:lnTo>
                  <a:lnTo>
                    <a:pt x="2" y="2"/>
                  </a:lnTo>
                  <a:lnTo>
                    <a:pt x="0" y="2"/>
                  </a:lnTo>
                  <a:close/>
                </a:path>
              </a:pathLst>
            </a:custGeom>
            <a:solidFill>
              <a:schemeClr val="tx2"/>
            </a:solidFill>
            <a:ln w="3175">
              <a:solidFill>
                <a:schemeClr val="bg1"/>
              </a:solidFill>
              <a:prstDash val="sysDot"/>
              <a:round/>
              <a:headEnd/>
              <a:tailEnd/>
            </a:ln>
          </p:spPr>
          <p:txBody>
            <a:bodyPr/>
            <a:lstStyle/>
            <a:p>
              <a:endParaRPr lang="de-DE" sz="2400" dirty="0">
                <a:solidFill>
                  <a:srgbClr val="000000"/>
                </a:solidFill>
              </a:endParaRPr>
            </a:p>
          </p:txBody>
        </p:sp>
        <p:sp>
          <p:nvSpPr>
            <p:cNvPr id="1978" name="Freeform 3630"/>
            <p:cNvSpPr>
              <a:spLocks/>
            </p:cNvSpPr>
            <p:nvPr/>
          </p:nvSpPr>
          <p:spPr bwMode="auto">
            <a:xfrm>
              <a:off x="6406359" y="2597476"/>
              <a:ext cx="1412" cy="3277"/>
            </a:xfrm>
            <a:custGeom>
              <a:avLst/>
              <a:gdLst>
                <a:gd name="T0" fmla="*/ 0 w 2"/>
                <a:gd name="T1" fmla="*/ 0 h 4"/>
                <a:gd name="T2" fmla="*/ 2147483647 w 2"/>
                <a:gd name="T3" fmla="*/ 0 h 4"/>
                <a:gd name="T4" fmla="*/ 2147483647 w 2"/>
                <a:gd name="T5" fmla="*/ 2147483647 h 4"/>
                <a:gd name="T6" fmla="*/ 2147483647 w 2"/>
                <a:gd name="T7" fmla="*/ 2147483647 h 4"/>
                <a:gd name="T8" fmla="*/ 0 w 2"/>
                <a:gd name="T9" fmla="*/ 2147483647 h 4"/>
                <a:gd name="T10" fmla="*/ 0 w 2"/>
                <a:gd name="T11" fmla="*/ 0 h 4"/>
                <a:gd name="T12" fmla="*/ 0 w 2"/>
                <a:gd name="T13" fmla="*/ 2147483647 h 4"/>
                <a:gd name="T14" fmla="*/ 0 w 2"/>
                <a:gd name="T15" fmla="*/ 0 h 4"/>
                <a:gd name="T16" fmla="*/ 0 60000 65536"/>
                <a:gd name="T17" fmla="*/ 0 60000 65536"/>
                <a:gd name="T18" fmla="*/ 0 60000 65536"/>
                <a:gd name="T19" fmla="*/ 0 60000 65536"/>
                <a:gd name="T20" fmla="*/ 0 60000 65536"/>
                <a:gd name="T21" fmla="*/ 0 60000 65536"/>
                <a:gd name="T22" fmla="*/ 0 60000 65536"/>
                <a:gd name="T23" fmla="*/ 0 60000 65536"/>
                <a:gd name="T24" fmla="*/ 0 w 2"/>
                <a:gd name="T25" fmla="*/ 0 h 4"/>
                <a:gd name="T26" fmla="*/ 2 w 2"/>
                <a:gd name="T27" fmla="*/ 4 h 4"/>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2" h="4">
                  <a:moveTo>
                    <a:pt x="0" y="0"/>
                  </a:moveTo>
                  <a:lnTo>
                    <a:pt x="2" y="0"/>
                  </a:lnTo>
                  <a:lnTo>
                    <a:pt x="2" y="2"/>
                  </a:lnTo>
                  <a:lnTo>
                    <a:pt x="2" y="4"/>
                  </a:lnTo>
                  <a:lnTo>
                    <a:pt x="0" y="2"/>
                  </a:lnTo>
                  <a:lnTo>
                    <a:pt x="0" y="0"/>
                  </a:lnTo>
                  <a:lnTo>
                    <a:pt x="0" y="2"/>
                  </a:lnTo>
                  <a:lnTo>
                    <a:pt x="0" y="0"/>
                  </a:lnTo>
                  <a:close/>
                </a:path>
              </a:pathLst>
            </a:custGeom>
            <a:solidFill>
              <a:schemeClr val="tx2"/>
            </a:solidFill>
            <a:ln w="3175">
              <a:solidFill>
                <a:schemeClr val="bg1"/>
              </a:solidFill>
              <a:prstDash val="sysDot"/>
              <a:round/>
              <a:headEnd/>
              <a:tailEnd/>
            </a:ln>
          </p:spPr>
          <p:txBody>
            <a:bodyPr/>
            <a:lstStyle/>
            <a:p>
              <a:endParaRPr lang="de-DE" sz="2400" dirty="0">
                <a:solidFill>
                  <a:srgbClr val="000000"/>
                </a:solidFill>
              </a:endParaRPr>
            </a:p>
          </p:txBody>
        </p:sp>
        <p:sp>
          <p:nvSpPr>
            <p:cNvPr id="1979" name="Freeform 3631"/>
            <p:cNvSpPr>
              <a:spLocks/>
            </p:cNvSpPr>
            <p:nvPr/>
          </p:nvSpPr>
          <p:spPr bwMode="auto">
            <a:xfrm>
              <a:off x="6400715" y="2600752"/>
              <a:ext cx="7055" cy="3277"/>
            </a:xfrm>
            <a:custGeom>
              <a:avLst/>
              <a:gdLst>
                <a:gd name="T0" fmla="*/ 2147483647 w 6"/>
                <a:gd name="T1" fmla="*/ 0 h 2"/>
                <a:gd name="T2" fmla="*/ 2147483647 w 6"/>
                <a:gd name="T3" fmla="*/ 0 h 2"/>
                <a:gd name="T4" fmla="*/ 2147483647 w 6"/>
                <a:gd name="T5" fmla="*/ 2147483647 h 2"/>
                <a:gd name="T6" fmla="*/ 2147483647 w 6"/>
                <a:gd name="T7" fmla="*/ 2147483647 h 2"/>
                <a:gd name="T8" fmla="*/ 2147483647 w 6"/>
                <a:gd name="T9" fmla="*/ 2147483647 h 2"/>
                <a:gd name="T10" fmla="*/ 0 w 6"/>
                <a:gd name="T11" fmla="*/ 2147483647 h 2"/>
                <a:gd name="T12" fmla="*/ 0 w 6"/>
                <a:gd name="T13" fmla="*/ 0 h 2"/>
                <a:gd name="T14" fmla="*/ 2147483647 w 6"/>
                <a:gd name="T15" fmla="*/ 0 h 2"/>
                <a:gd name="T16" fmla="*/ 2147483647 w 6"/>
                <a:gd name="T17" fmla="*/ 0 h 2"/>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6"/>
                <a:gd name="T28" fmla="*/ 0 h 2"/>
                <a:gd name="T29" fmla="*/ 6 w 6"/>
                <a:gd name="T30" fmla="*/ 2 h 2"/>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6" h="2">
                  <a:moveTo>
                    <a:pt x="4" y="0"/>
                  </a:moveTo>
                  <a:lnTo>
                    <a:pt x="6" y="0"/>
                  </a:lnTo>
                  <a:lnTo>
                    <a:pt x="6" y="2"/>
                  </a:lnTo>
                  <a:lnTo>
                    <a:pt x="4" y="2"/>
                  </a:lnTo>
                  <a:lnTo>
                    <a:pt x="2" y="2"/>
                  </a:lnTo>
                  <a:lnTo>
                    <a:pt x="0" y="2"/>
                  </a:lnTo>
                  <a:lnTo>
                    <a:pt x="0" y="0"/>
                  </a:lnTo>
                  <a:lnTo>
                    <a:pt x="2" y="0"/>
                  </a:lnTo>
                  <a:lnTo>
                    <a:pt x="4" y="0"/>
                  </a:lnTo>
                  <a:close/>
                </a:path>
              </a:pathLst>
            </a:custGeom>
            <a:solidFill>
              <a:schemeClr val="tx2"/>
            </a:solidFill>
            <a:ln w="3175">
              <a:solidFill>
                <a:schemeClr val="bg1"/>
              </a:solidFill>
              <a:prstDash val="sysDot"/>
              <a:round/>
              <a:headEnd/>
              <a:tailEnd/>
            </a:ln>
          </p:spPr>
          <p:txBody>
            <a:bodyPr/>
            <a:lstStyle/>
            <a:p>
              <a:endParaRPr lang="de-DE" sz="2400" dirty="0">
                <a:solidFill>
                  <a:srgbClr val="000000"/>
                </a:solidFill>
              </a:endParaRPr>
            </a:p>
          </p:txBody>
        </p:sp>
        <p:sp>
          <p:nvSpPr>
            <p:cNvPr id="1980" name="Freeform 3632"/>
            <p:cNvSpPr>
              <a:spLocks/>
            </p:cNvSpPr>
            <p:nvPr/>
          </p:nvSpPr>
          <p:spPr bwMode="auto">
            <a:xfrm>
              <a:off x="6407771" y="2604030"/>
              <a:ext cx="1412" cy="1639"/>
            </a:xfrm>
            <a:custGeom>
              <a:avLst/>
              <a:gdLst>
                <a:gd name="T0" fmla="*/ 2147483647 w 2"/>
                <a:gd name="T1" fmla="*/ 0 h 2"/>
                <a:gd name="T2" fmla="*/ 2147483647 w 2"/>
                <a:gd name="T3" fmla="*/ 2147483647 h 2"/>
                <a:gd name="T4" fmla="*/ 0 w 2"/>
                <a:gd name="T5" fmla="*/ 2147483647 h 2"/>
                <a:gd name="T6" fmla="*/ 2147483647 w 2"/>
                <a:gd name="T7" fmla="*/ 0 h 2"/>
                <a:gd name="T8" fmla="*/ 0 60000 65536"/>
                <a:gd name="T9" fmla="*/ 0 60000 65536"/>
                <a:gd name="T10" fmla="*/ 0 60000 65536"/>
                <a:gd name="T11" fmla="*/ 0 60000 65536"/>
                <a:gd name="T12" fmla="*/ 0 w 2"/>
                <a:gd name="T13" fmla="*/ 0 h 2"/>
                <a:gd name="T14" fmla="*/ 2 w 2"/>
                <a:gd name="T15" fmla="*/ 2 h 2"/>
              </a:gdLst>
              <a:ahLst/>
              <a:cxnLst>
                <a:cxn ang="T8">
                  <a:pos x="T0" y="T1"/>
                </a:cxn>
                <a:cxn ang="T9">
                  <a:pos x="T2" y="T3"/>
                </a:cxn>
                <a:cxn ang="T10">
                  <a:pos x="T4" y="T5"/>
                </a:cxn>
                <a:cxn ang="T11">
                  <a:pos x="T6" y="T7"/>
                </a:cxn>
              </a:cxnLst>
              <a:rect l="T12" t="T13" r="T14" b="T15"/>
              <a:pathLst>
                <a:path w="2" h="2">
                  <a:moveTo>
                    <a:pt x="2" y="0"/>
                  </a:moveTo>
                  <a:lnTo>
                    <a:pt x="2" y="2"/>
                  </a:lnTo>
                  <a:lnTo>
                    <a:pt x="0" y="2"/>
                  </a:lnTo>
                  <a:lnTo>
                    <a:pt x="2" y="0"/>
                  </a:lnTo>
                  <a:close/>
                </a:path>
              </a:pathLst>
            </a:custGeom>
            <a:solidFill>
              <a:schemeClr val="tx2"/>
            </a:solidFill>
            <a:ln w="3175">
              <a:solidFill>
                <a:schemeClr val="bg1"/>
              </a:solidFill>
              <a:prstDash val="sysDot"/>
              <a:round/>
              <a:headEnd/>
              <a:tailEnd/>
            </a:ln>
          </p:spPr>
          <p:txBody>
            <a:bodyPr/>
            <a:lstStyle/>
            <a:p>
              <a:endParaRPr lang="de-DE" sz="2400" dirty="0">
                <a:solidFill>
                  <a:srgbClr val="000000"/>
                </a:solidFill>
              </a:endParaRPr>
            </a:p>
          </p:txBody>
        </p:sp>
        <p:sp>
          <p:nvSpPr>
            <p:cNvPr id="1981" name="Freeform 3633"/>
            <p:cNvSpPr>
              <a:spLocks/>
            </p:cNvSpPr>
            <p:nvPr/>
          </p:nvSpPr>
          <p:spPr bwMode="auto">
            <a:xfrm>
              <a:off x="6376728" y="2625331"/>
              <a:ext cx="46565" cy="49157"/>
            </a:xfrm>
            <a:custGeom>
              <a:avLst/>
              <a:gdLst>
                <a:gd name="T0" fmla="*/ 2147483647 w 48"/>
                <a:gd name="T1" fmla="*/ 2147483647 h 48"/>
                <a:gd name="T2" fmla="*/ 2147483647 w 48"/>
                <a:gd name="T3" fmla="*/ 2147483647 h 48"/>
                <a:gd name="T4" fmla="*/ 2147483647 w 48"/>
                <a:gd name="T5" fmla="*/ 2147483647 h 48"/>
                <a:gd name="T6" fmla="*/ 2147483647 w 48"/>
                <a:gd name="T7" fmla="*/ 2147483647 h 48"/>
                <a:gd name="T8" fmla="*/ 2147483647 w 48"/>
                <a:gd name="T9" fmla="*/ 2147483647 h 48"/>
                <a:gd name="T10" fmla="*/ 2147483647 w 48"/>
                <a:gd name="T11" fmla="*/ 2147483647 h 48"/>
                <a:gd name="T12" fmla="*/ 2147483647 w 48"/>
                <a:gd name="T13" fmla="*/ 2147483647 h 48"/>
                <a:gd name="T14" fmla="*/ 2147483647 w 48"/>
                <a:gd name="T15" fmla="*/ 2147483647 h 48"/>
                <a:gd name="T16" fmla="*/ 2147483647 w 48"/>
                <a:gd name="T17" fmla="*/ 2147483647 h 48"/>
                <a:gd name="T18" fmla="*/ 0 w 48"/>
                <a:gd name="T19" fmla="*/ 2147483647 h 48"/>
                <a:gd name="T20" fmla="*/ 2147483647 w 48"/>
                <a:gd name="T21" fmla="*/ 2147483647 h 48"/>
                <a:gd name="T22" fmla="*/ 2147483647 w 48"/>
                <a:gd name="T23" fmla="*/ 2147483647 h 48"/>
                <a:gd name="T24" fmla="*/ 2147483647 w 48"/>
                <a:gd name="T25" fmla="*/ 2147483647 h 48"/>
                <a:gd name="T26" fmla="*/ 2147483647 w 48"/>
                <a:gd name="T27" fmla="*/ 2147483647 h 48"/>
                <a:gd name="T28" fmla="*/ 2147483647 w 48"/>
                <a:gd name="T29" fmla="*/ 2147483647 h 48"/>
                <a:gd name="T30" fmla="*/ 2147483647 w 48"/>
                <a:gd name="T31" fmla="*/ 2147483647 h 48"/>
                <a:gd name="T32" fmla="*/ 2147483647 w 48"/>
                <a:gd name="T33" fmla="*/ 2147483647 h 48"/>
                <a:gd name="T34" fmla="*/ 2147483647 w 48"/>
                <a:gd name="T35" fmla="*/ 2147483647 h 48"/>
                <a:gd name="T36" fmla="*/ 2147483647 w 48"/>
                <a:gd name="T37" fmla="*/ 2147483647 h 48"/>
                <a:gd name="T38" fmla="*/ 2147483647 w 48"/>
                <a:gd name="T39" fmla="*/ 2147483647 h 48"/>
                <a:gd name="T40" fmla="*/ 2147483647 w 48"/>
                <a:gd name="T41" fmla="*/ 2147483647 h 48"/>
                <a:gd name="T42" fmla="*/ 2147483647 w 48"/>
                <a:gd name="T43" fmla="*/ 2147483647 h 48"/>
                <a:gd name="T44" fmla="*/ 2147483647 w 48"/>
                <a:gd name="T45" fmla="*/ 2147483647 h 48"/>
                <a:gd name="T46" fmla="*/ 2147483647 w 48"/>
                <a:gd name="T47" fmla="*/ 0 h 48"/>
                <a:gd name="T48" fmla="*/ 2147483647 w 48"/>
                <a:gd name="T49" fmla="*/ 2147483647 h 48"/>
                <a:gd name="T50" fmla="*/ 2147483647 w 48"/>
                <a:gd name="T51" fmla="*/ 2147483647 h 48"/>
                <a:gd name="T52" fmla="*/ 2147483647 w 48"/>
                <a:gd name="T53" fmla="*/ 2147483647 h 48"/>
                <a:gd name="T54" fmla="*/ 2147483647 w 48"/>
                <a:gd name="T55" fmla="*/ 2147483647 h 48"/>
                <a:gd name="T56" fmla="*/ 2147483647 w 48"/>
                <a:gd name="T57" fmla="*/ 2147483647 h 48"/>
                <a:gd name="T58" fmla="*/ 2147483647 w 48"/>
                <a:gd name="T59" fmla="*/ 2147483647 h 48"/>
                <a:gd name="T60" fmla="*/ 2147483647 w 48"/>
                <a:gd name="T61" fmla="*/ 2147483647 h 48"/>
                <a:gd name="T62" fmla="*/ 2147483647 w 48"/>
                <a:gd name="T63" fmla="*/ 2147483647 h 48"/>
                <a:gd name="T64" fmla="*/ 2147483647 w 48"/>
                <a:gd name="T65" fmla="*/ 2147483647 h 48"/>
                <a:gd name="T66" fmla="*/ 2147483647 w 48"/>
                <a:gd name="T67" fmla="*/ 2147483647 h 48"/>
                <a:gd name="T68" fmla="*/ 2147483647 w 48"/>
                <a:gd name="T69" fmla="*/ 2147483647 h 48"/>
                <a:gd name="T70" fmla="*/ 2147483647 w 48"/>
                <a:gd name="T71" fmla="*/ 2147483647 h 48"/>
                <a:gd name="T72" fmla="*/ 2147483647 w 48"/>
                <a:gd name="T73" fmla="*/ 2147483647 h 48"/>
                <a:gd name="T74" fmla="*/ 2147483647 w 48"/>
                <a:gd name="T75" fmla="*/ 2147483647 h 48"/>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w 48"/>
                <a:gd name="T115" fmla="*/ 0 h 48"/>
                <a:gd name="T116" fmla="*/ 48 w 48"/>
                <a:gd name="T117" fmla="*/ 48 h 48"/>
              </a:gdLst>
              <a:ahLst/>
              <a:cxnLst>
                <a:cxn ang="T76">
                  <a:pos x="T0" y="T1"/>
                </a:cxn>
                <a:cxn ang="T77">
                  <a:pos x="T2" y="T3"/>
                </a:cxn>
                <a:cxn ang="T78">
                  <a:pos x="T4" y="T5"/>
                </a:cxn>
                <a:cxn ang="T79">
                  <a:pos x="T6" y="T7"/>
                </a:cxn>
                <a:cxn ang="T80">
                  <a:pos x="T8" y="T9"/>
                </a:cxn>
                <a:cxn ang="T81">
                  <a:pos x="T10" y="T11"/>
                </a:cxn>
                <a:cxn ang="T82">
                  <a:pos x="T12" y="T13"/>
                </a:cxn>
                <a:cxn ang="T83">
                  <a:pos x="T14" y="T15"/>
                </a:cxn>
                <a:cxn ang="T84">
                  <a:pos x="T16" y="T17"/>
                </a:cxn>
                <a:cxn ang="T85">
                  <a:pos x="T18" y="T19"/>
                </a:cxn>
                <a:cxn ang="T86">
                  <a:pos x="T20" y="T21"/>
                </a:cxn>
                <a:cxn ang="T87">
                  <a:pos x="T22" y="T23"/>
                </a:cxn>
                <a:cxn ang="T88">
                  <a:pos x="T24" y="T25"/>
                </a:cxn>
                <a:cxn ang="T89">
                  <a:pos x="T26" y="T27"/>
                </a:cxn>
                <a:cxn ang="T90">
                  <a:pos x="T28" y="T29"/>
                </a:cxn>
                <a:cxn ang="T91">
                  <a:pos x="T30" y="T31"/>
                </a:cxn>
                <a:cxn ang="T92">
                  <a:pos x="T32" y="T33"/>
                </a:cxn>
                <a:cxn ang="T93">
                  <a:pos x="T34" y="T35"/>
                </a:cxn>
                <a:cxn ang="T94">
                  <a:pos x="T36" y="T37"/>
                </a:cxn>
                <a:cxn ang="T95">
                  <a:pos x="T38" y="T39"/>
                </a:cxn>
                <a:cxn ang="T96">
                  <a:pos x="T40" y="T41"/>
                </a:cxn>
                <a:cxn ang="T97">
                  <a:pos x="T42" y="T43"/>
                </a:cxn>
                <a:cxn ang="T98">
                  <a:pos x="T44" y="T45"/>
                </a:cxn>
                <a:cxn ang="T99">
                  <a:pos x="T46" y="T47"/>
                </a:cxn>
                <a:cxn ang="T100">
                  <a:pos x="T48" y="T49"/>
                </a:cxn>
                <a:cxn ang="T101">
                  <a:pos x="T50" y="T51"/>
                </a:cxn>
                <a:cxn ang="T102">
                  <a:pos x="T52" y="T53"/>
                </a:cxn>
                <a:cxn ang="T103">
                  <a:pos x="T54" y="T55"/>
                </a:cxn>
                <a:cxn ang="T104">
                  <a:pos x="T56" y="T57"/>
                </a:cxn>
                <a:cxn ang="T105">
                  <a:pos x="T58" y="T59"/>
                </a:cxn>
                <a:cxn ang="T106">
                  <a:pos x="T60" y="T61"/>
                </a:cxn>
                <a:cxn ang="T107">
                  <a:pos x="T62" y="T63"/>
                </a:cxn>
                <a:cxn ang="T108">
                  <a:pos x="T64" y="T65"/>
                </a:cxn>
                <a:cxn ang="T109">
                  <a:pos x="T66" y="T67"/>
                </a:cxn>
                <a:cxn ang="T110">
                  <a:pos x="T68" y="T69"/>
                </a:cxn>
                <a:cxn ang="T111">
                  <a:pos x="T70" y="T71"/>
                </a:cxn>
                <a:cxn ang="T112">
                  <a:pos x="T72" y="T73"/>
                </a:cxn>
                <a:cxn ang="T113">
                  <a:pos x="T74" y="T75"/>
                </a:cxn>
              </a:cxnLst>
              <a:rect l="T114" t="T115" r="T116" b="T117"/>
              <a:pathLst>
                <a:path w="48" h="48">
                  <a:moveTo>
                    <a:pt x="26" y="46"/>
                  </a:moveTo>
                  <a:lnTo>
                    <a:pt x="24" y="46"/>
                  </a:lnTo>
                  <a:lnTo>
                    <a:pt x="22" y="48"/>
                  </a:lnTo>
                  <a:lnTo>
                    <a:pt x="22" y="46"/>
                  </a:lnTo>
                  <a:lnTo>
                    <a:pt x="20" y="46"/>
                  </a:lnTo>
                  <a:lnTo>
                    <a:pt x="20" y="44"/>
                  </a:lnTo>
                  <a:lnTo>
                    <a:pt x="18" y="44"/>
                  </a:lnTo>
                  <a:lnTo>
                    <a:pt x="16" y="44"/>
                  </a:lnTo>
                  <a:lnTo>
                    <a:pt x="12" y="42"/>
                  </a:lnTo>
                  <a:lnTo>
                    <a:pt x="10" y="42"/>
                  </a:lnTo>
                  <a:lnTo>
                    <a:pt x="8" y="40"/>
                  </a:lnTo>
                  <a:lnTo>
                    <a:pt x="6" y="40"/>
                  </a:lnTo>
                  <a:lnTo>
                    <a:pt x="4" y="40"/>
                  </a:lnTo>
                  <a:lnTo>
                    <a:pt x="4" y="38"/>
                  </a:lnTo>
                  <a:lnTo>
                    <a:pt x="4" y="36"/>
                  </a:lnTo>
                  <a:lnTo>
                    <a:pt x="4" y="34"/>
                  </a:lnTo>
                  <a:lnTo>
                    <a:pt x="2" y="28"/>
                  </a:lnTo>
                  <a:lnTo>
                    <a:pt x="0" y="24"/>
                  </a:lnTo>
                  <a:lnTo>
                    <a:pt x="0" y="20"/>
                  </a:lnTo>
                  <a:lnTo>
                    <a:pt x="2" y="18"/>
                  </a:lnTo>
                  <a:lnTo>
                    <a:pt x="6" y="14"/>
                  </a:lnTo>
                  <a:lnTo>
                    <a:pt x="6" y="12"/>
                  </a:lnTo>
                  <a:lnTo>
                    <a:pt x="8" y="12"/>
                  </a:lnTo>
                  <a:lnTo>
                    <a:pt x="10" y="10"/>
                  </a:lnTo>
                  <a:lnTo>
                    <a:pt x="12" y="8"/>
                  </a:lnTo>
                  <a:lnTo>
                    <a:pt x="10" y="8"/>
                  </a:lnTo>
                  <a:lnTo>
                    <a:pt x="10" y="10"/>
                  </a:lnTo>
                  <a:lnTo>
                    <a:pt x="10" y="8"/>
                  </a:lnTo>
                  <a:lnTo>
                    <a:pt x="10" y="6"/>
                  </a:lnTo>
                  <a:lnTo>
                    <a:pt x="10" y="4"/>
                  </a:lnTo>
                  <a:lnTo>
                    <a:pt x="12" y="4"/>
                  </a:lnTo>
                  <a:lnTo>
                    <a:pt x="16" y="6"/>
                  </a:lnTo>
                  <a:lnTo>
                    <a:pt x="16" y="4"/>
                  </a:lnTo>
                  <a:lnTo>
                    <a:pt x="18" y="2"/>
                  </a:lnTo>
                  <a:lnTo>
                    <a:pt x="20" y="2"/>
                  </a:lnTo>
                  <a:lnTo>
                    <a:pt x="20" y="4"/>
                  </a:lnTo>
                  <a:lnTo>
                    <a:pt x="22" y="2"/>
                  </a:lnTo>
                  <a:lnTo>
                    <a:pt x="24" y="2"/>
                  </a:lnTo>
                  <a:lnTo>
                    <a:pt x="24" y="4"/>
                  </a:lnTo>
                  <a:lnTo>
                    <a:pt x="26" y="4"/>
                  </a:lnTo>
                  <a:lnTo>
                    <a:pt x="26" y="2"/>
                  </a:lnTo>
                  <a:lnTo>
                    <a:pt x="28" y="2"/>
                  </a:lnTo>
                  <a:lnTo>
                    <a:pt x="32" y="2"/>
                  </a:lnTo>
                  <a:lnTo>
                    <a:pt x="36" y="2"/>
                  </a:lnTo>
                  <a:lnTo>
                    <a:pt x="38" y="0"/>
                  </a:lnTo>
                  <a:lnTo>
                    <a:pt x="38" y="2"/>
                  </a:lnTo>
                  <a:lnTo>
                    <a:pt x="40" y="2"/>
                  </a:lnTo>
                  <a:lnTo>
                    <a:pt x="42" y="2"/>
                  </a:lnTo>
                  <a:lnTo>
                    <a:pt x="44" y="2"/>
                  </a:lnTo>
                  <a:lnTo>
                    <a:pt x="46" y="4"/>
                  </a:lnTo>
                  <a:lnTo>
                    <a:pt x="48" y="12"/>
                  </a:lnTo>
                  <a:lnTo>
                    <a:pt x="46" y="12"/>
                  </a:lnTo>
                  <a:lnTo>
                    <a:pt x="46" y="14"/>
                  </a:lnTo>
                  <a:lnTo>
                    <a:pt x="44" y="14"/>
                  </a:lnTo>
                  <a:lnTo>
                    <a:pt x="42" y="16"/>
                  </a:lnTo>
                  <a:lnTo>
                    <a:pt x="42" y="18"/>
                  </a:lnTo>
                  <a:lnTo>
                    <a:pt x="40" y="24"/>
                  </a:lnTo>
                  <a:lnTo>
                    <a:pt x="40" y="22"/>
                  </a:lnTo>
                  <a:lnTo>
                    <a:pt x="40" y="24"/>
                  </a:lnTo>
                  <a:lnTo>
                    <a:pt x="38" y="22"/>
                  </a:lnTo>
                  <a:lnTo>
                    <a:pt x="38" y="24"/>
                  </a:lnTo>
                  <a:lnTo>
                    <a:pt x="40" y="24"/>
                  </a:lnTo>
                  <a:lnTo>
                    <a:pt x="40" y="30"/>
                  </a:lnTo>
                  <a:lnTo>
                    <a:pt x="40" y="32"/>
                  </a:lnTo>
                  <a:lnTo>
                    <a:pt x="38" y="34"/>
                  </a:lnTo>
                  <a:lnTo>
                    <a:pt x="36" y="36"/>
                  </a:lnTo>
                  <a:lnTo>
                    <a:pt x="34" y="36"/>
                  </a:lnTo>
                  <a:lnTo>
                    <a:pt x="32" y="38"/>
                  </a:lnTo>
                  <a:lnTo>
                    <a:pt x="32" y="40"/>
                  </a:lnTo>
                  <a:lnTo>
                    <a:pt x="32" y="42"/>
                  </a:lnTo>
                  <a:lnTo>
                    <a:pt x="30" y="42"/>
                  </a:lnTo>
                  <a:lnTo>
                    <a:pt x="26" y="42"/>
                  </a:lnTo>
                  <a:lnTo>
                    <a:pt x="26" y="46"/>
                  </a:lnTo>
                  <a:close/>
                </a:path>
              </a:pathLst>
            </a:custGeom>
            <a:solidFill>
              <a:schemeClr val="tx2"/>
            </a:solidFill>
            <a:ln w="3175">
              <a:solidFill>
                <a:schemeClr val="bg1"/>
              </a:solidFill>
              <a:prstDash val="sysDot"/>
              <a:round/>
              <a:headEnd/>
              <a:tailEnd/>
            </a:ln>
          </p:spPr>
          <p:txBody>
            <a:bodyPr/>
            <a:lstStyle/>
            <a:p>
              <a:endParaRPr lang="de-DE" sz="2400" dirty="0">
                <a:solidFill>
                  <a:srgbClr val="000000"/>
                </a:solidFill>
              </a:endParaRPr>
            </a:p>
          </p:txBody>
        </p:sp>
        <p:sp>
          <p:nvSpPr>
            <p:cNvPr id="1982" name="Freeform 3635"/>
            <p:cNvSpPr>
              <a:spLocks/>
            </p:cNvSpPr>
            <p:nvPr/>
          </p:nvSpPr>
          <p:spPr bwMode="auto">
            <a:xfrm>
              <a:off x="2897087" y="3587161"/>
              <a:ext cx="172148" cy="199903"/>
            </a:xfrm>
            <a:custGeom>
              <a:avLst/>
              <a:gdLst>
                <a:gd name="T0" fmla="*/ 2147483647 w 174"/>
                <a:gd name="T1" fmla="*/ 2147483647 h 195"/>
                <a:gd name="T2" fmla="*/ 2147483647 w 174"/>
                <a:gd name="T3" fmla="*/ 2147483647 h 195"/>
                <a:gd name="T4" fmla="*/ 2147483647 w 174"/>
                <a:gd name="T5" fmla="*/ 2147483647 h 195"/>
                <a:gd name="T6" fmla="*/ 2147483647 w 174"/>
                <a:gd name="T7" fmla="*/ 2147483647 h 195"/>
                <a:gd name="T8" fmla="*/ 2147483647 w 174"/>
                <a:gd name="T9" fmla="*/ 2147483647 h 195"/>
                <a:gd name="T10" fmla="*/ 2147483647 w 174"/>
                <a:gd name="T11" fmla="*/ 2147483647 h 195"/>
                <a:gd name="T12" fmla="*/ 2147483647 w 174"/>
                <a:gd name="T13" fmla="*/ 2147483647 h 195"/>
                <a:gd name="T14" fmla="*/ 2147483647 w 174"/>
                <a:gd name="T15" fmla="*/ 2147483647 h 195"/>
                <a:gd name="T16" fmla="*/ 2147483647 w 174"/>
                <a:gd name="T17" fmla="*/ 2147483647 h 195"/>
                <a:gd name="T18" fmla="*/ 2147483647 w 174"/>
                <a:gd name="T19" fmla="*/ 2147483647 h 195"/>
                <a:gd name="T20" fmla="*/ 2147483647 w 174"/>
                <a:gd name="T21" fmla="*/ 2147483647 h 195"/>
                <a:gd name="T22" fmla="*/ 2147483647 w 174"/>
                <a:gd name="T23" fmla="*/ 2147483647 h 195"/>
                <a:gd name="T24" fmla="*/ 2147483647 w 174"/>
                <a:gd name="T25" fmla="*/ 2147483647 h 195"/>
                <a:gd name="T26" fmla="*/ 2147483647 w 174"/>
                <a:gd name="T27" fmla="*/ 2147483647 h 195"/>
                <a:gd name="T28" fmla="*/ 2147483647 w 174"/>
                <a:gd name="T29" fmla="*/ 2147483647 h 195"/>
                <a:gd name="T30" fmla="*/ 2147483647 w 174"/>
                <a:gd name="T31" fmla="*/ 2147483647 h 195"/>
                <a:gd name="T32" fmla="*/ 2147483647 w 174"/>
                <a:gd name="T33" fmla="*/ 2147483647 h 195"/>
                <a:gd name="T34" fmla="*/ 2147483647 w 174"/>
                <a:gd name="T35" fmla="*/ 0 h 195"/>
                <a:gd name="T36" fmla="*/ 2147483647 w 174"/>
                <a:gd name="T37" fmla="*/ 2147483647 h 195"/>
                <a:gd name="T38" fmla="*/ 2147483647 w 174"/>
                <a:gd name="T39" fmla="*/ 2147483647 h 195"/>
                <a:gd name="T40" fmla="*/ 2147483647 w 174"/>
                <a:gd name="T41" fmla="*/ 2147483647 h 195"/>
                <a:gd name="T42" fmla="*/ 2147483647 w 174"/>
                <a:gd name="T43" fmla="*/ 2147483647 h 195"/>
                <a:gd name="T44" fmla="*/ 2147483647 w 174"/>
                <a:gd name="T45" fmla="*/ 2147483647 h 195"/>
                <a:gd name="T46" fmla="*/ 2147483647 w 174"/>
                <a:gd name="T47" fmla="*/ 2147483647 h 195"/>
                <a:gd name="T48" fmla="*/ 2147483647 w 174"/>
                <a:gd name="T49" fmla="*/ 2147483647 h 195"/>
                <a:gd name="T50" fmla="*/ 2147483647 w 174"/>
                <a:gd name="T51" fmla="*/ 2147483647 h 195"/>
                <a:gd name="T52" fmla="*/ 2147483647 w 174"/>
                <a:gd name="T53" fmla="*/ 2147483647 h 195"/>
                <a:gd name="T54" fmla="*/ 2147483647 w 174"/>
                <a:gd name="T55" fmla="*/ 2147483647 h 195"/>
                <a:gd name="T56" fmla="*/ 2147483647 w 174"/>
                <a:gd name="T57" fmla="*/ 2147483647 h 195"/>
                <a:gd name="T58" fmla="*/ 2147483647 w 174"/>
                <a:gd name="T59" fmla="*/ 2147483647 h 195"/>
                <a:gd name="T60" fmla="*/ 2147483647 w 174"/>
                <a:gd name="T61" fmla="*/ 2147483647 h 195"/>
                <a:gd name="T62" fmla="*/ 2147483647 w 174"/>
                <a:gd name="T63" fmla="*/ 2147483647 h 195"/>
                <a:gd name="T64" fmla="*/ 2147483647 w 174"/>
                <a:gd name="T65" fmla="*/ 2147483647 h 195"/>
                <a:gd name="T66" fmla="*/ 2147483647 w 174"/>
                <a:gd name="T67" fmla="*/ 2147483647 h 195"/>
                <a:gd name="T68" fmla="*/ 2147483647 w 174"/>
                <a:gd name="T69" fmla="*/ 2147483647 h 195"/>
                <a:gd name="T70" fmla="*/ 2147483647 w 174"/>
                <a:gd name="T71" fmla="*/ 2147483647 h 195"/>
                <a:gd name="T72" fmla="*/ 2147483647 w 174"/>
                <a:gd name="T73" fmla="*/ 2147483647 h 195"/>
                <a:gd name="T74" fmla="*/ 2147483647 w 174"/>
                <a:gd name="T75" fmla="*/ 2147483647 h 195"/>
                <a:gd name="T76" fmla="*/ 2147483647 w 174"/>
                <a:gd name="T77" fmla="*/ 2147483647 h 195"/>
                <a:gd name="T78" fmla="*/ 2147483647 w 174"/>
                <a:gd name="T79" fmla="*/ 2147483647 h 195"/>
                <a:gd name="T80" fmla="*/ 2147483647 w 174"/>
                <a:gd name="T81" fmla="*/ 2147483647 h 195"/>
                <a:gd name="T82" fmla="*/ 2147483647 w 174"/>
                <a:gd name="T83" fmla="*/ 2147483647 h 195"/>
                <a:gd name="T84" fmla="*/ 2147483647 w 174"/>
                <a:gd name="T85" fmla="*/ 2147483647 h 195"/>
                <a:gd name="T86" fmla="*/ 2147483647 w 174"/>
                <a:gd name="T87" fmla="*/ 2147483647 h 195"/>
                <a:gd name="T88" fmla="*/ 2147483647 w 174"/>
                <a:gd name="T89" fmla="*/ 2147483647 h 195"/>
                <a:gd name="T90" fmla="*/ 2147483647 w 174"/>
                <a:gd name="T91" fmla="*/ 2147483647 h 195"/>
                <a:gd name="T92" fmla="*/ 2147483647 w 174"/>
                <a:gd name="T93" fmla="*/ 2147483647 h 195"/>
                <a:gd name="T94" fmla="*/ 2147483647 w 174"/>
                <a:gd name="T95" fmla="*/ 2147483647 h 195"/>
                <a:gd name="T96" fmla="*/ 2147483647 w 174"/>
                <a:gd name="T97" fmla="*/ 2147483647 h 195"/>
                <a:gd name="T98" fmla="*/ 2147483647 w 174"/>
                <a:gd name="T99" fmla="*/ 2147483647 h 195"/>
                <a:gd name="T100" fmla="*/ 2147483647 w 174"/>
                <a:gd name="T101" fmla="*/ 2147483647 h 195"/>
                <a:gd name="T102" fmla="*/ 2147483647 w 174"/>
                <a:gd name="T103" fmla="*/ 2147483647 h 195"/>
                <a:gd name="T104" fmla="*/ 2147483647 w 174"/>
                <a:gd name="T105" fmla="*/ 2147483647 h 195"/>
                <a:gd name="T106" fmla="*/ 2147483647 w 174"/>
                <a:gd name="T107" fmla="*/ 2147483647 h 195"/>
                <a:gd name="T108" fmla="*/ 2147483647 w 174"/>
                <a:gd name="T109" fmla="*/ 2147483647 h 195"/>
                <a:gd name="T110" fmla="*/ 2147483647 w 174"/>
                <a:gd name="T111" fmla="*/ 2147483647 h 195"/>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w 174"/>
                <a:gd name="T169" fmla="*/ 0 h 195"/>
                <a:gd name="T170" fmla="*/ 174 w 174"/>
                <a:gd name="T171" fmla="*/ 195 h 195"/>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T168" t="T169" r="T170" b="T171"/>
              <a:pathLst>
                <a:path w="174" h="195">
                  <a:moveTo>
                    <a:pt x="108" y="141"/>
                  </a:moveTo>
                  <a:lnTo>
                    <a:pt x="108" y="139"/>
                  </a:lnTo>
                  <a:lnTo>
                    <a:pt x="106" y="139"/>
                  </a:lnTo>
                  <a:lnTo>
                    <a:pt x="104" y="137"/>
                  </a:lnTo>
                  <a:lnTo>
                    <a:pt x="104" y="135"/>
                  </a:lnTo>
                  <a:lnTo>
                    <a:pt x="102" y="135"/>
                  </a:lnTo>
                  <a:lnTo>
                    <a:pt x="100" y="135"/>
                  </a:lnTo>
                  <a:lnTo>
                    <a:pt x="98" y="135"/>
                  </a:lnTo>
                  <a:lnTo>
                    <a:pt x="96" y="133"/>
                  </a:lnTo>
                  <a:lnTo>
                    <a:pt x="94" y="133"/>
                  </a:lnTo>
                  <a:lnTo>
                    <a:pt x="92" y="131"/>
                  </a:lnTo>
                  <a:lnTo>
                    <a:pt x="90" y="131"/>
                  </a:lnTo>
                  <a:lnTo>
                    <a:pt x="90" y="129"/>
                  </a:lnTo>
                  <a:lnTo>
                    <a:pt x="88" y="129"/>
                  </a:lnTo>
                  <a:lnTo>
                    <a:pt x="86" y="129"/>
                  </a:lnTo>
                  <a:lnTo>
                    <a:pt x="84" y="129"/>
                  </a:lnTo>
                  <a:lnTo>
                    <a:pt x="82" y="129"/>
                  </a:lnTo>
                  <a:lnTo>
                    <a:pt x="80" y="129"/>
                  </a:lnTo>
                  <a:lnTo>
                    <a:pt x="78" y="127"/>
                  </a:lnTo>
                  <a:lnTo>
                    <a:pt x="76" y="127"/>
                  </a:lnTo>
                  <a:lnTo>
                    <a:pt x="74" y="125"/>
                  </a:lnTo>
                  <a:lnTo>
                    <a:pt x="74" y="123"/>
                  </a:lnTo>
                  <a:lnTo>
                    <a:pt x="72" y="123"/>
                  </a:lnTo>
                  <a:lnTo>
                    <a:pt x="72" y="121"/>
                  </a:lnTo>
                  <a:lnTo>
                    <a:pt x="70" y="121"/>
                  </a:lnTo>
                  <a:lnTo>
                    <a:pt x="68" y="119"/>
                  </a:lnTo>
                  <a:lnTo>
                    <a:pt x="66" y="117"/>
                  </a:lnTo>
                  <a:lnTo>
                    <a:pt x="58" y="113"/>
                  </a:lnTo>
                  <a:lnTo>
                    <a:pt x="58" y="111"/>
                  </a:lnTo>
                  <a:lnTo>
                    <a:pt x="56" y="111"/>
                  </a:lnTo>
                  <a:lnTo>
                    <a:pt x="56" y="113"/>
                  </a:lnTo>
                  <a:lnTo>
                    <a:pt x="54" y="113"/>
                  </a:lnTo>
                  <a:lnTo>
                    <a:pt x="52" y="113"/>
                  </a:lnTo>
                  <a:lnTo>
                    <a:pt x="48" y="111"/>
                  </a:lnTo>
                  <a:lnTo>
                    <a:pt x="46" y="111"/>
                  </a:lnTo>
                  <a:lnTo>
                    <a:pt x="46" y="109"/>
                  </a:lnTo>
                  <a:lnTo>
                    <a:pt x="44" y="109"/>
                  </a:lnTo>
                  <a:lnTo>
                    <a:pt x="42" y="109"/>
                  </a:lnTo>
                  <a:lnTo>
                    <a:pt x="38" y="107"/>
                  </a:lnTo>
                  <a:lnTo>
                    <a:pt x="36" y="107"/>
                  </a:lnTo>
                  <a:lnTo>
                    <a:pt x="36" y="105"/>
                  </a:lnTo>
                  <a:lnTo>
                    <a:pt x="34" y="101"/>
                  </a:lnTo>
                  <a:lnTo>
                    <a:pt x="32" y="101"/>
                  </a:lnTo>
                  <a:lnTo>
                    <a:pt x="30" y="99"/>
                  </a:lnTo>
                  <a:lnTo>
                    <a:pt x="28" y="97"/>
                  </a:lnTo>
                  <a:lnTo>
                    <a:pt x="26" y="97"/>
                  </a:lnTo>
                  <a:lnTo>
                    <a:pt x="24" y="95"/>
                  </a:lnTo>
                  <a:lnTo>
                    <a:pt x="24" y="93"/>
                  </a:lnTo>
                  <a:lnTo>
                    <a:pt x="22" y="93"/>
                  </a:lnTo>
                  <a:lnTo>
                    <a:pt x="20" y="93"/>
                  </a:lnTo>
                  <a:lnTo>
                    <a:pt x="20" y="91"/>
                  </a:lnTo>
                  <a:lnTo>
                    <a:pt x="18" y="89"/>
                  </a:lnTo>
                  <a:lnTo>
                    <a:pt x="16" y="89"/>
                  </a:lnTo>
                  <a:lnTo>
                    <a:pt x="16" y="87"/>
                  </a:lnTo>
                  <a:lnTo>
                    <a:pt x="14" y="87"/>
                  </a:lnTo>
                  <a:lnTo>
                    <a:pt x="14" y="85"/>
                  </a:lnTo>
                  <a:lnTo>
                    <a:pt x="14" y="83"/>
                  </a:lnTo>
                  <a:lnTo>
                    <a:pt x="12" y="83"/>
                  </a:lnTo>
                  <a:lnTo>
                    <a:pt x="10" y="81"/>
                  </a:lnTo>
                  <a:lnTo>
                    <a:pt x="8" y="79"/>
                  </a:lnTo>
                  <a:lnTo>
                    <a:pt x="8" y="77"/>
                  </a:lnTo>
                  <a:lnTo>
                    <a:pt x="6" y="75"/>
                  </a:lnTo>
                  <a:lnTo>
                    <a:pt x="4" y="75"/>
                  </a:lnTo>
                  <a:lnTo>
                    <a:pt x="2" y="73"/>
                  </a:lnTo>
                  <a:lnTo>
                    <a:pt x="0" y="71"/>
                  </a:lnTo>
                  <a:lnTo>
                    <a:pt x="0" y="69"/>
                  </a:lnTo>
                  <a:lnTo>
                    <a:pt x="0" y="67"/>
                  </a:lnTo>
                  <a:lnTo>
                    <a:pt x="0" y="61"/>
                  </a:lnTo>
                  <a:lnTo>
                    <a:pt x="2" y="59"/>
                  </a:lnTo>
                  <a:lnTo>
                    <a:pt x="2" y="58"/>
                  </a:lnTo>
                  <a:lnTo>
                    <a:pt x="2" y="50"/>
                  </a:lnTo>
                  <a:lnTo>
                    <a:pt x="4" y="42"/>
                  </a:lnTo>
                  <a:lnTo>
                    <a:pt x="4" y="40"/>
                  </a:lnTo>
                  <a:lnTo>
                    <a:pt x="4" y="36"/>
                  </a:lnTo>
                  <a:lnTo>
                    <a:pt x="4" y="34"/>
                  </a:lnTo>
                  <a:lnTo>
                    <a:pt x="4" y="32"/>
                  </a:lnTo>
                  <a:lnTo>
                    <a:pt x="4" y="30"/>
                  </a:lnTo>
                  <a:lnTo>
                    <a:pt x="6" y="26"/>
                  </a:lnTo>
                  <a:lnTo>
                    <a:pt x="10" y="20"/>
                  </a:lnTo>
                  <a:lnTo>
                    <a:pt x="10" y="16"/>
                  </a:lnTo>
                  <a:lnTo>
                    <a:pt x="12" y="10"/>
                  </a:lnTo>
                  <a:lnTo>
                    <a:pt x="14" y="8"/>
                  </a:lnTo>
                  <a:lnTo>
                    <a:pt x="20" y="8"/>
                  </a:lnTo>
                  <a:lnTo>
                    <a:pt x="30" y="6"/>
                  </a:lnTo>
                  <a:lnTo>
                    <a:pt x="34" y="4"/>
                  </a:lnTo>
                  <a:lnTo>
                    <a:pt x="36" y="4"/>
                  </a:lnTo>
                  <a:lnTo>
                    <a:pt x="38" y="4"/>
                  </a:lnTo>
                  <a:lnTo>
                    <a:pt x="46" y="0"/>
                  </a:lnTo>
                  <a:lnTo>
                    <a:pt x="48" y="0"/>
                  </a:lnTo>
                  <a:lnTo>
                    <a:pt x="56" y="2"/>
                  </a:lnTo>
                  <a:lnTo>
                    <a:pt x="60" y="2"/>
                  </a:lnTo>
                  <a:lnTo>
                    <a:pt x="64" y="2"/>
                  </a:lnTo>
                  <a:lnTo>
                    <a:pt x="66" y="2"/>
                  </a:lnTo>
                  <a:lnTo>
                    <a:pt x="74" y="6"/>
                  </a:lnTo>
                  <a:lnTo>
                    <a:pt x="78" y="8"/>
                  </a:lnTo>
                  <a:lnTo>
                    <a:pt x="82" y="12"/>
                  </a:lnTo>
                  <a:lnTo>
                    <a:pt x="84" y="12"/>
                  </a:lnTo>
                  <a:lnTo>
                    <a:pt x="86" y="14"/>
                  </a:lnTo>
                  <a:lnTo>
                    <a:pt x="86" y="18"/>
                  </a:lnTo>
                  <a:lnTo>
                    <a:pt x="86" y="20"/>
                  </a:lnTo>
                  <a:lnTo>
                    <a:pt x="86" y="22"/>
                  </a:lnTo>
                  <a:lnTo>
                    <a:pt x="86" y="24"/>
                  </a:lnTo>
                  <a:lnTo>
                    <a:pt x="88" y="26"/>
                  </a:lnTo>
                  <a:lnTo>
                    <a:pt x="88" y="28"/>
                  </a:lnTo>
                  <a:lnTo>
                    <a:pt x="90" y="30"/>
                  </a:lnTo>
                  <a:lnTo>
                    <a:pt x="90" y="32"/>
                  </a:lnTo>
                  <a:lnTo>
                    <a:pt x="92" y="34"/>
                  </a:lnTo>
                  <a:lnTo>
                    <a:pt x="92" y="32"/>
                  </a:lnTo>
                  <a:lnTo>
                    <a:pt x="94" y="34"/>
                  </a:lnTo>
                  <a:lnTo>
                    <a:pt x="94" y="36"/>
                  </a:lnTo>
                  <a:lnTo>
                    <a:pt x="96" y="40"/>
                  </a:lnTo>
                  <a:lnTo>
                    <a:pt x="96" y="48"/>
                  </a:lnTo>
                  <a:lnTo>
                    <a:pt x="94" y="50"/>
                  </a:lnTo>
                  <a:lnTo>
                    <a:pt x="94" y="52"/>
                  </a:lnTo>
                  <a:lnTo>
                    <a:pt x="94" y="54"/>
                  </a:lnTo>
                  <a:lnTo>
                    <a:pt x="94" y="56"/>
                  </a:lnTo>
                  <a:lnTo>
                    <a:pt x="94" y="59"/>
                  </a:lnTo>
                  <a:lnTo>
                    <a:pt x="94" y="63"/>
                  </a:lnTo>
                  <a:lnTo>
                    <a:pt x="94" y="65"/>
                  </a:lnTo>
                  <a:lnTo>
                    <a:pt x="94" y="67"/>
                  </a:lnTo>
                  <a:lnTo>
                    <a:pt x="96" y="67"/>
                  </a:lnTo>
                  <a:lnTo>
                    <a:pt x="98" y="67"/>
                  </a:lnTo>
                  <a:lnTo>
                    <a:pt x="102" y="67"/>
                  </a:lnTo>
                  <a:lnTo>
                    <a:pt x="102" y="69"/>
                  </a:lnTo>
                  <a:lnTo>
                    <a:pt x="108" y="69"/>
                  </a:lnTo>
                  <a:lnTo>
                    <a:pt x="110" y="69"/>
                  </a:lnTo>
                  <a:lnTo>
                    <a:pt x="112" y="69"/>
                  </a:lnTo>
                  <a:lnTo>
                    <a:pt x="116" y="69"/>
                  </a:lnTo>
                  <a:lnTo>
                    <a:pt x="118" y="71"/>
                  </a:lnTo>
                  <a:lnTo>
                    <a:pt x="120" y="71"/>
                  </a:lnTo>
                  <a:lnTo>
                    <a:pt x="122" y="69"/>
                  </a:lnTo>
                  <a:lnTo>
                    <a:pt x="122" y="71"/>
                  </a:lnTo>
                  <a:lnTo>
                    <a:pt x="122" y="69"/>
                  </a:lnTo>
                  <a:lnTo>
                    <a:pt x="122" y="67"/>
                  </a:lnTo>
                  <a:lnTo>
                    <a:pt x="124" y="67"/>
                  </a:lnTo>
                  <a:lnTo>
                    <a:pt x="124" y="65"/>
                  </a:lnTo>
                  <a:lnTo>
                    <a:pt x="126" y="65"/>
                  </a:lnTo>
                  <a:lnTo>
                    <a:pt x="126" y="67"/>
                  </a:lnTo>
                  <a:lnTo>
                    <a:pt x="126" y="69"/>
                  </a:lnTo>
                  <a:lnTo>
                    <a:pt x="128" y="69"/>
                  </a:lnTo>
                  <a:lnTo>
                    <a:pt x="130" y="71"/>
                  </a:lnTo>
                  <a:lnTo>
                    <a:pt x="132" y="71"/>
                  </a:lnTo>
                  <a:lnTo>
                    <a:pt x="134" y="71"/>
                  </a:lnTo>
                  <a:lnTo>
                    <a:pt x="136" y="71"/>
                  </a:lnTo>
                  <a:lnTo>
                    <a:pt x="138" y="71"/>
                  </a:lnTo>
                  <a:lnTo>
                    <a:pt x="140" y="73"/>
                  </a:lnTo>
                  <a:lnTo>
                    <a:pt x="140" y="75"/>
                  </a:lnTo>
                  <a:lnTo>
                    <a:pt x="140" y="77"/>
                  </a:lnTo>
                  <a:lnTo>
                    <a:pt x="142" y="77"/>
                  </a:lnTo>
                  <a:lnTo>
                    <a:pt x="142" y="79"/>
                  </a:lnTo>
                  <a:lnTo>
                    <a:pt x="144" y="79"/>
                  </a:lnTo>
                  <a:lnTo>
                    <a:pt x="144" y="81"/>
                  </a:lnTo>
                  <a:lnTo>
                    <a:pt x="144" y="83"/>
                  </a:lnTo>
                  <a:lnTo>
                    <a:pt x="144" y="87"/>
                  </a:lnTo>
                  <a:lnTo>
                    <a:pt x="146" y="89"/>
                  </a:lnTo>
                  <a:lnTo>
                    <a:pt x="146" y="91"/>
                  </a:lnTo>
                  <a:lnTo>
                    <a:pt x="146" y="93"/>
                  </a:lnTo>
                  <a:lnTo>
                    <a:pt x="146" y="95"/>
                  </a:lnTo>
                  <a:lnTo>
                    <a:pt x="148" y="97"/>
                  </a:lnTo>
                  <a:lnTo>
                    <a:pt x="148" y="99"/>
                  </a:lnTo>
                  <a:lnTo>
                    <a:pt x="148" y="101"/>
                  </a:lnTo>
                  <a:lnTo>
                    <a:pt x="148" y="103"/>
                  </a:lnTo>
                  <a:lnTo>
                    <a:pt x="150" y="103"/>
                  </a:lnTo>
                  <a:lnTo>
                    <a:pt x="150" y="105"/>
                  </a:lnTo>
                  <a:lnTo>
                    <a:pt x="150" y="107"/>
                  </a:lnTo>
                  <a:lnTo>
                    <a:pt x="150" y="109"/>
                  </a:lnTo>
                  <a:lnTo>
                    <a:pt x="152" y="111"/>
                  </a:lnTo>
                  <a:lnTo>
                    <a:pt x="156" y="111"/>
                  </a:lnTo>
                  <a:lnTo>
                    <a:pt x="160" y="111"/>
                  </a:lnTo>
                  <a:lnTo>
                    <a:pt x="162" y="111"/>
                  </a:lnTo>
                  <a:lnTo>
                    <a:pt x="162" y="109"/>
                  </a:lnTo>
                  <a:lnTo>
                    <a:pt x="168" y="107"/>
                  </a:lnTo>
                  <a:lnTo>
                    <a:pt x="170" y="107"/>
                  </a:lnTo>
                  <a:lnTo>
                    <a:pt x="170" y="109"/>
                  </a:lnTo>
                  <a:lnTo>
                    <a:pt x="174" y="111"/>
                  </a:lnTo>
                  <a:lnTo>
                    <a:pt x="174" y="113"/>
                  </a:lnTo>
                  <a:lnTo>
                    <a:pt x="172" y="115"/>
                  </a:lnTo>
                  <a:lnTo>
                    <a:pt x="172" y="117"/>
                  </a:lnTo>
                  <a:lnTo>
                    <a:pt x="174" y="117"/>
                  </a:lnTo>
                  <a:lnTo>
                    <a:pt x="174" y="119"/>
                  </a:lnTo>
                  <a:lnTo>
                    <a:pt x="174" y="121"/>
                  </a:lnTo>
                  <a:lnTo>
                    <a:pt x="174" y="123"/>
                  </a:lnTo>
                  <a:lnTo>
                    <a:pt x="174" y="125"/>
                  </a:lnTo>
                  <a:lnTo>
                    <a:pt x="174" y="127"/>
                  </a:lnTo>
                  <a:lnTo>
                    <a:pt x="174" y="129"/>
                  </a:lnTo>
                  <a:lnTo>
                    <a:pt x="172" y="129"/>
                  </a:lnTo>
                  <a:lnTo>
                    <a:pt x="172" y="131"/>
                  </a:lnTo>
                  <a:lnTo>
                    <a:pt x="172" y="135"/>
                  </a:lnTo>
                  <a:lnTo>
                    <a:pt x="172" y="137"/>
                  </a:lnTo>
                  <a:lnTo>
                    <a:pt x="172" y="141"/>
                  </a:lnTo>
                  <a:lnTo>
                    <a:pt x="170" y="143"/>
                  </a:lnTo>
                  <a:lnTo>
                    <a:pt x="170" y="145"/>
                  </a:lnTo>
                  <a:lnTo>
                    <a:pt x="170" y="147"/>
                  </a:lnTo>
                  <a:lnTo>
                    <a:pt x="170" y="149"/>
                  </a:lnTo>
                  <a:lnTo>
                    <a:pt x="170" y="153"/>
                  </a:lnTo>
                  <a:lnTo>
                    <a:pt x="172" y="157"/>
                  </a:lnTo>
                  <a:lnTo>
                    <a:pt x="170" y="157"/>
                  </a:lnTo>
                  <a:lnTo>
                    <a:pt x="170" y="159"/>
                  </a:lnTo>
                  <a:lnTo>
                    <a:pt x="170" y="163"/>
                  </a:lnTo>
                  <a:lnTo>
                    <a:pt x="172" y="163"/>
                  </a:lnTo>
                  <a:lnTo>
                    <a:pt x="170" y="165"/>
                  </a:lnTo>
                  <a:lnTo>
                    <a:pt x="172" y="165"/>
                  </a:lnTo>
                  <a:lnTo>
                    <a:pt x="170" y="169"/>
                  </a:lnTo>
                  <a:lnTo>
                    <a:pt x="170" y="175"/>
                  </a:lnTo>
                  <a:lnTo>
                    <a:pt x="168" y="175"/>
                  </a:lnTo>
                  <a:lnTo>
                    <a:pt x="168" y="177"/>
                  </a:lnTo>
                  <a:lnTo>
                    <a:pt x="166" y="177"/>
                  </a:lnTo>
                  <a:lnTo>
                    <a:pt x="164" y="177"/>
                  </a:lnTo>
                  <a:lnTo>
                    <a:pt x="164" y="179"/>
                  </a:lnTo>
                  <a:lnTo>
                    <a:pt x="162" y="179"/>
                  </a:lnTo>
                  <a:lnTo>
                    <a:pt x="160" y="181"/>
                  </a:lnTo>
                  <a:lnTo>
                    <a:pt x="156" y="185"/>
                  </a:lnTo>
                  <a:lnTo>
                    <a:pt x="156" y="187"/>
                  </a:lnTo>
                  <a:lnTo>
                    <a:pt x="156" y="189"/>
                  </a:lnTo>
                  <a:lnTo>
                    <a:pt x="154" y="191"/>
                  </a:lnTo>
                  <a:lnTo>
                    <a:pt x="154" y="193"/>
                  </a:lnTo>
                  <a:lnTo>
                    <a:pt x="152" y="191"/>
                  </a:lnTo>
                  <a:lnTo>
                    <a:pt x="150" y="191"/>
                  </a:lnTo>
                  <a:lnTo>
                    <a:pt x="150" y="189"/>
                  </a:lnTo>
                  <a:lnTo>
                    <a:pt x="148" y="189"/>
                  </a:lnTo>
                  <a:lnTo>
                    <a:pt x="146" y="189"/>
                  </a:lnTo>
                  <a:lnTo>
                    <a:pt x="144" y="189"/>
                  </a:lnTo>
                  <a:lnTo>
                    <a:pt x="142" y="191"/>
                  </a:lnTo>
                  <a:lnTo>
                    <a:pt x="142" y="193"/>
                  </a:lnTo>
                  <a:lnTo>
                    <a:pt x="142" y="195"/>
                  </a:lnTo>
                  <a:lnTo>
                    <a:pt x="140" y="195"/>
                  </a:lnTo>
                  <a:lnTo>
                    <a:pt x="138" y="195"/>
                  </a:lnTo>
                  <a:lnTo>
                    <a:pt x="138" y="193"/>
                  </a:lnTo>
                  <a:lnTo>
                    <a:pt x="136" y="193"/>
                  </a:lnTo>
                  <a:lnTo>
                    <a:pt x="134" y="193"/>
                  </a:lnTo>
                  <a:lnTo>
                    <a:pt x="132" y="193"/>
                  </a:lnTo>
                  <a:lnTo>
                    <a:pt x="130" y="193"/>
                  </a:lnTo>
                  <a:lnTo>
                    <a:pt x="130" y="191"/>
                  </a:lnTo>
                  <a:lnTo>
                    <a:pt x="128" y="191"/>
                  </a:lnTo>
                  <a:lnTo>
                    <a:pt x="128" y="193"/>
                  </a:lnTo>
                  <a:lnTo>
                    <a:pt x="126" y="193"/>
                  </a:lnTo>
                  <a:lnTo>
                    <a:pt x="124" y="193"/>
                  </a:lnTo>
                  <a:lnTo>
                    <a:pt x="122" y="193"/>
                  </a:lnTo>
                  <a:lnTo>
                    <a:pt x="122" y="191"/>
                  </a:lnTo>
                  <a:lnTo>
                    <a:pt x="120" y="191"/>
                  </a:lnTo>
                  <a:lnTo>
                    <a:pt x="116" y="191"/>
                  </a:lnTo>
                  <a:lnTo>
                    <a:pt x="114" y="189"/>
                  </a:lnTo>
                  <a:lnTo>
                    <a:pt x="112" y="189"/>
                  </a:lnTo>
                  <a:lnTo>
                    <a:pt x="108" y="189"/>
                  </a:lnTo>
                  <a:lnTo>
                    <a:pt x="108" y="187"/>
                  </a:lnTo>
                  <a:lnTo>
                    <a:pt x="104" y="187"/>
                  </a:lnTo>
                  <a:lnTo>
                    <a:pt x="102" y="187"/>
                  </a:lnTo>
                  <a:lnTo>
                    <a:pt x="98" y="189"/>
                  </a:lnTo>
                  <a:lnTo>
                    <a:pt x="96" y="189"/>
                  </a:lnTo>
                  <a:lnTo>
                    <a:pt x="94" y="187"/>
                  </a:lnTo>
                  <a:lnTo>
                    <a:pt x="94" y="185"/>
                  </a:lnTo>
                  <a:lnTo>
                    <a:pt x="96" y="185"/>
                  </a:lnTo>
                  <a:lnTo>
                    <a:pt x="96" y="181"/>
                  </a:lnTo>
                  <a:lnTo>
                    <a:pt x="98" y="179"/>
                  </a:lnTo>
                  <a:lnTo>
                    <a:pt x="100" y="179"/>
                  </a:lnTo>
                  <a:lnTo>
                    <a:pt x="102" y="175"/>
                  </a:lnTo>
                  <a:lnTo>
                    <a:pt x="102" y="173"/>
                  </a:lnTo>
                  <a:lnTo>
                    <a:pt x="100" y="173"/>
                  </a:lnTo>
                  <a:lnTo>
                    <a:pt x="100" y="171"/>
                  </a:lnTo>
                  <a:lnTo>
                    <a:pt x="100" y="169"/>
                  </a:lnTo>
                  <a:lnTo>
                    <a:pt x="102" y="167"/>
                  </a:lnTo>
                  <a:lnTo>
                    <a:pt x="102" y="165"/>
                  </a:lnTo>
                  <a:lnTo>
                    <a:pt x="102" y="163"/>
                  </a:lnTo>
                  <a:lnTo>
                    <a:pt x="102" y="161"/>
                  </a:lnTo>
                  <a:lnTo>
                    <a:pt x="104" y="161"/>
                  </a:lnTo>
                  <a:lnTo>
                    <a:pt x="106" y="159"/>
                  </a:lnTo>
                  <a:lnTo>
                    <a:pt x="106" y="157"/>
                  </a:lnTo>
                  <a:lnTo>
                    <a:pt x="108" y="155"/>
                  </a:lnTo>
                  <a:lnTo>
                    <a:pt x="106" y="153"/>
                  </a:lnTo>
                  <a:lnTo>
                    <a:pt x="108" y="153"/>
                  </a:lnTo>
                  <a:lnTo>
                    <a:pt x="112" y="147"/>
                  </a:lnTo>
                  <a:lnTo>
                    <a:pt x="112" y="145"/>
                  </a:lnTo>
                  <a:lnTo>
                    <a:pt x="110" y="145"/>
                  </a:lnTo>
                  <a:lnTo>
                    <a:pt x="110" y="143"/>
                  </a:lnTo>
                  <a:lnTo>
                    <a:pt x="108" y="141"/>
                  </a:lnTo>
                  <a:close/>
                </a:path>
              </a:pathLst>
            </a:custGeom>
            <a:solidFill>
              <a:schemeClr val="tx2"/>
            </a:solidFill>
            <a:ln w="3175">
              <a:solidFill>
                <a:schemeClr val="bg1"/>
              </a:solidFill>
              <a:prstDash val="sysDot"/>
              <a:round/>
              <a:headEnd/>
              <a:tailEnd/>
            </a:ln>
          </p:spPr>
          <p:txBody>
            <a:bodyPr/>
            <a:lstStyle/>
            <a:p>
              <a:endParaRPr lang="de-DE" sz="2400" dirty="0">
                <a:solidFill>
                  <a:srgbClr val="000000"/>
                </a:solidFill>
              </a:endParaRPr>
            </a:p>
          </p:txBody>
        </p:sp>
        <p:grpSp>
          <p:nvGrpSpPr>
            <p:cNvPr id="1983" name="Gruppieren 1982"/>
            <p:cNvGrpSpPr/>
            <p:nvPr/>
          </p:nvGrpSpPr>
          <p:grpSpPr>
            <a:xfrm>
              <a:off x="2331255" y="2549957"/>
              <a:ext cx="764788" cy="537445"/>
              <a:chOff x="2405046" y="2358936"/>
              <a:chExt cx="709688" cy="429479"/>
            </a:xfrm>
            <a:solidFill>
              <a:schemeClr val="bg1">
                <a:lumMod val="85000"/>
              </a:schemeClr>
            </a:solidFill>
          </p:grpSpPr>
          <p:sp>
            <p:nvSpPr>
              <p:cNvPr id="2243" name="Freeform 2580"/>
              <p:cNvSpPr>
                <a:spLocks/>
              </p:cNvSpPr>
              <p:nvPr/>
            </p:nvSpPr>
            <p:spPr bwMode="auto">
              <a:xfrm>
                <a:off x="3057121" y="2698068"/>
                <a:ext cx="57613" cy="72017"/>
              </a:xfrm>
              <a:custGeom>
                <a:avLst/>
                <a:gdLst>
                  <a:gd name="T0" fmla="*/ 2147483647 w 64"/>
                  <a:gd name="T1" fmla="*/ 2147483647 h 86"/>
                  <a:gd name="T2" fmla="*/ 2147483647 w 64"/>
                  <a:gd name="T3" fmla="*/ 2147483647 h 86"/>
                  <a:gd name="T4" fmla="*/ 2147483647 w 64"/>
                  <a:gd name="T5" fmla="*/ 2147483647 h 86"/>
                  <a:gd name="T6" fmla="*/ 2147483647 w 64"/>
                  <a:gd name="T7" fmla="*/ 2147483647 h 86"/>
                  <a:gd name="T8" fmla="*/ 2147483647 w 64"/>
                  <a:gd name="T9" fmla="*/ 2147483647 h 86"/>
                  <a:gd name="T10" fmla="*/ 2147483647 w 64"/>
                  <a:gd name="T11" fmla="*/ 2147483647 h 86"/>
                  <a:gd name="T12" fmla="*/ 2147483647 w 64"/>
                  <a:gd name="T13" fmla="*/ 2147483647 h 86"/>
                  <a:gd name="T14" fmla="*/ 2147483647 w 64"/>
                  <a:gd name="T15" fmla="*/ 2147483647 h 86"/>
                  <a:gd name="T16" fmla="*/ 2147483647 w 64"/>
                  <a:gd name="T17" fmla="*/ 2147483647 h 86"/>
                  <a:gd name="T18" fmla="*/ 2147483647 w 64"/>
                  <a:gd name="T19" fmla="*/ 2147483647 h 86"/>
                  <a:gd name="T20" fmla="*/ 2147483647 w 64"/>
                  <a:gd name="T21" fmla="*/ 2147483647 h 86"/>
                  <a:gd name="T22" fmla="*/ 2147483647 w 64"/>
                  <a:gd name="T23" fmla="*/ 2147483647 h 86"/>
                  <a:gd name="T24" fmla="*/ 2147483647 w 64"/>
                  <a:gd name="T25" fmla="*/ 2147483647 h 86"/>
                  <a:gd name="T26" fmla="*/ 2147483647 w 64"/>
                  <a:gd name="T27" fmla="*/ 2147483647 h 86"/>
                  <a:gd name="T28" fmla="*/ 2147483647 w 64"/>
                  <a:gd name="T29" fmla="*/ 0 h 86"/>
                  <a:gd name="T30" fmla="*/ 2147483647 w 64"/>
                  <a:gd name="T31" fmla="*/ 2147483647 h 86"/>
                  <a:gd name="T32" fmla="*/ 2147483647 w 64"/>
                  <a:gd name="T33" fmla="*/ 2147483647 h 86"/>
                  <a:gd name="T34" fmla="*/ 2147483647 w 64"/>
                  <a:gd name="T35" fmla="*/ 2147483647 h 86"/>
                  <a:gd name="T36" fmla="*/ 2147483647 w 64"/>
                  <a:gd name="T37" fmla="*/ 2147483647 h 86"/>
                  <a:gd name="T38" fmla="*/ 2147483647 w 64"/>
                  <a:gd name="T39" fmla="*/ 2147483647 h 86"/>
                  <a:gd name="T40" fmla="*/ 2147483647 w 64"/>
                  <a:gd name="T41" fmla="*/ 2147483647 h 86"/>
                  <a:gd name="T42" fmla="*/ 2147483647 w 64"/>
                  <a:gd name="T43" fmla="*/ 2147483647 h 86"/>
                  <a:gd name="T44" fmla="*/ 2147483647 w 64"/>
                  <a:gd name="T45" fmla="*/ 2147483647 h 86"/>
                  <a:gd name="T46" fmla="*/ 2147483647 w 64"/>
                  <a:gd name="T47" fmla="*/ 2147483647 h 86"/>
                  <a:gd name="T48" fmla="*/ 2147483647 w 64"/>
                  <a:gd name="T49" fmla="*/ 2147483647 h 86"/>
                  <a:gd name="T50" fmla="*/ 2147483647 w 64"/>
                  <a:gd name="T51" fmla="*/ 2147483647 h 86"/>
                  <a:gd name="T52" fmla="*/ 2147483647 w 64"/>
                  <a:gd name="T53" fmla="*/ 2147483647 h 86"/>
                  <a:gd name="T54" fmla="*/ 2147483647 w 64"/>
                  <a:gd name="T55" fmla="*/ 2147483647 h 86"/>
                  <a:gd name="T56" fmla="*/ 2147483647 w 64"/>
                  <a:gd name="T57" fmla="*/ 2147483647 h 86"/>
                  <a:gd name="T58" fmla="*/ 2147483647 w 64"/>
                  <a:gd name="T59" fmla="*/ 2147483647 h 86"/>
                  <a:gd name="T60" fmla="*/ 2147483647 w 64"/>
                  <a:gd name="T61" fmla="*/ 2147483647 h 86"/>
                  <a:gd name="T62" fmla="*/ 2147483647 w 64"/>
                  <a:gd name="T63" fmla="*/ 2147483647 h 86"/>
                  <a:gd name="T64" fmla="*/ 2147483647 w 64"/>
                  <a:gd name="T65" fmla="*/ 2147483647 h 86"/>
                  <a:gd name="T66" fmla="*/ 2147483647 w 64"/>
                  <a:gd name="T67" fmla="*/ 2147483647 h 86"/>
                  <a:gd name="T68" fmla="*/ 2147483647 w 64"/>
                  <a:gd name="T69" fmla="*/ 2147483647 h 86"/>
                  <a:gd name="T70" fmla="*/ 2147483647 w 64"/>
                  <a:gd name="T71" fmla="*/ 2147483647 h 86"/>
                  <a:gd name="T72" fmla="*/ 2147483647 w 64"/>
                  <a:gd name="T73" fmla="*/ 2147483647 h 86"/>
                  <a:gd name="T74" fmla="*/ 2147483647 w 64"/>
                  <a:gd name="T75" fmla="*/ 2147483647 h 86"/>
                  <a:gd name="T76" fmla="*/ 2147483647 w 64"/>
                  <a:gd name="T77" fmla="*/ 2147483647 h 86"/>
                  <a:gd name="T78" fmla="*/ 2147483647 w 64"/>
                  <a:gd name="T79" fmla="*/ 2147483647 h 86"/>
                  <a:gd name="T80" fmla="*/ 2147483647 w 64"/>
                  <a:gd name="T81" fmla="*/ 2147483647 h 86"/>
                  <a:gd name="T82" fmla="*/ 2147483647 w 64"/>
                  <a:gd name="T83" fmla="*/ 2147483647 h 86"/>
                  <a:gd name="T84" fmla="*/ 2147483647 w 64"/>
                  <a:gd name="T85" fmla="*/ 2147483647 h 86"/>
                  <a:gd name="T86" fmla="*/ 2147483647 w 64"/>
                  <a:gd name="T87" fmla="*/ 2147483647 h 8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w 64"/>
                  <a:gd name="T133" fmla="*/ 0 h 86"/>
                  <a:gd name="T134" fmla="*/ 64 w 64"/>
                  <a:gd name="T135" fmla="*/ 86 h 86"/>
                </a:gdLst>
                <a:ahLst/>
                <a:cxnLst>
                  <a:cxn ang="T88">
                    <a:pos x="T0" y="T1"/>
                  </a:cxn>
                  <a:cxn ang="T89">
                    <a:pos x="T2" y="T3"/>
                  </a:cxn>
                  <a:cxn ang="T90">
                    <a:pos x="T4" y="T5"/>
                  </a:cxn>
                  <a:cxn ang="T91">
                    <a:pos x="T6" y="T7"/>
                  </a:cxn>
                  <a:cxn ang="T92">
                    <a:pos x="T8" y="T9"/>
                  </a:cxn>
                  <a:cxn ang="T93">
                    <a:pos x="T10" y="T11"/>
                  </a:cxn>
                  <a:cxn ang="T94">
                    <a:pos x="T12" y="T13"/>
                  </a:cxn>
                  <a:cxn ang="T95">
                    <a:pos x="T14" y="T15"/>
                  </a:cxn>
                  <a:cxn ang="T96">
                    <a:pos x="T16" y="T17"/>
                  </a:cxn>
                  <a:cxn ang="T97">
                    <a:pos x="T18" y="T19"/>
                  </a:cxn>
                  <a:cxn ang="T98">
                    <a:pos x="T20" y="T21"/>
                  </a:cxn>
                  <a:cxn ang="T99">
                    <a:pos x="T22" y="T23"/>
                  </a:cxn>
                  <a:cxn ang="T100">
                    <a:pos x="T24" y="T25"/>
                  </a:cxn>
                  <a:cxn ang="T101">
                    <a:pos x="T26" y="T27"/>
                  </a:cxn>
                  <a:cxn ang="T102">
                    <a:pos x="T28" y="T29"/>
                  </a:cxn>
                  <a:cxn ang="T103">
                    <a:pos x="T30" y="T31"/>
                  </a:cxn>
                  <a:cxn ang="T104">
                    <a:pos x="T32" y="T33"/>
                  </a:cxn>
                  <a:cxn ang="T105">
                    <a:pos x="T34" y="T35"/>
                  </a:cxn>
                  <a:cxn ang="T106">
                    <a:pos x="T36" y="T37"/>
                  </a:cxn>
                  <a:cxn ang="T107">
                    <a:pos x="T38" y="T39"/>
                  </a:cxn>
                  <a:cxn ang="T108">
                    <a:pos x="T40" y="T41"/>
                  </a:cxn>
                  <a:cxn ang="T109">
                    <a:pos x="T42" y="T43"/>
                  </a:cxn>
                  <a:cxn ang="T110">
                    <a:pos x="T44" y="T45"/>
                  </a:cxn>
                  <a:cxn ang="T111">
                    <a:pos x="T46" y="T47"/>
                  </a:cxn>
                  <a:cxn ang="T112">
                    <a:pos x="T48" y="T49"/>
                  </a:cxn>
                  <a:cxn ang="T113">
                    <a:pos x="T50" y="T51"/>
                  </a:cxn>
                  <a:cxn ang="T114">
                    <a:pos x="T52" y="T53"/>
                  </a:cxn>
                  <a:cxn ang="T115">
                    <a:pos x="T54" y="T55"/>
                  </a:cxn>
                  <a:cxn ang="T116">
                    <a:pos x="T56" y="T57"/>
                  </a:cxn>
                  <a:cxn ang="T117">
                    <a:pos x="T58" y="T59"/>
                  </a:cxn>
                  <a:cxn ang="T118">
                    <a:pos x="T60" y="T61"/>
                  </a:cxn>
                  <a:cxn ang="T119">
                    <a:pos x="T62" y="T63"/>
                  </a:cxn>
                  <a:cxn ang="T120">
                    <a:pos x="T64" y="T65"/>
                  </a:cxn>
                  <a:cxn ang="T121">
                    <a:pos x="T66" y="T67"/>
                  </a:cxn>
                  <a:cxn ang="T122">
                    <a:pos x="T68" y="T69"/>
                  </a:cxn>
                  <a:cxn ang="T123">
                    <a:pos x="T70" y="T71"/>
                  </a:cxn>
                  <a:cxn ang="T124">
                    <a:pos x="T72" y="T73"/>
                  </a:cxn>
                  <a:cxn ang="T125">
                    <a:pos x="T74" y="T75"/>
                  </a:cxn>
                  <a:cxn ang="T126">
                    <a:pos x="T76" y="T77"/>
                  </a:cxn>
                  <a:cxn ang="T127">
                    <a:pos x="T78" y="T79"/>
                  </a:cxn>
                  <a:cxn ang="T128">
                    <a:pos x="T80" y="T81"/>
                  </a:cxn>
                  <a:cxn ang="T129">
                    <a:pos x="T82" y="T83"/>
                  </a:cxn>
                  <a:cxn ang="T130">
                    <a:pos x="T84" y="T85"/>
                  </a:cxn>
                  <a:cxn ang="T131">
                    <a:pos x="T86" y="T87"/>
                  </a:cxn>
                </a:cxnLst>
                <a:rect l="T132" t="T133" r="T134" b="T135"/>
                <a:pathLst>
                  <a:path w="64" h="86">
                    <a:moveTo>
                      <a:pt x="0" y="82"/>
                    </a:moveTo>
                    <a:lnTo>
                      <a:pt x="4" y="80"/>
                    </a:lnTo>
                    <a:lnTo>
                      <a:pt x="6" y="78"/>
                    </a:lnTo>
                    <a:lnTo>
                      <a:pt x="6" y="76"/>
                    </a:lnTo>
                    <a:lnTo>
                      <a:pt x="8" y="76"/>
                    </a:lnTo>
                    <a:lnTo>
                      <a:pt x="8" y="74"/>
                    </a:lnTo>
                    <a:lnTo>
                      <a:pt x="8" y="72"/>
                    </a:lnTo>
                    <a:lnTo>
                      <a:pt x="10" y="72"/>
                    </a:lnTo>
                    <a:lnTo>
                      <a:pt x="10" y="70"/>
                    </a:lnTo>
                    <a:lnTo>
                      <a:pt x="10" y="66"/>
                    </a:lnTo>
                    <a:lnTo>
                      <a:pt x="10" y="64"/>
                    </a:lnTo>
                    <a:lnTo>
                      <a:pt x="10" y="62"/>
                    </a:lnTo>
                    <a:lnTo>
                      <a:pt x="10" y="60"/>
                    </a:lnTo>
                    <a:lnTo>
                      <a:pt x="12" y="58"/>
                    </a:lnTo>
                    <a:lnTo>
                      <a:pt x="14" y="54"/>
                    </a:lnTo>
                    <a:lnTo>
                      <a:pt x="14" y="50"/>
                    </a:lnTo>
                    <a:lnTo>
                      <a:pt x="12" y="48"/>
                    </a:lnTo>
                    <a:lnTo>
                      <a:pt x="10" y="48"/>
                    </a:lnTo>
                    <a:lnTo>
                      <a:pt x="8" y="44"/>
                    </a:lnTo>
                    <a:lnTo>
                      <a:pt x="8" y="42"/>
                    </a:lnTo>
                    <a:lnTo>
                      <a:pt x="6" y="42"/>
                    </a:lnTo>
                    <a:lnTo>
                      <a:pt x="6" y="38"/>
                    </a:lnTo>
                    <a:lnTo>
                      <a:pt x="6" y="36"/>
                    </a:lnTo>
                    <a:lnTo>
                      <a:pt x="6" y="34"/>
                    </a:lnTo>
                    <a:lnTo>
                      <a:pt x="6" y="32"/>
                    </a:lnTo>
                    <a:lnTo>
                      <a:pt x="6" y="30"/>
                    </a:lnTo>
                    <a:lnTo>
                      <a:pt x="6" y="28"/>
                    </a:lnTo>
                    <a:lnTo>
                      <a:pt x="6" y="26"/>
                    </a:lnTo>
                    <a:lnTo>
                      <a:pt x="4" y="24"/>
                    </a:lnTo>
                    <a:lnTo>
                      <a:pt x="4" y="22"/>
                    </a:lnTo>
                    <a:lnTo>
                      <a:pt x="6" y="18"/>
                    </a:lnTo>
                    <a:lnTo>
                      <a:pt x="6" y="16"/>
                    </a:lnTo>
                    <a:lnTo>
                      <a:pt x="8" y="16"/>
                    </a:lnTo>
                    <a:lnTo>
                      <a:pt x="8" y="14"/>
                    </a:lnTo>
                    <a:lnTo>
                      <a:pt x="8" y="12"/>
                    </a:lnTo>
                    <a:lnTo>
                      <a:pt x="10" y="12"/>
                    </a:lnTo>
                    <a:lnTo>
                      <a:pt x="10" y="10"/>
                    </a:lnTo>
                    <a:lnTo>
                      <a:pt x="12" y="10"/>
                    </a:lnTo>
                    <a:lnTo>
                      <a:pt x="12" y="8"/>
                    </a:lnTo>
                    <a:lnTo>
                      <a:pt x="14" y="8"/>
                    </a:lnTo>
                    <a:lnTo>
                      <a:pt x="14" y="6"/>
                    </a:lnTo>
                    <a:lnTo>
                      <a:pt x="16" y="4"/>
                    </a:lnTo>
                    <a:lnTo>
                      <a:pt x="16" y="2"/>
                    </a:lnTo>
                    <a:lnTo>
                      <a:pt x="16" y="0"/>
                    </a:lnTo>
                    <a:lnTo>
                      <a:pt x="18" y="0"/>
                    </a:lnTo>
                    <a:lnTo>
                      <a:pt x="22" y="0"/>
                    </a:lnTo>
                    <a:lnTo>
                      <a:pt x="24" y="2"/>
                    </a:lnTo>
                    <a:lnTo>
                      <a:pt x="26" y="2"/>
                    </a:lnTo>
                    <a:lnTo>
                      <a:pt x="26" y="4"/>
                    </a:lnTo>
                    <a:lnTo>
                      <a:pt x="28" y="4"/>
                    </a:lnTo>
                    <a:lnTo>
                      <a:pt x="30" y="4"/>
                    </a:lnTo>
                    <a:lnTo>
                      <a:pt x="32" y="6"/>
                    </a:lnTo>
                    <a:lnTo>
                      <a:pt x="34" y="6"/>
                    </a:lnTo>
                    <a:lnTo>
                      <a:pt x="36" y="6"/>
                    </a:lnTo>
                    <a:lnTo>
                      <a:pt x="38" y="8"/>
                    </a:lnTo>
                    <a:lnTo>
                      <a:pt x="40" y="10"/>
                    </a:lnTo>
                    <a:lnTo>
                      <a:pt x="40" y="12"/>
                    </a:lnTo>
                    <a:lnTo>
                      <a:pt x="44" y="14"/>
                    </a:lnTo>
                    <a:lnTo>
                      <a:pt x="44" y="16"/>
                    </a:lnTo>
                    <a:lnTo>
                      <a:pt x="48" y="18"/>
                    </a:lnTo>
                    <a:lnTo>
                      <a:pt x="50" y="20"/>
                    </a:lnTo>
                    <a:lnTo>
                      <a:pt x="56" y="24"/>
                    </a:lnTo>
                    <a:lnTo>
                      <a:pt x="56" y="26"/>
                    </a:lnTo>
                    <a:lnTo>
                      <a:pt x="56" y="28"/>
                    </a:lnTo>
                    <a:lnTo>
                      <a:pt x="58" y="28"/>
                    </a:lnTo>
                    <a:lnTo>
                      <a:pt x="58" y="30"/>
                    </a:lnTo>
                    <a:lnTo>
                      <a:pt x="58" y="32"/>
                    </a:lnTo>
                    <a:lnTo>
                      <a:pt x="56" y="34"/>
                    </a:lnTo>
                    <a:lnTo>
                      <a:pt x="58" y="34"/>
                    </a:lnTo>
                    <a:lnTo>
                      <a:pt x="58" y="32"/>
                    </a:lnTo>
                    <a:lnTo>
                      <a:pt x="58" y="30"/>
                    </a:lnTo>
                    <a:lnTo>
                      <a:pt x="58" y="28"/>
                    </a:lnTo>
                    <a:lnTo>
                      <a:pt x="58" y="26"/>
                    </a:lnTo>
                    <a:lnTo>
                      <a:pt x="60" y="26"/>
                    </a:lnTo>
                    <a:lnTo>
                      <a:pt x="62" y="28"/>
                    </a:lnTo>
                    <a:lnTo>
                      <a:pt x="62" y="30"/>
                    </a:lnTo>
                    <a:lnTo>
                      <a:pt x="62" y="32"/>
                    </a:lnTo>
                    <a:lnTo>
                      <a:pt x="62" y="34"/>
                    </a:lnTo>
                    <a:lnTo>
                      <a:pt x="62" y="36"/>
                    </a:lnTo>
                    <a:lnTo>
                      <a:pt x="64" y="36"/>
                    </a:lnTo>
                    <a:lnTo>
                      <a:pt x="64" y="38"/>
                    </a:lnTo>
                    <a:lnTo>
                      <a:pt x="64" y="40"/>
                    </a:lnTo>
                    <a:lnTo>
                      <a:pt x="64" y="42"/>
                    </a:lnTo>
                    <a:lnTo>
                      <a:pt x="62" y="42"/>
                    </a:lnTo>
                    <a:lnTo>
                      <a:pt x="60" y="44"/>
                    </a:lnTo>
                    <a:lnTo>
                      <a:pt x="60" y="46"/>
                    </a:lnTo>
                    <a:lnTo>
                      <a:pt x="58" y="48"/>
                    </a:lnTo>
                    <a:lnTo>
                      <a:pt x="56" y="48"/>
                    </a:lnTo>
                    <a:lnTo>
                      <a:pt x="56" y="50"/>
                    </a:lnTo>
                    <a:lnTo>
                      <a:pt x="54" y="54"/>
                    </a:lnTo>
                    <a:lnTo>
                      <a:pt x="52" y="56"/>
                    </a:lnTo>
                    <a:lnTo>
                      <a:pt x="52" y="58"/>
                    </a:lnTo>
                    <a:lnTo>
                      <a:pt x="50" y="58"/>
                    </a:lnTo>
                    <a:lnTo>
                      <a:pt x="50" y="60"/>
                    </a:lnTo>
                    <a:lnTo>
                      <a:pt x="50" y="58"/>
                    </a:lnTo>
                    <a:lnTo>
                      <a:pt x="50" y="60"/>
                    </a:lnTo>
                    <a:lnTo>
                      <a:pt x="48" y="62"/>
                    </a:lnTo>
                    <a:lnTo>
                      <a:pt x="48" y="64"/>
                    </a:lnTo>
                    <a:lnTo>
                      <a:pt x="48" y="66"/>
                    </a:lnTo>
                    <a:lnTo>
                      <a:pt x="46" y="66"/>
                    </a:lnTo>
                    <a:lnTo>
                      <a:pt x="46" y="70"/>
                    </a:lnTo>
                    <a:lnTo>
                      <a:pt x="44" y="72"/>
                    </a:lnTo>
                    <a:lnTo>
                      <a:pt x="44" y="74"/>
                    </a:lnTo>
                    <a:lnTo>
                      <a:pt x="44" y="76"/>
                    </a:lnTo>
                    <a:lnTo>
                      <a:pt x="44" y="78"/>
                    </a:lnTo>
                    <a:lnTo>
                      <a:pt x="42" y="78"/>
                    </a:lnTo>
                    <a:lnTo>
                      <a:pt x="40" y="80"/>
                    </a:lnTo>
                    <a:lnTo>
                      <a:pt x="38" y="82"/>
                    </a:lnTo>
                    <a:lnTo>
                      <a:pt x="36" y="84"/>
                    </a:lnTo>
                    <a:lnTo>
                      <a:pt x="34" y="86"/>
                    </a:lnTo>
                    <a:lnTo>
                      <a:pt x="32" y="86"/>
                    </a:lnTo>
                    <a:lnTo>
                      <a:pt x="32" y="84"/>
                    </a:lnTo>
                    <a:lnTo>
                      <a:pt x="30" y="84"/>
                    </a:lnTo>
                    <a:lnTo>
                      <a:pt x="30" y="82"/>
                    </a:lnTo>
                    <a:lnTo>
                      <a:pt x="28" y="82"/>
                    </a:lnTo>
                    <a:lnTo>
                      <a:pt x="28" y="80"/>
                    </a:lnTo>
                    <a:lnTo>
                      <a:pt x="28" y="82"/>
                    </a:lnTo>
                    <a:lnTo>
                      <a:pt x="26" y="84"/>
                    </a:lnTo>
                    <a:lnTo>
                      <a:pt x="24" y="84"/>
                    </a:lnTo>
                    <a:lnTo>
                      <a:pt x="20" y="82"/>
                    </a:lnTo>
                    <a:lnTo>
                      <a:pt x="20" y="80"/>
                    </a:lnTo>
                    <a:lnTo>
                      <a:pt x="18" y="80"/>
                    </a:lnTo>
                    <a:lnTo>
                      <a:pt x="18" y="82"/>
                    </a:lnTo>
                    <a:lnTo>
                      <a:pt x="16" y="82"/>
                    </a:lnTo>
                    <a:lnTo>
                      <a:pt x="16" y="84"/>
                    </a:lnTo>
                    <a:lnTo>
                      <a:pt x="12" y="86"/>
                    </a:lnTo>
                    <a:lnTo>
                      <a:pt x="8" y="86"/>
                    </a:lnTo>
                    <a:lnTo>
                      <a:pt x="6" y="86"/>
                    </a:lnTo>
                    <a:lnTo>
                      <a:pt x="4" y="84"/>
                    </a:lnTo>
                    <a:lnTo>
                      <a:pt x="2" y="84"/>
                    </a:lnTo>
                    <a:lnTo>
                      <a:pt x="2" y="82"/>
                    </a:lnTo>
                    <a:lnTo>
                      <a:pt x="0" y="82"/>
                    </a:lnTo>
                    <a:close/>
                  </a:path>
                </a:pathLst>
              </a:custGeom>
              <a:grpFill/>
              <a:ln w="3175">
                <a:solidFill>
                  <a:schemeClr val="bg1"/>
                </a:solidFill>
                <a:prstDash val="sysDot"/>
                <a:round/>
                <a:headEnd/>
                <a:tailEnd/>
              </a:ln>
            </p:spPr>
            <p:txBody>
              <a:bodyPr/>
              <a:lstStyle/>
              <a:p>
                <a:endParaRPr lang="de-DE" sz="2400" dirty="0">
                  <a:solidFill>
                    <a:srgbClr val="000000"/>
                  </a:solidFill>
                </a:endParaRPr>
              </a:p>
            </p:txBody>
          </p:sp>
          <p:sp>
            <p:nvSpPr>
              <p:cNvPr id="2244" name="Freeform 2581"/>
              <p:cNvSpPr>
                <a:spLocks/>
              </p:cNvSpPr>
              <p:nvPr/>
            </p:nvSpPr>
            <p:spPr bwMode="auto">
              <a:xfrm>
                <a:off x="2991652" y="2695449"/>
                <a:ext cx="79873" cy="81182"/>
              </a:xfrm>
              <a:custGeom>
                <a:avLst/>
                <a:gdLst>
                  <a:gd name="T0" fmla="*/ 2147483647 w 86"/>
                  <a:gd name="T1" fmla="*/ 2147483647 h 98"/>
                  <a:gd name="T2" fmla="*/ 2147483647 w 86"/>
                  <a:gd name="T3" fmla="*/ 2147483647 h 98"/>
                  <a:gd name="T4" fmla="*/ 2147483647 w 86"/>
                  <a:gd name="T5" fmla="*/ 2147483647 h 98"/>
                  <a:gd name="T6" fmla="*/ 2147483647 w 86"/>
                  <a:gd name="T7" fmla="*/ 2147483647 h 98"/>
                  <a:gd name="T8" fmla="*/ 2147483647 w 86"/>
                  <a:gd name="T9" fmla="*/ 2147483647 h 98"/>
                  <a:gd name="T10" fmla="*/ 2147483647 w 86"/>
                  <a:gd name="T11" fmla="*/ 2147483647 h 98"/>
                  <a:gd name="T12" fmla="*/ 2147483647 w 86"/>
                  <a:gd name="T13" fmla="*/ 2147483647 h 98"/>
                  <a:gd name="T14" fmla="*/ 2147483647 w 86"/>
                  <a:gd name="T15" fmla="*/ 2147483647 h 98"/>
                  <a:gd name="T16" fmla="*/ 2147483647 w 86"/>
                  <a:gd name="T17" fmla="*/ 2147483647 h 98"/>
                  <a:gd name="T18" fmla="*/ 2147483647 w 86"/>
                  <a:gd name="T19" fmla="*/ 2147483647 h 98"/>
                  <a:gd name="T20" fmla="*/ 2147483647 w 86"/>
                  <a:gd name="T21" fmla="*/ 2147483647 h 98"/>
                  <a:gd name="T22" fmla="*/ 2147483647 w 86"/>
                  <a:gd name="T23" fmla="*/ 2147483647 h 98"/>
                  <a:gd name="T24" fmla="*/ 2147483647 w 86"/>
                  <a:gd name="T25" fmla="*/ 2147483647 h 98"/>
                  <a:gd name="T26" fmla="*/ 2147483647 w 86"/>
                  <a:gd name="T27" fmla="*/ 2147483647 h 98"/>
                  <a:gd name="T28" fmla="*/ 2147483647 w 86"/>
                  <a:gd name="T29" fmla="*/ 2147483647 h 98"/>
                  <a:gd name="T30" fmla="*/ 2147483647 w 86"/>
                  <a:gd name="T31" fmla="*/ 2147483647 h 98"/>
                  <a:gd name="T32" fmla="*/ 2147483647 w 86"/>
                  <a:gd name="T33" fmla="*/ 2147483647 h 98"/>
                  <a:gd name="T34" fmla="*/ 2147483647 w 86"/>
                  <a:gd name="T35" fmla="*/ 2147483647 h 98"/>
                  <a:gd name="T36" fmla="*/ 2147483647 w 86"/>
                  <a:gd name="T37" fmla="*/ 2147483647 h 98"/>
                  <a:gd name="T38" fmla="*/ 2147483647 w 86"/>
                  <a:gd name="T39" fmla="*/ 2147483647 h 98"/>
                  <a:gd name="T40" fmla="*/ 2147483647 w 86"/>
                  <a:gd name="T41" fmla="*/ 2147483647 h 98"/>
                  <a:gd name="T42" fmla="*/ 2147483647 w 86"/>
                  <a:gd name="T43" fmla="*/ 2147483647 h 98"/>
                  <a:gd name="T44" fmla="*/ 2147483647 w 86"/>
                  <a:gd name="T45" fmla="*/ 2147483647 h 98"/>
                  <a:gd name="T46" fmla="*/ 2147483647 w 86"/>
                  <a:gd name="T47" fmla="*/ 2147483647 h 98"/>
                  <a:gd name="T48" fmla="*/ 2147483647 w 86"/>
                  <a:gd name="T49" fmla="*/ 2147483647 h 98"/>
                  <a:gd name="T50" fmla="*/ 2147483647 w 86"/>
                  <a:gd name="T51" fmla="*/ 2147483647 h 98"/>
                  <a:gd name="T52" fmla="*/ 2147483647 w 86"/>
                  <a:gd name="T53" fmla="*/ 2147483647 h 98"/>
                  <a:gd name="T54" fmla="*/ 2147483647 w 86"/>
                  <a:gd name="T55" fmla="*/ 2147483647 h 98"/>
                  <a:gd name="T56" fmla="*/ 2147483647 w 86"/>
                  <a:gd name="T57" fmla="*/ 2147483647 h 98"/>
                  <a:gd name="T58" fmla="*/ 2147483647 w 86"/>
                  <a:gd name="T59" fmla="*/ 2147483647 h 98"/>
                  <a:gd name="T60" fmla="*/ 2147483647 w 86"/>
                  <a:gd name="T61" fmla="*/ 2147483647 h 98"/>
                  <a:gd name="T62" fmla="*/ 2147483647 w 86"/>
                  <a:gd name="T63" fmla="*/ 2147483647 h 98"/>
                  <a:gd name="T64" fmla="*/ 2147483647 w 86"/>
                  <a:gd name="T65" fmla="*/ 2147483647 h 98"/>
                  <a:gd name="T66" fmla="*/ 2147483647 w 86"/>
                  <a:gd name="T67" fmla="*/ 2147483647 h 98"/>
                  <a:gd name="T68" fmla="*/ 2147483647 w 86"/>
                  <a:gd name="T69" fmla="*/ 2147483647 h 98"/>
                  <a:gd name="T70" fmla="*/ 2147483647 w 86"/>
                  <a:gd name="T71" fmla="*/ 0 h 98"/>
                  <a:gd name="T72" fmla="*/ 2147483647 w 86"/>
                  <a:gd name="T73" fmla="*/ 2147483647 h 98"/>
                  <a:gd name="T74" fmla="*/ 2147483647 w 86"/>
                  <a:gd name="T75" fmla="*/ 2147483647 h 98"/>
                  <a:gd name="T76" fmla="*/ 2147483647 w 86"/>
                  <a:gd name="T77" fmla="*/ 2147483647 h 98"/>
                  <a:gd name="T78" fmla="*/ 2147483647 w 86"/>
                  <a:gd name="T79" fmla="*/ 0 h 98"/>
                  <a:gd name="T80" fmla="*/ 2147483647 w 86"/>
                  <a:gd name="T81" fmla="*/ 0 h 98"/>
                  <a:gd name="T82" fmla="*/ 2147483647 w 86"/>
                  <a:gd name="T83" fmla="*/ 2147483647 h 98"/>
                  <a:gd name="T84" fmla="*/ 2147483647 w 86"/>
                  <a:gd name="T85" fmla="*/ 2147483647 h 98"/>
                  <a:gd name="T86" fmla="*/ 2147483647 w 86"/>
                  <a:gd name="T87" fmla="*/ 2147483647 h 98"/>
                  <a:gd name="T88" fmla="*/ 2147483647 w 86"/>
                  <a:gd name="T89" fmla="*/ 0 h 98"/>
                  <a:gd name="T90" fmla="*/ 2147483647 w 86"/>
                  <a:gd name="T91" fmla="*/ 0 h 98"/>
                  <a:gd name="T92" fmla="*/ 2147483647 w 86"/>
                  <a:gd name="T93" fmla="*/ 2147483647 h 98"/>
                  <a:gd name="T94" fmla="*/ 2147483647 w 86"/>
                  <a:gd name="T95" fmla="*/ 2147483647 h 98"/>
                  <a:gd name="T96" fmla="*/ 2147483647 w 86"/>
                  <a:gd name="T97" fmla="*/ 2147483647 h 98"/>
                  <a:gd name="T98" fmla="*/ 2147483647 w 86"/>
                  <a:gd name="T99" fmla="*/ 2147483647 h 98"/>
                  <a:gd name="T100" fmla="*/ 2147483647 w 86"/>
                  <a:gd name="T101" fmla="*/ 2147483647 h 98"/>
                  <a:gd name="T102" fmla="*/ 2147483647 w 86"/>
                  <a:gd name="T103" fmla="*/ 2147483647 h 98"/>
                  <a:gd name="T104" fmla="*/ 2147483647 w 86"/>
                  <a:gd name="T105" fmla="*/ 2147483647 h 98"/>
                  <a:gd name="T106" fmla="*/ 2147483647 w 86"/>
                  <a:gd name="T107" fmla="*/ 2147483647 h 98"/>
                  <a:gd name="T108" fmla="*/ 2147483647 w 86"/>
                  <a:gd name="T109" fmla="*/ 2147483647 h 98"/>
                  <a:gd name="T110" fmla="*/ 2147483647 w 86"/>
                  <a:gd name="T111" fmla="*/ 2147483647 h 98"/>
                  <a:gd name="T112" fmla="*/ 2147483647 w 86"/>
                  <a:gd name="T113" fmla="*/ 2147483647 h 98"/>
                  <a:gd name="T114" fmla="*/ 2147483647 w 86"/>
                  <a:gd name="T115" fmla="*/ 2147483647 h 98"/>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w 86"/>
                  <a:gd name="T175" fmla="*/ 0 h 98"/>
                  <a:gd name="T176" fmla="*/ 86 w 86"/>
                  <a:gd name="T177" fmla="*/ 98 h 98"/>
                </a:gdLst>
                <a:ahLst/>
                <a:cxnLst>
                  <a:cxn ang="T116">
                    <a:pos x="T0" y="T1"/>
                  </a:cxn>
                  <a:cxn ang="T117">
                    <a:pos x="T2" y="T3"/>
                  </a:cxn>
                  <a:cxn ang="T118">
                    <a:pos x="T4" y="T5"/>
                  </a:cxn>
                  <a:cxn ang="T119">
                    <a:pos x="T6" y="T7"/>
                  </a:cxn>
                  <a:cxn ang="T120">
                    <a:pos x="T8" y="T9"/>
                  </a:cxn>
                  <a:cxn ang="T121">
                    <a:pos x="T10" y="T11"/>
                  </a:cxn>
                  <a:cxn ang="T122">
                    <a:pos x="T12" y="T13"/>
                  </a:cxn>
                  <a:cxn ang="T123">
                    <a:pos x="T14" y="T15"/>
                  </a:cxn>
                  <a:cxn ang="T124">
                    <a:pos x="T16" y="T17"/>
                  </a:cxn>
                  <a:cxn ang="T125">
                    <a:pos x="T18" y="T19"/>
                  </a:cxn>
                  <a:cxn ang="T126">
                    <a:pos x="T20" y="T21"/>
                  </a:cxn>
                  <a:cxn ang="T127">
                    <a:pos x="T22" y="T23"/>
                  </a:cxn>
                  <a:cxn ang="T128">
                    <a:pos x="T24" y="T25"/>
                  </a:cxn>
                  <a:cxn ang="T129">
                    <a:pos x="T26" y="T27"/>
                  </a:cxn>
                  <a:cxn ang="T130">
                    <a:pos x="T28" y="T29"/>
                  </a:cxn>
                  <a:cxn ang="T131">
                    <a:pos x="T30" y="T31"/>
                  </a:cxn>
                  <a:cxn ang="T132">
                    <a:pos x="T32" y="T33"/>
                  </a:cxn>
                  <a:cxn ang="T133">
                    <a:pos x="T34" y="T35"/>
                  </a:cxn>
                  <a:cxn ang="T134">
                    <a:pos x="T36" y="T37"/>
                  </a:cxn>
                  <a:cxn ang="T135">
                    <a:pos x="T38" y="T39"/>
                  </a:cxn>
                  <a:cxn ang="T136">
                    <a:pos x="T40" y="T41"/>
                  </a:cxn>
                  <a:cxn ang="T137">
                    <a:pos x="T42" y="T43"/>
                  </a:cxn>
                  <a:cxn ang="T138">
                    <a:pos x="T44" y="T45"/>
                  </a:cxn>
                  <a:cxn ang="T139">
                    <a:pos x="T46" y="T47"/>
                  </a:cxn>
                  <a:cxn ang="T140">
                    <a:pos x="T48" y="T49"/>
                  </a:cxn>
                  <a:cxn ang="T141">
                    <a:pos x="T50" y="T51"/>
                  </a:cxn>
                  <a:cxn ang="T142">
                    <a:pos x="T52" y="T53"/>
                  </a:cxn>
                  <a:cxn ang="T143">
                    <a:pos x="T54" y="T55"/>
                  </a:cxn>
                  <a:cxn ang="T144">
                    <a:pos x="T56" y="T57"/>
                  </a:cxn>
                  <a:cxn ang="T145">
                    <a:pos x="T58" y="T59"/>
                  </a:cxn>
                  <a:cxn ang="T146">
                    <a:pos x="T60" y="T61"/>
                  </a:cxn>
                  <a:cxn ang="T147">
                    <a:pos x="T62" y="T63"/>
                  </a:cxn>
                  <a:cxn ang="T148">
                    <a:pos x="T64" y="T65"/>
                  </a:cxn>
                  <a:cxn ang="T149">
                    <a:pos x="T66" y="T67"/>
                  </a:cxn>
                  <a:cxn ang="T150">
                    <a:pos x="T68" y="T69"/>
                  </a:cxn>
                  <a:cxn ang="T151">
                    <a:pos x="T70" y="T71"/>
                  </a:cxn>
                  <a:cxn ang="T152">
                    <a:pos x="T72" y="T73"/>
                  </a:cxn>
                  <a:cxn ang="T153">
                    <a:pos x="T74" y="T75"/>
                  </a:cxn>
                  <a:cxn ang="T154">
                    <a:pos x="T76" y="T77"/>
                  </a:cxn>
                  <a:cxn ang="T155">
                    <a:pos x="T78" y="T79"/>
                  </a:cxn>
                  <a:cxn ang="T156">
                    <a:pos x="T80" y="T81"/>
                  </a:cxn>
                  <a:cxn ang="T157">
                    <a:pos x="T82" y="T83"/>
                  </a:cxn>
                  <a:cxn ang="T158">
                    <a:pos x="T84" y="T85"/>
                  </a:cxn>
                  <a:cxn ang="T159">
                    <a:pos x="T86" y="T87"/>
                  </a:cxn>
                  <a:cxn ang="T160">
                    <a:pos x="T88" y="T89"/>
                  </a:cxn>
                  <a:cxn ang="T161">
                    <a:pos x="T90" y="T91"/>
                  </a:cxn>
                  <a:cxn ang="T162">
                    <a:pos x="T92" y="T93"/>
                  </a:cxn>
                  <a:cxn ang="T163">
                    <a:pos x="T94" y="T95"/>
                  </a:cxn>
                  <a:cxn ang="T164">
                    <a:pos x="T96" y="T97"/>
                  </a:cxn>
                  <a:cxn ang="T165">
                    <a:pos x="T98" y="T99"/>
                  </a:cxn>
                  <a:cxn ang="T166">
                    <a:pos x="T100" y="T101"/>
                  </a:cxn>
                  <a:cxn ang="T167">
                    <a:pos x="T102" y="T103"/>
                  </a:cxn>
                  <a:cxn ang="T168">
                    <a:pos x="T104" y="T105"/>
                  </a:cxn>
                  <a:cxn ang="T169">
                    <a:pos x="T106" y="T107"/>
                  </a:cxn>
                  <a:cxn ang="T170">
                    <a:pos x="T108" y="T109"/>
                  </a:cxn>
                  <a:cxn ang="T171">
                    <a:pos x="T110" y="T111"/>
                  </a:cxn>
                  <a:cxn ang="T172">
                    <a:pos x="T112" y="T113"/>
                  </a:cxn>
                  <a:cxn ang="T173">
                    <a:pos x="T114" y="T115"/>
                  </a:cxn>
                </a:cxnLst>
                <a:rect l="T174" t="T175" r="T176" b="T177"/>
                <a:pathLst>
                  <a:path w="86" h="98">
                    <a:moveTo>
                      <a:pt x="82" y="62"/>
                    </a:moveTo>
                    <a:lnTo>
                      <a:pt x="80" y="64"/>
                    </a:lnTo>
                    <a:lnTo>
                      <a:pt x="80" y="66"/>
                    </a:lnTo>
                    <a:lnTo>
                      <a:pt x="80" y="68"/>
                    </a:lnTo>
                    <a:lnTo>
                      <a:pt x="80" y="70"/>
                    </a:lnTo>
                    <a:lnTo>
                      <a:pt x="80" y="74"/>
                    </a:lnTo>
                    <a:lnTo>
                      <a:pt x="80" y="76"/>
                    </a:lnTo>
                    <a:lnTo>
                      <a:pt x="78" y="76"/>
                    </a:lnTo>
                    <a:lnTo>
                      <a:pt x="78" y="78"/>
                    </a:lnTo>
                    <a:lnTo>
                      <a:pt x="78" y="80"/>
                    </a:lnTo>
                    <a:lnTo>
                      <a:pt x="76" y="80"/>
                    </a:lnTo>
                    <a:lnTo>
                      <a:pt x="76" y="82"/>
                    </a:lnTo>
                    <a:lnTo>
                      <a:pt x="74" y="84"/>
                    </a:lnTo>
                    <a:lnTo>
                      <a:pt x="70" y="86"/>
                    </a:lnTo>
                    <a:lnTo>
                      <a:pt x="68" y="86"/>
                    </a:lnTo>
                    <a:lnTo>
                      <a:pt x="68" y="84"/>
                    </a:lnTo>
                    <a:lnTo>
                      <a:pt x="70" y="84"/>
                    </a:lnTo>
                    <a:lnTo>
                      <a:pt x="70" y="82"/>
                    </a:lnTo>
                    <a:lnTo>
                      <a:pt x="68" y="82"/>
                    </a:lnTo>
                    <a:lnTo>
                      <a:pt x="66" y="82"/>
                    </a:lnTo>
                    <a:lnTo>
                      <a:pt x="66" y="84"/>
                    </a:lnTo>
                    <a:lnTo>
                      <a:pt x="66" y="82"/>
                    </a:lnTo>
                    <a:lnTo>
                      <a:pt x="64" y="80"/>
                    </a:lnTo>
                    <a:lnTo>
                      <a:pt x="60" y="80"/>
                    </a:lnTo>
                    <a:lnTo>
                      <a:pt x="54" y="82"/>
                    </a:lnTo>
                    <a:lnTo>
                      <a:pt x="50" y="84"/>
                    </a:lnTo>
                    <a:lnTo>
                      <a:pt x="48" y="84"/>
                    </a:lnTo>
                    <a:lnTo>
                      <a:pt x="46" y="82"/>
                    </a:lnTo>
                    <a:lnTo>
                      <a:pt x="44" y="82"/>
                    </a:lnTo>
                    <a:lnTo>
                      <a:pt x="44" y="80"/>
                    </a:lnTo>
                    <a:lnTo>
                      <a:pt x="42" y="80"/>
                    </a:lnTo>
                    <a:lnTo>
                      <a:pt x="42" y="82"/>
                    </a:lnTo>
                    <a:lnTo>
                      <a:pt x="40" y="84"/>
                    </a:lnTo>
                    <a:lnTo>
                      <a:pt x="40" y="88"/>
                    </a:lnTo>
                    <a:lnTo>
                      <a:pt x="42" y="88"/>
                    </a:lnTo>
                    <a:lnTo>
                      <a:pt x="44" y="92"/>
                    </a:lnTo>
                    <a:lnTo>
                      <a:pt x="44" y="96"/>
                    </a:lnTo>
                    <a:lnTo>
                      <a:pt x="44" y="98"/>
                    </a:lnTo>
                    <a:lnTo>
                      <a:pt x="42" y="98"/>
                    </a:lnTo>
                    <a:lnTo>
                      <a:pt x="40" y="98"/>
                    </a:lnTo>
                    <a:lnTo>
                      <a:pt x="38" y="96"/>
                    </a:lnTo>
                    <a:lnTo>
                      <a:pt x="36" y="96"/>
                    </a:lnTo>
                    <a:lnTo>
                      <a:pt x="34" y="96"/>
                    </a:lnTo>
                    <a:lnTo>
                      <a:pt x="32" y="96"/>
                    </a:lnTo>
                    <a:lnTo>
                      <a:pt x="32" y="94"/>
                    </a:lnTo>
                    <a:lnTo>
                      <a:pt x="30" y="94"/>
                    </a:lnTo>
                    <a:lnTo>
                      <a:pt x="28" y="94"/>
                    </a:lnTo>
                    <a:lnTo>
                      <a:pt x="26" y="90"/>
                    </a:lnTo>
                    <a:lnTo>
                      <a:pt x="24" y="88"/>
                    </a:lnTo>
                    <a:lnTo>
                      <a:pt x="24" y="86"/>
                    </a:lnTo>
                    <a:lnTo>
                      <a:pt x="22" y="84"/>
                    </a:lnTo>
                    <a:lnTo>
                      <a:pt x="22" y="82"/>
                    </a:lnTo>
                    <a:lnTo>
                      <a:pt x="18" y="76"/>
                    </a:lnTo>
                    <a:lnTo>
                      <a:pt x="16" y="74"/>
                    </a:lnTo>
                    <a:lnTo>
                      <a:pt x="16" y="72"/>
                    </a:lnTo>
                    <a:lnTo>
                      <a:pt x="16" y="70"/>
                    </a:lnTo>
                    <a:lnTo>
                      <a:pt x="16" y="68"/>
                    </a:lnTo>
                    <a:lnTo>
                      <a:pt x="16" y="66"/>
                    </a:lnTo>
                    <a:lnTo>
                      <a:pt x="14" y="66"/>
                    </a:lnTo>
                    <a:lnTo>
                      <a:pt x="14" y="64"/>
                    </a:lnTo>
                    <a:lnTo>
                      <a:pt x="14" y="62"/>
                    </a:lnTo>
                    <a:lnTo>
                      <a:pt x="16" y="62"/>
                    </a:lnTo>
                    <a:lnTo>
                      <a:pt x="16" y="60"/>
                    </a:lnTo>
                    <a:lnTo>
                      <a:pt x="14" y="60"/>
                    </a:lnTo>
                    <a:lnTo>
                      <a:pt x="12" y="60"/>
                    </a:lnTo>
                    <a:lnTo>
                      <a:pt x="10" y="60"/>
                    </a:lnTo>
                    <a:lnTo>
                      <a:pt x="8" y="60"/>
                    </a:lnTo>
                    <a:lnTo>
                      <a:pt x="6" y="58"/>
                    </a:lnTo>
                    <a:lnTo>
                      <a:pt x="8" y="58"/>
                    </a:lnTo>
                    <a:lnTo>
                      <a:pt x="8" y="56"/>
                    </a:lnTo>
                    <a:lnTo>
                      <a:pt x="6" y="56"/>
                    </a:lnTo>
                    <a:lnTo>
                      <a:pt x="6" y="54"/>
                    </a:lnTo>
                    <a:lnTo>
                      <a:pt x="6" y="52"/>
                    </a:lnTo>
                    <a:lnTo>
                      <a:pt x="4" y="52"/>
                    </a:lnTo>
                    <a:lnTo>
                      <a:pt x="4" y="50"/>
                    </a:lnTo>
                    <a:lnTo>
                      <a:pt x="2" y="48"/>
                    </a:lnTo>
                    <a:lnTo>
                      <a:pt x="0" y="46"/>
                    </a:lnTo>
                    <a:lnTo>
                      <a:pt x="0" y="42"/>
                    </a:lnTo>
                    <a:lnTo>
                      <a:pt x="2" y="42"/>
                    </a:lnTo>
                    <a:lnTo>
                      <a:pt x="2" y="40"/>
                    </a:lnTo>
                    <a:lnTo>
                      <a:pt x="4" y="40"/>
                    </a:lnTo>
                    <a:lnTo>
                      <a:pt x="4" y="38"/>
                    </a:lnTo>
                    <a:lnTo>
                      <a:pt x="4" y="34"/>
                    </a:lnTo>
                    <a:lnTo>
                      <a:pt x="6" y="30"/>
                    </a:lnTo>
                    <a:lnTo>
                      <a:pt x="4" y="28"/>
                    </a:lnTo>
                    <a:lnTo>
                      <a:pt x="4" y="26"/>
                    </a:lnTo>
                    <a:lnTo>
                      <a:pt x="6" y="24"/>
                    </a:lnTo>
                    <a:lnTo>
                      <a:pt x="8" y="22"/>
                    </a:lnTo>
                    <a:lnTo>
                      <a:pt x="12" y="22"/>
                    </a:lnTo>
                    <a:lnTo>
                      <a:pt x="14" y="22"/>
                    </a:lnTo>
                    <a:lnTo>
                      <a:pt x="16" y="22"/>
                    </a:lnTo>
                    <a:lnTo>
                      <a:pt x="16" y="20"/>
                    </a:lnTo>
                    <a:lnTo>
                      <a:pt x="16" y="18"/>
                    </a:lnTo>
                    <a:lnTo>
                      <a:pt x="18" y="18"/>
                    </a:lnTo>
                    <a:lnTo>
                      <a:pt x="18" y="16"/>
                    </a:lnTo>
                    <a:lnTo>
                      <a:pt x="16" y="16"/>
                    </a:lnTo>
                    <a:lnTo>
                      <a:pt x="16" y="14"/>
                    </a:lnTo>
                    <a:lnTo>
                      <a:pt x="16" y="12"/>
                    </a:lnTo>
                    <a:lnTo>
                      <a:pt x="18" y="10"/>
                    </a:lnTo>
                    <a:lnTo>
                      <a:pt x="18" y="8"/>
                    </a:lnTo>
                    <a:lnTo>
                      <a:pt x="20" y="6"/>
                    </a:lnTo>
                    <a:lnTo>
                      <a:pt x="20" y="4"/>
                    </a:lnTo>
                    <a:lnTo>
                      <a:pt x="22" y="0"/>
                    </a:lnTo>
                    <a:lnTo>
                      <a:pt x="24" y="0"/>
                    </a:lnTo>
                    <a:lnTo>
                      <a:pt x="30" y="0"/>
                    </a:lnTo>
                    <a:lnTo>
                      <a:pt x="32" y="0"/>
                    </a:lnTo>
                    <a:lnTo>
                      <a:pt x="34" y="0"/>
                    </a:lnTo>
                    <a:lnTo>
                      <a:pt x="38" y="2"/>
                    </a:lnTo>
                    <a:lnTo>
                      <a:pt x="44" y="4"/>
                    </a:lnTo>
                    <a:lnTo>
                      <a:pt x="46" y="4"/>
                    </a:lnTo>
                    <a:lnTo>
                      <a:pt x="46" y="6"/>
                    </a:lnTo>
                    <a:lnTo>
                      <a:pt x="46" y="4"/>
                    </a:lnTo>
                    <a:lnTo>
                      <a:pt x="46" y="2"/>
                    </a:lnTo>
                    <a:lnTo>
                      <a:pt x="48" y="0"/>
                    </a:lnTo>
                    <a:lnTo>
                      <a:pt x="50" y="0"/>
                    </a:lnTo>
                    <a:lnTo>
                      <a:pt x="52" y="0"/>
                    </a:lnTo>
                    <a:lnTo>
                      <a:pt x="54" y="0"/>
                    </a:lnTo>
                    <a:lnTo>
                      <a:pt x="56" y="0"/>
                    </a:lnTo>
                    <a:lnTo>
                      <a:pt x="58" y="2"/>
                    </a:lnTo>
                    <a:lnTo>
                      <a:pt x="60" y="2"/>
                    </a:lnTo>
                    <a:lnTo>
                      <a:pt x="62" y="2"/>
                    </a:lnTo>
                    <a:lnTo>
                      <a:pt x="62" y="4"/>
                    </a:lnTo>
                    <a:lnTo>
                      <a:pt x="64" y="2"/>
                    </a:lnTo>
                    <a:lnTo>
                      <a:pt x="66" y="2"/>
                    </a:lnTo>
                    <a:lnTo>
                      <a:pt x="68" y="2"/>
                    </a:lnTo>
                    <a:lnTo>
                      <a:pt x="66" y="2"/>
                    </a:lnTo>
                    <a:lnTo>
                      <a:pt x="64" y="2"/>
                    </a:lnTo>
                    <a:lnTo>
                      <a:pt x="62" y="2"/>
                    </a:lnTo>
                    <a:lnTo>
                      <a:pt x="62" y="0"/>
                    </a:lnTo>
                    <a:lnTo>
                      <a:pt x="60" y="0"/>
                    </a:lnTo>
                    <a:lnTo>
                      <a:pt x="64" y="0"/>
                    </a:lnTo>
                    <a:lnTo>
                      <a:pt x="66" y="0"/>
                    </a:lnTo>
                    <a:lnTo>
                      <a:pt x="70" y="0"/>
                    </a:lnTo>
                    <a:lnTo>
                      <a:pt x="72" y="0"/>
                    </a:lnTo>
                    <a:lnTo>
                      <a:pt x="78" y="2"/>
                    </a:lnTo>
                    <a:lnTo>
                      <a:pt x="80" y="2"/>
                    </a:lnTo>
                    <a:lnTo>
                      <a:pt x="82" y="2"/>
                    </a:lnTo>
                    <a:lnTo>
                      <a:pt x="86" y="4"/>
                    </a:lnTo>
                    <a:lnTo>
                      <a:pt x="84" y="6"/>
                    </a:lnTo>
                    <a:lnTo>
                      <a:pt x="84" y="8"/>
                    </a:lnTo>
                    <a:lnTo>
                      <a:pt x="84" y="10"/>
                    </a:lnTo>
                    <a:lnTo>
                      <a:pt x="84" y="12"/>
                    </a:lnTo>
                    <a:lnTo>
                      <a:pt x="82" y="12"/>
                    </a:lnTo>
                    <a:lnTo>
                      <a:pt x="82" y="14"/>
                    </a:lnTo>
                    <a:lnTo>
                      <a:pt x="80" y="14"/>
                    </a:lnTo>
                    <a:lnTo>
                      <a:pt x="80" y="16"/>
                    </a:lnTo>
                    <a:lnTo>
                      <a:pt x="78" y="16"/>
                    </a:lnTo>
                    <a:lnTo>
                      <a:pt x="78" y="18"/>
                    </a:lnTo>
                    <a:lnTo>
                      <a:pt x="78" y="20"/>
                    </a:lnTo>
                    <a:lnTo>
                      <a:pt x="76" y="20"/>
                    </a:lnTo>
                    <a:lnTo>
                      <a:pt x="76" y="22"/>
                    </a:lnTo>
                    <a:lnTo>
                      <a:pt x="74" y="26"/>
                    </a:lnTo>
                    <a:lnTo>
                      <a:pt x="74" y="28"/>
                    </a:lnTo>
                    <a:lnTo>
                      <a:pt x="76" y="30"/>
                    </a:lnTo>
                    <a:lnTo>
                      <a:pt x="76" y="32"/>
                    </a:lnTo>
                    <a:lnTo>
                      <a:pt x="76" y="34"/>
                    </a:lnTo>
                    <a:lnTo>
                      <a:pt x="76" y="36"/>
                    </a:lnTo>
                    <a:lnTo>
                      <a:pt x="76" y="38"/>
                    </a:lnTo>
                    <a:lnTo>
                      <a:pt x="76" y="40"/>
                    </a:lnTo>
                    <a:lnTo>
                      <a:pt x="76" y="42"/>
                    </a:lnTo>
                    <a:lnTo>
                      <a:pt x="76" y="46"/>
                    </a:lnTo>
                    <a:lnTo>
                      <a:pt x="78" y="46"/>
                    </a:lnTo>
                    <a:lnTo>
                      <a:pt x="78" y="48"/>
                    </a:lnTo>
                    <a:lnTo>
                      <a:pt x="80" y="52"/>
                    </a:lnTo>
                    <a:lnTo>
                      <a:pt x="82" y="52"/>
                    </a:lnTo>
                    <a:lnTo>
                      <a:pt x="84" y="54"/>
                    </a:lnTo>
                    <a:lnTo>
                      <a:pt x="84" y="58"/>
                    </a:lnTo>
                    <a:lnTo>
                      <a:pt x="82" y="62"/>
                    </a:lnTo>
                    <a:close/>
                  </a:path>
                </a:pathLst>
              </a:custGeom>
              <a:grpFill/>
              <a:ln w="3175">
                <a:solidFill>
                  <a:schemeClr val="bg1"/>
                </a:solidFill>
                <a:prstDash val="sysDot"/>
                <a:round/>
                <a:headEnd/>
                <a:tailEnd/>
              </a:ln>
            </p:spPr>
            <p:txBody>
              <a:bodyPr/>
              <a:lstStyle/>
              <a:p>
                <a:endParaRPr lang="de-DE" sz="2400" dirty="0">
                  <a:solidFill>
                    <a:srgbClr val="000000"/>
                  </a:solidFill>
                </a:endParaRPr>
              </a:p>
            </p:txBody>
          </p:sp>
          <p:sp>
            <p:nvSpPr>
              <p:cNvPr id="2245" name="Freeform 2582"/>
              <p:cNvSpPr>
                <a:spLocks/>
              </p:cNvSpPr>
              <p:nvPr/>
            </p:nvSpPr>
            <p:spPr bwMode="auto">
              <a:xfrm>
                <a:off x="2930111" y="2644382"/>
                <a:ext cx="91657" cy="144033"/>
              </a:xfrm>
              <a:custGeom>
                <a:avLst/>
                <a:gdLst>
                  <a:gd name="T0" fmla="*/ 2147483647 w 100"/>
                  <a:gd name="T1" fmla="*/ 2147483647 h 174"/>
                  <a:gd name="T2" fmla="*/ 2147483647 w 100"/>
                  <a:gd name="T3" fmla="*/ 2147483647 h 174"/>
                  <a:gd name="T4" fmla="*/ 2147483647 w 100"/>
                  <a:gd name="T5" fmla="*/ 2147483647 h 174"/>
                  <a:gd name="T6" fmla="*/ 2147483647 w 100"/>
                  <a:gd name="T7" fmla="*/ 2147483647 h 174"/>
                  <a:gd name="T8" fmla="*/ 2147483647 w 100"/>
                  <a:gd name="T9" fmla="*/ 2147483647 h 174"/>
                  <a:gd name="T10" fmla="*/ 2147483647 w 100"/>
                  <a:gd name="T11" fmla="*/ 2147483647 h 174"/>
                  <a:gd name="T12" fmla="*/ 2147483647 w 100"/>
                  <a:gd name="T13" fmla="*/ 2147483647 h 174"/>
                  <a:gd name="T14" fmla="*/ 2147483647 w 100"/>
                  <a:gd name="T15" fmla="*/ 2147483647 h 174"/>
                  <a:gd name="T16" fmla="*/ 2147483647 w 100"/>
                  <a:gd name="T17" fmla="*/ 2147483647 h 174"/>
                  <a:gd name="T18" fmla="*/ 2147483647 w 100"/>
                  <a:gd name="T19" fmla="*/ 2147483647 h 174"/>
                  <a:gd name="T20" fmla="*/ 2147483647 w 100"/>
                  <a:gd name="T21" fmla="*/ 2147483647 h 174"/>
                  <a:gd name="T22" fmla="*/ 2147483647 w 100"/>
                  <a:gd name="T23" fmla="*/ 2147483647 h 174"/>
                  <a:gd name="T24" fmla="*/ 2147483647 w 100"/>
                  <a:gd name="T25" fmla="*/ 0 h 174"/>
                  <a:gd name="T26" fmla="*/ 2147483647 w 100"/>
                  <a:gd name="T27" fmla="*/ 2147483647 h 174"/>
                  <a:gd name="T28" fmla="*/ 2147483647 w 100"/>
                  <a:gd name="T29" fmla="*/ 2147483647 h 174"/>
                  <a:gd name="T30" fmla="*/ 2147483647 w 100"/>
                  <a:gd name="T31" fmla="*/ 2147483647 h 174"/>
                  <a:gd name="T32" fmla="*/ 2147483647 w 100"/>
                  <a:gd name="T33" fmla="*/ 2147483647 h 174"/>
                  <a:gd name="T34" fmla="*/ 2147483647 w 100"/>
                  <a:gd name="T35" fmla="*/ 2147483647 h 174"/>
                  <a:gd name="T36" fmla="*/ 2147483647 w 100"/>
                  <a:gd name="T37" fmla="*/ 2147483647 h 174"/>
                  <a:gd name="T38" fmla="*/ 2147483647 w 100"/>
                  <a:gd name="T39" fmla="*/ 2147483647 h 174"/>
                  <a:gd name="T40" fmla="*/ 2147483647 w 100"/>
                  <a:gd name="T41" fmla="*/ 2147483647 h 174"/>
                  <a:gd name="T42" fmla="*/ 2147483647 w 100"/>
                  <a:gd name="T43" fmla="*/ 2147483647 h 174"/>
                  <a:gd name="T44" fmla="*/ 2147483647 w 100"/>
                  <a:gd name="T45" fmla="*/ 2147483647 h 174"/>
                  <a:gd name="T46" fmla="*/ 2147483647 w 100"/>
                  <a:gd name="T47" fmla="*/ 2147483647 h 174"/>
                  <a:gd name="T48" fmla="*/ 2147483647 w 100"/>
                  <a:gd name="T49" fmla="*/ 2147483647 h 174"/>
                  <a:gd name="T50" fmla="*/ 2147483647 w 100"/>
                  <a:gd name="T51" fmla="*/ 2147483647 h 174"/>
                  <a:gd name="T52" fmla="*/ 2147483647 w 100"/>
                  <a:gd name="T53" fmla="*/ 2147483647 h 174"/>
                  <a:gd name="T54" fmla="*/ 2147483647 w 100"/>
                  <a:gd name="T55" fmla="*/ 2147483647 h 174"/>
                  <a:gd name="T56" fmla="*/ 2147483647 w 100"/>
                  <a:gd name="T57" fmla="*/ 2147483647 h 174"/>
                  <a:gd name="T58" fmla="*/ 2147483647 w 100"/>
                  <a:gd name="T59" fmla="*/ 2147483647 h 174"/>
                  <a:gd name="T60" fmla="*/ 2147483647 w 100"/>
                  <a:gd name="T61" fmla="*/ 2147483647 h 174"/>
                  <a:gd name="T62" fmla="*/ 2147483647 w 100"/>
                  <a:gd name="T63" fmla="*/ 2147483647 h 174"/>
                  <a:gd name="T64" fmla="*/ 2147483647 w 100"/>
                  <a:gd name="T65" fmla="*/ 2147483647 h 174"/>
                  <a:gd name="T66" fmla="*/ 2147483647 w 100"/>
                  <a:gd name="T67" fmla="*/ 2147483647 h 174"/>
                  <a:gd name="T68" fmla="*/ 2147483647 w 100"/>
                  <a:gd name="T69" fmla="*/ 2147483647 h 174"/>
                  <a:gd name="T70" fmla="*/ 2147483647 w 100"/>
                  <a:gd name="T71" fmla="*/ 2147483647 h 174"/>
                  <a:gd name="T72" fmla="*/ 2147483647 w 100"/>
                  <a:gd name="T73" fmla="*/ 2147483647 h 174"/>
                  <a:gd name="T74" fmla="*/ 2147483647 w 100"/>
                  <a:gd name="T75" fmla="*/ 2147483647 h 174"/>
                  <a:gd name="T76" fmla="*/ 2147483647 w 100"/>
                  <a:gd name="T77" fmla="*/ 2147483647 h 174"/>
                  <a:gd name="T78" fmla="*/ 2147483647 w 100"/>
                  <a:gd name="T79" fmla="*/ 2147483647 h 174"/>
                  <a:gd name="T80" fmla="*/ 2147483647 w 100"/>
                  <a:gd name="T81" fmla="*/ 2147483647 h 174"/>
                  <a:gd name="T82" fmla="*/ 2147483647 w 100"/>
                  <a:gd name="T83" fmla="*/ 2147483647 h 174"/>
                  <a:gd name="T84" fmla="*/ 2147483647 w 100"/>
                  <a:gd name="T85" fmla="*/ 2147483647 h 174"/>
                  <a:gd name="T86" fmla="*/ 2147483647 w 100"/>
                  <a:gd name="T87" fmla="*/ 2147483647 h 174"/>
                  <a:gd name="T88" fmla="*/ 2147483647 w 100"/>
                  <a:gd name="T89" fmla="*/ 2147483647 h 174"/>
                  <a:gd name="T90" fmla="*/ 2147483647 w 100"/>
                  <a:gd name="T91" fmla="*/ 2147483647 h 174"/>
                  <a:gd name="T92" fmla="*/ 2147483647 w 100"/>
                  <a:gd name="T93" fmla="*/ 2147483647 h 174"/>
                  <a:gd name="T94" fmla="*/ 2147483647 w 100"/>
                  <a:gd name="T95" fmla="*/ 2147483647 h 174"/>
                  <a:gd name="T96" fmla="*/ 2147483647 w 100"/>
                  <a:gd name="T97" fmla="*/ 2147483647 h 174"/>
                  <a:gd name="T98" fmla="*/ 2147483647 w 100"/>
                  <a:gd name="T99" fmla="*/ 2147483647 h 174"/>
                  <a:gd name="T100" fmla="*/ 2147483647 w 100"/>
                  <a:gd name="T101" fmla="*/ 2147483647 h 174"/>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w 100"/>
                  <a:gd name="T154" fmla="*/ 0 h 174"/>
                  <a:gd name="T155" fmla="*/ 100 w 100"/>
                  <a:gd name="T156" fmla="*/ 174 h 174"/>
                </a:gdLst>
                <a:ahLst/>
                <a:cxnLst>
                  <a:cxn ang="T102">
                    <a:pos x="T0" y="T1"/>
                  </a:cxn>
                  <a:cxn ang="T103">
                    <a:pos x="T2" y="T3"/>
                  </a:cxn>
                  <a:cxn ang="T104">
                    <a:pos x="T4" y="T5"/>
                  </a:cxn>
                  <a:cxn ang="T105">
                    <a:pos x="T6" y="T7"/>
                  </a:cxn>
                  <a:cxn ang="T106">
                    <a:pos x="T8" y="T9"/>
                  </a:cxn>
                  <a:cxn ang="T107">
                    <a:pos x="T10" y="T11"/>
                  </a:cxn>
                  <a:cxn ang="T108">
                    <a:pos x="T12" y="T13"/>
                  </a:cxn>
                  <a:cxn ang="T109">
                    <a:pos x="T14" y="T15"/>
                  </a:cxn>
                  <a:cxn ang="T110">
                    <a:pos x="T16" y="T17"/>
                  </a:cxn>
                  <a:cxn ang="T111">
                    <a:pos x="T18" y="T19"/>
                  </a:cxn>
                  <a:cxn ang="T112">
                    <a:pos x="T20" y="T21"/>
                  </a:cxn>
                  <a:cxn ang="T113">
                    <a:pos x="T22" y="T23"/>
                  </a:cxn>
                  <a:cxn ang="T114">
                    <a:pos x="T24" y="T25"/>
                  </a:cxn>
                  <a:cxn ang="T115">
                    <a:pos x="T26" y="T27"/>
                  </a:cxn>
                  <a:cxn ang="T116">
                    <a:pos x="T28" y="T29"/>
                  </a:cxn>
                  <a:cxn ang="T117">
                    <a:pos x="T30" y="T31"/>
                  </a:cxn>
                  <a:cxn ang="T118">
                    <a:pos x="T32" y="T33"/>
                  </a:cxn>
                  <a:cxn ang="T119">
                    <a:pos x="T34" y="T35"/>
                  </a:cxn>
                  <a:cxn ang="T120">
                    <a:pos x="T36" y="T37"/>
                  </a:cxn>
                  <a:cxn ang="T121">
                    <a:pos x="T38" y="T39"/>
                  </a:cxn>
                  <a:cxn ang="T122">
                    <a:pos x="T40" y="T41"/>
                  </a:cxn>
                  <a:cxn ang="T123">
                    <a:pos x="T42" y="T43"/>
                  </a:cxn>
                  <a:cxn ang="T124">
                    <a:pos x="T44" y="T45"/>
                  </a:cxn>
                  <a:cxn ang="T125">
                    <a:pos x="T46" y="T47"/>
                  </a:cxn>
                  <a:cxn ang="T126">
                    <a:pos x="T48" y="T49"/>
                  </a:cxn>
                  <a:cxn ang="T127">
                    <a:pos x="T50" y="T51"/>
                  </a:cxn>
                  <a:cxn ang="T128">
                    <a:pos x="T52" y="T53"/>
                  </a:cxn>
                  <a:cxn ang="T129">
                    <a:pos x="T54" y="T55"/>
                  </a:cxn>
                  <a:cxn ang="T130">
                    <a:pos x="T56" y="T57"/>
                  </a:cxn>
                  <a:cxn ang="T131">
                    <a:pos x="T58" y="T59"/>
                  </a:cxn>
                  <a:cxn ang="T132">
                    <a:pos x="T60" y="T61"/>
                  </a:cxn>
                  <a:cxn ang="T133">
                    <a:pos x="T62" y="T63"/>
                  </a:cxn>
                  <a:cxn ang="T134">
                    <a:pos x="T64" y="T65"/>
                  </a:cxn>
                  <a:cxn ang="T135">
                    <a:pos x="T66" y="T67"/>
                  </a:cxn>
                  <a:cxn ang="T136">
                    <a:pos x="T68" y="T69"/>
                  </a:cxn>
                  <a:cxn ang="T137">
                    <a:pos x="T70" y="T71"/>
                  </a:cxn>
                  <a:cxn ang="T138">
                    <a:pos x="T72" y="T73"/>
                  </a:cxn>
                  <a:cxn ang="T139">
                    <a:pos x="T74" y="T75"/>
                  </a:cxn>
                  <a:cxn ang="T140">
                    <a:pos x="T76" y="T77"/>
                  </a:cxn>
                  <a:cxn ang="T141">
                    <a:pos x="T78" y="T79"/>
                  </a:cxn>
                  <a:cxn ang="T142">
                    <a:pos x="T80" y="T81"/>
                  </a:cxn>
                  <a:cxn ang="T143">
                    <a:pos x="T82" y="T83"/>
                  </a:cxn>
                  <a:cxn ang="T144">
                    <a:pos x="T84" y="T85"/>
                  </a:cxn>
                  <a:cxn ang="T145">
                    <a:pos x="T86" y="T87"/>
                  </a:cxn>
                  <a:cxn ang="T146">
                    <a:pos x="T88" y="T89"/>
                  </a:cxn>
                  <a:cxn ang="T147">
                    <a:pos x="T90" y="T91"/>
                  </a:cxn>
                  <a:cxn ang="T148">
                    <a:pos x="T92" y="T93"/>
                  </a:cxn>
                  <a:cxn ang="T149">
                    <a:pos x="T94" y="T95"/>
                  </a:cxn>
                  <a:cxn ang="T150">
                    <a:pos x="T96" y="T97"/>
                  </a:cxn>
                  <a:cxn ang="T151">
                    <a:pos x="T98" y="T99"/>
                  </a:cxn>
                  <a:cxn ang="T152">
                    <a:pos x="T100" y="T101"/>
                  </a:cxn>
                </a:cxnLst>
                <a:rect l="T153" t="T154" r="T155" b="T156"/>
                <a:pathLst>
                  <a:path w="100" h="174">
                    <a:moveTo>
                      <a:pt x="26" y="80"/>
                    </a:moveTo>
                    <a:lnTo>
                      <a:pt x="26" y="78"/>
                    </a:lnTo>
                    <a:lnTo>
                      <a:pt x="24" y="78"/>
                    </a:lnTo>
                    <a:lnTo>
                      <a:pt x="22" y="78"/>
                    </a:lnTo>
                    <a:lnTo>
                      <a:pt x="18" y="80"/>
                    </a:lnTo>
                    <a:lnTo>
                      <a:pt x="16" y="80"/>
                    </a:lnTo>
                    <a:lnTo>
                      <a:pt x="16" y="78"/>
                    </a:lnTo>
                    <a:lnTo>
                      <a:pt x="14" y="78"/>
                    </a:lnTo>
                    <a:lnTo>
                      <a:pt x="12" y="78"/>
                    </a:lnTo>
                    <a:lnTo>
                      <a:pt x="10" y="76"/>
                    </a:lnTo>
                    <a:lnTo>
                      <a:pt x="6" y="68"/>
                    </a:lnTo>
                    <a:lnTo>
                      <a:pt x="0" y="62"/>
                    </a:lnTo>
                    <a:lnTo>
                      <a:pt x="2" y="60"/>
                    </a:lnTo>
                    <a:lnTo>
                      <a:pt x="2" y="58"/>
                    </a:lnTo>
                    <a:lnTo>
                      <a:pt x="4" y="56"/>
                    </a:lnTo>
                    <a:lnTo>
                      <a:pt x="6" y="54"/>
                    </a:lnTo>
                    <a:lnTo>
                      <a:pt x="6" y="52"/>
                    </a:lnTo>
                    <a:lnTo>
                      <a:pt x="4" y="48"/>
                    </a:lnTo>
                    <a:lnTo>
                      <a:pt x="4" y="46"/>
                    </a:lnTo>
                    <a:lnTo>
                      <a:pt x="4" y="44"/>
                    </a:lnTo>
                    <a:lnTo>
                      <a:pt x="6" y="44"/>
                    </a:lnTo>
                    <a:lnTo>
                      <a:pt x="8" y="44"/>
                    </a:lnTo>
                    <a:lnTo>
                      <a:pt x="10" y="44"/>
                    </a:lnTo>
                    <a:lnTo>
                      <a:pt x="10" y="42"/>
                    </a:lnTo>
                    <a:lnTo>
                      <a:pt x="12" y="42"/>
                    </a:lnTo>
                    <a:lnTo>
                      <a:pt x="14" y="42"/>
                    </a:lnTo>
                    <a:lnTo>
                      <a:pt x="16" y="42"/>
                    </a:lnTo>
                    <a:lnTo>
                      <a:pt x="16" y="40"/>
                    </a:lnTo>
                    <a:lnTo>
                      <a:pt x="18" y="40"/>
                    </a:lnTo>
                    <a:lnTo>
                      <a:pt x="20" y="40"/>
                    </a:lnTo>
                    <a:lnTo>
                      <a:pt x="20" y="38"/>
                    </a:lnTo>
                    <a:lnTo>
                      <a:pt x="22" y="38"/>
                    </a:lnTo>
                    <a:lnTo>
                      <a:pt x="24" y="36"/>
                    </a:lnTo>
                    <a:lnTo>
                      <a:pt x="24" y="34"/>
                    </a:lnTo>
                    <a:lnTo>
                      <a:pt x="24" y="32"/>
                    </a:lnTo>
                    <a:lnTo>
                      <a:pt x="22" y="32"/>
                    </a:lnTo>
                    <a:lnTo>
                      <a:pt x="20" y="32"/>
                    </a:lnTo>
                    <a:lnTo>
                      <a:pt x="20" y="34"/>
                    </a:lnTo>
                    <a:lnTo>
                      <a:pt x="18" y="34"/>
                    </a:lnTo>
                    <a:lnTo>
                      <a:pt x="18" y="32"/>
                    </a:lnTo>
                    <a:lnTo>
                      <a:pt x="16" y="32"/>
                    </a:lnTo>
                    <a:lnTo>
                      <a:pt x="16" y="30"/>
                    </a:lnTo>
                    <a:lnTo>
                      <a:pt x="18" y="30"/>
                    </a:lnTo>
                    <a:lnTo>
                      <a:pt x="18" y="28"/>
                    </a:lnTo>
                    <a:lnTo>
                      <a:pt x="16" y="26"/>
                    </a:lnTo>
                    <a:lnTo>
                      <a:pt x="16" y="24"/>
                    </a:lnTo>
                    <a:lnTo>
                      <a:pt x="16" y="22"/>
                    </a:lnTo>
                    <a:lnTo>
                      <a:pt x="18" y="20"/>
                    </a:lnTo>
                    <a:lnTo>
                      <a:pt x="18" y="18"/>
                    </a:lnTo>
                    <a:lnTo>
                      <a:pt x="20" y="18"/>
                    </a:lnTo>
                    <a:lnTo>
                      <a:pt x="24" y="16"/>
                    </a:lnTo>
                    <a:lnTo>
                      <a:pt x="26" y="16"/>
                    </a:lnTo>
                    <a:lnTo>
                      <a:pt x="26" y="14"/>
                    </a:lnTo>
                    <a:lnTo>
                      <a:pt x="28" y="12"/>
                    </a:lnTo>
                    <a:lnTo>
                      <a:pt x="28" y="14"/>
                    </a:lnTo>
                    <a:lnTo>
                      <a:pt x="28" y="12"/>
                    </a:lnTo>
                    <a:lnTo>
                      <a:pt x="30" y="12"/>
                    </a:lnTo>
                    <a:lnTo>
                      <a:pt x="30" y="10"/>
                    </a:lnTo>
                    <a:lnTo>
                      <a:pt x="30" y="8"/>
                    </a:lnTo>
                    <a:lnTo>
                      <a:pt x="32" y="8"/>
                    </a:lnTo>
                    <a:lnTo>
                      <a:pt x="34" y="8"/>
                    </a:lnTo>
                    <a:lnTo>
                      <a:pt x="34" y="6"/>
                    </a:lnTo>
                    <a:lnTo>
                      <a:pt x="32" y="4"/>
                    </a:lnTo>
                    <a:lnTo>
                      <a:pt x="30" y="2"/>
                    </a:lnTo>
                    <a:lnTo>
                      <a:pt x="30" y="0"/>
                    </a:lnTo>
                    <a:lnTo>
                      <a:pt x="30" y="2"/>
                    </a:lnTo>
                    <a:lnTo>
                      <a:pt x="32" y="2"/>
                    </a:lnTo>
                    <a:lnTo>
                      <a:pt x="32" y="4"/>
                    </a:lnTo>
                    <a:lnTo>
                      <a:pt x="34" y="4"/>
                    </a:lnTo>
                    <a:lnTo>
                      <a:pt x="34" y="6"/>
                    </a:lnTo>
                    <a:lnTo>
                      <a:pt x="34" y="4"/>
                    </a:lnTo>
                    <a:lnTo>
                      <a:pt x="36" y="6"/>
                    </a:lnTo>
                    <a:lnTo>
                      <a:pt x="38" y="6"/>
                    </a:lnTo>
                    <a:lnTo>
                      <a:pt x="44" y="10"/>
                    </a:lnTo>
                    <a:lnTo>
                      <a:pt x="48" y="12"/>
                    </a:lnTo>
                    <a:lnTo>
                      <a:pt x="48" y="14"/>
                    </a:lnTo>
                    <a:lnTo>
                      <a:pt x="50" y="14"/>
                    </a:lnTo>
                    <a:lnTo>
                      <a:pt x="52" y="18"/>
                    </a:lnTo>
                    <a:lnTo>
                      <a:pt x="54" y="18"/>
                    </a:lnTo>
                    <a:lnTo>
                      <a:pt x="56" y="20"/>
                    </a:lnTo>
                    <a:lnTo>
                      <a:pt x="56" y="22"/>
                    </a:lnTo>
                    <a:lnTo>
                      <a:pt x="58" y="22"/>
                    </a:lnTo>
                    <a:lnTo>
                      <a:pt x="62" y="28"/>
                    </a:lnTo>
                    <a:lnTo>
                      <a:pt x="62" y="34"/>
                    </a:lnTo>
                    <a:lnTo>
                      <a:pt x="62" y="36"/>
                    </a:lnTo>
                    <a:lnTo>
                      <a:pt x="60" y="36"/>
                    </a:lnTo>
                    <a:lnTo>
                      <a:pt x="60" y="38"/>
                    </a:lnTo>
                    <a:lnTo>
                      <a:pt x="58" y="42"/>
                    </a:lnTo>
                    <a:lnTo>
                      <a:pt x="58" y="44"/>
                    </a:lnTo>
                    <a:lnTo>
                      <a:pt x="58" y="50"/>
                    </a:lnTo>
                    <a:lnTo>
                      <a:pt x="58" y="48"/>
                    </a:lnTo>
                    <a:lnTo>
                      <a:pt x="60" y="46"/>
                    </a:lnTo>
                    <a:lnTo>
                      <a:pt x="60" y="44"/>
                    </a:lnTo>
                    <a:lnTo>
                      <a:pt x="62" y="42"/>
                    </a:lnTo>
                    <a:lnTo>
                      <a:pt x="62" y="40"/>
                    </a:lnTo>
                    <a:lnTo>
                      <a:pt x="64" y="40"/>
                    </a:lnTo>
                    <a:lnTo>
                      <a:pt x="66" y="40"/>
                    </a:lnTo>
                    <a:lnTo>
                      <a:pt x="68" y="40"/>
                    </a:lnTo>
                    <a:lnTo>
                      <a:pt x="68" y="42"/>
                    </a:lnTo>
                    <a:lnTo>
                      <a:pt x="68" y="40"/>
                    </a:lnTo>
                    <a:lnTo>
                      <a:pt x="70" y="42"/>
                    </a:lnTo>
                    <a:lnTo>
                      <a:pt x="72" y="42"/>
                    </a:lnTo>
                    <a:lnTo>
                      <a:pt x="74" y="44"/>
                    </a:lnTo>
                    <a:lnTo>
                      <a:pt x="74" y="48"/>
                    </a:lnTo>
                    <a:lnTo>
                      <a:pt x="78" y="50"/>
                    </a:lnTo>
                    <a:lnTo>
                      <a:pt x="80" y="54"/>
                    </a:lnTo>
                    <a:lnTo>
                      <a:pt x="80" y="52"/>
                    </a:lnTo>
                    <a:lnTo>
                      <a:pt x="84" y="54"/>
                    </a:lnTo>
                    <a:lnTo>
                      <a:pt x="86" y="56"/>
                    </a:lnTo>
                    <a:lnTo>
                      <a:pt x="86" y="58"/>
                    </a:lnTo>
                    <a:lnTo>
                      <a:pt x="88" y="60"/>
                    </a:lnTo>
                    <a:lnTo>
                      <a:pt x="88" y="62"/>
                    </a:lnTo>
                    <a:lnTo>
                      <a:pt x="86" y="68"/>
                    </a:lnTo>
                    <a:lnTo>
                      <a:pt x="86" y="70"/>
                    </a:lnTo>
                    <a:lnTo>
                      <a:pt x="86" y="72"/>
                    </a:lnTo>
                    <a:lnTo>
                      <a:pt x="84" y="74"/>
                    </a:lnTo>
                    <a:lnTo>
                      <a:pt x="84" y="76"/>
                    </a:lnTo>
                    <a:lnTo>
                      <a:pt x="84" y="78"/>
                    </a:lnTo>
                    <a:lnTo>
                      <a:pt x="86" y="78"/>
                    </a:lnTo>
                    <a:lnTo>
                      <a:pt x="86" y="80"/>
                    </a:lnTo>
                    <a:lnTo>
                      <a:pt x="84" y="80"/>
                    </a:lnTo>
                    <a:lnTo>
                      <a:pt x="84" y="82"/>
                    </a:lnTo>
                    <a:lnTo>
                      <a:pt x="84" y="84"/>
                    </a:lnTo>
                    <a:lnTo>
                      <a:pt x="82" y="84"/>
                    </a:lnTo>
                    <a:lnTo>
                      <a:pt x="80" y="84"/>
                    </a:lnTo>
                    <a:lnTo>
                      <a:pt x="76" y="84"/>
                    </a:lnTo>
                    <a:lnTo>
                      <a:pt x="74" y="86"/>
                    </a:lnTo>
                    <a:lnTo>
                      <a:pt x="72" y="88"/>
                    </a:lnTo>
                    <a:lnTo>
                      <a:pt x="72" y="90"/>
                    </a:lnTo>
                    <a:lnTo>
                      <a:pt x="74" y="92"/>
                    </a:lnTo>
                    <a:lnTo>
                      <a:pt x="72" y="96"/>
                    </a:lnTo>
                    <a:lnTo>
                      <a:pt x="72" y="100"/>
                    </a:lnTo>
                    <a:lnTo>
                      <a:pt x="72" y="102"/>
                    </a:lnTo>
                    <a:lnTo>
                      <a:pt x="70" y="102"/>
                    </a:lnTo>
                    <a:lnTo>
                      <a:pt x="70" y="104"/>
                    </a:lnTo>
                    <a:lnTo>
                      <a:pt x="68" y="104"/>
                    </a:lnTo>
                    <a:lnTo>
                      <a:pt x="68" y="108"/>
                    </a:lnTo>
                    <a:lnTo>
                      <a:pt x="70" y="110"/>
                    </a:lnTo>
                    <a:lnTo>
                      <a:pt x="72" y="112"/>
                    </a:lnTo>
                    <a:lnTo>
                      <a:pt x="72" y="114"/>
                    </a:lnTo>
                    <a:lnTo>
                      <a:pt x="74" y="114"/>
                    </a:lnTo>
                    <a:lnTo>
                      <a:pt x="74" y="116"/>
                    </a:lnTo>
                    <a:lnTo>
                      <a:pt x="74" y="118"/>
                    </a:lnTo>
                    <a:lnTo>
                      <a:pt x="76" y="118"/>
                    </a:lnTo>
                    <a:lnTo>
                      <a:pt x="76" y="120"/>
                    </a:lnTo>
                    <a:lnTo>
                      <a:pt x="74" y="120"/>
                    </a:lnTo>
                    <a:lnTo>
                      <a:pt x="76" y="122"/>
                    </a:lnTo>
                    <a:lnTo>
                      <a:pt x="78" y="122"/>
                    </a:lnTo>
                    <a:lnTo>
                      <a:pt x="80" y="122"/>
                    </a:lnTo>
                    <a:lnTo>
                      <a:pt x="82" y="122"/>
                    </a:lnTo>
                    <a:lnTo>
                      <a:pt x="84" y="122"/>
                    </a:lnTo>
                    <a:lnTo>
                      <a:pt x="84" y="124"/>
                    </a:lnTo>
                    <a:lnTo>
                      <a:pt x="82" y="124"/>
                    </a:lnTo>
                    <a:lnTo>
                      <a:pt x="82" y="126"/>
                    </a:lnTo>
                    <a:lnTo>
                      <a:pt x="82" y="128"/>
                    </a:lnTo>
                    <a:lnTo>
                      <a:pt x="84" y="128"/>
                    </a:lnTo>
                    <a:lnTo>
                      <a:pt x="84" y="130"/>
                    </a:lnTo>
                    <a:lnTo>
                      <a:pt x="84" y="132"/>
                    </a:lnTo>
                    <a:lnTo>
                      <a:pt x="84" y="134"/>
                    </a:lnTo>
                    <a:lnTo>
                      <a:pt x="84" y="136"/>
                    </a:lnTo>
                    <a:lnTo>
                      <a:pt x="86" y="138"/>
                    </a:lnTo>
                    <a:lnTo>
                      <a:pt x="90" y="144"/>
                    </a:lnTo>
                    <a:lnTo>
                      <a:pt x="90" y="146"/>
                    </a:lnTo>
                    <a:lnTo>
                      <a:pt x="92" y="148"/>
                    </a:lnTo>
                    <a:lnTo>
                      <a:pt x="92" y="150"/>
                    </a:lnTo>
                    <a:lnTo>
                      <a:pt x="94" y="152"/>
                    </a:lnTo>
                    <a:lnTo>
                      <a:pt x="96" y="156"/>
                    </a:lnTo>
                    <a:lnTo>
                      <a:pt x="98" y="156"/>
                    </a:lnTo>
                    <a:lnTo>
                      <a:pt x="100" y="156"/>
                    </a:lnTo>
                    <a:lnTo>
                      <a:pt x="100" y="158"/>
                    </a:lnTo>
                    <a:lnTo>
                      <a:pt x="98" y="158"/>
                    </a:lnTo>
                    <a:lnTo>
                      <a:pt x="96" y="158"/>
                    </a:lnTo>
                    <a:lnTo>
                      <a:pt x="94" y="158"/>
                    </a:lnTo>
                    <a:lnTo>
                      <a:pt x="92" y="158"/>
                    </a:lnTo>
                    <a:lnTo>
                      <a:pt x="88" y="158"/>
                    </a:lnTo>
                    <a:lnTo>
                      <a:pt x="88" y="156"/>
                    </a:lnTo>
                    <a:lnTo>
                      <a:pt x="86" y="156"/>
                    </a:lnTo>
                    <a:lnTo>
                      <a:pt x="84" y="156"/>
                    </a:lnTo>
                    <a:lnTo>
                      <a:pt x="84" y="158"/>
                    </a:lnTo>
                    <a:lnTo>
                      <a:pt x="84" y="156"/>
                    </a:lnTo>
                    <a:lnTo>
                      <a:pt x="82" y="156"/>
                    </a:lnTo>
                    <a:lnTo>
                      <a:pt x="80" y="158"/>
                    </a:lnTo>
                    <a:lnTo>
                      <a:pt x="80" y="160"/>
                    </a:lnTo>
                    <a:lnTo>
                      <a:pt x="78" y="160"/>
                    </a:lnTo>
                    <a:lnTo>
                      <a:pt x="78" y="162"/>
                    </a:lnTo>
                    <a:lnTo>
                      <a:pt x="76" y="162"/>
                    </a:lnTo>
                    <a:lnTo>
                      <a:pt x="74" y="162"/>
                    </a:lnTo>
                    <a:lnTo>
                      <a:pt x="72" y="162"/>
                    </a:lnTo>
                    <a:lnTo>
                      <a:pt x="70" y="164"/>
                    </a:lnTo>
                    <a:lnTo>
                      <a:pt x="68" y="166"/>
                    </a:lnTo>
                    <a:lnTo>
                      <a:pt x="66" y="166"/>
                    </a:lnTo>
                    <a:lnTo>
                      <a:pt x="64" y="164"/>
                    </a:lnTo>
                    <a:lnTo>
                      <a:pt x="62" y="164"/>
                    </a:lnTo>
                    <a:lnTo>
                      <a:pt x="60" y="166"/>
                    </a:lnTo>
                    <a:lnTo>
                      <a:pt x="58" y="168"/>
                    </a:lnTo>
                    <a:lnTo>
                      <a:pt x="58" y="170"/>
                    </a:lnTo>
                    <a:lnTo>
                      <a:pt x="58" y="172"/>
                    </a:lnTo>
                    <a:lnTo>
                      <a:pt x="56" y="172"/>
                    </a:lnTo>
                    <a:lnTo>
                      <a:pt x="54" y="172"/>
                    </a:lnTo>
                    <a:lnTo>
                      <a:pt x="52" y="172"/>
                    </a:lnTo>
                    <a:lnTo>
                      <a:pt x="52" y="174"/>
                    </a:lnTo>
                    <a:lnTo>
                      <a:pt x="50" y="174"/>
                    </a:lnTo>
                    <a:lnTo>
                      <a:pt x="50" y="172"/>
                    </a:lnTo>
                    <a:lnTo>
                      <a:pt x="48" y="172"/>
                    </a:lnTo>
                    <a:lnTo>
                      <a:pt x="48" y="170"/>
                    </a:lnTo>
                    <a:lnTo>
                      <a:pt x="44" y="170"/>
                    </a:lnTo>
                    <a:lnTo>
                      <a:pt x="42" y="170"/>
                    </a:lnTo>
                    <a:lnTo>
                      <a:pt x="42" y="168"/>
                    </a:lnTo>
                    <a:lnTo>
                      <a:pt x="38" y="164"/>
                    </a:lnTo>
                    <a:lnTo>
                      <a:pt x="36" y="162"/>
                    </a:lnTo>
                    <a:lnTo>
                      <a:pt x="34" y="162"/>
                    </a:lnTo>
                    <a:lnTo>
                      <a:pt x="32" y="162"/>
                    </a:lnTo>
                    <a:lnTo>
                      <a:pt x="32" y="160"/>
                    </a:lnTo>
                    <a:lnTo>
                      <a:pt x="34" y="160"/>
                    </a:lnTo>
                    <a:lnTo>
                      <a:pt x="32" y="160"/>
                    </a:lnTo>
                    <a:lnTo>
                      <a:pt x="30" y="160"/>
                    </a:lnTo>
                    <a:lnTo>
                      <a:pt x="30" y="158"/>
                    </a:lnTo>
                    <a:lnTo>
                      <a:pt x="32" y="154"/>
                    </a:lnTo>
                    <a:lnTo>
                      <a:pt x="32" y="150"/>
                    </a:lnTo>
                    <a:lnTo>
                      <a:pt x="32" y="148"/>
                    </a:lnTo>
                    <a:lnTo>
                      <a:pt x="30" y="148"/>
                    </a:lnTo>
                    <a:lnTo>
                      <a:pt x="28" y="148"/>
                    </a:lnTo>
                    <a:lnTo>
                      <a:pt x="28" y="146"/>
                    </a:lnTo>
                    <a:lnTo>
                      <a:pt x="28" y="144"/>
                    </a:lnTo>
                    <a:lnTo>
                      <a:pt x="28" y="142"/>
                    </a:lnTo>
                    <a:lnTo>
                      <a:pt x="26" y="140"/>
                    </a:lnTo>
                    <a:lnTo>
                      <a:pt x="26" y="138"/>
                    </a:lnTo>
                    <a:lnTo>
                      <a:pt x="26" y="134"/>
                    </a:lnTo>
                    <a:lnTo>
                      <a:pt x="26" y="130"/>
                    </a:lnTo>
                    <a:lnTo>
                      <a:pt x="28" y="126"/>
                    </a:lnTo>
                    <a:lnTo>
                      <a:pt x="28" y="124"/>
                    </a:lnTo>
                    <a:lnTo>
                      <a:pt x="30" y="124"/>
                    </a:lnTo>
                    <a:lnTo>
                      <a:pt x="30" y="122"/>
                    </a:lnTo>
                    <a:lnTo>
                      <a:pt x="30" y="118"/>
                    </a:lnTo>
                    <a:lnTo>
                      <a:pt x="30" y="116"/>
                    </a:lnTo>
                    <a:lnTo>
                      <a:pt x="34" y="114"/>
                    </a:lnTo>
                    <a:lnTo>
                      <a:pt x="36" y="110"/>
                    </a:lnTo>
                    <a:lnTo>
                      <a:pt x="36" y="108"/>
                    </a:lnTo>
                    <a:lnTo>
                      <a:pt x="32" y="104"/>
                    </a:lnTo>
                    <a:lnTo>
                      <a:pt x="32" y="102"/>
                    </a:lnTo>
                    <a:lnTo>
                      <a:pt x="34" y="100"/>
                    </a:lnTo>
                    <a:lnTo>
                      <a:pt x="34" y="98"/>
                    </a:lnTo>
                    <a:lnTo>
                      <a:pt x="32" y="98"/>
                    </a:lnTo>
                    <a:lnTo>
                      <a:pt x="28" y="96"/>
                    </a:lnTo>
                    <a:lnTo>
                      <a:pt x="26" y="96"/>
                    </a:lnTo>
                    <a:lnTo>
                      <a:pt x="26" y="94"/>
                    </a:lnTo>
                    <a:lnTo>
                      <a:pt x="26" y="92"/>
                    </a:lnTo>
                    <a:lnTo>
                      <a:pt x="26" y="90"/>
                    </a:lnTo>
                    <a:lnTo>
                      <a:pt x="26" y="88"/>
                    </a:lnTo>
                    <a:lnTo>
                      <a:pt x="28" y="84"/>
                    </a:lnTo>
                    <a:lnTo>
                      <a:pt x="26" y="82"/>
                    </a:lnTo>
                    <a:lnTo>
                      <a:pt x="26" y="80"/>
                    </a:lnTo>
                    <a:close/>
                  </a:path>
                </a:pathLst>
              </a:custGeom>
              <a:grpFill/>
              <a:ln w="3175">
                <a:solidFill>
                  <a:schemeClr val="bg1"/>
                </a:solidFill>
                <a:prstDash val="sysDot"/>
                <a:round/>
                <a:headEnd/>
                <a:tailEnd/>
              </a:ln>
            </p:spPr>
            <p:txBody>
              <a:bodyPr/>
              <a:lstStyle/>
              <a:p>
                <a:endParaRPr lang="de-DE" sz="2400" dirty="0">
                  <a:solidFill>
                    <a:srgbClr val="000000"/>
                  </a:solidFill>
                </a:endParaRPr>
              </a:p>
            </p:txBody>
          </p:sp>
          <p:sp>
            <p:nvSpPr>
              <p:cNvPr id="2246" name="Freeform 3330"/>
              <p:cNvSpPr>
                <a:spLocks/>
              </p:cNvSpPr>
              <p:nvPr/>
            </p:nvSpPr>
            <p:spPr bwMode="auto">
              <a:xfrm>
                <a:off x="2432544" y="2517372"/>
                <a:ext cx="91657" cy="86420"/>
              </a:xfrm>
              <a:custGeom>
                <a:avLst/>
                <a:gdLst>
                  <a:gd name="T0" fmla="*/ 2147483647 w 100"/>
                  <a:gd name="T1" fmla="*/ 2147483647 h 104"/>
                  <a:gd name="T2" fmla="*/ 2147483647 w 100"/>
                  <a:gd name="T3" fmla="*/ 2147483647 h 104"/>
                  <a:gd name="T4" fmla="*/ 2147483647 w 100"/>
                  <a:gd name="T5" fmla="*/ 2147483647 h 104"/>
                  <a:gd name="T6" fmla="*/ 2147483647 w 100"/>
                  <a:gd name="T7" fmla="*/ 2147483647 h 104"/>
                  <a:gd name="T8" fmla="*/ 2147483647 w 100"/>
                  <a:gd name="T9" fmla="*/ 2147483647 h 104"/>
                  <a:gd name="T10" fmla="*/ 2147483647 w 100"/>
                  <a:gd name="T11" fmla="*/ 2147483647 h 104"/>
                  <a:gd name="T12" fmla="*/ 2147483647 w 100"/>
                  <a:gd name="T13" fmla="*/ 2147483647 h 104"/>
                  <a:gd name="T14" fmla="*/ 2147483647 w 100"/>
                  <a:gd name="T15" fmla="*/ 2147483647 h 104"/>
                  <a:gd name="T16" fmla="*/ 2147483647 w 100"/>
                  <a:gd name="T17" fmla="*/ 2147483647 h 104"/>
                  <a:gd name="T18" fmla="*/ 2147483647 w 100"/>
                  <a:gd name="T19" fmla="*/ 2147483647 h 104"/>
                  <a:gd name="T20" fmla="*/ 2147483647 w 100"/>
                  <a:gd name="T21" fmla="*/ 2147483647 h 104"/>
                  <a:gd name="T22" fmla="*/ 2147483647 w 100"/>
                  <a:gd name="T23" fmla="*/ 2147483647 h 104"/>
                  <a:gd name="T24" fmla="*/ 2147483647 w 100"/>
                  <a:gd name="T25" fmla="*/ 2147483647 h 104"/>
                  <a:gd name="T26" fmla="*/ 2147483647 w 100"/>
                  <a:gd name="T27" fmla="*/ 2147483647 h 104"/>
                  <a:gd name="T28" fmla="*/ 2147483647 w 100"/>
                  <a:gd name="T29" fmla="*/ 2147483647 h 104"/>
                  <a:gd name="T30" fmla="*/ 2147483647 w 100"/>
                  <a:gd name="T31" fmla="*/ 2147483647 h 104"/>
                  <a:gd name="T32" fmla="*/ 2147483647 w 100"/>
                  <a:gd name="T33" fmla="*/ 2147483647 h 104"/>
                  <a:gd name="T34" fmla="*/ 2147483647 w 100"/>
                  <a:gd name="T35" fmla="*/ 2147483647 h 104"/>
                  <a:gd name="T36" fmla="*/ 2147483647 w 100"/>
                  <a:gd name="T37" fmla="*/ 2147483647 h 104"/>
                  <a:gd name="T38" fmla="*/ 2147483647 w 100"/>
                  <a:gd name="T39" fmla="*/ 2147483647 h 104"/>
                  <a:gd name="T40" fmla="*/ 2147483647 w 100"/>
                  <a:gd name="T41" fmla="*/ 2147483647 h 104"/>
                  <a:gd name="T42" fmla="*/ 2147483647 w 100"/>
                  <a:gd name="T43" fmla="*/ 2147483647 h 104"/>
                  <a:gd name="T44" fmla="*/ 2147483647 w 100"/>
                  <a:gd name="T45" fmla="*/ 2147483647 h 104"/>
                  <a:gd name="T46" fmla="*/ 2147483647 w 100"/>
                  <a:gd name="T47" fmla="*/ 2147483647 h 104"/>
                  <a:gd name="T48" fmla="*/ 2147483647 w 100"/>
                  <a:gd name="T49" fmla="*/ 2147483647 h 104"/>
                  <a:gd name="T50" fmla="*/ 2147483647 w 100"/>
                  <a:gd name="T51" fmla="*/ 2147483647 h 104"/>
                  <a:gd name="T52" fmla="*/ 2147483647 w 100"/>
                  <a:gd name="T53" fmla="*/ 2147483647 h 104"/>
                  <a:gd name="T54" fmla="*/ 2147483647 w 100"/>
                  <a:gd name="T55" fmla="*/ 2147483647 h 104"/>
                  <a:gd name="T56" fmla="*/ 2147483647 w 100"/>
                  <a:gd name="T57" fmla="*/ 2147483647 h 104"/>
                  <a:gd name="T58" fmla="*/ 2147483647 w 100"/>
                  <a:gd name="T59" fmla="*/ 2147483647 h 104"/>
                  <a:gd name="T60" fmla="*/ 2147483647 w 100"/>
                  <a:gd name="T61" fmla="*/ 2147483647 h 104"/>
                  <a:gd name="T62" fmla="*/ 2147483647 w 100"/>
                  <a:gd name="T63" fmla="*/ 2147483647 h 104"/>
                  <a:gd name="T64" fmla="*/ 2147483647 w 100"/>
                  <a:gd name="T65" fmla="*/ 2147483647 h 104"/>
                  <a:gd name="T66" fmla="*/ 2147483647 w 100"/>
                  <a:gd name="T67" fmla="*/ 2147483647 h 104"/>
                  <a:gd name="T68" fmla="*/ 2147483647 w 100"/>
                  <a:gd name="T69" fmla="*/ 2147483647 h 104"/>
                  <a:gd name="T70" fmla="*/ 2147483647 w 100"/>
                  <a:gd name="T71" fmla="*/ 2147483647 h 104"/>
                  <a:gd name="T72" fmla="*/ 2147483647 w 100"/>
                  <a:gd name="T73" fmla="*/ 2147483647 h 104"/>
                  <a:gd name="T74" fmla="*/ 2147483647 w 100"/>
                  <a:gd name="T75" fmla="*/ 2147483647 h 104"/>
                  <a:gd name="T76" fmla="*/ 2147483647 w 100"/>
                  <a:gd name="T77" fmla="*/ 2147483647 h 104"/>
                  <a:gd name="T78" fmla="*/ 2147483647 w 100"/>
                  <a:gd name="T79" fmla="*/ 2147483647 h 104"/>
                  <a:gd name="T80" fmla="*/ 2147483647 w 100"/>
                  <a:gd name="T81" fmla="*/ 2147483647 h 104"/>
                  <a:gd name="T82" fmla="*/ 2147483647 w 100"/>
                  <a:gd name="T83" fmla="*/ 2147483647 h 104"/>
                  <a:gd name="T84" fmla="*/ 2147483647 w 100"/>
                  <a:gd name="T85" fmla="*/ 2147483647 h 104"/>
                  <a:gd name="T86" fmla="*/ 2147483647 w 100"/>
                  <a:gd name="T87" fmla="*/ 2147483647 h 104"/>
                  <a:gd name="T88" fmla="*/ 2147483647 w 100"/>
                  <a:gd name="T89" fmla="*/ 2147483647 h 104"/>
                  <a:gd name="T90" fmla="*/ 2147483647 w 100"/>
                  <a:gd name="T91" fmla="*/ 2147483647 h 104"/>
                  <a:gd name="T92" fmla="*/ 2147483647 w 100"/>
                  <a:gd name="T93" fmla="*/ 2147483647 h 104"/>
                  <a:gd name="T94" fmla="*/ 2147483647 w 100"/>
                  <a:gd name="T95" fmla="*/ 2147483647 h 104"/>
                  <a:gd name="T96" fmla="*/ 2147483647 w 100"/>
                  <a:gd name="T97" fmla="*/ 2147483647 h 104"/>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w 100"/>
                  <a:gd name="T148" fmla="*/ 0 h 104"/>
                  <a:gd name="T149" fmla="*/ 100 w 100"/>
                  <a:gd name="T150" fmla="*/ 104 h 104"/>
                </a:gdLst>
                <a:ahLst/>
                <a:cxnLst>
                  <a:cxn ang="T98">
                    <a:pos x="T0" y="T1"/>
                  </a:cxn>
                  <a:cxn ang="T99">
                    <a:pos x="T2" y="T3"/>
                  </a:cxn>
                  <a:cxn ang="T100">
                    <a:pos x="T4" y="T5"/>
                  </a:cxn>
                  <a:cxn ang="T101">
                    <a:pos x="T6" y="T7"/>
                  </a:cxn>
                  <a:cxn ang="T102">
                    <a:pos x="T8" y="T9"/>
                  </a:cxn>
                  <a:cxn ang="T103">
                    <a:pos x="T10" y="T11"/>
                  </a:cxn>
                  <a:cxn ang="T104">
                    <a:pos x="T12" y="T13"/>
                  </a:cxn>
                  <a:cxn ang="T105">
                    <a:pos x="T14" y="T15"/>
                  </a:cxn>
                  <a:cxn ang="T106">
                    <a:pos x="T16" y="T17"/>
                  </a:cxn>
                  <a:cxn ang="T107">
                    <a:pos x="T18" y="T19"/>
                  </a:cxn>
                  <a:cxn ang="T108">
                    <a:pos x="T20" y="T21"/>
                  </a:cxn>
                  <a:cxn ang="T109">
                    <a:pos x="T22" y="T23"/>
                  </a:cxn>
                  <a:cxn ang="T110">
                    <a:pos x="T24" y="T25"/>
                  </a:cxn>
                  <a:cxn ang="T111">
                    <a:pos x="T26" y="T27"/>
                  </a:cxn>
                  <a:cxn ang="T112">
                    <a:pos x="T28" y="T29"/>
                  </a:cxn>
                  <a:cxn ang="T113">
                    <a:pos x="T30" y="T31"/>
                  </a:cxn>
                  <a:cxn ang="T114">
                    <a:pos x="T32" y="T33"/>
                  </a:cxn>
                  <a:cxn ang="T115">
                    <a:pos x="T34" y="T35"/>
                  </a:cxn>
                  <a:cxn ang="T116">
                    <a:pos x="T36" y="T37"/>
                  </a:cxn>
                  <a:cxn ang="T117">
                    <a:pos x="T38" y="T39"/>
                  </a:cxn>
                  <a:cxn ang="T118">
                    <a:pos x="T40" y="T41"/>
                  </a:cxn>
                  <a:cxn ang="T119">
                    <a:pos x="T42" y="T43"/>
                  </a:cxn>
                  <a:cxn ang="T120">
                    <a:pos x="T44" y="T45"/>
                  </a:cxn>
                  <a:cxn ang="T121">
                    <a:pos x="T46" y="T47"/>
                  </a:cxn>
                  <a:cxn ang="T122">
                    <a:pos x="T48" y="T49"/>
                  </a:cxn>
                  <a:cxn ang="T123">
                    <a:pos x="T50" y="T51"/>
                  </a:cxn>
                  <a:cxn ang="T124">
                    <a:pos x="T52" y="T53"/>
                  </a:cxn>
                  <a:cxn ang="T125">
                    <a:pos x="T54" y="T55"/>
                  </a:cxn>
                  <a:cxn ang="T126">
                    <a:pos x="T56" y="T57"/>
                  </a:cxn>
                  <a:cxn ang="T127">
                    <a:pos x="T58" y="T59"/>
                  </a:cxn>
                  <a:cxn ang="T128">
                    <a:pos x="T60" y="T61"/>
                  </a:cxn>
                  <a:cxn ang="T129">
                    <a:pos x="T62" y="T63"/>
                  </a:cxn>
                  <a:cxn ang="T130">
                    <a:pos x="T64" y="T65"/>
                  </a:cxn>
                  <a:cxn ang="T131">
                    <a:pos x="T66" y="T67"/>
                  </a:cxn>
                  <a:cxn ang="T132">
                    <a:pos x="T68" y="T69"/>
                  </a:cxn>
                  <a:cxn ang="T133">
                    <a:pos x="T70" y="T71"/>
                  </a:cxn>
                  <a:cxn ang="T134">
                    <a:pos x="T72" y="T73"/>
                  </a:cxn>
                  <a:cxn ang="T135">
                    <a:pos x="T74" y="T75"/>
                  </a:cxn>
                  <a:cxn ang="T136">
                    <a:pos x="T76" y="T77"/>
                  </a:cxn>
                  <a:cxn ang="T137">
                    <a:pos x="T78" y="T79"/>
                  </a:cxn>
                  <a:cxn ang="T138">
                    <a:pos x="T80" y="T81"/>
                  </a:cxn>
                  <a:cxn ang="T139">
                    <a:pos x="T82" y="T83"/>
                  </a:cxn>
                  <a:cxn ang="T140">
                    <a:pos x="T84" y="T85"/>
                  </a:cxn>
                  <a:cxn ang="T141">
                    <a:pos x="T86" y="T87"/>
                  </a:cxn>
                  <a:cxn ang="T142">
                    <a:pos x="T88" y="T89"/>
                  </a:cxn>
                  <a:cxn ang="T143">
                    <a:pos x="T90" y="T91"/>
                  </a:cxn>
                  <a:cxn ang="T144">
                    <a:pos x="T92" y="T93"/>
                  </a:cxn>
                  <a:cxn ang="T145">
                    <a:pos x="T94" y="T95"/>
                  </a:cxn>
                  <a:cxn ang="T146">
                    <a:pos x="T96" y="T97"/>
                  </a:cxn>
                </a:cxnLst>
                <a:rect l="T147" t="T148" r="T149" b="T150"/>
                <a:pathLst>
                  <a:path w="100" h="104">
                    <a:moveTo>
                      <a:pt x="24" y="78"/>
                    </a:moveTo>
                    <a:lnTo>
                      <a:pt x="24" y="76"/>
                    </a:lnTo>
                    <a:lnTo>
                      <a:pt x="22" y="74"/>
                    </a:lnTo>
                    <a:lnTo>
                      <a:pt x="20" y="74"/>
                    </a:lnTo>
                    <a:lnTo>
                      <a:pt x="20" y="72"/>
                    </a:lnTo>
                    <a:lnTo>
                      <a:pt x="20" y="70"/>
                    </a:lnTo>
                    <a:lnTo>
                      <a:pt x="20" y="68"/>
                    </a:lnTo>
                    <a:lnTo>
                      <a:pt x="18" y="68"/>
                    </a:lnTo>
                    <a:lnTo>
                      <a:pt x="16" y="66"/>
                    </a:lnTo>
                    <a:lnTo>
                      <a:pt x="14" y="64"/>
                    </a:lnTo>
                    <a:lnTo>
                      <a:pt x="12" y="64"/>
                    </a:lnTo>
                    <a:lnTo>
                      <a:pt x="12" y="62"/>
                    </a:lnTo>
                    <a:lnTo>
                      <a:pt x="10" y="62"/>
                    </a:lnTo>
                    <a:lnTo>
                      <a:pt x="8" y="58"/>
                    </a:lnTo>
                    <a:lnTo>
                      <a:pt x="6" y="56"/>
                    </a:lnTo>
                    <a:lnTo>
                      <a:pt x="2" y="52"/>
                    </a:lnTo>
                    <a:lnTo>
                      <a:pt x="0" y="52"/>
                    </a:lnTo>
                    <a:lnTo>
                      <a:pt x="0" y="50"/>
                    </a:lnTo>
                    <a:lnTo>
                      <a:pt x="2" y="50"/>
                    </a:lnTo>
                    <a:lnTo>
                      <a:pt x="2" y="48"/>
                    </a:lnTo>
                    <a:lnTo>
                      <a:pt x="4" y="48"/>
                    </a:lnTo>
                    <a:lnTo>
                      <a:pt x="6" y="50"/>
                    </a:lnTo>
                    <a:lnTo>
                      <a:pt x="8" y="50"/>
                    </a:lnTo>
                    <a:lnTo>
                      <a:pt x="8" y="52"/>
                    </a:lnTo>
                    <a:lnTo>
                      <a:pt x="10" y="50"/>
                    </a:lnTo>
                    <a:lnTo>
                      <a:pt x="8" y="50"/>
                    </a:lnTo>
                    <a:lnTo>
                      <a:pt x="10" y="50"/>
                    </a:lnTo>
                    <a:lnTo>
                      <a:pt x="14" y="48"/>
                    </a:lnTo>
                    <a:lnTo>
                      <a:pt x="14" y="50"/>
                    </a:lnTo>
                    <a:lnTo>
                      <a:pt x="16" y="50"/>
                    </a:lnTo>
                    <a:lnTo>
                      <a:pt x="16" y="48"/>
                    </a:lnTo>
                    <a:lnTo>
                      <a:pt x="18" y="46"/>
                    </a:lnTo>
                    <a:lnTo>
                      <a:pt x="18" y="44"/>
                    </a:lnTo>
                    <a:lnTo>
                      <a:pt x="18" y="42"/>
                    </a:lnTo>
                    <a:lnTo>
                      <a:pt x="20" y="42"/>
                    </a:lnTo>
                    <a:lnTo>
                      <a:pt x="22" y="42"/>
                    </a:lnTo>
                    <a:lnTo>
                      <a:pt x="24" y="42"/>
                    </a:lnTo>
                    <a:lnTo>
                      <a:pt x="24" y="40"/>
                    </a:lnTo>
                    <a:lnTo>
                      <a:pt x="24" y="38"/>
                    </a:lnTo>
                    <a:lnTo>
                      <a:pt x="22" y="38"/>
                    </a:lnTo>
                    <a:lnTo>
                      <a:pt x="22" y="34"/>
                    </a:lnTo>
                    <a:lnTo>
                      <a:pt x="22" y="32"/>
                    </a:lnTo>
                    <a:lnTo>
                      <a:pt x="22" y="30"/>
                    </a:lnTo>
                    <a:lnTo>
                      <a:pt x="24" y="30"/>
                    </a:lnTo>
                    <a:lnTo>
                      <a:pt x="26" y="30"/>
                    </a:lnTo>
                    <a:lnTo>
                      <a:pt x="28" y="30"/>
                    </a:lnTo>
                    <a:lnTo>
                      <a:pt x="30" y="30"/>
                    </a:lnTo>
                    <a:lnTo>
                      <a:pt x="32" y="30"/>
                    </a:lnTo>
                    <a:lnTo>
                      <a:pt x="36" y="26"/>
                    </a:lnTo>
                    <a:lnTo>
                      <a:pt x="38" y="26"/>
                    </a:lnTo>
                    <a:lnTo>
                      <a:pt x="38" y="24"/>
                    </a:lnTo>
                    <a:lnTo>
                      <a:pt x="38" y="26"/>
                    </a:lnTo>
                    <a:lnTo>
                      <a:pt x="42" y="28"/>
                    </a:lnTo>
                    <a:lnTo>
                      <a:pt x="44" y="28"/>
                    </a:lnTo>
                    <a:lnTo>
                      <a:pt x="42" y="28"/>
                    </a:lnTo>
                    <a:lnTo>
                      <a:pt x="42" y="26"/>
                    </a:lnTo>
                    <a:lnTo>
                      <a:pt x="44" y="26"/>
                    </a:lnTo>
                    <a:lnTo>
                      <a:pt x="48" y="26"/>
                    </a:lnTo>
                    <a:lnTo>
                      <a:pt x="48" y="24"/>
                    </a:lnTo>
                    <a:lnTo>
                      <a:pt x="50" y="24"/>
                    </a:lnTo>
                    <a:lnTo>
                      <a:pt x="50" y="22"/>
                    </a:lnTo>
                    <a:lnTo>
                      <a:pt x="52" y="20"/>
                    </a:lnTo>
                    <a:lnTo>
                      <a:pt x="54" y="20"/>
                    </a:lnTo>
                    <a:lnTo>
                      <a:pt x="54" y="18"/>
                    </a:lnTo>
                    <a:lnTo>
                      <a:pt x="56" y="18"/>
                    </a:lnTo>
                    <a:lnTo>
                      <a:pt x="56" y="16"/>
                    </a:lnTo>
                    <a:lnTo>
                      <a:pt x="58" y="14"/>
                    </a:lnTo>
                    <a:lnTo>
                      <a:pt x="58" y="12"/>
                    </a:lnTo>
                    <a:lnTo>
                      <a:pt x="60" y="12"/>
                    </a:lnTo>
                    <a:lnTo>
                      <a:pt x="60" y="10"/>
                    </a:lnTo>
                    <a:lnTo>
                      <a:pt x="60" y="8"/>
                    </a:lnTo>
                    <a:lnTo>
                      <a:pt x="62" y="8"/>
                    </a:lnTo>
                    <a:lnTo>
                      <a:pt x="62" y="6"/>
                    </a:lnTo>
                    <a:lnTo>
                      <a:pt x="64" y="6"/>
                    </a:lnTo>
                    <a:lnTo>
                      <a:pt x="66" y="6"/>
                    </a:lnTo>
                    <a:lnTo>
                      <a:pt x="68" y="10"/>
                    </a:lnTo>
                    <a:lnTo>
                      <a:pt x="72" y="10"/>
                    </a:lnTo>
                    <a:lnTo>
                      <a:pt x="76" y="10"/>
                    </a:lnTo>
                    <a:lnTo>
                      <a:pt x="78" y="8"/>
                    </a:lnTo>
                    <a:lnTo>
                      <a:pt x="82" y="8"/>
                    </a:lnTo>
                    <a:lnTo>
                      <a:pt x="84" y="8"/>
                    </a:lnTo>
                    <a:lnTo>
                      <a:pt x="86" y="6"/>
                    </a:lnTo>
                    <a:lnTo>
                      <a:pt x="90" y="4"/>
                    </a:lnTo>
                    <a:lnTo>
                      <a:pt x="90" y="2"/>
                    </a:lnTo>
                    <a:lnTo>
                      <a:pt x="92" y="2"/>
                    </a:lnTo>
                    <a:lnTo>
                      <a:pt x="94" y="0"/>
                    </a:lnTo>
                    <a:lnTo>
                      <a:pt x="94" y="2"/>
                    </a:lnTo>
                    <a:lnTo>
                      <a:pt x="96" y="2"/>
                    </a:lnTo>
                    <a:lnTo>
                      <a:pt x="98" y="2"/>
                    </a:lnTo>
                    <a:lnTo>
                      <a:pt x="100" y="2"/>
                    </a:lnTo>
                    <a:lnTo>
                      <a:pt x="98" y="2"/>
                    </a:lnTo>
                    <a:lnTo>
                      <a:pt x="96" y="4"/>
                    </a:lnTo>
                    <a:lnTo>
                      <a:pt x="94" y="4"/>
                    </a:lnTo>
                    <a:lnTo>
                      <a:pt x="94" y="6"/>
                    </a:lnTo>
                    <a:lnTo>
                      <a:pt x="94" y="8"/>
                    </a:lnTo>
                    <a:lnTo>
                      <a:pt x="96" y="8"/>
                    </a:lnTo>
                    <a:lnTo>
                      <a:pt x="96" y="10"/>
                    </a:lnTo>
                    <a:lnTo>
                      <a:pt x="96" y="12"/>
                    </a:lnTo>
                    <a:lnTo>
                      <a:pt x="96" y="14"/>
                    </a:lnTo>
                    <a:lnTo>
                      <a:pt x="96" y="16"/>
                    </a:lnTo>
                    <a:lnTo>
                      <a:pt x="98" y="16"/>
                    </a:lnTo>
                    <a:lnTo>
                      <a:pt x="98" y="18"/>
                    </a:lnTo>
                    <a:lnTo>
                      <a:pt x="96" y="18"/>
                    </a:lnTo>
                    <a:lnTo>
                      <a:pt x="96" y="20"/>
                    </a:lnTo>
                    <a:lnTo>
                      <a:pt x="96" y="22"/>
                    </a:lnTo>
                    <a:lnTo>
                      <a:pt x="94" y="24"/>
                    </a:lnTo>
                    <a:lnTo>
                      <a:pt x="92" y="24"/>
                    </a:lnTo>
                    <a:lnTo>
                      <a:pt x="92" y="26"/>
                    </a:lnTo>
                    <a:lnTo>
                      <a:pt x="90" y="26"/>
                    </a:lnTo>
                    <a:lnTo>
                      <a:pt x="90" y="28"/>
                    </a:lnTo>
                    <a:lnTo>
                      <a:pt x="90" y="30"/>
                    </a:lnTo>
                    <a:lnTo>
                      <a:pt x="88" y="34"/>
                    </a:lnTo>
                    <a:lnTo>
                      <a:pt x="88" y="38"/>
                    </a:lnTo>
                    <a:lnTo>
                      <a:pt x="86" y="40"/>
                    </a:lnTo>
                    <a:lnTo>
                      <a:pt x="86" y="42"/>
                    </a:lnTo>
                    <a:lnTo>
                      <a:pt x="86" y="44"/>
                    </a:lnTo>
                    <a:lnTo>
                      <a:pt x="86" y="48"/>
                    </a:lnTo>
                    <a:lnTo>
                      <a:pt x="88" y="50"/>
                    </a:lnTo>
                    <a:lnTo>
                      <a:pt x="88" y="52"/>
                    </a:lnTo>
                    <a:lnTo>
                      <a:pt x="86" y="52"/>
                    </a:lnTo>
                    <a:lnTo>
                      <a:pt x="86" y="54"/>
                    </a:lnTo>
                    <a:lnTo>
                      <a:pt x="86" y="58"/>
                    </a:lnTo>
                    <a:lnTo>
                      <a:pt x="86" y="60"/>
                    </a:lnTo>
                    <a:lnTo>
                      <a:pt x="86" y="62"/>
                    </a:lnTo>
                    <a:lnTo>
                      <a:pt x="86" y="64"/>
                    </a:lnTo>
                    <a:lnTo>
                      <a:pt x="86" y="62"/>
                    </a:lnTo>
                    <a:lnTo>
                      <a:pt x="86" y="60"/>
                    </a:lnTo>
                    <a:lnTo>
                      <a:pt x="86" y="58"/>
                    </a:lnTo>
                    <a:lnTo>
                      <a:pt x="86" y="54"/>
                    </a:lnTo>
                    <a:lnTo>
                      <a:pt x="86" y="56"/>
                    </a:lnTo>
                    <a:lnTo>
                      <a:pt x="86" y="58"/>
                    </a:lnTo>
                    <a:lnTo>
                      <a:pt x="84" y="60"/>
                    </a:lnTo>
                    <a:lnTo>
                      <a:pt x="84" y="62"/>
                    </a:lnTo>
                    <a:lnTo>
                      <a:pt x="84" y="66"/>
                    </a:lnTo>
                    <a:lnTo>
                      <a:pt x="84" y="68"/>
                    </a:lnTo>
                    <a:lnTo>
                      <a:pt x="84" y="72"/>
                    </a:lnTo>
                    <a:lnTo>
                      <a:pt x="82" y="72"/>
                    </a:lnTo>
                    <a:lnTo>
                      <a:pt x="82" y="74"/>
                    </a:lnTo>
                    <a:lnTo>
                      <a:pt x="80" y="74"/>
                    </a:lnTo>
                    <a:lnTo>
                      <a:pt x="80" y="76"/>
                    </a:lnTo>
                    <a:lnTo>
                      <a:pt x="82" y="76"/>
                    </a:lnTo>
                    <a:lnTo>
                      <a:pt x="82" y="74"/>
                    </a:lnTo>
                    <a:lnTo>
                      <a:pt x="82" y="76"/>
                    </a:lnTo>
                    <a:lnTo>
                      <a:pt x="84" y="78"/>
                    </a:lnTo>
                    <a:lnTo>
                      <a:pt x="84" y="80"/>
                    </a:lnTo>
                    <a:lnTo>
                      <a:pt x="84" y="82"/>
                    </a:lnTo>
                    <a:lnTo>
                      <a:pt x="82" y="82"/>
                    </a:lnTo>
                    <a:lnTo>
                      <a:pt x="80" y="82"/>
                    </a:lnTo>
                    <a:lnTo>
                      <a:pt x="80" y="86"/>
                    </a:lnTo>
                    <a:lnTo>
                      <a:pt x="78" y="86"/>
                    </a:lnTo>
                    <a:lnTo>
                      <a:pt x="78" y="88"/>
                    </a:lnTo>
                    <a:lnTo>
                      <a:pt x="78" y="90"/>
                    </a:lnTo>
                    <a:lnTo>
                      <a:pt x="78" y="92"/>
                    </a:lnTo>
                    <a:lnTo>
                      <a:pt x="80" y="94"/>
                    </a:lnTo>
                    <a:lnTo>
                      <a:pt x="80" y="96"/>
                    </a:lnTo>
                    <a:lnTo>
                      <a:pt x="80" y="98"/>
                    </a:lnTo>
                    <a:lnTo>
                      <a:pt x="82" y="98"/>
                    </a:lnTo>
                    <a:lnTo>
                      <a:pt x="82" y="100"/>
                    </a:lnTo>
                    <a:lnTo>
                      <a:pt x="82" y="102"/>
                    </a:lnTo>
                    <a:lnTo>
                      <a:pt x="80" y="102"/>
                    </a:lnTo>
                    <a:lnTo>
                      <a:pt x="78" y="102"/>
                    </a:lnTo>
                    <a:lnTo>
                      <a:pt x="76" y="104"/>
                    </a:lnTo>
                    <a:lnTo>
                      <a:pt x="76" y="102"/>
                    </a:lnTo>
                    <a:lnTo>
                      <a:pt x="74" y="102"/>
                    </a:lnTo>
                    <a:lnTo>
                      <a:pt x="72" y="102"/>
                    </a:lnTo>
                    <a:lnTo>
                      <a:pt x="70" y="102"/>
                    </a:lnTo>
                    <a:lnTo>
                      <a:pt x="70" y="100"/>
                    </a:lnTo>
                    <a:lnTo>
                      <a:pt x="68" y="98"/>
                    </a:lnTo>
                    <a:lnTo>
                      <a:pt x="60" y="94"/>
                    </a:lnTo>
                    <a:lnTo>
                      <a:pt x="56" y="98"/>
                    </a:lnTo>
                    <a:lnTo>
                      <a:pt x="52" y="96"/>
                    </a:lnTo>
                    <a:lnTo>
                      <a:pt x="50" y="96"/>
                    </a:lnTo>
                    <a:lnTo>
                      <a:pt x="50" y="94"/>
                    </a:lnTo>
                    <a:lnTo>
                      <a:pt x="48" y="94"/>
                    </a:lnTo>
                    <a:lnTo>
                      <a:pt x="46" y="92"/>
                    </a:lnTo>
                    <a:lnTo>
                      <a:pt x="44" y="92"/>
                    </a:lnTo>
                    <a:lnTo>
                      <a:pt x="42" y="92"/>
                    </a:lnTo>
                    <a:lnTo>
                      <a:pt x="42" y="90"/>
                    </a:lnTo>
                    <a:lnTo>
                      <a:pt x="40" y="90"/>
                    </a:lnTo>
                    <a:lnTo>
                      <a:pt x="38" y="94"/>
                    </a:lnTo>
                    <a:lnTo>
                      <a:pt x="38" y="92"/>
                    </a:lnTo>
                    <a:lnTo>
                      <a:pt x="36" y="88"/>
                    </a:lnTo>
                    <a:lnTo>
                      <a:pt x="34" y="86"/>
                    </a:lnTo>
                    <a:lnTo>
                      <a:pt x="32" y="84"/>
                    </a:lnTo>
                    <a:lnTo>
                      <a:pt x="30" y="84"/>
                    </a:lnTo>
                    <a:lnTo>
                      <a:pt x="28" y="82"/>
                    </a:lnTo>
                    <a:lnTo>
                      <a:pt x="26" y="80"/>
                    </a:lnTo>
                    <a:lnTo>
                      <a:pt x="24" y="78"/>
                    </a:lnTo>
                    <a:close/>
                  </a:path>
                </a:pathLst>
              </a:custGeom>
              <a:grpFill/>
              <a:ln w="3175">
                <a:solidFill>
                  <a:schemeClr val="bg1"/>
                </a:solidFill>
                <a:prstDash val="sysDot"/>
                <a:round/>
                <a:headEnd/>
                <a:tailEnd/>
              </a:ln>
            </p:spPr>
            <p:txBody>
              <a:bodyPr/>
              <a:lstStyle/>
              <a:p>
                <a:endParaRPr lang="de-DE" sz="2400" dirty="0">
                  <a:solidFill>
                    <a:srgbClr val="000000"/>
                  </a:solidFill>
                </a:endParaRPr>
              </a:p>
            </p:txBody>
          </p:sp>
          <p:sp>
            <p:nvSpPr>
              <p:cNvPr id="2247" name="Freeform 3332"/>
              <p:cNvSpPr>
                <a:spLocks/>
              </p:cNvSpPr>
              <p:nvPr/>
            </p:nvSpPr>
            <p:spPr bwMode="auto">
              <a:xfrm>
                <a:off x="2405046" y="2499041"/>
                <a:ext cx="119155" cy="60232"/>
              </a:xfrm>
              <a:custGeom>
                <a:avLst/>
                <a:gdLst>
                  <a:gd name="T0" fmla="*/ 2147483647 w 130"/>
                  <a:gd name="T1" fmla="*/ 2147483647 h 72"/>
                  <a:gd name="T2" fmla="*/ 2147483647 w 130"/>
                  <a:gd name="T3" fmla="*/ 2147483647 h 72"/>
                  <a:gd name="T4" fmla="*/ 2147483647 w 130"/>
                  <a:gd name="T5" fmla="*/ 2147483647 h 72"/>
                  <a:gd name="T6" fmla="*/ 2147483647 w 130"/>
                  <a:gd name="T7" fmla="*/ 2147483647 h 72"/>
                  <a:gd name="T8" fmla="*/ 2147483647 w 130"/>
                  <a:gd name="T9" fmla="*/ 2147483647 h 72"/>
                  <a:gd name="T10" fmla="*/ 2147483647 w 130"/>
                  <a:gd name="T11" fmla="*/ 2147483647 h 72"/>
                  <a:gd name="T12" fmla="*/ 2147483647 w 130"/>
                  <a:gd name="T13" fmla="*/ 2147483647 h 72"/>
                  <a:gd name="T14" fmla="*/ 2147483647 w 130"/>
                  <a:gd name="T15" fmla="*/ 2147483647 h 72"/>
                  <a:gd name="T16" fmla="*/ 2147483647 w 130"/>
                  <a:gd name="T17" fmla="*/ 2147483647 h 72"/>
                  <a:gd name="T18" fmla="*/ 2147483647 w 130"/>
                  <a:gd name="T19" fmla="*/ 2147483647 h 72"/>
                  <a:gd name="T20" fmla="*/ 2147483647 w 130"/>
                  <a:gd name="T21" fmla="*/ 2147483647 h 72"/>
                  <a:gd name="T22" fmla="*/ 2147483647 w 130"/>
                  <a:gd name="T23" fmla="*/ 2147483647 h 72"/>
                  <a:gd name="T24" fmla="*/ 2147483647 w 130"/>
                  <a:gd name="T25" fmla="*/ 2147483647 h 72"/>
                  <a:gd name="T26" fmla="*/ 2147483647 w 130"/>
                  <a:gd name="T27" fmla="*/ 2147483647 h 72"/>
                  <a:gd name="T28" fmla="*/ 2147483647 w 130"/>
                  <a:gd name="T29" fmla="*/ 0 h 72"/>
                  <a:gd name="T30" fmla="*/ 2147483647 w 130"/>
                  <a:gd name="T31" fmla="*/ 0 h 72"/>
                  <a:gd name="T32" fmla="*/ 2147483647 w 130"/>
                  <a:gd name="T33" fmla="*/ 2147483647 h 72"/>
                  <a:gd name="T34" fmla="*/ 2147483647 w 130"/>
                  <a:gd name="T35" fmla="*/ 0 h 72"/>
                  <a:gd name="T36" fmla="*/ 2147483647 w 130"/>
                  <a:gd name="T37" fmla="*/ 2147483647 h 72"/>
                  <a:gd name="T38" fmla="*/ 2147483647 w 130"/>
                  <a:gd name="T39" fmla="*/ 2147483647 h 72"/>
                  <a:gd name="T40" fmla="*/ 2147483647 w 130"/>
                  <a:gd name="T41" fmla="*/ 2147483647 h 72"/>
                  <a:gd name="T42" fmla="*/ 2147483647 w 130"/>
                  <a:gd name="T43" fmla="*/ 2147483647 h 72"/>
                  <a:gd name="T44" fmla="*/ 2147483647 w 130"/>
                  <a:gd name="T45" fmla="*/ 2147483647 h 72"/>
                  <a:gd name="T46" fmla="*/ 2147483647 w 130"/>
                  <a:gd name="T47" fmla="*/ 2147483647 h 72"/>
                  <a:gd name="T48" fmla="*/ 2147483647 w 130"/>
                  <a:gd name="T49" fmla="*/ 2147483647 h 72"/>
                  <a:gd name="T50" fmla="*/ 2147483647 w 130"/>
                  <a:gd name="T51" fmla="*/ 2147483647 h 72"/>
                  <a:gd name="T52" fmla="*/ 2147483647 w 130"/>
                  <a:gd name="T53" fmla="*/ 2147483647 h 72"/>
                  <a:gd name="T54" fmla="*/ 2147483647 w 130"/>
                  <a:gd name="T55" fmla="*/ 2147483647 h 72"/>
                  <a:gd name="T56" fmla="*/ 2147483647 w 130"/>
                  <a:gd name="T57" fmla="*/ 2147483647 h 72"/>
                  <a:gd name="T58" fmla="*/ 2147483647 w 130"/>
                  <a:gd name="T59" fmla="*/ 2147483647 h 72"/>
                  <a:gd name="T60" fmla="*/ 2147483647 w 130"/>
                  <a:gd name="T61" fmla="*/ 2147483647 h 72"/>
                  <a:gd name="T62" fmla="*/ 2147483647 w 130"/>
                  <a:gd name="T63" fmla="*/ 2147483647 h 72"/>
                  <a:gd name="T64" fmla="*/ 2147483647 w 130"/>
                  <a:gd name="T65" fmla="*/ 2147483647 h 72"/>
                  <a:gd name="T66" fmla="*/ 2147483647 w 130"/>
                  <a:gd name="T67" fmla="*/ 2147483647 h 72"/>
                  <a:gd name="T68" fmla="*/ 2147483647 w 130"/>
                  <a:gd name="T69" fmla="*/ 2147483647 h 72"/>
                  <a:gd name="T70" fmla="*/ 2147483647 w 130"/>
                  <a:gd name="T71" fmla="*/ 2147483647 h 72"/>
                  <a:gd name="T72" fmla="*/ 2147483647 w 130"/>
                  <a:gd name="T73" fmla="*/ 2147483647 h 72"/>
                  <a:gd name="T74" fmla="*/ 2147483647 w 130"/>
                  <a:gd name="T75" fmla="*/ 2147483647 h 72"/>
                  <a:gd name="T76" fmla="*/ 2147483647 w 130"/>
                  <a:gd name="T77" fmla="*/ 2147483647 h 72"/>
                  <a:gd name="T78" fmla="*/ 2147483647 w 130"/>
                  <a:gd name="T79" fmla="*/ 2147483647 h 72"/>
                  <a:gd name="T80" fmla="*/ 2147483647 w 130"/>
                  <a:gd name="T81" fmla="*/ 2147483647 h 72"/>
                  <a:gd name="T82" fmla="*/ 2147483647 w 130"/>
                  <a:gd name="T83" fmla="*/ 2147483647 h 72"/>
                  <a:gd name="T84" fmla="*/ 2147483647 w 130"/>
                  <a:gd name="T85" fmla="*/ 2147483647 h 72"/>
                  <a:gd name="T86" fmla="*/ 2147483647 w 130"/>
                  <a:gd name="T87" fmla="*/ 2147483647 h 72"/>
                  <a:gd name="T88" fmla="*/ 2147483647 w 130"/>
                  <a:gd name="T89" fmla="*/ 2147483647 h 72"/>
                  <a:gd name="T90" fmla="*/ 2147483647 w 130"/>
                  <a:gd name="T91" fmla="*/ 2147483647 h 72"/>
                  <a:gd name="T92" fmla="*/ 2147483647 w 130"/>
                  <a:gd name="T93" fmla="*/ 2147483647 h 72"/>
                  <a:gd name="T94" fmla="*/ 2147483647 w 130"/>
                  <a:gd name="T95" fmla="*/ 2147483647 h 72"/>
                  <a:gd name="T96" fmla="*/ 2147483647 w 130"/>
                  <a:gd name="T97" fmla="*/ 2147483647 h 72"/>
                  <a:gd name="T98" fmla="*/ 2147483647 w 130"/>
                  <a:gd name="T99" fmla="*/ 2147483647 h 72"/>
                  <a:gd name="T100" fmla="*/ 2147483647 w 130"/>
                  <a:gd name="T101" fmla="*/ 2147483647 h 72"/>
                  <a:gd name="T102" fmla="*/ 2147483647 w 130"/>
                  <a:gd name="T103" fmla="*/ 2147483647 h 72"/>
                  <a:gd name="T104" fmla="*/ 2147483647 w 130"/>
                  <a:gd name="T105" fmla="*/ 2147483647 h 72"/>
                  <a:gd name="T106" fmla="*/ 2147483647 w 130"/>
                  <a:gd name="T107" fmla="*/ 2147483647 h 72"/>
                  <a:gd name="T108" fmla="*/ 2147483647 w 130"/>
                  <a:gd name="T109" fmla="*/ 2147483647 h 72"/>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w 130"/>
                  <a:gd name="T166" fmla="*/ 0 h 72"/>
                  <a:gd name="T167" fmla="*/ 130 w 130"/>
                  <a:gd name="T168" fmla="*/ 72 h 72"/>
                </a:gdLst>
                <a:ahLst/>
                <a:cxnLst>
                  <a:cxn ang="T110">
                    <a:pos x="T0" y="T1"/>
                  </a:cxn>
                  <a:cxn ang="T111">
                    <a:pos x="T2" y="T3"/>
                  </a:cxn>
                  <a:cxn ang="T112">
                    <a:pos x="T4" y="T5"/>
                  </a:cxn>
                  <a:cxn ang="T113">
                    <a:pos x="T6" y="T7"/>
                  </a:cxn>
                  <a:cxn ang="T114">
                    <a:pos x="T8" y="T9"/>
                  </a:cxn>
                  <a:cxn ang="T115">
                    <a:pos x="T10" y="T11"/>
                  </a:cxn>
                  <a:cxn ang="T116">
                    <a:pos x="T12" y="T13"/>
                  </a:cxn>
                  <a:cxn ang="T117">
                    <a:pos x="T14" y="T15"/>
                  </a:cxn>
                  <a:cxn ang="T118">
                    <a:pos x="T16" y="T17"/>
                  </a:cxn>
                  <a:cxn ang="T119">
                    <a:pos x="T18" y="T19"/>
                  </a:cxn>
                  <a:cxn ang="T120">
                    <a:pos x="T20" y="T21"/>
                  </a:cxn>
                  <a:cxn ang="T121">
                    <a:pos x="T22" y="T23"/>
                  </a:cxn>
                  <a:cxn ang="T122">
                    <a:pos x="T24" y="T25"/>
                  </a:cxn>
                  <a:cxn ang="T123">
                    <a:pos x="T26" y="T27"/>
                  </a:cxn>
                  <a:cxn ang="T124">
                    <a:pos x="T28" y="T29"/>
                  </a:cxn>
                  <a:cxn ang="T125">
                    <a:pos x="T30" y="T31"/>
                  </a:cxn>
                  <a:cxn ang="T126">
                    <a:pos x="T32" y="T33"/>
                  </a:cxn>
                  <a:cxn ang="T127">
                    <a:pos x="T34" y="T35"/>
                  </a:cxn>
                  <a:cxn ang="T128">
                    <a:pos x="T36" y="T37"/>
                  </a:cxn>
                  <a:cxn ang="T129">
                    <a:pos x="T38" y="T39"/>
                  </a:cxn>
                  <a:cxn ang="T130">
                    <a:pos x="T40" y="T41"/>
                  </a:cxn>
                  <a:cxn ang="T131">
                    <a:pos x="T42" y="T43"/>
                  </a:cxn>
                  <a:cxn ang="T132">
                    <a:pos x="T44" y="T45"/>
                  </a:cxn>
                  <a:cxn ang="T133">
                    <a:pos x="T46" y="T47"/>
                  </a:cxn>
                  <a:cxn ang="T134">
                    <a:pos x="T48" y="T49"/>
                  </a:cxn>
                  <a:cxn ang="T135">
                    <a:pos x="T50" y="T51"/>
                  </a:cxn>
                  <a:cxn ang="T136">
                    <a:pos x="T52" y="T53"/>
                  </a:cxn>
                  <a:cxn ang="T137">
                    <a:pos x="T54" y="T55"/>
                  </a:cxn>
                  <a:cxn ang="T138">
                    <a:pos x="T56" y="T57"/>
                  </a:cxn>
                  <a:cxn ang="T139">
                    <a:pos x="T58" y="T59"/>
                  </a:cxn>
                  <a:cxn ang="T140">
                    <a:pos x="T60" y="T61"/>
                  </a:cxn>
                  <a:cxn ang="T141">
                    <a:pos x="T62" y="T63"/>
                  </a:cxn>
                  <a:cxn ang="T142">
                    <a:pos x="T64" y="T65"/>
                  </a:cxn>
                  <a:cxn ang="T143">
                    <a:pos x="T66" y="T67"/>
                  </a:cxn>
                  <a:cxn ang="T144">
                    <a:pos x="T68" y="T69"/>
                  </a:cxn>
                  <a:cxn ang="T145">
                    <a:pos x="T70" y="T71"/>
                  </a:cxn>
                  <a:cxn ang="T146">
                    <a:pos x="T72" y="T73"/>
                  </a:cxn>
                  <a:cxn ang="T147">
                    <a:pos x="T74" y="T75"/>
                  </a:cxn>
                  <a:cxn ang="T148">
                    <a:pos x="T76" y="T77"/>
                  </a:cxn>
                  <a:cxn ang="T149">
                    <a:pos x="T78" y="T79"/>
                  </a:cxn>
                  <a:cxn ang="T150">
                    <a:pos x="T80" y="T81"/>
                  </a:cxn>
                  <a:cxn ang="T151">
                    <a:pos x="T82" y="T83"/>
                  </a:cxn>
                  <a:cxn ang="T152">
                    <a:pos x="T84" y="T85"/>
                  </a:cxn>
                  <a:cxn ang="T153">
                    <a:pos x="T86" y="T87"/>
                  </a:cxn>
                  <a:cxn ang="T154">
                    <a:pos x="T88" y="T89"/>
                  </a:cxn>
                  <a:cxn ang="T155">
                    <a:pos x="T90" y="T91"/>
                  </a:cxn>
                  <a:cxn ang="T156">
                    <a:pos x="T92" y="T93"/>
                  </a:cxn>
                  <a:cxn ang="T157">
                    <a:pos x="T94" y="T95"/>
                  </a:cxn>
                  <a:cxn ang="T158">
                    <a:pos x="T96" y="T97"/>
                  </a:cxn>
                  <a:cxn ang="T159">
                    <a:pos x="T98" y="T99"/>
                  </a:cxn>
                  <a:cxn ang="T160">
                    <a:pos x="T100" y="T101"/>
                  </a:cxn>
                  <a:cxn ang="T161">
                    <a:pos x="T102" y="T103"/>
                  </a:cxn>
                  <a:cxn ang="T162">
                    <a:pos x="T104" y="T105"/>
                  </a:cxn>
                  <a:cxn ang="T163">
                    <a:pos x="T106" y="T107"/>
                  </a:cxn>
                  <a:cxn ang="T164">
                    <a:pos x="T108" y="T109"/>
                  </a:cxn>
                </a:cxnLst>
                <a:rect l="T165" t="T166" r="T167" b="T168"/>
                <a:pathLst>
                  <a:path w="130" h="72">
                    <a:moveTo>
                      <a:pt x="18" y="48"/>
                    </a:moveTo>
                    <a:lnTo>
                      <a:pt x="14" y="48"/>
                    </a:lnTo>
                    <a:lnTo>
                      <a:pt x="14" y="46"/>
                    </a:lnTo>
                    <a:lnTo>
                      <a:pt x="12" y="46"/>
                    </a:lnTo>
                    <a:lnTo>
                      <a:pt x="12" y="44"/>
                    </a:lnTo>
                    <a:lnTo>
                      <a:pt x="12" y="46"/>
                    </a:lnTo>
                    <a:lnTo>
                      <a:pt x="10" y="46"/>
                    </a:lnTo>
                    <a:lnTo>
                      <a:pt x="10" y="44"/>
                    </a:lnTo>
                    <a:lnTo>
                      <a:pt x="10" y="42"/>
                    </a:lnTo>
                    <a:lnTo>
                      <a:pt x="8" y="42"/>
                    </a:lnTo>
                    <a:lnTo>
                      <a:pt x="8" y="44"/>
                    </a:lnTo>
                    <a:lnTo>
                      <a:pt x="8" y="42"/>
                    </a:lnTo>
                    <a:lnTo>
                      <a:pt x="8" y="40"/>
                    </a:lnTo>
                    <a:lnTo>
                      <a:pt x="6" y="40"/>
                    </a:lnTo>
                    <a:lnTo>
                      <a:pt x="4" y="40"/>
                    </a:lnTo>
                    <a:lnTo>
                      <a:pt x="4" y="38"/>
                    </a:lnTo>
                    <a:lnTo>
                      <a:pt x="2" y="38"/>
                    </a:lnTo>
                    <a:lnTo>
                      <a:pt x="0" y="38"/>
                    </a:lnTo>
                    <a:lnTo>
                      <a:pt x="0" y="36"/>
                    </a:lnTo>
                    <a:lnTo>
                      <a:pt x="4" y="34"/>
                    </a:lnTo>
                    <a:lnTo>
                      <a:pt x="6" y="32"/>
                    </a:lnTo>
                    <a:lnTo>
                      <a:pt x="6" y="30"/>
                    </a:lnTo>
                    <a:lnTo>
                      <a:pt x="4" y="28"/>
                    </a:lnTo>
                    <a:lnTo>
                      <a:pt x="4" y="26"/>
                    </a:lnTo>
                    <a:lnTo>
                      <a:pt x="6" y="26"/>
                    </a:lnTo>
                    <a:lnTo>
                      <a:pt x="6" y="24"/>
                    </a:lnTo>
                    <a:lnTo>
                      <a:pt x="6" y="22"/>
                    </a:lnTo>
                    <a:lnTo>
                      <a:pt x="10" y="20"/>
                    </a:lnTo>
                    <a:lnTo>
                      <a:pt x="14" y="18"/>
                    </a:lnTo>
                    <a:lnTo>
                      <a:pt x="16" y="16"/>
                    </a:lnTo>
                    <a:lnTo>
                      <a:pt x="18" y="14"/>
                    </a:lnTo>
                    <a:lnTo>
                      <a:pt x="20" y="12"/>
                    </a:lnTo>
                    <a:lnTo>
                      <a:pt x="20" y="10"/>
                    </a:lnTo>
                    <a:lnTo>
                      <a:pt x="24" y="8"/>
                    </a:lnTo>
                    <a:lnTo>
                      <a:pt x="24" y="6"/>
                    </a:lnTo>
                    <a:lnTo>
                      <a:pt x="26" y="6"/>
                    </a:lnTo>
                    <a:lnTo>
                      <a:pt x="28" y="6"/>
                    </a:lnTo>
                    <a:lnTo>
                      <a:pt x="30" y="4"/>
                    </a:lnTo>
                    <a:lnTo>
                      <a:pt x="32" y="2"/>
                    </a:lnTo>
                    <a:lnTo>
                      <a:pt x="34" y="2"/>
                    </a:lnTo>
                    <a:lnTo>
                      <a:pt x="36" y="2"/>
                    </a:lnTo>
                    <a:lnTo>
                      <a:pt x="38" y="0"/>
                    </a:lnTo>
                    <a:lnTo>
                      <a:pt x="40" y="2"/>
                    </a:lnTo>
                    <a:lnTo>
                      <a:pt x="42" y="4"/>
                    </a:lnTo>
                    <a:lnTo>
                      <a:pt x="44" y="4"/>
                    </a:lnTo>
                    <a:lnTo>
                      <a:pt x="46" y="2"/>
                    </a:lnTo>
                    <a:lnTo>
                      <a:pt x="46" y="4"/>
                    </a:lnTo>
                    <a:lnTo>
                      <a:pt x="48" y="4"/>
                    </a:lnTo>
                    <a:lnTo>
                      <a:pt x="54" y="4"/>
                    </a:lnTo>
                    <a:lnTo>
                      <a:pt x="56" y="4"/>
                    </a:lnTo>
                    <a:lnTo>
                      <a:pt x="58" y="4"/>
                    </a:lnTo>
                    <a:lnTo>
                      <a:pt x="64" y="4"/>
                    </a:lnTo>
                    <a:lnTo>
                      <a:pt x="66" y="4"/>
                    </a:lnTo>
                    <a:lnTo>
                      <a:pt x="68" y="4"/>
                    </a:lnTo>
                    <a:lnTo>
                      <a:pt x="68" y="2"/>
                    </a:lnTo>
                    <a:lnTo>
                      <a:pt x="70" y="2"/>
                    </a:lnTo>
                    <a:lnTo>
                      <a:pt x="72" y="2"/>
                    </a:lnTo>
                    <a:lnTo>
                      <a:pt x="74" y="0"/>
                    </a:lnTo>
                    <a:lnTo>
                      <a:pt x="72" y="0"/>
                    </a:lnTo>
                    <a:lnTo>
                      <a:pt x="74" y="0"/>
                    </a:lnTo>
                    <a:lnTo>
                      <a:pt x="76" y="0"/>
                    </a:lnTo>
                    <a:lnTo>
                      <a:pt x="78" y="0"/>
                    </a:lnTo>
                    <a:lnTo>
                      <a:pt x="80" y="0"/>
                    </a:lnTo>
                    <a:lnTo>
                      <a:pt x="82" y="0"/>
                    </a:lnTo>
                    <a:lnTo>
                      <a:pt x="82" y="2"/>
                    </a:lnTo>
                    <a:lnTo>
                      <a:pt x="84" y="2"/>
                    </a:lnTo>
                    <a:lnTo>
                      <a:pt x="86" y="2"/>
                    </a:lnTo>
                    <a:lnTo>
                      <a:pt x="88" y="2"/>
                    </a:lnTo>
                    <a:lnTo>
                      <a:pt x="90" y="2"/>
                    </a:lnTo>
                    <a:lnTo>
                      <a:pt x="92" y="0"/>
                    </a:lnTo>
                    <a:lnTo>
                      <a:pt x="94" y="0"/>
                    </a:lnTo>
                    <a:lnTo>
                      <a:pt x="96" y="0"/>
                    </a:lnTo>
                    <a:lnTo>
                      <a:pt x="100" y="2"/>
                    </a:lnTo>
                    <a:lnTo>
                      <a:pt x="102" y="2"/>
                    </a:lnTo>
                    <a:lnTo>
                      <a:pt x="102" y="4"/>
                    </a:lnTo>
                    <a:lnTo>
                      <a:pt x="104" y="4"/>
                    </a:lnTo>
                    <a:lnTo>
                      <a:pt x="106" y="4"/>
                    </a:lnTo>
                    <a:lnTo>
                      <a:pt x="106" y="2"/>
                    </a:lnTo>
                    <a:lnTo>
                      <a:pt x="104" y="2"/>
                    </a:lnTo>
                    <a:lnTo>
                      <a:pt x="110" y="4"/>
                    </a:lnTo>
                    <a:lnTo>
                      <a:pt x="112" y="6"/>
                    </a:lnTo>
                    <a:lnTo>
                      <a:pt x="114" y="8"/>
                    </a:lnTo>
                    <a:lnTo>
                      <a:pt x="116" y="12"/>
                    </a:lnTo>
                    <a:lnTo>
                      <a:pt x="116" y="10"/>
                    </a:lnTo>
                    <a:lnTo>
                      <a:pt x="114" y="10"/>
                    </a:lnTo>
                    <a:lnTo>
                      <a:pt x="110" y="10"/>
                    </a:lnTo>
                    <a:lnTo>
                      <a:pt x="112" y="14"/>
                    </a:lnTo>
                    <a:lnTo>
                      <a:pt x="116" y="18"/>
                    </a:lnTo>
                    <a:lnTo>
                      <a:pt x="116" y="16"/>
                    </a:lnTo>
                    <a:lnTo>
                      <a:pt x="116" y="14"/>
                    </a:lnTo>
                    <a:lnTo>
                      <a:pt x="114" y="14"/>
                    </a:lnTo>
                    <a:lnTo>
                      <a:pt x="116" y="14"/>
                    </a:lnTo>
                    <a:lnTo>
                      <a:pt x="116" y="16"/>
                    </a:lnTo>
                    <a:lnTo>
                      <a:pt x="116" y="18"/>
                    </a:lnTo>
                    <a:lnTo>
                      <a:pt x="118" y="18"/>
                    </a:lnTo>
                    <a:lnTo>
                      <a:pt x="120" y="16"/>
                    </a:lnTo>
                    <a:lnTo>
                      <a:pt x="122" y="16"/>
                    </a:lnTo>
                    <a:lnTo>
                      <a:pt x="122" y="18"/>
                    </a:lnTo>
                    <a:lnTo>
                      <a:pt x="120" y="18"/>
                    </a:lnTo>
                    <a:lnTo>
                      <a:pt x="120" y="20"/>
                    </a:lnTo>
                    <a:lnTo>
                      <a:pt x="122" y="18"/>
                    </a:lnTo>
                    <a:lnTo>
                      <a:pt x="122" y="16"/>
                    </a:lnTo>
                    <a:lnTo>
                      <a:pt x="120" y="16"/>
                    </a:lnTo>
                    <a:lnTo>
                      <a:pt x="120" y="14"/>
                    </a:lnTo>
                    <a:lnTo>
                      <a:pt x="122" y="16"/>
                    </a:lnTo>
                    <a:lnTo>
                      <a:pt x="124" y="16"/>
                    </a:lnTo>
                    <a:lnTo>
                      <a:pt x="124" y="18"/>
                    </a:lnTo>
                    <a:lnTo>
                      <a:pt x="126" y="18"/>
                    </a:lnTo>
                    <a:lnTo>
                      <a:pt x="126" y="20"/>
                    </a:lnTo>
                    <a:lnTo>
                      <a:pt x="126" y="22"/>
                    </a:lnTo>
                    <a:lnTo>
                      <a:pt x="128" y="22"/>
                    </a:lnTo>
                    <a:lnTo>
                      <a:pt x="128" y="24"/>
                    </a:lnTo>
                    <a:lnTo>
                      <a:pt x="130" y="24"/>
                    </a:lnTo>
                    <a:lnTo>
                      <a:pt x="128" y="24"/>
                    </a:lnTo>
                    <a:lnTo>
                      <a:pt x="126" y="24"/>
                    </a:lnTo>
                    <a:lnTo>
                      <a:pt x="124" y="24"/>
                    </a:lnTo>
                    <a:lnTo>
                      <a:pt x="124" y="22"/>
                    </a:lnTo>
                    <a:lnTo>
                      <a:pt x="122" y="24"/>
                    </a:lnTo>
                    <a:lnTo>
                      <a:pt x="120" y="24"/>
                    </a:lnTo>
                    <a:lnTo>
                      <a:pt x="120" y="26"/>
                    </a:lnTo>
                    <a:lnTo>
                      <a:pt x="116" y="28"/>
                    </a:lnTo>
                    <a:lnTo>
                      <a:pt x="114" y="30"/>
                    </a:lnTo>
                    <a:lnTo>
                      <a:pt x="112" y="30"/>
                    </a:lnTo>
                    <a:lnTo>
                      <a:pt x="108" y="30"/>
                    </a:lnTo>
                    <a:lnTo>
                      <a:pt x="106" y="32"/>
                    </a:lnTo>
                    <a:lnTo>
                      <a:pt x="102" y="32"/>
                    </a:lnTo>
                    <a:lnTo>
                      <a:pt x="98" y="32"/>
                    </a:lnTo>
                    <a:lnTo>
                      <a:pt x="96" y="28"/>
                    </a:lnTo>
                    <a:lnTo>
                      <a:pt x="94" y="28"/>
                    </a:lnTo>
                    <a:lnTo>
                      <a:pt x="92" y="28"/>
                    </a:lnTo>
                    <a:lnTo>
                      <a:pt x="92" y="30"/>
                    </a:lnTo>
                    <a:lnTo>
                      <a:pt x="90" y="30"/>
                    </a:lnTo>
                    <a:lnTo>
                      <a:pt x="90" y="32"/>
                    </a:lnTo>
                    <a:lnTo>
                      <a:pt x="90" y="34"/>
                    </a:lnTo>
                    <a:lnTo>
                      <a:pt x="88" y="34"/>
                    </a:lnTo>
                    <a:lnTo>
                      <a:pt x="88" y="36"/>
                    </a:lnTo>
                    <a:lnTo>
                      <a:pt x="86" y="38"/>
                    </a:lnTo>
                    <a:lnTo>
                      <a:pt x="86" y="40"/>
                    </a:lnTo>
                    <a:lnTo>
                      <a:pt x="84" y="40"/>
                    </a:lnTo>
                    <a:lnTo>
                      <a:pt x="84" y="42"/>
                    </a:lnTo>
                    <a:lnTo>
                      <a:pt x="82" y="42"/>
                    </a:lnTo>
                    <a:lnTo>
                      <a:pt x="80" y="44"/>
                    </a:lnTo>
                    <a:lnTo>
                      <a:pt x="80" y="46"/>
                    </a:lnTo>
                    <a:lnTo>
                      <a:pt x="78" y="46"/>
                    </a:lnTo>
                    <a:lnTo>
                      <a:pt x="78" y="48"/>
                    </a:lnTo>
                    <a:lnTo>
                      <a:pt x="74" y="48"/>
                    </a:lnTo>
                    <a:lnTo>
                      <a:pt x="72" y="48"/>
                    </a:lnTo>
                    <a:lnTo>
                      <a:pt x="72" y="50"/>
                    </a:lnTo>
                    <a:lnTo>
                      <a:pt x="74" y="50"/>
                    </a:lnTo>
                    <a:lnTo>
                      <a:pt x="72" y="50"/>
                    </a:lnTo>
                    <a:lnTo>
                      <a:pt x="68" y="48"/>
                    </a:lnTo>
                    <a:lnTo>
                      <a:pt x="68" y="46"/>
                    </a:lnTo>
                    <a:lnTo>
                      <a:pt x="68" y="48"/>
                    </a:lnTo>
                    <a:lnTo>
                      <a:pt x="66" y="48"/>
                    </a:lnTo>
                    <a:lnTo>
                      <a:pt x="62" y="52"/>
                    </a:lnTo>
                    <a:lnTo>
                      <a:pt x="60" y="52"/>
                    </a:lnTo>
                    <a:lnTo>
                      <a:pt x="58" y="52"/>
                    </a:lnTo>
                    <a:lnTo>
                      <a:pt x="56" y="52"/>
                    </a:lnTo>
                    <a:lnTo>
                      <a:pt x="54" y="52"/>
                    </a:lnTo>
                    <a:lnTo>
                      <a:pt x="52" y="52"/>
                    </a:lnTo>
                    <a:lnTo>
                      <a:pt x="52" y="54"/>
                    </a:lnTo>
                    <a:lnTo>
                      <a:pt x="52" y="56"/>
                    </a:lnTo>
                    <a:lnTo>
                      <a:pt x="52" y="60"/>
                    </a:lnTo>
                    <a:lnTo>
                      <a:pt x="54" y="60"/>
                    </a:lnTo>
                    <a:lnTo>
                      <a:pt x="54" y="62"/>
                    </a:lnTo>
                    <a:lnTo>
                      <a:pt x="54" y="64"/>
                    </a:lnTo>
                    <a:lnTo>
                      <a:pt x="52" y="64"/>
                    </a:lnTo>
                    <a:lnTo>
                      <a:pt x="50" y="64"/>
                    </a:lnTo>
                    <a:lnTo>
                      <a:pt x="48" y="64"/>
                    </a:lnTo>
                    <a:lnTo>
                      <a:pt x="48" y="66"/>
                    </a:lnTo>
                    <a:lnTo>
                      <a:pt x="48" y="68"/>
                    </a:lnTo>
                    <a:lnTo>
                      <a:pt x="46" y="70"/>
                    </a:lnTo>
                    <a:lnTo>
                      <a:pt x="46" y="72"/>
                    </a:lnTo>
                    <a:lnTo>
                      <a:pt x="44" y="72"/>
                    </a:lnTo>
                    <a:lnTo>
                      <a:pt x="44" y="70"/>
                    </a:lnTo>
                    <a:lnTo>
                      <a:pt x="40" y="72"/>
                    </a:lnTo>
                    <a:lnTo>
                      <a:pt x="40" y="70"/>
                    </a:lnTo>
                    <a:lnTo>
                      <a:pt x="38" y="68"/>
                    </a:lnTo>
                    <a:lnTo>
                      <a:pt x="36" y="66"/>
                    </a:lnTo>
                    <a:lnTo>
                      <a:pt x="36" y="64"/>
                    </a:lnTo>
                    <a:lnTo>
                      <a:pt x="36" y="62"/>
                    </a:lnTo>
                    <a:lnTo>
                      <a:pt x="38" y="62"/>
                    </a:lnTo>
                    <a:lnTo>
                      <a:pt x="38" y="60"/>
                    </a:lnTo>
                    <a:lnTo>
                      <a:pt x="36" y="60"/>
                    </a:lnTo>
                    <a:lnTo>
                      <a:pt x="36" y="62"/>
                    </a:lnTo>
                    <a:lnTo>
                      <a:pt x="34" y="62"/>
                    </a:lnTo>
                    <a:lnTo>
                      <a:pt x="34" y="60"/>
                    </a:lnTo>
                    <a:lnTo>
                      <a:pt x="32" y="60"/>
                    </a:lnTo>
                    <a:lnTo>
                      <a:pt x="32" y="62"/>
                    </a:lnTo>
                    <a:lnTo>
                      <a:pt x="30" y="62"/>
                    </a:lnTo>
                    <a:lnTo>
                      <a:pt x="30" y="60"/>
                    </a:lnTo>
                    <a:lnTo>
                      <a:pt x="32" y="60"/>
                    </a:lnTo>
                    <a:lnTo>
                      <a:pt x="32" y="58"/>
                    </a:lnTo>
                    <a:lnTo>
                      <a:pt x="30" y="58"/>
                    </a:lnTo>
                    <a:lnTo>
                      <a:pt x="30" y="56"/>
                    </a:lnTo>
                    <a:lnTo>
                      <a:pt x="32" y="52"/>
                    </a:lnTo>
                    <a:lnTo>
                      <a:pt x="32" y="50"/>
                    </a:lnTo>
                    <a:lnTo>
                      <a:pt x="30" y="48"/>
                    </a:lnTo>
                    <a:lnTo>
                      <a:pt x="28" y="48"/>
                    </a:lnTo>
                    <a:lnTo>
                      <a:pt x="26" y="50"/>
                    </a:lnTo>
                    <a:lnTo>
                      <a:pt x="26" y="48"/>
                    </a:lnTo>
                    <a:lnTo>
                      <a:pt x="24" y="48"/>
                    </a:lnTo>
                    <a:lnTo>
                      <a:pt x="22" y="48"/>
                    </a:lnTo>
                    <a:lnTo>
                      <a:pt x="20" y="48"/>
                    </a:lnTo>
                    <a:lnTo>
                      <a:pt x="20" y="50"/>
                    </a:lnTo>
                    <a:lnTo>
                      <a:pt x="20" y="48"/>
                    </a:lnTo>
                    <a:lnTo>
                      <a:pt x="18" y="50"/>
                    </a:lnTo>
                    <a:lnTo>
                      <a:pt x="18" y="48"/>
                    </a:lnTo>
                    <a:close/>
                  </a:path>
                </a:pathLst>
              </a:custGeom>
              <a:grpFill/>
              <a:ln w="3175">
                <a:solidFill>
                  <a:schemeClr val="bg1"/>
                </a:solidFill>
                <a:prstDash val="sysDot"/>
                <a:round/>
                <a:headEnd/>
                <a:tailEnd/>
              </a:ln>
            </p:spPr>
            <p:txBody>
              <a:bodyPr/>
              <a:lstStyle/>
              <a:p>
                <a:endParaRPr lang="de-DE" sz="2400" dirty="0">
                  <a:solidFill>
                    <a:srgbClr val="000000"/>
                  </a:solidFill>
                </a:endParaRPr>
              </a:p>
            </p:txBody>
          </p:sp>
          <p:sp>
            <p:nvSpPr>
              <p:cNvPr id="2248" name="Freeform 3344"/>
              <p:cNvSpPr>
                <a:spLocks/>
              </p:cNvSpPr>
              <p:nvPr/>
            </p:nvSpPr>
            <p:spPr bwMode="auto">
              <a:xfrm>
                <a:off x="2466588" y="2592006"/>
                <a:ext cx="60232" cy="64160"/>
              </a:xfrm>
              <a:custGeom>
                <a:avLst/>
                <a:gdLst>
                  <a:gd name="T0" fmla="*/ 2147483647 w 66"/>
                  <a:gd name="T1" fmla="*/ 2147483647 h 78"/>
                  <a:gd name="T2" fmla="*/ 2147483647 w 66"/>
                  <a:gd name="T3" fmla="*/ 2147483647 h 78"/>
                  <a:gd name="T4" fmla="*/ 2147483647 w 66"/>
                  <a:gd name="T5" fmla="*/ 2147483647 h 78"/>
                  <a:gd name="T6" fmla="*/ 2147483647 w 66"/>
                  <a:gd name="T7" fmla="*/ 2147483647 h 78"/>
                  <a:gd name="T8" fmla="*/ 2147483647 w 66"/>
                  <a:gd name="T9" fmla="*/ 2147483647 h 78"/>
                  <a:gd name="T10" fmla="*/ 2147483647 w 66"/>
                  <a:gd name="T11" fmla="*/ 2147483647 h 78"/>
                  <a:gd name="T12" fmla="*/ 2147483647 w 66"/>
                  <a:gd name="T13" fmla="*/ 2147483647 h 78"/>
                  <a:gd name="T14" fmla="*/ 2147483647 w 66"/>
                  <a:gd name="T15" fmla="*/ 2147483647 h 78"/>
                  <a:gd name="T16" fmla="*/ 2147483647 w 66"/>
                  <a:gd name="T17" fmla="*/ 2147483647 h 78"/>
                  <a:gd name="T18" fmla="*/ 2147483647 w 66"/>
                  <a:gd name="T19" fmla="*/ 2147483647 h 78"/>
                  <a:gd name="T20" fmla="*/ 2147483647 w 66"/>
                  <a:gd name="T21" fmla="*/ 2147483647 h 78"/>
                  <a:gd name="T22" fmla="*/ 2147483647 w 66"/>
                  <a:gd name="T23" fmla="*/ 2147483647 h 78"/>
                  <a:gd name="T24" fmla="*/ 2147483647 w 66"/>
                  <a:gd name="T25" fmla="*/ 2147483647 h 78"/>
                  <a:gd name="T26" fmla="*/ 2147483647 w 66"/>
                  <a:gd name="T27" fmla="*/ 2147483647 h 78"/>
                  <a:gd name="T28" fmla="*/ 2147483647 w 66"/>
                  <a:gd name="T29" fmla="*/ 2147483647 h 78"/>
                  <a:gd name="T30" fmla="*/ 2147483647 w 66"/>
                  <a:gd name="T31" fmla="*/ 2147483647 h 78"/>
                  <a:gd name="T32" fmla="*/ 2147483647 w 66"/>
                  <a:gd name="T33" fmla="*/ 2147483647 h 78"/>
                  <a:gd name="T34" fmla="*/ 2147483647 w 66"/>
                  <a:gd name="T35" fmla="*/ 2147483647 h 78"/>
                  <a:gd name="T36" fmla="*/ 2147483647 w 66"/>
                  <a:gd name="T37" fmla="*/ 2147483647 h 78"/>
                  <a:gd name="T38" fmla="*/ 2147483647 w 66"/>
                  <a:gd name="T39" fmla="*/ 2147483647 h 78"/>
                  <a:gd name="T40" fmla="*/ 2147483647 w 66"/>
                  <a:gd name="T41" fmla="*/ 2147483647 h 78"/>
                  <a:gd name="T42" fmla="*/ 2147483647 w 66"/>
                  <a:gd name="T43" fmla="*/ 2147483647 h 78"/>
                  <a:gd name="T44" fmla="*/ 2147483647 w 66"/>
                  <a:gd name="T45" fmla="*/ 2147483647 h 78"/>
                  <a:gd name="T46" fmla="*/ 2147483647 w 66"/>
                  <a:gd name="T47" fmla="*/ 2147483647 h 78"/>
                  <a:gd name="T48" fmla="*/ 2147483647 w 66"/>
                  <a:gd name="T49" fmla="*/ 2147483647 h 78"/>
                  <a:gd name="T50" fmla="*/ 2147483647 w 66"/>
                  <a:gd name="T51" fmla="*/ 2147483647 h 78"/>
                  <a:gd name="T52" fmla="*/ 2147483647 w 66"/>
                  <a:gd name="T53" fmla="*/ 2147483647 h 78"/>
                  <a:gd name="T54" fmla="*/ 2147483647 w 66"/>
                  <a:gd name="T55" fmla="*/ 2147483647 h 78"/>
                  <a:gd name="T56" fmla="*/ 2147483647 w 66"/>
                  <a:gd name="T57" fmla="*/ 2147483647 h 78"/>
                  <a:gd name="T58" fmla="*/ 2147483647 w 66"/>
                  <a:gd name="T59" fmla="*/ 2147483647 h 78"/>
                  <a:gd name="T60" fmla="*/ 2147483647 w 66"/>
                  <a:gd name="T61" fmla="*/ 2147483647 h 78"/>
                  <a:gd name="T62" fmla="*/ 2147483647 w 66"/>
                  <a:gd name="T63" fmla="*/ 2147483647 h 78"/>
                  <a:gd name="T64" fmla="*/ 2147483647 w 66"/>
                  <a:gd name="T65" fmla="*/ 2147483647 h 78"/>
                  <a:gd name="T66" fmla="*/ 2147483647 w 66"/>
                  <a:gd name="T67" fmla="*/ 2147483647 h 78"/>
                  <a:gd name="T68" fmla="*/ 2147483647 w 66"/>
                  <a:gd name="T69" fmla="*/ 2147483647 h 78"/>
                  <a:gd name="T70" fmla="*/ 2147483647 w 66"/>
                  <a:gd name="T71" fmla="*/ 2147483647 h 78"/>
                  <a:gd name="T72" fmla="*/ 0 w 66"/>
                  <a:gd name="T73" fmla="*/ 2147483647 h 78"/>
                  <a:gd name="T74" fmla="*/ 0 w 66"/>
                  <a:gd name="T75" fmla="*/ 2147483647 h 78"/>
                  <a:gd name="T76" fmla="*/ 2147483647 w 66"/>
                  <a:gd name="T77" fmla="*/ 2147483647 h 78"/>
                  <a:gd name="T78" fmla="*/ 2147483647 w 66"/>
                  <a:gd name="T79" fmla="*/ 2147483647 h 78"/>
                  <a:gd name="T80" fmla="*/ 2147483647 w 66"/>
                  <a:gd name="T81" fmla="*/ 2147483647 h 78"/>
                  <a:gd name="T82" fmla="*/ 2147483647 w 66"/>
                  <a:gd name="T83" fmla="*/ 2147483647 h 78"/>
                  <a:gd name="T84" fmla="*/ 2147483647 w 66"/>
                  <a:gd name="T85" fmla="*/ 2147483647 h 78"/>
                  <a:gd name="T86" fmla="*/ 2147483647 w 66"/>
                  <a:gd name="T87" fmla="*/ 2147483647 h 78"/>
                  <a:gd name="T88" fmla="*/ 2147483647 w 66"/>
                  <a:gd name="T89" fmla="*/ 2147483647 h 78"/>
                  <a:gd name="T90" fmla="*/ 2147483647 w 66"/>
                  <a:gd name="T91" fmla="*/ 2147483647 h 78"/>
                  <a:gd name="T92" fmla="*/ 2147483647 w 66"/>
                  <a:gd name="T93" fmla="*/ 2147483647 h 78"/>
                  <a:gd name="T94" fmla="*/ 2147483647 w 66"/>
                  <a:gd name="T95" fmla="*/ 2147483647 h 78"/>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w 66"/>
                  <a:gd name="T145" fmla="*/ 0 h 78"/>
                  <a:gd name="T146" fmla="*/ 66 w 66"/>
                  <a:gd name="T147" fmla="*/ 78 h 78"/>
                </a:gdLst>
                <a:ahLst/>
                <a:cxnLst>
                  <a:cxn ang="T96">
                    <a:pos x="T0" y="T1"/>
                  </a:cxn>
                  <a:cxn ang="T97">
                    <a:pos x="T2" y="T3"/>
                  </a:cxn>
                  <a:cxn ang="T98">
                    <a:pos x="T4" y="T5"/>
                  </a:cxn>
                  <a:cxn ang="T99">
                    <a:pos x="T6" y="T7"/>
                  </a:cxn>
                  <a:cxn ang="T100">
                    <a:pos x="T8" y="T9"/>
                  </a:cxn>
                  <a:cxn ang="T101">
                    <a:pos x="T10" y="T11"/>
                  </a:cxn>
                  <a:cxn ang="T102">
                    <a:pos x="T12" y="T13"/>
                  </a:cxn>
                  <a:cxn ang="T103">
                    <a:pos x="T14" y="T15"/>
                  </a:cxn>
                  <a:cxn ang="T104">
                    <a:pos x="T16" y="T17"/>
                  </a:cxn>
                  <a:cxn ang="T105">
                    <a:pos x="T18" y="T19"/>
                  </a:cxn>
                  <a:cxn ang="T106">
                    <a:pos x="T20" y="T21"/>
                  </a:cxn>
                  <a:cxn ang="T107">
                    <a:pos x="T22" y="T23"/>
                  </a:cxn>
                  <a:cxn ang="T108">
                    <a:pos x="T24" y="T25"/>
                  </a:cxn>
                  <a:cxn ang="T109">
                    <a:pos x="T26" y="T27"/>
                  </a:cxn>
                  <a:cxn ang="T110">
                    <a:pos x="T28" y="T29"/>
                  </a:cxn>
                  <a:cxn ang="T111">
                    <a:pos x="T30" y="T31"/>
                  </a:cxn>
                  <a:cxn ang="T112">
                    <a:pos x="T32" y="T33"/>
                  </a:cxn>
                  <a:cxn ang="T113">
                    <a:pos x="T34" y="T35"/>
                  </a:cxn>
                  <a:cxn ang="T114">
                    <a:pos x="T36" y="T37"/>
                  </a:cxn>
                  <a:cxn ang="T115">
                    <a:pos x="T38" y="T39"/>
                  </a:cxn>
                  <a:cxn ang="T116">
                    <a:pos x="T40" y="T41"/>
                  </a:cxn>
                  <a:cxn ang="T117">
                    <a:pos x="T42" y="T43"/>
                  </a:cxn>
                  <a:cxn ang="T118">
                    <a:pos x="T44" y="T45"/>
                  </a:cxn>
                  <a:cxn ang="T119">
                    <a:pos x="T46" y="T47"/>
                  </a:cxn>
                  <a:cxn ang="T120">
                    <a:pos x="T48" y="T49"/>
                  </a:cxn>
                  <a:cxn ang="T121">
                    <a:pos x="T50" y="T51"/>
                  </a:cxn>
                  <a:cxn ang="T122">
                    <a:pos x="T52" y="T53"/>
                  </a:cxn>
                  <a:cxn ang="T123">
                    <a:pos x="T54" y="T55"/>
                  </a:cxn>
                  <a:cxn ang="T124">
                    <a:pos x="T56" y="T57"/>
                  </a:cxn>
                  <a:cxn ang="T125">
                    <a:pos x="T58" y="T59"/>
                  </a:cxn>
                  <a:cxn ang="T126">
                    <a:pos x="T60" y="T61"/>
                  </a:cxn>
                  <a:cxn ang="T127">
                    <a:pos x="T62" y="T63"/>
                  </a:cxn>
                  <a:cxn ang="T128">
                    <a:pos x="T64" y="T65"/>
                  </a:cxn>
                  <a:cxn ang="T129">
                    <a:pos x="T66" y="T67"/>
                  </a:cxn>
                  <a:cxn ang="T130">
                    <a:pos x="T68" y="T69"/>
                  </a:cxn>
                  <a:cxn ang="T131">
                    <a:pos x="T70" y="T71"/>
                  </a:cxn>
                  <a:cxn ang="T132">
                    <a:pos x="T72" y="T73"/>
                  </a:cxn>
                  <a:cxn ang="T133">
                    <a:pos x="T74" y="T75"/>
                  </a:cxn>
                  <a:cxn ang="T134">
                    <a:pos x="T76" y="T77"/>
                  </a:cxn>
                  <a:cxn ang="T135">
                    <a:pos x="T78" y="T79"/>
                  </a:cxn>
                  <a:cxn ang="T136">
                    <a:pos x="T80" y="T81"/>
                  </a:cxn>
                  <a:cxn ang="T137">
                    <a:pos x="T82" y="T83"/>
                  </a:cxn>
                  <a:cxn ang="T138">
                    <a:pos x="T84" y="T85"/>
                  </a:cxn>
                  <a:cxn ang="T139">
                    <a:pos x="T86" y="T87"/>
                  </a:cxn>
                  <a:cxn ang="T140">
                    <a:pos x="T88" y="T89"/>
                  </a:cxn>
                  <a:cxn ang="T141">
                    <a:pos x="T90" y="T91"/>
                  </a:cxn>
                  <a:cxn ang="T142">
                    <a:pos x="T92" y="T93"/>
                  </a:cxn>
                  <a:cxn ang="T143">
                    <a:pos x="T94" y="T95"/>
                  </a:cxn>
                </a:cxnLst>
                <a:rect l="T144" t="T145" r="T146" b="T147"/>
                <a:pathLst>
                  <a:path w="66" h="78">
                    <a:moveTo>
                      <a:pt x="46" y="8"/>
                    </a:moveTo>
                    <a:lnTo>
                      <a:pt x="48" y="10"/>
                    </a:lnTo>
                    <a:lnTo>
                      <a:pt x="48" y="12"/>
                    </a:lnTo>
                    <a:lnTo>
                      <a:pt x="48" y="14"/>
                    </a:lnTo>
                    <a:lnTo>
                      <a:pt x="48" y="16"/>
                    </a:lnTo>
                    <a:lnTo>
                      <a:pt x="50" y="18"/>
                    </a:lnTo>
                    <a:lnTo>
                      <a:pt x="50" y="20"/>
                    </a:lnTo>
                    <a:lnTo>
                      <a:pt x="50" y="22"/>
                    </a:lnTo>
                    <a:lnTo>
                      <a:pt x="50" y="24"/>
                    </a:lnTo>
                    <a:lnTo>
                      <a:pt x="54" y="30"/>
                    </a:lnTo>
                    <a:lnTo>
                      <a:pt x="56" y="30"/>
                    </a:lnTo>
                    <a:lnTo>
                      <a:pt x="56" y="32"/>
                    </a:lnTo>
                    <a:lnTo>
                      <a:pt x="58" y="32"/>
                    </a:lnTo>
                    <a:lnTo>
                      <a:pt x="60" y="34"/>
                    </a:lnTo>
                    <a:lnTo>
                      <a:pt x="62" y="38"/>
                    </a:lnTo>
                    <a:lnTo>
                      <a:pt x="64" y="38"/>
                    </a:lnTo>
                    <a:lnTo>
                      <a:pt x="66" y="40"/>
                    </a:lnTo>
                    <a:lnTo>
                      <a:pt x="64" y="42"/>
                    </a:lnTo>
                    <a:lnTo>
                      <a:pt x="64" y="40"/>
                    </a:lnTo>
                    <a:lnTo>
                      <a:pt x="62" y="40"/>
                    </a:lnTo>
                    <a:lnTo>
                      <a:pt x="62" y="38"/>
                    </a:lnTo>
                    <a:lnTo>
                      <a:pt x="60" y="38"/>
                    </a:lnTo>
                    <a:lnTo>
                      <a:pt x="58" y="42"/>
                    </a:lnTo>
                    <a:lnTo>
                      <a:pt x="58" y="48"/>
                    </a:lnTo>
                    <a:lnTo>
                      <a:pt x="58" y="52"/>
                    </a:lnTo>
                    <a:lnTo>
                      <a:pt x="60" y="54"/>
                    </a:lnTo>
                    <a:lnTo>
                      <a:pt x="62" y="54"/>
                    </a:lnTo>
                    <a:lnTo>
                      <a:pt x="62" y="56"/>
                    </a:lnTo>
                    <a:lnTo>
                      <a:pt x="60" y="56"/>
                    </a:lnTo>
                    <a:lnTo>
                      <a:pt x="58" y="58"/>
                    </a:lnTo>
                    <a:lnTo>
                      <a:pt x="56" y="60"/>
                    </a:lnTo>
                    <a:lnTo>
                      <a:pt x="58" y="60"/>
                    </a:lnTo>
                    <a:lnTo>
                      <a:pt x="58" y="62"/>
                    </a:lnTo>
                    <a:lnTo>
                      <a:pt x="58" y="64"/>
                    </a:lnTo>
                    <a:lnTo>
                      <a:pt x="58" y="66"/>
                    </a:lnTo>
                    <a:lnTo>
                      <a:pt x="58" y="68"/>
                    </a:lnTo>
                    <a:lnTo>
                      <a:pt x="56" y="68"/>
                    </a:lnTo>
                    <a:lnTo>
                      <a:pt x="54" y="70"/>
                    </a:lnTo>
                    <a:lnTo>
                      <a:pt x="56" y="72"/>
                    </a:lnTo>
                    <a:lnTo>
                      <a:pt x="56" y="76"/>
                    </a:lnTo>
                    <a:lnTo>
                      <a:pt x="56" y="78"/>
                    </a:lnTo>
                    <a:lnTo>
                      <a:pt x="56" y="76"/>
                    </a:lnTo>
                    <a:lnTo>
                      <a:pt x="56" y="74"/>
                    </a:lnTo>
                    <a:lnTo>
                      <a:pt x="56" y="72"/>
                    </a:lnTo>
                    <a:lnTo>
                      <a:pt x="54" y="72"/>
                    </a:lnTo>
                    <a:lnTo>
                      <a:pt x="54" y="70"/>
                    </a:lnTo>
                    <a:lnTo>
                      <a:pt x="52" y="70"/>
                    </a:lnTo>
                    <a:lnTo>
                      <a:pt x="52" y="68"/>
                    </a:lnTo>
                    <a:lnTo>
                      <a:pt x="52" y="66"/>
                    </a:lnTo>
                    <a:lnTo>
                      <a:pt x="52" y="64"/>
                    </a:lnTo>
                    <a:lnTo>
                      <a:pt x="50" y="62"/>
                    </a:lnTo>
                    <a:lnTo>
                      <a:pt x="50" y="60"/>
                    </a:lnTo>
                    <a:lnTo>
                      <a:pt x="48" y="60"/>
                    </a:lnTo>
                    <a:lnTo>
                      <a:pt x="46" y="60"/>
                    </a:lnTo>
                    <a:lnTo>
                      <a:pt x="48" y="62"/>
                    </a:lnTo>
                    <a:lnTo>
                      <a:pt x="48" y="64"/>
                    </a:lnTo>
                    <a:lnTo>
                      <a:pt x="50" y="64"/>
                    </a:lnTo>
                    <a:lnTo>
                      <a:pt x="50" y="66"/>
                    </a:lnTo>
                    <a:lnTo>
                      <a:pt x="50" y="68"/>
                    </a:lnTo>
                    <a:lnTo>
                      <a:pt x="48" y="68"/>
                    </a:lnTo>
                    <a:lnTo>
                      <a:pt x="46" y="68"/>
                    </a:lnTo>
                    <a:lnTo>
                      <a:pt x="46" y="66"/>
                    </a:lnTo>
                    <a:lnTo>
                      <a:pt x="44" y="66"/>
                    </a:lnTo>
                    <a:lnTo>
                      <a:pt x="42" y="64"/>
                    </a:lnTo>
                    <a:lnTo>
                      <a:pt x="40" y="64"/>
                    </a:lnTo>
                    <a:lnTo>
                      <a:pt x="40" y="62"/>
                    </a:lnTo>
                    <a:lnTo>
                      <a:pt x="42" y="62"/>
                    </a:lnTo>
                    <a:lnTo>
                      <a:pt x="42" y="60"/>
                    </a:lnTo>
                    <a:lnTo>
                      <a:pt x="44" y="58"/>
                    </a:lnTo>
                    <a:lnTo>
                      <a:pt x="44" y="56"/>
                    </a:lnTo>
                    <a:lnTo>
                      <a:pt x="44" y="54"/>
                    </a:lnTo>
                    <a:lnTo>
                      <a:pt x="44" y="52"/>
                    </a:lnTo>
                    <a:lnTo>
                      <a:pt x="42" y="50"/>
                    </a:lnTo>
                    <a:lnTo>
                      <a:pt x="40" y="48"/>
                    </a:lnTo>
                    <a:lnTo>
                      <a:pt x="38" y="46"/>
                    </a:lnTo>
                    <a:lnTo>
                      <a:pt x="36" y="44"/>
                    </a:lnTo>
                    <a:lnTo>
                      <a:pt x="34" y="44"/>
                    </a:lnTo>
                    <a:lnTo>
                      <a:pt x="32" y="44"/>
                    </a:lnTo>
                    <a:lnTo>
                      <a:pt x="32" y="42"/>
                    </a:lnTo>
                    <a:lnTo>
                      <a:pt x="28" y="40"/>
                    </a:lnTo>
                    <a:lnTo>
                      <a:pt x="26" y="40"/>
                    </a:lnTo>
                    <a:lnTo>
                      <a:pt x="24" y="40"/>
                    </a:lnTo>
                    <a:lnTo>
                      <a:pt x="24" y="38"/>
                    </a:lnTo>
                    <a:lnTo>
                      <a:pt x="22" y="38"/>
                    </a:lnTo>
                    <a:lnTo>
                      <a:pt x="22" y="36"/>
                    </a:lnTo>
                    <a:lnTo>
                      <a:pt x="24" y="34"/>
                    </a:lnTo>
                    <a:lnTo>
                      <a:pt x="22" y="32"/>
                    </a:lnTo>
                    <a:lnTo>
                      <a:pt x="20" y="32"/>
                    </a:lnTo>
                    <a:lnTo>
                      <a:pt x="18" y="30"/>
                    </a:lnTo>
                    <a:lnTo>
                      <a:pt x="14" y="28"/>
                    </a:lnTo>
                    <a:lnTo>
                      <a:pt x="14" y="26"/>
                    </a:lnTo>
                    <a:lnTo>
                      <a:pt x="10" y="26"/>
                    </a:lnTo>
                    <a:lnTo>
                      <a:pt x="10" y="28"/>
                    </a:lnTo>
                    <a:lnTo>
                      <a:pt x="12" y="28"/>
                    </a:lnTo>
                    <a:lnTo>
                      <a:pt x="12" y="30"/>
                    </a:lnTo>
                    <a:lnTo>
                      <a:pt x="16" y="32"/>
                    </a:lnTo>
                    <a:lnTo>
                      <a:pt x="18" y="34"/>
                    </a:lnTo>
                    <a:lnTo>
                      <a:pt x="16" y="36"/>
                    </a:lnTo>
                    <a:lnTo>
                      <a:pt x="12" y="38"/>
                    </a:lnTo>
                    <a:lnTo>
                      <a:pt x="10" y="36"/>
                    </a:lnTo>
                    <a:lnTo>
                      <a:pt x="10" y="34"/>
                    </a:lnTo>
                    <a:lnTo>
                      <a:pt x="8" y="32"/>
                    </a:lnTo>
                    <a:lnTo>
                      <a:pt x="6" y="32"/>
                    </a:lnTo>
                    <a:lnTo>
                      <a:pt x="4" y="32"/>
                    </a:lnTo>
                    <a:lnTo>
                      <a:pt x="2" y="32"/>
                    </a:lnTo>
                    <a:lnTo>
                      <a:pt x="2" y="30"/>
                    </a:lnTo>
                    <a:lnTo>
                      <a:pt x="0" y="28"/>
                    </a:lnTo>
                    <a:lnTo>
                      <a:pt x="0" y="26"/>
                    </a:lnTo>
                    <a:lnTo>
                      <a:pt x="0" y="24"/>
                    </a:lnTo>
                    <a:lnTo>
                      <a:pt x="0" y="22"/>
                    </a:lnTo>
                    <a:lnTo>
                      <a:pt x="0" y="20"/>
                    </a:lnTo>
                    <a:lnTo>
                      <a:pt x="2" y="16"/>
                    </a:lnTo>
                    <a:lnTo>
                      <a:pt x="2" y="10"/>
                    </a:lnTo>
                    <a:lnTo>
                      <a:pt x="0" y="8"/>
                    </a:lnTo>
                    <a:lnTo>
                      <a:pt x="2" y="8"/>
                    </a:lnTo>
                    <a:lnTo>
                      <a:pt x="2" y="6"/>
                    </a:lnTo>
                    <a:lnTo>
                      <a:pt x="2" y="4"/>
                    </a:lnTo>
                    <a:lnTo>
                      <a:pt x="4" y="0"/>
                    </a:lnTo>
                    <a:lnTo>
                      <a:pt x="6" y="0"/>
                    </a:lnTo>
                    <a:lnTo>
                      <a:pt x="6" y="2"/>
                    </a:lnTo>
                    <a:lnTo>
                      <a:pt x="8" y="2"/>
                    </a:lnTo>
                    <a:lnTo>
                      <a:pt x="10" y="2"/>
                    </a:lnTo>
                    <a:lnTo>
                      <a:pt x="12" y="4"/>
                    </a:lnTo>
                    <a:lnTo>
                      <a:pt x="14" y="4"/>
                    </a:lnTo>
                    <a:lnTo>
                      <a:pt x="14" y="6"/>
                    </a:lnTo>
                    <a:lnTo>
                      <a:pt x="16" y="6"/>
                    </a:lnTo>
                    <a:lnTo>
                      <a:pt x="20" y="8"/>
                    </a:lnTo>
                    <a:lnTo>
                      <a:pt x="24" y="4"/>
                    </a:lnTo>
                    <a:lnTo>
                      <a:pt x="32" y="8"/>
                    </a:lnTo>
                    <a:lnTo>
                      <a:pt x="34" y="10"/>
                    </a:lnTo>
                    <a:lnTo>
                      <a:pt x="34" y="12"/>
                    </a:lnTo>
                    <a:lnTo>
                      <a:pt x="36" y="12"/>
                    </a:lnTo>
                    <a:lnTo>
                      <a:pt x="38" y="12"/>
                    </a:lnTo>
                    <a:lnTo>
                      <a:pt x="40" y="12"/>
                    </a:lnTo>
                    <a:lnTo>
                      <a:pt x="40" y="14"/>
                    </a:lnTo>
                    <a:lnTo>
                      <a:pt x="42" y="12"/>
                    </a:lnTo>
                    <a:lnTo>
                      <a:pt x="44" y="12"/>
                    </a:lnTo>
                    <a:lnTo>
                      <a:pt x="46" y="12"/>
                    </a:lnTo>
                    <a:lnTo>
                      <a:pt x="46" y="10"/>
                    </a:lnTo>
                    <a:lnTo>
                      <a:pt x="46" y="8"/>
                    </a:lnTo>
                    <a:close/>
                  </a:path>
                </a:pathLst>
              </a:custGeom>
              <a:grpFill/>
              <a:ln w="3175">
                <a:solidFill>
                  <a:schemeClr val="bg1"/>
                </a:solidFill>
                <a:prstDash val="sysDot"/>
                <a:round/>
                <a:headEnd/>
                <a:tailEnd/>
              </a:ln>
            </p:spPr>
            <p:txBody>
              <a:bodyPr/>
              <a:lstStyle/>
              <a:p>
                <a:endParaRPr lang="de-DE" sz="2400" dirty="0">
                  <a:solidFill>
                    <a:srgbClr val="000000"/>
                  </a:solidFill>
                </a:endParaRPr>
              </a:p>
            </p:txBody>
          </p:sp>
          <p:sp>
            <p:nvSpPr>
              <p:cNvPr id="2249" name="Freeform 3363"/>
              <p:cNvSpPr>
                <a:spLocks/>
              </p:cNvSpPr>
              <p:nvPr/>
            </p:nvSpPr>
            <p:spPr bwMode="auto">
              <a:xfrm>
                <a:off x="2508488" y="2358936"/>
                <a:ext cx="197718" cy="64160"/>
              </a:xfrm>
              <a:custGeom>
                <a:avLst/>
                <a:gdLst>
                  <a:gd name="T0" fmla="*/ 2147483647 w 216"/>
                  <a:gd name="T1" fmla="*/ 2147483647 h 78"/>
                  <a:gd name="T2" fmla="*/ 2147483647 w 216"/>
                  <a:gd name="T3" fmla="*/ 2147483647 h 78"/>
                  <a:gd name="T4" fmla="*/ 2147483647 w 216"/>
                  <a:gd name="T5" fmla="*/ 2147483647 h 78"/>
                  <a:gd name="T6" fmla="*/ 2147483647 w 216"/>
                  <a:gd name="T7" fmla="*/ 2147483647 h 78"/>
                  <a:gd name="T8" fmla="*/ 2147483647 w 216"/>
                  <a:gd name="T9" fmla="*/ 2147483647 h 78"/>
                  <a:gd name="T10" fmla="*/ 2147483647 w 216"/>
                  <a:gd name="T11" fmla="*/ 2147483647 h 78"/>
                  <a:gd name="T12" fmla="*/ 2147483647 w 216"/>
                  <a:gd name="T13" fmla="*/ 2147483647 h 78"/>
                  <a:gd name="T14" fmla="*/ 2147483647 w 216"/>
                  <a:gd name="T15" fmla="*/ 2147483647 h 78"/>
                  <a:gd name="T16" fmla="*/ 2147483647 w 216"/>
                  <a:gd name="T17" fmla="*/ 2147483647 h 78"/>
                  <a:gd name="T18" fmla="*/ 2147483647 w 216"/>
                  <a:gd name="T19" fmla="*/ 2147483647 h 78"/>
                  <a:gd name="T20" fmla="*/ 2147483647 w 216"/>
                  <a:gd name="T21" fmla="*/ 2147483647 h 78"/>
                  <a:gd name="T22" fmla="*/ 2147483647 w 216"/>
                  <a:gd name="T23" fmla="*/ 2147483647 h 78"/>
                  <a:gd name="T24" fmla="*/ 2147483647 w 216"/>
                  <a:gd name="T25" fmla="*/ 2147483647 h 78"/>
                  <a:gd name="T26" fmla="*/ 2147483647 w 216"/>
                  <a:gd name="T27" fmla="*/ 2147483647 h 78"/>
                  <a:gd name="T28" fmla="*/ 2147483647 w 216"/>
                  <a:gd name="T29" fmla="*/ 2147483647 h 78"/>
                  <a:gd name="T30" fmla="*/ 2147483647 w 216"/>
                  <a:gd name="T31" fmla="*/ 2147483647 h 78"/>
                  <a:gd name="T32" fmla="*/ 2147483647 w 216"/>
                  <a:gd name="T33" fmla="*/ 2147483647 h 78"/>
                  <a:gd name="T34" fmla="*/ 2147483647 w 216"/>
                  <a:gd name="T35" fmla="*/ 2147483647 h 78"/>
                  <a:gd name="T36" fmla="*/ 2147483647 w 216"/>
                  <a:gd name="T37" fmla="*/ 2147483647 h 78"/>
                  <a:gd name="T38" fmla="*/ 2147483647 w 216"/>
                  <a:gd name="T39" fmla="*/ 2147483647 h 78"/>
                  <a:gd name="T40" fmla="*/ 2147483647 w 216"/>
                  <a:gd name="T41" fmla="*/ 2147483647 h 78"/>
                  <a:gd name="T42" fmla="*/ 2147483647 w 216"/>
                  <a:gd name="T43" fmla="*/ 2147483647 h 78"/>
                  <a:gd name="T44" fmla="*/ 2147483647 w 216"/>
                  <a:gd name="T45" fmla="*/ 2147483647 h 78"/>
                  <a:gd name="T46" fmla="*/ 2147483647 w 216"/>
                  <a:gd name="T47" fmla="*/ 2147483647 h 78"/>
                  <a:gd name="T48" fmla="*/ 2147483647 w 216"/>
                  <a:gd name="T49" fmla="*/ 0 h 78"/>
                  <a:gd name="T50" fmla="*/ 2147483647 w 216"/>
                  <a:gd name="T51" fmla="*/ 0 h 78"/>
                  <a:gd name="T52" fmla="*/ 2147483647 w 216"/>
                  <a:gd name="T53" fmla="*/ 2147483647 h 78"/>
                  <a:gd name="T54" fmla="*/ 2147483647 w 216"/>
                  <a:gd name="T55" fmla="*/ 2147483647 h 78"/>
                  <a:gd name="T56" fmla="*/ 2147483647 w 216"/>
                  <a:gd name="T57" fmla="*/ 2147483647 h 78"/>
                  <a:gd name="T58" fmla="*/ 2147483647 w 216"/>
                  <a:gd name="T59" fmla="*/ 2147483647 h 78"/>
                  <a:gd name="T60" fmla="*/ 2147483647 w 216"/>
                  <a:gd name="T61" fmla="*/ 2147483647 h 78"/>
                  <a:gd name="T62" fmla="*/ 2147483647 w 216"/>
                  <a:gd name="T63" fmla="*/ 2147483647 h 78"/>
                  <a:gd name="T64" fmla="*/ 2147483647 w 216"/>
                  <a:gd name="T65" fmla="*/ 2147483647 h 78"/>
                  <a:gd name="T66" fmla="*/ 2147483647 w 216"/>
                  <a:gd name="T67" fmla="*/ 2147483647 h 78"/>
                  <a:gd name="T68" fmla="*/ 2147483647 w 216"/>
                  <a:gd name="T69" fmla="*/ 2147483647 h 78"/>
                  <a:gd name="T70" fmla="*/ 2147483647 w 216"/>
                  <a:gd name="T71" fmla="*/ 2147483647 h 78"/>
                  <a:gd name="T72" fmla="*/ 2147483647 w 216"/>
                  <a:gd name="T73" fmla="*/ 2147483647 h 78"/>
                  <a:gd name="T74" fmla="*/ 2147483647 w 216"/>
                  <a:gd name="T75" fmla="*/ 2147483647 h 78"/>
                  <a:gd name="T76" fmla="*/ 2147483647 w 216"/>
                  <a:gd name="T77" fmla="*/ 2147483647 h 78"/>
                  <a:gd name="T78" fmla="*/ 2147483647 w 216"/>
                  <a:gd name="T79" fmla="*/ 2147483647 h 78"/>
                  <a:gd name="T80" fmla="*/ 2147483647 w 216"/>
                  <a:gd name="T81" fmla="*/ 2147483647 h 78"/>
                  <a:gd name="T82" fmla="*/ 2147483647 w 216"/>
                  <a:gd name="T83" fmla="*/ 2147483647 h 78"/>
                  <a:gd name="T84" fmla="*/ 2147483647 w 216"/>
                  <a:gd name="T85" fmla="*/ 2147483647 h 78"/>
                  <a:gd name="T86" fmla="*/ 2147483647 w 216"/>
                  <a:gd name="T87" fmla="*/ 2147483647 h 78"/>
                  <a:gd name="T88" fmla="*/ 2147483647 w 216"/>
                  <a:gd name="T89" fmla="*/ 2147483647 h 78"/>
                  <a:gd name="T90" fmla="*/ 2147483647 w 216"/>
                  <a:gd name="T91" fmla="*/ 2147483647 h 78"/>
                  <a:gd name="T92" fmla="*/ 2147483647 w 216"/>
                  <a:gd name="T93" fmla="*/ 2147483647 h 78"/>
                  <a:gd name="T94" fmla="*/ 2147483647 w 216"/>
                  <a:gd name="T95" fmla="*/ 2147483647 h 78"/>
                  <a:gd name="T96" fmla="*/ 2147483647 w 216"/>
                  <a:gd name="T97" fmla="*/ 2147483647 h 78"/>
                  <a:gd name="T98" fmla="*/ 2147483647 w 216"/>
                  <a:gd name="T99" fmla="*/ 2147483647 h 78"/>
                  <a:gd name="T100" fmla="*/ 2147483647 w 216"/>
                  <a:gd name="T101" fmla="*/ 2147483647 h 78"/>
                  <a:gd name="T102" fmla="*/ 2147483647 w 216"/>
                  <a:gd name="T103" fmla="*/ 2147483647 h 78"/>
                  <a:gd name="T104" fmla="*/ 2147483647 w 216"/>
                  <a:gd name="T105" fmla="*/ 2147483647 h 78"/>
                  <a:gd name="T106" fmla="*/ 2147483647 w 216"/>
                  <a:gd name="T107" fmla="*/ 2147483647 h 78"/>
                  <a:gd name="T108" fmla="*/ 2147483647 w 216"/>
                  <a:gd name="T109" fmla="*/ 2147483647 h 78"/>
                  <a:gd name="T110" fmla="*/ 2147483647 w 216"/>
                  <a:gd name="T111" fmla="*/ 2147483647 h 78"/>
                  <a:gd name="T112" fmla="*/ 2147483647 w 216"/>
                  <a:gd name="T113" fmla="*/ 2147483647 h 78"/>
                  <a:gd name="T114" fmla="*/ 2147483647 w 216"/>
                  <a:gd name="T115" fmla="*/ 2147483647 h 78"/>
                  <a:gd name="T116" fmla="*/ 2147483647 w 216"/>
                  <a:gd name="T117" fmla="*/ 2147483647 h 78"/>
                  <a:gd name="T118" fmla="*/ 2147483647 w 216"/>
                  <a:gd name="T119" fmla="*/ 2147483647 h 78"/>
                  <a:gd name="T120" fmla="*/ 2147483647 w 216"/>
                  <a:gd name="T121" fmla="*/ 2147483647 h 78"/>
                  <a:gd name="T122" fmla="*/ 2147483647 w 216"/>
                  <a:gd name="T123" fmla="*/ 2147483647 h 78"/>
                  <a:gd name="T124" fmla="*/ 2147483647 w 216"/>
                  <a:gd name="T125" fmla="*/ 2147483647 h 78"/>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60000 65536"/>
                  <a:gd name="T187" fmla="*/ 0 60000 65536"/>
                  <a:gd name="T188" fmla="*/ 0 60000 65536"/>
                  <a:gd name="T189" fmla="*/ 0 w 216"/>
                  <a:gd name="T190" fmla="*/ 0 h 78"/>
                  <a:gd name="T191" fmla="*/ 216 w 216"/>
                  <a:gd name="T192" fmla="*/ 78 h 78"/>
                </a:gdLst>
                <a:ahLst/>
                <a:cxnLst>
                  <a:cxn ang="T126">
                    <a:pos x="T0" y="T1"/>
                  </a:cxn>
                  <a:cxn ang="T127">
                    <a:pos x="T2" y="T3"/>
                  </a:cxn>
                  <a:cxn ang="T128">
                    <a:pos x="T4" y="T5"/>
                  </a:cxn>
                  <a:cxn ang="T129">
                    <a:pos x="T6" y="T7"/>
                  </a:cxn>
                  <a:cxn ang="T130">
                    <a:pos x="T8" y="T9"/>
                  </a:cxn>
                  <a:cxn ang="T131">
                    <a:pos x="T10" y="T11"/>
                  </a:cxn>
                  <a:cxn ang="T132">
                    <a:pos x="T12" y="T13"/>
                  </a:cxn>
                  <a:cxn ang="T133">
                    <a:pos x="T14" y="T15"/>
                  </a:cxn>
                  <a:cxn ang="T134">
                    <a:pos x="T16" y="T17"/>
                  </a:cxn>
                  <a:cxn ang="T135">
                    <a:pos x="T18" y="T19"/>
                  </a:cxn>
                  <a:cxn ang="T136">
                    <a:pos x="T20" y="T21"/>
                  </a:cxn>
                  <a:cxn ang="T137">
                    <a:pos x="T22" y="T23"/>
                  </a:cxn>
                  <a:cxn ang="T138">
                    <a:pos x="T24" y="T25"/>
                  </a:cxn>
                  <a:cxn ang="T139">
                    <a:pos x="T26" y="T27"/>
                  </a:cxn>
                  <a:cxn ang="T140">
                    <a:pos x="T28" y="T29"/>
                  </a:cxn>
                  <a:cxn ang="T141">
                    <a:pos x="T30" y="T31"/>
                  </a:cxn>
                  <a:cxn ang="T142">
                    <a:pos x="T32" y="T33"/>
                  </a:cxn>
                  <a:cxn ang="T143">
                    <a:pos x="T34" y="T35"/>
                  </a:cxn>
                  <a:cxn ang="T144">
                    <a:pos x="T36" y="T37"/>
                  </a:cxn>
                  <a:cxn ang="T145">
                    <a:pos x="T38" y="T39"/>
                  </a:cxn>
                  <a:cxn ang="T146">
                    <a:pos x="T40" y="T41"/>
                  </a:cxn>
                  <a:cxn ang="T147">
                    <a:pos x="T42" y="T43"/>
                  </a:cxn>
                  <a:cxn ang="T148">
                    <a:pos x="T44" y="T45"/>
                  </a:cxn>
                  <a:cxn ang="T149">
                    <a:pos x="T46" y="T47"/>
                  </a:cxn>
                  <a:cxn ang="T150">
                    <a:pos x="T48" y="T49"/>
                  </a:cxn>
                  <a:cxn ang="T151">
                    <a:pos x="T50" y="T51"/>
                  </a:cxn>
                  <a:cxn ang="T152">
                    <a:pos x="T52" y="T53"/>
                  </a:cxn>
                  <a:cxn ang="T153">
                    <a:pos x="T54" y="T55"/>
                  </a:cxn>
                  <a:cxn ang="T154">
                    <a:pos x="T56" y="T57"/>
                  </a:cxn>
                  <a:cxn ang="T155">
                    <a:pos x="T58" y="T59"/>
                  </a:cxn>
                  <a:cxn ang="T156">
                    <a:pos x="T60" y="T61"/>
                  </a:cxn>
                  <a:cxn ang="T157">
                    <a:pos x="T62" y="T63"/>
                  </a:cxn>
                  <a:cxn ang="T158">
                    <a:pos x="T64" y="T65"/>
                  </a:cxn>
                  <a:cxn ang="T159">
                    <a:pos x="T66" y="T67"/>
                  </a:cxn>
                  <a:cxn ang="T160">
                    <a:pos x="T68" y="T69"/>
                  </a:cxn>
                  <a:cxn ang="T161">
                    <a:pos x="T70" y="T71"/>
                  </a:cxn>
                  <a:cxn ang="T162">
                    <a:pos x="T72" y="T73"/>
                  </a:cxn>
                  <a:cxn ang="T163">
                    <a:pos x="T74" y="T75"/>
                  </a:cxn>
                  <a:cxn ang="T164">
                    <a:pos x="T76" y="T77"/>
                  </a:cxn>
                  <a:cxn ang="T165">
                    <a:pos x="T78" y="T79"/>
                  </a:cxn>
                  <a:cxn ang="T166">
                    <a:pos x="T80" y="T81"/>
                  </a:cxn>
                  <a:cxn ang="T167">
                    <a:pos x="T82" y="T83"/>
                  </a:cxn>
                  <a:cxn ang="T168">
                    <a:pos x="T84" y="T85"/>
                  </a:cxn>
                  <a:cxn ang="T169">
                    <a:pos x="T86" y="T87"/>
                  </a:cxn>
                  <a:cxn ang="T170">
                    <a:pos x="T88" y="T89"/>
                  </a:cxn>
                  <a:cxn ang="T171">
                    <a:pos x="T90" y="T91"/>
                  </a:cxn>
                  <a:cxn ang="T172">
                    <a:pos x="T92" y="T93"/>
                  </a:cxn>
                  <a:cxn ang="T173">
                    <a:pos x="T94" y="T95"/>
                  </a:cxn>
                  <a:cxn ang="T174">
                    <a:pos x="T96" y="T97"/>
                  </a:cxn>
                  <a:cxn ang="T175">
                    <a:pos x="T98" y="T99"/>
                  </a:cxn>
                  <a:cxn ang="T176">
                    <a:pos x="T100" y="T101"/>
                  </a:cxn>
                  <a:cxn ang="T177">
                    <a:pos x="T102" y="T103"/>
                  </a:cxn>
                  <a:cxn ang="T178">
                    <a:pos x="T104" y="T105"/>
                  </a:cxn>
                  <a:cxn ang="T179">
                    <a:pos x="T106" y="T107"/>
                  </a:cxn>
                  <a:cxn ang="T180">
                    <a:pos x="T108" y="T109"/>
                  </a:cxn>
                  <a:cxn ang="T181">
                    <a:pos x="T110" y="T111"/>
                  </a:cxn>
                  <a:cxn ang="T182">
                    <a:pos x="T112" y="T113"/>
                  </a:cxn>
                  <a:cxn ang="T183">
                    <a:pos x="T114" y="T115"/>
                  </a:cxn>
                  <a:cxn ang="T184">
                    <a:pos x="T116" y="T117"/>
                  </a:cxn>
                  <a:cxn ang="T185">
                    <a:pos x="T118" y="T119"/>
                  </a:cxn>
                  <a:cxn ang="T186">
                    <a:pos x="T120" y="T121"/>
                  </a:cxn>
                  <a:cxn ang="T187">
                    <a:pos x="T122" y="T123"/>
                  </a:cxn>
                  <a:cxn ang="T188">
                    <a:pos x="T124" y="T125"/>
                  </a:cxn>
                </a:cxnLst>
                <a:rect l="T189" t="T190" r="T191" b="T192"/>
                <a:pathLst>
                  <a:path w="216" h="78">
                    <a:moveTo>
                      <a:pt x="128" y="38"/>
                    </a:moveTo>
                    <a:lnTo>
                      <a:pt x="128" y="36"/>
                    </a:lnTo>
                    <a:lnTo>
                      <a:pt x="126" y="36"/>
                    </a:lnTo>
                    <a:lnTo>
                      <a:pt x="124" y="36"/>
                    </a:lnTo>
                    <a:lnTo>
                      <a:pt x="122" y="36"/>
                    </a:lnTo>
                    <a:lnTo>
                      <a:pt x="120" y="38"/>
                    </a:lnTo>
                    <a:lnTo>
                      <a:pt x="118" y="38"/>
                    </a:lnTo>
                    <a:lnTo>
                      <a:pt x="116" y="38"/>
                    </a:lnTo>
                    <a:lnTo>
                      <a:pt x="112" y="36"/>
                    </a:lnTo>
                    <a:lnTo>
                      <a:pt x="110" y="36"/>
                    </a:lnTo>
                    <a:lnTo>
                      <a:pt x="108" y="34"/>
                    </a:lnTo>
                    <a:lnTo>
                      <a:pt x="104" y="34"/>
                    </a:lnTo>
                    <a:lnTo>
                      <a:pt x="102" y="34"/>
                    </a:lnTo>
                    <a:lnTo>
                      <a:pt x="100" y="34"/>
                    </a:lnTo>
                    <a:lnTo>
                      <a:pt x="100" y="32"/>
                    </a:lnTo>
                    <a:lnTo>
                      <a:pt x="98" y="30"/>
                    </a:lnTo>
                    <a:lnTo>
                      <a:pt x="96" y="30"/>
                    </a:lnTo>
                    <a:lnTo>
                      <a:pt x="96" y="28"/>
                    </a:lnTo>
                    <a:lnTo>
                      <a:pt x="94" y="28"/>
                    </a:lnTo>
                    <a:lnTo>
                      <a:pt x="94" y="26"/>
                    </a:lnTo>
                    <a:lnTo>
                      <a:pt x="94" y="24"/>
                    </a:lnTo>
                    <a:lnTo>
                      <a:pt x="92" y="24"/>
                    </a:lnTo>
                    <a:lnTo>
                      <a:pt x="92" y="26"/>
                    </a:lnTo>
                    <a:lnTo>
                      <a:pt x="90" y="26"/>
                    </a:lnTo>
                    <a:lnTo>
                      <a:pt x="88" y="26"/>
                    </a:lnTo>
                    <a:lnTo>
                      <a:pt x="86" y="26"/>
                    </a:lnTo>
                    <a:lnTo>
                      <a:pt x="84" y="26"/>
                    </a:lnTo>
                    <a:lnTo>
                      <a:pt x="82" y="26"/>
                    </a:lnTo>
                    <a:lnTo>
                      <a:pt x="80" y="26"/>
                    </a:lnTo>
                    <a:lnTo>
                      <a:pt x="78" y="26"/>
                    </a:lnTo>
                    <a:lnTo>
                      <a:pt x="76" y="26"/>
                    </a:lnTo>
                    <a:lnTo>
                      <a:pt x="74" y="26"/>
                    </a:lnTo>
                    <a:lnTo>
                      <a:pt x="74" y="24"/>
                    </a:lnTo>
                    <a:lnTo>
                      <a:pt x="70" y="24"/>
                    </a:lnTo>
                    <a:lnTo>
                      <a:pt x="68" y="24"/>
                    </a:lnTo>
                    <a:lnTo>
                      <a:pt x="66" y="24"/>
                    </a:lnTo>
                    <a:lnTo>
                      <a:pt x="64" y="24"/>
                    </a:lnTo>
                    <a:lnTo>
                      <a:pt x="62" y="22"/>
                    </a:lnTo>
                    <a:lnTo>
                      <a:pt x="60" y="20"/>
                    </a:lnTo>
                    <a:lnTo>
                      <a:pt x="58" y="20"/>
                    </a:lnTo>
                    <a:lnTo>
                      <a:pt x="58" y="18"/>
                    </a:lnTo>
                    <a:lnTo>
                      <a:pt x="60" y="18"/>
                    </a:lnTo>
                    <a:lnTo>
                      <a:pt x="62" y="18"/>
                    </a:lnTo>
                    <a:lnTo>
                      <a:pt x="66" y="18"/>
                    </a:lnTo>
                    <a:lnTo>
                      <a:pt x="68" y="18"/>
                    </a:lnTo>
                    <a:lnTo>
                      <a:pt x="70" y="16"/>
                    </a:lnTo>
                    <a:lnTo>
                      <a:pt x="70" y="14"/>
                    </a:lnTo>
                    <a:lnTo>
                      <a:pt x="68" y="14"/>
                    </a:lnTo>
                    <a:lnTo>
                      <a:pt x="68" y="12"/>
                    </a:lnTo>
                    <a:lnTo>
                      <a:pt x="66" y="12"/>
                    </a:lnTo>
                    <a:lnTo>
                      <a:pt x="64" y="12"/>
                    </a:lnTo>
                    <a:lnTo>
                      <a:pt x="58" y="12"/>
                    </a:lnTo>
                    <a:lnTo>
                      <a:pt x="54" y="12"/>
                    </a:lnTo>
                    <a:lnTo>
                      <a:pt x="52" y="12"/>
                    </a:lnTo>
                    <a:lnTo>
                      <a:pt x="50" y="12"/>
                    </a:lnTo>
                    <a:lnTo>
                      <a:pt x="48" y="12"/>
                    </a:lnTo>
                    <a:lnTo>
                      <a:pt x="48" y="14"/>
                    </a:lnTo>
                    <a:lnTo>
                      <a:pt x="46" y="14"/>
                    </a:lnTo>
                    <a:lnTo>
                      <a:pt x="42" y="16"/>
                    </a:lnTo>
                    <a:lnTo>
                      <a:pt x="42" y="18"/>
                    </a:lnTo>
                    <a:lnTo>
                      <a:pt x="40" y="18"/>
                    </a:lnTo>
                    <a:lnTo>
                      <a:pt x="40" y="20"/>
                    </a:lnTo>
                    <a:lnTo>
                      <a:pt x="38" y="20"/>
                    </a:lnTo>
                    <a:lnTo>
                      <a:pt x="36" y="20"/>
                    </a:lnTo>
                    <a:lnTo>
                      <a:pt x="34" y="24"/>
                    </a:lnTo>
                    <a:lnTo>
                      <a:pt x="32" y="24"/>
                    </a:lnTo>
                    <a:lnTo>
                      <a:pt x="30" y="24"/>
                    </a:lnTo>
                    <a:lnTo>
                      <a:pt x="28" y="24"/>
                    </a:lnTo>
                    <a:lnTo>
                      <a:pt x="26" y="24"/>
                    </a:lnTo>
                    <a:lnTo>
                      <a:pt x="24" y="24"/>
                    </a:lnTo>
                    <a:lnTo>
                      <a:pt x="22" y="24"/>
                    </a:lnTo>
                    <a:lnTo>
                      <a:pt x="22" y="26"/>
                    </a:lnTo>
                    <a:lnTo>
                      <a:pt x="20" y="26"/>
                    </a:lnTo>
                    <a:lnTo>
                      <a:pt x="20" y="28"/>
                    </a:lnTo>
                    <a:lnTo>
                      <a:pt x="18" y="30"/>
                    </a:lnTo>
                    <a:lnTo>
                      <a:pt x="18" y="28"/>
                    </a:lnTo>
                    <a:lnTo>
                      <a:pt x="16" y="28"/>
                    </a:lnTo>
                    <a:lnTo>
                      <a:pt x="14" y="30"/>
                    </a:lnTo>
                    <a:lnTo>
                      <a:pt x="12" y="30"/>
                    </a:lnTo>
                    <a:lnTo>
                      <a:pt x="12" y="32"/>
                    </a:lnTo>
                    <a:lnTo>
                      <a:pt x="10" y="32"/>
                    </a:lnTo>
                    <a:lnTo>
                      <a:pt x="8" y="32"/>
                    </a:lnTo>
                    <a:lnTo>
                      <a:pt x="8" y="30"/>
                    </a:lnTo>
                    <a:lnTo>
                      <a:pt x="10" y="30"/>
                    </a:lnTo>
                    <a:lnTo>
                      <a:pt x="10" y="28"/>
                    </a:lnTo>
                    <a:lnTo>
                      <a:pt x="8" y="28"/>
                    </a:lnTo>
                    <a:lnTo>
                      <a:pt x="6" y="28"/>
                    </a:lnTo>
                    <a:lnTo>
                      <a:pt x="6" y="30"/>
                    </a:lnTo>
                    <a:lnTo>
                      <a:pt x="4" y="30"/>
                    </a:lnTo>
                    <a:lnTo>
                      <a:pt x="4" y="32"/>
                    </a:lnTo>
                    <a:lnTo>
                      <a:pt x="2" y="32"/>
                    </a:lnTo>
                    <a:lnTo>
                      <a:pt x="2" y="30"/>
                    </a:lnTo>
                    <a:lnTo>
                      <a:pt x="0" y="30"/>
                    </a:lnTo>
                    <a:lnTo>
                      <a:pt x="2" y="30"/>
                    </a:lnTo>
                    <a:lnTo>
                      <a:pt x="2" y="28"/>
                    </a:lnTo>
                    <a:lnTo>
                      <a:pt x="2" y="30"/>
                    </a:lnTo>
                    <a:lnTo>
                      <a:pt x="4" y="30"/>
                    </a:lnTo>
                    <a:lnTo>
                      <a:pt x="8" y="26"/>
                    </a:lnTo>
                    <a:lnTo>
                      <a:pt x="10" y="26"/>
                    </a:lnTo>
                    <a:lnTo>
                      <a:pt x="12" y="26"/>
                    </a:lnTo>
                    <a:lnTo>
                      <a:pt x="14" y="26"/>
                    </a:lnTo>
                    <a:lnTo>
                      <a:pt x="12" y="26"/>
                    </a:lnTo>
                    <a:lnTo>
                      <a:pt x="12" y="24"/>
                    </a:lnTo>
                    <a:lnTo>
                      <a:pt x="12" y="20"/>
                    </a:lnTo>
                    <a:lnTo>
                      <a:pt x="14" y="18"/>
                    </a:lnTo>
                    <a:lnTo>
                      <a:pt x="18" y="16"/>
                    </a:lnTo>
                    <a:lnTo>
                      <a:pt x="20" y="12"/>
                    </a:lnTo>
                    <a:lnTo>
                      <a:pt x="22" y="12"/>
                    </a:lnTo>
                    <a:lnTo>
                      <a:pt x="26" y="10"/>
                    </a:lnTo>
                    <a:lnTo>
                      <a:pt x="28" y="10"/>
                    </a:lnTo>
                    <a:lnTo>
                      <a:pt x="34" y="6"/>
                    </a:lnTo>
                    <a:lnTo>
                      <a:pt x="40" y="4"/>
                    </a:lnTo>
                    <a:lnTo>
                      <a:pt x="44" y="4"/>
                    </a:lnTo>
                    <a:lnTo>
                      <a:pt x="44" y="6"/>
                    </a:lnTo>
                    <a:lnTo>
                      <a:pt x="46" y="4"/>
                    </a:lnTo>
                    <a:lnTo>
                      <a:pt x="48" y="4"/>
                    </a:lnTo>
                    <a:lnTo>
                      <a:pt x="50" y="4"/>
                    </a:lnTo>
                    <a:lnTo>
                      <a:pt x="52" y="4"/>
                    </a:lnTo>
                    <a:lnTo>
                      <a:pt x="52" y="2"/>
                    </a:lnTo>
                    <a:lnTo>
                      <a:pt x="54" y="2"/>
                    </a:lnTo>
                    <a:lnTo>
                      <a:pt x="56" y="0"/>
                    </a:lnTo>
                    <a:lnTo>
                      <a:pt x="58" y="0"/>
                    </a:lnTo>
                    <a:lnTo>
                      <a:pt x="60" y="0"/>
                    </a:lnTo>
                    <a:lnTo>
                      <a:pt x="62" y="0"/>
                    </a:lnTo>
                    <a:lnTo>
                      <a:pt x="64" y="0"/>
                    </a:lnTo>
                    <a:lnTo>
                      <a:pt x="66" y="0"/>
                    </a:lnTo>
                    <a:lnTo>
                      <a:pt x="68" y="0"/>
                    </a:lnTo>
                    <a:lnTo>
                      <a:pt x="70" y="0"/>
                    </a:lnTo>
                    <a:lnTo>
                      <a:pt x="72" y="0"/>
                    </a:lnTo>
                    <a:lnTo>
                      <a:pt x="74" y="0"/>
                    </a:lnTo>
                    <a:lnTo>
                      <a:pt x="74" y="2"/>
                    </a:lnTo>
                    <a:lnTo>
                      <a:pt x="78" y="2"/>
                    </a:lnTo>
                    <a:lnTo>
                      <a:pt x="78" y="0"/>
                    </a:lnTo>
                    <a:lnTo>
                      <a:pt x="80" y="0"/>
                    </a:lnTo>
                    <a:lnTo>
                      <a:pt x="80" y="2"/>
                    </a:lnTo>
                    <a:lnTo>
                      <a:pt x="82" y="4"/>
                    </a:lnTo>
                    <a:lnTo>
                      <a:pt x="86" y="2"/>
                    </a:lnTo>
                    <a:lnTo>
                      <a:pt x="90" y="2"/>
                    </a:lnTo>
                    <a:lnTo>
                      <a:pt x="94" y="2"/>
                    </a:lnTo>
                    <a:lnTo>
                      <a:pt x="94" y="4"/>
                    </a:lnTo>
                    <a:lnTo>
                      <a:pt x="96" y="6"/>
                    </a:lnTo>
                    <a:lnTo>
                      <a:pt x="98" y="6"/>
                    </a:lnTo>
                    <a:lnTo>
                      <a:pt x="100" y="6"/>
                    </a:lnTo>
                    <a:lnTo>
                      <a:pt x="104" y="6"/>
                    </a:lnTo>
                    <a:lnTo>
                      <a:pt x="104" y="8"/>
                    </a:lnTo>
                    <a:lnTo>
                      <a:pt x="106" y="10"/>
                    </a:lnTo>
                    <a:lnTo>
                      <a:pt x="110" y="10"/>
                    </a:lnTo>
                    <a:lnTo>
                      <a:pt x="110" y="12"/>
                    </a:lnTo>
                    <a:lnTo>
                      <a:pt x="112" y="14"/>
                    </a:lnTo>
                    <a:lnTo>
                      <a:pt x="112" y="16"/>
                    </a:lnTo>
                    <a:lnTo>
                      <a:pt x="114" y="16"/>
                    </a:lnTo>
                    <a:lnTo>
                      <a:pt x="114" y="18"/>
                    </a:lnTo>
                    <a:lnTo>
                      <a:pt x="116" y="18"/>
                    </a:lnTo>
                    <a:lnTo>
                      <a:pt x="118" y="20"/>
                    </a:lnTo>
                    <a:lnTo>
                      <a:pt x="120" y="20"/>
                    </a:lnTo>
                    <a:lnTo>
                      <a:pt x="122" y="20"/>
                    </a:lnTo>
                    <a:lnTo>
                      <a:pt x="124" y="20"/>
                    </a:lnTo>
                    <a:lnTo>
                      <a:pt x="126" y="20"/>
                    </a:lnTo>
                    <a:lnTo>
                      <a:pt x="126" y="18"/>
                    </a:lnTo>
                    <a:lnTo>
                      <a:pt x="128" y="20"/>
                    </a:lnTo>
                    <a:lnTo>
                      <a:pt x="132" y="22"/>
                    </a:lnTo>
                    <a:lnTo>
                      <a:pt x="136" y="22"/>
                    </a:lnTo>
                    <a:lnTo>
                      <a:pt x="136" y="24"/>
                    </a:lnTo>
                    <a:lnTo>
                      <a:pt x="138" y="24"/>
                    </a:lnTo>
                    <a:lnTo>
                      <a:pt x="142" y="26"/>
                    </a:lnTo>
                    <a:lnTo>
                      <a:pt x="144" y="26"/>
                    </a:lnTo>
                    <a:lnTo>
                      <a:pt x="144" y="28"/>
                    </a:lnTo>
                    <a:lnTo>
                      <a:pt x="146" y="30"/>
                    </a:lnTo>
                    <a:lnTo>
                      <a:pt x="148" y="32"/>
                    </a:lnTo>
                    <a:lnTo>
                      <a:pt x="150" y="32"/>
                    </a:lnTo>
                    <a:lnTo>
                      <a:pt x="152" y="32"/>
                    </a:lnTo>
                    <a:lnTo>
                      <a:pt x="152" y="34"/>
                    </a:lnTo>
                    <a:lnTo>
                      <a:pt x="154" y="34"/>
                    </a:lnTo>
                    <a:lnTo>
                      <a:pt x="152" y="34"/>
                    </a:lnTo>
                    <a:lnTo>
                      <a:pt x="152" y="36"/>
                    </a:lnTo>
                    <a:lnTo>
                      <a:pt x="154" y="36"/>
                    </a:lnTo>
                    <a:lnTo>
                      <a:pt x="154" y="32"/>
                    </a:lnTo>
                    <a:lnTo>
                      <a:pt x="152" y="32"/>
                    </a:lnTo>
                    <a:lnTo>
                      <a:pt x="150" y="30"/>
                    </a:lnTo>
                    <a:lnTo>
                      <a:pt x="150" y="28"/>
                    </a:lnTo>
                    <a:lnTo>
                      <a:pt x="152" y="28"/>
                    </a:lnTo>
                    <a:lnTo>
                      <a:pt x="152" y="30"/>
                    </a:lnTo>
                    <a:lnTo>
                      <a:pt x="152" y="32"/>
                    </a:lnTo>
                    <a:lnTo>
                      <a:pt x="158" y="34"/>
                    </a:lnTo>
                    <a:lnTo>
                      <a:pt x="158" y="36"/>
                    </a:lnTo>
                    <a:lnTo>
                      <a:pt x="158" y="38"/>
                    </a:lnTo>
                    <a:lnTo>
                      <a:pt x="158" y="36"/>
                    </a:lnTo>
                    <a:lnTo>
                      <a:pt x="156" y="36"/>
                    </a:lnTo>
                    <a:lnTo>
                      <a:pt x="154" y="36"/>
                    </a:lnTo>
                    <a:lnTo>
                      <a:pt x="156" y="40"/>
                    </a:lnTo>
                    <a:lnTo>
                      <a:pt x="158" y="40"/>
                    </a:lnTo>
                    <a:lnTo>
                      <a:pt x="158" y="38"/>
                    </a:lnTo>
                    <a:lnTo>
                      <a:pt x="160" y="38"/>
                    </a:lnTo>
                    <a:lnTo>
                      <a:pt x="162" y="40"/>
                    </a:lnTo>
                    <a:lnTo>
                      <a:pt x="164" y="42"/>
                    </a:lnTo>
                    <a:lnTo>
                      <a:pt x="162" y="44"/>
                    </a:lnTo>
                    <a:lnTo>
                      <a:pt x="164" y="44"/>
                    </a:lnTo>
                    <a:lnTo>
                      <a:pt x="166" y="42"/>
                    </a:lnTo>
                    <a:lnTo>
                      <a:pt x="168" y="42"/>
                    </a:lnTo>
                    <a:lnTo>
                      <a:pt x="170" y="44"/>
                    </a:lnTo>
                    <a:lnTo>
                      <a:pt x="170" y="46"/>
                    </a:lnTo>
                    <a:lnTo>
                      <a:pt x="168" y="46"/>
                    </a:lnTo>
                    <a:lnTo>
                      <a:pt x="170" y="48"/>
                    </a:lnTo>
                    <a:lnTo>
                      <a:pt x="172" y="46"/>
                    </a:lnTo>
                    <a:lnTo>
                      <a:pt x="170" y="46"/>
                    </a:lnTo>
                    <a:lnTo>
                      <a:pt x="172" y="46"/>
                    </a:lnTo>
                    <a:lnTo>
                      <a:pt x="172" y="44"/>
                    </a:lnTo>
                    <a:lnTo>
                      <a:pt x="174" y="44"/>
                    </a:lnTo>
                    <a:lnTo>
                      <a:pt x="176" y="46"/>
                    </a:lnTo>
                    <a:lnTo>
                      <a:pt x="178" y="46"/>
                    </a:lnTo>
                    <a:lnTo>
                      <a:pt x="178" y="48"/>
                    </a:lnTo>
                    <a:lnTo>
                      <a:pt x="180" y="48"/>
                    </a:lnTo>
                    <a:lnTo>
                      <a:pt x="180" y="50"/>
                    </a:lnTo>
                    <a:lnTo>
                      <a:pt x="182" y="50"/>
                    </a:lnTo>
                    <a:lnTo>
                      <a:pt x="184" y="48"/>
                    </a:lnTo>
                    <a:lnTo>
                      <a:pt x="186" y="48"/>
                    </a:lnTo>
                    <a:lnTo>
                      <a:pt x="188" y="48"/>
                    </a:lnTo>
                    <a:lnTo>
                      <a:pt x="190" y="50"/>
                    </a:lnTo>
                    <a:lnTo>
                      <a:pt x="190" y="52"/>
                    </a:lnTo>
                    <a:lnTo>
                      <a:pt x="188" y="56"/>
                    </a:lnTo>
                    <a:lnTo>
                      <a:pt x="186" y="56"/>
                    </a:lnTo>
                    <a:lnTo>
                      <a:pt x="186" y="58"/>
                    </a:lnTo>
                    <a:lnTo>
                      <a:pt x="186" y="60"/>
                    </a:lnTo>
                    <a:lnTo>
                      <a:pt x="190" y="60"/>
                    </a:lnTo>
                    <a:lnTo>
                      <a:pt x="192" y="60"/>
                    </a:lnTo>
                    <a:lnTo>
                      <a:pt x="192" y="58"/>
                    </a:lnTo>
                    <a:lnTo>
                      <a:pt x="194" y="58"/>
                    </a:lnTo>
                    <a:lnTo>
                      <a:pt x="196" y="58"/>
                    </a:lnTo>
                    <a:lnTo>
                      <a:pt x="200" y="60"/>
                    </a:lnTo>
                    <a:lnTo>
                      <a:pt x="204" y="62"/>
                    </a:lnTo>
                    <a:lnTo>
                      <a:pt x="206" y="62"/>
                    </a:lnTo>
                    <a:lnTo>
                      <a:pt x="206" y="64"/>
                    </a:lnTo>
                    <a:lnTo>
                      <a:pt x="208" y="64"/>
                    </a:lnTo>
                    <a:lnTo>
                      <a:pt x="208" y="66"/>
                    </a:lnTo>
                    <a:lnTo>
                      <a:pt x="210" y="68"/>
                    </a:lnTo>
                    <a:lnTo>
                      <a:pt x="212" y="70"/>
                    </a:lnTo>
                    <a:lnTo>
                      <a:pt x="214" y="68"/>
                    </a:lnTo>
                    <a:lnTo>
                      <a:pt x="216" y="68"/>
                    </a:lnTo>
                    <a:lnTo>
                      <a:pt x="216" y="70"/>
                    </a:lnTo>
                    <a:lnTo>
                      <a:pt x="216" y="72"/>
                    </a:lnTo>
                    <a:lnTo>
                      <a:pt x="214" y="74"/>
                    </a:lnTo>
                    <a:lnTo>
                      <a:pt x="212" y="74"/>
                    </a:lnTo>
                    <a:lnTo>
                      <a:pt x="208" y="74"/>
                    </a:lnTo>
                    <a:lnTo>
                      <a:pt x="206" y="74"/>
                    </a:lnTo>
                    <a:lnTo>
                      <a:pt x="204" y="74"/>
                    </a:lnTo>
                    <a:lnTo>
                      <a:pt x="202" y="74"/>
                    </a:lnTo>
                    <a:lnTo>
                      <a:pt x="198" y="76"/>
                    </a:lnTo>
                    <a:lnTo>
                      <a:pt x="196" y="76"/>
                    </a:lnTo>
                    <a:lnTo>
                      <a:pt x="196" y="74"/>
                    </a:lnTo>
                    <a:lnTo>
                      <a:pt x="196" y="76"/>
                    </a:lnTo>
                    <a:lnTo>
                      <a:pt x="194" y="76"/>
                    </a:lnTo>
                    <a:lnTo>
                      <a:pt x="192" y="78"/>
                    </a:lnTo>
                    <a:lnTo>
                      <a:pt x="188" y="78"/>
                    </a:lnTo>
                    <a:lnTo>
                      <a:pt x="186" y="76"/>
                    </a:lnTo>
                    <a:lnTo>
                      <a:pt x="184" y="76"/>
                    </a:lnTo>
                    <a:lnTo>
                      <a:pt x="180" y="76"/>
                    </a:lnTo>
                    <a:lnTo>
                      <a:pt x="176" y="74"/>
                    </a:lnTo>
                    <a:lnTo>
                      <a:pt x="174" y="74"/>
                    </a:lnTo>
                    <a:lnTo>
                      <a:pt x="170" y="76"/>
                    </a:lnTo>
                    <a:lnTo>
                      <a:pt x="168" y="76"/>
                    </a:lnTo>
                    <a:lnTo>
                      <a:pt x="166" y="76"/>
                    </a:lnTo>
                    <a:lnTo>
                      <a:pt x="164" y="76"/>
                    </a:lnTo>
                    <a:lnTo>
                      <a:pt x="162" y="76"/>
                    </a:lnTo>
                    <a:lnTo>
                      <a:pt x="158" y="76"/>
                    </a:lnTo>
                    <a:lnTo>
                      <a:pt x="156" y="78"/>
                    </a:lnTo>
                    <a:lnTo>
                      <a:pt x="156" y="76"/>
                    </a:lnTo>
                    <a:lnTo>
                      <a:pt x="156" y="78"/>
                    </a:lnTo>
                    <a:lnTo>
                      <a:pt x="154" y="78"/>
                    </a:lnTo>
                    <a:lnTo>
                      <a:pt x="152" y="76"/>
                    </a:lnTo>
                    <a:lnTo>
                      <a:pt x="150" y="76"/>
                    </a:lnTo>
                    <a:lnTo>
                      <a:pt x="150" y="78"/>
                    </a:lnTo>
                    <a:lnTo>
                      <a:pt x="148" y="78"/>
                    </a:lnTo>
                    <a:lnTo>
                      <a:pt x="144" y="78"/>
                    </a:lnTo>
                    <a:lnTo>
                      <a:pt x="142" y="78"/>
                    </a:lnTo>
                    <a:lnTo>
                      <a:pt x="144" y="76"/>
                    </a:lnTo>
                    <a:lnTo>
                      <a:pt x="146" y="74"/>
                    </a:lnTo>
                    <a:lnTo>
                      <a:pt x="150" y="72"/>
                    </a:lnTo>
                    <a:lnTo>
                      <a:pt x="150" y="70"/>
                    </a:lnTo>
                    <a:lnTo>
                      <a:pt x="152" y="70"/>
                    </a:lnTo>
                    <a:lnTo>
                      <a:pt x="154" y="70"/>
                    </a:lnTo>
                    <a:lnTo>
                      <a:pt x="154" y="68"/>
                    </a:lnTo>
                    <a:lnTo>
                      <a:pt x="156" y="68"/>
                    </a:lnTo>
                    <a:lnTo>
                      <a:pt x="156" y="66"/>
                    </a:lnTo>
                    <a:lnTo>
                      <a:pt x="156" y="64"/>
                    </a:lnTo>
                    <a:lnTo>
                      <a:pt x="154" y="60"/>
                    </a:lnTo>
                    <a:lnTo>
                      <a:pt x="152" y="58"/>
                    </a:lnTo>
                    <a:lnTo>
                      <a:pt x="150" y="60"/>
                    </a:lnTo>
                    <a:lnTo>
                      <a:pt x="148" y="60"/>
                    </a:lnTo>
                    <a:lnTo>
                      <a:pt x="146" y="60"/>
                    </a:lnTo>
                    <a:lnTo>
                      <a:pt x="144" y="60"/>
                    </a:lnTo>
                    <a:lnTo>
                      <a:pt x="144" y="58"/>
                    </a:lnTo>
                    <a:lnTo>
                      <a:pt x="142" y="58"/>
                    </a:lnTo>
                    <a:lnTo>
                      <a:pt x="142" y="60"/>
                    </a:lnTo>
                    <a:lnTo>
                      <a:pt x="140" y="60"/>
                    </a:lnTo>
                    <a:lnTo>
                      <a:pt x="138" y="60"/>
                    </a:lnTo>
                    <a:lnTo>
                      <a:pt x="138" y="58"/>
                    </a:lnTo>
                    <a:lnTo>
                      <a:pt x="136" y="56"/>
                    </a:lnTo>
                    <a:lnTo>
                      <a:pt x="134" y="54"/>
                    </a:lnTo>
                    <a:lnTo>
                      <a:pt x="134" y="52"/>
                    </a:lnTo>
                    <a:lnTo>
                      <a:pt x="130" y="50"/>
                    </a:lnTo>
                    <a:lnTo>
                      <a:pt x="130" y="48"/>
                    </a:lnTo>
                    <a:lnTo>
                      <a:pt x="130" y="44"/>
                    </a:lnTo>
                    <a:lnTo>
                      <a:pt x="130" y="42"/>
                    </a:lnTo>
                    <a:lnTo>
                      <a:pt x="130" y="40"/>
                    </a:lnTo>
                    <a:lnTo>
                      <a:pt x="128" y="38"/>
                    </a:lnTo>
                    <a:close/>
                  </a:path>
                </a:pathLst>
              </a:custGeom>
              <a:grpFill/>
              <a:ln w="3175">
                <a:solidFill>
                  <a:schemeClr val="bg1"/>
                </a:solidFill>
                <a:prstDash val="sysDot"/>
                <a:round/>
                <a:headEnd/>
                <a:tailEnd/>
              </a:ln>
            </p:spPr>
            <p:txBody>
              <a:bodyPr/>
              <a:lstStyle/>
              <a:p>
                <a:endParaRPr lang="de-DE" sz="2400" dirty="0">
                  <a:solidFill>
                    <a:srgbClr val="000000"/>
                  </a:solidFill>
                </a:endParaRPr>
              </a:p>
            </p:txBody>
          </p:sp>
          <p:sp>
            <p:nvSpPr>
              <p:cNvPr id="2250" name="Freeform 3378"/>
              <p:cNvSpPr>
                <a:spLocks/>
              </p:cNvSpPr>
              <p:nvPr/>
            </p:nvSpPr>
            <p:spPr bwMode="auto">
              <a:xfrm>
                <a:off x="2744178" y="2421786"/>
                <a:ext cx="69398" cy="45829"/>
              </a:xfrm>
              <a:custGeom>
                <a:avLst/>
                <a:gdLst>
                  <a:gd name="T0" fmla="*/ 2147483647 w 76"/>
                  <a:gd name="T1" fmla="*/ 2147483647 h 56"/>
                  <a:gd name="T2" fmla="*/ 2147483647 w 76"/>
                  <a:gd name="T3" fmla="*/ 2147483647 h 56"/>
                  <a:gd name="T4" fmla="*/ 2147483647 w 76"/>
                  <a:gd name="T5" fmla="*/ 2147483647 h 56"/>
                  <a:gd name="T6" fmla="*/ 2147483647 w 76"/>
                  <a:gd name="T7" fmla="*/ 2147483647 h 56"/>
                  <a:gd name="T8" fmla="*/ 2147483647 w 76"/>
                  <a:gd name="T9" fmla="*/ 2147483647 h 56"/>
                  <a:gd name="T10" fmla="*/ 2147483647 w 76"/>
                  <a:gd name="T11" fmla="*/ 2147483647 h 56"/>
                  <a:gd name="T12" fmla="*/ 2147483647 w 76"/>
                  <a:gd name="T13" fmla="*/ 2147483647 h 56"/>
                  <a:gd name="T14" fmla="*/ 2147483647 w 76"/>
                  <a:gd name="T15" fmla="*/ 2147483647 h 56"/>
                  <a:gd name="T16" fmla="*/ 2147483647 w 76"/>
                  <a:gd name="T17" fmla="*/ 2147483647 h 56"/>
                  <a:gd name="T18" fmla="*/ 2147483647 w 76"/>
                  <a:gd name="T19" fmla="*/ 2147483647 h 56"/>
                  <a:gd name="T20" fmla="*/ 2147483647 w 76"/>
                  <a:gd name="T21" fmla="*/ 2147483647 h 56"/>
                  <a:gd name="T22" fmla="*/ 2147483647 w 76"/>
                  <a:gd name="T23" fmla="*/ 2147483647 h 56"/>
                  <a:gd name="T24" fmla="*/ 2147483647 w 76"/>
                  <a:gd name="T25" fmla="*/ 2147483647 h 56"/>
                  <a:gd name="T26" fmla="*/ 2147483647 w 76"/>
                  <a:gd name="T27" fmla="*/ 2147483647 h 56"/>
                  <a:gd name="T28" fmla="*/ 2147483647 w 76"/>
                  <a:gd name="T29" fmla="*/ 2147483647 h 56"/>
                  <a:gd name="T30" fmla="*/ 2147483647 w 76"/>
                  <a:gd name="T31" fmla="*/ 2147483647 h 56"/>
                  <a:gd name="T32" fmla="*/ 2147483647 w 76"/>
                  <a:gd name="T33" fmla="*/ 2147483647 h 56"/>
                  <a:gd name="T34" fmla="*/ 2147483647 w 76"/>
                  <a:gd name="T35" fmla="*/ 2147483647 h 56"/>
                  <a:gd name="T36" fmla="*/ 2147483647 w 76"/>
                  <a:gd name="T37" fmla="*/ 2147483647 h 56"/>
                  <a:gd name="T38" fmla="*/ 2147483647 w 76"/>
                  <a:gd name="T39" fmla="*/ 2147483647 h 56"/>
                  <a:gd name="T40" fmla="*/ 2147483647 w 76"/>
                  <a:gd name="T41" fmla="*/ 2147483647 h 56"/>
                  <a:gd name="T42" fmla="*/ 2147483647 w 76"/>
                  <a:gd name="T43" fmla="*/ 2147483647 h 56"/>
                  <a:gd name="T44" fmla="*/ 2147483647 w 76"/>
                  <a:gd name="T45" fmla="*/ 2147483647 h 56"/>
                  <a:gd name="T46" fmla="*/ 2147483647 w 76"/>
                  <a:gd name="T47" fmla="*/ 0 h 56"/>
                  <a:gd name="T48" fmla="*/ 2147483647 w 76"/>
                  <a:gd name="T49" fmla="*/ 0 h 56"/>
                  <a:gd name="T50" fmla="*/ 2147483647 w 76"/>
                  <a:gd name="T51" fmla="*/ 2147483647 h 56"/>
                  <a:gd name="T52" fmla="*/ 2147483647 w 76"/>
                  <a:gd name="T53" fmla="*/ 0 h 56"/>
                  <a:gd name="T54" fmla="*/ 2147483647 w 76"/>
                  <a:gd name="T55" fmla="*/ 2147483647 h 56"/>
                  <a:gd name="T56" fmla="*/ 2147483647 w 76"/>
                  <a:gd name="T57" fmla="*/ 2147483647 h 56"/>
                  <a:gd name="T58" fmla="*/ 2147483647 w 76"/>
                  <a:gd name="T59" fmla="*/ 2147483647 h 56"/>
                  <a:gd name="T60" fmla="*/ 2147483647 w 76"/>
                  <a:gd name="T61" fmla="*/ 2147483647 h 56"/>
                  <a:gd name="T62" fmla="*/ 2147483647 w 76"/>
                  <a:gd name="T63" fmla="*/ 2147483647 h 56"/>
                  <a:gd name="T64" fmla="*/ 2147483647 w 76"/>
                  <a:gd name="T65" fmla="*/ 2147483647 h 56"/>
                  <a:gd name="T66" fmla="*/ 2147483647 w 76"/>
                  <a:gd name="T67" fmla="*/ 2147483647 h 56"/>
                  <a:gd name="T68" fmla="*/ 2147483647 w 76"/>
                  <a:gd name="T69" fmla="*/ 2147483647 h 56"/>
                  <a:gd name="T70" fmla="*/ 2147483647 w 76"/>
                  <a:gd name="T71" fmla="*/ 2147483647 h 56"/>
                  <a:gd name="T72" fmla="*/ 2147483647 w 76"/>
                  <a:gd name="T73" fmla="*/ 2147483647 h 56"/>
                  <a:gd name="T74" fmla="*/ 2147483647 w 76"/>
                  <a:gd name="T75" fmla="*/ 2147483647 h 56"/>
                  <a:gd name="T76" fmla="*/ 2147483647 w 76"/>
                  <a:gd name="T77" fmla="*/ 2147483647 h 56"/>
                  <a:gd name="T78" fmla="*/ 2147483647 w 76"/>
                  <a:gd name="T79" fmla="*/ 2147483647 h 56"/>
                  <a:gd name="T80" fmla="*/ 2147483647 w 76"/>
                  <a:gd name="T81" fmla="*/ 2147483647 h 56"/>
                  <a:gd name="T82" fmla="*/ 2147483647 w 76"/>
                  <a:gd name="T83" fmla="*/ 2147483647 h 56"/>
                  <a:gd name="T84" fmla="*/ 2147483647 w 76"/>
                  <a:gd name="T85" fmla="*/ 2147483647 h 56"/>
                  <a:gd name="T86" fmla="*/ 2147483647 w 76"/>
                  <a:gd name="T87" fmla="*/ 2147483647 h 56"/>
                  <a:gd name="T88" fmla="*/ 2147483647 w 76"/>
                  <a:gd name="T89" fmla="*/ 2147483647 h 56"/>
                  <a:gd name="T90" fmla="*/ 2147483647 w 76"/>
                  <a:gd name="T91" fmla="*/ 2147483647 h 5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76"/>
                  <a:gd name="T139" fmla="*/ 0 h 56"/>
                  <a:gd name="T140" fmla="*/ 76 w 76"/>
                  <a:gd name="T141" fmla="*/ 56 h 56"/>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76" h="56">
                    <a:moveTo>
                      <a:pt x="64" y="38"/>
                    </a:moveTo>
                    <a:lnTo>
                      <a:pt x="62" y="38"/>
                    </a:lnTo>
                    <a:lnTo>
                      <a:pt x="60" y="38"/>
                    </a:lnTo>
                    <a:lnTo>
                      <a:pt x="58" y="38"/>
                    </a:lnTo>
                    <a:lnTo>
                      <a:pt x="58" y="36"/>
                    </a:lnTo>
                    <a:lnTo>
                      <a:pt x="54" y="38"/>
                    </a:lnTo>
                    <a:lnTo>
                      <a:pt x="52" y="38"/>
                    </a:lnTo>
                    <a:lnTo>
                      <a:pt x="50" y="38"/>
                    </a:lnTo>
                    <a:lnTo>
                      <a:pt x="48" y="36"/>
                    </a:lnTo>
                    <a:lnTo>
                      <a:pt x="46" y="36"/>
                    </a:lnTo>
                    <a:lnTo>
                      <a:pt x="44" y="36"/>
                    </a:lnTo>
                    <a:lnTo>
                      <a:pt x="42" y="36"/>
                    </a:lnTo>
                    <a:lnTo>
                      <a:pt x="42" y="38"/>
                    </a:lnTo>
                    <a:lnTo>
                      <a:pt x="40" y="38"/>
                    </a:lnTo>
                    <a:lnTo>
                      <a:pt x="38" y="40"/>
                    </a:lnTo>
                    <a:lnTo>
                      <a:pt x="36" y="42"/>
                    </a:lnTo>
                    <a:lnTo>
                      <a:pt x="34" y="42"/>
                    </a:lnTo>
                    <a:lnTo>
                      <a:pt x="32" y="42"/>
                    </a:lnTo>
                    <a:lnTo>
                      <a:pt x="30" y="42"/>
                    </a:lnTo>
                    <a:lnTo>
                      <a:pt x="30" y="40"/>
                    </a:lnTo>
                    <a:lnTo>
                      <a:pt x="30" y="38"/>
                    </a:lnTo>
                    <a:lnTo>
                      <a:pt x="28" y="36"/>
                    </a:lnTo>
                    <a:lnTo>
                      <a:pt x="28" y="38"/>
                    </a:lnTo>
                    <a:lnTo>
                      <a:pt x="26" y="38"/>
                    </a:lnTo>
                    <a:lnTo>
                      <a:pt x="24" y="40"/>
                    </a:lnTo>
                    <a:lnTo>
                      <a:pt x="22" y="42"/>
                    </a:lnTo>
                    <a:lnTo>
                      <a:pt x="22" y="40"/>
                    </a:lnTo>
                    <a:lnTo>
                      <a:pt x="20" y="40"/>
                    </a:lnTo>
                    <a:lnTo>
                      <a:pt x="18" y="40"/>
                    </a:lnTo>
                    <a:lnTo>
                      <a:pt x="18" y="42"/>
                    </a:lnTo>
                    <a:lnTo>
                      <a:pt x="18" y="44"/>
                    </a:lnTo>
                    <a:lnTo>
                      <a:pt x="20" y="44"/>
                    </a:lnTo>
                    <a:lnTo>
                      <a:pt x="18" y="46"/>
                    </a:lnTo>
                    <a:lnTo>
                      <a:pt x="16" y="48"/>
                    </a:lnTo>
                    <a:lnTo>
                      <a:pt x="14" y="48"/>
                    </a:lnTo>
                    <a:lnTo>
                      <a:pt x="14" y="50"/>
                    </a:lnTo>
                    <a:lnTo>
                      <a:pt x="10" y="54"/>
                    </a:lnTo>
                    <a:lnTo>
                      <a:pt x="10" y="56"/>
                    </a:lnTo>
                    <a:lnTo>
                      <a:pt x="6" y="50"/>
                    </a:lnTo>
                    <a:lnTo>
                      <a:pt x="6" y="46"/>
                    </a:lnTo>
                    <a:lnTo>
                      <a:pt x="4" y="46"/>
                    </a:lnTo>
                    <a:lnTo>
                      <a:pt x="4" y="44"/>
                    </a:lnTo>
                    <a:lnTo>
                      <a:pt x="4" y="42"/>
                    </a:lnTo>
                    <a:lnTo>
                      <a:pt x="6" y="40"/>
                    </a:lnTo>
                    <a:lnTo>
                      <a:pt x="4" y="40"/>
                    </a:lnTo>
                    <a:lnTo>
                      <a:pt x="4" y="38"/>
                    </a:lnTo>
                    <a:lnTo>
                      <a:pt x="2" y="36"/>
                    </a:lnTo>
                    <a:lnTo>
                      <a:pt x="2" y="34"/>
                    </a:lnTo>
                    <a:lnTo>
                      <a:pt x="0" y="32"/>
                    </a:lnTo>
                    <a:lnTo>
                      <a:pt x="2" y="32"/>
                    </a:lnTo>
                    <a:lnTo>
                      <a:pt x="4" y="32"/>
                    </a:lnTo>
                    <a:lnTo>
                      <a:pt x="4" y="30"/>
                    </a:lnTo>
                    <a:lnTo>
                      <a:pt x="6" y="30"/>
                    </a:lnTo>
                    <a:lnTo>
                      <a:pt x="6" y="28"/>
                    </a:lnTo>
                    <a:lnTo>
                      <a:pt x="6" y="26"/>
                    </a:lnTo>
                    <a:lnTo>
                      <a:pt x="6" y="24"/>
                    </a:lnTo>
                    <a:lnTo>
                      <a:pt x="6" y="22"/>
                    </a:lnTo>
                    <a:lnTo>
                      <a:pt x="8" y="20"/>
                    </a:lnTo>
                    <a:lnTo>
                      <a:pt x="10" y="20"/>
                    </a:lnTo>
                    <a:lnTo>
                      <a:pt x="10" y="18"/>
                    </a:lnTo>
                    <a:lnTo>
                      <a:pt x="8" y="18"/>
                    </a:lnTo>
                    <a:lnTo>
                      <a:pt x="8" y="16"/>
                    </a:lnTo>
                    <a:lnTo>
                      <a:pt x="8" y="14"/>
                    </a:lnTo>
                    <a:lnTo>
                      <a:pt x="8" y="12"/>
                    </a:lnTo>
                    <a:lnTo>
                      <a:pt x="10" y="10"/>
                    </a:lnTo>
                    <a:lnTo>
                      <a:pt x="8" y="10"/>
                    </a:lnTo>
                    <a:lnTo>
                      <a:pt x="8" y="8"/>
                    </a:lnTo>
                    <a:lnTo>
                      <a:pt x="8" y="6"/>
                    </a:lnTo>
                    <a:lnTo>
                      <a:pt x="10" y="6"/>
                    </a:lnTo>
                    <a:lnTo>
                      <a:pt x="8" y="4"/>
                    </a:lnTo>
                    <a:lnTo>
                      <a:pt x="10" y="0"/>
                    </a:lnTo>
                    <a:lnTo>
                      <a:pt x="12" y="0"/>
                    </a:lnTo>
                    <a:lnTo>
                      <a:pt x="14" y="0"/>
                    </a:lnTo>
                    <a:lnTo>
                      <a:pt x="16" y="0"/>
                    </a:lnTo>
                    <a:lnTo>
                      <a:pt x="16" y="2"/>
                    </a:lnTo>
                    <a:lnTo>
                      <a:pt x="18" y="2"/>
                    </a:lnTo>
                    <a:lnTo>
                      <a:pt x="20" y="2"/>
                    </a:lnTo>
                    <a:lnTo>
                      <a:pt x="22" y="2"/>
                    </a:lnTo>
                    <a:lnTo>
                      <a:pt x="24" y="2"/>
                    </a:lnTo>
                    <a:lnTo>
                      <a:pt x="24" y="0"/>
                    </a:lnTo>
                    <a:lnTo>
                      <a:pt x="26" y="0"/>
                    </a:lnTo>
                    <a:lnTo>
                      <a:pt x="28" y="0"/>
                    </a:lnTo>
                    <a:lnTo>
                      <a:pt x="30" y="2"/>
                    </a:lnTo>
                    <a:lnTo>
                      <a:pt x="30" y="4"/>
                    </a:lnTo>
                    <a:lnTo>
                      <a:pt x="32" y="4"/>
                    </a:lnTo>
                    <a:lnTo>
                      <a:pt x="34" y="4"/>
                    </a:lnTo>
                    <a:lnTo>
                      <a:pt x="36" y="4"/>
                    </a:lnTo>
                    <a:lnTo>
                      <a:pt x="36" y="6"/>
                    </a:lnTo>
                    <a:lnTo>
                      <a:pt x="38" y="6"/>
                    </a:lnTo>
                    <a:lnTo>
                      <a:pt x="40" y="8"/>
                    </a:lnTo>
                    <a:lnTo>
                      <a:pt x="42" y="8"/>
                    </a:lnTo>
                    <a:lnTo>
                      <a:pt x="42" y="6"/>
                    </a:lnTo>
                    <a:lnTo>
                      <a:pt x="44" y="6"/>
                    </a:lnTo>
                    <a:lnTo>
                      <a:pt x="46" y="6"/>
                    </a:lnTo>
                    <a:lnTo>
                      <a:pt x="46" y="8"/>
                    </a:lnTo>
                    <a:lnTo>
                      <a:pt x="46" y="10"/>
                    </a:lnTo>
                    <a:lnTo>
                      <a:pt x="46" y="12"/>
                    </a:lnTo>
                    <a:lnTo>
                      <a:pt x="46" y="14"/>
                    </a:lnTo>
                    <a:lnTo>
                      <a:pt x="48" y="16"/>
                    </a:lnTo>
                    <a:lnTo>
                      <a:pt x="50" y="16"/>
                    </a:lnTo>
                    <a:lnTo>
                      <a:pt x="52" y="14"/>
                    </a:lnTo>
                    <a:lnTo>
                      <a:pt x="54" y="14"/>
                    </a:lnTo>
                    <a:lnTo>
                      <a:pt x="58" y="16"/>
                    </a:lnTo>
                    <a:lnTo>
                      <a:pt x="58" y="14"/>
                    </a:lnTo>
                    <a:lnTo>
                      <a:pt x="60" y="14"/>
                    </a:lnTo>
                    <a:lnTo>
                      <a:pt x="60" y="16"/>
                    </a:lnTo>
                    <a:lnTo>
                      <a:pt x="60" y="18"/>
                    </a:lnTo>
                    <a:lnTo>
                      <a:pt x="58" y="18"/>
                    </a:lnTo>
                    <a:lnTo>
                      <a:pt x="56" y="18"/>
                    </a:lnTo>
                    <a:lnTo>
                      <a:pt x="52" y="18"/>
                    </a:lnTo>
                    <a:lnTo>
                      <a:pt x="50" y="18"/>
                    </a:lnTo>
                    <a:lnTo>
                      <a:pt x="50" y="20"/>
                    </a:lnTo>
                    <a:lnTo>
                      <a:pt x="52" y="20"/>
                    </a:lnTo>
                    <a:lnTo>
                      <a:pt x="54" y="20"/>
                    </a:lnTo>
                    <a:lnTo>
                      <a:pt x="56" y="20"/>
                    </a:lnTo>
                    <a:lnTo>
                      <a:pt x="56" y="22"/>
                    </a:lnTo>
                    <a:lnTo>
                      <a:pt x="58" y="22"/>
                    </a:lnTo>
                    <a:lnTo>
                      <a:pt x="60" y="22"/>
                    </a:lnTo>
                    <a:lnTo>
                      <a:pt x="64" y="22"/>
                    </a:lnTo>
                    <a:lnTo>
                      <a:pt x="66" y="22"/>
                    </a:lnTo>
                    <a:lnTo>
                      <a:pt x="68" y="24"/>
                    </a:lnTo>
                    <a:lnTo>
                      <a:pt x="70" y="24"/>
                    </a:lnTo>
                    <a:lnTo>
                      <a:pt x="70" y="26"/>
                    </a:lnTo>
                    <a:lnTo>
                      <a:pt x="72" y="28"/>
                    </a:lnTo>
                    <a:lnTo>
                      <a:pt x="74" y="30"/>
                    </a:lnTo>
                    <a:lnTo>
                      <a:pt x="76" y="32"/>
                    </a:lnTo>
                    <a:lnTo>
                      <a:pt x="76" y="34"/>
                    </a:lnTo>
                    <a:lnTo>
                      <a:pt x="74" y="38"/>
                    </a:lnTo>
                    <a:lnTo>
                      <a:pt x="72" y="40"/>
                    </a:lnTo>
                    <a:lnTo>
                      <a:pt x="72" y="38"/>
                    </a:lnTo>
                    <a:lnTo>
                      <a:pt x="70" y="38"/>
                    </a:lnTo>
                    <a:lnTo>
                      <a:pt x="70" y="42"/>
                    </a:lnTo>
                    <a:lnTo>
                      <a:pt x="68" y="42"/>
                    </a:lnTo>
                    <a:lnTo>
                      <a:pt x="66" y="42"/>
                    </a:lnTo>
                    <a:lnTo>
                      <a:pt x="66" y="40"/>
                    </a:lnTo>
                    <a:lnTo>
                      <a:pt x="66" y="38"/>
                    </a:lnTo>
                    <a:lnTo>
                      <a:pt x="64" y="38"/>
                    </a:lnTo>
                    <a:close/>
                  </a:path>
                </a:pathLst>
              </a:custGeom>
              <a:grpFill/>
              <a:ln w="3175">
                <a:solidFill>
                  <a:schemeClr val="bg1"/>
                </a:solidFill>
                <a:prstDash val="sysDot"/>
                <a:round/>
                <a:headEnd/>
                <a:tailEnd/>
              </a:ln>
            </p:spPr>
            <p:txBody>
              <a:bodyPr/>
              <a:lstStyle/>
              <a:p>
                <a:endParaRPr lang="de-DE" sz="2400" dirty="0">
                  <a:solidFill>
                    <a:srgbClr val="000000"/>
                  </a:solidFill>
                </a:endParaRPr>
              </a:p>
            </p:txBody>
          </p:sp>
          <p:sp>
            <p:nvSpPr>
              <p:cNvPr id="2251" name="Freeform 3382"/>
              <p:cNvSpPr>
                <a:spLocks/>
              </p:cNvSpPr>
              <p:nvPr/>
            </p:nvSpPr>
            <p:spPr bwMode="auto">
              <a:xfrm>
                <a:off x="2695730" y="2421786"/>
                <a:ext cx="56304" cy="36663"/>
              </a:xfrm>
              <a:custGeom>
                <a:avLst/>
                <a:gdLst>
                  <a:gd name="T0" fmla="*/ 0 w 62"/>
                  <a:gd name="T1" fmla="*/ 2147483647 h 46"/>
                  <a:gd name="T2" fmla="*/ 2147483647 w 62"/>
                  <a:gd name="T3" fmla="*/ 2147483647 h 46"/>
                  <a:gd name="T4" fmla="*/ 2147483647 w 62"/>
                  <a:gd name="T5" fmla="*/ 2147483647 h 46"/>
                  <a:gd name="T6" fmla="*/ 2147483647 w 62"/>
                  <a:gd name="T7" fmla="*/ 2147483647 h 46"/>
                  <a:gd name="T8" fmla="*/ 2147483647 w 62"/>
                  <a:gd name="T9" fmla="*/ 2147483647 h 46"/>
                  <a:gd name="T10" fmla="*/ 2147483647 w 62"/>
                  <a:gd name="T11" fmla="*/ 2147483647 h 46"/>
                  <a:gd name="T12" fmla="*/ 2147483647 w 62"/>
                  <a:gd name="T13" fmla="*/ 2147483647 h 46"/>
                  <a:gd name="T14" fmla="*/ 2147483647 w 62"/>
                  <a:gd name="T15" fmla="*/ 2147483647 h 46"/>
                  <a:gd name="T16" fmla="*/ 2147483647 w 62"/>
                  <a:gd name="T17" fmla="*/ 2147483647 h 46"/>
                  <a:gd name="T18" fmla="*/ 2147483647 w 62"/>
                  <a:gd name="T19" fmla="*/ 2147483647 h 46"/>
                  <a:gd name="T20" fmla="*/ 2147483647 w 62"/>
                  <a:gd name="T21" fmla="*/ 2147483647 h 46"/>
                  <a:gd name="T22" fmla="*/ 2147483647 w 62"/>
                  <a:gd name="T23" fmla="*/ 2147483647 h 46"/>
                  <a:gd name="T24" fmla="*/ 2147483647 w 62"/>
                  <a:gd name="T25" fmla="*/ 2147483647 h 46"/>
                  <a:gd name="T26" fmla="*/ 2147483647 w 62"/>
                  <a:gd name="T27" fmla="*/ 2147483647 h 46"/>
                  <a:gd name="T28" fmla="*/ 2147483647 w 62"/>
                  <a:gd name="T29" fmla="*/ 2147483647 h 46"/>
                  <a:gd name="T30" fmla="*/ 2147483647 w 62"/>
                  <a:gd name="T31" fmla="*/ 2147483647 h 46"/>
                  <a:gd name="T32" fmla="*/ 2147483647 w 62"/>
                  <a:gd name="T33" fmla="*/ 2147483647 h 46"/>
                  <a:gd name="T34" fmla="*/ 2147483647 w 62"/>
                  <a:gd name="T35" fmla="*/ 2147483647 h 46"/>
                  <a:gd name="T36" fmla="*/ 2147483647 w 62"/>
                  <a:gd name="T37" fmla="*/ 2147483647 h 46"/>
                  <a:gd name="T38" fmla="*/ 2147483647 w 62"/>
                  <a:gd name="T39" fmla="*/ 2147483647 h 46"/>
                  <a:gd name="T40" fmla="*/ 2147483647 w 62"/>
                  <a:gd name="T41" fmla="*/ 2147483647 h 46"/>
                  <a:gd name="T42" fmla="*/ 2147483647 w 62"/>
                  <a:gd name="T43" fmla="*/ 2147483647 h 46"/>
                  <a:gd name="T44" fmla="*/ 2147483647 w 62"/>
                  <a:gd name="T45" fmla="*/ 2147483647 h 46"/>
                  <a:gd name="T46" fmla="*/ 2147483647 w 62"/>
                  <a:gd name="T47" fmla="*/ 2147483647 h 46"/>
                  <a:gd name="T48" fmla="*/ 2147483647 w 62"/>
                  <a:gd name="T49" fmla="*/ 2147483647 h 46"/>
                  <a:gd name="T50" fmla="*/ 2147483647 w 62"/>
                  <a:gd name="T51" fmla="*/ 2147483647 h 46"/>
                  <a:gd name="T52" fmla="*/ 2147483647 w 62"/>
                  <a:gd name="T53" fmla="*/ 0 h 46"/>
                  <a:gd name="T54" fmla="*/ 2147483647 w 62"/>
                  <a:gd name="T55" fmla="*/ 0 h 46"/>
                  <a:gd name="T56" fmla="*/ 2147483647 w 62"/>
                  <a:gd name="T57" fmla="*/ 0 h 46"/>
                  <a:gd name="T58" fmla="*/ 2147483647 w 62"/>
                  <a:gd name="T59" fmla="*/ 2147483647 h 46"/>
                  <a:gd name="T60" fmla="*/ 2147483647 w 62"/>
                  <a:gd name="T61" fmla="*/ 2147483647 h 46"/>
                  <a:gd name="T62" fmla="*/ 2147483647 w 62"/>
                  <a:gd name="T63" fmla="*/ 2147483647 h 46"/>
                  <a:gd name="T64" fmla="*/ 2147483647 w 62"/>
                  <a:gd name="T65" fmla="*/ 2147483647 h 46"/>
                  <a:gd name="T66" fmla="*/ 2147483647 w 62"/>
                  <a:gd name="T67" fmla="*/ 2147483647 h 46"/>
                  <a:gd name="T68" fmla="*/ 2147483647 w 62"/>
                  <a:gd name="T69" fmla="*/ 2147483647 h 46"/>
                  <a:gd name="T70" fmla="*/ 2147483647 w 62"/>
                  <a:gd name="T71" fmla="*/ 2147483647 h 46"/>
                  <a:gd name="T72" fmla="*/ 2147483647 w 62"/>
                  <a:gd name="T73" fmla="*/ 2147483647 h 46"/>
                  <a:gd name="T74" fmla="*/ 2147483647 w 62"/>
                  <a:gd name="T75" fmla="*/ 2147483647 h 46"/>
                  <a:gd name="T76" fmla="*/ 2147483647 w 62"/>
                  <a:gd name="T77" fmla="*/ 2147483647 h 46"/>
                  <a:gd name="T78" fmla="*/ 2147483647 w 62"/>
                  <a:gd name="T79" fmla="*/ 2147483647 h 46"/>
                  <a:gd name="T80" fmla="*/ 2147483647 w 62"/>
                  <a:gd name="T81" fmla="*/ 2147483647 h 46"/>
                  <a:gd name="T82" fmla="*/ 2147483647 w 62"/>
                  <a:gd name="T83" fmla="*/ 2147483647 h 46"/>
                  <a:gd name="T84" fmla="*/ 2147483647 w 62"/>
                  <a:gd name="T85" fmla="*/ 2147483647 h 46"/>
                  <a:gd name="T86" fmla="*/ 2147483647 w 62"/>
                  <a:gd name="T87" fmla="*/ 2147483647 h 46"/>
                  <a:gd name="T88" fmla="*/ 2147483647 w 62"/>
                  <a:gd name="T89" fmla="*/ 2147483647 h 46"/>
                  <a:gd name="T90" fmla="*/ 2147483647 w 62"/>
                  <a:gd name="T91" fmla="*/ 2147483647 h 46"/>
                  <a:gd name="T92" fmla="*/ 2147483647 w 62"/>
                  <a:gd name="T93" fmla="*/ 2147483647 h 46"/>
                  <a:gd name="T94" fmla="*/ 2147483647 w 62"/>
                  <a:gd name="T95" fmla="*/ 2147483647 h 46"/>
                  <a:gd name="T96" fmla="*/ 2147483647 w 62"/>
                  <a:gd name="T97" fmla="*/ 2147483647 h 46"/>
                  <a:gd name="T98" fmla="*/ 2147483647 w 62"/>
                  <a:gd name="T99" fmla="*/ 2147483647 h 46"/>
                  <a:gd name="T100" fmla="*/ 2147483647 w 62"/>
                  <a:gd name="T101" fmla="*/ 2147483647 h 46"/>
                  <a:gd name="T102" fmla="*/ 2147483647 w 62"/>
                  <a:gd name="T103" fmla="*/ 2147483647 h 46"/>
                  <a:gd name="T104" fmla="*/ 2147483647 w 62"/>
                  <a:gd name="T105" fmla="*/ 2147483647 h 46"/>
                  <a:gd name="T106" fmla="*/ 2147483647 w 62"/>
                  <a:gd name="T107" fmla="*/ 2147483647 h 46"/>
                  <a:gd name="T108" fmla="*/ 2147483647 w 62"/>
                  <a:gd name="T109" fmla="*/ 2147483647 h 46"/>
                  <a:gd name="T110" fmla="*/ 2147483647 w 62"/>
                  <a:gd name="T111" fmla="*/ 2147483647 h 46"/>
                  <a:gd name="T112" fmla="*/ 2147483647 w 62"/>
                  <a:gd name="T113" fmla="*/ 2147483647 h 46"/>
                  <a:gd name="T114" fmla="*/ 2147483647 w 62"/>
                  <a:gd name="T115" fmla="*/ 2147483647 h 46"/>
                  <a:gd name="T116" fmla="*/ 2147483647 w 62"/>
                  <a:gd name="T117" fmla="*/ 2147483647 h 46"/>
                  <a:gd name="T118" fmla="*/ 2147483647 w 62"/>
                  <a:gd name="T119" fmla="*/ 2147483647 h 46"/>
                  <a:gd name="T120" fmla="*/ 2147483647 w 62"/>
                  <a:gd name="T121" fmla="*/ 2147483647 h 46"/>
                  <a:gd name="T122" fmla="*/ 2147483647 w 62"/>
                  <a:gd name="T123" fmla="*/ 2147483647 h 46"/>
                  <a:gd name="T124" fmla="*/ 0 w 62"/>
                  <a:gd name="T125" fmla="*/ 2147483647 h 4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60000 65536"/>
                  <a:gd name="T187" fmla="*/ 0 60000 65536"/>
                  <a:gd name="T188" fmla="*/ 0 60000 65536"/>
                  <a:gd name="T189" fmla="*/ 0 w 62"/>
                  <a:gd name="T190" fmla="*/ 0 h 46"/>
                  <a:gd name="T191" fmla="*/ 62 w 62"/>
                  <a:gd name="T192" fmla="*/ 46 h 46"/>
                </a:gdLst>
                <a:ahLst/>
                <a:cxnLst>
                  <a:cxn ang="T126">
                    <a:pos x="T0" y="T1"/>
                  </a:cxn>
                  <a:cxn ang="T127">
                    <a:pos x="T2" y="T3"/>
                  </a:cxn>
                  <a:cxn ang="T128">
                    <a:pos x="T4" y="T5"/>
                  </a:cxn>
                  <a:cxn ang="T129">
                    <a:pos x="T6" y="T7"/>
                  </a:cxn>
                  <a:cxn ang="T130">
                    <a:pos x="T8" y="T9"/>
                  </a:cxn>
                  <a:cxn ang="T131">
                    <a:pos x="T10" y="T11"/>
                  </a:cxn>
                  <a:cxn ang="T132">
                    <a:pos x="T12" y="T13"/>
                  </a:cxn>
                  <a:cxn ang="T133">
                    <a:pos x="T14" y="T15"/>
                  </a:cxn>
                  <a:cxn ang="T134">
                    <a:pos x="T16" y="T17"/>
                  </a:cxn>
                  <a:cxn ang="T135">
                    <a:pos x="T18" y="T19"/>
                  </a:cxn>
                  <a:cxn ang="T136">
                    <a:pos x="T20" y="T21"/>
                  </a:cxn>
                  <a:cxn ang="T137">
                    <a:pos x="T22" y="T23"/>
                  </a:cxn>
                  <a:cxn ang="T138">
                    <a:pos x="T24" y="T25"/>
                  </a:cxn>
                  <a:cxn ang="T139">
                    <a:pos x="T26" y="T27"/>
                  </a:cxn>
                  <a:cxn ang="T140">
                    <a:pos x="T28" y="T29"/>
                  </a:cxn>
                  <a:cxn ang="T141">
                    <a:pos x="T30" y="T31"/>
                  </a:cxn>
                  <a:cxn ang="T142">
                    <a:pos x="T32" y="T33"/>
                  </a:cxn>
                  <a:cxn ang="T143">
                    <a:pos x="T34" y="T35"/>
                  </a:cxn>
                  <a:cxn ang="T144">
                    <a:pos x="T36" y="T37"/>
                  </a:cxn>
                  <a:cxn ang="T145">
                    <a:pos x="T38" y="T39"/>
                  </a:cxn>
                  <a:cxn ang="T146">
                    <a:pos x="T40" y="T41"/>
                  </a:cxn>
                  <a:cxn ang="T147">
                    <a:pos x="T42" y="T43"/>
                  </a:cxn>
                  <a:cxn ang="T148">
                    <a:pos x="T44" y="T45"/>
                  </a:cxn>
                  <a:cxn ang="T149">
                    <a:pos x="T46" y="T47"/>
                  </a:cxn>
                  <a:cxn ang="T150">
                    <a:pos x="T48" y="T49"/>
                  </a:cxn>
                  <a:cxn ang="T151">
                    <a:pos x="T50" y="T51"/>
                  </a:cxn>
                  <a:cxn ang="T152">
                    <a:pos x="T52" y="T53"/>
                  </a:cxn>
                  <a:cxn ang="T153">
                    <a:pos x="T54" y="T55"/>
                  </a:cxn>
                  <a:cxn ang="T154">
                    <a:pos x="T56" y="T57"/>
                  </a:cxn>
                  <a:cxn ang="T155">
                    <a:pos x="T58" y="T59"/>
                  </a:cxn>
                  <a:cxn ang="T156">
                    <a:pos x="T60" y="T61"/>
                  </a:cxn>
                  <a:cxn ang="T157">
                    <a:pos x="T62" y="T63"/>
                  </a:cxn>
                  <a:cxn ang="T158">
                    <a:pos x="T64" y="T65"/>
                  </a:cxn>
                  <a:cxn ang="T159">
                    <a:pos x="T66" y="T67"/>
                  </a:cxn>
                  <a:cxn ang="T160">
                    <a:pos x="T68" y="T69"/>
                  </a:cxn>
                  <a:cxn ang="T161">
                    <a:pos x="T70" y="T71"/>
                  </a:cxn>
                  <a:cxn ang="T162">
                    <a:pos x="T72" y="T73"/>
                  </a:cxn>
                  <a:cxn ang="T163">
                    <a:pos x="T74" y="T75"/>
                  </a:cxn>
                  <a:cxn ang="T164">
                    <a:pos x="T76" y="T77"/>
                  </a:cxn>
                  <a:cxn ang="T165">
                    <a:pos x="T78" y="T79"/>
                  </a:cxn>
                  <a:cxn ang="T166">
                    <a:pos x="T80" y="T81"/>
                  </a:cxn>
                  <a:cxn ang="T167">
                    <a:pos x="T82" y="T83"/>
                  </a:cxn>
                  <a:cxn ang="T168">
                    <a:pos x="T84" y="T85"/>
                  </a:cxn>
                  <a:cxn ang="T169">
                    <a:pos x="T86" y="T87"/>
                  </a:cxn>
                  <a:cxn ang="T170">
                    <a:pos x="T88" y="T89"/>
                  </a:cxn>
                  <a:cxn ang="T171">
                    <a:pos x="T90" y="T91"/>
                  </a:cxn>
                  <a:cxn ang="T172">
                    <a:pos x="T92" y="T93"/>
                  </a:cxn>
                  <a:cxn ang="T173">
                    <a:pos x="T94" y="T95"/>
                  </a:cxn>
                  <a:cxn ang="T174">
                    <a:pos x="T96" y="T97"/>
                  </a:cxn>
                  <a:cxn ang="T175">
                    <a:pos x="T98" y="T99"/>
                  </a:cxn>
                  <a:cxn ang="T176">
                    <a:pos x="T100" y="T101"/>
                  </a:cxn>
                  <a:cxn ang="T177">
                    <a:pos x="T102" y="T103"/>
                  </a:cxn>
                  <a:cxn ang="T178">
                    <a:pos x="T104" y="T105"/>
                  </a:cxn>
                  <a:cxn ang="T179">
                    <a:pos x="T106" y="T107"/>
                  </a:cxn>
                  <a:cxn ang="T180">
                    <a:pos x="T108" y="T109"/>
                  </a:cxn>
                  <a:cxn ang="T181">
                    <a:pos x="T110" y="T111"/>
                  </a:cxn>
                  <a:cxn ang="T182">
                    <a:pos x="T112" y="T113"/>
                  </a:cxn>
                  <a:cxn ang="T183">
                    <a:pos x="T114" y="T115"/>
                  </a:cxn>
                  <a:cxn ang="T184">
                    <a:pos x="T116" y="T117"/>
                  </a:cxn>
                  <a:cxn ang="T185">
                    <a:pos x="T118" y="T119"/>
                  </a:cxn>
                  <a:cxn ang="T186">
                    <a:pos x="T120" y="T121"/>
                  </a:cxn>
                  <a:cxn ang="T187">
                    <a:pos x="T122" y="T123"/>
                  </a:cxn>
                  <a:cxn ang="T188">
                    <a:pos x="T124" y="T125"/>
                  </a:cxn>
                </a:cxnLst>
                <a:rect l="T189" t="T190" r="T191" b="T192"/>
                <a:pathLst>
                  <a:path w="62" h="46">
                    <a:moveTo>
                      <a:pt x="0" y="40"/>
                    </a:moveTo>
                    <a:lnTo>
                      <a:pt x="0" y="38"/>
                    </a:lnTo>
                    <a:lnTo>
                      <a:pt x="0" y="36"/>
                    </a:lnTo>
                    <a:lnTo>
                      <a:pt x="2" y="32"/>
                    </a:lnTo>
                    <a:lnTo>
                      <a:pt x="4" y="32"/>
                    </a:lnTo>
                    <a:lnTo>
                      <a:pt x="6" y="32"/>
                    </a:lnTo>
                    <a:lnTo>
                      <a:pt x="8" y="32"/>
                    </a:lnTo>
                    <a:lnTo>
                      <a:pt x="10" y="32"/>
                    </a:lnTo>
                    <a:lnTo>
                      <a:pt x="16" y="34"/>
                    </a:lnTo>
                    <a:lnTo>
                      <a:pt x="18" y="34"/>
                    </a:lnTo>
                    <a:lnTo>
                      <a:pt x="20" y="34"/>
                    </a:lnTo>
                    <a:lnTo>
                      <a:pt x="18" y="34"/>
                    </a:lnTo>
                    <a:lnTo>
                      <a:pt x="18" y="36"/>
                    </a:lnTo>
                    <a:lnTo>
                      <a:pt x="20" y="36"/>
                    </a:lnTo>
                    <a:lnTo>
                      <a:pt x="20" y="34"/>
                    </a:lnTo>
                    <a:lnTo>
                      <a:pt x="22" y="34"/>
                    </a:lnTo>
                    <a:lnTo>
                      <a:pt x="24" y="34"/>
                    </a:lnTo>
                    <a:lnTo>
                      <a:pt x="24" y="36"/>
                    </a:lnTo>
                    <a:lnTo>
                      <a:pt x="28" y="36"/>
                    </a:lnTo>
                    <a:lnTo>
                      <a:pt x="30" y="36"/>
                    </a:lnTo>
                    <a:lnTo>
                      <a:pt x="32" y="36"/>
                    </a:lnTo>
                    <a:lnTo>
                      <a:pt x="34" y="36"/>
                    </a:lnTo>
                    <a:lnTo>
                      <a:pt x="36" y="36"/>
                    </a:lnTo>
                    <a:lnTo>
                      <a:pt x="38" y="38"/>
                    </a:lnTo>
                    <a:lnTo>
                      <a:pt x="38" y="36"/>
                    </a:lnTo>
                    <a:lnTo>
                      <a:pt x="40" y="36"/>
                    </a:lnTo>
                    <a:lnTo>
                      <a:pt x="40" y="34"/>
                    </a:lnTo>
                    <a:lnTo>
                      <a:pt x="42" y="34"/>
                    </a:lnTo>
                    <a:lnTo>
                      <a:pt x="44" y="34"/>
                    </a:lnTo>
                    <a:lnTo>
                      <a:pt x="46" y="32"/>
                    </a:lnTo>
                    <a:lnTo>
                      <a:pt x="46" y="30"/>
                    </a:lnTo>
                    <a:lnTo>
                      <a:pt x="44" y="30"/>
                    </a:lnTo>
                    <a:lnTo>
                      <a:pt x="42" y="30"/>
                    </a:lnTo>
                    <a:lnTo>
                      <a:pt x="40" y="28"/>
                    </a:lnTo>
                    <a:lnTo>
                      <a:pt x="40" y="26"/>
                    </a:lnTo>
                    <a:lnTo>
                      <a:pt x="40" y="24"/>
                    </a:lnTo>
                    <a:lnTo>
                      <a:pt x="38" y="22"/>
                    </a:lnTo>
                    <a:lnTo>
                      <a:pt x="40" y="18"/>
                    </a:lnTo>
                    <a:lnTo>
                      <a:pt x="38" y="18"/>
                    </a:lnTo>
                    <a:lnTo>
                      <a:pt x="40" y="16"/>
                    </a:lnTo>
                    <a:lnTo>
                      <a:pt x="40" y="14"/>
                    </a:lnTo>
                    <a:lnTo>
                      <a:pt x="40" y="12"/>
                    </a:lnTo>
                    <a:lnTo>
                      <a:pt x="36" y="8"/>
                    </a:lnTo>
                    <a:lnTo>
                      <a:pt x="34" y="8"/>
                    </a:lnTo>
                    <a:lnTo>
                      <a:pt x="32" y="8"/>
                    </a:lnTo>
                    <a:lnTo>
                      <a:pt x="28" y="8"/>
                    </a:lnTo>
                    <a:lnTo>
                      <a:pt x="26" y="8"/>
                    </a:lnTo>
                    <a:lnTo>
                      <a:pt x="26" y="6"/>
                    </a:lnTo>
                    <a:lnTo>
                      <a:pt x="26" y="4"/>
                    </a:lnTo>
                    <a:lnTo>
                      <a:pt x="28" y="2"/>
                    </a:lnTo>
                    <a:lnTo>
                      <a:pt x="30" y="2"/>
                    </a:lnTo>
                    <a:lnTo>
                      <a:pt x="32" y="0"/>
                    </a:lnTo>
                    <a:lnTo>
                      <a:pt x="36" y="0"/>
                    </a:lnTo>
                    <a:lnTo>
                      <a:pt x="38" y="0"/>
                    </a:lnTo>
                    <a:lnTo>
                      <a:pt x="40" y="0"/>
                    </a:lnTo>
                    <a:lnTo>
                      <a:pt x="42" y="0"/>
                    </a:lnTo>
                    <a:lnTo>
                      <a:pt x="44" y="2"/>
                    </a:lnTo>
                    <a:lnTo>
                      <a:pt x="48" y="4"/>
                    </a:lnTo>
                    <a:lnTo>
                      <a:pt x="50" y="4"/>
                    </a:lnTo>
                    <a:lnTo>
                      <a:pt x="52" y="4"/>
                    </a:lnTo>
                    <a:lnTo>
                      <a:pt x="52" y="6"/>
                    </a:lnTo>
                    <a:lnTo>
                      <a:pt x="54" y="6"/>
                    </a:lnTo>
                    <a:lnTo>
                      <a:pt x="56" y="6"/>
                    </a:lnTo>
                    <a:lnTo>
                      <a:pt x="58" y="6"/>
                    </a:lnTo>
                    <a:lnTo>
                      <a:pt x="60" y="6"/>
                    </a:lnTo>
                    <a:lnTo>
                      <a:pt x="60" y="8"/>
                    </a:lnTo>
                    <a:lnTo>
                      <a:pt x="60" y="10"/>
                    </a:lnTo>
                    <a:lnTo>
                      <a:pt x="62" y="10"/>
                    </a:lnTo>
                    <a:lnTo>
                      <a:pt x="60" y="12"/>
                    </a:lnTo>
                    <a:lnTo>
                      <a:pt x="60" y="14"/>
                    </a:lnTo>
                    <a:lnTo>
                      <a:pt x="60" y="16"/>
                    </a:lnTo>
                    <a:lnTo>
                      <a:pt x="60" y="18"/>
                    </a:lnTo>
                    <a:lnTo>
                      <a:pt x="62" y="18"/>
                    </a:lnTo>
                    <a:lnTo>
                      <a:pt x="62" y="20"/>
                    </a:lnTo>
                    <a:lnTo>
                      <a:pt x="60" y="20"/>
                    </a:lnTo>
                    <a:lnTo>
                      <a:pt x="58" y="22"/>
                    </a:lnTo>
                    <a:lnTo>
                      <a:pt x="58" y="24"/>
                    </a:lnTo>
                    <a:lnTo>
                      <a:pt x="58" y="26"/>
                    </a:lnTo>
                    <a:lnTo>
                      <a:pt x="58" y="28"/>
                    </a:lnTo>
                    <a:lnTo>
                      <a:pt x="58" y="30"/>
                    </a:lnTo>
                    <a:lnTo>
                      <a:pt x="56" y="30"/>
                    </a:lnTo>
                    <a:lnTo>
                      <a:pt x="56" y="32"/>
                    </a:lnTo>
                    <a:lnTo>
                      <a:pt x="54" y="32"/>
                    </a:lnTo>
                    <a:lnTo>
                      <a:pt x="52" y="32"/>
                    </a:lnTo>
                    <a:lnTo>
                      <a:pt x="54" y="34"/>
                    </a:lnTo>
                    <a:lnTo>
                      <a:pt x="54" y="36"/>
                    </a:lnTo>
                    <a:lnTo>
                      <a:pt x="56" y="38"/>
                    </a:lnTo>
                    <a:lnTo>
                      <a:pt x="56" y="40"/>
                    </a:lnTo>
                    <a:lnTo>
                      <a:pt x="58" y="40"/>
                    </a:lnTo>
                    <a:lnTo>
                      <a:pt x="56" y="42"/>
                    </a:lnTo>
                    <a:lnTo>
                      <a:pt x="56" y="44"/>
                    </a:lnTo>
                    <a:lnTo>
                      <a:pt x="56" y="46"/>
                    </a:lnTo>
                    <a:lnTo>
                      <a:pt x="54" y="46"/>
                    </a:lnTo>
                    <a:lnTo>
                      <a:pt x="54" y="44"/>
                    </a:lnTo>
                    <a:lnTo>
                      <a:pt x="52" y="44"/>
                    </a:lnTo>
                    <a:lnTo>
                      <a:pt x="52" y="42"/>
                    </a:lnTo>
                    <a:lnTo>
                      <a:pt x="50" y="42"/>
                    </a:lnTo>
                    <a:lnTo>
                      <a:pt x="48" y="42"/>
                    </a:lnTo>
                    <a:lnTo>
                      <a:pt x="46" y="42"/>
                    </a:lnTo>
                    <a:lnTo>
                      <a:pt x="44" y="42"/>
                    </a:lnTo>
                    <a:lnTo>
                      <a:pt x="42" y="42"/>
                    </a:lnTo>
                    <a:lnTo>
                      <a:pt x="40" y="42"/>
                    </a:lnTo>
                    <a:lnTo>
                      <a:pt x="38" y="44"/>
                    </a:lnTo>
                    <a:lnTo>
                      <a:pt x="36" y="44"/>
                    </a:lnTo>
                    <a:lnTo>
                      <a:pt x="34" y="44"/>
                    </a:lnTo>
                    <a:lnTo>
                      <a:pt x="32" y="44"/>
                    </a:lnTo>
                    <a:lnTo>
                      <a:pt x="30" y="44"/>
                    </a:lnTo>
                    <a:lnTo>
                      <a:pt x="28" y="42"/>
                    </a:lnTo>
                    <a:lnTo>
                      <a:pt x="26" y="42"/>
                    </a:lnTo>
                    <a:lnTo>
                      <a:pt x="24" y="42"/>
                    </a:lnTo>
                    <a:lnTo>
                      <a:pt x="26" y="42"/>
                    </a:lnTo>
                    <a:lnTo>
                      <a:pt x="24" y="42"/>
                    </a:lnTo>
                    <a:lnTo>
                      <a:pt x="22" y="42"/>
                    </a:lnTo>
                    <a:lnTo>
                      <a:pt x="14" y="44"/>
                    </a:lnTo>
                    <a:lnTo>
                      <a:pt x="14" y="46"/>
                    </a:lnTo>
                    <a:lnTo>
                      <a:pt x="12" y="46"/>
                    </a:lnTo>
                    <a:lnTo>
                      <a:pt x="12" y="44"/>
                    </a:lnTo>
                    <a:lnTo>
                      <a:pt x="10" y="44"/>
                    </a:lnTo>
                    <a:lnTo>
                      <a:pt x="10" y="42"/>
                    </a:lnTo>
                    <a:lnTo>
                      <a:pt x="8" y="42"/>
                    </a:lnTo>
                    <a:lnTo>
                      <a:pt x="6" y="40"/>
                    </a:lnTo>
                    <a:lnTo>
                      <a:pt x="4" y="40"/>
                    </a:lnTo>
                    <a:lnTo>
                      <a:pt x="2" y="40"/>
                    </a:lnTo>
                    <a:lnTo>
                      <a:pt x="0" y="40"/>
                    </a:lnTo>
                    <a:close/>
                  </a:path>
                </a:pathLst>
              </a:custGeom>
              <a:grpFill/>
              <a:ln w="3175">
                <a:solidFill>
                  <a:schemeClr val="bg1"/>
                </a:solidFill>
                <a:prstDash val="sysDot"/>
                <a:round/>
                <a:headEnd/>
                <a:tailEnd/>
              </a:ln>
            </p:spPr>
            <p:txBody>
              <a:bodyPr/>
              <a:lstStyle/>
              <a:p>
                <a:endParaRPr lang="de-DE" sz="2400" dirty="0">
                  <a:solidFill>
                    <a:srgbClr val="000000"/>
                  </a:solidFill>
                </a:endParaRPr>
              </a:p>
            </p:txBody>
          </p:sp>
          <p:sp>
            <p:nvSpPr>
              <p:cNvPr id="2252" name="Freeform 3386"/>
              <p:cNvSpPr>
                <a:spLocks/>
              </p:cNvSpPr>
              <p:nvPr/>
            </p:nvSpPr>
            <p:spPr bwMode="auto">
              <a:xfrm>
                <a:off x="2412903" y="2450594"/>
                <a:ext cx="26188" cy="49757"/>
              </a:xfrm>
              <a:custGeom>
                <a:avLst/>
                <a:gdLst>
                  <a:gd name="T0" fmla="*/ 2147483647 w 28"/>
                  <a:gd name="T1" fmla="*/ 2147483647 h 60"/>
                  <a:gd name="T2" fmla="*/ 2147483647 w 28"/>
                  <a:gd name="T3" fmla="*/ 2147483647 h 60"/>
                  <a:gd name="T4" fmla="*/ 2147483647 w 28"/>
                  <a:gd name="T5" fmla="*/ 2147483647 h 60"/>
                  <a:gd name="T6" fmla="*/ 2147483647 w 28"/>
                  <a:gd name="T7" fmla="*/ 2147483647 h 60"/>
                  <a:gd name="T8" fmla="*/ 2147483647 w 28"/>
                  <a:gd name="T9" fmla="*/ 2147483647 h 60"/>
                  <a:gd name="T10" fmla="*/ 2147483647 w 28"/>
                  <a:gd name="T11" fmla="*/ 2147483647 h 60"/>
                  <a:gd name="T12" fmla="*/ 2147483647 w 28"/>
                  <a:gd name="T13" fmla="*/ 2147483647 h 60"/>
                  <a:gd name="T14" fmla="*/ 2147483647 w 28"/>
                  <a:gd name="T15" fmla="*/ 2147483647 h 60"/>
                  <a:gd name="T16" fmla="*/ 2147483647 w 28"/>
                  <a:gd name="T17" fmla="*/ 2147483647 h 60"/>
                  <a:gd name="T18" fmla="*/ 2147483647 w 28"/>
                  <a:gd name="T19" fmla="*/ 2147483647 h 60"/>
                  <a:gd name="T20" fmla="*/ 2147483647 w 28"/>
                  <a:gd name="T21" fmla="*/ 2147483647 h 60"/>
                  <a:gd name="T22" fmla="*/ 2147483647 w 28"/>
                  <a:gd name="T23" fmla="*/ 2147483647 h 60"/>
                  <a:gd name="T24" fmla="*/ 0 w 28"/>
                  <a:gd name="T25" fmla="*/ 2147483647 h 60"/>
                  <a:gd name="T26" fmla="*/ 0 w 28"/>
                  <a:gd name="T27" fmla="*/ 2147483647 h 60"/>
                  <a:gd name="T28" fmla="*/ 2147483647 w 28"/>
                  <a:gd name="T29" fmla="*/ 2147483647 h 60"/>
                  <a:gd name="T30" fmla="*/ 2147483647 w 28"/>
                  <a:gd name="T31" fmla="*/ 2147483647 h 60"/>
                  <a:gd name="T32" fmla="*/ 2147483647 w 28"/>
                  <a:gd name="T33" fmla="*/ 2147483647 h 60"/>
                  <a:gd name="T34" fmla="*/ 2147483647 w 28"/>
                  <a:gd name="T35" fmla="*/ 2147483647 h 60"/>
                  <a:gd name="T36" fmla="*/ 2147483647 w 28"/>
                  <a:gd name="T37" fmla="*/ 2147483647 h 60"/>
                  <a:gd name="T38" fmla="*/ 2147483647 w 28"/>
                  <a:gd name="T39" fmla="*/ 2147483647 h 60"/>
                  <a:gd name="T40" fmla="*/ 2147483647 w 28"/>
                  <a:gd name="T41" fmla="*/ 2147483647 h 60"/>
                  <a:gd name="T42" fmla="*/ 2147483647 w 28"/>
                  <a:gd name="T43" fmla="*/ 2147483647 h 60"/>
                  <a:gd name="T44" fmla="*/ 2147483647 w 28"/>
                  <a:gd name="T45" fmla="*/ 0 h 60"/>
                  <a:gd name="T46" fmla="*/ 2147483647 w 28"/>
                  <a:gd name="T47" fmla="*/ 2147483647 h 60"/>
                  <a:gd name="T48" fmla="*/ 2147483647 w 28"/>
                  <a:gd name="T49" fmla="*/ 2147483647 h 60"/>
                  <a:gd name="T50" fmla="*/ 2147483647 w 28"/>
                  <a:gd name="T51" fmla="*/ 2147483647 h 60"/>
                  <a:gd name="T52" fmla="*/ 2147483647 w 28"/>
                  <a:gd name="T53" fmla="*/ 2147483647 h 60"/>
                  <a:gd name="T54" fmla="*/ 2147483647 w 28"/>
                  <a:gd name="T55" fmla="*/ 2147483647 h 60"/>
                  <a:gd name="T56" fmla="*/ 2147483647 w 28"/>
                  <a:gd name="T57" fmla="*/ 2147483647 h 60"/>
                  <a:gd name="T58" fmla="*/ 2147483647 w 28"/>
                  <a:gd name="T59" fmla="*/ 2147483647 h 60"/>
                  <a:gd name="T60" fmla="*/ 2147483647 w 28"/>
                  <a:gd name="T61" fmla="*/ 2147483647 h 60"/>
                  <a:gd name="T62" fmla="*/ 2147483647 w 28"/>
                  <a:gd name="T63" fmla="*/ 2147483647 h 60"/>
                  <a:gd name="T64" fmla="*/ 2147483647 w 28"/>
                  <a:gd name="T65" fmla="*/ 2147483647 h 60"/>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28"/>
                  <a:gd name="T100" fmla="*/ 0 h 60"/>
                  <a:gd name="T101" fmla="*/ 28 w 28"/>
                  <a:gd name="T102" fmla="*/ 60 h 60"/>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28" h="60">
                    <a:moveTo>
                      <a:pt x="20" y="32"/>
                    </a:moveTo>
                    <a:lnTo>
                      <a:pt x="22" y="32"/>
                    </a:lnTo>
                    <a:lnTo>
                      <a:pt x="22" y="34"/>
                    </a:lnTo>
                    <a:lnTo>
                      <a:pt x="22" y="36"/>
                    </a:lnTo>
                    <a:lnTo>
                      <a:pt x="20" y="36"/>
                    </a:lnTo>
                    <a:lnTo>
                      <a:pt x="20" y="38"/>
                    </a:lnTo>
                    <a:lnTo>
                      <a:pt x="20" y="40"/>
                    </a:lnTo>
                    <a:lnTo>
                      <a:pt x="18" y="42"/>
                    </a:lnTo>
                    <a:lnTo>
                      <a:pt x="18" y="44"/>
                    </a:lnTo>
                    <a:lnTo>
                      <a:pt x="18" y="46"/>
                    </a:lnTo>
                    <a:lnTo>
                      <a:pt x="16" y="46"/>
                    </a:lnTo>
                    <a:lnTo>
                      <a:pt x="18" y="46"/>
                    </a:lnTo>
                    <a:lnTo>
                      <a:pt x="18" y="44"/>
                    </a:lnTo>
                    <a:lnTo>
                      <a:pt x="16" y="44"/>
                    </a:lnTo>
                    <a:lnTo>
                      <a:pt x="16" y="46"/>
                    </a:lnTo>
                    <a:lnTo>
                      <a:pt x="12" y="52"/>
                    </a:lnTo>
                    <a:lnTo>
                      <a:pt x="10" y="54"/>
                    </a:lnTo>
                    <a:lnTo>
                      <a:pt x="8" y="56"/>
                    </a:lnTo>
                    <a:lnTo>
                      <a:pt x="8" y="58"/>
                    </a:lnTo>
                    <a:lnTo>
                      <a:pt x="6" y="58"/>
                    </a:lnTo>
                    <a:lnTo>
                      <a:pt x="6" y="60"/>
                    </a:lnTo>
                    <a:lnTo>
                      <a:pt x="4" y="60"/>
                    </a:lnTo>
                    <a:lnTo>
                      <a:pt x="2" y="60"/>
                    </a:lnTo>
                    <a:lnTo>
                      <a:pt x="0" y="58"/>
                    </a:lnTo>
                    <a:lnTo>
                      <a:pt x="0" y="60"/>
                    </a:lnTo>
                    <a:lnTo>
                      <a:pt x="0" y="58"/>
                    </a:lnTo>
                    <a:lnTo>
                      <a:pt x="0" y="56"/>
                    </a:lnTo>
                    <a:lnTo>
                      <a:pt x="2" y="48"/>
                    </a:lnTo>
                    <a:lnTo>
                      <a:pt x="4" y="34"/>
                    </a:lnTo>
                    <a:lnTo>
                      <a:pt x="4" y="26"/>
                    </a:lnTo>
                    <a:lnTo>
                      <a:pt x="6" y="16"/>
                    </a:lnTo>
                    <a:lnTo>
                      <a:pt x="6" y="14"/>
                    </a:lnTo>
                    <a:lnTo>
                      <a:pt x="6" y="10"/>
                    </a:lnTo>
                    <a:lnTo>
                      <a:pt x="8" y="10"/>
                    </a:lnTo>
                    <a:lnTo>
                      <a:pt x="10" y="10"/>
                    </a:lnTo>
                    <a:lnTo>
                      <a:pt x="12" y="12"/>
                    </a:lnTo>
                    <a:lnTo>
                      <a:pt x="12" y="10"/>
                    </a:lnTo>
                    <a:lnTo>
                      <a:pt x="14" y="10"/>
                    </a:lnTo>
                    <a:lnTo>
                      <a:pt x="14" y="8"/>
                    </a:lnTo>
                    <a:lnTo>
                      <a:pt x="16" y="6"/>
                    </a:lnTo>
                    <a:lnTo>
                      <a:pt x="18" y="6"/>
                    </a:lnTo>
                    <a:lnTo>
                      <a:pt x="18" y="4"/>
                    </a:lnTo>
                    <a:lnTo>
                      <a:pt x="20" y="0"/>
                    </a:lnTo>
                    <a:lnTo>
                      <a:pt x="22" y="0"/>
                    </a:lnTo>
                    <a:lnTo>
                      <a:pt x="24" y="0"/>
                    </a:lnTo>
                    <a:lnTo>
                      <a:pt x="24" y="2"/>
                    </a:lnTo>
                    <a:lnTo>
                      <a:pt x="26" y="2"/>
                    </a:lnTo>
                    <a:lnTo>
                      <a:pt x="28" y="2"/>
                    </a:lnTo>
                    <a:lnTo>
                      <a:pt x="28" y="4"/>
                    </a:lnTo>
                    <a:lnTo>
                      <a:pt x="28" y="6"/>
                    </a:lnTo>
                    <a:lnTo>
                      <a:pt x="28" y="8"/>
                    </a:lnTo>
                    <a:lnTo>
                      <a:pt x="26" y="10"/>
                    </a:lnTo>
                    <a:lnTo>
                      <a:pt x="26" y="12"/>
                    </a:lnTo>
                    <a:lnTo>
                      <a:pt x="24" y="12"/>
                    </a:lnTo>
                    <a:lnTo>
                      <a:pt x="24" y="14"/>
                    </a:lnTo>
                    <a:lnTo>
                      <a:pt x="24" y="16"/>
                    </a:lnTo>
                    <a:lnTo>
                      <a:pt x="22" y="18"/>
                    </a:lnTo>
                    <a:lnTo>
                      <a:pt x="22" y="20"/>
                    </a:lnTo>
                    <a:lnTo>
                      <a:pt x="22" y="22"/>
                    </a:lnTo>
                    <a:lnTo>
                      <a:pt x="22" y="24"/>
                    </a:lnTo>
                    <a:lnTo>
                      <a:pt x="22" y="26"/>
                    </a:lnTo>
                    <a:lnTo>
                      <a:pt x="20" y="28"/>
                    </a:lnTo>
                    <a:lnTo>
                      <a:pt x="20" y="30"/>
                    </a:lnTo>
                    <a:lnTo>
                      <a:pt x="20" y="32"/>
                    </a:lnTo>
                    <a:close/>
                  </a:path>
                </a:pathLst>
              </a:custGeom>
              <a:grpFill/>
              <a:ln w="3175">
                <a:solidFill>
                  <a:schemeClr val="bg1"/>
                </a:solidFill>
                <a:prstDash val="sysDot"/>
                <a:round/>
                <a:headEnd/>
                <a:tailEnd/>
              </a:ln>
            </p:spPr>
            <p:txBody>
              <a:bodyPr/>
              <a:lstStyle/>
              <a:p>
                <a:endParaRPr lang="de-DE" sz="2400" dirty="0">
                  <a:solidFill>
                    <a:srgbClr val="000000"/>
                  </a:solidFill>
                </a:endParaRPr>
              </a:p>
            </p:txBody>
          </p:sp>
          <p:sp>
            <p:nvSpPr>
              <p:cNvPr id="2253" name="Freeform 3393"/>
              <p:cNvSpPr>
                <a:spLocks/>
              </p:cNvSpPr>
              <p:nvPr/>
            </p:nvSpPr>
            <p:spPr bwMode="auto">
              <a:xfrm>
                <a:off x="2831906" y="2449285"/>
                <a:ext cx="32735" cy="11785"/>
              </a:xfrm>
              <a:custGeom>
                <a:avLst/>
                <a:gdLst>
                  <a:gd name="T0" fmla="*/ 2147483647 w 36"/>
                  <a:gd name="T1" fmla="*/ 2147483647 h 14"/>
                  <a:gd name="T2" fmla="*/ 2147483647 w 36"/>
                  <a:gd name="T3" fmla="*/ 2147483647 h 14"/>
                  <a:gd name="T4" fmla="*/ 2147483647 w 36"/>
                  <a:gd name="T5" fmla="*/ 2147483647 h 14"/>
                  <a:gd name="T6" fmla="*/ 2147483647 w 36"/>
                  <a:gd name="T7" fmla="*/ 2147483647 h 14"/>
                  <a:gd name="T8" fmla="*/ 2147483647 w 36"/>
                  <a:gd name="T9" fmla="*/ 2147483647 h 14"/>
                  <a:gd name="T10" fmla="*/ 2147483647 w 36"/>
                  <a:gd name="T11" fmla="*/ 2147483647 h 14"/>
                  <a:gd name="T12" fmla="*/ 2147483647 w 36"/>
                  <a:gd name="T13" fmla="*/ 2147483647 h 14"/>
                  <a:gd name="T14" fmla="*/ 2147483647 w 36"/>
                  <a:gd name="T15" fmla="*/ 2147483647 h 14"/>
                  <a:gd name="T16" fmla="*/ 2147483647 w 36"/>
                  <a:gd name="T17" fmla="*/ 2147483647 h 14"/>
                  <a:gd name="T18" fmla="*/ 2147483647 w 36"/>
                  <a:gd name="T19" fmla="*/ 2147483647 h 14"/>
                  <a:gd name="T20" fmla="*/ 2147483647 w 36"/>
                  <a:gd name="T21" fmla="*/ 2147483647 h 14"/>
                  <a:gd name="T22" fmla="*/ 2147483647 w 36"/>
                  <a:gd name="T23" fmla="*/ 2147483647 h 14"/>
                  <a:gd name="T24" fmla="*/ 2147483647 w 36"/>
                  <a:gd name="T25" fmla="*/ 2147483647 h 14"/>
                  <a:gd name="T26" fmla="*/ 2147483647 w 36"/>
                  <a:gd name="T27" fmla="*/ 2147483647 h 14"/>
                  <a:gd name="T28" fmla="*/ 2147483647 w 36"/>
                  <a:gd name="T29" fmla="*/ 2147483647 h 14"/>
                  <a:gd name="T30" fmla="*/ 2147483647 w 36"/>
                  <a:gd name="T31" fmla="*/ 2147483647 h 14"/>
                  <a:gd name="T32" fmla="*/ 2147483647 w 36"/>
                  <a:gd name="T33" fmla="*/ 2147483647 h 14"/>
                  <a:gd name="T34" fmla="*/ 2147483647 w 36"/>
                  <a:gd name="T35" fmla="*/ 2147483647 h 14"/>
                  <a:gd name="T36" fmla="*/ 0 w 36"/>
                  <a:gd name="T37" fmla="*/ 2147483647 h 14"/>
                  <a:gd name="T38" fmla="*/ 0 w 36"/>
                  <a:gd name="T39" fmla="*/ 2147483647 h 14"/>
                  <a:gd name="T40" fmla="*/ 2147483647 w 36"/>
                  <a:gd name="T41" fmla="*/ 2147483647 h 14"/>
                  <a:gd name="T42" fmla="*/ 2147483647 w 36"/>
                  <a:gd name="T43" fmla="*/ 0 h 14"/>
                  <a:gd name="T44" fmla="*/ 2147483647 w 36"/>
                  <a:gd name="T45" fmla="*/ 0 h 14"/>
                  <a:gd name="T46" fmla="*/ 2147483647 w 36"/>
                  <a:gd name="T47" fmla="*/ 2147483647 h 14"/>
                  <a:gd name="T48" fmla="*/ 2147483647 w 36"/>
                  <a:gd name="T49" fmla="*/ 2147483647 h 14"/>
                  <a:gd name="T50" fmla="*/ 2147483647 w 36"/>
                  <a:gd name="T51" fmla="*/ 2147483647 h 14"/>
                  <a:gd name="T52" fmla="*/ 2147483647 w 36"/>
                  <a:gd name="T53" fmla="*/ 2147483647 h 14"/>
                  <a:gd name="T54" fmla="*/ 2147483647 w 36"/>
                  <a:gd name="T55" fmla="*/ 2147483647 h 14"/>
                  <a:gd name="T56" fmla="*/ 2147483647 w 36"/>
                  <a:gd name="T57" fmla="*/ 2147483647 h 14"/>
                  <a:gd name="T58" fmla="*/ 2147483647 w 36"/>
                  <a:gd name="T59" fmla="*/ 2147483647 h 14"/>
                  <a:gd name="T60" fmla="*/ 2147483647 w 36"/>
                  <a:gd name="T61" fmla="*/ 2147483647 h 14"/>
                  <a:gd name="T62" fmla="*/ 2147483647 w 36"/>
                  <a:gd name="T63" fmla="*/ 2147483647 h 14"/>
                  <a:gd name="T64" fmla="*/ 2147483647 w 36"/>
                  <a:gd name="T65" fmla="*/ 2147483647 h 14"/>
                  <a:gd name="T66" fmla="*/ 2147483647 w 36"/>
                  <a:gd name="T67" fmla="*/ 2147483647 h 14"/>
                  <a:gd name="T68" fmla="*/ 2147483647 w 36"/>
                  <a:gd name="T69" fmla="*/ 2147483647 h 14"/>
                  <a:gd name="T70" fmla="*/ 2147483647 w 36"/>
                  <a:gd name="T71" fmla="*/ 2147483647 h 14"/>
                  <a:gd name="T72" fmla="*/ 2147483647 w 36"/>
                  <a:gd name="T73" fmla="*/ 2147483647 h 14"/>
                  <a:gd name="T74" fmla="*/ 2147483647 w 36"/>
                  <a:gd name="T75" fmla="*/ 2147483647 h 14"/>
                  <a:gd name="T76" fmla="*/ 2147483647 w 36"/>
                  <a:gd name="T77" fmla="*/ 2147483647 h 14"/>
                  <a:gd name="T78" fmla="*/ 2147483647 w 36"/>
                  <a:gd name="T79" fmla="*/ 2147483647 h 14"/>
                  <a:gd name="T80" fmla="*/ 2147483647 w 36"/>
                  <a:gd name="T81" fmla="*/ 2147483647 h 14"/>
                  <a:gd name="T82" fmla="*/ 2147483647 w 36"/>
                  <a:gd name="T83" fmla="*/ 2147483647 h 14"/>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w 36"/>
                  <a:gd name="T127" fmla="*/ 0 h 14"/>
                  <a:gd name="T128" fmla="*/ 36 w 36"/>
                  <a:gd name="T129" fmla="*/ 14 h 14"/>
                </a:gdLst>
                <a:ahLst/>
                <a:cxnLst>
                  <a:cxn ang="T84">
                    <a:pos x="T0" y="T1"/>
                  </a:cxn>
                  <a:cxn ang="T85">
                    <a:pos x="T2" y="T3"/>
                  </a:cxn>
                  <a:cxn ang="T86">
                    <a:pos x="T4" y="T5"/>
                  </a:cxn>
                  <a:cxn ang="T87">
                    <a:pos x="T6" y="T7"/>
                  </a:cxn>
                  <a:cxn ang="T88">
                    <a:pos x="T8" y="T9"/>
                  </a:cxn>
                  <a:cxn ang="T89">
                    <a:pos x="T10" y="T11"/>
                  </a:cxn>
                  <a:cxn ang="T90">
                    <a:pos x="T12" y="T13"/>
                  </a:cxn>
                  <a:cxn ang="T91">
                    <a:pos x="T14" y="T15"/>
                  </a:cxn>
                  <a:cxn ang="T92">
                    <a:pos x="T16" y="T17"/>
                  </a:cxn>
                  <a:cxn ang="T93">
                    <a:pos x="T18" y="T19"/>
                  </a:cxn>
                  <a:cxn ang="T94">
                    <a:pos x="T20" y="T21"/>
                  </a:cxn>
                  <a:cxn ang="T95">
                    <a:pos x="T22" y="T23"/>
                  </a:cxn>
                  <a:cxn ang="T96">
                    <a:pos x="T24" y="T25"/>
                  </a:cxn>
                  <a:cxn ang="T97">
                    <a:pos x="T26" y="T27"/>
                  </a:cxn>
                  <a:cxn ang="T98">
                    <a:pos x="T28" y="T29"/>
                  </a:cxn>
                  <a:cxn ang="T99">
                    <a:pos x="T30" y="T31"/>
                  </a:cxn>
                  <a:cxn ang="T100">
                    <a:pos x="T32" y="T33"/>
                  </a:cxn>
                  <a:cxn ang="T101">
                    <a:pos x="T34" y="T35"/>
                  </a:cxn>
                  <a:cxn ang="T102">
                    <a:pos x="T36" y="T37"/>
                  </a:cxn>
                  <a:cxn ang="T103">
                    <a:pos x="T38" y="T39"/>
                  </a:cxn>
                  <a:cxn ang="T104">
                    <a:pos x="T40" y="T41"/>
                  </a:cxn>
                  <a:cxn ang="T105">
                    <a:pos x="T42" y="T43"/>
                  </a:cxn>
                  <a:cxn ang="T106">
                    <a:pos x="T44" y="T45"/>
                  </a:cxn>
                  <a:cxn ang="T107">
                    <a:pos x="T46" y="T47"/>
                  </a:cxn>
                  <a:cxn ang="T108">
                    <a:pos x="T48" y="T49"/>
                  </a:cxn>
                  <a:cxn ang="T109">
                    <a:pos x="T50" y="T51"/>
                  </a:cxn>
                  <a:cxn ang="T110">
                    <a:pos x="T52" y="T53"/>
                  </a:cxn>
                  <a:cxn ang="T111">
                    <a:pos x="T54" y="T55"/>
                  </a:cxn>
                  <a:cxn ang="T112">
                    <a:pos x="T56" y="T57"/>
                  </a:cxn>
                  <a:cxn ang="T113">
                    <a:pos x="T58" y="T59"/>
                  </a:cxn>
                  <a:cxn ang="T114">
                    <a:pos x="T60" y="T61"/>
                  </a:cxn>
                  <a:cxn ang="T115">
                    <a:pos x="T62" y="T63"/>
                  </a:cxn>
                  <a:cxn ang="T116">
                    <a:pos x="T64" y="T65"/>
                  </a:cxn>
                  <a:cxn ang="T117">
                    <a:pos x="T66" y="T67"/>
                  </a:cxn>
                  <a:cxn ang="T118">
                    <a:pos x="T68" y="T69"/>
                  </a:cxn>
                  <a:cxn ang="T119">
                    <a:pos x="T70" y="T71"/>
                  </a:cxn>
                  <a:cxn ang="T120">
                    <a:pos x="T72" y="T73"/>
                  </a:cxn>
                  <a:cxn ang="T121">
                    <a:pos x="T74" y="T75"/>
                  </a:cxn>
                  <a:cxn ang="T122">
                    <a:pos x="T76" y="T77"/>
                  </a:cxn>
                  <a:cxn ang="T123">
                    <a:pos x="T78" y="T79"/>
                  </a:cxn>
                  <a:cxn ang="T124">
                    <a:pos x="T80" y="T81"/>
                  </a:cxn>
                  <a:cxn ang="T125">
                    <a:pos x="T82" y="T83"/>
                  </a:cxn>
                </a:cxnLst>
                <a:rect l="T126" t="T127" r="T128" b="T129"/>
                <a:pathLst>
                  <a:path w="36" h="14">
                    <a:moveTo>
                      <a:pt x="30" y="12"/>
                    </a:moveTo>
                    <a:lnTo>
                      <a:pt x="30" y="12"/>
                    </a:lnTo>
                    <a:lnTo>
                      <a:pt x="28" y="12"/>
                    </a:lnTo>
                    <a:lnTo>
                      <a:pt x="22" y="14"/>
                    </a:lnTo>
                    <a:lnTo>
                      <a:pt x="20" y="12"/>
                    </a:lnTo>
                    <a:lnTo>
                      <a:pt x="18" y="12"/>
                    </a:lnTo>
                    <a:lnTo>
                      <a:pt x="14" y="12"/>
                    </a:lnTo>
                    <a:lnTo>
                      <a:pt x="12" y="12"/>
                    </a:lnTo>
                    <a:lnTo>
                      <a:pt x="10" y="12"/>
                    </a:lnTo>
                    <a:lnTo>
                      <a:pt x="8" y="14"/>
                    </a:lnTo>
                    <a:lnTo>
                      <a:pt x="6" y="14"/>
                    </a:lnTo>
                    <a:lnTo>
                      <a:pt x="4" y="12"/>
                    </a:lnTo>
                    <a:lnTo>
                      <a:pt x="2" y="14"/>
                    </a:lnTo>
                    <a:lnTo>
                      <a:pt x="2" y="12"/>
                    </a:lnTo>
                    <a:lnTo>
                      <a:pt x="2" y="10"/>
                    </a:lnTo>
                    <a:lnTo>
                      <a:pt x="2" y="8"/>
                    </a:lnTo>
                    <a:lnTo>
                      <a:pt x="2" y="6"/>
                    </a:lnTo>
                    <a:lnTo>
                      <a:pt x="0" y="6"/>
                    </a:lnTo>
                    <a:lnTo>
                      <a:pt x="0" y="4"/>
                    </a:lnTo>
                    <a:lnTo>
                      <a:pt x="4" y="2"/>
                    </a:lnTo>
                    <a:lnTo>
                      <a:pt x="4" y="0"/>
                    </a:lnTo>
                    <a:lnTo>
                      <a:pt x="6" y="0"/>
                    </a:lnTo>
                    <a:lnTo>
                      <a:pt x="8" y="2"/>
                    </a:lnTo>
                    <a:lnTo>
                      <a:pt x="12" y="2"/>
                    </a:lnTo>
                    <a:lnTo>
                      <a:pt x="14" y="2"/>
                    </a:lnTo>
                    <a:lnTo>
                      <a:pt x="16" y="2"/>
                    </a:lnTo>
                    <a:lnTo>
                      <a:pt x="18" y="2"/>
                    </a:lnTo>
                    <a:lnTo>
                      <a:pt x="22" y="2"/>
                    </a:lnTo>
                    <a:lnTo>
                      <a:pt x="24" y="2"/>
                    </a:lnTo>
                    <a:lnTo>
                      <a:pt x="26" y="2"/>
                    </a:lnTo>
                    <a:lnTo>
                      <a:pt x="26" y="4"/>
                    </a:lnTo>
                    <a:lnTo>
                      <a:pt x="26" y="2"/>
                    </a:lnTo>
                    <a:lnTo>
                      <a:pt x="28" y="2"/>
                    </a:lnTo>
                    <a:lnTo>
                      <a:pt x="30" y="2"/>
                    </a:lnTo>
                    <a:lnTo>
                      <a:pt x="32" y="2"/>
                    </a:lnTo>
                    <a:lnTo>
                      <a:pt x="36" y="4"/>
                    </a:lnTo>
                    <a:lnTo>
                      <a:pt x="36" y="6"/>
                    </a:lnTo>
                    <a:lnTo>
                      <a:pt x="36" y="8"/>
                    </a:lnTo>
                    <a:lnTo>
                      <a:pt x="34" y="8"/>
                    </a:lnTo>
                    <a:lnTo>
                      <a:pt x="32" y="12"/>
                    </a:lnTo>
                    <a:lnTo>
                      <a:pt x="30" y="12"/>
                    </a:lnTo>
                    <a:close/>
                  </a:path>
                </a:pathLst>
              </a:custGeom>
              <a:grpFill/>
              <a:ln w="3175">
                <a:solidFill>
                  <a:schemeClr val="bg1"/>
                </a:solidFill>
                <a:prstDash val="sysDot"/>
                <a:round/>
                <a:headEnd/>
                <a:tailEnd/>
              </a:ln>
            </p:spPr>
            <p:txBody>
              <a:bodyPr/>
              <a:lstStyle/>
              <a:p>
                <a:endParaRPr lang="de-DE" sz="2400" dirty="0">
                  <a:solidFill>
                    <a:srgbClr val="000000"/>
                  </a:solidFill>
                </a:endParaRPr>
              </a:p>
            </p:txBody>
          </p:sp>
        </p:grpSp>
        <p:grpSp>
          <p:nvGrpSpPr>
            <p:cNvPr id="1984" name="Gruppieren 1983"/>
            <p:cNvGrpSpPr/>
            <p:nvPr/>
          </p:nvGrpSpPr>
          <p:grpSpPr>
            <a:xfrm>
              <a:off x="3196228" y="1212899"/>
              <a:ext cx="815586" cy="458794"/>
              <a:chOff x="3207701" y="1290476"/>
              <a:chExt cx="756826" cy="366628"/>
            </a:xfrm>
            <a:solidFill>
              <a:schemeClr val="bg1">
                <a:lumMod val="85000"/>
              </a:schemeClr>
            </a:solidFill>
          </p:grpSpPr>
          <p:sp>
            <p:nvSpPr>
              <p:cNvPr id="2241" name="Freeform 2584"/>
              <p:cNvSpPr>
                <a:spLocks/>
              </p:cNvSpPr>
              <p:nvPr/>
            </p:nvSpPr>
            <p:spPr bwMode="auto">
              <a:xfrm>
                <a:off x="3207701" y="1290476"/>
                <a:ext cx="756826" cy="366628"/>
              </a:xfrm>
              <a:custGeom>
                <a:avLst/>
                <a:gdLst>
                  <a:gd name="T0" fmla="*/ 2147483647 w 824"/>
                  <a:gd name="T1" fmla="*/ 2147483647 h 444"/>
                  <a:gd name="T2" fmla="*/ 2147483647 w 824"/>
                  <a:gd name="T3" fmla="*/ 2147483647 h 444"/>
                  <a:gd name="T4" fmla="*/ 2147483647 w 824"/>
                  <a:gd name="T5" fmla="*/ 2147483647 h 444"/>
                  <a:gd name="T6" fmla="*/ 2147483647 w 824"/>
                  <a:gd name="T7" fmla="*/ 2147483647 h 444"/>
                  <a:gd name="T8" fmla="*/ 2147483647 w 824"/>
                  <a:gd name="T9" fmla="*/ 2147483647 h 444"/>
                  <a:gd name="T10" fmla="*/ 2147483647 w 824"/>
                  <a:gd name="T11" fmla="*/ 2147483647 h 444"/>
                  <a:gd name="T12" fmla="*/ 2147483647 w 824"/>
                  <a:gd name="T13" fmla="*/ 2147483647 h 444"/>
                  <a:gd name="T14" fmla="*/ 2147483647 w 824"/>
                  <a:gd name="T15" fmla="*/ 2147483647 h 444"/>
                  <a:gd name="T16" fmla="*/ 2147483647 w 824"/>
                  <a:gd name="T17" fmla="*/ 2147483647 h 444"/>
                  <a:gd name="T18" fmla="*/ 2147483647 w 824"/>
                  <a:gd name="T19" fmla="*/ 2147483647 h 444"/>
                  <a:gd name="T20" fmla="*/ 2147483647 w 824"/>
                  <a:gd name="T21" fmla="*/ 2147483647 h 444"/>
                  <a:gd name="T22" fmla="*/ 2147483647 w 824"/>
                  <a:gd name="T23" fmla="*/ 2147483647 h 444"/>
                  <a:gd name="T24" fmla="*/ 2147483647 w 824"/>
                  <a:gd name="T25" fmla="*/ 2147483647 h 444"/>
                  <a:gd name="T26" fmla="*/ 2147483647 w 824"/>
                  <a:gd name="T27" fmla="*/ 2147483647 h 444"/>
                  <a:gd name="T28" fmla="*/ 2147483647 w 824"/>
                  <a:gd name="T29" fmla="*/ 2147483647 h 444"/>
                  <a:gd name="T30" fmla="*/ 2147483647 w 824"/>
                  <a:gd name="T31" fmla="*/ 2147483647 h 444"/>
                  <a:gd name="T32" fmla="*/ 2147483647 w 824"/>
                  <a:gd name="T33" fmla="*/ 2147483647 h 444"/>
                  <a:gd name="T34" fmla="*/ 2147483647 w 824"/>
                  <a:gd name="T35" fmla="*/ 2147483647 h 444"/>
                  <a:gd name="T36" fmla="*/ 2147483647 w 824"/>
                  <a:gd name="T37" fmla="*/ 2147483647 h 444"/>
                  <a:gd name="T38" fmla="*/ 2147483647 w 824"/>
                  <a:gd name="T39" fmla="*/ 2147483647 h 444"/>
                  <a:gd name="T40" fmla="*/ 2147483647 w 824"/>
                  <a:gd name="T41" fmla="*/ 0 h 444"/>
                  <a:gd name="T42" fmla="*/ 2147483647 w 824"/>
                  <a:gd name="T43" fmla="*/ 2147483647 h 444"/>
                  <a:gd name="T44" fmla="*/ 2147483647 w 824"/>
                  <a:gd name="T45" fmla="*/ 2147483647 h 444"/>
                  <a:gd name="T46" fmla="*/ 2147483647 w 824"/>
                  <a:gd name="T47" fmla="*/ 2147483647 h 444"/>
                  <a:gd name="T48" fmla="*/ 2147483647 w 824"/>
                  <a:gd name="T49" fmla="*/ 2147483647 h 444"/>
                  <a:gd name="T50" fmla="*/ 2147483647 w 824"/>
                  <a:gd name="T51" fmla="*/ 2147483647 h 444"/>
                  <a:gd name="T52" fmla="*/ 2147483647 w 824"/>
                  <a:gd name="T53" fmla="*/ 2147483647 h 444"/>
                  <a:gd name="T54" fmla="*/ 2147483647 w 824"/>
                  <a:gd name="T55" fmla="*/ 2147483647 h 444"/>
                  <a:gd name="T56" fmla="*/ 2147483647 w 824"/>
                  <a:gd name="T57" fmla="*/ 2147483647 h 444"/>
                  <a:gd name="T58" fmla="*/ 2147483647 w 824"/>
                  <a:gd name="T59" fmla="*/ 2147483647 h 444"/>
                  <a:gd name="T60" fmla="*/ 2147483647 w 824"/>
                  <a:gd name="T61" fmla="*/ 2147483647 h 444"/>
                  <a:gd name="T62" fmla="*/ 2147483647 w 824"/>
                  <a:gd name="T63" fmla="*/ 2147483647 h 444"/>
                  <a:gd name="T64" fmla="*/ 2147483647 w 824"/>
                  <a:gd name="T65" fmla="*/ 2147483647 h 444"/>
                  <a:gd name="T66" fmla="*/ 2147483647 w 824"/>
                  <a:gd name="T67" fmla="*/ 2147483647 h 444"/>
                  <a:gd name="T68" fmla="*/ 2147483647 w 824"/>
                  <a:gd name="T69" fmla="*/ 2147483647 h 444"/>
                  <a:gd name="T70" fmla="*/ 2147483647 w 824"/>
                  <a:gd name="T71" fmla="*/ 2147483647 h 444"/>
                  <a:gd name="T72" fmla="*/ 2147483647 w 824"/>
                  <a:gd name="T73" fmla="*/ 2147483647 h 444"/>
                  <a:gd name="T74" fmla="*/ 2147483647 w 824"/>
                  <a:gd name="T75" fmla="*/ 2147483647 h 444"/>
                  <a:gd name="T76" fmla="*/ 2147483647 w 824"/>
                  <a:gd name="T77" fmla="*/ 2147483647 h 444"/>
                  <a:gd name="T78" fmla="*/ 2147483647 w 824"/>
                  <a:gd name="T79" fmla="*/ 2147483647 h 444"/>
                  <a:gd name="T80" fmla="*/ 2147483647 w 824"/>
                  <a:gd name="T81" fmla="*/ 2147483647 h 444"/>
                  <a:gd name="T82" fmla="*/ 2147483647 w 824"/>
                  <a:gd name="T83" fmla="*/ 2147483647 h 444"/>
                  <a:gd name="T84" fmla="*/ 2147483647 w 824"/>
                  <a:gd name="T85" fmla="*/ 2147483647 h 444"/>
                  <a:gd name="T86" fmla="*/ 2147483647 w 824"/>
                  <a:gd name="T87" fmla="*/ 2147483647 h 444"/>
                  <a:gd name="T88" fmla="*/ 2147483647 w 824"/>
                  <a:gd name="T89" fmla="*/ 2147483647 h 444"/>
                  <a:gd name="T90" fmla="*/ 2147483647 w 824"/>
                  <a:gd name="T91" fmla="*/ 2147483647 h 444"/>
                  <a:gd name="T92" fmla="*/ 2147483647 w 824"/>
                  <a:gd name="T93" fmla="*/ 2147483647 h 444"/>
                  <a:gd name="T94" fmla="*/ 2147483647 w 824"/>
                  <a:gd name="T95" fmla="*/ 2147483647 h 444"/>
                  <a:gd name="T96" fmla="*/ 2147483647 w 824"/>
                  <a:gd name="T97" fmla="*/ 2147483647 h 444"/>
                  <a:gd name="T98" fmla="*/ 2147483647 w 824"/>
                  <a:gd name="T99" fmla="*/ 2147483647 h 444"/>
                  <a:gd name="T100" fmla="*/ 2147483647 w 824"/>
                  <a:gd name="T101" fmla="*/ 2147483647 h 444"/>
                  <a:gd name="T102" fmla="*/ 2147483647 w 824"/>
                  <a:gd name="T103" fmla="*/ 2147483647 h 444"/>
                  <a:gd name="T104" fmla="*/ 2147483647 w 824"/>
                  <a:gd name="T105" fmla="*/ 2147483647 h 444"/>
                  <a:gd name="T106" fmla="*/ 2147483647 w 824"/>
                  <a:gd name="T107" fmla="*/ 2147483647 h 444"/>
                  <a:gd name="T108" fmla="*/ 2147483647 w 824"/>
                  <a:gd name="T109" fmla="*/ 2147483647 h 444"/>
                  <a:gd name="T110" fmla="*/ 2147483647 w 824"/>
                  <a:gd name="T111" fmla="*/ 2147483647 h 444"/>
                  <a:gd name="T112" fmla="*/ 2147483647 w 824"/>
                  <a:gd name="T113" fmla="*/ 2147483647 h 444"/>
                  <a:gd name="T114" fmla="*/ 2147483647 w 824"/>
                  <a:gd name="T115" fmla="*/ 2147483647 h 444"/>
                  <a:gd name="T116" fmla="*/ 2147483647 w 824"/>
                  <a:gd name="T117" fmla="*/ 2147483647 h 444"/>
                  <a:gd name="T118" fmla="*/ 2147483647 w 824"/>
                  <a:gd name="T119" fmla="*/ 2147483647 h 444"/>
                  <a:gd name="T120" fmla="*/ 2147483647 w 824"/>
                  <a:gd name="T121" fmla="*/ 2147483647 h 444"/>
                  <a:gd name="T122" fmla="*/ 2147483647 w 824"/>
                  <a:gd name="T123" fmla="*/ 2147483647 h 444"/>
                  <a:gd name="T124" fmla="*/ 2147483647 w 824"/>
                  <a:gd name="T125" fmla="*/ 2147483647 h 444"/>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60000 65536"/>
                  <a:gd name="T187" fmla="*/ 0 60000 65536"/>
                  <a:gd name="T188" fmla="*/ 0 60000 65536"/>
                  <a:gd name="T189" fmla="*/ 0 w 824"/>
                  <a:gd name="T190" fmla="*/ 0 h 444"/>
                  <a:gd name="T191" fmla="*/ 824 w 824"/>
                  <a:gd name="T192" fmla="*/ 444 h 444"/>
                </a:gdLst>
                <a:ahLst/>
                <a:cxnLst>
                  <a:cxn ang="T126">
                    <a:pos x="T0" y="T1"/>
                  </a:cxn>
                  <a:cxn ang="T127">
                    <a:pos x="T2" y="T3"/>
                  </a:cxn>
                  <a:cxn ang="T128">
                    <a:pos x="T4" y="T5"/>
                  </a:cxn>
                  <a:cxn ang="T129">
                    <a:pos x="T6" y="T7"/>
                  </a:cxn>
                  <a:cxn ang="T130">
                    <a:pos x="T8" y="T9"/>
                  </a:cxn>
                  <a:cxn ang="T131">
                    <a:pos x="T10" y="T11"/>
                  </a:cxn>
                  <a:cxn ang="T132">
                    <a:pos x="T12" y="T13"/>
                  </a:cxn>
                  <a:cxn ang="T133">
                    <a:pos x="T14" y="T15"/>
                  </a:cxn>
                  <a:cxn ang="T134">
                    <a:pos x="T16" y="T17"/>
                  </a:cxn>
                  <a:cxn ang="T135">
                    <a:pos x="T18" y="T19"/>
                  </a:cxn>
                  <a:cxn ang="T136">
                    <a:pos x="T20" y="T21"/>
                  </a:cxn>
                  <a:cxn ang="T137">
                    <a:pos x="T22" y="T23"/>
                  </a:cxn>
                  <a:cxn ang="T138">
                    <a:pos x="T24" y="T25"/>
                  </a:cxn>
                  <a:cxn ang="T139">
                    <a:pos x="T26" y="T27"/>
                  </a:cxn>
                  <a:cxn ang="T140">
                    <a:pos x="T28" y="T29"/>
                  </a:cxn>
                  <a:cxn ang="T141">
                    <a:pos x="T30" y="T31"/>
                  </a:cxn>
                  <a:cxn ang="T142">
                    <a:pos x="T32" y="T33"/>
                  </a:cxn>
                  <a:cxn ang="T143">
                    <a:pos x="T34" y="T35"/>
                  </a:cxn>
                  <a:cxn ang="T144">
                    <a:pos x="T36" y="T37"/>
                  </a:cxn>
                  <a:cxn ang="T145">
                    <a:pos x="T38" y="T39"/>
                  </a:cxn>
                  <a:cxn ang="T146">
                    <a:pos x="T40" y="T41"/>
                  </a:cxn>
                  <a:cxn ang="T147">
                    <a:pos x="T42" y="T43"/>
                  </a:cxn>
                  <a:cxn ang="T148">
                    <a:pos x="T44" y="T45"/>
                  </a:cxn>
                  <a:cxn ang="T149">
                    <a:pos x="T46" y="T47"/>
                  </a:cxn>
                  <a:cxn ang="T150">
                    <a:pos x="T48" y="T49"/>
                  </a:cxn>
                  <a:cxn ang="T151">
                    <a:pos x="T50" y="T51"/>
                  </a:cxn>
                  <a:cxn ang="T152">
                    <a:pos x="T52" y="T53"/>
                  </a:cxn>
                  <a:cxn ang="T153">
                    <a:pos x="T54" y="T55"/>
                  </a:cxn>
                  <a:cxn ang="T154">
                    <a:pos x="T56" y="T57"/>
                  </a:cxn>
                  <a:cxn ang="T155">
                    <a:pos x="T58" y="T59"/>
                  </a:cxn>
                  <a:cxn ang="T156">
                    <a:pos x="T60" y="T61"/>
                  </a:cxn>
                  <a:cxn ang="T157">
                    <a:pos x="T62" y="T63"/>
                  </a:cxn>
                  <a:cxn ang="T158">
                    <a:pos x="T64" y="T65"/>
                  </a:cxn>
                  <a:cxn ang="T159">
                    <a:pos x="T66" y="T67"/>
                  </a:cxn>
                  <a:cxn ang="T160">
                    <a:pos x="T68" y="T69"/>
                  </a:cxn>
                  <a:cxn ang="T161">
                    <a:pos x="T70" y="T71"/>
                  </a:cxn>
                  <a:cxn ang="T162">
                    <a:pos x="T72" y="T73"/>
                  </a:cxn>
                  <a:cxn ang="T163">
                    <a:pos x="T74" y="T75"/>
                  </a:cxn>
                  <a:cxn ang="T164">
                    <a:pos x="T76" y="T77"/>
                  </a:cxn>
                  <a:cxn ang="T165">
                    <a:pos x="T78" y="T79"/>
                  </a:cxn>
                  <a:cxn ang="T166">
                    <a:pos x="T80" y="T81"/>
                  </a:cxn>
                  <a:cxn ang="T167">
                    <a:pos x="T82" y="T83"/>
                  </a:cxn>
                  <a:cxn ang="T168">
                    <a:pos x="T84" y="T85"/>
                  </a:cxn>
                  <a:cxn ang="T169">
                    <a:pos x="T86" y="T87"/>
                  </a:cxn>
                  <a:cxn ang="T170">
                    <a:pos x="T88" y="T89"/>
                  </a:cxn>
                  <a:cxn ang="T171">
                    <a:pos x="T90" y="T91"/>
                  </a:cxn>
                  <a:cxn ang="T172">
                    <a:pos x="T92" y="T93"/>
                  </a:cxn>
                  <a:cxn ang="T173">
                    <a:pos x="T94" y="T95"/>
                  </a:cxn>
                  <a:cxn ang="T174">
                    <a:pos x="T96" y="T97"/>
                  </a:cxn>
                  <a:cxn ang="T175">
                    <a:pos x="T98" y="T99"/>
                  </a:cxn>
                  <a:cxn ang="T176">
                    <a:pos x="T100" y="T101"/>
                  </a:cxn>
                  <a:cxn ang="T177">
                    <a:pos x="T102" y="T103"/>
                  </a:cxn>
                  <a:cxn ang="T178">
                    <a:pos x="T104" y="T105"/>
                  </a:cxn>
                  <a:cxn ang="T179">
                    <a:pos x="T106" y="T107"/>
                  </a:cxn>
                  <a:cxn ang="T180">
                    <a:pos x="T108" y="T109"/>
                  </a:cxn>
                  <a:cxn ang="T181">
                    <a:pos x="T110" y="T111"/>
                  </a:cxn>
                  <a:cxn ang="T182">
                    <a:pos x="T112" y="T113"/>
                  </a:cxn>
                  <a:cxn ang="T183">
                    <a:pos x="T114" y="T115"/>
                  </a:cxn>
                  <a:cxn ang="T184">
                    <a:pos x="T116" y="T117"/>
                  </a:cxn>
                  <a:cxn ang="T185">
                    <a:pos x="T118" y="T119"/>
                  </a:cxn>
                  <a:cxn ang="T186">
                    <a:pos x="T120" y="T121"/>
                  </a:cxn>
                  <a:cxn ang="T187">
                    <a:pos x="T122" y="T123"/>
                  </a:cxn>
                  <a:cxn ang="T188">
                    <a:pos x="T124" y="T125"/>
                  </a:cxn>
                </a:cxnLst>
                <a:rect l="T189" t="T190" r="T191" b="T192"/>
                <a:pathLst>
                  <a:path w="824" h="444">
                    <a:moveTo>
                      <a:pt x="186" y="276"/>
                    </a:moveTo>
                    <a:lnTo>
                      <a:pt x="180" y="272"/>
                    </a:lnTo>
                    <a:lnTo>
                      <a:pt x="174" y="270"/>
                    </a:lnTo>
                    <a:lnTo>
                      <a:pt x="172" y="274"/>
                    </a:lnTo>
                    <a:lnTo>
                      <a:pt x="168" y="274"/>
                    </a:lnTo>
                    <a:lnTo>
                      <a:pt x="170" y="268"/>
                    </a:lnTo>
                    <a:lnTo>
                      <a:pt x="170" y="270"/>
                    </a:lnTo>
                    <a:lnTo>
                      <a:pt x="168" y="272"/>
                    </a:lnTo>
                    <a:lnTo>
                      <a:pt x="170" y="270"/>
                    </a:lnTo>
                    <a:lnTo>
                      <a:pt x="168" y="270"/>
                    </a:lnTo>
                    <a:lnTo>
                      <a:pt x="166" y="270"/>
                    </a:lnTo>
                    <a:lnTo>
                      <a:pt x="166" y="268"/>
                    </a:lnTo>
                    <a:lnTo>
                      <a:pt x="168" y="268"/>
                    </a:lnTo>
                    <a:lnTo>
                      <a:pt x="170" y="268"/>
                    </a:lnTo>
                    <a:lnTo>
                      <a:pt x="168" y="268"/>
                    </a:lnTo>
                    <a:lnTo>
                      <a:pt x="166" y="268"/>
                    </a:lnTo>
                    <a:lnTo>
                      <a:pt x="164" y="268"/>
                    </a:lnTo>
                    <a:lnTo>
                      <a:pt x="162" y="268"/>
                    </a:lnTo>
                    <a:lnTo>
                      <a:pt x="160" y="268"/>
                    </a:lnTo>
                    <a:lnTo>
                      <a:pt x="160" y="270"/>
                    </a:lnTo>
                    <a:lnTo>
                      <a:pt x="160" y="268"/>
                    </a:lnTo>
                    <a:lnTo>
                      <a:pt x="162" y="268"/>
                    </a:lnTo>
                    <a:lnTo>
                      <a:pt x="164" y="268"/>
                    </a:lnTo>
                    <a:lnTo>
                      <a:pt x="168" y="266"/>
                    </a:lnTo>
                    <a:lnTo>
                      <a:pt x="174" y="266"/>
                    </a:lnTo>
                    <a:lnTo>
                      <a:pt x="174" y="264"/>
                    </a:lnTo>
                    <a:lnTo>
                      <a:pt x="176" y="264"/>
                    </a:lnTo>
                    <a:lnTo>
                      <a:pt x="178" y="264"/>
                    </a:lnTo>
                    <a:lnTo>
                      <a:pt x="180" y="264"/>
                    </a:lnTo>
                    <a:lnTo>
                      <a:pt x="182" y="264"/>
                    </a:lnTo>
                    <a:lnTo>
                      <a:pt x="184" y="264"/>
                    </a:lnTo>
                    <a:lnTo>
                      <a:pt x="186" y="264"/>
                    </a:lnTo>
                    <a:lnTo>
                      <a:pt x="188" y="264"/>
                    </a:lnTo>
                    <a:lnTo>
                      <a:pt x="186" y="264"/>
                    </a:lnTo>
                    <a:lnTo>
                      <a:pt x="184" y="264"/>
                    </a:lnTo>
                    <a:lnTo>
                      <a:pt x="186" y="264"/>
                    </a:lnTo>
                    <a:lnTo>
                      <a:pt x="188" y="264"/>
                    </a:lnTo>
                    <a:lnTo>
                      <a:pt x="190" y="264"/>
                    </a:lnTo>
                    <a:lnTo>
                      <a:pt x="192" y="264"/>
                    </a:lnTo>
                    <a:lnTo>
                      <a:pt x="194" y="264"/>
                    </a:lnTo>
                    <a:lnTo>
                      <a:pt x="198" y="264"/>
                    </a:lnTo>
                    <a:lnTo>
                      <a:pt x="200" y="264"/>
                    </a:lnTo>
                    <a:lnTo>
                      <a:pt x="202" y="264"/>
                    </a:lnTo>
                    <a:lnTo>
                      <a:pt x="204" y="262"/>
                    </a:lnTo>
                    <a:lnTo>
                      <a:pt x="202" y="262"/>
                    </a:lnTo>
                    <a:lnTo>
                      <a:pt x="204" y="260"/>
                    </a:lnTo>
                    <a:lnTo>
                      <a:pt x="206" y="260"/>
                    </a:lnTo>
                    <a:lnTo>
                      <a:pt x="204" y="260"/>
                    </a:lnTo>
                    <a:lnTo>
                      <a:pt x="202" y="260"/>
                    </a:lnTo>
                    <a:lnTo>
                      <a:pt x="202" y="262"/>
                    </a:lnTo>
                    <a:lnTo>
                      <a:pt x="200" y="262"/>
                    </a:lnTo>
                    <a:lnTo>
                      <a:pt x="198" y="262"/>
                    </a:lnTo>
                    <a:lnTo>
                      <a:pt x="198" y="260"/>
                    </a:lnTo>
                    <a:lnTo>
                      <a:pt x="200" y="260"/>
                    </a:lnTo>
                    <a:lnTo>
                      <a:pt x="200" y="258"/>
                    </a:lnTo>
                    <a:lnTo>
                      <a:pt x="202" y="258"/>
                    </a:lnTo>
                    <a:lnTo>
                      <a:pt x="204" y="258"/>
                    </a:lnTo>
                    <a:lnTo>
                      <a:pt x="202" y="258"/>
                    </a:lnTo>
                    <a:lnTo>
                      <a:pt x="202" y="254"/>
                    </a:lnTo>
                    <a:lnTo>
                      <a:pt x="204" y="254"/>
                    </a:lnTo>
                    <a:lnTo>
                      <a:pt x="204" y="252"/>
                    </a:lnTo>
                    <a:lnTo>
                      <a:pt x="206" y="254"/>
                    </a:lnTo>
                    <a:lnTo>
                      <a:pt x="204" y="254"/>
                    </a:lnTo>
                    <a:lnTo>
                      <a:pt x="204" y="256"/>
                    </a:lnTo>
                    <a:lnTo>
                      <a:pt x="204" y="254"/>
                    </a:lnTo>
                    <a:lnTo>
                      <a:pt x="206" y="254"/>
                    </a:lnTo>
                    <a:lnTo>
                      <a:pt x="208" y="254"/>
                    </a:lnTo>
                    <a:lnTo>
                      <a:pt x="210" y="254"/>
                    </a:lnTo>
                    <a:lnTo>
                      <a:pt x="210" y="256"/>
                    </a:lnTo>
                    <a:lnTo>
                      <a:pt x="210" y="258"/>
                    </a:lnTo>
                    <a:lnTo>
                      <a:pt x="212" y="258"/>
                    </a:lnTo>
                    <a:lnTo>
                      <a:pt x="212" y="256"/>
                    </a:lnTo>
                    <a:lnTo>
                      <a:pt x="210" y="256"/>
                    </a:lnTo>
                    <a:lnTo>
                      <a:pt x="214" y="254"/>
                    </a:lnTo>
                    <a:lnTo>
                      <a:pt x="214" y="256"/>
                    </a:lnTo>
                    <a:lnTo>
                      <a:pt x="216" y="256"/>
                    </a:lnTo>
                    <a:lnTo>
                      <a:pt x="216" y="254"/>
                    </a:lnTo>
                    <a:lnTo>
                      <a:pt x="214" y="254"/>
                    </a:lnTo>
                    <a:lnTo>
                      <a:pt x="212" y="254"/>
                    </a:lnTo>
                    <a:lnTo>
                      <a:pt x="210" y="254"/>
                    </a:lnTo>
                    <a:lnTo>
                      <a:pt x="208" y="254"/>
                    </a:lnTo>
                    <a:lnTo>
                      <a:pt x="210" y="254"/>
                    </a:lnTo>
                    <a:lnTo>
                      <a:pt x="212" y="254"/>
                    </a:lnTo>
                    <a:lnTo>
                      <a:pt x="214" y="254"/>
                    </a:lnTo>
                    <a:lnTo>
                      <a:pt x="214" y="252"/>
                    </a:lnTo>
                    <a:lnTo>
                      <a:pt x="216" y="252"/>
                    </a:lnTo>
                    <a:lnTo>
                      <a:pt x="218" y="252"/>
                    </a:lnTo>
                    <a:lnTo>
                      <a:pt x="216" y="252"/>
                    </a:lnTo>
                    <a:lnTo>
                      <a:pt x="214" y="252"/>
                    </a:lnTo>
                    <a:lnTo>
                      <a:pt x="212" y="252"/>
                    </a:lnTo>
                    <a:lnTo>
                      <a:pt x="214" y="250"/>
                    </a:lnTo>
                    <a:lnTo>
                      <a:pt x="214" y="248"/>
                    </a:lnTo>
                    <a:lnTo>
                      <a:pt x="216" y="248"/>
                    </a:lnTo>
                    <a:lnTo>
                      <a:pt x="214" y="248"/>
                    </a:lnTo>
                    <a:lnTo>
                      <a:pt x="212" y="250"/>
                    </a:lnTo>
                    <a:lnTo>
                      <a:pt x="210" y="252"/>
                    </a:lnTo>
                    <a:lnTo>
                      <a:pt x="208" y="252"/>
                    </a:lnTo>
                    <a:lnTo>
                      <a:pt x="206" y="252"/>
                    </a:lnTo>
                    <a:lnTo>
                      <a:pt x="204" y="252"/>
                    </a:lnTo>
                    <a:lnTo>
                      <a:pt x="204" y="250"/>
                    </a:lnTo>
                    <a:lnTo>
                      <a:pt x="206" y="250"/>
                    </a:lnTo>
                    <a:lnTo>
                      <a:pt x="208" y="248"/>
                    </a:lnTo>
                    <a:lnTo>
                      <a:pt x="208" y="246"/>
                    </a:lnTo>
                    <a:lnTo>
                      <a:pt x="210" y="246"/>
                    </a:lnTo>
                    <a:lnTo>
                      <a:pt x="214" y="246"/>
                    </a:lnTo>
                    <a:lnTo>
                      <a:pt x="216" y="246"/>
                    </a:lnTo>
                    <a:lnTo>
                      <a:pt x="218" y="246"/>
                    </a:lnTo>
                    <a:lnTo>
                      <a:pt x="220" y="246"/>
                    </a:lnTo>
                    <a:lnTo>
                      <a:pt x="220" y="244"/>
                    </a:lnTo>
                    <a:lnTo>
                      <a:pt x="216" y="244"/>
                    </a:lnTo>
                    <a:lnTo>
                      <a:pt x="214" y="244"/>
                    </a:lnTo>
                    <a:lnTo>
                      <a:pt x="214" y="246"/>
                    </a:lnTo>
                    <a:lnTo>
                      <a:pt x="212" y="246"/>
                    </a:lnTo>
                    <a:lnTo>
                      <a:pt x="208" y="246"/>
                    </a:lnTo>
                    <a:lnTo>
                      <a:pt x="208" y="244"/>
                    </a:lnTo>
                    <a:lnTo>
                      <a:pt x="210" y="244"/>
                    </a:lnTo>
                    <a:lnTo>
                      <a:pt x="210" y="242"/>
                    </a:lnTo>
                    <a:lnTo>
                      <a:pt x="212" y="242"/>
                    </a:lnTo>
                    <a:lnTo>
                      <a:pt x="214" y="242"/>
                    </a:lnTo>
                    <a:lnTo>
                      <a:pt x="216" y="242"/>
                    </a:lnTo>
                    <a:lnTo>
                      <a:pt x="216" y="244"/>
                    </a:lnTo>
                    <a:lnTo>
                      <a:pt x="216" y="242"/>
                    </a:lnTo>
                    <a:lnTo>
                      <a:pt x="214" y="242"/>
                    </a:lnTo>
                    <a:lnTo>
                      <a:pt x="212" y="242"/>
                    </a:lnTo>
                    <a:lnTo>
                      <a:pt x="212" y="240"/>
                    </a:lnTo>
                    <a:lnTo>
                      <a:pt x="214" y="240"/>
                    </a:lnTo>
                    <a:lnTo>
                      <a:pt x="216" y="240"/>
                    </a:lnTo>
                    <a:lnTo>
                      <a:pt x="218" y="240"/>
                    </a:lnTo>
                    <a:lnTo>
                      <a:pt x="220" y="240"/>
                    </a:lnTo>
                    <a:lnTo>
                      <a:pt x="222" y="240"/>
                    </a:lnTo>
                    <a:lnTo>
                      <a:pt x="220" y="238"/>
                    </a:lnTo>
                    <a:lnTo>
                      <a:pt x="218" y="238"/>
                    </a:lnTo>
                    <a:lnTo>
                      <a:pt x="218" y="236"/>
                    </a:lnTo>
                    <a:lnTo>
                      <a:pt x="220" y="236"/>
                    </a:lnTo>
                    <a:lnTo>
                      <a:pt x="222" y="236"/>
                    </a:lnTo>
                    <a:lnTo>
                      <a:pt x="224" y="234"/>
                    </a:lnTo>
                    <a:lnTo>
                      <a:pt x="222" y="234"/>
                    </a:lnTo>
                    <a:lnTo>
                      <a:pt x="220" y="234"/>
                    </a:lnTo>
                    <a:lnTo>
                      <a:pt x="218" y="234"/>
                    </a:lnTo>
                    <a:lnTo>
                      <a:pt x="216" y="236"/>
                    </a:lnTo>
                    <a:lnTo>
                      <a:pt x="212" y="236"/>
                    </a:lnTo>
                    <a:lnTo>
                      <a:pt x="208" y="236"/>
                    </a:lnTo>
                    <a:lnTo>
                      <a:pt x="206" y="236"/>
                    </a:lnTo>
                    <a:lnTo>
                      <a:pt x="210" y="234"/>
                    </a:lnTo>
                    <a:lnTo>
                      <a:pt x="212" y="234"/>
                    </a:lnTo>
                    <a:lnTo>
                      <a:pt x="212" y="236"/>
                    </a:lnTo>
                    <a:lnTo>
                      <a:pt x="214" y="234"/>
                    </a:lnTo>
                    <a:lnTo>
                      <a:pt x="212" y="234"/>
                    </a:lnTo>
                    <a:lnTo>
                      <a:pt x="210" y="234"/>
                    </a:lnTo>
                    <a:lnTo>
                      <a:pt x="208" y="234"/>
                    </a:lnTo>
                    <a:lnTo>
                      <a:pt x="206" y="234"/>
                    </a:lnTo>
                    <a:lnTo>
                      <a:pt x="206" y="236"/>
                    </a:lnTo>
                    <a:lnTo>
                      <a:pt x="204" y="236"/>
                    </a:lnTo>
                    <a:lnTo>
                      <a:pt x="204" y="234"/>
                    </a:lnTo>
                    <a:lnTo>
                      <a:pt x="200" y="234"/>
                    </a:lnTo>
                    <a:lnTo>
                      <a:pt x="198" y="234"/>
                    </a:lnTo>
                    <a:lnTo>
                      <a:pt x="196" y="234"/>
                    </a:lnTo>
                    <a:lnTo>
                      <a:pt x="194" y="234"/>
                    </a:lnTo>
                    <a:lnTo>
                      <a:pt x="192" y="234"/>
                    </a:lnTo>
                    <a:lnTo>
                      <a:pt x="190" y="232"/>
                    </a:lnTo>
                    <a:lnTo>
                      <a:pt x="190" y="230"/>
                    </a:lnTo>
                    <a:lnTo>
                      <a:pt x="188" y="230"/>
                    </a:lnTo>
                    <a:lnTo>
                      <a:pt x="186" y="230"/>
                    </a:lnTo>
                    <a:lnTo>
                      <a:pt x="184" y="228"/>
                    </a:lnTo>
                    <a:lnTo>
                      <a:pt x="182" y="228"/>
                    </a:lnTo>
                    <a:lnTo>
                      <a:pt x="180" y="228"/>
                    </a:lnTo>
                    <a:lnTo>
                      <a:pt x="178" y="228"/>
                    </a:lnTo>
                    <a:lnTo>
                      <a:pt x="172" y="228"/>
                    </a:lnTo>
                    <a:lnTo>
                      <a:pt x="170" y="226"/>
                    </a:lnTo>
                    <a:lnTo>
                      <a:pt x="168" y="226"/>
                    </a:lnTo>
                    <a:lnTo>
                      <a:pt x="168" y="224"/>
                    </a:lnTo>
                    <a:lnTo>
                      <a:pt x="166" y="222"/>
                    </a:lnTo>
                    <a:lnTo>
                      <a:pt x="164" y="222"/>
                    </a:lnTo>
                    <a:lnTo>
                      <a:pt x="164" y="220"/>
                    </a:lnTo>
                    <a:lnTo>
                      <a:pt x="166" y="220"/>
                    </a:lnTo>
                    <a:lnTo>
                      <a:pt x="170" y="218"/>
                    </a:lnTo>
                    <a:lnTo>
                      <a:pt x="172" y="218"/>
                    </a:lnTo>
                    <a:lnTo>
                      <a:pt x="174" y="218"/>
                    </a:lnTo>
                    <a:lnTo>
                      <a:pt x="180" y="218"/>
                    </a:lnTo>
                    <a:lnTo>
                      <a:pt x="180" y="220"/>
                    </a:lnTo>
                    <a:lnTo>
                      <a:pt x="182" y="220"/>
                    </a:lnTo>
                    <a:lnTo>
                      <a:pt x="184" y="220"/>
                    </a:lnTo>
                    <a:lnTo>
                      <a:pt x="186" y="220"/>
                    </a:lnTo>
                    <a:lnTo>
                      <a:pt x="188" y="220"/>
                    </a:lnTo>
                    <a:lnTo>
                      <a:pt x="190" y="220"/>
                    </a:lnTo>
                    <a:lnTo>
                      <a:pt x="194" y="220"/>
                    </a:lnTo>
                    <a:lnTo>
                      <a:pt x="198" y="220"/>
                    </a:lnTo>
                    <a:lnTo>
                      <a:pt x="198" y="222"/>
                    </a:lnTo>
                    <a:lnTo>
                      <a:pt x="200" y="222"/>
                    </a:lnTo>
                    <a:lnTo>
                      <a:pt x="202" y="224"/>
                    </a:lnTo>
                    <a:lnTo>
                      <a:pt x="204" y="224"/>
                    </a:lnTo>
                    <a:lnTo>
                      <a:pt x="204" y="226"/>
                    </a:lnTo>
                    <a:lnTo>
                      <a:pt x="206" y="226"/>
                    </a:lnTo>
                    <a:lnTo>
                      <a:pt x="208" y="226"/>
                    </a:lnTo>
                    <a:lnTo>
                      <a:pt x="210" y="226"/>
                    </a:lnTo>
                    <a:lnTo>
                      <a:pt x="212" y="226"/>
                    </a:lnTo>
                    <a:lnTo>
                      <a:pt x="214" y="228"/>
                    </a:lnTo>
                    <a:lnTo>
                      <a:pt x="216" y="228"/>
                    </a:lnTo>
                    <a:lnTo>
                      <a:pt x="218" y="228"/>
                    </a:lnTo>
                    <a:lnTo>
                      <a:pt x="220" y="228"/>
                    </a:lnTo>
                    <a:lnTo>
                      <a:pt x="222" y="228"/>
                    </a:lnTo>
                    <a:lnTo>
                      <a:pt x="222" y="226"/>
                    </a:lnTo>
                    <a:lnTo>
                      <a:pt x="220" y="226"/>
                    </a:lnTo>
                    <a:lnTo>
                      <a:pt x="220" y="228"/>
                    </a:lnTo>
                    <a:lnTo>
                      <a:pt x="220" y="226"/>
                    </a:lnTo>
                    <a:lnTo>
                      <a:pt x="222" y="226"/>
                    </a:lnTo>
                    <a:lnTo>
                      <a:pt x="224" y="224"/>
                    </a:lnTo>
                    <a:lnTo>
                      <a:pt x="222" y="224"/>
                    </a:lnTo>
                    <a:lnTo>
                      <a:pt x="222" y="226"/>
                    </a:lnTo>
                    <a:lnTo>
                      <a:pt x="220" y="226"/>
                    </a:lnTo>
                    <a:lnTo>
                      <a:pt x="218" y="226"/>
                    </a:lnTo>
                    <a:lnTo>
                      <a:pt x="216" y="226"/>
                    </a:lnTo>
                    <a:lnTo>
                      <a:pt x="214" y="226"/>
                    </a:lnTo>
                    <a:lnTo>
                      <a:pt x="216" y="226"/>
                    </a:lnTo>
                    <a:lnTo>
                      <a:pt x="216" y="224"/>
                    </a:lnTo>
                    <a:lnTo>
                      <a:pt x="214" y="224"/>
                    </a:lnTo>
                    <a:lnTo>
                      <a:pt x="212" y="224"/>
                    </a:lnTo>
                    <a:lnTo>
                      <a:pt x="214" y="222"/>
                    </a:lnTo>
                    <a:lnTo>
                      <a:pt x="216" y="224"/>
                    </a:lnTo>
                    <a:lnTo>
                      <a:pt x="218" y="224"/>
                    </a:lnTo>
                    <a:lnTo>
                      <a:pt x="220" y="224"/>
                    </a:lnTo>
                    <a:lnTo>
                      <a:pt x="218" y="222"/>
                    </a:lnTo>
                    <a:lnTo>
                      <a:pt x="220" y="222"/>
                    </a:lnTo>
                    <a:lnTo>
                      <a:pt x="222" y="222"/>
                    </a:lnTo>
                    <a:lnTo>
                      <a:pt x="224" y="222"/>
                    </a:lnTo>
                    <a:lnTo>
                      <a:pt x="222" y="222"/>
                    </a:lnTo>
                    <a:lnTo>
                      <a:pt x="220" y="222"/>
                    </a:lnTo>
                    <a:lnTo>
                      <a:pt x="220" y="220"/>
                    </a:lnTo>
                    <a:lnTo>
                      <a:pt x="218" y="222"/>
                    </a:lnTo>
                    <a:lnTo>
                      <a:pt x="216" y="222"/>
                    </a:lnTo>
                    <a:lnTo>
                      <a:pt x="216" y="220"/>
                    </a:lnTo>
                    <a:lnTo>
                      <a:pt x="214" y="220"/>
                    </a:lnTo>
                    <a:lnTo>
                      <a:pt x="212" y="220"/>
                    </a:lnTo>
                    <a:lnTo>
                      <a:pt x="214" y="220"/>
                    </a:lnTo>
                    <a:lnTo>
                      <a:pt x="214" y="218"/>
                    </a:lnTo>
                    <a:lnTo>
                      <a:pt x="216" y="218"/>
                    </a:lnTo>
                    <a:lnTo>
                      <a:pt x="220" y="220"/>
                    </a:lnTo>
                    <a:lnTo>
                      <a:pt x="222" y="220"/>
                    </a:lnTo>
                    <a:lnTo>
                      <a:pt x="224" y="220"/>
                    </a:lnTo>
                    <a:lnTo>
                      <a:pt x="222" y="218"/>
                    </a:lnTo>
                    <a:lnTo>
                      <a:pt x="220" y="218"/>
                    </a:lnTo>
                    <a:lnTo>
                      <a:pt x="222" y="218"/>
                    </a:lnTo>
                    <a:lnTo>
                      <a:pt x="220" y="218"/>
                    </a:lnTo>
                    <a:lnTo>
                      <a:pt x="218" y="218"/>
                    </a:lnTo>
                    <a:lnTo>
                      <a:pt x="216" y="218"/>
                    </a:lnTo>
                    <a:lnTo>
                      <a:pt x="216" y="216"/>
                    </a:lnTo>
                    <a:lnTo>
                      <a:pt x="214" y="216"/>
                    </a:lnTo>
                    <a:lnTo>
                      <a:pt x="212" y="216"/>
                    </a:lnTo>
                    <a:lnTo>
                      <a:pt x="210" y="216"/>
                    </a:lnTo>
                    <a:lnTo>
                      <a:pt x="208" y="216"/>
                    </a:lnTo>
                    <a:lnTo>
                      <a:pt x="206" y="216"/>
                    </a:lnTo>
                    <a:lnTo>
                      <a:pt x="208" y="216"/>
                    </a:lnTo>
                    <a:lnTo>
                      <a:pt x="210" y="216"/>
                    </a:lnTo>
                    <a:lnTo>
                      <a:pt x="212" y="216"/>
                    </a:lnTo>
                    <a:lnTo>
                      <a:pt x="214" y="216"/>
                    </a:lnTo>
                    <a:lnTo>
                      <a:pt x="216" y="216"/>
                    </a:lnTo>
                    <a:lnTo>
                      <a:pt x="218" y="216"/>
                    </a:lnTo>
                    <a:lnTo>
                      <a:pt x="222" y="216"/>
                    </a:lnTo>
                    <a:lnTo>
                      <a:pt x="220" y="216"/>
                    </a:lnTo>
                    <a:lnTo>
                      <a:pt x="216" y="216"/>
                    </a:lnTo>
                    <a:lnTo>
                      <a:pt x="214" y="216"/>
                    </a:lnTo>
                    <a:lnTo>
                      <a:pt x="216" y="214"/>
                    </a:lnTo>
                    <a:lnTo>
                      <a:pt x="218" y="214"/>
                    </a:lnTo>
                    <a:lnTo>
                      <a:pt x="216" y="214"/>
                    </a:lnTo>
                    <a:lnTo>
                      <a:pt x="214" y="214"/>
                    </a:lnTo>
                    <a:lnTo>
                      <a:pt x="212" y="214"/>
                    </a:lnTo>
                    <a:lnTo>
                      <a:pt x="210" y="214"/>
                    </a:lnTo>
                    <a:lnTo>
                      <a:pt x="208" y="214"/>
                    </a:lnTo>
                    <a:lnTo>
                      <a:pt x="206" y="214"/>
                    </a:lnTo>
                    <a:lnTo>
                      <a:pt x="204" y="214"/>
                    </a:lnTo>
                    <a:lnTo>
                      <a:pt x="206" y="214"/>
                    </a:lnTo>
                    <a:lnTo>
                      <a:pt x="206" y="212"/>
                    </a:lnTo>
                    <a:lnTo>
                      <a:pt x="208" y="212"/>
                    </a:lnTo>
                    <a:lnTo>
                      <a:pt x="210" y="212"/>
                    </a:lnTo>
                    <a:lnTo>
                      <a:pt x="212" y="212"/>
                    </a:lnTo>
                    <a:lnTo>
                      <a:pt x="214" y="212"/>
                    </a:lnTo>
                    <a:lnTo>
                      <a:pt x="216" y="212"/>
                    </a:lnTo>
                    <a:lnTo>
                      <a:pt x="216" y="210"/>
                    </a:lnTo>
                    <a:lnTo>
                      <a:pt x="214" y="210"/>
                    </a:lnTo>
                    <a:lnTo>
                      <a:pt x="212" y="210"/>
                    </a:lnTo>
                    <a:lnTo>
                      <a:pt x="210" y="210"/>
                    </a:lnTo>
                    <a:lnTo>
                      <a:pt x="206" y="212"/>
                    </a:lnTo>
                    <a:lnTo>
                      <a:pt x="204" y="212"/>
                    </a:lnTo>
                    <a:lnTo>
                      <a:pt x="202" y="214"/>
                    </a:lnTo>
                    <a:lnTo>
                      <a:pt x="200" y="214"/>
                    </a:lnTo>
                    <a:lnTo>
                      <a:pt x="200" y="212"/>
                    </a:lnTo>
                    <a:lnTo>
                      <a:pt x="202" y="212"/>
                    </a:lnTo>
                    <a:lnTo>
                      <a:pt x="204" y="212"/>
                    </a:lnTo>
                    <a:lnTo>
                      <a:pt x="204" y="210"/>
                    </a:lnTo>
                    <a:lnTo>
                      <a:pt x="206" y="210"/>
                    </a:lnTo>
                    <a:lnTo>
                      <a:pt x="206" y="208"/>
                    </a:lnTo>
                    <a:lnTo>
                      <a:pt x="208" y="208"/>
                    </a:lnTo>
                    <a:lnTo>
                      <a:pt x="210" y="208"/>
                    </a:lnTo>
                    <a:lnTo>
                      <a:pt x="212" y="208"/>
                    </a:lnTo>
                    <a:lnTo>
                      <a:pt x="216" y="208"/>
                    </a:lnTo>
                    <a:lnTo>
                      <a:pt x="218" y="208"/>
                    </a:lnTo>
                    <a:lnTo>
                      <a:pt x="220" y="208"/>
                    </a:lnTo>
                    <a:lnTo>
                      <a:pt x="220" y="206"/>
                    </a:lnTo>
                    <a:lnTo>
                      <a:pt x="218" y="206"/>
                    </a:lnTo>
                    <a:lnTo>
                      <a:pt x="216" y="206"/>
                    </a:lnTo>
                    <a:lnTo>
                      <a:pt x="214" y="206"/>
                    </a:lnTo>
                    <a:lnTo>
                      <a:pt x="210" y="208"/>
                    </a:lnTo>
                    <a:lnTo>
                      <a:pt x="208" y="208"/>
                    </a:lnTo>
                    <a:lnTo>
                      <a:pt x="206" y="208"/>
                    </a:lnTo>
                    <a:lnTo>
                      <a:pt x="204" y="208"/>
                    </a:lnTo>
                    <a:lnTo>
                      <a:pt x="202" y="208"/>
                    </a:lnTo>
                    <a:lnTo>
                      <a:pt x="200" y="208"/>
                    </a:lnTo>
                    <a:lnTo>
                      <a:pt x="198" y="208"/>
                    </a:lnTo>
                    <a:lnTo>
                      <a:pt x="196" y="208"/>
                    </a:lnTo>
                    <a:lnTo>
                      <a:pt x="198" y="208"/>
                    </a:lnTo>
                    <a:lnTo>
                      <a:pt x="202" y="206"/>
                    </a:lnTo>
                    <a:lnTo>
                      <a:pt x="204" y="206"/>
                    </a:lnTo>
                    <a:lnTo>
                      <a:pt x="206" y="206"/>
                    </a:lnTo>
                    <a:lnTo>
                      <a:pt x="208" y="204"/>
                    </a:lnTo>
                    <a:lnTo>
                      <a:pt x="210" y="204"/>
                    </a:lnTo>
                    <a:lnTo>
                      <a:pt x="214" y="204"/>
                    </a:lnTo>
                    <a:lnTo>
                      <a:pt x="216" y="204"/>
                    </a:lnTo>
                    <a:lnTo>
                      <a:pt x="218" y="202"/>
                    </a:lnTo>
                    <a:lnTo>
                      <a:pt x="216" y="202"/>
                    </a:lnTo>
                    <a:lnTo>
                      <a:pt x="214" y="202"/>
                    </a:lnTo>
                    <a:lnTo>
                      <a:pt x="214" y="204"/>
                    </a:lnTo>
                    <a:lnTo>
                      <a:pt x="212" y="204"/>
                    </a:lnTo>
                    <a:lnTo>
                      <a:pt x="210" y="204"/>
                    </a:lnTo>
                    <a:lnTo>
                      <a:pt x="206" y="204"/>
                    </a:lnTo>
                    <a:lnTo>
                      <a:pt x="204" y="204"/>
                    </a:lnTo>
                    <a:lnTo>
                      <a:pt x="204" y="202"/>
                    </a:lnTo>
                    <a:lnTo>
                      <a:pt x="202" y="202"/>
                    </a:lnTo>
                    <a:lnTo>
                      <a:pt x="200" y="202"/>
                    </a:lnTo>
                    <a:lnTo>
                      <a:pt x="198" y="202"/>
                    </a:lnTo>
                    <a:lnTo>
                      <a:pt x="196" y="202"/>
                    </a:lnTo>
                    <a:lnTo>
                      <a:pt x="198" y="202"/>
                    </a:lnTo>
                    <a:lnTo>
                      <a:pt x="198" y="200"/>
                    </a:lnTo>
                    <a:lnTo>
                      <a:pt x="200" y="200"/>
                    </a:lnTo>
                    <a:lnTo>
                      <a:pt x="202" y="200"/>
                    </a:lnTo>
                    <a:lnTo>
                      <a:pt x="204" y="200"/>
                    </a:lnTo>
                    <a:lnTo>
                      <a:pt x="202" y="200"/>
                    </a:lnTo>
                    <a:lnTo>
                      <a:pt x="202" y="198"/>
                    </a:lnTo>
                    <a:lnTo>
                      <a:pt x="204" y="198"/>
                    </a:lnTo>
                    <a:lnTo>
                      <a:pt x="204" y="196"/>
                    </a:lnTo>
                    <a:lnTo>
                      <a:pt x="206" y="196"/>
                    </a:lnTo>
                    <a:lnTo>
                      <a:pt x="204" y="196"/>
                    </a:lnTo>
                    <a:lnTo>
                      <a:pt x="202" y="198"/>
                    </a:lnTo>
                    <a:lnTo>
                      <a:pt x="202" y="200"/>
                    </a:lnTo>
                    <a:lnTo>
                      <a:pt x="200" y="200"/>
                    </a:lnTo>
                    <a:lnTo>
                      <a:pt x="196" y="200"/>
                    </a:lnTo>
                    <a:lnTo>
                      <a:pt x="196" y="198"/>
                    </a:lnTo>
                    <a:lnTo>
                      <a:pt x="196" y="196"/>
                    </a:lnTo>
                    <a:lnTo>
                      <a:pt x="196" y="194"/>
                    </a:lnTo>
                    <a:lnTo>
                      <a:pt x="194" y="194"/>
                    </a:lnTo>
                    <a:lnTo>
                      <a:pt x="192" y="194"/>
                    </a:lnTo>
                    <a:lnTo>
                      <a:pt x="194" y="192"/>
                    </a:lnTo>
                    <a:lnTo>
                      <a:pt x="192" y="190"/>
                    </a:lnTo>
                    <a:lnTo>
                      <a:pt x="194" y="190"/>
                    </a:lnTo>
                    <a:lnTo>
                      <a:pt x="196" y="190"/>
                    </a:lnTo>
                    <a:lnTo>
                      <a:pt x="198" y="190"/>
                    </a:lnTo>
                    <a:lnTo>
                      <a:pt x="196" y="190"/>
                    </a:lnTo>
                    <a:lnTo>
                      <a:pt x="194" y="190"/>
                    </a:lnTo>
                    <a:lnTo>
                      <a:pt x="192" y="190"/>
                    </a:lnTo>
                    <a:lnTo>
                      <a:pt x="192" y="192"/>
                    </a:lnTo>
                    <a:lnTo>
                      <a:pt x="192" y="194"/>
                    </a:lnTo>
                    <a:lnTo>
                      <a:pt x="194" y="194"/>
                    </a:lnTo>
                    <a:lnTo>
                      <a:pt x="194" y="196"/>
                    </a:lnTo>
                    <a:lnTo>
                      <a:pt x="194" y="200"/>
                    </a:lnTo>
                    <a:lnTo>
                      <a:pt x="192" y="200"/>
                    </a:lnTo>
                    <a:lnTo>
                      <a:pt x="190" y="202"/>
                    </a:lnTo>
                    <a:lnTo>
                      <a:pt x="188" y="202"/>
                    </a:lnTo>
                    <a:lnTo>
                      <a:pt x="186" y="202"/>
                    </a:lnTo>
                    <a:lnTo>
                      <a:pt x="188" y="202"/>
                    </a:lnTo>
                    <a:lnTo>
                      <a:pt x="188" y="204"/>
                    </a:lnTo>
                    <a:lnTo>
                      <a:pt x="186" y="204"/>
                    </a:lnTo>
                    <a:lnTo>
                      <a:pt x="184" y="204"/>
                    </a:lnTo>
                    <a:lnTo>
                      <a:pt x="184" y="202"/>
                    </a:lnTo>
                    <a:lnTo>
                      <a:pt x="182" y="202"/>
                    </a:lnTo>
                    <a:lnTo>
                      <a:pt x="182" y="204"/>
                    </a:lnTo>
                    <a:lnTo>
                      <a:pt x="184" y="204"/>
                    </a:lnTo>
                    <a:lnTo>
                      <a:pt x="184" y="206"/>
                    </a:lnTo>
                    <a:lnTo>
                      <a:pt x="184" y="208"/>
                    </a:lnTo>
                    <a:lnTo>
                      <a:pt x="182" y="208"/>
                    </a:lnTo>
                    <a:lnTo>
                      <a:pt x="178" y="208"/>
                    </a:lnTo>
                    <a:lnTo>
                      <a:pt x="176" y="210"/>
                    </a:lnTo>
                    <a:lnTo>
                      <a:pt x="174" y="210"/>
                    </a:lnTo>
                    <a:lnTo>
                      <a:pt x="172" y="210"/>
                    </a:lnTo>
                    <a:lnTo>
                      <a:pt x="170" y="210"/>
                    </a:lnTo>
                    <a:lnTo>
                      <a:pt x="168" y="210"/>
                    </a:lnTo>
                    <a:lnTo>
                      <a:pt x="166" y="210"/>
                    </a:lnTo>
                    <a:lnTo>
                      <a:pt x="164" y="208"/>
                    </a:lnTo>
                    <a:lnTo>
                      <a:pt x="164" y="206"/>
                    </a:lnTo>
                    <a:lnTo>
                      <a:pt x="162" y="206"/>
                    </a:lnTo>
                    <a:lnTo>
                      <a:pt x="162" y="208"/>
                    </a:lnTo>
                    <a:lnTo>
                      <a:pt x="164" y="208"/>
                    </a:lnTo>
                    <a:lnTo>
                      <a:pt x="162" y="208"/>
                    </a:lnTo>
                    <a:lnTo>
                      <a:pt x="160" y="208"/>
                    </a:lnTo>
                    <a:lnTo>
                      <a:pt x="158" y="208"/>
                    </a:lnTo>
                    <a:lnTo>
                      <a:pt x="158" y="206"/>
                    </a:lnTo>
                    <a:lnTo>
                      <a:pt x="158" y="204"/>
                    </a:lnTo>
                    <a:lnTo>
                      <a:pt x="160" y="204"/>
                    </a:lnTo>
                    <a:lnTo>
                      <a:pt x="158" y="204"/>
                    </a:lnTo>
                    <a:lnTo>
                      <a:pt x="156" y="204"/>
                    </a:lnTo>
                    <a:lnTo>
                      <a:pt x="156" y="202"/>
                    </a:lnTo>
                    <a:lnTo>
                      <a:pt x="158" y="202"/>
                    </a:lnTo>
                    <a:lnTo>
                      <a:pt x="160" y="202"/>
                    </a:lnTo>
                    <a:lnTo>
                      <a:pt x="164" y="200"/>
                    </a:lnTo>
                    <a:lnTo>
                      <a:pt x="166" y="200"/>
                    </a:lnTo>
                    <a:lnTo>
                      <a:pt x="166" y="198"/>
                    </a:lnTo>
                    <a:lnTo>
                      <a:pt x="168" y="198"/>
                    </a:lnTo>
                    <a:lnTo>
                      <a:pt x="170" y="198"/>
                    </a:lnTo>
                    <a:lnTo>
                      <a:pt x="172" y="198"/>
                    </a:lnTo>
                    <a:lnTo>
                      <a:pt x="174" y="198"/>
                    </a:lnTo>
                    <a:lnTo>
                      <a:pt x="178" y="196"/>
                    </a:lnTo>
                    <a:lnTo>
                      <a:pt x="180" y="196"/>
                    </a:lnTo>
                    <a:lnTo>
                      <a:pt x="180" y="194"/>
                    </a:lnTo>
                    <a:lnTo>
                      <a:pt x="182" y="192"/>
                    </a:lnTo>
                    <a:lnTo>
                      <a:pt x="184" y="192"/>
                    </a:lnTo>
                    <a:lnTo>
                      <a:pt x="182" y="192"/>
                    </a:lnTo>
                    <a:lnTo>
                      <a:pt x="180" y="192"/>
                    </a:lnTo>
                    <a:lnTo>
                      <a:pt x="178" y="196"/>
                    </a:lnTo>
                    <a:lnTo>
                      <a:pt x="176" y="196"/>
                    </a:lnTo>
                    <a:lnTo>
                      <a:pt x="174" y="198"/>
                    </a:lnTo>
                    <a:lnTo>
                      <a:pt x="172" y="198"/>
                    </a:lnTo>
                    <a:lnTo>
                      <a:pt x="170" y="198"/>
                    </a:lnTo>
                    <a:lnTo>
                      <a:pt x="168" y="198"/>
                    </a:lnTo>
                    <a:lnTo>
                      <a:pt x="166" y="198"/>
                    </a:lnTo>
                    <a:lnTo>
                      <a:pt x="164" y="198"/>
                    </a:lnTo>
                    <a:lnTo>
                      <a:pt x="164" y="196"/>
                    </a:lnTo>
                    <a:lnTo>
                      <a:pt x="166" y="194"/>
                    </a:lnTo>
                    <a:lnTo>
                      <a:pt x="170" y="194"/>
                    </a:lnTo>
                    <a:lnTo>
                      <a:pt x="176" y="192"/>
                    </a:lnTo>
                    <a:lnTo>
                      <a:pt x="176" y="190"/>
                    </a:lnTo>
                    <a:lnTo>
                      <a:pt x="178" y="190"/>
                    </a:lnTo>
                    <a:lnTo>
                      <a:pt x="180" y="190"/>
                    </a:lnTo>
                    <a:lnTo>
                      <a:pt x="178" y="190"/>
                    </a:lnTo>
                    <a:lnTo>
                      <a:pt x="178" y="188"/>
                    </a:lnTo>
                    <a:lnTo>
                      <a:pt x="176" y="188"/>
                    </a:lnTo>
                    <a:lnTo>
                      <a:pt x="178" y="188"/>
                    </a:lnTo>
                    <a:lnTo>
                      <a:pt x="176" y="188"/>
                    </a:lnTo>
                    <a:lnTo>
                      <a:pt x="174" y="188"/>
                    </a:lnTo>
                    <a:lnTo>
                      <a:pt x="172" y="190"/>
                    </a:lnTo>
                    <a:lnTo>
                      <a:pt x="172" y="188"/>
                    </a:lnTo>
                    <a:lnTo>
                      <a:pt x="170" y="188"/>
                    </a:lnTo>
                    <a:lnTo>
                      <a:pt x="168" y="188"/>
                    </a:lnTo>
                    <a:lnTo>
                      <a:pt x="166" y="188"/>
                    </a:lnTo>
                    <a:lnTo>
                      <a:pt x="168" y="188"/>
                    </a:lnTo>
                    <a:lnTo>
                      <a:pt x="168" y="186"/>
                    </a:lnTo>
                    <a:lnTo>
                      <a:pt x="170" y="186"/>
                    </a:lnTo>
                    <a:lnTo>
                      <a:pt x="172" y="186"/>
                    </a:lnTo>
                    <a:lnTo>
                      <a:pt x="174" y="186"/>
                    </a:lnTo>
                    <a:lnTo>
                      <a:pt x="178" y="186"/>
                    </a:lnTo>
                    <a:lnTo>
                      <a:pt x="184" y="186"/>
                    </a:lnTo>
                    <a:lnTo>
                      <a:pt x="186" y="186"/>
                    </a:lnTo>
                    <a:lnTo>
                      <a:pt x="188" y="186"/>
                    </a:lnTo>
                    <a:lnTo>
                      <a:pt x="186" y="186"/>
                    </a:lnTo>
                    <a:lnTo>
                      <a:pt x="184" y="186"/>
                    </a:lnTo>
                    <a:lnTo>
                      <a:pt x="182" y="186"/>
                    </a:lnTo>
                    <a:lnTo>
                      <a:pt x="180" y="186"/>
                    </a:lnTo>
                    <a:lnTo>
                      <a:pt x="178" y="186"/>
                    </a:lnTo>
                    <a:lnTo>
                      <a:pt x="180" y="184"/>
                    </a:lnTo>
                    <a:lnTo>
                      <a:pt x="182" y="184"/>
                    </a:lnTo>
                    <a:lnTo>
                      <a:pt x="184" y="184"/>
                    </a:lnTo>
                    <a:lnTo>
                      <a:pt x="182" y="184"/>
                    </a:lnTo>
                    <a:lnTo>
                      <a:pt x="180" y="184"/>
                    </a:lnTo>
                    <a:lnTo>
                      <a:pt x="182" y="182"/>
                    </a:lnTo>
                    <a:lnTo>
                      <a:pt x="184" y="182"/>
                    </a:lnTo>
                    <a:lnTo>
                      <a:pt x="186" y="182"/>
                    </a:lnTo>
                    <a:lnTo>
                      <a:pt x="184" y="182"/>
                    </a:lnTo>
                    <a:lnTo>
                      <a:pt x="182" y="182"/>
                    </a:lnTo>
                    <a:lnTo>
                      <a:pt x="182" y="180"/>
                    </a:lnTo>
                    <a:lnTo>
                      <a:pt x="184" y="180"/>
                    </a:lnTo>
                    <a:lnTo>
                      <a:pt x="186" y="180"/>
                    </a:lnTo>
                    <a:lnTo>
                      <a:pt x="186" y="178"/>
                    </a:lnTo>
                    <a:lnTo>
                      <a:pt x="186" y="176"/>
                    </a:lnTo>
                    <a:lnTo>
                      <a:pt x="184" y="176"/>
                    </a:lnTo>
                    <a:lnTo>
                      <a:pt x="182" y="176"/>
                    </a:lnTo>
                    <a:lnTo>
                      <a:pt x="180" y="176"/>
                    </a:lnTo>
                    <a:lnTo>
                      <a:pt x="178" y="176"/>
                    </a:lnTo>
                    <a:lnTo>
                      <a:pt x="176" y="176"/>
                    </a:lnTo>
                    <a:lnTo>
                      <a:pt x="174" y="176"/>
                    </a:lnTo>
                    <a:lnTo>
                      <a:pt x="174" y="174"/>
                    </a:lnTo>
                    <a:lnTo>
                      <a:pt x="176" y="174"/>
                    </a:lnTo>
                    <a:lnTo>
                      <a:pt x="178" y="174"/>
                    </a:lnTo>
                    <a:lnTo>
                      <a:pt x="180" y="174"/>
                    </a:lnTo>
                    <a:lnTo>
                      <a:pt x="182" y="172"/>
                    </a:lnTo>
                    <a:lnTo>
                      <a:pt x="180" y="172"/>
                    </a:lnTo>
                    <a:lnTo>
                      <a:pt x="178" y="172"/>
                    </a:lnTo>
                    <a:lnTo>
                      <a:pt x="182" y="168"/>
                    </a:lnTo>
                    <a:lnTo>
                      <a:pt x="184" y="168"/>
                    </a:lnTo>
                    <a:lnTo>
                      <a:pt x="184" y="170"/>
                    </a:lnTo>
                    <a:lnTo>
                      <a:pt x="186" y="170"/>
                    </a:lnTo>
                    <a:lnTo>
                      <a:pt x="184" y="168"/>
                    </a:lnTo>
                    <a:lnTo>
                      <a:pt x="182" y="168"/>
                    </a:lnTo>
                    <a:lnTo>
                      <a:pt x="180" y="168"/>
                    </a:lnTo>
                    <a:lnTo>
                      <a:pt x="178" y="168"/>
                    </a:lnTo>
                    <a:lnTo>
                      <a:pt x="176" y="166"/>
                    </a:lnTo>
                    <a:lnTo>
                      <a:pt x="174" y="166"/>
                    </a:lnTo>
                    <a:lnTo>
                      <a:pt x="176" y="166"/>
                    </a:lnTo>
                    <a:lnTo>
                      <a:pt x="178" y="166"/>
                    </a:lnTo>
                    <a:lnTo>
                      <a:pt x="178" y="164"/>
                    </a:lnTo>
                    <a:lnTo>
                      <a:pt x="176" y="164"/>
                    </a:lnTo>
                    <a:lnTo>
                      <a:pt x="176" y="166"/>
                    </a:lnTo>
                    <a:lnTo>
                      <a:pt x="174" y="166"/>
                    </a:lnTo>
                    <a:lnTo>
                      <a:pt x="174" y="164"/>
                    </a:lnTo>
                    <a:lnTo>
                      <a:pt x="176" y="164"/>
                    </a:lnTo>
                    <a:lnTo>
                      <a:pt x="178" y="164"/>
                    </a:lnTo>
                    <a:lnTo>
                      <a:pt x="180" y="164"/>
                    </a:lnTo>
                    <a:lnTo>
                      <a:pt x="182" y="164"/>
                    </a:lnTo>
                    <a:lnTo>
                      <a:pt x="180" y="164"/>
                    </a:lnTo>
                    <a:lnTo>
                      <a:pt x="178" y="162"/>
                    </a:lnTo>
                    <a:lnTo>
                      <a:pt x="180" y="162"/>
                    </a:lnTo>
                    <a:lnTo>
                      <a:pt x="182" y="162"/>
                    </a:lnTo>
                    <a:lnTo>
                      <a:pt x="180" y="160"/>
                    </a:lnTo>
                    <a:lnTo>
                      <a:pt x="178" y="160"/>
                    </a:lnTo>
                    <a:lnTo>
                      <a:pt x="178" y="158"/>
                    </a:lnTo>
                    <a:lnTo>
                      <a:pt x="180" y="158"/>
                    </a:lnTo>
                    <a:lnTo>
                      <a:pt x="178" y="158"/>
                    </a:lnTo>
                    <a:lnTo>
                      <a:pt x="176" y="158"/>
                    </a:lnTo>
                    <a:lnTo>
                      <a:pt x="174" y="158"/>
                    </a:lnTo>
                    <a:lnTo>
                      <a:pt x="176" y="156"/>
                    </a:lnTo>
                    <a:lnTo>
                      <a:pt x="178" y="156"/>
                    </a:lnTo>
                    <a:lnTo>
                      <a:pt x="180" y="154"/>
                    </a:lnTo>
                    <a:lnTo>
                      <a:pt x="178" y="154"/>
                    </a:lnTo>
                    <a:lnTo>
                      <a:pt x="172" y="156"/>
                    </a:lnTo>
                    <a:lnTo>
                      <a:pt x="170" y="156"/>
                    </a:lnTo>
                    <a:lnTo>
                      <a:pt x="168" y="156"/>
                    </a:lnTo>
                    <a:lnTo>
                      <a:pt x="166" y="156"/>
                    </a:lnTo>
                    <a:lnTo>
                      <a:pt x="164" y="156"/>
                    </a:lnTo>
                    <a:lnTo>
                      <a:pt x="162" y="156"/>
                    </a:lnTo>
                    <a:lnTo>
                      <a:pt x="160" y="156"/>
                    </a:lnTo>
                    <a:lnTo>
                      <a:pt x="162" y="156"/>
                    </a:lnTo>
                    <a:lnTo>
                      <a:pt x="166" y="156"/>
                    </a:lnTo>
                    <a:lnTo>
                      <a:pt x="168" y="156"/>
                    </a:lnTo>
                    <a:lnTo>
                      <a:pt x="168" y="154"/>
                    </a:lnTo>
                    <a:lnTo>
                      <a:pt x="170" y="156"/>
                    </a:lnTo>
                    <a:lnTo>
                      <a:pt x="170" y="154"/>
                    </a:lnTo>
                    <a:lnTo>
                      <a:pt x="172" y="154"/>
                    </a:lnTo>
                    <a:lnTo>
                      <a:pt x="174" y="154"/>
                    </a:lnTo>
                    <a:lnTo>
                      <a:pt x="176" y="154"/>
                    </a:lnTo>
                    <a:lnTo>
                      <a:pt x="178" y="154"/>
                    </a:lnTo>
                    <a:lnTo>
                      <a:pt x="178" y="152"/>
                    </a:lnTo>
                    <a:lnTo>
                      <a:pt x="176" y="152"/>
                    </a:lnTo>
                    <a:lnTo>
                      <a:pt x="174" y="154"/>
                    </a:lnTo>
                    <a:lnTo>
                      <a:pt x="172" y="152"/>
                    </a:lnTo>
                    <a:lnTo>
                      <a:pt x="174" y="152"/>
                    </a:lnTo>
                    <a:lnTo>
                      <a:pt x="176" y="152"/>
                    </a:lnTo>
                    <a:lnTo>
                      <a:pt x="178" y="152"/>
                    </a:lnTo>
                    <a:lnTo>
                      <a:pt x="180" y="152"/>
                    </a:lnTo>
                    <a:lnTo>
                      <a:pt x="182" y="152"/>
                    </a:lnTo>
                    <a:lnTo>
                      <a:pt x="182" y="150"/>
                    </a:lnTo>
                    <a:lnTo>
                      <a:pt x="180" y="150"/>
                    </a:lnTo>
                    <a:lnTo>
                      <a:pt x="178" y="150"/>
                    </a:lnTo>
                    <a:lnTo>
                      <a:pt x="176" y="152"/>
                    </a:lnTo>
                    <a:lnTo>
                      <a:pt x="174" y="150"/>
                    </a:lnTo>
                    <a:lnTo>
                      <a:pt x="172" y="150"/>
                    </a:lnTo>
                    <a:lnTo>
                      <a:pt x="174" y="150"/>
                    </a:lnTo>
                    <a:lnTo>
                      <a:pt x="176" y="150"/>
                    </a:lnTo>
                    <a:lnTo>
                      <a:pt x="180" y="150"/>
                    </a:lnTo>
                    <a:lnTo>
                      <a:pt x="182" y="148"/>
                    </a:lnTo>
                    <a:lnTo>
                      <a:pt x="180" y="148"/>
                    </a:lnTo>
                    <a:lnTo>
                      <a:pt x="178" y="148"/>
                    </a:lnTo>
                    <a:lnTo>
                      <a:pt x="176" y="148"/>
                    </a:lnTo>
                    <a:lnTo>
                      <a:pt x="178" y="148"/>
                    </a:lnTo>
                    <a:lnTo>
                      <a:pt x="178" y="146"/>
                    </a:lnTo>
                    <a:lnTo>
                      <a:pt x="174" y="146"/>
                    </a:lnTo>
                    <a:lnTo>
                      <a:pt x="172" y="146"/>
                    </a:lnTo>
                    <a:lnTo>
                      <a:pt x="170" y="144"/>
                    </a:lnTo>
                    <a:lnTo>
                      <a:pt x="172" y="144"/>
                    </a:lnTo>
                    <a:lnTo>
                      <a:pt x="174" y="144"/>
                    </a:lnTo>
                    <a:lnTo>
                      <a:pt x="176" y="144"/>
                    </a:lnTo>
                    <a:lnTo>
                      <a:pt x="176" y="142"/>
                    </a:lnTo>
                    <a:lnTo>
                      <a:pt x="174" y="142"/>
                    </a:lnTo>
                    <a:lnTo>
                      <a:pt x="172" y="142"/>
                    </a:lnTo>
                    <a:lnTo>
                      <a:pt x="170" y="142"/>
                    </a:lnTo>
                    <a:lnTo>
                      <a:pt x="170" y="140"/>
                    </a:lnTo>
                    <a:lnTo>
                      <a:pt x="166" y="140"/>
                    </a:lnTo>
                    <a:lnTo>
                      <a:pt x="164" y="140"/>
                    </a:lnTo>
                    <a:lnTo>
                      <a:pt x="164" y="138"/>
                    </a:lnTo>
                    <a:lnTo>
                      <a:pt x="162" y="138"/>
                    </a:lnTo>
                    <a:lnTo>
                      <a:pt x="160" y="138"/>
                    </a:lnTo>
                    <a:lnTo>
                      <a:pt x="162" y="138"/>
                    </a:lnTo>
                    <a:lnTo>
                      <a:pt x="164" y="136"/>
                    </a:lnTo>
                    <a:lnTo>
                      <a:pt x="160" y="136"/>
                    </a:lnTo>
                    <a:lnTo>
                      <a:pt x="160" y="134"/>
                    </a:lnTo>
                    <a:lnTo>
                      <a:pt x="162" y="132"/>
                    </a:lnTo>
                    <a:lnTo>
                      <a:pt x="160" y="132"/>
                    </a:lnTo>
                    <a:lnTo>
                      <a:pt x="158" y="132"/>
                    </a:lnTo>
                    <a:lnTo>
                      <a:pt x="156" y="132"/>
                    </a:lnTo>
                    <a:lnTo>
                      <a:pt x="158" y="132"/>
                    </a:lnTo>
                    <a:lnTo>
                      <a:pt x="160" y="132"/>
                    </a:lnTo>
                    <a:lnTo>
                      <a:pt x="162" y="132"/>
                    </a:lnTo>
                    <a:lnTo>
                      <a:pt x="164" y="132"/>
                    </a:lnTo>
                    <a:lnTo>
                      <a:pt x="166" y="130"/>
                    </a:lnTo>
                    <a:lnTo>
                      <a:pt x="164" y="130"/>
                    </a:lnTo>
                    <a:lnTo>
                      <a:pt x="164" y="128"/>
                    </a:lnTo>
                    <a:lnTo>
                      <a:pt x="162" y="128"/>
                    </a:lnTo>
                    <a:lnTo>
                      <a:pt x="164" y="128"/>
                    </a:lnTo>
                    <a:lnTo>
                      <a:pt x="162" y="128"/>
                    </a:lnTo>
                    <a:lnTo>
                      <a:pt x="160" y="126"/>
                    </a:lnTo>
                    <a:lnTo>
                      <a:pt x="162" y="126"/>
                    </a:lnTo>
                    <a:lnTo>
                      <a:pt x="164" y="126"/>
                    </a:lnTo>
                    <a:lnTo>
                      <a:pt x="162" y="126"/>
                    </a:lnTo>
                    <a:lnTo>
                      <a:pt x="160" y="126"/>
                    </a:lnTo>
                    <a:lnTo>
                      <a:pt x="158" y="126"/>
                    </a:lnTo>
                    <a:lnTo>
                      <a:pt x="156" y="126"/>
                    </a:lnTo>
                    <a:lnTo>
                      <a:pt x="156" y="124"/>
                    </a:lnTo>
                    <a:lnTo>
                      <a:pt x="156" y="122"/>
                    </a:lnTo>
                    <a:lnTo>
                      <a:pt x="152" y="124"/>
                    </a:lnTo>
                    <a:lnTo>
                      <a:pt x="150" y="124"/>
                    </a:lnTo>
                    <a:lnTo>
                      <a:pt x="148" y="124"/>
                    </a:lnTo>
                    <a:lnTo>
                      <a:pt x="150" y="122"/>
                    </a:lnTo>
                    <a:lnTo>
                      <a:pt x="152" y="122"/>
                    </a:lnTo>
                    <a:lnTo>
                      <a:pt x="150" y="122"/>
                    </a:lnTo>
                    <a:lnTo>
                      <a:pt x="148" y="122"/>
                    </a:lnTo>
                    <a:lnTo>
                      <a:pt x="146" y="122"/>
                    </a:lnTo>
                    <a:lnTo>
                      <a:pt x="144" y="122"/>
                    </a:lnTo>
                    <a:lnTo>
                      <a:pt x="144" y="120"/>
                    </a:lnTo>
                    <a:lnTo>
                      <a:pt x="146" y="120"/>
                    </a:lnTo>
                    <a:lnTo>
                      <a:pt x="144" y="120"/>
                    </a:lnTo>
                    <a:lnTo>
                      <a:pt x="140" y="120"/>
                    </a:lnTo>
                    <a:lnTo>
                      <a:pt x="138" y="120"/>
                    </a:lnTo>
                    <a:lnTo>
                      <a:pt x="136" y="120"/>
                    </a:lnTo>
                    <a:lnTo>
                      <a:pt x="130" y="120"/>
                    </a:lnTo>
                    <a:lnTo>
                      <a:pt x="128" y="120"/>
                    </a:lnTo>
                    <a:lnTo>
                      <a:pt x="126" y="120"/>
                    </a:lnTo>
                    <a:lnTo>
                      <a:pt x="124" y="120"/>
                    </a:lnTo>
                    <a:lnTo>
                      <a:pt x="124" y="118"/>
                    </a:lnTo>
                    <a:lnTo>
                      <a:pt x="122" y="118"/>
                    </a:lnTo>
                    <a:lnTo>
                      <a:pt x="120" y="118"/>
                    </a:lnTo>
                    <a:lnTo>
                      <a:pt x="118" y="118"/>
                    </a:lnTo>
                    <a:lnTo>
                      <a:pt x="120" y="118"/>
                    </a:lnTo>
                    <a:lnTo>
                      <a:pt x="118" y="118"/>
                    </a:lnTo>
                    <a:lnTo>
                      <a:pt x="116" y="118"/>
                    </a:lnTo>
                    <a:lnTo>
                      <a:pt x="114" y="118"/>
                    </a:lnTo>
                    <a:lnTo>
                      <a:pt x="112" y="118"/>
                    </a:lnTo>
                    <a:lnTo>
                      <a:pt x="110" y="118"/>
                    </a:lnTo>
                    <a:lnTo>
                      <a:pt x="108" y="118"/>
                    </a:lnTo>
                    <a:lnTo>
                      <a:pt x="110" y="118"/>
                    </a:lnTo>
                    <a:lnTo>
                      <a:pt x="110" y="116"/>
                    </a:lnTo>
                    <a:lnTo>
                      <a:pt x="108" y="116"/>
                    </a:lnTo>
                    <a:lnTo>
                      <a:pt x="106" y="116"/>
                    </a:lnTo>
                    <a:lnTo>
                      <a:pt x="104" y="116"/>
                    </a:lnTo>
                    <a:lnTo>
                      <a:pt x="102" y="116"/>
                    </a:lnTo>
                    <a:lnTo>
                      <a:pt x="98" y="120"/>
                    </a:lnTo>
                    <a:lnTo>
                      <a:pt x="96" y="120"/>
                    </a:lnTo>
                    <a:lnTo>
                      <a:pt x="94" y="120"/>
                    </a:lnTo>
                    <a:lnTo>
                      <a:pt x="92" y="120"/>
                    </a:lnTo>
                    <a:lnTo>
                      <a:pt x="90" y="118"/>
                    </a:lnTo>
                    <a:lnTo>
                      <a:pt x="92" y="118"/>
                    </a:lnTo>
                    <a:lnTo>
                      <a:pt x="92" y="116"/>
                    </a:lnTo>
                    <a:lnTo>
                      <a:pt x="94" y="116"/>
                    </a:lnTo>
                    <a:lnTo>
                      <a:pt x="92" y="116"/>
                    </a:lnTo>
                    <a:lnTo>
                      <a:pt x="90" y="116"/>
                    </a:lnTo>
                    <a:lnTo>
                      <a:pt x="90" y="118"/>
                    </a:lnTo>
                    <a:lnTo>
                      <a:pt x="88" y="118"/>
                    </a:lnTo>
                    <a:lnTo>
                      <a:pt x="86" y="118"/>
                    </a:lnTo>
                    <a:lnTo>
                      <a:pt x="84" y="118"/>
                    </a:lnTo>
                    <a:lnTo>
                      <a:pt x="84" y="120"/>
                    </a:lnTo>
                    <a:lnTo>
                      <a:pt x="82" y="120"/>
                    </a:lnTo>
                    <a:lnTo>
                      <a:pt x="80" y="120"/>
                    </a:lnTo>
                    <a:lnTo>
                      <a:pt x="78" y="120"/>
                    </a:lnTo>
                    <a:lnTo>
                      <a:pt x="76" y="120"/>
                    </a:lnTo>
                    <a:lnTo>
                      <a:pt x="74" y="120"/>
                    </a:lnTo>
                    <a:lnTo>
                      <a:pt x="72" y="120"/>
                    </a:lnTo>
                    <a:lnTo>
                      <a:pt x="70" y="120"/>
                    </a:lnTo>
                    <a:lnTo>
                      <a:pt x="68" y="120"/>
                    </a:lnTo>
                    <a:lnTo>
                      <a:pt x="66" y="120"/>
                    </a:lnTo>
                    <a:lnTo>
                      <a:pt x="68" y="120"/>
                    </a:lnTo>
                    <a:lnTo>
                      <a:pt x="70" y="120"/>
                    </a:lnTo>
                    <a:lnTo>
                      <a:pt x="70" y="118"/>
                    </a:lnTo>
                    <a:lnTo>
                      <a:pt x="68" y="118"/>
                    </a:lnTo>
                    <a:lnTo>
                      <a:pt x="70" y="118"/>
                    </a:lnTo>
                    <a:lnTo>
                      <a:pt x="72" y="118"/>
                    </a:lnTo>
                    <a:lnTo>
                      <a:pt x="70" y="118"/>
                    </a:lnTo>
                    <a:lnTo>
                      <a:pt x="68" y="118"/>
                    </a:lnTo>
                    <a:lnTo>
                      <a:pt x="66" y="118"/>
                    </a:lnTo>
                    <a:lnTo>
                      <a:pt x="64" y="118"/>
                    </a:lnTo>
                    <a:lnTo>
                      <a:pt x="60" y="120"/>
                    </a:lnTo>
                    <a:lnTo>
                      <a:pt x="58" y="120"/>
                    </a:lnTo>
                    <a:lnTo>
                      <a:pt x="56" y="118"/>
                    </a:lnTo>
                    <a:lnTo>
                      <a:pt x="54" y="118"/>
                    </a:lnTo>
                    <a:lnTo>
                      <a:pt x="52" y="118"/>
                    </a:lnTo>
                    <a:lnTo>
                      <a:pt x="48" y="118"/>
                    </a:lnTo>
                    <a:lnTo>
                      <a:pt x="48" y="120"/>
                    </a:lnTo>
                    <a:lnTo>
                      <a:pt x="50" y="120"/>
                    </a:lnTo>
                    <a:lnTo>
                      <a:pt x="52" y="120"/>
                    </a:lnTo>
                    <a:lnTo>
                      <a:pt x="50" y="120"/>
                    </a:lnTo>
                    <a:lnTo>
                      <a:pt x="52" y="120"/>
                    </a:lnTo>
                    <a:lnTo>
                      <a:pt x="54" y="120"/>
                    </a:lnTo>
                    <a:lnTo>
                      <a:pt x="56" y="122"/>
                    </a:lnTo>
                    <a:lnTo>
                      <a:pt x="54" y="122"/>
                    </a:lnTo>
                    <a:lnTo>
                      <a:pt x="52" y="122"/>
                    </a:lnTo>
                    <a:lnTo>
                      <a:pt x="48" y="120"/>
                    </a:lnTo>
                    <a:lnTo>
                      <a:pt x="46" y="120"/>
                    </a:lnTo>
                    <a:lnTo>
                      <a:pt x="44" y="120"/>
                    </a:lnTo>
                    <a:lnTo>
                      <a:pt x="42" y="120"/>
                    </a:lnTo>
                    <a:lnTo>
                      <a:pt x="40" y="120"/>
                    </a:lnTo>
                    <a:lnTo>
                      <a:pt x="38" y="120"/>
                    </a:lnTo>
                    <a:lnTo>
                      <a:pt x="34" y="120"/>
                    </a:lnTo>
                    <a:lnTo>
                      <a:pt x="32" y="120"/>
                    </a:lnTo>
                    <a:lnTo>
                      <a:pt x="30" y="120"/>
                    </a:lnTo>
                    <a:lnTo>
                      <a:pt x="28" y="120"/>
                    </a:lnTo>
                    <a:lnTo>
                      <a:pt x="30" y="120"/>
                    </a:lnTo>
                    <a:lnTo>
                      <a:pt x="32" y="120"/>
                    </a:lnTo>
                    <a:lnTo>
                      <a:pt x="30" y="120"/>
                    </a:lnTo>
                    <a:lnTo>
                      <a:pt x="28" y="120"/>
                    </a:lnTo>
                    <a:lnTo>
                      <a:pt x="26" y="120"/>
                    </a:lnTo>
                    <a:lnTo>
                      <a:pt x="28" y="120"/>
                    </a:lnTo>
                    <a:lnTo>
                      <a:pt x="26" y="118"/>
                    </a:lnTo>
                    <a:lnTo>
                      <a:pt x="24" y="118"/>
                    </a:lnTo>
                    <a:lnTo>
                      <a:pt x="22" y="118"/>
                    </a:lnTo>
                    <a:lnTo>
                      <a:pt x="22" y="116"/>
                    </a:lnTo>
                    <a:lnTo>
                      <a:pt x="20" y="116"/>
                    </a:lnTo>
                    <a:lnTo>
                      <a:pt x="18" y="116"/>
                    </a:lnTo>
                    <a:lnTo>
                      <a:pt x="18" y="114"/>
                    </a:lnTo>
                    <a:lnTo>
                      <a:pt x="20" y="114"/>
                    </a:lnTo>
                    <a:lnTo>
                      <a:pt x="24" y="114"/>
                    </a:lnTo>
                    <a:lnTo>
                      <a:pt x="26" y="114"/>
                    </a:lnTo>
                    <a:lnTo>
                      <a:pt x="28" y="114"/>
                    </a:lnTo>
                    <a:lnTo>
                      <a:pt x="30" y="114"/>
                    </a:lnTo>
                    <a:lnTo>
                      <a:pt x="32" y="112"/>
                    </a:lnTo>
                    <a:lnTo>
                      <a:pt x="34" y="112"/>
                    </a:lnTo>
                    <a:lnTo>
                      <a:pt x="36" y="112"/>
                    </a:lnTo>
                    <a:lnTo>
                      <a:pt x="38" y="112"/>
                    </a:lnTo>
                    <a:lnTo>
                      <a:pt x="44" y="112"/>
                    </a:lnTo>
                    <a:lnTo>
                      <a:pt x="46" y="110"/>
                    </a:lnTo>
                    <a:lnTo>
                      <a:pt x="44" y="110"/>
                    </a:lnTo>
                    <a:lnTo>
                      <a:pt x="42" y="110"/>
                    </a:lnTo>
                    <a:lnTo>
                      <a:pt x="40" y="110"/>
                    </a:lnTo>
                    <a:lnTo>
                      <a:pt x="38" y="110"/>
                    </a:lnTo>
                    <a:lnTo>
                      <a:pt x="36" y="110"/>
                    </a:lnTo>
                    <a:lnTo>
                      <a:pt x="34" y="110"/>
                    </a:lnTo>
                    <a:lnTo>
                      <a:pt x="32" y="110"/>
                    </a:lnTo>
                    <a:lnTo>
                      <a:pt x="30" y="110"/>
                    </a:lnTo>
                    <a:lnTo>
                      <a:pt x="28" y="110"/>
                    </a:lnTo>
                    <a:lnTo>
                      <a:pt x="26" y="110"/>
                    </a:lnTo>
                    <a:lnTo>
                      <a:pt x="24" y="110"/>
                    </a:lnTo>
                    <a:lnTo>
                      <a:pt x="22" y="110"/>
                    </a:lnTo>
                    <a:lnTo>
                      <a:pt x="22" y="108"/>
                    </a:lnTo>
                    <a:lnTo>
                      <a:pt x="18" y="108"/>
                    </a:lnTo>
                    <a:lnTo>
                      <a:pt x="18" y="106"/>
                    </a:lnTo>
                    <a:lnTo>
                      <a:pt x="20" y="106"/>
                    </a:lnTo>
                    <a:lnTo>
                      <a:pt x="22" y="106"/>
                    </a:lnTo>
                    <a:lnTo>
                      <a:pt x="24" y="104"/>
                    </a:lnTo>
                    <a:lnTo>
                      <a:pt x="26" y="104"/>
                    </a:lnTo>
                    <a:lnTo>
                      <a:pt x="28" y="104"/>
                    </a:lnTo>
                    <a:lnTo>
                      <a:pt x="26" y="104"/>
                    </a:lnTo>
                    <a:lnTo>
                      <a:pt x="24" y="104"/>
                    </a:lnTo>
                    <a:lnTo>
                      <a:pt x="20" y="106"/>
                    </a:lnTo>
                    <a:lnTo>
                      <a:pt x="18" y="106"/>
                    </a:lnTo>
                    <a:lnTo>
                      <a:pt x="14" y="108"/>
                    </a:lnTo>
                    <a:lnTo>
                      <a:pt x="12" y="108"/>
                    </a:lnTo>
                    <a:lnTo>
                      <a:pt x="10" y="108"/>
                    </a:lnTo>
                    <a:lnTo>
                      <a:pt x="10" y="106"/>
                    </a:lnTo>
                    <a:lnTo>
                      <a:pt x="8" y="106"/>
                    </a:lnTo>
                    <a:lnTo>
                      <a:pt x="10" y="106"/>
                    </a:lnTo>
                    <a:lnTo>
                      <a:pt x="12" y="106"/>
                    </a:lnTo>
                    <a:lnTo>
                      <a:pt x="10" y="106"/>
                    </a:lnTo>
                    <a:lnTo>
                      <a:pt x="10" y="104"/>
                    </a:lnTo>
                    <a:lnTo>
                      <a:pt x="8" y="104"/>
                    </a:lnTo>
                    <a:lnTo>
                      <a:pt x="6" y="106"/>
                    </a:lnTo>
                    <a:lnTo>
                      <a:pt x="6" y="104"/>
                    </a:lnTo>
                    <a:lnTo>
                      <a:pt x="4" y="104"/>
                    </a:lnTo>
                    <a:lnTo>
                      <a:pt x="6" y="102"/>
                    </a:lnTo>
                    <a:lnTo>
                      <a:pt x="8" y="102"/>
                    </a:lnTo>
                    <a:lnTo>
                      <a:pt x="12" y="102"/>
                    </a:lnTo>
                    <a:lnTo>
                      <a:pt x="12" y="100"/>
                    </a:lnTo>
                    <a:lnTo>
                      <a:pt x="18" y="100"/>
                    </a:lnTo>
                    <a:lnTo>
                      <a:pt x="20" y="100"/>
                    </a:lnTo>
                    <a:lnTo>
                      <a:pt x="24" y="100"/>
                    </a:lnTo>
                    <a:lnTo>
                      <a:pt x="26" y="100"/>
                    </a:lnTo>
                    <a:lnTo>
                      <a:pt x="28" y="100"/>
                    </a:lnTo>
                    <a:lnTo>
                      <a:pt x="30" y="100"/>
                    </a:lnTo>
                    <a:lnTo>
                      <a:pt x="32" y="100"/>
                    </a:lnTo>
                    <a:lnTo>
                      <a:pt x="34" y="100"/>
                    </a:lnTo>
                    <a:lnTo>
                      <a:pt x="38" y="100"/>
                    </a:lnTo>
                    <a:lnTo>
                      <a:pt x="40" y="100"/>
                    </a:lnTo>
                    <a:lnTo>
                      <a:pt x="42" y="100"/>
                    </a:lnTo>
                    <a:lnTo>
                      <a:pt x="44" y="100"/>
                    </a:lnTo>
                    <a:lnTo>
                      <a:pt x="46" y="100"/>
                    </a:lnTo>
                    <a:lnTo>
                      <a:pt x="48" y="100"/>
                    </a:lnTo>
                    <a:lnTo>
                      <a:pt x="50" y="100"/>
                    </a:lnTo>
                    <a:lnTo>
                      <a:pt x="52" y="100"/>
                    </a:lnTo>
                    <a:lnTo>
                      <a:pt x="54" y="100"/>
                    </a:lnTo>
                    <a:lnTo>
                      <a:pt x="56" y="100"/>
                    </a:lnTo>
                    <a:lnTo>
                      <a:pt x="60" y="102"/>
                    </a:lnTo>
                    <a:lnTo>
                      <a:pt x="62" y="102"/>
                    </a:lnTo>
                    <a:lnTo>
                      <a:pt x="64" y="102"/>
                    </a:lnTo>
                    <a:lnTo>
                      <a:pt x="66" y="102"/>
                    </a:lnTo>
                    <a:lnTo>
                      <a:pt x="68" y="102"/>
                    </a:lnTo>
                    <a:lnTo>
                      <a:pt x="72" y="102"/>
                    </a:lnTo>
                    <a:lnTo>
                      <a:pt x="74" y="102"/>
                    </a:lnTo>
                    <a:lnTo>
                      <a:pt x="76" y="102"/>
                    </a:lnTo>
                    <a:lnTo>
                      <a:pt x="76" y="100"/>
                    </a:lnTo>
                    <a:lnTo>
                      <a:pt x="78" y="100"/>
                    </a:lnTo>
                    <a:lnTo>
                      <a:pt x="76" y="100"/>
                    </a:lnTo>
                    <a:lnTo>
                      <a:pt x="74" y="100"/>
                    </a:lnTo>
                    <a:lnTo>
                      <a:pt x="70" y="102"/>
                    </a:lnTo>
                    <a:lnTo>
                      <a:pt x="68" y="102"/>
                    </a:lnTo>
                    <a:lnTo>
                      <a:pt x="66" y="102"/>
                    </a:lnTo>
                    <a:lnTo>
                      <a:pt x="64" y="102"/>
                    </a:lnTo>
                    <a:lnTo>
                      <a:pt x="64" y="100"/>
                    </a:lnTo>
                    <a:lnTo>
                      <a:pt x="60" y="100"/>
                    </a:lnTo>
                    <a:lnTo>
                      <a:pt x="58" y="100"/>
                    </a:lnTo>
                    <a:lnTo>
                      <a:pt x="56" y="100"/>
                    </a:lnTo>
                    <a:lnTo>
                      <a:pt x="54" y="100"/>
                    </a:lnTo>
                    <a:lnTo>
                      <a:pt x="52" y="100"/>
                    </a:lnTo>
                    <a:lnTo>
                      <a:pt x="50" y="100"/>
                    </a:lnTo>
                    <a:lnTo>
                      <a:pt x="46" y="100"/>
                    </a:lnTo>
                    <a:lnTo>
                      <a:pt x="44" y="100"/>
                    </a:lnTo>
                    <a:lnTo>
                      <a:pt x="42" y="100"/>
                    </a:lnTo>
                    <a:lnTo>
                      <a:pt x="40" y="100"/>
                    </a:lnTo>
                    <a:lnTo>
                      <a:pt x="38" y="100"/>
                    </a:lnTo>
                    <a:lnTo>
                      <a:pt x="40" y="98"/>
                    </a:lnTo>
                    <a:lnTo>
                      <a:pt x="42" y="98"/>
                    </a:lnTo>
                    <a:lnTo>
                      <a:pt x="46" y="98"/>
                    </a:lnTo>
                    <a:lnTo>
                      <a:pt x="48" y="98"/>
                    </a:lnTo>
                    <a:lnTo>
                      <a:pt x="52" y="98"/>
                    </a:lnTo>
                    <a:lnTo>
                      <a:pt x="54" y="98"/>
                    </a:lnTo>
                    <a:lnTo>
                      <a:pt x="56" y="98"/>
                    </a:lnTo>
                    <a:lnTo>
                      <a:pt x="58" y="98"/>
                    </a:lnTo>
                    <a:lnTo>
                      <a:pt x="58" y="96"/>
                    </a:lnTo>
                    <a:lnTo>
                      <a:pt x="60" y="96"/>
                    </a:lnTo>
                    <a:lnTo>
                      <a:pt x="64" y="98"/>
                    </a:lnTo>
                    <a:lnTo>
                      <a:pt x="66" y="98"/>
                    </a:lnTo>
                    <a:lnTo>
                      <a:pt x="70" y="98"/>
                    </a:lnTo>
                    <a:lnTo>
                      <a:pt x="72" y="98"/>
                    </a:lnTo>
                    <a:lnTo>
                      <a:pt x="74" y="98"/>
                    </a:lnTo>
                    <a:lnTo>
                      <a:pt x="74" y="100"/>
                    </a:lnTo>
                    <a:lnTo>
                      <a:pt x="76" y="100"/>
                    </a:lnTo>
                    <a:lnTo>
                      <a:pt x="78" y="100"/>
                    </a:lnTo>
                    <a:lnTo>
                      <a:pt x="78" y="98"/>
                    </a:lnTo>
                    <a:lnTo>
                      <a:pt x="76" y="98"/>
                    </a:lnTo>
                    <a:lnTo>
                      <a:pt x="74" y="98"/>
                    </a:lnTo>
                    <a:lnTo>
                      <a:pt x="74" y="96"/>
                    </a:lnTo>
                    <a:lnTo>
                      <a:pt x="76" y="96"/>
                    </a:lnTo>
                    <a:lnTo>
                      <a:pt x="78" y="96"/>
                    </a:lnTo>
                    <a:lnTo>
                      <a:pt x="80" y="96"/>
                    </a:lnTo>
                    <a:lnTo>
                      <a:pt x="82" y="96"/>
                    </a:lnTo>
                    <a:lnTo>
                      <a:pt x="84" y="96"/>
                    </a:lnTo>
                    <a:lnTo>
                      <a:pt x="84" y="94"/>
                    </a:lnTo>
                    <a:lnTo>
                      <a:pt x="82" y="94"/>
                    </a:lnTo>
                    <a:lnTo>
                      <a:pt x="82" y="92"/>
                    </a:lnTo>
                    <a:lnTo>
                      <a:pt x="78" y="92"/>
                    </a:lnTo>
                    <a:lnTo>
                      <a:pt x="76" y="92"/>
                    </a:lnTo>
                    <a:lnTo>
                      <a:pt x="72" y="92"/>
                    </a:lnTo>
                    <a:lnTo>
                      <a:pt x="70" y="92"/>
                    </a:lnTo>
                    <a:lnTo>
                      <a:pt x="68" y="92"/>
                    </a:lnTo>
                    <a:lnTo>
                      <a:pt x="68" y="94"/>
                    </a:lnTo>
                    <a:lnTo>
                      <a:pt x="66" y="94"/>
                    </a:lnTo>
                    <a:lnTo>
                      <a:pt x="62" y="94"/>
                    </a:lnTo>
                    <a:lnTo>
                      <a:pt x="60" y="94"/>
                    </a:lnTo>
                    <a:lnTo>
                      <a:pt x="58" y="94"/>
                    </a:lnTo>
                    <a:lnTo>
                      <a:pt x="56" y="94"/>
                    </a:lnTo>
                    <a:lnTo>
                      <a:pt x="54" y="94"/>
                    </a:lnTo>
                    <a:lnTo>
                      <a:pt x="52" y="94"/>
                    </a:lnTo>
                    <a:lnTo>
                      <a:pt x="54" y="94"/>
                    </a:lnTo>
                    <a:lnTo>
                      <a:pt x="52" y="92"/>
                    </a:lnTo>
                    <a:lnTo>
                      <a:pt x="50" y="92"/>
                    </a:lnTo>
                    <a:lnTo>
                      <a:pt x="48" y="92"/>
                    </a:lnTo>
                    <a:lnTo>
                      <a:pt x="50" y="92"/>
                    </a:lnTo>
                    <a:lnTo>
                      <a:pt x="50" y="94"/>
                    </a:lnTo>
                    <a:lnTo>
                      <a:pt x="48" y="94"/>
                    </a:lnTo>
                    <a:lnTo>
                      <a:pt x="46" y="96"/>
                    </a:lnTo>
                    <a:lnTo>
                      <a:pt x="44" y="96"/>
                    </a:lnTo>
                    <a:lnTo>
                      <a:pt x="42" y="96"/>
                    </a:lnTo>
                    <a:lnTo>
                      <a:pt x="40" y="96"/>
                    </a:lnTo>
                    <a:lnTo>
                      <a:pt x="38" y="96"/>
                    </a:lnTo>
                    <a:lnTo>
                      <a:pt x="36" y="96"/>
                    </a:lnTo>
                    <a:lnTo>
                      <a:pt x="36" y="94"/>
                    </a:lnTo>
                    <a:lnTo>
                      <a:pt x="32" y="94"/>
                    </a:lnTo>
                    <a:lnTo>
                      <a:pt x="30" y="94"/>
                    </a:lnTo>
                    <a:lnTo>
                      <a:pt x="28" y="94"/>
                    </a:lnTo>
                    <a:lnTo>
                      <a:pt x="26" y="94"/>
                    </a:lnTo>
                    <a:lnTo>
                      <a:pt x="28" y="94"/>
                    </a:lnTo>
                    <a:lnTo>
                      <a:pt x="30" y="92"/>
                    </a:lnTo>
                    <a:lnTo>
                      <a:pt x="32" y="92"/>
                    </a:lnTo>
                    <a:lnTo>
                      <a:pt x="34" y="92"/>
                    </a:lnTo>
                    <a:lnTo>
                      <a:pt x="40" y="92"/>
                    </a:lnTo>
                    <a:lnTo>
                      <a:pt x="40" y="90"/>
                    </a:lnTo>
                    <a:lnTo>
                      <a:pt x="38" y="90"/>
                    </a:lnTo>
                    <a:lnTo>
                      <a:pt x="38" y="92"/>
                    </a:lnTo>
                    <a:lnTo>
                      <a:pt x="36" y="92"/>
                    </a:lnTo>
                    <a:lnTo>
                      <a:pt x="34" y="92"/>
                    </a:lnTo>
                    <a:lnTo>
                      <a:pt x="32" y="92"/>
                    </a:lnTo>
                    <a:lnTo>
                      <a:pt x="30" y="92"/>
                    </a:lnTo>
                    <a:lnTo>
                      <a:pt x="28" y="92"/>
                    </a:lnTo>
                    <a:lnTo>
                      <a:pt x="24" y="92"/>
                    </a:lnTo>
                    <a:lnTo>
                      <a:pt x="24" y="90"/>
                    </a:lnTo>
                    <a:lnTo>
                      <a:pt x="26" y="90"/>
                    </a:lnTo>
                    <a:lnTo>
                      <a:pt x="28" y="90"/>
                    </a:lnTo>
                    <a:lnTo>
                      <a:pt x="30" y="90"/>
                    </a:lnTo>
                    <a:lnTo>
                      <a:pt x="32" y="90"/>
                    </a:lnTo>
                    <a:lnTo>
                      <a:pt x="34" y="90"/>
                    </a:lnTo>
                    <a:lnTo>
                      <a:pt x="34" y="88"/>
                    </a:lnTo>
                    <a:lnTo>
                      <a:pt x="36" y="88"/>
                    </a:lnTo>
                    <a:lnTo>
                      <a:pt x="34" y="88"/>
                    </a:lnTo>
                    <a:lnTo>
                      <a:pt x="30" y="88"/>
                    </a:lnTo>
                    <a:lnTo>
                      <a:pt x="28" y="88"/>
                    </a:lnTo>
                    <a:lnTo>
                      <a:pt x="26" y="90"/>
                    </a:lnTo>
                    <a:lnTo>
                      <a:pt x="24" y="90"/>
                    </a:lnTo>
                    <a:lnTo>
                      <a:pt x="22" y="90"/>
                    </a:lnTo>
                    <a:lnTo>
                      <a:pt x="20" y="90"/>
                    </a:lnTo>
                    <a:lnTo>
                      <a:pt x="18" y="90"/>
                    </a:lnTo>
                    <a:lnTo>
                      <a:pt x="16" y="90"/>
                    </a:lnTo>
                    <a:lnTo>
                      <a:pt x="14" y="90"/>
                    </a:lnTo>
                    <a:lnTo>
                      <a:pt x="16" y="90"/>
                    </a:lnTo>
                    <a:lnTo>
                      <a:pt x="16" y="88"/>
                    </a:lnTo>
                    <a:lnTo>
                      <a:pt x="18" y="88"/>
                    </a:lnTo>
                    <a:lnTo>
                      <a:pt x="16" y="88"/>
                    </a:lnTo>
                    <a:lnTo>
                      <a:pt x="14" y="88"/>
                    </a:lnTo>
                    <a:lnTo>
                      <a:pt x="12" y="88"/>
                    </a:lnTo>
                    <a:lnTo>
                      <a:pt x="14" y="88"/>
                    </a:lnTo>
                    <a:lnTo>
                      <a:pt x="12" y="88"/>
                    </a:lnTo>
                    <a:lnTo>
                      <a:pt x="10" y="88"/>
                    </a:lnTo>
                    <a:lnTo>
                      <a:pt x="8" y="88"/>
                    </a:lnTo>
                    <a:lnTo>
                      <a:pt x="8" y="86"/>
                    </a:lnTo>
                    <a:lnTo>
                      <a:pt x="6" y="86"/>
                    </a:lnTo>
                    <a:lnTo>
                      <a:pt x="8" y="86"/>
                    </a:lnTo>
                    <a:lnTo>
                      <a:pt x="8" y="84"/>
                    </a:lnTo>
                    <a:lnTo>
                      <a:pt x="6" y="84"/>
                    </a:lnTo>
                    <a:lnTo>
                      <a:pt x="4" y="84"/>
                    </a:lnTo>
                    <a:lnTo>
                      <a:pt x="2" y="84"/>
                    </a:lnTo>
                    <a:lnTo>
                      <a:pt x="0" y="84"/>
                    </a:lnTo>
                    <a:lnTo>
                      <a:pt x="0" y="82"/>
                    </a:lnTo>
                    <a:lnTo>
                      <a:pt x="2" y="82"/>
                    </a:lnTo>
                    <a:lnTo>
                      <a:pt x="4" y="82"/>
                    </a:lnTo>
                    <a:lnTo>
                      <a:pt x="6" y="80"/>
                    </a:lnTo>
                    <a:lnTo>
                      <a:pt x="8" y="80"/>
                    </a:lnTo>
                    <a:lnTo>
                      <a:pt x="10" y="80"/>
                    </a:lnTo>
                    <a:lnTo>
                      <a:pt x="8" y="80"/>
                    </a:lnTo>
                    <a:lnTo>
                      <a:pt x="6" y="80"/>
                    </a:lnTo>
                    <a:lnTo>
                      <a:pt x="8" y="80"/>
                    </a:lnTo>
                    <a:lnTo>
                      <a:pt x="10" y="78"/>
                    </a:lnTo>
                    <a:lnTo>
                      <a:pt x="12" y="78"/>
                    </a:lnTo>
                    <a:lnTo>
                      <a:pt x="10" y="78"/>
                    </a:lnTo>
                    <a:lnTo>
                      <a:pt x="12" y="76"/>
                    </a:lnTo>
                    <a:lnTo>
                      <a:pt x="14" y="76"/>
                    </a:lnTo>
                    <a:lnTo>
                      <a:pt x="16" y="76"/>
                    </a:lnTo>
                    <a:lnTo>
                      <a:pt x="18" y="76"/>
                    </a:lnTo>
                    <a:lnTo>
                      <a:pt x="20" y="76"/>
                    </a:lnTo>
                    <a:lnTo>
                      <a:pt x="22" y="76"/>
                    </a:lnTo>
                    <a:lnTo>
                      <a:pt x="24" y="74"/>
                    </a:lnTo>
                    <a:lnTo>
                      <a:pt x="26" y="74"/>
                    </a:lnTo>
                    <a:lnTo>
                      <a:pt x="30" y="74"/>
                    </a:lnTo>
                    <a:lnTo>
                      <a:pt x="32" y="74"/>
                    </a:lnTo>
                    <a:lnTo>
                      <a:pt x="34" y="74"/>
                    </a:lnTo>
                    <a:lnTo>
                      <a:pt x="36" y="74"/>
                    </a:lnTo>
                    <a:lnTo>
                      <a:pt x="38" y="74"/>
                    </a:lnTo>
                    <a:lnTo>
                      <a:pt x="40" y="74"/>
                    </a:lnTo>
                    <a:lnTo>
                      <a:pt x="44" y="72"/>
                    </a:lnTo>
                    <a:lnTo>
                      <a:pt x="48" y="72"/>
                    </a:lnTo>
                    <a:lnTo>
                      <a:pt x="50" y="72"/>
                    </a:lnTo>
                    <a:lnTo>
                      <a:pt x="52" y="72"/>
                    </a:lnTo>
                    <a:lnTo>
                      <a:pt x="56" y="72"/>
                    </a:lnTo>
                    <a:lnTo>
                      <a:pt x="58" y="72"/>
                    </a:lnTo>
                    <a:lnTo>
                      <a:pt x="60" y="72"/>
                    </a:lnTo>
                    <a:lnTo>
                      <a:pt x="62" y="72"/>
                    </a:lnTo>
                    <a:lnTo>
                      <a:pt x="64" y="72"/>
                    </a:lnTo>
                    <a:lnTo>
                      <a:pt x="66" y="72"/>
                    </a:lnTo>
                    <a:lnTo>
                      <a:pt x="64" y="72"/>
                    </a:lnTo>
                    <a:lnTo>
                      <a:pt x="62" y="72"/>
                    </a:lnTo>
                    <a:lnTo>
                      <a:pt x="62" y="70"/>
                    </a:lnTo>
                    <a:lnTo>
                      <a:pt x="64" y="70"/>
                    </a:lnTo>
                    <a:lnTo>
                      <a:pt x="68" y="70"/>
                    </a:lnTo>
                    <a:lnTo>
                      <a:pt x="70" y="70"/>
                    </a:lnTo>
                    <a:lnTo>
                      <a:pt x="76" y="68"/>
                    </a:lnTo>
                    <a:lnTo>
                      <a:pt x="78" y="68"/>
                    </a:lnTo>
                    <a:lnTo>
                      <a:pt x="80" y="68"/>
                    </a:lnTo>
                    <a:lnTo>
                      <a:pt x="82" y="68"/>
                    </a:lnTo>
                    <a:lnTo>
                      <a:pt x="84" y="70"/>
                    </a:lnTo>
                    <a:lnTo>
                      <a:pt x="84" y="68"/>
                    </a:lnTo>
                    <a:lnTo>
                      <a:pt x="88" y="68"/>
                    </a:lnTo>
                    <a:lnTo>
                      <a:pt x="90" y="68"/>
                    </a:lnTo>
                    <a:lnTo>
                      <a:pt x="92" y="68"/>
                    </a:lnTo>
                    <a:lnTo>
                      <a:pt x="94" y="68"/>
                    </a:lnTo>
                    <a:lnTo>
                      <a:pt x="96" y="68"/>
                    </a:lnTo>
                    <a:lnTo>
                      <a:pt x="98" y="68"/>
                    </a:lnTo>
                    <a:lnTo>
                      <a:pt x="100" y="68"/>
                    </a:lnTo>
                    <a:lnTo>
                      <a:pt x="104" y="68"/>
                    </a:lnTo>
                    <a:lnTo>
                      <a:pt x="106" y="68"/>
                    </a:lnTo>
                    <a:lnTo>
                      <a:pt x="108" y="68"/>
                    </a:lnTo>
                    <a:lnTo>
                      <a:pt x="114" y="66"/>
                    </a:lnTo>
                    <a:lnTo>
                      <a:pt x="116" y="66"/>
                    </a:lnTo>
                    <a:lnTo>
                      <a:pt x="118" y="64"/>
                    </a:lnTo>
                    <a:lnTo>
                      <a:pt x="120" y="64"/>
                    </a:lnTo>
                    <a:lnTo>
                      <a:pt x="122" y="64"/>
                    </a:lnTo>
                    <a:lnTo>
                      <a:pt x="122" y="62"/>
                    </a:lnTo>
                    <a:lnTo>
                      <a:pt x="124" y="62"/>
                    </a:lnTo>
                    <a:lnTo>
                      <a:pt x="126" y="62"/>
                    </a:lnTo>
                    <a:lnTo>
                      <a:pt x="128" y="62"/>
                    </a:lnTo>
                    <a:lnTo>
                      <a:pt x="128" y="60"/>
                    </a:lnTo>
                    <a:lnTo>
                      <a:pt x="130" y="60"/>
                    </a:lnTo>
                    <a:lnTo>
                      <a:pt x="130" y="58"/>
                    </a:lnTo>
                    <a:lnTo>
                      <a:pt x="130" y="56"/>
                    </a:lnTo>
                    <a:lnTo>
                      <a:pt x="132" y="54"/>
                    </a:lnTo>
                    <a:lnTo>
                      <a:pt x="134" y="52"/>
                    </a:lnTo>
                    <a:lnTo>
                      <a:pt x="138" y="52"/>
                    </a:lnTo>
                    <a:lnTo>
                      <a:pt x="144" y="52"/>
                    </a:lnTo>
                    <a:lnTo>
                      <a:pt x="144" y="50"/>
                    </a:lnTo>
                    <a:lnTo>
                      <a:pt x="146" y="50"/>
                    </a:lnTo>
                    <a:lnTo>
                      <a:pt x="148" y="50"/>
                    </a:lnTo>
                    <a:lnTo>
                      <a:pt x="150" y="50"/>
                    </a:lnTo>
                    <a:lnTo>
                      <a:pt x="152" y="50"/>
                    </a:lnTo>
                    <a:lnTo>
                      <a:pt x="150" y="50"/>
                    </a:lnTo>
                    <a:lnTo>
                      <a:pt x="148" y="50"/>
                    </a:lnTo>
                    <a:lnTo>
                      <a:pt x="148" y="48"/>
                    </a:lnTo>
                    <a:lnTo>
                      <a:pt x="146" y="50"/>
                    </a:lnTo>
                    <a:lnTo>
                      <a:pt x="144" y="50"/>
                    </a:lnTo>
                    <a:lnTo>
                      <a:pt x="142" y="50"/>
                    </a:lnTo>
                    <a:lnTo>
                      <a:pt x="140" y="50"/>
                    </a:lnTo>
                    <a:lnTo>
                      <a:pt x="138" y="52"/>
                    </a:lnTo>
                    <a:lnTo>
                      <a:pt x="136" y="52"/>
                    </a:lnTo>
                    <a:lnTo>
                      <a:pt x="132" y="52"/>
                    </a:lnTo>
                    <a:lnTo>
                      <a:pt x="132" y="50"/>
                    </a:lnTo>
                    <a:lnTo>
                      <a:pt x="130" y="52"/>
                    </a:lnTo>
                    <a:lnTo>
                      <a:pt x="128" y="52"/>
                    </a:lnTo>
                    <a:lnTo>
                      <a:pt x="124" y="52"/>
                    </a:lnTo>
                    <a:lnTo>
                      <a:pt x="122" y="52"/>
                    </a:lnTo>
                    <a:lnTo>
                      <a:pt x="120" y="52"/>
                    </a:lnTo>
                    <a:lnTo>
                      <a:pt x="116" y="50"/>
                    </a:lnTo>
                    <a:lnTo>
                      <a:pt x="116" y="52"/>
                    </a:lnTo>
                    <a:lnTo>
                      <a:pt x="114" y="52"/>
                    </a:lnTo>
                    <a:lnTo>
                      <a:pt x="112" y="52"/>
                    </a:lnTo>
                    <a:lnTo>
                      <a:pt x="108" y="52"/>
                    </a:lnTo>
                    <a:lnTo>
                      <a:pt x="108" y="50"/>
                    </a:lnTo>
                    <a:lnTo>
                      <a:pt x="106" y="50"/>
                    </a:lnTo>
                    <a:lnTo>
                      <a:pt x="108" y="48"/>
                    </a:lnTo>
                    <a:lnTo>
                      <a:pt x="108" y="46"/>
                    </a:lnTo>
                    <a:lnTo>
                      <a:pt x="110" y="46"/>
                    </a:lnTo>
                    <a:lnTo>
                      <a:pt x="112" y="46"/>
                    </a:lnTo>
                    <a:lnTo>
                      <a:pt x="116" y="44"/>
                    </a:lnTo>
                    <a:lnTo>
                      <a:pt x="118" y="44"/>
                    </a:lnTo>
                    <a:lnTo>
                      <a:pt x="120" y="44"/>
                    </a:lnTo>
                    <a:lnTo>
                      <a:pt x="122" y="44"/>
                    </a:lnTo>
                    <a:lnTo>
                      <a:pt x="124" y="44"/>
                    </a:lnTo>
                    <a:lnTo>
                      <a:pt x="124" y="42"/>
                    </a:lnTo>
                    <a:lnTo>
                      <a:pt x="126" y="42"/>
                    </a:lnTo>
                    <a:lnTo>
                      <a:pt x="128" y="42"/>
                    </a:lnTo>
                    <a:lnTo>
                      <a:pt x="130" y="42"/>
                    </a:lnTo>
                    <a:lnTo>
                      <a:pt x="132" y="42"/>
                    </a:lnTo>
                    <a:lnTo>
                      <a:pt x="134" y="42"/>
                    </a:lnTo>
                    <a:lnTo>
                      <a:pt x="136" y="42"/>
                    </a:lnTo>
                    <a:lnTo>
                      <a:pt x="134" y="42"/>
                    </a:lnTo>
                    <a:lnTo>
                      <a:pt x="134" y="40"/>
                    </a:lnTo>
                    <a:lnTo>
                      <a:pt x="136" y="40"/>
                    </a:lnTo>
                    <a:lnTo>
                      <a:pt x="140" y="40"/>
                    </a:lnTo>
                    <a:lnTo>
                      <a:pt x="142" y="40"/>
                    </a:lnTo>
                    <a:lnTo>
                      <a:pt x="144" y="40"/>
                    </a:lnTo>
                    <a:lnTo>
                      <a:pt x="146" y="38"/>
                    </a:lnTo>
                    <a:lnTo>
                      <a:pt x="148" y="38"/>
                    </a:lnTo>
                    <a:lnTo>
                      <a:pt x="150" y="38"/>
                    </a:lnTo>
                    <a:lnTo>
                      <a:pt x="152" y="38"/>
                    </a:lnTo>
                    <a:lnTo>
                      <a:pt x="150" y="38"/>
                    </a:lnTo>
                    <a:lnTo>
                      <a:pt x="150" y="36"/>
                    </a:lnTo>
                    <a:lnTo>
                      <a:pt x="152" y="36"/>
                    </a:lnTo>
                    <a:lnTo>
                      <a:pt x="154" y="36"/>
                    </a:lnTo>
                    <a:lnTo>
                      <a:pt x="156" y="36"/>
                    </a:lnTo>
                    <a:lnTo>
                      <a:pt x="160" y="36"/>
                    </a:lnTo>
                    <a:lnTo>
                      <a:pt x="162" y="36"/>
                    </a:lnTo>
                    <a:lnTo>
                      <a:pt x="162" y="34"/>
                    </a:lnTo>
                    <a:lnTo>
                      <a:pt x="164" y="34"/>
                    </a:lnTo>
                    <a:lnTo>
                      <a:pt x="166" y="34"/>
                    </a:lnTo>
                    <a:lnTo>
                      <a:pt x="168" y="34"/>
                    </a:lnTo>
                    <a:lnTo>
                      <a:pt x="168" y="36"/>
                    </a:lnTo>
                    <a:lnTo>
                      <a:pt x="168" y="38"/>
                    </a:lnTo>
                    <a:lnTo>
                      <a:pt x="170" y="40"/>
                    </a:lnTo>
                    <a:lnTo>
                      <a:pt x="172" y="40"/>
                    </a:lnTo>
                    <a:lnTo>
                      <a:pt x="174" y="40"/>
                    </a:lnTo>
                    <a:lnTo>
                      <a:pt x="172" y="40"/>
                    </a:lnTo>
                    <a:lnTo>
                      <a:pt x="172" y="38"/>
                    </a:lnTo>
                    <a:lnTo>
                      <a:pt x="170" y="38"/>
                    </a:lnTo>
                    <a:lnTo>
                      <a:pt x="170" y="36"/>
                    </a:lnTo>
                    <a:lnTo>
                      <a:pt x="170" y="34"/>
                    </a:lnTo>
                    <a:lnTo>
                      <a:pt x="172" y="34"/>
                    </a:lnTo>
                    <a:lnTo>
                      <a:pt x="174" y="34"/>
                    </a:lnTo>
                    <a:lnTo>
                      <a:pt x="176" y="32"/>
                    </a:lnTo>
                    <a:lnTo>
                      <a:pt x="178" y="32"/>
                    </a:lnTo>
                    <a:lnTo>
                      <a:pt x="178" y="34"/>
                    </a:lnTo>
                    <a:lnTo>
                      <a:pt x="180" y="34"/>
                    </a:lnTo>
                    <a:lnTo>
                      <a:pt x="182" y="34"/>
                    </a:lnTo>
                    <a:lnTo>
                      <a:pt x="184" y="34"/>
                    </a:lnTo>
                    <a:lnTo>
                      <a:pt x="186" y="34"/>
                    </a:lnTo>
                    <a:lnTo>
                      <a:pt x="188" y="34"/>
                    </a:lnTo>
                    <a:lnTo>
                      <a:pt x="190" y="34"/>
                    </a:lnTo>
                    <a:lnTo>
                      <a:pt x="192" y="36"/>
                    </a:lnTo>
                    <a:lnTo>
                      <a:pt x="194" y="36"/>
                    </a:lnTo>
                    <a:lnTo>
                      <a:pt x="194" y="34"/>
                    </a:lnTo>
                    <a:lnTo>
                      <a:pt x="198" y="34"/>
                    </a:lnTo>
                    <a:lnTo>
                      <a:pt x="200" y="34"/>
                    </a:lnTo>
                    <a:lnTo>
                      <a:pt x="202" y="34"/>
                    </a:lnTo>
                    <a:lnTo>
                      <a:pt x="204" y="34"/>
                    </a:lnTo>
                    <a:lnTo>
                      <a:pt x="202" y="34"/>
                    </a:lnTo>
                    <a:lnTo>
                      <a:pt x="202" y="32"/>
                    </a:lnTo>
                    <a:lnTo>
                      <a:pt x="200" y="32"/>
                    </a:lnTo>
                    <a:lnTo>
                      <a:pt x="200" y="30"/>
                    </a:lnTo>
                    <a:lnTo>
                      <a:pt x="202" y="30"/>
                    </a:lnTo>
                    <a:lnTo>
                      <a:pt x="204" y="30"/>
                    </a:lnTo>
                    <a:lnTo>
                      <a:pt x="206" y="30"/>
                    </a:lnTo>
                    <a:lnTo>
                      <a:pt x="206" y="28"/>
                    </a:lnTo>
                    <a:lnTo>
                      <a:pt x="208" y="28"/>
                    </a:lnTo>
                    <a:lnTo>
                      <a:pt x="206" y="28"/>
                    </a:lnTo>
                    <a:lnTo>
                      <a:pt x="204" y="28"/>
                    </a:lnTo>
                    <a:lnTo>
                      <a:pt x="204" y="26"/>
                    </a:lnTo>
                    <a:lnTo>
                      <a:pt x="204" y="24"/>
                    </a:lnTo>
                    <a:lnTo>
                      <a:pt x="206" y="24"/>
                    </a:lnTo>
                    <a:lnTo>
                      <a:pt x="210" y="24"/>
                    </a:lnTo>
                    <a:lnTo>
                      <a:pt x="210" y="22"/>
                    </a:lnTo>
                    <a:lnTo>
                      <a:pt x="212" y="22"/>
                    </a:lnTo>
                    <a:lnTo>
                      <a:pt x="214" y="22"/>
                    </a:lnTo>
                    <a:lnTo>
                      <a:pt x="216" y="22"/>
                    </a:lnTo>
                    <a:lnTo>
                      <a:pt x="218" y="22"/>
                    </a:lnTo>
                    <a:lnTo>
                      <a:pt x="220" y="22"/>
                    </a:lnTo>
                    <a:lnTo>
                      <a:pt x="222" y="22"/>
                    </a:lnTo>
                    <a:lnTo>
                      <a:pt x="224" y="22"/>
                    </a:lnTo>
                    <a:lnTo>
                      <a:pt x="228" y="22"/>
                    </a:lnTo>
                    <a:lnTo>
                      <a:pt x="232" y="22"/>
                    </a:lnTo>
                    <a:lnTo>
                      <a:pt x="234" y="22"/>
                    </a:lnTo>
                    <a:lnTo>
                      <a:pt x="236" y="22"/>
                    </a:lnTo>
                    <a:lnTo>
                      <a:pt x="236" y="24"/>
                    </a:lnTo>
                    <a:lnTo>
                      <a:pt x="238" y="24"/>
                    </a:lnTo>
                    <a:lnTo>
                      <a:pt x="236" y="24"/>
                    </a:lnTo>
                    <a:lnTo>
                      <a:pt x="236" y="26"/>
                    </a:lnTo>
                    <a:lnTo>
                      <a:pt x="238" y="26"/>
                    </a:lnTo>
                    <a:lnTo>
                      <a:pt x="240" y="26"/>
                    </a:lnTo>
                    <a:lnTo>
                      <a:pt x="246" y="28"/>
                    </a:lnTo>
                    <a:lnTo>
                      <a:pt x="248" y="28"/>
                    </a:lnTo>
                    <a:lnTo>
                      <a:pt x="250" y="28"/>
                    </a:lnTo>
                    <a:lnTo>
                      <a:pt x="252" y="28"/>
                    </a:lnTo>
                    <a:lnTo>
                      <a:pt x="252" y="30"/>
                    </a:lnTo>
                    <a:lnTo>
                      <a:pt x="256" y="30"/>
                    </a:lnTo>
                    <a:lnTo>
                      <a:pt x="258" y="30"/>
                    </a:lnTo>
                    <a:lnTo>
                      <a:pt x="258" y="32"/>
                    </a:lnTo>
                    <a:lnTo>
                      <a:pt x="260" y="32"/>
                    </a:lnTo>
                    <a:lnTo>
                      <a:pt x="260" y="30"/>
                    </a:lnTo>
                    <a:lnTo>
                      <a:pt x="258" y="30"/>
                    </a:lnTo>
                    <a:lnTo>
                      <a:pt x="256" y="30"/>
                    </a:lnTo>
                    <a:lnTo>
                      <a:pt x="254" y="30"/>
                    </a:lnTo>
                    <a:lnTo>
                      <a:pt x="252" y="28"/>
                    </a:lnTo>
                    <a:lnTo>
                      <a:pt x="250" y="26"/>
                    </a:lnTo>
                    <a:lnTo>
                      <a:pt x="248" y="26"/>
                    </a:lnTo>
                    <a:lnTo>
                      <a:pt x="246" y="26"/>
                    </a:lnTo>
                    <a:lnTo>
                      <a:pt x="244" y="26"/>
                    </a:lnTo>
                    <a:lnTo>
                      <a:pt x="242" y="24"/>
                    </a:lnTo>
                    <a:lnTo>
                      <a:pt x="242" y="22"/>
                    </a:lnTo>
                    <a:lnTo>
                      <a:pt x="238" y="22"/>
                    </a:lnTo>
                    <a:lnTo>
                      <a:pt x="236" y="22"/>
                    </a:lnTo>
                    <a:lnTo>
                      <a:pt x="234" y="22"/>
                    </a:lnTo>
                    <a:lnTo>
                      <a:pt x="232" y="22"/>
                    </a:lnTo>
                    <a:lnTo>
                      <a:pt x="230" y="22"/>
                    </a:lnTo>
                    <a:lnTo>
                      <a:pt x="232" y="22"/>
                    </a:lnTo>
                    <a:lnTo>
                      <a:pt x="234" y="22"/>
                    </a:lnTo>
                    <a:lnTo>
                      <a:pt x="238" y="22"/>
                    </a:lnTo>
                    <a:lnTo>
                      <a:pt x="242" y="22"/>
                    </a:lnTo>
                    <a:lnTo>
                      <a:pt x="246" y="22"/>
                    </a:lnTo>
                    <a:lnTo>
                      <a:pt x="248" y="22"/>
                    </a:lnTo>
                    <a:lnTo>
                      <a:pt x="252" y="20"/>
                    </a:lnTo>
                    <a:lnTo>
                      <a:pt x="254" y="20"/>
                    </a:lnTo>
                    <a:lnTo>
                      <a:pt x="256" y="20"/>
                    </a:lnTo>
                    <a:lnTo>
                      <a:pt x="258" y="20"/>
                    </a:lnTo>
                    <a:lnTo>
                      <a:pt x="260" y="20"/>
                    </a:lnTo>
                    <a:lnTo>
                      <a:pt x="262" y="20"/>
                    </a:lnTo>
                    <a:lnTo>
                      <a:pt x="264" y="20"/>
                    </a:lnTo>
                    <a:lnTo>
                      <a:pt x="266" y="20"/>
                    </a:lnTo>
                    <a:lnTo>
                      <a:pt x="268" y="20"/>
                    </a:lnTo>
                    <a:lnTo>
                      <a:pt x="270" y="20"/>
                    </a:lnTo>
                    <a:lnTo>
                      <a:pt x="272" y="20"/>
                    </a:lnTo>
                    <a:lnTo>
                      <a:pt x="274" y="20"/>
                    </a:lnTo>
                    <a:lnTo>
                      <a:pt x="276" y="20"/>
                    </a:lnTo>
                    <a:lnTo>
                      <a:pt x="278" y="20"/>
                    </a:lnTo>
                    <a:lnTo>
                      <a:pt x="280" y="20"/>
                    </a:lnTo>
                    <a:lnTo>
                      <a:pt x="282" y="20"/>
                    </a:lnTo>
                    <a:lnTo>
                      <a:pt x="284" y="20"/>
                    </a:lnTo>
                    <a:lnTo>
                      <a:pt x="286" y="20"/>
                    </a:lnTo>
                    <a:lnTo>
                      <a:pt x="288" y="20"/>
                    </a:lnTo>
                    <a:lnTo>
                      <a:pt x="286" y="20"/>
                    </a:lnTo>
                    <a:lnTo>
                      <a:pt x="288" y="20"/>
                    </a:lnTo>
                    <a:lnTo>
                      <a:pt x="286" y="18"/>
                    </a:lnTo>
                    <a:lnTo>
                      <a:pt x="284" y="18"/>
                    </a:lnTo>
                    <a:lnTo>
                      <a:pt x="282" y="18"/>
                    </a:lnTo>
                    <a:lnTo>
                      <a:pt x="284" y="18"/>
                    </a:lnTo>
                    <a:lnTo>
                      <a:pt x="290" y="18"/>
                    </a:lnTo>
                    <a:lnTo>
                      <a:pt x="292" y="18"/>
                    </a:lnTo>
                    <a:lnTo>
                      <a:pt x="294" y="18"/>
                    </a:lnTo>
                    <a:lnTo>
                      <a:pt x="296" y="18"/>
                    </a:lnTo>
                    <a:lnTo>
                      <a:pt x="298" y="18"/>
                    </a:lnTo>
                    <a:lnTo>
                      <a:pt x="300" y="18"/>
                    </a:lnTo>
                    <a:lnTo>
                      <a:pt x="302" y="20"/>
                    </a:lnTo>
                    <a:lnTo>
                      <a:pt x="304" y="20"/>
                    </a:lnTo>
                    <a:lnTo>
                      <a:pt x="306" y="22"/>
                    </a:lnTo>
                    <a:lnTo>
                      <a:pt x="304" y="22"/>
                    </a:lnTo>
                    <a:lnTo>
                      <a:pt x="302" y="24"/>
                    </a:lnTo>
                    <a:lnTo>
                      <a:pt x="300" y="24"/>
                    </a:lnTo>
                    <a:lnTo>
                      <a:pt x="300" y="26"/>
                    </a:lnTo>
                    <a:lnTo>
                      <a:pt x="298" y="28"/>
                    </a:lnTo>
                    <a:lnTo>
                      <a:pt x="300" y="28"/>
                    </a:lnTo>
                    <a:lnTo>
                      <a:pt x="300" y="26"/>
                    </a:lnTo>
                    <a:lnTo>
                      <a:pt x="304" y="24"/>
                    </a:lnTo>
                    <a:lnTo>
                      <a:pt x="306" y="24"/>
                    </a:lnTo>
                    <a:lnTo>
                      <a:pt x="308" y="24"/>
                    </a:lnTo>
                    <a:lnTo>
                      <a:pt x="310" y="24"/>
                    </a:lnTo>
                    <a:lnTo>
                      <a:pt x="312" y="22"/>
                    </a:lnTo>
                    <a:lnTo>
                      <a:pt x="314" y="22"/>
                    </a:lnTo>
                    <a:lnTo>
                      <a:pt x="318" y="22"/>
                    </a:lnTo>
                    <a:lnTo>
                      <a:pt x="320" y="22"/>
                    </a:lnTo>
                    <a:lnTo>
                      <a:pt x="324" y="22"/>
                    </a:lnTo>
                    <a:lnTo>
                      <a:pt x="328" y="22"/>
                    </a:lnTo>
                    <a:lnTo>
                      <a:pt x="330" y="22"/>
                    </a:lnTo>
                    <a:lnTo>
                      <a:pt x="332" y="22"/>
                    </a:lnTo>
                    <a:lnTo>
                      <a:pt x="332" y="24"/>
                    </a:lnTo>
                    <a:lnTo>
                      <a:pt x="334" y="24"/>
                    </a:lnTo>
                    <a:lnTo>
                      <a:pt x="336" y="24"/>
                    </a:lnTo>
                    <a:lnTo>
                      <a:pt x="338" y="24"/>
                    </a:lnTo>
                    <a:lnTo>
                      <a:pt x="340" y="24"/>
                    </a:lnTo>
                    <a:lnTo>
                      <a:pt x="342" y="24"/>
                    </a:lnTo>
                    <a:lnTo>
                      <a:pt x="342" y="26"/>
                    </a:lnTo>
                    <a:lnTo>
                      <a:pt x="344" y="26"/>
                    </a:lnTo>
                    <a:lnTo>
                      <a:pt x="348" y="26"/>
                    </a:lnTo>
                    <a:lnTo>
                      <a:pt x="350" y="26"/>
                    </a:lnTo>
                    <a:lnTo>
                      <a:pt x="348" y="26"/>
                    </a:lnTo>
                    <a:lnTo>
                      <a:pt x="346" y="24"/>
                    </a:lnTo>
                    <a:lnTo>
                      <a:pt x="344" y="24"/>
                    </a:lnTo>
                    <a:lnTo>
                      <a:pt x="342" y="24"/>
                    </a:lnTo>
                    <a:lnTo>
                      <a:pt x="340" y="24"/>
                    </a:lnTo>
                    <a:lnTo>
                      <a:pt x="338" y="24"/>
                    </a:lnTo>
                    <a:lnTo>
                      <a:pt x="338" y="22"/>
                    </a:lnTo>
                    <a:lnTo>
                      <a:pt x="336" y="22"/>
                    </a:lnTo>
                    <a:lnTo>
                      <a:pt x="338" y="22"/>
                    </a:lnTo>
                    <a:lnTo>
                      <a:pt x="340" y="22"/>
                    </a:lnTo>
                    <a:lnTo>
                      <a:pt x="344" y="22"/>
                    </a:lnTo>
                    <a:lnTo>
                      <a:pt x="348" y="22"/>
                    </a:lnTo>
                    <a:lnTo>
                      <a:pt x="350" y="24"/>
                    </a:lnTo>
                    <a:lnTo>
                      <a:pt x="350" y="22"/>
                    </a:lnTo>
                    <a:lnTo>
                      <a:pt x="352" y="22"/>
                    </a:lnTo>
                    <a:lnTo>
                      <a:pt x="354" y="22"/>
                    </a:lnTo>
                    <a:lnTo>
                      <a:pt x="356" y="22"/>
                    </a:lnTo>
                    <a:lnTo>
                      <a:pt x="354" y="22"/>
                    </a:lnTo>
                    <a:lnTo>
                      <a:pt x="352" y="22"/>
                    </a:lnTo>
                    <a:lnTo>
                      <a:pt x="350" y="22"/>
                    </a:lnTo>
                    <a:lnTo>
                      <a:pt x="348" y="22"/>
                    </a:lnTo>
                    <a:lnTo>
                      <a:pt x="346" y="22"/>
                    </a:lnTo>
                    <a:lnTo>
                      <a:pt x="344" y="20"/>
                    </a:lnTo>
                    <a:lnTo>
                      <a:pt x="344" y="18"/>
                    </a:lnTo>
                    <a:lnTo>
                      <a:pt x="342" y="18"/>
                    </a:lnTo>
                    <a:lnTo>
                      <a:pt x="342" y="16"/>
                    </a:lnTo>
                    <a:lnTo>
                      <a:pt x="346" y="16"/>
                    </a:lnTo>
                    <a:lnTo>
                      <a:pt x="348" y="16"/>
                    </a:lnTo>
                    <a:lnTo>
                      <a:pt x="350" y="16"/>
                    </a:lnTo>
                    <a:lnTo>
                      <a:pt x="352" y="16"/>
                    </a:lnTo>
                    <a:lnTo>
                      <a:pt x="354" y="16"/>
                    </a:lnTo>
                    <a:lnTo>
                      <a:pt x="356" y="16"/>
                    </a:lnTo>
                    <a:lnTo>
                      <a:pt x="358" y="16"/>
                    </a:lnTo>
                    <a:lnTo>
                      <a:pt x="360" y="16"/>
                    </a:lnTo>
                    <a:lnTo>
                      <a:pt x="362" y="16"/>
                    </a:lnTo>
                    <a:lnTo>
                      <a:pt x="364" y="16"/>
                    </a:lnTo>
                    <a:lnTo>
                      <a:pt x="366" y="16"/>
                    </a:lnTo>
                    <a:lnTo>
                      <a:pt x="368" y="16"/>
                    </a:lnTo>
                    <a:lnTo>
                      <a:pt x="368" y="18"/>
                    </a:lnTo>
                    <a:lnTo>
                      <a:pt x="370" y="18"/>
                    </a:lnTo>
                    <a:lnTo>
                      <a:pt x="372" y="18"/>
                    </a:lnTo>
                    <a:lnTo>
                      <a:pt x="374" y="18"/>
                    </a:lnTo>
                    <a:lnTo>
                      <a:pt x="376" y="18"/>
                    </a:lnTo>
                    <a:lnTo>
                      <a:pt x="378" y="18"/>
                    </a:lnTo>
                    <a:lnTo>
                      <a:pt x="380" y="20"/>
                    </a:lnTo>
                    <a:lnTo>
                      <a:pt x="382" y="20"/>
                    </a:lnTo>
                    <a:lnTo>
                      <a:pt x="384" y="20"/>
                    </a:lnTo>
                    <a:lnTo>
                      <a:pt x="386" y="20"/>
                    </a:lnTo>
                    <a:lnTo>
                      <a:pt x="388" y="20"/>
                    </a:lnTo>
                    <a:lnTo>
                      <a:pt x="390" y="20"/>
                    </a:lnTo>
                    <a:lnTo>
                      <a:pt x="390" y="22"/>
                    </a:lnTo>
                    <a:lnTo>
                      <a:pt x="392" y="22"/>
                    </a:lnTo>
                    <a:lnTo>
                      <a:pt x="394" y="22"/>
                    </a:lnTo>
                    <a:lnTo>
                      <a:pt x="396" y="22"/>
                    </a:lnTo>
                    <a:lnTo>
                      <a:pt x="398" y="22"/>
                    </a:lnTo>
                    <a:lnTo>
                      <a:pt x="400" y="22"/>
                    </a:lnTo>
                    <a:lnTo>
                      <a:pt x="398" y="22"/>
                    </a:lnTo>
                    <a:lnTo>
                      <a:pt x="400" y="22"/>
                    </a:lnTo>
                    <a:lnTo>
                      <a:pt x="402" y="22"/>
                    </a:lnTo>
                    <a:lnTo>
                      <a:pt x="404" y="22"/>
                    </a:lnTo>
                    <a:lnTo>
                      <a:pt x="406" y="24"/>
                    </a:lnTo>
                    <a:lnTo>
                      <a:pt x="408" y="24"/>
                    </a:lnTo>
                    <a:lnTo>
                      <a:pt x="410" y="24"/>
                    </a:lnTo>
                    <a:lnTo>
                      <a:pt x="412" y="24"/>
                    </a:lnTo>
                    <a:lnTo>
                      <a:pt x="414" y="24"/>
                    </a:lnTo>
                    <a:lnTo>
                      <a:pt x="418" y="24"/>
                    </a:lnTo>
                    <a:lnTo>
                      <a:pt x="420" y="24"/>
                    </a:lnTo>
                    <a:lnTo>
                      <a:pt x="422" y="24"/>
                    </a:lnTo>
                    <a:lnTo>
                      <a:pt x="420" y="24"/>
                    </a:lnTo>
                    <a:lnTo>
                      <a:pt x="418" y="22"/>
                    </a:lnTo>
                    <a:lnTo>
                      <a:pt x="416" y="22"/>
                    </a:lnTo>
                    <a:lnTo>
                      <a:pt x="418" y="22"/>
                    </a:lnTo>
                    <a:lnTo>
                      <a:pt x="414" y="22"/>
                    </a:lnTo>
                    <a:lnTo>
                      <a:pt x="412" y="22"/>
                    </a:lnTo>
                    <a:lnTo>
                      <a:pt x="414" y="22"/>
                    </a:lnTo>
                    <a:lnTo>
                      <a:pt x="416" y="22"/>
                    </a:lnTo>
                    <a:lnTo>
                      <a:pt x="418" y="22"/>
                    </a:lnTo>
                    <a:lnTo>
                      <a:pt x="420" y="22"/>
                    </a:lnTo>
                    <a:lnTo>
                      <a:pt x="418" y="22"/>
                    </a:lnTo>
                    <a:lnTo>
                      <a:pt x="416" y="20"/>
                    </a:lnTo>
                    <a:lnTo>
                      <a:pt x="418" y="20"/>
                    </a:lnTo>
                    <a:lnTo>
                      <a:pt x="420" y="18"/>
                    </a:lnTo>
                    <a:lnTo>
                      <a:pt x="422" y="18"/>
                    </a:lnTo>
                    <a:lnTo>
                      <a:pt x="424" y="18"/>
                    </a:lnTo>
                    <a:lnTo>
                      <a:pt x="426" y="18"/>
                    </a:lnTo>
                    <a:lnTo>
                      <a:pt x="428" y="18"/>
                    </a:lnTo>
                    <a:lnTo>
                      <a:pt x="430" y="18"/>
                    </a:lnTo>
                    <a:lnTo>
                      <a:pt x="434" y="20"/>
                    </a:lnTo>
                    <a:lnTo>
                      <a:pt x="436" y="20"/>
                    </a:lnTo>
                    <a:lnTo>
                      <a:pt x="438" y="20"/>
                    </a:lnTo>
                    <a:lnTo>
                      <a:pt x="440" y="20"/>
                    </a:lnTo>
                    <a:lnTo>
                      <a:pt x="442" y="20"/>
                    </a:lnTo>
                    <a:lnTo>
                      <a:pt x="444" y="20"/>
                    </a:lnTo>
                    <a:lnTo>
                      <a:pt x="446" y="20"/>
                    </a:lnTo>
                    <a:lnTo>
                      <a:pt x="448" y="20"/>
                    </a:lnTo>
                    <a:lnTo>
                      <a:pt x="446" y="20"/>
                    </a:lnTo>
                    <a:lnTo>
                      <a:pt x="444" y="20"/>
                    </a:lnTo>
                    <a:lnTo>
                      <a:pt x="444" y="18"/>
                    </a:lnTo>
                    <a:lnTo>
                      <a:pt x="442" y="18"/>
                    </a:lnTo>
                    <a:lnTo>
                      <a:pt x="440" y="18"/>
                    </a:lnTo>
                    <a:lnTo>
                      <a:pt x="438" y="18"/>
                    </a:lnTo>
                    <a:lnTo>
                      <a:pt x="436" y="18"/>
                    </a:lnTo>
                    <a:lnTo>
                      <a:pt x="434" y="18"/>
                    </a:lnTo>
                    <a:lnTo>
                      <a:pt x="432" y="18"/>
                    </a:lnTo>
                    <a:lnTo>
                      <a:pt x="430" y="18"/>
                    </a:lnTo>
                    <a:lnTo>
                      <a:pt x="432" y="18"/>
                    </a:lnTo>
                    <a:lnTo>
                      <a:pt x="432" y="16"/>
                    </a:lnTo>
                    <a:lnTo>
                      <a:pt x="428" y="16"/>
                    </a:lnTo>
                    <a:lnTo>
                      <a:pt x="426" y="16"/>
                    </a:lnTo>
                    <a:lnTo>
                      <a:pt x="424" y="16"/>
                    </a:lnTo>
                    <a:lnTo>
                      <a:pt x="422" y="14"/>
                    </a:lnTo>
                    <a:lnTo>
                      <a:pt x="420" y="14"/>
                    </a:lnTo>
                    <a:lnTo>
                      <a:pt x="418" y="14"/>
                    </a:lnTo>
                    <a:lnTo>
                      <a:pt x="416" y="14"/>
                    </a:lnTo>
                    <a:lnTo>
                      <a:pt x="414" y="14"/>
                    </a:lnTo>
                    <a:lnTo>
                      <a:pt x="414" y="12"/>
                    </a:lnTo>
                    <a:lnTo>
                      <a:pt x="412" y="12"/>
                    </a:lnTo>
                    <a:lnTo>
                      <a:pt x="410" y="12"/>
                    </a:lnTo>
                    <a:lnTo>
                      <a:pt x="412" y="12"/>
                    </a:lnTo>
                    <a:lnTo>
                      <a:pt x="416" y="12"/>
                    </a:lnTo>
                    <a:lnTo>
                      <a:pt x="420" y="12"/>
                    </a:lnTo>
                    <a:lnTo>
                      <a:pt x="422" y="12"/>
                    </a:lnTo>
                    <a:lnTo>
                      <a:pt x="424" y="12"/>
                    </a:lnTo>
                    <a:lnTo>
                      <a:pt x="426" y="12"/>
                    </a:lnTo>
                    <a:lnTo>
                      <a:pt x="430" y="12"/>
                    </a:lnTo>
                    <a:lnTo>
                      <a:pt x="432" y="12"/>
                    </a:lnTo>
                    <a:lnTo>
                      <a:pt x="434" y="12"/>
                    </a:lnTo>
                    <a:lnTo>
                      <a:pt x="436" y="12"/>
                    </a:lnTo>
                    <a:lnTo>
                      <a:pt x="438" y="12"/>
                    </a:lnTo>
                    <a:lnTo>
                      <a:pt x="440" y="12"/>
                    </a:lnTo>
                    <a:lnTo>
                      <a:pt x="444" y="12"/>
                    </a:lnTo>
                    <a:lnTo>
                      <a:pt x="448" y="12"/>
                    </a:lnTo>
                    <a:lnTo>
                      <a:pt x="450" y="12"/>
                    </a:lnTo>
                    <a:lnTo>
                      <a:pt x="454" y="12"/>
                    </a:lnTo>
                    <a:lnTo>
                      <a:pt x="456" y="12"/>
                    </a:lnTo>
                    <a:lnTo>
                      <a:pt x="454" y="12"/>
                    </a:lnTo>
                    <a:lnTo>
                      <a:pt x="454" y="14"/>
                    </a:lnTo>
                    <a:lnTo>
                      <a:pt x="456" y="14"/>
                    </a:lnTo>
                    <a:lnTo>
                      <a:pt x="458" y="14"/>
                    </a:lnTo>
                    <a:lnTo>
                      <a:pt x="456" y="16"/>
                    </a:lnTo>
                    <a:lnTo>
                      <a:pt x="458" y="16"/>
                    </a:lnTo>
                    <a:lnTo>
                      <a:pt x="460" y="16"/>
                    </a:lnTo>
                    <a:lnTo>
                      <a:pt x="460" y="14"/>
                    </a:lnTo>
                    <a:lnTo>
                      <a:pt x="458" y="14"/>
                    </a:lnTo>
                    <a:lnTo>
                      <a:pt x="458" y="12"/>
                    </a:lnTo>
                    <a:lnTo>
                      <a:pt x="460" y="12"/>
                    </a:lnTo>
                    <a:lnTo>
                      <a:pt x="462" y="12"/>
                    </a:lnTo>
                    <a:lnTo>
                      <a:pt x="464" y="12"/>
                    </a:lnTo>
                    <a:lnTo>
                      <a:pt x="466" y="12"/>
                    </a:lnTo>
                    <a:lnTo>
                      <a:pt x="468" y="14"/>
                    </a:lnTo>
                    <a:lnTo>
                      <a:pt x="470" y="14"/>
                    </a:lnTo>
                    <a:lnTo>
                      <a:pt x="472" y="14"/>
                    </a:lnTo>
                    <a:lnTo>
                      <a:pt x="474" y="14"/>
                    </a:lnTo>
                    <a:lnTo>
                      <a:pt x="476" y="14"/>
                    </a:lnTo>
                    <a:lnTo>
                      <a:pt x="478" y="14"/>
                    </a:lnTo>
                    <a:lnTo>
                      <a:pt x="478" y="16"/>
                    </a:lnTo>
                    <a:lnTo>
                      <a:pt x="480" y="18"/>
                    </a:lnTo>
                    <a:lnTo>
                      <a:pt x="482" y="18"/>
                    </a:lnTo>
                    <a:lnTo>
                      <a:pt x="482" y="16"/>
                    </a:lnTo>
                    <a:lnTo>
                      <a:pt x="480" y="14"/>
                    </a:lnTo>
                    <a:lnTo>
                      <a:pt x="482" y="14"/>
                    </a:lnTo>
                    <a:lnTo>
                      <a:pt x="482" y="12"/>
                    </a:lnTo>
                    <a:lnTo>
                      <a:pt x="480" y="12"/>
                    </a:lnTo>
                    <a:lnTo>
                      <a:pt x="478" y="12"/>
                    </a:lnTo>
                    <a:lnTo>
                      <a:pt x="476" y="12"/>
                    </a:lnTo>
                    <a:lnTo>
                      <a:pt x="474" y="12"/>
                    </a:lnTo>
                    <a:lnTo>
                      <a:pt x="472" y="12"/>
                    </a:lnTo>
                    <a:lnTo>
                      <a:pt x="468" y="12"/>
                    </a:lnTo>
                    <a:lnTo>
                      <a:pt x="466" y="12"/>
                    </a:lnTo>
                    <a:lnTo>
                      <a:pt x="462" y="12"/>
                    </a:lnTo>
                    <a:lnTo>
                      <a:pt x="460" y="10"/>
                    </a:lnTo>
                    <a:lnTo>
                      <a:pt x="456" y="10"/>
                    </a:lnTo>
                    <a:lnTo>
                      <a:pt x="454" y="10"/>
                    </a:lnTo>
                    <a:lnTo>
                      <a:pt x="452" y="10"/>
                    </a:lnTo>
                    <a:lnTo>
                      <a:pt x="450" y="10"/>
                    </a:lnTo>
                    <a:lnTo>
                      <a:pt x="448" y="10"/>
                    </a:lnTo>
                    <a:lnTo>
                      <a:pt x="444" y="10"/>
                    </a:lnTo>
                    <a:lnTo>
                      <a:pt x="442" y="10"/>
                    </a:lnTo>
                    <a:lnTo>
                      <a:pt x="438" y="10"/>
                    </a:lnTo>
                    <a:lnTo>
                      <a:pt x="436" y="10"/>
                    </a:lnTo>
                    <a:lnTo>
                      <a:pt x="432" y="10"/>
                    </a:lnTo>
                    <a:lnTo>
                      <a:pt x="428" y="10"/>
                    </a:lnTo>
                    <a:lnTo>
                      <a:pt x="426" y="10"/>
                    </a:lnTo>
                    <a:lnTo>
                      <a:pt x="424" y="10"/>
                    </a:lnTo>
                    <a:lnTo>
                      <a:pt x="422" y="10"/>
                    </a:lnTo>
                    <a:lnTo>
                      <a:pt x="420" y="10"/>
                    </a:lnTo>
                    <a:lnTo>
                      <a:pt x="422" y="10"/>
                    </a:lnTo>
                    <a:lnTo>
                      <a:pt x="420" y="10"/>
                    </a:lnTo>
                    <a:lnTo>
                      <a:pt x="418" y="10"/>
                    </a:lnTo>
                    <a:lnTo>
                      <a:pt x="416" y="10"/>
                    </a:lnTo>
                    <a:lnTo>
                      <a:pt x="412" y="10"/>
                    </a:lnTo>
                    <a:lnTo>
                      <a:pt x="410" y="10"/>
                    </a:lnTo>
                    <a:lnTo>
                      <a:pt x="408" y="10"/>
                    </a:lnTo>
                    <a:lnTo>
                      <a:pt x="406" y="10"/>
                    </a:lnTo>
                    <a:lnTo>
                      <a:pt x="402" y="10"/>
                    </a:lnTo>
                    <a:lnTo>
                      <a:pt x="400" y="10"/>
                    </a:lnTo>
                    <a:lnTo>
                      <a:pt x="398" y="10"/>
                    </a:lnTo>
                    <a:lnTo>
                      <a:pt x="396" y="10"/>
                    </a:lnTo>
                    <a:lnTo>
                      <a:pt x="398" y="8"/>
                    </a:lnTo>
                    <a:lnTo>
                      <a:pt x="402" y="10"/>
                    </a:lnTo>
                    <a:lnTo>
                      <a:pt x="404" y="10"/>
                    </a:lnTo>
                    <a:lnTo>
                      <a:pt x="406" y="10"/>
                    </a:lnTo>
                    <a:lnTo>
                      <a:pt x="408" y="10"/>
                    </a:lnTo>
                    <a:lnTo>
                      <a:pt x="406" y="8"/>
                    </a:lnTo>
                    <a:lnTo>
                      <a:pt x="404" y="8"/>
                    </a:lnTo>
                    <a:lnTo>
                      <a:pt x="402" y="8"/>
                    </a:lnTo>
                    <a:lnTo>
                      <a:pt x="400" y="8"/>
                    </a:lnTo>
                    <a:lnTo>
                      <a:pt x="402" y="8"/>
                    </a:lnTo>
                    <a:lnTo>
                      <a:pt x="404" y="8"/>
                    </a:lnTo>
                    <a:lnTo>
                      <a:pt x="406" y="8"/>
                    </a:lnTo>
                    <a:lnTo>
                      <a:pt x="408" y="8"/>
                    </a:lnTo>
                    <a:lnTo>
                      <a:pt x="410" y="8"/>
                    </a:lnTo>
                    <a:lnTo>
                      <a:pt x="412" y="8"/>
                    </a:lnTo>
                    <a:lnTo>
                      <a:pt x="414" y="8"/>
                    </a:lnTo>
                    <a:lnTo>
                      <a:pt x="416" y="8"/>
                    </a:lnTo>
                    <a:lnTo>
                      <a:pt x="418" y="8"/>
                    </a:lnTo>
                    <a:lnTo>
                      <a:pt x="420" y="8"/>
                    </a:lnTo>
                    <a:lnTo>
                      <a:pt x="420" y="10"/>
                    </a:lnTo>
                    <a:lnTo>
                      <a:pt x="422" y="10"/>
                    </a:lnTo>
                    <a:lnTo>
                      <a:pt x="424" y="10"/>
                    </a:lnTo>
                    <a:lnTo>
                      <a:pt x="424" y="8"/>
                    </a:lnTo>
                    <a:lnTo>
                      <a:pt x="426" y="10"/>
                    </a:lnTo>
                    <a:lnTo>
                      <a:pt x="428" y="10"/>
                    </a:lnTo>
                    <a:lnTo>
                      <a:pt x="432" y="10"/>
                    </a:lnTo>
                    <a:lnTo>
                      <a:pt x="434" y="10"/>
                    </a:lnTo>
                    <a:lnTo>
                      <a:pt x="436" y="10"/>
                    </a:lnTo>
                    <a:lnTo>
                      <a:pt x="438" y="10"/>
                    </a:lnTo>
                    <a:lnTo>
                      <a:pt x="442" y="10"/>
                    </a:lnTo>
                    <a:lnTo>
                      <a:pt x="440" y="10"/>
                    </a:lnTo>
                    <a:lnTo>
                      <a:pt x="438" y="10"/>
                    </a:lnTo>
                    <a:lnTo>
                      <a:pt x="436" y="10"/>
                    </a:lnTo>
                    <a:lnTo>
                      <a:pt x="434" y="10"/>
                    </a:lnTo>
                    <a:lnTo>
                      <a:pt x="432" y="10"/>
                    </a:lnTo>
                    <a:lnTo>
                      <a:pt x="430" y="10"/>
                    </a:lnTo>
                    <a:lnTo>
                      <a:pt x="428" y="8"/>
                    </a:lnTo>
                    <a:lnTo>
                      <a:pt x="426" y="8"/>
                    </a:lnTo>
                    <a:lnTo>
                      <a:pt x="424" y="8"/>
                    </a:lnTo>
                    <a:lnTo>
                      <a:pt x="420" y="8"/>
                    </a:lnTo>
                    <a:lnTo>
                      <a:pt x="416" y="8"/>
                    </a:lnTo>
                    <a:lnTo>
                      <a:pt x="416" y="6"/>
                    </a:lnTo>
                    <a:lnTo>
                      <a:pt x="418" y="6"/>
                    </a:lnTo>
                    <a:lnTo>
                      <a:pt x="420" y="6"/>
                    </a:lnTo>
                    <a:lnTo>
                      <a:pt x="422" y="6"/>
                    </a:lnTo>
                    <a:lnTo>
                      <a:pt x="424" y="6"/>
                    </a:lnTo>
                    <a:lnTo>
                      <a:pt x="426" y="6"/>
                    </a:lnTo>
                    <a:lnTo>
                      <a:pt x="426" y="8"/>
                    </a:lnTo>
                    <a:lnTo>
                      <a:pt x="426" y="6"/>
                    </a:lnTo>
                    <a:lnTo>
                      <a:pt x="428" y="6"/>
                    </a:lnTo>
                    <a:lnTo>
                      <a:pt x="432" y="6"/>
                    </a:lnTo>
                    <a:lnTo>
                      <a:pt x="434" y="6"/>
                    </a:lnTo>
                    <a:lnTo>
                      <a:pt x="436" y="6"/>
                    </a:lnTo>
                    <a:lnTo>
                      <a:pt x="438" y="6"/>
                    </a:lnTo>
                    <a:lnTo>
                      <a:pt x="440" y="6"/>
                    </a:lnTo>
                    <a:lnTo>
                      <a:pt x="442" y="6"/>
                    </a:lnTo>
                    <a:lnTo>
                      <a:pt x="444" y="6"/>
                    </a:lnTo>
                    <a:lnTo>
                      <a:pt x="446" y="6"/>
                    </a:lnTo>
                    <a:lnTo>
                      <a:pt x="446" y="8"/>
                    </a:lnTo>
                    <a:lnTo>
                      <a:pt x="448" y="8"/>
                    </a:lnTo>
                    <a:lnTo>
                      <a:pt x="446" y="6"/>
                    </a:lnTo>
                    <a:lnTo>
                      <a:pt x="444" y="6"/>
                    </a:lnTo>
                    <a:lnTo>
                      <a:pt x="442" y="6"/>
                    </a:lnTo>
                    <a:lnTo>
                      <a:pt x="440" y="6"/>
                    </a:lnTo>
                    <a:lnTo>
                      <a:pt x="438" y="6"/>
                    </a:lnTo>
                    <a:lnTo>
                      <a:pt x="436" y="6"/>
                    </a:lnTo>
                    <a:lnTo>
                      <a:pt x="440" y="6"/>
                    </a:lnTo>
                    <a:lnTo>
                      <a:pt x="442" y="6"/>
                    </a:lnTo>
                    <a:lnTo>
                      <a:pt x="444" y="6"/>
                    </a:lnTo>
                    <a:lnTo>
                      <a:pt x="446" y="6"/>
                    </a:lnTo>
                    <a:lnTo>
                      <a:pt x="448" y="6"/>
                    </a:lnTo>
                    <a:lnTo>
                      <a:pt x="446" y="6"/>
                    </a:lnTo>
                    <a:lnTo>
                      <a:pt x="444" y="6"/>
                    </a:lnTo>
                    <a:lnTo>
                      <a:pt x="444" y="4"/>
                    </a:lnTo>
                    <a:lnTo>
                      <a:pt x="446" y="4"/>
                    </a:lnTo>
                    <a:lnTo>
                      <a:pt x="448" y="4"/>
                    </a:lnTo>
                    <a:lnTo>
                      <a:pt x="452" y="4"/>
                    </a:lnTo>
                    <a:lnTo>
                      <a:pt x="454" y="4"/>
                    </a:lnTo>
                    <a:lnTo>
                      <a:pt x="454" y="6"/>
                    </a:lnTo>
                    <a:lnTo>
                      <a:pt x="456" y="6"/>
                    </a:lnTo>
                    <a:lnTo>
                      <a:pt x="458" y="6"/>
                    </a:lnTo>
                    <a:lnTo>
                      <a:pt x="460" y="6"/>
                    </a:lnTo>
                    <a:lnTo>
                      <a:pt x="464" y="6"/>
                    </a:lnTo>
                    <a:lnTo>
                      <a:pt x="462" y="6"/>
                    </a:lnTo>
                    <a:lnTo>
                      <a:pt x="460" y="8"/>
                    </a:lnTo>
                    <a:lnTo>
                      <a:pt x="462" y="8"/>
                    </a:lnTo>
                    <a:lnTo>
                      <a:pt x="462" y="6"/>
                    </a:lnTo>
                    <a:lnTo>
                      <a:pt x="464" y="6"/>
                    </a:lnTo>
                    <a:lnTo>
                      <a:pt x="466" y="6"/>
                    </a:lnTo>
                    <a:lnTo>
                      <a:pt x="468" y="8"/>
                    </a:lnTo>
                    <a:lnTo>
                      <a:pt x="470" y="8"/>
                    </a:lnTo>
                    <a:lnTo>
                      <a:pt x="472" y="8"/>
                    </a:lnTo>
                    <a:lnTo>
                      <a:pt x="474" y="8"/>
                    </a:lnTo>
                    <a:lnTo>
                      <a:pt x="476" y="8"/>
                    </a:lnTo>
                    <a:lnTo>
                      <a:pt x="478" y="10"/>
                    </a:lnTo>
                    <a:lnTo>
                      <a:pt x="482" y="10"/>
                    </a:lnTo>
                    <a:lnTo>
                      <a:pt x="486" y="10"/>
                    </a:lnTo>
                    <a:lnTo>
                      <a:pt x="488" y="10"/>
                    </a:lnTo>
                    <a:lnTo>
                      <a:pt x="490" y="10"/>
                    </a:lnTo>
                    <a:lnTo>
                      <a:pt x="494" y="10"/>
                    </a:lnTo>
                    <a:lnTo>
                      <a:pt x="494" y="12"/>
                    </a:lnTo>
                    <a:lnTo>
                      <a:pt x="496" y="12"/>
                    </a:lnTo>
                    <a:lnTo>
                      <a:pt x="498" y="12"/>
                    </a:lnTo>
                    <a:lnTo>
                      <a:pt x="500" y="12"/>
                    </a:lnTo>
                    <a:lnTo>
                      <a:pt x="498" y="12"/>
                    </a:lnTo>
                    <a:lnTo>
                      <a:pt x="496" y="10"/>
                    </a:lnTo>
                    <a:lnTo>
                      <a:pt x="494" y="10"/>
                    </a:lnTo>
                    <a:lnTo>
                      <a:pt x="492" y="8"/>
                    </a:lnTo>
                    <a:lnTo>
                      <a:pt x="494" y="8"/>
                    </a:lnTo>
                    <a:lnTo>
                      <a:pt x="496" y="8"/>
                    </a:lnTo>
                    <a:lnTo>
                      <a:pt x="498" y="8"/>
                    </a:lnTo>
                    <a:lnTo>
                      <a:pt x="500" y="8"/>
                    </a:lnTo>
                    <a:lnTo>
                      <a:pt x="502" y="8"/>
                    </a:lnTo>
                    <a:lnTo>
                      <a:pt x="504" y="8"/>
                    </a:lnTo>
                    <a:lnTo>
                      <a:pt x="506" y="8"/>
                    </a:lnTo>
                    <a:lnTo>
                      <a:pt x="510" y="8"/>
                    </a:lnTo>
                    <a:lnTo>
                      <a:pt x="512" y="8"/>
                    </a:lnTo>
                    <a:lnTo>
                      <a:pt x="514" y="8"/>
                    </a:lnTo>
                    <a:lnTo>
                      <a:pt x="516" y="8"/>
                    </a:lnTo>
                    <a:lnTo>
                      <a:pt x="518" y="8"/>
                    </a:lnTo>
                    <a:lnTo>
                      <a:pt x="516" y="8"/>
                    </a:lnTo>
                    <a:lnTo>
                      <a:pt x="512" y="8"/>
                    </a:lnTo>
                    <a:lnTo>
                      <a:pt x="510" y="8"/>
                    </a:lnTo>
                    <a:lnTo>
                      <a:pt x="506" y="8"/>
                    </a:lnTo>
                    <a:lnTo>
                      <a:pt x="504" y="8"/>
                    </a:lnTo>
                    <a:lnTo>
                      <a:pt x="502" y="8"/>
                    </a:lnTo>
                    <a:lnTo>
                      <a:pt x="500" y="8"/>
                    </a:lnTo>
                    <a:lnTo>
                      <a:pt x="498" y="8"/>
                    </a:lnTo>
                    <a:lnTo>
                      <a:pt x="500" y="8"/>
                    </a:lnTo>
                    <a:lnTo>
                      <a:pt x="504" y="8"/>
                    </a:lnTo>
                    <a:lnTo>
                      <a:pt x="506" y="6"/>
                    </a:lnTo>
                    <a:lnTo>
                      <a:pt x="508" y="6"/>
                    </a:lnTo>
                    <a:lnTo>
                      <a:pt x="512" y="6"/>
                    </a:lnTo>
                    <a:lnTo>
                      <a:pt x="514" y="6"/>
                    </a:lnTo>
                    <a:lnTo>
                      <a:pt x="518" y="6"/>
                    </a:lnTo>
                    <a:lnTo>
                      <a:pt x="520" y="6"/>
                    </a:lnTo>
                    <a:lnTo>
                      <a:pt x="522" y="6"/>
                    </a:lnTo>
                    <a:lnTo>
                      <a:pt x="524" y="6"/>
                    </a:lnTo>
                    <a:lnTo>
                      <a:pt x="520" y="6"/>
                    </a:lnTo>
                    <a:lnTo>
                      <a:pt x="518" y="6"/>
                    </a:lnTo>
                    <a:lnTo>
                      <a:pt x="516" y="6"/>
                    </a:lnTo>
                    <a:lnTo>
                      <a:pt x="514" y="6"/>
                    </a:lnTo>
                    <a:lnTo>
                      <a:pt x="512" y="6"/>
                    </a:lnTo>
                    <a:lnTo>
                      <a:pt x="510" y="6"/>
                    </a:lnTo>
                    <a:lnTo>
                      <a:pt x="508" y="6"/>
                    </a:lnTo>
                    <a:lnTo>
                      <a:pt x="502" y="6"/>
                    </a:lnTo>
                    <a:lnTo>
                      <a:pt x="500" y="6"/>
                    </a:lnTo>
                    <a:lnTo>
                      <a:pt x="498" y="6"/>
                    </a:lnTo>
                    <a:lnTo>
                      <a:pt x="498" y="4"/>
                    </a:lnTo>
                    <a:lnTo>
                      <a:pt x="500" y="4"/>
                    </a:lnTo>
                    <a:lnTo>
                      <a:pt x="500" y="2"/>
                    </a:lnTo>
                    <a:lnTo>
                      <a:pt x="502" y="2"/>
                    </a:lnTo>
                    <a:lnTo>
                      <a:pt x="504" y="2"/>
                    </a:lnTo>
                    <a:lnTo>
                      <a:pt x="510" y="2"/>
                    </a:lnTo>
                    <a:lnTo>
                      <a:pt x="510" y="4"/>
                    </a:lnTo>
                    <a:lnTo>
                      <a:pt x="512" y="4"/>
                    </a:lnTo>
                    <a:lnTo>
                      <a:pt x="514" y="4"/>
                    </a:lnTo>
                    <a:lnTo>
                      <a:pt x="514" y="2"/>
                    </a:lnTo>
                    <a:lnTo>
                      <a:pt x="512" y="2"/>
                    </a:lnTo>
                    <a:lnTo>
                      <a:pt x="510" y="2"/>
                    </a:lnTo>
                    <a:lnTo>
                      <a:pt x="512" y="2"/>
                    </a:lnTo>
                    <a:lnTo>
                      <a:pt x="516" y="2"/>
                    </a:lnTo>
                    <a:lnTo>
                      <a:pt x="518" y="2"/>
                    </a:lnTo>
                    <a:lnTo>
                      <a:pt x="520" y="2"/>
                    </a:lnTo>
                    <a:lnTo>
                      <a:pt x="522" y="2"/>
                    </a:lnTo>
                    <a:lnTo>
                      <a:pt x="524" y="2"/>
                    </a:lnTo>
                    <a:lnTo>
                      <a:pt x="526" y="2"/>
                    </a:lnTo>
                    <a:lnTo>
                      <a:pt x="528" y="2"/>
                    </a:lnTo>
                    <a:lnTo>
                      <a:pt x="528" y="4"/>
                    </a:lnTo>
                    <a:lnTo>
                      <a:pt x="530" y="4"/>
                    </a:lnTo>
                    <a:lnTo>
                      <a:pt x="532" y="4"/>
                    </a:lnTo>
                    <a:lnTo>
                      <a:pt x="530" y="4"/>
                    </a:lnTo>
                    <a:lnTo>
                      <a:pt x="528" y="2"/>
                    </a:lnTo>
                    <a:lnTo>
                      <a:pt x="530" y="2"/>
                    </a:lnTo>
                    <a:lnTo>
                      <a:pt x="528" y="2"/>
                    </a:lnTo>
                    <a:lnTo>
                      <a:pt x="526" y="2"/>
                    </a:lnTo>
                    <a:lnTo>
                      <a:pt x="528" y="2"/>
                    </a:lnTo>
                    <a:lnTo>
                      <a:pt x="530" y="0"/>
                    </a:lnTo>
                    <a:lnTo>
                      <a:pt x="534" y="0"/>
                    </a:lnTo>
                    <a:lnTo>
                      <a:pt x="536" y="0"/>
                    </a:lnTo>
                    <a:lnTo>
                      <a:pt x="538" y="0"/>
                    </a:lnTo>
                    <a:lnTo>
                      <a:pt x="540" y="0"/>
                    </a:lnTo>
                    <a:lnTo>
                      <a:pt x="542" y="0"/>
                    </a:lnTo>
                    <a:lnTo>
                      <a:pt x="544" y="0"/>
                    </a:lnTo>
                    <a:lnTo>
                      <a:pt x="546" y="0"/>
                    </a:lnTo>
                    <a:lnTo>
                      <a:pt x="548" y="0"/>
                    </a:lnTo>
                    <a:lnTo>
                      <a:pt x="550" y="0"/>
                    </a:lnTo>
                    <a:lnTo>
                      <a:pt x="552" y="0"/>
                    </a:lnTo>
                    <a:lnTo>
                      <a:pt x="554" y="0"/>
                    </a:lnTo>
                    <a:lnTo>
                      <a:pt x="556" y="0"/>
                    </a:lnTo>
                    <a:lnTo>
                      <a:pt x="558" y="0"/>
                    </a:lnTo>
                    <a:lnTo>
                      <a:pt x="558" y="2"/>
                    </a:lnTo>
                    <a:lnTo>
                      <a:pt x="562" y="2"/>
                    </a:lnTo>
                    <a:lnTo>
                      <a:pt x="564" y="2"/>
                    </a:lnTo>
                    <a:lnTo>
                      <a:pt x="562" y="2"/>
                    </a:lnTo>
                    <a:lnTo>
                      <a:pt x="560" y="2"/>
                    </a:lnTo>
                    <a:lnTo>
                      <a:pt x="560" y="0"/>
                    </a:lnTo>
                    <a:lnTo>
                      <a:pt x="562" y="0"/>
                    </a:lnTo>
                    <a:lnTo>
                      <a:pt x="564" y="0"/>
                    </a:lnTo>
                    <a:lnTo>
                      <a:pt x="566" y="0"/>
                    </a:lnTo>
                    <a:lnTo>
                      <a:pt x="568" y="0"/>
                    </a:lnTo>
                    <a:lnTo>
                      <a:pt x="572" y="0"/>
                    </a:lnTo>
                    <a:lnTo>
                      <a:pt x="576" y="0"/>
                    </a:lnTo>
                    <a:lnTo>
                      <a:pt x="580" y="0"/>
                    </a:lnTo>
                    <a:lnTo>
                      <a:pt x="584" y="0"/>
                    </a:lnTo>
                    <a:lnTo>
                      <a:pt x="588" y="0"/>
                    </a:lnTo>
                    <a:lnTo>
                      <a:pt x="590" y="0"/>
                    </a:lnTo>
                    <a:lnTo>
                      <a:pt x="592" y="0"/>
                    </a:lnTo>
                    <a:lnTo>
                      <a:pt x="594" y="0"/>
                    </a:lnTo>
                    <a:lnTo>
                      <a:pt x="596" y="0"/>
                    </a:lnTo>
                    <a:lnTo>
                      <a:pt x="598" y="0"/>
                    </a:lnTo>
                    <a:lnTo>
                      <a:pt x="600" y="0"/>
                    </a:lnTo>
                    <a:lnTo>
                      <a:pt x="602" y="0"/>
                    </a:lnTo>
                    <a:lnTo>
                      <a:pt x="604" y="0"/>
                    </a:lnTo>
                    <a:lnTo>
                      <a:pt x="606" y="0"/>
                    </a:lnTo>
                    <a:lnTo>
                      <a:pt x="608" y="0"/>
                    </a:lnTo>
                    <a:lnTo>
                      <a:pt x="612" y="0"/>
                    </a:lnTo>
                    <a:lnTo>
                      <a:pt x="614" y="0"/>
                    </a:lnTo>
                    <a:lnTo>
                      <a:pt x="618" y="0"/>
                    </a:lnTo>
                    <a:lnTo>
                      <a:pt x="620" y="2"/>
                    </a:lnTo>
                    <a:lnTo>
                      <a:pt x="622" y="2"/>
                    </a:lnTo>
                    <a:lnTo>
                      <a:pt x="624" y="2"/>
                    </a:lnTo>
                    <a:lnTo>
                      <a:pt x="626" y="2"/>
                    </a:lnTo>
                    <a:lnTo>
                      <a:pt x="628" y="2"/>
                    </a:lnTo>
                    <a:lnTo>
                      <a:pt x="626" y="2"/>
                    </a:lnTo>
                    <a:lnTo>
                      <a:pt x="624" y="2"/>
                    </a:lnTo>
                    <a:lnTo>
                      <a:pt x="626" y="2"/>
                    </a:lnTo>
                    <a:lnTo>
                      <a:pt x="628" y="2"/>
                    </a:lnTo>
                    <a:lnTo>
                      <a:pt x="630" y="2"/>
                    </a:lnTo>
                    <a:lnTo>
                      <a:pt x="634" y="2"/>
                    </a:lnTo>
                    <a:lnTo>
                      <a:pt x="632" y="2"/>
                    </a:lnTo>
                    <a:lnTo>
                      <a:pt x="630" y="2"/>
                    </a:lnTo>
                    <a:lnTo>
                      <a:pt x="632" y="2"/>
                    </a:lnTo>
                    <a:lnTo>
                      <a:pt x="634" y="2"/>
                    </a:lnTo>
                    <a:lnTo>
                      <a:pt x="636" y="2"/>
                    </a:lnTo>
                    <a:lnTo>
                      <a:pt x="640" y="2"/>
                    </a:lnTo>
                    <a:lnTo>
                      <a:pt x="644" y="2"/>
                    </a:lnTo>
                    <a:lnTo>
                      <a:pt x="648" y="2"/>
                    </a:lnTo>
                    <a:lnTo>
                      <a:pt x="654" y="4"/>
                    </a:lnTo>
                    <a:lnTo>
                      <a:pt x="656" y="4"/>
                    </a:lnTo>
                    <a:lnTo>
                      <a:pt x="658" y="4"/>
                    </a:lnTo>
                    <a:lnTo>
                      <a:pt x="660" y="4"/>
                    </a:lnTo>
                    <a:lnTo>
                      <a:pt x="662" y="4"/>
                    </a:lnTo>
                    <a:lnTo>
                      <a:pt x="656" y="6"/>
                    </a:lnTo>
                    <a:lnTo>
                      <a:pt x="654" y="6"/>
                    </a:lnTo>
                    <a:lnTo>
                      <a:pt x="648" y="6"/>
                    </a:lnTo>
                    <a:lnTo>
                      <a:pt x="646" y="6"/>
                    </a:lnTo>
                    <a:lnTo>
                      <a:pt x="644" y="6"/>
                    </a:lnTo>
                    <a:lnTo>
                      <a:pt x="642" y="6"/>
                    </a:lnTo>
                    <a:lnTo>
                      <a:pt x="640" y="6"/>
                    </a:lnTo>
                    <a:lnTo>
                      <a:pt x="636" y="6"/>
                    </a:lnTo>
                    <a:lnTo>
                      <a:pt x="632" y="6"/>
                    </a:lnTo>
                    <a:lnTo>
                      <a:pt x="630" y="6"/>
                    </a:lnTo>
                    <a:lnTo>
                      <a:pt x="628" y="6"/>
                    </a:lnTo>
                    <a:lnTo>
                      <a:pt x="626" y="6"/>
                    </a:lnTo>
                    <a:lnTo>
                      <a:pt x="624" y="6"/>
                    </a:lnTo>
                    <a:lnTo>
                      <a:pt x="616" y="6"/>
                    </a:lnTo>
                    <a:lnTo>
                      <a:pt x="614" y="6"/>
                    </a:lnTo>
                    <a:lnTo>
                      <a:pt x="612" y="6"/>
                    </a:lnTo>
                    <a:lnTo>
                      <a:pt x="610" y="6"/>
                    </a:lnTo>
                    <a:lnTo>
                      <a:pt x="608" y="6"/>
                    </a:lnTo>
                    <a:lnTo>
                      <a:pt x="606" y="6"/>
                    </a:lnTo>
                    <a:lnTo>
                      <a:pt x="604" y="6"/>
                    </a:lnTo>
                    <a:lnTo>
                      <a:pt x="602" y="6"/>
                    </a:lnTo>
                    <a:lnTo>
                      <a:pt x="600" y="6"/>
                    </a:lnTo>
                    <a:lnTo>
                      <a:pt x="598" y="6"/>
                    </a:lnTo>
                    <a:lnTo>
                      <a:pt x="596" y="6"/>
                    </a:lnTo>
                    <a:lnTo>
                      <a:pt x="594" y="6"/>
                    </a:lnTo>
                    <a:lnTo>
                      <a:pt x="592" y="6"/>
                    </a:lnTo>
                    <a:lnTo>
                      <a:pt x="590" y="8"/>
                    </a:lnTo>
                    <a:lnTo>
                      <a:pt x="588" y="8"/>
                    </a:lnTo>
                    <a:lnTo>
                      <a:pt x="584" y="8"/>
                    </a:lnTo>
                    <a:lnTo>
                      <a:pt x="582" y="8"/>
                    </a:lnTo>
                    <a:lnTo>
                      <a:pt x="580" y="8"/>
                    </a:lnTo>
                    <a:lnTo>
                      <a:pt x="578" y="8"/>
                    </a:lnTo>
                    <a:lnTo>
                      <a:pt x="574" y="6"/>
                    </a:lnTo>
                    <a:lnTo>
                      <a:pt x="570" y="6"/>
                    </a:lnTo>
                    <a:lnTo>
                      <a:pt x="568" y="6"/>
                    </a:lnTo>
                    <a:lnTo>
                      <a:pt x="566" y="6"/>
                    </a:lnTo>
                    <a:lnTo>
                      <a:pt x="564" y="6"/>
                    </a:lnTo>
                    <a:lnTo>
                      <a:pt x="568" y="6"/>
                    </a:lnTo>
                    <a:lnTo>
                      <a:pt x="570" y="6"/>
                    </a:lnTo>
                    <a:lnTo>
                      <a:pt x="572" y="6"/>
                    </a:lnTo>
                    <a:lnTo>
                      <a:pt x="574" y="8"/>
                    </a:lnTo>
                    <a:lnTo>
                      <a:pt x="576" y="8"/>
                    </a:lnTo>
                    <a:lnTo>
                      <a:pt x="578" y="8"/>
                    </a:lnTo>
                    <a:lnTo>
                      <a:pt x="576" y="8"/>
                    </a:lnTo>
                    <a:lnTo>
                      <a:pt x="574" y="8"/>
                    </a:lnTo>
                    <a:lnTo>
                      <a:pt x="570" y="8"/>
                    </a:lnTo>
                    <a:lnTo>
                      <a:pt x="566" y="8"/>
                    </a:lnTo>
                    <a:lnTo>
                      <a:pt x="562" y="8"/>
                    </a:lnTo>
                    <a:lnTo>
                      <a:pt x="560" y="8"/>
                    </a:lnTo>
                    <a:lnTo>
                      <a:pt x="560" y="10"/>
                    </a:lnTo>
                    <a:lnTo>
                      <a:pt x="558" y="10"/>
                    </a:lnTo>
                    <a:lnTo>
                      <a:pt x="556" y="10"/>
                    </a:lnTo>
                    <a:lnTo>
                      <a:pt x="554" y="10"/>
                    </a:lnTo>
                    <a:lnTo>
                      <a:pt x="552" y="10"/>
                    </a:lnTo>
                    <a:lnTo>
                      <a:pt x="550" y="10"/>
                    </a:lnTo>
                    <a:lnTo>
                      <a:pt x="548" y="10"/>
                    </a:lnTo>
                    <a:lnTo>
                      <a:pt x="546" y="10"/>
                    </a:lnTo>
                    <a:lnTo>
                      <a:pt x="544" y="10"/>
                    </a:lnTo>
                    <a:lnTo>
                      <a:pt x="542" y="10"/>
                    </a:lnTo>
                    <a:lnTo>
                      <a:pt x="540" y="10"/>
                    </a:lnTo>
                    <a:lnTo>
                      <a:pt x="538" y="10"/>
                    </a:lnTo>
                    <a:lnTo>
                      <a:pt x="540" y="10"/>
                    </a:lnTo>
                    <a:lnTo>
                      <a:pt x="538" y="12"/>
                    </a:lnTo>
                    <a:lnTo>
                      <a:pt x="540" y="12"/>
                    </a:lnTo>
                    <a:lnTo>
                      <a:pt x="540" y="10"/>
                    </a:lnTo>
                    <a:lnTo>
                      <a:pt x="544" y="10"/>
                    </a:lnTo>
                    <a:lnTo>
                      <a:pt x="546" y="10"/>
                    </a:lnTo>
                    <a:lnTo>
                      <a:pt x="548" y="10"/>
                    </a:lnTo>
                    <a:lnTo>
                      <a:pt x="552" y="10"/>
                    </a:lnTo>
                    <a:lnTo>
                      <a:pt x="556" y="10"/>
                    </a:lnTo>
                    <a:lnTo>
                      <a:pt x="558" y="10"/>
                    </a:lnTo>
                    <a:lnTo>
                      <a:pt x="558" y="12"/>
                    </a:lnTo>
                    <a:lnTo>
                      <a:pt x="556" y="12"/>
                    </a:lnTo>
                    <a:lnTo>
                      <a:pt x="558" y="12"/>
                    </a:lnTo>
                    <a:lnTo>
                      <a:pt x="560" y="12"/>
                    </a:lnTo>
                    <a:lnTo>
                      <a:pt x="560" y="10"/>
                    </a:lnTo>
                    <a:lnTo>
                      <a:pt x="562" y="10"/>
                    </a:lnTo>
                    <a:lnTo>
                      <a:pt x="564" y="10"/>
                    </a:lnTo>
                    <a:lnTo>
                      <a:pt x="566" y="10"/>
                    </a:lnTo>
                    <a:lnTo>
                      <a:pt x="568" y="8"/>
                    </a:lnTo>
                    <a:lnTo>
                      <a:pt x="570" y="8"/>
                    </a:lnTo>
                    <a:lnTo>
                      <a:pt x="572" y="8"/>
                    </a:lnTo>
                    <a:lnTo>
                      <a:pt x="576" y="8"/>
                    </a:lnTo>
                    <a:lnTo>
                      <a:pt x="578" y="8"/>
                    </a:lnTo>
                    <a:lnTo>
                      <a:pt x="580" y="8"/>
                    </a:lnTo>
                    <a:lnTo>
                      <a:pt x="582" y="8"/>
                    </a:lnTo>
                    <a:lnTo>
                      <a:pt x="584" y="8"/>
                    </a:lnTo>
                    <a:lnTo>
                      <a:pt x="586" y="8"/>
                    </a:lnTo>
                    <a:lnTo>
                      <a:pt x="586" y="10"/>
                    </a:lnTo>
                    <a:lnTo>
                      <a:pt x="588" y="10"/>
                    </a:lnTo>
                    <a:lnTo>
                      <a:pt x="588" y="8"/>
                    </a:lnTo>
                    <a:lnTo>
                      <a:pt x="590" y="8"/>
                    </a:lnTo>
                    <a:lnTo>
                      <a:pt x="592" y="8"/>
                    </a:lnTo>
                    <a:lnTo>
                      <a:pt x="594" y="8"/>
                    </a:lnTo>
                    <a:lnTo>
                      <a:pt x="596" y="8"/>
                    </a:lnTo>
                    <a:lnTo>
                      <a:pt x="598" y="8"/>
                    </a:lnTo>
                    <a:lnTo>
                      <a:pt x="600" y="8"/>
                    </a:lnTo>
                    <a:lnTo>
                      <a:pt x="602" y="8"/>
                    </a:lnTo>
                    <a:lnTo>
                      <a:pt x="604" y="8"/>
                    </a:lnTo>
                    <a:lnTo>
                      <a:pt x="604" y="6"/>
                    </a:lnTo>
                    <a:lnTo>
                      <a:pt x="606" y="6"/>
                    </a:lnTo>
                    <a:lnTo>
                      <a:pt x="610" y="6"/>
                    </a:lnTo>
                    <a:lnTo>
                      <a:pt x="612" y="6"/>
                    </a:lnTo>
                    <a:lnTo>
                      <a:pt x="614" y="6"/>
                    </a:lnTo>
                    <a:lnTo>
                      <a:pt x="616" y="6"/>
                    </a:lnTo>
                    <a:lnTo>
                      <a:pt x="618" y="6"/>
                    </a:lnTo>
                    <a:lnTo>
                      <a:pt x="622" y="6"/>
                    </a:lnTo>
                    <a:lnTo>
                      <a:pt x="624" y="6"/>
                    </a:lnTo>
                    <a:lnTo>
                      <a:pt x="626" y="8"/>
                    </a:lnTo>
                    <a:lnTo>
                      <a:pt x="630" y="8"/>
                    </a:lnTo>
                    <a:lnTo>
                      <a:pt x="632" y="8"/>
                    </a:lnTo>
                    <a:lnTo>
                      <a:pt x="634" y="8"/>
                    </a:lnTo>
                    <a:lnTo>
                      <a:pt x="636" y="8"/>
                    </a:lnTo>
                    <a:lnTo>
                      <a:pt x="640" y="8"/>
                    </a:lnTo>
                    <a:lnTo>
                      <a:pt x="642" y="8"/>
                    </a:lnTo>
                    <a:lnTo>
                      <a:pt x="648" y="8"/>
                    </a:lnTo>
                    <a:lnTo>
                      <a:pt x="650" y="8"/>
                    </a:lnTo>
                    <a:lnTo>
                      <a:pt x="652" y="8"/>
                    </a:lnTo>
                    <a:lnTo>
                      <a:pt x="654" y="8"/>
                    </a:lnTo>
                    <a:lnTo>
                      <a:pt x="656" y="6"/>
                    </a:lnTo>
                    <a:lnTo>
                      <a:pt x="660" y="6"/>
                    </a:lnTo>
                    <a:lnTo>
                      <a:pt x="662" y="6"/>
                    </a:lnTo>
                    <a:lnTo>
                      <a:pt x="666" y="6"/>
                    </a:lnTo>
                    <a:lnTo>
                      <a:pt x="668" y="6"/>
                    </a:lnTo>
                    <a:lnTo>
                      <a:pt x="670" y="6"/>
                    </a:lnTo>
                    <a:lnTo>
                      <a:pt x="672" y="6"/>
                    </a:lnTo>
                    <a:lnTo>
                      <a:pt x="672" y="8"/>
                    </a:lnTo>
                    <a:lnTo>
                      <a:pt x="670" y="8"/>
                    </a:lnTo>
                    <a:lnTo>
                      <a:pt x="672" y="8"/>
                    </a:lnTo>
                    <a:lnTo>
                      <a:pt x="670" y="10"/>
                    </a:lnTo>
                    <a:lnTo>
                      <a:pt x="668" y="10"/>
                    </a:lnTo>
                    <a:lnTo>
                      <a:pt x="666" y="10"/>
                    </a:lnTo>
                    <a:lnTo>
                      <a:pt x="664" y="10"/>
                    </a:lnTo>
                    <a:lnTo>
                      <a:pt x="662" y="12"/>
                    </a:lnTo>
                    <a:lnTo>
                      <a:pt x="660" y="12"/>
                    </a:lnTo>
                    <a:lnTo>
                      <a:pt x="658" y="12"/>
                    </a:lnTo>
                    <a:lnTo>
                      <a:pt x="656" y="12"/>
                    </a:lnTo>
                    <a:lnTo>
                      <a:pt x="658" y="12"/>
                    </a:lnTo>
                    <a:lnTo>
                      <a:pt x="660" y="12"/>
                    </a:lnTo>
                    <a:lnTo>
                      <a:pt x="662" y="12"/>
                    </a:lnTo>
                    <a:lnTo>
                      <a:pt x="664" y="12"/>
                    </a:lnTo>
                    <a:lnTo>
                      <a:pt x="666" y="12"/>
                    </a:lnTo>
                    <a:lnTo>
                      <a:pt x="668" y="12"/>
                    </a:lnTo>
                    <a:lnTo>
                      <a:pt x="668" y="10"/>
                    </a:lnTo>
                    <a:lnTo>
                      <a:pt x="670" y="10"/>
                    </a:lnTo>
                    <a:lnTo>
                      <a:pt x="672" y="10"/>
                    </a:lnTo>
                    <a:lnTo>
                      <a:pt x="674" y="10"/>
                    </a:lnTo>
                    <a:lnTo>
                      <a:pt x="676" y="10"/>
                    </a:lnTo>
                    <a:lnTo>
                      <a:pt x="678" y="10"/>
                    </a:lnTo>
                    <a:lnTo>
                      <a:pt x="680" y="10"/>
                    </a:lnTo>
                    <a:lnTo>
                      <a:pt x="682" y="10"/>
                    </a:lnTo>
                    <a:lnTo>
                      <a:pt x="684" y="10"/>
                    </a:lnTo>
                    <a:lnTo>
                      <a:pt x="682" y="10"/>
                    </a:lnTo>
                    <a:lnTo>
                      <a:pt x="680" y="10"/>
                    </a:lnTo>
                    <a:lnTo>
                      <a:pt x="680" y="12"/>
                    </a:lnTo>
                    <a:lnTo>
                      <a:pt x="682" y="12"/>
                    </a:lnTo>
                    <a:lnTo>
                      <a:pt x="684" y="12"/>
                    </a:lnTo>
                    <a:lnTo>
                      <a:pt x="686" y="10"/>
                    </a:lnTo>
                    <a:lnTo>
                      <a:pt x="688" y="10"/>
                    </a:lnTo>
                    <a:lnTo>
                      <a:pt x="690" y="10"/>
                    </a:lnTo>
                    <a:lnTo>
                      <a:pt x="690" y="12"/>
                    </a:lnTo>
                    <a:lnTo>
                      <a:pt x="692" y="12"/>
                    </a:lnTo>
                    <a:lnTo>
                      <a:pt x="694" y="12"/>
                    </a:lnTo>
                    <a:lnTo>
                      <a:pt x="696" y="12"/>
                    </a:lnTo>
                    <a:lnTo>
                      <a:pt x="698" y="12"/>
                    </a:lnTo>
                    <a:lnTo>
                      <a:pt x="700" y="12"/>
                    </a:lnTo>
                    <a:lnTo>
                      <a:pt x="704" y="12"/>
                    </a:lnTo>
                    <a:lnTo>
                      <a:pt x="708" y="12"/>
                    </a:lnTo>
                    <a:lnTo>
                      <a:pt x="710" y="14"/>
                    </a:lnTo>
                    <a:lnTo>
                      <a:pt x="712" y="14"/>
                    </a:lnTo>
                    <a:lnTo>
                      <a:pt x="706" y="16"/>
                    </a:lnTo>
                    <a:lnTo>
                      <a:pt x="704" y="16"/>
                    </a:lnTo>
                    <a:lnTo>
                      <a:pt x="702" y="16"/>
                    </a:lnTo>
                    <a:lnTo>
                      <a:pt x="700" y="16"/>
                    </a:lnTo>
                    <a:lnTo>
                      <a:pt x="700" y="18"/>
                    </a:lnTo>
                    <a:lnTo>
                      <a:pt x="698" y="18"/>
                    </a:lnTo>
                    <a:lnTo>
                      <a:pt x="696" y="18"/>
                    </a:lnTo>
                    <a:lnTo>
                      <a:pt x="694" y="18"/>
                    </a:lnTo>
                    <a:lnTo>
                      <a:pt x="690" y="18"/>
                    </a:lnTo>
                    <a:lnTo>
                      <a:pt x="688" y="18"/>
                    </a:lnTo>
                    <a:lnTo>
                      <a:pt x="684" y="18"/>
                    </a:lnTo>
                    <a:lnTo>
                      <a:pt x="682" y="18"/>
                    </a:lnTo>
                    <a:lnTo>
                      <a:pt x="676" y="20"/>
                    </a:lnTo>
                    <a:lnTo>
                      <a:pt x="674" y="20"/>
                    </a:lnTo>
                    <a:lnTo>
                      <a:pt x="672" y="20"/>
                    </a:lnTo>
                    <a:lnTo>
                      <a:pt x="670" y="20"/>
                    </a:lnTo>
                    <a:lnTo>
                      <a:pt x="668" y="20"/>
                    </a:lnTo>
                    <a:lnTo>
                      <a:pt x="666" y="20"/>
                    </a:lnTo>
                    <a:lnTo>
                      <a:pt x="664" y="20"/>
                    </a:lnTo>
                    <a:lnTo>
                      <a:pt x="662" y="20"/>
                    </a:lnTo>
                    <a:lnTo>
                      <a:pt x="660" y="20"/>
                    </a:lnTo>
                    <a:lnTo>
                      <a:pt x="656" y="20"/>
                    </a:lnTo>
                    <a:lnTo>
                      <a:pt x="652" y="20"/>
                    </a:lnTo>
                    <a:lnTo>
                      <a:pt x="650" y="20"/>
                    </a:lnTo>
                    <a:lnTo>
                      <a:pt x="644" y="20"/>
                    </a:lnTo>
                    <a:lnTo>
                      <a:pt x="642" y="20"/>
                    </a:lnTo>
                    <a:lnTo>
                      <a:pt x="640" y="20"/>
                    </a:lnTo>
                    <a:lnTo>
                      <a:pt x="636" y="20"/>
                    </a:lnTo>
                    <a:lnTo>
                      <a:pt x="634" y="20"/>
                    </a:lnTo>
                    <a:lnTo>
                      <a:pt x="632" y="20"/>
                    </a:lnTo>
                    <a:lnTo>
                      <a:pt x="630" y="20"/>
                    </a:lnTo>
                    <a:lnTo>
                      <a:pt x="628" y="20"/>
                    </a:lnTo>
                    <a:lnTo>
                      <a:pt x="626" y="20"/>
                    </a:lnTo>
                    <a:lnTo>
                      <a:pt x="624" y="20"/>
                    </a:lnTo>
                    <a:lnTo>
                      <a:pt x="622" y="20"/>
                    </a:lnTo>
                    <a:lnTo>
                      <a:pt x="620" y="20"/>
                    </a:lnTo>
                    <a:lnTo>
                      <a:pt x="618" y="20"/>
                    </a:lnTo>
                    <a:lnTo>
                      <a:pt x="616" y="20"/>
                    </a:lnTo>
                    <a:lnTo>
                      <a:pt x="612" y="20"/>
                    </a:lnTo>
                    <a:lnTo>
                      <a:pt x="612" y="22"/>
                    </a:lnTo>
                    <a:lnTo>
                      <a:pt x="610" y="22"/>
                    </a:lnTo>
                    <a:lnTo>
                      <a:pt x="608" y="20"/>
                    </a:lnTo>
                    <a:lnTo>
                      <a:pt x="606" y="20"/>
                    </a:lnTo>
                    <a:lnTo>
                      <a:pt x="606" y="22"/>
                    </a:lnTo>
                    <a:lnTo>
                      <a:pt x="604" y="22"/>
                    </a:lnTo>
                    <a:lnTo>
                      <a:pt x="602" y="20"/>
                    </a:lnTo>
                    <a:lnTo>
                      <a:pt x="600" y="20"/>
                    </a:lnTo>
                    <a:lnTo>
                      <a:pt x="598" y="20"/>
                    </a:lnTo>
                    <a:lnTo>
                      <a:pt x="596" y="20"/>
                    </a:lnTo>
                    <a:lnTo>
                      <a:pt x="592" y="20"/>
                    </a:lnTo>
                    <a:lnTo>
                      <a:pt x="590" y="20"/>
                    </a:lnTo>
                    <a:lnTo>
                      <a:pt x="588" y="20"/>
                    </a:lnTo>
                    <a:lnTo>
                      <a:pt x="586" y="20"/>
                    </a:lnTo>
                    <a:lnTo>
                      <a:pt x="584" y="20"/>
                    </a:lnTo>
                    <a:lnTo>
                      <a:pt x="582" y="20"/>
                    </a:lnTo>
                    <a:lnTo>
                      <a:pt x="584" y="20"/>
                    </a:lnTo>
                    <a:lnTo>
                      <a:pt x="588" y="20"/>
                    </a:lnTo>
                    <a:lnTo>
                      <a:pt x="594" y="20"/>
                    </a:lnTo>
                    <a:lnTo>
                      <a:pt x="596" y="20"/>
                    </a:lnTo>
                    <a:lnTo>
                      <a:pt x="600" y="20"/>
                    </a:lnTo>
                    <a:lnTo>
                      <a:pt x="600" y="22"/>
                    </a:lnTo>
                    <a:lnTo>
                      <a:pt x="602" y="22"/>
                    </a:lnTo>
                    <a:lnTo>
                      <a:pt x="598" y="22"/>
                    </a:lnTo>
                    <a:lnTo>
                      <a:pt x="596" y="22"/>
                    </a:lnTo>
                    <a:lnTo>
                      <a:pt x="594" y="22"/>
                    </a:lnTo>
                    <a:lnTo>
                      <a:pt x="590" y="22"/>
                    </a:lnTo>
                    <a:lnTo>
                      <a:pt x="588" y="22"/>
                    </a:lnTo>
                    <a:lnTo>
                      <a:pt x="586" y="22"/>
                    </a:lnTo>
                    <a:lnTo>
                      <a:pt x="584" y="22"/>
                    </a:lnTo>
                    <a:lnTo>
                      <a:pt x="582" y="22"/>
                    </a:lnTo>
                    <a:lnTo>
                      <a:pt x="580" y="22"/>
                    </a:lnTo>
                    <a:lnTo>
                      <a:pt x="578" y="22"/>
                    </a:lnTo>
                    <a:lnTo>
                      <a:pt x="576" y="22"/>
                    </a:lnTo>
                    <a:lnTo>
                      <a:pt x="574" y="22"/>
                    </a:lnTo>
                    <a:lnTo>
                      <a:pt x="572" y="22"/>
                    </a:lnTo>
                    <a:lnTo>
                      <a:pt x="570" y="22"/>
                    </a:lnTo>
                    <a:lnTo>
                      <a:pt x="566" y="24"/>
                    </a:lnTo>
                    <a:lnTo>
                      <a:pt x="564" y="24"/>
                    </a:lnTo>
                    <a:lnTo>
                      <a:pt x="562" y="24"/>
                    </a:lnTo>
                    <a:lnTo>
                      <a:pt x="560" y="24"/>
                    </a:lnTo>
                    <a:lnTo>
                      <a:pt x="560" y="26"/>
                    </a:lnTo>
                    <a:lnTo>
                      <a:pt x="562" y="26"/>
                    </a:lnTo>
                    <a:lnTo>
                      <a:pt x="566" y="26"/>
                    </a:lnTo>
                    <a:lnTo>
                      <a:pt x="568" y="26"/>
                    </a:lnTo>
                    <a:lnTo>
                      <a:pt x="570" y="24"/>
                    </a:lnTo>
                    <a:lnTo>
                      <a:pt x="574" y="24"/>
                    </a:lnTo>
                    <a:lnTo>
                      <a:pt x="578" y="24"/>
                    </a:lnTo>
                    <a:lnTo>
                      <a:pt x="580" y="24"/>
                    </a:lnTo>
                    <a:lnTo>
                      <a:pt x="584" y="24"/>
                    </a:lnTo>
                    <a:lnTo>
                      <a:pt x="586" y="24"/>
                    </a:lnTo>
                    <a:lnTo>
                      <a:pt x="588" y="24"/>
                    </a:lnTo>
                    <a:lnTo>
                      <a:pt x="590" y="24"/>
                    </a:lnTo>
                    <a:lnTo>
                      <a:pt x="590" y="22"/>
                    </a:lnTo>
                    <a:lnTo>
                      <a:pt x="592" y="22"/>
                    </a:lnTo>
                    <a:lnTo>
                      <a:pt x="594" y="22"/>
                    </a:lnTo>
                    <a:lnTo>
                      <a:pt x="602" y="22"/>
                    </a:lnTo>
                    <a:lnTo>
                      <a:pt x="604" y="22"/>
                    </a:lnTo>
                    <a:lnTo>
                      <a:pt x="602" y="22"/>
                    </a:lnTo>
                    <a:lnTo>
                      <a:pt x="602" y="24"/>
                    </a:lnTo>
                    <a:lnTo>
                      <a:pt x="604" y="24"/>
                    </a:lnTo>
                    <a:lnTo>
                      <a:pt x="606" y="22"/>
                    </a:lnTo>
                    <a:lnTo>
                      <a:pt x="608" y="22"/>
                    </a:lnTo>
                    <a:lnTo>
                      <a:pt x="606" y="22"/>
                    </a:lnTo>
                    <a:lnTo>
                      <a:pt x="608" y="22"/>
                    </a:lnTo>
                    <a:lnTo>
                      <a:pt x="614" y="22"/>
                    </a:lnTo>
                    <a:lnTo>
                      <a:pt x="616" y="22"/>
                    </a:lnTo>
                    <a:lnTo>
                      <a:pt x="618" y="22"/>
                    </a:lnTo>
                    <a:lnTo>
                      <a:pt x="622" y="22"/>
                    </a:lnTo>
                    <a:lnTo>
                      <a:pt x="626" y="22"/>
                    </a:lnTo>
                    <a:lnTo>
                      <a:pt x="630" y="22"/>
                    </a:lnTo>
                    <a:lnTo>
                      <a:pt x="632" y="22"/>
                    </a:lnTo>
                    <a:lnTo>
                      <a:pt x="634" y="22"/>
                    </a:lnTo>
                    <a:lnTo>
                      <a:pt x="636" y="22"/>
                    </a:lnTo>
                    <a:lnTo>
                      <a:pt x="638" y="22"/>
                    </a:lnTo>
                    <a:lnTo>
                      <a:pt x="642" y="22"/>
                    </a:lnTo>
                    <a:lnTo>
                      <a:pt x="644" y="22"/>
                    </a:lnTo>
                    <a:lnTo>
                      <a:pt x="646" y="22"/>
                    </a:lnTo>
                    <a:lnTo>
                      <a:pt x="650" y="22"/>
                    </a:lnTo>
                    <a:lnTo>
                      <a:pt x="656" y="22"/>
                    </a:lnTo>
                    <a:lnTo>
                      <a:pt x="658" y="22"/>
                    </a:lnTo>
                    <a:lnTo>
                      <a:pt x="660" y="22"/>
                    </a:lnTo>
                    <a:lnTo>
                      <a:pt x="662" y="22"/>
                    </a:lnTo>
                    <a:lnTo>
                      <a:pt x="660" y="24"/>
                    </a:lnTo>
                    <a:lnTo>
                      <a:pt x="658" y="24"/>
                    </a:lnTo>
                    <a:lnTo>
                      <a:pt x="656" y="24"/>
                    </a:lnTo>
                    <a:lnTo>
                      <a:pt x="656" y="26"/>
                    </a:lnTo>
                    <a:lnTo>
                      <a:pt x="654" y="26"/>
                    </a:lnTo>
                    <a:lnTo>
                      <a:pt x="652" y="26"/>
                    </a:lnTo>
                    <a:lnTo>
                      <a:pt x="650" y="26"/>
                    </a:lnTo>
                    <a:lnTo>
                      <a:pt x="646" y="26"/>
                    </a:lnTo>
                    <a:lnTo>
                      <a:pt x="644" y="26"/>
                    </a:lnTo>
                    <a:lnTo>
                      <a:pt x="642" y="26"/>
                    </a:lnTo>
                    <a:lnTo>
                      <a:pt x="640" y="28"/>
                    </a:lnTo>
                    <a:lnTo>
                      <a:pt x="638" y="28"/>
                    </a:lnTo>
                    <a:lnTo>
                      <a:pt x="636" y="28"/>
                    </a:lnTo>
                    <a:lnTo>
                      <a:pt x="634" y="28"/>
                    </a:lnTo>
                    <a:lnTo>
                      <a:pt x="630" y="28"/>
                    </a:lnTo>
                    <a:lnTo>
                      <a:pt x="628" y="28"/>
                    </a:lnTo>
                    <a:lnTo>
                      <a:pt x="628" y="30"/>
                    </a:lnTo>
                    <a:lnTo>
                      <a:pt x="630" y="30"/>
                    </a:lnTo>
                    <a:lnTo>
                      <a:pt x="632" y="30"/>
                    </a:lnTo>
                    <a:lnTo>
                      <a:pt x="634" y="30"/>
                    </a:lnTo>
                    <a:lnTo>
                      <a:pt x="632" y="30"/>
                    </a:lnTo>
                    <a:lnTo>
                      <a:pt x="630" y="30"/>
                    </a:lnTo>
                    <a:lnTo>
                      <a:pt x="628" y="30"/>
                    </a:lnTo>
                    <a:lnTo>
                      <a:pt x="630" y="30"/>
                    </a:lnTo>
                    <a:lnTo>
                      <a:pt x="632" y="30"/>
                    </a:lnTo>
                    <a:lnTo>
                      <a:pt x="636" y="30"/>
                    </a:lnTo>
                    <a:lnTo>
                      <a:pt x="638" y="30"/>
                    </a:lnTo>
                    <a:lnTo>
                      <a:pt x="640" y="28"/>
                    </a:lnTo>
                    <a:lnTo>
                      <a:pt x="642" y="28"/>
                    </a:lnTo>
                    <a:lnTo>
                      <a:pt x="644" y="28"/>
                    </a:lnTo>
                    <a:lnTo>
                      <a:pt x="648" y="28"/>
                    </a:lnTo>
                    <a:lnTo>
                      <a:pt x="654" y="28"/>
                    </a:lnTo>
                    <a:lnTo>
                      <a:pt x="658" y="26"/>
                    </a:lnTo>
                    <a:lnTo>
                      <a:pt x="660" y="26"/>
                    </a:lnTo>
                    <a:lnTo>
                      <a:pt x="662" y="26"/>
                    </a:lnTo>
                    <a:lnTo>
                      <a:pt x="664" y="26"/>
                    </a:lnTo>
                    <a:lnTo>
                      <a:pt x="666" y="26"/>
                    </a:lnTo>
                    <a:lnTo>
                      <a:pt x="668" y="26"/>
                    </a:lnTo>
                    <a:lnTo>
                      <a:pt x="670" y="26"/>
                    </a:lnTo>
                    <a:lnTo>
                      <a:pt x="672" y="26"/>
                    </a:lnTo>
                    <a:lnTo>
                      <a:pt x="674" y="26"/>
                    </a:lnTo>
                    <a:lnTo>
                      <a:pt x="674" y="24"/>
                    </a:lnTo>
                    <a:lnTo>
                      <a:pt x="676" y="22"/>
                    </a:lnTo>
                    <a:lnTo>
                      <a:pt x="682" y="22"/>
                    </a:lnTo>
                    <a:lnTo>
                      <a:pt x="684" y="22"/>
                    </a:lnTo>
                    <a:lnTo>
                      <a:pt x="686" y="22"/>
                    </a:lnTo>
                    <a:lnTo>
                      <a:pt x="690" y="22"/>
                    </a:lnTo>
                    <a:lnTo>
                      <a:pt x="694" y="22"/>
                    </a:lnTo>
                    <a:lnTo>
                      <a:pt x="696" y="22"/>
                    </a:lnTo>
                    <a:lnTo>
                      <a:pt x="698" y="22"/>
                    </a:lnTo>
                    <a:lnTo>
                      <a:pt x="700" y="22"/>
                    </a:lnTo>
                    <a:lnTo>
                      <a:pt x="700" y="24"/>
                    </a:lnTo>
                    <a:lnTo>
                      <a:pt x="700" y="26"/>
                    </a:lnTo>
                    <a:lnTo>
                      <a:pt x="698" y="28"/>
                    </a:lnTo>
                    <a:lnTo>
                      <a:pt x="696" y="28"/>
                    </a:lnTo>
                    <a:lnTo>
                      <a:pt x="696" y="30"/>
                    </a:lnTo>
                    <a:lnTo>
                      <a:pt x="694" y="30"/>
                    </a:lnTo>
                    <a:lnTo>
                      <a:pt x="692" y="30"/>
                    </a:lnTo>
                    <a:lnTo>
                      <a:pt x="692" y="32"/>
                    </a:lnTo>
                    <a:lnTo>
                      <a:pt x="690" y="32"/>
                    </a:lnTo>
                    <a:lnTo>
                      <a:pt x="688" y="32"/>
                    </a:lnTo>
                    <a:lnTo>
                      <a:pt x="686" y="32"/>
                    </a:lnTo>
                    <a:lnTo>
                      <a:pt x="688" y="32"/>
                    </a:lnTo>
                    <a:lnTo>
                      <a:pt x="686" y="34"/>
                    </a:lnTo>
                    <a:lnTo>
                      <a:pt x="684" y="34"/>
                    </a:lnTo>
                    <a:lnTo>
                      <a:pt x="682" y="34"/>
                    </a:lnTo>
                    <a:lnTo>
                      <a:pt x="680" y="36"/>
                    </a:lnTo>
                    <a:lnTo>
                      <a:pt x="678" y="36"/>
                    </a:lnTo>
                    <a:lnTo>
                      <a:pt x="676" y="36"/>
                    </a:lnTo>
                    <a:lnTo>
                      <a:pt x="672" y="38"/>
                    </a:lnTo>
                    <a:lnTo>
                      <a:pt x="674" y="40"/>
                    </a:lnTo>
                    <a:lnTo>
                      <a:pt x="670" y="40"/>
                    </a:lnTo>
                    <a:lnTo>
                      <a:pt x="668" y="40"/>
                    </a:lnTo>
                    <a:lnTo>
                      <a:pt x="664" y="42"/>
                    </a:lnTo>
                    <a:lnTo>
                      <a:pt x="666" y="42"/>
                    </a:lnTo>
                    <a:lnTo>
                      <a:pt x="668" y="42"/>
                    </a:lnTo>
                    <a:lnTo>
                      <a:pt x="670" y="42"/>
                    </a:lnTo>
                    <a:lnTo>
                      <a:pt x="668" y="42"/>
                    </a:lnTo>
                    <a:lnTo>
                      <a:pt x="666" y="42"/>
                    </a:lnTo>
                    <a:lnTo>
                      <a:pt x="662" y="44"/>
                    </a:lnTo>
                    <a:lnTo>
                      <a:pt x="664" y="44"/>
                    </a:lnTo>
                    <a:lnTo>
                      <a:pt x="666" y="44"/>
                    </a:lnTo>
                    <a:lnTo>
                      <a:pt x="666" y="42"/>
                    </a:lnTo>
                    <a:lnTo>
                      <a:pt x="668" y="42"/>
                    </a:lnTo>
                    <a:lnTo>
                      <a:pt x="670" y="42"/>
                    </a:lnTo>
                    <a:lnTo>
                      <a:pt x="672" y="42"/>
                    </a:lnTo>
                    <a:lnTo>
                      <a:pt x="674" y="40"/>
                    </a:lnTo>
                    <a:lnTo>
                      <a:pt x="676" y="40"/>
                    </a:lnTo>
                    <a:lnTo>
                      <a:pt x="678" y="40"/>
                    </a:lnTo>
                    <a:lnTo>
                      <a:pt x="678" y="38"/>
                    </a:lnTo>
                    <a:lnTo>
                      <a:pt x="676" y="38"/>
                    </a:lnTo>
                    <a:lnTo>
                      <a:pt x="678" y="38"/>
                    </a:lnTo>
                    <a:lnTo>
                      <a:pt x="680" y="38"/>
                    </a:lnTo>
                    <a:lnTo>
                      <a:pt x="682" y="38"/>
                    </a:lnTo>
                    <a:lnTo>
                      <a:pt x="684" y="38"/>
                    </a:lnTo>
                    <a:lnTo>
                      <a:pt x="686" y="36"/>
                    </a:lnTo>
                    <a:lnTo>
                      <a:pt x="688" y="36"/>
                    </a:lnTo>
                    <a:lnTo>
                      <a:pt x="690" y="34"/>
                    </a:lnTo>
                    <a:lnTo>
                      <a:pt x="692" y="34"/>
                    </a:lnTo>
                    <a:lnTo>
                      <a:pt x="696" y="34"/>
                    </a:lnTo>
                    <a:lnTo>
                      <a:pt x="698" y="34"/>
                    </a:lnTo>
                    <a:lnTo>
                      <a:pt x="700" y="32"/>
                    </a:lnTo>
                    <a:lnTo>
                      <a:pt x="702" y="32"/>
                    </a:lnTo>
                    <a:lnTo>
                      <a:pt x="704" y="32"/>
                    </a:lnTo>
                    <a:lnTo>
                      <a:pt x="706" y="32"/>
                    </a:lnTo>
                    <a:lnTo>
                      <a:pt x="706" y="30"/>
                    </a:lnTo>
                    <a:lnTo>
                      <a:pt x="708" y="30"/>
                    </a:lnTo>
                    <a:lnTo>
                      <a:pt x="710" y="30"/>
                    </a:lnTo>
                    <a:lnTo>
                      <a:pt x="710" y="28"/>
                    </a:lnTo>
                    <a:lnTo>
                      <a:pt x="712" y="28"/>
                    </a:lnTo>
                    <a:lnTo>
                      <a:pt x="716" y="28"/>
                    </a:lnTo>
                    <a:lnTo>
                      <a:pt x="718" y="28"/>
                    </a:lnTo>
                    <a:lnTo>
                      <a:pt x="718" y="26"/>
                    </a:lnTo>
                    <a:lnTo>
                      <a:pt x="722" y="26"/>
                    </a:lnTo>
                    <a:lnTo>
                      <a:pt x="726" y="26"/>
                    </a:lnTo>
                    <a:lnTo>
                      <a:pt x="728" y="26"/>
                    </a:lnTo>
                    <a:lnTo>
                      <a:pt x="726" y="26"/>
                    </a:lnTo>
                    <a:lnTo>
                      <a:pt x="724" y="26"/>
                    </a:lnTo>
                    <a:lnTo>
                      <a:pt x="722" y="28"/>
                    </a:lnTo>
                    <a:lnTo>
                      <a:pt x="720" y="30"/>
                    </a:lnTo>
                    <a:lnTo>
                      <a:pt x="722" y="30"/>
                    </a:lnTo>
                    <a:lnTo>
                      <a:pt x="724" y="30"/>
                    </a:lnTo>
                    <a:lnTo>
                      <a:pt x="726" y="30"/>
                    </a:lnTo>
                    <a:lnTo>
                      <a:pt x="726" y="28"/>
                    </a:lnTo>
                    <a:lnTo>
                      <a:pt x="732" y="28"/>
                    </a:lnTo>
                    <a:lnTo>
                      <a:pt x="734" y="28"/>
                    </a:lnTo>
                    <a:lnTo>
                      <a:pt x="736" y="28"/>
                    </a:lnTo>
                    <a:lnTo>
                      <a:pt x="738" y="28"/>
                    </a:lnTo>
                    <a:lnTo>
                      <a:pt x="738" y="30"/>
                    </a:lnTo>
                    <a:lnTo>
                      <a:pt x="738" y="28"/>
                    </a:lnTo>
                    <a:lnTo>
                      <a:pt x="740" y="28"/>
                    </a:lnTo>
                    <a:lnTo>
                      <a:pt x="742" y="28"/>
                    </a:lnTo>
                    <a:lnTo>
                      <a:pt x="742" y="30"/>
                    </a:lnTo>
                    <a:lnTo>
                      <a:pt x="744" y="30"/>
                    </a:lnTo>
                    <a:lnTo>
                      <a:pt x="746" y="30"/>
                    </a:lnTo>
                    <a:lnTo>
                      <a:pt x="750" y="30"/>
                    </a:lnTo>
                    <a:lnTo>
                      <a:pt x="750" y="28"/>
                    </a:lnTo>
                    <a:lnTo>
                      <a:pt x="752" y="28"/>
                    </a:lnTo>
                    <a:lnTo>
                      <a:pt x="756" y="28"/>
                    </a:lnTo>
                    <a:lnTo>
                      <a:pt x="756" y="26"/>
                    </a:lnTo>
                    <a:lnTo>
                      <a:pt x="754" y="26"/>
                    </a:lnTo>
                    <a:lnTo>
                      <a:pt x="752" y="26"/>
                    </a:lnTo>
                    <a:lnTo>
                      <a:pt x="754" y="26"/>
                    </a:lnTo>
                    <a:lnTo>
                      <a:pt x="756" y="26"/>
                    </a:lnTo>
                    <a:lnTo>
                      <a:pt x="758" y="26"/>
                    </a:lnTo>
                    <a:lnTo>
                      <a:pt x="756" y="26"/>
                    </a:lnTo>
                    <a:lnTo>
                      <a:pt x="756" y="24"/>
                    </a:lnTo>
                    <a:lnTo>
                      <a:pt x="758" y="24"/>
                    </a:lnTo>
                    <a:lnTo>
                      <a:pt x="760" y="24"/>
                    </a:lnTo>
                    <a:lnTo>
                      <a:pt x="762" y="24"/>
                    </a:lnTo>
                    <a:lnTo>
                      <a:pt x="764" y="24"/>
                    </a:lnTo>
                    <a:lnTo>
                      <a:pt x="766" y="24"/>
                    </a:lnTo>
                    <a:lnTo>
                      <a:pt x="766" y="22"/>
                    </a:lnTo>
                    <a:lnTo>
                      <a:pt x="768" y="22"/>
                    </a:lnTo>
                    <a:lnTo>
                      <a:pt x="770" y="22"/>
                    </a:lnTo>
                    <a:lnTo>
                      <a:pt x="772" y="22"/>
                    </a:lnTo>
                    <a:lnTo>
                      <a:pt x="774" y="22"/>
                    </a:lnTo>
                    <a:lnTo>
                      <a:pt x="776" y="22"/>
                    </a:lnTo>
                    <a:lnTo>
                      <a:pt x="778" y="22"/>
                    </a:lnTo>
                    <a:lnTo>
                      <a:pt x="780" y="22"/>
                    </a:lnTo>
                    <a:lnTo>
                      <a:pt x="782" y="22"/>
                    </a:lnTo>
                    <a:lnTo>
                      <a:pt x="786" y="22"/>
                    </a:lnTo>
                    <a:lnTo>
                      <a:pt x="788" y="22"/>
                    </a:lnTo>
                    <a:lnTo>
                      <a:pt x="790" y="22"/>
                    </a:lnTo>
                    <a:lnTo>
                      <a:pt x="792" y="22"/>
                    </a:lnTo>
                    <a:lnTo>
                      <a:pt x="794" y="22"/>
                    </a:lnTo>
                    <a:lnTo>
                      <a:pt x="796" y="22"/>
                    </a:lnTo>
                    <a:lnTo>
                      <a:pt x="796" y="24"/>
                    </a:lnTo>
                    <a:lnTo>
                      <a:pt x="798" y="24"/>
                    </a:lnTo>
                    <a:lnTo>
                      <a:pt x="800" y="24"/>
                    </a:lnTo>
                    <a:lnTo>
                      <a:pt x="802" y="24"/>
                    </a:lnTo>
                    <a:lnTo>
                      <a:pt x="804" y="24"/>
                    </a:lnTo>
                    <a:lnTo>
                      <a:pt x="806" y="24"/>
                    </a:lnTo>
                    <a:lnTo>
                      <a:pt x="810" y="24"/>
                    </a:lnTo>
                    <a:lnTo>
                      <a:pt x="812" y="24"/>
                    </a:lnTo>
                    <a:lnTo>
                      <a:pt x="816" y="24"/>
                    </a:lnTo>
                    <a:lnTo>
                      <a:pt x="816" y="26"/>
                    </a:lnTo>
                    <a:lnTo>
                      <a:pt x="820" y="26"/>
                    </a:lnTo>
                    <a:lnTo>
                      <a:pt x="822" y="26"/>
                    </a:lnTo>
                    <a:lnTo>
                      <a:pt x="824" y="26"/>
                    </a:lnTo>
                    <a:lnTo>
                      <a:pt x="824" y="28"/>
                    </a:lnTo>
                    <a:lnTo>
                      <a:pt x="822" y="28"/>
                    </a:lnTo>
                    <a:lnTo>
                      <a:pt x="820" y="28"/>
                    </a:lnTo>
                    <a:lnTo>
                      <a:pt x="818" y="28"/>
                    </a:lnTo>
                    <a:lnTo>
                      <a:pt x="818" y="30"/>
                    </a:lnTo>
                    <a:lnTo>
                      <a:pt x="816" y="30"/>
                    </a:lnTo>
                    <a:lnTo>
                      <a:pt x="814" y="30"/>
                    </a:lnTo>
                    <a:lnTo>
                      <a:pt x="812" y="30"/>
                    </a:lnTo>
                    <a:lnTo>
                      <a:pt x="810" y="30"/>
                    </a:lnTo>
                    <a:lnTo>
                      <a:pt x="810" y="32"/>
                    </a:lnTo>
                    <a:lnTo>
                      <a:pt x="808" y="32"/>
                    </a:lnTo>
                    <a:lnTo>
                      <a:pt x="806" y="32"/>
                    </a:lnTo>
                    <a:lnTo>
                      <a:pt x="804" y="32"/>
                    </a:lnTo>
                    <a:lnTo>
                      <a:pt x="802" y="34"/>
                    </a:lnTo>
                    <a:lnTo>
                      <a:pt x="800" y="34"/>
                    </a:lnTo>
                    <a:lnTo>
                      <a:pt x="798" y="34"/>
                    </a:lnTo>
                    <a:lnTo>
                      <a:pt x="796" y="34"/>
                    </a:lnTo>
                    <a:lnTo>
                      <a:pt x="794" y="34"/>
                    </a:lnTo>
                    <a:lnTo>
                      <a:pt x="790" y="34"/>
                    </a:lnTo>
                    <a:lnTo>
                      <a:pt x="788" y="34"/>
                    </a:lnTo>
                    <a:lnTo>
                      <a:pt x="786" y="34"/>
                    </a:lnTo>
                    <a:lnTo>
                      <a:pt x="784" y="34"/>
                    </a:lnTo>
                    <a:lnTo>
                      <a:pt x="784" y="36"/>
                    </a:lnTo>
                    <a:lnTo>
                      <a:pt x="786" y="36"/>
                    </a:lnTo>
                    <a:lnTo>
                      <a:pt x="788" y="36"/>
                    </a:lnTo>
                    <a:lnTo>
                      <a:pt x="790" y="38"/>
                    </a:lnTo>
                    <a:lnTo>
                      <a:pt x="788" y="38"/>
                    </a:lnTo>
                    <a:lnTo>
                      <a:pt x="786" y="38"/>
                    </a:lnTo>
                    <a:lnTo>
                      <a:pt x="784" y="38"/>
                    </a:lnTo>
                    <a:lnTo>
                      <a:pt x="782" y="38"/>
                    </a:lnTo>
                    <a:lnTo>
                      <a:pt x="780" y="38"/>
                    </a:lnTo>
                    <a:lnTo>
                      <a:pt x="778" y="38"/>
                    </a:lnTo>
                    <a:lnTo>
                      <a:pt x="776" y="40"/>
                    </a:lnTo>
                    <a:lnTo>
                      <a:pt x="774" y="40"/>
                    </a:lnTo>
                    <a:lnTo>
                      <a:pt x="772" y="40"/>
                    </a:lnTo>
                    <a:lnTo>
                      <a:pt x="770" y="40"/>
                    </a:lnTo>
                    <a:lnTo>
                      <a:pt x="768" y="40"/>
                    </a:lnTo>
                    <a:lnTo>
                      <a:pt x="766" y="40"/>
                    </a:lnTo>
                    <a:lnTo>
                      <a:pt x="764" y="42"/>
                    </a:lnTo>
                    <a:lnTo>
                      <a:pt x="764" y="40"/>
                    </a:lnTo>
                    <a:lnTo>
                      <a:pt x="762" y="40"/>
                    </a:lnTo>
                    <a:lnTo>
                      <a:pt x="758" y="40"/>
                    </a:lnTo>
                    <a:lnTo>
                      <a:pt x="756" y="40"/>
                    </a:lnTo>
                    <a:lnTo>
                      <a:pt x="754" y="40"/>
                    </a:lnTo>
                    <a:lnTo>
                      <a:pt x="752" y="40"/>
                    </a:lnTo>
                    <a:lnTo>
                      <a:pt x="750" y="40"/>
                    </a:lnTo>
                    <a:lnTo>
                      <a:pt x="748" y="40"/>
                    </a:lnTo>
                    <a:lnTo>
                      <a:pt x="746" y="40"/>
                    </a:lnTo>
                    <a:lnTo>
                      <a:pt x="746" y="42"/>
                    </a:lnTo>
                    <a:lnTo>
                      <a:pt x="744" y="42"/>
                    </a:lnTo>
                    <a:lnTo>
                      <a:pt x="742" y="42"/>
                    </a:lnTo>
                    <a:lnTo>
                      <a:pt x="740" y="42"/>
                    </a:lnTo>
                    <a:lnTo>
                      <a:pt x="738" y="42"/>
                    </a:lnTo>
                    <a:lnTo>
                      <a:pt x="736" y="42"/>
                    </a:lnTo>
                    <a:lnTo>
                      <a:pt x="734" y="42"/>
                    </a:lnTo>
                    <a:lnTo>
                      <a:pt x="730" y="42"/>
                    </a:lnTo>
                    <a:lnTo>
                      <a:pt x="728" y="42"/>
                    </a:lnTo>
                    <a:lnTo>
                      <a:pt x="726" y="42"/>
                    </a:lnTo>
                    <a:lnTo>
                      <a:pt x="724" y="42"/>
                    </a:lnTo>
                    <a:lnTo>
                      <a:pt x="720" y="42"/>
                    </a:lnTo>
                    <a:lnTo>
                      <a:pt x="718" y="42"/>
                    </a:lnTo>
                    <a:lnTo>
                      <a:pt x="716" y="42"/>
                    </a:lnTo>
                    <a:lnTo>
                      <a:pt x="714" y="42"/>
                    </a:lnTo>
                    <a:lnTo>
                      <a:pt x="712" y="44"/>
                    </a:lnTo>
                    <a:lnTo>
                      <a:pt x="710" y="44"/>
                    </a:lnTo>
                    <a:lnTo>
                      <a:pt x="708" y="44"/>
                    </a:lnTo>
                    <a:lnTo>
                      <a:pt x="706" y="44"/>
                    </a:lnTo>
                    <a:lnTo>
                      <a:pt x="706" y="42"/>
                    </a:lnTo>
                    <a:lnTo>
                      <a:pt x="706" y="44"/>
                    </a:lnTo>
                    <a:lnTo>
                      <a:pt x="704" y="44"/>
                    </a:lnTo>
                    <a:lnTo>
                      <a:pt x="706" y="44"/>
                    </a:lnTo>
                    <a:lnTo>
                      <a:pt x="708" y="44"/>
                    </a:lnTo>
                    <a:lnTo>
                      <a:pt x="710" y="44"/>
                    </a:lnTo>
                    <a:lnTo>
                      <a:pt x="712" y="44"/>
                    </a:lnTo>
                    <a:lnTo>
                      <a:pt x="714" y="44"/>
                    </a:lnTo>
                    <a:lnTo>
                      <a:pt x="716" y="44"/>
                    </a:lnTo>
                    <a:lnTo>
                      <a:pt x="718" y="44"/>
                    </a:lnTo>
                    <a:lnTo>
                      <a:pt x="718" y="42"/>
                    </a:lnTo>
                    <a:lnTo>
                      <a:pt x="720" y="42"/>
                    </a:lnTo>
                    <a:lnTo>
                      <a:pt x="722" y="42"/>
                    </a:lnTo>
                    <a:lnTo>
                      <a:pt x="724" y="42"/>
                    </a:lnTo>
                    <a:lnTo>
                      <a:pt x="726" y="42"/>
                    </a:lnTo>
                    <a:lnTo>
                      <a:pt x="728" y="42"/>
                    </a:lnTo>
                    <a:lnTo>
                      <a:pt x="732" y="42"/>
                    </a:lnTo>
                    <a:lnTo>
                      <a:pt x="734" y="42"/>
                    </a:lnTo>
                    <a:lnTo>
                      <a:pt x="736" y="44"/>
                    </a:lnTo>
                    <a:lnTo>
                      <a:pt x="738" y="44"/>
                    </a:lnTo>
                    <a:lnTo>
                      <a:pt x="742" y="44"/>
                    </a:lnTo>
                    <a:lnTo>
                      <a:pt x="744" y="44"/>
                    </a:lnTo>
                    <a:lnTo>
                      <a:pt x="746" y="44"/>
                    </a:lnTo>
                    <a:lnTo>
                      <a:pt x="748" y="44"/>
                    </a:lnTo>
                    <a:lnTo>
                      <a:pt x="750" y="42"/>
                    </a:lnTo>
                    <a:lnTo>
                      <a:pt x="752" y="42"/>
                    </a:lnTo>
                    <a:lnTo>
                      <a:pt x="754" y="42"/>
                    </a:lnTo>
                    <a:lnTo>
                      <a:pt x="756" y="42"/>
                    </a:lnTo>
                    <a:lnTo>
                      <a:pt x="758" y="44"/>
                    </a:lnTo>
                    <a:lnTo>
                      <a:pt x="760" y="44"/>
                    </a:lnTo>
                    <a:lnTo>
                      <a:pt x="762" y="44"/>
                    </a:lnTo>
                    <a:lnTo>
                      <a:pt x="766" y="44"/>
                    </a:lnTo>
                    <a:lnTo>
                      <a:pt x="770" y="44"/>
                    </a:lnTo>
                    <a:lnTo>
                      <a:pt x="768" y="44"/>
                    </a:lnTo>
                    <a:lnTo>
                      <a:pt x="768" y="46"/>
                    </a:lnTo>
                    <a:lnTo>
                      <a:pt x="766" y="46"/>
                    </a:lnTo>
                    <a:lnTo>
                      <a:pt x="764" y="46"/>
                    </a:lnTo>
                    <a:lnTo>
                      <a:pt x="762" y="46"/>
                    </a:lnTo>
                    <a:lnTo>
                      <a:pt x="764" y="46"/>
                    </a:lnTo>
                    <a:lnTo>
                      <a:pt x="762" y="46"/>
                    </a:lnTo>
                    <a:lnTo>
                      <a:pt x="764" y="46"/>
                    </a:lnTo>
                    <a:lnTo>
                      <a:pt x="764" y="48"/>
                    </a:lnTo>
                    <a:lnTo>
                      <a:pt x="760" y="48"/>
                    </a:lnTo>
                    <a:lnTo>
                      <a:pt x="758" y="48"/>
                    </a:lnTo>
                    <a:lnTo>
                      <a:pt x="756" y="48"/>
                    </a:lnTo>
                    <a:lnTo>
                      <a:pt x="754" y="48"/>
                    </a:lnTo>
                    <a:lnTo>
                      <a:pt x="752" y="48"/>
                    </a:lnTo>
                    <a:lnTo>
                      <a:pt x="750" y="48"/>
                    </a:lnTo>
                    <a:lnTo>
                      <a:pt x="748" y="48"/>
                    </a:lnTo>
                    <a:lnTo>
                      <a:pt x="746" y="48"/>
                    </a:lnTo>
                    <a:lnTo>
                      <a:pt x="744" y="48"/>
                    </a:lnTo>
                    <a:lnTo>
                      <a:pt x="742" y="48"/>
                    </a:lnTo>
                    <a:lnTo>
                      <a:pt x="740" y="48"/>
                    </a:lnTo>
                    <a:lnTo>
                      <a:pt x="738" y="48"/>
                    </a:lnTo>
                    <a:lnTo>
                      <a:pt x="736" y="48"/>
                    </a:lnTo>
                    <a:lnTo>
                      <a:pt x="734" y="48"/>
                    </a:lnTo>
                    <a:lnTo>
                      <a:pt x="732" y="48"/>
                    </a:lnTo>
                    <a:lnTo>
                      <a:pt x="730" y="48"/>
                    </a:lnTo>
                    <a:lnTo>
                      <a:pt x="728" y="48"/>
                    </a:lnTo>
                    <a:lnTo>
                      <a:pt x="726" y="48"/>
                    </a:lnTo>
                    <a:lnTo>
                      <a:pt x="724" y="48"/>
                    </a:lnTo>
                    <a:lnTo>
                      <a:pt x="722" y="48"/>
                    </a:lnTo>
                    <a:lnTo>
                      <a:pt x="720" y="48"/>
                    </a:lnTo>
                    <a:lnTo>
                      <a:pt x="718" y="48"/>
                    </a:lnTo>
                    <a:lnTo>
                      <a:pt x="718" y="50"/>
                    </a:lnTo>
                    <a:lnTo>
                      <a:pt x="716" y="50"/>
                    </a:lnTo>
                    <a:lnTo>
                      <a:pt x="714" y="50"/>
                    </a:lnTo>
                    <a:lnTo>
                      <a:pt x="712" y="50"/>
                    </a:lnTo>
                    <a:lnTo>
                      <a:pt x="714" y="50"/>
                    </a:lnTo>
                    <a:lnTo>
                      <a:pt x="714" y="52"/>
                    </a:lnTo>
                    <a:lnTo>
                      <a:pt x="712" y="52"/>
                    </a:lnTo>
                    <a:lnTo>
                      <a:pt x="710" y="52"/>
                    </a:lnTo>
                    <a:lnTo>
                      <a:pt x="712" y="52"/>
                    </a:lnTo>
                    <a:lnTo>
                      <a:pt x="710" y="54"/>
                    </a:lnTo>
                    <a:lnTo>
                      <a:pt x="708" y="54"/>
                    </a:lnTo>
                    <a:lnTo>
                      <a:pt x="710" y="54"/>
                    </a:lnTo>
                    <a:lnTo>
                      <a:pt x="712" y="54"/>
                    </a:lnTo>
                    <a:lnTo>
                      <a:pt x="712" y="56"/>
                    </a:lnTo>
                    <a:lnTo>
                      <a:pt x="714" y="56"/>
                    </a:lnTo>
                    <a:lnTo>
                      <a:pt x="716" y="56"/>
                    </a:lnTo>
                    <a:lnTo>
                      <a:pt x="718" y="56"/>
                    </a:lnTo>
                    <a:lnTo>
                      <a:pt x="720" y="56"/>
                    </a:lnTo>
                    <a:lnTo>
                      <a:pt x="718" y="56"/>
                    </a:lnTo>
                    <a:lnTo>
                      <a:pt x="716" y="56"/>
                    </a:lnTo>
                    <a:lnTo>
                      <a:pt x="714" y="56"/>
                    </a:lnTo>
                    <a:lnTo>
                      <a:pt x="714" y="54"/>
                    </a:lnTo>
                    <a:lnTo>
                      <a:pt x="718" y="52"/>
                    </a:lnTo>
                    <a:lnTo>
                      <a:pt x="720" y="52"/>
                    </a:lnTo>
                    <a:lnTo>
                      <a:pt x="722" y="52"/>
                    </a:lnTo>
                    <a:lnTo>
                      <a:pt x="724" y="52"/>
                    </a:lnTo>
                    <a:lnTo>
                      <a:pt x="726" y="52"/>
                    </a:lnTo>
                    <a:lnTo>
                      <a:pt x="728" y="50"/>
                    </a:lnTo>
                    <a:lnTo>
                      <a:pt x="730" y="50"/>
                    </a:lnTo>
                    <a:lnTo>
                      <a:pt x="732" y="52"/>
                    </a:lnTo>
                    <a:lnTo>
                      <a:pt x="734" y="52"/>
                    </a:lnTo>
                    <a:lnTo>
                      <a:pt x="734" y="50"/>
                    </a:lnTo>
                    <a:lnTo>
                      <a:pt x="738" y="50"/>
                    </a:lnTo>
                    <a:lnTo>
                      <a:pt x="742" y="50"/>
                    </a:lnTo>
                    <a:lnTo>
                      <a:pt x="744" y="50"/>
                    </a:lnTo>
                    <a:lnTo>
                      <a:pt x="746" y="50"/>
                    </a:lnTo>
                    <a:lnTo>
                      <a:pt x="748" y="50"/>
                    </a:lnTo>
                    <a:lnTo>
                      <a:pt x="750" y="50"/>
                    </a:lnTo>
                    <a:lnTo>
                      <a:pt x="750" y="52"/>
                    </a:lnTo>
                    <a:lnTo>
                      <a:pt x="752" y="52"/>
                    </a:lnTo>
                    <a:lnTo>
                      <a:pt x="748" y="52"/>
                    </a:lnTo>
                    <a:lnTo>
                      <a:pt x="748" y="54"/>
                    </a:lnTo>
                    <a:lnTo>
                      <a:pt x="746" y="54"/>
                    </a:lnTo>
                    <a:lnTo>
                      <a:pt x="744" y="54"/>
                    </a:lnTo>
                    <a:lnTo>
                      <a:pt x="742" y="56"/>
                    </a:lnTo>
                    <a:lnTo>
                      <a:pt x="740" y="56"/>
                    </a:lnTo>
                    <a:lnTo>
                      <a:pt x="738" y="56"/>
                    </a:lnTo>
                    <a:lnTo>
                      <a:pt x="736" y="56"/>
                    </a:lnTo>
                    <a:lnTo>
                      <a:pt x="734" y="56"/>
                    </a:lnTo>
                    <a:lnTo>
                      <a:pt x="732" y="56"/>
                    </a:lnTo>
                    <a:lnTo>
                      <a:pt x="728" y="56"/>
                    </a:lnTo>
                    <a:lnTo>
                      <a:pt x="726" y="56"/>
                    </a:lnTo>
                    <a:lnTo>
                      <a:pt x="724" y="56"/>
                    </a:lnTo>
                    <a:lnTo>
                      <a:pt x="724" y="58"/>
                    </a:lnTo>
                    <a:lnTo>
                      <a:pt x="722" y="58"/>
                    </a:lnTo>
                    <a:lnTo>
                      <a:pt x="722" y="60"/>
                    </a:lnTo>
                    <a:lnTo>
                      <a:pt x="720" y="60"/>
                    </a:lnTo>
                    <a:lnTo>
                      <a:pt x="718" y="62"/>
                    </a:lnTo>
                    <a:lnTo>
                      <a:pt x="720" y="62"/>
                    </a:lnTo>
                    <a:lnTo>
                      <a:pt x="720" y="64"/>
                    </a:lnTo>
                    <a:lnTo>
                      <a:pt x="718" y="64"/>
                    </a:lnTo>
                    <a:lnTo>
                      <a:pt x="718" y="66"/>
                    </a:lnTo>
                    <a:lnTo>
                      <a:pt x="716" y="66"/>
                    </a:lnTo>
                    <a:lnTo>
                      <a:pt x="716" y="68"/>
                    </a:lnTo>
                    <a:lnTo>
                      <a:pt x="718" y="68"/>
                    </a:lnTo>
                    <a:lnTo>
                      <a:pt x="720" y="66"/>
                    </a:lnTo>
                    <a:lnTo>
                      <a:pt x="720" y="64"/>
                    </a:lnTo>
                    <a:lnTo>
                      <a:pt x="722" y="64"/>
                    </a:lnTo>
                    <a:lnTo>
                      <a:pt x="726" y="64"/>
                    </a:lnTo>
                    <a:lnTo>
                      <a:pt x="728" y="64"/>
                    </a:lnTo>
                    <a:lnTo>
                      <a:pt x="728" y="66"/>
                    </a:lnTo>
                    <a:lnTo>
                      <a:pt x="726" y="66"/>
                    </a:lnTo>
                    <a:lnTo>
                      <a:pt x="728" y="66"/>
                    </a:lnTo>
                    <a:lnTo>
                      <a:pt x="726" y="66"/>
                    </a:lnTo>
                    <a:lnTo>
                      <a:pt x="724" y="66"/>
                    </a:lnTo>
                    <a:lnTo>
                      <a:pt x="726" y="66"/>
                    </a:lnTo>
                    <a:lnTo>
                      <a:pt x="726" y="64"/>
                    </a:lnTo>
                    <a:lnTo>
                      <a:pt x="724" y="64"/>
                    </a:lnTo>
                    <a:lnTo>
                      <a:pt x="724" y="66"/>
                    </a:lnTo>
                    <a:lnTo>
                      <a:pt x="720" y="66"/>
                    </a:lnTo>
                    <a:lnTo>
                      <a:pt x="722" y="66"/>
                    </a:lnTo>
                    <a:lnTo>
                      <a:pt x="722" y="68"/>
                    </a:lnTo>
                    <a:lnTo>
                      <a:pt x="720" y="68"/>
                    </a:lnTo>
                    <a:lnTo>
                      <a:pt x="718" y="68"/>
                    </a:lnTo>
                    <a:lnTo>
                      <a:pt x="716" y="68"/>
                    </a:lnTo>
                    <a:lnTo>
                      <a:pt x="712" y="68"/>
                    </a:lnTo>
                    <a:lnTo>
                      <a:pt x="714" y="68"/>
                    </a:lnTo>
                    <a:lnTo>
                      <a:pt x="714" y="70"/>
                    </a:lnTo>
                    <a:lnTo>
                      <a:pt x="714" y="72"/>
                    </a:lnTo>
                    <a:lnTo>
                      <a:pt x="712" y="72"/>
                    </a:lnTo>
                    <a:lnTo>
                      <a:pt x="710" y="72"/>
                    </a:lnTo>
                    <a:lnTo>
                      <a:pt x="708" y="72"/>
                    </a:lnTo>
                    <a:lnTo>
                      <a:pt x="706" y="72"/>
                    </a:lnTo>
                    <a:lnTo>
                      <a:pt x="704" y="72"/>
                    </a:lnTo>
                    <a:lnTo>
                      <a:pt x="702" y="72"/>
                    </a:lnTo>
                    <a:lnTo>
                      <a:pt x="700" y="72"/>
                    </a:lnTo>
                    <a:lnTo>
                      <a:pt x="696" y="72"/>
                    </a:lnTo>
                    <a:lnTo>
                      <a:pt x="698" y="72"/>
                    </a:lnTo>
                    <a:lnTo>
                      <a:pt x="698" y="74"/>
                    </a:lnTo>
                    <a:lnTo>
                      <a:pt x="700" y="74"/>
                    </a:lnTo>
                    <a:lnTo>
                      <a:pt x="696" y="74"/>
                    </a:lnTo>
                    <a:lnTo>
                      <a:pt x="694" y="74"/>
                    </a:lnTo>
                    <a:lnTo>
                      <a:pt x="692" y="74"/>
                    </a:lnTo>
                    <a:lnTo>
                      <a:pt x="694" y="74"/>
                    </a:lnTo>
                    <a:lnTo>
                      <a:pt x="696" y="74"/>
                    </a:lnTo>
                    <a:lnTo>
                      <a:pt x="698" y="74"/>
                    </a:lnTo>
                    <a:lnTo>
                      <a:pt x="700" y="74"/>
                    </a:lnTo>
                    <a:lnTo>
                      <a:pt x="698" y="74"/>
                    </a:lnTo>
                    <a:lnTo>
                      <a:pt x="698" y="76"/>
                    </a:lnTo>
                    <a:lnTo>
                      <a:pt x="696" y="76"/>
                    </a:lnTo>
                    <a:lnTo>
                      <a:pt x="692" y="80"/>
                    </a:lnTo>
                    <a:lnTo>
                      <a:pt x="692" y="82"/>
                    </a:lnTo>
                    <a:lnTo>
                      <a:pt x="690" y="84"/>
                    </a:lnTo>
                    <a:lnTo>
                      <a:pt x="688" y="84"/>
                    </a:lnTo>
                    <a:lnTo>
                      <a:pt x="686" y="84"/>
                    </a:lnTo>
                    <a:lnTo>
                      <a:pt x="688" y="84"/>
                    </a:lnTo>
                    <a:lnTo>
                      <a:pt x="690" y="84"/>
                    </a:lnTo>
                    <a:lnTo>
                      <a:pt x="688" y="84"/>
                    </a:lnTo>
                    <a:lnTo>
                      <a:pt x="688" y="86"/>
                    </a:lnTo>
                    <a:lnTo>
                      <a:pt x="686" y="86"/>
                    </a:lnTo>
                    <a:lnTo>
                      <a:pt x="686" y="88"/>
                    </a:lnTo>
                    <a:lnTo>
                      <a:pt x="686" y="86"/>
                    </a:lnTo>
                    <a:lnTo>
                      <a:pt x="686" y="88"/>
                    </a:lnTo>
                    <a:lnTo>
                      <a:pt x="684" y="90"/>
                    </a:lnTo>
                    <a:lnTo>
                      <a:pt x="682" y="92"/>
                    </a:lnTo>
                    <a:lnTo>
                      <a:pt x="684" y="92"/>
                    </a:lnTo>
                    <a:lnTo>
                      <a:pt x="686" y="92"/>
                    </a:lnTo>
                    <a:lnTo>
                      <a:pt x="688" y="92"/>
                    </a:lnTo>
                    <a:lnTo>
                      <a:pt x="686" y="92"/>
                    </a:lnTo>
                    <a:lnTo>
                      <a:pt x="686" y="94"/>
                    </a:lnTo>
                    <a:lnTo>
                      <a:pt x="684" y="94"/>
                    </a:lnTo>
                    <a:lnTo>
                      <a:pt x="686" y="94"/>
                    </a:lnTo>
                    <a:lnTo>
                      <a:pt x="688" y="92"/>
                    </a:lnTo>
                    <a:lnTo>
                      <a:pt x="688" y="90"/>
                    </a:lnTo>
                    <a:lnTo>
                      <a:pt x="690" y="90"/>
                    </a:lnTo>
                    <a:lnTo>
                      <a:pt x="690" y="88"/>
                    </a:lnTo>
                    <a:lnTo>
                      <a:pt x="692" y="88"/>
                    </a:lnTo>
                    <a:lnTo>
                      <a:pt x="694" y="86"/>
                    </a:lnTo>
                    <a:lnTo>
                      <a:pt x="696" y="86"/>
                    </a:lnTo>
                    <a:lnTo>
                      <a:pt x="698" y="86"/>
                    </a:lnTo>
                    <a:lnTo>
                      <a:pt x="700" y="86"/>
                    </a:lnTo>
                    <a:lnTo>
                      <a:pt x="704" y="88"/>
                    </a:lnTo>
                    <a:lnTo>
                      <a:pt x="708" y="88"/>
                    </a:lnTo>
                    <a:lnTo>
                      <a:pt x="710" y="90"/>
                    </a:lnTo>
                    <a:lnTo>
                      <a:pt x="714" y="90"/>
                    </a:lnTo>
                    <a:lnTo>
                      <a:pt x="716" y="90"/>
                    </a:lnTo>
                    <a:lnTo>
                      <a:pt x="718" y="90"/>
                    </a:lnTo>
                    <a:lnTo>
                      <a:pt x="720" y="90"/>
                    </a:lnTo>
                    <a:lnTo>
                      <a:pt x="720" y="92"/>
                    </a:lnTo>
                    <a:lnTo>
                      <a:pt x="722" y="92"/>
                    </a:lnTo>
                    <a:lnTo>
                      <a:pt x="720" y="92"/>
                    </a:lnTo>
                    <a:lnTo>
                      <a:pt x="718" y="92"/>
                    </a:lnTo>
                    <a:lnTo>
                      <a:pt x="718" y="94"/>
                    </a:lnTo>
                    <a:lnTo>
                      <a:pt x="716" y="94"/>
                    </a:lnTo>
                    <a:lnTo>
                      <a:pt x="714" y="92"/>
                    </a:lnTo>
                    <a:lnTo>
                      <a:pt x="712" y="92"/>
                    </a:lnTo>
                    <a:lnTo>
                      <a:pt x="708" y="90"/>
                    </a:lnTo>
                    <a:lnTo>
                      <a:pt x="706" y="90"/>
                    </a:lnTo>
                    <a:lnTo>
                      <a:pt x="704" y="90"/>
                    </a:lnTo>
                    <a:lnTo>
                      <a:pt x="704" y="92"/>
                    </a:lnTo>
                    <a:lnTo>
                      <a:pt x="702" y="92"/>
                    </a:lnTo>
                    <a:lnTo>
                      <a:pt x="700" y="92"/>
                    </a:lnTo>
                    <a:lnTo>
                      <a:pt x="700" y="90"/>
                    </a:lnTo>
                    <a:lnTo>
                      <a:pt x="698" y="92"/>
                    </a:lnTo>
                    <a:lnTo>
                      <a:pt x="696" y="92"/>
                    </a:lnTo>
                    <a:lnTo>
                      <a:pt x="694" y="92"/>
                    </a:lnTo>
                    <a:lnTo>
                      <a:pt x="698" y="92"/>
                    </a:lnTo>
                    <a:lnTo>
                      <a:pt x="700" y="92"/>
                    </a:lnTo>
                    <a:lnTo>
                      <a:pt x="702" y="92"/>
                    </a:lnTo>
                    <a:lnTo>
                      <a:pt x="702" y="94"/>
                    </a:lnTo>
                    <a:lnTo>
                      <a:pt x="704" y="94"/>
                    </a:lnTo>
                    <a:lnTo>
                      <a:pt x="702" y="94"/>
                    </a:lnTo>
                    <a:lnTo>
                      <a:pt x="700" y="94"/>
                    </a:lnTo>
                    <a:lnTo>
                      <a:pt x="698" y="94"/>
                    </a:lnTo>
                    <a:lnTo>
                      <a:pt x="700" y="94"/>
                    </a:lnTo>
                    <a:lnTo>
                      <a:pt x="702" y="94"/>
                    </a:lnTo>
                    <a:lnTo>
                      <a:pt x="700" y="94"/>
                    </a:lnTo>
                    <a:lnTo>
                      <a:pt x="698" y="94"/>
                    </a:lnTo>
                    <a:lnTo>
                      <a:pt x="696" y="94"/>
                    </a:lnTo>
                    <a:lnTo>
                      <a:pt x="694" y="94"/>
                    </a:lnTo>
                    <a:lnTo>
                      <a:pt x="692" y="94"/>
                    </a:lnTo>
                    <a:lnTo>
                      <a:pt x="694" y="94"/>
                    </a:lnTo>
                    <a:lnTo>
                      <a:pt x="696" y="94"/>
                    </a:lnTo>
                    <a:lnTo>
                      <a:pt x="698" y="96"/>
                    </a:lnTo>
                    <a:lnTo>
                      <a:pt x="702" y="96"/>
                    </a:lnTo>
                    <a:lnTo>
                      <a:pt x="706" y="96"/>
                    </a:lnTo>
                    <a:lnTo>
                      <a:pt x="704" y="96"/>
                    </a:lnTo>
                    <a:lnTo>
                      <a:pt x="702" y="96"/>
                    </a:lnTo>
                    <a:lnTo>
                      <a:pt x="700" y="96"/>
                    </a:lnTo>
                    <a:lnTo>
                      <a:pt x="698" y="96"/>
                    </a:lnTo>
                    <a:lnTo>
                      <a:pt x="696" y="96"/>
                    </a:lnTo>
                    <a:lnTo>
                      <a:pt x="698" y="96"/>
                    </a:lnTo>
                    <a:lnTo>
                      <a:pt x="700" y="96"/>
                    </a:lnTo>
                    <a:lnTo>
                      <a:pt x="702" y="96"/>
                    </a:lnTo>
                    <a:lnTo>
                      <a:pt x="704" y="96"/>
                    </a:lnTo>
                    <a:lnTo>
                      <a:pt x="706" y="96"/>
                    </a:lnTo>
                    <a:lnTo>
                      <a:pt x="708" y="96"/>
                    </a:lnTo>
                    <a:lnTo>
                      <a:pt x="710" y="96"/>
                    </a:lnTo>
                    <a:lnTo>
                      <a:pt x="712" y="98"/>
                    </a:lnTo>
                    <a:lnTo>
                      <a:pt x="714" y="98"/>
                    </a:lnTo>
                    <a:lnTo>
                      <a:pt x="714" y="100"/>
                    </a:lnTo>
                    <a:lnTo>
                      <a:pt x="716" y="100"/>
                    </a:lnTo>
                    <a:lnTo>
                      <a:pt x="718" y="100"/>
                    </a:lnTo>
                    <a:lnTo>
                      <a:pt x="720" y="100"/>
                    </a:lnTo>
                    <a:lnTo>
                      <a:pt x="720" y="98"/>
                    </a:lnTo>
                    <a:lnTo>
                      <a:pt x="722" y="98"/>
                    </a:lnTo>
                    <a:lnTo>
                      <a:pt x="724" y="98"/>
                    </a:lnTo>
                    <a:lnTo>
                      <a:pt x="726" y="98"/>
                    </a:lnTo>
                    <a:lnTo>
                      <a:pt x="728" y="98"/>
                    </a:lnTo>
                    <a:lnTo>
                      <a:pt x="730" y="98"/>
                    </a:lnTo>
                    <a:lnTo>
                      <a:pt x="732" y="102"/>
                    </a:lnTo>
                    <a:lnTo>
                      <a:pt x="732" y="104"/>
                    </a:lnTo>
                    <a:lnTo>
                      <a:pt x="732" y="106"/>
                    </a:lnTo>
                    <a:lnTo>
                      <a:pt x="730" y="106"/>
                    </a:lnTo>
                    <a:lnTo>
                      <a:pt x="728" y="108"/>
                    </a:lnTo>
                    <a:lnTo>
                      <a:pt x="726" y="108"/>
                    </a:lnTo>
                    <a:lnTo>
                      <a:pt x="724" y="108"/>
                    </a:lnTo>
                    <a:lnTo>
                      <a:pt x="726" y="108"/>
                    </a:lnTo>
                    <a:lnTo>
                      <a:pt x="724" y="108"/>
                    </a:lnTo>
                    <a:lnTo>
                      <a:pt x="720" y="106"/>
                    </a:lnTo>
                    <a:lnTo>
                      <a:pt x="718" y="106"/>
                    </a:lnTo>
                    <a:lnTo>
                      <a:pt x="716" y="106"/>
                    </a:lnTo>
                    <a:lnTo>
                      <a:pt x="714" y="106"/>
                    </a:lnTo>
                    <a:lnTo>
                      <a:pt x="712" y="106"/>
                    </a:lnTo>
                    <a:lnTo>
                      <a:pt x="710" y="106"/>
                    </a:lnTo>
                    <a:lnTo>
                      <a:pt x="708" y="106"/>
                    </a:lnTo>
                    <a:lnTo>
                      <a:pt x="706" y="104"/>
                    </a:lnTo>
                    <a:lnTo>
                      <a:pt x="704" y="104"/>
                    </a:lnTo>
                    <a:lnTo>
                      <a:pt x="704" y="106"/>
                    </a:lnTo>
                    <a:lnTo>
                      <a:pt x="702" y="106"/>
                    </a:lnTo>
                    <a:lnTo>
                      <a:pt x="700" y="104"/>
                    </a:lnTo>
                    <a:lnTo>
                      <a:pt x="698" y="104"/>
                    </a:lnTo>
                    <a:lnTo>
                      <a:pt x="694" y="104"/>
                    </a:lnTo>
                    <a:lnTo>
                      <a:pt x="690" y="104"/>
                    </a:lnTo>
                    <a:lnTo>
                      <a:pt x="690" y="106"/>
                    </a:lnTo>
                    <a:lnTo>
                      <a:pt x="690" y="104"/>
                    </a:lnTo>
                    <a:lnTo>
                      <a:pt x="692" y="104"/>
                    </a:lnTo>
                    <a:lnTo>
                      <a:pt x="694" y="104"/>
                    </a:lnTo>
                    <a:lnTo>
                      <a:pt x="696" y="106"/>
                    </a:lnTo>
                    <a:lnTo>
                      <a:pt x="692" y="106"/>
                    </a:lnTo>
                    <a:lnTo>
                      <a:pt x="690" y="106"/>
                    </a:lnTo>
                    <a:lnTo>
                      <a:pt x="688" y="106"/>
                    </a:lnTo>
                    <a:lnTo>
                      <a:pt x="686" y="106"/>
                    </a:lnTo>
                    <a:lnTo>
                      <a:pt x="684" y="106"/>
                    </a:lnTo>
                    <a:lnTo>
                      <a:pt x="682" y="106"/>
                    </a:lnTo>
                    <a:lnTo>
                      <a:pt x="686" y="106"/>
                    </a:lnTo>
                    <a:lnTo>
                      <a:pt x="688" y="106"/>
                    </a:lnTo>
                    <a:lnTo>
                      <a:pt x="690" y="106"/>
                    </a:lnTo>
                    <a:lnTo>
                      <a:pt x="690" y="108"/>
                    </a:lnTo>
                    <a:lnTo>
                      <a:pt x="688" y="108"/>
                    </a:lnTo>
                    <a:lnTo>
                      <a:pt x="686" y="108"/>
                    </a:lnTo>
                    <a:lnTo>
                      <a:pt x="684" y="110"/>
                    </a:lnTo>
                    <a:lnTo>
                      <a:pt x="682" y="110"/>
                    </a:lnTo>
                    <a:lnTo>
                      <a:pt x="680" y="110"/>
                    </a:lnTo>
                    <a:lnTo>
                      <a:pt x="678" y="110"/>
                    </a:lnTo>
                    <a:lnTo>
                      <a:pt x="678" y="108"/>
                    </a:lnTo>
                    <a:lnTo>
                      <a:pt x="676" y="106"/>
                    </a:lnTo>
                    <a:lnTo>
                      <a:pt x="674" y="106"/>
                    </a:lnTo>
                    <a:lnTo>
                      <a:pt x="672" y="106"/>
                    </a:lnTo>
                    <a:lnTo>
                      <a:pt x="672" y="108"/>
                    </a:lnTo>
                    <a:lnTo>
                      <a:pt x="670" y="108"/>
                    </a:lnTo>
                    <a:lnTo>
                      <a:pt x="668" y="108"/>
                    </a:lnTo>
                    <a:lnTo>
                      <a:pt x="666" y="110"/>
                    </a:lnTo>
                    <a:lnTo>
                      <a:pt x="668" y="110"/>
                    </a:lnTo>
                    <a:lnTo>
                      <a:pt x="670" y="110"/>
                    </a:lnTo>
                    <a:lnTo>
                      <a:pt x="670" y="112"/>
                    </a:lnTo>
                    <a:lnTo>
                      <a:pt x="672" y="112"/>
                    </a:lnTo>
                    <a:lnTo>
                      <a:pt x="672" y="114"/>
                    </a:lnTo>
                    <a:lnTo>
                      <a:pt x="672" y="112"/>
                    </a:lnTo>
                    <a:lnTo>
                      <a:pt x="674" y="110"/>
                    </a:lnTo>
                    <a:lnTo>
                      <a:pt x="678" y="110"/>
                    </a:lnTo>
                    <a:lnTo>
                      <a:pt x="678" y="112"/>
                    </a:lnTo>
                    <a:lnTo>
                      <a:pt x="680" y="112"/>
                    </a:lnTo>
                    <a:lnTo>
                      <a:pt x="680" y="114"/>
                    </a:lnTo>
                    <a:lnTo>
                      <a:pt x="678" y="114"/>
                    </a:lnTo>
                    <a:lnTo>
                      <a:pt x="676" y="114"/>
                    </a:lnTo>
                    <a:lnTo>
                      <a:pt x="678" y="114"/>
                    </a:lnTo>
                    <a:lnTo>
                      <a:pt x="680" y="114"/>
                    </a:lnTo>
                    <a:lnTo>
                      <a:pt x="678" y="114"/>
                    </a:lnTo>
                    <a:lnTo>
                      <a:pt x="676" y="114"/>
                    </a:lnTo>
                    <a:lnTo>
                      <a:pt x="674" y="114"/>
                    </a:lnTo>
                    <a:lnTo>
                      <a:pt x="672" y="114"/>
                    </a:lnTo>
                    <a:lnTo>
                      <a:pt x="670" y="114"/>
                    </a:lnTo>
                    <a:lnTo>
                      <a:pt x="668" y="114"/>
                    </a:lnTo>
                    <a:lnTo>
                      <a:pt x="670" y="114"/>
                    </a:lnTo>
                    <a:lnTo>
                      <a:pt x="672" y="114"/>
                    </a:lnTo>
                    <a:lnTo>
                      <a:pt x="674" y="114"/>
                    </a:lnTo>
                    <a:lnTo>
                      <a:pt x="680" y="114"/>
                    </a:lnTo>
                    <a:lnTo>
                      <a:pt x="682" y="114"/>
                    </a:lnTo>
                    <a:lnTo>
                      <a:pt x="682" y="116"/>
                    </a:lnTo>
                    <a:lnTo>
                      <a:pt x="680" y="116"/>
                    </a:lnTo>
                    <a:lnTo>
                      <a:pt x="678" y="118"/>
                    </a:lnTo>
                    <a:lnTo>
                      <a:pt x="680" y="118"/>
                    </a:lnTo>
                    <a:lnTo>
                      <a:pt x="682" y="118"/>
                    </a:lnTo>
                    <a:lnTo>
                      <a:pt x="684" y="118"/>
                    </a:lnTo>
                    <a:lnTo>
                      <a:pt x="686" y="118"/>
                    </a:lnTo>
                    <a:lnTo>
                      <a:pt x="688" y="118"/>
                    </a:lnTo>
                    <a:lnTo>
                      <a:pt x="690" y="120"/>
                    </a:lnTo>
                    <a:lnTo>
                      <a:pt x="692" y="120"/>
                    </a:lnTo>
                    <a:lnTo>
                      <a:pt x="694" y="120"/>
                    </a:lnTo>
                    <a:lnTo>
                      <a:pt x="692" y="118"/>
                    </a:lnTo>
                    <a:lnTo>
                      <a:pt x="690" y="118"/>
                    </a:lnTo>
                    <a:lnTo>
                      <a:pt x="688" y="118"/>
                    </a:lnTo>
                    <a:lnTo>
                      <a:pt x="686" y="118"/>
                    </a:lnTo>
                    <a:lnTo>
                      <a:pt x="686" y="116"/>
                    </a:lnTo>
                    <a:lnTo>
                      <a:pt x="688" y="116"/>
                    </a:lnTo>
                    <a:lnTo>
                      <a:pt x="690" y="116"/>
                    </a:lnTo>
                    <a:lnTo>
                      <a:pt x="690" y="118"/>
                    </a:lnTo>
                    <a:lnTo>
                      <a:pt x="692" y="118"/>
                    </a:lnTo>
                    <a:lnTo>
                      <a:pt x="694" y="118"/>
                    </a:lnTo>
                    <a:lnTo>
                      <a:pt x="696" y="118"/>
                    </a:lnTo>
                    <a:lnTo>
                      <a:pt x="698" y="118"/>
                    </a:lnTo>
                    <a:lnTo>
                      <a:pt x="700" y="118"/>
                    </a:lnTo>
                    <a:lnTo>
                      <a:pt x="702" y="118"/>
                    </a:lnTo>
                    <a:lnTo>
                      <a:pt x="704" y="118"/>
                    </a:lnTo>
                    <a:lnTo>
                      <a:pt x="706" y="120"/>
                    </a:lnTo>
                    <a:lnTo>
                      <a:pt x="704" y="120"/>
                    </a:lnTo>
                    <a:lnTo>
                      <a:pt x="702" y="120"/>
                    </a:lnTo>
                    <a:lnTo>
                      <a:pt x="700" y="120"/>
                    </a:lnTo>
                    <a:lnTo>
                      <a:pt x="698" y="120"/>
                    </a:lnTo>
                    <a:lnTo>
                      <a:pt x="696" y="120"/>
                    </a:lnTo>
                    <a:lnTo>
                      <a:pt x="694" y="120"/>
                    </a:lnTo>
                    <a:lnTo>
                      <a:pt x="690" y="120"/>
                    </a:lnTo>
                    <a:lnTo>
                      <a:pt x="688" y="120"/>
                    </a:lnTo>
                    <a:lnTo>
                      <a:pt x="684" y="120"/>
                    </a:lnTo>
                    <a:lnTo>
                      <a:pt x="682" y="120"/>
                    </a:lnTo>
                    <a:lnTo>
                      <a:pt x="682" y="122"/>
                    </a:lnTo>
                    <a:lnTo>
                      <a:pt x="678" y="122"/>
                    </a:lnTo>
                    <a:lnTo>
                      <a:pt x="676" y="120"/>
                    </a:lnTo>
                    <a:lnTo>
                      <a:pt x="674" y="120"/>
                    </a:lnTo>
                    <a:lnTo>
                      <a:pt x="674" y="122"/>
                    </a:lnTo>
                    <a:lnTo>
                      <a:pt x="676" y="122"/>
                    </a:lnTo>
                    <a:lnTo>
                      <a:pt x="680" y="122"/>
                    </a:lnTo>
                    <a:lnTo>
                      <a:pt x="682" y="122"/>
                    </a:lnTo>
                    <a:lnTo>
                      <a:pt x="684" y="122"/>
                    </a:lnTo>
                    <a:lnTo>
                      <a:pt x="686" y="122"/>
                    </a:lnTo>
                    <a:lnTo>
                      <a:pt x="688" y="122"/>
                    </a:lnTo>
                    <a:lnTo>
                      <a:pt x="690" y="122"/>
                    </a:lnTo>
                    <a:lnTo>
                      <a:pt x="692" y="122"/>
                    </a:lnTo>
                    <a:lnTo>
                      <a:pt x="694" y="122"/>
                    </a:lnTo>
                    <a:lnTo>
                      <a:pt x="696" y="122"/>
                    </a:lnTo>
                    <a:lnTo>
                      <a:pt x="698" y="122"/>
                    </a:lnTo>
                    <a:lnTo>
                      <a:pt x="700" y="122"/>
                    </a:lnTo>
                    <a:lnTo>
                      <a:pt x="702" y="122"/>
                    </a:lnTo>
                    <a:lnTo>
                      <a:pt x="704" y="122"/>
                    </a:lnTo>
                    <a:lnTo>
                      <a:pt x="704" y="124"/>
                    </a:lnTo>
                    <a:lnTo>
                      <a:pt x="706" y="124"/>
                    </a:lnTo>
                    <a:lnTo>
                      <a:pt x="706" y="126"/>
                    </a:lnTo>
                    <a:lnTo>
                      <a:pt x="704" y="126"/>
                    </a:lnTo>
                    <a:lnTo>
                      <a:pt x="706" y="128"/>
                    </a:lnTo>
                    <a:lnTo>
                      <a:pt x="708" y="128"/>
                    </a:lnTo>
                    <a:lnTo>
                      <a:pt x="708" y="130"/>
                    </a:lnTo>
                    <a:lnTo>
                      <a:pt x="708" y="132"/>
                    </a:lnTo>
                    <a:lnTo>
                      <a:pt x="706" y="132"/>
                    </a:lnTo>
                    <a:lnTo>
                      <a:pt x="706" y="134"/>
                    </a:lnTo>
                    <a:lnTo>
                      <a:pt x="704" y="136"/>
                    </a:lnTo>
                    <a:lnTo>
                      <a:pt x="702" y="136"/>
                    </a:lnTo>
                    <a:lnTo>
                      <a:pt x="698" y="136"/>
                    </a:lnTo>
                    <a:lnTo>
                      <a:pt x="696" y="136"/>
                    </a:lnTo>
                    <a:lnTo>
                      <a:pt x="696" y="134"/>
                    </a:lnTo>
                    <a:lnTo>
                      <a:pt x="698" y="134"/>
                    </a:lnTo>
                    <a:lnTo>
                      <a:pt x="696" y="134"/>
                    </a:lnTo>
                    <a:lnTo>
                      <a:pt x="694" y="134"/>
                    </a:lnTo>
                    <a:lnTo>
                      <a:pt x="692" y="134"/>
                    </a:lnTo>
                    <a:lnTo>
                      <a:pt x="690" y="134"/>
                    </a:lnTo>
                    <a:lnTo>
                      <a:pt x="688" y="134"/>
                    </a:lnTo>
                    <a:lnTo>
                      <a:pt x="686" y="134"/>
                    </a:lnTo>
                    <a:lnTo>
                      <a:pt x="686" y="132"/>
                    </a:lnTo>
                    <a:lnTo>
                      <a:pt x="682" y="132"/>
                    </a:lnTo>
                    <a:lnTo>
                      <a:pt x="682" y="130"/>
                    </a:lnTo>
                    <a:lnTo>
                      <a:pt x="680" y="130"/>
                    </a:lnTo>
                    <a:lnTo>
                      <a:pt x="678" y="128"/>
                    </a:lnTo>
                    <a:lnTo>
                      <a:pt x="676" y="128"/>
                    </a:lnTo>
                    <a:lnTo>
                      <a:pt x="674" y="128"/>
                    </a:lnTo>
                    <a:lnTo>
                      <a:pt x="672" y="128"/>
                    </a:lnTo>
                    <a:lnTo>
                      <a:pt x="670" y="128"/>
                    </a:lnTo>
                    <a:lnTo>
                      <a:pt x="670" y="126"/>
                    </a:lnTo>
                    <a:lnTo>
                      <a:pt x="668" y="126"/>
                    </a:lnTo>
                    <a:lnTo>
                      <a:pt x="668" y="128"/>
                    </a:lnTo>
                    <a:lnTo>
                      <a:pt x="670" y="128"/>
                    </a:lnTo>
                    <a:lnTo>
                      <a:pt x="672" y="128"/>
                    </a:lnTo>
                    <a:lnTo>
                      <a:pt x="674" y="128"/>
                    </a:lnTo>
                    <a:lnTo>
                      <a:pt x="676" y="130"/>
                    </a:lnTo>
                    <a:lnTo>
                      <a:pt x="678" y="130"/>
                    </a:lnTo>
                    <a:lnTo>
                      <a:pt x="680" y="130"/>
                    </a:lnTo>
                    <a:lnTo>
                      <a:pt x="678" y="130"/>
                    </a:lnTo>
                    <a:lnTo>
                      <a:pt x="676" y="130"/>
                    </a:lnTo>
                    <a:lnTo>
                      <a:pt x="672" y="130"/>
                    </a:lnTo>
                    <a:lnTo>
                      <a:pt x="670" y="130"/>
                    </a:lnTo>
                    <a:lnTo>
                      <a:pt x="666" y="130"/>
                    </a:lnTo>
                    <a:lnTo>
                      <a:pt x="664" y="130"/>
                    </a:lnTo>
                    <a:lnTo>
                      <a:pt x="664" y="128"/>
                    </a:lnTo>
                    <a:lnTo>
                      <a:pt x="664" y="130"/>
                    </a:lnTo>
                    <a:lnTo>
                      <a:pt x="666" y="130"/>
                    </a:lnTo>
                    <a:lnTo>
                      <a:pt x="670" y="130"/>
                    </a:lnTo>
                    <a:lnTo>
                      <a:pt x="672" y="130"/>
                    </a:lnTo>
                    <a:lnTo>
                      <a:pt x="674" y="130"/>
                    </a:lnTo>
                    <a:lnTo>
                      <a:pt x="676" y="130"/>
                    </a:lnTo>
                    <a:lnTo>
                      <a:pt x="678" y="132"/>
                    </a:lnTo>
                    <a:lnTo>
                      <a:pt x="680" y="132"/>
                    </a:lnTo>
                    <a:lnTo>
                      <a:pt x="682" y="132"/>
                    </a:lnTo>
                    <a:lnTo>
                      <a:pt x="684" y="134"/>
                    </a:lnTo>
                    <a:lnTo>
                      <a:pt x="686" y="134"/>
                    </a:lnTo>
                    <a:lnTo>
                      <a:pt x="686" y="136"/>
                    </a:lnTo>
                    <a:lnTo>
                      <a:pt x="688" y="136"/>
                    </a:lnTo>
                    <a:lnTo>
                      <a:pt x="690" y="136"/>
                    </a:lnTo>
                    <a:lnTo>
                      <a:pt x="688" y="136"/>
                    </a:lnTo>
                    <a:lnTo>
                      <a:pt x="686" y="138"/>
                    </a:lnTo>
                    <a:lnTo>
                      <a:pt x="686" y="136"/>
                    </a:lnTo>
                    <a:lnTo>
                      <a:pt x="684" y="136"/>
                    </a:lnTo>
                    <a:lnTo>
                      <a:pt x="682" y="138"/>
                    </a:lnTo>
                    <a:lnTo>
                      <a:pt x="680" y="138"/>
                    </a:lnTo>
                    <a:lnTo>
                      <a:pt x="678" y="138"/>
                    </a:lnTo>
                    <a:lnTo>
                      <a:pt x="676" y="138"/>
                    </a:lnTo>
                    <a:lnTo>
                      <a:pt x="676" y="140"/>
                    </a:lnTo>
                    <a:lnTo>
                      <a:pt x="674" y="140"/>
                    </a:lnTo>
                    <a:lnTo>
                      <a:pt x="672" y="140"/>
                    </a:lnTo>
                    <a:lnTo>
                      <a:pt x="670" y="140"/>
                    </a:lnTo>
                    <a:lnTo>
                      <a:pt x="670" y="138"/>
                    </a:lnTo>
                    <a:lnTo>
                      <a:pt x="668" y="136"/>
                    </a:lnTo>
                    <a:lnTo>
                      <a:pt x="666" y="136"/>
                    </a:lnTo>
                    <a:lnTo>
                      <a:pt x="664" y="136"/>
                    </a:lnTo>
                    <a:lnTo>
                      <a:pt x="666" y="136"/>
                    </a:lnTo>
                    <a:lnTo>
                      <a:pt x="666" y="138"/>
                    </a:lnTo>
                    <a:lnTo>
                      <a:pt x="670" y="138"/>
                    </a:lnTo>
                    <a:lnTo>
                      <a:pt x="670" y="140"/>
                    </a:lnTo>
                    <a:lnTo>
                      <a:pt x="672" y="140"/>
                    </a:lnTo>
                    <a:lnTo>
                      <a:pt x="674" y="140"/>
                    </a:lnTo>
                    <a:lnTo>
                      <a:pt x="676" y="140"/>
                    </a:lnTo>
                    <a:lnTo>
                      <a:pt x="678" y="140"/>
                    </a:lnTo>
                    <a:lnTo>
                      <a:pt x="678" y="138"/>
                    </a:lnTo>
                    <a:lnTo>
                      <a:pt x="680" y="138"/>
                    </a:lnTo>
                    <a:lnTo>
                      <a:pt x="682" y="138"/>
                    </a:lnTo>
                    <a:lnTo>
                      <a:pt x="684" y="138"/>
                    </a:lnTo>
                    <a:lnTo>
                      <a:pt x="686" y="138"/>
                    </a:lnTo>
                    <a:lnTo>
                      <a:pt x="686" y="142"/>
                    </a:lnTo>
                    <a:lnTo>
                      <a:pt x="686" y="144"/>
                    </a:lnTo>
                    <a:lnTo>
                      <a:pt x="686" y="146"/>
                    </a:lnTo>
                    <a:lnTo>
                      <a:pt x="684" y="146"/>
                    </a:lnTo>
                    <a:lnTo>
                      <a:pt x="682" y="146"/>
                    </a:lnTo>
                    <a:lnTo>
                      <a:pt x="680" y="146"/>
                    </a:lnTo>
                    <a:lnTo>
                      <a:pt x="682" y="146"/>
                    </a:lnTo>
                    <a:lnTo>
                      <a:pt x="684" y="146"/>
                    </a:lnTo>
                    <a:lnTo>
                      <a:pt x="686" y="146"/>
                    </a:lnTo>
                    <a:lnTo>
                      <a:pt x="692" y="146"/>
                    </a:lnTo>
                    <a:lnTo>
                      <a:pt x="694" y="146"/>
                    </a:lnTo>
                    <a:lnTo>
                      <a:pt x="696" y="148"/>
                    </a:lnTo>
                    <a:lnTo>
                      <a:pt x="698" y="148"/>
                    </a:lnTo>
                    <a:lnTo>
                      <a:pt x="700" y="146"/>
                    </a:lnTo>
                    <a:lnTo>
                      <a:pt x="702" y="146"/>
                    </a:lnTo>
                    <a:lnTo>
                      <a:pt x="704" y="146"/>
                    </a:lnTo>
                    <a:lnTo>
                      <a:pt x="706" y="146"/>
                    </a:lnTo>
                    <a:lnTo>
                      <a:pt x="704" y="146"/>
                    </a:lnTo>
                    <a:lnTo>
                      <a:pt x="704" y="148"/>
                    </a:lnTo>
                    <a:lnTo>
                      <a:pt x="706" y="148"/>
                    </a:lnTo>
                    <a:lnTo>
                      <a:pt x="706" y="150"/>
                    </a:lnTo>
                    <a:lnTo>
                      <a:pt x="708" y="150"/>
                    </a:lnTo>
                    <a:lnTo>
                      <a:pt x="706" y="150"/>
                    </a:lnTo>
                    <a:lnTo>
                      <a:pt x="706" y="152"/>
                    </a:lnTo>
                    <a:lnTo>
                      <a:pt x="702" y="154"/>
                    </a:lnTo>
                    <a:lnTo>
                      <a:pt x="700" y="154"/>
                    </a:lnTo>
                    <a:lnTo>
                      <a:pt x="698" y="154"/>
                    </a:lnTo>
                    <a:lnTo>
                      <a:pt x="696" y="154"/>
                    </a:lnTo>
                    <a:lnTo>
                      <a:pt x="692" y="154"/>
                    </a:lnTo>
                    <a:lnTo>
                      <a:pt x="690" y="152"/>
                    </a:lnTo>
                    <a:lnTo>
                      <a:pt x="688" y="150"/>
                    </a:lnTo>
                    <a:lnTo>
                      <a:pt x="686" y="150"/>
                    </a:lnTo>
                    <a:lnTo>
                      <a:pt x="684" y="150"/>
                    </a:lnTo>
                    <a:lnTo>
                      <a:pt x="682" y="150"/>
                    </a:lnTo>
                    <a:lnTo>
                      <a:pt x="680" y="150"/>
                    </a:lnTo>
                    <a:lnTo>
                      <a:pt x="678" y="150"/>
                    </a:lnTo>
                    <a:lnTo>
                      <a:pt x="676" y="150"/>
                    </a:lnTo>
                    <a:lnTo>
                      <a:pt x="674" y="150"/>
                    </a:lnTo>
                    <a:lnTo>
                      <a:pt x="672" y="150"/>
                    </a:lnTo>
                    <a:lnTo>
                      <a:pt x="670" y="150"/>
                    </a:lnTo>
                    <a:lnTo>
                      <a:pt x="668" y="150"/>
                    </a:lnTo>
                    <a:lnTo>
                      <a:pt x="668" y="148"/>
                    </a:lnTo>
                    <a:lnTo>
                      <a:pt x="666" y="148"/>
                    </a:lnTo>
                    <a:lnTo>
                      <a:pt x="668" y="148"/>
                    </a:lnTo>
                    <a:lnTo>
                      <a:pt x="670" y="150"/>
                    </a:lnTo>
                    <a:lnTo>
                      <a:pt x="668" y="152"/>
                    </a:lnTo>
                    <a:lnTo>
                      <a:pt x="666" y="152"/>
                    </a:lnTo>
                    <a:lnTo>
                      <a:pt x="664" y="152"/>
                    </a:lnTo>
                    <a:lnTo>
                      <a:pt x="662" y="152"/>
                    </a:lnTo>
                    <a:lnTo>
                      <a:pt x="660" y="152"/>
                    </a:lnTo>
                    <a:lnTo>
                      <a:pt x="658" y="152"/>
                    </a:lnTo>
                    <a:lnTo>
                      <a:pt x="660" y="154"/>
                    </a:lnTo>
                    <a:lnTo>
                      <a:pt x="662" y="154"/>
                    </a:lnTo>
                    <a:lnTo>
                      <a:pt x="664" y="152"/>
                    </a:lnTo>
                    <a:lnTo>
                      <a:pt x="664" y="154"/>
                    </a:lnTo>
                    <a:lnTo>
                      <a:pt x="662" y="156"/>
                    </a:lnTo>
                    <a:lnTo>
                      <a:pt x="660" y="158"/>
                    </a:lnTo>
                    <a:lnTo>
                      <a:pt x="658" y="156"/>
                    </a:lnTo>
                    <a:lnTo>
                      <a:pt x="658" y="158"/>
                    </a:lnTo>
                    <a:lnTo>
                      <a:pt x="660" y="158"/>
                    </a:lnTo>
                    <a:lnTo>
                      <a:pt x="662" y="158"/>
                    </a:lnTo>
                    <a:lnTo>
                      <a:pt x="664" y="158"/>
                    </a:lnTo>
                    <a:lnTo>
                      <a:pt x="666" y="160"/>
                    </a:lnTo>
                    <a:lnTo>
                      <a:pt x="666" y="162"/>
                    </a:lnTo>
                    <a:lnTo>
                      <a:pt x="666" y="164"/>
                    </a:lnTo>
                    <a:lnTo>
                      <a:pt x="666" y="166"/>
                    </a:lnTo>
                    <a:lnTo>
                      <a:pt x="668" y="164"/>
                    </a:lnTo>
                    <a:lnTo>
                      <a:pt x="668" y="162"/>
                    </a:lnTo>
                    <a:lnTo>
                      <a:pt x="666" y="160"/>
                    </a:lnTo>
                    <a:lnTo>
                      <a:pt x="666" y="158"/>
                    </a:lnTo>
                    <a:lnTo>
                      <a:pt x="668" y="158"/>
                    </a:lnTo>
                    <a:lnTo>
                      <a:pt x="670" y="158"/>
                    </a:lnTo>
                    <a:lnTo>
                      <a:pt x="672" y="158"/>
                    </a:lnTo>
                    <a:lnTo>
                      <a:pt x="674" y="158"/>
                    </a:lnTo>
                    <a:lnTo>
                      <a:pt x="674" y="160"/>
                    </a:lnTo>
                    <a:lnTo>
                      <a:pt x="678" y="160"/>
                    </a:lnTo>
                    <a:lnTo>
                      <a:pt x="682" y="160"/>
                    </a:lnTo>
                    <a:lnTo>
                      <a:pt x="682" y="162"/>
                    </a:lnTo>
                    <a:lnTo>
                      <a:pt x="684" y="162"/>
                    </a:lnTo>
                    <a:lnTo>
                      <a:pt x="686" y="162"/>
                    </a:lnTo>
                    <a:lnTo>
                      <a:pt x="686" y="160"/>
                    </a:lnTo>
                    <a:lnTo>
                      <a:pt x="686" y="162"/>
                    </a:lnTo>
                    <a:lnTo>
                      <a:pt x="688" y="162"/>
                    </a:lnTo>
                    <a:lnTo>
                      <a:pt x="686" y="162"/>
                    </a:lnTo>
                    <a:lnTo>
                      <a:pt x="686" y="164"/>
                    </a:lnTo>
                    <a:lnTo>
                      <a:pt x="684" y="164"/>
                    </a:lnTo>
                    <a:lnTo>
                      <a:pt x="686" y="164"/>
                    </a:lnTo>
                    <a:lnTo>
                      <a:pt x="686" y="166"/>
                    </a:lnTo>
                    <a:lnTo>
                      <a:pt x="684" y="166"/>
                    </a:lnTo>
                    <a:lnTo>
                      <a:pt x="684" y="168"/>
                    </a:lnTo>
                    <a:lnTo>
                      <a:pt x="686" y="168"/>
                    </a:lnTo>
                    <a:lnTo>
                      <a:pt x="684" y="168"/>
                    </a:lnTo>
                    <a:lnTo>
                      <a:pt x="682" y="168"/>
                    </a:lnTo>
                    <a:lnTo>
                      <a:pt x="680" y="168"/>
                    </a:lnTo>
                    <a:lnTo>
                      <a:pt x="678" y="168"/>
                    </a:lnTo>
                    <a:lnTo>
                      <a:pt x="676" y="168"/>
                    </a:lnTo>
                    <a:lnTo>
                      <a:pt x="674" y="168"/>
                    </a:lnTo>
                    <a:lnTo>
                      <a:pt x="670" y="168"/>
                    </a:lnTo>
                    <a:lnTo>
                      <a:pt x="668" y="168"/>
                    </a:lnTo>
                    <a:lnTo>
                      <a:pt x="666" y="168"/>
                    </a:lnTo>
                    <a:lnTo>
                      <a:pt x="664" y="170"/>
                    </a:lnTo>
                    <a:lnTo>
                      <a:pt x="662" y="170"/>
                    </a:lnTo>
                    <a:lnTo>
                      <a:pt x="660" y="170"/>
                    </a:lnTo>
                    <a:lnTo>
                      <a:pt x="660" y="172"/>
                    </a:lnTo>
                    <a:lnTo>
                      <a:pt x="658" y="172"/>
                    </a:lnTo>
                    <a:lnTo>
                      <a:pt x="656" y="172"/>
                    </a:lnTo>
                    <a:lnTo>
                      <a:pt x="654" y="172"/>
                    </a:lnTo>
                    <a:lnTo>
                      <a:pt x="652" y="170"/>
                    </a:lnTo>
                    <a:lnTo>
                      <a:pt x="650" y="170"/>
                    </a:lnTo>
                    <a:lnTo>
                      <a:pt x="648" y="170"/>
                    </a:lnTo>
                    <a:lnTo>
                      <a:pt x="644" y="170"/>
                    </a:lnTo>
                    <a:lnTo>
                      <a:pt x="644" y="168"/>
                    </a:lnTo>
                    <a:lnTo>
                      <a:pt x="642" y="168"/>
                    </a:lnTo>
                    <a:lnTo>
                      <a:pt x="640" y="168"/>
                    </a:lnTo>
                    <a:lnTo>
                      <a:pt x="638" y="168"/>
                    </a:lnTo>
                    <a:lnTo>
                      <a:pt x="636" y="168"/>
                    </a:lnTo>
                    <a:lnTo>
                      <a:pt x="634" y="166"/>
                    </a:lnTo>
                    <a:lnTo>
                      <a:pt x="634" y="164"/>
                    </a:lnTo>
                    <a:lnTo>
                      <a:pt x="636" y="164"/>
                    </a:lnTo>
                    <a:lnTo>
                      <a:pt x="638" y="164"/>
                    </a:lnTo>
                    <a:lnTo>
                      <a:pt x="640" y="164"/>
                    </a:lnTo>
                    <a:lnTo>
                      <a:pt x="642" y="166"/>
                    </a:lnTo>
                    <a:lnTo>
                      <a:pt x="646" y="166"/>
                    </a:lnTo>
                    <a:lnTo>
                      <a:pt x="648" y="166"/>
                    </a:lnTo>
                    <a:lnTo>
                      <a:pt x="648" y="168"/>
                    </a:lnTo>
                    <a:lnTo>
                      <a:pt x="650" y="168"/>
                    </a:lnTo>
                    <a:lnTo>
                      <a:pt x="652" y="168"/>
                    </a:lnTo>
                    <a:lnTo>
                      <a:pt x="654" y="168"/>
                    </a:lnTo>
                    <a:lnTo>
                      <a:pt x="656" y="166"/>
                    </a:lnTo>
                    <a:lnTo>
                      <a:pt x="658" y="166"/>
                    </a:lnTo>
                    <a:lnTo>
                      <a:pt x="660" y="166"/>
                    </a:lnTo>
                    <a:lnTo>
                      <a:pt x="658" y="166"/>
                    </a:lnTo>
                    <a:lnTo>
                      <a:pt x="656" y="166"/>
                    </a:lnTo>
                    <a:lnTo>
                      <a:pt x="654" y="166"/>
                    </a:lnTo>
                    <a:lnTo>
                      <a:pt x="654" y="168"/>
                    </a:lnTo>
                    <a:lnTo>
                      <a:pt x="652" y="168"/>
                    </a:lnTo>
                    <a:lnTo>
                      <a:pt x="650" y="168"/>
                    </a:lnTo>
                    <a:lnTo>
                      <a:pt x="650" y="166"/>
                    </a:lnTo>
                    <a:lnTo>
                      <a:pt x="648" y="166"/>
                    </a:lnTo>
                    <a:lnTo>
                      <a:pt x="646" y="166"/>
                    </a:lnTo>
                    <a:lnTo>
                      <a:pt x="640" y="164"/>
                    </a:lnTo>
                    <a:lnTo>
                      <a:pt x="638" y="164"/>
                    </a:lnTo>
                    <a:lnTo>
                      <a:pt x="636" y="164"/>
                    </a:lnTo>
                    <a:lnTo>
                      <a:pt x="636" y="162"/>
                    </a:lnTo>
                    <a:lnTo>
                      <a:pt x="634" y="162"/>
                    </a:lnTo>
                    <a:lnTo>
                      <a:pt x="630" y="164"/>
                    </a:lnTo>
                    <a:lnTo>
                      <a:pt x="628" y="164"/>
                    </a:lnTo>
                    <a:lnTo>
                      <a:pt x="628" y="166"/>
                    </a:lnTo>
                    <a:lnTo>
                      <a:pt x="628" y="168"/>
                    </a:lnTo>
                    <a:lnTo>
                      <a:pt x="626" y="168"/>
                    </a:lnTo>
                    <a:lnTo>
                      <a:pt x="624" y="168"/>
                    </a:lnTo>
                    <a:lnTo>
                      <a:pt x="622" y="166"/>
                    </a:lnTo>
                    <a:lnTo>
                      <a:pt x="620" y="166"/>
                    </a:lnTo>
                    <a:lnTo>
                      <a:pt x="620" y="164"/>
                    </a:lnTo>
                    <a:lnTo>
                      <a:pt x="618" y="164"/>
                    </a:lnTo>
                    <a:lnTo>
                      <a:pt x="614" y="162"/>
                    </a:lnTo>
                    <a:lnTo>
                      <a:pt x="614" y="160"/>
                    </a:lnTo>
                    <a:lnTo>
                      <a:pt x="612" y="160"/>
                    </a:lnTo>
                    <a:lnTo>
                      <a:pt x="610" y="160"/>
                    </a:lnTo>
                    <a:lnTo>
                      <a:pt x="612" y="162"/>
                    </a:lnTo>
                    <a:lnTo>
                      <a:pt x="614" y="164"/>
                    </a:lnTo>
                    <a:lnTo>
                      <a:pt x="616" y="164"/>
                    </a:lnTo>
                    <a:lnTo>
                      <a:pt x="618" y="164"/>
                    </a:lnTo>
                    <a:lnTo>
                      <a:pt x="618" y="166"/>
                    </a:lnTo>
                    <a:lnTo>
                      <a:pt x="620" y="166"/>
                    </a:lnTo>
                    <a:lnTo>
                      <a:pt x="620" y="168"/>
                    </a:lnTo>
                    <a:lnTo>
                      <a:pt x="622" y="168"/>
                    </a:lnTo>
                    <a:lnTo>
                      <a:pt x="624" y="168"/>
                    </a:lnTo>
                    <a:lnTo>
                      <a:pt x="620" y="168"/>
                    </a:lnTo>
                    <a:lnTo>
                      <a:pt x="618" y="168"/>
                    </a:lnTo>
                    <a:lnTo>
                      <a:pt x="616" y="168"/>
                    </a:lnTo>
                    <a:lnTo>
                      <a:pt x="614" y="168"/>
                    </a:lnTo>
                    <a:lnTo>
                      <a:pt x="612" y="168"/>
                    </a:lnTo>
                    <a:lnTo>
                      <a:pt x="610" y="170"/>
                    </a:lnTo>
                    <a:lnTo>
                      <a:pt x="608" y="172"/>
                    </a:lnTo>
                    <a:lnTo>
                      <a:pt x="606" y="172"/>
                    </a:lnTo>
                    <a:lnTo>
                      <a:pt x="604" y="172"/>
                    </a:lnTo>
                    <a:lnTo>
                      <a:pt x="602" y="172"/>
                    </a:lnTo>
                    <a:lnTo>
                      <a:pt x="600" y="172"/>
                    </a:lnTo>
                    <a:lnTo>
                      <a:pt x="600" y="170"/>
                    </a:lnTo>
                    <a:lnTo>
                      <a:pt x="598" y="170"/>
                    </a:lnTo>
                    <a:lnTo>
                      <a:pt x="596" y="170"/>
                    </a:lnTo>
                    <a:lnTo>
                      <a:pt x="594" y="170"/>
                    </a:lnTo>
                    <a:lnTo>
                      <a:pt x="592" y="170"/>
                    </a:lnTo>
                    <a:lnTo>
                      <a:pt x="590" y="170"/>
                    </a:lnTo>
                    <a:lnTo>
                      <a:pt x="588" y="170"/>
                    </a:lnTo>
                    <a:lnTo>
                      <a:pt x="588" y="168"/>
                    </a:lnTo>
                    <a:lnTo>
                      <a:pt x="586" y="168"/>
                    </a:lnTo>
                    <a:lnTo>
                      <a:pt x="584" y="168"/>
                    </a:lnTo>
                    <a:lnTo>
                      <a:pt x="588" y="170"/>
                    </a:lnTo>
                    <a:lnTo>
                      <a:pt x="590" y="170"/>
                    </a:lnTo>
                    <a:lnTo>
                      <a:pt x="592" y="170"/>
                    </a:lnTo>
                    <a:lnTo>
                      <a:pt x="596" y="170"/>
                    </a:lnTo>
                    <a:lnTo>
                      <a:pt x="596" y="172"/>
                    </a:lnTo>
                    <a:lnTo>
                      <a:pt x="594" y="172"/>
                    </a:lnTo>
                    <a:lnTo>
                      <a:pt x="594" y="174"/>
                    </a:lnTo>
                    <a:lnTo>
                      <a:pt x="592" y="174"/>
                    </a:lnTo>
                    <a:lnTo>
                      <a:pt x="590" y="174"/>
                    </a:lnTo>
                    <a:lnTo>
                      <a:pt x="588" y="174"/>
                    </a:lnTo>
                    <a:lnTo>
                      <a:pt x="588" y="172"/>
                    </a:lnTo>
                    <a:lnTo>
                      <a:pt x="586" y="172"/>
                    </a:lnTo>
                    <a:lnTo>
                      <a:pt x="584" y="174"/>
                    </a:lnTo>
                    <a:lnTo>
                      <a:pt x="582" y="174"/>
                    </a:lnTo>
                    <a:lnTo>
                      <a:pt x="580" y="174"/>
                    </a:lnTo>
                    <a:lnTo>
                      <a:pt x="578" y="174"/>
                    </a:lnTo>
                    <a:lnTo>
                      <a:pt x="580" y="174"/>
                    </a:lnTo>
                    <a:lnTo>
                      <a:pt x="582" y="174"/>
                    </a:lnTo>
                    <a:lnTo>
                      <a:pt x="582" y="176"/>
                    </a:lnTo>
                    <a:lnTo>
                      <a:pt x="582" y="178"/>
                    </a:lnTo>
                    <a:lnTo>
                      <a:pt x="580" y="178"/>
                    </a:lnTo>
                    <a:lnTo>
                      <a:pt x="582" y="178"/>
                    </a:lnTo>
                    <a:lnTo>
                      <a:pt x="584" y="178"/>
                    </a:lnTo>
                    <a:lnTo>
                      <a:pt x="584" y="176"/>
                    </a:lnTo>
                    <a:lnTo>
                      <a:pt x="584" y="174"/>
                    </a:lnTo>
                    <a:lnTo>
                      <a:pt x="586" y="174"/>
                    </a:lnTo>
                    <a:lnTo>
                      <a:pt x="588" y="174"/>
                    </a:lnTo>
                    <a:lnTo>
                      <a:pt x="592" y="174"/>
                    </a:lnTo>
                    <a:lnTo>
                      <a:pt x="594" y="174"/>
                    </a:lnTo>
                    <a:lnTo>
                      <a:pt x="594" y="172"/>
                    </a:lnTo>
                    <a:lnTo>
                      <a:pt x="596" y="172"/>
                    </a:lnTo>
                    <a:lnTo>
                      <a:pt x="598" y="172"/>
                    </a:lnTo>
                    <a:lnTo>
                      <a:pt x="600" y="172"/>
                    </a:lnTo>
                    <a:lnTo>
                      <a:pt x="602" y="172"/>
                    </a:lnTo>
                    <a:lnTo>
                      <a:pt x="604" y="172"/>
                    </a:lnTo>
                    <a:lnTo>
                      <a:pt x="606" y="174"/>
                    </a:lnTo>
                    <a:lnTo>
                      <a:pt x="608" y="174"/>
                    </a:lnTo>
                    <a:lnTo>
                      <a:pt x="610" y="174"/>
                    </a:lnTo>
                    <a:lnTo>
                      <a:pt x="612" y="174"/>
                    </a:lnTo>
                    <a:lnTo>
                      <a:pt x="614" y="174"/>
                    </a:lnTo>
                    <a:lnTo>
                      <a:pt x="616" y="174"/>
                    </a:lnTo>
                    <a:lnTo>
                      <a:pt x="616" y="176"/>
                    </a:lnTo>
                    <a:lnTo>
                      <a:pt x="614" y="178"/>
                    </a:lnTo>
                    <a:lnTo>
                      <a:pt x="612" y="178"/>
                    </a:lnTo>
                    <a:lnTo>
                      <a:pt x="610" y="178"/>
                    </a:lnTo>
                    <a:lnTo>
                      <a:pt x="608" y="178"/>
                    </a:lnTo>
                    <a:lnTo>
                      <a:pt x="606" y="178"/>
                    </a:lnTo>
                    <a:lnTo>
                      <a:pt x="604" y="178"/>
                    </a:lnTo>
                    <a:lnTo>
                      <a:pt x="604" y="180"/>
                    </a:lnTo>
                    <a:lnTo>
                      <a:pt x="602" y="180"/>
                    </a:lnTo>
                    <a:lnTo>
                      <a:pt x="600" y="180"/>
                    </a:lnTo>
                    <a:lnTo>
                      <a:pt x="598" y="180"/>
                    </a:lnTo>
                    <a:lnTo>
                      <a:pt x="596" y="180"/>
                    </a:lnTo>
                    <a:lnTo>
                      <a:pt x="592" y="180"/>
                    </a:lnTo>
                    <a:lnTo>
                      <a:pt x="590" y="180"/>
                    </a:lnTo>
                    <a:lnTo>
                      <a:pt x="588" y="180"/>
                    </a:lnTo>
                    <a:lnTo>
                      <a:pt x="586" y="180"/>
                    </a:lnTo>
                    <a:lnTo>
                      <a:pt x="584" y="180"/>
                    </a:lnTo>
                    <a:lnTo>
                      <a:pt x="582" y="180"/>
                    </a:lnTo>
                    <a:lnTo>
                      <a:pt x="584" y="180"/>
                    </a:lnTo>
                    <a:lnTo>
                      <a:pt x="586" y="180"/>
                    </a:lnTo>
                    <a:lnTo>
                      <a:pt x="588" y="180"/>
                    </a:lnTo>
                    <a:lnTo>
                      <a:pt x="590" y="180"/>
                    </a:lnTo>
                    <a:lnTo>
                      <a:pt x="594" y="180"/>
                    </a:lnTo>
                    <a:lnTo>
                      <a:pt x="594" y="182"/>
                    </a:lnTo>
                    <a:lnTo>
                      <a:pt x="592" y="182"/>
                    </a:lnTo>
                    <a:lnTo>
                      <a:pt x="590" y="182"/>
                    </a:lnTo>
                    <a:lnTo>
                      <a:pt x="588" y="182"/>
                    </a:lnTo>
                    <a:lnTo>
                      <a:pt x="590" y="182"/>
                    </a:lnTo>
                    <a:lnTo>
                      <a:pt x="592" y="182"/>
                    </a:lnTo>
                    <a:lnTo>
                      <a:pt x="594" y="182"/>
                    </a:lnTo>
                    <a:lnTo>
                      <a:pt x="596" y="182"/>
                    </a:lnTo>
                    <a:lnTo>
                      <a:pt x="594" y="184"/>
                    </a:lnTo>
                    <a:lnTo>
                      <a:pt x="592" y="184"/>
                    </a:lnTo>
                    <a:lnTo>
                      <a:pt x="594" y="184"/>
                    </a:lnTo>
                    <a:lnTo>
                      <a:pt x="596" y="184"/>
                    </a:lnTo>
                    <a:lnTo>
                      <a:pt x="598" y="182"/>
                    </a:lnTo>
                    <a:lnTo>
                      <a:pt x="600" y="182"/>
                    </a:lnTo>
                    <a:lnTo>
                      <a:pt x="602" y="182"/>
                    </a:lnTo>
                    <a:lnTo>
                      <a:pt x="604" y="182"/>
                    </a:lnTo>
                    <a:lnTo>
                      <a:pt x="604" y="180"/>
                    </a:lnTo>
                    <a:lnTo>
                      <a:pt x="606" y="180"/>
                    </a:lnTo>
                    <a:lnTo>
                      <a:pt x="608" y="180"/>
                    </a:lnTo>
                    <a:lnTo>
                      <a:pt x="612" y="182"/>
                    </a:lnTo>
                    <a:lnTo>
                      <a:pt x="614" y="182"/>
                    </a:lnTo>
                    <a:lnTo>
                      <a:pt x="618" y="182"/>
                    </a:lnTo>
                    <a:lnTo>
                      <a:pt x="620" y="182"/>
                    </a:lnTo>
                    <a:lnTo>
                      <a:pt x="620" y="184"/>
                    </a:lnTo>
                    <a:lnTo>
                      <a:pt x="618" y="184"/>
                    </a:lnTo>
                    <a:lnTo>
                      <a:pt x="620" y="186"/>
                    </a:lnTo>
                    <a:lnTo>
                      <a:pt x="618" y="186"/>
                    </a:lnTo>
                    <a:lnTo>
                      <a:pt x="616" y="188"/>
                    </a:lnTo>
                    <a:lnTo>
                      <a:pt x="612" y="188"/>
                    </a:lnTo>
                    <a:lnTo>
                      <a:pt x="610" y="188"/>
                    </a:lnTo>
                    <a:lnTo>
                      <a:pt x="608" y="188"/>
                    </a:lnTo>
                    <a:lnTo>
                      <a:pt x="606" y="188"/>
                    </a:lnTo>
                    <a:lnTo>
                      <a:pt x="604" y="188"/>
                    </a:lnTo>
                    <a:lnTo>
                      <a:pt x="602" y="188"/>
                    </a:lnTo>
                    <a:lnTo>
                      <a:pt x="600" y="188"/>
                    </a:lnTo>
                    <a:lnTo>
                      <a:pt x="602" y="188"/>
                    </a:lnTo>
                    <a:lnTo>
                      <a:pt x="604" y="188"/>
                    </a:lnTo>
                    <a:lnTo>
                      <a:pt x="606" y="188"/>
                    </a:lnTo>
                    <a:lnTo>
                      <a:pt x="608" y="188"/>
                    </a:lnTo>
                    <a:lnTo>
                      <a:pt x="610" y="188"/>
                    </a:lnTo>
                    <a:lnTo>
                      <a:pt x="608" y="188"/>
                    </a:lnTo>
                    <a:lnTo>
                      <a:pt x="608" y="190"/>
                    </a:lnTo>
                    <a:lnTo>
                      <a:pt x="606" y="192"/>
                    </a:lnTo>
                    <a:lnTo>
                      <a:pt x="604" y="194"/>
                    </a:lnTo>
                    <a:lnTo>
                      <a:pt x="606" y="194"/>
                    </a:lnTo>
                    <a:lnTo>
                      <a:pt x="606" y="192"/>
                    </a:lnTo>
                    <a:lnTo>
                      <a:pt x="608" y="192"/>
                    </a:lnTo>
                    <a:lnTo>
                      <a:pt x="608" y="190"/>
                    </a:lnTo>
                    <a:lnTo>
                      <a:pt x="610" y="190"/>
                    </a:lnTo>
                    <a:lnTo>
                      <a:pt x="612" y="190"/>
                    </a:lnTo>
                    <a:lnTo>
                      <a:pt x="614" y="188"/>
                    </a:lnTo>
                    <a:lnTo>
                      <a:pt x="616" y="188"/>
                    </a:lnTo>
                    <a:lnTo>
                      <a:pt x="620" y="188"/>
                    </a:lnTo>
                    <a:lnTo>
                      <a:pt x="622" y="188"/>
                    </a:lnTo>
                    <a:lnTo>
                      <a:pt x="622" y="190"/>
                    </a:lnTo>
                    <a:lnTo>
                      <a:pt x="624" y="190"/>
                    </a:lnTo>
                    <a:lnTo>
                      <a:pt x="628" y="190"/>
                    </a:lnTo>
                    <a:lnTo>
                      <a:pt x="630" y="192"/>
                    </a:lnTo>
                    <a:lnTo>
                      <a:pt x="632" y="192"/>
                    </a:lnTo>
                    <a:lnTo>
                      <a:pt x="632" y="194"/>
                    </a:lnTo>
                    <a:lnTo>
                      <a:pt x="636" y="194"/>
                    </a:lnTo>
                    <a:lnTo>
                      <a:pt x="638" y="196"/>
                    </a:lnTo>
                    <a:lnTo>
                      <a:pt x="640" y="196"/>
                    </a:lnTo>
                    <a:lnTo>
                      <a:pt x="642" y="196"/>
                    </a:lnTo>
                    <a:lnTo>
                      <a:pt x="644" y="198"/>
                    </a:lnTo>
                    <a:lnTo>
                      <a:pt x="646" y="198"/>
                    </a:lnTo>
                    <a:lnTo>
                      <a:pt x="648" y="198"/>
                    </a:lnTo>
                    <a:lnTo>
                      <a:pt x="646" y="198"/>
                    </a:lnTo>
                    <a:lnTo>
                      <a:pt x="646" y="200"/>
                    </a:lnTo>
                    <a:lnTo>
                      <a:pt x="644" y="200"/>
                    </a:lnTo>
                    <a:lnTo>
                      <a:pt x="642" y="200"/>
                    </a:lnTo>
                    <a:lnTo>
                      <a:pt x="640" y="202"/>
                    </a:lnTo>
                    <a:lnTo>
                      <a:pt x="638" y="202"/>
                    </a:lnTo>
                    <a:lnTo>
                      <a:pt x="636" y="202"/>
                    </a:lnTo>
                    <a:lnTo>
                      <a:pt x="636" y="204"/>
                    </a:lnTo>
                    <a:lnTo>
                      <a:pt x="638" y="204"/>
                    </a:lnTo>
                    <a:lnTo>
                      <a:pt x="640" y="204"/>
                    </a:lnTo>
                    <a:lnTo>
                      <a:pt x="640" y="202"/>
                    </a:lnTo>
                    <a:lnTo>
                      <a:pt x="644" y="202"/>
                    </a:lnTo>
                    <a:lnTo>
                      <a:pt x="648" y="200"/>
                    </a:lnTo>
                    <a:lnTo>
                      <a:pt x="648" y="202"/>
                    </a:lnTo>
                    <a:lnTo>
                      <a:pt x="646" y="202"/>
                    </a:lnTo>
                    <a:lnTo>
                      <a:pt x="644" y="202"/>
                    </a:lnTo>
                    <a:lnTo>
                      <a:pt x="644" y="204"/>
                    </a:lnTo>
                    <a:lnTo>
                      <a:pt x="644" y="206"/>
                    </a:lnTo>
                    <a:lnTo>
                      <a:pt x="648" y="204"/>
                    </a:lnTo>
                    <a:lnTo>
                      <a:pt x="650" y="202"/>
                    </a:lnTo>
                    <a:lnTo>
                      <a:pt x="652" y="202"/>
                    </a:lnTo>
                    <a:lnTo>
                      <a:pt x="656" y="202"/>
                    </a:lnTo>
                    <a:lnTo>
                      <a:pt x="654" y="202"/>
                    </a:lnTo>
                    <a:lnTo>
                      <a:pt x="652" y="204"/>
                    </a:lnTo>
                    <a:lnTo>
                      <a:pt x="650" y="204"/>
                    </a:lnTo>
                    <a:lnTo>
                      <a:pt x="652" y="204"/>
                    </a:lnTo>
                    <a:lnTo>
                      <a:pt x="650" y="204"/>
                    </a:lnTo>
                    <a:lnTo>
                      <a:pt x="648" y="204"/>
                    </a:lnTo>
                    <a:lnTo>
                      <a:pt x="646" y="204"/>
                    </a:lnTo>
                    <a:lnTo>
                      <a:pt x="646" y="206"/>
                    </a:lnTo>
                    <a:lnTo>
                      <a:pt x="644" y="206"/>
                    </a:lnTo>
                    <a:lnTo>
                      <a:pt x="644" y="208"/>
                    </a:lnTo>
                    <a:lnTo>
                      <a:pt x="646" y="208"/>
                    </a:lnTo>
                    <a:lnTo>
                      <a:pt x="644" y="212"/>
                    </a:lnTo>
                    <a:lnTo>
                      <a:pt x="646" y="212"/>
                    </a:lnTo>
                    <a:lnTo>
                      <a:pt x="648" y="210"/>
                    </a:lnTo>
                    <a:lnTo>
                      <a:pt x="648" y="208"/>
                    </a:lnTo>
                    <a:lnTo>
                      <a:pt x="650" y="208"/>
                    </a:lnTo>
                    <a:lnTo>
                      <a:pt x="652" y="206"/>
                    </a:lnTo>
                    <a:lnTo>
                      <a:pt x="656" y="206"/>
                    </a:lnTo>
                    <a:lnTo>
                      <a:pt x="658" y="208"/>
                    </a:lnTo>
                    <a:lnTo>
                      <a:pt x="656" y="208"/>
                    </a:lnTo>
                    <a:lnTo>
                      <a:pt x="656" y="210"/>
                    </a:lnTo>
                    <a:lnTo>
                      <a:pt x="658" y="210"/>
                    </a:lnTo>
                    <a:lnTo>
                      <a:pt x="656" y="210"/>
                    </a:lnTo>
                    <a:lnTo>
                      <a:pt x="654" y="212"/>
                    </a:lnTo>
                    <a:lnTo>
                      <a:pt x="652" y="212"/>
                    </a:lnTo>
                    <a:lnTo>
                      <a:pt x="654" y="212"/>
                    </a:lnTo>
                    <a:lnTo>
                      <a:pt x="656" y="212"/>
                    </a:lnTo>
                    <a:lnTo>
                      <a:pt x="658" y="212"/>
                    </a:lnTo>
                    <a:lnTo>
                      <a:pt x="656" y="214"/>
                    </a:lnTo>
                    <a:lnTo>
                      <a:pt x="654" y="214"/>
                    </a:lnTo>
                    <a:lnTo>
                      <a:pt x="652" y="214"/>
                    </a:lnTo>
                    <a:lnTo>
                      <a:pt x="650" y="216"/>
                    </a:lnTo>
                    <a:lnTo>
                      <a:pt x="646" y="216"/>
                    </a:lnTo>
                    <a:lnTo>
                      <a:pt x="648" y="216"/>
                    </a:lnTo>
                    <a:lnTo>
                      <a:pt x="650" y="216"/>
                    </a:lnTo>
                    <a:lnTo>
                      <a:pt x="652" y="216"/>
                    </a:lnTo>
                    <a:lnTo>
                      <a:pt x="654" y="214"/>
                    </a:lnTo>
                    <a:lnTo>
                      <a:pt x="656" y="214"/>
                    </a:lnTo>
                    <a:lnTo>
                      <a:pt x="656" y="216"/>
                    </a:lnTo>
                    <a:lnTo>
                      <a:pt x="658" y="216"/>
                    </a:lnTo>
                    <a:lnTo>
                      <a:pt x="654" y="218"/>
                    </a:lnTo>
                    <a:lnTo>
                      <a:pt x="652" y="218"/>
                    </a:lnTo>
                    <a:lnTo>
                      <a:pt x="652" y="220"/>
                    </a:lnTo>
                    <a:lnTo>
                      <a:pt x="654" y="220"/>
                    </a:lnTo>
                    <a:lnTo>
                      <a:pt x="654" y="218"/>
                    </a:lnTo>
                    <a:lnTo>
                      <a:pt x="656" y="218"/>
                    </a:lnTo>
                    <a:lnTo>
                      <a:pt x="656" y="220"/>
                    </a:lnTo>
                    <a:lnTo>
                      <a:pt x="654" y="220"/>
                    </a:lnTo>
                    <a:lnTo>
                      <a:pt x="656" y="222"/>
                    </a:lnTo>
                    <a:lnTo>
                      <a:pt x="654" y="222"/>
                    </a:lnTo>
                    <a:lnTo>
                      <a:pt x="652" y="222"/>
                    </a:lnTo>
                    <a:lnTo>
                      <a:pt x="652" y="224"/>
                    </a:lnTo>
                    <a:lnTo>
                      <a:pt x="654" y="224"/>
                    </a:lnTo>
                    <a:lnTo>
                      <a:pt x="656" y="224"/>
                    </a:lnTo>
                    <a:lnTo>
                      <a:pt x="658" y="224"/>
                    </a:lnTo>
                    <a:lnTo>
                      <a:pt x="656" y="224"/>
                    </a:lnTo>
                    <a:lnTo>
                      <a:pt x="656" y="226"/>
                    </a:lnTo>
                    <a:lnTo>
                      <a:pt x="654" y="226"/>
                    </a:lnTo>
                    <a:lnTo>
                      <a:pt x="652" y="226"/>
                    </a:lnTo>
                    <a:lnTo>
                      <a:pt x="650" y="226"/>
                    </a:lnTo>
                    <a:lnTo>
                      <a:pt x="648" y="226"/>
                    </a:lnTo>
                    <a:lnTo>
                      <a:pt x="650" y="226"/>
                    </a:lnTo>
                    <a:lnTo>
                      <a:pt x="648" y="224"/>
                    </a:lnTo>
                    <a:lnTo>
                      <a:pt x="646" y="226"/>
                    </a:lnTo>
                    <a:lnTo>
                      <a:pt x="644" y="226"/>
                    </a:lnTo>
                    <a:lnTo>
                      <a:pt x="642" y="226"/>
                    </a:lnTo>
                    <a:lnTo>
                      <a:pt x="642" y="224"/>
                    </a:lnTo>
                    <a:lnTo>
                      <a:pt x="642" y="222"/>
                    </a:lnTo>
                    <a:lnTo>
                      <a:pt x="642" y="220"/>
                    </a:lnTo>
                    <a:lnTo>
                      <a:pt x="644" y="220"/>
                    </a:lnTo>
                    <a:lnTo>
                      <a:pt x="644" y="218"/>
                    </a:lnTo>
                    <a:lnTo>
                      <a:pt x="642" y="218"/>
                    </a:lnTo>
                    <a:lnTo>
                      <a:pt x="640" y="220"/>
                    </a:lnTo>
                    <a:lnTo>
                      <a:pt x="640" y="222"/>
                    </a:lnTo>
                    <a:lnTo>
                      <a:pt x="640" y="224"/>
                    </a:lnTo>
                    <a:lnTo>
                      <a:pt x="640" y="226"/>
                    </a:lnTo>
                    <a:lnTo>
                      <a:pt x="638" y="226"/>
                    </a:lnTo>
                    <a:lnTo>
                      <a:pt x="636" y="226"/>
                    </a:lnTo>
                    <a:lnTo>
                      <a:pt x="634" y="226"/>
                    </a:lnTo>
                    <a:lnTo>
                      <a:pt x="632" y="226"/>
                    </a:lnTo>
                    <a:lnTo>
                      <a:pt x="630" y="226"/>
                    </a:lnTo>
                    <a:lnTo>
                      <a:pt x="628" y="226"/>
                    </a:lnTo>
                    <a:lnTo>
                      <a:pt x="622" y="224"/>
                    </a:lnTo>
                    <a:lnTo>
                      <a:pt x="622" y="222"/>
                    </a:lnTo>
                    <a:lnTo>
                      <a:pt x="620" y="222"/>
                    </a:lnTo>
                    <a:lnTo>
                      <a:pt x="618" y="220"/>
                    </a:lnTo>
                    <a:lnTo>
                      <a:pt x="618" y="218"/>
                    </a:lnTo>
                    <a:lnTo>
                      <a:pt x="618" y="216"/>
                    </a:lnTo>
                    <a:lnTo>
                      <a:pt x="620" y="216"/>
                    </a:lnTo>
                    <a:lnTo>
                      <a:pt x="618" y="216"/>
                    </a:lnTo>
                    <a:lnTo>
                      <a:pt x="618" y="214"/>
                    </a:lnTo>
                    <a:lnTo>
                      <a:pt x="616" y="214"/>
                    </a:lnTo>
                    <a:lnTo>
                      <a:pt x="616" y="212"/>
                    </a:lnTo>
                    <a:lnTo>
                      <a:pt x="614" y="212"/>
                    </a:lnTo>
                    <a:lnTo>
                      <a:pt x="612" y="210"/>
                    </a:lnTo>
                    <a:lnTo>
                      <a:pt x="614" y="210"/>
                    </a:lnTo>
                    <a:lnTo>
                      <a:pt x="612" y="210"/>
                    </a:lnTo>
                    <a:lnTo>
                      <a:pt x="610" y="210"/>
                    </a:lnTo>
                    <a:lnTo>
                      <a:pt x="608" y="210"/>
                    </a:lnTo>
                    <a:lnTo>
                      <a:pt x="606" y="210"/>
                    </a:lnTo>
                    <a:lnTo>
                      <a:pt x="604" y="210"/>
                    </a:lnTo>
                    <a:lnTo>
                      <a:pt x="604" y="208"/>
                    </a:lnTo>
                    <a:lnTo>
                      <a:pt x="602" y="208"/>
                    </a:lnTo>
                    <a:lnTo>
                      <a:pt x="600" y="206"/>
                    </a:lnTo>
                    <a:lnTo>
                      <a:pt x="596" y="206"/>
                    </a:lnTo>
                    <a:lnTo>
                      <a:pt x="590" y="204"/>
                    </a:lnTo>
                    <a:lnTo>
                      <a:pt x="588" y="206"/>
                    </a:lnTo>
                    <a:lnTo>
                      <a:pt x="586" y="206"/>
                    </a:lnTo>
                    <a:lnTo>
                      <a:pt x="584" y="206"/>
                    </a:lnTo>
                    <a:lnTo>
                      <a:pt x="582" y="204"/>
                    </a:lnTo>
                    <a:lnTo>
                      <a:pt x="580" y="204"/>
                    </a:lnTo>
                    <a:lnTo>
                      <a:pt x="578" y="204"/>
                    </a:lnTo>
                    <a:lnTo>
                      <a:pt x="578" y="202"/>
                    </a:lnTo>
                    <a:lnTo>
                      <a:pt x="576" y="200"/>
                    </a:lnTo>
                    <a:lnTo>
                      <a:pt x="574" y="200"/>
                    </a:lnTo>
                    <a:lnTo>
                      <a:pt x="572" y="200"/>
                    </a:lnTo>
                    <a:lnTo>
                      <a:pt x="572" y="198"/>
                    </a:lnTo>
                    <a:lnTo>
                      <a:pt x="574" y="198"/>
                    </a:lnTo>
                    <a:lnTo>
                      <a:pt x="572" y="198"/>
                    </a:lnTo>
                    <a:lnTo>
                      <a:pt x="570" y="198"/>
                    </a:lnTo>
                    <a:lnTo>
                      <a:pt x="570" y="196"/>
                    </a:lnTo>
                    <a:lnTo>
                      <a:pt x="568" y="196"/>
                    </a:lnTo>
                    <a:lnTo>
                      <a:pt x="566" y="196"/>
                    </a:lnTo>
                    <a:lnTo>
                      <a:pt x="564" y="196"/>
                    </a:lnTo>
                    <a:lnTo>
                      <a:pt x="560" y="194"/>
                    </a:lnTo>
                    <a:lnTo>
                      <a:pt x="558" y="194"/>
                    </a:lnTo>
                    <a:lnTo>
                      <a:pt x="560" y="194"/>
                    </a:lnTo>
                    <a:lnTo>
                      <a:pt x="560" y="196"/>
                    </a:lnTo>
                    <a:lnTo>
                      <a:pt x="562" y="196"/>
                    </a:lnTo>
                    <a:lnTo>
                      <a:pt x="560" y="196"/>
                    </a:lnTo>
                    <a:lnTo>
                      <a:pt x="560" y="198"/>
                    </a:lnTo>
                    <a:lnTo>
                      <a:pt x="564" y="198"/>
                    </a:lnTo>
                    <a:lnTo>
                      <a:pt x="566" y="198"/>
                    </a:lnTo>
                    <a:lnTo>
                      <a:pt x="568" y="198"/>
                    </a:lnTo>
                    <a:lnTo>
                      <a:pt x="570" y="198"/>
                    </a:lnTo>
                    <a:lnTo>
                      <a:pt x="570" y="200"/>
                    </a:lnTo>
                    <a:lnTo>
                      <a:pt x="568" y="200"/>
                    </a:lnTo>
                    <a:lnTo>
                      <a:pt x="572" y="202"/>
                    </a:lnTo>
                    <a:lnTo>
                      <a:pt x="574" y="202"/>
                    </a:lnTo>
                    <a:lnTo>
                      <a:pt x="576" y="202"/>
                    </a:lnTo>
                    <a:lnTo>
                      <a:pt x="576" y="204"/>
                    </a:lnTo>
                    <a:lnTo>
                      <a:pt x="574" y="204"/>
                    </a:lnTo>
                    <a:lnTo>
                      <a:pt x="572" y="204"/>
                    </a:lnTo>
                    <a:lnTo>
                      <a:pt x="570" y="204"/>
                    </a:lnTo>
                    <a:lnTo>
                      <a:pt x="568" y="204"/>
                    </a:lnTo>
                    <a:lnTo>
                      <a:pt x="566" y="204"/>
                    </a:lnTo>
                    <a:lnTo>
                      <a:pt x="564" y="204"/>
                    </a:lnTo>
                    <a:lnTo>
                      <a:pt x="564" y="206"/>
                    </a:lnTo>
                    <a:lnTo>
                      <a:pt x="560" y="206"/>
                    </a:lnTo>
                    <a:lnTo>
                      <a:pt x="558" y="204"/>
                    </a:lnTo>
                    <a:lnTo>
                      <a:pt x="558" y="206"/>
                    </a:lnTo>
                    <a:lnTo>
                      <a:pt x="560" y="206"/>
                    </a:lnTo>
                    <a:lnTo>
                      <a:pt x="564" y="206"/>
                    </a:lnTo>
                    <a:lnTo>
                      <a:pt x="566" y="206"/>
                    </a:lnTo>
                    <a:lnTo>
                      <a:pt x="570" y="204"/>
                    </a:lnTo>
                    <a:lnTo>
                      <a:pt x="572" y="204"/>
                    </a:lnTo>
                    <a:lnTo>
                      <a:pt x="576" y="204"/>
                    </a:lnTo>
                    <a:lnTo>
                      <a:pt x="578" y="206"/>
                    </a:lnTo>
                    <a:lnTo>
                      <a:pt x="576" y="206"/>
                    </a:lnTo>
                    <a:lnTo>
                      <a:pt x="578" y="206"/>
                    </a:lnTo>
                    <a:lnTo>
                      <a:pt x="580" y="206"/>
                    </a:lnTo>
                    <a:lnTo>
                      <a:pt x="582" y="206"/>
                    </a:lnTo>
                    <a:lnTo>
                      <a:pt x="586" y="206"/>
                    </a:lnTo>
                    <a:lnTo>
                      <a:pt x="588" y="206"/>
                    </a:lnTo>
                    <a:lnTo>
                      <a:pt x="590" y="206"/>
                    </a:lnTo>
                    <a:lnTo>
                      <a:pt x="594" y="206"/>
                    </a:lnTo>
                    <a:lnTo>
                      <a:pt x="596" y="206"/>
                    </a:lnTo>
                    <a:lnTo>
                      <a:pt x="598" y="206"/>
                    </a:lnTo>
                    <a:lnTo>
                      <a:pt x="598" y="208"/>
                    </a:lnTo>
                    <a:lnTo>
                      <a:pt x="600" y="208"/>
                    </a:lnTo>
                    <a:lnTo>
                      <a:pt x="600" y="210"/>
                    </a:lnTo>
                    <a:lnTo>
                      <a:pt x="602" y="210"/>
                    </a:lnTo>
                    <a:lnTo>
                      <a:pt x="602" y="208"/>
                    </a:lnTo>
                    <a:lnTo>
                      <a:pt x="602" y="210"/>
                    </a:lnTo>
                    <a:lnTo>
                      <a:pt x="602" y="212"/>
                    </a:lnTo>
                    <a:lnTo>
                      <a:pt x="600" y="212"/>
                    </a:lnTo>
                    <a:lnTo>
                      <a:pt x="598" y="212"/>
                    </a:lnTo>
                    <a:lnTo>
                      <a:pt x="596" y="212"/>
                    </a:lnTo>
                    <a:lnTo>
                      <a:pt x="598" y="212"/>
                    </a:lnTo>
                    <a:lnTo>
                      <a:pt x="598" y="214"/>
                    </a:lnTo>
                    <a:lnTo>
                      <a:pt x="592" y="216"/>
                    </a:lnTo>
                    <a:lnTo>
                      <a:pt x="590" y="216"/>
                    </a:lnTo>
                    <a:lnTo>
                      <a:pt x="588" y="216"/>
                    </a:lnTo>
                    <a:lnTo>
                      <a:pt x="586" y="216"/>
                    </a:lnTo>
                    <a:lnTo>
                      <a:pt x="582" y="216"/>
                    </a:lnTo>
                    <a:lnTo>
                      <a:pt x="580" y="216"/>
                    </a:lnTo>
                    <a:lnTo>
                      <a:pt x="578" y="216"/>
                    </a:lnTo>
                    <a:lnTo>
                      <a:pt x="574" y="216"/>
                    </a:lnTo>
                    <a:lnTo>
                      <a:pt x="570" y="216"/>
                    </a:lnTo>
                    <a:lnTo>
                      <a:pt x="568" y="216"/>
                    </a:lnTo>
                    <a:lnTo>
                      <a:pt x="566" y="214"/>
                    </a:lnTo>
                    <a:lnTo>
                      <a:pt x="564" y="214"/>
                    </a:lnTo>
                    <a:lnTo>
                      <a:pt x="566" y="216"/>
                    </a:lnTo>
                    <a:lnTo>
                      <a:pt x="568" y="216"/>
                    </a:lnTo>
                    <a:lnTo>
                      <a:pt x="566" y="216"/>
                    </a:lnTo>
                    <a:lnTo>
                      <a:pt x="564" y="216"/>
                    </a:lnTo>
                    <a:lnTo>
                      <a:pt x="562" y="216"/>
                    </a:lnTo>
                    <a:lnTo>
                      <a:pt x="560" y="216"/>
                    </a:lnTo>
                    <a:lnTo>
                      <a:pt x="558" y="216"/>
                    </a:lnTo>
                    <a:lnTo>
                      <a:pt x="556" y="216"/>
                    </a:lnTo>
                    <a:lnTo>
                      <a:pt x="558" y="216"/>
                    </a:lnTo>
                    <a:lnTo>
                      <a:pt x="560" y="216"/>
                    </a:lnTo>
                    <a:lnTo>
                      <a:pt x="562" y="216"/>
                    </a:lnTo>
                    <a:lnTo>
                      <a:pt x="562" y="218"/>
                    </a:lnTo>
                    <a:lnTo>
                      <a:pt x="564" y="218"/>
                    </a:lnTo>
                    <a:lnTo>
                      <a:pt x="562" y="218"/>
                    </a:lnTo>
                    <a:lnTo>
                      <a:pt x="560" y="220"/>
                    </a:lnTo>
                    <a:lnTo>
                      <a:pt x="556" y="224"/>
                    </a:lnTo>
                    <a:lnTo>
                      <a:pt x="554" y="224"/>
                    </a:lnTo>
                    <a:lnTo>
                      <a:pt x="550" y="224"/>
                    </a:lnTo>
                    <a:lnTo>
                      <a:pt x="548" y="224"/>
                    </a:lnTo>
                    <a:lnTo>
                      <a:pt x="546" y="224"/>
                    </a:lnTo>
                    <a:lnTo>
                      <a:pt x="540" y="226"/>
                    </a:lnTo>
                    <a:lnTo>
                      <a:pt x="542" y="228"/>
                    </a:lnTo>
                    <a:lnTo>
                      <a:pt x="544" y="226"/>
                    </a:lnTo>
                    <a:lnTo>
                      <a:pt x="546" y="226"/>
                    </a:lnTo>
                    <a:lnTo>
                      <a:pt x="548" y="226"/>
                    </a:lnTo>
                    <a:lnTo>
                      <a:pt x="550" y="226"/>
                    </a:lnTo>
                    <a:lnTo>
                      <a:pt x="552" y="226"/>
                    </a:lnTo>
                    <a:lnTo>
                      <a:pt x="552" y="224"/>
                    </a:lnTo>
                    <a:lnTo>
                      <a:pt x="556" y="224"/>
                    </a:lnTo>
                    <a:lnTo>
                      <a:pt x="554" y="226"/>
                    </a:lnTo>
                    <a:lnTo>
                      <a:pt x="554" y="228"/>
                    </a:lnTo>
                    <a:lnTo>
                      <a:pt x="556" y="228"/>
                    </a:lnTo>
                    <a:lnTo>
                      <a:pt x="562" y="226"/>
                    </a:lnTo>
                    <a:lnTo>
                      <a:pt x="566" y="226"/>
                    </a:lnTo>
                    <a:lnTo>
                      <a:pt x="570" y="226"/>
                    </a:lnTo>
                    <a:lnTo>
                      <a:pt x="574" y="226"/>
                    </a:lnTo>
                    <a:lnTo>
                      <a:pt x="576" y="226"/>
                    </a:lnTo>
                    <a:lnTo>
                      <a:pt x="578" y="226"/>
                    </a:lnTo>
                    <a:lnTo>
                      <a:pt x="580" y="226"/>
                    </a:lnTo>
                    <a:lnTo>
                      <a:pt x="582" y="226"/>
                    </a:lnTo>
                    <a:lnTo>
                      <a:pt x="584" y="226"/>
                    </a:lnTo>
                    <a:lnTo>
                      <a:pt x="586" y="228"/>
                    </a:lnTo>
                    <a:lnTo>
                      <a:pt x="584" y="228"/>
                    </a:lnTo>
                    <a:lnTo>
                      <a:pt x="580" y="228"/>
                    </a:lnTo>
                    <a:lnTo>
                      <a:pt x="578" y="230"/>
                    </a:lnTo>
                    <a:lnTo>
                      <a:pt x="576" y="228"/>
                    </a:lnTo>
                    <a:lnTo>
                      <a:pt x="574" y="228"/>
                    </a:lnTo>
                    <a:lnTo>
                      <a:pt x="572" y="228"/>
                    </a:lnTo>
                    <a:lnTo>
                      <a:pt x="570" y="230"/>
                    </a:lnTo>
                    <a:lnTo>
                      <a:pt x="568" y="230"/>
                    </a:lnTo>
                    <a:lnTo>
                      <a:pt x="566" y="232"/>
                    </a:lnTo>
                    <a:lnTo>
                      <a:pt x="562" y="232"/>
                    </a:lnTo>
                    <a:lnTo>
                      <a:pt x="560" y="232"/>
                    </a:lnTo>
                    <a:lnTo>
                      <a:pt x="560" y="234"/>
                    </a:lnTo>
                    <a:lnTo>
                      <a:pt x="558" y="234"/>
                    </a:lnTo>
                    <a:lnTo>
                      <a:pt x="558" y="232"/>
                    </a:lnTo>
                    <a:lnTo>
                      <a:pt x="556" y="232"/>
                    </a:lnTo>
                    <a:lnTo>
                      <a:pt x="554" y="232"/>
                    </a:lnTo>
                    <a:lnTo>
                      <a:pt x="552" y="232"/>
                    </a:lnTo>
                    <a:lnTo>
                      <a:pt x="548" y="234"/>
                    </a:lnTo>
                    <a:lnTo>
                      <a:pt x="550" y="234"/>
                    </a:lnTo>
                    <a:lnTo>
                      <a:pt x="552" y="234"/>
                    </a:lnTo>
                    <a:lnTo>
                      <a:pt x="554" y="234"/>
                    </a:lnTo>
                    <a:lnTo>
                      <a:pt x="556" y="234"/>
                    </a:lnTo>
                    <a:lnTo>
                      <a:pt x="558" y="234"/>
                    </a:lnTo>
                    <a:lnTo>
                      <a:pt x="560" y="234"/>
                    </a:lnTo>
                    <a:lnTo>
                      <a:pt x="562" y="234"/>
                    </a:lnTo>
                    <a:lnTo>
                      <a:pt x="564" y="234"/>
                    </a:lnTo>
                    <a:lnTo>
                      <a:pt x="564" y="236"/>
                    </a:lnTo>
                    <a:lnTo>
                      <a:pt x="566" y="236"/>
                    </a:lnTo>
                    <a:lnTo>
                      <a:pt x="568" y="236"/>
                    </a:lnTo>
                    <a:lnTo>
                      <a:pt x="570" y="234"/>
                    </a:lnTo>
                    <a:lnTo>
                      <a:pt x="570" y="232"/>
                    </a:lnTo>
                    <a:lnTo>
                      <a:pt x="572" y="232"/>
                    </a:lnTo>
                    <a:lnTo>
                      <a:pt x="572" y="230"/>
                    </a:lnTo>
                    <a:lnTo>
                      <a:pt x="576" y="230"/>
                    </a:lnTo>
                    <a:lnTo>
                      <a:pt x="578" y="230"/>
                    </a:lnTo>
                    <a:lnTo>
                      <a:pt x="580" y="230"/>
                    </a:lnTo>
                    <a:lnTo>
                      <a:pt x="582" y="230"/>
                    </a:lnTo>
                    <a:lnTo>
                      <a:pt x="584" y="230"/>
                    </a:lnTo>
                    <a:lnTo>
                      <a:pt x="586" y="230"/>
                    </a:lnTo>
                    <a:lnTo>
                      <a:pt x="588" y="230"/>
                    </a:lnTo>
                    <a:lnTo>
                      <a:pt x="592" y="228"/>
                    </a:lnTo>
                    <a:lnTo>
                      <a:pt x="594" y="228"/>
                    </a:lnTo>
                    <a:lnTo>
                      <a:pt x="600" y="226"/>
                    </a:lnTo>
                    <a:lnTo>
                      <a:pt x="600" y="228"/>
                    </a:lnTo>
                    <a:lnTo>
                      <a:pt x="598" y="228"/>
                    </a:lnTo>
                    <a:lnTo>
                      <a:pt x="598" y="230"/>
                    </a:lnTo>
                    <a:lnTo>
                      <a:pt x="600" y="230"/>
                    </a:lnTo>
                    <a:lnTo>
                      <a:pt x="600" y="228"/>
                    </a:lnTo>
                    <a:lnTo>
                      <a:pt x="602" y="228"/>
                    </a:lnTo>
                    <a:lnTo>
                      <a:pt x="604" y="228"/>
                    </a:lnTo>
                    <a:lnTo>
                      <a:pt x="608" y="228"/>
                    </a:lnTo>
                    <a:lnTo>
                      <a:pt x="610" y="230"/>
                    </a:lnTo>
                    <a:lnTo>
                      <a:pt x="620" y="232"/>
                    </a:lnTo>
                    <a:lnTo>
                      <a:pt x="622" y="232"/>
                    </a:lnTo>
                    <a:lnTo>
                      <a:pt x="624" y="232"/>
                    </a:lnTo>
                    <a:lnTo>
                      <a:pt x="632" y="234"/>
                    </a:lnTo>
                    <a:lnTo>
                      <a:pt x="636" y="234"/>
                    </a:lnTo>
                    <a:lnTo>
                      <a:pt x="638" y="234"/>
                    </a:lnTo>
                    <a:lnTo>
                      <a:pt x="640" y="232"/>
                    </a:lnTo>
                    <a:lnTo>
                      <a:pt x="642" y="232"/>
                    </a:lnTo>
                    <a:lnTo>
                      <a:pt x="644" y="232"/>
                    </a:lnTo>
                    <a:lnTo>
                      <a:pt x="646" y="232"/>
                    </a:lnTo>
                    <a:lnTo>
                      <a:pt x="644" y="234"/>
                    </a:lnTo>
                    <a:lnTo>
                      <a:pt x="642" y="234"/>
                    </a:lnTo>
                    <a:lnTo>
                      <a:pt x="642" y="236"/>
                    </a:lnTo>
                    <a:lnTo>
                      <a:pt x="640" y="236"/>
                    </a:lnTo>
                    <a:lnTo>
                      <a:pt x="638" y="236"/>
                    </a:lnTo>
                    <a:lnTo>
                      <a:pt x="636" y="236"/>
                    </a:lnTo>
                    <a:lnTo>
                      <a:pt x="634" y="236"/>
                    </a:lnTo>
                    <a:lnTo>
                      <a:pt x="636" y="236"/>
                    </a:lnTo>
                    <a:lnTo>
                      <a:pt x="636" y="238"/>
                    </a:lnTo>
                    <a:lnTo>
                      <a:pt x="634" y="238"/>
                    </a:lnTo>
                    <a:lnTo>
                      <a:pt x="634" y="236"/>
                    </a:lnTo>
                    <a:lnTo>
                      <a:pt x="632" y="236"/>
                    </a:lnTo>
                    <a:lnTo>
                      <a:pt x="632" y="238"/>
                    </a:lnTo>
                    <a:lnTo>
                      <a:pt x="630" y="238"/>
                    </a:lnTo>
                    <a:lnTo>
                      <a:pt x="628" y="238"/>
                    </a:lnTo>
                    <a:lnTo>
                      <a:pt x="630" y="238"/>
                    </a:lnTo>
                    <a:lnTo>
                      <a:pt x="632" y="238"/>
                    </a:lnTo>
                    <a:lnTo>
                      <a:pt x="634" y="238"/>
                    </a:lnTo>
                    <a:lnTo>
                      <a:pt x="634" y="240"/>
                    </a:lnTo>
                    <a:lnTo>
                      <a:pt x="632" y="240"/>
                    </a:lnTo>
                    <a:lnTo>
                      <a:pt x="630" y="240"/>
                    </a:lnTo>
                    <a:lnTo>
                      <a:pt x="628" y="238"/>
                    </a:lnTo>
                    <a:lnTo>
                      <a:pt x="626" y="238"/>
                    </a:lnTo>
                    <a:lnTo>
                      <a:pt x="628" y="238"/>
                    </a:lnTo>
                    <a:lnTo>
                      <a:pt x="628" y="240"/>
                    </a:lnTo>
                    <a:lnTo>
                      <a:pt x="626" y="240"/>
                    </a:lnTo>
                    <a:lnTo>
                      <a:pt x="624" y="240"/>
                    </a:lnTo>
                    <a:lnTo>
                      <a:pt x="622" y="240"/>
                    </a:lnTo>
                    <a:lnTo>
                      <a:pt x="618" y="240"/>
                    </a:lnTo>
                    <a:lnTo>
                      <a:pt x="620" y="240"/>
                    </a:lnTo>
                    <a:lnTo>
                      <a:pt x="622" y="240"/>
                    </a:lnTo>
                    <a:lnTo>
                      <a:pt x="622" y="242"/>
                    </a:lnTo>
                    <a:lnTo>
                      <a:pt x="622" y="244"/>
                    </a:lnTo>
                    <a:lnTo>
                      <a:pt x="620" y="244"/>
                    </a:lnTo>
                    <a:lnTo>
                      <a:pt x="618" y="246"/>
                    </a:lnTo>
                    <a:lnTo>
                      <a:pt x="614" y="244"/>
                    </a:lnTo>
                    <a:lnTo>
                      <a:pt x="612" y="244"/>
                    </a:lnTo>
                    <a:lnTo>
                      <a:pt x="610" y="244"/>
                    </a:lnTo>
                    <a:lnTo>
                      <a:pt x="612" y="244"/>
                    </a:lnTo>
                    <a:lnTo>
                      <a:pt x="614" y="244"/>
                    </a:lnTo>
                    <a:lnTo>
                      <a:pt x="614" y="246"/>
                    </a:lnTo>
                    <a:lnTo>
                      <a:pt x="612" y="246"/>
                    </a:lnTo>
                    <a:lnTo>
                      <a:pt x="610" y="248"/>
                    </a:lnTo>
                    <a:lnTo>
                      <a:pt x="608" y="248"/>
                    </a:lnTo>
                    <a:lnTo>
                      <a:pt x="604" y="248"/>
                    </a:lnTo>
                    <a:lnTo>
                      <a:pt x="604" y="250"/>
                    </a:lnTo>
                    <a:lnTo>
                      <a:pt x="602" y="250"/>
                    </a:lnTo>
                    <a:lnTo>
                      <a:pt x="600" y="250"/>
                    </a:lnTo>
                    <a:lnTo>
                      <a:pt x="598" y="250"/>
                    </a:lnTo>
                    <a:lnTo>
                      <a:pt x="596" y="250"/>
                    </a:lnTo>
                    <a:lnTo>
                      <a:pt x="594" y="250"/>
                    </a:lnTo>
                    <a:lnTo>
                      <a:pt x="594" y="252"/>
                    </a:lnTo>
                    <a:lnTo>
                      <a:pt x="596" y="252"/>
                    </a:lnTo>
                    <a:lnTo>
                      <a:pt x="596" y="250"/>
                    </a:lnTo>
                    <a:lnTo>
                      <a:pt x="598" y="252"/>
                    </a:lnTo>
                    <a:lnTo>
                      <a:pt x="598" y="254"/>
                    </a:lnTo>
                    <a:lnTo>
                      <a:pt x="594" y="254"/>
                    </a:lnTo>
                    <a:lnTo>
                      <a:pt x="592" y="256"/>
                    </a:lnTo>
                    <a:lnTo>
                      <a:pt x="590" y="254"/>
                    </a:lnTo>
                    <a:lnTo>
                      <a:pt x="588" y="254"/>
                    </a:lnTo>
                    <a:lnTo>
                      <a:pt x="590" y="256"/>
                    </a:lnTo>
                    <a:lnTo>
                      <a:pt x="588" y="256"/>
                    </a:lnTo>
                    <a:lnTo>
                      <a:pt x="588" y="258"/>
                    </a:lnTo>
                    <a:lnTo>
                      <a:pt x="586" y="258"/>
                    </a:lnTo>
                    <a:lnTo>
                      <a:pt x="584" y="260"/>
                    </a:lnTo>
                    <a:lnTo>
                      <a:pt x="582" y="260"/>
                    </a:lnTo>
                    <a:lnTo>
                      <a:pt x="580" y="260"/>
                    </a:lnTo>
                    <a:lnTo>
                      <a:pt x="578" y="262"/>
                    </a:lnTo>
                    <a:lnTo>
                      <a:pt x="576" y="262"/>
                    </a:lnTo>
                    <a:lnTo>
                      <a:pt x="574" y="262"/>
                    </a:lnTo>
                    <a:lnTo>
                      <a:pt x="572" y="262"/>
                    </a:lnTo>
                    <a:lnTo>
                      <a:pt x="570" y="262"/>
                    </a:lnTo>
                    <a:lnTo>
                      <a:pt x="568" y="264"/>
                    </a:lnTo>
                    <a:lnTo>
                      <a:pt x="566" y="264"/>
                    </a:lnTo>
                    <a:lnTo>
                      <a:pt x="564" y="264"/>
                    </a:lnTo>
                    <a:lnTo>
                      <a:pt x="562" y="264"/>
                    </a:lnTo>
                    <a:lnTo>
                      <a:pt x="560" y="264"/>
                    </a:lnTo>
                    <a:lnTo>
                      <a:pt x="562" y="264"/>
                    </a:lnTo>
                    <a:lnTo>
                      <a:pt x="560" y="264"/>
                    </a:lnTo>
                    <a:lnTo>
                      <a:pt x="558" y="264"/>
                    </a:lnTo>
                    <a:lnTo>
                      <a:pt x="556" y="264"/>
                    </a:lnTo>
                    <a:lnTo>
                      <a:pt x="554" y="264"/>
                    </a:lnTo>
                    <a:lnTo>
                      <a:pt x="556" y="264"/>
                    </a:lnTo>
                    <a:lnTo>
                      <a:pt x="552" y="264"/>
                    </a:lnTo>
                    <a:lnTo>
                      <a:pt x="550" y="264"/>
                    </a:lnTo>
                    <a:lnTo>
                      <a:pt x="550" y="266"/>
                    </a:lnTo>
                    <a:lnTo>
                      <a:pt x="548" y="266"/>
                    </a:lnTo>
                    <a:lnTo>
                      <a:pt x="544" y="266"/>
                    </a:lnTo>
                    <a:lnTo>
                      <a:pt x="542" y="266"/>
                    </a:lnTo>
                    <a:lnTo>
                      <a:pt x="540" y="266"/>
                    </a:lnTo>
                    <a:lnTo>
                      <a:pt x="538" y="266"/>
                    </a:lnTo>
                    <a:lnTo>
                      <a:pt x="538" y="268"/>
                    </a:lnTo>
                    <a:lnTo>
                      <a:pt x="536" y="268"/>
                    </a:lnTo>
                    <a:lnTo>
                      <a:pt x="532" y="266"/>
                    </a:lnTo>
                    <a:lnTo>
                      <a:pt x="532" y="268"/>
                    </a:lnTo>
                    <a:lnTo>
                      <a:pt x="532" y="270"/>
                    </a:lnTo>
                    <a:lnTo>
                      <a:pt x="532" y="268"/>
                    </a:lnTo>
                    <a:lnTo>
                      <a:pt x="530" y="268"/>
                    </a:lnTo>
                    <a:lnTo>
                      <a:pt x="528" y="268"/>
                    </a:lnTo>
                    <a:lnTo>
                      <a:pt x="528" y="270"/>
                    </a:lnTo>
                    <a:lnTo>
                      <a:pt x="526" y="270"/>
                    </a:lnTo>
                    <a:lnTo>
                      <a:pt x="524" y="270"/>
                    </a:lnTo>
                    <a:lnTo>
                      <a:pt x="522" y="268"/>
                    </a:lnTo>
                    <a:lnTo>
                      <a:pt x="522" y="266"/>
                    </a:lnTo>
                    <a:lnTo>
                      <a:pt x="518" y="266"/>
                    </a:lnTo>
                    <a:lnTo>
                      <a:pt x="516" y="270"/>
                    </a:lnTo>
                    <a:lnTo>
                      <a:pt x="518" y="272"/>
                    </a:lnTo>
                    <a:lnTo>
                      <a:pt x="516" y="272"/>
                    </a:lnTo>
                    <a:lnTo>
                      <a:pt x="514" y="272"/>
                    </a:lnTo>
                    <a:lnTo>
                      <a:pt x="512" y="272"/>
                    </a:lnTo>
                    <a:lnTo>
                      <a:pt x="512" y="270"/>
                    </a:lnTo>
                    <a:lnTo>
                      <a:pt x="508" y="270"/>
                    </a:lnTo>
                    <a:lnTo>
                      <a:pt x="506" y="270"/>
                    </a:lnTo>
                    <a:lnTo>
                      <a:pt x="508" y="270"/>
                    </a:lnTo>
                    <a:lnTo>
                      <a:pt x="510" y="270"/>
                    </a:lnTo>
                    <a:lnTo>
                      <a:pt x="510" y="272"/>
                    </a:lnTo>
                    <a:lnTo>
                      <a:pt x="510" y="274"/>
                    </a:lnTo>
                    <a:lnTo>
                      <a:pt x="506" y="274"/>
                    </a:lnTo>
                    <a:lnTo>
                      <a:pt x="504" y="274"/>
                    </a:lnTo>
                    <a:lnTo>
                      <a:pt x="502" y="274"/>
                    </a:lnTo>
                    <a:lnTo>
                      <a:pt x="500" y="274"/>
                    </a:lnTo>
                    <a:lnTo>
                      <a:pt x="496" y="272"/>
                    </a:lnTo>
                    <a:lnTo>
                      <a:pt x="494" y="272"/>
                    </a:lnTo>
                    <a:lnTo>
                      <a:pt x="496" y="272"/>
                    </a:lnTo>
                    <a:lnTo>
                      <a:pt x="494" y="272"/>
                    </a:lnTo>
                    <a:lnTo>
                      <a:pt x="494" y="274"/>
                    </a:lnTo>
                    <a:lnTo>
                      <a:pt x="492" y="274"/>
                    </a:lnTo>
                    <a:lnTo>
                      <a:pt x="492" y="272"/>
                    </a:lnTo>
                    <a:lnTo>
                      <a:pt x="492" y="270"/>
                    </a:lnTo>
                    <a:lnTo>
                      <a:pt x="494" y="270"/>
                    </a:lnTo>
                    <a:lnTo>
                      <a:pt x="492" y="270"/>
                    </a:lnTo>
                    <a:lnTo>
                      <a:pt x="490" y="270"/>
                    </a:lnTo>
                    <a:lnTo>
                      <a:pt x="488" y="270"/>
                    </a:lnTo>
                    <a:lnTo>
                      <a:pt x="488" y="268"/>
                    </a:lnTo>
                    <a:lnTo>
                      <a:pt x="486" y="266"/>
                    </a:lnTo>
                    <a:lnTo>
                      <a:pt x="484" y="266"/>
                    </a:lnTo>
                    <a:lnTo>
                      <a:pt x="484" y="264"/>
                    </a:lnTo>
                    <a:lnTo>
                      <a:pt x="482" y="264"/>
                    </a:lnTo>
                    <a:lnTo>
                      <a:pt x="484" y="264"/>
                    </a:lnTo>
                    <a:lnTo>
                      <a:pt x="482" y="264"/>
                    </a:lnTo>
                    <a:lnTo>
                      <a:pt x="480" y="264"/>
                    </a:lnTo>
                    <a:lnTo>
                      <a:pt x="482" y="266"/>
                    </a:lnTo>
                    <a:lnTo>
                      <a:pt x="484" y="268"/>
                    </a:lnTo>
                    <a:lnTo>
                      <a:pt x="486" y="268"/>
                    </a:lnTo>
                    <a:lnTo>
                      <a:pt x="486" y="270"/>
                    </a:lnTo>
                    <a:lnTo>
                      <a:pt x="484" y="270"/>
                    </a:lnTo>
                    <a:lnTo>
                      <a:pt x="482" y="270"/>
                    </a:lnTo>
                    <a:lnTo>
                      <a:pt x="484" y="270"/>
                    </a:lnTo>
                    <a:lnTo>
                      <a:pt x="484" y="272"/>
                    </a:lnTo>
                    <a:lnTo>
                      <a:pt x="486" y="272"/>
                    </a:lnTo>
                    <a:lnTo>
                      <a:pt x="488" y="272"/>
                    </a:lnTo>
                    <a:lnTo>
                      <a:pt x="488" y="274"/>
                    </a:lnTo>
                    <a:lnTo>
                      <a:pt x="486" y="274"/>
                    </a:lnTo>
                    <a:lnTo>
                      <a:pt x="484" y="276"/>
                    </a:lnTo>
                    <a:lnTo>
                      <a:pt x="484" y="278"/>
                    </a:lnTo>
                    <a:lnTo>
                      <a:pt x="482" y="278"/>
                    </a:lnTo>
                    <a:lnTo>
                      <a:pt x="480" y="278"/>
                    </a:lnTo>
                    <a:lnTo>
                      <a:pt x="478" y="278"/>
                    </a:lnTo>
                    <a:lnTo>
                      <a:pt x="472" y="280"/>
                    </a:lnTo>
                    <a:lnTo>
                      <a:pt x="470" y="282"/>
                    </a:lnTo>
                    <a:lnTo>
                      <a:pt x="468" y="282"/>
                    </a:lnTo>
                    <a:lnTo>
                      <a:pt x="466" y="282"/>
                    </a:lnTo>
                    <a:lnTo>
                      <a:pt x="468" y="282"/>
                    </a:lnTo>
                    <a:lnTo>
                      <a:pt x="466" y="284"/>
                    </a:lnTo>
                    <a:lnTo>
                      <a:pt x="464" y="284"/>
                    </a:lnTo>
                    <a:lnTo>
                      <a:pt x="464" y="286"/>
                    </a:lnTo>
                    <a:lnTo>
                      <a:pt x="462" y="288"/>
                    </a:lnTo>
                    <a:lnTo>
                      <a:pt x="460" y="288"/>
                    </a:lnTo>
                    <a:lnTo>
                      <a:pt x="458" y="288"/>
                    </a:lnTo>
                    <a:lnTo>
                      <a:pt x="460" y="288"/>
                    </a:lnTo>
                    <a:lnTo>
                      <a:pt x="460" y="290"/>
                    </a:lnTo>
                    <a:lnTo>
                      <a:pt x="458" y="292"/>
                    </a:lnTo>
                    <a:lnTo>
                      <a:pt x="456" y="294"/>
                    </a:lnTo>
                    <a:lnTo>
                      <a:pt x="454" y="294"/>
                    </a:lnTo>
                    <a:lnTo>
                      <a:pt x="454" y="296"/>
                    </a:lnTo>
                    <a:lnTo>
                      <a:pt x="452" y="296"/>
                    </a:lnTo>
                    <a:lnTo>
                      <a:pt x="450" y="296"/>
                    </a:lnTo>
                    <a:lnTo>
                      <a:pt x="448" y="298"/>
                    </a:lnTo>
                    <a:lnTo>
                      <a:pt x="446" y="302"/>
                    </a:lnTo>
                    <a:lnTo>
                      <a:pt x="444" y="304"/>
                    </a:lnTo>
                    <a:lnTo>
                      <a:pt x="442" y="304"/>
                    </a:lnTo>
                    <a:lnTo>
                      <a:pt x="442" y="302"/>
                    </a:lnTo>
                    <a:lnTo>
                      <a:pt x="440" y="304"/>
                    </a:lnTo>
                    <a:lnTo>
                      <a:pt x="440" y="306"/>
                    </a:lnTo>
                    <a:lnTo>
                      <a:pt x="442" y="306"/>
                    </a:lnTo>
                    <a:lnTo>
                      <a:pt x="438" y="308"/>
                    </a:lnTo>
                    <a:lnTo>
                      <a:pt x="436" y="310"/>
                    </a:lnTo>
                    <a:lnTo>
                      <a:pt x="434" y="310"/>
                    </a:lnTo>
                    <a:lnTo>
                      <a:pt x="432" y="312"/>
                    </a:lnTo>
                    <a:lnTo>
                      <a:pt x="430" y="312"/>
                    </a:lnTo>
                    <a:lnTo>
                      <a:pt x="430" y="310"/>
                    </a:lnTo>
                    <a:lnTo>
                      <a:pt x="428" y="310"/>
                    </a:lnTo>
                    <a:lnTo>
                      <a:pt x="430" y="308"/>
                    </a:lnTo>
                    <a:lnTo>
                      <a:pt x="428" y="308"/>
                    </a:lnTo>
                    <a:lnTo>
                      <a:pt x="428" y="310"/>
                    </a:lnTo>
                    <a:lnTo>
                      <a:pt x="426" y="310"/>
                    </a:lnTo>
                    <a:lnTo>
                      <a:pt x="428" y="310"/>
                    </a:lnTo>
                    <a:lnTo>
                      <a:pt x="430" y="312"/>
                    </a:lnTo>
                    <a:lnTo>
                      <a:pt x="428" y="312"/>
                    </a:lnTo>
                    <a:lnTo>
                      <a:pt x="426" y="312"/>
                    </a:lnTo>
                    <a:lnTo>
                      <a:pt x="424" y="310"/>
                    </a:lnTo>
                    <a:lnTo>
                      <a:pt x="422" y="310"/>
                    </a:lnTo>
                    <a:lnTo>
                      <a:pt x="420" y="310"/>
                    </a:lnTo>
                    <a:lnTo>
                      <a:pt x="418" y="308"/>
                    </a:lnTo>
                    <a:lnTo>
                      <a:pt x="416" y="308"/>
                    </a:lnTo>
                    <a:lnTo>
                      <a:pt x="420" y="310"/>
                    </a:lnTo>
                    <a:lnTo>
                      <a:pt x="420" y="312"/>
                    </a:lnTo>
                    <a:lnTo>
                      <a:pt x="418" y="312"/>
                    </a:lnTo>
                    <a:lnTo>
                      <a:pt x="416" y="314"/>
                    </a:lnTo>
                    <a:lnTo>
                      <a:pt x="414" y="314"/>
                    </a:lnTo>
                    <a:lnTo>
                      <a:pt x="410" y="316"/>
                    </a:lnTo>
                    <a:lnTo>
                      <a:pt x="408" y="316"/>
                    </a:lnTo>
                    <a:lnTo>
                      <a:pt x="406" y="318"/>
                    </a:lnTo>
                    <a:lnTo>
                      <a:pt x="406" y="316"/>
                    </a:lnTo>
                    <a:lnTo>
                      <a:pt x="406" y="314"/>
                    </a:lnTo>
                    <a:lnTo>
                      <a:pt x="404" y="314"/>
                    </a:lnTo>
                    <a:lnTo>
                      <a:pt x="404" y="316"/>
                    </a:lnTo>
                    <a:lnTo>
                      <a:pt x="402" y="316"/>
                    </a:lnTo>
                    <a:lnTo>
                      <a:pt x="400" y="316"/>
                    </a:lnTo>
                    <a:lnTo>
                      <a:pt x="398" y="318"/>
                    </a:lnTo>
                    <a:lnTo>
                      <a:pt x="396" y="318"/>
                    </a:lnTo>
                    <a:lnTo>
                      <a:pt x="396" y="316"/>
                    </a:lnTo>
                    <a:lnTo>
                      <a:pt x="396" y="314"/>
                    </a:lnTo>
                    <a:lnTo>
                      <a:pt x="394" y="316"/>
                    </a:lnTo>
                    <a:lnTo>
                      <a:pt x="396" y="316"/>
                    </a:lnTo>
                    <a:lnTo>
                      <a:pt x="396" y="318"/>
                    </a:lnTo>
                    <a:lnTo>
                      <a:pt x="394" y="320"/>
                    </a:lnTo>
                    <a:lnTo>
                      <a:pt x="392" y="320"/>
                    </a:lnTo>
                    <a:lnTo>
                      <a:pt x="390" y="318"/>
                    </a:lnTo>
                    <a:lnTo>
                      <a:pt x="388" y="318"/>
                    </a:lnTo>
                    <a:lnTo>
                      <a:pt x="386" y="316"/>
                    </a:lnTo>
                    <a:lnTo>
                      <a:pt x="384" y="318"/>
                    </a:lnTo>
                    <a:lnTo>
                      <a:pt x="384" y="314"/>
                    </a:lnTo>
                    <a:lnTo>
                      <a:pt x="386" y="314"/>
                    </a:lnTo>
                    <a:lnTo>
                      <a:pt x="388" y="314"/>
                    </a:lnTo>
                    <a:lnTo>
                      <a:pt x="390" y="312"/>
                    </a:lnTo>
                    <a:lnTo>
                      <a:pt x="392" y="312"/>
                    </a:lnTo>
                    <a:lnTo>
                      <a:pt x="394" y="312"/>
                    </a:lnTo>
                    <a:lnTo>
                      <a:pt x="394" y="310"/>
                    </a:lnTo>
                    <a:lnTo>
                      <a:pt x="396" y="310"/>
                    </a:lnTo>
                    <a:lnTo>
                      <a:pt x="394" y="310"/>
                    </a:lnTo>
                    <a:lnTo>
                      <a:pt x="390" y="310"/>
                    </a:lnTo>
                    <a:lnTo>
                      <a:pt x="388" y="310"/>
                    </a:lnTo>
                    <a:lnTo>
                      <a:pt x="384" y="308"/>
                    </a:lnTo>
                    <a:lnTo>
                      <a:pt x="382" y="308"/>
                    </a:lnTo>
                    <a:lnTo>
                      <a:pt x="382" y="310"/>
                    </a:lnTo>
                    <a:lnTo>
                      <a:pt x="384" y="310"/>
                    </a:lnTo>
                    <a:lnTo>
                      <a:pt x="386" y="310"/>
                    </a:lnTo>
                    <a:lnTo>
                      <a:pt x="388" y="310"/>
                    </a:lnTo>
                    <a:lnTo>
                      <a:pt x="388" y="312"/>
                    </a:lnTo>
                    <a:lnTo>
                      <a:pt x="386" y="312"/>
                    </a:lnTo>
                    <a:lnTo>
                      <a:pt x="384" y="312"/>
                    </a:lnTo>
                    <a:lnTo>
                      <a:pt x="386" y="312"/>
                    </a:lnTo>
                    <a:lnTo>
                      <a:pt x="384" y="312"/>
                    </a:lnTo>
                    <a:lnTo>
                      <a:pt x="382" y="312"/>
                    </a:lnTo>
                    <a:lnTo>
                      <a:pt x="382" y="314"/>
                    </a:lnTo>
                    <a:lnTo>
                      <a:pt x="382" y="316"/>
                    </a:lnTo>
                    <a:lnTo>
                      <a:pt x="380" y="316"/>
                    </a:lnTo>
                    <a:lnTo>
                      <a:pt x="380" y="318"/>
                    </a:lnTo>
                    <a:lnTo>
                      <a:pt x="380" y="316"/>
                    </a:lnTo>
                    <a:lnTo>
                      <a:pt x="378" y="316"/>
                    </a:lnTo>
                    <a:lnTo>
                      <a:pt x="378" y="318"/>
                    </a:lnTo>
                    <a:lnTo>
                      <a:pt x="376" y="318"/>
                    </a:lnTo>
                    <a:lnTo>
                      <a:pt x="376" y="316"/>
                    </a:lnTo>
                    <a:lnTo>
                      <a:pt x="374" y="314"/>
                    </a:lnTo>
                    <a:lnTo>
                      <a:pt x="374" y="316"/>
                    </a:lnTo>
                    <a:lnTo>
                      <a:pt x="374" y="318"/>
                    </a:lnTo>
                    <a:lnTo>
                      <a:pt x="376" y="318"/>
                    </a:lnTo>
                    <a:lnTo>
                      <a:pt x="378" y="318"/>
                    </a:lnTo>
                    <a:lnTo>
                      <a:pt x="378" y="320"/>
                    </a:lnTo>
                    <a:lnTo>
                      <a:pt x="376" y="322"/>
                    </a:lnTo>
                    <a:lnTo>
                      <a:pt x="374" y="324"/>
                    </a:lnTo>
                    <a:lnTo>
                      <a:pt x="372" y="324"/>
                    </a:lnTo>
                    <a:lnTo>
                      <a:pt x="372" y="322"/>
                    </a:lnTo>
                    <a:lnTo>
                      <a:pt x="370" y="322"/>
                    </a:lnTo>
                    <a:lnTo>
                      <a:pt x="370" y="324"/>
                    </a:lnTo>
                    <a:lnTo>
                      <a:pt x="370" y="322"/>
                    </a:lnTo>
                    <a:lnTo>
                      <a:pt x="368" y="322"/>
                    </a:lnTo>
                    <a:lnTo>
                      <a:pt x="366" y="322"/>
                    </a:lnTo>
                    <a:lnTo>
                      <a:pt x="368" y="324"/>
                    </a:lnTo>
                    <a:lnTo>
                      <a:pt x="366" y="324"/>
                    </a:lnTo>
                    <a:lnTo>
                      <a:pt x="364" y="324"/>
                    </a:lnTo>
                    <a:lnTo>
                      <a:pt x="362" y="324"/>
                    </a:lnTo>
                    <a:lnTo>
                      <a:pt x="360" y="324"/>
                    </a:lnTo>
                    <a:lnTo>
                      <a:pt x="360" y="322"/>
                    </a:lnTo>
                    <a:lnTo>
                      <a:pt x="358" y="322"/>
                    </a:lnTo>
                    <a:lnTo>
                      <a:pt x="358" y="324"/>
                    </a:lnTo>
                    <a:lnTo>
                      <a:pt x="356" y="326"/>
                    </a:lnTo>
                    <a:lnTo>
                      <a:pt x="354" y="324"/>
                    </a:lnTo>
                    <a:lnTo>
                      <a:pt x="354" y="322"/>
                    </a:lnTo>
                    <a:lnTo>
                      <a:pt x="352" y="322"/>
                    </a:lnTo>
                    <a:lnTo>
                      <a:pt x="350" y="324"/>
                    </a:lnTo>
                    <a:lnTo>
                      <a:pt x="348" y="324"/>
                    </a:lnTo>
                    <a:lnTo>
                      <a:pt x="350" y="326"/>
                    </a:lnTo>
                    <a:lnTo>
                      <a:pt x="348" y="326"/>
                    </a:lnTo>
                    <a:lnTo>
                      <a:pt x="348" y="324"/>
                    </a:lnTo>
                    <a:lnTo>
                      <a:pt x="346" y="324"/>
                    </a:lnTo>
                    <a:lnTo>
                      <a:pt x="344" y="326"/>
                    </a:lnTo>
                    <a:lnTo>
                      <a:pt x="346" y="326"/>
                    </a:lnTo>
                    <a:lnTo>
                      <a:pt x="346" y="328"/>
                    </a:lnTo>
                    <a:lnTo>
                      <a:pt x="348" y="328"/>
                    </a:lnTo>
                    <a:lnTo>
                      <a:pt x="348" y="330"/>
                    </a:lnTo>
                    <a:lnTo>
                      <a:pt x="348" y="332"/>
                    </a:lnTo>
                    <a:lnTo>
                      <a:pt x="346" y="332"/>
                    </a:lnTo>
                    <a:lnTo>
                      <a:pt x="346" y="334"/>
                    </a:lnTo>
                    <a:lnTo>
                      <a:pt x="344" y="334"/>
                    </a:lnTo>
                    <a:lnTo>
                      <a:pt x="342" y="334"/>
                    </a:lnTo>
                    <a:lnTo>
                      <a:pt x="340" y="336"/>
                    </a:lnTo>
                    <a:lnTo>
                      <a:pt x="338" y="336"/>
                    </a:lnTo>
                    <a:lnTo>
                      <a:pt x="336" y="336"/>
                    </a:lnTo>
                    <a:lnTo>
                      <a:pt x="336" y="334"/>
                    </a:lnTo>
                    <a:lnTo>
                      <a:pt x="334" y="334"/>
                    </a:lnTo>
                    <a:lnTo>
                      <a:pt x="332" y="336"/>
                    </a:lnTo>
                    <a:lnTo>
                      <a:pt x="328" y="334"/>
                    </a:lnTo>
                    <a:lnTo>
                      <a:pt x="328" y="336"/>
                    </a:lnTo>
                    <a:lnTo>
                      <a:pt x="326" y="338"/>
                    </a:lnTo>
                    <a:lnTo>
                      <a:pt x="324" y="338"/>
                    </a:lnTo>
                    <a:lnTo>
                      <a:pt x="326" y="340"/>
                    </a:lnTo>
                    <a:lnTo>
                      <a:pt x="328" y="340"/>
                    </a:lnTo>
                    <a:lnTo>
                      <a:pt x="328" y="342"/>
                    </a:lnTo>
                    <a:lnTo>
                      <a:pt x="330" y="344"/>
                    </a:lnTo>
                    <a:lnTo>
                      <a:pt x="332" y="344"/>
                    </a:lnTo>
                    <a:lnTo>
                      <a:pt x="330" y="346"/>
                    </a:lnTo>
                    <a:lnTo>
                      <a:pt x="330" y="348"/>
                    </a:lnTo>
                    <a:lnTo>
                      <a:pt x="332" y="348"/>
                    </a:lnTo>
                    <a:lnTo>
                      <a:pt x="332" y="350"/>
                    </a:lnTo>
                    <a:lnTo>
                      <a:pt x="334" y="350"/>
                    </a:lnTo>
                    <a:lnTo>
                      <a:pt x="332" y="350"/>
                    </a:lnTo>
                    <a:lnTo>
                      <a:pt x="332" y="352"/>
                    </a:lnTo>
                    <a:lnTo>
                      <a:pt x="330" y="350"/>
                    </a:lnTo>
                    <a:lnTo>
                      <a:pt x="328" y="350"/>
                    </a:lnTo>
                    <a:lnTo>
                      <a:pt x="326" y="350"/>
                    </a:lnTo>
                    <a:lnTo>
                      <a:pt x="324" y="350"/>
                    </a:lnTo>
                    <a:lnTo>
                      <a:pt x="324" y="352"/>
                    </a:lnTo>
                    <a:lnTo>
                      <a:pt x="320" y="352"/>
                    </a:lnTo>
                    <a:lnTo>
                      <a:pt x="316" y="352"/>
                    </a:lnTo>
                    <a:lnTo>
                      <a:pt x="314" y="352"/>
                    </a:lnTo>
                    <a:lnTo>
                      <a:pt x="312" y="352"/>
                    </a:lnTo>
                    <a:lnTo>
                      <a:pt x="314" y="354"/>
                    </a:lnTo>
                    <a:lnTo>
                      <a:pt x="316" y="356"/>
                    </a:lnTo>
                    <a:lnTo>
                      <a:pt x="320" y="356"/>
                    </a:lnTo>
                    <a:lnTo>
                      <a:pt x="322" y="356"/>
                    </a:lnTo>
                    <a:lnTo>
                      <a:pt x="324" y="354"/>
                    </a:lnTo>
                    <a:lnTo>
                      <a:pt x="326" y="356"/>
                    </a:lnTo>
                    <a:lnTo>
                      <a:pt x="328" y="356"/>
                    </a:lnTo>
                    <a:lnTo>
                      <a:pt x="328" y="358"/>
                    </a:lnTo>
                    <a:lnTo>
                      <a:pt x="326" y="358"/>
                    </a:lnTo>
                    <a:lnTo>
                      <a:pt x="322" y="360"/>
                    </a:lnTo>
                    <a:lnTo>
                      <a:pt x="324" y="360"/>
                    </a:lnTo>
                    <a:lnTo>
                      <a:pt x="326" y="360"/>
                    </a:lnTo>
                    <a:lnTo>
                      <a:pt x="326" y="362"/>
                    </a:lnTo>
                    <a:lnTo>
                      <a:pt x="326" y="364"/>
                    </a:lnTo>
                    <a:lnTo>
                      <a:pt x="324" y="364"/>
                    </a:lnTo>
                    <a:lnTo>
                      <a:pt x="320" y="364"/>
                    </a:lnTo>
                    <a:lnTo>
                      <a:pt x="318" y="364"/>
                    </a:lnTo>
                    <a:lnTo>
                      <a:pt x="318" y="362"/>
                    </a:lnTo>
                    <a:lnTo>
                      <a:pt x="312" y="362"/>
                    </a:lnTo>
                    <a:lnTo>
                      <a:pt x="312" y="360"/>
                    </a:lnTo>
                    <a:lnTo>
                      <a:pt x="310" y="360"/>
                    </a:lnTo>
                    <a:lnTo>
                      <a:pt x="308" y="362"/>
                    </a:lnTo>
                    <a:lnTo>
                      <a:pt x="310" y="362"/>
                    </a:lnTo>
                    <a:lnTo>
                      <a:pt x="312" y="362"/>
                    </a:lnTo>
                    <a:lnTo>
                      <a:pt x="316" y="364"/>
                    </a:lnTo>
                    <a:lnTo>
                      <a:pt x="318" y="364"/>
                    </a:lnTo>
                    <a:lnTo>
                      <a:pt x="320" y="364"/>
                    </a:lnTo>
                    <a:lnTo>
                      <a:pt x="320" y="366"/>
                    </a:lnTo>
                    <a:lnTo>
                      <a:pt x="322" y="366"/>
                    </a:lnTo>
                    <a:lnTo>
                      <a:pt x="320" y="366"/>
                    </a:lnTo>
                    <a:lnTo>
                      <a:pt x="320" y="368"/>
                    </a:lnTo>
                    <a:lnTo>
                      <a:pt x="318" y="368"/>
                    </a:lnTo>
                    <a:lnTo>
                      <a:pt x="318" y="366"/>
                    </a:lnTo>
                    <a:lnTo>
                      <a:pt x="316" y="366"/>
                    </a:lnTo>
                    <a:lnTo>
                      <a:pt x="316" y="368"/>
                    </a:lnTo>
                    <a:lnTo>
                      <a:pt x="314" y="368"/>
                    </a:lnTo>
                    <a:lnTo>
                      <a:pt x="314" y="370"/>
                    </a:lnTo>
                    <a:lnTo>
                      <a:pt x="316" y="370"/>
                    </a:lnTo>
                    <a:lnTo>
                      <a:pt x="314" y="370"/>
                    </a:lnTo>
                    <a:lnTo>
                      <a:pt x="312" y="370"/>
                    </a:lnTo>
                    <a:lnTo>
                      <a:pt x="312" y="368"/>
                    </a:lnTo>
                    <a:lnTo>
                      <a:pt x="310" y="366"/>
                    </a:lnTo>
                    <a:lnTo>
                      <a:pt x="312" y="368"/>
                    </a:lnTo>
                    <a:lnTo>
                      <a:pt x="312" y="370"/>
                    </a:lnTo>
                    <a:lnTo>
                      <a:pt x="310" y="370"/>
                    </a:lnTo>
                    <a:lnTo>
                      <a:pt x="310" y="368"/>
                    </a:lnTo>
                    <a:lnTo>
                      <a:pt x="308" y="368"/>
                    </a:lnTo>
                    <a:lnTo>
                      <a:pt x="306" y="368"/>
                    </a:lnTo>
                    <a:lnTo>
                      <a:pt x="308" y="368"/>
                    </a:lnTo>
                    <a:lnTo>
                      <a:pt x="312" y="370"/>
                    </a:lnTo>
                    <a:lnTo>
                      <a:pt x="312" y="372"/>
                    </a:lnTo>
                    <a:lnTo>
                      <a:pt x="314" y="372"/>
                    </a:lnTo>
                    <a:lnTo>
                      <a:pt x="312" y="372"/>
                    </a:lnTo>
                    <a:lnTo>
                      <a:pt x="310" y="370"/>
                    </a:lnTo>
                    <a:lnTo>
                      <a:pt x="308" y="370"/>
                    </a:lnTo>
                    <a:lnTo>
                      <a:pt x="306" y="370"/>
                    </a:lnTo>
                    <a:lnTo>
                      <a:pt x="306" y="368"/>
                    </a:lnTo>
                    <a:lnTo>
                      <a:pt x="306" y="366"/>
                    </a:lnTo>
                    <a:lnTo>
                      <a:pt x="304" y="366"/>
                    </a:lnTo>
                    <a:lnTo>
                      <a:pt x="302" y="368"/>
                    </a:lnTo>
                    <a:lnTo>
                      <a:pt x="300" y="368"/>
                    </a:lnTo>
                    <a:lnTo>
                      <a:pt x="302" y="370"/>
                    </a:lnTo>
                    <a:lnTo>
                      <a:pt x="304" y="370"/>
                    </a:lnTo>
                    <a:lnTo>
                      <a:pt x="306" y="374"/>
                    </a:lnTo>
                    <a:lnTo>
                      <a:pt x="306" y="376"/>
                    </a:lnTo>
                    <a:lnTo>
                      <a:pt x="304" y="376"/>
                    </a:lnTo>
                    <a:lnTo>
                      <a:pt x="302" y="374"/>
                    </a:lnTo>
                    <a:lnTo>
                      <a:pt x="300" y="374"/>
                    </a:lnTo>
                    <a:lnTo>
                      <a:pt x="300" y="376"/>
                    </a:lnTo>
                    <a:lnTo>
                      <a:pt x="302" y="376"/>
                    </a:lnTo>
                    <a:lnTo>
                      <a:pt x="304" y="376"/>
                    </a:lnTo>
                    <a:lnTo>
                      <a:pt x="304" y="378"/>
                    </a:lnTo>
                    <a:lnTo>
                      <a:pt x="302" y="378"/>
                    </a:lnTo>
                    <a:lnTo>
                      <a:pt x="300" y="378"/>
                    </a:lnTo>
                    <a:lnTo>
                      <a:pt x="300" y="376"/>
                    </a:lnTo>
                    <a:lnTo>
                      <a:pt x="298" y="376"/>
                    </a:lnTo>
                    <a:lnTo>
                      <a:pt x="298" y="374"/>
                    </a:lnTo>
                    <a:lnTo>
                      <a:pt x="296" y="374"/>
                    </a:lnTo>
                    <a:lnTo>
                      <a:pt x="296" y="376"/>
                    </a:lnTo>
                    <a:lnTo>
                      <a:pt x="298" y="378"/>
                    </a:lnTo>
                    <a:lnTo>
                      <a:pt x="300" y="378"/>
                    </a:lnTo>
                    <a:lnTo>
                      <a:pt x="302" y="378"/>
                    </a:lnTo>
                    <a:lnTo>
                      <a:pt x="302" y="380"/>
                    </a:lnTo>
                    <a:lnTo>
                      <a:pt x="300" y="382"/>
                    </a:lnTo>
                    <a:lnTo>
                      <a:pt x="298" y="382"/>
                    </a:lnTo>
                    <a:lnTo>
                      <a:pt x="296" y="382"/>
                    </a:lnTo>
                    <a:lnTo>
                      <a:pt x="296" y="384"/>
                    </a:lnTo>
                    <a:lnTo>
                      <a:pt x="294" y="382"/>
                    </a:lnTo>
                    <a:lnTo>
                      <a:pt x="292" y="382"/>
                    </a:lnTo>
                    <a:lnTo>
                      <a:pt x="290" y="382"/>
                    </a:lnTo>
                    <a:lnTo>
                      <a:pt x="292" y="380"/>
                    </a:lnTo>
                    <a:lnTo>
                      <a:pt x="290" y="380"/>
                    </a:lnTo>
                    <a:lnTo>
                      <a:pt x="290" y="382"/>
                    </a:lnTo>
                    <a:lnTo>
                      <a:pt x="288" y="384"/>
                    </a:lnTo>
                    <a:lnTo>
                      <a:pt x="286" y="384"/>
                    </a:lnTo>
                    <a:lnTo>
                      <a:pt x="284" y="384"/>
                    </a:lnTo>
                    <a:lnTo>
                      <a:pt x="284" y="386"/>
                    </a:lnTo>
                    <a:lnTo>
                      <a:pt x="282" y="386"/>
                    </a:lnTo>
                    <a:lnTo>
                      <a:pt x="278" y="384"/>
                    </a:lnTo>
                    <a:lnTo>
                      <a:pt x="276" y="384"/>
                    </a:lnTo>
                    <a:lnTo>
                      <a:pt x="276" y="386"/>
                    </a:lnTo>
                    <a:lnTo>
                      <a:pt x="278" y="386"/>
                    </a:lnTo>
                    <a:lnTo>
                      <a:pt x="280" y="386"/>
                    </a:lnTo>
                    <a:lnTo>
                      <a:pt x="282" y="386"/>
                    </a:lnTo>
                    <a:lnTo>
                      <a:pt x="284" y="386"/>
                    </a:lnTo>
                    <a:lnTo>
                      <a:pt x="282" y="386"/>
                    </a:lnTo>
                    <a:lnTo>
                      <a:pt x="284" y="388"/>
                    </a:lnTo>
                    <a:lnTo>
                      <a:pt x="284" y="386"/>
                    </a:lnTo>
                    <a:lnTo>
                      <a:pt x="286" y="386"/>
                    </a:lnTo>
                    <a:lnTo>
                      <a:pt x="288" y="388"/>
                    </a:lnTo>
                    <a:lnTo>
                      <a:pt x="290" y="390"/>
                    </a:lnTo>
                    <a:lnTo>
                      <a:pt x="288" y="390"/>
                    </a:lnTo>
                    <a:lnTo>
                      <a:pt x="286" y="390"/>
                    </a:lnTo>
                    <a:lnTo>
                      <a:pt x="284" y="390"/>
                    </a:lnTo>
                    <a:lnTo>
                      <a:pt x="288" y="392"/>
                    </a:lnTo>
                    <a:lnTo>
                      <a:pt x="288" y="390"/>
                    </a:lnTo>
                    <a:lnTo>
                      <a:pt x="290" y="392"/>
                    </a:lnTo>
                    <a:lnTo>
                      <a:pt x="288" y="392"/>
                    </a:lnTo>
                    <a:lnTo>
                      <a:pt x="284" y="392"/>
                    </a:lnTo>
                    <a:lnTo>
                      <a:pt x="284" y="390"/>
                    </a:lnTo>
                    <a:lnTo>
                      <a:pt x="282" y="390"/>
                    </a:lnTo>
                    <a:lnTo>
                      <a:pt x="278" y="390"/>
                    </a:lnTo>
                    <a:lnTo>
                      <a:pt x="280" y="390"/>
                    </a:lnTo>
                    <a:lnTo>
                      <a:pt x="282" y="392"/>
                    </a:lnTo>
                    <a:lnTo>
                      <a:pt x="284" y="394"/>
                    </a:lnTo>
                    <a:lnTo>
                      <a:pt x="286" y="394"/>
                    </a:lnTo>
                    <a:lnTo>
                      <a:pt x="288" y="394"/>
                    </a:lnTo>
                    <a:lnTo>
                      <a:pt x="288" y="396"/>
                    </a:lnTo>
                    <a:lnTo>
                      <a:pt x="286" y="398"/>
                    </a:lnTo>
                    <a:lnTo>
                      <a:pt x="284" y="400"/>
                    </a:lnTo>
                    <a:lnTo>
                      <a:pt x="282" y="402"/>
                    </a:lnTo>
                    <a:lnTo>
                      <a:pt x="284" y="402"/>
                    </a:lnTo>
                    <a:lnTo>
                      <a:pt x="284" y="400"/>
                    </a:lnTo>
                    <a:lnTo>
                      <a:pt x="286" y="400"/>
                    </a:lnTo>
                    <a:lnTo>
                      <a:pt x="288" y="400"/>
                    </a:lnTo>
                    <a:lnTo>
                      <a:pt x="290" y="400"/>
                    </a:lnTo>
                    <a:lnTo>
                      <a:pt x="288" y="400"/>
                    </a:lnTo>
                    <a:lnTo>
                      <a:pt x="288" y="402"/>
                    </a:lnTo>
                    <a:lnTo>
                      <a:pt x="286" y="402"/>
                    </a:lnTo>
                    <a:lnTo>
                      <a:pt x="284" y="402"/>
                    </a:lnTo>
                    <a:lnTo>
                      <a:pt x="284" y="404"/>
                    </a:lnTo>
                    <a:lnTo>
                      <a:pt x="286" y="404"/>
                    </a:lnTo>
                    <a:lnTo>
                      <a:pt x="284" y="406"/>
                    </a:lnTo>
                    <a:lnTo>
                      <a:pt x="280" y="406"/>
                    </a:lnTo>
                    <a:lnTo>
                      <a:pt x="278" y="406"/>
                    </a:lnTo>
                    <a:lnTo>
                      <a:pt x="276" y="406"/>
                    </a:lnTo>
                    <a:lnTo>
                      <a:pt x="276" y="404"/>
                    </a:lnTo>
                    <a:lnTo>
                      <a:pt x="274" y="406"/>
                    </a:lnTo>
                    <a:lnTo>
                      <a:pt x="276" y="406"/>
                    </a:lnTo>
                    <a:lnTo>
                      <a:pt x="278" y="406"/>
                    </a:lnTo>
                    <a:lnTo>
                      <a:pt x="278" y="408"/>
                    </a:lnTo>
                    <a:lnTo>
                      <a:pt x="282" y="408"/>
                    </a:lnTo>
                    <a:lnTo>
                      <a:pt x="284" y="408"/>
                    </a:lnTo>
                    <a:lnTo>
                      <a:pt x="282" y="408"/>
                    </a:lnTo>
                    <a:lnTo>
                      <a:pt x="280" y="408"/>
                    </a:lnTo>
                    <a:lnTo>
                      <a:pt x="276" y="408"/>
                    </a:lnTo>
                    <a:lnTo>
                      <a:pt x="274" y="408"/>
                    </a:lnTo>
                    <a:lnTo>
                      <a:pt x="272" y="408"/>
                    </a:lnTo>
                    <a:lnTo>
                      <a:pt x="270" y="408"/>
                    </a:lnTo>
                    <a:lnTo>
                      <a:pt x="272" y="408"/>
                    </a:lnTo>
                    <a:lnTo>
                      <a:pt x="274" y="410"/>
                    </a:lnTo>
                    <a:lnTo>
                      <a:pt x="278" y="410"/>
                    </a:lnTo>
                    <a:lnTo>
                      <a:pt x="278" y="412"/>
                    </a:lnTo>
                    <a:lnTo>
                      <a:pt x="280" y="412"/>
                    </a:lnTo>
                    <a:lnTo>
                      <a:pt x="278" y="412"/>
                    </a:lnTo>
                    <a:lnTo>
                      <a:pt x="276" y="414"/>
                    </a:lnTo>
                    <a:lnTo>
                      <a:pt x="274" y="414"/>
                    </a:lnTo>
                    <a:lnTo>
                      <a:pt x="272" y="414"/>
                    </a:lnTo>
                    <a:lnTo>
                      <a:pt x="266" y="414"/>
                    </a:lnTo>
                    <a:lnTo>
                      <a:pt x="264" y="414"/>
                    </a:lnTo>
                    <a:lnTo>
                      <a:pt x="266" y="414"/>
                    </a:lnTo>
                    <a:lnTo>
                      <a:pt x="268" y="414"/>
                    </a:lnTo>
                    <a:lnTo>
                      <a:pt x="270" y="414"/>
                    </a:lnTo>
                    <a:lnTo>
                      <a:pt x="272" y="414"/>
                    </a:lnTo>
                    <a:lnTo>
                      <a:pt x="272" y="416"/>
                    </a:lnTo>
                    <a:lnTo>
                      <a:pt x="272" y="414"/>
                    </a:lnTo>
                    <a:lnTo>
                      <a:pt x="270" y="416"/>
                    </a:lnTo>
                    <a:lnTo>
                      <a:pt x="272" y="416"/>
                    </a:lnTo>
                    <a:lnTo>
                      <a:pt x="274" y="414"/>
                    </a:lnTo>
                    <a:lnTo>
                      <a:pt x="274" y="416"/>
                    </a:lnTo>
                    <a:lnTo>
                      <a:pt x="276" y="416"/>
                    </a:lnTo>
                    <a:lnTo>
                      <a:pt x="274" y="416"/>
                    </a:lnTo>
                    <a:lnTo>
                      <a:pt x="272" y="416"/>
                    </a:lnTo>
                    <a:lnTo>
                      <a:pt x="268" y="416"/>
                    </a:lnTo>
                    <a:lnTo>
                      <a:pt x="266" y="416"/>
                    </a:lnTo>
                    <a:lnTo>
                      <a:pt x="270" y="418"/>
                    </a:lnTo>
                    <a:lnTo>
                      <a:pt x="272" y="418"/>
                    </a:lnTo>
                    <a:lnTo>
                      <a:pt x="274" y="418"/>
                    </a:lnTo>
                    <a:lnTo>
                      <a:pt x="270" y="418"/>
                    </a:lnTo>
                    <a:lnTo>
                      <a:pt x="268" y="418"/>
                    </a:lnTo>
                    <a:lnTo>
                      <a:pt x="264" y="418"/>
                    </a:lnTo>
                    <a:lnTo>
                      <a:pt x="258" y="418"/>
                    </a:lnTo>
                    <a:lnTo>
                      <a:pt x="262" y="418"/>
                    </a:lnTo>
                    <a:lnTo>
                      <a:pt x="264" y="418"/>
                    </a:lnTo>
                    <a:lnTo>
                      <a:pt x="268" y="420"/>
                    </a:lnTo>
                    <a:lnTo>
                      <a:pt x="272" y="420"/>
                    </a:lnTo>
                    <a:lnTo>
                      <a:pt x="272" y="422"/>
                    </a:lnTo>
                    <a:lnTo>
                      <a:pt x="270" y="422"/>
                    </a:lnTo>
                    <a:lnTo>
                      <a:pt x="266" y="424"/>
                    </a:lnTo>
                    <a:lnTo>
                      <a:pt x="264" y="424"/>
                    </a:lnTo>
                    <a:lnTo>
                      <a:pt x="262" y="422"/>
                    </a:lnTo>
                    <a:lnTo>
                      <a:pt x="258" y="422"/>
                    </a:lnTo>
                    <a:lnTo>
                      <a:pt x="262" y="424"/>
                    </a:lnTo>
                    <a:lnTo>
                      <a:pt x="264" y="424"/>
                    </a:lnTo>
                    <a:lnTo>
                      <a:pt x="268" y="424"/>
                    </a:lnTo>
                    <a:lnTo>
                      <a:pt x="270" y="424"/>
                    </a:lnTo>
                    <a:lnTo>
                      <a:pt x="270" y="426"/>
                    </a:lnTo>
                    <a:lnTo>
                      <a:pt x="268" y="426"/>
                    </a:lnTo>
                    <a:lnTo>
                      <a:pt x="266" y="426"/>
                    </a:lnTo>
                    <a:lnTo>
                      <a:pt x="264" y="426"/>
                    </a:lnTo>
                    <a:lnTo>
                      <a:pt x="262" y="424"/>
                    </a:lnTo>
                    <a:lnTo>
                      <a:pt x="258" y="424"/>
                    </a:lnTo>
                    <a:lnTo>
                      <a:pt x="256" y="424"/>
                    </a:lnTo>
                    <a:lnTo>
                      <a:pt x="260" y="426"/>
                    </a:lnTo>
                    <a:lnTo>
                      <a:pt x="264" y="426"/>
                    </a:lnTo>
                    <a:lnTo>
                      <a:pt x="266" y="426"/>
                    </a:lnTo>
                    <a:lnTo>
                      <a:pt x="268" y="426"/>
                    </a:lnTo>
                    <a:lnTo>
                      <a:pt x="268" y="428"/>
                    </a:lnTo>
                    <a:lnTo>
                      <a:pt x="266" y="428"/>
                    </a:lnTo>
                    <a:lnTo>
                      <a:pt x="264" y="428"/>
                    </a:lnTo>
                    <a:lnTo>
                      <a:pt x="262" y="428"/>
                    </a:lnTo>
                    <a:lnTo>
                      <a:pt x="266" y="428"/>
                    </a:lnTo>
                    <a:lnTo>
                      <a:pt x="266" y="430"/>
                    </a:lnTo>
                    <a:lnTo>
                      <a:pt x="266" y="428"/>
                    </a:lnTo>
                    <a:lnTo>
                      <a:pt x="268" y="428"/>
                    </a:lnTo>
                    <a:lnTo>
                      <a:pt x="266" y="430"/>
                    </a:lnTo>
                    <a:lnTo>
                      <a:pt x="264" y="430"/>
                    </a:lnTo>
                    <a:lnTo>
                      <a:pt x="266" y="430"/>
                    </a:lnTo>
                    <a:lnTo>
                      <a:pt x="262" y="432"/>
                    </a:lnTo>
                    <a:lnTo>
                      <a:pt x="260" y="432"/>
                    </a:lnTo>
                    <a:lnTo>
                      <a:pt x="258" y="430"/>
                    </a:lnTo>
                    <a:lnTo>
                      <a:pt x="258" y="432"/>
                    </a:lnTo>
                    <a:lnTo>
                      <a:pt x="260" y="432"/>
                    </a:lnTo>
                    <a:lnTo>
                      <a:pt x="258" y="432"/>
                    </a:lnTo>
                    <a:lnTo>
                      <a:pt x="254" y="432"/>
                    </a:lnTo>
                    <a:lnTo>
                      <a:pt x="254" y="430"/>
                    </a:lnTo>
                    <a:lnTo>
                      <a:pt x="252" y="430"/>
                    </a:lnTo>
                    <a:lnTo>
                      <a:pt x="252" y="428"/>
                    </a:lnTo>
                    <a:lnTo>
                      <a:pt x="254" y="428"/>
                    </a:lnTo>
                    <a:lnTo>
                      <a:pt x="252" y="428"/>
                    </a:lnTo>
                    <a:lnTo>
                      <a:pt x="252" y="430"/>
                    </a:lnTo>
                    <a:lnTo>
                      <a:pt x="252" y="432"/>
                    </a:lnTo>
                    <a:lnTo>
                      <a:pt x="252" y="430"/>
                    </a:lnTo>
                    <a:lnTo>
                      <a:pt x="248" y="430"/>
                    </a:lnTo>
                    <a:lnTo>
                      <a:pt x="246" y="430"/>
                    </a:lnTo>
                    <a:lnTo>
                      <a:pt x="248" y="430"/>
                    </a:lnTo>
                    <a:lnTo>
                      <a:pt x="252" y="432"/>
                    </a:lnTo>
                    <a:lnTo>
                      <a:pt x="254" y="432"/>
                    </a:lnTo>
                    <a:lnTo>
                      <a:pt x="256" y="432"/>
                    </a:lnTo>
                    <a:lnTo>
                      <a:pt x="256" y="434"/>
                    </a:lnTo>
                    <a:lnTo>
                      <a:pt x="258" y="434"/>
                    </a:lnTo>
                    <a:lnTo>
                      <a:pt x="256" y="434"/>
                    </a:lnTo>
                    <a:lnTo>
                      <a:pt x="254" y="434"/>
                    </a:lnTo>
                    <a:lnTo>
                      <a:pt x="252" y="436"/>
                    </a:lnTo>
                    <a:lnTo>
                      <a:pt x="254" y="436"/>
                    </a:lnTo>
                    <a:lnTo>
                      <a:pt x="256" y="436"/>
                    </a:lnTo>
                    <a:lnTo>
                      <a:pt x="256" y="434"/>
                    </a:lnTo>
                    <a:lnTo>
                      <a:pt x="258" y="434"/>
                    </a:lnTo>
                    <a:lnTo>
                      <a:pt x="260" y="434"/>
                    </a:lnTo>
                    <a:lnTo>
                      <a:pt x="260" y="436"/>
                    </a:lnTo>
                    <a:lnTo>
                      <a:pt x="260" y="438"/>
                    </a:lnTo>
                    <a:lnTo>
                      <a:pt x="258" y="438"/>
                    </a:lnTo>
                    <a:lnTo>
                      <a:pt x="256" y="438"/>
                    </a:lnTo>
                    <a:lnTo>
                      <a:pt x="258" y="438"/>
                    </a:lnTo>
                    <a:lnTo>
                      <a:pt x="258" y="440"/>
                    </a:lnTo>
                    <a:lnTo>
                      <a:pt x="258" y="442"/>
                    </a:lnTo>
                    <a:lnTo>
                      <a:pt x="254" y="440"/>
                    </a:lnTo>
                    <a:lnTo>
                      <a:pt x="252" y="440"/>
                    </a:lnTo>
                    <a:lnTo>
                      <a:pt x="248" y="440"/>
                    </a:lnTo>
                    <a:lnTo>
                      <a:pt x="244" y="440"/>
                    </a:lnTo>
                    <a:lnTo>
                      <a:pt x="244" y="438"/>
                    </a:lnTo>
                    <a:lnTo>
                      <a:pt x="246" y="436"/>
                    </a:lnTo>
                    <a:lnTo>
                      <a:pt x="246" y="434"/>
                    </a:lnTo>
                    <a:lnTo>
                      <a:pt x="246" y="436"/>
                    </a:lnTo>
                    <a:lnTo>
                      <a:pt x="244" y="436"/>
                    </a:lnTo>
                    <a:lnTo>
                      <a:pt x="244" y="438"/>
                    </a:lnTo>
                    <a:lnTo>
                      <a:pt x="242" y="438"/>
                    </a:lnTo>
                    <a:lnTo>
                      <a:pt x="240" y="440"/>
                    </a:lnTo>
                    <a:lnTo>
                      <a:pt x="238" y="440"/>
                    </a:lnTo>
                    <a:lnTo>
                      <a:pt x="236" y="442"/>
                    </a:lnTo>
                    <a:lnTo>
                      <a:pt x="234" y="444"/>
                    </a:lnTo>
                    <a:lnTo>
                      <a:pt x="232" y="444"/>
                    </a:lnTo>
                    <a:lnTo>
                      <a:pt x="230" y="442"/>
                    </a:lnTo>
                    <a:lnTo>
                      <a:pt x="228" y="442"/>
                    </a:lnTo>
                    <a:lnTo>
                      <a:pt x="228" y="440"/>
                    </a:lnTo>
                    <a:lnTo>
                      <a:pt x="226" y="442"/>
                    </a:lnTo>
                    <a:lnTo>
                      <a:pt x="224" y="442"/>
                    </a:lnTo>
                    <a:lnTo>
                      <a:pt x="226" y="440"/>
                    </a:lnTo>
                    <a:lnTo>
                      <a:pt x="228" y="440"/>
                    </a:lnTo>
                    <a:lnTo>
                      <a:pt x="230" y="440"/>
                    </a:lnTo>
                    <a:lnTo>
                      <a:pt x="232" y="440"/>
                    </a:lnTo>
                    <a:lnTo>
                      <a:pt x="232" y="438"/>
                    </a:lnTo>
                    <a:lnTo>
                      <a:pt x="234" y="436"/>
                    </a:lnTo>
                    <a:lnTo>
                      <a:pt x="236" y="436"/>
                    </a:lnTo>
                    <a:lnTo>
                      <a:pt x="236" y="434"/>
                    </a:lnTo>
                    <a:lnTo>
                      <a:pt x="238" y="434"/>
                    </a:lnTo>
                    <a:lnTo>
                      <a:pt x="238" y="432"/>
                    </a:lnTo>
                    <a:lnTo>
                      <a:pt x="240" y="432"/>
                    </a:lnTo>
                    <a:lnTo>
                      <a:pt x="240" y="430"/>
                    </a:lnTo>
                    <a:lnTo>
                      <a:pt x="240" y="432"/>
                    </a:lnTo>
                    <a:lnTo>
                      <a:pt x="232" y="438"/>
                    </a:lnTo>
                    <a:lnTo>
                      <a:pt x="230" y="438"/>
                    </a:lnTo>
                    <a:lnTo>
                      <a:pt x="228" y="440"/>
                    </a:lnTo>
                    <a:lnTo>
                      <a:pt x="228" y="438"/>
                    </a:lnTo>
                    <a:lnTo>
                      <a:pt x="226" y="438"/>
                    </a:lnTo>
                    <a:lnTo>
                      <a:pt x="226" y="440"/>
                    </a:lnTo>
                    <a:lnTo>
                      <a:pt x="224" y="440"/>
                    </a:lnTo>
                    <a:lnTo>
                      <a:pt x="226" y="440"/>
                    </a:lnTo>
                    <a:lnTo>
                      <a:pt x="224" y="440"/>
                    </a:lnTo>
                    <a:lnTo>
                      <a:pt x="226" y="438"/>
                    </a:lnTo>
                    <a:lnTo>
                      <a:pt x="228" y="438"/>
                    </a:lnTo>
                    <a:lnTo>
                      <a:pt x="228" y="436"/>
                    </a:lnTo>
                    <a:lnTo>
                      <a:pt x="230" y="436"/>
                    </a:lnTo>
                    <a:lnTo>
                      <a:pt x="232" y="434"/>
                    </a:lnTo>
                    <a:lnTo>
                      <a:pt x="236" y="428"/>
                    </a:lnTo>
                    <a:lnTo>
                      <a:pt x="238" y="428"/>
                    </a:lnTo>
                    <a:lnTo>
                      <a:pt x="238" y="426"/>
                    </a:lnTo>
                    <a:lnTo>
                      <a:pt x="238" y="428"/>
                    </a:lnTo>
                    <a:lnTo>
                      <a:pt x="236" y="428"/>
                    </a:lnTo>
                    <a:lnTo>
                      <a:pt x="234" y="428"/>
                    </a:lnTo>
                    <a:lnTo>
                      <a:pt x="234" y="430"/>
                    </a:lnTo>
                    <a:lnTo>
                      <a:pt x="232" y="432"/>
                    </a:lnTo>
                    <a:lnTo>
                      <a:pt x="230" y="432"/>
                    </a:lnTo>
                    <a:lnTo>
                      <a:pt x="228" y="434"/>
                    </a:lnTo>
                    <a:lnTo>
                      <a:pt x="226" y="434"/>
                    </a:lnTo>
                    <a:lnTo>
                      <a:pt x="226" y="432"/>
                    </a:lnTo>
                    <a:lnTo>
                      <a:pt x="228" y="432"/>
                    </a:lnTo>
                    <a:lnTo>
                      <a:pt x="228" y="430"/>
                    </a:lnTo>
                    <a:lnTo>
                      <a:pt x="230" y="430"/>
                    </a:lnTo>
                    <a:lnTo>
                      <a:pt x="230" y="428"/>
                    </a:lnTo>
                    <a:lnTo>
                      <a:pt x="228" y="430"/>
                    </a:lnTo>
                    <a:lnTo>
                      <a:pt x="226" y="430"/>
                    </a:lnTo>
                    <a:lnTo>
                      <a:pt x="224" y="432"/>
                    </a:lnTo>
                    <a:lnTo>
                      <a:pt x="222" y="432"/>
                    </a:lnTo>
                    <a:lnTo>
                      <a:pt x="224" y="430"/>
                    </a:lnTo>
                    <a:lnTo>
                      <a:pt x="226" y="430"/>
                    </a:lnTo>
                    <a:lnTo>
                      <a:pt x="226" y="428"/>
                    </a:lnTo>
                    <a:lnTo>
                      <a:pt x="224" y="430"/>
                    </a:lnTo>
                    <a:lnTo>
                      <a:pt x="220" y="432"/>
                    </a:lnTo>
                    <a:lnTo>
                      <a:pt x="218" y="430"/>
                    </a:lnTo>
                    <a:lnTo>
                      <a:pt x="220" y="430"/>
                    </a:lnTo>
                    <a:lnTo>
                      <a:pt x="218" y="430"/>
                    </a:lnTo>
                    <a:lnTo>
                      <a:pt x="216" y="430"/>
                    </a:lnTo>
                    <a:lnTo>
                      <a:pt x="214" y="430"/>
                    </a:lnTo>
                    <a:lnTo>
                      <a:pt x="216" y="430"/>
                    </a:lnTo>
                    <a:lnTo>
                      <a:pt x="218" y="430"/>
                    </a:lnTo>
                    <a:lnTo>
                      <a:pt x="220" y="428"/>
                    </a:lnTo>
                    <a:lnTo>
                      <a:pt x="218" y="428"/>
                    </a:lnTo>
                    <a:lnTo>
                      <a:pt x="220" y="426"/>
                    </a:lnTo>
                    <a:lnTo>
                      <a:pt x="222" y="426"/>
                    </a:lnTo>
                    <a:lnTo>
                      <a:pt x="226" y="424"/>
                    </a:lnTo>
                    <a:lnTo>
                      <a:pt x="228" y="424"/>
                    </a:lnTo>
                    <a:lnTo>
                      <a:pt x="230" y="424"/>
                    </a:lnTo>
                    <a:lnTo>
                      <a:pt x="230" y="422"/>
                    </a:lnTo>
                    <a:lnTo>
                      <a:pt x="228" y="422"/>
                    </a:lnTo>
                    <a:lnTo>
                      <a:pt x="228" y="420"/>
                    </a:lnTo>
                    <a:lnTo>
                      <a:pt x="228" y="422"/>
                    </a:lnTo>
                    <a:lnTo>
                      <a:pt x="226" y="422"/>
                    </a:lnTo>
                    <a:lnTo>
                      <a:pt x="226" y="424"/>
                    </a:lnTo>
                    <a:lnTo>
                      <a:pt x="224" y="424"/>
                    </a:lnTo>
                    <a:lnTo>
                      <a:pt x="220" y="426"/>
                    </a:lnTo>
                    <a:lnTo>
                      <a:pt x="218" y="426"/>
                    </a:lnTo>
                    <a:lnTo>
                      <a:pt x="220" y="426"/>
                    </a:lnTo>
                    <a:lnTo>
                      <a:pt x="220" y="424"/>
                    </a:lnTo>
                    <a:lnTo>
                      <a:pt x="218" y="424"/>
                    </a:lnTo>
                    <a:lnTo>
                      <a:pt x="216" y="424"/>
                    </a:lnTo>
                    <a:lnTo>
                      <a:pt x="216" y="426"/>
                    </a:lnTo>
                    <a:lnTo>
                      <a:pt x="214" y="426"/>
                    </a:lnTo>
                    <a:lnTo>
                      <a:pt x="214" y="428"/>
                    </a:lnTo>
                    <a:lnTo>
                      <a:pt x="212" y="428"/>
                    </a:lnTo>
                    <a:lnTo>
                      <a:pt x="212" y="426"/>
                    </a:lnTo>
                    <a:lnTo>
                      <a:pt x="214" y="426"/>
                    </a:lnTo>
                    <a:lnTo>
                      <a:pt x="216" y="424"/>
                    </a:lnTo>
                    <a:lnTo>
                      <a:pt x="214" y="424"/>
                    </a:lnTo>
                    <a:lnTo>
                      <a:pt x="214" y="426"/>
                    </a:lnTo>
                    <a:lnTo>
                      <a:pt x="212" y="426"/>
                    </a:lnTo>
                    <a:lnTo>
                      <a:pt x="214" y="424"/>
                    </a:lnTo>
                    <a:lnTo>
                      <a:pt x="216" y="424"/>
                    </a:lnTo>
                    <a:lnTo>
                      <a:pt x="218" y="422"/>
                    </a:lnTo>
                    <a:lnTo>
                      <a:pt x="220" y="422"/>
                    </a:lnTo>
                    <a:lnTo>
                      <a:pt x="222" y="422"/>
                    </a:lnTo>
                    <a:lnTo>
                      <a:pt x="224" y="422"/>
                    </a:lnTo>
                    <a:lnTo>
                      <a:pt x="226" y="422"/>
                    </a:lnTo>
                    <a:lnTo>
                      <a:pt x="226" y="420"/>
                    </a:lnTo>
                    <a:lnTo>
                      <a:pt x="228" y="420"/>
                    </a:lnTo>
                    <a:lnTo>
                      <a:pt x="230" y="418"/>
                    </a:lnTo>
                    <a:lnTo>
                      <a:pt x="232" y="416"/>
                    </a:lnTo>
                    <a:lnTo>
                      <a:pt x="230" y="418"/>
                    </a:lnTo>
                    <a:lnTo>
                      <a:pt x="228" y="418"/>
                    </a:lnTo>
                    <a:lnTo>
                      <a:pt x="228" y="416"/>
                    </a:lnTo>
                    <a:lnTo>
                      <a:pt x="226" y="416"/>
                    </a:lnTo>
                    <a:lnTo>
                      <a:pt x="226" y="418"/>
                    </a:lnTo>
                    <a:lnTo>
                      <a:pt x="224" y="420"/>
                    </a:lnTo>
                    <a:lnTo>
                      <a:pt x="222" y="420"/>
                    </a:lnTo>
                    <a:lnTo>
                      <a:pt x="220" y="422"/>
                    </a:lnTo>
                    <a:lnTo>
                      <a:pt x="218" y="422"/>
                    </a:lnTo>
                    <a:lnTo>
                      <a:pt x="216" y="422"/>
                    </a:lnTo>
                    <a:lnTo>
                      <a:pt x="214" y="422"/>
                    </a:lnTo>
                    <a:lnTo>
                      <a:pt x="216" y="422"/>
                    </a:lnTo>
                    <a:lnTo>
                      <a:pt x="218" y="420"/>
                    </a:lnTo>
                    <a:lnTo>
                      <a:pt x="222" y="418"/>
                    </a:lnTo>
                    <a:lnTo>
                      <a:pt x="224" y="418"/>
                    </a:lnTo>
                    <a:lnTo>
                      <a:pt x="222" y="416"/>
                    </a:lnTo>
                    <a:lnTo>
                      <a:pt x="220" y="416"/>
                    </a:lnTo>
                    <a:lnTo>
                      <a:pt x="222" y="416"/>
                    </a:lnTo>
                    <a:lnTo>
                      <a:pt x="222" y="414"/>
                    </a:lnTo>
                    <a:lnTo>
                      <a:pt x="224" y="414"/>
                    </a:lnTo>
                    <a:lnTo>
                      <a:pt x="222" y="414"/>
                    </a:lnTo>
                    <a:lnTo>
                      <a:pt x="218" y="416"/>
                    </a:lnTo>
                    <a:lnTo>
                      <a:pt x="220" y="416"/>
                    </a:lnTo>
                    <a:lnTo>
                      <a:pt x="222" y="418"/>
                    </a:lnTo>
                    <a:lnTo>
                      <a:pt x="220" y="418"/>
                    </a:lnTo>
                    <a:lnTo>
                      <a:pt x="214" y="420"/>
                    </a:lnTo>
                    <a:lnTo>
                      <a:pt x="212" y="422"/>
                    </a:lnTo>
                    <a:lnTo>
                      <a:pt x="212" y="420"/>
                    </a:lnTo>
                    <a:lnTo>
                      <a:pt x="210" y="420"/>
                    </a:lnTo>
                    <a:lnTo>
                      <a:pt x="208" y="420"/>
                    </a:lnTo>
                    <a:lnTo>
                      <a:pt x="206" y="422"/>
                    </a:lnTo>
                    <a:lnTo>
                      <a:pt x="206" y="424"/>
                    </a:lnTo>
                    <a:lnTo>
                      <a:pt x="206" y="422"/>
                    </a:lnTo>
                    <a:lnTo>
                      <a:pt x="204" y="422"/>
                    </a:lnTo>
                    <a:lnTo>
                      <a:pt x="204" y="424"/>
                    </a:lnTo>
                    <a:lnTo>
                      <a:pt x="202" y="426"/>
                    </a:lnTo>
                    <a:lnTo>
                      <a:pt x="202" y="424"/>
                    </a:lnTo>
                    <a:lnTo>
                      <a:pt x="202" y="422"/>
                    </a:lnTo>
                    <a:lnTo>
                      <a:pt x="200" y="422"/>
                    </a:lnTo>
                    <a:lnTo>
                      <a:pt x="198" y="422"/>
                    </a:lnTo>
                    <a:lnTo>
                      <a:pt x="196" y="422"/>
                    </a:lnTo>
                    <a:lnTo>
                      <a:pt x="194" y="422"/>
                    </a:lnTo>
                    <a:lnTo>
                      <a:pt x="192" y="422"/>
                    </a:lnTo>
                    <a:lnTo>
                      <a:pt x="194" y="422"/>
                    </a:lnTo>
                    <a:lnTo>
                      <a:pt x="192" y="424"/>
                    </a:lnTo>
                    <a:lnTo>
                      <a:pt x="190" y="424"/>
                    </a:lnTo>
                    <a:lnTo>
                      <a:pt x="188" y="424"/>
                    </a:lnTo>
                    <a:lnTo>
                      <a:pt x="186" y="424"/>
                    </a:lnTo>
                    <a:lnTo>
                      <a:pt x="190" y="424"/>
                    </a:lnTo>
                    <a:lnTo>
                      <a:pt x="192" y="424"/>
                    </a:lnTo>
                    <a:lnTo>
                      <a:pt x="194" y="424"/>
                    </a:lnTo>
                    <a:lnTo>
                      <a:pt x="196" y="424"/>
                    </a:lnTo>
                    <a:lnTo>
                      <a:pt x="194" y="424"/>
                    </a:lnTo>
                    <a:lnTo>
                      <a:pt x="192" y="424"/>
                    </a:lnTo>
                    <a:lnTo>
                      <a:pt x="190" y="426"/>
                    </a:lnTo>
                    <a:lnTo>
                      <a:pt x="186" y="424"/>
                    </a:lnTo>
                    <a:lnTo>
                      <a:pt x="184" y="424"/>
                    </a:lnTo>
                    <a:lnTo>
                      <a:pt x="182" y="424"/>
                    </a:lnTo>
                    <a:lnTo>
                      <a:pt x="180" y="426"/>
                    </a:lnTo>
                    <a:lnTo>
                      <a:pt x="180" y="424"/>
                    </a:lnTo>
                    <a:lnTo>
                      <a:pt x="182" y="424"/>
                    </a:lnTo>
                    <a:lnTo>
                      <a:pt x="184" y="422"/>
                    </a:lnTo>
                    <a:lnTo>
                      <a:pt x="186" y="422"/>
                    </a:lnTo>
                    <a:lnTo>
                      <a:pt x="190" y="422"/>
                    </a:lnTo>
                    <a:lnTo>
                      <a:pt x="190" y="420"/>
                    </a:lnTo>
                    <a:lnTo>
                      <a:pt x="186" y="420"/>
                    </a:lnTo>
                    <a:lnTo>
                      <a:pt x="184" y="422"/>
                    </a:lnTo>
                    <a:lnTo>
                      <a:pt x="182" y="422"/>
                    </a:lnTo>
                    <a:lnTo>
                      <a:pt x="180" y="422"/>
                    </a:lnTo>
                    <a:lnTo>
                      <a:pt x="180" y="420"/>
                    </a:lnTo>
                    <a:lnTo>
                      <a:pt x="180" y="422"/>
                    </a:lnTo>
                    <a:lnTo>
                      <a:pt x="178" y="422"/>
                    </a:lnTo>
                    <a:lnTo>
                      <a:pt x="178" y="420"/>
                    </a:lnTo>
                    <a:lnTo>
                      <a:pt x="180" y="420"/>
                    </a:lnTo>
                    <a:lnTo>
                      <a:pt x="184" y="420"/>
                    </a:lnTo>
                    <a:lnTo>
                      <a:pt x="186" y="420"/>
                    </a:lnTo>
                    <a:lnTo>
                      <a:pt x="188" y="420"/>
                    </a:lnTo>
                    <a:lnTo>
                      <a:pt x="188" y="418"/>
                    </a:lnTo>
                    <a:lnTo>
                      <a:pt x="186" y="418"/>
                    </a:lnTo>
                    <a:lnTo>
                      <a:pt x="184" y="418"/>
                    </a:lnTo>
                    <a:lnTo>
                      <a:pt x="182" y="418"/>
                    </a:lnTo>
                    <a:lnTo>
                      <a:pt x="182" y="416"/>
                    </a:lnTo>
                    <a:lnTo>
                      <a:pt x="186" y="414"/>
                    </a:lnTo>
                    <a:lnTo>
                      <a:pt x="188" y="414"/>
                    </a:lnTo>
                    <a:lnTo>
                      <a:pt x="186" y="414"/>
                    </a:lnTo>
                    <a:lnTo>
                      <a:pt x="182" y="416"/>
                    </a:lnTo>
                    <a:lnTo>
                      <a:pt x="182" y="418"/>
                    </a:lnTo>
                    <a:lnTo>
                      <a:pt x="180" y="418"/>
                    </a:lnTo>
                    <a:lnTo>
                      <a:pt x="178" y="418"/>
                    </a:lnTo>
                    <a:lnTo>
                      <a:pt x="180" y="418"/>
                    </a:lnTo>
                    <a:lnTo>
                      <a:pt x="180" y="416"/>
                    </a:lnTo>
                    <a:lnTo>
                      <a:pt x="178" y="416"/>
                    </a:lnTo>
                    <a:lnTo>
                      <a:pt x="178" y="418"/>
                    </a:lnTo>
                    <a:lnTo>
                      <a:pt x="176" y="416"/>
                    </a:lnTo>
                    <a:lnTo>
                      <a:pt x="176" y="414"/>
                    </a:lnTo>
                    <a:lnTo>
                      <a:pt x="178" y="414"/>
                    </a:lnTo>
                    <a:lnTo>
                      <a:pt x="180" y="414"/>
                    </a:lnTo>
                    <a:lnTo>
                      <a:pt x="182" y="412"/>
                    </a:lnTo>
                    <a:lnTo>
                      <a:pt x="180" y="412"/>
                    </a:lnTo>
                    <a:lnTo>
                      <a:pt x="176" y="412"/>
                    </a:lnTo>
                    <a:lnTo>
                      <a:pt x="174" y="412"/>
                    </a:lnTo>
                    <a:lnTo>
                      <a:pt x="170" y="412"/>
                    </a:lnTo>
                    <a:lnTo>
                      <a:pt x="172" y="412"/>
                    </a:lnTo>
                    <a:lnTo>
                      <a:pt x="174" y="410"/>
                    </a:lnTo>
                    <a:lnTo>
                      <a:pt x="176" y="410"/>
                    </a:lnTo>
                    <a:lnTo>
                      <a:pt x="182" y="410"/>
                    </a:lnTo>
                    <a:lnTo>
                      <a:pt x="184" y="410"/>
                    </a:lnTo>
                    <a:lnTo>
                      <a:pt x="184" y="408"/>
                    </a:lnTo>
                    <a:lnTo>
                      <a:pt x="182" y="408"/>
                    </a:lnTo>
                    <a:lnTo>
                      <a:pt x="180" y="408"/>
                    </a:lnTo>
                    <a:lnTo>
                      <a:pt x="174" y="410"/>
                    </a:lnTo>
                    <a:lnTo>
                      <a:pt x="172" y="410"/>
                    </a:lnTo>
                    <a:lnTo>
                      <a:pt x="170" y="410"/>
                    </a:lnTo>
                    <a:lnTo>
                      <a:pt x="166" y="408"/>
                    </a:lnTo>
                    <a:lnTo>
                      <a:pt x="168" y="408"/>
                    </a:lnTo>
                    <a:lnTo>
                      <a:pt x="170" y="408"/>
                    </a:lnTo>
                    <a:lnTo>
                      <a:pt x="172" y="408"/>
                    </a:lnTo>
                    <a:lnTo>
                      <a:pt x="174" y="408"/>
                    </a:lnTo>
                    <a:lnTo>
                      <a:pt x="178" y="408"/>
                    </a:lnTo>
                    <a:lnTo>
                      <a:pt x="180" y="408"/>
                    </a:lnTo>
                    <a:lnTo>
                      <a:pt x="178" y="408"/>
                    </a:lnTo>
                    <a:lnTo>
                      <a:pt x="176" y="408"/>
                    </a:lnTo>
                    <a:lnTo>
                      <a:pt x="174" y="408"/>
                    </a:lnTo>
                    <a:lnTo>
                      <a:pt x="172" y="408"/>
                    </a:lnTo>
                    <a:lnTo>
                      <a:pt x="172" y="406"/>
                    </a:lnTo>
                    <a:lnTo>
                      <a:pt x="170" y="406"/>
                    </a:lnTo>
                    <a:lnTo>
                      <a:pt x="172" y="404"/>
                    </a:lnTo>
                    <a:lnTo>
                      <a:pt x="176" y="402"/>
                    </a:lnTo>
                    <a:lnTo>
                      <a:pt x="178" y="402"/>
                    </a:lnTo>
                    <a:lnTo>
                      <a:pt x="180" y="402"/>
                    </a:lnTo>
                    <a:lnTo>
                      <a:pt x="180" y="400"/>
                    </a:lnTo>
                    <a:lnTo>
                      <a:pt x="178" y="400"/>
                    </a:lnTo>
                    <a:lnTo>
                      <a:pt x="176" y="402"/>
                    </a:lnTo>
                    <a:lnTo>
                      <a:pt x="172" y="404"/>
                    </a:lnTo>
                    <a:lnTo>
                      <a:pt x="170" y="404"/>
                    </a:lnTo>
                    <a:lnTo>
                      <a:pt x="170" y="406"/>
                    </a:lnTo>
                    <a:lnTo>
                      <a:pt x="170" y="408"/>
                    </a:lnTo>
                    <a:lnTo>
                      <a:pt x="168" y="406"/>
                    </a:lnTo>
                    <a:lnTo>
                      <a:pt x="170" y="404"/>
                    </a:lnTo>
                    <a:lnTo>
                      <a:pt x="168" y="404"/>
                    </a:lnTo>
                    <a:lnTo>
                      <a:pt x="166" y="404"/>
                    </a:lnTo>
                    <a:lnTo>
                      <a:pt x="168" y="402"/>
                    </a:lnTo>
                    <a:lnTo>
                      <a:pt x="170" y="402"/>
                    </a:lnTo>
                    <a:lnTo>
                      <a:pt x="172" y="402"/>
                    </a:lnTo>
                    <a:lnTo>
                      <a:pt x="174" y="402"/>
                    </a:lnTo>
                    <a:lnTo>
                      <a:pt x="174" y="400"/>
                    </a:lnTo>
                    <a:lnTo>
                      <a:pt x="176" y="400"/>
                    </a:lnTo>
                    <a:lnTo>
                      <a:pt x="178" y="400"/>
                    </a:lnTo>
                    <a:lnTo>
                      <a:pt x="178" y="398"/>
                    </a:lnTo>
                    <a:lnTo>
                      <a:pt x="176" y="398"/>
                    </a:lnTo>
                    <a:lnTo>
                      <a:pt x="174" y="398"/>
                    </a:lnTo>
                    <a:lnTo>
                      <a:pt x="176" y="398"/>
                    </a:lnTo>
                    <a:lnTo>
                      <a:pt x="176" y="396"/>
                    </a:lnTo>
                    <a:lnTo>
                      <a:pt x="178" y="396"/>
                    </a:lnTo>
                    <a:lnTo>
                      <a:pt x="176" y="396"/>
                    </a:lnTo>
                    <a:lnTo>
                      <a:pt x="174" y="398"/>
                    </a:lnTo>
                    <a:lnTo>
                      <a:pt x="174" y="400"/>
                    </a:lnTo>
                    <a:lnTo>
                      <a:pt x="172" y="400"/>
                    </a:lnTo>
                    <a:lnTo>
                      <a:pt x="170" y="400"/>
                    </a:lnTo>
                    <a:lnTo>
                      <a:pt x="168" y="400"/>
                    </a:lnTo>
                    <a:lnTo>
                      <a:pt x="166" y="400"/>
                    </a:lnTo>
                    <a:lnTo>
                      <a:pt x="164" y="400"/>
                    </a:lnTo>
                    <a:lnTo>
                      <a:pt x="164" y="398"/>
                    </a:lnTo>
                    <a:lnTo>
                      <a:pt x="166" y="398"/>
                    </a:lnTo>
                    <a:lnTo>
                      <a:pt x="168" y="398"/>
                    </a:lnTo>
                    <a:lnTo>
                      <a:pt x="170" y="398"/>
                    </a:lnTo>
                    <a:lnTo>
                      <a:pt x="172" y="398"/>
                    </a:lnTo>
                    <a:lnTo>
                      <a:pt x="172" y="396"/>
                    </a:lnTo>
                    <a:lnTo>
                      <a:pt x="170" y="396"/>
                    </a:lnTo>
                    <a:lnTo>
                      <a:pt x="170" y="398"/>
                    </a:lnTo>
                    <a:lnTo>
                      <a:pt x="168" y="398"/>
                    </a:lnTo>
                    <a:lnTo>
                      <a:pt x="166" y="398"/>
                    </a:lnTo>
                    <a:lnTo>
                      <a:pt x="168" y="396"/>
                    </a:lnTo>
                    <a:lnTo>
                      <a:pt x="170" y="396"/>
                    </a:lnTo>
                    <a:lnTo>
                      <a:pt x="170" y="394"/>
                    </a:lnTo>
                    <a:lnTo>
                      <a:pt x="168" y="394"/>
                    </a:lnTo>
                    <a:lnTo>
                      <a:pt x="166" y="394"/>
                    </a:lnTo>
                    <a:lnTo>
                      <a:pt x="164" y="396"/>
                    </a:lnTo>
                    <a:lnTo>
                      <a:pt x="164" y="394"/>
                    </a:lnTo>
                    <a:lnTo>
                      <a:pt x="162" y="394"/>
                    </a:lnTo>
                    <a:lnTo>
                      <a:pt x="160" y="394"/>
                    </a:lnTo>
                    <a:lnTo>
                      <a:pt x="158" y="392"/>
                    </a:lnTo>
                    <a:lnTo>
                      <a:pt x="158" y="390"/>
                    </a:lnTo>
                    <a:lnTo>
                      <a:pt x="160" y="386"/>
                    </a:lnTo>
                    <a:lnTo>
                      <a:pt x="164" y="384"/>
                    </a:lnTo>
                    <a:lnTo>
                      <a:pt x="166" y="382"/>
                    </a:lnTo>
                    <a:lnTo>
                      <a:pt x="164" y="382"/>
                    </a:lnTo>
                    <a:lnTo>
                      <a:pt x="160" y="384"/>
                    </a:lnTo>
                    <a:lnTo>
                      <a:pt x="160" y="386"/>
                    </a:lnTo>
                    <a:lnTo>
                      <a:pt x="160" y="384"/>
                    </a:lnTo>
                    <a:lnTo>
                      <a:pt x="162" y="382"/>
                    </a:lnTo>
                    <a:lnTo>
                      <a:pt x="164" y="380"/>
                    </a:lnTo>
                    <a:lnTo>
                      <a:pt x="166" y="380"/>
                    </a:lnTo>
                    <a:lnTo>
                      <a:pt x="168" y="378"/>
                    </a:lnTo>
                    <a:lnTo>
                      <a:pt x="170" y="378"/>
                    </a:lnTo>
                    <a:lnTo>
                      <a:pt x="172" y="378"/>
                    </a:lnTo>
                    <a:lnTo>
                      <a:pt x="170" y="378"/>
                    </a:lnTo>
                    <a:lnTo>
                      <a:pt x="168" y="378"/>
                    </a:lnTo>
                    <a:lnTo>
                      <a:pt x="166" y="380"/>
                    </a:lnTo>
                    <a:lnTo>
                      <a:pt x="164" y="380"/>
                    </a:lnTo>
                    <a:lnTo>
                      <a:pt x="160" y="382"/>
                    </a:lnTo>
                    <a:lnTo>
                      <a:pt x="160" y="384"/>
                    </a:lnTo>
                    <a:lnTo>
                      <a:pt x="158" y="384"/>
                    </a:lnTo>
                    <a:lnTo>
                      <a:pt x="158" y="382"/>
                    </a:lnTo>
                    <a:lnTo>
                      <a:pt x="160" y="382"/>
                    </a:lnTo>
                    <a:lnTo>
                      <a:pt x="160" y="380"/>
                    </a:lnTo>
                    <a:lnTo>
                      <a:pt x="162" y="380"/>
                    </a:lnTo>
                    <a:lnTo>
                      <a:pt x="164" y="378"/>
                    </a:lnTo>
                    <a:lnTo>
                      <a:pt x="162" y="378"/>
                    </a:lnTo>
                    <a:lnTo>
                      <a:pt x="162" y="380"/>
                    </a:lnTo>
                    <a:lnTo>
                      <a:pt x="160" y="380"/>
                    </a:lnTo>
                    <a:lnTo>
                      <a:pt x="156" y="380"/>
                    </a:lnTo>
                    <a:lnTo>
                      <a:pt x="158" y="378"/>
                    </a:lnTo>
                    <a:lnTo>
                      <a:pt x="158" y="376"/>
                    </a:lnTo>
                    <a:lnTo>
                      <a:pt x="160" y="376"/>
                    </a:lnTo>
                    <a:lnTo>
                      <a:pt x="162" y="376"/>
                    </a:lnTo>
                    <a:lnTo>
                      <a:pt x="162" y="374"/>
                    </a:lnTo>
                    <a:lnTo>
                      <a:pt x="160" y="374"/>
                    </a:lnTo>
                    <a:lnTo>
                      <a:pt x="162" y="374"/>
                    </a:lnTo>
                    <a:lnTo>
                      <a:pt x="166" y="374"/>
                    </a:lnTo>
                    <a:lnTo>
                      <a:pt x="168" y="374"/>
                    </a:lnTo>
                    <a:lnTo>
                      <a:pt x="166" y="374"/>
                    </a:lnTo>
                    <a:lnTo>
                      <a:pt x="162" y="374"/>
                    </a:lnTo>
                    <a:lnTo>
                      <a:pt x="160" y="374"/>
                    </a:lnTo>
                    <a:lnTo>
                      <a:pt x="156" y="374"/>
                    </a:lnTo>
                    <a:lnTo>
                      <a:pt x="156" y="376"/>
                    </a:lnTo>
                    <a:lnTo>
                      <a:pt x="154" y="376"/>
                    </a:lnTo>
                    <a:lnTo>
                      <a:pt x="154" y="374"/>
                    </a:lnTo>
                    <a:lnTo>
                      <a:pt x="156" y="374"/>
                    </a:lnTo>
                    <a:lnTo>
                      <a:pt x="156" y="372"/>
                    </a:lnTo>
                    <a:lnTo>
                      <a:pt x="156" y="374"/>
                    </a:lnTo>
                    <a:lnTo>
                      <a:pt x="154" y="374"/>
                    </a:lnTo>
                    <a:lnTo>
                      <a:pt x="152" y="374"/>
                    </a:lnTo>
                    <a:lnTo>
                      <a:pt x="154" y="372"/>
                    </a:lnTo>
                    <a:lnTo>
                      <a:pt x="154" y="370"/>
                    </a:lnTo>
                    <a:lnTo>
                      <a:pt x="156" y="370"/>
                    </a:lnTo>
                    <a:lnTo>
                      <a:pt x="160" y="370"/>
                    </a:lnTo>
                    <a:lnTo>
                      <a:pt x="162" y="370"/>
                    </a:lnTo>
                    <a:lnTo>
                      <a:pt x="166" y="370"/>
                    </a:lnTo>
                    <a:lnTo>
                      <a:pt x="164" y="370"/>
                    </a:lnTo>
                    <a:lnTo>
                      <a:pt x="162" y="370"/>
                    </a:lnTo>
                    <a:lnTo>
                      <a:pt x="160" y="370"/>
                    </a:lnTo>
                    <a:lnTo>
                      <a:pt x="158" y="370"/>
                    </a:lnTo>
                    <a:lnTo>
                      <a:pt x="154" y="370"/>
                    </a:lnTo>
                    <a:lnTo>
                      <a:pt x="152" y="370"/>
                    </a:lnTo>
                    <a:lnTo>
                      <a:pt x="152" y="368"/>
                    </a:lnTo>
                    <a:lnTo>
                      <a:pt x="154" y="368"/>
                    </a:lnTo>
                    <a:lnTo>
                      <a:pt x="156" y="368"/>
                    </a:lnTo>
                    <a:lnTo>
                      <a:pt x="158" y="366"/>
                    </a:lnTo>
                    <a:lnTo>
                      <a:pt x="160" y="366"/>
                    </a:lnTo>
                    <a:lnTo>
                      <a:pt x="158" y="366"/>
                    </a:lnTo>
                    <a:lnTo>
                      <a:pt x="156" y="366"/>
                    </a:lnTo>
                    <a:lnTo>
                      <a:pt x="156" y="368"/>
                    </a:lnTo>
                    <a:lnTo>
                      <a:pt x="156" y="366"/>
                    </a:lnTo>
                    <a:lnTo>
                      <a:pt x="154" y="366"/>
                    </a:lnTo>
                    <a:lnTo>
                      <a:pt x="156" y="364"/>
                    </a:lnTo>
                    <a:lnTo>
                      <a:pt x="160" y="364"/>
                    </a:lnTo>
                    <a:lnTo>
                      <a:pt x="162" y="364"/>
                    </a:lnTo>
                    <a:lnTo>
                      <a:pt x="162" y="366"/>
                    </a:lnTo>
                    <a:lnTo>
                      <a:pt x="164" y="366"/>
                    </a:lnTo>
                    <a:lnTo>
                      <a:pt x="164" y="364"/>
                    </a:lnTo>
                    <a:lnTo>
                      <a:pt x="162" y="364"/>
                    </a:lnTo>
                    <a:lnTo>
                      <a:pt x="160" y="364"/>
                    </a:lnTo>
                    <a:lnTo>
                      <a:pt x="158" y="364"/>
                    </a:lnTo>
                    <a:lnTo>
                      <a:pt x="156" y="364"/>
                    </a:lnTo>
                    <a:lnTo>
                      <a:pt x="154" y="364"/>
                    </a:lnTo>
                    <a:lnTo>
                      <a:pt x="154" y="366"/>
                    </a:lnTo>
                    <a:lnTo>
                      <a:pt x="154" y="368"/>
                    </a:lnTo>
                    <a:lnTo>
                      <a:pt x="154" y="366"/>
                    </a:lnTo>
                    <a:lnTo>
                      <a:pt x="152" y="364"/>
                    </a:lnTo>
                    <a:lnTo>
                      <a:pt x="150" y="364"/>
                    </a:lnTo>
                    <a:lnTo>
                      <a:pt x="148" y="362"/>
                    </a:lnTo>
                    <a:lnTo>
                      <a:pt x="150" y="362"/>
                    </a:lnTo>
                    <a:lnTo>
                      <a:pt x="156" y="360"/>
                    </a:lnTo>
                    <a:lnTo>
                      <a:pt x="158" y="360"/>
                    </a:lnTo>
                    <a:lnTo>
                      <a:pt x="160" y="360"/>
                    </a:lnTo>
                    <a:lnTo>
                      <a:pt x="158" y="360"/>
                    </a:lnTo>
                    <a:lnTo>
                      <a:pt x="156" y="360"/>
                    </a:lnTo>
                    <a:lnTo>
                      <a:pt x="154" y="360"/>
                    </a:lnTo>
                    <a:lnTo>
                      <a:pt x="152" y="360"/>
                    </a:lnTo>
                    <a:lnTo>
                      <a:pt x="154" y="360"/>
                    </a:lnTo>
                    <a:lnTo>
                      <a:pt x="154" y="358"/>
                    </a:lnTo>
                    <a:lnTo>
                      <a:pt x="152" y="360"/>
                    </a:lnTo>
                    <a:lnTo>
                      <a:pt x="152" y="358"/>
                    </a:lnTo>
                    <a:lnTo>
                      <a:pt x="150" y="358"/>
                    </a:lnTo>
                    <a:lnTo>
                      <a:pt x="152" y="358"/>
                    </a:lnTo>
                    <a:lnTo>
                      <a:pt x="156" y="356"/>
                    </a:lnTo>
                    <a:lnTo>
                      <a:pt x="160" y="356"/>
                    </a:lnTo>
                    <a:lnTo>
                      <a:pt x="162" y="356"/>
                    </a:lnTo>
                    <a:lnTo>
                      <a:pt x="164" y="356"/>
                    </a:lnTo>
                    <a:lnTo>
                      <a:pt x="166" y="354"/>
                    </a:lnTo>
                    <a:lnTo>
                      <a:pt x="168" y="356"/>
                    </a:lnTo>
                    <a:lnTo>
                      <a:pt x="170" y="356"/>
                    </a:lnTo>
                    <a:lnTo>
                      <a:pt x="170" y="354"/>
                    </a:lnTo>
                    <a:lnTo>
                      <a:pt x="174" y="354"/>
                    </a:lnTo>
                    <a:lnTo>
                      <a:pt x="176" y="354"/>
                    </a:lnTo>
                    <a:lnTo>
                      <a:pt x="174" y="354"/>
                    </a:lnTo>
                    <a:lnTo>
                      <a:pt x="172" y="354"/>
                    </a:lnTo>
                    <a:lnTo>
                      <a:pt x="170" y="354"/>
                    </a:lnTo>
                    <a:lnTo>
                      <a:pt x="168" y="354"/>
                    </a:lnTo>
                    <a:lnTo>
                      <a:pt x="170" y="352"/>
                    </a:lnTo>
                    <a:lnTo>
                      <a:pt x="168" y="354"/>
                    </a:lnTo>
                    <a:lnTo>
                      <a:pt x="164" y="354"/>
                    </a:lnTo>
                    <a:lnTo>
                      <a:pt x="160" y="356"/>
                    </a:lnTo>
                    <a:lnTo>
                      <a:pt x="158" y="356"/>
                    </a:lnTo>
                    <a:lnTo>
                      <a:pt x="156" y="356"/>
                    </a:lnTo>
                    <a:lnTo>
                      <a:pt x="154" y="356"/>
                    </a:lnTo>
                    <a:lnTo>
                      <a:pt x="152" y="356"/>
                    </a:lnTo>
                    <a:lnTo>
                      <a:pt x="152" y="354"/>
                    </a:lnTo>
                    <a:lnTo>
                      <a:pt x="154" y="354"/>
                    </a:lnTo>
                    <a:lnTo>
                      <a:pt x="156" y="356"/>
                    </a:lnTo>
                    <a:lnTo>
                      <a:pt x="156" y="354"/>
                    </a:lnTo>
                    <a:lnTo>
                      <a:pt x="154" y="354"/>
                    </a:lnTo>
                    <a:lnTo>
                      <a:pt x="152" y="354"/>
                    </a:lnTo>
                    <a:lnTo>
                      <a:pt x="152" y="356"/>
                    </a:lnTo>
                    <a:lnTo>
                      <a:pt x="150" y="356"/>
                    </a:lnTo>
                    <a:lnTo>
                      <a:pt x="150" y="354"/>
                    </a:lnTo>
                    <a:lnTo>
                      <a:pt x="152" y="354"/>
                    </a:lnTo>
                    <a:lnTo>
                      <a:pt x="156" y="354"/>
                    </a:lnTo>
                    <a:lnTo>
                      <a:pt x="162" y="354"/>
                    </a:lnTo>
                    <a:lnTo>
                      <a:pt x="164" y="354"/>
                    </a:lnTo>
                    <a:lnTo>
                      <a:pt x="164" y="352"/>
                    </a:lnTo>
                    <a:lnTo>
                      <a:pt x="162" y="352"/>
                    </a:lnTo>
                    <a:lnTo>
                      <a:pt x="160" y="352"/>
                    </a:lnTo>
                    <a:lnTo>
                      <a:pt x="162" y="350"/>
                    </a:lnTo>
                    <a:lnTo>
                      <a:pt x="164" y="350"/>
                    </a:lnTo>
                    <a:lnTo>
                      <a:pt x="166" y="350"/>
                    </a:lnTo>
                    <a:lnTo>
                      <a:pt x="168" y="350"/>
                    </a:lnTo>
                    <a:lnTo>
                      <a:pt x="170" y="350"/>
                    </a:lnTo>
                    <a:lnTo>
                      <a:pt x="172" y="350"/>
                    </a:lnTo>
                    <a:lnTo>
                      <a:pt x="174" y="350"/>
                    </a:lnTo>
                    <a:lnTo>
                      <a:pt x="176" y="350"/>
                    </a:lnTo>
                    <a:lnTo>
                      <a:pt x="176" y="348"/>
                    </a:lnTo>
                    <a:lnTo>
                      <a:pt x="174" y="348"/>
                    </a:lnTo>
                    <a:lnTo>
                      <a:pt x="174" y="350"/>
                    </a:lnTo>
                    <a:lnTo>
                      <a:pt x="172" y="350"/>
                    </a:lnTo>
                    <a:lnTo>
                      <a:pt x="170" y="348"/>
                    </a:lnTo>
                    <a:lnTo>
                      <a:pt x="168" y="348"/>
                    </a:lnTo>
                    <a:lnTo>
                      <a:pt x="170" y="348"/>
                    </a:lnTo>
                    <a:lnTo>
                      <a:pt x="172" y="348"/>
                    </a:lnTo>
                    <a:lnTo>
                      <a:pt x="172" y="346"/>
                    </a:lnTo>
                    <a:lnTo>
                      <a:pt x="174" y="346"/>
                    </a:lnTo>
                    <a:lnTo>
                      <a:pt x="172" y="346"/>
                    </a:lnTo>
                    <a:lnTo>
                      <a:pt x="170" y="346"/>
                    </a:lnTo>
                    <a:lnTo>
                      <a:pt x="170" y="348"/>
                    </a:lnTo>
                    <a:lnTo>
                      <a:pt x="168" y="346"/>
                    </a:lnTo>
                    <a:lnTo>
                      <a:pt x="166" y="346"/>
                    </a:lnTo>
                    <a:lnTo>
                      <a:pt x="166" y="344"/>
                    </a:lnTo>
                    <a:lnTo>
                      <a:pt x="168" y="344"/>
                    </a:lnTo>
                    <a:lnTo>
                      <a:pt x="170" y="344"/>
                    </a:lnTo>
                    <a:lnTo>
                      <a:pt x="172" y="344"/>
                    </a:lnTo>
                    <a:lnTo>
                      <a:pt x="174" y="344"/>
                    </a:lnTo>
                    <a:lnTo>
                      <a:pt x="172" y="344"/>
                    </a:lnTo>
                    <a:lnTo>
                      <a:pt x="170" y="344"/>
                    </a:lnTo>
                    <a:lnTo>
                      <a:pt x="172" y="344"/>
                    </a:lnTo>
                    <a:lnTo>
                      <a:pt x="174" y="344"/>
                    </a:lnTo>
                    <a:lnTo>
                      <a:pt x="176" y="344"/>
                    </a:lnTo>
                    <a:lnTo>
                      <a:pt x="176" y="346"/>
                    </a:lnTo>
                    <a:lnTo>
                      <a:pt x="176" y="348"/>
                    </a:lnTo>
                    <a:lnTo>
                      <a:pt x="178" y="348"/>
                    </a:lnTo>
                    <a:lnTo>
                      <a:pt x="182" y="350"/>
                    </a:lnTo>
                    <a:lnTo>
                      <a:pt x="184" y="350"/>
                    </a:lnTo>
                    <a:lnTo>
                      <a:pt x="184" y="352"/>
                    </a:lnTo>
                    <a:lnTo>
                      <a:pt x="186" y="352"/>
                    </a:lnTo>
                    <a:lnTo>
                      <a:pt x="186" y="350"/>
                    </a:lnTo>
                    <a:lnTo>
                      <a:pt x="184" y="350"/>
                    </a:lnTo>
                    <a:lnTo>
                      <a:pt x="182" y="348"/>
                    </a:lnTo>
                    <a:lnTo>
                      <a:pt x="180" y="348"/>
                    </a:lnTo>
                    <a:lnTo>
                      <a:pt x="180" y="346"/>
                    </a:lnTo>
                    <a:lnTo>
                      <a:pt x="178" y="346"/>
                    </a:lnTo>
                    <a:lnTo>
                      <a:pt x="178" y="344"/>
                    </a:lnTo>
                    <a:lnTo>
                      <a:pt x="180" y="344"/>
                    </a:lnTo>
                    <a:lnTo>
                      <a:pt x="182" y="344"/>
                    </a:lnTo>
                    <a:lnTo>
                      <a:pt x="180" y="344"/>
                    </a:lnTo>
                    <a:lnTo>
                      <a:pt x="180" y="342"/>
                    </a:lnTo>
                    <a:lnTo>
                      <a:pt x="180" y="344"/>
                    </a:lnTo>
                    <a:lnTo>
                      <a:pt x="178" y="344"/>
                    </a:lnTo>
                    <a:lnTo>
                      <a:pt x="178" y="342"/>
                    </a:lnTo>
                    <a:lnTo>
                      <a:pt x="180" y="340"/>
                    </a:lnTo>
                    <a:lnTo>
                      <a:pt x="182" y="340"/>
                    </a:lnTo>
                    <a:lnTo>
                      <a:pt x="184" y="340"/>
                    </a:lnTo>
                    <a:lnTo>
                      <a:pt x="182" y="340"/>
                    </a:lnTo>
                    <a:lnTo>
                      <a:pt x="180" y="340"/>
                    </a:lnTo>
                    <a:lnTo>
                      <a:pt x="178" y="342"/>
                    </a:lnTo>
                    <a:lnTo>
                      <a:pt x="176" y="342"/>
                    </a:lnTo>
                    <a:lnTo>
                      <a:pt x="174" y="342"/>
                    </a:lnTo>
                    <a:lnTo>
                      <a:pt x="172" y="342"/>
                    </a:lnTo>
                    <a:lnTo>
                      <a:pt x="172" y="338"/>
                    </a:lnTo>
                    <a:lnTo>
                      <a:pt x="172" y="336"/>
                    </a:lnTo>
                    <a:lnTo>
                      <a:pt x="172" y="334"/>
                    </a:lnTo>
                    <a:lnTo>
                      <a:pt x="170" y="332"/>
                    </a:lnTo>
                    <a:lnTo>
                      <a:pt x="170" y="334"/>
                    </a:lnTo>
                    <a:lnTo>
                      <a:pt x="170" y="338"/>
                    </a:lnTo>
                    <a:lnTo>
                      <a:pt x="170" y="336"/>
                    </a:lnTo>
                    <a:lnTo>
                      <a:pt x="172" y="336"/>
                    </a:lnTo>
                    <a:lnTo>
                      <a:pt x="172" y="338"/>
                    </a:lnTo>
                    <a:lnTo>
                      <a:pt x="172" y="340"/>
                    </a:lnTo>
                    <a:lnTo>
                      <a:pt x="172" y="342"/>
                    </a:lnTo>
                    <a:lnTo>
                      <a:pt x="170" y="342"/>
                    </a:lnTo>
                    <a:lnTo>
                      <a:pt x="168" y="342"/>
                    </a:lnTo>
                    <a:lnTo>
                      <a:pt x="166" y="344"/>
                    </a:lnTo>
                    <a:lnTo>
                      <a:pt x="164" y="344"/>
                    </a:lnTo>
                    <a:lnTo>
                      <a:pt x="162" y="346"/>
                    </a:lnTo>
                    <a:lnTo>
                      <a:pt x="160" y="344"/>
                    </a:lnTo>
                    <a:lnTo>
                      <a:pt x="162" y="344"/>
                    </a:lnTo>
                    <a:lnTo>
                      <a:pt x="162" y="342"/>
                    </a:lnTo>
                    <a:lnTo>
                      <a:pt x="164" y="342"/>
                    </a:lnTo>
                    <a:lnTo>
                      <a:pt x="166" y="342"/>
                    </a:lnTo>
                    <a:lnTo>
                      <a:pt x="164" y="342"/>
                    </a:lnTo>
                    <a:lnTo>
                      <a:pt x="162" y="342"/>
                    </a:lnTo>
                    <a:lnTo>
                      <a:pt x="160" y="342"/>
                    </a:lnTo>
                    <a:lnTo>
                      <a:pt x="158" y="346"/>
                    </a:lnTo>
                    <a:lnTo>
                      <a:pt x="156" y="346"/>
                    </a:lnTo>
                    <a:lnTo>
                      <a:pt x="156" y="348"/>
                    </a:lnTo>
                    <a:lnTo>
                      <a:pt x="154" y="350"/>
                    </a:lnTo>
                    <a:lnTo>
                      <a:pt x="152" y="350"/>
                    </a:lnTo>
                    <a:lnTo>
                      <a:pt x="152" y="352"/>
                    </a:lnTo>
                    <a:lnTo>
                      <a:pt x="150" y="354"/>
                    </a:lnTo>
                    <a:lnTo>
                      <a:pt x="148" y="354"/>
                    </a:lnTo>
                    <a:lnTo>
                      <a:pt x="146" y="354"/>
                    </a:lnTo>
                    <a:lnTo>
                      <a:pt x="146" y="352"/>
                    </a:lnTo>
                    <a:lnTo>
                      <a:pt x="148" y="350"/>
                    </a:lnTo>
                    <a:lnTo>
                      <a:pt x="146" y="350"/>
                    </a:lnTo>
                    <a:lnTo>
                      <a:pt x="146" y="348"/>
                    </a:lnTo>
                    <a:lnTo>
                      <a:pt x="148" y="346"/>
                    </a:lnTo>
                    <a:lnTo>
                      <a:pt x="148" y="344"/>
                    </a:lnTo>
                    <a:lnTo>
                      <a:pt x="148" y="342"/>
                    </a:lnTo>
                    <a:lnTo>
                      <a:pt x="150" y="342"/>
                    </a:lnTo>
                    <a:lnTo>
                      <a:pt x="152" y="342"/>
                    </a:lnTo>
                    <a:lnTo>
                      <a:pt x="154" y="340"/>
                    </a:lnTo>
                    <a:lnTo>
                      <a:pt x="156" y="340"/>
                    </a:lnTo>
                    <a:lnTo>
                      <a:pt x="158" y="340"/>
                    </a:lnTo>
                    <a:lnTo>
                      <a:pt x="158" y="338"/>
                    </a:lnTo>
                    <a:lnTo>
                      <a:pt x="160" y="338"/>
                    </a:lnTo>
                    <a:lnTo>
                      <a:pt x="162" y="338"/>
                    </a:lnTo>
                    <a:lnTo>
                      <a:pt x="162" y="336"/>
                    </a:lnTo>
                    <a:lnTo>
                      <a:pt x="164" y="336"/>
                    </a:lnTo>
                    <a:lnTo>
                      <a:pt x="160" y="336"/>
                    </a:lnTo>
                    <a:lnTo>
                      <a:pt x="160" y="338"/>
                    </a:lnTo>
                    <a:lnTo>
                      <a:pt x="158" y="338"/>
                    </a:lnTo>
                    <a:lnTo>
                      <a:pt x="156" y="338"/>
                    </a:lnTo>
                    <a:lnTo>
                      <a:pt x="156" y="340"/>
                    </a:lnTo>
                    <a:lnTo>
                      <a:pt x="156" y="338"/>
                    </a:lnTo>
                    <a:lnTo>
                      <a:pt x="158" y="338"/>
                    </a:lnTo>
                    <a:lnTo>
                      <a:pt x="158" y="336"/>
                    </a:lnTo>
                    <a:lnTo>
                      <a:pt x="156" y="336"/>
                    </a:lnTo>
                    <a:lnTo>
                      <a:pt x="156" y="338"/>
                    </a:lnTo>
                    <a:lnTo>
                      <a:pt x="154" y="340"/>
                    </a:lnTo>
                    <a:lnTo>
                      <a:pt x="152" y="340"/>
                    </a:lnTo>
                    <a:lnTo>
                      <a:pt x="152" y="342"/>
                    </a:lnTo>
                    <a:lnTo>
                      <a:pt x="150" y="342"/>
                    </a:lnTo>
                    <a:lnTo>
                      <a:pt x="150" y="340"/>
                    </a:lnTo>
                    <a:lnTo>
                      <a:pt x="152" y="340"/>
                    </a:lnTo>
                    <a:lnTo>
                      <a:pt x="154" y="340"/>
                    </a:lnTo>
                    <a:lnTo>
                      <a:pt x="152" y="340"/>
                    </a:lnTo>
                    <a:lnTo>
                      <a:pt x="152" y="338"/>
                    </a:lnTo>
                    <a:lnTo>
                      <a:pt x="152" y="340"/>
                    </a:lnTo>
                    <a:lnTo>
                      <a:pt x="150" y="340"/>
                    </a:lnTo>
                    <a:lnTo>
                      <a:pt x="148" y="340"/>
                    </a:lnTo>
                    <a:lnTo>
                      <a:pt x="148" y="338"/>
                    </a:lnTo>
                    <a:lnTo>
                      <a:pt x="150" y="338"/>
                    </a:lnTo>
                    <a:lnTo>
                      <a:pt x="152" y="338"/>
                    </a:lnTo>
                    <a:lnTo>
                      <a:pt x="152" y="336"/>
                    </a:lnTo>
                    <a:lnTo>
                      <a:pt x="150" y="336"/>
                    </a:lnTo>
                    <a:lnTo>
                      <a:pt x="150" y="334"/>
                    </a:lnTo>
                    <a:lnTo>
                      <a:pt x="154" y="332"/>
                    </a:lnTo>
                    <a:lnTo>
                      <a:pt x="152" y="332"/>
                    </a:lnTo>
                    <a:lnTo>
                      <a:pt x="150" y="332"/>
                    </a:lnTo>
                    <a:lnTo>
                      <a:pt x="152" y="332"/>
                    </a:lnTo>
                    <a:lnTo>
                      <a:pt x="152" y="330"/>
                    </a:lnTo>
                    <a:lnTo>
                      <a:pt x="150" y="330"/>
                    </a:lnTo>
                    <a:lnTo>
                      <a:pt x="150" y="332"/>
                    </a:lnTo>
                    <a:lnTo>
                      <a:pt x="148" y="332"/>
                    </a:lnTo>
                    <a:lnTo>
                      <a:pt x="146" y="332"/>
                    </a:lnTo>
                    <a:lnTo>
                      <a:pt x="146" y="330"/>
                    </a:lnTo>
                    <a:lnTo>
                      <a:pt x="148" y="330"/>
                    </a:lnTo>
                    <a:lnTo>
                      <a:pt x="150" y="328"/>
                    </a:lnTo>
                    <a:lnTo>
                      <a:pt x="154" y="326"/>
                    </a:lnTo>
                    <a:lnTo>
                      <a:pt x="156" y="326"/>
                    </a:lnTo>
                    <a:lnTo>
                      <a:pt x="158" y="326"/>
                    </a:lnTo>
                    <a:lnTo>
                      <a:pt x="158" y="324"/>
                    </a:lnTo>
                    <a:lnTo>
                      <a:pt x="160" y="324"/>
                    </a:lnTo>
                    <a:lnTo>
                      <a:pt x="162" y="324"/>
                    </a:lnTo>
                    <a:lnTo>
                      <a:pt x="160" y="324"/>
                    </a:lnTo>
                    <a:lnTo>
                      <a:pt x="158" y="324"/>
                    </a:lnTo>
                    <a:lnTo>
                      <a:pt x="158" y="322"/>
                    </a:lnTo>
                    <a:lnTo>
                      <a:pt x="160" y="322"/>
                    </a:lnTo>
                    <a:lnTo>
                      <a:pt x="162" y="322"/>
                    </a:lnTo>
                    <a:lnTo>
                      <a:pt x="166" y="320"/>
                    </a:lnTo>
                    <a:lnTo>
                      <a:pt x="168" y="320"/>
                    </a:lnTo>
                    <a:lnTo>
                      <a:pt x="170" y="320"/>
                    </a:lnTo>
                    <a:lnTo>
                      <a:pt x="174" y="320"/>
                    </a:lnTo>
                    <a:lnTo>
                      <a:pt x="176" y="320"/>
                    </a:lnTo>
                    <a:lnTo>
                      <a:pt x="176" y="322"/>
                    </a:lnTo>
                    <a:lnTo>
                      <a:pt x="178" y="322"/>
                    </a:lnTo>
                    <a:lnTo>
                      <a:pt x="182" y="322"/>
                    </a:lnTo>
                    <a:lnTo>
                      <a:pt x="180" y="322"/>
                    </a:lnTo>
                    <a:lnTo>
                      <a:pt x="180" y="320"/>
                    </a:lnTo>
                    <a:lnTo>
                      <a:pt x="176" y="320"/>
                    </a:lnTo>
                    <a:lnTo>
                      <a:pt x="172" y="320"/>
                    </a:lnTo>
                    <a:lnTo>
                      <a:pt x="170" y="320"/>
                    </a:lnTo>
                    <a:lnTo>
                      <a:pt x="166" y="320"/>
                    </a:lnTo>
                    <a:lnTo>
                      <a:pt x="162" y="322"/>
                    </a:lnTo>
                    <a:lnTo>
                      <a:pt x="158" y="322"/>
                    </a:lnTo>
                    <a:lnTo>
                      <a:pt x="158" y="324"/>
                    </a:lnTo>
                    <a:lnTo>
                      <a:pt x="156" y="326"/>
                    </a:lnTo>
                    <a:lnTo>
                      <a:pt x="154" y="326"/>
                    </a:lnTo>
                    <a:lnTo>
                      <a:pt x="152" y="328"/>
                    </a:lnTo>
                    <a:lnTo>
                      <a:pt x="150" y="328"/>
                    </a:lnTo>
                    <a:lnTo>
                      <a:pt x="148" y="328"/>
                    </a:lnTo>
                    <a:lnTo>
                      <a:pt x="148" y="326"/>
                    </a:lnTo>
                    <a:lnTo>
                      <a:pt x="148" y="324"/>
                    </a:lnTo>
                    <a:lnTo>
                      <a:pt x="150" y="324"/>
                    </a:lnTo>
                    <a:lnTo>
                      <a:pt x="152" y="322"/>
                    </a:lnTo>
                    <a:lnTo>
                      <a:pt x="150" y="322"/>
                    </a:lnTo>
                    <a:lnTo>
                      <a:pt x="148" y="324"/>
                    </a:lnTo>
                    <a:lnTo>
                      <a:pt x="148" y="326"/>
                    </a:lnTo>
                    <a:lnTo>
                      <a:pt x="146" y="326"/>
                    </a:lnTo>
                    <a:lnTo>
                      <a:pt x="144" y="326"/>
                    </a:lnTo>
                    <a:lnTo>
                      <a:pt x="144" y="324"/>
                    </a:lnTo>
                    <a:lnTo>
                      <a:pt x="146" y="324"/>
                    </a:lnTo>
                    <a:lnTo>
                      <a:pt x="148" y="322"/>
                    </a:lnTo>
                    <a:lnTo>
                      <a:pt x="150" y="322"/>
                    </a:lnTo>
                    <a:lnTo>
                      <a:pt x="148" y="322"/>
                    </a:lnTo>
                    <a:lnTo>
                      <a:pt x="146" y="324"/>
                    </a:lnTo>
                    <a:lnTo>
                      <a:pt x="146" y="322"/>
                    </a:lnTo>
                    <a:lnTo>
                      <a:pt x="148" y="322"/>
                    </a:lnTo>
                    <a:lnTo>
                      <a:pt x="150" y="320"/>
                    </a:lnTo>
                    <a:lnTo>
                      <a:pt x="148" y="320"/>
                    </a:lnTo>
                    <a:lnTo>
                      <a:pt x="148" y="322"/>
                    </a:lnTo>
                    <a:lnTo>
                      <a:pt x="146" y="322"/>
                    </a:lnTo>
                    <a:lnTo>
                      <a:pt x="144" y="322"/>
                    </a:lnTo>
                    <a:lnTo>
                      <a:pt x="142" y="322"/>
                    </a:lnTo>
                    <a:lnTo>
                      <a:pt x="140" y="322"/>
                    </a:lnTo>
                    <a:lnTo>
                      <a:pt x="142" y="320"/>
                    </a:lnTo>
                    <a:lnTo>
                      <a:pt x="144" y="320"/>
                    </a:lnTo>
                    <a:lnTo>
                      <a:pt x="146" y="320"/>
                    </a:lnTo>
                    <a:lnTo>
                      <a:pt x="144" y="320"/>
                    </a:lnTo>
                    <a:lnTo>
                      <a:pt x="142" y="320"/>
                    </a:lnTo>
                    <a:lnTo>
                      <a:pt x="140" y="320"/>
                    </a:lnTo>
                    <a:lnTo>
                      <a:pt x="142" y="320"/>
                    </a:lnTo>
                    <a:lnTo>
                      <a:pt x="144" y="320"/>
                    </a:lnTo>
                    <a:lnTo>
                      <a:pt x="142" y="320"/>
                    </a:lnTo>
                    <a:lnTo>
                      <a:pt x="142" y="318"/>
                    </a:lnTo>
                    <a:lnTo>
                      <a:pt x="144" y="318"/>
                    </a:lnTo>
                    <a:lnTo>
                      <a:pt x="150" y="316"/>
                    </a:lnTo>
                    <a:lnTo>
                      <a:pt x="152" y="316"/>
                    </a:lnTo>
                    <a:lnTo>
                      <a:pt x="152" y="318"/>
                    </a:lnTo>
                    <a:lnTo>
                      <a:pt x="154" y="318"/>
                    </a:lnTo>
                    <a:lnTo>
                      <a:pt x="156" y="318"/>
                    </a:lnTo>
                    <a:lnTo>
                      <a:pt x="156" y="316"/>
                    </a:lnTo>
                    <a:lnTo>
                      <a:pt x="158" y="316"/>
                    </a:lnTo>
                    <a:lnTo>
                      <a:pt x="160" y="316"/>
                    </a:lnTo>
                    <a:lnTo>
                      <a:pt x="162" y="314"/>
                    </a:lnTo>
                    <a:lnTo>
                      <a:pt x="162" y="316"/>
                    </a:lnTo>
                    <a:lnTo>
                      <a:pt x="164" y="316"/>
                    </a:lnTo>
                    <a:lnTo>
                      <a:pt x="164" y="314"/>
                    </a:lnTo>
                    <a:lnTo>
                      <a:pt x="162" y="314"/>
                    </a:lnTo>
                    <a:lnTo>
                      <a:pt x="160" y="314"/>
                    </a:lnTo>
                    <a:lnTo>
                      <a:pt x="158" y="316"/>
                    </a:lnTo>
                    <a:lnTo>
                      <a:pt x="156" y="316"/>
                    </a:lnTo>
                    <a:lnTo>
                      <a:pt x="156" y="318"/>
                    </a:lnTo>
                    <a:lnTo>
                      <a:pt x="154" y="318"/>
                    </a:lnTo>
                    <a:lnTo>
                      <a:pt x="152" y="318"/>
                    </a:lnTo>
                    <a:lnTo>
                      <a:pt x="152" y="316"/>
                    </a:lnTo>
                    <a:lnTo>
                      <a:pt x="150" y="316"/>
                    </a:lnTo>
                    <a:lnTo>
                      <a:pt x="148" y="316"/>
                    </a:lnTo>
                    <a:lnTo>
                      <a:pt x="146" y="318"/>
                    </a:lnTo>
                    <a:lnTo>
                      <a:pt x="142" y="318"/>
                    </a:lnTo>
                    <a:lnTo>
                      <a:pt x="140" y="318"/>
                    </a:lnTo>
                    <a:lnTo>
                      <a:pt x="142" y="318"/>
                    </a:lnTo>
                    <a:lnTo>
                      <a:pt x="142" y="316"/>
                    </a:lnTo>
                    <a:lnTo>
                      <a:pt x="146" y="316"/>
                    </a:lnTo>
                    <a:lnTo>
                      <a:pt x="148" y="314"/>
                    </a:lnTo>
                    <a:lnTo>
                      <a:pt x="146" y="314"/>
                    </a:lnTo>
                    <a:lnTo>
                      <a:pt x="146" y="316"/>
                    </a:lnTo>
                    <a:lnTo>
                      <a:pt x="144" y="316"/>
                    </a:lnTo>
                    <a:lnTo>
                      <a:pt x="142" y="316"/>
                    </a:lnTo>
                    <a:lnTo>
                      <a:pt x="140" y="316"/>
                    </a:lnTo>
                    <a:lnTo>
                      <a:pt x="138" y="316"/>
                    </a:lnTo>
                    <a:lnTo>
                      <a:pt x="140" y="316"/>
                    </a:lnTo>
                    <a:lnTo>
                      <a:pt x="140" y="314"/>
                    </a:lnTo>
                    <a:lnTo>
                      <a:pt x="140" y="316"/>
                    </a:lnTo>
                    <a:lnTo>
                      <a:pt x="142" y="316"/>
                    </a:lnTo>
                    <a:lnTo>
                      <a:pt x="144" y="316"/>
                    </a:lnTo>
                    <a:lnTo>
                      <a:pt x="144" y="314"/>
                    </a:lnTo>
                    <a:lnTo>
                      <a:pt x="140" y="314"/>
                    </a:lnTo>
                    <a:lnTo>
                      <a:pt x="142" y="314"/>
                    </a:lnTo>
                    <a:lnTo>
                      <a:pt x="140" y="314"/>
                    </a:lnTo>
                    <a:lnTo>
                      <a:pt x="138" y="314"/>
                    </a:lnTo>
                    <a:lnTo>
                      <a:pt x="140" y="314"/>
                    </a:lnTo>
                    <a:lnTo>
                      <a:pt x="142" y="314"/>
                    </a:lnTo>
                    <a:lnTo>
                      <a:pt x="144" y="312"/>
                    </a:lnTo>
                    <a:lnTo>
                      <a:pt x="146" y="312"/>
                    </a:lnTo>
                    <a:lnTo>
                      <a:pt x="148" y="312"/>
                    </a:lnTo>
                    <a:lnTo>
                      <a:pt x="150" y="312"/>
                    </a:lnTo>
                    <a:lnTo>
                      <a:pt x="152" y="312"/>
                    </a:lnTo>
                    <a:lnTo>
                      <a:pt x="154" y="312"/>
                    </a:lnTo>
                    <a:lnTo>
                      <a:pt x="154" y="310"/>
                    </a:lnTo>
                    <a:lnTo>
                      <a:pt x="156" y="310"/>
                    </a:lnTo>
                    <a:lnTo>
                      <a:pt x="158" y="308"/>
                    </a:lnTo>
                    <a:lnTo>
                      <a:pt x="160" y="308"/>
                    </a:lnTo>
                    <a:lnTo>
                      <a:pt x="162" y="308"/>
                    </a:lnTo>
                    <a:lnTo>
                      <a:pt x="164" y="306"/>
                    </a:lnTo>
                    <a:lnTo>
                      <a:pt x="166" y="304"/>
                    </a:lnTo>
                    <a:lnTo>
                      <a:pt x="168" y="304"/>
                    </a:lnTo>
                    <a:lnTo>
                      <a:pt x="174" y="302"/>
                    </a:lnTo>
                    <a:lnTo>
                      <a:pt x="176" y="302"/>
                    </a:lnTo>
                    <a:lnTo>
                      <a:pt x="180" y="300"/>
                    </a:lnTo>
                    <a:lnTo>
                      <a:pt x="182" y="298"/>
                    </a:lnTo>
                    <a:lnTo>
                      <a:pt x="184" y="298"/>
                    </a:lnTo>
                    <a:lnTo>
                      <a:pt x="184" y="300"/>
                    </a:lnTo>
                    <a:lnTo>
                      <a:pt x="186" y="300"/>
                    </a:lnTo>
                    <a:lnTo>
                      <a:pt x="188" y="300"/>
                    </a:lnTo>
                    <a:lnTo>
                      <a:pt x="192" y="300"/>
                    </a:lnTo>
                    <a:lnTo>
                      <a:pt x="194" y="300"/>
                    </a:lnTo>
                    <a:lnTo>
                      <a:pt x="196" y="300"/>
                    </a:lnTo>
                    <a:lnTo>
                      <a:pt x="194" y="300"/>
                    </a:lnTo>
                    <a:lnTo>
                      <a:pt x="194" y="298"/>
                    </a:lnTo>
                    <a:lnTo>
                      <a:pt x="190" y="298"/>
                    </a:lnTo>
                    <a:lnTo>
                      <a:pt x="188" y="298"/>
                    </a:lnTo>
                    <a:lnTo>
                      <a:pt x="188" y="300"/>
                    </a:lnTo>
                    <a:lnTo>
                      <a:pt x="188" y="298"/>
                    </a:lnTo>
                    <a:lnTo>
                      <a:pt x="184" y="298"/>
                    </a:lnTo>
                    <a:lnTo>
                      <a:pt x="186" y="298"/>
                    </a:lnTo>
                    <a:lnTo>
                      <a:pt x="190" y="296"/>
                    </a:lnTo>
                    <a:lnTo>
                      <a:pt x="192" y="296"/>
                    </a:lnTo>
                    <a:lnTo>
                      <a:pt x="194" y="296"/>
                    </a:lnTo>
                    <a:lnTo>
                      <a:pt x="196" y="296"/>
                    </a:lnTo>
                    <a:lnTo>
                      <a:pt x="198" y="296"/>
                    </a:lnTo>
                    <a:lnTo>
                      <a:pt x="200" y="296"/>
                    </a:lnTo>
                    <a:lnTo>
                      <a:pt x="202" y="296"/>
                    </a:lnTo>
                    <a:lnTo>
                      <a:pt x="200" y="296"/>
                    </a:lnTo>
                    <a:lnTo>
                      <a:pt x="198" y="296"/>
                    </a:lnTo>
                    <a:lnTo>
                      <a:pt x="196" y="296"/>
                    </a:lnTo>
                    <a:lnTo>
                      <a:pt x="194" y="296"/>
                    </a:lnTo>
                    <a:lnTo>
                      <a:pt x="192" y="296"/>
                    </a:lnTo>
                    <a:lnTo>
                      <a:pt x="194" y="294"/>
                    </a:lnTo>
                    <a:lnTo>
                      <a:pt x="196" y="294"/>
                    </a:lnTo>
                    <a:lnTo>
                      <a:pt x="198" y="294"/>
                    </a:lnTo>
                    <a:lnTo>
                      <a:pt x="196" y="294"/>
                    </a:lnTo>
                    <a:lnTo>
                      <a:pt x="194" y="294"/>
                    </a:lnTo>
                    <a:lnTo>
                      <a:pt x="186" y="296"/>
                    </a:lnTo>
                    <a:lnTo>
                      <a:pt x="184" y="298"/>
                    </a:lnTo>
                    <a:lnTo>
                      <a:pt x="182" y="298"/>
                    </a:lnTo>
                    <a:lnTo>
                      <a:pt x="180" y="298"/>
                    </a:lnTo>
                    <a:lnTo>
                      <a:pt x="176" y="300"/>
                    </a:lnTo>
                    <a:lnTo>
                      <a:pt x="174" y="300"/>
                    </a:lnTo>
                    <a:lnTo>
                      <a:pt x="172" y="302"/>
                    </a:lnTo>
                    <a:lnTo>
                      <a:pt x="170" y="302"/>
                    </a:lnTo>
                    <a:lnTo>
                      <a:pt x="168" y="302"/>
                    </a:lnTo>
                    <a:lnTo>
                      <a:pt x="166" y="304"/>
                    </a:lnTo>
                    <a:lnTo>
                      <a:pt x="164" y="304"/>
                    </a:lnTo>
                    <a:lnTo>
                      <a:pt x="164" y="306"/>
                    </a:lnTo>
                    <a:lnTo>
                      <a:pt x="162" y="306"/>
                    </a:lnTo>
                    <a:lnTo>
                      <a:pt x="158" y="308"/>
                    </a:lnTo>
                    <a:lnTo>
                      <a:pt x="156" y="308"/>
                    </a:lnTo>
                    <a:lnTo>
                      <a:pt x="154" y="310"/>
                    </a:lnTo>
                    <a:lnTo>
                      <a:pt x="152" y="310"/>
                    </a:lnTo>
                    <a:lnTo>
                      <a:pt x="150" y="312"/>
                    </a:lnTo>
                    <a:lnTo>
                      <a:pt x="148" y="312"/>
                    </a:lnTo>
                    <a:lnTo>
                      <a:pt x="146" y="312"/>
                    </a:lnTo>
                    <a:lnTo>
                      <a:pt x="142" y="312"/>
                    </a:lnTo>
                    <a:lnTo>
                      <a:pt x="140" y="312"/>
                    </a:lnTo>
                    <a:lnTo>
                      <a:pt x="140" y="314"/>
                    </a:lnTo>
                    <a:lnTo>
                      <a:pt x="138" y="312"/>
                    </a:lnTo>
                    <a:lnTo>
                      <a:pt x="140" y="312"/>
                    </a:lnTo>
                    <a:lnTo>
                      <a:pt x="142" y="312"/>
                    </a:lnTo>
                    <a:lnTo>
                      <a:pt x="146" y="312"/>
                    </a:lnTo>
                    <a:lnTo>
                      <a:pt x="144" y="312"/>
                    </a:lnTo>
                    <a:lnTo>
                      <a:pt x="142" y="312"/>
                    </a:lnTo>
                    <a:lnTo>
                      <a:pt x="140" y="312"/>
                    </a:lnTo>
                    <a:lnTo>
                      <a:pt x="138" y="312"/>
                    </a:lnTo>
                    <a:lnTo>
                      <a:pt x="138" y="310"/>
                    </a:lnTo>
                    <a:lnTo>
                      <a:pt x="140" y="306"/>
                    </a:lnTo>
                    <a:lnTo>
                      <a:pt x="142" y="306"/>
                    </a:lnTo>
                    <a:lnTo>
                      <a:pt x="144" y="306"/>
                    </a:lnTo>
                    <a:lnTo>
                      <a:pt x="146" y="306"/>
                    </a:lnTo>
                    <a:lnTo>
                      <a:pt x="148" y="306"/>
                    </a:lnTo>
                    <a:lnTo>
                      <a:pt x="146" y="306"/>
                    </a:lnTo>
                    <a:lnTo>
                      <a:pt x="148" y="306"/>
                    </a:lnTo>
                    <a:lnTo>
                      <a:pt x="150" y="306"/>
                    </a:lnTo>
                    <a:lnTo>
                      <a:pt x="152" y="306"/>
                    </a:lnTo>
                    <a:lnTo>
                      <a:pt x="154" y="306"/>
                    </a:lnTo>
                    <a:lnTo>
                      <a:pt x="156" y="306"/>
                    </a:lnTo>
                    <a:lnTo>
                      <a:pt x="158" y="306"/>
                    </a:lnTo>
                    <a:lnTo>
                      <a:pt x="156" y="306"/>
                    </a:lnTo>
                    <a:lnTo>
                      <a:pt x="154" y="304"/>
                    </a:lnTo>
                    <a:lnTo>
                      <a:pt x="152" y="304"/>
                    </a:lnTo>
                    <a:lnTo>
                      <a:pt x="150" y="306"/>
                    </a:lnTo>
                    <a:lnTo>
                      <a:pt x="148" y="306"/>
                    </a:lnTo>
                    <a:lnTo>
                      <a:pt x="146" y="306"/>
                    </a:lnTo>
                    <a:lnTo>
                      <a:pt x="144" y="304"/>
                    </a:lnTo>
                    <a:lnTo>
                      <a:pt x="148" y="302"/>
                    </a:lnTo>
                    <a:lnTo>
                      <a:pt x="150" y="302"/>
                    </a:lnTo>
                    <a:lnTo>
                      <a:pt x="152" y="302"/>
                    </a:lnTo>
                    <a:lnTo>
                      <a:pt x="154" y="302"/>
                    </a:lnTo>
                    <a:lnTo>
                      <a:pt x="156" y="302"/>
                    </a:lnTo>
                    <a:lnTo>
                      <a:pt x="158" y="302"/>
                    </a:lnTo>
                    <a:lnTo>
                      <a:pt x="156" y="302"/>
                    </a:lnTo>
                    <a:lnTo>
                      <a:pt x="154" y="302"/>
                    </a:lnTo>
                    <a:lnTo>
                      <a:pt x="152" y="302"/>
                    </a:lnTo>
                    <a:lnTo>
                      <a:pt x="150" y="302"/>
                    </a:lnTo>
                    <a:lnTo>
                      <a:pt x="152" y="302"/>
                    </a:lnTo>
                    <a:lnTo>
                      <a:pt x="154" y="302"/>
                    </a:lnTo>
                    <a:lnTo>
                      <a:pt x="156" y="300"/>
                    </a:lnTo>
                    <a:lnTo>
                      <a:pt x="154" y="300"/>
                    </a:lnTo>
                    <a:lnTo>
                      <a:pt x="152" y="300"/>
                    </a:lnTo>
                    <a:lnTo>
                      <a:pt x="154" y="298"/>
                    </a:lnTo>
                    <a:lnTo>
                      <a:pt x="156" y="298"/>
                    </a:lnTo>
                    <a:lnTo>
                      <a:pt x="158" y="298"/>
                    </a:lnTo>
                    <a:lnTo>
                      <a:pt x="160" y="298"/>
                    </a:lnTo>
                    <a:lnTo>
                      <a:pt x="160" y="300"/>
                    </a:lnTo>
                    <a:lnTo>
                      <a:pt x="162" y="300"/>
                    </a:lnTo>
                    <a:lnTo>
                      <a:pt x="164" y="300"/>
                    </a:lnTo>
                    <a:lnTo>
                      <a:pt x="162" y="300"/>
                    </a:lnTo>
                    <a:lnTo>
                      <a:pt x="160" y="298"/>
                    </a:lnTo>
                    <a:lnTo>
                      <a:pt x="162" y="298"/>
                    </a:lnTo>
                    <a:lnTo>
                      <a:pt x="160" y="298"/>
                    </a:lnTo>
                    <a:lnTo>
                      <a:pt x="158" y="298"/>
                    </a:lnTo>
                    <a:lnTo>
                      <a:pt x="156" y="298"/>
                    </a:lnTo>
                    <a:lnTo>
                      <a:pt x="152" y="298"/>
                    </a:lnTo>
                    <a:lnTo>
                      <a:pt x="148" y="298"/>
                    </a:lnTo>
                    <a:lnTo>
                      <a:pt x="146" y="298"/>
                    </a:lnTo>
                    <a:lnTo>
                      <a:pt x="144" y="298"/>
                    </a:lnTo>
                    <a:lnTo>
                      <a:pt x="142" y="296"/>
                    </a:lnTo>
                    <a:lnTo>
                      <a:pt x="144" y="296"/>
                    </a:lnTo>
                    <a:lnTo>
                      <a:pt x="146" y="296"/>
                    </a:lnTo>
                    <a:lnTo>
                      <a:pt x="150" y="296"/>
                    </a:lnTo>
                    <a:lnTo>
                      <a:pt x="152" y="296"/>
                    </a:lnTo>
                    <a:lnTo>
                      <a:pt x="148" y="296"/>
                    </a:lnTo>
                    <a:lnTo>
                      <a:pt x="146" y="296"/>
                    </a:lnTo>
                    <a:lnTo>
                      <a:pt x="144" y="296"/>
                    </a:lnTo>
                    <a:lnTo>
                      <a:pt x="142" y="296"/>
                    </a:lnTo>
                    <a:lnTo>
                      <a:pt x="142" y="294"/>
                    </a:lnTo>
                    <a:lnTo>
                      <a:pt x="144" y="294"/>
                    </a:lnTo>
                    <a:lnTo>
                      <a:pt x="146" y="294"/>
                    </a:lnTo>
                    <a:lnTo>
                      <a:pt x="148" y="294"/>
                    </a:lnTo>
                    <a:lnTo>
                      <a:pt x="150" y="294"/>
                    </a:lnTo>
                    <a:lnTo>
                      <a:pt x="148" y="294"/>
                    </a:lnTo>
                    <a:lnTo>
                      <a:pt x="146" y="294"/>
                    </a:lnTo>
                    <a:lnTo>
                      <a:pt x="140" y="294"/>
                    </a:lnTo>
                    <a:lnTo>
                      <a:pt x="142" y="292"/>
                    </a:lnTo>
                    <a:lnTo>
                      <a:pt x="144" y="292"/>
                    </a:lnTo>
                    <a:lnTo>
                      <a:pt x="146" y="292"/>
                    </a:lnTo>
                    <a:lnTo>
                      <a:pt x="148" y="292"/>
                    </a:lnTo>
                    <a:lnTo>
                      <a:pt x="150" y="292"/>
                    </a:lnTo>
                    <a:lnTo>
                      <a:pt x="152" y="292"/>
                    </a:lnTo>
                    <a:lnTo>
                      <a:pt x="150" y="292"/>
                    </a:lnTo>
                    <a:lnTo>
                      <a:pt x="148" y="292"/>
                    </a:lnTo>
                    <a:lnTo>
                      <a:pt x="150" y="290"/>
                    </a:lnTo>
                    <a:lnTo>
                      <a:pt x="154" y="290"/>
                    </a:lnTo>
                    <a:lnTo>
                      <a:pt x="156" y="290"/>
                    </a:lnTo>
                    <a:lnTo>
                      <a:pt x="158" y="290"/>
                    </a:lnTo>
                    <a:lnTo>
                      <a:pt x="160" y="290"/>
                    </a:lnTo>
                    <a:lnTo>
                      <a:pt x="162" y="290"/>
                    </a:lnTo>
                    <a:lnTo>
                      <a:pt x="168" y="288"/>
                    </a:lnTo>
                    <a:lnTo>
                      <a:pt x="170" y="288"/>
                    </a:lnTo>
                    <a:lnTo>
                      <a:pt x="172" y="288"/>
                    </a:lnTo>
                    <a:lnTo>
                      <a:pt x="174" y="288"/>
                    </a:lnTo>
                    <a:lnTo>
                      <a:pt x="178" y="288"/>
                    </a:lnTo>
                    <a:lnTo>
                      <a:pt x="180" y="288"/>
                    </a:lnTo>
                    <a:lnTo>
                      <a:pt x="180" y="290"/>
                    </a:lnTo>
                    <a:lnTo>
                      <a:pt x="182" y="290"/>
                    </a:lnTo>
                    <a:lnTo>
                      <a:pt x="182" y="292"/>
                    </a:lnTo>
                    <a:lnTo>
                      <a:pt x="184" y="292"/>
                    </a:lnTo>
                    <a:lnTo>
                      <a:pt x="184" y="294"/>
                    </a:lnTo>
                    <a:lnTo>
                      <a:pt x="186" y="294"/>
                    </a:lnTo>
                    <a:lnTo>
                      <a:pt x="186" y="292"/>
                    </a:lnTo>
                    <a:lnTo>
                      <a:pt x="188" y="292"/>
                    </a:lnTo>
                    <a:lnTo>
                      <a:pt x="190" y="292"/>
                    </a:lnTo>
                    <a:lnTo>
                      <a:pt x="192" y="292"/>
                    </a:lnTo>
                    <a:lnTo>
                      <a:pt x="194" y="292"/>
                    </a:lnTo>
                    <a:lnTo>
                      <a:pt x="196" y="292"/>
                    </a:lnTo>
                    <a:lnTo>
                      <a:pt x="198" y="292"/>
                    </a:lnTo>
                    <a:lnTo>
                      <a:pt x="196" y="292"/>
                    </a:lnTo>
                    <a:lnTo>
                      <a:pt x="194" y="292"/>
                    </a:lnTo>
                    <a:lnTo>
                      <a:pt x="192" y="292"/>
                    </a:lnTo>
                    <a:lnTo>
                      <a:pt x="190" y="292"/>
                    </a:lnTo>
                    <a:lnTo>
                      <a:pt x="188" y="292"/>
                    </a:lnTo>
                    <a:lnTo>
                      <a:pt x="186" y="292"/>
                    </a:lnTo>
                    <a:lnTo>
                      <a:pt x="184" y="292"/>
                    </a:lnTo>
                    <a:lnTo>
                      <a:pt x="182" y="290"/>
                    </a:lnTo>
                    <a:lnTo>
                      <a:pt x="180" y="288"/>
                    </a:lnTo>
                    <a:lnTo>
                      <a:pt x="182" y="288"/>
                    </a:lnTo>
                    <a:lnTo>
                      <a:pt x="184" y="288"/>
                    </a:lnTo>
                    <a:lnTo>
                      <a:pt x="186" y="288"/>
                    </a:lnTo>
                    <a:lnTo>
                      <a:pt x="188" y="288"/>
                    </a:lnTo>
                    <a:lnTo>
                      <a:pt x="188" y="286"/>
                    </a:lnTo>
                    <a:lnTo>
                      <a:pt x="186" y="286"/>
                    </a:lnTo>
                    <a:lnTo>
                      <a:pt x="184" y="288"/>
                    </a:lnTo>
                    <a:lnTo>
                      <a:pt x="180" y="288"/>
                    </a:lnTo>
                    <a:lnTo>
                      <a:pt x="174" y="288"/>
                    </a:lnTo>
                    <a:lnTo>
                      <a:pt x="172" y="288"/>
                    </a:lnTo>
                    <a:lnTo>
                      <a:pt x="170" y="288"/>
                    </a:lnTo>
                    <a:lnTo>
                      <a:pt x="162" y="288"/>
                    </a:lnTo>
                    <a:lnTo>
                      <a:pt x="158" y="290"/>
                    </a:lnTo>
                    <a:lnTo>
                      <a:pt x="156" y="290"/>
                    </a:lnTo>
                    <a:lnTo>
                      <a:pt x="154" y="290"/>
                    </a:lnTo>
                    <a:lnTo>
                      <a:pt x="154" y="288"/>
                    </a:lnTo>
                    <a:lnTo>
                      <a:pt x="150" y="290"/>
                    </a:lnTo>
                    <a:lnTo>
                      <a:pt x="146" y="290"/>
                    </a:lnTo>
                    <a:lnTo>
                      <a:pt x="146" y="292"/>
                    </a:lnTo>
                    <a:lnTo>
                      <a:pt x="144" y="292"/>
                    </a:lnTo>
                    <a:lnTo>
                      <a:pt x="144" y="290"/>
                    </a:lnTo>
                    <a:lnTo>
                      <a:pt x="144" y="288"/>
                    </a:lnTo>
                    <a:lnTo>
                      <a:pt x="146" y="288"/>
                    </a:lnTo>
                    <a:lnTo>
                      <a:pt x="148" y="286"/>
                    </a:lnTo>
                    <a:lnTo>
                      <a:pt x="150" y="286"/>
                    </a:lnTo>
                    <a:lnTo>
                      <a:pt x="152" y="286"/>
                    </a:lnTo>
                    <a:lnTo>
                      <a:pt x="156" y="284"/>
                    </a:lnTo>
                    <a:lnTo>
                      <a:pt x="156" y="282"/>
                    </a:lnTo>
                    <a:lnTo>
                      <a:pt x="158" y="282"/>
                    </a:lnTo>
                    <a:lnTo>
                      <a:pt x="160" y="282"/>
                    </a:lnTo>
                    <a:lnTo>
                      <a:pt x="162" y="282"/>
                    </a:lnTo>
                    <a:lnTo>
                      <a:pt x="160" y="282"/>
                    </a:lnTo>
                    <a:lnTo>
                      <a:pt x="158" y="282"/>
                    </a:lnTo>
                    <a:lnTo>
                      <a:pt x="160" y="282"/>
                    </a:lnTo>
                    <a:lnTo>
                      <a:pt x="160" y="280"/>
                    </a:lnTo>
                    <a:lnTo>
                      <a:pt x="162" y="280"/>
                    </a:lnTo>
                    <a:lnTo>
                      <a:pt x="164" y="280"/>
                    </a:lnTo>
                    <a:lnTo>
                      <a:pt x="166" y="280"/>
                    </a:lnTo>
                    <a:lnTo>
                      <a:pt x="168" y="280"/>
                    </a:lnTo>
                    <a:lnTo>
                      <a:pt x="166" y="280"/>
                    </a:lnTo>
                    <a:lnTo>
                      <a:pt x="164" y="280"/>
                    </a:lnTo>
                    <a:lnTo>
                      <a:pt x="168" y="280"/>
                    </a:lnTo>
                    <a:lnTo>
                      <a:pt x="170" y="280"/>
                    </a:lnTo>
                    <a:lnTo>
                      <a:pt x="172" y="280"/>
                    </a:lnTo>
                    <a:lnTo>
                      <a:pt x="174" y="282"/>
                    </a:lnTo>
                    <a:lnTo>
                      <a:pt x="174" y="280"/>
                    </a:lnTo>
                    <a:lnTo>
                      <a:pt x="176" y="280"/>
                    </a:lnTo>
                    <a:lnTo>
                      <a:pt x="178" y="282"/>
                    </a:lnTo>
                    <a:lnTo>
                      <a:pt x="180" y="282"/>
                    </a:lnTo>
                    <a:lnTo>
                      <a:pt x="184" y="282"/>
                    </a:lnTo>
                    <a:lnTo>
                      <a:pt x="186" y="282"/>
                    </a:lnTo>
                    <a:lnTo>
                      <a:pt x="188" y="282"/>
                    </a:lnTo>
                    <a:lnTo>
                      <a:pt x="190" y="282"/>
                    </a:lnTo>
                    <a:lnTo>
                      <a:pt x="192" y="284"/>
                    </a:lnTo>
                    <a:lnTo>
                      <a:pt x="194" y="284"/>
                    </a:lnTo>
                    <a:lnTo>
                      <a:pt x="194" y="286"/>
                    </a:lnTo>
                    <a:lnTo>
                      <a:pt x="196" y="286"/>
                    </a:lnTo>
                    <a:lnTo>
                      <a:pt x="198" y="286"/>
                    </a:lnTo>
                    <a:lnTo>
                      <a:pt x="200" y="286"/>
                    </a:lnTo>
                    <a:lnTo>
                      <a:pt x="202" y="286"/>
                    </a:lnTo>
                    <a:lnTo>
                      <a:pt x="204" y="286"/>
                    </a:lnTo>
                    <a:lnTo>
                      <a:pt x="204" y="284"/>
                    </a:lnTo>
                    <a:lnTo>
                      <a:pt x="204" y="286"/>
                    </a:lnTo>
                    <a:lnTo>
                      <a:pt x="202" y="286"/>
                    </a:lnTo>
                    <a:lnTo>
                      <a:pt x="200" y="286"/>
                    </a:lnTo>
                    <a:lnTo>
                      <a:pt x="200" y="284"/>
                    </a:lnTo>
                    <a:lnTo>
                      <a:pt x="198" y="286"/>
                    </a:lnTo>
                    <a:lnTo>
                      <a:pt x="196" y="284"/>
                    </a:lnTo>
                    <a:lnTo>
                      <a:pt x="194" y="284"/>
                    </a:lnTo>
                    <a:lnTo>
                      <a:pt x="196" y="282"/>
                    </a:lnTo>
                    <a:lnTo>
                      <a:pt x="198" y="282"/>
                    </a:lnTo>
                    <a:lnTo>
                      <a:pt x="200" y="282"/>
                    </a:lnTo>
                    <a:lnTo>
                      <a:pt x="202" y="280"/>
                    </a:lnTo>
                    <a:lnTo>
                      <a:pt x="204" y="280"/>
                    </a:lnTo>
                    <a:lnTo>
                      <a:pt x="204" y="282"/>
                    </a:lnTo>
                    <a:lnTo>
                      <a:pt x="206" y="282"/>
                    </a:lnTo>
                    <a:lnTo>
                      <a:pt x="208" y="282"/>
                    </a:lnTo>
                    <a:lnTo>
                      <a:pt x="206" y="280"/>
                    </a:lnTo>
                    <a:lnTo>
                      <a:pt x="204" y="280"/>
                    </a:lnTo>
                    <a:lnTo>
                      <a:pt x="202" y="280"/>
                    </a:lnTo>
                    <a:lnTo>
                      <a:pt x="200" y="282"/>
                    </a:lnTo>
                    <a:lnTo>
                      <a:pt x="198" y="282"/>
                    </a:lnTo>
                    <a:lnTo>
                      <a:pt x="194" y="282"/>
                    </a:lnTo>
                    <a:lnTo>
                      <a:pt x="192" y="282"/>
                    </a:lnTo>
                    <a:lnTo>
                      <a:pt x="190" y="282"/>
                    </a:lnTo>
                    <a:lnTo>
                      <a:pt x="188" y="282"/>
                    </a:lnTo>
                    <a:lnTo>
                      <a:pt x="188" y="280"/>
                    </a:lnTo>
                    <a:lnTo>
                      <a:pt x="190" y="280"/>
                    </a:lnTo>
                    <a:lnTo>
                      <a:pt x="192" y="280"/>
                    </a:lnTo>
                    <a:lnTo>
                      <a:pt x="196" y="280"/>
                    </a:lnTo>
                    <a:lnTo>
                      <a:pt x="198" y="278"/>
                    </a:lnTo>
                    <a:lnTo>
                      <a:pt x="200" y="278"/>
                    </a:lnTo>
                    <a:lnTo>
                      <a:pt x="202" y="278"/>
                    </a:lnTo>
                    <a:lnTo>
                      <a:pt x="198" y="276"/>
                    </a:lnTo>
                    <a:lnTo>
                      <a:pt x="196" y="276"/>
                    </a:lnTo>
                    <a:lnTo>
                      <a:pt x="196" y="278"/>
                    </a:lnTo>
                    <a:lnTo>
                      <a:pt x="198" y="278"/>
                    </a:lnTo>
                    <a:lnTo>
                      <a:pt x="196" y="278"/>
                    </a:lnTo>
                    <a:lnTo>
                      <a:pt x="194" y="278"/>
                    </a:lnTo>
                    <a:lnTo>
                      <a:pt x="194" y="280"/>
                    </a:lnTo>
                    <a:lnTo>
                      <a:pt x="192" y="280"/>
                    </a:lnTo>
                    <a:lnTo>
                      <a:pt x="190" y="280"/>
                    </a:lnTo>
                    <a:lnTo>
                      <a:pt x="186" y="276"/>
                    </a:lnTo>
                    <a:close/>
                  </a:path>
                </a:pathLst>
              </a:custGeom>
              <a:grpFill/>
              <a:ln w="3175">
                <a:solidFill>
                  <a:schemeClr val="bg1"/>
                </a:solidFill>
                <a:prstDash val="sysDot"/>
                <a:round/>
                <a:headEnd/>
                <a:tailEnd/>
              </a:ln>
            </p:spPr>
            <p:txBody>
              <a:bodyPr/>
              <a:lstStyle/>
              <a:p>
                <a:endParaRPr lang="de-DE" sz="2400" dirty="0">
                  <a:solidFill>
                    <a:srgbClr val="000000"/>
                  </a:solidFill>
                </a:endParaRPr>
              </a:p>
            </p:txBody>
          </p:sp>
          <p:sp>
            <p:nvSpPr>
              <p:cNvPr id="2242" name="Freeform 3417"/>
              <p:cNvSpPr>
                <a:spLocks/>
              </p:cNvSpPr>
              <p:nvPr/>
            </p:nvSpPr>
            <p:spPr bwMode="auto">
              <a:xfrm>
                <a:off x="3749787" y="1543188"/>
                <a:ext cx="159745" cy="52375"/>
              </a:xfrm>
              <a:custGeom>
                <a:avLst/>
                <a:gdLst>
                  <a:gd name="T0" fmla="*/ 2147483647 w 174"/>
                  <a:gd name="T1" fmla="*/ 2147483647 h 64"/>
                  <a:gd name="T2" fmla="*/ 2147483647 w 174"/>
                  <a:gd name="T3" fmla="*/ 2147483647 h 64"/>
                  <a:gd name="T4" fmla="*/ 2147483647 w 174"/>
                  <a:gd name="T5" fmla="*/ 2147483647 h 64"/>
                  <a:gd name="T6" fmla="*/ 2147483647 w 174"/>
                  <a:gd name="T7" fmla="*/ 2147483647 h 64"/>
                  <a:gd name="T8" fmla="*/ 2147483647 w 174"/>
                  <a:gd name="T9" fmla="*/ 2147483647 h 64"/>
                  <a:gd name="T10" fmla="*/ 2147483647 w 174"/>
                  <a:gd name="T11" fmla="*/ 2147483647 h 64"/>
                  <a:gd name="T12" fmla="*/ 2147483647 w 174"/>
                  <a:gd name="T13" fmla="*/ 2147483647 h 64"/>
                  <a:gd name="T14" fmla="*/ 2147483647 w 174"/>
                  <a:gd name="T15" fmla="*/ 2147483647 h 64"/>
                  <a:gd name="T16" fmla="*/ 2147483647 w 174"/>
                  <a:gd name="T17" fmla="*/ 2147483647 h 64"/>
                  <a:gd name="T18" fmla="*/ 2147483647 w 174"/>
                  <a:gd name="T19" fmla="*/ 2147483647 h 64"/>
                  <a:gd name="T20" fmla="*/ 2147483647 w 174"/>
                  <a:gd name="T21" fmla="*/ 2147483647 h 64"/>
                  <a:gd name="T22" fmla="*/ 2147483647 w 174"/>
                  <a:gd name="T23" fmla="*/ 2147483647 h 64"/>
                  <a:gd name="T24" fmla="*/ 2147483647 w 174"/>
                  <a:gd name="T25" fmla="*/ 2147483647 h 64"/>
                  <a:gd name="T26" fmla="*/ 2147483647 w 174"/>
                  <a:gd name="T27" fmla="*/ 2147483647 h 64"/>
                  <a:gd name="T28" fmla="*/ 2147483647 w 174"/>
                  <a:gd name="T29" fmla="*/ 2147483647 h 64"/>
                  <a:gd name="T30" fmla="*/ 2147483647 w 174"/>
                  <a:gd name="T31" fmla="*/ 2147483647 h 64"/>
                  <a:gd name="T32" fmla="*/ 2147483647 w 174"/>
                  <a:gd name="T33" fmla="*/ 2147483647 h 64"/>
                  <a:gd name="T34" fmla="*/ 2147483647 w 174"/>
                  <a:gd name="T35" fmla="*/ 2147483647 h 64"/>
                  <a:gd name="T36" fmla="*/ 2147483647 w 174"/>
                  <a:gd name="T37" fmla="*/ 2147483647 h 64"/>
                  <a:gd name="T38" fmla="*/ 2147483647 w 174"/>
                  <a:gd name="T39" fmla="*/ 2147483647 h 64"/>
                  <a:gd name="T40" fmla="*/ 2147483647 w 174"/>
                  <a:gd name="T41" fmla="*/ 2147483647 h 64"/>
                  <a:gd name="T42" fmla="*/ 2147483647 w 174"/>
                  <a:gd name="T43" fmla="*/ 2147483647 h 64"/>
                  <a:gd name="T44" fmla="*/ 2147483647 w 174"/>
                  <a:gd name="T45" fmla="*/ 2147483647 h 64"/>
                  <a:gd name="T46" fmla="*/ 2147483647 w 174"/>
                  <a:gd name="T47" fmla="*/ 2147483647 h 64"/>
                  <a:gd name="T48" fmla="*/ 2147483647 w 174"/>
                  <a:gd name="T49" fmla="*/ 2147483647 h 64"/>
                  <a:gd name="T50" fmla="*/ 2147483647 w 174"/>
                  <a:gd name="T51" fmla="*/ 2147483647 h 64"/>
                  <a:gd name="T52" fmla="*/ 2147483647 w 174"/>
                  <a:gd name="T53" fmla="*/ 2147483647 h 64"/>
                  <a:gd name="T54" fmla="*/ 2147483647 w 174"/>
                  <a:gd name="T55" fmla="*/ 2147483647 h 64"/>
                  <a:gd name="T56" fmla="*/ 2147483647 w 174"/>
                  <a:gd name="T57" fmla="*/ 2147483647 h 64"/>
                  <a:gd name="T58" fmla="*/ 2147483647 w 174"/>
                  <a:gd name="T59" fmla="*/ 2147483647 h 64"/>
                  <a:gd name="T60" fmla="*/ 2147483647 w 174"/>
                  <a:gd name="T61" fmla="*/ 2147483647 h 64"/>
                  <a:gd name="T62" fmla="*/ 2147483647 w 174"/>
                  <a:gd name="T63" fmla="*/ 2147483647 h 64"/>
                  <a:gd name="T64" fmla="*/ 2147483647 w 174"/>
                  <a:gd name="T65" fmla="*/ 2147483647 h 64"/>
                  <a:gd name="T66" fmla="*/ 2147483647 w 174"/>
                  <a:gd name="T67" fmla="*/ 0 h 64"/>
                  <a:gd name="T68" fmla="*/ 2147483647 w 174"/>
                  <a:gd name="T69" fmla="*/ 2147483647 h 64"/>
                  <a:gd name="T70" fmla="*/ 2147483647 w 174"/>
                  <a:gd name="T71" fmla="*/ 2147483647 h 64"/>
                  <a:gd name="T72" fmla="*/ 2147483647 w 174"/>
                  <a:gd name="T73" fmla="*/ 2147483647 h 64"/>
                  <a:gd name="T74" fmla="*/ 2147483647 w 174"/>
                  <a:gd name="T75" fmla="*/ 2147483647 h 64"/>
                  <a:gd name="T76" fmla="*/ 2147483647 w 174"/>
                  <a:gd name="T77" fmla="*/ 2147483647 h 64"/>
                  <a:gd name="T78" fmla="*/ 2147483647 w 174"/>
                  <a:gd name="T79" fmla="*/ 2147483647 h 64"/>
                  <a:gd name="T80" fmla="*/ 2147483647 w 174"/>
                  <a:gd name="T81" fmla="*/ 2147483647 h 64"/>
                  <a:gd name="T82" fmla="*/ 2147483647 w 174"/>
                  <a:gd name="T83" fmla="*/ 2147483647 h 64"/>
                  <a:gd name="T84" fmla="*/ 2147483647 w 174"/>
                  <a:gd name="T85" fmla="*/ 2147483647 h 64"/>
                  <a:gd name="T86" fmla="*/ 2147483647 w 174"/>
                  <a:gd name="T87" fmla="*/ 2147483647 h 64"/>
                  <a:gd name="T88" fmla="*/ 2147483647 w 174"/>
                  <a:gd name="T89" fmla="*/ 2147483647 h 64"/>
                  <a:gd name="T90" fmla="*/ 2147483647 w 174"/>
                  <a:gd name="T91" fmla="*/ 2147483647 h 64"/>
                  <a:gd name="T92" fmla="*/ 2147483647 w 174"/>
                  <a:gd name="T93" fmla="*/ 2147483647 h 64"/>
                  <a:gd name="T94" fmla="*/ 2147483647 w 174"/>
                  <a:gd name="T95" fmla="*/ 2147483647 h 64"/>
                  <a:gd name="T96" fmla="*/ 2147483647 w 174"/>
                  <a:gd name="T97" fmla="*/ 2147483647 h 64"/>
                  <a:gd name="T98" fmla="*/ 2147483647 w 174"/>
                  <a:gd name="T99" fmla="*/ 2147483647 h 64"/>
                  <a:gd name="T100" fmla="*/ 2147483647 w 174"/>
                  <a:gd name="T101" fmla="*/ 2147483647 h 64"/>
                  <a:gd name="T102" fmla="*/ 2147483647 w 174"/>
                  <a:gd name="T103" fmla="*/ 2147483647 h 64"/>
                  <a:gd name="T104" fmla="*/ 2147483647 w 174"/>
                  <a:gd name="T105" fmla="*/ 2147483647 h 64"/>
                  <a:gd name="T106" fmla="*/ 2147483647 w 174"/>
                  <a:gd name="T107" fmla="*/ 2147483647 h 64"/>
                  <a:gd name="T108" fmla="*/ 2147483647 w 174"/>
                  <a:gd name="T109" fmla="*/ 2147483647 h 64"/>
                  <a:gd name="T110" fmla="*/ 2147483647 w 174"/>
                  <a:gd name="T111" fmla="*/ 2147483647 h 64"/>
                  <a:gd name="T112" fmla="*/ 2147483647 w 174"/>
                  <a:gd name="T113" fmla="*/ 2147483647 h 64"/>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w 174"/>
                  <a:gd name="T172" fmla="*/ 0 h 64"/>
                  <a:gd name="T173" fmla="*/ 174 w 174"/>
                  <a:gd name="T174" fmla="*/ 64 h 64"/>
                </a:gdLst>
                <a:ahLst/>
                <a:cxnLst>
                  <a:cxn ang="T114">
                    <a:pos x="T0" y="T1"/>
                  </a:cxn>
                  <a:cxn ang="T115">
                    <a:pos x="T2" y="T3"/>
                  </a:cxn>
                  <a:cxn ang="T116">
                    <a:pos x="T4" y="T5"/>
                  </a:cxn>
                  <a:cxn ang="T117">
                    <a:pos x="T6" y="T7"/>
                  </a:cxn>
                  <a:cxn ang="T118">
                    <a:pos x="T8" y="T9"/>
                  </a:cxn>
                  <a:cxn ang="T119">
                    <a:pos x="T10" y="T11"/>
                  </a:cxn>
                  <a:cxn ang="T120">
                    <a:pos x="T12" y="T13"/>
                  </a:cxn>
                  <a:cxn ang="T121">
                    <a:pos x="T14" y="T15"/>
                  </a:cxn>
                  <a:cxn ang="T122">
                    <a:pos x="T16" y="T17"/>
                  </a:cxn>
                  <a:cxn ang="T123">
                    <a:pos x="T18" y="T19"/>
                  </a:cxn>
                  <a:cxn ang="T124">
                    <a:pos x="T20" y="T21"/>
                  </a:cxn>
                  <a:cxn ang="T125">
                    <a:pos x="T22" y="T23"/>
                  </a:cxn>
                  <a:cxn ang="T126">
                    <a:pos x="T24" y="T25"/>
                  </a:cxn>
                  <a:cxn ang="T127">
                    <a:pos x="T26" y="T27"/>
                  </a:cxn>
                  <a:cxn ang="T128">
                    <a:pos x="T28" y="T29"/>
                  </a:cxn>
                  <a:cxn ang="T129">
                    <a:pos x="T30" y="T31"/>
                  </a:cxn>
                  <a:cxn ang="T130">
                    <a:pos x="T32" y="T33"/>
                  </a:cxn>
                  <a:cxn ang="T131">
                    <a:pos x="T34" y="T35"/>
                  </a:cxn>
                  <a:cxn ang="T132">
                    <a:pos x="T36" y="T37"/>
                  </a:cxn>
                  <a:cxn ang="T133">
                    <a:pos x="T38" y="T39"/>
                  </a:cxn>
                  <a:cxn ang="T134">
                    <a:pos x="T40" y="T41"/>
                  </a:cxn>
                  <a:cxn ang="T135">
                    <a:pos x="T42" y="T43"/>
                  </a:cxn>
                  <a:cxn ang="T136">
                    <a:pos x="T44" y="T45"/>
                  </a:cxn>
                  <a:cxn ang="T137">
                    <a:pos x="T46" y="T47"/>
                  </a:cxn>
                  <a:cxn ang="T138">
                    <a:pos x="T48" y="T49"/>
                  </a:cxn>
                  <a:cxn ang="T139">
                    <a:pos x="T50" y="T51"/>
                  </a:cxn>
                  <a:cxn ang="T140">
                    <a:pos x="T52" y="T53"/>
                  </a:cxn>
                  <a:cxn ang="T141">
                    <a:pos x="T54" y="T55"/>
                  </a:cxn>
                  <a:cxn ang="T142">
                    <a:pos x="T56" y="T57"/>
                  </a:cxn>
                  <a:cxn ang="T143">
                    <a:pos x="T58" y="T59"/>
                  </a:cxn>
                  <a:cxn ang="T144">
                    <a:pos x="T60" y="T61"/>
                  </a:cxn>
                  <a:cxn ang="T145">
                    <a:pos x="T62" y="T63"/>
                  </a:cxn>
                  <a:cxn ang="T146">
                    <a:pos x="T64" y="T65"/>
                  </a:cxn>
                  <a:cxn ang="T147">
                    <a:pos x="T66" y="T67"/>
                  </a:cxn>
                  <a:cxn ang="T148">
                    <a:pos x="T68" y="T69"/>
                  </a:cxn>
                  <a:cxn ang="T149">
                    <a:pos x="T70" y="T71"/>
                  </a:cxn>
                  <a:cxn ang="T150">
                    <a:pos x="T72" y="T73"/>
                  </a:cxn>
                  <a:cxn ang="T151">
                    <a:pos x="T74" y="T75"/>
                  </a:cxn>
                  <a:cxn ang="T152">
                    <a:pos x="T76" y="T77"/>
                  </a:cxn>
                  <a:cxn ang="T153">
                    <a:pos x="T78" y="T79"/>
                  </a:cxn>
                  <a:cxn ang="T154">
                    <a:pos x="T80" y="T81"/>
                  </a:cxn>
                  <a:cxn ang="T155">
                    <a:pos x="T82" y="T83"/>
                  </a:cxn>
                  <a:cxn ang="T156">
                    <a:pos x="T84" y="T85"/>
                  </a:cxn>
                  <a:cxn ang="T157">
                    <a:pos x="T86" y="T87"/>
                  </a:cxn>
                  <a:cxn ang="T158">
                    <a:pos x="T88" y="T89"/>
                  </a:cxn>
                  <a:cxn ang="T159">
                    <a:pos x="T90" y="T91"/>
                  </a:cxn>
                  <a:cxn ang="T160">
                    <a:pos x="T92" y="T93"/>
                  </a:cxn>
                  <a:cxn ang="T161">
                    <a:pos x="T94" y="T95"/>
                  </a:cxn>
                  <a:cxn ang="T162">
                    <a:pos x="T96" y="T97"/>
                  </a:cxn>
                  <a:cxn ang="T163">
                    <a:pos x="T98" y="T99"/>
                  </a:cxn>
                  <a:cxn ang="T164">
                    <a:pos x="T100" y="T101"/>
                  </a:cxn>
                  <a:cxn ang="T165">
                    <a:pos x="T102" y="T103"/>
                  </a:cxn>
                  <a:cxn ang="T166">
                    <a:pos x="T104" y="T105"/>
                  </a:cxn>
                  <a:cxn ang="T167">
                    <a:pos x="T106" y="T107"/>
                  </a:cxn>
                  <a:cxn ang="T168">
                    <a:pos x="T108" y="T109"/>
                  </a:cxn>
                  <a:cxn ang="T169">
                    <a:pos x="T110" y="T111"/>
                  </a:cxn>
                  <a:cxn ang="T170">
                    <a:pos x="T112" y="T113"/>
                  </a:cxn>
                </a:cxnLst>
                <a:rect l="T171" t="T172" r="T173" b="T174"/>
                <a:pathLst>
                  <a:path w="174" h="64">
                    <a:moveTo>
                      <a:pt x="36" y="44"/>
                    </a:moveTo>
                    <a:lnTo>
                      <a:pt x="36" y="42"/>
                    </a:lnTo>
                    <a:lnTo>
                      <a:pt x="38" y="42"/>
                    </a:lnTo>
                    <a:lnTo>
                      <a:pt x="42" y="40"/>
                    </a:lnTo>
                    <a:lnTo>
                      <a:pt x="44" y="40"/>
                    </a:lnTo>
                    <a:lnTo>
                      <a:pt x="46" y="40"/>
                    </a:lnTo>
                    <a:lnTo>
                      <a:pt x="44" y="40"/>
                    </a:lnTo>
                    <a:lnTo>
                      <a:pt x="44" y="38"/>
                    </a:lnTo>
                    <a:lnTo>
                      <a:pt x="46" y="38"/>
                    </a:lnTo>
                    <a:lnTo>
                      <a:pt x="44" y="38"/>
                    </a:lnTo>
                    <a:lnTo>
                      <a:pt x="42" y="38"/>
                    </a:lnTo>
                    <a:lnTo>
                      <a:pt x="38" y="40"/>
                    </a:lnTo>
                    <a:lnTo>
                      <a:pt x="36" y="42"/>
                    </a:lnTo>
                    <a:lnTo>
                      <a:pt x="34" y="42"/>
                    </a:lnTo>
                    <a:lnTo>
                      <a:pt x="32" y="40"/>
                    </a:lnTo>
                    <a:lnTo>
                      <a:pt x="32" y="38"/>
                    </a:lnTo>
                    <a:lnTo>
                      <a:pt x="34" y="38"/>
                    </a:lnTo>
                    <a:lnTo>
                      <a:pt x="32" y="36"/>
                    </a:lnTo>
                    <a:lnTo>
                      <a:pt x="32" y="34"/>
                    </a:lnTo>
                    <a:lnTo>
                      <a:pt x="30" y="34"/>
                    </a:lnTo>
                    <a:lnTo>
                      <a:pt x="28" y="36"/>
                    </a:lnTo>
                    <a:lnTo>
                      <a:pt x="28" y="34"/>
                    </a:lnTo>
                    <a:lnTo>
                      <a:pt x="24" y="36"/>
                    </a:lnTo>
                    <a:lnTo>
                      <a:pt x="22" y="36"/>
                    </a:lnTo>
                    <a:lnTo>
                      <a:pt x="20" y="36"/>
                    </a:lnTo>
                    <a:lnTo>
                      <a:pt x="18" y="34"/>
                    </a:lnTo>
                    <a:lnTo>
                      <a:pt x="16" y="34"/>
                    </a:lnTo>
                    <a:lnTo>
                      <a:pt x="14" y="34"/>
                    </a:lnTo>
                    <a:lnTo>
                      <a:pt x="12" y="36"/>
                    </a:lnTo>
                    <a:lnTo>
                      <a:pt x="10" y="36"/>
                    </a:lnTo>
                    <a:lnTo>
                      <a:pt x="8" y="36"/>
                    </a:lnTo>
                    <a:lnTo>
                      <a:pt x="6" y="36"/>
                    </a:lnTo>
                    <a:lnTo>
                      <a:pt x="6" y="34"/>
                    </a:lnTo>
                    <a:lnTo>
                      <a:pt x="4" y="34"/>
                    </a:lnTo>
                    <a:lnTo>
                      <a:pt x="6" y="32"/>
                    </a:lnTo>
                    <a:lnTo>
                      <a:pt x="8" y="32"/>
                    </a:lnTo>
                    <a:lnTo>
                      <a:pt x="10" y="32"/>
                    </a:lnTo>
                    <a:lnTo>
                      <a:pt x="10" y="34"/>
                    </a:lnTo>
                    <a:lnTo>
                      <a:pt x="12" y="34"/>
                    </a:lnTo>
                    <a:lnTo>
                      <a:pt x="12" y="32"/>
                    </a:lnTo>
                    <a:lnTo>
                      <a:pt x="14" y="32"/>
                    </a:lnTo>
                    <a:lnTo>
                      <a:pt x="16" y="32"/>
                    </a:lnTo>
                    <a:lnTo>
                      <a:pt x="18" y="30"/>
                    </a:lnTo>
                    <a:lnTo>
                      <a:pt x="20" y="30"/>
                    </a:lnTo>
                    <a:lnTo>
                      <a:pt x="24" y="30"/>
                    </a:lnTo>
                    <a:lnTo>
                      <a:pt x="30" y="30"/>
                    </a:lnTo>
                    <a:lnTo>
                      <a:pt x="34" y="30"/>
                    </a:lnTo>
                    <a:lnTo>
                      <a:pt x="36" y="30"/>
                    </a:lnTo>
                    <a:lnTo>
                      <a:pt x="40" y="30"/>
                    </a:lnTo>
                    <a:lnTo>
                      <a:pt x="42" y="30"/>
                    </a:lnTo>
                    <a:lnTo>
                      <a:pt x="44" y="28"/>
                    </a:lnTo>
                    <a:lnTo>
                      <a:pt x="44" y="26"/>
                    </a:lnTo>
                    <a:lnTo>
                      <a:pt x="42" y="26"/>
                    </a:lnTo>
                    <a:lnTo>
                      <a:pt x="42" y="28"/>
                    </a:lnTo>
                    <a:lnTo>
                      <a:pt x="40" y="28"/>
                    </a:lnTo>
                    <a:lnTo>
                      <a:pt x="38" y="28"/>
                    </a:lnTo>
                    <a:lnTo>
                      <a:pt x="36" y="28"/>
                    </a:lnTo>
                    <a:lnTo>
                      <a:pt x="30" y="28"/>
                    </a:lnTo>
                    <a:lnTo>
                      <a:pt x="30" y="26"/>
                    </a:lnTo>
                    <a:lnTo>
                      <a:pt x="32" y="26"/>
                    </a:lnTo>
                    <a:lnTo>
                      <a:pt x="34" y="24"/>
                    </a:lnTo>
                    <a:lnTo>
                      <a:pt x="36" y="24"/>
                    </a:lnTo>
                    <a:lnTo>
                      <a:pt x="38" y="24"/>
                    </a:lnTo>
                    <a:lnTo>
                      <a:pt x="40" y="22"/>
                    </a:lnTo>
                    <a:lnTo>
                      <a:pt x="42" y="22"/>
                    </a:lnTo>
                    <a:lnTo>
                      <a:pt x="44" y="22"/>
                    </a:lnTo>
                    <a:lnTo>
                      <a:pt x="46" y="22"/>
                    </a:lnTo>
                    <a:lnTo>
                      <a:pt x="46" y="20"/>
                    </a:lnTo>
                    <a:lnTo>
                      <a:pt x="44" y="22"/>
                    </a:lnTo>
                    <a:lnTo>
                      <a:pt x="42" y="20"/>
                    </a:lnTo>
                    <a:lnTo>
                      <a:pt x="40" y="20"/>
                    </a:lnTo>
                    <a:lnTo>
                      <a:pt x="38" y="22"/>
                    </a:lnTo>
                    <a:lnTo>
                      <a:pt x="36" y="22"/>
                    </a:lnTo>
                    <a:lnTo>
                      <a:pt x="36" y="20"/>
                    </a:lnTo>
                    <a:lnTo>
                      <a:pt x="38" y="20"/>
                    </a:lnTo>
                    <a:lnTo>
                      <a:pt x="38" y="18"/>
                    </a:lnTo>
                    <a:lnTo>
                      <a:pt x="40" y="18"/>
                    </a:lnTo>
                    <a:lnTo>
                      <a:pt x="38" y="18"/>
                    </a:lnTo>
                    <a:lnTo>
                      <a:pt x="38" y="20"/>
                    </a:lnTo>
                    <a:lnTo>
                      <a:pt x="36" y="20"/>
                    </a:lnTo>
                    <a:lnTo>
                      <a:pt x="34" y="20"/>
                    </a:lnTo>
                    <a:lnTo>
                      <a:pt x="32" y="20"/>
                    </a:lnTo>
                    <a:lnTo>
                      <a:pt x="30" y="20"/>
                    </a:lnTo>
                    <a:lnTo>
                      <a:pt x="28" y="20"/>
                    </a:lnTo>
                    <a:lnTo>
                      <a:pt x="28" y="18"/>
                    </a:lnTo>
                    <a:lnTo>
                      <a:pt x="26" y="18"/>
                    </a:lnTo>
                    <a:lnTo>
                      <a:pt x="24" y="20"/>
                    </a:lnTo>
                    <a:lnTo>
                      <a:pt x="22" y="18"/>
                    </a:lnTo>
                    <a:lnTo>
                      <a:pt x="22" y="20"/>
                    </a:lnTo>
                    <a:lnTo>
                      <a:pt x="20" y="20"/>
                    </a:lnTo>
                    <a:lnTo>
                      <a:pt x="18" y="20"/>
                    </a:lnTo>
                    <a:lnTo>
                      <a:pt x="14" y="20"/>
                    </a:lnTo>
                    <a:lnTo>
                      <a:pt x="12" y="22"/>
                    </a:lnTo>
                    <a:lnTo>
                      <a:pt x="10" y="22"/>
                    </a:lnTo>
                    <a:lnTo>
                      <a:pt x="8" y="22"/>
                    </a:lnTo>
                    <a:lnTo>
                      <a:pt x="8" y="20"/>
                    </a:lnTo>
                    <a:lnTo>
                      <a:pt x="6" y="20"/>
                    </a:lnTo>
                    <a:lnTo>
                      <a:pt x="4" y="20"/>
                    </a:lnTo>
                    <a:lnTo>
                      <a:pt x="2" y="20"/>
                    </a:lnTo>
                    <a:lnTo>
                      <a:pt x="0" y="20"/>
                    </a:lnTo>
                    <a:lnTo>
                      <a:pt x="2" y="18"/>
                    </a:lnTo>
                    <a:lnTo>
                      <a:pt x="4" y="16"/>
                    </a:lnTo>
                    <a:lnTo>
                      <a:pt x="6" y="18"/>
                    </a:lnTo>
                    <a:lnTo>
                      <a:pt x="8" y="18"/>
                    </a:lnTo>
                    <a:lnTo>
                      <a:pt x="10" y="20"/>
                    </a:lnTo>
                    <a:lnTo>
                      <a:pt x="12" y="20"/>
                    </a:lnTo>
                    <a:lnTo>
                      <a:pt x="10" y="18"/>
                    </a:lnTo>
                    <a:lnTo>
                      <a:pt x="8" y="18"/>
                    </a:lnTo>
                    <a:lnTo>
                      <a:pt x="8" y="16"/>
                    </a:lnTo>
                    <a:lnTo>
                      <a:pt x="10" y="16"/>
                    </a:lnTo>
                    <a:lnTo>
                      <a:pt x="10" y="18"/>
                    </a:lnTo>
                    <a:lnTo>
                      <a:pt x="12" y="18"/>
                    </a:lnTo>
                    <a:lnTo>
                      <a:pt x="10" y="16"/>
                    </a:lnTo>
                    <a:lnTo>
                      <a:pt x="8" y="16"/>
                    </a:lnTo>
                    <a:lnTo>
                      <a:pt x="8" y="14"/>
                    </a:lnTo>
                    <a:lnTo>
                      <a:pt x="10" y="14"/>
                    </a:lnTo>
                    <a:lnTo>
                      <a:pt x="12" y="14"/>
                    </a:lnTo>
                    <a:lnTo>
                      <a:pt x="14" y="16"/>
                    </a:lnTo>
                    <a:lnTo>
                      <a:pt x="16" y="16"/>
                    </a:lnTo>
                    <a:lnTo>
                      <a:pt x="16" y="18"/>
                    </a:lnTo>
                    <a:lnTo>
                      <a:pt x="18" y="16"/>
                    </a:lnTo>
                    <a:lnTo>
                      <a:pt x="20" y="16"/>
                    </a:lnTo>
                    <a:lnTo>
                      <a:pt x="18" y="16"/>
                    </a:lnTo>
                    <a:lnTo>
                      <a:pt x="16" y="16"/>
                    </a:lnTo>
                    <a:lnTo>
                      <a:pt x="18" y="16"/>
                    </a:lnTo>
                    <a:lnTo>
                      <a:pt x="18" y="14"/>
                    </a:lnTo>
                    <a:lnTo>
                      <a:pt x="20" y="14"/>
                    </a:lnTo>
                    <a:lnTo>
                      <a:pt x="22" y="14"/>
                    </a:lnTo>
                    <a:lnTo>
                      <a:pt x="20" y="14"/>
                    </a:lnTo>
                    <a:lnTo>
                      <a:pt x="18" y="14"/>
                    </a:lnTo>
                    <a:lnTo>
                      <a:pt x="16" y="14"/>
                    </a:lnTo>
                    <a:lnTo>
                      <a:pt x="14" y="14"/>
                    </a:lnTo>
                    <a:lnTo>
                      <a:pt x="12" y="12"/>
                    </a:lnTo>
                    <a:lnTo>
                      <a:pt x="12" y="10"/>
                    </a:lnTo>
                    <a:lnTo>
                      <a:pt x="14" y="10"/>
                    </a:lnTo>
                    <a:lnTo>
                      <a:pt x="16" y="12"/>
                    </a:lnTo>
                    <a:lnTo>
                      <a:pt x="18" y="12"/>
                    </a:lnTo>
                    <a:lnTo>
                      <a:pt x="22" y="12"/>
                    </a:lnTo>
                    <a:lnTo>
                      <a:pt x="20" y="12"/>
                    </a:lnTo>
                    <a:lnTo>
                      <a:pt x="18" y="12"/>
                    </a:lnTo>
                    <a:lnTo>
                      <a:pt x="16" y="12"/>
                    </a:lnTo>
                    <a:lnTo>
                      <a:pt x="14" y="10"/>
                    </a:lnTo>
                    <a:lnTo>
                      <a:pt x="14" y="8"/>
                    </a:lnTo>
                    <a:lnTo>
                      <a:pt x="16" y="8"/>
                    </a:lnTo>
                    <a:lnTo>
                      <a:pt x="18" y="8"/>
                    </a:lnTo>
                    <a:lnTo>
                      <a:pt x="20" y="10"/>
                    </a:lnTo>
                    <a:lnTo>
                      <a:pt x="20" y="8"/>
                    </a:lnTo>
                    <a:lnTo>
                      <a:pt x="18" y="8"/>
                    </a:lnTo>
                    <a:lnTo>
                      <a:pt x="16" y="6"/>
                    </a:lnTo>
                    <a:lnTo>
                      <a:pt x="18" y="6"/>
                    </a:lnTo>
                    <a:lnTo>
                      <a:pt x="20" y="6"/>
                    </a:lnTo>
                    <a:lnTo>
                      <a:pt x="22" y="6"/>
                    </a:lnTo>
                    <a:lnTo>
                      <a:pt x="24" y="6"/>
                    </a:lnTo>
                    <a:lnTo>
                      <a:pt x="26" y="6"/>
                    </a:lnTo>
                    <a:lnTo>
                      <a:pt x="28" y="8"/>
                    </a:lnTo>
                    <a:lnTo>
                      <a:pt x="30" y="10"/>
                    </a:lnTo>
                    <a:lnTo>
                      <a:pt x="30" y="8"/>
                    </a:lnTo>
                    <a:lnTo>
                      <a:pt x="32" y="8"/>
                    </a:lnTo>
                    <a:lnTo>
                      <a:pt x="34" y="8"/>
                    </a:lnTo>
                    <a:lnTo>
                      <a:pt x="34" y="10"/>
                    </a:lnTo>
                    <a:lnTo>
                      <a:pt x="32" y="10"/>
                    </a:lnTo>
                    <a:lnTo>
                      <a:pt x="32" y="12"/>
                    </a:lnTo>
                    <a:lnTo>
                      <a:pt x="34" y="12"/>
                    </a:lnTo>
                    <a:lnTo>
                      <a:pt x="34" y="10"/>
                    </a:lnTo>
                    <a:lnTo>
                      <a:pt x="36" y="10"/>
                    </a:lnTo>
                    <a:lnTo>
                      <a:pt x="36" y="12"/>
                    </a:lnTo>
                    <a:lnTo>
                      <a:pt x="34" y="12"/>
                    </a:lnTo>
                    <a:lnTo>
                      <a:pt x="36" y="12"/>
                    </a:lnTo>
                    <a:lnTo>
                      <a:pt x="36" y="10"/>
                    </a:lnTo>
                    <a:lnTo>
                      <a:pt x="36" y="8"/>
                    </a:lnTo>
                    <a:lnTo>
                      <a:pt x="34" y="6"/>
                    </a:lnTo>
                    <a:lnTo>
                      <a:pt x="32" y="6"/>
                    </a:lnTo>
                    <a:lnTo>
                      <a:pt x="30" y="6"/>
                    </a:lnTo>
                    <a:lnTo>
                      <a:pt x="28" y="6"/>
                    </a:lnTo>
                    <a:lnTo>
                      <a:pt x="30" y="6"/>
                    </a:lnTo>
                    <a:lnTo>
                      <a:pt x="32" y="6"/>
                    </a:lnTo>
                    <a:lnTo>
                      <a:pt x="34" y="6"/>
                    </a:lnTo>
                    <a:lnTo>
                      <a:pt x="36" y="6"/>
                    </a:lnTo>
                    <a:lnTo>
                      <a:pt x="38" y="6"/>
                    </a:lnTo>
                    <a:lnTo>
                      <a:pt x="36" y="6"/>
                    </a:lnTo>
                    <a:lnTo>
                      <a:pt x="34" y="4"/>
                    </a:lnTo>
                    <a:lnTo>
                      <a:pt x="32" y="4"/>
                    </a:lnTo>
                    <a:lnTo>
                      <a:pt x="30" y="4"/>
                    </a:lnTo>
                    <a:lnTo>
                      <a:pt x="28" y="4"/>
                    </a:lnTo>
                    <a:lnTo>
                      <a:pt x="26" y="4"/>
                    </a:lnTo>
                    <a:lnTo>
                      <a:pt x="28" y="2"/>
                    </a:lnTo>
                    <a:lnTo>
                      <a:pt x="30" y="2"/>
                    </a:lnTo>
                    <a:lnTo>
                      <a:pt x="32" y="2"/>
                    </a:lnTo>
                    <a:lnTo>
                      <a:pt x="34" y="2"/>
                    </a:lnTo>
                    <a:lnTo>
                      <a:pt x="38" y="2"/>
                    </a:lnTo>
                    <a:lnTo>
                      <a:pt x="40" y="4"/>
                    </a:lnTo>
                    <a:lnTo>
                      <a:pt x="40" y="6"/>
                    </a:lnTo>
                    <a:lnTo>
                      <a:pt x="42" y="6"/>
                    </a:lnTo>
                    <a:lnTo>
                      <a:pt x="44" y="6"/>
                    </a:lnTo>
                    <a:lnTo>
                      <a:pt x="46" y="6"/>
                    </a:lnTo>
                    <a:lnTo>
                      <a:pt x="48" y="8"/>
                    </a:lnTo>
                    <a:lnTo>
                      <a:pt x="46" y="8"/>
                    </a:lnTo>
                    <a:lnTo>
                      <a:pt x="48" y="8"/>
                    </a:lnTo>
                    <a:lnTo>
                      <a:pt x="50" y="8"/>
                    </a:lnTo>
                    <a:lnTo>
                      <a:pt x="52" y="8"/>
                    </a:lnTo>
                    <a:lnTo>
                      <a:pt x="50" y="10"/>
                    </a:lnTo>
                    <a:lnTo>
                      <a:pt x="48" y="10"/>
                    </a:lnTo>
                    <a:lnTo>
                      <a:pt x="50" y="10"/>
                    </a:lnTo>
                    <a:lnTo>
                      <a:pt x="52" y="10"/>
                    </a:lnTo>
                    <a:lnTo>
                      <a:pt x="52" y="12"/>
                    </a:lnTo>
                    <a:lnTo>
                      <a:pt x="50" y="14"/>
                    </a:lnTo>
                    <a:lnTo>
                      <a:pt x="50" y="16"/>
                    </a:lnTo>
                    <a:lnTo>
                      <a:pt x="48" y="16"/>
                    </a:lnTo>
                    <a:lnTo>
                      <a:pt x="46" y="16"/>
                    </a:lnTo>
                    <a:lnTo>
                      <a:pt x="46" y="14"/>
                    </a:lnTo>
                    <a:lnTo>
                      <a:pt x="46" y="16"/>
                    </a:lnTo>
                    <a:lnTo>
                      <a:pt x="48" y="16"/>
                    </a:lnTo>
                    <a:lnTo>
                      <a:pt x="50" y="16"/>
                    </a:lnTo>
                    <a:lnTo>
                      <a:pt x="50" y="18"/>
                    </a:lnTo>
                    <a:lnTo>
                      <a:pt x="52" y="18"/>
                    </a:lnTo>
                    <a:lnTo>
                      <a:pt x="50" y="18"/>
                    </a:lnTo>
                    <a:lnTo>
                      <a:pt x="50" y="20"/>
                    </a:lnTo>
                    <a:lnTo>
                      <a:pt x="52" y="22"/>
                    </a:lnTo>
                    <a:lnTo>
                      <a:pt x="52" y="24"/>
                    </a:lnTo>
                    <a:lnTo>
                      <a:pt x="52" y="26"/>
                    </a:lnTo>
                    <a:lnTo>
                      <a:pt x="52" y="28"/>
                    </a:lnTo>
                    <a:lnTo>
                      <a:pt x="54" y="28"/>
                    </a:lnTo>
                    <a:lnTo>
                      <a:pt x="54" y="26"/>
                    </a:lnTo>
                    <a:lnTo>
                      <a:pt x="54" y="22"/>
                    </a:lnTo>
                    <a:lnTo>
                      <a:pt x="54" y="20"/>
                    </a:lnTo>
                    <a:lnTo>
                      <a:pt x="54" y="22"/>
                    </a:lnTo>
                    <a:lnTo>
                      <a:pt x="56" y="22"/>
                    </a:lnTo>
                    <a:lnTo>
                      <a:pt x="56" y="20"/>
                    </a:lnTo>
                    <a:lnTo>
                      <a:pt x="56" y="18"/>
                    </a:lnTo>
                    <a:lnTo>
                      <a:pt x="58" y="18"/>
                    </a:lnTo>
                    <a:lnTo>
                      <a:pt x="60" y="16"/>
                    </a:lnTo>
                    <a:lnTo>
                      <a:pt x="62" y="16"/>
                    </a:lnTo>
                    <a:lnTo>
                      <a:pt x="62" y="18"/>
                    </a:lnTo>
                    <a:lnTo>
                      <a:pt x="62" y="20"/>
                    </a:lnTo>
                    <a:lnTo>
                      <a:pt x="64" y="20"/>
                    </a:lnTo>
                    <a:lnTo>
                      <a:pt x="68" y="18"/>
                    </a:lnTo>
                    <a:lnTo>
                      <a:pt x="68" y="16"/>
                    </a:lnTo>
                    <a:lnTo>
                      <a:pt x="68" y="14"/>
                    </a:lnTo>
                    <a:lnTo>
                      <a:pt x="68" y="12"/>
                    </a:lnTo>
                    <a:lnTo>
                      <a:pt x="68" y="10"/>
                    </a:lnTo>
                    <a:lnTo>
                      <a:pt x="68" y="8"/>
                    </a:lnTo>
                    <a:lnTo>
                      <a:pt x="72" y="6"/>
                    </a:lnTo>
                    <a:lnTo>
                      <a:pt x="74" y="8"/>
                    </a:lnTo>
                    <a:lnTo>
                      <a:pt x="74" y="10"/>
                    </a:lnTo>
                    <a:lnTo>
                      <a:pt x="76" y="12"/>
                    </a:lnTo>
                    <a:lnTo>
                      <a:pt x="78" y="12"/>
                    </a:lnTo>
                    <a:lnTo>
                      <a:pt x="78" y="14"/>
                    </a:lnTo>
                    <a:lnTo>
                      <a:pt x="80" y="14"/>
                    </a:lnTo>
                    <a:lnTo>
                      <a:pt x="82" y="16"/>
                    </a:lnTo>
                    <a:lnTo>
                      <a:pt x="82" y="14"/>
                    </a:lnTo>
                    <a:lnTo>
                      <a:pt x="84" y="12"/>
                    </a:lnTo>
                    <a:lnTo>
                      <a:pt x="82" y="12"/>
                    </a:lnTo>
                    <a:lnTo>
                      <a:pt x="82" y="10"/>
                    </a:lnTo>
                    <a:lnTo>
                      <a:pt x="82" y="8"/>
                    </a:lnTo>
                    <a:lnTo>
                      <a:pt x="84" y="8"/>
                    </a:lnTo>
                    <a:lnTo>
                      <a:pt x="86" y="8"/>
                    </a:lnTo>
                    <a:lnTo>
                      <a:pt x="88" y="8"/>
                    </a:lnTo>
                    <a:lnTo>
                      <a:pt x="90" y="8"/>
                    </a:lnTo>
                    <a:lnTo>
                      <a:pt x="90" y="6"/>
                    </a:lnTo>
                    <a:lnTo>
                      <a:pt x="92" y="6"/>
                    </a:lnTo>
                    <a:lnTo>
                      <a:pt x="94" y="6"/>
                    </a:lnTo>
                    <a:lnTo>
                      <a:pt x="96" y="6"/>
                    </a:lnTo>
                    <a:lnTo>
                      <a:pt x="96" y="8"/>
                    </a:lnTo>
                    <a:lnTo>
                      <a:pt x="96" y="10"/>
                    </a:lnTo>
                    <a:lnTo>
                      <a:pt x="98" y="10"/>
                    </a:lnTo>
                    <a:lnTo>
                      <a:pt x="100" y="10"/>
                    </a:lnTo>
                    <a:lnTo>
                      <a:pt x="100" y="12"/>
                    </a:lnTo>
                    <a:lnTo>
                      <a:pt x="100" y="14"/>
                    </a:lnTo>
                    <a:lnTo>
                      <a:pt x="102" y="16"/>
                    </a:lnTo>
                    <a:lnTo>
                      <a:pt x="102" y="12"/>
                    </a:lnTo>
                    <a:lnTo>
                      <a:pt x="102" y="10"/>
                    </a:lnTo>
                    <a:lnTo>
                      <a:pt x="102" y="12"/>
                    </a:lnTo>
                    <a:lnTo>
                      <a:pt x="100" y="10"/>
                    </a:lnTo>
                    <a:lnTo>
                      <a:pt x="100" y="8"/>
                    </a:lnTo>
                    <a:lnTo>
                      <a:pt x="100" y="6"/>
                    </a:lnTo>
                    <a:lnTo>
                      <a:pt x="102" y="6"/>
                    </a:lnTo>
                    <a:lnTo>
                      <a:pt x="104" y="6"/>
                    </a:lnTo>
                    <a:lnTo>
                      <a:pt x="106" y="6"/>
                    </a:lnTo>
                    <a:lnTo>
                      <a:pt x="108" y="8"/>
                    </a:lnTo>
                    <a:lnTo>
                      <a:pt x="110" y="8"/>
                    </a:lnTo>
                    <a:lnTo>
                      <a:pt x="110" y="10"/>
                    </a:lnTo>
                    <a:lnTo>
                      <a:pt x="114" y="10"/>
                    </a:lnTo>
                    <a:lnTo>
                      <a:pt x="116" y="8"/>
                    </a:lnTo>
                    <a:lnTo>
                      <a:pt x="116" y="6"/>
                    </a:lnTo>
                    <a:lnTo>
                      <a:pt x="118" y="6"/>
                    </a:lnTo>
                    <a:lnTo>
                      <a:pt x="120" y="6"/>
                    </a:lnTo>
                    <a:lnTo>
                      <a:pt x="122" y="6"/>
                    </a:lnTo>
                    <a:lnTo>
                      <a:pt x="126" y="6"/>
                    </a:lnTo>
                    <a:lnTo>
                      <a:pt x="128" y="8"/>
                    </a:lnTo>
                    <a:lnTo>
                      <a:pt x="126" y="6"/>
                    </a:lnTo>
                    <a:lnTo>
                      <a:pt x="128" y="6"/>
                    </a:lnTo>
                    <a:lnTo>
                      <a:pt x="130" y="6"/>
                    </a:lnTo>
                    <a:lnTo>
                      <a:pt x="132" y="6"/>
                    </a:lnTo>
                    <a:lnTo>
                      <a:pt x="132" y="4"/>
                    </a:lnTo>
                    <a:lnTo>
                      <a:pt x="130" y="2"/>
                    </a:lnTo>
                    <a:lnTo>
                      <a:pt x="130" y="0"/>
                    </a:lnTo>
                    <a:lnTo>
                      <a:pt x="132" y="0"/>
                    </a:lnTo>
                    <a:lnTo>
                      <a:pt x="134" y="0"/>
                    </a:lnTo>
                    <a:lnTo>
                      <a:pt x="136" y="0"/>
                    </a:lnTo>
                    <a:lnTo>
                      <a:pt x="138" y="0"/>
                    </a:lnTo>
                    <a:lnTo>
                      <a:pt x="140" y="0"/>
                    </a:lnTo>
                    <a:lnTo>
                      <a:pt x="140" y="2"/>
                    </a:lnTo>
                    <a:lnTo>
                      <a:pt x="142" y="2"/>
                    </a:lnTo>
                    <a:lnTo>
                      <a:pt x="144" y="2"/>
                    </a:lnTo>
                    <a:lnTo>
                      <a:pt x="144" y="4"/>
                    </a:lnTo>
                    <a:lnTo>
                      <a:pt x="142" y="4"/>
                    </a:lnTo>
                    <a:lnTo>
                      <a:pt x="142" y="6"/>
                    </a:lnTo>
                    <a:lnTo>
                      <a:pt x="144" y="6"/>
                    </a:lnTo>
                    <a:lnTo>
                      <a:pt x="146" y="6"/>
                    </a:lnTo>
                    <a:lnTo>
                      <a:pt x="148" y="6"/>
                    </a:lnTo>
                    <a:lnTo>
                      <a:pt x="150" y="6"/>
                    </a:lnTo>
                    <a:lnTo>
                      <a:pt x="152" y="4"/>
                    </a:lnTo>
                    <a:lnTo>
                      <a:pt x="154" y="4"/>
                    </a:lnTo>
                    <a:lnTo>
                      <a:pt x="154" y="2"/>
                    </a:lnTo>
                    <a:lnTo>
                      <a:pt x="156" y="2"/>
                    </a:lnTo>
                    <a:lnTo>
                      <a:pt x="158" y="4"/>
                    </a:lnTo>
                    <a:lnTo>
                      <a:pt x="156" y="4"/>
                    </a:lnTo>
                    <a:lnTo>
                      <a:pt x="152" y="4"/>
                    </a:lnTo>
                    <a:lnTo>
                      <a:pt x="152" y="6"/>
                    </a:lnTo>
                    <a:lnTo>
                      <a:pt x="154" y="6"/>
                    </a:lnTo>
                    <a:lnTo>
                      <a:pt x="152" y="6"/>
                    </a:lnTo>
                    <a:lnTo>
                      <a:pt x="150" y="6"/>
                    </a:lnTo>
                    <a:lnTo>
                      <a:pt x="148" y="6"/>
                    </a:lnTo>
                    <a:lnTo>
                      <a:pt x="150" y="6"/>
                    </a:lnTo>
                    <a:lnTo>
                      <a:pt x="150" y="8"/>
                    </a:lnTo>
                    <a:lnTo>
                      <a:pt x="152" y="8"/>
                    </a:lnTo>
                    <a:lnTo>
                      <a:pt x="154" y="8"/>
                    </a:lnTo>
                    <a:lnTo>
                      <a:pt x="156" y="8"/>
                    </a:lnTo>
                    <a:lnTo>
                      <a:pt x="158" y="8"/>
                    </a:lnTo>
                    <a:lnTo>
                      <a:pt x="158" y="10"/>
                    </a:lnTo>
                    <a:lnTo>
                      <a:pt x="158" y="12"/>
                    </a:lnTo>
                    <a:lnTo>
                      <a:pt x="156" y="12"/>
                    </a:lnTo>
                    <a:lnTo>
                      <a:pt x="154" y="12"/>
                    </a:lnTo>
                    <a:lnTo>
                      <a:pt x="154" y="14"/>
                    </a:lnTo>
                    <a:lnTo>
                      <a:pt x="154" y="16"/>
                    </a:lnTo>
                    <a:lnTo>
                      <a:pt x="156" y="14"/>
                    </a:lnTo>
                    <a:lnTo>
                      <a:pt x="160" y="14"/>
                    </a:lnTo>
                    <a:lnTo>
                      <a:pt x="162" y="14"/>
                    </a:lnTo>
                    <a:lnTo>
                      <a:pt x="162" y="16"/>
                    </a:lnTo>
                    <a:lnTo>
                      <a:pt x="160" y="18"/>
                    </a:lnTo>
                    <a:lnTo>
                      <a:pt x="158" y="18"/>
                    </a:lnTo>
                    <a:lnTo>
                      <a:pt x="158" y="20"/>
                    </a:lnTo>
                    <a:lnTo>
                      <a:pt x="162" y="16"/>
                    </a:lnTo>
                    <a:lnTo>
                      <a:pt x="164" y="18"/>
                    </a:lnTo>
                    <a:lnTo>
                      <a:pt x="166" y="18"/>
                    </a:lnTo>
                    <a:lnTo>
                      <a:pt x="168" y="18"/>
                    </a:lnTo>
                    <a:lnTo>
                      <a:pt x="170" y="18"/>
                    </a:lnTo>
                    <a:lnTo>
                      <a:pt x="172" y="18"/>
                    </a:lnTo>
                    <a:lnTo>
                      <a:pt x="174" y="20"/>
                    </a:lnTo>
                    <a:lnTo>
                      <a:pt x="172" y="22"/>
                    </a:lnTo>
                    <a:lnTo>
                      <a:pt x="170" y="24"/>
                    </a:lnTo>
                    <a:lnTo>
                      <a:pt x="172" y="24"/>
                    </a:lnTo>
                    <a:lnTo>
                      <a:pt x="174" y="24"/>
                    </a:lnTo>
                    <a:lnTo>
                      <a:pt x="174" y="26"/>
                    </a:lnTo>
                    <a:lnTo>
                      <a:pt x="172" y="26"/>
                    </a:lnTo>
                    <a:lnTo>
                      <a:pt x="170" y="26"/>
                    </a:lnTo>
                    <a:lnTo>
                      <a:pt x="168" y="26"/>
                    </a:lnTo>
                    <a:lnTo>
                      <a:pt x="166" y="26"/>
                    </a:lnTo>
                    <a:lnTo>
                      <a:pt x="168" y="26"/>
                    </a:lnTo>
                    <a:lnTo>
                      <a:pt x="172" y="26"/>
                    </a:lnTo>
                    <a:lnTo>
                      <a:pt x="172" y="28"/>
                    </a:lnTo>
                    <a:lnTo>
                      <a:pt x="174" y="28"/>
                    </a:lnTo>
                    <a:lnTo>
                      <a:pt x="174" y="30"/>
                    </a:lnTo>
                    <a:lnTo>
                      <a:pt x="172" y="30"/>
                    </a:lnTo>
                    <a:lnTo>
                      <a:pt x="172" y="32"/>
                    </a:lnTo>
                    <a:lnTo>
                      <a:pt x="170" y="32"/>
                    </a:lnTo>
                    <a:lnTo>
                      <a:pt x="170" y="30"/>
                    </a:lnTo>
                    <a:lnTo>
                      <a:pt x="168" y="30"/>
                    </a:lnTo>
                    <a:lnTo>
                      <a:pt x="166" y="30"/>
                    </a:lnTo>
                    <a:lnTo>
                      <a:pt x="168" y="32"/>
                    </a:lnTo>
                    <a:lnTo>
                      <a:pt x="170" y="32"/>
                    </a:lnTo>
                    <a:lnTo>
                      <a:pt x="168" y="32"/>
                    </a:lnTo>
                    <a:lnTo>
                      <a:pt x="166" y="32"/>
                    </a:lnTo>
                    <a:lnTo>
                      <a:pt x="164" y="32"/>
                    </a:lnTo>
                    <a:lnTo>
                      <a:pt x="166" y="32"/>
                    </a:lnTo>
                    <a:lnTo>
                      <a:pt x="168" y="32"/>
                    </a:lnTo>
                    <a:lnTo>
                      <a:pt x="168" y="34"/>
                    </a:lnTo>
                    <a:lnTo>
                      <a:pt x="170" y="34"/>
                    </a:lnTo>
                    <a:lnTo>
                      <a:pt x="168" y="34"/>
                    </a:lnTo>
                    <a:lnTo>
                      <a:pt x="168" y="36"/>
                    </a:lnTo>
                    <a:lnTo>
                      <a:pt x="166" y="36"/>
                    </a:lnTo>
                    <a:lnTo>
                      <a:pt x="164" y="36"/>
                    </a:lnTo>
                    <a:lnTo>
                      <a:pt x="166" y="36"/>
                    </a:lnTo>
                    <a:lnTo>
                      <a:pt x="164" y="36"/>
                    </a:lnTo>
                    <a:lnTo>
                      <a:pt x="164" y="38"/>
                    </a:lnTo>
                    <a:lnTo>
                      <a:pt x="160" y="38"/>
                    </a:lnTo>
                    <a:lnTo>
                      <a:pt x="160" y="36"/>
                    </a:lnTo>
                    <a:lnTo>
                      <a:pt x="158" y="36"/>
                    </a:lnTo>
                    <a:lnTo>
                      <a:pt x="156" y="36"/>
                    </a:lnTo>
                    <a:lnTo>
                      <a:pt x="158" y="36"/>
                    </a:lnTo>
                    <a:lnTo>
                      <a:pt x="158" y="38"/>
                    </a:lnTo>
                    <a:lnTo>
                      <a:pt x="158" y="40"/>
                    </a:lnTo>
                    <a:lnTo>
                      <a:pt x="156" y="40"/>
                    </a:lnTo>
                    <a:lnTo>
                      <a:pt x="154" y="40"/>
                    </a:lnTo>
                    <a:lnTo>
                      <a:pt x="156" y="40"/>
                    </a:lnTo>
                    <a:lnTo>
                      <a:pt x="156" y="42"/>
                    </a:lnTo>
                    <a:lnTo>
                      <a:pt x="156" y="44"/>
                    </a:lnTo>
                    <a:lnTo>
                      <a:pt x="154" y="44"/>
                    </a:lnTo>
                    <a:lnTo>
                      <a:pt x="152" y="44"/>
                    </a:lnTo>
                    <a:lnTo>
                      <a:pt x="150" y="46"/>
                    </a:lnTo>
                    <a:lnTo>
                      <a:pt x="148" y="46"/>
                    </a:lnTo>
                    <a:lnTo>
                      <a:pt x="150" y="46"/>
                    </a:lnTo>
                    <a:lnTo>
                      <a:pt x="148" y="46"/>
                    </a:lnTo>
                    <a:lnTo>
                      <a:pt x="146" y="46"/>
                    </a:lnTo>
                    <a:lnTo>
                      <a:pt x="144" y="46"/>
                    </a:lnTo>
                    <a:lnTo>
                      <a:pt x="142" y="44"/>
                    </a:lnTo>
                    <a:lnTo>
                      <a:pt x="144" y="44"/>
                    </a:lnTo>
                    <a:lnTo>
                      <a:pt x="144" y="46"/>
                    </a:lnTo>
                    <a:lnTo>
                      <a:pt x="142" y="46"/>
                    </a:lnTo>
                    <a:lnTo>
                      <a:pt x="140" y="48"/>
                    </a:lnTo>
                    <a:lnTo>
                      <a:pt x="138" y="48"/>
                    </a:lnTo>
                    <a:lnTo>
                      <a:pt x="136" y="48"/>
                    </a:lnTo>
                    <a:lnTo>
                      <a:pt x="132" y="50"/>
                    </a:lnTo>
                    <a:lnTo>
                      <a:pt x="128" y="52"/>
                    </a:lnTo>
                    <a:lnTo>
                      <a:pt x="126" y="52"/>
                    </a:lnTo>
                    <a:lnTo>
                      <a:pt x="124" y="54"/>
                    </a:lnTo>
                    <a:lnTo>
                      <a:pt x="122" y="54"/>
                    </a:lnTo>
                    <a:lnTo>
                      <a:pt x="118" y="54"/>
                    </a:lnTo>
                    <a:lnTo>
                      <a:pt x="116" y="54"/>
                    </a:lnTo>
                    <a:lnTo>
                      <a:pt x="114" y="54"/>
                    </a:lnTo>
                    <a:lnTo>
                      <a:pt x="114" y="56"/>
                    </a:lnTo>
                    <a:lnTo>
                      <a:pt x="112" y="56"/>
                    </a:lnTo>
                    <a:lnTo>
                      <a:pt x="110" y="54"/>
                    </a:lnTo>
                    <a:lnTo>
                      <a:pt x="110" y="56"/>
                    </a:lnTo>
                    <a:lnTo>
                      <a:pt x="108" y="56"/>
                    </a:lnTo>
                    <a:lnTo>
                      <a:pt x="102" y="56"/>
                    </a:lnTo>
                    <a:lnTo>
                      <a:pt x="100" y="56"/>
                    </a:lnTo>
                    <a:lnTo>
                      <a:pt x="98" y="58"/>
                    </a:lnTo>
                    <a:lnTo>
                      <a:pt x="98" y="60"/>
                    </a:lnTo>
                    <a:lnTo>
                      <a:pt x="100" y="60"/>
                    </a:lnTo>
                    <a:lnTo>
                      <a:pt x="98" y="60"/>
                    </a:lnTo>
                    <a:lnTo>
                      <a:pt x="96" y="62"/>
                    </a:lnTo>
                    <a:lnTo>
                      <a:pt x="94" y="62"/>
                    </a:lnTo>
                    <a:lnTo>
                      <a:pt x="88" y="64"/>
                    </a:lnTo>
                    <a:lnTo>
                      <a:pt x="86" y="64"/>
                    </a:lnTo>
                    <a:lnTo>
                      <a:pt x="80" y="64"/>
                    </a:lnTo>
                    <a:lnTo>
                      <a:pt x="78" y="62"/>
                    </a:lnTo>
                    <a:lnTo>
                      <a:pt x="76" y="62"/>
                    </a:lnTo>
                    <a:lnTo>
                      <a:pt x="72" y="62"/>
                    </a:lnTo>
                    <a:lnTo>
                      <a:pt x="70" y="60"/>
                    </a:lnTo>
                    <a:lnTo>
                      <a:pt x="68" y="60"/>
                    </a:lnTo>
                    <a:lnTo>
                      <a:pt x="64" y="60"/>
                    </a:lnTo>
                    <a:lnTo>
                      <a:pt x="62" y="60"/>
                    </a:lnTo>
                    <a:lnTo>
                      <a:pt x="58" y="58"/>
                    </a:lnTo>
                    <a:lnTo>
                      <a:pt x="56" y="58"/>
                    </a:lnTo>
                    <a:lnTo>
                      <a:pt x="56" y="56"/>
                    </a:lnTo>
                    <a:lnTo>
                      <a:pt x="58" y="56"/>
                    </a:lnTo>
                    <a:lnTo>
                      <a:pt x="60" y="56"/>
                    </a:lnTo>
                    <a:lnTo>
                      <a:pt x="58" y="56"/>
                    </a:lnTo>
                    <a:lnTo>
                      <a:pt x="56" y="56"/>
                    </a:lnTo>
                    <a:lnTo>
                      <a:pt x="54" y="56"/>
                    </a:lnTo>
                    <a:lnTo>
                      <a:pt x="56" y="56"/>
                    </a:lnTo>
                    <a:lnTo>
                      <a:pt x="56" y="54"/>
                    </a:lnTo>
                    <a:lnTo>
                      <a:pt x="54" y="54"/>
                    </a:lnTo>
                    <a:lnTo>
                      <a:pt x="52" y="56"/>
                    </a:lnTo>
                    <a:lnTo>
                      <a:pt x="52" y="54"/>
                    </a:lnTo>
                    <a:lnTo>
                      <a:pt x="52" y="56"/>
                    </a:lnTo>
                    <a:lnTo>
                      <a:pt x="52" y="54"/>
                    </a:lnTo>
                    <a:lnTo>
                      <a:pt x="50" y="54"/>
                    </a:lnTo>
                    <a:lnTo>
                      <a:pt x="48" y="54"/>
                    </a:lnTo>
                    <a:lnTo>
                      <a:pt x="46" y="54"/>
                    </a:lnTo>
                    <a:lnTo>
                      <a:pt x="48" y="54"/>
                    </a:lnTo>
                    <a:lnTo>
                      <a:pt x="50" y="54"/>
                    </a:lnTo>
                    <a:lnTo>
                      <a:pt x="48" y="54"/>
                    </a:lnTo>
                    <a:lnTo>
                      <a:pt x="46" y="54"/>
                    </a:lnTo>
                    <a:lnTo>
                      <a:pt x="44" y="54"/>
                    </a:lnTo>
                    <a:lnTo>
                      <a:pt x="42" y="54"/>
                    </a:lnTo>
                    <a:lnTo>
                      <a:pt x="40" y="54"/>
                    </a:lnTo>
                    <a:lnTo>
                      <a:pt x="38" y="54"/>
                    </a:lnTo>
                    <a:lnTo>
                      <a:pt x="36" y="54"/>
                    </a:lnTo>
                    <a:lnTo>
                      <a:pt x="34" y="54"/>
                    </a:lnTo>
                    <a:lnTo>
                      <a:pt x="32" y="54"/>
                    </a:lnTo>
                    <a:lnTo>
                      <a:pt x="30" y="54"/>
                    </a:lnTo>
                    <a:lnTo>
                      <a:pt x="28" y="54"/>
                    </a:lnTo>
                    <a:lnTo>
                      <a:pt x="24" y="54"/>
                    </a:lnTo>
                    <a:lnTo>
                      <a:pt x="22" y="54"/>
                    </a:lnTo>
                    <a:lnTo>
                      <a:pt x="22" y="52"/>
                    </a:lnTo>
                    <a:lnTo>
                      <a:pt x="24" y="52"/>
                    </a:lnTo>
                    <a:lnTo>
                      <a:pt x="24" y="50"/>
                    </a:lnTo>
                    <a:lnTo>
                      <a:pt x="26" y="52"/>
                    </a:lnTo>
                    <a:lnTo>
                      <a:pt x="28" y="54"/>
                    </a:lnTo>
                    <a:lnTo>
                      <a:pt x="28" y="52"/>
                    </a:lnTo>
                    <a:lnTo>
                      <a:pt x="30" y="52"/>
                    </a:lnTo>
                    <a:lnTo>
                      <a:pt x="32" y="52"/>
                    </a:lnTo>
                    <a:lnTo>
                      <a:pt x="34" y="52"/>
                    </a:lnTo>
                    <a:lnTo>
                      <a:pt x="36" y="50"/>
                    </a:lnTo>
                    <a:lnTo>
                      <a:pt x="38" y="50"/>
                    </a:lnTo>
                    <a:lnTo>
                      <a:pt x="36" y="50"/>
                    </a:lnTo>
                    <a:lnTo>
                      <a:pt x="38" y="50"/>
                    </a:lnTo>
                    <a:lnTo>
                      <a:pt x="40" y="48"/>
                    </a:lnTo>
                    <a:lnTo>
                      <a:pt x="42" y="48"/>
                    </a:lnTo>
                    <a:lnTo>
                      <a:pt x="40" y="48"/>
                    </a:lnTo>
                    <a:lnTo>
                      <a:pt x="38" y="48"/>
                    </a:lnTo>
                    <a:lnTo>
                      <a:pt x="40" y="46"/>
                    </a:lnTo>
                    <a:lnTo>
                      <a:pt x="40" y="44"/>
                    </a:lnTo>
                    <a:lnTo>
                      <a:pt x="42" y="44"/>
                    </a:lnTo>
                    <a:lnTo>
                      <a:pt x="44" y="44"/>
                    </a:lnTo>
                    <a:lnTo>
                      <a:pt x="46" y="44"/>
                    </a:lnTo>
                    <a:lnTo>
                      <a:pt x="44" y="44"/>
                    </a:lnTo>
                    <a:lnTo>
                      <a:pt x="42" y="44"/>
                    </a:lnTo>
                    <a:lnTo>
                      <a:pt x="40" y="44"/>
                    </a:lnTo>
                    <a:lnTo>
                      <a:pt x="40" y="46"/>
                    </a:lnTo>
                    <a:lnTo>
                      <a:pt x="38" y="46"/>
                    </a:lnTo>
                    <a:lnTo>
                      <a:pt x="36" y="46"/>
                    </a:lnTo>
                    <a:lnTo>
                      <a:pt x="34" y="46"/>
                    </a:lnTo>
                    <a:lnTo>
                      <a:pt x="36" y="44"/>
                    </a:lnTo>
                    <a:close/>
                  </a:path>
                </a:pathLst>
              </a:custGeom>
              <a:grpFill/>
              <a:ln w="3175">
                <a:solidFill>
                  <a:schemeClr val="bg1"/>
                </a:solidFill>
                <a:prstDash val="sysDot"/>
                <a:round/>
                <a:headEnd/>
                <a:tailEnd/>
              </a:ln>
            </p:spPr>
            <p:txBody>
              <a:bodyPr/>
              <a:lstStyle/>
              <a:p>
                <a:endParaRPr lang="de-DE" sz="2400" dirty="0">
                  <a:solidFill>
                    <a:srgbClr val="000000"/>
                  </a:solidFill>
                </a:endParaRPr>
              </a:p>
            </p:txBody>
          </p:sp>
        </p:grpSp>
        <p:grpSp>
          <p:nvGrpSpPr>
            <p:cNvPr id="1985" name="Gruppieren 1984"/>
            <p:cNvGrpSpPr/>
            <p:nvPr/>
          </p:nvGrpSpPr>
          <p:grpSpPr>
            <a:xfrm>
              <a:off x="3818500" y="2440175"/>
              <a:ext cx="1403993" cy="1423897"/>
              <a:chOff x="3785140" y="2271208"/>
              <a:chExt cx="1302840" cy="1137854"/>
            </a:xfrm>
            <a:solidFill>
              <a:schemeClr val="bg1">
                <a:lumMod val="85000"/>
              </a:schemeClr>
            </a:solidFill>
          </p:grpSpPr>
          <p:sp>
            <p:nvSpPr>
              <p:cNvPr id="2203" name="Freeform 3295"/>
              <p:cNvSpPr>
                <a:spLocks/>
              </p:cNvSpPr>
              <p:nvPr/>
            </p:nvSpPr>
            <p:spPr bwMode="auto">
              <a:xfrm>
                <a:off x="4903356" y="2564510"/>
                <a:ext cx="32735" cy="34044"/>
              </a:xfrm>
              <a:custGeom>
                <a:avLst/>
                <a:gdLst>
                  <a:gd name="T0" fmla="*/ 2147483647 w 36"/>
                  <a:gd name="T1" fmla="*/ 2147483647 h 42"/>
                  <a:gd name="T2" fmla="*/ 2147483647 w 36"/>
                  <a:gd name="T3" fmla="*/ 2147483647 h 42"/>
                  <a:gd name="T4" fmla="*/ 2147483647 w 36"/>
                  <a:gd name="T5" fmla="*/ 2147483647 h 42"/>
                  <a:gd name="T6" fmla="*/ 2147483647 w 36"/>
                  <a:gd name="T7" fmla="*/ 2147483647 h 42"/>
                  <a:gd name="T8" fmla="*/ 2147483647 w 36"/>
                  <a:gd name="T9" fmla="*/ 2147483647 h 42"/>
                  <a:gd name="T10" fmla="*/ 2147483647 w 36"/>
                  <a:gd name="T11" fmla="*/ 2147483647 h 42"/>
                  <a:gd name="T12" fmla="*/ 2147483647 w 36"/>
                  <a:gd name="T13" fmla="*/ 2147483647 h 42"/>
                  <a:gd name="T14" fmla="*/ 2147483647 w 36"/>
                  <a:gd name="T15" fmla="*/ 2147483647 h 42"/>
                  <a:gd name="T16" fmla="*/ 2147483647 w 36"/>
                  <a:gd name="T17" fmla="*/ 2147483647 h 42"/>
                  <a:gd name="T18" fmla="*/ 2147483647 w 36"/>
                  <a:gd name="T19" fmla="*/ 2147483647 h 42"/>
                  <a:gd name="T20" fmla="*/ 2147483647 w 36"/>
                  <a:gd name="T21" fmla="*/ 2147483647 h 42"/>
                  <a:gd name="T22" fmla="*/ 2147483647 w 36"/>
                  <a:gd name="T23" fmla="*/ 2147483647 h 42"/>
                  <a:gd name="T24" fmla="*/ 2147483647 w 36"/>
                  <a:gd name="T25" fmla="*/ 2147483647 h 42"/>
                  <a:gd name="T26" fmla="*/ 2147483647 w 36"/>
                  <a:gd name="T27" fmla="*/ 2147483647 h 42"/>
                  <a:gd name="T28" fmla="*/ 2147483647 w 36"/>
                  <a:gd name="T29" fmla="*/ 2147483647 h 42"/>
                  <a:gd name="T30" fmla="*/ 2147483647 w 36"/>
                  <a:gd name="T31" fmla="*/ 2147483647 h 42"/>
                  <a:gd name="T32" fmla="*/ 2147483647 w 36"/>
                  <a:gd name="T33" fmla="*/ 2147483647 h 42"/>
                  <a:gd name="T34" fmla="*/ 2147483647 w 36"/>
                  <a:gd name="T35" fmla="*/ 2147483647 h 42"/>
                  <a:gd name="T36" fmla="*/ 2147483647 w 36"/>
                  <a:gd name="T37" fmla="*/ 2147483647 h 42"/>
                  <a:gd name="T38" fmla="*/ 2147483647 w 36"/>
                  <a:gd name="T39" fmla="*/ 2147483647 h 42"/>
                  <a:gd name="T40" fmla="*/ 2147483647 w 36"/>
                  <a:gd name="T41" fmla="*/ 2147483647 h 42"/>
                  <a:gd name="T42" fmla="*/ 2147483647 w 36"/>
                  <a:gd name="T43" fmla="*/ 2147483647 h 42"/>
                  <a:gd name="T44" fmla="*/ 2147483647 w 36"/>
                  <a:gd name="T45" fmla="*/ 2147483647 h 42"/>
                  <a:gd name="T46" fmla="*/ 2147483647 w 36"/>
                  <a:gd name="T47" fmla="*/ 2147483647 h 42"/>
                  <a:gd name="T48" fmla="*/ 2147483647 w 36"/>
                  <a:gd name="T49" fmla="*/ 2147483647 h 42"/>
                  <a:gd name="T50" fmla="*/ 2147483647 w 36"/>
                  <a:gd name="T51" fmla="*/ 2147483647 h 42"/>
                  <a:gd name="T52" fmla="*/ 2147483647 w 36"/>
                  <a:gd name="T53" fmla="*/ 2147483647 h 42"/>
                  <a:gd name="T54" fmla="*/ 2147483647 w 36"/>
                  <a:gd name="T55" fmla="*/ 2147483647 h 42"/>
                  <a:gd name="T56" fmla="*/ 2147483647 w 36"/>
                  <a:gd name="T57" fmla="*/ 2147483647 h 42"/>
                  <a:gd name="T58" fmla="*/ 2147483647 w 36"/>
                  <a:gd name="T59" fmla="*/ 2147483647 h 42"/>
                  <a:gd name="T60" fmla="*/ 2147483647 w 36"/>
                  <a:gd name="T61" fmla="*/ 2147483647 h 42"/>
                  <a:gd name="T62" fmla="*/ 2147483647 w 36"/>
                  <a:gd name="T63" fmla="*/ 2147483647 h 42"/>
                  <a:gd name="T64" fmla="*/ 2147483647 w 36"/>
                  <a:gd name="T65" fmla="*/ 2147483647 h 42"/>
                  <a:gd name="T66" fmla="*/ 2147483647 w 36"/>
                  <a:gd name="T67" fmla="*/ 2147483647 h 42"/>
                  <a:gd name="T68" fmla="*/ 2147483647 w 36"/>
                  <a:gd name="T69" fmla="*/ 2147483647 h 42"/>
                  <a:gd name="T70" fmla="*/ 2147483647 w 36"/>
                  <a:gd name="T71" fmla="*/ 2147483647 h 42"/>
                  <a:gd name="T72" fmla="*/ 2147483647 w 36"/>
                  <a:gd name="T73" fmla="*/ 2147483647 h 42"/>
                  <a:gd name="T74" fmla="*/ 2147483647 w 36"/>
                  <a:gd name="T75" fmla="*/ 2147483647 h 42"/>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w 36"/>
                  <a:gd name="T115" fmla="*/ 0 h 42"/>
                  <a:gd name="T116" fmla="*/ 36 w 36"/>
                  <a:gd name="T117" fmla="*/ 42 h 42"/>
                </a:gdLst>
                <a:ahLst/>
                <a:cxnLst>
                  <a:cxn ang="T76">
                    <a:pos x="T0" y="T1"/>
                  </a:cxn>
                  <a:cxn ang="T77">
                    <a:pos x="T2" y="T3"/>
                  </a:cxn>
                  <a:cxn ang="T78">
                    <a:pos x="T4" y="T5"/>
                  </a:cxn>
                  <a:cxn ang="T79">
                    <a:pos x="T6" y="T7"/>
                  </a:cxn>
                  <a:cxn ang="T80">
                    <a:pos x="T8" y="T9"/>
                  </a:cxn>
                  <a:cxn ang="T81">
                    <a:pos x="T10" y="T11"/>
                  </a:cxn>
                  <a:cxn ang="T82">
                    <a:pos x="T12" y="T13"/>
                  </a:cxn>
                  <a:cxn ang="T83">
                    <a:pos x="T14" y="T15"/>
                  </a:cxn>
                  <a:cxn ang="T84">
                    <a:pos x="T16" y="T17"/>
                  </a:cxn>
                  <a:cxn ang="T85">
                    <a:pos x="T18" y="T19"/>
                  </a:cxn>
                  <a:cxn ang="T86">
                    <a:pos x="T20" y="T21"/>
                  </a:cxn>
                  <a:cxn ang="T87">
                    <a:pos x="T22" y="T23"/>
                  </a:cxn>
                  <a:cxn ang="T88">
                    <a:pos x="T24" y="T25"/>
                  </a:cxn>
                  <a:cxn ang="T89">
                    <a:pos x="T26" y="T27"/>
                  </a:cxn>
                  <a:cxn ang="T90">
                    <a:pos x="T28" y="T29"/>
                  </a:cxn>
                  <a:cxn ang="T91">
                    <a:pos x="T30" y="T31"/>
                  </a:cxn>
                  <a:cxn ang="T92">
                    <a:pos x="T32" y="T33"/>
                  </a:cxn>
                  <a:cxn ang="T93">
                    <a:pos x="T34" y="T35"/>
                  </a:cxn>
                  <a:cxn ang="T94">
                    <a:pos x="T36" y="T37"/>
                  </a:cxn>
                  <a:cxn ang="T95">
                    <a:pos x="T38" y="T39"/>
                  </a:cxn>
                  <a:cxn ang="T96">
                    <a:pos x="T40" y="T41"/>
                  </a:cxn>
                  <a:cxn ang="T97">
                    <a:pos x="T42" y="T43"/>
                  </a:cxn>
                  <a:cxn ang="T98">
                    <a:pos x="T44" y="T45"/>
                  </a:cxn>
                  <a:cxn ang="T99">
                    <a:pos x="T46" y="T47"/>
                  </a:cxn>
                  <a:cxn ang="T100">
                    <a:pos x="T48" y="T49"/>
                  </a:cxn>
                  <a:cxn ang="T101">
                    <a:pos x="T50" y="T51"/>
                  </a:cxn>
                  <a:cxn ang="T102">
                    <a:pos x="T52" y="T53"/>
                  </a:cxn>
                  <a:cxn ang="T103">
                    <a:pos x="T54" y="T55"/>
                  </a:cxn>
                  <a:cxn ang="T104">
                    <a:pos x="T56" y="T57"/>
                  </a:cxn>
                  <a:cxn ang="T105">
                    <a:pos x="T58" y="T59"/>
                  </a:cxn>
                  <a:cxn ang="T106">
                    <a:pos x="T60" y="T61"/>
                  </a:cxn>
                  <a:cxn ang="T107">
                    <a:pos x="T62" y="T63"/>
                  </a:cxn>
                  <a:cxn ang="T108">
                    <a:pos x="T64" y="T65"/>
                  </a:cxn>
                  <a:cxn ang="T109">
                    <a:pos x="T66" y="T67"/>
                  </a:cxn>
                  <a:cxn ang="T110">
                    <a:pos x="T68" y="T69"/>
                  </a:cxn>
                  <a:cxn ang="T111">
                    <a:pos x="T70" y="T71"/>
                  </a:cxn>
                  <a:cxn ang="T112">
                    <a:pos x="T72" y="T73"/>
                  </a:cxn>
                  <a:cxn ang="T113">
                    <a:pos x="T74" y="T75"/>
                  </a:cxn>
                </a:cxnLst>
                <a:rect l="T114" t="T115" r="T116" b="T117"/>
                <a:pathLst>
                  <a:path w="36" h="42">
                    <a:moveTo>
                      <a:pt x="32" y="30"/>
                    </a:moveTo>
                    <a:lnTo>
                      <a:pt x="30" y="34"/>
                    </a:lnTo>
                    <a:lnTo>
                      <a:pt x="28" y="36"/>
                    </a:lnTo>
                    <a:lnTo>
                      <a:pt x="28" y="38"/>
                    </a:lnTo>
                    <a:lnTo>
                      <a:pt x="26" y="40"/>
                    </a:lnTo>
                    <a:lnTo>
                      <a:pt x="24" y="40"/>
                    </a:lnTo>
                    <a:lnTo>
                      <a:pt x="22" y="40"/>
                    </a:lnTo>
                    <a:lnTo>
                      <a:pt x="22" y="38"/>
                    </a:lnTo>
                    <a:lnTo>
                      <a:pt x="20" y="38"/>
                    </a:lnTo>
                    <a:lnTo>
                      <a:pt x="16" y="38"/>
                    </a:lnTo>
                    <a:lnTo>
                      <a:pt x="14" y="40"/>
                    </a:lnTo>
                    <a:lnTo>
                      <a:pt x="12" y="40"/>
                    </a:lnTo>
                    <a:lnTo>
                      <a:pt x="10" y="40"/>
                    </a:lnTo>
                    <a:lnTo>
                      <a:pt x="8" y="40"/>
                    </a:lnTo>
                    <a:lnTo>
                      <a:pt x="6" y="42"/>
                    </a:lnTo>
                    <a:lnTo>
                      <a:pt x="4" y="42"/>
                    </a:lnTo>
                    <a:lnTo>
                      <a:pt x="4" y="40"/>
                    </a:lnTo>
                    <a:lnTo>
                      <a:pt x="2" y="40"/>
                    </a:lnTo>
                    <a:lnTo>
                      <a:pt x="2" y="38"/>
                    </a:lnTo>
                    <a:lnTo>
                      <a:pt x="2" y="36"/>
                    </a:lnTo>
                    <a:lnTo>
                      <a:pt x="2" y="34"/>
                    </a:lnTo>
                    <a:lnTo>
                      <a:pt x="2" y="30"/>
                    </a:lnTo>
                    <a:lnTo>
                      <a:pt x="0" y="28"/>
                    </a:lnTo>
                    <a:lnTo>
                      <a:pt x="2" y="24"/>
                    </a:lnTo>
                    <a:lnTo>
                      <a:pt x="2" y="22"/>
                    </a:lnTo>
                    <a:lnTo>
                      <a:pt x="4" y="20"/>
                    </a:lnTo>
                    <a:lnTo>
                      <a:pt x="6" y="18"/>
                    </a:lnTo>
                    <a:lnTo>
                      <a:pt x="8" y="16"/>
                    </a:lnTo>
                    <a:lnTo>
                      <a:pt x="8" y="14"/>
                    </a:lnTo>
                    <a:lnTo>
                      <a:pt x="10" y="10"/>
                    </a:lnTo>
                    <a:lnTo>
                      <a:pt x="12" y="10"/>
                    </a:lnTo>
                    <a:lnTo>
                      <a:pt x="12" y="8"/>
                    </a:lnTo>
                    <a:lnTo>
                      <a:pt x="12" y="6"/>
                    </a:lnTo>
                    <a:lnTo>
                      <a:pt x="14" y="6"/>
                    </a:lnTo>
                    <a:lnTo>
                      <a:pt x="14" y="4"/>
                    </a:lnTo>
                    <a:lnTo>
                      <a:pt x="16" y="4"/>
                    </a:lnTo>
                    <a:lnTo>
                      <a:pt x="18" y="6"/>
                    </a:lnTo>
                    <a:lnTo>
                      <a:pt x="18" y="8"/>
                    </a:lnTo>
                    <a:lnTo>
                      <a:pt x="20" y="8"/>
                    </a:lnTo>
                    <a:lnTo>
                      <a:pt x="22" y="8"/>
                    </a:lnTo>
                    <a:lnTo>
                      <a:pt x="22" y="6"/>
                    </a:lnTo>
                    <a:lnTo>
                      <a:pt x="22" y="4"/>
                    </a:lnTo>
                    <a:lnTo>
                      <a:pt x="24" y="2"/>
                    </a:lnTo>
                    <a:lnTo>
                      <a:pt x="28" y="0"/>
                    </a:lnTo>
                    <a:lnTo>
                      <a:pt x="30" y="2"/>
                    </a:lnTo>
                    <a:lnTo>
                      <a:pt x="32" y="6"/>
                    </a:lnTo>
                    <a:lnTo>
                      <a:pt x="34" y="6"/>
                    </a:lnTo>
                    <a:lnTo>
                      <a:pt x="34" y="10"/>
                    </a:lnTo>
                    <a:lnTo>
                      <a:pt x="36" y="10"/>
                    </a:lnTo>
                    <a:lnTo>
                      <a:pt x="36" y="12"/>
                    </a:lnTo>
                    <a:lnTo>
                      <a:pt x="36" y="14"/>
                    </a:lnTo>
                    <a:lnTo>
                      <a:pt x="36" y="16"/>
                    </a:lnTo>
                    <a:lnTo>
                      <a:pt x="34" y="18"/>
                    </a:lnTo>
                    <a:lnTo>
                      <a:pt x="32" y="18"/>
                    </a:lnTo>
                    <a:lnTo>
                      <a:pt x="30" y="18"/>
                    </a:lnTo>
                    <a:lnTo>
                      <a:pt x="28" y="20"/>
                    </a:lnTo>
                    <a:lnTo>
                      <a:pt x="26" y="20"/>
                    </a:lnTo>
                    <a:lnTo>
                      <a:pt x="24" y="20"/>
                    </a:lnTo>
                    <a:lnTo>
                      <a:pt x="24" y="22"/>
                    </a:lnTo>
                    <a:lnTo>
                      <a:pt x="22" y="22"/>
                    </a:lnTo>
                    <a:lnTo>
                      <a:pt x="20" y="24"/>
                    </a:lnTo>
                    <a:lnTo>
                      <a:pt x="20" y="26"/>
                    </a:lnTo>
                    <a:lnTo>
                      <a:pt x="18" y="26"/>
                    </a:lnTo>
                    <a:lnTo>
                      <a:pt x="16" y="26"/>
                    </a:lnTo>
                    <a:lnTo>
                      <a:pt x="18" y="26"/>
                    </a:lnTo>
                    <a:lnTo>
                      <a:pt x="18" y="28"/>
                    </a:lnTo>
                    <a:lnTo>
                      <a:pt x="20" y="28"/>
                    </a:lnTo>
                    <a:lnTo>
                      <a:pt x="20" y="26"/>
                    </a:lnTo>
                    <a:lnTo>
                      <a:pt x="22" y="26"/>
                    </a:lnTo>
                    <a:lnTo>
                      <a:pt x="24" y="26"/>
                    </a:lnTo>
                    <a:lnTo>
                      <a:pt x="26" y="26"/>
                    </a:lnTo>
                    <a:lnTo>
                      <a:pt x="28" y="26"/>
                    </a:lnTo>
                    <a:lnTo>
                      <a:pt x="30" y="26"/>
                    </a:lnTo>
                    <a:lnTo>
                      <a:pt x="32" y="28"/>
                    </a:lnTo>
                    <a:lnTo>
                      <a:pt x="32" y="30"/>
                    </a:lnTo>
                    <a:close/>
                  </a:path>
                </a:pathLst>
              </a:custGeom>
              <a:grpFill/>
              <a:ln w="3175">
                <a:solidFill>
                  <a:schemeClr val="bg1"/>
                </a:solidFill>
                <a:prstDash val="sysDot"/>
                <a:round/>
                <a:headEnd/>
                <a:tailEnd/>
              </a:ln>
            </p:spPr>
            <p:txBody>
              <a:bodyPr/>
              <a:lstStyle/>
              <a:p>
                <a:endParaRPr lang="de-DE" sz="2400" dirty="0">
                  <a:solidFill>
                    <a:srgbClr val="000000"/>
                  </a:solidFill>
                </a:endParaRPr>
              </a:p>
            </p:txBody>
          </p:sp>
          <p:grpSp>
            <p:nvGrpSpPr>
              <p:cNvPr id="2204" name="Gruppieren 2203"/>
              <p:cNvGrpSpPr/>
              <p:nvPr/>
            </p:nvGrpSpPr>
            <p:grpSpPr>
              <a:xfrm>
                <a:off x="3785140" y="2271208"/>
                <a:ext cx="1302840" cy="1137854"/>
                <a:chOff x="3785140" y="2271208"/>
                <a:chExt cx="1302840" cy="1137854"/>
              </a:xfrm>
              <a:grpFill/>
            </p:grpSpPr>
            <p:grpSp>
              <p:nvGrpSpPr>
                <p:cNvPr id="2205" name="Gruppieren 2204"/>
                <p:cNvGrpSpPr/>
                <p:nvPr/>
              </p:nvGrpSpPr>
              <p:grpSpPr>
                <a:xfrm>
                  <a:off x="3785140" y="2271208"/>
                  <a:ext cx="365320" cy="404601"/>
                  <a:chOff x="3785140" y="2271208"/>
                  <a:chExt cx="365320" cy="404601"/>
                </a:xfrm>
                <a:grpFill/>
              </p:grpSpPr>
              <p:sp>
                <p:nvSpPr>
                  <p:cNvPr id="2238" name="Freeform 2445"/>
                  <p:cNvSpPr>
                    <a:spLocks/>
                  </p:cNvSpPr>
                  <p:nvPr/>
                </p:nvSpPr>
                <p:spPr bwMode="auto">
                  <a:xfrm>
                    <a:off x="3785140" y="2271208"/>
                    <a:ext cx="159745" cy="134867"/>
                  </a:xfrm>
                  <a:custGeom>
                    <a:avLst/>
                    <a:gdLst>
                      <a:gd name="T0" fmla="*/ 2147483647 w 174"/>
                      <a:gd name="T1" fmla="*/ 2147483647 h 164"/>
                      <a:gd name="T2" fmla="*/ 2147483647 w 174"/>
                      <a:gd name="T3" fmla="*/ 2147483647 h 164"/>
                      <a:gd name="T4" fmla="*/ 2147483647 w 174"/>
                      <a:gd name="T5" fmla="*/ 2147483647 h 164"/>
                      <a:gd name="T6" fmla="*/ 2147483647 w 174"/>
                      <a:gd name="T7" fmla="*/ 2147483647 h 164"/>
                      <a:gd name="T8" fmla="*/ 0 w 174"/>
                      <a:gd name="T9" fmla="*/ 2147483647 h 164"/>
                      <a:gd name="T10" fmla="*/ 0 w 174"/>
                      <a:gd name="T11" fmla="*/ 2147483647 h 164"/>
                      <a:gd name="T12" fmla="*/ 2147483647 w 174"/>
                      <a:gd name="T13" fmla="*/ 2147483647 h 164"/>
                      <a:gd name="T14" fmla="*/ 2147483647 w 174"/>
                      <a:gd name="T15" fmla="*/ 2147483647 h 164"/>
                      <a:gd name="T16" fmla="*/ 2147483647 w 174"/>
                      <a:gd name="T17" fmla="*/ 2147483647 h 164"/>
                      <a:gd name="T18" fmla="*/ 2147483647 w 174"/>
                      <a:gd name="T19" fmla="*/ 2147483647 h 164"/>
                      <a:gd name="T20" fmla="*/ 2147483647 w 174"/>
                      <a:gd name="T21" fmla="*/ 2147483647 h 164"/>
                      <a:gd name="T22" fmla="*/ 2147483647 w 174"/>
                      <a:gd name="T23" fmla="*/ 2147483647 h 164"/>
                      <a:gd name="T24" fmla="*/ 2147483647 w 174"/>
                      <a:gd name="T25" fmla="*/ 2147483647 h 164"/>
                      <a:gd name="T26" fmla="*/ 2147483647 w 174"/>
                      <a:gd name="T27" fmla="*/ 2147483647 h 164"/>
                      <a:gd name="T28" fmla="*/ 2147483647 w 174"/>
                      <a:gd name="T29" fmla="*/ 2147483647 h 164"/>
                      <a:gd name="T30" fmla="*/ 2147483647 w 174"/>
                      <a:gd name="T31" fmla="*/ 2147483647 h 164"/>
                      <a:gd name="T32" fmla="*/ 2147483647 w 174"/>
                      <a:gd name="T33" fmla="*/ 2147483647 h 164"/>
                      <a:gd name="T34" fmla="*/ 2147483647 w 174"/>
                      <a:gd name="T35" fmla="*/ 2147483647 h 164"/>
                      <a:gd name="T36" fmla="*/ 2147483647 w 174"/>
                      <a:gd name="T37" fmla="*/ 2147483647 h 164"/>
                      <a:gd name="T38" fmla="*/ 2147483647 w 174"/>
                      <a:gd name="T39" fmla="*/ 2147483647 h 164"/>
                      <a:gd name="T40" fmla="*/ 2147483647 w 174"/>
                      <a:gd name="T41" fmla="*/ 2147483647 h 164"/>
                      <a:gd name="T42" fmla="*/ 2147483647 w 174"/>
                      <a:gd name="T43" fmla="*/ 2147483647 h 164"/>
                      <a:gd name="T44" fmla="*/ 2147483647 w 174"/>
                      <a:gd name="T45" fmla="*/ 2147483647 h 164"/>
                      <a:gd name="T46" fmla="*/ 2147483647 w 174"/>
                      <a:gd name="T47" fmla="*/ 2147483647 h 164"/>
                      <a:gd name="T48" fmla="*/ 2147483647 w 174"/>
                      <a:gd name="T49" fmla="*/ 2147483647 h 164"/>
                      <a:gd name="T50" fmla="*/ 2147483647 w 174"/>
                      <a:gd name="T51" fmla="*/ 2147483647 h 164"/>
                      <a:gd name="T52" fmla="*/ 2147483647 w 174"/>
                      <a:gd name="T53" fmla="*/ 2147483647 h 164"/>
                      <a:gd name="T54" fmla="*/ 2147483647 w 174"/>
                      <a:gd name="T55" fmla="*/ 2147483647 h 164"/>
                      <a:gd name="T56" fmla="*/ 2147483647 w 174"/>
                      <a:gd name="T57" fmla="*/ 2147483647 h 164"/>
                      <a:gd name="T58" fmla="*/ 2147483647 w 174"/>
                      <a:gd name="T59" fmla="*/ 2147483647 h 164"/>
                      <a:gd name="T60" fmla="*/ 2147483647 w 174"/>
                      <a:gd name="T61" fmla="*/ 2147483647 h 164"/>
                      <a:gd name="T62" fmla="*/ 2147483647 w 174"/>
                      <a:gd name="T63" fmla="*/ 2147483647 h 164"/>
                      <a:gd name="T64" fmla="*/ 2147483647 w 174"/>
                      <a:gd name="T65" fmla="*/ 2147483647 h 164"/>
                      <a:gd name="T66" fmla="*/ 2147483647 w 174"/>
                      <a:gd name="T67" fmla="*/ 2147483647 h 164"/>
                      <a:gd name="T68" fmla="*/ 2147483647 w 174"/>
                      <a:gd name="T69" fmla="*/ 2147483647 h 164"/>
                      <a:gd name="T70" fmla="*/ 2147483647 w 174"/>
                      <a:gd name="T71" fmla="*/ 2147483647 h 164"/>
                      <a:gd name="T72" fmla="*/ 2147483647 w 174"/>
                      <a:gd name="T73" fmla="*/ 2147483647 h 164"/>
                      <a:gd name="T74" fmla="*/ 2147483647 w 174"/>
                      <a:gd name="T75" fmla="*/ 0 h 164"/>
                      <a:gd name="T76" fmla="*/ 2147483647 w 174"/>
                      <a:gd name="T77" fmla="*/ 0 h 164"/>
                      <a:gd name="T78" fmla="*/ 2147483647 w 174"/>
                      <a:gd name="T79" fmla="*/ 0 h 164"/>
                      <a:gd name="T80" fmla="*/ 2147483647 w 174"/>
                      <a:gd name="T81" fmla="*/ 0 h 164"/>
                      <a:gd name="T82" fmla="*/ 2147483647 w 174"/>
                      <a:gd name="T83" fmla="*/ 2147483647 h 164"/>
                      <a:gd name="T84" fmla="*/ 2147483647 w 174"/>
                      <a:gd name="T85" fmla="*/ 2147483647 h 164"/>
                      <a:gd name="T86" fmla="*/ 2147483647 w 174"/>
                      <a:gd name="T87" fmla="*/ 2147483647 h 164"/>
                      <a:gd name="T88" fmla="*/ 2147483647 w 174"/>
                      <a:gd name="T89" fmla="*/ 2147483647 h 164"/>
                      <a:gd name="T90" fmla="*/ 2147483647 w 174"/>
                      <a:gd name="T91" fmla="*/ 2147483647 h 164"/>
                      <a:gd name="T92" fmla="*/ 2147483647 w 174"/>
                      <a:gd name="T93" fmla="*/ 2147483647 h 164"/>
                      <a:gd name="T94" fmla="*/ 2147483647 w 174"/>
                      <a:gd name="T95" fmla="*/ 2147483647 h 164"/>
                      <a:gd name="T96" fmla="*/ 2147483647 w 174"/>
                      <a:gd name="T97" fmla="*/ 2147483647 h 164"/>
                      <a:gd name="T98" fmla="*/ 2147483647 w 174"/>
                      <a:gd name="T99" fmla="*/ 2147483647 h 164"/>
                      <a:gd name="T100" fmla="*/ 2147483647 w 174"/>
                      <a:gd name="T101" fmla="*/ 2147483647 h 164"/>
                      <a:gd name="T102" fmla="*/ 2147483647 w 174"/>
                      <a:gd name="T103" fmla="*/ 2147483647 h 164"/>
                      <a:gd name="T104" fmla="*/ 2147483647 w 174"/>
                      <a:gd name="T105" fmla="*/ 2147483647 h 164"/>
                      <a:gd name="T106" fmla="*/ 2147483647 w 174"/>
                      <a:gd name="T107" fmla="*/ 2147483647 h 164"/>
                      <a:gd name="T108" fmla="*/ 2147483647 w 174"/>
                      <a:gd name="T109" fmla="*/ 2147483647 h 164"/>
                      <a:gd name="T110" fmla="*/ 2147483647 w 174"/>
                      <a:gd name="T111" fmla="*/ 2147483647 h 164"/>
                      <a:gd name="T112" fmla="*/ 2147483647 w 174"/>
                      <a:gd name="T113" fmla="*/ 2147483647 h 164"/>
                      <a:gd name="T114" fmla="*/ 2147483647 w 174"/>
                      <a:gd name="T115" fmla="*/ 2147483647 h 164"/>
                      <a:gd name="T116" fmla="*/ 2147483647 w 174"/>
                      <a:gd name="T117" fmla="*/ 2147483647 h 164"/>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w 174"/>
                      <a:gd name="T178" fmla="*/ 0 h 164"/>
                      <a:gd name="T179" fmla="*/ 174 w 174"/>
                      <a:gd name="T180" fmla="*/ 164 h 164"/>
                    </a:gdLst>
                    <a:ahLst/>
                    <a:cxnLst>
                      <a:cxn ang="T118">
                        <a:pos x="T0" y="T1"/>
                      </a:cxn>
                      <a:cxn ang="T119">
                        <a:pos x="T2" y="T3"/>
                      </a:cxn>
                      <a:cxn ang="T120">
                        <a:pos x="T4" y="T5"/>
                      </a:cxn>
                      <a:cxn ang="T121">
                        <a:pos x="T6" y="T7"/>
                      </a:cxn>
                      <a:cxn ang="T122">
                        <a:pos x="T8" y="T9"/>
                      </a:cxn>
                      <a:cxn ang="T123">
                        <a:pos x="T10" y="T11"/>
                      </a:cxn>
                      <a:cxn ang="T124">
                        <a:pos x="T12" y="T13"/>
                      </a:cxn>
                      <a:cxn ang="T125">
                        <a:pos x="T14" y="T15"/>
                      </a:cxn>
                      <a:cxn ang="T126">
                        <a:pos x="T16" y="T17"/>
                      </a:cxn>
                      <a:cxn ang="T127">
                        <a:pos x="T18" y="T19"/>
                      </a:cxn>
                      <a:cxn ang="T128">
                        <a:pos x="T20" y="T21"/>
                      </a:cxn>
                      <a:cxn ang="T129">
                        <a:pos x="T22" y="T23"/>
                      </a:cxn>
                      <a:cxn ang="T130">
                        <a:pos x="T24" y="T25"/>
                      </a:cxn>
                      <a:cxn ang="T131">
                        <a:pos x="T26" y="T27"/>
                      </a:cxn>
                      <a:cxn ang="T132">
                        <a:pos x="T28" y="T29"/>
                      </a:cxn>
                      <a:cxn ang="T133">
                        <a:pos x="T30" y="T31"/>
                      </a:cxn>
                      <a:cxn ang="T134">
                        <a:pos x="T32" y="T33"/>
                      </a:cxn>
                      <a:cxn ang="T135">
                        <a:pos x="T34" y="T35"/>
                      </a:cxn>
                      <a:cxn ang="T136">
                        <a:pos x="T36" y="T37"/>
                      </a:cxn>
                      <a:cxn ang="T137">
                        <a:pos x="T38" y="T39"/>
                      </a:cxn>
                      <a:cxn ang="T138">
                        <a:pos x="T40" y="T41"/>
                      </a:cxn>
                      <a:cxn ang="T139">
                        <a:pos x="T42" y="T43"/>
                      </a:cxn>
                      <a:cxn ang="T140">
                        <a:pos x="T44" y="T45"/>
                      </a:cxn>
                      <a:cxn ang="T141">
                        <a:pos x="T46" y="T47"/>
                      </a:cxn>
                      <a:cxn ang="T142">
                        <a:pos x="T48" y="T49"/>
                      </a:cxn>
                      <a:cxn ang="T143">
                        <a:pos x="T50" y="T51"/>
                      </a:cxn>
                      <a:cxn ang="T144">
                        <a:pos x="T52" y="T53"/>
                      </a:cxn>
                      <a:cxn ang="T145">
                        <a:pos x="T54" y="T55"/>
                      </a:cxn>
                      <a:cxn ang="T146">
                        <a:pos x="T56" y="T57"/>
                      </a:cxn>
                      <a:cxn ang="T147">
                        <a:pos x="T58" y="T59"/>
                      </a:cxn>
                      <a:cxn ang="T148">
                        <a:pos x="T60" y="T61"/>
                      </a:cxn>
                      <a:cxn ang="T149">
                        <a:pos x="T62" y="T63"/>
                      </a:cxn>
                      <a:cxn ang="T150">
                        <a:pos x="T64" y="T65"/>
                      </a:cxn>
                      <a:cxn ang="T151">
                        <a:pos x="T66" y="T67"/>
                      </a:cxn>
                      <a:cxn ang="T152">
                        <a:pos x="T68" y="T69"/>
                      </a:cxn>
                      <a:cxn ang="T153">
                        <a:pos x="T70" y="T71"/>
                      </a:cxn>
                      <a:cxn ang="T154">
                        <a:pos x="T72" y="T73"/>
                      </a:cxn>
                      <a:cxn ang="T155">
                        <a:pos x="T74" y="T75"/>
                      </a:cxn>
                      <a:cxn ang="T156">
                        <a:pos x="T76" y="T77"/>
                      </a:cxn>
                      <a:cxn ang="T157">
                        <a:pos x="T78" y="T79"/>
                      </a:cxn>
                      <a:cxn ang="T158">
                        <a:pos x="T80" y="T81"/>
                      </a:cxn>
                      <a:cxn ang="T159">
                        <a:pos x="T82" y="T83"/>
                      </a:cxn>
                      <a:cxn ang="T160">
                        <a:pos x="T84" y="T85"/>
                      </a:cxn>
                      <a:cxn ang="T161">
                        <a:pos x="T86" y="T87"/>
                      </a:cxn>
                      <a:cxn ang="T162">
                        <a:pos x="T88" y="T89"/>
                      </a:cxn>
                      <a:cxn ang="T163">
                        <a:pos x="T90" y="T91"/>
                      </a:cxn>
                      <a:cxn ang="T164">
                        <a:pos x="T92" y="T93"/>
                      </a:cxn>
                      <a:cxn ang="T165">
                        <a:pos x="T94" y="T95"/>
                      </a:cxn>
                      <a:cxn ang="T166">
                        <a:pos x="T96" y="T97"/>
                      </a:cxn>
                      <a:cxn ang="T167">
                        <a:pos x="T98" y="T99"/>
                      </a:cxn>
                      <a:cxn ang="T168">
                        <a:pos x="T100" y="T101"/>
                      </a:cxn>
                      <a:cxn ang="T169">
                        <a:pos x="T102" y="T103"/>
                      </a:cxn>
                      <a:cxn ang="T170">
                        <a:pos x="T104" y="T105"/>
                      </a:cxn>
                      <a:cxn ang="T171">
                        <a:pos x="T106" y="T107"/>
                      </a:cxn>
                      <a:cxn ang="T172">
                        <a:pos x="T108" y="T109"/>
                      </a:cxn>
                      <a:cxn ang="T173">
                        <a:pos x="T110" y="T111"/>
                      </a:cxn>
                      <a:cxn ang="T174">
                        <a:pos x="T112" y="T113"/>
                      </a:cxn>
                      <a:cxn ang="T175">
                        <a:pos x="T114" y="T115"/>
                      </a:cxn>
                      <a:cxn ang="T176">
                        <a:pos x="T116" y="T117"/>
                      </a:cxn>
                    </a:cxnLst>
                    <a:rect l="T177" t="T178" r="T179" b="T180"/>
                    <a:pathLst>
                      <a:path w="174" h="164">
                        <a:moveTo>
                          <a:pt x="58" y="150"/>
                        </a:moveTo>
                        <a:lnTo>
                          <a:pt x="54" y="150"/>
                        </a:lnTo>
                        <a:lnTo>
                          <a:pt x="50" y="150"/>
                        </a:lnTo>
                        <a:lnTo>
                          <a:pt x="42" y="150"/>
                        </a:lnTo>
                        <a:lnTo>
                          <a:pt x="38" y="150"/>
                        </a:lnTo>
                        <a:lnTo>
                          <a:pt x="28" y="150"/>
                        </a:lnTo>
                        <a:lnTo>
                          <a:pt x="24" y="150"/>
                        </a:lnTo>
                        <a:lnTo>
                          <a:pt x="22" y="150"/>
                        </a:lnTo>
                        <a:lnTo>
                          <a:pt x="18" y="150"/>
                        </a:lnTo>
                        <a:lnTo>
                          <a:pt x="8" y="150"/>
                        </a:lnTo>
                        <a:lnTo>
                          <a:pt x="4" y="150"/>
                        </a:lnTo>
                        <a:lnTo>
                          <a:pt x="2" y="154"/>
                        </a:lnTo>
                        <a:lnTo>
                          <a:pt x="2" y="158"/>
                        </a:lnTo>
                        <a:lnTo>
                          <a:pt x="0" y="160"/>
                        </a:lnTo>
                        <a:lnTo>
                          <a:pt x="0" y="164"/>
                        </a:lnTo>
                        <a:lnTo>
                          <a:pt x="0" y="162"/>
                        </a:lnTo>
                        <a:lnTo>
                          <a:pt x="0" y="160"/>
                        </a:lnTo>
                        <a:lnTo>
                          <a:pt x="0" y="158"/>
                        </a:lnTo>
                        <a:lnTo>
                          <a:pt x="0" y="156"/>
                        </a:lnTo>
                        <a:lnTo>
                          <a:pt x="2" y="150"/>
                        </a:lnTo>
                        <a:lnTo>
                          <a:pt x="2" y="148"/>
                        </a:lnTo>
                        <a:lnTo>
                          <a:pt x="2" y="146"/>
                        </a:lnTo>
                        <a:lnTo>
                          <a:pt x="2" y="144"/>
                        </a:lnTo>
                        <a:lnTo>
                          <a:pt x="4" y="142"/>
                        </a:lnTo>
                        <a:lnTo>
                          <a:pt x="4" y="140"/>
                        </a:lnTo>
                        <a:lnTo>
                          <a:pt x="4" y="138"/>
                        </a:lnTo>
                        <a:lnTo>
                          <a:pt x="4" y="134"/>
                        </a:lnTo>
                        <a:lnTo>
                          <a:pt x="6" y="132"/>
                        </a:lnTo>
                        <a:lnTo>
                          <a:pt x="8" y="128"/>
                        </a:lnTo>
                        <a:lnTo>
                          <a:pt x="10" y="128"/>
                        </a:lnTo>
                        <a:lnTo>
                          <a:pt x="12" y="128"/>
                        </a:lnTo>
                        <a:lnTo>
                          <a:pt x="12" y="126"/>
                        </a:lnTo>
                        <a:lnTo>
                          <a:pt x="12" y="124"/>
                        </a:lnTo>
                        <a:lnTo>
                          <a:pt x="14" y="122"/>
                        </a:lnTo>
                        <a:lnTo>
                          <a:pt x="14" y="120"/>
                        </a:lnTo>
                        <a:lnTo>
                          <a:pt x="16" y="120"/>
                        </a:lnTo>
                        <a:lnTo>
                          <a:pt x="16" y="118"/>
                        </a:lnTo>
                        <a:lnTo>
                          <a:pt x="16" y="116"/>
                        </a:lnTo>
                        <a:lnTo>
                          <a:pt x="16" y="112"/>
                        </a:lnTo>
                        <a:lnTo>
                          <a:pt x="18" y="112"/>
                        </a:lnTo>
                        <a:lnTo>
                          <a:pt x="20" y="110"/>
                        </a:lnTo>
                        <a:lnTo>
                          <a:pt x="20" y="108"/>
                        </a:lnTo>
                        <a:lnTo>
                          <a:pt x="20" y="104"/>
                        </a:lnTo>
                        <a:lnTo>
                          <a:pt x="22" y="102"/>
                        </a:lnTo>
                        <a:lnTo>
                          <a:pt x="22" y="100"/>
                        </a:lnTo>
                        <a:lnTo>
                          <a:pt x="24" y="100"/>
                        </a:lnTo>
                        <a:lnTo>
                          <a:pt x="24" y="98"/>
                        </a:lnTo>
                        <a:lnTo>
                          <a:pt x="24" y="96"/>
                        </a:lnTo>
                        <a:lnTo>
                          <a:pt x="26" y="94"/>
                        </a:lnTo>
                        <a:lnTo>
                          <a:pt x="28" y="94"/>
                        </a:lnTo>
                        <a:lnTo>
                          <a:pt x="28" y="92"/>
                        </a:lnTo>
                        <a:lnTo>
                          <a:pt x="28" y="90"/>
                        </a:lnTo>
                        <a:lnTo>
                          <a:pt x="28" y="88"/>
                        </a:lnTo>
                        <a:lnTo>
                          <a:pt x="26" y="90"/>
                        </a:lnTo>
                        <a:lnTo>
                          <a:pt x="26" y="92"/>
                        </a:lnTo>
                        <a:lnTo>
                          <a:pt x="24" y="92"/>
                        </a:lnTo>
                        <a:lnTo>
                          <a:pt x="24" y="94"/>
                        </a:lnTo>
                        <a:lnTo>
                          <a:pt x="24" y="90"/>
                        </a:lnTo>
                        <a:lnTo>
                          <a:pt x="26" y="90"/>
                        </a:lnTo>
                        <a:lnTo>
                          <a:pt x="26" y="88"/>
                        </a:lnTo>
                        <a:lnTo>
                          <a:pt x="28" y="88"/>
                        </a:lnTo>
                        <a:lnTo>
                          <a:pt x="30" y="86"/>
                        </a:lnTo>
                        <a:lnTo>
                          <a:pt x="32" y="84"/>
                        </a:lnTo>
                        <a:lnTo>
                          <a:pt x="34" y="84"/>
                        </a:lnTo>
                        <a:lnTo>
                          <a:pt x="36" y="82"/>
                        </a:lnTo>
                        <a:lnTo>
                          <a:pt x="38" y="80"/>
                        </a:lnTo>
                        <a:lnTo>
                          <a:pt x="38" y="78"/>
                        </a:lnTo>
                        <a:lnTo>
                          <a:pt x="40" y="78"/>
                        </a:lnTo>
                        <a:lnTo>
                          <a:pt x="40" y="76"/>
                        </a:lnTo>
                        <a:lnTo>
                          <a:pt x="42" y="76"/>
                        </a:lnTo>
                        <a:lnTo>
                          <a:pt x="42" y="74"/>
                        </a:lnTo>
                        <a:lnTo>
                          <a:pt x="44" y="74"/>
                        </a:lnTo>
                        <a:lnTo>
                          <a:pt x="48" y="70"/>
                        </a:lnTo>
                        <a:lnTo>
                          <a:pt x="48" y="66"/>
                        </a:lnTo>
                        <a:lnTo>
                          <a:pt x="48" y="64"/>
                        </a:lnTo>
                        <a:lnTo>
                          <a:pt x="48" y="62"/>
                        </a:lnTo>
                        <a:lnTo>
                          <a:pt x="48" y="60"/>
                        </a:lnTo>
                        <a:lnTo>
                          <a:pt x="48" y="58"/>
                        </a:lnTo>
                        <a:lnTo>
                          <a:pt x="50" y="56"/>
                        </a:lnTo>
                        <a:lnTo>
                          <a:pt x="50" y="54"/>
                        </a:lnTo>
                        <a:lnTo>
                          <a:pt x="50" y="52"/>
                        </a:lnTo>
                        <a:lnTo>
                          <a:pt x="52" y="48"/>
                        </a:lnTo>
                        <a:lnTo>
                          <a:pt x="54" y="44"/>
                        </a:lnTo>
                        <a:lnTo>
                          <a:pt x="54" y="42"/>
                        </a:lnTo>
                        <a:lnTo>
                          <a:pt x="56" y="42"/>
                        </a:lnTo>
                        <a:lnTo>
                          <a:pt x="56" y="40"/>
                        </a:lnTo>
                        <a:lnTo>
                          <a:pt x="56" y="38"/>
                        </a:lnTo>
                        <a:lnTo>
                          <a:pt x="58" y="38"/>
                        </a:lnTo>
                        <a:lnTo>
                          <a:pt x="58" y="36"/>
                        </a:lnTo>
                        <a:lnTo>
                          <a:pt x="56" y="36"/>
                        </a:lnTo>
                        <a:lnTo>
                          <a:pt x="58" y="36"/>
                        </a:lnTo>
                        <a:lnTo>
                          <a:pt x="58" y="34"/>
                        </a:lnTo>
                        <a:lnTo>
                          <a:pt x="60" y="34"/>
                        </a:lnTo>
                        <a:lnTo>
                          <a:pt x="60" y="32"/>
                        </a:lnTo>
                        <a:lnTo>
                          <a:pt x="62" y="30"/>
                        </a:lnTo>
                        <a:lnTo>
                          <a:pt x="64" y="30"/>
                        </a:lnTo>
                        <a:lnTo>
                          <a:pt x="66" y="30"/>
                        </a:lnTo>
                        <a:lnTo>
                          <a:pt x="68" y="28"/>
                        </a:lnTo>
                        <a:lnTo>
                          <a:pt x="72" y="24"/>
                        </a:lnTo>
                        <a:lnTo>
                          <a:pt x="74" y="24"/>
                        </a:lnTo>
                        <a:lnTo>
                          <a:pt x="74" y="22"/>
                        </a:lnTo>
                        <a:lnTo>
                          <a:pt x="76" y="22"/>
                        </a:lnTo>
                        <a:lnTo>
                          <a:pt x="76" y="20"/>
                        </a:lnTo>
                        <a:lnTo>
                          <a:pt x="76" y="18"/>
                        </a:lnTo>
                        <a:lnTo>
                          <a:pt x="78" y="14"/>
                        </a:lnTo>
                        <a:lnTo>
                          <a:pt x="78" y="12"/>
                        </a:lnTo>
                        <a:lnTo>
                          <a:pt x="78" y="10"/>
                        </a:lnTo>
                        <a:lnTo>
                          <a:pt x="80" y="10"/>
                        </a:lnTo>
                        <a:lnTo>
                          <a:pt x="80" y="8"/>
                        </a:lnTo>
                        <a:lnTo>
                          <a:pt x="82" y="4"/>
                        </a:lnTo>
                        <a:lnTo>
                          <a:pt x="82" y="2"/>
                        </a:lnTo>
                        <a:lnTo>
                          <a:pt x="84" y="0"/>
                        </a:lnTo>
                        <a:lnTo>
                          <a:pt x="86" y="0"/>
                        </a:lnTo>
                        <a:lnTo>
                          <a:pt x="90" y="0"/>
                        </a:lnTo>
                        <a:lnTo>
                          <a:pt x="142" y="0"/>
                        </a:lnTo>
                        <a:lnTo>
                          <a:pt x="146" y="0"/>
                        </a:lnTo>
                        <a:lnTo>
                          <a:pt x="148" y="0"/>
                        </a:lnTo>
                        <a:lnTo>
                          <a:pt x="150" y="0"/>
                        </a:lnTo>
                        <a:lnTo>
                          <a:pt x="152" y="0"/>
                        </a:lnTo>
                        <a:lnTo>
                          <a:pt x="154" y="0"/>
                        </a:lnTo>
                        <a:lnTo>
                          <a:pt x="160" y="0"/>
                        </a:lnTo>
                        <a:lnTo>
                          <a:pt x="162" y="0"/>
                        </a:lnTo>
                        <a:lnTo>
                          <a:pt x="174" y="0"/>
                        </a:lnTo>
                        <a:lnTo>
                          <a:pt x="174" y="4"/>
                        </a:lnTo>
                        <a:lnTo>
                          <a:pt x="174" y="8"/>
                        </a:lnTo>
                        <a:lnTo>
                          <a:pt x="174" y="16"/>
                        </a:lnTo>
                        <a:lnTo>
                          <a:pt x="174" y="20"/>
                        </a:lnTo>
                        <a:lnTo>
                          <a:pt x="174" y="30"/>
                        </a:lnTo>
                        <a:lnTo>
                          <a:pt x="174" y="36"/>
                        </a:lnTo>
                        <a:lnTo>
                          <a:pt x="174" y="38"/>
                        </a:lnTo>
                        <a:lnTo>
                          <a:pt x="158" y="38"/>
                        </a:lnTo>
                        <a:lnTo>
                          <a:pt x="154" y="38"/>
                        </a:lnTo>
                        <a:lnTo>
                          <a:pt x="150" y="38"/>
                        </a:lnTo>
                        <a:lnTo>
                          <a:pt x="148" y="38"/>
                        </a:lnTo>
                        <a:lnTo>
                          <a:pt x="144" y="38"/>
                        </a:lnTo>
                        <a:lnTo>
                          <a:pt x="138" y="38"/>
                        </a:lnTo>
                        <a:lnTo>
                          <a:pt x="132" y="38"/>
                        </a:lnTo>
                        <a:lnTo>
                          <a:pt x="120" y="38"/>
                        </a:lnTo>
                        <a:lnTo>
                          <a:pt x="112" y="38"/>
                        </a:lnTo>
                        <a:lnTo>
                          <a:pt x="106" y="38"/>
                        </a:lnTo>
                        <a:lnTo>
                          <a:pt x="106" y="44"/>
                        </a:lnTo>
                        <a:lnTo>
                          <a:pt x="106" y="46"/>
                        </a:lnTo>
                        <a:lnTo>
                          <a:pt x="106" y="48"/>
                        </a:lnTo>
                        <a:lnTo>
                          <a:pt x="106" y="56"/>
                        </a:lnTo>
                        <a:lnTo>
                          <a:pt x="106" y="58"/>
                        </a:lnTo>
                        <a:lnTo>
                          <a:pt x="106" y="66"/>
                        </a:lnTo>
                        <a:lnTo>
                          <a:pt x="106" y="68"/>
                        </a:lnTo>
                        <a:lnTo>
                          <a:pt x="106" y="78"/>
                        </a:lnTo>
                        <a:lnTo>
                          <a:pt x="106" y="80"/>
                        </a:lnTo>
                        <a:lnTo>
                          <a:pt x="106" y="86"/>
                        </a:lnTo>
                        <a:lnTo>
                          <a:pt x="106" y="90"/>
                        </a:lnTo>
                        <a:lnTo>
                          <a:pt x="106" y="100"/>
                        </a:lnTo>
                        <a:lnTo>
                          <a:pt x="104" y="100"/>
                        </a:lnTo>
                        <a:lnTo>
                          <a:pt x="102" y="100"/>
                        </a:lnTo>
                        <a:lnTo>
                          <a:pt x="98" y="102"/>
                        </a:lnTo>
                        <a:lnTo>
                          <a:pt x="94" y="104"/>
                        </a:lnTo>
                        <a:lnTo>
                          <a:pt x="92" y="104"/>
                        </a:lnTo>
                        <a:lnTo>
                          <a:pt x="90" y="106"/>
                        </a:lnTo>
                        <a:lnTo>
                          <a:pt x="84" y="110"/>
                        </a:lnTo>
                        <a:lnTo>
                          <a:pt x="84" y="112"/>
                        </a:lnTo>
                        <a:lnTo>
                          <a:pt x="82" y="112"/>
                        </a:lnTo>
                        <a:lnTo>
                          <a:pt x="82" y="116"/>
                        </a:lnTo>
                        <a:lnTo>
                          <a:pt x="82" y="120"/>
                        </a:lnTo>
                        <a:lnTo>
                          <a:pt x="82" y="122"/>
                        </a:lnTo>
                        <a:lnTo>
                          <a:pt x="82" y="126"/>
                        </a:lnTo>
                        <a:lnTo>
                          <a:pt x="82" y="130"/>
                        </a:lnTo>
                        <a:lnTo>
                          <a:pt x="84" y="132"/>
                        </a:lnTo>
                        <a:lnTo>
                          <a:pt x="84" y="138"/>
                        </a:lnTo>
                        <a:lnTo>
                          <a:pt x="84" y="148"/>
                        </a:lnTo>
                        <a:lnTo>
                          <a:pt x="84" y="150"/>
                        </a:lnTo>
                        <a:lnTo>
                          <a:pt x="76" y="150"/>
                        </a:lnTo>
                        <a:lnTo>
                          <a:pt x="64" y="150"/>
                        </a:lnTo>
                        <a:lnTo>
                          <a:pt x="58" y="150"/>
                        </a:lnTo>
                        <a:close/>
                      </a:path>
                    </a:pathLst>
                  </a:custGeom>
                  <a:grpFill/>
                  <a:ln w="3175">
                    <a:solidFill>
                      <a:schemeClr val="bg1"/>
                    </a:solidFill>
                    <a:prstDash val="sysDot"/>
                    <a:round/>
                    <a:headEnd/>
                    <a:tailEnd/>
                  </a:ln>
                </p:spPr>
                <p:txBody>
                  <a:bodyPr/>
                  <a:lstStyle/>
                  <a:p>
                    <a:endParaRPr lang="de-DE" sz="2400" dirty="0">
                      <a:solidFill>
                        <a:srgbClr val="000000"/>
                      </a:solidFill>
                    </a:endParaRPr>
                  </a:p>
                </p:txBody>
              </p:sp>
              <p:sp>
                <p:nvSpPr>
                  <p:cNvPr id="2239" name="Freeform 2476"/>
                  <p:cNvSpPr>
                    <a:spLocks/>
                  </p:cNvSpPr>
                  <p:nvPr/>
                </p:nvSpPr>
                <p:spPr bwMode="auto">
                  <a:xfrm>
                    <a:off x="4002499" y="2517373"/>
                    <a:ext cx="147961" cy="111298"/>
                  </a:xfrm>
                  <a:custGeom>
                    <a:avLst/>
                    <a:gdLst>
                      <a:gd name="T0" fmla="*/ 2147483647 w 162"/>
                      <a:gd name="T1" fmla="*/ 2147483647 h 134"/>
                      <a:gd name="T2" fmla="*/ 2147483647 w 162"/>
                      <a:gd name="T3" fmla="*/ 2147483647 h 134"/>
                      <a:gd name="T4" fmla="*/ 2147483647 w 162"/>
                      <a:gd name="T5" fmla="*/ 2147483647 h 134"/>
                      <a:gd name="T6" fmla="*/ 2147483647 w 162"/>
                      <a:gd name="T7" fmla="*/ 2147483647 h 134"/>
                      <a:gd name="T8" fmla="*/ 2147483647 w 162"/>
                      <a:gd name="T9" fmla="*/ 2147483647 h 134"/>
                      <a:gd name="T10" fmla="*/ 2147483647 w 162"/>
                      <a:gd name="T11" fmla="*/ 2147483647 h 134"/>
                      <a:gd name="T12" fmla="*/ 2147483647 w 162"/>
                      <a:gd name="T13" fmla="*/ 2147483647 h 134"/>
                      <a:gd name="T14" fmla="*/ 2147483647 w 162"/>
                      <a:gd name="T15" fmla="*/ 2147483647 h 134"/>
                      <a:gd name="T16" fmla="*/ 2147483647 w 162"/>
                      <a:gd name="T17" fmla="*/ 2147483647 h 134"/>
                      <a:gd name="T18" fmla="*/ 2147483647 w 162"/>
                      <a:gd name="T19" fmla="*/ 2147483647 h 134"/>
                      <a:gd name="T20" fmla="*/ 2147483647 w 162"/>
                      <a:gd name="T21" fmla="*/ 2147483647 h 134"/>
                      <a:gd name="T22" fmla="*/ 2147483647 w 162"/>
                      <a:gd name="T23" fmla="*/ 2147483647 h 134"/>
                      <a:gd name="T24" fmla="*/ 2147483647 w 162"/>
                      <a:gd name="T25" fmla="*/ 2147483647 h 134"/>
                      <a:gd name="T26" fmla="*/ 2147483647 w 162"/>
                      <a:gd name="T27" fmla="*/ 2147483647 h 134"/>
                      <a:gd name="T28" fmla="*/ 2147483647 w 162"/>
                      <a:gd name="T29" fmla="*/ 2147483647 h 134"/>
                      <a:gd name="T30" fmla="*/ 2147483647 w 162"/>
                      <a:gd name="T31" fmla="*/ 2147483647 h 134"/>
                      <a:gd name="T32" fmla="*/ 2147483647 w 162"/>
                      <a:gd name="T33" fmla="*/ 2147483647 h 134"/>
                      <a:gd name="T34" fmla="*/ 2147483647 w 162"/>
                      <a:gd name="T35" fmla="*/ 2147483647 h 134"/>
                      <a:gd name="T36" fmla="*/ 2147483647 w 162"/>
                      <a:gd name="T37" fmla="*/ 2147483647 h 134"/>
                      <a:gd name="T38" fmla="*/ 0 w 162"/>
                      <a:gd name="T39" fmla="*/ 2147483647 h 134"/>
                      <a:gd name="T40" fmla="*/ 0 w 162"/>
                      <a:gd name="T41" fmla="*/ 2147483647 h 134"/>
                      <a:gd name="T42" fmla="*/ 0 w 162"/>
                      <a:gd name="T43" fmla="*/ 2147483647 h 134"/>
                      <a:gd name="T44" fmla="*/ 2147483647 w 162"/>
                      <a:gd name="T45" fmla="*/ 2147483647 h 134"/>
                      <a:gd name="T46" fmla="*/ 2147483647 w 162"/>
                      <a:gd name="T47" fmla="*/ 2147483647 h 134"/>
                      <a:gd name="T48" fmla="*/ 2147483647 w 162"/>
                      <a:gd name="T49" fmla="*/ 2147483647 h 134"/>
                      <a:gd name="T50" fmla="*/ 2147483647 w 162"/>
                      <a:gd name="T51" fmla="*/ 2147483647 h 134"/>
                      <a:gd name="T52" fmla="*/ 2147483647 w 162"/>
                      <a:gd name="T53" fmla="*/ 2147483647 h 134"/>
                      <a:gd name="T54" fmla="*/ 2147483647 w 162"/>
                      <a:gd name="T55" fmla="*/ 2147483647 h 134"/>
                      <a:gd name="T56" fmla="*/ 2147483647 w 162"/>
                      <a:gd name="T57" fmla="*/ 2147483647 h 134"/>
                      <a:gd name="T58" fmla="*/ 2147483647 w 162"/>
                      <a:gd name="T59" fmla="*/ 2147483647 h 134"/>
                      <a:gd name="T60" fmla="*/ 2147483647 w 162"/>
                      <a:gd name="T61" fmla="*/ 2147483647 h 134"/>
                      <a:gd name="T62" fmla="*/ 2147483647 w 162"/>
                      <a:gd name="T63" fmla="*/ 2147483647 h 134"/>
                      <a:gd name="T64" fmla="*/ 2147483647 w 162"/>
                      <a:gd name="T65" fmla="*/ 2147483647 h 134"/>
                      <a:gd name="T66" fmla="*/ 2147483647 w 162"/>
                      <a:gd name="T67" fmla="*/ 2147483647 h 134"/>
                      <a:gd name="T68" fmla="*/ 2147483647 w 162"/>
                      <a:gd name="T69" fmla="*/ 2147483647 h 134"/>
                      <a:gd name="T70" fmla="*/ 2147483647 w 162"/>
                      <a:gd name="T71" fmla="*/ 2147483647 h 134"/>
                      <a:gd name="T72" fmla="*/ 2147483647 w 162"/>
                      <a:gd name="T73" fmla="*/ 2147483647 h 134"/>
                      <a:gd name="T74" fmla="*/ 2147483647 w 162"/>
                      <a:gd name="T75" fmla="*/ 2147483647 h 134"/>
                      <a:gd name="T76" fmla="*/ 2147483647 w 162"/>
                      <a:gd name="T77" fmla="*/ 2147483647 h 134"/>
                      <a:gd name="T78" fmla="*/ 2147483647 w 162"/>
                      <a:gd name="T79" fmla="*/ 2147483647 h 134"/>
                      <a:gd name="T80" fmla="*/ 2147483647 w 162"/>
                      <a:gd name="T81" fmla="*/ 2147483647 h 134"/>
                      <a:gd name="T82" fmla="*/ 2147483647 w 162"/>
                      <a:gd name="T83" fmla="*/ 2147483647 h 134"/>
                      <a:gd name="T84" fmla="*/ 2147483647 w 162"/>
                      <a:gd name="T85" fmla="*/ 2147483647 h 134"/>
                      <a:gd name="T86" fmla="*/ 2147483647 w 162"/>
                      <a:gd name="T87" fmla="*/ 2147483647 h 134"/>
                      <a:gd name="T88" fmla="*/ 2147483647 w 162"/>
                      <a:gd name="T89" fmla="*/ 2147483647 h 134"/>
                      <a:gd name="T90" fmla="*/ 2147483647 w 162"/>
                      <a:gd name="T91" fmla="*/ 2147483647 h 134"/>
                      <a:gd name="T92" fmla="*/ 2147483647 w 162"/>
                      <a:gd name="T93" fmla="*/ 2147483647 h 134"/>
                      <a:gd name="T94" fmla="*/ 2147483647 w 162"/>
                      <a:gd name="T95" fmla="*/ 2147483647 h 134"/>
                      <a:gd name="T96" fmla="*/ 2147483647 w 162"/>
                      <a:gd name="T97" fmla="*/ 2147483647 h 134"/>
                      <a:gd name="T98" fmla="*/ 2147483647 w 162"/>
                      <a:gd name="T99" fmla="*/ 2147483647 h 134"/>
                      <a:gd name="T100" fmla="*/ 2147483647 w 162"/>
                      <a:gd name="T101" fmla="*/ 2147483647 h 134"/>
                      <a:gd name="T102" fmla="*/ 2147483647 w 162"/>
                      <a:gd name="T103" fmla="*/ 2147483647 h 134"/>
                      <a:gd name="T104" fmla="*/ 2147483647 w 162"/>
                      <a:gd name="T105" fmla="*/ 2147483647 h 134"/>
                      <a:gd name="T106" fmla="*/ 2147483647 w 162"/>
                      <a:gd name="T107" fmla="*/ 2147483647 h 134"/>
                      <a:gd name="T108" fmla="*/ 2147483647 w 162"/>
                      <a:gd name="T109" fmla="*/ 2147483647 h 134"/>
                      <a:gd name="T110" fmla="*/ 2147483647 w 162"/>
                      <a:gd name="T111" fmla="*/ 2147483647 h 134"/>
                      <a:gd name="T112" fmla="*/ 2147483647 w 162"/>
                      <a:gd name="T113" fmla="*/ 2147483647 h 134"/>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w 162"/>
                      <a:gd name="T172" fmla="*/ 0 h 134"/>
                      <a:gd name="T173" fmla="*/ 162 w 162"/>
                      <a:gd name="T174" fmla="*/ 134 h 134"/>
                    </a:gdLst>
                    <a:ahLst/>
                    <a:cxnLst>
                      <a:cxn ang="T114">
                        <a:pos x="T0" y="T1"/>
                      </a:cxn>
                      <a:cxn ang="T115">
                        <a:pos x="T2" y="T3"/>
                      </a:cxn>
                      <a:cxn ang="T116">
                        <a:pos x="T4" y="T5"/>
                      </a:cxn>
                      <a:cxn ang="T117">
                        <a:pos x="T6" y="T7"/>
                      </a:cxn>
                      <a:cxn ang="T118">
                        <a:pos x="T8" y="T9"/>
                      </a:cxn>
                      <a:cxn ang="T119">
                        <a:pos x="T10" y="T11"/>
                      </a:cxn>
                      <a:cxn ang="T120">
                        <a:pos x="T12" y="T13"/>
                      </a:cxn>
                      <a:cxn ang="T121">
                        <a:pos x="T14" y="T15"/>
                      </a:cxn>
                      <a:cxn ang="T122">
                        <a:pos x="T16" y="T17"/>
                      </a:cxn>
                      <a:cxn ang="T123">
                        <a:pos x="T18" y="T19"/>
                      </a:cxn>
                      <a:cxn ang="T124">
                        <a:pos x="T20" y="T21"/>
                      </a:cxn>
                      <a:cxn ang="T125">
                        <a:pos x="T22" y="T23"/>
                      </a:cxn>
                      <a:cxn ang="T126">
                        <a:pos x="T24" y="T25"/>
                      </a:cxn>
                      <a:cxn ang="T127">
                        <a:pos x="T26" y="T27"/>
                      </a:cxn>
                      <a:cxn ang="T128">
                        <a:pos x="T28" y="T29"/>
                      </a:cxn>
                      <a:cxn ang="T129">
                        <a:pos x="T30" y="T31"/>
                      </a:cxn>
                      <a:cxn ang="T130">
                        <a:pos x="T32" y="T33"/>
                      </a:cxn>
                      <a:cxn ang="T131">
                        <a:pos x="T34" y="T35"/>
                      </a:cxn>
                      <a:cxn ang="T132">
                        <a:pos x="T36" y="T37"/>
                      </a:cxn>
                      <a:cxn ang="T133">
                        <a:pos x="T38" y="T39"/>
                      </a:cxn>
                      <a:cxn ang="T134">
                        <a:pos x="T40" y="T41"/>
                      </a:cxn>
                      <a:cxn ang="T135">
                        <a:pos x="T42" y="T43"/>
                      </a:cxn>
                      <a:cxn ang="T136">
                        <a:pos x="T44" y="T45"/>
                      </a:cxn>
                      <a:cxn ang="T137">
                        <a:pos x="T46" y="T47"/>
                      </a:cxn>
                      <a:cxn ang="T138">
                        <a:pos x="T48" y="T49"/>
                      </a:cxn>
                      <a:cxn ang="T139">
                        <a:pos x="T50" y="T51"/>
                      </a:cxn>
                      <a:cxn ang="T140">
                        <a:pos x="T52" y="T53"/>
                      </a:cxn>
                      <a:cxn ang="T141">
                        <a:pos x="T54" y="T55"/>
                      </a:cxn>
                      <a:cxn ang="T142">
                        <a:pos x="T56" y="T57"/>
                      </a:cxn>
                      <a:cxn ang="T143">
                        <a:pos x="T58" y="T59"/>
                      </a:cxn>
                      <a:cxn ang="T144">
                        <a:pos x="T60" y="T61"/>
                      </a:cxn>
                      <a:cxn ang="T145">
                        <a:pos x="T62" y="T63"/>
                      </a:cxn>
                      <a:cxn ang="T146">
                        <a:pos x="T64" y="T65"/>
                      </a:cxn>
                      <a:cxn ang="T147">
                        <a:pos x="T66" y="T67"/>
                      </a:cxn>
                      <a:cxn ang="T148">
                        <a:pos x="T68" y="T69"/>
                      </a:cxn>
                      <a:cxn ang="T149">
                        <a:pos x="T70" y="T71"/>
                      </a:cxn>
                      <a:cxn ang="T150">
                        <a:pos x="T72" y="T73"/>
                      </a:cxn>
                      <a:cxn ang="T151">
                        <a:pos x="T74" y="T75"/>
                      </a:cxn>
                      <a:cxn ang="T152">
                        <a:pos x="T76" y="T77"/>
                      </a:cxn>
                      <a:cxn ang="T153">
                        <a:pos x="T78" y="T79"/>
                      </a:cxn>
                      <a:cxn ang="T154">
                        <a:pos x="T80" y="T81"/>
                      </a:cxn>
                      <a:cxn ang="T155">
                        <a:pos x="T82" y="T83"/>
                      </a:cxn>
                      <a:cxn ang="T156">
                        <a:pos x="T84" y="T85"/>
                      </a:cxn>
                      <a:cxn ang="T157">
                        <a:pos x="T86" y="T87"/>
                      </a:cxn>
                      <a:cxn ang="T158">
                        <a:pos x="T88" y="T89"/>
                      </a:cxn>
                      <a:cxn ang="T159">
                        <a:pos x="T90" y="T91"/>
                      </a:cxn>
                      <a:cxn ang="T160">
                        <a:pos x="T92" y="T93"/>
                      </a:cxn>
                      <a:cxn ang="T161">
                        <a:pos x="T94" y="T95"/>
                      </a:cxn>
                      <a:cxn ang="T162">
                        <a:pos x="T96" y="T97"/>
                      </a:cxn>
                      <a:cxn ang="T163">
                        <a:pos x="T98" y="T99"/>
                      </a:cxn>
                      <a:cxn ang="T164">
                        <a:pos x="T100" y="T101"/>
                      </a:cxn>
                      <a:cxn ang="T165">
                        <a:pos x="T102" y="T103"/>
                      </a:cxn>
                      <a:cxn ang="T166">
                        <a:pos x="T104" y="T105"/>
                      </a:cxn>
                      <a:cxn ang="T167">
                        <a:pos x="T106" y="T107"/>
                      </a:cxn>
                      <a:cxn ang="T168">
                        <a:pos x="T108" y="T109"/>
                      </a:cxn>
                      <a:cxn ang="T169">
                        <a:pos x="T110" y="T111"/>
                      </a:cxn>
                      <a:cxn ang="T170">
                        <a:pos x="T112" y="T113"/>
                      </a:cxn>
                    </a:cxnLst>
                    <a:rect l="T171" t="T172" r="T173" b="T174"/>
                    <a:pathLst>
                      <a:path w="162" h="134">
                        <a:moveTo>
                          <a:pt x="132" y="96"/>
                        </a:moveTo>
                        <a:lnTo>
                          <a:pt x="130" y="96"/>
                        </a:lnTo>
                        <a:lnTo>
                          <a:pt x="128" y="96"/>
                        </a:lnTo>
                        <a:lnTo>
                          <a:pt x="126" y="96"/>
                        </a:lnTo>
                        <a:lnTo>
                          <a:pt x="124" y="98"/>
                        </a:lnTo>
                        <a:lnTo>
                          <a:pt x="124" y="96"/>
                        </a:lnTo>
                        <a:lnTo>
                          <a:pt x="122" y="96"/>
                        </a:lnTo>
                        <a:lnTo>
                          <a:pt x="118" y="94"/>
                        </a:lnTo>
                        <a:lnTo>
                          <a:pt x="114" y="94"/>
                        </a:lnTo>
                        <a:lnTo>
                          <a:pt x="112" y="92"/>
                        </a:lnTo>
                        <a:lnTo>
                          <a:pt x="110" y="92"/>
                        </a:lnTo>
                        <a:lnTo>
                          <a:pt x="108" y="92"/>
                        </a:lnTo>
                        <a:lnTo>
                          <a:pt x="108" y="94"/>
                        </a:lnTo>
                        <a:lnTo>
                          <a:pt x="102" y="98"/>
                        </a:lnTo>
                        <a:lnTo>
                          <a:pt x="100" y="98"/>
                        </a:lnTo>
                        <a:lnTo>
                          <a:pt x="100" y="96"/>
                        </a:lnTo>
                        <a:lnTo>
                          <a:pt x="98" y="96"/>
                        </a:lnTo>
                        <a:lnTo>
                          <a:pt x="96" y="96"/>
                        </a:lnTo>
                        <a:lnTo>
                          <a:pt x="94" y="96"/>
                        </a:lnTo>
                        <a:lnTo>
                          <a:pt x="92" y="96"/>
                        </a:lnTo>
                        <a:lnTo>
                          <a:pt x="86" y="96"/>
                        </a:lnTo>
                        <a:lnTo>
                          <a:pt x="84" y="96"/>
                        </a:lnTo>
                        <a:lnTo>
                          <a:pt x="82" y="96"/>
                        </a:lnTo>
                        <a:lnTo>
                          <a:pt x="80" y="96"/>
                        </a:lnTo>
                        <a:lnTo>
                          <a:pt x="78" y="96"/>
                        </a:lnTo>
                        <a:lnTo>
                          <a:pt x="72" y="96"/>
                        </a:lnTo>
                        <a:lnTo>
                          <a:pt x="66" y="96"/>
                        </a:lnTo>
                        <a:lnTo>
                          <a:pt x="58" y="96"/>
                        </a:lnTo>
                        <a:lnTo>
                          <a:pt x="56" y="96"/>
                        </a:lnTo>
                        <a:lnTo>
                          <a:pt x="56" y="98"/>
                        </a:lnTo>
                        <a:lnTo>
                          <a:pt x="54" y="102"/>
                        </a:lnTo>
                        <a:lnTo>
                          <a:pt x="54" y="104"/>
                        </a:lnTo>
                        <a:lnTo>
                          <a:pt x="54" y="106"/>
                        </a:lnTo>
                        <a:lnTo>
                          <a:pt x="54" y="108"/>
                        </a:lnTo>
                        <a:lnTo>
                          <a:pt x="56" y="112"/>
                        </a:lnTo>
                        <a:lnTo>
                          <a:pt x="56" y="114"/>
                        </a:lnTo>
                        <a:lnTo>
                          <a:pt x="56" y="116"/>
                        </a:lnTo>
                        <a:lnTo>
                          <a:pt x="56" y="120"/>
                        </a:lnTo>
                        <a:lnTo>
                          <a:pt x="58" y="124"/>
                        </a:lnTo>
                        <a:lnTo>
                          <a:pt x="56" y="126"/>
                        </a:lnTo>
                        <a:lnTo>
                          <a:pt x="58" y="128"/>
                        </a:lnTo>
                        <a:lnTo>
                          <a:pt x="56" y="128"/>
                        </a:lnTo>
                        <a:lnTo>
                          <a:pt x="56" y="130"/>
                        </a:lnTo>
                        <a:lnTo>
                          <a:pt x="58" y="130"/>
                        </a:lnTo>
                        <a:lnTo>
                          <a:pt x="58" y="132"/>
                        </a:lnTo>
                        <a:lnTo>
                          <a:pt x="58" y="134"/>
                        </a:lnTo>
                        <a:lnTo>
                          <a:pt x="56" y="134"/>
                        </a:lnTo>
                        <a:lnTo>
                          <a:pt x="56" y="132"/>
                        </a:lnTo>
                        <a:lnTo>
                          <a:pt x="54" y="130"/>
                        </a:lnTo>
                        <a:lnTo>
                          <a:pt x="54" y="128"/>
                        </a:lnTo>
                        <a:lnTo>
                          <a:pt x="52" y="126"/>
                        </a:lnTo>
                        <a:lnTo>
                          <a:pt x="50" y="122"/>
                        </a:lnTo>
                        <a:lnTo>
                          <a:pt x="48" y="122"/>
                        </a:lnTo>
                        <a:lnTo>
                          <a:pt x="44" y="122"/>
                        </a:lnTo>
                        <a:lnTo>
                          <a:pt x="38" y="122"/>
                        </a:lnTo>
                        <a:lnTo>
                          <a:pt x="36" y="122"/>
                        </a:lnTo>
                        <a:lnTo>
                          <a:pt x="32" y="122"/>
                        </a:lnTo>
                        <a:lnTo>
                          <a:pt x="30" y="124"/>
                        </a:lnTo>
                        <a:lnTo>
                          <a:pt x="28" y="122"/>
                        </a:lnTo>
                        <a:lnTo>
                          <a:pt x="24" y="124"/>
                        </a:lnTo>
                        <a:lnTo>
                          <a:pt x="24" y="126"/>
                        </a:lnTo>
                        <a:lnTo>
                          <a:pt x="24" y="128"/>
                        </a:lnTo>
                        <a:lnTo>
                          <a:pt x="22" y="128"/>
                        </a:lnTo>
                        <a:lnTo>
                          <a:pt x="20" y="126"/>
                        </a:lnTo>
                        <a:lnTo>
                          <a:pt x="18" y="126"/>
                        </a:lnTo>
                        <a:lnTo>
                          <a:pt x="16" y="126"/>
                        </a:lnTo>
                        <a:lnTo>
                          <a:pt x="14" y="126"/>
                        </a:lnTo>
                        <a:lnTo>
                          <a:pt x="14" y="124"/>
                        </a:lnTo>
                        <a:lnTo>
                          <a:pt x="14" y="122"/>
                        </a:lnTo>
                        <a:lnTo>
                          <a:pt x="12" y="122"/>
                        </a:lnTo>
                        <a:lnTo>
                          <a:pt x="10" y="120"/>
                        </a:lnTo>
                        <a:lnTo>
                          <a:pt x="8" y="114"/>
                        </a:lnTo>
                        <a:lnTo>
                          <a:pt x="6" y="112"/>
                        </a:lnTo>
                        <a:lnTo>
                          <a:pt x="4" y="112"/>
                        </a:lnTo>
                        <a:lnTo>
                          <a:pt x="4" y="114"/>
                        </a:lnTo>
                        <a:lnTo>
                          <a:pt x="2" y="114"/>
                        </a:lnTo>
                        <a:lnTo>
                          <a:pt x="0" y="112"/>
                        </a:lnTo>
                        <a:lnTo>
                          <a:pt x="0" y="110"/>
                        </a:lnTo>
                        <a:lnTo>
                          <a:pt x="0" y="108"/>
                        </a:lnTo>
                        <a:lnTo>
                          <a:pt x="0" y="106"/>
                        </a:lnTo>
                        <a:lnTo>
                          <a:pt x="0" y="104"/>
                        </a:lnTo>
                        <a:lnTo>
                          <a:pt x="0" y="102"/>
                        </a:lnTo>
                        <a:lnTo>
                          <a:pt x="2" y="102"/>
                        </a:lnTo>
                        <a:lnTo>
                          <a:pt x="2" y="100"/>
                        </a:lnTo>
                        <a:lnTo>
                          <a:pt x="2" y="98"/>
                        </a:lnTo>
                        <a:lnTo>
                          <a:pt x="0" y="96"/>
                        </a:lnTo>
                        <a:lnTo>
                          <a:pt x="0" y="94"/>
                        </a:lnTo>
                        <a:lnTo>
                          <a:pt x="2" y="94"/>
                        </a:lnTo>
                        <a:lnTo>
                          <a:pt x="4" y="94"/>
                        </a:lnTo>
                        <a:lnTo>
                          <a:pt x="4" y="92"/>
                        </a:lnTo>
                        <a:lnTo>
                          <a:pt x="6" y="90"/>
                        </a:lnTo>
                        <a:lnTo>
                          <a:pt x="6" y="84"/>
                        </a:lnTo>
                        <a:lnTo>
                          <a:pt x="6" y="82"/>
                        </a:lnTo>
                        <a:lnTo>
                          <a:pt x="6" y="80"/>
                        </a:lnTo>
                        <a:lnTo>
                          <a:pt x="4" y="76"/>
                        </a:lnTo>
                        <a:lnTo>
                          <a:pt x="8" y="74"/>
                        </a:lnTo>
                        <a:lnTo>
                          <a:pt x="10" y="74"/>
                        </a:lnTo>
                        <a:lnTo>
                          <a:pt x="12" y="74"/>
                        </a:lnTo>
                        <a:lnTo>
                          <a:pt x="16" y="72"/>
                        </a:lnTo>
                        <a:lnTo>
                          <a:pt x="16" y="70"/>
                        </a:lnTo>
                        <a:lnTo>
                          <a:pt x="18" y="70"/>
                        </a:lnTo>
                        <a:lnTo>
                          <a:pt x="18" y="68"/>
                        </a:lnTo>
                        <a:lnTo>
                          <a:pt x="20" y="66"/>
                        </a:lnTo>
                        <a:lnTo>
                          <a:pt x="22" y="66"/>
                        </a:lnTo>
                        <a:lnTo>
                          <a:pt x="22" y="62"/>
                        </a:lnTo>
                        <a:lnTo>
                          <a:pt x="22" y="60"/>
                        </a:lnTo>
                        <a:lnTo>
                          <a:pt x="22" y="58"/>
                        </a:lnTo>
                        <a:lnTo>
                          <a:pt x="20" y="58"/>
                        </a:lnTo>
                        <a:lnTo>
                          <a:pt x="20" y="56"/>
                        </a:lnTo>
                        <a:lnTo>
                          <a:pt x="24" y="56"/>
                        </a:lnTo>
                        <a:lnTo>
                          <a:pt x="26" y="56"/>
                        </a:lnTo>
                        <a:lnTo>
                          <a:pt x="26" y="54"/>
                        </a:lnTo>
                        <a:lnTo>
                          <a:pt x="26" y="52"/>
                        </a:lnTo>
                        <a:lnTo>
                          <a:pt x="26" y="50"/>
                        </a:lnTo>
                        <a:lnTo>
                          <a:pt x="26" y="48"/>
                        </a:lnTo>
                        <a:lnTo>
                          <a:pt x="24" y="48"/>
                        </a:lnTo>
                        <a:lnTo>
                          <a:pt x="24" y="46"/>
                        </a:lnTo>
                        <a:lnTo>
                          <a:pt x="24" y="44"/>
                        </a:lnTo>
                        <a:lnTo>
                          <a:pt x="26" y="42"/>
                        </a:lnTo>
                        <a:lnTo>
                          <a:pt x="28" y="42"/>
                        </a:lnTo>
                        <a:lnTo>
                          <a:pt x="32" y="36"/>
                        </a:lnTo>
                        <a:lnTo>
                          <a:pt x="32" y="38"/>
                        </a:lnTo>
                        <a:lnTo>
                          <a:pt x="36" y="40"/>
                        </a:lnTo>
                        <a:lnTo>
                          <a:pt x="38" y="44"/>
                        </a:lnTo>
                        <a:lnTo>
                          <a:pt x="40" y="44"/>
                        </a:lnTo>
                        <a:lnTo>
                          <a:pt x="42" y="44"/>
                        </a:lnTo>
                        <a:lnTo>
                          <a:pt x="44" y="44"/>
                        </a:lnTo>
                        <a:lnTo>
                          <a:pt x="42" y="44"/>
                        </a:lnTo>
                        <a:lnTo>
                          <a:pt x="42" y="42"/>
                        </a:lnTo>
                        <a:lnTo>
                          <a:pt x="44" y="42"/>
                        </a:lnTo>
                        <a:lnTo>
                          <a:pt x="48" y="42"/>
                        </a:lnTo>
                        <a:lnTo>
                          <a:pt x="48" y="40"/>
                        </a:lnTo>
                        <a:lnTo>
                          <a:pt x="46" y="36"/>
                        </a:lnTo>
                        <a:lnTo>
                          <a:pt x="46" y="32"/>
                        </a:lnTo>
                        <a:lnTo>
                          <a:pt x="48" y="32"/>
                        </a:lnTo>
                        <a:lnTo>
                          <a:pt x="50" y="32"/>
                        </a:lnTo>
                        <a:lnTo>
                          <a:pt x="54" y="34"/>
                        </a:lnTo>
                        <a:lnTo>
                          <a:pt x="54" y="32"/>
                        </a:lnTo>
                        <a:lnTo>
                          <a:pt x="54" y="30"/>
                        </a:lnTo>
                        <a:lnTo>
                          <a:pt x="54" y="28"/>
                        </a:lnTo>
                        <a:lnTo>
                          <a:pt x="56" y="26"/>
                        </a:lnTo>
                        <a:lnTo>
                          <a:pt x="56" y="24"/>
                        </a:lnTo>
                        <a:lnTo>
                          <a:pt x="60" y="22"/>
                        </a:lnTo>
                        <a:lnTo>
                          <a:pt x="60" y="20"/>
                        </a:lnTo>
                        <a:lnTo>
                          <a:pt x="62" y="18"/>
                        </a:lnTo>
                        <a:lnTo>
                          <a:pt x="62" y="20"/>
                        </a:lnTo>
                        <a:lnTo>
                          <a:pt x="64" y="20"/>
                        </a:lnTo>
                        <a:lnTo>
                          <a:pt x="66" y="20"/>
                        </a:lnTo>
                        <a:lnTo>
                          <a:pt x="70" y="22"/>
                        </a:lnTo>
                        <a:lnTo>
                          <a:pt x="72" y="22"/>
                        </a:lnTo>
                        <a:lnTo>
                          <a:pt x="72" y="18"/>
                        </a:lnTo>
                        <a:lnTo>
                          <a:pt x="72" y="16"/>
                        </a:lnTo>
                        <a:lnTo>
                          <a:pt x="72" y="14"/>
                        </a:lnTo>
                        <a:lnTo>
                          <a:pt x="74" y="14"/>
                        </a:lnTo>
                        <a:lnTo>
                          <a:pt x="76" y="14"/>
                        </a:lnTo>
                        <a:lnTo>
                          <a:pt x="78" y="14"/>
                        </a:lnTo>
                        <a:lnTo>
                          <a:pt x="86" y="8"/>
                        </a:lnTo>
                        <a:lnTo>
                          <a:pt x="92" y="6"/>
                        </a:lnTo>
                        <a:lnTo>
                          <a:pt x="94" y="6"/>
                        </a:lnTo>
                        <a:lnTo>
                          <a:pt x="100" y="0"/>
                        </a:lnTo>
                        <a:lnTo>
                          <a:pt x="106" y="0"/>
                        </a:lnTo>
                        <a:lnTo>
                          <a:pt x="106" y="2"/>
                        </a:lnTo>
                        <a:lnTo>
                          <a:pt x="110" y="0"/>
                        </a:lnTo>
                        <a:lnTo>
                          <a:pt x="114" y="2"/>
                        </a:lnTo>
                        <a:lnTo>
                          <a:pt x="118" y="4"/>
                        </a:lnTo>
                        <a:lnTo>
                          <a:pt x="118" y="6"/>
                        </a:lnTo>
                        <a:lnTo>
                          <a:pt x="118" y="8"/>
                        </a:lnTo>
                        <a:lnTo>
                          <a:pt x="116" y="14"/>
                        </a:lnTo>
                        <a:lnTo>
                          <a:pt x="118" y="14"/>
                        </a:lnTo>
                        <a:lnTo>
                          <a:pt x="118" y="16"/>
                        </a:lnTo>
                        <a:lnTo>
                          <a:pt x="120" y="18"/>
                        </a:lnTo>
                        <a:lnTo>
                          <a:pt x="122" y="20"/>
                        </a:lnTo>
                        <a:lnTo>
                          <a:pt x="122" y="22"/>
                        </a:lnTo>
                        <a:lnTo>
                          <a:pt x="120" y="22"/>
                        </a:lnTo>
                        <a:lnTo>
                          <a:pt x="120" y="24"/>
                        </a:lnTo>
                        <a:lnTo>
                          <a:pt x="124" y="26"/>
                        </a:lnTo>
                        <a:lnTo>
                          <a:pt x="124" y="28"/>
                        </a:lnTo>
                        <a:lnTo>
                          <a:pt x="126" y="32"/>
                        </a:lnTo>
                        <a:lnTo>
                          <a:pt x="130" y="32"/>
                        </a:lnTo>
                        <a:lnTo>
                          <a:pt x="134" y="34"/>
                        </a:lnTo>
                        <a:lnTo>
                          <a:pt x="134" y="36"/>
                        </a:lnTo>
                        <a:lnTo>
                          <a:pt x="136" y="38"/>
                        </a:lnTo>
                        <a:lnTo>
                          <a:pt x="138" y="38"/>
                        </a:lnTo>
                        <a:lnTo>
                          <a:pt x="138" y="40"/>
                        </a:lnTo>
                        <a:lnTo>
                          <a:pt x="140" y="40"/>
                        </a:lnTo>
                        <a:lnTo>
                          <a:pt x="140" y="38"/>
                        </a:lnTo>
                        <a:lnTo>
                          <a:pt x="140" y="40"/>
                        </a:lnTo>
                        <a:lnTo>
                          <a:pt x="138" y="40"/>
                        </a:lnTo>
                        <a:lnTo>
                          <a:pt x="136" y="40"/>
                        </a:lnTo>
                        <a:lnTo>
                          <a:pt x="134" y="40"/>
                        </a:lnTo>
                        <a:lnTo>
                          <a:pt x="134" y="46"/>
                        </a:lnTo>
                        <a:lnTo>
                          <a:pt x="134" y="48"/>
                        </a:lnTo>
                        <a:lnTo>
                          <a:pt x="138" y="48"/>
                        </a:lnTo>
                        <a:lnTo>
                          <a:pt x="142" y="52"/>
                        </a:lnTo>
                        <a:lnTo>
                          <a:pt x="148" y="58"/>
                        </a:lnTo>
                        <a:lnTo>
                          <a:pt x="154" y="58"/>
                        </a:lnTo>
                        <a:lnTo>
                          <a:pt x="154" y="56"/>
                        </a:lnTo>
                        <a:lnTo>
                          <a:pt x="156" y="56"/>
                        </a:lnTo>
                        <a:lnTo>
                          <a:pt x="158" y="56"/>
                        </a:lnTo>
                        <a:lnTo>
                          <a:pt x="158" y="58"/>
                        </a:lnTo>
                        <a:lnTo>
                          <a:pt x="160" y="62"/>
                        </a:lnTo>
                        <a:lnTo>
                          <a:pt x="160" y="64"/>
                        </a:lnTo>
                        <a:lnTo>
                          <a:pt x="160" y="62"/>
                        </a:lnTo>
                        <a:lnTo>
                          <a:pt x="158" y="64"/>
                        </a:lnTo>
                        <a:lnTo>
                          <a:pt x="162" y="74"/>
                        </a:lnTo>
                        <a:lnTo>
                          <a:pt x="162" y="78"/>
                        </a:lnTo>
                        <a:lnTo>
                          <a:pt x="160" y="80"/>
                        </a:lnTo>
                        <a:lnTo>
                          <a:pt x="158" y="82"/>
                        </a:lnTo>
                        <a:lnTo>
                          <a:pt x="158" y="84"/>
                        </a:lnTo>
                        <a:lnTo>
                          <a:pt x="156" y="86"/>
                        </a:lnTo>
                        <a:lnTo>
                          <a:pt x="154" y="86"/>
                        </a:lnTo>
                        <a:lnTo>
                          <a:pt x="154" y="84"/>
                        </a:lnTo>
                        <a:lnTo>
                          <a:pt x="154" y="86"/>
                        </a:lnTo>
                        <a:lnTo>
                          <a:pt x="152" y="86"/>
                        </a:lnTo>
                        <a:lnTo>
                          <a:pt x="150" y="86"/>
                        </a:lnTo>
                        <a:lnTo>
                          <a:pt x="148" y="86"/>
                        </a:lnTo>
                        <a:lnTo>
                          <a:pt x="146" y="84"/>
                        </a:lnTo>
                        <a:lnTo>
                          <a:pt x="144" y="84"/>
                        </a:lnTo>
                        <a:lnTo>
                          <a:pt x="144" y="86"/>
                        </a:lnTo>
                        <a:lnTo>
                          <a:pt x="142" y="88"/>
                        </a:lnTo>
                        <a:lnTo>
                          <a:pt x="140" y="90"/>
                        </a:lnTo>
                        <a:lnTo>
                          <a:pt x="138" y="90"/>
                        </a:lnTo>
                        <a:lnTo>
                          <a:pt x="136" y="92"/>
                        </a:lnTo>
                        <a:lnTo>
                          <a:pt x="134" y="94"/>
                        </a:lnTo>
                        <a:lnTo>
                          <a:pt x="134" y="96"/>
                        </a:lnTo>
                        <a:lnTo>
                          <a:pt x="132" y="96"/>
                        </a:lnTo>
                        <a:close/>
                      </a:path>
                    </a:pathLst>
                  </a:custGeom>
                  <a:grpFill/>
                  <a:ln w="3175">
                    <a:solidFill>
                      <a:schemeClr val="bg1"/>
                    </a:solidFill>
                    <a:prstDash val="sysDot"/>
                    <a:round/>
                    <a:headEnd/>
                    <a:tailEnd/>
                  </a:ln>
                </p:spPr>
                <p:txBody>
                  <a:bodyPr/>
                  <a:lstStyle/>
                  <a:p>
                    <a:endParaRPr lang="de-DE" sz="2400" dirty="0">
                      <a:solidFill>
                        <a:srgbClr val="000000"/>
                      </a:solidFill>
                    </a:endParaRPr>
                  </a:p>
                </p:txBody>
              </p:sp>
              <p:sp>
                <p:nvSpPr>
                  <p:cNvPr id="2240" name="Freeform 2489"/>
                  <p:cNvSpPr>
                    <a:spLocks/>
                  </p:cNvSpPr>
                  <p:nvPr/>
                </p:nvSpPr>
                <p:spPr bwMode="auto">
                  <a:xfrm>
                    <a:off x="3850610" y="2616886"/>
                    <a:ext cx="58923" cy="58923"/>
                  </a:xfrm>
                  <a:custGeom>
                    <a:avLst/>
                    <a:gdLst>
                      <a:gd name="T0" fmla="*/ 2147483647 w 64"/>
                      <a:gd name="T1" fmla="*/ 2147483647 h 72"/>
                      <a:gd name="T2" fmla="*/ 2147483647 w 64"/>
                      <a:gd name="T3" fmla="*/ 2147483647 h 72"/>
                      <a:gd name="T4" fmla="*/ 2147483647 w 64"/>
                      <a:gd name="T5" fmla="*/ 2147483647 h 72"/>
                      <a:gd name="T6" fmla="*/ 2147483647 w 64"/>
                      <a:gd name="T7" fmla="*/ 2147483647 h 72"/>
                      <a:gd name="T8" fmla="*/ 2147483647 w 64"/>
                      <a:gd name="T9" fmla="*/ 2147483647 h 72"/>
                      <a:gd name="T10" fmla="*/ 2147483647 w 64"/>
                      <a:gd name="T11" fmla="*/ 2147483647 h 72"/>
                      <a:gd name="T12" fmla="*/ 2147483647 w 64"/>
                      <a:gd name="T13" fmla="*/ 2147483647 h 72"/>
                      <a:gd name="T14" fmla="*/ 2147483647 w 64"/>
                      <a:gd name="T15" fmla="*/ 2147483647 h 72"/>
                      <a:gd name="T16" fmla="*/ 2147483647 w 64"/>
                      <a:gd name="T17" fmla="*/ 2147483647 h 72"/>
                      <a:gd name="T18" fmla="*/ 2147483647 w 64"/>
                      <a:gd name="T19" fmla="*/ 2147483647 h 72"/>
                      <a:gd name="T20" fmla="*/ 2147483647 w 64"/>
                      <a:gd name="T21" fmla="*/ 2147483647 h 72"/>
                      <a:gd name="T22" fmla="*/ 2147483647 w 64"/>
                      <a:gd name="T23" fmla="*/ 2147483647 h 72"/>
                      <a:gd name="T24" fmla="*/ 2147483647 w 64"/>
                      <a:gd name="T25" fmla="*/ 2147483647 h 72"/>
                      <a:gd name="T26" fmla="*/ 2147483647 w 64"/>
                      <a:gd name="T27" fmla="*/ 2147483647 h 72"/>
                      <a:gd name="T28" fmla="*/ 0 w 64"/>
                      <a:gd name="T29" fmla="*/ 2147483647 h 72"/>
                      <a:gd name="T30" fmla="*/ 2147483647 w 64"/>
                      <a:gd name="T31" fmla="*/ 2147483647 h 72"/>
                      <a:gd name="T32" fmla="*/ 2147483647 w 64"/>
                      <a:gd name="T33" fmla="*/ 2147483647 h 72"/>
                      <a:gd name="T34" fmla="*/ 2147483647 w 64"/>
                      <a:gd name="T35" fmla="*/ 2147483647 h 72"/>
                      <a:gd name="T36" fmla="*/ 2147483647 w 64"/>
                      <a:gd name="T37" fmla="*/ 2147483647 h 72"/>
                      <a:gd name="T38" fmla="*/ 2147483647 w 64"/>
                      <a:gd name="T39" fmla="*/ 2147483647 h 72"/>
                      <a:gd name="T40" fmla="*/ 2147483647 w 64"/>
                      <a:gd name="T41" fmla="*/ 2147483647 h 72"/>
                      <a:gd name="T42" fmla="*/ 2147483647 w 64"/>
                      <a:gd name="T43" fmla="*/ 2147483647 h 72"/>
                      <a:gd name="T44" fmla="*/ 2147483647 w 64"/>
                      <a:gd name="T45" fmla="*/ 2147483647 h 72"/>
                      <a:gd name="T46" fmla="*/ 2147483647 w 64"/>
                      <a:gd name="T47" fmla="*/ 2147483647 h 72"/>
                      <a:gd name="T48" fmla="*/ 2147483647 w 64"/>
                      <a:gd name="T49" fmla="*/ 2147483647 h 72"/>
                      <a:gd name="T50" fmla="*/ 2147483647 w 64"/>
                      <a:gd name="T51" fmla="*/ 2147483647 h 72"/>
                      <a:gd name="T52" fmla="*/ 2147483647 w 64"/>
                      <a:gd name="T53" fmla="*/ 2147483647 h 72"/>
                      <a:gd name="T54" fmla="*/ 2147483647 w 64"/>
                      <a:gd name="T55" fmla="*/ 2147483647 h 72"/>
                      <a:gd name="T56" fmla="*/ 2147483647 w 64"/>
                      <a:gd name="T57" fmla="*/ 0 h 72"/>
                      <a:gd name="T58" fmla="*/ 2147483647 w 64"/>
                      <a:gd name="T59" fmla="*/ 2147483647 h 72"/>
                      <a:gd name="T60" fmla="*/ 2147483647 w 64"/>
                      <a:gd name="T61" fmla="*/ 2147483647 h 72"/>
                      <a:gd name="T62" fmla="*/ 2147483647 w 64"/>
                      <a:gd name="T63" fmla="*/ 2147483647 h 72"/>
                      <a:gd name="T64" fmla="*/ 2147483647 w 64"/>
                      <a:gd name="T65" fmla="*/ 2147483647 h 72"/>
                      <a:gd name="T66" fmla="*/ 2147483647 w 64"/>
                      <a:gd name="T67" fmla="*/ 2147483647 h 72"/>
                      <a:gd name="T68" fmla="*/ 2147483647 w 64"/>
                      <a:gd name="T69" fmla="*/ 2147483647 h 72"/>
                      <a:gd name="T70" fmla="*/ 2147483647 w 64"/>
                      <a:gd name="T71" fmla="*/ 2147483647 h 72"/>
                      <a:gd name="T72" fmla="*/ 2147483647 w 64"/>
                      <a:gd name="T73" fmla="*/ 2147483647 h 72"/>
                      <a:gd name="T74" fmla="*/ 2147483647 w 64"/>
                      <a:gd name="T75" fmla="*/ 2147483647 h 72"/>
                      <a:gd name="T76" fmla="*/ 2147483647 w 64"/>
                      <a:gd name="T77" fmla="*/ 2147483647 h 72"/>
                      <a:gd name="T78" fmla="*/ 2147483647 w 64"/>
                      <a:gd name="T79" fmla="*/ 2147483647 h 72"/>
                      <a:gd name="T80" fmla="*/ 2147483647 w 64"/>
                      <a:gd name="T81" fmla="*/ 2147483647 h 72"/>
                      <a:gd name="T82" fmla="*/ 2147483647 w 64"/>
                      <a:gd name="T83" fmla="*/ 2147483647 h 72"/>
                      <a:gd name="T84" fmla="*/ 2147483647 w 64"/>
                      <a:gd name="T85" fmla="*/ 2147483647 h 72"/>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w 64"/>
                      <a:gd name="T130" fmla="*/ 0 h 72"/>
                      <a:gd name="T131" fmla="*/ 64 w 64"/>
                      <a:gd name="T132" fmla="*/ 72 h 72"/>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T129" t="T130" r="T131" b="T132"/>
                    <a:pathLst>
                      <a:path w="64" h="72">
                        <a:moveTo>
                          <a:pt x="52" y="58"/>
                        </a:moveTo>
                        <a:lnTo>
                          <a:pt x="50" y="58"/>
                        </a:lnTo>
                        <a:lnTo>
                          <a:pt x="46" y="62"/>
                        </a:lnTo>
                        <a:lnTo>
                          <a:pt x="44" y="64"/>
                        </a:lnTo>
                        <a:lnTo>
                          <a:pt x="42" y="64"/>
                        </a:lnTo>
                        <a:lnTo>
                          <a:pt x="42" y="66"/>
                        </a:lnTo>
                        <a:lnTo>
                          <a:pt x="40" y="66"/>
                        </a:lnTo>
                        <a:lnTo>
                          <a:pt x="40" y="68"/>
                        </a:lnTo>
                        <a:lnTo>
                          <a:pt x="40" y="70"/>
                        </a:lnTo>
                        <a:lnTo>
                          <a:pt x="40" y="72"/>
                        </a:lnTo>
                        <a:lnTo>
                          <a:pt x="38" y="72"/>
                        </a:lnTo>
                        <a:lnTo>
                          <a:pt x="36" y="72"/>
                        </a:lnTo>
                        <a:lnTo>
                          <a:pt x="34" y="70"/>
                        </a:lnTo>
                        <a:lnTo>
                          <a:pt x="34" y="68"/>
                        </a:lnTo>
                        <a:lnTo>
                          <a:pt x="32" y="68"/>
                        </a:lnTo>
                        <a:lnTo>
                          <a:pt x="32" y="66"/>
                        </a:lnTo>
                        <a:lnTo>
                          <a:pt x="30" y="66"/>
                        </a:lnTo>
                        <a:lnTo>
                          <a:pt x="22" y="62"/>
                        </a:lnTo>
                        <a:lnTo>
                          <a:pt x="20" y="62"/>
                        </a:lnTo>
                        <a:lnTo>
                          <a:pt x="18" y="62"/>
                        </a:lnTo>
                        <a:lnTo>
                          <a:pt x="18" y="60"/>
                        </a:lnTo>
                        <a:lnTo>
                          <a:pt x="18" y="58"/>
                        </a:lnTo>
                        <a:lnTo>
                          <a:pt x="20" y="58"/>
                        </a:lnTo>
                        <a:lnTo>
                          <a:pt x="22" y="58"/>
                        </a:lnTo>
                        <a:lnTo>
                          <a:pt x="24" y="56"/>
                        </a:lnTo>
                        <a:lnTo>
                          <a:pt x="22" y="56"/>
                        </a:lnTo>
                        <a:lnTo>
                          <a:pt x="20" y="58"/>
                        </a:lnTo>
                        <a:lnTo>
                          <a:pt x="20" y="56"/>
                        </a:lnTo>
                        <a:lnTo>
                          <a:pt x="18" y="56"/>
                        </a:lnTo>
                        <a:lnTo>
                          <a:pt x="18" y="54"/>
                        </a:lnTo>
                        <a:lnTo>
                          <a:pt x="16" y="54"/>
                        </a:lnTo>
                        <a:lnTo>
                          <a:pt x="14" y="54"/>
                        </a:lnTo>
                        <a:lnTo>
                          <a:pt x="12" y="52"/>
                        </a:lnTo>
                        <a:lnTo>
                          <a:pt x="10" y="52"/>
                        </a:lnTo>
                        <a:lnTo>
                          <a:pt x="8" y="50"/>
                        </a:lnTo>
                        <a:lnTo>
                          <a:pt x="10" y="50"/>
                        </a:lnTo>
                        <a:lnTo>
                          <a:pt x="10" y="48"/>
                        </a:lnTo>
                        <a:lnTo>
                          <a:pt x="8" y="46"/>
                        </a:lnTo>
                        <a:lnTo>
                          <a:pt x="8" y="44"/>
                        </a:lnTo>
                        <a:lnTo>
                          <a:pt x="8" y="42"/>
                        </a:lnTo>
                        <a:lnTo>
                          <a:pt x="6" y="42"/>
                        </a:lnTo>
                        <a:lnTo>
                          <a:pt x="4" y="44"/>
                        </a:lnTo>
                        <a:lnTo>
                          <a:pt x="4" y="42"/>
                        </a:lnTo>
                        <a:lnTo>
                          <a:pt x="2" y="40"/>
                        </a:lnTo>
                        <a:lnTo>
                          <a:pt x="0" y="38"/>
                        </a:lnTo>
                        <a:lnTo>
                          <a:pt x="0" y="36"/>
                        </a:lnTo>
                        <a:lnTo>
                          <a:pt x="2" y="36"/>
                        </a:lnTo>
                        <a:lnTo>
                          <a:pt x="4" y="36"/>
                        </a:lnTo>
                        <a:lnTo>
                          <a:pt x="4" y="38"/>
                        </a:lnTo>
                        <a:lnTo>
                          <a:pt x="6" y="38"/>
                        </a:lnTo>
                        <a:lnTo>
                          <a:pt x="4" y="38"/>
                        </a:lnTo>
                        <a:lnTo>
                          <a:pt x="4" y="36"/>
                        </a:lnTo>
                        <a:lnTo>
                          <a:pt x="6" y="34"/>
                        </a:lnTo>
                        <a:lnTo>
                          <a:pt x="8" y="34"/>
                        </a:lnTo>
                        <a:lnTo>
                          <a:pt x="10" y="34"/>
                        </a:lnTo>
                        <a:lnTo>
                          <a:pt x="8" y="34"/>
                        </a:lnTo>
                        <a:lnTo>
                          <a:pt x="6" y="34"/>
                        </a:lnTo>
                        <a:lnTo>
                          <a:pt x="4" y="34"/>
                        </a:lnTo>
                        <a:lnTo>
                          <a:pt x="4" y="36"/>
                        </a:lnTo>
                        <a:lnTo>
                          <a:pt x="4" y="34"/>
                        </a:lnTo>
                        <a:lnTo>
                          <a:pt x="2" y="34"/>
                        </a:lnTo>
                        <a:lnTo>
                          <a:pt x="2" y="32"/>
                        </a:lnTo>
                        <a:lnTo>
                          <a:pt x="2" y="28"/>
                        </a:lnTo>
                        <a:lnTo>
                          <a:pt x="2" y="26"/>
                        </a:lnTo>
                        <a:lnTo>
                          <a:pt x="4" y="26"/>
                        </a:lnTo>
                        <a:lnTo>
                          <a:pt x="2" y="24"/>
                        </a:lnTo>
                        <a:lnTo>
                          <a:pt x="0" y="24"/>
                        </a:lnTo>
                        <a:lnTo>
                          <a:pt x="0" y="22"/>
                        </a:lnTo>
                        <a:lnTo>
                          <a:pt x="2" y="22"/>
                        </a:lnTo>
                        <a:lnTo>
                          <a:pt x="4" y="22"/>
                        </a:lnTo>
                        <a:lnTo>
                          <a:pt x="6" y="22"/>
                        </a:lnTo>
                        <a:lnTo>
                          <a:pt x="8" y="20"/>
                        </a:lnTo>
                        <a:lnTo>
                          <a:pt x="8" y="18"/>
                        </a:lnTo>
                        <a:lnTo>
                          <a:pt x="8" y="16"/>
                        </a:lnTo>
                        <a:lnTo>
                          <a:pt x="10" y="16"/>
                        </a:lnTo>
                        <a:lnTo>
                          <a:pt x="12" y="16"/>
                        </a:lnTo>
                        <a:lnTo>
                          <a:pt x="14" y="12"/>
                        </a:lnTo>
                        <a:lnTo>
                          <a:pt x="16" y="10"/>
                        </a:lnTo>
                        <a:lnTo>
                          <a:pt x="16" y="8"/>
                        </a:lnTo>
                        <a:lnTo>
                          <a:pt x="18" y="2"/>
                        </a:lnTo>
                        <a:lnTo>
                          <a:pt x="20" y="2"/>
                        </a:lnTo>
                        <a:lnTo>
                          <a:pt x="24" y="2"/>
                        </a:lnTo>
                        <a:lnTo>
                          <a:pt x="26" y="2"/>
                        </a:lnTo>
                        <a:lnTo>
                          <a:pt x="32" y="2"/>
                        </a:lnTo>
                        <a:lnTo>
                          <a:pt x="32" y="0"/>
                        </a:lnTo>
                        <a:lnTo>
                          <a:pt x="36" y="0"/>
                        </a:lnTo>
                        <a:lnTo>
                          <a:pt x="38" y="0"/>
                        </a:lnTo>
                        <a:lnTo>
                          <a:pt x="44" y="0"/>
                        </a:lnTo>
                        <a:lnTo>
                          <a:pt x="44" y="2"/>
                        </a:lnTo>
                        <a:lnTo>
                          <a:pt x="46" y="2"/>
                        </a:lnTo>
                        <a:lnTo>
                          <a:pt x="48" y="4"/>
                        </a:lnTo>
                        <a:lnTo>
                          <a:pt x="50" y="6"/>
                        </a:lnTo>
                        <a:lnTo>
                          <a:pt x="50" y="8"/>
                        </a:lnTo>
                        <a:lnTo>
                          <a:pt x="52" y="12"/>
                        </a:lnTo>
                        <a:lnTo>
                          <a:pt x="54" y="14"/>
                        </a:lnTo>
                        <a:lnTo>
                          <a:pt x="56" y="14"/>
                        </a:lnTo>
                        <a:lnTo>
                          <a:pt x="56" y="16"/>
                        </a:lnTo>
                        <a:lnTo>
                          <a:pt x="56" y="18"/>
                        </a:lnTo>
                        <a:lnTo>
                          <a:pt x="54" y="20"/>
                        </a:lnTo>
                        <a:lnTo>
                          <a:pt x="54" y="22"/>
                        </a:lnTo>
                        <a:lnTo>
                          <a:pt x="56" y="22"/>
                        </a:lnTo>
                        <a:lnTo>
                          <a:pt x="58" y="22"/>
                        </a:lnTo>
                        <a:lnTo>
                          <a:pt x="58" y="24"/>
                        </a:lnTo>
                        <a:lnTo>
                          <a:pt x="58" y="26"/>
                        </a:lnTo>
                        <a:lnTo>
                          <a:pt x="58" y="28"/>
                        </a:lnTo>
                        <a:lnTo>
                          <a:pt x="60" y="30"/>
                        </a:lnTo>
                        <a:lnTo>
                          <a:pt x="58" y="32"/>
                        </a:lnTo>
                        <a:lnTo>
                          <a:pt x="58" y="34"/>
                        </a:lnTo>
                        <a:lnTo>
                          <a:pt x="56" y="34"/>
                        </a:lnTo>
                        <a:lnTo>
                          <a:pt x="56" y="38"/>
                        </a:lnTo>
                        <a:lnTo>
                          <a:pt x="54" y="40"/>
                        </a:lnTo>
                        <a:lnTo>
                          <a:pt x="58" y="40"/>
                        </a:lnTo>
                        <a:lnTo>
                          <a:pt x="60" y="40"/>
                        </a:lnTo>
                        <a:lnTo>
                          <a:pt x="60" y="38"/>
                        </a:lnTo>
                        <a:lnTo>
                          <a:pt x="62" y="36"/>
                        </a:lnTo>
                        <a:lnTo>
                          <a:pt x="64" y="36"/>
                        </a:lnTo>
                        <a:lnTo>
                          <a:pt x="64" y="42"/>
                        </a:lnTo>
                        <a:lnTo>
                          <a:pt x="64" y="44"/>
                        </a:lnTo>
                        <a:lnTo>
                          <a:pt x="62" y="44"/>
                        </a:lnTo>
                        <a:lnTo>
                          <a:pt x="60" y="44"/>
                        </a:lnTo>
                        <a:lnTo>
                          <a:pt x="58" y="44"/>
                        </a:lnTo>
                        <a:lnTo>
                          <a:pt x="58" y="46"/>
                        </a:lnTo>
                        <a:lnTo>
                          <a:pt x="56" y="48"/>
                        </a:lnTo>
                        <a:lnTo>
                          <a:pt x="56" y="52"/>
                        </a:lnTo>
                        <a:lnTo>
                          <a:pt x="54" y="52"/>
                        </a:lnTo>
                        <a:lnTo>
                          <a:pt x="54" y="54"/>
                        </a:lnTo>
                        <a:lnTo>
                          <a:pt x="52" y="56"/>
                        </a:lnTo>
                        <a:lnTo>
                          <a:pt x="52" y="58"/>
                        </a:lnTo>
                        <a:close/>
                      </a:path>
                    </a:pathLst>
                  </a:custGeom>
                  <a:grpFill/>
                  <a:ln w="3175">
                    <a:solidFill>
                      <a:schemeClr val="bg1"/>
                    </a:solidFill>
                    <a:prstDash val="sysDot"/>
                    <a:round/>
                    <a:headEnd/>
                    <a:tailEnd/>
                  </a:ln>
                </p:spPr>
                <p:txBody>
                  <a:bodyPr/>
                  <a:lstStyle/>
                  <a:p>
                    <a:endParaRPr lang="de-DE" sz="2400" dirty="0">
                      <a:solidFill>
                        <a:srgbClr val="000000"/>
                      </a:solidFill>
                    </a:endParaRPr>
                  </a:p>
                </p:txBody>
              </p:sp>
            </p:grpSp>
            <p:grpSp>
              <p:nvGrpSpPr>
                <p:cNvPr id="2206" name="Gruppieren 2205"/>
                <p:cNvGrpSpPr/>
                <p:nvPr/>
              </p:nvGrpSpPr>
              <p:grpSpPr>
                <a:xfrm>
                  <a:off x="3785140" y="2277755"/>
                  <a:ext cx="1302840" cy="1131307"/>
                  <a:chOff x="3785140" y="2277755"/>
                  <a:chExt cx="1302840" cy="1131307"/>
                </a:xfrm>
                <a:grpFill/>
              </p:grpSpPr>
              <p:grpSp>
                <p:nvGrpSpPr>
                  <p:cNvPr id="2207" name="Gruppieren 2206"/>
                  <p:cNvGrpSpPr/>
                  <p:nvPr/>
                </p:nvGrpSpPr>
                <p:grpSpPr>
                  <a:xfrm>
                    <a:off x="4103322" y="2593317"/>
                    <a:ext cx="687427" cy="750278"/>
                    <a:chOff x="4103322" y="2593317"/>
                    <a:chExt cx="687427" cy="750278"/>
                  </a:xfrm>
                  <a:grpFill/>
                </p:grpSpPr>
                <p:sp>
                  <p:nvSpPr>
                    <p:cNvPr id="2232" name="Freeform 2475"/>
                    <p:cNvSpPr>
                      <a:spLocks/>
                    </p:cNvSpPr>
                    <p:nvPr/>
                  </p:nvSpPr>
                  <p:spPr bwMode="auto">
                    <a:xfrm>
                      <a:off x="4678141" y="3312170"/>
                      <a:ext cx="24879" cy="31425"/>
                    </a:xfrm>
                    <a:custGeom>
                      <a:avLst/>
                      <a:gdLst>
                        <a:gd name="T0" fmla="*/ 2147483647 w 28"/>
                        <a:gd name="T1" fmla="*/ 2147483647 h 38"/>
                        <a:gd name="T2" fmla="*/ 2147483647 w 28"/>
                        <a:gd name="T3" fmla="*/ 2147483647 h 38"/>
                        <a:gd name="T4" fmla="*/ 0 w 28"/>
                        <a:gd name="T5" fmla="*/ 2147483647 h 38"/>
                        <a:gd name="T6" fmla="*/ 0 w 28"/>
                        <a:gd name="T7" fmla="*/ 2147483647 h 38"/>
                        <a:gd name="T8" fmla="*/ 0 w 28"/>
                        <a:gd name="T9" fmla="*/ 2147483647 h 38"/>
                        <a:gd name="T10" fmla="*/ 0 w 28"/>
                        <a:gd name="T11" fmla="*/ 2147483647 h 38"/>
                        <a:gd name="T12" fmla="*/ 0 w 28"/>
                        <a:gd name="T13" fmla="*/ 2147483647 h 38"/>
                        <a:gd name="T14" fmla="*/ 2147483647 w 28"/>
                        <a:gd name="T15" fmla="*/ 2147483647 h 38"/>
                        <a:gd name="T16" fmla="*/ 2147483647 w 28"/>
                        <a:gd name="T17" fmla="*/ 2147483647 h 38"/>
                        <a:gd name="T18" fmla="*/ 2147483647 w 28"/>
                        <a:gd name="T19" fmla="*/ 2147483647 h 38"/>
                        <a:gd name="T20" fmla="*/ 2147483647 w 28"/>
                        <a:gd name="T21" fmla="*/ 2147483647 h 38"/>
                        <a:gd name="T22" fmla="*/ 2147483647 w 28"/>
                        <a:gd name="T23" fmla="*/ 2147483647 h 38"/>
                        <a:gd name="T24" fmla="*/ 2147483647 w 28"/>
                        <a:gd name="T25" fmla="*/ 2147483647 h 38"/>
                        <a:gd name="T26" fmla="*/ 2147483647 w 28"/>
                        <a:gd name="T27" fmla="*/ 2147483647 h 38"/>
                        <a:gd name="T28" fmla="*/ 2147483647 w 28"/>
                        <a:gd name="T29" fmla="*/ 2147483647 h 38"/>
                        <a:gd name="T30" fmla="*/ 2147483647 w 28"/>
                        <a:gd name="T31" fmla="*/ 2147483647 h 38"/>
                        <a:gd name="T32" fmla="*/ 2147483647 w 28"/>
                        <a:gd name="T33" fmla="*/ 0 h 38"/>
                        <a:gd name="T34" fmla="*/ 2147483647 w 28"/>
                        <a:gd name="T35" fmla="*/ 2147483647 h 38"/>
                        <a:gd name="T36" fmla="*/ 2147483647 w 28"/>
                        <a:gd name="T37" fmla="*/ 2147483647 h 38"/>
                        <a:gd name="T38" fmla="*/ 2147483647 w 28"/>
                        <a:gd name="T39" fmla="*/ 2147483647 h 38"/>
                        <a:gd name="T40" fmla="*/ 2147483647 w 28"/>
                        <a:gd name="T41" fmla="*/ 2147483647 h 38"/>
                        <a:gd name="T42" fmla="*/ 2147483647 w 28"/>
                        <a:gd name="T43" fmla="*/ 2147483647 h 38"/>
                        <a:gd name="T44" fmla="*/ 2147483647 w 28"/>
                        <a:gd name="T45" fmla="*/ 2147483647 h 38"/>
                        <a:gd name="T46" fmla="*/ 2147483647 w 28"/>
                        <a:gd name="T47" fmla="*/ 2147483647 h 38"/>
                        <a:gd name="T48" fmla="*/ 2147483647 w 28"/>
                        <a:gd name="T49" fmla="*/ 2147483647 h 38"/>
                        <a:gd name="T50" fmla="*/ 2147483647 w 28"/>
                        <a:gd name="T51" fmla="*/ 2147483647 h 38"/>
                        <a:gd name="T52" fmla="*/ 2147483647 w 28"/>
                        <a:gd name="T53" fmla="*/ 2147483647 h 38"/>
                        <a:gd name="T54" fmla="*/ 2147483647 w 28"/>
                        <a:gd name="T55" fmla="*/ 2147483647 h 38"/>
                        <a:gd name="T56" fmla="*/ 2147483647 w 28"/>
                        <a:gd name="T57" fmla="*/ 2147483647 h 38"/>
                        <a:gd name="T58" fmla="*/ 2147483647 w 28"/>
                        <a:gd name="T59" fmla="*/ 2147483647 h 38"/>
                        <a:gd name="T60" fmla="*/ 2147483647 w 28"/>
                        <a:gd name="T61" fmla="*/ 2147483647 h 38"/>
                        <a:gd name="T62" fmla="*/ 2147483647 w 28"/>
                        <a:gd name="T63" fmla="*/ 2147483647 h 38"/>
                        <a:gd name="T64" fmla="*/ 2147483647 w 28"/>
                        <a:gd name="T65" fmla="*/ 2147483647 h 38"/>
                        <a:gd name="T66" fmla="*/ 2147483647 w 28"/>
                        <a:gd name="T67" fmla="*/ 2147483647 h 38"/>
                        <a:gd name="T68" fmla="*/ 2147483647 w 28"/>
                        <a:gd name="T69" fmla="*/ 2147483647 h 38"/>
                        <a:gd name="T70" fmla="*/ 2147483647 w 28"/>
                        <a:gd name="T71" fmla="*/ 2147483647 h 38"/>
                        <a:gd name="T72" fmla="*/ 2147483647 w 28"/>
                        <a:gd name="T73" fmla="*/ 2147483647 h 38"/>
                        <a:gd name="T74" fmla="*/ 2147483647 w 28"/>
                        <a:gd name="T75" fmla="*/ 2147483647 h 38"/>
                        <a:gd name="T76" fmla="*/ 2147483647 w 28"/>
                        <a:gd name="T77" fmla="*/ 2147483647 h 38"/>
                        <a:gd name="T78" fmla="*/ 2147483647 w 28"/>
                        <a:gd name="T79" fmla="*/ 2147483647 h 38"/>
                        <a:gd name="T80" fmla="*/ 2147483647 w 28"/>
                        <a:gd name="T81" fmla="*/ 2147483647 h 38"/>
                        <a:gd name="T82" fmla="*/ 2147483647 w 28"/>
                        <a:gd name="T83" fmla="*/ 2147483647 h 38"/>
                        <a:gd name="T84" fmla="*/ 2147483647 w 28"/>
                        <a:gd name="T85" fmla="*/ 2147483647 h 38"/>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w 28"/>
                        <a:gd name="T130" fmla="*/ 0 h 38"/>
                        <a:gd name="T131" fmla="*/ 28 w 28"/>
                        <a:gd name="T132" fmla="*/ 38 h 38"/>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T129" t="T130" r="T131" b="T132"/>
                      <a:pathLst>
                        <a:path w="28" h="38">
                          <a:moveTo>
                            <a:pt x="2" y="26"/>
                          </a:moveTo>
                          <a:lnTo>
                            <a:pt x="2" y="26"/>
                          </a:lnTo>
                          <a:lnTo>
                            <a:pt x="0" y="26"/>
                          </a:lnTo>
                          <a:lnTo>
                            <a:pt x="0" y="24"/>
                          </a:lnTo>
                          <a:lnTo>
                            <a:pt x="0" y="22"/>
                          </a:lnTo>
                          <a:lnTo>
                            <a:pt x="0" y="20"/>
                          </a:lnTo>
                          <a:lnTo>
                            <a:pt x="2" y="18"/>
                          </a:lnTo>
                          <a:lnTo>
                            <a:pt x="4" y="16"/>
                          </a:lnTo>
                          <a:lnTo>
                            <a:pt x="4" y="14"/>
                          </a:lnTo>
                          <a:lnTo>
                            <a:pt x="6" y="12"/>
                          </a:lnTo>
                          <a:lnTo>
                            <a:pt x="6" y="10"/>
                          </a:lnTo>
                          <a:lnTo>
                            <a:pt x="8" y="10"/>
                          </a:lnTo>
                          <a:lnTo>
                            <a:pt x="8" y="8"/>
                          </a:lnTo>
                          <a:lnTo>
                            <a:pt x="8" y="6"/>
                          </a:lnTo>
                          <a:lnTo>
                            <a:pt x="14" y="2"/>
                          </a:lnTo>
                          <a:lnTo>
                            <a:pt x="16" y="0"/>
                          </a:lnTo>
                          <a:lnTo>
                            <a:pt x="18" y="4"/>
                          </a:lnTo>
                          <a:lnTo>
                            <a:pt x="22" y="6"/>
                          </a:lnTo>
                          <a:lnTo>
                            <a:pt x="24" y="6"/>
                          </a:lnTo>
                          <a:lnTo>
                            <a:pt x="24" y="8"/>
                          </a:lnTo>
                          <a:lnTo>
                            <a:pt x="26" y="6"/>
                          </a:lnTo>
                          <a:lnTo>
                            <a:pt x="28" y="8"/>
                          </a:lnTo>
                          <a:lnTo>
                            <a:pt x="28" y="12"/>
                          </a:lnTo>
                          <a:lnTo>
                            <a:pt x="28" y="14"/>
                          </a:lnTo>
                          <a:lnTo>
                            <a:pt x="28" y="18"/>
                          </a:lnTo>
                          <a:lnTo>
                            <a:pt x="28" y="20"/>
                          </a:lnTo>
                          <a:lnTo>
                            <a:pt x="28" y="26"/>
                          </a:lnTo>
                          <a:lnTo>
                            <a:pt x="26" y="26"/>
                          </a:lnTo>
                          <a:lnTo>
                            <a:pt x="24" y="32"/>
                          </a:lnTo>
                          <a:lnTo>
                            <a:pt x="24" y="34"/>
                          </a:lnTo>
                          <a:lnTo>
                            <a:pt x="24" y="36"/>
                          </a:lnTo>
                          <a:lnTo>
                            <a:pt x="24" y="38"/>
                          </a:lnTo>
                          <a:lnTo>
                            <a:pt x="20" y="38"/>
                          </a:lnTo>
                          <a:lnTo>
                            <a:pt x="18" y="38"/>
                          </a:lnTo>
                          <a:lnTo>
                            <a:pt x="14" y="38"/>
                          </a:lnTo>
                          <a:lnTo>
                            <a:pt x="12" y="38"/>
                          </a:lnTo>
                          <a:lnTo>
                            <a:pt x="10" y="36"/>
                          </a:lnTo>
                          <a:lnTo>
                            <a:pt x="8" y="36"/>
                          </a:lnTo>
                          <a:lnTo>
                            <a:pt x="6" y="32"/>
                          </a:lnTo>
                          <a:lnTo>
                            <a:pt x="4" y="30"/>
                          </a:lnTo>
                          <a:lnTo>
                            <a:pt x="2" y="26"/>
                          </a:lnTo>
                          <a:close/>
                        </a:path>
                      </a:pathLst>
                    </a:custGeom>
                    <a:grpFill/>
                    <a:ln w="3175">
                      <a:solidFill>
                        <a:schemeClr val="bg1"/>
                      </a:solidFill>
                      <a:prstDash val="sysDot"/>
                      <a:round/>
                      <a:headEnd/>
                      <a:tailEnd/>
                    </a:ln>
                  </p:spPr>
                  <p:txBody>
                    <a:bodyPr/>
                    <a:lstStyle/>
                    <a:p>
                      <a:endParaRPr lang="de-DE" sz="2400" dirty="0">
                        <a:solidFill>
                          <a:srgbClr val="000000"/>
                        </a:solidFill>
                      </a:endParaRPr>
                    </a:p>
                  </p:txBody>
                </p:sp>
                <p:sp>
                  <p:nvSpPr>
                    <p:cNvPr id="2233" name="Freeform 2485"/>
                    <p:cNvSpPr>
                      <a:spLocks/>
                    </p:cNvSpPr>
                    <p:nvPr/>
                  </p:nvSpPr>
                  <p:spPr bwMode="auto">
                    <a:xfrm>
                      <a:off x="4103322" y="2593317"/>
                      <a:ext cx="37973" cy="99513"/>
                    </a:xfrm>
                    <a:custGeom>
                      <a:avLst/>
                      <a:gdLst>
                        <a:gd name="T0" fmla="*/ 2147483647 w 42"/>
                        <a:gd name="T1" fmla="*/ 2147483647 h 120"/>
                        <a:gd name="T2" fmla="*/ 2147483647 w 42"/>
                        <a:gd name="T3" fmla="*/ 2147483647 h 120"/>
                        <a:gd name="T4" fmla="*/ 2147483647 w 42"/>
                        <a:gd name="T5" fmla="*/ 2147483647 h 120"/>
                        <a:gd name="T6" fmla="*/ 2147483647 w 42"/>
                        <a:gd name="T7" fmla="*/ 2147483647 h 120"/>
                        <a:gd name="T8" fmla="*/ 2147483647 w 42"/>
                        <a:gd name="T9" fmla="*/ 2147483647 h 120"/>
                        <a:gd name="T10" fmla="*/ 2147483647 w 42"/>
                        <a:gd name="T11" fmla="*/ 2147483647 h 120"/>
                        <a:gd name="T12" fmla="*/ 2147483647 w 42"/>
                        <a:gd name="T13" fmla="*/ 2147483647 h 120"/>
                        <a:gd name="T14" fmla="*/ 2147483647 w 42"/>
                        <a:gd name="T15" fmla="*/ 2147483647 h 120"/>
                        <a:gd name="T16" fmla="*/ 2147483647 w 42"/>
                        <a:gd name="T17" fmla="*/ 2147483647 h 120"/>
                        <a:gd name="T18" fmla="*/ 2147483647 w 42"/>
                        <a:gd name="T19" fmla="*/ 2147483647 h 120"/>
                        <a:gd name="T20" fmla="*/ 2147483647 w 42"/>
                        <a:gd name="T21" fmla="*/ 2147483647 h 120"/>
                        <a:gd name="T22" fmla="*/ 2147483647 w 42"/>
                        <a:gd name="T23" fmla="*/ 2147483647 h 120"/>
                        <a:gd name="T24" fmla="*/ 2147483647 w 42"/>
                        <a:gd name="T25" fmla="*/ 2147483647 h 120"/>
                        <a:gd name="T26" fmla="*/ 2147483647 w 42"/>
                        <a:gd name="T27" fmla="*/ 2147483647 h 120"/>
                        <a:gd name="T28" fmla="*/ 2147483647 w 42"/>
                        <a:gd name="T29" fmla="*/ 2147483647 h 120"/>
                        <a:gd name="T30" fmla="*/ 2147483647 w 42"/>
                        <a:gd name="T31" fmla="*/ 2147483647 h 120"/>
                        <a:gd name="T32" fmla="*/ 2147483647 w 42"/>
                        <a:gd name="T33" fmla="*/ 2147483647 h 120"/>
                        <a:gd name="T34" fmla="*/ 2147483647 w 42"/>
                        <a:gd name="T35" fmla="*/ 2147483647 h 120"/>
                        <a:gd name="T36" fmla="*/ 2147483647 w 42"/>
                        <a:gd name="T37" fmla="*/ 2147483647 h 120"/>
                        <a:gd name="T38" fmla="*/ 2147483647 w 42"/>
                        <a:gd name="T39" fmla="*/ 2147483647 h 120"/>
                        <a:gd name="T40" fmla="*/ 2147483647 w 42"/>
                        <a:gd name="T41" fmla="*/ 2147483647 h 120"/>
                        <a:gd name="T42" fmla="*/ 2147483647 w 42"/>
                        <a:gd name="T43" fmla="*/ 2147483647 h 120"/>
                        <a:gd name="T44" fmla="*/ 2147483647 w 42"/>
                        <a:gd name="T45" fmla="*/ 2147483647 h 120"/>
                        <a:gd name="T46" fmla="*/ 2147483647 w 42"/>
                        <a:gd name="T47" fmla="*/ 2147483647 h 120"/>
                        <a:gd name="T48" fmla="*/ 2147483647 w 42"/>
                        <a:gd name="T49" fmla="*/ 2147483647 h 120"/>
                        <a:gd name="T50" fmla="*/ 2147483647 w 42"/>
                        <a:gd name="T51" fmla="*/ 2147483647 h 120"/>
                        <a:gd name="T52" fmla="*/ 2147483647 w 42"/>
                        <a:gd name="T53" fmla="*/ 2147483647 h 120"/>
                        <a:gd name="T54" fmla="*/ 2147483647 w 42"/>
                        <a:gd name="T55" fmla="*/ 2147483647 h 120"/>
                        <a:gd name="T56" fmla="*/ 2147483647 w 42"/>
                        <a:gd name="T57" fmla="*/ 2147483647 h 120"/>
                        <a:gd name="T58" fmla="*/ 2147483647 w 42"/>
                        <a:gd name="T59" fmla="*/ 2147483647 h 120"/>
                        <a:gd name="T60" fmla="*/ 2147483647 w 42"/>
                        <a:gd name="T61" fmla="*/ 2147483647 h 120"/>
                        <a:gd name="T62" fmla="*/ 2147483647 w 42"/>
                        <a:gd name="T63" fmla="*/ 2147483647 h 120"/>
                        <a:gd name="T64" fmla="*/ 2147483647 w 42"/>
                        <a:gd name="T65" fmla="*/ 0 h 120"/>
                        <a:gd name="T66" fmla="*/ 2147483647 w 42"/>
                        <a:gd name="T67" fmla="*/ 2147483647 h 120"/>
                        <a:gd name="T68" fmla="*/ 2147483647 w 42"/>
                        <a:gd name="T69" fmla="*/ 2147483647 h 120"/>
                        <a:gd name="T70" fmla="*/ 2147483647 w 42"/>
                        <a:gd name="T71" fmla="*/ 2147483647 h 120"/>
                        <a:gd name="T72" fmla="*/ 2147483647 w 42"/>
                        <a:gd name="T73" fmla="*/ 2147483647 h 120"/>
                        <a:gd name="T74" fmla="*/ 2147483647 w 42"/>
                        <a:gd name="T75" fmla="*/ 2147483647 h 120"/>
                        <a:gd name="T76" fmla="*/ 2147483647 w 42"/>
                        <a:gd name="T77" fmla="*/ 2147483647 h 120"/>
                        <a:gd name="T78" fmla="*/ 2147483647 w 42"/>
                        <a:gd name="T79" fmla="*/ 2147483647 h 120"/>
                        <a:gd name="T80" fmla="*/ 2147483647 w 42"/>
                        <a:gd name="T81" fmla="*/ 2147483647 h 120"/>
                        <a:gd name="T82" fmla="*/ 2147483647 w 42"/>
                        <a:gd name="T83" fmla="*/ 2147483647 h 120"/>
                        <a:gd name="T84" fmla="*/ 2147483647 w 42"/>
                        <a:gd name="T85" fmla="*/ 2147483647 h 120"/>
                        <a:gd name="T86" fmla="*/ 2147483647 w 42"/>
                        <a:gd name="T87" fmla="*/ 2147483647 h 120"/>
                        <a:gd name="T88" fmla="*/ 2147483647 w 42"/>
                        <a:gd name="T89" fmla="*/ 2147483647 h 120"/>
                        <a:gd name="T90" fmla="*/ 2147483647 w 42"/>
                        <a:gd name="T91" fmla="*/ 2147483647 h 120"/>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42"/>
                        <a:gd name="T139" fmla="*/ 0 h 120"/>
                        <a:gd name="T140" fmla="*/ 42 w 42"/>
                        <a:gd name="T141" fmla="*/ 120 h 120"/>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42" h="120">
                          <a:moveTo>
                            <a:pt x="38" y="86"/>
                          </a:moveTo>
                          <a:lnTo>
                            <a:pt x="38" y="88"/>
                          </a:lnTo>
                          <a:lnTo>
                            <a:pt x="38" y="90"/>
                          </a:lnTo>
                          <a:lnTo>
                            <a:pt x="38" y="98"/>
                          </a:lnTo>
                          <a:lnTo>
                            <a:pt x="36" y="98"/>
                          </a:lnTo>
                          <a:lnTo>
                            <a:pt x="36" y="100"/>
                          </a:lnTo>
                          <a:lnTo>
                            <a:pt x="38" y="100"/>
                          </a:lnTo>
                          <a:lnTo>
                            <a:pt x="38" y="102"/>
                          </a:lnTo>
                          <a:lnTo>
                            <a:pt x="38" y="104"/>
                          </a:lnTo>
                          <a:lnTo>
                            <a:pt x="38" y="106"/>
                          </a:lnTo>
                          <a:lnTo>
                            <a:pt x="38" y="108"/>
                          </a:lnTo>
                          <a:lnTo>
                            <a:pt x="38" y="110"/>
                          </a:lnTo>
                          <a:lnTo>
                            <a:pt x="40" y="108"/>
                          </a:lnTo>
                          <a:lnTo>
                            <a:pt x="40" y="110"/>
                          </a:lnTo>
                          <a:lnTo>
                            <a:pt x="40" y="112"/>
                          </a:lnTo>
                          <a:lnTo>
                            <a:pt x="42" y="112"/>
                          </a:lnTo>
                          <a:lnTo>
                            <a:pt x="42" y="114"/>
                          </a:lnTo>
                          <a:lnTo>
                            <a:pt x="42" y="116"/>
                          </a:lnTo>
                          <a:lnTo>
                            <a:pt x="40" y="116"/>
                          </a:lnTo>
                          <a:lnTo>
                            <a:pt x="38" y="118"/>
                          </a:lnTo>
                          <a:lnTo>
                            <a:pt x="36" y="118"/>
                          </a:lnTo>
                          <a:lnTo>
                            <a:pt x="34" y="118"/>
                          </a:lnTo>
                          <a:lnTo>
                            <a:pt x="34" y="120"/>
                          </a:lnTo>
                          <a:lnTo>
                            <a:pt x="32" y="120"/>
                          </a:lnTo>
                          <a:lnTo>
                            <a:pt x="30" y="120"/>
                          </a:lnTo>
                          <a:lnTo>
                            <a:pt x="28" y="120"/>
                          </a:lnTo>
                          <a:lnTo>
                            <a:pt x="26" y="120"/>
                          </a:lnTo>
                          <a:lnTo>
                            <a:pt x="26" y="118"/>
                          </a:lnTo>
                          <a:lnTo>
                            <a:pt x="24" y="116"/>
                          </a:lnTo>
                          <a:lnTo>
                            <a:pt x="22" y="116"/>
                          </a:lnTo>
                          <a:lnTo>
                            <a:pt x="20" y="114"/>
                          </a:lnTo>
                          <a:lnTo>
                            <a:pt x="20" y="112"/>
                          </a:lnTo>
                          <a:lnTo>
                            <a:pt x="18" y="110"/>
                          </a:lnTo>
                          <a:lnTo>
                            <a:pt x="20" y="110"/>
                          </a:lnTo>
                          <a:lnTo>
                            <a:pt x="20" y="108"/>
                          </a:lnTo>
                          <a:lnTo>
                            <a:pt x="18" y="108"/>
                          </a:lnTo>
                          <a:lnTo>
                            <a:pt x="16" y="108"/>
                          </a:lnTo>
                          <a:lnTo>
                            <a:pt x="18" y="106"/>
                          </a:lnTo>
                          <a:lnTo>
                            <a:pt x="16" y="104"/>
                          </a:lnTo>
                          <a:lnTo>
                            <a:pt x="14" y="100"/>
                          </a:lnTo>
                          <a:lnTo>
                            <a:pt x="16" y="98"/>
                          </a:lnTo>
                          <a:lnTo>
                            <a:pt x="16" y="94"/>
                          </a:lnTo>
                          <a:lnTo>
                            <a:pt x="18" y="92"/>
                          </a:lnTo>
                          <a:lnTo>
                            <a:pt x="18" y="90"/>
                          </a:lnTo>
                          <a:lnTo>
                            <a:pt x="18" y="88"/>
                          </a:lnTo>
                          <a:lnTo>
                            <a:pt x="16" y="88"/>
                          </a:lnTo>
                          <a:lnTo>
                            <a:pt x="16" y="90"/>
                          </a:lnTo>
                          <a:lnTo>
                            <a:pt x="16" y="88"/>
                          </a:lnTo>
                          <a:lnTo>
                            <a:pt x="14" y="88"/>
                          </a:lnTo>
                          <a:lnTo>
                            <a:pt x="14" y="86"/>
                          </a:lnTo>
                          <a:lnTo>
                            <a:pt x="14" y="84"/>
                          </a:lnTo>
                          <a:lnTo>
                            <a:pt x="16" y="82"/>
                          </a:lnTo>
                          <a:lnTo>
                            <a:pt x="16" y="78"/>
                          </a:lnTo>
                          <a:lnTo>
                            <a:pt x="16" y="74"/>
                          </a:lnTo>
                          <a:lnTo>
                            <a:pt x="16" y="70"/>
                          </a:lnTo>
                          <a:lnTo>
                            <a:pt x="18" y="70"/>
                          </a:lnTo>
                          <a:lnTo>
                            <a:pt x="18" y="68"/>
                          </a:lnTo>
                          <a:lnTo>
                            <a:pt x="18" y="66"/>
                          </a:lnTo>
                          <a:lnTo>
                            <a:pt x="18" y="64"/>
                          </a:lnTo>
                          <a:lnTo>
                            <a:pt x="16" y="64"/>
                          </a:lnTo>
                          <a:lnTo>
                            <a:pt x="14" y="62"/>
                          </a:lnTo>
                          <a:lnTo>
                            <a:pt x="12" y="58"/>
                          </a:lnTo>
                          <a:lnTo>
                            <a:pt x="14" y="56"/>
                          </a:lnTo>
                          <a:lnTo>
                            <a:pt x="14" y="54"/>
                          </a:lnTo>
                          <a:lnTo>
                            <a:pt x="12" y="50"/>
                          </a:lnTo>
                          <a:lnTo>
                            <a:pt x="14" y="48"/>
                          </a:lnTo>
                          <a:lnTo>
                            <a:pt x="14" y="46"/>
                          </a:lnTo>
                          <a:lnTo>
                            <a:pt x="14" y="42"/>
                          </a:lnTo>
                          <a:lnTo>
                            <a:pt x="16" y="42"/>
                          </a:lnTo>
                          <a:lnTo>
                            <a:pt x="14" y="42"/>
                          </a:lnTo>
                          <a:lnTo>
                            <a:pt x="14" y="40"/>
                          </a:lnTo>
                          <a:lnTo>
                            <a:pt x="12" y="40"/>
                          </a:lnTo>
                          <a:lnTo>
                            <a:pt x="10" y="40"/>
                          </a:lnTo>
                          <a:lnTo>
                            <a:pt x="8" y="40"/>
                          </a:lnTo>
                          <a:lnTo>
                            <a:pt x="8" y="38"/>
                          </a:lnTo>
                          <a:lnTo>
                            <a:pt x="8" y="36"/>
                          </a:lnTo>
                          <a:lnTo>
                            <a:pt x="8" y="34"/>
                          </a:lnTo>
                          <a:lnTo>
                            <a:pt x="10" y="32"/>
                          </a:lnTo>
                          <a:lnTo>
                            <a:pt x="10" y="28"/>
                          </a:lnTo>
                          <a:lnTo>
                            <a:pt x="12" y="28"/>
                          </a:lnTo>
                          <a:lnTo>
                            <a:pt x="12" y="26"/>
                          </a:lnTo>
                          <a:lnTo>
                            <a:pt x="10" y="26"/>
                          </a:lnTo>
                          <a:lnTo>
                            <a:pt x="10" y="24"/>
                          </a:lnTo>
                          <a:lnTo>
                            <a:pt x="10" y="22"/>
                          </a:lnTo>
                          <a:lnTo>
                            <a:pt x="10" y="20"/>
                          </a:lnTo>
                          <a:lnTo>
                            <a:pt x="10" y="18"/>
                          </a:lnTo>
                          <a:lnTo>
                            <a:pt x="8" y="18"/>
                          </a:lnTo>
                          <a:lnTo>
                            <a:pt x="6" y="16"/>
                          </a:lnTo>
                          <a:lnTo>
                            <a:pt x="4" y="14"/>
                          </a:lnTo>
                          <a:lnTo>
                            <a:pt x="2" y="14"/>
                          </a:lnTo>
                          <a:lnTo>
                            <a:pt x="2" y="12"/>
                          </a:lnTo>
                          <a:lnTo>
                            <a:pt x="2" y="10"/>
                          </a:lnTo>
                          <a:lnTo>
                            <a:pt x="2" y="8"/>
                          </a:lnTo>
                          <a:lnTo>
                            <a:pt x="4" y="4"/>
                          </a:lnTo>
                          <a:lnTo>
                            <a:pt x="4" y="2"/>
                          </a:lnTo>
                          <a:lnTo>
                            <a:pt x="2" y="2"/>
                          </a:lnTo>
                          <a:lnTo>
                            <a:pt x="0" y="2"/>
                          </a:lnTo>
                          <a:lnTo>
                            <a:pt x="0" y="0"/>
                          </a:lnTo>
                          <a:lnTo>
                            <a:pt x="2" y="0"/>
                          </a:lnTo>
                          <a:lnTo>
                            <a:pt x="4" y="2"/>
                          </a:lnTo>
                          <a:lnTo>
                            <a:pt x="8" y="2"/>
                          </a:lnTo>
                          <a:lnTo>
                            <a:pt x="12" y="4"/>
                          </a:lnTo>
                          <a:lnTo>
                            <a:pt x="14" y="4"/>
                          </a:lnTo>
                          <a:lnTo>
                            <a:pt x="14" y="6"/>
                          </a:lnTo>
                          <a:lnTo>
                            <a:pt x="16" y="4"/>
                          </a:lnTo>
                          <a:lnTo>
                            <a:pt x="18" y="4"/>
                          </a:lnTo>
                          <a:lnTo>
                            <a:pt x="20" y="4"/>
                          </a:lnTo>
                          <a:lnTo>
                            <a:pt x="22" y="4"/>
                          </a:lnTo>
                          <a:lnTo>
                            <a:pt x="22" y="6"/>
                          </a:lnTo>
                          <a:lnTo>
                            <a:pt x="22" y="8"/>
                          </a:lnTo>
                          <a:lnTo>
                            <a:pt x="20" y="10"/>
                          </a:lnTo>
                          <a:lnTo>
                            <a:pt x="20" y="12"/>
                          </a:lnTo>
                          <a:lnTo>
                            <a:pt x="20" y="14"/>
                          </a:lnTo>
                          <a:lnTo>
                            <a:pt x="20" y="16"/>
                          </a:lnTo>
                          <a:lnTo>
                            <a:pt x="20" y="20"/>
                          </a:lnTo>
                          <a:lnTo>
                            <a:pt x="24" y="24"/>
                          </a:lnTo>
                          <a:lnTo>
                            <a:pt x="26" y="24"/>
                          </a:lnTo>
                          <a:lnTo>
                            <a:pt x="28" y="26"/>
                          </a:lnTo>
                          <a:lnTo>
                            <a:pt x="32" y="28"/>
                          </a:lnTo>
                          <a:lnTo>
                            <a:pt x="32" y="30"/>
                          </a:lnTo>
                          <a:lnTo>
                            <a:pt x="32" y="36"/>
                          </a:lnTo>
                          <a:lnTo>
                            <a:pt x="32" y="38"/>
                          </a:lnTo>
                          <a:lnTo>
                            <a:pt x="32" y="40"/>
                          </a:lnTo>
                          <a:lnTo>
                            <a:pt x="34" y="40"/>
                          </a:lnTo>
                          <a:lnTo>
                            <a:pt x="34" y="42"/>
                          </a:lnTo>
                          <a:lnTo>
                            <a:pt x="34" y="44"/>
                          </a:lnTo>
                          <a:lnTo>
                            <a:pt x="36" y="46"/>
                          </a:lnTo>
                          <a:lnTo>
                            <a:pt x="36" y="48"/>
                          </a:lnTo>
                          <a:lnTo>
                            <a:pt x="38" y="48"/>
                          </a:lnTo>
                          <a:lnTo>
                            <a:pt x="38" y="50"/>
                          </a:lnTo>
                          <a:lnTo>
                            <a:pt x="38" y="56"/>
                          </a:lnTo>
                          <a:lnTo>
                            <a:pt x="38" y="58"/>
                          </a:lnTo>
                          <a:lnTo>
                            <a:pt x="38" y="62"/>
                          </a:lnTo>
                          <a:lnTo>
                            <a:pt x="38" y="66"/>
                          </a:lnTo>
                          <a:lnTo>
                            <a:pt x="38" y="68"/>
                          </a:lnTo>
                          <a:lnTo>
                            <a:pt x="38" y="76"/>
                          </a:lnTo>
                          <a:lnTo>
                            <a:pt x="38" y="80"/>
                          </a:lnTo>
                          <a:lnTo>
                            <a:pt x="38" y="82"/>
                          </a:lnTo>
                          <a:lnTo>
                            <a:pt x="38" y="84"/>
                          </a:lnTo>
                          <a:lnTo>
                            <a:pt x="38" y="86"/>
                          </a:lnTo>
                          <a:close/>
                        </a:path>
                      </a:pathLst>
                    </a:custGeom>
                    <a:grpFill/>
                    <a:ln w="3175">
                      <a:solidFill>
                        <a:schemeClr val="bg1"/>
                      </a:solidFill>
                      <a:prstDash val="sysDot"/>
                      <a:round/>
                      <a:headEnd/>
                      <a:tailEnd/>
                    </a:ln>
                  </p:spPr>
                  <p:txBody>
                    <a:bodyPr/>
                    <a:lstStyle/>
                    <a:p>
                      <a:endParaRPr lang="de-DE" sz="2400" dirty="0">
                        <a:solidFill>
                          <a:srgbClr val="000000"/>
                        </a:solidFill>
                      </a:endParaRPr>
                    </a:p>
                  </p:txBody>
                </p:sp>
                <p:sp>
                  <p:nvSpPr>
                    <p:cNvPr id="2234" name="Freeform 2501"/>
                    <p:cNvSpPr>
                      <a:spLocks/>
                    </p:cNvSpPr>
                    <p:nvPr/>
                  </p:nvSpPr>
                  <p:spPr bwMode="auto">
                    <a:xfrm>
                      <a:off x="4659810" y="2830315"/>
                      <a:ext cx="40591" cy="35354"/>
                    </a:xfrm>
                    <a:custGeom>
                      <a:avLst/>
                      <a:gdLst>
                        <a:gd name="T0" fmla="*/ 2147483647 w 44"/>
                        <a:gd name="T1" fmla="*/ 2147483647 h 42"/>
                        <a:gd name="T2" fmla="*/ 0 w 44"/>
                        <a:gd name="T3" fmla="*/ 2147483647 h 42"/>
                        <a:gd name="T4" fmla="*/ 2147483647 w 44"/>
                        <a:gd name="T5" fmla="*/ 2147483647 h 42"/>
                        <a:gd name="T6" fmla="*/ 2147483647 w 44"/>
                        <a:gd name="T7" fmla="*/ 2147483647 h 42"/>
                        <a:gd name="T8" fmla="*/ 2147483647 w 44"/>
                        <a:gd name="T9" fmla="*/ 2147483647 h 42"/>
                        <a:gd name="T10" fmla="*/ 2147483647 w 44"/>
                        <a:gd name="T11" fmla="*/ 2147483647 h 42"/>
                        <a:gd name="T12" fmla="*/ 2147483647 w 44"/>
                        <a:gd name="T13" fmla="*/ 2147483647 h 42"/>
                        <a:gd name="T14" fmla="*/ 2147483647 w 44"/>
                        <a:gd name="T15" fmla="*/ 2147483647 h 42"/>
                        <a:gd name="T16" fmla="*/ 2147483647 w 44"/>
                        <a:gd name="T17" fmla="*/ 2147483647 h 42"/>
                        <a:gd name="T18" fmla="*/ 2147483647 w 44"/>
                        <a:gd name="T19" fmla="*/ 2147483647 h 42"/>
                        <a:gd name="T20" fmla="*/ 2147483647 w 44"/>
                        <a:gd name="T21" fmla="*/ 2147483647 h 42"/>
                        <a:gd name="T22" fmla="*/ 2147483647 w 44"/>
                        <a:gd name="T23" fmla="*/ 2147483647 h 42"/>
                        <a:gd name="T24" fmla="*/ 2147483647 w 44"/>
                        <a:gd name="T25" fmla="*/ 2147483647 h 42"/>
                        <a:gd name="T26" fmla="*/ 2147483647 w 44"/>
                        <a:gd name="T27" fmla="*/ 2147483647 h 42"/>
                        <a:gd name="T28" fmla="*/ 2147483647 w 44"/>
                        <a:gd name="T29" fmla="*/ 2147483647 h 42"/>
                        <a:gd name="T30" fmla="*/ 2147483647 w 44"/>
                        <a:gd name="T31" fmla="*/ 2147483647 h 42"/>
                        <a:gd name="T32" fmla="*/ 2147483647 w 44"/>
                        <a:gd name="T33" fmla="*/ 2147483647 h 42"/>
                        <a:gd name="T34" fmla="*/ 2147483647 w 44"/>
                        <a:gd name="T35" fmla="*/ 2147483647 h 42"/>
                        <a:gd name="T36" fmla="*/ 2147483647 w 44"/>
                        <a:gd name="T37" fmla="*/ 2147483647 h 42"/>
                        <a:gd name="T38" fmla="*/ 2147483647 w 44"/>
                        <a:gd name="T39" fmla="*/ 2147483647 h 42"/>
                        <a:gd name="T40" fmla="*/ 2147483647 w 44"/>
                        <a:gd name="T41" fmla="*/ 2147483647 h 42"/>
                        <a:gd name="T42" fmla="*/ 2147483647 w 44"/>
                        <a:gd name="T43" fmla="*/ 2147483647 h 42"/>
                        <a:gd name="T44" fmla="*/ 2147483647 w 44"/>
                        <a:gd name="T45" fmla="*/ 2147483647 h 42"/>
                        <a:gd name="T46" fmla="*/ 2147483647 w 44"/>
                        <a:gd name="T47" fmla="*/ 2147483647 h 42"/>
                        <a:gd name="T48" fmla="*/ 2147483647 w 44"/>
                        <a:gd name="T49" fmla="*/ 2147483647 h 42"/>
                        <a:gd name="T50" fmla="*/ 2147483647 w 44"/>
                        <a:gd name="T51" fmla="*/ 2147483647 h 42"/>
                        <a:gd name="T52" fmla="*/ 2147483647 w 44"/>
                        <a:gd name="T53" fmla="*/ 2147483647 h 42"/>
                        <a:gd name="T54" fmla="*/ 2147483647 w 44"/>
                        <a:gd name="T55" fmla="*/ 2147483647 h 42"/>
                        <a:gd name="T56" fmla="*/ 2147483647 w 44"/>
                        <a:gd name="T57" fmla="*/ 2147483647 h 42"/>
                        <a:gd name="T58" fmla="*/ 2147483647 w 44"/>
                        <a:gd name="T59" fmla="*/ 2147483647 h 42"/>
                        <a:gd name="T60" fmla="*/ 2147483647 w 44"/>
                        <a:gd name="T61" fmla="*/ 2147483647 h 42"/>
                        <a:gd name="T62" fmla="*/ 2147483647 w 44"/>
                        <a:gd name="T63" fmla="*/ 2147483647 h 42"/>
                        <a:gd name="T64" fmla="*/ 2147483647 w 44"/>
                        <a:gd name="T65" fmla="*/ 2147483647 h 42"/>
                        <a:gd name="T66" fmla="*/ 2147483647 w 44"/>
                        <a:gd name="T67" fmla="*/ 2147483647 h 42"/>
                        <a:gd name="T68" fmla="*/ 2147483647 w 44"/>
                        <a:gd name="T69" fmla="*/ 2147483647 h 42"/>
                        <a:gd name="T70" fmla="*/ 2147483647 w 44"/>
                        <a:gd name="T71" fmla="*/ 2147483647 h 42"/>
                        <a:gd name="T72" fmla="*/ 2147483647 w 44"/>
                        <a:gd name="T73" fmla="*/ 2147483647 h 42"/>
                        <a:gd name="T74" fmla="*/ 2147483647 w 44"/>
                        <a:gd name="T75" fmla="*/ 2147483647 h 42"/>
                        <a:gd name="T76" fmla="*/ 2147483647 w 44"/>
                        <a:gd name="T77" fmla="*/ 2147483647 h 42"/>
                        <a:gd name="T78" fmla="*/ 2147483647 w 44"/>
                        <a:gd name="T79" fmla="*/ 2147483647 h 42"/>
                        <a:gd name="T80" fmla="*/ 2147483647 w 44"/>
                        <a:gd name="T81" fmla="*/ 2147483647 h 42"/>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44"/>
                        <a:gd name="T124" fmla="*/ 0 h 42"/>
                        <a:gd name="T125" fmla="*/ 44 w 44"/>
                        <a:gd name="T126" fmla="*/ 42 h 42"/>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44" h="42">
                          <a:moveTo>
                            <a:pt x="4" y="40"/>
                          </a:moveTo>
                          <a:lnTo>
                            <a:pt x="2" y="40"/>
                          </a:lnTo>
                          <a:lnTo>
                            <a:pt x="2" y="38"/>
                          </a:lnTo>
                          <a:lnTo>
                            <a:pt x="0" y="36"/>
                          </a:lnTo>
                          <a:lnTo>
                            <a:pt x="0" y="32"/>
                          </a:lnTo>
                          <a:lnTo>
                            <a:pt x="2" y="32"/>
                          </a:lnTo>
                          <a:lnTo>
                            <a:pt x="4" y="32"/>
                          </a:lnTo>
                          <a:lnTo>
                            <a:pt x="6" y="32"/>
                          </a:lnTo>
                          <a:lnTo>
                            <a:pt x="6" y="30"/>
                          </a:lnTo>
                          <a:lnTo>
                            <a:pt x="8" y="28"/>
                          </a:lnTo>
                          <a:lnTo>
                            <a:pt x="8" y="26"/>
                          </a:lnTo>
                          <a:lnTo>
                            <a:pt x="8" y="24"/>
                          </a:lnTo>
                          <a:lnTo>
                            <a:pt x="6" y="24"/>
                          </a:lnTo>
                          <a:lnTo>
                            <a:pt x="6" y="22"/>
                          </a:lnTo>
                          <a:lnTo>
                            <a:pt x="6" y="20"/>
                          </a:lnTo>
                          <a:lnTo>
                            <a:pt x="8" y="20"/>
                          </a:lnTo>
                          <a:lnTo>
                            <a:pt x="10" y="16"/>
                          </a:lnTo>
                          <a:lnTo>
                            <a:pt x="12" y="12"/>
                          </a:lnTo>
                          <a:lnTo>
                            <a:pt x="14" y="12"/>
                          </a:lnTo>
                          <a:lnTo>
                            <a:pt x="14" y="10"/>
                          </a:lnTo>
                          <a:lnTo>
                            <a:pt x="16" y="10"/>
                          </a:lnTo>
                          <a:lnTo>
                            <a:pt x="18" y="10"/>
                          </a:lnTo>
                          <a:lnTo>
                            <a:pt x="18" y="8"/>
                          </a:lnTo>
                          <a:lnTo>
                            <a:pt x="20" y="8"/>
                          </a:lnTo>
                          <a:lnTo>
                            <a:pt x="22" y="8"/>
                          </a:lnTo>
                          <a:lnTo>
                            <a:pt x="22" y="10"/>
                          </a:lnTo>
                          <a:lnTo>
                            <a:pt x="22" y="12"/>
                          </a:lnTo>
                          <a:lnTo>
                            <a:pt x="24" y="12"/>
                          </a:lnTo>
                          <a:lnTo>
                            <a:pt x="24" y="10"/>
                          </a:lnTo>
                          <a:lnTo>
                            <a:pt x="26" y="8"/>
                          </a:lnTo>
                          <a:lnTo>
                            <a:pt x="28" y="8"/>
                          </a:lnTo>
                          <a:lnTo>
                            <a:pt x="28" y="6"/>
                          </a:lnTo>
                          <a:lnTo>
                            <a:pt x="30" y="4"/>
                          </a:lnTo>
                          <a:lnTo>
                            <a:pt x="32" y="2"/>
                          </a:lnTo>
                          <a:lnTo>
                            <a:pt x="34" y="0"/>
                          </a:lnTo>
                          <a:lnTo>
                            <a:pt x="34" y="2"/>
                          </a:lnTo>
                          <a:lnTo>
                            <a:pt x="34" y="4"/>
                          </a:lnTo>
                          <a:lnTo>
                            <a:pt x="36" y="8"/>
                          </a:lnTo>
                          <a:lnTo>
                            <a:pt x="38" y="10"/>
                          </a:lnTo>
                          <a:lnTo>
                            <a:pt x="40" y="10"/>
                          </a:lnTo>
                          <a:lnTo>
                            <a:pt x="40" y="12"/>
                          </a:lnTo>
                          <a:lnTo>
                            <a:pt x="42" y="16"/>
                          </a:lnTo>
                          <a:lnTo>
                            <a:pt x="42" y="18"/>
                          </a:lnTo>
                          <a:lnTo>
                            <a:pt x="42" y="20"/>
                          </a:lnTo>
                          <a:lnTo>
                            <a:pt x="42" y="22"/>
                          </a:lnTo>
                          <a:lnTo>
                            <a:pt x="42" y="26"/>
                          </a:lnTo>
                          <a:lnTo>
                            <a:pt x="44" y="26"/>
                          </a:lnTo>
                          <a:lnTo>
                            <a:pt x="42" y="26"/>
                          </a:lnTo>
                          <a:lnTo>
                            <a:pt x="42" y="28"/>
                          </a:lnTo>
                          <a:lnTo>
                            <a:pt x="42" y="30"/>
                          </a:lnTo>
                          <a:lnTo>
                            <a:pt x="42" y="32"/>
                          </a:lnTo>
                          <a:lnTo>
                            <a:pt x="40" y="32"/>
                          </a:lnTo>
                          <a:lnTo>
                            <a:pt x="38" y="32"/>
                          </a:lnTo>
                          <a:lnTo>
                            <a:pt x="36" y="32"/>
                          </a:lnTo>
                          <a:lnTo>
                            <a:pt x="34" y="32"/>
                          </a:lnTo>
                          <a:lnTo>
                            <a:pt x="32" y="32"/>
                          </a:lnTo>
                          <a:lnTo>
                            <a:pt x="30" y="32"/>
                          </a:lnTo>
                          <a:lnTo>
                            <a:pt x="28" y="32"/>
                          </a:lnTo>
                          <a:lnTo>
                            <a:pt x="26" y="32"/>
                          </a:lnTo>
                          <a:lnTo>
                            <a:pt x="24" y="32"/>
                          </a:lnTo>
                          <a:lnTo>
                            <a:pt x="22" y="32"/>
                          </a:lnTo>
                          <a:lnTo>
                            <a:pt x="22" y="36"/>
                          </a:lnTo>
                          <a:lnTo>
                            <a:pt x="22" y="38"/>
                          </a:lnTo>
                          <a:lnTo>
                            <a:pt x="22" y="40"/>
                          </a:lnTo>
                          <a:lnTo>
                            <a:pt x="20" y="40"/>
                          </a:lnTo>
                          <a:lnTo>
                            <a:pt x="20" y="42"/>
                          </a:lnTo>
                          <a:lnTo>
                            <a:pt x="18" y="42"/>
                          </a:lnTo>
                          <a:lnTo>
                            <a:pt x="16" y="42"/>
                          </a:lnTo>
                          <a:lnTo>
                            <a:pt x="14" y="42"/>
                          </a:lnTo>
                          <a:lnTo>
                            <a:pt x="12" y="42"/>
                          </a:lnTo>
                          <a:lnTo>
                            <a:pt x="12" y="40"/>
                          </a:lnTo>
                          <a:lnTo>
                            <a:pt x="12" y="38"/>
                          </a:lnTo>
                          <a:lnTo>
                            <a:pt x="10" y="38"/>
                          </a:lnTo>
                          <a:lnTo>
                            <a:pt x="6" y="36"/>
                          </a:lnTo>
                          <a:lnTo>
                            <a:pt x="6" y="38"/>
                          </a:lnTo>
                          <a:lnTo>
                            <a:pt x="4" y="38"/>
                          </a:lnTo>
                          <a:lnTo>
                            <a:pt x="6" y="40"/>
                          </a:lnTo>
                          <a:lnTo>
                            <a:pt x="4" y="40"/>
                          </a:lnTo>
                          <a:close/>
                        </a:path>
                      </a:pathLst>
                    </a:custGeom>
                    <a:grpFill/>
                    <a:ln w="3175">
                      <a:solidFill>
                        <a:schemeClr val="bg1"/>
                      </a:solidFill>
                      <a:prstDash val="sysDot"/>
                      <a:round/>
                      <a:headEnd/>
                      <a:tailEnd/>
                    </a:ln>
                  </p:spPr>
                  <p:txBody>
                    <a:bodyPr/>
                    <a:lstStyle/>
                    <a:p>
                      <a:endParaRPr lang="de-DE" sz="2400" dirty="0">
                        <a:solidFill>
                          <a:srgbClr val="000000"/>
                        </a:solidFill>
                      </a:endParaRPr>
                    </a:p>
                  </p:txBody>
                </p:sp>
                <p:sp>
                  <p:nvSpPr>
                    <p:cNvPr id="2235" name="Freeform 2502"/>
                    <p:cNvSpPr>
                      <a:spLocks/>
                    </p:cNvSpPr>
                    <p:nvPr/>
                  </p:nvSpPr>
                  <p:spPr bwMode="auto">
                    <a:xfrm>
                      <a:off x="4663739" y="2857813"/>
                      <a:ext cx="34044" cy="39282"/>
                    </a:xfrm>
                    <a:custGeom>
                      <a:avLst/>
                      <a:gdLst>
                        <a:gd name="T0" fmla="*/ 2147483647 w 38"/>
                        <a:gd name="T1" fmla="*/ 2147483647 h 48"/>
                        <a:gd name="T2" fmla="*/ 2147483647 w 38"/>
                        <a:gd name="T3" fmla="*/ 2147483647 h 48"/>
                        <a:gd name="T4" fmla="*/ 2147483647 w 38"/>
                        <a:gd name="T5" fmla="*/ 2147483647 h 48"/>
                        <a:gd name="T6" fmla="*/ 2147483647 w 38"/>
                        <a:gd name="T7" fmla="*/ 2147483647 h 48"/>
                        <a:gd name="T8" fmla="*/ 2147483647 w 38"/>
                        <a:gd name="T9" fmla="*/ 2147483647 h 48"/>
                        <a:gd name="T10" fmla="*/ 2147483647 w 38"/>
                        <a:gd name="T11" fmla="*/ 2147483647 h 48"/>
                        <a:gd name="T12" fmla="*/ 2147483647 w 38"/>
                        <a:gd name="T13" fmla="*/ 2147483647 h 48"/>
                        <a:gd name="T14" fmla="*/ 2147483647 w 38"/>
                        <a:gd name="T15" fmla="*/ 2147483647 h 48"/>
                        <a:gd name="T16" fmla="*/ 2147483647 w 38"/>
                        <a:gd name="T17" fmla="*/ 2147483647 h 48"/>
                        <a:gd name="T18" fmla="*/ 2147483647 w 38"/>
                        <a:gd name="T19" fmla="*/ 2147483647 h 48"/>
                        <a:gd name="T20" fmla="*/ 2147483647 w 38"/>
                        <a:gd name="T21" fmla="*/ 2147483647 h 48"/>
                        <a:gd name="T22" fmla="*/ 2147483647 w 38"/>
                        <a:gd name="T23" fmla="*/ 2147483647 h 48"/>
                        <a:gd name="T24" fmla="*/ 2147483647 w 38"/>
                        <a:gd name="T25" fmla="*/ 2147483647 h 48"/>
                        <a:gd name="T26" fmla="*/ 2147483647 w 38"/>
                        <a:gd name="T27" fmla="*/ 2147483647 h 48"/>
                        <a:gd name="T28" fmla="*/ 2147483647 w 38"/>
                        <a:gd name="T29" fmla="*/ 2147483647 h 48"/>
                        <a:gd name="T30" fmla="*/ 2147483647 w 38"/>
                        <a:gd name="T31" fmla="*/ 2147483647 h 48"/>
                        <a:gd name="T32" fmla="*/ 2147483647 w 38"/>
                        <a:gd name="T33" fmla="*/ 2147483647 h 48"/>
                        <a:gd name="T34" fmla="*/ 2147483647 w 38"/>
                        <a:gd name="T35" fmla="*/ 2147483647 h 48"/>
                        <a:gd name="T36" fmla="*/ 2147483647 w 38"/>
                        <a:gd name="T37" fmla="*/ 2147483647 h 48"/>
                        <a:gd name="T38" fmla="*/ 2147483647 w 38"/>
                        <a:gd name="T39" fmla="*/ 2147483647 h 48"/>
                        <a:gd name="T40" fmla="*/ 2147483647 w 38"/>
                        <a:gd name="T41" fmla="*/ 2147483647 h 48"/>
                        <a:gd name="T42" fmla="*/ 0 w 38"/>
                        <a:gd name="T43" fmla="*/ 2147483647 h 48"/>
                        <a:gd name="T44" fmla="*/ 0 w 38"/>
                        <a:gd name="T45" fmla="*/ 2147483647 h 48"/>
                        <a:gd name="T46" fmla="*/ 2147483647 w 38"/>
                        <a:gd name="T47" fmla="*/ 2147483647 h 48"/>
                        <a:gd name="T48" fmla="*/ 2147483647 w 38"/>
                        <a:gd name="T49" fmla="*/ 2147483647 h 48"/>
                        <a:gd name="T50" fmla="*/ 2147483647 w 38"/>
                        <a:gd name="T51" fmla="*/ 2147483647 h 48"/>
                        <a:gd name="T52" fmla="*/ 2147483647 w 38"/>
                        <a:gd name="T53" fmla="*/ 2147483647 h 48"/>
                        <a:gd name="T54" fmla="*/ 2147483647 w 38"/>
                        <a:gd name="T55" fmla="*/ 2147483647 h 48"/>
                        <a:gd name="T56" fmla="*/ 2147483647 w 38"/>
                        <a:gd name="T57" fmla="*/ 2147483647 h 48"/>
                        <a:gd name="T58" fmla="*/ 2147483647 w 38"/>
                        <a:gd name="T59" fmla="*/ 2147483647 h 48"/>
                        <a:gd name="T60" fmla="*/ 2147483647 w 38"/>
                        <a:gd name="T61" fmla="*/ 0 h 48"/>
                        <a:gd name="T62" fmla="*/ 2147483647 w 38"/>
                        <a:gd name="T63" fmla="*/ 0 h 48"/>
                        <a:gd name="T64" fmla="*/ 2147483647 w 38"/>
                        <a:gd name="T65" fmla="*/ 0 h 48"/>
                        <a:gd name="T66" fmla="*/ 2147483647 w 38"/>
                        <a:gd name="T67" fmla="*/ 0 h 48"/>
                        <a:gd name="T68" fmla="*/ 2147483647 w 38"/>
                        <a:gd name="T69" fmla="*/ 0 h 48"/>
                        <a:gd name="T70" fmla="*/ 2147483647 w 38"/>
                        <a:gd name="T71" fmla="*/ 2147483647 h 48"/>
                        <a:gd name="T72" fmla="*/ 2147483647 w 38"/>
                        <a:gd name="T73" fmla="*/ 2147483647 h 48"/>
                        <a:gd name="T74" fmla="*/ 2147483647 w 38"/>
                        <a:gd name="T75" fmla="*/ 2147483647 h 48"/>
                        <a:gd name="T76" fmla="*/ 2147483647 w 38"/>
                        <a:gd name="T77" fmla="*/ 2147483647 h 48"/>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w 38"/>
                        <a:gd name="T118" fmla="*/ 0 h 48"/>
                        <a:gd name="T119" fmla="*/ 38 w 38"/>
                        <a:gd name="T120" fmla="*/ 48 h 48"/>
                      </a:gdLst>
                      <a:ahLst/>
                      <a:cxnLst>
                        <a:cxn ang="T78">
                          <a:pos x="T0" y="T1"/>
                        </a:cxn>
                        <a:cxn ang="T79">
                          <a:pos x="T2" y="T3"/>
                        </a:cxn>
                        <a:cxn ang="T80">
                          <a:pos x="T4" y="T5"/>
                        </a:cxn>
                        <a:cxn ang="T81">
                          <a:pos x="T6" y="T7"/>
                        </a:cxn>
                        <a:cxn ang="T82">
                          <a:pos x="T8" y="T9"/>
                        </a:cxn>
                        <a:cxn ang="T83">
                          <a:pos x="T10" y="T11"/>
                        </a:cxn>
                        <a:cxn ang="T84">
                          <a:pos x="T12" y="T13"/>
                        </a:cxn>
                        <a:cxn ang="T85">
                          <a:pos x="T14" y="T15"/>
                        </a:cxn>
                        <a:cxn ang="T86">
                          <a:pos x="T16" y="T17"/>
                        </a:cxn>
                        <a:cxn ang="T87">
                          <a:pos x="T18" y="T19"/>
                        </a:cxn>
                        <a:cxn ang="T88">
                          <a:pos x="T20" y="T21"/>
                        </a:cxn>
                        <a:cxn ang="T89">
                          <a:pos x="T22" y="T23"/>
                        </a:cxn>
                        <a:cxn ang="T90">
                          <a:pos x="T24" y="T25"/>
                        </a:cxn>
                        <a:cxn ang="T91">
                          <a:pos x="T26" y="T27"/>
                        </a:cxn>
                        <a:cxn ang="T92">
                          <a:pos x="T28" y="T29"/>
                        </a:cxn>
                        <a:cxn ang="T93">
                          <a:pos x="T30" y="T31"/>
                        </a:cxn>
                        <a:cxn ang="T94">
                          <a:pos x="T32" y="T33"/>
                        </a:cxn>
                        <a:cxn ang="T95">
                          <a:pos x="T34" y="T35"/>
                        </a:cxn>
                        <a:cxn ang="T96">
                          <a:pos x="T36" y="T37"/>
                        </a:cxn>
                        <a:cxn ang="T97">
                          <a:pos x="T38" y="T39"/>
                        </a:cxn>
                        <a:cxn ang="T98">
                          <a:pos x="T40" y="T41"/>
                        </a:cxn>
                        <a:cxn ang="T99">
                          <a:pos x="T42" y="T43"/>
                        </a:cxn>
                        <a:cxn ang="T100">
                          <a:pos x="T44" y="T45"/>
                        </a:cxn>
                        <a:cxn ang="T101">
                          <a:pos x="T46" y="T47"/>
                        </a:cxn>
                        <a:cxn ang="T102">
                          <a:pos x="T48" y="T49"/>
                        </a:cxn>
                        <a:cxn ang="T103">
                          <a:pos x="T50" y="T51"/>
                        </a:cxn>
                        <a:cxn ang="T104">
                          <a:pos x="T52" y="T53"/>
                        </a:cxn>
                        <a:cxn ang="T105">
                          <a:pos x="T54" y="T55"/>
                        </a:cxn>
                        <a:cxn ang="T106">
                          <a:pos x="T56" y="T57"/>
                        </a:cxn>
                        <a:cxn ang="T107">
                          <a:pos x="T58" y="T59"/>
                        </a:cxn>
                        <a:cxn ang="T108">
                          <a:pos x="T60" y="T61"/>
                        </a:cxn>
                        <a:cxn ang="T109">
                          <a:pos x="T62" y="T63"/>
                        </a:cxn>
                        <a:cxn ang="T110">
                          <a:pos x="T64" y="T65"/>
                        </a:cxn>
                        <a:cxn ang="T111">
                          <a:pos x="T66" y="T67"/>
                        </a:cxn>
                        <a:cxn ang="T112">
                          <a:pos x="T68" y="T69"/>
                        </a:cxn>
                        <a:cxn ang="T113">
                          <a:pos x="T70" y="T71"/>
                        </a:cxn>
                        <a:cxn ang="T114">
                          <a:pos x="T72" y="T73"/>
                        </a:cxn>
                        <a:cxn ang="T115">
                          <a:pos x="T74" y="T75"/>
                        </a:cxn>
                        <a:cxn ang="T116">
                          <a:pos x="T76" y="T77"/>
                        </a:cxn>
                      </a:cxnLst>
                      <a:rect l="T117" t="T118" r="T119" b="T120"/>
                      <a:pathLst>
                        <a:path w="38" h="48">
                          <a:moveTo>
                            <a:pt x="38" y="14"/>
                          </a:moveTo>
                          <a:lnTo>
                            <a:pt x="38" y="16"/>
                          </a:lnTo>
                          <a:lnTo>
                            <a:pt x="38" y="18"/>
                          </a:lnTo>
                          <a:lnTo>
                            <a:pt x="38" y="22"/>
                          </a:lnTo>
                          <a:lnTo>
                            <a:pt x="36" y="22"/>
                          </a:lnTo>
                          <a:lnTo>
                            <a:pt x="34" y="22"/>
                          </a:lnTo>
                          <a:lnTo>
                            <a:pt x="34" y="24"/>
                          </a:lnTo>
                          <a:lnTo>
                            <a:pt x="34" y="26"/>
                          </a:lnTo>
                          <a:lnTo>
                            <a:pt x="32" y="26"/>
                          </a:lnTo>
                          <a:lnTo>
                            <a:pt x="30" y="28"/>
                          </a:lnTo>
                          <a:lnTo>
                            <a:pt x="28" y="32"/>
                          </a:lnTo>
                          <a:lnTo>
                            <a:pt x="28" y="34"/>
                          </a:lnTo>
                          <a:lnTo>
                            <a:pt x="26" y="34"/>
                          </a:lnTo>
                          <a:lnTo>
                            <a:pt x="24" y="38"/>
                          </a:lnTo>
                          <a:lnTo>
                            <a:pt x="24" y="42"/>
                          </a:lnTo>
                          <a:lnTo>
                            <a:pt x="20" y="46"/>
                          </a:lnTo>
                          <a:lnTo>
                            <a:pt x="18" y="48"/>
                          </a:lnTo>
                          <a:lnTo>
                            <a:pt x="14" y="48"/>
                          </a:lnTo>
                          <a:lnTo>
                            <a:pt x="8" y="48"/>
                          </a:lnTo>
                          <a:lnTo>
                            <a:pt x="8" y="46"/>
                          </a:lnTo>
                          <a:lnTo>
                            <a:pt x="8" y="44"/>
                          </a:lnTo>
                          <a:lnTo>
                            <a:pt x="8" y="42"/>
                          </a:lnTo>
                          <a:lnTo>
                            <a:pt x="8" y="40"/>
                          </a:lnTo>
                          <a:lnTo>
                            <a:pt x="6" y="40"/>
                          </a:lnTo>
                          <a:lnTo>
                            <a:pt x="6" y="38"/>
                          </a:lnTo>
                          <a:lnTo>
                            <a:pt x="4" y="38"/>
                          </a:lnTo>
                          <a:lnTo>
                            <a:pt x="4" y="36"/>
                          </a:lnTo>
                          <a:lnTo>
                            <a:pt x="4" y="34"/>
                          </a:lnTo>
                          <a:lnTo>
                            <a:pt x="4" y="32"/>
                          </a:lnTo>
                          <a:lnTo>
                            <a:pt x="6" y="30"/>
                          </a:lnTo>
                          <a:lnTo>
                            <a:pt x="4" y="28"/>
                          </a:lnTo>
                          <a:lnTo>
                            <a:pt x="4" y="26"/>
                          </a:lnTo>
                          <a:lnTo>
                            <a:pt x="4" y="24"/>
                          </a:lnTo>
                          <a:lnTo>
                            <a:pt x="4" y="22"/>
                          </a:lnTo>
                          <a:lnTo>
                            <a:pt x="4" y="20"/>
                          </a:lnTo>
                          <a:lnTo>
                            <a:pt x="4" y="18"/>
                          </a:lnTo>
                          <a:lnTo>
                            <a:pt x="6" y="18"/>
                          </a:lnTo>
                          <a:lnTo>
                            <a:pt x="6" y="16"/>
                          </a:lnTo>
                          <a:lnTo>
                            <a:pt x="4" y="16"/>
                          </a:lnTo>
                          <a:lnTo>
                            <a:pt x="4" y="14"/>
                          </a:lnTo>
                          <a:lnTo>
                            <a:pt x="0" y="10"/>
                          </a:lnTo>
                          <a:lnTo>
                            <a:pt x="0" y="8"/>
                          </a:lnTo>
                          <a:lnTo>
                            <a:pt x="2" y="8"/>
                          </a:lnTo>
                          <a:lnTo>
                            <a:pt x="0" y="6"/>
                          </a:lnTo>
                          <a:lnTo>
                            <a:pt x="2" y="6"/>
                          </a:lnTo>
                          <a:lnTo>
                            <a:pt x="2" y="4"/>
                          </a:lnTo>
                          <a:lnTo>
                            <a:pt x="6" y="6"/>
                          </a:lnTo>
                          <a:lnTo>
                            <a:pt x="8" y="6"/>
                          </a:lnTo>
                          <a:lnTo>
                            <a:pt x="8" y="8"/>
                          </a:lnTo>
                          <a:lnTo>
                            <a:pt x="8" y="10"/>
                          </a:lnTo>
                          <a:lnTo>
                            <a:pt x="10" y="10"/>
                          </a:lnTo>
                          <a:lnTo>
                            <a:pt x="12" y="10"/>
                          </a:lnTo>
                          <a:lnTo>
                            <a:pt x="14" y="10"/>
                          </a:lnTo>
                          <a:lnTo>
                            <a:pt x="16" y="10"/>
                          </a:lnTo>
                          <a:lnTo>
                            <a:pt x="16" y="8"/>
                          </a:lnTo>
                          <a:lnTo>
                            <a:pt x="18" y="8"/>
                          </a:lnTo>
                          <a:lnTo>
                            <a:pt x="18" y="6"/>
                          </a:lnTo>
                          <a:lnTo>
                            <a:pt x="18" y="4"/>
                          </a:lnTo>
                          <a:lnTo>
                            <a:pt x="18" y="0"/>
                          </a:lnTo>
                          <a:lnTo>
                            <a:pt x="20" y="0"/>
                          </a:lnTo>
                          <a:lnTo>
                            <a:pt x="22" y="0"/>
                          </a:lnTo>
                          <a:lnTo>
                            <a:pt x="24" y="0"/>
                          </a:lnTo>
                          <a:lnTo>
                            <a:pt x="26" y="0"/>
                          </a:lnTo>
                          <a:lnTo>
                            <a:pt x="28" y="0"/>
                          </a:lnTo>
                          <a:lnTo>
                            <a:pt x="30" y="0"/>
                          </a:lnTo>
                          <a:lnTo>
                            <a:pt x="32" y="0"/>
                          </a:lnTo>
                          <a:lnTo>
                            <a:pt x="32" y="2"/>
                          </a:lnTo>
                          <a:lnTo>
                            <a:pt x="30" y="4"/>
                          </a:lnTo>
                          <a:lnTo>
                            <a:pt x="28" y="12"/>
                          </a:lnTo>
                          <a:lnTo>
                            <a:pt x="30" y="14"/>
                          </a:lnTo>
                          <a:lnTo>
                            <a:pt x="32" y="12"/>
                          </a:lnTo>
                          <a:lnTo>
                            <a:pt x="34" y="14"/>
                          </a:lnTo>
                          <a:lnTo>
                            <a:pt x="36" y="14"/>
                          </a:lnTo>
                          <a:lnTo>
                            <a:pt x="38" y="14"/>
                          </a:lnTo>
                          <a:close/>
                        </a:path>
                      </a:pathLst>
                    </a:custGeom>
                    <a:grpFill/>
                    <a:ln w="3175">
                      <a:solidFill>
                        <a:schemeClr val="bg1"/>
                      </a:solidFill>
                      <a:prstDash val="sysDot"/>
                      <a:round/>
                      <a:headEnd/>
                      <a:tailEnd/>
                    </a:ln>
                  </p:spPr>
                  <p:txBody>
                    <a:bodyPr/>
                    <a:lstStyle/>
                    <a:p>
                      <a:endParaRPr lang="de-DE" sz="2400" dirty="0">
                        <a:solidFill>
                          <a:srgbClr val="000000"/>
                        </a:solidFill>
                      </a:endParaRPr>
                    </a:p>
                  </p:txBody>
                </p:sp>
                <p:sp>
                  <p:nvSpPr>
                    <p:cNvPr id="2236" name="Freeform 2504"/>
                    <p:cNvSpPr>
                      <a:spLocks/>
                    </p:cNvSpPr>
                    <p:nvPr/>
                  </p:nvSpPr>
                  <p:spPr bwMode="auto">
                    <a:xfrm>
                      <a:off x="4727898" y="2993989"/>
                      <a:ext cx="62851" cy="151889"/>
                    </a:xfrm>
                    <a:custGeom>
                      <a:avLst/>
                      <a:gdLst>
                        <a:gd name="T0" fmla="*/ 2147483647 w 68"/>
                        <a:gd name="T1" fmla="*/ 2147483647 h 184"/>
                        <a:gd name="T2" fmla="*/ 2147483647 w 68"/>
                        <a:gd name="T3" fmla="*/ 2147483647 h 184"/>
                        <a:gd name="T4" fmla="*/ 2147483647 w 68"/>
                        <a:gd name="T5" fmla="*/ 2147483647 h 184"/>
                        <a:gd name="T6" fmla="*/ 2147483647 w 68"/>
                        <a:gd name="T7" fmla="*/ 2147483647 h 184"/>
                        <a:gd name="T8" fmla="*/ 2147483647 w 68"/>
                        <a:gd name="T9" fmla="*/ 2147483647 h 184"/>
                        <a:gd name="T10" fmla="*/ 2147483647 w 68"/>
                        <a:gd name="T11" fmla="*/ 2147483647 h 184"/>
                        <a:gd name="T12" fmla="*/ 2147483647 w 68"/>
                        <a:gd name="T13" fmla="*/ 2147483647 h 184"/>
                        <a:gd name="T14" fmla="*/ 2147483647 w 68"/>
                        <a:gd name="T15" fmla="*/ 2147483647 h 184"/>
                        <a:gd name="T16" fmla="*/ 2147483647 w 68"/>
                        <a:gd name="T17" fmla="*/ 2147483647 h 184"/>
                        <a:gd name="T18" fmla="*/ 2147483647 w 68"/>
                        <a:gd name="T19" fmla="*/ 2147483647 h 184"/>
                        <a:gd name="T20" fmla="*/ 2147483647 w 68"/>
                        <a:gd name="T21" fmla="*/ 2147483647 h 184"/>
                        <a:gd name="T22" fmla="*/ 2147483647 w 68"/>
                        <a:gd name="T23" fmla="*/ 2147483647 h 184"/>
                        <a:gd name="T24" fmla="*/ 2147483647 w 68"/>
                        <a:gd name="T25" fmla="*/ 2147483647 h 184"/>
                        <a:gd name="T26" fmla="*/ 2147483647 w 68"/>
                        <a:gd name="T27" fmla="*/ 2147483647 h 184"/>
                        <a:gd name="T28" fmla="*/ 2147483647 w 68"/>
                        <a:gd name="T29" fmla="*/ 2147483647 h 184"/>
                        <a:gd name="T30" fmla="*/ 2147483647 w 68"/>
                        <a:gd name="T31" fmla="*/ 2147483647 h 184"/>
                        <a:gd name="T32" fmla="*/ 2147483647 w 68"/>
                        <a:gd name="T33" fmla="*/ 2147483647 h 184"/>
                        <a:gd name="T34" fmla="*/ 2147483647 w 68"/>
                        <a:gd name="T35" fmla="*/ 2147483647 h 184"/>
                        <a:gd name="T36" fmla="*/ 2147483647 w 68"/>
                        <a:gd name="T37" fmla="*/ 2147483647 h 184"/>
                        <a:gd name="T38" fmla="*/ 2147483647 w 68"/>
                        <a:gd name="T39" fmla="*/ 2147483647 h 184"/>
                        <a:gd name="T40" fmla="*/ 2147483647 w 68"/>
                        <a:gd name="T41" fmla="*/ 0 h 184"/>
                        <a:gd name="T42" fmla="*/ 2147483647 w 68"/>
                        <a:gd name="T43" fmla="*/ 2147483647 h 184"/>
                        <a:gd name="T44" fmla="*/ 2147483647 w 68"/>
                        <a:gd name="T45" fmla="*/ 2147483647 h 184"/>
                        <a:gd name="T46" fmla="*/ 2147483647 w 68"/>
                        <a:gd name="T47" fmla="*/ 2147483647 h 184"/>
                        <a:gd name="T48" fmla="*/ 2147483647 w 68"/>
                        <a:gd name="T49" fmla="*/ 2147483647 h 184"/>
                        <a:gd name="T50" fmla="*/ 2147483647 w 68"/>
                        <a:gd name="T51" fmla="*/ 2147483647 h 184"/>
                        <a:gd name="T52" fmla="*/ 2147483647 w 68"/>
                        <a:gd name="T53" fmla="*/ 2147483647 h 184"/>
                        <a:gd name="T54" fmla="*/ 2147483647 w 68"/>
                        <a:gd name="T55" fmla="*/ 2147483647 h 184"/>
                        <a:gd name="T56" fmla="*/ 2147483647 w 68"/>
                        <a:gd name="T57" fmla="*/ 2147483647 h 184"/>
                        <a:gd name="T58" fmla="*/ 2147483647 w 68"/>
                        <a:gd name="T59" fmla="*/ 2147483647 h 184"/>
                        <a:gd name="T60" fmla="*/ 2147483647 w 68"/>
                        <a:gd name="T61" fmla="*/ 2147483647 h 184"/>
                        <a:gd name="T62" fmla="*/ 2147483647 w 68"/>
                        <a:gd name="T63" fmla="*/ 2147483647 h 184"/>
                        <a:gd name="T64" fmla="*/ 2147483647 w 68"/>
                        <a:gd name="T65" fmla="*/ 2147483647 h 184"/>
                        <a:gd name="T66" fmla="*/ 2147483647 w 68"/>
                        <a:gd name="T67" fmla="*/ 2147483647 h 184"/>
                        <a:gd name="T68" fmla="*/ 2147483647 w 68"/>
                        <a:gd name="T69" fmla="*/ 2147483647 h 184"/>
                        <a:gd name="T70" fmla="*/ 2147483647 w 68"/>
                        <a:gd name="T71" fmla="*/ 2147483647 h 184"/>
                        <a:gd name="T72" fmla="*/ 2147483647 w 68"/>
                        <a:gd name="T73" fmla="*/ 2147483647 h 184"/>
                        <a:gd name="T74" fmla="*/ 2147483647 w 68"/>
                        <a:gd name="T75" fmla="*/ 2147483647 h 184"/>
                        <a:gd name="T76" fmla="*/ 2147483647 w 68"/>
                        <a:gd name="T77" fmla="*/ 2147483647 h 184"/>
                        <a:gd name="T78" fmla="*/ 2147483647 w 68"/>
                        <a:gd name="T79" fmla="*/ 2147483647 h 184"/>
                        <a:gd name="T80" fmla="*/ 2147483647 w 68"/>
                        <a:gd name="T81" fmla="*/ 2147483647 h 184"/>
                        <a:gd name="T82" fmla="*/ 2147483647 w 68"/>
                        <a:gd name="T83" fmla="*/ 2147483647 h 184"/>
                        <a:gd name="T84" fmla="*/ 2147483647 w 68"/>
                        <a:gd name="T85" fmla="*/ 2147483647 h 184"/>
                        <a:gd name="T86" fmla="*/ 2147483647 w 68"/>
                        <a:gd name="T87" fmla="*/ 2147483647 h 184"/>
                        <a:gd name="T88" fmla="*/ 2147483647 w 68"/>
                        <a:gd name="T89" fmla="*/ 2147483647 h 184"/>
                        <a:gd name="T90" fmla="*/ 2147483647 w 68"/>
                        <a:gd name="T91" fmla="*/ 2147483647 h 184"/>
                        <a:gd name="T92" fmla="*/ 2147483647 w 68"/>
                        <a:gd name="T93" fmla="*/ 2147483647 h 184"/>
                        <a:gd name="T94" fmla="*/ 2147483647 w 68"/>
                        <a:gd name="T95" fmla="*/ 2147483647 h 184"/>
                        <a:gd name="T96" fmla="*/ 2147483647 w 68"/>
                        <a:gd name="T97" fmla="*/ 2147483647 h 184"/>
                        <a:gd name="T98" fmla="*/ 2147483647 w 68"/>
                        <a:gd name="T99" fmla="*/ 2147483647 h 184"/>
                        <a:gd name="T100" fmla="*/ 2147483647 w 68"/>
                        <a:gd name="T101" fmla="*/ 2147483647 h 184"/>
                        <a:gd name="T102" fmla="*/ 2147483647 w 68"/>
                        <a:gd name="T103" fmla="*/ 2147483647 h 184"/>
                        <a:gd name="T104" fmla="*/ 2147483647 w 68"/>
                        <a:gd name="T105" fmla="*/ 2147483647 h 184"/>
                        <a:gd name="T106" fmla="*/ 2147483647 w 68"/>
                        <a:gd name="T107" fmla="*/ 2147483647 h 184"/>
                        <a:gd name="T108" fmla="*/ 2147483647 w 68"/>
                        <a:gd name="T109" fmla="*/ 2147483647 h 184"/>
                        <a:gd name="T110" fmla="*/ 2147483647 w 68"/>
                        <a:gd name="T111" fmla="*/ 2147483647 h 184"/>
                        <a:gd name="T112" fmla="*/ 2147483647 w 68"/>
                        <a:gd name="T113" fmla="*/ 2147483647 h 184"/>
                        <a:gd name="T114" fmla="*/ 2147483647 w 68"/>
                        <a:gd name="T115" fmla="*/ 2147483647 h 184"/>
                        <a:gd name="T116" fmla="*/ 2147483647 w 68"/>
                        <a:gd name="T117" fmla="*/ 2147483647 h 184"/>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w 68"/>
                        <a:gd name="T178" fmla="*/ 0 h 184"/>
                        <a:gd name="T179" fmla="*/ 68 w 68"/>
                        <a:gd name="T180" fmla="*/ 184 h 184"/>
                      </a:gdLst>
                      <a:ahLst/>
                      <a:cxnLst>
                        <a:cxn ang="T118">
                          <a:pos x="T0" y="T1"/>
                        </a:cxn>
                        <a:cxn ang="T119">
                          <a:pos x="T2" y="T3"/>
                        </a:cxn>
                        <a:cxn ang="T120">
                          <a:pos x="T4" y="T5"/>
                        </a:cxn>
                        <a:cxn ang="T121">
                          <a:pos x="T6" y="T7"/>
                        </a:cxn>
                        <a:cxn ang="T122">
                          <a:pos x="T8" y="T9"/>
                        </a:cxn>
                        <a:cxn ang="T123">
                          <a:pos x="T10" y="T11"/>
                        </a:cxn>
                        <a:cxn ang="T124">
                          <a:pos x="T12" y="T13"/>
                        </a:cxn>
                        <a:cxn ang="T125">
                          <a:pos x="T14" y="T15"/>
                        </a:cxn>
                        <a:cxn ang="T126">
                          <a:pos x="T16" y="T17"/>
                        </a:cxn>
                        <a:cxn ang="T127">
                          <a:pos x="T18" y="T19"/>
                        </a:cxn>
                        <a:cxn ang="T128">
                          <a:pos x="T20" y="T21"/>
                        </a:cxn>
                        <a:cxn ang="T129">
                          <a:pos x="T22" y="T23"/>
                        </a:cxn>
                        <a:cxn ang="T130">
                          <a:pos x="T24" y="T25"/>
                        </a:cxn>
                        <a:cxn ang="T131">
                          <a:pos x="T26" y="T27"/>
                        </a:cxn>
                        <a:cxn ang="T132">
                          <a:pos x="T28" y="T29"/>
                        </a:cxn>
                        <a:cxn ang="T133">
                          <a:pos x="T30" y="T31"/>
                        </a:cxn>
                        <a:cxn ang="T134">
                          <a:pos x="T32" y="T33"/>
                        </a:cxn>
                        <a:cxn ang="T135">
                          <a:pos x="T34" y="T35"/>
                        </a:cxn>
                        <a:cxn ang="T136">
                          <a:pos x="T36" y="T37"/>
                        </a:cxn>
                        <a:cxn ang="T137">
                          <a:pos x="T38" y="T39"/>
                        </a:cxn>
                        <a:cxn ang="T138">
                          <a:pos x="T40" y="T41"/>
                        </a:cxn>
                        <a:cxn ang="T139">
                          <a:pos x="T42" y="T43"/>
                        </a:cxn>
                        <a:cxn ang="T140">
                          <a:pos x="T44" y="T45"/>
                        </a:cxn>
                        <a:cxn ang="T141">
                          <a:pos x="T46" y="T47"/>
                        </a:cxn>
                        <a:cxn ang="T142">
                          <a:pos x="T48" y="T49"/>
                        </a:cxn>
                        <a:cxn ang="T143">
                          <a:pos x="T50" y="T51"/>
                        </a:cxn>
                        <a:cxn ang="T144">
                          <a:pos x="T52" y="T53"/>
                        </a:cxn>
                        <a:cxn ang="T145">
                          <a:pos x="T54" y="T55"/>
                        </a:cxn>
                        <a:cxn ang="T146">
                          <a:pos x="T56" y="T57"/>
                        </a:cxn>
                        <a:cxn ang="T147">
                          <a:pos x="T58" y="T59"/>
                        </a:cxn>
                        <a:cxn ang="T148">
                          <a:pos x="T60" y="T61"/>
                        </a:cxn>
                        <a:cxn ang="T149">
                          <a:pos x="T62" y="T63"/>
                        </a:cxn>
                        <a:cxn ang="T150">
                          <a:pos x="T64" y="T65"/>
                        </a:cxn>
                        <a:cxn ang="T151">
                          <a:pos x="T66" y="T67"/>
                        </a:cxn>
                        <a:cxn ang="T152">
                          <a:pos x="T68" y="T69"/>
                        </a:cxn>
                        <a:cxn ang="T153">
                          <a:pos x="T70" y="T71"/>
                        </a:cxn>
                        <a:cxn ang="T154">
                          <a:pos x="T72" y="T73"/>
                        </a:cxn>
                        <a:cxn ang="T155">
                          <a:pos x="T74" y="T75"/>
                        </a:cxn>
                        <a:cxn ang="T156">
                          <a:pos x="T76" y="T77"/>
                        </a:cxn>
                        <a:cxn ang="T157">
                          <a:pos x="T78" y="T79"/>
                        </a:cxn>
                        <a:cxn ang="T158">
                          <a:pos x="T80" y="T81"/>
                        </a:cxn>
                        <a:cxn ang="T159">
                          <a:pos x="T82" y="T83"/>
                        </a:cxn>
                        <a:cxn ang="T160">
                          <a:pos x="T84" y="T85"/>
                        </a:cxn>
                        <a:cxn ang="T161">
                          <a:pos x="T86" y="T87"/>
                        </a:cxn>
                        <a:cxn ang="T162">
                          <a:pos x="T88" y="T89"/>
                        </a:cxn>
                        <a:cxn ang="T163">
                          <a:pos x="T90" y="T91"/>
                        </a:cxn>
                        <a:cxn ang="T164">
                          <a:pos x="T92" y="T93"/>
                        </a:cxn>
                        <a:cxn ang="T165">
                          <a:pos x="T94" y="T95"/>
                        </a:cxn>
                        <a:cxn ang="T166">
                          <a:pos x="T96" y="T97"/>
                        </a:cxn>
                        <a:cxn ang="T167">
                          <a:pos x="T98" y="T99"/>
                        </a:cxn>
                        <a:cxn ang="T168">
                          <a:pos x="T100" y="T101"/>
                        </a:cxn>
                        <a:cxn ang="T169">
                          <a:pos x="T102" y="T103"/>
                        </a:cxn>
                        <a:cxn ang="T170">
                          <a:pos x="T104" y="T105"/>
                        </a:cxn>
                        <a:cxn ang="T171">
                          <a:pos x="T106" y="T107"/>
                        </a:cxn>
                        <a:cxn ang="T172">
                          <a:pos x="T108" y="T109"/>
                        </a:cxn>
                        <a:cxn ang="T173">
                          <a:pos x="T110" y="T111"/>
                        </a:cxn>
                        <a:cxn ang="T174">
                          <a:pos x="T112" y="T113"/>
                        </a:cxn>
                        <a:cxn ang="T175">
                          <a:pos x="T114" y="T115"/>
                        </a:cxn>
                        <a:cxn ang="T176">
                          <a:pos x="T116" y="T117"/>
                        </a:cxn>
                      </a:cxnLst>
                      <a:rect l="T177" t="T178" r="T179" b="T180"/>
                      <a:pathLst>
                        <a:path w="68" h="184">
                          <a:moveTo>
                            <a:pt x="12" y="110"/>
                          </a:moveTo>
                          <a:lnTo>
                            <a:pt x="10" y="108"/>
                          </a:lnTo>
                          <a:lnTo>
                            <a:pt x="8" y="110"/>
                          </a:lnTo>
                          <a:lnTo>
                            <a:pt x="6" y="108"/>
                          </a:lnTo>
                          <a:lnTo>
                            <a:pt x="4" y="106"/>
                          </a:lnTo>
                          <a:lnTo>
                            <a:pt x="4" y="102"/>
                          </a:lnTo>
                          <a:lnTo>
                            <a:pt x="2" y="102"/>
                          </a:lnTo>
                          <a:lnTo>
                            <a:pt x="2" y="100"/>
                          </a:lnTo>
                          <a:lnTo>
                            <a:pt x="2" y="102"/>
                          </a:lnTo>
                          <a:lnTo>
                            <a:pt x="2" y="100"/>
                          </a:lnTo>
                          <a:lnTo>
                            <a:pt x="0" y="100"/>
                          </a:lnTo>
                          <a:lnTo>
                            <a:pt x="2" y="100"/>
                          </a:lnTo>
                          <a:lnTo>
                            <a:pt x="4" y="98"/>
                          </a:lnTo>
                          <a:lnTo>
                            <a:pt x="6" y="96"/>
                          </a:lnTo>
                          <a:lnTo>
                            <a:pt x="6" y="94"/>
                          </a:lnTo>
                          <a:lnTo>
                            <a:pt x="8" y="90"/>
                          </a:lnTo>
                          <a:lnTo>
                            <a:pt x="8" y="88"/>
                          </a:lnTo>
                          <a:lnTo>
                            <a:pt x="8" y="86"/>
                          </a:lnTo>
                          <a:lnTo>
                            <a:pt x="8" y="84"/>
                          </a:lnTo>
                          <a:lnTo>
                            <a:pt x="8" y="82"/>
                          </a:lnTo>
                          <a:lnTo>
                            <a:pt x="8" y="80"/>
                          </a:lnTo>
                          <a:lnTo>
                            <a:pt x="10" y="76"/>
                          </a:lnTo>
                          <a:lnTo>
                            <a:pt x="10" y="74"/>
                          </a:lnTo>
                          <a:lnTo>
                            <a:pt x="12" y="74"/>
                          </a:lnTo>
                          <a:lnTo>
                            <a:pt x="12" y="76"/>
                          </a:lnTo>
                          <a:lnTo>
                            <a:pt x="14" y="76"/>
                          </a:lnTo>
                          <a:lnTo>
                            <a:pt x="16" y="74"/>
                          </a:lnTo>
                          <a:lnTo>
                            <a:pt x="18" y="74"/>
                          </a:lnTo>
                          <a:lnTo>
                            <a:pt x="18" y="72"/>
                          </a:lnTo>
                          <a:lnTo>
                            <a:pt x="20" y="72"/>
                          </a:lnTo>
                          <a:lnTo>
                            <a:pt x="20" y="70"/>
                          </a:lnTo>
                          <a:lnTo>
                            <a:pt x="18" y="70"/>
                          </a:lnTo>
                          <a:lnTo>
                            <a:pt x="18" y="72"/>
                          </a:lnTo>
                          <a:lnTo>
                            <a:pt x="16" y="72"/>
                          </a:lnTo>
                          <a:lnTo>
                            <a:pt x="16" y="70"/>
                          </a:lnTo>
                          <a:lnTo>
                            <a:pt x="14" y="66"/>
                          </a:lnTo>
                          <a:lnTo>
                            <a:pt x="14" y="64"/>
                          </a:lnTo>
                          <a:lnTo>
                            <a:pt x="16" y="64"/>
                          </a:lnTo>
                          <a:lnTo>
                            <a:pt x="16" y="62"/>
                          </a:lnTo>
                          <a:lnTo>
                            <a:pt x="16" y="60"/>
                          </a:lnTo>
                          <a:lnTo>
                            <a:pt x="16" y="56"/>
                          </a:lnTo>
                          <a:lnTo>
                            <a:pt x="16" y="54"/>
                          </a:lnTo>
                          <a:lnTo>
                            <a:pt x="16" y="52"/>
                          </a:lnTo>
                          <a:lnTo>
                            <a:pt x="14" y="52"/>
                          </a:lnTo>
                          <a:lnTo>
                            <a:pt x="14" y="50"/>
                          </a:lnTo>
                          <a:lnTo>
                            <a:pt x="14" y="48"/>
                          </a:lnTo>
                          <a:lnTo>
                            <a:pt x="16" y="48"/>
                          </a:lnTo>
                          <a:lnTo>
                            <a:pt x="16" y="46"/>
                          </a:lnTo>
                          <a:lnTo>
                            <a:pt x="18" y="44"/>
                          </a:lnTo>
                          <a:lnTo>
                            <a:pt x="18" y="42"/>
                          </a:lnTo>
                          <a:lnTo>
                            <a:pt x="18" y="40"/>
                          </a:lnTo>
                          <a:lnTo>
                            <a:pt x="16" y="40"/>
                          </a:lnTo>
                          <a:lnTo>
                            <a:pt x="14" y="36"/>
                          </a:lnTo>
                          <a:lnTo>
                            <a:pt x="14" y="34"/>
                          </a:lnTo>
                          <a:lnTo>
                            <a:pt x="16" y="34"/>
                          </a:lnTo>
                          <a:lnTo>
                            <a:pt x="18" y="34"/>
                          </a:lnTo>
                          <a:lnTo>
                            <a:pt x="20" y="34"/>
                          </a:lnTo>
                          <a:lnTo>
                            <a:pt x="20" y="32"/>
                          </a:lnTo>
                          <a:lnTo>
                            <a:pt x="22" y="32"/>
                          </a:lnTo>
                          <a:lnTo>
                            <a:pt x="22" y="30"/>
                          </a:lnTo>
                          <a:lnTo>
                            <a:pt x="24" y="28"/>
                          </a:lnTo>
                          <a:lnTo>
                            <a:pt x="24" y="26"/>
                          </a:lnTo>
                          <a:lnTo>
                            <a:pt x="22" y="26"/>
                          </a:lnTo>
                          <a:lnTo>
                            <a:pt x="22" y="24"/>
                          </a:lnTo>
                          <a:lnTo>
                            <a:pt x="22" y="22"/>
                          </a:lnTo>
                          <a:lnTo>
                            <a:pt x="22" y="20"/>
                          </a:lnTo>
                          <a:lnTo>
                            <a:pt x="20" y="20"/>
                          </a:lnTo>
                          <a:lnTo>
                            <a:pt x="18" y="18"/>
                          </a:lnTo>
                          <a:lnTo>
                            <a:pt x="16" y="18"/>
                          </a:lnTo>
                          <a:lnTo>
                            <a:pt x="16" y="16"/>
                          </a:lnTo>
                          <a:lnTo>
                            <a:pt x="18" y="16"/>
                          </a:lnTo>
                          <a:lnTo>
                            <a:pt x="18" y="14"/>
                          </a:lnTo>
                          <a:lnTo>
                            <a:pt x="18" y="10"/>
                          </a:lnTo>
                          <a:lnTo>
                            <a:pt x="16" y="10"/>
                          </a:lnTo>
                          <a:lnTo>
                            <a:pt x="16" y="8"/>
                          </a:lnTo>
                          <a:lnTo>
                            <a:pt x="14" y="8"/>
                          </a:lnTo>
                          <a:lnTo>
                            <a:pt x="16" y="8"/>
                          </a:lnTo>
                          <a:lnTo>
                            <a:pt x="16" y="6"/>
                          </a:lnTo>
                          <a:lnTo>
                            <a:pt x="14" y="6"/>
                          </a:lnTo>
                          <a:lnTo>
                            <a:pt x="12" y="6"/>
                          </a:lnTo>
                          <a:lnTo>
                            <a:pt x="10" y="6"/>
                          </a:lnTo>
                          <a:lnTo>
                            <a:pt x="10" y="2"/>
                          </a:lnTo>
                          <a:lnTo>
                            <a:pt x="8" y="0"/>
                          </a:lnTo>
                          <a:lnTo>
                            <a:pt x="10" y="0"/>
                          </a:lnTo>
                          <a:lnTo>
                            <a:pt x="12" y="2"/>
                          </a:lnTo>
                          <a:lnTo>
                            <a:pt x="14" y="2"/>
                          </a:lnTo>
                          <a:lnTo>
                            <a:pt x="14" y="4"/>
                          </a:lnTo>
                          <a:lnTo>
                            <a:pt x="16" y="2"/>
                          </a:lnTo>
                          <a:lnTo>
                            <a:pt x="18" y="2"/>
                          </a:lnTo>
                          <a:lnTo>
                            <a:pt x="18" y="4"/>
                          </a:lnTo>
                          <a:lnTo>
                            <a:pt x="20" y="4"/>
                          </a:lnTo>
                          <a:lnTo>
                            <a:pt x="20" y="6"/>
                          </a:lnTo>
                          <a:lnTo>
                            <a:pt x="22" y="6"/>
                          </a:lnTo>
                          <a:lnTo>
                            <a:pt x="26" y="6"/>
                          </a:lnTo>
                          <a:lnTo>
                            <a:pt x="30" y="8"/>
                          </a:lnTo>
                          <a:lnTo>
                            <a:pt x="30" y="6"/>
                          </a:lnTo>
                          <a:lnTo>
                            <a:pt x="30" y="4"/>
                          </a:lnTo>
                          <a:lnTo>
                            <a:pt x="32" y="2"/>
                          </a:lnTo>
                          <a:lnTo>
                            <a:pt x="34" y="4"/>
                          </a:lnTo>
                          <a:lnTo>
                            <a:pt x="36" y="6"/>
                          </a:lnTo>
                          <a:lnTo>
                            <a:pt x="38" y="8"/>
                          </a:lnTo>
                          <a:lnTo>
                            <a:pt x="38" y="10"/>
                          </a:lnTo>
                          <a:lnTo>
                            <a:pt x="40" y="10"/>
                          </a:lnTo>
                          <a:lnTo>
                            <a:pt x="40" y="12"/>
                          </a:lnTo>
                          <a:lnTo>
                            <a:pt x="40" y="14"/>
                          </a:lnTo>
                          <a:lnTo>
                            <a:pt x="40" y="16"/>
                          </a:lnTo>
                          <a:lnTo>
                            <a:pt x="42" y="16"/>
                          </a:lnTo>
                          <a:lnTo>
                            <a:pt x="42" y="24"/>
                          </a:lnTo>
                          <a:lnTo>
                            <a:pt x="42" y="26"/>
                          </a:lnTo>
                          <a:lnTo>
                            <a:pt x="42" y="28"/>
                          </a:lnTo>
                          <a:lnTo>
                            <a:pt x="44" y="30"/>
                          </a:lnTo>
                          <a:lnTo>
                            <a:pt x="44" y="32"/>
                          </a:lnTo>
                          <a:lnTo>
                            <a:pt x="44" y="36"/>
                          </a:lnTo>
                          <a:lnTo>
                            <a:pt x="42" y="36"/>
                          </a:lnTo>
                          <a:lnTo>
                            <a:pt x="42" y="38"/>
                          </a:lnTo>
                          <a:lnTo>
                            <a:pt x="42" y="40"/>
                          </a:lnTo>
                          <a:lnTo>
                            <a:pt x="42" y="42"/>
                          </a:lnTo>
                          <a:lnTo>
                            <a:pt x="44" y="42"/>
                          </a:lnTo>
                          <a:lnTo>
                            <a:pt x="46" y="46"/>
                          </a:lnTo>
                          <a:lnTo>
                            <a:pt x="48" y="46"/>
                          </a:lnTo>
                          <a:lnTo>
                            <a:pt x="48" y="48"/>
                          </a:lnTo>
                          <a:lnTo>
                            <a:pt x="50" y="50"/>
                          </a:lnTo>
                          <a:lnTo>
                            <a:pt x="50" y="52"/>
                          </a:lnTo>
                          <a:lnTo>
                            <a:pt x="48" y="52"/>
                          </a:lnTo>
                          <a:lnTo>
                            <a:pt x="44" y="52"/>
                          </a:lnTo>
                          <a:lnTo>
                            <a:pt x="42" y="52"/>
                          </a:lnTo>
                          <a:lnTo>
                            <a:pt x="42" y="54"/>
                          </a:lnTo>
                          <a:lnTo>
                            <a:pt x="42" y="56"/>
                          </a:lnTo>
                          <a:lnTo>
                            <a:pt x="42" y="58"/>
                          </a:lnTo>
                          <a:lnTo>
                            <a:pt x="40" y="60"/>
                          </a:lnTo>
                          <a:lnTo>
                            <a:pt x="40" y="62"/>
                          </a:lnTo>
                          <a:lnTo>
                            <a:pt x="40" y="64"/>
                          </a:lnTo>
                          <a:lnTo>
                            <a:pt x="38" y="66"/>
                          </a:lnTo>
                          <a:lnTo>
                            <a:pt x="38" y="68"/>
                          </a:lnTo>
                          <a:lnTo>
                            <a:pt x="38" y="70"/>
                          </a:lnTo>
                          <a:lnTo>
                            <a:pt x="40" y="72"/>
                          </a:lnTo>
                          <a:lnTo>
                            <a:pt x="40" y="74"/>
                          </a:lnTo>
                          <a:lnTo>
                            <a:pt x="40" y="76"/>
                          </a:lnTo>
                          <a:lnTo>
                            <a:pt x="40" y="78"/>
                          </a:lnTo>
                          <a:lnTo>
                            <a:pt x="40" y="80"/>
                          </a:lnTo>
                          <a:lnTo>
                            <a:pt x="40" y="82"/>
                          </a:lnTo>
                          <a:lnTo>
                            <a:pt x="40" y="84"/>
                          </a:lnTo>
                          <a:lnTo>
                            <a:pt x="40" y="86"/>
                          </a:lnTo>
                          <a:lnTo>
                            <a:pt x="40" y="92"/>
                          </a:lnTo>
                          <a:lnTo>
                            <a:pt x="40" y="94"/>
                          </a:lnTo>
                          <a:lnTo>
                            <a:pt x="42" y="98"/>
                          </a:lnTo>
                          <a:lnTo>
                            <a:pt x="44" y="98"/>
                          </a:lnTo>
                          <a:lnTo>
                            <a:pt x="46" y="98"/>
                          </a:lnTo>
                          <a:lnTo>
                            <a:pt x="50" y="102"/>
                          </a:lnTo>
                          <a:lnTo>
                            <a:pt x="52" y="104"/>
                          </a:lnTo>
                          <a:lnTo>
                            <a:pt x="52" y="106"/>
                          </a:lnTo>
                          <a:lnTo>
                            <a:pt x="58" y="114"/>
                          </a:lnTo>
                          <a:lnTo>
                            <a:pt x="60" y="116"/>
                          </a:lnTo>
                          <a:lnTo>
                            <a:pt x="66" y="122"/>
                          </a:lnTo>
                          <a:lnTo>
                            <a:pt x="66" y="124"/>
                          </a:lnTo>
                          <a:lnTo>
                            <a:pt x="66" y="126"/>
                          </a:lnTo>
                          <a:lnTo>
                            <a:pt x="66" y="128"/>
                          </a:lnTo>
                          <a:lnTo>
                            <a:pt x="66" y="130"/>
                          </a:lnTo>
                          <a:lnTo>
                            <a:pt x="68" y="130"/>
                          </a:lnTo>
                          <a:lnTo>
                            <a:pt x="66" y="134"/>
                          </a:lnTo>
                          <a:lnTo>
                            <a:pt x="64" y="136"/>
                          </a:lnTo>
                          <a:lnTo>
                            <a:pt x="64" y="138"/>
                          </a:lnTo>
                          <a:lnTo>
                            <a:pt x="64" y="140"/>
                          </a:lnTo>
                          <a:lnTo>
                            <a:pt x="66" y="142"/>
                          </a:lnTo>
                          <a:lnTo>
                            <a:pt x="66" y="144"/>
                          </a:lnTo>
                          <a:lnTo>
                            <a:pt x="64" y="154"/>
                          </a:lnTo>
                          <a:lnTo>
                            <a:pt x="64" y="158"/>
                          </a:lnTo>
                          <a:lnTo>
                            <a:pt x="62" y="158"/>
                          </a:lnTo>
                          <a:lnTo>
                            <a:pt x="62" y="160"/>
                          </a:lnTo>
                          <a:lnTo>
                            <a:pt x="58" y="162"/>
                          </a:lnTo>
                          <a:lnTo>
                            <a:pt x="56" y="160"/>
                          </a:lnTo>
                          <a:lnTo>
                            <a:pt x="54" y="160"/>
                          </a:lnTo>
                          <a:lnTo>
                            <a:pt x="52" y="162"/>
                          </a:lnTo>
                          <a:lnTo>
                            <a:pt x="52" y="164"/>
                          </a:lnTo>
                          <a:lnTo>
                            <a:pt x="52" y="168"/>
                          </a:lnTo>
                          <a:lnTo>
                            <a:pt x="50" y="168"/>
                          </a:lnTo>
                          <a:lnTo>
                            <a:pt x="50" y="170"/>
                          </a:lnTo>
                          <a:lnTo>
                            <a:pt x="48" y="170"/>
                          </a:lnTo>
                          <a:lnTo>
                            <a:pt x="50" y="170"/>
                          </a:lnTo>
                          <a:lnTo>
                            <a:pt x="50" y="172"/>
                          </a:lnTo>
                          <a:lnTo>
                            <a:pt x="52" y="172"/>
                          </a:lnTo>
                          <a:lnTo>
                            <a:pt x="52" y="176"/>
                          </a:lnTo>
                          <a:lnTo>
                            <a:pt x="52" y="180"/>
                          </a:lnTo>
                          <a:lnTo>
                            <a:pt x="52" y="182"/>
                          </a:lnTo>
                          <a:lnTo>
                            <a:pt x="52" y="184"/>
                          </a:lnTo>
                          <a:lnTo>
                            <a:pt x="50" y="184"/>
                          </a:lnTo>
                          <a:lnTo>
                            <a:pt x="48" y="184"/>
                          </a:lnTo>
                          <a:lnTo>
                            <a:pt x="46" y="184"/>
                          </a:lnTo>
                          <a:lnTo>
                            <a:pt x="46" y="182"/>
                          </a:lnTo>
                          <a:lnTo>
                            <a:pt x="46" y="180"/>
                          </a:lnTo>
                          <a:lnTo>
                            <a:pt x="48" y="180"/>
                          </a:lnTo>
                          <a:lnTo>
                            <a:pt x="48" y="178"/>
                          </a:lnTo>
                          <a:lnTo>
                            <a:pt x="48" y="176"/>
                          </a:lnTo>
                          <a:lnTo>
                            <a:pt x="46" y="176"/>
                          </a:lnTo>
                          <a:lnTo>
                            <a:pt x="46" y="174"/>
                          </a:lnTo>
                          <a:lnTo>
                            <a:pt x="42" y="170"/>
                          </a:lnTo>
                          <a:lnTo>
                            <a:pt x="40" y="170"/>
                          </a:lnTo>
                          <a:lnTo>
                            <a:pt x="40" y="168"/>
                          </a:lnTo>
                          <a:lnTo>
                            <a:pt x="38" y="166"/>
                          </a:lnTo>
                          <a:lnTo>
                            <a:pt x="38" y="164"/>
                          </a:lnTo>
                          <a:lnTo>
                            <a:pt x="36" y="164"/>
                          </a:lnTo>
                          <a:lnTo>
                            <a:pt x="36" y="162"/>
                          </a:lnTo>
                          <a:lnTo>
                            <a:pt x="36" y="160"/>
                          </a:lnTo>
                          <a:lnTo>
                            <a:pt x="36" y="158"/>
                          </a:lnTo>
                          <a:lnTo>
                            <a:pt x="34" y="156"/>
                          </a:lnTo>
                          <a:lnTo>
                            <a:pt x="32" y="156"/>
                          </a:lnTo>
                          <a:lnTo>
                            <a:pt x="32" y="154"/>
                          </a:lnTo>
                          <a:lnTo>
                            <a:pt x="32" y="152"/>
                          </a:lnTo>
                          <a:lnTo>
                            <a:pt x="34" y="152"/>
                          </a:lnTo>
                          <a:lnTo>
                            <a:pt x="34" y="150"/>
                          </a:lnTo>
                          <a:lnTo>
                            <a:pt x="36" y="150"/>
                          </a:lnTo>
                          <a:lnTo>
                            <a:pt x="36" y="148"/>
                          </a:lnTo>
                          <a:lnTo>
                            <a:pt x="36" y="146"/>
                          </a:lnTo>
                          <a:lnTo>
                            <a:pt x="36" y="144"/>
                          </a:lnTo>
                          <a:lnTo>
                            <a:pt x="38" y="142"/>
                          </a:lnTo>
                          <a:lnTo>
                            <a:pt x="38" y="140"/>
                          </a:lnTo>
                          <a:lnTo>
                            <a:pt x="40" y="140"/>
                          </a:lnTo>
                          <a:lnTo>
                            <a:pt x="40" y="138"/>
                          </a:lnTo>
                          <a:lnTo>
                            <a:pt x="40" y="136"/>
                          </a:lnTo>
                          <a:lnTo>
                            <a:pt x="40" y="134"/>
                          </a:lnTo>
                          <a:lnTo>
                            <a:pt x="40" y="132"/>
                          </a:lnTo>
                          <a:lnTo>
                            <a:pt x="40" y="126"/>
                          </a:lnTo>
                          <a:lnTo>
                            <a:pt x="40" y="124"/>
                          </a:lnTo>
                          <a:lnTo>
                            <a:pt x="40" y="122"/>
                          </a:lnTo>
                          <a:lnTo>
                            <a:pt x="38" y="122"/>
                          </a:lnTo>
                          <a:lnTo>
                            <a:pt x="36" y="120"/>
                          </a:lnTo>
                          <a:lnTo>
                            <a:pt x="30" y="120"/>
                          </a:lnTo>
                          <a:lnTo>
                            <a:pt x="26" y="122"/>
                          </a:lnTo>
                          <a:lnTo>
                            <a:pt x="24" y="122"/>
                          </a:lnTo>
                          <a:lnTo>
                            <a:pt x="22" y="122"/>
                          </a:lnTo>
                          <a:lnTo>
                            <a:pt x="20" y="122"/>
                          </a:lnTo>
                          <a:lnTo>
                            <a:pt x="18" y="120"/>
                          </a:lnTo>
                          <a:lnTo>
                            <a:pt x="16" y="118"/>
                          </a:lnTo>
                          <a:lnTo>
                            <a:pt x="14" y="116"/>
                          </a:lnTo>
                          <a:lnTo>
                            <a:pt x="14" y="114"/>
                          </a:lnTo>
                          <a:lnTo>
                            <a:pt x="12" y="110"/>
                          </a:lnTo>
                          <a:close/>
                        </a:path>
                      </a:pathLst>
                    </a:custGeom>
                    <a:grpFill/>
                    <a:ln w="3175">
                      <a:solidFill>
                        <a:schemeClr val="bg1"/>
                      </a:solidFill>
                      <a:prstDash val="sysDot"/>
                      <a:round/>
                      <a:headEnd/>
                      <a:tailEnd/>
                    </a:ln>
                  </p:spPr>
                  <p:txBody>
                    <a:bodyPr/>
                    <a:lstStyle/>
                    <a:p>
                      <a:endParaRPr lang="de-DE" sz="2400" dirty="0">
                        <a:solidFill>
                          <a:srgbClr val="000000"/>
                        </a:solidFill>
                      </a:endParaRPr>
                    </a:p>
                  </p:txBody>
                </p:sp>
                <p:sp>
                  <p:nvSpPr>
                    <p:cNvPr id="2237" name="Freeform 2586"/>
                    <p:cNvSpPr>
                      <a:spLocks/>
                    </p:cNvSpPr>
                    <p:nvPr/>
                  </p:nvSpPr>
                  <p:spPr bwMode="auto">
                    <a:xfrm>
                      <a:off x="4285326" y="2766155"/>
                      <a:ext cx="37973" cy="27498"/>
                    </a:xfrm>
                    <a:custGeom>
                      <a:avLst/>
                      <a:gdLst>
                        <a:gd name="T0" fmla="*/ 2147483647 w 42"/>
                        <a:gd name="T1" fmla="*/ 2147483647 h 32"/>
                        <a:gd name="T2" fmla="*/ 2147483647 w 42"/>
                        <a:gd name="T3" fmla="*/ 2147483647 h 32"/>
                        <a:gd name="T4" fmla="*/ 2147483647 w 42"/>
                        <a:gd name="T5" fmla="*/ 2147483647 h 32"/>
                        <a:gd name="T6" fmla="*/ 2147483647 w 42"/>
                        <a:gd name="T7" fmla="*/ 2147483647 h 32"/>
                        <a:gd name="T8" fmla="*/ 2147483647 w 42"/>
                        <a:gd name="T9" fmla="*/ 2147483647 h 32"/>
                        <a:gd name="T10" fmla="*/ 2147483647 w 42"/>
                        <a:gd name="T11" fmla="*/ 2147483647 h 32"/>
                        <a:gd name="T12" fmla="*/ 2147483647 w 42"/>
                        <a:gd name="T13" fmla="*/ 2147483647 h 32"/>
                        <a:gd name="T14" fmla="*/ 2147483647 w 42"/>
                        <a:gd name="T15" fmla="*/ 2147483647 h 32"/>
                        <a:gd name="T16" fmla="*/ 2147483647 w 42"/>
                        <a:gd name="T17" fmla="*/ 2147483647 h 32"/>
                        <a:gd name="T18" fmla="*/ 2147483647 w 42"/>
                        <a:gd name="T19" fmla="*/ 2147483647 h 32"/>
                        <a:gd name="T20" fmla="*/ 2147483647 w 42"/>
                        <a:gd name="T21" fmla="*/ 2147483647 h 32"/>
                        <a:gd name="T22" fmla="*/ 2147483647 w 42"/>
                        <a:gd name="T23" fmla="*/ 2147483647 h 32"/>
                        <a:gd name="T24" fmla="*/ 2147483647 w 42"/>
                        <a:gd name="T25" fmla="*/ 2147483647 h 32"/>
                        <a:gd name="T26" fmla="*/ 2147483647 w 42"/>
                        <a:gd name="T27" fmla="*/ 2147483647 h 32"/>
                        <a:gd name="T28" fmla="*/ 2147483647 w 42"/>
                        <a:gd name="T29" fmla="*/ 2147483647 h 32"/>
                        <a:gd name="T30" fmla="*/ 2147483647 w 42"/>
                        <a:gd name="T31" fmla="*/ 2147483647 h 32"/>
                        <a:gd name="T32" fmla="*/ 2147483647 w 42"/>
                        <a:gd name="T33" fmla="*/ 2147483647 h 32"/>
                        <a:gd name="T34" fmla="*/ 2147483647 w 42"/>
                        <a:gd name="T35" fmla="*/ 2147483647 h 32"/>
                        <a:gd name="T36" fmla="*/ 2147483647 w 42"/>
                        <a:gd name="T37" fmla="*/ 2147483647 h 32"/>
                        <a:gd name="T38" fmla="*/ 2147483647 w 42"/>
                        <a:gd name="T39" fmla="*/ 2147483647 h 32"/>
                        <a:gd name="T40" fmla="*/ 2147483647 w 42"/>
                        <a:gd name="T41" fmla="*/ 2147483647 h 32"/>
                        <a:gd name="T42" fmla="*/ 2147483647 w 42"/>
                        <a:gd name="T43" fmla="*/ 2147483647 h 32"/>
                        <a:gd name="T44" fmla="*/ 2147483647 w 42"/>
                        <a:gd name="T45" fmla="*/ 2147483647 h 32"/>
                        <a:gd name="T46" fmla="*/ 2147483647 w 42"/>
                        <a:gd name="T47" fmla="*/ 2147483647 h 32"/>
                        <a:gd name="T48" fmla="*/ 2147483647 w 42"/>
                        <a:gd name="T49" fmla="*/ 2147483647 h 32"/>
                        <a:gd name="T50" fmla="*/ 0 w 42"/>
                        <a:gd name="T51" fmla="*/ 2147483647 h 32"/>
                        <a:gd name="T52" fmla="*/ 2147483647 w 42"/>
                        <a:gd name="T53" fmla="*/ 2147483647 h 32"/>
                        <a:gd name="T54" fmla="*/ 2147483647 w 42"/>
                        <a:gd name="T55" fmla="*/ 2147483647 h 32"/>
                        <a:gd name="T56" fmla="*/ 2147483647 w 42"/>
                        <a:gd name="T57" fmla="*/ 2147483647 h 32"/>
                        <a:gd name="T58" fmla="*/ 2147483647 w 42"/>
                        <a:gd name="T59" fmla="*/ 2147483647 h 32"/>
                        <a:gd name="T60" fmla="*/ 2147483647 w 42"/>
                        <a:gd name="T61" fmla="*/ 2147483647 h 32"/>
                        <a:gd name="T62" fmla="*/ 2147483647 w 42"/>
                        <a:gd name="T63" fmla="*/ 2147483647 h 32"/>
                        <a:gd name="T64" fmla="*/ 2147483647 w 42"/>
                        <a:gd name="T65" fmla="*/ 2147483647 h 32"/>
                        <a:gd name="T66" fmla="*/ 2147483647 w 42"/>
                        <a:gd name="T67" fmla="*/ 2147483647 h 32"/>
                        <a:gd name="T68" fmla="*/ 2147483647 w 42"/>
                        <a:gd name="T69" fmla="*/ 2147483647 h 32"/>
                        <a:gd name="T70" fmla="*/ 2147483647 w 42"/>
                        <a:gd name="T71" fmla="*/ 2147483647 h 32"/>
                        <a:gd name="T72" fmla="*/ 2147483647 w 42"/>
                        <a:gd name="T73" fmla="*/ 0 h 32"/>
                        <a:gd name="T74" fmla="*/ 2147483647 w 42"/>
                        <a:gd name="T75" fmla="*/ 2147483647 h 32"/>
                        <a:gd name="T76" fmla="*/ 2147483647 w 42"/>
                        <a:gd name="T77" fmla="*/ 2147483647 h 32"/>
                        <a:gd name="T78" fmla="*/ 2147483647 w 42"/>
                        <a:gd name="T79" fmla="*/ 2147483647 h 32"/>
                        <a:gd name="T80" fmla="*/ 2147483647 w 42"/>
                        <a:gd name="T81" fmla="*/ 2147483647 h 32"/>
                        <a:gd name="T82" fmla="*/ 2147483647 w 42"/>
                        <a:gd name="T83" fmla="*/ 2147483647 h 32"/>
                        <a:gd name="T84" fmla="*/ 2147483647 w 42"/>
                        <a:gd name="T85" fmla="*/ 2147483647 h 32"/>
                        <a:gd name="T86" fmla="*/ 2147483647 w 42"/>
                        <a:gd name="T87" fmla="*/ 2147483647 h 32"/>
                        <a:gd name="T88" fmla="*/ 2147483647 w 42"/>
                        <a:gd name="T89" fmla="*/ 2147483647 h 32"/>
                        <a:gd name="T90" fmla="*/ 2147483647 w 42"/>
                        <a:gd name="T91" fmla="*/ 2147483647 h 32"/>
                        <a:gd name="T92" fmla="*/ 2147483647 w 42"/>
                        <a:gd name="T93" fmla="*/ 2147483647 h 32"/>
                        <a:gd name="T94" fmla="*/ 2147483647 w 42"/>
                        <a:gd name="T95" fmla="*/ 2147483647 h 32"/>
                        <a:gd name="T96" fmla="*/ 2147483647 w 42"/>
                        <a:gd name="T97" fmla="*/ 2147483647 h 32"/>
                        <a:gd name="T98" fmla="*/ 2147483647 w 42"/>
                        <a:gd name="T99" fmla="*/ 2147483647 h 32"/>
                        <a:gd name="T100" fmla="*/ 2147483647 w 42"/>
                        <a:gd name="T101" fmla="*/ 2147483647 h 32"/>
                        <a:gd name="T102" fmla="*/ 2147483647 w 42"/>
                        <a:gd name="T103" fmla="*/ 2147483647 h 32"/>
                        <a:gd name="T104" fmla="*/ 2147483647 w 42"/>
                        <a:gd name="T105" fmla="*/ 2147483647 h 32"/>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w 42"/>
                        <a:gd name="T160" fmla="*/ 0 h 32"/>
                        <a:gd name="T161" fmla="*/ 42 w 42"/>
                        <a:gd name="T162" fmla="*/ 32 h 32"/>
                      </a:gdLst>
                      <a:ahLst/>
                      <a:cxnLst>
                        <a:cxn ang="T106">
                          <a:pos x="T0" y="T1"/>
                        </a:cxn>
                        <a:cxn ang="T107">
                          <a:pos x="T2" y="T3"/>
                        </a:cxn>
                        <a:cxn ang="T108">
                          <a:pos x="T4" y="T5"/>
                        </a:cxn>
                        <a:cxn ang="T109">
                          <a:pos x="T6" y="T7"/>
                        </a:cxn>
                        <a:cxn ang="T110">
                          <a:pos x="T8" y="T9"/>
                        </a:cxn>
                        <a:cxn ang="T111">
                          <a:pos x="T10" y="T11"/>
                        </a:cxn>
                        <a:cxn ang="T112">
                          <a:pos x="T12" y="T13"/>
                        </a:cxn>
                        <a:cxn ang="T113">
                          <a:pos x="T14" y="T15"/>
                        </a:cxn>
                        <a:cxn ang="T114">
                          <a:pos x="T16" y="T17"/>
                        </a:cxn>
                        <a:cxn ang="T115">
                          <a:pos x="T18" y="T19"/>
                        </a:cxn>
                        <a:cxn ang="T116">
                          <a:pos x="T20" y="T21"/>
                        </a:cxn>
                        <a:cxn ang="T117">
                          <a:pos x="T22" y="T23"/>
                        </a:cxn>
                        <a:cxn ang="T118">
                          <a:pos x="T24" y="T25"/>
                        </a:cxn>
                        <a:cxn ang="T119">
                          <a:pos x="T26" y="T27"/>
                        </a:cxn>
                        <a:cxn ang="T120">
                          <a:pos x="T28" y="T29"/>
                        </a:cxn>
                        <a:cxn ang="T121">
                          <a:pos x="T30" y="T31"/>
                        </a:cxn>
                        <a:cxn ang="T122">
                          <a:pos x="T32" y="T33"/>
                        </a:cxn>
                        <a:cxn ang="T123">
                          <a:pos x="T34" y="T35"/>
                        </a:cxn>
                        <a:cxn ang="T124">
                          <a:pos x="T36" y="T37"/>
                        </a:cxn>
                        <a:cxn ang="T125">
                          <a:pos x="T38" y="T39"/>
                        </a:cxn>
                        <a:cxn ang="T126">
                          <a:pos x="T40" y="T41"/>
                        </a:cxn>
                        <a:cxn ang="T127">
                          <a:pos x="T42" y="T43"/>
                        </a:cxn>
                        <a:cxn ang="T128">
                          <a:pos x="T44" y="T45"/>
                        </a:cxn>
                        <a:cxn ang="T129">
                          <a:pos x="T46" y="T47"/>
                        </a:cxn>
                        <a:cxn ang="T130">
                          <a:pos x="T48" y="T49"/>
                        </a:cxn>
                        <a:cxn ang="T131">
                          <a:pos x="T50" y="T51"/>
                        </a:cxn>
                        <a:cxn ang="T132">
                          <a:pos x="T52" y="T53"/>
                        </a:cxn>
                        <a:cxn ang="T133">
                          <a:pos x="T54" y="T55"/>
                        </a:cxn>
                        <a:cxn ang="T134">
                          <a:pos x="T56" y="T57"/>
                        </a:cxn>
                        <a:cxn ang="T135">
                          <a:pos x="T58" y="T59"/>
                        </a:cxn>
                        <a:cxn ang="T136">
                          <a:pos x="T60" y="T61"/>
                        </a:cxn>
                        <a:cxn ang="T137">
                          <a:pos x="T62" y="T63"/>
                        </a:cxn>
                        <a:cxn ang="T138">
                          <a:pos x="T64" y="T65"/>
                        </a:cxn>
                        <a:cxn ang="T139">
                          <a:pos x="T66" y="T67"/>
                        </a:cxn>
                        <a:cxn ang="T140">
                          <a:pos x="T68" y="T69"/>
                        </a:cxn>
                        <a:cxn ang="T141">
                          <a:pos x="T70" y="T71"/>
                        </a:cxn>
                        <a:cxn ang="T142">
                          <a:pos x="T72" y="T73"/>
                        </a:cxn>
                        <a:cxn ang="T143">
                          <a:pos x="T74" y="T75"/>
                        </a:cxn>
                        <a:cxn ang="T144">
                          <a:pos x="T76" y="T77"/>
                        </a:cxn>
                        <a:cxn ang="T145">
                          <a:pos x="T78" y="T79"/>
                        </a:cxn>
                        <a:cxn ang="T146">
                          <a:pos x="T80" y="T81"/>
                        </a:cxn>
                        <a:cxn ang="T147">
                          <a:pos x="T82" y="T83"/>
                        </a:cxn>
                        <a:cxn ang="T148">
                          <a:pos x="T84" y="T85"/>
                        </a:cxn>
                        <a:cxn ang="T149">
                          <a:pos x="T86" y="T87"/>
                        </a:cxn>
                        <a:cxn ang="T150">
                          <a:pos x="T88" y="T89"/>
                        </a:cxn>
                        <a:cxn ang="T151">
                          <a:pos x="T90" y="T91"/>
                        </a:cxn>
                        <a:cxn ang="T152">
                          <a:pos x="T92" y="T93"/>
                        </a:cxn>
                        <a:cxn ang="T153">
                          <a:pos x="T94" y="T95"/>
                        </a:cxn>
                        <a:cxn ang="T154">
                          <a:pos x="T96" y="T97"/>
                        </a:cxn>
                        <a:cxn ang="T155">
                          <a:pos x="T98" y="T99"/>
                        </a:cxn>
                        <a:cxn ang="T156">
                          <a:pos x="T100" y="T101"/>
                        </a:cxn>
                        <a:cxn ang="T157">
                          <a:pos x="T102" y="T103"/>
                        </a:cxn>
                        <a:cxn ang="T158">
                          <a:pos x="T104" y="T105"/>
                        </a:cxn>
                      </a:cxnLst>
                      <a:rect l="T159" t="T160" r="T161" b="T162"/>
                      <a:pathLst>
                        <a:path w="42" h="32">
                          <a:moveTo>
                            <a:pt x="42" y="14"/>
                          </a:moveTo>
                          <a:lnTo>
                            <a:pt x="42" y="14"/>
                          </a:lnTo>
                          <a:lnTo>
                            <a:pt x="42" y="16"/>
                          </a:lnTo>
                          <a:lnTo>
                            <a:pt x="42" y="20"/>
                          </a:lnTo>
                          <a:lnTo>
                            <a:pt x="42" y="30"/>
                          </a:lnTo>
                          <a:lnTo>
                            <a:pt x="36" y="30"/>
                          </a:lnTo>
                          <a:lnTo>
                            <a:pt x="34" y="30"/>
                          </a:lnTo>
                          <a:lnTo>
                            <a:pt x="32" y="30"/>
                          </a:lnTo>
                          <a:lnTo>
                            <a:pt x="26" y="30"/>
                          </a:lnTo>
                          <a:lnTo>
                            <a:pt x="24" y="30"/>
                          </a:lnTo>
                          <a:lnTo>
                            <a:pt x="22" y="30"/>
                          </a:lnTo>
                          <a:lnTo>
                            <a:pt x="20" y="30"/>
                          </a:lnTo>
                          <a:lnTo>
                            <a:pt x="16" y="30"/>
                          </a:lnTo>
                          <a:lnTo>
                            <a:pt x="14" y="30"/>
                          </a:lnTo>
                          <a:lnTo>
                            <a:pt x="14" y="32"/>
                          </a:lnTo>
                          <a:lnTo>
                            <a:pt x="12" y="32"/>
                          </a:lnTo>
                          <a:lnTo>
                            <a:pt x="12" y="30"/>
                          </a:lnTo>
                          <a:lnTo>
                            <a:pt x="10" y="30"/>
                          </a:lnTo>
                          <a:lnTo>
                            <a:pt x="12" y="28"/>
                          </a:lnTo>
                          <a:lnTo>
                            <a:pt x="10" y="28"/>
                          </a:lnTo>
                          <a:lnTo>
                            <a:pt x="8" y="28"/>
                          </a:lnTo>
                          <a:lnTo>
                            <a:pt x="6" y="28"/>
                          </a:lnTo>
                          <a:lnTo>
                            <a:pt x="4" y="28"/>
                          </a:lnTo>
                          <a:lnTo>
                            <a:pt x="2" y="28"/>
                          </a:lnTo>
                          <a:lnTo>
                            <a:pt x="0" y="26"/>
                          </a:lnTo>
                          <a:lnTo>
                            <a:pt x="2" y="24"/>
                          </a:lnTo>
                          <a:lnTo>
                            <a:pt x="2" y="20"/>
                          </a:lnTo>
                          <a:lnTo>
                            <a:pt x="4" y="20"/>
                          </a:lnTo>
                          <a:lnTo>
                            <a:pt x="6" y="18"/>
                          </a:lnTo>
                          <a:lnTo>
                            <a:pt x="6" y="16"/>
                          </a:lnTo>
                          <a:lnTo>
                            <a:pt x="6" y="14"/>
                          </a:lnTo>
                          <a:lnTo>
                            <a:pt x="8" y="14"/>
                          </a:lnTo>
                          <a:lnTo>
                            <a:pt x="10" y="10"/>
                          </a:lnTo>
                          <a:lnTo>
                            <a:pt x="10" y="8"/>
                          </a:lnTo>
                          <a:lnTo>
                            <a:pt x="10" y="4"/>
                          </a:lnTo>
                          <a:lnTo>
                            <a:pt x="10" y="0"/>
                          </a:lnTo>
                          <a:lnTo>
                            <a:pt x="10" y="2"/>
                          </a:lnTo>
                          <a:lnTo>
                            <a:pt x="12" y="2"/>
                          </a:lnTo>
                          <a:lnTo>
                            <a:pt x="14" y="4"/>
                          </a:lnTo>
                          <a:lnTo>
                            <a:pt x="16" y="4"/>
                          </a:lnTo>
                          <a:lnTo>
                            <a:pt x="18" y="4"/>
                          </a:lnTo>
                          <a:lnTo>
                            <a:pt x="22" y="4"/>
                          </a:lnTo>
                          <a:lnTo>
                            <a:pt x="24" y="4"/>
                          </a:lnTo>
                          <a:lnTo>
                            <a:pt x="26" y="4"/>
                          </a:lnTo>
                          <a:lnTo>
                            <a:pt x="28" y="4"/>
                          </a:lnTo>
                          <a:lnTo>
                            <a:pt x="38" y="4"/>
                          </a:lnTo>
                          <a:lnTo>
                            <a:pt x="42" y="4"/>
                          </a:lnTo>
                          <a:lnTo>
                            <a:pt x="42" y="8"/>
                          </a:lnTo>
                          <a:lnTo>
                            <a:pt x="42" y="10"/>
                          </a:lnTo>
                          <a:lnTo>
                            <a:pt x="42" y="12"/>
                          </a:lnTo>
                          <a:lnTo>
                            <a:pt x="42" y="14"/>
                          </a:lnTo>
                          <a:close/>
                        </a:path>
                      </a:pathLst>
                    </a:custGeom>
                    <a:grpFill/>
                    <a:ln w="3175">
                      <a:solidFill>
                        <a:schemeClr val="bg1"/>
                      </a:solidFill>
                      <a:prstDash val="sysDot"/>
                      <a:round/>
                      <a:headEnd/>
                      <a:tailEnd/>
                    </a:ln>
                  </p:spPr>
                  <p:txBody>
                    <a:bodyPr/>
                    <a:lstStyle/>
                    <a:p>
                      <a:endParaRPr lang="de-DE" sz="2400" dirty="0">
                        <a:solidFill>
                          <a:srgbClr val="000000"/>
                        </a:solidFill>
                      </a:endParaRPr>
                    </a:p>
                  </p:txBody>
                </p:sp>
              </p:grpSp>
              <p:grpSp>
                <p:nvGrpSpPr>
                  <p:cNvPr id="2208" name="Gruppieren 2207"/>
                  <p:cNvGrpSpPr/>
                  <p:nvPr/>
                </p:nvGrpSpPr>
                <p:grpSpPr>
                  <a:xfrm>
                    <a:off x="3785140" y="2277755"/>
                    <a:ext cx="1302840" cy="1131307"/>
                    <a:chOff x="3785140" y="2277755"/>
                    <a:chExt cx="1302840" cy="1131307"/>
                  </a:xfrm>
                  <a:grpFill/>
                </p:grpSpPr>
                <p:sp>
                  <p:nvSpPr>
                    <p:cNvPr id="2209" name="Freeform 2430"/>
                    <p:cNvSpPr>
                      <a:spLocks/>
                    </p:cNvSpPr>
                    <p:nvPr/>
                  </p:nvSpPr>
                  <p:spPr bwMode="auto">
                    <a:xfrm>
                      <a:off x="3875488" y="2324893"/>
                      <a:ext cx="311634" cy="289375"/>
                    </a:xfrm>
                    <a:custGeom>
                      <a:avLst/>
                      <a:gdLst>
                        <a:gd name="T0" fmla="*/ 2147483647 w 340"/>
                        <a:gd name="T1" fmla="*/ 2147483647 h 352"/>
                        <a:gd name="T2" fmla="*/ 2147483647 w 340"/>
                        <a:gd name="T3" fmla="*/ 2147483647 h 352"/>
                        <a:gd name="T4" fmla="*/ 2147483647 w 340"/>
                        <a:gd name="T5" fmla="*/ 2147483647 h 352"/>
                        <a:gd name="T6" fmla="*/ 2147483647 w 340"/>
                        <a:gd name="T7" fmla="*/ 2147483647 h 352"/>
                        <a:gd name="T8" fmla="*/ 2147483647 w 340"/>
                        <a:gd name="T9" fmla="*/ 2147483647 h 352"/>
                        <a:gd name="T10" fmla="*/ 2147483647 w 340"/>
                        <a:gd name="T11" fmla="*/ 2147483647 h 352"/>
                        <a:gd name="T12" fmla="*/ 0 w 340"/>
                        <a:gd name="T13" fmla="*/ 2147483647 h 352"/>
                        <a:gd name="T14" fmla="*/ 2147483647 w 340"/>
                        <a:gd name="T15" fmla="*/ 2147483647 h 352"/>
                        <a:gd name="T16" fmla="*/ 2147483647 w 340"/>
                        <a:gd name="T17" fmla="*/ 2147483647 h 352"/>
                        <a:gd name="T18" fmla="*/ 2147483647 w 340"/>
                        <a:gd name="T19" fmla="*/ 2147483647 h 352"/>
                        <a:gd name="T20" fmla="*/ 2147483647 w 340"/>
                        <a:gd name="T21" fmla="*/ 2147483647 h 352"/>
                        <a:gd name="T22" fmla="*/ 2147483647 w 340"/>
                        <a:gd name="T23" fmla="*/ 2147483647 h 352"/>
                        <a:gd name="T24" fmla="*/ 2147483647 w 340"/>
                        <a:gd name="T25" fmla="*/ 2147483647 h 352"/>
                        <a:gd name="T26" fmla="*/ 2147483647 w 340"/>
                        <a:gd name="T27" fmla="*/ 2147483647 h 352"/>
                        <a:gd name="T28" fmla="*/ 2147483647 w 340"/>
                        <a:gd name="T29" fmla="*/ 2147483647 h 352"/>
                        <a:gd name="T30" fmla="*/ 2147483647 w 340"/>
                        <a:gd name="T31" fmla="*/ 2147483647 h 352"/>
                        <a:gd name="T32" fmla="*/ 2147483647 w 340"/>
                        <a:gd name="T33" fmla="*/ 2147483647 h 352"/>
                        <a:gd name="T34" fmla="*/ 2147483647 w 340"/>
                        <a:gd name="T35" fmla="*/ 2147483647 h 352"/>
                        <a:gd name="T36" fmla="*/ 2147483647 w 340"/>
                        <a:gd name="T37" fmla="*/ 2147483647 h 352"/>
                        <a:gd name="T38" fmla="*/ 2147483647 w 340"/>
                        <a:gd name="T39" fmla="*/ 0 h 352"/>
                        <a:gd name="T40" fmla="*/ 2147483647 w 340"/>
                        <a:gd name="T41" fmla="*/ 2147483647 h 352"/>
                        <a:gd name="T42" fmla="*/ 2147483647 w 340"/>
                        <a:gd name="T43" fmla="*/ 2147483647 h 352"/>
                        <a:gd name="T44" fmla="*/ 2147483647 w 340"/>
                        <a:gd name="T45" fmla="*/ 2147483647 h 352"/>
                        <a:gd name="T46" fmla="*/ 2147483647 w 340"/>
                        <a:gd name="T47" fmla="*/ 2147483647 h 352"/>
                        <a:gd name="T48" fmla="*/ 2147483647 w 340"/>
                        <a:gd name="T49" fmla="*/ 2147483647 h 352"/>
                        <a:gd name="T50" fmla="*/ 2147483647 w 340"/>
                        <a:gd name="T51" fmla="*/ 2147483647 h 352"/>
                        <a:gd name="T52" fmla="*/ 2147483647 w 340"/>
                        <a:gd name="T53" fmla="*/ 2147483647 h 352"/>
                        <a:gd name="T54" fmla="*/ 2147483647 w 340"/>
                        <a:gd name="T55" fmla="*/ 2147483647 h 352"/>
                        <a:gd name="T56" fmla="*/ 2147483647 w 340"/>
                        <a:gd name="T57" fmla="*/ 2147483647 h 352"/>
                        <a:gd name="T58" fmla="*/ 2147483647 w 340"/>
                        <a:gd name="T59" fmla="*/ 2147483647 h 352"/>
                        <a:gd name="T60" fmla="*/ 2147483647 w 340"/>
                        <a:gd name="T61" fmla="*/ 2147483647 h 352"/>
                        <a:gd name="T62" fmla="*/ 2147483647 w 340"/>
                        <a:gd name="T63" fmla="*/ 2147483647 h 352"/>
                        <a:gd name="T64" fmla="*/ 2147483647 w 340"/>
                        <a:gd name="T65" fmla="*/ 2147483647 h 352"/>
                        <a:gd name="T66" fmla="*/ 2147483647 w 340"/>
                        <a:gd name="T67" fmla="*/ 2147483647 h 352"/>
                        <a:gd name="T68" fmla="*/ 2147483647 w 340"/>
                        <a:gd name="T69" fmla="*/ 2147483647 h 352"/>
                        <a:gd name="T70" fmla="*/ 2147483647 w 340"/>
                        <a:gd name="T71" fmla="*/ 2147483647 h 352"/>
                        <a:gd name="T72" fmla="*/ 2147483647 w 340"/>
                        <a:gd name="T73" fmla="*/ 2147483647 h 352"/>
                        <a:gd name="T74" fmla="*/ 2147483647 w 340"/>
                        <a:gd name="T75" fmla="*/ 2147483647 h 352"/>
                        <a:gd name="T76" fmla="*/ 2147483647 w 340"/>
                        <a:gd name="T77" fmla="*/ 2147483647 h 352"/>
                        <a:gd name="T78" fmla="*/ 2147483647 w 340"/>
                        <a:gd name="T79" fmla="*/ 2147483647 h 352"/>
                        <a:gd name="T80" fmla="*/ 2147483647 w 340"/>
                        <a:gd name="T81" fmla="*/ 2147483647 h 352"/>
                        <a:gd name="T82" fmla="*/ 2147483647 w 340"/>
                        <a:gd name="T83" fmla="*/ 2147483647 h 352"/>
                        <a:gd name="T84" fmla="*/ 2147483647 w 340"/>
                        <a:gd name="T85" fmla="*/ 2147483647 h 352"/>
                        <a:gd name="T86" fmla="*/ 2147483647 w 340"/>
                        <a:gd name="T87" fmla="*/ 2147483647 h 352"/>
                        <a:gd name="T88" fmla="*/ 2147483647 w 340"/>
                        <a:gd name="T89" fmla="*/ 2147483647 h 352"/>
                        <a:gd name="T90" fmla="*/ 2147483647 w 340"/>
                        <a:gd name="T91" fmla="*/ 2147483647 h 352"/>
                        <a:gd name="T92" fmla="*/ 2147483647 w 340"/>
                        <a:gd name="T93" fmla="*/ 2147483647 h 352"/>
                        <a:gd name="T94" fmla="*/ 2147483647 w 340"/>
                        <a:gd name="T95" fmla="*/ 2147483647 h 352"/>
                        <a:gd name="T96" fmla="*/ 2147483647 w 340"/>
                        <a:gd name="T97" fmla="*/ 2147483647 h 352"/>
                        <a:gd name="T98" fmla="*/ 2147483647 w 340"/>
                        <a:gd name="T99" fmla="*/ 2147483647 h 352"/>
                        <a:gd name="T100" fmla="*/ 2147483647 w 340"/>
                        <a:gd name="T101" fmla="*/ 2147483647 h 352"/>
                        <a:gd name="T102" fmla="*/ 2147483647 w 340"/>
                        <a:gd name="T103" fmla="*/ 2147483647 h 352"/>
                        <a:gd name="T104" fmla="*/ 2147483647 w 340"/>
                        <a:gd name="T105" fmla="*/ 2147483647 h 352"/>
                        <a:gd name="T106" fmla="*/ 2147483647 w 340"/>
                        <a:gd name="T107" fmla="*/ 2147483647 h 352"/>
                        <a:gd name="T108" fmla="*/ 2147483647 w 340"/>
                        <a:gd name="T109" fmla="*/ 2147483647 h 352"/>
                        <a:gd name="T110" fmla="*/ 2147483647 w 340"/>
                        <a:gd name="T111" fmla="*/ 2147483647 h 352"/>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w 340"/>
                        <a:gd name="T169" fmla="*/ 0 h 352"/>
                        <a:gd name="T170" fmla="*/ 340 w 340"/>
                        <a:gd name="T171" fmla="*/ 352 h 352"/>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T168" t="T169" r="T170" b="T171"/>
                      <a:pathLst>
                        <a:path w="340" h="352">
                          <a:moveTo>
                            <a:pt x="48" y="306"/>
                          </a:moveTo>
                          <a:lnTo>
                            <a:pt x="46" y="306"/>
                          </a:lnTo>
                          <a:lnTo>
                            <a:pt x="42" y="302"/>
                          </a:lnTo>
                          <a:lnTo>
                            <a:pt x="38" y="302"/>
                          </a:lnTo>
                          <a:lnTo>
                            <a:pt x="38" y="304"/>
                          </a:lnTo>
                          <a:lnTo>
                            <a:pt x="36" y="304"/>
                          </a:lnTo>
                          <a:lnTo>
                            <a:pt x="34" y="304"/>
                          </a:lnTo>
                          <a:lnTo>
                            <a:pt x="32" y="308"/>
                          </a:lnTo>
                          <a:lnTo>
                            <a:pt x="30" y="308"/>
                          </a:lnTo>
                          <a:lnTo>
                            <a:pt x="28" y="308"/>
                          </a:lnTo>
                          <a:lnTo>
                            <a:pt x="28" y="304"/>
                          </a:lnTo>
                          <a:lnTo>
                            <a:pt x="26" y="302"/>
                          </a:lnTo>
                          <a:lnTo>
                            <a:pt x="24" y="302"/>
                          </a:lnTo>
                          <a:lnTo>
                            <a:pt x="22" y="302"/>
                          </a:lnTo>
                          <a:lnTo>
                            <a:pt x="20" y="304"/>
                          </a:lnTo>
                          <a:lnTo>
                            <a:pt x="20" y="306"/>
                          </a:lnTo>
                          <a:lnTo>
                            <a:pt x="18" y="308"/>
                          </a:lnTo>
                          <a:lnTo>
                            <a:pt x="16" y="306"/>
                          </a:lnTo>
                          <a:lnTo>
                            <a:pt x="16" y="304"/>
                          </a:lnTo>
                          <a:lnTo>
                            <a:pt x="14" y="304"/>
                          </a:lnTo>
                          <a:lnTo>
                            <a:pt x="12" y="304"/>
                          </a:lnTo>
                          <a:lnTo>
                            <a:pt x="12" y="302"/>
                          </a:lnTo>
                          <a:lnTo>
                            <a:pt x="14" y="302"/>
                          </a:lnTo>
                          <a:lnTo>
                            <a:pt x="14" y="298"/>
                          </a:lnTo>
                          <a:lnTo>
                            <a:pt x="16" y="298"/>
                          </a:lnTo>
                          <a:lnTo>
                            <a:pt x="16" y="296"/>
                          </a:lnTo>
                          <a:lnTo>
                            <a:pt x="14" y="294"/>
                          </a:lnTo>
                          <a:lnTo>
                            <a:pt x="14" y="292"/>
                          </a:lnTo>
                          <a:lnTo>
                            <a:pt x="14" y="286"/>
                          </a:lnTo>
                          <a:lnTo>
                            <a:pt x="16" y="284"/>
                          </a:lnTo>
                          <a:lnTo>
                            <a:pt x="16" y="282"/>
                          </a:lnTo>
                          <a:lnTo>
                            <a:pt x="14" y="280"/>
                          </a:lnTo>
                          <a:lnTo>
                            <a:pt x="12" y="280"/>
                          </a:lnTo>
                          <a:lnTo>
                            <a:pt x="12" y="278"/>
                          </a:lnTo>
                          <a:lnTo>
                            <a:pt x="12" y="276"/>
                          </a:lnTo>
                          <a:lnTo>
                            <a:pt x="10" y="274"/>
                          </a:lnTo>
                          <a:lnTo>
                            <a:pt x="8" y="272"/>
                          </a:lnTo>
                          <a:lnTo>
                            <a:pt x="8" y="274"/>
                          </a:lnTo>
                          <a:lnTo>
                            <a:pt x="8" y="276"/>
                          </a:lnTo>
                          <a:lnTo>
                            <a:pt x="6" y="274"/>
                          </a:lnTo>
                          <a:lnTo>
                            <a:pt x="6" y="272"/>
                          </a:lnTo>
                          <a:lnTo>
                            <a:pt x="4" y="270"/>
                          </a:lnTo>
                          <a:lnTo>
                            <a:pt x="4" y="268"/>
                          </a:lnTo>
                          <a:lnTo>
                            <a:pt x="2" y="266"/>
                          </a:lnTo>
                          <a:lnTo>
                            <a:pt x="4" y="264"/>
                          </a:lnTo>
                          <a:lnTo>
                            <a:pt x="6" y="262"/>
                          </a:lnTo>
                          <a:lnTo>
                            <a:pt x="6" y="260"/>
                          </a:lnTo>
                          <a:lnTo>
                            <a:pt x="4" y="260"/>
                          </a:lnTo>
                          <a:lnTo>
                            <a:pt x="4" y="258"/>
                          </a:lnTo>
                          <a:lnTo>
                            <a:pt x="4" y="256"/>
                          </a:lnTo>
                          <a:lnTo>
                            <a:pt x="4" y="254"/>
                          </a:lnTo>
                          <a:lnTo>
                            <a:pt x="0" y="250"/>
                          </a:lnTo>
                          <a:lnTo>
                            <a:pt x="0" y="248"/>
                          </a:lnTo>
                          <a:lnTo>
                            <a:pt x="0" y="246"/>
                          </a:lnTo>
                          <a:lnTo>
                            <a:pt x="0" y="242"/>
                          </a:lnTo>
                          <a:lnTo>
                            <a:pt x="2" y="242"/>
                          </a:lnTo>
                          <a:lnTo>
                            <a:pt x="4" y="242"/>
                          </a:lnTo>
                          <a:lnTo>
                            <a:pt x="6" y="240"/>
                          </a:lnTo>
                          <a:lnTo>
                            <a:pt x="8" y="240"/>
                          </a:lnTo>
                          <a:lnTo>
                            <a:pt x="8" y="238"/>
                          </a:lnTo>
                          <a:lnTo>
                            <a:pt x="8" y="236"/>
                          </a:lnTo>
                          <a:lnTo>
                            <a:pt x="8" y="234"/>
                          </a:lnTo>
                          <a:lnTo>
                            <a:pt x="8" y="230"/>
                          </a:lnTo>
                          <a:lnTo>
                            <a:pt x="8" y="228"/>
                          </a:lnTo>
                          <a:lnTo>
                            <a:pt x="8" y="224"/>
                          </a:lnTo>
                          <a:lnTo>
                            <a:pt x="8" y="222"/>
                          </a:lnTo>
                          <a:lnTo>
                            <a:pt x="10" y="222"/>
                          </a:lnTo>
                          <a:lnTo>
                            <a:pt x="12" y="222"/>
                          </a:lnTo>
                          <a:lnTo>
                            <a:pt x="12" y="220"/>
                          </a:lnTo>
                          <a:lnTo>
                            <a:pt x="14" y="220"/>
                          </a:lnTo>
                          <a:lnTo>
                            <a:pt x="16" y="220"/>
                          </a:lnTo>
                          <a:lnTo>
                            <a:pt x="16" y="222"/>
                          </a:lnTo>
                          <a:lnTo>
                            <a:pt x="18" y="224"/>
                          </a:lnTo>
                          <a:lnTo>
                            <a:pt x="20" y="226"/>
                          </a:lnTo>
                          <a:lnTo>
                            <a:pt x="24" y="230"/>
                          </a:lnTo>
                          <a:lnTo>
                            <a:pt x="26" y="232"/>
                          </a:lnTo>
                          <a:lnTo>
                            <a:pt x="28" y="230"/>
                          </a:lnTo>
                          <a:lnTo>
                            <a:pt x="30" y="228"/>
                          </a:lnTo>
                          <a:lnTo>
                            <a:pt x="30" y="226"/>
                          </a:lnTo>
                          <a:lnTo>
                            <a:pt x="30" y="224"/>
                          </a:lnTo>
                          <a:lnTo>
                            <a:pt x="32" y="224"/>
                          </a:lnTo>
                          <a:lnTo>
                            <a:pt x="34" y="224"/>
                          </a:lnTo>
                          <a:lnTo>
                            <a:pt x="36" y="224"/>
                          </a:lnTo>
                          <a:lnTo>
                            <a:pt x="38" y="224"/>
                          </a:lnTo>
                          <a:lnTo>
                            <a:pt x="40" y="224"/>
                          </a:lnTo>
                          <a:lnTo>
                            <a:pt x="42" y="226"/>
                          </a:lnTo>
                          <a:lnTo>
                            <a:pt x="44" y="226"/>
                          </a:lnTo>
                          <a:lnTo>
                            <a:pt x="50" y="226"/>
                          </a:lnTo>
                          <a:lnTo>
                            <a:pt x="52" y="226"/>
                          </a:lnTo>
                          <a:lnTo>
                            <a:pt x="52" y="224"/>
                          </a:lnTo>
                          <a:lnTo>
                            <a:pt x="56" y="224"/>
                          </a:lnTo>
                          <a:lnTo>
                            <a:pt x="56" y="220"/>
                          </a:lnTo>
                          <a:lnTo>
                            <a:pt x="58" y="218"/>
                          </a:lnTo>
                          <a:lnTo>
                            <a:pt x="58" y="222"/>
                          </a:lnTo>
                          <a:lnTo>
                            <a:pt x="58" y="224"/>
                          </a:lnTo>
                          <a:lnTo>
                            <a:pt x="60" y="224"/>
                          </a:lnTo>
                          <a:lnTo>
                            <a:pt x="62" y="224"/>
                          </a:lnTo>
                          <a:lnTo>
                            <a:pt x="64" y="224"/>
                          </a:lnTo>
                          <a:lnTo>
                            <a:pt x="66" y="224"/>
                          </a:lnTo>
                          <a:lnTo>
                            <a:pt x="74" y="224"/>
                          </a:lnTo>
                          <a:lnTo>
                            <a:pt x="76" y="224"/>
                          </a:lnTo>
                          <a:lnTo>
                            <a:pt x="86" y="224"/>
                          </a:lnTo>
                          <a:lnTo>
                            <a:pt x="94" y="224"/>
                          </a:lnTo>
                          <a:lnTo>
                            <a:pt x="98" y="222"/>
                          </a:lnTo>
                          <a:lnTo>
                            <a:pt x="100" y="222"/>
                          </a:lnTo>
                          <a:lnTo>
                            <a:pt x="106" y="222"/>
                          </a:lnTo>
                          <a:lnTo>
                            <a:pt x="114" y="222"/>
                          </a:lnTo>
                          <a:lnTo>
                            <a:pt x="118" y="222"/>
                          </a:lnTo>
                          <a:lnTo>
                            <a:pt x="120" y="224"/>
                          </a:lnTo>
                          <a:lnTo>
                            <a:pt x="122" y="224"/>
                          </a:lnTo>
                          <a:lnTo>
                            <a:pt x="128" y="222"/>
                          </a:lnTo>
                          <a:lnTo>
                            <a:pt x="136" y="224"/>
                          </a:lnTo>
                          <a:lnTo>
                            <a:pt x="138" y="224"/>
                          </a:lnTo>
                          <a:lnTo>
                            <a:pt x="138" y="222"/>
                          </a:lnTo>
                          <a:lnTo>
                            <a:pt x="140" y="214"/>
                          </a:lnTo>
                          <a:lnTo>
                            <a:pt x="142" y="212"/>
                          </a:lnTo>
                          <a:lnTo>
                            <a:pt x="142" y="210"/>
                          </a:lnTo>
                          <a:lnTo>
                            <a:pt x="142" y="204"/>
                          </a:lnTo>
                          <a:lnTo>
                            <a:pt x="136" y="200"/>
                          </a:lnTo>
                          <a:lnTo>
                            <a:pt x="136" y="194"/>
                          </a:lnTo>
                          <a:lnTo>
                            <a:pt x="134" y="180"/>
                          </a:lnTo>
                          <a:lnTo>
                            <a:pt x="134" y="168"/>
                          </a:lnTo>
                          <a:lnTo>
                            <a:pt x="132" y="162"/>
                          </a:lnTo>
                          <a:lnTo>
                            <a:pt x="132" y="158"/>
                          </a:lnTo>
                          <a:lnTo>
                            <a:pt x="132" y="150"/>
                          </a:lnTo>
                          <a:lnTo>
                            <a:pt x="132" y="146"/>
                          </a:lnTo>
                          <a:lnTo>
                            <a:pt x="130" y="140"/>
                          </a:lnTo>
                          <a:lnTo>
                            <a:pt x="130" y="136"/>
                          </a:lnTo>
                          <a:lnTo>
                            <a:pt x="130" y="132"/>
                          </a:lnTo>
                          <a:lnTo>
                            <a:pt x="130" y="124"/>
                          </a:lnTo>
                          <a:lnTo>
                            <a:pt x="130" y="120"/>
                          </a:lnTo>
                          <a:lnTo>
                            <a:pt x="128" y="114"/>
                          </a:lnTo>
                          <a:lnTo>
                            <a:pt x="128" y="104"/>
                          </a:lnTo>
                          <a:lnTo>
                            <a:pt x="128" y="100"/>
                          </a:lnTo>
                          <a:lnTo>
                            <a:pt x="126" y="94"/>
                          </a:lnTo>
                          <a:lnTo>
                            <a:pt x="126" y="88"/>
                          </a:lnTo>
                          <a:lnTo>
                            <a:pt x="126" y="84"/>
                          </a:lnTo>
                          <a:lnTo>
                            <a:pt x="126" y="78"/>
                          </a:lnTo>
                          <a:lnTo>
                            <a:pt x="124" y="72"/>
                          </a:lnTo>
                          <a:lnTo>
                            <a:pt x="124" y="68"/>
                          </a:lnTo>
                          <a:lnTo>
                            <a:pt x="122" y="54"/>
                          </a:lnTo>
                          <a:lnTo>
                            <a:pt x="122" y="50"/>
                          </a:lnTo>
                          <a:lnTo>
                            <a:pt x="122" y="48"/>
                          </a:lnTo>
                          <a:lnTo>
                            <a:pt x="122" y="46"/>
                          </a:lnTo>
                          <a:lnTo>
                            <a:pt x="122" y="40"/>
                          </a:lnTo>
                          <a:lnTo>
                            <a:pt x="120" y="24"/>
                          </a:lnTo>
                          <a:lnTo>
                            <a:pt x="120" y="20"/>
                          </a:lnTo>
                          <a:lnTo>
                            <a:pt x="118" y="12"/>
                          </a:lnTo>
                          <a:lnTo>
                            <a:pt x="118" y="10"/>
                          </a:lnTo>
                          <a:lnTo>
                            <a:pt x="118" y="8"/>
                          </a:lnTo>
                          <a:lnTo>
                            <a:pt x="118" y="0"/>
                          </a:lnTo>
                          <a:lnTo>
                            <a:pt x="120" y="0"/>
                          </a:lnTo>
                          <a:lnTo>
                            <a:pt x="122" y="0"/>
                          </a:lnTo>
                          <a:lnTo>
                            <a:pt x="124" y="0"/>
                          </a:lnTo>
                          <a:lnTo>
                            <a:pt x="128" y="0"/>
                          </a:lnTo>
                          <a:lnTo>
                            <a:pt x="134" y="0"/>
                          </a:lnTo>
                          <a:lnTo>
                            <a:pt x="152" y="0"/>
                          </a:lnTo>
                          <a:lnTo>
                            <a:pt x="154" y="0"/>
                          </a:lnTo>
                          <a:lnTo>
                            <a:pt x="160" y="4"/>
                          </a:lnTo>
                          <a:lnTo>
                            <a:pt x="168" y="10"/>
                          </a:lnTo>
                          <a:lnTo>
                            <a:pt x="174" y="14"/>
                          </a:lnTo>
                          <a:lnTo>
                            <a:pt x="182" y="20"/>
                          </a:lnTo>
                          <a:lnTo>
                            <a:pt x="186" y="22"/>
                          </a:lnTo>
                          <a:lnTo>
                            <a:pt x="196" y="28"/>
                          </a:lnTo>
                          <a:lnTo>
                            <a:pt x="200" y="34"/>
                          </a:lnTo>
                          <a:lnTo>
                            <a:pt x="208" y="40"/>
                          </a:lnTo>
                          <a:lnTo>
                            <a:pt x="216" y="46"/>
                          </a:lnTo>
                          <a:lnTo>
                            <a:pt x="222" y="52"/>
                          </a:lnTo>
                          <a:lnTo>
                            <a:pt x="228" y="56"/>
                          </a:lnTo>
                          <a:lnTo>
                            <a:pt x="236" y="62"/>
                          </a:lnTo>
                          <a:lnTo>
                            <a:pt x="244" y="68"/>
                          </a:lnTo>
                          <a:lnTo>
                            <a:pt x="248" y="72"/>
                          </a:lnTo>
                          <a:lnTo>
                            <a:pt x="250" y="74"/>
                          </a:lnTo>
                          <a:lnTo>
                            <a:pt x="252" y="74"/>
                          </a:lnTo>
                          <a:lnTo>
                            <a:pt x="254" y="76"/>
                          </a:lnTo>
                          <a:lnTo>
                            <a:pt x="256" y="78"/>
                          </a:lnTo>
                          <a:lnTo>
                            <a:pt x="260" y="80"/>
                          </a:lnTo>
                          <a:lnTo>
                            <a:pt x="268" y="84"/>
                          </a:lnTo>
                          <a:lnTo>
                            <a:pt x="276" y="92"/>
                          </a:lnTo>
                          <a:lnTo>
                            <a:pt x="276" y="94"/>
                          </a:lnTo>
                          <a:lnTo>
                            <a:pt x="276" y="96"/>
                          </a:lnTo>
                          <a:lnTo>
                            <a:pt x="276" y="98"/>
                          </a:lnTo>
                          <a:lnTo>
                            <a:pt x="276" y="100"/>
                          </a:lnTo>
                          <a:lnTo>
                            <a:pt x="280" y="102"/>
                          </a:lnTo>
                          <a:lnTo>
                            <a:pt x="282" y="102"/>
                          </a:lnTo>
                          <a:lnTo>
                            <a:pt x="284" y="102"/>
                          </a:lnTo>
                          <a:lnTo>
                            <a:pt x="284" y="104"/>
                          </a:lnTo>
                          <a:lnTo>
                            <a:pt x="286" y="104"/>
                          </a:lnTo>
                          <a:lnTo>
                            <a:pt x="286" y="106"/>
                          </a:lnTo>
                          <a:lnTo>
                            <a:pt x="286" y="108"/>
                          </a:lnTo>
                          <a:lnTo>
                            <a:pt x="288" y="110"/>
                          </a:lnTo>
                          <a:lnTo>
                            <a:pt x="290" y="110"/>
                          </a:lnTo>
                          <a:lnTo>
                            <a:pt x="292" y="112"/>
                          </a:lnTo>
                          <a:lnTo>
                            <a:pt x="296" y="112"/>
                          </a:lnTo>
                          <a:lnTo>
                            <a:pt x="298" y="112"/>
                          </a:lnTo>
                          <a:lnTo>
                            <a:pt x="298" y="114"/>
                          </a:lnTo>
                          <a:lnTo>
                            <a:pt x="300" y="114"/>
                          </a:lnTo>
                          <a:lnTo>
                            <a:pt x="300" y="116"/>
                          </a:lnTo>
                          <a:lnTo>
                            <a:pt x="302" y="116"/>
                          </a:lnTo>
                          <a:lnTo>
                            <a:pt x="304" y="116"/>
                          </a:lnTo>
                          <a:lnTo>
                            <a:pt x="306" y="116"/>
                          </a:lnTo>
                          <a:lnTo>
                            <a:pt x="312" y="118"/>
                          </a:lnTo>
                          <a:lnTo>
                            <a:pt x="314" y="118"/>
                          </a:lnTo>
                          <a:lnTo>
                            <a:pt x="318" y="120"/>
                          </a:lnTo>
                          <a:lnTo>
                            <a:pt x="318" y="122"/>
                          </a:lnTo>
                          <a:lnTo>
                            <a:pt x="318" y="126"/>
                          </a:lnTo>
                          <a:lnTo>
                            <a:pt x="318" y="128"/>
                          </a:lnTo>
                          <a:lnTo>
                            <a:pt x="318" y="130"/>
                          </a:lnTo>
                          <a:lnTo>
                            <a:pt x="320" y="130"/>
                          </a:lnTo>
                          <a:lnTo>
                            <a:pt x="320" y="132"/>
                          </a:lnTo>
                          <a:lnTo>
                            <a:pt x="318" y="132"/>
                          </a:lnTo>
                          <a:lnTo>
                            <a:pt x="318" y="134"/>
                          </a:lnTo>
                          <a:lnTo>
                            <a:pt x="316" y="136"/>
                          </a:lnTo>
                          <a:lnTo>
                            <a:pt x="316" y="138"/>
                          </a:lnTo>
                          <a:lnTo>
                            <a:pt x="318" y="138"/>
                          </a:lnTo>
                          <a:lnTo>
                            <a:pt x="320" y="142"/>
                          </a:lnTo>
                          <a:lnTo>
                            <a:pt x="328" y="140"/>
                          </a:lnTo>
                          <a:lnTo>
                            <a:pt x="332" y="138"/>
                          </a:lnTo>
                          <a:lnTo>
                            <a:pt x="334" y="138"/>
                          </a:lnTo>
                          <a:lnTo>
                            <a:pt x="336" y="138"/>
                          </a:lnTo>
                          <a:lnTo>
                            <a:pt x="340" y="138"/>
                          </a:lnTo>
                          <a:lnTo>
                            <a:pt x="340" y="140"/>
                          </a:lnTo>
                          <a:lnTo>
                            <a:pt x="340" y="144"/>
                          </a:lnTo>
                          <a:lnTo>
                            <a:pt x="340" y="150"/>
                          </a:lnTo>
                          <a:lnTo>
                            <a:pt x="340" y="164"/>
                          </a:lnTo>
                          <a:lnTo>
                            <a:pt x="340" y="172"/>
                          </a:lnTo>
                          <a:lnTo>
                            <a:pt x="340" y="176"/>
                          </a:lnTo>
                          <a:lnTo>
                            <a:pt x="340" y="180"/>
                          </a:lnTo>
                          <a:lnTo>
                            <a:pt x="340" y="188"/>
                          </a:lnTo>
                          <a:lnTo>
                            <a:pt x="340" y="190"/>
                          </a:lnTo>
                          <a:lnTo>
                            <a:pt x="340" y="192"/>
                          </a:lnTo>
                          <a:lnTo>
                            <a:pt x="340" y="194"/>
                          </a:lnTo>
                          <a:lnTo>
                            <a:pt x="340" y="204"/>
                          </a:lnTo>
                          <a:lnTo>
                            <a:pt x="338" y="204"/>
                          </a:lnTo>
                          <a:lnTo>
                            <a:pt x="336" y="204"/>
                          </a:lnTo>
                          <a:lnTo>
                            <a:pt x="336" y="206"/>
                          </a:lnTo>
                          <a:lnTo>
                            <a:pt x="334" y="212"/>
                          </a:lnTo>
                          <a:lnTo>
                            <a:pt x="332" y="216"/>
                          </a:lnTo>
                          <a:lnTo>
                            <a:pt x="332" y="218"/>
                          </a:lnTo>
                          <a:lnTo>
                            <a:pt x="332" y="220"/>
                          </a:lnTo>
                          <a:lnTo>
                            <a:pt x="330" y="220"/>
                          </a:lnTo>
                          <a:lnTo>
                            <a:pt x="326" y="222"/>
                          </a:lnTo>
                          <a:lnTo>
                            <a:pt x="326" y="224"/>
                          </a:lnTo>
                          <a:lnTo>
                            <a:pt x="326" y="226"/>
                          </a:lnTo>
                          <a:lnTo>
                            <a:pt x="324" y="226"/>
                          </a:lnTo>
                          <a:lnTo>
                            <a:pt x="320" y="226"/>
                          </a:lnTo>
                          <a:lnTo>
                            <a:pt x="314" y="224"/>
                          </a:lnTo>
                          <a:lnTo>
                            <a:pt x="314" y="226"/>
                          </a:lnTo>
                          <a:lnTo>
                            <a:pt x="310" y="226"/>
                          </a:lnTo>
                          <a:lnTo>
                            <a:pt x="306" y="226"/>
                          </a:lnTo>
                          <a:lnTo>
                            <a:pt x="304" y="226"/>
                          </a:lnTo>
                          <a:lnTo>
                            <a:pt x="294" y="228"/>
                          </a:lnTo>
                          <a:lnTo>
                            <a:pt x="292" y="228"/>
                          </a:lnTo>
                          <a:lnTo>
                            <a:pt x="280" y="228"/>
                          </a:lnTo>
                          <a:lnTo>
                            <a:pt x="274" y="234"/>
                          </a:lnTo>
                          <a:lnTo>
                            <a:pt x="272" y="236"/>
                          </a:lnTo>
                          <a:lnTo>
                            <a:pt x="268" y="236"/>
                          </a:lnTo>
                          <a:lnTo>
                            <a:pt x="266" y="236"/>
                          </a:lnTo>
                          <a:lnTo>
                            <a:pt x="264" y="236"/>
                          </a:lnTo>
                          <a:lnTo>
                            <a:pt x="262" y="236"/>
                          </a:lnTo>
                          <a:lnTo>
                            <a:pt x="260" y="236"/>
                          </a:lnTo>
                          <a:lnTo>
                            <a:pt x="258" y="236"/>
                          </a:lnTo>
                          <a:lnTo>
                            <a:pt x="256" y="236"/>
                          </a:lnTo>
                          <a:lnTo>
                            <a:pt x="256" y="238"/>
                          </a:lnTo>
                          <a:lnTo>
                            <a:pt x="252" y="236"/>
                          </a:lnTo>
                          <a:lnTo>
                            <a:pt x="248" y="234"/>
                          </a:lnTo>
                          <a:lnTo>
                            <a:pt x="244" y="236"/>
                          </a:lnTo>
                          <a:lnTo>
                            <a:pt x="244" y="234"/>
                          </a:lnTo>
                          <a:lnTo>
                            <a:pt x="238" y="234"/>
                          </a:lnTo>
                          <a:lnTo>
                            <a:pt x="232" y="240"/>
                          </a:lnTo>
                          <a:lnTo>
                            <a:pt x="230" y="240"/>
                          </a:lnTo>
                          <a:lnTo>
                            <a:pt x="224" y="242"/>
                          </a:lnTo>
                          <a:lnTo>
                            <a:pt x="216" y="248"/>
                          </a:lnTo>
                          <a:lnTo>
                            <a:pt x="214" y="248"/>
                          </a:lnTo>
                          <a:lnTo>
                            <a:pt x="212" y="248"/>
                          </a:lnTo>
                          <a:lnTo>
                            <a:pt x="210" y="248"/>
                          </a:lnTo>
                          <a:lnTo>
                            <a:pt x="210" y="250"/>
                          </a:lnTo>
                          <a:lnTo>
                            <a:pt x="210" y="252"/>
                          </a:lnTo>
                          <a:lnTo>
                            <a:pt x="210" y="256"/>
                          </a:lnTo>
                          <a:lnTo>
                            <a:pt x="208" y="256"/>
                          </a:lnTo>
                          <a:lnTo>
                            <a:pt x="204" y="254"/>
                          </a:lnTo>
                          <a:lnTo>
                            <a:pt x="202" y="254"/>
                          </a:lnTo>
                          <a:lnTo>
                            <a:pt x="200" y="254"/>
                          </a:lnTo>
                          <a:lnTo>
                            <a:pt x="200" y="252"/>
                          </a:lnTo>
                          <a:lnTo>
                            <a:pt x="198" y="254"/>
                          </a:lnTo>
                          <a:lnTo>
                            <a:pt x="198" y="256"/>
                          </a:lnTo>
                          <a:lnTo>
                            <a:pt x="194" y="258"/>
                          </a:lnTo>
                          <a:lnTo>
                            <a:pt x="194" y="260"/>
                          </a:lnTo>
                          <a:lnTo>
                            <a:pt x="192" y="262"/>
                          </a:lnTo>
                          <a:lnTo>
                            <a:pt x="192" y="264"/>
                          </a:lnTo>
                          <a:lnTo>
                            <a:pt x="192" y="266"/>
                          </a:lnTo>
                          <a:lnTo>
                            <a:pt x="192" y="268"/>
                          </a:lnTo>
                          <a:lnTo>
                            <a:pt x="188" y="266"/>
                          </a:lnTo>
                          <a:lnTo>
                            <a:pt x="186" y="266"/>
                          </a:lnTo>
                          <a:lnTo>
                            <a:pt x="184" y="266"/>
                          </a:lnTo>
                          <a:lnTo>
                            <a:pt x="184" y="270"/>
                          </a:lnTo>
                          <a:lnTo>
                            <a:pt x="186" y="274"/>
                          </a:lnTo>
                          <a:lnTo>
                            <a:pt x="186" y="276"/>
                          </a:lnTo>
                          <a:lnTo>
                            <a:pt x="182" y="276"/>
                          </a:lnTo>
                          <a:lnTo>
                            <a:pt x="180" y="276"/>
                          </a:lnTo>
                          <a:lnTo>
                            <a:pt x="180" y="278"/>
                          </a:lnTo>
                          <a:lnTo>
                            <a:pt x="182" y="278"/>
                          </a:lnTo>
                          <a:lnTo>
                            <a:pt x="180" y="278"/>
                          </a:lnTo>
                          <a:lnTo>
                            <a:pt x="178" y="278"/>
                          </a:lnTo>
                          <a:lnTo>
                            <a:pt x="176" y="278"/>
                          </a:lnTo>
                          <a:lnTo>
                            <a:pt x="174" y="274"/>
                          </a:lnTo>
                          <a:lnTo>
                            <a:pt x="170" y="272"/>
                          </a:lnTo>
                          <a:lnTo>
                            <a:pt x="170" y="270"/>
                          </a:lnTo>
                          <a:lnTo>
                            <a:pt x="166" y="276"/>
                          </a:lnTo>
                          <a:lnTo>
                            <a:pt x="164" y="276"/>
                          </a:lnTo>
                          <a:lnTo>
                            <a:pt x="162" y="278"/>
                          </a:lnTo>
                          <a:lnTo>
                            <a:pt x="162" y="280"/>
                          </a:lnTo>
                          <a:lnTo>
                            <a:pt x="162" y="282"/>
                          </a:lnTo>
                          <a:lnTo>
                            <a:pt x="164" y="282"/>
                          </a:lnTo>
                          <a:lnTo>
                            <a:pt x="164" y="284"/>
                          </a:lnTo>
                          <a:lnTo>
                            <a:pt x="164" y="286"/>
                          </a:lnTo>
                          <a:lnTo>
                            <a:pt x="164" y="288"/>
                          </a:lnTo>
                          <a:lnTo>
                            <a:pt x="164" y="290"/>
                          </a:lnTo>
                          <a:lnTo>
                            <a:pt x="162" y="290"/>
                          </a:lnTo>
                          <a:lnTo>
                            <a:pt x="158" y="290"/>
                          </a:lnTo>
                          <a:lnTo>
                            <a:pt x="158" y="292"/>
                          </a:lnTo>
                          <a:lnTo>
                            <a:pt x="160" y="292"/>
                          </a:lnTo>
                          <a:lnTo>
                            <a:pt x="160" y="294"/>
                          </a:lnTo>
                          <a:lnTo>
                            <a:pt x="160" y="296"/>
                          </a:lnTo>
                          <a:lnTo>
                            <a:pt x="160" y="300"/>
                          </a:lnTo>
                          <a:lnTo>
                            <a:pt x="158" y="300"/>
                          </a:lnTo>
                          <a:lnTo>
                            <a:pt x="156" y="302"/>
                          </a:lnTo>
                          <a:lnTo>
                            <a:pt x="156" y="304"/>
                          </a:lnTo>
                          <a:lnTo>
                            <a:pt x="154" y="304"/>
                          </a:lnTo>
                          <a:lnTo>
                            <a:pt x="154" y="306"/>
                          </a:lnTo>
                          <a:lnTo>
                            <a:pt x="150" y="308"/>
                          </a:lnTo>
                          <a:lnTo>
                            <a:pt x="148" y="308"/>
                          </a:lnTo>
                          <a:lnTo>
                            <a:pt x="146" y="308"/>
                          </a:lnTo>
                          <a:lnTo>
                            <a:pt x="142" y="310"/>
                          </a:lnTo>
                          <a:lnTo>
                            <a:pt x="144" y="314"/>
                          </a:lnTo>
                          <a:lnTo>
                            <a:pt x="144" y="316"/>
                          </a:lnTo>
                          <a:lnTo>
                            <a:pt x="144" y="318"/>
                          </a:lnTo>
                          <a:lnTo>
                            <a:pt x="144" y="324"/>
                          </a:lnTo>
                          <a:lnTo>
                            <a:pt x="142" y="326"/>
                          </a:lnTo>
                          <a:lnTo>
                            <a:pt x="142" y="328"/>
                          </a:lnTo>
                          <a:lnTo>
                            <a:pt x="140" y="328"/>
                          </a:lnTo>
                          <a:lnTo>
                            <a:pt x="138" y="328"/>
                          </a:lnTo>
                          <a:lnTo>
                            <a:pt x="138" y="330"/>
                          </a:lnTo>
                          <a:lnTo>
                            <a:pt x="140" y="332"/>
                          </a:lnTo>
                          <a:lnTo>
                            <a:pt x="140" y="334"/>
                          </a:lnTo>
                          <a:lnTo>
                            <a:pt x="140" y="336"/>
                          </a:lnTo>
                          <a:lnTo>
                            <a:pt x="138" y="336"/>
                          </a:lnTo>
                          <a:lnTo>
                            <a:pt x="138" y="338"/>
                          </a:lnTo>
                          <a:lnTo>
                            <a:pt x="138" y="340"/>
                          </a:lnTo>
                          <a:lnTo>
                            <a:pt x="138" y="342"/>
                          </a:lnTo>
                          <a:lnTo>
                            <a:pt x="138" y="344"/>
                          </a:lnTo>
                          <a:lnTo>
                            <a:pt x="136" y="344"/>
                          </a:lnTo>
                          <a:lnTo>
                            <a:pt x="134" y="344"/>
                          </a:lnTo>
                          <a:lnTo>
                            <a:pt x="132" y="344"/>
                          </a:lnTo>
                          <a:lnTo>
                            <a:pt x="130" y="346"/>
                          </a:lnTo>
                          <a:lnTo>
                            <a:pt x="128" y="348"/>
                          </a:lnTo>
                          <a:lnTo>
                            <a:pt x="128" y="350"/>
                          </a:lnTo>
                          <a:lnTo>
                            <a:pt x="126" y="350"/>
                          </a:lnTo>
                          <a:lnTo>
                            <a:pt x="124" y="350"/>
                          </a:lnTo>
                          <a:lnTo>
                            <a:pt x="122" y="348"/>
                          </a:lnTo>
                          <a:lnTo>
                            <a:pt x="124" y="346"/>
                          </a:lnTo>
                          <a:lnTo>
                            <a:pt x="124" y="344"/>
                          </a:lnTo>
                          <a:lnTo>
                            <a:pt x="122" y="340"/>
                          </a:lnTo>
                          <a:lnTo>
                            <a:pt x="124" y="338"/>
                          </a:lnTo>
                          <a:lnTo>
                            <a:pt x="122" y="338"/>
                          </a:lnTo>
                          <a:lnTo>
                            <a:pt x="122" y="336"/>
                          </a:lnTo>
                          <a:lnTo>
                            <a:pt x="118" y="338"/>
                          </a:lnTo>
                          <a:lnTo>
                            <a:pt x="118" y="340"/>
                          </a:lnTo>
                          <a:lnTo>
                            <a:pt x="118" y="342"/>
                          </a:lnTo>
                          <a:lnTo>
                            <a:pt x="116" y="340"/>
                          </a:lnTo>
                          <a:lnTo>
                            <a:pt x="114" y="340"/>
                          </a:lnTo>
                          <a:lnTo>
                            <a:pt x="114" y="338"/>
                          </a:lnTo>
                          <a:lnTo>
                            <a:pt x="112" y="338"/>
                          </a:lnTo>
                          <a:lnTo>
                            <a:pt x="112" y="340"/>
                          </a:lnTo>
                          <a:lnTo>
                            <a:pt x="112" y="342"/>
                          </a:lnTo>
                          <a:lnTo>
                            <a:pt x="112" y="344"/>
                          </a:lnTo>
                          <a:lnTo>
                            <a:pt x="114" y="344"/>
                          </a:lnTo>
                          <a:lnTo>
                            <a:pt x="114" y="346"/>
                          </a:lnTo>
                          <a:lnTo>
                            <a:pt x="112" y="346"/>
                          </a:lnTo>
                          <a:lnTo>
                            <a:pt x="106" y="346"/>
                          </a:lnTo>
                          <a:lnTo>
                            <a:pt x="106" y="348"/>
                          </a:lnTo>
                          <a:lnTo>
                            <a:pt x="106" y="350"/>
                          </a:lnTo>
                          <a:lnTo>
                            <a:pt x="106" y="352"/>
                          </a:lnTo>
                          <a:lnTo>
                            <a:pt x="104" y="352"/>
                          </a:lnTo>
                          <a:lnTo>
                            <a:pt x="104" y="350"/>
                          </a:lnTo>
                          <a:lnTo>
                            <a:pt x="104" y="348"/>
                          </a:lnTo>
                          <a:lnTo>
                            <a:pt x="102" y="348"/>
                          </a:lnTo>
                          <a:lnTo>
                            <a:pt x="100" y="346"/>
                          </a:lnTo>
                          <a:lnTo>
                            <a:pt x="98" y="344"/>
                          </a:lnTo>
                          <a:lnTo>
                            <a:pt x="94" y="344"/>
                          </a:lnTo>
                          <a:lnTo>
                            <a:pt x="92" y="344"/>
                          </a:lnTo>
                          <a:lnTo>
                            <a:pt x="92" y="346"/>
                          </a:lnTo>
                          <a:lnTo>
                            <a:pt x="92" y="348"/>
                          </a:lnTo>
                          <a:lnTo>
                            <a:pt x="90" y="348"/>
                          </a:lnTo>
                          <a:lnTo>
                            <a:pt x="90" y="350"/>
                          </a:lnTo>
                          <a:lnTo>
                            <a:pt x="88" y="350"/>
                          </a:lnTo>
                          <a:lnTo>
                            <a:pt x="86" y="350"/>
                          </a:lnTo>
                          <a:lnTo>
                            <a:pt x="86" y="348"/>
                          </a:lnTo>
                          <a:lnTo>
                            <a:pt x="88" y="348"/>
                          </a:lnTo>
                          <a:lnTo>
                            <a:pt x="86" y="348"/>
                          </a:lnTo>
                          <a:lnTo>
                            <a:pt x="86" y="346"/>
                          </a:lnTo>
                          <a:lnTo>
                            <a:pt x="82" y="344"/>
                          </a:lnTo>
                          <a:lnTo>
                            <a:pt x="80" y="344"/>
                          </a:lnTo>
                          <a:lnTo>
                            <a:pt x="80" y="342"/>
                          </a:lnTo>
                          <a:lnTo>
                            <a:pt x="78" y="336"/>
                          </a:lnTo>
                          <a:lnTo>
                            <a:pt x="80" y="334"/>
                          </a:lnTo>
                          <a:lnTo>
                            <a:pt x="80" y="330"/>
                          </a:lnTo>
                          <a:lnTo>
                            <a:pt x="78" y="328"/>
                          </a:lnTo>
                          <a:lnTo>
                            <a:pt x="76" y="328"/>
                          </a:lnTo>
                          <a:lnTo>
                            <a:pt x="74" y="330"/>
                          </a:lnTo>
                          <a:lnTo>
                            <a:pt x="72" y="332"/>
                          </a:lnTo>
                          <a:lnTo>
                            <a:pt x="72" y="330"/>
                          </a:lnTo>
                          <a:lnTo>
                            <a:pt x="72" y="326"/>
                          </a:lnTo>
                          <a:lnTo>
                            <a:pt x="76" y="322"/>
                          </a:lnTo>
                          <a:lnTo>
                            <a:pt x="76" y="324"/>
                          </a:lnTo>
                          <a:lnTo>
                            <a:pt x="78" y="324"/>
                          </a:lnTo>
                          <a:lnTo>
                            <a:pt x="78" y="322"/>
                          </a:lnTo>
                          <a:lnTo>
                            <a:pt x="78" y="320"/>
                          </a:lnTo>
                          <a:lnTo>
                            <a:pt x="76" y="320"/>
                          </a:lnTo>
                          <a:lnTo>
                            <a:pt x="74" y="320"/>
                          </a:lnTo>
                          <a:lnTo>
                            <a:pt x="74" y="318"/>
                          </a:lnTo>
                          <a:lnTo>
                            <a:pt x="72" y="318"/>
                          </a:lnTo>
                          <a:lnTo>
                            <a:pt x="72" y="316"/>
                          </a:lnTo>
                          <a:lnTo>
                            <a:pt x="70" y="314"/>
                          </a:lnTo>
                          <a:lnTo>
                            <a:pt x="68" y="314"/>
                          </a:lnTo>
                          <a:lnTo>
                            <a:pt x="68" y="308"/>
                          </a:lnTo>
                          <a:lnTo>
                            <a:pt x="70" y="308"/>
                          </a:lnTo>
                          <a:lnTo>
                            <a:pt x="68" y="308"/>
                          </a:lnTo>
                          <a:lnTo>
                            <a:pt x="66" y="302"/>
                          </a:lnTo>
                          <a:lnTo>
                            <a:pt x="64" y="302"/>
                          </a:lnTo>
                          <a:lnTo>
                            <a:pt x="64" y="300"/>
                          </a:lnTo>
                          <a:lnTo>
                            <a:pt x="66" y="300"/>
                          </a:lnTo>
                          <a:lnTo>
                            <a:pt x="66" y="298"/>
                          </a:lnTo>
                          <a:lnTo>
                            <a:pt x="64" y="298"/>
                          </a:lnTo>
                          <a:lnTo>
                            <a:pt x="64" y="296"/>
                          </a:lnTo>
                          <a:lnTo>
                            <a:pt x="62" y="296"/>
                          </a:lnTo>
                          <a:lnTo>
                            <a:pt x="60" y="296"/>
                          </a:lnTo>
                          <a:lnTo>
                            <a:pt x="58" y="294"/>
                          </a:lnTo>
                          <a:lnTo>
                            <a:pt x="56" y="296"/>
                          </a:lnTo>
                          <a:lnTo>
                            <a:pt x="58" y="298"/>
                          </a:lnTo>
                          <a:lnTo>
                            <a:pt x="58" y="300"/>
                          </a:lnTo>
                          <a:lnTo>
                            <a:pt x="56" y="302"/>
                          </a:lnTo>
                          <a:lnTo>
                            <a:pt x="54" y="302"/>
                          </a:lnTo>
                          <a:lnTo>
                            <a:pt x="52" y="304"/>
                          </a:lnTo>
                          <a:lnTo>
                            <a:pt x="52" y="306"/>
                          </a:lnTo>
                          <a:lnTo>
                            <a:pt x="50" y="306"/>
                          </a:lnTo>
                          <a:lnTo>
                            <a:pt x="48" y="306"/>
                          </a:lnTo>
                          <a:close/>
                        </a:path>
                      </a:pathLst>
                    </a:custGeom>
                    <a:grpFill/>
                    <a:ln w="3175">
                      <a:solidFill>
                        <a:schemeClr val="bg1"/>
                      </a:solidFill>
                      <a:prstDash val="sysDot"/>
                      <a:round/>
                      <a:headEnd/>
                      <a:tailEnd/>
                    </a:ln>
                  </p:spPr>
                  <p:txBody>
                    <a:bodyPr/>
                    <a:lstStyle/>
                    <a:p>
                      <a:endParaRPr lang="de-DE" sz="2400" dirty="0">
                        <a:solidFill>
                          <a:srgbClr val="000000"/>
                        </a:solidFill>
                      </a:endParaRPr>
                    </a:p>
                  </p:txBody>
                </p:sp>
                <p:sp>
                  <p:nvSpPr>
                    <p:cNvPr id="2210" name="Freeform 2432"/>
                    <p:cNvSpPr>
                      <a:spLocks/>
                    </p:cNvSpPr>
                    <p:nvPr/>
                  </p:nvSpPr>
                  <p:spPr bwMode="auto">
                    <a:xfrm>
                      <a:off x="4108559" y="2352390"/>
                      <a:ext cx="299850" cy="229143"/>
                    </a:xfrm>
                    <a:custGeom>
                      <a:avLst/>
                      <a:gdLst>
                        <a:gd name="T0" fmla="*/ 2147483647 w 326"/>
                        <a:gd name="T1" fmla="*/ 2147483647 h 278"/>
                        <a:gd name="T2" fmla="*/ 2147483647 w 326"/>
                        <a:gd name="T3" fmla="*/ 2147483647 h 278"/>
                        <a:gd name="T4" fmla="*/ 2147483647 w 326"/>
                        <a:gd name="T5" fmla="*/ 2147483647 h 278"/>
                        <a:gd name="T6" fmla="*/ 2147483647 w 326"/>
                        <a:gd name="T7" fmla="*/ 2147483647 h 278"/>
                        <a:gd name="T8" fmla="*/ 2147483647 w 326"/>
                        <a:gd name="T9" fmla="*/ 2147483647 h 278"/>
                        <a:gd name="T10" fmla="*/ 2147483647 w 326"/>
                        <a:gd name="T11" fmla="*/ 2147483647 h 278"/>
                        <a:gd name="T12" fmla="*/ 2147483647 w 326"/>
                        <a:gd name="T13" fmla="*/ 2147483647 h 278"/>
                        <a:gd name="T14" fmla="*/ 2147483647 w 326"/>
                        <a:gd name="T15" fmla="*/ 2147483647 h 278"/>
                        <a:gd name="T16" fmla="*/ 2147483647 w 326"/>
                        <a:gd name="T17" fmla="*/ 2147483647 h 278"/>
                        <a:gd name="T18" fmla="*/ 2147483647 w 326"/>
                        <a:gd name="T19" fmla="*/ 2147483647 h 278"/>
                        <a:gd name="T20" fmla="*/ 2147483647 w 326"/>
                        <a:gd name="T21" fmla="*/ 2147483647 h 278"/>
                        <a:gd name="T22" fmla="*/ 2147483647 w 326"/>
                        <a:gd name="T23" fmla="*/ 2147483647 h 278"/>
                        <a:gd name="T24" fmla="*/ 2147483647 w 326"/>
                        <a:gd name="T25" fmla="*/ 2147483647 h 278"/>
                        <a:gd name="T26" fmla="*/ 2147483647 w 326"/>
                        <a:gd name="T27" fmla="*/ 2147483647 h 278"/>
                        <a:gd name="T28" fmla="*/ 2147483647 w 326"/>
                        <a:gd name="T29" fmla="*/ 2147483647 h 278"/>
                        <a:gd name="T30" fmla="*/ 2147483647 w 326"/>
                        <a:gd name="T31" fmla="*/ 2147483647 h 278"/>
                        <a:gd name="T32" fmla="*/ 2147483647 w 326"/>
                        <a:gd name="T33" fmla="*/ 2147483647 h 278"/>
                        <a:gd name="T34" fmla="*/ 2147483647 w 326"/>
                        <a:gd name="T35" fmla="*/ 2147483647 h 278"/>
                        <a:gd name="T36" fmla="*/ 2147483647 w 326"/>
                        <a:gd name="T37" fmla="*/ 2147483647 h 278"/>
                        <a:gd name="T38" fmla="*/ 2147483647 w 326"/>
                        <a:gd name="T39" fmla="*/ 2147483647 h 278"/>
                        <a:gd name="T40" fmla="*/ 2147483647 w 326"/>
                        <a:gd name="T41" fmla="*/ 2147483647 h 278"/>
                        <a:gd name="T42" fmla="*/ 2147483647 w 326"/>
                        <a:gd name="T43" fmla="*/ 2147483647 h 278"/>
                        <a:gd name="T44" fmla="*/ 2147483647 w 326"/>
                        <a:gd name="T45" fmla="*/ 2147483647 h 278"/>
                        <a:gd name="T46" fmla="*/ 2147483647 w 326"/>
                        <a:gd name="T47" fmla="*/ 2147483647 h 278"/>
                        <a:gd name="T48" fmla="*/ 2147483647 w 326"/>
                        <a:gd name="T49" fmla="*/ 2147483647 h 278"/>
                        <a:gd name="T50" fmla="*/ 2147483647 w 326"/>
                        <a:gd name="T51" fmla="*/ 2147483647 h 278"/>
                        <a:gd name="T52" fmla="*/ 2147483647 w 326"/>
                        <a:gd name="T53" fmla="*/ 2147483647 h 278"/>
                        <a:gd name="T54" fmla="*/ 2147483647 w 326"/>
                        <a:gd name="T55" fmla="*/ 2147483647 h 278"/>
                        <a:gd name="T56" fmla="*/ 2147483647 w 326"/>
                        <a:gd name="T57" fmla="*/ 2147483647 h 278"/>
                        <a:gd name="T58" fmla="*/ 2147483647 w 326"/>
                        <a:gd name="T59" fmla="*/ 2147483647 h 278"/>
                        <a:gd name="T60" fmla="*/ 2147483647 w 326"/>
                        <a:gd name="T61" fmla="*/ 2147483647 h 278"/>
                        <a:gd name="T62" fmla="*/ 2147483647 w 326"/>
                        <a:gd name="T63" fmla="*/ 2147483647 h 278"/>
                        <a:gd name="T64" fmla="*/ 2147483647 w 326"/>
                        <a:gd name="T65" fmla="*/ 2147483647 h 278"/>
                        <a:gd name="T66" fmla="*/ 2147483647 w 326"/>
                        <a:gd name="T67" fmla="*/ 2147483647 h 278"/>
                        <a:gd name="T68" fmla="*/ 2147483647 w 326"/>
                        <a:gd name="T69" fmla="*/ 2147483647 h 278"/>
                        <a:gd name="T70" fmla="*/ 2147483647 w 326"/>
                        <a:gd name="T71" fmla="*/ 2147483647 h 278"/>
                        <a:gd name="T72" fmla="*/ 2147483647 w 326"/>
                        <a:gd name="T73" fmla="*/ 2147483647 h 278"/>
                        <a:gd name="T74" fmla="*/ 2147483647 w 326"/>
                        <a:gd name="T75" fmla="*/ 2147483647 h 278"/>
                        <a:gd name="T76" fmla="*/ 2147483647 w 326"/>
                        <a:gd name="T77" fmla="*/ 2147483647 h 278"/>
                        <a:gd name="T78" fmla="*/ 2147483647 w 326"/>
                        <a:gd name="T79" fmla="*/ 2147483647 h 278"/>
                        <a:gd name="T80" fmla="*/ 2147483647 w 326"/>
                        <a:gd name="T81" fmla="*/ 2147483647 h 278"/>
                        <a:gd name="T82" fmla="*/ 2147483647 w 326"/>
                        <a:gd name="T83" fmla="*/ 2147483647 h 278"/>
                        <a:gd name="T84" fmla="*/ 2147483647 w 326"/>
                        <a:gd name="T85" fmla="*/ 2147483647 h 278"/>
                        <a:gd name="T86" fmla="*/ 2147483647 w 326"/>
                        <a:gd name="T87" fmla="*/ 2147483647 h 278"/>
                        <a:gd name="T88" fmla="*/ 2147483647 w 326"/>
                        <a:gd name="T89" fmla="*/ 2147483647 h 278"/>
                        <a:gd name="T90" fmla="*/ 2147483647 w 326"/>
                        <a:gd name="T91" fmla="*/ 2147483647 h 278"/>
                        <a:gd name="T92" fmla="*/ 2147483647 w 326"/>
                        <a:gd name="T93" fmla="*/ 2147483647 h 278"/>
                        <a:gd name="T94" fmla="*/ 2147483647 w 326"/>
                        <a:gd name="T95" fmla="*/ 2147483647 h 278"/>
                        <a:gd name="T96" fmla="*/ 2147483647 w 326"/>
                        <a:gd name="T97" fmla="*/ 2147483647 h 278"/>
                        <a:gd name="T98" fmla="*/ 2147483647 w 326"/>
                        <a:gd name="T99" fmla="*/ 2147483647 h 278"/>
                        <a:gd name="T100" fmla="*/ 2147483647 w 326"/>
                        <a:gd name="T101" fmla="*/ 2147483647 h 278"/>
                        <a:gd name="T102" fmla="*/ 2147483647 w 326"/>
                        <a:gd name="T103" fmla="*/ 2147483647 h 278"/>
                        <a:gd name="T104" fmla="*/ 2147483647 w 326"/>
                        <a:gd name="T105" fmla="*/ 2147483647 h 278"/>
                        <a:gd name="T106" fmla="*/ 2147483647 w 326"/>
                        <a:gd name="T107" fmla="*/ 2147483647 h 278"/>
                        <a:gd name="T108" fmla="*/ 2147483647 w 326"/>
                        <a:gd name="T109" fmla="*/ 2147483647 h 278"/>
                        <a:gd name="T110" fmla="*/ 2147483647 w 326"/>
                        <a:gd name="T111" fmla="*/ 2147483647 h 278"/>
                        <a:gd name="T112" fmla="*/ 2147483647 w 326"/>
                        <a:gd name="T113" fmla="*/ 2147483647 h 278"/>
                        <a:gd name="T114" fmla="*/ 2147483647 w 326"/>
                        <a:gd name="T115" fmla="*/ 2147483647 h 278"/>
                        <a:gd name="T116" fmla="*/ 2147483647 w 326"/>
                        <a:gd name="T117" fmla="*/ 2147483647 h 278"/>
                        <a:gd name="T118" fmla="*/ 2147483647 w 326"/>
                        <a:gd name="T119" fmla="*/ 2147483647 h 278"/>
                        <a:gd name="T120" fmla="*/ 2147483647 w 326"/>
                        <a:gd name="T121" fmla="*/ 2147483647 h 278"/>
                        <a:gd name="T122" fmla="*/ 2147483647 w 326"/>
                        <a:gd name="T123" fmla="*/ 2147483647 h 278"/>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w 326"/>
                        <a:gd name="T187" fmla="*/ 0 h 278"/>
                        <a:gd name="T188" fmla="*/ 326 w 326"/>
                        <a:gd name="T189" fmla="*/ 278 h 278"/>
                      </a:gdLst>
                      <a:ahLst/>
                      <a:cxnLst>
                        <a:cxn ang="T124">
                          <a:pos x="T0" y="T1"/>
                        </a:cxn>
                        <a:cxn ang="T125">
                          <a:pos x="T2" y="T3"/>
                        </a:cxn>
                        <a:cxn ang="T126">
                          <a:pos x="T4" y="T5"/>
                        </a:cxn>
                        <a:cxn ang="T127">
                          <a:pos x="T6" y="T7"/>
                        </a:cxn>
                        <a:cxn ang="T128">
                          <a:pos x="T8" y="T9"/>
                        </a:cxn>
                        <a:cxn ang="T129">
                          <a:pos x="T10" y="T11"/>
                        </a:cxn>
                        <a:cxn ang="T130">
                          <a:pos x="T12" y="T13"/>
                        </a:cxn>
                        <a:cxn ang="T131">
                          <a:pos x="T14" y="T15"/>
                        </a:cxn>
                        <a:cxn ang="T132">
                          <a:pos x="T16" y="T17"/>
                        </a:cxn>
                        <a:cxn ang="T133">
                          <a:pos x="T18" y="T19"/>
                        </a:cxn>
                        <a:cxn ang="T134">
                          <a:pos x="T20" y="T21"/>
                        </a:cxn>
                        <a:cxn ang="T135">
                          <a:pos x="T22" y="T23"/>
                        </a:cxn>
                        <a:cxn ang="T136">
                          <a:pos x="T24" y="T25"/>
                        </a:cxn>
                        <a:cxn ang="T137">
                          <a:pos x="T26" y="T27"/>
                        </a:cxn>
                        <a:cxn ang="T138">
                          <a:pos x="T28" y="T29"/>
                        </a:cxn>
                        <a:cxn ang="T139">
                          <a:pos x="T30" y="T31"/>
                        </a:cxn>
                        <a:cxn ang="T140">
                          <a:pos x="T32" y="T33"/>
                        </a:cxn>
                        <a:cxn ang="T141">
                          <a:pos x="T34" y="T35"/>
                        </a:cxn>
                        <a:cxn ang="T142">
                          <a:pos x="T36" y="T37"/>
                        </a:cxn>
                        <a:cxn ang="T143">
                          <a:pos x="T38" y="T39"/>
                        </a:cxn>
                        <a:cxn ang="T144">
                          <a:pos x="T40" y="T41"/>
                        </a:cxn>
                        <a:cxn ang="T145">
                          <a:pos x="T42" y="T43"/>
                        </a:cxn>
                        <a:cxn ang="T146">
                          <a:pos x="T44" y="T45"/>
                        </a:cxn>
                        <a:cxn ang="T147">
                          <a:pos x="T46" y="T47"/>
                        </a:cxn>
                        <a:cxn ang="T148">
                          <a:pos x="T48" y="T49"/>
                        </a:cxn>
                        <a:cxn ang="T149">
                          <a:pos x="T50" y="T51"/>
                        </a:cxn>
                        <a:cxn ang="T150">
                          <a:pos x="T52" y="T53"/>
                        </a:cxn>
                        <a:cxn ang="T151">
                          <a:pos x="T54" y="T55"/>
                        </a:cxn>
                        <a:cxn ang="T152">
                          <a:pos x="T56" y="T57"/>
                        </a:cxn>
                        <a:cxn ang="T153">
                          <a:pos x="T58" y="T59"/>
                        </a:cxn>
                        <a:cxn ang="T154">
                          <a:pos x="T60" y="T61"/>
                        </a:cxn>
                        <a:cxn ang="T155">
                          <a:pos x="T62" y="T63"/>
                        </a:cxn>
                        <a:cxn ang="T156">
                          <a:pos x="T64" y="T65"/>
                        </a:cxn>
                        <a:cxn ang="T157">
                          <a:pos x="T66" y="T67"/>
                        </a:cxn>
                        <a:cxn ang="T158">
                          <a:pos x="T68" y="T69"/>
                        </a:cxn>
                        <a:cxn ang="T159">
                          <a:pos x="T70" y="T71"/>
                        </a:cxn>
                        <a:cxn ang="T160">
                          <a:pos x="T72" y="T73"/>
                        </a:cxn>
                        <a:cxn ang="T161">
                          <a:pos x="T74" y="T75"/>
                        </a:cxn>
                        <a:cxn ang="T162">
                          <a:pos x="T76" y="T77"/>
                        </a:cxn>
                        <a:cxn ang="T163">
                          <a:pos x="T78" y="T79"/>
                        </a:cxn>
                        <a:cxn ang="T164">
                          <a:pos x="T80" y="T81"/>
                        </a:cxn>
                        <a:cxn ang="T165">
                          <a:pos x="T82" y="T83"/>
                        </a:cxn>
                        <a:cxn ang="T166">
                          <a:pos x="T84" y="T85"/>
                        </a:cxn>
                        <a:cxn ang="T167">
                          <a:pos x="T86" y="T87"/>
                        </a:cxn>
                        <a:cxn ang="T168">
                          <a:pos x="T88" y="T89"/>
                        </a:cxn>
                        <a:cxn ang="T169">
                          <a:pos x="T90" y="T91"/>
                        </a:cxn>
                        <a:cxn ang="T170">
                          <a:pos x="T92" y="T93"/>
                        </a:cxn>
                        <a:cxn ang="T171">
                          <a:pos x="T94" y="T95"/>
                        </a:cxn>
                        <a:cxn ang="T172">
                          <a:pos x="T96" y="T97"/>
                        </a:cxn>
                        <a:cxn ang="T173">
                          <a:pos x="T98" y="T99"/>
                        </a:cxn>
                        <a:cxn ang="T174">
                          <a:pos x="T100" y="T101"/>
                        </a:cxn>
                        <a:cxn ang="T175">
                          <a:pos x="T102" y="T103"/>
                        </a:cxn>
                        <a:cxn ang="T176">
                          <a:pos x="T104" y="T105"/>
                        </a:cxn>
                        <a:cxn ang="T177">
                          <a:pos x="T106" y="T107"/>
                        </a:cxn>
                        <a:cxn ang="T178">
                          <a:pos x="T108" y="T109"/>
                        </a:cxn>
                        <a:cxn ang="T179">
                          <a:pos x="T110" y="T111"/>
                        </a:cxn>
                        <a:cxn ang="T180">
                          <a:pos x="T112" y="T113"/>
                        </a:cxn>
                        <a:cxn ang="T181">
                          <a:pos x="T114" y="T115"/>
                        </a:cxn>
                        <a:cxn ang="T182">
                          <a:pos x="T116" y="T117"/>
                        </a:cxn>
                        <a:cxn ang="T183">
                          <a:pos x="T118" y="T119"/>
                        </a:cxn>
                        <a:cxn ang="T184">
                          <a:pos x="T120" y="T121"/>
                        </a:cxn>
                        <a:cxn ang="T185">
                          <a:pos x="T122" y="T123"/>
                        </a:cxn>
                      </a:cxnLst>
                      <a:rect l="T186" t="T187" r="T188" b="T189"/>
                      <a:pathLst>
                        <a:path w="326" h="278">
                          <a:moveTo>
                            <a:pt x="142" y="248"/>
                          </a:moveTo>
                          <a:lnTo>
                            <a:pt x="140" y="248"/>
                          </a:lnTo>
                          <a:lnTo>
                            <a:pt x="138" y="246"/>
                          </a:lnTo>
                          <a:lnTo>
                            <a:pt x="138" y="244"/>
                          </a:lnTo>
                          <a:lnTo>
                            <a:pt x="138" y="240"/>
                          </a:lnTo>
                          <a:lnTo>
                            <a:pt x="134" y="238"/>
                          </a:lnTo>
                          <a:lnTo>
                            <a:pt x="132" y="234"/>
                          </a:lnTo>
                          <a:lnTo>
                            <a:pt x="130" y="234"/>
                          </a:lnTo>
                          <a:lnTo>
                            <a:pt x="128" y="232"/>
                          </a:lnTo>
                          <a:lnTo>
                            <a:pt x="126" y="232"/>
                          </a:lnTo>
                          <a:lnTo>
                            <a:pt x="122" y="232"/>
                          </a:lnTo>
                          <a:lnTo>
                            <a:pt x="120" y="230"/>
                          </a:lnTo>
                          <a:lnTo>
                            <a:pt x="116" y="228"/>
                          </a:lnTo>
                          <a:lnTo>
                            <a:pt x="112" y="226"/>
                          </a:lnTo>
                          <a:lnTo>
                            <a:pt x="108" y="228"/>
                          </a:lnTo>
                          <a:lnTo>
                            <a:pt x="108" y="230"/>
                          </a:lnTo>
                          <a:lnTo>
                            <a:pt x="106" y="230"/>
                          </a:lnTo>
                          <a:lnTo>
                            <a:pt x="100" y="230"/>
                          </a:lnTo>
                          <a:lnTo>
                            <a:pt x="98" y="230"/>
                          </a:lnTo>
                          <a:lnTo>
                            <a:pt x="92" y="230"/>
                          </a:lnTo>
                          <a:lnTo>
                            <a:pt x="90" y="232"/>
                          </a:lnTo>
                          <a:lnTo>
                            <a:pt x="86" y="236"/>
                          </a:lnTo>
                          <a:lnTo>
                            <a:pt x="84" y="236"/>
                          </a:lnTo>
                          <a:lnTo>
                            <a:pt x="84" y="238"/>
                          </a:lnTo>
                          <a:lnTo>
                            <a:pt x="84" y="242"/>
                          </a:lnTo>
                          <a:lnTo>
                            <a:pt x="84" y="244"/>
                          </a:lnTo>
                          <a:lnTo>
                            <a:pt x="84" y="248"/>
                          </a:lnTo>
                          <a:lnTo>
                            <a:pt x="84" y="250"/>
                          </a:lnTo>
                          <a:lnTo>
                            <a:pt x="80" y="254"/>
                          </a:lnTo>
                          <a:lnTo>
                            <a:pt x="80" y="256"/>
                          </a:lnTo>
                          <a:lnTo>
                            <a:pt x="74" y="260"/>
                          </a:lnTo>
                          <a:lnTo>
                            <a:pt x="74" y="262"/>
                          </a:lnTo>
                          <a:lnTo>
                            <a:pt x="74" y="268"/>
                          </a:lnTo>
                          <a:lnTo>
                            <a:pt x="74" y="270"/>
                          </a:lnTo>
                          <a:lnTo>
                            <a:pt x="74" y="274"/>
                          </a:lnTo>
                          <a:lnTo>
                            <a:pt x="74" y="276"/>
                          </a:lnTo>
                          <a:lnTo>
                            <a:pt x="74" y="278"/>
                          </a:lnTo>
                          <a:lnTo>
                            <a:pt x="72" y="278"/>
                          </a:lnTo>
                          <a:lnTo>
                            <a:pt x="72" y="276"/>
                          </a:lnTo>
                          <a:lnTo>
                            <a:pt x="70" y="276"/>
                          </a:lnTo>
                          <a:lnTo>
                            <a:pt x="70" y="274"/>
                          </a:lnTo>
                          <a:lnTo>
                            <a:pt x="68" y="274"/>
                          </a:lnTo>
                          <a:lnTo>
                            <a:pt x="66" y="274"/>
                          </a:lnTo>
                          <a:lnTo>
                            <a:pt x="66" y="272"/>
                          </a:lnTo>
                          <a:lnTo>
                            <a:pt x="64" y="270"/>
                          </a:lnTo>
                          <a:lnTo>
                            <a:pt x="60" y="266"/>
                          </a:lnTo>
                          <a:lnTo>
                            <a:pt x="58" y="264"/>
                          </a:lnTo>
                          <a:lnTo>
                            <a:pt x="56" y="264"/>
                          </a:lnTo>
                          <a:lnTo>
                            <a:pt x="54" y="264"/>
                          </a:lnTo>
                          <a:lnTo>
                            <a:pt x="52" y="266"/>
                          </a:lnTo>
                          <a:lnTo>
                            <a:pt x="50" y="266"/>
                          </a:lnTo>
                          <a:lnTo>
                            <a:pt x="46" y="268"/>
                          </a:lnTo>
                          <a:lnTo>
                            <a:pt x="46" y="270"/>
                          </a:lnTo>
                          <a:lnTo>
                            <a:pt x="46" y="272"/>
                          </a:lnTo>
                          <a:lnTo>
                            <a:pt x="46" y="274"/>
                          </a:lnTo>
                          <a:lnTo>
                            <a:pt x="42" y="264"/>
                          </a:lnTo>
                          <a:lnTo>
                            <a:pt x="44" y="262"/>
                          </a:lnTo>
                          <a:lnTo>
                            <a:pt x="44" y="264"/>
                          </a:lnTo>
                          <a:lnTo>
                            <a:pt x="44" y="262"/>
                          </a:lnTo>
                          <a:lnTo>
                            <a:pt x="42" y="258"/>
                          </a:lnTo>
                          <a:lnTo>
                            <a:pt x="42" y="256"/>
                          </a:lnTo>
                          <a:lnTo>
                            <a:pt x="40" y="256"/>
                          </a:lnTo>
                          <a:lnTo>
                            <a:pt x="38" y="256"/>
                          </a:lnTo>
                          <a:lnTo>
                            <a:pt x="38" y="258"/>
                          </a:lnTo>
                          <a:lnTo>
                            <a:pt x="32" y="258"/>
                          </a:lnTo>
                          <a:lnTo>
                            <a:pt x="26" y="252"/>
                          </a:lnTo>
                          <a:lnTo>
                            <a:pt x="22" y="248"/>
                          </a:lnTo>
                          <a:lnTo>
                            <a:pt x="18" y="248"/>
                          </a:lnTo>
                          <a:lnTo>
                            <a:pt x="18" y="246"/>
                          </a:lnTo>
                          <a:lnTo>
                            <a:pt x="18" y="240"/>
                          </a:lnTo>
                          <a:lnTo>
                            <a:pt x="20" y="240"/>
                          </a:lnTo>
                          <a:lnTo>
                            <a:pt x="22" y="240"/>
                          </a:lnTo>
                          <a:lnTo>
                            <a:pt x="24" y="240"/>
                          </a:lnTo>
                          <a:lnTo>
                            <a:pt x="24" y="238"/>
                          </a:lnTo>
                          <a:lnTo>
                            <a:pt x="24" y="240"/>
                          </a:lnTo>
                          <a:lnTo>
                            <a:pt x="22" y="240"/>
                          </a:lnTo>
                          <a:lnTo>
                            <a:pt x="22" y="238"/>
                          </a:lnTo>
                          <a:lnTo>
                            <a:pt x="20" y="238"/>
                          </a:lnTo>
                          <a:lnTo>
                            <a:pt x="18" y="236"/>
                          </a:lnTo>
                          <a:lnTo>
                            <a:pt x="18" y="234"/>
                          </a:lnTo>
                          <a:lnTo>
                            <a:pt x="14" y="232"/>
                          </a:lnTo>
                          <a:lnTo>
                            <a:pt x="10" y="232"/>
                          </a:lnTo>
                          <a:lnTo>
                            <a:pt x="8" y="228"/>
                          </a:lnTo>
                          <a:lnTo>
                            <a:pt x="8" y="226"/>
                          </a:lnTo>
                          <a:lnTo>
                            <a:pt x="4" y="224"/>
                          </a:lnTo>
                          <a:lnTo>
                            <a:pt x="4" y="222"/>
                          </a:lnTo>
                          <a:lnTo>
                            <a:pt x="6" y="222"/>
                          </a:lnTo>
                          <a:lnTo>
                            <a:pt x="6" y="220"/>
                          </a:lnTo>
                          <a:lnTo>
                            <a:pt x="4" y="218"/>
                          </a:lnTo>
                          <a:lnTo>
                            <a:pt x="2" y="216"/>
                          </a:lnTo>
                          <a:lnTo>
                            <a:pt x="2" y="214"/>
                          </a:lnTo>
                          <a:lnTo>
                            <a:pt x="0" y="214"/>
                          </a:lnTo>
                          <a:lnTo>
                            <a:pt x="2" y="208"/>
                          </a:lnTo>
                          <a:lnTo>
                            <a:pt x="2" y="206"/>
                          </a:lnTo>
                          <a:lnTo>
                            <a:pt x="2" y="204"/>
                          </a:lnTo>
                          <a:lnTo>
                            <a:pt x="2" y="202"/>
                          </a:lnTo>
                          <a:lnTo>
                            <a:pt x="4" y="202"/>
                          </a:lnTo>
                          <a:lnTo>
                            <a:pt x="6" y="202"/>
                          </a:lnTo>
                          <a:lnTo>
                            <a:pt x="8" y="202"/>
                          </a:lnTo>
                          <a:lnTo>
                            <a:pt x="10" y="202"/>
                          </a:lnTo>
                          <a:lnTo>
                            <a:pt x="12" y="202"/>
                          </a:lnTo>
                          <a:lnTo>
                            <a:pt x="14" y="202"/>
                          </a:lnTo>
                          <a:lnTo>
                            <a:pt x="18" y="202"/>
                          </a:lnTo>
                          <a:lnTo>
                            <a:pt x="20" y="200"/>
                          </a:lnTo>
                          <a:lnTo>
                            <a:pt x="26" y="194"/>
                          </a:lnTo>
                          <a:lnTo>
                            <a:pt x="38" y="194"/>
                          </a:lnTo>
                          <a:lnTo>
                            <a:pt x="40" y="194"/>
                          </a:lnTo>
                          <a:lnTo>
                            <a:pt x="50" y="192"/>
                          </a:lnTo>
                          <a:lnTo>
                            <a:pt x="52" y="192"/>
                          </a:lnTo>
                          <a:lnTo>
                            <a:pt x="56" y="192"/>
                          </a:lnTo>
                          <a:lnTo>
                            <a:pt x="60" y="192"/>
                          </a:lnTo>
                          <a:lnTo>
                            <a:pt x="60" y="190"/>
                          </a:lnTo>
                          <a:lnTo>
                            <a:pt x="66" y="192"/>
                          </a:lnTo>
                          <a:lnTo>
                            <a:pt x="70" y="192"/>
                          </a:lnTo>
                          <a:lnTo>
                            <a:pt x="72" y="192"/>
                          </a:lnTo>
                          <a:lnTo>
                            <a:pt x="72" y="190"/>
                          </a:lnTo>
                          <a:lnTo>
                            <a:pt x="72" y="188"/>
                          </a:lnTo>
                          <a:lnTo>
                            <a:pt x="76" y="186"/>
                          </a:lnTo>
                          <a:lnTo>
                            <a:pt x="78" y="186"/>
                          </a:lnTo>
                          <a:lnTo>
                            <a:pt x="78" y="184"/>
                          </a:lnTo>
                          <a:lnTo>
                            <a:pt x="78" y="182"/>
                          </a:lnTo>
                          <a:lnTo>
                            <a:pt x="80" y="178"/>
                          </a:lnTo>
                          <a:lnTo>
                            <a:pt x="82" y="172"/>
                          </a:lnTo>
                          <a:lnTo>
                            <a:pt x="82" y="170"/>
                          </a:lnTo>
                          <a:lnTo>
                            <a:pt x="84" y="170"/>
                          </a:lnTo>
                          <a:lnTo>
                            <a:pt x="86" y="170"/>
                          </a:lnTo>
                          <a:lnTo>
                            <a:pt x="86" y="160"/>
                          </a:lnTo>
                          <a:lnTo>
                            <a:pt x="86" y="158"/>
                          </a:lnTo>
                          <a:lnTo>
                            <a:pt x="86" y="156"/>
                          </a:lnTo>
                          <a:lnTo>
                            <a:pt x="86" y="154"/>
                          </a:lnTo>
                          <a:lnTo>
                            <a:pt x="86" y="146"/>
                          </a:lnTo>
                          <a:lnTo>
                            <a:pt x="86" y="142"/>
                          </a:lnTo>
                          <a:lnTo>
                            <a:pt x="86" y="138"/>
                          </a:lnTo>
                          <a:lnTo>
                            <a:pt x="86" y="130"/>
                          </a:lnTo>
                          <a:lnTo>
                            <a:pt x="86" y="116"/>
                          </a:lnTo>
                          <a:lnTo>
                            <a:pt x="86" y="110"/>
                          </a:lnTo>
                          <a:lnTo>
                            <a:pt x="86" y="106"/>
                          </a:lnTo>
                          <a:lnTo>
                            <a:pt x="86" y="104"/>
                          </a:lnTo>
                          <a:lnTo>
                            <a:pt x="88" y="102"/>
                          </a:lnTo>
                          <a:lnTo>
                            <a:pt x="90" y="102"/>
                          </a:lnTo>
                          <a:lnTo>
                            <a:pt x="98" y="100"/>
                          </a:lnTo>
                          <a:lnTo>
                            <a:pt x="106" y="98"/>
                          </a:lnTo>
                          <a:lnTo>
                            <a:pt x="112" y="98"/>
                          </a:lnTo>
                          <a:lnTo>
                            <a:pt x="114" y="96"/>
                          </a:lnTo>
                          <a:lnTo>
                            <a:pt x="116" y="96"/>
                          </a:lnTo>
                          <a:lnTo>
                            <a:pt x="118" y="96"/>
                          </a:lnTo>
                          <a:lnTo>
                            <a:pt x="120" y="92"/>
                          </a:lnTo>
                          <a:lnTo>
                            <a:pt x="128" y="86"/>
                          </a:lnTo>
                          <a:lnTo>
                            <a:pt x="132" y="82"/>
                          </a:lnTo>
                          <a:lnTo>
                            <a:pt x="136" y="80"/>
                          </a:lnTo>
                          <a:lnTo>
                            <a:pt x="140" y="74"/>
                          </a:lnTo>
                          <a:lnTo>
                            <a:pt x="150" y="64"/>
                          </a:lnTo>
                          <a:lnTo>
                            <a:pt x="154" y="60"/>
                          </a:lnTo>
                          <a:lnTo>
                            <a:pt x="156" y="60"/>
                          </a:lnTo>
                          <a:lnTo>
                            <a:pt x="160" y="56"/>
                          </a:lnTo>
                          <a:lnTo>
                            <a:pt x="162" y="54"/>
                          </a:lnTo>
                          <a:lnTo>
                            <a:pt x="174" y="46"/>
                          </a:lnTo>
                          <a:lnTo>
                            <a:pt x="176" y="44"/>
                          </a:lnTo>
                          <a:lnTo>
                            <a:pt x="182" y="40"/>
                          </a:lnTo>
                          <a:lnTo>
                            <a:pt x="190" y="34"/>
                          </a:lnTo>
                          <a:lnTo>
                            <a:pt x="196" y="32"/>
                          </a:lnTo>
                          <a:lnTo>
                            <a:pt x="204" y="26"/>
                          </a:lnTo>
                          <a:lnTo>
                            <a:pt x="210" y="22"/>
                          </a:lnTo>
                          <a:lnTo>
                            <a:pt x="214" y="18"/>
                          </a:lnTo>
                          <a:lnTo>
                            <a:pt x="218" y="16"/>
                          </a:lnTo>
                          <a:lnTo>
                            <a:pt x="220" y="16"/>
                          </a:lnTo>
                          <a:lnTo>
                            <a:pt x="224" y="12"/>
                          </a:lnTo>
                          <a:lnTo>
                            <a:pt x="236" y="4"/>
                          </a:lnTo>
                          <a:lnTo>
                            <a:pt x="238" y="2"/>
                          </a:lnTo>
                          <a:lnTo>
                            <a:pt x="242" y="0"/>
                          </a:lnTo>
                          <a:lnTo>
                            <a:pt x="248" y="0"/>
                          </a:lnTo>
                          <a:lnTo>
                            <a:pt x="250" y="2"/>
                          </a:lnTo>
                          <a:lnTo>
                            <a:pt x="252" y="2"/>
                          </a:lnTo>
                          <a:lnTo>
                            <a:pt x="254" y="2"/>
                          </a:lnTo>
                          <a:lnTo>
                            <a:pt x="260" y="4"/>
                          </a:lnTo>
                          <a:lnTo>
                            <a:pt x="266" y="6"/>
                          </a:lnTo>
                          <a:lnTo>
                            <a:pt x="270" y="6"/>
                          </a:lnTo>
                          <a:lnTo>
                            <a:pt x="272" y="6"/>
                          </a:lnTo>
                          <a:lnTo>
                            <a:pt x="272" y="8"/>
                          </a:lnTo>
                          <a:lnTo>
                            <a:pt x="274" y="8"/>
                          </a:lnTo>
                          <a:lnTo>
                            <a:pt x="276" y="8"/>
                          </a:lnTo>
                          <a:lnTo>
                            <a:pt x="276" y="10"/>
                          </a:lnTo>
                          <a:lnTo>
                            <a:pt x="282" y="16"/>
                          </a:lnTo>
                          <a:lnTo>
                            <a:pt x="288" y="22"/>
                          </a:lnTo>
                          <a:lnTo>
                            <a:pt x="290" y="20"/>
                          </a:lnTo>
                          <a:lnTo>
                            <a:pt x="292" y="20"/>
                          </a:lnTo>
                          <a:lnTo>
                            <a:pt x="294" y="18"/>
                          </a:lnTo>
                          <a:lnTo>
                            <a:pt x="300" y="14"/>
                          </a:lnTo>
                          <a:lnTo>
                            <a:pt x="302" y="14"/>
                          </a:lnTo>
                          <a:lnTo>
                            <a:pt x="304" y="12"/>
                          </a:lnTo>
                          <a:lnTo>
                            <a:pt x="304" y="14"/>
                          </a:lnTo>
                          <a:lnTo>
                            <a:pt x="306" y="18"/>
                          </a:lnTo>
                          <a:lnTo>
                            <a:pt x="308" y="32"/>
                          </a:lnTo>
                          <a:lnTo>
                            <a:pt x="308" y="34"/>
                          </a:lnTo>
                          <a:lnTo>
                            <a:pt x="308" y="40"/>
                          </a:lnTo>
                          <a:lnTo>
                            <a:pt x="308" y="44"/>
                          </a:lnTo>
                          <a:lnTo>
                            <a:pt x="310" y="46"/>
                          </a:lnTo>
                          <a:lnTo>
                            <a:pt x="310" y="48"/>
                          </a:lnTo>
                          <a:lnTo>
                            <a:pt x="316" y="58"/>
                          </a:lnTo>
                          <a:lnTo>
                            <a:pt x="318" y="60"/>
                          </a:lnTo>
                          <a:lnTo>
                            <a:pt x="318" y="62"/>
                          </a:lnTo>
                          <a:lnTo>
                            <a:pt x="318" y="64"/>
                          </a:lnTo>
                          <a:lnTo>
                            <a:pt x="318" y="66"/>
                          </a:lnTo>
                          <a:lnTo>
                            <a:pt x="320" y="66"/>
                          </a:lnTo>
                          <a:lnTo>
                            <a:pt x="320" y="68"/>
                          </a:lnTo>
                          <a:lnTo>
                            <a:pt x="326" y="76"/>
                          </a:lnTo>
                          <a:lnTo>
                            <a:pt x="324" y="80"/>
                          </a:lnTo>
                          <a:lnTo>
                            <a:pt x="322" y="82"/>
                          </a:lnTo>
                          <a:lnTo>
                            <a:pt x="322" y="84"/>
                          </a:lnTo>
                          <a:lnTo>
                            <a:pt x="322" y="88"/>
                          </a:lnTo>
                          <a:lnTo>
                            <a:pt x="322" y="92"/>
                          </a:lnTo>
                          <a:lnTo>
                            <a:pt x="320" y="106"/>
                          </a:lnTo>
                          <a:lnTo>
                            <a:pt x="320" y="110"/>
                          </a:lnTo>
                          <a:lnTo>
                            <a:pt x="320" y="112"/>
                          </a:lnTo>
                          <a:lnTo>
                            <a:pt x="318" y="124"/>
                          </a:lnTo>
                          <a:lnTo>
                            <a:pt x="318" y="126"/>
                          </a:lnTo>
                          <a:lnTo>
                            <a:pt x="318" y="130"/>
                          </a:lnTo>
                          <a:lnTo>
                            <a:pt x="318" y="146"/>
                          </a:lnTo>
                          <a:lnTo>
                            <a:pt x="318" y="156"/>
                          </a:lnTo>
                          <a:lnTo>
                            <a:pt x="318" y="158"/>
                          </a:lnTo>
                          <a:lnTo>
                            <a:pt x="316" y="160"/>
                          </a:lnTo>
                          <a:lnTo>
                            <a:pt x="312" y="162"/>
                          </a:lnTo>
                          <a:lnTo>
                            <a:pt x="310" y="166"/>
                          </a:lnTo>
                          <a:lnTo>
                            <a:pt x="306" y="172"/>
                          </a:lnTo>
                          <a:lnTo>
                            <a:pt x="298" y="178"/>
                          </a:lnTo>
                          <a:lnTo>
                            <a:pt x="294" y="184"/>
                          </a:lnTo>
                          <a:lnTo>
                            <a:pt x="292" y="186"/>
                          </a:lnTo>
                          <a:lnTo>
                            <a:pt x="290" y="190"/>
                          </a:lnTo>
                          <a:lnTo>
                            <a:pt x="288" y="194"/>
                          </a:lnTo>
                          <a:lnTo>
                            <a:pt x="286" y="196"/>
                          </a:lnTo>
                          <a:lnTo>
                            <a:pt x="284" y="200"/>
                          </a:lnTo>
                          <a:lnTo>
                            <a:pt x="282" y="204"/>
                          </a:lnTo>
                          <a:lnTo>
                            <a:pt x="282" y="206"/>
                          </a:lnTo>
                          <a:lnTo>
                            <a:pt x="282" y="208"/>
                          </a:lnTo>
                          <a:lnTo>
                            <a:pt x="282" y="210"/>
                          </a:lnTo>
                          <a:lnTo>
                            <a:pt x="282" y="212"/>
                          </a:lnTo>
                          <a:lnTo>
                            <a:pt x="280" y="214"/>
                          </a:lnTo>
                          <a:lnTo>
                            <a:pt x="278" y="214"/>
                          </a:lnTo>
                          <a:lnTo>
                            <a:pt x="278" y="216"/>
                          </a:lnTo>
                          <a:lnTo>
                            <a:pt x="280" y="226"/>
                          </a:lnTo>
                          <a:lnTo>
                            <a:pt x="280" y="228"/>
                          </a:lnTo>
                          <a:lnTo>
                            <a:pt x="282" y="230"/>
                          </a:lnTo>
                          <a:lnTo>
                            <a:pt x="276" y="230"/>
                          </a:lnTo>
                          <a:lnTo>
                            <a:pt x="274" y="234"/>
                          </a:lnTo>
                          <a:lnTo>
                            <a:pt x="272" y="236"/>
                          </a:lnTo>
                          <a:lnTo>
                            <a:pt x="270" y="236"/>
                          </a:lnTo>
                          <a:lnTo>
                            <a:pt x="268" y="236"/>
                          </a:lnTo>
                          <a:lnTo>
                            <a:pt x="266" y="236"/>
                          </a:lnTo>
                          <a:lnTo>
                            <a:pt x="264" y="238"/>
                          </a:lnTo>
                          <a:lnTo>
                            <a:pt x="262" y="240"/>
                          </a:lnTo>
                          <a:lnTo>
                            <a:pt x="260" y="242"/>
                          </a:lnTo>
                          <a:lnTo>
                            <a:pt x="258" y="242"/>
                          </a:lnTo>
                          <a:lnTo>
                            <a:pt x="258" y="244"/>
                          </a:lnTo>
                          <a:lnTo>
                            <a:pt x="256" y="246"/>
                          </a:lnTo>
                          <a:lnTo>
                            <a:pt x="256" y="248"/>
                          </a:lnTo>
                          <a:lnTo>
                            <a:pt x="256" y="246"/>
                          </a:lnTo>
                          <a:lnTo>
                            <a:pt x="254" y="246"/>
                          </a:lnTo>
                          <a:lnTo>
                            <a:pt x="250" y="246"/>
                          </a:lnTo>
                          <a:lnTo>
                            <a:pt x="246" y="244"/>
                          </a:lnTo>
                          <a:lnTo>
                            <a:pt x="244" y="242"/>
                          </a:lnTo>
                          <a:lnTo>
                            <a:pt x="242" y="242"/>
                          </a:lnTo>
                          <a:lnTo>
                            <a:pt x="236" y="240"/>
                          </a:lnTo>
                          <a:lnTo>
                            <a:pt x="234" y="240"/>
                          </a:lnTo>
                          <a:lnTo>
                            <a:pt x="232" y="240"/>
                          </a:lnTo>
                          <a:lnTo>
                            <a:pt x="230" y="240"/>
                          </a:lnTo>
                          <a:lnTo>
                            <a:pt x="228" y="240"/>
                          </a:lnTo>
                          <a:lnTo>
                            <a:pt x="226" y="240"/>
                          </a:lnTo>
                          <a:lnTo>
                            <a:pt x="224" y="240"/>
                          </a:lnTo>
                          <a:lnTo>
                            <a:pt x="222" y="240"/>
                          </a:lnTo>
                          <a:lnTo>
                            <a:pt x="220" y="240"/>
                          </a:lnTo>
                          <a:lnTo>
                            <a:pt x="218" y="240"/>
                          </a:lnTo>
                          <a:lnTo>
                            <a:pt x="216" y="240"/>
                          </a:lnTo>
                          <a:lnTo>
                            <a:pt x="214" y="240"/>
                          </a:lnTo>
                          <a:lnTo>
                            <a:pt x="214" y="242"/>
                          </a:lnTo>
                          <a:lnTo>
                            <a:pt x="212" y="242"/>
                          </a:lnTo>
                          <a:lnTo>
                            <a:pt x="210" y="242"/>
                          </a:lnTo>
                          <a:lnTo>
                            <a:pt x="208" y="242"/>
                          </a:lnTo>
                          <a:lnTo>
                            <a:pt x="204" y="244"/>
                          </a:lnTo>
                          <a:lnTo>
                            <a:pt x="204" y="246"/>
                          </a:lnTo>
                          <a:lnTo>
                            <a:pt x="202" y="246"/>
                          </a:lnTo>
                          <a:lnTo>
                            <a:pt x="198" y="252"/>
                          </a:lnTo>
                          <a:lnTo>
                            <a:pt x="198" y="254"/>
                          </a:lnTo>
                          <a:lnTo>
                            <a:pt x="196" y="254"/>
                          </a:lnTo>
                          <a:lnTo>
                            <a:pt x="192" y="254"/>
                          </a:lnTo>
                          <a:lnTo>
                            <a:pt x="188" y="252"/>
                          </a:lnTo>
                          <a:lnTo>
                            <a:pt x="186" y="252"/>
                          </a:lnTo>
                          <a:lnTo>
                            <a:pt x="182" y="252"/>
                          </a:lnTo>
                          <a:lnTo>
                            <a:pt x="178" y="250"/>
                          </a:lnTo>
                          <a:lnTo>
                            <a:pt x="178" y="248"/>
                          </a:lnTo>
                          <a:lnTo>
                            <a:pt x="176" y="248"/>
                          </a:lnTo>
                          <a:lnTo>
                            <a:pt x="176" y="246"/>
                          </a:lnTo>
                          <a:lnTo>
                            <a:pt x="174" y="246"/>
                          </a:lnTo>
                          <a:lnTo>
                            <a:pt x="172" y="246"/>
                          </a:lnTo>
                          <a:lnTo>
                            <a:pt x="170" y="244"/>
                          </a:lnTo>
                          <a:lnTo>
                            <a:pt x="168" y="244"/>
                          </a:lnTo>
                          <a:lnTo>
                            <a:pt x="166" y="242"/>
                          </a:lnTo>
                          <a:lnTo>
                            <a:pt x="164" y="240"/>
                          </a:lnTo>
                          <a:lnTo>
                            <a:pt x="160" y="240"/>
                          </a:lnTo>
                          <a:lnTo>
                            <a:pt x="150" y="246"/>
                          </a:lnTo>
                          <a:lnTo>
                            <a:pt x="146" y="246"/>
                          </a:lnTo>
                          <a:lnTo>
                            <a:pt x="146" y="248"/>
                          </a:lnTo>
                          <a:lnTo>
                            <a:pt x="144" y="248"/>
                          </a:lnTo>
                          <a:lnTo>
                            <a:pt x="142" y="248"/>
                          </a:lnTo>
                          <a:close/>
                        </a:path>
                      </a:pathLst>
                    </a:custGeom>
                    <a:grpFill/>
                    <a:ln w="3175">
                      <a:solidFill>
                        <a:schemeClr val="bg1"/>
                      </a:solidFill>
                      <a:prstDash val="sysDot"/>
                      <a:round/>
                      <a:headEnd/>
                      <a:tailEnd/>
                    </a:ln>
                  </p:spPr>
                  <p:txBody>
                    <a:bodyPr/>
                    <a:lstStyle/>
                    <a:p>
                      <a:endParaRPr lang="de-DE" sz="2400" dirty="0">
                        <a:solidFill>
                          <a:srgbClr val="000000"/>
                        </a:solidFill>
                      </a:endParaRPr>
                    </a:p>
                  </p:txBody>
                </p:sp>
                <p:sp>
                  <p:nvSpPr>
                    <p:cNvPr id="2211" name="Freeform 2442"/>
                    <p:cNvSpPr>
                      <a:spLocks/>
                    </p:cNvSpPr>
                    <p:nvPr/>
                  </p:nvSpPr>
                  <p:spPr bwMode="auto">
                    <a:xfrm>
                      <a:off x="4363889" y="2353699"/>
                      <a:ext cx="199027" cy="311634"/>
                    </a:xfrm>
                    <a:custGeom>
                      <a:avLst/>
                      <a:gdLst>
                        <a:gd name="T0" fmla="*/ 2147483647 w 216"/>
                        <a:gd name="T1" fmla="*/ 2147483647 h 378"/>
                        <a:gd name="T2" fmla="*/ 2147483647 w 216"/>
                        <a:gd name="T3" fmla="*/ 2147483647 h 378"/>
                        <a:gd name="T4" fmla="*/ 2147483647 w 216"/>
                        <a:gd name="T5" fmla="*/ 2147483647 h 378"/>
                        <a:gd name="T6" fmla="*/ 2147483647 w 216"/>
                        <a:gd name="T7" fmla="*/ 2147483647 h 378"/>
                        <a:gd name="T8" fmla="*/ 2147483647 w 216"/>
                        <a:gd name="T9" fmla="*/ 2147483647 h 378"/>
                        <a:gd name="T10" fmla="*/ 2147483647 w 216"/>
                        <a:gd name="T11" fmla="*/ 2147483647 h 378"/>
                        <a:gd name="T12" fmla="*/ 2147483647 w 216"/>
                        <a:gd name="T13" fmla="*/ 2147483647 h 378"/>
                        <a:gd name="T14" fmla="*/ 2147483647 w 216"/>
                        <a:gd name="T15" fmla="*/ 2147483647 h 378"/>
                        <a:gd name="T16" fmla="*/ 2147483647 w 216"/>
                        <a:gd name="T17" fmla="*/ 2147483647 h 378"/>
                        <a:gd name="T18" fmla="*/ 0 w 216"/>
                        <a:gd name="T19" fmla="*/ 2147483647 h 378"/>
                        <a:gd name="T20" fmla="*/ 2147483647 w 216"/>
                        <a:gd name="T21" fmla="*/ 2147483647 h 378"/>
                        <a:gd name="T22" fmla="*/ 2147483647 w 216"/>
                        <a:gd name="T23" fmla="*/ 2147483647 h 378"/>
                        <a:gd name="T24" fmla="*/ 2147483647 w 216"/>
                        <a:gd name="T25" fmla="*/ 2147483647 h 378"/>
                        <a:gd name="T26" fmla="*/ 2147483647 w 216"/>
                        <a:gd name="T27" fmla="*/ 2147483647 h 378"/>
                        <a:gd name="T28" fmla="*/ 2147483647 w 216"/>
                        <a:gd name="T29" fmla="*/ 2147483647 h 378"/>
                        <a:gd name="T30" fmla="*/ 2147483647 w 216"/>
                        <a:gd name="T31" fmla="*/ 2147483647 h 378"/>
                        <a:gd name="T32" fmla="*/ 2147483647 w 216"/>
                        <a:gd name="T33" fmla="*/ 2147483647 h 378"/>
                        <a:gd name="T34" fmla="*/ 2147483647 w 216"/>
                        <a:gd name="T35" fmla="*/ 2147483647 h 378"/>
                        <a:gd name="T36" fmla="*/ 2147483647 w 216"/>
                        <a:gd name="T37" fmla="*/ 2147483647 h 378"/>
                        <a:gd name="T38" fmla="*/ 2147483647 w 216"/>
                        <a:gd name="T39" fmla="*/ 2147483647 h 378"/>
                        <a:gd name="T40" fmla="*/ 2147483647 w 216"/>
                        <a:gd name="T41" fmla="*/ 2147483647 h 378"/>
                        <a:gd name="T42" fmla="*/ 2147483647 w 216"/>
                        <a:gd name="T43" fmla="*/ 2147483647 h 378"/>
                        <a:gd name="T44" fmla="*/ 2147483647 w 216"/>
                        <a:gd name="T45" fmla="*/ 2147483647 h 378"/>
                        <a:gd name="T46" fmla="*/ 2147483647 w 216"/>
                        <a:gd name="T47" fmla="*/ 2147483647 h 378"/>
                        <a:gd name="T48" fmla="*/ 2147483647 w 216"/>
                        <a:gd name="T49" fmla="*/ 2147483647 h 378"/>
                        <a:gd name="T50" fmla="*/ 2147483647 w 216"/>
                        <a:gd name="T51" fmla="*/ 2147483647 h 378"/>
                        <a:gd name="T52" fmla="*/ 2147483647 w 216"/>
                        <a:gd name="T53" fmla="*/ 2147483647 h 378"/>
                        <a:gd name="T54" fmla="*/ 2147483647 w 216"/>
                        <a:gd name="T55" fmla="*/ 2147483647 h 378"/>
                        <a:gd name="T56" fmla="*/ 2147483647 w 216"/>
                        <a:gd name="T57" fmla="*/ 2147483647 h 378"/>
                        <a:gd name="T58" fmla="*/ 2147483647 w 216"/>
                        <a:gd name="T59" fmla="*/ 2147483647 h 378"/>
                        <a:gd name="T60" fmla="*/ 2147483647 w 216"/>
                        <a:gd name="T61" fmla="*/ 2147483647 h 378"/>
                        <a:gd name="T62" fmla="*/ 2147483647 w 216"/>
                        <a:gd name="T63" fmla="*/ 2147483647 h 378"/>
                        <a:gd name="T64" fmla="*/ 2147483647 w 216"/>
                        <a:gd name="T65" fmla="*/ 2147483647 h 378"/>
                        <a:gd name="T66" fmla="*/ 2147483647 w 216"/>
                        <a:gd name="T67" fmla="*/ 2147483647 h 378"/>
                        <a:gd name="T68" fmla="*/ 2147483647 w 216"/>
                        <a:gd name="T69" fmla="*/ 2147483647 h 378"/>
                        <a:gd name="T70" fmla="*/ 2147483647 w 216"/>
                        <a:gd name="T71" fmla="*/ 2147483647 h 378"/>
                        <a:gd name="T72" fmla="*/ 2147483647 w 216"/>
                        <a:gd name="T73" fmla="*/ 2147483647 h 378"/>
                        <a:gd name="T74" fmla="*/ 2147483647 w 216"/>
                        <a:gd name="T75" fmla="*/ 2147483647 h 378"/>
                        <a:gd name="T76" fmla="*/ 2147483647 w 216"/>
                        <a:gd name="T77" fmla="*/ 2147483647 h 378"/>
                        <a:gd name="T78" fmla="*/ 2147483647 w 216"/>
                        <a:gd name="T79" fmla="*/ 2147483647 h 378"/>
                        <a:gd name="T80" fmla="*/ 2147483647 w 216"/>
                        <a:gd name="T81" fmla="*/ 2147483647 h 378"/>
                        <a:gd name="T82" fmla="*/ 2147483647 w 216"/>
                        <a:gd name="T83" fmla="*/ 2147483647 h 378"/>
                        <a:gd name="T84" fmla="*/ 2147483647 w 216"/>
                        <a:gd name="T85" fmla="*/ 2147483647 h 378"/>
                        <a:gd name="T86" fmla="*/ 2147483647 w 216"/>
                        <a:gd name="T87" fmla="*/ 2147483647 h 378"/>
                        <a:gd name="T88" fmla="*/ 2147483647 w 216"/>
                        <a:gd name="T89" fmla="*/ 2147483647 h 378"/>
                        <a:gd name="T90" fmla="*/ 2147483647 w 216"/>
                        <a:gd name="T91" fmla="*/ 2147483647 h 378"/>
                        <a:gd name="T92" fmla="*/ 2147483647 w 216"/>
                        <a:gd name="T93" fmla="*/ 2147483647 h 378"/>
                        <a:gd name="T94" fmla="*/ 2147483647 w 216"/>
                        <a:gd name="T95" fmla="*/ 2147483647 h 378"/>
                        <a:gd name="T96" fmla="*/ 2147483647 w 216"/>
                        <a:gd name="T97" fmla="*/ 2147483647 h 378"/>
                        <a:gd name="T98" fmla="*/ 2147483647 w 216"/>
                        <a:gd name="T99" fmla="*/ 2147483647 h 378"/>
                        <a:gd name="T100" fmla="*/ 2147483647 w 216"/>
                        <a:gd name="T101" fmla="*/ 2147483647 h 378"/>
                        <a:gd name="T102" fmla="*/ 2147483647 w 216"/>
                        <a:gd name="T103" fmla="*/ 2147483647 h 378"/>
                        <a:gd name="T104" fmla="*/ 2147483647 w 216"/>
                        <a:gd name="T105" fmla="*/ 2147483647 h 378"/>
                        <a:gd name="T106" fmla="*/ 2147483647 w 216"/>
                        <a:gd name="T107" fmla="*/ 2147483647 h 378"/>
                        <a:gd name="T108" fmla="*/ 2147483647 w 216"/>
                        <a:gd name="T109" fmla="*/ 2147483647 h 378"/>
                        <a:gd name="T110" fmla="*/ 2147483647 w 216"/>
                        <a:gd name="T111" fmla="*/ 2147483647 h 378"/>
                        <a:gd name="T112" fmla="*/ 2147483647 w 216"/>
                        <a:gd name="T113" fmla="*/ 2147483647 h 378"/>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w 216"/>
                        <a:gd name="T172" fmla="*/ 0 h 378"/>
                        <a:gd name="T173" fmla="*/ 216 w 216"/>
                        <a:gd name="T174" fmla="*/ 378 h 378"/>
                      </a:gdLst>
                      <a:ahLst/>
                      <a:cxnLst>
                        <a:cxn ang="T114">
                          <a:pos x="T0" y="T1"/>
                        </a:cxn>
                        <a:cxn ang="T115">
                          <a:pos x="T2" y="T3"/>
                        </a:cxn>
                        <a:cxn ang="T116">
                          <a:pos x="T4" y="T5"/>
                        </a:cxn>
                        <a:cxn ang="T117">
                          <a:pos x="T6" y="T7"/>
                        </a:cxn>
                        <a:cxn ang="T118">
                          <a:pos x="T8" y="T9"/>
                        </a:cxn>
                        <a:cxn ang="T119">
                          <a:pos x="T10" y="T11"/>
                        </a:cxn>
                        <a:cxn ang="T120">
                          <a:pos x="T12" y="T13"/>
                        </a:cxn>
                        <a:cxn ang="T121">
                          <a:pos x="T14" y="T15"/>
                        </a:cxn>
                        <a:cxn ang="T122">
                          <a:pos x="T16" y="T17"/>
                        </a:cxn>
                        <a:cxn ang="T123">
                          <a:pos x="T18" y="T19"/>
                        </a:cxn>
                        <a:cxn ang="T124">
                          <a:pos x="T20" y="T21"/>
                        </a:cxn>
                        <a:cxn ang="T125">
                          <a:pos x="T22" y="T23"/>
                        </a:cxn>
                        <a:cxn ang="T126">
                          <a:pos x="T24" y="T25"/>
                        </a:cxn>
                        <a:cxn ang="T127">
                          <a:pos x="T26" y="T27"/>
                        </a:cxn>
                        <a:cxn ang="T128">
                          <a:pos x="T28" y="T29"/>
                        </a:cxn>
                        <a:cxn ang="T129">
                          <a:pos x="T30" y="T31"/>
                        </a:cxn>
                        <a:cxn ang="T130">
                          <a:pos x="T32" y="T33"/>
                        </a:cxn>
                        <a:cxn ang="T131">
                          <a:pos x="T34" y="T35"/>
                        </a:cxn>
                        <a:cxn ang="T132">
                          <a:pos x="T36" y="T37"/>
                        </a:cxn>
                        <a:cxn ang="T133">
                          <a:pos x="T38" y="T39"/>
                        </a:cxn>
                        <a:cxn ang="T134">
                          <a:pos x="T40" y="T41"/>
                        </a:cxn>
                        <a:cxn ang="T135">
                          <a:pos x="T42" y="T43"/>
                        </a:cxn>
                        <a:cxn ang="T136">
                          <a:pos x="T44" y="T45"/>
                        </a:cxn>
                        <a:cxn ang="T137">
                          <a:pos x="T46" y="T47"/>
                        </a:cxn>
                        <a:cxn ang="T138">
                          <a:pos x="T48" y="T49"/>
                        </a:cxn>
                        <a:cxn ang="T139">
                          <a:pos x="T50" y="T51"/>
                        </a:cxn>
                        <a:cxn ang="T140">
                          <a:pos x="T52" y="T53"/>
                        </a:cxn>
                        <a:cxn ang="T141">
                          <a:pos x="T54" y="T55"/>
                        </a:cxn>
                        <a:cxn ang="T142">
                          <a:pos x="T56" y="T57"/>
                        </a:cxn>
                        <a:cxn ang="T143">
                          <a:pos x="T58" y="T59"/>
                        </a:cxn>
                        <a:cxn ang="T144">
                          <a:pos x="T60" y="T61"/>
                        </a:cxn>
                        <a:cxn ang="T145">
                          <a:pos x="T62" y="T63"/>
                        </a:cxn>
                        <a:cxn ang="T146">
                          <a:pos x="T64" y="T65"/>
                        </a:cxn>
                        <a:cxn ang="T147">
                          <a:pos x="T66" y="T67"/>
                        </a:cxn>
                        <a:cxn ang="T148">
                          <a:pos x="T68" y="T69"/>
                        </a:cxn>
                        <a:cxn ang="T149">
                          <a:pos x="T70" y="T71"/>
                        </a:cxn>
                        <a:cxn ang="T150">
                          <a:pos x="T72" y="T73"/>
                        </a:cxn>
                        <a:cxn ang="T151">
                          <a:pos x="T74" y="T75"/>
                        </a:cxn>
                        <a:cxn ang="T152">
                          <a:pos x="T76" y="T77"/>
                        </a:cxn>
                        <a:cxn ang="T153">
                          <a:pos x="T78" y="T79"/>
                        </a:cxn>
                        <a:cxn ang="T154">
                          <a:pos x="T80" y="T81"/>
                        </a:cxn>
                        <a:cxn ang="T155">
                          <a:pos x="T82" y="T83"/>
                        </a:cxn>
                        <a:cxn ang="T156">
                          <a:pos x="T84" y="T85"/>
                        </a:cxn>
                        <a:cxn ang="T157">
                          <a:pos x="T86" y="T87"/>
                        </a:cxn>
                        <a:cxn ang="T158">
                          <a:pos x="T88" y="T89"/>
                        </a:cxn>
                        <a:cxn ang="T159">
                          <a:pos x="T90" y="T91"/>
                        </a:cxn>
                        <a:cxn ang="T160">
                          <a:pos x="T92" y="T93"/>
                        </a:cxn>
                        <a:cxn ang="T161">
                          <a:pos x="T94" y="T95"/>
                        </a:cxn>
                        <a:cxn ang="T162">
                          <a:pos x="T96" y="T97"/>
                        </a:cxn>
                        <a:cxn ang="T163">
                          <a:pos x="T98" y="T99"/>
                        </a:cxn>
                        <a:cxn ang="T164">
                          <a:pos x="T100" y="T101"/>
                        </a:cxn>
                        <a:cxn ang="T165">
                          <a:pos x="T102" y="T103"/>
                        </a:cxn>
                        <a:cxn ang="T166">
                          <a:pos x="T104" y="T105"/>
                        </a:cxn>
                        <a:cxn ang="T167">
                          <a:pos x="T106" y="T107"/>
                        </a:cxn>
                        <a:cxn ang="T168">
                          <a:pos x="T108" y="T109"/>
                        </a:cxn>
                        <a:cxn ang="T169">
                          <a:pos x="T110" y="T111"/>
                        </a:cxn>
                        <a:cxn ang="T170">
                          <a:pos x="T112" y="T113"/>
                        </a:cxn>
                      </a:cxnLst>
                      <a:rect l="T171" t="T172" r="T173" b="T174"/>
                      <a:pathLst>
                        <a:path w="216" h="378">
                          <a:moveTo>
                            <a:pt x="14" y="320"/>
                          </a:moveTo>
                          <a:lnTo>
                            <a:pt x="20" y="318"/>
                          </a:lnTo>
                          <a:lnTo>
                            <a:pt x="24" y="320"/>
                          </a:lnTo>
                          <a:lnTo>
                            <a:pt x="28" y="320"/>
                          </a:lnTo>
                          <a:lnTo>
                            <a:pt x="30" y="320"/>
                          </a:lnTo>
                          <a:lnTo>
                            <a:pt x="32" y="320"/>
                          </a:lnTo>
                          <a:lnTo>
                            <a:pt x="34" y="320"/>
                          </a:lnTo>
                          <a:lnTo>
                            <a:pt x="36" y="318"/>
                          </a:lnTo>
                          <a:lnTo>
                            <a:pt x="38" y="318"/>
                          </a:lnTo>
                          <a:lnTo>
                            <a:pt x="38" y="320"/>
                          </a:lnTo>
                          <a:lnTo>
                            <a:pt x="42" y="320"/>
                          </a:lnTo>
                          <a:lnTo>
                            <a:pt x="44" y="320"/>
                          </a:lnTo>
                          <a:lnTo>
                            <a:pt x="46" y="318"/>
                          </a:lnTo>
                          <a:lnTo>
                            <a:pt x="44" y="318"/>
                          </a:lnTo>
                          <a:lnTo>
                            <a:pt x="44" y="316"/>
                          </a:lnTo>
                          <a:lnTo>
                            <a:pt x="42" y="316"/>
                          </a:lnTo>
                          <a:lnTo>
                            <a:pt x="40" y="312"/>
                          </a:lnTo>
                          <a:lnTo>
                            <a:pt x="38" y="308"/>
                          </a:lnTo>
                          <a:lnTo>
                            <a:pt x="36" y="306"/>
                          </a:lnTo>
                          <a:lnTo>
                            <a:pt x="36" y="304"/>
                          </a:lnTo>
                          <a:lnTo>
                            <a:pt x="34" y="302"/>
                          </a:lnTo>
                          <a:lnTo>
                            <a:pt x="34" y="300"/>
                          </a:lnTo>
                          <a:lnTo>
                            <a:pt x="32" y="298"/>
                          </a:lnTo>
                          <a:lnTo>
                            <a:pt x="34" y="298"/>
                          </a:lnTo>
                          <a:lnTo>
                            <a:pt x="34" y="296"/>
                          </a:lnTo>
                          <a:lnTo>
                            <a:pt x="32" y="292"/>
                          </a:lnTo>
                          <a:lnTo>
                            <a:pt x="32" y="290"/>
                          </a:lnTo>
                          <a:lnTo>
                            <a:pt x="32" y="288"/>
                          </a:lnTo>
                          <a:lnTo>
                            <a:pt x="32" y="284"/>
                          </a:lnTo>
                          <a:lnTo>
                            <a:pt x="34" y="284"/>
                          </a:lnTo>
                          <a:lnTo>
                            <a:pt x="34" y="282"/>
                          </a:lnTo>
                          <a:lnTo>
                            <a:pt x="34" y="280"/>
                          </a:lnTo>
                          <a:lnTo>
                            <a:pt x="32" y="278"/>
                          </a:lnTo>
                          <a:lnTo>
                            <a:pt x="32" y="276"/>
                          </a:lnTo>
                          <a:lnTo>
                            <a:pt x="34" y="276"/>
                          </a:lnTo>
                          <a:lnTo>
                            <a:pt x="32" y="270"/>
                          </a:lnTo>
                          <a:lnTo>
                            <a:pt x="30" y="270"/>
                          </a:lnTo>
                          <a:lnTo>
                            <a:pt x="30" y="268"/>
                          </a:lnTo>
                          <a:lnTo>
                            <a:pt x="28" y="268"/>
                          </a:lnTo>
                          <a:lnTo>
                            <a:pt x="30" y="266"/>
                          </a:lnTo>
                          <a:lnTo>
                            <a:pt x="30" y="264"/>
                          </a:lnTo>
                          <a:lnTo>
                            <a:pt x="30" y="262"/>
                          </a:lnTo>
                          <a:lnTo>
                            <a:pt x="28" y="256"/>
                          </a:lnTo>
                          <a:lnTo>
                            <a:pt x="24" y="254"/>
                          </a:lnTo>
                          <a:lnTo>
                            <a:pt x="22" y="254"/>
                          </a:lnTo>
                          <a:lnTo>
                            <a:pt x="22" y="252"/>
                          </a:lnTo>
                          <a:lnTo>
                            <a:pt x="22" y="250"/>
                          </a:lnTo>
                          <a:lnTo>
                            <a:pt x="20" y="248"/>
                          </a:lnTo>
                          <a:lnTo>
                            <a:pt x="20" y="246"/>
                          </a:lnTo>
                          <a:lnTo>
                            <a:pt x="20" y="244"/>
                          </a:lnTo>
                          <a:lnTo>
                            <a:pt x="18" y="244"/>
                          </a:lnTo>
                          <a:lnTo>
                            <a:pt x="12" y="244"/>
                          </a:lnTo>
                          <a:lnTo>
                            <a:pt x="10" y="244"/>
                          </a:lnTo>
                          <a:lnTo>
                            <a:pt x="8" y="238"/>
                          </a:lnTo>
                          <a:lnTo>
                            <a:pt x="4" y="234"/>
                          </a:lnTo>
                          <a:lnTo>
                            <a:pt x="4" y="230"/>
                          </a:lnTo>
                          <a:lnTo>
                            <a:pt x="4" y="228"/>
                          </a:lnTo>
                          <a:lnTo>
                            <a:pt x="2" y="226"/>
                          </a:lnTo>
                          <a:lnTo>
                            <a:pt x="2" y="224"/>
                          </a:lnTo>
                          <a:lnTo>
                            <a:pt x="0" y="214"/>
                          </a:lnTo>
                          <a:lnTo>
                            <a:pt x="0" y="212"/>
                          </a:lnTo>
                          <a:lnTo>
                            <a:pt x="2" y="212"/>
                          </a:lnTo>
                          <a:lnTo>
                            <a:pt x="4" y="210"/>
                          </a:lnTo>
                          <a:lnTo>
                            <a:pt x="4" y="208"/>
                          </a:lnTo>
                          <a:lnTo>
                            <a:pt x="4" y="206"/>
                          </a:lnTo>
                          <a:lnTo>
                            <a:pt x="4" y="204"/>
                          </a:lnTo>
                          <a:lnTo>
                            <a:pt x="4" y="202"/>
                          </a:lnTo>
                          <a:lnTo>
                            <a:pt x="6" y="198"/>
                          </a:lnTo>
                          <a:lnTo>
                            <a:pt x="8" y="194"/>
                          </a:lnTo>
                          <a:lnTo>
                            <a:pt x="10" y="192"/>
                          </a:lnTo>
                          <a:lnTo>
                            <a:pt x="12" y="188"/>
                          </a:lnTo>
                          <a:lnTo>
                            <a:pt x="14" y="184"/>
                          </a:lnTo>
                          <a:lnTo>
                            <a:pt x="16" y="182"/>
                          </a:lnTo>
                          <a:lnTo>
                            <a:pt x="20" y="176"/>
                          </a:lnTo>
                          <a:lnTo>
                            <a:pt x="28" y="170"/>
                          </a:lnTo>
                          <a:lnTo>
                            <a:pt x="32" y="164"/>
                          </a:lnTo>
                          <a:lnTo>
                            <a:pt x="34" y="160"/>
                          </a:lnTo>
                          <a:lnTo>
                            <a:pt x="38" y="158"/>
                          </a:lnTo>
                          <a:lnTo>
                            <a:pt x="40" y="156"/>
                          </a:lnTo>
                          <a:lnTo>
                            <a:pt x="40" y="154"/>
                          </a:lnTo>
                          <a:lnTo>
                            <a:pt x="40" y="144"/>
                          </a:lnTo>
                          <a:lnTo>
                            <a:pt x="40" y="128"/>
                          </a:lnTo>
                          <a:lnTo>
                            <a:pt x="40" y="124"/>
                          </a:lnTo>
                          <a:lnTo>
                            <a:pt x="40" y="122"/>
                          </a:lnTo>
                          <a:lnTo>
                            <a:pt x="42" y="110"/>
                          </a:lnTo>
                          <a:lnTo>
                            <a:pt x="42" y="108"/>
                          </a:lnTo>
                          <a:lnTo>
                            <a:pt x="42" y="104"/>
                          </a:lnTo>
                          <a:lnTo>
                            <a:pt x="44" y="90"/>
                          </a:lnTo>
                          <a:lnTo>
                            <a:pt x="44" y="86"/>
                          </a:lnTo>
                          <a:lnTo>
                            <a:pt x="44" y="82"/>
                          </a:lnTo>
                          <a:lnTo>
                            <a:pt x="44" y="80"/>
                          </a:lnTo>
                          <a:lnTo>
                            <a:pt x="46" y="78"/>
                          </a:lnTo>
                          <a:lnTo>
                            <a:pt x="48" y="74"/>
                          </a:lnTo>
                          <a:lnTo>
                            <a:pt x="42" y="66"/>
                          </a:lnTo>
                          <a:lnTo>
                            <a:pt x="42" y="64"/>
                          </a:lnTo>
                          <a:lnTo>
                            <a:pt x="40" y="64"/>
                          </a:lnTo>
                          <a:lnTo>
                            <a:pt x="40" y="62"/>
                          </a:lnTo>
                          <a:lnTo>
                            <a:pt x="40" y="60"/>
                          </a:lnTo>
                          <a:lnTo>
                            <a:pt x="40" y="58"/>
                          </a:lnTo>
                          <a:lnTo>
                            <a:pt x="38" y="56"/>
                          </a:lnTo>
                          <a:lnTo>
                            <a:pt x="32" y="46"/>
                          </a:lnTo>
                          <a:lnTo>
                            <a:pt x="32" y="44"/>
                          </a:lnTo>
                          <a:lnTo>
                            <a:pt x="30" y="42"/>
                          </a:lnTo>
                          <a:lnTo>
                            <a:pt x="30" y="38"/>
                          </a:lnTo>
                          <a:lnTo>
                            <a:pt x="30" y="32"/>
                          </a:lnTo>
                          <a:lnTo>
                            <a:pt x="30" y="30"/>
                          </a:lnTo>
                          <a:lnTo>
                            <a:pt x="28" y="16"/>
                          </a:lnTo>
                          <a:lnTo>
                            <a:pt x="26" y="12"/>
                          </a:lnTo>
                          <a:lnTo>
                            <a:pt x="26" y="10"/>
                          </a:lnTo>
                          <a:lnTo>
                            <a:pt x="28" y="8"/>
                          </a:lnTo>
                          <a:lnTo>
                            <a:pt x="32" y="6"/>
                          </a:lnTo>
                          <a:lnTo>
                            <a:pt x="46" y="0"/>
                          </a:lnTo>
                          <a:lnTo>
                            <a:pt x="52" y="4"/>
                          </a:lnTo>
                          <a:lnTo>
                            <a:pt x="66" y="10"/>
                          </a:lnTo>
                          <a:lnTo>
                            <a:pt x="80" y="18"/>
                          </a:lnTo>
                          <a:lnTo>
                            <a:pt x="82" y="18"/>
                          </a:lnTo>
                          <a:lnTo>
                            <a:pt x="88" y="22"/>
                          </a:lnTo>
                          <a:lnTo>
                            <a:pt x="96" y="26"/>
                          </a:lnTo>
                          <a:lnTo>
                            <a:pt x="102" y="32"/>
                          </a:lnTo>
                          <a:lnTo>
                            <a:pt x="108" y="32"/>
                          </a:lnTo>
                          <a:lnTo>
                            <a:pt x="114" y="36"/>
                          </a:lnTo>
                          <a:lnTo>
                            <a:pt x="126" y="42"/>
                          </a:lnTo>
                          <a:lnTo>
                            <a:pt x="138" y="50"/>
                          </a:lnTo>
                          <a:lnTo>
                            <a:pt x="148" y="56"/>
                          </a:lnTo>
                          <a:lnTo>
                            <a:pt x="158" y="62"/>
                          </a:lnTo>
                          <a:lnTo>
                            <a:pt x="166" y="66"/>
                          </a:lnTo>
                          <a:lnTo>
                            <a:pt x="178" y="72"/>
                          </a:lnTo>
                          <a:lnTo>
                            <a:pt x="194" y="80"/>
                          </a:lnTo>
                          <a:lnTo>
                            <a:pt x="200" y="86"/>
                          </a:lnTo>
                          <a:lnTo>
                            <a:pt x="212" y="92"/>
                          </a:lnTo>
                          <a:lnTo>
                            <a:pt x="212" y="94"/>
                          </a:lnTo>
                          <a:lnTo>
                            <a:pt x="214" y="108"/>
                          </a:lnTo>
                          <a:lnTo>
                            <a:pt x="214" y="110"/>
                          </a:lnTo>
                          <a:lnTo>
                            <a:pt x="214" y="116"/>
                          </a:lnTo>
                          <a:lnTo>
                            <a:pt x="214" y="122"/>
                          </a:lnTo>
                          <a:lnTo>
                            <a:pt x="216" y="170"/>
                          </a:lnTo>
                          <a:lnTo>
                            <a:pt x="216" y="174"/>
                          </a:lnTo>
                          <a:lnTo>
                            <a:pt x="216" y="178"/>
                          </a:lnTo>
                          <a:lnTo>
                            <a:pt x="216" y="182"/>
                          </a:lnTo>
                          <a:lnTo>
                            <a:pt x="214" y="182"/>
                          </a:lnTo>
                          <a:lnTo>
                            <a:pt x="212" y="182"/>
                          </a:lnTo>
                          <a:lnTo>
                            <a:pt x="212" y="180"/>
                          </a:lnTo>
                          <a:lnTo>
                            <a:pt x="208" y="180"/>
                          </a:lnTo>
                          <a:lnTo>
                            <a:pt x="206" y="180"/>
                          </a:lnTo>
                          <a:lnTo>
                            <a:pt x="206" y="182"/>
                          </a:lnTo>
                          <a:lnTo>
                            <a:pt x="204" y="182"/>
                          </a:lnTo>
                          <a:lnTo>
                            <a:pt x="202" y="182"/>
                          </a:lnTo>
                          <a:lnTo>
                            <a:pt x="200" y="182"/>
                          </a:lnTo>
                          <a:lnTo>
                            <a:pt x="198" y="182"/>
                          </a:lnTo>
                          <a:lnTo>
                            <a:pt x="196" y="182"/>
                          </a:lnTo>
                          <a:lnTo>
                            <a:pt x="194" y="186"/>
                          </a:lnTo>
                          <a:lnTo>
                            <a:pt x="194" y="188"/>
                          </a:lnTo>
                          <a:lnTo>
                            <a:pt x="196" y="188"/>
                          </a:lnTo>
                          <a:lnTo>
                            <a:pt x="196" y="190"/>
                          </a:lnTo>
                          <a:lnTo>
                            <a:pt x="196" y="192"/>
                          </a:lnTo>
                          <a:lnTo>
                            <a:pt x="196" y="194"/>
                          </a:lnTo>
                          <a:lnTo>
                            <a:pt x="196" y="196"/>
                          </a:lnTo>
                          <a:lnTo>
                            <a:pt x="194" y="196"/>
                          </a:lnTo>
                          <a:lnTo>
                            <a:pt x="194" y="198"/>
                          </a:lnTo>
                          <a:lnTo>
                            <a:pt x="192" y="200"/>
                          </a:lnTo>
                          <a:lnTo>
                            <a:pt x="190" y="202"/>
                          </a:lnTo>
                          <a:lnTo>
                            <a:pt x="190" y="204"/>
                          </a:lnTo>
                          <a:lnTo>
                            <a:pt x="190" y="206"/>
                          </a:lnTo>
                          <a:lnTo>
                            <a:pt x="190" y="208"/>
                          </a:lnTo>
                          <a:lnTo>
                            <a:pt x="186" y="208"/>
                          </a:lnTo>
                          <a:lnTo>
                            <a:pt x="184" y="210"/>
                          </a:lnTo>
                          <a:lnTo>
                            <a:pt x="184" y="212"/>
                          </a:lnTo>
                          <a:lnTo>
                            <a:pt x="186" y="214"/>
                          </a:lnTo>
                          <a:lnTo>
                            <a:pt x="186" y="216"/>
                          </a:lnTo>
                          <a:lnTo>
                            <a:pt x="186" y="218"/>
                          </a:lnTo>
                          <a:lnTo>
                            <a:pt x="188" y="218"/>
                          </a:lnTo>
                          <a:lnTo>
                            <a:pt x="188" y="220"/>
                          </a:lnTo>
                          <a:lnTo>
                            <a:pt x="188" y="222"/>
                          </a:lnTo>
                          <a:lnTo>
                            <a:pt x="184" y="222"/>
                          </a:lnTo>
                          <a:lnTo>
                            <a:pt x="184" y="224"/>
                          </a:lnTo>
                          <a:lnTo>
                            <a:pt x="182" y="224"/>
                          </a:lnTo>
                          <a:lnTo>
                            <a:pt x="180" y="224"/>
                          </a:lnTo>
                          <a:lnTo>
                            <a:pt x="178" y="228"/>
                          </a:lnTo>
                          <a:lnTo>
                            <a:pt x="178" y="230"/>
                          </a:lnTo>
                          <a:lnTo>
                            <a:pt x="180" y="234"/>
                          </a:lnTo>
                          <a:lnTo>
                            <a:pt x="182" y="238"/>
                          </a:lnTo>
                          <a:lnTo>
                            <a:pt x="180" y="242"/>
                          </a:lnTo>
                          <a:lnTo>
                            <a:pt x="178" y="242"/>
                          </a:lnTo>
                          <a:lnTo>
                            <a:pt x="178" y="244"/>
                          </a:lnTo>
                          <a:lnTo>
                            <a:pt x="176" y="244"/>
                          </a:lnTo>
                          <a:lnTo>
                            <a:pt x="174" y="246"/>
                          </a:lnTo>
                          <a:lnTo>
                            <a:pt x="174" y="248"/>
                          </a:lnTo>
                          <a:lnTo>
                            <a:pt x="172" y="252"/>
                          </a:lnTo>
                          <a:lnTo>
                            <a:pt x="174" y="254"/>
                          </a:lnTo>
                          <a:lnTo>
                            <a:pt x="174" y="256"/>
                          </a:lnTo>
                          <a:lnTo>
                            <a:pt x="176" y="256"/>
                          </a:lnTo>
                          <a:lnTo>
                            <a:pt x="178" y="256"/>
                          </a:lnTo>
                          <a:lnTo>
                            <a:pt x="180" y="256"/>
                          </a:lnTo>
                          <a:lnTo>
                            <a:pt x="180" y="254"/>
                          </a:lnTo>
                          <a:lnTo>
                            <a:pt x="182" y="252"/>
                          </a:lnTo>
                          <a:lnTo>
                            <a:pt x="184" y="254"/>
                          </a:lnTo>
                          <a:lnTo>
                            <a:pt x="186" y="256"/>
                          </a:lnTo>
                          <a:lnTo>
                            <a:pt x="186" y="260"/>
                          </a:lnTo>
                          <a:lnTo>
                            <a:pt x="186" y="262"/>
                          </a:lnTo>
                          <a:lnTo>
                            <a:pt x="188" y="268"/>
                          </a:lnTo>
                          <a:lnTo>
                            <a:pt x="188" y="270"/>
                          </a:lnTo>
                          <a:lnTo>
                            <a:pt x="190" y="272"/>
                          </a:lnTo>
                          <a:lnTo>
                            <a:pt x="190" y="274"/>
                          </a:lnTo>
                          <a:lnTo>
                            <a:pt x="188" y="278"/>
                          </a:lnTo>
                          <a:lnTo>
                            <a:pt x="190" y="278"/>
                          </a:lnTo>
                          <a:lnTo>
                            <a:pt x="190" y="280"/>
                          </a:lnTo>
                          <a:lnTo>
                            <a:pt x="190" y="282"/>
                          </a:lnTo>
                          <a:lnTo>
                            <a:pt x="192" y="282"/>
                          </a:lnTo>
                          <a:lnTo>
                            <a:pt x="194" y="284"/>
                          </a:lnTo>
                          <a:lnTo>
                            <a:pt x="196" y="284"/>
                          </a:lnTo>
                          <a:lnTo>
                            <a:pt x="196" y="286"/>
                          </a:lnTo>
                          <a:lnTo>
                            <a:pt x="196" y="288"/>
                          </a:lnTo>
                          <a:lnTo>
                            <a:pt x="196" y="290"/>
                          </a:lnTo>
                          <a:lnTo>
                            <a:pt x="196" y="294"/>
                          </a:lnTo>
                          <a:lnTo>
                            <a:pt x="196" y="296"/>
                          </a:lnTo>
                          <a:lnTo>
                            <a:pt x="192" y="294"/>
                          </a:lnTo>
                          <a:lnTo>
                            <a:pt x="188" y="294"/>
                          </a:lnTo>
                          <a:lnTo>
                            <a:pt x="186" y="294"/>
                          </a:lnTo>
                          <a:lnTo>
                            <a:pt x="186" y="296"/>
                          </a:lnTo>
                          <a:lnTo>
                            <a:pt x="184" y="296"/>
                          </a:lnTo>
                          <a:lnTo>
                            <a:pt x="182" y="296"/>
                          </a:lnTo>
                          <a:lnTo>
                            <a:pt x="178" y="300"/>
                          </a:lnTo>
                          <a:lnTo>
                            <a:pt x="176" y="300"/>
                          </a:lnTo>
                          <a:lnTo>
                            <a:pt x="176" y="302"/>
                          </a:lnTo>
                          <a:lnTo>
                            <a:pt x="174" y="302"/>
                          </a:lnTo>
                          <a:lnTo>
                            <a:pt x="172" y="302"/>
                          </a:lnTo>
                          <a:lnTo>
                            <a:pt x="170" y="304"/>
                          </a:lnTo>
                          <a:lnTo>
                            <a:pt x="170" y="306"/>
                          </a:lnTo>
                          <a:lnTo>
                            <a:pt x="172" y="306"/>
                          </a:lnTo>
                          <a:lnTo>
                            <a:pt x="172" y="308"/>
                          </a:lnTo>
                          <a:lnTo>
                            <a:pt x="172" y="312"/>
                          </a:lnTo>
                          <a:lnTo>
                            <a:pt x="170" y="312"/>
                          </a:lnTo>
                          <a:lnTo>
                            <a:pt x="170" y="314"/>
                          </a:lnTo>
                          <a:lnTo>
                            <a:pt x="168" y="314"/>
                          </a:lnTo>
                          <a:lnTo>
                            <a:pt x="166" y="314"/>
                          </a:lnTo>
                          <a:lnTo>
                            <a:pt x="166" y="316"/>
                          </a:lnTo>
                          <a:lnTo>
                            <a:pt x="166" y="318"/>
                          </a:lnTo>
                          <a:lnTo>
                            <a:pt x="164" y="318"/>
                          </a:lnTo>
                          <a:lnTo>
                            <a:pt x="164" y="320"/>
                          </a:lnTo>
                          <a:lnTo>
                            <a:pt x="162" y="320"/>
                          </a:lnTo>
                          <a:lnTo>
                            <a:pt x="160" y="320"/>
                          </a:lnTo>
                          <a:lnTo>
                            <a:pt x="158" y="322"/>
                          </a:lnTo>
                          <a:lnTo>
                            <a:pt x="156" y="326"/>
                          </a:lnTo>
                          <a:lnTo>
                            <a:pt x="154" y="328"/>
                          </a:lnTo>
                          <a:lnTo>
                            <a:pt x="152" y="330"/>
                          </a:lnTo>
                          <a:lnTo>
                            <a:pt x="152" y="332"/>
                          </a:lnTo>
                          <a:lnTo>
                            <a:pt x="152" y="330"/>
                          </a:lnTo>
                          <a:lnTo>
                            <a:pt x="148" y="334"/>
                          </a:lnTo>
                          <a:lnTo>
                            <a:pt x="148" y="336"/>
                          </a:lnTo>
                          <a:lnTo>
                            <a:pt x="146" y="336"/>
                          </a:lnTo>
                          <a:lnTo>
                            <a:pt x="146" y="338"/>
                          </a:lnTo>
                          <a:lnTo>
                            <a:pt x="144" y="338"/>
                          </a:lnTo>
                          <a:lnTo>
                            <a:pt x="142" y="338"/>
                          </a:lnTo>
                          <a:lnTo>
                            <a:pt x="140" y="338"/>
                          </a:lnTo>
                          <a:lnTo>
                            <a:pt x="138" y="338"/>
                          </a:lnTo>
                          <a:lnTo>
                            <a:pt x="136" y="340"/>
                          </a:lnTo>
                          <a:lnTo>
                            <a:pt x="134" y="340"/>
                          </a:lnTo>
                          <a:lnTo>
                            <a:pt x="132" y="340"/>
                          </a:lnTo>
                          <a:lnTo>
                            <a:pt x="128" y="340"/>
                          </a:lnTo>
                          <a:lnTo>
                            <a:pt x="124" y="340"/>
                          </a:lnTo>
                          <a:lnTo>
                            <a:pt x="120" y="340"/>
                          </a:lnTo>
                          <a:lnTo>
                            <a:pt x="118" y="340"/>
                          </a:lnTo>
                          <a:lnTo>
                            <a:pt x="116" y="342"/>
                          </a:lnTo>
                          <a:lnTo>
                            <a:pt x="114" y="342"/>
                          </a:lnTo>
                          <a:lnTo>
                            <a:pt x="114" y="344"/>
                          </a:lnTo>
                          <a:lnTo>
                            <a:pt x="112" y="344"/>
                          </a:lnTo>
                          <a:lnTo>
                            <a:pt x="112" y="346"/>
                          </a:lnTo>
                          <a:lnTo>
                            <a:pt x="114" y="346"/>
                          </a:lnTo>
                          <a:lnTo>
                            <a:pt x="114" y="348"/>
                          </a:lnTo>
                          <a:lnTo>
                            <a:pt x="116" y="348"/>
                          </a:lnTo>
                          <a:lnTo>
                            <a:pt x="118" y="348"/>
                          </a:lnTo>
                          <a:lnTo>
                            <a:pt x="118" y="350"/>
                          </a:lnTo>
                          <a:lnTo>
                            <a:pt x="116" y="350"/>
                          </a:lnTo>
                          <a:lnTo>
                            <a:pt x="116" y="352"/>
                          </a:lnTo>
                          <a:lnTo>
                            <a:pt x="114" y="354"/>
                          </a:lnTo>
                          <a:lnTo>
                            <a:pt x="114" y="356"/>
                          </a:lnTo>
                          <a:lnTo>
                            <a:pt x="112" y="358"/>
                          </a:lnTo>
                          <a:lnTo>
                            <a:pt x="112" y="360"/>
                          </a:lnTo>
                          <a:lnTo>
                            <a:pt x="110" y="360"/>
                          </a:lnTo>
                          <a:lnTo>
                            <a:pt x="108" y="360"/>
                          </a:lnTo>
                          <a:lnTo>
                            <a:pt x="108" y="362"/>
                          </a:lnTo>
                          <a:lnTo>
                            <a:pt x="108" y="364"/>
                          </a:lnTo>
                          <a:lnTo>
                            <a:pt x="106" y="364"/>
                          </a:lnTo>
                          <a:lnTo>
                            <a:pt x="102" y="366"/>
                          </a:lnTo>
                          <a:lnTo>
                            <a:pt x="100" y="366"/>
                          </a:lnTo>
                          <a:lnTo>
                            <a:pt x="96" y="366"/>
                          </a:lnTo>
                          <a:lnTo>
                            <a:pt x="94" y="366"/>
                          </a:lnTo>
                          <a:lnTo>
                            <a:pt x="90" y="366"/>
                          </a:lnTo>
                          <a:lnTo>
                            <a:pt x="88" y="366"/>
                          </a:lnTo>
                          <a:lnTo>
                            <a:pt x="86" y="368"/>
                          </a:lnTo>
                          <a:lnTo>
                            <a:pt x="84" y="368"/>
                          </a:lnTo>
                          <a:lnTo>
                            <a:pt x="82" y="370"/>
                          </a:lnTo>
                          <a:lnTo>
                            <a:pt x="80" y="370"/>
                          </a:lnTo>
                          <a:lnTo>
                            <a:pt x="78" y="370"/>
                          </a:lnTo>
                          <a:lnTo>
                            <a:pt x="76" y="372"/>
                          </a:lnTo>
                          <a:lnTo>
                            <a:pt x="74" y="372"/>
                          </a:lnTo>
                          <a:lnTo>
                            <a:pt x="72" y="372"/>
                          </a:lnTo>
                          <a:lnTo>
                            <a:pt x="72" y="374"/>
                          </a:lnTo>
                          <a:lnTo>
                            <a:pt x="70" y="374"/>
                          </a:lnTo>
                          <a:lnTo>
                            <a:pt x="70" y="376"/>
                          </a:lnTo>
                          <a:lnTo>
                            <a:pt x="70" y="374"/>
                          </a:lnTo>
                          <a:lnTo>
                            <a:pt x="64" y="370"/>
                          </a:lnTo>
                          <a:lnTo>
                            <a:pt x="62" y="370"/>
                          </a:lnTo>
                          <a:lnTo>
                            <a:pt x="60" y="370"/>
                          </a:lnTo>
                          <a:lnTo>
                            <a:pt x="62" y="372"/>
                          </a:lnTo>
                          <a:lnTo>
                            <a:pt x="58" y="374"/>
                          </a:lnTo>
                          <a:lnTo>
                            <a:pt x="56" y="374"/>
                          </a:lnTo>
                          <a:lnTo>
                            <a:pt x="54" y="374"/>
                          </a:lnTo>
                          <a:lnTo>
                            <a:pt x="52" y="374"/>
                          </a:lnTo>
                          <a:lnTo>
                            <a:pt x="52" y="376"/>
                          </a:lnTo>
                          <a:lnTo>
                            <a:pt x="50" y="378"/>
                          </a:lnTo>
                          <a:lnTo>
                            <a:pt x="48" y="376"/>
                          </a:lnTo>
                          <a:lnTo>
                            <a:pt x="46" y="376"/>
                          </a:lnTo>
                          <a:lnTo>
                            <a:pt x="44" y="376"/>
                          </a:lnTo>
                          <a:lnTo>
                            <a:pt x="44" y="374"/>
                          </a:lnTo>
                          <a:lnTo>
                            <a:pt x="46" y="372"/>
                          </a:lnTo>
                          <a:lnTo>
                            <a:pt x="46" y="370"/>
                          </a:lnTo>
                          <a:lnTo>
                            <a:pt x="44" y="370"/>
                          </a:lnTo>
                          <a:lnTo>
                            <a:pt x="42" y="370"/>
                          </a:lnTo>
                          <a:lnTo>
                            <a:pt x="42" y="368"/>
                          </a:lnTo>
                          <a:lnTo>
                            <a:pt x="40" y="366"/>
                          </a:lnTo>
                          <a:lnTo>
                            <a:pt x="40" y="364"/>
                          </a:lnTo>
                          <a:lnTo>
                            <a:pt x="40" y="362"/>
                          </a:lnTo>
                          <a:lnTo>
                            <a:pt x="38" y="358"/>
                          </a:lnTo>
                          <a:lnTo>
                            <a:pt x="38" y="356"/>
                          </a:lnTo>
                          <a:lnTo>
                            <a:pt x="36" y="354"/>
                          </a:lnTo>
                          <a:lnTo>
                            <a:pt x="34" y="350"/>
                          </a:lnTo>
                          <a:lnTo>
                            <a:pt x="30" y="346"/>
                          </a:lnTo>
                          <a:lnTo>
                            <a:pt x="28" y="346"/>
                          </a:lnTo>
                          <a:lnTo>
                            <a:pt x="24" y="342"/>
                          </a:lnTo>
                          <a:lnTo>
                            <a:pt x="22" y="342"/>
                          </a:lnTo>
                          <a:lnTo>
                            <a:pt x="22" y="340"/>
                          </a:lnTo>
                          <a:lnTo>
                            <a:pt x="18" y="336"/>
                          </a:lnTo>
                          <a:lnTo>
                            <a:pt x="18" y="334"/>
                          </a:lnTo>
                          <a:lnTo>
                            <a:pt x="10" y="326"/>
                          </a:lnTo>
                          <a:lnTo>
                            <a:pt x="10" y="324"/>
                          </a:lnTo>
                          <a:lnTo>
                            <a:pt x="10" y="322"/>
                          </a:lnTo>
                          <a:lnTo>
                            <a:pt x="12" y="322"/>
                          </a:lnTo>
                          <a:lnTo>
                            <a:pt x="14" y="320"/>
                          </a:lnTo>
                          <a:close/>
                        </a:path>
                      </a:pathLst>
                    </a:custGeom>
                    <a:grpFill/>
                    <a:ln w="3175">
                      <a:solidFill>
                        <a:schemeClr val="bg1"/>
                      </a:solidFill>
                      <a:prstDash val="sysDot"/>
                      <a:round/>
                      <a:headEnd/>
                      <a:tailEnd/>
                    </a:ln>
                  </p:spPr>
                  <p:txBody>
                    <a:bodyPr/>
                    <a:lstStyle/>
                    <a:p>
                      <a:endParaRPr lang="de-DE" sz="2400" dirty="0">
                        <a:solidFill>
                          <a:srgbClr val="000000"/>
                        </a:solidFill>
                      </a:endParaRPr>
                    </a:p>
                  </p:txBody>
                </p:sp>
                <p:sp>
                  <p:nvSpPr>
                    <p:cNvPr id="2212" name="Freeform 2443"/>
                    <p:cNvSpPr>
                      <a:spLocks/>
                    </p:cNvSpPr>
                    <p:nvPr/>
                  </p:nvSpPr>
                  <p:spPr bwMode="auto">
                    <a:xfrm>
                      <a:off x="3785140" y="2277755"/>
                      <a:ext cx="230452" cy="246165"/>
                    </a:xfrm>
                    <a:custGeom>
                      <a:avLst/>
                      <a:gdLst>
                        <a:gd name="T0" fmla="*/ 2147483647 w 252"/>
                        <a:gd name="T1" fmla="*/ 2147483647 h 298"/>
                        <a:gd name="T2" fmla="*/ 2147483647 w 252"/>
                        <a:gd name="T3" fmla="*/ 2147483647 h 298"/>
                        <a:gd name="T4" fmla="*/ 2147483647 w 252"/>
                        <a:gd name="T5" fmla="*/ 2147483647 h 298"/>
                        <a:gd name="T6" fmla="*/ 2147483647 w 252"/>
                        <a:gd name="T7" fmla="*/ 2147483647 h 298"/>
                        <a:gd name="T8" fmla="*/ 2147483647 w 252"/>
                        <a:gd name="T9" fmla="*/ 2147483647 h 298"/>
                        <a:gd name="T10" fmla="*/ 2147483647 w 252"/>
                        <a:gd name="T11" fmla="*/ 2147483647 h 298"/>
                        <a:gd name="T12" fmla="*/ 2147483647 w 252"/>
                        <a:gd name="T13" fmla="*/ 2147483647 h 298"/>
                        <a:gd name="T14" fmla="*/ 2147483647 w 252"/>
                        <a:gd name="T15" fmla="*/ 2147483647 h 298"/>
                        <a:gd name="T16" fmla="*/ 2147483647 w 252"/>
                        <a:gd name="T17" fmla="*/ 2147483647 h 298"/>
                        <a:gd name="T18" fmla="*/ 2147483647 w 252"/>
                        <a:gd name="T19" fmla="*/ 2147483647 h 298"/>
                        <a:gd name="T20" fmla="*/ 2147483647 w 252"/>
                        <a:gd name="T21" fmla="*/ 2147483647 h 298"/>
                        <a:gd name="T22" fmla="*/ 2147483647 w 252"/>
                        <a:gd name="T23" fmla="*/ 2147483647 h 298"/>
                        <a:gd name="T24" fmla="*/ 2147483647 w 252"/>
                        <a:gd name="T25" fmla="*/ 2147483647 h 298"/>
                        <a:gd name="T26" fmla="*/ 2147483647 w 252"/>
                        <a:gd name="T27" fmla="*/ 2147483647 h 298"/>
                        <a:gd name="T28" fmla="*/ 2147483647 w 252"/>
                        <a:gd name="T29" fmla="*/ 2147483647 h 298"/>
                        <a:gd name="T30" fmla="*/ 2147483647 w 252"/>
                        <a:gd name="T31" fmla="*/ 2147483647 h 298"/>
                        <a:gd name="T32" fmla="*/ 2147483647 w 252"/>
                        <a:gd name="T33" fmla="*/ 2147483647 h 298"/>
                        <a:gd name="T34" fmla="*/ 2147483647 w 252"/>
                        <a:gd name="T35" fmla="*/ 2147483647 h 298"/>
                        <a:gd name="T36" fmla="*/ 2147483647 w 252"/>
                        <a:gd name="T37" fmla="*/ 2147483647 h 298"/>
                        <a:gd name="T38" fmla="*/ 2147483647 w 252"/>
                        <a:gd name="T39" fmla="*/ 2147483647 h 298"/>
                        <a:gd name="T40" fmla="*/ 2147483647 w 252"/>
                        <a:gd name="T41" fmla="*/ 2147483647 h 298"/>
                        <a:gd name="T42" fmla="*/ 2147483647 w 252"/>
                        <a:gd name="T43" fmla="*/ 2147483647 h 298"/>
                        <a:gd name="T44" fmla="*/ 2147483647 w 252"/>
                        <a:gd name="T45" fmla="*/ 2147483647 h 298"/>
                        <a:gd name="T46" fmla="*/ 2147483647 w 252"/>
                        <a:gd name="T47" fmla="*/ 2147483647 h 298"/>
                        <a:gd name="T48" fmla="*/ 2147483647 w 252"/>
                        <a:gd name="T49" fmla="*/ 2147483647 h 298"/>
                        <a:gd name="T50" fmla="*/ 2147483647 w 252"/>
                        <a:gd name="T51" fmla="*/ 2147483647 h 298"/>
                        <a:gd name="T52" fmla="*/ 2147483647 w 252"/>
                        <a:gd name="T53" fmla="*/ 2147483647 h 298"/>
                        <a:gd name="T54" fmla="*/ 2147483647 w 252"/>
                        <a:gd name="T55" fmla="*/ 2147483647 h 298"/>
                        <a:gd name="T56" fmla="*/ 2147483647 w 252"/>
                        <a:gd name="T57" fmla="*/ 2147483647 h 298"/>
                        <a:gd name="T58" fmla="*/ 2147483647 w 252"/>
                        <a:gd name="T59" fmla="*/ 2147483647 h 298"/>
                        <a:gd name="T60" fmla="*/ 2147483647 w 252"/>
                        <a:gd name="T61" fmla="*/ 2147483647 h 298"/>
                        <a:gd name="T62" fmla="*/ 2147483647 w 252"/>
                        <a:gd name="T63" fmla="*/ 2147483647 h 298"/>
                        <a:gd name="T64" fmla="*/ 2147483647 w 252"/>
                        <a:gd name="T65" fmla="*/ 2147483647 h 298"/>
                        <a:gd name="T66" fmla="*/ 2147483647 w 252"/>
                        <a:gd name="T67" fmla="*/ 2147483647 h 298"/>
                        <a:gd name="T68" fmla="*/ 2147483647 w 252"/>
                        <a:gd name="T69" fmla="*/ 2147483647 h 298"/>
                        <a:gd name="T70" fmla="*/ 2147483647 w 252"/>
                        <a:gd name="T71" fmla="*/ 2147483647 h 298"/>
                        <a:gd name="T72" fmla="*/ 2147483647 w 252"/>
                        <a:gd name="T73" fmla="*/ 2147483647 h 298"/>
                        <a:gd name="T74" fmla="*/ 2147483647 w 252"/>
                        <a:gd name="T75" fmla="*/ 2147483647 h 298"/>
                        <a:gd name="T76" fmla="*/ 2147483647 w 252"/>
                        <a:gd name="T77" fmla="*/ 2147483647 h 298"/>
                        <a:gd name="T78" fmla="*/ 2147483647 w 252"/>
                        <a:gd name="T79" fmla="*/ 2147483647 h 298"/>
                        <a:gd name="T80" fmla="*/ 2147483647 w 252"/>
                        <a:gd name="T81" fmla="*/ 2147483647 h 298"/>
                        <a:gd name="T82" fmla="*/ 2147483647 w 252"/>
                        <a:gd name="T83" fmla="*/ 2147483647 h 298"/>
                        <a:gd name="T84" fmla="*/ 2147483647 w 252"/>
                        <a:gd name="T85" fmla="*/ 2147483647 h 298"/>
                        <a:gd name="T86" fmla="*/ 2147483647 w 252"/>
                        <a:gd name="T87" fmla="*/ 2147483647 h 298"/>
                        <a:gd name="T88" fmla="*/ 2147483647 w 252"/>
                        <a:gd name="T89" fmla="*/ 2147483647 h 298"/>
                        <a:gd name="T90" fmla="*/ 2147483647 w 252"/>
                        <a:gd name="T91" fmla="*/ 2147483647 h 298"/>
                        <a:gd name="T92" fmla="*/ 2147483647 w 252"/>
                        <a:gd name="T93" fmla="*/ 2147483647 h 298"/>
                        <a:gd name="T94" fmla="*/ 2147483647 w 252"/>
                        <a:gd name="T95" fmla="*/ 2147483647 h 298"/>
                        <a:gd name="T96" fmla="*/ 2147483647 w 252"/>
                        <a:gd name="T97" fmla="*/ 2147483647 h 298"/>
                        <a:gd name="T98" fmla="*/ 2147483647 w 252"/>
                        <a:gd name="T99" fmla="*/ 2147483647 h 298"/>
                        <a:gd name="T100" fmla="*/ 2147483647 w 252"/>
                        <a:gd name="T101" fmla="*/ 2147483647 h 298"/>
                        <a:gd name="T102" fmla="*/ 2147483647 w 252"/>
                        <a:gd name="T103" fmla="*/ 2147483647 h 298"/>
                        <a:gd name="T104" fmla="*/ 2147483647 w 252"/>
                        <a:gd name="T105" fmla="*/ 2147483647 h 298"/>
                        <a:gd name="T106" fmla="*/ 2147483647 w 252"/>
                        <a:gd name="T107" fmla="*/ 2147483647 h 298"/>
                        <a:gd name="T108" fmla="*/ 2147483647 w 252"/>
                        <a:gd name="T109" fmla="*/ 2147483647 h 298"/>
                        <a:gd name="T110" fmla="*/ 2147483647 w 252"/>
                        <a:gd name="T111" fmla="*/ 2147483647 h 298"/>
                        <a:gd name="T112" fmla="*/ 2147483647 w 252"/>
                        <a:gd name="T113" fmla="*/ 2147483647 h 298"/>
                        <a:gd name="T114" fmla="*/ 2147483647 w 252"/>
                        <a:gd name="T115" fmla="*/ 2147483647 h 298"/>
                        <a:gd name="T116" fmla="*/ 2147483647 w 252"/>
                        <a:gd name="T117" fmla="*/ 2147483647 h 298"/>
                        <a:gd name="T118" fmla="*/ 2147483647 w 252"/>
                        <a:gd name="T119" fmla="*/ 2147483647 h 298"/>
                        <a:gd name="T120" fmla="*/ 2147483647 w 252"/>
                        <a:gd name="T121" fmla="*/ 2147483647 h 298"/>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w 252"/>
                        <a:gd name="T184" fmla="*/ 0 h 298"/>
                        <a:gd name="T185" fmla="*/ 252 w 252"/>
                        <a:gd name="T186" fmla="*/ 298 h 298"/>
                      </a:gdLst>
                      <a:ahLst/>
                      <a:cxnLst>
                        <a:cxn ang="T122">
                          <a:pos x="T0" y="T1"/>
                        </a:cxn>
                        <a:cxn ang="T123">
                          <a:pos x="T2" y="T3"/>
                        </a:cxn>
                        <a:cxn ang="T124">
                          <a:pos x="T4" y="T5"/>
                        </a:cxn>
                        <a:cxn ang="T125">
                          <a:pos x="T6" y="T7"/>
                        </a:cxn>
                        <a:cxn ang="T126">
                          <a:pos x="T8" y="T9"/>
                        </a:cxn>
                        <a:cxn ang="T127">
                          <a:pos x="T10" y="T11"/>
                        </a:cxn>
                        <a:cxn ang="T128">
                          <a:pos x="T12" y="T13"/>
                        </a:cxn>
                        <a:cxn ang="T129">
                          <a:pos x="T14" y="T15"/>
                        </a:cxn>
                        <a:cxn ang="T130">
                          <a:pos x="T16" y="T17"/>
                        </a:cxn>
                        <a:cxn ang="T131">
                          <a:pos x="T18" y="T19"/>
                        </a:cxn>
                        <a:cxn ang="T132">
                          <a:pos x="T20" y="T21"/>
                        </a:cxn>
                        <a:cxn ang="T133">
                          <a:pos x="T22" y="T23"/>
                        </a:cxn>
                        <a:cxn ang="T134">
                          <a:pos x="T24" y="T25"/>
                        </a:cxn>
                        <a:cxn ang="T135">
                          <a:pos x="T26" y="T27"/>
                        </a:cxn>
                        <a:cxn ang="T136">
                          <a:pos x="T28" y="T29"/>
                        </a:cxn>
                        <a:cxn ang="T137">
                          <a:pos x="T30" y="T31"/>
                        </a:cxn>
                        <a:cxn ang="T138">
                          <a:pos x="T32" y="T33"/>
                        </a:cxn>
                        <a:cxn ang="T139">
                          <a:pos x="T34" y="T35"/>
                        </a:cxn>
                        <a:cxn ang="T140">
                          <a:pos x="T36" y="T37"/>
                        </a:cxn>
                        <a:cxn ang="T141">
                          <a:pos x="T38" y="T39"/>
                        </a:cxn>
                        <a:cxn ang="T142">
                          <a:pos x="T40" y="T41"/>
                        </a:cxn>
                        <a:cxn ang="T143">
                          <a:pos x="T42" y="T43"/>
                        </a:cxn>
                        <a:cxn ang="T144">
                          <a:pos x="T44" y="T45"/>
                        </a:cxn>
                        <a:cxn ang="T145">
                          <a:pos x="T46" y="T47"/>
                        </a:cxn>
                        <a:cxn ang="T146">
                          <a:pos x="T48" y="T49"/>
                        </a:cxn>
                        <a:cxn ang="T147">
                          <a:pos x="T50" y="T51"/>
                        </a:cxn>
                        <a:cxn ang="T148">
                          <a:pos x="T52" y="T53"/>
                        </a:cxn>
                        <a:cxn ang="T149">
                          <a:pos x="T54" y="T55"/>
                        </a:cxn>
                        <a:cxn ang="T150">
                          <a:pos x="T56" y="T57"/>
                        </a:cxn>
                        <a:cxn ang="T151">
                          <a:pos x="T58" y="T59"/>
                        </a:cxn>
                        <a:cxn ang="T152">
                          <a:pos x="T60" y="T61"/>
                        </a:cxn>
                        <a:cxn ang="T153">
                          <a:pos x="T62" y="T63"/>
                        </a:cxn>
                        <a:cxn ang="T154">
                          <a:pos x="T64" y="T65"/>
                        </a:cxn>
                        <a:cxn ang="T155">
                          <a:pos x="T66" y="T67"/>
                        </a:cxn>
                        <a:cxn ang="T156">
                          <a:pos x="T68" y="T69"/>
                        </a:cxn>
                        <a:cxn ang="T157">
                          <a:pos x="T70" y="T71"/>
                        </a:cxn>
                        <a:cxn ang="T158">
                          <a:pos x="T72" y="T73"/>
                        </a:cxn>
                        <a:cxn ang="T159">
                          <a:pos x="T74" y="T75"/>
                        </a:cxn>
                        <a:cxn ang="T160">
                          <a:pos x="T76" y="T77"/>
                        </a:cxn>
                        <a:cxn ang="T161">
                          <a:pos x="T78" y="T79"/>
                        </a:cxn>
                        <a:cxn ang="T162">
                          <a:pos x="T80" y="T81"/>
                        </a:cxn>
                        <a:cxn ang="T163">
                          <a:pos x="T82" y="T83"/>
                        </a:cxn>
                        <a:cxn ang="T164">
                          <a:pos x="T84" y="T85"/>
                        </a:cxn>
                        <a:cxn ang="T165">
                          <a:pos x="T86" y="T87"/>
                        </a:cxn>
                        <a:cxn ang="T166">
                          <a:pos x="T88" y="T89"/>
                        </a:cxn>
                        <a:cxn ang="T167">
                          <a:pos x="T90" y="T91"/>
                        </a:cxn>
                        <a:cxn ang="T168">
                          <a:pos x="T92" y="T93"/>
                        </a:cxn>
                        <a:cxn ang="T169">
                          <a:pos x="T94" y="T95"/>
                        </a:cxn>
                        <a:cxn ang="T170">
                          <a:pos x="T96" y="T97"/>
                        </a:cxn>
                        <a:cxn ang="T171">
                          <a:pos x="T98" y="T99"/>
                        </a:cxn>
                        <a:cxn ang="T172">
                          <a:pos x="T100" y="T101"/>
                        </a:cxn>
                        <a:cxn ang="T173">
                          <a:pos x="T102" y="T103"/>
                        </a:cxn>
                        <a:cxn ang="T174">
                          <a:pos x="T104" y="T105"/>
                        </a:cxn>
                        <a:cxn ang="T175">
                          <a:pos x="T106" y="T107"/>
                        </a:cxn>
                        <a:cxn ang="T176">
                          <a:pos x="T108" y="T109"/>
                        </a:cxn>
                        <a:cxn ang="T177">
                          <a:pos x="T110" y="T111"/>
                        </a:cxn>
                        <a:cxn ang="T178">
                          <a:pos x="T112" y="T113"/>
                        </a:cxn>
                        <a:cxn ang="T179">
                          <a:pos x="T114" y="T115"/>
                        </a:cxn>
                        <a:cxn ang="T180">
                          <a:pos x="T116" y="T117"/>
                        </a:cxn>
                        <a:cxn ang="T181">
                          <a:pos x="T118" y="T119"/>
                        </a:cxn>
                        <a:cxn ang="T182">
                          <a:pos x="T120" y="T121"/>
                        </a:cxn>
                      </a:cxnLst>
                      <a:rect l="T183" t="T184" r="T185" b="T186"/>
                      <a:pathLst>
                        <a:path w="252" h="298">
                          <a:moveTo>
                            <a:pt x="220" y="102"/>
                          </a:moveTo>
                          <a:lnTo>
                            <a:pt x="220" y="104"/>
                          </a:lnTo>
                          <a:lnTo>
                            <a:pt x="220" y="106"/>
                          </a:lnTo>
                          <a:lnTo>
                            <a:pt x="220" y="110"/>
                          </a:lnTo>
                          <a:lnTo>
                            <a:pt x="222" y="124"/>
                          </a:lnTo>
                          <a:lnTo>
                            <a:pt x="222" y="128"/>
                          </a:lnTo>
                          <a:lnTo>
                            <a:pt x="224" y="134"/>
                          </a:lnTo>
                          <a:lnTo>
                            <a:pt x="224" y="140"/>
                          </a:lnTo>
                          <a:lnTo>
                            <a:pt x="224" y="144"/>
                          </a:lnTo>
                          <a:lnTo>
                            <a:pt x="224" y="150"/>
                          </a:lnTo>
                          <a:lnTo>
                            <a:pt x="226" y="156"/>
                          </a:lnTo>
                          <a:lnTo>
                            <a:pt x="226" y="160"/>
                          </a:lnTo>
                          <a:lnTo>
                            <a:pt x="226" y="170"/>
                          </a:lnTo>
                          <a:lnTo>
                            <a:pt x="228" y="176"/>
                          </a:lnTo>
                          <a:lnTo>
                            <a:pt x="228" y="180"/>
                          </a:lnTo>
                          <a:lnTo>
                            <a:pt x="228" y="188"/>
                          </a:lnTo>
                          <a:lnTo>
                            <a:pt x="228" y="192"/>
                          </a:lnTo>
                          <a:lnTo>
                            <a:pt x="228" y="196"/>
                          </a:lnTo>
                          <a:lnTo>
                            <a:pt x="230" y="202"/>
                          </a:lnTo>
                          <a:lnTo>
                            <a:pt x="230" y="206"/>
                          </a:lnTo>
                          <a:lnTo>
                            <a:pt x="230" y="214"/>
                          </a:lnTo>
                          <a:lnTo>
                            <a:pt x="230" y="218"/>
                          </a:lnTo>
                          <a:lnTo>
                            <a:pt x="232" y="224"/>
                          </a:lnTo>
                          <a:lnTo>
                            <a:pt x="232" y="236"/>
                          </a:lnTo>
                          <a:lnTo>
                            <a:pt x="234" y="250"/>
                          </a:lnTo>
                          <a:lnTo>
                            <a:pt x="234" y="256"/>
                          </a:lnTo>
                          <a:lnTo>
                            <a:pt x="240" y="260"/>
                          </a:lnTo>
                          <a:lnTo>
                            <a:pt x="240" y="266"/>
                          </a:lnTo>
                          <a:lnTo>
                            <a:pt x="240" y="268"/>
                          </a:lnTo>
                          <a:lnTo>
                            <a:pt x="238" y="270"/>
                          </a:lnTo>
                          <a:lnTo>
                            <a:pt x="236" y="278"/>
                          </a:lnTo>
                          <a:lnTo>
                            <a:pt x="236" y="280"/>
                          </a:lnTo>
                          <a:lnTo>
                            <a:pt x="234" y="280"/>
                          </a:lnTo>
                          <a:lnTo>
                            <a:pt x="226" y="278"/>
                          </a:lnTo>
                          <a:lnTo>
                            <a:pt x="220" y="280"/>
                          </a:lnTo>
                          <a:lnTo>
                            <a:pt x="218" y="280"/>
                          </a:lnTo>
                          <a:lnTo>
                            <a:pt x="216" y="278"/>
                          </a:lnTo>
                          <a:lnTo>
                            <a:pt x="212" y="278"/>
                          </a:lnTo>
                          <a:lnTo>
                            <a:pt x="204" y="278"/>
                          </a:lnTo>
                          <a:lnTo>
                            <a:pt x="198" y="278"/>
                          </a:lnTo>
                          <a:lnTo>
                            <a:pt x="196" y="278"/>
                          </a:lnTo>
                          <a:lnTo>
                            <a:pt x="192" y="280"/>
                          </a:lnTo>
                          <a:lnTo>
                            <a:pt x="184" y="280"/>
                          </a:lnTo>
                          <a:lnTo>
                            <a:pt x="174" y="280"/>
                          </a:lnTo>
                          <a:lnTo>
                            <a:pt x="172" y="280"/>
                          </a:lnTo>
                          <a:lnTo>
                            <a:pt x="164" y="280"/>
                          </a:lnTo>
                          <a:lnTo>
                            <a:pt x="162" y="280"/>
                          </a:lnTo>
                          <a:lnTo>
                            <a:pt x="160" y="280"/>
                          </a:lnTo>
                          <a:lnTo>
                            <a:pt x="158" y="280"/>
                          </a:lnTo>
                          <a:lnTo>
                            <a:pt x="156" y="280"/>
                          </a:lnTo>
                          <a:lnTo>
                            <a:pt x="156" y="278"/>
                          </a:lnTo>
                          <a:lnTo>
                            <a:pt x="156" y="274"/>
                          </a:lnTo>
                          <a:lnTo>
                            <a:pt x="154" y="276"/>
                          </a:lnTo>
                          <a:lnTo>
                            <a:pt x="154" y="280"/>
                          </a:lnTo>
                          <a:lnTo>
                            <a:pt x="150" y="280"/>
                          </a:lnTo>
                          <a:lnTo>
                            <a:pt x="150" y="282"/>
                          </a:lnTo>
                          <a:lnTo>
                            <a:pt x="148" y="282"/>
                          </a:lnTo>
                          <a:lnTo>
                            <a:pt x="142" y="282"/>
                          </a:lnTo>
                          <a:lnTo>
                            <a:pt x="140" y="282"/>
                          </a:lnTo>
                          <a:lnTo>
                            <a:pt x="138" y="280"/>
                          </a:lnTo>
                          <a:lnTo>
                            <a:pt x="136" y="280"/>
                          </a:lnTo>
                          <a:lnTo>
                            <a:pt x="134" y="280"/>
                          </a:lnTo>
                          <a:lnTo>
                            <a:pt x="132" y="280"/>
                          </a:lnTo>
                          <a:lnTo>
                            <a:pt x="130" y="280"/>
                          </a:lnTo>
                          <a:lnTo>
                            <a:pt x="128" y="280"/>
                          </a:lnTo>
                          <a:lnTo>
                            <a:pt x="128" y="282"/>
                          </a:lnTo>
                          <a:lnTo>
                            <a:pt x="128" y="284"/>
                          </a:lnTo>
                          <a:lnTo>
                            <a:pt x="126" y="286"/>
                          </a:lnTo>
                          <a:lnTo>
                            <a:pt x="124" y="288"/>
                          </a:lnTo>
                          <a:lnTo>
                            <a:pt x="122" y="286"/>
                          </a:lnTo>
                          <a:lnTo>
                            <a:pt x="118" y="282"/>
                          </a:lnTo>
                          <a:lnTo>
                            <a:pt x="116" y="280"/>
                          </a:lnTo>
                          <a:lnTo>
                            <a:pt x="114" y="278"/>
                          </a:lnTo>
                          <a:lnTo>
                            <a:pt x="114" y="276"/>
                          </a:lnTo>
                          <a:lnTo>
                            <a:pt x="112" y="276"/>
                          </a:lnTo>
                          <a:lnTo>
                            <a:pt x="110" y="276"/>
                          </a:lnTo>
                          <a:lnTo>
                            <a:pt x="110" y="278"/>
                          </a:lnTo>
                          <a:lnTo>
                            <a:pt x="108" y="278"/>
                          </a:lnTo>
                          <a:lnTo>
                            <a:pt x="106" y="278"/>
                          </a:lnTo>
                          <a:lnTo>
                            <a:pt x="106" y="280"/>
                          </a:lnTo>
                          <a:lnTo>
                            <a:pt x="106" y="284"/>
                          </a:lnTo>
                          <a:lnTo>
                            <a:pt x="106" y="286"/>
                          </a:lnTo>
                          <a:lnTo>
                            <a:pt x="106" y="290"/>
                          </a:lnTo>
                          <a:lnTo>
                            <a:pt x="106" y="292"/>
                          </a:lnTo>
                          <a:lnTo>
                            <a:pt x="106" y="294"/>
                          </a:lnTo>
                          <a:lnTo>
                            <a:pt x="106" y="296"/>
                          </a:lnTo>
                          <a:lnTo>
                            <a:pt x="104" y="296"/>
                          </a:lnTo>
                          <a:lnTo>
                            <a:pt x="102" y="298"/>
                          </a:lnTo>
                          <a:lnTo>
                            <a:pt x="100" y="298"/>
                          </a:lnTo>
                          <a:lnTo>
                            <a:pt x="98" y="298"/>
                          </a:lnTo>
                          <a:lnTo>
                            <a:pt x="96" y="296"/>
                          </a:lnTo>
                          <a:lnTo>
                            <a:pt x="94" y="296"/>
                          </a:lnTo>
                          <a:lnTo>
                            <a:pt x="92" y="294"/>
                          </a:lnTo>
                          <a:lnTo>
                            <a:pt x="92" y="292"/>
                          </a:lnTo>
                          <a:lnTo>
                            <a:pt x="88" y="288"/>
                          </a:lnTo>
                          <a:lnTo>
                            <a:pt x="88" y="290"/>
                          </a:lnTo>
                          <a:lnTo>
                            <a:pt x="86" y="288"/>
                          </a:lnTo>
                          <a:lnTo>
                            <a:pt x="84" y="286"/>
                          </a:lnTo>
                          <a:lnTo>
                            <a:pt x="84" y="284"/>
                          </a:lnTo>
                          <a:lnTo>
                            <a:pt x="84" y="282"/>
                          </a:lnTo>
                          <a:lnTo>
                            <a:pt x="82" y="282"/>
                          </a:lnTo>
                          <a:lnTo>
                            <a:pt x="82" y="280"/>
                          </a:lnTo>
                          <a:lnTo>
                            <a:pt x="82" y="278"/>
                          </a:lnTo>
                          <a:lnTo>
                            <a:pt x="82" y="280"/>
                          </a:lnTo>
                          <a:lnTo>
                            <a:pt x="80" y="280"/>
                          </a:lnTo>
                          <a:lnTo>
                            <a:pt x="78" y="278"/>
                          </a:lnTo>
                          <a:lnTo>
                            <a:pt x="78" y="276"/>
                          </a:lnTo>
                          <a:lnTo>
                            <a:pt x="76" y="274"/>
                          </a:lnTo>
                          <a:lnTo>
                            <a:pt x="74" y="268"/>
                          </a:lnTo>
                          <a:lnTo>
                            <a:pt x="72" y="268"/>
                          </a:lnTo>
                          <a:lnTo>
                            <a:pt x="70" y="266"/>
                          </a:lnTo>
                          <a:lnTo>
                            <a:pt x="68" y="266"/>
                          </a:lnTo>
                          <a:lnTo>
                            <a:pt x="66" y="266"/>
                          </a:lnTo>
                          <a:lnTo>
                            <a:pt x="66" y="264"/>
                          </a:lnTo>
                          <a:lnTo>
                            <a:pt x="64" y="266"/>
                          </a:lnTo>
                          <a:lnTo>
                            <a:pt x="60" y="264"/>
                          </a:lnTo>
                          <a:lnTo>
                            <a:pt x="60" y="262"/>
                          </a:lnTo>
                          <a:lnTo>
                            <a:pt x="60" y="260"/>
                          </a:lnTo>
                          <a:lnTo>
                            <a:pt x="58" y="256"/>
                          </a:lnTo>
                          <a:lnTo>
                            <a:pt x="54" y="254"/>
                          </a:lnTo>
                          <a:lnTo>
                            <a:pt x="54" y="252"/>
                          </a:lnTo>
                          <a:lnTo>
                            <a:pt x="52" y="254"/>
                          </a:lnTo>
                          <a:lnTo>
                            <a:pt x="48" y="254"/>
                          </a:lnTo>
                          <a:lnTo>
                            <a:pt x="48" y="252"/>
                          </a:lnTo>
                          <a:lnTo>
                            <a:pt x="46" y="252"/>
                          </a:lnTo>
                          <a:lnTo>
                            <a:pt x="44" y="254"/>
                          </a:lnTo>
                          <a:lnTo>
                            <a:pt x="42" y="254"/>
                          </a:lnTo>
                          <a:lnTo>
                            <a:pt x="42" y="252"/>
                          </a:lnTo>
                          <a:lnTo>
                            <a:pt x="40" y="252"/>
                          </a:lnTo>
                          <a:lnTo>
                            <a:pt x="40" y="254"/>
                          </a:lnTo>
                          <a:lnTo>
                            <a:pt x="38" y="254"/>
                          </a:lnTo>
                          <a:lnTo>
                            <a:pt x="36" y="254"/>
                          </a:lnTo>
                          <a:lnTo>
                            <a:pt x="36" y="256"/>
                          </a:lnTo>
                          <a:lnTo>
                            <a:pt x="32" y="254"/>
                          </a:lnTo>
                          <a:lnTo>
                            <a:pt x="30" y="256"/>
                          </a:lnTo>
                          <a:lnTo>
                            <a:pt x="28" y="256"/>
                          </a:lnTo>
                          <a:lnTo>
                            <a:pt x="26" y="256"/>
                          </a:lnTo>
                          <a:lnTo>
                            <a:pt x="24" y="256"/>
                          </a:lnTo>
                          <a:lnTo>
                            <a:pt x="22" y="256"/>
                          </a:lnTo>
                          <a:lnTo>
                            <a:pt x="20" y="256"/>
                          </a:lnTo>
                          <a:lnTo>
                            <a:pt x="18" y="256"/>
                          </a:lnTo>
                          <a:lnTo>
                            <a:pt x="16" y="256"/>
                          </a:lnTo>
                          <a:lnTo>
                            <a:pt x="12" y="256"/>
                          </a:lnTo>
                          <a:lnTo>
                            <a:pt x="12" y="258"/>
                          </a:lnTo>
                          <a:lnTo>
                            <a:pt x="12" y="260"/>
                          </a:lnTo>
                          <a:lnTo>
                            <a:pt x="10" y="262"/>
                          </a:lnTo>
                          <a:lnTo>
                            <a:pt x="10" y="264"/>
                          </a:lnTo>
                          <a:lnTo>
                            <a:pt x="8" y="266"/>
                          </a:lnTo>
                          <a:lnTo>
                            <a:pt x="8" y="268"/>
                          </a:lnTo>
                          <a:lnTo>
                            <a:pt x="8" y="266"/>
                          </a:lnTo>
                          <a:lnTo>
                            <a:pt x="8" y="262"/>
                          </a:lnTo>
                          <a:lnTo>
                            <a:pt x="8" y="260"/>
                          </a:lnTo>
                          <a:lnTo>
                            <a:pt x="8" y="258"/>
                          </a:lnTo>
                          <a:lnTo>
                            <a:pt x="8" y="256"/>
                          </a:lnTo>
                          <a:lnTo>
                            <a:pt x="8" y="254"/>
                          </a:lnTo>
                          <a:lnTo>
                            <a:pt x="10" y="254"/>
                          </a:lnTo>
                          <a:lnTo>
                            <a:pt x="10" y="252"/>
                          </a:lnTo>
                          <a:lnTo>
                            <a:pt x="10" y="250"/>
                          </a:lnTo>
                          <a:lnTo>
                            <a:pt x="12" y="246"/>
                          </a:lnTo>
                          <a:lnTo>
                            <a:pt x="12" y="244"/>
                          </a:lnTo>
                          <a:lnTo>
                            <a:pt x="14" y="244"/>
                          </a:lnTo>
                          <a:lnTo>
                            <a:pt x="14" y="242"/>
                          </a:lnTo>
                          <a:lnTo>
                            <a:pt x="16" y="240"/>
                          </a:lnTo>
                          <a:lnTo>
                            <a:pt x="16" y="238"/>
                          </a:lnTo>
                          <a:lnTo>
                            <a:pt x="16" y="236"/>
                          </a:lnTo>
                          <a:lnTo>
                            <a:pt x="18" y="232"/>
                          </a:lnTo>
                          <a:lnTo>
                            <a:pt x="18" y="230"/>
                          </a:lnTo>
                          <a:lnTo>
                            <a:pt x="18" y="226"/>
                          </a:lnTo>
                          <a:lnTo>
                            <a:pt x="18" y="222"/>
                          </a:lnTo>
                          <a:lnTo>
                            <a:pt x="20" y="220"/>
                          </a:lnTo>
                          <a:lnTo>
                            <a:pt x="20" y="218"/>
                          </a:lnTo>
                          <a:lnTo>
                            <a:pt x="18" y="216"/>
                          </a:lnTo>
                          <a:lnTo>
                            <a:pt x="18" y="212"/>
                          </a:lnTo>
                          <a:lnTo>
                            <a:pt x="18" y="210"/>
                          </a:lnTo>
                          <a:lnTo>
                            <a:pt x="18" y="208"/>
                          </a:lnTo>
                          <a:lnTo>
                            <a:pt x="18" y="204"/>
                          </a:lnTo>
                          <a:lnTo>
                            <a:pt x="16" y="202"/>
                          </a:lnTo>
                          <a:lnTo>
                            <a:pt x="16" y="200"/>
                          </a:lnTo>
                          <a:lnTo>
                            <a:pt x="16" y="198"/>
                          </a:lnTo>
                          <a:lnTo>
                            <a:pt x="16" y="196"/>
                          </a:lnTo>
                          <a:lnTo>
                            <a:pt x="14" y="194"/>
                          </a:lnTo>
                          <a:lnTo>
                            <a:pt x="14" y="192"/>
                          </a:lnTo>
                          <a:lnTo>
                            <a:pt x="12" y="192"/>
                          </a:lnTo>
                          <a:lnTo>
                            <a:pt x="10" y="190"/>
                          </a:lnTo>
                          <a:lnTo>
                            <a:pt x="10" y="188"/>
                          </a:lnTo>
                          <a:lnTo>
                            <a:pt x="12" y="188"/>
                          </a:lnTo>
                          <a:lnTo>
                            <a:pt x="14" y="186"/>
                          </a:lnTo>
                          <a:lnTo>
                            <a:pt x="14" y="184"/>
                          </a:lnTo>
                          <a:lnTo>
                            <a:pt x="12" y="184"/>
                          </a:lnTo>
                          <a:lnTo>
                            <a:pt x="12" y="186"/>
                          </a:lnTo>
                          <a:lnTo>
                            <a:pt x="10" y="186"/>
                          </a:lnTo>
                          <a:lnTo>
                            <a:pt x="12" y="184"/>
                          </a:lnTo>
                          <a:lnTo>
                            <a:pt x="12" y="182"/>
                          </a:lnTo>
                          <a:lnTo>
                            <a:pt x="14" y="182"/>
                          </a:lnTo>
                          <a:lnTo>
                            <a:pt x="16" y="178"/>
                          </a:lnTo>
                          <a:lnTo>
                            <a:pt x="16" y="176"/>
                          </a:lnTo>
                          <a:lnTo>
                            <a:pt x="16" y="172"/>
                          </a:lnTo>
                          <a:lnTo>
                            <a:pt x="16" y="168"/>
                          </a:lnTo>
                          <a:lnTo>
                            <a:pt x="14" y="164"/>
                          </a:lnTo>
                          <a:lnTo>
                            <a:pt x="14" y="162"/>
                          </a:lnTo>
                          <a:lnTo>
                            <a:pt x="12" y="160"/>
                          </a:lnTo>
                          <a:lnTo>
                            <a:pt x="12" y="158"/>
                          </a:lnTo>
                          <a:lnTo>
                            <a:pt x="10" y="156"/>
                          </a:lnTo>
                          <a:lnTo>
                            <a:pt x="10" y="158"/>
                          </a:lnTo>
                          <a:lnTo>
                            <a:pt x="10" y="160"/>
                          </a:lnTo>
                          <a:lnTo>
                            <a:pt x="8" y="160"/>
                          </a:lnTo>
                          <a:lnTo>
                            <a:pt x="8" y="158"/>
                          </a:lnTo>
                          <a:lnTo>
                            <a:pt x="4" y="146"/>
                          </a:lnTo>
                          <a:lnTo>
                            <a:pt x="2" y="148"/>
                          </a:lnTo>
                          <a:lnTo>
                            <a:pt x="2" y="150"/>
                          </a:lnTo>
                          <a:lnTo>
                            <a:pt x="2" y="154"/>
                          </a:lnTo>
                          <a:lnTo>
                            <a:pt x="0" y="156"/>
                          </a:lnTo>
                          <a:lnTo>
                            <a:pt x="0" y="152"/>
                          </a:lnTo>
                          <a:lnTo>
                            <a:pt x="2" y="150"/>
                          </a:lnTo>
                          <a:lnTo>
                            <a:pt x="2" y="146"/>
                          </a:lnTo>
                          <a:lnTo>
                            <a:pt x="4" y="142"/>
                          </a:lnTo>
                          <a:lnTo>
                            <a:pt x="8" y="142"/>
                          </a:lnTo>
                          <a:lnTo>
                            <a:pt x="18" y="142"/>
                          </a:lnTo>
                          <a:lnTo>
                            <a:pt x="22" y="142"/>
                          </a:lnTo>
                          <a:lnTo>
                            <a:pt x="24" y="142"/>
                          </a:lnTo>
                          <a:lnTo>
                            <a:pt x="28" y="142"/>
                          </a:lnTo>
                          <a:lnTo>
                            <a:pt x="38" y="142"/>
                          </a:lnTo>
                          <a:lnTo>
                            <a:pt x="42" y="142"/>
                          </a:lnTo>
                          <a:lnTo>
                            <a:pt x="50" y="142"/>
                          </a:lnTo>
                          <a:lnTo>
                            <a:pt x="54" y="142"/>
                          </a:lnTo>
                          <a:lnTo>
                            <a:pt x="58" y="142"/>
                          </a:lnTo>
                          <a:lnTo>
                            <a:pt x="64" y="142"/>
                          </a:lnTo>
                          <a:lnTo>
                            <a:pt x="76" y="142"/>
                          </a:lnTo>
                          <a:lnTo>
                            <a:pt x="84" y="142"/>
                          </a:lnTo>
                          <a:lnTo>
                            <a:pt x="84" y="140"/>
                          </a:lnTo>
                          <a:lnTo>
                            <a:pt x="84" y="130"/>
                          </a:lnTo>
                          <a:lnTo>
                            <a:pt x="84" y="124"/>
                          </a:lnTo>
                          <a:lnTo>
                            <a:pt x="82" y="122"/>
                          </a:lnTo>
                          <a:lnTo>
                            <a:pt x="82" y="118"/>
                          </a:lnTo>
                          <a:lnTo>
                            <a:pt x="82" y="114"/>
                          </a:lnTo>
                          <a:lnTo>
                            <a:pt x="82" y="112"/>
                          </a:lnTo>
                          <a:lnTo>
                            <a:pt x="82" y="108"/>
                          </a:lnTo>
                          <a:lnTo>
                            <a:pt x="82" y="104"/>
                          </a:lnTo>
                          <a:lnTo>
                            <a:pt x="84" y="104"/>
                          </a:lnTo>
                          <a:lnTo>
                            <a:pt x="84" y="102"/>
                          </a:lnTo>
                          <a:lnTo>
                            <a:pt x="90" y="98"/>
                          </a:lnTo>
                          <a:lnTo>
                            <a:pt x="92" y="96"/>
                          </a:lnTo>
                          <a:lnTo>
                            <a:pt x="94" y="96"/>
                          </a:lnTo>
                          <a:lnTo>
                            <a:pt x="98" y="94"/>
                          </a:lnTo>
                          <a:lnTo>
                            <a:pt x="102" y="92"/>
                          </a:lnTo>
                          <a:lnTo>
                            <a:pt x="104" y="92"/>
                          </a:lnTo>
                          <a:lnTo>
                            <a:pt x="106" y="92"/>
                          </a:lnTo>
                          <a:lnTo>
                            <a:pt x="106" y="82"/>
                          </a:lnTo>
                          <a:lnTo>
                            <a:pt x="106" y="78"/>
                          </a:lnTo>
                          <a:lnTo>
                            <a:pt x="106" y="72"/>
                          </a:lnTo>
                          <a:lnTo>
                            <a:pt x="106" y="70"/>
                          </a:lnTo>
                          <a:lnTo>
                            <a:pt x="106" y="60"/>
                          </a:lnTo>
                          <a:lnTo>
                            <a:pt x="106" y="58"/>
                          </a:lnTo>
                          <a:lnTo>
                            <a:pt x="106" y="50"/>
                          </a:lnTo>
                          <a:lnTo>
                            <a:pt x="106" y="48"/>
                          </a:lnTo>
                          <a:lnTo>
                            <a:pt x="106" y="40"/>
                          </a:lnTo>
                          <a:lnTo>
                            <a:pt x="106" y="38"/>
                          </a:lnTo>
                          <a:lnTo>
                            <a:pt x="106" y="36"/>
                          </a:lnTo>
                          <a:lnTo>
                            <a:pt x="106" y="30"/>
                          </a:lnTo>
                          <a:lnTo>
                            <a:pt x="112" y="30"/>
                          </a:lnTo>
                          <a:lnTo>
                            <a:pt x="120" y="30"/>
                          </a:lnTo>
                          <a:lnTo>
                            <a:pt x="132" y="30"/>
                          </a:lnTo>
                          <a:lnTo>
                            <a:pt x="138" y="30"/>
                          </a:lnTo>
                          <a:lnTo>
                            <a:pt x="144" y="30"/>
                          </a:lnTo>
                          <a:lnTo>
                            <a:pt x="148" y="30"/>
                          </a:lnTo>
                          <a:lnTo>
                            <a:pt x="150" y="30"/>
                          </a:lnTo>
                          <a:lnTo>
                            <a:pt x="154" y="30"/>
                          </a:lnTo>
                          <a:lnTo>
                            <a:pt x="158" y="30"/>
                          </a:lnTo>
                          <a:lnTo>
                            <a:pt x="174" y="30"/>
                          </a:lnTo>
                          <a:lnTo>
                            <a:pt x="174" y="28"/>
                          </a:lnTo>
                          <a:lnTo>
                            <a:pt x="174" y="22"/>
                          </a:lnTo>
                          <a:lnTo>
                            <a:pt x="174" y="12"/>
                          </a:lnTo>
                          <a:lnTo>
                            <a:pt x="174" y="8"/>
                          </a:lnTo>
                          <a:lnTo>
                            <a:pt x="174" y="0"/>
                          </a:lnTo>
                          <a:lnTo>
                            <a:pt x="184" y="8"/>
                          </a:lnTo>
                          <a:lnTo>
                            <a:pt x="186" y="8"/>
                          </a:lnTo>
                          <a:lnTo>
                            <a:pt x="194" y="14"/>
                          </a:lnTo>
                          <a:lnTo>
                            <a:pt x="202" y="20"/>
                          </a:lnTo>
                          <a:lnTo>
                            <a:pt x="202" y="22"/>
                          </a:lnTo>
                          <a:lnTo>
                            <a:pt x="208" y="24"/>
                          </a:lnTo>
                          <a:lnTo>
                            <a:pt x="212" y="28"/>
                          </a:lnTo>
                          <a:lnTo>
                            <a:pt x="214" y="28"/>
                          </a:lnTo>
                          <a:lnTo>
                            <a:pt x="222" y="32"/>
                          </a:lnTo>
                          <a:lnTo>
                            <a:pt x="232" y="40"/>
                          </a:lnTo>
                          <a:lnTo>
                            <a:pt x="236" y="42"/>
                          </a:lnTo>
                          <a:lnTo>
                            <a:pt x="244" y="48"/>
                          </a:lnTo>
                          <a:lnTo>
                            <a:pt x="250" y="54"/>
                          </a:lnTo>
                          <a:lnTo>
                            <a:pt x="252" y="54"/>
                          </a:lnTo>
                          <a:lnTo>
                            <a:pt x="252" y="56"/>
                          </a:lnTo>
                          <a:lnTo>
                            <a:pt x="250" y="56"/>
                          </a:lnTo>
                          <a:lnTo>
                            <a:pt x="232" y="56"/>
                          </a:lnTo>
                          <a:lnTo>
                            <a:pt x="226" y="56"/>
                          </a:lnTo>
                          <a:lnTo>
                            <a:pt x="222" y="56"/>
                          </a:lnTo>
                          <a:lnTo>
                            <a:pt x="220" y="56"/>
                          </a:lnTo>
                          <a:lnTo>
                            <a:pt x="218" y="56"/>
                          </a:lnTo>
                          <a:lnTo>
                            <a:pt x="216" y="56"/>
                          </a:lnTo>
                          <a:lnTo>
                            <a:pt x="216" y="64"/>
                          </a:lnTo>
                          <a:lnTo>
                            <a:pt x="216" y="66"/>
                          </a:lnTo>
                          <a:lnTo>
                            <a:pt x="216" y="68"/>
                          </a:lnTo>
                          <a:lnTo>
                            <a:pt x="218" y="76"/>
                          </a:lnTo>
                          <a:lnTo>
                            <a:pt x="218" y="80"/>
                          </a:lnTo>
                          <a:lnTo>
                            <a:pt x="220" y="96"/>
                          </a:lnTo>
                          <a:lnTo>
                            <a:pt x="220" y="102"/>
                          </a:lnTo>
                          <a:close/>
                        </a:path>
                      </a:pathLst>
                    </a:custGeom>
                    <a:grpFill/>
                    <a:ln w="3175">
                      <a:solidFill>
                        <a:schemeClr val="bg1"/>
                      </a:solidFill>
                      <a:prstDash val="sysDot"/>
                      <a:round/>
                      <a:headEnd/>
                      <a:tailEnd/>
                    </a:ln>
                  </p:spPr>
                  <p:txBody>
                    <a:bodyPr/>
                    <a:lstStyle/>
                    <a:p>
                      <a:endParaRPr lang="de-DE" sz="2400" dirty="0">
                        <a:solidFill>
                          <a:srgbClr val="000000"/>
                        </a:solidFill>
                      </a:endParaRPr>
                    </a:p>
                  </p:txBody>
                </p:sp>
                <p:sp>
                  <p:nvSpPr>
                    <p:cNvPr id="2213" name="Freeform 2453"/>
                    <p:cNvSpPr>
                      <a:spLocks/>
                    </p:cNvSpPr>
                    <p:nvPr/>
                  </p:nvSpPr>
                  <p:spPr bwMode="auto">
                    <a:xfrm>
                      <a:off x="4382221" y="2595936"/>
                      <a:ext cx="250093" cy="172839"/>
                    </a:xfrm>
                    <a:custGeom>
                      <a:avLst/>
                      <a:gdLst>
                        <a:gd name="T0" fmla="*/ 2147483647 w 272"/>
                        <a:gd name="T1" fmla="*/ 2147483647 h 208"/>
                        <a:gd name="T2" fmla="*/ 2147483647 w 272"/>
                        <a:gd name="T3" fmla="*/ 2147483647 h 208"/>
                        <a:gd name="T4" fmla="*/ 2147483647 w 272"/>
                        <a:gd name="T5" fmla="*/ 2147483647 h 208"/>
                        <a:gd name="T6" fmla="*/ 2147483647 w 272"/>
                        <a:gd name="T7" fmla="*/ 2147483647 h 208"/>
                        <a:gd name="T8" fmla="*/ 2147483647 w 272"/>
                        <a:gd name="T9" fmla="*/ 2147483647 h 208"/>
                        <a:gd name="T10" fmla="*/ 2147483647 w 272"/>
                        <a:gd name="T11" fmla="*/ 2147483647 h 208"/>
                        <a:gd name="T12" fmla="*/ 2147483647 w 272"/>
                        <a:gd name="T13" fmla="*/ 2147483647 h 208"/>
                        <a:gd name="T14" fmla="*/ 2147483647 w 272"/>
                        <a:gd name="T15" fmla="*/ 2147483647 h 208"/>
                        <a:gd name="T16" fmla="*/ 2147483647 w 272"/>
                        <a:gd name="T17" fmla="*/ 2147483647 h 208"/>
                        <a:gd name="T18" fmla="*/ 2147483647 w 272"/>
                        <a:gd name="T19" fmla="*/ 2147483647 h 208"/>
                        <a:gd name="T20" fmla="*/ 2147483647 w 272"/>
                        <a:gd name="T21" fmla="*/ 2147483647 h 208"/>
                        <a:gd name="T22" fmla="*/ 2147483647 w 272"/>
                        <a:gd name="T23" fmla="*/ 2147483647 h 208"/>
                        <a:gd name="T24" fmla="*/ 2147483647 w 272"/>
                        <a:gd name="T25" fmla="*/ 2147483647 h 208"/>
                        <a:gd name="T26" fmla="*/ 2147483647 w 272"/>
                        <a:gd name="T27" fmla="*/ 2147483647 h 208"/>
                        <a:gd name="T28" fmla="*/ 2147483647 w 272"/>
                        <a:gd name="T29" fmla="*/ 2147483647 h 208"/>
                        <a:gd name="T30" fmla="*/ 2147483647 w 272"/>
                        <a:gd name="T31" fmla="*/ 2147483647 h 208"/>
                        <a:gd name="T32" fmla="*/ 0 w 272"/>
                        <a:gd name="T33" fmla="*/ 2147483647 h 208"/>
                        <a:gd name="T34" fmla="*/ 2147483647 w 272"/>
                        <a:gd name="T35" fmla="*/ 2147483647 h 208"/>
                        <a:gd name="T36" fmla="*/ 2147483647 w 272"/>
                        <a:gd name="T37" fmla="*/ 2147483647 h 208"/>
                        <a:gd name="T38" fmla="*/ 2147483647 w 272"/>
                        <a:gd name="T39" fmla="*/ 2147483647 h 208"/>
                        <a:gd name="T40" fmla="*/ 2147483647 w 272"/>
                        <a:gd name="T41" fmla="*/ 2147483647 h 208"/>
                        <a:gd name="T42" fmla="*/ 2147483647 w 272"/>
                        <a:gd name="T43" fmla="*/ 2147483647 h 208"/>
                        <a:gd name="T44" fmla="*/ 2147483647 w 272"/>
                        <a:gd name="T45" fmla="*/ 2147483647 h 208"/>
                        <a:gd name="T46" fmla="*/ 2147483647 w 272"/>
                        <a:gd name="T47" fmla="*/ 2147483647 h 208"/>
                        <a:gd name="T48" fmla="*/ 2147483647 w 272"/>
                        <a:gd name="T49" fmla="*/ 2147483647 h 208"/>
                        <a:gd name="T50" fmla="*/ 2147483647 w 272"/>
                        <a:gd name="T51" fmla="*/ 2147483647 h 208"/>
                        <a:gd name="T52" fmla="*/ 2147483647 w 272"/>
                        <a:gd name="T53" fmla="*/ 2147483647 h 208"/>
                        <a:gd name="T54" fmla="*/ 2147483647 w 272"/>
                        <a:gd name="T55" fmla="*/ 2147483647 h 208"/>
                        <a:gd name="T56" fmla="*/ 2147483647 w 272"/>
                        <a:gd name="T57" fmla="*/ 2147483647 h 208"/>
                        <a:gd name="T58" fmla="*/ 2147483647 w 272"/>
                        <a:gd name="T59" fmla="*/ 2147483647 h 208"/>
                        <a:gd name="T60" fmla="*/ 2147483647 w 272"/>
                        <a:gd name="T61" fmla="*/ 2147483647 h 208"/>
                        <a:gd name="T62" fmla="*/ 2147483647 w 272"/>
                        <a:gd name="T63" fmla="*/ 2147483647 h 208"/>
                        <a:gd name="T64" fmla="*/ 2147483647 w 272"/>
                        <a:gd name="T65" fmla="*/ 2147483647 h 208"/>
                        <a:gd name="T66" fmla="*/ 2147483647 w 272"/>
                        <a:gd name="T67" fmla="*/ 2147483647 h 208"/>
                        <a:gd name="T68" fmla="*/ 2147483647 w 272"/>
                        <a:gd name="T69" fmla="*/ 2147483647 h 208"/>
                        <a:gd name="T70" fmla="*/ 2147483647 w 272"/>
                        <a:gd name="T71" fmla="*/ 2147483647 h 208"/>
                        <a:gd name="T72" fmla="*/ 2147483647 w 272"/>
                        <a:gd name="T73" fmla="*/ 2147483647 h 208"/>
                        <a:gd name="T74" fmla="*/ 2147483647 w 272"/>
                        <a:gd name="T75" fmla="*/ 2147483647 h 208"/>
                        <a:gd name="T76" fmla="*/ 2147483647 w 272"/>
                        <a:gd name="T77" fmla="*/ 2147483647 h 208"/>
                        <a:gd name="T78" fmla="*/ 2147483647 w 272"/>
                        <a:gd name="T79" fmla="*/ 2147483647 h 208"/>
                        <a:gd name="T80" fmla="*/ 2147483647 w 272"/>
                        <a:gd name="T81" fmla="*/ 2147483647 h 208"/>
                        <a:gd name="T82" fmla="*/ 2147483647 w 272"/>
                        <a:gd name="T83" fmla="*/ 2147483647 h 208"/>
                        <a:gd name="T84" fmla="*/ 2147483647 w 272"/>
                        <a:gd name="T85" fmla="*/ 2147483647 h 208"/>
                        <a:gd name="T86" fmla="*/ 2147483647 w 272"/>
                        <a:gd name="T87" fmla="*/ 2147483647 h 208"/>
                        <a:gd name="T88" fmla="*/ 2147483647 w 272"/>
                        <a:gd name="T89" fmla="*/ 2147483647 h 208"/>
                        <a:gd name="T90" fmla="*/ 2147483647 w 272"/>
                        <a:gd name="T91" fmla="*/ 2147483647 h 208"/>
                        <a:gd name="T92" fmla="*/ 2147483647 w 272"/>
                        <a:gd name="T93" fmla="*/ 2147483647 h 208"/>
                        <a:gd name="T94" fmla="*/ 2147483647 w 272"/>
                        <a:gd name="T95" fmla="*/ 2147483647 h 208"/>
                        <a:gd name="T96" fmla="*/ 2147483647 w 272"/>
                        <a:gd name="T97" fmla="*/ 2147483647 h 208"/>
                        <a:gd name="T98" fmla="*/ 2147483647 w 272"/>
                        <a:gd name="T99" fmla="*/ 2147483647 h 208"/>
                        <a:gd name="T100" fmla="*/ 2147483647 w 272"/>
                        <a:gd name="T101" fmla="*/ 2147483647 h 208"/>
                        <a:gd name="T102" fmla="*/ 2147483647 w 272"/>
                        <a:gd name="T103" fmla="*/ 2147483647 h 208"/>
                        <a:gd name="T104" fmla="*/ 2147483647 w 272"/>
                        <a:gd name="T105" fmla="*/ 2147483647 h 208"/>
                        <a:gd name="T106" fmla="*/ 2147483647 w 272"/>
                        <a:gd name="T107" fmla="*/ 2147483647 h 208"/>
                        <a:gd name="T108" fmla="*/ 2147483647 w 272"/>
                        <a:gd name="T109" fmla="*/ 2147483647 h 208"/>
                        <a:gd name="T110" fmla="*/ 2147483647 w 272"/>
                        <a:gd name="T111" fmla="*/ 2147483647 h 208"/>
                        <a:gd name="T112" fmla="*/ 2147483647 w 272"/>
                        <a:gd name="T113" fmla="*/ 2147483647 h 208"/>
                        <a:gd name="T114" fmla="*/ 2147483647 w 272"/>
                        <a:gd name="T115" fmla="*/ 2147483647 h 208"/>
                        <a:gd name="T116" fmla="*/ 2147483647 w 272"/>
                        <a:gd name="T117" fmla="*/ 2147483647 h 208"/>
                        <a:gd name="T118" fmla="*/ 2147483647 w 272"/>
                        <a:gd name="T119" fmla="*/ 2147483647 h 208"/>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w 272"/>
                        <a:gd name="T181" fmla="*/ 0 h 208"/>
                        <a:gd name="T182" fmla="*/ 272 w 272"/>
                        <a:gd name="T183" fmla="*/ 208 h 208"/>
                      </a:gdLst>
                      <a:ahLst/>
                      <a:cxnLst>
                        <a:cxn ang="T120">
                          <a:pos x="T0" y="T1"/>
                        </a:cxn>
                        <a:cxn ang="T121">
                          <a:pos x="T2" y="T3"/>
                        </a:cxn>
                        <a:cxn ang="T122">
                          <a:pos x="T4" y="T5"/>
                        </a:cxn>
                        <a:cxn ang="T123">
                          <a:pos x="T6" y="T7"/>
                        </a:cxn>
                        <a:cxn ang="T124">
                          <a:pos x="T8" y="T9"/>
                        </a:cxn>
                        <a:cxn ang="T125">
                          <a:pos x="T10" y="T11"/>
                        </a:cxn>
                        <a:cxn ang="T126">
                          <a:pos x="T12" y="T13"/>
                        </a:cxn>
                        <a:cxn ang="T127">
                          <a:pos x="T14" y="T15"/>
                        </a:cxn>
                        <a:cxn ang="T128">
                          <a:pos x="T16" y="T17"/>
                        </a:cxn>
                        <a:cxn ang="T129">
                          <a:pos x="T18" y="T19"/>
                        </a:cxn>
                        <a:cxn ang="T130">
                          <a:pos x="T20" y="T21"/>
                        </a:cxn>
                        <a:cxn ang="T131">
                          <a:pos x="T22" y="T23"/>
                        </a:cxn>
                        <a:cxn ang="T132">
                          <a:pos x="T24" y="T25"/>
                        </a:cxn>
                        <a:cxn ang="T133">
                          <a:pos x="T26" y="T27"/>
                        </a:cxn>
                        <a:cxn ang="T134">
                          <a:pos x="T28" y="T29"/>
                        </a:cxn>
                        <a:cxn ang="T135">
                          <a:pos x="T30" y="T31"/>
                        </a:cxn>
                        <a:cxn ang="T136">
                          <a:pos x="T32" y="T33"/>
                        </a:cxn>
                        <a:cxn ang="T137">
                          <a:pos x="T34" y="T35"/>
                        </a:cxn>
                        <a:cxn ang="T138">
                          <a:pos x="T36" y="T37"/>
                        </a:cxn>
                        <a:cxn ang="T139">
                          <a:pos x="T38" y="T39"/>
                        </a:cxn>
                        <a:cxn ang="T140">
                          <a:pos x="T40" y="T41"/>
                        </a:cxn>
                        <a:cxn ang="T141">
                          <a:pos x="T42" y="T43"/>
                        </a:cxn>
                        <a:cxn ang="T142">
                          <a:pos x="T44" y="T45"/>
                        </a:cxn>
                        <a:cxn ang="T143">
                          <a:pos x="T46" y="T47"/>
                        </a:cxn>
                        <a:cxn ang="T144">
                          <a:pos x="T48" y="T49"/>
                        </a:cxn>
                        <a:cxn ang="T145">
                          <a:pos x="T50" y="T51"/>
                        </a:cxn>
                        <a:cxn ang="T146">
                          <a:pos x="T52" y="T53"/>
                        </a:cxn>
                        <a:cxn ang="T147">
                          <a:pos x="T54" y="T55"/>
                        </a:cxn>
                        <a:cxn ang="T148">
                          <a:pos x="T56" y="T57"/>
                        </a:cxn>
                        <a:cxn ang="T149">
                          <a:pos x="T58" y="T59"/>
                        </a:cxn>
                        <a:cxn ang="T150">
                          <a:pos x="T60" y="T61"/>
                        </a:cxn>
                        <a:cxn ang="T151">
                          <a:pos x="T62" y="T63"/>
                        </a:cxn>
                        <a:cxn ang="T152">
                          <a:pos x="T64" y="T65"/>
                        </a:cxn>
                        <a:cxn ang="T153">
                          <a:pos x="T66" y="T67"/>
                        </a:cxn>
                        <a:cxn ang="T154">
                          <a:pos x="T68" y="T69"/>
                        </a:cxn>
                        <a:cxn ang="T155">
                          <a:pos x="T70" y="T71"/>
                        </a:cxn>
                        <a:cxn ang="T156">
                          <a:pos x="T72" y="T73"/>
                        </a:cxn>
                        <a:cxn ang="T157">
                          <a:pos x="T74" y="T75"/>
                        </a:cxn>
                        <a:cxn ang="T158">
                          <a:pos x="T76" y="T77"/>
                        </a:cxn>
                        <a:cxn ang="T159">
                          <a:pos x="T78" y="T79"/>
                        </a:cxn>
                        <a:cxn ang="T160">
                          <a:pos x="T80" y="T81"/>
                        </a:cxn>
                        <a:cxn ang="T161">
                          <a:pos x="T82" y="T83"/>
                        </a:cxn>
                        <a:cxn ang="T162">
                          <a:pos x="T84" y="T85"/>
                        </a:cxn>
                        <a:cxn ang="T163">
                          <a:pos x="T86" y="T87"/>
                        </a:cxn>
                        <a:cxn ang="T164">
                          <a:pos x="T88" y="T89"/>
                        </a:cxn>
                        <a:cxn ang="T165">
                          <a:pos x="T90" y="T91"/>
                        </a:cxn>
                        <a:cxn ang="T166">
                          <a:pos x="T92" y="T93"/>
                        </a:cxn>
                        <a:cxn ang="T167">
                          <a:pos x="T94" y="T95"/>
                        </a:cxn>
                        <a:cxn ang="T168">
                          <a:pos x="T96" y="T97"/>
                        </a:cxn>
                        <a:cxn ang="T169">
                          <a:pos x="T98" y="T99"/>
                        </a:cxn>
                        <a:cxn ang="T170">
                          <a:pos x="T100" y="T101"/>
                        </a:cxn>
                        <a:cxn ang="T171">
                          <a:pos x="T102" y="T103"/>
                        </a:cxn>
                        <a:cxn ang="T172">
                          <a:pos x="T104" y="T105"/>
                        </a:cxn>
                        <a:cxn ang="T173">
                          <a:pos x="T106" y="T107"/>
                        </a:cxn>
                        <a:cxn ang="T174">
                          <a:pos x="T108" y="T109"/>
                        </a:cxn>
                        <a:cxn ang="T175">
                          <a:pos x="T110" y="T111"/>
                        </a:cxn>
                        <a:cxn ang="T176">
                          <a:pos x="T112" y="T113"/>
                        </a:cxn>
                        <a:cxn ang="T177">
                          <a:pos x="T114" y="T115"/>
                        </a:cxn>
                        <a:cxn ang="T178">
                          <a:pos x="T116" y="T117"/>
                        </a:cxn>
                        <a:cxn ang="T179">
                          <a:pos x="T118" y="T119"/>
                        </a:cxn>
                      </a:cxnLst>
                      <a:rect l="T180" t="T181" r="T182" b="T183"/>
                      <a:pathLst>
                        <a:path w="272" h="208">
                          <a:moveTo>
                            <a:pt x="128" y="154"/>
                          </a:moveTo>
                          <a:lnTo>
                            <a:pt x="128" y="152"/>
                          </a:lnTo>
                          <a:lnTo>
                            <a:pt x="126" y="148"/>
                          </a:lnTo>
                          <a:lnTo>
                            <a:pt x="122" y="144"/>
                          </a:lnTo>
                          <a:lnTo>
                            <a:pt x="118" y="142"/>
                          </a:lnTo>
                          <a:lnTo>
                            <a:pt x="116" y="142"/>
                          </a:lnTo>
                          <a:lnTo>
                            <a:pt x="114" y="142"/>
                          </a:lnTo>
                          <a:lnTo>
                            <a:pt x="114" y="140"/>
                          </a:lnTo>
                          <a:lnTo>
                            <a:pt x="112" y="138"/>
                          </a:lnTo>
                          <a:lnTo>
                            <a:pt x="110" y="138"/>
                          </a:lnTo>
                          <a:lnTo>
                            <a:pt x="108" y="138"/>
                          </a:lnTo>
                          <a:lnTo>
                            <a:pt x="106" y="138"/>
                          </a:lnTo>
                          <a:lnTo>
                            <a:pt x="104" y="138"/>
                          </a:lnTo>
                          <a:lnTo>
                            <a:pt x="102" y="142"/>
                          </a:lnTo>
                          <a:lnTo>
                            <a:pt x="100" y="142"/>
                          </a:lnTo>
                          <a:lnTo>
                            <a:pt x="100" y="144"/>
                          </a:lnTo>
                          <a:lnTo>
                            <a:pt x="98" y="144"/>
                          </a:lnTo>
                          <a:lnTo>
                            <a:pt x="96" y="146"/>
                          </a:lnTo>
                          <a:lnTo>
                            <a:pt x="96" y="148"/>
                          </a:lnTo>
                          <a:lnTo>
                            <a:pt x="92" y="152"/>
                          </a:lnTo>
                          <a:lnTo>
                            <a:pt x="92" y="154"/>
                          </a:lnTo>
                          <a:lnTo>
                            <a:pt x="92" y="156"/>
                          </a:lnTo>
                          <a:lnTo>
                            <a:pt x="90" y="156"/>
                          </a:lnTo>
                          <a:lnTo>
                            <a:pt x="90" y="158"/>
                          </a:lnTo>
                          <a:lnTo>
                            <a:pt x="88" y="158"/>
                          </a:lnTo>
                          <a:lnTo>
                            <a:pt x="86" y="158"/>
                          </a:lnTo>
                          <a:lnTo>
                            <a:pt x="86" y="160"/>
                          </a:lnTo>
                          <a:lnTo>
                            <a:pt x="88" y="160"/>
                          </a:lnTo>
                          <a:lnTo>
                            <a:pt x="88" y="164"/>
                          </a:lnTo>
                          <a:lnTo>
                            <a:pt x="88" y="166"/>
                          </a:lnTo>
                          <a:lnTo>
                            <a:pt x="88" y="168"/>
                          </a:lnTo>
                          <a:lnTo>
                            <a:pt x="88" y="170"/>
                          </a:lnTo>
                          <a:lnTo>
                            <a:pt x="88" y="172"/>
                          </a:lnTo>
                          <a:lnTo>
                            <a:pt x="88" y="176"/>
                          </a:lnTo>
                          <a:lnTo>
                            <a:pt x="88" y="178"/>
                          </a:lnTo>
                          <a:lnTo>
                            <a:pt x="88" y="176"/>
                          </a:lnTo>
                          <a:lnTo>
                            <a:pt x="86" y="176"/>
                          </a:lnTo>
                          <a:lnTo>
                            <a:pt x="86" y="174"/>
                          </a:lnTo>
                          <a:lnTo>
                            <a:pt x="84" y="174"/>
                          </a:lnTo>
                          <a:lnTo>
                            <a:pt x="80" y="174"/>
                          </a:lnTo>
                          <a:lnTo>
                            <a:pt x="80" y="176"/>
                          </a:lnTo>
                          <a:lnTo>
                            <a:pt x="80" y="178"/>
                          </a:lnTo>
                          <a:lnTo>
                            <a:pt x="80" y="176"/>
                          </a:lnTo>
                          <a:lnTo>
                            <a:pt x="78" y="176"/>
                          </a:lnTo>
                          <a:lnTo>
                            <a:pt x="74" y="176"/>
                          </a:lnTo>
                          <a:lnTo>
                            <a:pt x="74" y="174"/>
                          </a:lnTo>
                          <a:lnTo>
                            <a:pt x="72" y="174"/>
                          </a:lnTo>
                          <a:lnTo>
                            <a:pt x="70" y="174"/>
                          </a:lnTo>
                          <a:lnTo>
                            <a:pt x="68" y="174"/>
                          </a:lnTo>
                          <a:lnTo>
                            <a:pt x="66" y="172"/>
                          </a:lnTo>
                          <a:lnTo>
                            <a:pt x="64" y="172"/>
                          </a:lnTo>
                          <a:lnTo>
                            <a:pt x="62" y="174"/>
                          </a:lnTo>
                          <a:lnTo>
                            <a:pt x="58" y="176"/>
                          </a:lnTo>
                          <a:lnTo>
                            <a:pt x="54" y="176"/>
                          </a:lnTo>
                          <a:lnTo>
                            <a:pt x="52" y="176"/>
                          </a:lnTo>
                          <a:lnTo>
                            <a:pt x="48" y="176"/>
                          </a:lnTo>
                          <a:lnTo>
                            <a:pt x="46" y="176"/>
                          </a:lnTo>
                          <a:lnTo>
                            <a:pt x="46" y="178"/>
                          </a:lnTo>
                          <a:lnTo>
                            <a:pt x="46" y="180"/>
                          </a:lnTo>
                          <a:lnTo>
                            <a:pt x="46" y="182"/>
                          </a:lnTo>
                          <a:lnTo>
                            <a:pt x="44" y="184"/>
                          </a:lnTo>
                          <a:lnTo>
                            <a:pt x="44" y="186"/>
                          </a:lnTo>
                          <a:lnTo>
                            <a:pt x="44" y="190"/>
                          </a:lnTo>
                          <a:lnTo>
                            <a:pt x="44" y="192"/>
                          </a:lnTo>
                          <a:lnTo>
                            <a:pt x="44" y="194"/>
                          </a:lnTo>
                          <a:lnTo>
                            <a:pt x="42" y="196"/>
                          </a:lnTo>
                          <a:lnTo>
                            <a:pt x="42" y="198"/>
                          </a:lnTo>
                          <a:lnTo>
                            <a:pt x="40" y="204"/>
                          </a:lnTo>
                          <a:lnTo>
                            <a:pt x="38" y="208"/>
                          </a:lnTo>
                          <a:lnTo>
                            <a:pt x="36" y="206"/>
                          </a:lnTo>
                          <a:lnTo>
                            <a:pt x="36" y="204"/>
                          </a:lnTo>
                          <a:lnTo>
                            <a:pt x="36" y="202"/>
                          </a:lnTo>
                          <a:lnTo>
                            <a:pt x="36" y="200"/>
                          </a:lnTo>
                          <a:lnTo>
                            <a:pt x="34" y="194"/>
                          </a:lnTo>
                          <a:lnTo>
                            <a:pt x="36" y="194"/>
                          </a:lnTo>
                          <a:lnTo>
                            <a:pt x="36" y="192"/>
                          </a:lnTo>
                          <a:lnTo>
                            <a:pt x="34" y="190"/>
                          </a:lnTo>
                          <a:lnTo>
                            <a:pt x="32" y="186"/>
                          </a:lnTo>
                          <a:lnTo>
                            <a:pt x="30" y="186"/>
                          </a:lnTo>
                          <a:lnTo>
                            <a:pt x="26" y="180"/>
                          </a:lnTo>
                          <a:lnTo>
                            <a:pt x="20" y="174"/>
                          </a:lnTo>
                          <a:lnTo>
                            <a:pt x="20" y="172"/>
                          </a:lnTo>
                          <a:lnTo>
                            <a:pt x="18" y="172"/>
                          </a:lnTo>
                          <a:lnTo>
                            <a:pt x="16" y="170"/>
                          </a:lnTo>
                          <a:lnTo>
                            <a:pt x="14" y="168"/>
                          </a:lnTo>
                          <a:lnTo>
                            <a:pt x="14" y="166"/>
                          </a:lnTo>
                          <a:lnTo>
                            <a:pt x="16" y="164"/>
                          </a:lnTo>
                          <a:lnTo>
                            <a:pt x="16" y="162"/>
                          </a:lnTo>
                          <a:lnTo>
                            <a:pt x="16" y="160"/>
                          </a:lnTo>
                          <a:lnTo>
                            <a:pt x="14" y="160"/>
                          </a:lnTo>
                          <a:lnTo>
                            <a:pt x="14" y="156"/>
                          </a:lnTo>
                          <a:lnTo>
                            <a:pt x="12" y="156"/>
                          </a:lnTo>
                          <a:lnTo>
                            <a:pt x="10" y="154"/>
                          </a:lnTo>
                          <a:lnTo>
                            <a:pt x="8" y="154"/>
                          </a:lnTo>
                          <a:lnTo>
                            <a:pt x="8" y="152"/>
                          </a:lnTo>
                          <a:lnTo>
                            <a:pt x="8" y="150"/>
                          </a:lnTo>
                          <a:lnTo>
                            <a:pt x="6" y="148"/>
                          </a:lnTo>
                          <a:lnTo>
                            <a:pt x="6" y="146"/>
                          </a:lnTo>
                          <a:lnTo>
                            <a:pt x="6" y="144"/>
                          </a:lnTo>
                          <a:lnTo>
                            <a:pt x="6" y="142"/>
                          </a:lnTo>
                          <a:lnTo>
                            <a:pt x="6" y="140"/>
                          </a:lnTo>
                          <a:lnTo>
                            <a:pt x="6" y="138"/>
                          </a:lnTo>
                          <a:lnTo>
                            <a:pt x="6" y="136"/>
                          </a:lnTo>
                          <a:lnTo>
                            <a:pt x="4" y="136"/>
                          </a:lnTo>
                          <a:lnTo>
                            <a:pt x="2" y="134"/>
                          </a:lnTo>
                          <a:lnTo>
                            <a:pt x="4" y="134"/>
                          </a:lnTo>
                          <a:lnTo>
                            <a:pt x="4" y="132"/>
                          </a:lnTo>
                          <a:lnTo>
                            <a:pt x="4" y="130"/>
                          </a:lnTo>
                          <a:lnTo>
                            <a:pt x="4" y="128"/>
                          </a:lnTo>
                          <a:lnTo>
                            <a:pt x="4" y="124"/>
                          </a:lnTo>
                          <a:lnTo>
                            <a:pt x="4" y="122"/>
                          </a:lnTo>
                          <a:lnTo>
                            <a:pt x="4" y="120"/>
                          </a:lnTo>
                          <a:lnTo>
                            <a:pt x="4" y="122"/>
                          </a:lnTo>
                          <a:lnTo>
                            <a:pt x="2" y="122"/>
                          </a:lnTo>
                          <a:lnTo>
                            <a:pt x="0" y="118"/>
                          </a:lnTo>
                          <a:lnTo>
                            <a:pt x="0" y="116"/>
                          </a:lnTo>
                          <a:lnTo>
                            <a:pt x="4" y="114"/>
                          </a:lnTo>
                          <a:lnTo>
                            <a:pt x="8" y="112"/>
                          </a:lnTo>
                          <a:lnTo>
                            <a:pt x="8" y="110"/>
                          </a:lnTo>
                          <a:lnTo>
                            <a:pt x="10" y="108"/>
                          </a:lnTo>
                          <a:lnTo>
                            <a:pt x="12" y="102"/>
                          </a:lnTo>
                          <a:lnTo>
                            <a:pt x="12" y="100"/>
                          </a:lnTo>
                          <a:lnTo>
                            <a:pt x="14" y="100"/>
                          </a:lnTo>
                          <a:lnTo>
                            <a:pt x="16" y="96"/>
                          </a:lnTo>
                          <a:lnTo>
                            <a:pt x="16" y="94"/>
                          </a:lnTo>
                          <a:lnTo>
                            <a:pt x="18" y="90"/>
                          </a:lnTo>
                          <a:lnTo>
                            <a:pt x="18" y="88"/>
                          </a:lnTo>
                          <a:lnTo>
                            <a:pt x="20" y="88"/>
                          </a:lnTo>
                          <a:lnTo>
                            <a:pt x="20" y="86"/>
                          </a:lnTo>
                          <a:lnTo>
                            <a:pt x="22" y="84"/>
                          </a:lnTo>
                          <a:lnTo>
                            <a:pt x="24" y="82"/>
                          </a:lnTo>
                          <a:lnTo>
                            <a:pt x="26" y="82"/>
                          </a:lnTo>
                          <a:lnTo>
                            <a:pt x="28" y="82"/>
                          </a:lnTo>
                          <a:lnTo>
                            <a:pt x="30" y="84"/>
                          </a:lnTo>
                          <a:lnTo>
                            <a:pt x="32" y="82"/>
                          </a:lnTo>
                          <a:lnTo>
                            <a:pt x="32" y="80"/>
                          </a:lnTo>
                          <a:lnTo>
                            <a:pt x="34" y="80"/>
                          </a:lnTo>
                          <a:lnTo>
                            <a:pt x="36" y="80"/>
                          </a:lnTo>
                          <a:lnTo>
                            <a:pt x="38" y="80"/>
                          </a:lnTo>
                          <a:lnTo>
                            <a:pt x="42" y="78"/>
                          </a:lnTo>
                          <a:lnTo>
                            <a:pt x="40" y="76"/>
                          </a:lnTo>
                          <a:lnTo>
                            <a:pt x="42" y="76"/>
                          </a:lnTo>
                          <a:lnTo>
                            <a:pt x="44" y="76"/>
                          </a:lnTo>
                          <a:lnTo>
                            <a:pt x="50" y="80"/>
                          </a:lnTo>
                          <a:lnTo>
                            <a:pt x="50" y="82"/>
                          </a:lnTo>
                          <a:lnTo>
                            <a:pt x="50" y="80"/>
                          </a:lnTo>
                          <a:lnTo>
                            <a:pt x="52" y="80"/>
                          </a:lnTo>
                          <a:lnTo>
                            <a:pt x="52" y="78"/>
                          </a:lnTo>
                          <a:lnTo>
                            <a:pt x="54" y="78"/>
                          </a:lnTo>
                          <a:lnTo>
                            <a:pt x="56" y="78"/>
                          </a:lnTo>
                          <a:lnTo>
                            <a:pt x="58" y="76"/>
                          </a:lnTo>
                          <a:lnTo>
                            <a:pt x="60" y="76"/>
                          </a:lnTo>
                          <a:lnTo>
                            <a:pt x="62" y="76"/>
                          </a:lnTo>
                          <a:lnTo>
                            <a:pt x="64" y="74"/>
                          </a:lnTo>
                          <a:lnTo>
                            <a:pt x="66" y="74"/>
                          </a:lnTo>
                          <a:lnTo>
                            <a:pt x="68" y="72"/>
                          </a:lnTo>
                          <a:lnTo>
                            <a:pt x="70" y="72"/>
                          </a:lnTo>
                          <a:lnTo>
                            <a:pt x="74" y="72"/>
                          </a:lnTo>
                          <a:lnTo>
                            <a:pt x="76" y="72"/>
                          </a:lnTo>
                          <a:lnTo>
                            <a:pt x="80" y="72"/>
                          </a:lnTo>
                          <a:lnTo>
                            <a:pt x="82" y="72"/>
                          </a:lnTo>
                          <a:lnTo>
                            <a:pt x="86" y="70"/>
                          </a:lnTo>
                          <a:lnTo>
                            <a:pt x="88" y="70"/>
                          </a:lnTo>
                          <a:lnTo>
                            <a:pt x="88" y="68"/>
                          </a:lnTo>
                          <a:lnTo>
                            <a:pt x="88" y="66"/>
                          </a:lnTo>
                          <a:lnTo>
                            <a:pt x="90" y="66"/>
                          </a:lnTo>
                          <a:lnTo>
                            <a:pt x="92" y="66"/>
                          </a:lnTo>
                          <a:lnTo>
                            <a:pt x="92" y="64"/>
                          </a:lnTo>
                          <a:lnTo>
                            <a:pt x="94" y="62"/>
                          </a:lnTo>
                          <a:lnTo>
                            <a:pt x="94" y="60"/>
                          </a:lnTo>
                          <a:lnTo>
                            <a:pt x="96" y="58"/>
                          </a:lnTo>
                          <a:lnTo>
                            <a:pt x="96" y="56"/>
                          </a:lnTo>
                          <a:lnTo>
                            <a:pt x="98" y="56"/>
                          </a:lnTo>
                          <a:lnTo>
                            <a:pt x="98" y="54"/>
                          </a:lnTo>
                          <a:lnTo>
                            <a:pt x="96" y="54"/>
                          </a:lnTo>
                          <a:lnTo>
                            <a:pt x="94" y="54"/>
                          </a:lnTo>
                          <a:lnTo>
                            <a:pt x="94" y="52"/>
                          </a:lnTo>
                          <a:lnTo>
                            <a:pt x="92" y="52"/>
                          </a:lnTo>
                          <a:lnTo>
                            <a:pt x="92" y="50"/>
                          </a:lnTo>
                          <a:lnTo>
                            <a:pt x="94" y="50"/>
                          </a:lnTo>
                          <a:lnTo>
                            <a:pt x="94" y="48"/>
                          </a:lnTo>
                          <a:lnTo>
                            <a:pt x="96" y="48"/>
                          </a:lnTo>
                          <a:lnTo>
                            <a:pt x="98" y="46"/>
                          </a:lnTo>
                          <a:lnTo>
                            <a:pt x="100" y="46"/>
                          </a:lnTo>
                          <a:lnTo>
                            <a:pt x="104" y="46"/>
                          </a:lnTo>
                          <a:lnTo>
                            <a:pt x="108" y="46"/>
                          </a:lnTo>
                          <a:lnTo>
                            <a:pt x="112" y="46"/>
                          </a:lnTo>
                          <a:lnTo>
                            <a:pt x="114" y="46"/>
                          </a:lnTo>
                          <a:lnTo>
                            <a:pt x="116" y="46"/>
                          </a:lnTo>
                          <a:lnTo>
                            <a:pt x="118" y="44"/>
                          </a:lnTo>
                          <a:lnTo>
                            <a:pt x="120" y="44"/>
                          </a:lnTo>
                          <a:lnTo>
                            <a:pt x="122" y="44"/>
                          </a:lnTo>
                          <a:lnTo>
                            <a:pt x="124" y="44"/>
                          </a:lnTo>
                          <a:lnTo>
                            <a:pt x="126" y="44"/>
                          </a:lnTo>
                          <a:lnTo>
                            <a:pt x="126" y="42"/>
                          </a:lnTo>
                          <a:lnTo>
                            <a:pt x="128" y="42"/>
                          </a:lnTo>
                          <a:lnTo>
                            <a:pt x="128" y="40"/>
                          </a:lnTo>
                          <a:lnTo>
                            <a:pt x="132" y="36"/>
                          </a:lnTo>
                          <a:lnTo>
                            <a:pt x="132" y="38"/>
                          </a:lnTo>
                          <a:lnTo>
                            <a:pt x="132" y="36"/>
                          </a:lnTo>
                          <a:lnTo>
                            <a:pt x="134" y="34"/>
                          </a:lnTo>
                          <a:lnTo>
                            <a:pt x="136" y="32"/>
                          </a:lnTo>
                          <a:lnTo>
                            <a:pt x="138" y="28"/>
                          </a:lnTo>
                          <a:lnTo>
                            <a:pt x="140" y="26"/>
                          </a:lnTo>
                          <a:lnTo>
                            <a:pt x="142" y="26"/>
                          </a:lnTo>
                          <a:lnTo>
                            <a:pt x="144" y="26"/>
                          </a:lnTo>
                          <a:lnTo>
                            <a:pt x="144" y="24"/>
                          </a:lnTo>
                          <a:lnTo>
                            <a:pt x="146" y="24"/>
                          </a:lnTo>
                          <a:lnTo>
                            <a:pt x="146" y="22"/>
                          </a:lnTo>
                          <a:lnTo>
                            <a:pt x="146" y="20"/>
                          </a:lnTo>
                          <a:lnTo>
                            <a:pt x="148" y="20"/>
                          </a:lnTo>
                          <a:lnTo>
                            <a:pt x="150" y="20"/>
                          </a:lnTo>
                          <a:lnTo>
                            <a:pt x="150" y="18"/>
                          </a:lnTo>
                          <a:lnTo>
                            <a:pt x="152" y="18"/>
                          </a:lnTo>
                          <a:lnTo>
                            <a:pt x="152" y="14"/>
                          </a:lnTo>
                          <a:lnTo>
                            <a:pt x="152" y="12"/>
                          </a:lnTo>
                          <a:lnTo>
                            <a:pt x="150" y="12"/>
                          </a:lnTo>
                          <a:lnTo>
                            <a:pt x="150" y="10"/>
                          </a:lnTo>
                          <a:lnTo>
                            <a:pt x="152" y="8"/>
                          </a:lnTo>
                          <a:lnTo>
                            <a:pt x="154" y="8"/>
                          </a:lnTo>
                          <a:lnTo>
                            <a:pt x="156" y="8"/>
                          </a:lnTo>
                          <a:lnTo>
                            <a:pt x="156" y="6"/>
                          </a:lnTo>
                          <a:lnTo>
                            <a:pt x="158" y="6"/>
                          </a:lnTo>
                          <a:lnTo>
                            <a:pt x="162" y="2"/>
                          </a:lnTo>
                          <a:lnTo>
                            <a:pt x="164" y="2"/>
                          </a:lnTo>
                          <a:lnTo>
                            <a:pt x="166" y="2"/>
                          </a:lnTo>
                          <a:lnTo>
                            <a:pt x="166" y="0"/>
                          </a:lnTo>
                          <a:lnTo>
                            <a:pt x="168" y="0"/>
                          </a:lnTo>
                          <a:lnTo>
                            <a:pt x="172" y="0"/>
                          </a:lnTo>
                          <a:lnTo>
                            <a:pt x="176" y="2"/>
                          </a:lnTo>
                          <a:lnTo>
                            <a:pt x="176" y="4"/>
                          </a:lnTo>
                          <a:lnTo>
                            <a:pt x="178" y="8"/>
                          </a:lnTo>
                          <a:lnTo>
                            <a:pt x="184" y="14"/>
                          </a:lnTo>
                          <a:lnTo>
                            <a:pt x="188" y="22"/>
                          </a:lnTo>
                          <a:lnTo>
                            <a:pt x="192" y="26"/>
                          </a:lnTo>
                          <a:lnTo>
                            <a:pt x="192" y="30"/>
                          </a:lnTo>
                          <a:lnTo>
                            <a:pt x="192" y="32"/>
                          </a:lnTo>
                          <a:lnTo>
                            <a:pt x="192" y="34"/>
                          </a:lnTo>
                          <a:lnTo>
                            <a:pt x="190" y="34"/>
                          </a:lnTo>
                          <a:lnTo>
                            <a:pt x="192" y="36"/>
                          </a:lnTo>
                          <a:lnTo>
                            <a:pt x="192" y="40"/>
                          </a:lnTo>
                          <a:lnTo>
                            <a:pt x="190" y="42"/>
                          </a:lnTo>
                          <a:lnTo>
                            <a:pt x="188" y="42"/>
                          </a:lnTo>
                          <a:lnTo>
                            <a:pt x="188" y="44"/>
                          </a:lnTo>
                          <a:lnTo>
                            <a:pt x="188" y="46"/>
                          </a:lnTo>
                          <a:lnTo>
                            <a:pt x="188" y="48"/>
                          </a:lnTo>
                          <a:lnTo>
                            <a:pt x="190" y="48"/>
                          </a:lnTo>
                          <a:lnTo>
                            <a:pt x="190" y="50"/>
                          </a:lnTo>
                          <a:lnTo>
                            <a:pt x="190" y="52"/>
                          </a:lnTo>
                          <a:lnTo>
                            <a:pt x="188" y="52"/>
                          </a:lnTo>
                          <a:lnTo>
                            <a:pt x="188" y="54"/>
                          </a:lnTo>
                          <a:lnTo>
                            <a:pt x="190" y="54"/>
                          </a:lnTo>
                          <a:lnTo>
                            <a:pt x="194" y="54"/>
                          </a:lnTo>
                          <a:lnTo>
                            <a:pt x="196" y="54"/>
                          </a:lnTo>
                          <a:lnTo>
                            <a:pt x="198" y="54"/>
                          </a:lnTo>
                          <a:lnTo>
                            <a:pt x="200" y="54"/>
                          </a:lnTo>
                          <a:lnTo>
                            <a:pt x="202" y="54"/>
                          </a:lnTo>
                          <a:lnTo>
                            <a:pt x="202" y="56"/>
                          </a:lnTo>
                          <a:lnTo>
                            <a:pt x="202" y="54"/>
                          </a:lnTo>
                          <a:lnTo>
                            <a:pt x="204" y="54"/>
                          </a:lnTo>
                          <a:lnTo>
                            <a:pt x="206" y="58"/>
                          </a:lnTo>
                          <a:lnTo>
                            <a:pt x="204" y="58"/>
                          </a:lnTo>
                          <a:lnTo>
                            <a:pt x="204" y="60"/>
                          </a:lnTo>
                          <a:lnTo>
                            <a:pt x="202" y="62"/>
                          </a:lnTo>
                          <a:lnTo>
                            <a:pt x="202" y="64"/>
                          </a:lnTo>
                          <a:lnTo>
                            <a:pt x="204" y="64"/>
                          </a:lnTo>
                          <a:lnTo>
                            <a:pt x="206" y="66"/>
                          </a:lnTo>
                          <a:lnTo>
                            <a:pt x="210" y="66"/>
                          </a:lnTo>
                          <a:lnTo>
                            <a:pt x="214" y="66"/>
                          </a:lnTo>
                          <a:lnTo>
                            <a:pt x="216" y="66"/>
                          </a:lnTo>
                          <a:lnTo>
                            <a:pt x="218" y="68"/>
                          </a:lnTo>
                          <a:lnTo>
                            <a:pt x="220" y="70"/>
                          </a:lnTo>
                          <a:lnTo>
                            <a:pt x="220" y="72"/>
                          </a:lnTo>
                          <a:lnTo>
                            <a:pt x="222" y="72"/>
                          </a:lnTo>
                          <a:lnTo>
                            <a:pt x="222" y="74"/>
                          </a:lnTo>
                          <a:lnTo>
                            <a:pt x="224" y="74"/>
                          </a:lnTo>
                          <a:lnTo>
                            <a:pt x="224" y="76"/>
                          </a:lnTo>
                          <a:lnTo>
                            <a:pt x="226" y="76"/>
                          </a:lnTo>
                          <a:lnTo>
                            <a:pt x="226" y="78"/>
                          </a:lnTo>
                          <a:lnTo>
                            <a:pt x="226" y="80"/>
                          </a:lnTo>
                          <a:lnTo>
                            <a:pt x="224" y="80"/>
                          </a:lnTo>
                          <a:lnTo>
                            <a:pt x="224" y="82"/>
                          </a:lnTo>
                          <a:lnTo>
                            <a:pt x="226" y="82"/>
                          </a:lnTo>
                          <a:lnTo>
                            <a:pt x="226" y="84"/>
                          </a:lnTo>
                          <a:lnTo>
                            <a:pt x="228" y="84"/>
                          </a:lnTo>
                          <a:lnTo>
                            <a:pt x="228" y="86"/>
                          </a:lnTo>
                          <a:lnTo>
                            <a:pt x="230" y="88"/>
                          </a:lnTo>
                          <a:lnTo>
                            <a:pt x="234" y="90"/>
                          </a:lnTo>
                          <a:lnTo>
                            <a:pt x="236" y="90"/>
                          </a:lnTo>
                          <a:lnTo>
                            <a:pt x="238" y="92"/>
                          </a:lnTo>
                          <a:lnTo>
                            <a:pt x="242" y="94"/>
                          </a:lnTo>
                          <a:lnTo>
                            <a:pt x="242" y="96"/>
                          </a:lnTo>
                          <a:lnTo>
                            <a:pt x="244" y="98"/>
                          </a:lnTo>
                          <a:lnTo>
                            <a:pt x="248" y="102"/>
                          </a:lnTo>
                          <a:lnTo>
                            <a:pt x="250" y="102"/>
                          </a:lnTo>
                          <a:lnTo>
                            <a:pt x="250" y="104"/>
                          </a:lnTo>
                          <a:lnTo>
                            <a:pt x="248" y="106"/>
                          </a:lnTo>
                          <a:lnTo>
                            <a:pt x="248" y="108"/>
                          </a:lnTo>
                          <a:lnTo>
                            <a:pt x="248" y="110"/>
                          </a:lnTo>
                          <a:lnTo>
                            <a:pt x="250" y="110"/>
                          </a:lnTo>
                          <a:lnTo>
                            <a:pt x="252" y="112"/>
                          </a:lnTo>
                          <a:lnTo>
                            <a:pt x="254" y="114"/>
                          </a:lnTo>
                          <a:lnTo>
                            <a:pt x="252" y="116"/>
                          </a:lnTo>
                          <a:lnTo>
                            <a:pt x="252" y="118"/>
                          </a:lnTo>
                          <a:lnTo>
                            <a:pt x="254" y="118"/>
                          </a:lnTo>
                          <a:lnTo>
                            <a:pt x="256" y="118"/>
                          </a:lnTo>
                          <a:lnTo>
                            <a:pt x="256" y="120"/>
                          </a:lnTo>
                          <a:lnTo>
                            <a:pt x="256" y="118"/>
                          </a:lnTo>
                          <a:lnTo>
                            <a:pt x="258" y="118"/>
                          </a:lnTo>
                          <a:lnTo>
                            <a:pt x="260" y="120"/>
                          </a:lnTo>
                          <a:lnTo>
                            <a:pt x="260" y="122"/>
                          </a:lnTo>
                          <a:lnTo>
                            <a:pt x="262" y="122"/>
                          </a:lnTo>
                          <a:lnTo>
                            <a:pt x="264" y="122"/>
                          </a:lnTo>
                          <a:lnTo>
                            <a:pt x="266" y="124"/>
                          </a:lnTo>
                          <a:lnTo>
                            <a:pt x="268" y="124"/>
                          </a:lnTo>
                          <a:lnTo>
                            <a:pt x="268" y="126"/>
                          </a:lnTo>
                          <a:lnTo>
                            <a:pt x="270" y="128"/>
                          </a:lnTo>
                          <a:lnTo>
                            <a:pt x="270" y="130"/>
                          </a:lnTo>
                          <a:lnTo>
                            <a:pt x="268" y="130"/>
                          </a:lnTo>
                          <a:lnTo>
                            <a:pt x="268" y="132"/>
                          </a:lnTo>
                          <a:lnTo>
                            <a:pt x="270" y="134"/>
                          </a:lnTo>
                          <a:lnTo>
                            <a:pt x="270" y="136"/>
                          </a:lnTo>
                          <a:lnTo>
                            <a:pt x="272" y="138"/>
                          </a:lnTo>
                          <a:lnTo>
                            <a:pt x="272" y="140"/>
                          </a:lnTo>
                          <a:lnTo>
                            <a:pt x="272" y="142"/>
                          </a:lnTo>
                          <a:lnTo>
                            <a:pt x="272" y="140"/>
                          </a:lnTo>
                          <a:lnTo>
                            <a:pt x="270" y="138"/>
                          </a:lnTo>
                          <a:lnTo>
                            <a:pt x="268" y="138"/>
                          </a:lnTo>
                          <a:lnTo>
                            <a:pt x="266" y="136"/>
                          </a:lnTo>
                          <a:lnTo>
                            <a:pt x="264" y="138"/>
                          </a:lnTo>
                          <a:lnTo>
                            <a:pt x="262" y="138"/>
                          </a:lnTo>
                          <a:lnTo>
                            <a:pt x="262" y="140"/>
                          </a:lnTo>
                          <a:lnTo>
                            <a:pt x="262" y="142"/>
                          </a:lnTo>
                          <a:lnTo>
                            <a:pt x="260" y="142"/>
                          </a:lnTo>
                          <a:lnTo>
                            <a:pt x="260" y="140"/>
                          </a:lnTo>
                          <a:lnTo>
                            <a:pt x="258" y="140"/>
                          </a:lnTo>
                          <a:lnTo>
                            <a:pt x="256" y="140"/>
                          </a:lnTo>
                          <a:lnTo>
                            <a:pt x="254" y="140"/>
                          </a:lnTo>
                          <a:lnTo>
                            <a:pt x="252" y="140"/>
                          </a:lnTo>
                          <a:lnTo>
                            <a:pt x="250" y="138"/>
                          </a:lnTo>
                          <a:lnTo>
                            <a:pt x="246" y="136"/>
                          </a:lnTo>
                          <a:lnTo>
                            <a:pt x="244" y="136"/>
                          </a:lnTo>
                          <a:lnTo>
                            <a:pt x="242" y="138"/>
                          </a:lnTo>
                          <a:lnTo>
                            <a:pt x="240" y="138"/>
                          </a:lnTo>
                          <a:lnTo>
                            <a:pt x="238" y="136"/>
                          </a:lnTo>
                          <a:lnTo>
                            <a:pt x="236" y="134"/>
                          </a:lnTo>
                          <a:lnTo>
                            <a:pt x="234" y="134"/>
                          </a:lnTo>
                          <a:lnTo>
                            <a:pt x="234" y="132"/>
                          </a:lnTo>
                          <a:lnTo>
                            <a:pt x="232" y="132"/>
                          </a:lnTo>
                          <a:lnTo>
                            <a:pt x="228" y="134"/>
                          </a:lnTo>
                          <a:lnTo>
                            <a:pt x="228" y="136"/>
                          </a:lnTo>
                          <a:lnTo>
                            <a:pt x="228" y="138"/>
                          </a:lnTo>
                          <a:lnTo>
                            <a:pt x="228" y="140"/>
                          </a:lnTo>
                          <a:lnTo>
                            <a:pt x="228" y="142"/>
                          </a:lnTo>
                          <a:lnTo>
                            <a:pt x="226" y="142"/>
                          </a:lnTo>
                          <a:lnTo>
                            <a:pt x="224" y="142"/>
                          </a:lnTo>
                          <a:lnTo>
                            <a:pt x="222" y="142"/>
                          </a:lnTo>
                          <a:lnTo>
                            <a:pt x="218" y="144"/>
                          </a:lnTo>
                          <a:lnTo>
                            <a:pt x="216" y="144"/>
                          </a:lnTo>
                          <a:lnTo>
                            <a:pt x="214" y="142"/>
                          </a:lnTo>
                          <a:lnTo>
                            <a:pt x="212" y="140"/>
                          </a:lnTo>
                          <a:lnTo>
                            <a:pt x="210" y="140"/>
                          </a:lnTo>
                          <a:lnTo>
                            <a:pt x="210" y="138"/>
                          </a:lnTo>
                          <a:lnTo>
                            <a:pt x="208" y="140"/>
                          </a:lnTo>
                          <a:lnTo>
                            <a:pt x="210" y="140"/>
                          </a:lnTo>
                          <a:lnTo>
                            <a:pt x="210" y="142"/>
                          </a:lnTo>
                          <a:lnTo>
                            <a:pt x="208" y="142"/>
                          </a:lnTo>
                          <a:lnTo>
                            <a:pt x="206" y="142"/>
                          </a:lnTo>
                          <a:lnTo>
                            <a:pt x="204" y="144"/>
                          </a:lnTo>
                          <a:lnTo>
                            <a:pt x="202" y="144"/>
                          </a:lnTo>
                          <a:lnTo>
                            <a:pt x="198" y="146"/>
                          </a:lnTo>
                          <a:lnTo>
                            <a:pt x="196" y="146"/>
                          </a:lnTo>
                          <a:lnTo>
                            <a:pt x="192" y="148"/>
                          </a:lnTo>
                          <a:lnTo>
                            <a:pt x="188" y="150"/>
                          </a:lnTo>
                          <a:lnTo>
                            <a:pt x="188" y="152"/>
                          </a:lnTo>
                          <a:lnTo>
                            <a:pt x="186" y="152"/>
                          </a:lnTo>
                          <a:lnTo>
                            <a:pt x="184" y="150"/>
                          </a:lnTo>
                          <a:lnTo>
                            <a:pt x="182" y="148"/>
                          </a:lnTo>
                          <a:lnTo>
                            <a:pt x="182" y="150"/>
                          </a:lnTo>
                          <a:lnTo>
                            <a:pt x="180" y="148"/>
                          </a:lnTo>
                          <a:lnTo>
                            <a:pt x="178" y="146"/>
                          </a:lnTo>
                          <a:lnTo>
                            <a:pt x="176" y="146"/>
                          </a:lnTo>
                          <a:lnTo>
                            <a:pt x="176" y="148"/>
                          </a:lnTo>
                          <a:lnTo>
                            <a:pt x="176" y="150"/>
                          </a:lnTo>
                          <a:lnTo>
                            <a:pt x="176" y="152"/>
                          </a:lnTo>
                          <a:lnTo>
                            <a:pt x="174" y="152"/>
                          </a:lnTo>
                          <a:lnTo>
                            <a:pt x="174" y="154"/>
                          </a:lnTo>
                          <a:lnTo>
                            <a:pt x="172" y="154"/>
                          </a:lnTo>
                          <a:lnTo>
                            <a:pt x="172" y="156"/>
                          </a:lnTo>
                          <a:lnTo>
                            <a:pt x="172" y="158"/>
                          </a:lnTo>
                          <a:lnTo>
                            <a:pt x="172" y="160"/>
                          </a:lnTo>
                          <a:lnTo>
                            <a:pt x="172" y="162"/>
                          </a:lnTo>
                          <a:lnTo>
                            <a:pt x="170" y="162"/>
                          </a:lnTo>
                          <a:lnTo>
                            <a:pt x="168" y="164"/>
                          </a:lnTo>
                          <a:lnTo>
                            <a:pt x="166" y="164"/>
                          </a:lnTo>
                          <a:lnTo>
                            <a:pt x="164" y="164"/>
                          </a:lnTo>
                          <a:lnTo>
                            <a:pt x="164" y="162"/>
                          </a:lnTo>
                          <a:lnTo>
                            <a:pt x="162" y="162"/>
                          </a:lnTo>
                          <a:lnTo>
                            <a:pt x="160" y="160"/>
                          </a:lnTo>
                          <a:lnTo>
                            <a:pt x="156" y="160"/>
                          </a:lnTo>
                          <a:lnTo>
                            <a:pt x="154" y="160"/>
                          </a:lnTo>
                          <a:lnTo>
                            <a:pt x="152" y="160"/>
                          </a:lnTo>
                          <a:lnTo>
                            <a:pt x="150" y="160"/>
                          </a:lnTo>
                          <a:lnTo>
                            <a:pt x="148" y="160"/>
                          </a:lnTo>
                          <a:lnTo>
                            <a:pt x="142" y="160"/>
                          </a:lnTo>
                          <a:lnTo>
                            <a:pt x="142" y="158"/>
                          </a:lnTo>
                          <a:lnTo>
                            <a:pt x="140" y="158"/>
                          </a:lnTo>
                          <a:lnTo>
                            <a:pt x="140" y="156"/>
                          </a:lnTo>
                          <a:lnTo>
                            <a:pt x="138" y="156"/>
                          </a:lnTo>
                          <a:lnTo>
                            <a:pt x="136" y="156"/>
                          </a:lnTo>
                          <a:lnTo>
                            <a:pt x="134" y="156"/>
                          </a:lnTo>
                          <a:lnTo>
                            <a:pt x="132" y="156"/>
                          </a:lnTo>
                          <a:lnTo>
                            <a:pt x="130" y="156"/>
                          </a:lnTo>
                          <a:lnTo>
                            <a:pt x="128" y="156"/>
                          </a:lnTo>
                          <a:lnTo>
                            <a:pt x="128" y="154"/>
                          </a:lnTo>
                          <a:close/>
                        </a:path>
                      </a:pathLst>
                    </a:custGeom>
                    <a:grpFill/>
                    <a:ln w="3175">
                      <a:solidFill>
                        <a:schemeClr val="bg1"/>
                      </a:solidFill>
                      <a:prstDash val="sysDot"/>
                      <a:round/>
                      <a:headEnd/>
                      <a:tailEnd/>
                    </a:ln>
                  </p:spPr>
                  <p:txBody>
                    <a:bodyPr/>
                    <a:lstStyle/>
                    <a:p>
                      <a:endParaRPr lang="de-DE" sz="2400" dirty="0">
                        <a:solidFill>
                          <a:srgbClr val="000000"/>
                        </a:solidFill>
                      </a:endParaRPr>
                    </a:p>
                  </p:txBody>
                </p:sp>
                <p:sp>
                  <p:nvSpPr>
                    <p:cNvPr id="2214" name="Freeform 2455"/>
                    <p:cNvSpPr>
                      <a:spLocks/>
                    </p:cNvSpPr>
                    <p:nvPr/>
                  </p:nvSpPr>
                  <p:spPr bwMode="auto">
                    <a:xfrm>
                      <a:off x="4333691" y="2706517"/>
                      <a:ext cx="367938" cy="367938"/>
                    </a:xfrm>
                    <a:custGeom>
                      <a:avLst/>
                      <a:gdLst>
                        <a:gd name="T0" fmla="*/ 2147483647 w 400"/>
                        <a:gd name="T1" fmla="*/ 2147483647 h 446"/>
                        <a:gd name="T2" fmla="*/ 2147483647 w 400"/>
                        <a:gd name="T3" fmla="*/ 2147483647 h 446"/>
                        <a:gd name="T4" fmla="*/ 2147483647 w 400"/>
                        <a:gd name="T5" fmla="*/ 2147483647 h 446"/>
                        <a:gd name="T6" fmla="*/ 2147483647 w 400"/>
                        <a:gd name="T7" fmla="*/ 2147483647 h 446"/>
                        <a:gd name="T8" fmla="*/ 2147483647 w 400"/>
                        <a:gd name="T9" fmla="*/ 2147483647 h 446"/>
                        <a:gd name="T10" fmla="*/ 2147483647 w 400"/>
                        <a:gd name="T11" fmla="*/ 2147483647 h 446"/>
                        <a:gd name="T12" fmla="*/ 2147483647 w 400"/>
                        <a:gd name="T13" fmla="*/ 2147483647 h 446"/>
                        <a:gd name="T14" fmla="*/ 2147483647 w 400"/>
                        <a:gd name="T15" fmla="*/ 2147483647 h 446"/>
                        <a:gd name="T16" fmla="*/ 2147483647 w 400"/>
                        <a:gd name="T17" fmla="*/ 2147483647 h 446"/>
                        <a:gd name="T18" fmla="*/ 2147483647 w 400"/>
                        <a:gd name="T19" fmla="*/ 2147483647 h 446"/>
                        <a:gd name="T20" fmla="*/ 2147483647 w 400"/>
                        <a:gd name="T21" fmla="*/ 2147483647 h 446"/>
                        <a:gd name="T22" fmla="*/ 2147483647 w 400"/>
                        <a:gd name="T23" fmla="*/ 2147483647 h 446"/>
                        <a:gd name="T24" fmla="*/ 2147483647 w 400"/>
                        <a:gd name="T25" fmla="*/ 2147483647 h 446"/>
                        <a:gd name="T26" fmla="*/ 2147483647 w 400"/>
                        <a:gd name="T27" fmla="*/ 2147483647 h 446"/>
                        <a:gd name="T28" fmla="*/ 2147483647 w 400"/>
                        <a:gd name="T29" fmla="*/ 2147483647 h 446"/>
                        <a:gd name="T30" fmla="*/ 2147483647 w 400"/>
                        <a:gd name="T31" fmla="*/ 2147483647 h 446"/>
                        <a:gd name="T32" fmla="*/ 2147483647 w 400"/>
                        <a:gd name="T33" fmla="*/ 2147483647 h 446"/>
                        <a:gd name="T34" fmla="*/ 2147483647 w 400"/>
                        <a:gd name="T35" fmla="*/ 2147483647 h 446"/>
                        <a:gd name="T36" fmla="*/ 2147483647 w 400"/>
                        <a:gd name="T37" fmla="*/ 2147483647 h 446"/>
                        <a:gd name="T38" fmla="*/ 2147483647 w 400"/>
                        <a:gd name="T39" fmla="*/ 2147483647 h 446"/>
                        <a:gd name="T40" fmla="*/ 2147483647 w 400"/>
                        <a:gd name="T41" fmla="*/ 2147483647 h 446"/>
                        <a:gd name="T42" fmla="*/ 2147483647 w 400"/>
                        <a:gd name="T43" fmla="*/ 2147483647 h 446"/>
                        <a:gd name="T44" fmla="*/ 2147483647 w 400"/>
                        <a:gd name="T45" fmla="*/ 2147483647 h 446"/>
                        <a:gd name="T46" fmla="*/ 2147483647 w 400"/>
                        <a:gd name="T47" fmla="*/ 2147483647 h 446"/>
                        <a:gd name="T48" fmla="*/ 2147483647 w 400"/>
                        <a:gd name="T49" fmla="*/ 2147483647 h 446"/>
                        <a:gd name="T50" fmla="*/ 2147483647 w 400"/>
                        <a:gd name="T51" fmla="*/ 2147483647 h 446"/>
                        <a:gd name="T52" fmla="*/ 2147483647 w 400"/>
                        <a:gd name="T53" fmla="*/ 2147483647 h 446"/>
                        <a:gd name="T54" fmla="*/ 2147483647 w 400"/>
                        <a:gd name="T55" fmla="*/ 2147483647 h 446"/>
                        <a:gd name="T56" fmla="*/ 2147483647 w 400"/>
                        <a:gd name="T57" fmla="*/ 2147483647 h 446"/>
                        <a:gd name="T58" fmla="*/ 2147483647 w 400"/>
                        <a:gd name="T59" fmla="*/ 2147483647 h 446"/>
                        <a:gd name="T60" fmla="*/ 2147483647 w 400"/>
                        <a:gd name="T61" fmla="*/ 2147483647 h 446"/>
                        <a:gd name="T62" fmla="*/ 2147483647 w 400"/>
                        <a:gd name="T63" fmla="*/ 2147483647 h 446"/>
                        <a:gd name="T64" fmla="*/ 2147483647 w 400"/>
                        <a:gd name="T65" fmla="*/ 2147483647 h 446"/>
                        <a:gd name="T66" fmla="*/ 2147483647 w 400"/>
                        <a:gd name="T67" fmla="*/ 2147483647 h 446"/>
                        <a:gd name="T68" fmla="*/ 2147483647 w 400"/>
                        <a:gd name="T69" fmla="*/ 2147483647 h 446"/>
                        <a:gd name="T70" fmla="*/ 2147483647 w 400"/>
                        <a:gd name="T71" fmla="*/ 2147483647 h 446"/>
                        <a:gd name="T72" fmla="*/ 2147483647 w 400"/>
                        <a:gd name="T73" fmla="*/ 2147483647 h 446"/>
                        <a:gd name="T74" fmla="*/ 2147483647 w 400"/>
                        <a:gd name="T75" fmla="*/ 2147483647 h 446"/>
                        <a:gd name="T76" fmla="*/ 2147483647 w 400"/>
                        <a:gd name="T77" fmla="*/ 2147483647 h 446"/>
                        <a:gd name="T78" fmla="*/ 2147483647 w 400"/>
                        <a:gd name="T79" fmla="*/ 2147483647 h 446"/>
                        <a:gd name="T80" fmla="*/ 2147483647 w 400"/>
                        <a:gd name="T81" fmla="*/ 2147483647 h 446"/>
                        <a:gd name="T82" fmla="*/ 2147483647 w 400"/>
                        <a:gd name="T83" fmla="*/ 2147483647 h 446"/>
                        <a:gd name="T84" fmla="*/ 2147483647 w 400"/>
                        <a:gd name="T85" fmla="*/ 2147483647 h 446"/>
                        <a:gd name="T86" fmla="*/ 2147483647 w 400"/>
                        <a:gd name="T87" fmla="*/ 2147483647 h 446"/>
                        <a:gd name="T88" fmla="*/ 2147483647 w 400"/>
                        <a:gd name="T89" fmla="*/ 2147483647 h 446"/>
                        <a:gd name="T90" fmla="*/ 2147483647 w 400"/>
                        <a:gd name="T91" fmla="*/ 2147483647 h 446"/>
                        <a:gd name="T92" fmla="*/ 2147483647 w 400"/>
                        <a:gd name="T93" fmla="*/ 2147483647 h 446"/>
                        <a:gd name="T94" fmla="*/ 2147483647 w 400"/>
                        <a:gd name="T95" fmla="*/ 2147483647 h 446"/>
                        <a:gd name="T96" fmla="*/ 2147483647 w 400"/>
                        <a:gd name="T97" fmla="*/ 2147483647 h 446"/>
                        <a:gd name="T98" fmla="*/ 2147483647 w 400"/>
                        <a:gd name="T99" fmla="*/ 2147483647 h 446"/>
                        <a:gd name="T100" fmla="*/ 2147483647 w 400"/>
                        <a:gd name="T101" fmla="*/ 2147483647 h 446"/>
                        <a:gd name="T102" fmla="*/ 2147483647 w 400"/>
                        <a:gd name="T103" fmla="*/ 2147483647 h 446"/>
                        <a:gd name="T104" fmla="*/ 2147483647 w 400"/>
                        <a:gd name="T105" fmla="*/ 2147483647 h 446"/>
                        <a:gd name="T106" fmla="*/ 2147483647 w 400"/>
                        <a:gd name="T107" fmla="*/ 2147483647 h 446"/>
                        <a:gd name="T108" fmla="*/ 2147483647 w 400"/>
                        <a:gd name="T109" fmla="*/ 2147483647 h 446"/>
                        <a:gd name="T110" fmla="*/ 2147483647 w 400"/>
                        <a:gd name="T111" fmla="*/ 2147483647 h 446"/>
                        <a:gd name="T112" fmla="*/ 2147483647 w 400"/>
                        <a:gd name="T113" fmla="*/ 2147483647 h 446"/>
                        <a:gd name="T114" fmla="*/ 2147483647 w 400"/>
                        <a:gd name="T115" fmla="*/ 2147483647 h 446"/>
                        <a:gd name="T116" fmla="*/ 2147483647 w 400"/>
                        <a:gd name="T117" fmla="*/ 2147483647 h 446"/>
                        <a:gd name="T118" fmla="*/ 2147483647 w 400"/>
                        <a:gd name="T119" fmla="*/ 2147483647 h 446"/>
                        <a:gd name="T120" fmla="*/ 2147483647 w 400"/>
                        <a:gd name="T121" fmla="*/ 2147483647 h 446"/>
                        <a:gd name="T122" fmla="*/ 2147483647 w 400"/>
                        <a:gd name="T123" fmla="*/ 2147483647 h 446"/>
                        <a:gd name="T124" fmla="*/ 2147483647 w 400"/>
                        <a:gd name="T125" fmla="*/ 2147483647 h 44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60000 65536"/>
                        <a:gd name="T187" fmla="*/ 0 60000 65536"/>
                        <a:gd name="T188" fmla="*/ 0 60000 65536"/>
                        <a:gd name="T189" fmla="*/ 0 w 400"/>
                        <a:gd name="T190" fmla="*/ 0 h 446"/>
                        <a:gd name="T191" fmla="*/ 400 w 400"/>
                        <a:gd name="T192" fmla="*/ 446 h 446"/>
                      </a:gdLst>
                      <a:ahLst/>
                      <a:cxnLst>
                        <a:cxn ang="T126">
                          <a:pos x="T0" y="T1"/>
                        </a:cxn>
                        <a:cxn ang="T127">
                          <a:pos x="T2" y="T3"/>
                        </a:cxn>
                        <a:cxn ang="T128">
                          <a:pos x="T4" y="T5"/>
                        </a:cxn>
                        <a:cxn ang="T129">
                          <a:pos x="T6" y="T7"/>
                        </a:cxn>
                        <a:cxn ang="T130">
                          <a:pos x="T8" y="T9"/>
                        </a:cxn>
                        <a:cxn ang="T131">
                          <a:pos x="T10" y="T11"/>
                        </a:cxn>
                        <a:cxn ang="T132">
                          <a:pos x="T12" y="T13"/>
                        </a:cxn>
                        <a:cxn ang="T133">
                          <a:pos x="T14" y="T15"/>
                        </a:cxn>
                        <a:cxn ang="T134">
                          <a:pos x="T16" y="T17"/>
                        </a:cxn>
                        <a:cxn ang="T135">
                          <a:pos x="T18" y="T19"/>
                        </a:cxn>
                        <a:cxn ang="T136">
                          <a:pos x="T20" y="T21"/>
                        </a:cxn>
                        <a:cxn ang="T137">
                          <a:pos x="T22" y="T23"/>
                        </a:cxn>
                        <a:cxn ang="T138">
                          <a:pos x="T24" y="T25"/>
                        </a:cxn>
                        <a:cxn ang="T139">
                          <a:pos x="T26" y="T27"/>
                        </a:cxn>
                        <a:cxn ang="T140">
                          <a:pos x="T28" y="T29"/>
                        </a:cxn>
                        <a:cxn ang="T141">
                          <a:pos x="T30" y="T31"/>
                        </a:cxn>
                        <a:cxn ang="T142">
                          <a:pos x="T32" y="T33"/>
                        </a:cxn>
                        <a:cxn ang="T143">
                          <a:pos x="T34" y="T35"/>
                        </a:cxn>
                        <a:cxn ang="T144">
                          <a:pos x="T36" y="T37"/>
                        </a:cxn>
                        <a:cxn ang="T145">
                          <a:pos x="T38" y="T39"/>
                        </a:cxn>
                        <a:cxn ang="T146">
                          <a:pos x="T40" y="T41"/>
                        </a:cxn>
                        <a:cxn ang="T147">
                          <a:pos x="T42" y="T43"/>
                        </a:cxn>
                        <a:cxn ang="T148">
                          <a:pos x="T44" y="T45"/>
                        </a:cxn>
                        <a:cxn ang="T149">
                          <a:pos x="T46" y="T47"/>
                        </a:cxn>
                        <a:cxn ang="T150">
                          <a:pos x="T48" y="T49"/>
                        </a:cxn>
                        <a:cxn ang="T151">
                          <a:pos x="T50" y="T51"/>
                        </a:cxn>
                        <a:cxn ang="T152">
                          <a:pos x="T52" y="T53"/>
                        </a:cxn>
                        <a:cxn ang="T153">
                          <a:pos x="T54" y="T55"/>
                        </a:cxn>
                        <a:cxn ang="T154">
                          <a:pos x="T56" y="T57"/>
                        </a:cxn>
                        <a:cxn ang="T155">
                          <a:pos x="T58" y="T59"/>
                        </a:cxn>
                        <a:cxn ang="T156">
                          <a:pos x="T60" y="T61"/>
                        </a:cxn>
                        <a:cxn ang="T157">
                          <a:pos x="T62" y="T63"/>
                        </a:cxn>
                        <a:cxn ang="T158">
                          <a:pos x="T64" y="T65"/>
                        </a:cxn>
                        <a:cxn ang="T159">
                          <a:pos x="T66" y="T67"/>
                        </a:cxn>
                        <a:cxn ang="T160">
                          <a:pos x="T68" y="T69"/>
                        </a:cxn>
                        <a:cxn ang="T161">
                          <a:pos x="T70" y="T71"/>
                        </a:cxn>
                        <a:cxn ang="T162">
                          <a:pos x="T72" y="T73"/>
                        </a:cxn>
                        <a:cxn ang="T163">
                          <a:pos x="T74" y="T75"/>
                        </a:cxn>
                        <a:cxn ang="T164">
                          <a:pos x="T76" y="T77"/>
                        </a:cxn>
                        <a:cxn ang="T165">
                          <a:pos x="T78" y="T79"/>
                        </a:cxn>
                        <a:cxn ang="T166">
                          <a:pos x="T80" y="T81"/>
                        </a:cxn>
                        <a:cxn ang="T167">
                          <a:pos x="T82" y="T83"/>
                        </a:cxn>
                        <a:cxn ang="T168">
                          <a:pos x="T84" y="T85"/>
                        </a:cxn>
                        <a:cxn ang="T169">
                          <a:pos x="T86" y="T87"/>
                        </a:cxn>
                        <a:cxn ang="T170">
                          <a:pos x="T88" y="T89"/>
                        </a:cxn>
                        <a:cxn ang="T171">
                          <a:pos x="T90" y="T91"/>
                        </a:cxn>
                        <a:cxn ang="T172">
                          <a:pos x="T92" y="T93"/>
                        </a:cxn>
                        <a:cxn ang="T173">
                          <a:pos x="T94" y="T95"/>
                        </a:cxn>
                        <a:cxn ang="T174">
                          <a:pos x="T96" y="T97"/>
                        </a:cxn>
                        <a:cxn ang="T175">
                          <a:pos x="T98" y="T99"/>
                        </a:cxn>
                        <a:cxn ang="T176">
                          <a:pos x="T100" y="T101"/>
                        </a:cxn>
                        <a:cxn ang="T177">
                          <a:pos x="T102" y="T103"/>
                        </a:cxn>
                        <a:cxn ang="T178">
                          <a:pos x="T104" y="T105"/>
                        </a:cxn>
                        <a:cxn ang="T179">
                          <a:pos x="T106" y="T107"/>
                        </a:cxn>
                        <a:cxn ang="T180">
                          <a:pos x="T108" y="T109"/>
                        </a:cxn>
                        <a:cxn ang="T181">
                          <a:pos x="T110" y="T111"/>
                        </a:cxn>
                        <a:cxn ang="T182">
                          <a:pos x="T112" y="T113"/>
                        </a:cxn>
                        <a:cxn ang="T183">
                          <a:pos x="T114" y="T115"/>
                        </a:cxn>
                        <a:cxn ang="T184">
                          <a:pos x="T116" y="T117"/>
                        </a:cxn>
                        <a:cxn ang="T185">
                          <a:pos x="T118" y="T119"/>
                        </a:cxn>
                        <a:cxn ang="T186">
                          <a:pos x="T120" y="T121"/>
                        </a:cxn>
                        <a:cxn ang="T187">
                          <a:pos x="T122" y="T123"/>
                        </a:cxn>
                        <a:cxn ang="T188">
                          <a:pos x="T124" y="T125"/>
                        </a:cxn>
                      </a:cxnLst>
                      <a:rect l="T189" t="T190" r="T191" b="T192"/>
                      <a:pathLst>
                        <a:path w="400" h="446">
                          <a:moveTo>
                            <a:pt x="80" y="268"/>
                          </a:moveTo>
                          <a:lnTo>
                            <a:pt x="78" y="268"/>
                          </a:lnTo>
                          <a:lnTo>
                            <a:pt x="76" y="268"/>
                          </a:lnTo>
                          <a:lnTo>
                            <a:pt x="74" y="268"/>
                          </a:lnTo>
                          <a:lnTo>
                            <a:pt x="60" y="268"/>
                          </a:lnTo>
                          <a:lnTo>
                            <a:pt x="56" y="268"/>
                          </a:lnTo>
                          <a:lnTo>
                            <a:pt x="54" y="268"/>
                          </a:lnTo>
                          <a:lnTo>
                            <a:pt x="52" y="268"/>
                          </a:lnTo>
                          <a:lnTo>
                            <a:pt x="50" y="268"/>
                          </a:lnTo>
                          <a:lnTo>
                            <a:pt x="44" y="268"/>
                          </a:lnTo>
                          <a:lnTo>
                            <a:pt x="42" y="268"/>
                          </a:lnTo>
                          <a:lnTo>
                            <a:pt x="38" y="268"/>
                          </a:lnTo>
                          <a:lnTo>
                            <a:pt x="36" y="266"/>
                          </a:lnTo>
                          <a:lnTo>
                            <a:pt x="32" y="268"/>
                          </a:lnTo>
                          <a:lnTo>
                            <a:pt x="30" y="268"/>
                          </a:lnTo>
                          <a:lnTo>
                            <a:pt x="28" y="268"/>
                          </a:lnTo>
                          <a:lnTo>
                            <a:pt x="26" y="268"/>
                          </a:lnTo>
                          <a:lnTo>
                            <a:pt x="22" y="268"/>
                          </a:lnTo>
                          <a:lnTo>
                            <a:pt x="20" y="268"/>
                          </a:lnTo>
                          <a:lnTo>
                            <a:pt x="18" y="268"/>
                          </a:lnTo>
                          <a:lnTo>
                            <a:pt x="18" y="266"/>
                          </a:lnTo>
                          <a:lnTo>
                            <a:pt x="16" y="266"/>
                          </a:lnTo>
                          <a:lnTo>
                            <a:pt x="12" y="268"/>
                          </a:lnTo>
                          <a:lnTo>
                            <a:pt x="12" y="270"/>
                          </a:lnTo>
                          <a:lnTo>
                            <a:pt x="10" y="270"/>
                          </a:lnTo>
                          <a:lnTo>
                            <a:pt x="8" y="272"/>
                          </a:lnTo>
                          <a:lnTo>
                            <a:pt x="6" y="272"/>
                          </a:lnTo>
                          <a:lnTo>
                            <a:pt x="2" y="268"/>
                          </a:lnTo>
                          <a:lnTo>
                            <a:pt x="0" y="266"/>
                          </a:lnTo>
                          <a:lnTo>
                            <a:pt x="0" y="264"/>
                          </a:lnTo>
                          <a:lnTo>
                            <a:pt x="2" y="264"/>
                          </a:lnTo>
                          <a:lnTo>
                            <a:pt x="4" y="264"/>
                          </a:lnTo>
                          <a:lnTo>
                            <a:pt x="6" y="264"/>
                          </a:lnTo>
                          <a:lnTo>
                            <a:pt x="8" y="264"/>
                          </a:lnTo>
                          <a:lnTo>
                            <a:pt x="8" y="252"/>
                          </a:lnTo>
                          <a:lnTo>
                            <a:pt x="8" y="250"/>
                          </a:lnTo>
                          <a:lnTo>
                            <a:pt x="8" y="246"/>
                          </a:lnTo>
                          <a:lnTo>
                            <a:pt x="12" y="244"/>
                          </a:lnTo>
                          <a:lnTo>
                            <a:pt x="14" y="240"/>
                          </a:lnTo>
                          <a:lnTo>
                            <a:pt x="18" y="238"/>
                          </a:lnTo>
                          <a:lnTo>
                            <a:pt x="20" y="238"/>
                          </a:lnTo>
                          <a:lnTo>
                            <a:pt x="20" y="236"/>
                          </a:lnTo>
                          <a:lnTo>
                            <a:pt x="22" y="238"/>
                          </a:lnTo>
                          <a:lnTo>
                            <a:pt x="26" y="244"/>
                          </a:lnTo>
                          <a:lnTo>
                            <a:pt x="28" y="242"/>
                          </a:lnTo>
                          <a:lnTo>
                            <a:pt x="28" y="240"/>
                          </a:lnTo>
                          <a:lnTo>
                            <a:pt x="30" y="240"/>
                          </a:lnTo>
                          <a:lnTo>
                            <a:pt x="32" y="236"/>
                          </a:lnTo>
                          <a:lnTo>
                            <a:pt x="32" y="234"/>
                          </a:lnTo>
                          <a:lnTo>
                            <a:pt x="32" y="232"/>
                          </a:lnTo>
                          <a:lnTo>
                            <a:pt x="34" y="232"/>
                          </a:lnTo>
                          <a:lnTo>
                            <a:pt x="36" y="234"/>
                          </a:lnTo>
                          <a:lnTo>
                            <a:pt x="38" y="232"/>
                          </a:lnTo>
                          <a:lnTo>
                            <a:pt x="44" y="232"/>
                          </a:lnTo>
                          <a:lnTo>
                            <a:pt x="46" y="230"/>
                          </a:lnTo>
                          <a:lnTo>
                            <a:pt x="48" y="232"/>
                          </a:lnTo>
                          <a:lnTo>
                            <a:pt x="48" y="234"/>
                          </a:lnTo>
                          <a:lnTo>
                            <a:pt x="46" y="234"/>
                          </a:lnTo>
                          <a:lnTo>
                            <a:pt x="46" y="236"/>
                          </a:lnTo>
                          <a:lnTo>
                            <a:pt x="46" y="240"/>
                          </a:lnTo>
                          <a:lnTo>
                            <a:pt x="46" y="242"/>
                          </a:lnTo>
                          <a:lnTo>
                            <a:pt x="46" y="244"/>
                          </a:lnTo>
                          <a:lnTo>
                            <a:pt x="48" y="242"/>
                          </a:lnTo>
                          <a:lnTo>
                            <a:pt x="50" y="242"/>
                          </a:lnTo>
                          <a:lnTo>
                            <a:pt x="50" y="244"/>
                          </a:lnTo>
                          <a:lnTo>
                            <a:pt x="52" y="244"/>
                          </a:lnTo>
                          <a:lnTo>
                            <a:pt x="56" y="242"/>
                          </a:lnTo>
                          <a:lnTo>
                            <a:pt x="56" y="240"/>
                          </a:lnTo>
                          <a:lnTo>
                            <a:pt x="56" y="238"/>
                          </a:lnTo>
                          <a:lnTo>
                            <a:pt x="58" y="238"/>
                          </a:lnTo>
                          <a:lnTo>
                            <a:pt x="60" y="236"/>
                          </a:lnTo>
                          <a:lnTo>
                            <a:pt x="60" y="234"/>
                          </a:lnTo>
                          <a:lnTo>
                            <a:pt x="62" y="234"/>
                          </a:lnTo>
                          <a:lnTo>
                            <a:pt x="62" y="232"/>
                          </a:lnTo>
                          <a:lnTo>
                            <a:pt x="64" y="232"/>
                          </a:lnTo>
                          <a:lnTo>
                            <a:pt x="66" y="232"/>
                          </a:lnTo>
                          <a:lnTo>
                            <a:pt x="66" y="230"/>
                          </a:lnTo>
                          <a:lnTo>
                            <a:pt x="68" y="230"/>
                          </a:lnTo>
                          <a:lnTo>
                            <a:pt x="70" y="230"/>
                          </a:lnTo>
                          <a:lnTo>
                            <a:pt x="70" y="228"/>
                          </a:lnTo>
                          <a:lnTo>
                            <a:pt x="70" y="226"/>
                          </a:lnTo>
                          <a:lnTo>
                            <a:pt x="70" y="224"/>
                          </a:lnTo>
                          <a:lnTo>
                            <a:pt x="72" y="224"/>
                          </a:lnTo>
                          <a:lnTo>
                            <a:pt x="74" y="224"/>
                          </a:lnTo>
                          <a:lnTo>
                            <a:pt x="76" y="224"/>
                          </a:lnTo>
                          <a:lnTo>
                            <a:pt x="78" y="222"/>
                          </a:lnTo>
                          <a:lnTo>
                            <a:pt x="78" y="220"/>
                          </a:lnTo>
                          <a:lnTo>
                            <a:pt x="78" y="218"/>
                          </a:lnTo>
                          <a:lnTo>
                            <a:pt x="80" y="214"/>
                          </a:lnTo>
                          <a:lnTo>
                            <a:pt x="82" y="212"/>
                          </a:lnTo>
                          <a:lnTo>
                            <a:pt x="84" y="210"/>
                          </a:lnTo>
                          <a:lnTo>
                            <a:pt x="84" y="208"/>
                          </a:lnTo>
                          <a:lnTo>
                            <a:pt x="84" y="206"/>
                          </a:lnTo>
                          <a:lnTo>
                            <a:pt x="84" y="202"/>
                          </a:lnTo>
                          <a:lnTo>
                            <a:pt x="84" y="198"/>
                          </a:lnTo>
                          <a:lnTo>
                            <a:pt x="84" y="196"/>
                          </a:lnTo>
                          <a:lnTo>
                            <a:pt x="84" y="192"/>
                          </a:lnTo>
                          <a:lnTo>
                            <a:pt x="84" y="188"/>
                          </a:lnTo>
                          <a:lnTo>
                            <a:pt x="84" y="184"/>
                          </a:lnTo>
                          <a:lnTo>
                            <a:pt x="84" y="182"/>
                          </a:lnTo>
                          <a:lnTo>
                            <a:pt x="84" y="180"/>
                          </a:lnTo>
                          <a:lnTo>
                            <a:pt x="84" y="178"/>
                          </a:lnTo>
                          <a:lnTo>
                            <a:pt x="86" y="178"/>
                          </a:lnTo>
                          <a:lnTo>
                            <a:pt x="88" y="176"/>
                          </a:lnTo>
                          <a:lnTo>
                            <a:pt x="90" y="174"/>
                          </a:lnTo>
                          <a:lnTo>
                            <a:pt x="90" y="172"/>
                          </a:lnTo>
                          <a:lnTo>
                            <a:pt x="92" y="172"/>
                          </a:lnTo>
                          <a:lnTo>
                            <a:pt x="92" y="170"/>
                          </a:lnTo>
                          <a:lnTo>
                            <a:pt x="92" y="168"/>
                          </a:lnTo>
                          <a:lnTo>
                            <a:pt x="94" y="168"/>
                          </a:lnTo>
                          <a:lnTo>
                            <a:pt x="94" y="166"/>
                          </a:lnTo>
                          <a:lnTo>
                            <a:pt x="94" y="164"/>
                          </a:lnTo>
                          <a:lnTo>
                            <a:pt x="96" y="162"/>
                          </a:lnTo>
                          <a:lnTo>
                            <a:pt x="96" y="160"/>
                          </a:lnTo>
                          <a:lnTo>
                            <a:pt x="98" y="158"/>
                          </a:lnTo>
                          <a:lnTo>
                            <a:pt x="100" y="156"/>
                          </a:lnTo>
                          <a:lnTo>
                            <a:pt x="104" y="154"/>
                          </a:lnTo>
                          <a:lnTo>
                            <a:pt x="104" y="152"/>
                          </a:lnTo>
                          <a:lnTo>
                            <a:pt x="106" y="152"/>
                          </a:lnTo>
                          <a:lnTo>
                            <a:pt x="108" y="152"/>
                          </a:lnTo>
                          <a:lnTo>
                            <a:pt x="110" y="150"/>
                          </a:lnTo>
                          <a:lnTo>
                            <a:pt x="112" y="146"/>
                          </a:lnTo>
                          <a:lnTo>
                            <a:pt x="114" y="146"/>
                          </a:lnTo>
                          <a:lnTo>
                            <a:pt x="114" y="144"/>
                          </a:lnTo>
                          <a:lnTo>
                            <a:pt x="116" y="142"/>
                          </a:lnTo>
                          <a:lnTo>
                            <a:pt x="116" y="140"/>
                          </a:lnTo>
                          <a:lnTo>
                            <a:pt x="118" y="138"/>
                          </a:lnTo>
                          <a:lnTo>
                            <a:pt x="118" y="136"/>
                          </a:lnTo>
                          <a:lnTo>
                            <a:pt x="116" y="136"/>
                          </a:lnTo>
                          <a:lnTo>
                            <a:pt x="116" y="134"/>
                          </a:lnTo>
                          <a:lnTo>
                            <a:pt x="116" y="132"/>
                          </a:lnTo>
                          <a:lnTo>
                            <a:pt x="118" y="130"/>
                          </a:lnTo>
                          <a:lnTo>
                            <a:pt x="118" y="128"/>
                          </a:lnTo>
                          <a:lnTo>
                            <a:pt x="118" y="126"/>
                          </a:lnTo>
                          <a:lnTo>
                            <a:pt x="120" y="124"/>
                          </a:lnTo>
                          <a:lnTo>
                            <a:pt x="120" y="122"/>
                          </a:lnTo>
                          <a:lnTo>
                            <a:pt x="122" y="122"/>
                          </a:lnTo>
                          <a:lnTo>
                            <a:pt x="122" y="120"/>
                          </a:lnTo>
                          <a:lnTo>
                            <a:pt x="122" y="118"/>
                          </a:lnTo>
                          <a:lnTo>
                            <a:pt x="122" y="116"/>
                          </a:lnTo>
                          <a:lnTo>
                            <a:pt x="120" y="114"/>
                          </a:lnTo>
                          <a:lnTo>
                            <a:pt x="120" y="112"/>
                          </a:lnTo>
                          <a:lnTo>
                            <a:pt x="120" y="110"/>
                          </a:lnTo>
                          <a:lnTo>
                            <a:pt x="120" y="108"/>
                          </a:lnTo>
                          <a:lnTo>
                            <a:pt x="120" y="106"/>
                          </a:lnTo>
                          <a:lnTo>
                            <a:pt x="120" y="104"/>
                          </a:lnTo>
                          <a:lnTo>
                            <a:pt x="120" y="102"/>
                          </a:lnTo>
                          <a:lnTo>
                            <a:pt x="122" y="102"/>
                          </a:lnTo>
                          <a:lnTo>
                            <a:pt x="122" y="100"/>
                          </a:lnTo>
                          <a:lnTo>
                            <a:pt x="122" y="98"/>
                          </a:lnTo>
                          <a:lnTo>
                            <a:pt x="124" y="92"/>
                          </a:lnTo>
                          <a:lnTo>
                            <a:pt x="124" y="90"/>
                          </a:lnTo>
                          <a:lnTo>
                            <a:pt x="124" y="88"/>
                          </a:lnTo>
                          <a:lnTo>
                            <a:pt x="124" y="84"/>
                          </a:lnTo>
                          <a:lnTo>
                            <a:pt x="124" y="80"/>
                          </a:lnTo>
                          <a:lnTo>
                            <a:pt x="124" y="76"/>
                          </a:lnTo>
                          <a:lnTo>
                            <a:pt x="126" y="74"/>
                          </a:lnTo>
                          <a:lnTo>
                            <a:pt x="126" y="72"/>
                          </a:lnTo>
                          <a:lnTo>
                            <a:pt x="126" y="70"/>
                          </a:lnTo>
                          <a:lnTo>
                            <a:pt x="126" y="68"/>
                          </a:lnTo>
                          <a:lnTo>
                            <a:pt x="128" y="68"/>
                          </a:lnTo>
                          <a:lnTo>
                            <a:pt x="128" y="66"/>
                          </a:lnTo>
                          <a:lnTo>
                            <a:pt x="128" y="64"/>
                          </a:lnTo>
                          <a:lnTo>
                            <a:pt x="130" y="62"/>
                          </a:lnTo>
                          <a:lnTo>
                            <a:pt x="130" y="60"/>
                          </a:lnTo>
                          <a:lnTo>
                            <a:pt x="132" y="56"/>
                          </a:lnTo>
                          <a:lnTo>
                            <a:pt x="132" y="54"/>
                          </a:lnTo>
                          <a:lnTo>
                            <a:pt x="134" y="54"/>
                          </a:lnTo>
                          <a:lnTo>
                            <a:pt x="134" y="52"/>
                          </a:lnTo>
                          <a:lnTo>
                            <a:pt x="134" y="50"/>
                          </a:lnTo>
                          <a:lnTo>
                            <a:pt x="134" y="46"/>
                          </a:lnTo>
                          <a:lnTo>
                            <a:pt x="134" y="44"/>
                          </a:lnTo>
                          <a:lnTo>
                            <a:pt x="134" y="40"/>
                          </a:lnTo>
                          <a:lnTo>
                            <a:pt x="134" y="38"/>
                          </a:lnTo>
                          <a:lnTo>
                            <a:pt x="134" y="36"/>
                          </a:lnTo>
                          <a:lnTo>
                            <a:pt x="134" y="34"/>
                          </a:lnTo>
                          <a:lnTo>
                            <a:pt x="134" y="32"/>
                          </a:lnTo>
                          <a:lnTo>
                            <a:pt x="134" y="28"/>
                          </a:lnTo>
                          <a:lnTo>
                            <a:pt x="132" y="28"/>
                          </a:lnTo>
                          <a:lnTo>
                            <a:pt x="132" y="26"/>
                          </a:lnTo>
                          <a:lnTo>
                            <a:pt x="134" y="26"/>
                          </a:lnTo>
                          <a:lnTo>
                            <a:pt x="136" y="26"/>
                          </a:lnTo>
                          <a:lnTo>
                            <a:pt x="136" y="24"/>
                          </a:lnTo>
                          <a:lnTo>
                            <a:pt x="138" y="24"/>
                          </a:lnTo>
                          <a:lnTo>
                            <a:pt x="138" y="22"/>
                          </a:lnTo>
                          <a:lnTo>
                            <a:pt x="138" y="20"/>
                          </a:lnTo>
                          <a:lnTo>
                            <a:pt x="142" y="16"/>
                          </a:lnTo>
                          <a:lnTo>
                            <a:pt x="142" y="14"/>
                          </a:lnTo>
                          <a:lnTo>
                            <a:pt x="144" y="12"/>
                          </a:lnTo>
                          <a:lnTo>
                            <a:pt x="146" y="12"/>
                          </a:lnTo>
                          <a:lnTo>
                            <a:pt x="146" y="10"/>
                          </a:lnTo>
                          <a:lnTo>
                            <a:pt x="148" y="10"/>
                          </a:lnTo>
                          <a:lnTo>
                            <a:pt x="150" y="6"/>
                          </a:lnTo>
                          <a:lnTo>
                            <a:pt x="152" y="6"/>
                          </a:lnTo>
                          <a:lnTo>
                            <a:pt x="154" y="6"/>
                          </a:lnTo>
                          <a:lnTo>
                            <a:pt x="156" y="6"/>
                          </a:lnTo>
                          <a:lnTo>
                            <a:pt x="158" y="6"/>
                          </a:lnTo>
                          <a:lnTo>
                            <a:pt x="160" y="8"/>
                          </a:lnTo>
                          <a:lnTo>
                            <a:pt x="160" y="10"/>
                          </a:lnTo>
                          <a:lnTo>
                            <a:pt x="162" y="10"/>
                          </a:lnTo>
                          <a:lnTo>
                            <a:pt x="164" y="10"/>
                          </a:lnTo>
                          <a:lnTo>
                            <a:pt x="168" y="12"/>
                          </a:lnTo>
                          <a:lnTo>
                            <a:pt x="172" y="16"/>
                          </a:lnTo>
                          <a:lnTo>
                            <a:pt x="174" y="20"/>
                          </a:lnTo>
                          <a:lnTo>
                            <a:pt x="174" y="22"/>
                          </a:lnTo>
                          <a:lnTo>
                            <a:pt x="174" y="24"/>
                          </a:lnTo>
                          <a:lnTo>
                            <a:pt x="176" y="24"/>
                          </a:lnTo>
                          <a:lnTo>
                            <a:pt x="178" y="24"/>
                          </a:lnTo>
                          <a:lnTo>
                            <a:pt x="180" y="24"/>
                          </a:lnTo>
                          <a:lnTo>
                            <a:pt x="182" y="24"/>
                          </a:lnTo>
                          <a:lnTo>
                            <a:pt x="184" y="24"/>
                          </a:lnTo>
                          <a:lnTo>
                            <a:pt x="186" y="24"/>
                          </a:lnTo>
                          <a:lnTo>
                            <a:pt x="186" y="26"/>
                          </a:lnTo>
                          <a:lnTo>
                            <a:pt x="188" y="26"/>
                          </a:lnTo>
                          <a:lnTo>
                            <a:pt x="188" y="28"/>
                          </a:lnTo>
                          <a:lnTo>
                            <a:pt x="194" y="28"/>
                          </a:lnTo>
                          <a:lnTo>
                            <a:pt x="196" y="28"/>
                          </a:lnTo>
                          <a:lnTo>
                            <a:pt x="198" y="28"/>
                          </a:lnTo>
                          <a:lnTo>
                            <a:pt x="200" y="28"/>
                          </a:lnTo>
                          <a:lnTo>
                            <a:pt x="202" y="28"/>
                          </a:lnTo>
                          <a:lnTo>
                            <a:pt x="206" y="28"/>
                          </a:lnTo>
                          <a:lnTo>
                            <a:pt x="208" y="30"/>
                          </a:lnTo>
                          <a:lnTo>
                            <a:pt x="210" y="30"/>
                          </a:lnTo>
                          <a:lnTo>
                            <a:pt x="210" y="32"/>
                          </a:lnTo>
                          <a:lnTo>
                            <a:pt x="212" y="32"/>
                          </a:lnTo>
                          <a:lnTo>
                            <a:pt x="214" y="32"/>
                          </a:lnTo>
                          <a:lnTo>
                            <a:pt x="216" y="30"/>
                          </a:lnTo>
                          <a:lnTo>
                            <a:pt x="218" y="30"/>
                          </a:lnTo>
                          <a:lnTo>
                            <a:pt x="218" y="28"/>
                          </a:lnTo>
                          <a:lnTo>
                            <a:pt x="218" y="26"/>
                          </a:lnTo>
                          <a:lnTo>
                            <a:pt x="218" y="24"/>
                          </a:lnTo>
                          <a:lnTo>
                            <a:pt x="218" y="22"/>
                          </a:lnTo>
                          <a:lnTo>
                            <a:pt x="220" y="22"/>
                          </a:lnTo>
                          <a:lnTo>
                            <a:pt x="220" y="20"/>
                          </a:lnTo>
                          <a:lnTo>
                            <a:pt x="222" y="20"/>
                          </a:lnTo>
                          <a:lnTo>
                            <a:pt x="222" y="18"/>
                          </a:lnTo>
                          <a:lnTo>
                            <a:pt x="222" y="16"/>
                          </a:lnTo>
                          <a:lnTo>
                            <a:pt x="222" y="14"/>
                          </a:lnTo>
                          <a:lnTo>
                            <a:pt x="224" y="14"/>
                          </a:lnTo>
                          <a:lnTo>
                            <a:pt x="226" y="16"/>
                          </a:lnTo>
                          <a:lnTo>
                            <a:pt x="228" y="18"/>
                          </a:lnTo>
                          <a:lnTo>
                            <a:pt x="228" y="16"/>
                          </a:lnTo>
                          <a:lnTo>
                            <a:pt x="230" y="18"/>
                          </a:lnTo>
                          <a:lnTo>
                            <a:pt x="232" y="20"/>
                          </a:lnTo>
                          <a:lnTo>
                            <a:pt x="234" y="20"/>
                          </a:lnTo>
                          <a:lnTo>
                            <a:pt x="234" y="18"/>
                          </a:lnTo>
                          <a:lnTo>
                            <a:pt x="238" y="16"/>
                          </a:lnTo>
                          <a:lnTo>
                            <a:pt x="242" y="14"/>
                          </a:lnTo>
                          <a:lnTo>
                            <a:pt x="244" y="14"/>
                          </a:lnTo>
                          <a:lnTo>
                            <a:pt x="248" y="12"/>
                          </a:lnTo>
                          <a:lnTo>
                            <a:pt x="250" y="12"/>
                          </a:lnTo>
                          <a:lnTo>
                            <a:pt x="252" y="10"/>
                          </a:lnTo>
                          <a:lnTo>
                            <a:pt x="254" y="10"/>
                          </a:lnTo>
                          <a:lnTo>
                            <a:pt x="256" y="10"/>
                          </a:lnTo>
                          <a:lnTo>
                            <a:pt x="256" y="8"/>
                          </a:lnTo>
                          <a:lnTo>
                            <a:pt x="254" y="8"/>
                          </a:lnTo>
                          <a:lnTo>
                            <a:pt x="256" y="6"/>
                          </a:lnTo>
                          <a:lnTo>
                            <a:pt x="256" y="8"/>
                          </a:lnTo>
                          <a:lnTo>
                            <a:pt x="258" y="8"/>
                          </a:lnTo>
                          <a:lnTo>
                            <a:pt x="260" y="10"/>
                          </a:lnTo>
                          <a:lnTo>
                            <a:pt x="262" y="12"/>
                          </a:lnTo>
                          <a:lnTo>
                            <a:pt x="264" y="12"/>
                          </a:lnTo>
                          <a:lnTo>
                            <a:pt x="268" y="10"/>
                          </a:lnTo>
                          <a:lnTo>
                            <a:pt x="270" y="10"/>
                          </a:lnTo>
                          <a:lnTo>
                            <a:pt x="272" y="10"/>
                          </a:lnTo>
                          <a:lnTo>
                            <a:pt x="274" y="10"/>
                          </a:lnTo>
                          <a:lnTo>
                            <a:pt x="274" y="8"/>
                          </a:lnTo>
                          <a:lnTo>
                            <a:pt x="274" y="6"/>
                          </a:lnTo>
                          <a:lnTo>
                            <a:pt x="274" y="4"/>
                          </a:lnTo>
                          <a:lnTo>
                            <a:pt x="274" y="2"/>
                          </a:lnTo>
                          <a:lnTo>
                            <a:pt x="278" y="0"/>
                          </a:lnTo>
                          <a:lnTo>
                            <a:pt x="280" y="0"/>
                          </a:lnTo>
                          <a:lnTo>
                            <a:pt x="280" y="2"/>
                          </a:lnTo>
                          <a:lnTo>
                            <a:pt x="282" y="2"/>
                          </a:lnTo>
                          <a:lnTo>
                            <a:pt x="284" y="4"/>
                          </a:lnTo>
                          <a:lnTo>
                            <a:pt x="286" y="6"/>
                          </a:lnTo>
                          <a:lnTo>
                            <a:pt x="288" y="6"/>
                          </a:lnTo>
                          <a:lnTo>
                            <a:pt x="290" y="4"/>
                          </a:lnTo>
                          <a:lnTo>
                            <a:pt x="292" y="4"/>
                          </a:lnTo>
                          <a:lnTo>
                            <a:pt x="296" y="6"/>
                          </a:lnTo>
                          <a:lnTo>
                            <a:pt x="298" y="8"/>
                          </a:lnTo>
                          <a:lnTo>
                            <a:pt x="300" y="8"/>
                          </a:lnTo>
                          <a:lnTo>
                            <a:pt x="302" y="8"/>
                          </a:lnTo>
                          <a:lnTo>
                            <a:pt x="304" y="8"/>
                          </a:lnTo>
                          <a:lnTo>
                            <a:pt x="306" y="8"/>
                          </a:lnTo>
                          <a:lnTo>
                            <a:pt x="306" y="10"/>
                          </a:lnTo>
                          <a:lnTo>
                            <a:pt x="308" y="10"/>
                          </a:lnTo>
                          <a:lnTo>
                            <a:pt x="308" y="8"/>
                          </a:lnTo>
                          <a:lnTo>
                            <a:pt x="308" y="6"/>
                          </a:lnTo>
                          <a:lnTo>
                            <a:pt x="310" y="6"/>
                          </a:lnTo>
                          <a:lnTo>
                            <a:pt x="312" y="4"/>
                          </a:lnTo>
                          <a:lnTo>
                            <a:pt x="314" y="6"/>
                          </a:lnTo>
                          <a:lnTo>
                            <a:pt x="316" y="6"/>
                          </a:lnTo>
                          <a:lnTo>
                            <a:pt x="318" y="8"/>
                          </a:lnTo>
                          <a:lnTo>
                            <a:pt x="318" y="10"/>
                          </a:lnTo>
                          <a:lnTo>
                            <a:pt x="320" y="12"/>
                          </a:lnTo>
                          <a:lnTo>
                            <a:pt x="322" y="12"/>
                          </a:lnTo>
                          <a:lnTo>
                            <a:pt x="324" y="16"/>
                          </a:lnTo>
                          <a:lnTo>
                            <a:pt x="326" y="16"/>
                          </a:lnTo>
                          <a:lnTo>
                            <a:pt x="324" y="18"/>
                          </a:lnTo>
                          <a:lnTo>
                            <a:pt x="326" y="20"/>
                          </a:lnTo>
                          <a:lnTo>
                            <a:pt x="328" y="20"/>
                          </a:lnTo>
                          <a:lnTo>
                            <a:pt x="330" y="22"/>
                          </a:lnTo>
                          <a:lnTo>
                            <a:pt x="332" y="24"/>
                          </a:lnTo>
                          <a:lnTo>
                            <a:pt x="334" y="26"/>
                          </a:lnTo>
                          <a:lnTo>
                            <a:pt x="338" y="28"/>
                          </a:lnTo>
                          <a:lnTo>
                            <a:pt x="340" y="26"/>
                          </a:lnTo>
                          <a:lnTo>
                            <a:pt x="342" y="24"/>
                          </a:lnTo>
                          <a:lnTo>
                            <a:pt x="344" y="24"/>
                          </a:lnTo>
                          <a:lnTo>
                            <a:pt x="344" y="22"/>
                          </a:lnTo>
                          <a:lnTo>
                            <a:pt x="346" y="22"/>
                          </a:lnTo>
                          <a:lnTo>
                            <a:pt x="346" y="20"/>
                          </a:lnTo>
                          <a:lnTo>
                            <a:pt x="348" y="22"/>
                          </a:lnTo>
                          <a:lnTo>
                            <a:pt x="350" y="22"/>
                          </a:lnTo>
                          <a:lnTo>
                            <a:pt x="352" y="22"/>
                          </a:lnTo>
                          <a:lnTo>
                            <a:pt x="354" y="24"/>
                          </a:lnTo>
                          <a:lnTo>
                            <a:pt x="356" y="26"/>
                          </a:lnTo>
                          <a:lnTo>
                            <a:pt x="358" y="24"/>
                          </a:lnTo>
                          <a:lnTo>
                            <a:pt x="360" y="22"/>
                          </a:lnTo>
                          <a:lnTo>
                            <a:pt x="362" y="20"/>
                          </a:lnTo>
                          <a:lnTo>
                            <a:pt x="362" y="18"/>
                          </a:lnTo>
                          <a:lnTo>
                            <a:pt x="364" y="18"/>
                          </a:lnTo>
                          <a:lnTo>
                            <a:pt x="366" y="18"/>
                          </a:lnTo>
                          <a:lnTo>
                            <a:pt x="366" y="20"/>
                          </a:lnTo>
                          <a:lnTo>
                            <a:pt x="368" y="20"/>
                          </a:lnTo>
                          <a:lnTo>
                            <a:pt x="366" y="22"/>
                          </a:lnTo>
                          <a:lnTo>
                            <a:pt x="366" y="24"/>
                          </a:lnTo>
                          <a:lnTo>
                            <a:pt x="366" y="26"/>
                          </a:lnTo>
                          <a:lnTo>
                            <a:pt x="368" y="26"/>
                          </a:lnTo>
                          <a:lnTo>
                            <a:pt x="370" y="28"/>
                          </a:lnTo>
                          <a:lnTo>
                            <a:pt x="372" y="28"/>
                          </a:lnTo>
                          <a:lnTo>
                            <a:pt x="372" y="32"/>
                          </a:lnTo>
                          <a:lnTo>
                            <a:pt x="374" y="32"/>
                          </a:lnTo>
                          <a:lnTo>
                            <a:pt x="374" y="34"/>
                          </a:lnTo>
                          <a:lnTo>
                            <a:pt x="376" y="36"/>
                          </a:lnTo>
                          <a:lnTo>
                            <a:pt x="378" y="36"/>
                          </a:lnTo>
                          <a:lnTo>
                            <a:pt x="380" y="36"/>
                          </a:lnTo>
                          <a:lnTo>
                            <a:pt x="380" y="38"/>
                          </a:lnTo>
                          <a:lnTo>
                            <a:pt x="382" y="38"/>
                          </a:lnTo>
                          <a:lnTo>
                            <a:pt x="384" y="38"/>
                          </a:lnTo>
                          <a:lnTo>
                            <a:pt x="384" y="40"/>
                          </a:lnTo>
                          <a:lnTo>
                            <a:pt x="384" y="42"/>
                          </a:lnTo>
                          <a:lnTo>
                            <a:pt x="386" y="42"/>
                          </a:lnTo>
                          <a:lnTo>
                            <a:pt x="388" y="42"/>
                          </a:lnTo>
                          <a:lnTo>
                            <a:pt x="388" y="40"/>
                          </a:lnTo>
                          <a:lnTo>
                            <a:pt x="390" y="44"/>
                          </a:lnTo>
                          <a:lnTo>
                            <a:pt x="392" y="44"/>
                          </a:lnTo>
                          <a:lnTo>
                            <a:pt x="392" y="46"/>
                          </a:lnTo>
                          <a:lnTo>
                            <a:pt x="392" y="48"/>
                          </a:lnTo>
                          <a:lnTo>
                            <a:pt x="390" y="50"/>
                          </a:lnTo>
                          <a:lnTo>
                            <a:pt x="390" y="52"/>
                          </a:lnTo>
                          <a:lnTo>
                            <a:pt x="388" y="54"/>
                          </a:lnTo>
                          <a:lnTo>
                            <a:pt x="388" y="56"/>
                          </a:lnTo>
                          <a:lnTo>
                            <a:pt x="390" y="56"/>
                          </a:lnTo>
                          <a:lnTo>
                            <a:pt x="390" y="58"/>
                          </a:lnTo>
                          <a:lnTo>
                            <a:pt x="390" y="60"/>
                          </a:lnTo>
                          <a:lnTo>
                            <a:pt x="390" y="62"/>
                          </a:lnTo>
                          <a:lnTo>
                            <a:pt x="390" y="64"/>
                          </a:lnTo>
                          <a:lnTo>
                            <a:pt x="388" y="66"/>
                          </a:lnTo>
                          <a:lnTo>
                            <a:pt x="388" y="70"/>
                          </a:lnTo>
                          <a:lnTo>
                            <a:pt x="390" y="74"/>
                          </a:lnTo>
                          <a:lnTo>
                            <a:pt x="392" y="74"/>
                          </a:lnTo>
                          <a:lnTo>
                            <a:pt x="392" y="72"/>
                          </a:lnTo>
                          <a:lnTo>
                            <a:pt x="394" y="72"/>
                          </a:lnTo>
                          <a:lnTo>
                            <a:pt x="394" y="74"/>
                          </a:lnTo>
                          <a:lnTo>
                            <a:pt x="398" y="76"/>
                          </a:lnTo>
                          <a:lnTo>
                            <a:pt x="400" y="78"/>
                          </a:lnTo>
                          <a:lnTo>
                            <a:pt x="398" y="82"/>
                          </a:lnTo>
                          <a:lnTo>
                            <a:pt x="394" y="88"/>
                          </a:lnTo>
                          <a:lnTo>
                            <a:pt x="390" y="90"/>
                          </a:lnTo>
                          <a:lnTo>
                            <a:pt x="388" y="92"/>
                          </a:lnTo>
                          <a:lnTo>
                            <a:pt x="386" y="92"/>
                          </a:lnTo>
                          <a:lnTo>
                            <a:pt x="384" y="96"/>
                          </a:lnTo>
                          <a:lnTo>
                            <a:pt x="382" y="98"/>
                          </a:lnTo>
                          <a:lnTo>
                            <a:pt x="382" y="100"/>
                          </a:lnTo>
                          <a:lnTo>
                            <a:pt x="380" y="100"/>
                          </a:lnTo>
                          <a:lnTo>
                            <a:pt x="378" y="100"/>
                          </a:lnTo>
                          <a:lnTo>
                            <a:pt x="378" y="102"/>
                          </a:lnTo>
                          <a:lnTo>
                            <a:pt x="376" y="102"/>
                          </a:lnTo>
                          <a:lnTo>
                            <a:pt x="376" y="104"/>
                          </a:lnTo>
                          <a:lnTo>
                            <a:pt x="376" y="106"/>
                          </a:lnTo>
                          <a:lnTo>
                            <a:pt x="374" y="106"/>
                          </a:lnTo>
                          <a:lnTo>
                            <a:pt x="372" y="108"/>
                          </a:lnTo>
                          <a:lnTo>
                            <a:pt x="370" y="110"/>
                          </a:lnTo>
                          <a:lnTo>
                            <a:pt x="370" y="114"/>
                          </a:lnTo>
                          <a:lnTo>
                            <a:pt x="370" y="116"/>
                          </a:lnTo>
                          <a:lnTo>
                            <a:pt x="372" y="116"/>
                          </a:lnTo>
                          <a:lnTo>
                            <a:pt x="370" y="118"/>
                          </a:lnTo>
                          <a:lnTo>
                            <a:pt x="368" y="120"/>
                          </a:lnTo>
                          <a:lnTo>
                            <a:pt x="368" y="122"/>
                          </a:lnTo>
                          <a:lnTo>
                            <a:pt x="368" y="124"/>
                          </a:lnTo>
                          <a:lnTo>
                            <a:pt x="368" y="126"/>
                          </a:lnTo>
                          <a:lnTo>
                            <a:pt x="368" y="124"/>
                          </a:lnTo>
                          <a:lnTo>
                            <a:pt x="366" y="124"/>
                          </a:lnTo>
                          <a:lnTo>
                            <a:pt x="366" y="126"/>
                          </a:lnTo>
                          <a:lnTo>
                            <a:pt x="366" y="128"/>
                          </a:lnTo>
                          <a:lnTo>
                            <a:pt x="366" y="130"/>
                          </a:lnTo>
                          <a:lnTo>
                            <a:pt x="366" y="134"/>
                          </a:lnTo>
                          <a:lnTo>
                            <a:pt x="366" y="136"/>
                          </a:lnTo>
                          <a:lnTo>
                            <a:pt x="366" y="138"/>
                          </a:lnTo>
                          <a:lnTo>
                            <a:pt x="366" y="142"/>
                          </a:lnTo>
                          <a:lnTo>
                            <a:pt x="366" y="146"/>
                          </a:lnTo>
                          <a:lnTo>
                            <a:pt x="366" y="148"/>
                          </a:lnTo>
                          <a:lnTo>
                            <a:pt x="366" y="150"/>
                          </a:lnTo>
                          <a:lnTo>
                            <a:pt x="366" y="148"/>
                          </a:lnTo>
                          <a:lnTo>
                            <a:pt x="364" y="150"/>
                          </a:lnTo>
                          <a:lnTo>
                            <a:pt x="364" y="156"/>
                          </a:lnTo>
                          <a:lnTo>
                            <a:pt x="366" y="156"/>
                          </a:lnTo>
                          <a:lnTo>
                            <a:pt x="366" y="158"/>
                          </a:lnTo>
                          <a:lnTo>
                            <a:pt x="366" y="160"/>
                          </a:lnTo>
                          <a:lnTo>
                            <a:pt x="366" y="162"/>
                          </a:lnTo>
                          <a:lnTo>
                            <a:pt x="364" y="162"/>
                          </a:lnTo>
                          <a:lnTo>
                            <a:pt x="362" y="162"/>
                          </a:lnTo>
                          <a:lnTo>
                            <a:pt x="362" y="164"/>
                          </a:lnTo>
                          <a:lnTo>
                            <a:pt x="360" y="164"/>
                          </a:lnTo>
                          <a:lnTo>
                            <a:pt x="358" y="168"/>
                          </a:lnTo>
                          <a:lnTo>
                            <a:pt x="356" y="172"/>
                          </a:lnTo>
                          <a:lnTo>
                            <a:pt x="354" y="172"/>
                          </a:lnTo>
                          <a:lnTo>
                            <a:pt x="354" y="174"/>
                          </a:lnTo>
                          <a:lnTo>
                            <a:pt x="354" y="176"/>
                          </a:lnTo>
                          <a:lnTo>
                            <a:pt x="356" y="176"/>
                          </a:lnTo>
                          <a:lnTo>
                            <a:pt x="356" y="178"/>
                          </a:lnTo>
                          <a:lnTo>
                            <a:pt x="356" y="180"/>
                          </a:lnTo>
                          <a:lnTo>
                            <a:pt x="354" y="182"/>
                          </a:lnTo>
                          <a:lnTo>
                            <a:pt x="354" y="184"/>
                          </a:lnTo>
                          <a:lnTo>
                            <a:pt x="352" y="184"/>
                          </a:lnTo>
                          <a:lnTo>
                            <a:pt x="350" y="184"/>
                          </a:lnTo>
                          <a:lnTo>
                            <a:pt x="348" y="184"/>
                          </a:lnTo>
                          <a:lnTo>
                            <a:pt x="348" y="188"/>
                          </a:lnTo>
                          <a:lnTo>
                            <a:pt x="350" y="190"/>
                          </a:lnTo>
                          <a:lnTo>
                            <a:pt x="350" y="192"/>
                          </a:lnTo>
                          <a:lnTo>
                            <a:pt x="352" y="192"/>
                          </a:lnTo>
                          <a:lnTo>
                            <a:pt x="352" y="194"/>
                          </a:lnTo>
                          <a:lnTo>
                            <a:pt x="356" y="198"/>
                          </a:lnTo>
                          <a:lnTo>
                            <a:pt x="356" y="200"/>
                          </a:lnTo>
                          <a:lnTo>
                            <a:pt x="358" y="200"/>
                          </a:lnTo>
                          <a:lnTo>
                            <a:pt x="358" y="202"/>
                          </a:lnTo>
                          <a:lnTo>
                            <a:pt x="356" y="202"/>
                          </a:lnTo>
                          <a:lnTo>
                            <a:pt x="356" y="204"/>
                          </a:lnTo>
                          <a:lnTo>
                            <a:pt x="356" y="206"/>
                          </a:lnTo>
                          <a:lnTo>
                            <a:pt x="356" y="208"/>
                          </a:lnTo>
                          <a:lnTo>
                            <a:pt x="356" y="210"/>
                          </a:lnTo>
                          <a:lnTo>
                            <a:pt x="356" y="212"/>
                          </a:lnTo>
                          <a:lnTo>
                            <a:pt x="358" y="214"/>
                          </a:lnTo>
                          <a:lnTo>
                            <a:pt x="356" y="216"/>
                          </a:lnTo>
                          <a:lnTo>
                            <a:pt x="356" y="218"/>
                          </a:lnTo>
                          <a:lnTo>
                            <a:pt x="356" y="220"/>
                          </a:lnTo>
                          <a:lnTo>
                            <a:pt x="356" y="222"/>
                          </a:lnTo>
                          <a:lnTo>
                            <a:pt x="358" y="222"/>
                          </a:lnTo>
                          <a:lnTo>
                            <a:pt x="358" y="224"/>
                          </a:lnTo>
                          <a:lnTo>
                            <a:pt x="360" y="224"/>
                          </a:lnTo>
                          <a:lnTo>
                            <a:pt x="360" y="226"/>
                          </a:lnTo>
                          <a:lnTo>
                            <a:pt x="360" y="228"/>
                          </a:lnTo>
                          <a:lnTo>
                            <a:pt x="360" y="230"/>
                          </a:lnTo>
                          <a:lnTo>
                            <a:pt x="360" y="232"/>
                          </a:lnTo>
                          <a:lnTo>
                            <a:pt x="360" y="234"/>
                          </a:lnTo>
                          <a:lnTo>
                            <a:pt x="360" y="236"/>
                          </a:lnTo>
                          <a:lnTo>
                            <a:pt x="360" y="238"/>
                          </a:lnTo>
                          <a:lnTo>
                            <a:pt x="360" y="240"/>
                          </a:lnTo>
                          <a:lnTo>
                            <a:pt x="358" y="240"/>
                          </a:lnTo>
                          <a:lnTo>
                            <a:pt x="358" y="242"/>
                          </a:lnTo>
                          <a:lnTo>
                            <a:pt x="358" y="244"/>
                          </a:lnTo>
                          <a:lnTo>
                            <a:pt x="360" y="246"/>
                          </a:lnTo>
                          <a:lnTo>
                            <a:pt x="360" y="248"/>
                          </a:lnTo>
                          <a:lnTo>
                            <a:pt x="360" y="250"/>
                          </a:lnTo>
                          <a:lnTo>
                            <a:pt x="362" y="250"/>
                          </a:lnTo>
                          <a:lnTo>
                            <a:pt x="362" y="252"/>
                          </a:lnTo>
                          <a:lnTo>
                            <a:pt x="362" y="254"/>
                          </a:lnTo>
                          <a:lnTo>
                            <a:pt x="362" y="256"/>
                          </a:lnTo>
                          <a:lnTo>
                            <a:pt x="362" y="258"/>
                          </a:lnTo>
                          <a:lnTo>
                            <a:pt x="364" y="258"/>
                          </a:lnTo>
                          <a:lnTo>
                            <a:pt x="364" y="260"/>
                          </a:lnTo>
                          <a:lnTo>
                            <a:pt x="364" y="264"/>
                          </a:lnTo>
                          <a:lnTo>
                            <a:pt x="364" y="266"/>
                          </a:lnTo>
                          <a:lnTo>
                            <a:pt x="364" y="268"/>
                          </a:lnTo>
                          <a:lnTo>
                            <a:pt x="362" y="268"/>
                          </a:lnTo>
                          <a:lnTo>
                            <a:pt x="362" y="270"/>
                          </a:lnTo>
                          <a:lnTo>
                            <a:pt x="362" y="272"/>
                          </a:lnTo>
                          <a:lnTo>
                            <a:pt x="362" y="278"/>
                          </a:lnTo>
                          <a:lnTo>
                            <a:pt x="364" y="278"/>
                          </a:lnTo>
                          <a:lnTo>
                            <a:pt x="364" y="280"/>
                          </a:lnTo>
                          <a:lnTo>
                            <a:pt x="366" y="284"/>
                          </a:lnTo>
                          <a:lnTo>
                            <a:pt x="368" y="288"/>
                          </a:lnTo>
                          <a:lnTo>
                            <a:pt x="370" y="288"/>
                          </a:lnTo>
                          <a:lnTo>
                            <a:pt x="372" y="290"/>
                          </a:lnTo>
                          <a:lnTo>
                            <a:pt x="374" y="292"/>
                          </a:lnTo>
                          <a:lnTo>
                            <a:pt x="376" y="294"/>
                          </a:lnTo>
                          <a:lnTo>
                            <a:pt x="378" y="296"/>
                          </a:lnTo>
                          <a:lnTo>
                            <a:pt x="378" y="298"/>
                          </a:lnTo>
                          <a:lnTo>
                            <a:pt x="378" y="300"/>
                          </a:lnTo>
                          <a:lnTo>
                            <a:pt x="380" y="302"/>
                          </a:lnTo>
                          <a:lnTo>
                            <a:pt x="380" y="304"/>
                          </a:lnTo>
                          <a:lnTo>
                            <a:pt x="380" y="306"/>
                          </a:lnTo>
                          <a:lnTo>
                            <a:pt x="380" y="308"/>
                          </a:lnTo>
                          <a:lnTo>
                            <a:pt x="382" y="310"/>
                          </a:lnTo>
                          <a:lnTo>
                            <a:pt x="382" y="312"/>
                          </a:lnTo>
                          <a:lnTo>
                            <a:pt x="384" y="314"/>
                          </a:lnTo>
                          <a:lnTo>
                            <a:pt x="384" y="316"/>
                          </a:lnTo>
                          <a:lnTo>
                            <a:pt x="386" y="318"/>
                          </a:lnTo>
                          <a:lnTo>
                            <a:pt x="386" y="322"/>
                          </a:lnTo>
                          <a:lnTo>
                            <a:pt x="380" y="324"/>
                          </a:lnTo>
                          <a:lnTo>
                            <a:pt x="376" y="324"/>
                          </a:lnTo>
                          <a:lnTo>
                            <a:pt x="372" y="326"/>
                          </a:lnTo>
                          <a:lnTo>
                            <a:pt x="368" y="326"/>
                          </a:lnTo>
                          <a:lnTo>
                            <a:pt x="362" y="328"/>
                          </a:lnTo>
                          <a:lnTo>
                            <a:pt x="358" y="328"/>
                          </a:lnTo>
                          <a:lnTo>
                            <a:pt x="356" y="328"/>
                          </a:lnTo>
                          <a:lnTo>
                            <a:pt x="354" y="328"/>
                          </a:lnTo>
                          <a:lnTo>
                            <a:pt x="350" y="328"/>
                          </a:lnTo>
                          <a:lnTo>
                            <a:pt x="348" y="328"/>
                          </a:lnTo>
                          <a:lnTo>
                            <a:pt x="348" y="330"/>
                          </a:lnTo>
                          <a:lnTo>
                            <a:pt x="348" y="332"/>
                          </a:lnTo>
                          <a:lnTo>
                            <a:pt x="350" y="332"/>
                          </a:lnTo>
                          <a:lnTo>
                            <a:pt x="348" y="334"/>
                          </a:lnTo>
                          <a:lnTo>
                            <a:pt x="346" y="336"/>
                          </a:lnTo>
                          <a:lnTo>
                            <a:pt x="346" y="338"/>
                          </a:lnTo>
                          <a:lnTo>
                            <a:pt x="344" y="340"/>
                          </a:lnTo>
                          <a:lnTo>
                            <a:pt x="344" y="342"/>
                          </a:lnTo>
                          <a:lnTo>
                            <a:pt x="342" y="344"/>
                          </a:lnTo>
                          <a:lnTo>
                            <a:pt x="340" y="344"/>
                          </a:lnTo>
                          <a:lnTo>
                            <a:pt x="338" y="346"/>
                          </a:lnTo>
                          <a:lnTo>
                            <a:pt x="336" y="346"/>
                          </a:lnTo>
                          <a:lnTo>
                            <a:pt x="336" y="348"/>
                          </a:lnTo>
                          <a:lnTo>
                            <a:pt x="338" y="348"/>
                          </a:lnTo>
                          <a:lnTo>
                            <a:pt x="338" y="350"/>
                          </a:lnTo>
                          <a:lnTo>
                            <a:pt x="340" y="350"/>
                          </a:lnTo>
                          <a:lnTo>
                            <a:pt x="340" y="352"/>
                          </a:lnTo>
                          <a:lnTo>
                            <a:pt x="342" y="360"/>
                          </a:lnTo>
                          <a:lnTo>
                            <a:pt x="342" y="362"/>
                          </a:lnTo>
                          <a:lnTo>
                            <a:pt x="342" y="364"/>
                          </a:lnTo>
                          <a:lnTo>
                            <a:pt x="342" y="366"/>
                          </a:lnTo>
                          <a:lnTo>
                            <a:pt x="342" y="370"/>
                          </a:lnTo>
                          <a:lnTo>
                            <a:pt x="340" y="372"/>
                          </a:lnTo>
                          <a:lnTo>
                            <a:pt x="342" y="376"/>
                          </a:lnTo>
                          <a:lnTo>
                            <a:pt x="342" y="378"/>
                          </a:lnTo>
                          <a:lnTo>
                            <a:pt x="342" y="380"/>
                          </a:lnTo>
                          <a:lnTo>
                            <a:pt x="340" y="380"/>
                          </a:lnTo>
                          <a:lnTo>
                            <a:pt x="340" y="382"/>
                          </a:lnTo>
                          <a:lnTo>
                            <a:pt x="340" y="384"/>
                          </a:lnTo>
                          <a:lnTo>
                            <a:pt x="338" y="384"/>
                          </a:lnTo>
                          <a:lnTo>
                            <a:pt x="338" y="386"/>
                          </a:lnTo>
                          <a:lnTo>
                            <a:pt x="338" y="392"/>
                          </a:lnTo>
                          <a:lnTo>
                            <a:pt x="338" y="394"/>
                          </a:lnTo>
                          <a:lnTo>
                            <a:pt x="336" y="394"/>
                          </a:lnTo>
                          <a:lnTo>
                            <a:pt x="336" y="398"/>
                          </a:lnTo>
                          <a:lnTo>
                            <a:pt x="334" y="398"/>
                          </a:lnTo>
                          <a:lnTo>
                            <a:pt x="334" y="400"/>
                          </a:lnTo>
                          <a:lnTo>
                            <a:pt x="334" y="402"/>
                          </a:lnTo>
                          <a:lnTo>
                            <a:pt x="336" y="402"/>
                          </a:lnTo>
                          <a:lnTo>
                            <a:pt x="336" y="404"/>
                          </a:lnTo>
                          <a:lnTo>
                            <a:pt x="336" y="406"/>
                          </a:lnTo>
                          <a:lnTo>
                            <a:pt x="336" y="408"/>
                          </a:lnTo>
                          <a:lnTo>
                            <a:pt x="338" y="410"/>
                          </a:lnTo>
                          <a:lnTo>
                            <a:pt x="340" y="412"/>
                          </a:lnTo>
                          <a:lnTo>
                            <a:pt x="342" y="412"/>
                          </a:lnTo>
                          <a:lnTo>
                            <a:pt x="344" y="416"/>
                          </a:lnTo>
                          <a:lnTo>
                            <a:pt x="346" y="418"/>
                          </a:lnTo>
                          <a:lnTo>
                            <a:pt x="348" y="420"/>
                          </a:lnTo>
                          <a:lnTo>
                            <a:pt x="348" y="422"/>
                          </a:lnTo>
                          <a:lnTo>
                            <a:pt x="350" y="422"/>
                          </a:lnTo>
                          <a:lnTo>
                            <a:pt x="352" y="422"/>
                          </a:lnTo>
                          <a:lnTo>
                            <a:pt x="354" y="422"/>
                          </a:lnTo>
                          <a:lnTo>
                            <a:pt x="356" y="424"/>
                          </a:lnTo>
                          <a:lnTo>
                            <a:pt x="358" y="424"/>
                          </a:lnTo>
                          <a:lnTo>
                            <a:pt x="360" y="424"/>
                          </a:lnTo>
                          <a:lnTo>
                            <a:pt x="360" y="422"/>
                          </a:lnTo>
                          <a:lnTo>
                            <a:pt x="358" y="422"/>
                          </a:lnTo>
                          <a:lnTo>
                            <a:pt x="358" y="420"/>
                          </a:lnTo>
                          <a:lnTo>
                            <a:pt x="358" y="418"/>
                          </a:lnTo>
                          <a:lnTo>
                            <a:pt x="360" y="418"/>
                          </a:lnTo>
                          <a:lnTo>
                            <a:pt x="364" y="416"/>
                          </a:lnTo>
                          <a:lnTo>
                            <a:pt x="366" y="416"/>
                          </a:lnTo>
                          <a:lnTo>
                            <a:pt x="366" y="418"/>
                          </a:lnTo>
                          <a:lnTo>
                            <a:pt x="366" y="424"/>
                          </a:lnTo>
                          <a:lnTo>
                            <a:pt x="364" y="430"/>
                          </a:lnTo>
                          <a:lnTo>
                            <a:pt x="364" y="440"/>
                          </a:lnTo>
                          <a:lnTo>
                            <a:pt x="364" y="446"/>
                          </a:lnTo>
                          <a:lnTo>
                            <a:pt x="362" y="446"/>
                          </a:lnTo>
                          <a:lnTo>
                            <a:pt x="360" y="446"/>
                          </a:lnTo>
                          <a:lnTo>
                            <a:pt x="360" y="444"/>
                          </a:lnTo>
                          <a:lnTo>
                            <a:pt x="362" y="444"/>
                          </a:lnTo>
                          <a:lnTo>
                            <a:pt x="362" y="442"/>
                          </a:lnTo>
                          <a:lnTo>
                            <a:pt x="360" y="440"/>
                          </a:lnTo>
                          <a:lnTo>
                            <a:pt x="360" y="442"/>
                          </a:lnTo>
                          <a:lnTo>
                            <a:pt x="358" y="442"/>
                          </a:lnTo>
                          <a:lnTo>
                            <a:pt x="354" y="444"/>
                          </a:lnTo>
                          <a:lnTo>
                            <a:pt x="352" y="446"/>
                          </a:lnTo>
                          <a:lnTo>
                            <a:pt x="350" y="444"/>
                          </a:lnTo>
                          <a:lnTo>
                            <a:pt x="348" y="444"/>
                          </a:lnTo>
                          <a:lnTo>
                            <a:pt x="348" y="446"/>
                          </a:lnTo>
                          <a:lnTo>
                            <a:pt x="346" y="444"/>
                          </a:lnTo>
                          <a:lnTo>
                            <a:pt x="346" y="442"/>
                          </a:lnTo>
                          <a:lnTo>
                            <a:pt x="346" y="440"/>
                          </a:lnTo>
                          <a:lnTo>
                            <a:pt x="346" y="438"/>
                          </a:lnTo>
                          <a:lnTo>
                            <a:pt x="344" y="436"/>
                          </a:lnTo>
                          <a:lnTo>
                            <a:pt x="342" y="434"/>
                          </a:lnTo>
                          <a:lnTo>
                            <a:pt x="342" y="432"/>
                          </a:lnTo>
                          <a:lnTo>
                            <a:pt x="340" y="432"/>
                          </a:lnTo>
                          <a:lnTo>
                            <a:pt x="338" y="432"/>
                          </a:lnTo>
                          <a:lnTo>
                            <a:pt x="336" y="430"/>
                          </a:lnTo>
                          <a:lnTo>
                            <a:pt x="336" y="428"/>
                          </a:lnTo>
                          <a:lnTo>
                            <a:pt x="338" y="428"/>
                          </a:lnTo>
                          <a:lnTo>
                            <a:pt x="338" y="426"/>
                          </a:lnTo>
                          <a:lnTo>
                            <a:pt x="336" y="424"/>
                          </a:lnTo>
                          <a:lnTo>
                            <a:pt x="334" y="424"/>
                          </a:lnTo>
                          <a:lnTo>
                            <a:pt x="332" y="424"/>
                          </a:lnTo>
                          <a:lnTo>
                            <a:pt x="330" y="424"/>
                          </a:lnTo>
                          <a:lnTo>
                            <a:pt x="328" y="422"/>
                          </a:lnTo>
                          <a:lnTo>
                            <a:pt x="326" y="420"/>
                          </a:lnTo>
                          <a:lnTo>
                            <a:pt x="324" y="420"/>
                          </a:lnTo>
                          <a:lnTo>
                            <a:pt x="324" y="418"/>
                          </a:lnTo>
                          <a:lnTo>
                            <a:pt x="322" y="418"/>
                          </a:lnTo>
                          <a:lnTo>
                            <a:pt x="322" y="420"/>
                          </a:lnTo>
                          <a:lnTo>
                            <a:pt x="320" y="420"/>
                          </a:lnTo>
                          <a:lnTo>
                            <a:pt x="318" y="420"/>
                          </a:lnTo>
                          <a:lnTo>
                            <a:pt x="318" y="418"/>
                          </a:lnTo>
                          <a:lnTo>
                            <a:pt x="318" y="416"/>
                          </a:lnTo>
                          <a:lnTo>
                            <a:pt x="318" y="414"/>
                          </a:lnTo>
                          <a:lnTo>
                            <a:pt x="318" y="412"/>
                          </a:lnTo>
                          <a:lnTo>
                            <a:pt x="316" y="412"/>
                          </a:lnTo>
                          <a:lnTo>
                            <a:pt x="316" y="410"/>
                          </a:lnTo>
                          <a:lnTo>
                            <a:pt x="314" y="410"/>
                          </a:lnTo>
                          <a:lnTo>
                            <a:pt x="312" y="408"/>
                          </a:lnTo>
                          <a:lnTo>
                            <a:pt x="312" y="406"/>
                          </a:lnTo>
                          <a:lnTo>
                            <a:pt x="312" y="404"/>
                          </a:lnTo>
                          <a:lnTo>
                            <a:pt x="312" y="402"/>
                          </a:lnTo>
                          <a:lnTo>
                            <a:pt x="308" y="402"/>
                          </a:lnTo>
                          <a:lnTo>
                            <a:pt x="306" y="406"/>
                          </a:lnTo>
                          <a:lnTo>
                            <a:pt x="306" y="408"/>
                          </a:lnTo>
                          <a:lnTo>
                            <a:pt x="306" y="410"/>
                          </a:lnTo>
                          <a:lnTo>
                            <a:pt x="304" y="412"/>
                          </a:lnTo>
                          <a:lnTo>
                            <a:pt x="302" y="412"/>
                          </a:lnTo>
                          <a:lnTo>
                            <a:pt x="300" y="412"/>
                          </a:lnTo>
                          <a:lnTo>
                            <a:pt x="298" y="412"/>
                          </a:lnTo>
                          <a:lnTo>
                            <a:pt x="296" y="410"/>
                          </a:lnTo>
                          <a:lnTo>
                            <a:pt x="294" y="410"/>
                          </a:lnTo>
                          <a:lnTo>
                            <a:pt x="290" y="410"/>
                          </a:lnTo>
                          <a:lnTo>
                            <a:pt x="286" y="410"/>
                          </a:lnTo>
                          <a:lnTo>
                            <a:pt x="284" y="410"/>
                          </a:lnTo>
                          <a:lnTo>
                            <a:pt x="282" y="408"/>
                          </a:lnTo>
                          <a:lnTo>
                            <a:pt x="278" y="406"/>
                          </a:lnTo>
                          <a:lnTo>
                            <a:pt x="274" y="406"/>
                          </a:lnTo>
                          <a:lnTo>
                            <a:pt x="272" y="404"/>
                          </a:lnTo>
                          <a:lnTo>
                            <a:pt x="270" y="402"/>
                          </a:lnTo>
                          <a:lnTo>
                            <a:pt x="270" y="400"/>
                          </a:lnTo>
                          <a:lnTo>
                            <a:pt x="270" y="398"/>
                          </a:lnTo>
                          <a:lnTo>
                            <a:pt x="270" y="396"/>
                          </a:lnTo>
                          <a:lnTo>
                            <a:pt x="272" y="394"/>
                          </a:lnTo>
                          <a:lnTo>
                            <a:pt x="272" y="392"/>
                          </a:lnTo>
                          <a:lnTo>
                            <a:pt x="270" y="392"/>
                          </a:lnTo>
                          <a:lnTo>
                            <a:pt x="270" y="394"/>
                          </a:lnTo>
                          <a:lnTo>
                            <a:pt x="268" y="394"/>
                          </a:lnTo>
                          <a:lnTo>
                            <a:pt x="266" y="394"/>
                          </a:lnTo>
                          <a:lnTo>
                            <a:pt x="260" y="396"/>
                          </a:lnTo>
                          <a:lnTo>
                            <a:pt x="258" y="398"/>
                          </a:lnTo>
                          <a:lnTo>
                            <a:pt x="256" y="398"/>
                          </a:lnTo>
                          <a:lnTo>
                            <a:pt x="256" y="400"/>
                          </a:lnTo>
                          <a:lnTo>
                            <a:pt x="254" y="400"/>
                          </a:lnTo>
                          <a:lnTo>
                            <a:pt x="252" y="398"/>
                          </a:lnTo>
                          <a:lnTo>
                            <a:pt x="252" y="396"/>
                          </a:lnTo>
                          <a:lnTo>
                            <a:pt x="254" y="396"/>
                          </a:lnTo>
                          <a:lnTo>
                            <a:pt x="254" y="394"/>
                          </a:lnTo>
                          <a:lnTo>
                            <a:pt x="254" y="390"/>
                          </a:lnTo>
                          <a:lnTo>
                            <a:pt x="252" y="390"/>
                          </a:lnTo>
                          <a:lnTo>
                            <a:pt x="250" y="390"/>
                          </a:lnTo>
                          <a:lnTo>
                            <a:pt x="248" y="388"/>
                          </a:lnTo>
                          <a:lnTo>
                            <a:pt x="248" y="386"/>
                          </a:lnTo>
                          <a:lnTo>
                            <a:pt x="246" y="386"/>
                          </a:lnTo>
                          <a:lnTo>
                            <a:pt x="244" y="384"/>
                          </a:lnTo>
                          <a:lnTo>
                            <a:pt x="244" y="386"/>
                          </a:lnTo>
                          <a:lnTo>
                            <a:pt x="242" y="388"/>
                          </a:lnTo>
                          <a:lnTo>
                            <a:pt x="238" y="388"/>
                          </a:lnTo>
                          <a:lnTo>
                            <a:pt x="236" y="388"/>
                          </a:lnTo>
                          <a:lnTo>
                            <a:pt x="234" y="388"/>
                          </a:lnTo>
                          <a:lnTo>
                            <a:pt x="232" y="388"/>
                          </a:lnTo>
                          <a:lnTo>
                            <a:pt x="230" y="388"/>
                          </a:lnTo>
                          <a:lnTo>
                            <a:pt x="228" y="390"/>
                          </a:lnTo>
                          <a:lnTo>
                            <a:pt x="224" y="390"/>
                          </a:lnTo>
                          <a:lnTo>
                            <a:pt x="222" y="390"/>
                          </a:lnTo>
                          <a:lnTo>
                            <a:pt x="220" y="390"/>
                          </a:lnTo>
                          <a:lnTo>
                            <a:pt x="218" y="390"/>
                          </a:lnTo>
                          <a:lnTo>
                            <a:pt x="216" y="390"/>
                          </a:lnTo>
                          <a:lnTo>
                            <a:pt x="216" y="388"/>
                          </a:lnTo>
                          <a:lnTo>
                            <a:pt x="214" y="388"/>
                          </a:lnTo>
                          <a:lnTo>
                            <a:pt x="214" y="390"/>
                          </a:lnTo>
                          <a:lnTo>
                            <a:pt x="214" y="392"/>
                          </a:lnTo>
                          <a:lnTo>
                            <a:pt x="210" y="394"/>
                          </a:lnTo>
                          <a:lnTo>
                            <a:pt x="208" y="394"/>
                          </a:lnTo>
                          <a:lnTo>
                            <a:pt x="208" y="392"/>
                          </a:lnTo>
                          <a:lnTo>
                            <a:pt x="208" y="390"/>
                          </a:lnTo>
                          <a:lnTo>
                            <a:pt x="208" y="388"/>
                          </a:lnTo>
                          <a:lnTo>
                            <a:pt x="206" y="384"/>
                          </a:lnTo>
                          <a:lnTo>
                            <a:pt x="208" y="384"/>
                          </a:lnTo>
                          <a:lnTo>
                            <a:pt x="208" y="382"/>
                          </a:lnTo>
                          <a:lnTo>
                            <a:pt x="210" y="382"/>
                          </a:lnTo>
                          <a:lnTo>
                            <a:pt x="210" y="380"/>
                          </a:lnTo>
                          <a:lnTo>
                            <a:pt x="210" y="378"/>
                          </a:lnTo>
                          <a:lnTo>
                            <a:pt x="210" y="376"/>
                          </a:lnTo>
                          <a:lnTo>
                            <a:pt x="210" y="374"/>
                          </a:lnTo>
                          <a:lnTo>
                            <a:pt x="210" y="372"/>
                          </a:lnTo>
                          <a:lnTo>
                            <a:pt x="208" y="370"/>
                          </a:lnTo>
                          <a:lnTo>
                            <a:pt x="208" y="368"/>
                          </a:lnTo>
                          <a:lnTo>
                            <a:pt x="208" y="364"/>
                          </a:lnTo>
                          <a:lnTo>
                            <a:pt x="206" y="364"/>
                          </a:lnTo>
                          <a:lnTo>
                            <a:pt x="206" y="362"/>
                          </a:lnTo>
                          <a:lnTo>
                            <a:pt x="204" y="362"/>
                          </a:lnTo>
                          <a:lnTo>
                            <a:pt x="202" y="358"/>
                          </a:lnTo>
                          <a:lnTo>
                            <a:pt x="200" y="356"/>
                          </a:lnTo>
                          <a:lnTo>
                            <a:pt x="200" y="352"/>
                          </a:lnTo>
                          <a:lnTo>
                            <a:pt x="200" y="350"/>
                          </a:lnTo>
                          <a:lnTo>
                            <a:pt x="200" y="348"/>
                          </a:lnTo>
                          <a:lnTo>
                            <a:pt x="200" y="344"/>
                          </a:lnTo>
                          <a:lnTo>
                            <a:pt x="200" y="342"/>
                          </a:lnTo>
                          <a:lnTo>
                            <a:pt x="200" y="340"/>
                          </a:lnTo>
                          <a:lnTo>
                            <a:pt x="202" y="336"/>
                          </a:lnTo>
                          <a:lnTo>
                            <a:pt x="202" y="334"/>
                          </a:lnTo>
                          <a:lnTo>
                            <a:pt x="202" y="330"/>
                          </a:lnTo>
                          <a:lnTo>
                            <a:pt x="202" y="328"/>
                          </a:lnTo>
                          <a:lnTo>
                            <a:pt x="202" y="326"/>
                          </a:lnTo>
                          <a:lnTo>
                            <a:pt x="202" y="324"/>
                          </a:lnTo>
                          <a:lnTo>
                            <a:pt x="202" y="322"/>
                          </a:lnTo>
                          <a:lnTo>
                            <a:pt x="200" y="322"/>
                          </a:lnTo>
                          <a:lnTo>
                            <a:pt x="200" y="320"/>
                          </a:lnTo>
                          <a:lnTo>
                            <a:pt x="200" y="318"/>
                          </a:lnTo>
                          <a:lnTo>
                            <a:pt x="198" y="318"/>
                          </a:lnTo>
                          <a:lnTo>
                            <a:pt x="198" y="316"/>
                          </a:lnTo>
                          <a:lnTo>
                            <a:pt x="200" y="314"/>
                          </a:lnTo>
                          <a:lnTo>
                            <a:pt x="200" y="312"/>
                          </a:lnTo>
                          <a:lnTo>
                            <a:pt x="200" y="310"/>
                          </a:lnTo>
                          <a:lnTo>
                            <a:pt x="202" y="308"/>
                          </a:lnTo>
                          <a:lnTo>
                            <a:pt x="202" y="306"/>
                          </a:lnTo>
                          <a:lnTo>
                            <a:pt x="202" y="302"/>
                          </a:lnTo>
                          <a:lnTo>
                            <a:pt x="200" y="302"/>
                          </a:lnTo>
                          <a:lnTo>
                            <a:pt x="200" y="300"/>
                          </a:lnTo>
                          <a:lnTo>
                            <a:pt x="196" y="300"/>
                          </a:lnTo>
                          <a:lnTo>
                            <a:pt x="188" y="300"/>
                          </a:lnTo>
                          <a:lnTo>
                            <a:pt x="174" y="300"/>
                          </a:lnTo>
                          <a:lnTo>
                            <a:pt x="174" y="298"/>
                          </a:lnTo>
                          <a:lnTo>
                            <a:pt x="174" y="296"/>
                          </a:lnTo>
                          <a:lnTo>
                            <a:pt x="174" y="294"/>
                          </a:lnTo>
                          <a:lnTo>
                            <a:pt x="174" y="292"/>
                          </a:lnTo>
                          <a:lnTo>
                            <a:pt x="170" y="292"/>
                          </a:lnTo>
                          <a:lnTo>
                            <a:pt x="170" y="294"/>
                          </a:lnTo>
                          <a:lnTo>
                            <a:pt x="162" y="294"/>
                          </a:lnTo>
                          <a:lnTo>
                            <a:pt x="154" y="294"/>
                          </a:lnTo>
                          <a:lnTo>
                            <a:pt x="152" y="298"/>
                          </a:lnTo>
                          <a:lnTo>
                            <a:pt x="152" y="300"/>
                          </a:lnTo>
                          <a:lnTo>
                            <a:pt x="152" y="302"/>
                          </a:lnTo>
                          <a:lnTo>
                            <a:pt x="152" y="304"/>
                          </a:lnTo>
                          <a:lnTo>
                            <a:pt x="154" y="304"/>
                          </a:lnTo>
                          <a:lnTo>
                            <a:pt x="152" y="306"/>
                          </a:lnTo>
                          <a:lnTo>
                            <a:pt x="152" y="308"/>
                          </a:lnTo>
                          <a:lnTo>
                            <a:pt x="150" y="308"/>
                          </a:lnTo>
                          <a:lnTo>
                            <a:pt x="150" y="310"/>
                          </a:lnTo>
                          <a:lnTo>
                            <a:pt x="150" y="312"/>
                          </a:lnTo>
                          <a:lnTo>
                            <a:pt x="150" y="314"/>
                          </a:lnTo>
                          <a:lnTo>
                            <a:pt x="148" y="316"/>
                          </a:lnTo>
                          <a:lnTo>
                            <a:pt x="150" y="316"/>
                          </a:lnTo>
                          <a:lnTo>
                            <a:pt x="150" y="318"/>
                          </a:lnTo>
                          <a:lnTo>
                            <a:pt x="142" y="318"/>
                          </a:lnTo>
                          <a:lnTo>
                            <a:pt x="136" y="318"/>
                          </a:lnTo>
                          <a:lnTo>
                            <a:pt x="136" y="316"/>
                          </a:lnTo>
                          <a:lnTo>
                            <a:pt x="132" y="316"/>
                          </a:lnTo>
                          <a:lnTo>
                            <a:pt x="130" y="316"/>
                          </a:lnTo>
                          <a:lnTo>
                            <a:pt x="130" y="318"/>
                          </a:lnTo>
                          <a:lnTo>
                            <a:pt x="128" y="318"/>
                          </a:lnTo>
                          <a:lnTo>
                            <a:pt x="126" y="318"/>
                          </a:lnTo>
                          <a:lnTo>
                            <a:pt x="124" y="318"/>
                          </a:lnTo>
                          <a:lnTo>
                            <a:pt x="124" y="320"/>
                          </a:lnTo>
                          <a:lnTo>
                            <a:pt x="122" y="320"/>
                          </a:lnTo>
                          <a:lnTo>
                            <a:pt x="120" y="320"/>
                          </a:lnTo>
                          <a:lnTo>
                            <a:pt x="118" y="320"/>
                          </a:lnTo>
                          <a:lnTo>
                            <a:pt x="116" y="320"/>
                          </a:lnTo>
                          <a:lnTo>
                            <a:pt x="114" y="320"/>
                          </a:lnTo>
                          <a:lnTo>
                            <a:pt x="112" y="320"/>
                          </a:lnTo>
                          <a:lnTo>
                            <a:pt x="110" y="318"/>
                          </a:lnTo>
                          <a:lnTo>
                            <a:pt x="110" y="316"/>
                          </a:lnTo>
                          <a:lnTo>
                            <a:pt x="108" y="314"/>
                          </a:lnTo>
                          <a:lnTo>
                            <a:pt x="106" y="312"/>
                          </a:lnTo>
                          <a:lnTo>
                            <a:pt x="106" y="310"/>
                          </a:lnTo>
                          <a:lnTo>
                            <a:pt x="104" y="306"/>
                          </a:lnTo>
                          <a:lnTo>
                            <a:pt x="104" y="304"/>
                          </a:lnTo>
                          <a:lnTo>
                            <a:pt x="102" y="304"/>
                          </a:lnTo>
                          <a:lnTo>
                            <a:pt x="102" y="302"/>
                          </a:lnTo>
                          <a:lnTo>
                            <a:pt x="100" y="300"/>
                          </a:lnTo>
                          <a:lnTo>
                            <a:pt x="98" y="298"/>
                          </a:lnTo>
                          <a:lnTo>
                            <a:pt x="98" y="296"/>
                          </a:lnTo>
                          <a:lnTo>
                            <a:pt x="100" y="296"/>
                          </a:lnTo>
                          <a:lnTo>
                            <a:pt x="100" y="294"/>
                          </a:lnTo>
                          <a:lnTo>
                            <a:pt x="98" y="290"/>
                          </a:lnTo>
                          <a:lnTo>
                            <a:pt x="96" y="288"/>
                          </a:lnTo>
                          <a:lnTo>
                            <a:pt x="96" y="286"/>
                          </a:lnTo>
                          <a:lnTo>
                            <a:pt x="94" y="280"/>
                          </a:lnTo>
                          <a:lnTo>
                            <a:pt x="94" y="276"/>
                          </a:lnTo>
                          <a:lnTo>
                            <a:pt x="94" y="274"/>
                          </a:lnTo>
                          <a:lnTo>
                            <a:pt x="92" y="272"/>
                          </a:lnTo>
                          <a:lnTo>
                            <a:pt x="92" y="270"/>
                          </a:lnTo>
                          <a:lnTo>
                            <a:pt x="92" y="268"/>
                          </a:lnTo>
                          <a:lnTo>
                            <a:pt x="90" y="268"/>
                          </a:lnTo>
                          <a:lnTo>
                            <a:pt x="86" y="268"/>
                          </a:lnTo>
                          <a:lnTo>
                            <a:pt x="84" y="268"/>
                          </a:lnTo>
                          <a:lnTo>
                            <a:pt x="82" y="268"/>
                          </a:lnTo>
                          <a:lnTo>
                            <a:pt x="80" y="268"/>
                          </a:lnTo>
                          <a:close/>
                        </a:path>
                      </a:pathLst>
                    </a:custGeom>
                    <a:grpFill/>
                    <a:ln w="3175">
                      <a:solidFill>
                        <a:schemeClr val="bg1"/>
                      </a:solidFill>
                      <a:prstDash val="sysDot"/>
                      <a:round/>
                      <a:headEnd/>
                      <a:tailEnd/>
                    </a:ln>
                  </p:spPr>
                  <p:txBody>
                    <a:bodyPr/>
                    <a:lstStyle/>
                    <a:p>
                      <a:endParaRPr lang="de-DE" sz="2400" dirty="0">
                        <a:solidFill>
                          <a:srgbClr val="000000"/>
                        </a:solidFill>
                      </a:endParaRPr>
                    </a:p>
                  </p:txBody>
                </p:sp>
                <p:sp>
                  <p:nvSpPr>
                    <p:cNvPr id="2215" name="Freeform 2456"/>
                    <p:cNvSpPr>
                      <a:spLocks/>
                    </p:cNvSpPr>
                    <p:nvPr/>
                  </p:nvSpPr>
                  <p:spPr bwMode="auto">
                    <a:xfrm>
                      <a:off x="4327227" y="3140641"/>
                      <a:ext cx="259259" cy="234381"/>
                    </a:xfrm>
                    <a:custGeom>
                      <a:avLst/>
                      <a:gdLst>
                        <a:gd name="T0" fmla="*/ 2147483647 w 282"/>
                        <a:gd name="T1" fmla="*/ 2147483647 h 283"/>
                        <a:gd name="T2" fmla="*/ 2147483647 w 282"/>
                        <a:gd name="T3" fmla="*/ 2147483647 h 283"/>
                        <a:gd name="T4" fmla="*/ 2147483647 w 282"/>
                        <a:gd name="T5" fmla="*/ 2147483647 h 283"/>
                        <a:gd name="T6" fmla="*/ 2147483647 w 282"/>
                        <a:gd name="T7" fmla="*/ 2147483647 h 283"/>
                        <a:gd name="T8" fmla="*/ 2147483647 w 282"/>
                        <a:gd name="T9" fmla="*/ 2147483647 h 283"/>
                        <a:gd name="T10" fmla="*/ 2147483647 w 282"/>
                        <a:gd name="T11" fmla="*/ 2147483647 h 283"/>
                        <a:gd name="T12" fmla="*/ 2147483647 w 282"/>
                        <a:gd name="T13" fmla="*/ 2147483647 h 283"/>
                        <a:gd name="T14" fmla="*/ 2147483647 w 282"/>
                        <a:gd name="T15" fmla="*/ 2147483647 h 283"/>
                        <a:gd name="T16" fmla="*/ 0 w 282"/>
                        <a:gd name="T17" fmla="*/ 2147483647 h 283"/>
                        <a:gd name="T18" fmla="*/ 2147483647 w 282"/>
                        <a:gd name="T19" fmla="*/ 2147483647 h 283"/>
                        <a:gd name="T20" fmla="*/ 2147483647 w 282"/>
                        <a:gd name="T21" fmla="*/ 2147483647 h 283"/>
                        <a:gd name="T22" fmla="*/ 2147483647 w 282"/>
                        <a:gd name="T23" fmla="*/ 2147483647 h 283"/>
                        <a:gd name="T24" fmla="*/ 2147483647 w 282"/>
                        <a:gd name="T25" fmla="*/ 2147483647 h 283"/>
                        <a:gd name="T26" fmla="*/ 2147483647 w 282"/>
                        <a:gd name="T27" fmla="*/ 2147483647 h 283"/>
                        <a:gd name="T28" fmla="*/ 2147483647 w 282"/>
                        <a:gd name="T29" fmla="*/ 2147483647 h 283"/>
                        <a:gd name="T30" fmla="*/ 2147483647 w 282"/>
                        <a:gd name="T31" fmla="*/ 2147483647 h 283"/>
                        <a:gd name="T32" fmla="*/ 2147483647 w 282"/>
                        <a:gd name="T33" fmla="*/ 2147483647 h 283"/>
                        <a:gd name="T34" fmla="*/ 2147483647 w 282"/>
                        <a:gd name="T35" fmla="*/ 2147483647 h 283"/>
                        <a:gd name="T36" fmla="*/ 2147483647 w 282"/>
                        <a:gd name="T37" fmla="*/ 2147483647 h 283"/>
                        <a:gd name="T38" fmla="*/ 2147483647 w 282"/>
                        <a:gd name="T39" fmla="*/ 2147483647 h 283"/>
                        <a:gd name="T40" fmla="*/ 2147483647 w 282"/>
                        <a:gd name="T41" fmla="*/ 2147483647 h 283"/>
                        <a:gd name="T42" fmla="*/ 2147483647 w 282"/>
                        <a:gd name="T43" fmla="*/ 2147483647 h 283"/>
                        <a:gd name="T44" fmla="*/ 2147483647 w 282"/>
                        <a:gd name="T45" fmla="*/ 2147483647 h 283"/>
                        <a:gd name="T46" fmla="*/ 2147483647 w 282"/>
                        <a:gd name="T47" fmla="*/ 2147483647 h 283"/>
                        <a:gd name="T48" fmla="*/ 2147483647 w 282"/>
                        <a:gd name="T49" fmla="*/ 2147483647 h 283"/>
                        <a:gd name="T50" fmla="*/ 2147483647 w 282"/>
                        <a:gd name="T51" fmla="*/ 2147483647 h 283"/>
                        <a:gd name="T52" fmla="*/ 2147483647 w 282"/>
                        <a:gd name="T53" fmla="*/ 2147483647 h 283"/>
                        <a:gd name="T54" fmla="*/ 2147483647 w 282"/>
                        <a:gd name="T55" fmla="*/ 2147483647 h 283"/>
                        <a:gd name="T56" fmla="*/ 2147483647 w 282"/>
                        <a:gd name="T57" fmla="*/ 2147483647 h 283"/>
                        <a:gd name="T58" fmla="*/ 2147483647 w 282"/>
                        <a:gd name="T59" fmla="*/ 2147483647 h 283"/>
                        <a:gd name="T60" fmla="*/ 2147483647 w 282"/>
                        <a:gd name="T61" fmla="*/ 2147483647 h 283"/>
                        <a:gd name="T62" fmla="*/ 2147483647 w 282"/>
                        <a:gd name="T63" fmla="*/ 2147483647 h 283"/>
                        <a:gd name="T64" fmla="*/ 2147483647 w 282"/>
                        <a:gd name="T65" fmla="*/ 2147483647 h 283"/>
                        <a:gd name="T66" fmla="*/ 2147483647 w 282"/>
                        <a:gd name="T67" fmla="*/ 2147483647 h 283"/>
                        <a:gd name="T68" fmla="*/ 2147483647 w 282"/>
                        <a:gd name="T69" fmla="*/ 2147483647 h 283"/>
                        <a:gd name="T70" fmla="*/ 2147483647 w 282"/>
                        <a:gd name="T71" fmla="*/ 2147483647 h 283"/>
                        <a:gd name="T72" fmla="*/ 2147483647 w 282"/>
                        <a:gd name="T73" fmla="*/ 2147483647 h 283"/>
                        <a:gd name="T74" fmla="*/ 2147483647 w 282"/>
                        <a:gd name="T75" fmla="*/ 2147483647 h 283"/>
                        <a:gd name="T76" fmla="*/ 2147483647 w 282"/>
                        <a:gd name="T77" fmla="*/ 2147483647 h 283"/>
                        <a:gd name="T78" fmla="*/ 2147483647 w 282"/>
                        <a:gd name="T79" fmla="*/ 2147483647 h 283"/>
                        <a:gd name="T80" fmla="*/ 2147483647 w 282"/>
                        <a:gd name="T81" fmla="*/ 2147483647 h 283"/>
                        <a:gd name="T82" fmla="*/ 2147483647 w 282"/>
                        <a:gd name="T83" fmla="*/ 2147483647 h 283"/>
                        <a:gd name="T84" fmla="*/ 2147483647 w 282"/>
                        <a:gd name="T85" fmla="*/ 2147483647 h 283"/>
                        <a:gd name="T86" fmla="*/ 2147483647 w 282"/>
                        <a:gd name="T87" fmla="*/ 2147483647 h 283"/>
                        <a:gd name="T88" fmla="*/ 2147483647 w 282"/>
                        <a:gd name="T89" fmla="*/ 2147483647 h 283"/>
                        <a:gd name="T90" fmla="*/ 2147483647 w 282"/>
                        <a:gd name="T91" fmla="*/ 2147483647 h 283"/>
                        <a:gd name="T92" fmla="*/ 2147483647 w 282"/>
                        <a:gd name="T93" fmla="*/ 2147483647 h 283"/>
                        <a:gd name="T94" fmla="*/ 2147483647 w 282"/>
                        <a:gd name="T95" fmla="*/ 2147483647 h 283"/>
                        <a:gd name="T96" fmla="*/ 2147483647 w 282"/>
                        <a:gd name="T97" fmla="*/ 2147483647 h 283"/>
                        <a:gd name="T98" fmla="*/ 2147483647 w 282"/>
                        <a:gd name="T99" fmla="*/ 2147483647 h 283"/>
                        <a:gd name="T100" fmla="*/ 2147483647 w 282"/>
                        <a:gd name="T101" fmla="*/ 2147483647 h 283"/>
                        <a:gd name="T102" fmla="*/ 2147483647 w 282"/>
                        <a:gd name="T103" fmla="*/ 2147483647 h 283"/>
                        <a:gd name="T104" fmla="*/ 2147483647 w 282"/>
                        <a:gd name="T105" fmla="*/ 2147483647 h 283"/>
                        <a:gd name="T106" fmla="*/ 2147483647 w 282"/>
                        <a:gd name="T107" fmla="*/ 2147483647 h 283"/>
                        <a:gd name="T108" fmla="*/ 2147483647 w 282"/>
                        <a:gd name="T109" fmla="*/ 2147483647 h 283"/>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w 282"/>
                        <a:gd name="T166" fmla="*/ 0 h 283"/>
                        <a:gd name="T167" fmla="*/ 282 w 282"/>
                        <a:gd name="T168" fmla="*/ 283 h 283"/>
                      </a:gdLst>
                      <a:ahLst/>
                      <a:cxnLst>
                        <a:cxn ang="T110">
                          <a:pos x="T0" y="T1"/>
                        </a:cxn>
                        <a:cxn ang="T111">
                          <a:pos x="T2" y="T3"/>
                        </a:cxn>
                        <a:cxn ang="T112">
                          <a:pos x="T4" y="T5"/>
                        </a:cxn>
                        <a:cxn ang="T113">
                          <a:pos x="T6" y="T7"/>
                        </a:cxn>
                        <a:cxn ang="T114">
                          <a:pos x="T8" y="T9"/>
                        </a:cxn>
                        <a:cxn ang="T115">
                          <a:pos x="T10" y="T11"/>
                        </a:cxn>
                        <a:cxn ang="T116">
                          <a:pos x="T12" y="T13"/>
                        </a:cxn>
                        <a:cxn ang="T117">
                          <a:pos x="T14" y="T15"/>
                        </a:cxn>
                        <a:cxn ang="T118">
                          <a:pos x="T16" y="T17"/>
                        </a:cxn>
                        <a:cxn ang="T119">
                          <a:pos x="T18" y="T19"/>
                        </a:cxn>
                        <a:cxn ang="T120">
                          <a:pos x="T20" y="T21"/>
                        </a:cxn>
                        <a:cxn ang="T121">
                          <a:pos x="T22" y="T23"/>
                        </a:cxn>
                        <a:cxn ang="T122">
                          <a:pos x="T24" y="T25"/>
                        </a:cxn>
                        <a:cxn ang="T123">
                          <a:pos x="T26" y="T27"/>
                        </a:cxn>
                        <a:cxn ang="T124">
                          <a:pos x="T28" y="T29"/>
                        </a:cxn>
                        <a:cxn ang="T125">
                          <a:pos x="T30" y="T31"/>
                        </a:cxn>
                        <a:cxn ang="T126">
                          <a:pos x="T32" y="T33"/>
                        </a:cxn>
                        <a:cxn ang="T127">
                          <a:pos x="T34" y="T35"/>
                        </a:cxn>
                        <a:cxn ang="T128">
                          <a:pos x="T36" y="T37"/>
                        </a:cxn>
                        <a:cxn ang="T129">
                          <a:pos x="T38" y="T39"/>
                        </a:cxn>
                        <a:cxn ang="T130">
                          <a:pos x="T40" y="T41"/>
                        </a:cxn>
                        <a:cxn ang="T131">
                          <a:pos x="T42" y="T43"/>
                        </a:cxn>
                        <a:cxn ang="T132">
                          <a:pos x="T44" y="T45"/>
                        </a:cxn>
                        <a:cxn ang="T133">
                          <a:pos x="T46" y="T47"/>
                        </a:cxn>
                        <a:cxn ang="T134">
                          <a:pos x="T48" y="T49"/>
                        </a:cxn>
                        <a:cxn ang="T135">
                          <a:pos x="T50" y="T51"/>
                        </a:cxn>
                        <a:cxn ang="T136">
                          <a:pos x="T52" y="T53"/>
                        </a:cxn>
                        <a:cxn ang="T137">
                          <a:pos x="T54" y="T55"/>
                        </a:cxn>
                        <a:cxn ang="T138">
                          <a:pos x="T56" y="T57"/>
                        </a:cxn>
                        <a:cxn ang="T139">
                          <a:pos x="T58" y="T59"/>
                        </a:cxn>
                        <a:cxn ang="T140">
                          <a:pos x="T60" y="T61"/>
                        </a:cxn>
                        <a:cxn ang="T141">
                          <a:pos x="T62" y="T63"/>
                        </a:cxn>
                        <a:cxn ang="T142">
                          <a:pos x="T64" y="T65"/>
                        </a:cxn>
                        <a:cxn ang="T143">
                          <a:pos x="T66" y="T67"/>
                        </a:cxn>
                        <a:cxn ang="T144">
                          <a:pos x="T68" y="T69"/>
                        </a:cxn>
                        <a:cxn ang="T145">
                          <a:pos x="T70" y="T71"/>
                        </a:cxn>
                        <a:cxn ang="T146">
                          <a:pos x="T72" y="T73"/>
                        </a:cxn>
                        <a:cxn ang="T147">
                          <a:pos x="T74" y="T75"/>
                        </a:cxn>
                        <a:cxn ang="T148">
                          <a:pos x="T76" y="T77"/>
                        </a:cxn>
                        <a:cxn ang="T149">
                          <a:pos x="T78" y="T79"/>
                        </a:cxn>
                        <a:cxn ang="T150">
                          <a:pos x="T80" y="T81"/>
                        </a:cxn>
                        <a:cxn ang="T151">
                          <a:pos x="T82" y="T83"/>
                        </a:cxn>
                        <a:cxn ang="T152">
                          <a:pos x="T84" y="T85"/>
                        </a:cxn>
                        <a:cxn ang="T153">
                          <a:pos x="T86" y="T87"/>
                        </a:cxn>
                        <a:cxn ang="T154">
                          <a:pos x="T88" y="T89"/>
                        </a:cxn>
                        <a:cxn ang="T155">
                          <a:pos x="T90" y="T91"/>
                        </a:cxn>
                        <a:cxn ang="T156">
                          <a:pos x="T92" y="T93"/>
                        </a:cxn>
                        <a:cxn ang="T157">
                          <a:pos x="T94" y="T95"/>
                        </a:cxn>
                        <a:cxn ang="T158">
                          <a:pos x="T96" y="T97"/>
                        </a:cxn>
                        <a:cxn ang="T159">
                          <a:pos x="T98" y="T99"/>
                        </a:cxn>
                        <a:cxn ang="T160">
                          <a:pos x="T100" y="T101"/>
                        </a:cxn>
                        <a:cxn ang="T161">
                          <a:pos x="T102" y="T103"/>
                        </a:cxn>
                        <a:cxn ang="T162">
                          <a:pos x="T104" y="T105"/>
                        </a:cxn>
                        <a:cxn ang="T163">
                          <a:pos x="T106" y="T107"/>
                        </a:cxn>
                        <a:cxn ang="T164">
                          <a:pos x="T108" y="T109"/>
                        </a:cxn>
                      </a:cxnLst>
                      <a:rect l="T165" t="T166" r="T167" b="T168"/>
                      <a:pathLst>
                        <a:path w="282" h="283">
                          <a:moveTo>
                            <a:pt x="56" y="135"/>
                          </a:moveTo>
                          <a:lnTo>
                            <a:pt x="56" y="133"/>
                          </a:lnTo>
                          <a:lnTo>
                            <a:pt x="54" y="129"/>
                          </a:lnTo>
                          <a:lnTo>
                            <a:pt x="54" y="127"/>
                          </a:lnTo>
                          <a:lnTo>
                            <a:pt x="52" y="123"/>
                          </a:lnTo>
                          <a:lnTo>
                            <a:pt x="48" y="119"/>
                          </a:lnTo>
                          <a:lnTo>
                            <a:pt x="48" y="117"/>
                          </a:lnTo>
                          <a:lnTo>
                            <a:pt x="46" y="117"/>
                          </a:lnTo>
                          <a:lnTo>
                            <a:pt x="44" y="115"/>
                          </a:lnTo>
                          <a:lnTo>
                            <a:pt x="44" y="114"/>
                          </a:lnTo>
                          <a:lnTo>
                            <a:pt x="44" y="112"/>
                          </a:lnTo>
                          <a:lnTo>
                            <a:pt x="44" y="110"/>
                          </a:lnTo>
                          <a:lnTo>
                            <a:pt x="44" y="108"/>
                          </a:lnTo>
                          <a:lnTo>
                            <a:pt x="44" y="106"/>
                          </a:lnTo>
                          <a:lnTo>
                            <a:pt x="42" y="106"/>
                          </a:lnTo>
                          <a:lnTo>
                            <a:pt x="42" y="104"/>
                          </a:lnTo>
                          <a:lnTo>
                            <a:pt x="38" y="100"/>
                          </a:lnTo>
                          <a:lnTo>
                            <a:pt x="36" y="94"/>
                          </a:lnTo>
                          <a:lnTo>
                            <a:pt x="36" y="92"/>
                          </a:lnTo>
                          <a:lnTo>
                            <a:pt x="34" y="92"/>
                          </a:lnTo>
                          <a:lnTo>
                            <a:pt x="34" y="90"/>
                          </a:lnTo>
                          <a:lnTo>
                            <a:pt x="34" y="88"/>
                          </a:lnTo>
                          <a:lnTo>
                            <a:pt x="32" y="86"/>
                          </a:lnTo>
                          <a:lnTo>
                            <a:pt x="32" y="84"/>
                          </a:lnTo>
                          <a:lnTo>
                            <a:pt x="32" y="82"/>
                          </a:lnTo>
                          <a:lnTo>
                            <a:pt x="32" y="80"/>
                          </a:lnTo>
                          <a:lnTo>
                            <a:pt x="30" y="78"/>
                          </a:lnTo>
                          <a:lnTo>
                            <a:pt x="30" y="76"/>
                          </a:lnTo>
                          <a:lnTo>
                            <a:pt x="28" y="76"/>
                          </a:lnTo>
                          <a:lnTo>
                            <a:pt x="28" y="74"/>
                          </a:lnTo>
                          <a:lnTo>
                            <a:pt x="26" y="72"/>
                          </a:lnTo>
                          <a:lnTo>
                            <a:pt x="26" y="70"/>
                          </a:lnTo>
                          <a:lnTo>
                            <a:pt x="26" y="68"/>
                          </a:lnTo>
                          <a:lnTo>
                            <a:pt x="24" y="64"/>
                          </a:lnTo>
                          <a:lnTo>
                            <a:pt x="22" y="64"/>
                          </a:lnTo>
                          <a:lnTo>
                            <a:pt x="22" y="62"/>
                          </a:lnTo>
                          <a:lnTo>
                            <a:pt x="20" y="60"/>
                          </a:lnTo>
                          <a:lnTo>
                            <a:pt x="20" y="58"/>
                          </a:lnTo>
                          <a:lnTo>
                            <a:pt x="20" y="56"/>
                          </a:lnTo>
                          <a:lnTo>
                            <a:pt x="18" y="52"/>
                          </a:lnTo>
                          <a:lnTo>
                            <a:pt x="18" y="50"/>
                          </a:lnTo>
                          <a:lnTo>
                            <a:pt x="16" y="48"/>
                          </a:lnTo>
                          <a:lnTo>
                            <a:pt x="16" y="46"/>
                          </a:lnTo>
                          <a:lnTo>
                            <a:pt x="14" y="46"/>
                          </a:lnTo>
                          <a:lnTo>
                            <a:pt x="12" y="42"/>
                          </a:lnTo>
                          <a:lnTo>
                            <a:pt x="12" y="40"/>
                          </a:lnTo>
                          <a:lnTo>
                            <a:pt x="10" y="40"/>
                          </a:lnTo>
                          <a:lnTo>
                            <a:pt x="8" y="40"/>
                          </a:lnTo>
                          <a:lnTo>
                            <a:pt x="6" y="38"/>
                          </a:lnTo>
                          <a:lnTo>
                            <a:pt x="6" y="36"/>
                          </a:lnTo>
                          <a:lnTo>
                            <a:pt x="6" y="34"/>
                          </a:lnTo>
                          <a:lnTo>
                            <a:pt x="6" y="32"/>
                          </a:lnTo>
                          <a:lnTo>
                            <a:pt x="4" y="32"/>
                          </a:lnTo>
                          <a:lnTo>
                            <a:pt x="4" y="30"/>
                          </a:lnTo>
                          <a:lnTo>
                            <a:pt x="2" y="30"/>
                          </a:lnTo>
                          <a:lnTo>
                            <a:pt x="2" y="28"/>
                          </a:lnTo>
                          <a:lnTo>
                            <a:pt x="2" y="26"/>
                          </a:lnTo>
                          <a:lnTo>
                            <a:pt x="0" y="22"/>
                          </a:lnTo>
                          <a:lnTo>
                            <a:pt x="0" y="20"/>
                          </a:lnTo>
                          <a:lnTo>
                            <a:pt x="0" y="16"/>
                          </a:lnTo>
                          <a:lnTo>
                            <a:pt x="0" y="14"/>
                          </a:lnTo>
                          <a:lnTo>
                            <a:pt x="0" y="12"/>
                          </a:lnTo>
                          <a:lnTo>
                            <a:pt x="0" y="10"/>
                          </a:lnTo>
                          <a:lnTo>
                            <a:pt x="2" y="10"/>
                          </a:lnTo>
                          <a:lnTo>
                            <a:pt x="2" y="8"/>
                          </a:lnTo>
                          <a:lnTo>
                            <a:pt x="4" y="8"/>
                          </a:lnTo>
                          <a:lnTo>
                            <a:pt x="4" y="6"/>
                          </a:lnTo>
                          <a:lnTo>
                            <a:pt x="6" y="6"/>
                          </a:lnTo>
                          <a:lnTo>
                            <a:pt x="8" y="6"/>
                          </a:lnTo>
                          <a:lnTo>
                            <a:pt x="12" y="6"/>
                          </a:lnTo>
                          <a:lnTo>
                            <a:pt x="12" y="8"/>
                          </a:lnTo>
                          <a:lnTo>
                            <a:pt x="14" y="8"/>
                          </a:lnTo>
                          <a:lnTo>
                            <a:pt x="16" y="8"/>
                          </a:lnTo>
                          <a:lnTo>
                            <a:pt x="18" y="8"/>
                          </a:lnTo>
                          <a:lnTo>
                            <a:pt x="20" y="8"/>
                          </a:lnTo>
                          <a:lnTo>
                            <a:pt x="24" y="4"/>
                          </a:lnTo>
                          <a:lnTo>
                            <a:pt x="26" y="4"/>
                          </a:lnTo>
                          <a:lnTo>
                            <a:pt x="26" y="2"/>
                          </a:lnTo>
                          <a:lnTo>
                            <a:pt x="28" y="2"/>
                          </a:lnTo>
                          <a:lnTo>
                            <a:pt x="32" y="0"/>
                          </a:lnTo>
                          <a:lnTo>
                            <a:pt x="32" y="2"/>
                          </a:lnTo>
                          <a:lnTo>
                            <a:pt x="34" y="2"/>
                          </a:lnTo>
                          <a:lnTo>
                            <a:pt x="36" y="2"/>
                          </a:lnTo>
                          <a:lnTo>
                            <a:pt x="38" y="2"/>
                          </a:lnTo>
                          <a:lnTo>
                            <a:pt x="40" y="4"/>
                          </a:lnTo>
                          <a:lnTo>
                            <a:pt x="42" y="8"/>
                          </a:lnTo>
                          <a:lnTo>
                            <a:pt x="44" y="8"/>
                          </a:lnTo>
                          <a:lnTo>
                            <a:pt x="44" y="10"/>
                          </a:lnTo>
                          <a:lnTo>
                            <a:pt x="46" y="12"/>
                          </a:lnTo>
                          <a:lnTo>
                            <a:pt x="48" y="12"/>
                          </a:lnTo>
                          <a:lnTo>
                            <a:pt x="50" y="12"/>
                          </a:lnTo>
                          <a:lnTo>
                            <a:pt x="52" y="12"/>
                          </a:lnTo>
                          <a:lnTo>
                            <a:pt x="56" y="12"/>
                          </a:lnTo>
                          <a:lnTo>
                            <a:pt x="58" y="12"/>
                          </a:lnTo>
                          <a:lnTo>
                            <a:pt x="62" y="12"/>
                          </a:lnTo>
                          <a:lnTo>
                            <a:pt x="68" y="12"/>
                          </a:lnTo>
                          <a:lnTo>
                            <a:pt x="80" y="12"/>
                          </a:lnTo>
                          <a:lnTo>
                            <a:pt x="82" y="12"/>
                          </a:lnTo>
                          <a:lnTo>
                            <a:pt x="90" y="12"/>
                          </a:lnTo>
                          <a:lnTo>
                            <a:pt x="102" y="12"/>
                          </a:lnTo>
                          <a:lnTo>
                            <a:pt x="116" y="12"/>
                          </a:lnTo>
                          <a:lnTo>
                            <a:pt x="120" y="12"/>
                          </a:lnTo>
                          <a:lnTo>
                            <a:pt x="122" y="12"/>
                          </a:lnTo>
                          <a:lnTo>
                            <a:pt x="126" y="12"/>
                          </a:lnTo>
                          <a:lnTo>
                            <a:pt x="132" y="12"/>
                          </a:lnTo>
                          <a:lnTo>
                            <a:pt x="134" y="12"/>
                          </a:lnTo>
                          <a:lnTo>
                            <a:pt x="136" y="12"/>
                          </a:lnTo>
                          <a:lnTo>
                            <a:pt x="140" y="12"/>
                          </a:lnTo>
                          <a:lnTo>
                            <a:pt x="140" y="14"/>
                          </a:lnTo>
                          <a:lnTo>
                            <a:pt x="142" y="16"/>
                          </a:lnTo>
                          <a:lnTo>
                            <a:pt x="144" y="18"/>
                          </a:lnTo>
                          <a:lnTo>
                            <a:pt x="146" y="20"/>
                          </a:lnTo>
                          <a:lnTo>
                            <a:pt x="148" y="22"/>
                          </a:lnTo>
                          <a:lnTo>
                            <a:pt x="150" y="22"/>
                          </a:lnTo>
                          <a:lnTo>
                            <a:pt x="152" y="22"/>
                          </a:lnTo>
                          <a:lnTo>
                            <a:pt x="154" y="22"/>
                          </a:lnTo>
                          <a:lnTo>
                            <a:pt x="156" y="22"/>
                          </a:lnTo>
                          <a:lnTo>
                            <a:pt x="158" y="22"/>
                          </a:lnTo>
                          <a:lnTo>
                            <a:pt x="160" y="24"/>
                          </a:lnTo>
                          <a:lnTo>
                            <a:pt x="162" y="24"/>
                          </a:lnTo>
                          <a:lnTo>
                            <a:pt x="166" y="24"/>
                          </a:lnTo>
                          <a:lnTo>
                            <a:pt x="168" y="24"/>
                          </a:lnTo>
                          <a:lnTo>
                            <a:pt x="168" y="22"/>
                          </a:lnTo>
                          <a:lnTo>
                            <a:pt x="170" y="22"/>
                          </a:lnTo>
                          <a:lnTo>
                            <a:pt x="170" y="24"/>
                          </a:lnTo>
                          <a:lnTo>
                            <a:pt x="172" y="24"/>
                          </a:lnTo>
                          <a:lnTo>
                            <a:pt x="174" y="24"/>
                          </a:lnTo>
                          <a:lnTo>
                            <a:pt x="178" y="24"/>
                          </a:lnTo>
                          <a:lnTo>
                            <a:pt x="178" y="22"/>
                          </a:lnTo>
                          <a:lnTo>
                            <a:pt x="180" y="22"/>
                          </a:lnTo>
                          <a:lnTo>
                            <a:pt x="180" y="24"/>
                          </a:lnTo>
                          <a:lnTo>
                            <a:pt x="182" y="24"/>
                          </a:lnTo>
                          <a:lnTo>
                            <a:pt x="182" y="26"/>
                          </a:lnTo>
                          <a:lnTo>
                            <a:pt x="184" y="26"/>
                          </a:lnTo>
                          <a:lnTo>
                            <a:pt x="186" y="26"/>
                          </a:lnTo>
                          <a:lnTo>
                            <a:pt x="188" y="26"/>
                          </a:lnTo>
                          <a:lnTo>
                            <a:pt x="190" y="26"/>
                          </a:lnTo>
                          <a:lnTo>
                            <a:pt x="192" y="26"/>
                          </a:lnTo>
                          <a:lnTo>
                            <a:pt x="194" y="24"/>
                          </a:lnTo>
                          <a:lnTo>
                            <a:pt x="196" y="24"/>
                          </a:lnTo>
                          <a:lnTo>
                            <a:pt x="196" y="26"/>
                          </a:lnTo>
                          <a:lnTo>
                            <a:pt x="198" y="26"/>
                          </a:lnTo>
                          <a:lnTo>
                            <a:pt x="200" y="26"/>
                          </a:lnTo>
                          <a:lnTo>
                            <a:pt x="208" y="26"/>
                          </a:lnTo>
                          <a:lnTo>
                            <a:pt x="220" y="22"/>
                          </a:lnTo>
                          <a:lnTo>
                            <a:pt x="226" y="22"/>
                          </a:lnTo>
                          <a:lnTo>
                            <a:pt x="232" y="20"/>
                          </a:lnTo>
                          <a:lnTo>
                            <a:pt x="234" y="20"/>
                          </a:lnTo>
                          <a:lnTo>
                            <a:pt x="238" y="18"/>
                          </a:lnTo>
                          <a:lnTo>
                            <a:pt x="242" y="18"/>
                          </a:lnTo>
                          <a:lnTo>
                            <a:pt x="250" y="16"/>
                          </a:lnTo>
                          <a:lnTo>
                            <a:pt x="254" y="14"/>
                          </a:lnTo>
                          <a:lnTo>
                            <a:pt x="256" y="14"/>
                          </a:lnTo>
                          <a:lnTo>
                            <a:pt x="260" y="14"/>
                          </a:lnTo>
                          <a:lnTo>
                            <a:pt x="262" y="14"/>
                          </a:lnTo>
                          <a:lnTo>
                            <a:pt x="264" y="14"/>
                          </a:lnTo>
                          <a:lnTo>
                            <a:pt x="266" y="14"/>
                          </a:lnTo>
                          <a:lnTo>
                            <a:pt x="266" y="16"/>
                          </a:lnTo>
                          <a:lnTo>
                            <a:pt x="268" y="14"/>
                          </a:lnTo>
                          <a:lnTo>
                            <a:pt x="270" y="14"/>
                          </a:lnTo>
                          <a:lnTo>
                            <a:pt x="272" y="14"/>
                          </a:lnTo>
                          <a:lnTo>
                            <a:pt x="274" y="16"/>
                          </a:lnTo>
                          <a:lnTo>
                            <a:pt x="276" y="16"/>
                          </a:lnTo>
                          <a:lnTo>
                            <a:pt x="278" y="18"/>
                          </a:lnTo>
                          <a:lnTo>
                            <a:pt x="280" y="22"/>
                          </a:lnTo>
                          <a:lnTo>
                            <a:pt x="282" y="22"/>
                          </a:lnTo>
                          <a:lnTo>
                            <a:pt x="280" y="22"/>
                          </a:lnTo>
                          <a:lnTo>
                            <a:pt x="278" y="22"/>
                          </a:lnTo>
                          <a:lnTo>
                            <a:pt x="276" y="22"/>
                          </a:lnTo>
                          <a:lnTo>
                            <a:pt x="274" y="22"/>
                          </a:lnTo>
                          <a:lnTo>
                            <a:pt x="272" y="22"/>
                          </a:lnTo>
                          <a:lnTo>
                            <a:pt x="268" y="26"/>
                          </a:lnTo>
                          <a:lnTo>
                            <a:pt x="266" y="28"/>
                          </a:lnTo>
                          <a:lnTo>
                            <a:pt x="264" y="28"/>
                          </a:lnTo>
                          <a:lnTo>
                            <a:pt x="264" y="26"/>
                          </a:lnTo>
                          <a:lnTo>
                            <a:pt x="262" y="26"/>
                          </a:lnTo>
                          <a:lnTo>
                            <a:pt x="260" y="26"/>
                          </a:lnTo>
                          <a:lnTo>
                            <a:pt x="254" y="30"/>
                          </a:lnTo>
                          <a:lnTo>
                            <a:pt x="252" y="32"/>
                          </a:lnTo>
                          <a:lnTo>
                            <a:pt x="252" y="34"/>
                          </a:lnTo>
                          <a:lnTo>
                            <a:pt x="250" y="32"/>
                          </a:lnTo>
                          <a:lnTo>
                            <a:pt x="250" y="34"/>
                          </a:lnTo>
                          <a:lnTo>
                            <a:pt x="250" y="36"/>
                          </a:lnTo>
                          <a:lnTo>
                            <a:pt x="248" y="36"/>
                          </a:lnTo>
                          <a:lnTo>
                            <a:pt x="246" y="38"/>
                          </a:lnTo>
                          <a:lnTo>
                            <a:pt x="244" y="38"/>
                          </a:lnTo>
                          <a:lnTo>
                            <a:pt x="244" y="36"/>
                          </a:lnTo>
                          <a:lnTo>
                            <a:pt x="244" y="34"/>
                          </a:lnTo>
                          <a:lnTo>
                            <a:pt x="242" y="32"/>
                          </a:lnTo>
                          <a:lnTo>
                            <a:pt x="240" y="30"/>
                          </a:lnTo>
                          <a:lnTo>
                            <a:pt x="240" y="28"/>
                          </a:lnTo>
                          <a:lnTo>
                            <a:pt x="240" y="26"/>
                          </a:lnTo>
                          <a:lnTo>
                            <a:pt x="238" y="26"/>
                          </a:lnTo>
                          <a:lnTo>
                            <a:pt x="236" y="26"/>
                          </a:lnTo>
                          <a:lnTo>
                            <a:pt x="226" y="28"/>
                          </a:lnTo>
                          <a:lnTo>
                            <a:pt x="224" y="30"/>
                          </a:lnTo>
                          <a:lnTo>
                            <a:pt x="218" y="30"/>
                          </a:lnTo>
                          <a:lnTo>
                            <a:pt x="208" y="32"/>
                          </a:lnTo>
                          <a:lnTo>
                            <a:pt x="202" y="34"/>
                          </a:lnTo>
                          <a:lnTo>
                            <a:pt x="196" y="34"/>
                          </a:lnTo>
                          <a:lnTo>
                            <a:pt x="192" y="34"/>
                          </a:lnTo>
                          <a:lnTo>
                            <a:pt x="190" y="38"/>
                          </a:lnTo>
                          <a:lnTo>
                            <a:pt x="190" y="42"/>
                          </a:lnTo>
                          <a:lnTo>
                            <a:pt x="190" y="54"/>
                          </a:lnTo>
                          <a:lnTo>
                            <a:pt x="190" y="74"/>
                          </a:lnTo>
                          <a:lnTo>
                            <a:pt x="190" y="78"/>
                          </a:lnTo>
                          <a:lnTo>
                            <a:pt x="190" y="92"/>
                          </a:lnTo>
                          <a:lnTo>
                            <a:pt x="188" y="96"/>
                          </a:lnTo>
                          <a:lnTo>
                            <a:pt x="188" y="104"/>
                          </a:lnTo>
                          <a:lnTo>
                            <a:pt x="188" y="112"/>
                          </a:lnTo>
                          <a:lnTo>
                            <a:pt x="188" y="119"/>
                          </a:lnTo>
                          <a:lnTo>
                            <a:pt x="188" y="121"/>
                          </a:lnTo>
                          <a:lnTo>
                            <a:pt x="182" y="121"/>
                          </a:lnTo>
                          <a:lnTo>
                            <a:pt x="176" y="121"/>
                          </a:lnTo>
                          <a:lnTo>
                            <a:pt x="170" y="121"/>
                          </a:lnTo>
                          <a:lnTo>
                            <a:pt x="168" y="121"/>
                          </a:lnTo>
                          <a:lnTo>
                            <a:pt x="168" y="123"/>
                          </a:lnTo>
                          <a:lnTo>
                            <a:pt x="168" y="127"/>
                          </a:lnTo>
                          <a:lnTo>
                            <a:pt x="168" y="133"/>
                          </a:lnTo>
                          <a:lnTo>
                            <a:pt x="168" y="135"/>
                          </a:lnTo>
                          <a:lnTo>
                            <a:pt x="168" y="141"/>
                          </a:lnTo>
                          <a:lnTo>
                            <a:pt x="168" y="145"/>
                          </a:lnTo>
                          <a:lnTo>
                            <a:pt x="168" y="151"/>
                          </a:lnTo>
                          <a:lnTo>
                            <a:pt x="168" y="153"/>
                          </a:lnTo>
                          <a:lnTo>
                            <a:pt x="168" y="159"/>
                          </a:lnTo>
                          <a:lnTo>
                            <a:pt x="168" y="161"/>
                          </a:lnTo>
                          <a:lnTo>
                            <a:pt x="168" y="163"/>
                          </a:lnTo>
                          <a:lnTo>
                            <a:pt x="168" y="167"/>
                          </a:lnTo>
                          <a:lnTo>
                            <a:pt x="168" y="175"/>
                          </a:lnTo>
                          <a:lnTo>
                            <a:pt x="168" y="177"/>
                          </a:lnTo>
                          <a:lnTo>
                            <a:pt x="166" y="181"/>
                          </a:lnTo>
                          <a:lnTo>
                            <a:pt x="166" y="185"/>
                          </a:lnTo>
                          <a:lnTo>
                            <a:pt x="166" y="187"/>
                          </a:lnTo>
                          <a:lnTo>
                            <a:pt x="166" y="193"/>
                          </a:lnTo>
                          <a:lnTo>
                            <a:pt x="166" y="195"/>
                          </a:lnTo>
                          <a:lnTo>
                            <a:pt x="166" y="201"/>
                          </a:lnTo>
                          <a:lnTo>
                            <a:pt x="166" y="205"/>
                          </a:lnTo>
                          <a:lnTo>
                            <a:pt x="166" y="211"/>
                          </a:lnTo>
                          <a:lnTo>
                            <a:pt x="166" y="225"/>
                          </a:lnTo>
                          <a:lnTo>
                            <a:pt x="164" y="237"/>
                          </a:lnTo>
                          <a:lnTo>
                            <a:pt x="164" y="245"/>
                          </a:lnTo>
                          <a:lnTo>
                            <a:pt x="164" y="247"/>
                          </a:lnTo>
                          <a:lnTo>
                            <a:pt x="164" y="249"/>
                          </a:lnTo>
                          <a:lnTo>
                            <a:pt x="164" y="251"/>
                          </a:lnTo>
                          <a:lnTo>
                            <a:pt x="164" y="259"/>
                          </a:lnTo>
                          <a:lnTo>
                            <a:pt x="164" y="263"/>
                          </a:lnTo>
                          <a:lnTo>
                            <a:pt x="162" y="271"/>
                          </a:lnTo>
                          <a:lnTo>
                            <a:pt x="162" y="273"/>
                          </a:lnTo>
                          <a:lnTo>
                            <a:pt x="158" y="273"/>
                          </a:lnTo>
                          <a:lnTo>
                            <a:pt x="158" y="275"/>
                          </a:lnTo>
                          <a:lnTo>
                            <a:pt x="158" y="273"/>
                          </a:lnTo>
                          <a:lnTo>
                            <a:pt x="154" y="275"/>
                          </a:lnTo>
                          <a:lnTo>
                            <a:pt x="152" y="277"/>
                          </a:lnTo>
                          <a:lnTo>
                            <a:pt x="152" y="279"/>
                          </a:lnTo>
                          <a:lnTo>
                            <a:pt x="150" y="279"/>
                          </a:lnTo>
                          <a:lnTo>
                            <a:pt x="148" y="281"/>
                          </a:lnTo>
                          <a:lnTo>
                            <a:pt x="148" y="279"/>
                          </a:lnTo>
                          <a:lnTo>
                            <a:pt x="146" y="281"/>
                          </a:lnTo>
                          <a:lnTo>
                            <a:pt x="146" y="283"/>
                          </a:lnTo>
                          <a:lnTo>
                            <a:pt x="144" y="283"/>
                          </a:lnTo>
                          <a:lnTo>
                            <a:pt x="142" y="283"/>
                          </a:lnTo>
                          <a:lnTo>
                            <a:pt x="140" y="283"/>
                          </a:lnTo>
                          <a:lnTo>
                            <a:pt x="140" y="281"/>
                          </a:lnTo>
                          <a:lnTo>
                            <a:pt x="138" y="281"/>
                          </a:lnTo>
                          <a:lnTo>
                            <a:pt x="130" y="281"/>
                          </a:lnTo>
                          <a:lnTo>
                            <a:pt x="126" y="283"/>
                          </a:lnTo>
                          <a:lnTo>
                            <a:pt x="124" y="281"/>
                          </a:lnTo>
                          <a:lnTo>
                            <a:pt x="122" y="281"/>
                          </a:lnTo>
                          <a:lnTo>
                            <a:pt x="120" y="281"/>
                          </a:lnTo>
                          <a:lnTo>
                            <a:pt x="118" y="281"/>
                          </a:lnTo>
                          <a:lnTo>
                            <a:pt x="116" y="281"/>
                          </a:lnTo>
                          <a:lnTo>
                            <a:pt x="114" y="281"/>
                          </a:lnTo>
                          <a:lnTo>
                            <a:pt x="114" y="279"/>
                          </a:lnTo>
                          <a:lnTo>
                            <a:pt x="112" y="279"/>
                          </a:lnTo>
                          <a:lnTo>
                            <a:pt x="110" y="279"/>
                          </a:lnTo>
                          <a:lnTo>
                            <a:pt x="110" y="275"/>
                          </a:lnTo>
                          <a:lnTo>
                            <a:pt x="110" y="273"/>
                          </a:lnTo>
                          <a:lnTo>
                            <a:pt x="110" y="271"/>
                          </a:lnTo>
                          <a:lnTo>
                            <a:pt x="110" y="267"/>
                          </a:lnTo>
                          <a:lnTo>
                            <a:pt x="108" y="267"/>
                          </a:lnTo>
                          <a:lnTo>
                            <a:pt x="106" y="267"/>
                          </a:lnTo>
                          <a:lnTo>
                            <a:pt x="106" y="265"/>
                          </a:lnTo>
                          <a:lnTo>
                            <a:pt x="104" y="263"/>
                          </a:lnTo>
                          <a:lnTo>
                            <a:pt x="100" y="263"/>
                          </a:lnTo>
                          <a:lnTo>
                            <a:pt x="100" y="265"/>
                          </a:lnTo>
                          <a:lnTo>
                            <a:pt x="98" y="267"/>
                          </a:lnTo>
                          <a:lnTo>
                            <a:pt x="98" y="271"/>
                          </a:lnTo>
                          <a:lnTo>
                            <a:pt x="98" y="273"/>
                          </a:lnTo>
                          <a:lnTo>
                            <a:pt x="96" y="275"/>
                          </a:lnTo>
                          <a:lnTo>
                            <a:pt x="96" y="273"/>
                          </a:lnTo>
                          <a:lnTo>
                            <a:pt x="94" y="273"/>
                          </a:lnTo>
                          <a:lnTo>
                            <a:pt x="94" y="275"/>
                          </a:lnTo>
                          <a:lnTo>
                            <a:pt x="92" y="277"/>
                          </a:lnTo>
                          <a:lnTo>
                            <a:pt x="90" y="277"/>
                          </a:lnTo>
                          <a:lnTo>
                            <a:pt x="90" y="275"/>
                          </a:lnTo>
                          <a:lnTo>
                            <a:pt x="86" y="271"/>
                          </a:lnTo>
                          <a:lnTo>
                            <a:pt x="84" y="269"/>
                          </a:lnTo>
                          <a:lnTo>
                            <a:pt x="84" y="267"/>
                          </a:lnTo>
                          <a:lnTo>
                            <a:pt x="82" y="267"/>
                          </a:lnTo>
                          <a:lnTo>
                            <a:pt x="80" y="265"/>
                          </a:lnTo>
                          <a:lnTo>
                            <a:pt x="78" y="263"/>
                          </a:lnTo>
                          <a:lnTo>
                            <a:pt x="76" y="261"/>
                          </a:lnTo>
                          <a:lnTo>
                            <a:pt x="76" y="259"/>
                          </a:lnTo>
                          <a:lnTo>
                            <a:pt x="76" y="257"/>
                          </a:lnTo>
                          <a:lnTo>
                            <a:pt x="74" y="257"/>
                          </a:lnTo>
                          <a:lnTo>
                            <a:pt x="74" y="255"/>
                          </a:lnTo>
                          <a:lnTo>
                            <a:pt x="74" y="253"/>
                          </a:lnTo>
                          <a:lnTo>
                            <a:pt x="72" y="249"/>
                          </a:lnTo>
                          <a:lnTo>
                            <a:pt x="70" y="247"/>
                          </a:lnTo>
                          <a:lnTo>
                            <a:pt x="70" y="245"/>
                          </a:lnTo>
                          <a:lnTo>
                            <a:pt x="68" y="245"/>
                          </a:lnTo>
                          <a:lnTo>
                            <a:pt x="68" y="243"/>
                          </a:lnTo>
                          <a:lnTo>
                            <a:pt x="68" y="241"/>
                          </a:lnTo>
                          <a:lnTo>
                            <a:pt x="68" y="237"/>
                          </a:lnTo>
                          <a:lnTo>
                            <a:pt x="68" y="235"/>
                          </a:lnTo>
                          <a:lnTo>
                            <a:pt x="66" y="235"/>
                          </a:lnTo>
                          <a:lnTo>
                            <a:pt x="66" y="233"/>
                          </a:lnTo>
                          <a:lnTo>
                            <a:pt x="66" y="231"/>
                          </a:lnTo>
                          <a:lnTo>
                            <a:pt x="66" y="229"/>
                          </a:lnTo>
                          <a:lnTo>
                            <a:pt x="68" y="229"/>
                          </a:lnTo>
                          <a:lnTo>
                            <a:pt x="66" y="227"/>
                          </a:lnTo>
                          <a:lnTo>
                            <a:pt x="66" y="225"/>
                          </a:lnTo>
                          <a:lnTo>
                            <a:pt x="64" y="223"/>
                          </a:lnTo>
                          <a:lnTo>
                            <a:pt x="62" y="223"/>
                          </a:lnTo>
                          <a:lnTo>
                            <a:pt x="62" y="219"/>
                          </a:lnTo>
                          <a:lnTo>
                            <a:pt x="62" y="217"/>
                          </a:lnTo>
                          <a:lnTo>
                            <a:pt x="62" y="219"/>
                          </a:lnTo>
                          <a:lnTo>
                            <a:pt x="64" y="219"/>
                          </a:lnTo>
                          <a:lnTo>
                            <a:pt x="64" y="217"/>
                          </a:lnTo>
                          <a:lnTo>
                            <a:pt x="64" y="215"/>
                          </a:lnTo>
                          <a:lnTo>
                            <a:pt x="62" y="215"/>
                          </a:lnTo>
                          <a:lnTo>
                            <a:pt x="62" y="213"/>
                          </a:lnTo>
                          <a:lnTo>
                            <a:pt x="60" y="209"/>
                          </a:lnTo>
                          <a:lnTo>
                            <a:pt x="60" y="205"/>
                          </a:lnTo>
                          <a:lnTo>
                            <a:pt x="62" y="205"/>
                          </a:lnTo>
                          <a:lnTo>
                            <a:pt x="62" y="203"/>
                          </a:lnTo>
                          <a:lnTo>
                            <a:pt x="62" y="201"/>
                          </a:lnTo>
                          <a:lnTo>
                            <a:pt x="60" y="201"/>
                          </a:lnTo>
                          <a:lnTo>
                            <a:pt x="60" y="199"/>
                          </a:lnTo>
                          <a:lnTo>
                            <a:pt x="60" y="197"/>
                          </a:lnTo>
                          <a:lnTo>
                            <a:pt x="62" y="195"/>
                          </a:lnTo>
                          <a:lnTo>
                            <a:pt x="62" y="193"/>
                          </a:lnTo>
                          <a:lnTo>
                            <a:pt x="62" y="191"/>
                          </a:lnTo>
                          <a:lnTo>
                            <a:pt x="62" y="189"/>
                          </a:lnTo>
                          <a:lnTo>
                            <a:pt x="60" y="189"/>
                          </a:lnTo>
                          <a:lnTo>
                            <a:pt x="60" y="187"/>
                          </a:lnTo>
                          <a:lnTo>
                            <a:pt x="60" y="185"/>
                          </a:lnTo>
                          <a:lnTo>
                            <a:pt x="58" y="183"/>
                          </a:lnTo>
                          <a:lnTo>
                            <a:pt x="56" y="181"/>
                          </a:lnTo>
                          <a:lnTo>
                            <a:pt x="56" y="179"/>
                          </a:lnTo>
                          <a:lnTo>
                            <a:pt x="56" y="177"/>
                          </a:lnTo>
                          <a:lnTo>
                            <a:pt x="56" y="175"/>
                          </a:lnTo>
                          <a:lnTo>
                            <a:pt x="54" y="173"/>
                          </a:lnTo>
                          <a:lnTo>
                            <a:pt x="54" y="171"/>
                          </a:lnTo>
                          <a:lnTo>
                            <a:pt x="54" y="169"/>
                          </a:lnTo>
                          <a:lnTo>
                            <a:pt x="54" y="167"/>
                          </a:lnTo>
                          <a:lnTo>
                            <a:pt x="54" y="165"/>
                          </a:lnTo>
                          <a:lnTo>
                            <a:pt x="56" y="163"/>
                          </a:lnTo>
                          <a:lnTo>
                            <a:pt x="54" y="157"/>
                          </a:lnTo>
                          <a:lnTo>
                            <a:pt x="54" y="155"/>
                          </a:lnTo>
                          <a:lnTo>
                            <a:pt x="54" y="153"/>
                          </a:lnTo>
                          <a:lnTo>
                            <a:pt x="54" y="151"/>
                          </a:lnTo>
                          <a:lnTo>
                            <a:pt x="54" y="153"/>
                          </a:lnTo>
                          <a:lnTo>
                            <a:pt x="54" y="151"/>
                          </a:lnTo>
                          <a:lnTo>
                            <a:pt x="56" y="151"/>
                          </a:lnTo>
                          <a:lnTo>
                            <a:pt x="54" y="149"/>
                          </a:lnTo>
                          <a:lnTo>
                            <a:pt x="54" y="147"/>
                          </a:lnTo>
                          <a:lnTo>
                            <a:pt x="54" y="145"/>
                          </a:lnTo>
                          <a:lnTo>
                            <a:pt x="54" y="143"/>
                          </a:lnTo>
                          <a:lnTo>
                            <a:pt x="54" y="141"/>
                          </a:lnTo>
                          <a:lnTo>
                            <a:pt x="54" y="139"/>
                          </a:lnTo>
                          <a:lnTo>
                            <a:pt x="54" y="141"/>
                          </a:lnTo>
                          <a:lnTo>
                            <a:pt x="54" y="143"/>
                          </a:lnTo>
                          <a:lnTo>
                            <a:pt x="56" y="141"/>
                          </a:lnTo>
                          <a:lnTo>
                            <a:pt x="56" y="139"/>
                          </a:lnTo>
                          <a:lnTo>
                            <a:pt x="56" y="137"/>
                          </a:lnTo>
                          <a:lnTo>
                            <a:pt x="56" y="135"/>
                          </a:lnTo>
                          <a:close/>
                        </a:path>
                      </a:pathLst>
                    </a:custGeom>
                    <a:grpFill/>
                    <a:ln w="3175">
                      <a:solidFill>
                        <a:schemeClr val="bg1"/>
                      </a:solidFill>
                      <a:prstDash val="sysDot"/>
                      <a:round/>
                      <a:headEnd/>
                      <a:tailEnd/>
                    </a:ln>
                  </p:spPr>
                  <p:txBody>
                    <a:bodyPr/>
                    <a:lstStyle/>
                    <a:p>
                      <a:endParaRPr lang="de-DE" sz="2400" dirty="0">
                        <a:solidFill>
                          <a:srgbClr val="000000"/>
                        </a:solidFill>
                      </a:endParaRPr>
                    </a:p>
                  </p:txBody>
                </p:sp>
                <p:sp>
                  <p:nvSpPr>
                    <p:cNvPr id="2216" name="Freeform 2458"/>
                    <p:cNvSpPr>
                      <a:spLocks/>
                    </p:cNvSpPr>
                    <p:nvPr/>
                  </p:nvSpPr>
                  <p:spPr bwMode="auto">
                    <a:xfrm>
                      <a:off x="4328536" y="2924591"/>
                      <a:ext cx="236999" cy="236999"/>
                    </a:xfrm>
                    <a:custGeom>
                      <a:avLst/>
                      <a:gdLst>
                        <a:gd name="T0" fmla="*/ 2147483647 w 258"/>
                        <a:gd name="T1" fmla="*/ 2147483647 h 288"/>
                        <a:gd name="T2" fmla="*/ 2147483647 w 258"/>
                        <a:gd name="T3" fmla="*/ 2147483647 h 288"/>
                        <a:gd name="T4" fmla="*/ 2147483647 w 258"/>
                        <a:gd name="T5" fmla="*/ 2147483647 h 288"/>
                        <a:gd name="T6" fmla="*/ 2147483647 w 258"/>
                        <a:gd name="T7" fmla="*/ 2147483647 h 288"/>
                        <a:gd name="T8" fmla="*/ 2147483647 w 258"/>
                        <a:gd name="T9" fmla="*/ 2147483647 h 288"/>
                        <a:gd name="T10" fmla="*/ 2147483647 w 258"/>
                        <a:gd name="T11" fmla="*/ 2147483647 h 288"/>
                        <a:gd name="T12" fmla="*/ 2147483647 w 258"/>
                        <a:gd name="T13" fmla="*/ 2147483647 h 288"/>
                        <a:gd name="T14" fmla="*/ 2147483647 w 258"/>
                        <a:gd name="T15" fmla="*/ 2147483647 h 288"/>
                        <a:gd name="T16" fmla="*/ 2147483647 w 258"/>
                        <a:gd name="T17" fmla="*/ 2147483647 h 288"/>
                        <a:gd name="T18" fmla="*/ 2147483647 w 258"/>
                        <a:gd name="T19" fmla="*/ 2147483647 h 288"/>
                        <a:gd name="T20" fmla="*/ 2147483647 w 258"/>
                        <a:gd name="T21" fmla="*/ 2147483647 h 288"/>
                        <a:gd name="T22" fmla="*/ 2147483647 w 258"/>
                        <a:gd name="T23" fmla="*/ 2147483647 h 288"/>
                        <a:gd name="T24" fmla="*/ 2147483647 w 258"/>
                        <a:gd name="T25" fmla="*/ 2147483647 h 288"/>
                        <a:gd name="T26" fmla="*/ 2147483647 w 258"/>
                        <a:gd name="T27" fmla="*/ 2147483647 h 288"/>
                        <a:gd name="T28" fmla="*/ 2147483647 w 258"/>
                        <a:gd name="T29" fmla="*/ 2147483647 h 288"/>
                        <a:gd name="T30" fmla="*/ 2147483647 w 258"/>
                        <a:gd name="T31" fmla="*/ 2147483647 h 288"/>
                        <a:gd name="T32" fmla="*/ 2147483647 w 258"/>
                        <a:gd name="T33" fmla="*/ 2147483647 h 288"/>
                        <a:gd name="T34" fmla="*/ 2147483647 w 258"/>
                        <a:gd name="T35" fmla="*/ 2147483647 h 288"/>
                        <a:gd name="T36" fmla="*/ 2147483647 w 258"/>
                        <a:gd name="T37" fmla="*/ 2147483647 h 288"/>
                        <a:gd name="T38" fmla="*/ 2147483647 w 258"/>
                        <a:gd name="T39" fmla="*/ 2147483647 h 288"/>
                        <a:gd name="T40" fmla="*/ 2147483647 w 258"/>
                        <a:gd name="T41" fmla="*/ 2147483647 h 288"/>
                        <a:gd name="T42" fmla="*/ 2147483647 w 258"/>
                        <a:gd name="T43" fmla="*/ 2147483647 h 288"/>
                        <a:gd name="T44" fmla="*/ 2147483647 w 258"/>
                        <a:gd name="T45" fmla="*/ 2147483647 h 288"/>
                        <a:gd name="T46" fmla="*/ 2147483647 w 258"/>
                        <a:gd name="T47" fmla="*/ 2147483647 h 288"/>
                        <a:gd name="T48" fmla="*/ 2147483647 w 258"/>
                        <a:gd name="T49" fmla="*/ 2147483647 h 288"/>
                        <a:gd name="T50" fmla="*/ 2147483647 w 258"/>
                        <a:gd name="T51" fmla="*/ 2147483647 h 288"/>
                        <a:gd name="T52" fmla="*/ 2147483647 w 258"/>
                        <a:gd name="T53" fmla="*/ 2147483647 h 288"/>
                        <a:gd name="T54" fmla="*/ 2147483647 w 258"/>
                        <a:gd name="T55" fmla="*/ 2147483647 h 288"/>
                        <a:gd name="T56" fmla="*/ 2147483647 w 258"/>
                        <a:gd name="T57" fmla="*/ 2147483647 h 288"/>
                        <a:gd name="T58" fmla="*/ 2147483647 w 258"/>
                        <a:gd name="T59" fmla="*/ 2147483647 h 288"/>
                        <a:gd name="T60" fmla="*/ 2147483647 w 258"/>
                        <a:gd name="T61" fmla="*/ 2147483647 h 288"/>
                        <a:gd name="T62" fmla="*/ 2147483647 w 258"/>
                        <a:gd name="T63" fmla="*/ 2147483647 h 288"/>
                        <a:gd name="T64" fmla="*/ 2147483647 w 258"/>
                        <a:gd name="T65" fmla="*/ 2147483647 h 288"/>
                        <a:gd name="T66" fmla="*/ 2147483647 w 258"/>
                        <a:gd name="T67" fmla="*/ 2147483647 h 288"/>
                        <a:gd name="T68" fmla="*/ 2147483647 w 258"/>
                        <a:gd name="T69" fmla="*/ 2147483647 h 288"/>
                        <a:gd name="T70" fmla="*/ 2147483647 w 258"/>
                        <a:gd name="T71" fmla="*/ 2147483647 h 288"/>
                        <a:gd name="T72" fmla="*/ 2147483647 w 258"/>
                        <a:gd name="T73" fmla="*/ 2147483647 h 288"/>
                        <a:gd name="T74" fmla="*/ 2147483647 w 258"/>
                        <a:gd name="T75" fmla="*/ 2147483647 h 288"/>
                        <a:gd name="T76" fmla="*/ 2147483647 w 258"/>
                        <a:gd name="T77" fmla="*/ 2147483647 h 288"/>
                        <a:gd name="T78" fmla="*/ 2147483647 w 258"/>
                        <a:gd name="T79" fmla="*/ 2147483647 h 288"/>
                        <a:gd name="T80" fmla="*/ 2147483647 w 258"/>
                        <a:gd name="T81" fmla="*/ 2147483647 h 288"/>
                        <a:gd name="T82" fmla="*/ 2147483647 w 258"/>
                        <a:gd name="T83" fmla="*/ 2147483647 h 288"/>
                        <a:gd name="T84" fmla="*/ 2147483647 w 258"/>
                        <a:gd name="T85" fmla="*/ 2147483647 h 288"/>
                        <a:gd name="T86" fmla="*/ 2147483647 w 258"/>
                        <a:gd name="T87" fmla="*/ 2147483647 h 288"/>
                        <a:gd name="T88" fmla="*/ 2147483647 w 258"/>
                        <a:gd name="T89" fmla="*/ 2147483647 h 288"/>
                        <a:gd name="T90" fmla="*/ 2147483647 w 258"/>
                        <a:gd name="T91" fmla="*/ 2147483647 h 288"/>
                        <a:gd name="T92" fmla="*/ 2147483647 w 258"/>
                        <a:gd name="T93" fmla="*/ 2147483647 h 288"/>
                        <a:gd name="T94" fmla="*/ 2147483647 w 258"/>
                        <a:gd name="T95" fmla="*/ 2147483647 h 288"/>
                        <a:gd name="T96" fmla="*/ 2147483647 w 258"/>
                        <a:gd name="T97" fmla="*/ 2147483647 h 288"/>
                        <a:gd name="T98" fmla="*/ 2147483647 w 258"/>
                        <a:gd name="T99" fmla="*/ 2147483647 h 288"/>
                        <a:gd name="T100" fmla="*/ 2147483647 w 258"/>
                        <a:gd name="T101" fmla="*/ 2147483647 h 288"/>
                        <a:gd name="T102" fmla="*/ 2147483647 w 258"/>
                        <a:gd name="T103" fmla="*/ 2147483647 h 288"/>
                        <a:gd name="T104" fmla="*/ 2147483647 w 258"/>
                        <a:gd name="T105" fmla="*/ 2147483647 h 288"/>
                        <a:gd name="T106" fmla="*/ 2147483647 w 258"/>
                        <a:gd name="T107" fmla="*/ 2147483647 h 288"/>
                        <a:gd name="T108" fmla="*/ 2147483647 w 258"/>
                        <a:gd name="T109" fmla="*/ 2147483647 h 288"/>
                        <a:gd name="T110" fmla="*/ 2147483647 w 258"/>
                        <a:gd name="T111" fmla="*/ 2147483647 h 288"/>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w 258"/>
                        <a:gd name="T169" fmla="*/ 0 h 288"/>
                        <a:gd name="T170" fmla="*/ 258 w 258"/>
                        <a:gd name="T171" fmla="*/ 288 h 288"/>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T168" t="T169" r="T170" b="T171"/>
                      <a:pathLst>
                        <a:path w="258" h="288">
                          <a:moveTo>
                            <a:pt x="214" y="186"/>
                          </a:moveTo>
                          <a:lnTo>
                            <a:pt x="214" y="188"/>
                          </a:lnTo>
                          <a:lnTo>
                            <a:pt x="214" y="192"/>
                          </a:lnTo>
                          <a:lnTo>
                            <a:pt x="214" y="194"/>
                          </a:lnTo>
                          <a:lnTo>
                            <a:pt x="214" y="206"/>
                          </a:lnTo>
                          <a:lnTo>
                            <a:pt x="214" y="210"/>
                          </a:lnTo>
                          <a:lnTo>
                            <a:pt x="214" y="212"/>
                          </a:lnTo>
                          <a:lnTo>
                            <a:pt x="214" y="214"/>
                          </a:lnTo>
                          <a:lnTo>
                            <a:pt x="214" y="216"/>
                          </a:lnTo>
                          <a:lnTo>
                            <a:pt x="212" y="228"/>
                          </a:lnTo>
                          <a:lnTo>
                            <a:pt x="212" y="232"/>
                          </a:lnTo>
                          <a:lnTo>
                            <a:pt x="212" y="242"/>
                          </a:lnTo>
                          <a:lnTo>
                            <a:pt x="212" y="244"/>
                          </a:lnTo>
                          <a:lnTo>
                            <a:pt x="212" y="246"/>
                          </a:lnTo>
                          <a:lnTo>
                            <a:pt x="214" y="246"/>
                          </a:lnTo>
                          <a:lnTo>
                            <a:pt x="214" y="248"/>
                          </a:lnTo>
                          <a:lnTo>
                            <a:pt x="214" y="250"/>
                          </a:lnTo>
                          <a:lnTo>
                            <a:pt x="214" y="252"/>
                          </a:lnTo>
                          <a:lnTo>
                            <a:pt x="214" y="254"/>
                          </a:lnTo>
                          <a:lnTo>
                            <a:pt x="216" y="254"/>
                          </a:lnTo>
                          <a:lnTo>
                            <a:pt x="218" y="254"/>
                          </a:lnTo>
                          <a:lnTo>
                            <a:pt x="222" y="258"/>
                          </a:lnTo>
                          <a:lnTo>
                            <a:pt x="228" y="264"/>
                          </a:lnTo>
                          <a:lnTo>
                            <a:pt x="228" y="266"/>
                          </a:lnTo>
                          <a:lnTo>
                            <a:pt x="234" y="272"/>
                          </a:lnTo>
                          <a:lnTo>
                            <a:pt x="236" y="276"/>
                          </a:lnTo>
                          <a:lnTo>
                            <a:pt x="240" y="280"/>
                          </a:lnTo>
                          <a:lnTo>
                            <a:pt x="236" y="280"/>
                          </a:lnTo>
                          <a:lnTo>
                            <a:pt x="232" y="282"/>
                          </a:lnTo>
                          <a:lnTo>
                            <a:pt x="230" y="282"/>
                          </a:lnTo>
                          <a:lnTo>
                            <a:pt x="224" y="284"/>
                          </a:lnTo>
                          <a:lnTo>
                            <a:pt x="218" y="284"/>
                          </a:lnTo>
                          <a:lnTo>
                            <a:pt x="206" y="288"/>
                          </a:lnTo>
                          <a:lnTo>
                            <a:pt x="198" y="288"/>
                          </a:lnTo>
                          <a:lnTo>
                            <a:pt x="196" y="288"/>
                          </a:lnTo>
                          <a:lnTo>
                            <a:pt x="194" y="288"/>
                          </a:lnTo>
                          <a:lnTo>
                            <a:pt x="194" y="286"/>
                          </a:lnTo>
                          <a:lnTo>
                            <a:pt x="192" y="286"/>
                          </a:lnTo>
                          <a:lnTo>
                            <a:pt x="190" y="288"/>
                          </a:lnTo>
                          <a:lnTo>
                            <a:pt x="188" y="288"/>
                          </a:lnTo>
                          <a:lnTo>
                            <a:pt x="186" y="288"/>
                          </a:lnTo>
                          <a:lnTo>
                            <a:pt x="184" y="288"/>
                          </a:lnTo>
                          <a:lnTo>
                            <a:pt x="182" y="288"/>
                          </a:lnTo>
                          <a:lnTo>
                            <a:pt x="180" y="288"/>
                          </a:lnTo>
                          <a:lnTo>
                            <a:pt x="180" y="286"/>
                          </a:lnTo>
                          <a:lnTo>
                            <a:pt x="178" y="286"/>
                          </a:lnTo>
                          <a:lnTo>
                            <a:pt x="178" y="284"/>
                          </a:lnTo>
                          <a:lnTo>
                            <a:pt x="176" y="284"/>
                          </a:lnTo>
                          <a:lnTo>
                            <a:pt x="176" y="286"/>
                          </a:lnTo>
                          <a:lnTo>
                            <a:pt x="172" y="286"/>
                          </a:lnTo>
                          <a:lnTo>
                            <a:pt x="170" y="286"/>
                          </a:lnTo>
                          <a:lnTo>
                            <a:pt x="168" y="286"/>
                          </a:lnTo>
                          <a:lnTo>
                            <a:pt x="168" y="284"/>
                          </a:lnTo>
                          <a:lnTo>
                            <a:pt x="166" y="284"/>
                          </a:lnTo>
                          <a:lnTo>
                            <a:pt x="166" y="286"/>
                          </a:lnTo>
                          <a:lnTo>
                            <a:pt x="164" y="286"/>
                          </a:lnTo>
                          <a:lnTo>
                            <a:pt x="160" y="286"/>
                          </a:lnTo>
                          <a:lnTo>
                            <a:pt x="158" y="286"/>
                          </a:lnTo>
                          <a:lnTo>
                            <a:pt x="156" y="284"/>
                          </a:lnTo>
                          <a:lnTo>
                            <a:pt x="154" y="284"/>
                          </a:lnTo>
                          <a:lnTo>
                            <a:pt x="152" y="284"/>
                          </a:lnTo>
                          <a:lnTo>
                            <a:pt x="150" y="284"/>
                          </a:lnTo>
                          <a:lnTo>
                            <a:pt x="148" y="284"/>
                          </a:lnTo>
                          <a:lnTo>
                            <a:pt x="146" y="284"/>
                          </a:lnTo>
                          <a:lnTo>
                            <a:pt x="144" y="282"/>
                          </a:lnTo>
                          <a:lnTo>
                            <a:pt x="142" y="280"/>
                          </a:lnTo>
                          <a:lnTo>
                            <a:pt x="140" y="278"/>
                          </a:lnTo>
                          <a:lnTo>
                            <a:pt x="138" y="276"/>
                          </a:lnTo>
                          <a:lnTo>
                            <a:pt x="138" y="274"/>
                          </a:lnTo>
                          <a:lnTo>
                            <a:pt x="134" y="274"/>
                          </a:lnTo>
                          <a:lnTo>
                            <a:pt x="132" y="274"/>
                          </a:lnTo>
                          <a:lnTo>
                            <a:pt x="130" y="274"/>
                          </a:lnTo>
                          <a:lnTo>
                            <a:pt x="124" y="274"/>
                          </a:lnTo>
                          <a:lnTo>
                            <a:pt x="120" y="274"/>
                          </a:lnTo>
                          <a:lnTo>
                            <a:pt x="118" y="274"/>
                          </a:lnTo>
                          <a:lnTo>
                            <a:pt x="114" y="274"/>
                          </a:lnTo>
                          <a:lnTo>
                            <a:pt x="100" y="274"/>
                          </a:lnTo>
                          <a:lnTo>
                            <a:pt x="88" y="274"/>
                          </a:lnTo>
                          <a:lnTo>
                            <a:pt x="80" y="274"/>
                          </a:lnTo>
                          <a:lnTo>
                            <a:pt x="78" y="274"/>
                          </a:lnTo>
                          <a:lnTo>
                            <a:pt x="66" y="274"/>
                          </a:lnTo>
                          <a:lnTo>
                            <a:pt x="60" y="274"/>
                          </a:lnTo>
                          <a:lnTo>
                            <a:pt x="56" y="274"/>
                          </a:lnTo>
                          <a:lnTo>
                            <a:pt x="54" y="274"/>
                          </a:lnTo>
                          <a:lnTo>
                            <a:pt x="50" y="274"/>
                          </a:lnTo>
                          <a:lnTo>
                            <a:pt x="48" y="274"/>
                          </a:lnTo>
                          <a:lnTo>
                            <a:pt x="46" y="274"/>
                          </a:lnTo>
                          <a:lnTo>
                            <a:pt x="44" y="274"/>
                          </a:lnTo>
                          <a:lnTo>
                            <a:pt x="42" y="272"/>
                          </a:lnTo>
                          <a:lnTo>
                            <a:pt x="42" y="270"/>
                          </a:lnTo>
                          <a:lnTo>
                            <a:pt x="40" y="270"/>
                          </a:lnTo>
                          <a:lnTo>
                            <a:pt x="38" y="266"/>
                          </a:lnTo>
                          <a:lnTo>
                            <a:pt x="36" y="264"/>
                          </a:lnTo>
                          <a:lnTo>
                            <a:pt x="34" y="264"/>
                          </a:lnTo>
                          <a:lnTo>
                            <a:pt x="32" y="264"/>
                          </a:lnTo>
                          <a:lnTo>
                            <a:pt x="30" y="264"/>
                          </a:lnTo>
                          <a:lnTo>
                            <a:pt x="30" y="262"/>
                          </a:lnTo>
                          <a:lnTo>
                            <a:pt x="26" y="264"/>
                          </a:lnTo>
                          <a:lnTo>
                            <a:pt x="24" y="264"/>
                          </a:lnTo>
                          <a:lnTo>
                            <a:pt x="24" y="266"/>
                          </a:lnTo>
                          <a:lnTo>
                            <a:pt x="22" y="266"/>
                          </a:lnTo>
                          <a:lnTo>
                            <a:pt x="18" y="270"/>
                          </a:lnTo>
                          <a:lnTo>
                            <a:pt x="16" y="270"/>
                          </a:lnTo>
                          <a:lnTo>
                            <a:pt x="14" y="270"/>
                          </a:lnTo>
                          <a:lnTo>
                            <a:pt x="12" y="270"/>
                          </a:lnTo>
                          <a:lnTo>
                            <a:pt x="10" y="270"/>
                          </a:lnTo>
                          <a:lnTo>
                            <a:pt x="10" y="268"/>
                          </a:lnTo>
                          <a:lnTo>
                            <a:pt x="6" y="268"/>
                          </a:lnTo>
                          <a:lnTo>
                            <a:pt x="4" y="268"/>
                          </a:lnTo>
                          <a:lnTo>
                            <a:pt x="2" y="268"/>
                          </a:lnTo>
                          <a:lnTo>
                            <a:pt x="2" y="270"/>
                          </a:lnTo>
                          <a:lnTo>
                            <a:pt x="0" y="270"/>
                          </a:lnTo>
                          <a:lnTo>
                            <a:pt x="0" y="268"/>
                          </a:lnTo>
                          <a:lnTo>
                            <a:pt x="0" y="264"/>
                          </a:lnTo>
                          <a:lnTo>
                            <a:pt x="0" y="260"/>
                          </a:lnTo>
                          <a:lnTo>
                            <a:pt x="0" y="258"/>
                          </a:lnTo>
                          <a:lnTo>
                            <a:pt x="2" y="256"/>
                          </a:lnTo>
                          <a:lnTo>
                            <a:pt x="2" y="254"/>
                          </a:lnTo>
                          <a:lnTo>
                            <a:pt x="2" y="252"/>
                          </a:lnTo>
                          <a:lnTo>
                            <a:pt x="0" y="250"/>
                          </a:lnTo>
                          <a:lnTo>
                            <a:pt x="0" y="248"/>
                          </a:lnTo>
                          <a:lnTo>
                            <a:pt x="0" y="246"/>
                          </a:lnTo>
                          <a:lnTo>
                            <a:pt x="0" y="244"/>
                          </a:lnTo>
                          <a:lnTo>
                            <a:pt x="0" y="242"/>
                          </a:lnTo>
                          <a:lnTo>
                            <a:pt x="2" y="242"/>
                          </a:lnTo>
                          <a:lnTo>
                            <a:pt x="2" y="240"/>
                          </a:lnTo>
                          <a:lnTo>
                            <a:pt x="0" y="240"/>
                          </a:lnTo>
                          <a:lnTo>
                            <a:pt x="0" y="238"/>
                          </a:lnTo>
                          <a:lnTo>
                            <a:pt x="0" y="236"/>
                          </a:lnTo>
                          <a:lnTo>
                            <a:pt x="2" y="236"/>
                          </a:lnTo>
                          <a:lnTo>
                            <a:pt x="4" y="236"/>
                          </a:lnTo>
                          <a:lnTo>
                            <a:pt x="6" y="232"/>
                          </a:lnTo>
                          <a:lnTo>
                            <a:pt x="6" y="230"/>
                          </a:lnTo>
                          <a:lnTo>
                            <a:pt x="6" y="228"/>
                          </a:lnTo>
                          <a:lnTo>
                            <a:pt x="6" y="226"/>
                          </a:lnTo>
                          <a:lnTo>
                            <a:pt x="6" y="222"/>
                          </a:lnTo>
                          <a:lnTo>
                            <a:pt x="8" y="220"/>
                          </a:lnTo>
                          <a:lnTo>
                            <a:pt x="8" y="216"/>
                          </a:lnTo>
                          <a:lnTo>
                            <a:pt x="10" y="214"/>
                          </a:lnTo>
                          <a:lnTo>
                            <a:pt x="10" y="212"/>
                          </a:lnTo>
                          <a:lnTo>
                            <a:pt x="12" y="210"/>
                          </a:lnTo>
                          <a:lnTo>
                            <a:pt x="12" y="208"/>
                          </a:lnTo>
                          <a:lnTo>
                            <a:pt x="12" y="206"/>
                          </a:lnTo>
                          <a:lnTo>
                            <a:pt x="12" y="204"/>
                          </a:lnTo>
                          <a:lnTo>
                            <a:pt x="14" y="204"/>
                          </a:lnTo>
                          <a:lnTo>
                            <a:pt x="14" y="202"/>
                          </a:lnTo>
                          <a:lnTo>
                            <a:pt x="14" y="200"/>
                          </a:lnTo>
                          <a:lnTo>
                            <a:pt x="12" y="200"/>
                          </a:lnTo>
                          <a:lnTo>
                            <a:pt x="12" y="198"/>
                          </a:lnTo>
                          <a:lnTo>
                            <a:pt x="14" y="196"/>
                          </a:lnTo>
                          <a:lnTo>
                            <a:pt x="14" y="194"/>
                          </a:lnTo>
                          <a:lnTo>
                            <a:pt x="14" y="192"/>
                          </a:lnTo>
                          <a:lnTo>
                            <a:pt x="16" y="190"/>
                          </a:lnTo>
                          <a:lnTo>
                            <a:pt x="16" y="192"/>
                          </a:lnTo>
                          <a:lnTo>
                            <a:pt x="16" y="190"/>
                          </a:lnTo>
                          <a:lnTo>
                            <a:pt x="18" y="184"/>
                          </a:lnTo>
                          <a:lnTo>
                            <a:pt x="18" y="182"/>
                          </a:lnTo>
                          <a:lnTo>
                            <a:pt x="18" y="180"/>
                          </a:lnTo>
                          <a:lnTo>
                            <a:pt x="22" y="174"/>
                          </a:lnTo>
                          <a:lnTo>
                            <a:pt x="24" y="172"/>
                          </a:lnTo>
                          <a:lnTo>
                            <a:pt x="26" y="170"/>
                          </a:lnTo>
                          <a:lnTo>
                            <a:pt x="26" y="168"/>
                          </a:lnTo>
                          <a:lnTo>
                            <a:pt x="28" y="168"/>
                          </a:lnTo>
                          <a:lnTo>
                            <a:pt x="26" y="168"/>
                          </a:lnTo>
                          <a:lnTo>
                            <a:pt x="26" y="166"/>
                          </a:lnTo>
                          <a:lnTo>
                            <a:pt x="26" y="164"/>
                          </a:lnTo>
                          <a:lnTo>
                            <a:pt x="28" y="164"/>
                          </a:lnTo>
                          <a:lnTo>
                            <a:pt x="30" y="160"/>
                          </a:lnTo>
                          <a:lnTo>
                            <a:pt x="32" y="160"/>
                          </a:lnTo>
                          <a:lnTo>
                            <a:pt x="36" y="160"/>
                          </a:lnTo>
                          <a:lnTo>
                            <a:pt x="38" y="158"/>
                          </a:lnTo>
                          <a:lnTo>
                            <a:pt x="38" y="156"/>
                          </a:lnTo>
                          <a:lnTo>
                            <a:pt x="40" y="156"/>
                          </a:lnTo>
                          <a:lnTo>
                            <a:pt x="40" y="154"/>
                          </a:lnTo>
                          <a:lnTo>
                            <a:pt x="42" y="150"/>
                          </a:lnTo>
                          <a:lnTo>
                            <a:pt x="42" y="146"/>
                          </a:lnTo>
                          <a:lnTo>
                            <a:pt x="42" y="144"/>
                          </a:lnTo>
                          <a:lnTo>
                            <a:pt x="44" y="142"/>
                          </a:lnTo>
                          <a:lnTo>
                            <a:pt x="44" y="140"/>
                          </a:lnTo>
                          <a:lnTo>
                            <a:pt x="42" y="136"/>
                          </a:lnTo>
                          <a:lnTo>
                            <a:pt x="44" y="134"/>
                          </a:lnTo>
                          <a:lnTo>
                            <a:pt x="44" y="130"/>
                          </a:lnTo>
                          <a:lnTo>
                            <a:pt x="44" y="124"/>
                          </a:lnTo>
                          <a:lnTo>
                            <a:pt x="44" y="122"/>
                          </a:lnTo>
                          <a:lnTo>
                            <a:pt x="44" y="120"/>
                          </a:lnTo>
                          <a:lnTo>
                            <a:pt x="44" y="118"/>
                          </a:lnTo>
                          <a:lnTo>
                            <a:pt x="42" y="116"/>
                          </a:lnTo>
                          <a:lnTo>
                            <a:pt x="42" y="114"/>
                          </a:lnTo>
                          <a:lnTo>
                            <a:pt x="44" y="114"/>
                          </a:lnTo>
                          <a:lnTo>
                            <a:pt x="42" y="114"/>
                          </a:lnTo>
                          <a:lnTo>
                            <a:pt x="42" y="110"/>
                          </a:lnTo>
                          <a:lnTo>
                            <a:pt x="40" y="110"/>
                          </a:lnTo>
                          <a:lnTo>
                            <a:pt x="40" y="108"/>
                          </a:lnTo>
                          <a:lnTo>
                            <a:pt x="40" y="106"/>
                          </a:lnTo>
                          <a:lnTo>
                            <a:pt x="38" y="106"/>
                          </a:lnTo>
                          <a:lnTo>
                            <a:pt x="38" y="104"/>
                          </a:lnTo>
                          <a:lnTo>
                            <a:pt x="36" y="98"/>
                          </a:lnTo>
                          <a:lnTo>
                            <a:pt x="36" y="96"/>
                          </a:lnTo>
                          <a:lnTo>
                            <a:pt x="34" y="96"/>
                          </a:lnTo>
                          <a:lnTo>
                            <a:pt x="34" y="94"/>
                          </a:lnTo>
                          <a:lnTo>
                            <a:pt x="34" y="90"/>
                          </a:lnTo>
                          <a:lnTo>
                            <a:pt x="32" y="84"/>
                          </a:lnTo>
                          <a:lnTo>
                            <a:pt x="32" y="82"/>
                          </a:lnTo>
                          <a:lnTo>
                            <a:pt x="28" y="76"/>
                          </a:lnTo>
                          <a:lnTo>
                            <a:pt x="30" y="74"/>
                          </a:lnTo>
                          <a:lnTo>
                            <a:pt x="30" y="72"/>
                          </a:lnTo>
                          <a:lnTo>
                            <a:pt x="32" y="72"/>
                          </a:lnTo>
                          <a:lnTo>
                            <a:pt x="30" y="72"/>
                          </a:lnTo>
                          <a:lnTo>
                            <a:pt x="30" y="74"/>
                          </a:lnTo>
                          <a:lnTo>
                            <a:pt x="30" y="76"/>
                          </a:lnTo>
                          <a:lnTo>
                            <a:pt x="28" y="76"/>
                          </a:lnTo>
                          <a:lnTo>
                            <a:pt x="30" y="76"/>
                          </a:lnTo>
                          <a:lnTo>
                            <a:pt x="32" y="74"/>
                          </a:lnTo>
                          <a:lnTo>
                            <a:pt x="34" y="72"/>
                          </a:lnTo>
                          <a:lnTo>
                            <a:pt x="34" y="70"/>
                          </a:lnTo>
                          <a:lnTo>
                            <a:pt x="36" y="70"/>
                          </a:lnTo>
                          <a:lnTo>
                            <a:pt x="38" y="68"/>
                          </a:lnTo>
                          <a:lnTo>
                            <a:pt x="38" y="66"/>
                          </a:lnTo>
                          <a:lnTo>
                            <a:pt x="36" y="64"/>
                          </a:lnTo>
                          <a:lnTo>
                            <a:pt x="36" y="62"/>
                          </a:lnTo>
                          <a:lnTo>
                            <a:pt x="38" y="62"/>
                          </a:lnTo>
                          <a:lnTo>
                            <a:pt x="38" y="60"/>
                          </a:lnTo>
                          <a:lnTo>
                            <a:pt x="36" y="60"/>
                          </a:lnTo>
                          <a:lnTo>
                            <a:pt x="36" y="58"/>
                          </a:lnTo>
                          <a:lnTo>
                            <a:pt x="34" y="56"/>
                          </a:lnTo>
                          <a:lnTo>
                            <a:pt x="34" y="54"/>
                          </a:lnTo>
                          <a:lnTo>
                            <a:pt x="34" y="52"/>
                          </a:lnTo>
                          <a:lnTo>
                            <a:pt x="32" y="50"/>
                          </a:lnTo>
                          <a:lnTo>
                            <a:pt x="32" y="48"/>
                          </a:lnTo>
                          <a:lnTo>
                            <a:pt x="32" y="46"/>
                          </a:lnTo>
                          <a:lnTo>
                            <a:pt x="30" y="46"/>
                          </a:lnTo>
                          <a:lnTo>
                            <a:pt x="30" y="42"/>
                          </a:lnTo>
                          <a:lnTo>
                            <a:pt x="28" y="40"/>
                          </a:lnTo>
                          <a:lnTo>
                            <a:pt x="28" y="38"/>
                          </a:lnTo>
                          <a:lnTo>
                            <a:pt x="26" y="34"/>
                          </a:lnTo>
                          <a:lnTo>
                            <a:pt x="26" y="30"/>
                          </a:lnTo>
                          <a:lnTo>
                            <a:pt x="26" y="28"/>
                          </a:lnTo>
                          <a:lnTo>
                            <a:pt x="26" y="26"/>
                          </a:lnTo>
                          <a:lnTo>
                            <a:pt x="22" y="22"/>
                          </a:lnTo>
                          <a:lnTo>
                            <a:pt x="20" y="20"/>
                          </a:lnTo>
                          <a:lnTo>
                            <a:pt x="20" y="18"/>
                          </a:lnTo>
                          <a:lnTo>
                            <a:pt x="18" y="14"/>
                          </a:lnTo>
                          <a:lnTo>
                            <a:pt x="16" y="12"/>
                          </a:lnTo>
                          <a:lnTo>
                            <a:pt x="16" y="10"/>
                          </a:lnTo>
                          <a:lnTo>
                            <a:pt x="14" y="10"/>
                          </a:lnTo>
                          <a:lnTo>
                            <a:pt x="14" y="8"/>
                          </a:lnTo>
                          <a:lnTo>
                            <a:pt x="12" y="8"/>
                          </a:lnTo>
                          <a:lnTo>
                            <a:pt x="14" y="6"/>
                          </a:lnTo>
                          <a:lnTo>
                            <a:pt x="14" y="8"/>
                          </a:lnTo>
                          <a:lnTo>
                            <a:pt x="16" y="6"/>
                          </a:lnTo>
                          <a:lnTo>
                            <a:pt x="20" y="6"/>
                          </a:lnTo>
                          <a:lnTo>
                            <a:pt x="24" y="6"/>
                          </a:lnTo>
                          <a:lnTo>
                            <a:pt x="26" y="6"/>
                          </a:lnTo>
                          <a:lnTo>
                            <a:pt x="26" y="4"/>
                          </a:lnTo>
                          <a:lnTo>
                            <a:pt x="28" y="4"/>
                          </a:lnTo>
                          <a:lnTo>
                            <a:pt x="28" y="2"/>
                          </a:lnTo>
                          <a:lnTo>
                            <a:pt x="30" y="2"/>
                          </a:lnTo>
                          <a:lnTo>
                            <a:pt x="32" y="2"/>
                          </a:lnTo>
                          <a:lnTo>
                            <a:pt x="34" y="2"/>
                          </a:lnTo>
                          <a:lnTo>
                            <a:pt x="38" y="2"/>
                          </a:lnTo>
                          <a:lnTo>
                            <a:pt x="40" y="2"/>
                          </a:lnTo>
                          <a:lnTo>
                            <a:pt x="42" y="2"/>
                          </a:lnTo>
                          <a:lnTo>
                            <a:pt x="44" y="2"/>
                          </a:lnTo>
                          <a:lnTo>
                            <a:pt x="48" y="0"/>
                          </a:lnTo>
                          <a:lnTo>
                            <a:pt x="50" y="2"/>
                          </a:lnTo>
                          <a:lnTo>
                            <a:pt x="54" y="2"/>
                          </a:lnTo>
                          <a:lnTo>
                            <a:pt x="56" y="2"/>
                          </a:lnTo>
                          <a:lnTo>
                            <a:pt x="62" y="2"/>
                          </a:lnTo>
                          <a:lnTo>
                            <a:pt x="64" y="2"/>
                          </a:lnTo>
                          <a:lnTo>
                            <a:pt x="66" y="2"/>
                          </a:lnTo>
                          <a:lnTo>
                            <a:pt x="68" y="2"/>
                          </a:lnTo>
                          <a:lnTo>
                            <a:pt x="72" y="2"/>
                          </a:lnTo>
                          <a:lnTo>
                            <a:pt x="86" y="2"/>
                          </a:lnTo>
                          <a:lnTo>
                            <a:pt x="88" y="2"/>
                          </a:lnTo>
                          <a:lnTo>
                            <a:pt x="90" y="2"/>
                          </a:lnTo>
                          <a:lnTo>
                            <a:pt x="92" y="2"/>
                          </a:lnTo>
                          <a:lnTo>
                            <a:pt x="94" y="2"/>
                          </a:lnTo>
                          <a:lnTo>
                            <a:pt x="96" y="2"/>
                          </a:lnTo>
                          <a:lnTo>
                            <a:pt x="98" y="2"/>
                          </a:lnTo>
                          <a:lnTo>
                            <a:pt x="102" y="2"/>
                          </a:lnTo>
                          <a:lnTo>
                            <a:pt x="104" y="2"/>
                          </a:lnTo>
                          <a:lnTo>
                            <a:pt x="104" y="4"/>
                          </a:lnTo>
                          <a:lnTo>
                            <a:pt x="104" y="6"/>
                          </a:lnTo>
                          <a:lnTo>
                            <a:pt x="106" y="8"/>
                          </a:lnTo>
                          <a:lnTo>
                            <a:pt x="106" y="10"/>
                          </a:lnTo>
                          <a:lnTo>
                            <a:pt x="106" y="14"/>
                          </a:lnTo>
                          <a:lnTo>
                            <a:pt x="108" y="20"/>
                          </a:lnTo>
                          <a:lnTo>
                            <a:pt x="108" y="22"/>
                          </a:lnTo>
                          <a:lnTo>
                            <a:pt x="110" y="24"/>
                          </a:lnTo>
                          <a:lnTo>
                            <a:pt x="112" y="28"/>
                          </a:lnTo>
                          <a:lnTo>
                            <a:pt x="112" y="30"/>
                          </a:lnTo>
                          <a:lnTo>
                            <a:pt x="110" y="30"/>
                          </a:lnTo>
                          <a:lnTo>
                            <a:pt x="110" y="32"/>
                          </a:lnTo>
                          <a:lnTo>
                            <a:pt x="112" y="34"/>
                          </a:lnTo>
                          <a:lnTo>
                            <a:pt x="114" y="36"/>
                          </a:lnTo>
                          <a:lnTo>
                            <a:pt x="114" y="38"/>
                          </a:lnTo>
                          <a:lnTo>
                            <a:pt x="116" y="38"/>
                          </a:lnTo>
                          <a:lnTo>
                            <a:pt x="116" y="40"/>
                          </a:lnTo>
                          <a:lnTo>
                            <a:pt x="118" y="44"/>
                          </a:lnTo>
                          <a:lnTo>
                            <a:pt x="118" y="46"/>
                          </a:lnTo>
                          <a:lnTo>
                            <a:pt x="120" y="48"/>
                          </a:lnTo>
                          <a:lnTo>
                            <a:pt x="122" y="50"/>
                          </a:lnTo>
                          <a:lnTo>
                            <a:pt x="122" y="52"/>
                          </a:lnTo>
                          <a:lnTo>
                            <a:pt x="124" y="54"/>
                          </a:lnTo>
                          <a:lnTo>
                            <a:pt x="126" y="54"/>
                          </a:lnTo>
                          <a:lnTo>
                            <a:pt x="128" y="54"/>
                          </a:lnTo>
                          <a:lnTo>
                            <a:pt x="130" y="54"/>
                          </a:lnTo>
                          <a:lnTo>
                            <a:pt x="132" y="54"/>
                          </a:lnTo>
                          <a:lnTo>
                            <a:pt x="134" y="54"/>
                          </a:lnTo>
                          <a:lnTo>
                            <a:pt x="136" y="54"/>
                          </a:lnTo>
                          <a:lnTo>
                            <a:pt x="136" y="52"/>
                          </a:lnTo>
                          <a:lnTo>
                            <a:pt x="138" y="52"/>
                          </a:lnTo>
                          <a:lnTo>
                            <a:pt x="140" y="52"/>
                          </a:lnTo>
                          <a:lnTo>
                            <a:pt x="142" y="52"/>
                          </a:lnTo>
                          <a:lnTo>
                            <a:pt x="142" y="50"/>
                          </a:lnTo>
                          <a:lnTo>
                            <a:pt x="144" y="50"/>
                          </a:lnTo>
                          <a:lnTo>
                            <a:pt x="148" y="50"/>
                          </a:lnTo>
                          <a:lnTo>
                            <a:pt x="148" y="52"/>
                          </a:lnTo>
                          <a:lnTo>
                            <a:pt x="154" y="52"/>
                          </a:lnTo>
                          <a:lnTo>
                            <a:pt x="162" y="52"/>
                          </a:lnTo>
                          <a:lnTo>
                            <a:pt x="162" y="50"/>
                          </a:lnTo>
                          <a:lnTo>
                            <a:pt x="160" y="50"/>
                          </a:lnTo>
                          <a:lnTo>
                            <a:pt x="162" y="48"/>
                          </a:lnTo>
                          <a:lnTo>
                            <a:pt x="162" y="46"/>
                          </a:lnTo>
                          <a:lnTo>
                            <a:pt x="162" y="44"/>
                          </a:lnTo>
                          <a:lnTo>
                            <a:pt x="162" y="42"/>
                          </a:lnTo>
                          <a:lnTo>
                            <a:pt x="164" y="42"/>
                          </a:lnTo>
                          <a:lnTo>
                            <a:pt x="164" y="40"/>
                          </a:lnTo>
                          <a:lnTo>
                            <a:pt x="166" y="38"/>
                          </a:lnTo>
                          <a:lnTo>
                            <a:pt x="164" y="38"/>
                          </a:lnTo>
                          <a:lnTo>
                            <a:pt x="164" y="36"/>
                          </a:lnTo>
                          <a:lnTo>
                            <a:pt x="164" y="34"/>
                          </a:lnTo>
                          <a:lnTo>
                            <a:pt x="164" y="32"/>
                          </a:lnTo>
                          <a:lnTo>
                            <a:pt x="166" y="28"/>
                          </a:lnTo>
                          <a:lnTo>
                            <a:pt x="174" y="28"/>
                          </a:lnTo>
                          <a:lnTo>
                            <a:pt x="182" y="28"/>
                          </a:lnTo>
                          <a:lnTo>
                            <a:pt x="182" y="26"/>
                          </a:lnTo>
                          <a:lnTo>
                            <a:pt x="186" y="26"/>
                          </a:lnTo>
                          <a:lnTo>
                            <a:pt x="186" y="28"/>
                          </a:lnTo>
                          <a:lnTo>
                            <a:pt x="186" y="30"/>
                          </a:lnTo>
                          <a:lnTo>
                            <a:pt x="186" y="32"/>
                          </a:lnTo>
                          <a:lnTo>
                            <a:pt x="186" y="34"/>
                          </a:lnTo>
                          <a:lnTo>
                            <a:pt x="200" y="34"/>
                          </a:lnTo>
                          <a:lnTo>
                            <a:pt x="208" y="34"/>
                          </a:lnTo>
                          <a:lnTo>
                            <a:pt x="212" y="34"/>
                          </a:lnTo>
                          <a:lnTo>
                            <a:pt x="212" y="36"/>
                          </a:lnTo>
                          <a:lnTo>
                            <a:pt x="214" y="36"/>
                          </a:lnTo>
                          <a:lnTo>
                            <a:pt x="214" y="40"/>
                          </a:lnTo>
                          <a:lnTo>
                            <a:pt x="214" y="42"/>
                          </a:lnTo>
                          <a:lnTo>
                            <a:pt x="212" y="44"/>
                          </a:lnTo>
                          <a:lnTo>
                            <a:pt x="212" y="46"/>
                          </a:lnTo>
                          <a:lnTo>
                            <a:pt x="212" y="48"/>
                          </a:lnTo>
                          <a:lnTo>
                            <a:pt x="210" y="50"/>
                          </a:lnTo>
                          <a:lnTo>
                            <a:pt x="210" y="52"/>
                          </a:lnTo>
                          <a:lnTo>
                            <a:pt x="212" y="52"/>
                          </a:lnTo>
                          <a:lnTo>
                            <a:pt x="212" y="54"/>
                          </a:lnTo>
                          <a:lnTo>
                            <a:pt x="212" y="56"/>
                          </a:lnTo>
                          <a:lnTo>
                            <a:pt x="214" y="56"/>
                          </a:lnTo>
                          <a:lnTo>
                            <a:pt x="214" y="58"/>
                          </a:lnTo>
                          <a:lnTo>
                            <a:pt x="214" y="60"/>
                          </a:lnTo>
                          <a:lnTo>
                            <a:pt x="214" y="62"/>
                          </a:lnTo>
                          <a:lnTo>
                            <a:pt x="214" y="64"/>
                          </a:lnTo>
                          <a:lnTo>
                            <a:pt x="214" y="68"/>
                          </a:lnTo>
                          <a:lnTo>
                            <a:pt x="214" y="70"/>
                          </a:lnTo>
                          <a:lnTo>
                            <a:pt x="212" y="74"/>
                          </a:lnTo>
                          <a:lnTo>
                            <a:pt x="212" y="76"/>
                          </a:lnTo>
                          <a:lnTo>
                            <a:pt x="212" y="78"/>
                          </a:lnTo>
                          <a:lnTo>
                            <a:pt x="212" y="82"/>
                          </a:lnTo>
                          <a:lnTo>
                            <a:pt x="212" y="84"/>
                          </a:lnTo>
                          <a:lnTo>
                            <a:pt x="212" y="86"/>
                          </a:lnTo>
                          <a:lnTo>
                            <a:pt x="212" y="90"/>
                          </a:lnTo>
                          <a:lnTo>
                            <a:pt x="214" y="92"/>
                          </a:lnTo>
                          <a:lnTo>
                            <a:pt x="216" y="96"/>
                          </a:lnTo>
                          <a:lnTo>
                            <a:pt x="218" y="96"/>
                          </a:lnTo>
                          <a:lnTo>
                            <a:pt x="218" y="98"/>
                          </a:lnTo>
                          <a:lnTo>
                            <a:pt x="220" y="98"/>
                          </a:lnTo>
                          <a:lnTo>
                            <a:pt x="220" y="102"/>
                          </a:lnTo>
                          <a:lnTo>
                            <a:pt x="220" y="104"/>
                          </a:lnTo>
                          <a:lnTo>
                            <a:pt x="222" y="106"/>
                          </a:lnTo>
                          <a:lnTo>
                            <a:pt x="222" y="108"/>
                          </a:lnTo>
                          <a:lnTo>
                            <a:pt x="222" y="110"/>
                          </a:lnTo>
                          <a:lnTo>
                            <a:pt x="222" y="112"/>
                          </a:lnTo>
                          <a:lnTo>
                            <a:pt x="222" y="114"/>
                          </a:lnTo>
                          <a:lnTo>
                            <a:pt x="222" y="116"/>
                          </a:lnTo>
                          <a:lnTo>
                            <a:pt x="220" y="116"/>
                          </a:lnTo>
                          <a:lnTo>
                            <a:pt x="220" y="118"/>
                          </a:lnTo>
                          <a:lnTo>
                            <a:pt x="218" y="118"/>
                          </a:lnTo>
                          <a:lnTo>
                            <a:pt x="220" y="122"/>
                          </a:lnTo>
                          <a:lnTo>
                            <a:pt x="220" y="124"/>
                          </a:lnTo>
                          <a:lnTo>
                            <a:pt x="220" y="126"/>
                          </a:lnTo>
                          <a:lnTo>
                            <a:pt x="220" y="128"/>
                          </a:lnTo>
                          <a:lnTo>
                            <a:pt x="222" y="128"/>
                          </a:lnTo>
                          <a:lnTo>
                            <a:pt x="226" y="126"/>
                          </a:lnTo>
                          <a:lnTo>
                            <a:pt x="226" y="124"/>
                          </a:lnTo>
                          <a:lnTo>
                            <a:pt x="226" y="122"/>
                          </a:lnTo>
                          <a:lnTo>
                            <a:pt x="228" y="122"/>
                          </a:lnTo>
                          <a:lnTo>
                            <a:pt x="228" y="124"/>
                          </a:lnTo>
                          <a:lnTo>
                            <a:pt x="230" y="124"/>
                          </a:lnTo>
                          <a:lnTo>
                            <a:pt x="232" y="124"/>
                          </a:lnTo>
                          <a:lnTo>
                            <a:pt x="234" y="124"/>
                          </a:lnTo>
                          <a:lnTo>
                            <a:pt x="236" y="124"/>
                          </a:lnTo>
                          <a:lnTo>
                            <a:pt x="240" y="124"/>
                          </a:lnTo>
                          <a:lnTo>
                            <a:pt x="242" y="122"/>
                          </a:lnTo>
                          <a:lnTo>
                            <a:pt x="244" y="122"/>
                          </a:lnTo>
                          <a:lnTo>
                            <a:pt x="246" y="122"/>
                          </a:lnTo>
                          <a:lnTo>
                            <a:pt x="248" y="122"/>
                          </a:lnTo>
                          <a:lnTo>
                            <a:pt x="250" y="122"/>
                          </a:lnTo>
                          <a:lnTo>
                            <a:pt x="254" y="122"/>
                          </a:lnTo>
                          <a:lnTo>
                            <a:pt x="256" y="120"/>
                          </a:lnTo>
                          <a:lnTo>
                            <a:pt x="256" y="118"/>
                          </a:lnTo>
                          <a:lnTo>
                            <a:pt x="256" y="120"/>
                          </a:lnTo>
                          <a:lnTo>
                            <a:pt x="256" y="126"/>
                          </a:lnTo>
                          <a:lnTo>
                            <a:pt x="256" y="128"/>
                          </a:lnTo>
                          <a:lnTo>
                            <a:pt x="258" y="132"/>
                          </a:lnTo>
                          <a:lnTo>
                            <a:pt x="256" y="134"/>
                          </a:lnTo>
                          <a:lnTo>
                            <a:pt x="256" y="138"/>
                          </a:lnTo>
                          <a:lnTo>
                            <a:pt x="256" y="140"/>
                          </a:lnTo>
                          <a:lnTo>
                            <a:pt x="256" y="142"/>
                          </a:lnTo>
                          <a:lnTo>
                            <a:pt x="256" y="144"/>
                          </a:lnTo>
                          <a:lnTo>
                            <a:pt x="256" y="152"/>
                          </a:lnTo>
                          <a:lnTo>
                            <a:pt x="256" y="154"/>
                          </a:lnTo>
                          <a:lnTo>
                            <a:pt x="256" y="156"/>
                          </a:lnTo>
                          <a:lnTo>
                            <a:pt x="256" y="158"/>
                          </a:lnTo>
                          <a:lnTo>
                            <a:pt x="254" y="164"/>
                          </a:lnTo>
                          <a:lnTo>
                            <a:pt x="254" y="166"/>
                          </a:lnTo>
                          <a:lnTo>
                            <a:pt x="256" y="168"/>
                          </a:lnTo>
                          <a:lnTo>
                            <a:pt x="256" y="170"/>
                          </a:lnTo>
                          <a:lnTo>
                            <a:pt x="252" y="170"/>
                          </a:lnTo>
                          <a:lnTo>
                            <a:pt x="246" y="170"/>
                          </a:lnTo>
                          <a:lnTo>
                            <a:pt x="242" y="170"/>
                          </a:lnTo>
                          <a:lnTo>
                            <a:pt x="240" y="170"/>
                          </a:lnTo>
                          <a:lnTo>
                            <a:pt x="234" y="170"/>
                          </a:lnTo>
                          <a:lnTo>
                            <a:pt x="224" y="170"/>
                          </a:lnTo>
                          <a:lnTo>
                            <a:pt x="214" y="170"/>
                          </a:lnTo>
                          <a:lnTo>
                            <a:pt x="214" y="178"/>
                          </a:lnTo>
                          <a:lnTo>
                            <a:pt x="214" y="180"/>
                          </a:lnTo>
                          <a:lnTo>
                            <a:pt x="214" y="186"/>
                          </a:lnTo>
                          <a:close/>
                        </a:path>
                      </a:pathLst>
                    </a:custGeom>
                    <a:solidFill>
                      <a:schemeClr val="tx2"/>
                    </a:solidFill>
                    <a:ln w="3175">
                      <a:solidFill>
                        <a:schemeClr val="bg1"/>
                      </a:solidFill>
                      <a:prstDash val="sysDot"/>
                      <a:round/>
                      <a:headEnd/>
                      <a:tailEnd/>
                    </a:ln>
                  </p:spPr>
                  <p:txBody>
                    <a:bodyPr/>
                    <a:lstStyle/>
                    <a:p>
                      <a:endParaRPr lang="de-DE" sz="2400" dirty="0">
                        <a:solidFill>
                          <a:srgbClr val="000000"/>
                        </a:solidFill>
                      </a:endParaRPr>
                    </a:p>
                  </p:txBody>
                </p:sp>
                <p:sp>
                  <p:nvSpPr>
                    <p:cNvPr id="2217" name="Freeform 2460"/>
                    <p:cNvSpPr>
                      <a:spLocks/>
                    </p:cNvSpPr>
                    <p:nvPr/>
                  </p:nvSpPr>
                  <p:spPr bwMode="auto">
                    <a:xfrm>
                      <a:off x="4738373" y="2519992"/>
                      <a:ext cx="288065" cy="225215"/>
                    </a:xfrm>
                    <a:custGeom>
                      <a:avLst/>
                      <a:gdLst>
                        <a:gd name="T0" fmla="*/ 2147483647 w 314"/>
                        <a:gd name="T1" fmla="*/ 2147483647 h 272"/>
                        <a:gd name="T2" fmla="*/ 2147483647 w 314"/>
                        <a:gd name="T3" fmla="*/ 2147483647 h 272"/>
                        <a:gd name="T4" fmla="*/ 2147483647 w 314"/>
                        <a:gd name="T5" fmla="*/ 2147483647 h 272"/>
                        <a:gd name="T6" fmla="*/ 2147483647 w 314"/>
                        <a:gd name="T7" fmla="*/ 2147483647 h 272"/>
                        <a:gd name="T8" fmla="*/ 2147483647 w 314"/>
                        <a:gd name="T9" fmla="*/ 2147483647 h 272"/>
                        <a:gd name="T10" fmla="*/ 2147483647 w 314"/>
                        <a:gd name="T11" fmla="*/ 2147483647 h 272"/>
                        <a:gd name="T12" fmla="*/ 2147483647 w 314"/>
                        <a:gd name="T13" fmla="*/ 2147483647 h 272"/>
                        <a:gd name="T14" fmla="*/ 2147483647 w 314"/>
                        <a:gd name="T15" fmla="*/ 2147483647 h 272"/>
                        <a:gd name="T16" fmla="*/ 2147483647 w 314"/>
                        <a:gd name="T17" fmla="*/ 2147483647 h 272"/>
                        <a:gd name="T18" fmla="*/ 2147483647 w 314"/>
                        <a:gd name="T19" fmla="*/ 2147483647 h 272"/>
                        <a:gd name="T20" fmla="*/ 2147483647 w 314"/>
                        <a:gd name="T21" fmla="*/ 2147483647 h 272"/>
                        <a:gd name="T22" fmla="*/ 2147483647 w 314"/>
                        <a:gd name="T23" fmla="*/ 2147483647 h 272"/>
                        <a:gd name="T24" fmla="*/ 2147483647 w 314"/>
                        <a:gd name="T25" fmla="*/ 2147483647 h 272"/>
                        <a:gd name="T26" fmla="*/ 2147483647 w 314"/>
                        <a:gd name="T27" fmla="*/ 2147483647 h 272"/>
                        <a:gd name="T28" fmla="*/ 2147483647 w 314"/>
                        <a:gd name="T29" fmla="*/ 2147483647 h 272"/>
                        <a:gd name="T30" fmla="*/ 2147483647 w 314"/>
                        <a:gd name="T31" fmla="*/ 2147483647 h 272"/>
                        <a:gd name="T32" fmla="*/ 2147483647 w 314"/>
                        <a:gd name="T33" fmla="*/ 2147483647 h 272"/>
                        <a:gd name="T34" fmla="*/ 2147483647 w 314"/>
                        <a:gd name="T35" fmla="*/ 2147483647 h 272"/>
                        <a:gd name="T36" fmla="*/ 2147483647 w 314"/>
                        <a:gd name="T37" fmla="*/ 2147483647 h 272"/>
                        <a:gd name="T38" fmla="*/ 2147483647 w 314"/>
                        <a:gd name="T39" fmla="*/ 2147483647 h 272"/>
                        <a:gd name="T40" fmla="*/ 2147483647 w 314"/>
                        <a:gd name="T41" fmla="*/ 2147483647 h 272"/>
                        <a:gd name="T42" fmla="*/ 2147483647 w 314"/>
                        <a:gd name="T43" fmla="*/ 2147483647 h 272"/>
                        <a:gd name="T44" fmla="*/ 2147483647 w 314"/>
                        <a:gd name="T45" fmla="*/ 2147483647 h 272"/>
                        <a:gd name="T46" fmla="*/ 2147483647 w 314"/>
                        <a:gd name="T47" fmla="*/ 2147483647 h 272"/>
                        <a:gd name="T48" fmla="*/ 2147483647 w 314"/>
                        <a:gd name="T49" fmla="*/ 2147483647 h 272"/>
                        <a:gd name="T50" fmla="*/ 2147483647 w 314"/>
                        <a:gd name="T51" fmla="*/ 2147483647 h 272"/>
                        <a:gd name="T52" fmla="*/ 2147483647 w 314"/>
                        <a:gd name="T53" fmla="*/ 2147483647 h 272"/>
                        <a:gd name="T54" fmla="*/ 2147483647 w 314"/>
                        <a:gd name="T55" fmla="*/ 2147483647 h 272"/>
                        <a:gd name="T56" fmla="*/ 2147483647 w 314"/>
                        <a:gd name="T57" fmla="*/ 2147483647 h 272"/>
                        <a:gd name="T58" fmla="*/ 2147483647 w 314"/>
                        <a:gd name="T59" fmla="*/ 2147483647 h 272"/>
                        <a:gd name="T60" fmla="*/ 2147483647 w 314"/>
                        <a:gd name="T61" fmla="*/ 2147483647 h 272"/>
                        <a:gd name="T62" fmla="*/ 2147483647 w 314"/>
                        <a:gd name="T63" fmla="*/ 2147483647 h 272"/>
                        <a:gd name="T64" fmla="*/ 2147483647 w 314"/>
                        <a:gd name="T65" fmla="*/ 2147483647 h 272"/>
                        <a:gd name="T66" fmla="*/ 2147483647 w 314"/>
                        <a:gd name="T67" fmla="*/ 2147483647 h 272"/>
                        <a:gd name="T68" fmla="*/ 2147483647 w 314"/>
                        <a:gd name="T69" fmla="*/ 2147483647 h 272"/>
                        <a:gd name="T70" fmla="*/ 2147483647 w 314"/>
                        <a:gd name="T71" fmla="*/ 2147483647 h 272"/>
                        <a:gd name="T72" fmla="*/ 2147483647 w 314"/>
                        <a:gd name="T73" fmla="*/ 2147483647 h 272"/>
                        <a:gd name="T74" fmla="*/ 2147483647 w 314"/>
                        <a:gd name="T75" fmla="*/ 2147483647 h 272"/>
                        <a:gd name="T76" fmla="*/ 2147483647 w 314"/>
                        <a:gd name="T77" fmla="*/ 2147483647 h 272"/>
                        <a:gd name="T78" fmla="*/ 2147483647 w 314"/>
                        <a:gd name="T79" fmla="*/ 2147483647 h 272"/>
                        <a:gd name="T80" fmla="*/ 2147483647 w 314"/>
                        <a:gd name="T81" fmla="*/ 2147483647 h 272"/>
                        <a:gd name="T82" fmla="*/ 2147483647 w 314"/>
                        <a:gd name="T83" fmla="*/ 2147483647 h 272"/>
                        <a:gd name="T84" fmla="*/ 2147483647 w 314"/>
                        <a:gd name="T85" fmla="*/ 2147483647 h 272"/>
                        <a:gd name="T86" fmla="*/ 2147483647 w 314"/>
                        <a:gd name="T87" fmla="*/ 2147483647 h 272"/>
                        <a:gd name="T88" fmla="*/ 2147483647 w 314"/>
                        <a:gd name="T89" fmla="*/ 2147483647 h 272"/>
                        <a:gd name="T90" fmla="*/ 2147483647 w 314"/>
                        <a:gd name="T91" fmla="*/ 2147483647 h 272"/>
                        <a:gd name="T92" fmla="*/ 2147483647 w 314"/>
                        <a:gd name="T93" fmla="*/ 2147483647 h 272"/>
                        <a:gd name="T94" fmla="*/ 2147483647 w 314"/>
                        <a:gd name="T95" fmla="*/ 2147483647 h 272"/>
                        <a:gd name="T96" fmla="*/ 2147483647 w 314"/>
                        <a:gd name="T97" fmla="*/ 2147483647 h 272"/>
                        <a:gd name="T98" fmla="*/ 2147483647 w 314"/>
                        <a:gd name="T99" fmla="*/ 2147483647 h 272"/>
                        <a:gd name="T100" fmla="*/ 2147483647 w 314"/>
                        <a:gd name="T101" fmla="*/ 2147483647 h 272"/>
                        <a:gd name="T102" fmla="*/ 2147483647 w 314"/>
                        <a:gd name="T103" fmla="*/ 2147483647 h 272"/>
                        <a:gd name="T104" fmla="*/ 2147483647 w 314"/>
                        <a:gd name="T105" fmla="*/ 2147483647 h 272"/>
                        <a:gd name="T106" fmla="*/ 2147483647 w 314"/>
                        <a:gd name="T107" fmla="*/ 2147483647 h 272"/>
                        <a:gd name="T108" fmla="*/ 2147483647 w 314"/>
                        <a:gd name="T109" fmla="*/ 2147483647 h 272"/>
                        <a:gd name="T110" fmla="*/ 2147483647 w 314"/>
                        <a:gd name="T111" fmla="*/ 2147483647 h 272"/>
                        <a:gd name="T112" fmla="*/ 2147483647 w 314"/>
                        <a:gd name="T113" fmla="*/ 2147483647 h 272"/>
                        <a:gd name="T114" fmla="*/ 2147483647 w 314"/>
                        <a:gd name="T115" fmla="*/ 2147483647 h 272"/>
                        <a:gd name="T116" fmla="*/ 2147483647 w 314"/>
                        <a:gd name="T117" fmla="*/ 2147483647 h 272"/>
                        <a:gd name="T118" fmla="*/ 2147483647 w 314"/>
                        <a:gd name="T119" fmla="*/ 2147483647 h 272"/>
                        <a:gd name="T120" fmla="*/ 2147483647 w 314"/>
                        <a:gd name="T121" fmla="*/ 2147483647 h 272"/>
                        <a:gd name="T122" fmla="*/ 2147483647 w 314"/>
                        <a:gd name="T123" fmla="*/ 2147483647 h 272"/>
                        <a:gd name="T124" fmla="*/ 2147483647 w 314"/>
                        <a:gd name="T125" fmla="*/ 2147483647 h 272"/>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60000 65536"/>
                        <a:gd name="T187" fmla="*/ 0 60000 65536"/>
                        <a:gd name="T188" fmla="*/ 0 60000 65536"/>
                        <a:gd name="T189" fmla="*/ 0 w 314"/>
                        <a:gd name="T190" fmla="*/ 0 h 272"/>
                        <a:gd name="T191" fmla="*/ 314 w 314"/>
                        <a:gd name="T192" fmla="*/ 272 h 272"/>
                      </a:gdLst>
                      <a:ahLst/>
                      <a:cxnLst>
                        <a:cxn ang="T126">
                          <a:pos x="T0" y="T1"/>
                        </a:cxn>
                        <a:cxn ang="T127">
                          <a:pos x="T2" y="T3"/>
                        </a:cxn>
                        <a:cxn ang="T128">
                          <a:pos x="T4" y="T5"/>
                        </a:cxn>
                        <a:cxn ang="T129">
                          <a:pos x="T6" y="T7"/>
                        </a:cxn>
                        <a:cxn ang="T130">
                          <a:pos x="T8" y="T9"/>
                        </a:cxn>
                        <a:cxn ang="T131">
                          <a:pos x="T10" y="T11"/>
                        </a:cxn>
                        <a:cxn ang="T132">
                          <a:pos x="T12" y="T13"/>
                        </a:cxn>
                        <a:cxn ang="T133">
                          <a:pos x="T14" y="T15"/>
                        </a:cxn>
                        <a:cxn ang="T134">
                          <a:pos x="T16" y="T17"/>
                        </a:cxn>
                        <a:cxn ang="T135">
                          <a:pos x="T18" y="T19"/>
                        </a:cxn>
                        <a:cxn ang="T136">
                          <a:pos x="T20" y="T21"/>
                        </a:cxn>
                        <a:cxn ang="T137">
                          <a:pos x="T22" y="T23"/>
                        </a:cxn>
                        <a:cxn ang="T138">
                          <a:pos x="T24" y="T25"/>
                        </a:cxn>
                        <a:cxn ang="T139">
                          <a:pos x="T26" y="T27"/>
                        </a:cxn>
                        <a:cxn ang="T140">
                          <a:pos x="T28" y="T29"/>
                        </a:cxn>
                        <a:cxn ang="T141">
                          <a:pos x="T30" y="T31"/>
                        </a:cxn>
                        <a:cxn ang="T142">
                          <a:pos x="T32" y="T33"/>
                        </a:cxn>
                        <a:cxn ang="T143">
                          <a:pos x="T34" y="T35"/>
                        </a:cxn>
                        <a:cxn ang="T144">
                          <a:pos x="T36" y="T37"/>
                        </a:cxn>
                        <a:cxn ang="T145">
                          <a:pos x="T38" y="T39"/>
                        </a:cxn>
                        <a:cxn ang="T146">
                          <a:pos x="T40" y="T41"/>
                        </a:cxn>
                        <a:cxn ang="T147">
                          <a:pos x="T42" y="T43"/>
                        </a:cxn>
                        <a:cxn ang="T148">
                          <a:pos x="T44" y="T45"/>
                        </a:cxn>
                        <a:cxn ang="T149">
                          <a:pos x="T46" y="T47"/>
                        </a:cxn>
                        <a:cxn ang="T150">
                          <a:pos x="T48" y="T49"/>
                        </a:cxn>
                        <a:cxn ang="T151">
                          <a:pos x="T50" y="T51"/>
                        </a:cxn>
                        <a:cxn ang="T152">
                          <a:pos x="T52" y="T53"/>
                        </a:cxn>
                        <a:cxn ang="T153">
                          <a:pos x="T54" y="T55"/>
                        </a:cxn>
                        <a:cxn ang="T154">
                          <a:pos x="T56" y="T57"/>
                        </a:cxn>
                        <a:cxn ang="T155">
                          <a:pos x="T58" y="T59"/>
                        </a:cxn>
                        <a:cxn ang="T156">
                          <a:pos x="T60" y="T61"/>
                        </a:cxn>
                        <a:cxn ang="T157">
                          <a:pos x="T62" y="T63"/>
                        </a:cxn>
                        <a:cxn ang="T158">
                          <a:pos x="T64" y="T65"/>
                        </a:cxn>
                        <a:cxn ang="T159">
                          <a:pos x="T66" y="T67"/>
                        </a:cxn>
                        <a:cxn ang="T160">
                          <a:pos x="T68" y="T69"/>
                        </a:cxn>
                        <a:cxn ang="T161">
                          <a:pos x="T70" y="T71"/>
                        </a:cxn>
                        <a:cxn ang="T162">
                          <a:pos x="T72" y="T73"/>
                        </a:cxn>
                        <a:cxn ang="T163">
                          <a:pos x="T74" y="T75"/>
                        </a:cxn>
                        <a:cxn ang="T164">
                          <a:pos x="T76" y="T77"/>
                        </a:cxn>
                        <a:cxn ang="T165">
                          <a:pos x="T78" y="T79"/>
                        </a:cxn>
                        <a:cxn ang="T166">
                          <a:pos x="T80" y="T81"/>
                        </a:cxn>
                        <a:cxn ang="T167">
                          <a:pos x="T82" y="T83"/>
                        </a:cxn>
                        <a:cxn ang="T168">
                          <a:pos x="T84" y="T85"/>
                        </a:cxn>
                        <a:cxn ang="T169">
                          <a:pos x="T86" y="T87"/>
                        </a:cxn>
                        <a:cxn ang="T170">
                          <a:pos x="T88" y="T89"/>
                        </a:cxn>
                        <a:cxn ang="T171">
                          <a:pos x="T90" y="T91"/>
                        </a:cxn>
                        <a:cxn ang="T172">
                          <a:pos x="T92" y="T93"/>
                        </a:cxn>
                        <a:cxn ang="T173">
                          <a:pos x="T94" y="T95"/>
                        </a:cxn>
                        <a:cxn ang="T174">
                          <a:pos x="T96" y="T97"/>
                        </a:cxn>
                        <a:cxn ang="T175">
                          <a:pos x="T98" y="T99"/>
                        </a:cxn>
                        <a:cxn ang="T176">
                          <a:pos x="T100" y="T101"/>
                        </a:cxn>
                        <a:cxn ang="T177">
                          <a:pos x="T102" y="T103"/>
                        </a:cxn>
                        <a:cxn ang="T178">
                          <a:pos x="T104" y="T105"/>
                        </a:cxn>
                        <a:cxn ang="T179">
                          <a:pos x="T106" y="T107"/>
                        </a:cxn>
                        <a:cxn ang="T180">
                          <a:pos x="T108" y="T109"/>
                        </a:cxn>
                        <a:cxn ang="T181">
                          <a:pos x="T110" y="T111"/>
                        </a:cxn>
                        <a:cxn ang="T182">
                          <a:pos x="T112" y="T113"/>
                        </a:cxn>
                        <a:cxn ang="T183">
                          <a:pos x="T114" y="T115"/>
                        </a:cxn>
                        <a:cxn ang="T184">
                          <a:pos x="T116" y="T117"/>
                        </a:cxn>
                        <a:cxn ang="T185">
                          <a:pos x="T118" y="T119"/>
                        </a:cxn>
                        <a:cxn ang="T186">
                          <a:pos x="T120" y="T121"/>
                        </a:cxn>
                        <a:cxn ang="T187">
                          <a:pos x="T122" y="T123"/>
                        </a:cxn>
                        <a:cxn ang="T188">
                          <a:pos x="T124" y="T125"/>
                        </a:cxn>
                      </a:cxnLst>
                      <a:rect l="T189" t="T190" r="T191" b="T192"/>
                      <a:pathLst>
                        <a:path w="314" h="272">
                          <a:moveTo>
                            <a:pt x="264" y="222"/>
                          </a:moveTo>
                          <a:lnTo>
                            <a:pt x="260" y="224"/>
                          </a:lnTo>
                          <a:lnTo>
                            <a:pt x="256" y="232"/>
                          </a:lnTo>
                          <a:lnTo>
                            <a:pt x="254" y="234"/>
                          </a:lnTo>
                          <a:lnTo>
                            <a:pt x="252" y="236"/>
                          </a:lnTo>
                          <a:lnTo>
                            <a:pt x="242" y="236"/>
                          </a:lnTo>
                          <a:lnTo>
                            <a:pt x="238" y="236"/>
                          </a:lnTo>
                          <a:lnTo>
                            <a:pt x="236" y="236"/>
                          </a:lnTo>
                          <a:lnTo>
                            <a:pt x="232" y="234"/>
                          </a:lnTo>
                          <a:lnTo>
                            <a:pt x="230" y="234"/>
                          </a:lnTo>
                          <a:lnTo>
                            <a:pt x="230" y="236"/>
                          </a:lnTo>
                          <a:lnTo>
                            <a:pt x="228" y="236"/>
                          </a:lnTo>
                          <a:lnTo>
                            <a:pt x="226" y="236"/>
                          </a:lnTo>
                          <a:lnTo>
                            <a:pt x="224" y="236"/>
                          </a:lnTo>
                          <a:lnTo>
                            <a:pt x="222" y="238"/>
                          </a:lnTo>
                          <a:lnTo>
                            <a:pt x="220" y="240"/>
                          </a:lnTo>
                          <a:lnTo>
                            <a:pt x="218" y="240"/>
                          </a:lnTo>
                          <a:lnTo>
                            <a:pt x="216" y="242"/>
                          </a:lnTo>
                          <a:lnTo>
                            <a:pt x="214" y="244"/>
                          </a:lnTo>
                          <a:lnTo>
                            <a:pt x="212" y="246"/>
                          </a:lnTo>
                          <a:lnTo>
                            <a:pt x="210" y="246"/>
                          </a:lnTo>
                          <a:lnTo>
                            <a:pt x="210" y="248"/>
                          </a:lnTo>
                          <a:lnTo>
                            <a:pt x="210" y="250"/>
                          </a:lnTo>
                          <a:lnTo>
                            <a:pt x="208" y="250"/>
                          </a:lnTo>
                          <a:lnTo>
                            <a:pt x="208" y="252"/>
                          </a:lnTo>
                          <a:lnTo>
                            <a:pt x="206" y="252"/>
                          </a:lnTo>
                          <a:lnTo>
                            <a:pt x="204" y="252"/>
                          </a:lnTo>
                          <a:lnTo>
                            <a:pt x="200" y="252"/>
                          </a:lnTo>
                          <a:lnTo>
                            <a:pt x="198" y="254"/>
                          </a:lnTo>
                          <a:lnTo>
                            <a:pt x="196" y="254"/>
                          </a:lnTo>
                          <a:lnTo>
                            <a:pt x="194" y="254"/>
                          </a:lnTo>
                          <a:lnTo>
                            <a:pt x="192" y="254"/>
                          </a:lnTo>
                          <a:lnTo>
                            <a:pt x="190" y="256"/>
                          </a:lnTo>
                          <a:lnTo>
                            <a:pt x="188" y="256"/>
                          </a:lnTo>
                          <a:lnTo>
                            <a:pt x="188" y="258"/>
                          </a:lnTo>
                          <a:lnTo>
                            <a:pt x="188" y="260"/>
                          </a:lnTo>
                          <a:lnTo>
                            <a:pt x="186" y="260"/>
                          </a:lnTo>
                          <a:lnTo>
                            <a:pt x="186" y="258"/>
                          </a:lnTo>
                          <a:lnTo>
                            <a:pt x="184" y="258"/>
                          </a:lnTo>
                          <a:lnTo>
                            <a:pt x="182" y="258"/>
                          </a:lnTo>
                          <a:lnTo>
                            <a:pt x="180" y="260"/>
                          </a:lnTo>
                          <a:lnTo>
                            <a:pt x="178" y="260"/>
                          </a:lnTo>
                          <a:lnTo>
                            <a:pt x="174" y="260"/>
                          </a:lnTo>
                          <a:lnTo>
                            <a:pt x="172" y="258"/>
                          </a:lnTo>
                          <a:lnTo>
                            <a:pt x="172" y="256"/>
                          </a:lnTo>
                          <a:lnTo>
                            <a:pt x="170" y="256"/>
                          </a:lnTo>
                          <a:lnTo>
                            <a:pt x="168" y="254"/>
                          </a:lnTo>
                          <a:lnTo>
                            <a:pt x="168" y="252"/>
                          </a:lnTo>
                          <a:lnTo>
                            <a:pt x="166" y="252"/>
                          </a:lnTo>
                          <a:lnTo>
                            <a:pt x="164" y="252"/>
                          </a:lnTo>
                          <a:lnTo>
                            <a:pt x="158" y="256"/>
                          </a:lnTo>
                          <a:lnTo>
                            <a:pt x="152" y="258"/>
                          </a:lnTo>
                          <a:lnTo>
                            <a:pt x="148" y="260"/>
                          </a:lnTo>
                          <a:lnTo>
                            <a:pt x="146" y="262"/>
                          </a:lnTo>
                          <a:lnTo>
                            <a:pt x="144" y="264"/>
                          </a:lnTo>
                          <a:lnTo>
                            <a:pt x="140" y="268"/>
                          </a:lnTo>
                          <a:lnTo>
                            <a:pt x="140" y="272"/>
                          </a:lnTo>
                          <a:lnTo>
                            <a:pt x="138" y="272"/>
                          </a:lnTo>
                          <a:lnTo>
                            <a:pt x="138" y="270"/>
                          </a:lnTo>
                          <a:lnTo>
                            <a:pt x="136" y="270"/>
                          </a:lnTo>
                          <a:lnTo>
                            <a:pt x="134" y="270"/>
                          </a:lnTo>
                          <a:lnTo>
                            <a:pt x="134" y="268"/>
                          </a:lnTo>
                          <a:lnTo>
                            <a:pt x="134" y="270"/>
                          </a:lnTo>
                          <a:lnTo>
                            <a:pt x="132" y="270"/>
                          </a:lnTo>
                          <a:lnTo>
                            <a:pt x="130" y="268"/>
                          </a:lnTo>
                          <a:lnTo>
                            <a:pt x="128" y="268"/>
                          </a:lnTo>
                          <a:lnTo>
                            <a:pt x="126" y="268"/>
                          </a:lnTo>
                          <a:lnTo>
                            <a:pt x="124" y="268"/>
                          </a:lnTo>
                          <a:lnTo>
                            <a:pt x="120" y="266"/>
                          </a:lnTo>
                          <a:lnTo>
                            <a:pt x="118" y="266"/>
                          </a:lnTo>
                          <a:lnTo>
                            <a:pt x="114" y="266"/>
                          </a:lnTo>
                          <a:lnTo>
                            <a:pt x="110" y="266"/>
                          </a:lnTo>
                          <a:lnTo>
                            <a:pt x="108" y="266"/>
                          </a:lnTo>
                          <a:lnTo>
                            <a:pt x="108" y="264"/>
                          </a:lnTo>
                          <a:lnTo>
                            <a:pt x="92" y="254"/>
                          </a:lnTo>
                          <a:lnTo>
                            <a:pt x="88" y="252"/>
                          </a:lnTo>
                          <a:lnTo>
                            <a:pt x="88" y="250"/>
                          </a:lnTo>
                          <a:lnTo>
                            <a:pt x="86" y="250"/>
                          </a:lnTo>
                          <a:lnTo>
                            <a:pt x="82" y="248"/>
                          </a:lnTo>
                          <a:lnTo>
                            <a:pt x="80" y="248"/>
                          </a:lnTo>
                          <a:lnTo>
                            <a:pt x="78" y="248"/>
                          </a:lnTo>
                          <a:lnTo>
                            <a:pt x="76" y="248"/>
                          </a:lnTo>
                          <a:lnTo>
                            <a:pt x="72" y="248"/>
                          </a:lnTo>
                          <a:lnTo>
                            <a:pt x="70" y="248"/>
                          </a:lnTo>
                          <a:lnTo>
                            <a:pt x="66" y="248"/>
                          </a:lnTo>
                          <a:lnTo>
                            <a:pt x="64" y="246"/>
                          </a:lnTo>
                          <a:lnTo>
                            <a:pt x="64" y="244"/>
                          </a:lnTo>
                          <a:lnTo>
                            <a:pt x="64" y="242"/>
                          </a:lnTo>
                          <a:lnTo>
                            <a:pt x="60" y="238"/>
                          </a:lnTo>
                          <a:lnTo>
                            <a:pt x="60" y="232"/>
                          </a:lnTo>
                          <a:lnTo>
                            <a:pt x="62" y="232"/>
                          </a:lnTo>
                          <a:lnTo>
                            <a:pt x="62" y="230"/>
                          </a:lnTo>
                          <a:lnTo>
                            <a:pt x="62" y="228"/>
                          </a:lnTo>
                          <a:lnTo>
                            <a:pt x="60" y="228"/>
                          </a:lnTo>
                          <a:lnTo>
                            <a:pt x="62" y="226"/>
                          </a:lnTo>
                          <a:lnTo>
                            <a:pt x="60" y="226"/>
                          </a:lnTo>
                          <a:lnTo>
                            <a:pt x="60" y="224"/>
                          </a:lnTo>
                          <a:lnTo>
                            <a:pt x="56" y="224"/>
                          </a:lnTo>
                          <a:lnTo>
                            <a:pt x="54" y="224"/>
                          </a:lnTo>
                          <a:lnTo>
                            <a:pt x="52" y="224"/>
                          </a:lnTo>
                          <a:lnTo>
                            <a:pt x="52" y="226"/>
                          </a:lnTo>
                          <a:lnTo>
                            <a:pt x="50" y="226"/>
                          </a:lnTo>
                          <a:lnTo>
                            <a:pt x="50" y="224"/>
                          </a:lnTo>
                          <a:lnTo>
                            <a:pt x="50" y="222"/>
                          </a:lnTo>
                          <a:lnTo>
                            <a:pt x="46" y="218"/>
                          </a:lnTo>
                          <a:lnTo>
                            <a:pt x="46" y="216"/>
                          </a:lnTo>
                          <a:lnTo>
                            <a:pt x="44" y="216"/>
                          </a:lnTo>
                          <a:lnTo>
                            <a:pt x="44" y="214"/>
                          </a:lnTo>
                          <a:lnTo>
                            <a:pt x="42" y="212"/>
                          </a:lnTo>
                          <a:lnTo>
                            <a:pt x="44" y="210"/>
                          </a:lnTo>
                          <a:lnTo>
                            <a:pt x="42" y="210"/>
                          </a:lnTo>
                          <a:lnTo>
                            <a:pt x="42" y="208"/>
                          </a:lnTo>
                          <a:lnTo>
                            <a:pt x="40" y="206"/>
                          </a:lnTo>
                          <a:lnTo>
                            <a:pt x="40" y="204"/>
                          </a:lnTo>
                          <a:lnTo>
                            <a:pt x="40" y="202"/>
                          </a:lnTo>
                          <a:lnTo>
                            <a:pt x="38" y="196"/>
                          </a:lnTo>
                          <a:lnTo>
                            <a:pt x="36" y="194"/>
                          </a:lnTo>
                          <a:lnTo>
                            <a:pt x="34" y="194"/>
                          </a:lnTo>
                          <a:lnTo>
                            <a:pt x="32" y="192"/>
                          </a:lnTo>
                          <a:lnTo>
                            <a:pt x="32" y="190"/>
                          </a:lnTo>
                          <a:lnTo>
                            <a:pt x="32" y="188"/>
                          </a:lnTo>
                          <a:lnTo>
                            <a:pt x="30" y="188"/>
                          </a:lnTo>
                          <a:lnTo>
                            <a:pt x="28" y="186"/>
                          </a:lnTo>
                          <a:lnTo>
                            <a:pt x="28" y="184"/>
                          </a:lnTo>
                          <a:lnTo>
                            <a:pt x="26" y="182"/>
                          </a:lnTo>
                          <a:lnTo>
                            <a:pt x="24" y="180"/>
                          </a:lnTo>
                          <a:lnTo>
                            <a:pt x="24" y="178"/>
                          </a:lnTo>
                          <a:lnTo>
                            <a:pt x="20" y="174"/>
                          </a:lnTo>
                          <a:lnTo>
                            <a:pt x="16" y="170"/>
                          </a:lnTo>
                          <a:lnTo>
                            <a:pt x="12" y="168"/>
                          </a:lnTo>
                          <a:lnTo>
                            <a:pt x="10" y="168"/>
                          </a:lnTo>
                          <a:lnTo>
                            <a:pt x="6" y="168"/>
                          </a:lnTo>
                          <a:lnTo>
                            <a:pt x="4" y="168"/>
                          </a:lnTo>
                          <a:lnTo>
                            <a:pt x="2" y="168"/>
                          </a:lnTo>
                          <a:lnTo>
                            <a:pt x="0" y="166"/>
                          </a:lnTo>
                          <a:lnTo>
                            <a:pt x="2" y="164"/>
                          </a:lnTo>
                          <a:lnTo>
                            <a:pt x="4" y="162"/>
                          </a:lnTo>
                          <a:lnTo>
                            <a:pt x="4" y="160"/>
                          </a:lnTo>
                          <a:lnTo>
                            <a:pt x="6" y="160"/>
                          </a:lnTo>
                          <a:lnTo>
                            <a:pt x="4" y="158"/>
                          </a:lnTo>
                          <a:lnTo>
                            <a:pt x="4" y="156"/>
                          </a:lnTo>
                          <a:lnTo>
                            <a:pt x="4" y="154"/>
                          </a:lnTo>
                          <a:lnTo>
                            <a:pt x="6" y="152"/>
                          </a:lnTo>
                          <a:lnTo>
                            <a:pt x="8" y="152"/>
                          </a:lnTo>
                          <a:lnTo>
                            <a:pt x="8" y="154"/>
                          </a:lnTo>
                          <a:lnTo>
                            <a:pt x="10" y="154"/>
                          </a:lnTo>
                          <a:lnTo>
                            <a:pt x="12" y="152"/>
                          </a:lnTo>
                          <a:lnTo>
                            <a:pt x="14" y="152"/>
                          </a:lnTo>
                          <a:lnTo>
                            <a:pt x="16" y="154"/>
                          </a:lnTo>
                          <a:lnTo>
                            <a:pt x="18" y="154"/>
                          </a:lnTo>
                          <a:lnTo>
                            <a:pt x="20" y="154"/>
                          </a:lnTo>
                          <a:lnTo>
                            <a:pt x="22" y="154"/>
                          </a:lnTo>
                          <a:lnTo>
                            <a:pt x="22" y="152"/>
                          </a:lnTo>
                          <a:lnTo>
                            <a:pt x="24" y="150"/>
                          </a:lnTo>
                          <a:lnTo>
                            <a:pt x="26" y="150"/>
                          </a:lnTo>
                          <a:lnTo>
                            <a:pt x="26" y="148"/>
                          </a:lnTo>
                          <a:lnTo>
                            <a:pt x="26" y="144"/>
                          </a:lnTo>
                          <a:lnTo>
                            <a:pt x="26" y="140"/>
                          </a:lnTo>
                          <a:lnTo>
                            <a:pt x="24" y="130"/>
                          </a:lnTo>
                          <a:lnTo>
                            <a:pt x="24" y="128"/>
                          </a:lnTo>
                          <a:lnTo>
                            <a:pt x="24" y="126"/>
                          </a:lnTo>
                          <a:lnTo>
                            <a:pt x="24" y="120"/>
                          </a:lnTo>
                          <a:lnTo>
                            <a:pt x="26" y="118"/>
                          </a:lnTo>
                          <a:lnTo>
                            <a:pt x="26" y="116"/>
                          </a:lnTo>
                          <a:lnTo>
                            <a:pt x="28" y="114"/>
                          </a:lnTo>
                          <a:lnTo>
                            <a:pt x="28" y="110"/>
                          </a:lnTo>
                          <a:lnTo>
                            <a:pt x="28" y="108"/>
                          </a:lnTo>
                          <a:lnTo>
                            <a:pt x="28" y="102"/>
                          </a:lnTo>
                          <a:lnTo>
                            <a:pt x="30" y="98"/>
                          </a:lnTo>
                          <a:lnTo>
                            <a:pt x="32" y="94"/>
                          </a:lnTo>
                          <a:lnTo>
                            <a:pt x="34" y="96"/>
                          </a:lnTo>
                          <a:lnTo>
                            <a:pt x="36" y="98"/>
                          </a:lnTo>
                          <a:lnTo>
                            <a:pt x="38" y="98"/>
                          </a:lnTo>
                          <a:lnTo>
                            <a:pt x="40" y="96"/>
                          </a:lnTo>
                          <a:lnTo>
                            <a:pt x="40" y="94"/>
                          </a:lnTo>
                          <a:lnTo>
                            <a:pt x="40" y="90"/>
                          </a:lnTo>
                          <a:lnTo>
                            <a:pt x="40" y="88"/>
                          </a:lnTo>
                          <a:lnTo>
                            <a:pt x="40" y="86"/>
                          </a:lnTo>
                          <a:lnTo>
                            <a:pt x="40" y="84"/>
                          </a:lnTo>
                          <a:lnTo>
                            <a:pt x="40" y="82"/>
                          </a:lnTo>
                          <a:lnTo>
                            <a:pt x="42" y="78"/>
                          </a:lnTo>
                          <a:lnTo>
                            <a:pt x="42" y="76"/>
                          </a:lnTo>
                          <a:lnTo>
                            <a:pt x="42" y="74"/>
                          </a:lnTo>
                          <a:lnTo>
                            <a:pt x="42" y="72"/>
                          </a:lnTo>
                          <a:lnTo>
                            <a:pt x="42" y="70"/>
                          </a:lnTo>
                          <a:lnTo>
                            <a:pt x="44" y="70"/>
                          </a:lnTo>
                          <a:lnTo>
                            <a:pt x="46" y="70"/>
                          </a:lnTo>
                          <a:lnTo>
                            <a:pt x="48" y="66"/>
                          </a:lnTo>
                          <a:lnTo>
                            <a:pt x="54" y="54"/>
                          </a:lnTo>
                          <a:lnTo>
                            <a:pt x="54" y="52"/>
                          </a:lnTo>
                          <a:lnTo>
                            <a:pt x="60" y="52"/>
                          </a:lnTo>
                          <a:lnTo>
                            <a:pt x="62" y="52"/>
                          </a:lnTo>
                          <a:lnTo>
                            <a:pt x="64" y="52"/>
                          </a:lnTo>
                          <a:lnTo>
                            <a:pt x="64" y="48"/>
                          </a:lnTo>
                          <a:lnTo>
                            <a:pt x="64" y="46"/>
                          </a:lnTo>
                          <a:lnTo>
                            <a:pt x="64" y="44"/>
                          </a:lnTo>
                          <a:lnTo>
                            <a:pt x="66" y="36"/>
                          </a:lnTo>
                          <a:lnTo>
                            <a:pt x="68" y="32"/>
                          </a:lnTo>
                          <a:lnTo>
                            <a:pt x="68" y="30"/>
                          </a:lnTo>
                          <a:lnTo>
                            <a:pt x="68" y="28"/>
                          </a:lnTo>
                          <a:lnTo>
                            <a:pt x="70" y="28"/>
                          </a:lnTo>
                          <a:lnTo>
                            <a:pt x="70" y="24"/>
                          </a:lnTo>
                          <a:lnTo>
                            <a:pt x="70" y="22"/>
                          </a:lnTo>
                          <a:lnTo>
                            <a:pt x="72" y="16"/>
                          </a:lnTo>
                          <a:lnTo>
                            <a:pt x="72" y="14"/>
                          </a:lnTo>
                          <a:lnTo>
                            <a:pt x="74" y="14"/>
                          </a:lnTo>
                          <a:lnTo>
                            <a:pt x="76" y="14"/>
                          </a:lnTo>
                          <a:lnTo>
                            <a:pt x="78" y="14"/>
                          </a:lnTo>
                          <a:lnTo>
                            <a:pt x="78" y="16"/>
                          </a:lnTo>
                          <a:lnTo>
                            <a:pt x="80" y="16"/>
                          </a:lnTo>
                          <a:lnTo>
                            <a:pt x="80" y="14"/>
                          </a:lnTo>
                          <a:lnTo>
                            <a:pt x="80" y="12"/>
                          </a:lnTo>
                          <a:lnTo>
                            <a:pt x="82" y="12"/>
                          </a:lnTo>
                          <a:lnTo>
                            <a:pt x="84" y="10"/>
                          </a:lnTo>
                          <a:lnTo>
                            <a:pt x="86" y="10"/>
                          </a:lnTo>
                          <a:lnTo>
                            <a:pt x="86" y="12"/>
                          </a:lnTo>
                          <a:lnTo>
                            <a:pt x="88" y="14"/>
                          </a:lnTo>
                          <a:lnTo>
                            <a:pt x="88" y="16"/>
                          </a:lnTo>
                          <a:lnTo>
                            <a:pt x="90" y="20"/>
                          </a:lnTo>
                          <a:lnTo>
                            <a:pt x="92" y="20"/>
                          </a:lnTo>
                          <a:lnTo>
                            <a:pt x="94" y="14"/>
                          </a:lnTo>
                          <a:lnTo>
                            <a:pt x="96" y="4"/>
                          </a:lnTo>
                          <a:lnTo>
                            <a:pt x="98" y="0"/>
                          </a:lnTo>
                          <a:lnTo>
                            <a:pt x="98" y="2"/>
                          </a:lnTo>
                          <a:lnTo>
                            <a:pt x="100" y="2"/>
                          </a:lnTo>
                          <a:lnTo>
                            <a:pt x="100" y="4"/>
                          </a:lnTo>
                          <a:lnTo>
                            <a:pt x="102" y="4"/>
                          </a:lnTo>
                          <a:lnTo>
                            <a:pt x="104" y="6"/>
                          </a:lnTo>
                          <a:lnTo>
                            <a:pt x="104" y="4"/>
                          </a:lnTo>
                          <a:lnTo>
                            <a:pt x="106" y="6"/>
                          </a:lnTo>
                          <a:lnTo>
                            <a:pt x="106" y="8"/>
                          </a:lnTo>
                          <a:lnTo>
                            <a:pt x="108" y="8"/>
                          </a:lnTo>
                          <a:lnTo>
                            <a:pt x="108" y="10"/>
                          </a:lnTo>
                          <a:lnTo>
                            <a:pt x="110" y="12"/>
                          </a:lnTo>
                          <a:lnTo>
                            <a:pt x="112" y="12"/>
                          </a:lnTo>
                          <a:lnTo>
                            <a:pt x="118" y="10"/>
                          </a:lnTo>
                          <a:lnTo>
                            <a:pt x="120" y="10"/>
                          </a:lnTo>
                          <a:lnTo>
                            <a:pt x="122" y="8"/>
                          </a:lnTo>
                          <a:lnTo>
                            <a:pt x="122" y="6"/>
                          </a:lnTo>
                          <a:lnTo>
                            <a:pt x="124" y="6"/>
                          </a:lnTo>
                          <a:lnTo>
                            <a:pt x="126" y="8"/>
                          </a:lnTo>
                          <a:lnTo>
                            <a:pt x="126" y="10"/>
                          </a:lnTo>
                          <a:lnTo>
                            <a:pt x="128" y="10"/>
                          </a:lnTo>
                          <a:lnTo>
                            <a:pt x="130" y="10"/>
                          </a:lnTo>
                          <a:lnTo>
                            <a:pt x="132" y="8"/>
                          </a:lnTo>
                          <a:lnTo>
                            <a:pt x="134" y="10"/>
                          </a:lnTo>
                          <a:lnTo>
                            <a:pt x="136" y="10"/>
                          </a:lnTo>
                          <a:lnTo>
                            <a:pt x="138" y="10"/>
                          </a:lnTo>
                          <a:lnTo>
                            <a:pt x="138" y="12"/>
                          </a:lnTo>
                          <a:lnTo>
                            <a:pt x="140" y="12"/>
                          </a:lnTo>
                          <a:lnTo>
                            <a:pt x="142" y="10"/>
                          </a:lnTo>
                          <a:lnTo>
                            <a:pt x="144" y="10"/>
                          </a:lnTo>
                          <a:lnTo>
                            <a:pt x="146" y="10"/>
                          </a:lnTo>
                          <a:lnTo>
                            <a:pt x="146" y="12"/>
                          </a:lnTo>
                          <a:lnTo>
                            <a:pt x="148" y="12"/>
                          </a:lnTo>
                          <a:lnTo>
                            <a:pt x="150" y="14"/>
                          </a:lnTo>
                          <a:lnTo>
                            <a:pt x="150" y="16"/>
                          </a:lnTo>
                          <a:lnTo>
                            <a:pt x="152" y="16"/>
                          </a:lnTo>
                          <a:lnTo>
                            <a:pt x="154" y="16"/>
                          </a:lnTo>
                          <a:lnTo>
                            <a:pt x="154" y="18"/>
                          </a:lnTo>
                          <a:lnTo>
                            <a:pt x="156" y="18"/>
                          </a:lnTo>
                          <a:lnTo>
                            <a:pt x="158" y="18"/>
                          </a:lnTo>
                          <a:lnTo>
                            <a:pt x="160" y="18"/>
                          </a:lnTo>
                          <a:lnTo>
                            <a:pt x="162" y="20"/>
                          </a:lnTo>
                          <a:lnTo>
                            <a:pt x="162" y="22"/>
                          </a:lnTo>
                          <a:lnTo>
                            <a:pt x="164" y="22"/>
                          </a:lnTo>
                          <a:lnTo>
                            <a:pt x="166" y="24"/>
                          </a:lnTo>
                          <a:lnTo>
                            <a:pt x="166" y="26"/>
                          </a:lnTo>
                          <a:lnTo>
                            <a:pt x="168" y="28"/>
                          </a:lnTo>
                          <a:lnTo>
                            <a:pt x="168" y="30"/>
                          </a:lnTo>
                          <a:lnTo>
                            <a:pt x="170" y="30"/>
                          </a:lnTo>
                          <a:lnTo>
                            <a:pt x="174" y="34"/>
                          </a:lnTo>
                          <a:lnTo>
                            <a:pt x="174" y="36"/>
                          </a:lnTo>
                          <a:lnTo>
                            <a:pt x="176" y="36"/>
                          </a:lnTo>
                          <a:lnTo>
                            <a:pt x="178" y="38"/>
                          </a:lnTo>
                          <a:lnTo>
                            <a:pt x="180" y="40"/>
                          </a:lnTo>
                          <a:lnTo>
                            <a:pt x="180" y="42"/>
                          </a:lnTo>
                          <a:lnTo>
                            <a:pt x="182" y="46"/>
                          </a:lnTo>
                          <a:lnTo>
                            <a:pt x="184" y="48"/>
                          </a:lnTo>
                          <a:lnTo>
                            <a:pt x="186" y="48"/>
                          </a:lnTo>
                          <a:lnTo>
                            <a:pt x="186" y="50"/>
                          </a:lnTo>
                          <a:lnTo>
                            <a:pt x="188" y="50"/>
                          </a:lnTo>
                          <a:lnTo>
                            <a:pt x="188" y="52"/>
                          </a:lnTo>
                          <a:lnTo>
                            <a:pt x="190" y="52"/>
                          </a:lnTo>
                          <a:lnTo>
                            <a:pt x="190" y="54"/>
                          </a:lnTo>
                          <a:lnTo>
                            <a:pt x="192" y="56"/>
                          </a:lnTo>
                          <a:lnTo>
                            <a:pt x="194" y="58"/>
                          </a:lnTo>
                          <a:lnTo>
                            <a:pt x="192" y="58"/>
                          </a:lnTo>
                          <a:lnTo>
                            <a:pt x="192" y="60"/>
                          </a:lnTo>
                          <a:lnTo>
                            <a:pt x="192" y="62"/>
                          </a:lnTo>
                          <a:lnTo>
                            <a:pt x="190" y="62"/>
                          </a:lnTo>
                          <a:lnTo>
                            <a:pt x="188" y="66"/>
                          </a:lnTo>
                          <a:lnTo>
                            <a:pt x="188" y="68"/>
                          </a:lnTo>
                          <a:lnTo>
                            <a:pt x="186" y="70"/>
                          </a:lnTo>
                          <a:lnTo>
                            <a:pt x="184" y="72"/>
                          </a:lnTo>
                          <a:lnTo>
                            <a:pt x="182" y="74"/>
                          </a:lnTo>
                          <a:lnTo>
                            <a:pt x="182" y="76"/>
                          </a:lnTo>
                          <a:lnTo>
                            <a:pt x="180" y="80"/>
                          </a:lnTo>
                          <a:lnTo>
                            <a:pt x="182" y="82"/>
                          </a:lnTo>
                          <a:lnTo>
                            <a:pt x="182" y="86"/>
                          </a:lnTo>
                          <a:lnTo>
                            <a:pt x="182" y="88"/>
                          </a:lnTo>
                          <a:lnTo>
                            <a:pt x="182" y="90"/>
                          </a:lnTo>
                          <a:lnTo>
                            <a:pt x="182" y="92"/>
                          </a:lnTo>
                          <a:lnTo>
                            <a:pt x="184" y="92"/>
                          </a:lnTo>
                          <a:lnTo>
                            <a:pt x="184" y="94"/>
                          </a:lnTo>
                          <a:lnTo>
                            <a:pt x="186" y="94"/>
                          </a:lnTo>
                          <a:lnTo>
                            <a:pt x="188" y="92"/>
                          </a:lnTo>
                          <a:lnTo>
                            <a:pt x="190" y="92"/>
                          </a:lnTo>
                          <a:lnTo>
                            <a:pt x="192" y="92"/>
                          </a:lnTo>
                          <a:lnTo>
                            <a:pt x="194" y="92"/>
                          </a:lnTo>
                          <a:lnTo>
                            <a:pt x="196" y="90"/>
                          </a:lnTo>
                          <a:lnTo>
                            <a:pt x="200" y="90"/>
                          </a:lnTo>
                          <a:lnTo>
                            <a:pt x="202" y="90"/>
                          </a:lnTo>
                          <a:lnTo>
                            <a:pt x="202" y="92"/>
                          </a:lnTo>
                          <a:lnTo>
                            <a:pt x="204" y="92"/>
                          </a:lnTo>
                          <a:lnTo>
                            <a:pt x="206" y="92"/>
                          </a:lnTo>
                          <a:lnTo>
                            <a:pt x="206" y="94"/>
                          </a:lnTo>
                          <a:lnTo>
                            <a:pt x="204" y="94"/>
                          </a:lnTo>
                          <a:lnTo>
                            <a:pt x="204" y="96"/>
                          </a:lnTo>
                          <a:lnTo>
                            <a:pt x="202" y="98"/>
                          </a:lnTo>
                          <a:lnTo>
                            <a:pt x="200" y="100"/>
                          </a:lnTo>
                          <a:lnTo>
                            <a:pt x="200" y="102"/>
                          </a:lnTo>
                          <a:lnTo>
                            <a:pt x="202" y="102"/>
                          </a:lnTo>
                          <a:lnTo>
                            <a:pt x="202" y="104"/>
                          </a:lnTo>
                          <a:lnTo>
                            <a:pt x="204" y="106"/>
                          </a:lnTo>
                          <a:lnTo>
                            <a:pt x="204" y="108"/>
                          </a:lnTo>
                          <a:lnTo>
                            <a:pt x="206" y="112"/>
                          </a:lnTo>
                          <a:lnTo>
                            <a:pt x="208" y="114"/>
                          </a:lnTo>
                          <a:lnTo>
                            <a:pt x="210" y="116"/>
                          </a:lnTo>
                          <a:lnTo>
                            <a:pt x="210" y="118"/>
                          </a:lnTo>
                          <a:lnTo>
                            <a:pt x="212" y="118"/>
                          </a:lnTo>
                          <a:lnTo>
                            <a:pt x="214" y="118"/>
                          </a:lnTo>
                          <a:lnTo>
                            <a:pt x="214" y="120"/>
                          </a:lnTo>
                          <a:lnTo>
                            <a:pt x="214" y="122"/>
                          </a:lnTo>
                          <a:lnTo>
                            <a:pt x="214" y="124"/>
                          </a:lnTo>
                          <a:lnTo>
                            <a:pt x="216" y="124"/>
                          </a:lnTo>
                          <a:lnTo>
                            <a:pt x="218" y="126"/>
                          </a:lnTo>
                          <a:lnTo>
                            <a:pt x="218" y="128"/>
                          </a:lnTo>
                          <a:lnTo>
                            <a:pt x="218" y="130"/>
                          </a:lnTo>
                          <a:lnTo>
                            <a:pt x="220" y="130"/>
                          </a:lnTo>
                          <a:lnTo>
                            <a:pt x="222" y="130"/>
                          </a:lnTo>
                          <a:lnTo>
                            <a:pt x="222" y="132"/>
                          </a:lnTo>
                          <a:lnTo>
                            <a:pt x="230" y="140"/>
                          </a:lnTo>
                          <a:lnTo>
                            <a:pt x="244" y="144"/>
                          </a:lnTo>
                          <a:lnTo>
                            <a:pt x="250" y="148"/>
                          </a:lnTo>
                          <a:lnTo>
                            <a:pt x="256" y="148"/>
                          </a:lnTo>
                          <a:lnTo>
                            <a:pt x="260" y="150"/>
                          </a:lnTo>
                          <a:lnTo>
                            <a:pt x="264" y="152"/>
                          </a:lnTo>
                          <a:lnTo>
                            <a:pt x="272" y="156"/>
                          </a:lnTo>
                          <a:lnTo>
                            <a:pt x="278" y="158"/>
                          </a:lnTo>
                          <a:lnTo>
                            <a:pt x="282" y="160"/>
                          </a:lnTo>
                          <a:lnTo>
                            <a:pt x="288" y="162"/>
                          </a:lnTo>
                          <a:lnTo>
                            <a:pt x="292" y="164"/>
                          </a:lnTo>
                          <a:lnTo>
                            <a:pt x="294" y="164"/>
                          </a:lnTo>
                          <a:lnTo>
                            <a:pt x="306" y="164"/>
                          </a:lnTo>
                          <a:lnTo>
                            <a:pt x="308" y="164"/>
                          </a:lnTo>
                          <a:lnTo>
                            <a:pt x="312" y="164"/>
                          </a:lnTo>
                          <a:lnTo>
                            <a:pt x="314" y="164"/>
                          </a:lnTo>
                          <a:lnTo>
                            <a:pt x="312" y="166"/>
                          </a:lnTo>
                          <a:lnTo>
                            <a:pt x="310" y="168"/>
                          </a:lnTo>
                          <a:lnTo>
                            <a:pt x="308" y="170"/>
                          </a:lnTo>
                          <a:lnTo>
                            <a:pt x="306" y="172"/>
                          </a:lnTo>
                          <a:lnTo>
                            <a:pt x="294" y="186"/>
                          </a:lnTo>
                          <a:lnTo>
                            <a:pt x="284" y="196"/>
                          </a:lnTo>
                          <a:lnTo>
                            <a:pt x="274" y="208"/>
                          </a:lnTo>
                          <a:lnTo>
                            <a:pt x="272" y="210"/>
                          </a:lnTo>
                          <a:lnTo>
                            <a:pt x="272" y="212"/>
                          </a:lnTo>
                          <a:lnTo>
                            <a:pt x="268" y="216"/>
                          </a:lnTo>
                          <a:lnTo>
                            <a:pt x="264" y="222"/>
                          </a:lnTo>
                          <a:close/>
                        </a:path>
                      </a:pathLst>
                    </a:custGeom>
                    <a:grpFill/>
                    <a:ln w="3175">
                      <a:solidFill>
                        <a:schemeClr val="bg1"/>
                      </a:solidFill>
                      <a:prstDash val="sysDot"/>
                      <a:round/>
                      <a:headEnd/>
                      <a:tailEnd/>
                    </a:ln>
                  </p:spPr>
                  <p:txBody>
                    <a:bodyPr/>
                    <a:lstStyle/>
                    <a:p>
                      <a:endParaRPr lang="de-DE" sz="2400" dirty="0">
                        <a:solidFill>
                          <a:srgbClr val="000000"/>
                        </a:solidFill>
                      </a:endParaRPr>
                    </a:p>
                  </p:txBody>
                </p:sp>
                <p:sp>
                  <p:nvSpPr>
                    <p:cNvPr id="2218" name="Freeform 2467"/>
                    <p:cNvSpPr>
                      <a:spLocks/>
                    </p:cNvSpPr>
                    <p:nvPr/>
                  </p:nvSpPr>
                  <p:spPr bwMode="auto">
                    <a:xfrm>
                      <a:off x="4892881" y="2578914"/>
                      <a:ext cx="195099" cy="264496"/>
                    </a:xfrm>
                    <a:custGeom>
                      <a:avLst/>
                      <a:gdLst>
                        <a:gd name="T0" fmla="*/ 2147483647 w 212"/>
                        <a:gd name="T1" fmla="*/ 2147483647 h 322"/>
                        <a:gd name="T2" fmla="*/ 2147483647 w 212"/>
                        <a:gd name="T3" fmla="*/ 2147483647 h 322"/>
                        <a:gd name="T4" fmla="*/ 2147483647 w 212"/>
                        <a:gd name="T5" fmla="*/ 2147483647 h 322"/>
                        <a:gd name="T6" fmla="*/ 2147483647 w 212"/>
                        <a:gd name="T7" fmla="*/ 2147483647 h 322"/>
                        <a:gd name="T8" fmla="*/ 2147483647 w 212"/>
                        <a:gd name="T9" fmla="*/ 2147483647 h 322"/>
                        <a:gd name="T10" fmla="*/ 2147483647 w 212"/>
                        <a:gd name="T11" fmla="*/ 2147483647 h 322"/>
                        <a:gd name="T12" fmla="*/ 2147483647 w 212"/>
                        <a:gd name="T13" fmla="*/ 2147483647 h 322"/>
                        <a:gd name="T14" fmla="*/ 2147483647 w 212"/>
                        <a:gd name="T15" fmla="*/ 2147483647 h 322"/>
                        <a:gd name="T16" fmla="*/ 2147483647 w 212"/>
                        <a:gd name="T17" fmla="*/ 2147483647 h 322"/>
                        <a:gd name="T18" fmla="*/ 2147483647 w 212"/>
                        <a:gd name="T19" fmla="*/ 2147483647 h 322"/>
                        <a:gd name="T20" fmla="*/ 2147483647 w 212"/>
                        <a:gd name="T21" fmla="*/ 2147483647 h 322"/>
                        <a:gd name="T22" fmla="*/ 2147483647 w 212"/>
                        <a:gd name="T23" fmla="*/ 2147483647 h 322"/>
                        <a:gd name="T24" fmla="*/ 2147483647 w 212"/>
                        <a:gd name="T25" fmla="*/ 2147483647 h 322"/>
                        <a:gd name="T26" fmla="*/ 2147483647 w 212"/>
                        <a:gd name="T27" fmla="*/ 2147483647 h 322"/>
                        <a:gd name="T28" fmla="*/ 2147483647 w 212"/>
                        <a:gd name="T29" fmla="*/ 2147483647 h 322"/>
                        <a:gd name="T30" fmla="*/ 2147483647 w 212"/>
                        <a:gd name="T31" fmla="*/ 2147483647 h 322"/>
                        <a:gd name="T32" fmla="*/ 2147483647 w 212"/>
                        <a:gd name="T33" fmla="*/ 2147483647 h 322"/>
                        <a:gd name="T34" fmla="*/ 2147483647 w 212"/>
                        <a:gd name="T35" fmla="*/ 2147483647 h 322"/>
                        <a:gd name="T36" fmla="*/ 2147483647 w 212"/>
                        <a:gd name="T37" fmla="*/ 2147483647 h 322"/>
                        <a:gd name="T38" fmla="*/ 2147483647 w 212"/>
                        <a:gd name="T39" fmla="*/ 2147483647 h 322"/>
                        <a:gd name="T40" fmla="*/ 2147483647 w 212"/>
                        <a:gd name="T41" fmla="*/ 2147483647 h 322"/>
                        <a:gd name="T42" fmla="*/ 2147483647 w 212"/>
                        <a:gd name="T43" fmla="*/ 2147483647 h 322"/>
                        <a:gd name="T44" fmla="*/ 2147483647 w 212"/>
                        <a:gd name="T45" fmla="*/ 2147483647 h 322"/>
                        <a:gd name="T46" fmla="*/ 2147483647 w 212"/>
                        <a:gd name="T47" fmla="*/ 2147483647 h 322"/>
                        <a:gd name="T48" fmla="*/ 2147483647 w 212"/>
                        <a:gd name="T49" fmla="*/ 2147483647 h 322"/>
                        <a:gd name="T50" fmla="*/ 2147483647 w 212"/>
                        <a:gd name="T51" fmla="*/ 2147483647 h 322"/>
                        <a:gd name="T52" fmla="*/ 2147483647 w 212"/>
                        <a:gd name="T53" fmla="*/ 2147483647 h 322"/>
                        <a:gd name="T54" fmla="*/ 2147483647 w 212"/>
                        <a:gd name="T55" fmla="*/ 0 h 322"/>
                        <a:gd name="T56" fmla="*/ 2147483647 w 212"/>
                        <a:gd name="T57" fmla="*/ 2147483647 h 322"/>
                        <a:gd name="T58" fmla="*/ 2147483647 w 212"/>
                        <a:gd name="T59" fmla="*/ 2147483647 h 322"/>
                        <a:gd name="T60" fmla="*/ 2147483647 w 212"/>
                        <a:gd name="T61" fmla="*/ 2147483647 h 322"/>
                        <a:gd name="T62" fmla="*/ 2147483647 w 212"/>
                        <a:gd name="T63" fmla="*/ 2147483647 h 322"/>
                        <a:gd name="T64" fmla="*/ 2147483647 w 212"/>
                        <a:gd name="T65" fmla="*/ 2147483647 h 322"/>
                        <a:gd name="T66" fmla="*/ 2147483647 w 212"/>
                        <a:gd name="T67" fmla="*/ 2147483647 h 322"/>
                        <a:gd name="T68" fmla="*/ 2147483647 w 212"/>
                        <a:gd name="T69" fmla="*/ 2147483647 h 322"/>
                        <a:gd name="T70" fmla="*/ 2147483647 w 212"/>
                        <a:gd name="T71" fmla="*/ 2147483647 h 322"/>
                        <a:gd name="T72" fmla="*/ 2147483647 w 212"/>
                        <a:gd name="T73" fmla="*/ 2147483647 h 322"/>
                        <a:gd name="T74" fmla="*/ 2147483647 w 212"/>
                        <a:gd name="T75" fmla="*/ 2147483647 h 322"/>
                        <a:gd name="T76" fmla="*/ 2147483647 w 212"/>
                        <a:gd name="T77" fmla="*/ 2147483647 h 322"/>
                        <a:gd name="T78" fmla="*/ 2147483647 w 212"/>
                        <a:gd name="T79" fmla="*/ 2147483647 h 322"/>
                        <a:gd name="T80" fmla="*/ 2147483647 w 212"/>
                        <a:gd name="T81" fmla="*/ 2147483647 h 322"/>
                        <a:gd name="T82" fmla="*/ 2147483647 w 212"/>
                        <a:gd name="T83" fmla="*/ 2147483647 h 322"/>
                        <a:gd name="T84" fmla="*/ 2147483647 w 212"/>
                        <a:gd name="T85" fmla="*/ 2147483647 h 322"/>
                        <a:gd name="T86" fmla="*/ 2147483647 w 212"/>
                        <a:gd name="T87" fmla="*/ 2147483647 h 322"/>
                        <a:gd name="T88" fmla="*/ 2147483647 w 212"/>
                        <a:gd name="T89" fmla="*/ 2147483647 h 322"/>
                        <a:gd name="T90" fmla="*/ 2147483647 w 212"/>
                        <a:gd name="T91" fmla="*/ 2147483647 h 322"/>
                        <a:gd name="T92" fmla="*/ 2147483647 w 212"/>
                        <a:gd name="T93" fmla="*/ 2147483647 h 322"/>
                        <a:gd name="T94" fmla="*/ 2147483647 w 212"/>
                        <a:gd name="T95" fmla="*/ 2147483647 h 322"/>
                        <a:gd name="T96" fmla="*/ 2147483647 w 212"/>
                        <a:gd name="T97" fmla="*/ 2147483647 h 322"/>
                        <a:gd name="T98" fmla="*/ 2147483647 w 212"/>
                        <a:gd name="T99" fmla="*/ 2147483647 h 322"/>
                        <a:gd name="T100" fmla="*/ 2147483647 w 212"/>
                        <a:gd name="T101" fmla="*/ 2147483647 h 322"/>
                        <a:gd name="T102" fmla="*/ 2147483647 w 212"/>
                        <a:gd name="T103" fmla="*/ 2147483647 h 322"/>
                        <a:gd name="T104" fmla="*/ 2147483647 w 212"/>
                        <a:gd name="T105" fmla="*/ 2147483647 h 322"/>
                        <a:gd name="T106" fmla="*/ 2147483647 w 212"/>
                        <a:gd name="T107" fmla="*/ 2147483647 h 322"/>
                        <a:gd name="T108" fmla="*/ 2147483647 w 212"/>
                        <a:gd name="T109" fmla="*/ 2147483647 h 322"/>
                        <a:gd name="T110" fmla="*/ 2147483647 w 212"/>
                        <a:gd name="T111" fmla="*/ 2147483647 h 322"/>
                        <a:gd name="T112" fmla="*/ 2147483647 w 212"/>
                        <a:gd name="T113" fmla="*/ 2147483647 h 322"/>
                        <a:gd name="T114" fmla="*/ 0 w 212"/>
                        <a:gd name="T115" fmla="*/ 2147483647 h 322"/>
                        <a:gd name="T116" fmla="*/ 2147483647 w 212"/>
                        <a:gd name="T117" fmla="*/ 2147483647 h 322"/>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w 212"/>
                        <a:gd name="T178" fmla="*/ 0 h 322"/>
                        <a:gd name="T179" fmla="*/ 212 w 212"/>
                        <a:gd name="T180" fmla="*/ 322 h 322"/>
                      </a:gdLst>
                      <a:ahLst/>
                      <a:cxnLst>
                        <a:cxn ang="T118">
                          <a:pos x="T0" y="T1"/>
                        </a:cxn>
                        <a:cxn ang="T119">
                          <a:pos x="T2" y="T3"/>
                        </a:cxn>
                        <a:cxn ang="T120">
                          <a:pos x="T4" y="T5"/>
                        </a:cxn>
                        <a:cxn ang="T121">
                          <a:pos x="T6" y="T7"/>
                        </a:cxn>
                        <a:cxn ang="T122">
                          <a:pos x="T8" y="T9"/>
                        </a:cxn>
                        <a:cxn ang="T123">
                          <a:pos x="T10" y="T11"/>
                        </a:cxn>
                        <a:cxn ang="T124">
                          <a:pos x="T12" y="T13"/>
                        </a:cxn>
                        <a:cxn ang="T125">
                          <a:pos x="T14" y="T15"/>
                        </a:cxn>
                        <a:cxn ang="T126">
                          <a:pos x="T16" y="T17"/>
                        </a:cxn>
                        <a:cxn ang="T127">
                          <a:pos x="T18" y="T19"/>
                        </a:cxn>
                        <a:cxn ang="T128">
                          <a:pos x="T20" y="T21"/>
                        </a:cxn>
                        <a:cxn ang="T129">
                          <a:pos x="T22" y="T23"/>
                        </a:cxn>
                        <a:cxn ang="T130">
                          <a:pos x="T24" y="T25"/>
                        </a:cxn>
                        <a:cxn ang="T131">
                          <a:pos x="T26" y="T27"/>
                        </a:cxn>
                        <a:cxn ang="T132">
                          <a:pos x="T28" y="T29"/>
                        </a:cxn>
                        <a:cxn ang="T133">
                          <a:pos x="T30" y="T31"/>
                        </a:cxn>
                        <a:cxn ang="T134">
                          <a:pos x="T32" y="T33"/>
                        </a:cxn>
                        <a:cxn ang="T135">
                          <a:pos x="T34" y="T35"/>
                        </a:cxn>
                        <a:cxn ang="T136">
                          <a:pos x="T36" y="T37"/>
                        </a:cxn>
                        <a:cxn ang="T137">
                          <a:pos x="T38" y="T39"/>
                        </a:cxn>
                        <a:cxn ang="T138">
                          <a:pos x="T40" y="T41"/>
                        </a:cxn>
                        <a:cxn ang="T139">
                          <a:pos x="T42" y="T43"/>
                        </a:cxn>
                        <a:cxn ang="T140">
                          <a:pos x="T44" y="T45"/>
                        </a:cxn>
                        <a:cxn ang="T141">
                          <a:pos x="T46" y="T47"/>
                        </a:cxn>
                        <a:cxn ang="T142">
                          <a:pos x="T48" y="T49"/>
                        </a:cxn>
                        <a:cxn ang="T143">
                          <a:pos x="T50" y="T51"/>
                        </a:cxn>
                        <a:cxn ang="T144">
                          <a:pos x="T52" y="T53"/>
                        </a:cxn>
                        <a:cxn ang="T145">
                          <a:pos x="T54" y="T55"/>
                        </a:cxn>
                        <a:cxn ang="T146">
                          <a:pos x="T56" y="T57"/>
                        </a:cxn>
                        <a:cxn ang="T147">
                          <a:pos x="T58" y="T59"/>
                        </a:cxn>
                        <a:cxn ang="T148">
                          <a:pos x="T60" y="T61"/>
                        </a:cxn>
                        <a:cxn ang="T149">
                          <a:pos x="T62" y="T63"/>
                        </a:cxn>
                        <a:cxn ang="T150">
                          <a:pos x="T64" y="T65"/>
                        </a:cxn>
                        <a:cxn ang="T151">
                          <a:pos x="T66" y="T67"/>
                        </a:cxn>
                        <a:cxn ang="T152">
                          <a:pos x="T68" y="T69"/>
                        </a:cxn>
                        <a:cxn ang="T153">
                          <a:pos x="T70" y="T71"/>
                        </a:cxn>
                        <a:cxn ang="T154">
                          <a:pos x="T72" y="T73"/>
                        </a:cxn>
                        <a:cxn ang="T155">
                          <a:pos x="T74" y="T75"/>
                        </a:cxn>
                        <a:cxn ang="T156">
                          <a:pos x="T76" y="T77"/>
                        </a:cxn>
                        <a:cxn ang="T157">
                          <a:pos x="T78" y="T79"/>
                        </a:cxn>
                        <a:cxn ang="T158">
                          <a:pos x="T80" y="T81"/>
                        </a:cxn>
                        <a:cxn ang="T159">
                          <a:pos x="T82" y="T83"/>
                        </a:cxn>
                        <a:cxn ang="T160">
                          <a:pos x="T84" y="T85"/>
                        </a:cxn>
                        <a:cxn ang="T161">
                          <a:pos x="T86" y="T87"/>
                        </a:cxn>
                        <a:cxn ang="T162">
                          <a:pos x="T88" y="T89"/>
                        </a:cxn>
                        <a:cxn ang="T163">
                          <a:pos x="T90" y="T91"/>
                        </a:cxn>
                        <a:cxn ang="T164">
                          <a:pos x="T92" y="T93"/>
                        </a:cxn>
                        <a:cxn ang="T165">
                          <a:pos x="T94" y="T95"/>
                        </a:cxn>
                        <a:cxn ang="T166">
                          <a:pos x="T96" y="T97"/>
                        </a:cxn>
                        <a:cxn ang="T167">
                          <a:pos x="T98" y="T99"/>
                        </a:cxn>
                        <a:cxn ang="T168">
                          <a:pos x="T100" y="T101"/>
                        </a:cxn>
                        <a:cxn ang="T169">
                          <a:pos x="T102" y="T103"/>
                        </a:cxn>
                        <a:cxn ang="T170">
                          <a:pos x="T104" y="T105"/>
                        </a:cxn>
                        <a:cxn ang="T171">
                          <a:pos x="T106" y="T107"/>
                        </a:cxn>
                        <a:cxn ang="T172">
                          <a:pos x="T108" y="T109"/>
                        </a:cxn>
                        <a:cxn ang="T173">
                          <a:pos x="T110" y="T111"/>
                        </a:cxn>
                        <a:cxn ang="T174">
                          <a:pos x="T112" y="T113"/>
                        </a:cxn>
                        <a:cxn ang="T175">
                          <a:pos x="T114" y="T115"/>
                        </a:cxn>
                        <a:cxn ang="T176">
                          <a:pos x="T116" y="T117"/>
                        </a:cxn>
                      </a:cxnLst>
                      <a:rect l="T177" t="T178" r="T179" b="T180"/>
                      <a:pathLst>
                        <a:path w="212" h="322">
                          <a:moveTo>
                            <a:pt x="22" y="184"/>
                          </a:moveTo>
                          <a:lnTo>
                            <a:pt x="24" y="184"/>
                          </a:lnTo>
                          <a:lnTo>
                            <a:pt x="26" y="184"/>
                          </a:lnTo>
                          <a:lnTo>
                            <a:pt x="28" y="184"/>
                          </a:lnTo>
                          <a:lnTo>
                            <a:pt x="30" y="182"/>
                          </a:lnTo>
                          <a:lnTo>
                            <a:pt x="34" y="182"/>
                          </a:lnTo>
                          <a:lnTo>
                            <a:pt x="36" y="182"/>
                          </a:lnTo>
                          <a:lnTo>
                            <a:pt x="38" y="182"/>
                          </a:lnTo>
                          <a:lnTo>
                            <a:pt x="38" y="180"/>
                          </a:lnTo>
                          <a:lnTo>
                            <a:pt x="40" y="180"/>
                          </a:lnTo>
                          <a:lnTo>
                            <a:pt x="40" y="178"/>
                          </a:lnTo>
                          <a:lnTo>
                            <a:pt x="40" y="176"/>
                          </a:lnTo>
                          <a:lnTo>
                            <a:pt x="42" y="176"/>
                          </a:lnTo>
                          <a:lnTo>
                            <a:pt x="44" y="174"/>
                          </a:lnTo>
                          <a:lnTo>
                            <a:pt x="46" y="172"/>
                          </a:lnTo>
                          <a:lnTo>
                            <a:pt x="48" y="170"/>
                          </a:lnTo>
                          <a:lnTo>
                            <a:pt x="50" y="170"/>
                          </a:lnTo>
                          <a:lnTo>
                            <a:pt x="52" y="168"/>
                          </a:lnTo>
                          <a:lnTo>
                            <a:pt x="54" y="166"/>
                          </a:lnTo>
                          <a:lnTo>
                            <a:pt x="56" y="166"/>
                          </a:lnTo>
                          <a:lnTo>
                            <a:pt x="58" y="166"/>
                          </a:lnTo>
                          <a:lnTo>
                            <a:pt x="60" y="166"/>
                          </a:lnTo>
                          <a:lnTo>
                            <a:pt x="60" y="164"/>
                          </a:lnTo>
                          <a:lnTo>
                            <a:pt x="62" y="164"/>
                          </a:lnTo>
                          <a:lnTo>
                            <a:pt x="66" y="166"/>
                          </a:lnTo>
                          <a:lnTo>
                            <a:pt x="68" y="166"/>
                          </a:lnTo>
                          <a:lnTo>
                            <a:pt x="72" y="166"/>
                          </a:lnTo>
                          <a:lnTo>
                            <a:pt x="82" y="166"/>
                          </a:lnTo>
                          <a:lnTo>
                            <a:pt x="84" y="164"/>
                          </a:lnTo>
                          <a:lnTo>
                            <a:pt x="86" y="162"/>
                          </a:lnTo>
                          <a:lnTo>
                            <a:pt x="90" y="154"/>
                          </a:lnTo>
                          <a:lnTo>
                            <a:pt x="94" y="152"/>
                          </a:lnTo>
                          <a:lnTo>
                            <a:pt x="98" y="146"/>
                          </a:lnTo>
                          <a:lnTo>
                            <a:pt x="102" y="142"/>
                          </a:lnTo>
                          <a:lnTo>
                            <a:pt x="102" y="140"/>
                          </a:lnTo>
                          <a:lnTo>
                            <a:pt x="104" y="138"/>
                          </a:lnTo>
                          <a:lnTo>
                            <a:pt x="114" y="126"/>
                          </a:lnTo>
                          <a:lnTo>
                            <a:pt x="124" y="116"/>
                          </a:lnTo>
                          <a:lnTo>
                            <a:pt x="136" y="102"/>
                          </a:lnTo>
                          <a:lnTo>
                            <a:pt x="138" y="100"/>
                          </a:lnTo>
                          <a:lnTo>
                            <a:pt x="140" y="98"/>
                          </a:lnTo>
                          <a:lnTo>
                            <a:pt x="142" y="96"/>
                          </a:lnTo>
                          <a:lnTo>
                            <a:pt x="144" y="94"/>
                          </a:lnTo>
                          <a:lnTo>
                            <a:pt x="142" y="94"/>
                          </a:lnTo>
                          <a:lnTo>
                            <a:pt x="138" y="94"/>
                          </a:lnTo>
                          <a:lnTo>
                            <a:pt x="136" y="94"/>
                          </a:lnTo>
                          <a:lnTo>
                            <a:pt x="124" y="94"/>
                          </a:lnTo>
                          <a:lnTo>
                            <a:pt x="122" y="94"/>
                          </a:lnTo>
                          <a:lnTo>
                            <a:pt x="118" y="92"/>
                          </a:lnTo>
                          <a:lnTo>
                            <a:pt x="112" y="90"/>
                          </a:lnTo>
                          <a:lnTo>
                            <a:pt x="108" y="88"/>
                          </a:lnTo>
                          <a:lnTo>
                            <a:pt x="102" y="86"/>
                          </a:lnTo>
                          <a:lnTo>
                            <a:pt x="94" y="82"/>
                          </a:lnTo>
                          <a:lnTo>
                            <a:pt x="90" y="80"/>
                          </a:lnTo>
                          <a:lnTo>
                            <a:pt x="86" y="78"/>
                          </a:lnTo>
                          <a:lnTo>
                            <a:pt x="80" y="78"/>
                          </a:lnTo>
                          <a:lnTo>
                            <a:pt x="74" y="74"/>
                          </a:lnTo>
                          <a:lnTo>
                            <a:pt x="60" y="70"/>
                          </a:lnTo>
                          <a:lnTo>
                            <a:pt x="52" y="62"/>
                          </a:lnTo>
                          <a:lnTo>
                            <a:pt x="52" y="60"/>
                          </a:lnTo>
                          <a:lnTo>
                            <a:pt x="50" y="60"/>
                          </a:lnTo>
                          <a:lnTo>
                            <a:pt x="48" y="60"/>
                          </a:lnTo>
                          <a:lnTo>
                            <a:pt x="48" y="58"/>
                          </a:lnTo>
                          <a:lnTo>
                            <a:pt x="48" y="56"/>
                          </a:lnTo>
                          <a:lnTo>
                            <a:pt x="46" y="54"/>
                          </a:lnTo>
                          <a:lnTo>
                            <a:pt x="44" y="54"/>
                          </a:lnTo>
                          <a:lnTo>
                            <a:pt x="44" y="52"/>
                          </a:lnTo>
                          <a:lnTo>
                            <a:pt x="44" y="50"/>
                          </a:lnTo>
                          <a:lnTo>
                            <a:pt x="44" y="48"/>
                          </a:lnTo>
                          <a:lnTo>
                            <a:pt x="42" y="48"/>
                          </a:lnTo>
                          <a:lnTo>
                            <a:pt x="40" y="48"/>
                          </a:lnTo>
                          <a:lnTo>
                            <a:pt x="40" y="46"/>
                          </a:lnTo>
                          <a:lnTo>
                            <a:pt x="38" y="44"/>
                          </a:lnTo>
                          <a:lnTo>
                            <a:pt x="36" y="42"/>
                          </a:lnTo>
                          <a:lnTo>
                            <a:pt x="34" y="38"/>
                          </a:lnTo>
                          <a:lnTo>
                            <a:pt x="34" y="36"/>
                          </a:lnTo>
                          <a:lnTo>
                            <a:pt x="32" y="34"/>
                          </a:lnTo>
                          <a:lnTo>
                            <a:pt x="32" y="32"/>
                          </a:lnTo>
                          <a:lnTo>
                            <a:pt x="30" y="32"/>
                          </a:lnTo>
                          <a:lnTo>
                            <a:pt x="30" y="30"/>
                          </a:lnTo>
                          <a:lnTo>
                            <a:pt x="32" y="28"/>
                          </a:lnTo>
                          <a:lnTo>
                            <a:pt x="34" y="26"/>
                          </a:lnTo>
                          <a:lnTo>
                            <a:pt x="34" y="24"/>
                          </a:lnTo>
                          <a:lnTo>
                            <a:pt x="36" y="24"/>
                          </a:lnTo>
                          <a:lnTo>
                            <a:pt x="36" y="22"/>
                          </a:lnTo>
                          <a:lnTo>
                            <a:pt x="38" y="20"/>
                          </a:lnTo>
                          <a:lnTo>
                            <a:pt x="38" y="18"/>
                          </a:lnTo>
                          <a:lnTo>
                            <a:pt x="40" y="16"/>
                          </a:lnTo>
                          <a:lnTo>
                            <a:pt x="42" y="12"/>
                          </a:lnTo>
                          <a:lnTo>
                            <a:pt x="42" y="10"/>
                          </a:lnTo>
                          <a:lnTo>
                            <a:pt x="44" y="10"/>
                          </a:lnTo>
                          <a:lnTo>
                            <a:pt x="46" y="12"/>
                          </a:lnTo>
                          <a:lnTo>
                            <a:pt x="48" y="14"/>
                          </a:lnTo>
                          <a:lnTo>
                            <a:pt x="48" y="16"/>
                          </a:lnTo>
                          <a:lnTo>
                            <a:pt x="52" y="20"/>
                          </a:lnTo>
                          <a:lnTo>
                            <a:pt x="52" y="24"/>
                          </a:lnTo>
                          <a:lnTo>
                            <a:pt x="54" y="26"/>
                          </a:lnTo>
                          <a:lnTo>
                            <a:pt x="54" y="28"/>
                          </a:lnTo>
                          <a:lnTo>
                            <a:pt x="56" y="30"/>
                          </a:lnTo>
                          <a:lnTo>
                            <a:pt x="62" y="34"/>
                          </a:lnTo>
                          <a:lnTo>
                            <a:pt x="64" y="36"/>
                          </a:lnTo>
                          <a:lnTo>
                            <a:pt x="66" y="36"/>
                          </a:lnTo>
                          <a:lnTo>
                            <a:pt x="70" y="36"/>
                          </a:lnTo>
                          <a:lnTo>
                            <a:pt x="72" y="36"/>
                          </a:lnTo>
                          <a:lnTo>
                            <a:pt x="74" y="36"/>
                          </a:lnTo>
                          <a:lnTo>
                            <a:pt x="76" y="36"/>
                          </a:lnTo>
                          <a:lnTo>
                            <a:pt x="78" y="36"/>
                          </a:lnTo>
                          <a:lnTo>
                            <a:pt x="80" y="36"/>
                          </a:lnTo>
                          <a:lnTo>
                            <a:pt x="82" y="34"/>
                          </a:lnTo>
                          <a:lnTo>
                            <a:pt x="84" y="32"/>
                          </a:lnTo>
                          <a:lnTo>
                            <a:pt x="86" y="32"/>
                          </a:lnTo>
                          <a:lnTo>
                            <a:pt x="86" y="30"/>
                          </a:lnTo>
                          <a:lnTo>
                            <a:pt x="88" y="30"/>
                          </a:lnTo>
                          <a:lnTo>
                            <a:pt x="90" y="30"/>
                          </a:lnTo>
                          <a:lnTo>
                            <a:pt x="92" y="28"/>
                          </a:lnTo>
                          <a:lnTo>
                            <a:pt x="94" y="26"/>
                          </a:lnTo>
                          <a:lnTo>
                            <a:pt x="96" y="26"/>
                          </a:lnTo>
                          <a:lnTo>
                            <a:pt x="98" y="26"/>
                          </a:lnTo>
                          <a:lnTo>
                            <a:pt x="100" y="28"/>
                          </a:lnTo>
                          <a:lnTo>
                            <a:pt x="102" y="28"/>
                          </a:lnTo>
                          <a:lnTo>
                            <a:pt x="104" y="28"/>
                          </a:lnTo>
                          <a:lnTo>
                            <a:pt x="106" y="28"/>
                          </a:lnTo>
                          <a:lnTo>
                            <a:pt x="106" y="30"/>
                          </a:lnTo>
                          <a:lnTo>
                            <a:pt x="108" y="30"/>
                          </a:lnTo>
                          <a:lnTo>
                            <a:pt x="112" y="28"/>
                          </a:lnTo>
                          <a:lnTo>
                            <a:pt x="114" y="28"/>
                          </a:lnTo>
                          <a:lnTo>
                            <a:pt x="116" y="26"/>
                          </a:lnTo>
                          <a:lnTo>
                            <a:pt x="120" y="24"/>
                          </a:lnTo>
                          <a:lnTo>
                            <a:pt x="122" y="22"/>
                          </a:lnTo>
                          <a:lnTo>
                            <a:pt x="124" y="22"/>
                          </a:lnTo>
                          <a:lnTo>
                            <a:pt x="124" y="20"/>
                          </a:lnTo>
                          <a:lnTo>
                            <a:pt x="128" y="18"/>
                          </a:lnTo>
                          <a:lnTo>
                            <a:pt x="130" y="18"/>
                          </a:lnTo>
                          <a:lnTo>
                            <a:pt x="132" y="18"/>
                          </a:lnTo>
                          <a:lnTo>
                            <a:pt x="134" y="18"/>
                          </a:lnTo>
                          <a:lnTo>
                            <a:pt x="134" y="20"/>
                          </a:lnTo>
                          <a:lnTo>
                            <a:pt x="136" y="20"/>
                          </a:lnTo>
                          <a:lnTo>
                            <a:pt x="138" y="18"/>
                          </a:lnTo>
                          <a:lnTo>
                            <a:pt x="140" y="18"/>
                          </a:lnTo>
                          <a:lnTo>
                            <a:pt x="144" y="18"/>
                          </a:lnTo>
                          <a:lnTo>
                            <a:pt x="146" y="18"/>
                          </a:lnTo>
                          <a:lnTo>
                            <a:pt x="146" y="16"/>
                          </a:lnTo>
                          <a:lnTo>
                            <a:pt x="148" y="16"/>
                          </a:lnTo>
                          <a:lnTo>
                            <a:pt x="150" y="14"/>
                          </a:lnTo>
                          <a:lnTo>
                            <a:pt x="154" y="14"/>
                          </a:lnTo>
                          <a:lnTo>
                            <a:pt x="158" y="16"/>
                          </a:lnTo>
                          <a:lnTo>
                            <a:pt x="160" y="16"/>
                          </a:lnTo>
                          <a:lnTo>
                            <a:pt x="162" y="16"/>
                          </a:lnTo>
                          <a:lnTo>
                            <a:pt x="166" y="14"/>
                          </a:lnTo>
                          <a:lnTo>
                            <a:pt x="170" y="14"/>
                          </a:lnTo>
                          <a:lnTo>
                            <a:pt x="172" y="12"/>
                          </a:lnTo>
                          <a:lnTo>
                            <a:pt x="174" y="12"/>
                          </a:lnTo>
                          <a:lnTo>
                            <a:pt x="174" y="10"/>
                          </a:lnTo>
                          <a:lnTo>
                            <a:pt x="176" y="10"/>
                          </a:lnTo>
                          <a:lnTo>
                            <a:pt x="178" y="10"/>
                          </a:lnTo>
                          <a:lnTo>
                            <a:pt x="184" y="10"/>
                          </a:lnTo>
                          <a:lnTo>
                            <a:pt x="188" y="8"/>
                          </a:lnTo>
                          <a:lnTo>
                            <a:pt x="192" y="6"/>
                          </a:lnTo>
                          <a:lnTo>
                            <a:pt x="192" y="4"/>
                          </a:lnTo>
                          <a:lnTo>
                            <a:pt x="194" y="4"/>
                          </a:lnTo>
                          <a:lnTo>
                            <a:pt x="194" y="2"/>
                          </a:lnTo>
                          <a:lnTo>
                            <a:pt x="194" y="0"/>
                          </a:lnTo>
                          <a:lnTo>
                            <a:pt x="196" y="0"/>
                          </a:lnTo>
                          <a:lnTo>
                            <a:pt x="200" y="0"/>
                          </a:lnTo>
                          <a:lnTo>
                            <a:pt x="206" y="0"/>
                          </a:lnTo>
                          <a:lnTo>
                            <a:pt x="208" y="2"/>
                          </a:lnTo>
                          <a:lnTo>
                            <a:pt x="208" y="6"/>
                          </a:lnTo>
                          <a:lnTo>
                            <a:pt x="206" y="6"/>
                          </a:lnTo>
                          <a:lnTo>
                            <a:pt x="206" y="8"/>
                          </a:lnTo>
                          <a:lnTo>
                            <a:pt x="206" y="10"/>
                          </a:lnTo>
                          <a:lnTo>
                            <a:pt x="204" y="10"/>
                          </a:lnTo>
                          <a:lnTo>
                            <a:pt x="204" y="14"/>
                          </a:lnTo>
                          <a:lnTo>
                            <a:pt x="204" y="16"/>
                          </a:lnTo>
                          <a:lnTo>
                            <a:pt x="204" y="18"/>
                          </a:lnTo>
                          <a:lnTo>
                            <a:pt x="206" y="18"/>
                          </a:lnTo>
                          <a:lnTo>
                            <a:pt x="206" y="20"/>
                          </a:lnTo>
                          <a:lnTo>
                            <a:pt x="206" y="22"/>
                          </a:lnTo>
                          <a:lnTo>
                            <a:pt x="206" y="28"/>
                          </a:lnTo>
                          <a:lnTo>
                            <a:pt x="206" y="32"/>
                          </a:lnTo>
                          <a:lnTo>
                            <a:pt x="206" y="34"/>
                          </a:lnTo>
                          <a:lnTo>
                            <a:pt x="206" y="36"/>
                          </a:lnTo>
                          <a:lnTo>
                            <a:pt x="204" y="36"/>
                          </a:lnTo>
                          <a:lnTo>
                            <a:pt x="206" y="36"/>
                          </a:lnTo>
                          <a:lnTo>
                            <a:pt x="208" y="34"/>
                          </a:lnTo>
                          <a:lnTo>
                            <a:pt x="212" y="34"/>
                          </a:lnTo>
                          <a:lnTo>
                            <a:pt x="212" y="36"/>
                          </a:lnTo>
                          <a:lnTo>
                            <a:pt x="212" y="38"/>
                          </a:lnTo>
                          <a:lnTo>
                            <a:pt x="210" y="38"/>
                          </a:lnTo>
                          <a:lnTo>
                            <a:pt x="210" y="36"/>
                          </a:lnTo>
                          <a:lnTo>
                            <a:pt x="208" y="36"/>
                          </a:lnTo>
                          <a:lnTo>
                            <a:pt x="206" y="36"/>
                          </a:lnTo>
                          <a:lnTo>
                            <a:pt x="204" y="36"/>
                          </a:lnTo>
                          <a:lnTo>
                            <a:pt x="204" y="38"/>
                          </a:lnTo>
                          <a:lnTo>
                            <a:pt x="202" y="38"/>
                          </a:lnTo>
                          <a:lnTo>
                            <a:pt x="202" y="40"/>
                          </a:lnTo>
                          <a:lnTo>
                            <a:pt x="202" y="42"/>
                          </a:lnTo>
                          <a:lnTo>
                            <a:pt x="202" y="46"/>
                          </a:lnTo>
                          <a:lnTo>
                            <a:pt x="200" y="54"/>
                          </a:lnTo>
                          <a:lnTo>
                            <a:pt x="200" y="56"/>
                          </a:lnTo>
                          <a:lnTo>
                            <a:pt x="200" y="58"/>
                          </a:lnTo>
                          <a:lnTo>
                            <a:pt x="200" y="60"/>
                          </a:lnTo>
                          <a:lnTo>
                            <a:pt x="200" y="62"/>
                          </a:lnTo>
                          <a:lnTo>
                            <a:pt x="198" y="62"/>
                          </a:lnTo>
                          <a:lnTo>
                            <a:pt x="198" y="64"/>
                          </a:lnTo>
                          <a:lnTo>
                            <a:pt x="196" y="64"/>
                          </a:lnTo>
                          <a:lnTo>
                            <a:pt x="196" y="66"/>
                          </a:lnTo>
                          <a:lnTo>
                            <a:pt x="198" y="66"/>
                          </a:lnTo>
                          <a:lnTo>
                            <a:pt x="196" y="68"/>
                          </a:lnTo>
                          <a:lnTo>
                            <a:pt x="196" y="70"/>
                          </a:lnTo>
                          <a:lnTo>
                            <a:pt x="194" y="72"/>
                          </a:lnTo>
                          <a:lnTo>
                            <a:pt x="192" y="78"/>
                          </a:lnTo>
                          <a:lnTo>
                            <a:pt x="192" y="80"/>
                          </a:lnTo>
                          <a:lnTo>
                            <a:pt x="192" y="82"/>
                          </a:lnTo>
                          <a:lnTo>
                            <a:pt x="190" y="82"/>
                          </a:lnTo>
                          <a:lnTo>
                            <a:pt x="190" y="84"/>
                          </a:lnTo>
                          <a:lnTo>
                            <a:pt x="190" y="86"/>
                          </a:lnTo>
                          <a:lnTo>
                            <a:pt x="188" y="86"/>
                          </a:lnTo>
                          <a:lnTo>
                            <a:pt x="188" y="88"/>
                          </a:lnTo>
                          <a:lnTo>
                            <a:pt x="188" y="90"/>
                          </a:lnTo>
                          <a:lnTo>
                            <a:pt x="186" y="90"/>
                          </a:lnTo>
                          <a:lnTo>
                            <a:pt x="186" y="92"/>
                          </a:lnTo>
                          <a:lnTo>
                            <a:pt x="184" y="92"/>
                          </a:lnTo>
                          <a:lnTo>
                            <a:pt x="182" y="94"/>
                          </a:lnTo>
                          <a:lnTo>
                            <a:pt x="182" y="96"/>
                          </a:lnTo>
                          <a:lnTo>
                            <a:pt x="182" y="98"/>
                          </a:lnTo>
                          <a:lnTo>
                            <a:pt x="180" y="102"/>
                          </a:lnTo>
                          <a:lnTo>
                            <a:pt x="178" y="106"/>
                          </a:lnTo>
                          <a:lnTo>
                            <a:pt x="178" y="108"/>
                          </a:lnTo>
                          <a:lnTo>
                            <a:pt x="176" y="112"/>
                          </a:lnTo>
                          <a:lnTo>
                            <a:pt x="174" y="114"/>
                          </a:lnTo>
                          <a:lnTo>
                            <a:pt x="174" y="116"/>
                          </a:lnTo>
                          <a:lnTo>
                            <a:pt x="172" y="118"/>
                          </a:lnTo>
                          <a:lnTo>
                            <a:pt x="170" y="120"/>
                          </a:lnTo>
                          <a:lnTo>
                            <a:pt x="170" y="122"/>
                          </a:lnTo>
                          <a:lnTo>
                            <a:pt x="168" y="130"/>
                          </a:lnTo>
                          <a:lnTo>
                            <a:pt x="166" y="130"/>
                          </a:lnTo>
                          <a:lnTo>
                            <a:pt x="166" y="132"/>
                          </a:lnTo>
                          <a:lnTo>
                            <a:pt x="168" y="134"/>
                          </a:lnTo>
                          <a:lnTo>
                            <a:pt x="166" y="134"/>
                          </a:lnTo>
                          <a:lnTo>
                            <a:pt x="166" y="136"/>
                          </a:lnTo>
                          <a:lnTo>
                            <a:pt x="166" y="138"/>
                          </a:lnTo>
                          <a:lnTo>
                            <a:pt x="162" y="146"/>
                          </a:lnTo>
                          <a:lnTo>
                            <a:pt x="158" y="150"/>
                          </a:lnTo>
                          <a:lnTo>
                            <a:pt x="156" y="154"/>
                          </a:lnTo>
                          <a:lnTo>
                            <a:pt x="156" y="156"/>
                          </a:lnTo>
                          <a:lnTo>
                            <a:pt x="152" y="160"/>
                          </a:lnTo>
                          <a:lnTo>
                            <a:pt x="152" y="162"/>
                          </a:lnTo>
                          <a:lnTo>
                            <a:pt x="150" y="162"/>
                          </a:lnTo>
                          <a:lnTo>
                            <a:pt x="148" y="166"/>
                          </a:lnTo>
                          <a:lnTo>
                            <a:pt x="148" y="168"/>
                          </a:lnTo>
                          <a:lnTo>
                            <a:pt x="148" y="170"/>
                          </a:lnTo>
                          <a:lnTo>
                            <a:pt x="148" y="174"/>
                          </a:lnTo>
                          <a:lnTo>
                            <a:pt x="146" y="176"/>
                          </a:lnTo>
                          <a:lnTo>
                            <a:pt x="146" y="178"/>
                          </a:lnTo>
                          <a:lnTo>
                            <a:pt x="144" y="178"/>
                          </a:lnTo>
                          <a:lnTo>
                            <a:pt x="144" y="180"/>
                          </a:lnTo>
                          <a:lnTo>
                            <a:pt x="140" y="184"/>
                          </a:lnTo>
                          <a:lnTo>
                            <a:pt x="140" y="186"/>
                          </a:lnTo>
                          <a:lnTo>
                            <a:pt x="138" y="186"/>
                          </a:lnTo>
                          <a:lnTo>
                            <a:pt x="138" y="188"/>
                          </a:lnTo>
                          <a:lnTo>
                            <a:pt x="136" y="188"/>
                          </a:lnTo>
                          <a:lnTo>
                            <a:pt x="136" y="190"/>
                          </a:lnTo>
                          <a:lnTo>
                            <a:pt x="134" y="192"/>
                          </a:lnTo>
                          <a:lnTo>
                            <a:pt x="130" y="194"/>
                          </a:lnTo>
                          <a:lnTo>
                            <a:pt x="130" y="196"/>
                          </a:lnTo>
                          <a:lnTo>
                            <a:pt x="128" y="198"/>
                          </a:lnTo>
                          <a:lnTo>
                            <a:pt x="126" y="200"/>
                          </a:lnTo>
                          <a:lnTo>
                            <a:pt x="122" y="204"/>
                          </a:lnTo>
                          <a:lnTo>
                            <a:pt x="120" y="208"/>
                          </a:lnTo>
                          <a:lnTo>
                            <a:pt x="116" y="212"/>
                          </a:lnTo>
                          <a:lnTo>
                            <a:pt x="114" y="214"/>
                          </a:lnTo>
                          <a:lnTo>
                            <a:pt x="112" y="216"/>
                          </a:lnTo>
                          <a:lnTo>
                            <a:pt x="108" y="220"/>
                          </a:lnTo>
                          <a:lnTo>
                            <a:pt x="108" y="222"/>
                          </a:lnTo>
                          <a:lnTo>
                            <a:pt x="106" y="224"/>
                          </a:lnTo>
                          <a:lnTo>
                            <a:pt x="104" y="224"/>
                          </a:lnTo>
                          <a:lnTo>
                            <a:pt x="104" y="226"/>
                          </a:lnTo>
                          <a:lnTo>
                            <a:pt x="102" y="226"/>
                          </a:lnTo>
                          <a:lnTo>
                            <a:pt x="102" y="228"/>
                          </a:lnTo>
                          <a:lnTo>
                            <a:pt x="100" y="228"/>
                          </a:lnTo>
                          <a:lnTo>
                            <a:pt x="100" y="230"/>
                          </a:lnTo>
                          <a:lnTo>
                            <a:pt x="96" y="232"/>
                          </a:lnTo>
                          <a:lnTo>
                            <a:pt x="92" y="234"/>
                          </a:lnTo>
                          <a:lnTo>
                            <a:pt x="90" y="236"/>
                          </a:lnTo>
                          <a:lnTo>
                            <a:pt x="88" y="236"/>
                          </a:lnTo>
                          <a:lnTo>
                            <a:pt x="88" y="238"/>
                          </a:lnTo>
                          <a:lnTo>
                            <a:pt x="86" y="238"/>
                          </a:lnTo>
                          <a:lnTo>
                            <a:pt x="84" y="240"/>
                          </a:lnTo>
                          <a:lnTo>
                            <a:pt x="82" y="240"/>
                          </a:lnTo>
                          <a:lnTo>
                            <a:pt x="80" y="242"/>
                          </a:lnTo>
                          <a:lnTo>
                            <a:pt x="76" y="244"/>
                          </a:lnTo>
                          <a:lnTo>
                            <a:pt x="74" y="244"/>
                          </a:lnTo>
                          <a:lnTo>
                            <a:pt x="70" y="248"/>
                          </a:lnTo>
                          <a:lnTo>
                            <a:pt x="66" y="252"/>
                          </a:lnTo>
                          <a:lnTo>
                            <a:pt x="64" y="254"/>
                          </a:lnTo>
                          <a:lnTo>
                            <a:pt x="64" y="256"/>
                          </a:lnTo>
                          <a:lnTo>
                            <a:pt x="62" y="258"/>
                          </a:lnTo>
                          <a:lnTo>
                            <a:pt x="60" y="258"/>
                          </a:lnTo>
                          <a:lnTo>
                            <a:pt x="60" y="260"/>
                          </a:lnTo>
                          <a:lnTo>
                            <a:pt x="58" y="260"/>
                          </a:lnTo>
                          <a:lnTo>
                            <a:pt x="56" y="264"/>
                          </a:lnTo>
                          <a:lnTo>
                            <a:pt x="54" y="264"/>
                          </a:lnTo>
                          <a:lnTo>
                            <a:pt x="52" y="266"/>
                          </a:lnTo>
                          <a:lnTo>
                            <a:pt x="52" y="268"/>
                          </a:lnTo>
                          <a:lnTo>
                            <a:pt x="50" y="272"/>
                          </a:lnTo>
                          <a:lnTo>
                            <a:pt x="48" y="272"/>
                          </a:lnTo>
                          <a:lnTo>
                            <a:pt x="48" y="274"/>
                          </a:lnTo>
                          <a:lnTo>
                            <a:pt x="46" y="276"/>
                          </a:lnTo>
                          <a:lnTo>
                            <a:pt x="42" y="280"/>
                          </a:lnTo>
                          <a:lnTo>
                            <a:pt x="40" y="284"/>
                          </a:lnTo>
                          <a:lnTo>
                            <a:pt x="38" y="286"/>
                          </a:lnTo>
                          <a:lnTo>
                            <a:pt x="36" y="288"/>
                          </a:lnTo>
                          <a:lnTo>
                            <a:pt x="34" y="290"/>
                          </a:lnTo>
                          <a:lnTo>
                            <a:pt x="32" y="290"/>
                          </a:lnTo>
                          <a:lnTo>
                            <a:pt x="32" y="292"/>
                          </a:lnTo>
                          <a:lnTo>
                            <a:pt x="30" y="292"/>
                          </a:lnTo>
                          <a:lnTo>
                            <a:pt x="30" y="294"/>
                          </a:lnTo>
                          <a:lnTo>
                            <a:pt x="28" y="296"/>
                          </a:lnTo>
                          <a:lnTo>
                            <a:pt x="26" y="300"/>
                          </a:lnTo>
                          <a:lnTo>
                            <a:pt x="24" y="300"/>
                          </a:lnTo>
                          <a:lnTo>
                            <a:pt x="24" y="302"/>
                          </a:lnTo>
                          <a:lnTo>
                            <a:pt x="22" y="304"/>
                          </a:lnTo>
                          <a:lnTo>
                            <a:pt x="20" y="306"/>
                          </a:lnTo>
                          <a:lnTo>
                            <a:pt x="20" y="308"/>
                          </a:lnTo>
                          <a:lnTo>
                            <a:pt x="16" y="314"/>
                          </a:lnTo>
                          <a:lnTo>
                            <a:pt x="14" y="318"/>
                          </a:lnTo>
                          <a:lnTo>
                            <a:pt x="14" y="320"/>
                          </a:lnTo>
                          <a:lnTo>
                            <a:pt x="12" y="322"/>
                          </a:lnTo>
                          <a:lnTo>
                            <a:pt x="12" y="320"/>
                          </a:lnTo>
                          <a:lnTo>
                            <a:pt x="8" y="314"/>
                          </a:lnTo>
                          <a:lnTo>
                            <a:pt x="4" y="308"/>
                          </a:lnTo>
                          <a:lnTo>
                            <a:pt x="2" y="302"/>
                          </a:lnTo>
                          <a:lnTo>
                            <a:pt x="2" y="282"/>
                          </a:lnTo>
                          <a:lnTo>
                            <a:pt x="2" y="250"/>
                          </a:lnTo>
                          <a:lnTo>
                            <a:pt x="0" y="228"/>
                          </a:lnTo>
                          <a:lnTo>
                            <a:pt x="0" y="218"/>
                          </a:lnTo>
                          <a:lnTo>
                            <a:pt x="0" y="216"/>
                          </a:lnTo>
                          <a:lnTo>
                            <a:pt x="0" y="214"/>
                          </a:lnTo>
                          <a:lnTo>
                            <a:pt x="6" y="208"/>
                          </a:lnTo>
                          <a:lnTo>
                            <a:pt x="6" y="206"/>
                          </a:lnTo>
                          <a:lnTo>
                            <a:pt x="16" y="192"/>
                          </a:lnTo>
                          <a:lnTo>
                            <a:pt x="18" y="190"/>
                          </a:lnTo>
                          <a:lnTo>
                            <a:pt x="18" y="188"/>
                          </a:lnTo>
                          <a:lnTo>
                            <a:pt x="18" y="186"/>
                          </a:lnTo>
                          <a:lnTo>
                            <a:pt x="20" y="186"/>
                          </a:lnTo>
                          <a:lnTo>
                            <a:pt x="22" y="184"/>
                          </a:lnTo>
                          <a:close/>
                        </a:path>
                      </a:pathLst>
                    </a:custGeom>
                    <a:grpFill/>
                    <a:ln w="3175">
                      <a:solidFill>
                        <a:schemeClr val="bg1"/>
                      </a:solidFill>
                      <a:prstDash val="sysDot"/>
                      <a:round/>
                      <a:headEnd/>
                      <a:tailEnd/>
                    </a:ln>
                  </p:spPr>
                  <p:txBody>
                    <a:bodyPr/>
                    <a:lstStyle/>
                    <a:p>
                      <a:endParaRPr lang="de-DE" sz="2400" dirty="0">
                        <a:solidFill>
                          <a:srgbClr val="000000"/>
                        </a:solidFill>
                      </a:endParaRPr>
                    </a:p>
                  </p:txBody>
                </p:sp>
                <p:sp>
                  <p:nvSpPr>
                    <p:cNvPr id="2219" name="Freeform 2469"/>
                    <p:cNvSpPr>
                      <a:spLocks/>
                    </p:cNvSpPr>
                    <p:nvPr/>
                  </p:nvSpPr>
                  <p:spPr bwMode="auto">
                    <a:xfrm>
                      <a:off x="4919069" y="3045055"/>
                      <a:ext cx="146651" cy="265806"/>
                    </a:xfrm>
                    <a:custGeom>
                      <a:avLst/>
                      <a:gdLst>
                        <a:gd name="T0" fmla="*/ 2147483647 w 160"/>
                        <a:gd name="T1" fmla="*/ 2147483647 h 321"/>
                        <a:gd name="T2" fmla="*/ 2147483647 w 160"/>
                        <a:gd name="T3" fmla="*/ 2147483647 h 321"/>
                        <a:gd name="T4" fmla="*/ 2147483647 w 160"/>
                        <a:gd name="T5" fmla="*/ 2147483647 h 321"/>
                        <a:gd name="T6" fmla="*/ 2147483647 w 160"/>
                        <a:gd name="T7" fmla="*/ 2147483647 h 321"/>
                        <a:gd name="T8" fmla="*/ 2147483647 w 160"/>
                        <a:gd name="T9" fmla="*/ 2147483647 h 321"/>
                        <a:gd name="T10" fmla="*/ 2147483647 w 160"/>
                        <a:gd name="T11" fmla="*/ 2147483647 h 321"/>
                        <a:gd name="T12" fmla="*/ 2147483647 w 160"/>
                        <a:gd name="T13" fmla="*/ 2147483647 h 321"/>
                        <a:gd name="T14" fmla="*/ 2147483647 w 160"/>
                        <a:gd name="T15" fmla="*/ 2147483647 h 321"/>
                        <a:gd name="T16" fmla="*/ 2147483647 w 160"/>
                        <a:gd name="T17" fmla="*/ 2147483647 h 321"/>
                        <a:gd name="T18" fmla="*/ 2147483647 w 160"/>
                        <a:gd name="T19" fmla="*/ 2147483647 h 321"/>
                        <a:gd name="T20" fmla="*/ 2147483647 w 160"/>
                        <a:gd name="T21" fmla="*/ 2147483647 h 321"/>
                        <a:gd name="T22" fmla="*/ 2147483647 w 160"/>
                        <a:gd name="T23" fmla="*/ 2147483647 h 321"/>
                        <a:gd name="T24" fmla="*/ 0 w 160"/>
                        <a:gd name="T25" fmla="*/ 2147483647 h 321"/>
                        <a:gd name="T26" fmla="*/ 2147483647 w 160"/>
                        <a:gd name="T27" fmla="*/ 2147483647 h 321"/>
                        <a:gd name="T28" fmla="*/ 2147483647 w 160"/>
                        <a:gd name="T29" fmla="*/ 2147483647 h 321"/>
                        <a:gd name="T30" fmla="*/ 2147483647 w 160"/>
                        <a:gd name="T31" fmla="*/ 2147483647 h 321"/>
                        <a:gd name="T32" fmla="*/ 2147483647 w 160"/>
                        <a:gd name="T33" fmla="*/ 2147483647 h 321"/>
                        <a:gd name="T34" fmla="*/ 2147483647 w 160"/>
                        <a:gd name="T35" fmla="*/ 2147483647 h 321"/>
                        <a:gd name="T36" fmla="*/ 2147483647 w 160"/>
                        <a:gd name="T37" fmla="*/ 2147483647 h 321"/>
                        <a:gd name="T38" fmla="*/ 2147483647 w 160"/>
                        <a:gd name="T39" fmla="*/ 2147483647 h 321"/>
                        <a:gd name="T40" fmla="*/ 2147483647 w 160"/>
                        <a:gd name="T41" fmla="*/ 2147483647 h 321"/>
                        <a:gd name="T42" fmla="*/ 2147483647 w 160"/>
                        <a:gd name="T43" fmla="*/ 2147483647 h 321"/>
                        <a:gd name="T44" fmla="*/ 2147483647 w 160"/>
                        <a:gd name="T45" fmla="*/ 2147483647 h 321"/>
                        <a:gd name="T46" fmla="*/ 2147483647 w 160"/>
                        <a:gd name="T47" fmla="*/ 2147483647 h 321"/>
                        <a:gd name="T48" fmla="*/ 2147483647 w 160"/>
                        <a:gd name="T49" fmla="*/ 2147483647 h 321"/>
                        <a:gd name="T50" fmla="*/ 2147483647 w 160"/>
                        <a:gd name="T51" fmla="*/ 2147483647 h 321"/>
                        <a:gd name="T52" fmla="*/ 2147483647 w 160"/>
                        <a:gd name="T53" fmla="*/ 2147483647 h 321"/>
                        <a:gd name="T54" fmla="*/ 2147483647 w 160"/>
                        <a:gd name="T55" fmla="*/ 2147483647 h 321"/>
                        <a:gd name="T56" fmla="*/ 2147483647 w 160"/>
                        <a:gd name="T57" fmla="*/ 2147483647 h 321"/>
                        <a:gd name="T58" fmla="*/ 2147483647 w 160"/>
                        <a:gd name="T59" fmla="*/ 2147483647 h 321"/>
                        <a:gd name="T60" fmla="*/ 2147483647 w 160"/>
                        <a:gd name="T61" fmla="*/ 2147483647 h 321"/>
                        <a:gd name="T62" fmla="*/ 2147483647 w 160"/>
                        <a:gd name="T63" fmla="*/ 2147483647 h 321"/>
                        <a:gd name="T64" fmla="*/ 2147483647 w 160"/>
                        <a:gd name="T65" fmla="*/ 2147483647 h 321"/>
                        <a:gd name="T66" fmla="*/ 2147483647 w 160"/>
                        <a:gd name="T67" fmla="*/ 2147483647 h 321"/>
                        <a:gd name="T68" fmla="*/ 2147483647 w 160"/>
                        <a:gd name="T69" fmla="*/ 2147483647 h 321"/>
                        <a:gd name="T70" fmla="*/ 2147483647 w 160"/>
                        <a:gd name="T71" fmla="*/ 2147483647 h 321"/>
                        <a:gd name="T72" fmla="*/ 2147483647 w 160"/>
                        <a:gd name="T73" fmla="*/ 2147483647 h 321"/>
                        <a:gd name="T74" fmla="*/ 2147483647 w 160"/>
                        <a:gd name="T75" fmla="*/ 2147483647 h 321"/>
                        <a:gd name="T76" fmla="*/ 2147483647 w 160"/>
                        <a:gd name="T77" fmla="*/ 2147483647 h 321"/>
                        <a:gd name="T78" fmla="*/ 2147483647 w 160"/>
                        <a:gd name="T79" fmla="*/ 2147483647 h 321"/>
                        <a:gd name="T80" fmla="*/ 2147483647 w 160"/>
                        <a:gd name="T81" fmla="*/ 2147483647 h 321"/>
                        <a:gd name="T82" fmla="*/ 2147483647 w 160"/>
                        <a:gd name="T83" fmla="*/ 2147483647 h 321"/>
                        <a:gd name="T84" fmla="*/ 2147483647 w 160"/>
                        <a:gd name="T85" fmla="*/ 2147483647 h 321"/>
                        <a:gd name="T86" fmla="*/ 2147483647 w 160"/>
                        <a:gd name="T87" fmla="*/ 2147483647 h 321"/>
                        <a:gd name="T88" fmla="*/ 2147483647 w 160"/>
                        <a:gd name="T89" fmla="*/ 2147483647 h 321"/>
                        <a:gd name="T90" fmla="*/ 2147483647 w 160"/>
                        <a:gd name="T91" fmla="*/ 2147483647 h 321"/>
                        <a:gd name="T92" fmla="*/ 2147483647 w 160"/>
                        <a:gd name="T93" fmla="*/ 2147483647 h 321"/>
                        <a:gd name="T94" fmla="*/ 2147483647 w 160"/>
                        <a:gd name="T95" fmla="*/ 2147483647 h 321"/>
                        <a:gd name="T96" fmla="*/ 2147483647 w 160"/>
                        <a:gd name="T97" fmla="*/ 2147483647 h 321"/>
                        <a:gd name="T98" fmla="*/ 2147483647 w 160"/>
                        <a:gd name="T99" fmla="*/ 2147483647 h 321"/>
                        <a:gd name="T100" fmla="*/ 2147483647 w 160"/>
                        <a:gd name="T101" fmla="*/ 2147483647 h 321"/>
                        <a:gd name="T102" fmla="*/ 2147483647 w 160"/>
                        <a:gd name="T103" fmla="*/ 2147483647 h 321"/>
                        <a:gd name="T104" fmla="*/ 2147483647 w 160"/>
                        <a:gd name="T105" fmla="*/ 2147483647 h 321"/>
                        <a:gd name="T106" fmla="*/ 2147483647 w 160"/>
                        <a:gd name="T107" fmla="*/ 2147483647 h 321"/>
                        <a:gd name="T108" fmla="*/ 2147483647 w 160"/>
                        <a:gd name="T109" fmla="*/ 2147483647 h 321"/>
                        <a:gd name="T110" fmla="*/ 2147483647 w 160"/>
                        <a:gd name="T111" fmla="*/ 2147483647 h 321"/>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w 160"/>
                        <a:gd name="T169" fmla="*/ 0 h 321"/>
                        <a:gd name="T170" fmla="*/ 160 w 160"/>
                        <a:gd name="T171" fmla="*/ 321 h 321"/>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T168" t="T169" r="T170" b="T171"/>
                      <a:pathLst>
                        <a:path w="160" h="321">
                          <a:moveTo>
                            <a:pt x="114" y="200"/>
                          </a:moveTo>
                          <a:lnTo>
                            <a:pt x="112" y="202"/>
                          </a:lnTo>
                          <a:lnTo>
                            <a:pt x="112" y="204"/>
                          </a:lnTo>
                          <a:lnTo>
                            <a:pt x="110" y="204"/>
                          </a:lnTo>
                          <a:lnTo>
                            <a:pt x="110" y="210"/>
                          </a:lnTo>
                          <a:lnTo>
                            <a:pt x="110" y="212"/>
                          </a:lnTo>
                          <a:lnTo>
                            <a:pt x="106" y="220"/>
                          </a:lnTo>
                          <a:lnTo>
                            <a:pt x="104" y="224"/>
                          </a:lnTo>
                          <a:lnTo>
                            <a:pt x="102" y="230"/>
                          </a:lnTo>
                          <a:lnTo>
                            <a:pt x="100" y="235"/>
                          </a:lnTo>
                          <a:lnTo>
                            <a:pt x="98" y="239"/>
                          </a:lnTo>
                          <a:lnTo>
                            <a:pt x="98" y="241"/>
                          </a:lnTo>
                          <a:lnTo>
                            <a:pt x="94" y="247"/>
                          </a:lnTo>
                          <a:lnTo>
                            <a:pt x="94" y="249"/>
                          </a:lnTo>
                          <a:lnTo>
                            <a:pt x="94" y="251"/>
                          </a:lnTo>
                          <a:lnTo>
                            <a:pt x="92" y="253"/>
                          </a:lnTo>
                          <a:lnTo>
                            <a:pt x="92" y="255"/>
                          </a:lnTo>
                          <a:lnTo>
                            <a:pt x="92" y="257"/>
                          </a:lnTo>
                          <a:lnTo>
                            <a:pt x="92" y="259"/>
                          </a:lnTo>
                          <a:lnTo>
                            <a:pt x="90" y="263"/>
                          </a:lnTo>
                          <a:lnTo>
                            <a:pt x="88" y="267"/>
                          </a:lnTo>
                          <a:lnTo>
                            <a:pt x="86" y="273"/>
                          </a:lnTo>
                          <a:lnTo>
                            <a:pt x="86" y="275"/>
                          </a:lnTo>
                          <a:lnTo>
                            <a:pt x="86" y="279"/>
                          </a:lnTo>
                          <a:lnTo>
                            <a:pt x="84" y="279"/>
                          </a:lnTo>
                          <a:lnTo>
                            <a:pt x="84" y="281"/>
                          </a:lnTo>
                          <a:lnTo>
                            <a:pt x="82" y="283"/>
                          </a:lnTo>
                          <a:lnTo>
                            <a:pt x="82" y="285"/>
                          </a:lnTo>
                          <a:lnTo>
                            <a:pt x="82" y="287"/>
                          </a:lnTo>
                          <a:lnTo>
                            <a:pt x="80" y="287"/>
                          </a:lnTo>
                          <a:lnTo>
                            <a:pt x="78" y="291"/>
                          </a:lnTo>
                          <a:lnTo>
                            <a:pt x="78" y="293"/>
                          </a:lnTo>
                          <a:lnTo>
                            <a:pt x="78" y="295"/>
                          </a:lnTo>
                          <a:lnTo>
                            <a:pt x="78" y="297"/>
                          </a:lnTo>
                          <a:lnTo>
                            <a:pt x="76" y="301"/>
                          </a:lnTo>
                          <a:lnTo>
                            <a:pt x="74" y="301"/>
                          </a:lnTo>
                          <a:lnTo>
                            <a:pt x="74" y="303"/>
                          </a:lnTo>
                          <a:lnTo>
                            <a:pt x="74" y="305"/>
                          </a:lnTo>
                          <a:lnTo>
                            <a:pt x="72" y="305"/>
                          </a:lnTo>
                          <a:lnTo>
                            <a:pt x="70" y="307"/>
                          </a:lnTo>
                          <a:lnTo>
                            <a:pt x="66" y="311"/>
                          </a:lnTo>
                          <a:lnTo>
                            <a:pt x="64" y="311"/>
                          </a:lnTo>
                          <a:lnTo>
                            <a:pt x="62" y="311"/>
                          </a:lnTo>
                          <a:lnTo>
                            <a:pt x="62" y="309"/>
                          </a:lnTo>
                          <a:lnTo>
                            <a:pt x="60" y="309"/>
                          </a:lnTo>
                          <a:lnTo>
                            <a:pt x="58" y="311"/>
                          </a:lnTo>
                          <a:lnTo>
                            <a:pt x="56" y="311"/>
                          </a:lnTo>
                          <a:lnTo>
                            <a:pt x="54" y="311"/>
                          </a:lnTo>
                          <a:lnTo>
                            <a:pt x="50" y="313"/>
                          </a:lnTo>
                          <a:lnTo>
                            <a:pt x="48" y="315"/>
                          </a:lnTo>
                          <a:lnTo>
                            <a:pt x="46" y="315"/>
                          </a:lnTo>
                          <a:lnTo>
                            <a:pt x="44" y="317"/>
                          </a:lnTo>
                          <a:lnTo>
                            <a:pt x="44" y="319"/>
                          </a:lnTo>
                          <a:lnTo>
                            <a:pt x="42" y="319"/>
                          </a:lnTo>
                          <a:lnTo>
                            <a:pt x="40" y="319"/>
                          </a:lnTo>
                          <a:lnTo>
                            <a:pt x="38" y="321"/>
                          </a:lnTo>
                          <a:lnTo>
                            <a:pt x="34" y="321"/>
                          </a:lnTo>
                          <a:lnTo>
                            <a:pt x="32" y="319"/>
                          </a:lnTo>
                          <a:lnTo>
                            <a:pt x="30" y="319"/>
                          </a:lnTo>
                          <a:lnTo>
                            <a:pt x="28" y="315"/>
                          </a:lnTo>
                          <a:lnTo>
                            <a:pt x="26" y="315"/>
                          </a:lnTo>
                          <a:lnTo>
                            <a:pt x="24" y="313"/>
                          </a:lnTo>
                          <a:lnTo>
                            <a:pt x="22" y="313"/>
                          </a:lnTo>
                          <a:lnTo>
                            <a:pt x="20" y="313"/>
                          </a:lnTo>
                          <a:lnTo>
                            <a:pt x="18" y="313"/>
                          </a:lnTo>
                          <a:lnTo>
                            <a:pt x="16" y="311"/>
                          </a:lnTo>
                          <a:lnTo>
                            <a:pt x="16" y="309"/>
                          </a:lnTo>
                          <a:lnTo>
                            <a:pt x="18" y="311"/>
                          </a:lnTo>
                          <a:lnTo>
                            <a:pt x="20" y="311"/>
                          </a:lnTo>
                          <a:lnTo>
                            <a:pt x="18" y="311"/>
                          </a:lnTo>
                          <a:lnTo>
                            <a:pt x="18" y="309"/>
                          </a:lnTo>
                          <a:lnTo>
                            <a:pt x="14" y="307"/>
                          </a:lnTo>
                          <a:lnTo>
                            <a:pt x="12" y="307"/>
                          </a:lnTo>
                          <a:lnTo>
                            <a:pt x="12" y="305"/>
                          </a:lnTo>
                          <a:lnTo>
                            <a:pt x="12" y="303"/>
                          </a:lnTo>
                          <a:lnTo>
                            <a:pt x="10" y="303"/>
                          </a:lnTo>
                          <a:lnTo>
                            <a:pt x="10" y="301"/>
                          </a:lnTo>
                          <a:lnTo>
                            <a:pt x="10" y="299"/>
                          </a:lnTo>
                          <a:lnTo>
                            <a:pt x="8" y="295"/>
                          </a:lnTo>
                          <a:lnTo>
                            <a:pt x="6" y="295"/>
                          </a:lnTo>
                          <a:lnTo>
                            <a:pt x="6" y="293"/>
                          </a:lnTo>
                          <a:lnTo>
                            <a:pt x="6" y="291"/>
                          </a:lnTo>
                          <a:lnTo>
                            <a:pt x="4" y="291"/>
                          </a:lnTo>
                          <a:lnTo>
                            <a:pt x="6" y="287"/>
                          </a:lnTo>
                          <a:lnTo>
                            <a:pt x="6" y="285"/>
                          </a:lnTo>
                          <a:lnTo>
                            <a:pt x="6" y="281"/>
                          </a:lnTo>
                          <a:lnTo>
                            <a:pt x="6" y="279"/>
                          </a:lnTo>
                          <a:lnTo>
                            <a:pt x="6" y="277"/>
                          </a:lnTo>
                          <a:lnTo>
                            <a:pt x="6" y="275"/>
                          </a:lnTo>
                          <a:lnTo>
                            <a:pt x="6" y="273"/>
                          </a:lnTo>
                          <a:lnTo>
                            <a:pt x="8" y="273"/>
                          </a:lnTo>
                          <a:lnTo>
                            <a:pt x="8" y="271"/>
                          </a:lnTo>
                          <a:lnTo>
                            <a:pt x="8" y="269"/>
                          </a:lnTo>
                          <a:lnTo>
                            <a:pt x="6" y="267"/>
                          </a:lnTo>
                          <a:lnTo>
                            <a:pt x="6" y="265"/>
                          </a:lnTo>
                          <a:lnTo>
                            <a:pt x="6" y="263"/>
                          </a:lnTo>
                          <a:lnTo>
                            <a:pt x="6" y="261"/>
                          </a:lnTo>
                          <a:lnTo>
                            <a:pt x="4" y="259"/>
                          </a:lnTo>
                          <a:lnTo>
                            <a:pt x="2" y="257"/>
                          </a:lnTo>
                          <a:lnTo>
                            <a:pt x="2" y="255"/>
                          </a:lnTo>
                          <a:lnTo>
                            <a:pt x="0" y="253"/>
                          </a:lnTo>
                          <a:lnTo>
                            <a:pt x="0" y="251"/>
                          </a:lnTo>
                          <a:lnTo>
                            <a:pt x="0" y="249"/>
                          </a:lnTo>
                          <a:lnTo>
                            <a:pt x="0" y="243"/>
                          </a:lnTo>
                          <a:lnTo>
                            <a:pt x="0" y="241"/>
                          </a:lnTo>
                          <a:lnTo>
                            <a:pt x="0" y="239"/>
                          </a:lnTo>
                          <a:lnTo>
                            <a:pt x="0" y="237"/>
                          </a:lnTo>
                          <a:lnTo>
                            <a:pt x="2" y="233"/>
                          </a:lnTo>
                          <a:lnTo>
                            <a:pt x="2" y="231"/>
                          </a:lnTo>
                          <a:lnTo>
                            <a:pt x="4" y="228"/>
                          </a:lnTo>
                          <a:lnTo>
                            <a:pt x="6" y="228"/>
                          </a:lnTo>
                          <a:lnTo>
                            <a:pt x="6" y="224"/>
                          </a:lnTo>
                          <a:lnTo>
                            <a:pt x="6" y="222"/>
                          </a:lnTo>
                          <a:lnTo>
                            <a:pt x="6" y="220"/>
                          </a:lnTo>
                          <a:lnTo>
                            <a:pt x="8" y="220"/>
                          </a:lnTo>
                          <a:lnTo>
                            <a:pt x="10" y="220"/>
                          </a:lnTo>
                          <a:lnTo>
                            <a:pt x="12" y="220"/>
                          </a:lnTo>
                          <a:lnTo>
                            <a:pt x="12" y="218"/>
                          </a:lnTo>
                          <a:lnTo>
                            <a:pt x="14" y="218"/>
                          </a:lnTo>
                          <a:lnTo>
                            <a:pt x="14" y="216"/>
                          </a:lnTo>
                          <a:lnTo>
                            <a:pt x="14" y="214"/>
                          </a:lnTo>
                          <a:lnTo>
                            <a:pt x="16" y="212"/>
                          </a:lnTo>
                          <a:lnTo>
                            <a:pt x="16" y="210"/>
                          </a:lnTo>
                          <a:lnTo>
                            <a:pt x="16" y="208"/>
                          </a:lnTo>
                          <a:lnTo>
                            <a:pt x="18" y="208"/>
                          </a:lnTo>
                          <a:lnTo>
                            <a:pt x="18" y="206"/>
                          </a:lnTo>
                          <a:lnTo>
                            <a:pt x="20" y="206"/>
                          </a:lnTo>
                          <a:lnTo>
                            <a:pt x="20" y="204"/>
                          </a:lnTo>
                          <a:lnTo>
                            <a:pt x="22" y="200"/>
                          </a:lnTo>
                          <a:lnTo>
                            <a:pt x="24" y="198"/>
                          </a:lnTo>
                          <a:lnTo>
                            <a:pt x="24" y="194"/>
                          </a:lnTo>
                          <a:lnTo>
                            <a:pt x="26" y="192"/>
                          </a:lnTo>
                          <a:lnTo>
                            <a:pt x="28" y="190"/>
                          </a:lnTo>
                          <a:lnTo>
                            <a:pt x="28" y="188"/>
                          </a:lnTo>
                          <a:lnTo>
                            <a:pt x="28" y="186"/>
                          </a:lnTo>
                          <a:lnTo>
                            <a:pt x="26" y="186"/>
                          </a:lnTo>
                          <a:lnTo>
                            <a:pt x="26" y="184"/>
                          </a:lnTo>
                          <a:lnTo>
                            <a:pt x="28" y="178"/>
                          </a:lnTo>
                          <a:lnTo>
                            <a:pt x="28" y="176"/>
                          </a:lnTo>
                          <a:lnTo>
                            <a:pt x="28" y="174"/>
                          </a:lnTo>
                          <a:lnTo>
                            <a:pt x="26" y="172"/>
                          </a:lnTo>
                          <a:lnTo>
                            <a:pt x="26" y="170"/>
                          </a:lnTo>
                          <a:lnTo>
                            <a:pt x="24" y="168"/>
                          </a:lnTo>
                          <a:lnTo>
                            <a:pt x="24" y="166"/>
                          </a:lnTo>
                          <a:lnTo>
                            <a:pt x="24" y="164"/>
                          </a:lnTo>
                          <a:lnTo>
                            <a:pt x="26" y="162"/>
                          </a:lnTo>
                          <a:lnTo>
                            <a:pt x="26" y="160"/>
                          </a:lnTo>
                          <a:lnTo>
                            <a:pt x="24" y="160"/>
                          </a:lnTo>
                          <a:lnTo>
                            <a:pt x="24" y="158"/>
                          </a:lnTo>
                          <a:lnTo>
                            <a:pt x="24" y="156"/>
                          </a:lnTo>
                          <a:lnTo>
                            <a:pt x="24" y="154"/>
                          </a:lnTo>
                          <a:lnTo>
                            <a:pt x="24" y="152"/>
                          </a:lnTo>
                          <a:lnTo>
                            <a:pt x="22" y="152"/>
                          </a:lnTo>
                          <a:lnTo>
                            <a:pt x="24" y="150"/>
                          </a:lnTo>
                          <a:lnTo>
                            <a:pt x="24" y="148"/>
                          </a:lnTo>
                          <a:lnTo>
                            <a:pt x="24" y="146"/>
                          </a:lnTo>
                          <a:lnTo>
                            <a:pt x="24" y="144"/>
                          </a:lnTo>
                          <a:lnTo>
                            <a:pt x="22" y="142"/>
                          </a:lnTo>
                          <a:lnTo>
                            <a:pt x="24" y="140"/>
                          </a:lnTo>
                          <a:lnTo>
                            <a:pt x="24" y="138"/>
                          </a:lnTo>
                          <a:lnTo>
                            <a:pt x="24" y="136"/>
                          </a:lnTo>
                          <a:lnTo>
                            <a:pt x="24" y="134"/>
                          </a:lnTo>
                          <a:lnTo>
                            <a:pt x="22" y="134"/>
                          </a:lnTo>
                          <a:lnTo>
                            <a:pt x="22" y="132"/>
                          </a:lnTo>
                          <a:lnTo>
                            <a:pt x="22" y="130"/>
                          </a:lnTo>
                          <a:lnTo>
                            <a:pt x="22" y="128"/>
                          </a:lnTo>
                          <a:lnTo>
                            <a:pt x="24" y="126"/>
                          </a:lnTo>
                          <a:lnTo>
                            <a:pt x="26" y="122"/>
                          </a:lnTo>
                          <a:lnTo>
                            <a:pt x="26" y="120"/>
                          </a:lnTo>
                          <a:lnTo>
                            <a:pt x="26" y="118"/>
                          </a:lnTo>
                          <a:lnTo>
                            <a:pt x="28" y="116"/>
                          </a:lnTo>
                          <a:lnTo>
                            <a:pt x="30" y="112"/>
                          </a:lnTo>
                          <a:lnTo>
                            <a:pt x="32" y="112"/>
                          </a:lnTo>
                          <a:lnTo>
                            <a:pt x="32" y="110"/>
                          </a:lnTo>
                          <a:lnTo>
                            <a:pt x="34" y="108"/>
                          </a:lnTo>
                          <a:lnTo>
                            <a:pt x="34" y="106"/>
                          </a:lnTo>
                          <a:lnTo>
                            <a:pt x="32" y="106"/>
                          </a:lnTo>
                          <a:lnTo>
                            <a:pt x="32" y="104"/>
                          </a:lnTo>
                          <a:lnTo>
                            <a:pt x="32" y="100"/>
                          </a:lnTo>
                          <a:lnTo>
                            <a:pt x="34" y="100"/>
                          </a:lnTo>
                          <a:lnTo>
                            <a:pt x="36" y="100"/>
                          </a:lnTo>
                          <a:lnTo>
                            <a:pt x="40" y="100"/>
                          </a:lnTo>
                          <a:lnTo>
                            <a:pt x="42" y="100"/>
                          </a:lnTo>
                          <a:lnTo>
                            <a:pt x="46" y="98"/>
                          </a:lnTo>
                          <a:lnTo>
                            <a:pt x="48" y="96"/>
                          </a:lnTo>
                          <a:lnTo>
                            <a:pt x="48" y="94"/>
                          </a:lnTo>
                          <a:lnTo>
                            <a:pt x="50" y="94"/>
                          </a:lnTo>
                          <a:lnTo>
                            <a:pt x="52" y="94"/>
                          </a:lnTo>
                          <a:lnTo>
                            <a:pt x="52" y="96"/>
                          </a:lnTo>
                          <a:lnTo>
                            <a:pt x="52" y="98"/>
                          </a:lnTo>
                          <a:lnTo>
                            <a:pt x="54" y="96"/>
                          </a:lnTo>
                          <a:lnTo>
                            <a:pt x="54" y="94"/>
                          </a:lnTo>
                          <a:lnTo>
                            <a:pt x="58" y="94"/>
                          </a:lnTo>
                          <a:lnTo>
                            <a:pt x="58" y="96"/>
                          </a:lnTo>
                          <a:lnTo>
                            <a:pt x="60" y="92"/>
                          </a:lnTo>
                          <a:lnTo>
                            <a:pt x="60" y="90"/>
                          </a:lnTo>
                          <a:lnTo>
                            <a:pt x="62" y="90"/>
                          </a:lnTo>
                          <a:lnTo>
                            <a:pt x="64" y="90"/>
                          </a:lnTo>
                          <a:lnTo>
                            <a:pt x="66" y="90"/>
                          </a:lnTo>
                          <a:lnTo>
                            <a:pt x="66" y="92"/>
                          </a:lnTo>
                          <a:lnTo>
                            <a:pt x="68" y="92"/>
                          </a:lnTo>
                          <a:lnTo>
                            <a:pt x="68" y="90"/>
                          </a:lnTo>
                          <a:lnTo>
                            <a:pt x="68" y="88"/>
                          </a:lnTo>
                          <a:lnTo>
                            <a:pt x="70" y="88"/>
                          </a:lnTo>
                          <a:lnTo>
                            <a:pt x="72" y="88"/>
                          </a:lnTo>
                          <a:lnTo>
                            <a:pt x="72" y="90"/>
                          </a:lnTo>
                          <a:lnTo>
                            <a:pt x="72" y="92"/>
                          </a:lnTo>
                          <a:lnTo>
                            <a:pt x="72" y="94"/>
                          </a:lnTo>
                          <a:lnTo>
                            <a:pt x="76" y="94"/>
                          </a:lnTo>
                          <a:lnTo>
                            <a:pt x="74" y="92"/>
                          </a:lnTo>
                          <a:lnTo>
                            <a:pt x="72" y="90"/>
                          </a:lnTo>
                          <a:lnTo>
                            <a:pt x="72" y="88"/>
                          </a:lnTo>
                          <a:lnTo>
                            <a:pt x="72" y="86"/>
                          </a:lnTo>
                          <a:lnTo>
                            <a:pt x="76" y="84"/>
                          </a:lnTo>
                          <a:lnTo>
                            <a:pt x="76" y="82"/>
                          </a:lnTo>
                          <a:lnTo>
                            <a:pt x="78" y="82"/>
                          </a:lnTo>
                          <a:lnTo>
                            <a:pt x="80" y="80"/>
                          </a:lnTo>
                          <a:lnTo>
                            <a:pt x="84" y="78"/>
                          </a:lnTo>
                          <a:lnTo>
                            <a:pt x="84" y="76"/>
                          </a:lnTo>
                          <a:lnTo>
                            <a:pt x="86" y="76"/>
                          </a:lnTo>
                          <a:lnTo>
                            <a:pt x="88" y="78"/>
                          </a:lnTo>
                          <a:lnTo>
                            <a:pt x="88" y="80"/>
                          </a:lnTo>
                          <a:lnTo>
                            <a:pt x="86" y="82"/>
                          </a:lnTo>
                          <a:lnTo>
                            <a:pt x="86" y="84"/>
                          </a:lnTo>
                          <a:lnTo>
                            <a:pt x="88" y="82"/>
                          </a:lnTo>
                          <a:lnTo>
                            <a:pt x="90" y="82"/>
                          </a:lnTo>
                          <a:lnTo>
                            <a:pt x="92" y="82"/>
                          </a:lnTo>
                          <a:lnTo>
                            <a:pt x="92" y="80"/>
                          </a:lnTo>
                          <a:lnTo>
                            <a:pt x="90" y="78"/>
                          </a:lnTo>
                          <a:lnTo>
                            <a:pt x="90" y="76"/>
                          </a:lnTo>
                          <a:lnTo>
                            <a:pt x="88" y="76"/>
                          </a:lnTo>
                          <a:lnTo>
                            <a:pt x="88" y="74"/>
                          </a:lnTo>
                          <a:lnTo>
                            <a:pt x="90" y="74"/>
                          </a:lnTo>
                          <a:lnTo>
                            <a:pt x="92" y="70"/>
                          </a:lnTo>
                          <a:lnTo>
                            <a:pt x="94" y="68"/>
                          </a:lnTo>
                          <a:lnTo>
                            <a:pt x="94" y="66"/>
                          </a:lnTo>
                          <a:lnTo>
                            <a:pt x="96" y="66"/>
                          </a:lnTo>
                          <a:lnTo>
                            <a:pt x="96" y="64"/>
                          </a:lnTo>
                          <a:lnTo>
                            <a:pt x="98" y="62"/>
                          </a:lnTo>
                          <a:lnTo>
                            <a:pt x="98" y="64"/>
                          </a:lnTo>
                          <a:lnTo>
                            <a:pt x="98" y="66"/>
                          </a:lnTo>
                          <a:lnTo>
                            <a:pt x="98" y="68"/>
                          </a:lnTo>
                          <a:lnTo>
                            <a:pt x="96" y="70"/>
                          </a:lnTo>
                          <a:lnTo>
                            <a:pt x="96" y="72"/>
                          </a:lnTo>
                          <a:lnTo>
                            <a:pt x="96" y="74"/>
                          </a:lnTo>
                          <a:lnTo>
                            <a:pt x="98" y="74"/>
                          </a:lnTo>
                          <a:lnTo>
                            <a:pt x="98" y="72"/>
                          </a:lnTo>
                          <a:lnTo>
                            <a:pt x="100" y="70"/>
                          </a:lnTo>
                          <a:lnTo>
                            <a:pt x="102" y="68"/>
                          </a:lnTo>
                          <a:lnTo>
                            <a:pt x="102" y="66"/>
                          </a:lnTo>
                          <a:lnTo>
                            <a:pt x="102" y="64"/>
                          </a:lnTo>
                          <a:lnTo>
                            <a:pt x="104" y="62"/>
                          </a:lnTo>
                          <a:lnTo>
                            <a:pt x="106" y="60"/>
                          </a:lnTo>
                          <a:lnTo>
                            <a:pt x="110" y="62"/>
                          </a:lnTo>
                          <a:lnTo>
                            <a:pt x="110" y="64"/>
                          </a:lnTo>
                          <a:lnTo>
                            <a:pt x="110" y="62"/>
                          </a:lnTo>
                          <a:lnTo>
                            <a:pt x="108" y="60"/>
                          </a:lnTo>
                          <a:lnTo>
                            <a:pt x="106" y="60"/>
                          </a:lnTo>
                          <a:lnTo>
                            <a:pt x="104" y="60"/>
                          </a:lnTo>
                          <a:lnTo>
                            <a:pt x="104" y="58"/>
                          </a:lnTo>
                          <a:lnTo>
                            <a:pt x="104" y="56"/>
                          </a:lnTo>
                          <a:lnTo>
                            <a:pt x="106" y="54"/>
                          </a:lnTo>
                          <a:lnTo>
                            <a:pt x="108" y="54"/>
                          </a:lnTo>
                          <a:lnTo>
                            <a:pt x="110" y="54"/>
                          </a:lnTo>
                          <a:lnTo>
                            <a:pt x="110" y="52"/>
                          </a:lnTo>
                          <a:lnTo>
                            <a:pt x="108" y="50"/>
                          </a:lnTo>
                          <a:lnTo>
                            <a:pt x="110" y="50"/>
                          </a:lnTo>
                          <a:lnTo>
                            <a:pt x="110" y="52"/>
                          </a:lnTo>
                          <a:lnTo>
                            <a:pt x="110" y="54"/>
                          </a:lnTo>
                          <a:lnTo>
                            <a:pt x="110" y="56"/>
                          </a:lnTo>
                          <a:lnTo>
                            <a:pt x="112" y="52"/>
                          </a:lnTo>
                          <a:lnTo>
                            <a:pt x="112" y="50"/>
                          </a:lnTo>
                          <a:lnTo>
                            <a:pt x="110" y="50"/>
                          </a:lnTo>
                          <a:lnTo>
                            <a:pt x="110" y="48"/>
                          </a:lnTo>
                          <a:lnTo>
                            <a:pt x="112" y="48"/>
                          </a:lnTo>
                          <a:lnTo>
                            <a:pt x="112" y="46"/>
                          </a:lnTo>
                          <a:lnTo>
                            <a:pt x="110" y="46"/>
                          </a:lnTo>
                          <a:lnTo>
                            <a:pt x="108" y="46"/>
                          </a:lnTo>
                          <a:lnTo>
                            <a:pt x="108" y="44"/>
                          </a:lnTo>
                          <a:lnTo>
                            <a:pt x="108" y="42"/>
                          </a:lnTo>
                          <a:lnTo>
                            <a:pt x="108" y="40"/>
                          </a:lnTo>
                          <a:lnTo>
                            <a:pt x="108" y="38"/>
                          </a:lnTo>
                          <a:lnTo>
                            <a:pt x="110" y="38"/>
                          </a:lnTo>
                          <a:lnTo>
                            <a:pt x="112" y="38"/>
                          </a:lnTo>
                          <a:lnTo>
                            <a:pt x="112" y="36"/>
                          </a:lnTo>
                          <a:lnTo>
                            <a:pt x="114" y="38"/>
                          </a:lnTo>
                          <a:lnTo>
                            <a:pt x="114" y="40"/>
                          </a:lnTo>
                          <a:lnTo>
                            <a:pt x="114" y="42"/>
                          </a:lnTo>
                          <a:lnTo>
                            <a:pt x="116" y="44"/>
                          </a:lnTo>
                          <a:lnTo>
                            <a:pt x="118" y="42"/>
                          </a:lnTo>
                          <a:lnTo>
                            <a:pt x="118" y="38"/>
                          </a:lnTo>
                          <a:lnTo>
                            <a:pt x="118" y="36"/>
                          </a:lnTo>
                          <a:lnTo>
                            <a:pt x="120" y="36"/>
                          </a:lnTo>
                          <a:lnTo>
                            <a:pt x="120" y="34"/>
                          </a:lnTo>
                          <a:lnTo>
                            <a:pt x="124" y="34"/>
                          </a:lnTo>
                          <a:lnTo>
                            <a:pt x="126" y="34"/>
                          </a:lnTo>
                          <a:lnTo>
                            <a:pt x="126" y="32"/>
                          </a:lnTo>
                          <a:lnTo>
                            <a:pt x="126" y="30"/>
                          </a:lnTo>
                          <a:lnTo>
                            <a:pt x="128" y="28"/>
                          </a:lnTo>
                          <a:lnTo>
                            <a:pt x="128" y="26"/>
                          </a:lnTo>
                          <a:lnTo>
                            <a:pt x="128" y="24"/>
                          </a:lnTo>
                          <a:lnTo>
                            <a:pt x="130" y="22"/>
                          </a:lnTo>
                          <a:lnTo>
                            <a:pt x="130" y="20"/>
                          </a:lnTo>
                          <a:lnTo>
                            <a:pt x="130" y="18"/>
                          </a:lnTo>
                          <a:lnTo>
                            <a:pt x="130" y="16"/>
                          </a:lnTo>
                          <a:lnTo>
                            <a:pt x="130" y="12"/>
                          </a:lnTo>
                          <a:lnTo>
                            <a:pt x="128" y="12"/>
                          </a:lnTo>
                          <a:lnTo>
                            <a:pt x="126" y="12"/>
                          </a:lnTo>
                          <a:lnTo>
                            <a:pt x="126" y="10"/>
                          </a:lnTo>
                          <a:lnTo>
                            <a:pt x="128" y="10"/>
                          </a:lnTo>
                          <a:lnTo>
                            <a:pt x="130" y="10"/>
                          </a:lnTo>
                          <a:lnTo>
                            <a:pt x="130" y="12"/>
                          </a:lnTo>
                          <a:lnTo>
                            <a:pt x="132" y="10"/>
                          </a:lnTo>
                          <a:lnTo>
                            <a:pt x="134" y="8"/>
                          </a:lnTo>
                          <a:lnTo>
                            <a:pt x="136" y="6"/>
                          </a:lnTo>
                          <a:lnTo>
                            <a:pt x="136" y="4"/>
                          </a:lnTo>
                          <a:lnTo>
                            <a:pt x="136" y="2"/>
                          </a:lnTo>
                          <a:lnTo>
                            <a:pt x="138" y="0"/>
                          </a:lnTo>
                          <a:lnTo>
                            <a:pt x="140" y="0"/>
                          </a:lnTo>
                          <a:lnTo>
                            <a:pt x="140" y="2"/>
                          </a:lnTo>
                          <a:lnTo>
                            <a:pt x="140" y="6"/>
                          </a:lnTo>
                          <a:lnTo>
                            <a:pt x="140" y="4"/>
                          </a:lnTo>
                          <a:lnTo>
                            <a:pt x="138" y="4"/>
                          </a:lnTo>
                          <a:lnTo>
                            <a:pt x="138" y="6"/>
                          </a:lnTo>
                          <a:lnTo>
                            <a:pt x="138" y="8"/>
                          </a:lnTo>
                          <a:lnTo>
                            <a:pt x="140" y="8"/>
                          </a:lnTo>
                          <a:lnTo>
                            <a:pt x="142" y="8"/>
                          </a:lnTo>
                          <a:lnTo>
                            <a:pt x="144" y="10"/>
                          </a:lnTo>
                          <a:lnTo>
                            <a:pt x="144" y="12"/>
                          </a:lnTo>
                          <a:lnTo>
                            <a:pt x="144" y="14"/>
                          </a:lnTo>
                          <a:lnTo>
                            <a:pt x="146" y="16"/>
                          </a:lnTo>
                          <a:lnTo>
                            <a:pt x="148" y="18"/>
                          </a:lnTo>
                          <a:lnTo>
                            <a:pt x="150" y="22"/>
                          </a:lnTo>
                          <a:lnTo>
                            <a:pt x="152" y="24"/>
                          </a:lnTo>
                          <a:lnTo>
                            <a:pt x="152" y="26"/>
                          </a:lnTo>
                          <a:lnTo>
                            <a:pt x="152" y="28"/>
                          </a:lnTo>
                          <a:lnTo>
                            <a:pt x="152" y="32"/>
                          </a:lnTo>
                          <a:lnTo>
                            <a:pt x="152" y="34"/>
                          </a:lnTo>
                          <a:lnTo>
                            <a:pt x="154" y="34"/>
                          </a:lnTo>
                          <a:lnTo>
                            <a:pt x="154" y="36"/>
                          </a:lnTo>
                          <a:lnTo>
                            <a:pt x="154" y="38"/>
                          </a:lnTo>
                          <a:lnTo>
                            <a:pt x="154" y="42"/>
                          </a:lnTo>
                          <a:lnTo>
                            <a:pt x="156" y="42"/>
                          </a:lnTo>
                          <a:lnTo>
                            <a:pt x="156" y="44"/>
                          </a:lnTo>
                          <a:lnTo>
                            <a:pt x="154" y="46"/>
                          </a:lnTo>
                          <a:lnTo>
                            <a:pt x="154" y="48"/>
                          </a:lnTo>
                          <a:lnTo>
                            <a:pt x="156" y="48"/>
                          </a:lnTo>
                          <a:lnTo>
                            <a:pt x="156" y="50"/>
                          </a:lnTo>
                          <a:lnTo>
                            <a:pt x="154" y="52"/>
                          </a:lnTo>
                          <a:lnTo>
                            <a:pt x="154" y="54"/>
                          </a:lnTo>
                          <a:lnTo>
                            <a:pt x="156" y="54"/>
                          </a:lnTo>
                          <a:lnTo>
                            <a:pt x="156" y="56"/>
                          </a:lnTo>
                          <a:lnTo>
                            <a:pt x="156" y="58"/>
                          </a:lnTo>
                          <a:lnTo>
                            <a:pt x="156" y="60"/>
                          </a:lnTo>
                          <a:lnTo>
                            <a:pt x="156" y="64"/>
                          </a:lnTo>
                          <a:lnTo>
                            <a:pt x="156" y="66"/>
                          </a:lnTo>
                          <a:lnTo>
                            <a:pt x="156" y="68"/>
                          </a:lnTo>
                          <a:lnTo>
                            <a:pt x="158" y="70"/>
                          </a:lnTo>
                          <a:lnTo>
                            <a:pt x="158" y="72"/>
                          </a:lnTo>
                          <a:lnTo>
                            <a:pt x="160" y="74"/>
                          </a:lnTo>
                          <a:lnTo>
                            <a:pt x="160" y="76"/>
                          </a:lnTo>
                          <a:lnTo>
                            <a:pt x="160" y="78"/>
                          </a:lnTo>
                          <a:lnTo>
                            <a:pt x="160" y="80"/>
                          </a:lnTo>
                          <a:lnTo>
                            <a:pt x="158" y="84"/>
                          </a:lnTo>
                          <a:lnTo>
                            <a:pt x="156" y="90"/>
                          </a:lnTo>
                          <a:lnTo>
                            <a:pt x="156" y="92"/>
                          </a:lnTo>
                          <a:lnTo>
                            <a:pt x="154" y="94"/>
                          </a:lnTo>
                          <a:lnTo>
                            <a:pt x="152" y="94"/>
                          </a:lnTo>
                          <a:lnTo>
                            <a:pt x="150" y="92"/>
                          </a:lnTo>
                          <a:lnTo>
                            <a:pt x="150" y="90"/>
                          </a:lnTo>
                          <a:lnTo>
                            <a:pt x="148" y="88"/>
                          </a:lnTo>
                          <a:lnTo>
                            <a:pt x="148" y="84"/>
                          </a:lnTo>
                          <a:lnTo>
                            <a:pt x="148" y="82"/>
                          </a:lnTo>
                          <a:lnTo>
                            <a:pt x="146" y="82"/>
                          </a:lnTo>
                          <a:lnTo>
                            <a:pt x="144" y="82"/>
                          </a:lnTo>
                          <a:lnTo>
                            <a:pt x="142" y="82"/>
                          </a:lnTo>
                          <a:lnTo>
                            <a:pt x="142" y="84"/>
                          </a:lnTo>
                          <a:lnTo>
                            <a:pt x="142" y="88"/>
                          </a:lnTo>
                          <a:lnTo>
                            <a:pt x="144" y="92"/>
                          </a:lnTo>
                          <a:lnTo>
                            <a:pt x="144" y="94"/>
                          </a:lnTo>
                          <a:lnTo>
                            <a:pt x="142" y="94"/>
                          </a:lnTo>
                          <a:lnTo>
                            <a:pt x="142" y="96"/>
                          </a:lnTo>
                          <a:lnTo>
                            <a:pt x="142" y="98"/>
                          </a:lnTo>
                          <a:lnTo>
                            <a:pt x="144" y="98"/>
                          </a:lnTo>
                          <a:lnTo>
                            <a:pt x="144" y="100"/>
                          </a:lnTo>
                          <a:lnTo>
                            <a:pt x="144" y="98"/>
                          </a:lnTo>
                          <a:lnTo>
                            <a:pt x="144" y="100"/>
                          </a:lnTo>
                          <a:lnTo>
                            <a:pt x="146" y="100"/>
                          </a:lnTo>
                          <a:lnTo>
                            <a:pt x="146" y="102"/>
                          </a:lnTo>
                          <a:lnTo>
                            <a:pt x="144" y="102"/>
                          </a:lnTo>
                          <a:lnTo>
                            <a:pt x="144" y="104"/>
                          </a:lnTo>
                          <a:lnTo>
                            <a:pt x="144" y="106"/>
                          </a:lnTo>
                          <a:lnTo>
                            <a:pt x="146" y="106"/>
                          </a:lnTo>
                          <a:lnTo>
                            <a:pt x="144" y="108"/>
                          </a:lnTo>
                          <a:lnTo>
                            <a:pt x="144" y="110"/>
                          </a:lnTo>
                          <a:lnTo>
                            <a:pt x="142" y="110"/>
                          </a:lnTo>
                          <a:lnTo>
                            <a:pt x="142" y="112"/>
                          </a:lnTo>
                          <a:lnTo>
                            <a:pt x="142" y="114"/>
                          </a:lnTo>
                          <a:lnTo>
                            <a:pt x="140" y="116"/>
                          </a:lnTo>
                          <a:lnTo>
                            <a:pt x="138" y="116"/>
                          </a:lnTo>
                          <a:lnTo>
                            <a:pt x="138" y="120"/>
                          </a:lnTo>
                          <a:lnTo>
                            <a:pt x="134" y="126"/>
                          </a:lnTo>
                          <a:lnTo>
                            <a:pt x="134" y="128"/>
                          </a:lnTo>
                          <a:lnTo>
                            <a:pt x="136" y="130"/>
                          </a:lnTo>
                          <a:lnTo>
                            <a:pt x="136" y="132"/>
                          </a:lnTo>
                          <a:lnTo>
                            <a:pt x="136" y="134"/>
                          </a:lnTo>
                          <a:lnTo>
                            <a:pt x="136" y="136"/>
                          </a:lnTo>
                          <a:lnTo>
                            <a:pt x="136" y="138"/>
                          </a:lnTo>
                          <a:lnTo>
                            <a:pt x="134" y="138"/>
                          </a:lnTo>
                          <a:lnTo>
                            <a:pt x="134" y="140"/>
                          </a:lnTo>
                          <a:lnTo>
                            <a:pt x="134" y="142"/>
                          </a:lnTo>
                          <a:lnTo>
                            <a:pt x="132" y="144"/>
                          </a:lnTo>
                          <a:lnTo>
                            <a:pt x="132" y="148"/>
                          </a:lnTo>
                          <a:lnTo>
                            <a:pt x="132" y="150"/>
                          </a:lnTo>
                          <a:lnTo>
                            <a:pt x="132" y="152"/>
                          </a:lnTo>
                          <a:lnTo>
                            <a:pt x="130" y="156"/>
                          </a:lnTo>
                          <a:lnTo>
                            <a:pt x="128" y="158"/>
                          </a:lnTo>
                          <a:lnTo>
                            <a:pt x="126" y="162"/>
                          </a:lnTo>
                          <a:lnTo>
                            <a:pt x="126" y="164"/>
                          </a:lnTo>
                          <a:lnTo>
                            <a:pt x="124" y="166"/>
                          </a:lnTo>
                          <a:lnTo>
                            <a:pt x="124" y="168"/>
                          </a:lnTo>
                          <a:lnTo>
                            <a:pt x="122" y="170"/>
                          </a:lnTo>
                          <a:lnTo>
                            <a:pt x="122" y="172"/>
                          </a:lnTo>
                          <a:lnTo>
                            <a:pt x="122" y="174"/>
                          </a:lnTo>
                          <a:lnTo>
                            <a:pt x="120" y="176"/>
                          </a:lnTo>
                          <a:lnTo>
                            <a:pt x="120" y="178"/>
                          </a:lnTo>
                          <a:lnTo>
                            <a:pt x="120" y="180"/>
                          </a:lnTo>
                          <a:lnTo>
                            <a:pt x="120" y="182"/>
                          </a:lnTo>
                          <a:lnTo>
                            <a:pt x="120" y="184"/>
                          </a:lnTo>
                          <a:lnTo>
                            <a:pt x="120" y="186"/>
                          </a:lnTo>
                          <a:lnTo>
                            <a:pt x="118" y="188"/>
                          </a:lnTo>
                          <a:lnTo>
                            <a:pt x="118" y="190"/>
                          </a:lnTo>
                          <a:lnTo>
                            <a:pt x="118" y="192"/>
                          </a:lnTo>
                          <a:lnTo>
                            <a:pt x="116" y="192"/>
                          </a:lnTo>
                          <a:lnTo>
                            <a:pt x="116" y="194"/>
                          </a:lnTo>
                          <a:lnTo>
                            <a:pt x="116" y="196"/>
                          </a:lnTo>
                          <a:lnTo>
                            <a:pt x="114" y="198"/>
                          </a:lnTo>
                          <a:lnTo>
                            <a:pt x="114" y="200"/>
                          </a:lnTo>
                          <a:close/>
                        </a:path>
                      </a:pathLst>
                    </a:custGeom>
                    <a:grpFill/>
                    <a:ln w="3175">
                      <a:solidFill>
                        <a:schemeClr val="bg1"/>
                      </a:solidFill>
                      <a:prstDash val="sysDot"/>
                      <a:round/>
                      <a:headEnd/>
                      <a:tailEnd/>
                    </a:ln>
                  </p:spPr>
                  <p:txBody>
                    <a:bodyPr/>
                    <a:lstStyle/>
                    <a:p>
                      <a:endParaRPr lang="de-DE" sz="2400" dirty="0">
                        <a:solidFill>
                          <a:srgbClr val="000000"/>
                        </a:solidFill>
                      </a:endParaRPr>
                    </a:p>
                  </p:txBody>
                </p:sp>
                <p:sp>
                  <p:nvSpPr>
                    <p:cNvPr id="2220" name="Freeform 2474"/>
                    <p:cNvSpPr>
                      <a:spLocks/>
                    </p:cNvSpPr>
                    <p:nvPr/>
                  </p:nvSpPr>
                  <p:spPr bwMode="auto">
                    <a:xfrm>
                      <a:off x="4585175" y="3117072"/>
                      <a:ext cx="146651" cy="132249"/>
                    </a:xfrm>
                    <a:custGeom>
                      <a:avLst/>
                      <a:gdLst>
                        <a:gd name="T0" fmla="*/ 2147483647 w 160"/>
                        <a:gd name="T1" fmla="*/ 2147483647 h 161"/>
                        <a:gd name="T2" fmla="*/ 2147483647 w 160"/>
                        <a:gd name="T3" fmla="*/ 2147483647 h 161"/>
                        <a:gd name="T4" fmla="*/ 2147483647 w 160"/>
                        <a:gd name="T5" fmla="*/ 2147483647 h 161"/>
                        <a:gd name="T6" fmla="*/ 2147483647 w 160"/>
                        <a:gd name="T7" fmla="*/ 2147483647 h 161"/>
                        <a:gd name="T8" fmla="*/ 2147483647 w 160"/>
                        <a:gd name="T9" fmla="*/ 2147483647 h 161"/>
                        <a:gd name="T10" fmla="*/ 2147483647 w 160"/>
                        <a:gd name="T11" fmla="*/ 2147483647 h 161"/>
                        <a:gd name="T12" fmla="*/ 2147483647 w 160"/>
                        <a:gd name="T13" fmla="*/ 2147483647 h 161"/>
                        <a:gd name="T14" fmla="*/ 2147483647 w 160"/>
                        <a:gd name="T15" fmla="*/ 2147483647 h 161"/>
                        <a:gd name="T16" fmla="*/ 2147483647 w 160"/>
                        <a:gd name="T17" fmla="*/ 2147483647 h 161"/>
                        <a:gd name="T18" fmla="*/ 2147483647 w 160"/>
                        <a:gd name="T19" fmla="*/ 2147483647 h 161"/>
                        <a:gd name="T20" fmla="*/ 2147483647 w 160"/>
                        <a:gd name="T21" fmla="*/ 2147483647 h 161"/>
                        <a:gd name="T22" fmla="*/ 2147483647 w 160"/>
                        <a:gd name="T23" fmla="*/ 2147483647 h 161"/>
                        <a:gd name="T24" fmla="*/ 2147483647 w 160"/>
                        <a:gd name="T25" fmla="*/ 2147483647 h 161"/>
                        <a:gd name="T26" fmla="*/ 2147483647 w 160"/>
                        <a:gd name="T27" fmla="*/ 2147483647 h 161"/>
                        <a:gd name="T28" fmla="*/ 2147483647 w 160"/>
                        <a:gd name="T29" fmla="*/ 2147483647 h 161"/>
                        <a:gd name="T30" fmla="*/ 2147483647 w 160"/>
                        <a:gd name="T31" fmla="*/ 2147483647 h 161"/>
                        <a:gd name="T32" fmla="*/ 2147483647 w 160"/>
                        <a:gd name="T33" fmla="*/ 2147483647 h 161"/>
                        <a:gd name="T34" fmla="*/ 2147483647 w 160"/>
                        <a:gd name="T35" fmla="*/ 2147483647 h 161"/>
                        <a:gd name="T36" fmla="*/ 2147483647 w 160"/>
                        <a:gd name="T37" fmla="*/ 2147483647 h 161"/>
                        <a:gd name="T38" fmla="*/ 2147483647 w 160"/>
                        <a:gd name="T39" fmla="*/ 2147483647 h 161"/>
                        <a:gd name="T40" fmla="*/ 2147483647 w 160"/>
                        <a:gd name="T41" fmla="*/ 2147483647 h 161"/>
                        <a:gd name="T42" fmla="*/ 2147483647 w 160"/>
                        <a:gd name="T43" fmla="*/ 2147483647 h 161"/>
                        <a:gd name="T44" fmla="*/ 2147483647 w 160"/>
                        <a:gd name="T45" fmla="*/ 2147483647 h 161"/>
                        <a:gd name="T46" fmla="*/ 2147483647 w 160"/>
                        <a:gd name="T47" fmla="*/ 2147483647 h 161"/>
                        <a:gd name="T48" fmla="*/ 2147483647 w 160"/>
                        <a:gd name="T49" fmla="*/ 2147483647 h 161"/>
                        <a:gd name="T50" fmla="*/ 2147483647 w 160"/>
                        <a:gd name="T51" fmla="*/ 2147483647 h 161"/>
                        <a:gd name="T52" fmla="*/ 2147483647 w 160"/>
                        <a:gd name="T53" fmla="*/ 2147483647 h 161"/>
                        <a:gd name="T54" fmla="*/ 2147483647 w 160"/>
                        <a:gd name="T55" fmla="*/ 2147483647 h 161"/>
                        <a:gd name="T56" fmla="*/ 2147483647 w 160"/>
                        <a:gd name="T57" fmla="*/ 2147483647 h 161"/>
                        <a:gd name="T58" fmla="*/ 2147483647 w 160"/>
                        <a:gd name="T59" fmla="*/ 2147483647 h 161"/>
                        <a:gd name="T60" fmla="*/ 2147483647 w 160"/>
                        <a:gd name="T61" fmla="*/ 2147483647 h 161"/>
                        <a:gd name="T62" fmla="*/ 2147483647 w 160"/>
                        <a:gd name="T63" fmla="*/ 2147483647 h 161"/>
                        <a:gd name="T64" fmla="*/ 2147483647 w 160"/>
                        <a:gd name="T65" fmla="*/ 2147483647 h 161"/>
                        <a:gd name="T66" fmla="*/ 2147483647 w 160"/>
                        <a:gd name="T67" fmla="*/ 2147483647 h 161"/>
                        <a:gd name="T68" fmla="*/ 2147483647 w 160"/>
                        <a:gd name="T69" fmla="*/ 2147483647 h 161"/>
                        <a:gd name="T70" fmla="*/ 2147483647 w 160"/>
                        <a:gd name="T71" fmla="*/ 2147483647 h 161"/>
                        <a:gd name="T72" fmla="*/ 2147483647 w 160"/>
                        <a:gd name="T73" fmla="*/ 2147483647 h 161"/>
                        <a:gd name="T74" fmla="*/ 2147483647 w 160"/>
                        <a:gd name="T75" fmla="*/ 2147483647 h 161"/>
                        <a:gd name="T76" fmla="*/ 2147483647 w 160"/>
                        <a:gd name="T77" fmla="*/ 2147483647 h 161"/>
                        <a:gd name="T78" fmla="*/ 2147483647 w 160"/>
                        <a:gd name="T79" fmla="*/ 0 h 161"/>
                        <a:gd name="T80" fmla="*/ 2147483647 w 160"/>
                        <a:gd name="T81" fmla="*/ 2147483647 h 161"/>
                        <a:gd name="T82" fmla="*/ 2147483647 w 160"/>
                        <a:gd name="T83" fmla="*/ 2147483647 h 161"/>
                        <a:gd name="T84" fmla="*/ 2147483647 w 160"/>
                        <a:gd name="T85" fmla="*/ 2147483647 h 161"/>
                        <a:gd name="T86" fmla="*/ 2147483647 w 160"/>
                        <a:gd name="T87" fmla="*/ 2147483647 h 161"/>
                        <a:gd name="T88" fmla="*/ 2147483647 w 160"/>
                        <a:gd name="T89" fmla="*/ 2147483647 h 161"/>
                        <a:gd name="T90" fmla="*/ 2147483647 w 160"/>
                        <a:gd name="T91" fmla="*/ 2147483647 h 161"/>
                        <a:gd name="T92" fmla="*/ 2147483647 w 160"/>
                        <a:gd name="T93" fmla="*/ 2147483647 h 161"/>
                        <a:gd name="T94" fmla="*/ 2147483647 w 160"/>
                        <a:gd name="T95" fmla="*/ 2147483647 h 161"/>
                        <a:gd name="T96" fmla="*/ 2147483647 w 160"/>
                        <a:gd name="T97" fmla="*/ 2147483647 h 161"/>
                        <a:gd name="T98" fmla="*/ 2147483647 w 160"/>
                        <a:gd name="T99" fmla="*/ 2147483647 h 161"/>
                        <a:gd name="T100" fmla="*/ 2147483647 w 160"/>
                        <a:gd name="T101" fmla="*/ 2147483647 h 161"/>
                        <a:gd name="T102" fmla="*/ 2147483647 w 160"/>
                        <a:gd name="T103" fmla="*/ 2147483647 h 161"/>
                        <a:gd name="T104" fmla="*/ 2147483647 w 160"/>
                        <a:gd name="T105" fmla="*/ 2147483647 h 161"/>
                        <a:gd name="T106" fmla="*/ 2147483647 w 160"/>
                        <a:gd name="T107" fmla="*/ 2147483647 h 161"/>
                        <a:gd name="T108" fmla="*/ 2147483647 w 160"/>
                        <a:gd name="T109" fmla="*/ 2147483647 h 161"/>
                        <a:gd name="T110" fmla="*/ 2147483647 w 160"/>
                        <a:gd name="T111" fmla="*/ 2147483647 h 161"/>
                        <a:gd name="T112" fmla="*/ 2147483647 w 160"/>
                        <a:gd name="T113" fmla="*/ 2147483647 h 161"/>
                        <a:gd name="T114" fmla="*/ 2147483647 w 160"/>
                        <a:gd name="T115" fmla="*/ 2147483647 h 161"/>
                        <a:gd name="T116" fmla="*/ 2147483647 w 160"/>
                        <a:gd name="T117" fmla="*/ 2147483647 h 161"/>
                        <a:gd name="T118" fmla="*/ 2147483647 w 160"/>
                        <a:gd name="T119" fmla="*/ 2147483647 h 161"/>
                        <a:gd name="T120" fmla="*/ 2147483647 w 160"/>
                        <a:gd name="T121" fmla="*/ 2147483647 h 161"/>
                        <a:gd name="T122" fmla="*/ 2147483647 w 160"/>
                        <a:gd name="T123" fmla="*/ 2147483647 h 161"/>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w 160"/>
                        <a:gd name="T187" fmla="*/ 0 h 161"/>
                        <a:gd name="T188" fmla="*/ 160 w 160"/>
                        <a:gd name="T189" fmla="*/ 161 h 161"/>
                      </a:gdLst>
                      <a:ahLst/>
                      <a:cxnLst>
                        <a:cxn ang="T124">
                          <a:pos x="T0" y="T1"/>
                        </a:cxn>
                        <a:cxn ang="T125">
                          <a:pos x="T2" y="T3"/>
                        </a:cxn>
                        <a:cxn ang="T126">
                          <a:pos x="T4" y="T5"/>
                        </a:cxn>
                        <a:cxn ang="T127">
                          <a:pos x="T6" y="T7"/>
                        </a:cxn>
                        <a:cxn ang="T128">
                          <a:pos x="T8" y="T9"/>
                        </a:cxn>
                        <a:cxn ang="T129">
                          <a:pos x="T10" y="T11"/>
                        </a:cxn>
                        <a:cxn ang="T130">
                          <a:pos x="T12" y="T13"/>
                        </a:cxn>
                        <a:cxn ang="T131">
                          <a:pos x="T14" y="T15"/>
                        </a:cxn>
                        <a:cxn ang="T132">
                          <a:pos x="T16" y="T17"/>
                        </a:cxn>
                        <a:cxn ang="T133">
                          <a:pos x="T18" y="T19"/>
                        </a:cxn>
                        <a:cxn ang="T134">
                          <a:pos x="T20" y="T21"/>
                        </a:cxn>
                        <a:cxn ang="T135">
                          <a:pos x="T22" y="T23"/>
                        </a:cxn>
                        <a:cxn ang="T136">
                          <a:pos x="T24" y="T25"/>
                        </a:cxn>
                        <a:cxn ang="T137">
                          <a:pos x="T26" y="T27"/>
                        </a:cxn>
                        <a:cxn ang="T138">
                          <a:pos x="T28" y="T29"/>
                        </a:cxn>
                        <a:cxn ang="T139">
                          <a:pos x="T30" y="T31"/>
                        </a:cxn>
                        <a:cxn ang="T140">
                          <a:pos x="T32" y="T33"/>
                        </a:cxn>
                        <a:cxn ang="T141">
                          <a:pos x="T34" y="T35"/>
                        </a:cxn>
                        <a:cxn ang="T142">
                          <a:pos x="T36" y="T37"/>
                        </a:cxn>
                        <a:cxn ang="T143">
                          <a:pos x="T38" y="T39"/>
                        </a:cxn>
                        <a:cxn ang="T144">
                          <a:pos x="T40" y="T41"/>
                        </a:cxn>
                        <a:cxn ang="T145">
                          <a:pos x="T42" y="T43"/>
                        </a:cxn>
                        <a:cxn ang="T146">
                          <a:pos x="T44" y="T45"/>
                        </a:cxn>
                        <a:cxn ang="T147">
                          <a:pos x="T46" y="T47"/>
                        </a:cxn>
                        <a:cxn ang="T148">
                          <a:pos x="T48" y="T49"/>
                        </a:cxn>
                        <a:cxn ang="T149">
                          <a:pos x="T50" y="T51"/>
                        </a:cxn>
                        <a:cxn ang="T150">
                          <a:pos x="T52" y="T53"/>
                        </a:cxn>
                        <a:cxn ang="T151">
                          <a:pos x="T54" y="T55"/>
                        </a:cxn>
                        <a:cxn ang="T152">
                          <a:pos x="T56" y="T57"/>
                        </a:cxn>
                        <a:cxn ang="T153">
                          <a:pos x="T58" y="T59"/>
                        </a:cxn>
                        <a:cxn ang="T154">
                          <a:pos x="T60" y="T61"/>
                        </a:cxn>
                        <a:cxn ang="T155">
                          <a:pos x="T62" y="T63"/>
                        </a:cxn>
                        <a:cxn ang="T156">
                          <a:pos x="T64" y="T65"/>
                        </a:cxn>
                        <a:cxn ang="T157">
                          <a:pos x="T66" y="T67"/>
                        </a:cxn>
                        <a:cxn ang="T158">
                          <a:pos x="T68" y="T69"/>
                        </a:cxn>
                        <a:cxn ang="T159">
                          <a:pos x="T70" y="T71"/>
                        </a:cxn>
                        <a:cxn ang="T160">
                          <a:pos x="T72" y="T73"/>
                        </a:cxn>
                        <a:cxn ang="T161">
                          <a:pos x="T74" y="T75"/>
                        </a:cxn>
                        <a:cxn ang="T162">
                          <a:pos x="T76" y="T77"/>
                        </a:cxn>
                        <a:cxn ang="T163">
                          <a:pos x="T78" y="T79"/>
                        </a:cxn>
                        <a:cxn ang="T164">
                          <a:pos x="T80" y="T81"/>
                        </a:cxn>
                        <a:cxn ang="T165">
                          <a:pos x="T82" y="T83"/>
                        </a:cxn>
                        <a:cxn ang="T166">
                          <a:pos x="T84" y="T85"/>
                        </a:cxn>
                        <a:cxn ang="T167">
                          <a:pos x="T86" y="T87"/>
                        </a:cxn>
                        <a:cxn ang="T168">
                          <a:pos x="T88" y="T89"/>
                        </a:cxn>
                        <a:cxn ang="T169">
                          <a:pos x="T90" y="T91"/>
                        </a:cxn>
                        <a:cxn ang="T170">
                          <a:pos x="T92" y="T93"/>
                        </a:cxn>
                        <a:cxn ang="T171">
                          <a:pos x="T94" y="T95"/>
                        </a:cxn>
                        <a:cxn ang="T172">
                          <a:pos x="T96" y="T97"/>
                        </a:cxn>
                        <a:cxn ang="T173">
                          <a:pos x="T98" y="T99"/>
                        </a:cxn>
                        <a:cxn ang="T174">
                          <a:pos x="T100" y="T101"/>
                        </a:cxn>
                        <a:cxn ang="T175">
                          <a:pos x="T102" y="T103"/>
                        </a:cxn>
                        <a:cxn ang="T176">
                          <a:pos x="T104" y="T105"/>
                        </a:cxn>
                        <a:cxn ang="T177">
                          <a:pos x="T106" y="T107"/>
                        </a:cxn>
                        <a:cxn ang="T178">
                          <a:pos x="T108" y="T109"/>
                        </a:cxn>
                        <a:cxn ang="T179">
                          <a:pos x="T110" y="T111"/>
                        </a:cxn>
                        <a:cxn ang="T180">
                          <a:pos x="T112" y="T113"/>
                        </a:cxn>
                        <a:cxn ang="T181">
                          <a:pos x="T114" y="T115"/>
                        </a:cxn>
                        <a:cxn ang="T182">
                          <a:pos x="T116" y="T117"/>
                        </a:cxn>
                        <a:cxn ang="T183">
                          <a:pos x="T118" y="T119"/>
                        </a:cxn>
                        <a:cxn ang="T184">
                          <a:pos x="T120" y="T121"/>
                        </a:cxn>
                        <a:cxn ang="T185">
                          <a:pos x="T122" y="T123"/>
                        </a:cxn>
                      </a:cxnLst>
                      <a:rect l="T186" t="T187" r="T188" b="T189"/>
                      <a:pathLst>
                        <a:path w="160" h="161">
                          <a:moveTo>
                            <a:pt x="146" y="134"/>
                          </a:moveTo>
                          <a:lnTo>
                            <a:pt x="144" y="134"/>
                          </a:lnTo>
                          <a:lnTo>
                            <a:pt x="134" y="145"/>
                          </a:lnTo>
                          <a:lnTo>
                            <a:pt x="128" y="151"/>
                          </a:lnTo>
                          <a:lnTo>
                            <a:pt x="122" y="159"/>
                          </a:lnTo>
                          <a:lnTo>
                            <a:pt x="120" y="159"/>
                          </a:lnTo>
                          <a:lnTo>
                            <a:pt x="120" y="161"/>
                          </a:lnTo>
                          <a:lnTo>
                            <a:pt x="118" y="159"/>
                          </a:lnTo>
                          <a:lnTo>
                            <a:pt x="116" y="159"/>
                          </a:lnTo>
                          <a:lnTo>
                            <a:pt x="116" y="157"/>
                          </a:lnTo>
                          <a:lnTo>
                            <a:pt x="116" y="159"/>
                          </a:lnTo>
                          <a:lnTo>
                            <a:pt x="114" y="159"/>
                          </a:lnTo>
                          <a:lnTo>
                            <a:pt x="112" y="157"/>
                          </a:lnTo>
                          <a:lnTo>
                            <a:pt x="110" y="157"/>
                          </a:lnTo>
                          <a:lnTo>
                            <a:pt x="108" y="157"/>
                          </a:lnTo>
                          <a:lnTo>
                            <a:pt x="106" y="157"/>
                          </a:lnTo>
                          <a:lnTo>
                            <a:pt x="106" y="159"/>
                          </a:lnTo>
                          <a:lnTo>
                            <a:pt x="104" y="157"/>
                          </a:lnTo>
                          <a:lnTo>
                            <a:pt x="102" y="157"/>
                          </a:lnTo>
                          <a:lnTo>
                            <a:pt x="102" y="159"/>
                          </a:lnTo>
                          <a:lnTo>
                            <a:pt x="100" y="159"/>
                          </a:lnTo>
                          <a:lnTo>
                            <a:pt x="94" y="155"/>
                          </a:lnTo>
                          <a:lnTo>
                            <a:pt x="92" y="155"/>
                          </a:lnTo>
                          <a:lnTo>
                            <a:pt x="90" y="155"/>
                          </a:lnTo>
                          <a:lnTo>
                            <a:pt x="88" y="153"/>
                          </a:lnTo>
                          <a:lnTo>
                            <a:pt x="86" y="153"/>
                          </a:lnTo>
                          <a:lnTo>
                            <a:pt x="82" y="155"/>
                          </a:lnTo>
                          <a:lnTo>
                            <a:pt x="80" y="155"/>
                          </a:lnTo>
                          <a:lnTo>
                            <a:pt x="78" y="151"/>
                          </a:lnTo>
                          <a:lnTo>
                            <a:pt x="78" y="153"/>
                          </a:lnTo>
                          <a:lnTo>
                            <a:pt x="76" y="153"/>
                          </a:lnTo>
                          <a:lnTo>
                            <a:pt x="76" y="151"/>
                          </a:lnTo>
                          <a:lnTo>
                            <a:pt x="74" y="151"/>
                          </a:lnTo>
                          <a:lnTo>
                            <a:pt x="74" y="149"/>
                          </a:lnTo>
                          <a:lnTo>
                            <a:pt x="74" y="147"/>
                          </a:lnTo>
                          <a:lnTo>
                            <a:pt x="74" y="145"/>
                          </a:lnTo>
                          <a:lnTo>
                            <a:pt x="72" y="145"/>
                          </a:lnTo>
                          <a:lnTo>
                            <a:pt x="70" y="145"/>
                          </a:lnTo>
                          <a:lnTo>
                            <a:pt x="70" y="144"/>
                          </a:lnTo>
                          <a:lnTo>
                            <a:pt x="66" y="142"/>
                          </a:lnTo>
                          <a:lnTo>
                            <a:pt x="64" y="142"/>
                          </a:lnTo>
                          <a:lnTo>
                            <a:pt x="62" y="142"/>
                          </a:lnTo>
                          <a:lnTo>
                            <a:pt x="60" y="142"/>
                          </a:lnTo>
                          <a:lnTo>
                            <a:pt x="58" y="140"/>
                          </a:lnTo>
                          <a:lnTo>
                            <a:pt x="56" y="142"/>
                          </a:lnTo>
                          <a:lnTo>
                            <a:pt x="54" y="140"/>
                          </a:lnTo>
                          <a:lnTo>
                            <a:pt x="52" y="140"/>
                          </a:lnTo>
                          <a:lnTo>
                            <a:pt x="52" y="138"/>
                          </a:lnTo>
                          <a:lnTo>
                            <a:pt x="52" y="136"/>
                          </a:lnTo>
                          <a:lnTo>
                            <a:pt x="52" y="134"/>
                          </a:lnTo>
                          <a:lnTo>
                            <a:pt x="52" y="132"/>
                          </a:lnTo>
                          <a:lnTo>
                            <a:pt x="50" y="132"/>
                          </a:lnTo>
                          <a:lnTo>
                            <a:pt x="50" y="130"/>
                          </a:lnTo>
                          <a:lnTo>
                            <a:pt x="48" y="130"/>
                          </a:lnTo>
                          <a:lnTo>
                            <a:pt x="48" y="128"/>
                          </a:lnTo>
                          <a:lnTo>
                            <a:pt x="48" y="124"/>
                          </a:lnTo>
                          <a:lnTo>
                            <a:pt x="48" y="122"/>
                          </a:lnTo>
                          <a:lnTo>
                            <a:pt x="50" y="120"/>
                          </a:lnTo>
                          <a:lnTo>
                            <a:pt x="50" y="118"/>
                          </a:lnTo>
                          <a:lnTo>
                            <a:pt x="50" y="116"/>
                          </a:lnTo>
                          <a:lnTo>
                            <a:pt x="48" y="116"/>
                          </a:lnTo>
                          <a:lnTo>
                            <a:pt x="46" y="116"/>
                          </a:lnTo>
                          <a:lnTo>
                            <a:pt x="44" y="116"/>
                          </a:lnTo>
                          <a:lnTo>
                            <a:pt x="42" y="116"/>
                          </a:lnTo>
                          <a:lnTo>
                            <a:pt x="40" y="116"/>
                          </a:lnTo>
                          <a:lnTo>
                            <a:pt x="40" y="114"/>
                          </a:lnTo>
                          <a:lnTo>
                            <a:pt x="40" y="112"/>
                          </a:lnTo>
                          <a:lnTo>
                            <a:pt x="40" y="110"/>
                          </a:lnTo>
                          <a:lnTo>
                            <a:pt x="40" y="106"/>
                          </a:lnTo>
                          <a:lnTo>
                            <a:pt x="38" y="106"/>
                          </a:lnTo>
                          <a:lnTo>
                            <a:pt x="36" y="104"/>
                          </a:lnTo>
                          <a:lnTo>
                            <a:pt x="34" y="104"/>
                          </a:lnTo>
                          <a:lnTo>
                            <a:pt x="28" y="102"/>
                          </a:lnTo>
                          <a:lnTo>
                            <a:pt x="28" y="100"/>
                          </a:lnTo>
                          <a:lnTo>
                            <a:pt x="26" y="100"/>
                          </a:lnTo>
                          <a:lnTo>
                            <a:pt x="26" y="98"/>
                          </a:lnTo>
                          <a:lnTo>
                            <a:pt x="24" y="98"/>
                          </a:lnTo>
                          <a:lnTo>
                            <a:pt x="22" y="96"/>
                          </a:lnTo>
                          <a:lnTo>
                            <a:pt x="20" y="94"/>
                          </a:lnTo>
                          <a:lnTo>
                            <a:pt x="18" y="94"/>
                          </a:lnTo>
                          <a:lnTo>
                            <a:pt x="18" y="92"/>
                          </a:lnTo>
                          <a:lnTo>
                            <a:pt x="16" y="92"/>
                          </a:lnTo>
                          <a:lnTo>
                            <a:pt x="16" y="88"/>
                          </a:lnTo>
                          <a:lnTo>
                            <a:pt x="14" y="86"/>
                          </a:lnTo>
                          <a:lnTo>
                            <a:pt x="14" y="84"/>
                          </a:lnTo>
                          <a:lnTo>
                            <a:pt x="14" y="82"/>
                          </a:lnTo>
                          <a:lnTo>
                            <a:pt x="12" y="82"/>
                          </a:lnTo>
                          <a:lnTo>
                            <a:pt x="12" y="80"/>
                          </a:lnTo>
                          <a:lnTo>
                            <a:pt x="14" y="80"/>
                          </a:lnTo>
                          <a:lnTo>
                            <a:pt x="14" y="78"/>
                          </a:lnTo>
                          <a:lnTo>
                            <a:pt x="12" y="78"/>
                          </a:lnTo>
                          <a:lnTo>
                            <a:pt x="12" y="76"/>
                          </a:lnTo>
                          <a:lnTo>
                            <a:pt x="10" y="72"/>
                          </a:lnTo>
                          <a:lnTo>
                            <a:pt x="8" y="70"/>
                          </a:lnTo>
                          <a:lnTo>
                            <a:pt x="6" y="70"/>
                          </a:lnTo>
                          <a:lnTo>
                            <a:pt x="6" y="68"/>
                          </a:lnTo>
                          <a:lnTo>
                            <a:pt x="4" y="66"/>
                          </a:lnTo>
                          <a:lnTo>
                            <a:pt x="4" y="64"/>
                          </a:lnTo>
                          <a:lnTo>
                            <a:pt x="4" y="62"/>
                          </a:lnTo>
                          <a:lnTo>
                            <a:pt x="4" y="60"/>
                          </a:lnTo>
                          <a:lnTo>
                            <a:pt x="2" y="60"/>
                          </a:lnTo>
                          <a:lnTo>
                            <a:pt x="2" y="58"/>
                          </a:lnTo>
                          <a:lnTo>
                            <a:pt x="2" y="56"/>
                          </a:lnTo>
                          <a:lnTo>
                            <a:pt x="0" y="54"/>
                          </a:lnTo>
                          <a:lnTo>
                            <a:pt x="0" y="52"/>
                          </a:lnTo>
                          <a:lnTo>
                            <a:pt x="2" y="52"/>
                          </a:lnTo>
                          <a:lnTo>
                            <a:pt x="4" y="52"/>
                          </a:lnTo>
                          <a:lnTo>
                            <a:pt x="4" y="54"/>
                          </a:lnTo>
                          <a:lnTo>
                            <a:pt x="6" y="52"/>
                          </a:lnTo>
                          <a:lnTo>
                            <a:pt x="8" y="52"/>
                          </a:lnTo>
                          <a:lnTo>
                            <a:pt x="10" y="54"/>
                          </a:lnTo>
                          <a:lnTo>
                            <a:pt x="12" y="54"/>
                          </a:lnTo>
                          <a:lnTo>
                            <a:pt x="12" y="56"/>
                          </a:lnTo>
                          <a:lnTo>
                            <a:pt x="14" y="56"/>
                          </a:lnTo>
                          <a:lnTo>
                            <a:pt x="16" y="56"/>
                          </a:lnTo>
                          <a:lnTo>
                            <a:pt x="18" y="54"/>
                          </a:lnTo>
                          <a:lnTo>
                            <a:pt x="20" y="54"/>
                          </a:lnTo>
                          <a:lnTo>
                            <a:pt x="22" y="54"/>
                          </a:lnTo>
                          <a:lnTo>
                            <a:pt x="24" y="56"/>
                          </a:lnTo>
                          <a:lnTo>
                            <a:pt x="26" y="56"/>
                          </a:lnTo>
                          <a:lnTo>
                            <a:pt x="28" y="56"/>
                          </a:lnTo>
                          <a:lnTo>
                            <a:pt x="28" y="58"/>
                          </a:lnTo>
                          <a:lnTo>
                            <a:pt x="30" y="58"/>
                          </a:lnTo>
                          <a:lnTo>
                            <a:pt x="32" y="56"/>
                          </a:lnTo>
                          <a:lnTo>
                            <a:pt x="34" y="56"/>
                          </a:lnTo>
                          <a:lnTo>
                            <a:pt x="36" y="56"/>
                          </a:lnTo>
                          <a:lnTo>
                            <a:pt x="38" y="56"/>
                          </a:lnTo>
                          <a:lnTo>
                            <a:pt x="40" y="54"/>
                          </a:lnTo>
                          <a:lnTo>
                            <a:pt x="40" y="52"/>
                          </a:lnTo>
                          <a:lnTo>
                            <a:pt x="44" y="46"/>
                          </a:lnTo>
                          <a:lnTo>
                            <a:pt x="48" y="42"/>
                          </a:lnTo>
                          <a:lnTo>
                            <a:pt x="50" y="40"/>
                          </a:lnTo>
                          <a:lnTo>
                            <a:pt x="50" y="38"/>
                          </a:lnTo>
                          <a:lnTo>
                            <a:pt x="52" y="36"/>
                          </a:lnTo>
                          <a:lnTo>
                            <a:pt x="52" y="32"/>
                          </a:lnTo>
                          <a:lnTo>
                            <a:pt x="52" y="30"/>
                          </a:lnTo>
                          <a:lnTo>
                            <a:pt x="58" y="28"/>
                          </a:lnTo>
                          <a:lnTo>
                            <a:pt x="60" y="28"/>
                          </a:lnTo>
                          <a:lnTo>
                            <a:pt x="62" y="26"/>
                          </a:lnTo>
                          <a:lnTo>
                            <a:pt x="70" y="22"/>
                          </a:lnTo>
                          <a:lnTo>
                            <a:pt x="72" y="22"/>
                          </a:lnTo>
                          <a:lnTo>
                            <a:pt x="74" y="22"/>
                          </a:lnTo>
                          <a:lnTo>
                            <a:pt x="74" y="20"/>
                          </a:lnTo>
                          <a:lnTo>
                            <a:pt x="76" y="20"/>
                          </a:lnTo>
                          <a:lnTo>
                            <a:pt x="76" y="18"/>
                          </a:lnTo>
                          <a:lnTo>
                            <a:pt x="76" y="16"/>
                          </a:lnTo>
                          <a:lnTo>
                            <a:pt x="76" y="14"/>
                          </a:lnTo>
                          <a:lnTo>
                            <a:pt x="76" y="10"/>
                          </a:lnTo>
                          <a:lnTo>
                            <a:pt x="78" y="8"/>
                          </a:lnTo>
                          <a:lnTo>
                            <a:pt x="80" y="6"/>
                          </a:lnTo>
                          <a:lnTo>
                            <a:pt x="84" y="4"/>
                          </a:lnTo>
                          <a:lnTo>
                            <a:pt x="86" y="2"/>
                          </a:lnTo>
                          <a:lnTo>
                            <a:pt x="92" y="0"/>
                          </a:lnTo>
                          <a:lnTo>
                            <a:pt x="92" y="2"/>
                          </a:lnTo>
                          <a:lnTo>
                            <a:pt x="94" y="2"/>
                          </a:lnTo>
                          <a:lnTo>
                            <a:pt x="94" y="0"/>
                          </a:lnTo>
                          <a:lnTo>
                            <a:pt x="96" y="0"/>
                          </a:lnTo>
                          <a:lnTo>
                            <a:pt x="98" y="0"/>
                          </a:lnTo>
                          <a:lnTo>
                            <a:pt x="102" y="0"/>
                          </a:lnTo>
                          <a:lnTo>
                            <a:pt x="104" y="0"/>
                          </a:lnTo>
                          <a:lnTo>
                            <a:pt x="106" y="0"/>
                          </a:lnTo>
                          <a:lnTo>
                            <a:pt x="108" y="0"/>
                          </a:lnTo>
                          <a:lnTo>
                            <a:pt x="108" y="10"/>
                          </a:lnTo>
                          <a:lnTo>
                            <a:pt x="116" y="10"/>
                          </a:lnTo>
                          <a:lnTo>
                            <a:pt x="122" y="10"/>
                          </a:lnTo>
                          <a:lnTo>
                            <a:pt x="124" y="10"/>
                          </a:lnTo>
                          <a:lnTo>
                            <a:pt x="126" y="10"/>
                          </a:lnTo>
                          <a:lnTo>
                            <a:pt x="128" y="10"/>
                          </a:lnTo>
                          <a:lnTo>
                            <a:pt x="128" y="12"/>
                          </a:lnTo>
                          <a:lnTo>
                            <a:pt x="128" y="14"/>
                          </a:lnTo>
                          <a:lnTo>
                            <a:pt x="130" y="14"/>
                          </a:lnTo>
                          <a:lnTo>
                            <a:pt x="132" y="14"/>
                          </a:lnTo>
                          <a:lnTo>
                            <a:pt x="134" y="14"/>
                          </a:lnTo>
                          <a:lnTo>
                            <a:pt x="136" y="14"/>
                          </a:lnTo>
                          <a:lnTo>
                            <a:pt x="136" y="16"/>
                          </a:lnTo>
                          <a:lnTo>
                            <a:pt x="140" y="18"/>
                          </a:lnTo>
                          <a:lnTo>
                            <a:pt x="140" y="20"/>
                          </a:lnTo>
                          <a:lnTo>
                            <a:pt x="142" y="20"/>
                          </a:lnTo>
                          <a:lnTo>
                            <a:pt x="144" y="20"/>
                          </a:lnTo>
                          <a:lnTo>
                            <a:pt x="146" y="20"/>
                          </a:lnTo>
                          <a:lnTo>
                            <a:pt x="148" y="20"/>
                          </a:lnTo>
                          <a:lnTo>
                            <a:pt x="148" y="22"/>
                          </a:lnTo>
                          <a:lnTo>
                            <a:pt x="152" y="22"/>
                          </a:lnTo>
                          <a:lnTo>
                            <a:pt x="154" y="22"/>
                          </a:lnTo>
                          <a:lnTo>
                            <a:pt x="154" y="24"/>
                          </a:lnTo>
                          <a:lnTo>
                            <a:pt x="156" y="24"/>
                          </a:lnTo>
                          <a:lnTo>
                            <a:pt x="158" y="24"/>
                          </a:lnTo>
                          <a:lnTo>
                            <a:pt x="160" y="24"/>
                          </a:lnTo>
                          <a:lnTo>
                            <a:pt x="160" y="26"/>
                          </a:lnTo>
                          <a:lnTo>
                            <a:pt x="160" y="28"/>
                          </a:lnTo>
                          <a:lnTo>
                            <a:pt x="158" y="28"/>
                          </a:lnTo>
                          <a:lnTo>
                            <a:pt x="158" y="30"/>
                          </a:lnTo>
                          <a:lnTo>
                            <a:pt x="158" y="34"/>
                          </a:lnTo>
                          <a:lnTo>
                            <a:pt x="160" y="36"/>
                          </a:lnTo>
                          <a:lnTo>
                            <a:pt x="160" y="38"/>
                          </a:lnTo>
                          <a:lnTo>
                            <a:pt x="160" y="40"/>
                          </a:lnTo>
                          <a:lnTo>
                            <a:pt x="158" y="44"/>
                          </a:lnTo>
                          <a:lnTo>
                            <a:pt x="158" y="46"/>
                          </a:lnTo>
                          <a:lnTo>
                            <a:pt x="160" y="46"/>
                          </a:lnTo>
                          <a:lnTo>
                            <a:pt x="160" y="48"/>
                          </a:lnTo>
                          <a:lnTo>
                            <a:pt x="160" y="50"/>
                          </a:lnTo>
                          <a:lnTo>
                            <a:pt x="160" y="52"/>
                          </a:lnTo>
                          <a:lnTo>
                            <a:pt x="158" y="52"/>
                          </a:lnTo>
                          <a:lnTo>
                            <a:pt x="158" y="54"/>
                          </a:lnTo>
                          <a:lnTo>
                            <a:pt x="158" y="56"/>
                          </a:lnTo>
                          <a:lnTo>
                            <a:pt x="158" y="58"/>
                          </a:lnTo>
                          <a:lnTo>
                            <a:pt x="158" y="60"/>
                          </a:lnTo>
                          <a:lnTo>
                            <a:pt x="158" y="62"/>
                          </a:lnTo>
                          <a:lnTo>
                            <a:pt x="158" y="64"/>
                          </a:lnTo>
                          <a:lnTo>
                            <a:pt x="160" y="64"/>
                          </a:lnTo>
                          <a:lnTo>
                            <a:pt x="160" y="66"/>
                          </a:lnTo>
                          <a:lnTo>
                            <a:pt x="158" y="68"/>
                          </a:lnTo>
                          <a:lnTo>
                            <a:pt x="158" y="70"/>
                          </a:lnTo>
                          <a:lnTo>
                            <a:pt x="156" y="70"/>
                          </a:lnTo>
                          <a:lnTo>
                            <a:pt x="156" y="72"/>
                          </a:lnTo>
                          <a:lnTo>
                            <a:pt x="156" y="74"/>
                          </a:lnTo>
                          <a:lnTo>
                            <a:pt x="154" y="74"/>
                          </a:lnTo>
                          <a:lnTo>
                            <a:pt x="152" y="74"/>
                          </a:lnTo>
                          <a:lnTo>
                            <a:pt x="152" y="76"/>
                          </a:lnTo>
                          <a:lnTo>
                            <a:pt x="152" y="78"/>
                          </a:lnTo>
                          <a:lnTo>
                            <a:pt x="152" y="80"/>
                          </a:lnTo>
                          <a:lnTo>
                            <a:pt x="154" y="80"/>
                          </a:lnTo>
                          <a:lnTo>
                            <a:pt x="156" y="82"/>
                          </a:lnTo>
                          <a:lnTo>
                            <a:pt x="154" y="86"/>
                          </a:lnTo>
                          <a:lnTo>
                            <a:pt x="154" y="88"/>
                          </a:lnTo>
                          <a:lnTo>
                            <a:pt x="152" y="88"/>
                          </a:lnTo>
                          <a:lnTo>
                            <a:pt x="152" y="90"/>
                          </a:lnTo>
                          <a:lnTo>
                            <a:pt x="154" y="90"/>
                          </a:lnTo>
                          <a:lnTo>
                            <a:pt x="154" y="92"/>
                          </a:lnTo>
                          <a:lnTo>
                            <a:pt x="154" y="94"/>
                          </a:lnTo>
                          <a:lnTo>
                            <a:pt x="156" y="96"/>
                          </a:lnTo>
                          <a:lnTo>
                            <a:pt x="158" y="98"/>
                          </a:lnTo>
                          <a:lnTo>
                            <a:pt x="156" y="102"/>
                          </a:lnTo>
                          <a:lnTo>
                            <a:pt x="156" y="104"/>
                          </a:lnTo>
                          <a:lnTo>
                            <a:pt x="154" y="106"/>
                          </a:lnTo>
                          <a:lnTo>
                            <a:pt x="154" y="108"/>
                          </a:lnTo>
                          <a:lnTo>
                            <a:pt x="154" y="110"/>
                          </a:lnTo>
                          <a:lnTo>
                            <a:pt x="152" y="112"/>
                          </a:lnTo>
                          <a:lnTo>
                            <a:pt x="148" y="118"/>
                          </a:lnTo>
                          <a:lnTo>
                            <a:pt x="146" y="118"/>
                          </a:lnTo>
                          <a:lnTo>
                            <a:pt x="146" y="122"/>
                          </a:lnTo>
                          <a:lnTo>
                            <a:pt x="148" y="124"/>
                          </a:lnTo>
                          <a:lnTo>
                            <a:pt x="146" y="126"/>
                          </a:lnTo>
                          <a:lnTo>
                            <a:pt x="144" y="130"/>
                          </a:lnTo>
                          <a:lnTo>
                            <a:pt x="144" y="132"/>
                          </a:lnTo>
                          <a:lnTo>
                            <a:pt x="146" y="134"/>
                          </a:lnTo>
                          <a:close/>
                        </a:path>
                      </a:pathLst>
                    </a:custGeom>
                    <a:grpFill/>
                    <a:ln w="3175">
                      <a:solidFill>
                        <a:schemeClr val="bg1"/>
                      </a:solidFill>
                      <a:prstDash val="sysDot"/>
                      <a:round/>
                      <a:headEnd/>
                      <a:tailEnd/>
                    </a:ln>
                  </p:spPr>
                  <p:txBody>
                    <a:bodyPr/>
                    <a:lstStyle/>
                    <a:p>
                      <a:endParaRPr lang="de-DE" sz="2400" dirty="0">
                        <a:solidFill>
                          <a:srgbClr val="000000"/>
                        </a:solidFill>
                      </a:endParaRPr>
                    </a:p>
                  </p:txBody>
                </p:sp>
                <p:sp>
                  <p:nvSpPr>
                    <p:cNvPr id="2221" name="Freeform 2477"/>
                    <p:cNvSpPr>
                      <a:spLocks/>
                    </p:cNvSpPr>
                    <p:nvPr/>
                  </p:nvSpPr>
                  <p:spPr bwMode="auto">
                    <a:xfrm>
                      <a:off x="4270923" y="2555345"/>
                      <a:ext cx="146651" cy="222596"/>
                    </a:xfrm>
                    <a:custGeom>
                      <a:avLst/>
                      <a:gdLst>
                        <a:gd name="T0" fmla="*/ 2147483647 w 160"/>
                        <a:gd name="T1" fmla="*/ 2147483647 h 270"/>
                        <a:gd name="T2" fmla="*/ 2147483647 w 160"/>
                        <a:gd name="T3" fmla="*/ 2147483647 h 270"/>
                        <a:gd name="T4" fmla="*/ 2147483647 w 160"/>
                        <a:gd name="T5" fmla="*/ 2147483647 h 270"/>
                        <a:gd name="T6" fmla="*/ 2147483647 w 160"/>
                        <a:gd name="T7" fmla="*/ 2147483647 h 270"/>
                        <a:gd name="T8" fmla="*/ 2147483647 w 160"/>
                        <a:gd name="T9" fmla="*/ 2147483647 h 270"/>
                        <a:gd name="T10" fmla="*/ 2147483647 w 160"/>
                        <a:gd name="T11" fmla="*/ 2147483647 h 270"/>
                        <a:gd name="T12" fmla="*/ 2147483647 w 160"/>
                        <a:gd name="T13" fmla="*/ 2147483647 h 270"/>
                        <a:gd name="T14" fmla="*/ 2147483647 w 160"/>
                        <a:gd name="T15" fmla="*/ 2147483647 h 270"/>
                        <a:gd name="T16" fmla="*/ 2147483647 w 160"/>
                        <a:gd name="T17" fmla="*/ 2147483647 h 270"/>
                        <a:gd name="T18" fmla="*/ 2147483647 w 160"/>
                        <a:gd name="T19" fmla="*/ 2147483647 h 270"/>
                        <a:gd name="T20" fmla="*/ 2147483647 w 160"/>
                        <a:gd name="T21" fmla="*/ 2147483647 h 270"/>
                        <a:gd name="T22" fmla="*/ 2147483647 w 160"/>
                        <a:gd name="T23" fmla="*/ 2147483647 h 270"/>
                        <a:gd name="T24" fmla="*/ 2147483647 w 160"/>
                        <a:gd name="T25" fmla="*/ 2147483647 h 270"/>
                        <a:gd name="T26" fmla="*/ 2147483647 w 160"/>
                        <a:gd name="T27" fmla="*/ 2147483647 h 270"/>
                        <a:gd name="T28" fmla="*/ 2147483647 w 160"/>
                        <a:gd name="T29" fmla="*/ 2147483647 h 270"/>
                        <a:gd name="T30" fmla="*/ 2147483647 w 160"/>
                        <a:gd name="T31" fmla="*/ 2147483647 h 270"/>
                        <a:gd name="T32" fmla="*/ 2147483647 w 160"/>
                        <a:gd name="T33" fmla="*/ 2147483647 h 270"/>
                        <a:gd name="T34" fmla="*/ 2147483647 w 160"/>
                        <a:gd name="T35" fmla="*/ 2147483647 h 270"/>
                        <a:gd name="T36" fmla="*/ 2147483647 w 160"/>
                        <a:gd name="T37" fmla="*/ 2147483647 h 270"/>
                        <a:gd name="T38" fmla="*/ 2147483647 w 160"/>
                        <a:gd name="T39" fmla="*/ 2147483647 h 270"/>
                        <a:gd name="T40" fmla="*/ 2147483647 w 160"/>
                        <a:gd name="T41" fmla="*/ 2147483647 h 270"/>
                        <a:gd name="T42" fmla="*/ 2147483647 w 160"/>
                        <a:gd name="T43" fmla="*/ 2147483647 h 270"/>
                        <a:gd name="T44" fmla="*/ 2147483647 w 160"/>
                        <a:gd name="T45" fmla="*/ 2147483647 h 270"/>
                        <a:gd name="T46" fmla="*/ 2147483647 w 160"/>
                        <a:gd name="T47" fmla="*/ 2147483647 h 270"/>
                        <a:gd name="T48" fmla="*/ 2147483647 w 160"/>
                        <a:gd name="T49" fmla="*/ 2147483647 h 270"/>
                        <a:gd name="T50" fmla="*/ 2147483647 w 160"/>
                        <a:gd name="T51" fmla="*/ 2147483647 h 270"/>
                        <a:gd name="T52" fmla="*/ 2147483647 w 160"/>
                        <a:gd name="T53" fmla="*/ 2147483647 h 270"/>
                        <a:gd name="T54" fmla="*/ 2147483647 w 160"/>
                        <a:gd name="T55" fmla="*/ 2147483647 h 270"/>
                        <a:gd name="T56" fmla="*/ 2147483647 w 160"/>
                        <a:gd name="T57" fmla="*/ 2147483647 h 270"/>
                        <a:gd name="T58" fmla="*/ 2147483647 w 160"/>
                        <a:gd name="T59" fmla="*/ 2147483647 h 270"/>
                        <a:gd name="T60" fmla="*/ 2147483647 w 160"/>
                        <a:gd name="T61" fmla="*/ 2147483647 h 270"/>
                        <a:gd name="T62" fmla="*/ 2147483647 w 160"/>
                        <a:gd name="T63" fmla="*/ 2147483647 h 270"/>
                        <a:gd name="T64" fmla="*/ 2147483647 w 160"/>
                        <a:gd name="T65" fmla="*/ 2147483647 h 270"/>
                        <a:gd name="T66" fmla="*/ 2147483647 w 160"/>
                        <a:gd name="T67" fmla="*/ 2147483647 h 270"/>
                        <a:gd name="T68" fmla="*/ 2147483647 w 160"/>
                        <a:gd name="T69" fmla="*/ 2147483647 h 270"/>
                        <a:gd name="T70" fmla="*/ 2147483647 w 160"/>
                        <a:gd name="T71" fmla="*/ 2147483647 h 270"/>
                        <a:gd name="T72" fmla="*/ 2147483647 w 160"/>
                        <a:gd name="T73" fmla="*/ 2147483647 h 270"/>
                        <a:gd name="T74" fmla="*/ 2147483647 w 160"/>
                        <a:gd name="T75" fmla="*/ 2147483647 h 270"/>
                        <a:gd name="T76" fmla="*/ 2147483647 w 160"/>
                        <a:gd name="T77" fmla="*/ 2147483647 h 270"/>
                        <a:gd name="T78" fmla="*/ 2147483647 w 160"/>
                        <a:gd name="T79" fmla="*/ 2147483647 h 270"/>
                        <a:gd name="T80" fmla="*/ 2147483647 w 160"/>
                        <a:gd name="T81" fmla="*/ 2147483647 h 270"/>
                        <a:gd name="T82" fmla="*/ 2147483647 w 160"/>
                        <a:gd name="T83" fmla="*/ 2147483647 h 270"/>
                        <a:gd name="T84" fmla="*/ 2147483647 w 160"/>
                        <a:gd name="T85" fmla="*/ 2147483647 h 270"/>
                        <a:gd name="T86" fmla="*/ 2147483647 w 160"/>
                        <a:gd name="T87" fmla="*/ 2147483647 h 270"/>
                        <a:gd name="T88" fmla="*/ 2147483647 w 160"/>
                        <a:gd name="T89" fmla="*/ 2147483647 h 270"/>
                        <a:gd name="T90" fmla="*/ 2147483647 w 160"/>
                        <a:gd name="T91" fmla="*/ 2147483647 h 270"/>
                        <a:gd name="T92" fmla="*/ 2147483647 w 160"/>
                        <a:gd name="T93" fmla="*/ 2147483647 h 270"/>
                        <a:gd name="T94" fmla="*/ 2147483647 w 160"/>
                        <a:gd name="T95" fmla="*/ 2147483647 h 270"/>
                        <a:gd name="T96" fmla="*/ 2147483647 w 160"/>
                        <a:gd name="T97" fmla="*/ 2147483647 h 270"/>
                        <a:gd name="T98" fmla="*/ 2147483647 w 160"/>
                        <a:gd name="T99" fmla="*/ 2147483647 h 270"/>
                        <a:gd name="T100" fmla="*/ 2147483647 w 160"/>
                        <a:gd name="T101" fmla="*/ 2147483647 h 270"/>
                        <a:gd name="T102" fmla="*/ 2147483647 w 160"/>
                        <a:gd name="T103" fmla="*/ 2147483647 h 270"/>
                        <a:gd name="T104" fmla="*/ 2147483647 w 160"/>
                        <a:gd name="T105" fmla="*/ 2147483647 h 270"/>
                        <a:gd name="T106" fmla="*/ 2147483647 w 160"/>
                        <a:gd name="T107" fmla="*/ 2147483647 h 270"/>
                        <a:gd name="T108" fmla="*/ 2147483647 w 160"/>
                        <a:gd name="T109" fmla="*/ 2147483647 h 270"/>
                        <a:gd name="T110" fmla="*/ 2147483647 w 160"/>
                        <a:gd name="T111" fmla="*/ 2147483647 h 270"/>
                        <a:gd name="T112" fmla="*/ 2147483647 w 160"/>
                        <a:gd name="T113" fmla="*/ 2147483647 h 270"/>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w 160"/>
                        <a:gd name="T172" fmla="*/ 0 h 270"/>
                        <a:gd name="T173" fmla="*/ 160 w 160"/>
                        <a:gd name="T174" fmla="*/ 270 h 270"/>
                      </a:gdLst>
                      <a:ahLst/>
                      <a:cxnLst>
                        <a:cxn ang="T114">
                          <a:pos x="T0" y="T1"/>
                        </a:cxn>
                        <a:cxn ang="T115">
                          <a:pos x="T2" y="T3"/>
                        </a:cxn>
                        <a:cxn ang="T116">
                          <a:pos x="T4" y="T5"/>
                        </a:cxn>
                        <a:cxn ang="T117">
                          <a:pos x="T6" y="T7"/>
                        </a:cxn>
                        <a:cxn ang="T118">
                          <a:pos x="T8" y="T9"/>
                        </a:cxn>
                        <a:cxn ang="T119">
                          <a:pos x="T10" y="T11"/>
                        </a:cxn>
                        <a:cxn ang="T120">
                          <a:pos x="T12" y="T13"/>
                        </a:cxn>
                        <a:cxn ang="T121">
                          <a:pos x="T14" y="T15"/>
                        </a:cxn>
                        <a:cxn ang="T122">
                          <a:pos x="T16" y="T17"/>
                        </a:cxn>
                        <a:cxn ang="T123">
                          <a:pos x="T18" y="T19"/>
                        </a:cxn>
                        <a:cxn ang="T124">
                          <a:pos x="T20" y="T21"/>
                        </a:cxn>
                        <a:cxn ang="T125">
                          <a:pos x="T22" y="T23"/>
                        </a:cxn>
                        <a:cxn ang="T126">
                          <a:pos x="T24" y="T25"/>
                        </a:cxn>
                        <a:cxn ang="T127">
                          <a:pos x="T26" y="T27"/>
                        </a:cxn>
                        <a:cxn ang="T128">
                          <a:pos x="T28" y="T29"/>
                        </a:cxn>
                        <a:cxn ang="T129">
                          <a:pos x="T30" y="T31"/>
                        </a:cxn>
                        <a:cxn ang="T130">
                          <a:pos x="T32" y="T33"/>
                        </a:cxn>
                        <a:cxn ang="T131">
                          <a:pos x="T34" y="T35"/>
                        </a:cxn>
                        <a:cxn ang="T132">
                          <a:pos x="T36" y="T37"/>
                        </a:cxn>
                        <a:cxn ang="T133">
                          <a:pos x="T38" y="T39"/>
                        </a:cxn>
                        <a:cxn ang="T134">
                          <a:pos x="T40" y="T41"/>
                        </a:cxn>
                        <a:cxn ang="T135">
                          <a:pos x="T42" y="T43"/>
                        </a:cxn>
                        <a:cxn ang="T136">
                          <a:pos x="T44" y="T45"/>
                        </a:cxn>
                        <a:cxn ang="T137">
                          <a:pos x="T46" y="T47"/>
                        </a:cxn>
                        <a:cxn ang="T138">
                          <a:pos x="T48" y="T49"/>
                        </a:cxn>
                        <a:cxn ang="T139">
                          <a:pos x="T50" y="T51"/>
                        </a:cxn>
                        <a:cxn ang="T140">
                          <a:pos x="T52" y="T53"/>
                        </a:cxn>
                        <a:cxn ang="T141">
                          <a:pos x="T54" y="T55"/>
                        </a:cxn>
                        <a:cxn ang="T142">
                          <a:pos x="T56" y="T57"/>
                        </a:cxn>
                        <a:cxn ang="T143">
                          <a:pos x="T58" y="T59"/>
                        </a:cxn>
                        <a:cxn ang="T144">
                          <a:pos x="T60" y="T61"/>
                        </a:cxn>
                        <a:cxn ang="T145">
                          <a:pos x="T62" y="T63"/>
                        </a:cxn>
                        <a:cxn ang="T146">
                          <a:pos x="T64" y="T65"/>
                        </a:cxn>
                        <a:cxn ang="T147">
                          <a:pos x="T66" y="T67"/>
                        </a:cxn>
                        <a:cxn ang="T148">
                          <a:pos x="T68" y="T69"/>
                        </a:cxn>
                        <a:cxn ang="T149">
                          <a:pos x="T70" y="T71"/>
                        </a:cxn>
                        <a:cxn ang="T150">
                          <a:pos x="T72" y="T73"/>
                        </a:cxn>
                        <a:cxn ang="T151">
                          <a:pos x="T74" y="T75"/>
                        </a:cxn>
                        <a:cxn ang="T152">
                          <a:pos x="T76" y="T77"/>
                        </a:cxn>
                        <a:cxn ang="T153">
                          <a:pos x="T78" y="T79"/>
                        </a:cxn>
                        <a:cxn ang="T154">
                          <a:pos x="T80" y="T81"/>
                        </a:cxn>
                        <a:cxn ang="T155">
                          <a:pos x="T82" y="T83"/>
                        </a:cxn>
                        <a:cxn ang="T156">
                          <a:pos x="T84" y="T85"/>
                        </a:cxn>
                        <a:cxn ang="T157">
                          <a:pos x="T86" y="T87"/>
                        </a:cxn>
                        <a:cxn ang="T158">
                          <a:pos x="T88" y="T89"/>
                        </a:cxn>
                        <a:cxn ang="T159">
                          <a:pos x="T90" y="T91"/>
                        </a:cxn>
                        <a:cxn ang="T160">
                          <a:pos x="T92" y="T93"/>
                        </a:cxn>
                        <a:cxn ang="T161">
                          <a:pos x="T94" y="T95"/>
                        </a:cxn>
                        <a:cxn ang="T162">
                          <a:pos x="T96" y="T97"/>
                        </a:cxn>
                        <a:cxn ang="T163">
                          <a:pos x="T98" y="T99"/>
                        </a:cxn>
                        <a:cxn ang="T164">
                          <a:pos x="T100" y="T101"/>
                        </a:cxn>
                        <a:cxn ang="T165">
                          <a:pos x="T102" y="T103"/>
                        </a:cxn>
                        <a:cxn ang="T166">
                          <a:pos x="T104" y="T105"/>
                        </a:cxn>
                        <a:cxn ang="T167">
                          <a:pos x="T106" y="T107"/>
                        </a:cxn>
                        <a:cxn ang="T168">
                          <a:pos x="T108" y="T109"/>
                        </a:cxn>
                        <a:cxn ang="T169">
                          <a:pos x="T110" y="T111"/>
                        </a:cxn>
                        <a:cxn ang="T170">
                          <a:pos x="T112" y="T113"/>
                        </a:cxn>
                      </a:cxnLst>
                      <a:rect l="T171" t="T172" r="T173" b="T174"/>
                      <a:pathLst>
                        <a:path w="160" h="270">
                          <a:moveTo>
                            <a:pt x="16" y="218"/>
                          </a:moveTo>
                          <a:lnTo>
                            <a:pt x="14" y="216"/>
                          </a:lnTo>
                          <a:lnTo>
                            <a:pt x="10" y="216"/>
                          </a:lnTo>
                          <a:lnTo>
                            <a:pt x="10" y="214"/>
                          </a:lnTo>
                          <a:lnTo>
                            <a:pt x="10" y="212"/>
                          </a:lnTo>
                          <a:lnTo>
                            <a:pt x="10" y="210"/>
                          </a:lnTo>
                          <a:lnTo>
                            <a:pt x="8" y="210"/>
                          </a:lnTo>
                          <a:lnTo>
                            <a:pt x="8" y="208"/>
                          </a:lnTo>
                          <a:lnTo>
                            <a:pt x="8" y="206"/>
                          </a:lnTo>
                          <a:lnTo>
                            <a:pt x="8" y="204"/>
                          </a:lnTo>
                          <a:lnTo>
                            <a:pt x="10" y="204"/>
                          </a:lnTo>
                          <a:lnTo>
                            <a:pt x="10" y="202"/>
                          </a:lnTo>
                          <a:lnTo>
                            <a:pt x="8" y="202"/>
                          </a:lnTo>
                          <a:lnTo>
                            <a:pt x="8" y="200"/>
                          </a:lnTo>
                          <a:lnTo>
                            <a:pt x="8" y="202"/>
                          </a:lnTo>
                          <a:lnTo>
                            <a:pt x="8" y="204"/>
                          </a:lnTo>
                          <a:lnTo>
                            <a:pt x="6" y="204"/>
                          </a:lnTo>
                          <a:lnTo>
                            <a:pt x="4" y="202"/>
                          </a:lnTo>
                          <a:lnTo>
                            <a:pt x="4" y="200"/>
                          </a:lnTo>
                          <a:lnTo>
                            <a:pt x="4" y="202"/>
                          </a:lnTo>
                          <a:lnTo>
                            <a:pt x="4" y="204"/>
                          </a:lnTo>
                          <a:lnTo>
                            <a:pt x="0" y="204"/>
                          </a:lnTo>
                          <a:lnTo>
                            <a:pt x="0" y="202"/>
                          </a:lnTo>
                          <a:lnTo>
                            <a:pt x="0" y="200"/>
                          </a:lnTo>
                          <a:lnTo>
                            <a:pt x="2" y="196"/>
                          </a:lnTo>
                          <a:lnTo>
                            <a:pt x="2" y="194"/>
                          </a:lnTo>
                          <a:lnTo>
                            <a:pt x="4" y="192"/>
                          </a:lnTo>
                          <a:lnTo>
                            <a:pt x="6" y="188"/>
                          </a:lnTo>
                          <a:lnTo>
                            <a:pt x="8" y="184"/>
                          </a:lnTo>
                          <a:lnTo>
                            <a:pt x="6" y="184"/>
                          </a:lnTo>
                          <a:lnTo>
                            <a:pt x="8" y="182"/>
                          </a:lnTo>
                          <a:lnTo>
                            <a:pt x="8" y="180"/>
                          </a:lnTo>
                          <a:lnTo>
                            <a:pt x="8" y="178"/>
                          </a:lnTo>
                          <a:lnTo>
                            <a:pt x="8" y="176"/>
                          </a:lnTo>
                          <a:lnTo>
                            <a:pt x="8" y="174"/>
                          </a:lnTo>
                          <a:lnTo>
                            <a:pt x="8" y="172"/>
                          </a:lnTo>
                          <a:lnTo>
                            <a:pt x="10" y="172"/>
                          </a:lnTo>
                          <a:lnTo>
                            <a:pt x="10" y="168"/>
                          </a:lnTo>
                          <a:lnTo>
                            <a:pt x="14" y="166"/>
                          </a:lnTo>
                          <a:lnTo>
                            <a:pt x="16" y="162"/>
                          </a:lnTo>
                          <a:lnTo>
                            <a:pt x="18" y="162"/>
                          </a:lnTo>
                          <a:lnTo>
                            <a:pt x="18" y="160"/>
                          </a:lnTo>
                          <a:lnTo>
                            <a:pt x="20" y="158"/>
                          </a:lnTo>
                          <a:lnTo>
                            <a:pt x="22" y="156"/>
                          </a:lnTo>
                          <a:lnTo>
                            <a:pt x="24" y="156"/>
                          </a:lnTo>
                          <a:lnTo>
                            <a:pt x="24" y="154"/>
                          </a:lnTo>
                          <a:lnTo>
                            <a:pt x="26" y="150"/>
                          </a:lnTo>
                          <a:lnTo>
                            <a:pt x="28" y="150"/>
                          </a:lnTo>
                          <a:lnTo>
                            <a:pt x="32" y="146"/>
                          </a:lnTo>
                          <a:lnTo>
                            <a:pt x="34" y="144"/>
                          </a:lnTo>
                          <a:lnTo>
                            <a:pt x="34" y="146"/>
                          </a:lnTo>
                          <a:lnTo>
                            <a:pt x="34" y="148"/>
                          </a:lnTo>
                          <a:lnTo>
                            <a:pt x="36" y="148"/>
                          </a:lnTo>
                          <a:lnTo>
                            <a:pt x="42" y="148"/>
                          </a:lnTo>
                          <a:lnTo>
                            <a:pt x="42" y="144"/>
                          </a:lnTo>
                          <a:lnTo>
                            <a:pt x="44" y="142"/>
                          </a:lnTo>
                          <a:lnTo>
                            <a:pt x="44" y="144"/>
                          </a:lnTo>
                          <a:lnTo>
                            <a:pt x="46" y="144"/>
                          </a:lnTo>
                          <a:lnTo>
                            <a:pt x="48" y="146"/>
                          </a:lnTo>
                          <a:lnTo>
                            <a:pt x="50" y="148"/>
                          </a:lnTo>
                          <a:lnTo>
                            <a:pt x="50" y="150"/>
                          </a:lnTo>
                          <a:lnTo>
                            <a:pt x="52" y="150"/>
                          </a:lnTo>
                          <a:lnTo>
                            <a:pt x="54" y="152"/>
                          </a:lnTo>
                          <a:lnTo>
                            <a:pt x="54" y="154"/>
                          </a:lnTo>
                          <a:lnTo>
                            <a:pt x="54" y="156"/>
                          </a:lnTo>
                          <a:lnTo>
                            <a:pt x="54" y="158"/>
                          </a:lnTo>
                          <a:lnTo>
                            <a:pt x="56" y="158"/>
                          </a:lnTo>
                          <a:lnTo>
                            <a:pt x="58" y="158"/>
                          </a:lnTo>
                          <a:lnTo>
                            <a:pt x="58" y="156"/>
                          </a:lnTo>
                          <a:lnTo>
                            <a:pt x="60" y="154"/>
                          </a:lnTo>
                          <a:lnTo>
                            <a:pt x="62" y="154"/>
                          </a:lnTo>
                          <a:lnTo>
                            <a:pt x="62" y="152"/>
                          </a:lnTo>
                          <a:lnTo>
                            <a:pt x="62" y="150"/>
                          </a:lnTo>
                          <a:lnTo>
                            <a:pt x="62" y="148"/>
                          </a:lnTo>
                          <a:lnTo>
                            <a:pt x="64" y="146"/>
                          </a:lnTo>
                          <a:lnTo>
                            <a:pt x="66" y="146"/>
                          </a:lnTo>
                          <a:lnTo>
                            <a:pt x="66" y="144"/>
                          </a:lnTo>
                          <a:lnTo>
                            <a:pt x="68" y="142"/>
                          </a:lnTo>
                          <a:lnTo>
                            <a:pt x="68" y="138"/>
                          </a:lnTo>
                          <a:lnTo>
                            <a:pt x="66" y="138"/>
                          </a:lnTo>
                          <a:lnTo>
                            <a:pt x="68" y="138"/>
                          </a:lnTo>
                          <a:lnTo>
                            <a:pt x="68" y="136"/>
                          </a:lnTo>
                          <a:lnTo>
                            <a:pt x="68" y="134"/>
                          </a:lnTo>
                          <a:lnTo>
                            <a:pt x="70" y="134"/>
                          </a:lnTo>
                          <a:lnTo>
                            <a:pt x="72" y="130"/>
                          </a:lnTo>
                          <a:lnTo>
                            <a:pt x="72" y="128"/>
                          </a:lnTo>
                          <a:lnTo>
                            <a:pt x="72" y="126"/>
                          </a:lnTo>
                          <a:lnTo>
                            <a:pt x="74" y="126"/>
                          </a:lnTo>
                          <a:lnTo>
                            <a:pt x="74" y="124"/>
                          </a:lnTo>
                          <a:lnTo>
                            <a:pt x="76" y="124"/>
                          </a:lnTo>
                          <a:lnTo>
                            <a:pt x="76" y="122"/>
                          </a:lnTo>
                          <a:lnTo>
                            <a:pt x="76" y="120"/>
                          </a:lnTo>
                          <a:lnTo>
                            <a:pt x="76" y="118"/>
                          </a:lnTo>
                          <a:lnTo>
                            <a:pt x="76" y="116"/>
                          </a:lnTo>
                          <a:lnTo>
                            <a:pt x="76" y="114"/>
                          </a:lnTo>
                          <a:lnTo>
                            <a:pt x="76" y="112"/>
                          </a:lnTo>
                          <a:lnTo>
                            <a:pt x="78" y="112"/>
                          </a:lnTo>
                          <a:lnTo>
                            <a:pt x="80" y="110"/>
                          </a:lnTo>
                          <a:lnTo>
                            <a:pt x="80" y="108"/>
                          </a:lnTo>
                          <a:lnTo>
                            <a:pt x="80" y="106"/>
                          </a:lnTo>
                          <a:lnTo>
                            <a:pt x="82" y="106"/>
                          </a:lnTo>
                          <a:lnTo>
                            <a:pt x="84" y="106"/>
                          </a:lnTo>
                          <a:lnTo>
                            <a:pt x="86" y="106"/>
                          </a:lnTo>
                          <a:lnTo>
                            <a:pt x="88" y="104"/>
                          </a:lnTo>
                          <a:lnTo>
                            <a:pt x="88" y="102"/>
                          </a:lnTo>
                          <a:lnTo>
                            <a:pt x="90" y="102"/>
                          </a:lnTo>
                          <a:lnTo>
                            <a:pt x="90" y="100"/>
                          </a:lnTo>
                          <a:lnTo>
                            <a:pt x="90" y="96"/>
                          </a:lnTo>
                          <a:lnTo>
                            <a:pt x="90" y="88"/>
                          </a:lnTo>
                          <a:lnTo>
                            <a:pt x="92" y="86"/>
                          </a:lnTo>
                          <a:lnTo>
                            <a:pt x="94" y="86"/>
                          </a:lnTo>
                          <a:lnTo>
                            <a:pt x="94" y="84"/>
                          </a:lnTo>
                          <a:lnTo>
                            <a:pt x="96" y="84"/>
                          </a:lnTo>
                          <a:lnTo>
                            <a:pt x="98" y="84"/>
                          </a:lnTo>
                          <a:lnTo>
                            <a:pt x="98" y="82"/>
                          </a:lnTo>
                          <a:lnTo>
                            <a:pt x="98" y="78"/>
                          </a:lnTo>
                          <a:lnTo>
                            <a:pt x="98" y="76"/>
                          </a:lnTo>
                          <a:lnTo>
                            <a:pt x="98" y="74"/>
                          </a:lnTo>
                          <a:lnTo>
                            <a:pt x="98" y="72"/>
                          </a:lnTo>
                          <a:lnTo>
                            <a:pt x="100" y="72"/>
                          </a:lnTo>
                          <a:lnTo>
                            <a:pt x="102" y="72"/>
                          </a:lnTo>
                          <a:lnTo>
                            <a:pt x="102" y="70"/>
                          </a:lnTo>
                          <a:lnTo>
                            <a:pt x="102" y="68"/>
                          </a:lnTo>
                          <a:lnTo>
                            <a:pt x="104" y="62"/>
                          </a:lnTo>
                          <a:lnTo>
                            <a:pt x="104" y="60"/>
                          </a:lnTo>
                          <a:lnTo>
                            <a:pt x="104" y="58"/>
                          </a:lnTo>
                          <a:lnTo>
                            <a:pt x="106" y="58"/>
                          </a:lnTo>
                          <a:lnTo>
                            <a:pt x="106" y="56"/>
                          </a:lnTo>
                          <a:lnTo>
                            <a:pt x="106" y="54"/>
                          </a:lnTo>
                          <a:lnTo>
                            <a:pt x="106" y="52"/>
                          </a:lnTo>
                          <a:lnTo>
                            <a:pt x="108" y="52"/>
                          </a:lnTo>
                          <a:lnTo>
                            <a:pt x="108" y="50"/>
                          </a:lnTo>
                          <a:lnTo>
                            <a:pt x="108" y="48"/>
                          </a:lnTo>
                          <a:lnTo>
                            <a:pt x="110" y="46"/>
                          </a:lnTo>
                          <a:lnTo>
                            <a:pt x="112" y="44"/>
                          </a:lnTo>
                          <a:lnTo>
                            <a:pt x="112" y="42"/>
                          </a:lnTo>
                          <a:lnTo>
                            <a:pt x="112" y="44"/>
                          </a:lnTo>
                          <a:lnTo>
                            <a:pt x="114" y="44"/>
                          </a:lnTo>
                          <a:lnTo>
                            <a:pt x="116" y="44"/>
                          </a:lnTo>
                          <a:lnTo>
                            <a:pt x="120" y="42"/>
                          </a:lnTo>
                          <a:lnTo>
                            <a:pt x="120" y="40"/>
                          </a:lnTo>
                          <a:lnTo>
                            <a:pt x="122" y="40"/>
                          </a:lnTo>
                          <a:lnTo>
                            <a:pt x="126" y="38"/>
                          </a:lnTo>
                          <a:lnTo>
                            <a:pt x="126" y="36"/>
                          </a:lnTo>
                          <a:lnTo>
                            <a:pt x="126" y="34"/>
                          </a:lnTo>
                          <a:lnTo>
                            <a:pt x="124" y="34"/>
                          </a:lnTo>
                          <a:lnTo>
                            <a:pt x="124" y="32"/>
                          </a:lnTo>
                          <a:lnTo>
                            <a:pt x="126" y="30"/>
                          </a:lnTo>
                          <a:lnTo>
                            <a:pt x="126" y="28"/>
                          </a:lnTo>
                          <a:lnTo>
                            <a:pt x="126" y="26"/>
                          </a:lnTo>
                          <a:lnTo>
                            <a:pt x="126" y="24"/>
                          </a:lnTo>
                          <a:lnTo>
                            <a:pt x="126" y="22"/>
                          </a:lnTo>
                          <a:lnTo>
                            <a:pt x="124" y="22"/>
                          </a:lnTo>
                          <a:lnTo>
                            <a:pt x="122" y="20"/>
                          </a:lnTo>
                          <a:lnTo>
                            <a:pt x="122" y="18"/>
                          </a:lnTo>
                          <a:lnTo>
                            <a:pt x="120" y="18"/>
                          </a:lnTo>
                          <a:lnTo>
                            <a:pt x="118" y="18"/>
                          </a:lnTo>
                          <a:lnTo>
                            <a:pt x="116" y="18"/>
                          </a:lnTo>
                          <a:lnTo>
                            <a:pt x="116" y="16"/>
                          </a:lnTo>
                          <a:lnTo>
                            <a:pt x="116" y="14"/>
                          </a:lnTo>
                          <a:lnTo>
                            <a:pt x="116" y="12"/>
                          </a:lnTo>
                          <a:lnTo>
                            <a:pt x="114" y="4"/>
                          </a:lnTo>
                          <a:lnTo>
                            <a:pt x="114" y="2"/>
                          </a:lnTo>
                          <a:lnTo>
                            <a:pt x="112" y="0"/>
                          </a:lnTo>
                          <a:lnTo>
                            <a:pt x="114" y="0"/>
                          </a:lnTo>
                          <a:lnTo>
                            <a:pt x="120" y="0"/>
                          </a:lnTo>
                          <a:lnTo>
                            <a:pt x="122" y="0"/>
                          </a:lnTo>
                          <a:lnTo>
                            <a:pt x="122" y="2"/>
                          </a:lnTo>
                          <a:lnTo>
                            <a:pt x="122" y="4"/>
                          </a:lnTo>
                          <a:lnTo>
                            <a:pt x="124" y="6"/>
                          </a:lnTo>
                          <a:lnTo>
                            <a:pt x="124" y="8"/>
                          </a:lnTo>
                          <a:lnTo>
                            <a:pt x="124" y="10"/>
                          </a:lnTo>
                          <a:lnTo>
                            <a:pt x="126" y="10"/>
                          </a:lnTo>
                          <a:lnTo>
                            <a:pt x="130" y="12"/>
                          </a:lnTo>
                          <a:lnTo>
                            <a:pt x="132" y="18"/>
                          </a:lnTo>
                          <a:lnTo>
                            <a:pt x="132" y="20"/>
                          </a:lnTo>
                          <a:lnTo>
                            <a:pt x="132" y="22"/>
                          </a:lnTo>
                          <a:lnTo>
                            <a:pt x="130" y="24"/>
                          </a:lnTo>
                          <a:lnTo>
                            <a:pt x="132" y="24"/>
                          </a:lnTo>
                          <a:lnTo>
                            <a:pt x="132" y="26"/>
                          </a:lnTo>
                          <a:lnTo>
                            <a:pt x="134" y="26"/>
                          </a:lnTo>
                          <a:lnTo>
                            <a:pt x="136" y="32"/>
                          </a:lnTo>
                          <a:lnTo>
                            <a:pt x="134" y="32"/>
                          </a:lnTo>
                          <a:lnTo>
                            <a:pt x="134" y="34"/>
                          </a:lnTo>
                          <a:lnTo>
                            <a:pt x="136" y="36"/>
                          </a:lnTo>
                          <a:lnTo>
                            <a:pt x="136" y="38"/>
                          </a:lnTo>
                          <a:lnTo>
                            <a:pt x="136" y="40"/>
                          </a:lnTo>
                          <a:lnTo>
                            <a:pt x="134" y="40"/>
                          </a:lnTo>
                          <a:lnTo>
                            <a:pt x="134" y="44"/>
                          </a:lnTo>
                          <a:lnTo>
                            <a:pt x="134" y="46"/>
                          </a:lnTo>
                          <a:lnTo>
                            <a:pt x="134" y="48"/>
                          </a:lnTo>
                          <a:lnTo>
                            <a:pt x="136" y="52"/>
                          </a:lnTo>
                          <a:lnTo>
                            <a:pt x="136" y="54"/>
                          </a:lnTo>
                          <a:lnTo>
                            <a:pt x="134" y="54"/>
                          </a:lnTo>
                          <a:lnTo>
                            <a:pt x="136" y="56"/>
                          </a:lnTo>
                          <a:lnTo>
                            <a:pt x="136" y="58"/>
                          </a:lnTo>
                          <a:lnTo>
                            <a:pt x="138" y="60"/>
                          </a:lnTo>
                          <a:lnTo>
                            <a:pt x="138" y="62"/>
                          </a:lnTo>
                          <a:lnTo>
                            <a:pt x="140" y="64"/>
                          </a:lnTo>
                          <a:lnTo>
                            <a:pt x="142" y="68"/>
                          </a:lnTo>
                          <a:lnTo>
                            <a:pt x="144" y="72"/>
                          </a:lnTo>
                          <a:lnTo>
                            <a:pt x="146" y="72"/>
                          </a:lnTo>
                          <a:lnTo>
                            <a:pt x="146" y="74"/>
                          </a:lnTo>
                          <a:lnTo>
                            <a:pt x="148" y="74"/>
                          </a:lnTo>
                          <a:lnTo>
                            <a:pt x="146" y="76"/>
                          </a:lnTo>
                          <a:lnTo>
                            <a:pt x="144" y="76"/>
                          </a:lnTo>
                          <a:lnTo>
                            <a:pt x="140" y="76"/>
                          </a:lnTo>
                          <a:lnTo>
                            <a:pt x="140" y="74"/>
                          </a:lnTo>
                          <a:lnTo>
                            <a:pt x="138" y="74"/>
                          </a:lnTo>
                          <a:lnTo>
                            <a:pt x="136" y="76"/>
                          </a:lnTo>
                          <a:lnTo>
                            <a:pt x="134" y="76"/>
                          </a:lnTo>
                          <a:lnTo>
                            <a:pt x="132" y="76"/>
                          </a:lnTo>
                          <a:lnTo>
                            <a:pt x="130" y="76"/>
                          </a:lnTo>
                          <a:lnTo>
                            <a:pt x="126" y="76"/>
                          </a:lnTo>
                          <a:lnTo>
                            <a:pt x="122" y="74"/>
                          </a:lnTo>
                          <a:lnTo>
                            <a:pt x="116" y="76"/>
                          </a:lnTo>
                          <a:lnTo>
                            <a:pt x="114" y="78"/>
                          </a:lnTo>
                          <a:lnTo>
                            <a:pt x="112" y="78"/>
                          </a:lnTo>
                          <a:lnTo>
                            <a:pt x="112" y="80"/>
                          </a:lnTo>
                          <a:lnTo>
                            <a:pt x="112" y="82"/>
                          </a:lnTo>
                          <a:lnTo>
                            <a:pt x="120" y="90"/>
                          </a:lnTo>
                          <a:lnTo>
                            <a:pt x="120" y="92"/>
                          </a:lnTo>
                          <a:lnTo>
                            <a:pt x="124" y="96"/>
                          </a:lnTo>
                          <a:lnTo>
                            <a:pt x="124" y="98"/>
                          </a:lnTo>
                          <a:lnTo>
                            <a:pt x="126" y="98"/>
                          </a:lnTo>
                          <a:lnTo>
                            <a:pt x="130" y="102"/>
                          </a:lnTo>
                          <a:lnTo>
                            <a:pt x="132" y="102"/>
                          </a:lnTo>
                          <a:lnTo>
                            <a:pt x="136" y="106"/>
                          </a:lnTo>
                          <a:lnTo>
                            <a:pt x="138" y="110"/>
                          </a:lnTo>
                          <a:lnTo>
                            <a:pt x="140" y="112"/>
                          </a:lnTo>
                          <a:lnTo>
                            <a:pt x="140" y="114"/>
                          </a:lnTo>
                          <a:lnTo>
                            <a:pt x="142" y="118"/>
                          </a:lnTo>
                          <a:lnTo>
                            <a:pt x="142" y="120"/>
                          </a:lnTo>
                          <a:lnTo>
                            <a:pt x="142" y="122"/>
                          </a:lnTo>
                          <a:lnTo>
                            <a:pt x="144" y="124"/>
                          </a:lnTo>
                          <a:lnTo>
                            <a:pt x="144" y="126"/>
                          </a:lnTo>
                          <a:lnTo>
                            <a:pt x="146" y="126"/>
                          </a:lnTo>
                          <a:lnTo>
                            <a:pt x="148" y="126"/>
                          </a:lnTo>
                          <a:lnTo>
                            <a:pt x="148" y="128"/>
                          </a:lnTo>
                          <a:lnTo>
                            <a:pt x="146" y="130"/>
                          </a:lnTo>
                          <a:lnTo>
                            <a:pt x="146" y="132"/>
                          </a:lnTo>
                          <a:lnTo>
                            <a:pt x="144" y="134"/>
                          </a:lnTo>
                          <a:lnTo>
                            <a:pt x="142" y="136"/>
                          </a:lnTo>
                          <a:lnTo>
                            <a:pt x="142" y="138"/>
                          </a:lnTo>
                          <a:lnTo>
                            <a:pt x="140" y="138"/>
                          </a:lnTo>
                          <a:lnTo>
                            <a:pt x="140" y="140"/>
                          </a:lnTo>
                          <a:lnTo>
                            <a:pt x="138" y="144"/>
                          </a:lnTo>
                          <a:lnTo>
                            <a:pt x="138" y="146"/>
                          </a:lnTo>
                          <a:lnTo>
                            <a:pt x="136" y="150"/>
                          </a:lnTo>
                          <a:lnTo>
                            <a:pt x="134" y="150"/>
                          </a:lnTo>
                          <a:lnTo>
                            <a:pt x="134" y="152"/>
                          </a:lnTo>
                          <a:lnTo>
                            <a:pt x="132" y="158"/>
                          </a:lnTo>
                          <a:lnTo>
                            <a:pt x="130" y="160"/>
                          </a:lnTo>
                          <a:lnTo>
                            <a:pt x="130" y="162"/>
                          </a:lnTo>
                          <a:lnTo>
                            <a:pt x="126" y="164"/>
                          </a:lnTo>
                          <a:lnTo>
                            <a:pt x="122" y="166"/>
                          </a:lnTo>
                          <a:lnTo>
                            <a:pt x="122" y="168"/>
                          </a:lnTo>
                          <a:lnTo>
                            <a:pt x="124" y="172"/>
                          </a:lnTo>
                          <a:lnTo>
                            <a:pt x="126" y="172"/>
                          </a:lnTo>
                          <a:lnTo>
                            <a:pt x="126" y="170"/>
                          </a:lnTo>
                          <a:lnTo>
                            <a:pt x="126" y="172"/>
                          </a:lnTo>
                          <a:lnTo>
                            <a:pt x="126" y="174"/>
                          </a:lnTo>
                          <a:lnTo>
                            <a:pt x="126" y="178"/>
                          </a:lnTo>
                          <a:lnTo>
                            <a:pt x="126" y="180"/>
                          </a:lnTo>
                          <a:lnTo>
                            <a:pt x="126" y="182"/>
                          </a:lnTo>
                          <a:lnTo>
                            <a:pt x="126" y="184"/>
                          </a:lnTo>
                          <a:lnTo>
                            <a:pt x="124" y="184"/>
                          </a:lnTo>
                          <a:lnTo>
                            <a:pt x="126" y="186"/>
                          </a:lnTo>
                          <a:lnTo>
                            <a:pt x="128" y="186"/>
                          </a:lnTo>
                          <a:lnTo>
                            <a:pt x="128" y="188"/>
                          </a:lnTo>
                          <a:lnTo>
                            <a:pt x="128" y="190"/>
                          </a:lnTo>
                          <a:lnTo>
                            <a:pt x="128" y="192"/>
                          </a:lnTo>
                          <a:lnTo>
                            <a:pt x="128" y="194"/>
                          </a:lnTo>
                          <a:lnTo>
                            <a:pt x="128" y="196"/>
                          </a:lnTo>
                          <a:lnTo>
                            <a:pt x="128" y="198"/>
                          </a:lnTo>
                          <a:lnTo>
                            <a:pt x="130" y="200"/>
                          </a:lnTo>
                          <a:lnTo>
                            <a:pt x="130" y="202"/>
                          </a:lnTo>
                          <a:lnTo>
                            <a:pt x="130" y="204"/>
                          </a:lnTo>
                          <a:lnTo>
                            <a:pt x="132" y="204"/>
                          </a:lnTo>
                          <a:lnTo>
                            <a:pt x="134" y="206"/>
                          </a:lnTo>
                          <a:lnTo>
                            <a:pt x="136" y="206"/>
                          </a:lnTo>
                          <a:lnTo>
                            <a:pt x="136" y="210"/>
                          </a:lnTo>
                          <a:lnTo>
                            <a:pt x="138" y="210"/>
                          </a:lnTo>
                          <a:lnTo>
                            <a:pt x="138" y="212"/>
                          </a:lnTo>
                          <a:lnTo>
                            <a:pt x="138" y="214"/>
                          </a:lnTo>
                          <a:lnTo>
                            <a:pt x="136" y="216"/>
                          </a:lnTo>
                          <a:lnTo>
                            <a:pt x="136" y="218"/>
                          </a:lnTo>
                          <a:lnTo>
                            <a:pt x="138" y="220"/>
                          </a:lnTo>
                          <a:lnTo>
                            <a:pt x="140" y="222"/>
                          </a:lnTo>
                          <a:lnTo>
                            <a:pt x="142" y="222"/>
                          </a:lnTo>
                          <a:lnTo>
                            <a:pt x="142" y="224"/>
                          </a:lnTo>
                          <a:lnTo>
                            <a:pt x="148" y="230"/>
                          </a:lnTo>
                          <a:lnTo>
                            <a:pt x="152" y="236"/>
                          </a:lnTo>
                          <a:lnTo>
                            <a:pt x="154" y="236"/>
                          </a:lnTo>
                          <a:lnTo>
                            <a:pt x="156" y="240"/>
                          </a:lnTo>
                          <a:lnTo>
                            <a:pt x="158" y="242"/>
                          </a:lnTo>
                          <a:lnTo>
                            <a:pt x="158" y="244"/>
                          </a:lnTo>
                          <a:lnTo>
                            <a:pt x="156" y="244"/>
                          </a:lnTo>
                          <a:lnTo>
                            <a:pt x="158" y="250"/>
                          </a:lnTo>
                          <a:lnTo>
                            <a:pt x="158" y="252"/>
                          </a:lnTo>
                          <a:lnTo>
                            <a:pt x="158" y="254"/>
                          </a:lnTo>
                          <a:lnTo>
                            <a:pt x="158" y="256"/>
                          </a:lnTo>
                          <a:lnTo>
                            <a:pt x="160" y="258"/>
                          </a:lnTo>
                          <a:lnTo>
                            <a:pt x="158" y="260"/>
                          </a:lnTo>
                          <a:lnTo>
                            <a:pt x="158" y="258"/>
                          </a:lnTo>
                          <a:lnTo>
                            <a:pt x="156" y="260"/>
                          </a:lnTo>
                          <a:lnTo>
                            <a:pt x="156" y="262"/>
                          </a:lnTo>
                          <a:lnTo>
                            <a:pt x="158" y="264"/>
                          </a:lnTo>
                          <a:lnTo>
                            <a:pt x="158" y="266"/>
                          </a:lnTo>
                          <a:lnTo>
                            <a:pt x="158" y="268"/>
                          </a:lnTo>
                          <a:lnTo>
                            <a:pt x="158" y="270"/>
                          </a:lnTo>
                          <a:lnTo>
                            <a:pt x="156" y="270"/>
                          </a:lnTo>
                          <a:lnTo>
                            <a:pt x="154" y="270"/>
                          </a:lnTo>
                          <a:lnTo>
                            <a:pt x="154" y="268"/>
                          </a:lnTo>
                          <a:lnTo>
                            <a:pt x="152" y="266"/>
                          </a:lnTo>
                          <a:lnTo>
                            <a:pt x="150" y="266"/>
                          </a:lnTo>
                          <a:lnTo>
                            <a:pt x="146" y="264"/>
                          </a:lnTo>
                          <a:lnTo>
                            <a:pt x="142" y="264"/>
                          </a:lnTo>
                          <a:lnTo>
                            <a:pt x="140" y="262"/>
                          </a:lnTo>
                          <a:lnTo>
                            <a:pt x="138" y="262"/>
                          </a:lnTo>
                          <a:lnTo>
                            <a:pt x="138" y="264"/>
                          </a:lnTo>
                          <a:lnTo>
                            <a:pt x="136" y="264"/>
                          </a:lnTo>
                          <a:lnTo>
                            <a:pt x="132" y="264"/>
                          </a:lnTo>
                          <a:lnTo>
                            <a:pt x="132" y="262"/>
                          </a:lnTo>
                          <a:lnTo>
                            <a:pt x="130" y="262"/>
                          </a:lnTo>
                          <a:lnTo>
                            <a:pt x="130" y="260"/>
                          </a:lnTo>
                          <a:lnTo>
                            <a:pt x="126" y="260"/>
                          </a:lnTo>
                          <a:lnTo>
                            <a:pt x="124" y="260"/>
                          </a:lnTo>
                          <a:lnTo>
                            <a:pt x="120" y="260"/>
                          </a:lnTo>
                          <a:lnTo>
                            <a:pt x="116" y="260"/>
                          </a:lnTo>
                          <a:lnTo>
                            <a:pt x="108" y="260"/>
                          </a:lnTo>
                          <a:lnTo>
                            <a:pt x="106" y="260"/>
                          </a:lnTo>
                          <a:lnTo>
                            <a:pt x="100" y="260"/>
                          </a:lnTo>
                          <a:lnTo>
                            <a:pt x="100" y="258"/>
                          </a:lnTo>
                          <a:lnTo>
                            <a:pt x="98" y="256"/>
                          </a:lnTo>
                          <a:lnTo>
                            <a:pt x="96" y="256"/>
                          </a:lnTo>
                          <a:lnTo>
                            <a:pt x="96" y="258"/>
                          </a:lnTo>
                          <a:lnTo>
                            <a:pt x="94" y="258"/>
                          </a:lnTo>
                          <a:lnTo>
                            <a:pt x="90" y="258"/>
                          </a:lnTo>
                          <a:lnTo>
                            <a:pt x="88" y="258"/>
                          </a:lnTo>
                          <a:lnTo>
                            <a:pt x="86" y="258"/>
                          </a:lnTo>
                          <a:lnTo>
                            <a:pt x="84" y="256"/>
                          </a:lnTo>
                          <a:lnTo>
                            <a:pt x="82" y="256"/>
                          </a:lnTo>
                          <a:lnTo>
                            <a:pt x="80" y="256"/>
                          </a:lnTo>
                          <a:lnTo>
                            <a:pt x="78" y="256"/>
                          </a:lnTo>
                          <a:lnTo>
                            <a:pt x="76" y="256"/>
                          </a:lnTo>
                          <a:lnTo>
                            <a:pt x="66" y="256"/>
                          </a:lnTo>
                          <a:lnTo>
                            <a:pt x="62" y="256"/>
                          </a:lnTo>
                          <a:lnTo>
                            <a:pt x="58" y="256"/>
                          </a:lnTo>
                          <a:lnTo>
                            <a:pt x="58" y="258"/>
                          </a:lnTo>
                          <a:lnTo>
                            <a:pt x="58" y="260"/>
                          </a:lnTo>
                          <a:lnTo>
                            <a:pt x="54" y="260"/>
                          </a:lnTo>
                          <a:lnTo>
                            <a:pt x="44" y="260"/>
                          </a:lnTo>
                          <a:lnTo>
                            <a:pt x="42" y="260"/>
                          </a:lnTo>
                          <a:lnTo>
                            <a:pt x="40" y="260"/>
                          </a:lnTo>
                          <a:lnTo>
                            <a:pt x="38" y="260"/>
                          </a:lnTo>
                          <a:lnTo>
                            <a:pt x="34" y="260"/>
                          </a:lnTo>
                          <a:lnTo>
                            <a:pt x="32" y="260"/>
                          </a:lnTo>
                          <a:lnTo>
                            <a:pt x="30" y="260"/>
                          </a:lnTo>
                          <a:lnTo>
                            <a:pt x="28" y="258"/>
                          </a:lnTo>
                          <a:lnTo>
                            <a:pt x="26" y="258"/>
                          </a:lnTo>
                          <a:lnTo>
                            <a:pt x="26" y="256"/>
                          </a:lnTo>
                          <a:lnTo>
                            <a:pt x="26" y="254"/>
                          </a:lnTo>
                          <a:lnTo>
                            <a:pt x="26" y="252"/>
                          </a:lnTo>
                          <a:lnTo>
                            <a:pt x="26" y="250"/>
                          </a:lnTo>
                          <a:lnTo>
                            <a:pt x="28" y="242"/>
                          </a:lnTo>
                          <a:lnTo>
                            <a:pt x="28" y="240"/>
                          </a:lnTo>
                          <a:lnTo>
                            <a:pt x="30" y="238"/>
                          </a:lnTo>
                          <a:lnTo>
                            <a:pt x="30" y="236"/>
                          </a:lnTo>
                          <a:lnTo>
                            <a:pt x="30" y="234"/>
                          </a:lnTo>
                          <a:lnTo>
                            <a:pt x="28" y="234"/>
                          </a:lnTo>
                          <a:lnTo>
                            <a:pt x="28" y="232"/>
                          </a:lnTo>
                          <a:lnTo>
                            <a:pt x="28" y="230"/>
                          </a:lnTo>
                          <a:lnTo>
                            <a:pt x="26" y="230"/>
                          </a:lnTo>
                          <a:lnTo>
                            <a:pt x="24" y="228"/>
                          </a:lnTo>
                          <a:lnTo>
                            <a:pt x="24" y="226"/>
                          </a:lnTo>
                          <a:lnTo>
                            <a:pt x="24" y="224"/>
                          </a:lnTo>
                          <a:lnTo>
                            <a:pt x="22" y="224"/>
                          </a:lnTo>
                          <a:lnTo>
                            <a:pt x="20" y="222"/>
                          </a:lnTo>
                          <a:lnTo>
                            <a:pt x="22" y="220"/>
                          </a:lnTo>
                          <a:lnTo>
                            <a:pt x="24" y="220"/>
                          </a:lnTo>
                          <a:lnTo>
                            <a:pt x="24" y="218"/>
                          </a:lnTo>
                          <a:lnTo>
                            <a:pt x="22" y="218"/>
                          </a:lnTo>
                          <a:lnTo>
                            <a:pt x="20" y="216"/>
                          </a:lnTo>
                          <a:lnTo>
                            <a:pt x="20" y="214"/>
                          </a:lnTo>
                          <a:lnTo>
                            <a:pt x="18" y="214"/>
                          </a:lnTo>
                          <a:lnTo>
                            <a:pt x="20" y="216"/>
                          </a:lnTo>
                          <a:lnTo>
                            <a:pt x="20" y="218"/>
                          </a:lnTo>
                          <a:lnTo>
                            <a:pt x="18" y="218"/>
                          </a:lnTo>
                          <a:lnTo>
                            <a:pt x="16" y="218"/>
                          </a:lnTo>
                          <a:close/>
                        </a:path>
                      </a:pathLst>
                    </a:custGeom>
                    <a:grpFill/>
                    <a:ln w="3175">
                      <a:solidFill>
                        <a:schemeClr val="bg1"/>
                      </a:solidFill>
                      <a:prstDash val="sysDot"/>
                      <a:round/>
                      <a:headEnd/>
                      <a:tailEnd/>
                    </a:ln>
                  </p:spPr>
                  <p:txBody>
                    <a:bodyPr/>
                    <a:lstStyle/>
                    <a:p>
                      <a:endParaRPr lang="de-DE" sz="2400" dirty="0">
                        <a:solidFill>
                          <a:srgbClr val="000000"/>
                        </a:solidFill>
                      </a:endParaRPr>
                    </a:p>
                  </p:txBody>
                </p:sp>
                <p:sp>
                  <p:nvSpPr>
                    <p:cNvPr id="2222" name="Freeform 2483"/>
                    <p:cNvSpPr>
                      <a:spLocks/>
                    </p:cNvSpPr>
                    <p:nvPr/>
                  </p:nvSpPr>
                  <p:spPr bwMode="auto">
                    <a:xfrm>
                      <a:off x="4043090" y="2593317"/>
                      <a:ext cx="87729" cy="125701"/>
                    </a:xfrm>
                    <a:custGeom>
                      <a:avLst/>
                      <a:gdLst>
                        <a:gd name="T0" fmla="*/ 2147483647 w 94"/>
                        <a:gd name="T1" fmla="*/ 2147483647 h 152"/>
                        <a:gd name="T2" fmla="*/ 2147483647 w 94"/>
                        <a:gd name="T3" fmla="*/ 2147483647 h 152"/>
                        <a:gd name="T4" fmla="*/ 2147483647 w 94"/>
                        <a:gd name="T5" fmla="*/ 2147483647 h 152"/>
                        <a:gd name="T6" fmla="*/ 2147483647 w 94"/>
                        <a:gd name="T7" fmla="*/ 2147483647 h 152"/>
                        <a:gd name="T8" fmla="*/ 2147483647 w 94"/>
                        <a:gd name="T9" fmla="*/ 2147483647 h 152"/>
                        <a:gd name="T10" fmla="*/ 2147483647 w 94"/>
                        <a:gd name="T11" fmla="*/ 2147483647 h 152"/>
                        <a:gd name="T12" fmla="*/ 2147483647 w 94"/>
                        <a:gd name="T13" fmla="*/ 2147483647 h 152"/>
                        <a:gd name="T14" fmla="*/ 2147483647 w 94"/>
                        <a:gd name="T15" fmla="*/ 2147483647 h 152"/>
                        <a:gd name="T16" fmla="*/ 2147483647 w 94"/>
                        <a:gd name="T17" fmla="*/ 2147483647 h 152"/>
                        <a:gd name="T18" fmla="*/ 2147483647 w 94"/>
                        <a:gd name="T19" fmla="*/ 2147483647 h 152"/>
                        <a:gd name="T20" fmla="*/ 2147483647 w 94"/>
                        <a:gd name="T21" fmla="*/ 2147483647 h 152"/>
                        <a:gd name="T22" fmla="*/ 2147483647 w 94"/>
                        <a:gd name="T23" fmla="*/ 2147483647 h 152"/>
                        <a:gd name="T24" fmla="*/ 2147483647 w 94"/>
                        <a:gd name="T25" fmla="*/ 2147483647 h 152"/>
                        <a:gd name="T26" fmla="*/ 2147483647 w 94"/>
                        <a:gd name="T27" fmla="*/ 2147483647 h 152"/>
                        <a:gd name="T28" fmla="*/ 2147483647 w 94"/>
                        <a:gd name="T29" fmla="*/ 2147483647 h 152"/>
                        <a:gd name="T30" fmla="*/ 2147483647 w 94"/>
                        <a:gd name="T31" fmla="*/ 2147483647 h 152"/>
                        <a:gd name="T32" fmla="*/ 2147483647 w 94"/>
                        <a:gd name="T33" fmla="*/ 2147483647 h 152"/>
                        <a:gd name="T34" fmla="*/ 2147483647 w 94"/>
                        <a:gd name="T35" fmla="*/ 2147483647 h 152"/>
                        <a:gd name="T36" fmla="*/ 2147483647 w 94"/>
                        <a:gd name="T37" fmla="*/ 2147483647 h 152"/>
                        <a:gd name="T38" fmla="*/ 2147483647 w 94"/>
                        <a:gd name="T39" fmla="*/ 2147483647 h 152"/>
                        <a:gd name="T40" fmla="*/ 2147483647 w 94"/>
                        <a:gd name="T41" fmla="*/ 2147483647 h 152"/>
                        <a:gd name="T42" fmla="*/ 2147483647 w 94"/>
                        <a:gd name="T43" fmla="*/ 2147483647 h 152"/>
                        <a:gd name="T44" fmla="*/ 2147483647 w 94"/>
                        <a:gd name="T45" fmla="*/ 2147483647 h 152"/>
                        <a:gd name="T46" fmla="*/ 2147483647 w 94"/>
                        <a:gd name="T47" fmla="*/ 2147483647 h 152"/>
                        <a:gd name="T48" fmla="*/ 2147483647 w 94"/>
                        <a:gd name="T49" fmla="*/ 2147483647 h 152"/>
                        <a:gd name="T50" fmla="*/ 2147483647 w 94"/>
                        <a:gd name="T51" fmla="*/ 2147483647 h 152"/>
                        <a:gd name="T52" fmla="*/ 2147483647 w 94"/>
                        <a:gd name="T53" fmla="*/ 2147483647 h 152"/>
                        <a:gd name="T54" fmla="*/ 2147483647 w 94"/>
                        <a:gd name="T55" fmla="*/ 2147483647 h 152"/>
                        <a:gd name="T56" fmla="*/ 2147483647 w 94"/>
                        <a:gd name="T57" fmla="*/ 2147483647 h 152"/>
                        <a:gd name="T58" fmla="*/ 2147483647 w 94"/>
                        <a:gd name="T59" fmla="*/ 2147483647 h 152"/>
                        <a:gd name="T60" fmla="*/ 2147483647 w 94"/>
                        <a:gd name="T61" fmla="*/ 2147483647 h 152"/>
                        <a:gd name="T62" fmla="*/ 2147483647 w 94"/>
                        <a:gd name="T63" fmla="*/ 2147483647 h 152"/>
                        <a:gd name="T64" fmla="*/ 2147483647 w 94"/>
                        <a:gd name="T65" fmla="*/ 2147483647 h 152"/>
                        <a:gd name="T66" fmla="*/ 2147483647 w 94"/>
                        <a:gd name="T67" fmla="*/ 2147483647 h 152"/>
                        <a:gd name="T68" fmla="*/ 2147483647 w 94"/>
                        <a:gd name="T69" fmla="*/ 2147483647 h 152"/>
                        <a:gd name="T70" fmla="*/ 2147483647 w 94"/>
                        <a:gd name="T71" fmla="*/ 2147483647 h 152"/>
                        <a:gd name="T72" fmla="*/ 2147483647 w 94"/>
                        <a:gd name="T73" fmla="*/ 2147483647 h 152"/>
                        <a:gd name="T74" fmla="*/ 2147483647 w 94"/>
                        <a:gd name="T75" fmla="*/ 2147483647 h 152"/>
                        <a:gd name="T76" fmla="*/ 2147483647 w 94"/>
                        <a:gd name="T77" fmla="*/ 2147483647 h 152"/>
                        <a:gd name="T78" fmla="*/ 2147483647 w 94"/>
                        <a:gd name="T79" fmla="*/ 2147483647 h 152"/>
                        <a:gd name="T80" fmla="*/ 2147483647 w 94"/>
                        <a:gd name="T81" fmla="*/ 2147483647 h 152"/>
                        <a:gd name="T82" fmla="*/ 2147483647 w 94"/>
                        <a:gd name="T83" fmla="*/ 2147483647 h 152"/>
                        <a:gd name="T84" fmla="*/ 2147483647 w 94"/>
                        <a:gd name="T85" fmla="*/ 2147483647 h 152"/>
                        <a:gd name="T86" fmla="*/ 2147483647 w 94"/>
                        <a:gd name="T87" fmla="*/ 2147483647 h 152"/>
                        <a:gd name="T88" fmla="*/ 2147483647 w 94"/>
                        <a:gd name="T89" fmla="*/ 2147483647 h 152"/>
                        <a:gd name="T90" fmla="*/ 2147483647 w 94"/>
                        <a:gd name="T91" fmla="*/ 2147483647 h 152"/>
                        <a:gd name="T92" fmla="*/ 2147483647 w 94"/>
                        <a:gd name="T93" fmla="*/ 2147483647 h 152"/>
                        <a:gd name="T94" fmla="*/ 2147483647 w 94"/>
                        <a:gd name="T95" fmla="*/ 2147483647 h 152"/>
                        <a:gd name="T96" fmla="*/ 2147483647 w 94"/>
                        <a:gd name="T97" fmla="*/ 2147483647 h 152"/>
                        <a:gd name="T98" fmla="*/ 2147483647 w 94"/>
                        <a:gd name="T99" fmla="*/ 2147483647 h 152"/>
                        <a:gd name="T100" fmla="*/ 2147483647 w 94"/>
                        <a:gd name="T101" fmla="*/ 2147483647 h 152"/>
                        <a:gd name="T102" fmla="*/ 2147483647 w 94"/>
                        <a:gd name="T103" fmla="*/ 2147483647 h 152"/>
                        <a:gd name="T104" fmla="*/ 2147483647 w 94"/>
                        <a:gd name="T105" fmla="*/ 2147483647 h 152"/>
                        <a:gd name="T106" fmla="*/ 2147483647 w 94"/>
                        <a:gd name="T107" fmla="*/ 2147483647 h 152"/>
                        <a:gd name="T108" fmla="*/ 2147483647 w 94"/>
                        <a:gd name="T109" fmla="*/ 2147483647 h 152"/>
                        <a:gd name="T110" fmla="*/ 2147483647 w 94"/>
                        <a:gd name="T111" fmla="*/ 2147483647 h 152"/>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w 94"/>
                        <a:gd name="T169" fmla="*/ 0 h 152"/>
                        <a:gd name="T170" fmla="*/ 94 w 94"/>
                        <a:gd name="T171" fmla="*/ 152 h 152"/>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T168" t="T169" r="T170" b="T171"/>
                      <a:pathLst>
                        <a:path w="94" h="152">
                          <a:moveTo>
                            <a:pt x="74" y="122"/>
                          </a:moveTo>
                          <a:lnTo>
                            <a:pt x="76" y="122"/>
                          </a:lnTo>
                          <a:lnTo>
                            <a:pt x="78" y="122"/>
                          </a:lnTo>
                          <a:lnTo>
                            <a:pt x="80" y="124"/>
                          </a:lnTo>
                          <a:lnTo>
                            <a:pt x="80" y="126"/>
                          </a:lnTo>
                          <a:lnTo>
                            <a:pt x="82" y="126"/>
                          </a:lnTo>
                          <a:lnTo>
                            <a:pt x="80" y="126"/>
                          </a:lnTo>
                          <a:lnTo>
                            <a:pt x="82" y="128"/>
                          </a:lnTo>
                          <a:lnTo>
                            <a:pt x="78" y="128"/>
                          </a:lnTo>
                          <a:lnTo>
                            <a:pt x="76" y="128"/>
                          </a:lnTo>
                          <a:lnTo>
                            <a:pt x="74" y="128"/>
                          </a:lnTo>
                          <a:lnTo>
                            <a:pt x="72" y="128"/>
                          </a:lnTo>
                          <a:lnTo>
                            <a:pt x="70" y="128"/>
                          </a:lnTo>
                          <a:lnTo>
                            <a:pt x="68" y="130"/>
                          </a:lnTo>
                          <a:lnTo>
                            <a:pt x="66" y="132"/>
                          </a:lnTo>
                          <a:lnTo>
                            <a:pt x="64" y="132"/>
                          </a:lnTo>
                          <a:lnTo>
                            <a:pt x="64" y="134"/>
                          </a:lnTo>
                          <a:lnTo>
                            <a:pt x="62" y="134"/>
                          </a:lnTo>
                          <a:lnTo>
                            <a:pt x="60" y="136"/>
                          </a:lnTo>
                          <a:lnTo>
                            <a:pt x="58" y="136"/>
                          </a:lnTo>
                          <a:lnTo>
                            <a:pt x="58" y="138"/>
                          </a:lnTo>
                          <a:lnTo>
                            <a:pt x="56" y="138"/>
                          </a:lnTo>
                          <a:lnTo>
                            <a:pt x="54" y="138"/>
                          </a:lnTo>
                          <a:lnTo>
                            <a:pt x="54" y="140"/>
                          </a:lnTo>
                          <a:lnTo>
                            <a:pt x="52" y="140"/>
                          </a:lnTo>
                          <a:lnTo>
                            <a:pt x="50" y="140"/>
                          </a:lnTo>
                          <a:lnTo>
                            <a:pt x="48" y="140"/>
                          </a:lnTo>
                          <a:lnTo>
                            <a:pt x="46" y="140"/>
                          </a:lnTo>
                          <a:lnTo>
                            <a:pt x="46" y="142"/>
                          </a:lnTo>
                          <a:lnTo>
                            <a:pt x="44" y="142"/>
                          </a:lnTo>
                          <a:lnTo>
                            <a:pt x="42" y="144"/>
                          </a:lnTo>
                          <a:lnTo>
                            <a:pt x="40" y="144"/>
                          </a:lnTo>
                          <a:lnTo>
                            <a:pt x="38" y="144"/>
                          </a:lnTo>
                          <a:lnTo>
                            <a:pt x="36" y="144"/>
                          </a:lnTo>
                          <a:lnTo>
                            <a:pt x="34" y="146"/>
                          </a:lnTo>
                          <a:lnTo>
                            <a:pt x="32" y="148"/>
                          </a:lnTo>
                          <a:lnTo>
                            <a:pt x="26" y="152"/>
                          </a:lnTo>
                          <a:lnTo>
                            <a:pt x="24" y="152"/>
                          </a:lnTo>
                          <a:lnTo>
                            <a:pt x="20" y="148"/>
                          </a:lnTo>
                          <a:lnTo>
                            <a:pt x="18" y="148"/>
                          </a:lnTo>
                          <a:lnTo>
                            <a:pt x="16" y="148"/>
                          </a:lnTo>
                          <a:lnTo>
                            <a:pt x="16" y="146"/>
                          </a:lnTo>
                          <a:lnTo>
                            <a:pt x="14" y="146"/>
                          </a:lnTo>
                          <a:lnTo>
                            <a:pt x="12" y="146"/>
                          </a:lnTo>
                          <a:lnTo>
                            <a:pt x="10" y="146"/>
                          </a:lnTo>
                          <a:lnTo>
                            <a:pt x="8" y="146"/>
                          </a:lnTo>
                          <a:lnTo>
                            <a:pt x="6" y="144"/>
                          </a:lnTo>
                          <a:lnTo>
                            <a:pt x="4" y="144"/>
                          </a:lnTo>
                          <a:lnTo>
                            <a:pt x="6" y="144"/>
                          </a:lnTo>
                          <a:lnTo>
                            <a:pt x="8" y="144"/>
                          </a:lnTo>
                          <a:lnTo>
                            <a:pt x="12" y="144"/>
                          </a:lnTo>
                          <a:lnTo>
                            <a:pt x="12" y="142"/>
                          </a:lnTo>
                          <a:lnTo>
                            <a:pt x="10" y="140"/>
                          </a:lnTo>
                          <a:lnTo>
                            <a:pt x="10" y="138"/>
                          </a:lnTo>
                          <a:lnTo>
                            <a:pt x="12" y="138"/>
                          </a:lnTo>
                          <a:lnTo>
                            <a:pt x="12" y="134"/>
                          </a:lnTo>
                          <a:lnTo>
                            <a:pt x="10" y="132"/>
                          </a:lnTo>
                          <a:lnTo>
                            <a:pt x="10" y="130"/>
                          </a:lnTo>
                          <a:lnTo>
                            <a:pt x="8" y="130"/>
                          </a:lnTo>
                          <a:lnTo>
                            <a:pt x="6" y="130"/>
                          </a:lnTo>
                          <a:lnTo>
                            <a:pt x="6" y="128"/>
                          </a:lnTo>
                          <a:lnTo>
                            <a:pt x="6" y="126"/>
                          </a:lnTo>
                          <a:lnTo>
                            <a:pt x="4" y="124"/>
                          </a:lnTo>
                          <a:lnTo>
                            <a:pt x="4" y="120"/>
                          </a:lnTo>
                          <a:lnTo>
                            <a:pt x="2" y="118"/>
                          </a:lnTo>
                          <a:lnTo>
                            <a:pt x="2" y="116"/>
                          </a:lnTo>
                          <a:lnTo>
                            <a:pt x="2" y="112"/>
                          </a:lnTo>
                          <a:lnTo>
                            <a:pt x="0" y="110"/>
                          </a:lnTo>
                          <a:lnTo>
                            <a:pt x="0" y="108"/>
                          </a:lnTo>
                          <a:lnTo>
                            <a:pt x="2" y="106"/>
                          </a:lnTo>
                          <a:lnTo>
                            <a:pt x="2" y="104"/>
                          </a:lnTo>
                          <a:lnTo>
                            <a:pt x="0" y="102"/>
                          </a:lnTo>
                          <a:lnTo>
                            <a:pt x="4" y="98"/>
                          </a:lnTo>
                          <a:lnTo>
                            <a:pt x="6" y="96"/>
                          </a:lnTo>
                          <a:lnTo>
                            <a:pt x="6" y="92"/>
                          </a:lnTo>
                          <a:lnTo>
                            <a:pt x="8" y="88"/>
                          </a:lnTo>
                          <a:lnTo>
                            <a:pt x="8" y="84"/>
                          </a:lnTo>
                          <a:lnTo>
                            <a:pt x="10" y="80"/>
                          </a:lnTo>
                          <a:lnTo>
                            <a:pt x="10" y="78"/>
                          </a:lnTo>
                          <a:lnTo>
                            <a:pt x="14" y="76"/>
                          </a:lnTo>
                          <a:lnTo>
                            <a:pt x="14" y="72"/>
                          </a:lnTo>
                          <a:lnTo>
                            <a:pt x="16" y="72"/>
                          </a:lnTo>
                          <a:lnTo>
                            <a:pt x="16" y="70"/>
                          </a:lnTo>
                          <a:lnTo>
                            <a:pt x="16" y="60"/>
                          </a:lnTo>
                          <a:lnTo>
                            <a:pt x="16" y="58"/>
                          </a:lnTo>
                          <a:lnTo>
                            <a:pt x="16" y="56"/>
                          </a:lnTo>
                          <a:lnTo>
                            <a:pt x="14" y="56"/>
                          </a:lnTo>
                          <a:lnTo>
                            <a:pt x="14" y="54"/>
                          </a:lnTo>
                          <a:lnTo>
                            <a:pt x="14" y="52"/>
                          </a:lnTo>
                          <a:lnTo>
                            <a:pt x="14" y="50"/>
                          </a:lnTo>
                          <a:lnTo>
                            <a:pt x="12" y="50"/>
                          </a:lnTo>
                          <a:lnTo>
                            <a:pt x="10" y="50"/>
                          </a:lnTo>
                          <a:lnTo>
                            <a:pt x="12" y="48"/>
                          </a:lnTo>
                          <a:lnTo>
                            <a:pt x="12" y="46"/>
                          </a:lnTo>
                          <a:lnTo>
                            <a:pt x="14" y="42"/>
                          </a:lnTo>
                          <a:lnTo>
                            <a:pt x="14" y="40"/>
                          </a:lnTo>
                          <a:lnTo>
                            <a:pt x="12" y="40"/>
                          </a:lnTo>
                          <a:lnTo>
                            <a:pt x="12" y="38"/>
                          </a:lnTo>
                          <a:lnTo>
                            <a:pt x="10" y="38"/>
                          </a:lnTo>
                          <a:lnTo>
                            <a:pt x="10" y="36"/>
                          </a:lnTo>
                          <a:lnTo>
                            <a:pt x="12" y="36"/>
                          </a:lnTo>
                          <a:lnTo>
                            <a:pt x="10" y="34"/>
                          </a:lnTo>
                          <a:lnTo>
                            <a:pt x="12" y="32"/>
                          </a:lnTo>
                          <a:lnTo>
                            <a:pt x="10" y="28"/>
                          </a:lnTo>
                          <a:lnTo>
                            <a:pt x="10" y="24"/>
                          </a:lnTo>
                          <a:lnTo>
                            <a:pt x="10" y="22"/>
                          </a:lnTo>
                          <a:lnTo>
                            <a:pt x="10" y="20"/>
                          </a:lnTo>
                          <a:lnTo>
                            <a:pt x="8" y="16"/>
                          </a:lnTo>
                          <a:lnTo>
                            <a:pt x="8" y="14"/>
                          </a:lnTo>
                          <a:lnTo>
                            <a:pt x="8" y="12"/>
                          </a:lnTo>
                          <a:lnTo>
                            <a:pt x="8" y="10"/>
                          </a:lnTo>
                          <a:lnTo>
                            <a:pt x="10" y="6"/>
                          </a:lnTo>
                          <a:lnTo>
                            <a:pt x="10" y="4"/>
                          </a:lnTo>
                          <a:lnTo>
                            <a:pt x="12" y="4"/>
                          </a:lnTo>
                          <a:lnTo>
                            <a:pt x="20" y="4"/>
                          </a:lnTo>
                          <a:lnTo>
                            <a:pt x="26" y="4"/>
                          </a:lnTo>
                          <a:lnTo>
                            <a:pt x="32" y="4"/>
                          </a:lnTo>
                          <a:lnTo>
                            <a:pt x="34" y="4"/>
                          </a:lnTo>
                          <a:lnTo>
                            <a:pt x="36" y="4"/>
                          </a:lnTo>
                          <a:lnTo>
                            <a:pt x="38" y="4"/>
                          </a:lnTo>
                          <a:lnTo>
                            <a:pt x="40" y="4"/>
                          </a:lnTo>
                          <a:lnTo>
                            <a:pt x="46" y="4"/>
                          </a:lnTo>
                          <a:lnTo>
                            <a:pt x="48" y="4"/>
                          </a:lnTo>
                          <a:lnTo>
                            <a:pt x="50" y="4"/>
                          </a:lnTo>
                          <a:lnTo>
                            <a:pt x="52" y="4"/>
                          </a:lnTo>
                          <a:lnTo>
                            <a:pt x="54" y="4"/>
                          </a:lnTo>
                          <a:lnTo>
                            <a:pt x="54" y="6"/>
                          </a:lnTo>
                          <a:lnTo>
                            <a:pt x="56" y="6"/>
                          </a:lnTo>
                          <a:lnTo>
                            <a:pt x="62" y="2"/>
                          </a:lnTo>
                          <a:lnTo>
                            <a:pt x="62" y="0"/>
                          </a:lnTo>
                          <a:lnTo>
                            <a:pt x="64" y="0"/>
                          </a:lnTo>
                          <a:lnTo>
                            <a:pt x="64" y="2"/>
                          </a:lnTo>
                          <a:lnTo>
                            <a:pt x="66" y="2"/>
                          </a:lnTo>
                          <a:lnTo>
                            <a:pt x="68" y="2"/>
                          </a:lnTo>
                          <a:lnTo>
                            <a:pt x="68" y="4"/>
                          </a:lnTo>
                          <a:lnTo>
                            <a:pt x="66" y="8"/>
                          </a:lnTo>
                          <a:lnTo>
                            <a:pt x="66" y="10"/>
                          </a:lnTo>
                          <a:lnTo>
                            <a:pt x="66" y="12"/>
                          </a:lnTo>
                          <a:lnTo>
                            <a:pt x="66" y="14"/>
                          </a:lnTo>
                          <a:lnTo>
                            <a:pt x="68" y="14"/>
                          </a:lnTo>
                          <a:lnTo>
                            <a:pt x="70" y="16"/>
                          </a:lnTo>
                          <a:lnTo>
                            <a:pt x="72" y="18"/>
                          </a:lnTo>
                          <a:lnTo>
                            <a:pt x="74" y="18"/>
                          </a:lnTo>
                          <a:lnTo>
                            <a:pt x="74" y="20"/>
                          </a:lnTo>
                          <a:lnTo>
                            <a:pt x="74" y="22"/>
                          </a:lnTo>
                          <a:lnTo>
                            <a:pt x="74" y="24"/>
                          </a:lnTo>
                          <a:lnTo>
                            <a:pt x="74" y="26"/>
                          </a:lnTo>
                          <a:lnTo>
                            <a:pt x="76" y="26"/>
                          </a:lnTo>
                          <a:lnTo>
                            <a:pt x="76" y="28"/>
                          </a:lnTo>
                          <a:lnTo>
                            <a:pt x="74" y="28"/>
                          </a:lnTo>
                          <a:lnTo>
                            <a:pt x="74" y="32"/>
                          </a:lnTo>
                          <a:lnTo>
                            <a:pt x="72" y="34"/>
                          </a:lnTo>
                          <a:lnTo>
                            <a:pt x="72" y="36"/>
                          </a:lnTo>
                          <a:lnTo>
                            <a:pt x="72" y="38"/>
                          </a:lnTo>
                          <a:lnTo>
                            <a:pt x="72" y="40"/>
                          </a:lnTo>
                          <a:lnTo>
                            <a:pt x="74" y="40"/>
                          </a:lnTo>
                          <a:lnTo>
                            <a:pt x="76" y="40"/>
                          </a:lnTo>
                          <a:lnTo>
                            <a:pt x="78" y="40"/>
                          </a:lnTo>
                          <a:lnTo>
                            <a:pt x="78" y="42"/>
                          </a:lnTo>
                          <a:lnTo>
                            <a:pt x="80" y="42"/>
                          </a:lnTo>
                          <a:lnTo>
                            <a:pt x="78" y="42"/>
                          </a:lnTo>
                          <a:lnTo>
                            <a:pt x="78" y="46"/>
                          </a:lnTo>
                          <a:lnTo>
                            <a:pt x="78" y="48"/>
                          </a:lnTo>
                          <a:lnTo>
                            <a:pt x="76" y="50"/>
                          </a:lnTo>
                          <a:lnTo>
                            <a:pt x="78" y="54"/>
                          </a:lnTo>
                          <a:lnTo>
                            <a:pt x="78" y="56"/>
                          </a:lnTo>
                          <a:lnTo>
                            <a:pt x="76" y="58"/>
                          </a:lnTo>
                          <a:lnTo>
                            <a:pt x="78" y="62"/>
                          </a:lnTo>
                          <a:lnTo>
                            <a:pt x="80" y="64"/>
                          </a:lnTo>
                          <a:lnTo>
                            <a:pt x="82" y="64"/>
                          </a:lnTo>
                          <a:lnTo>
                            <a:pt x="82" y="66"/>
                          </a:lnTo>
                          <a:lnTo>
                            <a:pt x="82" y="68"/>
                          </a:lnTo>
                          <a:lnTo>
                            <a:pt x="82" y="70"/>
                          </a:lnTo>
                          <a:lnTo>
                            <a:pt x="80" y="70"/>
                          </a:lnTo>
                          <a:lnTo>
                            <a:pt x="80" y="74"/>
                          </a:lnTo>
                          <a:lnTo>
                            <a:pt x="80" y="78"/>
                          </a:lnTo>
                          <a:lnTo>
                            <a:pt x="80" y="82"/>
                          </a:lnTo>
                          <a:lnTo>
                            <a:pt x="78" y="84"/>
                          </a:lnTo>
                          <a:lnTo>
                            <a:pt x="78" y="86"/>
                          </a:lnTo>
                          <a:lnTo>
                            <a:pt x="78" y="88"/>
                          </a:lnTo>
                          <a:lnTo>
                            <a:pt x="80" y="88"/>
                          </a:lnTo>
                          <a:lnTo>
                            <a:pt x="80" y="90"/>
                          </a:lnTo>
                          <a:lnTo>
                            <a:pt x="80" y="88"/>
                          </a:lnTo>
                          <a:lnTo>
                            <a:pt x="82" y="88"/>
                          </a:lnTo>
                          <a:lnTo>
                            <a:pt x="82" y="90"/>
                          </a:lnTo>
                          <a:lnTo>
                            <a:pt x="82" y="92"/>
                          </a:lnTo>
                          <a:lnTo>
                            <a:pt x="80" y="94"/>
                          </a:lnTo>
                          <a:lnTo>
                            <a:pt x="80" y="98"/>
                          </a:lnTo>
                          <a:lnTo>
                            <a:pt x="78" y="100"/>
                          </a:lnTo>
                          <a:lnTo>
                            <a:pt x="80" y="104"/>
                          </a:lnTo>
                          <a:lnTo>
                            <a:pt x="82" y="106"/>
                          </a:lnTo>
                          <a:lnTo>
                            <a:pt x="80" y="108"/>
                          </a:lnTo>
                          <a:lnTo>
                            <a:pt x="82" y="108"/>
                          </a:lnTo>
                          <a:lnTo>
                            <a:pt x="84" y="108"/>
                          </a:lnTo>
                          <a:lnTo>
                            <a:pt x="84" y="110"/>
                          </a:lnTo>
                          <a:lnTo>
                            <a:pt x="82" y="110"/>
                          </a:lnTo>
                          <a:lnTo>
                            <a:pt x="84" y="112"/>
                          </a:lnTo>
                          <a:lnTo>
                            <a:pt x="84" y="114"/>
                          </a:lnTo>
                          <a:lnTo>
                            <a:pt x="86" y="116"/>
                          </a:lnTo>
                          <a:lnTo>
                            <a:pt x="88" y="116"/>
                          </a:lnTo>
                          <a:lnTo>
                            <a:pt x="90" y="118"/>
                          </a:lnTo>
                          <a:lnTo>
                            <a:pt x="90" y="120"/>
                          </a:lnTo>
                          <a:lnTo>
                            <a:pt x="92" y="120"/>
                          </a:lnTo>
                          <a:lnTo>
                            <a:pt x="94" y="120"/>
                          </a:lnTo>
                          <a:lnTo>
                            <a:pt x="92" y="120"/>
                          </a:lnTo>
                          <a:lnTo>
                            <a:pt x="92" y="122"/>
                          </a:lnTo>
                          <a:lnTo>
                            <a:pt x="90" y="122"/>
                          </a:lnTo>
                          <a:lnTo>
                            <a:pt x="90" y="124"/>
                          </a:lnTo>
                          <a:lnTo>
                            <a:pt x="88" y="126"/>
                          </a:lnTo>
                          <a:lnTo>
                            <a:pt x="88" y="128"/>
                          </a:lnTo>
                          <a:lnTo>
                            <a:pt x="86" y="128"/>
                          </a:lnTo>
                          <a:lnTo>
                            <a:pt x="84" y="128"/>
                          </a:lnTo>
                          <a:lnTo>
                            <a:pt x="82" y="128"/>
                          </a:lnTo>
                          <a:lnTo>
                            <a:pt x="82" y="126"/>
                          </a:lnTo>
                          <a:lnTo>
                            <a:pt x="80" y="124"/>
                          </a:lnTo>
                          <a:lnTo>
                            <a:pt x="78" y="122"/>
                          </a:lnTo>
                          <a:lnTo>
                            <a:pt x="76" y="122"/>
                          </a:lnTo>
                          <a:lnTo>
                            <a:pt x="74" y="122"/>
                          </a:lnTo>
                          <a:lnTo>
                            <a:pt x="74" y="120"/>
                          </a:lnTo>
                          <a:lnTo>
                            <a:pt x="72" y="120"/>
                          </a:lnTo>
                          <a:lnTo>
                            <a:pt x="72" y="122"/>
                          </a:lnTo>
                          <a:lnTo>
                            <a:pt x="74" y="122"/>
                          </a:lnTo>
                          <a:close/>
                        </a:path>
                      </a:pathLst>
                    </a:custGeom>
                    <a:solidFill>
                      <a:schemeClr val="tx2"/>
                    </a:solidFill>
                    <a:ln w="3175">
                      <a:solidFill>
                        <a:schemeClr val="bg1"/>
                      </a:solidFill>
                      <a:prstDash val="sysDot"/>
                      <a:round/>
                      <a:headEnd/>
                      <a:tailEnd/>
                    </a:ln>
                  </p:spPr>
                  <p:txBody>
                    <a:bodyPr/>
                    <a:lstStyle/>
                    <a:p>
                      <a:endParaRPr lang="de-DE" sz="2400" dirty="0">
                        <a:solidFill>
                          <a:srgbClr val="E55A00"/>
                        </a:solidFill>
                      </a:endParaRPr>
                    </a:p>
                  </p:txBody>
                </p:sp>
                <p:sp>
                  <p:nvSpPr>
                    <p:cNvPr id="2223" name="Freeform 2484"/>
                    <p:cNvSpPr>
                      <a:spLocks/>
                    </p:cNvSpPr>
                    <p:nvPr/>
                  </p:nvSpPr>
                  <p:spPr bwMode="auto">
                    <a:xfrm>
                      <a:off x="3817875" y="2564511"/>
                      <a:ext cx="142724" cy="106061"/>
                    </a:xfrm>
                    <a:custGeom>
                      <a:avLst/>
                      <a:gdLst>
                        <a:gd name="T0" fmla="*/ 2147483647 w 156"/>
                        <a:gd name="T1" fmla="*/ 2147483647 h 130"/>
                        <a:gd name="T2" fmla="*/ 2147483647 w 156"/>
                        <a:gd name="T3" fmla="*/ 2147483647 h 130"/>
                        <a:gd name="T4" fmla="*/ 2147483647 w 156"/>
                        <a:gd name="T5" fmla="*/ 2147483647 h 130"/>
                        <a:gd name="T6" fmla="*/ 2147483647 w 156"/>
                        <a:gd name="T7" fmla="*/ 2147483647 h 130"/>
                        <a:gd name="T8" fmla="*/ 2147483647 w 156"/>
                        <a:gd name="T9" fmla="*/ 2147483647 h 130"/>
                        <a:gd name="T10" fmla="*/ 2147483647 w 156"/>
                        <a:gd name="T11" fmla="*/ 2147483647 h 130"/>
                        <a:gd name="T12" fmla="*/ 2147483647 w 156"/>
                        <a:gd name="T13" fmla="*/ 2147483647 h 130"/>
                        <a:gd name="T14" fmla="*/ 2147483647 w 156"/>
                        <a:gd name="T15" fmla="*/ 2147483647 h 130"/>
                        <a:gd name="T16" fmla="*/ 2147483647 w 156"/>
                        <a:gd name="T17" fmla="*/ 2147483647 h 130"/>
                        <a:gd name="T18" fmla="*/ 2147483647 w 156"/>
                        <a:gd name="T19" fmla="*/ 2147483647 h 130"/>
                        <a:gd name="T20" fmla="*/ 2147483647 w 156"/>
                        <a:gd name="T21" fmla="*/ 2147483647 h 130"/>
                        <a:gd name="T22" fmla="*/ 2147483647 w 156"/>
                        <a:gd name="T23" fmla="*/ 2147483647 h 130"/>
                        <a:gd name="T24" fmla="*/ 2147483647 w 156"/>
                        <a:gd name="T25" fmla="*/ 2147483647 h 130"/>
                        <a:gd name="T26" fmla="*/ 2147483647 w 156"/>
                        <a:gd name="T27" fmla="*/ 2147483647 h 130"/>
                        <a:gd name="T28" fmla="*/ 2147483647 w 156"/>
                        <a:gd name="T29" fmla="*/ 2147483647 h 130"/>
                        <a:gd name="T30" fmla="*/ 2147483647 w 156"/>
                        <a:gd name="T31" fmla="*/ 2147483647 h 130"/>
                        <a:gd name="T32" fmla="*/ 2147483647 w 156"/>
                        <a:gd name="T33" fmla="*/ 0 h 130"/>
                        <a:gd name="T34" fmla="*/ 2147483647 w 156"/>
                        <a:gd name="T35" fmla="*/ 2147483647 h 130"/>
                        <a:gd name="T36" fmla="*/ 2147483647 w 156"/>
                        <a:gd name="T37" fmla="*/ 2147483647 h 130"/>
                        <a:gd name="T38" fmla="*/ 2147483647 w 156"/>
                        <a:gd name="T39" fmla="*/ 2147483647 h 130"/>
                        <a:gd name="T40" fmla="*/ 2147483647 w 156"/>
                        <a:gd name="T41" fmla="*/ 2147483647 h 130"/>
                        <a:gd name="T42" fmla="*/ 2147483647 w 156"/>
                        <a:gd name="T43" fmla="*/ 2147483647 h 130"/>
                        <a:gd name="T44" fmla="*/ 2147483647 w 156"/>
                        <a:gd name="T45" fmla="*/ 2147483647 h 130"/>
                        <a:gd name="T46" fmla="*/ 2147483647 w 156"/>
                        <a:gd name="T47" fmla="*/ 2147483647 h 130"/>
                        <a:gd name="T48" fmla="*/ 2147483647 w 156"/>
                        <a:gd name="T49" fmla="*/ 2147483647 h 130"/>
                        <a:gd name="T50" fmla="*/ 2147483647 w 156"/>
                        <a:gd name="T51" fmla="*/ 2147483647 h 130"/>
                        <a:gd name="T52" fmla="*/ 2147483647 w 156"/>
                        <a:gd name="T53" fmla="*/ 2147483647 h 130"/>
                        <a:gd name="T54" fmla="*/ 2147483647 w 156"/>
                        <a:gd name="T55" fmla="*/ 2147483647 h 130"/>
                        <a:gd name="T56" fmla="*/ 2147483647 w 156"/>
                        <a:gd name="T57" fmla="*/ 2147483647 h 130"/>
                        <a:gd name="T58" fmla="*/ 2147483647 w 156"/>
                        <a:gd name="T59" fmla="*/ 2147483647 h 130"/>
                        <a:gd name="T60" fmla="*/ 2147483647 w 156"/>
                        <a:gd name="T61" fmla="*/ 2147483647 h 130"/>
                        <a:gd name="T62" fmla="*/ 2147483647 w 156"/>
                        <a:gd name="T63" fmla="*/ 2147483647 h 130"/>
                        <a:gd name="T64" fmla="*/ 2147483647 w 156"/>
                        <a:gd name="T65" fmla="*/ 2147483647 h 130"/>
                        <a:gd name="T66" fmla="*/ 2147483647 w 156"/>
                        <a:gd name="T67" fmla="*/ 2147483647 h 130"/>
                        <a:gd name="T68" fmla="*/ 2147483647 w 156"/>
                        <a:gd name="T69" fmla="*/ 2147483647 h 130"/>
                        <a:gd name="T70" fmla="*/ 2147483647 w 156"/>
                        <a:gd name="T71" fmla="*/ 2147483647 h 130"/>
                        <a:gd name="T72" fmla="*/ 2147483647 w 156"/>
                        <a:gd name="T73" fmla="*/ 2147483647 h 130"/>
                        <a:gd name="T74" fmla="*/ 2147483647 w 156"/>
                        <a:gd name="T75" fmla="*/ 2147483647 h 130"/>
                        <a:gd name="T76" fmla="*/ 2147483647 w 156"/>
                        <a:gd name="T77" fmla="*/ 2147483647 h 130"/>
                        <a:gd name="T78" fmla="*/ 2147483647 w 156"/>
                        <a:gd name="T79" fmla="*/ 2147483647 h 130"/>
                        <a:gd name="T80" fmla="*/ 2147483647 w 156"/>
                        <a:gd name="T81" fmla="*/ 2147483647 h 130"/>
                        <a:gd name="T82" fmla="*/ 2147483647 w 156"/>
                        <a:gd name="T83" fmla="*/ 2147483647 h 130"/>
                        <a:gd name="T84" fmla="*/ 2147483647 w 156"/>
                        <a:gd name="T85" fmla="*/ 2147483647 h 130"/>
                        <a:gd name="T86" fmla="*/ 2147483647 w 156"/>
                        <a:gd name="T87" fmla="*/ 2147483647 h 130"/>
                        <a:gd name="T88" fmla="*/ 2147483647 w 156"/>
                        <a:gd name="T89" fmla="*/ 2147483647 h 130"/>
                        <a:gd name="T90" fmla="*/ 2147483647 w 156"/>
                        <a:gd name="T91" fmla="*/ 2147483647 h 130"/>
                        <a:gd name="T92" fmla="*/ 2147483647 w 156"/>
                        <a:gd name="T93" fmla="*/ 2147483647 h 130"/>
                        <a:gd name="T94" fmla="*/ 2147483647 w 156"/>
                        <a:gd name="T95" fmla="*/ 2147483647 h 130"/>
                        <a:gd name="T96" fmla="*/ 2147483647 w 156"/>
                        <a:gd name="T97" fmla="*/ 2147483647 h 130"/>
                        <a:gd name="T98" fmla="*/ 2147483647 w 156"/>
                        <a:gd name="T99" fmla="*/ 2147483647 h 130"/>
                        <a:gd name="T100" fmla="*/ 2147483647 w 156"/>
                        <a:gd name="T101" fmla="*/ 2147483647 h 130"/>
                        <a:gd name="T102" fmla="*/ 2147483647 w 156"/>
                        <a:gd name="T103" fmla="*/ 2147483647 h 130"/>
                        <a:gd name="T104" fmla="*/ 2147483647 w 156"/>
                        <a:gd name="T105" fmla="*/ 2147483647 h 130"/>
                        <a:gd name="T106" fmla="*/ 2147483647 w 156"/>
                        <a:gd name="T107" fmla="*/ 2147483647 h 130"/>
                        <a:gd name="T108" fmla="*/ 2147483647 w 156"/>
                        <a:gd name="T109" fmla="*/ 2147483647 h 130"/>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w 156"/>
                        <a:gd name="T166" fmla="*/ 0 h 130"/>
                        <a:gd name="T167" fmla="*/ 156 w 156"/>
                        <a:gd name="T168" fmla="*/ 130 h 130"/>
                      </a:gdLst>
                      <a:ahLst/>
                      <a:cxnLst>
                        <a:cxn ang="T110">
                          <a:pos x="T0" y="T1"/>
                        </a:cxn>
                        <a:cxn ang="T111">
                          <a:pos x="T2" y="T3"/>
                        </a:cxn>
                        <a:cxn ang="T112">
                          <a:pos x="T4" y="T5"/>
                        </a:cxn>
                        <a:cxn ang="T113">
                          <a:pos x="T6" y="T7"/>
                        </a:cxn>
                        <a:cxn ang="T114">
                          <a:pos x="T8" y="T9"/>
                        </a:cxn>
                        <a:cxn ang="T115">
                          <a:pos x="T10" y="T11"/>
                        </a:cxn>
                        <a:cxn ang="T116">
                          <a:pos x="T12" y="T13"/>
                        </a:cxn>
                        <a:cxn ang="T117">
                          <a:pos x="T14" y="T15"/>
                        </a:cxn>
                        <a:cxn ang="T118">
                          <a:pos x="T16" y="T17"/>
                        </a:cxn>
                        <a:cxn ang="T119">
                          <a:pos x="T18" y="T19"/>
                        </a:cxn>
                        <a:cxn ang="T120">
                          <a:pos x="T20" y="T21"/>
                        </a:cxn>
                        <a:cxn ang="T121">
                          <a:pos x="T22" y="T23"/>
                        </a:cxn>
                        <a:cxn ang="T122">
                          <a:pos x="T24" y="T25"/>
                        </a:cxn>
                        <a:cxn ang="T123">
                          <a:pos x="T26" y="T27"/>
                        </a:cxn>
                        <a:cxn ang="T124">
                          <a:pos x="T28" y="T29"/>
                        </a:cxn>
                        <a:cxn ang="T125">
                          <a:pos x="T30" y="T31"/>
                        </a:cxn>
                        <a:cxn ang="T126">
                          <a:pos x="T32" y="T33"/>
                        </a:cxn>
                        <a:cxn ang="T127">
                          <a:pos x="T34" y="T35"/>
                        </a:cxn>
                        <a:cxn ang="T128">
                          <a:pos x="T36" y="T37"/>
                        </a:cxn>
                        <a:cxn ang="T129">
                          <a:pos x="T38" y="T39"/>
                        </a:cxn>
                        <a:cxn ang="T130">
                          <a:pos x="T40" y="T41"/>
                        </a:cxn>
                        <a:cxn ang="T131">
                          <a:pos x="T42" y="T43"/>
                        </a:cxn>
                        <a:cxn ang="T132">
                          <a:pos x="T44" y="T45"/>
                        </a:cxn>
                        <a:cxn ang="T133">
                          <a:pos x="T46" y="T47"/>
                        </a:cxn>
                        <a:cxn ang="T134">
                          <a:pos x="T48" y="T49"/>
                        </a:cxn>
                        <a:cxn ang="T135">
                          <a:pos x="T50" y="T51"/>
                        </a:cxn>
                        <a:cxn ang="T136">
                          <a:pos x="T52" y="T53"/>
                        </a:cxn>
                        <a:cxn ang="T137">
                          <a:pos x="T54" y="T55"/>
                        </a:cxn>
                        <a:cxn ang="T138">
                          <a:pos x="T56" y="T57"/>
                        </a:cxn>
                        <a:cxn ang="T139">
                          <a:pos x="T58" y="T59"/>
                        </a:cxn>
                        <a:cxn ang="T140">
                          <a:pos x="T60" y="T61"/>
                        </a:cxn>
                        <a:cxn ang="T141">
                          <a:pos x="T62" y="T63"/>
                        </a:cxn>
                        <a:cxn ang="T142">
                          <a:pos x="T64" y="T65"/>
                        </a:cxn>
                        <a:cxn ang="T143">
                          <a:pos x="T66" y="T67"/>
                        </a:cxn>
                        <a:cxn ang="T144">
                          <a:pos x="T68" y="T69"/>
                        </a:cxn>
                        <a:cxn ang="T145">
                          <a:pos x="T70" y="T71"/>
                        </a:cxn>
                        <a:cxn ang="T146">
                          <a:pos x="T72" y="T73"/>
                        </a:cxn>
                        <a:cxn ang="T147">
                          <a:pos x="T74" y="T75"/>
                        </a:cxn>
                        <a:cxn ang="T148">
                          <a:pos x="T76" y="T77"/>
                        </a:cxn>
                        <a:cxn ang="T149">
                          <a:pos x="T78" y="T79"/>
                        </a:cxn>
                        <a:cxn ang="T150">
                          <a:pos x="T80" y="T81"/>
                        </a:cxn>
                        <a:cxn ang="T151">
                          <a:pos x="T82" y="T83"/>
                        </a:cxn>
                        <a:cxn ang="T152">
                          <a:pos x="T84" y="T85"/>
                        </a:cxn>
                        <a:cxn ang="T153">
                          <a:pos x="T86" y="T87"/>
                        </a:cxn>
                        <a:cxn ang="T154">
                          <a:pos x="T88" y="T89"/>
                        </a:cxn>
                        <a:cxn ang="T155">
                          <a:pos x="T90" y="T91"/>
                        </a:cxn>
                        <a:cxn ang="T156">
                          <a:pos x="T92" y="T93"/>
                        </a:cxn>
                        <a:cxn ang="T157">
                          <a:pos x="T94" y="T95"/>
                        </a:cxn>
                        <a:cxn ang="T158">
                          <a:pos x="T96" y="T97"/>
                        </a:cxn>
                        <a:cxn ang="T159">
                          <a:pos x="T98" y="T99"/>
                        </a:cxn>
                        <a:cxn ang="T160">
                          <a:pos x="T100" y="T101"/>
                        </a:cxn>
                        <a:cxn ang="T161">
                          <a:pos x="T102" y="T103"/>
                        </a:cxn>
                        <a:cxn ang="T162">
                          <a:pos x="T104" y="T105"/>
                        </a:cxn>
                        <a:cxn ang="T163">
                          <a:pos x="T106" y="T107"/>
                        </a:cxn>
                        <a:cxn ang="T164">
                          <a:pos x="T108" y="T109"/>
                        </a:cxn>
                      </a:cxnLst>
                      <a:rect l="T165" t="T166" r="T167" b="T168"/>
                      <a:pathLst>
                        <a:path w="156" h="130">
                          <a:moveTo>
                            <a:pt x="52" y="72"/>
                          </a:moveTo>
                          <a:lnTo>
                            <a:pt x="52" y="74"/>
                          </a:lnTo>
                          <a:lnTo>
                            <a:pt x="50" y="76"/>
                          </a:lnTo>
                          <a:lnTo>
                            <a:pt x="48" y="80"/>
                          </a:lnTo>
                          <a:lnTo>
                            <a:pt x="46" y="80"/>
                          </a:lnTo>
                          <a:lnTo>
                            <a:pt x="44" y="80"/>
                          </a:lnTo>
                          <a:lnTo>
                            <a:pt x="44" y="82"/>
                          </a:lnTo>
                          <a:lnTo>
                            <a:pt x="44" y="84"/>
                          </a:lnTo>
                          <a:lnTo>
                            <a:pt x="42" y="86"/>
                          </a:lnTo>
                          <a:lnTo>
                            <a:pt x="40" y="86"/>
                          </a:lnTo>
                          <a:lnTo>
                            <a:pt x="38" y="86"/>
                          </a:lnTo>
                          <a:lnTo>
                            <a:pt x="36" y="86"/>
                          </a:lnTo>
                          <a:lnTo>
                            <a:pt x="38" y="84"/>
                          </a:lnTo>
                          <a:lnTo>
                            <a:pt x="38" y="82"/>
                          </a:lnTo>
                          <a:lnTo>
                            <a:pt x="36" y="82"/>
                          </a:lnTo>
                          <a:lnTo>
                            <a:pt x="34" y="80"/>
                          </a:lnTo>
                          <a:lnTo>
                            <a:pt x="32" y="76"/>
                          </a:lnTo>
                          <a:lnTo>
                            <a:pt x="32" y="74"/>
                          </a:lnTo>
                          <a:lnTo>
                            <a:pt x="28" y="74"/>
                          </a:lnTo>
                          <a:lnTo>
                            <a:pt x="30" y="70"/>
                          </a:lnTo>
                          <a:lnTo>
                            <a:pt x="30" y="68"/>
                          </a:lnTo>
                          <a:lnTo>
                            <a:pt x="30" y="66"/>
                          </a:lnTo>
                          <a:lnTo>
                            <a:pt x="30" y="68"/>
                          </a:lnTo>
                          <a:lnTo>
                            <a:pt x="28" y="68"/>
                          </a:lnTo>
                          <a:lnTo>
                            <a:pt x="28" y="70"/>
                          </a:lnTo>
                          <a:lnTo>
                            <a:pt x="28" y="68"/>
                          </a:lnTo>
                          <a:lnTo>
                            <a:pt x="26" y="68"/>
                          </a:lnTo>
                          <a:lnTo>
                            <a:pt x="28" y="66"/>
                          </a:lnTo>
                          <a:lnTo>
                            <a:pt x="26" y="66"/>
                          </a:lnTo>
                          <a:lnTo>
                            <a:pt x="24" y="66"/>
                          </a:lnTo>
                          <a:lnTo>
                            <a:pt x="22" y="66"/>
                          </a:lnTo>
                          <a:lnTo>
                            <a:pt x="22" y="64"/>
                          </a:lnTo>
                          <a:lnTo>
                            <a:pt x="20" y="64"/>
                          </a:lnTo>
                          <a:lnTo>
                            <a:pt x="18" y="62"/>
                          </a:lnTo>
                          <a:lnTo>
                            <a:pt x="14" y="58"/>
                          </a:lnTo>
                          <a:lnTo>
                            <a:pt x="12" y="54"/>
                          </a:lnTo>
                          <a:lnTo>
                            <a:pt x="12" y="52"/>
                          </a:lnTo>
                          <a:lnTo>
                            <a:pt x="10" y="54"/>
                          </a:lnTo>
                          <a:lnTo>
                            <a:pt x="10" y="52"/>
                          </a:lnTo>
                          <a:lnTo>
                            <a:pt x="10" y="48"/>
                          </a:lnTo>
                          <a:lnTo>
                            <a:pt x="12" y="46"/>
                          </a:lnTo>
                          <a:lnTo>
                            <a:pt x="12" y="44"/>
                          </a:lnTo>
                          <a:lnTo>
                            <a:pt x="10" y="46"/>
                          </a:lnTo>
                          <a:lnTo>
                            <a:pt x="10" y="48"/>
                          </a:lnTo>
                          <a:lnTo>
                            <a:pt x="8" y="48"/>
                          </a:lnTo>
                          <a:lnTo>
                            <a:pt x="8" y="46"/>
                          </a:lnTo>
                          <a:lnTo>
                            <a:pt x="8" y="44"/>
                          </a:lnTo>
                          <a:lnTo>
                            <a:pt x="6" y="44"/>
                          </a:lnTo>
                          <a:lnTo>
                            <a:pt x="6" y="42"/>
                          </a:lnTo>
                          <a:lnTo>
                            <a:pt x="8" y="42"/>
                          </a:lnTo>
                          <a:lnTo>
                            <a:pt x="8" y="40"/>
                          </a:lnTo>
                          <a:lnTo>
                            <a:pt x="10" y="40"/>
                          </a:lnTo>
                          <a:lnTo>
                            <a:pt x="8" y="40"/>
                          </a:lnTo>
                          <a:lnTo>
                            <a:pt x="6" y="40"/>
                          </a:lnTo>
                          <a:lnTo>
                            <a:pt x="4" y="40"/>
                          </a:lnTo>
                          <a:lnTo>
                            <a:pt x="4" y="42"/>
                          </a:lnTo>
                          <a:lnTo>
                            <a:pt x="4" y="44"/>
                          </a:lnTo>
                          <a:lnTo>
                            <a:pt x="4" y="46"/>
                          </a:lnTo>
                          <a:lnTo>
                            <a:pt x="2" y="46"/>
                          </a:lnTo>
                          <a:lnTo>
                            <a:pt x="0" y="44"/>
                          </a:lnTo>
                          <a:lnTo>
                            <a:pt x="0" y="42"/>
                          </a:lnTo>
                          <a:lnTo>
                            <a:pt x="2" y="42"/>
                          </a:lnTo>
                          <a:lnTo>
                            <a:pt x="2" y="40"/>
                          </a:lnTo>
                          <a:lnTo>
                            <a:pt x="4" y="40"/>
                          </a:lnTo>
                          <a:lnTo>
                            <a:pt x="4" y="38"/>
                          </a:lnTo>
                          <a:lnTo>
                            <a:pt x="6" y="36"/>
                          </a:lnTo>
                          <a:lnTo>
                            <a:pt x="6" y="34"/>
                          </a:lnTo>
                          <a:lnTo>
                            <a:pt x="6" y="32"/>
                          </a:lnTo>
                          <a:lnTo>
                            <a:pt x="8" y="30"/>
                          </a:lnTo>
                          <a:lnTo>
                            <a:pt x="8" y="28"/>
                          </a:lnTo>
                          <a:lnTo>
                            <a:pt x="10" y="28"/>
                          </a:lnTo>
                          <a:lnTo>
                            <a:pt x="12" y="28"/>
                          </a:lnTo>
                          <a:lnTo>
                            <a:pt x="14" y="28"/>
                          </a:lnTo>
                          <a:lnTo>
                            <a:pt x="14" y="26"/>
                          </a:lnTo>
                          <a:lnTo>
                            <a:pt x="16" y="26"/>
                          </a:lnTo>
                          <a:lnTo>
                            <a:pt x="18" y="24"/>
                          </a:lnTo>
                          <a:lnTo>
                            <a:pt x="20" y="24"/>
                          </a:lnTo>
                          <a:lnTo>
                            <a:pt x="22" y="24"/>
                          </a:lnTo>
                          <a:lnTo>
                            <a:pt x="26" y="24"/>
                          </a:lnTo>
                          <a:lnTo>
                            <a:pt x="28" y="24"/>
                          </a:lnTo>
                          <a:lnTo>
                            <a:pt x="28" y="22"/>
                          </a:lnTo>
                          <a:lnTo>
                            <a:pt x="28" y="20"/>
                          </a:lnTo>
                          <a:lnTo>
                            <a:pt x="28" y="18"/>
                          </a:lnTo>
                          <a:lnTo>
                            <a:pt x="28" y="16"/>
                          </a:lnTo>
                          <a:lnTo>
                            <a:pt x="26" y="16"/>
                          </a:lnTo>
                          <a:lnTo>
                            <a:pt x="26" y="14"/>
                          </a:lnTo>
                          <a:lnTo>
                            <a:pt x="24" y="14"/>
                          </a:lnTo>
                          <a:lnTo>
                            <a:pt x="22" y="14"/>
                          </a:lnTo>
                          <a:lnTo>
                            <a:pt x="24" y="12"/>
                          </a:lnTo>
                          <a:lnTo>
                            <a:pt x="26" y="10"/>
                          </a:lnTo>
                          <a:lnTo>
                            <a:pt x="26" y="12"/>
                          </a:lnTo>
                          <a:lnTo>
                            <a:pt x="28" y="10"/>
                          </a:lnTo>
                          <a:lnTo>
                            <a:pt x="30" y="10"/>
                          </a:lnTo>
                          <a:lnTo>
                            <a:pt x="30" y="6"/>
                          </a:lnTo>
                          <a:lnTo>
                            <a:pt x="30" y="4"/>
                          </a:lnTo>
                          <a:lnTo>
                            <a:pt x="28" y="4"/>
                          </a:lnTo>
                          <a:lnTo>
                            <a:pt x="28" y="2"/>
                          </a:lnTo>
                          <a:lnTo>
                            <a:pt x="28" y="0"/>
                          </a:lnTo>
                          <a:lnTo>
                            <a:pt x="30" y="0"/>
                          </a:lnTo>
                          <a:lnTo>
                            <a:pt x="36" y="0"/>
                          </a:lnTo>
                          <a:lnTo>
                            <a:pt x="38" y="2"/>
                          </a:lnTo>
                          <a:lnTo>
                            <a:pt x="40" y="2"/>
                          </a:lnTo>
                          <a:lnTo>
                            <a:pt x="42" y="2"/>
                          </a:lnTo>
                          <a:lnTo>
                            <a:pt x="44" y="2"/>
                          </a:lnTo>
                          <a:lnTo>
                            <a:pt x="44" y="4"/>
                          </a:lnTo>
                          <a:lnTo>
                            <a:pt x="42" y="4"/>
                          </a:lnTo>
                          <a:lnTo>
                            <a:pt x="42" y="6"/>
                          </a:lnTo>
                          <a:lnTo>
                            <a:pt x="44" y="6"/>
                          </a:lnTo>
                          <a:lnTo>
                            <a:pt x="46" y="6"/>
                          </a:lnTo>
                          <a:lnTo>
                            <a:pt x="46" y="4"/>
                          </a:lnTo>
                          <a:lnTo>
                            <a:pt x="48" y="4"/>
                          </a:lnTo>
                          <a:lnTo>
                            <a:pt x="48" y="6"/>
                          </a:lnTo>
                          <a:lnTo>
                            <a:pt x="52" y="6"/>
                          </a:lnTo>
                          <a:lnTo>
                            <a:pt x="52" y="8"/>
                          </a:lnTo>
                          <a:lnTo>
                            <a:pt x="54" y="8"/>
                          </a:lnTo>
                          <a:lnTo>
                            <a:pt x="56" y="8"/>
                          </a:lnTo>
                          <a:lnTo>
                            <a:pt x="58" y="8"/>
                          </a:lnTo>
                          <a:lnTo>
                            <a:pt x="58" y="10"/>
                          </a:lnTo>
                          <a:lnTo>
                            <a:pt x="62" y="8"/>
                          </a:lnTo>
                          <a:lnTo>
                            <a:pt x="64" y="8"/>
                          </a:lnTo>
                          <a:lnTo>
                            <a:pt x="68" y="8"/>
                          </a:lnTo>
                          <a:lnTo>
                            <a:pt x="70" y="8"/>
                          </a:lnTo>
                          <a:lnTo>
                            <a:pt x="72" y="8"/>
                          </a:lnTo>
                          <a:lnTo>
                            <a:pt x="72" y="6"/>
                          </a:lnTo>
                          <a:lnTo>
                            <a:pt x="74" y="6"/>
                          </a:lnTo>
                          <a:lnTo>
                            <a:pt x="76" y="6"/>
                          </a:lnTo>
                          <a:lnTo>
                            <a:pt x="78" y="8"/>
                          </a:lnTo>
                          <a:lnTo>
                            <a:pt x="76" y="8"/>
                          </a:lnTo>
                          <a:lnTo>
                            <a:pt x="76" y="12"/>
                          </a:lnTo>
                          <a:lnTo>
                            <a:pt x="74" y="12"/>
                          </a:lnTo>
                          <a:lnTo>
                            <a:pt x="74" y="14"/>
                          </a:lnTo>
                          <a:lnTo>
                            <a:pt x="76" y="14"/>
                          </a:lnTo>
                          <a:lnTo>
                            <a:pt x="78" y="14"/>
                          </a:lnTo>
                          <a:lnTo>
                            <a:pt x="78" y="16"/>
                          </a:lnTo>
                          <a:lnTo>
                            <a:pt x="80" y="18"/>
                          </a:lnTo>
                          <a:lnTo>
                            <a:pt x="82" y="16"/>
                          </a:lnTo>
                          <a:lnTo>
                            <a:pt x="82" y="14"/>
                          </a:lnTo>
                          <a:lnTo>
                            <a:pt x="84" y="12"/>
                          </a:lnTo>
                          <a:lnTo>
                            <a:pt x="86" y="12"/>
                          </a:lnTo>
                          <a:lnTo>
                            <a:pt x="88" y="12"/>
                          </a:lnTo>
                          <a:lnTo>
                            <a:pt x="90" y="14"/>
                          </a:lnTo>
                          <a:lnTo>
                            <a:pt x="90" y="18"/>
                          </a:lnTo>
                          <a:lnTo>
                            <a:pt x="92" y="18"/>
                          </a:lnTo>
                          <a:lnTo>
                            <a:pt x="94" y="18"/>
                          </a:lnTo>
                          <a:lnTo>
                            <a:pt x="96" y="14"/>
                          </a:lnTo>
                          <a:lnTo>
                            <a:pt x="98" y="14"/>
                          </a:lnTo>
                          <a:lnTo>
                            <a:pt x="100" y="14"/>
                          </a:lnTo>
                          <a:lnTo>
                            <a:pt x="100" y="12"/>
                          </a:lnTo>
                          <a:lnTo>
                            <a:pt x="104" y="12"/>
                          </a:lnTo>
                          <a:lnTo>
                            <a:pt x="108" y="16"/>
                          </a:lnTo>
                          <a:lnTo>
                            <a:pt x="110" y="16"/>
                          </a:lnTo>
                          <a:lnTo>
                            <a:pt x="112" y="16"/>
                          </a:lnTo>
                          <a:lnTo>
                            <a:pt x="114" y="16"/>
                          </a:lnTo>
                          <a:lnTo>
                            <a:pt x="114" y="14"/>
                          </a:lnTo>
                          <a:lnTo>
                            <a:pt x="116" y="12"/>
                          </a:lnTo>
                          <a:lnTo>
                            <a:pt x="118" y="12"/>
                          </a:lnTo>
                          <a:lnTo>
                            <a:pt x="120" y="10"/>
                          </a:lnTo>
                          <a:lnTo>
                            <a:pt x="120" y="8"/>
                          </a:lnTo>
                          <a:lnTo>
                            <a:pt x="118" y="6"/>
                          </a:lnTo>
                          <a:lnTo>
                            <a:pt x="120" y="4"/>
                          </a:lnTo>
                          <a:lnTo>
                            <a:pt x="122" y="6"/>
                          </a:lnTo>
                          <a:lnTo>
                            <a:pt x="124" y="6"/>
                          </a:lnTo>
                          <a:lnTo>
                            <a:pt x="126" y="6"/>
                          </a:lnTo>
                          <a:lnTo>
                            <a:pt x="126" y="8"/>
                          </a:lnTo>
                          <a:lnTo>
                            <a:pt x="128" y="8"/>
                          </a:lnTo>
                          <a:lnTo>
                            <a:pt x="128" y="10"/>
                          </a:lnTo>
                          <a:lnTo>
                            <a:pt x="126" y="10"/>
                          </a:lnTo>
                          <a:lnTo>
                            <a:pt x="126" y="12"/>
                          </a:lnTo>
                          <a:lnTo>
                            <a:pt x="128" y="12"/>
                          </a:lnTo>
                          <a:lnTo>
                            <a:pt x="130" y="18"/>
                          </a:lnTo>
                          <a:lnTo>
                            <a:pt x="132" y="18"/>
                          </a:lnTo>
                          <a:lnTo>
                            <a:pt x="130" y="18"/>
                          </a:lnTo>
                          <a:lnTo>
                            <a:pt x="130" y="24"/>
                          </a:lnTo>
                          <a:lnTo>
                            <a:pt x="132" y="24"/>
                          </a:lnTo>
                          <a:lnTo>
                            <a:pt x="134" y="26"/>
                          </a:lnTo>
                          <a:lnTo>
                            <a:pt x="134" y="28"/>
                          </a:lnTo>
                          <a:lnTo>
                            <a:pt x="136" y="28"/>
                          </a:lnTo>
                          <a:lnTo>
                            <a:pt x="136" y="30"/>
                          </a:lnTo>
                          <a:lnTo>
                            <a:pt x="138" y="30"/>
                          </a:lnTo>
                          <a:lnTo>
                            <a:pt x="140" y="30"/>
                          </a:lnTo>
                          <a:lnTo>
                            <a:pt x="140" y="32"/>
                          </a:lnTo>
                          <a:lnTo>
                            <a:pt x="140" y="34"/>
                          </a:lnTo>
                          <a:lnTo>
                            <a:pt x="138" y="34"/>
                          </a:lnTo>
                          <a:lnTo>
                            <a:pt x="138" y="32"/>
                          </a:lnTo>
                          <a:lnTo>
                            <a:pt x="134" y="36"/>
                          </a:lnTo>
                          <a:lnTo>
                            <a:pt x="134" y="40"/>
                          </a:lnTo>
                          <a:lnTo>
                            <a:pt x="134" y="42"/>
                          </a:lnTo>
                          <a:lnTo>
                            <a:pt x="136" y="40"/>
                          </a:lnTo>
                          <a:lnTo>
                            <a:pt x="138" y="38"/>
                          </a:lnTo>
                          <a:lnTo>
                            <a:pt x="140" y="38"/>
                          </a:lnTo>
                          <a:lnTo>
                            <a:pt x="142" y="40"/>
                          </a:lnTo>
                          <a:lnTo>
                            <a:pt x="142" y="44"/>
                          </a:lnTo>
                          <a:lnTo>
                            <a:pt x="140" y="46"/>
                          </a:lnTo>
                          <a:lnTo>
                            <a:pt x="142" y="52"/>
                          </a:lnTo>
                          <a:lnTo>
                            <a:pt x="142" y="54"/>
                          </a:lnTo>
                          <a:lnTo>
                            <a:pt x="144" y="54"/>
                          </a:lnTo>
                          <a:lnTo>
                            <a:pt x="148" y="56"/>
                          </a:lnTo>
                          <a:lnTo>
                            <a:pt x="148" y="58"/>
                          </a:lnTo>
                          <a:lnTo>
                            <a:pt x="150" y="58"/>
                          </a:lnTo>
                          <a:lnTo>
                            <a:pt x="148" y="58"/>
                          </a:lnTo>
                          <a:lnTo>
                            <a:pt x="148" y="60"/>
                          </a:lnTo>
                          <a:lnTo>
                            <a:pt x="148" y="62"/>
                          </a:lnTo>
                          <a:lnTo>
                            <a:pt x="146" y="62"/>
                          </a:lnTo>
                          <a:lnTo>
                            <a:pt x="146" y="64"/>
                          </a:lnTo>
                          <a:lnTo>
                            <a:pt x="144" y="64"/>
                          </a:lnTo>
                          <a:lnTo>
                            <a:pt x="144" y="66"/>
                          </a:lnTo>
                          <a:lnTo>
                            <a:pt x="146" y="66"/>
                          </a:lnTo>
                          <a:lnTo>
                            <a:pt x="146" y="68"/>
                          </a:lnTo>
                          <a:lnTo>
                            <a:pt x="144" y="72"/>
                          </a:lnTo>
                          <a:lnTo>
                            <a:pt x="144" y="74"/>
                          </a:lnTo>
                          <a:lnTo>
                            <a:pt x="144" y="76"/>
                          </a:lnTo>
                          <a:lnTo>
                            <a:pt x="146" y="76"/>
                          </a:lnTo>
                          <a:lnTo>
                            <a:pt x="146" y="78"/>
                          </a:lnTo>
                          <a:lnTo>
                            <a:pt x="148" y="78"/>
                          </a:lnTo>
                          <a:lnTo>
                            <a:pt x="150" y="78"/>
                          </a:lnTo>
                          <a:lnTo>
                            <a:pt x="150" y="82"/>
                          </a:lnTo>
                          <a:lnTo>
                            <a:pt x="152" y="84"/>
                          </a:lnTo>
                          <a:lnTo>
                            <a:pt x="154" y="84"/>
                          </a:lnTo>
                          <a:lnTo>
                            <a:pt x="154" y="86"/>
                          </a:lnTo>
                          <a:lnTo>
                            <a:pt x="152" y="86"/>
                          </a:lnTo>
                          <a:lnTo>
                            <a:pt x="150" y="86"/>
                          </a:lnTo>
                          <a:lnTo>
                            <a:pt x="150" y="88"/>
                          </a:lnTo>
                          <a:lnTo>
                            <a:pt x="148" y="88"/>
                          </a:lnTo>
                          <a:lnTo>
                            <a:pt x="148" y="92"/>
                          </a:lnTo>
                          <a:lnTo>
                            <a:pt x="150" y="92"/>
                          </a:lnTo>
                          <a:lnTo>
                            <a:pt x="152" y="94"/>
                          </a:lnTo>
                          <a:lnTo>
                            <a:pt x="154" y="96"/>
                          </a:lnTo>
                          <a:lnTo>
                            <a:pt x="154" y="98"/>
                          </a:lnTo>
                          <a:lnTo>
                            <a:pt x="154" y="102"/>
                          </a:lnTo>
                          <a:lnTo>
                            <a:pt x="156" y="102"/>
                          </a:lnTo>
                          <a:lnTo>
                            <a:pt x="154" y="102"/>
                          </a:lnTo>
                          <a:lnTo>
                            <a:pt x="152" y="102"/>
                          </a:lnTo>
                          <a:lnTo>
                            <a:pt x="152" y="100"/>
                          </a:lnTo>
                          <a:lnTo>
                            <a:pt x="148" y="100"/>
                          </a:lnTo>
                          <a:lnTo>
                            <a:pt x="144" y="100"/>
                          </a:lnTo>
                          <a:lnTo>
                            <a:pt x="142" y="100"/>
                          </a:lnTo>
                          <a:lnTo>
                            <a:pt x="142" y="104"/>
                          </a:lnTo>
                          <a:lnTo>
                            <a:pt x="142" y="106"/>
                          </a:lnTo>
                          <a:lnTo>
                            <a:pt x="144" y="108"/>
                          </a:lnTo>
                          <a:lnTo>
                            <a:pt x="146" y="108"/>
                          </a:lnTo>
                          <a:lnTo>
                            <a:pt x="148" y="108"/>
                          </a:lnTo>
                          <a:lnTo>
                            <a:pt x="148" y="110"/>
                          </a:lnTo>
                          <a:lnTo>
                            <a:pt x="148" y="112"/>
                          </a:lnTo>
                          <a:lnTo>
                            <a:pt x="146" y="112"/>
                          </a:lnTo>
                          <a:lnTo>
                            <a:pt x="146" y="114"/>
                          </a:lnTo>
                          <a:lnTo>
                            <a:pt x="144" y="116"/>
                          </a:lnTo>
                          <a:lnTo>
                            <a:pt x="146" y="116"/>
                          </a:lnTo>
                          <a:lnTo>
                            <a:pt x="144" y="120"/>
                          </a:lnTo>
                          <a:lnTo>
                            <a:pt x="142" y="122"/>
                          </a:lnTo>
                          <a:lnTo>
                            <a:pt x="142" y="120"/>
                          </a:lnTo>
                          <a:lnTo>
                            <a:pt x="138" y="120"/>
                          </a:lnTo>
                          <a:lnTo>
                            <a:pt x="136" y="120"/>
                          </a:lnTo>
                          <a:lnTo>
                            <a:pt x="136" y="118"/>
                          </a:lnTo>
                          <a:lnTo>
                            <a:pt x="134" y="118"/>
                          </a:lnTo>
                          <a:lnTo>
                            <a:pt x="132" y="118"/>
                          </a:lnTo>
                          <a:lnTo>
                            <a:pt x="132" y="120"/>
                          </a:lnTo>
                          <a:lnTo>
                            <a:pt x="132" y="122"/>
                          </a:lnTo>
                          <a:lnTo>
                            <a:pt x="130" y="124"/>
                          </a:lnTo>
                          <a:lnTo>
                            <a:pt x="130" y="126"/>
                          </a:lnTo>
                          <a:lnTo>
                            <a:pt x="130" y="128"/>
                          </a:lnTo>
                          <a:lnTo>
                            <a:pt x="128" y="128"/>
                          </a:lnTo>
                          <a:lnTo>
                            <a:pt x="126" y="128"/>
                          </a:lnTo>
                          <a:lnTo>
                            <a:pt x="124" y="128"/>
                          </a:lnTo>
                          <a:lnTo>
                            <a:pt x="124" y="130"/>
                          </a:lnTo>
                          <a:lnTo>
                            <a:pt x="124" y="128"/>
                          </a:lnTo>
                          <a:lnTo>
                            <a:pt x="122" y="126"/>
                          </a:lnTo>
                          <a:lnTo>
                            <a:pt x="120" y="126"/>
                          </a:lnTo>
                          <a:lnTo>
                            <a:pt x="118" y="124"/>
                          </a:lnTo>
                          <a:lnTo>
                            <a:pt x="118" y="126"/>
                          </a:lnTo>
                          <a:lnTo>
                            <a:pt x="118" y="124"/>
                          </a:lnTo>
                          <a:lnTo>
                            <a:pt x="118" y="122"/>
                          </a:lnTo>
                          <a:lnTo>
                            <a:pt x="118" y="120"/>
                          </a:lnTo>
                          <a:lnTo>
                            <a:pt x="118" y="118"/>
                          </a:lnTo>
                          <a:lnTo>
                            <a:pt x="118" y="116"/>
                          </a:lnTo>
                          <a:lnTo>
                            <a:pt x="118" y="114"/>
                          </a:lnTo>
                          <a:lnTo>
                            <a:pt x="118" y="112"/>
                          </a:lnTo>
                          <a:lnTo>
                            <a:pt x="118" y="108"/>
                          </a:lnTo>
                          <a:lnTo>
                            <a:pt x="118" y="104"/>
                          </a:lnTo>
                          <a:lnTo>
                            <a:pt x="114" y="100"/>
                          </a:lnTo>
                          <a:lnTo>
                            <a:pt x="110" y="100"/>
                          </a:lnTo>
                          <a:lnTo>
                            <a:pt x="108" y="100"/>
                          </a:lnTo>
                          <a:lnTo>
                            <a:pt x="106" y="100"/>
                          </a:lnTo>
                          <a:lnTo>
                            <a:pt x="102" y="100"/>
                          </a:lnTo>
                          <a:lnTo>
                            <a:pt x="100" y="100"/>
                          </a:lnTo>
                          <a:lnTo>
                            <a:pt x="98" y="100"/>
                          </a:lnTo>
                          <a:lnTo>
                            <a:pt x="96" y="102"/>
                          </a:lnTo>
                          <a:lnTo>
                            <a:pt x="96" y="104"/>
                          </a:lnTo>
                          <a:lnTo>
                            <a:pt x="94" y="104"/>
                          </a:lnTo>
                          <a:lnTo>
                            <a:pt x="90" y="104"/>
                          </a:lnTo>
                          <a:lnTo>
                            <a:pt x="92" y="102"/>
                          </a:lnTo>
                          <a:lnTo>
                            <a:pt x="92" y="98"/>
                          </a:lnTo>
                          <a:lnTo>
                            <a:pt x="94" y="98"/>
                          </a:lnTo>
                          <a:lnTo>
                            <a:pt x="94" y="96"/>
                          </a:lnTo>
                          <a:lnTo>
                            <a:pt x="96" y="94"/>
                          </a:lnTo>
                          <a:lnTo>
                            <a:pt x="94" y="92"/>
                          </a:lnTo>
                          <a:lnTo>
                            <a:pt x="94" y="90"/>
                          </a:lnTo>
                          <a:lnTo>
                            <a:pt x="94" y="88"/>
                          </a:lnTo>
                          <a:lnTo>
                            <a:pt x="94" y="86"/>
                          </a:lnTo>
                          <a:lnTo>
                            <a:pt x="92" y="86"/>
                          </a:lnTo>
                          <a:lnTo>
                            <a:pt x="90" y="86"/>
                          </a:lnTo>
                          <a:lnTo>
                            <a:pt x="90" y="84"/>
                          </a:lnTo>
                          <a:lnTo>
                            <a:pt x="92" y="82"/>
                          </a:lnTo>
                          <a:lnTo>
                            <a:pt x="92" y="80"/>
                          </a:lnTo>
                          <a:lnTo>
                            <a:pt x="92" y="78"/>
                          </a:lnTo>
                          <a:lnTo>
                            <a:pt x="90" y="78"/>
                          </a:lnTo>
                          <a:lnTo>
                            <a:pt x="88" y="76"/>
                          </a:lnTo>
                          <a:lnTo>
                            <a:pt x="86" y="72"/>
                          </a:lnTo>
                          <a:lnTo>
                            <a:pt x="86" y="70"/>
                          </a:lnTo>
                          <a:lnTo>
                            <a:pt x="84" y="68"/>
                          </a:lnTo>
                          <a:lnTo>
                            <a:pt x="82" y="66"/>
                          </a:lnTo>
                          <a:lnTo>
                            <a:pt x="80" y="66"/>
                          </a:lnTo>
                          <a:lnTo>
                            <a:pt x="80" y="64"/>
                          </a:lnTo>
                          <a:lnTo>
                            <a:pt x="74" y="64"/>
                          </a:lnTo>
                          <a:lnTo>
                            <a:pt x="72" y="64"/>
                          </a:lnTo>
                          <a:lnTo>
                            <a:pt x="68" y="64"/>
                          </a:lnTo>
                          <a:lnTo>
                            <a:pt x="68" y="66"/>
                          </a:lnTo>
                          <a:lnTo>
                            <a:pt x="62" y="66"/>
                          </a:lnTo>
                          <a:lnTo>
                            <a:pt x="60" y="66"/>
                          </a:lnTo>
                          <a:lnTo>
                            <a:pt x="56" y="66"/>
                          </a:lnTo>
                          <a:lnTo>
                            <a:pt x="54" y="66"/>
                          </a:lnTo>
                          <a:lnTo>
                            <a:pt x="52" y="72"/>
                          </a:lnTo>
                          <a:close/>
                        </a:path>
                      </a:pathLst>
                    </a:custGeom>
                    <a:grpFill/>
                    <a:ln w="3175">
                      <a:solidFill>
                        <a:schemeClr val="bg1"/>
                      </a:solidFill>
                      <a:prstDash val="sysDot"/>
                      <a:round/>
                      <a:headEnd/>
                      <a:tailEnd/>
                    </a:ln>
                  </p:spPr>
                  <p:txBody>
                    <a:bodyPr/>
                    <a:lstStyle/>
                    <a:p>
                      <a:endParaRPr lang="de-DE" sz="2400" dirty="0">
                        <a:solidFill>
                          <a:srgbClr val="000000"/>
                        </a:solidFill>
                      </a:endParaRPr>
                    </a:p>
                  </p:txBody>
                </p:sp>
                <p:sp>
                  <p:nvSpPr>
                    <p:cNvPr id="2224" name="Freeform 2486"/>
                    <p:cNvSpPr>
                      <a:spLocks/>
                    </p:cNvSpPr>
                    <p:nvPr/>
                  </p:nvSpPr>
                  <p:spPr bwMode="auto">
                    <a:xfrm>
                      <a:off x="4120343" y="2569749"/>
                      <a:ext cx="60232" cy="120464"/>
                    </a:xfrm>
                    <a:custGeom>
                      <a:avLst/>
                      <a:gdLst>
                        <a:gd name="T0" fmla="*/ 2147483647 w 64"/>
                        <a:gd name="T1" fmla="*/ 2147483647 h 146"/>
                        <a:gd name="T2" fmla="*/ 2147483647 w 64"/>
                        <a:gd name="T3" fmla="*/ 2147483647 h 146"/>
                        <a:gd name="T4" fmla="*/ 2147483647 w 64"/>
                        <a:gd name="T5" fmla="*/ 2147483647 h 146"/>
                        <a:gd name="T6" fmla="*/ 2147483647 w 64"/>
                        <a:gd name="T7" fmla="*/ 2147483647 h 146"/>
                        <a:gd name="T8" fmla="*/ 2147483647 w 64"/>
                        <a:gd name="T9" fmla="*/ 2147483647 h 146"/>
                        <a:gd name="T10" fmla="*/ 2147483647 w 64"/>
                        <a:gd name="T11" fmla="*/ 2147483647 h 146"/>
                        <a:gd name="T12" fmla="*/ 2147483647 w 64"/>
                        <a:gd name="T13" fmla="*/ 2147483647 h 146"/>
                        <a:gd name="T14" fmla="*/ 2147483647 w 64"/>
                        <a:gd name="T15" fmla="*/ 2147483647 h 146"/>
                        <a:gd name="T16" fmla="*/ 2147483647 w 64"/>
                        <a:gd name="T17" fmla="*/ 2147483647 h 146"/>
                        <a:gd name="T18" fmla="*/ 2147483647 w 64"/>
                        <a:gd name="T19" fmla="*/ 2147483647 h 146"/>
                        <a:gd name="T20" fmla="*/ 2147483647 w 64"/>
                        <a:gd name="T21" fmla="*/ 2147483647 h 146"/>
                        <a:gd name="T22" fmla="*/ 2147483647 w 64"/>
                        <a:gd name="T23" fmla="*/ 2147483647 h 146"/>
                        <a:gd name="T24" fmla="*/ 2147483647 w 64"/>
                        <a:gd name="T25" fmla="*/ 2147483647 h 146"/>
                        <a:gd name="T26" fmla="*/ 2147483647 w 64"/>
                        <a:gd name="T27" fmla="*/ 2147483647 h 146"/>
                        <a:gd name="T28" fmla="*/ 2147483647 w 64"/>
                        <a:gd name="T29" fmla="*/ 2147483647 h 146"/>
                        <a:gd name="T30" fmla="*/ 2147483647 w 64"/>
                        <a:gd name="T31" fmla="*/ 2147483647 h 146"/>
                        <a:gd name="T32" fmla="*/ 2147483647 w 64"/>
                        <a:gd name="T33" fmla="*/ 2147483647 h 146"/>
                        <a:gd name="T34" fmla="*/ 2147483647 w 64"/>
                        <a:gd name="T35" fmla="*/ 2147483647 h 146"/>
                        <a:gd name="T36" fmla="*/ 2147483647 w 64"/>
                        <a:gd name="T37" fmla="*/ 2147483647 h 146"/>
                        <a:gd name="T38" fmla="*/ 2147483647 w 64"/>
                        <a:gd name="T39" fmla="*/ 2147483647 h 146"/>
                        <a:gd name="T40" fmla="*/ 2147483647 w 64"/>
                        <a:gd name="T41" fmla="*/ 2147483647 h 146"/>
                        <a:gd name="T42" fmla="*/ 2147483647 w 64"/>
                        <a:gd name="T43" fmla="*/ 2147483647 h 146"/>
                        <a:gd name="T44" fmla="*/ 0 w 64"/>
                        <a:gd name="T45" fmla="*/ 2147483647 h 146"/>
                        <a:gd name="T46" fmla="*/ 2147483647 w 64"/>
                        <a:gd name="T47" fmla="*/ 2147483647 h 146"/>
                        <a:gd name="T48" fmla="*/ 2147483647 w 64"/>
                        <a:gd name="T49" fmla="*/ 2147483647 h 146"/>
                        <a:gd name="T50" fmla="*/ 2147483647 w 64"/>
                        <a:gd name="T51" fmla="*/ 2147483647 h 146"/>
                        <a:gd name="T52" fmla="*/ 2147483647 w 64"/>
                        <a:gd name="T53" fmla="*/ 2147483647 h 146"/>
                        <a:gd name="T54" fmla="*/ 2147483647 w 64"/>
                        <a:gd name="T55" fmla="*/ 2147483647 h 146"/>
                        <a:gd name="T56" fmla="*/ 2147483647 w 64"/>
                        <a:gd name="T57" fmla="*/ 2147483647 h 146"/>
                        <a:gd name="T58" fmla="*/ 2147483647 w 64"/>
                        <a:gd name="T59" fmla="*/ 2147483647 h 146"/>
                        <a:gd name="T60" fmla="*/ 2147483647 w 64"/>
                        <a:gd name="T61" fmla="*/ 2147483647 h 146"/>
                        <a:gd name="T62" fmla="*/ 2147483647 w 64"/>
                        <a:gd name="T63" fmla="*/ 2147483647 h 146"/>
                        <a:gd name="T64" fmla="*/ 2147483647 w 64"/>
                        <a:gd name="T65" fmla="*/ 2147483647 h 146"/>
                        <a:gd name="T66" fmla="*/ 2147483647 w 64"/>
                        <a:gd name="T67" fmla="*/ 0 h 146"/>
                        <a:gd name="T68" fmla="*/ 2147483647 w 64"/>
                        <a:gd name="T69" fmla="*/ 2147483647 h 146"/>
                        <a:gd name="T70" fmla="*/ 2147483647 w 64"/>
                        <a:gd name="T71" fmla="*/ 2147483647 h 146"/>
                        <a:gd name="T72" fmla="*/ 2147483647 w 64"/>
                        <a:gd name="T73" fmla="*/ 2147483647 h 146"/>
                        <a:gd name="T74" fmla="*/ 2147483647 w 64"/>
                        <a:gd name="T75" fmla="*/ 2147483647 h 146"/>
                        <a:gd name="T76" fmla="*/ 2147483647 w 64"/>
                        <a:gd name="T77" fmla="*/ 2147483647 h 146"/>
                        <a:gd name="T78" fmla="*/ 2147483647 w 64"/>
                        <a:gd name="T79" fmla="*/ 2147483647 h 146"/>
                        <a:gd name="T80" fmla="*/ 2147483647 w 64"/>
                        <a:gd name="T81" fmla="*/ 2147483647 h 146"/>
                        <a:gd name="T82" fmla="*/ 2147483647 w 64"/>
                        <a:gd name="T83" fmla="*/ 2147483647 h 146"/>
                        <a:gd name="T84" fmla="*/ 2147483647 w 64"/>
                        <a:gd name="T85" fmla="*/ 2147483647 h 146"/>
                        <a:gd name="T86" fmla="*/ 2147483647 w 64"/>
                        <a:gd name="T87" fmla="*/ 2147483647 h 146"/>
                        <a:gd name="T88" fmla="*/ 2147483647 w 64"/>
                        <a:gd name="T89" fmla="*/ 2147483647 h 146"/>
                        <a:gd name="T90" fmla="*/ 2147483647 w 64"/>
                        <a:gd name="T91" fmla="*/ 2147483647 h 146"/>
                        <a:gd name="T92" fmla="*/ 2147483647 w 64"/>
                        <a:gd name="T93" fmla="*/ 2147483647 h 146"/>
                        <a:gd name="T94" fmla="*/ 2147483647 w 64"/>
                        <a:gd name="T95" fmla="*/ 2147483647 h 146"/>
                        <a:gd name="T96" fmla="*/ 2147483647 w 64"/>
                        <a:gd name="T97" fmla="*/ 2147483647 h 146"/>
                        <a:gd name="T98" fmla="*/ 2147483647 w 64"/>
                        <a:gd name="T99" fmla="*/ 2147483647 h 146"/>
                        <a:gd name="T100" fmla="*/ 2147483647 w 64"/>
                        <a:gd name="T101" fmla="*/ 2147483647 h 146"/>
                        <a:gd name="T102" fmla="*/ 2147483647 w 64"/>
                        <a:gd name="T103" fmla="*/ 2147483647 h 146"/>
                        <a:gd name="T104" fmla="*/ 2147483647 w 64"/>
                        <a:gd name="T105" fmla="*/ 2147483647 h 14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w 64"/>
                        <a:gd name="T160" fmla="*/ 0 h 146"/>
                        <a:gd name="T161" fmla="*/ 64 w 64"/>
                        <a:gd name="T162" fmla="*/ 146 h 146"/>
                      </a:gdLst>
                      <a:ahLst/>
                      <a:cxnLst>
                        <a:cxn ang="T106">
                          <a:pos x="T0" y="T1"/>
                        </a:cxn>
                        <a:cxn ang="T107">
                          <a:pos x="T2" y="T3"/>
                        </a:cxn>
                        <a:cxn ang="T108">
                          <a:pos x="T4" y="T5"/>
                        </a:cxn>
                        <a:cxn ang="T109">
                          <a:pos x="T6" y="T7"/>
                        </a:cxn>
                        <a:cxn ang="T110">
                          <a:pos x="T8" y="T9"/>
                        </a:cxn>
                        <a:cxn ang="T111">
                          <a:pos x="T10" y="T11"/>
                        </a:cxn>
                        <a:cxn ang="T112">
                          <a:pos x="T12" y="T13"/>
                        </a:cxn>
                        <a:cxn ang="T113">
                          <a:pos x="T14" y="T15"/>
                        </a:cxn>
                        <a:cxn ang="T114">
                          <a:pos x="T16" y="T17"/>
                        </a:cxn>
                        <a:cxn ang="T115">
                          <a:pos x="T18" y="T19"/>
                        </a:cxn>
                        <a:cxn ang="T116">
                          <a:pos x="T20" y="T21"/>
                        </a:cxn>
                        <a:cxn ang="T117">
                          <a:pos x="T22" y="T23"/>
                        </a:cxn>
                        <a:cxn ang="T118">
                          <a:pos x="T24" y="T25"/>
                        </a:cxn>
                        <a:cxn ang="T119">
                          <a:pos x="T26" y="T27"/>
                        </a:cxn>
                        <a:cxn ang="T120">
                          <a:pos x="T28" y="T29"/>
                        </a:cxn>
                        <a:cxn ang="T121">
                          <a:pos x="T30" y="T31"/>
                        </a:cxn>
                        <a:cxn ang="T122">
                          <a:pos x="T32" y="T33"/>
                        </a:cxn>
                        <a:cxn ang="T123">
                          <a:pos x="T34" y="T35"/>
                        </a:cxn>
                        <a:cxn ang="T124">
                          <a:pos x="T36" y="T37"/>
                        </a:cxn>
                        <a:cxn ang="T125">
                          <a:pos x="T38" y="T39"/>
                        </a:cxn>
                        <a:cxn ang="T126">
                          <a:pos x="T40" y="T41"/>
                        </a:cxn>
                        <a:cxn ang="T127">
                          <a:pos x="T42" y="T43"/>
                        </a:cxn>
                        <a:cxn ang="T128">
                          <a:pos x="T44" y="T45"/>
                        </a:cxn>
                        <a:cxn ang="T129">
                          <a:pos x="T46" y="T47"/>
                        </a:cxn>
                        <a:cxn ang="T130">
                          <a:pos x="T48" y="T49"/>
                        </a:cxn>
                        <a:cxn ang="T131">
                          <a:pos x="T50" y="T51"/>
                        </a:cxn>
                        <a:cxn ang="T132">
                          <a:pos x="T52" y="T53"/>
                        </a:cxn>
                        <a:cxn ang="T133">
                          <a:pos x="T54" y="T55"/>
                        </a:cxn>
                        <a:cxn ang="T134">
                          <a:pos x="T56" y="T57"/>
                        </a:cxn>
                        <a:cxn ang="T135">
                          <a:pos x="T58" y="T59"/>
                        </a:cxn>
                        <a:cxn ang="T136">
                          <a:pos x="T60" y="T61"/>
                        </a:cxn>
                        <a:cxn ang="T137">
                          <a:pos x="T62" y="T63"/>
                        </a:cxn>
                        <a:cxn ang="T138">
                          <a:pos x="T64" y="T65"/>
                        </a:cxn>
                        <a:cxn ang="T139">
                          <a:pos x="T66" y="T67"/>
                        </a:cxn>
                        <a:cxn ang="T140">
                          <a:pos x="T68" y="T69"/>
                        </a:cxn>
                        <a:cxn ang="T141">
                          <a:pos x="T70" y="T71"/>
                        </a:cxn>
                        <a:cxn ang="T142">
                          <a:pos x="T72" y="T73"/>
                        </a:cxn>
                        <a:cxn ang="T143">
                          <a:pos x="T74" y="T75"/>
                        </a:cxn>
                        <a:cxn ang="T144">
                          <a:pos x="T76" y="T77"/>
                        </a:cxn>
                        <a:cxn ang="T145">
                          <a:pos x="T78" y="T79"/>
                        </a:cxn>
                        <a:cxn ang="T146">
                          <a:pos x="T80" y="T81"/>
                        </a:cxn>
                        <a:cxn ang="T147">
                          <a:pos x="T82" y="T83"/>
                        </a:cxn>
                        <a:cxn ang="T148">
                          <a:pos x="T84" y="T85"/>
                        </a:cxn>
                        <a:cxn ang="T149">
                          <a:pos x="T86" y="T87"/>
                        </a:cxn>
                        <a:cxn ang="T150">
                          <a:pos x="T88" y="T89"/>
                        </a:cxn>
                        <a:cxn ang="T151">
                          <a:pos x="T90" y="T91"/>
                        </a:cxn>
                        <a:cxn ang="T152">
                          <a:pos x="T92" y="T93"/>
                        </a:cxn>
                        <a:cxn ang="T153">
                          <a:pos x="T94" y="T95"/>
                        </a:cxn>
                        <a:cxn ang="T154">
                          <a:pos x="T96" y="T97"/>
                        </a:cxn>
                        <a:cxn ang="T155">
                          <a:pos x="T98" y="T99"/>
                        </a:cxn>
                        <a:cxn ang="T156">
                          <a:pos x="T100" y="T101"/>
                        </a:cxn>
                        <a:cxn ang="T157">
                          <a:pos x="T102" y="T103"/>
                        </a:cxn>
                        <a:cxn ang="T158">
                          <a:pos x="T104" y="T105"/>
                        </a:cxn>
                      </a:cxnLst>
                      <a:rect l="T159" t="T160" r="T161" b="T162"/>
                      <a:pathLst>
                        <a:path w="64" h="146">
                          <a:moveTo>
                            <a:pt x="40" y="110"/>
                          </a:moveTo>
                          <a:lnTo>
                            <a:pt x="40" y="112"/>
                          </a:lnTo>
                          <a:lnTo>
                            <a:pt x="42" y="120"/>
                          </a:lnTo>
                          <a:lnTo>
                            <a:pt x="42" y="124"/>
                          </a:lnTo>
                          <a:lnTo>
                            <a:pt x="40" y="124"/>
                          </a:lnTo>
                          <a:lnTo>
                            <a:pt x="40" y="128"/>
                          </a:lnTo>
                          <a:lnTo>
                            <a:pt x="40" y="132"/>
                          </a:lnTo>
                          <a:lnTo>
                            <a:pt x="40" y="134"/>
                          </a:lnTo>
                          <a:lnTo>
                            <a:pt x="40" y="138"/>
                          </a:lnTo>
                          <a:lnTo>
                            <a:pt x="40" y="140"/>
                          </a:lnTo>
                          <a:lnTo>
                            <a:pt x="40" y="142"/>
                          </a:lnTo>
                          <a:lnTo>
                            <a:pt x="38" y="142"/>
                          </a:lnTo>
                          <a:lnTo>
                            <a:pt x="36" y="142"/>
                          </a:lnTo>
                          <a:lnTo>
                            <a:pt x="34" y="142"/>
                          </a:lnTo>
                          <a:lnTo>
                            <a:pt x="34" y="144"/>
                          </a:lnTo>
                          <a:lnTo>
                            <a:pt x="32" y="144"/>
                          </a:lnTo>
                          <a:lnTo>
                            <a:pt x="30" y="144"/>
                          </a:lnTo>
                          <a:lnTo>
                            <a:pt x="28" y="144"/>
                          </a:lnTo>
                          <a:lnTo>
                            <a:pt x="26" y="144"/>
                          </a:lnTo>
                          <a:lnTo>
                            <a:pt x="24" y="144"/>
                          </a:lnTo>
                          <a:lnTo>
                            <a:pt x="22" y="144"/>
                          </a:lnTo>
                          <a:lnTo>
                            <a:pt x="20" y="146"/>
                          </a:lnTo>
                          <a:lnTo>
                            <a:pt x="18" y="146"/>
                          </a:lnTo>
                          <a:lnTo>
                            <a:pt x="20" y="144"/>
                          </a:lnTo>
                          <a:lnTo>
                            <a:pt x="22" y="144"/>
                          </a:lnTo>
                          <a:lnTo>
                            <a:pt x="22" y="142"/>
                          </a:lnTo>
                          <a:lnTo>
                            <a:pt x="22" y="140"/>
                          </a:lnTo>
                          <a:lnTo>
                            <a:pt x="20" y="140"/>
                          </a:lnTo>
                          <a:lnTo>
                            <a:pt x="20" y="138"/>
                          </a:lnTo>
                          <a:lnTo>
                            <a:pt x="20" y="136"/>
                          </a:lnTo>
                          <a:lnTo>
                            <a:pt x="18" y="138"/>
                          </a:lnTo>
                          <a:lnTo>
                            <a:pt x="18" y="136"/>
                          </a:lnTo>
                          <a:lnTo>
                            <a:pt x="18" y="134"/>
                          </a:lnTo>
                          <a:lnTo>
                            <a:pt x="18" y="132"/>
                          </a:lnTo>
                          <a:lnTo>
                            <a:pt x="18" y="130"/>
                          </a:lnTo>
                          <a:lnTo>
                            <a:pt x="18" y="128"/>
                          </a:lnTo>
                          <a:lnTo>
                            <a:pt x="16" y="128"/>
                          </a:lnTo>
                          <a:lnTo>
                            <a:pt x="16" y="126"/>
                          </a:lnTo>
                          <a:lnTo>
                            <a:pt x="18" y="126"/>
                          </a:lnTo>
                          <a:lnTo>
                            <a:pt x="18" y="118"/>
                          </a:lnTo>
                          <a:lnTo>
                            <a:pt x="18" y="116"/>
                          </a:lnTo>
                          <a:lnTo>
                            <a:pt x="18" y="114"/>
                          </a:lnTo>
                          <a:lnTo>
                            <a:pt x="18" y="112"/>
                          </a:lnTo>
                          <a:lnTo>
                            <a:pt x="18" y="110"/>
                          </a:lnTo>
                          <a:lnTo>
                            <a:pt x="18" y="108"/>
                          </a:lnTo>
                          <a:lnTo>
                            <a:pt x="18" y="104"/>
                          </a:lnTo>
                          <a:lnTo>
                            <a:pt x="18" y="96"/>
                          </a:lnTo>
                          <a:lnTo>
                            <a:pt x="18" y="94"/>
                          </a:lnTo>
                          <a:lnTo>
                            <a:pt x="18" y="90"/>
                          </a:lnTo>
                          <a:lnTo>
                            <a:pt x="18" y="86"/>
                          </a:lnTo>
                          <a:lnTo>
                            <a:pt x="18" y="84"/>
                          </a:lnTo>
                          <a:lnTo>
                            <a:pt x="18" y="78"/>
                          </a:lnTo>
                          <a:lnTo>
                            <a:pt x="18" y="76"/>
                          </a:lnTo>
                          <a:lnTo>
                            <a:pt x="16" y="76"/>
                          </a:lnTo>
                          <a:lnTo>
                            <a:pt x="16" y="74"/>
                          </a:lnTo>
                          <a:lnTo>
                            <a:pt x="14" y="72"/>
                          </a:lnTo>
                          <a:lnTo>
                            <a:pt x="14" y="70"/>
                          </a:lnTo>
                          <a:lnTo>
                            <a:pt x="14" y="68"/>
                          </a:lnTo>
                          <a:lnTo>
                            <a:pt x="12" y="68"/>
                          </a:lnTo>
                          <a:lnTo>
                            <a:pt x="12" y="66"/>
                          </a:lnTo>
                          <a:lnTo>
                            <a:pt x="12" y="64"/>
                          </a:lnTo>
                          <a:lnTo>
                            <a:pt x="12" y="58"/>
                          </a:lnTo>
                          <a:lnTo>
                            <a:pt x="12" y="56"/>
                          </a:lnTo>
                          <a:lnTo>
                            <a:pt x="8" y="54"/>
                          </a:lnTo>
                          <a:lnTo>
                            <a:pt x="6" y="52"/>
                          </a:lnTo>
                          <a:lnTo>
                            <a:pt x="4" y="52"/>
                          </a:lnTo>
                          <a:lnTo>
                            <a:pt x="0" y="48"/>
                          </a:lnTo>
                          <a:lnTo>
                            <a:pt x="0" y="44"/>
                          </a:lnTo>
                          <a:lnTo>
                            <a:pt x="0" y="42"/>
                          </a:lnTo>
                          <a:lnTo>
                            <a:pt x="0" y="40"/>
                          </a:lnTo>
                          <a:lnTo>
                            <a:pt x="0" y="38"/>
                          </a:lnTo>
                          <a:lnTo>
                            <a:pt x="2" y="36"/>
                          </a:lnTo>
                          <a:lnTo>
                            <a:pt x="2" y="34"/>
                          </a:lnTo>
                          <a:lnTo>
                            <a:pt x="2" y="32"/>
                          </a:lnTo>
                          <a:lnTo>
                            <a:pt x="4" y="32"/>
                          </a:lnTo>
                          <a:lnTo>
                            <a:pt x="4" y="30"/>
                          </a:lnTo>
                          <a:lnTo>
                            <a:pt x="6" y="28"/>
                          </a:lnTo>
                          <a:lnTo>
                            <a:pt x="8" y="26"/>
                          </a:lnTo>
                          <a:lnTo>
                            <a:pt x="10" y="26"/>
                          </a:lnTo>
                          <a:lnTo>
                            <a:pt x="12" y="24"/>
                          </a:lnTo>
                          <a:lnTo>
                            <a:pt x="14" y="22"/>
                          </a:lnTo>
                          <a:lnTo>
                            <a:pt x="14" y="20"/>
                          </a:lnTo>
                          <a:lnTo>
                            <a:pt x="16" y="20"/>
                          </a:lnTo>
                          <a:lnTo>
                            <a:pt x="18" y="22"/>
                          </a:lnTo>
                          <a:lnTo>
                            <a:pt x="20" y="22"/>
                          </a:lnTo>
                          <a:lnTo>
                            <a:pt x="22" y="22"/>
                          </a:lnTo>
                          <a:lnTo>
                            <a:pt x="24" y="22"/>
                          </a:lnTo>
                          <a:lnTo>
                            <a:pt x="24" y="20"/>
                          </a:lnTo>
                          <a:lnTo>
                            <a:pt x="24" y="22"/>
                          </a:lnTo>
                          <a:lnTo>
                            <a:pt x="26" y="22"/>
                          </a:lnTo>
                          <a:lnTo>
                            <a:pt x="28" y="20"/>
                          </a:lnTo>
                          <a:lnTo>
                            <a:pt x="28" y="18"/>
                          </a:lnTo>
                          <a:lnTo>
                            <a:pt x="30" y="16"/>
                          </a:lnTo>
                          <a:lnTo>
                            <a:pt x="32" y="14"/>
                          </a:lnTo>
                          <a:lnTo>
                            <a:pt x="32" y="10"/>
                          </a:lnTo>
                          <a:lnTo>
                            <a:pt x="32" y="8"/>
                          </a:lnTo>
                          <a:lnTo>
                            <a:pt x="32" y="6"/>
                          </a:lnTo>
                          <a:lnTo>
                            <a:pt x="32" y="4"/>
                          </a:lnTo>
                          <a:lnTo>
                            <a:pt x="36" y="2"/>
                          </a:lnTo>
                          <a:lnTo>
                            <a:pt x="38" y="2"/>
                          </a:lnTo>
                          <a:lnTo>
                            <a:pt x="40" y="0"/>
                          </a:lnTo>
                          <a:lnTo>
                            <a:pt x="42" y="0"/>
                          </a:lnTo>
                          <a:lnTo>
                            <a:pt x="44" y="0"/>
                          </a:lnTo>
                          <a:lnTo>
                            <a:pt x="46" y="2"/>
                          </a:lnTo>
                          <a:lnTo>
                            <a:pt x="50" y="6"/>
                          </a:lnTo>
                          <a:lnTo>
                            <a:pt x="52" y="8"/>
                          </a:lnTo>
                          <a:lnTo>
                            <a:pt x="52" y="10"/>
                          </a:lnTo>
                          <a:lnTo>
                            <a:pt x="54" y="10"/>
                          </a:lnTo>
                          <a:lnTo>
                            <a:pt x="56" y="10"/>
                          </a:lnTo>
                          <a:lnTo>
                            <a:pt x="56" y="12"/>
                          </a:lnTo>
                          <a:lnTo>
                            <a:pt x="58" y="12"/>
                          </a:lnTo>
                          <a:lnTo>
                            <a:pt x="58" y="14"/>
                          </a:lnTo>
                          <a:lnTo>
                            <a:pt x="58" y="16"/>
                          </a:lnTo>
                          <a:lnTo>
                            <a:pt x="58" y="18"/>
                          </a:lnTo>
                          <a:lnTo>
                            <a:pt x="56" y="22"/>
                          </a:lnTo>
                          <a:lnTo>
                            <a:pt x="60" y="26"/>
                          </a:lnTo>
                          <a:lnTo>
                            <a:pt x="60" y="28"/>
                          </a:lnTo>
                          <a:lnTo>
                            <a:pt x="62" y="28"/>
                          </a:lnTo>
                          <a:lnTo>
                            <a:pt x="62" y="30"/>
                          </a:lnTo>
                          <a:lnTo>
                            <a:pt x="62" y="32"/>
                          </a:lnTo>
                          <a:lnTo>
                            <a:pt x="62" y="34"/>
                          </a:lnTo>
                          <a:lnTo>
                            <a:pt x="62" y="36"/>
                          </a:lnTo>
                          <a:lnTo>
                            <a:pt x="62" y="38"/>
                          </a:lnTo>
                          <a:lnTo>
                            <a:pt x="64" y="40"/>
                          </a:lnTo>
                          <a:lnTo>
                            <a:pt x="64" y="42"/>
                          </a:lnTo>
                          <a:lnTo>
                            <a:pt x="64" y="46"/>
                          </a:lnTo>
                          <a:lnTo>
                            <a:pt x="62" y="46"/>
                          </a:lnTo>
                          <a:lnTo>
                            <a:pt x="60" y="46"/>
                          </a:lnTo>
                          <a:lnTo>
                            <a:pt x="58" y="50"/>
                          </a:lnTo>
                          <a:lnTo>
                            <a:pt x="60" y="52"/>
                          </a:lnTo>
                          <a:lnTo>
                            <a:pt x="60" y="54"/>
                          </a:lnTo>
                          <a:lnTo>
                            <a:pt x="60" y="58"/>
                          </a:lnTo>
                          <a:lnTo>
                            <a:pt x="58" y="58"/>
                          </a:lnTo>
                          <a:lnTo>
                            <a:pt x="56" y="58"/>
                          </a:lnTo>
                          <a:lnTo>
                            <a:pt x="54" y="60"/>
                          </a:lnTo>
                          <a:lnTo>
                            <a:pt x="54" y="62"/>
                          </a:lnTo>
                          <a:lnTo>
                            <a:pt x="52" y="64"/>
                          </a:lnTo>
                          <a:lnTo>
                            <a:pt x="50" y="68"/>
                          </a:lnTo>
                          <a:lnTo>
                            <a:pt x="50" y="70"/>
                          </a:lnTo>
                          <a:lnTo>
                            <a:pt x="50" y="72"/>
                          </a:lnTo>
                          <a:lnTo>
                            <a:pt x="48" y="74"/>
                          </a:lnTo>
                          <a:lnTo>
                            <a:pt x="48" y="78"/>
                          </a:lnTo>
                          <a:lnTo>
                            <a:pt x="46" y="78"/>
                          </a:lnTo>
                          <a:lnTo>
                            <a:pt x="44" y="78"/>
                          </a:lnTo>
                          <a:lnTo>
                            <a:pt x="42" y="78"/>
                          </a:lnTo>
                          <a:lnTo>
                            <a:pt x="40" y="84"/>
                          </a:lnTo>
                          <a:lnTo>
                            <a:pt x="40" y="86"/>
                          </a:lnTo>
                          <a:lnTo>
                            <a:pt x="40" y="90"/>
                          </a:lnTo>
                          <a:lnTo>
                            <a:pt x="40" y="92"/>
                          </a:lnTo>
                          <a:lnTo>
                            <a:pt x="40" y="94"/>
                          </a:lnTo>
                          <a:lnTo>
                            <a:pt x="40" y="96"/>
                          </a:lnTo>
                          <a:lnTo>
                            <a:pt x="40" y="98"/>
                          </a:lnTo>
                          <a:lnTo>
                            <a:pt x="40" y="100"/>
                          </a:lnTo>
                          <a:lnTo>
                            <a:pt x="40" y="102"/>
                          </a:lnTo>
                          <a:lnTo>
                            <a:pt x="40" y="104"/>
                          </a:lnTo>
                          <a:lnTo>
                            <a:pt x="40" y="106"/>
                          </a:lnTo>
                          <a:lnTo>
                            <a:pt x="40" y="108"/>
                          </a:lnTo>
                          <a:lnTo>
                            <a:pt x="40" y="110"/>
                          </a:lnTo>
                          <a:close/>
                        </a:path>
                      </a:pathLst>
                    </a:custGeom>
                    <a:grpFill/>
                    <a:ln w="3175">
                      <a:solidFill>
                        <a:schemeClr val="bg1"/>
                      </a:solidFill>
                      <a:prstDash val="sysDot"/>
                      <a:round/>
                      <a:headEnd/>
                      <a:tailEnd/>
                    </a:ln>
                  </p:spPr>
                  <p:txBody>
                    <a:bodyPr/>
                    <a:lstStyle/>
                    <a:p>
                      <a:endParaRPr lang="de-DE" sz="2400" dirty="0">
                        <a:solidFill>
                          <a:srgbClr val="000000"/>
                        </a:solidFill>
                      </a:endParaRPr>
                    </a:p>
                  </p:txBody>
                </p:sp>
                <p:sp>
                  <p:nvSpPr>
                    <p:cNvPr id="2225" name="Freeform 2491"/>
                    <p:cNvSpPr>
                      <a:spLocks/>
                    </p:cNvSpPr>
                    <p:nvPr/>
                  </p:nvSpPr>
                  <p:spPr bwMode="auto">
                    <a:xfrm>
                      <a:off x="3885963" y="2645692"/>
                      <a:ext cx="78563" cy="81182"/>
                    </a:xfrm>
                    <a:custGeom>
                      <a:avLst/>
                      <a:gdLst>
                        <a:gd name="T0" fmla="*/ 2147483647 w 86"/>
                        <a:gd name="T1" fmla="*/ 2147483647 h 98"/>
                        <a:gd name="T2" fmla="*/ 2147483647 w 86"/>
                        <a:gd name="T3" fmla="*/ 2147483647 h 98"/>
                        <a:gd name="T4" fmla="*/ 2147483647 w 86"/>
                        <a:gd name="T5" fmla="*/ 2147483647 h 98"/>
                        <a:gd name="T6" fmla="*/ 2147483647 w 86"/>
                        <a:gd name="T7" fmla="*/ 2147483647 h 98"/>
                        <a:gd name="T8" fmla="*/ 2147483647 w 86"/>
                        <a:gd name="T9" fmla="*/ 2147483647 h 98"/>
                        <a:gd name="T10" fmla="*/ 2147483647 w 86"/>
                        <a:gd name="T11" fmla="*/ 2147483647 h 98"/>
                        <a:gd name="T12" fmla="*/ 2147483647 w 86"/>
                        <a:gd name="T13" fmla="*/ 2147483647 h 98"/>
                        <a:gd name="T14" fmla="*/ 2147483647 w 86"/>
                        <a:gd name="T15" fmla="*/ 2147483647 h 98"/>
                        <a:gd name="T16" fmla="*/ 2147483647 w 86"/>
                        <a:gd name="T17" fmla="*/ 2147483647 h 98"/>
                        <a:gd name="T18" fmla="*/ 2147483647 w 86"/>
                        <a:gd name="T19" fmla="*/ 2147483647 h 98"/>
                        <a:gd name="T20" fmla="*/ 2147483647 w 86"/>
                        <a:gd name="T21" fmla="*/ 2147483647 h 98"/>
                        <a:gd name="T22" fmla="*/ 2147483647 w 86"/>
                        <a:gd name="T23" fmla="*/ 2147483647 h 98"/>
                        <a:gd name="T24" fmla="*/ 2147483647 w 86"/>
                        <a:gd name="T25" fmla="*/ 0 h 98"/>
                        <a:gd name="T26" fmla="*/ 2147483647 w 86"/>
                        <a:gd name="T27" fmla="*/ 0 h 98"/>
                        <a:gd name="T28" fmla="*/ 2147483647 w 86"/>
                        <a:gd name="T29" fmla="*/ 2147483647 h 98"/>
                        <a:gd name="T30" fmla="*/ 2147483647 w 86"/>
                        <a:gd name="T31" fmla="*/ 2147483647 h 98"/>
                        <a:gd name="T32" fmla="*/ 2147483647 w 86"/>
                        <a:gd name="T33" fmla="*/ 2147483647 h 98"/>
                        <a:gd name="T34" fmla="*/ 2147483647 w 86"/>
                        <a:gd name="T35" fmla="*/ 2147483647 h 98"/>
                        <a:gd name="T36" fmla="*/ 2147483647 w 86"/>
                        <a:gd name="T37" fmla="*/ 2147483647 h 98"/>
                        <a:gd name="T38" fmla="*/ 2147483647 w 86"/>
                        <a:gd name="T39" fmla="*/ 2147483647 h 98"/>
                        <a:gd name="T40" fmla="*/ 2147483647 w 86"/>
                        <a:gd name="T41" fmla="*/ 2147483647 h 98"/>
                        <a:gd name="T42" fmla="*/ 2147483647 w 86"/>
                        <a:gd name="T43" fmla="*/ 2147483647 h 98"/>
                        <a:gd name="T44" fmla="*/ 2147483647 w 86"/>
                        <a:gd name="T45" fmla="*/ 2147483647 h 98"/>
                        <a:gd name="T46" fmla="*/ 2147483647 w 86"/>
                        <a:gd name="T47" fmla="*/ 2147483647 h 98"/>
                        <a:gd name="T48" fmla="*/ 2147483647 w 86"/>
                        <a:gd name="T49" fmla="*/ 2147483647 h 98"/>
                        <a:gd name="T50" fmla="*/ 2147483647 w 86"/>
                        <a:gd name="T51" fmla="*/ 2147483647 h 98"/>
                        <a:gd name="T52" fmla="*/ 2147483647 w 86"/>
                        <a:gd name="T53" fmla="*/ 2147483647 h 98"/>
                        <a:gd name="T54" fmla="*/ 2147483647 w 86"/>
                        <a:gd name="T55" fmla="*/ 2147483647 h 98"/>
                        <a:gd name="T56" fmla="*/ 2147483647 w 86"/>
                        <a:gd name="T57" fmla="*/ 2147483647 h 98"/>
                        <a:gd name="T58" fmla="*/ 2147483647 w 86"/>
                        <a:gd name="T59" fmla="*/ 2147483647 h 98"/>
                        <a:gd name="T60" fmla="*/ 2147483647 w 86"/>
                        <a:gd name="T61" fmla="*/ 2147483647 h 98"/>
                        <a:gd name="T62" fmla="*/ 2147483647 w 86"/>
                        <a:gd name="T63" fmla="*/ 2147483647 h 98"/>
                        <a:gd name="T64" fmla="*/ 2147483647 w 86"/>
                        <a:gd name="T65" fmla="*/ 2147483647 h 98"/>
                        <a:gd name="T66" fmla="*/ 2147483647 w 86"/>
                        <a:gd name="T67" fmla="*/ 2147483647 h 98"/>
                        <a:gd name="T68" fmla="*/ 2147483647 w 86"/>
                        <a:gd name="T69" fmla="*/ 2147483647 h 98"/>
                        <a:gd name="T70" fmla="*/ 2147483647 w 86"/>
                        <a:gd name="T71" fmla="*/ 2147483647 h 98"/>
                        <a:gd name="T72" fmla="*/ 2147483647 w 86"/>
                        <a:gd name="T73" fmla="*/ 2147483647 h 98"/>
                        <a:gd name="T74" fmla="*/ 2147483647 w 86"/>
                        <a:gd name="T75" fmla="*/ 2147483647 h 98"/>
                        <a:gd name="T76" fmla="*/ 2147483647 w 86"/>
                        <a:gd name="T77" fmla="*/ 2147483647 h 98"/>
                        <a:gd name="T78" fmla="*/ 2147483647 w 86"/>
                        <a:gd name="T79" fmla="*/ 2147483647 h 98"/>
                        <a:gd name="T80" fmla="*/ 2147483647 w 86"/>
                        <a:gd name="T81" fmla="*/ 2147483647 h 98"/>
                        <a:gd name="T82" fmla="*/ 2147483647 w 86"/>
                        <a:gd name="T83" fmla="*/ 2147483647 h 98"/>
                        <a:gd name="T84" fmla="*/ 2147483647 w 86"/>
                        <a:gd name="T85" fmla="*/ 2147483647 h 98"/>
                        <a:gd name="T86" fmla="*/ 2147483647 w 86"/>
                        <a:gd name="T87" fmla="*/ 2147483647 h 98"/>
                        <a:gd name="T88" fmla="*/ 2147483647 w 86"/>
                        <a:gd name="T89" fmla="*/ 2147483647 h 98"/>
                        <a:gd name="T90" fmla="*/ 2147483647 w 86"/>
                        <a:gd name="T91" fmla="*/ 2147483647 h 98"/>
                        <a:gd name="T92" fmla="*/ 2147483647 w 86"/>
                        <a:gd name="T93" fmla="*/ 2147483647 h 98"/>
                        <a:gd name="T94" fmla="*/ 2147483647 w 86"/>
                        <a:gd name="T95" fmla="*/ 2147483647 h 98"/>
                        <a:gd name="T96" fmla="*/ 2147483647 w 86"/>
                        <a:gd name="T97" fmla="*/ 2147483647 h 98"/>
                        <a:gd name="T98" fmla="*/ 2147483647 w 86"/>
                        <a:gd name="T99" fmla="*/ 2147483647 h 98"/>
                        <a:gd name="T100" fmla="*/ 2147483647 w 86"/>
                        <a:gd name="T101" fmla="*/ 2147483647 h 98"/>
                        <a:gd name="T102" fmla="*/ 2147483647 w 86"/>
                        <a:gd name="T103" fmla="*/ 2147483647 h 98"/>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w 86"/>
                        <a:gd name="T157" fmla="*/ 0 h 98"/>
                        <a:gd name="T158" fmla="*/ 86 w 86"/>
                        <a:gd name="T159" fmla="*/ 98 h 98"/>
                      </a:gdLst>
                      <a:ahLst/>
                      <a:cxnLst>
                        <a:cxn ang="T104">
                          <a:pos x="T0" y="T1"/>
                        </a:cxn>
                        <a:cxn ang="T105">
                          <a:pos x="T2" y="T3"/>
                        </a:cxn>
                        <a:cxn ang="T106">
                          <a:pos x="T4" y="T5"/>
                        </a:cxn>
                        <a:cxn ang="T107">
                          <a:pos x="T6" y="T7"/>
                        </a:cxn>
                        <a:cxn ang="T108">
                          <a:pos x="T8" y="T9"/>
                        </a:cxn>
                        <a:cxn ang="T109">
                          <a:pos x="T10" y="T11"/>
                        </a:cxn>
                        <a:cxn ang="T110">
                          <a:pos x="T12" y="T13"/>
                        </a:cxn>
                        <a:cxn ang="T111">
                          <a:pos x="T14" y="T15"/>
                        </a:cxn>
                        <a:cxn ang="T112">
                          <a:pos x="T16" y="T17"/>
                        </a:cxn>
                        <a:cxn ang="T113">
                          <a:pos x="T18" y="T19"/>
                        </a:cxn>
                        <a:cxn ang="T114">
                          <a:pos x="T20" y="T21"/>
                        </a:cxn>
                        <a:cxn ang="T115">
                          <a:pos x="T22" y="T23"/>
                        </a:cxn>
                        <a:cxn ang="T116">
                          <a:pos x="T24" y="T25"/>
                        </a:cxn>
                        <a:cxn ang="T117">
                          <a:pos x="T26" y="T27"/>
                        </a:cxn>
                        <a:cxn ang="T118">
                          <a:pos x="T28" y="T29"/>
                        </a:cxn>
                        <a:cxn ang="T119">
                          <a:pos x="T30" y="T31"/>
                        </a:cxn>
                        <a:cxn ang="T120">
                          <a:pos x="T32" y="T33"/>
                        </a:cxn>
                        <a:cxn ang="T121">
                          <a:pos x="T34" y="T35"/>
                        </a:cxn>
                        <a:cxn ang="T122">
                          <a:pos x="T36" y="T37"/>
                        </a:cxn>
                        <a:cxn ang="T123">
                          <a:pos x="T38" y="T39"/>
                        </a:cxn>
                        <a:cxn ang="T124">
                          <a:pos x="T40" y="T41"/>
                        </a:cxn>
                        <a:cxn ang="T125">
                          <a:pos x="T42" y="T43"/>
                        </a:cxn>
                        <a:cxn ang="T126">
                          <a:pos x="T44" y="T45"/>
                        </a:cxn>
                        <a:cxn ang="T127">
                          <a:pos x="T46" y="T47"/>
                        </a:cxn>
                        <a:cxn ang="T128">
                          <a:pos x="T48" y="T49"/>
                        </a:cxn>
                        <a:cxn ang="T129">
                          <a:pos x="T50" y="T51"/>
                        </a:cxn>
                        <a:cxn ang="T130">
                          <a:pos x="T52" y="T53"/>
                        </a:cxn>
                        <a:cxn ang="T131">
                          <a:pos x="T54" y="T55"/>
                        </a:cxn>
                        <a:cxn ang="T132">
                          <a:pos x="T56" y="T57"/>
                        </a:cxn>
                        <a:cxn ang="T133">
                          <a:pos x="T58" y="T59"/>
                        </a:cxn>
                        <a:cxn ang="T134">
                          <a:pos x="T60" y="T61"/>
                        </a:cxn>
                        <a:cxn ang="T135">
                          <a:pos x="T62" y="T63"/>
                        </a:cxn>
                        <a:cxn ang="T136">
                          <a:pos x="T64" y="T65"/>
                        </a:cxn>
                        <a:cxn ang="T137">
                          <a:pos x="T66" y="T67"/>
                        </a:cxn>
                        <a:cxn ang="T138">
                          <a:pos x="T68" y="T69"/>
                        </a:cxn>
                        <a:cxn ang="T139">
                          <a:pos x="T70" y="T71"/>
                        </a:cxn>
                        <a:cxn ang="T140">
                          <a:pos x="T72" y="T73"/>
                        </a:cxn>
                        <a:cxn ang="T141">
                          <a:pos x="T74" y="T75"/>
                        </a:cxn>
                        <a:cxn ang="T142">
                          <a:pos x="T76" y="T77"/>
                        </a:cxn>
                        <a:cxn ang="T143">
                          <a:pos x="T78" y="T79"/>
                        </a:cxn>
                        <a:cxn ang="T144">
                          <a:pos x="T80" y="T81"/>
                        </a:cxn>
                        <a:cxn ang="T145">
                          <a:pos x="T82" y="T83"/>
                        </a:cxn>
                        <a:cxn ang="T146">
                          <a:pos x="T84" y="T85"/>
                        </a:cxn>
                        <a:cxn ang="T147">
                          <a:pos x="T86" y="T87"/>
                        </a:cxn>
                        <a:cxn ang="T148">
                          <a:pos x="T88" y="T89"/>
                        </a:cxn>
                        <a:cxn ang="T149">
                          <a:pos x="T90" y="T91"/>
                        </a:cxn>
                        <a:cxn ang="T150">
                          <a:pos x="T92" y="T93"/>
                        </a:cxn>
                        <a:cxn ang="T151">
                          <a:pos x="T94" y="T95"/>
                        </a:cxn>
                        <a:cxn ang="T152">
                          <a:pos x="T96" y="T97"/>
                        </a:cxn>
                        <a:cxn ang="T153">
                          <a:pos x="T98" y="T99"/>
                        </a:cxn>
                        <a:cxn ang="T154">
                          <a:pos x="T100" y="T101"/>
                        </a:cxn>
                        <a:cxn ang="T155">
                          <a:pos x="T102" y="T103"/>
                        </a:cxn>
                      </a:cxnLst>
                      <a:rect l="T156" t="T157" r="T158" b="T159"/>
                      <a:pathLst>
                        <a:path w="86" h="98">
                          <a:moveTo>
                            <a:pt x="18" y="54"/>
                          </a:moveTo>
                          <a:lnTo>
                            <a:pt x="16" y="54"/>
                          </a:lnTo>
                          <a:lnTo>
                            <a:pt x="16" y="52"/>
                          </a:lnTo>
                          <a:lnTo>
                            <a:pt x="14" y="52"/>
                          </a:lnTo>
                          <a:lnTo>
                            <a:pt x="14" y="50"/>
                          </a:lnTo>
                          <a:lnTo>
                            <a:pt x="14" y="48"/>
                          </a:lnTo>
                          <a:lnTo>
                            <a:pt x="12" y="48"/>
                          </a:lnTo>
                          <a:lnTo>
                            <a:pt x="12" y="46"/>
                          </a:lnTo>
                          <a:lnTo>
                            <a:pt x="10" y="46"/>
                          </a:lnTo>
                          <a:lnTo>
                            <a:pt x="8" y="44"/>
                          </a:lnTo>
                          <a:lnTo>
                            <a:pt x="2" y="42"/>
                          </a:lnTo>
                          <a:lnTo>
                            <a:pt x="2" y="40"/>
                          </a:lnTo>
                          <a:lnTo>
                            <a:pt x="2" y="38"/>
                          </a:lnTo>
                          <a:lnTo>
                            <a:pt x="0" y="36"/>
                          </a:lnTo>
                          <a:lnTo>
                            <a:pt x="2" y="36"/>
                          </a:lnTo>
                          <a:lnTo>
                            <a:pt x="2" y="34"/>
                          </a:lnTo>
                          <a:lnTo>
                            <a:pt x="2" y="32"/>
                          </a:lnTo>
                          <a:lnTo>
                            <a:pt x="2" y="30"/>
                          </a:lnTo>
                          <a:lnTo>
                            <a:pt x="4" y="30"/>
                          </a:lnTo>
                          <a:lnTo>
                            <a:pt x="4" y="28"/>
                          </a:lnTo>
                          <a:lnTo>
                            <a:pt x="6" y="28"/>
                          </a:lnTo>
                          <a:lnTo>
                            <a:pt x="8" y="26"/>
                          </a:lnTo>
                          <a:lnTo>
                            <a:pt x="12" y="22"/>
                          </a:lnTo>
                          <a:lnTo>
                            <a:pt x="14" y="22"/>
                          </a:lnTo>
                          <a:lnTo>
                            <a:pt x="14" y="20"/>
                          </a:lnTo>
                          <a:lnTo>
                            <a:pt x="16" y="18"/>
                          </a:lnTo>
                          <a:lnTo>
                            <a:pt x="16" y="16"/>
                          </a:lnTo>
                          <a:lnTo>
                            <a:pt x="18" y="16"/>
                          </a:lnTo>
                          <a:lnTo>
                            <a:pt x="18" y="12"/>
                          </a:lnTo>
                          <a:lnTo>
                            <a:pt x="20" y="10"/>
                          </a:lnTo>
                          <a:lnTo>
                            <a:pt x="20" y="8"/>
                          </a:lnTo>
                          <a:lnTo>
                            <a:pt x="22" y="8"/>
                          </a:lnTo>
                          <a:lnTo>
                            <a:pt x="24" y="8"/>
                          </a:lnTo>
                          <a:lnTo>
                            <a:pt x="26" y="8"/>
                          </a:lnTo>
                          <a:lnTo>
                            <a:pt x="26" y="6"/>
                          </a:lnTo>
                          <a:lnTo>
                            <a:pt x="26" y="0"/>
                          </a:lnTo>
                          <a:lnTo>
                            <a:pt x="28" y="0"/>
                          </a:lnTo>
                          <a:lnTo>
                            <a:pt x="32" y="0"/>
                          </a:lnTo>
                          <a:lnTo>
                            <a:pt x="34" y="0"/>
                          </a:lnTo>
                          <a:lnTo>
                            <a:pt x="36" y="0"/>
                          </a:lnTo>
                          <a:lnTo>
                            <a:pt x="40" y="0"/>
                          </a:lnTo>
                          <a:lnTo>
                            <a:pt x="44" y="4"/>
                          </a:lnTo>
                          <a:lnTo>
                            <a:pt x="44" y="8"/>
                          </a:lnTo>
                          <a:lnTo>
                            <a:pt x="44" y="12"/>
                          </a:lnTo>
                          <a:lnTo>
                            <a:pt x="44" y="14"/>
                          </a:lnTo>
                          <a:lnTo>
                            <a:pt x="44" y="16"/>
                          </a:lnTo>
                          <a:lnTo>
                            <a:pt x="44" y="18"/>
                          </a:lnTo>
                          <a:lnTo>
                            <a:pt x="44" y="20"/>
                          </a:lnTo>
                          <a:lnTo>
                            <a:pt x="44" y="22"/>
                          </a:lnTo>
                          <a:lnTo>
                            <a:pt x="44" y="24"/>
                          </a:lnTo>
                          <a:lnTo>
                            <a:pt x="44" y="26"/>
                          </a:lnTo>
                          <a:lnTo>
                            <a:pt x="44" y="24"/>
                          </a:lnTo>
                          <a:lnTo>
                            <a:pt x="46" y="26"/>
                          </a:lnTo>
                          <a:lnTo>
                            <a:pt x="48" y="26"/>
                          </a:lnTo>
                          <a:lnTo>
                            <a:pt x="50" y="28"/>
                          </a:lnTo>
                          <a:lnTo>
                            <a:pt x="50" y="30"/>
                          </a:lnTo>
                          <a:lnTo>
                            <a:pt x="50" y="28"/>
                          </a:lnTo>
                          <a:lnTo>
                            <a:pt x="52" y="28"/>
                          </a:lnTo>
                          <a:lnTo>
                            <a:pt x="54" y="28"/>
                          </a:lnTo>
                          <a:lnTo>
                            <a:pt x="56" y="28"/>
                          </a:lnTo>
                          <a:lnTo>
                            <a:pt x="56" y="26"/>
                          </a:lnTo>
                          <a:lnTo>
                            <a:pt x="56" y="24"/>
                          </a:lnTo>
                          <a:lnTo>
                            <a:pt x="58" y="22"/>
                          </a:lnTo>
                          <a:lnTo>
                            <a:pt x="58" y="20"/>
                          </a:lnTo>
                          <a:lnTo>
                            <a:pt x="58" y="18"/>
                          </a:lnTo>
                          <a:lnTo>
                            <a:pt x="60" y="18"/>
                          </a:lnTo>
                          <a:lnTo>
                            <a:pt x="62" y="18"/>
                          </a:lnTo>
                          <a:lnTo>
                            <a:pt x="62" y="20"/>
                          </a:lnTo>
                          <a:lnTo>
                            <a:pt x="64" y="20"/>
                          </a:lnTo>
                          <a:lnTo>
                            <a:pt x="64" y="22"/>
                          </a:lnTo>
                          <a:lnTo>
                            <a:pt x="64" y="24"/>
                          </a:lnTo>
                          <a:lnTo>
                            <a:pt x="64" y="26"/>
                          </a:lnTo>
                          <a:lnTo>
                            <a:pt x="66" y="28"/>
                          </a:lnTo>
                          <a:lnTo>
                            <a:pt x="66" y="30"/>
                          </a:lnTo>
                          <a:lnTo>
                            <a:pt x="68" y="30"/>
                          </a:lnTo>
                          <a:lnTo>
                            <a:pt x="68" y="34"/>
                          </a:lnTo>
                          <a:lnTo>
                            <a:pt x="66" y="38"/>
                          </a:lnTo>
                          <a:lnTo>
                            <a:pt x="66" y="40"/>
                          </a:lnTo>
                          <a:lnTo>
                            <a:pt x="66" y="42"/>
                          </a:lnTo>
                          <a:lnTo>
                            <a:pt x="64" y="42"/>
                          </a:lnTo>
                          <a:lnTo>
                            <a:pt x="64" y="44"/>
                          </a:lnTo>
                          <a:lnTo>
                            <a:pt x="64" y="42"/>
                          </a:lnTo>
                          <a:lnTo>
                            <a:pt x="64" y="44"/>
                          </a:lnTo>
                          <a:lnTo>
                            <a:pt x="62" y="44"/>
                          </a:lnTo>
                          <a:lnTo>
                            <a:pt x="62" y="46"/>
                          </a:lnTo>
                          <a:lnTo>
                            <a:pt x="60" y="46"/>
                          </a:lnTo>
                          <a:lnTo>
                            <a:pt x="62" y="46"/>
                          </a:lnTo>
                          <a:lnTo>
                            <a:pt x="60" y="46"/>
                          </a:lnTo>
                          <a:lnTo>
                            <a:pt x="62" y="46"/>
                          </a:lnTo>
                          <a:lnTo>
                            <a:pt x="62" y="48"/>
                          </a:lnTo>
                          <a:lnTo>
                            <a:pt x="66" y="50"/>
                          </a:lnTo>
                          <a:lnTo>
                            <a:pt x="70" y="52"/>
                          </a:lnTo>
                          <a:lnTo>
                            <a:pt x="72" y="52"/>
                          </a:lnTo>
                          <a:lnTo>
                            <a:pt x="74" y="52"/>
                          </a:lnTo>
                          <a:lnTo>
                            <a:pt x="76" y="52"/>
                          </a:lnTo>
                          <a:lnTo>
                            <a:pt x="76" y="54"/>
                          </a:lnTo>
                          <a:lnTo>
                            <a:pt x="78" y="54"/>
                          </a:lnTo>
                          <a:lnTo>
                            <a:pt x="78" y="58"/>
                          </a:lnTo>
                          <a:lnTo>
                            <a:pt x="78" y="60"/>
                          </a:lnTo>
                          <a:lnTo>
                            <a:pt x="80" y="62"/>
                          </a:lnTo>
                          <a:lnTo>
                            <a:pt x="80" y="60"/>
                          </a:lnTo>
                          <a:lnTo>
                            <a:pt x="82" y="62"/>
                          </a:lnTo>
                          <a:lnTo>
                            <a:pt x="84" y="64"/>
                          </a:lnTo>
                          <a:lnTo>
                            <a:pt x="84" y="62"/>
                          </a:lnTo>
                          <a:lnTo>
                            <a:pt x="86" y="62"/>
                          </a:lnTo>
                          <a:lnTo>
                            <a:pt x="86" y="64"/>
                          </a:lnTo>
                          <a:lnTo>
                            <a:pt x="86" y="66"/>
                          </a:lnTo>
                          <a:lnTo>
                            <a:pt x="86" y="68"/>
                          </a:lnTo>
                          <a:lnTo>
                            <a:pt x="86" y="70"/>
                          </a:lnTo>
                          <a:lnTo>
                            <a:pt x="86" y="72"/>
                          </a:lnTo>
                          <a:lnTo>
                            <a:pt x="86" y="74"/>
                          </a:lnTo>
                          <a:lnTo>
                            <a:pt x="84" y="80"/>
                          </a:lnTo>
                          <a:lnTo>
                            <a:pt x="82" y="80"/>
                          </a:lnTo>
                          <a:lnTo>
                            <a:pt x="82" y="84"/>
                          </a:lnTo>
                          <a:lnTo>
                            <a:pt x="82" y="86"/>
                          </a:lnTo>
                          <a:lnTo>
                            <a:pt x="82" y="88"/>
                          </a:lnTo>
                          <a:lnTo>
                            <a:pt x="82" y="92"/>
                          </a:lnTo>
                          <a:lnTo>
                            <a:pt x="82" y="94"/>
                          </a:lnTo>
                          <a:lnTo>
                            <a:pt x="82" y="96"/>
                          </a:lnTo>
                          <a:lnTo>
                            <a:pt x="82" y="98"/>
                          </a:lnTo>
                          <a:lnTo>
                            <a:pt x="84" y="98"/>
                          </a:lnTo>
                          <a:lnTo>
                            <a:pt x="82" y="98"/>
                          </a:lnTo>
                          <a:lnTo>
                            <a:pt x="80" y="98"/>
                          </a:lnTo>
                          <a:lnTo>
                            <a:pt x="78" y="96"/>
                          </a:lnTo>
                          <a:lnTo>
                            <a:pt x="76" y="96"/>
                          </a:lnTo>
                          <a:lnTo>
                            <a:pt x="76" y="94"/>
                          </a:lnTo>
                          <a:lnTo>
                            <a:pt x="74" y="94"/>
                          </a:lnTo>
                          <a:lnTo>
                            <a:pt x="72" y="94"/>
                          </a:lnTo>
                          <a:lnTo>
                            <a:pt x="70" y="92"/>
                          </a:lnTo>
                          <a:lnTo>
                            <a:pt x="68" y="92"/>
                          </a:lnTo>
                          <a:lnTo>
                            <a:pt x="66" y="90"/>
                          </a:lnTo>
                          <a:lnTo>
                            <a:pt x="62" y="88"/>
                          </a:lnTo>
                          <a:lnTo>
                            <a:pt x="60" y="86"/>
                          </a:lnTo>
                          <a:lnTo>
                            <a:pt x="58" y="86"/>
                          </a:lnTo>
                          <a:lnTo>
                            <a:pt x="54" y="84"/>
                          </a:lnTo>
                          <a:lnTo>
                            <a:pt x="50" y="82"/>
                          </a:lnTo>
                          <a:lnTo>
                            <a:pt x="48" y="80"/>
                          </a:lnTo>
                          <a:lnTo>
                            <a:pt x="46" y="78"/>
                          </a:lnTo>
                          <a:lnTo>
                            <a:pt x="44" y="76"/>
                          </a:lnTo>
                          <a:lnTo>
                            <a:pt x="44" y="74"/>
                          </a:lnTo>
                          <a:lnTo>
                            <a:pt x="42" y="74"/>
                          </a:lnTo>
                          <a:lnTo>
                            <a:pt x="42" y="72"/>
                          </a:lnTo>
                          <a:lnTo>
                            <a:pt x="40" y="70"/>
                          </a:lnTo>
                          <a:lnTo>
                            <a:pt x="38" y="68"/>
                          </a:lnTo>
                          <a:lnTo>
                            <a:pt x="36" y="66"/>
                          </a:lnTo>
                          <a:lnTo>
                            <a:pt x="30" y="62"/>
                          </a:lnTo>
                          <a:lnTo>
                            <a:pt x="30" y="60"/>
                          </a:lnTo>
                          <a:lnTo>
                            <a:pt x="26" y="58"/>
                          </a:lnTo>
                          <a:lnTo>
                            <a:pt x="24" y="58"/>
                          </a:lnTo>
                          <a:lnTo>
                            <a:pt x="24" y="56"/>
                          </a:lnTo>
                          <a:lnTo>
                            <a:pt x="22" y="54"/>
                          </a:lnTo>
                          <a:lnTo>
                            <a:pt x="18" y="54"/>
                          </a:lnTo>
                          <a:close/>
                        </a:path>
                      </a:pathLst>
                    </a:custGeom>
                    <a:grpFill/>
                    <a:ln w="3175">
                      <a:solidFill>
                        <a:schemeClr val="bg1"/>
                      </a:solidFill>
                      <a:prstDash val="sysDot"/>
                      <a:round/>
                      <a:headEnd/>
                      <a:tailEnd/>
                    </a:ln>
                  </p:spPr>
                  <p:txBody>
                    <a:bodyPr/>
                    <a:lstStyle/>
                    <a:p>
                      <a:endParaRPr lang="de-DE" sz="2400" dirty="0">
                        <a:solidFill>
                          <a:srgbClr val="000000"/>
                        </a:solidFill>
                      </a:endParaRPr>
                    </a:p>
                  </p:txBody>
                </p:sp>
                <p:sp>
                  <p:nvSpPr>
                    <p:cNvPr id="2226" name="Freeform 2492"/>
                    <p:cNvSpPr>
                      <a:spLocks/>
                    </p:cNvSpPr>
                    <p:nvPr/>
                  </p:nvSpPr>
                  <p:spPr bwMode="auto">
                    <a:xfrm>
                      <a:off x="3787759" y="2564511"/>
                      <a:ext cx="57613" cy="34044"/>
                    </a:xfrm>
                    <a:custGeom>
                      <a:avLst/>
                      <a:gdLst>
                        <a:gd name="T0" fmla="*/ 2147483647 w 62"/>
                        <a:gd name="T1" fmla="*/ 2147483647 h 42"/>
                        <a:gd name="T2" fmla="*/ 2147483647 w 62"/>
                        <a:gd name="T3" fmla="*/ 2147483647 h 42"/>
                        <a:gd name="T4" fmla="*/ 2147483647 w 62"/>
                        <a:gd name="T5" fmla="*/ 2147483647 h 42"/>
                        <a:gd name="T6" fmla="*/ 2147483647 w 62"/>
                        <a:gd name="T7" fmla="*/ 2147483647 h 42"/>
                        <a:gd name="T8" fmla="*/ 2147483647 w 62"/>
                        <a:gd name="T9" fmla="*/ 2147483647 h 42"/>
                        <a:gd name="T10" fmla="*/ 2147483647 w 62"/>
                        <a:gd name="T11" fmla="*/ 2147483647 h 42"/>
                        <a:gd name="T12" fmla="*/ 2147483647 w 62"/>
                        <a:gd name="T13" fmla="*/ 2147483647 h 42"/>
                        <a:gd name="T14" fmla="*/ 2147483647 w 62"/>
                        <a:gd name="T15" fmla="*/ 2147483647 h 42"/>
                        <a:gd name="T16" fmla="*/ 2147483647 w 62"/>
                        <a:gd name="T17" fmla="*/ 2147483647 h 42"/>
                        <a:gd name="T18" fmla="*/ 2147483647 w 62"/>
                        <a:gd name="T19" fmla="*/ 2147483647 h 42"/>
                        <a:gd name="T20" fmla="*/ 2147483647 w 62"/>
                        <a:gd name="T21" fmla="*/ 2147483647 h 42"/>
                        <a:gd name="T22" fmla="*/ 2147483647 w 62"/>
                        <a:gd name="T23" fmla="*/ 2147483647 h 42"/>
                        <a:gd name="T24" fmla="*/ 2147483647 w 62"/>
                        <a:gd name="T25" fmla="*/ 2147483647 h 42"/>
                        <a:gd name="T26" fmla="*/ 2147483647 w 62"/>
                        <a:gd name="T27" fmla="*/ 2147483647 h 42"/>
                        <a:gd name="T28" fmla="*/ 0 w 62"/>
                        <a:gd name="T29" fmla="*/ 2147483647 h 42"/>
                        <a:gd name="T30" fmla="*/ 2147483647 w 62"/>
                        <a:gd name="T31" fmla="*/ 2147483647 h 42"/>
                        <a:gd name="T32" fmla="*/ 2147483647 w 62"/>
                        <a:gd name="T33" fmla="*/ 2147483647 h 42"/>
                        <a:gd name="T34" fmla="*/ 2147483647 w 62"/>
                        <a:gd name="T35" fmla="*/ 2147483647 h 42"/>
                        <a:gd name="T36" fmla="*/ 2147483647 w 62"/>
                        <a:gd name="T37" fmla="*/ 2147483647 h 42"/>
                        <a:gd name="T38" fmla="*/ 2147483647 w 62"/>
                        <a:gd name="T39" fmla="*/ 0 h 42"/>
                        <a:gd name="T40" fmla="*/ 2147483647 w 62"/>
                        <a:gd name="T41" fmla="*/ 0 h 42"/>
                        <a:gd name="T42" fmla="*/ 2147483647 w 62"/>
                        <a:gd name="T43" fmla="*/ 0 h 42"/>
                        <a:gd name="T44" fmla="*/ 2147483647 w 62"/>
                        <a:gd name="T45" fmla="*/ 2147483647 h 42"/>
                        <a:gd name="T46" fmla="*/ 2147483647 w 62"/>
                        <a:gd name="T47" fmla="*/ 2147483647 h 42"/>
                        <a:gd name="T48" fmla="*/ 2147483647 w 62"/>
                        <a:gd name="T49" fmla="*/ 2147483647 h 42"/>
                        <a:gd name="T50" fmla="*/ 2147483647 w 62"/>
                        <a:gd name="T51" fmla="*/ 2147483647 h 42"/>
                        <a:gd name="T52" fmla="*/ 2147483647 w 62"/>
                        <a:gd name="T53" fmla="*/ 2147483647 h 42"/>
                        <a:gd name="T54" fmla="*/ 2147483647 w 62"/>
                        <a:gd name="T55" fmla="*/ 2147483647 h 42"/>
                        <a:gd name="T56" fmla="*/ 2147483647 w 62"/>
                        <a:gd name="T57" fmla="*/ 2147483647 h 42"/>
                        <a:gd name="T58" fmla="*/ 2147483647 w 62"/>
                        <a:gd name="T59" fmla="*/ 2147483647 h 42"/>
                        <a:gd name="T60" fmla="*/ 2147483647 w 62"/>
                        <a:gd name="T61" fmla="*/ 2147483647 h 42"/>
                        <a:gd name="T62" fmla="*/ 2147483647 w 62"/>
                        <a:gd name="T63" fmla="*/ 2147483647 h 42"/>
                        <a:gd name="T64" fmla="*/ 2147483647 w 62"/>
                        <a:gd name="T65" fmla="*/ 2147483647 h 42"/>
                        <a:gd name="T66" fmla="*/ 2147483647 w 62"/>
                        <a:gd name="T67" fmla="*/ 2147483647 h 42"/>
                        <a:gd name="T68" fmla="*/ 2147483647 w 62"/>
                        <a:gd name="T69" fmla="*/ 2147483647 h 42"/>
                        <a:gd name="T70" fmla="*/ 2147483647 w 62"/>
                        <a:gd name="T71" fmla="*/ 2147483647 h 42"/>
                        <a:gd name="T72" fmla="*/ 2147483647 w 62"/>
                        <a:gd name="T73" fmla="*/ 2147483647 h 42"/>
                        <a:gd name="T74" fmla="*/ 2147483647 w 62"/>
                        <a:gd name="T75" fmla="*/ 2147483647 h 42"/>
                        <a:gd name="T76" fmla="*/ 2147483647 w 62"/>
                        <a:gd name="T77" fmla="*/ 2147483647 h 42"/>
                        <a:gd name="T78" fmla="*/ 2147483647 w 62"/>
                        <a:gd name="T79" fmla="*/ 2147483647 h 42"/>
                        <a:gd name="T80" fmla="*/ 2147483647 w 62"/>
                        <a:gd name="T81" fmla="*/ 2147483647 h 42"/>
                        <a:gd name="T82" fmla="*/ 2147483647 w 62"/>
                        <a:gd name="T83" fmla="*/ 2147483647 h 42"/>
                        <a:gd name="T84" fmla="*/ 2147483647 w 62"/>
                        <a:gd name="T85" fmla="*/ 2147483647 h 42"/>
                        <a:gd name="T86" fmla="*/ 2147483647 w 62"/>
                        <a:gd name="T87" fmla="*/ 2147483647 h 42"/>
                        <a:gd name="T88" fmla="*/ 2147483647 w 62"/>
                        <a:gd name="T89" fmla="*/ 2147483647 h 42"/>
                        <a:gd name="T90" fmla="*/ 2147483647 w 62"/>
                        <a:gd name="T91" fmla="*/ 2147483647 h 42"/>
                        <a:gd name="T92" fmla="*/ 2147483647 w 62"/>
                        <a:gd name="T93" fmla="*/ 2147483647 h 42"/>
                        <a:gd name="T94" fmla="*/ 2147483647 w 62"/>
                        <a:gd name="T95" fmla="*/ 2147483647 h 42"/>
                        <a:gd name="T96" fmla="*/ 2147483647 w 62"/>
                        <a:gd name="T97" fmla="*/ 2147483647 h 42"/>
                        <a:gd name="T98" fmla="*/ 2147483647 w 62"/>
                        <a:gd name="T99" fmla="*/ 2147483647 h 42"/>
                        <a:gd name="T100" fmla="*/ 2147483647 w 62"/>
                        <a:gd name="T101" fmla="*/ 2147483647 h 42"/>
                        <a:gd name="T102" fmla="*/ 2147483647 w 62"/>
                        <a:gd name="T103" fmla="*/ 2147483647 h 42"/>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w 62"/>
                        <a:gd name="T157" fmla="*/ 0 h 42"/>
                        <a:gd name="T158" fmla="*/ 62 w 62"/>
                        <a:gd name="T159" fmla="*/ 42 h 42"/>
                      </a:gdLst>
                      <a:ahLst/>
                      <a:cxnLst>
                        <a:cxn ang="T104">
                          <a:pos x="T0" y="T1"/>
                        </a:cxn>
                        <a:cxn ang="T105">
                          <a:pos x="T2" y="T3"/>
                        </a:cxn>
                        <a:cxn ang="T106">
                          <a:pos x="T4" y="T5"/>
                        </a:cxn>
                        <a:cxn ang="T107">
                          <a:pos x="T6" y="T7"/>
                        </a:cxn>
                        <a:cxn ang="T108">
                          <a:pos x="T8" y="T9"/>
                        </a:cxn>
                        <a:cxn ang="T109">
                          <a:pos x="T10" y="T11"/>
                        </a:cxn>
                        <a:cxn ang="T110">
                          <a:pos x="T12" y="T13"/>
                        </a:cxn>
                        <a:cxn ang="T111">
                          <a:pos x="T14" y="T15"/>
                        </a:cxn>
                        <a:cxn ang="T112">
                          <a:pos x="T16" y="T17"/>
                        </a:cxn>
                        <a:cxn ang="T113">
                          <a:pos x="T18" y="T19"/>
                        </a:cxn>
                        <a:cxn ang="T114">
                          <a:pos x="T20" y="T21"/>
                        </a:cxn>
                        <a:cxn ang="T115">
                          <a:pos x="T22" y="T23"/>
                        </a:cxn>
                        <a:cxn ang="T116">
                          <a:pos x="T24" y="T25"/>
                        </a:cxn>
                        <a:cxn ang="T117">
                          <a:pos x="T26" y="T27"/>
                        </a:cxn>
                        <a:cxn ang="T118">
                          <a:pos x="T28" y="T29"/>
                        </a:cxn>
                        <a:cxn ang="T119">
                          <a:pos x="T30" y="T31"/>
                        </a:cxn>
                        <a:cxn ang="T120">
                          <a:pos x="T32" y="T33"/>
                        </a:cxn>
                        <a:cxn ang="T121">
                          <a:pos x="T34" y="T35"/>
                        </a:cxn>
                        <a:cxn ang="T122">
                          <a:pos x="T36" y="T37"/>
                        </a:cxn>
                        <a:cxn ang="T123">
                          <a:pos x="T38" y="T39"/>
                        </a:cxn>
                        <a:cxn ang="T124">
                          <a:pos x="T40" y="T41"/>
                        </a:cxn>
                        <a:cxn ang="T125">
                          <a:pos x="T42" y="T43"/>
                        </a:cxn>
                        <a:cxn ang="T126">
                          <a:pos x="T44" y="T45"/>
                        </a:cxn>
                        <a:cxn ang="T127">
                          <a:pos x="T46" y="T47"/>
                        </a:cxn>
                        <a:cxn ang="T128">
                          <a:pos x="T48" y="T49"/>
                        </a:cxn>
                        <a:cxn ang="T129">
                          <a:pos x="T50" y="T51"/>
                        </a:cxn>
                        <a:cxn ang="T130">
                          <a:pos x="T52" y="T53"/>
                        </a:cxn>
                        <a:cxn ang="T131">
                          <a:pos x="T54" y="T55"/>
                        </a:cxn>
                        <a:cxn ang="T132">
                          <a:pos x="T56" y="T57"/>
                        </a:cxn>
                        <a:cxn ang="T133">
                          <a:pos x="T58" y="T59"/>
                        </a:cxn>
                        <a:cxn ang="T134">
                          <a:pos x="T60" y="T61"/>
                        </a:cxn>
                        <a:cxn ang="T135">
                          <a:pos x="T62" y="T63"/>
                        </a:cxn>
                        <a:cxn ang="T136">
                          <a:pos x="T64" y="T65"/>
                        </a:cxn>
                        <a:cxn ang="T137">
                          <a:pos x="T66" y="T67"/>
                        </a:cxn>
                        <a:cxn ang="T138">
                          <a:pos x="T68" y="T69"/>
                        </a:cxn>
                        <a:cxn ang="T139">
                          <a:pos x="T70" y="T71"/>
                        </a:cxn>
                        <a:cxn ang="T140">
                          <a:pos x="T72" y="T73"/>
                        </a:cxn>
                        <a:cxn ang="T141">
                          <a:pos x="T74" y="T75"/>
                        </a:cxn>
                        <a:cxn ang="T142">
                          <a:pos x="T76" y="T77"/>
                        </a:cxn>
                        <a:cxn ang="T143">
                          <a:pos x="T78" y="T79"/>
                        </a:cxn>
                        <a:cxn ang="T144">
                          <a:pos x="T80" y="T81"/>
                        </a:cxn>
                        <a:cxn ang="T145">
                          <a:pos x="T82" y="T83"/>
                        </a:cxn>
                        <a:cxn ang="T146">
                          <a:pos x="T84" y="T85"/>
                        </a:cxn>
                        <a:cxn ang="T147">
                          <a:pos x="T86" y="T87"/>
                        </a:cxn>
                        <a:cxn ang="T148">
                          <a:pos x="T88" y="T89"/>
                        </a:cxn>
                        <a:cxn ang="T149">
                          <a:pos x="T90" y="T91"/>
                        </a:cxn>
                        <a:cxn ang="T150">
                          <a:pos x="T92" y="T93"/>
                        </a:cxn>
                        <a:cxn ang="T151">
                          <a:pos x="T94" y="T95"/>
                        </a:cxn>
                        <a:cxn ang="T152">
                          <a:pos x="T96" y="T97"/>
                        </a:cxn>
                        <a:cxn ang="T153">
                          <a:pos x="T98" y="T99"/>
                        </a:cxn>
                        <a:cxn ang="T154">
                          <a:pos x="T100" y="T101"/>
                        </a:cxn>
                        <a:cxn ang="T155">
                          <a:pos x="T102" y="T103"/>
                        </a:cxn>
                      </a:cxnLst>
                      <a:rect l="T156" t="T157" r="T158" b="T159"/>
                      <a:pathLst>
                        <a:path w="62" h="42">
                          <a:moveTo>
                            <a:pt x="36" y="22"/>
                          </a:moveTo>
                          <a:lnTo>
                            <a:pt x="34" y="20"/>
                          </a:lnTo>
                          <a:lnTo>
                            <a:pt x="34" y="18"/>
                          </a:lnTo>
                          <a:lnTo>
                            <a:pt x="32" y="18"/>
                          </a:lnTo>
                          <a:lnTo>
                            <a:pt x="30" y="18"/>
                          </a:lnTo>
                          <a:lnTo>
                            <a:pt x="28" y="18"/>
                          </a:lnTo>
                          <a:lnTo>
                            <a:pt x="26" y="18"/>
                          </a:lnTo>
                          <a:lnTo>
                            <a:pt x="24" y="18"/>
                          </a:lnTo>
                          <a:lnTo>
                            <a:pt x="22" y="18"/>
                          </a:lnTo>
                          <a:lnTo>
                            <a:pt x="22" y="20"/>
                          </a:lnTo>
                          <a:lnTo>
                            <a:pt x="20" y="20"/>
                          </a:lnTo>
                          <a:lnTo>
                            <a:pt x="18" y="20"/>
                          </a:lnTo>
                          <a:lnTo>
                            <a:pt x="16" y="22"/>
                          </a:lnTo>
                          <a:lnTo>
                            <a:pt x="14" y="22"/>
                          </a:lnTo>
                          <a:lnTo>
                            <a:pt x="14" y="20"/>
                          </a:lnTo>
                          <a:lnTo>
                            <a:pt x="14" y="18"/>
                          </a:lnTo>
                          <a:lnTo>
                            <a:pt x="16" y="18"/>
                          </a:lnTo>
                          <a:lnTo>
                            <a:pt x="18" y="18"/>
                          </a:lnTo>
                          <a:lnTo>
                            <a:pt x="20" y="18"/>
                          </a:lnTo>
                          <a:lnTo>
                            <a:pt x="18" y="18"/>
                          </a:lnTo>
                          <a:lnTo>
                            <a:pt x="18" y="16"/>
                          </a:lnTo>
                          <a:lnTo>
                            <a:pt x="16" y="16"/>
                          </a:lnTo>
                          <a:lnTo>
                            <a:pt x="16" y="18"/>
                          </a:lnTo>
                          <a:lnTo>
                            <a:pt x="14" y="18"/>
                          </a:lnTo>
                          <a:lnTo>
                            <a:pt x="10" y="18"/>
                          </a:lnTo>
                          <a:lnTo>
                            <a:pt x="8" y="18"/>
                          </a:lnTo>
                          <a:lnTo>
                            <a:pt x="6" y="18"/>
                          </a:lnTo>
                          <a:lnTo>
                            <a:pt x="6" y="16"/>
                          </a:lnTo>
                          <a:lnTo>
                            <a:pt x="6" y="14"/>
                          </a:lnTo>
                          <a:lnTo>
                            <a:pt x="8" y="12"/>
                          </a:lnTo>
                          <a:lnTo>
                            <a:pt x="8" y="10"/>
                          </a:lnTo>
                          <a:lnTo>
                            <a:pt x="10" y="10"/>
                          </a:lnTo>
                          <a:lnTo>
                            <a:pt x="8" y="10"/>
                          </a:lnTo>
                          <a:lnTo>
                            <a:pt x="8" y="12"/>
                          </a:lnTo>
                          <a:lnTo>
                            <a:pt x="6" y="12"/>
                          </a:lnTo>
                          <a:lnTo>
                            <a:pt x="4" y="14"/>
                          </a:lnTo>
                          <a:lnTo>
                            <a:pt x="4" y="12"/>
                          </a:lnTo>
                          <a:lnTo>
                            <a:pt x="4" y="10"/>
                          </a:lnTo>
                          <a:lnTo>
                            <a:pt x="2" y="10"/>
                          </a:lnTo>
                          <a:lnTo>
                            <a:pt x="0" y="10"/>
                          </a:lnTo>
                          <a:lnTo>
                            <a:pt x="0" y="8"/>
                          </a:lnTo>
                          <a:lnTo>
                            <a:pt x="4" y="8"/>
                          </a:lnTo>
                          <a:lnTo>
                            <a:pt x="8" y="6"/>
                          </a:lnTo>
                          <a:lnTo>
                            <a:pt x="10" y="6"/>
                          </a:lnTo>
                          <a:lnTo>
                            <a:pt x="12" y="6"/>
                          </a:lnTo>
                          <a:lnTo>
                            <a:pt x="14" y="6"/>
                          </a:lnTo>
                          <a:lnTo>
                            <a:pt x="16" y="6"/>
                          </a:lnTo>
                          <a:lnTo>
                            <a:pt x="18" y="6"/>
                          </a:lnTo>
                          <a:lnTo>
                            <a:pt x="20" y="6"/>
                          </a:lnTo>
                          <a:lnTo>
                            <a:pt x="22" y="6"/>
                          </a:lnTo>
                          <a:lnTo>
                            <a:pt x="26" y="4"/>
                          </a:lnTo>
                          <a:lnTo>
                            <a:pt x="28" y="2"/>
                          </a:lnTo>
                          <a:lnTo>
                            <a:pt x="30" y="0"/>
                          </a:lnTo>
                          <a:lnTo>
                            <a:pt x="36" y="0"/>
                          </a:lnTo>
                          <a:lnTo>
                            <a:pt x="38" y="0"/>
                          </a:lnTo>
                          <a:lnTo>
                            <a:pt x="42" y="0"/>
                          </a:lnTo>
                          <a:lnTo>
                            <a:pt x="46" y="0"/>
                          </a:lnTo>
                          <a:lnTo>
                            <a:pt x="48" y="0"/>
                          </a:lnTo>
                          <a:lnTo>
                            <a:pt x="50" y="0"/>
                          </a:lnTo>
                          <a:lnTo>
                            <a:pt x="54" y="0"/>
                          </a:lnTo>
                          <a:lnTo>
                            <a:pt x="58" y="0"/>
                          </a:lnTo>
                          <a:lnTo>
                            <a:pt x="60" y="0"/>
                          </a:lnTo>
                          <a:lnTo>
                            <a:pt x="60" y="2"/>
                          </a:lnTo>
                          <a:lnTo>
                            <a:pt x="60" y="4"/>
                          </a:lnTo>
                          <a:lnTo>
                            <a:pt x="62" y="4"/>
                          </a:lnTo>
                          <a:lnTo>
                            <a:pt x="62" y="6"/>
                          </a:lnTo>
                          <a:lnTo>
                            <a:pt x="62" y="10"/>
                          </a:lnTo>
                          <a:lnTo>
                            <a:pt x="60" y="10"/>
                          </a:lnTo>
                          <a:lnTo>
                            <a:pt x="58" y="12"/>
                          </a:lnTo>
                          <a:lnTo>
                            <a:pt x="58" y="10"/>
                          </a:lnTo>
                          <a:lnTo>
                            <a:pt x="56" y="12"/>
                          </a:lnTo>
                          <a:lnTo>
                            <a:pt x="54" y="14"/>
                          </a:lnTo>
                          <a:lnTo>
                            <a:pt x="56" y="14"/>
                          </a:lnTo>
                          <a:lnTo>
                            <a:pt x="58" y="14"/>
                          </a:lnTo>
                          <a:lnTo>
                            <a:pt x="58" y="16"/>
                          </a:lnTo>
                          <a:lnTo>
                            <a:pt x="60" y="16"/>
                          </a:lnTo>
                          <a:lnTo>
                            <a:pt x="60" y="18"/>
                          </a:lnTo>
                          <a:lnTo>
                            <a:pt x="60" y="20"/>
                          </a:lnTo>
                          <a:lnTo>
                            <a:pt x="60" y="22"/>
                          </a:lnTo>
                          <a:lnTo>
                            <a:pt x="60" y="24"/>
                          </a:lnTo>
                          <a:lnTo>
                            <a:pt x="58" y="24"/>
                          </a:lnTo>
                          <a:lnTo>
                            <a:pt x="54" y="24"/>
                          </a:lnTo>
                          <a:lnTo>
                            <a:pt x="52" y="24"/>
                          </a:lnTo>
                          <a:lnTo>
                            <a:pt x="50" y="24"/>
                          </a:lnTo>
                          <a:lnTo>
                            <a:pt x="48" y="26"/>
                          </a:lnTo>
                          <a:lnTo>
                            <a:pt x="46" y="26"/>
                          </a:lnTo>
                          <a:lnTo>
                            <a:pt x="46" y="28"/>
                          </a:lnTo>
                          <a:lnTo>
                            <a:pt x="44" y="28"/>
                          </a:lnTo>
                          <a:lnTo>
                            <a:pt x="42" y="28"/>
                          </a:lnTo>
                          <a:lnTo>
                            <a:pt x="40" y="28"/>
                          </a:lnTo>
                          <a:lnTo>
                            <a:pt x="40" y="30"/>
                          </a:lnTo>
                          <a:lnTo>
                            <a:pt x="38" y="32"/>
                          </a:lnTo>
                          <a:lnTo>
                            <a:pt x="38" y="34"/>
                          </a:lnTo>
                          <a:lnTo>
                            <a:pt x="38" y="36"/>
                          </a:lnTo>
                          <a:lnTo>
                            <a:pt x="36" y="38"/>
                          </a:lnTo>
                          <a:lnTo>
                            <a:pt x="36" y="40"/>
                          </a:lnTo>
                          <a:lnTo>
                            <a:pt x="34" y="40"/>
                          </a:lnTo>
                          <a:lnTo>
                            <a:pt x="34" y="42"/>
                          </a:lnTo>
                          <a:lnTo>
                            <a:pt x="32" y="42"/>
                          </a:lnTo>
                          <a:lnTo>
                            <a:pt x="32" y="40"/>
                          </a:lnTo>
                          <a:lnTo>
                            <a:pt x="32" y="38"/>
                          </a:lnTo>
                          <a:lnTo>
                            <a:pt x="34" y="36"/>
                          </a:lnTo>
                          <a:lnTo>
                            <a:pt x="32" y="36"/>
                          </a:lnTo>
                          <a:lnTo>
                            <a:pt x="32" y="38"/>
                          </a:lnTo>
                          <a:lnTo>
                            <a:pt x="30" y="38"/>
                          </a:lnTo>
                          <a:lnTo>
                            <a:pt x="30" y="40"/>
                          </a:lnTo>
                          <a:lnTo>
                            <a:pt x="28" y="40"/>
                          </a:lnTo>
                          <a:lnTo>
                            <a:pt x="28" y="38"/>
                          </a:lnTo>
                          <a:lnTo>
                            <a:pt x="30" y="38"/>
                          </a:lnTo>
                          <a:lnTo>
                            <a:pt x="30" y="36"/>
                          </a:lnTo>
                          <a:lnTo>
                            <a:pt x="30" y="34"/>
                          </a:lnTo>
                          <a:lnTo>
                            <a:pt x="30" y="36"/>
                          </a:lnTo>
                          <a:lnTo>
                            <a:pt x="28" y="36"/>
                          </a:lnTo>
                          <a:lnTo>
                            <a:pt x="26" y="36"/>
                          </a:lnTo>
                          <a:lnTo>
                            <a:pt x="26" y="34"/>
                          </a:lnTo>
                          <a:lnTo>
                            <a:pt x="26" y="32"/>
                          </a:lnTo>
                          <a:lnTo>
                            <a:pt x="26" y="30"/>
                          </a:lnTo>
                          <a:lnTo>
                            <a:pt x="26" y="32"/>
                          </a:lnTo>
                          <a:lnTo>
                            <a:pt x="28" y="32"/>
                          </a:lnTo>
                          <a:lnTo>
                            <a:pt x="28" y="30"/>
                          </a:lnTo>
                          <a:lnTo>
                            <a:pt x="26" y="30"/>
                          </a:lnTo>
                          <a:lnTo>
                            <a:pt x="24" y="32"/>
                          </a:lnTo>
                          <a:lnTo>
                            <a:pt x="24" y="28"/>
                          </a:lnTo>
                          <a:lnTo>
                            <a:pt x="28" y="26"/>
                          </a:lnTo>
                          <a:lnTo>
                            <a:pt x="28" y="24"/>
                          </a:lnTo>
                          <a:lnTo>
                            <a:pt x="30" y="24"/>
                          </a:lnTo>
                          <a:lnTo>
                            <a:pt x="32" y="24"/>
                          </a:lnTo>
                          <a:lnTo>
                            <a:pt x="32" y="26"/>
                          </a:lnTo>
                          <a:lnTo>
                            <a:pt x="34" y="26"/>
                          </a:lnTo>
                          <a:lnTo>
                            <a:pt x="32" y="24"/>
                          </a:lnTo>
                          <a:lnTo>
                            <a:pt x="30" y="24"/>
                          </a:lnTo>
                          <a:lnTo>
                            <a:pt x="28" y="24"/>
                          </a:lnTo>
                          <a:lnTo>
                            <a:pt x="26" y="24"/>
                          </a:lnTo>
                          <a:lnTo>
                            <a:pt x="26" y="26"/>
                          </a:lnTo>
                          <a:lnTo>
                            <a:pt x="24" y="26"/>
                          </a:lnTo>
                          <a:lnTo>
                            <a:pt x="24" y="24"/>
                          </a:lnTo>
                          <a:lnTo>
                            <a:pt x="26" y="24"/>
                          </a:lnTo>
                          <a:lnTo>
                            <a:pt x="24" y="24"/>
                          </a:lnTo>
                          <a:lnTo>
                            <a:pt x="22" y="24"/>
                          </a:lnTo>
                          <a:lnTo>
                            <a:pt x="22" y="22"/>
                          </a:lnTo>
                          <a:lnTo>
                            <a:pt x="24" y="20"/>
                          </a:lnTo>
                          <a:lnTo>
                            <a:pt x="24" y="18"/>
                          </a:lnTo>
                          <a:lnTo>
                            <a:pt x="26" y="18"/>
                          </a:lnTo>
                          <a:lnTo>
                            <a:pt x="28" y="18"/>
                          </a:lnTo>
                          <a:lnTo>
                            <a:pt x="30" y="18"/>
                          </a:lnTo>
                          <a:lnTo>
                            <a:pt x="32" y="18"/>
                          </a:lnTo>
                          <a:lnTo>
                            <a:pt x="32" y="20"/>
                          </a:lnTo>
                          <a:lnTo>
                            <a:pt x="34" y="20"/>
                          </a:lnTo>
                          <a:lnTo>
                            <a:pt x="34" y="22"/>
                          </a:lnTo>
                          <a:lnTo>
                            <a:pt x="36" y="22"/>
                          </a:lnTo>
                          <a:close/>
                        </a:path>
                      </a:pathLst>
                    </a:custGeom>
                    <a:grpFill/>
                    <a:ln w="3175">
                      <a:solidFill>
                        <a:schemeClr val="bg1"/>
                      </a:solidFill>
                      <a:prstDash val="sysDot"/>
                      <a:round/>
                      <a:headEnd/>
                      <a:tailEnd/>
                    </a:ln>
                  </p:spPr>
                  <p:txBody>
                    <a:bodyPr/>
                    <a:lstStyle/>
                    <a:p>
                      <a:endParaRPr lang="de-DE" sz="2400" dirty="0">
                        <a:solidFill>
                          <a:srgbClr val="000000"/>
                        </a:solidFill>
                      </a:endParaRPr>
                    </a:p>
                  </p:txBody>
                </p:sp>
                <p:sp>
                  <p:nvSpPr>
                    <p:cNvPr id="2227" name="Freeform 2494"/>
                    <p:cNvSpPr>
                      <a:spLocks/>
                    </p:cNvSpPr>
                    <p:nvPr/>
                  </p:nvSpPr>
                  <p:spPr bwMode="auto">
                    <a:xfrm>
                      <a:off x="4320680" y="2738658"/>
                      <a:ext cx="142724" cy="168911"/>
                    </a:xfrm>
                    <a:custGeom>
                      <a:avLst/>
                      <a:gdLst>
                        <a:gd name="T0" fmla="*/ 2147483647 w 154"/>
                        <a:gd name="T1" fmla="*/ 2147483647 h 206"/>
                        <a:gd name="T2" fmla="*/ 2147483647 w 154"/>
                        <a:gd name="T3" fmla="*/ 2147483647 h 206"/>
                        <a:gd name="T4" fmla="*/ 2147483647 w 154"/>
                        <a:gd name="T5" fmla="*/ 2147483647 h 206"/>
                        <a:gd name="T6" fmla="*/ 2147483647 w 154"/>
                        <a:gd name="T7" fmla="*/ 2147483647 h 206"/>
                        <a:gd name="T8" fmla="*/ 2147483647 w 154"/>
                        <a:gd name="T9" fmla="*/ 2147483647 h 206"/>
                        <a:gd name="T10" fmla="*/ 2147483647 w 154"/>
                        <a:gd name="T11" fmla="*/ 2147483647 h 206"/>
                        <a:gd name="T12" fmla="*/ 2147483647 w 154"/>
                        <a:gd name="T13" fmla="*/ 2147483647 h 206"/>
                        <a:gd name="T14" fmla="*/ 2147483647 w 154"/>
                        <a:gd name="T15" fmla="*/ 2147483647 h 206"/>
                        <a:gd name="T16" fmla="*/ 2147483647 w 154"/>
                        <a:gd name="T17" fmla="*/ 2147483647 h 206"/>
                        <a:gd name="T18" fmla="*/ 2147483647 w 154"/>
                        <a:gd name="T19" fmla="*/ 2147483647 h 206"/>
                        <a:gd name="T20" fmla="*/ 2147483647 w 154"/>
                        <a:gd name="T21" fmla="*/ 2147483647 h 206"/>
                        <a:gd name="T22" fmla="*/ 2147483647 w 154"/>
                        <a:gd name="T23" fmla="*/ 2147483647 h 206"/>
                        <a:gd name="T24" fmla="*/ 0 w 154"/>
                        <a:gd name="T25" fmla="*/ 2147483647 h 206"/>
                        <a:gd name="T26" fmla="*/ 2147483647 w 154"/>
                        <a:gd name="T27" fmla="*/ 2147483647 h 206"/>
                        <a:gd name="T28" fmla="*/ 2147483647 w 154"/>
                        <a:gd name="T29" fmla="*/ 2147483647 h 206"/>
                        <a:gd name="T30" fmla="*/ 2147483647 w 154"/>
                        <a:gd name="T31" fmla="*/ 2147483647 h 206"/>
                        <a:gd name="T32" fmla="*/ 2147483647 w 154"/>
                        <a:gd name="T33" fmla="*/ 2147483647 h 206"/>
                        <a:gd name="T34" fmla="*/ 2147483647 w 154"/>
                        <a:gd name="T35" fmla="*/ 2147483647 h 206"/>
                        <a:gd name="T36" fmla="*/ 2147483647 w 154"/>
                        <a:gd name="T37" fmla="*/ 2147483647 h 206"/>
                        <a:gd name="T38" fmla="*/ 2147483647 w 154"/>
                        <a:gd name="T39" fmla="*/ 2147483647 h 206"/>
                        <a:gd name="T40" fmla="*/ 2147483647 w 154"/>
                        <a:gd name="T41" fmla="*/ 2147483647 h 206"/>
                        <a:gd name="T42" fmla="*/ 2147483647 w 154"/>
                        <a:gd name="T43" fmla="*/ 2147483647 h 206"/>
                        <a:gd name="T44" fmla="*/ 2147483647 w 154"/>
                        <a:gd name="T45" fmla="*/ 2147483647 h 206"/>
                        <a:gd name="T46" fmla="*/ 2147483647 w 154"/>
                        <a:gd name="T47" fmla="*/ 2147483647 h 206"/>
                        <a:gd name="T48" fmla="*/ 2147483647 w 154"/>
                        <a:gd name="T49" fmla="*/ 2147483647 h 206"/>
                        <a:gd name="T50" fmla="*/ 2147483647 w 154"/>
                        <a:gd name="T51" fmla="*/ 2147483647 h 206"/>
                        <a:gd name="T52" fmla="*/ 2147483647 w 154"/>
                        <a:gd name="T53" fmla="*/ 2147483647 h 206"/>
                        <a:gd name="T54" fmla="*/ 2147483647 w 154"/>
                        <a:gd name="T55" fmla="*/ 2147483647 h 206"/>
                        <a:gd name="T56" fmla="*/ 2147483647 w 154"/>
                        <a:gd name="T57" fmla="*/ 2147483647 h 206"/>
                        <a:gd name="T58" fmla="*/ 2147483647 w 154"/>
                        <a:gd name="T59" fmla="*/ 2147483647 h 206"/>
                        <a:gd name="T60" fmla="*/ 2147483647 w 154"/>
                        <a:gd name="T61" fmla="*/ 2147483647 h 206"/>
                        <a:gd name="T62" fmla="*/ 2147483647 w 154"/>
                        <a:gd name="T63" fmla="*/ 2147483647 h 206"/>
                        <a:gd name="T64" fmla="*/ 2147483647 w 154"/>
                        <a:gd name="T65" fmla="*/ 2147483647 h 206"/>
                        <a:gd name="T66" fmla="*/ 2147483647 w 154"/>
                        <a:gd name="T67" fmla="*/ 2147483647 h 206"/>
                        <a:gd name="T68" fmla="*/ 2147483647 w 154"/>
                        <a:gd name="T69" fmla="*/ 2147483647 h 206"/>
                        <a:gd name="T70" fmla="*/ 2147483647 w 154"/>
                        <a:gd name="T71" fmla="*/ 2147483647 h 206"/>
                        <a:gd name="T72" fmla="*/ 2147483647 w 154"/>
                        <a:gd name="T73" fmla="*/ 2147483647 h 206"/>
                        <a:gd name="T74" fmla="*/ 2147483647 w 154"/>
                        <a:gd name="T75" fmla="*/ 2147483647 h 206"/>
                        <a:gd name="T76" fmla="*/ 2147483647 w 154"/>
                        <a:gd name="T77" fmla="*/ 2147483647 h 206"/>
                        <a:gd name="T78" fmla="*/ 2147483647 w 154"/>
                        <a:gd name="T79" fmla="*/ 2147483647 h 206"/>
                        <a:gd name="T80" fmla="*/ 2147483647 w 154"/>
                        <a:gd name="T81" fmla="*/ 2147483647 h 206"/>
                        <a:gd name="T82" fmla="*/ 2147483647 w 154"/>
                        <a:gd name="T83" fmla="*/ 2147483647 h 206"/>
                        <a:gd name="T84" fmla="*/ 2147483647 w 154"/>
                        <a:gd name="T85" fmla="*/ 2147483647 h 206"/>
                        <a:gd name="T86" fmla="*/ 2147483647 w 154"/>
                        <a:gd name="T87" fmla="*/ 2147483647 h 206"/>
                        <a:gd name="T88" fmla="*/ 2147483647 w 154"/>
                        <a:gd name="T89" fmla="*/ 2147483647 h 206"/>
                        <a:gd name="T90" fmla="*/ 2147483647 w 154"/>
                        <a:gd name="T91" fmla="*/ 0 h 206"/>
                        <a:gd name="T92" fmla="*/ 2147483647 w 154"/>
                        <a:gd name="T93" fmla="*/ 2147483647 h 206"/>
                        <a:gd name="T94" fmla="*/ 2147483647 w 154"/>
                        <a:gd name="T95" fmla="*/ 2147483647 h 206"/>
                        <a:gd name="T96" fmla="*/ 2147483647 w 154"/>
                        <a:gd name="T97" fmla="*/ 2147483647 h 206"/>
                        <a:gd name="T98" fmla="*/ 2147483647 w 154"/>
                        <a:gd name="T99" fmla="*/ 2147483647 h 206"/>
                        <a:gd name="T100" fmla="*/ 2147483647 w 154"/>
                        <a:gd name="T101" fmla="*/ 2147483647 h 206"/>
                        <a:gd name="T102" fmla="*/ 2147483647 w 154"/>
                        <a:gd name="T103" fmla="*/ 2147483647 h 206"/>
                        <a:gd name="T104" fmla="*/ 2147483647 w 154"/>
                        <a:gd name="T105" fmla="*/ 2147483647 h 206"/>
                        <a:gd name="T106" fmla="*/ 2147483647 w 154"/>
                        <a:gd name="T107" fmla="*/ 2147483647 h 206"/>
                        <a:gd name="T108" fmla="*/ 2147483647 w 154"/>
                        <a:gd name="T109" fmla="*/ 2147483647 h 206"/>
                        <a:gd name="T110" fmla="*/ 2147483647 w 154"/>
                        <a:gd name="T111" fmla="*/ 2147483647 h 206"/>
                        <a:gd name="T112" fmla="*/ 2147483647 w 154"/>
                        <a:gd name="T113" fmla="*/ 2147483647 h 206"/>
                        <a:gd name="T114" fmla="*/ 2147483647 w 154"/>
                        <a:gd name="T115" fmla="*/ 2147483647 h 206"/>
                        <a:gd name="T116" fmla="*/ 2147483647 w 154"/>
                        <a:gd name="T117" fmla="*/ 2147483647 h 206"/>
                        <a:gd name="T118" fmla="*/ 2147483647 w 154"/>
                        <a:gd name="T119" fmla="*/ 2147483647 h 206"/>
                        <a:gd name="T120" fmla="*/ 2147483647 w 154"/>
                        <a:gd name="T121" fmla="*/ 2147483647 h 206"/>
                        <a:gd name="T122" fmla="*/ 2147483647 w 154"/>
                        <a:gd name="T123" fmla="*/ 2147483647 h 206"/>
                        <a:gd name="T124" fmla="*/ 2147483647 w 154"/>
                        <a:gd name="T125" fmla="*/ 2147483647 h 20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60000 65536"/>
                        <a:gd name="T187" fmla="*/ 0 60000 65536"/>
                        <a:gd name="T188" fmla="*/ 0 60000 65536"/>
                        <a:gd name="T189" fmla="*/ 0 w 154"/>
                        <a:gd name="T190" fmla="*/ 0 h 206"/>
                        <a:gd name="T191" fmla="*/ 154 w 154"/>
                        <a:gd name="T192" fmla="*/ 206 h 206"/>
                      </a:gdLst>
                      <a:ahLst/>
                      <a:cxnLst>
                        <a:cxn ang="T126">
                          <a:pos x="T0" y="T1"/>
                        </a:cxn>
                        <a:cxn ang="T127">
                          <a:pos x="T2" y="T3"/>
                        </a:cxn>
                        <a:cxn ang="T128">
                          <a:pos x="T4" y="T5"/>
                        </a:cxn>
                        <a:cxn ang="T129">
                          <a:pos x="T6" y="T7"/>
                        </a:cxn>
                        <a:cxn ang="T130">
                          <a:pos x="T8" y="T9"/>
                        </a:cxn>
                        <a:cxn ang="T131">
                          <a:pos x="T10" y="T11"/>
                        </a:cxn>
                        <a:cxn ang="T132">
                          <a:pos x="T12" y="T13"/>
                        </a:cxn>
                        <a:cxn ang="T133">
                          <a:pos x="T14" y="T15"/>
                        </a:cxn>
                        <a:cxn ang="T134">
                          <a:pos x="T16" y="T17"/>
                        </a:cxn>
                        <a:cxn ang="T135">
                          <a:pos x="T18" y="T19"/>
                        </a:cxn>
                        <a:cxn ang="T136">
                          <a:pos x="T20" y="T21"/>
                        </a:cxn>
                        <a:cxn ang="T137">
                          <a:pos x="T22" y="T23"/>
                        </a:cxn>
                        <a:cxn ang="T138">
                          <a:pos x="T24" y="T25"/>
                        </a:cxn>
                        <a:cxn ang="T139">
                          <a:pos x="T26" y="T27"/>
                        </a:cxn>
                        <a:cxn ang="T140">
                          <a:pos x="T28" y="T29"/>
                        </a:cxn>
                        <a:cxn ang="T141">
                          <a:pos x="T30" y="T31"/>
                        </a:cxn>
                        <a:cxn ang="T142">
                          <a:pos x="T32" y="T33"/>
                        </a:cxn>
                        <a:cxn ang="T143">
                          <a:pos x="T34" y="T35"/>
                        </a:cxn>
                        <a:cxn ang="T144">
                          <a:pos x="T36" y="T37"/>
                        </a:cxn>
                        <a:cxn ang="T145">
                          <a:pos x="T38" y="T39"/>
                        </a:cxn>
                        <a:cxn ang="T146">
                          <a:pos x="T40" y="T41"/>
                        </a:cxn>
                        <a:cxn ang="T147">
                          <a:pos x="T42" y="T43"/>
                        </a:cxn>
                        <a:cxn ang="T148">
                          <a:pos x="T44" y="T45"/>
                        </a:cxn>
                        <a:cxn ang="T149">
                          <a:pos x="T46" y="T47"/>
                        </a:cxn>
                        <a:cxn ang="T150">
                          <a:pos x="T48" y="T49"/>
                        </a:cxn>
                        <a:cxn ang="T151">
                          <a:pos x="T50" y="T51"/>
                        </a:cxn>
                        <a:cxn ang="T152">
                          <a:pos x="T52" y="T53"/>
                        </a:cxn>
                        <a:cxn ang="T153">
                          <a:pos x="T54" y="T55"/>
                        </a:cxn>
                        <a:cxn ang="T154">
                          <a:pos x="T56" y="T57"/>
                        </a:cxn>
                        <a:cxn ang="T155">
                          <a:pos x="T58" y="T59"/>
                        </a:cxn>
                        <a:cxn ang="T156">
                          <a:pos x="T60" y="T61"/>
                        </a:cxn>
                        <a:cxn ang="T157">
                          <a:pos x="T62" y="T63"/>
                        </a:cxn>
                        <a:cxn ang="T158">
                          <a:pos x="T64" y="T65"/>
                        </a:cxn>
                        <a:cxn ang="T159">
                          <a:pos x="T66" y="T67"/>
                        </a:cxn>
                        <a:cxn ang="T160">
                          <a:pos x="T68" y="T69"/>
                        </a:cxn>
                        <a:cxn ang="T161">
                          <a:pos x="T70" y="T71"/>
                        </a:cxn>
                        <a:cxn ang="T162">
                          <a:pos x="T72" y="T73"/>
                        </a:cxn>
                        <a:cxn ang="T163">
                          <a:pos x="T74" y="T75"/>
                        </a:cxn>
                        <a:cxn ang="T164">
                          <a:pos x="T76" y="T77"/>
                        </a:cxn>
                        <a:cxn ang="T165">
                          <a:pos x="T78" y="T79"/>
                        </a:cxn>
                        <a:cxn ang="T166">
                          <a:pos x="T80" y="T81"/>
                        </a:cxn>
                        <a:cxn ang="T167">
                          <a:pos x="T82" y="T83"/>
                        </a:cxn>
                        <a:cxn ang="T168">
                          <a:pos x="T84" y="T85"/>
                        </a:cxn>
                        <a:cxn ang="T169">
                          <a:pos x="T86" y="T87"/>
                        </a:cxn>
                        <a:cxn ang="T170">
                          <a:pos x="T88" y="T89"/>
                        </a:cxn>
                        <a:cxn ang="T171">
                          <a:pos x="T90" y="T91"/>
                        </a:cxn>
                        <a:cxn ang="T172">
                          <a:pos x="T92" y="T93"/>
                        </a:cxn>
                        <a:cxn ang="T173">
                          <a:pos x="T94" y="T95"/>
                        </a:cxn>
                        <a:cxn ang="T174">
                          <a:pos x="T96" y="T97"/>
                        </a:cxn>
                        <a:cxn ang="T175">
                          <a:pos x="T98" y="T99"/>
                        </a:cxn>
                        <a:cxn ang="T176">
                          <a:pos x="T100" y="T101"/>
                        </a:cxn>
                        <a:cxn ang="T177">
                          <a:pos x="T102" y="T103"/>
                        </a:cxn>
                        <a:cxn ang="T178">
                          <a:pos x="T104" y="T105"/>
                        </a:cxn>
                        <a:cxn ang="T179">
                          <a:pos x="T106" y="T107"/>
                        </a:cxn>
                        <a:cxn ang="T180">
                          <a:pos x="T108" y="T109"/>
                        </a:cxn>
                        <a:cxn ang="T181">
                          <a:pos x="T110" y="T111"/>
                        </a:cxn>
                        <a:cxn ang="T182">
                          <a:pos x="T112" y="T113"/>
                        </a:cxn>
                        <a:cxn ang="T183">
                          <a:pos x="T114" y="T115"/>
                        </a:cxn>
                        <a:cxn ang="T184">
                          <a:pos x="T116" y="T117"/>
                        </a:cxn>
                        <a:cxn ang="T185">
                          <a:pos x="T118" y="T119"/>
                        </a:cxn>
                        <a:cxn ang="T186">
                          <a:pos x="T120" y="T121"/>
                        </a:cxn>
                        <a:cxn ang="T187">
                          <a:pos x="T122" y="T123"/>
                        </a:cxn>
                        <a:cxn ang="T188">
                          <a:pos x="T124" y="T125"/>
                        </a:cxn>
                      </a:cxnLst>
                      <a:rect l="T189" t="T190" r="T191" b="T192"/>
                      <a:pathLst>
                        <a:path w="154" h="206">
                          <a:moveTo>
                            <a:pt x="98" y="182"/>
                          </a:moveTo>
                          <a:lnTo>
                            <a:pt x="96" y="184"/>
                          </a:lnTo>
                          <a:lnTo>
                            <a:pt x="94" y="184"/>
                          </a:lnTo>
                          <a:lnTo>
                            <a:pt x="92" y="184"/>
                          </a:lnTo>
                          <a:lnTo>
                            <a:pt x="90" y="184"/>
                          </a:lnTo>
                          <a:lnTo>
                            <a:pt x="90" y="186"/>
                          </a:lnTo>
                          <a:lnTo>
                            <a:pt x="90" y="188"/>
                          </a:lnTo>
                          <a:lnTo>
                            <a:pt x="90" y="190"/>
                          </a:lnTo>
                          <a:lnTo>
                            <a:pt x="88" y="190"/>
                          </a:lnTo>
                          <a:lnTo>
                            <a:pt x="86" y="190"/>
                          </a:lnTo>
                          <a:lnTo>
                            <a:pt x="86" y="192"/>
                          </a:lnTo>
                          <a:lnTo>
                            <a:pt x="84" y="192"/>
                          </a:lnTo>
                          <a:lnTo>
                            <a:pt x="82" y="192"/>
                          </a:lnTo>
                          <a:lnTo>
                            <a:pt x="82" y="194"/>
                          </a:lnTo>
                          <a:lnTo>
                            <a:pt x="80" y="194"/>
                          </a:lnTo>
                          <a:lnTo>
                            <a:pt x="80" y="196"/>
                          </a:lnTo>
                          <a:lnTo>
                            <a:pt x="78" y="198"/>
                          </a:lnTo>
                          <a:lnTo>
                            <a:pt x="76" y="198"/>
                          </a:lnTo>
                          <a:lnTo>
                            <a:pt x="76" y="200"/>
                          </a:lnTo>
                          <a:lnTo>
                            <a:pt x="76" y="202"/>
                          </a:lnTo>
                          <a:lnTo>
                            <a:pt x="72" y="204"/>
                          </a:lnTo>
                          <a:lnTo>
                            <a:pt x="70" y="204"/>
                          </a:lnTo>
                          <a:lnTo>
                            <a:pt x="70" y="202"/>
                          </a:lnTo>
                          <a:lnTo>
                            <a:pt x="68" y="202"/>
                          </a:lnTo>
                          <a:lnTo>
                            <a:pt x="66" y="204"/>
                          </a:lnTo>
                          <a:lnTo>
                            <a:pt x="66" y="202"/>
                          </a:lnTo>
                          <a:lnTo>
                            <a:pt x="66" y="200"/>
                          </a:lnTo>
                          <a:lnTo>
                            <a:pt x="66" y="196"/>
                          </a:lnTo>
                          <a:lnTo>
                            <a:pt x="66" y="194"/>
                          </a:lnTo>
                          <a:lnTo>
                            <a:pt x="68" y="194"/>
                          </a:lnTo>
                          <a:lnTo>
                            <a:pt x="68" y="192"/>
                          </a:lnTo>
                          <a:lnTo>
                            <a:pt x="66" y="190"/>
                          </a:lnTo>
                          <a:lnTo>
                            <a:pt x="64" y="192"/>
                          </a:lnTo>
                          <a:lnTo>
                            <a:pt x="58" y="192"/>
                          </a:lnTo>
                          <a:lnTo>
                            <a:pt x="56" y="194"/>
                          </a:lnTo>
                          <a:lnTo>
                            <a:pt x="54" y="192"/>
                          </a:lnTo>
                          <a:lnTo>
                            <a:pt x="52" y="192"/>
                          </a:lnTo>
                          <a:lnTo>
                            <a:pt x="52" y="194"/>
                          </a:lnTo>
                          <a:lnTo>
                            <a:pt x="52" y="196"/>
                          </a:lnTo>
                          <a:lnTo>
                            <a:pt x="50" y="200"/>
                          </a:lnTo>
                          <a:lnTo>
                            <a:pt x="48" y="200"/>
                          </a:lnTo>
                          <a:lnTo>
                            <a:pt x="48" y="202"/>
                          </a:lnTo>
                          <a:lnTo>
                            <a:pt x="46" y="204"/>
                          </a:lnTo>
                          <a:lnTo>
                            <a:pt x="42" y="198"/>
                          </a:lnTo>
                          <a:lnTo>
                            <a:pt x="40" y="196"/>
                          </a:lnTo>
                          <a:lnTo>
                            <a:pt x="40" y="198"/>
                          </a:lnTo>
                          <a:lnTo>
                            <a:pt x="38" y="196"/>
                          </a:lnTo>
                          <a:lnTo>
                            <a:pt x="36" y="194"/>
                          </a:lnTo>
                          <a:lnTo>
                            <a:pt x="36" y="192"/>
                          </a:lnTo>
                          <a:lnTo>
                            <a:pt x="34" y="192"/>
                          </a:lnTo>
                          <a:lnTo>
                            <a:pt x="32" y="192"/>
                          </a:lnTo>
                          <a:lnTo>
                            <a:pt x="30" y="194"/>
                          </a:lnTo>
                          <a:lnTo>
                            <a:pt x="30" y="196"/>
                          </a:lnTo>
                          <a:lnTo>
                            <a:pt x="26" y="196"/>
                          </a:lnTo>
                          <a:lnTo>
                            <a:pt x="24" y="196"/>
                          </a:lnTo>
                          <a:lnTo>
                            <a:pt x="24" y="198"/>
                          </a:lnTo>
                          <a:lnTo>
                            <a:pt x="24" y="200"/>
                          </a:lnTo>
                          <a:lnTo>
                            <a:pt x="22" y="202"/>
                          </a:lnTo>
                          <a:lnTo>
                            <a:pt x="22" y="200"/>
                          </a:lnTo>
                          <a:lnTo>
                            <a:pt x="20" y="200"/>
                          </a:lnTo>
                          <a:lnTo>
                            <a:pt x="20" y="202"/>
                          </a:lnTo>
                          <a:lnTo>
                            <a:pt x="20" y="204"/>
                          </a:lnTo>
                          <a:lnTo>
                            <a:pt x="16" y="206"/>
                          </a:lnTo>
                          <a:lnTo>
                            <a:pt x="14" y="204"/>
                          </a:lnTo>
                          <a:lnTo>
                            <a:pt x="12" y="202"/>
                          </a:lnTo>
                          <a:lnTo>
                            <a:pt x="12" y="200"/>
                          </a:lnTo>
                          <a:lnTo>
                            <a:pt x="12" y="198"/>
                          </a:lnTo>
                          <a:lnTo>
                            <a:pt x="12" y="196"/>
                          </a:lnTo>
                          <a:lnTo>
                            <a:pt x="10" y="194"/>
                          </a:lnTo>
                          <a:lnTo>
                            <a:pt x="8" y="192"/>
                          </a:lnTo>
                          <a:lnTo>
                            <a:pt x="6" y="192"/>
                          </a:lnTo>
                          <a:lnTo>
                            <a:pt x="2" y="188"/>
                          </a:lnTo>
                          <a:lnTo>
                            <a:pt x="2" y="186"/>
                          </a:lnTo>
                          <a:lnTo>
                            <a:pt x="0" y="184"/>
                          </a:lnTo>
                          <a:lnTo>
                            <a:pt x="0" y="182"/>
                          </a:lnTo>
                          <a:lnTo>
                            <a:pt x="0" y="180"/>
                          </a:lnTo>
                          <a:lnTo>
                            <a:pt x="2" y="176"/>
                          </a:lnTo>
                          <a:lnTo>
                            <a:pt x="2" y="174"/>
                          </a:lnTo>
                          <a:lnTo>
                            <a:pt x="4" y="172"/>
                          </a:lnTo>
                          <a:lnTo>
                            <a:pt x="6" y="172"/>
                          </a:lnTo>
                          <a:lnTo>
                            <a:pt x="8" y="172"/>
                          </a:lnTo>
                          <a:lnTo>
                            <a:pt x="8" y="174"/>
                          </a:lnTo>
                          <a:lnTo>
                            <a:pt x="10" y="176"/>
                          </a:lnTo>
                          <a:lnTo>
                            <a:pt x="12" y="176"/>
                          </a:lnTo>
                          <a:lnTo>
                            <a:pt x="14" y="176"/>
                          </a:lnTo>
                          <a:lnTo>
                            <a:pt x="14" y="174"/>
                          </a:lnTo>
                          <a:lnTo>
                            <a:pt x="12" y="174"/>
                          </a:lnTo>
                          <a:lnTo>
                            <a:pt x="12" y="172"/>
                          </a:lnTo>
                          <a:lnTo>
                            <a:pt x="14" y="168"/>
                          </a:lnTo>
                          <a:lnTo>
                            <a:pt x="16" y="168"/>
                          </a:lnTo>
                          <a:lnTo>
                            <a:pt x="16" y="166"/>
                          </a:lnTo>
                          <a:lnTo>
                            <a:pt x="12" y="164"/>
                          </a:lnTo>
                          <a:lnTo>
                            <a:pt x="10" y="164"/>
                          </a:lnTo>
                          <a:lnTo>
                            <a:pt x="10" y="162"/>
                          </a:lnTo>
                          <a:lnTo>
                            <a:pt x="10" y="160"/>
                          </a:lnTo>
                          <a:lnTo>
                            <a:pt x="12" y="160"/>
                          </a:lnTo>
                          <a:lnTo>
                            <a:pt x="12" y="158"/>
                          </a:lnTo>
                          <a:lnTo>
                            <a:pt x="8" y="154"/>
                          </a:lnTo>
                          <a:lnTo>
                            <a:pt x="6" y="156"/>
                          </a:lnTo>
                          <a:lnTo>
                            <a:pt x="6" y="154"/>
                          </a:lnTo>
                          <a:lnTo>
                            <a:pt x="8" y="152"/>
                          </a:lnTo>
                          <a:lnTo>
                            <a:pt x="8" y="150"/>
                          </a:lnTo>
                          <a:lnTo>
                            <a:pt x="8" y="148"/>
                          </a:lnTo>
                          <a:lnTo>
                            <a:pt x="8" y="146"/>
                          </a:lnTo>
                          <a:lnTo>
                            <a:pt x="6" y="144"/>
                          </a:lnTo>
                          <a:lnTo>
                            <a:pt x="8" y="144"/>
                          </a:lnTo>
                          <a:lnTo>
                            <a:pt x="10" y="144"/>
                          </a:lnTo>
                          <a:lnTo>
                            <a:pt x="12" y="144"/>
                          </a:lnTo>
                          <a:lnTo>
                            <a:pt x="14" y="144"/>
                          </a:lnTo>
                          <a:lnTo>
                            <a:pt x="16" y="144"/>
                          </a:lnTo>
                          <a:lnTo>
                            <a:pt x="18" y="144"/>
                          </a:lnTo>
                          <a:lnTo>
                            <a:pt x="26" y="144"/>
                          </a:lnTo>
                          <a:lnTo>
                            <a:pt x="26" y="142"/>
                          </a:lnTo>
                          <a:lnTo>
                            <a:pt x="28" y="140"/>
                          </a:lnTo>
                          <a:lnTo>
                            <a:pt x="26" y="138"/>
                          </a:lnTo>
                          <a:lnTo>
                            <a:pt x="26" y="136"/>
                          </a:lnTo>
                          <a:lnTo>
                            <a:pt x="26" y="134"/>
                          </a:lnTo>
                          <a:lnTo>
                            <a:pt x="28" y="134"/>
                          </a:lnTo>
                          <a:lnTo>
                            <a:pt x="28" y="132"/>
                          </a:lnTo>
                          <a:lnTo>
                            <a:pt x="30" y="132"/>
                          </a:lnTo>
                          <a:lnTo>
                            <a:pt x="32" y="132"/>
                          </a:lnTo>
                          <a:lnTo>
                            <a:pt x="32" y="134"/>
                          </a:lnTo>
                          <a:lnTo>
                            <a:pt x="34" y="134"/>
                          </a:lnTo>
                          <a:lnTo>
                            <a:pt x="34" y="136"/>
                          </a:lnTo>
                          <a:lnTo>
                            <a:pt x="36" y="140"/>
                          </a:lnTo>
                          <a:lnTo>
                            <a:pt x="36" y="142"/>
                          </a:lnTo>
                          <a:lnTo>
                            <a:pt x="36" y="140"/>
                          </a:lnTo>
                          <a:lnTo>
                            <a:pt x="38" y="140"/>
                          </a:lnTo>
                          <a:lnTo>
                            <a:pt x="38" y="142"/>
                          </a:lnTo>
                          <a:lnTo>
                            <a:pt x="38" y="144"/>
                          </a:lnTo>
                          <a:lnTo>
                            <a:pt x="42" y="144"/>
                          </a:lnTo>
                          <a:lnTo>
                            <a:pt x="44" y="144"/>
                          </a:lnTo>
                          <a:lnTo>
                            <a:pt x="46" y="144"/>
                          </a:lnTo>
                          <a:lnTo>
                            <a:pt x="48" y="146"/>
                          </a:lnTo>
                          <a:lnTo>
                            <a:pt x="48" y="144"/>
                          </a:lnTo>
                          <a:lnTo>
                            <a:pt x="50" y="144"/>
                          </a:lnTo>
                          <a:lnTo>
                            <a:pt x="50" y="142"/>
                          </a:lnTo>
                          <a:lnTo>
                            <a:pt x="52" y="140"/>
                          </a:lnTo>
                          <a:lnTo>
                            <a:pt x="52" y="138"/>
                          </a:lnTo>
                          <a:lnTo>
                            <a:pt x="54" y="140"/>
                          </a:lnTo>
                          <a:lnTo>
                            <a:pt x="54" y="144"/>
                          </a:lnTo>
                          <a:lnTo>
                            <a:pt x="54" y="146"/>
                          </a:lnTo>
                          <a:lnTo>
                            <a:pt x="56" y="146"/>
                          </a:lnTo>
                          <a:lnTo>
                            <a:pt x="60" y="146"/>
                          </a:lnTo>
                          <a:lnTo>
                            <a:pt x="60" y="144"/>
                          </a:lnTo>
                          <a:lnTo>
                            <a:pt x="62" y="144"/>
                          </a:lnTo>
                          <a:lnTo>
                            <a:pt x="64" y="140"/>
                          </a:lnTo>
                          <a:lnTo>
                            <a:pt x="64" y="138"/>
                          </a:lnTo>
                          <a:lnTo>
                            <a:pt x="64" y="136"/>
                          </a:lnTo>
                          <a:lnTo>
                            <a:pt x="64" y="134"/>
                          </a:lnTo>
                          <a:lnTo>
                            <a:pt x="66" y="134"/>
                          </a:lnTo>
                          <a:lnTo>
                            <a:pt x="66" y="132"/>
                          </a:lnTo>
                          <a:lnTo>
                            <a:pt x="66" y="126"/>
                          </a:lnTo>
                          <a:lnTo>
                            <a:pt x="68" y="126"/>
                          </a:lnTo>
                          <a:lnTo>
                            <a:pt x="68" y="122"/>
                          </a:lnTo>
                          <a:lnTo>
                            <a:pt x="68" y="118"/>
                          </a:lnTo>
                          <a:lnTo>
                            <a:pt x="68" y="116"/>
                          </a:lnTo>
                          <a:lnTo>
                            <a:pt x="68" y="114"/>
                          </a:lnTo>
                          <a:lnTo>
                            <a:pt x="66" y="112"/>
                          </a:lnTo>
                          <a:lnTo>
                            <a:pt x="66" y="110"/>
                          </a:lnTo>
                          <a:lnTo>
                            <a:pt x="68" y="110"/>
                          </a:lnTo>
                          <a:lnTo>
                            <a:pt x="68" y="106"/>
                          </a:lnTo>
                          <a:lnTo>
                            <a:pt x="68" y="104"/>
                          </a:lnTo>
                          <a:lnTo>
                            <a:pt x="70" y="102"/>
                          </a:lnTo>
                          <a:lnTo>
                            <a:pt x="68" y="102"/>
                          </a:lnTo>
                          <a:lnTo>
                            <a:pt x="68" y="100"/>
                          </a:lnTo>
                          <a:lnTo>
                            <a:pt x="66" y="98"/>
                          </a:lnTo>
                          <a:lnTo>
                            <a:pt x="64" y="98"/>
                          </a:lnTo>
                          <a:lnTo>
                            <a:pt x="62" y="98"/>
                          </a:lnTo>
                          <a:lnTo>
                            <a:pt x="62" y="96"/>
                          </a:lnTo>
                          <a:lnTo>
                            <a:pt x="60" y="96"/>
                          </a:lnTo>
                          <a:lnTo>
                            <a:pt x="58" y="94"/>
                          </a:lnTo>
                          <a:lnTo>
                            <a:pt x="56" y="94"/>
                          </a:lnTo>
                          <a:lnTo>
                            <a:pt x="56" y="96"/>
                          </a:lnTo>
                          <a:lnTo>
                            <a:pt x="54" y="94"/>
                          </a:lnTo>
                          <a:lnTo>
                            <a:pt x="54" y="92"/>
                          </a:lnTo>
                          <a:lnTo>
                            <a:pt x="56" y="92"/>
                          </a:lnTo>
                          <a:lnTo>
                            <a:pt x="56" y="90"/>
                          </a:lnTo>
                          <a:lnTo>
                            <a:pt x="56" y="88"/>
                          </a:lnTo>
                          <a:lnTo>
                            <a:pt x="56" y="86"/>
                          </a:lnTo>
                          <a:lnTo>
                            <a:pt x="56" y="84"/>
                          </a:lnTo>
                          <a:lnTo>
                            <a:pt x="56" y="80"/>
                          </a:lnTo>
                          <a:lnTo>
                            <a:pt x="60" y="76"/>
                          </a:lnTo>
                          <a:lnTo>
                            <a:pt x="62" y="76"/>
                          </a:lnTo>
                          <a:lnTo>
                            <a:pt x="64" y="76"/>
                          </a:lnTo>
                          <a:lnTo>
                            <a:pt x="66" y="74"/>
                          </a:lnTo>
                          <a:lnTo>
                            <a:pt x="68" y="68"/>
                          </a:lnTo>
                          <a:lnTo>
                            <a:pt x="68" y="66"/>
                          </a:lnTo>
                          <a:lnTo>
                            <a:pt x="66" y="66"/>
                          </a:lnTo>
                          <a:lnTo>
                            <a:pt x="64" y="62"/>
                          </a:lnTo>
                          <a:lnTo>
                            <a:pt x="64" y="60"/>
                          </a:lnTo>
                          <a:lnTo>
                            <a:pt x="64" y="58"/>
                          </a:lnTo>
                          <a:lnTo>
                            <a:pt x="64" y="56"/>
                          </a:lnTo>
                          <a:lnTo>
                            <a:pt x="62" y="56"/>
                          </a:lnTo>
                          <a:lnTo>
                            <a:pt x="62" y="54"/>
                          </a:lnTo>
                          <a:lnTo>
                            <a:pt x="60" y="54"/>
                          </a:lnTo>
                          <a:lnTo>
                            <a:pt x="60" y="56"/>
                          </a:lnTo>
                          <a:lnTo>
                            <a:pt x="58" y="54"/>
                          </a:lnTo>
                          <a:lnTo>
                            <a:pt x="56" y="54"/>
                          </a:lnTo>
                          <a:lnTo>
                            <a:pt x="54" y="54"/>
                          </a:lnTo>
                          <a:lnTo>
                            <a:pt x="52" y="54"/>
                          </a:lnTo>
                          <a:lnTo>
                            <a:pt x="50" y="56"/>
                          </a:lnTo>
                          <a:lnTo>
                            <a:pt x="48" y="58"/>
                          </a:lnTo>
                          <a:lnTo>
                            <a:pt x="46" y="58"/>
                          </a:lnTo>
                          <a:lnTo>
                            <a:pt x="44" y="58"/>
                          </a:lnTo>
                          <a:lnTo>
                            <a:pt x="42" y="58"/>
                          </a:lnTo>
                          <a:lnTo>
                            <a:pt x="42" y="56"/>
                          </a:lnTo>
                          <a:lnTo>
                            <a:pt x="44" y="56"/>
                          </a:lnTo>
                          <a:lnTo>
                            <a:pt x="44" y="54"/>
                          </a:lnTo>
                          <a:lnTo>
                            <a:pt x="42" y="54"/>
                          </a:lnTo>
                          <a:lnTo>
                            <a:pt x="42" y="52"/>
                          </a:lnTo>
                          <a:lnTo>
                            <a:pt x="40" y="50"/>
                          </a:lnTo>
                          <a:lnTo>
                            <a:pt x="40" y="48"/>
                          </a:lnTo>
                          <a:lnTo>
                            <a:pt x="42" y="48"/>
                          </a:lnTo>
                          <a:lnTo>
                            <a:pt x="42" y="46"/>
                          </a:lnTo>
                          <a:lnTo>
                            <a:pt x="42" y="44"/>
                          </a:lnTo>
                          <a:lnTo>
                            <a:pt x="42" y="42"/>
                          </a:lnTo>
                          <a:lnTo>
                            <a:pt x="44" y="40"/>
                          </a:lnTo>
                          <a:lnTo>
                            <a:pt x="44" y="38"/>
                          </a:lnTo>
                          <a:lnTo>
                            <a:pt x="50" y="38"/>
                          </a:lnTo>
                          <a:lnTo>
                            <a:pt x="52" y="38"/>
                          </a:lnTo>
                          <a:lnTo>
                            <a:pt x="60" y="38"/>
                          </a:lnTo>
                          <a:lnTo>
                            <a:pt x="64" y="38"/>
                          </a:lnTo>
                          <a:lnTo>
                            <a:pt x="68" y="38"/>
                          </a:lnTo>
                          <a:lnTo>
                            <a:pt x="70" y="38"/>
                          </a:lnTo>
                          <a:lnTo>
                            <a:pt x="74" y="38"/>
                          </a:lnTo>
                          <a:lnTo>
                            <a:pt x="74" y="40"/>
                          </a:lnTo>
                          <a:lnTo>
                            <a:pt x="76" y="40"/>
                          </a:lnTo>
                          <a:lnTo>
                            <a:pt x="76" y="42"/>
                          </a:lnTo>
                          <a:lnTo>
                            <a:pt x="80" y="42"/>
                          </a:lnTo>
                          <a:lnTo>
                            <a:pt x="82" y="42"/>
                          </a:lnTo>
                          <a:lnTo>
                            <a:pt x="82" y="40"/>
                          </a:lnTo>
                          <a:lnTo>
                            <a:pt x="84" y="40"/>
                          </a:lnTo>
                          <a:lnTo>
                            <a:pt x="86" y="42"/>
                          </a:lnTo>
                          <a:lnTo>
                            <a:pt x="90" y="42"/>
                          </a:lnTo>
                          <a:lnTo>
                            <a:pt x="94" y="44"/>
                          </a:lnTo>
                          <a:lnTo>
                            <a:pt x="96" y="44"/>
                          </a:lnTo>
                          <a:lnTo>
                            <a:pt x="98" y="46"/>
                          </a:lnTo>
                          <a:lnTo>
                            <a:pt x="98" y="48"/>
                          </a:lnTo>
                          <a:lnTo>
                            <a:pt x="100" y="48"/>
                          </a:lnTo>
                          <a:lnTo>
                            <a:pt x="102" y="48"/>
                          </a:lnTo>
                          <a:lnTo>
                            <a:pt x="102" y="46"/>
                          </a:lnTo>
                          <a:lnTo>
                            <a:pt x="102" y="44"/>
                          </a:lnTo>
                          <a:lnTo>
                            <a:pt x="102" y="42"/>
                          </a:lnTo>
                          <a:lnTo>
                            <a:pt x="100" y="40"/>
                          </a:lnTo>
                          <a:lnTo>
                            <a:pt x="100" y="38"/>
                          </a:lnTo>
                          <a:lnTo>
                            <a:pt x="102" y="36"/>
                          </a:lnTo>
                          <a:lnTo>
                            <a:pt x="102" y="38"/>
                          </a:lnTo>
                          <a:lnTo>
                            <a:pt x="104" y="36"/>
                          </a:lnTo>
                          <a:lnTo>
                            <a:pt x="106" y="32"/>
                          </a:lnTo>
                          <a:lnTo>
                            <a:pt x="108" y="26"/>
                          </a:lnTo>
                          <a:lnTo>
                            <a:pt x="108" y="24"/>
                          </a:lnTo>
                          <a:lnTo>
                            <a:pt x="110" y="22"/>
                          </a:lnTo>
                          <a:lnTo>
                            <a:pt x="110" y="20"/>
                          </a:lnTo>
                          <a:lnTo>
                            <a:pt x="110" y="18"/>
                          </a:lnTo>
                          <a:lnTo>
                            <a:pt x="110" y="14"/>
                          </a:lnTo>
                          <a:lnTo>
                            <a:pt x="110" y="12"/>
                          </a:lnTo>
                          <a:lnTo>
                            <a:pt x="112" y="10"/>
                          </a:lnTo>
                          <a:lnTo>
                            <a:pt x="112" y="8"/>
                          </a:lnTo>
                          <a:lnTo>
                            <a:pt x="112" y="6"/>
                          </a:lnTo>
                          <a:lnTo>
                            <a:pt x="112" y="4"/>
                          </a:lnTo>
                          <a:lnTo>
                            <a:pt x="114" y="4"/>
                          </a:lnTo>
                          <a:lnTo>
                            <a:pt x="118" y="4"/>
                          </a:lnTo>
                          <a:lnTo>
                            <a:pt x="120" y="4"/>
                          </a:lnTo>
                          <a:lnTo>
                            <a:pt x="124" y="4"/>
                          </a:lnTo>
                          <a:lnTo>
                            <a:pt x="128" y="2"/>
                          </a:lnTo>
                          <a:lnTo>
                            <a:pt x="130" y="0"/>
                          </a:lnTo>
                          <a:lnTo>
                            <a:pt x="132" y="0"/>
                          </a:lnTo>
                          <a:lnTo>
                            <a:pt x="134" y="2"/>
                          </a:lnTo>
                          <a:lnTo>
                            <a:pt x="136" y="2"/>
                          </a:lnTo>
                          <a:lnTo>
                            <a:pt x="138" y="2"/>
                          </a:lnTo>
                          <a:lnTo>
                            <a:pt x="140" y="2"/>
                          </a:lnTo>
                          <a:lnTo>
                            <a:pt x="140" y="4"/>
                          </a:lnTo>
                          <a:lnTo>
                            <a:pt x="144" y="4"/>
                          </a:lnTo>
                          <a:lnTo>
                            <a:pt x="146" y="4"/>
                          </a:lnTo>
                          <a:lnTo>
                            <a:pt x="146" y="6"/>
                          </a:lnTo>
                          <a:lnTo>
                            <a:pt x="146" y="4"/>
                          </a:lnTo>
                          <a:lnTo>
                            <a:pt x="146" y="2"/>
                          </a:lnTo>
                          <a:lnTo>
                            <a:pt x="150" y="2"/>
                          </a:lnTo>
                          <a:lnTo>
                            <a:pt x="152" y="2"/>
                          </a:lnTo>
                          <a:lnTo>
                            <a:pt x="152" y="4"/>
                          </a:lnTo>
                          <a:lnTo>
                            <a:pt x="154" y="4"/>
                          </a:lnTo>
                          <a:lnTo>
                            <a:pt x="154" y="6"/>
                          </a:lnTo>
                          <a:lnTo>
                            <a:pt x="154" y="10"/>
                          </a:lnTo>
                          <a:lnTo>
                            <a:pt x="154" y="12"/>
                          </a:lnTo>
                          <a:lnTo>
                            <a:pt x="154" y="14"/>
                          </a:lnTo>
                          <a:lnTo>
                            <a:pt x="152" y="14"/>
                          </a:lnTo>
                          <a:lnTo>
                            <a:pt x="152" y="16"/>
                          </a:lnTo>
                          <a:lnTo>
                            <a:pt x="150" y="20"/>
                          </a:lnTo>
                          <a:lnTo>
                            <a:pt x="150" y="22"/>
                          </a:lnTo>
                          <a:lnTo>
                            <a:pt x="148" y="24"/>
                          </a:lnTo>
                          <a:lnTo>
                            <a:pt x="148" y="26"/>
                          </a:lnTo>
                          <a:lnTo>
                            <a:pt x="148" y="28"/>
                          </a:lnTo>
                          <a:lnTo>
                            <a:pt x="146" y="28"/>
                          </a:lnTo>
                          <a:lnTo>
                            <a:pt x="146" y="30"/>
                          </a:lnTo>
                          <a:lnTo>
                            <a:pt x="146" y="32"/>
                          </a:lnTo>
                          <a:lnTo>
                            <a:pt x="146" y="34"/>
                          </a:lnTo>
                          <a:lnTo>
                            <a:pt x="144" y="36"/>
                          </a:lnTo>
                          <a:lnTo>
                            <a:pt x="144" y="40"/>
                          </a:lnTo>
                          <a:lnTo>
                            <a:pt x="144" y="44"/>
                          </a:lnTo>
                          <a:lnTo>
                            <a:pt x="144" y="48"/>
                          </a:lnTo>
                          <a:lnTo>
                            <a:pt x="144" y="50"/>
                          </a:lnTo>
                          <a:lnTo>
                            <a:pt x="144" y="52"/>
                          </a:lnTo>
                          <a:lnTo>
                            <a:pt x="142" y="58"/>
                          </a:lnTo>
                          <a:lnTo>
                            <a:pt x="142" y="60"/>
                          </a:lnTo>
                          <a:lnTo>
                            <a:pt x="142" y="62"/>
                          </a:lnTo>
                          <a:lnTo>
                            <a:pt x="140" y="62"/>
                          </a:lnTo>
                          <a:lnTo>
                            <a:pt x="140" y="64"/>
                          </a:lnTo>
                          <a:lnTo>
                            <a:pt x="140" y="66"/>
                          </a:lnTo>
                          <a:lnTo>
                            <a:pt x="140" y="68"/>
                          </a:lnTo>
                          <a:lnTo>
                            <a:pt x="140" y="70"/>
                          </a:lnTo>
                          <a:lnTo>
                            <a:pt x="140" y="72"/>
                          </a:lnTo>
                          <a:lnTo>
                            <a:pt x="140" y="74"/>
                          </a:lnTo>
                          <a:lnTo>
                            <a:pt x="142" y="76"/>
                          </a:lnTo>
                          <a:lnTo>
                            <a:pt x="142" y="78"/>
                          </a:lnTo>
                          <a:lnTo>
                            <a:pt x="142" y="80"/>
                          </a:lnTo>
                          <a:lnTo>
                            <a:pt x="142" y="82"/>
                          </a:lnTo>
                          <a:lnTo>
                            <a:pt x="140" y="82"/>
                          </a:lnTo>
                          <a:lnTo>
                            <a:pt x="140" y="84"/>
                          </a:lnTo>
                          <a:lnTo>
                            <a:pt x="138" y="86"/>
                          </a:lnTo>
                          <a:lnTo>
                            <a:pt x="138" y="88"/>
                          </a:lnTo>
                          <a:lnTo>
                            <a:pt x="138" y="90"/>
                          </a:lnTo>
                          <a:lnTo>
                            <a:pt x="136" y="92"/>
                          </a:lnTo>
                          <a:lnTo>
                            <a:pt x="136" y="94"/>
                          </a:lnTo>
                          <a:lnTo>
                            <a:pt x="136" y="96"/>
                          </a:lnTo>
                          <a:lnTo>
                            <a:pt x="138" y="96"/>
                          </a:lnTo>
                          <a:lnTo>
                            <a:pt x="138" y="98"/>
                          </a:lnTo>
                          <a:lnTo>
                            <a:pt x="136" y="100"/>
                          </a:lnTo>
                          <a:lnTo>
                            <a:pt x="136" y="102"/>
                          </a:lnTo>
                          <a:lnTo>
                            <a:pt x="134" y="104"/>
                          </a:lnTo>
                          <a:lnTo>
                            <a:pt x="134" y="106"/>
                          </a:lnTo>
                          <a:lnTo>
                            <a:pt x="132" y="106"/>
                          </a:lnTo>
                          <a:lnTo>
                            <a:pt x="130" y="110"/>
                          </a:lnTo>
                          <a:lnTo>
                            <a:pt x="128" y="112"/>
                          </a:lnTo>
                          <a:lnTo>
                            <a:pt x="126" y="112"/>
                          </a:lnTo>
                          <a:lnTo>
                            <a:pt x="124" y="112"/>
                          </a:lnTo>
                          <a:lnTo>
                            <a:pt x="124" y="114"/>
                          </a:lnTo>
                          <a:lnTo>
                            <a:pt x="120" y="116"/>
                          </a:lnTo>
                          <a:lnTo>
                            <a:pt x="118" y="118"/>
                          </a:lnTo>
                          <a:lnTo>
                            <a:pt x="116" y="120"/>
                          </a:lnTo>
                          <a:lnTo>
                            <a:pt x="116" y="122"/>
                          </a:lnTo>
                          <a:lnTo>
                            <a:pt x="114" y="124"/>
                          </a:lnTo>
                          <a:lnTo>
                            <a:pt x="114" y="126"/>
                          </a:lnTo>
                          <a:lnTo>
                            <a:pt x="114" y="128"/>
                          </a:lnTo>
                          <a:lnTo>
                            <a:pt x="112" y="128"/>
                          </a:lnTo>
                          <a:lnTo>
                            <a:pt x="112" y="130"/>
                          </a:lnTo>
                          <a:lnTo>
                            <a:pt x="112" y="132"/>
                          </a:lnTo>
                          <a:lnTo>
                            <a:pt x="110" y="132"/>
                          </a:lnTo>
                          <a:lnTo>
                            <a:pt x="110" y="134"/>
                          </a:lnTo>
                          <a:lnTo>
                            <a:pt x="108" y="136"/>
                          </a:lnTo>
                          <a:lnTo>
                            <a:pt x="106" y="138"/>
                          </a:lnTo>
                          <a:lnTo>
                            <a:pt x="104" y="138"/>
                          </a:lnTo>
                          <a:lnTo>
                            <a:pt x="104" y="140"/>
                          </a:lnTo>
                          <a:lnTo>
                            <a:pt x="104" y="142"/>
                          </a:lnTo>
                          <a:lnTo>
                            <a:pt x="104" y="144"/>
                          </a:lnTo>
                          <a:lnTo>
                            <a:pt x="104" y="148"/>
                          </a:lnTo>
                          <a:lnTo>
                            <a:pt x="104" y="152"/>
                          </a:lnTo>
                          <a:lnTo>
                            <a:pt x="104" y="156"/>
                          </a:lnTo>
                          <a:lnTo>
                            <a:pt x="104" y="158"/>
                          </a:lnTo>
                          <a:lnTo>
                            <a:pt x="104" y="162"/>
                          </a:lnTo>
                          <a:lnTo>
                            <a:pt x="104" y="166"/>
                          </a:lnTo>
                          <a:lnTo>
                            <a:pt x="104" y="168"/>
                          </a:lnTo>
                          <a:lnTo>
                            <a:pt x="104" y="170"/>
                          </a:lnTo>
                          <a:lnTo>
                            <a:pt x="102" y="172"/>
                          </a:lnTo>
                          <a:lnTo>
                            <a:pt x="100" y="174"/>
                          </a:lnTo>
                          <a:lnTo>
                            <a:pt x="98" y="178"/>
                          </a:lnTo>
                          <a:lnTo>
                            <a:pt x="98" y="180"/>
                          </a:lnTo>
                          <a:lnTo>
                            <a:pt x="98" y="182"/>
                          </a:lnTo>
                          <a:close/>
                        </a:path>
                      </a:pathLst>
                    </a:custGeom>
                    <a:grpFill/>
                    <a:ln w="3175">
                      <a:solidFill>
                        <a:schemeClr val="bg1"/>
                      </a:solidFill>
                      <a:prstDash val="sysDot"/>
                      <a:round/>
                      <a:headEnd/>
                      <a:tailEnd/>
                    </a:ln>
                  </p:spPr>
                  <p:txBody>
                    <a:bodyPr/>
                    <a:lstStyle/>
                    <a:p>
                      <a:endParaRPr lang="de-DE" sz="2400" dirty="0">
                        <a:solidFill>
                          <a:srgbClr val="000000"/>
                        </a:solidFill>
                      </a:endParaRPr>
                    </a:p>
                  </p:txBody>
                </p:sp>
                <p:sp>
                  <p:nvSpPr>
                    <p:cNvPr id="2228" name="Freeform 2495"/>
                    <p:cNvSpPr>
                      <a:spLocks/>
                    </p:cNvSpPr>
                    <p:nvPr/>
                  </p:nvSpPr>
                  <p:spPr bwMode="auto">
                    <a:xfrm>
                      <a:off x="4273542" y="2766156"/>
                      <a:ext cx="112607" cy="121773"/>
                    </a:xfrm>
                    <a:custGeom>
                      <a:avLst/>
                      <a:gdLst>
                        <a:gd name="T0" fmla="*/ 2147483647 w 122"/>
                        <a:gd name="T1" fmla="*/ 2147483647 h 148"/>
                        <a:gd name="T2" fmla="*/ 2147483647 w 122"/>
                        <a:gd name="T3" fmla="*/ 2147483647 h 148"/>
                        <a:gd name="T4" fmla="*/ 2147483647 w 122"/>
                        <a:gd name="T5" fmla="*/ 2147483647 h 148"/>
                        <a:gd name="T6" fmla="*/ 2147483647 w 122"/>
                        <a:gd name="T7" fmla="*/ 2147483647 h 148"/>
                        <a:gd name="T8" fmla="*/ 2147483647 w 122"/>
                        <a:gd name="T9" fmla="*/ 2147483647 h 148"/>
                        <a:gd name="T10" fmla="*/ 2147483647 w 122"/>
                        <a:gd name="T11" fmla="*/ 2147483647 h 148"/>
                        <a:gd name="T12" fmla="*/ 2147483647 w 122"/>
                        <a:gd name="T13" fmla="*/ 2147483647 h 148"/>
                        <a:gd name="T14" fmla="*/ 2147483647 w 122"/>
                        <a:gd name="T15" fmla="*/ 2147483647 h 148"/>
                        <a:gd name="T16" fmla="*/ 2147483647 w 122"/>
                        <a:gd name="T17" fmla="*/ 2147483647 h 148"/>
                        <a:gd name="T18" fmla="*/ 2147483647 w 122"/>
                        <a:gd name="T19" fmla="*/ 2147483647 h 148"/>
                        <a:gd name="T20" fmla="*/ 2147483647 w 122"/>
                        <a:gd name="T21" fmla="*/ 2147483647 h 148"/>
                        <a:gd name="T22" fmla="*/ 2147483647 w 122"/>
                        <a:gd name="T23" fmla="*/ 2147483647 h 148"/>
                        <a:gd name="T24" fmla="*/ 2147483647 w 122"/>
                        <a:gd name="T25" fmla="*/ 2147483647 h 148"/>
                        <a:gd name="T26" fmla="*/ 2147483647 w 122"/>
                        <a:gd name="T27" fmla="*/ 2147483647 h 148"/>
                        <a:gd name="T28" fmla="*/ 2147483647 w 122"/>
                        <a:gd name="T29" fmla="*/ 2147483647 h 148"/>
                        <a:gd name="T30" fmla="*/ 2147483647 w 122"/>
                        <a:gd name="T31" fmla="*/ 2147483647 h 148"/>
                        <a:gd name="T32" fmla="*/ 2147483647 w 122"/>
                        <a:gd name="T33" fmla="*/ 2147483647 h 148"/>
                        <a:gd name="T34" fmla="*/ 2147483647 w 122"/>
                        <a:gd name="T35" fmla="*/ 2147483647 h 148"/>
                        <a:gd name="T36" fmla="*/ 2147483647 w 122"/>
                        <a:gd name="T37" fmla="*/ 2147483647 h 148"/>
                        <a:gd name="T38" fmla="*/ 2147483647 w 122"/>
                        <a:gd name="T39" fmla="*/ 2147483647 h 148"/>
                        <a:gd name="T40" fmla="*/ 2147483647 w 122"/>
                        <a:gd name="T41" fmla="*/ 2147483647 h 148"/>
                        <a:gd name="T42" fmla="*/ 2147483647 w 122"/>
                        <a:gd name="T43" fmla="*/ 2147483647 h 148"/>
                        <a:gd name="T44" fmla="*/ 2147483647 w 122"/>
                        <a:gd name="T45" fmla="*/ 2147483647 h 148"/>
                        <a:gd name="T46" fmla="*/ 2147483647 w 122"/>
                        <a:gd name="T47" fmla="*/ 2147483647 h 148"/>
                        <a:gd name="T48" fmla="*/ 2147483647 w 122"/>
                        <a:gd name="T49" fmla="*/ 2147483647 h 148"/>
                        <a:gd name="T50" fmla="*/ 2147483647 w 122"/>
                        <a:gd name="T51" fmla="*/ 2147483647 h 148"/>
                        <a:gd name="T52" fmla="*/ 2147483647 w 122"/>
                        <a:gd name="T53" fmla="*/ 2147483647 h 148"/>
                        <a:gd name="T54" fmla="*/ 2147483647 w 122"/>
                        <a:gd name="T55" fmla="*/ 2147483647 h 148"/>
                        <a:gd name="T56" fmla="*/ 2147483647 w 122"/>
                        <a:gd name="T57" fmla="*/ 2147483647 h 148"/>
                        <a:gd name="T58" fmla="*/ 2147483647 w 122"/>
                        <a:gd name="T59" fmla="*/ 2147483647 h 148"/>
                        <a:gd name="T60" fmla="*/ 2147483647 w 122"/>
                        <a:gd name="T61" fmla="*/ 2147483647 h 148"/>
                        <a:gd name="T62" fmla="*/ 2147483647 w 122"/>
                        <a:gd name="T63" fmla="*/ 2147483647 h 148"/>
                        <a:gd name="T64" fmla="*/ 2147483647 w 122"/>
                        <a:gd name="T65" fmla="*/ 2147483647 h 148"/>
                        <a:gd name="T66" fmla="*/ 2147483647 w 122"/>
                        <a:gd name="T67" fmla="*/ 2147483647 h 148"/>
                        <a:gd name="T68" fmla="*/ 2147483647 w 122"/>
                        <a:gd name="T69" fmla="*/ 2147483647 h 148"/>
                        <a:gd name="T70" fmla="*/ 2147483647 w 122"/>
                        <a:gd name="T71" fmla="*/ 2147483647 h 148"/>
                        <a:gd name="T72" fmla="*/ 2147483647 w 122"/>
                        <a:gd name="T73" fmla="*/ 2147483647 h 148"/>
                        <a:gd name="T74" fmla="*/ 2147483647 w 122"/>
                        <a:gd name="T75" fmla="*/ 2147483647 h 148"/>
                        <a:gd name="T76" fmla="*/ 2147483647 w 122"/>
                        <a:gd name="T77" fmla="*/ 2147483647 h 148"/>
                        <a:gd name="T78" fmla="*/ 2147483647 w 122"/>
                        <a:gd name="T79" fmla="*/ 2147483647 h 148"/>
                        <a:gd name="T80" fmla="*/ 2147483647 w 122"/>
                        <a:gd name="T81" fmla="*/ 2147483647 h 148"/>
                        <a:gd name="T82" fmla="*/ 2147483647 w 122"/>
                        <a:gd name="T83" fmla="*/ 2147483647 h 148"/>
                        <a:gd name="T84" fmla="*/ 2147483647 w 122"/>
                        <a:gd name="T85" fmla="*/ 2147483647 h 148"/>
                        <a:gd name="T86" fmla="*/ 2147483647 w 122"/>
                        <a:gd name="T87" fmla="*/ 2147483647 h 148"/>
                        <a:gd name="T88" fmla="*/ 2147483647 w 122"/>
                        <a:gd name="T89" fmla="*/ 2147483647 h 148"/>
                        <a:gd name="T90" fmla="*/ 2147483647 w 122"/>
                        <a:gd name="T91" fmla="*/ 2147483647 h 148"/>
                        <a:gd name="T92" fmla="*/ 2147483647 w 122"/>
                        <a:gd name="T93" fmla="*/ 2147483647 h 148"/>
                        <a:gd name="T94" fmla="*/ 2147483647 w 122"/>
                        <a:gd name="T95" fmla="*/ 2147483647 h 148"/>
                        <a:gd name="T96" fmla="*/ 2147483647 w 122"/>
                        <a:gd name="T97" fmla="*/ 2147483647 h 148"/>
                        <a:gd name="T98" fmla="*/ 2147483647 w 122"/>
                        <a:gd name="T99" fmla="*/ 2147483647 h 148"/>
                        <a:gd name="T100" fmla="*/ 2147483647 w 122"/>
                        <a:gd name="T101" fmla="*/ 2147483647 h 148"/>
                        <a:gd name="T102" fmla="*/ 2147483647 w 122"/>
                        <a:gd name="T103" fmla="*/ 0 h 148"/>
                        <a:gd name="T104" fmla="*/ 2147483647 w 122"/>
                        <a:gd name="T105" fmla="*/ 0 h 148"/>
                        <a:gd name="T106" fmla="*/ 2147483647 w 122"/>
                        <a:gd name="T107" fmla="*/ 2147483647 h 148"/>
                        <a:gd name="T108" fmla="*/ 2147483647 w 122"/>
                        <a:gd name="T109" fmla="*/ 2147483647 h 148"/>
                        <a:gd name="T110" fmla="*/ 2147483647 w 122"/>
                        <a:gd name="T111" fmla="*/ 2147483647 h 148"/>
                        <a:gd name="T112" fmla="*/ 2147483647 w 122"/>
                        <a:gd name="T113" fmla="*/ 2147483647 h 148"/>
                        <a:gd name="T114" fmla="*/ 2147483647 w 122"/>
                        <a:gd name="T115" fmla="*/ 2147483647 h 148"/>
                        <a:gd name="T116" fmla="*/ 2147483647 w 122"/>
                        <a:gd name="T117" fmla="*/ 2147483647 h 148"/>
                        <a:gd name="T118" fmla="*/ 2147483647 w 122"/>
                        <a:gd name="T119" fmla="*/ 2147483647 h 148"/>
                        <a:gd name="T120" fmla="*/ 2147483647 w 122"/>
                        <a:gd name="T121" fmla="*/ 2147483647 h 148"/>
                        <a:gd name="T122" fmla="*/ 2147483647 w 122"/>
                        <a:gd name="T123" fmla="*/ 2147483647 h 148"/>
                        <a:gd name="T124" fmla="*/ 2147483647 w 122"/>
                        <a:gd name="T125" fmla="*/ 2147483647 h 148"/>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60000 65536"/>
                        <a:gd name="T187" fmla="*/ 0 60000 65536"/>
                        <a:gd name="T188" fmla="*/ 0 60000 65536"/>
                        <a:gd name="T189" fmla="*/ 0 w 122"/>
                        <a:gd name="T190" fmla="*/ 0 h 148"/>
                        <a:gd name="T191" fmla="*/ 122 w 122"/>
                        <a:gd name="T192" fmla="*/ 148 h 148"/>
                      </a:gdLst>
                      <a:ahLst/>
                      <a:cxnLst>
                        <a:cxn ang="T126">
                          <a:pos x="T0" y="T1"/>
                        </a:cxn>
                        <a:cxn ang="T127">
                          <a:pos x="T2" y="T3"/>
                        </a:cxn>
                        <a:cxn ang="T128">
                          <a:pos x="T4" y="T5"/>
                        </a:cxn>
                        <a:cxn ang="T129">
                          <a:pos x="T6" y="T7"/>
                        </a:cxn>
                        <a:cxn ang="T130">
                          <a:pos x="T8" y="T9"/>
                        </a:cxn>
                        <a:cxn ang="T131">
                          <a:pos x="T10" y="T11"/>
                        </a:cxn>
                        <a:cxn ang="T132">
                          <a:pos x="T12" y="T13"/>
                        </a:cxn>
                        <a:cxn ang="T133">
                          <a:pos x="T14" y="T15"/>
                        </a:cxn>
                        <a:cxn ang="T134">
                          <a:pos x="T16" y="T17"/>
                        </a:cxn>
                        <a:cxn ang="T135">
                          <a:pos x="T18" y="T19"/>
                        </a:cxn>
                        <a:cxn ang="T136">
                          <a:pos x="T20" y="T21"/>
                        </a:cxn>
                        <a:cxn ang="T137">
                          <a:pos x="T22" y="T23"/>
                        </a:cxn>
                        <a:cxn ang="T138">
                          <a:pos x="T24" y="T25"/>
                        </a:cxn>
                        <a:cxn ang="T139">
                          <a:pos x="T26" y="T27"/>
                        </a:cxn>
                        <a:cxn ang="T140">
                          <a:pos x="T28" y="T29"/>
                        </a:cxn>
                        <a:cxn ang="T141">
                          <a:pos x="T30" y="T31"/>
                        </a:cxn>
                        <a:cxn ang="T142">
                          <a:pos x="T32" y="T33"/>
                        </a:cxn>
                        <a:cxn ang="T143">
                          <a:pos x="T34" y="T35"/>
                        </a:cxn>
                        <a:cxn ang="T144">
                          <a:pos x="T36" y="T37"/>
                        </a:cxn>
                        <a:cxn ang="T145">
                          <a:pos x="T38" y="T39"/>
                        </a:cxn>
                        <a:cxn ang="T146">
                          <a:pos x="T40" y="T41"/>
                        </a:cxn>
                        <a:cxn ang="T147">
                          <a:pos x="T42" y="T43"/>
                        </a:cxn>
                        <a:cxn ang="T148">
                          <a:pos x="T44" y="T45"/>
                        </a:cxn>
                        <a:cxn ang="T149">
                          <a:pos x="T46" y="T47"/>
                        </a:cxn>
                        <a:cxn ang="T150">
                          <a:pos x="T48" y="T49"/>
                        </a:cxn>
                        <a:cxn ang="T151">
                          <a:pos x="T50" y="T51"/>
                        </a:cxn>
                        <a:cxn ang="T152">
                          <a:pos x="T52" y="T53"/>
                        </a:cxn>
                        <a:cxn ang="T153">
                          <a:pos x="T54" y="T55"/>
                        </a:cxn>
                        <a:cxn ang="T154">
                          <a:pos x="T56" y="T57"/>
                        </a:cxn>
                        <a:cxn ang="T155">
                          <a:pos x="T58" y="T59"/>
                        </a:cxn>
                        <a:cxn ang="T156">
                          <a:pos x="T60" y="T61"/>
                        </a:cxn>
                        <a:cxn ang="T157">
                          <a:pos x="T62" y="T63"/>
                        </a:cxn>
                        <a:cxn ang="T158">
                          <a:pos x="T64" y="T65"/>
                        </a:cxn>
                        <a:cxn ang="T159">
                          <a:pos x="T66" y="T67"/>
                        </a:cxn>
                        <a:cxn ang="T160">
                          <a:pos x="T68" y="T69"/>
                        </a:cxn>
                        <a:cxn ang="T161">
                          <a:pos x="T70" y="T71"/>
                        </a:cxn>
                        <a:cxn ang="T162">
                          <a:pos x="T72" y="T73"/>
                        </a:cxn>
                        <a:cxn ang="T163">
                          <a:pos x="T74" y="T75"/>
                        </a:cxn>
                        <a:cxn ang="T164">
                          <a:pos x="T76" y="T77"/>
                        </a:cxn>
                        <a:cxn ang="T165">
                          <a:pos x="T78" y="T79"/>
                        </a:cxn>
                        <a:cxn ang="T166">
                          <a:pos x="T80" y="T81"/>
                        </a:cxn>
                        <a:cxn ang="T167">
                          <a:pos x="T82" y="T83"/>
                        </a:cxn>
                        <a:cxn ang="T168">
                          <a:pos x="T84" y="T85"/>
                        </a:cxn>
                        <a:cxn ang="T169">
                          <a:pos x="T86" y="T87"/>
                        </a:cxn>
                        <a:cxn ang="T170">
                          <a:pos x="T88" y="T89"/>
                        </a:cxn>
                        <a:cxn ang="T171">
                          <a:pos x="T90" y="T91"/>
                        </a:cxn>
                        <a:cxn ang="T172">
                          <a:pos x="T92" y="T93"/>
                        </a:cxn>
                        <a:cxn ang="T173">
                          <a:pos x="T94" y="T95"/>
                        </a:cxn>
                        <a:cxn ang="T174">
                          <a:pos x="T96" y="T97"/>
                        </a:cxn>
                        <a:cxn ang="T175">
                          <a:pos x="T98" y="T99"/>
                        </a:cxn>
                        <a:cxn ang="T176">
                          <a:pos x="T100" y="T101"/>
                        </a:cxn>
                        <a:cxn ang="T177">
                          <a:pos x="T102" y="T103"/>
                        </a:cxn>
                        <a:cxn ang="T178">
                          <a:pos x="T104" y="T105"/>
                        </a:cxn>
                        <a:cxn ang="T179">
                          <a:pos x="T106" y="T107"/>
                        </a:cxn>
                        <a:cxn ang="T180">
                          <a:pos x="T108" y="T109"/>
                        </a:cxn>
                        <a:cxn ang="T181">
                          <a:pos x="T110" y="T111"/>
                        </a:cxn>
                        <a:cxn ang="T182">
                          <a:pos x="T112" y="T113"/>
                        </a:cxn>
                        <a:cxn ang="T183">
                          <a:pos x="T114" y="T115"/>
                        </a:cxn>
                        <a:cxn ang="T184">
                          <a:pos x="T116" y="T117"/>
                        </a:cxn>
                        <a:cxn ang="T185">
                          <a:pos x="T118" y="T119"/>
                        </a:cxn>
                        <a:cxn ang="T186">
                          <a:pos x="T120" y="T121"/>
                        </a:cxn>
                        <a:cxn ang="T187">
                          <a:pos x="T122" y="T123"/>
                        </a:cxn>
                        <a:cxn ang="T188">
                          <a:pos x="T124" y="T125"/>
                        </a:cxn>
                      </a:cxnLst>
                      <a:rect l="T189" t="T190" r="T191" b="T192"/>
                      <a:pathLst>
                        <a:path w="122" h="148">
                          <a:moveTo>
                            <a:pt x="108" y="58"/>
                          </a:moveTo>
                          <a:lnTo>
                            <a:pt x="106" y="58"/>
                          </a:lnTo>
                          <a:lnTo>
                            <a:pt x="106" y="60"/>
                          </a:lnTo>
                          <a:lnTo>
                            <a:pt x="108" y="62"/>
                          </a:lnTo>
                          <a:lnTo>
                            <a:pt x="108" y="60"/>
                          </a:lnTo>
                          <a:lnTo>
                            <a:pt x="110" y="60"/>
                          </a:lnTo>
                          <a:lnTo>
                            <a:pt x="112" y="62"/>
                          </a:lnTo>
                          <a:lnTo>
                            <a:pt x="114" y="62"/>
                          </a:lnTo>
                          <a:lnTo>
                            <a:pt x="114" y="64"/>
                          </a:lnTo>
                          <a:lnTo>
                            <a:pt x="116" y="64"/>
                          </a:lnTo>
                          <a:lnTo>
                            <a:pt x="118" y="64"/>
                          </a:lnTo>
                          <a:lnTo>
                            <a:pt x="120" y="66"/>
                          </a:lnTo>
                          <a:lnTo>
                            <a:pt x="120" y="68"/>
                          </a:lnTo>
                          <a:lnTo>
                            <a:pt x="122" y="68"/>
                          </a:lnTo>
                          <a:lnTo>
                            <a:pt x="120" y="70"/>
                          </a:lnTo>
                          <a:lnTo>
                            <a:pt x="120" y="72"/>
                          </a:lnTo>
                          <a:lnTo>
                            <a:pt x="120" y="76"/>
                          </a:lnTo>
                          <a:lnTo>
                            <a:pt x="118" y="76"/>
                          </a:lnTo>
                          <a:lnTo>
                            <a:pt x="118" y="78"/>
                          </a:lnTo>
                          <a:lnTo>
                            <a:pt x="120" y="80"/>
                          </a:lnTo>
                          <a:lnTo>
                            <a:pt x="120" y="82"/>
                          </a:lnTo>
                          <a:lnTo>
                            <a:pt x="120" y="84"/>
                          </a:lnTo>
                          <a:lnTo>
                            <a:pt x="120" y="88"/>
                          </a:lnTo>
                          <a:lnTo>
                            <a:pt x="120" y="92"/>
                          </a:lnTo>
                          <a:lnTo>
                            <a:pt x="118" y="92"/>
                          </a:lnTo>
                          <a:lnTo>
                            <a:pt x="118" y="98"/>
                          </a:lnTo>
                          <a:lnTo>
                            <a:pt x="118" y="100"/>
                          </a:lnTo>
                          <a:lnTo>
                            <a:pt x="116" y="100"/>
                          </a:lnTo>
                          <a:lnTo>
                            <a:pt x="116" y="102"/>
                          </a:lnTo>
                          <a:lnTo>
                            <a:pt x="116" y="104"/>
                          </a:lnTo>
                          <a:lnTo>
                            <a:pt x="116" y="106"/>
                          </a:lnTo>
                          <a:lnTo>
                            <a:pt x="114" y="110"/>
                          </a:lnTo>
                          <a:lnTo>
                            <a:pt x="112" y="110"/>
                          </a:lnTo>
                          <a:lnTo>
                            <a:pt x="112" y="112"/>
                          </a:lnTo>
                          <a:lnTo>
                            <a:pt x="108" y="112"/>
                          </a:lnTo>
                          <a:lnTo>
                            <a:pt x="106" y="112"/>
                          </a:lnTo>
                          <a:lnTo>
                            <a:pt x="106" y="110"/>
                          </a:lnTo>
                          <a:lnTo>
                            <a:pt x="106" y="106"/>
                          </a:lnTo>
                          <a:lnTo>
                            <a:pt x="104" y="104"/>
                          </a:lnTo>
                          <a:lnTo>
                            <a:pt x="104" y="106"/>
                          </a:lnTo>
                          <a:lnTo>
                            <a:pt x="102" y="108"/>
                          </a:lnTo>
                          <a:lnTo>
                            <a:pt x="102" y="110"/>
                          </a:lnTo>
                          <a:lnTo>
                            <a:pt x="100" y="110"/>
                          </a:lnTo>
                          <a:lnTo>
                            <a:pt x="100" y="112"/>
                          </a:lnTo>
                          <a:lnTo>
                            <a:pt x="98" y="110"/>
                          </a:lnTo>
                          <a:lnTo>
                            <a:pt x="96" y="110"/>
                          </a:lnTo>
                          <a:lnTo>
                            <a:pt x="94" y="110"/>
                          </a:lnTo>
                          <a:lnTo>
                            <a:pt x="90" y="110"/>
                          </a:lnTo>
                          <a:lnTo>
                            <a:pt x="90" y="108"/>
                          </a:lnTo>
                          <a:lnTo>
                            <a:pt x="90" y="106"/>
                          </a:lnTo>
                          <a:lnTo>
                            <a:pt x="88" y="106"/>
                          </a:lnTo>
                          <a:lnTo>
                            <a:pt x="88" y="108"/>
                          </a:lnTo>
                          <a:lnTo>
                            <a:pt x="88" y="106"/>
                          </a:lnTo>
                          <a:lnTo>
                            <a:pt x="86" y="102"/>
                          </a:lnTo>
                          <a:lnTo>
                            <a:pt x="86" y="100"/>
                          </a:lnTo>
                          <a:lnTo>
                            <a:pt x="84" y="100"/>
                          </a:lnTo>
                          <a:lnTo>
                            <a:pt x="84" y="98"/>
                          </a:lnTo>
                          <a:lnTo>
                            <a:pt x="82" y="98"/>
                          </a:lnTo>
                          <a:lnTo>
                            <a:pt x="80" y="98"/>
                          </a:lnTo>
                          <a:lnTo>
                            <a:pt x="80" y="100"/>
                          </a:lnTo>
                          <a:lnTo>
                            <a:pt x="78" y="100"/>
                          </a:lnTo>
                          <a:lnTo>
                            <a:pt x="78" y="102"/>
                          </a:lnTo>
                          <a:lnTo>
                            <a:pt x="78" y="104"/>
                          </a:lnTo>
                          <a:lnTo>
                            <a:pt x="80" y="106"/>
                          </a:lnTo>
                          <a:lnTo>
                            <a:pt x="78" y="108"/>
                          </a:lnTo>
                          <a:lnTo>
                            <a:pt x="78" y="110"/>
                          </a:lnTo>
                          <a:lnTo>
                            <a:pt x="70" y="110"/>
                          </a:lnTo>
                          <a:lnTo>
                            <a:pt x="68" y="110"/>
                          </a:lnTo>
                          <a:lnTo>
                            <a:pt x="66" y="110"/>
                          </a:lnTo>
                          <a:lnTo>
                            <a:pt x="64" y="110"/>
                          </a:lnTo>
                          <a:lnTo>
                            <a:pt x="62" y="110"/>
                          </a:lnTo>
                          <a:lnTo>
                            <a:pt x="60" y="110"/>
                          </a:lnTo>
                          <a:lnTo>
                            <a:pt x="58" y="110"/>
                          </a:lnTo>
                          <a:lnTo>
                            <a:pt x="60" y="112"/>
                          </a:lnTo>
                          <a:lnTo>
                            <a:pt x="60" y="114"/>
                          </a:lnTo>
                          <a:lnTo>
                            <a:pt x="60" y="116"/>
                          </a:lnTo>
                          <a:lnTo>
                            <a:pt x="60" y="118"/>
                          </a:lnTo>
                          <a:lnTo>
                            <a:pt x="58" y="120"/>
                          </a:lnTo>
                          <a:lnTo>
                            <a:pt x="58" y="122"/>
                          </a:lnTo>
                          <a:lnTo>
                            <a:pt x="60" y="120"/>
                          </a:lnTo>
                          <a:lnTo>
                            <a:pt x="64" y="124"/>
                          </a:lnTo>
                          <a:lnTo>
                            <a:pt x="64" y="126"/>
                          </a:lnTo>
                          <a:lnTo>
                            <a:pt x="62" y="126"/>
                          </a:lnTo>
                          <a:lnTo>
                            <a:pt x="62" y="128"/>
                          </a:lnTo>
                          <a:lnTo>
                            <a:pt x="62" y="130"/>
                          </a:lnTo>
                          <a:lnTo>
                            <a:pt x="64" y="130"/>
                          </a:lnTo>
                          <a:lnTo>
                            <a:pt x="68" y="132"/>
                          </a:lnTo>
                          <a:lnTo>
                            <a:pt x="68" y="134"/>
                          </a:lnTo>
                          <a:lnTo>
                            <a:pt x="66" y="134"/>
                          </a:lnTo>
                          <a:lnTo>
                            <a:pt x="64" y="138"/>
                          </a:lnTo>
                          <a:lnTo>
                            <a:pt x="64" y="140"/>
                          </a:lnTo>
                          <a:lnTo>
                            <a:pt x="66" y="140"/>
                          </a:lnTo>
                          <a:lnTo>
                            <a:pt x="66" y="142"/>
                          </a:lnTo>
                          <a:lnTo>
                            <a:pt x="64" y="142"/>
                          </a:lnTo>
                          <a:lnTo>
                            <a:pt x="62" y="142"/>
                          </a:lnTo>
                          <a:lnTo>
                            <a:pt x="60" y="140"/>
                          </a:lnTo>
                          <a:lnTo>
                            <a:pt x="60" y="138"/>
                          </a:lnTo>
                          <a:lnTo>
                            <a:pt x="58" y="138"/>
                          </a:lnTo>
                          <a:lnTo>
                            <a:pt x="56" y="138"/>
                          </a:lnTo>
                          <a:lnTo>
                            <a:pt x="54" y="140"/>
                          </a:lnTo>
                          <a:lnTo>
                            <a:pt x="54" y="142"/>
                          </a:lnTo>
                          <a:lnTo>
                            <a:pt x="52" y="146"/>
                          </a:lnTo>
                          <a:lnTo>
                            <a:pt x="52" y="148"/>
                          </a:lnTo>
                          <a:lnTo>
                            <a:pt x="50" y="146"/>
                          </a:lnTo>
                          <a:lnTo>
                            <a:pt x="48" y="144"/>
                          </a:lnTo>
                          <a:lnTo>
                            <a:pt x="48" y="142"/>
                          </a:lnTo>
                          <a:lnTo>
                            <a:pt x="46" y="140"/>
                          </a:lnTo>
                          <a:lnTo>
                            <a:pt x="44" y="138"/>
                          </a:lnTo>
                          <a:lnTo>
                            <a:pt x="42" y="138"/>
                          </a:lnTo>
                          <a:lnTo>
                            <a:pt x="42" y="136"/>
                          </a:lnTo>
                          <a:lnTo>
                            <a:pt x="40" y="134"/>
                          </a:lnTo>
                          <a:lnTo>
                            <a:pt x="40" y="132"/>
                          </a:lnTo>
                          <a:lnTo>
                            <a:pt x="38" y="130"/>
                          </a:lnTo>
                          <a:lnTo>
                            <a:pt x="36" y="128"/>
                          </a:lnTo>
                          <a:lnTo>
                            <a:pt x="34" y="124"/>
                          </a:lnTo>
                          <a:lnTo>
                            <a:pt x="30" y="122"/>
                          </a:lnTo>
                          <a:lnTo>
                            <a:pt x="28" y="120"/>
                          </a:lnTo>
                          <a:lnTo>
                            <a:pt x="26" y="118"/>
                          </a:lnTo>
                          <a:lnTo>
                            <a:pt x="24" y="116"/>
                          </a:lnTo>
                          <a:lnTo>
                            <a:pt x="20" y="112"/>
                          </a:lnTo>
                          <a:lnTo>
                            <a:pt x="22" y="112"/>
                          </a:lnTo>
                          <a:lnTo>
                            <a:pt x="26" y="114"/>
                          </a:lnTo>
                          <a:lnTo>
                            <a:pt x="26" y="116"/>
                          </a:lnTo>
                          <a:lnTo>
                            <a:pt x="30" y="114"/>
                          </a:lnTo>
                          <a:lnTo>
                            <a:pt x="28" y="112"/>
                          </a:lnTo>
                          <a:lnTo>
                            <a:pt x="26" y="114"/>
                          </a:lnTo>
                          <a:lnTo>
                            <a:pt x="24" y="112"/>
                          </a:lnTo>
                          <a:lnTo>
                            <a:pt x="24" y="110"/>
                          </a:lnTo>
                          <a:lnTo>
                            <a:pt x="22" y="110"/>
                          </a:lnTo>
                          <a:lnTo>
                            <a:pt x="22" y="112"/>
                          </a:lnTo>
                          <a:lnTo>
                            <a:pt x="20" y="112"/>
                          </a:lnTo>
                          <a:lnTo>
                            <a:pt x="20" y="110"/>
                          </a:lnTo>
                          <a:lnTo>
                            <a:pt x="18" y="110"/>
                          </a:lnTo>
                          <a:lnTo>
                            <a:pt x="18" y="108"/>
                          </a:lnTo>
                          <a:lnTo>
                            <a:pt x="16" y="106"/>
                          </a:lnTo>
                          <a:lnTo>
                            <a:pt x="14" y="104"/>
                          </a:lnTo>
                          <a:lnTo>
                            <a:pt x="14" y="102"/>
                          </a:lnTo>
                          <a:lnTo>
                            <a:pt x="12" y="102"/>
                          </a:lnTo>
                          <a:lnTo>
                            <a:pt x="12" y="100"/>
                          </a:lnTo>
                          <a:lnTo>
                            <a:pt x="14" y="100"/>
                          </a:lnTo>
                          <a:lnTo>
                            <a:pt x="16" y="102"/>
                          </a:lnTo>
                          <a:lnTo>
                            <a:pt x="16" y="104"/>
                          </a:lnTo>
                          <a:lnTo>
                            <a:pt x="18" y="104"/>
                          </a:lnTo>
                          <a:lnTo>
                            <a:pt x="16" y="100"/>
                          </a:lnTo>
                          <a:lnTo>
                            <a:pt x="16" y="98"/>
                          </a:lnTo>
                          <a:lnTo>
                            <a:pt x="14" y="98"/>
                          </a:lnTo>
                          <a:lnTo>
                            <a:pt x="12" y="98"/>
                          </a:lnTo>
                          <a:lnTo>
                            <a:pt x="10" y="98"/>
                          </a:lnTo>
                          <a:lnTo>
                            <a:pt x="10" y="96"/>
                          </a:lnTo>
                          <a:lnTo>
                            <a:pt x="10" y="94"/>
                          </a:lnTo>
                          <a:lnTo>
                            <a:pt x="10" y="92"/>
                          </a:lnTo>
                          <a:lnTo>
                            <a:pt x="8" y="90"/>
                          </a:lnTo>
                          <a:lnTo>
                            <a:pt x="6" y="88"/>
                          </a:lnTo>
                          <a:lnTo>
                            <a:pt x="6" y="86"/>
                          </a:lnTo>
                          <a:lnTo>
                            <a:pt x="6" y="84"/>
                          </a:lnTo>
                          <a:lnTo>
                            <a:pt x="6" y="86"/>
                          </a:lnTo>
                          <a:lnTo>
                            <a:pt x="8" y="88"/>
                          </a:lnTo>
                          <a:lnTo>
                            <a:pt x="10" y="90"/>
                          </a:lnTo>
                          <a:lnTo>
                            <a:pt x="12" y="94"/>
                          </a:lnTo>
                          <a:lnTo>
                            <a:pt x="14" y="94"/>
                          </a:lnTo>
                          <a:lnTo>
                            <a:pt x="14" y="92"/>
                          </a:lnTo>
                          <a:lnTo>
                            <a:pt x="16" y="92"/>
                          </a:lnTo>
                          <a:lnTo>
                            <a:pt x="14" y="90"/>
                          </a:lnTo>
                          <a:lnTo>
                            <a:pt x="14" y="92"/>
                          </a:lnTo>
                          <a:lnTo>
                            <a:pt x="12" y="92"/>
                          </a:lnTo>
                          <a:lnTo>
                            <a:pt x="10" y="90"/>
                          </a:lnTo>
                          <a:lnTo>
                            <a:pt x="12" y="90"/>
                          </a:lnTo>
                          <a:lnTo>
                            <a:pt x="12" y="88"/>
                          </a:lnTo>
                          <a:lnTo>
                            <a:pt x="12" y="86"/>
                          </a:lnTo>
                          <a:lnTo>
                            <a:pt x="12" y="84"/>
                          </a:lnTo>
                          <a:lnTo>
                            <a:pt x="12" y="86"/>
                          </a:lnTo>
                          <a:lnTo>
                            <a:pt x="12" y="88"/>
                          </a:lnTo>
                          <a:lnTo>
                            <a:pt x="10" y="88"/>
                          </a:lnTo>
                          <a:lnTo>
                            <a:pt x="8" y="88"/>
                          </a:lnTo>
                          <a:lnTo>
                            <a:pt x="6" y="86"/>
                          </a:lnTo>
                          <a:lnTo>
                            <a:pt x="6" y="84"/>
                          </a:lnTo>
                          <a:lnTo>
                            <a:pt x="6" y="82"/>
                          </a:lnTo>
                          <a:lnTo>
                            <a:pt x="4" y="78"/>
                          </a:lnTo>
                          <a:lnTo>
                            <a:pt x="2" y="74"/>
                          </a:lnTo>
                          <a:lnTo>
                            <a:pt x="0" y="68"/>
                          </a:lnTo>
                          <a:lnTo>
                            <a:pt x="2" y="68"/>
                          </a:lnTo>
                          <a:lnTo>
                            <a:pt x="2" y="70"/>
                          </a:lnTo>
                          <a:lnTo>
                            <a:pt x="4" y="70"/>
                          </a:lnTo>
                          <a:lnTo>
                            <a:pt x="6" y="72"/>
                          </a:lnTo>
                          <a:lnTo>
                            <a:pt x="6" y="74"/>
                          </a:lnTo>
                          <a:lnTo>
                            <a:pt x="6" y="70"/>
                          </a:lnTo>
                          <a:lnTo>
                            <a:pt x="6" y="68"/>
                          </a:lnTo>
                          <a:lnTo>
                            <a:pt x="8" y="68"/>
                          </a:lnTo>
                          <a:lnTo>
                            <a:pt x="8" y="66"/>
                          </a:lnTo>
                          <a:lnTo>
                            <a:pt x="10" y="64"/>
                          </a:lnTo>
                          <a:lnTo>
                            <a:pt x="12" y="62"/>
                          </a:lnTo>
                          <a:lnTo>
                            <a:pt x="12" y="60"/>
                          </a:lnTo>
                          <a:lnTo>
                            <a:pt x="12" y="58"/>
                          </a:lnTo>
                          <a:lnTo>
                            <a:pt x="12" y="56"/>
                          </a:lnTo>
                          <a:lnTo>
                            <a:pt x="12" y="54"/>
                          </a:lnTo>
                          <a:lnTo>
                            <a:pt x="12" y="50"/>
                          </a:lnTo>
                          <a:lnTo>
                            <a:pt x="12" y="48"/>
                          </a:lnTo>
                          <a:lnTo>
                            <a:pt x="12" y="46"/>
                          </a:lnTo>
                          <a:lnTo>
                            <a:pt x="14" y="50"/>
                          </a:lnTo>
                          <a:lnTo>
                            <a:pt x="16" y="50"/>
                          </a:lnTo>
                          <a:lnTo>
                            <a:pt x="18" y="50"/>
                          </a:lnTo>
                          <a:lnTo>
                            <a:pt x="20" y="52"/>
                          </a:lnTo>
                          <a:lnTo>
                            <a:pt x="22" y="52"/>
                          </a:lnTo>
                          <a:lnTo>
                            <a:pt x="24" y="50"/>
                          </a:lnTo>
                          <a:lnTo>
                            <a:pt x="22" y="50"/>
                          </a:lnTo>
                          <a:lnTo>
                            <a:pt x="20" y="50"/>
                          </a:lnTo>
                          <a:lnTo>
                            <a:pt x="18" y="48"/>
                          </a:lnTo>
                          <a:lnTo>
                            <a:pt x="16" y="48"/>
                          </a:lnTo>
                          <a:lnTo>
                            <a:pt x="14" y="46"/>
                          </a:lnTo>
                          <a:lnTo>
                            <a:pt x="14" y="44"/>
                          </a:lnTo>
                          <a:lnTo>
                            <a:pt x="12" y="42"/>
                          </a:lnTo>
                          <a:lnTo>
                            <a:pt x="12" y="40"/>
                          </a:lnTo>
                          <a:lnTo>
                            <a:pt x="16" y="38"/>
                          </a:lnTo>
                          <a:lnTo>
                            <a:pt x="18" y="40"/>
                          </a:lnTo>
                          <a:lnTo>
                            <a:pt x="18" y="42"/>
                          </a:lnTo>
                          <a:lnTo>
                            <a:pt x="18" y="44"/>
                          </a:lnTo>
                          <a:lnTo>
                            <a:pt x="18" y="42"/>
                          </a:lnTo>
                          <a:lnTo>
                            <a:pt x="18" y="40"/>
                          </a:lnTo>
                          <a:lnTo>
                            <a:pt x="18" y="36"/>
                          </a:lnTo>
                          <a:lnTo>
                            <a:pt x="18" y="34"/>
                          </a:lnTo>
                          <a:lnTo>
                            <a:pt x="18" y="32"/>
                          </a:lnTo>
                          <a:lnTo>
                            <a:pt x="18" y="30"/>
                          </a:lnTo>
                          <a:lnTo>
                            <a:pt x="20" y="30"/>
                          </a:lnTo>
                          <a:lnTo>
                            <a:pt x="20" y="28"/>
                          </a:lnTo>
                          <a:lnTo>
                            <a:pt x="22" y="28"/>
                          </a:lnTo>
                          <a:lnTo>
                            <a:pt x="22" y="30"/>
                          </a:lnTo>
                          <a:lnTo>
                            <a:pt x="24" y="30"/>
                          </a:lnTo>
                          <a:lnTo>
                            <a:pt x="24" y="32"/>
                          </a:lnTo>
                          <a:lnTo>
                            <a:pt x="26" y="32"/>
                          </a:lnTo>
                          <a:lnTo>
                            <a:pt x="26" y="30"/>
                          </a:lnTo>
                          <a:lnTo>
                            <a:pt x="28" y="30"/>
                          </a:lnTo>
                          <a:lnTo>
                            <a:pt x="32" y="30"/>
                          </a:lnTo>
                          <a:lnTo>
                            <a:pt x="34" y="30"/>
                          </a:lnTo>
                          <a:lnTo>
                            <a:pt x="36" y="30"/>
                          </a:lnTo>
                          <a:lnTo>
                            <a:pt x="38" y="30"/>
                          </a:lnTo>
                          <a:lnTo>
                            <a:pt x="44" y="30"/>
                          </a:lnTo>
                          <a:lnTo>
                            <a:pt x="46" y="30"/>
                          </a:lnTo>
                          <a:lnTo>
                            <a:pt x="48" y="30"/>
                          </a:lnTo>
                          <a:lnTo>
                            <a:pt x="54" y="30"/>
                          </a:lnTo>
                          <a:lnTo>
                            <a:pt x="54" y="20"/>
                          </a:lnTo>
                          <a:lnTo>
                            <a:pt x="54" y="16"/>
                          </a:lnTo>
                          <a:lnTo>
                            <a:pt x="54" y="14"/>
                          </a:lnTo>
                          <a:lnTo>
                            <a:pt x="54" y="12"/>
                          </a:lnTo>
                          <a:lnTo>
                            <a:pt x="54" y="10"/>
                          </a:lnTo>
                          <a:lnTo>
                            <a:pt x="54" y="8"/>
                          </a:lnTo>
                          <a:lnTo>
                            <a:pt x="54" y="4"/>
                          </a:lnTo>
                          <a:lnTo>
                            <a:pt x="54" y="2"/>
                          </a:lnTo>
                          <a:lnTo>
                            <a:pt x="54" y="0"/>
                          </a:lnTo>
                          <a:lnTo>
                            <a:pt x="58" y="0"/>
                          </a:lnTo>
                          <a:lnTo>
                            <a:pt x="62" y="0"/>
                          </a:lnTo>
                          <a:lnTo>
                            <a:pt x="72" y="0"/>
                          </a:lnTo>
                          <a:lnTo>
                            <a:pt x="74" y="0"/>
                          </a:lnTo>
                          <a:lnTo>
                            <a:pt x="76" y="0"/>
                          </a:lnTo>
                          <a:lnTo>
                            <a:pt x="78" y="0"/>
                          </a:lnTo>
                          <a:lnTo>
                            <a:pt x="80" y="0"/>
                          </a:lnTo>
                          <a:lnTo>
                            <a:pt x="82" y="2"/>
                          </a:lnTo>
                          <a:lnTo>
                            <a:pt x="84" y="2"/>
                          </a:lnTo>
                          <a:lnTo>
                            <a:pt x="86" y="2"/>
                          </a:lnTo>
                          <a:lnTo>
                            <a:pt x="90" y="2"/>
                          </a:lnTo>
                          <a:lnTo>
                            <a:pt x="92" y="2"/>
                          </a:lnTo>
                          <a:lnTo>
                            <a:pt x="92" y="0"/>
                          </a:lnTo>
                          <a:lnTo>
                            <a:pt x="94" y="0"/>
                          </a:lnTo>
                          <a:lnTo>
                            <a:pt x="96" y="2"/>
                          </a:lnTo>
                          <a:lnTo>
                            <a:pt x="96" y="4"/>
                          </a:lnTo>
                          <a:lnTo>
                            <a:pt x="96" y="6"/>
                          </a:lnTo>
                          <a:lnTo>
                            <a:pt x="94" y="8"/>
                          </a:lnTo>
                          <a:lnTo>
                            <a:pt x="94" y="10"/>
                          </a:lnTo>
                          <a:lnTo>
                            <a:pt x="94" y="12"/>
                          </a:lnTo>
                          <a:lnTo>
                            <a:pt x="94" y="14"/>
                          </a:lnTo>
                          <a:lnTo>
                            <a:pt x="92" y="14"/>
                          </a:lnTo>
                          <a:lnTo>
                            <a:pt x="92" y="16"/>
                          </a:lnTo>
                          <a:lnTo>
                            <a:pt x="94" y="18"/>
                          </a:lnTo>
                          <a:lnTo>
                            <a:pt x="94" y="20"/>
                          </a:lnTo>
                          <a:lnTo>
                            <a:pt x="96" y="20"/>
                          </a:lnTo>
                          <a:lnTo>
                            <a:pt x="96" y="22"/>
                          </a:lnTo>
                          <a:lnTo>
                            <a:pt x="94" y="22"/>
                          </a:lnTo>
                          <a:lnTo>
                            <a:pt x="94" y="24"/>
                          </a:lnTo>
                          <a:lnTo>
                            <a:pt x="96" y="24"/>
                          </a:lnTo>
                          <a:lnTo>
                            <a:pt x="98" y="24"/>
                          </a:lnTo>
                          <a:lnTo>
                            <a:pt x="100" y="24"/>
                          </a:lnTo>
                          <a:lnTo>
                            <a:pt x="102" y="22"/>
                          </a:lnTo>
                          <a:lnTo>
                            <a:pt x="104" y="20"/>
                          </a:lnTo>
                          <a:lnTo>
                            <a:pt x="106" y="20"/>
                          </a:lnTo>
                          <a:lnTo>
                            <a:pt x="108" y="20"/>
                          </a:lnTo>
                          <a:lnTo>
                            <a:pt x="110" y="20"/>
                          </a:lnTo>
                          <a:lnTo>
                            <a:pt x="112" y="22"/>
                          </a:lnTo>
                          <a:lnTo>
                            <a:pt x="112" y="20"/>
                          </a:lnTo>
                          <a:lnTo>
                            <a:pt x="114" y="20"/>
                          </a:lnTo>
                          <a:lnTo>
                            <a:pt x="114" y="22"/>
                          </a:lnTo>
                          <a:lnTo>
                            <a:pt x="116" y="22"/>
                          </a:lnTo>
                          <a:lnTo>
                            <a:pt x="116" y="24"/>
                          </a:lnTo>
                          <a:lnTo>
                            <a:pt x="116" y="26"/>
                          </a:lnTo>
                          <a:lnTo>
                            <a:pt x="116" y="28"/>
                          </a:lnTo>
                          <a:lnTo>
                            <a:pt x="118" y="32"/>
                          </a:lnTo>
                          <a:lnTo>
                            <a:pt x="120" y="32"/>
                          </a:lnTo>
                          <a:lnTo>
                            <a:pt x="120" y="34"/>
                          </a:lnTo>
                          <a:lnTo>
                            <a:pt x="118" y="40"/>
                          </a:lnTo>
                          <a:lnTo>
                            <a:pt x="116" y="42"/>
                          </a:lnTo>
                          <a:lnTo>
                            <a:pt x="114" y="42"/>
                          </a:lnTo>
                          <a:lnTo>
                            <a:pt x="112" y="42"/>
                          </a:lnTo>
                          <a:lnTo>
                            <a:pt x="108" y="46"/>
                          </a:lnTo>
                          <a:lnTo>
                            <a:pt x="108" y="50"/>
                          </a:lnTo>
                          <a:lnTo>
                            <a:pt x="108" y="52"/>
                          </a:lnTo>
                          <a:lnTo>
                            <a:pt x="108" y="54"/>
                          </a:lnTo>
                          <a:lnTo>
                            <a:pt x="108" y="56"/>
                          </a:lnTo>
                          <a:lnTo>
                            <a:pt x="108" y="58"/>
                          </a:lnTo>
                          <a:close/>
                        </a:path>
                      </a:pathLst>
                    </a:custGeom>
                    <a:grpFill/>
                    <a:ln w="3175">
                      <a:solidFill>
                        <a:schemeClr val="bg1"/>
                      </a:solidFill>
                      <a:prstDash val="sysDot"/>
                      <a:round/>
                      <a:headEnd/>
                      <a:tailEnd/>
                    </a:ln>
                  </p:spPr>
                  <p:txBody>
                    <a:bodyPr/>
                    <a:lstStyle/>
                    <a:p>
                      <a:endParaRPr lang="de-DE" sz="2400" dirty="0">
                        <a:solidFill>
                          <a:srgbClr val="000000"/>
                        </a:solidFill>
                      </a:endParaRPr>
                    </a:p>
                  </p:txBody>
                </p:sp>
                <p:sp>
                  <p:nvSpPr>
                    <p:cNvPr id="2229" name="Freeform 2503"/>
                    <p:cNvSpPr>
                      <a:spLocks/>
                    </p:cNvSpPr>
                    <p:nvPr/>
                  </p:nvSpPr>
                  <p:spPr bwMode="auto">
                    <a:xfrm>
                      <a:off x="4523634" y="2971729"/>
                      <a:ext cx="226524" cy="192480"/>
                    </a:xfrm>
                    <a:custGeom>
                      <a:avLst/>
                      <a:gdLst>
                        <a:gd name="T0" fmla="*/ 2147483647 w 246"/>
                        <a:gd name="T1" fmla="*/ 2147483647 h 234"/>
                        <a:gd name="T2" fmla="*/ 2147483647 w 246"/>
                        <a:gd name="T3" fmla="*/ 2147483647 h 234"/>
                        <a:gd name="T4" fmla="*/ 2147483647 w 246"/>
                        <a:gd name="T5" fmla="*/ 2147483647 h 234"/>
                        <a:gd name="T6" fmla="*/ 2147483647 w 246"/>
                        <a:gd name="T7" fmla="*/ 2147483647 h 234"/>
                        <a:gd name="T8" fmla="*/ 2147483647 w 246"/>
                        <a:gd name="T9" fmla="*/ 2147483647 h 234"/>
                        <a:gd name="T10" fmla="*/ 2147483647 w 246"/>
                        <a:gd name="T11" fmla="*/ 2147483647 h 234"/>
                        <a:gd name="T12" fmla="*/ 2147483647 w 246"/>
                        <a:gd name="T13" fmla="*/ 2147483647 h 234"/>
                        <a:gd name="T14" fmla="*/ 2147483647 w 246"/>
                        <a:gd name="T15" fmla="*/ 2147483647 h 234"/>
                        <a:gd name="T16" fmla="*/ 2147483647 w 246"/>
                        <a:gd name="T17" fmla="*/ 2147483647 h 234"/>
                        <a:gd name="T18" fmla="*/ 2147483647 w 246"/>
                        <a:gd name="T19" fmla="*/ 2147483647 h 234"/>
                        <a:gd name="T20" fmla="*/ 2147483647 w 246"/>
                        <a:gd name="T21" fmla="*/ 2147483647 h 234"/>
                        <a:gd name="T22" fmla="*/ 2147483647 w 246"/>
                        <a:gd name="T23" fmla="*/ 2147483647 h 234"/>
                        <a:gd name="T24" fmla="*/ 2147483647 w 246"/>
                        <a:gd name="T25" fmla="*/ 2147483647 h 234"/>
                        <a:gd name="T26" fmla="*/ 0 w 246"/>
                        <a:gd name="T27" fmla="*/ 2147483647 h 234"/>
                        <a:gd name="T28" fmla="*/ 2147483647 w 246"/>
                        <a:gd name="T29" fmla="*/ 2147483647 h 234"/>
                        <a:gd name="T30" fmla="*/ 2147483647 w 246"/>
                        <a:gd name="T31" fmla="*/ 2147483647 h 234"/>
                        <a:gd name="T32" fmla="*/ 2147483647 w 246"/>
                        <a:gd name="T33" fmla="*/ 2147483647 h 234"/>
                        <a:gd name="T34" fmla="*/ 2147483647 w 246"/>
                        <a:gd name="T35" fmla="*/ 2147483647 h 234"/>
                        <a:gd name="T36" fmla="*/ 2147483647 w 246"/>
                        <a:gd name="T37" fmla="*/ 2147483647 h 234"/>
                        <a:gd name="T38" fmla="*/ 2147483647 w 246"/>
                        <a:gd name="T39" fmla="*/ 2147483647 h 234"/>
                        <a:gd name="T40" fmla="*/ 2147483647 w 246"/>
                        <a:gd name="T41" fmla="*/ 2147483647 h 234"/>
                        <a:gd name="T42" fmla="*/ 2147483647 w 246"/>
                        <a:gd name="T43" fmla="*/ 2147483647 h 234"/>
                        <a:gd name="T44" fmla="*/ 2147483647 w 246"/>
                        <a:gd name="T45" fmla="*/ 2147483647 h 234"/>
                        <a:gd name="T46" fmla="*/ 2147483647 w 246"/>
                        <a:gd name="T47" fmla="*/ 2147483647 h 234"/>
                        <a:gd name="T48" fmla="*/ 2147483647 w 246"/>
                        <a:gd name="T49" fmla="*/ 2147483647 h 234"/>
                        <a:gd name="T50" fmla="*/ 2147483647 w 246"/>
                        <a:gd name="T51" fmla="*/ 2147483647 h 234"/>
                        <a:gd name="T52" fmla="*/ 2147483647 w 246"/>
                        <a:gd name="T53" fmla="*/ 2147483647 h 234"/>
                        <a:gd name="T54" fmla="*/ 2147483647 w 246"/>
                        <a:gd name="T55" fmla="*/ 2147483647 h 234"/>
                        <a:gd name="T56" fmla="*/ 2147483647 w 246"/>
                        <a:gd name="T57" fmla="*/ 2147483647 h 234"/>
                        <a:gd name="T58" fmla="*/ 2147483647 w 246"/>
                        <a:gd name="T59" fmla="*/ 2147483647 h 234"/>
                        <a:gd name="T60" fmla="*/ 2147483647 w 246"/>
                        <a:gd name="T61" fmla="*/ 2147483647 h 234"/>
                        <a:gd name="T62" fmla="*/ 2147483647 w 246"/>
                        <a:gd name="T63" fmla="*/ 2147483647 h 234"/>
                        <a:gd name="T64" fmla="*/ 2147483647 w 246"/>
                        <a:gd name="T65" fmla="*/ 2147483647 h 234"/>
                        <a:gd name="T66" fmla="*/ 2147483647 w 246"/>
                        <a:gd name="T67" fmla="*/ 2147483647 h 234"/>
                        <a:gd name="T68" fmla="*/ 2147483647 w 246"/>
                        <a:gd name="T69" fmla="*/ 2147483647 h 234"/>
                        <a:gd name="T70" fmla="*/ 2147483647 w 246"/>
                        <a:gd name="T71" fmla="*/ 2147483647 h 234"/>
                        <a:gd name="T72" fmla="*/ 2147483647 w 246"/>
                        <a:gd name="T73" fmla="*/ 2147483647 h 234"/>
                        <a:gd name="T74" fmla="*/ 2147483647 w 246"/>
                        <a:gd name="T75" fmla="*/ 2147483647 h 234"/>
                        <a:gd name="T76" fmla="*/ 2147483647 w 246"/>
                        <a:gd name="T77" fmla="*/ 2147483647 h 234"/>
                        <a:gd name="T78" fmla="*/ 2147483647 w 246"/>
                        <a:gd name="T79" fmla="*/ 2147483647 h 234"/>
                        <a:gd name="T80" fmla="*/ 2147483647 w 246"/>
                        <a:gd name="T81" fmla="*/ 2147483647 h 234"/>
                        <a:gd name="T82" fmla="*/ 2147483647 w 246"/>
                        <a:gd name="T83" fmla="*/ 2147483647 h 234"/>
                        <a:gd name="T84" fmla="*/ 2147483647 w 246"/>
                        <a:gd name="T85" fmla="*/ 2147483647 h 234"/>
                        <a:gd name="T86" fmla="*/ 2147483647 w 246"/>
                        <a:gd name="T87" fmla="*/ 0 h 234"/>
                        <a:gd name="T88" fmla="*/ 2147483647 w 246"/>
                        <a:gd name="T89" fmla="*/ 2147483647 h 234"/>
                        <a:gd name="T90" fmla="*/ 2147483647 w 246"/>
                        <a:gd name="T91" fmla="*/ 2147483647 h 234"/>
                        <a:gd name="T92" fmla="*/ 2147483647 w 246"/>
                        <a:gd name="T93" fmla="*/ 2147483647 h 234"/>
                        <a:gd name="T94" fmla="*/ 2147483647 w 246"/>
                        <a:gd name="T95" fmla="*/ 2147483647 h 234"/>
                        <a:gd name="T96" fmla="*/ 2147483647 w 246"/>
                        <a:gd name="T97" fmla="*/ 2147483647 h 234"/>
                        <a:gd name="T98" fmla="*/ 2147483647 w 246"/>
                        <a:gd name="T99" fmla="*/ 2147483647 h 234"/>
                        <a:gd name="T100" fmla="*/ 2147483647 w 246"/>
                        <a:gd name="T101" fmla="*/ 2147483647 h 234"/>
                        <a:gd name="T102" fmla="*/ 2147483647 w 246"/>
                        <a:gd name="T103" fmla="*/ 2147483647 h 234"/>
                        <a:gd name="T104" fmla="*/ 2147483647 w 246"/>
                        <a:gd name="T105" fmla="*/ 2147483647 h 234"/>
                        <a:gd name="T106" fmla="*/ 2147483647 w 246"/>
                        <a:gd name="T107" fmla="*/ 2147483647 h 234"/>
                        <a:gd name="T108" fmla="*/ 2147483647 w 246"/>
                        <a:gd name="T109" fmla="*/ 2147483647 h 234"/>
                        <a:gd name="T110" fmla="*/ 2147483647 w 246"/>
                        <a:gd name="T111" fmla="*/ 2147483647 h 234"/>
                        <a:gd name="T112" fmla="*/ 2147483647 w 246"/>
                        <a:gd name="T113" fmla="*/ 2147483647 h 234"/>
                        <a:gd name="T114" fmla="*/ 2147483647 w 246"/>
                        <a:gd name="T115" fmla="*/ 2147483647 h 234"/>
                        <a:gd name="T116" fmla="*/ 2147483647 w 246"/>
                        <a:gd name="T117" fmla="*/ 2147483647 h 234"/>
                        <a:gd name="T118" fmla="*/ 2147483647 w 246"/>
                        <a:gd name="T119" fmla="*/ 2147483647 h 234"/>
                        <a:gd name="T120" fmla="*/ 2147483647 w 246"/>
                        <a:gd name="T121" fmla="*/ 2147483647 h 234"/>
                        <a:gd name="T122" fmla="*/ 2147483647 w 246"/>
                        <a:gd name="T123" fmla="*/ 2147483647 h 234"/>
                        <a:gd name="T124" fmla="*/ 2147483647 w 246"/>
                        <a:gd name="T125" fmla="*/ 2147483647 h 234"/>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60000 65536"/>
                        <a:gd name="T187" fmla="*/ 0 60000 65536"/>
                        <a:gd name="T188" fmla="*/ 0 60000 65536"/>
                        <a:gd name="T189" fmla="*/ 0 w 246"/>
                        <a:gd name="T190" fmla="*/ 0 h 234"/>
                        <a:gd name="T191" fmla="*/ 246 w 246"/>
                        <a:gd name="T192" fmla="*/ 234 h 234"/>
                      </a:gdLst>
                      <a:ahLst/>
                      <a:cxnLst>
                        <a:cxn ang="T126">
                          <a:pos x="T0" y="T1"/>
                        </a:cxn>
                        <a:cxn ang="T127">
                          <a:pos x="T2" y="T3"/>
                        </a:cxn>
                        <a:cxn ang="T128">
                          <a:pos x="T4" y="T5"/>
                        </a:cxn>
                        <a:cxn ang="T129">
                          <a:pos x="T6" y="T7"/>
                        </a:cxn>
                        <a:cxn ang="T130">
                          <a:pos x="T8" y="T9"/>
                        </a:cxn>
                        <a:cxn ang="T131">
                          <a:pos x="T10" y="T11"/>
                        </a:cxn>
                        <a:cxn ang="T132">
                          <a:pos x="T12" y="T13"/>
                        </a:cxn>
                        <a:cxn ang="T133">
                          <a:pos x="T14" y="T15"/>
                        </a:cxn>
                        <a:cxn ang="T134">
                          <a:pos x="T16" y="T17"/>
                        </a:cxn>
                        <a:cxn ang="T135">
                          <a:pos x="T18" y="T19"/>
                        </a:cxn>
                        <a:cxn ang="T136">
                          <a:pos x="T20" y="T21"/>
                        </a:cxn>
                        <a:cxn ang="T137">
                          <a:pos x="T22" y="T23"/>
                        </a:cxn>
                        <a:cxn ang="T138">
                          <a:pos x="T24" y="T25"/>
                        </a:cxn>
                        <a:cxn ang="T139">
                          <a:pos x="T26" y="T27"/>
                        </a:cxn>
                        <a:cxn ang="T140">
                          <a:pos x="T28" y="T29"/>
                        </a:cxn>
                        <a:cxn ang="T141">
                          <a:pos x="T30" y="T31"/>
                        </a:cxn>
                        <a:cxn ang="T142">
                          <a:pos x="T32" y="T33"/>
                        </a:cxn>
                        <a:cxn ang="T143">
                          <a:pos x="T34" y="T35"/>
                        </a:cxn>
                        <a:cxn ang="T144">
                          <a:pos x="T36" y="T37"/>
                        </a:cxn>
                        <a:cxn ang="T145">
                          <a:pos x="T38" y="T39"/>
                        </a:cxn>
                        <a:cxn ang="T146">
                          <a:pos x="T40" y="T41"/>
                        </a:cxn>
                        <a:cxn ang="T147">
                          <a:pos x="T42" y="T43"/>
                        </a:cxn>
                        <a:cxn ang="T148">
                          <a:pos x="T44" y="T45"/>
                        </a:cxn>
                        <a:cxn ang="T149">
                          <a:pos x="T46" y="T47"/>
                        </a:cxn>
                        <a:cxn ang="T150">
                          <a:pos x="T48" y="T49"/>
                        </a:cxn>
                        <a:cxn ang="T151">
                          <a:pos x="T50" y="T51"/>
                        </a:cxn>
                        <a:cxn ang="T152">
                          <a:pos x="T52" y="T53"/>
                        </a:cxn>
                        <a:cxn ang="T153">
                          <a:pos x="T54" y="T55"/>
                        </a:cxn>
                        <a:cxn ang="T154">
                          <a:pos x="T56" y="T57"/>
                        </a:cxn>
                        <a:cxn ang="T155">
                          <a:pos x="T58" y="T59"/>
                        </a:cxn>
                        <a:cxn ang="T156">
                          <a:pos x="T60" y="T61"/>
                        </a:cxn>
                        <a:cxn ang="T157">
                          <a:pos x="T62" y="T63"/>
                        </a:cxn>
                        <a:cxn ang="T158">
                          <a:pos x="T64" y="T65"/>
                        </a:cxn>
                        <a:cxn ang="T159">
                          <a:pos x="T66" y="T67"/>
                        </a:cxn>
                        <a:cxn ang="T160">
                          <a:pos x="T68" y="T69"/>
                        </a:cxn>
                        <a:cxn ang="T161">
                          <a:pos x="T70" y="T71"/>
                        </a:cxn>
                        <a:cxn ang="T162">
                          <a:pos x="T72" y="T73"/>
                        </a:cxn>
                        <a:cxn ang="T163">
                          <a:pos x="T74" y="T75"/>
                        </a:cxn>
                        <a:cxn ang="T164">
                          <a:pos x="T76" y="T77"/>
                        </a:cxn>
                        <a:cxn ang="T165">
                          <a:pos x="T78" y="T79"/>
                        </a:cxn>
                        <a:cxn ang="T166">
                          <a:pos x="T80" y="T81"/>
                        </a:cxn>
                        <a:cxn ang="T167">
                          <a:pos x="T82" y="T83"/>
                        </a:cxn>
                        <a:cxn ang="T168">
                          <a:pos x="T84" y="T85"/>
                        </a:cxn>
                        <a:cxn ang="T169">
                          <a:pos x="T86" y="T87"/>
                        </a:cxn>
                        <a:cxn ang="T170">
                          <a:pos x="T88" y="T89"/>
                        </a:cxn>
                        <a:cxn ang="T171">
                          <a:pos x="T90" y="T91"/>
                        </a:cxn>
                        <a:cxn ang="T172">
                          <a:pos x="T92" y="T93"/>
                        </a:cxn>
                        <a:cxn ang="T173">
                          <a:pos x="T94" y="T95"/>
                        </a:cxn>
                        <a:cxn ang="T174">
                          <a:pos x="T96" y="T97"/>
                        </a:cxn>
                        <a:cxn ang="T175">
                          <a:pos x="T98" y="T99"/>
                        </a:cxn>
                        <a:cxn ang="T176">
                          <a:pos x="T100" y="T101"/>
                        </a:cxn>
                        <a:cxn ang="T177">
                          <a:pos x="T102" y="T103"/>
                        </a:cxn>
                        <a:cxn ang="T178">
                          <a:pos x="T104" y="T105"/>
                        </a:cxn>
                        <a:cxn ang="T179">
                          <a:pos x="T106" y="T107"/>
                        </a:cxn>
                        <a:cxn ang="T180">
                          <a:pos x="T108" y="T109"/>
                        </a:cxn>
                        <a:cxn ang="T181">
                          <a:pos x="T110" y="T111"/>
                        </a:cxn>
                        <a:cxn ang="T182">
                          <a:pos x="T112" y="T113"/>
                        </a:cxn>
                        <a:cxn ang="T183">
                          <a:pos x="T114" y="T115"/>
                        </a:cxn>
                        <a:cxn ang="T184">
                          <a:pos x="T116" y="T117"/>
                        </a:cxn>
                        <a:cxn ang="T185">
                          <a:pos x="T118" y="T119"/>
                        </a:cxn>
                        <a:cxn ang="T186">
                          <a:pos x="T120" y="T121"/>
                        </a:cxn>
                        <a:cxn ang="T187">
                          <a:pos x="T122" y="T123"/>
                        </a:cxn>
                        <a:cxn ang="T188">
                          <a:pos x="T124" y="T125"/>
                        </a:cxn>
                      </a:cxnLst>
                      <a:rect l="T189" t="T190" r="T191" b="T192"/>
                      <a:pathLst>
                        <a:path w="246" h="234">
                          <a:moveTo>
                            <a:pt x="170" y="160"/>
                          </a:moveTo>
                          <a:lnTo>
                            <a:pt x="170" y="162"/>
                          </a:lnTo>
                          <a:lnTo>
                            <a:pt x="170" y="164"/>
                          </a:lnTo>
                          <a:lnTo>
                            <a:pt x="170" y="166"/>
                          </a:lnTo>
                          <a:lnTo>
                            <a:pt x="172" y="166"/>
                          </a:lnTo>
                          <a:lnTo>
                            <a:pt x="172" y="168"/>
                          </a:lnTo>
                          <a:lnTo>
                            <a:pt x="172" y="170"/>
                          </a:lnTo>
                          <a:lnTo>
                            <a:pt x="174" y="172"/>
                          </a:lnTo>
                          <a:lnTo>
                            <a:pt x="174" y="176"/>
                          </a:lnTo>
                          <a:lnTo>
                            <a:pt x="172" y="176"/>
                          </a:lnTo>
                          <a:lnTo>
                            <a:pt x="170" y="176"/>
                          </a:lnTo>
                          <a:lnTo>
                            <a:pt x="168" y="176"/>
                          </a:lnTo>
                          <a:lnTo>
                            <a:pt x="164" y="176"/>
                          </a:lnTo>
                          <a:lnTo>
                            <a:pt x="162" y="176"/>
                          </a:lnTo>
                          <a:lnTo>
                            <a:pt x="160" y="176"/>
                          </a:lnTo>
                          <a:lnTo>
                            <a:pt x="160" y="178"/>
                          </a:lnTo>
                          <a:lnTo>
                            <a:pt x="158" y="178"/>
                          </a:lnTo>
                          <a:lnTo>
                            <a:pt x="158" y="176"/>
                          </a:lnTo>
                          <a:lnTo>
                            <a:pt x="152" y="178"/>
                          </a:lnTo>
                          <a:lnTo>
                            <a:pt x="150" y="180"/>
                          </a:lnTo>
                          <a:lnTo>
                            <a:pt x="146" y="182"/>
                          </a:lnTo>
                          <a:lnTo>
                            <a:pt x="144" y="184"/>
                          </a:lnTo>
                          <a:lnTo>
                            <a:pt x="142" y="186"/>
                          </a:lnTo>
                          <a:lnTo>
                            <a:pt x="142" y="190"/>
                          </a:lnTo>
                          <a:lnTo>
                            <a:pt x="142" y="192"/>
                          </a:lnTo>
                          <a:lnTo>
                            <a:pt x="142" y="194"/>
                          </a:lnTo>
                          <a:lnTo>
                            <a:pt x="142" y="196"/>
                          </a:lnTo>
                          <a:lnTo>
                            <a:pt x="140" y="196"/>
                          </a:lnTo>
                          <a:lnTo>
                            <a:pt x="140" y="198"/>
                          </a:lnTo>
                          <a:lnTo>
                            <a:pt x="138" y="198"/>
                          </a:lnTo>
                          <a:lnTo>
                            <a:pt x="136" y="198"/>
                          </a:lnTo>
                          <a:lnTo>
                            <a:pt x="128" y="202"/>
                          </a:lnTo>
                          <a:lnTo>
                            <a:pt x="126" y="204"/>
                          </a:lnTo>
                          <a:lnTo>
                            <a:pt x="124" y="204"/>
                          </a:lnTo>
                          <a:lnTo>
                            <a:pt x="118" y="206"/>
                          </a:lnTo>
                          <a:lnTo>
                            <a:pt x="118" y="208"/>
                          </a:lnTo>
                          <a:lnTo>
                            <a:pt x="118" y="212"/>
                          </a:lnTo>
                          <a:lnTo>
                            <a:pt x="116" y="214"/>
                          </a:lnTo>
                          <a:lnTo>
                            <a:pt x="116" y="216"/>
                          </a:lnTo>
                          <a:lnTo>
                            <a:pt x="114" y="218"/>
                          </a:lnTo>
                          <a:lnTo>
                            <a:pt x="110" y="222"/>
                          </a:lnTo>
                          <a:lnTo>
                            <a:pt x="106" y="228"/>
                          </a:lnTo>
                          <a:lnTo>
                            <a:pt x="106" y="230"/>
                          </a:lnTo>
                          <a:lnTo>
                            <a:pt x="104" y="232"/>
                          </a:lnTo>
                          <a:lnTo>
                            <a:pt x="102" y="232"/>
                          </a:lnTo>
                          <a:lnTo>
                            <a:pt x="100" y="232"/>
                          </a:lnTo>
                          <a:lnTo>
                            <a:pt x="98" y="232"/>
                          </a:lnTo>
                          <a:lnTo>
                            <a:pt x="96" y="234"/>
                          </a:lnTo>
                          <a:lnTo>
                            <a:pt x="94" y="234"/>
                          </a:lnTo>
                          <a:lnTo>
                            <a:pt x="94" y="232"/>
                          </a:lnTo>
                          <a:lnTo>
                            <a:pt x="92" y="232"/>
                          </a:lnTo>
                          <a:lnTo>
                            <a:pt x="90" y="232"/>
                          </a:lnTo>
                          <a:lnTo>
                            <a:pt x="88" y="230"/>
                          </a:lnTo>
                          <a:lnTo>
                            <a:pt x="86" y="230"/>
                          </a:lnTo>
                          <a:lnTo>
                            <a:pt x="84" y="230"/>
                          </a:lnTo>
                          <a:lnTo>
                            <a:pt x="82" y="232"/>
                          </a:lnTo>
                          <a:lnTo>
                            <a:pt x="80" y="232"/>
                          </a:lnTo>
                          <a:lnTo>
                            <a:pt x="78" y="232"/>
                          </a:lnTo>
                          <a:lnTo>
                            <a:pt x="78" y="230"/>
                          </a:lnTo>
                          <a:lnTo>
                            <a:pt x="76" y="230"/>
                          </a:lnTo>
                          <a:lnTo>
                            <a:pt x="74" y="228"/>
                          </a:lnTo>
                          <a:lnTo>
                            <a:pt x="72" y="228"/>
                          </a:lnTo>
                          <a:lnTo>
                            <a:pt x="70" y="230"/>
                          </a:lnTo>
                          <a:lnTo>
                            <a:pt x="70" y="228"/>
                          </a:lnTo>
                          <a:lnTo>
                            <a:pt x="68" y="228"/>
                          </a:lnTo>
                          <a:lnTo>
                            <a:pt x="66" y="228"/>
                          </a:lnTo>
                          <a:lnTo>
                            <a:pt x="64" y="224"/>
                          </a:lnTo>
                          <a:lnTo>
                            <a:pt x="62" y="222"/>
                          </a:lnTo>
                          <a:lnTo>
                            <a:pt x="60" y="222"/>
                          </a:lnTo>
                          <a:lnTo>
                            <a:pt x="58" y="220"/>
                          </a:lnTo>
                          <a:lnTo>
                            <a:pt x="56" y="220"/>
                          </a:lnTo>
                          <a:lnTo>
                            <a:pt x="54" y="220"/>
                          </a:lnTo>
                          <a:lnTo>
                            <a:pt x="52" y="222"/>
                          </a:lnTo>
                          <a:lnTo>
                            <a:pt x="52" y="220"/>
                          </a:lnTo>
                          <a:lnTo>
                            <a:pt x="50" y="220"/>
                          </a:lnTo>
                          <a:lnTo>
                            <a:pt x="48" y="220"/>
                          </a:lnTo>
                          <a:lnTo>
                            <a:pt x="46" y="220"/>
                          </a:lnTo>
                          <a:lnTo>
                            <a:pt x="42" y="220"/>
                          </a:lnTo>
                          <a:lnTo>
                            <a:pt x="40" y="220"/>
                          </a:lnTo>
                          <a:lnTo>
                            <a:pt x="36" y="222"/>
                          </a:lnTo>
                          <a:lnTo>
                            <a:pt x="28" y="224"/>
                          </a:lnTo>
                          <a:lnTo>
                            <a:pt x="24" y="220"/>
                          </a:lnTo>
                          <a:lnTo>
                            <a:pt x="22" y="216"/>
                          </a:lnTo>
                          <a:lnTo>
                            <a:pt x="16" y="210"/>
                          </a:lnTo>
                          <a:lnTo>
                            <a:pt x="16" y="208"/>
                          </a:lnTo>
                          <a:lnTo>
                            <a:pt x="10" y="202"/>
                          </a:lnTo>
                          <a:lnTo>
                            <a:pt x="6" y="198"/>
                          </a:lnTo>
                          <a:lnTo>
                            <a:pt x="4" y="198"/>
                          </a:lnTo>
                          <a:lnTo>
                            <a:pt x="2" y="198"/>
                          </a:lnTo>
                          <a:lnTo>
                            <a:pt x="2" y="196"/>
                          </a:lnTo>
                          <a:lnTo>
                            <a:pt x="2" y="194"/>
                          </a:lnTo>
                          <a:lnTo>
                            <a:pt x="2" y="192"/>
                          </a:lnTo>
                          <a:lnTo>
                            <a:pt x="2" y="190"/>
                          </a:lnTo>
                          <a:lnTo>
                            <a:pt x="0" y="190"/>
                          </a:lnTo>
                          <a:lnTo>
                            <a:pt x="0" y="188"/>
                          </a:lnTo>
                          <a:lnTo>
                            <a:pt x="0" y="186"/>
                          </a:lnTo>
                          <a:lnTo>
                            <a:pt x="0" y="176"/>
                          </a:lnTo>
                          <a:lnTo>
                            <a:pt x="0" y="172"/>
                          </a:lnTo>
                          <a:lnTo>
                            <a:pt x="2" y="160"/>
                          </a:lnTo>
                          <a:lnTo>
                            <a:pt x="2" y="158"/>
                          </a:lnTo>
                          <a:lnTo>
                            <a:pt x="2" y="156"/>
                          </a:lnTo>
                          <a:lnTo>
                            <a:pt x="2" y="154"/>
                          </a:lnTo>
                          <a:lnTo>
                            <a:pt x="2" y="150"/>
                          </a:lnTo>
                          <a:lnTo>
                            <a:pt x="2" y="138"/>
                          </a:lnTo>
                          <a:lnTo>
                            <a:pt x="2" y="136"/>
                          </a:lnTo>
                          <a:lnTo>
                            <a:pt x="2" y="132"/>
                          </a:lnTo>
                          <a:lnTo>
                            <a:pt x="2" y="130"/>
                          </a:lnTo>
                          <a:lnTo>
                            <a:pt x="2" y="124"/>
                          </a:lnTo>
                          <a:lnTo>
                            <a:pt x="2" y="122"/>
                          </a:lnTo>
                          <a:lnTo>
                            <a:pt x="2" y="114"/>
                          </a:lnTo>
                          <a:lnTo>
                            <a:pt x="12" y="114"/>
                          </a:lnTo>
                          <a:lnTo>
                            <a:pt x="22" y="114"/>
                          </a:lnTo>
                          <a:lnTo>
                            <a:pt x="28" y="114"/>
                          </a:lnTo>
                          <a:lnTo>
                            <a:pt x="30" y="114"/>
                          </a:lnTo>
                          <a:lnTo>
                            <a:pt x="34" y="114"/>
                          </a:lnTo>
                          <a:lnTo>
                            <a:pt x="40" y="114"/>
                          </a:lnTo>
                          <a:lnTo>
                            <a:pt x="44" y="114"/>
                          </a:lnTo>
                          <a:lnTo>
                            <a:pt x="44" y="112"/>
                          </a:lnTo>
                          <a:lnTo>
                            <a:pt x="42" y="110"/>
                          </a:lnTo>
                          <a:lnTo>
                            <a:pt x="42" y="108"/>
                          </a:lnTo>
                          <a:lnTo>
                            <a:pt x="44" y="102"/>
                          </a:lnTo>
                          <a:lnTo>
                            <a:pt x="44" y="100"/>
                          </a:lnTo>
                          <a:lnTo>
                            <a:pt x="44" y="98"/>
                          </a:lnTo>
                          <a:lnTo>
                            <a:pt x="44" y="96"/>
                          </a:lnTo>
                          <a:lnTo>
                            <a:pt x="44" y="88"/>
                          </a:lnTo>
                          <a:lnTo>
                            <a:pt x="44" y="86"/>
                          </a:lnTo>
                          <a:lnTo>
                            <a:pt x="44" y="84"/>
                          </a:lnTo>
                          <a:lnTo>
                            <a:pt x="44" y="82"/>
                          </a:lnTo>
                          <a:lnTo>
                            <a:pt x="44" y="78"/>
                          </a:lnTo>
                          <a:lnTo>
                            <a:pt x="46" y="76"/>
                          </a:lnTo>
                          <a:lnTo>
                            <a:pt x="44" y="72"/>
                          </a:lnTo>
                          <a:lnTo>
                            <a:pt x="44" y="70"/>
                          </a:lnTo>
                          <a:lnTo>
                            <a:pt x="44" y="64"/>
                          </a:lnTo>
                          <a:lnTo>
                            <a:pt x="44" y="62"/>
                          </a:lnTo>
                          <a:lnTo>
                            <a:pt x="46" y="64"/>
                          </a:lnTo>
                          <a:lnTo>
                            <a:pt x="48" y="64"/>
                          </a:lnTo>
                          <a:lnTo>
                            <a:pt x="48" y="66"/>
                          </a:lnTo>
                          <a:lnTo>
                            <a:pt x="50" y="68"/>
                          </a:lnTo>
                          <a:lnTo>
                            <a:pt x="52" y="68"/>
                          </a:lnTo>
                          <a:lnTo>
                            <a:pt x="54" y="68"/>
                          </a:lnTo>
                          <a:lnTo>
                            <a:pt x="54" y="72"/>
                          </a:lnTo>
                          <a:lnTo>
                            <a:pt x="54" y="74"/>
                          </a:lnTo>
                          <a:lnTo>
                            <a:pt x="52" y="74"/>
                          </a:lnTo>
                          <a:lnTo>
                            <a:pt x="52" y="76"/>
                          </a:lnTo>
                          <a:lnTo>
                            <a:pt x="54" y="78"/>
                          </a:lnTo>
                          <a:lnTo>
                            <a:pt x="56" y="78"/>
                          </a:lnTo>
                          <a:lnTo>
                            <a:pt x="56" y="76"/>
                          </a:lnTo>
                          <a:lnTo>
                            <a:pt x="58" y="76"/>
                          </a:lnTo>
                          <a:lnTo>
                            <a:pt x="60" y="74"/>
                          </a:lnTo>
                          <a:lnTo>
                            <a:pt x="66" y="72"/>
                          </a:lnTo>
                          <a:lnTo>
                            <a:pt x="68" y="72"/>
                          </a:lnTo>
                          <a:lnTo>
                            <a:pt x="70" y="72"/>
                          </a:lnTo>
                          <a:lnTo>
                            <a:pt x="70" y="70"/>
                          </a:lnTo>
                          <a:lnTo>
                            <a:pt x="72" y="70"/>
                          </a:lnTo>
                          <a:lnTo>
                            <a:pt x="72" y="72"/>
                          </a:lnTo>
                          <a:lnTo>
                            <a:pt x="70" y="74"/>
                          </a:lnTo>
                          <a:lnTo>
                            <a:pt x="70" y="76"/>
                          </a:lnTo>
                          <a:lnTo>
                            <a:pt x="70" y="78"/>
                          </a:lnTo>
                          <a:lnTo>
                            <a:pt x="70" y="80"/>
                          </a:lnTo>
                          <a:lnTo>
                            <a:pt x="72" y="82"/>
                          </a:lnTo>
                          <a:lnTo>
                            <a:pt x="74" y="84"/>
                          </a:lnTo>
                          <a:lnTo>
                            <a:pt x="78" y="84"/>
                          </a:lnTo>
                          <a:lnTo>
                            <a:pt x="82" y="86"/>
                          </a:lnTo>
                          <a:lnTo>
                            <a:pt x="84" y="88"/>
                          </a:lnTo>
                          <a:lnTo>
                            <a:pt x="86" y="88"/>
                          </a:lnTo>
                          <a:lnTo>
                            <a:pt x="90" y="88"/>
                          </a:lnTo>
                          <a:lnTo>
                            <a:pt x="94" y="88"/>
                          </a:lnTo>
                          <a:lnTo>
                            <a:pt x="96" y="88"/>
                          </a:lnTo>
                          <a:lnTo>
                            <a:pt x="98" y="90"/>
                          </a:lnTo>
                          <a:lnTo>
                            <a:pt x="100" y="90"/>
                          </a:lnTo>
                          <a:lnTo>
                            <a:pt x="102" y="90"/>
                          </a:lnTo>
                          <a:lnTo>
                            <a:pt x="104" y="90"/>
                          </a:lnTo>
                          <a:lnTo>
                            <a:pt x="106" y="88"/>
                          </a:lnTo>
                          <a:lnTo>
                            <a:pt x="106" y="86"/>
                          </a:lnTo>
                          <a:lnTo>
                            <a:pt x="106" y="84"/>
                          </a:lnTo>
                          <a:lnTo>
                            <a:pt x="108" y="80"/>
                          </a:lnTo>
                          <a:lnTo>
                            <a:pt x="112" y="80"/>
                          </a:lnTo>
                          <a:lnTo>
                            <a:pt x="112" y="82"/>
                          </a:lnTo>
                          <a:lnTo>
                            <a:pt x="112" y="84"/>
                          </a:lnTo>
                          <a:lnTo>
                            <a:pt x="112" y="86"/>
                          </a:lnTo>
                          <a:lnTo>
                            <a:pt x="114" y="88"/>
                          </a:lnTo>
                          <a:lnTo>
                            <a:pt x="116" y="88"/>
                          </a:lnTo>
                          <a:lnTo>
                            <a:pt x="116" y="90"/>
                          </a:lnTo>
                          <a:lnTo>
                            <a:pt x="118" y="90"/>
                          </a:lnTo>
                          <a:lnTo>
                            <a:pt x="118" y="92"/>
                          </a:lnTo>
                          <a:lnTo>
                            <a:pt x="118" y="94"/>
                          </a:lnTo>
                          <a:lnTo>
                            <a:pt x="118" y="96"/>
                          </a:lnTo>
                          <a:lnTo>
                            <a:pt x="118" y="98"/>
                          </a:lnTo>
                          <a:lnTo>
                            <a:pt x="120" y="98"/>
                          </a:lnTo>
                          <a:lnTo>
                            <a:pt x="122" y="98"/>
                          </a:lnTo>
                          <a:lnTo>
                            <a:pt x="122" y="96"/>
                          </a:lnTo>
                          <a:lnTo>
                            <a:pt x="124" y="96"/>
                          </a:lnTo>
                          <a:lnTo>
                            <a:pt x="124" y="98"/>
                          </a:lnTo>
                          <a:lnTo>
                            <a:pt x="126" y="98"/>
                          </a:lnTo>
                          <a:lnTo>
                            <a:pt x="128" y="100"/>
                          </a:lnTo>
                          <a:lnTo>
                            <a:pt x="130" y="102"/>
                          </a:lnTo>
                          <a:lnTo>
                            <a:pt x="132" y="102"/>
                          </a:lnTo>
                          <a:lnTo>
                            <a:pt x="134" y="102"/>
                          </a:lnTo>
                          <a:lnTo>
                            <a:pt x="136" y="102"/>
                          </a:lnTo>
                          <a:lnTo>
                            <a:pt x="138" y="104"/>
                          </a:lnTo>
                          <a:lnTo>
                            <a:pt x="138" y="106"/>
                          </a:lnTo>
                          <a:lnTo>
                            <a:pt x="136" y="106"/>
                          </a:lnTo>
                          <a:lnTo>
                            <a:pt x="136" y="108"/>
                          </a:lnTo>
                          <a:lnTo>
                            <a:pt x="138" y="110"/>
                          </a:lnTo>
                          <a:lnTo>
                            <a:pt x="140" y="110"/>
                          </a:lnTo>
                          <a:lnTo>
                            <a:pt x="142" y="110"/>
                          </a:lnTo>
                          <a:lnTo>
                            <a:pt x="142" y="112"/>
                          </a:lnTo>
                          <a:lnTo>
                            <a:pt x="144" y="114"/>
                          </a:lnTo>
                          <a:lnTo>
                            <a:pt x="146" y="116"/>
                          </a:lnTo>
                          <a:lnTo>
                            <a:pt x="146" y="118"/>
                          </a:lnTo>
                          <a:lnTo>
                            <a:pt x="146" y="120"/>
                          </a:lnTo>
                          <a:lnTo>
                            <a:pt x="146" y="122"/>
                          </a:lnTo>
                          <a:lnTo>
                            <a:pt x="148" y="124"/>
                          </a:lnTo>
                          <a:lnTo>
                            <a:pt x="148" y="122"/>
                          </a:lnTo>
                          <a:lnTo>
                            <a:pt x="150" y="122"/>
                          </a:lnTo>
                          <a:lnTo>
                            <a:pt x="152" y="124"/>
                          </a:lnTo>
                          <a:lnTo>
                            <a:pt x="154" y="122"/>
                          </a:lnTo>
                          <a:lnTo>
                            <a:pt x="158" y="120"/>
                          </a:lnTo>
                          <a:lnTo>
                            <a:pt x="160" y="120"/>
                          </a:lnTo>
                          <a:lnTo>
                            <a:pt x="160" y="118"/>
                          </a:lnTo>
                          <a:lnTo>
                            <a:pt x="162" y="120"/>
                          </a:lnTo>
                          <a:lnTo>
                            <a:pt x="162" y="122"/>
                          </a:lnTo>
                          <a:lnTo>
                            <a:pt x="160" y="122"/>
                          </a:lnTo>
                          <a:lnTo>
                            <a:pt x="160" y="124"/>
                          </a:lnTo>
                          <a:lnTo>
                            <a:pt x="162" y="124"/>
                          </a:lnTo>
                          <a:lnTo>
                            <a:pt x="164" y="124"/>
                          </a:lnTo>
                          <a:lnTo>
                            <a:pt x="164" y="118"/>
                          </a:lnTo>
                          <a:lnTo>
                            <a:pt x="164" y="108"/>
                          </a:lnTo>
                          <a:lnTo>
                            <a:pt x="166" y="102"/>
                          </a:lnTo>
                          <a:lnTo>
                            <a:pt x="166" y="96"/>
                          </a:lnTo>
                          <a:lnTo>
                            <a:pt x="166" y="94"/>
                          </a:lnTo>
                          <a:lnTo>
                            <a:pt x="164" y="94"/>
                          </a:lnTo>
                          <a:lnTo>
                            <a:pt x="160" y="96"/>
                          </a:lnTo>
                          <a:lnTo>
                            <a:pt x="158" y="96"/>
                          </a:lnTo>
                          <a:lnTo>
                            <a:pt x="158" y="98"/>
                          </a:lnTo>
                          <a:lnTo>
                            <a:pt x="158" y="100"/>
                          </a:lnTo>
                          <a:lnTo>
                            <a:pt x="160" y="100"/>
                          </a:lnTo>
                          <a:lnTo>
                            <a:pt x="160" y="102"/>
                          </a:lnTo>
                          <a:lnTo>
                            <a:pt x="158" y="102"/>
                          </a:lnTo>
                          <a:lnTo>
                            <a:pt x="156" y="102"/>
                          </a:lnTo>
                          <a:lnTo>
                            <a:pt x="154" y="100"/>
                          </a:lnTo>
                          <a:lnTo>
                            <a:pt x="152" y="100"/>
                          </a:lnTo>
                          <a:lnTo>
                            <a:pt x="150" y="100"/>
                          </a:lnTo>
                          <a:lnTo>
                            <a:pt x="148" y="100"/>
                          </a:lnTo>
                          <a:lnTo>
                            <a:pt x="148" y="98"/>
                          </a:lnTo>
                          <a:lnTo>
                            <a:pt x="146" y="96"/>
                          </a:lnTo>
                          <a:lnTo>
                            <a:pt x="144" y="94"/>
                          </a:lnTo>
                          <a:lnTo>
                            <a:pt x="142" y="90"/>
                          </a:lnTo>
                          <a:lnTo>
                            <a:pt x="140" y="90"/>
                          </a:lnTo>
                          <a:lnTo>
                            <a:pt x="138" y="88"/>
                          </a:lnTo>
                          <a:lnTo>
                            <a:pt x="136" y="86"/>
                          </a:lnTo>
                          <a:lnTo>
                            <a:pt x="136" y="84"/>
                          </a:lnTo>
                          <a:lnTo>
                            <a:pt x="136" y="82"/>
                          </a:lnTo>
                          <a:lnTo>
                            <a:pt x="136" y="80"/>
                          </a:lnTo>
                          <a:lnTo>
                            <a:pt x="134" y="80"/>
                          </a:lnTo>
                          <a:lnTo>
                            <a:pt x="134" y="78"/>
                          </a:lnTo>
                          <a:lnTo>
                            <a:pt x="134" y="76"/>
                          </a:lnTo>
                          <a:lnTo>
                            <a:pt x="136" y="76"/>
                          </a:lnTo>
                          <a:lnTo>
                            <a:pt x="136" y="72"/>
                          </a:lnTo>
                          <a:lnTo>
                            <a:pt x="138" y="72"/>
                          </a:lnTo>
                          <a:lnTo>
                            <a:pt x="138" y="70"/>
                          </a:lnTo>
                          <a:lnTo>
                            <a:pt x="138" y="64"/>
                          </a:lnTo>
                          <a:lnTo>
                            <a:pt x="138" y="62"/>
                          </a:lnTo>
                          <a:lnTo>
                            <a:pt x="140" y="62"/>
                          </a:lnTo>
                          <a:lnTo>
                            <a:pt x="140" y="60"/>
                          </a:lnTo>
                          <a:lnTo>
                            <a:pt x="140" y="58"/>
                          </a:lnTo>
                          <a:lnTo>
                            <a:pt x="142" y="58"/>
                          </a:lnTo>
                          <a:lnTo>
                            <a:pt x="142" y="56"/>
                          </a:lnTo>
                          <a:lnTo>
                            <a:pt x="142" y="54"/>
                          </a:lnTo>
                          <a:lnTo>
                            <a:pt x="140" y="50"/>
                          </a:lnTo>
                          <a:lnTo>
                            <a:pt x="142" y="48"/>
                          </a:lnTo>
                          <a:lnTo>
                            <a:pt x="142" y="44"/>
                          </a:lnTo>
                          <a:lnTo>
                            <a:pt x="142" y="42"/>
                          </a:lnTo>
                          <a:lnTo>
                            <a:pt x="142" y="40"/>
                          </a:lnTo>
                          <a:lnTo>
                            <a:pt x="142" y="38"/>
                          </a:lnTo>
                          <a:lnTo>
                            <a:pt x="140" y="30"/>
                          </a:lnTo>
                          <a:lnTo>
                            <a:pt x="140" y="28"/>
                          </a:lnTo>
                          <a:lnTo>
                            <a:pt x="138" y="28"/>
                          </a:lnTo>
                          <a:lnTo>
                            <a:pt x="138" y="26"/>
                          </a:lnTo>
                          <a:lnTo>
                            <a:pt x="136" y="26"/>
                          </a:lnTo>
                          <a:lnTo>
                            <a:pt x="136" y="24"/>
                          </a:lnTo>
                          <a:lnTo>
                            <a:pt x="138" y="24"/>
                          </a:lnTo>
                          <a:lnTo>
                            <a:pt x="140" y="22"/>
                          </a:lnTo>
                          <a:lnTo>
                            <a:pt x="142" y="22"/>
                          </a:lnTo>
                          <a:lnTo>
                            <a:pt x="144" y="20"/>
                          </a:lnTo>
                          <a:lnTo>
                            <a:pt x="144" y="18"/>
                          </a:lnTo>
                          <a:lnTo>
                            <a:pt x="146" y="16"/>
                          </a:lnTo>
                          <a:lnTo>
                            <a:pt x="146" y="14"/>
                          </a:lnTo>
                          <a:lnTo>
                            <a:pt x="148" y="12"/>
                          </a:lnTo>
                          <a:lnTo>
                            <a:pt x="150" y="10"/>
                          </a:lnTo>
                          <a:lnTo>
                            <a:pt x="148" y="10"/>
                          </a:lnTo>
                          <a:lnTo>
                            <a:pt x="148" y="8"/>
                          </a:lnTo>
                          <a:lnTo>
                            <a:pt x="148" y="6"/>
                          </a:lnTo>
                          <a:lnTo>
                            <a:pt x="150" y="6"/>
                          </a:lnTo>
                          <a:lnTo>
                            <a:pt x="154" y="6"/>
                          </a:lnTo>
                          <a:lnTo>
                            <a:pt x="156" y="6"/>
                          </a:lnTo>
                          <a:lnTo>
                            <a:pt x="158" y="6"/>
                          </a:lnTo>
                          <a:lnTo>
                            <a:pt x="162" y="6"/>
                          </a:lnTo>
                          <a:lnTo>
                            <a:pt x="168" y="4"/>
                          </a:lnTo>
                          <a:lnTo>
                            <a:pt x="172" y="4"/>
                          </a:lnTo>
                          <a:lnTo>
                            <a:pt x="176" y="2"/>
                          </a:lnTo>
                          <a:lnTo>
                            <a:pt x="180" y="2"/>
                          </a:lnTo>
                          <a:lnTo>
                            <a:pt x="186" y="0"/>
                          </a:lnTo>
                          <a:lnTo>
                            <a:pt x="188" y="2"/>
                          </a:lnTo>
                          <a:lnTo>
                            <a:pt x="188" y="4"/>
                          </a:lnTo>
                          <a:lnTo>
                            <a:pt x="188" y="6"/>
                          </a:lnTo>
                          <a:lnTo>
                            <a:pt x="190" y="6"/>
                          </a:lnTo>
                          <a:lnTo>
                            <a:pt x="190" y="8"/>
                          </a:lnTo>
                          <a:lnTo>
                            <a:pt x="192" y="8"/>
                          </a:lnTo>
                          <a:lnTo>
                            <a:pt x="194" y="10"/>
                          </a:lnTo>
                          <a:lnTo>
                            <a:pt x="196" y="8"/>
                          </a:lnTo>
                          <a:lnTo>
                            <a:pt x="198" y="10"/>
                          </a:lnTo>
                          <a:lnTo>
                            <a:pt x="200" y="10"/>
                          </a:lnTo>
                          <a:lnTo>
                            <a:pt x="202" y="10"/>
                          </a:lnTo>
                          <a:lnTo>
                            <a:pt x="204" y="12"/>
                          </a:lnTo>
                          <a:lnTo>
                            <a:pt x="204" y="14"/>
                          </a:lnTo>
                          <a:lnTo>
                            <a:pt x="206" y="16"/>
                          </a:lnTo>
                          <a:lnTo>
                            <a:pt x="208" y="16"/>
                          </a:lnTo>
                          <a:lnTo>
                            <a:pt x="210" y="16"/>
                          </a:lnTo>
                          <a:lnTo>
                            <a:pt x="212" y="18"/>
                          </a:lnTo>
                          <a:lnTo>
                            <a:pt x="212" y="20"/>
                          </a:lnTo>
                          <a:lnTo>
                            <a:pt x="214" y="20"/>
                          </a:lnTo>
                          <a:lnTo>
                            <a:pt x="216" y="22"/>
                          </a:lnTo>
                          <a:lnTo>
                            <a:pt x="218" y="22"/>
                          </a:lnTo>
                          <a:lnTo>
                            <a:pt x="220" y="22"/>
                          </a:lnTo>
                          <a:lnTo>
                            <a:pt x="222" y="22"/>
                          </a:lnTo>
                          <a:lnTo>
                            <a:pt x="222" y="24"/>
                          </a:lnTo>
                          <a:lnTo>
                            <a:pt x="222" y="26"/>
                          </a:lnTo>
                          <a:lnTo>
                            <a:pt x="224" y="26"/>
                          </a:lnTo>
                          <a:lnTo>
                            <a:pt x="226" y="26"/>
                          </a:lnTo>
                          <a:lnTo>
                            <a:pt x="228" y="26"/>
                          </a:lnTo>
                          <a:lnTo>
                            <a:pt x="228" y="28"/>
                          </a:lnTo>
                          <a:lnTo>
                            <a:pt x="230" y="28"/>
                          </a:lnTo>
                          <a:lnTo>
                            <a:pt x="232" y="30"/>
                          </a:lnTo>
                          <a:lnTo>
                            <a:pt x="232" y="34"/>
                          </a:lnTo>
                          <a:lnTo>
                            <a:pt x="234" y="34"/>
                          </a:lnTo>
                          <a:lnTo>
                            <a:pt x="236" y="34"/>
                          </a:lnTo>
                          <a:lnTo>
                            <a:pt x="238" y="34"/>
                          </a:lnTo>
                          <a:lnTo>
                            <a:pt x="238" y="36"/>
                          </a:lnTo>
                          <a:lnTo>
                            <a:pt x="236" y="36"/>
                          </a:lnTo>
                          <a:lnTo>
                            <a:pt x="238" y="36"/>
                          </a:lnTo>
                          <a:lnTo>
                            <a:pt x="238" y="38"/>
                          </a:lnTo>
                          <a:lnTo>
                            <a:pt x="240" y="38"/>
                          </a:lnTo>
                          <a:lnTo>
                            <a:pt x="240" y="42"/>
                          </a:lnTo>
                          <a:lnTo>
                            <a:pt x="240" y="44"/>
                          </a:lnTo>
                          <a:lnTo>
                            <a:pt x="238" y="44"/>
                          </a:lnTo>
                          <a:lnTo>
                            <a:pt x="238" y="46"/>
                          </a:lnTo>
                          <a:lnTo>
                            <a:pt x="240" y="46"/>
                          </a:lnTo>
                          <a:lnTo>
                            <a:pt x="242" y="48"/>
                          </a:lnTo>
                          <a:lnTo>
                            <a:pt x="244" y="48"/>
                          </a:lnTo>
                          <a:lnTo>
                            <a:pt x="244" y="50"/>
                          </a:lnTo>
                          <a:lnTo>
                            <a:pt x="244" y="52"/>
                          </a:lnTo>
                          <a:lnTo>
                            <a:pt x="244" y="54"/>
                          </a:lnTo>
                          <a:lnTo>
                            <a:pt x="246" y="54"/>
                          </a:lnTo>
                          <a:lnTo>
                            <a:pt x="246" y="56"/>
                          </a:lnTo>
                          <a:lnTo>
                            <a:pt x="244" y="58"/>
                          </a:lnTo>
                          <a:lnTo>
                            <a:pt x="244" y="60"/>
                          </a:lnTo>
                          <a:lnTo>
                            <a:pt x="242" y="60"/>
                          </a:lnTo>
                          <a:lnTo>
                            <a:pt x="242" y="62"/>
                          </a:lnTo>
                          <a:lnTo>
                            <a:pt x="240" y="62"/>
                          </a:lnTo>
                          <a:lnTo>
                            <a:pt x="238" y="62"/>
                          </a:lnTo>
                          <a:lnTo>
                            <a:pt x="236" y="62"/>
                          </a:lnTo>
                          <a:lnTo>
                            <a:pt x="236" y="64"/>
                          </a:lnTo>
                          <a:lnTo>
                            <a:pt x="238" y="68"/>
                          </a:lnTo>
                          <a:lnTo>
                            <a:pt x="240" y="68"/>
                          </a:lnTo>
                          <a:lnTo>
                            <a:pt x="240" y="70"/>
                          </a:lnTo>
                          <a:lnTo>
                            <a:pt x="240" y="72"/>
                          </a:lnTo>
                          <a:lnTo>
                            <a:pt x="238" y="74"/>
                          </a:lnTo>
                          <a:lnTo>
                            <a:pt x="238" y="76"/>
                          </a:lnTo>
                          <a:lnTo>
                            <a:pt x="236" y="76"/>
                          </a:lnTo>
                          <a:lnTo>
                            <a:pt x="236" y="78"/>
                          </a:lnTo>
                          <a:lnTo>
                            <a:pt x="236" y="80"/>
                          </a:lnTo>
                          <a:lnTo>
                            <a:pt x="238" y="80"/>
                          </a:lnTo>
                          <a:lnTo>
                            <a:pt x="238" y="82"/>
                          </a:lnTo>
                          <a:lnTo>
                            <a:pt x="238" y="84"/>
                          </a:lnTo>
                          <a:lnTo>
                            <a:pt x="238" y="88"/>
                          </a:lnTo>
                          <a:lnTo>
                            <a:pt x="238" y="90"/>
                          </a:lnTo>
                          <a:lnTo>
                            <a:pt x="238" y="92"/>
                          </a:lnTo>
                          <a:lnTo>
                            <a:pt x="236" y="92"/>
                          </a:lnTo>
                          <a:lnTo>
                            <a:pt x="236" y="94"/>
                          </a:lnTo>
                          <a:lnTo>
                            <a:pt x="238" y="98"/>
                          </a:lnTo>
                          <a:lnTo>
                            <a:pt x="238" y="100"/>
                          </a:lnTo>
                          <a:lnTo>
                            <a:pt x="240" y="100"/>
                          </a:lnTo>
                          <a:lnTo>
                            <a:pt x="240" y="98"/>
                          </a:lnTo>
                          <a:lnTo>
                            <a:pt x="242" y="98"/>
                          </a:lnTo>
                          <a:lnTo>
                            <a:pt x="242" y="100"/>
                          </a:lnTo>
                          <a:lnTo>
                            <a:pt x="240" y="100"/>
                          </a:lnTo>
                          <a:lnTo>
                            <a:pt x="240" y="102"/>
                          </a:lnTo>
                          <a:lnTo>
                            <a:pt x="238" y="102"/>
                          </a:lnTo>
                          <a:lnTo>
                            <a:pt x="236" y="104"/>
                          </a:lnTo>
                          <a:lnTo>
                            <a:pt x="234" y="104"/>
                          </a:lnTo>
                          <a:lnTo>
                            <a:pt x="234" y="102"/>
                          </a:lnTo>
                          <a:lnTo>
                            <a:pt x="232" y="102"/>
                          </a:lnTo>
                          <a:lnTo>
                            <a:pt x="232" y="104"/>
                          </a:lnTo>
                          <a:lnTo>
                            <a:pt x="230" y="108"/>
                          </a:lnTo>
                          <a:lnTo>
                            <a:pt x="230" y="110"/>
                          </a:lnTo>
                          <a:lnTo>
                            <a:pt x="230" y="112"/>
                          </a:lnTo>
                          <a:lnTo>
                            <a:pt x="230" y="114"/>
                          </a:lnTo>
                          <a:lnTo>
                            <a:pt x="230" y="116"/>
                          </a:lnTo>
                          <a:lnTo>
                            <a:pt x="230" y="118"/>
                          </a:lnTo>
                          <a:lnTo>
                            <a:pt x="228" y="122"/>
                          </a:lnTo>
                          <a:lnTo>
                            <a:pt x="228" y="124"/>
                          </a:lnTo>
                          <a:lnTo>
                            <a:pt x="226" y="126"/>
                          </a:lnTo>
                          <a:lnTo>
                            <a:pt x="224" y="128"/>
                          </a:lnTo>
                          <a:lnTo>
                            <a:pt x="222" y="128"/>
                          </a:lnTo>
                          <a:lnTo>
                            <a:pt x="224" y="128"/>
                          </a:lnTo>
                          <a:lnTo>
                            <a:pt x="224" y="130"/>
                          </a:lnTo>
                          <a:lnTo>
                            <a:pt x="224" y="128"/>
                          </a:lnTo>
                          <a:lnTo>
                            <a:pt x="224" y="130"/>
                          </a:lnTo>
                          <a:lnTo>
                            <a:pt x="226" y="130"/>
                          </a:lnTo>
                          <a:lnTo>
                            <a:pt x="226" y="134"/>
                          </a:lnTo>
                          <a:lnTo>
                            <a:pt x="228" y="136"/>
                          </a:lnTo>
                          <a:lnTo>
                            <a:pt x="230" y="138"/>
                          </a:lnTo>
                          <a:lnTo>
                            <a:pt x="232" y="136"/>
                          </a:lnTo>
                          <a:lnTo>
                            <a:pt x="234" y="138"/>
                          </a:lnTo>
                          <a:lnTo>
                            <a:pt x="228" y="140"/>
                          </a:lnTo>
                          <a:lnTo>
                            <a:pt x="216" y="146"/>
                          </a:lnTo>
                          <a:lnTo>
                            <a:pt x="214" y="146"/>
                          </a:lnTo>
                          <a:lnTo>
                            <a:pt x="212" y="148"/>
                          </a:lnTo>
                          <a:lnTo>
                            <a:pt x="208" y="148"/>
                          </a:lnTo>
                          <a:lnTo>
                            <a:pt x="206" y="150"/>
                          </a:lnTo>
                          <a:lnTo>
                            <a:pt x="204" y="150"/>
                          </a:lnTo>
                          <a:lnTo>
                            <a:pt x="202" y="150"/>
                          </a:lnTo>
                          <a:lnTo>
                            <a:pt x="200" y="150"/>
                          </a:lnTo>
                          <a:lnTo>
                            <a:pt x="198" y="150"/>
                          </a:lnTo>
                          <a:lnTo>
                            <a:pt x="198" y="152"/>
                          </a:lnTo>
                          <a:lnTo>
                            <a:pt x="194" y="152"/>
                          </a:lnTo>
                          <a:lnTo>
                            <a:pt x="190" y="154"/>
                          </a:lnTo>
                          <a:lnTo>
                            <a:pt x="188" y="154"/>
                          </a:lnTo>
                          <a:lnTo>
                            <a:pt x="186" y="154"/>
                          </a:lnTo>
                          <a:lnTo>
                            <a:pt x="184" y="156"/>
                          </a:lnTo>
                          <a:lnTo>
                            <a:pt x="178" y="156"/>
                          </a:lnTo>
                          <a:lnTo>
                            <a:pt x="176" y="158"/>
                          </a:lnTo>
                          <a:lnTo>
                            <a:pt x="172" y="160"/>
                          </a:lnTo>
                          <a:lnTo>
                            <a:pt x="170" y="160"/>
                          </a:lnTo>
                          <a:close/>
                        </a:path>
                      </a:pathLst>
                    </a:custGeom>
                    <a:grpFill/>
                    <a:ln w="3175">
                      <a:solidFill>
                        <a:schemeClr val="bg1"/>
                      </a:solidFill>
                      <a:prstDash val="sysDot"/>
                      <a:round/>
                      <a:headEnd/>
                      <a:tailEnd/>
                    </a:ln>
                  </p:spPr>
                  <p:txBody>
                    <a:bodyPr/>
                    <a:lstStyle/>
                    <a:p>
                      <a:endParaRPr lang="de-DE" sz="2400" dirty="0">
                        <a:solidFill>
                          <a:srgbClr val="000000"/>
                        </a:solidFill>
                      </a:endParaRPr>
                    </a:p>
                  </p:txBody>
                </p:sp>
                <p:sp>
                  <p:nvSpPr>
                    <p:cNvPr id="2230" name="Freeform 3276"/>
                    <p:cNvSpPr>
                      <a:spLocks/>
                    </p:cNvSpPr>
                    <p:nvPr/>
                  </p:nvSpPr>
                  <p:spPr bwMode="auto">
                    <a:xfrm>
                      <a:off x="4799915" y="2458449"/>
                      <a:ext cx="128320" cy="111298"/>
                    </a:xfrm>
                    <a:custGeom>
                      <a:avLst/>
                      <a:gdLst>
                        <a:gd name="T0" fmla="*/ 2147483647 w 140"/>
                        <a:gd name="T1" fmla="*/ 2147483647 h 134"/>
                        <a:gd name="T2" fmla="*/ 2147483647 w 140"/>
                        <a:gd name="T3" fmla="*/ 2147483647 h 134"/>
                        <a:gd name="T4" fmla="*/ 2147483647 w 140"/>
                        <a:gd name="T5" fmla="*/ 2147483647 h 134"/>
                        <a:gd name="T6" fmla="*/ 2147483647 w 140"/>
                        <a:gd name="T7" fmla="*/ 2147483647 h 134"/>
                        <a:gd name="T8" fmla="*/ 2147483647 w 140"/>
                        <a:gd name="T9" fmla="*/ 2147483647 h 134"/>
                        <a:gd name="T10" fmla="*/ 2147483647 w 140"/>
                        <a:gd name="T11" fmla="*/ 2147483647 h 134"/>
                        <a:gd name="T12" fmla="*/ 2147483647 w 140"/>
                        <a:gd name="T13" fmla="*/ 2147483647 h 134"/>
                        <a:gd name="T14" fmla="*/ 2147483647 w 140"/>
                        <a:gd name="T15" fmla="*/ 2147483647 h 134"/>
                        <a:gd name="T16" fmla="*/ 2147483647 w 140"/>
                        <a:gd name="T17" fmla="*/ 2147483647 h 134"/>
                        <a:gd name="T18" fmla="*/ 2147483647 w 140"/>
                        <a:gd name="T19" fmla="*/ 2147483647 h 134"/>
                        <a:gd name="T20" fmla="*/ 2147483647 w 140"/>
                        <a:gd name="T21" fmla="*/ 2147483647 h 134"/>
                        <a:gd name="T22" fmla="*/ 2147483647 w 140"/>
                        <a:gd name="T23" fmla="*/ 2147483647 h 134"/>
                        <a:gd name="T24" fmla="*/ 2147483647 w 140"/>
                        <a:gd name="T25" fmla="*/ 2147483647 h 134"/>
                        <a:gd name="T26" fmla="*/ 2147483647 w 140"/>
                        <a:gd name="T27" fmla="*/ 2147483647 h 134"/>
                        <a:gd name="T28" fmla="*/ 2147483647 w 140"/>
                        <a:gd name="T29" fmla="*/ 2147483647 h 134"/>
                        <a:gd name="T30" fmla="*/ 2147483647 w 140"/>
                        <a:gd name="T31" fmla="*/ 2147483647 h 134"/>
                        <a:gd name="T32" fmla="*/ 2147483647 w 140"/>
                        <a:gd name="T33" fmla="*/ 2147483647 h 134"/>
                        <a:gd name="T34" fmla="*/ 2147483647 w 140"/>
                        <a:gd name="T35" fmla="*/ 2147483647 h 134"/>
                        <a:gd name="T36" fmla="*/ 2147483647 w 140"/>
                        <a:gd name="T37" fmla="*/ 2147483647 h 134"/>
                        <a:gd name="T38" fmla="*/ 2147483647 w 140"/>
                        <a:gd name="T39" fmla="*/ 2147483647 h 134"/>
                        <a:gd name="T40" fmla="*/ 2147483647 w 140"/>
                        <a:gd name="T41" fmla="*/ 2147483647 h 134"/>
                        <a:gd name="T42" fmla="*/ 2147483647 w 140"/>
                        <a:gd name="T43" fmla="*/ 2147483647 h 134"/>
                        <a:gd name="T44" fmla="*/ 2147483647 w 140"/>
                        <a:gd name="T45" fmla="*/ 2147483647 h 134"/>
                        <a:gd name="T46" fmla="*/ 2147483647 w 140"/>
                        <a:gd name="T47" fmla="*/ 2147483647 h 134"/>
                        <a:gd name="T48" fmla="*/ 2147483647 w 140"/>
                        <a:gd name="T49" fmla="*/ 2147483647 h 134"/>
                        <a:gd name="T50" fmla="*/ 2147483647 w 140"/>
                        <a:gd name="T51" fmla="*/ 2147483647 h 134"/>
                        <a:gd name="T52" fmla="*/ 2147483647 w 140"/>
                        <a:gd name="T53" fmla="*/ 2147483647 h 134"/>
                        <a:gd name="T54" fmla="*/ 2147483647 w 140"/>
                        <a:gd name="T55" fmla="*/ 2147483647 h 134"/>
                        <a:gd name="T56" fmla="*/ 2147483647 w 140"/>
                        <a:gd name="T57" fmla="*/ 2147483647 h 134"/>
                        <a:gd name="T58" fmla="*/ 2147483647 w 140"/>
                        <a:gd name="T59" fmla="*/ 2147483647 h 134"/>
                        <a:gd name="T60" fmla="*/ 0 w 140"/>
                        <a:gd name="T61" fmla="*/ 2147483647 h 134"/>
                        <a:gd name="T62" fmla="*/ 2147483647 w 140"/>
                        <a:gd name="T63" fmla="*/ 2147483647 h 134"/>
                        <a:gd name="T64" fmla="*/ 2147483647 w 140"/>
                        <a:gd name="T65" fmla="*/ 2147483647 h 134"/>
                        <a:gd name="T66" fmla="*/ 2147483647 w 140"/>
                        <a:gd name="T67" fmla="*/ 2147483647 h 134"/>
                        <a:gd name="T68" fmla="*/ 2147483647 w 140"/>
                        <a:gd name="T69" fmla="*/ 2147483647 h 134"/>
                        <a:gd name="T70" fmla="*/ 2147483647 w 140"/>
                        <a:gd name="T71" fmla="*/ 2147483647 h 134"/>
                        <a:gd name="T72" fmla="*/ 2147483647 w 140"/>
                        <a:gd name="T73" fmla="*/ 2147483647 h 134"/>
                        <a:gd name="T74" fmla="*/ 2147483647 w 140"/>
                        <a:gd name="T75" fmla="*/ 2147483647 h 134"/>
                        <a:gd name="T76" fmla="*/ 2147483647 w 140"/>
                        <a:gd name="T77" fmla="*/ 2147483647 h 134"/>
                        <a:gd name="T78" fmla="*/ 2147483647 w 140"/>
                        <a:gd name="T79" fmla="*/ 2147483647 h 134"/>
                        <a:gd name="T80" fmla="*/ 2147483647 w 140"/>
                        <a:gd name="T81" fmla="*/ 2147483647 h 134"/>
                        <a:gd name="T82" fmla="*/ 2147483647 w 140"/>
                        <a:gd name="T83" fmla="*/ 2147483647 h 134"/>
                        <a:gd name="T84" fmla="*/ 2147483647 w 140"/>
                        <a:gd name="T85" fmla="*/ 2147483647 h 134"/>
                        <a:gd name="T86" fmla="*/ 2147483647 w 140"/>
                        <a:gd name="T87" fmla="*/ 2147483647 h 134"/>
                        <a:gd name="T88" fmla="*/ 2147483647 w 140"/>
                        <a:gd name="T89" fmla="*/ 2147483647 h 134"/>
                        <a:gd name="T90" fmla="*/ 2147483647 w 140"/>
                        <a:gd name="T91" fmla="*/ 2147483647 h 134"/>
                        <a:gd name="T92" fmla="*/ 2147483647 w 140"/>
                        <a:gd name="T93" fmla="*/ 2147483647 h 134"/>
                        <a:gd name="T94" fmla="*/ 2147483647 w 140"/>
                        <a:gd name="T95" fmla="*/ 2147483647 h 134"/>
                        <a:gd name="T96" fmla="*/ 2147483647 w 140"/>
                        <a:gd name="T97" fmla="*/ 2147483647 h 134"/>
                        <a:gd name="T98" fmla="*/ 2147483647 w 140"/>
                        <a:gd name="T99" fmla="*/ 2147483647 h 134"/>
                        <a:gd name="T100" fmla="*/ 2147483647 w 140"/>
                        <a:gd name="T101" fmla="*/ 2147483647 h 134"/>
                        <a:gd name="T102" fmla="*/ 2147483647 w 140"/>
                        <a:gd name="T103" fmla="*/ 2147483647 h 134"/>
                        <a:gd name="T104" fmla="*/ 2147483647 w 140"/>
                        <a:gd name="T105" fmla="*/ 2147483647 h 134"/>
                        <a:gd name="T106" fmla="*/ 2147483647 w 140"/>
                        <a:gd name="T107" fmla="*/ 2147483647 h 134"/>
                        <a:gd name="T108" fmla="*/ 2147483647 w 140"/>
                        <a:gd name="T109" fmla="*/ 2147483647 h 134"/>
                        <a:gd name="T110" fmla="*/ 2147483647 w 140"/>
                        <a:gd name="T111" fmla="*/ 2147483647 h 134"/>
                        <a:gd name="T112" fmla="*/ 2147483647 w 140"/>
                        <a:gd name="T113" fmla="*/ 2147483647 h 134"/>
                        <a:gd name="T114" fmla="*/ 2147483647 w 140"/>
                        <a:gd name="T115" fmla="*/ 2147483647 h 134"/>
                        <a:gd name="T116" fmla="*/ 2147483647 w 140"/>
                        <a:gd name="T117" fmla="*/ 2147483647 h 134"/>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w 140"/>
                        <a:gd name="T178" fmla="*/ 0 h 134"/>
                        <a:gd name="T179" fmla="*/ 140 w 140"/>
                        <a:gd name="T180" fmla="*/ 134 h 134"/>
                      </a:gdLst>
                      <a:ahLst/>
                      <a:cxnLst>
                        <a:cxn ang="T118">
                          <a:pos x="T0" y="T1"/>
                        </a:cxn>
                        <a:cxn ang="T119">
                          <a:pos x="T2" y="T3"/>
                        </a:cxn>
                        <a:cxn ang="T120">
                          <a:pos x="T4" y="T5"/>
                        </a:cxn>
                        <a:cxn ang="T121">
                          <a:pos x="T6" y="T7"/>
                        </a:cxn>
                        <a:cxn ang="T122">
                          <a:pos x="T8" y="T9"/>
                        </a:cxn>
                        <a:cxn ang="T123">
                          <a:pos x="T10" y="T11"/>
                        </a:cxn>
                        <a:cxn ang="T124">
                          <a:pos x="T12" y="T13"/>
                        </a:cxn>
                        <a:cxn ang="T125">
                          <a:pos x="T14" y="T15"/>
                        </a:cxn>
                        <a:cxn ang="T126">
                          <a:pos x="T16" y="T17"/>
                        </a:cxn>
                        <a:cxn ang="T127">
                          <a:pos x="T18" y="T19"/>
                        </a:cxn>
                        <a:cxn ang="T128">
                          <a:pos x="T20" y="T21"/>
                        </a:cxn>
                        <a:cxn ang="T129">
                          <a:pos x="T22" y="T23"/>
                        </a:cxn>
                        <a:cxn ang="T130">
                          <a:pos x="T24" y="T25"/>
                        </a:cxn>
                        <a:cxn ang="T131">
                          <a:pos x="T26" y="T27"/>
                        </a:cxn>
                        <a:cxn ang="T132">
                          <a:pos x="T28" y="T29"/>
                        </a:cxn>
                        <a:cxn ang="T133">
                          <a:pos x="T30" y="T31"/>
                        </a:cxn>
                        <a:cxn ang="T134">
                          <a:pos x="T32" y="T33"/>
                        </a:cxn>
                        <a:cxn ang="T135">
                          <a:pos x="T34" y="T35"/>
                        </a:cxn>
                        <a:cxn ang="T136">
                          <a:pos x="T36" y="T37"/>
                        </a:cxn>
                        <a:cxn ang="T137">
                          <a:pos x="T38" y="T39"/>
                        </a:cxn>
                        <a:cxn ang="T138">
                          <a:pos x="T40" y="T41"/>
                        </a:cxn>
                        <a:cxn ang="T139">
                          <a:pos x="T42" y="T43"/>
                        </a:cxn>
                        <a:cxn ang="T140">
                          <a:pos x="T44" y="T45"/>
                        </a:cxn>
                        <a:cxn ang="T141">
                          <a:pos x="T46" y="T47"/>
                        </a:cxn>
                        <a:cxn ang="T142">
                          <a:pos x="T48" y="T49"/>
                        </a:cxn>
                        <a:cxn ang="T143">
                          <a:pos x="T50" y="T51"/>
                        </a:cxn>
                        <a:cxn ang="T144">
                          <a:pos x="T52" y="T53"/>
                        </a:cxn>
                        <a:cxn ang="T145">
                          <a:pos x="T54" y="T55"/>
                        </a:cxn>
                        <a:cxn ang="T146">
                          <a:pos x="T56" y="T57"/>
                        </a:cxn>
                        <a:cxn ang="T147">
                          <a:pos x="T58" y="T59"/>
                        </a:cxn>
                        <a:cxn ang="T148">
                          <a:pos x="T60" y="T61"/>
                        </a:cxn>
                        <a:cxn ang="T149">
                          <a:pos x="T62" y="T63"/>
                        </a:cxn>
                        <a:cxn ang="T150">
                          <a:pos x="T64" y="T65"/>
                        </a:cxn>
                        <a:cxn ang="T151">
                          <a:pos x="T66" y="T67"/>
                        </a:cxn>
                        <a:cxn ang="T152">
                          <a:pos x="T68" y="T69"/>
                        </a:cxn>
                        <a:cxn ang="T153">
                          <a:pos x="T70" y="T71"/>
                        </a:cxn>
                        <a:cxn ang="T154">
                          <a:pos x="T72" y="T73"/>
                        </a:cxn>
                        <a:cxn ang="T155">
                          <a:pos x="T74" y="T75"/>
                        </a:cxn>
                        <a:cxn ang="T156">
                          <a:pos x="T76" y="T77"/>
                        </a:cxn>
                        <a:cxn ang="T157">
                          <a:pos x="T78" y="T79"/>
                        </a:cxn>
                        <a:cxn ang="T158">
                          <a:pos x="T80" y="T81"/>
                        </a:cxn>
                        <a:cxn ang="T159">
                          <a:pos x="T82" y="T83"/>
                        </a:cxn>
                        <a:cxn ang="T160">
                          <a:pos x="T84" y="T85"/>
                        </a:cxn>
                        <a:cxn ang="T161">
                          <a:pos x="T86" y="T87"/>
                        </a:cxn>
                        <a:cxn ang="T162">
                          <a:pos x="T88" y="T89"/>
                        </a:cxn>
                        <a:cxn ang="T163">
                          <a:pos x="T90" y="T91"/>
                        </a:cxn>
                        <a:cxn ang="T164">
                          <a:pos x="T92" y="T93"/>
                        </a:cxn>
                        <a:cxn ang="T165">
                          <a:pos x="T94" y="T95"/>
                        </a:cxn>
                        <a:cxn ang="T166">
                          <a:pos x="T96" y="T97"/>
                        </a:cxn>
                        <a:cxn ang="T167">
                          <a:pos x="T98" y="T99"/>
                        </a:cxn>
                        <a:cxn ang="T168">
                          <a:pos x="T100" y="T101"/>
                        </a:cxn>
                        <a:cxn ang="T169">
                          <a:pos x="T102" y="T103"/>
                        </a:cxn>
                        <a:cxn ang="T170">
                          <a:pos x="T104" y="T105"/>
                        </a:cxn>
                        <a:cxn ang="T171">
                          <a:pos x="T106" y="T107"/>
                        </a:cxn>
                        <a:cxn ang="T172">
                          <a:pos x="T108" y="T109"/>
                        </a:cxn>
                        <a:cxn ang="T173">
                          <a:pos x="T110" y="T111"/>
                        </a:cxn>
                        <a:cxn ang="T174">
                          <a:pos x="T112" y="T113"/>
                        </a:cxn>
                        <a:cxn ang="T175">
                          <a:pos x="T114" y="T115"/>
                        </a:cxn>
                        <a:cxn ang="T176">
                          <a:pos x="T116" y="T117"/>
                        </a:cxn>
                      </a:cxnLst>
                      <a:rect l="T177" t="T178" r="T179" b="T180"/>
                      <a:pathLst>
                        <a:path w="140" h="134">
                          <a:moveTo>
                            <a:pt x="116" y="102"/>
                          </a:moveTo>
                          <a:lnTo>
                            <a:pt x="118" y="102"/>
                          </a:lnTo>
                          <a:lnTo>
                            <a:pt x="120" y="104"/>
                          </a:lnTo>
                          <a:lnTo>
                            <a:pt x="120" y="106"/>
                          </a:lnTo>
                          <a:lnTo>
                            <a:pt x="120" y="104"/>
                          </a:lnTo>
                          <a:lnTo>
                            <a:pt x="120" y="102"/>
                          </a:lnTo>
                          <a:lnTo>
                            <a:pt x="118" y="102"/>
                          </a:lnTo>
                          <a:lnTo>
                            <a:pt x="120" y="102"/>
                          </a:lnTo>
                          <a:lnTo>
                            <a:pt x="120" y="104"/>
                          </a:lnTo>
                          <a:lnTo>
                            <a:pt x="122" y="104"/>
                          </a:lnTo>
                          <a:lnTo>
                            <a:pt x="122" y="106"/>
                          </a:lnTo>
                          <a:lnTo>
                            <a:pt x="124" y="108"/>
                          </a:lnTo>
                          <a:lnTo>
                            <a:pt x="124" y="110"/>
                          </a:lnTo>
                          <a:lnTo>
                            <a:pt x="124" y="114"/>
                          </a:lnTo>
                          <a:lnTo>
                            <a:pt x="126" y="114"/>
                          </a:lnTo>
                          <a:lnTo>
                            <a:pt x="128" y="114"/>
                          </a:lnTo>
                          <a:lnTo>
                            <a:pt x="132" y="118"/>
                          </a:lnTo>
                          <a:lnTo>
                            <a:pt x="132" y="120"/>
                          </a:lnTo>
                          <a:lnTo>
                            <a:pt x="132" y="122"/>
                          </a:lnTo>
                          <a:lnTo>
                            <a:pt x="134" y="122"/>
                          </a:lnTo>
                          <a:lnTo>
                            <a:pt x="136" y="124"/>
                          </a:lnTo>
                          <a:lnTo>
                            <a:pt x="138" y="124"/>
                          </a:lnTo>
                          <a:lnTo>
                            <a:pt x="138" y="122"/>
                          </a:lnTo>
                          <a:lnTo>
                            <a:pt x="140" y="122"/>
                          </a:lnTo>
                          <a:lnTo>
                            <a:pt x="140" y="124"/>
                          </a:lnTo>
                          <a:lnTo>
                            <a:pt x="140" y="126"/>
                          </a:lnTo>
                          <a:lnTo>
                            <a:pt x="136" y="128"/>
                          </a:lnTo>
                          <a:lnTo>
                            <a:pt x="134" y="130"/>
                          </a:lnTo>
                          <a:lnTo>
                            <a:pt x="134" y="132"/>
                          </a:lnTo>
                          <a:lnTo>
                            <a:pt x="134" y="134"/>
                          </a:lnTo>
                          <a:lnTo>
                            <a:pt x="132" y="134"/>
                          </a:lnTo>
                          <a:lnTo>
                            <a:pt x="130" y="134"/>
                          </a:lnTo>
                          <a:lnTo>
                            <a:pt x="130" y="132"/>
                          </a:lnTo>
                          <a:lnTo>
                            <a:pt x="128" y="130"/>
                          </a:lnTo>
                          <a:lnTo>
                            <a:pt x="126" y="130"/>
                          </a:lnTo>
                          <a:lnTo>
                            <a:pt x="126" y="132"/>
                          </a:lnTo>
                          <a:lnTo>
                            <a:pt x="124" y="130"/>
                          </a:lnTo>
                          <a:lnTo>
                            <a:pt x="122" y="128"/>
                          </a:lnTo>
                          <a:lnTo>
                            <a:pt x="122" y="126"/>
                          </a:lnTo>
                          <a:lnTo>
                            <a:pt x="120" y="126"/>
                          </a:lnTo>
                          <a:lnTo>
                            <a:pt x="120" y="124"/>
                          </a:lnTo>
                          <a:lnTo>
                            <a:pt x="118" y="124"/>
                          </a:lnTo>
                          <a:lnTo>
                            <a:pt x="118" y="122"/>
                          </a:lnTo>
                          <a:lnTo>
                            <a:pt x="116" y="122"/>
                          </a:lnTo>
                          <a:lnTo>
                            <a:pt x="114" y="120"/>
                          </a:lnTo>
                          <a:lnTo>
                            <a:pt x="112" y="116"/>
                          </a:lnTo>
                          <a:lnTo>
                            <a:pt x="112" y="114"/>
                          </a:lnTo>
                          <a:lnTo>
                            <a:pt x="110" y="112"/>
                          </a:lnTo>
                          <a:lnTo>
                            <a:pt x="108" y="110"/>
                          </a:lnTo>
                          <a:lnTo>
                            <a:pt x="106" y="110"/>
                          </a:lnTo>
                          <a:lnTo>
                            <a:pt x="106" y="108"/>
                          </a:lnTo>
                          <a:lnTo>
                            <a:pt x="102" y="104"/>
                          </a:lnTo>
                          <a:lnTo>
                            <a:pt x="100" y="104"/>
                          </a:lnTo>
                          <a:lnTo>
                            <a:pt x="100" y="102"/>
                          </a:lnTo>
                          <a:lnTo>
                            <a:pt x="98" y="100"/>
                          </a:lnTo>
                          <a:lnTo>
                            <a:pt x="98" y="98"/>
                          </a:lnTo>
                          <a:lnTo>
                            <a:pt x="96" y="96"/>
                          </a:lnTo>
                          <a:lnTo>
                            <a:pt x="94" y="96"/>
                          </a:lnTo>
                          <a:lnTo>
                            <a:pt x="94" y="94"/>
                          </a:lnTo>
                          <a:lnTo>
                            <a:pt x="92" y="92"/>
                          </a:lnTo>
                          <a:lnTo>
                            <a:pt x="90" y="92"/>
                          </a:lnTo>
                          <a:lnTo>
                            <a:pt x="88" y="92"/>
                          </a:lnTo>
                          <a:lnTo>
                            <a:pt x="86" y="92"/>
                          </a:lnTo>
                          <a:lnTo>
                            <a:pt x="86" y="90"/>
                          </a:lnTo>
                          <a:lnTo>
                            <a:pt x="84" y="90"/>
                          </a:lnTo>
                          <a:lnTo>
                            <a:pt x="82" y="90"/>
                          </a:lnTo>
                          <a:lnTo>
                            <a:pt x="82" y="88"/>
                          </a:lnTo>
                          <a:lnTo>
                            <a:pt x="80" y="86"/>
                          </a:lnTo>
                          <a:lnTo>
                            <a:pt x="78" y="86"/>
                          </a:lnTo>
                          <a:lnTo>
                            <a:pt x="78" y="84"/>
                          </a:lnTo>
                          <a:lnTo>
                            <a:pt x="76" y="84"/>
                          </a:lnTo>
                          <a:lnTo>
                            <a:pt x="74" y="84"/>
                          </a:lnTo>
                          <a:lnTo>
                            <a:pt x="72" y="86"/>
                          </a:lnTo>
                          <a:lnTo>
                            <a:pt x="70" y="86"/>
                          </a:lnTo>
                          <a:lnTo>
                            <a:pt x="70" y="84"/>
                          </a:lnTo>
                          <a:lnTo>
                            <a:pt x="68" y="84"/>
                          </a:lnTo>
                          <a:lnTo>
                            <a:pt x="66" y="84"/>
                          </a:lnTo>
                          <a:lnTo>
                            <a:pt x="64" y="82"/>
                          </a:lnTo>
                          <a:lnTo>
                            <a:pt x="62" y="84"/>
                          </a:lnTo>
                          <a:lnTo>
                            <a:pt x="60" y="84"/>
                          </a:lnTo>
                          <a:lnTo>
                            <a:pt x="58" y="84"/>
                          </a:lnTo>
                          <a:lnTo>
                            <a:pt x="58" y="82"/>
                          </a:lnTo>
                          <a:lnTo>
                            <a:pt x="56" y="80"/>
                          </a:lnTo>
                          <a:lnTo>
                            <a:pt x="54" y="80"/>
                          </a:lnTo>
                          <a:lnTo>
                            <a:pt x="54" y="82"/>
                          </a:lnTo>
                          <a:lnTo>
                            <a:pt x="52" y="84"/>
                          </a:lnTo>
                          <a:lnTo>
                            <a:pt x="50" y="84"/>
                          </a:lnTo>
                          <a:lnTo>
                            <a:pt x="44" y="86"/>
                          </a:lnTo>
                          <a:lnTo>
                            <a:pt x="42" y="86"/>
                          </a:lnTo>
                          <a:lnTo>
                            <a:pt x="40" y="84"/>
                          </a:lnTo>
                          <a:lnTo>
                            <a:pt x="40" y="82"/>
                          </a:lnTo>
                          <a:lnTo>
                            <a:pt x="38" y="82"/>
                          </a:lnTo>
                          <a:lnTo>
                            <a:pt x="38" y="80"/>
                          </a:lnTo>
                          <a:lnTo>
                            <a:pt x="36" y="78"/>
                          </a:lnTo>
                          <a:lnTo>
                            <a:pt x="36" y="80"/>
                          </a:lnTo>
                          <a:lnTo>
                            <a:pt x="34" y="78"/>
                          </a:lnTo>
                          <a:lnTo>
                            <a:pt x="32" y="78"/>
                          </a:lnTo>
                          <a:lnTo>
                            <a:pt x="32" y="76"/>
                          </a:lnTo>
                          <a:lnTo>
                            <a:pt x="30" y="76"/>
                          </a:lnTo>
                          <a:lnTo>
                            <a:pt x="30" y="74"/>
                          </a:lnTo>
                          <a:lnTo>
                            <a:pt x="28" y="78"/>
                          </a:lnTo>
                          <a:lnTo>
                            <a:pt x="26" y="88"/>
                          </a:lnTo>
                          <a:lnTo>
                            <a:pt x="24" y="94"/>
                          </a:lnTo>
                          <a:lnTo>
                            <a:pt x="22" y="94"/>
                          </a:lnTo>
                          <a:lnTo>
                            <a:pt x="20" y="90"/>
                          </a:lnTo>
                          <a:lnTo>
                            <a:pt x="20" y="88"/>
                          </a:lnTo>
                          <a:lnTo>
                            <a:pt x="18" y="86"/>
                          </a:lnTo>
                          <a:lnTo>
                            <a:pt x="18" y="84"/>
                          </a:lnTo>
                          <a:lnTo>
                            <a:pt x="16" y="84"/>
                          </a:lnTo>
                          <a:lnTo>
                            <a:pt x="14" y="86"/>
                          </a:lnTo>
                          <a:lnTo>
                            <a:pt x="12" y="86"/>
                          </a:lnTo>
                          <a:lnTo>
                            <a:pt x="12" y="88"/>
                          </a:lnTo>
                          <a:lnTo>
                            <a:pt x="12" y="90"/>
                          </a:lnTo>
                          <a:lnTo>
                            <a:pt x="10" y="90"/>
                          </a:lnTo>
                          <a:lnTo>
                            <a:pt x="10" y="88"/>
                          </a:lnTo>
                          <a:lnTo>
                            <a:pt x="8" y="88"/>
                          </a:lnTo>
                          <a:lnTo>
                            <a:pt x="6" y="88"/>
                          </a:lnTo>
                          <a:lnTo>
                            <a:pt x="4" y="88"/>
                          </a:lnTo>
                          <a:lnTo>
                            <a:pt x="4" y="90"/>
                          </a:lnTo>
                          <a:lnTo>
                            <a:pt x="2" y="84"/>
                          </a:lnTo>
                          <a:lnTo>
                            <a:pt x="0" y="70"/>
                          </a:lnTo>
                          <a:lnTo>
                            <a:pt x="0" y="68"/>
                          </a:lnTo>
                          <a:lnTo>
                            <a:pt x="0" y="66"/>
                          </a:lnTo>
                          <a:lnTo>
                            <a:pt x="2" y="66"/>
                          </a:lnTo>
                          <a:lnTo>
                            <a:pt x="2" y="64"/>
                          </a:lnTo>
                          <a:lnTo>
                            <a:pt x="4" y="60"/>
                          </a:lnTo>
                          <a:lnTo>
                            <a:pt x="4" y="56"/>
                          </a:lnTo>
                          <a:lnTo>
                            <a:pt x="4" y="54"/>
                          </a:lnTo>
                          <a:lnTo>
                            <a:pt x="4" y="52"/>
                          </a:lnTo>
                          <a:lnTo>
                            <a:pt x="6" y="52"/>
                          </a:lnTo>
                          <a:lnTo>
                            <a:pt x="8" y="48"/>
                          </a:lnTo>
                          <a:lnTo>
                            <a:pt x="8" y="46"/>
                          </a:lnTo>
                          <a:lnTo>
                            <a:pt x="10" y="44"/>
                          </a:lnTo>
                          <a:lnTo>
                            <a:pt x="10" y="42"/>
                          </a:lnTo>
                          <a:lnTo>
                            <a:pt x="10" y="38"/>
                          </a:lnTo>
                          <a:lnTo>
                            <a:pt x="8" y="36"/>
                          </a:lnTo>
                          <a:lnTo>
                            <a:pt x="8" y="34"/>
                          </a:lnTo>
                          <a:lnTo>
                            <a:pt x="8" y="32"/>
                          </a:lnTo>
                          <a:lnTo>
                            <a:pt x="10" y="32"/>
                          </a:lnTo>
                          <a:lnTo>
                            <a:pt x="10" y="30"/>
                          </a:lnTo>
                          <a:lnTo>
                            <a:pt x="10" y="24"/>
                          </a:lnTo>
                          <a:lnTo>
                            <a:pt x="10" y="22"/>
                          </a:lnTo>
                          <a:lnTo>
                            <a:pt x="10" y="24"/>
                          </a:lnTo>
                          <a:lnTo>
                            <a:pt x="12" y="24"/>
                          </a:lnTo>
                          <a:lnTo>
                            <a:pt x="14" y="24"/>
                          </a:lnTo>
                          <a:lnTo>
                            <a:pt x="16" y="24"/>
                          </a:lnTo>
                          <a:lnTo>
                            <a:pt x="18" y="24"/>
                          </a:lnTo>
                          <a:lnTo>
                            <a:pt x="18" y="22"/>
                          </a:lnTo>
                          <a:lnTo>
                            <a:pt x="18" y="20"/>
                          </a:lnTo>
                          <a:lnTo>
                            <a:pt x="20" y="18"/>
                          </a:lnTo>
                          <a:lnTo>
                            <a:pt x="18" y="18"/>
                          </a:lnTo>
                          <a:lnTo>
                            <a:pt x="18" y="16"/>
                          </a:lnTo>
                          <a:lnTo>
                            <a:pt x="20" y="16"/>
                          </a:lnTo>
                          <a:lnTo>
                            <a:pt x="24" y="14"/>
                          </a:lnTo>
                          <a:lnTo>
                            <a:pt x="26" y="14"/>
                          </a:lnTo>
                          <a:lnTo>
                            <a:pt x="28" y="12"/>
                          </a:lnTo>
                          <a:lnTo>
                            <a:pt x="30" y="10"/>
                          </a:lnTo>
                          <a:lnTo>
                            <a:pt x="32" y="12"/>
                          </a:lnTo>
                          <a:lnTo>
                            <a:pt x="34" y="12"/>
                          </a:lnTo>
                          <a:lnTo>
                            <a:pt x="34" y="10"/>
                          </a:lnTo>
                          <a:lnTo>
                            <a:pt x="36" y="8"/>
                          </a:lnTo>
                          <a:lnTo>
                            <a:pt x="38" y="4"/>
                          </a:lnTo>
                          <a:lnTo>
                            <a:pt x="38" y="2"/>
                          </a:lnTo>
                          <a:lnTo>
                            <a:pt x="40" y="2"/>
                          </a:lnTo>
                          <a:lnTo>
                            <a:pt x="42" y="0"/>
                          </a:lnTo>
                          <a:lnTo>
                            <a:pt x="42" y="4"/>
                          </a:lnTo>
                          <a:lnTo>
                            <a:pt x="44" y="4"/>
                          </a:lnTo>
                          <a:lnTo>
                            <a:pt x="44" y="6"/>
                          </a:lnTo>
                          <a:lnTo>
                            <a:pt x="46" y="8"/>
                          </a:lnTo>
                          <a:lnTo>
                            <a:pt x="48" y="12"/>
                          </a:lnTo>
                          <a:lnTo>
                            <a:pt x="50" y="16"/>
                          </a:lnTo>
                          <a:lnTo>
                            <a:pt x="50" y="20"/>
                          </a:lnTo>
                          <a:lnTo>
                            <a:pt x="52" y="22"/>
                          </a:lnTo>
                          <a:lnTo>
                            <a:pt x="54" y="28"/>
                          </a:lnTo>
                          <a:lnTo>
                            <a:pt x="54" y="30"/>
                          </a:lnTo>
                          <a:lnTo>
                            <a:pt x="54" y="32"/>
                          </a:lnTo>
                          <a:lnTo>
                            <a:pt x="54" y="34"/>
                          </a:lnTo>
                          <a:lnTo>
                            <a:pt x="56" y="36"/>
                          </a:lnTo>
                          <a:lnTo>
                            <a:pt x="56" y="38"/>
                          </a:lnTo>
                          <a:lnTo>
                            <a:pt x="56" y="40"/>
                          </a:lnTo>
                          <a:lnTo>
                            <a:pt x="56" y="42"/>
                          </a:lnTo>
                          <a:lnTo>
                            <a:pt x="56" y="44"/>
                          </a:lnTo>
                          <a:lnTo>
                            <a:pt x="56" y="46"/>
                          </a:lnTo>
                          <a:lnTo>
                            <a:pt x="58" y="48"/>
                          </a:lnTo>
                          <a:lnTo>
                            <a:pt x="58" y="50"/>
                          </a:lnTo>
                          <a:lnTo>
                            <a:pt x="60" y="52"/>
                          </a:lnTo>
                          <a:lnTo>
                            <a:pt x="60" y="56"/>
                          </a:lnTo>
                          <a:lnTo>
                            <a:pt x="60" y="58"/>
                          </a:lnTo>
                          <a:lnTo>
                            <a:pt x="62" y="58"/>
                          </a:lnTo>
                          <a:lnTo>
                            <a:pt x="64" y="58"/>
                          </a:lnTo>
                          <a:lnTo>
                            <a:pt x="64" y="60"/>
                          </a:lnTo>
                          <a:lnTo>
                            <a:pt x="66" y="64"/>
                          </a:lnTo>
                          <a:lnTo>
                            <a:pt x="66" y="66"/>
                          </a:lnTo>
                          <a:lnTo>
                            <a:pt x="66" y="68"/>
                          </a:lnTo>
                          <a:lnTo>
                            <a:pt x="66" y="70"/>
                          </a:lnTo>
                          <a:lnTo>
                            <a:pt x="68" y="70"/>
                          </a:lnTo>
                          <a:lnTo>
                            <a:pt x="70" y="68"/>
                          </a:lnTo>
                          <a:lnTo>
                            <a:pt x="70" y="66"/>
                          </a:lnTo>
                          <a:lnTo>
                            <a:pt x="68" y="64"/>
                          </a:lnTo>
                          <a:lnTo>
                            <a:pt x="68" y="66"/>
                          </a:lnTo>
                          <a:lnTo>
                            <a:pt x="68" y="64"/>
                          </a:lnTo>
                          <a:lnTo>
                            <a:pt x="68" y="62"/>
                          </a:lnTo>
                          <a:lnTo>
                            <a:pt x="68" y="60"/>
                          </a:lnTo>
                          <a:lnTo>
                            <a:pt x="70" y="60"/>
                          </a:lnTo>
                          <a:lnTo>
                            <a:pt x="72" y="62"/>
                          </a:lnTo>
                          <a:lnTo>
                            <a:pt x="74" y="64"/>
                          </a:lnTo>
                          <a:lnTo>
                            <a:pt x="74" y="66"/>
                          </a:lnTo>
                          <a:lnTo>
                            <a:pt x="74" y="68"/>
                          </a:lnTo>
                          <a:lnTo>
                            <a:pt x="76" y="70"/>
                          </a:lnTo>
                          <a:lnTo>
                            <a:pt x="76" y="72"/>
                          </a:lnTo>
                          <a:lnTo>
                            <a:pt x="80" y="74"/>
                          </a:lnTo>
                          <a:lnTo>
                            <a:pt x="80" y="72"/>
                          </a:lnTo>
                          <a:lnTo>
                            <a:pt x="82" y="72"/>
                          </a:lnTo>
                          <a:lnTo>
                            <a:pt x="86" y="72"/>
                          </a:lnTo>
                          <a:lnTo>
                            <a:pt x="88" y="74"/>
                          </a:lnTo>
                          <a:lnTo>
                            <a:pt x="88" y="76"/>
                          </a:lnTo>
                          <a:lnTo>
                            <a:pt x="90" y="78"/>
                          </a:lnTo>
                          <a:lnTo>
                            <a:pt x="92" y="78"/>
                          </a:lnTo>
                          <a:lnTo>
                            <a:pt x="98" y="80"/>
                          </a:lnTo>
                          <a:lnTo>
                            <a:pt x="102" y="84"/>
                          </a:lnTo>
                          <a:lnTo>
                            <a:pt x="104" y="86"/>
                          </a:lnTo>
                          <a:lnTo>
                            <a:pt x="104" y="90"/>
                          </a:lnTo>
                          <a:lnTo>
                            <a:pt x="106" y="92"/>
                          </a:lnTo>
                          <a:lnTo>
                            <a:pt x="106" y="94"/>
                          </a:lnTo>
                          <a:lnTo>
                            <a:pt x="108" y="96"/>
                          </a:lnTo>
                          <a:lnTo>
                            <a:pt x="110" y="96"/>
                          </a:lnTo>
                          <a:lnTo>
                            <a:pt x="112" y="98"/>
                          </a:lnTo>
                          <a:lnTo>
                            <a:pt x="114" y="98"/>
                          </a:lnTo>
                          <a:lnTo>
                            <a:pt x="116" y="100"/>
                          </a:lnTo>
                          <a:lnTo>
                            <a:pt x="116" y="102"/>
                          </a:lnTo>
                          <a:close/>
                        </a:path>
                      </a:pathLst>
                    </a:custGeom>
                    <a:grpFill/>
                    <a:ln w="3175">
                      <a:solidFill>
                        <a:schemeClr val="bg1"/>
                      </a:solidFill>
                      <a:prstDash val="sysDot"/>
                      <a:round/>
                      <a:headEnd/>
                      <a:tailEnd/>
                    </a:ln>
                  </p:spPr>
                  <p:txBody>
                    <a:bodyPr/>
                    <a:lstStyle/>
                    <a:p>
                      <a:endParaRPr lang="de-DE" sz="2400" dirty="0">
                        <a:solidFill>
                          <a:srgbClr val="000000"/>
                        </a:solidFill>
                      </a:endParaRPr>
                    </a:p>
                  </p:txBody>
                </p:sp>
                <p:sp>
                  <p:nvSpPr>
                    <p:cNvPr id="2231" name="Freeform 3634"/>
                    <p:cNvSpPr>
                      <a:spLocks/>
                    </p:cNvSpPr>
                    <p:nvPr/>
                  </p:nvSpPr>
                  <p:spPr bwMode="auto">
                    <a:xfrm>
                      <a:off x="4604814" y="3367162"/>
                      <a:ext cx="45829" cy="41900"/>
                    </a:xfrm>
                    <a:custGeom>
                      <a:avLst/>
                      <a:gdLst>
                        <a:gd name="T0" fmla="*/ 2147483647 w 50"/>
                        <a:gd name="T1" fmla="*/ 2147483647 h 50"/>
                        <a:gd name="T2" fmla="*/ 2147483647 w 50"/>
                        <a:gd name="T3" fmla="*/ 2147483647 h 50"/>
                        <a:gd name="T4" fmla="*/ 2147483647 w 50"/>
                        <a:gd name="T5" fmla="*/ 2147483647 h 50"/>
                        <a:gd name="T6" fmla="*/ 2147483647 w 50"/>
                        <a:gd name="T7" fmla="*/ 2147483647 h 50"/>
                        <a:gd name="T8" fmla="*/ 2147483647 w 50"/>
                        <a:gd name="T9" fmla="*/ 2147483647 h 50"/>
                        <a:gd name="T10" fmla="*/ 2147483647 w 50"/>
                        <a:gd name="T11" fmla="*/ 2147483647 h 50"/>
                        <a:gd name="T12" fmla="*/ 2147483647 w 50"/>
                        <a:gd name="T13" fmla="*/ 2147483647 h 50"/>
                        <a:gd name="T14" fmla="*/ 2147483647 w 50"/>
                        <a:gd name="T15" fmla="*/ 2147483647 h 50"/>
                        <a:gd name="T16" fmla="*/ 2147483647 w 50"/>
                        <a:gd name="T17" fmla="*/ 2147483647 h 50"/>
                        <a:gd name="T18" fmla="*/ 2147483647 w 50"/>
                        <a:gd name="T19" fmla="*/ 2147483647 h 50"/>
                        <a:gd name="T20" fmla="*/ 2147483647 w 50"/>
                        <a:gd name="T21" fmla="*/ 2147483647 h 50"/>
                        <a:gd name="T22" fmla="*/ 2147483647 w 50"/>
                        <a:gd name="T23" fmla="*/ 2147483647 h 50"/>
                        <a:gd name="T24" fmla="*/ 2147483647 w 50"/>
                        <a:gd name="T25" fmla="*/ 2147483647 h 50"/>
                        <a:gd name="T26" fmla="*/ 0 w 50"/>
                        <a:gd name="T27" fmla="*/ 2147483647 h 50"/>
                        <a:gd name="T28" fmla="*/ 2147483647 w 50"/>
                        <a:gd name="T29" fmla="*/ 2147483647 h 50"/>
                        <a:gd name="T30" fmla="*/ 2147483647 w 50"/>
                        <a:gd name="T31" fmla="*/ 2147483647 h 50"/>
                        <a:gd name="T32" fmla="*/ 2147483647 w 50"/>
                        <a:gd name="T33" fmla="*/ 2147483647 h 50"/>
                        <a:gd name="T34" fmla="*/ 2147483647 w 50"/>
                        <a:gd name="T35" fmla="*/ 2147483647 h 50"/>
                        <a:gd name="T36" fmla="*/ 2147483647 w 50"/>
                        <a:gd name="T37" fmla="*/ 2147483647 h 50"/>
                        <a:gd name="T38" fmla="*/ 2147483647 w 50"/>
                        <a:gd name="T39" fmla="*/ 2147483647 h 50"/>
                        <a:gd name="T40" fmla="*/ 2147483647 w 50"/>
                        <a:gd name="T41" fmla="*/ 2147483647 h 50"/>
                        <a:gd name="T42" fmla="*/ 2147483647 w 50"/>
                        <a:gd name="T43" fmla="*/ 2147483647 h 50"/>
                        <a:gd name="T44" fmla="*/ 2147483647 w 50"/>
                        <a:gd name="T45" fmla="*/ 2147483647 h 50"/>
                        <a:gd name="T46" fmla="*/ 2147483647 w 50"/>
                        <a:gd name="T47" fmla="*/ 2147483647 h 50"/>
                        <a:gd name="T48" fmla="*/ 2147483647 w 50"/>
                        <a:gd name="T49" fmla="*/ 2147483647 h 50"/>
                        <a:gd name="T50" fmla="*/ 2147483647 w 50"/>
                        <a:gd name="T51" fmla="*/ 2147483647 h 50"/>
                        <a:gd name="T52" fmla="*/ 2147483647 w 50"/>
                        <a:gd name="T53" fmla="*/ 2147483647 h 50"/>
                        <a:gd name="T54" fmla="*/ 2147483647 w 50"/>
                        <a:gd name="T55" fmla="*/ 2147483647 h 50"/>
                        <a:gd name="T56" fmla="*/ 2147483647 w 50"/>
                        <a:gd name="T57" fmla="*/ 2147483647 h 50"/>
                        <a:gd name="T58" fmla="*/ 2147483647 w 50"/>
                        <a:gd name="T59" fmla="*/ 2147483647 h 50"/>
                        <a:gd name="T60" fmla="*/ 2147483647 w 50"/>
                        <a:gd name="T61" fmla="*/ 2147483647 h 50"/>
                        <a:gd name="T62" fmla="*/ 2147483647 w 50"/>
                        <a:gd name="T63" fmla="*/ 2147483647 h 50"/>
                        <a:gd name="T64" fmla="*/ 2147483647 w 50"/>
                        <a:gd name="T65" fmla="*/ 2147483647 h 50"/>
                        <a:gd name="T66" fmla="*/ 2147483647 w 50"/>
                        <a:gd name="T67" fmla="*/ 2147483647 h 50"/>
                        <a:gd name="T68" fmla="*/ 2147483647 w 50"/>
                        <a:gd name="T69" fmla="*/ 2147483647 h 50"/>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w 50"/>
                        <a:gd name="T106" fmla="*/ 0 h 50"/>
                        <a:gd name="T107" fmla="*/ 50 w 50"/>
                        <a:gd name="T108" fmla="*/ 50 h 50"/>
                      </a:gdLst>
                      <a:ahLst/>
                      <a:cxnLst>
                        <a:cxn ang="T70">
                          <a:pos x="T0" y="T1"/>
                        </a:cxn>
                        <a:cxn ang="T71">
                          <a:pos x="T2" y="T3"/>
                        </a:cxn>
                        <a:cxn ang="T72">
                          <a:pos x="T4" y="T5"/>
                        </a:cxn>
                        <a:cxn ang="T73">
                          <a:pos x="T6" y="T7"/>
                        </a:cxn>
                        <a:cxn ang="T74">
                          <a:pos x="T8" y="T9"/>
                        </a:cxn>
                        <a:cxn ang="T75">
                          <a:pos x="T10" y="T11"/>
                        </a:cxn>
                        <a:cxn ang="T76">
                          <a:pos x="T12" y="T13"/>
                        </a:cxn>
                        <a:cxn ang="T77">
                          <a:pos x="T14" y="T15"/>
                        </a:cxn>
                        <a:cxn ang="T78">
                          <a:pos x="T16" y="T17"/>
                        </a:cxn>
                        <a:cxn ang="T79">
                          <a:pos x="T18" y="T19"/>
                        </a:cxn>
                        <a:cxn ang="T80">
                          <a:pos x="T20" y="T21"/>
                        </a:cxn>
                        <a:cxn ang="T81">
                          <a:pos x="T22" y="T23"/>
                        </a:cxn>
                        <a:cxn ang="T82">
                          <a:pos x="T24" y="T25"/>
                        </a:cxn>
                        <a:cxn ang="T83">
                          <a:pos x="T26" y="T27"/>
                        </a:cxn>
                        <a:cxn ang="T84">
                          <a:pos x="T28" y="T29"/>
                        </a:cxn>
                        <a:cxn ang="T85">
                          <a:pos x="T30" y="T31"/>
                        </a:cxn>
                        <a:cxn ang="T86">
                          <a:pos x="T32" y="T33"/>
                        </a:cxn>
                        <a:cxn ang="T87">
                          <a:pos x="T34" y="T35"/>
                        </a:cxn>
                        <a:cxn ang="T88">
                          <a:pos x="T36" y="T37"/>
                        </a:cxn>
                        <a:cxn ang="T89">
                          <a:pos x="T38" y="T39"/>
                        </a:cxn>
                        <a:cxn ang="T90">
                          <a:pos x="T40" y="T41"/>
                        </a:cxn>
                        <a:cxn ang="T91">
                          <a:pos x="T42" y="T43"/>
                        </a:cxn>
                        <a:cxn ang="T92">
                          <a:pos x="T44" y="T45"/>
                        </a:cxn>
                        <a:cxn ang="T93">
                          <a:pos x="T46" y="T47"/>
                        </a:cxn>
                        <a:cxn ang="T94">
                          <a:pos x="T48" y="T49"/>
                        </a:cxn>
                        <a:cxn ang="T95">
                          <a:pos x="T50" y="T51"/>
                        </a:cxn>
                        <a:cxn ang="T96">
                          <a:pos x="T52" y="T53"/>
                        </a:cxn>
                        <a:cxn ang="T97">
                          <a:pos x="T54" y="T55"/>
                        </a:cxn>
                        <a:cxn ang="T98">
                          <a:pos x="T56" y="T57"/>
                        </a:cxn>
                        <a:cxn ang="T99">
                          <a:pos x="T58" y="T59"/>
                        </a:cxn>
                        <a:cxn ang="T100">
                          <a:pos x="T60" y="T61"/>
                        </a:cxn>
                        <a:cxn ang="T101">
                          <a:pos x="T62" y="T63"/>
                        </a:cxn>
                        <a:cxn ang="T102">
                          <a:pos x="T64" y="T65"/>
                        </a:cxn>
                        <a:cxn ang="T103">
                          <a:pos x="T66" y="T67"/>
                        </a:cxn>
                        <a:cxn ang="T104">
                          <a:pos x="T68" y="T69"/>
                        </a:cxn>
                      </a:cxnLst>
                      <a:rect l="T105" t="T106" r="T107" b="T108"/>
                      <a:pathLst>
                        <a:path w="50" h="50">
                          <a:moveTo>
                            <a:pt x="40" y="34"/>
                          </a:moveTo>
                          <a:lnTo>
                            <a:pt x="36" y="36"/>
                          </a:lnTo>
                          <a:lnTo>
                            <a:pt x="34" y="36"/>
                          </a:lnTo>
                          <a:lnTo>
                            <a:pt x="32" y="38"/>
                          </a:lnTo>
                          <a:lnTo>
                            <a:pt x="30" y="38"/>
                          </a:lnTo>
                          <a:lnTo>
                            <a:pt x="28" y="38"/>
                          </a:lnTo>
                          <a:lnTo>
                            <a:pt x="26" y="40"/>
                          </a:lnTo>
                          <a:lnTo>
                            <a:pt x="24" y="42"/>
                          </a:lnTo>
                          <a:lnTo>
                            <a:pt x="22" y="46"/>
                          </a:lnTo>
                          <a:lnTo>
                            <a:pt x="22" y="48"/>
                          </a:lnTo>
                          <a:lnTo>
                            <a:pt x="20" y="50"/>
                          </a:lnTo>
                          <a:lnTo>
                            <a:pt x="18" y="50"/>
                          </a:lnTo>
                          <a:lnTo>
                            <a:pt x="14" y="48"/>
                          </a:lnTo>
                          <a:lnTo>
                            <a:pt x="12" y="46"/>
                          </a:lnTo>
                          <a:lnTo>
                            <a:pt x="10" y="46"/>
                          </a:lnTo>
                          <a:lnTo>
                            <a:pt x="10" y="44"/>
                          </a:lnTo>
                          <a:lnTo>
                            <a:pt x="8" y="42"/>
                          </a:lnTo>
                          <a:lnTo>
                            <a:pt x="6" y="42"/>
                          </a:lnTo>
                          <a:lnTo>
                            <a:pt x="6" y="40"/>
                          </a:lnTo>
                          <a:lnTo>
                            <a:pt x="6" y="36"/>
                          </a:lnTo>
                          <a:lnTo>
                            <a:pt x="4" y="34"/>
                          </a:lnTo>
                          <a:lnTo>
                            <a:pt x="4" y="32"/>
                          </a:lnTo>
                          <a:lnTo>
                            <a:pt x="2" y="30"/>
                          </a:lnTo>
                          <a:lnTo>
                            <a:pt x="2" y="28"/>
                          </a:lnTo>
                          <a:lnTo>
                            <a:pt x="2" y="26"/>
                          </a:lnTo>
                          <a:lnTo>
                            <a:pt x="0" y="26"/>
                          </a:lnTo>
                          <a:lnTo>
                            <a:pt x="0" y="24"/>
                          </a:lnTo>
                          <a:lnTo>
                            <a:pt x="4" y="24"/>
                          </a:lnTo>
                          <a:lnTo>
                            <a:pt x="6" y="22"/>
                          </a:lnTo>
                          <a:lnTo>
                            <a:pt x="8" y="20"/>
                          </a:lnTo>
                          <a:lnTo>
                            <a:pt x="10" y="16"/>
                          </a:lnTo>
                          <a:lnTo>
                            <a:pt x="12" y="14"/>
                          </a:lnTo>
                          <a:lnTo>
                            <a:pt x="14" y="12"/>
                          </a:lnTo>
                          <a:lnTo>
                            <a:pt x="14" y="10"/>
                          </a:lnTo>
                          <a:lnTo>
                            <a:pt x="18" y="8"/>
                          </a:lnTo>
                          <a:lnTo>
                            <a:pt x="20" y="8"/>
                          </a:lnTo>
                          <a:lnTo>
                            <a:pt x="22" y="6"/>
                          </a:lnTo>
                          <a:lnTo>
                            <a:pt x="24" y="6"/>
                          </a:lnTo>
                          <a:lnTo>
                            <a:pt x="26" y="4"/>
                          </a:lnTo>
                          <a:lnTo>
                            <a:pt x="28" y="4"/>
                          </a:lnTo>
                          <a:lnTo>
                            <a:pt x="30" y="4"/>
                          </a:lnTo>
                          <a:lnTo>
                            <a:pt x="30" y="2"/>
                          </a:lnTo>
                          <a:lnTo>
                            <a:pt x="32" y="2"/>
                          </a:lnTo>
                          <a:lnTo>
                            <a:pt x="34" y="2"/>
                          </a:lnTo>
                          <a:lnTo>
                            <a:pt x="34" y="0"/>
                          </a:lnTo>
                          <a:lnTo>
                            <a:pt x="34" y="2"/>
                          </a:lnTo>
                          <a:lnTo>
                            <a:pt x="36" y="2"/>
                          </a:lnTo>
                          <a:lnTo>
                            <a:pt x="36" y="4"/>
                          </a:lnTo>
                          <a:lnTo>
                            <a:pt x="38" y="6"/>
                          </a:lnTo>
                          <a:lnTo>
                            <a:pt x="40" y="6"/>
                          </a:lnTo>
                          <a:lnTo>
                            <a:pt x="40" y="8"/>
                          </a:lnTo>
                          <a:lnTo>
                            <a:pt x="44" y="10"/>
                          </a:lnTo>
                          <a:lnTo>
                            <a:pt x="46" y="12"/>
                          </a:lnTo>
                          <a:lnTo>
                            <a:pt x="48" y="12"/>
                          </a:lnTo>
                          <a:lnTo>
                            <a:pt x="50" y="16"/>
                          </a:lnTo>
                          <a:lnTo>
                            <a:pt x="50" y="18"/>
                          </a:lnTo>
                          <a:lnTo>
                            <a:pt x="50" y="20"/>
                          </a:lnTo>
                          <a:lnTo>
                            <a:pt x="48" y="20"/>
                          </a:lnTo>
                          <a:lnTo>
                            <a:pt x="46" y="22"/>
                          </a:lnTo>
                          <a:lnTo>
                            <a:pt x="46" y="24"/>
                          </a:lnTo>
                          <a:lnTo>
                            <a:pt x="46" y="26"/>
                          </a:lnTo>
                          <a:lnTo>
                            <a:pt x="44" y="26"/>
                          </a:lnTo>
                          <a:lnTo>
                            <a:pt x="42" y="28"/>
                          </a:lnTo>
                          <a:lnTo>
                            <a:pt x="42" y="30"/>
                          </a:lnTo>
                          <a:lnTo>
                            <a:pt x="42" y="32"/>
                          </a:lnTo>
                          <a:lnTo>
                            <a:pt x="42" y="34"/>
                          </a:lnTo>
                          <a:lnTo>
                            <a:pt x="40" y="34"/>
                          </a:lnTo>
                          <a:close/>
                        </a:path>
                      </a:pathLst>
                    </a:custGeom>
                    <a:grpFill/>
                    <a:ln w="3175">
                      <a:solidFill>
                        <a:schemeClr val="bg1"/>
                      </a:solidFill>
                      <a:prstDash val="sysDot"/>
                      <a:round/>
                      <a:headEnd/>
                      <a:tailEnd/>
                    </a:ln>
                  </p:spPr>
                  <p:txBody>
                    <a:bodyPr/>
                    <a:lstStyle/>
                    <a:p>
                      <a:endParaRPr lang="de-DE" sz="2400" dirty="0">
                        <a:solidFill>
                          <a:srgbClr val="000000"/>
                        </a:solidFill>
                      </a:endParaRPr>
                    </a:p>
                  </p:txBody>
                </p:sp>
              </p:grpSp>
            </p:grpSp>
          </p:grpSp>
        </p:grpSp>
        <p:grpSp>
          <p:nvGrpSpPr>
            <p:cNvPr id="1986" name="Gruppieren 1985"/>
            <p:cNvGrpSpPr/>
            <p:nvPr/>
          </p:nvGrpSpPr>
          <p:grpSpPr>
            <a:xfrm>
              <a:off x="4988259" y="1851934"/>
              <a:ext cx="2326819" cy="1530406"/>
              <a:chOff x="4870622" y="1801137"/>
              <a:chExt cx="2159179" cy="1222967"/>
            </a:xfrm>
            <a:solidFill>
              <a:schemeClr val="bg1">
                <a:lumMod val="85000"/>
              </a:schemeClr>
            </a:solidFill>
          </p:grpSpPr>
          <p:sp>
            <p:nvSpPr>
              <p:cNvPr id="1987" name="Freeform 2812"/>
              <p:cNvSpPr>
                <a:spLocks/>
              </p:cNvSpPr>
              <p:nvPr/>
            </p:nvSpPr>
            <p:spPr bwMode="auto">
              <a:xfrm>
                <a:off x="4870622" y="2006711"/>
                <a:ext cx="65469" cy="47138"/>
              </a:xfrm>
              <a:custGeom>
                <a:avLst/>
                <a:gdLst>
                  <a:gd name="T0" fmla="*/ 2147483647 w 70"/>
                  <a:gd name="T1" fmla="*/ 2147483647 h 58"/>
                  <a:gd name="T2" fmla="*/ 2147483647 w 70"/>
                  <a:gd name="T3" fmla="*/ 2147483647 h 58"/>
                  <a:gd name="T4" fmla="*/ 2147483647 w 70"/>
                  <a:gd name="T5" fmla="*/ 2147483647 h 58"/>
                  <a:gd name="T6" fmla="*/ 2147483647 w 70"/>
                  <a:gd name="T7" fmla="*/ 2147483647 h 58"/>
                  <a:gd name="T8" fmla="*/ 2147483647 w 70"/>
                  <a:gd name="T9" fmla="*/ 2147483647 h 58"/>
                  <a:gd name="T10" fmla="*/ 2147483647 w 70"/>
                  <a:gd name="T11" fmla="*/ 2147483647 h 58"/>
                  <a:gd name="T12" fmla="*/ 2147483647 w 70"/>
                  <a:gd name="T13" fmla="*/ 2147483647 h 58"/>
                  <a:gd name="T14" fmla="*/ 2147483647 w 70"/>
                  <a:gd name="T15" fmla="*/ 2147483647 h 58"/>
                  <a:gd name="T16" fmla="*/ 2147483647 w 70"/>
                  <a:gd name="T17" fmla="*/ 2147483647 h 58"/>
                  <a:gd name="T18" fmla="*/ 2147483647 w 70"/>
                  <a:gd name="T19" fmla="*/ 2147483647 h 58"/>
                  <a:gd name="T20" fmla="*/ 2147483647 w 70"/>
                  <a:gd name="T21" fmla="*/ 2147483647 h 58"/>
                  <a:gd name="T22" fmla="*/ 2147483647 w 70"/>
                  <a:gd name="T23" fmla="*/ 2147483647 h 58"/>
                  <a:gd name="T24" fmla="*/ 2147483647 w 70"/>
                  <a:gd name="T25" fmla="*/ 2147483647 h 58"/>
                  <a:gd name="T26" fmla="*/ 2147483647 w 70"/>
                  <a:gd name="T27" fmla="*/ 2147483647 h 58"/>
                  <a:gd name="T28" fmla="*/ 2147483647 w 70"/>
                  <a:gd name="T29" fmla="*/ 2147483647 h 58"/>
                  <a:gd name="T30" fmla="*/ 2147483647 w 70"/>
                  <a:gd name="T31" fmla="*/ 2147483647 h 58"/>
                  <a:gd name="T32" fmla="*/ 2147483647 w 70"/>
                  <a:gd name="T33" fmla="*/ 2147483647 h 58"/>
                  <a:gd name="T34" fmla="*/ 2147483647 w 70"/>
                  <a:gd name="T35" fmla="*/ 2147483647 h 58"/>
                  <a:gd name="T36" fmla="*/ 2147483647 w 70"/>
                  <a:gd name="T37" fmla="*/ 2147483647 h 58"/>
                  <a:gd name="T38" fmla="*/ 2147483647 w 70"/>
                  <a:gd name="T39" fmla="*/ 2147483647 h 58"/>
                  <a:gd name="T40" fmla="*/ 2147483647 w 70"/>
                  <a:gd name="T41" fmla="*/ 2147483647 h 58"/>
                  <a:gd name="T42" fmla="*/ 2147483647 w 70"/>
                  <a:gd name="T43" fmla="*/ 2147483647 h 58"/>
                  <a:gd name="T44" fmla="*/ 2147483647 w 70"/>
                  <a:gd name="T45" fmla="*/ 2147483647 h 58"/>
                  <a:gd name="T46" fmla="*/ 2147483647 w 70"/>
                  <a:gd name="T47" fmla="*/ 2147483647 h 58"/>
                  <a:gd name="T48" fmla="*/ 2147483647 w 70"/>
                  <a:gd name="T49" fmla="*/ 2147483647 h 58"/>
                  <a:gd name="T50" fmla="*/ 0 w 70"/>
                  <a:gd name="T51" fmla="*/ 2147483647 h 58"/>
                  <a:gd name="T52" fmla="*/ 2147483647 w 70"/>
                  <a:gd name="T53" fmla="*/ 2147483647 h 58"/>
                  <a:gd name="T54" fmla="*/ 2147483647 w 70"/>
                  <a:gd name="T55" fmla="*/ 2147483647 h 58"/>
                  <a:gd name="T56" fmla="*/ 2147483647 w 70"/>
                  <a:gd name="T57" fmla="*/ 2147483647 h 58"/>
                  <a:gd name="T58" fmla="*/ 2147483647 w 70"/>
                  <a:gd name="T59" fmla="*/ 2147483647 h 58"/>
                  <a:gd name="T60" fmla="*/ 2147483647 w 70"/>
                  <a:gd name="T61" fmla="*/ 2147483647 h 58"/>
                  <a:gd name="T62" fmla="*/ 2147483647 w 70"/>
                  <a:gd name="T63" fmla="*/ 2147483647 h 58"/>
                  <a:gd name="T64" fmla="*/ 2147483647 w 70"/>
                  <a:gd name="T65" fmla="*/ 2147483647 h 58"/>
                  <a:gd name="T66" fmla="*/ 2147483647 w 70"/>
                  <a:gd name="T67" fmla="*/ 0 h 58"/>
                  <a:gd name="T68" fmla="*/ 2147483647 w 70"/>
                  <a:gd name="T69" fmla="*/ 2147483647 h 58"/>
                  <a:gd name="T70" fmla="*/ 2147483647 w 70"/>
                  <a:gd name="T71" fmla="*/ 2147483647 h 58"/>
                  <a:gd name="T72" fmla="*/ 2147483647 w 70"/>
                  <a:gd name="T73" fmla="*/ 2147483647 h 58"/>
                  <a:gd name="T74" fmla="*/ 2147483647 w 70"/>
                  <a:gd name="T75" fmla="*/ 2147483647 h 58"/>
                  <a:gd name="T76" fmla="*/ 2147483647 w 70"/>
                  <a:gd name="T77" fmla="*/ 2147483647 h 58"/>
                  <a:gd name="T78" fmla="*/ 2147483647 w 70"/>
                  <a:gd name="T79" fmla="*/ 2147483647 h 58"/>
                  <a:gd name="T80" fmla="*/ 2147483647 w 70"/>
                  <a:gd name="T81" fmla="*/ 2147483647 h 58"/>
                  <a:gd name="T82" fmla="*/ 2147483647 w 70"/>
                  <a:gd name="T83" fmla="*/ 2147483647 h 58"/>
                  <a:gd name="T84" fmla="*/ 2147483647 w 70"/>
                  <a:gd name="T85" fmla="*/ 2147483647 h 58"/>
                  <a:gd name="T86" fmla="*/ 2147483647 w 70"/>
                  <a:gd name="T87" fmla="*/ 2147483647 h 58"/>
                  <a:gd name="T88" fmla="*/ 2147483647 w 70"/>
                  <a:gd name="T89" fmla="*/ 2147483647 h 58"/>
                  <a:gd name="T90" fmla="*/ 2147483647 w 70"/>
                  <a:gd name="T91" fmla="*/ 2147483647 h 58"/>
                  <a:gd name="T92" fmla="*/ 2147483647 w 70"/>
                  <a:gd name="T93" fmla="*/ 2147483647 h 58"/>
                  <a:gd name="T94" fmla="*/ 2147483647 w 70"/>
                  <a:gd name="T95" fmla="*/ 2147483647 h 58"/>
                  <a:gd name="T96" fmla="*/ 2147483647 w 70"/>
                  <a:gd name="T97" fmla="*/ 2147483647 h 58"/>
                  <a:gd name="T98" fmla="*/ 2147483647 w 70"/>
                  <a:gd name="T99" fmla="*/ 2147483647 h 58"/>
                  <a:gd name="T100" fmla="*/ 2147483647 w 70"/>
                  <a:gd name="T101" fmla="*/ 2147483647 h 58"/>
                  <a:gd name="T102" fmla="*/ 2147483647 w 70"/>
                  <a:gd name="T103" fmla="*/ 2147483647 h 58"/>
                  <a:gd name="T104" fmla="*/ 2147483647 w 70"/>
                  <a:gd name="T105" fmla="*/ 2147483647 h 58"/>
                  <a:gd name="T106" fmla="*/ 2147483647 w 70"/>
                  <a:gd name="T107" fmla="*/ 2147483647 h 58"/>
                  <a:gd name="T108" fmla="*/ 2147483647 w 70"/>
                  <a:gd name="T109" fmla="*/ 2147483647 h 58"/>
                  <a:gd name="T110" fmla="*/ 2147483647 w 70"/>
                  <a:gd name="T111" fmla="*/ 2147483647 h 58"/>
                  <a:gd name="T112" fmla="*/ 2147483647 w 70"/>
                  <a:gd name="T113" fmla="*/ 2147483647 h 58"/>
                  <a:gd name="T114" fmla="*/ 2147483647 w 70"/>
                  <a:gd name="T115" fmla="*/ 2147483647 h 58"/>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w 70"/>
                  <a:gd name="T175" fmla="*/ 0 h 58"/>
                  <a:gd name="T176" fmla="*/ 70 w 70"/>
                  <a:gd name="T177" fmla="*/ 58 h 58"/>
                </a:gdLst>
                <a:ahLst/>
                <a:cxnLst>
                  <a:cxn ang="T116">
                    <a:pos x="T0" y="T1"/>
                  </a:cxn>
                  <a:cxn ang="T117">
                    <a:pos x="T2" y="T3"/>
                  </a:cxn>
                  <a:cxn ang="T118">
                    <a:pos x="T4" y="T5"/>
                  </a:cxn>
                  <a:cxn ang="T119">
                    <a:pos x="T6" y="T7"/>
                  </a:cxn>
                  <a:cxn ang="T120">
                    <a:pos x="T8" y="T9"/>
                  </a:cxn>
                  <a:cxn ang="T121">
                    <a:pos x="T10" y="T11"/>
                  </a:cxn>
                  <a:cxn ang="T122">
                    <a:pos x="T12" y="T13"/>
                  </a:cxn>
                  <a:cxn ang="T123">
                    <a:pos x="T14" y="T15"/>
                  </a:cxn>
                  <a:cxn ang="T124">
                    <a:pos x="T16" y="T17"/>
                  </a:cxn>
                  <a:cxn ang="T125">
                    <a:pos x="T18" y="T19"/>
                  </a:cxn>
                  <a:cxn ang="T126">
                    <a:pos x="T20" y="T21"/>
                  </a:cxn>
                  <a:cxn ang="T127">
                    <a:pos x="T22" y="T23"/>
                  </a:cxn>
                  <a:cxn ang="T128">
                    <a:pos x="T24" y="T25"/>
                  </a:cxn>
                  <a:cxn ang="T129">
                    <a:pos x="T26" y="T27"/>
                  </a:cxn>
                  <a:cxn ang="T130">
                    <a:pos x="T28" y="T29"/>
                  </a:cxn>
                  <a:cxn ang="T131">
                    <a:pos x="T30" y="T31"/>
                  </a:cxn>
                  <a:cxn ang="T132">
                    <a:pos x="T32" y="T33"/>
                  </a:cxn>
                  <a:cxn ang="T133">
                    <a:pos x="T34" y="T35"/>
                  </a:cxn>
                  <a:cxn ang="T134">
                    <a:pos x="T36" y="T37"/>
                  </a:cxn>
                  <a:cxn ang="T135">
                    <a:pos x="T38" y="T39"/>
                  </a:cxn>
                  <a:cxn ang="T136">
                    <a:pos x="T40" y="T41"/>
                  </a:cxn>
                  <a:cxn ang="T137">
                    <a:pos x="T42" y="T43"/>
                  </a:cxn>
                  <a:cxn ang="T138">
                    <a:pos x="T44" y="T45"/>
                  </a:cxn>
                  <a:cxn ang="T139">
                    <a:pos x="T46" y="T47"/>
                  </a:cxn>
                  <a:cxn ang="T140">
                    <a:pos x="T48" y="T49"/>
                  </a:cxn>
                  <a:cxn ang="T141">
                    <a:pos x="T50" y="T51"/>
                  </a:cxn>
                  <a:cxn ang="T142">
                    <a:pos x="T52" y="T53"/>
                  </a:cxn>
                  <a:cxn ang="T143">
                    <a:pos x="T54" y="T55"/>
                  </a:cxn>
                  <a:cxn ang="T144">
                    <a:pos x="T56" y="T57"/>
                  </a:cxn>
                  <a:cxn ang="T145">
                    <a:pos x="T58" y="T59"/>
                  </a:cxn>
                  <a:cxn ang="T146">
                    <a:pos x="T60" y="T61"/>
                  </a:cxn>
                  <a:cxn ang="T147">
                    <a:pos x="T62" y="T63"/>
                  </a:cxn>
                  <a:cxn ang="T148">
                    <a:pos x="T64" y="T65"/>
                  </a:cxn>
                  <a:cxn ang="T149">
                    <a:pos x="T66" y="T67"/>
                  </a:cxn>
                  <a:cxn ang="T150">
                    <a:pos x="T68" y="T69"/>
                  </a:cxn>
                  <a:cxn ang="T151">
                    <a:pos x="T70" y="T71"/>
                  </a:cxn>
                  <a:cxn ang="T152">
                    <a:pos x="T72" y="T73"/>
                  </a:cxn>
                  <a:cxn ang="T153">
                    <a:pos x="T74" y="T75"/>
                  </a:cxn>
                  <a:cxn ang="T154">
                    <a:pos x="T76" y="T77"/>
                  </a:cxn>
                  <a:cxn ang="T155">
                    <a:pos x="T78" y="T79"/>
                  </a:cxn>
                  <a:cxn ang="T156">
                    <a:pos x="T80" y="T81"/>
                  </a:cxn>
                  <a:cxn ang="T157">
                    <a:pos x="T82" y="T83"/>
                  </a:cxn>
                  <a:cxn ang="T158">
                    <a:pos x="T84" y="T85"/>
                  </a:cxn>
                  <a:cxn ang="T159">
                    <a:pos x="T86" y="T87"/>
                  </a:cxn>
                  <a:cxn ang="T160">
                    <a:pos x="T88" y="T89"/>
                  </a:cxn>
                  <a:cxn ang="T161">
                    <a:pos x="T90" y="T91"/>
                  </a:cxn>
                  <a:cxn ang="T162">
                    <a:pos x="T92" y="T93"/>
                  </a:cxn>
                  <a:cxn ang="T163">
                    <a:pos x="T94" y="T95"/>
                  </a:cxn>
                  <a:cxn ang="T164">
                    <a:pos x="T96" y="T97"/>
                  </a:cxn>
                  <a:cxn ang="T165">
                    <a:pos x="T98" y="T99"/>
                  </a:cxn>
                  <a:cxn ang="T166">
                    <a:pos x="T100" y="T101"/>
                  </a:cxn>
                  <a:cxn ang="T167">
                    <a:pos x="T102" y="T103"/>
                  </a:cxn>
                  <a:cxn ang="T168">
                    <a:pos x="T104" y="T105"/>
                  </a:cxn>
                  <a:cxn ang="T169">
                    <a:pos x="T106" y="T107"/>
                  </a:cxn>
                  <a:cxn ang="T170">
                    <a:pos x="T108" y="T109"/>
                  </a:cxn>
                  <a:cxn ang="T171">
                    <a:pos x="T110" y="T111"/>
                  </a:cxn>
                  <a:cxn ang="T172">
                    <a:pos x="T112" y="T113"/>
                  </a:cxn>
                  <a:cxn ang="T173">
                    <a:pos x="T114" y="T115"/>
                  </a:cxn>
                </a:cxnLst>
                <a:rect l="T174" t="T175" r="T176" b="T177"/>
                <a:pathLst>
                  <a:path w="70" h="58">
                    <a:moveTo>
                      <a:pt x="70" y="58"/>
                    </a:moveTo>
                    <a:lnTo>
                      <a:pt x="68" y="58"/>
                    </a:lnTo>
                    <a:lnTo>
                      <a:pt x="66" y="56"/>
                    </a:lnTo>
                    <a:lnTo>
                      <a:pt x="64" y="56"/>
                    </a:lnTo>
                    <a:lnTo>
                      <a:pt x="64" y="58"/>
                    </a:lnTo>
                    <a:lnTo>
                      <a:pt x="62" y="58"/>
                    </a:lnTo>
                    <a:lnTo>
                      <a:pt x="62" y="56"/>
                    </a:lnTo>
                    <a:lnTo>
                      <a:pt x="60" y="56"/>
                    </a:lnTo>
                    <a:lnTo>
                      <a:pt x="56" y="50"/>
                    </a:lnTo>
                    <a:lnTo>
                      <a:pt x="56" y="48"/>
                    </a:lnTo>
                    <a:lnTo>
                      <a:pt x="58" y="48"/>
                    </a:lnTo>
                    <a:lnTo>
                      <a:pt x="56" y="48"/>
                    </a:lnTo>
                    <a:lnTo>
                      <a:pt x="54" y="46"/>
                    </a:lnTo>
                    <a:lnTo>
                      <a:pt x="52" y="44"/>
                    </a:lnTo>
                    <a:lnTo>
                      <a:pt x="52" y="40"/>
                    </a:lnTo>
                    <a:lnTo>
                      <a:pt x="50" y="40"/>
                    </a:lnTo>
                    <a:lnTo>
                      <a:pt x="48" y="40"/>
                    </a:lnTo>
                    <a:lnTo>
                      <a:pt x="46" y="42"/>
                    </a:lnTo>
                    <a:lnTo>
                      <a:pt x="42" y="42"/>
                    </a:lnTo>
                    <a:lnTo>
                      <a:pt x="42" y="40"/>
                    </a:lnTo>
                    <a:lnTo>
                      <a:pt x="40" y="40"/>
                    </a:lnTo>
                    <a:lnTo>
                      <a:pt x="36" y="36"/>
                    </a:lnTo>
                    <a:lnTo>
                      <a:pt x="34" y="36"/>
                    </a:lnTo>
                    <a:lnTo>
                      <a:pt x="32" y="36"/>
                    </a:lnTo>
                    <a:lnTo>
                      <a:pt x="30" y="36"/>
                    </a:lnTo>
                    <a:lnTo>
                      <a:pt x="30" y="38"/>
                    </a:lnTo>
                    <a:lnTo>
                      <a:pt x="30" y="36"/>
                    </a:lnTo>
                    <a:lnTo>
                      <a:pt x="28" y="34"/>
                    </a:lnTo>
                    <a:lnTo>
                      <a:pt x="28" y="32"/>
                    </a:lnTo>
                    <a:lnTo>
                      <a:pt x="26" y="32"/>
                    </a:lnTo>
                    <a:lnTo>
                      <a:pt x="26" y="30"/>
                    </a:lnTo>
                    <a:lnTo>
                      <a:pt x="24" y="30"/>
                    </a:lnTo>
                    <a:lnTo>
                      <a:pt x="22" y="30"/>
                    </a:lnTo>
                    <a:lnTo>
                      <a:pt x="22" y="28"/>
                    </a:lnTo>
                    <a:lnTo>
                      <a:pt x="20" y="28"/>
                    </a:lnTo>
                    <a:lnTo>
                      <a:pt x="16" y="30"/>
                    </a:lnTo>
                    <a:lnTo>
                      <a:pt x="14" y="30"/>
                    </a:lnTo>
                    <a:lnTo>
                      <a:pt x="8" y="28"/>
                    </a:lnTo>
                    <a:lnTo>
                      <a:pt x="8" y="26"/>
                    </a:lnTo>
                    <a:lnTo>
                      <a:pt x="10" y="26"/>
                    </a:lnTo>
                    <a:lnTo>
                      <a:pt x="8" y="24"/>
                    </a:lnTo>
                    <a:lnTo>
                      <a:pt x="6" y="22"/>
                    </a:lnTo>
                    <a:lnTo>
                      <a:pt x="6" y="20"/>
                    </a:lnTo>
                    <a:lnTo>
                      <a:pt x="6" y="18"/>
                    </a:lnTo>
                    <a:lnTo>
                      <a:pt x="8" y="16"/>
                    </a:lnTo>
                    <a:lnTo>
                      <a:pt x="8" y="14"/>
                    </a:lnTo>
                    <a:lnTo>
                      <a:pt x="6" y="14"/>
                    </a:lnTo>
                    <a:lnTo>
                      <a:pt x="4" y="10"/>
                    </a:lnTo>
                    <a:lnTo>
                      <a:pt x="4" y="8"/>
                    </a:lnTo>
                    <a:lnTo>
                      <a:pt x="2" y="8"/>
                    </a:lnTo>
                    <a:lnTo>
                      <a:pt x="0" y="6"/>
                    </a:lnTo>
                    <a:lnTo>
                      <a:pt x="0" y="4"/>
                    </a:lnTo>
                    <a:lnTo>
                      <a:pt x="2" y="4"/>
                    </a:lnTo>
                    <a:lnTo>
                      <a:pt x="4" y="4"/>
                    </a:lnTo>
                    <a:lnTo>
                      <a:pt x="6" y="4"/>
                    </a:lnTo>
                    <a:lnTo>
                      <a:pt x="8" y="4"/>
                    </a:lnTo>
                    <a:lnTo>
                      <a:pt x="10" y="4"/>
                    </a:lnTo>
                    <a:lnTo>
                      <a:pt x="12" y="2"/>
                    </a:lnTo>
                    <a:lnTo>
                      <a:pt x="14" y="2"/>
                    </a:lnTo>
                    <a:lnTo>
                      <a:pt x="16" y="2"/>
                    </a:lnTo>
                    <a:lnTo>
                      <a:pt x="18" y="2"/>
                    </a:lnTo>
                    <a:lnTo>
                      <a:pt x="20" y="2"/>
                    </a:lnTo>
                    <a:lnTo>
                      <a:pt x="22" y="2"/>
                    </a:lnTo>
                    <a:lnTo>
                      <a:pt x="24" y="2"/>
                    </a:lnTo>
                    <a:lnTo>
                      <a:pt x="26" y="2"/>
                    </a:lnTo>
                    <a:lnTo>
                      <a:pt x="28" y="2"/>
                    </a:lnTo>
                    <a:lnTo>
                      <a:pt x="28" y="0"/>
                    </a:lnTo>
                    <a:lnTo>
                      <a:pt x="28" y="2"/>
                    </a:lnTo>
                    <a:lnTo>
                      <a:pt x="30" y="2"/>
                    </a:lnTo>
                    <a:lnTo>
                      <a:pt x="32" y="2"/>
                    </a:lnTo>
                    <a:lnTo>
                      <a:pt x="32" y="4"/>
                    </a:lnTo>
                    <a:lnTo>
                      <a:pt x="30" y="4"/>
                    </a:lnTo>
                    <a:lnTo>
                      <a:pt x="30" y="6"/>
                    </a:lnTo>
                    <a:lnTo>
                      <a:pt x="36" y="8"/>
                    </a:lnTo>
                    <a:lnTo>
                      <a:pt x="42" y="10"/>
                    </a:lnTo>
                    <a:lnTo>
                      <a:pt x="42" y="12"/>
                    </a:lnTo>
                    <a:lnTo>
                      <a:pt x="40" y="14"/>
                    </a:lnTo>
                    <a:lnTo>
                      <a:pt x="38" y="14"/>
                    </a:lnTo>
                    <a:lnTo>
                      <a:pt x="38" y="16"/>
                    </a:lnTo>
                    <a:lnTo>
                      <a:pt x="40" y="16"/>
                    </a:lnTo>
                    <a:lnTo>
                      <a:pt x="42" y="20"/>
                    </a:lnTo>
                    <a:lnTo>
                      <a:pt x="44" y="22"/>
                    </a:lnTo>
                    <a:lnTo>
                      <a:pt x="46" y="22"/>
                    </a:lnTo>
                    <a:lnTo>
                      <a:pt x="50" y="24"/>
                    </a:lnTo>
                    <a:lnTo>
                      <a:pt x="52" y="24"/>
                    </a:lnTo>
                    <a:lnTo>
                      <a:pt x="52" y="26"/>
                    </a:lnTo>
                    <a:lnTo>
                      <a:pt x="52" y="28"/>
                    </a:lnTo>
                    <a:lnTo>
                      <a:pt x="52" y="30"/>
                    </a:lnTo>
                    <a:lnTo>
                      <a:pt x="50" y="30"/>
                    </a:lnTo>
                    <a:lnTo>
                      <a:pt x="48" y="30"/>
                    </a:lnTo>
                    <a:lnTo>
                      <a:pt x="46" y="30"/>
                    </a:lnTo>
                    <a:lnTo>
                      <a:pt x="48" y="30"/>
                    </a:lnTo>
                    <a:lnTo>
                      <a:pt x="50" y="32"/>
                    </a:lnTo>
                    <a:lnTo>
                      <a:pt x="50" y="34"/>
                    </a:lnTo>
                    <a:lnTo>
                      <a:pt x="52" y="34"/>
                    </a:lnTo>
                    <a:lnTo>
                      <a:pt x="54" y="36"/>
                    </a:lnTo>
                    <a:lnTo>
                      <a:pt x="56" y="36"/>
                    </a:lnTo>
                    <a:lnTo>
                      <a:pt x="56" y="38"/>
                    </a:lnTo>
                    <a:lnTo>
                      <a:pt x="60" y="40"/>
                    </a:lnTo>
                    <a:lnTo>
                      <a:pt x="62" y="40"/>
                    </a:lnTo>
                    <a:lnTo>
                      <a:pt x="62" y="38"/>
                    </a:lnTo>
                    <a:lnTo>
                      <a:pt x="62" y="40"/>
                    </a:lnTo>
                    <a:lnTo>
                      <a:pt x="66" y="40"/>
                    </a:lnTo>
                    <a:lnTo>
                      <a:pt x="66" y="42"/>
                    </a:lnTo>
                    <a:lnTo>
                      <a:pt x="66" y="44"/>
                    </a:lnTo>
                    <a:lnTo>
                      <a:pt x="64" y="44"/>
                    </a:lnTo>
                    <a:lnTo>
                      <a:pt x="64" y="46"/>
                    </a:lnTo>
                    <a:lnTo>
                      <a:pt x="68" y="48"/>
                    </a:lnTo>
                    <a:lnTo>
                      <a:pt x="70" y="48"/>
                    </a:lnTo>
                    <a:lnTo>
                      <a:pt x="70" y="50"/>
                    </a:lnTo>
                    <a:lnTo>
                      <a:pt x="68" y="50"/>
                    </a:lnTo>
                    <a:lnTo>
                      <a:pt x="66" y="50"/>
                    </a:lnTo>
                    <a:lnTo>
                      <a:pt x="68" y="52"/>
                    </a:lnTo>
                    <a:lnTo>
                      <a:pt x="68" y="54"/>
                    </a:lnTo>
                    <a:lnTo>
                      <a:pt x="68" y="56"/>
                    </a:lnTo>
                    <a:lnTo>
                      <a:pt x="70" y="58"/>
                    </a:lnTo>
                    <a:close/>
                  </a:path>
                </a:pathLst>
              </a:custGeom>
              <a:grpFill/>
              <a:ln w="3175">
                <a:solidFill>
                  <a:schemeClr val="bg1"/>
                </a:solidFill>
                <a:prstDash val="sysDot"/>
                <a:round/>
                <a:headEnd/>
                <a:tailEnd/>
              </a:ln>
            </p:spPr>
            <p:txBody>
              <a:bodyPr/>
              <a:lstStyle/>
              <a:p>
                <a:endParaRPr lang="de-DE" sz="2400" dirty="0">
                  <a:solidFill>
                    <a:srgbClr val="000000"/>
                  </a:solidFill>
                </a:endParaRPr>
              </a:p>
            </p:txBody>
          </p:sp>
          <p:grpSp>
            <p:nvGrpSpPr>
              <p:cNvPr id="1988" name="Gruppieren 1987"/>
              <p:cNvGrpSpPr/>
              <p:nvPr/>
            </p:nvGrpSpPr>
            <p:grpSpPr>
              <a:xfrm>
                <a:off x="5205824" y="1801137"/>
                <a:ext cx="1823977" cy="1222967"/>
                <a:chOff x="5205824" y="1801137"/>
                <a:chExt cx="1823977" cy="1222967"/>
              </a:xfrm>
              <a:grpFill/>
            </p:grpSpPr>
            <p:sp>
              <p:nvSpPr>
                <p:cNvPr id="1989" name="Freeform 2590"/>
                <p:cNvSpPr>
                  <a:spLocks/>
                </p:cNvSpPr>
                <p:nvPr/>
              </p:nvSpPr>
              <p:spPr bwMode="auto">
                <a:xfrm>
                  <a:off x="5579000" y="1801137"/>
                  <a:ext cx="569584" cy="200337"/>
                </a:xfrm>
                <a:custGeom>
                  <a:avLst/>
                  <a:gdLst>
                    <a:gd name="T0" fmla="*/ 2147483647 w 620"/>
                    <a:gd name="T1" fmla="*/ 2147483647 h 243"/>
                    <a:gd name="T2" fmla="*/ 2147483647 w 620"/>
                    <a:gd name="T3" fmla="*/ 2147483647 h 243"/>
                    <a:gd name="T4" fmla="*/ 2147483647 w 620"/>
                    <a:gd name="T5" fmla="*/ 2147483647 h 243"/>
                    <a:gd name="T6" fmla="*/ 2147483647 w 620"/>
                    <a:gd name="T7" fmla="*/ 2147483647 h 243"/>
                    <a:gd name="T8" fmla="*/ 2147483647 w 620"/>
                    <a:gd name="T9" fmla="*/ 2147483647 h 243"/>
                    <a:gd name="T10" fmla="*/ 2147483647 w 620"/>
                    <a:gd name="T11" fmla="*/ 2147483647 h 243"/>
                    <a:gd name="T12" fmla="*/ 2147483647 w 620"/>
                    <a:gd name="T13" fmla="*/ 2147483647 h 243"/>
                    <a:gd name="T14" fmla="*/ 2147483647 w 620"/>
                    <a:gd name="T15" fmla="*/ 2147483647 h 243"/>
                    <a:gd name="T16" fmla="*/ 2147483647 w 620"/>
                    <a:gd name="T17" fmla="*/ 2147483647 h 243"/>
                    <a:gd name="T18" fmla="*/ 2147483647 w 620"/>
                    <a:gd name="T19" fmla="*/ 2147483647 h 243"/>
                    <a:gd name="T20" fmla="*/ 2147483647 w 620"/>
                    <a:gd name="T21" fmla="*/ 2147483647 h 243"/>
                    <a:gd name="T22" fmla="*/ 2147483647 w 620"/>
                    <a:gd name="T23" fmla="*/ 2147483647 h 243"/>
                    <a:gd name="T24" fmla="*/ 2147483647 w 620"/>
                    <a:gd name="T25" fmla="*/ 2147483647 h 243"/>
                    <a:gd name="T26" fmla="*/ 2147483647 w 620"/>
                    <a:gd name="T27" fmla="*/ 2147483647 h 243"/>
                    <a:gd name="T28" fmla="*/ 2147483647 w 620"/>
                    <a:gd name="T29" fmla="*/ 2147483647 h 243"/>
                    <a:gd name="T30" fmla="*/ 2147483647 w 620"/>
                    <a:gd name="T31" fmla="*/ 2147483647 h 243"/>
                    <a:gd name="T32" fmla="*/ 2147483647 w 620"/>
                    <a:gd name="T33" fmla="*/ 2147483647 h 243"/>
                    <a:gd name="T34" fmla="*/ 2147483647 w 620"/>
                    <a:gd name="T35" fmla="*/ 2147483647 h 243"/>
                    <a:gd name="T36" fmla="*/ 2147483647 w 620"/>
                    <a:gd name="T37" fmla="*/ 2147483647 h 243"/>
                    <a:gd name="T38" fmla="*/ 2147483647 w 620"/>
                    <a:gd name="T39" fmla="*/ 2147483647 h 243"/>
                    <a:gd name="T40" fmla="*/ 2147483647 w 620"/>
                    <a:gd name="T41" fmla="*/ 2147483647 h 243"/>
                    <a:gd name="T42" fmla="*/ 2147483647 w 620"/>
                    <a:gd name="T43" fmla="*/ 2147483647 h 243"/>
                    <a:gd name="T44" fmla="*/ 2147483647 w 620"/>
                    <a:gd name="T45" fmla="*/ 2147483647 h 243"/>
                    <a:gd name="T46" fmla="*/ 2147483647 w 620"/>
                    <a:gd name="T47" fmla="*/ 2147483647 h 243"/>
                    <a:gd name="T48" fmla="*/ 0 w 620"/>
                    <a:gd name="T49" fmla="*/ 2147483647 h 243"/>
                    <a:gd name="T50" fmla="*/ 2147483647 w 620"/>
                    <a:gd name="T51" fmla="*/ 2147483647 h 243"/>
                    <a:gd name="T52" fmla="*/ 2147483647 w 620"/>
                    <a:gd name="T53" fmla="*/ 2147483647 h 243"/>
                    <a:gd name="T54" fmla="*/ 2147483647 w 620"/>
                    <a:gd name="T55" fmla="*/ 2147483647 h 243"/>
                    <a:gd name="T56" fmla="*/ 2147483647 w 620"/>
                    <a:gd name="T57" fmla="*/ 2147483647 h 243"/>
                    <a:gd name="T58" fmla="*/ 2147483647 w 620"/>
                    <a:gd name="T59" fmla="*/ 2147483647 h 243"/>
                    <a:gd name="T60" fmla="*/ 2147483647 w 620"/>
                    <a:gd name="T61" fmla="*/ 2147483647 h 243"/>
                    <a:gd name="T62" fmla="*/ 2147483647 w 620"/>
                    <a:gd name="T63" fmla="*/ 2147483647 h 243"/>
                    <a:gd name="T64" fmla="*/ 2147483647 w 620"/>
                    <a:gd name="T65" fmla="*/ 2147483647 h 243"/>
                    <a:gd name="T66" fmla="*/ 2147483647 w 620"/>
                    <a:gd name="T67" fmla="*/ 2147483647 h 243"/>
                    <a:gd name="T68" fmla="*/ 2147483647 w 620"/>
                    <a:gd name="T69" fmla="*/ 2147483647 h 243"/>
                    <a:gd name="T70" fmla="*/ 2147483647 w 620"/>
                    <a:gd name="T71" fmla="*/ 2147483647 h 243"/>
                    <a:gd name="T72" fmla="*/ 2147483647 w 620"/>
                    <a:gd name="T73" fmla="*/ 2147483647 h 243"/>
                    <a:gd name="T74" fmla="*/ 2147483647 w 620"/>
                    <a:gd name="T75" fmla="*/ 2147483647 h 243"/>
                    <a:gd name="T76" fmla="*/ 2147483647 w 620"/>
                    <a:gd name="T77" fmla="*/ 2147483647 h 243"/>
                    <a:gd name="T78" fmla="*/ 2147483647 w 620"/>
                    <a:gd name="T79" fmla="*/ 2147483647 h 243"/>
                    <a:gd name="T80" fmla="*/ 2147483647 w 620"/>
                    <a:gd name="T81" fmla="*/ 2147483647 h 243"/>
                    <a:gd name="T82" fmla="*/ 2147483647 w 620"/>
                    <a:gd name="T83" fmla="*/ 2147483647 h 243"/>
                    <a:gd name="T84" fmla="*/ 2147483647 w 620"/>
                    <a:gd name="T85" fmla="*/ 2147483647 h 243"/>
                    <a:gd name="T86" fmla="*/ 2147483647 w 620"/>
                    <a:gd name="T87" fmla="*/ 2147483647 h 243"/>
                    <a:gd name="T88" fmla="*/ 2147483647 w 620"/>
                    <a:gd name="T89" fmla="*/ 2147483647 h 243"/>
                    <a:gd name="T90" fmla="*/ 2147483647 w 620"/>
                    <a:gd name="T91" fmla="*/ 2147483647 h 243"/>
                    <a:gd name="T92" fmla="*/ 2147483647 w 620"/>
                    <a:gd name="T93" fmla="*/ 2147483647 h 243"/>
                    <a:gd name="T94" fmla="*/ 2147483647 w 620"/>
                    <a:gd name="T95" fmla="*/ 2147483647 h 243"/>
                    <a:gd name="T96" fmla="*/ 2147483647 w 620"/>
                    <a:gd name="T97" fmla="*/ 2147483647 h 243"/>
                    <a:gd name="T98" fmla="*/ 2147483647 w 620"/>
                    <a:gd name="T99" fmla="*/ 2147483647 h 243"/>
                    <a:gd name="T100" fmla="*/ 2147483647 w 620"/>
                    <a:gd name="T101" fmla="*/ 2147483647 h 243"/>
                    <a:gd name="T102" fmla="*/ 2147483647 w 620"/>
                    <a:gd name="T103" fmla="*/ 2147483647 h 243"/>
                    <a:gd name="T104" fmla="*/ 2147483647 w 620"/>
                    <a:gd name="T105" fmla="*/ 2147483647 h 243"/>
                    <a:gd name="T106" fmla="*/ 2147483647 w 620"/>
                    <a:gd name="T107" fmla="*/ 2147483647 h 243"/>
                    <a:gd name="T108" fmla="*/ 2147483647 w 620"/>
                    <a:gd name="T109" fmla="*/ 2147483647 h 243"/>
                    <a:gd name="T110" fmla="*/ 2147483647 w 620"/>
                    <a:gd name="T111" fmla="*/ 2147483647 h 243"/>
                    <a:gd name="T112" fmla="*/ 2147483647 w 620"/>
                    <a:gd name="T113" fmla="*/ 2147483647 h 243"/>
                    <a:gd name="T114" fmla="*/ 2147483647 w 620"/>
                    <a:gd name="T115" fmla="*/ 2147483647 h 243"/>
                    <a:gd name="T116" fmla="*/ 2147483647 w 620"/>
                    <a:gd name="T117" fmla="*/ 2147483647 h 243"/>
                    <a:gd name="T118" fmla="*/ 2147483647 w 620"/>
                    <a:gd name="T119" fmla="*/ 2147483647 h 243"/>
                    <a:gd name="T120" fmla="*/ 2147483647 w 620"/>
                    <a:gd name="T121" fmla="*/ 2147483647 h 243"/>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w 620"/>
                    <a:gd name="T184" fmla="*/ 0 h 243"/>
                    <a:gd name="T185" fmla="*/ 620 w 620"/>
                    <a:gd name="T186" fmla="*/ 243 h 243"/>
                  </a:gdLst>
                  <a:ahLst/>
                  <a:cxnLst>
                    <a:cxn ang="T122">
                      <a:pos x="T0" y="T1"/>
                    </a:cxn>
                    <a:cxn ang="T123">
                      <a:pos x="T2" y="T3"/>
                    </a:cxn>
                    <a:cxn ang="T124">
                      <a:pos x="T4" y="T5"/>
                    </a:cxn>
                    <a:cxn ang="T125">
                      <a:pos x="T6" y="T7"/>
                    </a:cxn>
                    <a:cxn ang="T126">
                      <a:pos x="T8" y="T9"/>
                    </a:cxn>
                    <a:cxn ang="T127">
                      <a:pos x="T10" y="T11"/>
                    </a:cxn>
                    <a:cxn ang="T128">
                      <a:pos x="T12" y="T13"/>
                    </a:cxn>
                    <a:cxn ang="T129">
                      <a:pos x="T14" y="T15"/>
                    </a:cxn>
                    <a:cxn ang="T130">
                      <a:pos x="T16" y="T17"/>
                    </a:cxn>
                    <a:cxn ang="T131">
                      <a:pos x="T18" y="T19"/>
                    </a:cxn>
                    <a:cxn ang="T132">
                      <a:pos x="T20" y="T21"/>
                    </a:cxn>
                    <a:cxn ang="T133">
                      <a:pos x="T22" y="T23"/>
                    </a:cxn>
                    <a:cxn ang="T134">
                      <a:pos x="T24" y="T25"/>
                    </a:cxn>
                    <a:cxn ang="T135">
                      <a:pos x="T26" y="T27"/>
                    </a:cxn>
                    <a:cxn ang="T136">
                      <a:pos x="T28" y="T29"/>
                    </a:cxn>
                    <a:cxn ang="T137">
                      <a:pos x="T30" y="T31"/>
                    </a:cxn>
                    <a:cxn ang="T138">
                      <a:pos x="T32" y="T33"/>
                    </a:cxn>
                    <a:cxn ang="T139">
                      <a:pos x="T34" y="T35"/>
                    </a:cxn>
                    <a:cxn ang="T140">
                      <a:pos x="T36" y="T37"/>
                    </a:cxn>
                    <a:cxn ang="T141">
                      <a:pos x="T38" y="T39"/>
                    </a:cxn>
                    <a:cxn ang="T142">
                      <a:pos x="T40" y="T41"/>
                    </a:cxn>
                    <a:cxn ang="T143">
                      <a:pos x="T42" y="T43"/>
                    </a:cxn>
                    <a:cxn ang="T144">
                      <a:pos x="T44" y="T45"/>
                    </a:cxn>
                    <a:cxn ang="T145">
                      <a:pos x="T46" y="T47"/>
                    </a:cxn>
                    <a:cxn ang="T146">
                      <a:pos x="T48" y="T49"/>
                    </a:cxn>
                    <a:cxn ang="T147">
                      <a:pos x="T50" y="T51"/>
                    </a:cxn>
                    <a:cxn ang="T148">
                      <a:pos x="T52" y="T53"/>
                    </a:cxn>
                    <a:cxn ang="T149">
                      <a:pos x="T54" y="T55"/>
                    </a:cxn>
                    <a:cxn ang="T150">
                      <a:pos x="T56" y="T57"/>
                    </a:cxn>
                    <a:cxn ang="T151">
                      <a:pos x="T58" y="T59"/>
                    </a:cxn>
                    <a:cxn ang="T152">
                      <a:pos x="T60" y="T61"/>
                    </a:cxn>
                    <a:cxn ang="T153">
                      <a:pos x="T62" y="T63"/>
                    </a:cxn>
                    <a:cxn ang="T154">
                      <a:pos x="T64" y="T65"/>
                    </a:cxn>
                    <a:cxn ang="T155">
                      <a:pos x="T66" y="T67"/>
                    </a:cxn>
                    <a:cxn ang="T156">
                      <a:pos x="T68" y="T69"/>
                    </a:cxn>
                    <a:cxn ang="T157">
                      <a:pos x="T70" y="T71"/>
                    </a:cxn>
                    <a:cxn ang="T158">
                      <a:pos x="T72" y="T73"/>
                    </a:cxn>
                    <a:cxn ang="T159">
                      <a:pos x="T74" y="T75"/>
                    </a:cxn>
                    <a:cxn ang="T160">
                      <a:pos x="T76" y="T77"/>
                    </a:cxn>
                    <a:cxn ang="T161">
                      <a:pos x="T78" y="T79"/>
                    </a:cxn>
                    <a:cxn ang="T162">
                      <a:pos x="T80" y="T81"/>
                    </a:cxn>
                    <a:cxn ang="T163">
                      <a:pos x="T82" y="T83"/>
                    </a:cxn>
                    <a:cxn ang="T164">
                      <a:pos x="T84" y="T85"/>
                    </a:cxn>
                    <a:cxn ang="T165">
                      <a:pos x="T86" y="T87"/>
                    </a:cxn>
                    <a:cxn ang="T166">
                      <a:pos x="T88" y="T89"/>
                    </a:cxn>
                    <a:cxn ang="T167">
                      <a:pos x="T90" y="T91"/>
                    </a:cxn>
                    <a:cxn ang="T168">
                      <a:pos x="T92" y="T93"/>
                    </a:cxn>
                    <a:cxn ang="T169">
                      <a:pos x="T94" y="T95"/>
                    </a:cxn>
                    <a:cxn ang="T170">
                      <a:pos x="T96" y="T97"/>
                    </a:cxn>
                    <a:cxn ang="T171">
                      <a:pos x="T98" y="T99"/>
                    </a:cxn>
                    <a:cxn ang="T172">
                      <a:pos x="T100" y="T101"/>
                    </a:cxn>
                    <a:cxn ang="T173">
                      <a:pos x="T102" y="T103"/>
                    </a:cxn>
                    <a:cxn ang="T174">
                      <a:pos x="T104" y="T105"/>
                    </a:cxn>
                    <a:cxn ang="T175">
                      <a:pos x="T106" y="T107"/>
                    </a:cxn>
                    <a:cxn ang="T176">
                      <a:pos x="T108" y="T109"/>
                    </a:cxn>
                    <a:cxn ang="T177">
                      <a:pos x="T110" y="T111"/>
                    </a:cxn>
                    <a:cxn ang="T178">
                      <a:pos x="T112" y="T113"/>
                    </a:cxn>
                    <a:cxn ang="T179">
                      <a:pos x="T114" y="T115"/>
                    </a:cxn>
                    <a:cxn ang="T180">
                      <a:pos x="T116" y="T117"/>
                    </a:cxn>
                    <a:cxn ang="T181">
                      <a:pos x="T118" y="T119"/>
                    </a:cxn>
                    <a:cxn ang="T182">
                      <a:pos x="T120" y="T121"/>
                    </a:cxn>
                  </a:cxnLst>
                  <a:rect l="T183" t="T184" r="T185" b="T186"/>
                  <a:pathLst>
                    <a:path w="620" h="243">
                      <a:moveTo>
                        <a:pt x="564" y="132"/>
                      </a:moveTo>
                      <a:lnTo>
                        <a:pt x="564" y="134"/>
                      </a:lnTo>
                      <a:lnTo>
                        <a:pt x="562" y="136"/>
                      </a:lnTo>
                      <a:lnTo>
                        <a:pt x="562" y="138"/>
                      </a:lnTo>
                      <a:lnTo>
                        <a:pt x="562" y="140"/>
                      </a:lnTo>
                      <a:lnTo>
                        <a:pt x="562" y="142"/>
                      </a:lnTo>
                      <a:lnTo>
                        <a:pt x="562" y="144"/>
                      </a:lnTo>
                      <a:lnTo>
                        <a:pt x="564" y="144"/>
                      </a:lnTo>
                      <a:lnTo>
                        <a:pt x="564" y="146"/>
                      </a:lnTo>
                      <a:lnTo>
                        <a:pt x="564" y="148"/>
                      </a:lnTo>
                      <a:lnTo>
                        <a:pt x="562" y="148"/>
                      </a:lnTo>
                      <a:lnTo>
                        <a:pt x="560" y="148"/>
                      </a:lnTo>
                      <a:lnTo>
                        <a:pt x="558" y="150"/>
                      </a:lnTo>
                      <a:lnTo>
                        <a:pt x="558" y="152"/>
                      </a:lnTo>
                      <a:lnTo>
                        <a:pt x="554" y="154"/>
                      </a:lnTo>
                      <a:lnTo>
                        <a:pt x="552" y="154"/>
                      </a:lnTo>
                      <a:lnTo>
                        <a:pt x="550" y="154"/>
                      </a:lnTo>
                      <a:lnTo>
                        <a:pt x="546" y="154"/>
                      </a:lnTo>
                      <a:lnTo>
                        <a:pt x="544" y="154"/>
                      </a:lnTo>
                      <a:lnTo>
                        <a:pt x="542" y="154"/>
                      </a:lnTo>
                      <a:lnTo>
                        <a:pt x="540" y="154"/>
                      </a:lnTo>
                      <a:lnTo>
                        <a:pt x="538" y="154"/>
                      </a:lnTo>
                      <a:lnTo>
                        <a:pt x="538" y="156"/>
                      </a:lnTo>
                      <a:lnTo>
                        <a:pt x="538" y="158"/>
                      </a:lnTo>
                      <a:lnTo>
                        <a:pt x="538" y="160"/>
                      </a:lnTo>
                      <a:lnTo>
                        <a:pt x="536" y="162"/>
                      </a:lnTo>
                      <a:lnTo>
                        <a:pt x="536" y="164"/>
                      </a:lnTo>
                      <a:lnTo>
                        <a:pt x="534" y="166"/>
                      </a:lnTo>
                      <a:lnTo>
                        <a:pt x="532" y="166"/>
                      </a:lnTo>
                      <a:lnTo>
                        <a:pt x="530" y="168"/>
                      </a:lnTo>
                      <a:lnTo>
                        <a:pt x="530" y="169"/>
                      </a:lnTo>
                      <a:lnTo>
                        <a:pt x="528" y="169"/>
                      </a:lnTo>
                      <a:lnTo>
                        <a:pt x="526" y="169"/>
                      </a:lnTo>
                      <a:lnTo>
                        <a:pt x="520" y="169"/>
                      </a:lnTo>
                      <a:lnTo>
                        <a:pt x="518" y="169"/>
                      </a:lnTo>
                      <a:lnTo>
                        <a:pt x="518" y="168"/>
                      </a:lnTo>
                      <a:lnTo>
                        <a:pt x="512" y="168"/>
                      </a:lnTo>
                      <a:lnTo>
                        <a:pt x="506" y="166"/>
                      </a:lnTo>
                      <a:lnTo>
                        <a:pt x="506" y="164"/>
                      </a:lnTo>
                      <a:lnTo>
                        <a:pt x="504" y="164"/>
                      </a:lnTo>
                      <a:lnTo>
                        <a:pt x="502" y="162"/>
                      </a:lnTo>
                      <a:lnTo>
                        <a:pt x="500" y="162"/>
                      </a:lnTo>
                      <a:lnTo>
                        <a:pt x="496" y="162"/>
                      </a:lnTo>
                      <a:lnTo>
                        <a:pt x="494" y="162"/>
                      </a:lnTo>
                      <a:lnTo>
                        <a:pt x="492" y="162"/>
                      </a:lnTo>
                      <a:lnTo>
                        <a:pt x="492" y="164"/>
                      </a:lnTo>
                      <a:lnTo>
                        <a:pt x="492" y="169"/>
                      </a:lnTo>
                      <a:lnTo>
                        <a:pt x="492" y="171"/>
                      </a:lnTo>
                      <a:lnTo>
                        <a:pt x="492" y="173"/>
                      </a:lnTo>
                      <a:lnTo>
                        <a:pt x="492" y="175"/>
                      </a:lnTo>
                      <a:lnTo>
                        <a:pt x="492" y="177"/>
                      </a:lnTo>
                      <a:lnTo>
                        <a:pt x="494" y="177"/>
                      </a:lnTo>
                      <a:lnTo>
                        <a:pt x="496" y="179"/>
                      </a:lnTo>
                      <a:lnTo>
                        <a:pt x="498" y="181"/>
                      </a:lnTo>
                      <a:lnTo>
                        <a:pt x="502" y="185"/>
                      </a:lnTo>
                      <a:lnTo>
                        <a:pt x="506" y="185"/>
                      </a:lnTo>
                      <a:lnTo>
                        <a:pt x="506" y="187"/>
                      </a:lnTo>
                      <a:lnTo>
                        <a:pt x="508" y="189"/>
                      </a:lnTo>
                      <a:lnTo>
                        <a:pt x="510" y="191"/>
                      </a:lnTo>
                      <a:lnTo>
                        <a:pt x="510" y="193"/>
                      </a:lnTo>
                      <a:lnTo>
                        <a:pt x="506" y="193"/>
                      </a:lnTo>
                      <a:lnTo>
                        <a:pt x="506" y="197"/>
                      </a:lnTo>
                      <a:lnTo>
                        <a:pt x="502" y="199"/>
                      </a:lnTo>
                      <a:lnTo>
                        <a:pt x="498" y="201"/>
                      </a:lnTo>
                      <a:lnTo>
                        <a:pt x="496" y="205"/>
                      </a:lnTo>
                      <a:lnTo>
                        <a:pt x="496" y="207"/>
                      </a:lnTo>
                      <a:lnTo>
                        <a:pt x="496" y="209"/>
                      </a:lnTo>
                      <a:lnTo>
                        <a:pt x="496" y="211"/>
                      </a:lnTo>
                      <a:lnTo>
                        <a:pt x="494" y="213"/>
                      </a:lnTo>
                      <a:lnTo>
                        <a:pt x="494" y="215"/>
                      </a:lnTo>
                      <a:lnTo>
                        <a:pt x="492" y="215"/>
                      </a:lnTo>
                      <a:lnTo>
                        <a:pt x="488" y="217"/>
                      </a:lnTo>
                      <a:lnTo>
                        <a:pt x="488" y="219"/>
                      </a:lnTo>
                      <a:lnTo>
                        <a:pt x="486" y="219"/>
                      </a:lnTo>
                      <a:lnTo>
                        <a:pt x="482" y="219"/>
                      </a:lnTo>
                      <a:lnTo>
                        <a:pt x="482" y="221"/>
                      </a:lnTo>
                      <a:lnTo>
                        <a:pt x="480" y="223"/>
                      </a:lnTo>
                      <a:lnTo>
                        <a:pt x="476" y="223"/>
                      </a:lnTo>
                      <a:lnTo>
                        <a:pt x="472" y="223"/>
                      </a:lnTo>
                      <a:lnTo>
                        <a:pt x="468" y="223"/>
                      </a:lnTo>
                      <a:lnTo>
                        <a:pt x="466" y="223"/>
                      </a:lnTo>
                      <a:lnTo>
                        <a:pt x="464" y="223"/>
                      </a:lnTo>
                      <a:lnTo>
                        <a:pt x="460" y="223"/>
                      </a:lnTo>
                      <a:lnTo>
                        <a:pt x="458" y="223"/>
                      </a:lnTo>
                      <a:lnTo>
                        <a:pt x="456" y="223"/>
                      </a:lnTo>
                      <a:lnTo>
                        <a:pt x="450" y="223"/>
                      </a:lnTo>
                      <a:lnTo>
                        <a:pt x="444" y="223"/>
                      </a:lnTo>
                      <a:lnTo>
                        <a:pt x="442" y="223"/>
                      </a:lnTo>
                      <a:lnTo>
                        <a:pt x="440" y="223"/>
                      </a:lnTo>
                      <a:lnTo>
                        <a:pt x="438" y="223"/>
                      </a:lnTo>
                      <a:lnTo>
                        <a:pt x="434" y="225"/>
                      </a:lnTo>
                      <a:lnTo>
                        <a:pt x="432" y="225"/>
                      </a:lnTo>
                      <a:lnTo>
                        <a:pt x="430" y="225"/>
                      </a:lnTo>
                      <a:lnTo>
                        <a:pt x="428" y="225"/>
                      </a:lnTo>
                      <a:lnTo>
                        <a:pt x="424" y="227"/>
                      </a:lnTo>
                      <a:lnTo>
                        <a:pt x="418" y="231"/>
                      </a:lnTo>
                      <a:lnTo>
                        <a:pt x="414" y="233"/>
                      </a:lnTo>
                      <a:lnTo>
                        <a:pt x="410" y="235"/>
                      </a:lnTo>
                      <a:lnTo>
                        <a:pt x="410" y="237"/>
                      </a:lnTo>
                      <a:lnTo>
                        <a:pt x="408" y="237"/>
                      </a:lnTo>
                      <a:lnTo>
                        <a:pt x="406" y="239"/>
                      </a:lnTo>
                      <a:lnTo>
                        <a:pt x="404" y="243"/>
                      </a:lnTo>
                      <a:lnTo>
                        <a:pt x="404" y="241"/>
                      </a:lnTo>
                      <a:lnTo>
                        <a:pt x="402" y="241"/>
                      </a:lnTo>
                      <a:lnTo>
                        <a:pt x="400" y="241"/>
                      </a:lnTo>
                      <a:lnTo>
                        <a:pt x="396" y="241"/>
                      </a:lnTo>
                      <a:lnTo>
                        <a:pt x="394" y="241"/>
                      </a:lnTo>
                      <a:lnTo>
                        <a:pt x="394" y="239"/>
                      </a:lnTo>
                      <a:lnTo>
                        <a:pt x="392" y="237"/>
                      </a:lnTo>
                      <a:lnTo>
                        <a:pt x="392" y="235"/>
                      </a:lnTo>
                      <a:lnTo>
                        <a:pt x="382" y="237"/>
                      </a:lnTo>
                      <a:lnTo>
                        <a:pt x="378" y="237"/>
                      </a:lnTo>
                      <a:lnTo>
                        <a:pt x="368" y="235"/>
                      </a:lnTo>
                      <a:lnTo>
                        <a:pt x="362" y="233"/>
                      </a:lnTo>
                      <a:lnTo>
                        <a:pt x="358" y="229"/>
                      </a:lnTo>
                      <a:lnTo>
                        <a:pt x="354" y="229"/>
                      </a:lnTo>
                      <a:lnTo>
                        <a:pt x="350" y="227"/>
                      </a:lnTo>
                      <a:lnTo>
                        <a:pt x="350" y="229"/>
                      </a:lnTo>
                      <a:lnTo>
                        <a:pt x="348" y="229"/>
                      </a:lnTo>
                      <a:lnTo>
                        <a:pt x="340" y="227"/>
                      </a:lnTo>
                      <a:lnTo>
                        <a:pt x="340" y="225"/>
                      </a:lnTo>
                      <a:lnTo>
                        <a:pt x="338" y="225"/>
                      </a:lnTo>
                      <a:lnTo>
                        <a:pt x="332" y="221"/>
                      </a:lnTo>
                      <a:lnTo>
                        <a:pt x="328" y="221"/>
                      </a:lnTo>
                      <a:lnTo>
                        <a:pt x="324" y="221"/>
                      </a:lnTo>
                      <a:lnTo>
                        <a:pt x="320" y="219"/>
                      </a:lnTo>
                      <a:lnTo>
                        <a:pt x="314" y="219"/>
                      </a:lnTo>
                      <a:lnTo>
                        <a:pt x="314" y="217"/>
                      </a:lnTo>
                      <a:lnTo>
                        <a:pt x="312" y="217"/>
                      </a:lnTo>
                      <a:lnTo>
                        <a:pt x="310" y="217"/>
                      </a:lnTo>
                      <a:lnTo>
                        <a:pt x="302" y="217"/>
                      </a:lnTo>
                      <a:lnTo>
                        <a:pt x="302" y="219"/>
                      </a:lnTo>
                      <a:lnTo>
                        <a:pt x="300" y="219"/>
                      </a:lnTo>
                      <a:lnTo>
                        <a:pt x="298" y="219"/>
                      </a:lnTo>
                      <a:lnTo>
                        <a:pt x="296" y="219"/>
                      </a:lnTo>
                      <a:lnTo>
                        <a:pt x="288" y="221"/>
                      </a:lnTo>
                      <a:lnTo>
                        <a:pt x="284" y="219"/>
                      </a:lnTo>
                      <a:lnTo>
                        <a:pt x="282" y="219"/>
                      </a:lnTo>
                      <a:lnTo>
                        <a:pt x="280" y="219"/>
                      </a:lnTo>
                      <a:lnTo>
                        <a:pt x="272" y="219"/>
                      </a:lnTo>
                      <a:lnTo>
                        <a:pt x="266" y="219"/>
                      </a:lnTo>
                      <a:lnTo>
                        <a:pt x="264" y="219"/>
                      </a:lnTo>
                      <a:lnTo>
                        <a:pt x="260" y="217"/>
                      </a:lnTo>
                      <a:lnTo>
                        <a:pt x="256" y="217"/>
                      </a:lnTo>
                      <a:lnTo>
                        <a:pt x="254" y="217"/>
                      </a:lnTo>
                      <a:lnTo>
                        <a:pt x="250" y="217"/>
                      </a:lnTo>
                      <a:lnTo>
                        <a:pt x="248" y="215"/>
                      </a:lnTo>
                      <a:lnTo>
                        <a:pt x="246" y="215"/>
                      </a:lnTo>
                      <a:lnTo>
                        <a:pt x="242" y="215"/>
                      </a:lnTo>
                      <a:lnTo>
                        <a:pt x="240" y="215"/>
                      </a:lnTo>
                      <a:lnTo>
                        <a:pt x="238" y="215"/>
                      </a:lnTo>
                      <a:lnTo>
                        <a:pt x="236" y="215"/>
                      </a:lnTo>
                      <a:lnTo>
                        <a:pt x="234" y="215"/>
                      </a:lnTo>
                      <a:lnTo>
                        <a:pt x="232" y="215"/>
                      </a:lnTo>
                      <a:lnTo>
                        <a:pt x="230" y="215"/>
                      </a:lnTo>
                      <a:lnTo>
                        <a:pt x="226" y="217"/>
                      </a:lnTo>
                      <a:lnTo>
                        <a:pt x="224" y="211"/>
                      </a:lnTo>
                      <a:lnTo>
                        <a:pt x="218" y="207"/>
                      </a:lnTo>
                      <a:lnTo>
                        <a:pt x="214" y="205"/>
                      </a:lnTo>
                      <a:lnTo>
                        <a:pt x="214" y="203"/>
                      </a:lnTo>
                      <a:lnTo>
                        <a:pt x="212" y="203"/>
                      </a:lnTo>
                      <a:lnTo>
                        <a:pt x="212" y="201"/>
                      </a:lnTo>
                      <a:lnTo>
                        <a:pt x="210" y="199"/>
                      </a:lnTo>
                      <a:lnTo>
                        <a:pt x="208" y="197"/>
                      </a:lnTo>
                      <a:lnTo>
                        <a:pt x="206" y="195"/>
                      </a:lnTo>
                      <a:lnTo>
                        <a:pt x="204" y="193"/>
                      </a:lnTo>
                      <a:lnTo>
                        <a:pt x="204" y="191"/>
                      </a:lnTo>
                      <a:lnTo>
                        <a:pt x="202" y="191"/>
                      </a:lnTo>
                      <a:lnTo>
                        <a:pt x="202" y="189"/>
                      </a:lnTo>
                      <a:lnTo>
                        <a:pt x="198" y="185"/>
                      </a:lnTo>
                      <a:lnTo>
                        <a:pt x="196" y="185"/>
                      </a:lnTo>
                      <a:lnTo>
                        <a:pt x="194" y="185"/>
                      </a:lnTo>
                      <a:lnTo>
                        <a:pt x="192" y="181"/>
                      </a:lnTo>
                      <a:lnTo>
                        <a:pt x="192" y="179"/>
                      </a:lnTo>
                      <a:lnTo>
                        <a:pt x="190" y="179"/>
                      </a:lnTo>
                      <a:lnTo>
                        <a:pt x="188" y="179"/>
                      </a:lnTo>
                      <a:lnTo>
                        <a:pt x="186" y="179"/>
                      </a:lnTo>
                      <a:lnTo>
                        <a:pt x="184" y="179"/>
                      </a:lnTo>
                      <a:lnTo>
                        <a:pt x="178" y="177"/>
                      </a:lnTo>
                      <a:lnTo>
                        <a:pt x="176" y="175"/>
                      </a:lnTo>
                      <a:lnTo>
                        <a:pt x="174" y="175"/>
                      </a:lnTo>
                      <a:lnTo>
                        <a:pt x="172" y="173"/>
                      </a:lnTo>
                      <a:lnTo>
                        <a:pt x="170" y="173"/>
                      </a:lnTo>
                      <a:lnTo>
                        <a:pt x="168" y="171"/>
                      </a:lnTo>
                      <a:lnTo>
                        <a:pt x="164" y="171"/>
                      </a:lnTo>
                      <a:lnTo>
                        <a:pt x="164" y="169"/>
                      </a:lnTo>
                      <a:lnTo>
                        <a:pt x="160" y="169"/>
                      </a:lnTo>
                      <a:lnTo>
                        <a:pt x="160" y="168"/>
                      </a:lnTo>
                      <a:lnTo>
                        <a:pt x="158" y="168"/>
                      </a:lnTo>
                      <a:lnTo>
                        <a:pt x="156" y="168"/>
                      </a:lnTo>
                      <a:lnTo>
                        <a:pt x="154" y="168"/>
                      </a:lnTo>
                      <a:lnTo>
                        <a:pt x="154" y="166"/>
                      </a:lnTo>
                      <a:lnTo>
                        <a:pt x="152" y="166"/>
                      </a:lnTo>
                      <a:lnTo>
                        <a:pt x="150" y="166"/>
                      </a:lnTo>
                      <a:lnTo>
                        <a:pt x="150" y="164"/>
                      </a:lnTo>
                      <a:lnTo>
                        <a:pt x="146" y="164"/>
                      </a:lnTo>
                      <a:lnTo>
                        <a:pt x="144" y="164"/>
                      </a:lnTo>
                      <a:lnTo>
                        <a:pt x="142" y="164"/>
                      </a:lnTo>
                      <a:lnTo>
                        <a:pt x="140" y="164"/>
                      </a:lnTo>
                      <a:lnTo>
                        <a:pt x="138" y="164"/>
                      </a:lnTo>
                      <a:lnTo>
                        <a:pt x="136" y="164"/>
                      </a:lnTo>
                      <a:lnTo>
                        <a:pt x="136" y="162"/>
                      </a:lnTo>
                      <a:lnTo>
                        <a:pt x="134" y="162"/>
                      </a:lnTo>
                      <a:lnTo>
                        <a:pt x="134" y="164"/>
                      </a:lnTo>
                      <a:lnTo>
                        <a:pt x="132" y="164"/>
                      </a:lnTo>
                      <a:lnTo>
                        <a:pt x="130" y="164"/>
                      </a:lnTo>
                      <a:lnTo>
                        <a:pt x="128" y="164"/>
                      </a:lnTo>
                      <a:lnTo>
                        <a:pt x="126" y="164"/>
                      </a:lnTo>
                      <a:lnTo>
                        <a:pt x="122" y="162"/>
                      </a:lnTo>
                      <a:lnTo>
                        <a:pt x="120" y="162"/>
                      </a:lnTo>
                      <a:lnTo>
                        <a:pt x="118" y="162"/>
                      </a:lnTo>
                      <a:lnTo>
                        <a:pt x="112" y="162"/>
                      </a:lnTo>
                      <a:lnTo>
                        <a:pt x="110" y="162"/>
                      </a:lnTo>
                      <a:lnTo>
                        <a:pt x="110" y="160"/>
                      </a:lnTo>
                      <a:lnTo>
                        <a:pt x="108" y="160"/>
                      </a:lnTo>
                      <a:lnTo>
                        <a:pt x="108" y="162"/>
                      </a:lnTo>
                      <a:lnTo>
                        <a:pt x="106" y="160"/>
                      </a:lnTo>
                      <a:lnTo>
                        <a:pt x="104" y="160"/>
                      </a:lnTo>
                      <a:lnTo>
                        <a:pt x="102" y="160"/>
                      </a:lnTo>
                      <a:lnTo>
                        <a:pt x="102" y="158"/>
                      </a:lnTo>
                      <a:lnTo>
                        <a:pt x="100" y="158"/>
                      </a:lnTo>
                      <a:lnTo>
                        <a:pt x="98" y="158"/>
                      </a:lnTo>
                      <a:lnTo>
                        <a:pt x="94" y="156"/>
                      </a:lnTo>
                      <a:lnTo>
                        <a:pt x="92" y="154"/>
                      </a:lnTo>
                      <a:lnTo>
                        <a:pt x="92" y="152"/>
                      </a:lnTo>
                      <a:lnTo>
                        <a:pt x="90" y="152"/>
                      </a:lnTo>
                      <a:lnTo>
                        <a:pt x="90" y="150"/>
                      </a:lnTo>
                      <a:lnTo>
                        <a:pt x="88" y="146"/>
                      </a:lnTo>
                      <a:lnTo>
                        <a:pt x="90" y="142"/>
                      </a:lnTo>
                      <a:lnTo>
                        <a:pt x="90" y="140"/>
                      </a:lnTo>
                      <a:lnTo>
                        <a:pt x="92" y="140"/>
                      </a:lnTo>
                      <a:lnTo>
                        <a:pt x="90" y="138"/>
                      </a:lnTo>
                      <a:lnTo>
                        <a:pt x="90" y="136"/>
                      </a:lnTo>
                      <a:lnTo>
                        <a:pt x="88" y="136"/>
                      </a:lnTo>
                      <a:lnTo>
                        <a:pt x="86" y="132"/>
                      </a:lnTo>
                      <a:lnTo>
                        <a:pt x="86" y="128"/>
                      </a:lnTo>
                      <a:lnTo>
                        <a:pt x="86" y="126"/>
                      </a:lnTo>
                      <a:lnTo>
                        <a:pt x="84" y="126"/>
                      </a:lnTo>
                      <a:lnTo>
                        <a:pt x="84" y="124"/>
                      </a:lnTo>
                      <a:lnTo>
                        <a:pt x="80" y="120"/>
                      </a:lnTo>
                      <a:lnTo>
                        <a:pt x="78" y="118"/>
                      </a:lnTo>
                      <a:lnTo>
                        <a:pt x="76" y="118"/>
                      </a:lnTo>
                      <a:lnTo>
                        <a:pt x="74" y="116"/>
                      </a:lnTo>
                      <a:lnTo>
                        <a:pt x="72" y="114"/>
                      </a:lnTo>
                      <a:lnTo>
                        <a:pt x="70" y="112"/>
                      </a:lnTo>
                      <a:lnTo>
                        <a:pt x="70" y="110"/>
                      </a:lnTo>
                      <a:lnTo>
                        <a:pt x="68" y="110"/>
                      </a:lnTo>
                      <a:lnTo>
                        <a:pt x="66" y="106"/>
                      </a:lnTo>
                      <a:lnTo>
                        <a:pt x="64" y="104"/>
                      </a:lnTo>
                      <a:lnTo>
                        <a:pt x="62" y="102"/>
                      </a:lnTo>
                      <a:lnTo>
                        <a:pt x="60" y="102"/>
                      </a:lnTo>
                      <a:lnTo>
                        <a:pt x="60" y="100"/>
                      </a:lnTo>
                      <a:lnTo>
                        <a:pt x="58" y="100"/>
                      </a:lnTo>
                      <a:lnTo>
                        <a:pt x="56" y="100"/>
                      </a:lnTo>
                      <a:lnTo>
                        <a:pt x="56" y="98"/>
                      </a:lnTo>
                      <a:lnTo>
                        <a:pt x="56" y="96"/>
                      </a:lnTo>
                      <a:lnTo>
                        <a:pt x="54" y="96"/>
                      </a:lnTo>
                      <a:lnTo>
                        <a:pt x="52" y="96"/>
                      </a:lnTo>
                      <a:lnTo>
                        <a:pt x="52" y="98"/>
                      </a:lnTo>
                      <a:lnTo>
                        <a:pt x="50" y="98"/>
                      </a:lnTo>
                      <a:lnTo>
                        <a:pt x="46" y="96"/>
                      </a:lnTo>
                      <a:lnTo>
                        <a:pt x="44" y="94"/>
                      </a:lnTo>
                      <a:lnTo>
                        <a:pt x="44" y="92"/>
                      </a:lnTo>
                      <a:lnTo>
                        <a:pt x="42" y="92"/>
                      </a:lnTo>
                      <a:lnTo>
                        <a:pt x="40" y="92"/>
                      </a:lnTo>
                      <a:lnTo>
                        <a:pt x="38" y="94"/>
                      </a:lnTo>
                      <a:lnTo>
                        <a:pt x="34" y="94"/>
                      </a:lnTo>
                      <a:lnTo>
                        <a:pt x="34" y="92"/>
                      </a:lnTo>
                      <a:lnTo>
                        <a:pt x="32" y="92"/>
                      </a:lnTo>
                      <a:lnTo>
                        <a:pt x="30" y="92"/>
                      </a:lnTo>
                      <a:lnTo>
                        <a:pt x="30" y="90"/>
                      </a:lnTo>
                      <a:lnTo>
                        <a:pt x="28" y="90"/>
                      </a:lnTo>
                      <a:lnTo>
                        <a:pt x="26" y="90"/>
                      </a:lnTo>
                      <a:lnTo>
                        <a:pt x="26" y="88"/>
                      </a:lnTo>
                      <a:lnTo>
                        <a:pt x="24" y="88"/>
                      </a:lnTo>
                      <a:lnTo>
                        <a:pt x="24" y="86"/>
                      </a:lnTo>
                      <a:lnTo>
                        <a:pt x="22" y="86"/>
                      </a:lnTo>
                      <a:lnTo>
                        <a:pt x="22" y="84"/>
                      </a:lnTo>
                      <a:lnTo>
                        <a:pt x="20" y="84"/>
                      </a:lnTo>
                      <a:lnTo>
                        <a:pt x="16" y="82"/>
                      </a:lnTo>
                      <a:lnTo>
                        <a:pt x="14" y="82"/>
                      </a:lnTo>
                      <a:lnTo>
                        <a:pt x="10" y="80"/>
                      </a:lnTo>
                      <a:lnTo>
                        <a:pt x="8" y="80"/>
                      </a:lnTo>
                      <a:lnTo>
                        <a:pt x="8" y="78"/>
                      </a:lnTo>
                      <a:lnTo>
                        <a:pt x="10" y="78"/>
                      </a:lnTo>
                      <a:lnTo>
                        <a:pt x="8" y="78"/>
                      </a:lnTo>
                      <a:lnTo>
                        <a:pt x="6" y="78"/>
                      </a:lnTo>
                      <a:lnTo>
                        <a:pt x="4" y="76"/>
                      </a:lnTo>
                      <a:lnTo>
                        <a:pt x="2" y="74"/>
                      </a:lnTo>
                      <a:lnTo>
                        <a:pt x="2" y="72"/>
                      </a:lnTo>
                      <a:lnTo>
                        <a:pt x="0" y="70"/>
                      </a:lnTo>
                      <a:lnTo>
                        <a:pt x="0" y="68"/>
                      </a:lnTo>
                      <a:lnTo>
                        <a:pt x="2" y="68"/>
                      </a:lnTo>
                      <a:lnTo>
                        <a:pt x="4" y="66"/>
                      </a:lnTo>
                      <a:lnTo>
                        <a:pt x="4" y="64"/>
                      </a:lnTo>
                      <a:lnTo>
                        <a:pt x="2" y="62"/>
                      </a:lnTo>
                      <a:lnTo>
                        <a:pt x="4" y="62"/>
                      </a:lnTo>
                      <a:lnTo>
                        <a:pt x="4" y="60"/>
                      </a:lnTo>
                      <a:lnTo>
                        <a:pt x="6" y="60"/>
                      </a:lnTo>
                      <a:lnTo>
                        <a:pt x="10" y="60"/>
                      </a:lnTo>
                      <a:lnTo>
                        <a:pt x="14" y="60"/>
                      </a:lnTo>
                      <a:lnTo>
                        <a:pt x="16" y="62"/>
                      </a:lnTo>
                      <a:lnTo>
                        <a:pt x="16" y="60"/>
                      </a:lnTo>
                      <a:lnTo>
                        <a:pt x="16" y="58"/>
                      </a:lnTo>
                      <a:lnTo>
                        <a:pt x="16" y="60"/>
                      </a:lnTo>
                      <a:lnTo>
                        <a:pt x="18" y="60"/>
                      </a:lnTo>
                      <a:lnTo>
                        <a:pt x="20" y="60"/>
                      </a:lnTo>
                      <a:lnTo>
                        <a:pt x="22" y="60"/>
                      </a:lnTo>
                      <a:lnTo>
                        <a:pt x="22" y="58"/>
                      </a:lnTo>
                      <a:lnTo>
                        <a:pt x="20" y="58"/>
                      </a:lnTo>
                      <a:lnTo>
                        <a:pt x="20" y="56"/>
                      </a:lnTo>
                      <a:lnTo>
                        <a:pt x="22" y="56"/>
                      </a:lnTo>
                      <a:lnTo>
                        <a:pt x="22" y="58"/>
                      </a:lnTo>
                      <a:lnTo>
                        <a:pt x="24" y="58"/>
                      </a:lnTo>
                      <a:lnTo>
                        <a:pt x="24" y="56"/>
                      </a:lnTo>
                      <a:lnTo>
                        <a:pt x="26" y="56"/>
                      </a:lnTo>
                      <a:lnTo>
                        <a:pt x="26" y="54"/>
                      </a:lnTo>
                      <a:lnTo>
                        <a:pt x="28" y="54"/>
                      </a:lnTo>
                      <a:lnTo>
                        <a:pt x="26" y="54"/>
                      </a:lnTo>
                      <a:lnTo>
                        <a:pt x="26" y="52"/>
                      </a:lnTo>
                      <a:lnTo>
                        <a:pt x="26" y="50"/>
                      </a:lnTo>
                      <a:lnTo>
                        <a:pt x="26" y="48"/>
                      </a:lnTo>
                      <a:lnTo>
                        <a:pt x="26" y="50"/>
                      </a:lnTo>
                      <a:lnTo>
                        <a:pt x="28" y="50"/>
                      </a:lnTo>
                      <a:lnTo>
                        <a:pt x="28" y="48"/>
                      </a:lnTo>
                      <a:lnTo>
                        <a:pt x="30" y="48"/>
                      </a:lnTo>
                      <a:lnTo>
                        <a:pt x="28" y="46"/>
                      </a:lnTo>
                      <a:lnTo>
                        <a:pt x="30" y="46"/>
                      </a:lnTo>
                      <a:lnTo>
                        <a:pt x="32" y="46"/>
                      </a:lnTo>
                      <a:lnTo>
                        <a:pt x="32" y="44"/>
                      </a:lnTo>
                      <a:lnTo>
                        <a:pt x="34" y="44"/>
                      </a:lnTo>
                      <a:lnTo>
                        <a:pt x="36" y="42"/>
                      </a:lnTo>
                      <a:lnTo>
                        <a:pt x="38" y="42"/>
                      </a:lnTo>
                      <a:lnTo>
                        <a:pt x="40" y="42"/>
                      </a:lnTo>
                      <a:lnTo>
                        <a:pt x="42" y="40"/>
                      </a:lnTo>
                      <a:lnTo>
                        <a:pt x="42" y="38"/>
                      </a:lnTo>
                      <a:lnTo>
                        <a:pt x="44" y="38"/>
                      </a:lnTo>
                      <a:lnTo>
                        <a:pt x="46" y="38"/>
                      </a:lnTo>
                      <a:lnTo>
                        <a:pt x="48" y="36"/>
                      </a:lnTo>
                      <a:lnTo>
                        <a:pt x="50" y="36"/>
                      </a:lnTo>
                      <a:lnTo>
                        <a:pt x="52" y="34"/>
                      </a:lnTo>
                      <a:lnTo>
                        <a:pt x="52" y="32"/>
                      </a:lnTo>
                      <a:lnTo>
                        <a:pt x="54" y="32"/>
                      </a:lnTo>
                      <a:lnTo>
                        <a:pt x="56" y="30"/>
                      </a:lnTo>
                      <a:lnTo>
                        <a:pt x="58" y="30"/>
                      </a:lnTo>
                      <a:lnTo>
                        <a:pt x="58" y="32"/>
                      </a:lnTo>
                      <a:lnTo>
                        <a:pt x="60" y="32"/>
                      </a:lnTo>
                      <a:lnTo>
                        <a:pt x="62" y="32"/>
                      </a:lnTo>
                      <a:lnTo>
                        <a:pt x="62" y="30"/>
                      </a:lnTo>
                      <a:lnTo>
                        <a:pt x="64" y="30"/>
                      </a:lnTo>
                      <a:lnTo>
                        <a:pt x="62" y="30"/>
                      </a:lnTo>
                      <a:lnTo>
                        <a:pt x="66" y="30"/>
                      </a:lnTo>
                      <a:lnTo>
                        <a:pt x="70" y="32"/>
                      </a:lnTo>
                      <a:lnTo>
                        <a:pt x="72" y="32"/>
                      </a:lnTo>
                      <a:lnTo>
                        <a:pt x="72" y="30"/>
                      </a:lnTo>
                      <a:lnTo>
                        <a:pt x="74" y="30"/>
                      </a:lnTo>
                      <a:lnTo>
                        <a:pt x="74" y="32"/>
                      </a:lnTo>
                      <a:lnTo>
                        <a:pt x="76" y="34"/>
                      </a:lnTo>
                      <a:lnTo>
                        <a:pt x="78" y="34"/>
                      </a:lnTo>
                      <a:lnTo>
                        <a:pt x="82" y="34"/>
                      </a:lnTo>
                      <a:lnTo>
                        <a:pt x="84" y="34"/>
                      </a:lnTo>
                      <a:lnTo>
                        <a:pt x="86" y="34"/>
                      </a:lnTo>
                      <a:lnTo>
                        <a:pt x="88" y="34"/>
                      </a:lnTo>
                      <a:lnTo>
                        <a:pt x="90" y="34"/>
                      </a:lnTo>
                      <a:lnTo>
                        <a:pt x="94" y="34"/>
                      </a:lnTo>
                      <a:lnTo>
                        <a:pt x="100" y="34"/>
                      </a:lnTo>
                      <a:lnTo>
                        <a:pt x="102" y="34"/>
                      </a:lnTo>
                      <a:lnTo>
                        <a:pt x="104" y="38"/>
                      </a:lnTo>
                      <a:lnTo>
                        <a:pt x="104" y="40"/>
                      </a:lnTo>
                      <a:lnTo>
                        <a:pt x="106" y="40"/>
                      </a:lnTo>
                      <a:lnTo>
                        <a:pt x="106" y="42"/>
                      </a:lnTo>
                      <a:lnTo>
                        <a:pt x="108" y="42"/>
                      </a:lnTo>
                      <a:lnTo>
                        <a:pt x="108" y="44"/>
                      </a:lnTo>
                      <a:lnTo>
                        <a:pt x="110" y="44"/>
                      </a:lnTo>
                      <a:lnTo>
                        <a:pt x="112" y="46"/>
                      </a:lnTo>
                      <a:lnTo>
                        <a:pt x="114" y="48"/>
                      </a:lnTo>
                      <a:lnTo>
                        <a:pt x="116" y="48"/>
                      </a:lnTo>
                      <a:lnTo>
                        <a:pt x="116" y="46"/>
                      </a:lnTo>
                      <a:lnTo>
                        <a:pt x="118" y="46"/>
                      </a:lnTo>
                      <a:lnTo>
                        <a:pt x="120" y="46"/>
                      </a:lnTo>
                      <a:lnTo>
                        <a:pt x="122" y="46"/>
                      </a:lnTo>
                      <a:lnTo>
                        <a:pt x="122" y="48"/>
                      </a:lnTo>
                      <a:lnTo>
                        <a:pt x="124" y="48"/>
                      </a:lnTo>
                      <a:lnTo>
                        <a:pt x="126" y="48"/>
                      </a:lnTo>
                      <a:lnTo>
                        <a:pt x="128" y="48"/>
                      </a:lnTo>
                      <a:lnTo>
                        <a:pt x="128" y="50"/>
                      </a:lnTo>
                      <a:lnTo>
                        <a:pt x="130" y="50"/>
                      </a:lnTo>
                      <a:lnTo>
                        <a:pt x="134" y="48"/>
                      </a:lnTo>
                      <a:lnTo>
                        <a:pt x="136" y="48"/>
                      </a:lnTo>
                      <a:lnTo>
                        <a:pt x="138" y="48"/>
                      </a:lnTo>
                      <a:lnTo>
                        <a:pt x="138" y="50"/>
                      </a:lnTo>
                      <a:lnTo>
                        <a:pt x="138" y="48"/>
                      </a:lnTo>
                      <a:lnTo>
                        <a:pt x="140" y="48"/>
                      </a:lnTo>
                      <a:lnTo>
                        <a:pt x="142" y="48"/>
                      </a:lnTo>
                      <a:lnTo>
                        <a:pt x="144" y="48"/>
                      </a:lnTo>
                      <a:lnTo>
                        <a:pt x="144" y="50"/>
                      </a:lnTo>
                      <a:lnTo>
                        <a:pt x="146" y="50"/>
                      </a:lnTo>
                      <a:lnTo>
                        <a:pt x="148" y="50"/>
                      </a:lnTo>
                      <a:lnTo>
                        <a:pt x="150" y="50"/>
                      </a:lnTo>
                      <a:lnTo>
                        <a:pt x="152" y="50"/>
                      </a:lnTo>
                      <a:lnTo>
                        <a:pt x="152" y="52"/>
                      </a:lnTo>
                      <a:lnTo>
                        <a:pt x="152" y="50"/>
                      </a:lnTo>
                      <a:lnTo>
                        <a:pt x="154" y="50"/>
                      </a:lnTo>
                      <a:lnTo>
                        <a:pt x="158" y="50"/>
                      </a:lnTo>
                      <a:lnTo>
                        <a:pt x="162" y="52"/>
                      </a:lnTo>
                      <a:lnTo>
                        <a:pt x="164" y="54"/>
                      </a:lnTo>
                      <a:lnTo>
                        <a:pt x="166" y="54"/>
                      </a:lnTo>
                      <a:lnTo>
                        <a:pt x="168" y="54"/>
                      </a:lnTo>
                      <a:lnTo>
                        <a:pt x="170" y="52"/>
                      </a:lnTo>
                      <a:lnTo>
                        <a:pt x="170" y="50"/>
                      </a:lnTo>
                      <a:lnTo>
                        <a:pt x="170" y="48"/>
                      </a:lnTo>
                      <a:lnTo>
                        <a:pt x="172" y="48"/>
                      </a:lnTo>
                      <a:lnTo>
                        <a:pt x="176" y="48"/>
                      </a:lnTo>
                      <a:lnTo>
                        <a:pt x="176" y="46"/>
                      </a:lnTo>
                      <a:lnTo>
                        <a:pt x="176" y="44"/>
                      </a:lnTo>
                      <a:lnTo>
                        <a:pt x="176" y="40"/>
                      </a:lnTo>
                      <a:lnTo>
                        <a:pt x="174" y="36"/>
                      </a:lnTo>
                      <a:lnTo>
                        <a:pt x="172" y="34"/>
                      </a:lnTo>
                      <a:lnTo>
                        <a:pt x="170" y="34"/>
                      </a:lnTo>
                      <a:lnTo>
                        <a:pt x="170" y="32"/>
                      </a:lnTo>
                      <a:lnTo>
                        <a:pt x="168" y="32"/>
                      </a:lnTo>
                      <a:lnTo>
                        <a:pt x="166" y="30"/>
                      </a:lnTo>
                      <a:lnTo>
                        <a:pt x="164" y="30"/>
                      </a:lnTo>
                      <a:lnTo>
                        <a:pt x="166" y="30"/>
                      </a:lnTo>
                      <a:lnTo>
                        <a:pt x="164" y="30"/>
                      </a:lnTo>
                      <a:lnTo>
                        <a:pt x="164" y="28"/>
                      </a:lnTo>
                      <a:lnTo>
                        <a:pt x="162" y="28"/>
                      </a:lnTo>
                      <a:lnTo>
                        <a:pt x="160" y="26"/>
                      </a:lnTo>
                      <a:lnTo>
                        <a:pt x="160" y="24"/>
                      </a:lnTo>
                      <a:lnTo>
                        <a:pt x="160" y="22"/>
                      </a:lnTo>
                      <a:lnTo>
                        <a:pt x="160" y="20"/>
                      </a:lnTo>
                      <a:lnTo>
                        <a:pt x="158" y="20"/>
                      </a:lnTo>
                      <a:lnTo>
                        <a:pt x="158" y="18"/>
                      </a:lnTo>
                      <a:lnTo>
                        <a:pt x="158" y="16"/>
                      </a:lnTo>
                      <a:lnTo>
                        <a:pt x="158" y="14"/>
                      </a:lnTo>
                      <a:lnTo>
                        <a:pt x="160" y="14"/>
                      </a:lnTo>
                      <a:lnTo>
                        <a:pt x="160" y="16"/>
                      </a:lnTo>
                      <a:lnTo>
                        <a:pt x="162" y="16"/>
                      </a:lnTo>
                      <a:lnTo>
                        <a:pt x="160" y="14"/>
                      </a:lnTo>
                      <a:lnTo>
                        <a:pt x="160" y="12"/>
                      </a:lnTo>
                      <a:lnTo>
                        <a:pt x="160" y="10"/>
                      </a:lnTo>
                      <a:lnTo>
                        <a:pt x="160" y="8"/>
                      </a:lnTo>
                      <a:lnTo>
                        <a:pt x="162" y="8"/>
                      </a:lnTo>
                      <a:lnTo>
                        <a:pt x="164" y="8"/>
                      </a:lnTo>
                      <a:lnTo>
                        <a:pt x="164" y="6"/>
                      </a:lnTo>
                      <a:lnTo>
                        <a:pt x="166" y="6"/>
                      </a:lnTo>
                      <a:lnTo>
                        <a:pt x="166" y="4"/>
                      </a:lnTo>
                      <a:lnTo>
                        <a:pt x="164" y="2"/>
                      </a:lnTo>
                      <a:lnTo>
                        <a:pt x="164" y="0"/>
                      </a:lnTo>
                      <a:lnTo>
                        <a:pt x="168" y="0"/>
                      </a:lnTo>
                      <a:lnTo>
                        <a:pt x="170" y="2"/>
                      </a:lnTo>
                      <a:lnTo>
                        <a:pt x="172" y="4"/>
                      </a:lnTo>
                      <a:lnTo>
                        <a:pt x="174" y="4"/>
                      </a:lnTo>
                      <a:lnTo>
                        <a:pt x="178" y="4"/>
                      </a:lnTo>
                      <a:lnTo>
                        <a:pt x="180" y="4"/>
                      </a:lnTo>
                      <a:lnTo>
                        <a:pt x="182" y="6"/>
                      </a:lnTo>
                      <a:lnTo>
                        <a:pt x="184" y="6"/>
                      </a:lnTo>
                      <a:lnTo>
                        <a:pt x="184" y="8"/>
                      </a:lnTo>
                      <a:lnTo>
                        <a:pt x="186" y="8"/>
                      </a:lnTo>
                      <a:lnTo>
                        <a:pt x="188" y="8"/>
                      </a:lnTo>
                      <a:lnTo>
                        <a:pt x="192" y="8"/>
                      </a:lnTo>
                      <a:lnTo>
                        <a:pt x="194" y="8"/>
                      </a:lnTo>
                      <a:lnTo>
                        <a:pt x="196" y="8"/>
                      </a:lnTo>
                      <a:lnTo>
                        <a:pt x="198" y="8"/>
                      </a:lnTo>
                      <a:lnTo>
                        <a:pt x="202" y="10"/>
                      </a:lnTo>
                      <a:lnTo>
                        <a:pt x="204" y="10"/>
                      </a:lnTo>
                      <a:lnTo>
                        <a:pt x="206" y="12"/>
                      </a:lnTo>
                      <a:lnTo>
                        <a:pt x="210" y="12"/>
                      </a:lnTo>
                      <a:lnTo>
                        <a:pt x="212" y="14"/>
                      </a:lnTo>
                      <a:lnTo>
                        <a:pt x="214" y="14"/>
                      </a:lnTo>
                      <a:lnTo>
                        <a:pt x="216" y="14"/>
                      </a:lnTo>
                      <a:lnTo>
                        <a:pt x="218" y="16"/>
                      </a:lnTo>
                      <a:lnTo>
                        <a:pt x="218" y="14"/>
                      </a:lnTo>
                      <a:lnTo>
                        <a:pt x="220" y="14"/>
                      </a:lnTo>
                      <a:lnTo>
                        <a:pt x="222" y="16"/>
                      </a:lnTo>
                      <a:lnTo>
                        <a:pt x="224" y="16"/>
                      </a:lnTo>
                      <a:lnTo>
                        <a:pt x="226" y="16"/>
                      </a:lnTo>
                      <a:lnTo>
                        <a:pt x="228" y="16"/>
                      </a:lnTo>
                      <a:lnTo>
                        <a:pt x="230" y="16"/>
                      </a:lnTo>
                      <a:lnTo>
                        <a:pt x="234" y="18"/>
                      </a:lnTo>
                      <a:lnTo>
                        <a:pt x="234" y="20"/>
                      </a:lnTo>
                      <a:lnTo>
                        <a:pt x="236" y="24"/>
                      </a:lnTo>
                      <a:lnTo>
                        <a:pt x="238" y="26"/>
                      </a:lnTo>
                      <a:lnTo>
                        <a:pt x="240" y="26"/>
                      </a:lnTo>
                      <a:lnTo>
                        <a:pt x="240" y="28"/>
                      </a:lnTo>
                      <a:lnTo>
                        <a:pt x="240" y="30"/>
                      </a:lnTo>
                      <a:lnTo>
                        <a:pt x="242" y="30"/>
                      </a:lnTo>
                      <a:lnTo>
                        <a:pt x="244" y="30"/>
                      </a:lnTo>
                      <a:lnTo>
                        <a:pt x="244" y="32"/>
                      </a:lnTo>
                      <a:lnTo>
                        <a:pt x="244" y="34"/>
                      </a:lnTo>
                      <a:lnTo>
                        <a:pt x="246" y="34"/>
                      </a:lnTo>
                      <a:lnTo>
                        <a:pt x="248" y="34"/>
                      </a:lnTo>
                      <a:lnTo>
                        <a:pt x="248" y="36"/>
                      </a:lnTo>
                      <a:lnTo>
                        <a:pt x="250" y="36"/>
                      </a:lnTo>
                      <a:lnTo>
                        <a:pt x="252" y="36"/>
                      </a:lnTo>
                      <a:lnTo>
                        <a:pt x="252" y="38"/>
                      </a:lnTo>
                      <a:lnTo>
                        <a:pt x="254" y="38"/>
                      </a:lnTo>
                      <a:lnTo>
                        <a:pt x="256" y="38"/>
                      </a:lnTo>
                      <a:lnTo>
                        <a:pt x="258" y="38"/>
                      </a:lnTo>
                      <a:lnTo>
                        <a:pt x="258" y="40"/>
                      </a:lnTo>
                      <a:lnTo>
                        <a:pt x="260" y="40"/>
                      </a:lnTo>
                      <a:lnTo>
                        <a:pt x="262" y="40"/>
                      </a:lnTo>
                      <a:lnTo>
                        <a:pt x="264" y="40"/>
                      </a:lnTo>
                      <a:lnTo>
                        <a:pt x="266" y="40"/>
                      </a:lnTo>
                      <a:lnTo>
                        <a:pt x="266" y="42"/>
                      </a:lnTo>
                      <a:lnTo>
                        <a:pt x="268" y="42"/>
                      </a:lnTo>
                      <a:lnTo>
                        <a:pt x="268" y="44"/>
                      </a:lnTo>
                      <a:lnTo>
                        <a:pt x="272" y="44"/>
                      </a:lnTo>
                      <a:lnTo>
                        <a:pt x="274" y="44"/>
                      </a:lnTo>
                      <a:lnTo>
                        <a:pt x="276" y="44"/>
                      </a:lnTo>
                      <a:lnTo>
                        <a:pt x="278" y="44"/>
                      </a:lnTo>
                      <a:lnTo>
                        <a:pt x="280" y="44"/>
                      </a:lnTo>
                      <a:lnTo>
                        <a:pt x="282" y="44"/>
                      </a:lnTo>
                      <a:lnTo>
                        <a:pt x="284" y="44"/>
                      </a:lnTo>
                      <a:lnTo>
                        <a:pt x="286" y="44"/>
                      </a:lnTo>
                      <a:lnTo>
                        <a:pt x="286" y="42"/>
                      </a:lnTo>
                      <a:lnTo>
                        <a:pt x="286" y="40"/>
                      </a:lnTo>
                      <a:lnTo>
                        <a:pt x="288" y="40"/>
                      </a:lnTo>
                      <a:lnTo>
                        <a:pt x="290" y="40"/>
                      </a:lnTo>
                      <a:lnTo>
                        <a:pt x="292" y="40"/>
                      </a:lnTo>
                      <a:lnTo>
                        <a:pt x="296" y="38"/>
                      </a:lnTo>
                      <a:lnTo>
                        <a:pt x="298" y="38"/>
                      </a:lnTo>
                      <a:lnTo>
                        <a:pt x="300" y="38"/>
                      </a:lnTo>
                      <a:lnTo>
                        <a:pt x="302" y="36"/>
                      </a:lnTo>
                      <a:lnTo>
                        <a:pt x="306" y="38"/>
                      </a:lnTo>
                      <a:lnTo>
                        <a:pt x="310" y="38"/>
                      </a:lnTo>
                      <a:lnTo>
                        <a:pt x="312" y="38"/>
                      </a:lnTo>
                      <a:lnTo>
                        <a:pt x="314" y="38"/>
                      </a:lnTo>
                      <a:lnTo>
                        <a:pt x="316" y="38"/>
                      </a:lnTo>
                      <a:lnTo>
                        <a:pt x="316" y="40"/>
                      </a:lnTo>
                      <a:lnTo>
                        <a:pt x="320" y="40"/>
                      </a:lnTo>
                      <a:lnTo>
                        <a:pt x="322" y="40"/>
                      </a:lnTo>
                      <a:lnTo>
                        <a:pt x="324" y="40"/>
                      </a:lnTo>
                      <a:lnTo>
                        <a:pt x="326" y="40"/>
                      </a:lnTo>
                      <a:lnTo>
                        <a:pt x="328" y="40"/>
                      </a:lnTo>
                      <a:lnTo>
                        <a:pt x="330" y="40"/>
                      </a:lnTo>
                      <a:lnTo>
                        <a:pt x="336" y="44"/>
                      </a:lnTo>
                      <a:lnTo>
                        <a:pt x="338" y="44"/>
                      </a:lnTo>
                      <a:lnTo>
                        <a:pt x="338" y="46"/>
                      </a:lnTo>
                      <a:lnTo>
                        <a:pt x="340" y="48"/>
                      </a:lnTo>
                      <a:lnTo>
                        <a:pt x="342" y="48"/>
                      </a:lnTo>
                      <a:lnTo>
                        <a:pt x="344" y="48"/>
                      </a:lnTo>
                      <a:lnTo>
                        <a:pt x="346" y="48"/>
                      </a:lnTo>
                      <a:lnTo>
                        <a:pt x="348" y="48"/>
                      </a:lnTo>
                      <a:lnTo>
                        <a:pt x="352" y="48"/>
                      </a:lnTo>
                      <a:lnTo>
                        <a:pt x="354" y="48"/>
                      </a:lnTo>
                      <a:lnTo>
                        <a:pt x="354" y="50"/>
                      </a:lnTo>
                      <a:lnTo>
                        <a:pt x="356" y="50"/>
                      </a:lnTo>
                      <a:lnTo>
                        <a:pt x="358" y="50"/>
                      </a:lnTo>
                      <a:lnTo>
                        <a:pt x="360" y="52"/>
                      </a:lnTo>
                      <a:lnTo>
                        <a:pt x="360" y="56"/>
                      </a:lnTo>
                      <a:lnTo>
                        <a:pt x="362" y="58"/>
                      </a:lnTo>
                      <a:lnTo>
                        <a:pt x="364" y="58"/>
                      </a:lnTo>
                      <a:lnTo>
                        <a:pt x="368" y="60"/>
                      </a:lnTo>
                      <a:lnTo>
                        <a:pt x="370" y="62"/>
                      </a:lnTo>
                      <a:lnTo>
                        <a:pt x="374" y="64"/>
                      </a:lnTo>
                      <a:lnTo>
                        <a:pt x="376" y="64"/>
                      </a:lnTo>
                      <a:lnTo>
                        <a:pt x="378" y="64"/>
                      </a:lnTo>
                      <a:lnTo>
                        <a:pt x="382" y="64"/>
                      </a:lnTo>
                      <a:lnTo>
                        <a:pt x="384" y="64"/>
                      </a:lnTo>
                      <a:lnTo>
                        <a:pt x="386" y="64"/>
                      </a:lnTo>
                      <a:lnTo>
                        <a:pt x="390" y="64"/>
                      </a:lnTo>
                      <a:lnTo>
                        <a:pt x="394" y="66"/>
                      </a:lnTo>
                      <a:lnTo>
                        <a:pt x="396" y="66"/>
                      </a:lnTo>
                      <a:lnTo>
                        <a:pt x="400" y="66"/>
                      </a:lnTo>
                      <a:lnTo>
                        <a:pt x="406" y="68"/>
                      </a:lnTo>
                      <a:lnTo>
                        <a:pt x="408" y="68"/>
                      </a:lnTo>
                      <a:lnTo>
                        <a:pt x="410" y="68"/>
                      </a:lnTo>
                      <a:lnTo>
                        <a:pt x="410" y="66"/>
                      </a:lnTo>
                      <a:lnTo>
                        <a:pt x="412" y="66"/>
                      </a:lnTo>
                      <a:lnTo>
                        <a:pt x="414" y="68"/>
                      </a:lnTo>
                      <a:lnTo>
                        <a:pt x="416" y="68"/>
                      </a:lnTo>
                      <a:lnTo>
                        <a:pt x="418" y="68"/>
                      </a:lnTo>
                      <a:lnTo>
                        <a:pt x="420" y="68"/>
                      </a:lnTo>
                      <a:lnTo>
                        <a:pt x="420" y="66"/>
                      </a:lnTo>
                      <a:lnTo>
                        <a:pt x="422" y="66"/>
                      </a:lnTo>
                      <a:lnTo>
                        <a:pt x="422" y="64"/>
                      </a:lnTo>
                      <a:lnTo>
                        <a:pt x="426" y="64"/>
                      </a:lnTo>
                      <a:lnTo>
                        <a:pt x="428" y="64"/>
                      </a:lnTo>
                      <a:lnTo>
                        <a:pt x="430" y="64"/>
                      </a:lnTo>
                      <a:lnTo>
                        <a:pt x="430" y="62"/>
                      </a:lnTo>
                      <a:lnTo>
                        <a:pt x="432" y="62"/>
                      </a:lnTo>
                      <a:lnTo>
                        <a:pt x="434" y="62"/>
                      </a:lnTo>
                      <a:lnTo>
                        <a:pt x="436" y="62"/>
                      </a:lnTo>
                      <a:lnTo>
                        <a:pt x="440" y="62"/>
                      </a:lnTo>
                      <a:lnTo>
                        <a:pt x="444" y="60"/>
                      </a:lnTo>
                      <a:lnTo>
                        <a:pt x="444" y="58"/>
                      </a:lnTo>
                      <a:lnTo>
                        <a:pt x="446" y="58"/>
                      </a:lnTo>
                      <a:lnTo>
                        <a:pt x="446" y="60"/>
                      </a:lnTo>
                      <a:lnTo>
                        <a:pt x="448" y="60"/>
                      </a:lnTo>
                      <a:lnTo>
                        <a:pt x="450" y="60"/>
                      </a:lnTo>
                      <a:lnTo>
                        <a:pt x="452" y="60"/>
                      </a:lnTo>
                      <a:lnTo>
                        <a:pt x="456" y="58"/>
                      </a:lnTo>
                      <a:lnTo>
                        <a:pt x="454" y="56"/>
                      </a:lnTo>
                      <a:lnTo>
                        <a:pt x="454" y="52"/>
                      </a:lnTo>
                      <a:lnTo>
                        <a:pt x="456" y="50"/>
                      </a:lnTo>
                      <a:lnTo>
                        <a:pt x="458" y="50"/>
                      </a:lnTo>
                      <a:lnTo>
                        <a:pt x="458" y="48"/>
                      </a:lnTo>
                      <a:lnTo>
                        <a:pt x="458" y="46"/>
                      </a:lnTo>
                      <a:lnTo>
                        <a:pt x="460" y="46"/>
                      </a:lnTo>
                      <a:lnTo>
                        <a:pt x="462" y="44"/>
                      </a:lnTo>
                      <a:lnTo>
                        <a:pt x="464" y="42"/>
                      </a:lnTo>
                      <a:lnTo>
                        <a:pt x="466" y="42"/>
                      </a:lnTo>
                      <a:lnTo>
                        <a:pt x="468" y="42"/>
                      </a:lnTo>
                      <a:lnTo>
                        <a:pt x="470" y="42"/>
                      </a:lnTo>
                      <a:lnTo>
                        <a:pt x="472" y="42"/>
                      </a:lnTo>
                      <a:lnTo>
                        <a:pt x="474" y="42"/>
                      </a:lnTo>
                      <a:lnTo>
                        <a:pt x="478" y="42"/>
                      </a:lnTo>
                      <a:lnTo>
                        <a:pt x="480" y="44"/>
                      </a:lnTo>
                      <a:lnTo>
                        <a:pt x="482" y="44"/>
                      </a:lnTo>
                      <a:lnTo>
                        <a:pt x="484" y="46"/>
                      </a:lnTo>
                      <a:lnTo>
                        <a:pt x="488" y="48"/>
                      </a:lnTo>
                      <a:lnTo>
                        <a:pt x="492" y="50"/>
                      </a:lnTo>
                      <a:lnTo>
                        <a:pt x="494" y="50"/>
                      </a:lnTo>
                      <a:lnTo>
                        <a:pt x="496" y="50"/>
                      </a:lnTo>
                      <a:lnTo>
                        <a:pt x="498" y="50"/>
                      </a:lnTo>
                      <a:lnTo>
                        <a:pt x="500" y="50"/>
                      </a:lnTo>
                      <a:lnTo>
                        <a:pt x="504" y="48"/>
                      </a:lnTo>
                      <a:lnTo>
                        <a:pt x="506" y="48"/>
                      </a:lnTo>
                      <a:lnTo>
                        <a:pt x="508" y="48"/>
                      </a:lnTo>
                      <a:lnTo>
                        <a:pt x="510" y="48"/>
                      </a:lnTo>
                      <a:lnTo>
                        <a:pt x="510" y="50"/>
                      </a:lnTo>
                      <a:lnTo>
                        <a:pt x="512" y="50"/>
                      </a:lnTo>
                      <a:lnTo>
                        <a:pt x="514" y="50"/>
                      </a:lnTo>
                      <a:lnTo>
                        <a:pt x="516" y="52"/>
                      </a:lnTo>
                      <a:lnTo>
                        <a:pt x="516" y="54"/>
                      </a:lnTo>
                      <a:lnTo>
                        <a:pt x="516" y="56"/>
                      </a:lnTo>
                      <a:lnTo>
                        <a:pt x="516" y="60"/>
                      </a:lnTo>
                      <a:lnTo>
                        <a:pt x="516" y="62"/>
                      </a:lnTo>
                      <a:lnTo>
                        <a:pt x="518" y="64"/>
                      </a:lnTo>
                      <a:lnTo>
                        <a:pt x="518" y="66"/>
                      </a:lnTo>
                      <a:lnTo>
                        <a:pt x="518" y="72"/>
                      </a:lnTo>
                      <a:lnTo>
                        <a:pt x="518" y="74"/>
                      </a:lnTo>
                      <a:lnTo>
                        <a:pt x="518" y="76"/>
                      </a:lnTo>
                      <a:lnTo>
                        <a:pt x="520" y="76"/>
                      </a:lnTo>
                      <a:lnTo>
                        <a:pt x="518" y="78"/>
                      </a:lnTo>
                      <a:lnTo>
                        <a:pt x="518" y="82"/>
                      </a:lnTo>
                      <a:lnTo>
                        <a:pt x="520" y="84"/>
                      </a:lnTo>
                      <a:lnTo>
                        <a:pt x="522" y="86"/>
                      </a:lnTo>
                      <a:lnTo>
                        <a:pt x="522" y="88"/>
                      </a:lnTo>
                      <a:lnTo>
                        <a:pt x="520" y="90"/>
                      </a:lnTo>
                      <a:lnTo>
                        <a:pt x="518" y="90"/>
                      </a:lnTo>
                      <a:lnTo>
                        <a:pt x="522" y="96"/>
                      </a:lnTo>
                      <a:lnTo>
                        <a:pt x="524" y="96"/>
                      </a:lnTo>
                      <a:lnTo>
                        <a:pt x="532" y="102"/>
                      </a:lnTo>
                      <a:lnTo>
                        <a:pt x="534" y="102"/>
                      </a:lnTo>
                      <a:lnTo>
                        <a:pt x="534" y="100"/>
                      </a:lnTo>
                      <a:lnTo>
                        <a:pt x="534" y="98"/>
                      </a:lnTo>
                      <a:lnTo>
                        <a:pt x="536" y="96"/>
                      </a:lnTo>
                      <a:lnTo>
                        <a:pt x="538" y="98"/>
                      </a:lnTo>
                      <a:lnTo>
                        <a:pt x="542" y="98"/>
                      </a:lnTo>
                      <a:lnTo>
                        <a:pt x="544" y="98"/>
                      </a:lnTo>
                      <a:lnTo>
                        <a:pt x="546" y="96"/>
                      </a:lnTo>
                      <a:lnTo>
                        <a:pt x="548" y="96"/>
                      </a:lnTo>
                      <a:lnTo>
                        <a:pt x="554" y="98"/>
                      </a:lnTo>
                      <a:lnTo>
                        <a:pt x="558" y="102"/>
                      </a:lnTo>
                      <a:lnTo>
                        <a:pt x="560" y="102"/>
                      </a:lnTo>
                      <a:lnTo>
                        <a:pt x="560" y="98"/>
                      </a:lnTo>
                      <a:lnTo>
                        <a:pt x="560" y="96"/>
                      </a:lnTo>
                      <a:lnTo>
                        <a:pt x="562" y="96"/>
                      </a:lnTo>
                      <a:lnTo>
                        <a:pt x="562" y="94"/>
                      </a:lnTo>
                      <a:lnTo>
                        <a:pt x="564" y="94"/>
                      </a:lnTo>
                      <a:lnTo>
                        <a:pt x="566" y="94"/>
                      </a:lnTo>
                      <a:lnTo>
                        <a:pt x="570" y="94"/>
                      </a:lnTo>
                      <a:lnTo>
                        <a:pt x="574" y="94"/>
                      </a:lnTo>
                      <a:lnTo>
                        <a:pt x="576" y="94"/>
                      </a:lnTo>
                      <a:lnTo>
                        <a:pt x="578" y="96"/>
                      </a:lnTo>
                      <a:lnTo>
                        <a:pt x="580" y="96"/>
                      </a:lnTo>
                      <a:lnTo>
                        <a:pt x="584" y="100"/>
                      </a:lnTo>
                      <a:lnTo>
                        <a:pt x="586" y="100"/>
                      </a:lnTo>
                      <a:lnTo>
                        <a:pt x="588" y="100"/>
                      </a:lnTo>
                      <a:lnTo>
                        <a:pt x="590" y="102"/>
                      </a:lnTo>
                      <a:lnTo>
                        <a:pt x="592" y="102"/>
                      </a:lnTo>
                      <a:lnTo>
                        <a:pt x="594" y="104"/>
                      </a:lnTo>
                      <a:lnTo>
                        <a:pt x="596" y="106"/>
                      </a:lnTo>
                      <a:lnTo>
                        <a:pt x="600" y="106"/>
                      </a:lnTo>
                      <a:lnTo>
                        <a:pt x="600" y="108"/>
                      </a:lnTo>
                      <a:lnTo>
                        <a:pt x="602" y="108"/>
                      </a:lnTo>
                      <a:lnTo>
                        <a:pt x="602" y="110"/>
                      </a:lnTo>
                      <a:lnTo>
                        <a:pt x="606" y="112"/>
                      </a:lnTo>
                      <a:lnTo>
                        <a:pt x="608" y="112"/>
                      </a:lnTo>
                      <a:lnTo>
                        <a:pt x="610" y="114"/>
                      </a:lnTo>
                      <a:lnTo>
                        <a:pt x="612" y="116"/>
                      </a:lnTo>
                      <a:lnTo>
                        <a:pt x="612" y="118"/>
                      </a:lnTo>
                      <a:lnTo>
                        <a:pt x="614" y="118"/>
                      </a:lnTo>
                      <a:lnTo>
                        <a:pt x="616" y="120"/>
                      </a:lnTo>
                      <a:lnTo>
                        <a:pt x="620" y="124"/>
                      </a:lnTo>
                      <a:lnTo>
                        <a:pt x="620" y="126"/>
                      </a:lnTo>
                      <a:lnTo>
                        <a:pt x="618" y="126"/>
                      </a:lnTo>
                      <a:lnTo>
                        <a:pt x="616" y="126"/>
                      </a:lnTo>
                      <a:lnTo>
                        <a:pt x="614" y="126"/>
                      </a:lnTo>
                      <a:lnTo>
                        <a:pt x="612" y="126"/>
                      </a:lnTo>
                      <a:lnTo>
                        <a:pt x="610" y="126"/>
                      </a:lnTo>
                      <a:lnTo>
                        <a:pt x="608" y="126"/>
                      </a:lnTo>
                      <a:lnTo>
                        <a:pt x="604" y="126"/>
                      </a:lnTo>
                      <a:lnTo>
                        <a:pt x="602" y="126"/>
                      </a:lnTo>
                      <a:lnTo>
                        <a:pt x="602" y="124"/>
                      </a:lnTo>
                      <a:lnTo>
                        <a:pt x="600" y="124"/>
                      </a:lnTo>
                      <a:lnTo>
                        <a:pt x="600" y="126"/>
                      </a:lnTo>
                      <a:lnTo>
                        <a:pt x="594" y="126"/>
                      </a:lnTo>
                      <a:lnTo>
                        <a:pt x="594" y="124"/>
                      </a:lnTo>
                      <a:lnTo>
                        <a:pt x="592" y="124"/>
                      </a:lnTo>
                      <a:lnTo>
                        <a:pt x="590" y="124"/>
                      </a:lnTo>
                      <a:lnTo>
                        <a:pt x="588" y="126"/>
                      </a:lnTo>
                      <a:lnTo>
                        <a:pt x="584" y="126"/>
                      </a:lnTo>
                      <a:lnTo>
                        <a:pt x="584" y="128"/>
                      </a:lnTo>
                      <a:lnTo>
                        <a:pt x="582" y="128"/>
                      </a:lnTo>
                      <a:lnTo>
                        <a:pt x="580" y="126"/>
                      </a:lnTo>
                      <a:lnTo>
                        <a:pt x="578" y="126"/>
                      </a:lnTo>
                      <a:lnTo>
                        <a:pt x="576" y="126"/>
                      </a:lnTo>
                      <a:lnTo>
                        <a:pt x="576" y="128"/>
                      </a:lnTo>
                      <a:lnTo>
                        <a:pt x="576" y="130"/>
                      </a:lnTo>
                      <a:lnTo>
                        <a:pt x="578" y="130"/>
                      </a:lnTo>
                      <a:lnTo>
                        <a:pt x="578" y="132"/>
                      </a:lnTo>
                      <a:lnTo>
                        <a:pt x="572" y="132"/>
                      </a:lnTo>
                      <a:lnTo>
                        <a:pt x="568" y="130"/>
                      </a:lnTo>
                      <a:lnTo>
                        <a:pt x="566" y="130"/>
                      </a:lnTo>
                      <a:lnTo>
                        <a:pt x="566" y="132"/>
                      </a:lnTo>
                      <a:lnTo>
                        <a:pt x="564" y="132"/>
                      </a:lnTo>
                      <a:close/>
                    </a:path>
                  </a:pathLst>
                </a:custGeom>
                <a:grpFill/>
                <a:ln w="3175">
                  <a:solidFill>
                    <a:schemeClr val="bg1"/>
                  </a:solidFill>
                  <a:prstDash val="sysDot"/>
                  <a:round/>
                  <a:headEnd/>
                  <a:tailEnd/>
                </a:ln>
              </p:spPr>
              <p:txBody>
                <a:bodyPr/>
                <a:lstStyle/>
                <a:p>
                  <a:endParaRPr lang="de-DE" sz="2400" dirty="0">
                    <a:solidFill>
                      <a:srgbClr val="000000"/>
                    </a:solidFill>
                  </a:endParaRPr>
                </a:p>
              </p:txBody>
            </p:sp>
            <p:sp>
              <p:nvSpPr>
                <p:cNvPr id="1990" name="Freeform 3493"/>
                <p:cNvSpPr>
                  <a:spLocks/>
                </p:cNvSpPr>
                <p:nvPr/>
              </p:nvSpPr>
              <p:spPr bwMode="auto">
                <a:xfrm>
                  <a:off x="6307560" y="1972862"/>
                  <a:ext cx="88122" cy="101839"/>
                </a:xfrm>
                <a:custGeom>
                  <a:avLst/>
                  <a:gdLst>
                    <a:gd name="T0" fmla="*/ 2147483647 w 96"/>
                    <a:gd name="T1" fmla="*/ 2147483647 h 124"/>
                    <a:gd name="T2" fmla="*/ 2147483647 w 96"/>
                    <a:gd name="T3" fmla="*/ 2147483647 h 124"/>
                    <a:gd name="T4" fmla="*/ 2147483647 w 96"/>
                    <a:gd name="T5" fmla="*/ 2147483647 h 124"/>
                    <a:gd name="T6" fmla="*/ 2147483647 w 96"/>
                    <a:gd name="T7" fmla="*/ 2147483647 h 124"/>
                    <a:gd name="T8" fmla="*/ 2147483647 w 96"/>
                    <a:gd name="T9" fmla="*/ 2147483647 h 124"/>
                    <a:gd name="T10" fmla="*/ 2147483647 w 96"/>
                    <a:gd name="T11" fmla="*/ 2147483647 h 124"/>
                    <a:gd name="T12" fmla="*/ 2147483647 w 96"/>
                    <a:gd name="T13" fmla="*/ 2147483647 h 124"/>
                    <a:gd name="T14" fmla="*/ 2147483647 w 96"/>
                    <a:gd name="T15" fmla="*/ 2147483647 h 124"/>
                    <a:gd name="T16" fmla="*/ 2147483647 w 96"/>
                    <a:gd name="T17" fmla="*/ 2147483647 h 124"/>
                    <a:gd name="T18" fmla="*/ 2147483647 w 96"/>
                    <a:gd name="T19" fmla="*/ 2147483647 h 124"/>
                    <a:gd name="T20" fmla="*/ 2147483647 w 96"/>
                    <a:gd name="T21" fmla="*/ 2147483647 h 124"/>
                    <a:gd name="T22" fmla="*/ 2147483647 w 96"/>
                    <a:gd name="T23" fmla="*/ 2147483647 h 124"/>
                    <a:gd name="T24" fmla="*/ 2147483647 w 96"/>
                    <a:gd name="T25" fmla="*/ 2147483647 h 124"/>
                    <a:gd name="T26" fmla="*/ 2147483647 w 96"/>
                    <a:gd name="T27" fmla="*/ 2147483647 h 124"/>
                    <a:gd name="T28" fmla="*/ 2147483647 w 96"/>
                    <a:gd name="T29" fmla="*/ 2147483647 h 124"/>
                    <a:gd name="T30" fmla="*/ 2147483647 w 96"/>
                    <a:gd name="T31" fmla="*/ 2147483647 h 124"/>
                    <a:gd name="T32" fmla="*/ 2147483647 w 96"/>
                    <a:gd name="T33" fmla="*/ 2147483647 h 124"/>
                    <a:gd name="T34" fmla="*/ 2147483647 w 96"/>
                    <a:gd name="T35" fmla="*/ 2147483647 h 124"/>
                    <a:gd name="T36" fmla="*/ 2147483647 w 96"/>
                    <a:gd name="T37" fmla="*/ 2147483647 h 124"/>
                    <a:gd name="T38" fmla="*/ 2147483647 w 96"/>
                    <a:gd name="T39" fmla="*/ 2147483647 h 124"/>
                    <a:gd name="T40" fmla="*/ 2147483647 w 96"/>
                    <a:gd name="T41" fmla="*/ 2147483647 h 124"/>
                    <a:gd name="T42" fmla="*/ 2147483647 w 96"/>
                    <a:gd name="T43" fmla="*/ 2147483647 h 124"/>
                    <a:gd name="T44" fmla="*/ 2147483647 w 96"/>
                    <a:gd name="T45" fmla="*/ 2147483647 h 124"/>
                    <a:gd name="T46" fmla="*/ 2147483647 w 96"/>
                    <a:gd name="T47" fmla="*/ 2147483647 h 124"/>
                    <a:gd name="T48" fmla="*/ 2147483647 w 96"/>
                    <a:gd name="T49" fmla="*/ 2147483647 h 124"/>
                    <a:gd name="T50" fmla="*/ 2147483647 w 96"/>
                    <a:gd name="T51" fmla="*/ 2147483647 h 124"/>
                    <a:gd name="T52" fmla="*/ 2147483647 w 96"/>
                    <a:gd name="T53" fmla="*/ 2147483647 h 124"/>
                    <a:gd name="T54" fmla="*/ 2147483647 w 96"/>
                    <a:gd name="T55" fmla="*/ 2147483647 h 124"/>
                    <a:gd name="T56" fmla="*/ 2147483647 w 96"/>
                    <a:gd name="T57" fmla="*/ 2147483647 h 124"/>
                    <a:gd name="T58" fmla="*/ 2147483647 w 96"/>
                    <a:gd name="T59" fmla="*/ 2147483647 h 124"/>
                    <a:gd name="T60" fmla="*/ 2147483647 w 96"/>
                    <a:gd name="T61" fmla="*/ 2147483647 h 124"/>
                    <a:gd name="T62" fmla="*/ 2147483647 w 96"/>
                    <a:gd name="T63" fmla="*/ 2147483647 h 124"/>
                    <a:gd name="T64" fmla="*/ 2147483647 w 96"/>
                    <a:gd name="T65" fmla="*/ 2147483647 h 124"/>
                    <a:gd name="T66" fmla="*/ 2147483647 w 96"/>
                    <a:gd name="T67" fmla="*/ 2147483647 h 124"/>
                    <a:gd name="T68" fmla="*/ 2147483647 w 96"/>
                    <a:gd name="T69" fmla="*/ 2147483647 h 124"/>
                    <a:gd name="T70" fmla="*/ 2147483647 w 96"/>
                    <a:gd name="T71" fmla="*/ 2147483647 h 124"/>
                    <a:gd name="T72" fmla="*/ 2147483647 w 96"/>
                    <a:gd name="T73" fmla="*/ 2147483647 h 124"/>
                    <a:gd name="T74" fmla="*/ 2147483647 w 96"/>
                    <a:gd name="T75" fmla="*/ 2147483647 h 124"/>
                    <a:gd name="T76" fmla="*/ 2147483647 w 96"/>
                    <a:gd name="T77" fmla="*/ 2147483647 h 124"/>
                    <a:gd name="T78" fmla="*/ 2147483647 w 96"/>
                    <a:gd name="T79" fmla="*/ 2147483647 h 124"/>
                    <a:gd name="T80" fmla="*/ 2147483647 w 96"/>
                    <a:gd name="T81" fmla="*/ 2147483647 h 124"/>
                    <a:gd name="T82" fmla="*/ 2147483647 w 96"/>
                    <a:gd name="T83" fmla="*/ 2147483647 h 124"/>
                    <a:gd name="T84" fmla="*/ 2147483647 w 96"/>
                    <a:gd name="T85" fmla="*/ 2147483647 h 124"/>
                    <a:gd name="T86" fmla="*/ 2147483647 w 96"/>
                    <a:gd name="T87" fmla="*/ 2147483647 h 124"/>
                    <a:gd name="T88" fmla="*/ 2147483647 w 96"/>
                    <a:gd name="T89" fmla="*/ 2147483647 h 124"/>
                    <a:gd name="T90" fmla="*/ 2147483647 w 96"/>
                    <a:gd name="T91" fmla="*/ 2147483647 h 124"/>
                    <a:gd name="T92" fmla="*/ 2147483647 w 96"/>
                    <a:gd name="T93" fmla="*/ 2147483647 h 124"/>
                    <a:gd name="T94" fmla="*/ 2147483647 w 96"/>
                    <a:gd name="T95" fmla="*/ 2147483647 h 124"/>
                    <a:gd name="T96" fmla="*/ 2147483647 w 96"/>
                    <a:gd name="T97" fmla="*/ 2147483647 h 124"/>
                    <a:gd name="T98" fmla="*/ 2147483647 w 96"/>
                    <a:gd name="T99" fmla="*/ 2147483647 h 124"/>
                    <a:gd name="T100" fmla="*/ 2147483647 w 96"/>
                    <a:gd name="T101" fmla="*/ 2147483647 h 124"/>
                    <a:gd name="T102" fmla="*/ 2147483647 w 96"/>
                    <a:gd name="T103" fmla="*/ 2147483647 h 124"/>
                    <a:gd name="T104" fmla="*/ 2147483647 w 96"/>
                    <a:gd name="T105" fmla="*/ 2147483647 h 124"/>
                    <a:gd name="T106" fmla="*/ 2147483647 w 96"/>
                    <a:gd name="T107" fmla="*/ 2147483647 h 124"/>
                    <a:gd name="T108" fmla="*/ 2147483647 w 96"/>
                    <a:gd name="T109" fmla="*/ 2147483647 h 124"/>
                    <a:gd name="T110" fmla="*/ 2147483647 w 96"/>
                    <a:gd name="T111" fmla="*/ 2147483647 h 124"/>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w 96"/>
                    <a:gd name="T169" fmla="*/ 0 h 124"/>
                    <a:gd name="T170" fmla="*/ 96 w 96"/>
                    <a:gd name="T171" fmla="*/ 124 h 124"/>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T168" t="T169" r="T170" b="T171"/>
                  <a:pathLst>
                    <a:path w="96" h="124">
                      <a:moveTo>
                        <a:pt x="42" y="102"/>
                      </a:moveTo>
                      <a:lnTo>
                        <a:pt x="38" y="102"/>
                      </a:lnTo>
                      <a:lnTo>
                        <a:pt x="36" y="102"/>
                      </a:lnTo>
                      <a:lnTo>
                        <a:pt x="34" y="102"/>
                      </a:lnTo>
                      <a:lnTo>
                        <a:pt x="32" y="102"/>
                      </a:lnTo>
                      <a:lnTo>
                        <a:pt x="30" y="100"/>
                      </a:lnTo>
                      <a:lnTo>
                        <a:pt x="30" y="98"/>
                      </a:lnTo>
                      <a:lnTo>
                        <a:pt x="30" y="96"/>
                      </a:lnTo>
                      <a:lnTo>
                        <a:pt x="30" y="94"/>
                      </a:lnTo>
                      <a:lnTo>
                        <a:pt x="28" y="92"/>
                      </a:lnTo>
                      <a:lnTo>
                        <a:pt x="28" y="90"/>
                      </a:lnTo>
                      <a:lnTo>
                        <a:pt x="30" y="90"/>
                      </a:lnTo>
                      <a:lnTo>
                        <a:pt x="30" y="88"/>
                      </a:lnTo>
                      <a:lnTo>
                        <a:pt x="30" y="86"/>
                      </a:lnTo>
                      <a:lnTo>
                        <a:pt x="28" y="86"/>
                      </a:lnTo>
                      <a:lnTo>
                        <a:pt x="28" y="84"/>
                      </a:lnTo>
                      <a:lnTo>
                        <a:pt x="26" y="84"/>
                      </a:lnTo>
                      <a:lnTo>
                        <a:pt x="26" y="82"/>
                      </a:lnTo>
                      <a:lnTo>
                        <a:pt x="26" y="80"/>
                      </a:lnTo>
                      <a:lnTo>
                        <a:pt x="24" y="82"/>
                      </a:lnTo>
                      <a:lnTo>
                        <a:pt x="20" y="80"/>
                      </a:lnTo>
                      <a:lnTo>
                        <a:pt x="18" y="80"/>
                      </a:lnTo>
                      <a:lnTo>
                        <a:pt x="16" y="78"/>
                      </a:lnTo>
                      <a:lnTo>
                        <a:pt x="12" y="76"/>
                      </a:lnTo>
                      <a:lnTo>
                        <a:pt x="10" y="76"/>
                      </a:lnTo>
                      <a:lnTo>
                        <a:pt x="12" y="78"/>
                      </a:lnTo>
                      <a:lnTo>
                        <a:pt x="12" y="80"/>
                      </a:lnTo>
                      <a:lnTo>
                        <a:pt x="10" y="80"/>
                      </a:lnTo>
                      <a:lnTo>
                        <a:pt x="10" y="78"/>
                      </a:lnTo>
                      <a:lnTo>
                        <a:pt x="6" y="74"/>
                      </a:lnTo>
                      <a:lnTo>
                        <a:pt x="4" y="74"/>
                      </a:lnTo>
                      <a:lnTo>
                        <a:pt x="2" y="74"/>
                      </a:lnTo>
                      <a:lnTo>
                        <a:pt x="2" y="72"/>
                      </a:lnTo>
                      <a:lnTo>
                        <a:pt x="2" y="70"/>
                      </a:lnTo>
                      <a:lnTo>
                        <a:pt x="2" y="68"/>
                      </a:lnTo>
                      <a:lnTo>
                        <a:pt x="0" y="68"/>
                      </a:lnTo>
                      <a:lnTo>
                        <a:pt x="0" y="66"/>
                      </a:lnTo>
                      <a:lnTo>
                        <a:pt x="2" y="64"/>
                      </a:lnTo>
                      <a:lnTo>
                        <a:pt x="2" y="62"/>
                      </a:lnTo>
                      <a:lnTo>
                        <a:pt x="4" y="62"/>
                      </a:lnTo>
                      <a:lnTo>
                        <a:pt x="4" y="60"/>
                      </a:lnTo>
                      <a:lnTo>
                        <a:pt x="6" y="60"/>
                      </a:lnTo>
                      <a:lnTo>
                        <a:pt x="8" y="60"/>
                      </a:lnTo>
                      <a:lnTo>
                        <a:pt x="6" y="60"/>
                      </a:lnTo>
                      <a:lnTo>
                        <a:pt x="6" y="58"/>
                      </a:lnTo>
                      <a:lnTo>
                        <a:pt x="8" y="58"/>
                      </a:lnTo>
                      <a:lnTo>
                        <a:pt x="10" y="56"/>
                      </a:lnTo>
                      <a:lnTo>
                        <a:pt x="12" y="56"/>
                      </a:lnTo>
                      <a:lnTo>
                        <a:pt x="12" y="54"/>
                      </a:lnTo>
                      <a:lnTo>
                        <a:pt x="14" y="54"/>
                      </a:lnTo>
                      <a:lnTo>
                        <a:pt x="16" y="52"/>
                      </a:lnTo>
                      <a:lnTo>
                        <a:pt x="14" y="52"/>
                      </a:lnTo>
                      <a:lnTo>
                        <a:pt x="16" y="52"/>
                      </a:lnTo>
                      <a:lnTo>
                        <a:pt x="16" y="50"/>
                      </a:lnTo>
                      <a:lnTo>
                        <a:pt x="20" y="50"/>
                      </a:lnTo>
                      <a:lnTo>
                        <a:pt x="22" y="46"/>
                      </a:lnTo>
                      <a:lnTo>
                        <a:pt x="22" y="44"/>
                      </a:lnTo>
                      <a:lnTo>
                        <a:pt x="22" y="42"/>
                      </a:lnTo>
                      <a:lnTo>
                        <a:pt x="22" y="40"/>
                      </a:lnTo>
                      <a:lnTo>
                        <a:pt x="24" y="40"/>
                      </a:lnTo>
                      <a:lnTo>
                        <a:pt x="24" y="38"/>
                      </a:lnTo>
                      <a:lnTo>
                        <a:pt x="24" y="34"/>
                      </a:lnTo>
                      <a:lnTo>
                        <a:pt x="22" y="34"/>
                      </a:lnTo>
                      <a:lnTo>
                        <a:pt x="22" y="32"/>
                      </a:lnTo>
                      <a:lnTo>
                        <a:pt x="24" y="32"/>
                      </a:lnTo>
                      <a:lnTo>
                        <a:pt x="24" y="30"/>
                      </a:lnTo>
                      <a:lnTo>
                        <a:pt x="26" y="30"/>
                      </a:lnTo>
                      <a:lnTo>
                        <a:pt x="26" y="28"/>
                      </a:lnTo>
                      <a:lnTo>
                        <a:pt x="28" y="28"/>
                      </a:lnTo>
                      <a:lnTo>
                        <a:pt x="30" y="30"/>
                      </a:lnTo>
                      <a:lnTo>
                        <a:pt x="32" y="30"/>
                      </a:lnTo>
                      <a:lnTo>
                        <a:pt x="32" y="32"/>
                      </a:lnTo>
                      <a:lnTo>
                        <a:pt x="34" y="32"/>
                      </a:lnTo>
                      <a:lnTo>
                        <a:pt x="36" y="34"/>
                      </a:lnTo>
                      <a:lnTo>
                        <a:pt x="38" y="36"/>
                      </a:lnTo>
                      <a:lnTo>
                        <a:pt x="46" y="38"/>
                      </a:lnTo>
                      <a:lnTo>
                        <a:pt x="48" y="38"/>
                      </a:lnTo>
                      <a:lnTo>
                        <a:pt x="50" y="38"/>
                      </a:lnTo>
                      <a:lnTo>
                        <a:pt x="50" y="36"/>
                      </a:lnTo>
                      <a:lnTo>
                        <a:pt x="52" y="38"/>
                      </a:lnTo>
                      <a:lnTo>
                        <a:pt x="54" y="38"/>
                      </a:lnTo>
                      <a:lnTo>
                        <a:pt x="56" y="38"/>
                      </a:lnTo>
                      <a:lnTo>
                        <a:pt x="56" y="36"/>
                      </a:lnTo>
                      <a:lnTo>
                        <a:pt x="56" y="34"/>
                      </a:lnTo>
                      <a:lnTo>
                        <a:pt x="56" y="32"/>
                      </a:lnTo>
                      <a:lnTo>
                        <a:pt x="54" y="32"/>
                      </a:lnTo>
                      <a:lnTo>
                        <a:pt x="52" y="32"/>
                      </a:lnTo>
                      <a:lnTo>
                        <a:pt x="52" y="30"/>
                      </a:lnTo>
                      <a:lnTo>
                        <a:pt x="50" y="30"/>
                      </a:lnTo>
                      <a:lnTo>
                        <a:pt x="50" y="28"/>
                      </a:lnTo>
                      <a:lnTo>
                        <a:pt x="48" y="26"/>
                      </a:lnTo>
                      <a:lnTo>
                        <a:pt x="46" y="24"/>
                      </a:lnTo>
                      <a:lnTo>
                        <a:pt x="46" y="22"/>
                      </a:lnTo>
                      <a:lnTo>
                        <a:pt x="50" y="22"/>
                      </a:lnTo>
                      <a:lnTo>
                        <a:pt x="52" y="22"/>
                      </a:lnTo>
                      <a:lnTo>
                        <a:pt x="52" y="24"/>
                      </a:lnTo>
                      <a:lnTo>
                        <a:pt x="54" y="24"/>
                      </a:lnTo>
                      <a:lnTo>
                        <a:pt x="54" y="22"/>
                      </a:lnTo>
                      <a:lnTo>
                        <a:pt x="56" y="22"/>
                      </a:lnTo>
                      <a:lnTo>
                        <a:pt x="58" y="22"/>
                      </a:lnTo>
                      <a:lnTo>
                        <a:pt x="60" y="22"/>
                      </a:lnTo>
                      <a:lnTo>
                        <a:pt x="62" y="22"/>
                      </a:lnTo>
                      <a:lnTo>
                        <a:pt x="62" y="20"/>
                      </a:lnTo>
                      <a:lnTo>
                        <a:pt x="64" y="20"/>
                      </a:lnTo>
                      <a:lnTo>
                        <a:pt x="64" y="18"/>
                      </a:lnTo>
                      <a:lnTo>
                        <a:pt x="64" y="16"/>
                      </a:lnTo>
                      <a:lnTo>
                        <a:pt x="62" y="14"/>
                      </a:lnTo>
                      <a:lnTo>
                        <a:pt x="64" y="14"/>
                      </a:lnTo>
                      <a:lnTo>
                        <a:pt x="66" y="14"/>
                      </a:lnTo>
                      <a:lnTo>
                        <a:pt x="68" y="14"/>
                      </a:lnTo>
                      <a:lnTo>
                        <a:pt x="72" y="14"/>
                      </a:lnTo>
                      <a:lnTo>
                        <a:pt x="70" y="12"/>
                      </a:lnTo>
                      <a:lnTo>
                        <a:pt x="68" y="8"/>
                      </a:lnTo>
                      <a:lnTo>
                        <a:pt x="68" y="4"/>
                      </a:lnTo>
                      <a:lnTo>
                        <a:pt x="66" y="2"/>
                      </a:lnTo>
                      <a:lnTo>
                        <a:pt x="66" y="0"/>
                      </a:lnTo>
                      <a:lnTo>
                        <a:pt x="68" y="0"/>
                      </a:lnTo>
                      <a:lnTo>
                        <a:pt x="70" y="2"/>
                      </a:lnTo>
                      <a:lnTo>
                        <a:pt x="74" y="2"/>
                      </a:lnTo>
                      <a:lnTo>
                        <a:pt x="76" y="4"/>
                      </a:lnTo>
                      <a:lnTo>
                        <a:pt x="76" y="6"/>
                      </a:lnTo>
                      <a:lnTo>
                        <a:pt x="78" y="8"/>
                      </a:lnTo>
                      <a:lnTo>
                        <a:pt x="80" y="10"/>
                      </a:lnTo>
                      <a:lnTo>
                        <a:pt x="82" y="10"/>
                      </a:lnTo>
                      <a:lnTo>
                        <a:pt x="86" y="12"/>
                      </a:lnTo>
                      <a:lnTo>
                        <a:pt x="88" y="14"/>
                      </a:lnTo>
                      <a:lnTo>
                        <a:pt x="90" y="14"/>
                      </a:lnTo>
                      <a:lnTo>
                        <a:pt x="92" y="14"/>
                      </a:lnTo>
                      <a:lnTo>
                        <a:pt x="92" y="16"/>
                      </a:lnTo>
                      <a:lnTo>
                        <a:pt x="90" y="16"/>
                      </a:lnTo>
                      <a:lnTo>
                        <a:pt x="88" y="16"/>
                      </a:lnTo>
                      <a:lnTo>
                        <a:pt x="86" y="18"/>
                      </a:lnTo>
                      <a:lnTo>
                        <a:pt x="84" y="22"/>
                      </a:lnTo>
                      <a:lnTo>
                        <a:pt x="84" y="24"/>
                      </a:lnTo>
                      <a:lnTo>
                        <a:pt x="84" y="26"/>
                      </a:lnTo>
                      <a:lnTo>
                        <a:pt x="84" y="28"/>
                      </a:lnTo>
                      <a:lnTo>
                        <a:pt x="82" y="28"/>
                      </a:lnTo>
                      <a:lnTo>
                        <a:pt x="82" y="30"/>
                      </a:lnTo>
                      <a:lnTo>
                        <a:pt x="82" y="32"/>
                      </a:lnTo>
                      <a:lnTo>
                        <a:pt x="82" y="34"/>
                      </a:lnTo>
                      <a:lnTo>
                        <a:pt x="84" y="34"/>
                      </a:lnTo>
                      <a:lnTo>
                        <a:pt x="84" y="36"/>
                      </a:lnTo>
                      <a:lnTo>
                        <a:pt x="86" y="36"/>
                      </a:lnTo>
                      <a:lnTo>
                        <a:pt x="86" y="38"/>
                      </a:lnTo>
                      <a:lnTo>
                        <a:pt x="88" y="38"/>
                      </a:lnTo>
                      <a:lnTo>
                        <a:pt x="88" y="40"/>
                      </a:lnTo>
                      <a:lnTo>
                        <a:pt x="90" y="42"/>
                      </a:lnTo>
                      <a:lnTo>
                        <a:pt x="90" y="44"/>
                      </a:lnTo>
                      <a:lnTo>
                        <a:pt x="92" y="48"/>
                      </a:lnTo>
                      <a:lnTo>
                        <a:pt x="94" y="48"/>
                      </a:lnTo>
                      <a:lnTo>
                        <a:pt x="94" y="50"/>
                      </a:lnTo>
                      <a:lnTo>
                        <a:pt x="94" y="52"/>
                      </a:lnTo>
                      <a:lnTo>
                        <a:pt x="92" y="52"/>
                      </a:lnTo>
                      <a:lnTo>
                        <a:pt x="90" y="52"/>
                      </a:lnTo>
                      <a:lnTo>
                        <a:pt x="86" y="54"/>
                      </a:lnTo>
                      <a:lnTo>
                        <a:pt x="86" y="56"/>
                      </a:lnTo>
                      <a:lnTo>
                        <a:pt x="86" y="58"/>
                      </a:lnTo>
                      <a:lnTo>
                        <a:pt x="86" y="60"/>
                      </a:lnTo>
                      <a:lnTo>
                        <a:pt x="84" y="60"/>
                      </a:lnTo>
                      <a:lnTo>
                        <a:pt x="84" y="62"/>
                      </a:lnTo>
                      <a:lnTo>
                        <a:pt x="82" y="62"/>
                      </a:lnTo>
                      <a:lnTo>
                        <a:pt x="80" y="64"/>
                      </a:lnTo>
                      <a:lnTo>
                        <a:pt x="80" y="66"/>
                      </a:lnTo>
                      <a:lnTo>
                        <a:pt x="76" y="68"/>
                      </a:lnTo>
                      <a:lnTo>
                        <a:pt x="74" y="70"/>
                      </a:lnTo>
                      <a:lnTo>
                        <a:pt x="72" y="70"/>
                      </a:lnTo>
                      <a:lnTo>
                        <a:pt x="70" y="68"/>
                      </a:lnTo>
                      <a:lnTo>
                        <a:pt x="70" y="70"/>
                      </a:lnTo>
                      <a:lnTo>
                        <a:pt x="70" y="72"/>
                      </a:lnTo>
                      <a:lnTo>
                        <a:pt x="66" y="74"/>
                      </a:lnTo>
                      <a:lnTo>
                        <a:pt x="64" y="74"/>
                      </a:lnTo>
                      <a:lnTo>
                        <a:pt x="64" y="76"/>
                      </a:lnTo>
                      <a:lnTo>
                        <a:pt x="64" y="78"/>
                      </a:lnTo>
                      <a:lnTo>
                        <a:pt x="68" y="82"/>
                      </a:lnTo>
                      <a:lnTo>
                        <a:pt x="68" y="84"/>
                      </a:lnTo>
                      <a:lnTo>
                        <a:pt x="70" y="86"/>
                      </a:lnTo>
                      <a:lnTo>
                        <a:pt x="70" y="88"/>
                      </a:lnTo>
                      <a:lnTo>
                        <a:pt x="70" y="86"/>
                      </a:lnTo>
                      <a:lnTo>
                        <a:pt x="68" y="84"/>
                      </a:lnTo>
                      <a:lnTo>
                        <a:pt x="66" y="84"/>
                      </a:lnTo>
                      <a:lnTo>
                        <a:pt x="66" y="86"/>
                      </a:lnTo>
                      <a:lnTo>
                        <a:pt x="68" y="88"/>
                      </a:lnTo>
                      <a:lnTo>
                        <a:pt x="68" y="90"/>
                      </a:lnTo>
                      <a:lnTo>
                        <a:pt x="70" y="90"/>
                      </a:lnTo>
                      <a:lnTo>
                        <a:pt x="72" y="90"/>
                      </a:lnTo>
                      <a:lnTo>
                        <a:pt x="74" y="92"/>
                      </a:lnTo>
                      <a:lnTo>
                        <a:pt x="78" y="92"/>
                      </a:lnTo>
                      <a:lnTo>
                        <a:pt x="78" y="94"/>
                      </a:lnTo>
                      <a:lnTo>
                        <a:pt x="80" y="94"/>
                      </a:lnTo>
                      <a:lnTo>
                        <a:pt x="82" y="96"/>
                      </a:lnTo>
                      <a:lnTo>
                        <a:pt x="84" y="98"/>
                      </a:lnTo>
                      <a:lnTo>
                        <a:pt x="86" y="98"/>
                      </a:lnTo>
                      <a:lnTo>
                        <a:pt x="88" y="98"/>
                      </a:lnTo>
                      <a:lnTo>
                        <a:pt x="88" y="100"/>
                      </a:lnTo>
                      <a:lnTo>
                        <a:pt x="90" y="100"/>
                      </a:lnTo>
                      <a:lnTo>
                        <a:pt x="92" y="100"/>
                      </a:lnTo>
                      <a:lnTo>
                        <a:pt x="92" y="102"/>
                      </a:lnTo>
                      <a:lnTo>
                        <a:pt x="94" y="102"/>
                      </a:lnTo>
                      <a:lnTo>
                        <a:pt x="94" y="104"/>
                      </a:lnTo>
                      <a:lnTo>
                        <a:pt x="94" y="106"/>
                      </a:lnTo>
                      <a:lnTo>
                        <a:pt x="96" y="106"/>
                      </a:lnTo>
                      <a:lnTo>
                        <a:pt x="96" y="108"/>
                      </a:lnTo>
                      <a:lnTo>
                        <a:pt x="96" y="110"/>
                      </a:lnTo>
                      <a:lnTo>
                        <a:pt x="94" y="110"/>
                      </a:lnTo>
                      <a:lnTo>
                        <a:pt x="92" y="110"/>
                      </a:lnTo>
                      <a:lnTo>
                        <a:pt x="90" y="110"/>
                      </a:lnTo>
                      <a:lnTo>
                        <a:pt x="84" y="110"/>
                      </a:lnTo>
                      <a:lnTo>
                        <a:pt x="82" y="110"/>
                      </a:lnTo>
                      <a:lnTo>
                        <a:pt x="80" y="110"/>
                      </a:lnTo>
                      <a:lnTo>
                        <a:pt x="78" y="110"/>
                      </a:lnTo>
                      <a:lnTo>
                        <a:pt x="76" y="110"/>
                      </a:lnTo>
                      <a:lnTo>
                        <a:pt x="74" y="110"/>
                      </a:lnTo>
                      <a:lnTo>
                        <a:pt x="72" y="110"/>
                      </a:lnTo>
                      <a:lnTo>
                        <a:pt x="72" y="112"/>
                      </a:lnTo>
                      <a:lnTo>
                        <a:pt x="72" y="114"/>
                      </a:lnTo>
                      <a:lnTo>
                        <a:pt x="72" y="116"/>
                      </a:lnTo>
                      <a:lnTo>
                        <a:pt x="70" y="118"/>
                      </a:lnTo>
                      <a:lnTo>
                        <a:pt x="70" y="120"/>
                      </a:lnTo>
                      <a:lnTo>
                        <a:pt x="70" y="122"/>
                      </a:lnTo>
                      <a:lnTo>
                        <a:pt x="68" y="122"/>
                      </a:lnTo>
                      <a:lnTo>
                        <a:pt x="66" y="122"/>
                      </a:lnTo>
                      <a:lnTo>
                        <a:pt x="66" y="120"/>
                      </a:lnTo>
                      <a:lnTo>
                        <a:pt x="64" y="120"/>
                      </a:lnTo>
                      <a:lnTo>
                        <a:pt x="60" y="120"/>
                      </a:lnTo>
                      <a:lnTo>
                        <a:pt x="60" y="122"/>
                      </a:lnTo>
                      <a:lnTo>
                        <a:pt x="60" y="124"/>
                      </a:lnTo>
                      <a:lnTo>
                        <a:pt x="58" y="122"/>
                      </a:lnTo>
                      <a:lnTo>
                        <a:pt x="58" y="120"/>
                      </a:lnTo>
                      <a:lnTo>
                        <a:pt x="56" y="120"/>
                      </a:lnTo>
                      <a:lnTo>
                        <a:pt x="54" y="120"/>
                      </a:lnTo>
                      <a:lnTo>
                        <a:pt x="56" y="120"/>
                      </a:lnTo>
                      <a:lnTo>
                        <a:pt x="56" y="122"/>
                      </a:lnTo>
                      <a:lnTo>
                        <a:pt x="56" y="120"/>
                      </a:lnTo>
                      <a:lnTo>
                        <a:pt x="54" y="120"/>
                      </a:lnTo>
                      <a:lnTo>
                        <a:pt x="52" y="118"/>
                      </a:lnTo>
                      <a:lnTo>
                        <a:pt x="50" y="118"/>
                      </a:lnTo>
                      <a:lnTo>
                        <a:pt x="50" y="116"/>
                      </a:lnTo>
                      <a:lnTo>
                        <a:pt x="48" y="116"/>
                      </a:lnTo>
                      <a:lnTo>
                        <a:pt x="48" y="118"/>
                      </a:lnTo>
                      <a:lnTo>
                        <a:pt x="50" y="118"/>
                      </a:lnTo>
                      <a:lnTo>
                        <a:pt x="50" y="120"/>
                      </a:lnTo>
                      <a:lnTo>
                        <a:pt x="50" y="122"/>
                      </a:lnTo>
                      <a:lnTo>
                        <a:pt x="48" y="124"/>
                      </a:lnTo>
                      <a:lnTo>
                        <a:pt x="46" y="124"/>
                      </a:lnTo>
                      <a:lnTo>
                        <a:pt x="46" y="122"/>
                      </a:lnTo>
                      <a:lnTo>
                        <a:pt x="48" y="122"/>
                      </a:lnTo>
                      <a:lnTo>
                        <a:pt x="48" y="120"/>
                      </a:lnTo>
                      <a:lnTo>
                        <a:pt x="46" y="120"/>
                      </a:lnTo>
                      <a:lnTo>
                        <a:pt x="44" y="120"/>
                      </a:lnTo>
                      <a:lnTo>
                        <a:pt x="42" y="118"/>
                      </a:lnTo>
                      <a:lnTo>
                        <a:pt x="42" y="120"/>
                      </a:lnTo>
                      <a:lnTo>
                        <a:pt x="40" y="120"/>
                      </a:lnTo>
                      <a:lnTo>
                        <a:pt x="38" y="120"/>
                      </a:lnTo>
                      <a:lnTo>
                        <a:pt x="36" y="118"/>
                      </a:lnTo>
                      <a:lnTo>
                        <a:pt x="38" y="116"/>
                      </a:lnTo>
                      <a:lnTo>
                        <a:pt x="40" y="116"/>
                      </a:lnTo>
                      <a:lnTo>
                        <a:pt x="42" y="116"/>
                      </a:lnTo>
                      <a:lnTo>
                        <a:pt x="40" y="116"/>
                      </a:lnTo>
                      <a:lnTo>
                        <a:pt x="40" y="114"/>
                      </a:lnTo>
                      <a:lnTo>
                        <a:pt x="38" y="114"/>
                      </a:lnTo>
                      <a:lnTo>
                        <a:pt x="36" y="116"/>
                      </a:lnTo>
                      <a:lnTo>
                        <a:pt x="32" y="114"/>
                      </a:lnTo>
                      <a:lnTo>
                        <a:pt x="30" y="114"/>
                      </a:lnTo>
                      <a:lnTo>
                        <a:pt x="28" y="114"/>
                      </a:lnTo>
                      <a:lnTo>
                        <a:pt x="30" y="114"/>
                      </a:lnTo>
                      <a:lnTo>
                        <a:pt x="30" y="112"/>
                      </a:lnTo>
                      <a:lnTo>
                        <a:pt x="30" y="110"/>
                      </a:lnTo>
                      <a:lnTo>
                        <a:pt x="30" y="108"/>
                      </a:lnTo>
                      <a:lnTo>
                        <a:pt x="30" y="104"/>
                      </a:lnTo>
                      <a:lnTo>
                        <a:pt x="32" y="104"/>
                      </a:lnTo>
                      <a:lnTo>
                        <a:pt x="34" y="102"/>
                      </a:lnTo>
                      <a:lnTo>
                        <a:pt x="36" y="102"/>
                      </a:lnTo>
                      <a:lnTo>
                        <a:pt x="38" y="102"/>
                      </a:lnTo>
                      <a:lnTo>
                        <a:pt x="40" y="102"/>
                      </a:lnTo>
                      <a:lnTo>
                        <a:pt x="40" y="104"/>
                      </a:lnTo>
                      <a:lnTo>
                        <a:pt x="42" y="104"/>
                      </a:lnTo>
                      <a:lnTo>
                        <a:pt x="42" y="102"/>
                      </a:lnTo>
                      <a:close/>
                    </a:path>
                  </a:pathLst>
                </a:custGeom>
                <a:grpFill/>
                <a:ln w="3175">
                  <a:solidFill>
                    <a:schemeClr val="bg1"/>
                  </a:solidFill>
                  <a:prstDash val="sysDot"/>
                  <a:round/>
                  <a:headEnd/>
                  <a:tailEnd/>
                </a:ln>
              </p:spPr>
              <p:txBody>
                <a:bodyPr/>
                <a:lstStyle/>
                <a:p>
                  <a:endParaRPr lang="de-DE" sz="2400" dirty="0">
                    <a:solidFill>
                      <a:srgbClr val="000000"/>
                    </a:solidFill>
                  </a:endParaRPr>
                </a:p>
              </p:txBody>
            </p:sp>
            <p:grpSp>
              <p:nvGrpSpPr>
                <p:cNvPr id="1991" name="Gruppieren 1990"/>
                <p:cNvGrpSpPr/>
                <p:nvPr/>
              </p:nvGrpSpPr>
              <p:grpSpPr>
                <a:xfrm>
                  <a:off x="5205824" y="2061706"/>
                  <a:ext cx="1823977" cy="962398"/>
                  <a:chOff x="5205824" y="2061706"/>
                  <a:chExt cx="1823977" cy="962398"/>
                </a:xfrm>
                <a:grpFill/>
              </p:grpSpPr>
              <p:sp>
                <p:nvSpPr>
                  <p:cNvPr id="1992" name="Freeform 2800"/>
                  <p:cNvSpPr>
                    <a:spLocks/>
                  </p:cNvSpPr>
                  <p:nvPr/>
                </p:nvSpPr>
                <p:spPr bwMode="auto">
                  <a:xfrm>
                    <a:off x="5205824" y="2061706"/>
                    <a:ext cx="244856" cy="175458"/>
                  </a:xfrm>
                  <a:custGeom>
                    <a:avLst/>
                    <a:gdLst>
                      <a:gd name="T0" fmla="*/ 2147483647 w 266"/>
                      <a:gd name="T1" fmla="*/ 2147483647 h 212"/>
                      <a:gd name="T2" fmla="*/ 2147483647 w 266"/>
                      <a:gd name="T3" fmla="*/ 2147483647 h 212"/>
                      <a:gd name="T4" fmla="*/ 2147483647 w 266"/>
                      <a:gd name="T5" fmla="*/ 2147483647 h 212"/>
                      <a:gd name="T6" fmla="*/ 2147483647 w 266"/>
                      <a:gd name="T7" fmla="*/ 2147483647 h 212"/>
                      <a:gd name="T8" fmla="*/ 2147483647 w 266"/>
                      <a:gd name="T9" fmla="*/ 2147483647 h 212"/>
                      <a:gd name="T10" fmla="*/ 2147483647 w 266"/>
                      <a:gd name="T11" fmla="*/ 2147483647 h 212"/>
                      <a:gd name="T12" fmla="*/ 2147483647 w 266"/>
                      <a:gd name="T13" fmla="*/ 2147483647 h 212"/>
                      <a:gd name="T14" fmla="*/ 2147483647 w 266"/>
                      <a:gd name="T15" fmla="*/ 2147483647 h 212"/>
                      <a:gd name="T16" fmla="*/ 2147483647 w 266"/>
                      <a:gd name="T17" fmla="*/ 2147483647 h 212"/>
                      <a:gd name="T18" fmla="*/ 2147483647 w 266"/>
                      <a:gd name="T19" fmla="*/ 2147483647 h 212"/>
                      <a:gd name="T20" fmla="*/ 2147483647 w 266"/>
                      <a:gd name="T21" fmla="*/ 2147483647 h 212"/>
                      <a:gd name="T22" fmla="*/ 2147483647 w 266"/>
                      <a:gd name="T23" fmla="*/ 2147483647 h 212"/>
                      <a:gd name="T24" fmla="*/ 2147483647 w 266"/>
                      <a:gd name="T25" fmla="*/ 2147483647 h 212"/>
                      <a:gd name="T26" fmla="*/ 2147483647 w 266"/>
                      <a:gd name="T27" fmla="*/ 2147483647 h 212"/>
                      <a:gd name="T28" fmla="*/ 2147483647 w 266"/>
                      <a:gd name="T29" fmla="*/ 2147483647 h 212"/>
                      <a:gd name="T30" fmla="*/ 2147483647 w 266"/>
                      <a:gd name="T31" fmla="*/ 2147483647 h 212"/>
                      <a:gd name="T32" fmla="*/ 2147483647 w 266"/>
                      <a:gd name="T33" fmla="*/ 2147483647 h 212"/>
                      <a:gd name="T34" fmla="*/ 2147483647 w 266"/>
                      <a:gd name="T35" fmla="*/ 2147483647 h 212"/>
                      <a:gd name="T36" fmla="*/ 2147483647 w 266"/>
                      <a:gd name="T37" fmla="*/ 2147483647 h 212"/>
                      <a:gd name="T38" fmla="*/ 2147483647 w 266"/>
                      <a:gd name="T39" fmla="*/ 2147483647 h 212"/>
                      <a:gd name="T40" fmla="*/ 2147483647 w 266"/>
                      <a:gd name="T41" fmla="*/ 2147483647 h 212"/>
                      <a:gd name="T42" fmla="*/ 2147483647 w 266"/>
                      <a:gd name="T43" fmla="*/ 2147483647 h 212"/>
                      <a:gd name="T44" fmla="*/ 2147483647 w 266"/>
                      <a:gd name="T45" fmla="*/ 2147483647 h 212"/>
                      <a:gd name="T46" fmla="*/ 2147483647 w 266"/>
                      <a:gd name="T47" fmla="*/ 2147483647 h 212"/>
                      <a:gd name="T48" fmla="*/ 2147483647 w 266"/>
                      <a:gd name="T49" fmla="*/ 2147483647 h 212"/>
                      <a:gd name="T50" fmla="*/ 2147483647 w 266"/>
                      <a:gd name="T51" fmla="*/ 2147483647 h 212"/>
                      <a:gd name="T52" fmla="*/ 2147483647 w 266"/>
                      <a:gd name="T53" fmla="*/ 2147483647 h 212"/>
                      <a:gd name="T54" fmla="*/ 2147483647 w 266"/>
                      <a:gd name="T55" fmla="*/ 2147483647 h 212"/>
                      <a:gd name="T56" fmla="*/ 2147483647 w 266"/>
                      <a:gd name="T57" fmla="*/ 2147483647 h 212"/>
                      <a:gd name="T58" fmla="*/ 2147483647 w 266"/>
                      <a:gd name="T59" fmla="*/ 2147483647 h 212"/>
                      <a:gd name="T60" fmla="*/ 2147483647 w 266"/>
                      <a:gd name="T61" fmla="*/ 2147483647 h 212"/>
                      <a:gd name="T62" fmla="*/ 2147483647 w 266"/>
                      <a:gd name="T63" fmla="*/ 2147483647 h 212"/>
                      <a:gd name="T64" fmla="*/ 2147483647 w 266"/>
                      <a:gd name="T65" fmla="*/ 2147483647 h 212"/>
                      <a:gd name="T66" fmla="*/ 2147483647 w 266"/>
                      <a:gd name="T67" fmla="*/ 2147483647 h 212"/>
                      <a:gd name="T68" fmla="*/ 2147483647 w 266"/>
                      <a:gd name="T69" fmla="*/ 2147483647 h 212"/>
                      <a:gd name="T70" fmla="*/ 2147483647 w 266"/>
                      <a:gd name="T71" fmla="*/ 2147483647 h 212"/>
                      <a:gd name="T72" fmla="*/ 2147483647 w 266"/>
                      <a:gd name="T73" fmla="*/ 2147483647 h 212"/>
                      <a:gd name="T74" fmla="*/ 2147483647 w 266"/>
                      <a:gd name="T75" fmla="*/ 2147483647 h 212"/>
                      <a:gd name="T76" fmla="*/ 2147483647 w 266"/>
                      <a:gd name="T77" fmla="*/ 2147483647 h 212"/>
                      <a:gd name="T78" fmla="*/ 2147483647 w 266"/>
                      <a:gd name="T79" fmla="*/ 2147483647 h 212"/>
                      <a:gd name="T80" fmla="*/ 2147483647 w 266"/>
                      <a:gd name="T81" fmla="*/ 2147483647 h 212"/>
                      <a:gd name="T82" fmla="*/ 2147483647 w 266"/>
                      <a:gd name="T83" fmla="*/ 2147483647 h 212"/>
                      <a:gd name="T84" fmla="*/ 2147483647 w 266"/>
                      <a:gd name="T85" fmla="*/ 2147483647 h 212"/>
                      <a:gd name="T86" fmla="*/ 2147483647 w 266"/>
                      <a:gd name="T87" fmla="*/ 2147483647 h 212"/>
                      <a:gd name="T88" fmla="*/ 2147483647 w 266"/>
                      <a:gd name="T89" fmla="*/ 2147483647 h 212"/>
                      <a:gd name="T90" fmla="*/ 2147483647 w 266"/>
                      <a:gd name="T91" fmla="*/ 2147483647 h 212"/>
                      <a:gd name="T92" fmla="*/ 2147483647 w 266"/>
                      <a:gd name="T93" fmla="*/ 2147483647 h 212"/>
                      <a:gd name="T94" fmla="*/ 2147483647 w 266"/>
                      <a:gd name="T95" fmla="*/ 2147483647 h 212"/>
                      <a:gd name="T96" fmla="*/ 2147483647 w 266"/>
                      <a:gd name="T97" fmla="*/ 2147483647 h 212"/>
                      <a:gd name="T98" fmla="*/ 2147483647 w 266"/>
                      <a:gd name="T99" fmla="*/ 2147483647 h 212"/>
                      <a:gd name="T100" fmla="*/ 2147483647 w 266"/>
                      <a:gd name="T101" fmla="*/ 2147483647 h 212"/>
                      <a:gd name="T102" fmla="*/ 2147483647 w 266"/>
                      <a:gd name="T103" fmla="*/ 2147483647 h 212"/>
                      <a:gd name="T104" fmla="*/ 2147483647 w 266"/>
                      <a:gd name="T105" fmla="*/ 2147483647 h 212"/>
                      <a:gd name="T106" fmla="*/ 2147483647 w 266"/>
                      <a:gd name="T107" fmla="*/ 2147483647 h 212"/>
                      <a:gd name="T108" fmla="*/ 2147483647 w 266"/>
                      <a:gd name="T109" fmla="*/ 2147483647 h 212"/>
                      <a:gd name="T110" fmla="*/ 2147483647 w 266"/>
                      <a:gd name="T111" fmla="*/ 2147483647 h 212"/>
                      <a:gd name="T112" fmla="*/ 2147483647 w 266"/>
                      <a:gd name="T113" fmla="*/ 2147483647 h 212"/>
                      <a:gd name="T114" fmla="*/ 0 w 266"/>
                      <a:gd name="T115" fmla="*/ 2147483647 h 212"/>
                      <a:gd name="T116" fmla="*/ 2147483647 w 266"/>
                      <a:gd name="T117" fmla="*/ 2147483647 h 212"/>
                      <a:gd name="T118" fmla="*/ 2147483647 w 266"/>
                      <a:gd name="T119" fmla="*/ 2147483647 h 212"/>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w 266"/>
                      <a:gd name="T181" fmla="*/ 0 h 212"/>
                      <a:gd name="T182" fmla="*/ 266 w 266"/>
                      <a:gd name="T183" fmla="*/ 212 h 212"/>
                    </a:gdLst>
                    <a:ahLst/>
                    <a:cxnLst>
                      <a:cxn ang="T120">
                        <a:pos x="T0" y="T1"/>
                      </a:cxn>
                      <a:cxn ang="T121">
                        <a:pos x="T2" y="T3"/>
                      </a:cxn>
                      <a:cxn ang="T122">
                        <a:pos x="T4" y="T5"/>
                      </a:cxn>
                      <a:cxn ang="T123">
                        <a:pos x="T6" y="T7"/>
                      </a:cxn>
                      <a:cxn ang="T124">
                        <a:pos x="T8" y="T9"/>
                      </a:cxn>
                      <a:cxn ang="T125">
                        <a:pos x="T10" y="T11"/>
                      </a:cxn>
                      <a:cxn ang="T126">
                        <a:pos x="T12" y="T13"/>
                      </a:cxn>
                      <a:cxn ang="T127">
                        <a:pos x="T14" y="T15"/>
                      </a:cxn>
                      <a:cxn ang="T128">
                        <a:pos x="T16" y="T17"/>
                      </a:cxn>
                      <a:cxn ang="T129">
                        <a:pos x="T18" y="T19"/>
                      </a:cxn>
                      <a:cxn ang="T130">
                        <a:pos x="T20" y="T21"/>
                      </a:cxn>
                      <a:cxn ang="T131">
                        <a:pos x="T22" y="T23"/>
                      </a:cxn>
                      <a:cxn ang="T132">
                        <a:pos x="T24" y="T25"/>
                      </a:cxn>
                      <a:cxn ang="T133">
                        <a:pos x="T26" y="T27"/>
                      </a:cxn>
                      <a:cxn ang="T134">
                        <a:pos x="T28" y="T29"/>
                      </a:cxn>
                      <a:cxn ang="T135">
                        <a:pos x="T30" y="T31"/>
                      </a:cxn>
                      <a:cxn ang="T136">
                        <a:pos x="T32" y="T33"/>
                      </a:cxn>
                      <a:cxn ang="T137">
                        <a:pos x="T34" y="T35"/>
                      </a:cxn>
                      <a:cxn ang="T138">
                        <a:pos x="T36" y="T37"/>
                      </a:cxn>
                      <a:cxn ang="T139">
                        <a:pos x="T38" y="T39"/>
                      </a:cxn>
                      <a:cxn ang="T140">
                        <a:pos x="T40" y="T41"/>
                      </a:cxn>
                      <a:cxn ang="T141">
                        <a:pos x="T42" y="T43"/>
                      </a:cxn>
                      <a:cxn ang="T142">
                        <a:pos x="T44" y="T45"/>
                      </a:cxn>
                      <a:cxn ang="T143">
                        <a:pos x="T46" y="T47"/>
                      </a:cxn>
                      <a:cxn ang="T144">
                        <a:pos x="T48" y="T49"/>
                      </a:cxn>
                      <a:cxn ang="T145">
                        <a:pos x="T50" y="T51"/>
                      </a:cxn>
                      <a:cxn ang="T146">
                        <a:pos x="T52" y="T53"/>
                      </a:cxn>
                      <a:cxn ang="T147">
                        <a:pos x="T54" y="T55"/>
                      </a:cxn>
                      <a:cxn ang="T148">
                        <a:pos x="T56" y="T57"/>
                      </a:cxn>
                      <a:cxn ang="T149">
                        <a:pos x="T58" y="T59"/>
                      </a:cxn>
                      <a:cxn ang="T150">
                        <a:pos x="T60" y="T61"/>
                      </a:cxn>
                      <a:cxn ang="T151">
                        <a:pos x="T62" y="T63"/>
                      </a:cxn>
                      <a:cxn ang="T152">
                        <a:pos x="T64" y="T65"/>
                      </a:cxn>
                      <a:cxn ang="T153">
                        <a:pos x="T66" y="T67"/>
                      </a:cxn>
                      <a:cxn ang="T154">
                        <a:pos x="T68" y="T69"/>
                      </a:cxn>
                      <a:cxn ang="T155">
                        <a:pos x="T70" y="T71"/>
                      </a:cxn>
                      <a:cxn ang="T156">
                        <a:pos x="T72" y="T73"/>
                      </a:cxn>
                      <a:cxn ang="T157">
                        <a:pos x="T74" y="T75"/>
                      </a:cxn>
                      <a:cxn ang="T158">
                        <a:pos x="T76" y="T77"/>
                      </a:cxn>
                      <a:cxn ang="T159">
                        <a:pos x="T78" y="T79"/>
                      </a:cxn>
                      <a:cxn ang="T160">
                        <a:pos x="T80" y="T81"/>
                      </a:cxn>
                      <a:cxn ang="T161">
                        <a:pos x="T82" y="T83"/>
                      </a:cxn>
                      <a:cxn ang="T162">
                        <a:pos x="T84" y="T85"/>
                      </a:cxn>
                      <a:cxn ang="T163">
                        <a:pos x="T86" y="T87"/>
                      </a:cxn>
                      <a:cxn ang="T164">
                        <a:pos x="T88" y="T89"/>
                      </a:cxn>
                      <a:cxn ang="T165">
                        <a:pos x="T90" y="T91"/>
                      </a:cxn>
                      <a:cxn ang="T166">
                        <a:pos x="T92" y="T93"/>
                      </a:cxn>
                      <a:cxn ang="T167">
                        <a:pos x="T94" y="T95"/>
                      </a:cxn>
                      <a:cxn ang="T168">
                        <a:pos x="T96" y="T97"/>
                      </a:cxn>
                      <a:cxn ang="T169">
                        <a:pos x="T98" y="T99"/>
                      </a:cxn>
                      <a:cxn ang="T170">
                        <a:pos x="T100" y="T101"/>
                      </a:cxn>
                      <a:cxn ang="T171">
                        <a:pos x="T102" y="T103"/>
                      </a:cxn>
                      <a:cxn ang="T172">
                        <a:pos x="T104" y="T105"/>
                      </a:cxn>
                      <a:cxn ang="T173">
                        <a:pos x="T106" y="T107"/>
                      </a:cxn>
                      <a:cxn ang="T174">
                        <a:pos x="T108" y="T109"/>
                      </a:cxn>
                      <a:cxn ang="T175">
                        <a:pos x="T110" y="T111"/>
                      </a:cxn>
                      <a:cxn ang="T176">
                        <a:pos x="T112" y="T113"/>
                      </a:cxn>
                      <a:cxn ang="T177">
                        <a:pos x="T114" y="T115"/>
                      </a:cxn>
                      <a:cxn ang="T178">
                        <a:pos x="T116" y="T117"/>
                      </a:cxn>
                      <a:cxn ang="T179">
                        <a:pos x="T118" y="T119"/>
                      </a:cxn>
                    </a:cxnLst>
                    <a:rect l="T180" t="T181" r="T182" b="T183"/>
                    <a:pathLst>
                      <a:path w="266" h="212">
                        <a:moveTo>
                          <a:pt x="8" y="66"/>
                        </a:moveTo>
                        <a:lnTo>
                          <a:pt x="8" y="64"/>
                        </a:lnTo>
                        <a:lnTo>
                          <a:pt x="10" y="66"/>
                        </a:lnTo>
                        <a:lnTo>
                          <a:pt x="10" y="68"/>
                        </a:lnTo>
                        <a:lnTo>
                          <a:pt x="12" y="68"/>
                        </a:lnTo>
                        <a:lnTo>
                          <a:pt x="14" y="68"/>
                        </a:lnTo>
                        <a:lnTo>
                          <a:pt x="14" y="70"/>
                        </a:lnTo>
                        <a:lnTo>
                          <a:pt x="18" y="70"/>
                        </a:lnTo>
                        <a:lnTo>
                          <a:pt x="20" y="70"/>
                        </a:lnTo>
                        <a:lnTo>
                          <a:pt x="22" y="70"/>
                        </a:lnTo>
                        <a:lnTo>
                          <a:pt x="24" y="70"/>
                        </a:lnTo>
                        <a:lnTo>
                          <a:pt x="26" y="72"/>
                        </a:lnTo>
                        <a:lnTo>
                          <a:pt x="30" y="74"/>
                        </a:lnTo>
                        <a:lnTo>
                          <a:pt x="30" y="76"/>
                        </a:lnTo>
                        <a:lnTo>
                          <a:pt x="30" y="78"/>
                        </a:lnTo>
                        <a:lnTo>
                          <a:pt x="30" y="76"/>
                        </a:lnTo>
                        <a:lnTo>
                          <a:pt x="32" y="76"/>
                        </a:lnTo>
                        <a:lnTo>
                          <a:pt x="32" y="74"/>
                        </a:lnTo>
                        <a:lnTo>
                          <a:pt x="34" y="74"/>
                        </a:lnTo>
                        <a:lnTo>
                          <a:pt x="36" y="74"/>
                        </a:lnTo>
                        <a:lnTo>
                          <a:pt x="36" y="76"/>
                        </a:lnTo>
                        <a:lnTo>
                          <a:pt x="38" y="74"/>
                        </a:lnTo>
                        <a:lnTo>
                          <a:pt x="40" y="72"/>
                        </a:lnTo>
                        <a:lnTo>
                          <a:pt x="42" y="72"/>
                        </a:lnTo>
                        <a:lnTo>
                          <a:pt x="44" y="70"/>
                        </a:lnTo>
                        <a:lnTo>
                          <a:pt x="46" y="70"/>
                        </a:lnTo>
                        <a:lnTo>
                          <a:pt x="46" y="68"/>
                        </a:lnTo>
                        <a:lnTo>
                          <a:pt x="44" y="68"/>
                        </a:lnTo>
                        <a:lnTo>
                          <a:pt x="44" y="66"/>
                        </a:lnTo>
                        <a:lnTo>
                          <a:pt x="44" y="64"/>
                        </a:lnTo>
                        <a:lnTo>
                          <a:pt x="46" y="64"/>
                        </a:lnTo>
                        <a:lnTo>
                          <a:pt x="44" y="62"/>
                        </a:lnTo>
                        <a:lnTo>
                          <a:pt x="44" y="60"/>
                        </a:lnTo>
                        <a:lnTo>
                          <a:pt x="46" y="60"/>
                        </a:lnTo>
                        <a:lnTo>
                          <a:pt x="48" y="60"/>
                        </a:lnTo>
                        <a:lnTo>
                          <a:pt x="50" y="58"/>
                        </a:lnTo>
                        <a:lnTo>
                          <a:pt x="50" y="56"/>
                        </a:lnTo>
                        <a:lnTo>
                          <a:pt x="52" y="56"/>
                        </a:lnTo>
                        <a:lnTo>
                          <a:pt x="54" y="56"/>
                        </a:lnTo>
                        <a:lnTo>
                          <a:pt x="56" y="56"/>
                        </a:lnTo>
                        <a:lnTo>
                          <a:pt x="58" y="56"/>
                        </a:lnTo>
                        <a:lnTo>
                          <a:pt x="60" y="54"/>
                        </a:lnTo>
                        <a:lnTo>
                          <a:pt x="62" y="52"/>
                        </a:lnTo>
                        <a:lnTo>
                          <a:pt x="64" y="50"/>
                        </a:lnTo>
                        <a:lnTo>
                          <a:pt x="66" y="50"/>
                        </a:lnTo>
                        <a:lnTo>
                          <a:pt x="68" y="50"/>
                        </a:lnTo>
                        <a:lnTo>
                          <a:pt x="68" y="48"/>
                        </a:lnTo>
                        <a:lnTo>
                          <a:pt x="68" y="46"/>
                        </a:lnTo>
                        <a:lnTo>
                          <a:pt x="68" y="44"/>
                        </a:lnTo>
                        <a:lnTo>
                          <a:pt x="68" y="42"/>
                        </a:lnTo>
                        <a:lnTo>
                          <a:pt x="68" y="40"/>
                        </a:lnTo>
                        <a:lnTo>
                          <a:pt x="68" y="38"/>
                        </a:lnTo>
                        <a:lnTo>
                          <a:pt x="70" y="36"/>
                        </a:lnTo>
                        <a:lnTo>
                          <a:pt x="70" y="34"/>
                        </a:lnTo>
                        <a:lnTo>
                          <a:pt x="68" y="32"/>
                        </a:lnTo>
                        <a:lnTo>
                          <a:pt x="68" y="30"/>
                        </a:lnTo>
                        <a:lnTo>
                          <a:pt x="70" y="30"/>
                        </a:lnTo>
                        <a:lnTo>
                          <a:pt x="72" y="28"/>
                        </a:lnTo>
                        <a:lnTo>
                          <a:pt x="74" y="28"/>
                        </a:lnTo>
                        <a:lnTo>
                          <a:pt x="80" y="28"/>
                        </a:lnTo>
                        <a:lnTo>
                          <a:pt x="82" y="28"/>
                        </a:lnTo>
                        <a:lnTo>
                          <a:pt x="84" y="28"/>
                        </a:lnTo>
                        <a:lnTo>
                          <a:pt x="84" y="26"/>
                        </a:lnTo>
                        <a:lnTo>
                          <a:pt x="84" y="24"/>
                        </a:lnTo>
                        <a:lnTo>
                          <a:pt x="84" y="22"/>
                        </a:lnTo>
                        <a:lnTo>
                          <a:pt x="84" y="20"/>
                        </a:lnTo>
                        <a:lnTo>
                          <a:pt x="86" y="20"/>
                        </a:lnTo>
                        <a:lnTo>
                          <a:pt x="92" y="22"/>
                        </a:lnTo>
                        <a:lnTo>
                          <a:pt x="94" y="24"/>
                        </a:lnTo>
                        <a:lnTo>
                          <a:pt x="96" y="24"/>
                        </a:lnTo>
                        <a:lnTo>
                          <a:pt x="96" y="26"/>
                        </a:lnTo>
                        <a:lnTo>
                          <a:pt x="98" y="24"/>
                        </a:lnTo>
                        <a:lnTo>
                          <a:pt x="98" y="26"/>
                        </a:lnTo>
                        <a:lnTo>
                          <a:pt x="100" y="26"/>
                        </a:lnTo>
                        <a:lnTo>
                          <a:pt x="100" y="24"/>
                        </a:lnTo>
                        <a:lnTo>
                          <a:pt x="102" y="24"/>
                        </a:lnTo>
                        <a:lnTo>
                          <a:pt x="104" y="24"/>
                        </a:lnTo>
                        <a:lnTo>
                          <a:pt x="106" y="24"/>
                        </a:lnTo>
                        <a:lnTo>
                          <a:pt x="108" y="24"/>
                        </a:lnTo>
                        <a:lnTo>
                          <a:pt x="110" y="24"/>
                        </a:lnTo>
                        <a:lnTo>
                          <a:pt x="112" y="24"/>
                        </a:lnTo>
                        <a:lnTo>
                          <a:pt x="112" y="26"/>
                        </a:lnTo>
                        <a:lnTo>
                          <a:pt x="114" y="28"/>
                        </a:lnTo>
                        <a:lnTo>
                          <a:pt x="116" y="28"/>
                        </a:lnTo>
                        <a:lnTo>
                          <a:pt x="118" y="28"/>
                        </a:lnTo>
                        <a:lnTo>
                          <a:pt x="120" y="28"/>
                        </a:lnTo>
                        <a:lnTo>
                          <a:pt x="122" y="26"/>
                        </a:lnTo>
                        <a:lnTo>
                          <a:pt x="124" y="28"/>
                        </a:lnTo>
                        <a:lnTo>
                          <a:pt x="126" y="28"/>
                        </a:lnTo>
                        <a:lnTo>
                          <a:pt x="128" y="30"/>
                        </a:lnTo>
                        <a:lnTo>
                          <a:pt x="128" y="32"/>
                        </a:lnTo>
                        <a:lnTo>
                          <a:pt x="132" y="36"/>
                        </a:lnTo>
                        <a:lnTo>
                          <a:pt x="134" y="36"/>
                        </a:lnTo>
                        <a:lnTo>
                          <a:pt x="136" y="34"/>
                        </a:lnTo>
                        <a:lnTo>
                          <a:pt x="136" y="32"/>
                        </a:lnTo>
                        <a:lnTo>
                          <a:pt x="138" y="32"/>
                        </a:lnTo>
                        <a:lnTo>
                          <a:pt x="138" y="30"/>
                        </a:lnTo>
                        <a:lnTo>
                          <a:pt x="140" y="30"/>
                        </a:lnTo>
                        <a:lnTo>
                          <a:pt x="144" y="28"/>
                        </a:lnTo>
                        <a:lnTo>
                          <a:pt x="144" y="26"/>
                        </a:lnTo>
                        <a:lnTo>
                          <a:pt x="146" y="26"/>
                        </a:lnTo>
                        <a:lnTo>
                          <a:pt x="148" y="26"/>
                        </a:lnTo>
                        <a:lnTo>
                          <a:pt x="150" y="26"/>
                        </a:lnTo>
                        <a:lnTo>
                          <a:pt x="150" y="28"/>
                        </a:lnTo>
                        <a:lnTo>
                          <a:pt x="152" y="30"/>
                        </a:lnTo>
                        <a:lnTo>
                          <a:pt x="154" y="30"/>
                        </a:lnTo>
                        <a:lnTo>
                          <a:pt x="156" y="32"/>
                        </a:lnTo>
                        <a:lnTo>
                          <a:pt x="156" y="30"/>
                        </a:lnTo>
                        <a:lnTo>
                          <a:pt x="158" y="30"/>
                        </a:lnTo>
                        <a:lnTo>
                          <a:pt x="158" y="28"/>
                        </a:lnTo>
                        <a:lnTo>
                          <a:pt x="158" y="26"/>
                        </a:lnTo>
                        <a:lnTo>
                          <a:pt x="156" y="26"/>
                        </a:lnTo>
                        <a:lnTo>
                          <a:pt x="156" y="24"/>
                        </a:lnTo>
                        <a:lnTo>
                          <a:pt x="156" y="22"/>
                        </a:lnTo>
                        <a:lnTo>
                          <a:pt x="158" y="20"/>
                        </a:lnTo>
                        <a:lnTo>
                          <a:pt x="160" y="20"/>
                        </a:lnTo>
                        <a:lnTo>
                          <a:pt x="164" y="20"/>
                        </a:lnTo>
                        <a:lnTo>
                          <a:pt x="164" y="18"/>
                        </a:lnTo>
                        <a:lnTo>
                          <a:pt x="166" y="18"/>
                        </a:lnTo>
                        <a:lnTo>
                          <a:pt x="166" y="20"/>
                        </a:lnTo>
                        <a:lnTo>
                          <a:pt x="168" y="20"/>
                        </a:lnTo>
                        <a:lnTo>
                          <a:pt x="170" y="20"/>
                        </a:lnTo>
                        <a:lnTo>
                          <a:pt x="172" y="18"/>
                        </a:lnTo>
                        <a:lnTo>
                          <a:pt x="172" y="16"/>
                        </a:lnTo>
                        <a:lnTo>
                          <a:pt x="172" y="14"/>
                        </a:lnTo>
                        <a:lnTo>
                          <a:pt x="170" y="14"/>
                        </a:lnTo>
                        <a:lnTo>
                          <a:pt x="170" y="12"/>
                        </a:lnTo>
                        <a:lnTo>
                          <a:pt x="168" y="12"/>
                        </a:lnTo>
                        <a:lnTo>
                          <a:pt x="168" y="10"/>
                        </a:lnTo>
                        <a:lnTo>
                          <a:pt x="170" y="10"/>
                        </a:lnTo>
                        <a:lnTo>
                          <a:pt x="170" y="8"/>
                        </a:lnTo>
                        <a:lnTo>
                          <a:pt x="172" y="8"/>
                        </a:lnTo>
                        <a:lnTo>
                          <a:pt x="174" y="6"/>
                        </a:lnTo>
                        <a:lnTo>
                          <a:pt x="174" y="4"/>
                        </a:lnTo>
                        <a:lnTo>
                          <a:pt x="174" y="2"/>
                        </a:lnTo>
                        <a:lnTo>
                          <a:pt x="176" y="2"/>
                        </a:lnTo>
                        <a:lnTo>
                          <a:pt x="176" y="0"/>
                        </a:lnTo>
                        <a:lnTo>
                          <a:pt x="178" y="0"/>
                        </a:lnTo>
                        <a:lnTo>
                          <a:pt x="180" y="0"/>
                        </a:lnTo>
                        <a:lnTo>
                          <a:pt x="182" y="0"/>
                        </a:lnTo>
                        <a:lnTo>
                          <a:pt x="186" y="2"/>
                        </a:lnTo>
                        <a:lnTo>
                          <a:pt x="188" y="2"/>
                        </a:lnTo>
                        <a:lnTo>
                          <a:pt x="190" y="2"/>
                        </a:lnTo>
                        <a:lnTo>
                          <a:pt x="190" y="4"/>
                        </a:lnTo>
                        <a:lnTo>
                          <a:pt x="192" y="4"/>
                        </a:lnTo>
                        <a:lnTo>
                          <a:pt x="192" y="6"/>
                        </a:lnTo>
                        <a:lnTo>
                          <a:pt x="190" y="6"/>
                        </a:lnTo>
                        <a:lnTo>
                          <a:pt x="190" y="10"/>
                        </a:lnTo>
                        <a:lnTo>
                          <a:pt x="192" y="12"/>
                        </a:lnTo>
                        <a:lnTo>
                          <a:pt x="192" y="10"/>
                        </a:lnTo>
                        <a:lnTo>
                          <a:pt x="194" y="10"/>
                        </a:lnTo>
                        <a:lnTo>
                          <a:pt x="196" y="10"/>
                        </a:lnTo>
                        <a:lnTo>
                          <a:pt x="196" y="12"/>
                        </a:lnTo>
                        <a:lnTo>
                          <a:pt x="196" y="14"/>
                        </a:lnTo>
                        <a:lnTo>
                          <a:pt x="196" y="16"/>
                        </a:lnTo>
                        <a:lnTo>
                          <a:pt x="196" y="18"/>
                        </a:lnTo>
                        <a:lnTo>
                          <a:pt x="196" y="20"/>
                        </a:lnTo>
                        <a:lnTo>
                          <a:pt x="196" y="24"/>
                        </a:lnTo>
                        <a:lnTo>
                          <a:pt x="198" y="24"/>
                        </a:lnTo>
                        <a:lnTo>
                          <a:pt x="198" y="26"/>
                        </a:lnTo>
                        <a:lnTo>
                          <a:pt x="198" y="28"/>
                        </a:lnTo>
                        <a:lnTo>
                          <a:pt x="198" y="30"/>
                        </a:lnTo>
                        <a:lnTo>
                          <a:pt x="198" y="32"/>
                        </a:lnTo>
                        <a:lnTo>
                          <a:pt x="200" y="34"/>
                        </a:lnTo>
                        <a:lnTo>
                          <a:pt x="200" y="36"/>
                        </a:lnTo>
                        <a:lnTo>
                          <a:pt x="202" y="40"/>
                        </a:lnTo>
                        <a:lnTo>
                          <a:pt x="204" y="40"/>
                        </a:lnTo>
                        <a:lnTo>
                          <a:pt x="204" y="42"/>
                        </a:lnTo>
                        <a:lnTo>
                          <a:pt x="206" y="42"/>
                        </a:lnTo>
                        <a:lnTo>
                          <a:pt x="208" y="42"/>
                        </a:lnTo>
                        <a:lnTo>
                          <a:pt x="210" y="40"/>
                        </a:lnTo>
                        <a:lnTo>
                          <a:pt x="212" y="38"/>
                        </a:lnTo>
                        <a:lnTo>
                          <a:pt x="214" y="34"/>
                        </a:lnTo>
                        <a:lnTo>
                          <a:pt x="216" y="34"/>
                        </a:lnTo>
                        <a:lnTo>
                          <a:pt x="218" y="34"/>
                        </a:lnTo>
                        <a:lnTo>
                          <a:pt x="220" y="34"/>
                        </a:lnTo>
                        <a:lnTo>
                          <a:pt x="222" y="32"/>
                        </a:lnTo>
                        <a:lnTo>
                          <a:pt x="224" y="32"/>
                        </a:lnTo>
                        <a:lnTo>
                          <a:pt x="224" y="30"/>
                        </a:lnTo>
                        <a:lnTo>
                          <a:pt x="224" y="28"/>
                        </a:lnTo>
                        <a:lnTo>
                          <a:pt x="226" y="28"/>
                        </a:lnTo>
                        <a:lnTo>
                          <a:pt x="228" y="26"/>
                        </a:lnTo>
                        <a:lnTo>
                          <a:pt x="230" y="24"/>
                        </a:lnTo>
                        <a:lnTo>
                          <a:pt x="232" y="22"/>
                        </a:lnTo>
                        <a:lnTo>
                          <a:pt x="234" y="22"/>
                        </a:lnTo>
                        <a:lnTo>
                          <a:pt x="236" y="22"/>
                        </a:lnTo>
                        <a:lnTo>
                          <a:pt x="238" y="22"/>
                        </a:lnTo>
                        <a:lnTo>
                          <a:pt x="240" y="22"/>
                        </a:lnTo>
                        <a:lnTo>
                          <a:pt x="242" y="24"/>
                        </a:lnTo>
                        <a:lnTo>
                          <a:pt x="242" y="26"/>
                        </a:lnTo>
                        <a:lnTo>
                          <a:pt x="240" y="26"/>
                        </a:lnTo>
                        <a:lnTo>
                          <a:pt x="240" y="28"/>
                        </a:lnTo>
                        <a:lnTo>
                          <a:pt x="242" y="28"/>
                        </a:lnTo>
                        <a:lnTo>
                          <a:pt x="244" y="28"/>
                        </a:lnTo>
                        <a:lnTo>
                          <a:pt x="244" y="26"/>
                        </a:lnTo>
                        <a:lnTo>
                          <a:pt x="248" y="26"/>
                        </a:lnTo>
                        <a:lnTo>
                          <a:pt x="250" y="26"/>
                        </a:lnTo>
                        <a:lnTo>
                          <a:pt x="250" y="24"/>
                        </a:lnTo>
                        <a:lnTo>
                          <a:pt x="252" y="24"/>
                        </a:lnTo>
                        <a:lnTo>
                          <a:pt x="254" y="24"/>
                        </a:lnTo>
                        <a:lnTo>
                          <a:pt x="256" y="24"/>
                        </a:lnTo>
                        <a:lnTo>
                          <a:pt x="258" y="24"/>
                        </a:lnTo>
                        <a:lnTo>
                          <a:pt x="260" y="24"/>
                        </a:lnTo>
                        <a:lnTo>
                          <a:pt x="262" y="26"/>
                        </a:lnTo>
                        <a:lnTo>
                          <a:pt x="264" y="26"/>
                        </a:lnTo>
                        <a:lnTo>
                          <a:pt x="266" y="28"/>
                        </a:lnTo>
                        <a:lnTo>
                          <a:pt x="264" y="28"/>
                        </a:lnTo>
                        <a:lnTo>
                          <a:pt x="262" y="26"/>
                        </a:lnTo>
                        <a:lnTo>
                          <a:pt x="260" y="26"/>
                        </a:lnTo>
                        <a:lnTo>
                          <a:pt x="260" y="28"/>
                        </a:lnTo>
                        <a:lnTo>
                          <a:pt x="258" y="28"/>
                        </a:lnTo>
                        <a:lnTo>
                          <a:pt x="256" y="30"/>
                        </a:lnTo>
                        <a:lnTo>
                          <a:pt x="258" y="32"/>
                        </a:lnTo>
                        <a:lnTo>
                          <a:pt x="260" y="32"/>
                        </a:lnTo>
                        <a:lnTo>
                          <a:pt x="260" y="34"/>
                        </a:lnTo>
                        <a:lnTo>
                          <a:pt x="258" y="34"/>
                        </a:lnTo>
                        <a:lnTo>
                          <a:pt x="256" y="34"/>
                        </a:lnTo>
                        <a:lnTo>
                          <a:pt x="254" y="36"/>
                        </a:lnTo>
                        <a:lnTo>
                          <a:pt x="252" y="38"/>
                        </a:lnTo>
                        <a:lnTo>
                          <a:pt x="250" y="38"/>
                        </a:lnTo>
                        <a:lnTo>
                          <a:pt x="248" y="38"/>
                        </a:lnTo>
                        <a:lnTo>
                          <a:pt x="248" y="36"/>
                        </a:lnTo>
                        <a:lnTo>
                          <a:pt x="246" y="36"/>
                        </a:lnTo>
                        <a:lnTo>
                          <a:pt x="242" y="36"/>
                        </a:lnTo>
                        <a:lnTo>
                          <a:pt x="240" y="36"/>
                        </a:lnTo>
                        <a:lnTo>
                          <a:pt x="238" y="36"/>
                        </a:lnTo>
                        <a:lnTo>
                          <a:pt x="232" y="36"/>
                        </a:lnTo>
                        <a:lnTo>
                          <a:pt x="230" y="36"/>
                        </a:lnTo>
                        <a:lnTo>
                          <a:pt x="230" y="38"/>
                        </a:lnTo>
                        <a:lnTo>
                          <a:pt x="228" y="38"/>
                        </a:lnTo>
                        <a:lnTo>
                          <a:pt x="226" y="38"/>
                        </a:lnTo>
                        <a:lnTo>
                          <a:pt x="224" y="38"/>
                        </a:lnTo>
                        <a:lnTo>
                          <a:pt x="222" y="38"/>
                        </a:lnTo>
                        <a:lnTo>
                          <a:pt x="222" y="40"/>
                        </a:lnTo>
                        <a:lnTo>
                          <a:pt x="220" y="40"/>
                        </a:lnTo>
                        <a:lnTo>
                          <a:pt x="218" y="40"/>
                        </a:lnTo>
                        <a:lnTo>
                          <a:pt x="216" y="40"/>
                        </a:lnTo>
                        <a:lnTo>
                          <a:pt x="216" y="42"/>
                        </a:lnTo>
                        <a:lnTo>
                          <a:pt x="214" y="42"/>
                        </a:lnTo>
                        <a:lnTo>
                          <a:pt x="212" y="44"/>
                        </a:lnTo>
                        <a:lnTo>
                          <a:pt x="208" y="48"/>
                        </a:lnTo>
                        <a:lnTo>
                          <a:pt x="206" y="46"/>
                        </a:lnTo>
                        <a:lnTo>
                          <a:pt x="206" y="48"/>
                        </a:lnTo>
                        <a:lnTo>
                          <a:pt x="206" y="50"/>
                        </a:lnTo>
                        <a:lnTo>
                          <a:pt x="204" y="50"/>
                        </a:lnTo>
                        <a:lnTo>
                          <a:pt x="200" y="52"/>
                        </a:lnTo>
                        <a:lnTo>
                          <a:pt x="200" y="54"/>
                        </a:lnTo>
                        <a:lnTo>
                          <a:pt x="200" y="56"/>
                        </a:lnTo>
                        <a:lnTo>
                          <a:pt x="202" y="58"/>
                        </a:lnTo>
                        <a:lnTo>
                          <a:pt x="204" y="58"/>
                        </a:lnTo>
                        <a:lnTo>
                          <a:pt x="206" y="60"/>
                        </a:lnTo>
                        <a:lnTo>
                          <a:pt x="208" y="64"/>
                        </a:lnTo>
                        <a:lnTo>
                          <a:pt x="210" y="66"/>
                        </a:lnTo>
                        <a:lnTo>
                          <a:pt x="210" y="68"/>
                        </a:lnTo>
                        <a:lnTo>
                          <a:pt x="212" y="70"/>
                        </a:lnTo>
                        <a:lnTo>
                          <a:pt x="212" y="72"/>
                        </a:lnTo>
                        <a:lnTo>
                          <a:pt x="212" y="74"/>
                        </a:lnTo>
                        <a:lnTo>
                          <a:pt x="212" y="78"/>
                        </a:lnTo>
                        <a:lnTo>
                          <a:pt x="212" y="82"/>
                        </a:lnTo>
                        <a:lnTo>
                          <a:pt x="210" y="82"/>
                        </a:lnTo>
                        <a:lnTo>
                          <a:pt x="208" y="84"/>
                        </a:lnTo>
                        <a:lnTo>
                          <a:pt x="206" y="88"/>
                        </a:lnTo>
                        <a:lnTo>
                          <a:pt x="206" y="90"/>
                        </a:lnTo>
                        <a:lnTo>
                          <a:pt x="206" y="92"/>
                        </a:lnTo>
                        <a:lnTo>
                          <a:pt x="204" y="92"/>
                        </a:lnTo>
                        <a:lnTo>
                          <a:pt x="204" y="94"/>
                        </a:lnTo>
                        <a:lnTo>
                          <a:pt x="206" y="96"/>
                        </a:lnTo>
                        <a:lnTo>
                          <a:pt x="208" y="96"/>
                        </a:lnTo>
                        <a:lnTo>
                          <a:pt x="210" y="100"/>
                        </a:lnTo>
                        <a:lnTo>
                          <a:pt x="210" y="102"/>
                        </a:lnTo>
                        <a:lnTo>
                          <a:pt x="208" y="102"/>
                        </a:lnTo>
                        <a:lnTo>
                          <a:pt x="206" y="104"/>
                        </a:lnTo>
                        <a:lnTo>
                          <a:pt x="204" y="104"/>
                        </a:lnTo>
                        <a:lnTo>
                          <a:pt x="198" y="104"/>
                        </a:lnTo>
                        <a:lnTo>
                          <a:pt x="194" y="104"/>
                        </a:lnTo>
                        <a:lnTo>
                          <a:pt x="192" y="104"/>
                        </a:lnTo>
                        <a:lnTo>
                          <a:pt x="192" y="102"/>
                        </a:lnTo>
                        <a:lnTo>
                          <a:pt x="190" y="102"/>
                        </a:lnTo>
                        <a:lnTo>
                          <a:pt x="188" y="102"/>
                        </a:lnTo>
                        <a:lnTo>
                          <a:pt x="186" y="102"/>
                        </a:lnTo>
                        <a:lnTo>
                          <a:pt x="186" y="104"/>
                        </a:lnTo>
                        <a:lnTo>
                          <a:pt x="186" y="106"/>
                        </a:lnTo>
                        <a:lnTo>
                          <a:pt x="188" y="106"/>
                        </a:lnTo>
                        <a:lnTo>
                          <a:pt x="190" y="110"/>
                        </a:lnTo>
                        <a:lnTo>
                          <a:pt x="192" y="110"/>
                        </a:lnTo>
                        <a:lnTo>
                          <a:pt x="194" y="112"/>
                        </a:lnTo>
                        <a:lnTo>
                          <a:pt x="194" y="114"/>
                        </a:lnTo>
                        <a:lnTo>
                          <a:pt x="194" y="116"/>
                        </a:lnTo>
                        <a:lnTo>
                          <a:pt x="196" y="116"/>
                        </a:lnTo>
                        <a:lnTo>
                          <a:pt x="196" y="118"/>
                        </a:lnTo>
                        <a:lnTo>
                          <a:pt x="198" y="120"/>
                        </a:lnTo>
                        <a:lnTo>
                          <a:pt x="196" y="122"/>
                        </a:lnTo>
                        <a:lnTo>
                          <a:pt x="194" y="122"/>
                        </a:lnTo>
                        <a:lnTo>
                          <a:pt x="192" y="124"/>
                        </a:lnTo>
                        <a:lnTo>
                          <a:pt x="192" y="126"/>
                        </a:lnTo>
                        <a:lnTo>
                          <a:pt x="186" y="126"/>
                        </a:lnTo>
                        <a:lnTo>
                          <a:pt x="184" y="126"/>
                        </a:lnTo>
                        <a:lnTo>
                          <a:pt x="184" y="128"/>
                        </a:lnTo>
                        <a:lnTo>
                          <a:pt x="184" y="130"/>
                        </a:lnTo>
                        <a:lnTo>
                          <a:pt x="186" y="130"/>
                        </a:lnTo>
                        <a:lnTo>
                          <a:pt x="186" y="132"/>
                        </a:lnTo>
                        <a:lnTo>
                          <a:pt x="184" y="132"/>
                        </a:lnTo>
                        <a:lnTo>
                          <a:pt x="184" y="134"/>
                        </a:lnTo>
                        <a:lnTo>
                          <a:pt x="184" y="136"/>
                        </a:lnTo>
                        <a:lnTo>
                          <a:pt x="186" y="136"/>
                        </a:lnTo>
                        <a:lnTo>
                          <a:pt x="184" y="138"/>
                        </a:lnTo>
                        <a:lnTo>
                          <a:pt x="184" y="140"/>
                        </a:lnTo>
                        <a:lnTo>
                          <a:pt x="182" y="140"/>
                        </a:lnTo>
                        <a:lnTo>
                          <a:pt x="182" y="142"/>
                        </a:lnTo>
                        <a:lnTo>
                          <a:pt x="182" y="144"/>
                        </a:lnTo>
                        <a:lnTo>
                          <a:pt x="184" y="144"/>
                        </a:lnTo>
                        <a:lnTo>
                          <a:pt x="184" y="146"/>
                        </a:lnTo>
                        <a:lnTo>
                          <a:pt x="184" y="148"/>
                        </a:lnTo>
                        <a:lnTo>
                          <a:pt x="184" y="150"/>
                        </a:lnTo>
                        <a:lnTo>
                          <a:pt x="186" y="152"/>
                        </a:lnTo>
                        <a:lnTo>
                          <a:pt x="184" y="154"/>
                        </a:lnTo>
                        <a:lnTo>
                          <a:pt x="184" y="156"/>
                        </a:lnTo>
                        <a:lnTo>
                          <a:pt x="184" y="158"/>
                        </a:lnTo>
                        <a:lnTo>
                          <a:pt x="182" y="158"/>
                        </a:lnTo>
                        <a:lnTo>
                          <a:pt x="182" y="160"/>
                        </a:lnTo>
                        <a:lnTo>
                          <a:pt x="178" y="160"/>
                        </a:lnTo>
                        <a:lnTo>
                          <a:pt x="176" y="160"/>
                        </a:lnTo>
                        <a:lnTo>
                          <a:pt x="174" y="158"/>
                        </a:lnTo>
                        <a:lnTo>
                          <a:pt x="172" y="156"/>
                        </a:lnTo>
                        <a:lnTo>
                          <a:pt x="172" y="154"/>
                        </a:lnTo>
                        <a:lnTo>
                          <a:pt x="170" y="154"/>
                        </a:lnTo>
                        <a:lnTo>
                          <a:pt x="170" y="156"/>
                        </a:lnTo>
                        <a:lnTo>
                          <a:pt x="168" y="156"/>
                        </a:lnTo>
                        <a:lnTo>
                          <a:pt x="170" y="156"/>
                        </a:lnTo>
                        <a:lnTo>
                          <a:pt x="172" y="156"/>
                        </a:lnTo>
                        <a:lnTo>
                          <a:pt x="172" y="158"/>
                        </a:lnTo>
                        <a:lnTo>
                          <a:pt x="170" y="158"/>
                        </a:lnTo>
                        <a:lnTo>
                          <a:pt x="166" y="156"/>
                        </a:lnTo>
                        <a:lnTo>
                          <a:pt x="164" y="156"/>
                        </a:lnTo>
                        <a:lnTo>
                          <a:pt x="164" y="154"/>
                        </a:lnTo>
                        <a:lnTo>
                          <a:pt x="162" y="154"/>
                        </a:lnTo>
                        <a:lnTo>
                          <a:pt x="162" y="156"/>
                        </a:lnTo>
                        <a:lnTo>
                          <a:pt x="160" y="158"/>
                        </a:lnTo>
                        <a:lnTo>
                          <a:pt x="160" y="160"/>
                        </a:lnTo>
                        <a:lnTo>
                          <a:pt x="158" y="160"/>
                        </a:lnTo>
                        <a:lnTo>
                          <a:pt x="156" y="160"/>
                        </a:lnTo>
                        <a:lnTo>
                          <a:pt x="156" y="162"/>
                        </a:lnTo>
                        <a:lnTo>
                          <a:pt x="154" y="162"/>
                        </a:lnTo>
                        <a:lnTo>
                          <a:pt x="152" y="162"/>
                        </a:lnTo>
                        <a:lnTo>
                          <a:pt x="154" y="164"/>
                        </a:lnTo>
                        <a:lnTo>
                          <a:pt x="154" y="166"/>
                        </a:lnTo>
                        <a:lnTo>
                          <a:pt x="156" y="166"/>
                        </a:lnTo>
                        <a:lnTo>
                          <a:pt x="156" y="164"/>
                        </a:lnTo>
                        <a:lnTo>
                          <a:pt x="156" y="166"/>
                        </a:lnTo>
                        <a:lnTo>
                          <a:pt x="158" y="166"/>
                        </a:lnTo>
                        <a:lnTo>
                          <a:pt x="156" y="168"/>
                        </a:lnTo>
                        <a:lnTo>
                          <a:pt x="154" y="168"/>
                        </a:lnTo>
                        <a:lnTo>
                          <a:pt x="150" y="170"/>
                        </a:lnTo>
                        <a:lnTo>
                          <a:pt x="148" y="170"/>
                        </a:lnTo>
                        <a:lnTo>
                          <a:pt x="146" y="170"/>
                        </a:lnTo>
                        <a:lnTo>
                          <a:pt x="144" y="170"/>
                        </a:lnTo>
                        <a:lnTo>
                          <a:pt x="144" y="168"/>
                        </a:lnTo>
                        <a:lnTo>
                          <a:pt x="142" y="168"/>
                        </a:lnTo>
                        <a:lnTo>
                          <a:pt x="140" y="168"/>
                        </a:lnTo>
                        <a:lnTo>
                          <a:pt x="138" y="170"/>
                        </a:lnTo>
                        <a:lnTo>
                          <a:pt x="138" y="172"/>
                        </a:lnTo>
                        <a:lnTo>
                          <a:pt x="138" y="174"/>
                        </a:lnTo>
                        <a:lnTo>
                          <a:pt x="136" y="176"/>
                        </a:lnTo>
                        <a:lnTo>
                          <a:pt x="134" y="176"/>
                        </a:lnTo>
                        <a:lnTo>
                          <a:pt x="132" y="176"/>
                        </a:lnTo>
                        <a:lnTo>
                          <a:pt x="132" y="186"/>
                        </a:lnTo>
                        <a:lnTo>
                          <a:pt x="132" y="188"/>
                        </a:lnTo>
                        <a:lnTo>
                          <a:pt x="134" y="188"/>
                        </a:lnTo>
                        <a:lnTo>
                          <a:pt x="134" y="190"/>
                        </a:lnTo>
                        <a:lnTo>
                          <a:pt x="134" y="194"/>
                        </a:lnTo>
                        <a:lnTo>
                          <a:pt x="132" y="196"/>
                        </a:lnTo>
                        <a:lnTo>
                          <a:pt x="134" y="196"/>
                        </a:lnTo>
                        <a:lnTo>
                          <a:pt x="134" y="198"/>
                        </a:lnTo>
                        <a:lnTo>
                          <a:pt x="136" y="198"/>
                        </a:lnTo>
                        <a:lnTo>
                          <a:pt x="134" y="200"/>
                        </a:lnTo>
                        <a:lnTo>
                          <a:pt x="134" y="202"/>
                        </a:lnTo>
                        <a:lnTo>
                          <a:pt x="132" y="202"/>
                        </a:lnTo>
                        <a:lnTo>
                          <a:pt x="130" y="202"/>
                        </a:lnTo>
                        <a:lnTo>
                          <a:pt x="126" y="204"/>
                        </a:lnTo>
                        <a:lnTo>
                          <a:pt x="124" y="204"/>
                        </a:lnTo>
                        <a:lnTo>
                          <a:pt x="120" y="206"/>
                        </a:lnTo>
                        <a:lnTo>
                          <a:pt x="114" y="208"/>
                        </a:lnTo>
                        <a:lnTo>
                          <a:pt x="110" y="210"/>
                        </a:lnTo>
                        <a:lnTo>
                          <a:pt x="106" y="208"/>
                        </a:lnTo>
                        <a:lnTo>
                          <a:pt x="104" y="208"/>
                        </a:lnTo>
                        <a:lnTo>
                          <a:pt x="102" y="208"/>
                        </a:lnTo>
                        <a:lnTo>
                          <a:pt x="100" y="208"/>
                        </a:lnTo>
                        <a:lnTo>
                          <a:pt x="98" y="208"/>
                        </a:lnTo>
                        <a:lnTo>
                          <a:pt x="96" y="208"/>
                        </a:lnTo>
                        <a:lnTo>
                          <a:pt x="96" y="210"/>
                        </a:lnTo>
                        <a:lnTo>
                          <a:pt x="94" y="210"/>
                        </a:lnTo>
                        <a:lnTo>
                          <a:pt x="94" y="212"/>
                        </a:lnTo>
                        <a:lnTo>
                          <a:pt x="92" y="212"/>
                        </a:lnTo>
                        <a:lnTo>
                          <a:pt x="90" y="212"/>
                        </a:lnTo>
                        <a:lnTo>
                          <a:pt x="84" y="210"/>
                        </a:lnTo>
                        <a:lnTo>
                          <a:pt x="82" y="210"/>
                        </a:lnTo>
                        <a:lnTo>
                          <a:pt x="80" y="210"/>
                        </a:lnTo>
                        <a:lnTo>
                          <a:pt x="74" y="210"/>
                        </a:lnTo>
                        <a:lnTo>
                          <a:pt x="60" y="212"/>
                        </a:lnTo>
                        <a:lnTo>
                          <a:pt x="58" y="212"/>
                        </a:lnTo>
                        <a:lnTo>
                          <a:pt x="56" y="212"/>
                        </a:lnTo>
                        <a:lnTo>
                          <a:pt x="54" y="210"/>
                        </a:lnTo>
                        <a:lnTo>
                          <a:pt x="50" y="210"/>
                        </a:lnTo>
                        <a:lnTo>
                          <a:pt x="48" y="210"/>
                        </a:lnTo>
                        <a:lnTo>
                          <a:pt x="46" y="208"/>
                        </a:lnTo>
                        <a:lnTo>
                          <a:pt x="30" y="202"/>
                        </a:lnTo>
                        <a:lnTo>
                          <a:pt x="28" y="202"/>
                        </a:lnTo>
                        <a:lnTo>
                          <a:pt x="26" y="202"/>
                        </a:lnTo>
                        <a:lnTo>
                          <a:pt x="26" y="200"/>
                        </a:lnTo>
                        <a:lnTo>
                          <a:pt x="28" y="196"/>
                        </a:lnTo>
                        <a:lnTo>
                          <a:pt x="30" y="194"/>
                        </a:lnTo>
                        <a:lnTo>
                          <a:pt x="32" y="194"/>
                        </a:lnTo>
                        <a:lnTo>
                          <a:pt x="32" y="192"/>
                        </a:lnTo>
                        <a:lnTo>
                          <a:pt x="34" y="190"/>
                        </a:lnTo>
                        <a:lnTo>
                          <a:pt x="40" y="180"/>
                        </a:lnTo>
                        <a:lnTo>
                          <a:pt x="42" y="174"/>
                        </a:lnTo>
                        <a:lnTo>
                          <a:pt x="40" y="174"/>
                        </a:lnTo>
                        <a:lnTo>
                          <a:pt x="40" y="170"/>
                        </a:lnTo>
                        <a:lnTo>
                          <a:pt x="38" y="170"/>
                        </a:lnTo>
                        <a:lnTo>
                          <a:pt x="38" y="168"/>
                        </a:lnTo>
                        <a:lnTo>
                          <a:pt x="38" y="166"/>
                        </a:lnTo>
                        <a:lnTo>
                          <a:pt x="36" y="166"/>
                        </a:lnTo>
                        <a:lnTo>
                          <a:pt x="30" y="164"/>
                        </a:lnTo>
                        <a:lnTo>
                          <a:pt x="26" y="164"/>
                        </a:lnTo>
                        <a:lnTo>
                          <a:pt x="24" y="164"/>
                        </a:lnTo>
                        <a:lnTo>
                          <a:pt x="18" y="164"/>
                        </a:lnTo>
                        <a:lnTo>
                          <a:pt x="18" y="162"/>
                        </a:lnTo>
                        <a:lnTo>
                          <a:pt x="16" y="158"/>
                        </a:lnTo>
                        <a:lnTo>
                          <a:pt x="16" y="156"/>
                        </a:lnTo>
                        <a:lnTo>
                          <a:pt x="16" y="152"/>
                        </a:lnTo>
                        <a:lnTo>
                          <a:pt x="16" y="150"/>
                        </a:lnTo>
                        <a:lnTo>
                          <a:pt x="16" y="148"/>
                        </a:lnTo>
                        <a:lnTo>
                          <a:pt x="16" y="146"/>
                        </a:lnTo>
                        <a:lnTo>
                          <a:pt x="14" y="146"/>
                        </a:lnTo>
                        <a:lnTo>
                          <a:pt x="14" y="144"/>
                        </a:lnTo>
                        <a:lnTo>
                          <a:pt x="10" y="138"/>
                        </a:lnTo>
                        <a:lnTo>
                          <a:pt x="8" y="132"/>
                        </a:lnTo>
                        <a:lnTo>
                          <a:pt x="6" y="128"/>
                        </a:lnTo>
                        <a:lnTo>
                          <a:pt x="6" y="126"/>
                        </a:lnTo>
                        <a:lnTo>
                          <a:pt x="6" y="124"/>
                        </a:lnTo>
                        <a:lnTo>
                          <a:pt x="6" y="122"/>
                        </a:lnTo>
                        <a:lnTo>
                          <a:pt x="8" y="120"/>
                        </a:lnTo>
                        <a:lnTo>
                          <a:pt x="8" y="118"/>
                        </a:lnTo>
                        <a:lnTo>
                          <a:pt x="10" y="116"/>
                        </a:lnTo>
                        <a:lnTo>
                          <a:pt x="10" y="114"/>
                        </a:lnTo>
                        <a:lnTo>
                          <a:pt x="8" y="114"/>
                        </a:lnTo>
                        <a:lnTo>
                          <a:pt x="6" y="114"/>
                        </a:lnTo>
                        <a:lnTo>
                          <a:pt x="4" y="114"/>
                        </a:lnTo>
                        <a:lnTo>
                          <a:pt x="2" y="112"/>
                        </a:lnTo>
                        <a:lnTo>
                          <a:pt x="2" y="110"/>
                        </a:lnTo>
                        <a:lnTo>
                          <a:pt x="0" y="110"/>
                        </a:lnTo>
                        <a:lnTo>
                          <a:pt x="2" y="108"/>
                        </a:lnTo>
                        <a:lnTo>
                          <a:pt x="0" y="104"/>
                        </a:lnTo>
                        <a:lnTo>
                          <a:pt x="0" y="102"/>
                        </a:lnTo>
                        <a:lnTo>
                          <a:pt x="0" y="100"/>
                        </a:lnTo>
                        <a:lnTo>
                          <a:pt x="0" y="98"/>
                        </a:lnTo>
                        <a:lnTo>
                          <a:pt x="2" y="98"/>
                        </a:lnTo>
                        <a:lnTo>
                          <a:pt x="4" y="98"/>
                        </a:lnTo>
                        <a:lnTo>
                          <a:pt x="6" y="98"/>
                        </a:lnTo>
                        <a:lnTo>
                          <a:pt x="6" y="96"/>
                        </a:lnTo>
                        <a:lnTo>
                          <a:pt x="4" y="94"/>
                        </a:lnTo>
                        <a:lnTo>
                          <a:pt x="2" y="94"/>
                        </a:lnTo>
                        <a:lnTo>
                          <a:pt x="2" y="92"/>
                        </a:lnTo>
                        <a:lnTo>
                          <a:pt x="4" y="92"/>
                        </a:lnTo>
                        <a:lnTo>
                          <a:pt x="6" y="90"/>
                        </a:lnTo>
                        <a:lnTo>
                          <a:pt x="6" y="86"/>
                        </a:lnTo>
                        <a:lnTo>
                          <a:pt x="6" y="84"/>
                        </a:lnTo>
                        <a:lnTo>
                          <a:pt x="6" y="80"/>
                        </a:lnTo>
                        <a:lnTo>
                          <a:pt x="6" y="78"/>
                        </a:lnTo>
                        <a:lnTo>
                          <a:pt x="6" y="76"/>
                        </a:lnTo>
                        <a:lnTo>
                          <a:pt x="6" y="74"/>
                        </a:lnTo>
                        <a:lnTo>
                          <a:pt x="6" y="72"/>
                        </a:lnTo>
                        <a:lnTo>
                          <a:pt x="8" y="68"/>
                        </a:lnTo>
                        <a:lnTo>
                          <a:pt x="8" y="66"/>
                        </a:lnTo>
                        <a:close/>
                      </a:path>
                    </a:pathLst>
                  </a:custGeom>
                  <a:grpFill/>
                  <a:ln w="3175">
                    <a:solidFill>
                      <a:schemeClr val="bg1"/>
                    </a:solidFill>
                    <a:prstDash val="sysDot"/>
                    <a:round/>
                    <a:headEnd/>
                    <a:tailEnd/>
                  </a:ln>
                </p:spPr>
                <p:txBody>
                  <a:bodyPr/>
                  <a:lstStyle/>
                  <a:p>
                    <a:endParaRPr lang="de-DE" sz="2400" dirty="0">
                      <a:solidFill>
                        <a:srgbClr val="000000"/>
                      </a:solidFill>
                    </a:endParaRPr>
                  </a:p>
                </p:txBody>
              </p:sp>
              <p:grpSp>
                <p:nvGrpSpPr>
                  <p:cNvPr id="1993" name="Gruppieren 1992"/>
                  <p:cNvGrpSpPr/>
                  <p:nvPr/>
                </p:nvGrpSpPr>
                <p:grpSpPr>
                  <a:xfrm>
                    <a:off x="5588156" y="2218827"/>
                    <a:ext cx="1441645" cy="805277"/>
                    <a:chOff x="5588156" y="2218827"/>
                    <a:chExt cx="1441645" cy="805277"/>
                  </a:xfrm>
                  <a:grpFill/>
                </p:grpSpPr>
                <p:grpSp>
                  <p:nvGrpSpPr>
                    <p:cNvPr id="1994" name="Group 3027"/>
                    <p:cNvGrpSpPr>
                      <a:grpSpLocks/>
                    </p:cNvGrpSpPr>
                    <p:nvPr/>
                  </p:nvGrpSpPr>
                  <p:grpSpPr bwMode="auto">
                    <a:xfrm>
                      <a:off x="5898490" y="2413930"/>
                      <a:ext cx="915262" cy="610174"/>
                      <a:chOff x="4748" y="1889"/>
                      <a:chExt cx="994" cy="740"/>
                    </a:xfrm>
                    <a:grpFill/>
                  </p:grpSpPr>
                  <p:sp>
                    <p:nvSpPr>
                      <p:cNvPr id="2003" name="Freeform 3028"/>
                      <p:cNvSpPr>
                        <a:spLocks/>
                      </p:cNvSpPr>
                      <p:nvPr/>
                    </p:nvSpPr>
                    <p:spPr bwMode="auto">
                      <a:xfrm>
                        <a:off x="4748" y="1987"/>
                        <a:ext cx="6" cy="8"/>
                      </a:xfrm>
                      <a:custGeom>
                        <a:avLst/>
                        <a:gdLst>
                          <a:gd name="T0" fmla="*/ 4 w 6"/>
                          <a:gd name="T1" fmla="*/ 0 h 8"/>
                          <a:gd name="T2" fmla="*/ 6 w 6"/>
                          <a:gd name="T3" fmla="*/ 2 h 8"/>
                          <a:gd name="T4" fmla="*/ 6 w 6"/>
                          <a:gd name="T5" fmla="*/ 4 h 8"/>
                          <a:gd name="T6" fmla="*/ 4 w 6"/>
                          <a:gd name="T7" fmla="*/ 6 h 8"/>
                          <a:gd name="T8" fmla="*/ 0 w 6"/>
                          <a:gd name="T9" fmla="*/ 8 h 8"/>
                          <a:gd name="T10" fmla="*/ 0 w 6"/>
                          <a:gd name="T11" fmla="*/ 6 h 8"/>
                          <a:gd name="T12" fmla="*/ 0 w 6"/>
                          <a:gd name="T13" fmla="*/ 6 h 8"/>
                          <a:gd name="T14" fmla="*/ 2 w 6"/>
                          <a:gd name="T15" fmla="*/ 6 h 8"/>
                          <a:gd name="T16" fmla="*/ 2 w 6"/>
                          <a:gd name="T17" fmla="*/ 4 h 8"/>
                          <a:gd name="T18" fmla="*/ 4 w 6"/>
                          <a:gd name="T19" fmla="*/ 2 h 8"/>
                          <a:gd name="T20" fmla="*/ 4 w 6"/>
                          <a:gd name="T21" fmla="*/ 0 h 8"/>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6"/>
                          <a:gd name="T34" fmla="*/ 0 h 8"/>
                          <a:gd name="T35" fmla="*/ 6 w 6"/>
                          <a:gd name="T36" fmla="*/ 8 h 8"/>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6" h="8">
                            <a:moveTo>
                              <a:pt x="4" y="0"/>
                            </a:moveTo>
                            <a:lnTo>
                              <a:pt x="6" y="2"/>
                            </a:lnTo>
                            <a:lnTo>
                              <a:pt x="6" y="4"/>
                            </a:lnTo>
                            <a:lnTo>
                              <a:pt x="4" y="6"/>
                            </a:lnTo>
                            <a:lnTo>
                              <a:pt x="0" y="8"/>
                            </a:lnTo>
                            <a:lnTo>
                              <a:pt x="0" y="6"/>
                            </a:lnTo>
                            <a:lnTo>
                              <a:pt x="2" y="6"/>
                            </a:lnTo>
                            <a:lnTo>
                              <a:pt x="2" y="4"/>
                            </a:lnTo>
                            <a:lnTo>
                              <a:pt x="4" y="2"/>
                            </a:lnTo>
                            <a:lnTo>
                              <a:pt x="4" y="0"/>
                            </a:lnTo>
                            <a:close/>
                          </a:path>
                        </a:pathLst>
                      </a:custGeom>
                      <a:grpFill/>
                      <a:ln w="3175">
                        <a:solidFill>
                          <a:schemeClr val="bg1"/>
                        </a:solidFill>
                        <a:prstDash val="sysDot"/>
                        <a:round/>
                        <a:headEnd/>
                        <a:tailEnd/>
                      </a:ln>
                    </p:spPr>
                    <p:txBody>
                      <a:bodyPr/>
                      <a:lstStyle/>
                      <a:p>
                        <a:endParaRPr lang="de-DE" sz="2400" dirty="0">
                          <a:solidFill>
                            <a:srgbClr val="000000"/>
                          </a:solidFill>
                        </a:endParaRPr>
                      </a:p>
                    </p:txBody>
                  </p:sp>
                  <p:sp>
                    <p:nvSpPr>
                      <p:cNvPr id="2004" name="Freeform 3029"/>
                      <p:cNvSpPr>
                        <a:spLocks/>
                      </p:cNvSpPr>
                      <p:nvPr/>
                    </p:nvSpPr>
                    <p:spPr bwMode="auto">
                      <a:xfrm>
                        <a:off x="4756" y="1993"/>
                        <a:ext cx="2" cy="4"/>
                      </a:xfrm>
                      <a:custGeom>
                        <a:avLst/>
                        <a:gdLst>
                          <a:gd name="T0" fmla="*/ 2 w 2"/>
                          <a:gd name="T1" fmla="*/ 0 h 4"/>
                          <a:gd name="T2" fmla="*/ 2 w 2"/>
                          <a:gd name="T3" fmla="*/ 2 h 4"/>
                          <a:gd name="T4" fmla="*/ 2 w 2"/>
                          <a:gd name="T5" fmla="*/ 4 h 4"/>
                          <a:gd name="T6" fmla="*/ 0 w 2"/>
                          <a:gd name="T7" fmla="*/ 4 h 4"/>
                          <a:gd name="T8" fmla="*/ 0 w 2"/>
                          <a:gd name="T9" fmla="*/ 0 h 4"/>
                          <a:gd name="T10" fmla="*/ 2 w 2"/>
                          <a:gd name="T11" fmla="*/ 0 h 4"/>
                          <a:gd name="T12" fmla="*/ 0 60000 65536"/>
                          <a:gd name="T13" fmla="*/ 0 60000 65536"/>
                          <a:gd name="T14" fmla="*/ 0 60000 65536"/>
                          <a:gd name="T15" fmla="*/ 0 60000 65536"/>
                          <a:gd name="T16" fmla="*/ 0 60000 65536"/>
                          <a:gd name="T17" fmla="*/ 0 60000 65536"/>
                          <a:gd name="T18" fmla="*/ 0 w 2"/>
                          <a:gd name="T19" fmla="*/ 0 h 4"/>
                          <a:gd name="T20" fmla="*/ 2 w 2"/>
                          <a:gd name="T21" fmla="*/ 4 h 4"/>
                        </a:gdLst>
                        <a:ahLst/>
                        <a:cxnLst>
                          <a:cxn ang="T12">
                            <a:pos x="T0" y="T1"/>
                          </a:cxn>
                          <a:cxn ang="T13">
                            <a:pos x="T2" y="T3"/>
                          </a:cxn>
                          <a:cxn ang="T14">
                            <a:pos x="T4" y="T5"/>
                          </a:cxn>
                          <a:cxn ang="T15">
                            <a:pos x="T6" y="T7"/>
                          </a:cxn>
                          <a:cxn ang="T16">
                            <a:pos x="T8" y="T9"/>
                          </a:cxn>
                          <a:cxn ang="T17">
                            <a:pos x="T10" y="T11"/>
                          </a:cxn>
                        </a:cxnLst>
                        <a:rect l="T18" t="T19" r="T20" b="T21"/>
                        <a:pathLst>
                          <a:path w="2" h="4">
                            <a:moveTo>
                              <a:pt x="2" y="0"/>
                            </a:moveTo>
                            <a:lnTo>
                              <a:pt x="2" y="2"/>
                            </a:lnTo>
                            <a:lnTo>
                              <a:pt x="2" y="4"/>
                            </a:lnTo>
                            <a:lnTo>
                              <a:pt x="0" y="4"/>
                            </a:lnTo>
                            <a:lnTo>
                              <a:pt x="0" y="0"/>
                            </a:lnTo>
                            <a:lnTo>
                              <a:pt x="2" y="0"/>
                            </a:lnTo>
                            <a:close/>
                          </a:path>
                        </a:pathLst>
                      </a:custGeom>
                      <a:grpFill/>
                      <a:ln w="3175">
                        <a:solidFill>
                          <a:schemeClr val="bg1"/>
                        </a:solidFill>
                        <a:prstDash val="sysDot"/>
                        <a:round/>
                        <a:headEnd/>
                        <a:tailEnd/>
                      </a:ln>
                    </p:spPr>
                    <p:txBody>
                      <a:bodyPr/>
                      <a:lstStyle/>
                      <a:p>
                        <a:endParaRPr lang="de-DE" sz="2400" dirty="0">
                          <a:solidFill>
                            <a:srgbClr val="000000"/>
                          </a:solidFill>
                        </a:endParaRPr>
                      </a:p>
                    </p:txBody>
                  </p:sp>
                  <p:sp>
                    <p:nvSpPr>
                      <p:cNvPr id="2005" name="Freeform 3030"/>
                      <p:cNvSpPr>
                        <a:spLocks/>
                      </p:cNvSpPr>
                      <p:nvPr/>
                    </p:nvSpPr>
                    <p:spPr bwMode="auto">
                      <a:xfrm>
                        <a:off x="4816" y="2003"/>
                        <a:ext cx="1" cy="2"/>
                      </a:xfrm>
                      <a:custGeom>
                        <a:avLst/>
                        <a:gdLst>
                          <a:gd name="T0" fmla="*/ 0 w 1"/>
                          <a:gd name="T1" fmla="*/ 0 h 2"/>
                          <a:gd name="T2" fmla="*/ 0 w 1"/>
                          <a:gd name="T3" fmla="*/ 2 h 2"/>
                          <a:gd name="T4" fmla="*/ 0 w 1"/>
                          <a:gd name="T5" fmla="*/ 0 h 2"/>
                          <a:gd name="T6" fmla="*/ 0 60000 65536"/>
                          <a:gd name="T7" fmla="*/ 0 60000 65536"/>
                          <a:gd name="T8" fmla="*/ 0 60000 65536"/>
                          <a:gd name="T9" fmla="*/ 0 w 1"/>
                          <a:gd name="T10" fmla="*/ 0 h 2"/>
                          <a:gd name="T11" fmla="*/ 1 w 1"/>
                          <a:gd name="T12" fmla="*/ 2 h 2"/>
                        </a:gdLst>
                        <a:ahLst/>
                        <a:cxnLst>
                          <a:cxn ang="T6">
                            <a:pos x="T0" y="T1"/>
                          </a:cxn>
                          <a:cxn ang="T7">
                            <a:pos x="T2" y="T3"/>
                          </a:cxn>
                          <a:cxn ang="T8">
                            <a:pos x="T4" y="T5"/>
                          </a:cxn>
                        </a:cxnLst>
                        <a:rect l="T9" t="T10" r="T11" b="T12"/>
                        <a:pathLst>
                          <a:path w="1" h="2">
                            <a:moveTo>
                              <a:pt x="0" y="0"/>
                            </a:moveTo>
                            <a:lnTo>
                              <a:pt x="0" y="2"/>
                            </a:lnTo>
                            <a:lnTo>
                              <a:pt x="0" y="0"/>
                            </a:lnTo>
                            <a:close/>
                          </a:path>
                        </a:pathLst>
                      </a:custGeom>
                      <a:grpFill/>
                      <a:ln w="3175">
                        <a:solidFill>
                          <a:schemeClr val="bg1"/>
                        </a:solidFill>
                        <a:prstDash val="sysDot"/>
                        <a:round/>
                        <a:headEnd/>
                        <a:tailEnd/>
                      </a:ln>
                    </p:spPr>
                    <p:txBody>
                      <a:bodyPr/>
                      <a:lstStyle/>
                      <a:p>
                        <a:endParaRPr lang="de-DE" sz="2400" dirty="0">
                          <a:solidFill>
                            <a:srgbClr val="000000"/>
                          </a:solidFill>
                        </a:endParaRPr>
                      </a:p>
                    </p:txBody>
                  </p:sp>
                  <p:sp>
                    <p:nvSpPr>
                      <p:cNvPr id="2006" name="Freeform 3031"/>
                      <p:cNvSpPr>
                        <a:spLocks/>
                      </p:cNvSpPr>
                      <p:nvPr/>
                    </p:nvSpPr>
                    <p:spPr bwMode="auto">
                      <a:xfrm>
                        <a:off x="4918" y="2023"/>
                        <a:ext cx="112" cy="102"/>
                      </a:xfrm>
                      <a:custGeom>
                        <a:avLst/>
                        <a:gdLst>
                          <a:gd name="T0" fmla="*/ 80 w 112"/>
                          <a:gd name="T1" fmla="*/ 78 h 102"/>
                          <a:gd name="T2" fmla="*/ 86 w 112"/>
                          <a:gd name="T3" fmla="*/ 86 h 102"/>
                          <a:gd name="T4" fmla="*/ 86 w 112"/>
                          <a:gd name="T5" fmla="*/ 92 h 102"/>
                          <a:gd name="T6" fmla="*/ 80 w 112"/>
                          <a:gd name="T7" fmla="*/ 90 h 102"/>
                          <a:gd name="T8" fmla="*/ 74 w 112"/>
                          <a:gd name="T9" fmla="*/ 90 h 102"/>
                          <a:gd name="T10" fmla="*/ 68 w 112"/>
                          <a:gd name="T11" fmla="*/ 92 h 102"/>
                          <a:gd name="T12" fmla="*/ 62 w 112"/>
                          <a:gd name="T13" fmla="*/ 92 h 102"/>
                          <a:gd name="T14" fmla="*/ 62 w 112"/>
                          <a:gd name="T15" fmla="*/ 96 h 102"/>
                          <a:gd name="T16" fmla="*/ 58 w 112"/>
                          <a:gd name="T17" fmla="*/ 100 h 102"/>
                          <a:gd name="T18" fmla="*/ 52 w 112"/>
                          <a:gd name="T19" fmla="*/ 102 h 102"/>
                          <a:gd name="T20" fmla="*/ 46 w 112"/>
                          <a:gd name="T21" fmla="*/ 98 h 102"/>
                          <a:gd name="T22" fmla="*/ 42 w 112"/>
                          <a:gd name="T23" fmla="*/ 98 h 102"/>
                          <a:gd name="T24" fmla="*/ 36 w 112"/>
                          <a:gd name="T25" fmla="*/ 100 h 102"/>
                          <a:gd name="T26" fmla="*/ 34 w 112"/>
                          <a:gd name="T27" fmla="*/ 94 h 102"/>
                          <a:gd name="T28" fmla="*/ 34 w 112"/>
                          <a:gd name="T29" fmla="*/ 88 h 102"/>
                          <a:gd name="T30" fmla="*/ 30 w 112"/>
                          <a:gd name="T31" fmla="*/ 88 h 102"/>
                          <a:gd name="T32" fmla="*/ 24 w 112"/>
                          <a:gd name="T33" fmla="*/ 90 h 102"/>
                          <a:gd name="T34" fmla="*/ 22 w 112"/>
                          <a:gd name="T35" fmla="*/ 84 h 102"/>
                          <a:gd name="T36" fmla="*/ 20 w 112"/>
                          <a:gd name="T37" fmla="*/ 74 h 102"/>
                          <a:gd name="T38" fmla="*/ 20 w 112"/>
                          <a:gd name="T39" fmla="*/ 70 h 102"/>
                          <a:gd name="T40" fmla="*/ 18 w 112"/>
                          <a:gd name="T41" fmla="*/ 72 h 102"/>
                          <a:gd name="T42" fmla="*/ 16 w 112"/>
                          <a:gd name="T43" fmla="*/ 68 h 102"/>
                          <a:gd name="T44" fmla="*/ 12 w 112"/>
                          <a:gd name="T45" fmla="*/ 54 h 102"/>
                          <a:gd name="T46" fmla="*/ 6 w 112"/>
                          <a:gd name="T47" fmla="*/ 46 h 102"/>
                          <a:gd name="T48" fmla="*/ 0 w 112"/>
                          <a:gd name="T49" fmla="*/ 34 h 102"/>
                          <a:gd name="T50" fmla="*/ 2 w 112"/>
                          <a:gd name="T51" fmla="*/ 26 h 102"/>
                          <a:gd name="T52" fmla="*/ 6 w 112"/>
                          <a:gd name="T53" fmla="*/ 24 h 102"/>
                          <a:gd name="T54" fmla="*/ 10 w 112"/>
                          <a:gd name="T55" fmla="*/ 18 h 102"/>
                          <a:gd name="T56" fmla="*/ 14 w 112"/>
                          <a:gd name="T57" fmla="*/ 12 h 102"/>
                          <a:gd name="T58" fmla="*/ 20 w 112"/>
                          <a:gd name="T59" fmla="*/ 10 h 102"/>
                          <a:gd name="T60" fmla="*/ 28 w 112"/>
                          <a:gd name="T61" fmla="*/ 8 h 102"/>
                          <a:gd name="T62" fmla="*/ 38 w 112"/>
                          <a:gd name="T63" fmla="*/ 8 h 102"/>
                          <a:gd name="T64" fmla="*/ 44 w 112"/>
                          <a:gd name="T65" fmla="*/ 8 h 102"/>
                          <a:gd name="T66" fmla="*/ 52 w 112"/>
                          <a:gd name="T67" fmla="*/ 8 h 102"/>
                          <a:gd name="T68" fmla="*/ 56 w 112"/>
                          <a:gd name="T69" fmla="*/ 12 h 102"/>
                          <a:gd name="T70" fmla="*/ 60 w 112"/>
                          <a:gd name="T71" fmla="*/ 14 h 102"/>
                          <a:gd name="T72" fmla="*/ 66 w 112"/>
                          <a:gd name="T73" fmla="*/ 14 h 102"/>
                          <a:gd name="T74" fmla="*/ 74 w 112"/>
                          <a:gd name="T75" fmla="*/ 18 h 102"/>
                          <a:gd name="T76" fmla="*/ 76 w 112"/>
                          <a:gd name="T77" fmla="*/ 12 h 102"/>
                          <a:gd name="T78" fmla="*/ 78 w 112"/>
                          <a:gd name="T79" fmla="*/ 8 h 102"/>
                          <a:gd name="T80" fmla="*/ 82 w 112"/>
                          <a:gd name="T81" fmla="*/ 6 h 102"/>
                          <a:gd name="T82" fmla="*/ 84 w 112"/>
                          <a:gd name="T83" fmla="*/ 4 h 102"/>
                          <a:gd name="T84" fmla="*/ 90 w 112"/>
                          <a:gd name="T85" fmla="*/ 10 h 102"/>
                          <a:gd name="T86" fmla="*/ 100 w 112"/>
                          <a:gd name="T87" fmla="*/ 6 h 102"/>
                          <a:gd name="T88" fmla="*/ 106 w 112"/>
                          <a:gd name="T89" fmla="*/ 0 h 102"/>
                          <a:gd name="T90" fmla="*/ 104 w 112"/>
                          <a:gd name="T91" fmla="*/ 8 h 102"/>
                          <a:gd name="T92" fmla="*/ 102 w 112"/>
                          <a:gd name="T93" fmla="*/ 16 h 102"/>
                          <a:gd name="T94" fmla="*/ 106 w 112"/>
                          <a:gd name="T95" fmla="*/ 22 h 102"/>
                          <a:gd name="T96" fmla="*/ 110 w 112"/>
                          <a:gd name="T97" fmla="*/ 34 h 102"/>
                          <a:gd name="T98" fmla="*/ 110 w 112"/>
                          <a:gd name="T99" fmla="*/ 46 h 102"/>
                          <a:gd name="T100" fmla="*/ 110 w 112"/>
                          <a:gd name="T101" fmla="*/ 58 h 102"/>
                          <a:gd name="T102" fmla="*/ 104 w 112"/>
                          <a:gd name="T103" fmla="*/ 58 h 102"/>
                          <a:gd name="T104" fmla="*/ 98 w 112"/>
                          <a:gd name="T105" fmla="*/ 64 h 102"/>
                          <a:gd name="T106" fmla="*/ 92 w 112"/>
                          <a:gd name="T107" fmla="*/ 66 h 102"/>
                          <a:gd name="T108" fmla="*/ 88 w 112"/>
                          <a:gd name="T109" fmla="*/ 68 h 102"/>
                          <a:gd name="T110" fmla="*/ 86 w 112"/>
                          <a:gd name="T111" fmla="*/ 72 h 102"/>
                          <a:gd name="T112" fmla="*/ 82 w 112"/>
                          <a:gd name="T113" fmla="*/ 70 h 102"/>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w 112"/>
                          <a:gd name="T172" fmla="*/ 0 h 102"/>
                          <a:gd name="T173" fmla="*/ 112 w 112"/>
                          <a:gd name="T174" fmla="*/ 102 h 102"/>
                        </a:gdLst>
                        <a:ahLst/>
                        <a:cxnLst>
                          <a:cxn ang="T114">
                            <a:pos x="T0" y="T1"/>
                          </a:cxn>
                          <a:cxn ang="T115">
                            <a:pos x="T2" y="T3"/>
                          </a:cxn>
                          <a:cxn ang="T116">
                            <a:pos x="T4" y="T5"/>
                          </a:cxn>
                          <a:cxn ang="T117">
                            <a:pos x="T6" y="T7"/>
                          </a:cxn>
                          <a:cxn ang="T118">
                            <a:pos x="T8" y="T9"/>
                          </a:cxn>
                          <a:cxn ang="T119">
                            <a:pos x="T10" y="T11"/>
                          </a:cxn>
                          <a:cxn ang="T120">
                            <a:pos x="T12" y="T13"/>
                          </a:cxn>
                          <a:cxn ang="T121">
                            <a:pos x="T14" y="T15"/>
                          </a:cxn>
                          <a:cxn ang="T122">
                            <a:pos x="T16" y="T17"/>
                          </a:cxn>
                          <a:cxn ang="T123">
                            <a:pos x="T18" y="T19"/>
                          </a:cxn>
                          <a:cxn ang="T124">
                            <a:pos x="T20" y="T21"/>
                          </a:cxn>
                          <a:cxn ang="T125">
                            <a:pos x="T22" y="T23"/>
                          </a:cxn>
                          <a:cxn ang="T126">
                            <a:pos x="T24" y="T25"/>
                          </a:cxn>
                          <a:cxn ang="T127">
                            <a:pos x="T26" y="T27"/>
                          </a:cxn>
                          <a:cxn ang="T128">
                            <a:pos x="T28" y="T29"/>
                          </a:cxn>
                          <a:cxn ang="T129">
                            <a:pos x="T30" y="T31"/>
                          </a:cxn>
                          <a:cxn ang="T130">
                            <a:pos x="T32" y="T33"/>
                          </a:cxn>
                          <a:cxn ang="T131">
                            <a:pos x="T34" y="T35"/>
                          </a:cxn>
                          <a:cxn ang="T132">
                            <a:pos x="T36" y="T37"/>
                          </a:cxn>
                          <a:cxn ang="T133">
                            <a:pos x="T38" y="T39"/>
                          </a:cxn>
                          <a:cxn ang="T134">
                            <a:pos x="T40" y="T41"/>
                          </a:cxn>
                          <a:cxn ang="T135">
                            <a:pos x="T42" y="T43"/>
                          </a:cxn>
                          <a:cxn ang="T136">
                            <a:pos x="T44" y="T45"/>
                          </a:cxn>
                          <a:cxn ang="T137">
                            <a:pos x="T46" y="T47"/>
                          </a:cxn>
                          <a:cxn ang="T138">
                            <a:pos x="T48" y="T49"/>
                          </a:cxn>
                          <a:cxn ang="T139">
                            <a:pos x="T50" y="T51"/>
                          </a:cxn>
                          <a:cxn ang="T140">
                            <a:pos x="T52" y="T53"/>
                          </a:cxn>
                          <a:cxn ang="T141">
                            <a:pos x="T54" y="T55"/>
                          </a:cxn>
                          <a:cxn ang="T142">
                            <a:pos x="T56" y="T57"/>
                          </a:cxn>
                          <a:cxn ang="T143">
                            <a:pos x="T58" y="T59"/>
                          </a:cxn>
                          <a:cxn ang="T144">
                            <a:pos x="T60" y="T61"/>
                          </a:cxn>
                          <a:cxn ang="T145">
                            <a:pos x="T62" y="T63"/>
                          </a:cxn>
                          <a:cxn ang="T146">
                            <a:pos x="T64" y="T65"/>
                          </a:cxn>
                          <a:cxn ang="T147">
                            <a:pos x="T66" y="T67"/>
                          </a:cxn>
                          <a:cxn ang="T148">
                            <a:pos x="T68" y="T69"/>
                          </a:cxn>
                          <a:cxn ang="T149">
                            <a:pos x="T70" y="T71"/>
                          </a:cxn>
                          <a:cxn ang="T150">
                            <a:pos x="T72" y="T73"/>
                          </a:cxn>
                          <a:cxn ang="T151">
                            <a:pos x="T74" y="T75"/>
                          </a:cxn>
                          <a:cxn ang="T152">
                            <a:pos x="T76" y="T77"/>
                          </a:cxn>
                          <a:cxn ang="T153">
                            <a:pos x="T78" y="T79"/>
                          </a:cxn>
                          <a:cxn ang="T154">
                            <a:pos x="T80" y="T81"/>
                          </a:cxn>
                          <a:cxn ang="T155">
                            <a:pos x="T82" y="T83"/>
                          </a:cxn>
                          <a:cxn ang="T156">
                            <a:pos x="T84" y="T85"/>
                          </a:cxn>
                          <a:cxn ang="T157">
                            <a:pos x="T86" y="T87"/>
                          </a:cxn>
                          <a:cxn ang="T158">
                            <a:pos x="T88" y="T89"/>
                          </a:cxn>
                          <a:cxn ang="T159">
                            <a:pos x="T90" y="T91"/>
                          </a:cxn>
                          <a:cxn ang="T160">
                            <a:pos x="T92" y="T93"/>
                          </a:cxn>
                          <a:cxn ang="T161">
                            <a:pos x="T94" y="T95"/>
                          </a:cxn>
                          <a:cxn ang="T162">
                            <a:pos x="T96" y="T97"/>
                          </a:cxn>
                          <a:cxn ang="T163">
                            <a:pos x="T98" y="T99"/>
                          </a:cxn>
                          <a:cxn ang="T164">
                            <a:pos x="T100" y="T101"/>
                          </a:cxn>
                          <a:cxn ang="T165">
                            <a:pos x="T102" y="T103"/>
                          </a:cxn>
                          <a:cxn ang="T166">
                            <a:pos x="T104" y="T105"/>
                          </a:cxn>
                          <a:cxn ang="T167">
                            <a:pos x="T106" y="T107"/>
                          </a:cxn>
                          <a:cxn ang="T168">
                            <a:pos x="T108" y="T109"/>
                          </a:cxn>
                          <a:cxn ang="T169">
                            <a:pos x="T110" y="T111"/>
                          </a:cxn>
                          <a:cxn ang="T170">
                            <a:pos x="T112" y="T113"/>
                          </a:cxn>
                        </a:cxnLst>
                        <a:rect l="T171" t="T172" r="T173" b="T174"/>
                        <a:pathLst>
                          <a:path w="112" h="102">
                            <a:moveTo>
                              <a:pt x="78" y="72"/>
                            </a:moveTo>
                            <a:lnTo>
                              <a:pt x="78" y="74"/>
                            </a:lnTo>
                            <a:lnTo>
                              <a:pt x="80" y="74"/>
                            </a:lnTo>
                            <a:lnTo>
                              <a:pt x="80" y="78"/>
                            </a:lnTo>
                            <a:lnTo>
                              <a:pt x="80" y="80"/>
                            </a:lnTo>
                            <a:lnTo>
                              <a:pt x="82" y="82"/>
                            </a:lnTo>
                            <a:lnTo>
                              <a:pt x="84" y="86"/>
                            </a:lnTo>
                            <a:lnTo>
                              <a:pt x="86" y="86"/>
                            </a:lnTo>
                            <a:lnTo>
                              <a:pt x="86" y="88"/>
                            </a:lnTo>
                            <a:lnTo>
                              <a:pt x="84" y="88"/>
                            </a:lnTo>
                            <a:lnTo>
                              <a:pt x="84" y="90"/>
                            </a:lnTo>
                            <a:lnTo>
                              <a:pt x="86" y="92"/>
                            </a:lnTo>
                            <a:lnTo>
                              <a:pt x="86" y="94"/>
                            </a:lnTo>
                            <a:lnTo>
                              <a:pt x="84" y="92"/>
                            </a:lnTo>
                            <a:lnTo>
                              <a:pt x="82" y="90"/>
                            </a:lnTo>
                            <a:lnTo>
                              <a:pt x="80" y="90"/>
                            </a:lnTo>
                            <a:lnTo>
                              <a:pt x="78" y="88"/>
                            </a:lnTo>
                            <a:lnTo>
                              <a:pt x="76" y="88"/>
                            </a:lnTo>
                            <a:lnTo>
                              <a:pt x="74" y="88"/>
                            </a:lnTo>
                            <a:lnTo>
                              <a:pt x="74" y="90"/>
                            </a:lnTo>
                            <a:lnTo>
                              <a:pt x="72" y="88"/>
                            </a:lnTo>
                            <a:lnTo>
                              <a:pt x="70" y="90"/>
                            </a:lnTo>
                            <a:lnTo>
                              <a:pt x="70" y="92"/>
                            </a:lnTo>
                            <a:lnTo>
                              <a:pt x="68" y="92"/>
                            </a:lnTo>
                            <a:lnTo>
                              <a:pt x="66" y="90"/>
                            </a:lnTo>
                            <a:lnTo>
                              <a:pt x="64" y="90"/>
                            </a:lnTo>
                            <a:lnTo>
                              <a:pt x="62" y="90"/>
                            </a:lnTo>
                            <a:lnTo>
                              <a:pt x="62" y="92"/>
                            </a:lnTo>
                            <a:lnTo>
                              <a:pt x="64" y="92"/>
                            </a:lnTo>
                            <a:lnTo>
                              <a:pt x="64" y="94"/>
                            </a:lnTo>
                            <a:lnTo>
                              <a:pt x="64" y="96"/>
                            </a:lnTo>
                            <a:lnTo>
                              <a:pt x="62" y="96"/>
                            </a:lnTo>
                            <a:lnTo>
                              <a:pt x="62" y="98"/>
                            </a:lnTo>
                            <a:lnTo>
                              <a:pt x="60" y="98"/>
                            </a:lnTo>
                            <a:lnTo>
                              <a:pt x="60" y="100"/>
                            </a:lnTo>
                            <a:lnTo>
                              <a:pt x="58" y="100"/>
                            </a:lnTo>
                            <a:lnTo>
                              <a:pt x="56" y="100"/>
                            </a:lnTo>
                            <a:lnTo>
                              <a:pt x="54" y="100"/>
                            </a:lnTo>
                            <a:lnTo>
                              <a:pt x="54" y="102"/>
                            </a:lnTo>
                            <a:lnTo>
                              <a:pt x="52" y="102"/>
                            </a:lnTo>
                            <a:lnTo>
                              <a:pt x="50" y="102"/>
                            </a:lnTo>
                            <a:lnTo>
                              <a:pt x="48" y="100"/>
                            </a:lnTo>
                            <a:lnTo>
                              <a:pt x="46" y="100"/>
                            </a:lnTo>
                            <a:lnTo>
                              <a:pt x="46" y="98"/>
                            </a:lnTo>
                            <a:lnTo>
                              <a:pt x="44" y="98"/>
                            </a:lnTo>
                            <a:lnTo>
                              <a:pt x="44" y="100"/>
                            </a:lnTo>
                            <a:lnTo>
                              <a:pt x="42" y="100"/>
                            </a:lnTo>
                            <a:lnTo>
                              <a:pt x="42" y="98"/>
                            </a:lnTo>
                            <a:lnTo>
                              <a:pt x="40" y="98"/>
                            </a:lnTo>
                            <a:lnTo>
                              <a:pt x="38" y="100"/>
                            </a:lnTo>
                            <a:lnTo>
                              <a:pt x="36" y="100"/>
                            </a:lnTo>
                            <a:lnTo>
                              <a:pt x="34" y="100"/>
                            </a:lnTo>
                            <a:lnTo>
                              <a:pt x="32" y="98"/>
                            </a:lnTo>
                            <a:lnTo>
                              <a:pt x="32" y="96"/>
                            </a:lnTo>
                            <a:lnTo>
                              <a:pt x="34" y="94"/>
                            </a:lnTo>
                            <a:lnTo>
                              <a:pt x="36" y="94"/>
                            </a:lnTo>
                            <a:lnTo>
                              <a:pt x="36" y="92"/>
                            </a:lnTo>
                            <a:lnTo>
                              <a:pt x="36" y="90"/>
                            </a:lnTo>
                            <a:lnTo>
                              <a:pt x="34" y="88"/>
                            </a:lnTo>
                            <a:lnTo>
                              <a:pt x="32" y="84"/>
                            </a:lnTo>
                            <a:lnTo>
                              <a:pt x="30" y="84"/>
                            </a:lnTo>
                            <a:lnTo>
                              <a:pt x="30" y="86"/>
                            </a:lnTo>
                            <a:lnTo>
                              <a:pt x="30" y="88"/>
                            </a:lnTo>
                            <a:lnTo>
                              <a:pt x="30" y="90"/>
                            </a:lnTo>
                            <a:lnTo>
                              <a:pt x="28" y="90"/>
                            </a:lnTo>
                            <a:lnTo>
                              <a:pt x="24" y="92"/>
                            </a:lnTo>
                            <a:lnTo>
                              <a:pt x="24" y="90"/>
                            </a:lnTo>
                            <a:lnTo>
                              <a:pt x="22" y="90"/>
                            </a:lnTo>
                            <a:lnTo>
                              <a:pt x="22" y="88"/>
                            </a:lnTo>
                            <a:lnTo>
                              <a:pt x="22" y="86"/>
                            </a:lnTo>
                            <a:lnTo>
                              <a:pt x="22" y="84"/>
                            </a:lnTo>
                            <a:lnTo>
                              <a:pt x="22" y="82"/>
                            </a:lnTo>
                            <a:lnTo>
                              <a:pt x="22" y="80"/>
                            </a:lnTo>
                            <a:lnTo>
                              <a:pt x="22" y="78"/>
                            </a:lnTo>
                            <a:lnTo>
                              <a:pt x="20" y="74"/>
                            </a:lnTo>
                            <a:lnTo>
                              <a:pt x="18" y="74"/>
                            </a:lnTo>
                            <a:lnTo>
                              <a:pt x="18" y="72"/>
                            </a:lnTo>
                            <a:lnTo>
                              <a:pt x="18" y="70"/>
                            </a:lnTo>
                            <a:lnTo>
                              <a:pt x="20" y="70"/>
                            </a:lnTo>
                            <a:lnTo>
                              <a:pt x="18" y="70"/>
                            </a:lnTo>
                            <a:lnTo>
                              <a:pt x="16" y="68"/>
                            </a:lnTo>
                            <a:lnTo>
                              <a:pt x="18" y="70"/>
                            </a:lnTo>
                            <a:lnTo>
                              <a:pt x="18" y="72"/>
                            </a:lnTo>
                            <a:lnTo>
                              <a:pt x="18" y="74"/>
                            </a:lnTo>
                            <a:lnTo>
                              <a:pt x="18" y="72"/>
                            </a:lnTo>
                            <a:lnTo>
                              <a:pt x="16" y="70"/>
                            </a:lnTo>
                            <a:lnTo>
                              <a:pt x="16" y="68"/>
                            </a:lnTo>
                            <a:lnTo>
                              <a:pt x="12" y="62"/>
                            </a:lnTo>
                            <a:lnTo>
                              <a:pt x="12" y="60"/>
                            </a:lnTo>
                            <a:lnTo>
                              <a:pt x="12" y="56"/>
                            </a:lnTo>
                            <a:lnTo>
                              <a:pt x="12" y="54"/>
                            </a:lnTo>
                            <a:lnTo>
                              <a:pt x="8" y="50"/>
                            </a:lnTo>
                            <a:lnTo>
                              <a:pt x="6" y="50"/>
                            </a:lnTo>
                            <a:lnTo>
                              <a:pt x="6" y="48"/>
                            </a:lnTo>
                            <a:lnTo>
                              <a:pt x="6" y="46"/>
                            </a:lnTo>
                            <a:lnTo>
                              <a:pt x="4" y="42"/>
                            </a:lnTo>
                            <a:lnTo>
                              <a:pt x="2" y="38"/>
                            </a:lnTo>
                            <a:lnTo>
                              <a:pt x="2" y="36"/>
                            </a:lnTo>
                            <a:lnTo>
                              <a:pt x="0" y="34"/>
                            </a:lnTo>
                            <a:lnTo>
                              <a:pt x="0" y="32"/>
                            </a:lnTo>
                            <a:lnTo>
                              <a:pt x="0" y="28"/>
                            </a:lnTo>
                            <a:lnTo>
                              <a:pt x="0" y="26"/>
                            </a:lnTo>
                            <a:lnTo>
                              <a:pt x="2" y="26"/>
                            </a:lnTo>
                            <a:lnTo>
                              <a:pt x="4" y="26"/>
                            </a:lnTo>
                            <a:lnTo>
                              <a:pt x="6" y="26"/>
                            </a:lnTo>
                            <a:lnTo>
                              <a:pt x="4" y="24"/>
                            </a:lnTo>
                            <a:lnTo>
                              <a:pt x="6" y="24"/>
                            </a:lnTo>
                            <a:lnTo>
                              <a:pt x="8" y="22"/>
                            </a:lnTo>
                            <a:lnTo>
                              <a:pt x="8" y="20"/>
                            </a:lnTo>
                            <a:lnTo>
                              <a:pt x="8" y="18"/>
                            </a:lnTo>
                            <a:lnTo>
                              <a:pt x="10" y="18"/>
                            </a:lnTo>
                            <a:lnTo>
                              <a:pt x="12" y="14"/>
                            </a:lnTo>
                            <a:lnTo>
                              <a:pt x="12" y="12"/>
                            </a:lnTo>
                            <a:lnTo>
                              <a:pt x="14" y="12"/>
                            </a:lnTo>
                            <a:lnTo>
                              <a:pt x="14" y="10"/>
                            </a:lnTo>
                            <a:lnTo>
                              <a:pt x="16" y="10"/>
                            </a:lnTo>
                            <a:lnTo>
                              <a:pt x="18" y="10"/>
                            </a:lnTo>
                            <a:lnTo>
                              <a:pt x="20" y="10"/>
                            </a:lnTo>
                            <a:lnTo>
                              <a:pt x="22" y="8"/>
                            </a:lnTo>
                            <a:lnTo>
                              <a:pt x="24" y="8"/>
                            </a:lnTo>
                            <a:lnTo>
                              <a:pt x="26" y="8"/>
                            </a:lnTo>
                            <a:lnTo>
                              <a:pt x="28" y="8"/>
                            </a:lnTo>
                            <a:lnTo>
                              <a:pt x="32" y="10"/>
                            </a:lnTo>
                            <a:lnTo>
                              <a:pt x="34" y="10"/>
                            </a:lnTo>
                            <a:lnTo>
                              <a:pt x="36" y="8"/>
                            </a:lnTo>
                            <a:lnTo>
                              <a:pt x="38" y="8"/>
                            </a:lnTo>
                            <a:lnTo>
                              <a:pt x="40" y="8"/>
                            </a:lnTo>
                            <a:lnTo>
                              <a:pt x="42" y="10"/>
                            </a:lnTo>
                            <a:lnTo>
                              <a:pt x="44" y="10"/>
                            </a:lnTo>
                            <a:lnTo>
                              <a:pt x="44" y="8"/>
                            </a:lnTo>
                            <a:lnTo>
                              <a:pt x="46" y="8"/>
                            </a:lnTo>
                            <a:lnTo>
                              <a:pt x="48" y="8"/>
                            </a:lnTo>
                            <a:lnTo>
                              <a:pt x="50" y="8"/>
                            </a:lnTo>
                            <a:lnTo>
                              <a:pt x="52" y="8"/>
                            </a:lnTo>
                            <a:lnTo>
                              <a:pt x="54" y="8"/>
                            </a:lnTo>
                            <a:lnTo>
                              <a:pt x="54" y="10"/>
                            </a:lnTo>
                            <a:lnTo>
                              <a:pt x="54" y="12"/>
                            </a:lnTo>
                            <a:lnTo>
                              <a:pt x="56" y="12"/>
                            </a:lnTo>
                            <a:lnTo>
                              <a:pt x="56" y="10"/>
                            </a:lnTo>
                            <a:lnTo>
                              <a:pt x="58" y="10"/>
                            </a:lnTo>
                            <a:lnTo>
                              <a:pt x="58" y="12"/>
                            </a:lnTo>
                            <a:lnTo>
                              <a:pt x="60" y="14"/>
                            </a:lnTo>
                            <a:lnTo>
                              <a:pt x="62" y="16"/>
                            </a:lnTo>
                            <a:lnTo>
                              <a:pt x="64" y="16"/>
                            </a:lnTo>
                            <a:lnTo>
                              <a:pt x="64" y="14"/>
                            </a:lnTo>
                            <a:lnTo>
                              <a:pt x="66" y="14"/>
                            </a:lnTo>
                            <a:lnTo>
                              <a:pt x="70" y="16"/>
                            </a:lnTo>
                            <a:lnTo>
                              <a:pt x="72" y="16"/>
                            </a:lnTo>
                            <a:lnTo>
                              <a:pt x="72" y="18"/>
                            </a:lnTo>
                            <a:lnTo>
                              <a:pt x="74" y="18"/>
                            </a:lnTo>
                            <a:lnTo>
                              <a:pt x="78" y="18"/>
                            </a:lnTo>
                            <a:lnTo>
                              <a:pt x="80" y="16"/>
                            </a:lnTo>
                            <a:lnTo>
                              <a:pt x="78" y="14"/>
                            </a:lnTo>
                            <a:lnTo>
                              <a:pt x="76" y="12"/>
                            </a:lnTo>
                            <a:lnTo>
                              <a:pt x="74" y="10"/>
                            </a:lnTo>
                            <a:lnTo>
                              <a:pt x="74" y="8"/>
                            </a:lnTo>
                            <a:lnTo>
                              <a:pt x="76" y="8"/>
                            </a:lnTo>
                            <a:lnTo>
                              <a:pt x="78" y="8"/>
                            </a:lnTo>
                            <a:lnTo>
                              <a:pt x="78" y="10"/>
                            </a:lnTo>
                            <a:lnTo>
                              <a:pt x="80" y="8"/>
                            </a:lnTo>
                            <a:lnTo>
                              <a:pt x="80" y="6"/>
                            </a:lnTo>
                            <a:lnTo>
                              <a:pt x="82" y="6"/>
                            </a:lnTo>
                            <a:lnTo>
                              <a:pt x="82" y="8"/>
                            </a:lnTo>
                            <a:lnTo>
                              <a:pt x="84" y="6"/>
                            </a:lnTo>
                            <a:lnTo>
                              <a:pt x="84" y="4"/>
                            </a:lnTo>
                            <a:lnTo>
                              <a:pt x="86" y="6"/>
                            </a:lnTo>
                            <a:lnTo>
                              <a:pt x="88" y="8"/>
                            </a:lnTo>
                            <a:lnTo>
                              <a:pt x="90" y="8"/>
                            </a:lnTo>
                            <a:lnTo>
                              <a:pt x="90" y="10"/>
                            </a:lnTo>
                            <a:lnTo>
                              <a:pt x="92" y="10"/>
                            </a:lnTo>
                            <a:lnTo>
                              <a:pt x="96" y="8"/>
                            </a:lnTo>
                            <a:lnTo>
                              <a:pt x="98" y="8"/>
                            </a:lnTo>
                            <a:lnTo>
                              <a:pt x="100" y="6"/>
                            </a:lnTo>
                            <a:lnTo>
                              <a:pt x="100" y="4"/>
                            </a:lnTo>
                            <a:lnTo>
                              <a:pt x="102" y="4"/>
                            </a:lnTo>
                            <a:lnTo>
                              <a:pt x="104" y="2"/>
                            </a:lnTo>
                            <a:lnTo>
                              <a:pt x="106" y="0"/>
                            </a:lnTo>
                            <a:lnTo>
                              <a:pt x="106" y="2"/>
                            </a:lnTo>
                            <a:lnTo>
                              <a:pt x="106" y="4"/>
                            </a:lnTo>
                            <a:lnTo>
                              <a:pt x="104" y="6"/>
                            </a:lnTo>
                            <a:lnTo>
                              <a:pt x="104" y="8"/>
                            </a:lnTo>
                            <a:lnTo>
                              <a:pt x="102" y="10"/>
                            </a:lnTo>
                            <a:lnTo>
                              <a:pt x="104" y="12"/>
                            </a:lnTo>
                            <a:lnTo>
                              <a:pt x="102" y="14"/>
                            </a:lnTo>
                            <a:lnTo>
                              <a:pt x="102" y="16"/>
                            </a:lnTo>
                            <a:lnTo>
                              <a:pt x="104" y="18"/>
                            </a:lnTo>
                            <a:lnTo>
                              <a:pt x="106" y="18"/>
                            </a:lnTo>
                            <a:lnTo>
                              <a:pt x="106" y="20"/>
                            </a:lnTo>
                            <a:lnTo>
                              <a:pt x="106" y="22"/>
                            </a:lnTo>
                            <a:lnTo>
                              <a:pt x="110" y="26"/>
                            </a:lnTo>
                            <a:lnTo>
                              <a:pt x="110" y="28"/>
                            </a:lnTo>
                            <a:lnTo>
                              <a:pt x="110" y="32"/>
                            </a:lnTo>
                            <a:lnTo>
                              <a:pt x="110" y="34"/>
                            </a:lnTo>
                            <a:lnTo>
                              <a:pt x="108" y="40"/>
                            </a:lnTo>
                            <a:lnTo>
                              <a:pt x="108" y="42"/>
                            </a:lnTo>
                            <a:lnTo>
                              <a:pt x="110" y="44"/>
                            </a:lnTo>
                            <a:lnTo>
                              <a:pt x="110" y="46"/>
                            </a:lnTo>
                            <a:lnTo>
                              <a:pt x="112" y="50"/>
                            </a:lnTo>
                            <a:lnTo>
                              <a:pt x="112" y="52"/>
                            </a:lnTo>
                            <a:lnTo>
                              <a:pt x="112" y="56"/>
                            </a:lnTo>
                            <a:lnTo>
                              <a:pt x="110" y="58"/>
                            </a:lnTo>
                            <a:lnTo>
                              <a:pt x="110" y="60"/>
                            </a:lnTo>
                            <a:lnTo>
                              <a:pt x="108" y="58"/>
                            </a:lnTo>
                            <a:lnTo>
                              <a:pt x="106" y="58"/>
                            </a:lnTo>
                            <a:lnTo>
                              <a:pt x="104" y="58"/>
                            </a:lnTo>
                            <a:lnTo>
                              <a:pt x="102" y="60"/>
                            </a:lnTo>
                            <a:lnTo>
                              <a:pt x="102" y="62"/>
                            </a:lnTo>
                            <a:lnTo>
                              <a:pt x="100" y="64"/>
                            </a:lnTo>
                            <a:lnTo>
                              <a:pt x="98" y="64"/>
                            </a:lnTo>
                            <a:lnTo>
                              <a:pt x="96" y="64"/>
                            </a:lnTo>
                            <a:lnTo>
                              <a:pt x="96" y="66"/>
                            </a:lnTo>
                            <a:lnTo>
                              <a:pt x="94" y="66"/>
                            </a:lnTo>
                            <a:lnTo>
                              <a:pt x="92" y="66"/>
                            </a:lnTo>
                            <a:lnTo>
                              <a:pt x="88" y="66"/>
                            </a:lnTo>
                            <a:lnTo>
                              <a:pt x="90" y="66"/>
                            </a:lnTo>
                            <a:lnTo>
                              <a:pt x="90" y="68"/>
                            </a:lnTo>
                            <a:lnTo>
                              <a:pt x="88" y="68"/>
                            </a:lnTo>
                            <a:lnTo>
                              <a:pt x="90" y="70"/>
                            </a:lnTo>
                            <a:lnTo>
                              <a:pt x="90" y="72"/>
                            </a:lnTo>
                            <a:lnTo>
                              <a:pt x="88" y="72"/>
                            </a:lnTo>
                            <a:lnTo>
                              <a:pt x="86" y="72"/>
                            </a:lnTo>
                            <a:lnTo>
                              <a:pt x="86" y="70"/>
                            </a:lnTo>
                            <a:lnTo>
                              <a:pt x="84" y="68"/>
                            </a:lnTo>
                            <a:lnTo>
                              <a:pt x="82" y="68"/>
                            </a:lnTo>
                            <a:lnTo>
                              <a:pt x="82" y="70"/>
                            </a:lnTo>
                            <a:lnTo>
                              <a:pt x="82" y="72"/>
                            </a:lnTo>
                            <a:lnTo>
                              <a:pt x="80" y="72"/>
                            </a:lnTo>
                            <a:lnTo>
                              <a:pt x="78" y="72"/>
                            </a:lnTo>
                            <a:close/>
                          </a:path>
                        </a:pathLst>
                      </a:custGeom>
                      <a:grpFill/>
                      <a:ln w="3175">
                        <a:solidFill>
                          <a:schemeClr val="bg1"/>
                        </a:solidFill>
                        <a:prstDash val="sysDot"/>
                        <a:round/>
                        <a:headEnd/>
                        <a:tailEnd/>
                      </a:ln>
                    </p:spPr>
                    <p:txBody>
                      <a:bodyPr/>
                      <a:lstStyle/>
                      <a:p>
                        <a:endParaRPr lang="de-DE" sz="2400" dirty="0">
                          <a:solidFill>
                            <a:srgbClr val="000000"/>
                          </a:solidFill>
                        </a:endParaRPr>
                      </a:p>
                    </p:txBody>
                  </p:sp>
                  <p:sp>
                    <p:nvSpPr>
                      <p:cNvPr id="2007" name="Freeform 3032"/>
                      <p:cNvSpPr>
                        <a:spLocks/>
                      </p:cNvSpPr>
                      <p:nvPr/>
                    </p:nvSpPr>
                    <p:spPr bwMode="auto">
                      <a:xfrm>
                        <a:off x="4938" y="2099"/>
                        <a:ext cx="1" cy="2"/>
                      </a:xfrm>
                      <a:custGeom>
                        <a:avLst/>
                        <a:gdLst>
                          <a:gd name="T0" fmla="*/ 0 w 1"/>
                          <a:gd name="T1" fmla="*/ 2 h 2"/>
                          <a:gd name="T2" fmla="*/ 0 w 1"/>
                          <a:gd name="T3" fmla="*/ 0 h 2"/>
                          <a:gd name="T4" fmla="*/ 0 w 1"/>
                          <a:gd name="T5" fmla="*/ 2 h 2"/>
                          <a:gd name="T6" fmla="*/ 0 60000 65536"/>
                          <a:gd name="T7" fmla="*/ 0 60000 65536"/>
                          <a:gd name="T8" fmla="*/ 0 60000 65536"/>
                          <a:gd name="T9" fmla="*/ 0 w 1"/>
                          <a:gd name="T10" fmla="*/ 0 h 2"/>
                          <a:gd name="T11" fmla="*/ 1 w 1"/>
                          <a:gd name="T12" fmla="*/ 2 h 2"/>
                        </a:gdLst>
                        <a:ahLst/>
                        <a:cxnLst>
                          <a:cxn ang="T6">
                            <a:pos x="T0" y="T1"/>
                          </a:cxn>
                          <a:cxn ang="T7">
                            <a:pos x="T2" y="T3"/>
                          </a:cxn>
                          <a:cxn ang="T8">
                            <a:pos x="T4" y="T5"/>
                          </a:cxn>
                        </a:cxnLst>
                        <a:rect l="T9" t="T10" r="T11" b="T12"/>
                        <a:pathLst>
                          <a:path w="1" h="2">
                            <a:moveTo>
                              <a:pt x="0" y="2"/>
                            </a:moveTo>
                            <a:lnTo>
                              <a:pt x="0" y="0"/>
                            </a:lnTo>
                            <a:lnTo>
                              <a:pt x="0" y="2"/>
                            </a:lnTo>
                            <a:close/>
                          </a:path>
                        </a:pathLst>
                      </a:custGeom>
                      <a:grpFill/>
                      <a:ln w="3175">
                        <a:solidFill>
                          <a:schemeClr val="bg1"/>
                        </a:solidFill>
                        <a:prstDash val="sysDot"/>
                        <a:round/>
                        <a:headEnd/>
                        <a:tailEnd/>
                      </a:ln>
                    </p:spPr>
                    <p:txBody>
                      <a:bodyPr/>
                      <a:lstStyle/>
                      <a:p>
                        <a:endParaRPr lang="de-DE" sz="2400" dirty="0">
                          <a:solidFill>
                            <a:srgbClr val="000000"/>
                          </a:solidFill>
                        </a:endParaRPr>
                      </a:p>
                    </p:txBody>
                  </p:sp>
                  <p:sp>
                    <p:nvSpPr>
                      <p:cNvPr id="2008" name="Freeform 3033"/>
                      <p:cNvSpPr>
                        <a:spLocks/>
                      </p:cNvSpPr>
                      <p:nvPr/>
                    </p:nvSpPr>
                    <p:spPr bwMode="auto">
                      <a:xfrm>
                        <a:off x="4938" y="2101"/>
                        <a:ext cx="1" cy="4"/>
                      </a:xfrm>
                      <a:custGeom>
                        <a:avLst/>
                        <a:gdLst>
                          <a:gd name="T0" fmla="*/ 0 w 1"/>
                          <a:gd name="T1" fmla="*/ 4 h 4"/>
                          <a:gd name="T2" fmla="*/ 0 w 1"/>
                          <a:gd name="T3" fmla="*/ 0 h 4"/>
                          <a:gd name="T4" fmla="*/ 0 w 1"/>
                          <a:gd name="T5" fmla="*/ 2 h 4"/>
                          <a:gd name="T6" fmla="*/ 0 w 1"/>
                          <a:gd name="T7" fmla="*/ 4 h 4"/>
                          <a:gd name="T8" fmla="*/ 0 60000 65536"/>
                          <a:gd name="T9" fmla="*/ 0 60000 65536"/>
                          <a:gd name="T10" fmla="*/ 0 60000 65536"/>
                          <a:gd name="T11" fmla="*/ 0 60000 65536"/>
                          <a:gd name="T12" fmla="*/ 0 w 1"/>
                          <a:gd name="T13" fmla="*/ 0 h 4"/>
                          <a:gd name="T14" fmla="*/ 1 w 1"/>
                          <a:gd name="T15" fmla="*/ 4 h 4"/>
                        </a:gdLst>
                        <a:ahLst/>
                        <a:cxnLst>
                          <a:cxn ang="T8">
                            <a:pos x="T0" y="T1"/>
                          </a:cxn>
                          <a:cxn ang="T9">
                            <a:pos x="T2" y="T3"/>
                          </a:cxn>
                          <a:cxn ang="T10">
                            <a:pos x="T4" y="T5"/>
                          </a:cxn>
                          <a:cxn ang="T11">
                            <a:pos x="T6" y="T7"/>
                          </a:cxn>
                        </a:cxnLst>
                        <a:rect l="T12" t="T13" r="T14" b="T15"/>
                        <a:pathLst>
                          <a:path w="1" h="4">
                            <a:moveTo>
                              <a:pt x="0" y="4"/>
                            </a:moveTo>
                            <a:lnTo>
                              <a:pt x="0" y="0"/>
                            </a:lnTo>
                            <a:lnTo>
                              <a:pt x="0" y="2"/>
                            </a:lnTo>
                            <a:lnTo>
                              <a:pt x="0" y="4"/>
                            </a:lnTo>
                            <a:close/>
                          </a:path>
                        </a:pathLst>
                      </a:custGeom>
                      <a:grpFill/>
                      <a:ln w="3175">
                        <a:solidFill>
                          <a:schemeClr val="bg1"/>
                        </a:solidFill>
                        <a:prstDash val="sysDot"/>
                        <a:round/>
                        <a:headEnd/>
                        <a:tailEnd/>
                      </a:ln>
                    </p:spPr>
                    <p:txBody>
                      <a:bodyPr/>
                      <a:lstStyle/>
                      <a:p>
                        <a:endParaRPr lang="de-DE" sz="2400" dirty="0">
                          <a:solidFill>
                            <a:srgbClr val="000000"/>
                          </a:solidFill>
                        </a:endParaRPr>
                      </a:p>
                    </p:txBody>
                  </p:sp>
                  <p:sp>
                    <p:nvSpPr>
                      <p:cNvPr id="2009" name="Rectangle 3034"/>
                      <p:cNvSpPr>
                        <a:spLocks noChangeArrowheads="1"/>
                      </p:cNvSpPr>
                      <p:nvPr/>
                    </p:nvSpPr>
                    <p:spPr bwMode="auto">
                      <a:xfrm>
                        <a:off x="4944" y="2117"/>
                        <a:ext cx="2" cy="2"/>
                      </a:xfrm>
                      <a:prstGeom prst="rect">
                        <a:avLst/>
                      </a:prstGeom>
                      <a:grpFill/>
                      <a:ln w="3175">
                        <a:solidFill>
                          <a:schemeClr val="bg1"/>
                        </a:solidFill>
                        <a:prstDash val="sysDot"/>
                        <a:miter lim="800000"/>
                        <a:headEnd/>
                        <a:tailEnd/>
                      </a:ln>
                    </p:spPr>
                    <p:txBody>
                      <a:bodyPr/>
                      <a:lstStyle/>
                      <a:p>
                        <a:endParaRPr lang="de-DE" sz="2400" dirty="0">
                          <a:solidFill>
                            <a:srgbClr val="000000"/>
                          </a:solidFill>
                        </a:endParaRPr>
                      </a:p>
                    </p:txBody>
                  </p:sp>
                  <p:sp>
                    <p:nvSpPr>
                      <p:cNvPr id="2010" name="Freeform 3035"/>
                      <p:cNvSpPr>
                        <a:spLocks/>
                      </p:cNvSpPr>
                      <p:nvPr/>
                    </p:nvSpPr>
                    <p:spPr bwMode="auto">
                      <a:xfrm>
                        <a:off x="4954" y="2123"/>
                        <a:ext cx="1" cy="2"/>
                      </a:xfrm>
                      <a:custGeom>
                        <a:avLst/>
                        <a:gdLst>
                          <a:gd name="T0" fmla="*/ 0 w 1"/>
                          <a:gd name="T1" fmla="*/ 0 h 2"/>
                          <a:gd name="T2" fmla="*/ 0 w 1"/>
                          <a:gd name="T3" fmla="*/ 2 h 2"/>
                          <a:gd name="T4" fmla="*/ 0 w 1"/>
                          <a:gd name="T5" fmla="*/ 0 h 2"/>
                          <a:gd name="T6" fmla="*/ 0 60000 65536"/>
                          <a:gd name="T7" fmla="*/ 0 60000 65536"/>
                          <a:gd name="T8" fmla="*/ 0 60000 65536"/>
                          <a:gd name="T9" fmla="*/ 0 w 1"/>
                          <a:gd name="T10" fmla="*/ 0 h 2"/>
                          <a:gd name="T11" fmla="*/ 1 w 1"/>
                          <a:gd name="T12" fmla="*/ 2 h 2"/>
                        </a:gdLst>
                        <a:ahLst/>
                        <a:cxnLst>
                          <a:cxn ang="T6">
                            <a:pos x="T0" y="T1"/>
                          </a:cxn>
                          <a:cxn ang="T7">
                            <a:pos x="T2" y="T3"/>
                          </a:cxn>
                          <a:cxn ang="T8">
                            <a:pos x="T4" y="T5"/>
                          </a:cxn>
                        </a:cxnLst>
                        <a:rect l="T9" t="T10" r="T11" b="T12"/>
                        <a:pathLst>
                          <a:path w="1" h="2">
                            <a:moveTo>
                              <a:pt x="0" y="0"/>
                            </a:moveTo>
                            <a:lnTo>
                              <a:pt x="0" y="2"/>
                            </a:lnTo>
                            <a:lnTo>
                              <a:pt x="0" y="0"/>
                            </a:lnTo>
                            <a:close/>
                          </a:path>
                        </a:pathLst>
                      </a:custGeom>
                      <a:grpFill/>
                      <a:ln w="3175">
                        <a:solidFill>
                          <a:schemeClr val="bg1"/>
                        </a:solidFill>
                        <a:prstDash val="sysDot"/>
                        <a:round/>
                        <a:headEnd/>
                        <a:tailEnd/>
                      </a:ln>
                    </p:spPr>
                    <p:txBody>
                      <a:bodyPr/>
                      <a:lstStyle/>
                      <a:p>
                        <a:endParaRPr lang="de-DE" sz="2400" dirty="0">
                          <a:solidFill>
                            <a:srgbClr val="000000"/>
                          </a:solidFill>
                        </a:endParaRPr>
                      </a:p>
                    </p:txBody>
                  </p:sp>
                  <p:sp>
                    <p:nvSpPr>
                      <p:cNvPr id="2011" name="Freeform 3036"/>
                      <p:cNvSpPr>
                        <a:spLocks/>
                      </p:cNvSpPr>
                      <p:nvPr/>
                    </p:nvSpPr>
                    <p:spPr bwMode="auto">
                      <a:xfrm>
                        <a:off x="4802" y="1889"/>
                        <a:ext cx="180" cy="348"/>
                      </a:xfrm>
                      <a:custGeom>
                        <a:avLst/>
                        <a:gdLst>
                          <a:gd name="T0" fmla="*/ 118 w 180"/>
                          <a:gd name="T1" fmla="*/ 192 h 348"/>
                          <a:gd name="T2" fmla="*/ 112 w 180"/>
                          <a:gd name="T3" fmla="*/ 186 h 348"/>
                          <a:gd name="T4" fmla="*/ 94 w 180"/>
                          <a:gd name="T5" fmla="*/ 182 h 348"/>
                          <a:gd name="T6" fmla="*/ 90 w 180"/>
                          <a:gd name="T7" fmla="*/ 166 h 348"/>
                          <a:gd name="T8" fmla="*/ 68 w 180"/>
                          <a:gd name="T9" fmla="*/ 164 h 348"/>
                          <a:gd name="T10" fmla="*/ 68 w 180"/>
                          <a:gd name="T11" fmla="*/ 184 h 348"/>
                          <a:gd name="T12" fmla="*/ 64 w 180"/>
                          <a:gd name="T13" fmla="*/ 210 h 348"/>
                          <a:gd name="T14" fmla="*/ 58 w 180"/>
                          <a:gd name="T15" fmla="*/ 238 h 348"/>
                          <a:gd name="T16" fmla="*/ 60 w 180"/>
                          <a:gd name="T17" fmla="*/ 258 h 348"/>
                          <a:gd name="T18" fmla="*/ 74 w 180"/>
                          <a:gd name="T19" fmla="*/ 264 h 348"/>
                          <a:gd name="T20" fmla="*/ 80 w 180"/>
                          <a:gd name="T21" fmla="*/ 282 h 348"/>
                          <a:gd name="T22" fmla="*/ 86 w 180"/>
                          <a:gd name="T23" fmla="*/ 296 h 348"/>
                          <a:gd name="T24" fmla="*/ 90 w 180"/>
                          <a:gd name="T25" fmla="*/ 310 h 348"/>
                          <a:gd name="T26" fmla="*/ 88 w 180"/>
                          <a:gd name="T27" fmla="*/ 308 h 348"/>
                          <a:gd name="T28" fmla="*/ 100 w 180"/>
                          <a:gd name="T29" fmla="*/ 318 h 348"/>
                          <a:gd name="T30" fmla="*/ 114 w 180"/>
                          <a:gd name="T31" fmla="*/ 326 h 348"/>
                          <a:gd name="T32" fmla="*/ 118 w 180"/>
                          <a:gd name="T33" fmla="*/ 346 h 348"/>
                          <a:gd name="T34" fmla="*/ 104 w 180"/>
                          <a:gd name="T35" fmla="*/ 348 h 348"/>
                          <a:gd name="T36" fmla="*/ 102 w 180"/>
                          <a:gd name="T37" fmla="*/ 336 h 348"/>
                          <a:gd name="T38" fmla="*/ 88 w 180"/>
                          <a:gd name="T39" fmla="*/ 324 h 348"/>
                          <a:gd name="T40" fmla="*/ 76 w 180"/>
                          <a:gd name="T41" fmla="*/ 320 h 348"/>
                          <a:gd name="T42" fmla="*/ 64 w 180"/>
                          <a:gd name="T43" fmla="*/ 302 h 348"/>
                          <a:gd name="T44" fmla="*/ 54 w 180"/>
                          <a:gd name="T45" fmla="*/ 294 h 348"/>
                          <a:gd name="T46" fmla="*/ 48 w 180"/>
                          <a:gd name="T47" fmla="*/ 286 h 348"/>
                          <a:gd name="T48" fmla="*/ 42 w 180"/>
                          <a:gd name="T49" fmla="*/ 272 h 348"/>
                          <a:gd name="T50" fmla="*/ 46 w 180"/>
                          <a:gd name="T51" fmla="*/ 248 h 348"/>
                          <a:gd name="T52" fmla="*/ 54 w 180"/>
                          <a:gd name="T53" fmla="*/ 224 h 348"/>
                          <a:gd name="T54" fmla="*/ 64 w 180"/>
                          <a:gd name="T55" fmla="*/ 202 h 348"/>
                          <a:gd name="T56" fmla="*/ 52 w 180"/>
                          <a:gd name="T57" fmla="*/ 170 h 348"/>
                          <a:gd name="T58" fmla="*/ 46 w 180"/>
                          <a:gd name="T59" fmla="*/ 152 h 348"/>
                          <a:gd name="T60" fmla="*/ 30 w 180"/>
                          <a:gd name="T61" fmla="*/ 134 h 348"/>
                          <a:gd name="T62" fmla="*/ 34 w 180"/>
                          <a:gd name="T63" fmla="*/ 120 h 348"/>
                          <a:gd name="T64" fmla="*/ 36 w 180"/>
                          <a:gd name="T65" fmla="*/ 102 h 348"/>
                          <a:gd name="T66" fmla="*/ 28 w 180"/>
                          <a:gd name="T67" fmla="*/ 88 h 348"/>
                          <a:gd name="T68" fmla="*/ 14 w 180"/>
                          <a:gd name="T69" fmla="*/ 68 h 348"/>
                          <a:gd name="T70" fmla="*/ 6 w 180"/>
                          <a:gd name="T71" fmla="*/ 50 h 348"/>
                          <a:gd name="T72" fmla="*/ 8 w 180"/>
                          <a:gd name="T73" fmla="*/ 42 h 348"/>
                          <a:gd name="T74" fmla="*/ 6 w 180"/>
                          <a:gd name="T75" fmla="*/ 18 h 348"/>
                          <a:gd name="T76" fmla="*/ 18 w 180"/>
                          <a:gd name="T77" fmla="*/ 16 h 348"/>
                          <a:gd name="T78" fmla="*/ 34 w 180"/>
                          <a:gd name="T79" fmla="*/ 8 h 348"/>
                          <a:gd name="T80" fmla="*/ 48 w 180"/>
                          <a:gd name="T81" fmla="*/ 0 h 348"/>
                          <a:gd name="T82" fmla="*/ 58 w 180"/>
                          <a:gd name="T83" fmla="*/ 8 h 348"/>
                          <a:gd name="T84" fmla="*/ 66 w 180"/>
                          <a:gd name="T85" fmla="*/ 18 h 348"/>
                          <a:gd name="T86" fmla="*/ 80 w 180"/>
                          <a:gd name="T87" fmla="*/ 32 h 348"/>
                          <a:gd name="T88" fmla="*/ 78 w 180"/>
                          <a:gd name="T89" fmla="*/ 50 h 348"/>
                          <a:gd name="T90" fmla="*/ 78 w 180"/>
                          <a:gd name="T91" fmla="*/ 68 h 348"/>
                          <a:gd name="T92" fmla="*/ 94 w 180"/>
                          <a:gd name="T93" fmla="*/ 56 h 348"/>
                          <a:gd name="T94" fmla="*/ 108 w 180"/>
                          <a:gd name="T95" fmla="*/ 58 h 348"/>
                          <a:gd name="T96" fmla="*/ 122 w 180"/>
                          <a:gd name="T97" fmla="*/ 46 h 348"/>
                          <a:gd name="T98" fmla="*/ 144 w 180"/>
                          <a:gd name="T99" fmla="*/ 60 h 348"/>
                          <a:gd name="T100" fmla="*/ 156 w 180"/>
                          <a:gd name="T101" fmla="*/ 74 h 348"/>
                          <a:gd name="T102" fmla="*/ 158 w 180"/>
                          <a:gd name="T103" fmla="*/ 92 h 348"/>
                          <a:gd name="T104" fmla="*/ 172 w 180"/>
                          <a:gd name="T105" fmla="*/ 104 h 348"/>
                          <a:gd name="T106" fmla="*/ 178 w 180"/>
                          <a:gd name="T107" fmla="*/ 126 h 348"/>
                          <a:gd name="T108" fmla="*/ 172 w 180"/>
                          <a:gd name="T109" fmla="*/ 144 h 348"/>
                          <a:gd name="T110" fmla="*/ 158 w 180"/>
                          <a:gd name="T111" fmla="*/ 144 h 348"/>
                          <a:gd name="T112" fmla="*/ 134 w 180"/>
                          <a:gd name="T113" fmla="*/ 144 h 348"/>
                          <a:gd name="T114" fmla="*/ 122 w 180"/>
                          <a:gd name="T115" fmla="*/ 158 h 348"/>
                          <a:gd name="T116" fmla="*/ 120 w 180"/>
                          <a:gd name="T117" fmla="*/ 176 h 348"/>
                          <a:gd name="T118" fmla="*/ 134 w 180"/>
                          <a:gd name="T119" fmla="*/ 206 h 348"/>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w 180"/>
                          <a:gd name="T181" fmla="*/ 0 h 348"/>
                          <a:gd name="T182" fmla="*/ 180 w 180"/>
                          <a:gd name="T183" fmla="*/ 348 h 348"/>
                        </a:gdLst>
                        <a:ahLst/>
                        <a:cxnLst>
                          <a:cxn ang="T120">
                            <a:pos x="T0" y="T1"/>
                          </a:cxn>
                          <a:cxn ang="T121">
                            <a:pos x="T2" y="T3"/>
                          </a:cxn>
                          <a:cxn ang="T122">
                            <a:pos x="T4" y="T5"/>
                          </a:cxn>
                          <a:cxn ang="T123">
                            <a:pos x="T6" y="T7"/>
                          </a:cxn>
                          <a:cxn ang="T124">
                            <a:pos x="T8" y="T9"/>
                          </a:cxn>
                          <a:cxn ang="T125">
                            <a:pos x="T10" y="T11"/>
                          </a:cxn>
                          <a:cxn ang="T126">
                            <a:pos x="T12" y="T13"/>
                          </a:cxn>
                          <a:cxn ang="T127">
                            <a:pos x="T14" y="T15"/>
                          </a:cxn>
                          <a:cxn ang="T128">
                            <a:pos x="T16" y="T17"/>
                          </a:cxn>
                          <a:cxn ang="T129">
                            <a:pos x="T18" y="T19"/>
                          </a:cxn>
                          <a:cxn ang="T130">
                            <a:pos x="T20" y="T21"/>
                          </a:cxn>
                          <a:cxn ang="T131">
                            <a:pos x="T22" y="T23"/>
                          </a:cxn>
                          <a:cxn ang="T132">
                            <a:pos x="T24" y="T25"/>
                          </a:cxn>
                          <a:cxn ang="T133">
                            <a:pos x="T26" y="T27"/>
                          </a:cxn>
                          <a:cxn ang="T134">
                            <a:pos x="T28" y="T29"/>
                          </a:cxn>
                          <a:cxn ang="T135">
                            <a:pos x="T30" y="T31"/>
                          </a:cxn>
                          <a:cxn ang="T136">
                            <a:pos x="T32" y="T33"/>
                          </a:cxn>
                          <a:cxn ang="T137">
                            <a:pos x="T34" y="T35"/>
                          </a:cxn>
                          <a:cxn ang="T138">
                            <a:pos x="T36" y="T37"/>
                          </a:cxn>
                          <a:cxn ang="T139">
                            <a:pos x="T38" y="T39"/>
                          </a:cxn>
                          <a:cxn ang="T140">
                            <a:pos x="T40" y="T41"/>
                          </a:cxn>
                          <a:cxn ang="T141">
                            <a:pos x="T42" y="T43"/>
                          </a:cxn>
                          <a:cxn ang="T142">
                            <a:pos x="T44" y="T45"/>
                          </a:cxn>
                          <a:cxn ang="T143">
                            <a:pos x="T46" y="T47"/>
                          </a:cxn>
                          <a:cxn ang="T144">
                            <a:pos x="T48" y="T49"/>
                          </a:cxn>
                          <a:cxn ang="T145">
                            <a:pos x="T50" y="T51"/>
                          </a:cxn>
                          <a:cxn ang="T146">
                            <a:pos x="T52" y="T53"/>
                          </a:cxn>
                          <a:cxn ang="T147">
                            <a:pos x="T54" y="T55"/>
                          </a:cxn>
                          <a:cxn ang="T148">
                            <a:pos x="T56" y="T57"/>
                          </a:cxn>
                          <a:cxn ang="T149">
                            <a:pos x="T58" y="T59"/>
                          </a:cxn>
                          <a:cxn ang="T150">
                            <a:pos x="T60" y="T61"/>
                          </a:cxn>
                          <a:cxn ang="T151">
                            <a:pos x="T62" y="T63"/>
                          </a:cxn>
                          <a:cxn ang="T152">
                            <a:pos x="T64" y="T65"/>
                          </a:cxn>
                          <a:cxn ang="T153">
                            <a:pos x="T66" y="T67"/>
                          </a:cxn>
                          <a:cxn ang="T154">
                            <a:pos x="T68" y="T69"/>
                          </a:cxn>
                          <a:cxn ang="T155">
                            <a:pos x="T70" y="T71"/>
                          </a:cxn>
                          <a:cxn ang="T156">
                            <a:pos x="T72" y="T73"/>
                          </a:cxn>
                          <a:cxn ang="T157">
                            <a:pos x="T74" y="T75"/>
                          </a:cxn>
                          <a:cxn ang="T158">
                            <a:pos x="T76" y="T77"/>
                          </a:cxn>
                          <a:cxn ang="T159">
                            <a:pos x="T78" y="T79"/>
                          </a:cxn>
                          <a:cxn ang="T160">
                            <a:pos x="T80" y="T81"/>
                          </a:cxn>
                          <a:cxn ang="T161">
                            <a:pos x="T82" y="T83"/>
                          </a:cxn>
                          <a:cxn ang="T162">
                            <a:pos x="T84" y="T85"/>
                          </a:cxn>
                          <a:cxn ang="T163">
                            <a:pos x="T86" y="T87"/>
                          </a:cxn>
                          <a:cxn ang="T164">
                            <a:pos x="T88" y="T89"/>
                          </a:cxn>
                          <a:cxn ang="T165">
                            <a:pos x="T90" y="T91"/>
                          </a:cxn>
                          <a:cxn ang="T166">
                            <a:pos x="T92" y="T93"/>
                          </a:cxn>
                          <a:cxn ang="T167">
                            <a:pos x="T94" y="T95"/>
                          </a:cxn>
                          <a:cxn ang="T168">
                            <a:pos x="T96" y="T97"/>
                          </a:cxn>
                          <a:cxn ang="T169">
                            <a:pos x="T98" y="T99"/>
                          </a:cxn>
                          <a:cxn ang="T170">
                            <a:pos x="T100" y="T101"/>
                          </a:cxn>
                          <a:cxn ang="T171">
                            <a:pos x="T102" y="T103"/>
                          </a:cxn>
                          <a:cxn ang="T172">
                            <a:pos x="T104" y="T105"/>
                          </a:cxn>
                          <a:cxn ang="T173">
                            <a:pos x="T106" y="T107"/>
                          </a:cxn>
                          <a:cxn ang="T174">
                            <a:pos x="T108" y="T109"/>
                          </a:cxn>
                          <a:cxn ang="T175">
                            <a:pos x="T110" y="T111"/>
                          </a:cxn>
                          <a:cxn ang="T176">
                            <a:pos x="T112" y="T113"/>
                          </a:cxn>
                          <a:cxn ang="T177">
                            <a:pos x="T114" y="T115"/>
                          </a:cxn>
                          <a:cxn ang="T178">
                            <a:pos x="T116" y="T117"/>
                          </a:cxn>
                          <a:cxn ang="T179">
                            <a:pos x="T118" y="T119"/>
                          </a:cxn>
                        </a:cxnLst>
                        <a:rect l="T180" t="T181" r="T182" b="T183"/>
                        <a:pathLst>
                          <a:path w="180" h="348">
                            <a:moveTo>
                              <a:pt x="134" y="206"/>
                            </a:moveTo>
                            <a:lnTo>
                              <a:pt x="132" y="204"/>
                            </a:lnTo>
                            <a:lnTo>
                              <a:pt x="130" y="200"/>
                            </a:lnTo>
                            <a:lnTo>
                              <a:pt x="128" y="198"/>
                            </a:lnTo>
                            <a:lnTo>
                              <a:pt x="126" y="196"/>
                            </a:lnTo>
                            <a:lnTo>
                              <a:pt x="126" y="194"/>
                            </a:lnTo>
                            <a:lnTo>
                              <a:pt x="124" y="194"/>
                            </a:lnTo>
                            <a:lnTo>
                              <a:pt x="124" y="196"/>
                            </a:lnTo>
                            <a:lnTo>
                              <a:pt x="120" y="194"/>
                            </a:lnTo>
                            <a:lnTo>
                              <a:pt x="118" y="192"/>
                            </a:lnTo>
                            <a:lnTo>
                              <a:pt x="120" y="192"/>
                            </a:lnTo>
                            <a:lnTo>
                              <a:pt x="120" y="190"/>
                            </a:lnTo>
                            <a:lnTo>
                              <a:pt x="118" y="190"/>
                            </a:lnTo>
                            <a:lnTo>
                              <a:pt x="120" y="190"/>
                            </a:lnTo>
                            <a:lnTo>
                              <a:pt x="120" y="192"/>
                            </a:lnTo>
                            <a:lnTo>
                              <a:pt x="118" y="192"/>
                            </a:lnTo>
                            <a:lnTo>
                              <a:pt x="116" y="192"/>
                            </a:lnTo>
                            <a:lnTo>
                              <a:pt x="116" y="190"/>
                            </a:lnTo>
                            <a:lnTo>
                              <a:pt x="114" y="188"/>
                            </a:lnTo>
                            <a:lnTo>
                              <a:pt x="112" y="188"/>
                            </a:lnTo>
                            <a:lnTo>
                              <a:pt x="112" y="186"/>
                            </a:lnTo>
                            <a:lnTo>
                              <a:pt x="110" y="186"/>
                            </a:lnTo>
                            <a:lnTo>
                              <a:pt x="108" y="186"/>
                            </a:lnTo>
                            <a:lnTo>
                              <a:pt x="108" y="184"/>
                            </a:lnTo>
                            <a:lnTo>
                              <a:pt x="106" y="182"/>
                            </a:lnTo>
                            <a:lnTo>
                              <a:pt x="104" y="182"/>
                            </a:lnTo>
                            <a:lnTo>
                              <a:pt x="104" y="184"/>
                            </a:lnTo>
                            <a:lnTo>
                              <a:pt x="100" y="184"/>
                            </a:lnTo>
                            <a:lnTo>
                              <a:pt x="98" y="184"/>
                            </a:lnTo>
                            <a:lnTo>
                              <a:pt x="96" y="184"/>
                            </a:lnTo>
                            <a:lnTo>
                              <a:pt x="94" y="182"/>
                            </a:lnTo>
                            <a:lnTo>
                              <a:pt x="92" y="182"/>
                            </a:lnTo>
                            <a:lnTo>
                              <a:pt x="92" y="184"/>
                            </a:lnTo>
                            <a:lnTo>
                              <a:pt x="90" y="184"/>
                            </a:lnTo>
                            <a:lnTo>
                              <a:pt x="88" y="182"/>
                            </a:lnTo>
                            <a:lnTo>
                              <a:pt x="88" y="180"/>
                            </a:lnTo>
                            <a:lnTo>
                              <a:pt x="88" y="176"/>
                            </a:lnTo>
                            <a:lnTo>
                              <a:pt x="88" y="172"/>
                            </a:lnTo>
                            <a:lnTo>
                              <a:pt x="88" y="170"/>
                            </a:lnTo>
                            <a:lnTo>
                              <a:pt x="88" y="168"/>
                            </a:lnTo>
                            <a:lnTo>
                              <a:pt x="88" y="166"/>
                            </a:lnTo>
                            <a:lnTo>
                              <a:pt x="90" y="166"/>
                            </a:lnTo>
                            <a:lnTo>
                              <a:pt x="88" y="164"/>
                            </a:lnTo>
                            <a:lnTo>
                              <a:pt x="86" y="164"/>
                            </a:lnTo>
                            <a:lnTo>
                              <a:pt x="86" y="162"/>
                            </a:lnTo>
                            <a:lnTo>
                              <a:pt x="84" y="162"/>
                            </a:lnTo>
                            <a:lnTo>
                              <a:pt x="80" y="162"/>
                            </a:lnTo>
                            <a:lnTo>
                              <a:pt x="78" y="162"/>
                            </a:lnTo>
                            <a:lnTo>
                              <a:pt x="76" y="162"/>
                            </a:lnTo>
                            <a:lnTo>
                              <a:pt x="74" y="162"/>
                            </a:lnTo>
                            <a:lnTo>
                              <a:pt x="72" y="164"/>
                            </a:lnTo>
                            <a:lnTo>
                              <a:pt x="70" y="164"/>
                            </a:lnTo>
                            <a:lnTo>
                              <a:pt x="68" y="164"/>
                            </a:lnTo>
                            <a:lnTo>
                              <a:pt x="68" y="166"/>
                            </a:lnTo>
                            <a:lnTo>
                              <a:pt x="68" y="168"/>
                            </a:lnTo>
                            <a:lnTo>
                              <a:pt x="68" y="170"/>
                            </a:lnTo>
                            <a:lnTo>
                              <a:pt x="70" y="170"/>
                            </a:lnTo>
                            <a:lnTo>
                              <a:pt x="70" y="172"/>
                            </a:lnTo>
                            <a:lnTo>
                              <a:pt x="72" y="174"/>
                            </a:lnTo>
                            <a:lnTo>
                              <a:pt x="70" y="174"/>
                            </a:lnTo>
                            <a:lnTo>
                              <a:pt x="70" y="176"/>
                            </a:lnTo>
                            <a:lnTo>
                              <a:pt x="68" y="180"/>
                            </a:lnTo>
                            <a:lnTo>
                              <a:pt x="68" y="182"/>
                            </a:lnTo>
                            <a:lnTo>
                              <a:pt x="68" y="184"/>
                            </a:lnTo>
                            <a:lnTo>
                              <a:pt x="70" y="184"/>
                            </a:lnTo>
                            <a:lnTo>
                              <a:pt x="70" y="188"/>
                            </a:lnTo>
                            <a:lnTo>
                              <a:pt x="70" y="190"/>
                            </a:lnTo>
                            <a:lnTo>
                              <a:pt x="72" y="194"/>
                            </a:lnTo>
                            <a:lnTo>
                              <a:pt x="70" y="198"/>
                            </a:lnTo>
                            <a:lnTo>
                              <a:pt x="68" y="200"/>
                            </a:lnTo>
                            <a:lnTo>
                              <a:pt x="68" y="204"/>
                            </a:lnTo>
                            <a:lnTo>
                              <a:pt x="66" y="204"/>
                            </a:lnTo>
                            <a:lnTo>
                              <a:pt x="66" y="206"/>
                            </a:lnTo>
                            <a:lnTo>
                              <a:pt x="64" y="210"/>
                            </a:lnTo>
                            <a:lnTo>
                              <a:pt x="64" y="212"/>
                            </a:lnTo>
                            <a:lnTo>
                              <a:pt x="64" y="214"/>
                            </a:lnTo>
                            <a:lnTo>
                              <a:pt x="62" y="218"/>
                            </a:lnTo>
                            <a:lnTo>
                              <a:pt x="62" y="220"/>
                            </a:lnTo>
                            <a:lnTo>
                              <a:pt x="62" y="222"/>
                            </a:lnTo>
                            <a:lnTo>
                              <a:pt x="62" y="224"/>
                            </a:lnTo>
                            <a:lnTo>
                              <a:pt x="62" y="228"/>
                            </a:lnTo>
                            <a:lnTo>
                              <a:pt x="60" y="230"/>
                            </a:lnTo>
                            <a:lnTo>
                              <a:pt x="58" y="234"/>
                            </a:lnTo>
                            <a:lnTo>
                              <a:pt x="58" y="236"/>
                            </a:lnTo>
                            <a:lnTo>
                              <a:pt x="58" y="238"/>
                            </a:lnTo>
                            <a:lnTo>
                              <a:pt x="56" y="238"/>
                            </a:lnTo>
                            <a:lnTo>
                              <a:pt x="56" y="240"/>
                            </a:lnTo>
                            <a:lnTo>
                              <a:pt x="58" y="242"/>
                            </a:lnTo>
                            <a:lnTo>
                              <a:pt x="56" y="244"/>
                            </a:lnTo>
                            <a:lnTo>
                              <a:pt x="58" y="246"/>
                            </a:lnTo>
                            <a:lnTo>
                              <a:pt x="58" y="248"/>
                            </a:lnTo>
                            <a:lnTo>
                              <a:pt x="58" y="250"/>
                            </a:lnTo>
                            <a:lnTo>
                              <a:pt x="58" y="252"/>
                            </a:lnTo>
                            <a:lnTo>
                              <a:pt x="58" y="254"/>
                            </a:lnTo>
                            <a:lnTo>
                              <a:pt x="60" y="258"/>
                            </a:lnTo>
                            <a:lnTo>
                              <a:pt x="62" y="260"/>
                            </a:lnTo>
                            <a:lnTo>
                              <a:pt x="60" y="260"/>
                            </a:lnTo>
                            <a:lnTo>
                              <a:pt x="60" y="262"/>
                            </a:lnTo>
                            <a:lnTo>
                              <a:pt x="60" y="264"/>
                            </a:lnTo>
                            <a:lnTo>
                              <a:pt x="64" y="264"/>
                            </a:lnTo>
                            <a:lnTo>
                              <a:pt x="66" y="264"/>
                            </a:lnTo>
                            <a:lnTo>
                              <a:pt x="68" y="262"/>
                            </a:lnTo>
                            <a:lnTo>
                              <a:pt x="70" y="262"/>
                            </a:lnTo>
                            <a:lnTo>
                              <a:pt x="72" y="262"/>
                            </a:lnTo>
                            <a:lnTo>
                              <a:pt x="74" y="262"/>
                            </a:lnTo>
                            <a:lnTo>
                              <a:pt x="74" y="264"/>
                            </a:lnTo>
                            <a:lnTo>
                              <a:pt x="74" y="266"/>
                            </a:lnTo>
                            <a:lnTo>
                              <a:pt x="76" y="270"/>
                            </a:lnTo>
                            <a:lnTo>
                              <a:pt x="76" y="272"/>
                            </a:lnTo>
                            <a:lnTo>
                              <a:pt x="76" y="278"/>
                            </a:lnTo>
                            <a:lnTo>
                              <a:pt x="78" y="278"/>
                            </a:lnTo>
                            <a:lnTo>
                              <a:pt x="78" y="280"/>
                            </a:lnTo>
                            <a:lnTo>
                              <a:pt x="80" y="282"/>
                            </a:lnTo>
                            <a:lnTo>
                              <a:pt x="80" y="284"/>
                            </a:lnTo>
                            <a:lnTo>
                              <a:pt x="82" y="284"/>
                            </a:lnTo>
                            <a:lnTo>
                              <a:pt x="82" y="282"/>
                            </a:lnTo>
                            <a:lnTo>
                              <a:pt x="80" y="282"/>
                            </a:lnTo>
                            <a:lnTo>
                              <a:pt x="80" y="280"/>
                            </a:lnTo>
                            <a:lnTo>
                              <a:pt x="82" y="280"/>
                            </a:lnTo>
                            <a:lnTo>
                              <a:pt x="82" y="282"/>
                            </a:lnTo>
                            <a:lnTo>
                              <a:pt x="82" y="284"/>
                            </a:lnTo>
                            <a:lnTo>
                              <a:pt x="84" y="284"/>
                            </a:lnTo>
                            <a:lnTo>
                              <a:pt x="84" y="286"/>
                            </a:lnTo>
                            <a:lnTo>
                              <a:pt x="84" y="288"/>
                            </a:lnTo>
                            <a:lnTo>
                              <a:pt x="84" y="290"/>
                            </a:lnTo>
                            <a:lnTo>
                              <a:pt x="84" y="292"/>
                            </a:lnTo>
                            <a:lnTo>
                              <a:pt x="86" y="294"/>
                            </a:lnTo>
                            <a:lnTo>
                              <a:pt x="86" y="296"/>
                            </a:lnTo>
                            <a:lnTo>
                              <a:pt x="86" y="298"/>
                            </a:lnTo>
                            <a:lnTo>
                              <a:pt x="88" y="298"/>
                            </a:lnTo>
                            <a:lnTo>
                              <a:pt x="88" y="302"/>
                            </a:lnTo>
                            <a:lnTo>
                              <a:pt x="88" y="304"/>
                            </a:lnTo>
                            <a:lnTo>
                              <a:pt x="90" y="306"/>
                            </a:lnTo>
                            <a:lnTo>
                              <a:pt x="90" y="308"/>
                            </a:lnTo>
                            <a:lnTo>
                              <a:pt x="90" y="310"/>
                            </a:lnTo>
                            <a:lnTo>
                              <a:pt x="92" y="310"/>
                            </a:lnTo>
                            <a:lnTo>
                              <a:pt x="92" y="312"/>
                            </a:lnTo>
                            <a:lnTo>
                              <a:pt x="90" y="310"/>
                            </a:lnTo>
                            <a:lnTo>
                              <a:pt x="88" y="306"/>
                            </a:lnTo>
                            <a:lnTo>
                              <a:pt x="88" y="304"/>
                            </a:lnTo>
                            <a:lnTo>
                              <a:pt x="86" y="298"/>
                            </a:lnTo>
                            <a:lnTo>
                              <a:pt x="84" y="298"/>
                            </a:lnTo>
                            <a:lnTo>
                              <a:pt x="82" y="298"/>
                            </a:lnTo>
                            <a:lnTo>
                              <a:pt x="82" y="300"/>
                            </a:lnTo>
                            <a:lnTo>
                              <a:pt x="82" y="302"/>
                            </a:lnTo>
                            <a:lnTo>
                              <a:pt x="84" y="304"/>
                            </a:lnTo>
                            <a:lnTo>
                              <a:pt x="86" y="308"/>
                            </a:lnTo>
                            <a:lnTo>
                              <a:pt x="88" y="308"/>
                            </a:lnTo>
                            <a:lnTo>
                              <a:pt x="88" y="312"/>
                            </a:lnTo>
                            <a:lnTo>
                              <a:pt x="90" y="312"/>
                            </a:lnTo>
                            <a:lnTo>
                              <a:pt x="90" y="314"/>
                            </a:lnTo>
                            <a:lnTo>
                              <a:pt x="92" y="314"/>
                            </a:lnTo>
                            <a:lnTo>
                              <a:pt x="92" y="312"/>
                            </a:lnTo>
                            <a:lnTo>
                              <a:pt x="94" y="312"/>
                            </a:lnTo>
                            <a:lnTo>
                              <a:pt x="94" y="314"/>
                            </a:lnTo>
                            <a:lnTo>
                              <a:pt x="96" y="316"/>
                            </a:lnTo>
                            <a:lnTo>
                              <a:pt x="96" y="318"/>
                            </a:lnTo>
                            <a:lnTo>
                              <a:pt x="98" y="318"/>
                            </a:lnTo>
                            <a:lnTo>
                              <a:pt x="100" y="318"/>
                            </a:lnTo>
                            <a:lnTo>
                              <a:pt x="102" y="320"/>
                            </a:lnTo>
                            <a:lnTo>
                              <a:pt x="104" y="320"/>
                            </a:lnTo>
                            <a:lnTo>
                              <a:pt x="108" y="320"/>
                            </a:lnTo>
                            <a:lnTo>
                              <a:pt x="108" y="318"/>
                            </a:lnTo>
                            <a:lnTo>
                              <a:pt x="106" y="318"/>
                            </a:lnTo>
                            <a:lnTo>
                              <a:pt x="108" y="318"/>
                            </a:lnTo>
                            <a:lnTo>
                              <a:pt x="110" y="320"/>
                            </a:lnTo>
                            <a:lnTo>
                              <a:pt x="112" y="320"/>
                            </a:lnTo>
                            <a:lnTo>
                              <a:pt x="112" y="322"/>
                            </a:lnTo>
                            <a:lnTo>
                              <a:pt x="114" y="326"/>
                            </a:lnTo>
                            <a:lnTo>
                              <a:pt x="116" y="328"/>
                            </a:lnTo>
                            <a:lnTo>
                              <a:pt x="118" y="330"/>
                            </a:lnTo>
                            <a:lnTo>
                              <a:pt x="122" y="334"/>
                            </a:lnTo>
                            <a:lnTo>
                              <a:pt x="124" y="334"/>
                            </a:lnTo>
                            <a:lnTo>
                              <a:pt x="124" y="336"/>
                            </a:lnTo>
                            <a:lnTo>
                              <a:pt x="124" y="338"/>
                            </a:lnTo>
                            <a:lnTo>
                              <a:pt x="122" y="340"/>
                            </a:lnTo>
                            <a:lnTo>
                              <a:pt x="122" y="342"/>
                            </a:lnTo>
                            <a:lnTo>
                              <a:pt x="122" y="344"/>
                            </a:lnTo>
                            <a:lnTo>
                              <a:pt x="120" y="346"/>
                            </a:lnTo>
                            <a:lnTo>
                              <a:pt x="118" y="346"/>
                            </a:lnTo>
                            <a:lnTo>
                              <a:pt x="116" y="346"/>
                            </a:lnTo>
                            <a:lnTo>
                              <a:pt x="116" y="344"/>
                            </a:lnTo>
                            <a:lnTo>
                              <a:pt x="114" y="344"/>
                            </a:lnTo>
                            <a:lnTo>
                              <a:pt x="112" y="344"/>
                            </a:lnTo>
                            <a:lnTo>
                              <a:pt x="108" y="346"/>
                            </a:lnTo>
                            <a:lnTo>
                              <a:pt x="106" y="346"/>
                            </a:lnTo>
                            <a:lnTo>
                              <a:pt x="106" y="348"/>
                            </a:lnTo>
                            <a:lnTo>
                              <a:pt x="104" y="348"/>
                            </a:lnTo>
                            <a:lnTo>
                              <a:pt x="104" y="346"/>
                            </a:lnTo>
                            <a:lnTo>
                              <a:pt x="104" y="344"/>
                            </a:lnTo>
                            <a:lnTo>
                              <a:pt x="104" y="342"/>
                            </a:lnTo>
                            <a:lnTo>
                              <a:pt x="104" y="340"/>
                            </a:lnTo>
                            <a:lnTo>
                              <a:pt x="104" y="338"/>
                            </a:lnTo>
                            <a:lnTo>
                              <a:pt x="104" y="336"/>
                            </a:lnTo>
                            <a:lnTo>
                              <a:pt x="104" y="334"/>
                            </a:lnTo>
                            <a:lnTo>
                              <a:pt x="102" y="334"/>
                            </a:lnTo>
                            <a:lnTo>
                              <a:pt x="102" y="336"/>
                            </a:lnTo>
                            <a:lnTo>
                              <a:pt x="100" y="336"/>
                            </a:lnTo>
                            <a:lnTo>
                              <a:pt x="100" y="334"/>
                            </a:lnTo>
                            <a:lnTo>
                              <a:pt x="98" y="330"/>
                            </a:lnTo>
                            <a:lnTo>
                              <a:pt x="98" y="328"/>
                            </a:lnTo>
                            <a:lnTo>
                              <a:pt x="96" y="328"/>
                            </a:lnTo>
                            <a:lnTo>
                              <a:pt x="96" y="330"/>
                            </a:lnTo>
                            <a:lnTo>
                              <a:pt x="94" y="330"/>
                            </a:lnTo>
                            <a:lnTo>
                              <a:pt x="90" y="328"/>
                            </a:lnTo>
                            <a:lnTo>
                              <a:pt x="88" y="328"/>
                            </a:lnTo>
                            <a:lnTo>
                              <a:pt x="88" y="326"/>
                            </a:lnTo>
                            <a:lnTo>
                              <a:pt x="88" y="324"/>
                            </a:lnTo>
                            <a:lnTo>
                              <a:pt x="86" y="324"/>
                            </a:lnTo>
                            <a:lnTo>
                              <a:pt x="84" y="324"/>
                            </a:lnTo>
                            <a:lnTo>
                              <a:pt x="84" y="326"/>
                            </a:lnTo>
                            <a:lnTo>
                              <a:pt x="84" y="328"/>
                            </a:lnTo>
                            <a:lnTo>
                              <a:pt x="84" y="330"/>
                            </a:lnTo>
                            <a:lnTo>
                              <a:pt x="82" y="328"/>
                            </a:lnTo>
                            <a:lnTo>
                              <a:pt x="80" y="328"/>
                            </a:lnTo>
                            <a:lnTo>
                              <a:pt x="80" y="326"/>
                            </a:lnTo>
                            <a:lnTo>
                              <a:pt x="78" y="324"/>
                            </a:lnTo>
                            <a:lnTo>
                              <a:pt x="78" y="322"/>
                            </a:lnTo>
                            <a:lnTo>
                              <a:pt x="76" y="320"/>
                            </a:lnTo>
                            <a:lnTo>
                              <a:pt x="74" y="320"/>
                            </a:lnTo>
                            <a:lnTo>
                              <a:pt x="74" y="316"/>
                            </a:lnTo>
                            <a:lnTo>
                              <a:pt x="74" y="314"/>
                            </a:lnTo>
                            <a:lnTo>
                              <a:pt x="72" y="314"/>
                            </a:lnTo>
                            <a:lnTo>
                              <a:pt x="70" y="314"/>
                            </a:lnTo>
                            <a:lnTo>
                              <a:pt x="70" y="312"/>
                            </a:lnTo>
                            <a:lnTo>
                              <a:pt x="70" y="310"/>
                            </a:lnTo>
                            <a:lnTo>
                              <a:pt x="66" y="310"/>
                            </a:lnTo>
                            <a:lnTo>
                              <a:pt x="66" y="308"/>
                            </a:lnTo>
                            <a:lnTo>
                              <a:pt x="66" y="306"/>
                            </a:lnTo>
                            <a:lnTo>
                              <a:pt x="64" y="302"/>
                            </a:lnTo>
                            <a:lnTo>
                              <a:pt x="64" y="300"/>
                            </a:lnTo>
                            <a:lnTo>
                              <a:pt x="62" y="300"/>
                            </a:lnTo>
                            <a:lnTo>
                              <a:pt x="60" y="298"/>
                            </a:lnTo>
                            <a:lnTo>
                              <a:pt x="60" y="300"/>
                            </a:lnTo>
                            <a:lnTo>
                              <a:pt x="58" y="300"/>
                            </a:lnTo>
                            <a:lnTo>
                              <a:pt x="58" y="298"/>
                            </a:lnTo>
                            <a:lnTo>
                              <a:pt x="58" y="296"/>
                            </a:lnTo>
                            <a:lnTo>
                              <a:pt x="56" y="294"/>
                            </a:lnTo>
                            <a:lnTo>
                              <a:pt x="54" y="294"/>
                            </a:lnTo>
                            <a:lnTo>
                              <a:pt x="54" y="292"/>
                            </a:lnTo>
                            <a:lnTo>
                              <a:pt x="54" y="290"/>
                            </a:lnTo>
                            <a:lnTo>
                              <a:pt x="54" y="288"/>
                            </a:lnTo>
                            <a:lnTo>
                              <a:pt x="52" y="288"/>
                            </a:lnTo>
                            <a:lnTo>
                              <a:pt x="52" y="286"/>
                            </a:lnTo>
                            <a:lnTo>
                              <a:pt x="50" y="288"/>
                            </a:lnTo>
                            <a:lnTo>
                              <a:pt x="50" y="286"/>
                            </a:lnTo>
                            <a:lnTo>
                              <a:pt x="50" y="284"/>
                            </a:lnTo>
                            <a:lnTo>
                              <a:pt x="52" y="284"/>
                            </a:lnTo>
                            <a:lnTo>
                              <a:pt x="50" y="284"/>
                            </a:lnTo>
                            <a:lnTo>
                              <a:pt x="48" y="286"/>
                            </a:lnTo>
                            <a:lnTo>
                              <a:pt x="46" y="286"/>
                            </a:lnTo>
                            <a:lnTo>
                              <a:pt x="46" y="288"/>
                            </a:lnTo>
                            <a:lnTo>
                              <a:pt x="48" y="288"/>
                            </a:lnTo>
                            <a:lnTo>
                              <a:pt x="46" y="290"/>
                            </a:lnTo>
                            <a:lnTo>
                              <a:pt x="44" y="288"/>
                            </a:lnTo>
                            <a:lnTo>
                              <a:pt x="42" y="288"/>
                            </a:lnTo>
                            <a:lnTo>
                              <a:pt x="42" y="284"/>
                            </a:lnTo>
                            <a:lnTo>
                              <a:pt x="40" y="280"/>
                            </a:lnTo>
                            <a:lnTo>
                              <a:pt x="42" y="278"/>
                            </a:lnTo>
                            <a:lnTo>
                              <a:pt x="42" y="276"/>
                            </a:lnTo>
                            <a:lnTo>
                              <a:pt x="42" y="272"/>
                            </a:lnTo>
                            <a:lnTo>
                              <a:pt x="42" y="270"/>
                            </a:lnTo>
                            <a:lnTo>
                              <a:pt x="44" y="268"/>
                            </a:lnTo>
                            <a:lnTo>
                              <a:pt x="44" y="266"/>
                            </a:lnTo>
                            <a:lnTo>
                              <a:pt x="42" y="264"/>
                            </a:lnTo>
                            <a:lnTo>
                              <a:pt x="44" y="262"/>
                            </a:lnTo>
                            <a:lnTo>
                              <a:pt x="44" y="260"/>
                            </a:lnTo>
                            <a:lnTo>
                              <a:pt x="44" y="256"/>
                            </a:lnTo>
                            <a:lnTo>
                              <a:pt x="46" y="252"/>
                            </a:lnTo>
                            <a:lnTo>
                              <a:pt x="46" y="250"/>
                            </a:lnTo>
                            <a:lnTo>
                              <a:pt x="46" y="248"/>
                            </a:lnTo>
                            <a:lnTo>
                              <a:pt x="48" y="242"/>
                            </a:lnTo>
                            <a:lnTo>
                              <a:pt x="50" y="240"/>
                            </a:lnTo>
                            <a:lnTo>
                              <a:pt x="50" y="238"/>
                            </a:lnTo>
                            <a:lnTo>
                              <a:pt x="50" y="236"/>
                            </a:lnTo>
                            <a:lnTo>
                              <a:pt x="50" y="234"/>
                            </a:lnTo>
                            <a:lnTo>
                              <a:pt x="50" y="232"/>
                            </a:lnTo>
                            <a:lnTo>
                              <a:pt x="50" y="230"/>
                            </a:lnTo>
                            <a:lnTo>
                              <a:pt x="50" y="228"/>
                            </a:lnTo>
                            <a:lnTo>
                              <a:pt x="52" y="228"/>
                            </a:lnTo>
                            <a:lnTo>
                              <a:pt x="52" y="226"/>
                            </a:lnTo>
                            <a:lnTo>
                              <a:pt x="54" y="224"/>
                            </a:lnTo>
                            <a:lnTo>
                              <a:pt x="56" y="222"/>
                            </a:lnTo>
                            <a:lnTo>
                              <a:pt x="56" y="220"/>
                            </a:lnTo>
                            <a:lnTo>
                              <a:pt x="56" y="218"/>
                            </a:lnTo>
                            <a:lnTo>
                              <a:pt x="58" y="218"/>
                            </a:lnTo>
                            <a:lnTo>
                              <a:pt x="58" y="216"/>
                            </a:lnTo>
                            <a:lnTo>
                              <a:pt x="58" y="214"/>
                            </a:lnTo>
                            <a:lnTo>
                              <a:pt x="60" y="208"/>
                            </a:lnTo>
                            <a:lnTo>
                              <a:pt x="62" y="206"/>
                            </a:lnTo>
                            <a:lnTo>
                              <a:pt x="64" y="204"/>
                            </a:lnTo>
                            <a:lnTo>
                              <a:pt x="64" y="202"/>
                            </a:lnTo>
                            <a:lnTo>
                              <a:pt x="62" y="200"/>
                            </a:lnTo>
                            <a:lnTo>
                              <a:pt x="62" y="198"/>
                            </a:lnTo>
                            <a:lnTo>
                              <a:pt x="62" y="196"/>
                            </a:lnTo>
                            <a:lnTo>
                              <a:pt x="60" y="194"/>
                            </a:lnTo>
                            <a:lnTo>
                              <a:pt x="58" y="192"/>
                            </a:lnTo>
                            <a:lnTo>
                              <a:pt x="58" y="188"/>
                            </a:lnTo>
                            <a:lnTo>
                              <a:pt x="58" y="186"/>
                            </a:lnTo>
                            <a:lnTo>
                              <a:pt x="56" y="182"/>
                            </a:lnTo>
                            <a:lnTo>
                              <a:pt x="52" y="174"/>
                            </a:lnTo>
                            <a:lnTo>
                              <a:pt x="52" y="172"/>
                            </a:lnTo>
                            <a:lnTo>
                              <a:pt x="52" y="170"/>
                            </a:lnTo>
                            <a:lnTo>
                              <a:pt x="54" y="170"/>
                            </a:lnTo>
                            <a:lnTo>
                              <a:pt x="54" y="168"/>
                            </a:lnTo>
                            <a:lnTo>
                              <a:pt x="54" y="164"/>
                            </a:lnTo>
                            <a:lnTo>
                              <a:pt x="52" y="164"/>
                            </a:lnTo>
                            <a:lnTo>
                              <a:pt x="52" y="162"/>
                            </a:lnTo>
                            <a:lnTo>
                              <a:pt x="52" y="160"/>
                            </a:lnTo>
                            <a:lnTo>
                              <a:pt x="52" y="158"/>
                            </a:lnTo>
                            <a:lnTo>
                              <a:pt x="52" y="156"/>
                            </a:lnTo>
                            <a:lnTo>
                              <a:pt x="50" y="156"/>
                            </a:lnTo>
                            <a:lnTo>
                              <a:pt x="48" y="152"/>
                            </a:lnTo>
                            <a:lnTo>
                              <a:pt x="46" y="152"/>
                            </a:lnTo>
                            <a:lnTo>
                              <a:pt x="46" y="150"/>
                            </a:lnTo>
                            <a:lnTo>
                              <a:pt x="44" y="148"/>
                            </a:lnTo>
                            <a:lnTo>
                              <a:pt x="42" y="148"/>
                            </a:lnTo>
                            <a:lnTo>
                              <a:pt x="42" y="146"/>
                            </a:lnTo>
                            <a:lnTo>
                              <a:pt x="38" y="144"/>
                            </a:lnTo>
                            <a:lnTo>
                              <a:pt x="36" y="142"/>
                            </a:lnTo>
                            <a:lnTo>
                              <a:pt x="36" y="140"/>
                            </a:lnTo>
                            <a:lnTo>
                              <a:pt x="34" y="138"/>
                            </a:lnTo>
                            <a:lnTo>
                              <a:pt x="34" y="136"/>
                            </a:lnTo>
                            <a:lnTo>
                              <a:pt x="32" y="136"/>
                            </a:lnTo>
                            <a:lnTo>
                              <a:pt x="30" y="134"/>
                            </a:lnTo>
                            <a:lnTo>
                              <a:pt x="28" y="132"/>
                            </a:lnTo>
                            <a:lnTo>
                              <a:pt x="28" y="130"/>
                            </a:lnTo>
                            <a:lnTo>
                              <a:pt x="28" y="128"/>
                            </a:lnTo>
                            <a:lnTo>
                              <a:pt x="26" y="126"/>
                            </a:lnTo>
                            <a:lnTo>
                              <a:pt x="26" y="122"/>
                            </a:lnTo>
                            <a:lnTo>
                              <a:pt x="28" y="122"/>
                            </a:lnTo>
                            <a:lnTo>
                              <a:pt x="30" y="120"/>
                            </a:lnTo>
                            <a:lnTo>
                              <a:pt x="30" y="118"/>
                            </a:lnTo>
                            <a:lnTo>
                              <a:pt x="32" y="118"/>
                            </a:lnTo>
                            <a:lnTo>
                              <a:pt x="34" y="118"/>
                            </a:lnTo>
                            <a:lnTo>
                              <a:pt x="34" y="120"/>
                            </a:lnTo>
                            <a:lnTo>
                              <a:pt x="34" y="118"/>
                            </a:lnTo>
                            <a:lnTo>
                              <a:pt x="34" y="116"/>
                            </a:lnTo>
                            <a:lnTo>
                              <a:pt x="34" y="114"/>
                            </a:lnTo>
                            <a:lnTo>
                              <a:pt x="34" y="112"/>
                            </a:lnTo>
                            <a:lnTo>
                              <a:pt x="32" y="112"/>
                            </a:lnTo>
                            <a:lnTo>
                              <a:pt x="34" y="112"/>
                            </a:lnTo>
                            <a:lnTo>
                              <a:pt x="32" y="110"/>
                            </a:lnTo>
                            <a:lnTo>
                              <a:pt x="32" y="104"/>
                            </a:lnTo>
                            <a:lnTo>
                              <a:pt x="34" y="104"/>
                            </a:lnTo>
                            <a:lnTo>
                              <a:pt x="34" y="102"/>
                            </a:lnTo>
                            <a:lnTo>
                              <a:pt x="36" y="102"/>
                            </a:lnTo>
                            <a:lnTo>
                              <a:pt x="38" y="102"/>
                            </a:lnTo>
                            <a:lnTo>
                              <a:pt x="38" y="98"/>
                            </a:lnTo>
                            <a:lnTo>
                              <a:pt x="38" y="96"/>
                            </a:lnTo>
                            <a:lnTo>
                              <a:pt x="38" y="94"/>
                            </a:lnTo>
                            <a:lnTo>
                              <a:pt x="36" y="94"/>
                            </a:lnTo>
                            <a:lnTo>
                              <a:pt x="36" y="96"/>
                            </a:lnTo>
                            <a:lnTo>
                              <a:pt x="34" y="98"/>
                            </a:lnTo>
                            <a:lnTo>
                              <a:pt x="32" y="96"/>
                            </a:lnTo>
                            <a:lnTo>
                              <a:pt x="32" y="94"/>
                            </a:lnTo>
                            <a:lnTo>
                              <a:pt x="30" y="90"/>
                            </a:lnTo>
                            <a:lnTo>
                              <a:pt x="28" y="88"/>
                            </a:lnTo>
                            <a:lnTo>
                              <a:pt x="28" y="86"/>
                            </a:lnTo>
                            <a:lnTo>
                              <a:pt x="28" y="84"/>
                            </a:lnTo>
                            <a:lnTo>
                              <a:pt x="28" y="82"/>
                            </a:lnTo>
                            <a:lnTo>
                              <a:pt x="26" y="80"/>
                            </a:lnTo>
                            <a:lnTo>
                              <a:pt x="26" y="78"/>
                            </a:lnTo>
                            <a:lnTo>
                              <a:pt x="24" y="78"/>
                            </a:lnTo>
                            <a:lnTo>
                              <a:pt x="22" y="76"/>
                            </a:lnTo>
                            <a:lnTo>
                              <a:pt x="20" y="74"/>
                            </a:lnTo>
                            <a:lnTo>
                              <a:pt x="18" y="72"/>
                            </a:lnTo>
                            <a:lnTo>
                              <a:pt x="16" y="70"/>
                            </a:lnTo>
                            <a:lnTo>
                              <a:pt x="14" y="68"/>
                            </a:lnTo>
                            <a:lnTo>
                              <a:pt x="14" y="66"/>
                            </a:lnTo>
                            <a:lnTo>
                              <a:pt x="12" y="64"/>
                            </a:lnTo>
                            <a:lnTo>
                              <a:pt x="10" y="64"/>
                            </a:lnTo>
                            <a:lnTo>
                              <a:pt x="10" y="62"/>
                            </a:lnTo>
                            <a:lnTo>
                              <a:pt x="8" y="60"/>
                            </a:lnTo>
                            <a:lnTo>
                              <a:pt x="8" y="58"/>
                            </a:lnTo>
                            <a:lnTo>
                              <a:pt x="8" y="56"/>
                            </a:lnTo>
                            <a:lnTo>
                              <a:pt x="8" y="54"/>
                            </a:lnTo>
                            <a:lnTo>
                              <a:pt x="6" y="52"/>
                            </a:lnTo>
                            <a:lnTo>
                              <a:pt x="6" y="50"/>
                            </a:lnTo>
                            <a:lnTo>
                              <a:pt x="4" y="50"/>
                            </a:lnTo>
                            <a:lnTo>
                              <a:pt x="2" y="50"/>
                            </a:lnTo>
                            <a:lnTo>
                              <a:pt x="2" y="48"/>
                            </a:lnTo>
                            <a:lnTo>
                              <a:pt x="0" y="46"/>
                            </a:lnTo>
                            <a:lnTo>
                              <a:pt x="0" y="44"/>
                            </a:lnTo>
                            <a:lnTo>
                              <a:pt x="2" y="46"/>
                            </a:lnTo>
                            <a:lnTo>
                              <a:pt x="4" y="46"/>
                            </a:lnTo>
                            <a:lnTo>
                              <a:pt x="4" y="44"/>
                            </a:lnTo>
                            <a:lnTo>
                              <a:pt x="6" y="44"/>
                            </a:lnTo>
                            <a:lnTo>
                              <a:pt x="8" y="44"/>
                            </a:lnTo>
                            <a:lnTo>
                              <a:pt x="8" y="42"/>
                            </a:lnTo>
                            <a:lnTo>
                              <a:pt x="8" y="40"/>
                            </a:lnTo>
                            <a:lnTo>
                              <a:pt x="6" y="36"/>
                            </a:lnTo>
                            <a:lnTo>
                              <a:pt x="6" y="34"/>
                            </a:lnTo>
                            <a:lnTo>
                              <a:pt x="6" y="32"/>
                            </a:lnTo>
                            <a:lnTo>
                              <a:pt x="8" y="30"/>
                            </a:lnTo>
                            <a:lnTo>
                              <a:pt x="8" y="28"/>
                            </a:lnTo>
                            <a:lnTo>
                              <a:pt x="8" y="26"/>
                            </a:lnTo>
                            <a:lnTo>
                              <a:pt x="6" y="24"/>
                            </a:lnTo>
                            <a:lnTo>
                              <a:pt x="6" y="22"/>
                            </a:lnTo>
                            <a:lnTo>
                              <a:pt x="6" y="20"/>
                            </a:lnTo>
                            <a:lnTo>
                              <a:pt x="6" y="18"/>
                            </a:lnTo>
                            <a:lnTo>
                              <a:pt x="8" y="18"/>
                            </a:lnTo>
                            <a:lnTo>
                              <a:pt x="8" y="16"/>
                            </a:lnTo>
                            <a:lnTo>
                              <a:pt x="8" y="14"/>
                            </a:lnTo>
                            <a:lnTo>
                              <a:pt x="8" y="12"/>
                            </a:lnTo>
                            <a:lnTo>
                              <a:pt x="10" y="14"/>
                            </a:lnTo>
                            <a:lnTo>
                              <a:pt x="12" y="14"/>
                            </a:lnTo>
                            <a:lnTo>
                              <a:pt x="12" y="16"/>
                            </a:lnTo>
                            <a:lnTo>
                              <a:pt x="14" y="16"/>
                            </a:lnTo>
                            <a:lnTo>
                              <a:pt x="16" y="16"/>
                            </a:lnTo>
                            <a:lnTo>
                              <a:pt x="18" y="16"/>
                            </a:lnTo>
                            <a:lnTo>
                              <a:pt x="20" y="14"/>
                            </a:lnTo>
                            <a:lnTo>
                              <a:pt x="24" y="12"/>
                            </a:lnTo>
                            <a:lnTo>
                              <a:pt x="26" y="14"/>
                            </a:lnTo>
                            <a:lnTo>
                              <a:pt x="28" y="14"/>
                            </a:lnTo>
                            <a:lnTo>
                              <a:pt x="28" y="12"/>
                            </a:lnTo>
                            <a:lnTo>
                              <a:pt x="28" y="10"/>
                            </a:lnTo>
                            <a:lnTo>
                              <a:pt x="28" y="8"/>
                            </a:lnTo>
                            <a:lnTo>
                              <a:pt x="30" y="8"/>
                            </a:lnTo>
                            <a:lnTo>
                              <a:pt x="32" y="8"/>
                            </a:lnTo>
                            <a:lnTo>
                              <a:pt x="34" y="8"/>
                            </a:lnTo>
                            <a:lnTo>
                              <a:pt x="36" y="8"/>
                            </a:lnTo>
                            <a:lnTo>
                              <a:pt x="38" y="8"/>
                            </a:lnTo>
                            <a:lnTo>
                              <a:pt x="38" y="6"/>
                            </a:lnTo>
                            <a:lnTo>
                              <a:pt x="36" y="2"/>
                            </a:lnTo>
                            <a:lnTo>
                              <a:pt x="38" y="2"/>
                            </a:lnTo>
                            <a:lnTo>
                              <a:pt x="40" y="2"/>
                            </a:lnTo>
                            <a:lnTo>
                              <a:pt x="42" y="2"/>
                            </a:lnTo>
                            <a:lnTo>
                              <a:pt x="44" y="2"/>
                            </a:lnTo>
                            <a:lnTo>
                              <a:pt x="44" y="0"/>
                            </a:lnTo>
                            <a:lnTo>
                              <a:pt x="46" y="0"/>
                            </a:lnTo>
                            <a:lnTo>
                              <a:pt x="48" y="0"/>
                            </a:lnTo>
                            <a:lnTo>
                              <a:pt x="50" y="2"/>
                            </a:lnTo>
                            <a:lnTo>
                              <a:pt x="52" y="4"/>
                            </a:lnTo>
                            <a:lnTo>
                              <a:pt x="52" y="2"/>
                            </a:lnTo>
                            <a:lnTo>
                              <a:pt x="52" y="0"/>
                            </a:lnTo>
                            <a:lnTo>
                              <a:pt x="54" y="0"/>
                            </a:lnTo>
                            <a:lnTo>
                              <a:pt x="56" y="2"/>
                            </a:lnTo>
                            <a:lnTo>
                              <a:pt x="56" y="4"/>
                            </a:lnTo>
                            <a:lnTo>
                              <a:pt x="56" y="6"/>
                            </a:lnTo>
                            <a:lnTo>
                              <a:pt x="58" y="6"/>
                            </a:lnTo>
                            <a:lnTo>
                              <a:pt x="58" y="8"/>
                            </a:lnTo>
                            <a:lnTo>
                              <a:pt x="58" y="10"/>
                            </a:lnTo>
                            <a:lnTo>
                              <a:pt x="58" y="12"/>
                            </a:lnTo>
                            <a:lnTo>
                              <a:pt x="56" y="12"/>
                            </a:lnTo>
                            <a:lnTo>
                              <a:pt x="56" y="14"/>
                            </a:lnTo>
                            <a:lnTo>
                              <a:pt x="58" y="18"/>
                            </a:lnTo>
                            <a:lnTo>
                              <a:pt x="58" y="20"/>
                            </a:lnTo>
                            <a:lnTo>
                              <a:pt x="60" y="20"/>
                            </a:lnTo>
                            <a:lnTo>
                              <a:pt x="62" y="20"/>
                            </a:lnTo>
                            <a:lnTo>
                              <a:pt x="64" y="20"/>
                            </a:lnTo>
                            <a:lnTo>
                              <a:pt x="66" y="20"/>
                            </a:lnTo>
                            <a:lnTo>
                              <a:pt x="66" y="18"/>
                            </a:lnTo>
                            <a:lnTo>
                              <a:pt x="68" y="18"/>
                            </a:lnTo>
                            <a:lnTo>
                              <a:pt x="70" y="18"/>
                            </a:lnTo>
                            <a:lnTo>
                              <a:pt x="72" y="18"/>
                            </a:lnTo>
                            <a:lnTo>
                              <a:pt x="74" y="18"/>
                            </a:lnTo>
                            <a:lnTo>
                              <a:pt x="76" y="18"/>
                            </a:lnTo>
                            <a:lnTo>
                              <a:pt x="76" y="20"/>
                            </a:lnTo>
                            <a:lnTo>
                              <a:pt x="76" y="22"/>
                            </a:lnTo>
                            <a:lnTo>
                              <a:pt x="74" y="22"/>
                            </a:lnTo>
                            <a:lnTo>
                              <a:pt x="74" y="24"/>
                            </a:lnTo>
                            <a:lnTo>
                              <a:pt x="78" y="30"/>
                            </a:lnTo>
                            <a:lnTo>
                              <a:pt x="80" y="32"/>
                            </a:lnTo>
                            <a:lnTo>
                              <a:pt x="78" y="32"/>
                            </a:lnTo>
                            <a:lnTo>
                              <a:pt x="78" y="34"/>
                            </a:lnTo>
                            <a:lnTo>
                              <a:pt x="78" y="36"/>
                            </a:lnTo>
                            <a:lnTo>
                              <a:pt x="78" y="40"/>
                            </a:lnTo>
                            <a:lnTo>
                              <a:pt x="78" y="42"/>
                            </a:lnTo>
                            <a:lnTo>
                              <a:pt x="78" y="44"/>
                            </a:lnTo>
                            <a:lnTo>
                              <a:pt x="76" y="44"/>
                            </a:lnTo>
                            <a:lnTo>
                              <a:pt x="76" y="46"/>
                            </a:lnTo>
                            <a:lnTo>
                              <a:pt x="76" y="48"/>
                            </a:lnTo>
                            <a:lnTo>
                              <a:pt x="78" y="48"/>
                            </a:lnTo>
                            <a:lnTo>
                              <a:pt x="78" y="50"/>
                            </a:lnTo>
                            <a:lnTo>
                              <a:pt x="78" y="54"/>
                            </a:lnTo>
                            <a:lnTo>
                              <a:pt x="78" y="56"/>
                            </a:lnTo>
                            <a:lnTo>
                              <a:pt x="78" y="58"/>
                            </a:lnTo>
                            <a:lnTo>
                              <a:pt x="76" y="58"/>
                            </a:lnTo>
                            <a:lnTo>
                              <a:pt x="76" y="60"/>
                            </a:lnTo>
                            <a:lnTo>
                              <a:pt x="76" y="62"/>
                            </a:lnTo>
                            <a:lnTo>
                              <a:pt x="76" y="64"/>
                            </a:lnTo>
                            <a:lnTo>
                              <a:pt x="76" y="66"/>
                            </a:lnTo>
                            <a:lnTo>
                              <a:pt x="78" y="66"/>
                            </a:lnTo>
                            <a:lnTo>
                              <a:pt x="78" y="68"/>
                            </a:lnTo>
                            <a:lnTo>
                              <a:pt x="80" y="68"/>
                            </a:lnTo>
                            <a:lnTo>
                              <a:pt x="82" y="68"/>
                            </a:lnTo>
                            <a:lnTo>
                              <a:pt x="84" y="64"/>
                            </a:lnTo>
                            <a:lnTo>
                              <a:pt x="86" y="62"/>
                            </a:lnTo>
                            <a:lnTo>
                              <a:pt x="88" y="62"/>
                            </a:lnTo>
                            <a:lnTo>
                              <a:pt x="88" y="60"/>
                            </a:lnTo>
                            <a:lnTo>
                              <a:pt x="88" y="58"/>
                            </a:lnTo>
                            <a:lnTo>
                              <a:pt x="90" y="58"/>
                            </a:lnTo>
                            <a:lnTo>
                              <a:pt x="92" y="56"/>
                            </a:lnTo>
                            <a:lnTo>
                              <a:pt x="94" y="56"/>
                            </a:lnTo>
                            <a:lnTo>
                              <a:pt x="96" y="56"/>
                            </a:lnTo>
                            <a:lnTo>
                              <a:pt x="96" y="54"/>
                            </a:lnTo>
                            <a:lnTo>
                              <a:pt x="98" y="52"/>
                            </a:lnTo>
                            <a:lnTo>
                              <a:pt x="100" y="52"/>
                            </a:lnTo>
                            <a:lnTo>
                              <a:pt x="102" y="54"/>
                            </a:lnTo>
                            <a:lnTo>
                              <a:pt x="102" y="56"/>
                            </a:lnTo>
                            <a:lnTo>
                              <a:pt x="104" y="56"/>
                            </a:lnTo>
                            <a:lnTo>
                              <a:pt x="106" y="56"/>
                            </a:lnTo>
                            <a:lnTo>
                              <a:pt x="108" y="56"/>
                            </a:lnTo>
                            <a:lnTo>
                              <a:pt x="108" y="58"/>
                            </a:lnTo>
                            <a:lnTo>
                              <a:pt x="110" y="60"/>
                            </a:lnTo>
                            <a:lnTo>
                              <a:pt x="112" y="58"/>
                            </a:lnTo>
                            <a:lnTo>
                              <a:pt x="114" y="56"/>
                            </a:lnTo>
                            <a:lnTo>
                              <a:pt x="116" y="56"/>
                            </a:lnTo>
                            <a:lnTo>
                              <a:pt x="118" y="56"/>
                            </a:lnTo>
                            <a:lnTo>
                              <a:pt x="118" y="54"/>
                            </a:lnTo>
                            <a:lnTo>
                              <a:pt x="120" y="50"/>
                            </a:lnTo>
                            <a:lnTo>
                              <a:pt x="120" y="48"/>
                            </a:lnTo>
                            <a:lnTo>
                              <a:pt x="122" y="48"/>
                            </a:lnTo>
                            <a:lnTo>
                              <a:pt x="122" y="46"/>
                            </a:lnTo>
                            <a:lnTo>
                              <a:pt x="124" y="46"/>
                            </a:lnTo>
                            <a:lnTo>
                              <a:pt x="126" y="48"/>
                            </a:lnTo>
                            <a:lnTo>
                              <a:pt x="128" y="48"/>
                            </a:lnTo>
                            <a:lnTo>
                              <a:pt x="132" y="50"/>
                            </a:lnTo>
                            <a:lnTo>
                              <a:pt x="134" y="50"/>
                            </a:lnTo>
                            <a:lnTo>
                              <a:pt x="136" y="50"/>
                            </a:lnTo>
                            <a:lnTo>
                              <a:pt x="138" y="52"/>
                            </a:lnTo>
                            <a:lnTo>
                              <a:pt x="140" y="54"/>
                            </a:lnTo>
                            <a:lnTo>
                              <a:pt x="142" y="56"/>
                            </a:lnTo>
                            <a:lnTo>
                              <a:pt x="144" y="58"/>
                            </a:lnTo>
                            <a:lnTo>
                              <a:pt x="144" y="60"/>
                            </a:lnTo>
                            <a:lnTo>
                              <a:pt x="146" y="60"/>
                            </a:lnTo>
                            <a:lnTo>
                              <a:pt x="148" y="62"/>
                            </a:lnTo>
                            <a:lnTo>
                              <a:pt x="148" y="64"/>
                            </a:lnTo>
                            <a:lnTo>
                              <a:pt x="150" y="64"/>
                            </a:lnTo>
                            <a:lnTo>
                              <a:pt x="152" y="66"/>
                            </a:lnTo>
                            <a:lnTo>
                              <a:pt x="152" y="68"/>
                            </a:lnTo>
                            <a:lnTo>
                              <a:pt x="154" y="68"/>
                            </a:lnTo>
                            <a:lnTo>
                              <a:pt x="154" y="70"/>
                            </a:lnTo>
                            <a:lnTo>
                              <a:pt x="156" y="70"/>
                            </a:lnTo>
                            <a:lnTo>
                              <a:pt x="156" y="72"/>
                            </a:lnTo>
                            <a:lnTo>
                              <a:pt x="156" y="74"/>
                            </a:lnTo>
                            <a:lnTo>
                              <a:pt x="156" y="76"/>
                            </a:lnTo>
                            <a:lnTo>
                              <a:pt x="156" y="78"/>
                            </a:lnTo>
                            <a:lnTo>
                              <a:pt x="156" y="80"/>
                            </a:lnTo>
                            <a:lnTo>
                              <a:pt x="156" y="82"/>
                            </a:lnTo>
                            <a:lnTo>
                              <a:pt x="156" y="86"/>
                            </a:lnTo>
                            <a:lnTo>
                              <a:pt x="156" y="88"/>
                            </a:lnTo>
                            <a:lnTo>
                              <a:pt x="158" y="88"/>
                            </a:lnTo>
                            <a:lnTo>
                              <a:pt x="156" y="88"/>
                            </a:lnTo>
                            <a:lnTo>
                              <a:pt x="156" y="90"/>
                            </a:lnTo>
                            <a:lnTo>
                              <a:pt x="156" y="92"/>
                            </a:lnTo>
                            <a:lnTo>
                              <a:pt x="158" y="92"/>
                            </a:lnTo>
                            <a:lnTo>
                              <a:pt x="162" y="96"/>
                            </a:lnTo>
                            <a:lnTo>
                              <a:pt x="162" y="98"/>
                            </a:lnTo>
                            <a:lnTo>
                              <a:pt x="164" y="98"/>
                            </a:lnTo>
                            <a:lnTo>
                              <a:pt x="164" y="100"/>
                            </a:lnTo>
                            <a:lnTo>
                              <a:pt x="164" y="102"/>
                            </a:lnTo>
                            <a:lnTo>
                              <a:pt x="166" y="102"/>
                            </a:lnTo>
                            <a:lnTo>
                              <a:pt x="168" y="104"/>
                            </a:lnTo>
                            <a:lnTo>
                              <a:pt x="170" y="104"/>
                            </a:lnTo>
                            <a:lnTo>
                              <a:pt x="174" y="104"/>
                            </a:lnTo>
                            <a:lnTo>
                              <a:pt x="172" y="104"/>
                            </a:lnTo>
                            <a:lnTo>
                              <a:pt x="174" y="108"/>
                            </a:lnTo>
                            <a:lnTo>
                              <a:pt x="176" y="108"/>
                            </a:lnTo>
                            <a:lnTo>
                              <a:pt x="178" y="108"/>
                            </a:lnTo>
                            <a:lnTo>
                              <a:pt x="178" y="110"/>
                            </a:lnTo>
                            <a:lnTo>
                              <a:pt x="180" y="112"/>
                            </a:lnTo>
                            <a:lnTo>
                              <a:pt x="180" y="114"/>
                            </a:lnTo>
                            <a:lnTo>
                              <a:pt x="180" y="116"/>
                            </a:lnTo>
                            <a:lnTo>
                              <a:pt x="178" y="116"/>
                            </a:lnTo>
                            <a:lnTo>
                              <a:pt x="178" y="118"/>
                            </a:lnTo>
                            <a:lnTo>
                              <a:pt x="178" y="124"/>
                            </a:lnTo>
                            <a:lnTo>
                              <a:pt x="178" y="126"/>
                            </a:lnTo>
                            <a:lnTo>
                              <a:pt x="180" y="128"/>
                            </a:lnTo>
                            <a:lnTo>
                              <a:pt x="180" y="130"/>
                            </a:lnTo>
                            <a:lnTo>
                              <a:pt x="180" y="132"/>
                            </a:lnTo>
                            <a:lnTo>
                              <a:pt x="180" y="136"/>
                            </a:lnTo>
                            <a:lnTo>
                              <a:pt x="180" y="138"/>
                            </a:lnTo>
                            <a:lnTo>
                              <a:pt x="180" y="140"/>
                            </a:lnTo>
                            <a:lnTo>
                              <a:pt x="178" y="140"/>
                            </a:lnTo>
                            <a:lnTo>
                              <a:pt x="178" y="142"/>
                            </a:lnTo>
                            <a:lnTo>
                              <a:pt x="176" y="142"/>
                            </a:lnTo>
                            <a:lnTo>
                              <a:pt x="174" y="144"/>
                            </a:lnTo>
                            <a:lnTo>
                              <a:pt x="172" y="144"/>
                            </a:lnTo>
                            <a:lnTo>
                              <a:pt x="172" y="146"/>
                            </a:lnTo>
                            <a:lnTo>
                              <a:pt x="170" y="146"/>
                            </a:lnTo>
                            <a:lnTo>
                              <a:pt x="170" y="144"/>
                            </a:lnTo>
                            <a:lnTo>
                              <a:pt x="170" y="142"/>
                            </a:lnTo>
                            <a:lnTo>
                              <a:pt x="168" y="142"/>
                            </a:lnTo>
                            <a:lnTo>
                              <a:pt x="166" y="142"/>
                            </a:lnTo>
                            <a:lnTo>
                              <a:pt x="164" y="142"/>
                            </a:lnTo>
                            <a:lnTo>
                              <a:pt x="162" y="142"/>
                            </a:lnTo>
                            <a:lnTo>
                              <a:pt x="160" y="142"/>
                            </a:lnTo>
                            <a:lnTo>
                              <a:pt x="160" y="144"/>
                            </a:lnTo>
                            <a:lnTo>
                              <a:pt x="158" y="144"/>
                            </a:lnTo>
                            <a:lnTo>
                              <a:pt x="156" y="142"/>
                            </a:lnTo>
                            <a:lnTo>
                              <a:pt x="154" y="142"/>
                            </a:lnTo>
                            <a:lnTo>
                              <a:pt x="152" y="142"/>
                            </a:lnTo>
                            <a:lnTo>
                              <a:pt x="150" y="144"/>
                            </a:lnTo>
                            <a:lnTo>
                              <a:pt x="148" y="144"/>
                            </a:lnTo>
                            <a:lnTo>
                              <a:pt x="144" y="142"/>
                            </a:lnTo>
                            <a:lnTo>
                              <a:pt x="142" y="142"/>
                            </a:lnTo>
                            <a:lnTo>
                              <a:pt x="140" y="142"/>
                            </a:lnTo>
                            <a:lnTo>
                              <a:pt x="138" y="142"/>
                            </a:lnTo>
                            <a:lnTo>
                              <a:pt x="136" y="144"/>
                            </a:lnTo>
                            <a:lnTo>
                              <a:pt x="134" y="144"/>
                            </a:lnTo>
                            <a:lnTo>
                              <a:pt x="132" y="144"/>
                            </a:lnTo>
                            <a:lnTo>
                              <a:pt x="130" y="144"/>
                            </a:lnTo>
                            <a:lnTo>
                              <a:pt x="130" y="146"/>
                            </a:lnTo>
                            <a:lnTo>
                              <a:pt x="128" y="146"/>
                            </a:lnTo>
                            <a:lnTo>
                              <a:pt x="128" y="148"/>
                            </a:lnTo>
                            <a:lnTo>
                              <a:pt x="126" y="152"/>
                            </a:lnTo>
                            <a:lnTo>
                              <a:pt x="124" y="152"/>
                            </a:lnTo>
                            <a:lnTo>
                              <a:pt x="124" y="154"/>
                            </a:lnTo>
                            <a:lnTo>
                              <a:pt x="124" y="156"/>
                            </a:lnTo>
                            <a:lnTo>
                              <a:pt x="122" y="158"/>
                            </a:lnTo>
                            <a:lnTo>
                              <a:pt x="120" y="158"/>
                            </a:lnTo>
                            <a:lnTo>
                              <a:pt x="122" y="160"/>
                            </a:lnTo>
                            <a:lnTo>
                              <a:pt x="120" y="160"/>
                            </a:lnTo>
                            <a:lnTo>
                              <a:pt x="118" y="160"/>
                            </a:lnTo>
                            <a:lnTo>
                              <a:pt x="116" y="160"/>
                            </a:lnTo>
                            <a:lnTo>
                              <a:pt x="116" y="162"/>
                            </a:lnTo>
                            <a:lnTo>
                              <a:pt x="116" y="166"/>
                            </a:lnTo>
                            <a:lnTo>
                              <a:pt x="116" y="168"/>
                            </a:lnTo>
                            <a:lnTo>
                              <a:pt x="118" y="170"/>
                            </a:lnTo>
                            <a:lnTo>
                              <a:pt x="118" y="172"/>
                            </a:lnTo>
                            <a:lnTo>
                              <a:pt x="120" y="176"/>
                            </a:lnTo>
                            <a:lnTo>
                              <a:pt x="122" y="180"/>
                            </a:lnTo>
                            <a:lnTo>
                              <a:pt x="122" y="182"/>
                            </a:lnTo>
                            <a:lnTo>
                              <a:pt x="122" y="184"/>
                            </a:lnTo>
                            <a:lnTo>
                              <a:pt x="124" y="184"/>
                            </a:lnTo>
                            <a:lnTo>
                              <a:pt x="128" y="188"/>
                            </a:lnTo>
                            <a:lnTo>
                              <a:pt x="128" y="190"/>
                            </a:lnTo>
                            <a:lnTo>
                              <a:pt x="128" y="194"/>
                            </a:lnTo>
                            <a:lnTo>
                              <a:pt x="128" y="196"/>
                            </a:lnTo>
                            <a:lnTo>
                              <a:pt x="132" y="202"/>
                            </a:lnTo>
                            <a:lnTo>
                              <a:pt x="132" y="204"/>
                            </a:lnTo>
                            <a:lnTo>
                              <a:pt x="134" y="206"/>
                            </a:lnTo>
                            <a:close/>
                          </a:path>
                        </a:pathLst>
                      </a:custGeom>
                      <a:solidFill>
                        <a:schemeClr val="tx2"/>
                      </a:solidFill>
                      <a:ln w="3175">
                        <a:solidFill>
                          <a:schemeClr val="bg1"/>
                        </a:solidFill>
                        <a:prstDash val="sysDot"/>
                        <a:round/>
                        <a:headEnd/>
                        <a:tailEnd/>
                      </a:ln>
                    </p:spPr>
                    <p:txBody>
                      <a:bodyPr/>
                      <a:lstStyle/>
                      <a:p>
                        <a:endParaRPr lang="de-DE" sz="2400" dirty="0">
                          <a:solidFill>
                            <a:srgbClr val="000000"/>
                          </a:solidFill>
                        </a:endParaRPr>
                      </a:p>
                    </p:txBody>
                  </p:sp>
                  <p:sp>
                    <p:nvSpPr>
                      <p:cNvPr id="2012" name="Freeform 3037"/>
                      <p:cNvSpPr>
                        <a:spLocks/>
                      </p:cNvSpPr>
                      <p:nvPr/>
                    </p:nvSpPr>
                    <p:spPr bwMode="auto">
                      <a:xfrm>
                        <a:off x="4888" y="2059"/>
                        <a:ext cx="1" cy="2"/>
                      </a:xfrm>
                      <a:custGeom>
                        <a:avLst/>
                        <a:gdLst>
                          <a:gd name="T0" fmla="*/ 0 w 1"/>
                          <a:gd name="T1" fmla="*/ 0 h 2"/>
                          <a:gd name="T2" fmla="*/ 0 w 1"/>
                          <a:gd name="T3" fmla="*/ 2 h 2"/>
                          <a:gd name="T4" fmla="*/ 0 w 1"/>
                          <a:gd name="T5" fmla="*/ 0 h 2"/>
                          <a:gd name="T6" fmla="*/ 0 60000 65536"/>
                          <a:gd name="T7" fmla="*/ 0 60000 65536"/>
                          <a:gd name="T8" fmla="*/ 0 60000 65536"/>
                          <a:gd name="T9" fmla="*/ 0 w 1"/>
                          <a:gd name="T10" fmla="*/ 0 h 2"/>
                          <a:gd name="T11" fmla="*/ 1 w 1"/>
                          <a:gd name="T12" fmla="*/ 2 h 2"/>
                        </a:gdLst>
                        <a:ahLst/>
                        <a:cxnLst>
                          <a:cxn ang="T6">
                            <a:pos x="T0" y="T1"/>
                          </a:cxn>
                          <a:cxn ang="T7">
                            <a:pos x="T2" y="T3"/>
                          </a:cxn>
                          <a:cxn ang="T8">
                            <a:pos x="T4" y="T5"/>
                          </a:cxn>
                        </a:cxnLst>
                        <a:rect l="T9" t="T10" r="T11" b="T12"/>
                        <a:pathLst>
                          <a:path w="1" h="2">
                            <a:moveTo>
                              <a:pt x="0" y="0"/>
                            </a:moveTo>
                            <a:lnTo>
                              <a:pt x="0" y="2"/>
                            </a:lnTo>
                            <a:lnTo>
                              <a:pt x="0" y="0"/>
                            </a:lnTo>
                            <a:close/>
                          </a:path>
                        </a:pathLst>
                      </a:custGeom>
                      <a:grpFill/>
                      <a:ln w="3175">
                        <a:solidFill>
                          <a:schemeClr val="bg1"/>
                        </a:solidFill>
                        <a:prstDash val="sysDot"/>
                        <a:round/>
                        <a:headEnd/>
                        <a:tailEnd/>
                      </a:ln>
                    </p:spPr>
                    <p:txBody>
                      <a:bodyPr/>
                      <a:lstStyle/>
                      <a:p>
                        <a:endParaRPr lang="de-DE" sz="2400" dirty="0">
                          <a:solidFill>
                            <a:srgbClr val="000000"/>
                          </a:solidFill>
                        </a:endParaRPr>
                      </a:p>
                    </p:txBody>
                  </p:sp>
                  <p:sp>
                    <p:nvSpPr>
                      <p:cNvPr id="2013" name="Freeform 3038"/>
                      <p:cNvSpPr>
                        <a:spLocks/>
                      </p:cNvSpPr>
                      <p:nvPr/>
                    </p:nvSpPr>
                    <p:spPr bwMode="auto">
                      <a:xfrm>
                        <a:off x="4918" y="2081"/>
                        <a:ext cx="2" cy="1"/>
                      </a:xfrm>
                      <a:custGeom>
                        <a:avLst/>
                        <a:gdLst>
                          <a:gd name="T0" fmla="*/ 2 w 2"/>
                          <a:gd name="T1" fmla="*/ 0 h 1"/>
                          <a:gd name="T2" fmla="*/ 0 w 2"/>
                          <a:gd name="T3" fmla="*/ 0 h 1"/>
                          <a:gd name="T4" fmla="*/ 2 w 2"/>
                          <a:gd name="T5" fmla="*/ 0 h 1"/>
                          <a:gd name="T6" fmla="*/ 0 60000 65536"/>
                          <a:gd name="T7" fmla="*/ 0 60000 65536"/>
                          <a:gd name="T8" fmla="*/ 0 60000 65536"/>
                          <a:gd name="T9" fmla="*/ 0 w 2"/>
                          <a:gd name="T10" fmla="*/ 0 h 1"/>
                          <a:gd name="T11" fmla="*/ 2 w 2"/>
                          <a:gd name="T12" fmla="*/ 1 h 1"/>
                        </a:gdLst>
                        <a:ahLst/>
                        <a:cxnLst>
                          <a:cxn ang="T6">
                            <a:pos x="T0" y="T1"/>
                          </a:cxn>
                          <a:cxn ang="T7">
                            <a:pos x="T2" y="T3"/>
                          </a:cxn>
                          <a:cxn ang="T8">
                            <a:pos x="T4" y="T5"/>
                          </a:cxn>
                        </a:cxnLst>
                        <a:rect l="T9" t="T10" r="T11" b="T12"/>
                        <a:pathLst>
                          <a:path w="2" h="1">
                            <a:moveTo>
                              <a:pt x="2" y="0"/>
                            </a:moveTo>
                            <a:lnTo>
                              <a:pt x="0" y="0"/>
                            </a:lnTo>
                            <a:lnTo>
                              <a:pt x="2" y="0"/>
                            </a:lnTo>
                            <a:close/>
                          </a:path>
                        </a:pathLst>
                      </a:custGeom>
                      <a:grpFill/>
                      <a:ln w="3175">
                        <a:solidFill>
                          <a:schemeClr val="bg1"/>
                        </a:solidFill>
                        <a:prstDash val="sysDot"/>
                        <a:round/>
                        <a:headEnd/>
                        <a:tailEnd/>
                      </a:ln>
                    </p:spPr>
                    <p:txBody>
                      <a:bodyPr/>
                      <a:lstStyle/>
                      <a:p>
                        <a:endParaRPr lang="de-DE" sz="2400" dirty="0">
                          <a:solidFill>
                            <a:srgbClr val="000000"/>
                          </a:solidFill>
                        </a:endParaRPr>
                      </a:p>
                    </p:txBody>
                  </p:sp>
                  <p:sp>
                    <p:nvSpPr>
                      <p:cNvPr id="2014" name="Freeform 3039"/>
                      <p:cNvSpPr>
                        <a:spLocks/>
                      </p:cNvSpPr>
                      <p:nvPr/>
                    </p:nvSpPr>
                    <p:spPr bwMode="auto">
                      <a:xfrm>
                        <a:off x="4920" y="2085"/>
                        <a:ext cx="4" cy="4"/>
                      </a:xfrm>
                      <a:custGeom>
                        <a:avLst/>
                        <a:gdLst>
                          <a:gd name="T0" fmla="*/ 4 w 4"/>
                          <a:gd name="T1" fmla="*/ 4 h 4"/>
                          <a:gd name="T2" fmla="*/ 2 w 4"/>
                          <a:gd name="T3" fmla="*/ 4 h 4"/>
                          <a:gd name="T4" fmla="*/ 0 w 4"/>
                          <a:gd name="T5" fmla="*/ 4 h 4"/>
                          <a:gd name="T6" fmla="*/ 0 w 4"/>
                          <a:gd name="T7" fmla="*/ 0 h 4"/>
                          <a:gd name="T8" fmla="*/ 2 w 4"/>
                          <a:gd name="T9" fmla="*/ 0 h 4"/>
                          <a:gd name="T10" fmla="*/ 2 w 4"/>
                          <a:gd name="T11" fmla="*/ 2 h 4"/>
                          <a:gd name="T12" fmla="*/ 4 w 4"/>
                          <a:gd name="T13" fmla="*/ 2 h 4"/>
                          <a:gd name="T14" fmla="*/ 4 w 4"/>
                          <a:gd name="T15" fmla="*/ 4 h 4"/>
                          <a:gd name="T16" fmla="*/ 0 60000 65536"/>
                          <a:gd name="T17" fmla="*/ 0 60000 65536"/>
                          <a:gd name="T18" fmla="*/ 0 60000 65536"/>
                          <a:gd name="T19" fmla="*/ 0 60000 65536"/>
                          <a:gd name="T20" fmla="*/ 0 60000 65536"/>
                          <a:gd name="T21" fmla="*/ 0 60000 65536"/>
                          <a:gd name="T22" fmla="*/ 0 60000 65536"/>
                          <a:gd name="T23" fmla="*/ 0 60000 65536"/>
                          <a:gd name="T24" fmla="*/ 0 w 4"/>
                          <a:gd name="T25" fmla="*/ 0 h 4"/>
                          <a:gd name="T26" fmla="*/ 4 w 4"/>
                          <a:gd name="T27" fmla="*/ 4 h 4"/>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4" h="4">
                            <a:moveTo>
                              <a:pt x="4" y="4"/>
                            </a:moveTo>
                            <a:lnTo>
                              <a:pt x="2" y="4"/>
                            </a:lnTo>
                            <a:lnTo>
                              <a:pt x="0" y="4"/>
                            </a:lnTo>
                            <a:lnTo>
                              <a:pt x="0" y="0"/>
                            </a:lnTo>
                            <a:lnTo>
                              <a:pt x="2" y="0"/>
                            </a:lnTo>
                            <a:lnTo>
                              <a:pt x="2" y="2"/>
                            </a:lnTo>
                            <a:lnTo>
                              <a:pt x="4" y="2"/>
                            </a:lnTo>
                            <a:lnTo>
                              <a:pt x="4" y="4"/>
                            </a:lnTo>
                            <a:close/>
                          </a:path>
                        </a:pathLst>
                      </a:custGeom>
                      <a:grpFill/>
                      <a:ln w="3175">
                        <a:solidFill>
                          <a:schemeClr val="bg1"/>
                        </a:solidFill>
                        <a:prstDash val="sysDot"/>
                        <a:round/>
                        <a:headEnd/>
                        <a:tailEnd/>
                      </a:ln>
                    </p:spPr>
                    <p:txBody>
                      <a:bodyPr/>
                      <a:lstStyle/>
                      <a:p>
                        <a:endParaRPr lang="de-DE" sz="2400" dirty="0">
                          <a:solidFill>
                            <a:srgbClr val="000000"/>
                          </a:solidFill>
                        </a:endParaRPr>
                      </a:p>
                    </p:txBody>
                  </p:sp>
                  <p:sp>
                    <p:nvSpPr>
                      <p:cNvPr id="2015" name="Freeform 3040"/>
                      <p:cNvSpPr>
                        <a:spLocks/>
                      </p:cNvSpPr>
                      <p:nvPr/>
                    </p:nvSpPr>
                    <p:spPr bwMode="auto">
                      <a:xfrm>
                        <a:off x="4926" y="2093"/>
                        <a:ext cx="2" cy="4"/>
                      </a:xfrm>
                      <a:custGeom>
                        <a:avLst/>
                        <a:gdLst>
                          <a:gd name="T0" fmla="*/ 2 w 2"/>
                          <a:gd name="T1" fmla="*/ 0 h 4"/>
                          <a:gd name="T2" fmla="*/ 2 w 2"/>
                          <a:gd name="T3" fmla="*/ 2 h 4"/>
                          <a:gd name="T4" fmla="*/ 2 w 2"/>
                          <a:gd name="T5" fmla="*/ 4 h 4"/>
                          <a:gd name="T6" fmla="*/ 0 w 2"/>
                          <a:gd name="T7" fmla="*/ 4 h 4"/>
                          <a:gd name="T8" fmla="*/ 0 w 2"/>
                          <a:gd name="T9" fmla="*/ 0 h 4"/>
                          <a:gd name="T10" fmla="*/ 2 w 2"/>
                          <a:gd name="T11" fmla="*/ 0 h 4"/>
                          <a:gd name="T12" fmla="*/ 0 60000 65536"/>
                          <a:gd name="T13" fmla="*/ 0 60000 65536"/>
                          <a:gd name="T14" fmla="*/ 0 60000 65536"/>
                          <a:gd name="T15" fmla="*/ 0 60000 65536"/>
                          <a:gd name="T16" fmla="*/ 0 60000 65536"/>
                          <a:gd name="T17" fmla="*/ 0 60000 65536"/>
                          <a:gd name="T18" fmla="*/ 0 w 2"/>
                          <a:gd name="T19" fmla="*/ 0 h 4"/>
                          <a:gd name="T20" fmla="*/ 2 w 2"/>
                          <a:gd name="T21" fmla="*/ 4 h 4"/>
                        </a:gdLst>
                        <a:ahLst/>
                        <a:cxnLst>
                          <a:cxn ang="T12">
                            <a:pos x="T0" y="T1"/>
                          </a:cxn>
                          <a:cxn ang="T13">
                            <a:pos x="T2" y="T3"/>
                          </a:cxn>
                          <a:cxn ang="T14">
                            <a:pos x="T4" y="T5"/>
                          </a:cxn>
                          <a:cxn ang="T15">
                            <a:pos x="T6" y="T7"/>
                          </a:cxn>
                          <a:cxn ang="T16">
                            <a:pos x="T8" y="T9"/>
                          </a:cxn>
                          <a:cxn ang="T17">
                            <a:pos x="T10" y="T11"/>
                          </a:cxn>
                        </a:cxnLst>
                        <a:rect l="T18" t="T19" r="T20" b="T21"/>
                        <a:pathLst>
                          <a:path w="2" h="4">
                            <a:moveTo>
                              <a:pt x="2" y="0"/>
                            </a:moveTo>
                            <a:lnTo>
                              <a:pt x="2" y="2"/>
                            </a:lnTo>
                            <a:lnTo>
                              <a:pt x="2" y="4"/>
                            </a:lnTo>
                            <a:lnTo>
                              <a:pt x="0" y="4"/>
                            </a:lnTo>
                            <a:lnTo>
                              <a:pt x="0" y="0"/>
                            </a:lnTo>
                            <a:lnTo>
                              <a:pt x="2" y="0"/>
                            </a:lnTo>
                            <a:close/>
                          </a:path>
                        </a:pathLst>
                      </a:custGeom>
                      <a:grpFill/>
                      <a:ln w="3175">
                        <a:solidFill>
                          <a:schemeClr val="bg1"/>
                        </a:solidFill>
                        <a:prstDash val="sysDot"/>
                        <a:round/>
                        <a:headEnd/>
                        <a:tailEnd/>
                      </a:ln>
                    </p:spPr>
                    <p:txBody>
                      <a:bodyPr/>
                      <a:lstStyle/>
                      <a:p>
                        <a:endParaRPr lang="de-DE" sz="2400" dirty="0">
                          <a:solidFill>
                            <a:srgbClr val="000000"/>
                          </a:solidFill>
                        </a:endParaRPr>
                      </a:p>
                    </p:txBody>
                  </p:sp>
                  <p:sp>
                    <p:nvSpPr>
                      <p:cNvPr id="2016" name="Rectangle 3041"/>
                      <p:cNvSpPr>
                        <a:spLocks noChangeArrowheads="1"/>
                      </p:cNvSpPr>
                      <p:nvPr/>
                    </p:nvSpPr>
                    <p:spPr bwMode="auto">
                      <a:xfrm>
                        <a:off x="4878" y="2139"/>
                        <a:ext cx="2" cy="2"/>
                      </a:xfrm>
                      <a:prstGeom prst="rect">
                        <a:avLst/>
                      </a:prstGeom>
                      <a:grpFill/>
                      <a:ln w="3175">
                        <a:solidFill>
                          <a:schemeClr val="bg1"/>
                        </a:solidFill>
                        <a:prstDash val="sysDot"/>
                        <a:miter lim="800000"/>
                        <a:headEnd/>
                        <a:tailEnd/>
                      </a:ln>
                    </p:spPr>
                    <p:txBody>
                      <a:bodyPr/>
                      <a:lstStyle/>
                      <a:p>
                        <a:endParaRPr lang="de-DE" sz="2400" dirty="0">
                          <a:solidFill>
                            <a:srgbClr val="000000"/>
                          </a:solidFill>
                        </a:endParaRPr>
                      </a:p>
                    </p:txBody>
                  </p:sp>
                  <p:sp>
                    <p:nvSpPr>
                      <p:cNvPr id="2017" name="Freeform 3042"/>
                      <p:cNvSpPr>
                        <a:spLocks/>
                      </p:cNvSpPr>
                      <p:nvPr/>
                    </p:nvSpPr>
                    <p:spPr bwMode="auto">
                      <a:xfrm>
                        <a:off x="4876" y="2143"/>
                        <a:ext cx="4" cy="6"/>
                      </a:xfrm>
                      <a:custGeom>
                        <a:avLst/>
                        <a:gdLst>
                          <a:gd name="T0" fmla="*/ 4 w 4"/>
                          <a:gd name="T1" fmla="*/ 2 h 6"/>
                          <a:gd name="T2" fmla="*/ 4 w 4"/>
                          <a:gd name="T3" fmla="*/ 4 h 6"/>
                          <a:gd name="T4" fmla="*/ 2 w 4"/>
                          <a:gd name="T5" fmla="*/ 4 h 6"/>
                          <a:gd name="T6" fmla="*/ 2 w 4"/>
                          <a:gd name="T7" fmla="*/ 6 h 6"/>
                          <a:gd name="T8" fmla="*/ 2 w 4"/>
                          <a:gd name="T9" fmla="*/ 4 h 6"/>
                          <a:gd name="T10" fmla="*/ 0 w 4"/>
                          <a:gd name="T11" fmla="*/ 2 h 6"/>
                          <a:gd name="T12" fmla="*/ 2 w 4"/>
                          <a:gd name="T13" fmla="*/ 2 h 6"/>
                          <a:gd name="T14" fmla="*/ 4 w 4"/>
                          <a:gd name="T15" fmla="*/ 0 h 6"/>
                          <a:gd name="T16" fmla="*/ 4 w 4"/>
                          <a:gd name="T17" fmla="*/ 2 h 6"/>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4"/>
                          <a:gd name="T28" fmla="*/ 0 h 6"/>
                          <a:gd name="T29" fmla="*/ 4 w 4"/>
                          <a:gd name="T30" fmla="*/ 6 h 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4" h="6">
                            <a:moveTo>
                              <a:pt x="4" y="2"/>
                            </a:moveTo>
                            <a:lnTo>
                              <a:pt x="4" y="4"/>
                            </a:lnTo>
                            <a:lnTo>
                              <a:pt x="2" y="4"/>
                            </a:lnTo>
                            <a:lnTo>
                              <a:pt x="2" y="6"/>
                            </a:lnTo>
                            <a:lnTo>
                              <a:pt x="2" y="4"/>
                            </a:lnTo>
                            <a:lnTo>
                              <a:pt x="0" y="2"/>
                            </a:lnTo>
                            <a:lnTo>
                              <a:pt x="2" y="2"/>
                            </a:lnTo>
                            <a:lnTo>
                              <a:pt x="4" y="0"/>
                            </a:lnTo>
                            <a:lnTo>
                              <a:pt x="4" y="2"/>
                            </a:lnTo>
                            <a:close/>
                          </a:path>
                        </a:pathLst>
                      </a:custGeom>
                      <a:grpFill/>
                      <a:ln w="3175">
                        <a:solidFill>
                          <a:schemeClr val="bg1"/>
                        </a:solidFill>
                        <a:prstDash val="sysDot"/>
                        <a:round/>
                        <a:headEnd/>
                        <a:tailEnd/>
                      </a:ln>
                    </p:spPr>
                    <p:txBody>
                      <a:bodyPr/>
                      <a:lstStyle/>
                      <a:p>
                        <a:endParaRPr lang="de-DE" sz="2400" dirty="0">
                          <a:solidFill>
                            <a:srgbClr val="000000"/>
                          </a:solidFill>
                        </a:endParaRPr>
                      </a:p>
                    </p:txBody>
                  </p:sp>
                  <p:sp>
                    <p:nvSpPr>
                      <p:cNvPr id="2018" name="Freeform 3043"/>
                      <p:cNvSpPr>
                        <a:spLocks/>
                      </p:cNvSpPr>
                      <p:nvPr/>
                    </p:nvSpPr>
                    <p:spPr bwMode="auto">
                      <a:xfrm>
                        <a:off x="4846" y="2143"/>
                        <a:ext cx="1" cy="2"/>
                      </a:xfrm>
                      <a:custGeom>
                        <a:avLst/>
                        <a:gdLst>
                          <a:gd name="T0" fmla="*/ 0 w 1"/>
                          <a:gd name="T1" fmla="*/ 2 h 2"/>
                          <a:gd name="T2" fmla="*/ 0 w 1"/>
                          <a:gd name="T3" fmla="*/ 0 h 2"/>
                          <a:gd name="T4" fmla="*/ 0 w 1"/>
                          <a:gd name="T5" fmla="*/ 2 h 2"/>
                          <a:gd name="T6" fmla="*/ 0 60000 65536"/>
                          <a:gd name="T7" fmla="*/ 0 60000 65536"/>
                          <a:gd name="T8" fmla="*/ 0 60000 65536"/>
                          <a:gd name="T9" fmla="*/ 0 w 1"/>
                          <a:gd name="T10" fmla="*/ 0 h 2"/>
                          <a:gd name="T11" fmla="*/ 1 w 1"/>
                          <a:gd name="T12" fmla="*/ 2 h 2"/>
                        </a:gdLst>
                        <a:ahLst/>
                        <a:cxnLst>
                          <a:cxn ang="T6">
                            <a:pos x="T0" y="T1"/>
                          </a:cxn>
                          <a:cxn ang="T7">
                            <a:pos x="T2" y="T3"/>
                          </a:cxn>
                          <a:cxn ang="T8">
                            <a:pos x="T4" y="T5"/>
                          </a:cxn>
                        </a:cxnLst>
                        <a:rect l="T9" t="T10" r="T11" b="T12"/>
                        <a:pathLst>
                          <a:path w="1" h="2">
                            <a:moveTo>
                              <a:pt x="0" y="2"/>
                            </a:moveTo>
                            <a:lnTo>
                              <a:pt x="0" y="0"/>
                            </a:lnTo>
                            <a:lnTo>
                              <a:pt x="0" y="2"/>
                            </a:lnTo>
                            <a:close/>
                          </a:path>
                        </a:pathLst>
                      </a:custGeom>
                      <a:grpFill/>
                      <a:ln w="3175">
                        <a:solidFill>
                          <a:schemeClr val="bg1"/>
                        </a:solidFill>
                        <a:prstDash val="sysDot"/>
                        <a:round/>
                        <a:headEnd/>
                        <a:tailEnd/>
                      </a:ln>
                    </p:spPr>
                    <p:txBody>
                      <a:bodyPr/>
                      <a:lstStyle/>
                      <a:p>
                        <a:endParaRPr lang="de-DE" sz="2400" dirty="0">
                          <a:solidFill>
                            <a:srgbClr val="000000"/>
                          </a:solidFill>
                        </a:endParaRPr>
                      </a:p>
                    </p:txBody>
                  </p:sp>
                  <p:sp>
                    <p:nvSpPr>
                      <p:cNvPr id="2019" name="Freeform 3044"/>
                      <p:cNvSpPr>
                        <a:spLocks/>
                      </p:cNvSpPr>
                      <p:nvPr/>
                    </p:nvSpPr>
                    <p:spPr bwMode="auto">
                      <a:xfrm>
                        <a:off x="4870" y="2145"/>
                        <a:ext cx="2" cy="1"/>
                      </a:xfrm>
                      <a:custGeom>
                        <a:avLst/>
                        <a:gdLst>
                          <a:gd name="T0" fmla="*/ 2 w 2"/>
                          <a:gd name="T1" fmla="*/ 0 h 1"/>
                          <a:gd name="T2" fmla="*/ 0 w 2"/>
                          <a:gd name="T3" fmla="*/ 0 h 1"/>
                          <a:gd name="T4" fmla="*/ 2 w 2"/>
                          <a:gd name="T5" fmla="*/ 0 h 1"/>
                          <a:gd name="T6" fmla="*/ 0 60000 65536"/>
                          <a:gd name="T7" fmla="*/ 0 60000 65536"/>
                          <a:gd name="T8" fmla="*/ 0 60000 65536"/>
                          <a:gd name="T9" fmla="*/ 0 w 2"/>
                          <a:gd name="T10" fmla="*/ 0 h 1"/>
                          <a:gd name="T11" fmla="*/ 2 w 2"/>
                          <a:gd name="T12" fmla="*/ 1 h 1"/>
                        </a:gdLst>
                        <a:ahLst/>
                        <a:cxnLst>
                          <a:cxn ang="T6">
                            <a:pos x="T0" y="T1"/>
                          </a:cxn>
                          <a:cxn ang="T7">
                            <a:pos x="T2" y="T3"/>
                          </a:cxn>
                          <a:cxn ang="T8">
                            <a:pos x="T4" y="T5"/>
                          </a:cxn>
                        </a:cxnLst>
                        <a:rect l="T9" t="T10" r="T11" b="T12"/>
                        <a:pathLst>
                          <a:path w="2" h="1">
                            <a:moveTo>
                              <a:pt x="2" y="0"/>
                            </a:moveTo>
                            <a:lnTo>
                              <a:pt x="0" y="0"/>
                            </a:lnTo>
                            <a:lnTo>
                              <a:pt x="2" y="0"/>
                            </a:lnTo>
                            <a:close/>
                          </a:path>
                        </a:pathLst>
                      </a:custGeom>
                      <a:grpFill/>
                      <a:ln w="3175">
                        <a:solidFill>
                          <a:schemeClr val="bg1"/>
                        </a:solidFill>
                        <a:prstDash val="sysDot"/>
                        <a:round/>
                        <a:headEnd/>
                        <a:tailEnd/>
                      </a:ln>
                    </p:spPr>
                    <p:txBody>
                      <a:bodyPr/>
                      <a:lstStyle/>
                      <a:p>
                        <a:endParaRPr lang="de-DE" sz="2400" dirty="0">
                          <a:solidFill>
                            <a:srgbClr val="000000"/>
                          </a:solidFill>
                        </a:endParaRPr>
                      </a:p>
                    </p:txBody>
                  </p:sp>
                  <p:sp>
                    <p:nvSpPr>
                      <p:cNvPr id="2020" name="Freeform 3045"/>
                      <p:cNvSpPr>
                        <a:spLocks/>
                      </p:cNvSpPr>
                      <p:nvPr/>
                    </p:nvSpPr>
                    <p:spPr bwMode="auto">
                      <a:xfrm>
                        <a:off x="5234" y="2197"/>
                        <a:ext cx="4" cy="4"/>
                      </a:xfrm>
                      <a:custGeom>
                        <a:avLst/>
                        <a:gdLst>
                          <a:gd name="T0" fmla="*/ 0 w 4"/>
                          <a:gd name="T1" fmla="*/ 4 h 4"/>
                          <a:gd name="T2" fmla="*/ 0 w 4"/>
                          <a:gd name="T3" fmla="*/ 2 h 4"/>
                          <a:gd name="T4" fmla="*/ 2 w 4"/>
                          <a:gd name="T5" fmla="*/ 0 h 4"/>
                          <a:gd name="T6" fmla="*/ 4 w 4"/>
                          <a:gd name="T7" fmla="*/ 0 h 4"/>
                          <a:gd name="T8" fmla="*/ 4 w 4"/>
                          <a:gd name="T9" fmla="*/ 2 h 4"/>
                          <a:gd name="T10" fmla="*/ 2 w 4"/>
                          <a:gd name="T11" fmla="*/ 2 h 4"/>
                          <a:gd name="T12" fmla="*/ 0 w 4"/>
                          <a:gd name="T13" fmla="*/ 2 h 4"/>
                          <a:gd name="T14" fmla="*/ 0 w 4"/>
                          <a:gd name="T15" fmla="*/ 4 h 4"/>
                          <a:gd name="T16" fmla="*/ 0 60000 65536"/>
                          <a:gd name="T17" fmla="*/ 0 60000 65536"/>
                          <a:gd name="T18" fmla="*/ 0 60000 65536"/>
                          <a:gd name="T19" fmla="*/ 0 60000 65536"/>
                          <a:gd name="T20" fmla="*/ 0 60000 65536"/>
                          <a:gd name="T21" fmla="*/ 0 60000 65536"/>
                          <a:gd name="T22" fmla="*/ 0 60000 65536"/>
                          <a:gd name="T23" fmla="*/ 0 60000 65536"/>
                          <a:gd name="T24" fmla="*/ 0 w 4"/>
                          <a:gd name="T25" fmla="*/ 0 h 4"/>
                          <a:gd name="T26" fmla="*/ 4 w 4"/>
                          <a:gd name="T27" fmla="*/ 4 h 4"/>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4" h="4">
                            <a:moveTo>
                              <a:pt x="0" y="4"/>
                            </a:moveTo>
                            <a:lnTo>
                              <a:pt x="0" y="2"/>
                            </a:lnTo>
                            <a:lnTo>
                              <a:pt x="2" y="0"/>
                            </a:lnTo>
                            <a:lnTo>
                              <a:pt x="4" y="0"/>
                            </a:lnTo>
                            <a:lnTo>
                              <a:pt x="4" y="2"/>
                            </a:lnTo>
                            <a:lnTo>
                              <a:pt x="2" y="2"/>
                            </a:lnTo>
                            <a:lnTo>
                              <a:pt x="0" y="2"/>
                            </a:lnTo>
                            <a:lnTo>
                              <a:pt x="0" y="4"/>
                            </a:lnTo>
                            <a:close/>
                          </a:path>
                        </a:pathLst>
                      </a:custGeom>
                      <a:grpFill/>
                      <a:ln w="3175">
                        <a:solidFill>
                          <a:schemeClr val="bg1"/>
                        </a:solidFill>
                        <a:prstDash val="sysDot"/>
                        <a:round/>
                        <a:headEnd/>
                        <a:tailEnd/>
                      </a:ln>
                    </p:spPr>
                    <p:txBody>
                      <a:bodyPr/>
                      <a:lstStyle/>
                      <a:p>
                        <a:endParaRPr lang="de-DE" sz="2400" dirty="0">
                          <a:solidFill>
                            <a:srgbClr val="000000"/>
                          </a:solidFill>
                        </a:endParaRPr>
                      </a:p>
                    </p:txBody>
                  </p:sp>
                  <p:sp>
                    <p:nvSpPr>
                      <p:cNvPr id="2021" name="Freeform 3046"/>
                      <p:cNvSpPr>
                        <a:spLocks/>
                      </p:cNvSpPr>
                      <p:nvPr/>
                    </p:nvSpPr>
                    <p:spPr bwMode="auto">
                      <a:xfrm>
                        <a:off x="5238" y="2197"/>
                        <a:ext cx="4" cy="6"/>
                      </a:xfrm>
                      <a:custGeom>
                        <a:avLst/>
                        <a:gdLst>
                          <a:gd name="T0" fmla="*/ 0 w 4"/>
                          <a:gd name="T1" fmla="*/ 2 h 6"/>
                          <a:gd name="T2" fmla="*/ 2 w 4"/>
                          <a:gd name="T3" fmla="*/ 0 h 6"/>
                          <a:gd name="T4" fmla="*/ 4 w 4"/>
                          <a:gd name="T5" fmla="*/ 0 h 6"/>
                          <a:gd name="T6" fmla="*/ 4 w 4"/>
                          <a:gd name="T7" fmla="*/ 2 h 6"/>
                          <a:gd name="T8" fmla="*/ 4 w 4"/>
                          <a:gd name="T9" fmla="*/ 4 h 6"/>
                          <a:gd name="T10" fmla="*/ 2 w 4"/>
                          <a:gd name="T11" fmla="*/ 4 h 6"/>
                          <a:gd name="T12" fmla="*/ 2 w 4"/>
                          <a:gd name="T13" fmla="*/ 6 h 6"/>
                          <a:gd name="T14" fmla="*/ 0 w 4"/>
                          <a:gd name="T15" fmla="*/ 6 h 6"/>
                          <a:gd name="T16" fmla="*/ 0 w 4"/>
                          <a:gd name="T17" fmla="*/ 4 h 6"/>
                          <a:gd name="T18" fmla="*/ 0 w 4"/>
                          <a:gd name="T19" fmla="*/ 2 h 6"/>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4"/>
                          <a:gd name="T31" fmla="*/ 0 h 6"/>
                          <a:gd name="T32" fmla="*/ 4 w 4"/>
                          <a:gd name="T33" fmla="*/ 6 h 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4" h="6">
                            <a:moveTo>
                              <a:pt x="0" y="2"/>
                            </a:moveTo>
                            <a:lnTo>
                              <a:pt x="2" y="0"/>
                            </a:lnTo>
                            <a:lnTo>
                              <a:pt x="4" y="0"/>
                            </a:lnTo>
                            <a:lnTo>
                              <a:pt x="4" y="2"/>
                            </a:lnTo>
                            <a:lnTo>
                              <a:pt x="4" y="4"/>
                            </a:lnTo>
                            <a:lnTo>
                              <a:pt x="2" y="4"/>
                            </a:lnTo>
                            <a:lnTo>
                              <a:pt x="2" y="6"/>
                            </a:lnTo>
                            <a:lnTo>
                              <a:pt x="0" y="6"/>
                            </a:lnTo>
                            <a:lnTo>
                              <a:pt x="0" y="4"/>
                            </a:lnTo>
                            <a:lnTo>
                              <a:pt x="0" y="2"/>
                            </a:lnTo>
                            <a:close/>
                          </a:path>
                        </a:pathLst>
                      </a:custGeom>
                      <a:grpFill/>
                      <a:ln w="3175">
                        <a:solidFill>
                          <a:schemeClr val="bg1"/>
                        </a:solidFill>
                        <a:prstDash val="sysDot"/>
                        <a:round/>
                        <a:headEnd/>
                        <a:tailEnd/>
                      </a:ln>
                    </p:spPr>
                    <p:txBody>
                      <a:bodyPr/>
                      <a:lstStyle/>
                      <a:p>
                        <a:endParaRPr lang="de-DE" sz="2400" dirty="0">
                          <a:solidFill>
                            <a:srgbClr val="000000"/>
                          </a:solidFill>
                        </a:endParaRPr>
                      </a:p>
                    </p:txBody>
                  </p:sp>
                  <p:sp>
                    <p:nvSpPr>
                      <p:cNvPr id="2022" name="Freeform 3047"/>
                      <p:cNvSpPr>
                        <a:spLocks/>
                      </p:cNvSpPr>
                      <p:nvPr/>
                    </p:nvSpPr>
                    <p:spPr bwMode="auto">
                      <a:xfrm>
                        <a:off x="5086" y="2205"/>
                        <a:ext cx="200" cy="146"/>
                      </a:xfrm>
                      <a:custGeom>
                        <a:avLst/>
                        <a:gdLst>
                          <a:gd name="T0" fmla="*/ 184 w 200"/>
                          <a:gd name="T1" fmla="*/ 64 h 146"/>
                          <a:gd name="T2" fmla="*/ 168 w 200"/>
                          <a:gd name="T3" fmla="*/ 64 h 146"/>
                          <a:gd name="T4" fmla="*/ 162 w 200"/>
                          <a:gd name="T5" fmla="*/ 68 h 146"/>
                          <a:gd name="T6" fmla="*/ 148 w 200"/>
                          <a:gd name="T7" fmla="*/ 64 h 146"/>
                          <a:gd name="T8" fmla="*/ 136 w 200"/>
                          <a:gd name="T9" fmla="*/ 64 h 146"/>
                          <a:gd name="T10" fmla="*/ 126 w 200"/>
                          <a:gd name="T11" fmla="*/ 70 h 146"/>
                          <a:gd name="T12" fmla="*/ 124 w 200"/>
                          <a:gd name="T13" fmla="*/ 84 h 146"/>
                          <a:gd name="T14" fmla="*/ 118 w 200"/>
                          <a:gd name="T15" fmla="*/ 94 h 146"/>
                          <a:gd name="T16" fmla="*/ 118 w 200"/>
                          <a:gd name="T17" fmla="*/ 106 h 146"/>
                          <a:gd name="T18" fmla="*/ 108 w 200"/>
                          <a:gd name="T19" fmla="*/ 114 h 146"/>
                          <a:gd name="T20" fmla="*/ 108 w 200"/>
                          <a:gd name="T21" fmla="*/ 126 h 146"/>
                          <a:gd name="T22" fmla="*/ 98 w 200"/>
                          <a:gd name="T23" fmla="*/ 132 h 146"/>
                          <a:gd name="T24" fmla="*/ 82 w 200"/>
                          <a:gd name="T25" fmla="*/ 136 h 146"/>
                          <a:gd name="T26" fmla="*/ 66 w 200"/>
                          <a:gd name="T27" fmla="*/ 128 h 146"/>
                          <a:gd name="T28" fmla="*/ 56 w 200"/>
                          <a:gd name="T29" fmla="*/ 138 h 146"/>
                          <a:gd name="T30" fmla="*/ 48 w 200"/>
                          <a:gd name="T31" fmla="*/ 142 h 146"/>
                          <a:gd name="T32" fmla="*/ 34 w 200"/>
                          <a:gd name="T33" fmla="*/ 140 h 146"/>
                          <a:gd name="T34" fmla="*/ 20 w 200"/>
                          <a:gd name="T35" fmla="*/ 146 h 146"/>
                          <a:gd name="T36" fmla="*/ 10 w 200"/>
                          <a:gd name="T37" fmla="*/ 136 h 146"/>
                          <a:gd name="T38" fmla="*/ 2 w 200"/>
                          <a:gd name="T39" fmla="*/ 124 h 146"/>
                          <a:gd name="T40" fmla="*/ 4 w 200"/>
                          <a:gd name="T41" fmla="*/ 124 h 146"/>
                          <a:gd name="T42" fmla="*/ 20 w 200"/>
                          <a:gd name="T43" fmla="*/ 126 h 146"/>
                          <a:gd name="T44" fmla="*/ 26 w 200"/>
                          <a:gd name="T45" fmla="*/ 128 h 146"/>
                          <a:gd name="T46" fmla="*/ 36 w 200"/>
                          <a:gd name="T47" fmla="*/ 132 h 146"/>
                          <a:gd name="T48" fmla="*/ 32 w 200"/>
                          <a:gd name="T49" fmla="*/ 126 h 146"/>
                          <a:gd name="T50" fmla="*/ 36 w 200"/>
                          <a:gd name="T51" fmla="*/ 116 h 146"/>
                          <a:gd name="T52" fmla="*/ 38 w 200"/>
                          <a:gd name="T53" fmla="*/ 110 h 146"/>
                          <a:gd name="T54" fmla="*/ 44 w 200"/>
                          <a:gd name="T55" fmla="*/ 100 h 146"/>
                          <a:gd name="T56" fmla="*/ 58 w 200"/>
                          <a:gd name="T57" fmla="*/ 96 h 146"/>
                          <a:gd name="T58" fmla="*/ 72 w 200"/>
                          <a:gd name="T59" fmla="*/ 88 h 146"/>
                          <a:gd name="T60" fmla="*/ 84 w 200"/>
                          <a:gd name="T61" fmla="*/ 74 h 146"/>
                          <a:gd name="T62" fmla="*/ 90 w 200"/>
                          <a:gd name="T63" fmla="*/ 60 h 146"/>
                          <a:gd name="T64" fmla="*/ 98 w 200"/>
                          <a:gd name="T65" fmla="*/ 62 h 146"/>
                          <a:gd name="T66" fmla="*/ 108 w 200"/>
                          <a:gd name="T67" fmla="*/ 68 h 146"/>
                          <a:gd name="T68" fmla="*/ 108 w 200"/>
                          <a:gd name="T69" fmla="*/ 52 h 146"/>
                          <a:gd name="T70" fmla="*/ 114 w 200"/>
                          <a:gd name="T71" fmla="*/ 62 h 146"/>
                          <a:gd name="T72" fmla="*/ 116 w 200"/>
                          <a:gd name="T73" fmla="*/ 58 h 146"/>
                          <a:gd name="T74" fmla="*/ 116 w 200"/>
                          <a:gd name="T75" fmla="*/ 48 h 146"/>
                          <a:gd name="T76" fmla="*/ 122 w 200"/>
                          <a:gd name="T77" fmla="*/ 42 h 146"/>
                          <a:gd name="T78" fmla="*/ 126 w 200"/>
                          <a:gd name="T79" fmla="*/ 34 h 146"/>
                          <a:gd name="T80" fmla="*/ 132 w 200"/>
                          <a:gd name="T81" fmla="*/ 28 h 146"/>
                          <a:gd name="T82" fmla="*/ 142 w 200"/>
                          <a:gd name="T83" fmla="*/ 10 h 146"/>
                          <a:gd name="T84" fmla="*/ 148 w 200"/>
                          <a:gd name="T85" fmla="*/ 4 h 146"/>
                          <a:gd name="T86" fmla="*/ 152 w 200"/>
                          <a:gd name="T87" fmla="*/ 2 h 146"/>
                          <a:gd name="T88" fmla="*/ 156 w 200"/>
                          <a:gd name="T89" fmla="*/ 8 h 146"/>
                          <a:gd name="T90" fmla="*/ 166 w 200"/>
                          <a:gd name="T91" fmla="*/ 16 h 146"/>
                          <a:gd name="T92" fmla="*/ 166 w 200"/>
                          <a:gd name="T93" fmla="*/ 26 h 146"/>
                          <a:gd name="T94" fmla="*/ 172 w 200"/>
                          <a:gd name="T95" fmla="*/ 24 h 146"/>
                          <a:gd name="T96" fmla="*/ 170 w 200"/>
                          <a:gd name="T97" fmla="*/ 30 h 146"/>
                          <a:gd name="T98" fmla="*/ 182 w 200"/>
                          <a:gd name="T99" fmla="*/ 30 h 146"/>
                          <a:gd name="T100" fmla="*/ 190 w 200"/>
                          <a:gd name="T101" fmla="*/ 34 h 146"/>
                          <a:gd name="T102" fmla="*/ 200 w 200"/>
                          <a:gd name="T103" fmla="*/ 40 h 146"/>
                          <a:gd name="T104" fmla="*/ 192 w 200"/>
                          <a:gd name="T105" fmla="*/ 48 h 146"/>
                          <a:gd name="T106" fmla="*/ 182 w 200"/>
                          <a:gd name="T107" fmla="*/ 46 h 146"/>
                          <a:gd name="T108" fmla="*/ 184 w 200"/>
                          <a:gd name="T109" fmla="*/ 58 h 14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w 200"/>
                          <a:gd name="T166" fmla="*/ 0 h 146"/>
                          <a:gd name="T167" fmla="*/ 200 w 200"/>
                          <a:gd name="T168" fmla="*/ 146 h 146"/>
                        </a:gdLst>
                        <a:ahLst/>
                        <a:cxnLst>
                          <a:cxn ang="T110">
                            <a:pos x="T0" y="T1"/>
                          </a:cxn>
                          <a:cxn ang="T111">
                            <a:pos x="T2" y="T3"/>
                          </a:cxn>
                          <a:cxn ang="T112">
                            <a:pos x="T4" y="T5"/>
                          </a:cxn>
                          <a:cxn ang="T113">
                            <a:pos x="T6" y="T7"/>
                          </a:cxn>
                          <a:cxn ang="T114">
                            <a:pos x="T8" y="T9"/>
                          </a:cxn>
                          <a:cxn ang="T115">
                            <a:pos x="T10" y="T11"/>
                          </a:cxn>
                          <a:cxn ang="T116">
                            <a:pos x="T12" y="T13"/>
                          </a:cxn>
                          <a:cxn ang="T117">
                            <a:pos x="T14" y="T15"/>
                          </a:cxn>
                          <a:cxn ang="T118">
                            <a:pos x="T16" y="T17"/>
                          </a:cxn>
                          <a:cxn ang="T119">
                            <a:pos x="T18" y="T19"/>
                          </a:cxn>
                          <a:cxn ang="T120">
                            <a:pos x="T20" y="T21"/>
                          </a:cxn>
                          <a:cxn ang="T121">
                            <a:pos x="T22" y="T23"/>
                          </a:cxn>
                          <a:cxn ang="T122">
                            <a:pos x="T24" y="T25"/>
                          </a:cxn>
                          <a:cxn ang="T123">
                            <a:pos x="T26" y="T27"/>
                          </a:cxn>
                          <a:cxn ang="T124">
                            <a:pos x="T28" y="T29"/>
                          </a:cxn>
                          <a:cxn ang="T125">
                            <a:pos x="T30" y="T31"/>
                          </a:cxn>
                          <a:cxn ang="T126">
                            <a:pos x="T32" y="T33"/>
                          </a:cxn>
                          <a:cxn ang="T127">
                            <a:pos x="T34" y="T35"/>
                          </a:cxn>
                          <a:cxn ang="T128">
                            <a:pos x="T36" y="T37"/>
                          </a:cxn>
                          <a:cxn ang="T129">
                            <a:pos x="T38" y="T39"/>
                          </a:cxn>
                          <a:cxn ang="T130">
                            <a:pos x="T40" y="T41"/>
                          </a:cxn>
                          <a:cxn ang="T131">
                            <a:pos x="T42" y="T43"/>
                          </a:cxn>
                          <a:cxn ang="T132">
                            <a:pos x="T44" y="T45"/>
                          </a:cxn>
                          <a:cxn ang="T133">
                            <a:pos x="T46" y="T47"/>
                          </a:cxn>
                          <a:cxn ang="T134">
                            <a:pos x="T48" y="T49"/>
                          </a:cxn>
                          <a:cxn ang="T135">
                            <a:pos x="T50" y="T51"/>
                          </a:cxn>
                          <a:cxn ang="T136">
                            <a:pos x="T52" y="T53"/>
                          </a:cxn>
                          <a:cxn ang="T137">
                            <a:pos x="T54" y="T55"/>
                          </a:cxn>
                          <a:cxn ang="T138">
                            <a:pos x="T56" y="T57"/>
                          </a:cxn>
                          <a:cxn ang="T139">
                            <a:pos x="T58" y="T59"/>
                          </a:cxn>
                          <a:cxn ang="T140">
                            <a:pos x="T60" y="T61"/>
                          </a:cxn>
                          <a:cxn ang="T141">
                            <a:pos x="T62" y="T63"/>
                          </a:cxn>
                          <a:cxn ang="T142">
                            <a:pos x="T64" y="T65"/>
                          </a:cxn>
                          <a:cxn ang="T143">
                            <a:pos x="T66" y="T67"/>
                          </a:cxn>
                          <a:cxn ang="T144">
                            <a:pos x="T68" y="T69"/>
                          </a:cxn>
                          <a:cxn ang="T145">
                            <a:pos x="T70" y="T71"/>
                          </a:cxn>
                          <a:cxn ang="T146">
                            <a:pos x="T72" y="T73"/>
                          </a:cxn>
                          <a:cxn ang="T147">
                            <a:pos x="T74" y="T75"/>
                          </a:cxn>
                          <a:cxn ang="T148">
                            <a:pos x="T76" y="T77"/>
                          </a:cxn>
                          <a:cxn ang="T149">
                            <a:pos x="T78" y="T79"/>
                          </a:cxn>
                          <a:cxn ang="T150">
                            <a:pos x="T80" y="T81"/>
                          </a:cxn>
                          <a:cxn ang="T151">
                            <a:pos x="T82" y="T83"/>
                          </a:cxn>
                          <a:cxn ang="T152">
                            <a:pos x="T84" y="T85"/>
                          </a:cxn>
                          <a:cxn ang="T153">
                            <a:pos x="T86" y="T87"/>
                          </a:cxn>
                          <a:cxn ang="T154">
                            <a:pos x="T88" y="T89"/>
                          </a:cxn>
                          <a:cxn ang="T155">
                            <a:pos x="T90" y="T91"/>
                          </a:cxn>
                          <a:cxn ang="T156">
                            <a:pos x="T92" y="T93"/>
                          </a:cxn>
                          <a:cxn ang="T157">
                            <a:pos x="T94" y="T95"/>
                          </a:cxn>
                          <a:cxn ang="T158">
                            <a:pos x="T96" y="T97"/>
                          </a:cxn>
                          <a:cxn ang="T159">
                            <a:pos x="T98" y="T99"/>
                          </a:cxn>
                          <a:cxn ang="T160">
                            <a:pos x="T100" y="T101"/>
                          </a:cxn>
                          <a:cxn ang="T161">
                            <a:pos x="T102" y="T103"/>
                          </a:cxn>
                          <a:cxn ang="T162">
                            <a:pos x="T104" y="T105"/>
                          </a:cxn>
                          <a:cxn ang="T163">
                            <a:pos x="T106" y="T107"/>
                          </a:cxn>
                          <a:cxn ang="T164">
                            <a:pos x="T108" y="T109"/>
                          </a:cxn>
                        </a:cxnLst>
                        <a:rect l="T165" t="T166" r="T167" b="T168"/>
                        <a:pathLst>
                          <a:path w="200" h="146">
                            <a:moveTo>
                              <a:pt x="184" y="58"/>
                            </a:moveTo>
                            <a:lnTo>
                              <a:pt x="184" y="60"/>
                            </a:lnTo>
                            <a:lnTo>
                              <a:pt x="186" y="60"/>
                            </a:lnTo>
                            <a:lnTo>
                              <a:pt x="188" y="60"/>
                            </a:lnTo>
                            <a:lnTo>
                              <a:pt x="188" y="62"/>
                            </a:lnTo>
                            <a:lnTo>
                              <a:pt x="186" y="64"/>
                            </a:lnTo>
                            <a:lnTo>
                              <a:pt x="184" y="64"/>
                            </a:lnTo>
                            <a:lnTo>
                              <a:pt x="178" y="64"/>
                            </a:lnTo>
                            <a:lnTo>
                              <a:pt x="178" y="66"/>
                            </a:lnTo>
                            <a:lnTo>
                              <a:pt x="176" y="66"/>
                            </a:lnTo>
                            <a:lnTo>
                              <a:pt x="174" y="66"/>
                            </a:lnTo>
                            <a:lnTo>
                              <a:pt x="172" y="66"/>
                            </a:lnTo>
                            <a:lnTo>
                              <a:pt x="170" y="64"/>
                            </a:lnTo>
                            <a:lnTo>
                              <a:pt x="168" y="64"/>
                            </a:lnTo>
                            <a:lnTo>
                              <a:pt x="166" y="64"/>
                            </a:lnTo>
                            <a:lnTo>
                              <a:pt x="166" y="66"/>
                            </a:lnTo>
                            <a:lnTo>
                              <a:pt x="168" y="66"/>
                            </a:lnTo>
                            <a:lnTo>
                              <a:pt x="166" y="66"/>
                            </a:lnTo>
                            <a:lnTo>
                              <a:pt x="166" y="68"/>
                            </a:lnTo>
                            <a:lnTo>
                              <a:pt x="164" y="68"/>
                            </a:lnTo>
                            <a:lnTo>
                              <a:pt x="162" y="68"/>
                            </a:lnTo>
                            <a:lnTo>
                              <a:pt x="162" y="66"/>
                            </a:lnTo>
                            <a:lnTo>
                              <a:pt x="158" y="64"/>
                            </a:lnTo>
                            <a:lnTo>
                              <a:pt x="156" y="64"/>
                            </a:lnTo>
                            <a:lnTo>
                              <a:pt x="154" y="64"/>
                            </a:lnTo>
                            <a:lnTo>
                              <a:pt x="152" y="64"/>
                            </a:lnTo>
                            <a:lnTo>
                              <a:pt x="148" y="64"/>
                            </a:lnTo>
                            <a:lnTo>
                              <a:pt x="146" y="64"/>
                            </a:lnTo>
                            <a:lnTo>
                              <a:pt x="144" y="64"/>
                            </a:lnTo>
                            <a:lnTo>
                              <a:pt x="144" y="66"/>
                            </a:lnTo>
                            <a:lnTo>
                              <a:pt x="142" y="66"/>
                            </a:lnTo>
                            <a:lnTo>
                              <a:pt x="142" y="64"/>
                            </a:lnTo>
                            <a:lnTo>
                              <a:pt x="140" y="64"/>
                            </a:lnTo>
                            <a:lnTo>
                              <a:pt x="136" y="64"/>
                            </a:lnTo>
                            <a:lnTo>
                              <a:pt x="134" y="66"/>
                            </a:lnTo>
                            <a:lnTo>
                              <a:pt x="134" y="64"/>
                            </a:lnTo>
                            <a:lnTo>
                              <a:pt x="132" y="64"/>
                            </a:lnTo>
                            <a:lnTo>
                              <a:pt x="130" y="64"/>
                            </a:lnTo>
                            <a:lnTo>
                              <a:pt x="128" y="66"/>
                            </a:lnTo>
                            <a:lnTo>
                              <a:pt x="126" y="68"/>
                            </a:lnTo>
                            <a:lnTo>
                              <a:pt x="126" y="70"/>
                            </a:lnTo>
                            <a:lnTo>
                              <a:pt x="126" y="76"/>
                            </a:lnTo>
                            <a:lnTo>
                              <a:pt x="124" y="78"/>
                            </a:lnTo>
                            <a:lnTo>
                              <a:pt x="124" y="80"/>
                            </a:lnTo>
                            <a:lnTo>
                              <a:pt x="126" y="82"/>
                            </a:lnTo>
                            <a:lnTo>
                              <a:pt x="126" y="84"/>
                            </a:lnTo>
                            <a:lnTo>
                              <a:pt x="124" y="84"/>
                            </a:lnTo>
                            <a:lnTo>
                              <a:pt x="124" y="86"/>
                            </a:lnTo>
                            <a:lnTo>
                              <a:pt x="124" y="88"/>
                            </a:lnTo>
                            <a:lnTo>
                              <a:pt x="124" y="90"/>
                            </a:lnTo>
                            <a:lnTo>
                              <a:pt x="124" y="94"/>
                            </a:lnTo>
                            <a:lnTo>
                              <a:pt x="120" y="96"/>
                            </a:lnTo>
                            <a:lnTo>
                              <a:pt x="120" y="94"/>
                            </a:lnTo>
                            <a:lnTo>
                              <a:pt x="118" y="94"/>
                            </a:lnTo>
                            <a:lnTo>
                              <a:pt x="116" y="96"/>
                            </a:lnTo>
                            <a:lnTo>
                              <a:pt x="116" y="98"/>
                            </a:lnTo>
                            <a:lnTo>
                              <a:pt x="114" y="104"/>
                            </a:lnTo>
                            <a:lnTo>
                              <a:pt x="116" y="106"/>
                            </a:lnTo>
                            <a:lnTo>
                              <a:pt x="116" y="104"/>
                            </a:lnTo>
                            <a:lnTo>
                              <a:pt x="116" y="106"/>
                            </a:lnTo>
                            <a:lnTo>
                              <a:pt x="118" y="106"/>
                            </a:lnTo>
                            <a:lnTo>
                              <a:pt x="118" y="108"/>
                            </a:lnTo>
                            <a:lnTo>
                              <a:pt x="116" y="110"/>
                            </a:lnTo>
                            <a:lnTo>
                              <a:pt x="114" y="110"/>
                            </a:lnTo>
                            <a:lnTo>
                              <a:pt x="112" y="112"/>
                            </a:lnTo>
                            <a:lnTo>
                              <a:pt x="110" y="112"/>
                            </a:lnTo>
                            <a:lnTo>
                              <a:pt x="110" y="114"/>
                            </a:lnTo>
                            <a:lnTo>
                              <a:pt x="108" y="114"/>
                            </a:lnTo>
                            <a:lnTo>
                              <a:pt x="108" y="116"/>
                            </a:lnTo>
                            <a:lnTo>
                              <a:pt x="108" y="118"/>
                            </a:lnTo>
                            <a:lnTo>
                              <a:pt x="110" y="118"/>
                            </a:lnTo>
                            <a:lnTo>
                              <a:pt x="110" y="120"/>
                            </a:lnTo>
                            <a:lnTo>
                              <a:pt x="110" y="122"/>
                            </a:lnTo>
                            <a:lnTo>
                              <a:pt x="108" y="124"/>
                            </a:lnTo>
                            <a:lnTo>
                              <a:pt x="108" y="126"/>
                            </a:lnTo>
                            <a:lnTo>
                              <a:pt x="106" y="132"/>
                            </a:lnTo>
                            <a:lnTo>
                              <a:pt x="104" y="132"/>
                            </a:lnTo>
                            <a:lnTo>
                              <a:pt x="104" y="130"/>
                            </a:lnTo>
                            <a:lnTo>
                              <a:pt x="102" y="130"/>
                            </a:lnTo>
                            <a:lnTo>
                              <a:pt x="100" y="130"/>
                            </a:lnTo>
                            <a:lnTo>
                              <a:pt x="98" y="132"/>
                            </a:lnTo>
                            <a:lnTo>
                              <a:pt x="96" y="130"/>
                            </a:lnTo>
                            <a:lnTo>
                              <a:pt x="94" y="132"/>
                            </a:lnTo>
                            <a:lnTo>
                              <a:pt x="92" y="132"/>
                            </a:lnTo>
                            <a:lnTo>
                              <a:pt x="90" y="134"/>
                            </a:lnTo>
                            <a:lnTo>
                              <a:pt x="86" y="136"/>
                            </a:lnTo>
                            <a:lnTo>
                              <a:pt x="84" y="136"/>
                            </a:lnTo>
                            <a:lnTo>
                              <a:pt x="82" y="136"/>
                            </a:lnTo>
                            <a:lnTo>
                              <a:pt x="80" y="134"/>
                            </a:lnTo>
                            <a:lnTo>
                              <a:pt x="74" y="132"/>
                            </a:lnTo>
                            <a:lnTo>
                              <a:pt x="74" y="130"/>
                            </a:lnTo>
                            <a:lnTo>
                              <a:pt x="74" y="128"/>
                            </a:lnTo>
                            <a:lnTo>
                              <a:pt x="72" y="128"/>
                            </a:lnTo>
                            <a:lnTo>
                              <a:pt x="70" y="128"/>
                            </a:lnTo>
                            <a:lnTo>
                              <a:pt x="66" y="128"/>
                            </a:lnTo>
                            <a:lnTo>
                              <a:pt x="62" y="128"/>
                            </a:lnTo>
                            <a:lnTo>
                              <a:pt x="60" y="128"/>
                            </a:lnTo>
                            <a:lnTo>
                              <a:pt x="60" y="130"/>
                            </a:lnTo>
                            <a:lnTo>
                              <a:pt x="56" y="132"/>
                            </a:lnTo>
                            <a:lnTo>
                              <a:pt x="58" y="132"/>
                            </a:lnTo>
                            <a:lnTo>
                              <a:pt x="56" y="134"/>
                            </a:lnTo>
                            <a:lnTo>
                              <a:pt x="56" y="138"/>
                            </a:lnTo>
                            <a:lnTo>
                              <a:pt x="54" y="138"/>
                            </a:lnTo>
                            <a:lnTo>
                              <a:pt x="54" y="140"/>
                            </a:lnTo>
                            <a:lnTo>
                              <a:pt x="52" y="138"/>
                            </a:lnTo>
                            <a:lnTo>
                              <a:pt x="52" y="140"/>
                            </a:lnTo>
                            <a:lnTo>
                              <a:pt x="50" y="140"/>
                            </a:lnTo>
                            <a:lnTo>
                              <a:pt x="50" y="142"/>
                            </a:lnTo>
                            <a:lnTo>
                              <a:pt x="48" y="142"/>
                            </a:lnTo>
                            <a:lnTo>
                              <a:pt x="46" y="142"/>
                            </a:lnTo>
                            <a:lnTo>
                              <a:pt x="44" y="142"/>
                            </a:lnTo>
                            <a:lnTo>
                              <a:pt x="42" y="142"/>
                            </a:lnTo>
                            <a:lnTo>
                              <a:pt x="40" y="142"/>
                            </a:lnTo>
                            <a:lnTo>
                              <a:pt x="38" y="142"/>
                            </a:lnTo>
                            <a:lnTo>
                              <a:pt x="36" y="140"/>
                            </a:lnTo>
                            <a:lnTo>
                              <a:pt x="34" y="140"/>
                            </a:lnTo>
                            <a:lnTo>
                              <a:pt x="32" y="142"/>
                            </a:lnTo>
                            <a:lnTo>
                              <a:pt x="30" y="142"/>
                            </a:lnTo>
                            <a:lnTo>
                              <a:pt x="28" y="142"/>
                            </a:lnTo>
                            <a:lnTo>
                              <a:pt x="26" y="144"/>
                            </a:lnTo>
                            <a:lnTo>
                              <a:pt x="24" y="146"/>
                            </a:lnTo>
                            <a:lnTo>
                              <a:pt x="22" y="146"/>
                            </a:lnTo>
                            <a:lnTo>
                              <a:pt x="20" y="146"/>
                            </a:lnTo>
                            <a:lnTo>
                              <a:pt x="18" y="144"/>
                            </a:lnTo>
                            <a:lnTo>
                              <a:pt x="16" y="142"/>
                            </a:lnTo>
                            <a:lnTo>
                              <a:pt x="14" y="138"/>
                            </a:lnTo>
                            <a:lnTo>
                              <a:pt x="12" y="138"/>
                            </a:lnTo>
                            <a:lnTo>
                              <a:pt x="12" y="136"/>
                            </a:lnTo>
                            <a:lnTo>
                              <a:pt x="10" y="136"/>
                            </a:lnTo>
                            <a:lnTo>
                              <a:pt x="10" y="134"/>
                            </a:lnTo>
                            <a:lnTo>
                              <a:pt x="10" y="132"/>
                            </a:lnTo>
                            <a:lnTo>
                              <a:pt x="6" y="130"/>
                            </a:lnTo>
                            <a:lnTo>
                              <a:pt x="4" y="128"/>
                            </a:lnTo>
                            <a:lnTo>
                              <a:pt x="4" y="126"/>
                            </a:lnTo>
                            <a:lnTo>
                              <a:pt x="2" y="124"/>
                            </a:lnTo>
                            <a:lnTo>
                              <a:pt x="0" y="122"/>
                            </a:lnTo>
                            <a:lnTo>
                              <a:pt x="2" y="118"/>
                            </a:lnTo>
                            <a:lnTo>
                              <a:pt x="4" y="120"/>
                            </a:lnTo>
                            <a:lnTo>
                              <a:pt x="2" y="120"/>
                            </a:lnTo>
                            <a:lnTo>
                              <a:pt x="2" y="122"/>
                            </a:lnTo>
                            <a:lnTo>
                              <a:pt x="4" y="122"/>
                            </a:lnTo>
                            <a:lnTo>
                              <a:pt x="4" y="124"/>
                            </a:lnTo>
                            <a:lnTo>
                              <a:pt x="6" y="124"/>
                            </a:lnTo>
                            <a:lnTo>
                              <a:pt x="8" y="126"/>
                            </a:lnTo>
                            <a:lnTo>
                              <a:pt x="10" y="126"/>
                            </a:lnTo>
                            <a:lnTo>
                              <a:pt x="14" y="126"/>
                            </a:lnTo>
                            <a:lnTo>
                              <a:pt x="16" y="126"/>
                            </a:lnTo>
                            <a:lnTo>
                              <a:pt x="16" y="124"/>
                            </a:lnTo>
                            <a:lnTo>
                              <a:pt x="20" y="126"/>
                            </a:lnTo>
                            <a:lnTo>
                              <a:pt x="20" y="128"/>
                            </a:lnTo>
                            <a:lnTo>
                              <a:pt x="22" y="128"/>
                            </a:lnTo>
                            <a:lnTo>
                              <a:pt x="24" y="128"/>
                            </a:lnTo>
                            <a:lnTo>
                              <a:pt x="24" y="130"/>
                            </a:lnTo>
                            <a:lnTo>
                              <a:pt x="24" y="132"/>
                            </a:lnTo>
                            <a:lnTo>
                              <a:pt x="26" y="130"/>
                            </a:lnTo>
                            <a:lnTo>
                              <a:pt x="26" y="128"/>
                            </a:lnTo>
                            <a:lnTo>
                              <a:pt x="30" y="130"/>
                            </a:lnTo>
                            <a:lnTo>
                              <a:pt x="30" y="132"/>
                            </a:lnTo>
                            <a:lnTo>
                              <a:pt x="32" y="132"/>
                            </a:lnTo>
                            <a:lnTo>
                              <a:pt x="34" y="134"/>
                            </a:lnTo>
                            <a:lnTo>
                              <a:pt x="38" y="134"/>
                            </a:lnTo>
                            <a:lnTo>
                              <a:pt x="38" y="132"/>
                            </a:lnTo>
                            <a:lnTo>
                              <a:pt x="36" y="132"/>
                            </a:lnTo>
                            <a:lnTo>
                              <a:pt x="34" y="132"/>
                            </a:lnTo>
                            <a:lnTo>
                              <a:pt x="32" y="132"/>
                            </a:lnTo>
                            <a:lnTo>
                              <a:pt x="32" y="130"/>
                            </a:lnTo>
                            <a:lnTo>
                              <a:pt x="30" y="130"/>
                            </a:lnTo>
                            <a:lnTo>
                              <a:pt x="30" y="128"/>
                            </a:lnTo>
                            <a:lnTo>
                              <a:pt x="30" y="126"/>
                            </a:lnTo>
                            <a:lnTo>
                              <a:pt x="32" y="126"/>
                            </a:lnTo>
                            <a:lnTo>
                              <a:pt x="34" y="122"/>
                            </a:lnTo>
                            <a:lnTo>
                              <a:pt x="34" y="120"/>
                            </a:lnTo>
                            <a:lnTo>
                              <a:pt x="34" y="118"/>
                            </a:lnTo>
                            <a:lnTo>
                              <a:pt x="36" y="116"/>
                            </a:lnTo>
                            <a:lnTo>
                              <a:pt x="38" y="118"/>
                            </a:lnTo>
                            <a:lnTo>
                              <a:pt x="38" y="116"/>
                            </a:lnTo>
                            <a:lnTo>
                              <a:pt x="36" y="116"/>
                            </a:lnTo>
                            <a:lnTo>
                              <a:pt x="34" y="116"/>
                            </a:lnTo>
                            <a:lnTo>
                              <a:pt x="34" y="114"/>
                            </a:lnTo>
                            <a:lnTo>
                              <a:pt x="34" y="110"/>
                            </a:lnTo>
                            <a:lnTo>
                              <a:pt x="36" y="110"/>
                            </a:lnTo>
                            <a:lnTo>
                              <a:pt x="38" y="110"/>
                            </a:lnTo>
                            <a:lnTo>
                              <a:pt x="38" y="112"/>
                            </a:lnTo>
                            <a:lnTo>
                              <a:pt x="38" y="110"/>
                            </a:lnTo>
                            <a:lnTo>
                              <a:pt x="40" y="110"/>
                            </a:lnTo>
                            <a:lnTo>
                              <a:pt x="38" y="108"/>
                            </a:lnTo>
                            <a:lnTo>
                              <a:pt x="40" y="106"/>
                            </a:lnTo>
                            <a:lnTo>
                              <a:pt x="40" y="104"/>
                            </a:lnTo>
                            <a:lnTo>
                              <a:pt x="40" y="102"/>
                            </a:lnTo>
                            <a:lnTo>
                              <a:pt x="42" y="102"/>
                            </a:lnTo>
                            <a:lnTo>
                              <a:pt x="44" y="100"/>
                            </a:lnTo>
                            <a:lnTo>
                              <a:pt x="44" y="98"/>
                            </a:lnTo>
                            <a:lnTo>
                              <a:pt x="46" y="98"/>
                            </a:lnTo>
                            <a:lnTo>
                              <a:pt x="48" y="98"/>
                            </a:lnTo>
                            <a:lnTo>
                              <a:pt x="50" y="98"/>
                            </a:lnTo>
                            <a:lnTo>
                              <a:pt x="54" y="98"/>
                            </a:lnTo>
                            <a:lnTo>
                              <a:pt x="56" y="96"/>
                            </a:lnTo>
                            <a:lnTo>
                              <a:pt x="58" y="96"/>
                            </a:lnTo>
                            <a:lnTo>
                              <a:pt x="60" y="94"/>
                            </a:lnTo>
                            <a:lnTo>
                              <a:pt x="64" y="94"/>
                            </a:lnTo>
                            <a:lnTo>
                              <a:pt x="68" y="92"/>
                            </a:lnTo>
                            <a:lnTo>
                              <a:pt x="70" y="92"/>
                            </a:lnTo>
                            <a:lnTo>
                              <a:pt x="72" y="92"/>
                            </a:lnTo>
                            <a:lnTo>
                              <a:pt x="72" y="90"/>
                            </a:lnTo>
                            <a:lnTo>
                              <a:pt x="72" y="88"/>
                            </a:lnTo>
                            <a:lnTo>
                              <a:pt x="76" y="84"/>
                            </a:lnTo>
                            <a:lnTo>
                              <a:pt x="78" y="82"/>
                            </a:lnTo>
                            <a:lnTo>
                              <a:pt x="78" y="80"/>
                            </a:lnTo>
                            <a:lnTo>
                              <a:pt x="80" y="78"/>
                            </a:lnTo>
                            <a:lnTo>
                              <a:pt x="82" y="78"/>
                            </a:lnTo>
                            <a:lnTo>
                              <a:pt x="82" y="76"/>
                            </a:lnTo>
                            <a:lnTo>
                              <a:pt x="84" y="74"/>
                            </a:lnTo>
                            <a:lnTo>
                              <a:pt x="86" y="72"/>
                            </a:lnTo>
                            <a:lnTo>
                              <a:pt x="88" y="72"/>
                            </a:lnTo>
                            <a:lnTo>
                              <a:pt x="90" y="66"/>
                            </a:lnTo>
                            <a:lnTo>
                              <a:pt x="90" y="64"/>
                            </a:lnTo>
                            <a:lnTo>
                              <a:pt x="92" y="62"/>
                            </a:lnTo>
                            <a:lnTo>
                              <a:pt x="92" y="60"/>
                            </a:lnTo>
                            <a:lnTo>
                              <a:pt x="90" y="60"/>
                            </a:lnTo>
                            <a:lnTo>
                              <a:pt x="90" y="58"/>
                            </a:lnTo>
                            <a:lnTo>
                              <a:pt x="92" y="58"/>
                            </a:lnTo>
                            <a:lnTo>
                              <a:pt x="94" y="58"/>
                            </a:lnTo>
                            <a:lnTo>
                              <a:pt x="96" y="58"/>
                            </a:lnTo>
                            <a:lnTo>
                              <a:pt x="96" y="60"/>
                            </a:lnTo>
                            <a:lnTo>
                              <a:pt x="98" y="60"/>
                            </a:lnTo>
                            <a:lnTo>
                              <a:pt x="98" y="62"/>
                            </a:lnTo>
                            <a:lnTo>
                              <a:pt x="98" y="64"/>
                            </a:lnTo>
                            <a:lnTo>
                              <a:pt x="100" y="66"/>
                            </a:lnTo>
                            <a:lnTo>
                              <a:pt x="102" y="68"/>
                            </a:lnTo>
                            <a:lnTo>
                              <a:pt x="106" y="72"/>
                            </a:lnTo>
                            <a:lnTo>
                              <a:pt x="108" y="72"/>
                            </a:lnTo>
                            <a:lnTo>
                              <a:pt x="108" y="70"/>
                            </a:lnTo>
                            <a:lnTo>
                              <a:pt x="108" y="68"/>
                            </a:lnTo>
                            <a:lnTo>
                              <a:pt x="108" y="64"/>
                            </a:lnTo>
                            <a:lnTo>
                              <a:pt x="108" y="62"/>
                            </a:lnTo>
                            <a:lnTo>
                              <a:pt x="108" y="60"/>
                            </a:lnTo>
                            <a:lnTo>
                              <a:pt x="108" y="58"/>
                            </a:lnTo>
                            <a:lnTo>
                              <a:pt x="108" y="56"/>
                            </a:lnTo>
                            <a:lnTo>
                              <a:pt x="108" y="54"/>
                            </a:lnTo>
                            <a:lnTo>
                              <a:pt x="108" y="52"/>
                            </a:lnTo>
                            <a:lnTo>
                              <a:pt x="110" y="52"/>
                            </a:lnTo>
                            <a:lnTo>
                              <a:pt x="110" y="50"/>
                            </a:lnTo>
                            <a:lnTo>
                              <a:pt x="112" y="50"/>
                            </a:lnTo>
                            <a:lnTo>
                              <a:pt x="112" y="52"/>
                            </a:lnTo>
                            <a:lnTo>
                              <a:pt x="112" y="54"/>
                            </a:lnTo>
                            <a:lnTo>
                              <a:pt x="112" y="56"/>
                            </a:lnTo>
                            <a:lnTo>
                              <a:pt x="114" y="62"/>
                            </a:lnTo>
                            <a:lnTo>
                              <a:pt x="114" y="64"/>
                            </a:lnTo>
                            <a:lnTo>
                              <a:pt x="118" y="64"/>
                            </a:lnTo>
                            <a:lnTo>
                              <a:pt x="120" y="64"/>
                            </a:lnTo>
                            <a:lnTo>
                              <a:pt x="118" y="64"/>
                            </a:lnTo>
                            <a:lnTo>
                              <a:pt x="118" y="62"/>
                            </a:lnTo>
                            <a:lnTo>
                              <a:pt x="116" y="60"/>
                            </a:lnTo>
                            <a:lnTo>
                              <a:pt x="116" y="58"/>
                            </a:lnTo>
                            <a:lnTo>
                              <a:pt x="118" y="58"/>
                            </a:lnTo>
                            <a:lnTo>
                              <a:pt x="116" y="56"/>
                            </a:lnTo>
                            <a:lnTo>
                              <a:pt x="116" y="52"/>
                            </a:lnTo>
                            <a:lnTo>
                              <a:pt x="114" y="52"/>
                            </a:lnTo>
                            <a:lnTo>
                              <a:pt x="114" y="50"/>
                            </a:lnTo>
                            <a:lnTo>
                              <a:pt x="114" y="48"/>
                            </a:lnTo>
                            <a:lnTo>
                              <a:pt x="116" y="48"/>
                            </a:lnTo>
                            <a:lnTo>
                              <a:pt x="116" y="50"/>
                            </a:lnTo>
                            <a:lnTo>
                              <a:pt x="118" y="50"/>
                            </a:lnTo>
                            <a:lnTo>
                              <a:pt x="120" y="50"/>
                            </a:lnTo>
                            <a:lnTo>
                              <a:pt x="120" y="48"/>
                            </a:lnTo>
                            <a:lnTo>
                              <a:pt x="122" y="46"/>
                            </a:lnTo>
                            <a:lnTo>
                              <a:pt x="122" y="44"/>
                            </a:lnTo>
                            <a:lnTo>
                              <a:pt x="122" y="42"/>
                            </a:lnTo>
                            <a:lnTo>
                              <a:pt x="120" y="42"/>
                            </a:lnTo>
                            <a:lnTo>
                              <a:pt x="118" y="40"/>
                            </a:lnTo>
                            <a:lnTo>
                              <a:pt x="118" y="38"/>
                            </a:lnTo>
                            <a:lnTo>
                              <a:pt x="122" y="36"/>
                            </a:lnTo>
                            <a:lnTo>
                              <a:pt x="122" y="34"/>
                            </a:lnTo>
                            <a:lnTo>
                              <a:pt x="126" y="36"/>
                            </a:lnTo>
                            <a:lnTo>
                              <a:pt x="126" y="34"/>
                            </a:lnTo>
                            <a:lnTo>
                              <a:pt x="128" y="34"/>
                            </a:lnTo>
                            <a:lnTo>
                              <a:pt x="128" y="32"/>
                            </a:lnTo>
                            <a:lnTo>
                              <a:pt x="130" y="32"/>
                            </a:lnTo>
                            <a:lnTo>
                              <a:pt x="130" y="30"/>
                            </a:lnTo>
                            <a:lnTo>
                              <a:pt x="132" y="30"/>
                            </a:lnTo>
                            <a:lnTo>
                              <a:pt x="132" y="28"/>
                            </a:lnTo>
                            <a:lnTo>
                              <a:pt x="132" y="26"/>
                            </a:lnTo>
                            <a:lnTo>
                              <a:pt x="134" y="22"/>
                            </a:lnTo>
                            <a:lnTo>
                              <a:pt x="138" y="16"/>
                            </a:lnTo>
                            <a:lnTo>
                              <a:pt x="140" y="14"/>
                            </a:lnTo>
                            <a:lnTo>
                              <a:pt x="142" y="14"/>
                            </a:lnTo>
                            <a:lnTo>
                              <a:pt x="142" y="12"/>
                            </a:lnTo>
                            <a:lnTo>
                              <a:pt x="142" y="10"/>
                            </a:lnTo>
                            <a:lnTo>
                              <a:pt x="144" y="8"/>
                            </a:lnTo>
                            <a:lnTo>
                              <a:pt x="144" y="6"/>
                            </a:lnTo>
                            <a:lnTo>
                              <a:pt x="144" y="4"/>
                            </a:lnTo>
                            <a:lnTo>
                              <a:pt x="146" y="2"/>
                            </a:lnTo>
                            <a:lnTo>
                              <a:pt x="146" y="0"/>
                            </a:lnTo>
                            <a:lnTo>
                              <a:pt x="148" y="2"/>
                            </a:lnTo>
                            <a:lnTo>
                              <a:pt x="148" y="4"/>
                            </a:lnTo>
                            <a:lnTo>
                              <a:pt x="148" y="6"/>
                            </a:lnTo>
                            <a:lnTo>
                              <a:pt x="148" y="8"/>
                            </a:lnTo>
                            <a:lnTo>
                              <a:pt x="146" y="10"/>
                            </a:lnTo>
                            <a:lnTo>
                              <a:pt x="148" y="10"/>
                            </a:lnTo>
                            <a:lnTo>
                              <a:pt x="152" y="6"/>
                            </a:lnTo>
                            <a:lnTo>
                              <a:pt x="152" y="4"/>
                            </a:lnTo>
                            <a:lnTo>
                              <a:pt x="152" y="2"/>
                            </a:lnTo>
                            <a:lnTo>
                              <a:pt x="152" y="0"/>
                            </a:lnTo>
                            <a:lnTo>
                              <a:pt x="154" y="0"/>
                            </a:lnTo>
                            <a:lnTo>
                              <a:pt x="156" y="0"/>
                            </a:lnTo>
                            <a:lnTo>
                              <a:pt x="156" y="2"/>
                            </a:lnTo>
                            <a:lnTo>
                              <a:pt x="156" y="4"/>
                            </a:lnTo>
                            <a:lnTo>
                              <a:pt x="156" y="6"/>
                            </a:lnTo>
                            <a:lnTo>
                              <a:pt x="156" y="8"/>
                            </a:lnTo>
                            <a:lnTo>
                              <a:pt x="156" y="10"/>
                            </a:lnTo>
                            <a:lnTo>
                              <a:pt x="160" y="12"/>
                            </a:lnTo>
                            <a:lnTo>
                              <a:pt x="162" y="12"/>
                            </a:lnTo>
                            <a:lnTo>
                              <a:pt x="164" y="12"/>
                            </a:lnTo>
                            <a:lnTo>
                              <a:pt x="164" y="14"/>
                            </a:lnTo>
                            <a:lnTo>
                              <a:pt x="166" y="14"/>
                            </a:lnTo>
                            <a:lnTo>
                              <a:pt x="166" y="16"/>
                            </a:lnTo>
                            <a:lnTo>
                              <a:pt x="166" y="18"/>
                            </a:lnTo>
                            <a:lnTo>
                              <a:pt x="166" y="20"/>
                            </a:lnTo>
                            <a:lnTo>
                              <a:pt x="166" y="18"/>
                            </a:lnTo>
                            <a:lnTo>
                              <a:pt x="164" y="18"/>
                            </a:lnTo>
                            <a:lnTo>
                              <a:pt x="164" y="20"/>
                            </a:lnTo>
                            <a:lnTo>
                              <a:pt x="164" y="22"/>
                            </a:lnTo>
                            <a:lnTo>
                              <a:pt x="166" y="26"/>
                            </a:lnTo>
                            <a:lnTo>
                              <a:pt x="164" y="26"/>
                            </a:lnTo>
                            <a:lnTo>
                              <a:pt x="164" y="28"/>
                            </a:lnTo>
                            <a:lnTo>
                              <a:pt x="162" y="28"/>
                            </a:lnTo>
                            <a:lnTo>
                              <a:pt x="168" y="28"/>
                            </a:lnTo>
                            <a:lnTo>
                              <a:pt x="170" y="26"/>
                            </a:lnTo>
                            <a:lnTo>
                              <a:pt x="172" y="26"/>
                            </a:lnTo>
                            <a:lnTo>
                              <a:pt x="172" y="24"/>
                            </a:lnTo>
                            <a:lnTo>
                              <a:pt x="174" y="24"/>
                            </a:lnTo>
                            <a:lnTo>
                              <a:pt x="174" y="26"/>
                            </a:lnTo>
                            <a:lnTo>
                              <a:pt x="176" y="28"/>
                            </a:lnTo>
                            <a:lnTo>
                              <a:pt x="174" y="30"/>
                            </a:lnTo>
                            <a:lnTo>
                              <a:pt x="172" y="30"/>
                            </a:lnTo>
                            <a:lnTo>
                              <a:pt x="170" y="30"/>
                            </a:lnTo>
                            <a:lnTo>
                              <a:pt x="172" y="30"/>
                            </a:lnTo>
                            <a:lnTo>
                              <a:pt x="172" y="32"/>
                            </a:lnTo>
                            <a:lnTo>
                              <a:pt x="176" y="30"/>
                            </a:lnTo>
                            <a:lnTo>
                              <a:pt x="178" y="30"/>
                            </a:lnTo>
                            <a:lnTo>
                              <a:pt x="180" y="30"/>
                            </a:lnTo>
                            <a:lnTo>
                              <a:pt x="182" y="30"/>
                            </a:lnTo>
                            <a:lnTo>
                              <a:pt x="184" y="30"/>
                            </a:lnTo>
                            <a:lnTo>
                              <a:pt x="186" y="30"/>
                            </a:lnTo>
                            <a:lnTo>
                              <a:pt x="186" y="32"/>
                            </a:lnTo>
                            <a:lnTo>
                              <a:pt x="188" y="32"/>
                            </a:lnTo>
                            <a:lnTo>
                              <a:pt x="188" y="34"/>
                            </a:lnTo>
                            <a:lnTo>
                              <a:pt x="190" y="34"/>
                            </a:lnTo>
                            <a:lnTo>
                              <a:pt x="194" y="38"/>
                            </a:lnTo>
                            <a:lnTo>
                              <a:pt x="196" y="38"/>
                            </a:lnTo>
                            <a:lnTo>
                              <a:pt x="198" y="38"/>
                            </a:lnTo>
                            <a:lnTo>
                              <a:pt x="198" y="36"/>
                            </a:lnTo>
                            <a:lnTo>
                              <a:pt x="200" y="36"/>
                            </a:lnTo>
                            <a:lnTo>
                              <a:pt x="200" y="38"/>
                            </a:lnTo>
                            <a:lnTo>
                              <a:pt x="200" y="40"/>
                            </a:lnTo>
                            <a:lnTo>
                              <a:pt x="200" y="42"/>
                            </a:lnTo>
                            <a:lnTo>
                              <a:pt x="200" y="44"/>
                            </a:lnTo>
                            <a:lnTo>
                              <a:pt x="198" y="46"/>
                            </a:lnTo>
                            <a:lnTo>
                              <a:pt x="196" y="46"/>
                            </a:lnTo>
                            <a:lnTo>
                              <a:pt x="194" y="46"/>
                            </a:lnTo>
                            <a:lnTo>
                              <a:pt x="194" y="48"/>
                            </a:lnTo>
                            <a:lnTo>
                              <a:pt x="192" y="48"/>
                            </a:lnTo>
                            <a:lnTo>
                              <a:pt x="190" y="48"/>
                            </a:lnTo>
                            <a:lnTo>
                              <a:pt x="190" y="50"/>
                            </a:lnTo>
                            <a:lnTo>
                              <a:pt x="188" y="50"/>
                            </a:lnTo>
                            <a:lnTo>
                              <a:pt x="186" y="48"/>
                            </a:lnTo>
                            <a:lnTo>
                              <a:pt x="184" y="48"/>
                            </a:lnTo>
                            <a:lnTo>
                              <a:pt x="182" y="48"/>
                            </a:lnTo>
                            <a:lnTo>
                              <a:pt x="182" y="46"/>
                            </a:lnTo>
                            <a:lnTo>
                              <a:pt x="180" y="48"/>
                            </a:lnTo>
                            <a:lnTo>
                              <a:pt x="178" y="48"/>
                            </a:lnTo>
                            <a:lnTo>
                              <a:pt x="176" y="50"/>
                            </a:lnTo>
                            <a:lnTo>
                              <a:pt x="176" y="52"/>
                            </a:lnTo>
                            <a:lnTo>
                              <a:pt x="178" y="54"/>
                            </a:lnTo>
                            <a:lnTo>
                              <a:pt x="180" y="56"/>
                            </a:lnTo>
                            <a:lnTo>
                              <a:pt x="184" y="58"/>
                            </a:lnTo>
                            <a:close/>
                          </a:path>
                        </a:pathLst>
                      </a:custGeom>
                      <a:solidFill>
                        <a:schemeClr val="tx2"/>
                      </a:solidFill>
                      <a:ln w="3175">
                        <a:solidFill>
                          <a:schemeClr val="bg1"/>
                        </a:solidFill>
                        <a:prstDash val="sysDot"/>
                        <a:round/>
                        <a:headEnd/>
                        <a:tailEnd/>
                      </a:ln>
                    </p:spPr>
                    <p:txBody>
                      <a:bodyPr/>
                      <a:lstStyle/>
                      <a:p>
                        <a:endParaRPr lang="de-DE" sz="2400" dirty="0">
                          <a:solidFill>
                            <a:srgbClr val="000000"/>
                          </a:solidFill>
                        </a:endParaRPr>
                      </a:p>
                    </p:txBody>
                  </p:sp>
                  <p:sp>
                    <p:nvSpPr>
                      <p:cNvPr id="2023" name="Freeform 3048"/>
                      <p:cNvSpPr>
                        <a:spLocks/>
                      </p:cNvSpPr>
                      <p:nvPr/>
                    </p:nvSpPr>
                    <p:spPr bwMode="auto">
                      <a:xfrm>
                        <a:off x="5242" y="2211"/>
                        <a:ext cx="4" cy="4"/>
                      </a:xfrm>
                      <a:custGeom>
                        <a:avLst/>
                        <a:gdLst>
                          <a:gd name="T0" fmla="*/ 2 w 4"/>
                          <a:gd name="T1" fmla="*/ 2 h 4"/>
                          <a:gd name="T2" fmla="*/ 4 w 4"/>
                          <a:gd name="T3" fmla="*/ 2 h 4"/>
                          <a:gd name="T4" fmla="*/ 2 w 4"/>
                          <a:gd name="T5" fmla="*/ 2 h 4"/>
                          <a:gd name="T6" fmla="*/ 2 w 4"/>
                          <a:gd name="T7" fmla="*/ 0 h 4"/>
                          <a:gd name="T8" fmla="*/ 4 w 4"/>
                          <a:gd name="T9" fmla="*/ 0 h 4"/>
                          <a:gd name="T10" fmla="*/ 4 w 4"/>
                          <a:gd name="T11" fmla="*/ 2 h 4"/>
                          <a:gd name="T12" fmla="*/ 4 w 4"/>
                          <a:gd name="T13" fmla="*/ 4 h 4"/>
                          <a:gd name="T14" fmla="*/ 2 w 4"/>
                          <a:gd name="T15" fmla="*/ 4 h 4"/>
                          <a:gd name="T16" fmla="*/ 0 w 4"/>
                          <a:gd name="T17" fmla="*/ 4 h 4"/>
                          <a:gd name="T18" fmla="*/ 0 w 4"/>
                          <a:gd name="T19" fmla="*/ 2 h 4"/>
                          <a:gd name="T20" fmla="*/ 2 w 4"/>
                          <a:gd name="T21" fmla="*/ 2 h 4"/>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4"/>
                          <a:gd name="T34" fmla="*/ 0 h 4"/>
                          <a:gd name="T35" fmla="*/ 4 w 4"/>
                          <a:gd name="T36" fmla="*/ 4 h 4"/>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4" h="4">
                            <a:moveTo>
                              <a:pt x="2" y="2"/>
                            </a:moveTo>
                            <a:lnTo>
                              <a:pt x="4" y="2"/>
                            </a:lnTo>
                            <a:lnTo>
                              <a:pt x="2" y="2"/>
                            </a:lnTo>
                            <a:lnTo>
                              <a:pt x="2" y="0"/>
                            </a:lnTo>
                            <a:lnTo>
                              <a:pt x="4" y="0"/>
                            </a:lnTo>
                            <a:lnTo>
                              <a:pt x="4" y="2"/>
                            </a:lnTo>
                            <a:lnTo>
                              <a:pt x="4" y="4"/>
                            </a:lnTo>
                            <a:lnTo>
                              <a:pt x="2" y="4"/>
                            </a:lnTo>
                            <a:lnTo>
                              <a:pt x="0" y="4"/>
                            </a:lnTo>
                            <a:lnTo>
                              <a:pt x="0" y="2"/>
                            </a:lnTo>
                            <a:lnTo>
                              <a:pt x="2" y="2"/>
                            </a:lnTo>
                            <a:close/>
                          </a:path>
                        </a:pathLst>
                      </a:custGeom>
                      <a:grpFill/>
                      <a:ln w="3175">
                        <a:solidFill>
                          <a:schemeClr val="bg1"/>
                        </a:solidFill>
                        <a:prstDash val="sysDot"/>
                        <a:round/>
                        <a:headEnd/>
                        <a:tailEnd/>
                      </a:ln>
                    </p:spPr>
                    <p:txBody>
                      <a:bodyPr/>
                      <a:lstStyle/>
                      <a:p>
                        <a:endParaRPr lang="de-DE" sz="2400" dirty="0">
                          <a:solidFill>
                            <a:srgbClr val="000000"/>
                          </a:solidFill>
                        </a:endParaRPr>
                      </a:p>
                    </p:txBody>
                  </p:sp>
                  <p:sp>
                    <p:nvSpPr>
                      <p:cNvPr id="2024" name="Freeform 3049"/>
                      <p:cNvSpPr>
                        <a:spLocks/>
                      </p:cNvSpPr>
                      <p:nvPr/>
                    </p:nvSpPr>
                    <p:spPr bwMode="auto">
                      <a:xfrm>
                        <a:off x="4886" y="2213"/>
                        <a:ext cx="90" cy="128"/>
                      </a:xfrm>
                      <a:custGeom>
                        <a:avLst/>
                        <a:gdLst>
                          <a:gd name="T0" fmla="*/ 30 w 90"/>
                          <a:gd name="T1" fmla="*/ 94 h 128"/>
                          <a:gd name="T2" fmla="*/ 26 w 90"/>
                          <a:gd name="T3" fmla="*/ 90 h 128"/>
                          <a:gd name="T4" fmla="*/ 26 w 90"/>
                          <a:gd name="T5" fmla="*/ 84 h 128"/>
                          <a:gd name="T6" fmla="*/ 24 w 90"/>
                          <a:gd name="T7" fmla="*/ 78 h 128"/>
                          <a:gd name="T8" fmla="*/ 18 w 90"/>
                          <a:gd name="T9" fmla="*/ 70 h 128"/>
                          <a:gd name="T10" fmla="*/ 14 w 90"/>
                          <a:gd name="T11" fmla="*/ 66 h 128"/>
                          <a:gd name="T12" fmla="*/ 14 w 90"/>
                          <a:gd name="T13" fmla="*/ 60 h 128"/>
                          <a:gd name="T14" fmla="*/ 12 w 90"/>
                          <a:gd name="T15" fmla="*/ 54 h 128"/>
                          <a:gd name="T16" fmla="*/ 10 w 90"/>
                          <a:gd name="T17" fmla="*/ 42 h 128"/>
                          <a:gd name="T18" fmla="*/ 8 w 90"/>
                          <a:gd name="T19" fmla="*/ 36 h 128"/>
                          <a:gd name="T20" fmla="*/ 6 w 90"/>
                          <a:gd name="T21" fmla="*/ 24 h 128"/>
                          <a:gd name="T22" fmla="*/ 6 w 90"/>
                          <a:gd name="T23" fmla="*/ 18 h 128"/>
                          <a:gd name="T24" fmla="*/ 2 w 90"/>
                          <a:gd name="T25" fmla="*/ 12 h 128"/>
                          <a:gd name="T26" fmla="*/ 0 w 90"/>
                          <a:gd name="T27" fmla="*/ 6 h 128"/>
                          <a:gd name="T28" fmla="*/ 2 w 90"/>
                          <a:gd name="T29" fmla="*/ 0 h 128"/>
                          <a:gd name="T30" fmla="*/ 6 w 90"/>
                          <a:gd name="T31" fmla="*/ 4 h 128"/>
                          <a:gd name="T32" fmla="*/ 14 w 90"/>
                          <a:gd name="T33" fmla="*/ 4 h 128"/>
                          <a:gd name="T34" fmla="*/ 18 w 90"/>
                          <a:gd name="T35" fmla="*/ 12 h 128"/>
                          <a:gd name="T36" fmla="*/ 20 w 90"/>
                          <a:gd name="T37" fmla="*/ 14 h 128"/>
                          <a:gd name="T38" fmla="*/ 20 w 90"/>
                          <a:gd name="T39" fmla="*/ 20 h 128"/>
                          <a:gd name="T40" fmla="*/ 22 w 90"/>
                          <a:gd name="T41" fmla="*/ 24 h 128"/>
                          <a:gd name="T42" fmla="*/ 28 w 90"/>
                          <a:gd name="T43" fmla="*/ 20 h 128"/>
                          <a:gd name="T44" fmla="*/ 32 w 90"/>
                          <a:gd name="T45" fmla="*/ 22 h 128"/>
                          <a:gd name="T46" fmla="*/ 38 w 90"/>
                          <a:gd name="T47" fmla="*/ 20 h 128"/>
                          <a:gd name="T48" fmla="*/ 40 w 90"/>
                          <a:gd name="T49" fmla="*/ 12 h 128"/>
                          <a:gd name="T50" fmla="*/ 46 w 90"/>
                          <a:gd name="T51" fmla="*/ 14 h 128"/>
                          <a:gd name="T52" fmla="*/ 52 w 90"/>
                          <a:gd name="T53" fmla="*/ 22 h 128"/>
                          <a:gd name="T54" fmla="*/ 62 w 90"/>
                          <a:gd name="T55" fmla="*/ 28 h 128"/>
                          <a:gd name="T56" fmla="*/ 66 w 90"/>
                          <a:gd name="T57" fmla="*/ 36 h 128"/>
                          <a:gd name="T58" fmla="*/ 70 w 90"/>
                          <a:gd name="T59" fmla="*/ 46 h 128"/>
                          <a:gd name="T60" fmla="*/ 70 w 90"/>
                          <a:gd name="T61" fmla="*/ 56 h 128"/>
                          <a:gd name="T62" fmla="*/ 70 w 90"/>
                          <a:gd name="T63" fmla="*/ 60 h 128"/>
                          <a:gd name="T64" fmla="*/ 70 w 90"/>
                          <a:gd name="T65" fmla="*/ 68 h 128"/>
                          <a:gd name="T66" fmla="*/ 70 w 90"/>
                          <a:gd name="T67" fmla="*/ 74 h 128"/>
                          <a:gd name="T68" fmla="*/ 70 w 90"/>
                          <a:gd name="T69" fmla="*/ 78 h 128"/>
                          <a:gd name="T70" fmla="*/ 72 w 90"/>
                          <a:gd name="T71" fmla="*/ 84 h 128"/>
                          <a:gd name="T72" fmla="*/ 72 w 90"/>
                          <a:gd name="T73" fmla="*/ 92 h 128"/>
                          <a:gd name="T74" fmla="*/ 76 w 90"/>
                          <a:gd name="T75" fmla="*/ 96 h 128"/>
                          <a:gd name="T76" fmla="*/ 82 w 90"/>
                          <a:gd name="T77" fmla="*/ 102 h 128"/>
                          <a:gd name="T78" fmla="*/ 86 w 90"/>
                          <a:gd name="T79" fmla="*/ 112 h 128"/>
                          <a:gd name="T80" fmla="*/ 90 w 90"/>
                          <a:gd name="T81" fmla="*/ 118 h 128"/>
                          <a:gd name="T82" fmla="*/ 86 w 90"/>
                          <a:gd name="T83" fmla="*/ 126 h 128"/>
                          <a:gd name="T84" fmla="*/ 84 w 90"/>
                          <a:gd name="T85" fmla="*/ 122 h 128"/>
                          <a:gd name="T86" fmla="*/ 80 w 90"/>
                          <a:gd name="T87" fmla="*/ 122 h 128"/>
                          <a:gd name="T88" fmla="*/ 72 w 90"/>
                          <a:gd name="T89" fmla="*/ 126 h 128"/>
                          <a:gd name="T90" fmla="*/ 70 w 90"/>
                          <a:gd name="T91" fmla="*/ 120 h 128"/>
                          <a:gd name="T92" fmla="*/ 62 w 90"/>
                          <a:gd name="T93" fmla="*/ 116 h 128"/>
                          <a:gd name="T94" fmla="*/ 54 w 90"/>
                          <a:gd name="T95" fmla="*/ 110 h 128"/>
                          <a:gd name="T96" fmla="*/ 46 w 90"/>
                          <a:gd name="T97" fmla="*/ 106 h 128"/>
                          <a:gd name="T98" fmla="*/ 38 w 90"/>
                          <a:gd name="T99" fmla="*/ 100 h 128"/>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w 90"/>
                          <a:gd name="T151" fmla="*/ 0 h 128"/>
                          <a:gd name="T152" fmla="*/ 90 w 90"/>
                          <a:gd name="T153" fmla="*/ 128 h 128"/>
                        </a:gdLst>
                        <a:ahLst/>
                        <a:cxnLst>
                          <a:cxn ang="T100">
                            <a:pos x="T0" y="T1"/>
                          </a:cxn>
                          <a:cxn ang="T101">
                            <a:pos x="T2" y="T3"/>
                          </a:cxn>
                          <a:cxn ang="T102">
                            <a:pos x="T4" y="T5"/>
                          </a:cxn>
                          <a:cxn ang="T103">
                            <a:pos x="T6" y="T7"/>
                          </a:cxn>
                          <a:cxn ang="T104">
                            <a:pos x="T8" y="T9"/>
                          </a:cxn>
                          <a:cxn ang="T105">
                            <a:pos x="T10" y="T11"/>
                          </a:cxn>
                          <a:cxn ang="T106">
                            <a:pos x="T12" y="T13"/>
                          </a:cxn>
                          <a:cxn ang="T107">
                            <a:pos x="T14" y="T15"/>
                          </a:cxn>
                          <a:cxn ang="T108">
                            <a:pos x="T16" y="T17"/>
                          </a:cxn>
                          <a:cxn ang="T109">
                            <a:pos x="T18" y="T19"/>
                          </a:cxn>
                          <a:cxn ang="T110">
                            <a:pos x="T20" y="T21"/>
                          </a:cxn>
                          <a:cxn ang="T111">
                            <a:pos x="T22" y="T23"/>
                          </a:cxn>
                          <a:cxn ang="T112">
                            <a:pos x="T24" y="T25"/>
                          </a:cxn>
                          <a:cxn ang="T113">
                            <a:pos x="T26" y="T27"/>
                          </a:cxn>
                          <a:cxn ang="T114">
                            <a:pos x="T28" y="T29"/>
                          </a:cxn>
                          <a:cxn ang="T115">
                            <a:pos x="T30" y="T31"/>
                          </a:cxn>
                          <a:cxn ang="T116">
                            <a:pos x="T32" y="T33"/>
                          </a:cxn>
                          <a:cxn ang="T117">
                            <a:pos x="T34" y="T35"/>
                          </a:cxn>
                          <a:cxn ang="T118">
                            <a:pos x="T36" y="T37"/>
                          </a:cxn>
                          <a:cxn ang="T119">
                            <a:pos x="T38" y="T39"/>
                          </a:cxn>
                          <a:cxn ang="T120">
                            <a:pos x="T40" y="T41"/>
                          </a:cxn>
                          <a:cxn ang="T121">
                            <a:pos x="T42" y="T43"/>
                          </a:cxn>
                          <a:cxn ang="T122">
                            <a:pos x="T44" y="T45"/>
                          </a:cxn>
                          <a:cxn ang="T123">
                            <a:pos x="T46" y="T47"/>
                          </a:cxn>
                          <a:cxn ang="T124">
                            <a:pos x="T48" y="T49"/>
                          </a:cxn>
                          <a:cxn ang="T125">
                            <a:pos x="T50" y="T51"/>
                          </a:cxn>
                          <a:cxn ang="T126">
                            <a:pos x="T52" y="T53"/>
                          </a:cxn>
                          <a:cxn ang="T127">
                            <a:pos x="T54" y="T55"/>
                          </a:cxn>
                          <a:cxn ang="T128">
                            <a:pos x="T56" y="T57"/>
                          </a:cxn>
                          <a:cxn ang="T129">
                            <a:pos x="T58" y="T59"/>
                          </a:cxn>
                          <a:cxn ang="T130">
                            <a:pos x="T60" y="T61"/>
                          </a:cxn>
                          <a:cxn ang="T131">
                            <a:pos x="T62" y="T63"/>
                          </a:cxn>
                          <a:cxn ang="T132">
                            <a:pos x="T64" y="T65"/>
                          </a:cxn>
                          <a:cxn ang="T133">
                            <a:pos x="T66" y="T67"/>
                          </a:cxn>
                          <a:cxn ang="T134">
                            <a:pos x="T68" y="T69"/>
                          </a:cxn>
                          <a:cxn ang="T135">
                            <a:pos x="T70" y="T71"/>
                          </a:cxn>
                          <a:cxn ang="T136">
                            <a:pos x="T72" y="T73"/>
                          </a:cxn>
                          <a:cxn ang="T137">
                            <a:pos x="T74" y="T75"/>
                          </a:cxn>
                          <a:cxn ang="T138">
                            <a:pos x="T76" y="T77"/>
                          </a:cxn>
                          <a:cxn ang="T139">
                            <a:pos x="T78" y="T79"/>
                          </a:cxn>
                          <a:cxn ang="T140">
                            <a:pos x="T80" y="T81"/>
                          </a:cxn>
                          <a:cxn ang="T141">
                            <a:pos x="T82" y="T83"/>
                          </a:cxn>
                          <a:cxn ang="T142">
                            <a:pos x="T84" y="T85"/>
                          </a:cxn>
                          <a:cxn ang="T143">
                            <a:pos x="T86" y="T87"/>
                          </a:cxn>
                          <a:cxn ang="T144">
                            <a:pos x="T88" y="T89"/>
                          </a:cxn>
                          <a:cxn ang="T145">
                            <a:pos x="T90" y="T91"/>
                          </a:cxn>
                          <a:cxn ang="T146">
                            <a:pos x="T92" y="T93"/>
                          </a:cxn>
                          <a:cxn ang="T147">
                            <a:pos x="T94" y="T95"/>
                          </a:cxn>
                          <a:cxn ang="T148">
                            <a:pos x="T96" y="T97"/>
                          </a:cxn>
                          <a:cxn ang="T149">
                            <a:pos x="T98" y="T99"/>
                          </a:cxn>
                        </a:cxnLst>
                        <a:rect l="T150" t="T151" r="T152" b="T153"/>
                        <a:pathLst>
                          <a:path w="90" h="128">
                            <a:moveTo>
                              <a:pt x="36" y="98"/>
                            </a:moveTo>
                            <a:lnTo>
                              <a:pt x="32" y="96"/>
                            </a:lnTo>
                            <a:lnTo>
                              <a:pt x="32" y="94"/>
                            </a:lnTo>
                            <a:lnTo>
                              <a:pt x="30" y="94"/>
                            </a:lnTo>
                            <a:lnTo>
                              <a:pt x="30" y="92"/>
                            </a:lnTo>
                            <a:lnTo>
                              <a:pt x="28" y="92"/>
                            </a:lnTo>
                            <a:lnTo>
                              <a:pt x="26" y="92"/>
                            </a:lnTo>
                            <a:lnTo>
                              <a:pt x="26" y="90"/>
                            </a:lnTo>
                            <a:lnTo>
                              <a:pt x="28" y="88"/>
                            </a:lnTo>
                            <a:lnTo>
                              <a:pt x="28" y="86"/>
                            </a:lnTo>
                            <a:lnTo>
                              <a:pt x="28" y="84"/>
                            </a:lnTo>
                            <a:lnTo>
                              <a:pt x="26" y="84"/>
                            </a:lnTo>
                            <a:lnTo>
                              <a:pt x="26" y="82"/>
                            </a:lnTo>
                            <a:lnTo>
                              <a:pt x="26" y="80"/>
                            </a:lnTo>
                            <a:lnTo>
                              <a:pt x="26" y="78"/>
                            </a:lnTo>
                            <a:lnTo>
                              <a:pt x="24" y="78"/>
                            </a:lnTo>
                            <a:lnTo>
                              <a:pt x="22" y="76"/>
                            </a:lnTo>
                            <a:lnTo>
                              <a:pt x="22" y="74"/>
                            </a:lnTo>
                            <a:lnTo>
                              <a:pt x="20" y="72"/>
                            </a:lnTo>
                            <a:lnTo>
                              <a:pt x="18" y="70"/>
                            </a:lnTo>
                            <a:lnTo>
                              <a:pt x="18" y="68"/>
                            </a:lnTo>
                            <a:lnTo>
                              <a:pt x="16" y="68"/>
                            </a:lnTo>
                            <a:lnTo>
                              <a:pt x="14" y="68"/>
                            </a:lnTo>
                            <a:lnTo>
                              <a:pt x="14" y="66"/>
                            </a:lnTo>
                            <a:lnTo>
                              <a:pt x="14" y="64"/>
                            </a:lnTo>
                            <a:lnTo>
                              <a:pt x="16" y="64"/>
                            </a:lnTo>
                            <a:lnTo>
                              <a:pt x="18" y="64"/>
                            </a:lnTo>
                            <a:lnTo>
                              <a:pt x="14" y="60"/>
                            </a:lnTo>
                            <a:lnTo>
                              <a:pt x="12" y="60"/>
                            </a:lnTo>
                            <a:lnTo>
                              <a:pt x="12" y="58"/>
                            </a:lnTo>
                            <a:lnTo>
                              <a:pt x="12" y="56"/>
                            </a:lnTo>
                            <a:lnTo>
                              <a:pt x="12" y="54"/>
                            </a:lnTo>
                            <a:lnTo>
                              <a:pt x="12" y="50"/>
                            </a:lnTo>
                            <a:lnTo>
                              <a:pt x="12" y="46"/>
                            </a:lnTo>
                            <a:lnTo>
                              <a:pt x="12" y="44"/>
                            </a:lnTo>
                            <a:lnTo>
                              <a:pt x="10" y="42"/>
                            </a:lnTo>
                            <a:lnTo>
                              <a:pt x="8" y="42"/>
                            </a:lnTo>
                            <a:lnTo>
                              <a:pt x="8" y="40"/>
                            </a:lnTo>
                            <a:lnTo>
                              <a:pt x="6" y="38"/>
                            </a:lnTo>
                            <a:lnTo>
                              <a:pt x="8" y="36"/>
                            </a:lnTo>
                            <a:lnTo>
                              <a:pt x="8" y="32"/>
                            </a:lnTo>
                            <a:lnTo>
                              <a:pt x="6" y="28"/>
                            </a:lnTo>
                            <a:lnTo>
                              <a:pt x="6" y="26"/>
                            </a:lnTo>
                            <a:lnTo>
                              <a:pt x="6" y="24"/>
                            </a:lnTo>
                            <a:lnTo>
                              <a:pt x="6" y="22"/>
                            </a:lnTo>
                            <a:lnTo>
                              <a:pt x="6" y="20"/>
                            </a:lnTo>
                            <a:lnTo>
                              <a:pt x="6" y="18"/>
                            </a:lnTo>
                            <a:lnTo>
                              <a:pt x="4" y="18"/>
                            </a:lnTo>
                            <a:lnTo>
                              <a:pt x="4" y="16"/>
                            </a:lnTo>
                            <a:lnTo>
                              <a:pt x="4" y="14"/>
                            </a:lnTo>
                            <a:lnTo>
                              <a:pt x="2" y="12"/>
                            </a:lnTo>
                            <a:lnTo>
                              <a:pt x="2" y="10"/>
                            </a:lnTo>
                            <a:lnTo>
                              <a:pt x="0" y="10"/>
                            </a:lnTo>
                            <a:lnTo>
                              <a:pt x="0" y="8"/>
                            </a:lnTo>
                            <a:lnTo>
                              <a:pt x="0" y="6"/>
                            </a:lnTo>
                            <a:lnTo>
                              <a:pt x="0" y="4"/>
                            </a:lnTo>
                            <a:lnTo>
                              <a:pt x="0" y="2"/>
                            </a:lnTo>
                            <a:lnTo>
                              <a:pt x="0" y="0"/>
                            </a:lnTo>
                            <a:lnTo>
                              <a:pt x="2" y="0"/>
                            </a:lnTo>
                            <a:lnTo>
                              <a:pt x="4" y="0"/>
                            </a:lnTo>
                            <a:lnTo>
                              <a:pt x="4" y="2"/>
                            </a:lnTo>
                            <a:lnTo>
                              <a:pt x="4" y="4"/>
                            </a:lnTo>
                            <a:lnTo>
                              <a:pt x="6" y="4"/>
                            </a:lnTo>
                            <a:lnTo>
                              <a:pt x="10" y="6"/>
                            </a:lnTo>
                            <a:lnTo>
                              <a:pt x="12" y="6"/>
                            </a:lnTo>
                            <a:lnTo>
                              <a:pt x="12" y="4"/>
                            </a:lnTo>
                            <a:lnTo>
                              <a:pt x="14" y="4"/>
                            </a:lnTo>
                            <a:lnTo>
                              <a:pt x="14" y="6"/>
                            </a:lnTo>
                            <a:lnTo>
                              <a:pt x="16" y="10"/>
                            </a:lnTo>
                            <a:lnTo>
                              <a:pt x="16" y="12"/>
                            </a:lnTo>
                            <a:lnTo>
                              <a:pt x="18" y="12"/>
                            </a:lnTo>
                            <a:lnTo>
                              <a:pt x="18" y="10"/>
                            </a:lnTo>
                            <a:lnTo>
                              <a:pt x="20" y="10"/>
                            </a:lnTo>
                            <a:lnTo>
                              <a:pt x="20" y="12"/>
                            </a:lnTo>
                            <a:lnTo>
                              <a:pt x="20" y="14"/>
                            </a:lnTo>
                            <a:lnTo>
                              <a:pt x="20" y="16"/>
                            </a:lnTo>
                            <a:lnTo>
                              <a:pt x="20" y="18"/>
                            </a:lnTo>
                            <a:lnTo>
                              <a:pt x="20" y="20"/>
                            </a:lnTo>
                            <a:lnTo>
                              <a:pt x="20" y="22"/>
                            </a:lnTo>
                            <a:lnTo>
                              <a:pt x="20" y="24"/>
                            </a:lnTo>
                            <a:lnTo>
                              <a:pt x="22" y="24"/>
                            </a:lnTo>
                            <a:lnTo>
                              <a:pt x="22" y="22"/>
                            </a:lnTo>
                            <a:lnTo>
                              <a:pt x="24" y="22"/>
                            </a:lnTo>
                            <a:lnTo>
                              <a:pt x="28" y="20"/>
                            </a:lnTo>
                            <a:lnTo>
                              <a:pt x="30" y="20"/>
                            </a:lnTo>
                            <a:lnTo>
                              <a:pt x="32" y="20"/>
                            </a:lnTo>
                            <a:lnTo>
                              <a:pt x="32" y="22"/>
                            </a:lnTo>
                            <a:lnTo>
                              <a:pt x="34" y="22"/>
                            </a:lnTo>
                            <a:lnTo>
                              <a:pt x="36" y="22"/>
                            </a:lnTo>
                            <a:lnTo>
                              <a:pt x="38" y="20"/>
                            </a:lnTo>
                            <a:lnTo>
                              <a:pt x="38" y="18"/>
                            </a:lnTo>
                            <a:lnTo>
                              <a:pt x="38" y="16"/>
                            </a:lnTo>
                            <a:lnTo>
                              <a:pt x="40" y="14"/>
                            </a:lnTo>
                            <a:lnTo>
                              <a:pt x="40" y="12"/>
                            </a:lnTo>
                            <a:lnTo>
                              <a:pt x="42" y="12"/>
                            </a:lnTo>
                            <a:lnTo>
                              <a:pt x="44" y="12"/>
                            </a:lnTo>
                            <a:lnTo>
                              <a:pt x="46" y="12"/>
                            </a:lnTo>
                            <a:lnTo>
                              <a:pt x="46" y="14"/>
                            </a:lnTo>
                            <a:lnTo>
                              <a:pt x="48" y="14"/>
                            </a:lnTo>
                            <a:lnTo>
                              <a:pt x="48" y="16"/>
                            </a:lnTo>
                            <a:lnTo>
                              <a:pt x="50" y="20"/>
                            </a:lnTo>
                            <a:lnTo>
                              <a:pt x="52" y="22"/>
                            </a:lnTo>
                            <a:lnTo>
                              <a:pt x="54" y="22"/>
                            </a:lnTo>
                            <a:lnTo>
                              <a:pt x="58" y="26"/>
                            </a:lnTo>
                            <a:lnTo>
                              <a:pt x="60" y="26"/>
                            </a:lnTo>
                            <a:lnTo>
                              <a:pt x="62" y="28"/>
                            </a:lnTo>
                            <a:lnTo>
                              <a:pt x="64" y="30"/>
                            </a:lnTo>
                            <a:lnTo>
                              <a:pt x="66" y="32"/>
                            </a:lnTo>
                            <a:lnTo>
                              <a:pt x="66" y="34"/>
                            </a:lnTo>
                            <a:lnTo>
                              <a:pt x="66" y="36"/>
                            </a:lnTo>
                            <a:lnTo>
                              <a:pt x="68" y="38"/>
                            </a:lnTo>
                            <a:lnTo>
                              <a:pt x="68" y="42"/>
                            </a:lnTo>
                            <a:lnTo>
                              <a:pt x="68" y="44"/>
                            </a:lnTo>
                            <a:lnTo>
                              <a:pt x="70" y="46"/>
                            </a:lnTo>
                            <a:lnTo>
                              <a:pt x="70" y="48"/>
                            </a:lnTo>
                            <a:lnTo>
                              <a:pt x="70" y="52"/>
                            </a:lnTo>
                            <a:lnTo>
                              <a:pt x="70" y="54"/>
                            </a:lnTo>
                            <a:lnTo>
                              <a:pt x="70" y="56"/>
                            </a:lnTo>
                            <a:lnTo>
                              <a:pt x="72" y="56"/>
                            </a:lnTo>
                            <a:lnTo>
                              <a:pt x="72" y="58"/>
                            </a:lnTo>
                            <a:lnTo>
                              <a:pt x="70" y="58"/>
                            </a:lnTo>
                            <a:lnTo>
                              <a:pt x="70" y="60"/>
                            </a:lnTo>
                            <a:lnTo>
                              <a:pt x="70" y="62"/>
                            </a:lnTo>
                            <a:lnTo>
                              <a:pt x="70" y="64"/>
                            </a:lnTo>
                            <a:lnTo>
                              <a:pt x="70" y="66"/>
                            </a:lnTo>
                            <a:lnTo>
                              <a:pt x="70" y="68"/>
                            </a:lnTo>
                            <a:lnTo>
                              <a:pt x="68" y="70"/>
                            </a:lnTo>
                            <a:lnTo>
                              <a:pt x="70" y="72"/>
                            </a:lnTo>
                            <a:lnTo>
                              <a:pt x="70" y="74"/>
                            </a:lnTo>
                            <a:lnTo>
                              <a:pt x="72" y="74"/>
                            </a:lnTo>
                            <a:lnTo>
                              <a:pt x="72" y="76"/>
                            </a:lnTo>
                            <a:lnTo>
                              <a:pt x="70" y="76"/>
                            </a:lnTo>
                            <a:lnTo>
                              <a:pt x="70" y="78"/>
                            </a:lnTo>
                            <a:lnTo>
                              <a:pt x="70" y="80"/>
                            </a:lnTo>
                            <a:lnTo>
                              <a:pt x="72" y="80"/>
                            </a:lnTo>
                            <a:lnTo>
                              <a:pt x="72" y="82"/>
                            </a:lnTo>
                            <a:lnTo>
                              <a:pt x="72" y="84"/>
                            </a:lnTo>
                            <a:lnTo>
                              <a:pt x="72" y="86"/>
                            </a:lnTo>
                            <a:lnTo>
                              <a:pt x="72" y="88"/>
                            </a:lnTo>
                            <a:lnTo>
                              <a:pt x="72" y="90"/>
                            </a:lnTo>
                            <a:lnTo>
                              <a:pt x="72" y="92"/>
                            </a:lnTo>
                            <a:lnTo>
                              <a:pt x="74" y="92"/>
                            </a:lnTo>
                            <a:lnTo>
                              <a:pt x="74" y="94"/>
                            </a:lnTo>
                            <a:lnTo>
                              <a:pt x="76" y="94"/>
                            </a:lnTo>
                            <a:lnTo>
                              <a:pt x="76" y="96"/>
                            </a:lnTo>
                            <a:lnTo>
                              <a:pt x="78" y="96"/>
                            </a:lnTo>
                            <a:lnTo>
                              <a:pt x="80" y="98"/>
                            </a:lnTo>
                            <a:lnTo>
                              <a:pt x="80" y="100"/>
                            </a:lnTo>
                            <a:lnTo>
                              <a:pt x="82" y="102"/>
                            </a:lnTo>
                            <a:lnTo>
                              <a:pt x="84" y="106"/>
                            </a:lnTo>
                            <a:lnTo>
                              <a:pt x="84" y="108"/>
                            </a:lnTo>
                            <a:lnTo>
                              <a:pt x="86" y="110"/>
                            </a:lnTo>
                            <a:lnTo>
                              <a:pt x="86" y="112"/>
                            </a:lnTo>
                            <a:lnTo>
                              <a:pt x="88" y="116"/>
                            </a:lnTo>
                            <a:lnTo>
                              <a:pt x="88" y="118"/>
                            </a:lnTo>
                            <a:lnTo>
                              <a:pt x="90" y="118"/>
                            </a:lnTo>
                            <a:lnTo>
                              <a:pt x="90" y="124"/>
                            </a:lnTo>
                            <a:lnTo>
                              <a:pt x="90" y="126"/>
                            </a:lnTo>
                            <a:lnTo>
                              <a:pt x="88" y="126"/>
                            </a:lnTo>
                            <a:lnTo>
                              <a:pt x="86" y="126"/>
                            </a:lnTo>
                            <a:lnTo>
                              <a:pt x="86" y="122"/>
                            </a:lnTo>
                            <a:lnTo>
                              <a:pt x="84" y="118"/>
                            </a:lnTo>
                            <a:lnTo>
                              <a:pt x="84" y="120"/>
                            </a:lnTo>
                            <a:lnTo>
                              <a:pt x="84" y="122"/>
                            </a:lnTo>
                            <a:lnTo>
                              <a:pt x="84" y="124"/>
                            </a:lnTo>
                            <a:lnTo>
                              <a:pt x="82" y="124"/>
                            </a:lnTo>
                            <a:lnTo>
                              <a:pt x="82" y="122"/>
                            </a:lnTo>
                            <a:lnTo>
                              <a:pt x="80" y="122"/>
                            </a:lnTo>
                            <a:lnTo>
                              <a:pt x="78" y="124"/>
                            </a:lnTo>
                            <a:lnTo>
                              <a:pt x="76" y="126"/>
                            </a:lnTo>
                            <a:lnTo>
                              <a:pt x="74" y="128"/>
                            </a:lnTo>
                            <a:lnTo>
                              <a:pt x="72" y="126"/>
                            </a:lnTo>
                            <a:lnTo>
                              <a:pt x="72" y="124"/>
                            </a:lnTo>
                            <a:lnTo>
                              <a:pt x="72" y="122"/>
                            </a:lnTo>
                            <a:lnTo>
                              <a:pt x="70" y="122"/>
                            </a:lnTo>
                            <a:lnTo>
                              <a:pt x="70" y="120"/>
                            </a:lnTo>
                            <a:lnTo>
                              <a:pt x="68" y="120"/>
                            </a:lnTo>
                            <a:lnTo>
                              <a:pt x="64" y="118"/>
                            </a:lnTo>
                            <a:lnTo>
                              <a:pt x="62" y="116"/>
                            </a:lnTo>
                            <a:lnTo>
                              <a:pt x="60" y="116"/>
                            </a:lnTo>
                            <a:lnTo>
                              <a:pt x="58" y="116"/>
                            </a:lnTo>
                            <a:lnTo>
                              <a:pt x="58" y="114"/>
                            </a:lnTo>
                            <a:lnTo>
                              <a:pt x="54" y="110"/>
                            </a:lnTo>
                            <a:lnTo>
                              <a:pt x="52" y="110"/>
                            </a:lnTo>
                            <a:lnTo>
                              <a:pt x="52" y="108"/>
                            </a:lnTo>
                            <a:lnTo>
                              <a:pt x="48" y="108"/>
                            </a:lnTo>
                            <a:lnTo>
                              <a:pt x="46" y="106"/>
                            </a:lnTo>
                            <a:lnTo>
                              <a:pt x="44" y="106"/>
                            </a:lnTo>
                            <a:lnTo>
                              <a:pt x="42" y="102"/>
                            </a:lnTo>
                            <a:lnTo>
                              <a:pt x="40" y="102"/>
                            </a:lnTo>
                            <a:lnTo>
                              <a:pt x="38" y="100"/>
                            </a:lnTo>
                            <a:lnTo>
                              <a:pt x="38" y="98"/>
                            </a:lnTo>
                            <a:lnTo>
                              <a:pt x="36" y="98"/>
                            </a:lnTo>
                            <a:close/>
                          </a:path>
                        </a:pathLst>
                      </a:custGeom>
                      <a:solidFill>
                        <a:schemeClr val="tx2"/>
                      </a:solidFill>
                      <a:ln w="3175">
                        <a:solidFill>
                          <a:schemeClr val="bg1"/>
                        </a:solidFill>
                        <a:prstDash val="sysDot"/>
                        <a:round/>
                        <a:headEnd/>
                        <a:tailEnd/>
                      </a:ln>
                    </p:spPr>
                    <p:txBody>
                      <a:bodyPr/>
                      <a:lstStyle/>
                      <a:p>
                        <a:endParaRPr lang="de-DE" sz="2400" dirty="0">
                          <a:solidFill>
                            <a:srgbClr val="000000"/>
                          </a:solidFill>
                        </a:endParaRPr>
                      </a:p>
                    </p:txBody>
                  </p:sp>
                  <p:sp>
                    <p:nvSpPr>
                      <p:cNvPr id="2025" name="Freeform 3050"/>
                      <p:cNvSpPr>
                        <a:spLocks/>
                      </p:cNvSpPr>
                      <p:nvPr/>
                    </p:nvSpPr>
                    <p:spPr bwMode="auto">
                      <a:xfrm>
                        <a:off x="5218" y="2229"/>
                        <a:ext cx="1" cy="2"/>
                      </a:xfrm>
                      <a:custGeom>
                        <a:avLst/>
                        <a:gdLst>
                          <a:gd name="T0" fmla="*/ 0 w 1"/>
                          <a:gd name="T1" fmla="*/ 0 h 2"/>
                          <a:gd name="T2" fmla="*/ 0 w 1"/>
                          <a:gd name="T3" fmla="*/ 2 h 2"/>
                          <a:gd name="T4" fmla="*/ 0 w 1"/>
                          <a:gd name="T5" fmla="*/ 0 h 2"/>
                          <a:gd name="T6" fmla="*/ 0 60000 65536"/>
                          <a:gd name="T7" fmla="*/ 0 60000 65536"/>
                          <a:gd name="T8" fmla="*/ 0 60000 65536"/>
                          <a:gd name="T9" fmla="*/ 0 w 1"/>
                          <a:gd name="T10" fmla="*/ 0 h 2"/>
                          <a:gd name="T11" fmla="*/ 1 w 1"/>
                          <a:gd name="T12" fmla="*/ 2 h 2"/>
                        </a:gdLst>
                        <a:ahLst/>
                        <a:cxnLst>
                          <a:cxn ang="T6">
                            <a:pos x="T0" y="T1"/>
                          </a:cxn>
                          <a:cxn ang="T7">
                            <a:pos x="T2" y="T3"/>
                          </a:cxn>
                          <a:cxn ang="T8">
                            <a:pos x="T4" y="T5"/>
                          </a:cxn>
                        </a:cxnLst>
                        <a:rect l="T9" t="T10" r="T11" b="T12"/>
                        <a:pathLst>
                          <a:path w="1" h="2">
                            <a:moveTo>
                              <a:pt x="0" y="0"/>
                            </a:moveTo>
                            <a:lnTo>
                              <a:pt x="0" y="2"/>
                            </a:lnTo>
                            <a:lnTo>
                              <a:pt x="0" y="0"/>
                            </a:lnTo>
                            <a:close/>
                          </a:path>
                        </a:pathLst>
                      </a:custGeom>
                      <a:grpFill/>
                      <a:ln w="3175">
                        <a:solidFill>
                          <a:schemeClr val="bg1"/>
                        </a:solidFill>
                        <a:prstDash val="sysDot"/>
                        <a:round/>
                        <a:headEnd/>
                        <a:tailEnd/>
                      </a:ln>
                    </p:spPr>
                    <p:txBody>
                      <a:bodyPr/>
                      <a:lstStyle/>
                      <a:p>
                        <a:endParaRPr lang="de-DE" sz="2400" dirty="0">
                          <a:solidFill>
                            <a:srgbClr val="000000"/>
                          </a:solidFill>
                        </a:endParaRPr>
                      </a:p>
                    </p:txBody>
                  </p:sp>
                  <p:sp>
                    <p:nvSpPr>
                      <p:cNvPr id="2026" name="Rectangle 3051"/>
                      <p:cNvSpPr>
                        <a:spLocks noChangeArrowheads="1"/>
                      </p:cNvSpPr>
                      <p:nvPr/>
                    </p:nvSpPr>
                    <p:spPr bwMode="auto">
                      <a:xfrm>
                        <a:off x="5262" y="2233"/>
                        <a:ext cx="2" cy="2"/>
                      </a:xfrm>
                      <a:prstGeom prst="rect">
                        <a:avLst/>
                      </a:prstGeom>
                      <a:grpFill/>
                      <a:ln w="3175">
                        <a:solidFill>
                          <a:schemeClr val="bg1"/>
                        </a:solidFill>
                        <a:prstDash val="sysDot"/>
                        <a:miter lim="800000"/>
                        <a:headEnd/>
                        <a:tailEnd/>
                      </a:ln>
                    </p:spPr>
                    <p:txBody>
                      <a:bodyPr/>
                      <a:lstStyle/>
                      <a:p>
                        <a:endParaRPr lang="de-DE" sz="2400" dirty="0">
                          <a:solidFill>
                            <a:srgbClr val="000000"/>
                          </a:solidFill>
                        </a:endParaRPr>
                      </a:p>
                    </p:txBody>
                  </p:sp>
                  <p:sp>
                    <p:nvSpPr>
                      <p:cNvPr id="2027" name="Freeform 3052"/>
                      <p:cNvSpPr>
                        <a:spLocks/>
                      </p:cNvSpPr>
                      <p:nvPr/>
                    </p:nvSpPr>
                    <p:spPr bwMode="auto">
                      <a:xfrm>
                        <a:off x="5200" y="2243"/>
                        <a:ext cx="2" cy="4"/>
                      </a:xfrm>
                      <a:custGeom>
                        <a:avLst/>
                        <a:gdLst>
                          <a:gd name="T0" fmla="*/ 0 w 2"/>
                          <a:gd name="T1" fmla="*/ 4 h 4"/>
                          <a:gd name="T2" fmla="*/ 0 w 2"/>
                          <a:gd name="T3" fmla="*/ 2 h 4"/>
                          <a:gd name="T4" fmla="*/ 0 w 2"/>
                          <a:gd name="T5" fmla="*/ 0 h 4"/>
                          <a:gd name="T6" fmla="*/ 2 w 2"/>
                          <a:gd name="T7" fmla="*/ 0 h 4"/>
                          <a:gd name="T8" fmla="*/ 2 w 2"/>
                          <a:gd name="T9" fmla="*/ 2 h 4"/>
                          <a:gd name="T10" fmla="*/ 2 w 2"/>
                          <a:gd name="T11" fmla="*/ 4 h 4"/>
                          <a:gd name="T12" fmla="*/ 0 w 2"/>
                          <a:gd name="T13" fmla="*/ 4 h 4"/>
                          <a:gd name="T14" fmla="*/ 0 60000 65536"/>
                          <a:gd name="T15" fmla="*/ 0 60000 65536"/>
                          <a:gd name="T16" fmla="*/ 0 60000 65536"/>
                          <a:gd name="T17" fmla="*/ 0 60000 65536"/>
                          <a:gd name="T18" fmla="*/ 0 60000 65536"/>
                          <a:gd name="T19" fmla="*/ 0 60000 65536"/>
                          <a:gd name="T20" fmla="*/ 0 60000 65536"/>
                          <a:gd name="T21" fmla="*/ 0 w 2"/>
                          <a:gd name="T22" fmla="*/ 0 h 4"/>
                          <a:gd name="T23" fmla="*/ 2 w 2"/>
                          <a:gd name="T24" fmla="*/ 4 h 4"/>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2" h="4">
                            <a:moveTo>
                              <a:pt x="0" y="4"/>
                            </a:moveTo>
                            <a:lnTo>
                              <a:pt x="0" y="2"/>
                            </a:lnTo>
                            <a:lnTo>
                              <a:pt x="0" y="0"/>
                            </a:lnTo>
                            <a:lnTo>
                              <a:pt x="2" y="0"/>
                            </a:lnTo>
                            <a:lnTo>
                              <a:pt x="2" y="2"/>
                            </a:lnTo>
                            <a:lnTo>
                              <a:pt x="2" y="4"/>
                            </a:lnTo>
                            <a:lnTo>
                              <a:pt x="0" y="4"/>
                            </a:lnTo>
                            <a:close/>
                          </a:path>
                        </a:pathLst>
                      </a:custGeom>
                      <a:grpFill/>
                      <a:ln w="3175">
                        <a:solidFill>
                          <a:schemeClr val="bg1"/>
                        </a:solidFill>
                        <a:prstDash val="sysDot"/>
                        <a:round/>
                        <a:headEnd/>
                        <a:tailEnd/>
                      </a:ln>
                    </p:spPr>
                    <p:txBody>
                      <a:bodyPr/>
                      <a:lstStyle/>
                      <a:p>
                        <a:endParaRPr lang="de-DE" sz="2400" dirty="0">
                          <a:solidFill>
                            <a:srgbClr val="000000"/>
                          </a:solidFill>
                        </a:endParaRPr>
                      </a:p>
                    </p:txBody>
                  </p:sp>
                  <p:sp>
                    <p:nvSpPr>
                      <p:cNvPr id="2028" name="Freeform 3053"/>
                      <p:cNvSpPr>
                        <a:spLocks/>
                      </p:cNvSpPr>
                      <p:nvPr/>
                    </p:nvSpPr>
                    <p:spPr bwMode="auto">
                      <a:xfrm>
                        <a:off x="5268" y="2261"/>
                        <a:ext cx="6" cy="2"/>
                      </a:xfrm>
                      <a:custGeom>
                        <a:avLst/>
                        <a:gdLst>
                          <a:gd name="T0" fmla="*/ 0 w 6"/>
                          <a:gd name="T1" fmla="*/ 0 h 2"/>
                          <a:gd name="T2" fmla="*/ 2 w 6"/>
                          <a:gd name="T3" fmla="*/ 0 h 2"/>
                          <a:gd name="T4" fmla="*/ 4 w 6"/>
                          <a:gd name="T5" fmla="*/ 0 h 2"/>
                          <a:gd name="T6" fmla="*/ 6 w 6"/>
                          <a:gd name="T7" fmla="*/ 0 h 2"/>
                          <a:gd name="T8" fmla="*/ 4 w 6"/>
                          <a:gd name="T9" fmla="*/ 2 h 2"/>
                          <a:gd name="T10" fmla="*/ 0 w 6"/>
                          <a:gd name="T11" fmla="*/ 0 h 2"/>
                          <a:gd name="T12" fmla="*/ 0 60000 65536"/>
                          <a:gd name="T13" fmla="*/ 0 60000 65536"/>
                          <a:gd name="T14" fmla="*/ 0 60000 65536"/>
                          <a:gd name="T15" fmla="*/ 0 60000 65536"/>
                          <a:gd name="T16" fmla="*/ 0 60000 65536"/>
                          <a:gd name="T17" fmla="*/ 0 60000 65536"/>
                          <a:gd name="T18" fmla="*/ 0 w 6"/>
                          <a:gd name="T19" fmla="*/ 0 h 2"/>
                          <a:gd name="T20" fmla="*/ 6 w 6"/>
                          <a:gd name="T21" fmla="*/ 2 h 2"/>
                        </a:gdLst>
                        <a:ahLst/>
                        <a:cxnLst>
                          <a:cxn ang="T12">
                            <a:pos x="T0" y="T1"/>
                          </a:cxn>
                          <a:cxn ang="T13">
                            <a:pos x="T2" y="T3"/>
                          </a:cxn>
                          <a:cxn ang="T14">
                            <a:pos x="T4" y="T5"/>
                          </a:cxn>
                          <a:cxn ang="T15">
                            <a:pos x="T6" y="T7"/>
                          </a:cxn>
                          <a:cxn ang="T16">
                            <a:pos x="T8" y="T9"/>
                          </a:cxn>
                          <a:cxn ang="T17">
                            <a:pos x="T10" y="T11"/>
                          </a:cxn>
                        </a:cxnLst>
                        <a:rect l="T18" t="T19" r="T20" b="T21"/>
                        <a:pathLst>
                          <a:path w="6" h="2">
                            <a:moveTo>
                              <a:pt x="0" y="0"/>
                            </a:moveTo>
                            <a:lnTo>
                              <a:pt x="2" y="0"/>
                            </a:lnTo>
                            <a:lnTo>
                              <a:pt x="4" y="0"/>
                            </a:lnTo>
                            <a:lnTo>
                              <a:pt x="6" y="0"/>
                            </a:lnTo>
                            <a:lnTo>
                              <a:pt x="4" y="2"/>
                            </a:lnTo>
                            <a:lnTo>
                              <a:pt x="0" y="0"/>
                            </a:lnTo>
                            <a:close/>
                          </a:path>
                        </a:pathLst>
                      </a:custGeom>
                      <a:grpFill/>
                      <a:ln w="3175">
                        <a:solidFill>
                          <a:schemeClr val="bg1"/>
                        </a:solidFill>
                        <a:prstDash val="sysDot"/>
                        <a:round/>
                        <a:headEnd/>
                        <a:tailEnd/>
                      </a:ln>
                    </p:spPr>
                    <p:txBody>
                      <a:bodyPr/>
                      <a:lstStyle/>
                      <a:p>
                        <a:endParaRPr lang="de-DE" sz="2400" dirty="0">
                          <a:solidFill>
                            <a:srgbClr val="000000"/>
                          </a:solidFill>
                        </a:endParaRPr>
                      </a:p>
                    </p:txBody>
                  </p:sp>
                  <p:sp>
                    <p:nvSpPr>
                      <p:cNvPr id="2029" name="Rectangle 3054"/>
                      <p:cNvSpPr>
                        <a:spLocks noChangeArrowheads="1"/>
                      </p:cNvSpPr>
                      <p:nvPr/>
                    </p:nvSpPr>
                    <p:spPr bwMode="auto">
                      <a:xfrm>
                        <a:off x="5270" y="2263"/>
                        <a:ext cx="2" cy="2"/>
                      </a:xfrm>
                      <a:prstGeom prst="rect">
                        <a:avLst/>
                      </a:prstGeom>
                      <a:grpFill/>
                      <a:ln w="3175">
                        <a:solidFill>
                          <a:schemeClr val="bg1"/>
                        </a:solidFill>
                        <a:prstDash val="sysDot"/>
                        <a:miter lim="800000"/>
                        <a:headEnd/>
                        <a:tailEnd/>
                      </a:ln>
                    </p:spPr>
                    <p:txBody>
                      <a:bodyPr/>
                      <a:lstStyle/>
                      <a:p>
                        <a:endParaRPr lang="de-DE" sz="2400" dirty="0">
                          <a:solidFill>
                            <a:srgbClr val="000000"/>
                          </a:solidFill>
                        </a:endParaRPr>
                      </a:p>
                    </p:txBody>
                  </p:sp>
                  <p:sp>
                    <p:nvSpPr>
                      <p:cNvPr id="2030" name="Rectangle 3055"/>
                      <p:cNvSpPr>
                        <a:spLocks noChangeArrowheads="1"/>
                      </p:cNvSpPr>
                      <p:nvPr/>
                    </p:nvSpPr>
                    <p:spPr bwMode="auto">
                      <a:xfrm>
                        <a:off x="5274" y="2265"/>
                        <a:ext cx="2" cy="2"/>
                      </a:xfrm>
                      <a:prstGeom prst="rect">
                        <a:avLst/>
                      </a:prstGeom>
                      <a:grpFill/>
                      <a:ln w="3175">
                        <a:solidFill>
                          <a:schemeClr val="bg1"/>
                        </a:solidFill>
                        <a:prstDash val="sysDot"/>
                        <a:miter lim="800000"/>
                        <a:headEnd/>
                        <a:tailEnd/>
                      </a:ln>
                    </p:spPr>
                    <p:txBody>
                      <a:bodyPr/>
                      <a:lstStyle/>
                      <a:p>
                        <a:endParaRPr lang="de-DE" sz="2400" dirty="0">
                          <a:solidFill>
                            <a:srgbClr val="000000"/>
                          </a:solidFill>
                        </a:endParaRPr>
                      </a:p>
                    </p:txBody>
                  </p:sp>
                  <p:sp>
                    <p:nvSpPr>
                      <p:cNvPr id="2031" name="Freeform 3056"/>
                      <p:cNvSpPr>
                        <a:spLocks/>
                      </p:cNvSpPr>
                      <p:nvPr/>
                    </p:nvSpPr>
                    <p:spPr bwMode="auto">
                      <a:xfrm>
                        <a:off x="5252" y="2271"/>
                        <a:ext cx="6" cy="2"/>
                      </a:xfrm>
                      <a:custGeom>
                        <a:avLst/>
                        <a:gdLst>
                          <a:gd name="T0" fmla="*/ 2 w 6"/>
                          <a:gd name="T1" fmla="*/ 2 h 2"/>
                          <a:gd name="T2" fmla="*/ 0 w 6"/>
                          <a:gd name="T3" fmla="*/ 2 h 2"/>
                          <a:gd name="T4" fmla="*/ 0 w 6"/>
                          <a:gd name="T5" fmla="*/ 0 h 2"/>
                          <a:gd name="T6" fmla="*/ 2 w 6"/>
                          <a:gd name="T7" fmla="*/ 0 h 2"/>
                          <a:gd name="T8" fmla="*/ 4 w 6"/>
                          <a:gd name="T9" fmla="*/ 0 h 2"/>
                          <a:gd name="T10" fmla="*/ 6 w 6"/>
                          <a:gd name="T11" fmla="*/ 2 h 2"/>
                          <a:gd name="T12" fmla="*/ 2 w 6"/>
                          <a:gd name="T13" fmla="*/ 2 h 2"/>
                          <a:gd name="T14" fmla="*/ 0 60000 65536"/>
                          <a:gd name="T15" fmla="*/ 0 60000 65536"/>
                          <a:gd name="T16" fmla="*/ 0 60000 65536"/>
                          <a:gd name="T17" fmla="*/ 0 60000 65536"/>
                          <a:gd name="T18" fmla="*/ 0 60000 65536"/>
                          <a:gd name="T19" fmla="*/ 0 60000 65536"/>
                          <a:gd name="T20" fmla="*/ 0 60000 65536"/>
                          <a:gd name="T21" fmla="*/ 0 w 6"/>
                          <a:gd name="T22" fmla="*/ 0 h 2"/>
                          <a:gd name="T23" fmla="*/ 6 w 6"/>
                          <a:gd name="T24" fmla="*/ 2 h 2"/>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6" h="2">
                            <a:moveTo>
                              <a:pt x="2" y="2"/>
                            </a:moveTo>
                            <a:lnTo>
                              <a:pt x="0" y="2"/>
                            </a:lnTo>
                            <a:lnTo>
                              <a:pt x="0" y="0"/>
                            </a:lnTo>
                            <a:lnTo>
                              <a:pt x="2" y="0"/>
                            </a:lnTo>
                            <a:lnTo>
                              <a:pt x="4" y="0"/>
                            </a:lnTo>
                            <a:lnTo>
                              <a:pt x="6" y="2"/>
                            </a:lnTo>
                            <a:lnTo>
                              <a:pt x="2" y="2"/>
                            </a:lnTo>
                            <a:close/>
                          </a:path>
                        </a:pathLst>
                      </a:custGeom>
                      <a:grpFill/>
                      <a:ln w="3175">
                        <a:solidFill>
                          <a:schemeClr val="bg1"/>
                        </a:solidFill>
                        <a:prstDash val="sysDot"/>
                        <a:round/>
                        <a:headEnd/>
                        <a:tailEnd/>
                      </a:ln>
                    </p:spPr>
                    <p:txBody>
                      <a:bodyPr/>
                      <a:lstStyle/>
                      <a:p>
                        <a:endParaRPr lang="de-DE" sz="2400" dirty="0">
                          <a:solidFill>
                            <a:srgbClr val="000000"/>
                          </a:solidFill>
                        </a:endParaRPr>
                      </a:p>
                    </p:txBody>
                  </p:sp>
                  <p:sp>
                    <p:nvSpPr>
                      <p:cNvPr id="2032" name="Freeform 3057"/>
                      <p:cNvSpPr>
                        <a:spLocks/>
                      </p:cNvSpPr>
                      <p:nvPr/>
                    </p:nvSpPr>
                    <p:spPr bwMode="auto">
                      <a:xfrm>
                        <a:off x="5122" y="2305"/>
                        <a:ext cx="4" cy="10"/>
                      </a:xfrm>
                      <a:custGeom>
                        <a:avLst/>
                        <a:gdLst>
                          <a:gd name="T0" fmla="*/ 0 w 4"/>
                          <a:gd name="T1" fmla="*/ 8 h 10"/>
                          <a:gd name="T2" fmla="*/ 0 w 4"/>
                          <a:gd name="T3" fmla="*/ 6 h 10"/>
                          <a:gd name="T4" fmla="*/ 0 w 4"/>
                          <a:gd name="T5" fmla="*/ 2 h 10"/>
                          <a:gd name="T6" fmla="*/ 0 w 4"/>
                          <a:gd name="T7" fmla="*/ 0 h 10"/>
                          <a:gd name="T8" fmla="*/ 2 w 4"/>
                          <a:gd name="T9" fmla="*/ 0 h 10"/>
                          <a:gd name="T10" fmla="*/ 2 w 4"/>
                          <a:gd name="T11" fmla="*/ 2 h 10"/>
                          <a:gd name="T12" fmla="*/ 2 w 4"/>
                          <a:gd name="T13" fmla="*/ 4 h 10"/>
                          <a:gd name="T14" fmla="*/ 2 w 4"/>
                          <a:gd name="T15" fmla="*/ 6 h 10"/>
                          <a:gd name="T16" fmla="*/ 2 w 4"/>
                          <a:gd name="T17" fmla="*/ 8 h 10"/>
                          <a:gd name="T18" fmla="*/ 2 w 4"/>
                          <a:gd name="T19" fmla="*/ 10 h 10"/>
                          <a:gd name="T20" fmla="*/ 4 w 4"/>
                          <a:gd name="T21" fmla="*/ 10 h 10"/>
                          <a:gd name="T22" fmla="*/ 2 w 4"/>
                          <a:gd name="T23" fmla="*/ 10 h 10"/>
                          <a:gd name="T24" fmla="*/ 0 w 4"/>
                          <a:gd name="T25" fmla="*/ 8 h 10"/>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4"/>
                          <a:gd name="T40" fmla="*/ 0 h 10"/>
                          <a:gd name="T41" fmla="*/ 4 w 4"/>
                          <a:gd name="T42" fmla="*/ 10 h 10"/>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4" h="10">
                            <a:moveTo>
                              <a:pt x="0" y="8"/>
                            </a:moveTo>
                            <a:lnTo>
                              <a:pt x="0" y="6"/>
                            </a:lnTo>
                            <a:lnTo>
                              <a:pt x="0" y="2"/>
                            </a:lnTo>
                            <a:lnTo>
                              <a:pt x="0" y="0"/>
                            </a:lnTo>
                            <a:lnTo>
                              <a:pt x="2" y="0"/>
                            </a:lnTo>
                            <a:lnTo>
                              <a:pt x="2" y="2"/>
                            </a:lnTo>
                            <a:lnTo>
                              <a:pt x="2" y="4"/>
                            </a:lnTo>
                            <a:lnTo>
                              <a:pt x="2" y="6"/>
                            </a:lnTo>
                            <a:lnTo>
                              <a:pt x="2" y="8"/>
                            </a:lnTo>
                            <a:lnTo>
                              <a:pt x="2" y="10"/>
                            </a:lnTo>
                            <a:lnTo>
                              <a:pt x="4" y="10"/>
                            </a:lnTo>
                            <a:lnTo>
                              <a:pt x="2" y="10"/>
                            </a:lnTo>
                            <a:lnTo>
                              <a:pt x="0" y="8"/>
                            </a:lnTo>
                            <a:close/>
                          </a:path>
                        </a:pathLst>
                      </a:custGeom>
                      <a:grpFill/>
                      <a:ln w="3175">
                        <a:solidFill>
                          <a:schemeClr val="bg1"/>
                        </a:solidFill>
                        <a:prstDash val="sysDot"/>
                        <a:round/>
                        <a:headEnd/>
                        <a:tailEnd/>
                      </a:ln>
                    </p:spPr>
                    <p:txBody>
                      <a:bodyPr/>
                      <a:lstStyle/>
                      <a:p>
                        <a:endParaRPr lang="de-DE" sz="2400" dirty="0">
                          <a:solidFill>
                            <a:srgbClr val="000000"/>
                          </a:solidFill>
                        </a:endParaRPr>
                      </a:p>
                    </p:txBody>
                  </p:sp>
                  <p:sp>
                    <p:nvSpPr>
                      <p:cNvPr id="2033" name="Rectangle 3058"/>
                      <p:cNvSpPr>
                        <a:spLocks noChangeArrowheads="1"/>
                      </p:cNvSpPr>
                      <p:nvPr/>
                    </p:nvSpPr>
                    <p:spPr bwMode="auto">
                      <a:xfrm>
                        <a:off x="4780" y="2235"/>
                        <a:ext cx="2" cy="2"/>
                      </a:xfrm>
                      <a:prstGeom prst="rect">
                        <a:avLst/>
                      </a:prstGeom>
                      <a:grpFill/>
                      <a:ln w="3175">
                        <a:solidFill>
                          <a:schemeClr val="bg1"/>
                        </a:solidFill>
                        <a:prstDash val="sysDot"/>
                        <a:miter lim="800000"/>
                        <a:headEnd/>
                        <a:tailEnd/>
                      </a:ln>
                    </p:spPr>
                    <p:txBody>
                      <a:bodyPr/>
                      <a:lstStyle/>
                      <a:p>
                        <a:endParaRPr lang="de-DE" sz="2400" dirty="0">
                          <a:solidFill>
                            <a:srgbClr val="000000"/>
                          </a:solidFill>
                        </a:endParaRPr>
                      </a:p>
                    </p:txBody>
                  </p:sp>
                  <p:sp>
                    <p:nvSpPr>
                      <p:cNvPr id="2034" name="Freeform 3059"/>
                      <p:cNvSpPr>
                        <a:spLocks/>
                      </p:cNvSpPr>
                      <p:nvPr/>
                    </p:nvSpPr>
                    <p:spPr bwMode="auto">
                      <a:xfrm>
                        <a:off x="4782" y="2237"/>
                        <a:ext cx="2" cy="2"/>
                      </a:xfrm>
                      <a:custGeom>
                        <a:avLst/>
                        <a:gdLst>
                          <a:gd name="T0" fmla="*/ 0 w 2"/>
                          <a:gd name="T1" fmla="*/ 0 h 2"/>
                          <a:gd name="T2" fmla="*/ 2 w 2"/>
                          <a:gd name="T3" fmla="*/ 0 h 2"/>
                          <a:gd name="T4" fmla="*/ 0 w 2"/>
                          <a:gd name="T5" fmla="*/ 2 h 2"/>
                          <a:gd name="T6" fmla="*/ 0 w 2"/>
                          <a:gd name="T7" fmla="*/ 0 h 2"/>
                          <a:gd name="T8" fmla="*/ 0 60000 65536"/>
                          <a:gd name="T9" fmla="*/ 0 60000 65536"/>
                          <a:gd name="T10" fmla="*/ 0 60000 65536"/>
                          <a:gd name="T11" fmla="*/ 0 60000 65536"/>
                          <a:gd name="T12" fmla="*/ 0 w 2"/>
                          <a:gd name="T13" fmla="*/ 0 h 2"/>
                          <a:gd name="T14" fmla="*/ 2 w 2"/>
                          <a:gd name="T15" fmla="*/ 2 h 2"/>
                        </a:gdLst>
                        <a:ahLst/>
                        <a:cxnLst>
                          <a:cxn ang="T8">
                            <a:pos x="T0" y="T1"/>
                          </a:cxn>
                          <a:cxn ang="T9">
                            <a:pos x="T2" y="T3"/>
                          </a:cxn>
                          <a:cxn ang="T10">
                            <a:pos x="T4" y="T5"/>
                          </a:cxn>
                          <a:cxn ang="T11">
                            <a:pos x="T6" y="T7"/>
                          </a:cxn>
                        </a:cxnLst>
                        <a:rect l="T12" t="T13" r="T14" b="T15"/>
                        <a:pathLst>
                          <a:path w="2" h="2">
                            <a:moveTo>
                              <a:pt x="0" y="0"/>
                            </a:moveTo>
                            <a:lnTo>
                              <a:pt x="2" y="0"/>
                            </a:lnTo>
                            <a:lnTo>
                              <a:pt x="0" y="2"/>
                            </a:lnTo>
                            <a:lnTo>
                              <a:pt x="0" y="0"/>
                            </a:lnTo>
                            <a:close/>
                          </a:path>
                        </a:pathLst>
                      </a:custGeom>
                      <a:grpFill/>
                      <a:ln w="3175">
                        <a:solidFill>
                          <a:schemeClr val="bg1"/>
                        </a:solidFill>
                        <a:prstDash val="sysDot"/>
                        <a:round/>
                        <a:headEnd/>
                        <a:tailEnd/>
                      </a:ln>
                    </p:spPr>
                    <p:txBody>
                      <a:bodyPr/>
                      <a:lstStyle/>
                      <a:p>
                        <a:endParaRPr lang="de-DE" sz="2400" dirty="0">
                          <a:solidFill>
                            <a:srgbClr val="000000"/>
                          </a:solidFill>
                        </a:endParaRPr>
                      </a:p>
                    </p:txBody>
                  </p:sp>
                  <p:sp>
                    <p:nvSpPr>
                      <p:cNvPr id="2035" name="Freeform 3060"/>
                      <p:cNvSpPr>
                        <a:spLocks/>
                      </p:cNvSpPr>
                      <p:nvPr/>
                    </p:nvSpPr>
                    <p:spPr bwMode="auto">
                      <a:xfrm>
                        <a:off x="4784" y="2233"/>
                        <a:ext cx="4" cy="2"/>
                      </a:xfrm>
                      <a:custGeom>
                        <a:avLst/>
                        <a:gdLst>
                          <a:gd name="T0" fmla="*/ 0 w 4"/>
                          <a:gd name="T1" fmla="*/ 0 h 2"/>
                          <a:gd name="T2" fmla="*/ 2 w 4"/>
                          <a:gd name="T3" fmla="*/ 0 h 2"/>
                          <a:gd name="T4" fmla="*/ 4 w 4"/>
                          <a:gd name="T5" fmla="*/ 0 h 2"/>
                          <a:gd name="T6" fmla="*/ 4 w 4"/>
                          <a:gd name="T7" fmla="*/ 2 h 2"/>
                          <a:gd name="T8" fmla="*/ 2 w 4"/>
                          <a:gd name="T9" fmla="*/ 2 h 2"/>
                          <a:gd name="T10" fmla="*/ 0 w 4"/>
                          <a:gd name="T11" fmla="*/ 2 h 2"/>
                          <a:gd name="T12" fmla="*/ 0 w 4"/>
                          <a:gd name="T13" fmla="*/ 0 h 2"/>
                          <a:gd name="T14" fmla="*/ 0 60000 65536"/>
                          <a:gd name="T15" fmla="*/ 0 60000 65536"/>
                          <a:gd name="T16" fmla="*/ 0 60000 65536"/>
                          <a:gd name="T17" fmla="*/ 0 60000 65536"/>
                          <a:gd name="T18" fmla="*/ 0 60000 65536"/>
                          <a:gd name="T19" fmla="*/ 0 60000 65536"/>
                          <a:gd name="T20" fmla="*/ 0 60000 65536"/>
                          <a:gd name="T21" fmla="*/ 0 w 4"/>
                          <a:gd name="T22" fmla="*/ 0 h 2"/>
                          <a:gd name="T23" fmla="*/ 4 w 4"/>
                          <a:gd name="T24" fmla="*/ 2 h 2"/>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4" h="2">
                            <a:moveTo>
                              <a:pt x="0" y="0"/>
                            </a:moveTo>
                            <a:lnTo>
                              <a:pt x="2" y="0"/>
                            </a:lnTo>
                            <a:lnTo>
                              <a:pt x="4" y="0"/>
                            </a:lnTo>
                            <a:lnTo>
                              <a:pt x="4" y="2"/>
                            </a:lnTo>
                            <a:lnTo>
                              <a:pt x="2" y="2"/>
                            </a:lnTo>
                            <a:lnTo>
                              <a:pt x="0" y="2"/>
                            </a:lnTo>
                            <a:lnTo>
                              <a:pt x="0" y="0"/>
                            </a:lnTo>
                            <a:close/>
                          </a:path>
                        </a:pathLst>
                      </a:custGeom>
                      <a:grpFill/>
                      <a:ln w="3175">
                        <a:solidFill>
                          <a:schemeClr val="bg1"/>
                        </a:solidFill>
                        <a:prstDash val="sysDot"/>
                        <a:round/>
                        <a:headEnd/>
                        <a:tailEnd/>
                      </a:ln>
                    </p:spPr>
                    <p:txBody>
                      <a:bodyPr/>
                      <a:lstStyle/>
                      <a:p>
                        <a:endParaRPr lang="de-DE" sz="2400" dirty="0">
                          <a:solidFill>
                            <a:srgbClr val="000000"/>
                          </a:solidFill>
                        </a:endParaRPr>
                      </a:p>
                    </p:txBody>
                  </p:sp>
                  <p:sp>
                    <p:nvSpPr>
                      <p:cNvPr id="2036" name="Freeform 3061"/>
                      <p:cNvSpPr>
                        <a:spLocks/>
                      </p:cNvSpPr>
                      <p:nvPr/>
                    </p:nvSpPr>
                    <p:spPr bwMode="auto">
                      <a:xfrm>
                        <a:off x="4784" y="2237"/>
                        <a:ext cx="228" cy="276"/>
                      </a:xfrm>
                      <a:custGeom>
                        <a:avLst/>
                        <a:gdLst>
                          <a:gd name="T0" fmla="*/ 14 w 228"/>
                          <a:gd name="T1" fmla="*/ 2 h 276"/>
                          <a:gd name="T2" fmla="*/ 28 w 228"/>
                          <a:gd name="T3" fmla="*/ 10 h 276"/>
                          <a:gd name="T4" fmla="*/ 40 w 228"/>
                          <a:gd name="T5" fmla="*/ 12 h 276"/>
                          <a:gd name="T6" fmla="*/ 54 w 228"/>
                          <a:gd name="T7" fmla="*/ 16 h 276"/>
                          <a:gd name="T8" fmla="*/ 64 w 228"/>
                          <a:gd name="T9" fmla="*/ 28 h 276"/>
                          <a:gd name="T10" fmla="*/ 74 w 228"/>
                          <a:gd name="T11" fmla="*/ 44 h 276"/>
                          <a:gd name="T12" fmla="*/ 86 w 228"/>
                          <a:gd name="T13" fmla="*/ 50 h 276"/>
                          <a:gd name="T14" fmla="*/ 102 w 228"/>
                          <a:gd name="T15" fmla="*/ 70 h 276"/>
                          <a:gd name="T16" fmla="*/ 106 w 228"/>
                          <a:gd name="T17" fmla="*/ 74 h 276"/>
                          <a:gd name="T18" fmla="*/ 112 w 228"/>
                          <a:gd name="T19" fmla="*/ 80 h 276"/>
                          <a:gd name="T20" fmla="*/ 122 w 228"/>
                          <a:gd name="T21" fmla="*/ 90 h 276"/>
                          <a:gd name="T22" fmla="*/ 120 w 228"/>
                          <a:gd name="T23" fmla="*/ 82 h 276"/>
                          <a:gd name="T24" fmla="*/ 130 w 228"/>
                          <a:gd name="T25" fmla="*/ 88 h 276"/>
                          <a:gd name="T26" fmla="*/ 138 w 228"/>
                          <a:gd name="T27" fmla="*/ 94 h 276"/>
                          <a:gd name="T28" fmla="*/ 148 w 228"/>
                          <a:gd name="T29" fmla="*/ 108 h 276"/>
                          <a:gd name="T30" fmla="*/ 164 w 228"/>
                          <a:gd name="T31" fmla="*/ 116 h 276"/>
                          <a:gd name="T32" fmla="*/ 160 w 228"/>
                          <a:gd name="T33" fmla="*/ 128 h 276"/>
                          <a:gd name="T34" fmla="*/ 158 w 228"/>
                          <a:gd name="T35" fmla="*/ 130 h 276"/>
                          <a:gd name="T36" fmla="*/ 172 w 228"/>
                          <a:gd name="T37" fmla="*/ 122 h 276"/>
                          <a:gd name="T38" fmla="*/ 182 w 228"/>
                          <a:gd name="T39" fmla="*/ 136 h 276"/>
                          <a:gd name="T40" fmla="*/ 174 w 228"/>
                          <a:gd name="T41" fmla="*/ 140 h 276"/>
                          <a:gd name="T42" fmla="*/ 174 w 228"/>
                          <a:gd name="T43" fmla="*/ 148 h 276"/>
                          <a:gd name="T44" fmla="*/ 186 w 228"/>
                          <a:gd name="T45" fmla="*/ 158 h 276"/>
                          <a:gd name="T46" fmla="*/ 196 w 228"/>
                          <a:gd name="T47" fmla="*/ 166 h 276"/>
                          <a:gd name="T48" fmla="*/ 196 w 228"/>
                          <a:gd name="T49" fmla="*/ 178 h 276"/>
                          <a:gd name="T50" fmla="*/ 204 w 228"/>
                          <a:gd name="T51" fmla="*/ 184 h 276"/>
                          <a:gd name="T52" fmla="*/ 200 w 228"/>
                          <a:gd name="T53" fmla="*/ 196 h 276"/>
                          <a:gd name="T54" fmla="*/ 202 w 228"/>
                          <a:gd name="T55" fmla="*/ 194 h 276"/>
                          <a:gd name="T56" fmla="*/ 212 w 228"/>
                          <a:gd name="T57" fmla="*/ 190 h 276"/>
                          <a:gd name="T58" fmla="*/ 218 w 228"/>
                          <a:gd name="T59" fmla="*/ 192 h 276"/>
                          <a:gd name="T60" fmla="*/ 224 w 228"/>
                          <a:gd name="T61" fmla="*/ 202 h 276"/>
                          <a:gd name="T62" fmla="*/ 226 w 228"/>
                          <a:gd name="T63" fmla="*/ 214 h 276"/>
                          <a:gd name="T64" fmla="*/ 224 w 228"/>
                          <a:gd name="T65" fmla="*/ 226 h 276"/>
                          <a:gd name="T66" fmla="*/ 222 w 228"/>
                          <a:gd name="T67" fmla="*/ 238 h 276"/>
                          <a:gd name="T68" fmla="*/ 222 w 228"/>
                          <a:gd name="T69" fmla="*/ 252 h 276"/>
                          <a:gd name="T70" fmla="*/ 210 w 228"/>
                          <a:gd name="T71" fmla="*/ 264 h 276"/>
                          <a:gd name="T72" fmla="*/ 200 w 228"/>
                          <a:gd name="T73" fmla="*/ 268 h 276"/>
                          <a:gd name="T74" fmla="*/ 196 w 228"/>
                          <a:gd name="T75" fmla="*/ 268 h 276"/>
                          <a:gd name="T76" fmla="*/ 194 w 228"/>
                          <a:gd name="T77" fmla="*/ 272 h 276"/>
                          <a:gd name="T78" fmla="*/ 184 w 228"/>
                          <a:gd name="T79" fmla="*/ 258 h 276"/>
                          <a:gd name="T80" fmla="*/ 170 w 228"/>
                          <a:gd name="T81" fmla="*/ 248 h 276"/>
                          <a:gd name="T82" fmla="*/ 160 w 228"/>
                          <a:gd name="T83" fmla="*/ 238 h 276"/>
                          <a:gd name="T84" fmla="*/ 150 w 228"/>
                          <a:gd name="T85" fmla="*/ 228 h 276"/>
                          <a:gd name="T86" fmla="*/ 136 w 228"/>
                          <a:gd name="T87" fmla="*/ 210 h 276"/>
                          <a:gd name="T88" fmla="*/ 124 w 228"/>
                          <a:gd name="T89" fmla="*/ 192 h 276"/>
                          <a:gd name="T90" fmla="*/ 122 w 228"/>
                          <a:gd name="T91" fmla="*/ 180 h 276"/>
                          <a:gd name="T92" fmla="*/ 112 w 228"/>
                          <a:gd name="T93" fmla="*/ 160 h 276"/>
                          <a:gd name="T94" fmla="*/ 104 w 228"/>
                          <a:gd name="T95" fmla="*/ 146 h 276"/>
                          <a:gd name="T96" fmla="*/ 94 w 228"/>
                          <a:gd name="T97" fmla="*/ 132 h 276"/>
                          <a:gd name="T98" fmla="*/ 84 w 228"/>
                          <a:gd name="T99" fmla="*/ 124 h 276"/>
                          <a:gd name="T100" fmla="*/ 76 w 228"/>
                          <a:gd name="T101" fmla="*/ 98 h 276"/>
                          <a:gd name="T102" fmla="*/ 76 w 228"/>
                          <a:gd name="T103" fmla="*/ 92 h 276"/>
                          <a:gd name="T104" fmla="*/ 64 w 228"/>
                          <a:gd name="T105" fmla="*/ 84 h 276"/>
                          <a:gd name="T106" fmla="*/ 54 w 228"/>
                          <a:gd name="T107" fmla="*/ 72 h 276"/>
                          <a:gd name="T108" fmla="*/ 46 w 228"/>
                          <a:gd name="T109" fmla="*/ 62 h 276"/>
                          <a:gd name="T110" fmla="*/ 40 w 228"/>
                          <a:gd name="T111" fmla="*/ 50 h 276"/>
                          <a:gd name="T112" fmla="*/ 26 w 228"/>
                          <a:gd name="T113" fmla="*/ 44 h 276"/>
                          <a:gd name="T114" fmla="*/ 16 w 228"/>
                          <a:gd name="T115" fmla="*/ 32 h 276"/>
                          <a:gd name="T116" fmla="*/ 0 w 228"/>
                          <a:gd name="T117" fmla="*/ 4 h 27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w 228"/>
                          <a:gd name="T178" fmla="*/ 0 h 276"/>
                          <a:gd name="T179" fmla="*/ 228 w 228"/>
                          <a:gd name="T180" fmla="*/ 276 h 276"/>
                        </a:gdLst>
                        <a:ahLst/>
                        <a:cxnLst>
                          <a:cxn ang="T118">
                            <a:pos x="T0" y="T1"/>
                          </a:cxn>
                          <a:cxn ang="T119">
                            <a:pos x="T2" y="T3"/>
                          </a:cxn>
                          <a:cxn ang="T120">
                            <a:pos x="T4" y="T5"/>
                          </a:cxn>
                          <a:cxn ang="T121">
                            <a:pos x="T6" y="T7"/>
                          </a:cxn>
                          <a:cxn ang="T122">
                            <a:pos x="T8" y="T9"/>
                          </a:cxn>
                          <a:cxn ang="T123">
                            <a:pos x="T10" y="T11"/>
                          </a:cxn>
                          <a:cxn ang="T124">
                            <a:pos x="T12" y="T13"/>
                          </a:cxn>
                          <a:cxn ang="T125">
                            <a:pos x="T14" y="T15"/>
                          </a:cxn>
                          <a:cxn ang="T126">
                            <a:pos x="T16" y="T17"/>
                          </a:cxn>
                          <a:cxn ang="T127">
                            <a:pos x="T18" y="T19"/>
                          </a:cxn>
                          <a:cxn ang="T128">
                            <a:pos x="T20" y="T21"/>
                          </a:cxn>
                          <a:cxn ang="T129">
                            <a:pos x="T22" y="T23"/>
                          </a:cxn>
                          <a:cxn ang="T130">
                            <a:pos x="T24" y="T25"/>
                          </a:cxn>
                          <a:cxn ang="T131">
                            <a:pos x="T26" y="T27"/>
                          </a:cxn>
                          <a:cxn ang="T132">
                            <a:pos x="T28" y="T29"/>
                          </a:cxn>
                          <a:cxn ang="T133">
                            <a:pos x="T30" y="T31"/>
                          </a:cxn>
                          <a:cxn ang="T134">
                            <a:pos x="T32" y="T33"/>
                          </a:cxn>
                          <a:cxn ang="T135">
                            <a:pos x="T34" y="T35"/>
                          </a:cxn>
                          <a:cxn ang="T136">
                            <a:pos x="T36" y="T37"/>
                          </a:cxn>
                          <a:cxn ang="T137">
                            <a:pos x="T38" y="T39"/>
                          </a:cxn>
                          <a:cxn ang="T138">
                            <a:pos x="T40" y="T41"/>
                          </a:cxn>
                          <a:cxn ang="T139">
                            <a:pos x="T42" y="T43"/>
                          </a:cxn>
                          <a:cxn ang="T140">
                            <a:pos x="T44" y="T45"/>
                          </a:cxn>
                          <a:cxn ang="T141">
                            <a:pos x="T46" y="T47"/>
                          </a:cxn>
                          <a:cxn ang="T142">
                            <a:pos x="T48" y="T49"/>
                          </a:cxn>
                          <a:cxn ang="T143">
                            <a:pos x="T50" y="T51"/>
                          </a:cxn>
                          <a:cxn ang="T144">
                            <a:pos x="T52" y="T53"/>
                          </a:cxn>
                          <a:cxn ang="T145">
                            <a:pos x="T54" y="T55"/>
                          </a:cxn>
                          <a:cxn ang="T146">
                            <a:pos x="T56" y="T57"/>
                          </a:cxn>
                          <a:cxn ang="T147">
                            <a:pos x="T58" y="T59"/>
                          </a:cxn>
                          <a:cxn ang="T148">
                            <a:pos x="T60" y="T61"/>
                          </a:cxn>
                          <a:cxn ang="T149">
                            <a:pos x="T62" y="T63"/>
                          </a:cxn>
                          <a:cxn ang="T150">
                            <a:pos x="T64" y="T65"/>
                          </a:cxn>
                          <a:cxn ang="T151">
                            <a:pos x="T66" y="T67"/>
                          </a:cxn>
                          <a:cxn ang="T152">
                            <a:pos x="T68" y="T69"/>
                          </a:cxn>
                          <a:cxn ang="T153">
                            <a:pos x="T70" y="T71"/>
                          </a:cxn>
                          <a:cxn ang="T154">
                            <a:pos x="T72" y="T73"/>
                          </a:cxn>
                          <a:cxn ang="T155">
                            <a:pos x="T74" y="T75"/>
                          </a:cxn>
                          <a:cxn ang="T156">
                            <a:pos x="T76" y="T77"/>
                          </a:cxn>
                          <a:cxn ang="T157">
                            <a:pos x="T78" y="T79"/>
                          </a:cxn>
                          <a:cxn ang="T158">
                            <a:pos x="T80" y="T81"/>
                          </a:cxn>
                          <a:cxn ang="T159">
                            <a:pos x="T82" y="T83"/>
                          </a:cxn>
                          <a:cxn ang="T160">
                            <a:pos x="T84" y="T85"/>
                          </a:cxn>
                          <a:cxn ang="T161">
                            <a:pos x="T86" y="T87"/>
                          </a:cxn>
                          <a:cxn ang="T162">
                            <a:pos x="T88" y="T89"/>
                          </a:cxn>
                          <a:cxn ang="T163">
                            <a:pos x="T90" y="T91"/>
                          </a:cxn>
                          <a:cxn ang="T164">
                            <a:pos x="T92" y="T93"/>
                          </a:cxn>
                          <a:cxn ang="T165">
                            <a:pos x="T94" y="T95"/>
                          </a:cxn>
                          <a:cxn ang="T166">
                            <a:pos x="T96" y="T97"/>
                          </a:cxn>
                          <a:cxn ang="T167">
                            <a:pos x="T98" y="T99"/>
                          </a:cxn>
                          <a:cxn ang="T168">
                            <a:pos x="T100" y="T101"/>
                          </a:cxn>
                          <a:cxn ang="T169">
                            <a:pos x="T102" y="T103"/>
                          </a:cxn>
                          <a:cxn ang="T170">
                            <a:pos x="T104" y="T105"/>
                          </a:cxn>
                          <a:cxn ang="T171">
                            <a:pos x="T106" y="T107"/>
                          </a:cxn>
                          <a:cxn ang="T172">
                            <a:pos x="T108" y="T109"/>
                          </a:cxn>
                          <a:cxn ang="T173">
                            <a:pos x="T110" y="T111"/>
                          </a:cxn>
                          <a:cxn ang="T174">
                            <a:pos x="T112" y="T113"/>
                          </a:cxn>
                          <a:cxn ang="T175">
                            <a:pos x="T114" y="T115"/>
                          </a:cxn>
                          <a:cxn ang="T176">
                            <a:pos x="T116" y="T117"/>
                          </a:cxn>
                        </a:cxnLst>
                        <a:rect l="T177" t="T178" r="T179" b="T180"/>
                        <a:pathLst>
                          <a:path w="228" h="276">
                            <a:moveTo>
                              <a:pt x="0" y="4"/>
                            </a:moveTo>
                            <a:lnTo>
                              <a:pt x="0" y="2"/>
                            </a:lnTo>
                            <a:lnTo>
                              <a:pt x="2" y="2"/>
                            </a:lnTo>
                            <a:lnTo>
                              <a:pt x="2" y="0"/>
                            </a:lnTo>
                            <a:lnTo>
                              <a:pt x="4" y="0"/>
                            </a:lnTo>
                            <a:lnTo>
                              <a:pt x="8" y="0"/>
                            </a:lnTo>
                            <a:lnTo>
                              <a:pt x="12" y="2"/>
                            </a:lnTo>
                            <a:lnTo>
                              <a:pt x="14" y="2"/>
                            </a:lnTo>
                            <a:lnTo>
                              <a:pt x="14" y="4"/>
                            </a:lnTo>
                            <a:lnTo>
                              <a:pt x="16" y="4"/>
                            </a:lnTo>
                            <a:lnTo>
                              <a:pt x="16" y="6"/>
                            </a:lnTo>
                            <a:lnTo>
                              <a:pt x="18" y="8"/>
                            </a:lnTo>
                            <a:lnTo>
                              <a:pt x="20" y="8"/>
                            </a:lnTo>
                            <a:lnTo>
                              <a:pt x="24" y="10"/>
                            </a:lnTo>
                            <a:lnTo>
                              <a:pt x="26" y="10"/>
                            </a:lnTo>
                            <a:lnTo>
                              <a:pt x="28" y="10"/>
                            </a:lnTo>
                            <a:lnTo>
                              <a:pt x="30" y="10"/>
                            </a:lnTo>
                            <a:lnTo>
                              <a:pt x="32" y="10"/>
                            </a:lnTo>
                            <a:lnTo>
                              <a:pt x="32" y="8"/>
                            </a:lnTo>
                            <a:lnTo>
                              <a:pt x="34" y="8"/>
                            </a:lnTo>
                            <a:lnTo>
                              <a:pt x="36" y="10"/>
                            </a:lnTo>
                            <a:lnTo>
                              <a:pt x="38" y="10"/>
                            </a:lnTo>
                            <a:lnTo>
                              <a:pt x="40" y="10"/>
                            </a:lnTo>
                            <a:lnTo>
                              <a:pt x="40" y="12"/>
                            </a:lnTo>
                            <a:lnTo>
                              <a:pt x="42" y="12"/>
                            </a:lnTo>
                            <a:lnTo>
                              <a:pt x="46" y="10"/>
                            </a:lnTo>
                            <a:lnTo>
                              <a:pt x="48" y="10"/>
                            </a:lnTo>
                            <a:lnTo>
                              <a:pt x="50" y="10"/>
                            </a:lnTo>
                            <a:lnTo>
                              <a:pt x="50" y="12"/>
                            </a:lnTo>
                            <a:lnTo>
                              <a:pt x="50" y="14"/>
                            </a:lnTo>
                            <a:lnTo>
                              <a:pt x="52" y="14"/>
                            </a:lnTo>
                            <a:lnTo>
                              <a:pt x="54" y="16"/>
                            </a:lnTo>
                            <a:lnTo>
                              <a:pt x="56" y="18"/>
                            </a:lnTo>
                            <a:lnTo>
                              <a:pt x="58" y="18"/>
                            </a:lnTo>
                            <a:lnTo>
                              <a:pt x="58" y="20"/>
                            </a:lnTo>
                            <a:lnTo>
                              <a:pt x="58" y="22"/>
                            </a:lnTo>
                            <a:lnTo>
                              <a:pt x="58" y="24"/>
                            </a:lnTo>
                            <a:lnTo>
                              <a:pt x="60" y="26"/>
                            </a:lnTo>
                            <a:lnTo>
                              <a:pt x="62" y="28"/>
                            </a:lnTo>
                            <a:lnTo>
                              <a:pt x="64" y="28"/>
                            </a:lnTo>
                            <a:lnTo>
                              <a:pt x="66" y="30"/>
                            </a:lnTo>
                            <a:lnTo>
                              <a:pt x="66" y="32"/>
                            </a:lnTo>
                            <a:lnTo>
                              <a:pt x="66" y="36"/>
                            </a:lnTo>
                            <a:lnTo>
                              <a:pt x="68" y="38"/>
                            </a:lnTo>
                            <a:lnTo>
                              <a:pt x="70" y="40"/>
                            </a:lnTo>
                            <a:lnTo>
                              <a:pt x="72" y="40"/>
                            </a:lnTo>
                            <a:lnTo>
                              <a:pt x="74" y="42"/>
                            </a:lnTo>
                            <a:lnTo>
                              <a:pt x="74" y="44"/>
                            </a:lnTo>
                            <a:lnTo>
                              <a:pt x="74" y="46"/>
                            </a:lnTo>
                            <a:lnTo>
                              <a:pt x="76" y="46"/>
                            </a:lnTo>
                            <a:lnTo>
                              <a:pt x="78" y="46"/>
                            </a:lnTo>
                            <a:lnTo>
                              <a:pt x="80" y="46"/>
                            </a:lnTo>
                            <a:lnTo>
                              <a:pt x="82" y="48"/>
                            </a:lnTo>
                            <a:lnTo>
                              <a:pt x="84" y="50"/>
                            </a:lnTo>
                            <a:lnTo>
                              <a:pt x="86" y="50"/>
                            </a:lnTo>
                            <a:lnTo>
                              <a:pt x="92" y="56"/>
                            </a:lnTo>
                            <a:lnTo>
                              <a:pt x="92" y="58"/>
                            </a:lnTo>
                            <a:lnTo>
                              <a:pt x="94" y="58"/>
                            </a:lnTo>
                            <a:lnTo>
                              <a:pt x="98" y="60"/>
                            </a:lnTo>
                            <a:lnTo>
                              <a:pt x="100" y="62"/>
                            </a:lnTo>
                            <a:lnTo>
                              <a:pt x="102" y="64"/>
                            </a:lnTo>
                            <a:lnTo>
                              <a:pt x="102" y="68"/>
                            </a:lnTo>
                            <a:lnTo>
                              <a:pt x="102" y="70"/>
                            </a:lnTo>
                            <a:lnTo>
                              <a:pt x="102" y="72"/>
                            </a:lnTo>
                            <a:lnTo>
                              <a:pt x="104" y="72"/>
                            </a:lnTo>
                            <a:lnTo>
                              <a:pt x="102" y="72"/>
                            </a:lnTo>
                            <a:lnTo>
                              <a:pt x="102" y="70"/>
                            </a:lnTo>
                            <a:lnTo>
                              <a:pt x="104" y="70"/>
                            </a:lnTo>
                            <a:lnTo>
                              <a:pt x="104" y="72"/>
                            </a:lnTo>
                            <a:lnTo>
                              <a:pt x="104" y="74"/>
                            </a:lnTo>
                            <a:lnTo>
                              <a:pt x="106" y="74"/>
                            </a:lnTo>
                            <a:lnTo>
                              <a:pt x="106" y="72"/>
                            </a:lnTo>
                            <a:lnTo>
                              <a:pt x="106" y="70"/>
                            </a:lnTo>
                            <a:lnTo>
                              <a:pt x="108" y="70"/>
                            </a:lnTo>
                            <a:lnTo>
                              <a:pt x="108" y="72"/>
                            </a:lnTo>
                            <a:lnTo>
                              <a:pt x="108" y="74"/>
                            </a:lnTo>
                            <a:lnTo>
                              <a:pt x="110" y="74"/>
                            </a:lnTo>
                            <a:lnTo>
                              <a:pt x="110" y="78"/>
                            </a:lnTo>
                            <a:lnTo>
                              <a:pt x="112" y="80"/>
                            </a:lnTo>
                            <a:lnTo>
                              <a:pt x="112" y="82"/>
                            </a:lnTo>
                            <a:lnTo>
                              <a:pt x="114" y="82"/>
                            </a:lnTo>
                            <a:lnTo>
                              <a:pt x="114" y="84"/>
                            </a:lnTo>
                            <a:lnTo>
                              <a:pt x="116" y="84"/>
                            </a:lnTo>
                            <a:lnTo>
                              <a:pt x="118" y="84"/>
                            </a:lnTo>
                            <a:lnTo>
                              <a:pt x="120" y="88"/>
                            </a:lnTo>
                            <a:lnTo>
                              <a:pt x="122" y="88"/>
                            </a:lnTo>
                            <a:lnTo>
                              <a:pt x="122" y="90"/>
                            </a:lnTo>
                            <a:lnTo>
                              <a:pt x="122" y="92"/>
                            </a:lnTo>
                            <a:lnTo>
                              <a:pt x="122" y="90"/>
                            </a:lnTo>
                            <a:lnTo>
                              <a:pt x="122" y="88"/>
                            </a:lnTo>
                            <a:lnTo>
                              <a:pt x="122" y="86"/>
                            </a:lnTo>
                            <a:lnTo>
                              <a:pt x="120" y="86"/>
                            </a:lnTo>
                            <a:lnTo>
                              <a:pt x="120" y="84"/>
                            </a:lnTo>
                            <a:lnTo>
                              <a:pt x="120" y="82"/>
                            </a:lnTo>
                            <a:lnTo>
                              <a:pt x="122" y="80"/>
                            </a:lnTo>
                            <a:lnTo>
                              <a:pt x="124" y="80"/>
                            </a:lnTo>
                            <a:lnTo>
                              <a:pt x="124" y="82"/>
                            </a:lnTo>
                            <a:lnTo>
                              <a:pt x="126" y="84"/>
                            </a:lnTo>
                            <a:lnTo>
                              <a:pt x="128" y="86"/>
                            </a:lnTo>
                            <a:lnTo>
                              <a:pt x="130" y="86"/>
                            </a:lnTo>
                            <a:lnTo>
                              <a:pt x="130" y="88"/>
                            </a:lnTo>
                            <a:lnTo>
                              <a:pt x="130" y="90"/>
                            </a:lnTo>
                            <a:lnTo>
                              <a:pt x="130" y="92"/>
                            </a:lnTo>
                            <a:lnTo>
                              <a:pt x="130" y="94"/>
                            </a:lnTo>
                            <a:lnTo>
                              <a:pt x="132" y="94"/>
                            </a:lnTo>
                            <a:lnTo>
                              <a:pt x="134" y="94"/>
                            </a:lnTo>
                            <a:lnTo>
                              <a:pt x="136" y="94"/>
                            </a:lnTo>
                            <a:lnTo>
                              <a:pt x="138" y="94"/>
                            </a:lnTo>
                            <a:lnTo>
                              <a:pt x="140" y="94"/>
                            </a:lnTo>
                            <a:lnTo>
                              <a:pt x="142" y="96"/>
                            </a:lnTo>
                            <a:lnTo>
                              <a:pt x="144" y="98"/>
                            </a:lnTo>
                            <a:lnTo>
                              <a:pt x="146" y="100"/>
                            </a:lnTo>
                            <a:lnTo>
                              <a:pt x="148" y="100"/>
                            </a:lnTo>
                            <a:lnTo>
                              <a:pt x="148" y="102"/>
                            </a:lnTo>
                            <a:lnTo>
                              <a:pt x="150" y="106"/>
                            </a:lnTo>
                            <a:lnTo>
                              <a:pt x="148" y="108"/>
                            </a:lnTo>
                            <a:lnTo>
                              <a:pt x="150" y="108"/>
                            </a:lnTo>
                            <a:lnTo>
                              <a:pt x="150" y="110"/>
                            </a:lnTo>
                            <a:lnTo>
                              <a:pt x="154" y="116"/>
                            </a:lnTo>
                            <a:lnTo>
                              <a:pt x="156" y="116"/>
                            </a:lnTo>
                            <a:lnTo>
                              <a:pt x="158" y="118"/>
                            </a:lnTo>
                            <a:lnTo>
                              <a:pt x="158" y="116"/>
                            </a:lnTo>
                            <a:lnTo>
                              <a:pt x="160" y="116"/>
                            </a:lnTo>
                            <a:lnTo>
                              <a:pt x="164" y="116"/>
                            </a:lnTo>
                            <a:lnTo>
                              <a:pt x="164" y="118"/>
                            </a:lnTo>
                            <a:lnTo>
                              <a:pt x="166" y="118"/>
                            </a:lnTo>
                            <a:lnTo>
                              <a:pt x="166" y="120"/>
                            </a:lnTo>
                            <a:lnTo>
                              <a:pt x="168" y="122"/>
                            </a:lnTo>
                            <a:lnTo>
                              <a:pt x="168" y="124"/>
                            </a:lnTo>
                            <a:lnTo>
                              <a:pt x="166" y="126"/>
                            </a:lnTo>
                            <a:lnTo>
                              <a:pt x="162" y="128"/>
                            </a:lnTo>
                            <a:lnTo>
                              <a:pt x="160" y="128"/>
                            </a:lnTo>
                            <a:lnTo>
                              <a:pt x="158" y="130"/>
                            </a:lnTo>
                            <a:lnTo>
                              <a:pt x="156" y="130"/>
                            </a:lnTo>
                            <a:lnTo>
                              <a:pt x="156" y="128"/>
                            </a:lnTo>
                            <a:lnTo>
                              <a:pt x="154" y="128"/>
                            </a:lnTo>
                            <a:lnTo>
                              <a:pt x="154" y="130"/>
                            </a:lnTo>
                            <a:lnTo>
                              <a:pt x="156" y="130"/>
                            </a:lnTo>
                            <a:lnTo>
                              <a:pt x="158" y="132"/>
                            </a:lnTo>
                            <a:lnTo>
                              <a:pt x="158" y="130"/>
                            </a:lnTo>
                            <a:lnTo>
                              <a:pt x="160" y="130"/>
                            </a:lnTo>
                            <a:lnTo>
                              <a:pt x="162" y="128"/>
                            </a:lnTo>
                            <a:lnTo>
                              <a:pt x="164" y="128"/>
                            </a:lnTo>
                            <a:lnTo>
                              <a:pt x="170" y="126"/>
                            </a:lnTo>
                            <a:lnTo>
                              <a:pt x="170" y="124"/>
                            </a:lnTo>
                            <a:lnTo>
                              <a:pt x="170" y="122"/>
                            </a:lnTo>
                            <a:lnTo>
                              <a:pt x="172" y="122"/>
                            </a:lnTo>
                            <a:lnTo>
                              <a:pt x="174" y="122"/>
                            </a:lnTo>
                            <a:lnTo>
                              <a:pt x="176" y="124"/>
                            </a:lnTo>
                            <a:lnTo>
                              <a:pt x="180" y="128"/>
                            </a:lnTo>
                            <a:lnTo>
                              <a:pt x="182" y="128"/>
                            </a:lnTo>
                            <a:lnTo>
                              <a:pt x="182" y="130"/>
                            </a:lnTo>
                            <a:lnTo>
                              <a:pt x="182" y="132"/>
                            </a:lnTo>
                            <a:lnTo>
                              <a:pt x="182" y="134"/>
                            </a:lnTo>
                            <a:lnTo>
                              <a:pt x="182" y="136"/>
                            </a:lnTo>
                            <a:lnTo>
                              <a:pt x="180" y="136"/>
                            </a:lnTo>
                            <a:lnTo>
                              <a:pt x="178" y="136"/>
                            </a:lnTo>
                            <a:lnTo>
                              <a:pt x="178" y="138"/>
                            </a:lnTo>
                            <a:lnTo>
                              <a:pt x="174" y="140"/>
                            </a:lnTo>
                            <a:lnTo>
                              <a:pt x="172" y="140"/>
                            </a:lnTo>
                            <a:lnTo>
                              <a:pt x="170" y="142"/>
                            </a:lnTo>
                            <a:lnTo>
                              <a:pt x="172" y="142"/>
                            </a:lnTo>
                            <a:lnTo>
                              <a:pt x="174" y="140"/>
                            </a:lnTo>
                            <a:lnTo>
                              <a:pt x="176" y="140"/>
                            </a:lnTo>
                            <a:lnTo>
                              <a:pt x="174" y="142"/>
                            </a:lnTo>
                            <a:lnTo>
                              <a:pt x="172" y="142"/>
                            </a:lnTo>
                            <a:lnTo>
                              <a:pt x="174" y="142"/>
                            </a:lnTo>
                            <a:lnTo>
                              <a:pt x="176" y="142"/>
                            </a:lnTo>
                            <a:lnTo>
                              <a:pt x="178" y="144"/>
                            </a:lnTo>
                            <a:lnTo>
                              <a:pt x="176" y="146"/>
                            </a:lnTo>
                            <a:lnTo>
                              <a:pt x="174" y="148"/>
                            </a:lnTo>
                            <a:lnTo>
                              <a:pt x="172" y="150"/>
                            </a:lnTo>
                            <a:lnTo>
                              <a:pt x="174" y="152"/>
                            </a:lnTo>
                            <a:lnTo>
                              <a:pt x="176" y="154"/>
                            </a:lnTo>
                            <a:lnTo>
                              <a:pt x="178" y="156"/>
                            </a:lnTo>
                            <a:lnTo>
                              <a:pt x="180" y="158"/>
                            </a:lnTo>
                            <a:lnTo>
                              <a:pt x="182" y="158"/>
                            </a:lnTo>
                            <a:lnTo>
                              <a:pt x="184" y="158"/>
                            </a:lnTo>
                            <a:lnTo>
                              <a:pt x="186" y="158"/>
                            </a:lnTo>
                            <a:lnTo>
                              <a:pt x="188" y="158"/>
                            </a:lnTo>
                            <a:lnTo>
                              <a:pt x="192" y="160"/>
                            </a:lnTo>
                            <a:lnTo>
                              <a:pt x="194" y="158"/>
                            </a:lnTo>
                            <a:lnTo>
                              <a:pt x="196" y="160"/>
                            </a:lnTo>
                            <a:lnTo>
                              <a:pt x="196" y="162"/>
                            </a:lnTo>
                            <a:lnTo>
                              <a:pt x="194" y="162"/>
                            </a:lnTo>
                            <a:lnTo>
                              <a:pt x="196" y="164"/>
                            </a:lnTo>
                            <a:lnTo>
                              <a:pt x="196" y="166"/>
                            </a:lnTo>
                            <a:lnTo>
                              <a:pt x="196" y="168"/>
                            </a:lnTo>
                            <a:lnTo>
                              <a:pt x="196" y="170"/>
                            </a:lnTo>
                            <a:lnTo>
                              <a:pt x="196" y="172"/>
                            </a:lnTo>
                            <a:lnTo>
                              <a:pt x="196" y="174"/>
                            </a:lnTo>
                            <a:lnTo>
                              <a:pt x="198" y="174"/>
                            </a:lnTo>
                            <a:lnTo>
                              <a:pt x="198" y="176"/>
                            </a:lnTo>
                            <a:lnTo>
                              <a:pt x="198" y="178"/>
                            </a:lnTo>
                            <a:lnTo>
                              <a:pt x="196" y="178"/>
                            </a:lnTo>
                            <a:lnTo>
                              <a:pt x="196" y="180"/>
                            </a:lnTo>
                            <a:lnTo>
                              <a:pt x="198" y="180"/>
                            </a:lnTo>
                            <a:lnTo>
                              <a:pt x="198" y="178"/>
                            </a:lnTo>
                            <a:lnTo>
                              <a:pt x="198" y="180"/>
                            </a:lnTo>
                            <a:lnTo>
                              <a:pt x="200" y="180"/>
                            </a:lnTo>
                            <a:lnTo>
                              <a:pt x="202" y="182"/>
                            </a:lnTo>
                            <a:lnTo>
                              <a:pt x="204" y="182"/>
                            </a:lnTo>
                            <a:lnTo>
                              <a:pt x="204" y="184"/>
                            </a:lnTo>
                            <a:lnTo>
                              <a:pt x="206" y="186"/>
                            </a:lnTo>
                            <a:lnTo>
                              <a:pt x="204" y="186"/>
                            </a:lnTo>
                            <a:lnTo>
                              <a:pt x="204" y="188"/>
                            </a:lnTo>
                            <a:lnTo>
                              <a:pt x="202" y="190"/>
                            </a:lnTo>
                            <a:lnTo>
                              <a:pt x="202" y="192"/>
                            </a:lnTo>
                            <a:lnTo>
                              <a:pt x="202" y="194"/>
                            </a:lnTo>
                            <a:lnTo>
                              <a:pt x="200" y="194"/>
                            </a:lnTo>
                            <a:lnTo>
                              <a:pt x="200" y="196"/>
                            </a:lnTo>
                            <a:lnTo>
                              <a:pt x="198" y="196"/>
                            </a:lnTo>
                            <a:lnTo>
                              <a:pt x="198" y="198"/>
                            </a:lnTo>
                            <a:lnTo>
                              <a:pt x="198" y="200"/>
                            </a:lnTo>
                            <a:lnTo>
                              <a:pt x="198" y="198"/>
                            </a:lnTo>
                            <a:lnTo>
                              <a:pt x="198" y="196"/>
                            </a:lnTo>
                            <a:lnTo>
                              <a:pt x="200" y="196"/>
                            </a:lnTo>
                            <a:lnTo>
                              <a:pt x="202" y="196"/>
                            </a:lnTo>
                            <a:lnTo>
                              <a:pt x="202" y="194"/>
                            </a:lnTo>
                            <a:lnTo>
                              <a:pt x="202" y="192"/>
                            </a:lnTo>
                            <a:lnTo>
                              <a:pt x="202" y="190"/>
                            </a:lnTo>
                            <a:lnTo>
                              <a:pt x="204" y="190"/>
                            </a:lnTo>
                            <a:lnTo>
                              <a:pt x="206" y="190"/>
                            </a:lnTo>
                            <a:lnTo>
                              <a:pt x="208" y="190"/>
                            </a:lnTo>
                            <a:lnTo>
                              <a:pt x="210" y="190"/>
                            </a:lnTo>
                            <a:lnTo>
                              <a:pt x="212" y="190"/>
                            </a:lnTo>
                            <a:lnTo>
                              <a:pt x="214" y="190"/>
                            </a:lnTo>
                            <a:lnTo>
                              <a:pt x="216" y="190"/>
                            </a:lnTo>
                            <a:lnTo>
                              <a:pt x="218" y="190"/>
                            </a:lnTo>
                            <a:lnTo>
                              <a:pt x="220" y="190"/>
                            </a:lnTo>
                            <a:lnTo>
                              <a:pt x="220" y="192"/>
                            </a:lnTo>
                            <a:lnTo>
                              <a:pt x="218" y="192"/>
                            </a:lnTo>
                            <a:lnTo>
                              <a:pt x="218" y="194"/>
                            </a:lnTo>
                            <a:lnTo>
                              <a:pt x="218" y="196"/>
                            </a:lnTo>
                            <a:lnTo>
                              <a:pt x="220" y="196"/>
                            </a:lnTo>
                            <a:lnTo>
                              <a:pt x="220" y="198"/>
                            </a:lnTo>
                            <a:lnTo>
                              <a:pt x="222" y="198"/>
                            </a:lnTo>
                            <a:lnTo>
                              <a:pt x="222" y="200"/>
                            </a:lnTo>
                            <a:lnTo>
                              <a:pt x="222" y="202"/>
                            </a:lnTo>
                            <a:lnTo>
                              <a:pt x="224" y="202"/>
                            </a:lnTo>
                            <a:lnTo>
                              <a:pt x="224" y="204"/>
                            </a:lnTo>
                            <a:lnTo>
                              <a:pt x="226" y="204"/>
                            </a:lnTo>
                            <a:lnTo>
                              <a:pt x="228" y="204"/>
                            </a:lnTo>
                            <a:lnTo>
                              <a:pt x="228" y="206"/>
                            </a:lnTo>
                            <a:lnTo>
                              <a:pt x="228" y="210"/>
                            </a:lnTo>
                            <a:lnTo>
                              <a:pt x="228" y="212"/>
                            </a:lnTo>
                            <a:lnTo>
                              <a:pt x="226" y="212"/>
                            </a:lnTo>
                            <a:lnTo>
                              <a:pt x="226" y="214"/>
                            </a:lnTo>
                            <a:lnTo>
                              <a:pt x="224" y="214"/>
                            </a:lnTo>
                            <a:lnTo>
                              <a:pt x="224" y="216"/>
                            </a:lnTo>
                            <a:lnTo>
                              <a:pt x="222" y="220"/>
                            </a:lnTo>
                            <a:lnTo>
                              <a:pt x="222" y="222"/>
                            </a:lnTo>
                            <a:lnTo>
                              <a:pt x="222" y="224"/>
                            </a:lnTo>
                            <a:lnTo>
                              <a:pt x="224" y="224"/>
                            </a:lnTo>
                            <a:lnTo>
                              <a:pt x="226" y="226"/>
                            </a:lnTo>
                            <a:lnTo>
                              <a:pt x="224" y="226"/>
                            </a:lnTo>
                            <a:lnTo>
                              <a:pt x="224" y="228"/>
                            </a:lnTo>
                            <a:lnTo>
                              <a:pt x="224" y="230"/>
                            </a:lnTo>
                            <a:lnTo>
                              <a:pt x="222" y="230"/>
                            </a:lnTo>
                            <a:lnTo>
                              <a:pt x="222" y="232"/>
                            </a:lnTo>
                            <a:lnTo>
                              <a:pt x="222" y="234"/>
                            </a:lnTo>
                            <a:lnTo>
                              <a:pt x="222" y="236"/>
                            </a:lnTo>
                            <a:lnTo>
                              <a:pt x="222" y="238"/>
                            </a:lnTo>
                            <a:lnTo>
                              <a:pt x="224" y="238"/>
                            </a:lnTo>
                            <a:lnTo>
                              <a:pt x="224" y="240"/>
                            </a:lnTo>
                            <a:lnTo>
                              <a:pt x="224" y="242"/>
                            </a:lnTo>
                            <a:lnTo>
                              <a:pt x="222" y="244"/>
                            </a:lnTo>
                            <a:lnTo>
                              <a:pt x="222" y="246"/>
                            </a:lnTo>
                            <a:lnTo>
                              <a:pt x="222" y="248"/>
                            </a:lnTo>
                            <a:lnTo>
                              <a:pt x="222" y="250"/>
                            </a:lnTo>
                            <a:lnTo>
                              <a:pt x="222" y="252"/>
                            </a:lnTo>
                            <a:lnTo>
                              <a:pt x="222" y="256"/>
                            </a:lnTo>
                            <a:lnTo>
                              <a:pt x="220" y="266"/>
                            </a:lnTo>
                            <a:lnTo>
                              <a:pt x="220" y="268"/>
                            </a:lnTo>
                            <a:lnTo>
                              <a:pt x="220" y="272"/>
                            </a:lnTo>
                            <a:lnTo>
                              <a:pt x="218" y="274"/>
                            </a:lnTo>
                            <a:lnTo>
                              <a:pt x="218" y="272"/>
                            </a:lnTo>
                            <a:lnTo>
                              <a:pt x="212" y="264"/>
                            </a:lnTo>
                            <a:lnTo>
                              <a:pt x="210" y="264"/>
                            </a:lnTo>
                            <a:lnTo>
                              <a:pt x="208" y="266"/>
                            </a:lnTo>
                            <a:lnTo>
                              <a:pt x="208" y="268"/>
                            </a:lnTo>
                            <a:lnTo>
                              <a:pt x="208" y="270"/>
                            </a:lnTo>
                            <a:lnTo>
                              <a:pt x="208" y="272"/>
                            </a:lnTo>
                            <a:lnTo>
                              <a:pt x="206" y="270"/>
                            </a:lnTo>
                            <a:lnTo>
                              <a:pt x="204" y="270"/>
                            </a:lnTo>
                            <a:lnTo>
                              <a:pt x="202" y="268"/>
                            </a:lnTo>
                            <a:lnTo>
                              <a:pt x="200" y="268"/>
                            </a:lnTo>
                            <a:lnTo>
                              <a:pt x="200" y="266"/>
                            </a:lnTo>
                            <a:lnTo>
                              <a:pt x="198" y="266"/>
                            </a:lnTo>
                            <a:lnTo>
                              <a:pt x="198" y="264"/>
                            </a:lnTo>
                            <a:lnTo>
                              <a:pt x="196" y="264"/>
                            </a:lnTo>
                            <a:lnTo>
                              <a:pt x="194" y="264"/>
                            </a:lnTo>
                            <a:lnTo>
                              <a:pt x="194" y="266"/>
                            </a:lnTo>
                            <a:lnTo>
                              <a:pt x="194" y="268"/>
                            </a:lnTo>
                            <a:lnTo>
                              <a:pt x="196" y="268"/>
                            </a:lnTo>
                            <a:lnTo>
                              <a:pt x="196" y="270"/>
                            </a:lnTo>
                            <a:lnTo>
                              <a:pt x="198" y="272"/>
                            </a:lnTo>
                            <a:lnTo>
                              <a:pt x="198" y="274"/>
                            </a:lnTo>
                            <a:lnTo>
                              <a:pt x="198" y="276"/>
                            </a:lnTo>
                            <a:lnTo>
                              <a:pt x="196" y="276"/>
                            </a:lnTo>
                            <a:lnTo>
                              <a:pt x="194" y="276"/>
                            </a:lnTo>
                            <a:lnTo>
                              <a:pt x="194" y="274"/>
                            </a:lnTo>
                            <a:lnTo>
                              <a:pt x="194" y="272"/>
                            </a:lnTo>
                            <a:lnTo>
                              <a:pt x="192" y="270"/>
                            </a:lnTo>
                            <a:lnTo>
                              <a:pt x="190" y="268"/>
                            </a:lnTo>
                            <a:lnTo>
                              <a:pt x="190" y="266"/>
                            </a:lnTo>
                            <a:lnTo>
                              <a:pt x="188" y="266"/>
                            </a:lnTo>
                            <a:lnTo>
                              <a:pt x="186" y="264"/>
                            </a:lnTo>
                            <a:lnTo>
                              <a:pt x="184" y="262"/>
                            </a:lnTo>
                            <a:lnTo>
                              <a:pt x="184" y="260"/>
                            </a:lnTo>
                            <a:lnTo>
                              <a:pt x="184" y="258"/>
                            </a:lnTo>
                            <a:lnTo>
                              <a:pt x="182" y="256"/>
                            </a:lnTo>
                            <a:lnTo>
                              <a:pt x="180" y="254"/>
                            </a:lnTo>
                            <a:lnTo>
                              <a:pt x="178" y="252"/>
                            </a:lnTo>
                            <a:lnTo>
                              <a:pt x="176" y="252"/>
                            </a:lnTo>
                            <a:lnTo>
                              <a:pt x="176" y="250"/>
                            </a:lnTo>
                            <a:lnTo>
                              <a:pt x="174" y="250"/>
                            </a:lnTo>
                            <a:lnTo>
                              <a:pt x="172" y="248"/>
                            </a:lnTo>
                            <a:lnTo>
                              <a:pt x="170" y="248"/>
                            </a:lnTo>
                            <a:lnTo>
                              <a:pt x="170" y="246"/>
                            </a:lnTo>
                            <a:lnTo>
                              <a:pt x="170" y="244"/>
                            </a:lnTo>
                            <a:lnTo>
                              <a:pt x="168" y="244"/>
                            </a:lnTo>
                            <a:lnTo>
                              <a:pt x="166" y="242"/>
                            </a:lnTo>
                            <a:lnTo>
                              <a:pt x="166" y="240"/>
                            </a:lnTo>
                            <a:lnTo>
                              <a:pt x="164" y="240"/>
                            </a:lnTo>
                            <a:lnTo>
                              <a:pt x="162" y="238"/>
                            </a:lnTo>
                            <a:lnTo>
                              <a:pt x="160" y="238"/>
                            </a:lnTo>
                            <a:lnTo>
                              <a:pt x="158" y="236"/>
                            </a:lnTo>
                            <a:lnTo>
                              <a:pt x="156" y="236"/>
                            </a:lnTo>
                            <a:lnTo>
                              <a:pt x="156" y="234"/>
                            </a:lnTo>
                            <a:lnTo>
                              <a:pt x="154" y="234"/>
                            </a:lnTo>
                            <a:lnTo>
                              <a:pt x="154" y="232"/>
                            </a:lnTo>
                            <a:lnTo>
                              <a:pt x="152" y="232"/>
                            </a:lnTo>
                            <a:lnTo>
                              <a:pt x="150" y="230"/>
                            </a:lnTo>
                            <a:lnTo>
                              <a:pt x="150" y="228"/>
                            </a:lnTo>
                            <a:lnTo>
                              <a:pt x="150" y="224"/>
                            </a:lnTo>
                            <a:lnTo>
                              <a:pt x="148" y="222"/>
                            </a:lnTo>
                            <a:lnTo>
                              <a:pt x="148" y="220"/>
                            </a:lnTo>
                            <a:lnTo>
                              <a:pt x="146" y="220"/>
                            </a:lnTo>
                            <a:lnTo>
                              <a:pt x="144" y="218"/>
                            </a:lnTo>
                            <a:lnTo>
                              <a:pt x="140" y="216"/>
                            </a:lnTo>
                            <a:lnTo>
                              <a:pt x="136" y="212"/>
                            </a:lnTo>
                            <a:lnTo>
                              <a:pt x="136" y="210"/>
                            </a:lnTo>
                            <a:lnTo>
                              <a:pt x="132" y="206"/>
                            </a:lnTo>
                            <a:lnTo>
                              <a:pt x="130" y="202"/>
                            </a:lnTo>
                            <a:lnTo>
                              <a:pt x="130" y="198"/>
                            </a:lnTo>
                            <a:lnTo>
                              <a:pt x="128" y="198"/>
                            </a:lnTo>
                            <a:lnTo>
                              <a:pt x="128" y="196"/>
                            </a:lnTo>
                            <a:lnTo>
                              <a:pt x="126" y="196"/>
                            </a:lnTo>
                            <a:lnTo>
                              <a:pt x="124" y="194"/>
                            </a:lnTo>
                            <a:lnTo>
                              <a:pt x="124" y="192"/>
                            </a:lnTo>
                            <a:lnTo>
                              <a:pt x="122" y="192"/>
                            </a:lnTo>
                            <a:lnTo>
                              <a:pt x="122" y="190"/>
                            </a:lnTo>
                            <a:lnTo>
                              <a:pt x="122" y="186"/>
                            </a:lnTo>
                            <a:lnTo>
                              <a:pt x="120" y="186"/>
                            </a:lnTo>
                            <a:lnTo>
                              <a:pt x="122" y="186"/>
                            </a:lnTo>
                            <a:lnTo>
                              <a:pt x="122" y="184"/>
                            </a:lnTo>
                            <a:lnTo>
                              <a:pt x="122" y="182"/>
                            </a:lnTo>
                            <a:lnTo>
                              <a:pt x="122" y="180"/>
                            </a:lnTo>
                            <a:lnTo>
                              <a:pt x="120" y="176"/>
                            </a:lnTo>
                            <a:lnTo>
                              <a:pt x="118" y="174"/>
                            </a:lnTo>
                            <a:lnTo>
                              <a:pt x="118" y="172"/>
                            </a:lnTo>
                            <a:lnTo>
                              <a:pt x="116" y="170"/>
                            </a:lnTo>
                            <a:lnTo>
                              <a:pt x="116" y="168"/>
                            </a:lnTo>
                            <a:lnTo>
                              <a:pt x="116" y="166"/>
                            </a:lnTo>
                            <a:lnTo>
                              <a:pt x="112" y="164"/>
                            </a:lnTo>
                            <a:lnTo>
                              <a:pt x="112" y="160"/>
                            </a:lnTo>
                            <a:lnTo>
                              <a:pt x="112" y="158"/>
                            </a:lnTo>
                            <a:lnTo>
                              <a:pt x="110" y="154"/>
                            </a:lnTo>
                            <a:lnTo>
                              <a:pt x="110" y="152"/>
                            </a:lnTo>
                            <a:lnTo>
                              <a:pt x="108" y="150"/>
                            </a:lnTo>
                            <a:lnTo>
                              <a:pt x="106" y="150"/>
                            </a:lnTo>
                            <a:lnTo>
                              <a:pt x="106" y="148"/>
                            </a:lnTo>
                            <a:lnTo>
                              <a:pt x="106" y="146"/>
                            </a:lnTo>
                            <a:lnTo>
                              <a:pt x="104" y="146"/>
                            </a:lnTo>
                            <a:lnTo>
                              <a:pt x="104" y="144"/>
                            </a:lnTo>
                            <a:lnTo>
                              <a:pt x="102" y="142"/>
                            </a:lnTo>
                            <a:lnTo>
                              <a:pt x="100" y="142"/>
                            </a:lnTo>
                            <a:lnTo>
                              <a:pt x="98" y="140"/>
                            </a:lnTo>
                            <a:lnTo>
                              <a:pt x="98" y="138"/>
                            </a:lnTo>
                            <a:lnTo>
                              <a:pt x="98" y="136"/>
                            </a:lnTo>
                            <a:lnTo>
                              <a:pt x="96" y="134"/>
                            </a:lnTo>
                            <a:lnTo>
                              <a:pt x="94" y="132"/>
                            </a:lnTo>
                            <a:lnTo>
                              <a:pt x="90" y="130"/>
                            </a:lnTo>
                            <a:lnTo>
                              <a:pt x="88" y="130"/>
                            </a:lnTo>
                            <a:lnTo>
                              <a:pt x="86" y="130"/>
                            </a:lnTo>
                            <a:lnTo>
                              <a:pt x="86" y="128"/>
                            </a:lnTo>
                            <a:lnTo>
                              <a:pt x="84" y="128"/>
                            </a:lnTo>
                            <a:lnTo>
                              <a:pt x="86" y="128"/>
                            </a:lnTo>
                            <a:lnTo>
                              <a:pt x="84" y="126"/>
                            </a:lnTo>
                            <a:lnTo>
                              <a:pt x="84" y="124"/>
                            </a:lnTo>
                            <a:lnTo>
                              <a:pt x="84" y="122"/>
                            </a:lnTo>
                            <a:lnTo>
                              <a:pt x="84" y="120"/>
                            </a:lnTo>
                            <a:lnTo>
                              <a:pt x="82" y="116"/>
                            </a:lnTo>
                            <a:lnTo>
                              <a:pt x="80" y="112"/>
                            </a:lnTo>
                            <a:lnTo>
                              <a:pt x="78" y="106"/>
                            </a:lnTo>
                            <a:lnTo>
                              <a:pt x="78" y="102"/>
                            </a:lnTo>
                            <a:lnTo>
                              <a:pt x="76" y="100"/>
                            </a:lnTo>
                            <a:lnTo>
                              <a:pt x="76" y="98"/>
                            </a:lnTo>
                            <a:lnTo>
                              <a:pt x="74" y="96"/>
                            </a:lnTo>
                            <a:lnTo>
                              <a:pt x="76" y="96"/>
                            </a:lnTo>
                            <a:lnTo>
                              <a:pt x="76" y="98"/>
                            </a:lnTo>
                            <a:lnTo>
                              <a:pt x="76" y="96"/>
                            </a:lnTo>
                            <a:lnTo>
                              <a:pt x="78" y="96"/>
                            </a:lnTo>
                            <a:lnTo>
                              <a:pt x="78" y="94"/>
                            </a:lnTo>
                            <a:lnTo>
                              <a:pt x="76" y="94"/>
                            </a:lnTo>
                            <a:lnTo>
                              <a:pt x="76" y="92"/>
                            </a:lnTo>
                            <a:lnTo>
                              <a:pt x="76" y="94"/>
                            </a:lnTo>
                            <a:lnTo>
                              <a:pt x="74" y="94"/>
                            </a:lnTo>
                            <a:lnTo>
                              <a:pt x="74" y="90"/>
                            </a:lnTo>
                            <a:lnTo>
                              <a:pt x="72" y="90"/>
                            </a:lnTo>
                            <a:lnTo>
                              <a:pt x="72" y="88"/>
                            </a:lnTo>
                            <a:lnTo>
                              <a:pt x="70" y="88"/>
                            </a:lnTo>
                            <a:lnTo>
                              <a:pt x="66" y="86"/>
                            </a:lnTo>
                            <a:lnTo>
                              <a:pt x="64" y="84"/>
                            </a:lnTo>
                            <a:lnTo>
                              <a:pt x="64" y="82"/>
                            </a:lnTo>
                            <a:lnTo>
                              <a:pt x="62" y="82"/>
                            </a:lnTo>
                            <a:lnTo>
                              <a:pt x="60" y="82"/>
                            </a:lnTo>
                            <a:lnTo>
                              <a:pt x="58" y="82"/>
                            </a:lnTo>
                            <a:lnTo>
                              <a:pt x="56" y="82"/>
                            </a:lnTo>
                            <a:lnTo>
                              <a:pt x="54" y="78"/>
                            </a:lnTo>
                            <a:lnTo>
                              <a:pt x="54" y="76"/>
                            </a:lnTo>
                            <a:lnTo>
                              <a:pt x="54" y="72"/>
                            </a:lnTo>
                            <a:lnTo>
                              <a:pt x="54" y="70"/>
                            </a:lnTo>
                            <a:lnTo>
                              <a:pt x="52" y="68"/>
                            </a:lnTo>
                            <a:lnTo>
                              <a:pt x="52" y="66"/>
                            </a:lnTo>
                            <a:lnTo>
                              <a:pt x="50" y="66"/>
                            </a:lnTo>
                            <a:lnTo>
                              <a:pt x="48" y="66"/>
                            </a:lnTo>
                            <a:lnTo>
                              <a:pt x="48" y="64"/>
                            </a:lnTo>
                            <a:lnTo>
                              <a:pt x="46" y="64"/>
                            </a:lnTo>
                            <a:lnTo>
                              <a:pt x="46" y="62"/>
                            </a:lnTo>
                            <a:lnTo>
                              <a:pt x="46" y="60"/>
                            </a:lnTo>
                            <a:lnTo>
                              <a:pt x="46" y="58"/>
                            </a:lnTo>
                            <a:lnTo>
                              <a:pt x="44" y="58"/>
                            </a:lnTo>
                            <a:lnTo>
                              <a:pt x="42" y="58"/>
                            </a:lnTo>
                            <a:lnTo>
                              <a:pt x="42" y="56"/>
                            </a:lnTo>
                            <a:lnTo>
                              <a:pt x="40" y="54"/>
                            </a:lnTo>
                            <a:lnTo>
                              <a:pt x="40" y="52"/>
                            </a:lnTo>
                            <a:lnTo>
                              <a:pt x="40" y="50"/>
                            </a:lnTo>
                            <a:lnTo>
                              <a:pt x="38" y="50"/>
                            </a:lnTo>
                            <a:lnTo>
                              <a:pt x="36" y="46"/>
                            </a:lnTo>
                            <a:lnTo>
                              <a:pt x="34" y="46"/>
                            </a:lnTo>
                            <a:lnTo>
                              <a:pt x="32" y="46"/>
                            </a:lnTo>
                            <a:lnTo>
                              <a:pt x="30" y="46"/>
                            </a:lnTo>
                            <a:lnTo>
                              <a:pt x="28" y="46"/>
                            </a:lnTo>
                            <a:lnTo>
                              <a:pt x="26" y="46"/>
                            </a:lnTo>
                            <a:lnTo>
                              <a:pt x="26" y="44"/>
                            </a:lnTo>
                            <a:lnTo>
                              <a:pt x="26" y="42"/>
                            </a:lnTo>
                            <a:lnTo>
                              <a:pt x="24" y="40"/>
                            </a:lnTo>
                            <a:lnTo>
                              <a:pt x="22" y="38"/>
                            </a:lnTo>
                            <a:lnTo>
                              <a:pt x="20" y="36"/>
                            </a:lnTo>
                            <a:lnTo>
                              <a:pt x="18" y="36"/>
                            </a:lnTo>
                            <a:lnTo>
                              <a:pt x="18" y="34"/>
                            </a:lnTo>
                            <a:lnTo>
                              <a:pt x="16" y="34"/>
                            </a:lnTo>
                            <a:lnTo>
                              <a:pt x="16" y="32"/>
                            </a:lnTo>
                            <a:lnTo>
                              <a:pt x="14" y="30"/>
                            </a:lnTo>
                            <a:lnTo>
                              <a:pt x="10" y="26"/>
                            </a:lnTo>
                            <a:lnTo>
                              <a:pt x="8" y="24"/>
                            </a:lnTo>
                            <a:lnTo>
                              <a:pt x="6" y="20"/>
                            </a:lnTo>
                            <a:lnTo>
                              <a:pt x="2" y="12"/>
                            </a:lnTo>
                            <a:lnTo>
                              <a:pt x="0" y="8"/>
                            </a:lnTo>
                            <a:lnTo>
                              <a:pt x="0" y="6"/>
                            </a:lnTo>
                            <a:lnTo>
                              <a:pt x="0" y="4"/>
                            </a:lnTo>
                            <a:close/>
                          </a:path>
                        </a:pathLst>
                      </a:custGeom>
                      <a:solidFill>
                        <a:schemeClr val="tx2"/>
                      </a:solidFill>
                      <a:ln w="3175">
                        <a:solidFill>
                          <a:schemeClr val="bg1"/>
                        </a:solidFill>
                        <a:prstDash val="sysDot"/>
                        <a:round/>
                        <a:headEnd/>
                        <a:tailEnd/>
                      </a:ln>
                    </p:spPr>
                    <p:txBody>
                      <a:bodyPr/>
                      <a:lstStyle/>
                      <a:p>
                        <a:endParaRPr lang="de-DE" sz="2400" dirty="0">
                          <a:solidFill>
                            <a:srgbClr val="000000"/>
                          </a:solidFill>
                        </a:endParaRPr>
                      </a:p>
                    </p:txBody>
                  </p:sp>
                  <p:sp>
                    <p:nvSpPr>
                      <p:cNvPr id="2037" name="Freeform 3062"/>
                      <p:cNvSpPr>
                        <a:spLocks/>
                      </p:cNvSpPr>
                      <p:nvPr/>
                    </p:nvSpPr>
                    <p:spPr bwMode="auto">
                      <a:xfrm>
                        <a:off x="4796" y="2301"/>
                        <a:ext cx="16" cy="16"/>
                      </a:xfrm>
                      <a:custGeom>
                        <a:avLst/>
                        <a:gdLst>
                          <a:gd name="T0" fmla="*/ 0 w 16"/>
                          <a:gd name="T1" fmla="*/ 4 h 16"/>
                          <a:gd name="T2" fmla="*/ 2 w 16"/>
                          <a:gd name="T3" fmla="*/ 4 h 16"/>
                          <a:gd name="T4" fmla="*/ 2 w 16"/>
                          <a:gd name="T5" fmla="*/ 0 h 16"/>
                          <a:gd name="T6" fmla="*/ 4 w 16"/>
                          <a:gd name="T7" fmla="*/ 0 h 16"/>
                          <a:gd name="T8" fmla="*/ 4 w 16"/>
                          <a:gd name="T9" fmla="*/ 2 h 16"/>
                          <a:gd name="T10" fmla="*/ 6 w 16"/>
                          <a:gd name="T11" fmla="*/ 2 h 16"/>
                          <a:gd name="T12" fmla="*/ 6 w 16"/>
                          <a:gd name="T13" fmla="*/ 4 h 16"/>
                          <a:gd name="T14" fmla="*/ 8 w 16"/>
                          <a:gd name="T15" fmla="*/ 4 h 16"/>
                          <a:gd name="T16" fmla="*/ 10 w 16"/>
                          <a:gd name="T17" fmla="*/ 4 h 16"/>
                          <a:gd name="T18" fmla="*/ 10 w 16"/>
                          <a:gd name="T19" fmla="*/ 6 h 16"/>
                          <a:gd name="T20" fmla="*/ 12 w 16"/>
                          <a:gd name="T21" fmla="*/ 6 h 16"/>
                          <a:gd name="T22" fmla="*/ 12 w 16"/>
                          <a:gd name="T23" fmla="*/ 8 h 16"/>
                          <a:gd name="T24" fmla="*/ 14 w 16"/>
                          <a:gd name="T25" fmla="*/ 10 h 16"/>
                          <a:gd name="T26" fmla="*/ 14 w 16"/>
                          <a:gd name="T27" fmla="*/ 10 h 16"/>
                          <a:gd name="T28" fmla="*/ 16 w 16"/>
                          <a:gd name="T29" fmla="*/ 12 h 16"/>
                          <a:gd name="T30" fmla="*/ 16 w 16"/>
                          <a:gd name="T31" fmla="*/ 14 h 16"/>
                          <a:gd name="T32" fmla="*/ 16 w 16"/>
                          <a:gd name="T33" fmla="*/ 16 h 16"/>
                          <a:gd name="T34" fmla="*/ 14 w 16"/>
                          <a:gd name="T35" fmla="*/ 16 h 16"/>
                          <a:gd name="T36" fmla="*/ 14 w 16"/>
                          <a:gd name="T37" fmla="*/ 16 h 16"/>
                          <a:gd name="T38" fmla="*/ 14 w 16"/>
                          <a:gd name="T39" fmla="*/ 14 h 16"/>
                          <a:gd name="T40" fmla="*/ 8 w 16"/>
                          <a:gd name="T41" fmla="*/ 10 h 16"/>
                          <a:gd name="T42" fmla="*/ 4 w 16"/>
                          <a:gd name="T43" fmla="*/ 8 h 16"/>
                          <a:gd name="T44" fmla="*/ 2 w 16"/>
                          <a:gd name="T45" fmla="*/ 4 h 16"/>
                          <a:gd name="T46" fmla="*/ 0 w 16"/>
                          <a:gd name="T47" fmla="*/ 4 h 1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16"/>
                          <a:gd name="T73" fmla="*/ 0 h 16"/>
                          <a:gd name="T74" fmla="*/ 16 w 16"/>
                          <a:gd name="T75" fmla="*/ 16 h 16"/>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16" h="16">
                            <a:moveTo>
                              <a:pt x="0" y="4"/>
                            </a:moveTo>
                            <a:lnTo>
                              <a:pt x="2" y="4"/>
                            </a:lnTo>
                            <a:lnTo>
                              <a:pt x="2" y="0"/>
                            </a:lnTo>
                            <a:lnTo>
                              <a:pt x="4" y="0"/>
                            </a:lnTo>
                            <a:lnTo>
                              <a:pt x="4" y="2"/>
                            </a:lnTo>
                            <a:lnTo>
                              <a:pt x="6" y="2"/>
                            </a:lnTo>
                            <a:lnTo>
                              <a:pt x="6" y="4"/>
                            </a:lnTo>
                            <a:lnTo>
                              <a:pt x="8" y="4"/>
                            </a:lnTo>
                            <a:lnTo>
                              <a:pt x="10" y="4"/>
                            </a:lnTo>
                            <a:lnTo>
                              <a:pt x="10" y="6"/>
                            </a:lnTo>
                            <a:lnTo>
                              <a:pt x="12" y="6"/>
                            </a:lnTo>
                            <a:lnTo>
                              <a:pt x="12" y="8"/>
                            </a:lnTo>
                            <a:lnTo>
                              <a:pt x="14" y="10"/>
                            </a:lnTo>
                            <a:lnTo>
                              <a:pt x="16" y="12"/>
                            </a:lnTo>
                            <a:lnTo>
                              <a:pt x="16" y="14"/>
                            </a:lnTo>
                            <a:lnTo>
                              <a:pt x="16" y="16"/>
                            </a:lnTo>
                            <a:lnTo>
                              <a:pt x="14" y="16"/>
                            </a:lnTo>
                            <a:lnTo>
                              <a:pt x="14" y="14"/>
                            </a:lnTo>
                            <a:lnTo>
                              <a:pt x="8" y="10"/>
                            </a:lnTo>
                            <a:lnTo>
                              <a:pt x="4" y="8"/>
                            </a:lnTo>
                            <a:lnTo>
                              <a:pt x="2" y="4"/>
                            </a:lnTo>
                            <a:lnTo>
                              <a:pt x="0" y="4"/>
                            </a:lnTo>
                            <a:close/>
                          </a:path>
                        </a:pathLst>
                      </a:custGeom>
                      <a:solidFill>
                        <a:schemeClr val="tx2"/>
                      </a:solidFill>
                      <a:ln w="3175">
                        <a:solidFill>
                          <a:schemeClr val="bg1"/>
                        </a:solidFill>
                        <a:prstDash val="sysDot"/>
                        <a:round/>
                        <a:headEnd/>
                        <a:tailEnd/>
                      </a:ln>
                    </p:spPr>
                    <p:txBody>
                      <a:bodyPr/>
                      <a:lstStyle/>
                      <a:p>
                        <a:endParaRPr lang="de-DE" sz="2400" dirty="0">
                          <a:solidFill>
                            <a:srgbClr val="000000"/>
                          </a:solidFill>
                        </a:endParaRPr>
                      </a:p>
                    </p:txBody>
                  </p:sp>
                  <p:sp>
                    <p:nvSpPr>
                      <p:cNvPr id="2038" name="Rectangle 3063"/>
                      <p:cNvSpPr>
                        <a:spLocks noChangeArrowheads="1"/>
                      </p:cNvSpPr>
                      <p:nvPr/>
                    </p:nvSpPr>
                    <p:spPr bwMode="auto">
                      <a:xfrm>
                        <a:off x="4814" y="2319"/>
                        <a:ext cx="2" cy="2"/>
                      </a:xfrm>
                      <a:prstGeom prst="rect">
                        <a:avLst/>
                      </a:prstGeom>
                      <a:grpFill/>
                      <a:ln w="3175">
                        <a:solidFill>
                          <a:schemeClr val="bg1"/>
                        </a:solidFill>
                        <a:prstDash val="sysDot"/>
                        <a:miter lim="800000"/>
                        <a:headEnd/>
                        <a:tailEnd/>
                      </a:ln>
                    </p:spPr>
                    <p:txBody>
                      <a:bodyPr/>
                      <a:lstStyle/>
                      <a:p>
                        <a:endParaRPr lang="de-DE" sz="2400" dirty="0">
                          <a:solidFill>
                            <a:srgbClr val="000000"/>
                          </a:solidFill>
                        </a:endParaRPr>
                      </a:p>
                    </p:txBody>
                  </p:sp>
                  <p:sp>
                    <p:nvSpPr>
                      <p:cNvPr id="2039" name="Freeform 3064"/>
                      <p:cNvSpPr>
                        <a:spLocks/>
                      </p:cNvSpPr>
                      <p:nvPr/>
                    </p:nvSpPr>
                    <p:spPr bwMode="auto">
                      <a:xfrm>
                        <a:off x="4816" y="2321"/>
                        <a:ext cx="1" cy="2"/>
                      </a:xfrm>
                      <a:custGeom>
                        <a:avLst/>
                        <a:gdLst>
                          <a:gd name="T0" fmla="*/ 0 w 1"/>
                          <a:gd name="T1" fmla="*/ 2 h 2"/>
                          <a:gd name="T2" fmla="*/ 0 w 1"/>
                          <a:gd name="T3" fmla="*/ 0 h 2"/>
                          <a:gd name="T4" fmla="*/ 0 w 1"/>
                          <a:gd name="T5" fmla="*/ 2 h 2"/>
                          <a:gd name="T6" fmla="*/ 0 60000 65536"/>
                          <a:gd name="T7" fmla="*/ 0 60000 65536"/>
                          <a:gd name="T8" fmla="*/ 0 60000 65536"/>
                          <a:gd name="T9" fmla="*/ 0 w 1"/>
                          <a:gd name="T10" fmla="*/ 0 h 2"/>
                          <a:gd name="T11" fmla="*/ 1 w 1"/>
                          <a:gd name="T12" fmla="*/ 2 h 2"/>
                        </a:gdLst>
                        <a:ahLst/>
                        <a:cxnLst>
                          <a:cxn ang="T6">
                            <a:pos x="T0" y="T1"/>
                          </a:cxn>
                          <a:cxn ang="T7">
                            <a:pos x="T2" y="T3"/>
                          </a:cxn>
                          <a:cxn ang="T8">
                            <a:pos x="T4" y="T5"/>
                          </a:cxn>
                        </a:cxnLst>
                        <a:rect l="T9" t="T10" r="T11" b="T12"/>
                        <a:pathLst>
                          <a:path w="1" h="2">
                            <a:moveTo>
                              <a:pt x="0" y="2"/>
                            </a:moveTo>
                            <a:lnTo>
                              <a:pt x="0" y="0"/>
                            </a:lnTo>
                            <a:lnTo>
                              <a:pt x="0" y="2"/>
                            </a:lnTo>
                            <a:close/>
                          </a:path>
                        </a:pathLst>
                      </a:custGeom>
                      <a:grpFill/>
                      <a:ln w="3175">
                        <a:solidFill>
                          <a:schemeClr val="bg1"/>
                        </a:solidFill>
                        <a:prstDash val="sysDot"/>
                        <a:round/>
                        <a:headEnd/>
                        <a:tailEnd/>
                      </a:ln>
                    </p:spPr>
                    <p:txBody>
                      <a:bodyPr/>
                      <a:lstStyle/>
                      <a:p>
                        <a:endParaRPr lang="de-DE" sz="2400" dirty="0">
                          <a:solidFill>
                            <a:srgbClr val="000000"/>
                          </a:solidFill>
                        </a:endParaRPr>
                      </a:p>
                    </p:txBody>
                  </p:sp>
                  <p:sp>
                    <p:nvSpPr>
                      <p:cNvPr id="2040" name="Freeform 3065"/>
                      <p:cNvSpPr>
                        <a:spLocks/>
                      </p:cNvSpPr>
                      <p:nvPr/>
                    </p:nvSpPr>
                    <p:spPr bwMode="auto">
                      <a:xfrm>
                        <a:off x="4826" y="2321"/>
                        <a:ext cx="1" cy="4"/>
                      </a:xfrm>
                      <a:custGeom>
                        <a:avLst/>
                        <a:gdLst>
                          <a:gd name="T0" fmla="*/ 0 w 1"/>
                          <a:gd name="T1" fmla="*/ 2 h 4"/>
                          <a:gd name="T2" fmla="*/ 0 w 1"/>
                          <a:gd name="T3" fmla="*/ 0 h 4"/>
                          <a:gd name="T4" fmla="*/ 0 w 1"/>
                          <a:gd name="T5" fmla="*/ 2 h 4"/>
                          <a:gd name="T6" fmla="*/ 0 w 1"/>
                          <a:gd name="T7" fmla="*/ 4 h 4"/>
                          <a:gd name="T8" fmla="*/ 0 w 1"/>
                          <a:gd name="T9" fmla="*/ 2 h 4"/>
                          <a:gd name="T10" fmla="*/ 0 60000 65536"/>
                          <a:gd name="T11" fmla="*/ 0 60000 65536"/>
                          <a:gd name="T12" fmla="*/ 0 60000 65536"/>
                          <a:gd name="T13" fmla="*/ 0 60000 65536"/>
                          <a:gd name="T14" fmla="*/ 0 60000 65536"/>
                          <a:gd name="T15" fmla="*/ 0 w 1"/>
                          <a:gd name="T16" fmla="*/ 0 h 4"/>
                          <a:gd name="T17" fmla="*/ 1 w 1"/>
                          <a:gd name="T18" fmla="*/ 4 h 4"/>
                        </a:gdLst>
                        <a:ahLst/>
                        <a:cxnLst>
                          <a:cxn ang="T10">
                            <a:pos x="T0" y="T1"/>
                          </a:cxn>
                          <a:cxn ang="T11">
                            <a:pos x="T2" y="T3"/>
                          </a:cxn>
                          <a:cxn ang="T12">
                            <a:pos x="T4" y="T5"/>
                          </a:cxn>
                          <a:cxn ang="T13">
                            <a:pos x="T6" y="T7"/>
                          </a:cxn>
                          <a:cxn ang="T14">
                            <a:pos x="T8" y="T9"/>
                          </a:cxn>
                        </a:cxnLst>
                        <a:rect l="T15" t="T16" r="T17" b="T18"/>
                        <a:pathLst>
                          <a:path w="1" h="4">
                            <a:moveTo>
                              <a:pt x="0" y="2"/>
                            </a:moveTo>
                            <a:lnTo>
                              <a:pt x="0" y="0"/>
                            </a:lnTo>
                            <a:lnTo>
                              <a:pt x="0" y="2"/>
                            </a:lnTo>
                            <a:lnTo>
                              <a:pt x="0" y="4"/>
                            </a:lnTo>
                            <a:lnTo>
                              <a:pt x="0" y="2"/>
                            </a:lnTo>
                            <a:close/>
                          </a:path>
                        </a:pathLst>
                      </a:custGeom>
                      <a:grpFill/>
                      <a:ln w="3175">
                        <a:solidFill>
                          <a:schemeClr val="bg1"/>
                        </a:solidFill>
                        <a:prstDash val="sysDot"/>
                        <a:round/>
                        <a:headEnd/>
                        <a:tailEnd/>
                      </a:ln>
                    </p:spPr>
                    <p:txBody>
                      <a:bodyPr/>
                      <a:lstStyle/>
                      <a:p>
                        <a:endParaRPr lang="de-DE" sz="2400" dirty="0">
                          <a:solidFill>
                            <a:srgbClr val="000000"/>
                          </a:solidFill>
                        </a:endParaRPr>
                      </a:p>
                    </p:txBody>
                  </p:sp>
                  <p:sp>
                    <p:nvSpPr>
                      <p:cNvPr id="2041" name="Freeform 3066"/>
                      <p:cNvSpPr>
                        <a:spLocks/>
                      </p:cNvSpPr>
                      <p:nvPr/>
                    </p:nvSpPr>
                    <p:spPr bwMode="auto">
                      <a:xfrm>
                        <a:off x="4826" y="2319"/>
                        <a:ext cx="6" cy="4"/>
                      </a:xfrm>
                      <a:custGeom>
                        <a:avLst/>
                        <a:gdLst>
                          <a:gd name="T0" fmla="*/ 0 w 6"/>
                          <a:gd name="T1" fmla="*/ 0 h 4"/>
                          <a:gd name="T2" fmla="*/ 2 w 6"/>
                          <a:gd name="T3" fmla="*/ 0 h 4"/>
                          <a:gd name="T4" fmla="*/ 4 w 6"/>
                          <a:gd name="T5" fmla="*/ 0 h 4"/>
                          <a:gd name="T6" fmla="*/ 4 w 6"/>
                          <a:gd name="T7" fmla="*/ 2 h 4"/>
                          <a:gd name="T8" fmla="*/ 6 w 6"/>
                          <a:gd name="T9" fmla="*/ 4 h 4"/>
                          <a:gd name="T10" fmla="*/ 4 w 6"/>
                          <a:gd name="T11" fmla="*/ 4 h 4"/>
                          <a:gd name="T12" fmla="*/ 2 w 6"/>
                          <a:gd name="T13" fmla="*/ 2 h 4"/>
                          <a:gd name="T14" fmla="*/ 0 w 6"/>
                          <a:gd name="T15" fmla="*/ 0 h 4"/>
                          <a:gd name="T16" fmla="*/ 0 60000 65536"/>
                          <a:gd name="T17" fmla="*/ 0 60000 65536"/>
                          <a:gd name="T18" fmla="*/ 0 60000 65536"/>
                          <a:gd name="T19" fmla="*/ 0 60000 65536"/>
                          <a:gd name="T20" fmla="*/ 0 60000 65536"/>
                          <a:gd name="T21" fmla="*/ 0 60000 65536"/>
                          <a:gd name="T22" fmla="*/ 0 60000 65536"/>
                          <a:gd name="T23" fmla="*/ 0 60000 65536"/>
                          <a:gd name="T24" fmla="*/ 0 w 6"/>
                          <a:gd name="T25" fmla="*/ 0 h 4"/>
                          <a:gd name="T26" fmla="*/ 6 w 6"/>
                          <a:gd name="T27" fmla="*/ 4 h 4"/>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6" h="4">
                            <a:moveTo>
                              <a:pt x="0" y="0"/>
                            </a:moveTo>
                            <a:lnTo>
                              <a:pt x="2" y="0"/>
                            </a:lnTo>
                            <a:lnTo>
                              <a:pt x="4" y="0"/>
                            </a:lnTo>
                            <a:lnTo>
                              <a:pt x="4" y="2"/>
                            </a:lnTo>
                            <a:lnTo>
                              <a:pt x="6" y="4"/>
                            </a:lnTo>
                            <a:lnTo>
                              <a:pt x="4" y="4"/>
                            </a:lnTo>
                            <a:lnTo>
                              <a:pt x="2" y="2"/>
                            </a:lnTo>
                            <a:lnTo>
                              <a:pt x="0" y="0"/>
                            </a:lnTo>
                            <a:close/>
                          </a:path>
                        </a:pathLst>
                      </a:custGeom>
                      <a:grpFill/>
                      <a:ln w="3175">
                        <a:solidFill>
                          <a:schemeClr val="bg1"/>
                        </a:solidFill>
                        <a:prstDash val="sysDot"/>
                        <a:round/>
                        <a:headEnd/>
                        <a:tailEnd/>
                      </a:ln>
                    </p:spPr>
                    <p:txBody>
                      <a:bodyPr/>
                      <a:lstStyle/>
                      <a:p>
                        <a:endParaRPr lang="de-DE" sz="2400" dirty="0">
                          <a:solidFill>
                            <a:srgbClr val="000000"/>
                          </a:solidFill>
                        </a:endParaRPr>
                      </a:p>
                    </p:txBody>
                  </p:sp>
                  <p:sp>
                    <p:nvSpPr>
                      <p:cNvPr id="2042" name="Freeform 3067"/>
                      <p:cNvSpPr>
                        <a:spLocks/>
                      </p:cNvSpPr>
                      <p:nvPr/>
                    </p:nvSpPr>
                    <p:spPr bwMode="auto">
                      <a:xfrm>
                        <a:off x="4826" y="2335"/>
                        <a:ext cx="18" cy="24"/>
                      </a:xfrm>
                      <a:custGeom>
                        <a:avLst/>
                        <a:gdLst>
                          <a:gd name="T0" fmla="*/ 0 w 18"/>
                          <a:gd name="T1" fmla="*/ 2 h 24"/>
                          <a:gd name="T2" fmla="*/ 2 w 18"/>
                          <a:gd name="T3" fmla="*/ 2 h 24"/>
                          <a:gd name="T4" fmla="*/ 4 w 18"/>
                          <a:gd name="T5" fmla="*/ 2 h 24"/>
                          <a:gd name="T6" fmla="*/ 4 w 18"/>
                          <a:gd name="T7" fmla="*/ 0 h 24"/>
                          <a:gd name="T8" fmla="*/ 6 w 18"/>
                          <a:gd name="T9" fmla="*/ 0 h 24"/>
                          <a:gd name="T10" fmla="*/ 8 w 18"/>
                          <a:gd name="T11" fmla="*/ 0 h 24"/>
                          <a:gd name="T12" fmla="*/ 10 w 18"/>
                          <a:gd name="T13" fmla="*/ 2 h 24"/>
                          <a:gd name="T14" fmla="*/ 10 w 18"/>
                          <a:gd name="T15" fmla="*/ 4 h 24"/>
                          <a:gd name="T16" fmla="*/ 12 w 18"/>
                          <a:gd name="T17" fmla="*/ 8 h 24"/>
                          <a:gd name="T18" fmla="*/ 14 w 18"/>
                          <a:gd name="T19" fmla="*/ 8 h 24"/>
                          <a:gd name="T20" fmla="*/ 16 w 18"/>
                          <a:gd name="T21" fmla="*/ 8 h 24"/>
                          <a:gd name="T22" fmla="*/ 18 w 18"/>
                          <a:gd name="T23" fmla="*/ 12 h 24"/>
                          <a:gd name="T24" fmla="*/ 18 w 18"/>
                          <a:gd name="T25" fmla="*/ 14 h 24"/>
                          <a:gd name="T26" fmla="*/ 18 w 18"/>
                          <a:gd name="T27" fmla="*/ 16 h 24"/>
                          <a:gd name="T28" fmla="*/ 18 w 18"/>
                          <a:gd name="T29" fmla="*/ 18 h 24"/>
                          <a:gd name="T30" fmla="*/ 18 w 18"/>
                          <a:gd name="T31" fmla="*/ 20 h 24"/>
                          <a:gd name="T32" fmla="*/ 18 w 18"/>
                          <a:gd name="T33" fmla="*/ 22 h 24"/>
                          <a:gd name="T34" fmla="*/ 16 w 18"/>
                          <a:gd name="T35" fmla="*/ 22 h 24"/>
                          <a:gd name="T36" fmla="*/ 16 w 18"/>
                          <a:gd name="T37" fmla="*/ 24 h 24"/>
                          <a:gd name="T38" fmla="*/ 14 w 18"/>
                          <a:gd name="T39" fmla="*/ 22 h 24"/>
                          <a:gd name="T40" fmla="*/ 12 w 18"/>
                          <a:gd name="T41" fmla="*/ 22 h 24"/>
                          <a:gd name="T42" fmla="*/ 14 w 18"/>
                          <a:gd name="T43" fmla="*/ 22 h 24"/>
                          <a:gd name="T44" fmla="*/ 12 w 18"/>
                          <a:gd name="T45" fmla="*/ 20 h 24"/>
                          <a:gd name="T46" fmla="*/ 12 w 18"/>
                          <a:gd name="T47" fmla="*/ 18 h 24"/>
                          <a:gd name="T48" fmla="*/ 12 w 18"/>
                          <a:gd name="T49" fmla="*/ 16 h 24"/>
                          <a:gd name="T50" fmla="*/ 10 w 18"/>
                          <a:gd name="T51" fmla="*/ 16 h 24"/>
                          <a:gd name="T52" fmla="*/ 6 w 18"/>
                          <a:gd name="T53" fmla="*/ 12 h 24"/>
                          <a:gd name="T54" fmla="*/ 6 w 18"/>
                          <a:gd name="T55" fmla="*/ 10 h 24"/>
                          <a:gd name="T56" fmla="*/ 4 w 18"/>
                          <a:gd name="T57" fmla="*/ 8 h 24"/>
                          <a:gd name="T58" fmla="*/ 4 w 18"/>
                          <a:gd name="T59" fmla="*/ 6 h 24"/>
                          <a:gd name="T60" fmla="*/ 2 w 18"/>
                          <a:gd name="T61" fmla="*/ 4 h 24"/>
                          <a:gd name="T62" fmla="*/ 0 w 18"/>
                          <a:gd name="T63" fmla="*/ 2 h 24"/>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18"/>
                          <a:gd name="T97" fmla="*/ 0 h 24"/>
                          <a:gd name="T98" fmla="*/ 18 w 18"/>
                          <a:gd name="T99" fmla="*/ 24 h 24"/>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18" h="24">
                            <a:moveTo>
                              <a:pt x="0" y="2"/>
                            </a:moveTo>
                            <a:lnTo>
                              <a:pt x="2" y="2"/>
                            </a:lnTo>
                            <a:lnTo>
                              <a:pt x="4" y="2"/>
                            </a:lnTo>
                            <a:lnTo>
                              <a:pt x="4" y="0"/>
                            </a:lnTo>
                            <a:lnTo>
                              <a:pt x="6" y="0"/>
                            </a:lnTo>
                            <a:lnTo>
                              <a:pt x="8" y="0"/>
                            </a:lnTo>
                            <a:lnTo>
                              <a:pt x="10" y="2"/>
                            </a:lnTo>
                            <a:lnTo>
                              <a:pt x="10" y="4"/>
                            </a:lnTo>
                            <a:lnTo>
                              <a:pt x="12" y="8"/>
                            </a:lnTo>
                            <a:lnTo>
                              <a:pt x="14" y="8"/>
                            </a:lnTo>
                            <a:lnTo>
                              <a:pt x="16" y="8"/>
                            </a:lnTo>
                            <a:lnTo>
                              <a:pt x="18" y="12"/>
                            </a:lnTo>
                            <a:lnTo>
                              <a:pt x="18" y="14"/>
                            </a:lnTo>
                            <a:lnTo>
                              <a:pt x="18" y="16"/>
                            </a:lnTo>
                            <a:lnTo>
                              <a:pt x="18" y="18"/>
                            </a:lnTo>
                            <a:lnTo>
                              <a:pt x="18" y="20"/>
                            </a:lnTo>
                            <a:lnTo>
                              <a:pt x="18" y="22"/>
                            </a:lnTo>
                            <a:lnTo>
                              <a:pt x="16" y="22"/>
                            </a:lnTo>
                            <a:lnTo>
                              <a:pt x="16" y="24"/>
                            </a:lnTo>
                            <a:lnTo>
                              <a:pt x="14" y="22"/>
                            </a:lnTo>
                            <a:lnTo>
                              <a:pt x="12" y="22"/>
                            </a:lnTo>
                            <a:lnTo>
                              <a:pt x="14" y="22"/>
                            </a:lnTo>
                            <a:lnTo>
                              <a:pt x="12" y="20"/>
                            </a:lnTo>
                            <a:lnTo>
                              <a:pt x="12" y="18"/>
                            </a:lnTo>
                            <a:lnTo>
                              <a:pt x="12" y="16"/>
                            </a:lnTo>
                            <a:lnTo>
                              <a:pt x="10" y="16"/>
                            </a:lnTo>
                            <a:lnTo>
                              <a:pt x="6" y="12"/>
                            </a:lnTo>
                            <a:lnTo>
                              <a:pt x="6" y="10"/>
                            </a:lnTo>
                            <a:lnTo>
                              <a:pt x="4" y="8"/>
                            </a:lnTo>
                            <a:lnTo>
                              <a:pt x="4" y="6"/>
                            </a:lnTo>
                            <a:lnTo>
                              <a:pt x="2" y="4"/>
                            </a:lnTo>
                            <a:lnTo>
                              <a:pt x="0" y="2"/>
                            </a:lnTo>
                            <a:close/>
                          </a:path>
                        </a:pathLst>
                      </a:custGeom>
                      <a:solidFill>
                        <a:schemeClr val="tx2"/>
                      </a:solidFill>
                      <a:ln w="3175">
                        <a:solidFill>
                          <a:schemeClr val="bg1"/>
                        </a:solidFill>
                        <a:prstDash val="sysDot"/>
                        <a:round/>
                        <a:headEnd/>
                        <a:tailEnd/>
                      </a:ln>
                    </p:spPr>
                    <p:txBody>
                      <a:bodyPr/>
                      <a:lstStyle/>
                      <a:p>
                        <a:endParaRPr lang="de-DE" sz="2400" dirty="0">
                          <a:solidFill>
                            <a:srgbClr val="000000"/>
                          </a:solidFill>
                        </a:endParaRPr>
                      </a:p>
                    </p:txBody>
                  </p:sp>
                  <p:sp>
                    <p:nvSpPr>
                      <p:cNvPr id="2043" name="Rectangle 3068"/>
                      <p:cNvSpPr>
                        <a:spLocks noChangeArrowheads="1"/>
                      </p:cNvSpPr>
                      <p:nvPr/>
                    </p:nvSpPr>
                    <p:spPr bwMode="auto">
                      <a:xfrm>
                        <a:off x="4842" y="2373"/>
                        <a:ext cx="2" cy="2"/>
                      </a:xfrm>
                      <a:prstGeom prst="rect">
                        <a:avLst/>
                      </a:prstGeom>
                      <a:grpFill/>
                      <a:ln w="3175">
                        <a:solidFill>
                          <a:schemeClr val="bg1"/>
                        </a:solidFill>
                        <a:prstDash val="sysDot"/>
                        <a:miter lim="800000"/>
                        <a:headEnd/>
                        <a:tailEnd/>
                      </a:ln>
                    </p:spPr>
                    <p:txBody>
                      <a:bodyPr/>
                      <a:lstStyle/>
                      <a:p>
                        <a:endParaRPr lang="de-DE" sz="2400" dirty="0">
                          <a:solidFill>
                            <a:srgbClr val="000000"/>
                          </a:solidFill>
                        </a:endParaRPr>
                      </a:p>
                    </p:txBody>
                  </p:sp>
                  <p:sp>
                    <p:nvSpPr>
                      <p:cNvPr id="2044" name="Freeform 3069"/>
                      <p:cNvSpPr>
                        <a:spLocks/>
                      </p:cNvSpPr>
                      <p:nvPr/>
                    </p:nvSpPr>
                    <p:spPr bwMode="auto">
                      <a:xfrm>
                        <a:off x="4852" y="2371"/>
                        <a:ext cx="6" cy="8"/>
                      </a:xfrm>
                      <a:custGeom>
                        <a:avLst/>
                        <a:gdLst>
                          <a:gd name="T0" fmla="*/ 0 w 6"/>
                          <a:gd name="T1" fmla="*/ 2 h 8"/>
                          <a:gd name="T2" fmla="*/ 2 w 6"/>
                          <a:gd name="T3" fmla="*/ 0 h 8"/>
                          <a:gd name="T4" fmla="*/ 2 w 6"/>
                          <a:gd name="T5" fmla="*/ 2 h 8"/>
                          <a:gd name="T6" fmla="*/ 4 w 6"/>
                          <a:gd name="T7" fmla="*/ 2 h 8"/>
                          <a:gd name="T8" fmla="*/ 4 w 6"/>
                          <a:gd name="T9" fmla="*/ 4 h 8"/>
                          <a:gd name="T10" fmla="*/ 4 w 6"/>
                          <a:gd name="T11" fmla="*/ 6 h 8"/>
                          <a:gd name="T12" fmla="*/ 6 w 6"/>
                          <a:gd name="T13" fmla="*/ 6 h 8"/>
                          <a:gd name="T14" fmla="*/ 6 w 6"/>
                          <a:gd name="T15" fmla="*/ 8 h 8"/>
                          <a:gd name="T16" fmla="*/ 6 w 6"/>
                          <a:gd name="T17" fmla="*/ 8 h 8"/>
                          <a:gd name="T18" fmla="*/ 4 w 6"/>
                          <a:gd name="T19" fmla="*/ 8 h 8"/>
                          <a:gd name="T20" fmla="*/ 2 w 6"/>
                          <a:gd name="T21" fmla="*/ 4 h 8"/>
                          <a:gd name="T22" fmla="*/ 0 w 6"/>
                          <a:gd name="T23" fmla="*/ 2 h 8"/>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6"/>
                          <a:gd name="T37" fmla="*/ 0 h 8"/>
                          <a:gd name="T38" fmla="*/ 6 w 6"/>
                          <a:gd name="T39" fmla="*/ 8 h 8"/>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6" h="8">
                            <a:moveTo>
                              <a:pt x="0" y="2"/>
                            </a:moveTo>
                            <a:lnTo>
                              <a:pt x="2" y="0"/>
                            </a:lnTo>
                            <a:lnTo>
                              <a:pt x="2" y="2"/>
                            </a:lnTo>
                            <a:lnTo>
                              <a:pt x="4" y="2"/>
                            </a:lnTo>
                            <a:lnTo>
                              <a:pt x="4" y="4"/>
                            </a:lnTo>
                            <a:lnTo>
                              <a:pt x="4" y="6"/>
                            </a:lnTo>
                            <a:lnTo>
                              <a:pt x="6" y="6"/>
                            </a:lnTo>
                            <a:lnTo>
                              <a:pt x="6" y="8"/>
                            </a:lnTo>
                            <a:lnTo>
                              <a:pt x="4" y="8"/>
                            </a:lnTo>
                            <a:lnTo>
                              <a:pt x="2" y="4"/>
                            </a:lnTo>
                            <a:lnTo>
                              <a:pt x="0" y="2"/>
                            </a:lnTo>
                            <a:close/>
                          </a:path>
                        </a:pathLst>
                      </a:custGeom>
                      <a:solidFill>
                        <a:schemeClr val="tx2"/>
                      </a:solidFill>
                      <a:ln w="3175">
                        <a:solidFill>
                          <a:schemeClr val="bg1"/>
                        </a:solidFill>
                        <a:prstDash val="sysDot"/>
                        <a:round/>
                        <a:headEnd/>
                        <a:tailEnd/>
                      </a:ln>
                    </p:spPr>
                    <p:txBody>
                      <a:bodyPr/>
                      <a:lstStyle/>
                      <a:p>
                        <a:endParaRPr lang="de-DE" sz="2400" dirty="0">
                          <a:solidFill>
                            <a:srgbClr val="000000"/>
                          </a:solidFill>
                        </a:endParaRPr>
                      </a:p>
                    </p:txBody>
                  </p:sp>
                  <p:sp>
                    <p:nvSpPr>
                      <p:cNvPr id="2045" name="Freeform 3070"/>
                      <p:cNvSpPr>
                        <a:spLocks/>
                      </p:cNvSpPr>
                      <p:nvPr/>
                    </p:nvSpPr>
                    <p:spPr bwMode="auto">
                      <a:xfrm>
                        <a:off x="4852" y="2379"/>
                        <a:ext cx="6" cy="6"/>
                      </a:xfrm>
                      <a:custGeom>
                        <a:avLst/>
                        <a:gdLst>
                          <a:gd name="T0" fmla="*/ 0 w 6"/>
                          <a:gd name="T1" fmla="*/ 4 h 6"/>
                          <a:gd name="T2" fmla="*/ 2 w 6"/>
                          <a:gd name="T3" fmla="*/ 0 h 6"/>
                          <a:gd name="T4" fmla="*/ 4 w 6"/>
                          <a:gd name="T5" fmla="*/ 0 h 6"/>
                          <a:gd name="T6" fmla="*/ 6 w 6"/>
                          <a:gd name="T7" fmla="*/ 0 h 6"/>
                          <a:gd name="T8" fmla="*/ 6 w 6"/>
                          <a:gd name="T9" fmla="*/ 2 h 6"/>
                          <a:gd name="T10" fmla="*/ 4 w 6"/>
                          <a:gd name="T11" fmla="*/ 2 h 6"/>
                          <a:gd name="T12" fmla="*/ 4 w 6"/>
                          <a:gd name="T13" fmla="*/ 4 h 6"/>
                          <a:gd name="T14" fmla="*/ 2 w 6"/>
                          <a:gd name="T15" fmla="*/ 6 h 6"/>
                          <a:gd name="T16" fmla="*/ 0 w 6"/>
                          <a:gd name="T17" fmla="*/ 4 h 6"/>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6"/>
                          <a:gd name="T28" fmla="*/ 0 h 6"/>
                          <a:gd name="T29" fmla="*/ 6 w 6"/>
                          <a:gd name="T30" fmla="*/ 6 h 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6" h="6">
                            <a:moveTo>
                              <a:pt x="0" y="4"/>
                            </a:moveTo>
                            <a:lnTo>
                              <a:pt x="2" y="0"/>
                            </a:lnTo>
                            <a:lnTo>
                              <a:pt x="4" y="0"/>
                            </a:lnTo>
                            <a:lnTo>
                              <a:pt x="6" y="0"/>
                            </a:lnTo>
                            <a:lnTo>
                              <a:pt x="6" y="2"/>
                            </a:lnTo>
                            <a:lnTo>
                              <a:pt x="4" y="2"/>
                            </a:lnTo>
                            <a:lnTo>
                              <a:pt x="4" y="4"/>
                            </a:lnTo>
                            <a:lnTo>
                              <a:pt x="2" y="6"/>
                            </a:lnTo>
                            <a:lnTo>
                              <a:pt x="0" y="4"/>
                            </a:lnTo>
                            <a:close/>
                          </a:path>
                        </a:pathLst>
                      </a:custGeom>
                      <a:grpFill/>
                      <a:ln w="3175">
                        <a:solidFill>
                          <a:schemeClr val="bg1"/>
                        </a:solidFill>
                        <a:prstDash val="sysDot"/>
                        <a:round/>
                        <a:headEnd/>
                        <a:tailEnd/>
                      </a:ln>
                    </p:spPr>
                    <p:txBody>
                      <a:bodyPr/>
                      <a:lstStyle/>
                      <a:p>
                        <a:endParaRPr lang="de-DE" sz="2400" dirty="0">
                          <a:solidFill>
                            <a:srgbClr val="000000"/>
                          </a:solidFill>
                        </a:endParaRPr>
                      </a:p>
                    </p:txBody>
                  </p:sp>
                  <p:sp>
                    <p:nvSpPr>
                      <p:cNvPr id="2046" name="Freeform 3071"/>
                      <p:cNvSpPr>
                        <a:spLocks/>
                      </p:cNvSpPr>
                      <p:nvPr/>
                    </p:nvSpPr>
                    <p:spPr bwMode="auto">
                      <a:xfrm>
                        <a:off x="4854" y="2331"/>
                        <a:ext cx="4" cy="2"/>
                      </a:xfrm>
                      <a:custGeom>
                        <a:avLst/>
                        <a:gdLst>
                          <a:gd name="T0" fmla="*/ 0 w 4"/>
                          <a:gd name="T1" fmla="*/ 0 h 2"/>
                          <a:gd name="T2" fmla="*/ 2 w 4"/>
                          <a:gd name="T3" fmla="*/ 0 h 2"/>
                          <a:gd name="T4" fmla="*/ 2 w 4"/>
                          <a:gd name="T5" fmla="*/ 0 h 2"/>
                          <a:gd name="T6" fmla="*/ 4 w 4"/>
                          <a:gd name="T7" fmla="*/ 0 h 2"/>
                          <a:gd name="T8" fmla="*/ 4 w 4"/>
                          <a:gd name="T9" fmla="*/ 2 h 2"/>
                          <a:gd name="T10" fmla="*/ 2 w 4"/>
                          <a:gd name="T11" fmla="*/ 2 h 2"/>
                          <a:gd name="T12" fmla="*/ 2 w 4"/>
                          <a:gd name="T13" fmla="*/ 0 h 2"/>
                          <a:gd name="T14" fmla="*/ 0 w 4"/>
                          <a:gd name="T15" fmla="*/ 0 h 2"/>
                          <a:gd name="T16" fmla="*/ 0 60000 65536"/>
                          <a:gd name="T17" fmla="*/ 0 60000 65536"/>
                          <a:gd name="T18" fmla="*/ 0 60000 65536"/>
                          <a:gd name="T19" fmla="*/ 0 60000 65536"/>
                          <a:gd name="T20" fmla="*/ 0 60000 65536"/>
                          <a:gd name="T21" fmla="*/ 0 60000 65536"/>
                          <a:gd name="T22" fmla="*/ 0 60000 65536"/>
                          <a:gd name="T23" fmla="*/ 0 60000 65536"/>
                          <a:gd name="T24" fmla="*/ 0 w 4"/>
                          <a:gd name="T25" fmla="*/ 0 h 2"/>
                          <a:gd name="T26" fmla="*/ 4 w 4"/>
                          <a:gd name="T27" fmla="*/ 2 h 2"/>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4" h="2">
                            <a:moveTo>
                              <a:pt x="0" y="0"/>
                            </a:moveTo>
                            <a:lnTo>
                              <a:pt x="2" y="0"/>
                            </a:lnTo>
                            <a:lnTo>
                              <a:pt x="4" y="0"/>
                            </a:lnTo>
                            <a:lnTo>
                              <a:pt x="4" y="2"/>
                            </a:lnTo>
                            <a:lnTo>
                              <a:pt x="2" y="2"/>
                            </a:lnTo>
                            <a:lnTo>
                              <a:pt x="2" y="0"/>
                            </a:lnTo>
                            <a:lnTo>
                              <a:pt x="0" y="0"/>
                            </a:lnTo>
                            <a:close/>
                          </a:path>
                        </a:pathLst>
                      </a:custGeom>
                      <a:grpFill/>
                      <a:ln w="3175">
                        <a:solidFill>
                          <a:schemeClr val="bg1"/>
                        </a:solidFill>
                        <a:prstDash val="sysDot"/>
                        <a:round/>
                        <a:headEnd/>
                        <a:tailEnd/>
                      </a:ln>
                    </p:spPr>
                    <p:txBody>
                      <a:bodyPr/>
                      <a:lstStyle/>
                      <a:p>
                        <a:endParaRPr lang="de-DE" sz="2400" dirty="0">
                          <a:solidFill>
                            <a:srgbClr val="000000"/>
                          </a:solidFill>
                        </a:endParaRPr>
                      </a:p>
                    </p:txBody>
                  </p:sp>
                  <p:sp>
                    <p:nvSpPr>
                      <p:cNvPr id="2047" name="Freeform 3072"/>
                      <p:cNvSpPr>
                        <a:spLocks/>
                      </p:cNvSpPr>
                      <p:nvPr/>
                    </p:nvSpPr>
                    <p:spPr bwMode="auto">
                      <a:xfrm>
                        <a:off x="4856" y="2385"/>
                        <a:ext cx="2" cy="1"/>
                      </a:xfrm>
                      <a:custGeom>
                        <a:avLst/>
                        <a:gdLst>
                          <a:gd name="T0" fmla="*/ 0 w 2"/>
                          <a:gd name="T1" fmla="*/ 0 h 1"/>
                          <a:gd name="T2" fmla="*/ 2 w 2"/>
                          <a:gd name="T3" fmla="*/ 0 h 1"/>
                          <a:gd name="T4" fmla="*/ 0 w 2"/>
                          <a:gd name="T5" fmla="*/ 0 h 1"/>
                          <a:gd name="T6" fmla="*/ 0 60000 65536"/>
                          <a:gd name="T7" fmla="*/ 0 60000 65536"/>
                          <a:gd name="T8" fmla="*/ 0 60000 65536"/>
                          <a:gd name="T9" fmla="*/ 0 w 2"/>
                          <a:gd name="T10" fmla="*/ 0 h 1"/>
                          <a:gd name="T11" fmla="*/ 2 w 2"/>
                          <a:gd name="T12" fmla="*/ 1 h 1"/>
                        </a:gdLst>
                        <a:ahLst/>
                        <a:cxnLst>
                          <a:cxn ang="T6">
                            <a:pos x="T0" y="T1"/>
                          </a:cxn>
                          <a:cxn ang="T7">
                            <a:pos x="T2" y="T3"/>
                          </a:cxn>
                          <a:cxn ang="T8">
                            <a:pos x="T4" y="T5"/>
                          </a:cxn>
                        </a:cxnLst>
                        <a:rect l="T9" t="T10" r="T11" b="T12"/>
                        <a:pathLst>
                          <a:path w="2" h="1">
                            <a:moveTo>
                              <a:pt x="0" y="0"/>
                            </a:moveTo>
                            <a:lnTo>
                              <a:pt x="2" y="0"/>
                            </a:lnTo>
                            <a:lnTo>
                              <a:pt x="0" y="0"/>
                            </a:lnTo>
                            <a:close/>
                          </a:path>
                        </a:pathLst>
                      </a:custGeom>
                      <a:grpFill/>
                      <a:ln w="3175">
                        <a:solidFill>
                          <a:schemeClr val="bg1"/>
                        </a:solidFill>
                        <a:prstDash val="sysDot"/>
                        <a:round/>
                        <a:headEnd/>
                        <a:tailEnd/>
                      </a:ln>
                    </p:spPr>
                    <p:txBody>
                      <a:bodyPr/>
                      <a:lstStyle/>
                      <a:p>
                        <a:endParaRPr lang="de-DE" sz="2400" dirty="0">
                          <a:solidFill>
                            <a:srgbClr val="000000"/>
                          </a:solidFill>
                        </a:endParaRPr>
                      </a:p>
                    </p:txBody>
                  </p:sp>
                  <p:sp>
                    <p:nvSpPr>
                      <p:cNvPr id="2048" name="Freeform 3073"/>
                      <p:cNvSpPr>
                        <a:spLocks/>
                      </p:cNvSpPr>
                      <p:nvPr/>
                    </p:nvSpPr>
                    <p:spPr bwMode="auto">
                      <a:xfrm>
                        <a:off x="4858" y="2367"/>
                        <a:ext cx="4" cy="4"/>
                      </a:xfrm>
                      <a:custGeom>
                        <a:avLst/>
                        <a:gdLst>
                          <a:gd name="T0" fmla="*/ 0 w 4"/>
                          <a:gd name="T1" fmla="*/ 2 h 4"/>
                          <a:gd name="T2" fmla="*/ 0 w 4"/>
                          <a:gd name="T3" fmla="*/ 0 h 4"/>
                          <a:gd name="T4" fmla="*/ 0 w 4"/>
                          <a:gd name="T5" fmla="*/ 0 h 4"/>
                          <a:gd name="T6" fmla="*/ 2 w 4"/>
                          <a:gd name="T7" fmla="*/ 0 h 4"/>
                          <a:gd name="T8" fmla="*/ 4 w 4"/>
                          <a:gd name="T9" fmla="*/ 0 h 4"/>
                          <a:gd name="T10" fmla="*/ 4 w 4"/>
                          <a:gd name="T11" fmla="*/ 2 h 4"/>
                          <a:gd name="T12" fmla="*/ 2 w 4"/>
                          <a:gd name="T13" fmla="*/ 2 h 4"/>
                          <a:gd name="T14" fmla="*/ 0 w 4"/>
                          <a:gd name="T15" fmla="*/ 4 h 4"/>
                          <a:gd name="T16" fmla="*/ 0 w 4"/>
                          <a:gd name="T17" fmla="*/ 2 h 4"/>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4"/>
                          <a:gd name="T28" fmla="*/ 0 h 4"/>
                          <a:gd name="T29" fmla="*/ 4 w 4"/>
                          <a:gd name="T30" fmla="*/ 4 h 4"/>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4" h="4">
                            <a:moveTo>
                              <a:pt x="0" y="2"/>
                            </a:moveTo>
                            <a:lnTo>
                              <a:pt x="0" y="0"/>
                            </a:lnTo>
                            <a:lnTo>
                              <a:pt x="2" y="0"/>
                            </a:lnTo>
                            <a:lnTo>
                              <a:pt x="4" y="0"/>
                            </a:lnTo>
                            <a:lnTo>
                              <a:pt x="4" y="2"/>
                            </a:lnTo>
                            <a:lnTo>
                              <a:pt x="2" y="2"/>
                            </a:lnTo>
                            <a:lnTo>
                              <a:pt x="0" y="4"/>
                            </a:lnTo>
                            <a:lnTo>
                              <a:pt x="0" y="2"/>
                            </a:lnTo>
                            <a:close/>
                          </a:path>
                        </a:pathLst>
                      </a:custGeom>
                      <a:grpFill/>
                      <a:ln w="3175">
                        <a:solidFill>
                          <a:schemeClr val="bg1"/>
                        </a:solidFill>
                        <a:prstDash val="sysDot"/>
                        <a:round/>
                        <a:headEnd/>
                        <a:tailEnd/>
                      </a:ln>
                    </p:spPr>
                    <p:txBody>
                      <a:bodyPr/>
                      <a:lstStyle/>
                      <a:p>
                        <a:endParaRPr lang="de-DE" sz="2400" dirty="0">
                          <a:solidFill>
                            <a:srgbClr val="000000"/>
                          </a:solidFill>
                        </a:endParaRPr>
                      </a:p>
                    </p:txBody>
                  </p:sp>
                  <p:sp>
                    <p:nvSpPr>
                      <p:cNvPr id="2049" name="Freeform 3074"/>
                      <p:cNvSpPr>
                        <a:spLocks/>
                      </p:cNvSpPr>
                      <p:nvPr/>
                    </p:nvSpPr>
                    <p:spPr bwMode="auto">
                      <a:xfrm>
                        <a:off x="4858" y="2393"/>
                        <a:ext cx="14" cy="22"/>
                      </a:xfrm>
                      <a:custGeom>
                        <a:avLst/>
                        <a:gdLst>
                          <a:gd name="T0" fmla="*/ 0 w 14"/>
                          <a:gd name="T1" fmla="*/ 6 h 22"/>
                          <a:gd name="T2" fmla="*/ 0 w 14"/>
                          <a:gd name="T3" fmla="*/ 6 h 22"/>
                          <a:gd name="T4" fmla="*/ 0 w 14"/>
                          <a:gd name="T5" fmla="*/ 4 h 22"/>
                          <a:gd name="T6" fmla="*/ 0 w 14"/>
                          <a:gd name="T7" fmla="*/ 2 h 22"/>
                          <a:gd name="T8" fmla="*/ 0 w 14"/>
                          <a:gd name="T9" fmla="*/ 0 h 22"/>
                          <a:gd name="T10" fmla="*/ 2 w 14"/>
                          <a:gd name="T11" fmla="*/ 0 h 22"/>
                          <a:gd name="T12" fmla="*/ 4 w 14"/>
                          <a:gd name="T13" fmla="*/ 0 h 22"/>
                          <a:gd name="T14" fmla="*/ 6 w 14"/>
                          <a:gd name="T15" fmla="*/ 0 h 22"/>
                          <a:gd name="T16" fmla="*/ 8 w 14"/>
                          <a:gd name="T17" fmla="*/ 4 h 22"/>
                          <a:gd name="T18" fmla="*/ 8 w 14"/>
                          <a:gd name="T19" fmla="*/ 8 h 22"/>
                          <a:gd name="T20" fmla="*/ 10 w 14"/>
                          <a:gd name="T21" fmla="*/ 10 h 22"/>
                          <a:gd name="T22" fmla="*/ 12 w 14"/>
                          <a:gd name="T23" fmla="*/ 16 h 22"/>
                          <a:gd name="T24" fmla="*/ 14 w 14"/>
                          <a:gd name="T25" fmla="*/ 16 h 22"/>
                          <a:gd name="T26" fmla="*/ 14 w 14"/>
                          <a:gd name="T27" fmla="*/ 18 h 22"/>
                          <a:gd name="T28" fmla="*/ 14 w 14"/>
                          <a:gd name="T29" fmla="*/ 20 h 22"/>
                          <a:gd name="T30" fmla="*/ 12 w 14"/>
                          <a:gd name="T31" fmla="*/ 18 h 22"/>
                          <a:gd name="T32" fmla="*/ 12 w 14"/>
                          <a:gd name="T33" fmla="*/ 16 h 22"/>
                          <a:gd name="T34" fmla="*/ 12 w 14"/>
                          <a:gd name="T35" fmla="*/ 18 h 22"/>
                          <a:gd name="T36" fmla="*/ 12 w 14"/>
                          <a:gd name="T37" fmla="*/ 20 h 22"/>
                          <a:gd name="T38" fmla="*/ 10 w 14"/>
                          <a:gd name="T39" fmla="*/ 22 h 22"/>
                          <a:gd name="T40" fmla="*/ 8 w 14"/>
                          <a:gd name="T41" fmla="*/ 20 h 22"/>
                          <a:gd name="T42" fmla="*/ 4 w 14"/>
                          <a:gd name="T43" fmla="*/ 18 h 22"/>
                          <a:gd name="T44" fmla="*/ 4 w 14"/>
                          <a:gd name="T45" fmla="*/ 16 h 22"/>
                          <a:gd name="T46" fmla="*/ 4 w 14"/>
                          <a:gd name="T47" fmla="*/ 14 h 22"/>
                          <a:gd name="T48" fmla="*/ 2 w 14"/>
                          <a:gd name="T49" fmla="*/ 14 h 22"/>
                          <a:gd name="T50" fmla="*/ 2 w 14"/>
                          <a:gd name="T51" fmla="*/ 12 h 22"/>
                          <a:gd name="T52" fmla="*/ 0 w 14"/>
                          <a:gd name="T53" fmla="*/ 10 h 22"/>
                          <a:gd name="T54" fmla="*/ 0 w 14"/>
                          <a:gd name="T55" fmla="*/ 8 h 22"/>
                          <a:gd name="T56" fmla="*/ 0 w 14"/>
                          <a:gd name="T57" fmla="*/ 8 h 22"/>
                          <a:gd name="T58" fmla="*/ 0 w 14"/>
                          <a:gd name="T59" fmla="*/ 6 h 22"/>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w 14"/>
                          <a:gd name="T91" fmla="*/ 0 h 22"/>
                          <a:gd name="T92" fmla="*/ 14 w 14"/>
                          <a:gd name="T93" fmla="*/ 22 h 22"/>
                        </a:gdLst>
                        <a:ahLst/>
                        <a:cxnLst>
                          <a:cxn ang="T60">
                            <a:pos x="T0" y="T1"/>
                          </a:cxn>
                          <a:cxn ang="T61">
                            <a:pos x="T2" y="T3"/>
                          </a:cxn>
                          <a:cxn ang="T62">
                            <a:pos x="T4" y="T5"/>
                          </a:cxn>
                          <a:cxn ang="T63">
                            <a:pos x="T6" y="T7"/>
                          </a:cxn>
                          <a:cxn ang="T64">
                            <a:pos x="T8" y="T9"/>
                          </a:cxn>
                          <a:cxn ang="T65">
                            <a:pos x="T10" y="T11"/>
                          </a:cxn>
                          <a:cxn ang="T66">
                            <a:pos x="T12" y="T13"/>
                          </a:cxn>
                          <a:cxn ang="T67">
                            <a:pos x="T14" y="T15"/>
                          </a:cxn>
                          <a:cxn ang="T68">
                            <a:pos x="T16" y="T17"/>
                          </a:cxn>
                          <a:cxn ang="T69">
                            <a:pos x="T18" y="T19"/>
                          </a:cxn>
                          <a:cxn ang="T70">
                            <a:pos x="T20" y="T21"/>
                          </a:cxn>
                          <a:cxn ang="T71">
                            <a:pos x="T22" y="T23"/>
                          </a:cxn>
                          <a:cxn ang="T72">
                            <a:pos x="T24" y="T25"/>
                          </a:cxn>
                          <a:cxn ang="T73">
                            <a:pos x="T26" y="T27"/>
                          </a:cxn>
                          <a:cxn ang="T74">
                            <a:pos x="T28" y="T29"/>
                          </a:cxn>
                          <a:cxn ang="T75">
                            <a:pos x="T30" y="T31"/>
                          </a:cxn>
                          <a:cxn ang="T76">
                            <a:pos x="T32" y="T33"/>
                          </a:cxn>
                          <a:cxn ang="T77">
                            <a:pos x="T34" y="T35"/>
                          </a:cxn>
                          <a:cxn ang="T78">
                            <a:pos x="T36" y="T37"/>
                          </a:cxn>
                          <a:cxn ang="T79">
                            <a:pos x="T38" y="T39"/>
                          </a:cxn>
                          <a:cxn ang="T80">
                            <a:pos x="T40" y="T41"/>
                          </a:cxn>
                          <a:cxn ang="T81">
                            <a:pos x="T42" y="T43"/>
                          </a:cxn>
                          <a:cxn ang="T82">
                            <a:pos x="T44" y="T45"/>
                          </a:cxn>
                          <a:cxn ang="T83">
                            <a:pos x="T46" y="T47"/>
                          </a:cxn>
                          <a:cxn ang="T84">
                            <a:pos x="T48" y="T49"/>
                          </a:cxn>
                          <a:cxn ang="T85">
                            <a:pos x="T50" y="T51"/>
                          </a:cxn>
                          <a:cxn ang="T86">
                            <a:pos x="T52" y="T53"/>
                          </a:cxn>
                          <a:cxn ang="T87">
                            <a:pos x="T54" y="T55"/>
                          </a:cxn>
                          <a:cxn ang="T88">
                            <a:pos x="T56" y="T57"/>
                          </a:cxn>
                          <a:cxn ang="T89">
                            <a:pos x="T58" y="T59"/>
                          </a:cxn>
                        </a:cxnLst>
                        <a:rect l="T90" t="T91" r="T92" b="T93"/>
                        <a:pathLst>
                          <a:path w="14" h="22">
                            <a:moveTo>
                              <a:pt x="0" y="6"/>
                            </a:moveTo>
                            <a:lnTo>
                              <a:pt x="0" y="6"/>
                            </a:lnTo>
                            <a:lnTo>
                              <a:pt x="0" y="4"/>
                            </a:lnTo>
                            <a:lnTo>
                              <a:pt x="0" y="2"/>
                            </a:lnTo>
                            <a:lnTo>
                              <a:pt x="0" y="0"/>
                            </a:lnTo>
                            <a:lnTo>
                              <a:pt x="2" y="0"/>
                            </a:lnTo>
                            <a:lnTo>
                              <a:pt x="4" y="0"/>
                            </a:lnTo>
                            <a:lnTo>
                              <a:pt x="6" y="0"/>
                            </a:lnTo>
                            <a:lnTo>
                              <a:pt x="8" y="4"/>
                            </a:lnTo>
                            <a:lnTo>
                              <a:pt x="8" y="8"/>
                            </a:lnTo>
                            <a:lnTo>
                              <a:pt x="10" y="10"/>
                            </a:lnTo>
                            <a:lnTo>
                              <a:pt x="12" y="16"/>
                            </a:lnTo>
                            <a:lnTo>
                              <a:pt x="14" y="16"/>
                            </a:lnTo>
                            <a:lnTo>
                              <a:pt x="14" y="18"/>
                            </a:lnTo>
                            <a:lnTo>
                              <a:pt x="14" y="20"/>
                            </a:lnTo>
                            <a:lnTo>
                              <a:pt x="12" y="18"/>
                            </a:lnTo>
                            <a:lnTo>
                              <a:pt x="12" y="16"/>
                            </a:lnTo>
                            <a:lnTo>
                              <a:pt x="12" y="18"/>
                            </a:lnTo>
                            <a:lnTo>
                              <a:pt x="12" y="20"/>
                            </a:lnTo>
                            <a:lnTo>
                              <a:pt x="10" y="22"/>
                            </a:lnTo>
                            <a:lnTo>
                              <a:pt x="8" y="20"/>
                            </a:lnTo>
                            <a:lnTo>
                              <a:pt x="4" y="18"/>
                            </a:lnTo>
                            <a:lnTo>
                              <a:pt x="4" y="16"/>
                            </a:lnTo>
                            <a:lnTo>
                              <a:pt x="4" y="14"/>
                            </a:lnTo>
                            <a:lnTo>
                              <a:pt x="2" y="14"/>
                            </a:lnTo>
                            <a:lnTo>
                              <a:pt x="2" y="12"/>
                            </a:lnTo>
                            <a:lnTo>
                              <a:pt x="0" y="10"/>
                            </a:lnTo>
                            <a:lnTo>
                              <a:pt x="0" y="8"/>
                            </a:lnTo>
                            <a:lnTo>
                              <a:pt x="0" y="6"/>
                            </a:lnTo>
                            <a:close/>
                          </a:path>
                        </a:pathLst>
                      </a:custGeom>
                      <a:solidFill>
                        <a:schemeClr val="tx2"/>
                      </a:solidFill>
                      <a:ln w="3175">
                        <a:solidFill>
                          <a:schemeClr val="bg1"/>
                        </a:solidFill>
                        <a:prstDash val="sysDot"/>
                        <a:round/>
                        <a:headEnd/>
                        <a:tailEnd/>
                      </a:ln>
                    </p:spPr>
                    <p:txBody>
                      <a:bodyPr/>
                      <a:lstStyle/>
                      <a:p>
                        <a:endParaRPr lang="de-DE" sz="2400" dirty="0">
                          <a:solidFill>
                            <a:srgbClr val="000000"/>
                          </a:solidFill>
                        </a:endParaRPr>
                      </a:p>
                    </p:txBody>
                  </p:sp>
                  <p:sp>
                    <p:nvSpPr>
                      <p:cNvPr id="2050" name="Freeform 3075"/>
                      <p:cNvSpPr>
                        <a:spLocks/>
                      </p:cNvSpPr>
                      <p:nvPr/>
                    </p:nvSpPr>
                    <p:spPr bwMode="auto">
                      <a:xfrm>
                        <a:off x="4870" y="2415"/>
                        <a:ext cx="2" cy="1"/>
                      </a:xfrm>
                      <a:custGeom>
                        <a:avLst/>
                        <a:gdLst>
                          <a:gd name="T0" fmla="*/ 0 w 2"/>
                          <a:gd name="T1" fmla="*/ 0 h 1"/>
                          <a:gd name="T2" fmla="*/ 2 w 2"/>
                          <a:gd name="T3" fmla="*/ 0 h 1"/>
                          <a:gd name="T4" fmla="*/ 0 w 2"/>
                          <a:gd name="T5" fmla="*/ 0 h 1"/>
                          <a:gd name="T6" fmla="*/ 0 60000 65536"/>
                          <a:gd name="T7" fmla="*/ 0 60000 65536"/>
                          <a:gd name="T8" fmla="*/ 0 60000 65536"/>
                          <a:gd name="T9" fmla="*/ 0 w 2"/>
                          <a:gd name="T10" fmla="*/ 0 h 1"/>
                          <a:gd name="T11" fmla="*/ 2 w 2"/>
                          <a:gd name="T12" fmla="*/ 1 h 1"/>
                        </a:gdLst>
                        <a:ahLst/>
                        <a:cxnLst>
                          <a:cxn ang="T6">
                            <a:pos x="T0" y="T1"/>
                          </a:cxn>
                          <a:cxn ang="T7">
                            <a:pos x="T2" y="T3"/>
                          </a:cxn>
                          <a:cxn ang="T8">
                            <a:pos x="T4" y="T5"/>
                          </a:cxn>
                        </a:cxnLst>
                        <a:rect l="T9" t="T10" r="T11" b="T12"/>
                        <a:pathLst>
                          <a:path w="2" h="1">
                            <a:moveTo>
                              <a:pt x="0" y="0"/>
                            </a:moveTo>
                            <a:lnTo>
                              <a:pt x="2" y="0"/>
                            </a:lnTo>
                            <a:lnTo>
                              <a:pt x="0" y="0"/>
                            </a:lnTo>
                            <a:close/>
                          </a:path>
                        </a:pathLst>
                      </a:custGeom>
                      <a:grpFill/>
                      <a:ln w="3175">
                        <a:solidFill>
                          <a:schemeClr val="bg1"/>
                        </a:solidFill>
                        <a:prstDash val="sysDot"/>
                        <a:round/>
                        <a:headEnd/>
                        <a:tailEnd/>
                      </a:ln>
                    </p:spPr>
                    <p:txBody>
                      <a:bodyPr/>
                      <a:lstStyle/>
                      <a:p>
                        <a:endParaRPr lang="de-DE" sz="2400" dirty="0">
                          <a:solidFill>
                            <a:srgbClr val="000000"/>
                          </a:solidFill>
                        </a:endParaRPr>
                      </a:p>
                    </p:txBody>
                  </p:sp>
                  <p:sp>
                    <p:nvSpPr>
                      <p:cNvPr id="2051" name="Freeform 3076"/>
                      <p:cNvSpPr>
                        <a:spLocks/>
                      </p:cNvSpPr>
                      <p:nvPr/>
                    </p:nvSpPr>
                    <p:spPr bwMode="auto">
                      <a:xfrm>
                        <a:off x="4876" y="2419"/>
                        <a:ext cx="8" cy="8"/>
                      </a:xfrm>
                      <a:custGeom>
                        <a:avLst/>
                        <a:gdLst>
                          <a:gd name="T0" fmla="*/ 0 w 8"/>
                          <a:gd name="T1" fmla="*/ 4 h 8"/>
                          <a:gd name="T2" fmla="*/ 0 w 8"/>
                          <a:gd name="T3" fmla="*/ 2 h 8"/>
                          <a:gd name="T4" fmla="*/ 2 w 8"/>
                          <a:gd name="T5" fmla="*/ 2 h 8"/>
                          <a:gd name="T6" fmla="*/ 2 w 8"/>
                          <a:gd name="T7" fmla="*/ 0 h 8"/>
                          <a:gd name="T8" fmla="*/ 4 w 8"/>
                          <a:gd name="T9" fmla="*/ 0 h 8"/>
                          <a:gd name="T10" fmla="*/ 4 w 8"/>
                          <a:gd name="T11" fmla="*/ 2 h 8"/>
                          <a:gd name="T12" fmla="*/ 4 w 8"/>
                          <a:gd name="T13" fmla="*/ 4 h 8"/>
                          <a:gd name="T14" fmla="*/ 6 w 8"/>
                          <a:gd name="T15" fmla="*/ 6 h 8"/>
                          <a:gd name="T16" fmla="*/ 6 w 8"/>
                          <a:gd name="T17" fmla="*/ 8 h 8"/>
                          <a:gd name="T18" fmla="*/ 8 w 8"/>
                          <a:gd name="T19" fmla="*/ 8 h 8"/>
                          <a:gd name="T20" fmla="*/ 8 w 8"/>
                          <a:gd name="T21" fmla="*/ 8 h 8"/>
                          <a:gd name="T22" fmla="*/ 8 w 8"/>
                          <a:gd name="T23" fmla="*/ 8 h 8"/>
                          <a:gd name="T24" fmla="*/ 6 w 8"/>
                          <a:gd name="T25" fmla="*/ 8 h 8"/>
                          <a:gd name="T26" fmla="*/ 4 w 8"/>
                          <a:gd name="T27" fmla="*/ 8 h 8"/>
                          <a:gd name="T28" fmla="*/ 2 w 8"/>
                          <a:gd name="T29" fmla="*/ 6 h 8"/>
                          <a:gd name="T30" fmla="*/ 0 w 8"/>
                          <a:gd name="T31" fmla="*/ 4 h 8"/>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8"/>
                          <a:gd name="T49" fmla="*/ 0 h 8"/>
                          <a:gd name="T50" fmla="*/ 8 w 8"/>
                          <a:gd name="T51" fmla="*/ 8 h 8"/>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8" h="8">
                            <a:moveTo>
                              <a:pt x="0" y="4"/>
                            </a:moveTo>
                            <a:lnTo>
                              <a:pt x="0" y="2"/>
                            </a:lnTo>
                            <a:lnTo>
                              <a:pt x="2" y="2"/>
                            </a:lnTo>
                            <a:lnTo>
                              <a:pt x="2" y="0"/>
                            </a:lnTo>
                            <a:lnTo>
                              <a:pt x="4" y="0"/>
                            </a:lnTo>
                            <a:lnTo>
                              <a:pt x="4" y="2"/>
                            </a:lnTo>
                            <a:lnTo>
                              <a:pt x="4" y="4"/>
                            </a:lnTo>
                            <a:lnTo>
                              <a:pt x="6" y="6"/>
                            </a:lnTo>
                            <a:lnTo>
                              <a:pt x="6" y="8"/>
                            </a:lnTo>
                            <a:lnTo>
                              <a:pt x="8" y="8"/>
                            </a:lnTo>
                            <a:lnTo>
                              <a:pt x="6" y="8"/>
                            </a:lnTo>
                            <a:lnTo>
                              <a:pt x="4" y="8"/>
                            </a:lnTo>
                            <a:lnTo>
                              <a:pt x="2" y="6"/>
                            </a:lnTo>
                            <a:lnTo>
                              <a:pt x="0" y="4"/>
                            </a:lnTo>
                            <a:close/>
                          </a:path>
                        </a:pathLst>
                      </a:custGeom>
                      <a:grpFill/>
                      <a:ln w="3175">
                        <a:solidFill>
                          <a:schemeClr val="bg1"/>
                        </a:solidFill>
                        <a:prstDash val="sysDot"/>
                        <a:round/>
                        <a:headEnd/>
                        <a:tailEnd/>
                      </a:ln>
                    </p:spPr>
                    <p:txBody>
                      <a:bodyPr/>
                      <a:lstStyle/>
                      <a:p>
                        <a:endParaRPr lang="de-DE" sz="2400" dirty="0">
                          <a:solidFill>
                            <a:srgbClr val="000000"/>
                          </a:solidFill>
                        </a:endParaRPr>
                      </a:p>
                    </p:txBody>
                  </p:sp>
                  <p:sp>
                    <p:nvSpPr>
                      <p:cNvPr id="2052" name="Rectangle 3077"/>
                      <p:cNvSpPr>
                        <a:spLocks noChangeArrowheads="1"/>
                      </p:cNvSpPr>
                      <p:nvPr/>
                    </p:nvSpPr>
                    <p:spPr bwMode="auto">
                      <a:xfrm>
                        <a:off x="4880" y="2427"/>
                        <a:ext cx="2" cy="0"/>
                      </a:xfrm>
                      <a:prstGeom prst="rect">
                        <a:avLst/>
                      </a:prstGeom>
                      <a:grpFill/>
                      <a:ln w="3175">
                        <a:solidFill>
                          <a:schemeClr val="bg1"/>
                        </a:solidFill>
                        <a:prstDash val="sysDot"/>
                        <a:miter lim="800000"/>
                        <a:headEnd/>
                        <a:tailEnd/>
                      </a:ln>
                    </p:spPr>
                    <p:txBody>
                      <a:bodyPr/>
                      <a:lstStyle/>
                      <a:p>
                        <a:endParaRPr lang="de-DE" sz="2400" dirty="0">
                          <a:solidFill>
                            <a:srgbClr val="000000"/>
                          </a:solidFill>
                        </a:endParaRPr>
                      </a:p>
                    </p:txBody>
                  </p:sp>
                  <p:sp>
                    <p:nvSpPr>
                      <p:cNvPr id="2053" name="Freeform 3078"/>
                      <p:cNvSpPr>
                        <a:spLocks/>
                      </p:cNvSpPr>
                      <p:nvPr/>
                    </p:nvSpPr>
                    <p:spPr bwMode="auto">
                      <a:xfrm>
                        <a:off x="4886" y="2429"/>
                        <a:ext cx="6" cy="10"/>
                      </a:xfrm>
                      <a:custGeom>
                        <a:avLst/>
                        <a:gdLst>
                          <a:gd name="T0" fmla="*/ 0 w 6"/>
                          <a:gd name="T1" fmla="*/ 2 h 10"/>
                          <a:gd name="T2" fmla="*/ 0 w 6"/>
                          <a:gd name="T3" fmla="*/ 0 h 10"/>
                          <a:gd name="T4" fmla="*/ 4 w 6"/>
                          <a:gd name="T5" fmla="*/ 4 h 10"/>
                          <a:gd name="T6" fmla="*/ 6 w 6"/>
                          <a:gd name="T7" fmla="*/ 6 h 10"/>
                          <a:gd name="T8" fmla="*/ 4 w 6"/>
                          <a:gd name="T9" fmla="*/ 6 h 10"/>
                          <a:gd name="T10" fmla="*/ 4 w 6"/>
                          <a:gd name="T11" fmla="*/ 8 h 10"/>
                          <a:gd name="T12" fmla="*/ 2 w 6"/>
                          <a:gd name="T13" fmla="*/ 10 h 10"/>
                          <a:gd name="T14" fmla="*/ 0 w 6"/>
                          <a:gd name="T15" fmla="*/ 10 h 10"/>
                          <a:gd name="T16" fmla="*/ 0 w 6"/>
                          <a:gd name="T17" fmla="*/ 8 h 10"/>
                          <a:gd name="T18" fmla="*/ 0 w 6"/>
                          <a:gd name="T19" fmla="*/ 6 h 10"/>
                          <a:gd name="T20" fmla="*/ 0 w 6"/>
                          <a:gd name="T21" fmla="*/ 2 h 10"/>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6"/>
                          <a:gd name="T34" fmla="*/ 0 h 10"/>
                          <a:gd name="T35" fmla="*/ 6 w 6"/>
                          <a:gd name="T36" fmla="*/ 10 h 10"/>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6" h="10">
                            <a:moveTo>
                              <a:pt x="0" y="2"/>
                            </a:moveTo>
                            <a:lnTo>
                              <a:pt x="0" y="0"/>
                            </a:lnTo>
                            <a:lnTo>
                              <a:pt x="4" y="4"/>
                            </a:lnTo>
                            <a:lnTo>
                              <a:pt x="6" y="6"/>
                            </a:lnTo>
                            <a:lnTo>
                              <a:pt x="4" y="6"/>
                            </a:lnTo>
                            <a:lnTo>
                              <a:pt x="4" y="8"/>
                            </a:lnTo>
                            <a:lnTo>
                              <a:pt x="2" y="10"/>
                            </a:lnTo>
                            <a:lnTo>
                              <a:pt x="0" y="10"/>
                            </a:lnTo>
                            <a:lnTo>
                              <a:pt x="0" y="8"/>
                            </a:lnTo>
                            <a:lnTo>
                              <a:pt x="0" y="6"/>
                            </a:lnTo>
                            <a:lnTo>
                              <a:pt x="0" y="2"/>
                            </a:lnTo>
                            <a:close/>
                          </a:path>
                        </a:pathLst>
                      </a:custGeom>
                      <a:solidFill>
                        <a:schemeClr val="tx2"/>
                      </a:solidFill>
                      <a:ln w="3175">
                        <a:solidFill>
                          <a:schemeClr val="bg1"/>
                        </a:solidFill>
                        <a:prstDash val="sysDot"/>
                        <a:round/>
                        <a:headEnd/>
                        <a:tailEnd/>
                      </a:ln>
                    </p:spPr>
                    <p:txBody>
                      <a:bodyPr/>
                      <a:lstStyle/>
                      <a:p>
                        <a:endParaRPr lang="de-DE" sz="2400" dirty="0">
                          <a:solidFill>
                            <a:srgbClr val="000000"/>
                          </a:solidFill>
                        </a:endParaRPr>
                      </a:p>
                    </p:txBody>
                  </p:sp>
                  <p:sp>
                    <p:nvSpPr>
                      <p:cNvPr id="2054" name="Freeform 3079"/>
                      <p:cNvSpPr>
                        <a:spLocks/>
                      </p:cNvSpPr>
                      <p:nvPr/>
                    </p:nvSpPr>
                    <p:spPr bwMode="auto">
                      <a:xfrm>
                        <a:off x="4890" y="2437"/>
                        <a:ext cx="6" cy="14"/>
                      </a:xfrm>
                      <a:custGeom>
                        <a:avLst/>
                        <a:gdLst>
                          <a:gd name="T0" fmla="*/ 0 w 6"/>
                          <a:gd name="T1" fmla="*/ 0 h 14"/>
                          <a:gd name="T2" fmla="*/ 2 w 6"/>
                          <a:gd name="T3" fmla="*/ 0 h 14"/>
                          <a:gd name="T4" fmla="*/ 4 w 6"/>
                          <a:gd name="T5" fmla="*/ 2 h 14"/>
                          <a:gd name="T6" fmla="*/ 6 w 6"/>
                          <a:gd name="T7" fmla="*/ 6 h 14"/>
                          <a:gd name="T8" fmla="*/ 6 w 6"/>
                          <a:gd name="T9" fmla="*/ 8 h 14"/>
                          <a:gd name="T10" fmla="*/ 4 w 6"/>
                          <a:gd name="T11" fmla="*/ 8 h 14"/>
                          <a:gd name="T12" fmla="*/ 4 w 6"/>
                          <a:gd name="T13" fmla="*/ 10 h 14"/>
                          <a:gd name="T14" fmla="*/ 6 w 6"/>
                          <a:gd name="T15" fmla="*/ 10 h 14"/>
                          <a:gd name="T16" fmla="*/ 6 w 6"/>
                          <a:gd name="T17" fmla="*/ 12 h 14"/>
                          <a:gd name="T18" fmla="*/ 6 w 6"/>
                          <a:gd name="T19" fmla="*/ 14 h 14"/>
                          <a:gd name="T20" fmla="*/ 6 w 6"/>
                          <a:gd name="T21" fmla="*/ 12 h 14"/>
                          <a:gd name="T22" fmla="*/ 4 w 6"/>
                          <a:gd name="T23" fmla="*/ 10 h 14"/>
                          <a:gd name="T24" fmla="*/ 4 w 6"/>
                          <a:gd name="T25" fmla="*/ 8 h 14"/>
                          <a:gd name="T26" fmla="*/ 2 w 6"/>
                          <a:gd name="T27" fmla="*/ 8 h 14"/>
                          <a:gd name="T28" fmla="*/ 2 w 6"/>
                          <a:gd name="T29" fmla="*/ 6 h 14"/>
                          <a:gd name="T30" fmla="*/ 0 w 6"/>
                          <a:gd name="T31" fmla="*/ 4 h 14"/>
                          <a:gd name="T32" fmla="*/ 0 w 6"/>
                          <a:gd name="T33" fmla="*/ 0 h 14"/>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6"/>
                          <a:gd name="T52" fmla="*/ 0 h 14"/>
                          <a:gd name="T53" fmla="*/ 6 w 6"/>
                          <a:gd name="T54" fmla="*/ 14 h 14"/>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6" h="14">
                            <a:moveTo>
                              <a:pt x="0" y="0"/>
                            </a:moveTo>
                            <a:lnTo>
                              <a:pt x="2" y="0"/>
                            </a:lnTo>
                            <a:lnTo>
                              <a:pt x="4" y="2"/>
                            </a:lnTo>
                            <a:lnTo>
                              <a:pt x="6" y="6"/>
                            </a:lnTo>
                            <a:lnTo>
                              <a:pt x="6" y="8"/>
                            </a:lnTo>
                            <a:lnTo>
                              <a:pt x="4" y="8"/>
                            </a:lnTo>
                            <a:lnTo>
                              <a:pt x="4" y="10"/>
                            </a:lnTo>
                            <a:lnTo>
                              <a:pt x="6" y="10"/>
                            </a:lnTo>
                            <a:lnTo>
                              <a:pt x="6" y="12"/>
                            </a:lnTo>
                            <a:lnTo>
                              <a:pt x="6" y="14"/>
                            </a:lnTo>
                            <a:lnTo>
                              <a:pt x="6" y="12"/>
                            </a:lnTo>
                            <a:lnTo>
                              <a:pt x="4" y="10"/>
                            </a:lnTo>
                            <a:lnTo>
                              <a:pt x="4" y="8"/>
                            </a:lnTo>
                            <a:lnTo>
                              <a:pt x="2" y="8"/>
                            </a:lnTo>
                            <a:lnTo>
                              <a:pt x="2" y="6"/>
                            </a:lnTo>
                            <a:lnTo>
                              <a:pt x="0" y="4"/>
                            </a:lnTo>
                            <a:lnTo>
                              <a:pt x="0" y="0"/>
                            </a:lnTo>
                            <a:close/>
                          </a:path>
                        </a:pathLst>
                      </a:custGeom>
                      <a:grpFill/>
                      <a:ln w="3175">
                        <a:solidFill>
                          <a:schemeClr val="bg1"/>
                        </a:solidFill>
                        <a:prstDash val="sysDot"/>
                        <a:round/>
                        <a:headEnd/>
                        <a:tailEnd/>
                      </a:ln>
                    </p:spPr>
                    <p:txBody>
                      <a:bodyPr/>
                      <a:lstStyle/>
                      <a:p>
                        <a:endParaRPr lang="de-DE" sz="2400" dirty="0">
                          <a:solidFill>
                            <a:srgbClr val="000000"/>
                          </a:solidFill>
                        </a:endParaRPr>
                      </a:p>
                    </p:txBody>
                  </p:sp>
                  <p:sp>
                    <p:nvSpPr>
                      <p:cNvPr id="2055" name="Rectangle 3080"/>
                      <p:cNvSpPr>
                        <a:spLocks noChangeArrowheads="1"/>
                      </p:cNvSpPr>
                      <p:nvPr/>
                    </p:nvSpPr>
                    <p:spPr bwMode="auto">
                      <a:xfrm>
                        <a:off x="4896" y="2445"/>
                        <a:ext cx="2" cy="2"/>
                      </a:xfrm>
                      <a:prstGeom prst="rect">
                        <a:avLst/>
                      </a:prstGeom>
                      <a:grpFill/>
                      <a:ln w="3175">
                        <a:solidFill>
                          <a:schemeClr val="bg1"/>
                        </a:solidFill>
                        <a:prstDash val="sysDot"/>
                        <a:miter lim="800000"/>
                        <a:headEnd/>
                        <a:tailEnd/>
                      </a:ln>
                    </p:spPr>
                    <p:txBody>
                      <a:bodyPr/>
                      <a:lstStyle/>
                      <a:p>
                        <a:endParaRPr lang="de-DE" sz="2400" dirty="0">
                          <a:solidFill>
                            <a:srgbClr val="000000"/>
                          </a:solidFill>
                        </a:endParaRPr>
                      </a:p>
                    </p:txBody>
                  </p:sp>
                  <p:sp>
                    <p:nvSpPr>
                      <p:cNvPr id="2056" name="Freeform 3081"/>
                      <p:cNvSpPr>
                        <a:spLocks/>
                      </p:cNvSpPr>
                      <p:nvPr/>
                    </p:nvSpPr>
                    <p:spPr bwMode="auto">
                      <a:xfrm>
                        <a:off x="4916" y="2321"/>
                        <a:ext cx="8" cy="10"/>
                      </a:xfrm>
                      <a:custGeom>
                        <a:avLst/>
                        <a:gdLst>
                          <a:gd name="T0" fmla="*/ 0 w 8"/>
                          <a:gd name="T1" fmla="*/ 6 h 10"/>
                          <a:gd name="T2" fmla="*/ 0 w 8"/>
                          <a:gd name="T3" fmla="*/ 4 h 10"/>
                          <a:gd name="T4" fmla="*/ 0 w 8"/>
                          <a:gd name="T5" fmla="*/ 2 h 10"/>
                          <a:gd name="T6" fmla="*/ 4 w 8"/>
                          <a:gd name="T7" fmla="*/ 0 h 10"/>
                          <a:gd name="T8" fmla="*/ 6 w 8"/>
                          <a:gd name="T9" fmla="*/ 0 h 10"/>
                          <a:gd name="T10" fmla="*/ 6 w 8"/>
                          <a:gd name="T11" fmla="*/ 2 h 10"/>
                          <a:gd name="T12" fmla="*/ 8 w 8"/>
                          <a:gd name="T13" fmla="*/ 4 h 10"/>
                          <a:gd name="T14" fmla="*/ 8 w 8"/>
                          <a:gd name="T15" fmla="*/ 6 h 10"/>
                          <a:gd name="T16" fmla="*/ 6 w 8"/>
                          <a:gd name="T17" fmla="*/ 6 h 10"/>
                          <a:gd name="T18" fmla="*/ 6 w 8"/>
                          <a:gd name="T19" fmla="*/ 8 h 10"/>
                          <a:gd name="T20" fmla="*/ 6 w 8"/>
                          <a:gd name="T21" fmla="*/ 10 h 10"/>
                          <a:gd name="T22" fmla="*/ 4 w 8"/>
                          <a:gd name="T23" fmla="*/ 10 h 10"/>
                          <a:gd name="T24" fmla="*/ 2 w 8"/>
                          <a:gd name="T25" fmla="*/ 10 h 10"/>
                          <a:gd name="T26" fmla="*/ 0 w 8"/>
                          <a:gd name="T27" fmla="*/ 10 h 10"/>
                          <a:gd name="T28" fmla="*/ 0 w 8"/>
                          <a:gd name="T29" fmla="*/ 8 h 10"/>
                          <a:gd name="T30" fmla="*/ 0 w 8"/>
                          <a:gd name="T31" fmla="*/ 6 h 10"/>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8"/>
                          <a:gd name="T49" fmla="*/ 0 h 10"/>
                          <a:gd name="T50" fmla="*/ 8 w 8"/>
                          <a:gd name="T51" fmla="*/ 10 h 10"/>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8" h="10">
                            <a:moveTo>
                              <a:pt x="0" y="6"/>
                            </a:moveTo>
                            <a:lnTo>
                              <a:pt x="0" y="4"/>
                            </a:lnTo>
                            <a:lnTo>
                              <a:pt x="0" y="2"/>
                            </a:lnTo>
                            <a:lnTo>
                              <a:pt x="4" y="0"/>
                            </a:lnTo>
                            <a:lnTo>
                              <a:pt x="6" y="0"/>
                            </a:lnTo>
                            <a:lnTo>
                              <a:pt x="6" y="2"/>
                            </a:lnTo>
                            <a:lnTo>
                              <a:pt x="8" y="4"/>
                            </a:lnTo>
                            <a:lnTo>
                              <a:pt x="8" y="6"/>
                            </a:lnTo>
                            <a:lnTo>
                              <a:pt x="6" y="6"/>
                            </a:lnTo>
                            <a:lnTo>
                              <a:pt x="6" y="8"/>
                            </a:lnTo>
                            <a:lnTo>
                              <a:pt x="6" y="10"/>
                            </a:lnTo>
                            <a:lnTo>
                              <a:pt x="4" y="10"/>
                            </a:lnTo>
                            <a:lnTo>
                              <a:pt x="2" y="10"/>
                            </a:lnTo>
                            <a:lnTo>
                              <a:pt x="0" y="10"/>
                            </a:lnTo>
                            <a:lnTo>
                              <a:pt x="0" y="8"/>
                            </a:lnTo>
                            <a:lnTo>
                              <a:pt x="0" y="6"/>
                            </a:lnTo>
                            <a:close/>
                          </a:path>
                        </a:pathLst>
                      </a:custGeom>
                      <a:solidFill>
                        <a:schemeClr val="tx2"/>
                      </a:solidFill>
                      <a:ln w="3175">
                        <a:solidFill>
                          <a:schemeClr val="bg1"/>
                        </a:solidFill>
                        <a:prstDash val="sysDot"/>
                        <a:round/>
                        <a:headEnd/>
                        <a:tailEnd/>
                      </a:ln>
                    </p:spPr>
                    <p:txBody>
                      <a:bodyPr/>
                      <a:lstStyle/>
                      <a:p>
                        <a:endParaRPr lang="de-DE" sz="2400" dirty="0">
                          <a:solidFill>
                            <a:srgbClr val="000000"/>
                          </a:solidFill>
                        </a:endParaRPr>
                      </a:p>
                    </p:txBody>
                  </p:sp>
                  <p:sp>
                    <p:nvSpPr>
                      <p:cNvPr id="2057" name="Freeform 3082"/>
                      <p:cNvSpPr>
                        <a:spLocks/>
                      </p:cNvSpPr>
                      <p:nvPr/>
                    </p:nvSpPr>
                    <p:spPr bwMode="auto">
                      <a:xfrm>
                        <a:off x="4928" y="2333"/>
                        <a:ext cx="12" cy="8"/>
                      </a:xfrm>
                      <a:custGeom>
                        <a:avLst/>
                        <a:gdLst>
                          <a:gd name="T0" fmla="*/ 0 w 12"/>
                          <a:gd name="T1" fmla="*/ 0 h 8"/>
                          <a:gd name="T2" fmla="*/ 2 w 12"/>
                          <a:gd name="T3" fmla="*/ 0 h 8"/>
                          <a:gd name="T4" fmla="*/ 4 w 12"/>
                          <a:gd name="T5" fmla="*/ 0 h 8"/>
                          <a:gd name="T6" fmla="*/ 6 w 12"/>
                          <a:gd name="T7" fmla="*/ 0 h 8"/>
                          <a:gd name="T8" fmla="*/ 8 w 12"/>
                          <a:gd name="T9" fmla="*/ 0 h 8"/>
                          <a:gd name="T10" fmla="*/ 10 w 12"/>
                          <a:gd name="T11" fmla="*/ 2 h 8"/>
                          <a:gd name="T12" fmla="*/ 12 w 12"/>
                          <a:gd name="T13" fmla="*/ 2 h 8"/>
                          <a:gd name="T14" fmla="*/ 12 w 12"/>
                          <a:gd name="T15" fmla="*/ 4 h 8"/>
                          <a:gd name="T16" fmla="*/ 12 w 12"/>
                          <a:gd name="T17" fmla="*/ 6 h 8"/>
                          <a:gd name="T18" fmla="*/ 12 w 12"/>
                          <a:gd name="T19" fmla="*/ 8 h 8"/>
                          <a:gd name="T20" fmla="*/ 10 w 12"/>
                          <a:gd name="T21" fmla="*/ 8 h 8"/>
                          <a:gd name="T22" fmla="*/ 10 w 12"/>
                          <a:gd name="T23" fmla="*/ 6 h 8"/>
                          <a:gd name="T24" fmla="*/ 8 w 12"/>
                          <a:gd name="T25" fmla="*/ 6 h 8"/>
                          <a:gd name="T26" fmla="*/ 8 w 12"/>
                          <a:gd name="T27" fmla="*/ 4 h 8"/>
                          <a:gd name="T28" fmla="*/ 6 w 12"/>
                          <a:gd name="T29" fmla="*/ 4 h 8"/>
                          <a:gd name="T30" fmla="*/ 4 w 12"/>
                          <a:gd name="T31" fmla="*/ 4 h 8"/>
                          <a:gd name="T32" fmla="*/ 2 w 12"/>
                          <a:gd name="T33" fmla="*/ 2 h 8"/>
                          <a:gd name="T34" fmla="*/ 2 w 12"/>
                          <a:gd name="T35" fmla="*/ 0 h 8"/>
                          <a:gd name="T36" fmla="*/ 0 w 12"/>
                          <a:gd name="T37" fmla="*/ 0 h 8"/>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12"/>
                          <a:gd name="T58" fmla="*/ 0 h 8"/>
                          <a:gd name="T59" fmla="*/ 12 w 12"/>
                          <a:gd name="T60" fmla="*/ 8 h 8"/>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12" h="8">
                            <a:moveTo>
                              <a:pt x="0" y="0"/>
                            </a:moveTo>
                            <a:lnTo>
                              <a:pt x="2" y="0"/>
                            </a:lnTo>
                            <a:lnTo>
                              <a:pt x="4" y="0"/>
                            </a:lnTo>
                            <a:lnTo>
                              <a:pt x="6" y="0"/>
                            </a:lnTo>
                            <a:lnTo>
                              <a:pt x="8" y="0"/>
                            </a:lnTo>
                            <a:lnTo>
                              <a:pt x="10" y="2"/>
                            </a:lnTo>
                            <a:lnTo>
                              <a:pt x="12" y="2"/>
                            </a:lnTo>
                            <a:lnTo>
                              <a:pt x="12" y="4"/>
                            </a:lnTo>
                            <a:lnTo>
                              <a:pt x="12" y="6"/>
                            </a:lnTo>
                            <a:lnTo>
                              <a:pt x="12" y="8"/>
                            </a:lnTo>
                            <a:lnTo>
                              <a:pt x="10" y="8"/>
                            </a:lnTo>
                            <a:lnTo>
                              <a:pt x="10" y="6"/>
                            </a:lnTo>
                            <a:lnTo>
                              <a:pt x="8" y="6"/>
                            </a:lnTo>
                            <a:lnTo>
                              <a:pt x="8" y="4"/>
                            </a:lnTo>
                            <a:lnTo>
                              <a:pt x="6" y="4"/>
                            </a:lnTo>
                            <a:lnTo>
                              <a:pt x="4" y="4"/>
                            </a:lnTo>
                            <a:lnTo>
                              <a:pt x="2" y="2"/>
                            </a:lnTo>
                            <a:lnTo>
                              <a:pt x="2" y="0"/>
                            </a:lnTo>
                            <a:lnTo>
                              <a:pt x="0" y="0"/>
                            </a:lnTo>
                            <a:close/>
                          </a:path>
                        </a:pathLst>
                      </a:custGeom>
                      <a:grpFill/>
                      <a:ln w="3175">
                        <a:solidFill>
                          <a:schemeClr val="bg1"/>
                        </a:solidFill>
                        <a:prstDash val="sysDot"/>
                        <a:round/>
                        <a:headEnd/>
                        <a:tailEnd/>
                      </a:ln>
                    </p:spPr>
                    <p:txBody>
                      <a:bodyPr/>
                      <a:lstStyle/>
                      <a:p>
                        <a:endParaRPr lang="de-DE" sz="2400" dirty="0">
                          <a:solidFill>
                            <a:srgbClr val="000000"/>
                          </a:solidFill>
                        </a:endParaRPr>
                      </a:p>
                    </p:txBody>
                  </p:sp>
                  <p:sp>
                    <p:nvSpPr>
                      <p:cNvPr id="2058" name="Freeform 3083"/>
                      <p:cNvSpPr>
                        <a:spLocks/>
                      </p:cNvSpPr>
                      <p:nvPr/>
                    </p:nvSpPr>
                    <p:spPr bwMode="auto">
                      <a:xfrm>
                        <a:off x="4928" y="2497"/>
                        <a:ext cx="6" cy="4"/>
                      </a:xfrm>
                      <a:custGeom>
                        <a:avLst/>
                        <a:gdLst>
                          <a:gd name="T0" fmla="*/ 0 w 6"/>
                          <a:gd name="T1" fmla="*/ 0 h 4"/>
                          <a:gd name="T2" fmla="*/ 2 w 6"/>
                          <a:gd name="T3" fmla="*/ 0 h 4"/>
                          <a:gd name="T4" fmla="*/ 4 w 6"/>
                          <a:gd name="T5" fmla="*/ 0 h 4"/>
                          <a:gd name="T6" fmla="*/ 6 w 6"/>
                          <a:gd name="T7" fmla="*/ 2 h 4"/>
                          <a:gd name="T8" fmla="*/ 6 w 6"/>
                          <a:gd name="T9" fmla="*/ 4 h 4"/>
                          <a:gd name="T10" fmla="*/ 4 w 6"/>
                          <a:gd name="T11" fmla="*/ 4 h 4"/>
                          <a:gd name="T12" fmla="*/ 2 w 6"/>
                          <a:gd name="T13" fmla="*/ 4 h 4"/>
                          <a:gd name="T14" fmla="*/ 0 w 6"/>
                          <a:gd name="T15" fmla="*/ 0 h 4"/>
                          <a:gd name="T16" fmla="*/ 0 60000 65536"/>
                          <a:gd name="T17" fmla="*/ 0 60000 65536"/>
                          <a:gd name="T18" fmla="*/ 0 60000 65536"/>
                          <a:gd name="T19" fmla="*/ 0 60000 65536"/>
                          <a:gd name="T20" fmla="*/ 0 60000 65536"/>
                          <a:gd name="T21" fmla="*/ 0 60000 65536"/>
                          <a:gd name="T22" fmla="*/ 0 60000 65536"/>
                          <a:gd name="T23" fmla="*/ 0 60000 65536"/>
                          <a:gd name="T24" fmla="*/ 0 w 6"/>
                          <a:gd name="T25" fmla="*/ 0 h 4"/>
                          <a:gd name="T26" fmla="*/ 6 w 6"/>
                          <a:gd name="T27" fmla="*/ 4 h 4"/>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6" h="4">
                            <a:moveTo>
                              <a:pt x="0" y="0"/>
                            </a:moveTo>
                            <a:lnTo>
                              <a:pt x="2" y="0"/>
                            </a:lnTo>
                            <a:lnTo>
                              <a:pt x="4" y="0"/>
                            </a:lnTo>
                            <a:lnTo>
                              <a:pt x="6" y="2"/>
                            </a:lnTo>
                            <a:lnTo>
                              <a:pt x="6" y="4"/>
                            </a:lnTo>
                            <a:lnTo>
                              <a:pt x="4" y="4"/>
                            </a:lnTo>
                            <a:lnTo>
                              <a:pt x="2" y="4"/>
                            </a:lnTo>
                            <a:lnTo>
                              <a:pt x="0" y="0"/>
                            </a:lnTo>
                            <a:close/>
                          </a:path>
                        </a:pathLst>
                      </a:custGeom>
                      <a:grpFill/>
                      <a:ln w="3175">
                        <a:solidFill>
                          <a:schemeClr val="bg1"/>
                        </a:solidFill>
                        <a:prstDash val="sysDot"/>
                        <a:round/>
                        <a:headEnd/>
                        <a:tailEnd/>
                      </a:ln>
                    </p:spPr>
                    <p:txBody>
                      <a:bodyPr/>
                      <a:lstStyle/>
                      <a:p>
                        <a:endParaRPr lang="de-DE" sz="2400" dirty="0">
                          <a:solidFill>
                            <a:srgbClr val="000000"/>
                          </a:solidFill>
                        </a:endParaRPr>
                      </a:p>
                    </p:txBody>
                  </p:sp>
                  <p:sp>
                    <p:nvSpPr>
                      <p:cNvPr id="2059" name="Freeform 3084"/>
                      <p:cNvSpPr>
                        <a:spLocks/>
                      </p:cNvSpPr>
                      <p:nvPr/>
                    </p:nvSpPr>
                    <p:spPr bwMode="auto">
                      <a:xfrm>
                        <a:off x="4934" y="2337"/>
                        <a:ext cx="6" cy="12"/>
                      </a:xfrm>
                      <a:custGeom>
                        <a:avLst/>
                        <a:gdLst>
                          <a:gd name="T0" fmla="*/ 0 w 6"/>
                          <a:gd name="T1" fmla="*/ 4 h 12"/>
                          <a:gd name="T2" fmla="*/ 0 w 6"/>
                          <a:gd name="T3" fmla="*/ 0 h 12"/>
                          <a:gd name="T4" fmla="*/ 2 w 6"/>
                          <a:gd name="T5" fmla="*/ 0 h 12"/>
                          <a:gd name="T6" fmla="*/ 4 w 6"/>
                          <a:gd name="T7" fmla="*/ 4 h 12"/>
                          <a:gd name="T8" fmla="*/ 6 w 6"/>
                          <a:gd name="T9" fmla="*/ 4 h 12"/>
                          <a:gd name="T10" fmla="*/ 6 w 6"/>
                          <a:gd name="T11" fmla="*/ 6 h 12"/>
                          <a:gd name="T12" fmla="*/ 4 w 6"/>
                          <a:gd name="T13" fmla="*/ 8 h 12"/>
                          <a:gd name="T14" fmla="*/ 4 w 6"/>
                          <a:gd name="T15" fmla="*/ 10 h 12"/>
                          <a:gd name="T16" fmla="*/ 6 w 6"/>
                          <a:gd name="T17" fmla="*/ 10 h 12"/>
                          <a:gd name="T18" fmla="*/ 6 w 6"/>
                          <a:gd name="T19" fmla="*/ 12 h 12"/>
                          <a:gd name="T20" fmla="*/ 4 w 6"/>
                          <a:gd name="T21" fmla="*/ 12 h 12"/>
                          <a:gd name="T22" fmla="*/ 2 w 6"/>
                          <a:gd name="T23" fmla="*/ 12 h 12"/>
                          <a:gd name="T24" fmla="*/ 2 w 6"/>
                          <a:gd name="T25" fmla="*/ 10 h 12"/>
                          <a:gd name="T26" fmla="*/ 0 w 6"/>
                          <a:gd name="T27" fmla="*/ 10 h 12"/>
                          <a:gd name="T28" fmla="*/ 0 w 6"/>
                          <a:gd name="T29" fmla="*/ 8 h 12"/>
                          <a:gd name="T30" fmla="*/ 0 w 6"/>
                          <a:gd name="T31" fmla="*/ 4 h 12"/>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6"/>
                          <a:gd name="T49" fmla="*/ 0 h 12"/>
                          <a:gd name="T50" fmla="*/ 6 w 6"/>
                          <a:gd name="T51" fmla="*/ 12 h 12"/>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6" h="12">
                            <a:moveTo>
                              <a:pt x="0" y="4"/>
                            </a:moveTo>
                            <a:lnTo>
                              <a:pt x="0" y="0"/>
                            </a:lnTo>
                            <a:lnTo>
                              <a:pt x="2" y="0"/>
                            </a:lnTo>
                            <a:lnTo>
                              <a:pt x="4" y="4"/>
                            </a:lnTo>
                            <a:lnTo>
                              <a:pt x="6" y="4"/>
                            </a:lnTo>
                            <a:lnTo>
                              <a:pt x="6" y="6"/>
                            </a:lnTo>
                            <a:lnTo>
                              <a:pt x="4" y="8"/>
                            </a:lnTo>
                            <a:lnTo>
                              <a:pt x="4" y="10"/>
                            </a:lnTo>
                            <a:lnTo>
                              <a:pt x="6" y="10"/>
                            </a:lnTo>
                            <a:lnTo>
                              <a:pt x="6" y="12"/>
                            </a:lnTo>
                            <a:lnTo>
                              <a:pt x="4" y="12"/>
                            </a:lnTo>
                            <a:lnTo>
                              <a:pt x="2" y="12"/>
                            </a:lnTo>
                            <a:lnTo>
                              <a:pt x="2" y="10"/>
                            </a:lnTo>
                            <a:lnTo>
                              <a:pt x="0" y="10"/>
                            </a:lnTo>
                            <a:lnTo>
                              <a:pt x="0" y="8"/>
                            </a:lnTo>
                            <a:lnTo>
                              <a:pt x="0" y="4"/>
                            </a:lnTo>
                            <a:close/>
                          </a:path>
                        </a:pathLst>
                      </a:custGeom>
                      <a:solidFill>
                        <a:schemeClr val="tx2"/>
                      </a:solidFill>
                      <a:ln w="3175">
                        <a:solidFill>
                          <a:schemeClr val="bg1"/>
                        </a:solidFill>
                        <a:prstDash val="sysDot"/>
                        <a:round/>
                        <a:headEnd/>
                        <a:tailEnd/>
                      </a:ln>
                    </p:spPr>
                    <p:txBody>
                      <a:bodyPr/>
                      <a:lstStyle/>
                      <a:p>
                        <a:endParaRPr lang="de-DE" sz="2400" dirty="0">
                          <a:solidFill>
                            <a:srgbClr val="000000"/>
                          </a:solidFill>
                        </a:endParaRPr>
                      </a:p>
                    </p:txBody>
                  </p:sp>
                  <p:sp>
                    <p:nvSpPr>
                      <p:cNvPr id="2060" name="Freeform 3085"/>
                      <p:cNvSpPr>
                        <a:spLocks/>
                      </p:cNvSpPr>
                      <p:nvPr/>
                    </p:nvSpPr>
                    <p:spPr bwMode="auto">
                      <a:xfrm>
                        <a:off x="4938" y="2343"/>
                        <a:ext cx="14" cy="12"/>
                      </a:xfrm>
                      <a:custGeom>
                        <a:avLst/>
                        <a:gdLst>
                          <a:gd name="T0" fmla="*/ 0 w 14"/>
                          <a:gd name="T1" fmla="*/ 8 h 12"/>
                          <a:gd name="T2" fmla="*/ 0 w 14"/>
                          <a:gd name="T3" fmla="*/ 6 h 12"/>
                          <a:gd name="T4" fmla="*/ 2 w 14"/>
                          <a:gd name="T5" fmla="*/ 6 h 12"/>
                          <a:gd name="T6" fmla="*/ 2 w 14"/>
                          <a:gd name="T7" fmla="*/ 4 h 12"/>
                          <a:gd name="T8" fmla="*/ 0 w 14"/>
                          <a:gd name="T9" fmla="*/ 4 h 12"/>
                          <a:gd name="T10" fmla="*/ 0 w 14"/>
                          <a:gd name="T11" fmla="*/ 2 h 12"/>
                          <a:gd name="T12" fmla="*/ 2 w 14"/>
                          <a:gd name="T13" fmla="*/ 2 h 12"/>
                          <a:gd name="T14" fmla="*/ 2 w 14"/>
                          <a:gd name="T15" fmla="*/ 0 h 12"/>
                          <a:gd name="T16" fmla="*/ 2 w 14"/>
                          <a:gd name="T17" fmla="*/ 2 h 12"/>
                          <a:gd name="T18" fmla="*/ 4 w 14"/>
                          <a:gd name="T19" fmla="*/ 2 h 12"/>
                          <a:gd name="T20" fmla="*/ 4 w 14"/>
                          <a:gd name="T21" fmla="*/ 4 h 12"/>
                          <a:gd name="T22" fmla="*/ 6 w 14"/>
                          <a:gd name="T23" fmla="*/ 4 h 12"/>
                          <a:gd name="T24" fmla="*/ 8 w 14"/>
                          <a:gd name="T25" fmla="*/ 4 h 12"/>
                          <a:gd name="T26" fmla="*/ 10 w 14"/>
                          <a:gd name="T27" fmla="*/ 6 h 12"/>
                          <a:gd name="T28" fmla="*/ 12 w 14"/>
                          <a:gd name="T29" fmla="*/ 8 h 12"/>
                          <a:gd name="T30" fmla="*/ 14 w 14"/>
                          <a:gd name="T31" fmla="*/ 8 h 12"/>
                          <a:gd name="T32" fmla="*/ 14 w 14"/>
                          <a:gd name="T33" fmla="*/ 10 h 12"/>
                          <a:gd name="T34" fmla="*/ 14 w 14"/>
                          <a:gd name="T35" fmla="*/ 12 h 12"/>
                          <a:gd name="T36" fmla="*/ 12 w 14"/>
                          <a:gd name="T37" fmla="*/ 12 h 12"/>
                          <a:gd name="T38" fmla="*/ 12 w 14"/>
                          <a:gd name="T39" fmla="*/ 10 h 12"/>
                          <a:gd name="T40" fmla="*/ 10 w 14"/>
                          <a:gd name="T41" fmla="*/ 10 h 12"/>
                          <a:gd name="T42" fmla="*/ 6 w 14"/>
                          <a:gd name="T43" fmla="*/ 10 h 12"/>
                          <a:gd name="T44" fmla="*/ 4 w 14"/>
                          <a:gd name="T45" fmla="*/ 10 h 12"/>
                          <a:gd name="T46" fmla="*/ 2 w 14"/>
                          <a:gd name="T47" fmla="*/ 10 h 12"/>
                          <a:gd name="T48" fmla="*/ 0 w 14"/>
                          <a:gd name="T49" fmla="*/ 8 h 12"/>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14"/>
                          <a:gd name="T76" fmla="*/ 0 h 12"/>
                          <a:gd name="T77" fmla="*/ 14 w 14"/>
                          <a:gd name="T78" fmla="*/ 12 h 12"/>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14" h="12">
                            <a:moveTo>
                              <a:pt x="0" y="8"/>
                            </a:moveTo>
                            <a:lnTo>
                              <a:pt x="0" y="6"/>
                            </a:lnTo>
                            <a:lnTo>
                              <a:pt x="2" y="6"/>
                            </a:lnTo>
                            <a:lnTo>
                              <a:pt x="2" y="4"/>
                            </a:lnTo>
                            <a:lnTo>
                              <a:pt x="0" y="4"/>
                            </a:lnTo>
                            <a:lnTo>
                              <a:pt x="0" y="2"/>
                            </a:lnTo>
                            <a:lnTo>
                              <a:pt x="2" y="2"/>
                            </a:lnTo>
                            <a:lnTo>
                              <a:pt x="2" y="0"/>
                            </a:lnTo>
                            <a:lnTo>
                              <a:pt x="2" y="2"/>
                            </a:lnTo>
                            <a:lnTo>
                              <a:pt x="4" y="2"/>
                            </a:lnTo>
                            <a:lnTo>
                              <a:pt x="4" y="4"/>
                            </a:lnTo>
                            <a:lnTo>
                              <a:pt x="6" y="4"/>
                            </a:lnTo>
                            <a:lnTo>
                              <a:pt x="8" y="4"/>
                            </a:lnTo>
                            <a:lnTo>
                              <a:pt x="10" y="6"/>
                            </a:lnTo>
                            <a:lnTo>
                              <a:pt x="12" y="8"/>
                            </a:lnTo>
                            <a:lnTo>
                              <a:pt x="14" y="8"/>
                            </a:lnTo>
                            <a:lnTo>
                              <a:pt x="14" y="10"/>
                            </a:lnTo>
                            <a:lnTo>
                              <a:pt x="14" y="12"/>
                            </a:lnTo>
                            <a:lnTo>
                              <a:pt x="12" y="12"/>
                            </a:lnTo>
                            <a:lnTo>
                              <a:pt x="12" y="10"/>
                            </a:lnTo>
                            <a:lnTo>
                              <a:pt x="10" y="10"/>
                            </a:lnTo>
                            <a:lnTo>
                              <a:pt x="6" y="10"/>
                            </a:lnTo>
                            <a:lnTo>
                              <a:pt x="4" y="10"/>
                            </a:lnTo>
                            <a:lnTo>
                              <a:pt x="2" y="10"/>
                            </a:lnTo>
                            <a:lnTo>
                              <a:pt x="0" y="8"/>
                            </a:lnTo>
                            <a:close/>
                          </a:path>
                        </a:pathLst>
                      </a:custGeom>
                      <a:solidFill>
                        <a:schemeClr val="tx2"/>
                      </a:solidFill>
                      <a:ln w="3175">
                        <a:solidFill>
                          <a:schemeClr val="bg1"/>
                        </a:solidFill>
                        <a:prstDash val="sysDot"/>
                        <a:round/>
                        <a:headEnd/>
                        <a:tailEnd/>
                      </a:ln>
                    </p:spPr>
                    <p:txBody>
                      <a:bodyPr/>
                      <a:lstStyle/>
                      <a:p>
                        <a:endParaRPr lang="de-DE" sz="2400" dirty="0">
                          <a:solidFill>
                            <a:srgbClr val="000000"/>
                          </a:solidFill>
                        </a:endParaRPr>
                      </a:p>
                    </p:txBody>
                  </p:sp>
                  <p:sp>
                    <p:nvSpPr>
                      <p:cNvPr id="2061" name="Freeform 3086"/>
                      <p:cNvSpPr>
                        <a:spLocks/>
                      </p:cNvSpPr>
                      <p:nvPr/>
                    </p:nvSpPr>
                    <p:spPr bwMode="auto">
                      <a:xfrm>
                        <a:off x="4944" y="2343"/>
                        <a:ext cx="10" cy="8"/>
                      </a:xfrm>
                      <a:custGeom>
                        <a:avLst/>
                        <a:gdLst>
                          <a:gd name="T0" fmla="*/ 0 w 10"/>
                          <a:gd name="T1" fmla="*/ 4 h 8"/>
                          <a:gd name="T2" fmla="*/ 0 w 10"/>
                          <a:gd name="T3" fmla="*/ 2 h 8"/>
                          <a:gd name="T4" fmla="*/ 0 w 10"/>
                          <a:gd name="T5" fmla="*/ 0 h 8"/>
                          <a:gd name="T6" fmla="*/ 2 w 10"/>
                          <a:gd name="T7" fmla="*/ 0 h 8"/>
                          <a:gd name="T8" fmla="*/ 4 w 10"/>
                          <a:gd name="T9" fmla="*/ 2 h 8"/>
                          <a:gd name="T10" fmla="*/ 6 w 10"/>
                          <a:gd name="T11" fmla="*/ 2 h 8"/>
                          <a:gd name="T12" fmla="*/ 8 w 10"/>
                          <a:gd name="T13" fmla="*/ 4 h 8"/>
                          <a:gd name="T14" fmla="*/ 10 w 10"/>
                          <a:gd name="T15" fmla="*/ 6 h 8"/>
                          <a:gd name="T16" fmla="*/ 10 w 10"/>
                          <a:gd name="T17" fmla="*/ 8 h 8"/>
                          <a:gd name="T18" fmla="*/ 8 w 10"/>
                          <a:gd name="T19" fmla="*/ 8 h 8"/>
                          <a:gd name="T20" fmla="*/ 6 w 10"/>
                          <a:gd name="T21" fmla="*/ 6 h 8"/>
                          <a:gd name="T22" fmla="*/ 2 w 10"/>
                          <a:gd name="T23" fmla="*/ 4 h 8"/>
                          <a:gd name="T24" fmla="*/ 0 w 10"/>
                          <a:gd name="T25" fmla="*/ 4 h 8"/>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10"/>
                          <a:gd name="T40" fmla="*/ 0 h 8"/>
                          <a:gd name="T41" fmla="*/ 10 w 10"/>
                          <a:gd name="T42" fmla="*/ 8 h 8"/>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10" h="8">
                            <a:moveTo>
                              <a:pt x="0" y="4"/>
                            </a:moveTo>
                            <a:lnTo>
                              <a:pt x="0" y="2"/>
                            </a:lnTo>
                            <a:lnTo>
                              <a:pt x="0" y="0"/>
                            </a:lnTo>
                            <a:lnTo>
                              <a:pt x="2" y="0"/>
                            </a:lnTo>
                            <a:lnTo>
                              <a:pt x="4" y="2"/>
                            </a:lnTo>
                            <a:lnTo>
                              <a:pt x="6" y="2"/>
                            </a:lnTo>
                            <a:lnTo>
                              <a:pt x="8" y="4"/>
                            </a:lnTo>
                            <a:lnTo>
                              <a:pt x="10" y="6"/>
                            </a:lnTo>
                            <a:lnTo>
                              <a:pt x="10" y="8"/>
                            </a:lnTo>
                            <a:lnTo>
                              <a:pt x="8" y="8"/>
                            </a:lnTo>
                            <a:lnTo>
                              <a:pt x="6" y="6"/>
                            </a:lnTo>
                            <a:lnTo>
                              <a:pt x="2" y="4"/>
                            </a:lnTo>
                            <a:lnTo>
                              <a:pt x="0" y="4"/>
                            </a:lnTo>
                            <a:close/>
                          </a:path>
                        </a:pathLst>
                      </a:custGeom>
                      <a:grpFill/>
                      <a:ln w="3175">
                        <a:solidFill>
                          <a:schemeClr val="bg1"/>
                        </a:solidFill>
                        <a:prstDash val="sysDot"/>
                        <a:round/>
                        <a:headEnd/>
                        <a:tailEnd/>
                      </a:ln>
                    </p:spPr>
                    <p:txBody>
                      <a:bodyPr/>
                      <a:lstStyle/>
                      <a:p>
                        <a:endParaRPr lang="de-DE" sz="2400" dirty="0">
                          <a:solidFill>
                            <a:srgbClr val="000000"/>
                          </a:solidFill>
                        </a:endParaRPr>
                      </a:p>
                    </p:txBody>
                  </p:sp>
                  <p:sp>
                    <p:nvSpPr>
                      <p:cNvPr id="2062" name="Freeform 3087"/>
                      <p:cNvSpPr>
                        <a:spLocks/>
                      </p:cNvSpPr>
                      <p:nvPr/>
                    </p:nvSpPr>
                    <p:spPr bwMode="auto">
                      <a:xfrm>
                        <a:off x="4948" y="2365"/>
                        <a:ext cx="2" cy="1"/>
                      </a:xfrm>
                      <a:custGeom>
                        <a:avLst/>
                        <a:gdLst>
                          <a:gd name="T0" fmla="*/ 0 w 2"/>
                          <a:gd name="T1" fmla="*/ 0 h 1"/>
                          <a:gd name="T2" fmla="*/ 2 w 2"/>
                          <a:gd name="T3" fmla="*/ 0 h 1"/>
                          <a:gd name="T4" fmla="*/ 0 w 2"/>
                          <a:gd name="T5" fmla="*/ 0 h 1"/>
                          <a:gd name="T6" fmla="*/ 0 60000 65536"/>
                          <a:gd name="T7" fmla="*/ 0 60000 65536"/>
                          <a:gd name="T8" fmla="*/ 0 60000 65536"/>
                          <a:gd name="T9" fmla="*/ 0 w 2"/>
                          <a:gd name="T10" fmla="*/ 0 h 1"/>
                          <a:gd name="T11" fmla="*/ 2 w 2"/>
                          <a:gd name="T12" fmla="*/ 1 h 1"/>
                        </a:gdLst>
                        <a:ahLst/>
                        <a:cxnLst>
                          <a:cxn ang="T6">
                            <a:pos x="T0" y="T1"/>
                          </a:cxn>
                          <a:cxn ang="T7">
                            <a:pos x="T2" y="T3"/>
                          </a:cxn>
                          <a:cxn ang="T8">
                            <a:pos x="T4" y="T5"/>
                          </a:cxn>
                        </a:cxnLst>
                        <a:rect l="T9" t="T10" r="T11" b="T12"/>
                        <a:pathLst>
                          <a:path w="2" h="1">
                            <a:moveTo>
                              <a:pt x="0" y="0"/>
                            </a:moveTo>
                            <a:lnTo>
                              <a:pt x="2" y="0"/>
                            </a:lnTo>
                            <a:lnTo>
                              <a:pt x="0" y="0"/>
                            </a:lnTo>
                            <a:close/>
                          </a:path>
                        </a:pathLst>
                      </a:custGeom>
                      <a:grpFill/>
                      <a:ln w="3175">
                        <a:solidFill>
                          <a:schemeClr val="bg1"/>
                        </a:solidFill>
                        <a:prstDash val="sysDot"/>
                        <a:round/>
                        <a:headEnd/>
                        <a:tailEnd/>
                      </a:ln>
                    </p:spPr>
                    <p:txBody>
                      <a:bodyPr/>
                      <a:lstStyle/>
                      <a:p>
                        <a:endParaRPr lang="de-DE" sz="2400" dirty="0">
                          <a:solidFill>
                            <a:srgbClr val="000000"/>
                          </a:solidFill>
                        </a:endParaRPr>
                      </a:p>
                    </p:txBody>
                  </p:sp>
                  <p:sp>
                    <p:nvSpPr>
                      <p:cNvPr id="2063" name="Freeform 3088"/>
                      <p:cNvSpPr>
                        <a:spLocks/>
                      </p:cNvSpPr>
                      <p:nvPr/>
                    </p:nvSpPr>
                    <p:spPr bwMode="auto">
                      <a:xfrm>
                        <a:off x="4952" y="2355"/>
                        <a:ext cx="1" cy="2"/>
                      </a:xfrm>
                      <a:custGeom>
                        <a:avLst/>
                        <a:gdLst>
                          <a:gd name="T0" fmla="*/ 0 w 1"/>
                          <a:gd name="T1" fmla="*/ 0 h 2"/>
                          <a:gd name="T2" fmla="*/ 0 w 1"/>
                          <a:gd name="T3" fmla="*/ 2 h 2"/>
                          <a:gd name="T4" fmla="*/ 0 w 1"/>
                          <a:gd name="T5" fmla="*/ 0 h 2"/>
                          <a:gd name="T6" fmla="*/ 0 60000 65536"/>
                          <a:gd name="T7" fmla="*/ 0 60000 65536"/>
                          <a:gd name="T8" fmla="*/ 0 60000 65536"/>
                          <a:gd name="T9" fmla="*/ 0 w 1"/>
                          <a:gd name="T10" fmla="*/ 0 h 2"/>
                          <a:gd name="T11" fmla="*/ 1 w 1"/>
                          <a:gd name="T12" fmla="*/ 2 h 2"/>
                        </a:gdLst>
                        <a:ahLst/>
                        <a:cxnLst>
                          <a:cxn ang="T6">
                            <a:pos x="T0" y="T1"/>
                          </a:cxn>
                          <a:cxn ang="T7">
                            <a:pos x="T2" y="T3"/>
                          </a:cxn>
                          <a:cxn ang="T8">
                            <a:pos x="T4" y="T5"/>
                          </a:cxn>
                        </a:cxnLst>
                        <a:rect l="T9" t="T10" r="T11" b="T12"/>
                        <a:pathLst>
                          <a:path w="1" h="2">
                            <a:moveTo>
                              <a:pt x="0" y="0"/>
                            </a:moveTo>
                            <a:lnTo>
                              <a:pt x="0" y="2"/>
                            </a:lnTo>
                            <a:lnTo>
                              <a:pt x="0" y="0"/>
                            </a:lnTo>
                            <a:close/>
                          </a:path>
                        </a:pathLst>
                      </a:custGeom>
                      <a:grpFill/>
                      <a:ln w="3175">
                        <a:solidFill>
                          <a:schemeClr val="bg1"/>
                        </a:solidFill>
                        <a:prstDash val="sysDot"/>
                        <a:round/>
                        <a:headEnd/>
                        <a:tailEnd/>
                      </a:ln>
                    </p:spPr>
                    <p:txBody>
                      <a:bodyPr/>
                      <a:lstStyle/>
                      <a:p>
                        <a:endParaRPr lang="de-DE" sz="2400" dirty="0">
                          <a:solidFill>
                            <a:srgbClr val="000000"/>
                          </a:solidFill>
                        </a:endParaRPr>
                      </a:p>
                    </p:txBody>
                  </p:sp>
                  <p:sp>
                    <p:nvSpPr>
                      <p:cNvPr id="2064" name="Freeform 3089"/>
                      <p:cNvSpPr>
                        <a:spLocks/>
                      </p:cNvSpPr>
                      <p:nvPr/>
                    </p:nvSpPr>
                    <p:spPr bwMode="auto">
                      <a:xfrm>
                        <a:off x="4952" y="2353"/>
                        <a:ext cx="2" cy="2"/>
                      </a:xfrm>
                      <a:custGeom>
                        <a:avLst/>
                        <a:gdLst>
                          <a:gd name="T0" fmla="*/ 0 w 2"/>
                          <a:gd name="T1" fmla="*/ 0 h 2"/>
                          <a:gd name="T2" fmla="*/ 2 w 2"/>
                          <a:gd name="T3" fmla="*/ 0 h 2"/>
                          <a:gd name="T4" fmla="*/ 0 w 2"/>
                          <a:gd name="T5" fmla="*/ 2 h 2"/>
                          <a:gd name="T6" fmla="*/ 0 w 2"/>
                          <a:gd name="T7" fmla="*/ 0 h 2"/>
                          <a:gd name="T8" fmla="*/ 0 60000 65536"/>
                          <a:gd name="T9" fmla="*/ 0 60000 65536"/>
                          <a:gd name="T10" fmla="*/ 0 60000 65536"/>
                          <a:gd name="T11" fmla="*/ 0 60000 65536"/>
                          <a:gd name="T12" fmla="*/ 0 w 2"/>
                          <a:gd name="T13" fmla="*/ 0 h 2"/>
                          <a:gd name="T14" fmla="*/ 2 w 2"/>
                          <a:gd name="T15" fmla="*/ 2 h 2"/>
                        </a:gdLst>
                        <a:ahLst/>
                        <a:cxnLst>
                          <a:cxn ang="T8">
                            <a:pos x="T0" y="T1"/>
                          </a:cxn>
                          <a:cxn ang="T9">
                            <a:pos x="T2" y="T3"/>
                          </a:cxn>
                          <a:cxn ang="T10">
                            <a:pos x="T4" y="T5"/>
                          </a:cxn>
                          <a:cxn ang="T11">
                            <a:pos x="T6" y="T7"/>
                          </a:cxn>
                        </a:cxnLst>
                        <a:rect l="T12" t="T13" r="T14" b="T15"/>
                        <a:pathLst>
                          <a:path w="2" h="2">
                            <a:moveTo>
                              <a:pt x="0" y="0"/>
                            </a:moveTo>
                            <a:lnTo>
                              <a:pt x="2" y="0"/>
                            </a:lnTo>
                            <a:lnTo>
                              <a:pt x="0" y="2"/>
                            </a:lnTo>
                            <a:lnTo>
                              <a:pt x="0" y="0"/>
                            </a:lnTo>
                            <a:close/>
                          </a:path>
                        </a:pathLst>
                      </a:custGeom>
                      <a:grpFill/>
                      <a:ln w="3175">
                        <a:solidFill>
                          <a:schemeClr val="bg1"/>
                        </a:solidFill>
                        <a:prstDash val="sysDot"/>
                        <a:round/>
                        <a:headEnd/>
                        <a:tailEnd/>
                      </a:ln>
                    </p:spPr>
                    <p:txBody>
                      <a:bodyPr/>
                      <a:lstStyle/>
                      <a:p>
                        <a:endParaRPr lang="de-DE" sz="2400" dirty="0">
                          <a:solidFill>
                            <a:srgbClr val="000000"/>
                          </a:solidFill>
                        </a:endParaRPr>
                      </a:p>
                    </p:txBody>
                  </p:sp>
                  <p:sp>
                    <p:nvSpPr>
                      <p:cNvPr id="2065" name="Freeform 3090"/>
                      <p:cNvSpPr>
                        <a:spLocks/>
                      </p:cNvSpPr>
                      <p:nvPr/>
                    </p:nvSpPr>
                    <p:spPr bwMode="auto">
                      <a:xfrm>
                        <a:off x="4954" y="2355"/>
                        <a:ext cx="2" cy="4"/>
                      </a:xfrm>
                      <a:custGeom>
                        <a:avLst/>
                        <a:gdLst>
                          <a:gd name="T0" fmla="*/ 0 w 2"/>
                          <a:gd name="T1" fmla="*/ 4 h 4"/>
                          <a:gd name="T2" fmla="*/ 0 w 2"/>
                          <a:gd name="T3" fmla="*/ 2 h 4"/>
                          <a:gd name="T4" fmla="*/ 0 w 2"/>
                          <a:gd name="T5" fmla="*/ 0 h 4"/>
                          <a:gd name="T6" fmla="*/ 0 w 2"/>
                          <a:gd name="T7" fmla="*/ 0 h 4"/>
                          <a:gd name="T8" fmla="*/ 0 w 2"/>
                          <a:gd name="T9" fmla="*/ 2 h 4"/>
                          <a:gd name="T10" fmla="*/ 2 w 2"/>
                          <a:gd name="T11" fmla="*/ 2 h 4"/>
                          <a:gd name="T12" fmla="*/ 2 w 2"/>
                          <a:gd name="T13" fmla="*/ 4 h 4"/>
                          <a:gd name="T14" fmla="*/ 0 w 2"/>
                          <a:gd name="T15" fmla="*/ 4 h 4"/>
                          <a:gd name="T16" fmla="*/ 0 w 2"/>
                          <a:gd name="T17" fmla="*/ 4 h 4"/>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2"/>
                          <a:gd name="T28" fmla="*/ 0 h 4"/>
                          <a:gd name="T29" fmla="*/ 2 w 2"/>
                          <a:gd name="T30" fmla="*/ 4 h 4"/>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2" h="4">
                            <a:moveTo>
                              <a:pt x="0" y="4"/>
                            </a:moveTo>
                            <a:lnTo>
                              <a:pt x="0" y="2"/>
                            </a:lnTo>
                            <a:lnTo>
                              <a:pt x="0" y="0"/>
                            </a:lnTo>
                            <a:lnTo>
                              <a:pt x="0" y="2"/>
                            </a:lnTo>
                            <a:lnTo>
                              <a:pt x="2" y="2"/>
                            </a:lnTo>
                            <a:lnTo>
                              <a:pt x="2" y="4"/>
                            </a:lnTo>
                            <a:lnTo>
                              <a:pt x="0" y="4"/>
                            </a:lnTo>
                            <a:close/>
                          </a:path>
                        </a:pathLst>
                      </a:custGeom>
                      <a:grpFill/>
                      <a:ln w="3175">
                        <a:solidFill>
                          <a:schemeClr val="bg1"/>
                        </a:solidFill>
                        <a:prstDash val="sysDot"/>
                        <a:round/>
                        <a:headEnd/>
                        <a:tailEnd/>
                      </a:ln>
                    </p:spPr>
                    <p:txBody>
                      <a:bodyPr/>
                      <a:lstStyle/>
                      <a:p>
                        <a:endParaRPr lang="de-DE" sz="2400" dirty="0">
                          <a:solidFill>
                            <a:srgbClr val="000000"/>
                          </a:solidFill>
                        </a:endParaRPr>
                      </a:p>
                    </p:txBody>
                  </p:sp>
                  <p:sp>
                    <p:nvSpPr>
                      <p:cNvPr id="2066" name="Freeform 3091"/>
                      <p:cNvSpPr>
                        <a:spLocks/>
                      </p:cNvSpPr>
                      <p:nvPr/>
                    </p:nvSpPr>
                    <p:spPr bwMode="auto">
                      <a:xfrm>
                        <a:off x="4958" y="2377"/>
                        <a:ext cx="8" cy="2"/>
                      </a:xfrm>
                      <a:custGeom>
                        <a:avLst/>
                        <a:gdLst>
                          <a:gd name="T0" fmla="*/ 0 w 8"/>
                          <a:gd name="T1" fmla="*/ 2 h 2"/>
                          <a:gd name="T2" fmla="*/ 2 w 8"/>
                          <a:gd name="T3" fmla="*/ 2 h 2"/>
                          <a:gd name="T4" fmla="*/ 2 w 8"/>
                          <a:gd name="T5" fmla="*/ 0 h 2"/>
                          <a:gd name="T6" fmla="*/ 4 w 8"/>
                          <a:gd name="T7" fmla="*/ 0 h 2"/>
                          <a:gd name="T8" fmla="*/ 6 w 8"/>
                          <a:gd name="T9" fmla="*/ 2 h 2"/>
                          <a:gd name="T10" fmla="*/ 8 w 8"/>
                          <a:gd name="T11" fmla="*/ 2 h 2"/>
                          <a:gd name="T12" fmla="*/ 8 w 8"/>
                          <a:gd name="T13" fmla="*/ 2 h 2"/>
                          <a:gd name="T14" fmla="*/ 4 w 8"/>
                          <a:gd name="T15" fmla="*/ 2 h 2"/>
                          <a:gd name="T16" fmla="*/ 2 w 8"/>
                          <a:gd name="T17" fmla="*/ 2 h 2"/>
                          <a:gd name="T18" fmla="*/ 0 w 8"/>
                          <a:gd name="T19" fmla="*/ 2 h 2"/>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8"/>
                          <a:gd name="T31" fmla="*/ 0 h 2"/>
                          <a:gd name="T32" fmla="*/ 8 w 8"/>
                          <a:gd name="T33" fmla="*/ 2 h 2"/>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8" h="2">
                            <a:moveTo>
                              <a:pt x="0" y="2"/>
                            </a:moveTo>
                            <a:lnTo>
                              <a:pt x="2" y="2"/>
                            </a:lnTo>
                            <a:lnTo>
                              <a:pt x="2" y="0"/>
                            </a:lnTo>
                            <a:lnTo>
                              <a:pt x="4" y="0"/>
                            </a:lnTo>
                            <a:lnTo>
                              <a:pt x="6" y="2"/>
                            </a:lnTo>
                            <a:lnTo>
                              <a:pt x="8" y="2"/>
                            </a:lnTo>
                            <a:lnTo>
                              <a:pt x="4" y="2"/>
                            </a:lnTo>
                            <a:lnTo>
                              <a:pt x="2" y="2"/>
                            </a:lnTo>
                            <a:lnTo>
                              <a:pt x="0" y="2"/>
                            </a:lnTo>
                            <a:close/>
                          </a:path>
                        </a:pathLst>
                      </a:custGeom>
                      <a:grpFill/>
                      <a:ln w="3175">
                        <a:solidFill>
                          <a:schemeClr val="bg1"/>
                        </a:solidFill>
                        <a:prstDash val="sysDot"/>
                        <a:round/>
                        <a:headEnd/>
                        <a:tailEnd/>
                      </a:ln>
                    </p:spPr>
                    <p:txBody>
                      <a:bodyPr/>
                      <a:lstStyle/>
                      <a:p>
                        <a:endParaRPr lang="de-DE" sz="2400" dirty="0">
                          <a:solidFill>
                            <a:srgbClr val="000000"/>
                          </a:solidFill>
                        </a:endParaRPr>
                      </a:p>
                    </p:txBody>
                  </p:sp>
                  <p:sp>
                    <p:nvSpPr>
                      <p:cNvPr id="2067" name="Freeform 3092"/>
                      <p:cNvSpPr>
                        <a:spLocks/>
                      </p:cNvSpPr>
                      <p:nvPr/>
                    </p:nvSpPr>
                    <p:spPr bwMode="auto">
                      <a:xfrm>
                        <a:off x="4974" y="2395"/>
                        <a:ext cx="2" cy="1"/>
                      </a:xfrm>
                      <a:custGeom>
                        <a:avLst/>
                        <a:gdLst>
                          <a:gd name="T0" fmla="*/ 0 w 2"/>
                          <a:gd name="T1" fmla="*/ 0 h 1"/>
                          <a:gd name="T2" fmla="*/ 2 w 2"/>
                          <a:gd name="T3" fmla="*/ 0 h 1"/>
                          <a:gd name="T4" fmla="*/ 0 w 2"/>
                          <a:gd name="T5" fmla="*/ 0 h 1"/>
                          <a:gd name="T6" fmla="*/ 0 60000 65536"/>
                          <a:gd name="T7" fmla="*/ 0 60000 65536"/>
                          <a:gd name="T8" fmla="*/ 0 60000 65536"/>
                          <a:gd name="T9" fmla="*/ 0 w 2"/>
                          <a:gd name="T10" fmla="*/ 0 h 1"/>
                          <a:gd name="T11" fmla="*/ 2 w 2"/>
                          <a:gd name="T12" fmla="*/ 1 h 1"/>
                        </a:gdLst>
                        <a:ahLst/>
                        <a:cxnLst>
                          <a:cxn ang="T6">
                            <a:pos x="T0" y="T1"/>
                          </a:cxn>
                          <a:cxn ang="T7">
                            <a:pos x="T2" y="T3"/>
                          </a:cxn>
                          <a:cxn ang="T8">
                            <a:pos x="T4" y="T5"/>
                          </a:cxn>
                        </a:cxnLst>
                        <a:rect l="T9" t="T10" r="T11" b="T12"/>
                        <a:pathLst>
                          <a:path w="2" h="1">
                            <a:moveTo>
                              <a:pt x="0" y="0"/>
                            </a:moveTo>
                            <a:lnTo>
                              <a:pt x="2" y="0"/>
                            </a:lnTo>
                            <a:lnTo>
                              <a:pt x="0" y="0"/>
                            </a:lnTo>
                            <a:close/>
                          </a:path>
                        </a:pathLst>
                      </a:custGeom>
                      <a:grpFill/>
                      <a:ln w="3175">
                        <a:solidFill>
                          <a:schemeClr val="bg1"/>
                        </a:solidFill>
                        <a:prstDash val="sysDot"/>
                        <a:round/>
                        <a:headEnd/>
                        <a:tailEnd/>
                      </a:ln>
                    </p:spPr>
                    <p:txBody>
                      <a:bodyPr/>
                      <a:lstStyle/>
                      <a:p>
                        <a:endParaRPr lang="de-DE" sz="2400" dirty="0">
                          <a:solidFill>
                            <a:srgbClr val="000000"/>
                          </a:solidFill>
                        </a:endParaRPr>
                      </a:p>
                    </p:txBody>
                  </p:sp>
                  <p:sp>
                    <p:nvSpPr>
                      <p:cNvPr id="2068" name="Freeform 3093"/>
                      <p:cNvSpPr>
                        <a:spLocks/>
                      </p:cNvSpPr>
                      <p:nvPr/>
                    </p:nvSpPr>
                    <p:spPr bwMode="auto">
                      <a:xfrm>
                        <a:off x="4984" y="2507"/>
                        <a:ext cx="1" cy="2"/>
                      </a:xfrm>
                      <a:custGeom>
                        <a:avLst/>
                        <a:gdLst>
                          <a:gd name="T0" fmla="*/ 0 w 1"/>
                          <a:gd name="T1" fmla="*/ 0 h 2"/>
                          <a:gd name="T2" fmla="*/ 0 w 1"/>
                          <a:gd name="T3" fmla="*/ 2 h 2"/>
                          <a:gd name="T4" fmla="*/ 0 w 1"/>
                          <a:gd name="T5" fmla="*/ 0 h 2"/>
                          <a:gd name="T6" fmla="*/ 0 60000 65536"/>
                          <a:gd name="T7" fmla="*/ 0 60000 65536"/>
                          <a:gd name="T8" fmla="*/ 0 60000 65536"/>
                          <a:gd name="T9" fmla="*/ 0 w 1"/>
                          <a:gd name="T10" fmla="*/ 0 h 2"/>
                          <a:gd name="T11" fmla="*/ 1 w 1"/>
                          <a:gd name="T12" fmla="*/ 2 h 2"/>
                        </a:gdLst>
                        <a:ahLst/>
                        <a:cxnLst>
                          <a:cxn ang="T6">
                            <a:pos x="T0" y="T1"/>
                          </a:cxn>
                          <a:cxn ang="T7">
                            <a:pos x="T2" y="T3"/>
                          </a:cxn>
                          <a:cxn ang="T8">
                            <a:pos x="T4" y="T5"/>
                          </a:cxn>
                        </a:cxnLst>
                        <a:rect l="T9" t="T10" r="T11" b="T12"/>
                        <a:pathLst>
                          <a:path w="1" h="2">
                            <a:moveTo>
                              <a:pt x="0" y="0"/>
                            </a:moveTo>
                            <a:lnTo>
                              <a:pt x="0" y="2"/>
                            </a:lnTo>
                            <a:lnTo>
                              <a:pt x="0" y="0"/>
                            </a:lnTo>
                            <a:close/>
                          </a:path>
                        </a:pathLst>
                      </a:custGeom>
                      <a:grpFill/>
                      <a:ln w="3175">
                        <a:solidFill>
                          <a:schemeClr val="bg1"/>
                        </a:solidFill>
                        <a:prstDash val="sysDot"/>
                        <a:round/>
                        <a:headEnd/>
                        <a:tailEnd/>
                      </a:ln>
                    </p:spPr>
                    <p:txBody>
                      <a:bodyPr/>
                      <a:lstStyle/>
                      <a:p>
                        <a:endParaRPr lang="de-DE" sz="2400" dirty="0">
                          <a:solidFill>
                            <a:srgbClr val="000000"/>
                          </a:solidFill>
                        </a:endParaRPr>
                      </a:p>
                    </p:txBody>
                  </p:sp>
                  <p:sp>
                    <p:nvSpPr>
                      <p:cNvPr id="2069" name="Freeform 3094"/>
                      <p:cNvSpPr>
                        <a:spLocks/>
                      </p:cNvSpPr>
                      <p:nvPr/>
                    </p:nvSpPr>
                    <p:spPr bwMode="auto">
                      <a:xfrm>
                        <a:off x="4990" y="2525"/>
                        <a:ext cx="2" cy="4"/>
                      </a:xfrm>
                      <a:custGeom>
                        <a:avLst/>
                        <a:gdLst>
                          <a:gd name="T0" fmla="*/ 0 w 2"/>
                          <a:gd name="T1" fmla="*/ 2 h 4"/>
                          <a:gd name="T2" fmla="*/ 0 w 2"/>
                          <a:gd name="T3" fmla="*/ 0 h 4"/>
                          <a:gd name="T4" fmla="*/ 2 w 2"/>
                          <a:gd name="T5" fmla="*/ 0 h 4"/>
                          <a:gd name="T6" fmla="*/ 2 w 2"/>
                          <a:gd name="T7" fmla="*/ 2 h 4"/>
                          <a:gd name="T8" fmla="*/ 2 w 2"/>
                          <a:gd name="T9" fmla="*/ 4 h 4"/>
                          <a:gd name="T10" fmla="*/ 0 w 2"/>
                          <a:gd name="T11" fmla="*/ 2 h 4"/>
                          <a:gd name="T12" fmla="*/ 0 60000 65536"/>
                          <a:gd name="T13" fmla="*/ 0 60000 65536"/>
                          <a:gd name="T14" fmla="*/ 0 60000 65536"/>
                          <a:gd name="T15" fmla="*/ 0 60000 65536"/>
                          <a:gd name="T16" fmla="*/ 0 60000 65536"/>
                          <a:gd name="T17" fmla="*/ 0 60000 65536"/>
                          <a:gd name="T18" fmla="*/ 0 w 2"/>
                          <a:gd name="T19" fmla="*/ 0 h 4"/>
                          <a:gd name="T20" fmla="*/ 2 w 2"/>
                          <a:gd name="T21" fmla="*/ 4 h 4"/>
                        </a:gdLst>
                        <a:ahLst/>
                        <a:cxnLst>
                          <a:cxn ang="T12">
                            <a:pos x="T0" y="T1"/>
                          </a:cxn>
                          <a:cxn ang="T13">
                            <a:pos x="T2" y="T3"/>
                          </a:cxn>
                          <a:cxn ang="T14">
                            <a:pos x="T4" y="T5"/>
                          </a:cxn>
                          <a:cxn ang="T15">
                            <a:pos x="T6" y="T7"/>
                          </a:cxn>
                          <a:cxn ang="T16">
                            <a:pos x="T8" y="T9"/>
                          </a:cxn>
                          <a:cxn ang="T17">
                            <a:pos x="T10" y="T11"/>
                          </a:cxn>
                        </a:cxnLst>
                        <a:rect l="T18" t="T19" r="T20" b="T21"/>
                        <a:pathLst>
                          <a:path w="2" h="4">
                            <a:moveTo>
                              <a:pt x="0" y="2"/>
                            </a:moveTo>
                            <a:lnTo>
                              <a:pt x="0" y="0"/>
                            </a:lnTo>
                            <a:lnTo>
                              <a:pt x="2" y="0"/>
                            </a:lnTo>
                            <a:lnTo>
                              <a:pt x="2" y="2"/>
                            </a:lnTo>
                            <a:lnTo>
                              <a:pt x="2" y="4"/>
                            </a:lnTo>
                            <a:lnTo>
                              <a:pt x="0" y="2"/>
                            </a:lnTo>
                            <a:close/>
                          </a:path>
                        </a:pathLst>
                      </a:custGeom>
                      <a:grpFill/>
                      <a:ln w="3175">
                        <a:solidFill>
                          <a:schemeClr val="bg1"/>
                        </a:solidFill>
                        <a:prstDash val="sysDot"/>
                        <a:round/>
                        <a:headEnd/>
                        <a:tailEnd/>
                      </a:ln>
                    </p:spPr>
                    <p:txBody>
                      <a:bodyPr/>
                      <a:lstStyle/>
                      <a:p>
                        <a:endParaRPr lang="de-DE" sz="2400" dirty="0">
                          <a:solidFill>
                            <a:srgbClr val="000000"/>
                          </a:solidFill>
                        </a:endParaRPr>
                      </a:p>
                    </p:txBody>
                  </p:sp>
                  <p:sp>
                    <p:nvSpPr>
                      <p:cNvPr id="2070" name="Freeform 3095"/>
                      <p:cNvSpPr>
                        <a:spLocks/>
                      </p:cNvSpPr>
                      <p:nvPr/>
                    </p:nvSpPr>
                    <p:spPr bwMode="auto">
                      <a:xfrm>
                        <a:off x="4994" y="2407"/>
                        <a:ext cx="34" cy="38"/>
                      </a:xfrm>
                      <a:custGeom>
                        <a:avLst/>
                        <a:gdLst>
                          <a:gd name="T0" fmla="*/ 2 w 34"/>
                          <a:gd name="T1" fmla="*/ 10 h 38"/>
                          <a:gd name="T2" fmla="*/ 6 w 34"/>
                          <a:gd name="T3" fmla="*/ 8 h 38"/>
                          <a:gd name="T4" fmla="*/ 6 w 34"/>
                          <a:gd name="T5" fmla="*/ 4 h 38"/>
                          <a:gd name="T6" fmla="*/ 8 w 34"/>
                          <a:gd name="T7" fmla="*/ 2 h 38"/>
                          <a:gd name="T8" fmla="*/ 10 w 34"/>
                          <a:gd name="T9" fmla="*/ 0 h 38"/>
                          <a:gd name="T10" fmla="*/ 10 w 34"/>
                          <a:gd name="T11" fmla="*/ 4 h 38"/>
                          <a:gd name="T12" fmla="*/ 12 w 34"/>
                          <a:gd name="T13" fmla="*/ 6 h 38"/>
                          <a:gd name="T14" fmla="*/ 14 w 34"/>
                          <a:gd name="T15" fmla="*/ 8 h 38"/>
                          <a:gd name="T16" fmla="*/ 12 w 34"/>
                          <a:gd name="T17" fmla="*/ 4 h 38"/>
                          <a:gd name="T18" fmla="*/ 12 w 34"/>
                          <a:gd name="T19" fmla="*/ 0 h 38"/>
                          <a:gd name="T20" fmla="*/ 18 w 34"/>
                          <a:gd name="T21" fmla="*/ 2 h 38"/>
                          <a:gd name="T22" fmla="*/ 20 w 34"/>
                          <a:gd name="T23" fmla="*/ 6 h 38"/>
                          <a:gd name="T24" fmla="*/ 22 w 34"/>
                          <a:gd name="T25" fmla="*/ 10 h 38"/>
                          <a:gd name="T26" fmla="*/ 22 w 34"/>
                          <a:gd name="T27" fmla="*/ 14 h 38"/>
                          <a:gd name="T28" fmla="*/ 22 w 34"/>
                          <a:gd name="T29" fmla="*/ 20 h 38"/>
                          <a:gd name="T30" fmla="*/ 24 w 34"/>
                          <a:gd name="T31" fmla="*/ 22 h 38"/>
                          <a:gd name="T32" fmla="*/ 30 w 34"/>
                          <a:gd name="T33" fmla="*/ 24 h 38"/>
                          <a:gd name="T34" fmla="*/ 34 w 34"/>
                          <a:gd name="T35" fmla="*/ 26 h 38"/>
                          <a:gd name="T36" fmla="*/ 32 w 34"/>
                          <a:gd name="T37" fmla="*/ 28 h 38"/>
                          <a:gd name="T38" fmla="*/ 30 w 34"/>
                          <a:gd name="T39" fmla="*/ 32 h 38"/>
                          <a:gd name="T40" fmla="*/ 32 w 34"/>
                          <a:gd name="T41" fmla="*/ 34 h 38"/>
                          <a:gd name="T42" fmla="*/ 34 w 34"/>
                          <a:gd name="T43" fmla="*/ 36 h 38"/>
                          <a:gd name="T44" fmla="*/ 32 w 34"/>
                          <a:gd name="T45" fmla="*/ 38 h 38"/>
                          <a:gd name="T46" fmla="*/ 26 w 34"/>
                          <a:gd name="T47" fmla="*/ 36 h 38"/>
                          <a:gd name="T48" fmla="*/ 24 w 34"/>
                          <a:gd name="T49" fmla="*/ 34 h 38"/>
                          <a:gd name="T50" fmla="*/ 22 w 34"/>
                          <a:gd name="T51" fmla="*/ 32 h 38"/>
                          <a:gd name="T52" fmla="*/ 18 w 34"/>
                          <a:gd name="T53" fmla="*/ 30 h 38"/>
                          <a:gd name="T54" fmla="*/ 16 w 34"/>
                          <a:gd name="T55" fmla="*/ 28 h 38"/>
                          <a:gd name="T56" fmla="*/ 16 w 34"/>
                          <a:gd name="T57" fmla="*/ 26 h 38"/>
                          <a:gd name="T58" fmla="*/ 16 w 34"/>
                          <a:gd name="T59" fmla="*/ 22 h 38"/>
                          <a:gd name="T60" fmla="*/ 14 w 34"/>
                          <a:gd name="T61" fmla="*/ 20 h 38"/>
                          <a:gd name="T62" fmla="*/ 14 w 34"/>
                          <a:gd name="T63" fmla="*/ 16 h 38"/>
                          <a:gd name="T64" fmla="*/ 8 w 34"/>
                          <a:gd name="T65" fmla="*/ 14 h 38"/>
                          <a:gd name="T66" fmla="*/ 0 w 34"/>
                          <a:gd name="T67" fmla="*/ 14 h 38"/>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w 34"/>
                          <a:gd name="T103" fmla="*/ 0 h 38"/>
                          <a:gd name="T104" fmla="*/ 34 w 34"/>
                          <a:gd name="T105" fmla="*/ 38 h 38"/>
                        </a:gdLst>
                        <a:ahLst/>
                        <a:cxnLst>
                          <a:cxn ang="T68">
                            <a:pos x="T0" y="T1"/>
                          </a:cxn>
                          <a:cxn ang="T69">
                            <a:pos x="T2" y="T3"/>
                          </a:cxn>
                          <a:cxn ang="T70">
                            <a:pos x="T4" y="T5"/>
                          </a:cxn>
                          <a:cxn ang="T71">
                            <a:pos x="T6" y="T7"/>
                          </a:cxn>
                          <a:cxn ang="T72">
                            <a:pos x="T8" y="T9"/>
                          </a:cxn>
                          <a:cxn ang="T73">
                            <a:pos x="T10" y="T11"/>
                          </a:cxn>
                          <a:cxn ang="T74">
                            <a:pos x="T12" y="T13"/>
                          </a:cxn>
                          <a:cxn ang="T75">
                            <a:pos x="T14" y="T15"/>
                          </a:cxn>
                          <a:cxn ang="T76">
                            <a:pos x="T16" y="T17"/>
                          </a:cxn>
                          <a:cxn ang="T77">
                            <a:pos x="T18" y="T19"/>
                          </a:cxn>
                          <a:cxn ang="T78">
                            <a:pos x="T20" y="T21"/>
                          </a:cxn>
                          <a:cxn ang="T79">
                            <a:pos x="T22" y="T23"/>
                          </a:cxn>
                          <a:cxn ang="T80">
                            <a:pos x="T24" y="T25"/>
                          </a:cxn>
                          <a:cxn ang="T81">
                            <a:pos x="T26" y="T27"/>
                          </a:cxn>
                          <a:cxn ang="T82">
                            <a:pos x="T28" y="T29"/>
                          </a:cxn>
                          <a:cxn ang="T83">
                            <a:pos x="T30" y="T31"/>
                          </a:cxn>
                          <a:cxn ang="T84">
                            <a:pos x="T32" y="T33"/>
                          </a:cxn>
                          <a:cxn ang="T85">
                            <a:pos x="T34" y="T35"/>
                          </a:cxn>
                          <a:cxn ang="T86">
                            <a:pos x="T36" y="T37"/>
                          </a:cxn>
                          <a:cxn ang="T87">
                            <a:pos x="T38" y="T39"/>
                          </a:cxn>
                          <a:cxn ang="T88">
                            <a:pos x="T40" y="T41"/>
                          </a:cxn>
                          <a:cxn ang="T89">
                            <a:pos x="T42" y="T43"/>
                          </a:cxn>
                          <a:cxn ang="T90">
                            <a:pos x="T44" y="T45"/>
                          </a:cxn>
                          <a:cxn ang="T91">
                            <a:pos x="T46" y="T47"/>
                          </a:cxn>
                          <a:cxn ang="T92">
                            <a:pos x="T48" y="T49"/>
                          </a:cxn>
                          <a:cxn ang="T93">
                            <a:pos x="T50" y="T51"/>
                          </a:cxn>
                          <a:cxn ang="T94">
                            <a:pos x="T52" y="T53"/>
                          </a:cxn>
                          <a:cxn ang="T95">
                            <a:pos x="T54" y="T55"/>
                          </a:cxn>
                          <a:cxn ang="T96">
                            <a:pos x="T56" y="T57"/>
                          </a:cxn>
                          <a:cxn ang="T97">
                            <a:pos x="T58" y="T59"/>
                          </a:cxn>
                          <a:cxn ang="T98">
                            <a:pos x="T60" y="T61"/>
                          </a:cxn>
                          <a:cxn ang="T99">
                            <a:pos x="T62" y="T63"/>
                          </a:cxn>
                          <a:cxn ang="T100">
                            <a:pos x="T64" y="T65"/>
                          </a:cxn>
                          <a:cxn ang="T101">
                            <a:pos x="T66" y="T67"/>
                          </a:cxn>
                        </a:cxnLst>
                        <a:rect l="T102" t="T103" r="T104" b="T105"/>
                        <a:pathLst>
                          <a:path w="34" h="38">
                            <a:moveTo>
                              <a:pt x="0" y="12"/>
                            </a:moveTo>
                            <a:lnTo>
                              <a:pt x="2" y="10"/>
                            </a:lnTo>
                            <a:lnTo>
                              <a:pt x="4" y="10"/>
                            </a:lnTo>
                            <a:lnTo>
                              <a:pt x="6" y="8"/>
                            </a:lnTo>
                            <a:lnTo>
                              <a:pt x="6" y="6"/>
                            </a:lnTo>
                            <a:lnTo>
                              <a:pt x="6" y="4"/>
                            </a:lnTo>
                            <a:lnTo>
                              <a:pt x="6" y="2"/>
                            </a:lnTo>
                            <a:lnTo>
                              <a:pt x="8" y="2"/>
                            </a:lnTo>
                            <a:lnTo>
                              <a:pt x="8" y="0"/>
                            </a:lnTo>
                            <a:lnTo>
                              <a:pt x="10" y="0"/>
                            </a:lnTo>
                            <a:lnTo>
                              <a:pt x="10" y="2"/>
                            </a:lnTo>
                            <a:lnTo>
                              <a:pt x="10" y="4"/>
                            </a:lnTo>
                            <a:lnTo>
                              <a:pt x="10" y="6"/>
                            </a:lnTo>
                            <a:lnTo>
                              <a:pt x="12" y="6"/>
                            </a:lnTo>
                            <a:lnTo>
                              <a:pt x="12" y="8"/>
                            </a:lnTo>
                            <a:lnTo>
                              <a:pt x="14" y="8"/>
                            </a:lnTo>
                            <a:lnTo>
                              <a:pt x="14" y="6"/>
                            </a:lnTo>
                            <a:lnTo>
                              <a:pt x="12" y="4"/>
                            </a:lnTo>
                            <a:lnTo>
                              <a:pt x="12" y="2"/>
                            </a:lnTo>
                            <a:lnTo>
                              <a:pt x="12" y="0"/>
                            </a:lnTo>
                            <a:lnTo>
                              <a:pt x="16" y="0"/>
                            </a:lnTo>
                            <a:lnTo>
                              <a:pt x="18" y="2"/>
                            </a:lnTo>
                            <a:lnTo>
                              <a:pt x="18" y="4"/>
                            </a:lnTo>
                            <a:lnTo>
                              <a:pt x="20" y="6"/>
                            </a:lnTo>
                            <a:lnTo>
                              <a:pt x="20" y="8"/>
                            </a:lnTo>
                            <a:lnTo>
                              <a:pt x="22" y="10"/>
                            </a:lnTo>
                            <a:lnTo>
                              <a:pt x="22" y="12"/>
                            </a:lnTo>
                            <a:lnTo>
                              <a:pt x="22" y="14"/>
                            </a:lnTo>
                            <a:lnTo>
                              <a:pt x="22" y="16"/>
                            </a:lnTo>
                            <a:lnTo>
                              <a:pt x="22" y="20"/>
                            </a:lnTo>
                            <a:lnTo>
                              <a:pt x="24" y="20"/>
                            </a:lnTo>
                            <a:lnTo>
                              <a:pt x="24" y="22"/>
                            </a:lnTo>
                            <a:lnTo>
                              <a:pt x="26" y="22"/>
                            </a:lnTo>
                            <a:lnTo>
                              <a:pt x="30" y="24"/>
                            </a:lnTo>
                            <a:lnTo>
                              <a:pt x="34" y="24"/>
                            </a:lnTo>
                            <a:lnTo>
                              <a:pt x="34" y="26"/>
                            </a:lnTo>
                            <a:lnTo>
                              <a:pt x="32" y="26"/>
                            </a:lnTo>
                            <a:lnTo>
                              <a:pt x="32" y="28"/>
                            </a:lnTo>
                            <a:lnTo>
                              <a:pt x="32" y="30"/>
                            </a:lnTo>
                            <a:lnTo>
                              <a:pt x="30" y="32"/>
                            </a:lnTo>
                            <a:lnTo>
                              <a:pt x="30" y="34"/>
                            </a:lnTo>
                            <a:lnTo>
                              <a:pt x="32" y="34"/>
                            </a:lnTo>
                            <a:lnTo>
                              <a:pt x="34" y="34"/>
                            </a:lnTo>
                            <a:lnTo>
                              <a:pt x="34" y="36"/>
                            </a:lnTo>
                            <a:lnTo>
                              <a:pt x="32" y="36"/>
                            </a:lnTo>
                            <a:lnTo>
                              <a:pt x="32" y="38"/>
                            </a:lnTo>
                            <a:lnTo>
                              <a:pt x="28" y="38"/>
                            </a:lnTo>
                            <a:lnTo>
                              <a:pt x="26" y="36"/>
                            </a:lnTo>
                            <a:lnTo>
                              <a:pt x="26" y="34"/>
                            </a:lnTo>
                            <a:lnTo>
                              <a:pt x="24" y="34"/>
                            </a:lnTo>
                            <a:lnTo>
                              <a:pt x="24" y="32"/>
                            </a:lnTo>
                            <a:lnTo>
                              <a:pt x="22" y="32"/>
                            </a:lnTo>
                            <a:lnTo>
                              <a:pt x="20" y="32"/>
                            </a:lnTo>
                            <a:lnTo>
                              <a:pt x="18" y="30"/>
                            </a:lnTo>
                            <a:lnTo>
                              <a:pt x="16" y="30"/>
                            </a:lnTo>
                            <a:lnTo>
                              <a:pt x="16" y="28"/>
                            </a:lnTo>
                            <a:lnTo>
                              <a:pt x="14" y="26"/>
                            </a:lnTo>
                            <a:lnTo>
                              <a:pt x="16" y="26"/>
                            </a:lnTo>
                            <a:lnTo>
                              <a:pt x="16" y="24"/>
                            </a:lnTo>
                            <a:lnTo>
                              <a:pt x="16" y="22"/>
                            </a:lnTo>
                            <a:lnTo>
                              <a:pt x="14" y="22"/>
                            </a:lnTo>
                            <a:lnTo>
                              <a:pt x="14" y="20"/>
                            </a:lnTo>
                            <a:lnTo>
                              <a:pt x="14" y="18"/>
                            </a:lnTo>
                            <a:lnTo>
                              <a:pt x="14" y="16"/>
                            </a:lnTo>
                            <a:lnTo>
                              <a:pt x="12" y="16"/>
                            </a:lnTo>
                            <a:lnTo>
                              <a:pt x="8" y="14"/>
                            </a:lnTo>
                            <a:lnTo>
                              <a:pt x="6" y="16"/>
                            </a:lnTo>
                            <a:lnTo>
                              <a:pt x="0" y="14"/>
                            </a:lnTo>
                            <a:lnTo>
                              <a:pt x="0" y="12"/>
                            </a:lnTo>
                            <a:close/>
                          </a:path>
                        </a:pathLst>
                      </a:custGeom>
                      <a:solidFill>
                        <a:schemeClr val="tx2"/>
                      </a:solidFill>
                      <a:ln w="3175">
                        <a:solidFill>
                          <a:schemeClr val="bg1"/>
                        </a:solidFill>
                        <a:prstDash val="sysDot"/>
                        <a:round/>
                        <a:headEnd/>
                        <a:tailEnd/>
                      </a:ln>
                    </p:spPr>
                    <p:txBody>
                      <a:bodyPr/>
                      <a:lstStyle/>
                      <a:p>
                        <a:endParaRPr lang="de-DE" sz="2400" dirty="0">
                          <a:solidFill>
                            <a:srgbClr val="000000"/>
                          </a:solidFill>
                        </a:endParaRPr>
                      </a:p>
                    </p:txBody>
                  </p:sp>
                  <p:sp>
                    <p:nvSpPr>
                      <p:cNvPr id="2071" name="Freeform 3096"/>
                      <p:cNvSpPr>
                        <a:spLocks/>
                      </p:cNvSpPr>
                      <p:nvPr/>
                    </p:nvSpPr>
                    <p:spPr bwMode="auto">
                      <a:xfrm>
                        <a:off x="4992" y="2511"/>
                        <a:ext cx="192" cy="68"/>
                      </a:xfrm>
                      <a:custGeom>
                        <a:avLst/>
                        <a:gdLst>
                          <a:gd name="T0" fmla="*/ 4 w 192"/>
                          <a:gd name="T1" fmla="*/ 22 h 68"/>
                          <a:gd name="T2" fmla="*/ 8 w 192"/>
                          <a:gd name="T3" fmla="*/ 14 h 68"/>
                          <a:gd name="T4" fmla="*/ 10 w 192"/>
                          <a:gd name="T5" fmla="*/ 14 h 68"/>
                          <a:gd name="T6" fmla="*/ 12 w 192"/>
                          <a:gd name="T7" fmla="*/ 10 h 68"/>
                          <a:gd name="T8" fmla="*/ 18 w 192"/>
                          <a:gd name="T9" fmla="*/ 0 h 68"/>
                          <a:gd name="T10" fmla="*/ 20 w 192"/>
                          <a:gd name="T11" fmla="*/ 2 h 68"/>
                          <a:gd name="T12" fmla="*/ 28 w 192"/>
                          <a:gd name="T13" fmla="*/ 2 h 68"/>
                          <a:gd name="T14" fmla="*/ 36 w 192"/>
                          <a:gd name="T15" fmla="*/ 6 h 68"/>
                          <a:gd name="T16" fmla="*/ 38 w 192"/>
                          <a:gd name="T17" fmla="*/ 0 h 68"/>
                          <a:gd name="T18" fmla="*/ 46 w 192"/>
                          <a:gd name="T19" fmla="*/ 2 h 68"/>
                          <a:gd name="T20" fmla="*/ 52 w 192"/>
                          <a:gd name="T21" fmla="*/ 10 h 68"/>
                          <a:gd name="T22" fmla="*/ 58 w 192"/>
                          <a:gd name="T23" fmla="*/ 12 h 68"/>
                          <a:gd name="T24" fmla="*/ 64 w 192"/>
                          <a:gd name="T25" fmla="*/ 10 h 68"/>
                          <a:gd name="T26" fmla="*/ 68 w 192"/>
                          <a:gd name="T27" fmla="*/ 14 h 68"/>
                          <a:gd name="T28" fmla="*/ 72 w 192"/>
                          <a:gd name="T29" fmla="*/ 20 h 68"/>
                          <a:gd name="T30" fmla="*/ 84 w 192"/>
                          <a:gd name="T31" fmla="*/ 22 h 68"/>
                          <a:gd name="T32" fmla="*/ 92 w 192"/>
                          <a:gd name="T33" fmla="*/ 22 h 68"/>
                          <a:gd name="T34" fmla="*/ 100 w 192"/>
                          <a:gd name="T35" fmla="*/ 24 h 68"/>
                          <a:gd name="T36" fmla="*/ 104 w 192"/>
                          <a:gd name="T37" fmla="*/ 24 h 68"/>
                          <a:gd name="T38" fmla="*/ 108 w 192"/>
                          <a:gd name="T39" fmla="*/ 24 h 68"/>
                          <a:gd name="T40" fmla="*/ 112 w 192"/>
                          <a:gd name="T41" fmla="*/ 16 h 68"/>
                          <a:gd name="T42" fmla="*/ 116 w 192"/>
                          <a:gd name="T43" fmla="*/ 12 h 68"/>
                          <a:gd name="T44" fmla="*/ 122 w 192"/>
                          <a:gd name="T45" fmla="*/ 16 h 68"/>
                          <a:gd name="T46" fmla="*/ 128 w 192"/>
                          <a:gd name="T47" fmla="*/ 18 h 68"/>
                          <a:gd name="T48" fmla="*/ 132 w 192"/>
                          <a:gd name="T49" fmla="*/ 18 h 68"/>
                          <a:gd name="T50" fmla="*/ 140 w 192"/>
                          <a:gd name="T51" fmla="*/ 20 h 68"/>
                          <a:gd name="T52" fmla="*/ 146 w 192"/>
                          <a:gd name="T53" fmla="*/ 24 h 68"/>
                          <a:gd name="T54" fmla="*/ 152 w 192"/>
                          <a:gd name="T55" fmla="*/ 24 h 68"/>
                          <a:gd name="T56" fmla="*/ 154 w 192"/>
                          <a:gd name="T57" fmla="*/ 32 h 68"/>
                          <a:gd name="T58" fmla="*/ 156 w 192"/>
                          <a:gd name="T59" fmla="*/ 32 h 68"/>
                          <a:gd name="T60" fmla="*/ 156 w 192"/>
                          <a:gd name="T61" fmla="*/ 40 h 68"/>
                          <a:gd name="T62" fmla="*/ 166 w 192"/>
                          <a:gd name="T63" fmla="*/ 44 h 68"/>
                          <a:gd name="T64" fmla="*/ 174 w 192"/>
                          <a:gd name="T65" fmla="*/ 44 h 68"/>
                          <a:gd name="T66" fmla="*/ 182 w 192"/>
                          <a:gd name="T67" fmla="*/ 42 h 68"/>
                          <a:gd name="T68" fmla="*/ 190 w 192"/>
                          <a:gd name="T69" fmla="*/ 46 h 68"/>
                          <a:gd name="T70" fmla="*/ 188 w 192"/>
                          <a:gd name="T71" fmla="*/ 60 h 68"/>
                          <a:gd name="T72" fmla="*/ 192 w 192"/>
                          <a:gd name="T73" fmla="*/ 64 h 68"/>
                          <a:gd name="T74" fmla="*/ 188 w 192"/>
                          <a:gd name="T75" fmla="*/ 66 h 68"/>
                          <a:gd name="T76" fmla="*/ 182 w 192"/>
                          <a:gd name="T77" fmla="*/ 64 h 68"/>
                          <a:gd name="T78" fmla="*/ 174 w 192"/>
                          <a:gd name="T79" fmla="*/ 62 h 68"/>
                          <a:gd name="T80" fmla="*/ 166 w 192"/>
                          <a:gd name="T81" fmla="*/ 58 h 68"/>
                          <a:gd name="T82" fmla="*/ 160 w 192"/>
                          <a:gd name="T83" fmla="*/ 58 h 68"/>
                          <a:gd name="T84" fmla="*/ 152 w 192"/>
                          <a:gd name="T85" fmla="*/ 60 h 68"/>
                          <a:gd name="T86" fmla="*/ 142 w 192"/>
                          <a:gd name="T87" fmla="*/ 58 h 68"/>
                          <a:gd name="T88" fmla="*/ 132 w 192"/>
                          <a:gd name="T89" fmla="*/ 58 h 68"/>
                          <a:gd name="T90" fmla="*/ 120 w 192"/>
                          <a:gd name="T91" fmla="*/ 56 h 68"/>
                          <a:gd name="T92" fmla="*/ 112 w 192"/>
                          <a:gd name="T93" fmla="*/ 54 h 68"/>
                          <a:gd name="T94" fmla="*/ 102 w 192"/>
                          <a:gd name="T95" fmla="*/ 50 h 68"/>
                          <a:gd name="T96" fmla="*/ 92 w 192"/>
                          <a:gd name="T97" fmla="*/ 46 h 68"/>
                          <a:gd name="T98" fmla="*/ 82 w 192"/>
                          <a:gd name="T99" fmla="*/ 42 h 68"/>
                          <a:gd name="T100" fmla="*/ 76 w 192"/>
                          <a:gd name="T101" fmla="*/ 44 h 68"/>
                          <a:gd name="T102" fmla="*/ 68 w 192"/>
                          <a:gd name="T103" fmla="*/ 42 h 68"/>
                          <a:gd name="T104" fmla="*/ 62 w 192"/>
                          <a:gd name="T105" fmla="*/ 46 h 68"/>
                          <a:gd name="T106" fmla="*/ 54 w 192"/>
                          <a:gd name="T107" fmla="*/ 42 h 68"/>
                          <a:gd name="T108" fmla="*/ 48 w 192"/>
                          <a:gd name="T109" fmla="*/ 40 h 68"/>
                          <a:gd name="T110" fmla="*/ 42 w 192"/>
                          <a:gd name="T111" fmla="*/ 38 h 68"/>
                          <a:gd name="T112" fmla="*/ 26 w 192"/>
                          <a:gd name="T113" fmla="*/ 36 h 68"/>
                          <a:gd name="T114" fmla="*/ 24 w 192"/>
                          <a:gd name="T115" fmla="*/ 30 h 68"/>
                          <a:gd name="T116" fmla="*/ 26 w 192"/>
                          <a:gd name="T117" fmla="*/ 24 h 68"/>
                          <a:gd name="T118" fmla="*/ 20 w 192"/>
                          <a:gd name="T119" fmla="*/ 26 h 68"/>
                          <a:gd name="T120" fmla="*/ 14 w 192"/>
                          <a:gd name="T121" fmla="*/ 22 h 68"/>
                          <a:gd name="T122" fmla="*/ 6 w 192"/>
                          <a:gd name="T123" fmla="*/ 22 h 68"/>
                          <a:gd name="T124" fmla="*/ 0 w 192"/>
                          <a:gd name="T125" fmla="*/ 20 h 68"/>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60000 65536"/>
                          <a:gd name="T187" fmla="*/ 0 60000 65536"/>
                          <a:gd name="T188" fmla="*/ 0 60000 65536"/>
                          <a:gd name="T189" fmla="*/ 0 w 192"/>
                          <a:gd name="T190" fmla="*/ 0 h 68"/>
                          <a:gd name="T191" fmla="*/ 192 w 192"/>
                          <a:gd name="T192" fmla="*/ 68 h 68"/>
                        </a:gdLst>
                        <a:ahLst/>
                        <a:cxnLst>
                          <a:cxn ang="T126">
                            <a:pos x="T0" y="T1"/>
                          </a:cxn>
                          <a:cxn ang="T127">
                            <a:pos x="T2" y="T3"/>
                          </a:cxn>
                          <a:cxn ang="T128">
                            <a:pos x="T4" y="T5"/>
                          </a:cxn>
                          <a:cxn ang="T129">
                            <a:pos x="T6" y="T7"/>
                          </a:cxn>
                          <a:cxn ang="T130">
                            <a:pos x="T8" y="T9"/>
                          </a:cxn>
                          <a:cxn ang="T131">
                            <a:pos x="T10" y="T11"/>
                          </a:cxn>
                          <a:cxn ang="T132">
                            <a:pos x="T12" y="T13"/>
                          </a:cxn>
                          <a:cxn ang="T133">
                            <a:pos x="T14" y="T15"/>
                          </a:cxn>
                          <a:cxn ang="T134">
                            <a:pos x="T16" y="T17"/>
                          </a:cxn>
                          <a:cxn ang="T135">
                            <a:pos x="T18" y="T19"/>
                          </a:cxn>
                          <a:cxn ang="T136">
                            <a:pos x="T20" y="T21"/>
                          </a:cxn>
                          <a:cxn ang="T137">
                            <a:pos x="T22" y="T23"/>
                          </a:cxn>
                          <a:cxn ang="T138">
                            <a:pos x="T24" y="T25"/>
                          </a:cxn>
                          <a:cxn ang="T139">
                            <a:pos x="T26" y="T27"/>
                          </a:cxn>
                          <a:cxn ang="T140">
                            <a:pos x="T28" y="T29"/>
                          </a:cxn>
                          <a:cxn ang="T141">
                            <a:pos x="T30" y="T31"/>
                          </a:cxn>
                          <a:cxn ang="T142">
                            <a:pos x="T32" y="T33"/>
                          </a:cxn>
                          <a:cxn ang="T143">
                            <a:pos x="T34" y="T35"/>
                          </a:cxn>
                          <a:cxn ang="T144">
                            <a:pos x="T36" y="T37"/>
                          </a:cxn>
                          <a:cxn ang="T145">
                            <a:pos x="T38" y="T39"/>
                          </a:cxn>
                          <a:cxn ang="T146">
                            <a:pos x="T40" y="T41"/>
                          </a:cxn>
                          <a:cxn ang="T147">
                            <a:pos x="T42" y="T43"/>
                          </a:cxn>
                          <a:cxn ang="T148">
                            <a:pos x="T44" y="T45"/>
                          </a:cxn>
                          <a:cxn ang="T149">
                            <a:pos x="T46" y="T47"/>
                          </a:cxn>
                          <a:cxn ang="T150">
                            <a:pos x="T48" y="T49"/>
                          </a:cxn>
                          <a:cxn ang="T151">
                            <a:pos x="T50" y="T51"/>
                          </a:cxn>
                          <a:cxn ang="T152">
                            <a:pos x="T52" y="T53"/>
                          </a:cxn>
                          <a:cxn ang="T153">
                            <a:pos x="T54" y="T55"/>
                          </a:cxn>
                          <a:cxn ang="T154">
                            <a:pos x="T56" y="T57"/>
                          </a:cxn>
                          <a:cxn ang="T155">
                            <a:pos x="T58" y="T59"/>
                          </a:cxn>
                          <a:cxn ang="T156">
                            <a:pos x="T60" y="T61"/>
                          </a:cxn>
                          <a:cxn ang="T157">
                            <a:pos x="T62" y="T63"/>
                          </a:cxn>
                          <a:cxn ang="T158">
                            <a:pos x="T64" y="T65"/>
                          </a:cxn>
                          <a:cxn ang="T159">
                            <a:pos x="T66" y="T67"/>
                          </a:cxn>
                          <a:cxn ang="T160">
                            <a:pos x="T68" y="T69"/>
                          </a:cxn>
                          <a:cxn ang="T161">
                            <a:pos x="T70" y="T71"/>
                          </a:cxn>
                          <a:cxn ang="T162">
                            <a:pos x="T72" y="T73"/>
                          </a:cxn>
                          <a:cxn ang="T163">
                            <a:pos x="T74" y="T75"/>
                          </a:cxn>
                          <a:cxn ang="T164">
                            <a:pos x="T76" y="T77"/>
                          </a:cxn>
                          <a:cxn ang="T165">
                            <a:pos x="T78" y="T79"/>
                          </a:cxn>
                          <a:cxn ang="T166">
                            <a:pos x="T80" y="T81"/>
                          </a:cxn>
                          <a:cxn ang="T167">
                            <a:pos x="T82" y="T83"/>
                          </a:cxn>
                          <a:cxn ang="T168">
                            <a:pos x="T84" y="T85"/>
                          </a:cxn>
                          <a:cxn ang="T169">
                            <a:pos x="T86" y="T87"/>
                          </a:cxn>
                          <a:cxn ang="T170">
                            <a:pos x="T88" y="T89"/>
                          </a:cxn>
                          <a:cxn ang="T171">
                            <a:pos x="T90" y="T91"/>
                          </a:cxn>
                          <a:cxn ang="T172">
                            <a:pos x="T92" y="T93"/>
                          </a:cxn>
                          <a:cxn ang="T173">
                            <a:pos x="T94" y="T95"/>
                          </a:cxn>
                          <a:cxn ang="T174">
                            <a:pos x="T96" y="T97"/>
                          </a:cxn>
                          <a:cxn ang="T175">
                            <a:pos x="T98" y="T99"/>
                          </a:cxn>
                          <a:cxn ang="T176">
                            <a:pos x="T100" y="T101"/>
                          </a:cxn>
                          <a:cxn ang="T177">
                            <a:pos x="T102" y="T103"/>
                          </a:cxn>
                          <a:cxn ang="T178">
                            <a:pos x="T104" y="T105"/>
                          </a:cxn>
                          <a:cxn ang="T179">
                            <a:pos x="T106" y="T107"/>
                          </a:cxn>
                          <a:cxn ang="T180">
                            <a:pos x="T108" y="T109"/>
                          </a:cxn>
                          <a:cxn ang="T181">
                            <a:pos x="T110" y="T111"/>
                          </a:cxn>
                          <a:cxn ang="T182">
                            <a:pos x="T112" y="T113"/>
                          </a:cxn>
                          <a:cxn ang="T183">
                            <a:pos x="T114" y="T115"/>
                          </a:cxn>
                          <a:cxn ang="T184">
                            <a:pos x="T116" y="T117"/>
                          </a:cxn>
                          <a:cxn ang="T185">
                            <a:pos x="T118" y="T119"/>
                          </a:cxn>
                          <a:cxn ang="T186">
                            <a:pos x="T120" y="T121"/>
                          </a:cxn>
                          <a:cxn ang="T187">
                            <a:pos x="T122" y="T123"/>
                          </a:cxn>
                          <a:cxn ang="T188">
                            <a:pos x="T124" y="T125"/>
                          </a:cxn>
                        </a:cxnLst>
                        <a:rect l="T189" t="T190" r="T191" b="T192"/>
                        <a:pathLst>
                          <a:path w="192" h="68">
                            <a:moveTo>
                              <a:pt x="0" y="20"/>
                            </a:moveTo>
                            <a:lnTo>
                              <a:pt x="2" y="18"/>
                            </a:lnTo>
                            <a:lnTo>
                              <a:pt x="4" y="20"/>
                            </a:lnTo>
                            <a:lnTo>
                              <a:pt x="4" y="22"/>
                            </a:lnTo>
                            <a:lnTo>
                              <a:pt x="6" y="22"/>
                            </a:lnTo>
                            <a:lnTo>
                              <a:pt x="6" y="20"/>
                            </a:lnTo>
                            <a:lnTo>
                              <a:pt x="8" y="16"/>
                            </a:lnTo>
                            <a:lnTo>
                              <a:pt x="8" y="14"/>
                            </a:lnTo>
                            <a:lnTo>
                              <a:pt x="8" y="12"/>
                            </a:lnTo>
                            <a:lnTo>
                              <a:pt x="10" y="12"/>
                            </a:lnTo>
                            <a:lnTo>
                              <a:pt x="10" y="14"/>
                            </a:lnTo>
                            <a:lnTo>
                              <a:pt x="10" y="12"/>
                            </a:lnTo>
                            <a:lnTo>
                              <a:pt x="12" y="12"/>
                            </a:lnTo>
                            <a:lnTo>
                              <a:pt x="12" y="10"/>
                            </a:lnTo>
                            <a:lnTo>
                              <a:pt x="12" y="8"/>
                            </a:lnTo>
                            <a:lnTo>
                              <a:pt x="12" y="4"/>
                            </a:lnTo>
                            <a:lnTo>
                              <a:pt x="16" y="0"/>
                            </a:lnTo>
                            <a:lnTo>
                              <a:pt x="18" y="0"/>
                            </a:lnTo>
                            <a:lnTo>
                              <a:pt x="18" y="2"/>
                            </a:lnTo>
                            <a:lnTo>
                              <a:pt x="18" y="4"/>
                            </a:lnTo>
                            <a:lnTo>
                              <a:pt x="20" y="4"/>
                            </a:lnTo>
                            <a:lnTo>
                              <a:pt x="20" y="2"/>
                            </a:lnTo>
                            <a:lnTo>
                              <a:pt x="22" y="2"/>
                            </a:lnTo>
                            <a:lnTo>
                              <a:pt x="26" y="4"/>
                            </a:lnTo>
                            <a:lnTo>
                              <a:pt x="28" y="4"/>
                            </a:lnTo>
                            <a:lnTo>
                              <a:pt x="28" y="2"/>
                            </a:lnTo>
                            <a:lnTo>
                              <a:pt x="30" y="4"/>
                            </a:lnTo>
                            <a:lnTo>
                              <a:pt x="32" y="4"/>
                            </a:lnTo>
                            <a:lnTo>
                              <a:pt x="32" y="6"/>
                            </a:lnTo>
                            <a:lnTo>
                              <a:pt x="36" y="6"/>
                            </a:lnTo>
                            <a:lnTo>
                              <a:pt x="36" y="4"/>
                            </a:lnTo>
                            <a:lnTo>
                              <a:pt x="38" y="4"/>
                            </a:lnTo>
                            <a:lnTo>
                              <a:pt x="38" y="2"/>
                            </a:lnTo>
                            <a:lnTo>
                              <a:pt x="38" y="0"/>
                            </a:lnTo>
                            <a:lnTo>
                              <a:pt x="40" y="2"/>
                            </a:lnTo>
                            <a:lnTo>
                              <a:pt x="42" y="2"/>
                            </a:lnTo>
                            <a:lnTo>
                              <a:pt x="44" y="2"/>
                            </a:lnTo>
                            <a:lnTo>
                              <a:pt x="46" y="2"/>
                            </a:lnTo>
                            <a:lnTo>
                              <a:pt x="46" y="4"/>
                            </a:lnTo>
                            <a:lnTo>
                              <a:pt x="50" y="8"/>
                            </a:lnTo>
                            <a:lnTo>
                              <a:pt x="52" y="8"/>
                            </a:lnTo>
                            <a:lnTo>
                              <a:pt x="52" y="10"/>
                            </a:lnTo>
                            <a:lnTo>
                              <a:pt x="52" y="8"/>
                            </a:lnTo>
                            <a:lnTo>
                              <a:pt x="54" y="8"/>
                            </a:lnTo>
                            <a:lnTo>
                              <a:pt x="56" y="8"/>
                            </a:lnTo>
                            <a:lnTo>
                              <a:pt x="58" y="12"/>
                            </a:lnTo>
                            <a:lnTo>
                              <a:pt x="60" y="12"/>
                            </a:lnTo>
                            <a:lnTo>
                              <a:pt x="60" y="10"/>
                            </a:lnTo>
                            <a:lnTo>
                              <a:pt x="62" y="10"/>
                            </a:lnTo>
                            <a:lnTo>
                              <a:pt x="64" y="10"/>
                            </a:lnTo>
                            <a:lnTo>
                              <a:pt x="66" y="12"/>
                            </a:lnTo>
                            <a:lnTo>
                              <a:pt x="68" y="12"/>
                            </a:lnTo>
                            <a:lnTo>
                              <a:pt x="68" y="14"/>
                            </a:lnTo>
                            <a:lnTo>
                              <a:pt x="68" y="16"/>
                            </a:lnTo>
                            <a:lnTo>
                              <a:pt x="68" y="18"/>
                            </a:lnTo>
                            <a:lnTo>
                              <a:pt x="70" y="20"/>
                            </a:lnTo>
                            <a:lnTo>
                              <a:pt x="72" y="20"/>
                            </a:lnTo>
                            <a:lnTo>
                              <a:pt x="74" y="20"/>
                            </a:lnTo>
                            <a:lnTo>
                              <a:pt x="76" y="20"/>
                            </a:lnTo>
                            <a:lnTo>
                              <a:pt x="78" y="22"/>
                            </a:lnTo>
                            <a:lnTo>
                              <a:pt x="84" y="22"/>
                            </a:lnTo>
                            <a:lnTo>
                              <a:pt x="86" y="22"/>
                            </a:lnTo>
                            <a:lnTo>
                              <a:pt x="88" y="22"/>
                            </a:lnTo>
                            <a:lnTo>
                              <a:pt x="90" y="22"/>
                            </a:lnTo>
                            <a:lnTo>
                              <a:pt x="92" y="22"/>
                            </a:lnTo>
                            <a:lnTo>
                              <a:pt x="94" y="22"/>
                            </a:lnTo>
                            <a:lnTo>
                              <a:pt x="96" y="24"/>
                            </a:lnTo>
                            <a:lnTo>
                              <a:pt x="98" y="24"/>
                            </a:lnTo>
                            <a:lnTo>
                              <a:pt x="100" y="24"/>
                            </a:lnTo>
                            <a:lnTo>
                              <a:pt x="102" y="24"/>
                            </a:lnTo>
                            <a:lnTo>
                              <a:pt x="102" y="22"/>
                            </a:lnTo>
                            <a:lnTo>
                              <a:pt x="104" y="22"/>
                            </a:lnTo>
                            <a:lnTo>
                              <a:pt x="104" y="24"/>
                            </a:lnTo>
                            <a:lnTo>
                              <a:pt x="106" y="24"/>
                            </a:lnTo>
                            <a:lnTo>
                              <a:pt x="106" y="26"/>
                            </a:lnTo>
                            <a:lnTo>
                              <a:pt x="106" y="24"/>
                            </a:lnTo>
                            <a:lnTo>
                              <a:pt x="108" y="24"/>
                            </a:lnTo>
                            <a:lnTo>
                              <a:pt x="110" y="22"/>
                            </a:lnTo>
                            <a:lnTo>
                              <a:pt x="112" y="20"/>
                            </a:lnTo>
                            <a:lnTo>
                              <a:pt x="112" y="18"/>
                            </a:lnTo>
                            <a:lnTo>
                              <a:pt x="112" y="16"/>
                            </a:lnTo>
                            <a:lnTo>
                              <a:pt x="112" y="14"/>
                            </a:lnTo>
                            <a:lnTo>
                              <a:pt x="114" y="14"/>
                            </a:lnTo>
                            <a:lnTo>
                              <a:pt x="114" y="12"/>
                            </a:lnTo>
                            <a:lnTo>
                              <a:pt x="116" y="12"/>
                            </a:lnTo>
                            <a:lnTo>
                              <a:pt x="118" y="12"/>
                            </a:lnTo>
                            <a:lnTo>
                              <a:pt x="120" y="12"/>
                            </a:lnTo>
                            <a:lnTo>
                              <a:pt x="122" y="14"/>
                            </a:lnTo>
                            <a:lnTo>
                              <a:pt x="122" y="16"/>
                            </a:lnTo>
                            <a:lnTo>
                              <a:pt x="122" y="18"/>
                            </a:lnTo>
                            <a:lnTo>
                              <a:pt x="124" y="18"/>
                            </a:lnTo>
                            <a:lnTo>
                              <a:pt x="126" y="18"/>
                            </a:lnTo>
                            <a:lnTo>
                              <a:pt x="128" y="18"/>
                            </a:lnTo>
                            <a:lnTo>
                              <a:pt x="130" y="18"/>
                            </a:lnTo>
                            <a:lnTo>
                              <a:pt x="130" y="16"/>
                            </a:lnTo>
                            <a:lnTo>
                              <a:pt x="132" y="16"/>
                            </a:lnTo>
                            <a:lnTo>
                              <a:pt x="132" y="18"/>
                            </a:lnTo>
                            <a:lnTo>
                              <a:pt x="134" y="18"/>
                            </a:lnTo>
                            <a:lnTo>
                              <a:pt x="134" y="20"/>
                            </a:lnTo>
                            <a:lnTo>
                              <a:pt x="136" y="20"/>
                            </a:lnTo>
                            <a:lnTo>
                              <a:pt x="140" y="20"/>
                            </a:lnTo>
                            <a:lnTo>
                              <a:pt x="142" y="22"/>
                            </a:lnTo>
                            <a:lnTo>
                              <a:pt x="142" y="24"/>
                            </a:lnTo>
                            <a:lnTo>
                              <a:pt x="144" y="24"/>
                            </a:lnTo>
                            <a:lnTo>
                              <a:pt x="146" y="24"/>
                            </a:lnTo>
                            <a:lnTo>
                              <a:pt x="146" y="22"/>
                            </a:lnTo>
                            <a:lnTo>
                              <a:pt x="148" y="22"/>
                            </a:lnTo>
                            <a:lnTo>
                              <a:pt x="150" y="22"/>
                            </a:lnTo>
                            <a:lnTo>
                              <a:pt x="152" y="24"/>
                            </a:lnTo>
                            <a:lnTo>
                              <a:pt x="154" y="26"/>
                            </a:lnTo>
                            <a:lnTo>
                              <a:pt x="154" y="30"/>
                            </a:lnTo>
                            <a:lnTo>
                              <a:pt x="154" y="32"/>
                            </a:lnTo>
                            <a:lnTo>
                              <a:pt x="154" y="30"/>
                            </a:lnTo>
                            <a:lnTo>
                              <a:pt x="156" y="30"/>
                            </a:lnTo>
                            <a:lnTo>
                              <a:pt x="156" y="32"/>
                            </a:lnTo>
                            <a:lnTo>
                              <a:pt x="156" y="36"/>
                            </a:lnTo>
                            <a:lnTo>
                              <a:pt x="154" y="36"/>
                            </a:lnTo>
                            <a:lnTo>
                              <a:pt x="154" y="38"/>
                            </a:lnTo>
                            <a:lnTo>
                              <a:pt x="156" y="40"/>
                            </a:lnTo>
                            <a:lnTo>
                              <a:pt x="158" y="42"/>
                            </a:lnTo>
                            <a:lnTo>
                              <a:pt x="162" y="42"/>
                            </a:lnTo>
                            <a:lnTo>
                              <a:pt x="162" y="44"/>
                            </a:lnTo>
                            <a:lnTo>
                              <a:pt x="166" y="44"/>
                            </a:lnTo>
                            <a:lnTo>
                              <a:pt x="168" y="44"/>
                            </a:lnTo>
                            <a:lnTo>
                              <a:pt x="170" y="42"/>
                            </a:lnTo>
                            <a:lnTo>
                              <a:pt x="172" y="42"/>
                            </a:lnTo>
                            <a:lnTo>
                              <a:pt x="174" y="44"/>
                            </a:lnTo>
                            <a:lnTo>
                              <a:pt x="176" y="44"/>
                            </a:lnTo>
                            <a:lnTo>
                              <a:pt x="180" y="42"/>
                            </a:lnTo>
                            <a:lnTo>
                              <a:pt x="182" y="40"/>
                            </a:lnTo>
                            <a:lnTo>
                              <a:pt x="182" y="42"/>
                            </a:lnTo>
                            <a:lnTo>
                              <a:pt x="184" y="42"/>
                            </a:lnTo>
                            <a:lnTo>
                              <a:pt x="188" y="44"/>
                            </a:lnTo>
                            <a:lnTo>
                              <a:pt x="190" y="44"/>
                            </a:lnTo>
                            <a:lnTo>
                              <a:pt x="190" y="46"/>
                            </a:lnTo>
                            <a:lnTo>
                              <a:pt x="190" y="48"/>
                            </a:lnTo>
                            <a:lnTo>
                              <a:pt x="188" y="56"/>
                            </a:lnTo>
                            <a:lnTo>
                              <a:pt x="188" y="58"/>
                            </a:lnTo>
                            <a:lnTo>
                              <a:pt x="188" y="60"/>
                            </a:lnTo>
                            <a:lnTo>
                              <a:pt x="188" y="62"/>
                            </a:lnTo>
                            <a:lnTo>
                              <a:pt x="190" y="64"/>
                            </a:lnTo>
                            <a:lnTo>
                              <a:pt x="192" y="64"/>
                            </a:lnTo>
                            <a:lnTo>
                              <a:pt x="192" y="66"/>
                            </a:lnTo>
                            <a:lnTo>
                              <a:pt x="192" y="68"/>
                            </a:lnTo>
                            <a:lnTo>
                              <a:pt x="190" y="68"/>
                            </a:lnTo>
                            <a:lnTo>
                              <a:pt x="188" y="66"/>
                            </a:lnTo>
                            <a:lnTo>
                              <a:pt x="188" y="64"/>
                            </a:lnTo>
                            <a:lnTo>
                              <a:pt x="186" y="64"/>
                            </a:lnTo>
                            <a:lnTo>
                              <a:pt x="184" y="64"/>
                            </a:lnTo>
                            <a:lnTo>
                              <a:pt x="182" y="64"/>
                            </a:lnTo>
                            <a:lnTo>
                              <a:pt x="180" y="64"/>
                            </a:lnTo>
                            <a:lnTo>
                              <a:pt x="178" y="62"/>
                            </a:lnTo>
                            <a:lnTo>
                              <a:pt x="176" y="62"/>
                            </a:lnTo>
                            <a:lnTo>
                              <a:pt x="174" y="62"/>
                            </a:lnTo>
                            <a:lnTo>
                              <a:pt x="172" y="60"/>
                            </a:lnTo>
                            <a:lnTo>
                              <a:pt x="170" y="60"/>
                            </a:lnTo>
                            <a:lnTo>
                              <a:pt x="168" y="60"/>
                            </a:lnTo>
                            <a:lnTo>
                              <a:pt x="166" y="58"/>
                            </a:lnTo>
                            <a:lnTo>
                              <a:pt x="164" y="58"/>
                            </a:lnTo>
                            <a:lnTo>
                              <a:pt x="162" y="56"/>
                            </a:lnTo>
                            <a:lnTo>
                              <a:pt x="162" y="58"/>
                            </a:lnTo>
                            <a:lnTo>
                              <a:pt x="160" y="58"/>
                            </a:lnTo>
                            <a:lnTo>
                              <a:pt x="158" y="58"/>
                            </a:lnTo>
                            <a:lnTo>
                              <a:pt x="158" y="60"/>
                            </a:lnTo>
                            <a:lnTo>
                              <a:pt x="156" y="60"/>
                            </a:lnTo>
                            <a:lnTo>
                              <a:pt x="152" y="60"/>
                            </a:lnTo>
                            <a:lnTo>
                              <a:pt x="150" y="60"/>
                            </a:lnTo>
                            <a:lnTo>
                              <a:pt x="146" y="58"/>
                            </a:lnTo>
                            <a:lnTo>
                              <a:pt x="144" y="58"/>
                            </a:lnTo>
                            <a:lnTo>
                              <a:pt x="142" y="58"/>
                            </a:lnTo>
                            <a:lnTo>
                              <a:pt x="138" y="58"/>
                            </a:lnTo>
                            <a:lnTo>
                              <a:pt x="136" y="56"/>
                            </a:lnTo>
                            <a:lnTo>
                              <a:pt x="134" y="56"/>
                            </a:lnTo>
                            <a:lnTo>
                              <a:pt x="132" y="58"/>
                            </a:lnTo>
                            <a:lnTo>
                              <a:pt x="130" y="60"/>
                            </a:lnTo>
                            <a:lnTo>
                              <a:pt x="126" y="58"/>
                            </a:lnTo>
                            <a:lnTo>
                              <a:pt x="126" y="56"/>
                            </a:lnTo>
                            <a:lnTo>
                              <a:pt x="120" y="56"/>
                            </a:lnTo>
                            <a:lnTo>
                              <a:pt x="118" y="56"/>
                            </a:lnTo>
                            <a:lnTo>
                              <a:pt x="116" y="56"/>
                            </a:lnTo>
                            <a:lnTo>
                              <a:pt x="114" y="56"/>
                            </a:lnTo>
                            <a:lnTo>
                              <a:pt x="112" y="54"/>
                            </a:lnTo>
                            <a:lnTo>
                              <a:pt x="110" y="54"/>
                            </a:lnTo>
                            <a:lnTo>
                              <a:pt x="106" y="52"/>
                            </a:lnTo>
                            <a:lnTo>
                              <a:pt x="102" y="50"/>
                            </a:lnTo>
                            <a:lnTo>
                              <a:pt x="100" y="48"/>
                            </a:lnTo>
                            <a:lnTo>
                              <a:pt x="98" y="48"/>
                            </a:lnTo>
                            <a:lnTo>
                              <a:pt x="96" y="46"/>
                            </a:lnTo>
                            <a:lnTo>
                              <a:pt x="92" y="46"/>
                            </a:lnTo>
                            <a:lnTo>
                              <a:pt x="88" y="44"/>
                            </a:lnTo>
                            <a:lnTo>
                              <a:pt x="86" y="44"/>
                            </a:lnTo>
                            <a:lnTo>
                              <a:pt x="84" y="44"/>
                            </a:lnTo>
                            <a:lnTo>
                              <a:pt x="82" y="42"/>
                            </a:lnTo>
                            <a:lnTo>
                              <a:pt x="80" y="42"/>
                            </a:lnTo>
                            <a:lnTo>
                              <a:pt x="78" y="42"/>
                            </a:lnTo>
                            <a:lnTo>
                              <a:pt x="78" y="44"/>
                            </a:lnTo>
                            <a:lnTo>
                              <a:pt x="76" y="44"/>
                            </a:lnTo>
                            <a:lnTo>
                              <a:pt x="74" y="42"/>
                            </a:lnTo>
                            <a:lnTo>
                              <a:pt x="72" y="42"/>
                            </a:lnTo>
                            <a:lnTo>
                              <a:pt x="70" y="42"/>
                            </a:lnTo>
                            <a:lnTo>
                              <a:pt x="68" y="42"/>
                            </a:lnTo>
                            <a:lnTo>
                              <a:pt x="66" y="42"/>
                            </a:lnTo>
                            <a:lnTo>
                              <a:pt x="66" y="44"/>
                            </a:lnTo>
                            <a:lnTo>
                              <a:pt x="64" y="46"/>
                            </a:lnTo>
                            <a:lnTo>
                              <a:pt x="62" y="46"/>
                            </a:lnTo>
                            <a:lnTo>
                              <a:pt x="58" y="44"/>
                            </a:lnTo>
                            <a:lnTo>
                              <a:pt x="54" y="44"/>
                            </a:lnTo>
                            <a:lnTo>
                              <a:pt x="54" y="42"/>
                            </a:lnTo>
                            <a:lnTo>
                              <a:pt x="52" y="42"/>
                            </a:lnTo>
                            <a:lnTo>
                              <a:pt x="50" y="42"/>
                            </a:lnTo>
                            <a:lnTo>
                              <a:pt x="50" y="40"/>
                            </a:lnTo>
                            <a:lnTo>
                              <a:pt x="48" y="40"/>
                            </a:lnTo>
                            <a:lnTo>
                              <a:pt x="48" y="38"/>
                            </a:lnTo>
                            <a:lnTo>
                              <a:pt x="46" y="38"/>
                            </a:lnTo>
                            <a:lnTo>
                              <a:pt x="44" y="38"/>
                            </a:lnTo>
                            <a:lnTo>
                              <a:pt x="42" y="38"/>
                            </a:lnTo>
                            <a:lnTo>
                              <a:pt x="40" y="38"/>
                            </a:lnTo>
                            <a:lnTo>
                              <a:pt x="38" y="36"/>
                            </a:lnTo>
                            <a:lnTo>
                              <a:pt x="30" y="36"/>
                            </a:lnTo>
                            <a:lnTo>
                              <a:pt x="26" y="36"/>
                            </a:lnTo>
                            <a:lnTo>
                              <a:pt x="22" y="34"/>
                            </a:lnTo>
                            <a:lnTo>
                              <a:pt x="22" y="32"/>
                            </a:lnTo>
                            <a:lnTo>
                              <a:pt x="22" y="30"/>
                            </a:lnTo>
                            <a:lnTo>
                              <a:pt x="24" y="30"/>
                            </a:lnTo>
                            <a:lnTo>
                              <a:pt x="24" y="28"/>
                            </a:lnTo>
                            <a:lnTo>
                              <a:pt x="26" y="28"/>
                            </a:lnTo>
                            <a:lnTo>
                              <a:pt x="26" y="26"/>
                            </a:lnTo>
                            <a:lnTo>
                              <a:pt x="26" y="24"/>
                            </a:lnTo>
                            <a:lnTo>
                              <a:pt x="24" y="24"/>
                            </a:lnTo>
                            <a:lnTo>
                              <a:pt x="24" y="26"/>
                            </a:lnTo>
                            <a:lnTo>
                              <a:pt x="22" y="26"/>
                            </a:lnTo>
                            <a:lnTo>
                              <a:pt x="20" y="26"/>
                            </a:lnTo>
                            <a:lnTo>
                              <a:pt x="18" y="24"/>
                            </a:lnTo>
                            <a:lnTo>
                              <a:pt x="18" y="22"/>
                            </a:lnTo>
                            <a:lnTo>
                              <a:pt x="16" y="22"/>
                            </a:lnTo>
                            <a:lnTo>
                              <a:pt x="14" y="22"/>
                            </a:lnTo>
                            <a:lnTo>
                              <a:pt x="12" y="22"/>
                            </a:lnTo>
                            <a:lnTo>
                              <a:pt x="10" y="22"/>
                            </a:lnTo>
                            <a:lnTo>
                              <a:pt x="8" y="22"/>
                            </a:lnTo>
                            <a:lnTo>
                              <a:pt x="6" y="22"/>
                            </a:lnTo>
                            <a:lnTo>
                              <a:pt x="4" y="22"/>
                            </a:lnTo>
                            <a:lnTo>
                              <a:pt x="2" y="22"/>
                            </a:lnTo>
                            <a:lnTo>
                              <a:pt x="2" y="20"/>
                            </a:lnTo>
                            <a:lnTo>
                              <a:pt x="0" y="20"/>
                            </a:lnTo>
                            <a:close/>
                          </a:path>
                        </a:pathLst>
                      </a:custGeom>
                      <a:grpFill/>
                      <a:ln w="3175">
                        <a:solidFill>
                          <a:schemeClr val="bg1"/>
                        </a:solidFill>
                        <a:prstDash val="sysDot"/>
                        <a:round/>
                        <a:headEnd/>
                        <a:tailEnd/>
                      </a:ln>
                    </p:spPr>
                    <p:txBody>
                      <a:bodyPr/>
                      <a:lstStyle/>
                      <a:p>
                        <a:endParaRPr lang="de-DE" sz="2400" dirty="0">
                          <a:solidFill>
                            <a:srgbClr val="000000"/>
                          </a:solidFill>
                        </a:endParaRPr>
                      </a:p>
                    </p:txBody>
                  </p:sp>
                  <p:sp>
                    <p:nvSpPr>
                      <p:cNvPr id="2072" name="Freeform 3097"/>
                      <p:cNvSpPr>
                        <a:spLocks/>
                      </p:cNvSpPr>
                      <p:nvPr/>
                    </p:nvSpPr>
                    <p:spPr bwMode="auto">
                      <a:xfrm>
                        <a:off x="5026" y="2439"/>
                        <a:ext cx="4" cy="4"/>
                      </a:xfrm>
                      <a:custGeom>
                        <a:avLst/>
                        <a:gdLst>
                          <a:gd name="T0" fmla="*/ 0 w 4"/>
                          <a:gd name="T1" fmla="*/ 2 h 4"/>
                          <a:gd name="T2" fmla="*/ 2 w 4"/>
                          <a:gd name="T3" fmla="*/ 2 h 4"/>
                          <a:gd name="T4" fmla="*/ 2 w 4"/>
                          <a:gd name="T5" fmla="*/ 0 h 4"/>
                          <a:gd name="T6" fmla="*/ 4 w 4"/>
                          <a:gd name="T7" fmla="*/ 2 h 4"/>
                          <a:gd name="T8" fmla="*/ 4 w 4"/>
                          <a:gd name="T9" fmla="*/ 4 h 4"/>
                          <a:gd name="T10" fmla="*/ 2 w 4"/>
                          <a:gd name="T11" fmla="*/ 4 h 4"/>
                          <a:gd name="T12" fmla="*/ 0 w 4"/>
                          <a:gd name="T13" fmla="*/ 2 h 4"/>
                          <a:gd name="T14" fmla="*/ 0 60000 65536"/>
                          <a:gd name="T15" fmla="*/ 0 60000 65536"/>
                          <a:gd name="T16" fmla="*/ 0 60000 65536"/>
                          <a:gd name="T17" fmla="*/ 0 60000 65536"/>
                          <a:gd name="T18" fmla="*/ 0 60000 65536"/>
                          <a:gd name="T19" fmla="*/ 0 60000 65536"/>
                          <a:gd name="T20" fmla="*/ 0 60000 65536"/>
                          <a:gd name="T21" fmla="*/ 0 w 4"/>
                          <a:gd name="T22" fmla="*/ 0 h 4"/>
                          <a:gd name="T23" fmla="*/ 4 w 4"/>
                          <a:gd name="T24" fmla="*/ 4 h 4"/>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4" h="4">
                            <a:moveTo>
                              <a:pt x="0" y="2"/>
                            </a:moveTo>
                            <a:lnTo>
                              <a:pt x="2" y="2"/>
                            </a:lnTo>
                            <a:lnTo>
                              <a:pt x="2" y="0"/>
                            </a:lnTo>
                            <a:lnTo>
                              <a:pt x="4" y="2"/>
                            </a:lnTo>
                            <a:lnTo>
                              <a:pt x="4" y="4"/>
                            </a:lnTo>
                            <a:lnTo>
                              <a:pt x="2" y="4"/>
                            </a:lnTo>
                            <a:lnTo>
                              <a:pt x="0" y="2"/>
                            </a:lnTo>
                            <a:close/>
                          </a:path>
                        </a:pathLst>
                      </a:custGeom>
                      <a:grpFill/>
                      <a:ln w="3175">
                        <a:solidFill>
                          <a:schemeClr val="bg1"/>
                        </a:solidFill>
                        <a:prstDash val="sysDot"/>
                        <a:round/>
                        <a:headEnd/>
                        <a:tailEnd/>
                      </a:ln>
                    </p:spPr>
                    <p:txBody>
                      <a:bodyPr/>
                      <a:lstStyle/>
                      <a:p>
                        <a:endParaRPr lang="de-DE" sz="2400" dirty="0">
                          <a:solidFill>
                            <a:srgbClr val="000000"/>
                          </a:solidFill>
                        </a:endParaRPr>
                      </a:p>
                    </p:txBody>
                  </p:sp>
                  <p:sp>
                    <p:nvSpPr>
                      <p:cNvPr id="2073" name="Freeform 3098"/>
                      <p:cNvSpPr>
                        <a:spLocks/>
                      </p:cNvSpPr>
                      <p:nvPr/>
                    </p:nvSpPr>
                    <p:spPr bwMode="auto">
                      <a:xfrm>
                        <a:off x="5034" y="2437"/>
                        <a:ext cx="2" cy="2"/>
                      </a:xfrm>
                      <a:custGeom>
                        <a:avLst/>
                        <a:gdLst>
                          <a:gd name="T0" fmla="*/ 0 w 2"/>
                          <a:gd name="T1" fmla="*/ 2 h 2"/>
                          <a:gd name="T2" fmla="*/ 0 w 2"/>
                          <a:gd name="T3" fmla="*/ 0 h 2"/>
                          <a:gd name="T4" fmla="*/ 2 w 2"/>
                          <a:gd name="T5" fmla="*/ 2 h 2"/>
                          <a:gd name="T6" fmla="*/ 0 w 2"/>
                          <a:gd name="T7" fmla="*/ 2 h 2"/>
                          <a:gd name="T8" fmla="*/ 0 60000 65536"/>
                          <a:gd name="T9" fmla="*/ 0 60000 65536"/>
                          <a:gd name="T10" fmla="*/ 0 60000 65536"/>
                          <a:gd name="T11" fmla="*/ 0 60000 65536"/>
                          <a:gd name="T12" fmla="*/ 0 w 2"/>
                          <a:gd name="T13" fmla="*/ 0 h 2"/>
                          <a:gd name="T14" fmla="*/ 2 w 2"/>
                          <a:gd name="T15" fmla="*/ 2 h 2"/>
                        </a:gdLst>
                        <a:ahLst/>
                        <a:cxnLst>
                          <a:cxn ang="T8">
                            <a:pos x="T0" y="T1"/>
                          </a:cxn>
                          <a:cxn ang="T9">
                            <a:pos x="T2" y="T3"/>
                          </a:cxn>
                          <a:cxn ang="T10">
                            <a:pos x="T4" y="T5"/>
                          </a:cxn>
                          <a:cxn ang="T11">
                            <a:pos x="T6" y="T7"/>
                          </a:cxn>
                        </a:cxnLst>
                        <a:rect l="T12" t="T13" r="T14" b="T15"/>
                        <a:pathLst>
                          <a:path w="2" h="2">
                            <a:moveTo>
                              <a:pt x="0" y="2"/>
                            </a:moveTo>
                            <a:lnTo>
                              <a:pt x="0" y="0"/>
                            </a:lnTo>
                            <a:lnTo>
                              <a:pt x="2" y="2"/>
                            </a:lnTo>
                            <a:lnTo>
                              <a:pt x="0" y="2"/>
                            </a:lnTo>
                            <a:close/>
                          </a:path>
                        </a:pathLst>
                      </a:custGeom>
                      <a:solidFill>
                        <a:schemeClr val="tx2"/>
                      </a:solidFill>
                      <a:ln w="3175">
                        <a:solidFill>
                          <a:schemeClr val="bg1"/>
                        </a:solidFill>
                        <a:prstDash val="sysDot"/>
                        <a:round/>
                        <a:headEnd/>
                        <a:tailEnd/>
                      </a:ln>
                    </p:spPr>
                    <p:txBody>
                      <a:bodyPr/>
                      <a:lstStyle/>
                      <a:p>
                        <a:endParaRPr lang="de-DE" sz="2400" dirty="0">
                          <a:solidFill>
                            <a:srgbClr val="000000"/>
                          </a:solidFill>
                        </a:endParaRPr>
                      </a:p>
                    </p:txBody>
                  </p:sp>
                  <p:sp>
                    <p:nvSpPr>
                      <p:cNvPr id="2074" name="Freeform 3099"/>
                      <p:cNvSpPr>
                        <a:spLocks/>
                      </p:cNvSpPr>
                      <p:nvPr/>
                    </p:nvSpPr>
                    <p:spPr bwMode="auto">
                      <a:xfrm>
                        <a:off x="5040" y="2437"/>
                        <a:ext cx="4" cy="4"/>
                      </a:xfrm>
                      <a:custGeom>
                        <a:avLst/>
                        <a:gdLst>
                          <a:gd name="T0" fmla="*/ 0 w 4"/>
                          <a:gd name="T1" fmla="*/ 2 h 4"/>
                          <a:gd name="T2" fmla="*/ 2 w 4"/>
                          <a:gd name="T3" fmla="*/ 2 h 4"/>
                          <a:gd name="T4" fmla="*/ 4 w 4"/>
                          <a:gd name="T5" fmla="*/ 0 h 4"/>
                          <a:gd name="T6" fmla="*/ 4 w 4"/>
                          <a:gd name="T7" fmla="*/ 2 h 4"/>
                          <a:gd name="T8" fmla="*/ 2 w 4"/>
                          <a:gd name="T9" fmla="*/ 4 h 4"/>
                          <a:gd name="T10" fmla="*/ 0 w 4"/>
                          <a:gd name="T11" fmla="*/ 2 h 4"/>
                          <a:gd name="T12" fmla="*/ 0 60000 65536"/>
                          <a:gd name="T13" fmla="*/ 0 60000 65536"/>
                          <a:gd name="T14" fmla="*/ 0 60000 65536"/>
                          <a:gd name="T15" fmla="*/ 0 60000 65536"/>
                          <a:gd name="T16" fmla="*/ 0 60000 65536"/>
                          <a:gd name="T17" fmla="*/ 0 60000 65536"/>
                          <a:gd name="T18" fmla="*/ 0 w 4"/>
                          <a:gd name="T19" fmla="*/ 0 h 4"/>
                          <a:gd name="T20" fmla="*/ 4 w 4"/>
                          <a:gd name="T21" fmla="*/ 4 h 4"/>
                        </a:gdLst>
                        <a:ahLst/>
                        <a:cxnLst>
                          <a:cxn ang="T12">
                            <a:pos x="T0" y="T1"/>
                          </a:cxn>
                          <a:cxn ang="T13">
                            <a:pos x="T2" y="T3"/>
                          </a:cxn>
                          <a:cxn ang="T14">
                            <a:pos x="T4" y="T5"/>
                          </a:cxn>
                          <a:cxn ang="T15">
                            <a:pos x="T6" y="T7"/>
                          </a:cxn>
                          <a:cxn ang="T16">
                            <a:pos x="T8" y="T9"/>
                          </a:cxn>
                          <a:cxn ang="T17">
                            <a:pos x="T10" y="T11"/>
                          </a:cxn>
                        </a:cxnLst>
                        <a:rect l="T18" t="T19" r="T20" b="T21"/>
                        <a:pathLst>
                          <a:path w="4" h="4">
                            <a:moveTo>
                              <a:pt x="0" y="2"/>
                            </a:moveTo>
                            <a:lnTo>
                              <a:pt x="2" y="2"/>
                            </a:lnTo>
                            <a:lnTo>
                              <a:pt x="4" y="0"/>
                            </a:lnTo>
                            <a:lnTo>
                              <a:pt x="4" y="2"/>
                            </a:lnTo>
                            <a:lnTo>
                              <a:pt x="2" y="4"/>
                            </a:lnTo>
                            <a:lnTo>
                              <a:pt x="0" y="2"/>
                            </a:lnTo>
                            <a:close/>
                          </a:path>
                        </a:pathLst>
                      </a:custGeom>
                      <a:solidFill>
                        <a:schemeClr val="tx2"/>
                      </a:solidFill>
                      <a:ln w="3175">
                        <a:solidFill>
                          <a:schemeClr val="bg1"/>
                        </a:solidFill>
                        <a:prstDash val="sysDot"/>
                        <a:round/>
                        <a:headEnd/>
                        <a:tailEnd/>
                      </a:ln>
                    </p:spPr>
                    <p:txBody>
                      <a:bodyPr/>
                      <a:lstStyle/>
                      <a:p>
                        <a:endParaRPr lang="de-DE" sz="2400" dirty="0">
                          <a:solidFill>
                            <a:srgbClr val="000000"/>
                          </a:solidFill>
                        </a:endParaRPr>
                      </a:p>
                    </p:txBody>
                  </p:sp>
                  <p:sp>
                    <p:nvSpPr>
                      <p:cNvPr id="2075" name="Freeform 3100"/>
                      <p:cNvSpPr>
                        <a:spLocks/>
                      </p:cNvSpPr>
                      <p:nvPr/>
                    </p:nvSpPr>
                    <p:spPr bwMode="auto">
                      <a:xfrm>
                        <a:off x="5046" y="2431"/>
                        <a:ext cx="12" cy="18"/>
                      </a:xfrm>
                      <a:custGeom>
                        <a:avLst/>
                        <a:gdLst>
                          <a:gd name="T0" fmla="*/ 0 w 12"/>
                          <a:gd name="T1" fmla="*/ 12 h 18"/>
                          <a:gd name="T2" fmla="*/ 0 w 12"/>
                          <a:gd name="T3" fmla="*/ 10 h 18"/>
                          <a:gd name="T4" fmla="*/ 0 w 12"/>
                          <a:gd name="T5" fmla="*/ 8 h 18"/>
                          <a:gd name="T6" fmla="*/ 0 w 12"/>
                          <a:gd name="T7" fmla="*/ 6 h 18"/>
                          <a:gd name="T8" fmla="*/ 0 w 12"/>
                          <a:gd name="T9" fmla="*/ 4 h 18"/>
                          <a:gd name="T10" fmla="*/ 2 w 12"/>
                          <a:gd name="T11" fmla="*/ 0 h 18"/>
                          <a:gd name="T12" fmla="*/ 4 w 12"/>
                          <a:gd name="T13" fmla="*/ 0 h 18"/>
                          <a:gd name="T14" fmla="*/ 4 w 12"/>
                          <a:gd name="T15" fmla="*/ 0 h 18"/>
                          <a:gd name="T16" fmla="*/ 6 w 12"/>
                          <a:gd name="T17" fmla="*/ 0 h 18"/>
                          <a:gd name="T18" fmla="*/ 8 w 12"/>
                          <a:gd name="T19" fmla="*/ 2 h 18"/>
                          <a:gd name="T20" fmla="*/ 12 w 12"/>
                          <a:gd name="T21" fmla="*/ 4 h 18"/>
                          <a:gd name="T22" fmla="*/ 12 w 12"/>
                          <a:gd name="T23" fmla="*/ 6 h 18"/>
                          <a:gd name="T24" fmla="*/ 12 w 12"/>
                          <a:gd name="T25" fmla="*/ 8 h 18"/>
                          <a:gd name="T26" fmla="*/ 12 w 12"/>
                          <a:gd name="T27" fmla="*/ 10 h 18"/>
                          <a:gd name="T28" fmla="*/ 10 w 12"/>
                          <a:gd name="T29" fmla="*/ 12 h 18"/>
                          <a:gd name="T30" fmla="*/ 10 w 12"/>
                          <a:gd name="T31" fmla="*/ 14 h 18"/>
                          <a:gd name="T32" fmla="*/ 8 w 12"/>
                          <a:gd name="T33" fmla="*/ 14 h 18"/>
                          <a:gd name="T34" fmla="*/ 8 w 12"/>
                          <a:gd name="T35" fmla="*/ 16 h 18"/>
                          <a:gd name="T36" fmla="*/ 6 w 12"/>
                          <a:gd name="T37" fmla="*/ 18 h 18"/>
                          <a:gd name="T38" fmla="*/ 6 w 12"/>
                          <a:gd name="T39" fmla="*/ 16 h 18"/>
                          <a:gd name="T40" fmla="*/ 6 w 12"/>
                          <a:gd name="T41" fmla="*/ 14 h 18"/>
                          <a:gd name="T42" fmla="*/ 4 w 12"/>
                          <a:gd name="T43" fmla="*/ 12 h 18"/>
                          <a:gd name="T44" fmla="*/ 4 w 12"/>
                          <a:gd name="T45" fmla="*/ 12 h 18"/>
                          <a:gd name="T46" fmla="*/ 4 w 12"/>
                          <a:gd name="T47" fmla="*/ 14 h 18"/>
                          <a:gd name="T48" fmla="*/ 4 w 12"/>
                          <a:gd name="T49" fmla="*/ 16 h 18"/>
                          <a:gd name="T50" fmla="*/ 0 w 12"/>
                          <a:gd name="T51" fmla="*/ 16 h 18"/>
                          <a:gd name="T52" fmla="*/ 0 w 12"/>
                          <a:gd name="T53" fmla="*/ 12 h 18"/>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w 12"/>
                          <a:gd name="T82" fmla="*/ 0 h 18"/>
                          <a:gd name="T83" fmla="*/ 12 w 12"/>
                          <a:gd name="T84" fmla="*/ 18 h 18"/>
                        </a:gdLst>
                        <a:ahLst/>
                        <a:cxnLst>
                          <a:cxn ang="T54">
                            <a:pos x="T0" y="T1"/>
                          </a:cxn>
                          <a:cxn ang="T55">
                            <a:pos x="T2" y="T3"/>
                          </a:cxn>
                          <a:cxn ang="T56">
                            <a:pos x="T4" y="T5"/>
                          </a:cxn>
                          <a:cxn ang="T57">
                            <a:pos x="T6" y="T7"/>
                          </a:cxn>
                          <a:cxn ang="T58">
                            <a:pos x="T8" y="T9"/>
                          </a:cxn>
                          <a:cxn ang="T59">
                            <a:pos x="T10" y="T11"/>
                          </a:cxn>
                          <a:cxn ang="T60">
                            <a:pos x="T12" y="T13"/>
                          </a:cxn>
                          <a:cxn ang="T61">
                            <a:pos x="T14" y="T15"/>
                          </a:cxn>
                          <a:cxn ang="T62">
                            <a:pos x="T16" y="T17"/>
                          </a:cxn>
                          <a:cxn ang="T63">
                            <a:pos x="T18" y="T19"/>
                          </a:cxn>
                          <a:cxn ang="T64">
                            <a:pos x="T20" y="T21"/>
                          </a:cxn>
                          <a:cxn ang="T65">
                            <a:pos x="T22" y="T23"/>
                          </a:cxn>
                          <a:cxn ang="T66">
                            <a:pos x="T24" y="T25"/>
                          </a:cxn>
                          <a:cxn ang="T67">
                            <a:pos x="T26" y="T27"/>
                          </a:cxn>
                          <a:cxn ang="T68">
                            <a:pos x="T28" y="T29"/>
                          </a:cxn>
                          <a:cxn ang="T69">
                            <a:pos x="T30" y="T31"/>
                          </a:cxn>
                          <a:cxn ang="T70">
                            <a:pos x="T32" y="T33"/>
                          </a:cxn>
                          <a:cxn ang="T71">
                            <a:pos x="T34" y="T35"/>
                          </a:cxn>
                          <a:cxn ang="T72">
                            <a:pos x="T36" y="T37"/>
                          </a:cxn>
                          <a:cxn ang="T73">
                            <a:pos x="T38" y="T39"/>
                          </a:cxn>
                          <a:cxn ang="T74">
                            <a:pos x="T40" y="T41"/>
                          </a:cxn>
                          <a:cxn ang="T75">
                            <a:pos x="T42" y="T43"/>
                          </a:cxn>
                          <a:cxn ang="T76">
                            <a:pos x="T44" y="T45"/>
                          </a:cxn>
                          <a:cxn ang="T77">
                            <a:pos x="T46" y="T47"/>
                          </a:cxn>
                          <a:cxn ang="T78">
                            <a:pos x="T48" y="T49"/>
                          </a:cxn>
                          <a:cxn ang="T79">
                            <a:pos x="T50" y="T51"/>
                          </a:cxn>
                          <a:cxn ang="T80">
                            <a:pos x="T52" y="T53"/>
                          </a:cxn>
                        </a:cxnLst>
                        <a:rect l="T81" t="T82" r="T83" b="T84"/>
                        <a:pathLst>
                          <a:path w="12" h="18">
                            <a:moveTo>
                              <a:pt x="0" y="12"/>
                            </a:moveTo>
                            <a:lnTo>
                              <a:pt x="0" y="10"/>
                            </a:lnTo>
                            <a:lnTo>
                              <a:pt x="0" y="8"/>
                            </a:lnTo>
                            <a:lnTo>
                              <a:pt x="0" y="6"/>
                            </a:lnTo>
                            <a:lnTo>
                              <a:pt x="0" y="4"/>
                            </a:lnTo>
                            <a:lnTo>
                              <a:pt x="2" y="0"/>
                            </a:lnTo>
                            <a:lnTo>
                              <a:pt x="4" y="0"/>
                            </a:lnTo>
                            <a:lnTo>
                              <a:pt x="6" y="0"/>
                            </a:lnTo>
                            <a:lnTo>
                              <a:pt x="8" y="2"/>
                            </a:lnTo>
                            <a:lnTo>
                              <a:pt x="12" y="4"/>
                            </a:lnTo>
                            <a:lnTo>
                              <a:pt x="12" y="6"/>
                            </a:lnTo>
                            <a:lnTo>
                              <a:pt x="12" y="8"/>
                            </a:lnTo>
                            <a:lnTo>
                              <a:pt x="12" y="10"/>
                            </a:lnTo>
                            <a:lnTo>
                              <a:pt x="10" y="12"/>
                            </a:lnTo>
                            <a:lnTo>
                              <a:pt x="10" y="14"/>
                            </a:lnTo>
                            <a:lnTo>
                              <a:pt x="8" y="14"/>
                            </a:lnTo>
                            <a:lnTo>
                              <a:pt x="8" y="16"/>
                            </a:lnTo>
                            <a:lnTo>
                              <a:pt x="6" y="18"/>
                            </a:lnTo>
                            <a:lnTo>
                              <a:pt x="6" y="16"/>
                            </a:lnTo>
                            <a:lnTo>
                              <a:pt x="6" y="14"/>
                            </a:lnTo>
                            <a:lnTo>
                              <a:pt x="4" y="12"/>
                            </a:lnTo>
                            <a:lnTo>
                              <a:pt x="4" y="14"/>
                            </a:lnTo>
                            <a:lnTo>
                              <a:pt x="4" y="16"/>
                            </a:lnTo>
                            <a:lnTo>
                              <a:pt x="0" y="16"/>
                            </a:lnTo>
                            <a:lnTo>
                              <a:pt x="0" y="12"/>
                            </a:lnTo>
                            <a:close/>
                          </a:path>
                        </a:pathLst>
                      </a:custGeom>
                      <a:solidFill>
                        <a:schemeClr val="tx2"/>
                      </a:solidFill>
                      <a:ln w="3175">
                        <a:solidFill>
                          <a:schemeClr val="bg1"/>
                        </a:solidFill>
                        <a:prstDash val="sysDot"/>
                        <a:round/>
                        <a:headEnd/>
                        <a:tailEnd/>
                      </a:ln>
                    </p:spPr>
                    <p:txBody>
                      <a:bodyPr/>
                      <a:lstStyle/>
                      <a:p>
                        <a:endParaRPr lang="de-DE" sz="2400" dirty="0">
                          <a:solidFill>
                            <a:srgbClr val="000000"/>
                          </a:solidFill>
                        </a:endParaRPr>
                      </a:p>
                    </p:txBody>
                  </p:sp>
                  <p:sp>
                    <p:nvSpPr>
                      <p:cNvPr id="2076" name="Freeform 3101"/>
                      <p:cNvSpPr>
                        <a:spLocks/>
                      </p:cNvSpPr>
                      <p:nvPr/>
                    </p:nvSpPr>
                    <p:spPr bwMode="auto">
                      <a:xfrm>
                        <a:off x="5072" y="2269"/>
                        <a:ext cx="214" cy="202"/>
                      </a:xfrm>
                      <a:custGeom>
                        <a:avLst/>
                        <a:gdLst>
                          <a:gd name="T0" fmla="*/ 4 w 214"/>
                          <a:gd name="T1" fmla="*/ 74 h 202"/>
                          <a:gd name="T2" fmla="*/ 2 w 214"/>
                          <a:gd name="T3" fmla="*/ 74 h 202"/>
                          <a:gd name="T4" fmla="*/ 8 w 214"/>
                          <a:gd name="T5" fmla="*/ 62 h 202"/>
                          <a:gd name="T6" fmla="*/ 16 w 214"/>
                          <a:gd name="T7" fmla="*/ 60 h 202"/>
                          <a:gd name="T8" fmla="*/ 26 w 214"/>
                          <a:gd name="T9" fmla="*/ 72 h 202"/>
                          <a:gd name="T10" fmla="*/ 38 w 214"/>
                          <a:gd name="T11" fmla="*/ 82 h 202"/>
                          <a:gd name="T12" fmla="*/ 54 w 214"/>
                          <a:gd name="T13" fmla="*/ 78 h 202"/>
                          <a:gd name="T14" fmla="*/ 66 w 214"/>
                          <a:gd name="T15" fmla="*/ 74 h 202"/>
                          <a:gd name="T16" fmla="*/ 74 w 214"/>
                          <a:gd name="T17" fmla="*/ 64 h 202"/>
                          <a:gd name="T18" fmla="*/ 94 w 214"/>
                          <a:gd name="T19" fmla="*/ 70 h 202"/>
                          <a:gd name="T20" fmla="*/ 112 w 214"/>
                          <a:gd name="T21" fmla="*/ 68 h 202"/>
                          <a:gd name="T22" fmla="*/ 122 w 214"/>
                          <a:gd name="T23" fmla="*/ 60 h 202"/>
                          <a:gd name="T24" fmla="*/ 124 w 214"/>
                          <a:gd name="T25" fmla="*/ 48 h 202"/>
                          <a:gd name="T26" fmla="*/ 130 w 214"/>
                          <a:gd name="T27" fmla="*/ 42 h 202"/>
                          <a:gd name="T28" fmla="*/ 138 w 214"/>
                          <a:gd name="T29" fmla="*/ 26 h 202"/>
                          <a:gd name="T30" fmla="*/ 138 w 214"/>
                          <a:gd name="T31" fmla="*/ 14 h 202"/>
                          <a:gd name="T32" fmla="*/ 148 w 214"/>
                          <a:gd name="T33" fmla="*/ 2 h 202"/>
                          <a:gd name="T34" fmla="*/ 162 w 214"/>
                          <a:gd name="T35" fmla="*/ 0 h 202"/>
                          <a:gd name="T36" fmla="*/ 178 w 214"/>
                          <a:gd name="T37" fmla="*/ 4 h 202"/>
                          <a:gd name="T38" fmla="*/ 180 w 214"/>
                          <a:gd name="T39" fmla="*/ 10 h 202"/>
                          <a:gd name="T40" fmla="*/ 182 w 214"/>
                          <a:gd name="T41" fmla="*/ 16 h 202"/>
                          <a:gd name="T42" fmla="*/ 172 w 214"/>
                          <a:gd name="T43" fmla="*/ 18 h 202"/>
                          <a:gd name="T44" fmla="*/ 174 w 214"/>
                          <a:gd name="T45" fmla="*/ 24 h 202"/>
                          <a:gd name="T46" fmla="*/ 182 w 214"/>
                          <a:gd name="T47" fmla="*/ 36 h 202"/>
                          <a:gd name="T48" fmla="*/ 192 w 214"/>
                          <a:gd name="T49" fmla="*/ 46 h 202"/>
                          <a:gd name="T50" fmla="*/ 188 w 214"/>
                          <a:gd name="T51" fmla="*/ 60 h 202"/>
                          <a:gd name="T52" fmla="*/ 202 w 214"/>
                          <a:gd name="T53" fmla="*/ 70 h 202"/>
                          <a:gd name="T54" fmla="*/ 212 w 214"/>
                          <a:gd name="T55" fmla="*/ 80 h 202"/>
                          <a:gd name="T56" fmla="*/ 194 w 214"/>
                          <a:gd name="T57" fmla="*/ 80 h 202"/>
                          <a:gd name="T58" fmla="*/ 192 w 214"/>
                          <a:gd name="T59" fmla="*/ 84 h 202"/>
                          <a:gd name="T60" fmla="*/ 182 w 214"/>
                          <a:gd name="T61" fmla="*/ 92 h 202"/>
                          <a:gd name="T62" fmla="*/ 180 w 214"/>
                          <a:gd name="T63" fmla="*/ 108 h 202"/>
                          <a:gd name="T64" fmla="*/ 184 w 214"/>
                          <a:gd name="T65" fmla="*/ 112 h 202"/>
                          <a:gd name="T66" fmla="*/ 174 w 214"/>
                          <a:gd name="T67" fmla="*/ 124 h 202"/>
                          <a:gd name="T68" fmla="*/ 166 w 214"/>
                          <a:gd name="T69" fmla="*/ 126 h 202"/>
                          <a:gd name="T70" fmla="*/ 162 w 214"/>
                          <a:gd name="T71" fmla="*/ 136 h 202"/>
                          <a:gd name="T72" fmla="*/ 156 w 214"/>
                          <a:gd name="T73" fmla="*/ 144 h 202"/>
                          <a:gd name="T74" fmla="*/ 160 w 214"/>
                          <a:gd name="T75" fmla="*/ 152 h 202"/>
                          <a:gd name="T76" fmla="*/ 162 w 214"/>
                          <a:gd name="T77" fmla="*/ 158 h 202"/>
                          <a:gd name="T78" fmla="*/ 156 w 214"/>
                          <a:gd name="T79" fmla="*/ 168 h 202"/>
                          <a:gd name="T80" fmla="*/ 152 w 214"/>
                          <a:gd name="T81" fmla="*/ 172 h 202"/>
                          <a:gd name="T82" fmla="*/ 144 w 214"/>
                          <a:gd name="T83" fmla="*/ 188 h 202"/>
                          <a:gd name="T84" fmla="*/ 124 w 214"/>
                          <a:gd name="T85" fmla="*/ 198 h 202"/>
                          <a:gd name="T86" fmla="*/ 120 w 214"/>
                          <a:gd name="T87" fmla="*/ 188 h 202"/>
                          <a:gd name="T88" fmla="*/ 104 w 214"/>
                          <a:gd name="T89" fmla="*/ 184 h 202"/>
                          <a:gd name="T90" fmla="*/ 94 w 214"/>
                          <a:gd name="T91" fmla="*/ 178 h 202"/>
                          <a:gd name="T92" fmla="*/ 84 w 214"/>
                          <a:gd name="T93" fmla="*/ 176 h 202"/>
                          <a:gd name="T94" fmla="*/ 74 w 214"/>
                          <a:gd name="T95" fmla="*/ 182 h 202"/>
                          <a:gd name="T96" fmla="*/ 62 w 214"/>
                          <a:gd name="T97" fmla="*/ 186 h 202"/>
                          <a:gd name="T98" fmla="*/ 62 w 214"/>
                          <a:gd name="T99" fmla="*/ 178 h 202"/>
                          <a:gd name="T100" fmla="*/ 60 w 214"/>
                          <a:gd name="T101" fmla="*/ 168 h 202"/>
                          <a:gd name="T102" fmla="*/ 50 w 214"/>
                          <a:gd name="T103" fmla="*/ 170 h 202"/>
                          <a:gd name="T104" fmla="*/ 38 w 214"/>
                          <a:gd name="T105" fmla="*/ 172 h 202"/>
                          <a:gd name="T106" fmla="*/ 36 w 214"/>
                          <a:gd name="T107" fmla="*/ 170 h 202"/>
                          <a:gd name="T108" fmla="*/ 26 w 214"/>
                          <a:gd name="T109" fmla="*/ 170 h 202"/>
                          <a:gd name="T110" fmla="*/ 26 w 214"/>
                          <a:gd name="T111" fmla="*/ 152 h 202"/>
                          <a:gd name="T112" fmla="*/ 24 w 214"/>
                          <a:gd name="T113" fmla="*/ 144 h 202"/>
                          <a:gd name="T114" fmla="*/ 22 w 214"/>
                          <a:gd name="T115" fmla="*/ 128 h 202"/>
                          <a:gd name="T116" fmla="*/ 12 w 214"/>
                          <a:gd name="T117" fmla="*/ 124 h 202"/>
                          <a:gd name="T118" fmla="*/ 8 w 214"/>
                          <a:gd name="T119" fmla="*/ 116 h 202"/>
                          <a:gd name="T120" fmla="*/ 8 w 214"/>
                          <a:gd name="T121" fmla="*/ 102 h 202"/>
                          <a:gd name="T122" fmla="*/ 2 w 214"/>
                          <a:gd name="T123" fmla="*/ 88 h 202"/>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w 214"/>
                          <a:gd name="T187" fmla="*/ 0 h 202"/>
                          <a:gd name="T188" fmla="*/ 214 w 214"/>
                          <a:gd name="T189" fmla="*/ 202 h 202"/>
                        </a:gdLst>
                        <a:ahLst/>
                        <a:cxnLst>
                          <a:cxn ang="T124">
                            <a:pos x="T0" y="T1"/>
                          </a:cxn>
                          <a:cxn ang="T125">
                            <a:pos x="T2" y="T3"/>
                          </a:cxn>
                          <a:cxn ang="T126">
                            <a:pos x="T4" y="T5"/>
                          </a:cxn>
                          <a:cxn ang="T127">
                            <a:pos x="T6" y="T7"/>
                          </a:cxn>
                          <a:cxn ang="T128">
                            <a:pos x="T8" y="T9"/>
                          </a:cxn>
                          <a:cxn ang="T129">
                            <a:pos x="T10" y="T11"/>
                          </a:cxn>
                          <a:cxn ang="T130">
                            <a:pos x="T12" y="T13"/>
                          </a:cxn>
                          <a:cxn ang="T131">
                            <a:pos x="T14" y="T15"/>
                          </a:cxn>
                          <a:cxn ang="T132">
                            <a:pos x="T16" y="T17"/>
                          </a:cxn>
                          <a:cxn ang="T133">
                            <a:pos x="T18" y="T19"/>
                          </a:cxn>
                          <a:cxn ang="T134">
                            <a:pos x="T20" y="T21"/>
                          </a:cxn>
                          <a:cxn ang="T135">
                            <a:pos x="T22" y="T23"/>
                          </a:cxn>
                          <a:cxn ang="T136">
                            <a:pos x="T24" y="T25"/>
                          </a:cxn>
                          <a:cxn ang="T137">
                            <a:pos x="T26" y="T27"/>
                          </a:cxn>
                          <a:cxn ang="T138">
                            <a:pos x="T28" y="T29"/>
                          </a:cxn>
                          <a:cxn ang="T139">
                            <a:pos x="T30" y="T31"/>
                          </a:cxn>
                          <a:cxn ang="T140">
                            <a:pos x="T32" y="T33"/>
                          </a:cxn>
                          <a:cxn ang="T141">
                            <a:pos x="T34" y="T35"/>
                          </a:cxn>
                          <a:cxn ang="T142">
                            <a:pos x="T36" y="T37"/>
                          </a:cxn>
                          <a:cxn ang="T143">
                            <a:pos x="T38" y="T39"/>
                          </a:cxn>
                          <a:cxn ang="T144">
                            <a:pos x="T40" y="T41"/>
                          </a:cxn>
                          <a:cxn ang="T145">
                            <a:pos x="T42" y="T43"/>
                          </a:cxn>
                          <a:cxn ang="T146">
                            <a:pos x="T44" y="T45"/>
                          </a:cxn>
                          <a:cxn ang="T147">
                            <a:pos x="T46" y="T47"/>
                          </a:cxn>
                          <a:cxn ang="T148">
                            <a:pos x="T48" y="T49"/>
                          </a:cxn>
                          <a:cxn ang="T149">
                            <a:pos x="T50" y="T51"/>
                          </a:cxn>
                          <a:cxn ang="T150">
                            <a:pos x="T52" y="T53"/>
                          </a:cxn>
                          <a:cxn ang="T151">
                            <a:pos x="T54" y="T55"/>
                          </a:cxn>
                          <a:cxn ang="T152">
                            <a:pos x="T56" y="T57"/>
                          </a:cxn>
                          <a:cxn ang="T153">
                            <a:pos x="T58" y="T59"/>
                          </a:cxn>
                          <a:cxn ang="T154">
                            <a:pos x="T60" y="T61"/>
                          </a:cxn>
                          <a:cxn ang="T155">
                            <a:pos x="T62" y="T63"/>
                          </a:cxn>
                          <a:cxn ang="T156">
                            <a:pos x="T64" y="T65"/>
                          </a:cxn>
                          <a:cxn ang="T157">
                            <a:pos x="T66" y="T67"/>
                          </a:cxn>
                          <a:cxn ang="T158">
                            <a:pos x="T68" y="T69"/>
                          </a:cxn>
                          <a:cxn ang="T159">
                            <a:pos x="T70" y="T71"/>
                          </a:cxn>
                          <a:cxn ang="T160">
                            <a:pos x="T72" y="T73"/>
                          </a:cxn>
                          <a:cxn ang="T161">
                            <a:pos x="T74" y="T75"/>
                          </a:cxn>
                          <a:cxn ang="T162">
                            <a:pos x="T76" y="T77"/>
                          </a:cxn>
                          <a:cxn ang="T163">
                            <a:pos x="T78" y="T79"/>
                          </a:cxn>
                          <a:cxn ang="T164">
                            <a:pos x="T80" y="T81"/>
                          </a:cxn>
                          <a:cxn ang="T165">
                            <a:pos x="T82" y="T83"/>
                          </a:cxn>
                          <a:cxn ang="T166">
                            <a:pos x="T84" y="T85"/>
                          </a:cxn>
                          <a:cxn ang="T167">
                            <a:pos x="T86" y="T87"/>
                          </a:cxn>
                          <a:cxn ang="T168">
                            <a:pos x="T88" y="T89"/>
                          </a:cxn>
                          <a:cxn ang="T169">
                            <a:pos x="T90" y="T91"/>
                          </a:cxn>
                          <a:cxn ang="T170">
                            <a:pos x="T92" y="T93"/>
                          </a:cxn>
                          <a:cxn ang="T171">
                            <a:pos x="T94" y="T95"/>
                          </a:cxn>
                          <a:cxn ang="T172">
                            <a:pos x="T96" y="T97"/>
                          </a:cxn>
                          <a:cxn ang="T173">
                            <a:pos x="T98" y="T99"/>
                          </a:cxn>
                          <a:cxn ang="T174">
                            <a:pos x="T100" y="T101"/>
                          </a:cxn>
                          <a:cxn ang="T175">
                            <a:pos x="T102" y="T103"/>
                          </a:cxn>
                          <a:cxn ang="T176">
                            <a:pos x="T104" y="T105"/>
                          </a:cxn>
                          <a:cxn ang="T177">
                            <a:pos x="T106" y="T107"/>
                          </a:cxn>
                          <a:cxn ang="T178">
                            <a:pos x="T108" y="T109"/>
                          </a:cxn>
                          <a:cxn ang="T179">
                            <a:pos x="T110" y="T111"/>
                          </a:cxn>
                          <a:cxn ang="T180">
                            <a:pos x="T112" y="T113"/>
                          </a:cxn>
                          <a:cxn ang="T181">
                            <a:pos x="T114" y="T115"/>
                          </a:cxn>
                          <a:cxn ang="T182">
                            <a:pos x="T116" y="T117"/>
                          </a:cxn>
                          <a:cxn ang="T183">
                            <a:pos x="T118" y="T119"/>
                          </a:cxn>
                          <a:cxn ang="T184">
                            <a:pos x="T120" y="T121"/>
                          </a:cxn>
                          <a:cxn ang="T185">
                            <a:pos x="T122" y="T123"/>
                          </a:cxn>
                        </a:cxnLst>
                        <a:rect l="T186" t="T187" r="T188" b="T189"/>
                        <a:pathLst>
                          <a:path w="214" h="202">
                            <a:moveTo>
                              <a:pt x="0" y="84"/>
                            </a:moveTo>
                            <a:lnTo>
                              <a:pt x="0" y="82"/>
                            </a:lnTo>
                            <a:lnTo>
                              <a:pt x="2" y="82"/>
                            </a:lnTo>
                            <a:lnTo>
                              <a:pt x="2" y="80"/>
                            </a:lnTo>
                            <a:lnTo>
                              <a:pt x="2" y="78"/>
                            </a:lnTo>
                            <a:lnTo>
                              <a:pt x="2" y="76"/>
                            </a:lnTo>
                            <a:lnTo>
                              <a:pt x="2" y="74"/>
                            </a:lnTo>
                            <a:lnTo>
                              <a:pt x="4" y="74"/>
                            </a:lnTo>
                            <a:lnTo>
                              <a:pt x="6" y="74"/>
                            </a:lnTo>
                            <a:lnTo>
                              <a:pt x="6" y="72"/>
                            </a:lnTo>
                            <a:lnTo>
                              <a:pt x="8" y="68"/>
                            </a:lnTo>
                            <a:lnTo>
                              <a:pt x="6" y="70"/>
                            </a:lnTo>
                            <a:lnTo>
                              <a:pt x="6" y="72"/>
                            </a:lnTo>
                            <a:lnTo>
                              <a:pt x="4" y="72"/>
                            </a:lnTo>
                            <a:lnTo>
                              <a:pt x="4" y="74"/>
                            </a:lnTo>
                            <a:lnTo>
                              <a:pt x="2" y="74"/>
                            </a:lnTo>
                            <a:lnTo>
                              <a:pt x="2" y="72"/>
                            </a:lnTo>
                            <a:lnTo>
                              <a:pt x="4" y="72"/>
                            </a:lnTo>
                            <a:lnTo>
                              <a:pt x="4" y="70"/>
                            </a:lnTo>
                            <a:lnTo>
                              <a:pt x="4" y="68"/>
                            </a:lnTo>
                            <a:lnTo>
                              <a:pt x="4" y="66"/>
                            </a:lnTo>
                            <a:lnTo>
                              <a:pt x="4" y="64"/>
                            </a:lnTo>
                            <a:lnTo>
                              <a:pt x="6" y="64"/>
                            </a:lnTo>
                            <a:lnTo>
                              <a:pt x="8" y="62"/>
                            </a:lnTo>
                            <a:lnTo>
                              <a:pt x="10" y="62"/>
                            </a:lnTo>
                            <a:lnTo>
                              <a:pt x="10" y="60"/>
                            </a:lnTo>
                            <a:lnTo>
                              <a:pt x="10" y="58"/>
                            </a:lnTo>
                            <a:lnTo>
                              <a:pt x="12" y="56"/>
                            </a:lnTo>
                            <a:lnTo>
                              <a:pt x="16" y="56"/>
                            </a:lnTo>
                            <a:lnTo>
                              <a:pt x="16" y="54"/>
                            </a:lnTo>
                            <a:lnTo>
                              <a:pt x="14" y="58"/>
                            </a:lnTo>
                            <a:lnTo>
                              <a:pt x="16" y="60"/>
                            </a:lnTo>
                            <a:lnTo>
                              <a:pt x="18" y="62"/>
                            </a:lnTo>
                            <a:lnTo>
                              <a:pt x="18" y="64"/>
                            </a:lnTo>
                            <a:lnTo>
                              <a:pt x="20" y="66"/>
                            </a:lnTo>
                            <a:lnTo>
                              <a:pt x="24" y="68"/>
                            </a:lnTo>
                            <a:lnTo>
                              <a:pt x="24" y="70"/>
                            </a:lnTo>
                            <a:lnTo>
                              <a:pt x="24" y="72"/>
                            </a:lnTo>
                            <a:lnTo>
                              <a:pt x="26" y="72"/>
                            </a:lnTo>
                            <a:lnTo>
                              <a:pt x="26" y="74"/>
                            </a:lnTo>
                            <a:lnTo>
                              <a:pt x="28" y="74"/>
                            </a:lnTo>
                            <a:lnTo>
                              <a:pt x="30" y="78"/>
                            </a:lnTo>
                            <a:lnTo>
                              <a:pt x="32" y="80"/>
                            </a:lnTo>
                            <a:lnTo>
                              <a:pt x="34" y="82"/>
                            </a:lnTo>
                            <a:lnTo>
                              <a:pt x="36" y="82"/>
                            </a:lnTo>
                            <a:lnTo>
                              <a:pt x="38" y="82"/>
                            </a:lnTo>
                            <a:lnTo>
                              <a:pt x="40" y="80"/>
                            </a:lnTo>
                            <a:lnTo>
                              <a:pt x="42" y="78"/>
                            </a:lnTo>
                            <a:lnTo>
                              <a:pt x="44" y="78"/>
                            </a:lnTo>
                            <a:lnTo>
                              <a:pt x="46" y="78"/>
                            </a:lnTo>
                            <a:lnTo>
                              <a:pt x="48" y="76"/>
                            </a:lnTo>
                            <a:lnTo>
                              <a:pt x="50" y="76"/>
                            </a:lnTo>
                            <a:lnTo>
                              <a:pt x="52" y="78"/>
                            </a:lnTo>
                            <a:lnTo>
                              <a:pt x="54" y="78"/>
                            </a:lnTo>
                            <a:lnTo>
                              <a:pt x="56" y="78"/>
                            </a:lnTo>
                            <a:lnTo>
                              <a:pt x="58" y="78"/>
                            </a:lnTo>
                            <a:lnTo>
                              <a:pt x="60" y="78"/>
                            </a:lnTo>
                            <a:lnTo>
                              <a:pt x="62" y="78"/>
                            </a:lnTo>
                            <a:lnTo>
                              <a:pt x="64" y="78"/>
                            </a:lnTo>
                            <a:lnTo>
                              <a:pt x="64" y="76"/>
                            </a:lnTo>
                            <a:lnTo>
                              <a:pt x="66" y="76"/>
                            </a:lnTo>
                            <a:lnTo>
                              <a:pt x="66" y="74"/>
                            </a:lnTo>
                            <a:lnTo>
                              <a:pt x="68" y="76"/>
                            </a:lnTo>
                            <a:lnTo>
                              <a:pt x="68" y="74"/>
                            </a:lnTo>
                            <a:lnTo>
                              <a:pt x="70" y="74"/>
                            </a:lnTo>
                            <a:lnTo>
                              <a:pt x="70" y="70"/>
                            </a:lnTo>
                            <a:lnTo>
                              <a:pt x="72" y="68"/>
                            </a:lnTo>
                            <a:lnTo>
                              <a:pt x="70" y="68"/>
                            </a:lnTo>
                            <a:lnTo>
                              <a:pt x="74" y="66"/>
                            </a:lnTo>
                            <a:lnTo>
                              <a:pt x="74" y="64"/>
                            </a:lnTo>
                            <a:lnTo>
                              <a:pt x="76" y="64"/>
                            </a:lnTo>
                            <a:lnTo>
                              <a:pt x="80" y="64"/>
                            </a:lnTo>
                            <a:lnTo>
                              <a:pt x="84" y="64"/>
                            </a:lnTo>
                            <a:lnTo>
                              <a:pt x="86" y="64"/>
                            </a:lnTo>
                            <a:lnTo>
                              <a:pt x="88" y="64"/>
                            </a:lnTo>
                            <a:lnTo>
                              <a:pt x="88" y="66"/>
                            </a:lnTo>
                            <a:lnTo>
                              <a:pt x="88" y="68"/>
                            </a:lnTo>
                            <a:lnTo>
                              <a:pt x="94" y="70"/>
                            </a:lnTo>
                            <a:lnTo>
                              <a:pt x="96" y="72"/>
                            </a:lnTo>
                            <a:lnTo>
                              <a:pt x="98" y="72"/>
                            </a:lnTo>
                            <a:lnTo>
                              <a:pt x="100" y="72"/>
                            </a:lnTo>
                            <a:lnTo>
                              <a:pt x="104" y="70"/>
                            </a:lnTo>
                            <a:lnTo>
                              <a:pt x="106" y="68"/>
                            </a:lnTo>
                            <a:lnTo>
                              <a:pt x="108" y="68"/>
                            </a:lnTo>
                            <a:lnTo>
                              <a:pt x="110" y="66"/>
                            </a:lnTo>
                            <a:lnTo>
                              <a:pt x="112" y="68"/>
                            </a:lnTo>
                            <a:lnTo>
                              <a:pt x="114" y="66"/>
                            </a:lnTo>
                            <a:lnTo>
                              <a:pt x="116" y="66"/>
                            </a:lnTo>
                            <a:lnTo>
                              <a:pt x="118" y="66"/>
                            </a:lnTo>
                            <a:lnTo>
                              <a:pt x="118" y="68"/>
                            </a:lnTo>
                            <a:lnTo>
                              <a:pt x="120" y="68"/>
                            </a:lnTo>
                            <a:lnTo>
                              <a:pt x="122" y="62"/>
                            </a:lnTo>
                            <a:lnTo>
                              <a:pt x="122" y="60"/>
                            </a:lnTo>
                            <a:lnTo>
                              <a:pt x="124" y="58"/>
                            </a:lnTo>
                            <a:lnTo>
                              <a:pt x="124" y="56"/>
                            </a:lnTo>
                            <a:lnTo>
                              <a:pt x="124" y="54"/>
                            </a:lnTo>
                            <a:lnTo>
                              <a:pt x="122" y="54"/>
                            </a:lnTo>
                            <a:lnTo>
                              <a:pt x="122" y="52"/>
                            </a:lnTo>
                            <a:lnTo>
                              <a:pt x="122" y="50"/>
                            </a:lnTo>
                            <a:lnTo>
                              <a:pt x="124" y="50"/>
                            </a:lnTo>
                            <a:lnTo>
                              <a:pt x="124" y="48"/>
                            </a:lnTo>
                            <a:lnTo>
                              <a:pt x="126" y="48"/>
                            </a:lnTo>
                            <a:lnTo>
                              <a:pt x="128" y="46"/>
                            </a:lnTo>
                            <a:lnTo>
                              <a:pt x="130" y="46"/>
                            </a:lnTo>
                            <a:lnTo>
                              <a:pt x="132" y="44"/>
                            </a:lnTo>
                            <a:lnTo>
                              <a:pt x="132" y="42"/>
                            </a:lnTo>
                            <a:lnTo>
                              <a:pt x="130" y="42"/>
                            </a:lnTo>
                            <a:lnTo>
                              <a:pt x="130" y="40"/>
                            </a:lnTo>
                            <a:lnTo>
                              <a:pt x="130" y="42"/>
                            </a:lnTo>
                            <a:lnTo>
                              <a:pt x="128" y="40"/>
                            </a:lnTo>
                            <a:lnTo>
                              <a:pt x="130" y="34"/>
                            </a:lnTo>
                            <a:lnTo>
                              <a:pt x="130" y="32"/>
                            </a:lnTo>
                            <a:lnTo>
                              <a:pt x="132" y="30"/>
                            </a:lnTo>
                            <a:lnTo>
                              <a:pt x="134" y="30"/>
                            </a:lnTo>
                            <a:lnTo>
                              <a:pt x="134" y="32"/>
                            </a:lnTo>
                            <a:lnTo>
                              <a:pt x="138" y="30"/>
                            </a:lnTo>
                            <a:lnTo>
                              <a:pt x="138" y="26"/>
                            </a:lnTo>
                            <a:lnTo>
                              <a:pt x="138" y="24"/>
                            </a:lnTo>
                            <a:lnTo>
                              <a:pt x="138" y="22"/>
                            </a:lnTo>
                            <a:lnTo>
                              <a:pt x="138" y="20"/>
                            </a:lnTo>
                            <a:lnTo>
                              <a:pt x="140" y="20"/>
                            </a:lnTo>
                            <a:lnTo>
                              <a:pt x="140" y="18"/>
                            </a:lnTo>
                            <a:lnTo>
                              <a:pt x="138" y="16"/>
                            </a:lnTo>
                            <a:lnTo>
                              <a:pt x="138" y="14"/>
                            </a:lnTo>
                            <a:lnTo>
                              <a:pt x="140" y="12"/>
                            </a:lnTo>
                            <a:lnTo>
                              <a:pt x="140" y="6"/>
                            </a:lnTo>
                            <a:lnTo>
                              <a:pt x="140" y="4"/>
                            </a:lnTo>
                            <a:lnTo>
                              <a:pt x="142" y="2"/>
                            </a:lnTo>
                            <a:lnTo>
                              <a:pt x="144" y="0"/>
                            </a:lnTo>
                            <a:lnTo>
                              <a:pt x="146" y="0"/>
                            </a:lnTo>
                            <a:lnTo>
                              <a:pt x="148" y="0"/>
                            </a:lnTo>
                            <a:lnTo>
                              <a:pt x="148" y="2"/>
                            </a:lnTo>
                            <a:lnTo>
                              <a:pt x="150" y="0"/>
                            </a:lnTo>
                            <a:lnTo>
                              <a:pt x="154" y="0"/>
                            </a:lnTo>
                            <a:lnTo>
                              <a:pt x="156" y="0"/>
                            </a:lnTo>
                            <a:lnTo>
                              <a:pt x="156" y="2"/>
                            </a:lnTo>
                            <a:lnTo>
                              <a:pt x="158" y="2"/>
                            </a:lnTo>
                            <a:lnTo>
                              <a:pt x="158" y="0"/>
                            </a:lnTo>
                            <a:lnTo>
                              <a:pt x="160" y="0"/>
                            </a:lnTo>
                            <a:lnTo>
                              <a:pt x="162" y="0"/>
                            </a:lnTo>
                            <a:lnTo>
                              <a:pt x="166" y="0"/>
                            </a:lnTo>
                            <a:lnTo>
                              <a:pt x="168" y="0"/>
                            </a:lnTo>
                            <a:lnTo>
                              <a:pt x="170" y="0"/>
                            </a:lnTo>
                            <a:lnTo>
                              <a:pt x="172" y="0"/>
                            </a:lnTo>
                            <a:lnTo>
                              <a:pt x="176" y="2"/>
                            </a:lnTo>
                            <a:lnTo>
                              <a:pt x="176" y="4"/>
                            </a:lnTo>
                            <a:lnTo>
                              <a:pt x="178" y="4"/>
                            </a:lnTo>
                            <a:lnTo>
                              <a:pt x="180" y="4"/>
                            </a:lnTo>
                            <a:lnTo>
                              <a:pt x="178" y="4"/>
                            </a:lnTo>
                            <a:lnTo>
                              <a:pt x="178" y="6"/>
                            </a:lnTo>
                            <a:lnTo>
                              <a:pt x="176" y="4"/>
                            </a:lnTo>
                            <a:lnTo>
                              <a:pt x="176" y="6"/>
                            </a:lnTo>
                            <a:lnTo>
                              <a:pt x="178" y="6"/>
                            </a:lnTo>
                            <a:lnTo>
                              <a:pt x="178" y="8"/>
                            </a:lnTo>
                            <a:lnTo>
                              <a:pt x="180" y="10"/>
                            </a:lnTo>
                            <a:lnTo>
                              <a:pt x="178" y="10"/>
                            </a:lnTo>
                            <a:lnTo>
                              <a:pt x="180" y="12"/>
                            </a:lnTo>
                            <a:lnTo>
                              <a:pt x="182" y="12"/>
                            </a:lnTo>
                            <a:lnTo>
                              <a:pt x="184" y="14"/>
                            </a:lnTo>
                            <a:lnTo>
                              <a:pt x="186" y="14"/>
                            </a:lnTo>
                            <a:lnTo>
                              <a:pt x="184" y="16"/>
                            </a:lnTo>
                            <a:lnTo>
                              <a:pt x="182" y="16"/>
                            </a:lnTo>
                            <a:lnTo>
                              <a:pt x="178" y="16"/>
                            </a:lnTo>
                            <a:lnTo>
                              <a:pt x="176" y="16"/>
                            </a:lnTo>
                            <a:lnTo>
                              <a:pt x="172" y="16"/>
                            </a:lnTo>
                            <a:lnTo>
                              <a:pt x="170" y="16"/>
                            </a:lnTo>
                            <a:lnTo>
                              <a:pt x="172" y="16"/>
                            </a:lnTo>
                            <a:lnTo>
                              <a:pt x="172" y="18"/>
                            </a:lnTo>
                            <a:lnTo>
                              <a:pt x="172" y="20"/>
                            </a:lnTo>
                            <a:lnTo>
                              <a:pt x="174" y="20"/>
                            </a:lnTo>
                            <a:lnTo>
                              <a:pt x="176" y="20"/>
                            </a:lnTo>
                            <a:lnTo>
                              <a:pt x="178" y="20"/>
                            </a:lnTo>
                            <a:lnTo>
                              <a:pt x="178" y="22"/>
                            </a:lnTo>
                            <a:lnTo>
                              <a:pt x="176" y="24"/>
                            </a:lnTo>
                            <a:lnTo>
                              <a:pt x="174" y="26"/>
                            </a:lnTo>
                            <a:lnTo>
                              <a:pt x="174" y="24"/>
                            </a:lnTo>
                            <a:lnTo>
                              <a:pt x="174" y="26"/>
                            </a:lnTo>
                            <a:lnTo>
                              <a:pt x="176" y="26"/>
                            </a:lnTo>
                            <a:lnTo>
                              <a:pt x="178" y="28"/>
                            </a:lnTo>
                            <a:lnTo>
                              <a:pt x="182" y="28"/>
                            </a:lnTo>
                            <a:lnTo>
                              <a:pt x="182" y="30"/>
                            </a:lnTo>
                            <a:lnTo>
                              <a:pt x="184" y="32"/>
                            </a:lnTo>
                            <a:lnTo>
                              <a:pt x="182" y="34"/>
                            </a:lnTo>
                            <a:lnTo>
                              <a:pt x="182" y="36"/>
                            </a:lnTo>
                            <a:lnTo>
                              <a:pt x="184" y="36"/>
                            </a:lnTo>
                            <a:lnTo>
                              <a:pt x="186" y="36"/>
                            </a:lnTo>
                            <a:lnTo>
                              <a:pt x="186" y="38"/>
                            </a:lnTo>
                            <a:lnTo>
                              <a:pt x="186" y="40"/>
                            </a:lnTo>
                            <a:lnTo>
                              <a:pt x="186" y="42"/>
                            </a:lnTo>
                            <a:lnTo>
                              <a:pt x="188" y="42"/>
                            </a:lnTo>
                            <a:lnTo>
                              <a:pt x="190" y="44"/>
                            </a:lnTo>
                            <a:lnTo>
                              <a:pt x="192" y="46"/>
                            </a:lnTo>
                            <a:lnTo>
                              <a:pt x="192" y="48"/>
                            </a:lnTo>
                            <a:lnTo>
                              <a:pt x="192" y="50"/>
                            </a:lnTo>
                            <a:lnTo>
                              <a:pt x="190" y="52"/>
                            </a:lnTo>
                            <a:lnTo>
                              <a:pt x="188" y="54"/>
                            </a:lnTo>
                            <a:lnTo>
                              <a:pt x="186" y="54"/>
                            </a:lnTo>
                            <a:lnTo>
                              <a:pt x="188" y="54"/>
                            </a:lnTo>
                            <a:lnTo>
                              <a:pt x="188" y="58"/>
                            </a:lnTo>
                            <a:lnTo>
                              <a:pt x="188" y="60"/>
                            </a:lnTo>
                            <a:lnTo>
                              <a:pt x="190" y="60"/>
                            </a:lnTo>
                            <a:lnTo>
                              <a:pt x="192" y="62"/>
                            </a:lnTo>
                            <a:lnTo>
                              <a:pt x="194" y="62"/>
                            </a:lnTo>
                            <a:lnTo>
                              <a:pt x="196" y="64"/>
                            </a:lnTo>
                            <a:lnTo>
                              <a:pt x="198" y="64"/>
                            </a:lnTo>
                            <a:lnTo>
                              <a:pt x="200" y="66"/>
                            </a:lnTo>
                            <a:lnTo>
                              <a:pt x="200" y="68"/>
                            </a:lnTo>
                            <a:lnTo>
                              <a:pt x="202" y="70"/>
                            </a:lnTo>
                            <a:lnTo>
                              <a:pt x="204" y="70"/>
                            </a:lnTo>
                            <a:lnTo>
                              <a:pt x="206" y="72"/>
                            </a:lnTo>
                            <a:lnTo>
                              <a:pt x="208" y="74"/>
                            </a:lnTo>
                            <a:lnTo>
                              <a:pt x="210" y="76"/>
                            </a:lnTo>
                            <a:lnTo>
                              <a:pt x="212" y="76"/>
                            </a:lnTo>
                            <a:lnTo>
                              <a:pt x="212" y="78"/>
                            </a:lnTo>
                            <a:lnTo>
                              <a:pt x="214" y="78"/>
                            </a:lnTo>
                            <a:lnTo>
                              <a:pt x="212" y="80"/>
                            </a:lnTo>
                            <a:lnTo>
                              <a:pt x="208" y="84"/>
                            </a:lnTo>
                            <a:lnTo>
                              <a:pt x="208" y="82"/>
                            </a:lnTo>
                            <a:lnTo>
                              <a:pt x="206" y="82"/>
                            </a:lnTo>
                            <a:lnTo>
                              <a:pt x="202" y="82"/>
                            </a:lnTo>
                            <a:lnTo>
                              <a:pt x="198" y="82"/>
                            </a:lnTo>
                            <a:lnTo>
                              <a:pt x="196" y="82"/>
                            </a:lnTo>
                            <a:lnTo>
                              <a:pt x="194" y="82"/>
                            </a:lnTo>
                            <a:lnTo>
                              <a:pt x="194" y="80"/>
                            </a:lnTo>
                            <a:lnTo>
                              <a:pt x="192" y="80"/>
                            </a:lnTo>
                            <a:lnTo>
                              <a:pt x="192" y="78"/>
                            </a:lnTo>
                            <a:lnTo>
                              <a:pt x="190" y="76"/>
                            </a:lnTo>
                            <a:lnTo>
                              <a:pt x="188" y="76"/>
                            </a:lnTo>
                            <a:lnTo>
                              <a:pt x="190" y="78"/>
                            </a:lnTo>
                            <a:lnTo>
                              <a:pt x="190" y="80"/>
                            </a:lnTo>
                            <a:lnTo>
                              <a:pt x="192" y="82"/>
                            </a:lnTo>
                            <a:lnTo>
                              <a:pt x="192" y="84"/>
                            </a:lnTo>
                            <a:lnTo>
                              <a:pt x="190" y="84"/>
                            </a:lnTo>
                            <a:lnTo>
                              <a:pt x="190" y="82"/>
                            </a:lnTo>
                            <a:lnTo>
                              <a:pt x="188" y="82"/>
                            </a:lnTo>
                            <a:lnTo>
                              <a:pt x="188" y="84"/>
                            </a:lnTo>
                            <a:lnTo>
                              <a:pt x="186" y="84"/>
                            </a:lnTo>
                            <a:lnTo>
                              <a:pt x="186" y="86"/>
                            </a:lnTo>
                            <a:lnTo>
                              <a:pt x="186" y="88"/>
                            </a:lnTo>
                            <a:lnTo>
                              <a:pt x="182" y="92"/>
                            </a:lnTo>
                            <a:lnTo>
                              <a:pt x="182" y="94"/>
                            </a:lnTo>
                            <a:lnTo>
                              <a:pt x="180" y="96"/>
                            </a:lnTo>
                            <a:lnTo>
                              <a:pt x="180" y="98"/>
                            </a:lnTo>
                            <a:lnTo>
                              <a:pt x="180" y="100"/>
                            </a:lnTo>
                            <a:lnTo>
                              <a:pt x="180" y="102"/>
                            </a:lnTo>
                            <a:lnTo>
                              <a:pt x="180" y="104"/>
                            </a:lnTo>
                            <a:lnTo>
                              <a:pt x="180" y="106"/>
                            </a:lnTo>
                            <a:lnTo>
                              <a:pt x="180" y="108"/>
                            </a:lnTo>
                            <a:lnTo>
                              <a:pt x="178" y="108"/>
                            </a:lnTo>
                            <a:lnTo>
                              <a:pt x="178" y="110"/>
                            </a:lnTo>
                            <a:lnTo>
                              <a:pt x="180" y="110"/>
                            </a:lnTo>
                            <a:lnTo>
                              <a:pt x="180" y="112"/>
                            </a:lnTo>
                            <a:lnTo>
                              <a:pt x="180" y="114"/>
                            </a:lnTo>
                            <a:lnTo>
                              <a:pt x="180" y="112"/>
                            </a:lnTo>
                            <a:lnTo>
                              <a:pt x="182" y="112"/>
                            </a:lnTo>
                            <a:lnTo>
                              <a:pt x="184" y="112"/>
                            </a:lnTo>
                            <a:lnTo>
                              <a:pt x="182" y="116"/>
                            </a:lnTo>
                            <a:lnTo>
                              <a:pt x="182" y="120"/>
                            </a:lnTo>
                            <a:lnTo>
                              <a:pt x="180" y="122"/>
                            </a:lnTo>
                            <a:lnTo>
                              <a:pt x="176" y="122"/>
                            </a:lnTo>
                            <a:lnTo>
                              <a:pt x="176" y="120"/>
                            </a:lnTo>
                            <a:lnTo>
                              <a:pt x="176" y="122"/>
                            </a:lnTo>
                            <a:lnTo>
                              <a:pt x="174" y="122"/>
                            </a:lnTo>
                            <a:lnTo>
                              <a:pt x="174" y="124"/>
                            </a:lnTo>
                            <a:lnTo>
                              <a:pt x="172" y="126"/>
                            </a:lnTo>
                            <a:lnTo>
                              <a:pt x="170" y="128"/>
                            </a:lnTo>
                            <a:lnTo>
                              <a:pt x="170" y="130"/>
                            </a:lnTo>
                            <a:lnTo>
                              <a:pt x="170" y="132"/>
                            </a:lnTo>
                            <a:lnTo>
                              <a:pt x="168" y="132"/>
                            </a:lnTo>
                            <a:lnTo>
                              <a:pt x="166" y="128"/>
                            </a:lnTo>
                            <a:lnTo>
                              <a:pt x="166" y="126"/>
                            </a:lnTo>
                            <a:lnTo>
                              <a:pt x="166" y="128"/>
                            </a:lnTo>
                            <a:lnTo>
                              <a:pt x="164" y="128"/>
                            </a:lnTo>
                            <a:lnTo>
                              <a:pt x="166" y="128"/>
                            </a:lnTo>
                            <a:lnTo>
                              <a:pt x="166" y="130"/>
                            </a:lnTo>
                            <a:lnTo>
                              <a:pt x="166" y="132"/>
                            </a:lnTo>
                            <a:lnTo>
                              <a:pt x="166" y="134"/>
                            </a:lnTo>
                            <a:lnTo>
                              <a:pt x="164" y="136"/>
                            </a:lnTo>
                            <a:lnTo>
                              <a:pt x="162" y="136"/>
                            </a:lnTo>
                            <a:lnTo>
                              <a:pt x="162" y="138"/>
                            </a:lnTo>
                            <a:lnTo>
                              <a:pt x="160" y="138"/>
                            </a:lnTo>
                            <a:lnTo>
                              <a:pt x="162" y="138"/>
                            </a:lnTo>
                            <a:lnTo>
                              <a:pt x="162" y="140"/>
                            </a:lnTo>
                            <a:lnTo>
                              <a:pt x="162" y="142"/>
                            </a:lnTo>
                            <a:lnTo>
                              <a:pt x="160" y="142"/>
                            </a:lnTo>
                            <a:lnTo>
                              <a:pt x="158" y="142"/>
                            </a:lnTo>
                            <a:lnTo>
                              <a:pt x="156" y="144"/>
                            </a:lnTo>
                            <a:lnTo>
                              <a:pt x="154" y="144"/>
                            </a:lnTo>
                            <a:lnTo>
                              <a:pt x="154" y="146"/>
                            </a:lnTo>
                            <a:lnTo>
                              <a:pt x="156" y="146"/>
                            </a:lnTo>
                            <a:lnTo>
                              <a:pt x="156" y="144"/>
                            </a:lnTo>
                            <a:lnTo>
                              <a:pt x="158" y="144"/>
                            </a:lnTo>
                            <a:lnTo>
                              <a:pt x="158" y="146"/>
                            </a:lnTo>
                            <a:lnTo>
                              <a:pt x="160" y="148"/>
                            </a:lnTo>
                            <a:lnTo>
                              <a:pt x="160" y="152"/>
                            </a:lnTo>
                            <a:lnTo>
                              <a:pt x="158" y="152"/>
                            </a:lnTo>
                            <a:lnTo>
                              <a:pt x="156" y="154"/>
                            </a:lnTo>
                            <a:lnTo>
                              <a:pt x="158" y="156"/>
                            </a:lnTo>
                            <a:lnTo>
                              <a:pt x="160" y="154"/>
                            </a:lnTo>
                            <a:lnTo>
                              <a:pt x="162" y="154"/>
                            </a:lnTo>
                            <a:lnTo>
                              <a:pt x="162" y="156"/>
                            </a:lnTo>
                            <a:lnTo>
                              <a:pt x="162" y="158"/>
                            </a:lnTo>
                            <a:lnTo>
                              <a:pt x="160" y="160"/>
                            </a:lnTo>
                            <a:lnTo>
                              <a:pt x="160" y="162"/>
                            </a:lnTo>
                            <a:lnTo>
                              <a:pt x="158" y="162"/>
                            </a:lnTo>
                            <a:lnTo>
                              <a:pt x="158" y="160"/>
                            </a:lnTo>
                            <a:lnTo>
                              <a:pt x="156" y="160"/>
                            </a:lnTo>
                            <a:lnTo>
                              <a:pt x="156" y="162"/>
                            </a:lnTo>
                            <a:lnTo>
                              <a:pt x="156" y="164"/>
                            </a:lnTo>
                            <a:lnTo>
                              <a:pt x="156" y="168"/>
                            </a:lnTo>
                            <a:lnTo>
                              <a:pt x="156" y="170"/>
                            </a:lnTo>
                            <a:lnTo>
                              <a:pt x="154" y="172"/>
                            </a:lnTo>
                            <a:lnTo>
                              <a:pt x="154" y="174"/>
                            </a:lnTo>
                            <a:lnTo>
                              <a:pt x="154" y="172"/>
                            </a:lnTo>
                            <a:lnTo>
                              <a:pt x="152" y="170"/>
                            </a:lnTo>
                            <a:lnTo>
                              <a:pt x="152" y="168"/>
                            </a:lnTo>
                            <a:lnTo>
                              <a:pt x="150" y="172"/>
                            </a:lnTo>
                            <a:lnTo>
                              <a:pt x="152" y="172"/>
                            </a:lnTo>
                            <a:lnTo>
                              <a:pt x="152" y="174"/>
                            </a:lnTo>
                            <a:lnTo>
                              <a:pt x="152" y="176"/>
                            </a:lnTo>
                            <a:lnTo>
                              <a:pt x="150" y="180"/>
                            </a:lnTo>
                            <a:lnTo>
                              <a:pt x="148" y="184"/>
                            </a:lnTo>
                            <a:lnTo>
                              <a:pt x="148" y="186"/>
                            </a:lnTo>
                            <a:lnTo>
                              <a:pt x="148" y="188"/>
                            </a:lnTo>
                            <a:lnTo>
                              <a:pt x="146" y="188"/>
                            </a:lnTo>
                            <a:lnTo>
                              <a:pt x="144" y="188"/>
                            </a:lnTo>
                            <a:lnTo>
                              <a:pt x="144" y="190"/>
                            </a:lnTo>
                            <a:lnTo>
                              <a:pt x="142" y="190"/>
                            </a:lnTo>
                            <a:lnTo>
                              <a:pt x="138" y="192"/>
                            </a:lnTo>
                            <a:lnTo>
                              <a:pt x="134" y="194"/>
                            </a:lnTo>
                            <a:lnTo>
                              <a:pt x="132" y="194"/>
                            </a:lnTo>
                            <a:lnTo>
                              <a:pt x="130" y="196"/>
                            </a:lnTo>
                            <a:lnTo>
                              <a:pt x="126" y="198"/>
                            </a:lnTo>
                            <a:lnTo>
                              <a:pt x="124" y="198"/>
                            </a:lnTo>
                            <a:lnTo>
                              <a:pt x="124" y="200"/>
                            </a:lnTo>
                            <a:lnTo>
                              <a:pt x="122" y="200"/>
                            </a:lnTo>
                            <a:lnTo>
                              <a:pt x="122" y="202"/>
                            </a:lnTo>
                            <a:lnTo>
                              <a:pt x="120" y="202"/>
                            </a:lnTo>
                            <a:lnTo>
                              <a:pt x="120" y="200"/>
                            </a:lnTo>
                            <a:lnTo>
                              <a:pt x="120" y="196"/>
                            </a:lnTo>
                            <a:lnTo>
                              <a:pt x="120" y="190"/>
                            </a:lnTo>
                            <a:lnTo>
                              <a:pt x="120" y="188"/>
                            </a:lnTo>
                            <a:lnTo>
                              <a:pt x="118" y="188"/>
                            </a:lnTo>
                            <a:lnTo>
                              <a:pt x="118" y="186"/>
                            </a:lnTo>
                            <a:lnTo>
                              <a:pt x="116" y="186"/>
                            </a:lnTo>
                            <a:lnTo>
                              <a:pt x="114" y="184"/>
                            </a:lnTo>
                            <a:lnTo>
                              <a:pt x="112" y="184"/>
                            </a:lnTo>
                            <a:lnTo>
                              <a:pt x="112" y="182"/>
                            </a:lnTo>
                            <a:lnTo>
                              <a:pt x="108" y="182"/>
                            </a:lnTo>
                            <a:lnTo>
                              <a:pt x="104" y="184"/>
                            </a:lnTo>
                            <a:lnTo>
                              <a:pt x="102" y="184"/>
                            </a:lnTo>
                            <a:lnTo>
                              <a:pt x="100" y="184"/>
                            </a:lnTo>
                            <a:lnTo>
                              <a:pt x="98" y="184"/>
                            </a:lnTo>
                            <a:lnTo>
                              <a:pt x="98" y="182"/>
                            </a:lnTo>
                            <a:lnTo>
                              <a:pt x="98" y="180"/>
                            </a:lnTo>
                            <a:lnTo>
                              <a:pt x="98" y="178"/>
                            </a:lnTo>
                            <a:lnTo>
                              <a:pt x="96" y="178"/>
                            </a:lnTo>
                            <a:lnTo>
                              <a:pt x="94" y="178"/>
                            </a:lnTo>
                            <a:lnTo>
                              <a:pt x="92" y="180"/>
                            </a:lnTo>
                            <a:lnTo>
                              <a:pt x="92" y="178"/>
                            </a:lnTo>
                            <a:lnTo>
                              <a:pt x="90" y="178"/>
                            </a:lnTo>
                            <a:lnTo>
                              <a:pt x="90" y="176"/>
                            </a:lnTo>
                            <a:lnTo>
                              <a:pt x="88" y="174"/>
                            </a:lnTo>
                            <a:lnTo>
                              <a:pt x="86" y="172"/>
                            </a:lnTo>
                            <a:lnTo>
                              <a:pt x="84" y="174"/>
                            </a:lnTo>
                            <a:lnTo>
                              <a:pt x="84" y="176"/>
                            </a:lnTo>
                            <a:lnTo>
                              <a:pt x="84" y="178"/>
                            </a:lnTo>
                            <a:lnTo>
                              <a:pt x="82" y="180"/>
                            </a:lnTo>
                            <a:lnTo>
                              <a:pt x="80" y="180"/>
                            </a:lnTo>
                            <a:lnTo>
                              <a:pt x="78" y="182"/>
                            </a:lnTo>
                            <a:lnTo>
                              <a:pt x="78" y="184"/>
                            </a:lnTo>
                            <a:lnTo>
                              <a:pt x="76" y="184"/>
                            </a:lnTo>
                            <a:lnTo>
                              <a:pt x="74" y="184"/>
                            </a:lnTo>
                            <a:lnTo>
                              <a:pt x="74" y="182"/>
                            </a:lnTo>
                            <a:lnTo>
                              <a:pt x="72" y="180"/>
                            </a:lnTo>
                            <a:lnTo>
                              <a:pt x="70" y="180"/>
                            </a:lnTo>
                            <a:lnTo>
                              <a:pt x="70" y="182"/>
                            </a:lnTo>
                            <a:lnTo>
                              <a:pt x="68" y="182"/>
                            </a:lnTo>
                            <a:lnTo>
                              <a:pt x="66" y="184"/>
                            </a:lnTo>
                            <a:lnTo>
                              <a:pt x="64" y="186"/>
                            </a:lnTo>
                            <a:lnTo>
                              <a:pt x="62" y="186"/>
                            </a:lnTo>
                            <a:lnTo>
                              <a:pt x="62" y="188"/>
                            </a:lnTo>
                            <a:lnTo>
                              <a:pt x="62" y="186"/>
                            </a:lnTo>
                            <a:lnTo>
                              <a:pt x="60" y="186"/>
                            </a:lnTo>
                            <a:lnTo>
                              <a:pt x="62" y="186"/>
                            </a:lnTo>
                            <a:lnTo>
                              <a:pt x="62" y="184"/>
                            </a:lnTo>
                            <a:lnTo>
                              <a:pt x="62" y="182"/>
                            </a:lnTo>
                            <a:lnTo>
                              <a:pt x="62" y="180"/>
                            </a:lnTo>
                            <a:lnTo>
                              <a:pt x="62" y="178"/>
                            </a:lnTo>
                            <a:lnTo>
                              <a:pt x="62" y="176"/>
                            </a:lnTo>
                            <a:lnTo>
                              <a:pt x="62" y="174"/>
                            </a:lnTo>
                            <a:lnTo>
                              <a:pt x="62" y="172"/>
                            </a:lnTo>
                            <a:lnTo>
                              <a:pt x="60" y="172"/>
                            </a:lnTo>
                            <a:lnTo>
                              <a:pt x="60" y="170"/>
                            </a:lnTo>
                            <a:lnTo>
                              <a:pt x="60" y="168"/>
                            </a:lnTo>
                            <a:lnTo>
                              <a:pt x="60" y="166"/>
                            </a:lnTo>
                            <a:lnTo>
                              <a:pt x="60" y="168"/>
                            </a:lnTo>
                            <a:lnTo>
                              <a:pt x="58" y="170"/>
                            </a:lnTo>
                            <a:lnTo>
                              <a:pt x="58" y="172"/>
                            </a:lnTo>
                            <a:lnTo>
                              <a:pt x="60" y="172"/>
                            </a:lnTo>
                            <a:lnTo>
                              <a:pt x="58" y="172"/>
                            </a:lnTo>
                            <a:lnTo>
                              <a:pt x="56" y="174"/>
                            </a:lnTo>
                            <a:lnTo>
                              <a:pt x="54" y="172"/>
                            </a:lnTo>
                            <a:lnTo>
                              <a:pt x="52" y="172"/>
                            </a:lnTo>
                            <a:lnTo>
                              <a:pt x="50" y="170"/>
                            </a:lnTo>
                            <a:lnTo>
                              <a:pt x="50" y="172"/>
                            </a:lnTo>
                            <a:lnTo>
                              <a:pt x="48" y="172"/>
                            </a:lnTo>
                            <a:lnTo>
                              <a:pt x="48" y="174"/>
                            </a:lnTo>
                            <a:lnTo>
                              <a:pt x="46" y="174"/>
                            </a:lnTo>
                            <a:lnTo>
                              <a:pt x="44" y="174"/>
                            </a:lnTo>
                            <a:lnTo>
                              <a:pt x="42" y="176"/>
                            </a:lnTo>
                            <a:lnTo>
                              <a:pt x="38" y="174"/>
                            </a:lnTo>
                            <a:lnTo>
                              <a:pt x="38" y="172"/>
                            </a:lnTo>
                            <a:lnTo>
                              <a:pt x="40" y="172"/>
                            </a:lnTo>
                            <a:lnTo>
                              <a:pt x="42" y="172"/>
                            </a:lnTo>
                            <a:lnTo>
                              <a:pt x="42" y="170"/>
                            </a:lnTo>
                            <a:lnTo>
                              <a:pt x="40" y="172"/>
                            </a:lnTo>
                            <a:lnTo>
                              <a:pt x="38" y="172"/>
                            </a:lnTo>
                            <a:lnTo>
                              <a:pt x="38" y="174"/>
                            </a:lnTo>
                            <a:lnTo>
                              <a:pt x="36" y="174"/>
                            </a:lnTo>
                            <a:lnTo>
                              <a:pt x="36" y="170"/>
                            </a:lnTo>
                            <a:lnTo>
                              <a:pt x="34" y="170"/>
                            </a:lnTo>
                            <a:lnTo>
                              <a:pt x="32" y="170"/>
                            </a:lnTo>
                            <a:lnTo>
                              <a:pt x="30" y="172"/>
                            </a:lnTo>
                            <a:lnTo>
                              <a:pt x="28" y="172"/>
                            </a:lnTo>
                            <a:lnTo>
                              <a:pt x="28" y="174"/>
                            </a:lnTo>
                            <a:lnTo>
                              <a:pt x="28" y="172"/>
                            </a:lnTo>
                            <a:lnTo>
                              <a:pt x="26" y="172"/>
                            </a:lnTo>
                            <a:lnTo>
                              <a:pt x="26" y="170"/>
                            </a:lnTo>
                            <a:lnTo>
                              <a:pt x="28" y="168"/>
                            </a:lnTo>
                            <a:lnTo>
                              <a:pt x="26" y="166"/>
                            </a:lnTo>
                            <a:lnTo>
                              <a:pt x="26" y="160"/>
                            </a:lnTo>
                            <a:lnTo>
                              <a:pt x="26" y="158"/>
                            </a:lnTo>
                            <a:lnTo>
                              <a:pt x="26" y="156"/>
                            </a:lnTo>
                            <a:lnTo>
                              <a:pt x="26" y="154"/>
                            </a:lnTo>
                            <a:lnTo>
                              <a:pt x="26" y="152"/>
                            </a:lnTo>
                            <a:lnTo>
                              <a:pt x="26" y="150"/>
                            </a:lnTo>
                            <a:lnTo>
                              <a:pt x="26" y="148"/>
                            </a:lnTo>
                            <a:lnTo>
                              <a:pt x="24" y="148"/>
                            </a:lnTo>
                            <a:lnTo>
                              <a:pt x="24" y="146"/>
                            </a:lnTo>
                            <a:lnTo>
                              <a:pt x="22" y="146"/>
                            </a:lnTo>
                            <a:lnTo>
                              <a:pt x="22" y="144"/>
                            </a:lnTo>
                            <a:lnTo>
                              <a:pt x="24" y="144"/>
                            </a:lnTo>
                            <a:lnTo>
                              <a:pt x="24" y="142"/>
                            </a:lnTo>
                            <a:lnTo>
                              <a:pt x="26" y="142"/>
                            </a:lnTo>
                            <a:lnTo>
                              <a:pt x="26" y="138"/>
                            </a:lnTo>
                            <a:lnTo>
                              <a:pt x="26" y="136"/>
                            </a:lnTo>
                            <a:lnTo>
                              <a:pt x="26" y="134"/>
                            </a:lnTo>
                            <a:lnTo>
                              <a:pt x="26" y="132"/>
                            </a:lnTo>
                            <a:lnTo>
                              <a:pt x="24" y="130"/>
                            </a:lnTo>
                            <a:lnTo>
                              <a:pt x="22" y="128"/>
                            </a:lnTo>
                            <a:lnTo>
                              <a:pt x="20" y="124"/>
                            </a:lnTo>
                            <a:lnTo>
                              <a:pt x="18" y="126"/>
                            </a:lnTo>
                            <a:lnTo>
                              <a:pt x="18" y="124"/>
                            </a:lnTo>
                            <a:lnTo>
                              <a:pt x="16" y="124"/>
                            </a:lnTo>
                            <a:lnTo>
                              <a:pt x="16" y="122"/>
                            </a:lnTo>
                            <a:lnTo>
                              <a:pt x="14" y="122"/>
                            </a:lnTo>
                            <a:lnTo>
                              <a:pt x="12" y="122"/>
                            </a:lnTo>
                            <a:lnTo>
                              <a:pt x="12" y="124"/>
                            </a:lnTo>
                            <a:lnTo>
                              <a:pt x="10" y="122"/>
                            </a:lnTo>
                            <a:lnTo>
                              <a:pt x="8" y="118"/>
                            </a:lnTo>
                            <a:lnTo>
                              <a:pt x="10" y="118"/>
                            </a:lnTo>
                            <a:lnTo>
                              <a:pt x="14" y="120"/>
                            </a:lnTo>
                            <a:lnTo>
                              <a:pt x="14" y="118"/>
                            </a:lnTo>
                            <a:lnTo>
                              <a:pt x="12" y="116"/>
                            </a:lnTo>
                            <a:lnTo>
                              <a:pt x="10" y="116"/>
                            </a:lnTo>
                            <a:lnTo>
                              <a:pt x="8" y="116"/>
                            </a:lnTo>
                            <a:lnTo>
                              <a:pt x="6" y="114"/>
                            </a:lnTo>
                            <a:lnTo>
                              <a:pt x="6" y="110"/>
                            </a:lnTo>
                            <a:lnTo>
                              <a:pt x="4" y="110"/>
                            </a:lnTo>
                            <a:lnTo>
                              <a:pt x="4" y="108"/>
                            </a:lnTo>
                            <a:lnTo>
                              <a:pt x="6" y="108"/>
                            </a:lnTo>
                            <a:lnTo>
                              <a:pt x="8" y="108"/>
                            </a:lnTo>
                            <a:lnTo>
                              <a:pt x="8" y="106"/>
                            </a:lnTo>
                            <a:lnTo>
                              <a:pt x="8" y="102"/>
                            </a:lnTo>
                            <a:lnTo>
                              <a:pt x="6" y="100"/>
                            </a:lnTo>
                            <a:lnTo>
                              <a:pt x="6" y="98"/>
                            </a:lnTo>
                            <a:lnTo>
                              <a:pt x="6" y="96"/>
                            </a:lnTo>
                            <a:lnTo>
                              <a:pt x="4" y="96"/>
                            </a:lnTo>
                            <a:lnTo>
                              <a:pt x="2" y="96"/>
                            </a:lnTo>
                            <a:lnTo>
                              <a:pt x="2" y="94"/>
                            </a:lnTo>
                            <a:lnTo>
                              <a:pt x="2" y="92"/>
                            </a:lnTo>
                            <a:lnTo>
                              <a:pt x="2" y="88"/>
                            </a:lnTo>
                            <a:lnTo>
                              <a:pt x="0" y="84"/>
                            </a:lnTo>
                            <a:close/>
                          </a:path>
                        </a:pathLst>
                      </a:custGeom>
                      <a:solidFill>
                        <a:schemeClr val="tx2"/>
                      </a:solidFill>
                      <a:ln w="3175">
                        <a:solidFill>
                          <a:schemeClr val="bg1"/>
                        </a:solidFill>
                        <a:prstDash val="sysDot"/>
                        <a:round/>
                        <a:headEnd/>
                        <a:tailEnd/>
                      </a:ln>
                    </p:spPr>
                    <p:txBody>
                      <a:bodyPr/>
                      <a:lstStyle/>
                      <a:p>
                        <a:endParaRPr lang="de-DE" sz="2400" dirty="0">
                          <a:solidFill>
                            <a:srgbClr val="000000"/>
                          </a:solidFill>
                        </a:endParaRPr>
                      </a:p>
                    </p:txBody>
                  </p:sp>
                  <p:sp>
                    <p:nvSpPr>
                      <p:cNvPr id="2077" name="Freeform 3102"/>
                      <p:cNvSpPr>
                        <a:spLocks/>
                      </p:cNvSpPr>
                      <p:nvPr/>
                    </p:nvSpPr>
                    <p:spPr bwMode="auto">
                      <a:xfrm>
                        <a:off x="5084" y="2395"/>
                        <a:ext cx="8" cy="8"/>
                      </a:xfrm>
                      <a:custGeom>
                        <a:avLst/>
                        <a:gdLst>
                          <a:gd name="T0" fmla="*/ 0 w 8"/>
                          <a:gd name="T1" fmla="*/ 6 h 8"/>
                          <a:gd name="T2" fmla="*/ 0 w 8"/>
                          <a:gd name="T3" fmla="*/ 4 h 8"/>
                          <a:gd name="T4" fmla="*/ 0 w 8"/>
                          <a:gd name="T5" fmla="*/ 2 h 8"/>
                          <a:gd name="T6" fmla="*/ 2 w 8"/>
                          <a:gd name="T7" fmla="*/ 0 h 8"/>
                          <a:gd name="T8" fmla="*/ 0 w 8"/>
                          <a:gd name="T9" fmla="*/ 0 h 8"/>
                          <a:gd name="T10" fmla="*/ 2 w 8"/>
                          <a:gd name="T11" fmla="*/ 0 h 8"/>
                          <a:gd name="T12" fmla="*/ 4 w 8"/>
                          <a:gd name="T13" fmla="*/ 0 h 8"/>
                          <a:gd name="T14" fmla="*/ 6 w 8"/>
                          <a:gd name="T15" fmla="*/ 0 h 8"/>
                          <a:gd name="T16" fmla="*/ 8 w 8"/>
                          <a:gd name="T17" fmla="*/ 0 h 8"/>
                          <a:gd name="T18" fmla="*/ 8 w 8"/>
                          <a:gd name="T19" fmla="*/ 2 h 8"/>
                          <a:gd name="T20" fmla="*/ 8 w 8"/>
                          <a:gd name="T21" fmla="*/ 4 h 8"/>
                          <a:gd name="T22" fmla="*/ 6 w 8"/>
                          <a:gd name="T23" fmla="*/ 4 h 8"/>
                          <a:gd name="T24" fmla="*/ 2 w 8"/>
                          <a:gd name="T25" fmla="*/ 6 h 8"/>
                          <a:gd name="T26" fmla="*/ 2 w 8"/>
                          <a:gd name="T27" fmla="*/ 8 h 8"/>
                          <a:gd name="T28" fmla="*/ 2 w 8"/>
                          <a:gd name="T29" fmla="*/ 6 h 8"/>
                          <a:gd name="T30" fmla="*/ 0 w 8"/>
                          <a:gd name="T31" fmla="*/ 6 h 8"/>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8"/>
                          <a:gd name="T49" fmla="*/ 0 h 8"/>
                          <a:gd name="T50" fmla="*/ 8 w 8"/>
                          <a:gd name="T51" fmla="*/ 8 h 8"/>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8" h="8">
                            <a:moveTo>
                              <a:pt x="0" y="6"/>
                            </a:moveTo>
                            <a:lnTo>
                              <a:pt x="0" y="4"/>
                            </a:lnTo>
                            <a:lnTo>
                              <a:pt x="0" y="2"/>
                            </a:lnTo>
                            <a:lnTo>
                              <a:pt x="2" y="0"/>
                            </a:lnTo>
                            <a:lnTo>
                              <a:pt x="0" y="0"/>
                            </a:lnTo>
                            <a:lnTo>
                              <a:pt x="2" y="0"/>
                            </a:lnTo>
                            <a:lnTo>
                              <a:pt x="4" y="0"/>
                            </a:lnTo>
                            <a:lnTo>
                              <a:pt x="6" y="0"/>
                            </a:lnTo>
                            <a:lnTo>
                              <a:pt x="8" y="0"/>
                            </a:lnTo>
                            <a:lnTo>
                              <a:pt x="8" y="2"/>
                            </a:lnTo>
                            <a:lnTo>
                              <a:pt x="8" y="4"/>
                            </a:lnTo>
                            <a:lnTo>
                              <a:pt x="6" y="4"/>
                            </a:lnTo>
                            <a:lnTo>
                              <a:pt x="2" y="6"/>
                            </a:lnTo>
                            <a:lnTo>
                              <a:pt x="2" y="8"/>
                            </a:lnTo>
                            <a:lnTo>
                              <a:pt x="2" y="6"/>
                            </a:lnTo>
                            <a:lnTo>
                              <a:pt x="0" y="6"/>
                            </a:lnTo>
                            <a:close/>
                          </a:path>
                        </a:pathLst>
                      </a:custGeom>
                      <a:grpFill/>
                      <a:ln w="3175">
                        <a:solidFill>
                          <a:schemeClr val="bg1"/>
                        </a:solidFill>
                        <a:prstDash val="sysDot"/>
                        <a:round/>
                        <a:headEnd/>
                        <a:tailEnd/>
                      </a:ln>
                    </p:spPr>
                    <p:txBody>
                      <a:bodyPr/>
                      <a:lstStyle/>
                      <a:p>
                        <a:endParaRPr lang="de-DE" sz="2400" dirty="0">
                          <a:solidFill>
                            <a:srgbClr val="000000"/>
                          </a:solidFill>
                        </a:endParaRPr>
                      </a:p>
                    </p:txBody>
                  </p:sp>
                  <p:sp>
                    <p:nvSpPr>
                      <p:cNvPr id="2078" name="Freeform 3103"/>
                      <p:cNvSpPr>
                        <a:spLocks/>
                      </p:cNvSpPr>
                      <p:nvPr/>
                    </p:nvSpPr>
                    <p:spPr bwMode="auto">
                      <a:xfrm>
                        <a:off x="5146" y="2533"/>
                        <a:ext cx="30" cy="10"/>
                      </a:xfrm>
                      <a:custGeom>
                        <a:avLst/>
                        <a:gdLst>
                          <a:gd name="T0" fmla="*/ 0 w 30"/>
                          <a:gd name="T1" fmla="*/ 4 h 10"/>
                          <a:gd name="T2" fmla="*/ 2 w 30"/>
                          <a:gd name="T3" fmla="*/ 4 h 10"/>
                          <a:gd name="T4" fmla="*/ 2 w 30"/>
                          <a:gd name="T5" fmla="*/ 2 h 10"/>
                          <a:gd name="T6" fmla="*/ 4 w 30"/>
                          <a:gd name="T7" fmla="*/ 2 h 10"/>
                          <a:gd name="T8" fmla="*/ 4 w 30"/>
                          <a:gd name="T9" fmla="*/ 0 h 10"/>
                          <a:gd name="T10" fmla="*/ 6 w 30"/>
                          <a:gd name="T11" fmla="*/ 0 h 10"/>
                          <a:gd name="T12" fmla="*/ 8 w 30"/>
                          <a:gd name="T13" fmla="*/ 0 h 10"/>
                          <a:gd name="T14" fmla="*/ 14 w 30"/>
                          <a:gd name="T15" fmla="*/ 0 h 10"/>
                          <a:gd name="T16" fmla="*/ 18 w 30"/>
                          <a:gd name="T17" fmla="*/ 0 h 10"/>
                          <a:gd name="T18" fmla="*/ 24 w 30"/>
                          <a:gd name="T19" fmla="*/ 0 h 10"/>
                          <a:gd name="T20" fmla="*/ 26 w 30"/>
                          <a:gd name="T21" fmla="*/ 0 h 10"/>
                          <a:gd name="T22" fmla="*/ 28 w 30"/>
                          <a:gd name="T23" fmla="*/ 0 h 10"/>
                          <a:gd name="T24" fmla="*/ 30 w 30"/>
                          <a:gd name="T25" fmla="*/ 2 h 10"/>
                          <a:gd name="T26" fmla="*/ 30 w 30"/>
                          <a:gd name="T27" fmla="*/ 4 h 10"/>
                          <a:gd name="T28" fmla="*/ 28 w 30"/>
                          <a:gd name="T29" fmla="*/ 4 h 10"/>
                          <a:gd name="T30" fmla="*/ 26 w 30"/>
                          <a:gd name="T31" fmla="*/ 4 h 10"/>
                          <a:gd name="T32" fmla="*/ 24 w 30"/>
                          <a:gd name="T33" fmla="*/ 4 h 10"/>
                          <a:gd name="T34" fmla="*/ 24 w 30"/>
                          <a:gd name="T35" fmla="*/ 6 h 10"/>
                          <a:gd name="T36" fmla="*/ 22 w 30"/>
                          <a:gd name="T37" fmla="*/ 6 h 10"/>
                          <a:gd name="T38" fmla="*/ 20 w 30"/>
                          <a:gd name="T39" fmla="*/ 6 h 10"/>
                          <a:gd name="T40" fmla="*/ 18 w 30"/>
                          <a:gd name="T41" fmla="*/ 8 h 10"/>
                          <a:gd name="T42" fmla="*/ 16 w 30"/>
                          <a:gd name="T43" fmla="*/ 10 h 10"/>
                          <a:gd name="T44" fmla="*/ 14 w 30"/>
                          <a:gd name="T45" fmla="*/ 10 h 10"/>
                          <a:gd name="T46" fmla="*/ 10 w 30"/>
                          <a:gd name="T47" fmla="*/ 10 h 10"/>
                          <a:gd name="T48" fmla="*/ 10 w 30"/>
                          <a:gd name="T49" fmla="*/ 8 h 10"/>
                          <a:gd name="T50" fmla="*/ 8 w 30"/>
                          <a:gd name="T51" fmla="*/ 8 h 10"/>
                          <a:gd name="T52" fmla="*/ 6 w 30"/>
                          <a:gd name="T53" fmla="*/ 8 h 10"/>
                          <a:gd name="T54" fmla="*/ 2 w 30"/>
                          <a:gd name="T55" fmla="*/ 8 h 10"/>
                          <a:gd name="T56" fmla="*/ 0 w 30"/>
                          <a:gd name="T57" fmla="*/ 8 h 10"/>
                          <a:gd name="T58" fmla="*/ 0 w 30"/>
                          <a:gd name="T59" fmla="*/ 6 h 10"/>
                          <a:gd name="T60" fmla="*/ 0 w 30"/>
                          <a:gd name="T61" fmla="*/ 4 h 10"/>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w 30"/>
                          <a:gd name="T94" fmla="*/ 0 h 10"/>
                          <a:gd name="T95" fmla="*/ 30 w 30"/>
                          <a:gd name="T96" fmla="*/ 10 h 10"/>
                        </a:gdLst>
                        <a:ahLst/>
                        <a:cxnLst>
                          <a:cxn ang="T62">
                            <a:pos x="T0" y="T1"/>
                          </a:cxn>
                          <a:cxn ang="T63">
                            <a:pos x="T2" y="T3"/>
                          </a:cxn>
                          <a:cxn ang="T64">
                            <a:pos x="T4" y="T5"/>
                          </a:cxn>
                          <a:cxn ang="T65">
                            <a:pos x="T6" y="T7"/>
                          </a:cxn>
                          <a:cxn ang="T66">
                            <a:pos x="T8" y="T9"/>
                          </a:cxn>
                          <a:cxn ang="T67">
                            <a:pos x="T10" y="T11"/>
                          </a:cxn>
                          <a:cxn ang="T68">
                            <a:pos x="T12" y="T13"/>
                          </a:cxn>
                          <a:cxn ang="T69">
                            <a:pos x="T14" y="T15"/>
                          </a:cxn>
                          <a:cxn ang="T70">
                            <a:pos x="T16" y="T17"/>
                          </a:cxn>
                          <a:cxn ang="T71">
                            <a:pos x="T18" y="T19"/>
                          </a:cxn>
                          <a:cxn ang="T72">
                            <a:pos x="T20" y="T21"/>
                          </a:cxn>
                          <a:cxn ang="T73">
                            <a:pos x="T22" y="T23"/>
                          </a:cxn>
                          <a:cxn ang="T74">
                            <a:pos x="T24" y="T25"/>
                          </a:cxn>
                          <a:cxn ang="T75">
                            <a:pos x="T26" y="T27"/>
                          </a:cxn>
                          <a:cxn ang="T76">
                            <a:pos x="T28" y="T29"/>
                          </a:cxn>
                          <a:cxn ang="T77">
                            <a:pos x="T30" y="T31"/>
                          </a:cxn>
                          <a:cxn ang="T78">
                            <a:pos x="T32" y="T33"/>
                          </a:cxn>
                          <a:cxn ang="T79">
                            <a:pos x="T34" y="T35"/>
                          </a:cxn>
                          <a:cxn ang="T80">
                            <a:pos x="T36" y="T37"/>
                          </a:cxn>
                          <a:cxn ang="T81">
                            <a:pos x="T38" y="T39"/>
                          </a:cxn>
                          <a:cxn ang="T82">
                            <a:pos x="T40" y="T41"/>
                          </a:cxn>
                          <a:cxn ang="T83">
                            <a:pos x="T42" y="T43"/>
                          </a:cxn>
                          <a:cxn ang="T84">
                            <a:pos x="T44" y="T45"/>
                          </a:cxn>
                          <a:cxn ang="T85">
                            <a:pos x="T46" y="T47"/>
                          </a:cxn>
                          <a:cxn ang="T86">
                            <a:pos x="T48" y="T49"/>
                          </a:cxn>
                          <a:cxn ang="T87">
                            <a:pos x="T50" y="T51"/>
                          </a:cxn>
                          <a:cxn ang="T88">
                            <a:pos x="T52" y="T53"/>
                          </a:cxn>
                          <a:cxn ang="T89">
                            <a:pos x="T54" y="T55"/>
                          </a:cxn>
                          <a:cxn ang="T90">
                            <a:pos x="T56" y="T57"/>
                          </a:cxn>
                          <a:cxn ang="T91">
                            <a:pos x="T58" y="T59"/>
                          </a:cxn>
                          <a:cxn ang="T92">
                            <a:pos x="T60" y="T61"/>
                          </a:cxn>
                        </a:cxnLst>
                        <a:rect l="T93" t="T94" r="T95" b="T96"/>
                        <a:pathLst>
                          <a:path w="30" h="10">
                            <a:moveTo>
                              <a:pt x="0" y="4"/>
                            </a:moveTo>
                            <a:lnTo>
                              <a:pt x="2" y="4"/>
                            </a:lnTo>
                            <a:lnTo>
                              <a:pt x="2" y="2"/>
                            </a:lnTo>
                            <a:lnTo>
                              <a:pt x="4" y="2"/>
                            </a:lnTo>
                            <a:lnTo>
                              <a:pt x="4" y="0"/>
                            </a:lnTo>
                            <a:lnTo>
                              <a:pt x="6" y="0"/>
                            </a:lnTo>
                            <a:lnTo>
                              <a:pt x="8" y="0"/>
                            </a:lnTo>
                            <a:lnTo>
                              <a:pt x="14" y="0"/>
                            </a:lnTo>
                            <a:lnTo>
                              <a:pt x="18" y="0"/>
                            </a:lnTo>
                            <a:lnTo>
                              <a:pt x="24" y="0"/>
                            </a:lnTo>
                            <a:lnTo>
                              <a:pt x="26" y="0"/>
                            </a:lnTo>
                            <a:lnTo>
                              <a:pt x="28" y="0"/>
                            </a:lnTo>
                            <a:lnTo>
                              <a:pt x="30" y="2"/>
                            </a:lnTo>
                            <a:lnTo>
                              <a:pt x="30" y="4"/>
                            </a:lnTo>
                            <a:lnTo>
                              <a:pt x="28" y="4"/>
                            </a:lnTo>
                            <a:lnTo>
                              <a:pt x="26" y="4"/>
                            </a:lnTo>
                            <a:lnTo>
                              <a:pt x="24" y="4"/>
                            </a:lnTo>
                            <a:lnTo>
                              <a:pt x="24" y="6"/>
                            </a:lnTo>
                            <a:lnTo>
                              <a:pt x="22" y="6"/>
                            </a:lnTo>
                            <a:lnTo>
                              <a:pt x="20" y="6"/>
                            </a:lnTo>
                            <a:lnTo>
                              <a:pt x="18" y="8"/>
                            </a:lnTo>
                            <a:lnTo>
                              <a:pt x="16" y="10"/>
                            </a:lnTo>
                            <a:lnTo>
                              <a:pt x="14" y="10"/>
                            </a:lnTo>
                            <a:lnTo>
                              <a:pt x="10" y="10"/>
                            </a:lnTo>
                            <a:lnTo>
                              <a:pt x="10" y="8"/>
                            </a:lnTo>
                            <a:lnTo>
                              <a:pt x="8" y="8"/>
                            </a:lnTo>
                            <a:lnTo>
                              <a:pt x="6" y="8"/>
                            </a:lnTo>
                            <a:lnTo>
                              <a:pt x="2" y="8"/>
                            </a:lnTo>
                            <a:lnTo>
                              <a:pt x="0" y="8"/>
                            </a:lnTo>
                            <a:lnTo>
                              <a:pt x="0" y="6"/>
                            </a:lnTo>
                            <a:lnTo>
                              <a:pt x="0" y="4"/>
                            </a:lnTo>
                            <a:close/>
                          </a:path>
                        </a:pathLst>
                      </a:custGeom>
                      <a:solidFill>
                        <a:schemeClr val="tx2"/>
                      </a:solidFill>
                      <a:ln w="3175">
                        <a:solidFill>
                          <a:schemeClr val="bg1"/>
                        </a:solidFill>
                        <a:prstDash val="sysDot"/>
                        <a:round/>
                        <a:headEnd/>
                        <a:tailEnd/>
                      </a:ln>
                    </p:spPr>
                    <p:txBody>
                      <a:bodyPr/>
                      <a:lstStyle/>
                      <a:p>
                        <a:endParaRPr lang="de-DE" sz="2400" dirty="0">
                          <a:solidFill>
                            <a:srgbClr val="000000"/>
                          </a:solidFill>
                        </a:endParaRPr>
                      </a:p>
                    </p:txBody>
                  </p:sp>
                  <p:sp>
                    <p:nvSpPr>
                      <p:cNvPr id="2079" name="Freeform 3104"/>
                      <p:cNvSpPr>
                        <a:spLocks/>
                      </p:cNvSpPr>
                      <p:nvPr/>
                    </p:nvSpPr>
                    <p:spPr bwMode="auto">
                      <a:xfrm>
                        <a:off x="5156" y="2571"/>
                        <a:ext cx="2" cy="1"/>
                      </a:xfrm>
                      <a:custGeom>
                        <a:avLst/>
                        <a:gdLst>
                          <a:gd name="T0" fmla="*/ 0 w 2"/>
                          <a:gd name="T1" fmla="*/ 0 h 1"/>
                          <a:gd name="T2" fmla="*/ 0 w 2"/>
                          <a:gd name="T3" fmla="*/ 0 h 1"/>
                          <a:gd name="T4" fmla="*/ 2 w 2"/>
                          <a:gd name="T5" fmla="*/ 0 h 1"/>
                          <a:gd name="T6" fmla="*/ 0 w 2"/>
                          <a:gd name="T7" fmla="*/ 0 h 1"/>
                          <a:gd name="T8" fmla="*/ 0 60000 65536"/>
                          <a:gd name="T9" fmla="*/ 0 60000 65536"/>
                          <a:gd name="T10" fmla="*/ 0 60000 65536"/>
                          <a:gd name="T11" fmla="*/ 0 60000 65536"/>
                          <a:gd name="T12" fmla="*/ 0 w 2"/>
                          <a:gd name="T13" fmla="*/ 0 h 1"/>
                          <a:gd name="T14" fmla="*/ 2 w 2"/>
                          <a:gd name="T15" fmla="*/ 1 h 1"/>
                        </a:gdLst>
                        <a:ahLst/>
                        <a:cxnLst>
                          <a:cxn ang="T8">
                            <a:pos x="T0" y="T1"/>
                          </a:cxn>
                          <a:cxn ang="T9">
                            <a:pos x="T2" y="T3"/>
                          </a:cxn>
                          <a:cxn ang="T10">
                            <a:pos x="T4" y="T5"/>
                          </a:cxn>
                          <a:cxn ang="T11">
                            <a:pos x="T6" y="T7"/>
                          </a:cxn>
                        </a:cxnLst>
                        <a:rect l="T12" t="T13" r="T14" b="T15"/>
                        <a:pathLst>
                          <a:path w="2" h="1">
                            <a:moveTo>
                              <a:pt x="0" y="0"/>
                            </a:moveTo>
                            <a:lnTo>
                              <a:pt x="0" y="0"/>
                            </a:lnTo>
                            <a:lnTo>
                              <a:pt x="2" y="0"/>
                            </a:lnTo>
                            <a:lnTo>
                              <a:pt x="0" y="0"/>
                            </a:lnTo>
                            <a:close/>
                          </a:path>
                        </a:pathLst>
                      </a:custGeom>
                      <a:grpFill/>
                      <a:ln w="3175">
                        <a:solidFill>
                          <a:schemeClr val="bg1"/>
                        </a:solidFill>
                        <a:prstDash val="sysDot"/>
                        <a:round/>
                        <a:headEnd/>
                        <a:tailEnd/>
                      </a:ln>
                    </p:spPr>
                    <p:txBody>
                      <a:bodyPr/>
                      <a:lstStyle/>
                      <a:p>
                        <a:endParaRPr lang="de-DE" sz="2400" dirty="0">
                          <a:solidFill>
                            <a:srgbClr val="000000"/>
                          </a:solidFill>
                        </a:endParaRPr>
                      </a:p>
                    </p:txBody>
                  </p:sp>
                  <p:sp>
                    <p:nvSpPr>
                      <p:cNvPr id="2080" name="Freeform 3105"/>
                      <p:cNvSpPr>
                        <a:spLocks/>
                      </p:cNvSpPr>
                      <p:nvPr/>
                    </p:nvSpPr>
                    <p:spPr bwMode="auto">
                      <a:xfrm>
                        <a:off x="5180" y="2537"/>
                        <a:ext cx="2" cy="4"/>
                      </a:xfrm>
                      <a:custGeom>
                        <a:avLst/>
                        <a:gdLst>
                          <a:gd name="T0" fmla="*/ 0 w 2"/>
                          <a:gd name="T1" fmla="*/ 2 h 4"/>
                          <a:gd name="T2" fmla="*/ 2 w 2"/>
                          <a:gd name="T3" fmla="*/ 2 h 4"/>
                          <a:gd name="T4" fmla="*/ 2 w 2"/>
                          <a:gd name="T5" fmla="*/ 0 h 4"/>
                          <a:gd name="T6" fmla="*/ 2 w 2"/>
                          <a:gd name="T7" fmla="*/ 2 h 4"/>
                          <a:gd name="T8" fmla="*/ 2 w 2"/>
                          <a:gd name="T9" fmla="*/ 4 h 4"/>
                          <a:gd name="T10" fmla="*/ 0 w 2"/>
                          <a:gd name="T11" fmla="*/ 4 h 4"/>
                          <a:gd name="T12" fmla="*/ 0 w 2"/>
                          <a:gd name="T13" fmla="*/ 2 h 4"/>
                          <a:gd name="T14" fmla="*/ 0 60000 65536"/>
                          <a:gd name="T15" fmla="*/ 0 60000 65536"/>
                          <a:gd name="T16" fmla="*/ 0 60000 65536"/>
                          <a:gd name="T17" fmla="*/ 0 60000 65536"/>
                          <a:gd name="T18" fmla="*/ 0 60000 65536"/>
                          <a:gd name="T19" fmla="*/ 0 60000 65536"/>
                          <a:gd name="T20" fmla="*/ 0 60000 65536"/>
                          <a:gd name="T21" fmla="*/ 0 w 2"/>
                          <a:gd name="T22" fmla="*/ 0 h 4"/>
                          <a:gd name="T23" fmla="*/ 2 w 2"/>
                          <a:gd name="T24" fmla="*/ 4 h 4"/>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2" h="4">
                            <a:moveTo>
                              <a:pt x="0" y="2"/>
                            </a:moveTo>
                            <a:lnTo>
                              <a:pt x="2" y="2"/>
                            </a:lnTo>
                            <a:lnTo>
                              <a:pt x="2" y="0"/>
                            </a:lnTo>
                            <a:lnTo>
                              <a:pt x="2" y="2"/>
                            </a:lnTo>
                            <a:lnTo>
                              <a:pt x="2" y="4"/>
                            </a:lnTo>
                            <a:lnTo>
                              <a:pt x="0" y="4"/>
                            </a:lnTo>
                            <a:lnTo>
                              <a:pt x="0" y="2"/>
                            </a:lnTo>
                            <a:close/>
                          </a:path>
                        </a:pathLst>
                      </a:custGeom>
                      <a:grpFill/>
                      <a:ln w="3175">
                        <a:solidFill>
                          <a:schemeClr val="bg1"/>
                        </a:solidFill>
                        <a:prstDash val="sysDot"/>
                        <a:round/>
                        <a:headEnd/>
                        <a:tailEnd/>
                      </a:ln>
                    </p:spPr>
                    <p:txBody>
                      <a:bodyPr/>
                      <a:lstStyle/>
                      <a:p>
                        <a:endParaRPr lang="de-DE" sz="2400" dirty="0">
                          <a:solidFill>
                            <a:srgbClr val="000000"/>
                          </a:solidFill>
                        </a:endParaRPr>
                      </a:p>
                    </p:txBody>
                  </p:sp>
                  <p:sp>
                    <p:nvSpPr>
                      <p:cNvPr id="2081" name="Freeform 3106"/>
                      <p:cNvSpPr>
                        <a:spLocks/>
                      </p:cNvSpPr>
                      <p:nvPr/>
                    </p:nvSpPr>
                    <p:spPr bwMode="auto">
                      <a:xfrm>
                        <a:off x="5182" y="2563"/>
                        <a:ext cx="24" cy="18"/>
                      </a:xfrm>
                      <a:custGeom>
                        <a:avLst/>
                        <a:gdLst>
                          <a:gd name="T0" fmla="*/ 0 w 24"/>
                          <a:gd name="T1" fmla="*/ 0 h 18"/>
                          <a:gd name="T2" fmla="*/ 2 w 24"/>
                          <a:gd name="T3" fmla="*/ 0 h 18"/>
                          <a:gd name="T4" fmla="*/ 6 w 24"/>
                          <a:gd name="T5" fmla="*/ 2 h 18"/>
                          <a:gd name="T6" fmla="*/ 8 w 24"/>
                          <a:gd name="T7" fmla="*/ 2 h 18"/>
                          <a:gd name="T8" fmla="*/ 10 w 24"/>
                          <a:gd name="T9" fmla="*/ 2 h 18"/>
                          <a:gd name="T10" fmla="*/ 12 w 24"/>
                          <a:gd name="T11" fmla="*/ 2 h 18"/>
                          <a:gd name="T12" fmla="*/ 12 w 24"/>
                          <a:gd name="T13" fmla="*/ 0 h 18"/>
                          <a:gd name="T14" fmla="*/ 14 w 24"/>
                          <a:gd name="T15" fmla="*/ 0 h 18"/>
                          <a:gd name="T16" fmla="*/ 18 w 24"/>
                          <a:gd name="T17" fmla="*/ 0 h 18"/>
                          <a:gd name="T18" fmla="*/ 18 w 24"/>
                          <a:gd name="T19" fmla="*/ 2 h 18"/>
                          <a:gd name="T20" fmla="*/ 20 w 24"/>
                          <a:gd name="T21" fmla="*/ 2 h 18"/>
                          <a:gd name="T22" fmla="*/ 22 w 24"/>
                          <a:gd name="T23" fmla="*/ 2 h 18"/>
                          <a:gd name="T24" fmla="*/ 22 w 24"/>
                          <a:gd name="T25" fmla="*/ 4 h 18"/>
                          <a:gd name="T26" fmla="*/ 24 w 24"/>
                          <a:gd name="T27" fmla="*/ 6 h 18"/>
                          <a:gd name="T28" fmla="*/ 24 w 24"/>
                          <a:gd name="T29" fmla="*/ 8 h 18"/>
                          <a:gd name="T30" fmla="*/ 22 w 24"/>
                          <a:gd name="T31" fmla="*/ 8 h 18"/>
                          <a:gd name="T32" fmla="*/ 20 w 24"/>
                          <a:gd name="T33" fmla="*/ 10 h 18"/>
                          <a:gd name="T34" fmla="*/ 18 w 24"/>
                          <a:gd name="T35" fmla="*/ 10 h 18"/>
                          <a:gd name="T36" fmla="*/ 16 w 24"/>
                          <a:gd name="T37" fmla="*/ 12 h 18"/>
                          <a:gd name="T38" fmla="*/ 14 w 24"/>
                          <a:gd name="T39" fmla="*/ 14 h 18"/>
                          <a:gd name="T40" fmla="*/ 14 w 24"/>
                          <a:gd name="T41" fmla="*/ 16 h 18"/>
                          <a:gd name="T42" fmla="*/ 14 w 24"/>
                          <a:gd name="T43" fmla="*/ 14 h 18"/>
                          <a:gd name="T44" fmla="*/ 14 w 24"/>
                          <a:gd name="T45" fmla="*/ 16 h 18"/>
                          <a:gd name="T46" fmla="*/ 12 w 24"/>
                          <a:gd name="T47" fmla="*/ 18 h 18"/>
                          <a:gd name="T48" fmla="*/ 12 w 24"/>
                          <a:gd name="T49" fmla="*/ 18 h 18"/>
                          <a:gd name="T50" fmla="*/ 12 w 24"/>
                          <a:gd name="T51" fmla="*/ 16 h 18"/>
                          <a:gd name="T52" fmla="*/ 12 w 24"/>
                          <a:gd name="T53" fmla="*/ 16 h 18"/>
                          <a:gd name="T54" fmla="*/ 12 w 24"/>
                          <a:gd name="T55" fmla="*/ 14 h 18"/>
                          <a:gd name="T56" fmla="*/ 12 w 24"/>
                          <a:gd name="T57" fmla="*/ 12 h 18"/>
                          <a:gd name="T58" fmla="*/ 12 w 24"/>
                          <a:gd name="T59" fmla="*/ 10 h 18"/>
                          <a:gd name="T60" fmla="*/ 10 w 24"/>
                          <a:gd name="T61" fmla="*/ 8 h 18"/>
                          <a:gd name="T62" fmla="*/ 8 w 24"/>
                          <a:gd name="T63" fmla="*/ 8 h 18"/>
                          <a:gd name="T64" fmla="*/ 6 w 24"/>
                          <a:gd name="T65" fmla="*/ 8 h 18"/>
                          <a:gd name="T66" fmla="*/ 4 w 24"/>
                          <a:gd name="T67" fmla="*/ 8 h 18"/>
                          <a:gd name="T68" fmla="*/ 2 w 24"/>
                          <a:gd name="T69" fmla="*/ 8 h 18"/>
                          <a:gd name="T70" fmla="*/ 2 w 24"/>
                          <a:gd name="T71" fmla="*/ 6 h 18"/>
                          <a:gd name="T72" fmla="*/ 0 w 24"/>
                          <a:gd name="T73" fmla="*/ 4 h 18"/>
                          <a:gd name="T74" fmla="*/ 0 w 24"/>
                          <a:gd name="T75" fmla="*/ 2 h 18"/>
                          <a:gd name="T76" fmla="*/ 0 w 24"/>
                          <a:gd name="T77" fmla="*/ 0 h 18"/>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w 24"/>
                          <a:gd name="T118" fmla="*/ 0 h 18"/>
                          <a:gd name="T119" fmla="*/ 24 w 24"/>
                          <a:gd name="T120" fmla="*/ 18 h 18"/>
                        </a:gdLst>
                        <a:ahLst/>
                        <a:cxnLst>
                          <a:cxn ang="T78">
                            <a:pos x="T0" y="T1"/>
                          </a:cxn>
                          <a:cxn ang="T79">
                            <a:pos x="T2" y="T3"/>
                          </a:cxn>
                          <a:cxn ang="T80">
                            <a:pos x="T4" y="T5"/>
                          </a:cxn>
                          <a:cxn ang="T81">
                            <a:pos x="T6" y="T7"/>
                          </a:cxn>
                          <a:cxn ang="T82">
                            <a:pos x="T8" y="T9"/>
                          </a:cxn>
                          <a:cxn ang="T83">
                            <a:pos x="T10" y="T11"/>
                          </a:cxn>
                          <a:cxn ang="T84">
                            <a:pos x="T12" y="T13"/>
                          </a:cxn>
                          <a:cxn ang="T85">
                            <a:pos x="T14" y="T15"/>
                          </a:cxn>
                          <a:cxn ang="T86">
                            <a:pos x="T16" y="T17"/>
                          </a:cxn>
                          <a:cxn ang="T87">
                            <a:pos x="T18" y="T19"/>
                          </a:cxn>
                          <a:cxn ang="T88">
                            <a:pos x="T20" y="T21"/>
                          </a:cxn>
                          <a:cxn ang="T89">
                            <a:pos x="T22" y="T23"/>
                          </a:cxn>
                          <a:cxn ang="T90">
                            <a:pos x="T24" y="T25"/>
                          </a:cxn>
                          <a:cxn ang="T91">
                            <a:pos x="T26" y="T27"/>
                          </a:cxn>
                          <a:cxn ang="T92">
                            <a:pos x="T28" y="T29"/>
                          </a:cxn>
                          <a:cxn ang="T93">
                            <a:pos x="T30" y="T31"/>
                          </a:cxn>
                          <a:cxn ang="T94">
                            <a:pos x="T32" y="T33"/>
                          </a:cxn>
                          <a:cxn ang="T95">
                            <a:pos x="T34" y="T35"/>
                          </a:cxn>
                          <a:cxn ang="T96">
                            <a:pos x="T36" y="T37"/>
                          </a:cxn>
                          <a:cxn ang="T97">
                            <a:pos x="T38" y="T39"/>
                          </a:cxn>
                          <a:cxn ang="T98">
                            <a:pos x="T40" y="T41"/>
                          </a:cxn>
                          <a:cxn ang="T99">
                            <a:pos x="T42" y="T43"/>
                          </a:cxn>
                          <a:cxn ang="T100">
                            <a:pos x="T44" y="T45"/>
                          </a:cxn>
                          <a:cxn ang="T101">
                            <a:pos x="T46" y="T47"/>
                          </a:cxn>
                          <a:cxn ang="T102">
                            <a:pos x="T48" y="T49"/>
                          </a:cxn>
                          <a:cxn ang="T103">
                            <a:pos x="T50" y="T51"/>
                          </a:cxn>
                          <a:cxn ang="T104">
                            <a:pos x="T52" y="T53"/>
                          </a:cxn>
                          <a:cxn ang="T105">
                            <a:pos x="T54" y="T55"/>
                          </a:cxn>
                          <a:cxn ang="T106">
                            <a:pos x="T56" y="T57"/>
                          </a:cxn>
                          <a:cxn ang="T107">
                            <a:pos x="T58" y="T59"/>
                          </a:cxn>
                          <a:cxn ang="T108">
                            <a:pos x="T60" y="T61"/>
                          </a:cxn>
                          <a:cxn ang="T109">
                            <a:pos x="T62" y="T63"/>
                          </a:cxn>
                          <a:cxn ang="T110">
                            <a:pos x="T64" y="T65"/>
                          </a:cxn>
                          <a:cxn ang="T111">
                            <a:pos x="T66" y="T67"/>
                          </a:cxn>
                          <a:cxn ang="T112">
                            <a:pos x="T68" y="T69"/>
                          </a:cxn>
                          <a:cxn ang="T113">
                            <a:pos x="T70" y="T71"/>
                          </a:cxn>
                          <a:cxn ang="T114">
                            <a:pos x="T72" y="T73"/>
                          </a:cxn>
                          <a:cxn ang="T115">
                            <a:pos x="T74" y="T75"/>
                          </a:cxn>
                          <a:cxn ang="T116">
                            <a:pos x="T76" y="T77"/>
                          </a:cxn>
                        </a:cxnLst>
                        <a:rect l="T117" t="T118" r="T119" b="T120"/>
                        <a:pathLst>
                          <a:path w="24" h="18">
                            <a:moveTo>
                              <a:pt x="0" y="0"/>
                            </a:moveTo>
                            <a:lnTo>
                              <a:pt x="2" y="0"/>
                            </a:lnTo>
                            <a:lnTo>
                              <a:pt x="6" y="2"/>
                            </a:lnTo>
                            <a:lnTo>
                              <a:pt x="8" y="2"/>
                            </a:lnTo>
                            <a:lnTo>
                              <a:pt x="10" y="2"/>
                            </a:lnTo>
                            <a:lnTo>
                              <a:pt x="12" y="2"/>
                            </a:lnTo>
                            <a:lnTo>
                              <a:pt x="12" y="0"/>
                            </a:lnTo>
                            <a:lnTo>
                              <a:pt x="14" y="0"/>
                            </a:lnTo>
                            <a:lnTo>
                              <a:pt x="18" y="0"/>
                            </a:lnTo>
                            <a:lnTo>
                              <a:pt x="18" y="2"/>
                            </a:lnTo>
                            <a:lnTo>
                              <a:pt x="20" y="2"/>
                            </a:lnTo>
                            <a:lnTo>
                              <a:pt x="22" y="2"/>
                            </a:lnTo>
                            <a:lnTo>
                              <a:pt x="22" y="4"/>
                            </a:lnTo>
                            <a:lnTo>
                              <a:pt x="24" y="6"/>
                            </a:lnTo>
                            <a:lnTo>
                              <a:pt x="24" y="8"/>
                            </a:lnTo>
                            <a:lnTo>
                              <a:pt x="22" y="8"/>
                            </a:lnTo>
                            <a:lnTo>
                              <a:pt x="20" y="10"/>
                            </a:lnTo>
                            <a:lnTo>
                              <a:pt x="18" y="10"/>
                            </a:lnTo>
                            <a:lnTo>
                              <a:pt x="16" y="12"/>
                            </a:lnTo>
                            <a:lnTo>
                              <a:pt x="14" y="14"/>
                            </a:lnTo>
                            <a:lnTo>
                              <a:pt x="14" y="16"/>
                            </a:lnTo>
                            <a:lnTo>
                              <a:pt x="14" y="14"/>
                            </a:lnTo>
                            <a:lnTo>
                              <a:pt x="14" y="16"/>
                            </a:lnTo>
                            <a:lnTo>
                              <a:pt x="12" y="18"/>
                            </a:lnTo>
                            <a:lnTo>
                              <a:pt x="12" y="16"/>
                            </a:lnTo>
                            <a:lnTo>
                              <a:pt x="12" y="14"/>
                            </a:lnTo>
                            <a:lnTo>
                              <a:pt x="12" y="12"/>
                            </a:lnTo>
                            <a:lnTo>
                              <a:pt x="12" y="10"/>
                            </a:lnTo>
                            <a:lnTo>
                              <a:pt x="10" y="8"/>
                            </a:lnTo>
                            <a:lnTo>
                              <a:pt x="8" y="8"/>
                            </a:lnTo>
                            <a:lnTo>
                              <a:pt x="6" y="8"/>
                            </a:lnTo>
                            <a:lnTo>
                              <a:pt x="4" y="8"/>
                            </a:lnTo>
                            <a:lnTo>
                              <a:pt x="2" y="8"/>
                            </a:lnTo>
                            <a:lnTo>
                              <a:pt x="2" y="6"/>
                            </a:lnTo>
                            <a:lnTo>
                              <a:pt x="0" y="4"/>
                            </a:lnTo>
                            <a:lnTo>
                              <a:pt x="0" y="2"/>
                            </a:lnTo>
                            <a:lnTo>
                              <a:pt x="0" y="0"/>
                            </a:lnTo>
                            <a:close/>
                          </a:path>
                        </a:pathLst>
                      </a:custGeom>
                      <a:solidFill>
                        <a:schemeClr val="tx2"/>
                      </a:solidFill>
                      <a:ln w="3175">
                        <a:solidFill>
                          <a:schemeClr val="bg1"/>
                        </a:solidFill>
                        <a:prstDash val="sysDot"/>
                        <a:round/>
                        <a:headEnd/>
                        <a:tailEnd/>
                      </a:ln>
                    </p:spPr>
                    <p:txBody>
                      <a:bodyPr/>
                      <a:lstStyle/>
                      <a:p>
                        <a:endParaRPr lang="de-DE" sz="2400" dirty="0">
                          <a:solidFill>
                            <a:srgbClr val="000000"/>
                          </a:solidFill>
                        </a:endParaRPr>
                      </a:p>
                    </p:txBody>
                  </p:sp>
                  <p:sp>
                    <p:nvSpPr>
                      <p:cNvPr id="2082" name="Freeform 3107"/>
                      <p:cNvSpPr>
                        <a:spLocks/>
                      </p:cNvSpPr>
                      <p:nvPr/>
                    </p:nvSpPr>
                    <p:spPr bwMode="auto">
                      <a:xfrm>
                        <a:off x="5202" y="2575"/>
                        <a:ext cx="2" cy="4"/>
                      </a:xfrm>
                      <a:custGeom>
                        <a:avLst/>
                        <a:gdLst>
                          <a:gd name="T0" fmla="*/ 0 w 2"/>
                          <a:gd name="T1" fmla="*/ 2 h 4"/>
                          <a:gd name="T2" fmla="*/ 0 w 2"/>
                          <a:gd name="T3" fmla="*/ 0 h 4"/>
                          <a:gd name="T4" fmla="*/ 2 w 2"/>
                          <a:gd name="T5" fmla="*/ 0 h 4"/>
                          <a:gd name="T6" fmla="*/ 2 w 2"/>
                          <a:gd name="T7" fmla="*/ 2 h 4"/>
                          <a:gd name="T8" fmla="*/ 2 w 2"/>
                          <a:gd name="T9" fmla="*/ 4 h 4"/>
                          <a:gd name="T10" fmla="*/ 0 w 2"/>
                          <a:gd name="T11" fmla="*/ 4 h 4"/>
                          <a:gd name="T12" fmla="*/ 0 w 2"/>
                          <a:gd name="T13" fmla="*/ 2 h 4"/>
                          <a:gd name="T14" fmla="*/ 0 60000 65536"/>
                          <a:gd name="T15" fmla="*/ 0 60000 65536"/>
                          <a:gd name="T16" fmla="*/ 0 60000 65536"/>
                          <a:gd name="T17" fmla="*/ 0 60000 65536"/>
                          <a:gd name="T18" fmla="*/ 0 60000 65536"/>
                          <a:gd name="T19" fmla="*/ 0 60000 65536"/>
                          <a:gd name="T20" fmla="*/ 0 60000 65536"/>
                          <a:gd name="T21" fmla="*/ 0 w 2"/>
                          <a:gd name="T22" fmla="*/ 0 h 4"/>
                          <a:gd name="T23" fmla="*/ 2 w 2"/>
                          <a:gd name="T24" fmla="*/ 4 h 4"/>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2" h="4">
                            <a:moveTo>
                              <a:pt x="0" y="2"/>
                            </a:moveTo>
                            <a:lnTo>
                              <a:pt x="0" y="0"/>
                            </a:lnTo>
                            <a:lnTo>
                              <a:pt x="2" y="0"/>
                            </a:lnTo>
                            <a:lnTo>
                              <a:pt x="2" y="2"/>
                            </a:lnTo>
                            <a:lnTo>
                              <a:pt x="2" y="4"/>
                            </a:lnTo>
                            <a:lnTo>
                              <a:pt x="0" y="4"/>
                            </a:lnTo>
                            <a:lnTo>
                              <a:pt x="0" y="2"/>
                            </a:lnTo>
                            <a:close/>
                          </a:path>
                        </a:pathLst>
                      </a:custGeom>
                      <a:grpFill/>
                      <a:ln w="3175">
                        <a:solidFill>
                          <a:schemeClr val="bg1"/>
                        </a:solidFill>
                        <a:prstDash val="sysDot"/>
                        <a:round/>
                        <a:headEnd/>
                        <a:tailEnd/>
                      </a:ln>
                    </p:spPr>
                    <p:txBody>
                      <a:bodyPr/>
                      <a:lstStyle/>
                      <a:p>
                        <a:endParaRPr lang="de-DE" sz="2400" dirty="0">
                          <a:solidFill>
                            <a:srgbClr val="000000"/>
                          </a:solidFill>
                        </a:endParaRPr>
                      </a:p>
                    </p:txBody>
                  </p:sp>
                  <p:sp>
                    <p:nvSpPr>
                      <p:cNvPr id="2083" name="Freeform 3108"/>
                      <p:cNvSpPr>
                        <a:spLocks/>
                      </p:cNvSpPr>
                      <p:nvPr/>
                    </p:nvSpPr>
                    <p:spPr bwMode="auto">
                      <a:xfrm>
                        <a:off x="5210" y="2567"/>
                        <a:ext cx="20" cy="14"/>
                      </a:xfrm>
                      <a:custGeom>
                        <a:avLst/>
                        <a:gdLst>
                          <a:gd name="T0" fmla="*/ 0 w 20"/>
                          <a:gd name="T1" fmla="*/ 12 h 14"/>
                          <a:gd name="T2" fmla="*/ 0 w 20"/>
                          <a:gd name="T3" fmla="*/ 10 h 14"/>
                          <a:gd name="T4" fmla="*/ 2 w 20"/>
                          <a:gd name="T5" fmla="*/ 12 h 14"/>
                          <a:gd name="T6" fmla="*/ 4 w 20"/>
                          <a:gd name="T7" fmla="*/ 10 h 14"/>
                          <a:gd name="T8" fmla="*/ 4 w 20"/>
                          <a:gd name="T9" fmla="*/ 8 h 14"/>
                          <a:gd name="T10" fmla="*/ 4 w 20"/>
                          <a:gd name="T11" fmla="*/ 6 h 14"/>
                          <a:gd name="T12" fmla="*/ 4 w 20"/>
                          <a:gd name="T13" fmla="*/ 4 h 14"/>
                          <a:gd name="T14" fmla="*/ 6 w 20"/>
                          <a:gd name="T15" fmla="*/ 4 h 14"/>
                          <a:gd name="T16" fmla="*/ 10 w 20"/>
                          <a:gd name="T17" fmla="*/ 0 h 14"/>
                          <a:gd name="T18" fmla="*/ 12 w 20"/>
                          <a:gd name="T19" fmla="*/ 0 h 14"/>
                          <a:gd name="T20" fmla="*/ 14 w 20"/>
                          <a:gd name="T21" fmla="*/ 0 h 14"/>
                          <a:gd name="T22" fmla="*/ 18 w 20"/>
                          <a:gd name="T23" fmla="*/ 2 h 14"/>
                          <a:gd name="T24" fmla="*/ 20 w 20"/>
                          <a:gd name="T25" fmla="*/ 2 h 14"/>
                          <a:gd name="T26" fmla="*/ 20 w 20"/>
                          <a:gd name="T27" fmla="*/ 4 h 14"/>
                          <a:gd name="T28" fmla="*/ 18 w 20"/>
                          <a:gd name="T29" fmla="*/ 6 h 14"/>
                          <a:gd name="T30" fmla="*/ 16 w 20"/>
                          <a:gd name="T31" fmla="*/ 10 h 14"/>
                          <a:gd name="T32" fmla="*/ 14 w 20"/>
                          <a:gd name="T33" fmla="*/ 12 h 14"/>
                          <a:gd name="T34" fmla="*/ 14 w 20"/>
                          <a:gd name="T35" fmla="*/ 14 h 14"/>
                          <a:gd name="T36" fmla="*/ 16 w 20"/>
                          <a:gd name="T37" fmla="*/ 14 h 14"/>
                          <a:gd name="T38" fmla="*/ 14 w 20"/>
                          <a:gd name="T39" fmla="*/ 14 h 14"/>
                          <a:gd name="T40" fmla="*/ 12 w 20"/>
                          <a:gd name="T41" fmla="*/ 14 h 14"/>
                          <a:gd name="T42" fmla="*/ 12 w 20"/>
                          <a:gd name="T43" fmla="*/ 12 h 14"/>
                          <a:gd name="T44" fmla="*/ 12 w 20"/>
                          <a:gd name="T45" fmla="*/ 14 h 14"/>
                          <a:gd name="T46" fmla="*/ 10 w 20"/>
                          <a:gd name="T47" fmla="*/ 14 h 14"/>
                          <a:gd name="T48" fmla="*/ 8 w 20"/>
                          <a:gd name="T49" fmla="*/ 14 h 14"/>
                          <a:gd name="T50" fmla="*/ 6 w 20"/>
                          <a:gd name="T51" fmla="*/ 14 h 14"/>
                          <a:gd name="T52" fmla="*/ 4 w 20"/>
                          <a:gd name="T53" fmla="*/ 14 h 14"/>
                          <a:gd name="T54" fmla="*/ 2 w 20"/>
                          <a:gd name="T55" fmla="*/ 14 h 14"/>
                          <a:gd name="T56" fmla="*/ 0 w 20"/>
                          <a:gd name="T57" fmla="*/ 12 h 14"/>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20"/>
                          <a:gd name="T88" fmla="*/ 0 h 14"/>
                          <a:gd name="T89" fmla="*/ 20 w 20"/>
                          <a:gd name="T90" fmla="*/ 14 h 14"/>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20" h="14">
                            <a:moveTo>
                              <a:pt x="0" y="12"/>
                            </a:moveTo>
                            <a:lnTo>
                              <a:pt x="0" y="10"/>
                            </a:lnTo>
                            <a:lnTo>
                              <a:pt x="2" y="12"/>
                            </a:lnTo>
                            <a:lnTo>
                              <a:pt x="4" y="10"/>
                            </a:lnTo>
                            <a:lnTo>
                              <a:pt x="4" y="8"/>
                            </a:lnTo>
                            <a:lnTo>
                              <a:pt x="4" y="6"/>
                            </a:lnTo>
                            <a:lnTo>
                              <a:pt x="4" y="4"/>
                            </a:lnTo>
                            <a:lnTo>
                              <a:pt x="6" y="4"/>
                            </a:lnTo>
                            <a:lnTo>
                              <a:pt x="10" y="0"/>
                            </a:lnTo>
                            <a:lnTo>
                              <a:pt x="12" y="0"/>
                            </a:lnTo>
                            <a:lnTo>
                              <a:pt x="14" y="0"/>
                            </a:lnTo>
                            <a:lnTo>
                              <a:pt x="18" y="2"/>
                            </a:lnTo>
                            <a:lnTo>
                              <a:pt x="20" y="2"/>
                            </a:lnTo>
                            <a:lnTo>
                              <a:pt x="20" y="4"/>
                            </a:lnTo>
                            <a:lnTo>
                              <a:pt x="18" y="6"/>
                            </a:lnTo>
                            <a:lnTo>
                              <a:pt x="16" y="10"/>
                            </a:lnTo>
                            <a:lnTo>
                              <a:pt x="14" y="12"/>
                            </a:lnTo>
                            <a:lnTo>
                              <a:pt x="14" y="14"/>
                            </a:lnTo>
                            <a:lnTo>
                              <a:pt x="16" y="14"/>
                            </a:lnTo>
                            <a:lnTo>
                              <a:pt x="14" y="14"/>
                            </a:lnTo>
                            <a:lnTo>
                              <a:pt x="12" y="14"/>
                            </a:lnTo>
                            <a:lnTo>
                              <a:pt x="12" y="12"/>
                            </a:lnTo>
                            <a:lnTo>
                              <a:pt x="12" y="14"/>
                            </a:lnTo>
                            <a:lnTo>
                              <a:pt x="10" y="14"/>
                            </a:lnTo>
                            <a:lnTo>
                              <a:pt x="8" y="14"/>
                            </a:lnTo>
                            <a:lnTo>
                              <a:pt x="6" y="14"/>
                            </a:lnTo>
                            <a:lnTo>
                              <a:pt x="4" y="14"/>
                            </a:lnTo>
                            <a:lnTo>
                              <a:pt x="2" y="14"/>
                            </a:lnTo>
                            <a:lnTo>
                              <a:pt x="0" y="12"/>
                            </a:lnTo>
                            <a:close/>
                          </a:path>
                        </a:pathLst>
                      </a:custGeom>
                      <a:solidFill>
                        <a:schemeClr val="tx2"/>
                      </a:solidFill>
                      <a:ln w="3175">
                        <a:solidFill>
                          <a:schemeClr val="bg1"/>
                        </a:solidFill>
                        <a:prstDash val="sysDot"/>
                        <a:round/>
                        <a:headEnd/>
                        <a:tailEnd/>
                      </a:ln>
                    </p:spPr>
                    <p:txBody>
                      <a:bodyPr/>
                      <a:lstStyle/>
                      <a:p>
                        <a:endParaRPr lang="de-DE" sz="2400" dirty="0">
                          <a:solidFill>
                            <a:srgbClr val="000000"/>
                          </a:solidFill>
                        </a:endParaRPr>
                      </a:p>
                    </p:txBody>
                  </p:sp>
                  <p:sp>
                    <p:nvSpPr>
                      <p:cNvPr id="2084" name="Freeform 3109"/>
                      <p:cNvSpPr>
                        <a:spLocks/>
                      </p:cNvSpPr>
                      <p:nvPr/>
                    </p:nvSpPr>
                    <p:spPr bwMode="auto">
                      <a:xfrm>
                        <a:off x="5220" y="2447"/>
                        <a:ext cx="6" cy="20"/>
                      </a:xfrm>
                      <a:custGeom>
                        <a:avLst/>
                        <a:gdLst>
                          <a:gd name="T0" fmla="*/ 0 w 6"/>
                          <a:gd name="T1" fmla="*/ 12 h 20"/>
                          <a:gd name="T2" fmla="*/ 0 w 6"/>
                          <a:gd name="T3" fmla="*/ 10 h 20"/>
                          <a:gd name="T4" fmla="*/ 2 w 6"/>
                          <a:gd name="T5" fmla="*/ 6 h 20"/>
                          <a:gd name="T6" fmla="*/ 2 w 6"/>
                          <a:gd name="T7" fmla="*/ 4 h 20"/>
                          <a:gd name="T8" fmla="*/ 2 w 6"/>
                          <a:gd name="T9" fmla="*/ 2 h 20"/>
                          <a:gd name="T10" fmla="*/ 6 w 6"/>
                          <a:gd name="T11" fmla="*/ 0 h 20"/>
                          <a:gd name="T12" fmla="*/ 6 w 6"/>
                          <a:gd name="T13" fmla="*/ 2 h 20"/>
                          <a:gd name="T14" fmla="*/ 6 w 6"/>
                          <a:gd name="T15" fmla="*/ 4 h 20"/>
                          <a:gd name="T16" fmla="*/ 6 w 6"/>
                          <a:gd name="T17" fmla="*/ 8 h 20"/>
                          <a:gd name="T18" fmla="*/ 6 w 6"/>
                          <a:gd name="T19" fmla="*/ 10 h 20"/>
                          <a:gd name="T20" fmla="*/ 6 w 6"/>
                          <a:gd name="T21" fmla="*/ 12 h 20"/>
                          <a:gd name="T22" fmla="*/ 6 w 6"/>
                          <a:gd name="T23" fmla="*/ 14 h 20"/>
                          <a:gd name="T24" fmla="*/ 6 w 6"/>
                          <a:gd name="T25" fmla="*/ 18 h 20"/>
                          <a:gd name="T26" fmla="*/ 2 w 6"/>
                          <a:gd name="T27" fmla="*/ 20 h 20"/>
                          <a:gd name="T28" fmla="*/ 0 w 6"/>
                          <a:gd name="T29" fmla="*/ 20 h 20"/>
                          <a:gd name="T30" fmla="*/ 0 w 6"/>
                          <a:gd name="T31" fmla="*/ 18 h 20"/>
                          <a:gd name="T32" fmla="*/ 2 w 6"/>
                          <a:gd name="T33" fmla="*/ 18 h 20"/>
                          <a:gd name="T34" fmla="*/ 2 w 6"/>
                          <a:gd name="T35" fmla="*/ 16 h 20"/>
                          <a:gd name="T36" fmla="*/ 2 w 6"/>
                          <a:gd name="T37" fmla="*/ 14 h 20"/>
                          <a:gd name="T38" fmla="*/ 0 w 6"/>
                          <a:gd name="T39" fmla="*/ 14 h 20"/>
                          <a:gd name="T40" fmla="*/ 0 w 6"/>
                          <a:gd name="T41" fmla="*/ 12 h 20"/>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6"/>
                          <a:gd name="T64" fmla="*/ 0 h 20"/>
                          <a:gd name="T65" fmla="*/ 6 w 6"/>
                          <a:gd name="T66" fmla="*/ 20 h 20"/>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6" h="20">
                            <a:moveTo>
                              <a:pt x="0" y="12"/>
                            </a:moveTo>
                            <a:lnTo>
                              <a:pt x="0" y="10"/>
                            </a:lnTo>
                            <a:lnTo>
                              <a:pt x="2" y="6"/>
                            </a:lnTo>
                            <a:lnTo>
                              <a:pt x="2" y="4"/>
                            </a:lnTo>
                            <a:lnTo>
                              <a:pt x="2" y="2"/>
                            </a:lnTo>
                            <a:lnTo>
                              <a:pt x="6" y="0"/>
                            </a:lnTo>
                            <a:lnTo>
                              <a:pt x="6" y="2"/>
                            </a:lnTo>
                            <a:lnTo>
                              <a:pt x="6" y="4"/>
                            </a:lnTo>
                            <a:lnTo>
                              <a:pt x="6" y="8"/>
                            </a:lnTo>
                            <a:lnTo>
                              <a:pt x="6" y="10"/>
                            </a:lnTo>
                            <a:lnTo>
                              <a:pt x="6" y="12"/>
                            </a:lnTo>
                            <a:lnTo>
                              <a:pt x="6" y="14"/>
                            </a:lnTo>
                            <a:lnTo>
                              <a:pt x="6" y="18"/>
                            </a:lnTo>
                            <a:lnTo>
                              <a:pt x="2" y="20"/>
                            </a:lnTo>
                            <a:lnTo>
                              <a:pt x="0" y="20"/>
                            </a:lnTo>
                            <a:lnTo>
                              <a:pt x="0" y="18"/>
                            </a:lnTo>
                            <a:lnTo>
                              <a:pt x="2" y="18"/>
                            </a:lnTo>
                            <a:lnTo>
                              <a:pt x="2" y="16"/>
                            </a:lnTo>
                            <a:lnTo>
                              <a:pt x="2" y="14"/>
                            </a:lnTo>
                            <a:lnTo>
                              <a:pt x="0" y="14"/>
                            </a:lnTo>
                            <a:lnTo>
                              <a:pt x="0" y="12"/>
                            </a:lnTo>
                            <a:close/>
                          </a:path>
                        </a:pathLst>
                      </a:custGeom>
                      <a:grpFill/>
                      <a:ln w="3175">
                        <a:solidFill>
                          <a:schemeClr val="bg1"/>
                        </a:solidFill>
                        <a:prstDash val="sysDot"/>
                        <a:round/>
                        <a:headEnd/>
                        <a:tailEnd/>
                      </a:ln>
                    </p:spPr>
                    <p:txBody>
                      <a:bodyPr/>
                      <a:lstStyle/>
                      <a:p>
                        <a:endParaRPr lang="de-DE" sz="2400" dirty="0">
                          <a:solidFill>
                            <a:srgbClr val="000000"/>
                          </a:solidFill>
                        </a:endParaRPr>
                      </a:p>
                    </p:txBody>
                  </p:sp>
                  <p:sp>
                    <p:nvSpPr>
                      <p:cNvPr id="2085" name="Freeform 3110"/>
                      <p:cNvSpPr>
                        <a:spLocks/>
                      </p:cNvSpPr>
                      <p:nvPr/>
                    </p:nvSpPr>
                    <p:spPr bwMode="auto">
                      <a:xfrm>
                        <a:off x="5226" y="2451"/>
                        <a:ext cx="4" cy="6"/>
                      </a:xfrm>
                      <a:custGeom>
                        <a:avLst/>
                        <a:gdLst>
                          <a:gd name="T0" fmla="*/ 0 w 4"/>
                          <a:gd name="T1" fmla="*/ 4 h 6"/>
                          <a:gd name="T2" fmla="*/ 2 w 4"/>
                          <a:gd name="T3" fmla="*/ 2 h 6"/>
                          <a:gd name="T4" fmla="*/ 2 w 4"/>
                          <a:gd name="T5" fmla="*/ 0 h 6"/>
                          <a:gd name="T6" fmla="*/ 4 w 4"/>
                          <a:gd name="T7" fmla="*/ 0 h 6"/>
                          <a:gd name="T8" fmla="*/ 4 w 4"/>
                          <a:gd name="T9" fmla="*/ 2 h 6"/>
                          <a:gd name="T10" fmla="*/ 2 w 4"/>
                          <a:gd name="T11" fmla="*/ 6 h 6"/>
                          <a:gd name="T12" fmla="*/ 0 w 4"/>
                          <a:gd name="T13" fmla="*/ 4 h 6"/>
                          <a:gd name="T14" fmla="*/ 0 60000 65536"/>
                          <a:gd name="T15" fmla="*/ 0 60000 65536"/>
                          <a:gd name="T16" fmla="*/ 0 60000 65536"/>
                          <a:gd name="T17" fmla="*/ 0 60000 65536"/>
                          <a:gd name="T18" fmla="*/ 0 60000 65536"/>
                          <a:gd name="T19" fmla="*/ 0 60000 65536"/>
                          <a:gd name="T20" fmla="*/ 0 60000 65536"/>
                          <a:gd name="T21" fmla="*/ 0 w 4"/>
                          <a:gd name="T22" fmla="*/ 0 h 6"/>
                          <a:gd name="T23" fmla="*/ 4 w 4"/>
                          <a:gd name="T24" fmla="*/ 6 h 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4" h="6">
                            <a:moveTo>
                              <a:pt x="0" y="4"/>
                            </a:moveTo>
                            <a:lnTo>
                              <a:pt x="2" y="2"/>
                            </a:lnTo>
                            <a:lnTo>
                              <a:pt x="2" y="0"/>
                            </a:lnTo>
                            <a:lnTo>
                              <a:pt x="4" y="0"/>
                            </a:lnTo>
                            <a:lnTo>
                              <a:pt x="4" y="2"/>
                            </a:lnTo>
                            <a:lnTo>
                              <a:pt x="2" y="6"/>
                            </a:lnTo>
                            <a:lnTo>
                              <a:pt x="0" y="4"/>
                            </a:lnTo>
                            <a:close/>
                          </a:path>
                        </a:pathLst>
                      </a:custGeom>
                      <a:grpFill/>
                      <a:ln w="3175">
                        <a:solidFill>
                          <a:schemeClr val="bg1"/>
                        </a:solidFill>
                        <a:prstDash val="sysDot"/>
                        <a:round/>
                        <a:headEnd/>
                        <a:tailEnd/>
                      </a:ln>
                    </p:spPr>
                    <p:txBody>
                      <a:bodyPr/>
                      <a:lstStyle/>
                      <a:p>
                        <a:endParaRPr lang="de-DE" sz="2400" dirty="0">
                          <a:solidFill>
                            <a:srgbClr val="000000"/>
                          </a:solidFill>
                        </a:endParaRPr>
                      </a:p>
                    </p:txBody>
                  </p:sp>
                  <p:sp>
                    <p:nvSpPr>
                      <p:cNvPr id="2086" name="Freeform 3111"/>
                      <p:cNvSpPr>
                        <a:spLocks/>
                      </p:cNvSpPr>
                      <p:nvPr/>
                    </p:nvSpPr>
                    <p:spPr bwMode="auto">
                      <a:xfrm>
                        <a:off x="5228" y="2563"/>
                        <a:ext cx="52" cy="24"/>
                      </a:xfrm>
                      <a:custGeom>
                        <a:avLst/>
                        <a:gdLst>
                          <a:gd name="T0" fmla="*/ 0 w 52"/>
                          <a:gd name="T1" fmla="*/ 18 h 24"/>
                          <a:gd name="T2" fmla="*/ 2 w 52"/>
                          <a:gd name="T3" fmla="*/ 12 h 24"/>
                          <a:gd name="T4" fmla="*/ 4 w 52"/>
                          <a:gd name="T5" fmla="*/ 10 h 24"/>
                          <a:gd name="T6" fmla="*/ 6 w 52"/>
                          <a:gd name="T7" fmla="*/ 8 h 24"/>
                          <a:gd name="T8" fmla="*/ 10 w 52"/>
                          <a:gd name="T9" fmla="*/ 8 h 24"/>
                          <a:gd name="T10" fmla="*/ 14 w 52"/>
                          <a:gd name="T11" fmla="*/ 8 h 24"/>
                          <a:gd name="T12" fmla="*/ 16 w 52"/>
                          <a:gd name="T13" fmla="*/ 8 h 24"/>
                          <a:gd name="T14" fmla="*/ 16 w 52"/>
                          <a:gd name="T15" fmla="*/ 8 h 24"/>
                          <a:gd name="T16" fmla="*/ 18 w 52"/>
                          <a:gd name="T17" fmla="*/ 10 h 24"/>
                          <a:gd name="T18" fmla="*/ 22 w 52"/>
                          <a:gd name="T19" fmla="*/ 14 h 24"/>
                          <a:gd name="T20" fmla="*/ 26 w 52"/>
                          <a:gd name="T21" fmla="*/ 14 h 24"/>
                          <a:gd name="T22" fmla="*/ 30 w 52"/>
                          <a:gd name="T23" fmla="*/ 12 h 24"/>
                          <a:gd name="T24" fmla="*/ 32 w 52"/>
                          <a:gd name="T25" fmla="*/ 10 h 24"/>
                          <a:gd name="T26" fmla="*/ 26 w 52"/>
                          <a:gd name="T27" fmla="*/ 8 h 24"/>
                          <a:gd name="T28" fmla="*/ 20 w 52"/>
                          <a:gd name="T29" fmla="*/ 4 h 24"/>
                          <a:gd name="T30" fmla="*/ 22 w 52"/>
                          <a:gd name="T31" fmla="*/ 2 h 24"/>
                          <a:gd name="T32" fmla="*/ 28 w 52"/>
                          <a:gd name="T33" fmla="*/ 0 h 24"/>
                          <a:gd name="T34" fmla="*/ 30 w 52"/>
                          <a:gd name="T35" fmla="*/ 2 h 24"/>
                          <a:gd name="T36" fmla="*/ 32 w 52"/>
                          <a:gd name="T37" fmla="*/ 4 h 24"/>
                          <a:gd name="T38" fmla="*/ 34 w 52"/>
                          <a:gd name="T39" fmla="*/ 8 h 24"/>
                          <a:gd name="T40" fmla="*/ 36 w 52"/>
                          <a:gd name="T41" fmla="*/ 6 h 24"/>
                          <a:gd name="T42" fmla="*/ 38 w 52"/>
                          <a:gd name="T43" fmla="*/ 4 h 24"/>
                          <a:gd name="T44" fmla="*/ 40 w 52"/>
                          <a:gd name="T45" fmla="*/ 6 h 24"/>
                          <a:gd name="T46" fmla="*/ 42 w 52"/>
                          <a:gd name="T47" fmla="*/ 8 h 24"/>
                          <a:gd name="T48" fmla="*/ 40 w 52"/>
                          <a:gd name="T49" fmla="*/ 8 h 24"/>
                          <a:gd name="T50" fmla="*/ 42 w 52"/>
                          <a:gd name="T51" fmla="*/ 10 h 24"/>
                          <a:gd name="T52" fmla="*/ 42 w 52"/>
                          <a:gd name="T53" fmla="*/ 8 h 24"/>
                          <a:gd name="T54" fmla="*/ 44 w 52"/>
                          <a:gd name="T55" fmla="*/ 6 h 24"/>
                          <a:gd name="T56" fmla="*/ 48 w 52"/>
                          <a:gd name="T57" fmla="*/ 6 h 24"/>
                          <a:gd name="T58" fmla="*/ 48 w 52"/>
                          <a:gd name="T59" fmla="*/ 10 h 24"/>
                          <a:gd name="T60" fmla="*/ 50 w 52"/>
                          <a:gd name="T61" fmla="*/ 12 h 24"/>
                          <a:gd name="T62" fmla="*/ 52 w 52"/>
                          <a:gd name="T63" fmla="*/ 14 h 24"/>
                          <a:gd name="T64" fmla="*/ 48 w 52"/>
                          <a:gd name="T65" fmla="*/ 14 h 24"/>
                          <a:gd name="T66" fmla="*/ 44 w 52"/>
                          <a:gd name="T67" fmla="*/ 14 h 24"/>
                          <a:gd name="T68" fmla="*/ 42 w 52"/>
                          <a:gd name="T69" fmla="*/ 16 h 24"/>
                          <a:gd name="T70" fmla="*/ 46 w 52"/>
                          <a:gd name="T71" fmla="*/ 16 h 24"/>
                          <a:gd name="T72" fmla="*/ 44 w 52"/>
                          <a:gd name="T73" fmla="*/ 18 h 24"/>
                          <a:gd name="T74" fmla="*/ 42 w 52"/>
                          <a:gd name="T75" fmla="*/ 16 h 24"/>
                          <a:gd name="T76" fmla="*/ 38 w 52"/>
                          <a:gd name="T77" fmla="*/ 16 h 24"/>
                          <a:gd name="T78" fmla="*/ 34 w 52"/>
                          <a:gd name="T79" fmla="*/ 18 h 24"/>
                          <a:gd name="T80" fmla="*/ 34 w 52"/>
                          <a:gd name="T81" fmla="*/ 14 h 24"/>
                          <a:gd name="T82" fmla="*/ 36 w 52"/>
                          <a:gd name="T83" fmla="*/ 12 h 24"/>
                          <a:gd name="T84" fmla="*/ 34 w 52"/>
                          <a:gd name="T85" fmla="*/ 10 h 24"/>
                          <a:gd name="T86" fmla="*/ 30 w 52"/>
                          <a:gd name="T87" fmla="*/ 16 h 24"/>
                          <a:gd name="T88" fmla="*/ 28 w 52"/>
                          <a:gd name="T89" fmla="*/ 18 h 24"/>
                          <a:gd name="T90" fmla="*/ 26 w 52"/>
                          <a:gd name="T91" fmla="*/ 18 h 24"/>
                          <a:gd name="T92" fmla="*/ 24 w 52"/>
                          <a:gd name="T93" fmla="*/ 20 h 24"/>
                          <a:gd name="T94" fmla="*/ 20 w 52"/>
                          <a:gd name="T95" fmla="*/ 18 h 24"/>
                          <a:gd name="T96" fmla="*/ 16 w 52"/>
                          <a:gd name="T97" fmla="*/ 20 h 24"/>
                          <a:gd name="T98" fmla="*/ 14 w 52"/>
                          <a:gd name="T99" fmla="*/ 22 h 24"/>
                          <a:gd name="T100" fmla="*/ 12 w 52"/>
                          <a:gd name="T101" fmla="*/ 22 h 24"/>
                          <a:gd name="T102" fmla="*/ 8 w 52"/>
                          <a:gd name="T103" fmla="*/ 22 h 24"/>
                          <a:gd name="T104" fmla="*/ 6 w 52"/>
                          <a:gd name="T105" fmla="*/ 24 h 24"/>
                          <a:gd name="T106" fmla="*/ 0 w 52"/>
                          <a:gd name="T107" fmla="*/ 22 h 24"/>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w 52"/>
                          <a:gd name="T163" fmla="*/ 0 h 24"/>
                          <a:gd name="T164" fmla="*/ 52 w 52"/>
                          <a:gd name="T165" fmla="*/ 24 h 24"/>
                        </a:gdLst>
                        <a:ahLst/>
                        <a:cxnLst>
                          <a:cxn ang="T108">
                            <a:pos x="T0" y="T1"/>
                          </a:cxn>
                          <a:cxn ang="T109">
                            <a:pos x="T2" y="T3"/>
                          </a:cxn>
                          <a:cxn ang="T110">
                            <a:pos x="T4" y="T5"/>
                          </a:cxn>
                          <a:cxn ang="T111">
                            <a:pos x="T6" y="T7"/>
                          </a:cxn>
                          <a:cxn ang="T112">
                            <a:pos x="T8" y="T9"/>
                          </a:cxn>
                          <a:cxn ang="T113">
                            <a:pos x="T10" y="T11"/>
                          </a:cxn>
                          <a:cxn ang="T114">
                            <a:pos x="T12" y="T13"/>
                          </a:cxn>
                          <a:cxn ang="T115">
                            <a:pos x="T14" y="T15"/>
                          </a:cxn>
                          <a:cxn ang="T116">
                            <a:pos x="T16" y="T17"/>
                          </a:cxn>
                          <a:cxn ang="T117">
                            <a:pos x="T18" y="T19"/>
                          </a:cxn>
                          <a:cxn ang="T118">
                            <a:pos x="T20" y="T21"/>
                          </a:cxn>
                          <a:cxn ang="T119">
                            <a:pos x="T22" y="T23"/>
                          </a:cxn>
                          <a:cxn ang="T120">
                            <a:pos x="T24" y="T25"/>
                          </a:cxn>
                          <a:cxn ang="T121">
                            <a:pos x="T26" y="T27"/>
                          </a:cxn>
                          <a:cxn ang="T122">
                            <a:pos x="T28" y="T29"/>
                          </a:cxn>
                          <a:cxn ang="T123">
                            <a:pos x="T30" y="T31"/>
                          </a:cxn>
                          <a:cxn ang="T124">
                            <a:pos x="T32" y="T33"/>
                          </a:cxn>
                          <a:cxn ang="T125">
                            <a:pos x="T34" y="T35"/>
                          </a:cxn>
                          <a:cxn ang="T126">
                            <a:pos x="T36" y="T37"/>
                          </a:cxn>
                          <a:cxn ang="T127">
                            <a:pos x="T38" y="T39"/>
                          </a:cxn>
                          <a:cxn ang="T128">
                            <a:pos x="T40" y="T41"/>
                          </a:cxn>
                          <a:cxn ang="T129">
                            <a:pos x="T42" y="T43"/>
                          </a:cxn>
                          <a:cxn ang="T130">
                            <a:pos x="T44" y="T45"/>
                          </a:cxn>
                          <a:cxn ang="T131">
                            <a:pos x="T46" y="T47"/>
                          </a:cxn>
                          <a:cxn ang="T132">
                            <a:pos x="T48" y="T49"/>
                          </a:cxn>
                          <a:cxn ang="T133">
                            <a:pos x="T50" y="T51"/>
                          </a:cxn>
                          <a:cxn ang="T134">
                            <a:pos x="T52" y="T53"/>
                          </a:cxn>
                          <a:cxn ang="T135">
                            <a:pos x="T54" y="T55"/>
                          </a:cxn>
                          <a:cxn ang="T136">
                            <a:pos x="T56" y="T57"/>
                          </a:cxn>
                          <a:cxn ang="T137">
                            <a:pos x="T58" y="T59"/>
                          </a:cxn>
                          <a:cxn ang="T138">
                            <a:pos x="T60" y="T61"/>
                          </a:cxn>
                          <a:cxn ang="T139">
                            <a:pos x="T62" y="T63"/>
                          </a:cxn>
                          <a:cxn ang="T140">
                            <a:pos x="T64" y="T65"/>
                          </a:cxn>
                          <a:cxn ang="T141">
                            <a:pos x="T66" y="T67"/>
                          </a:cxn>
                          <a:cxn ang="T142">
                            <a:pos x="T68" y="T69"/>
                          </a:cxn>
                          <a:cxn ang="T143">
                            <a:pos x="T70" y="T71"/>
                          </a:cxn>
                          <a:cxn ang="T144">
                            <a:pos x="T72" y="T73"/>
                          </a:cxn>
                          <a:cxn ang="T145">
                            <a:pos x="T74" y="T75"/>
                          </a:cxn>
                          <a:cxn ang="T146">
                            <a:pos x="T76" y="T77"/>
                          </a:cxn>
                          <a:cxn ang="T147">
                            <a:pos x="T78" y="T79"/>
                          </a:cxn>
                          <a:cxn ang="T148">
                            <a:pos x="T80" y="T81"/>
                          </a:cxn>
                          <a:cxn ang="T149">
                            <a:pos x="T82" y="T83"/>
                          </a:cxn>
                          <a:cxn ang="T150">
                            <a:pos x="T84" y="T85"/>
                          </a:cxn>
                          <a:cxn ang="T151">
                            <a:pos x="T86" y="T87"/>
                          </a:cxn>
                          <a:cxn ang="T152">
                            <a:pos x="T88" y="T89"/>
                          </a:cxn>
                          <a:cxn ang="T153">
                            <a:pos x="T90" y="T91"/>
                          </a:cxn>
                          <a:cxn ang="T154">
                            <a:pos x="T92" y="T93"/>
                          </a:cxn>
                          <a:cxn ang="T155">
                            <a:pos x="T94" y="T95"/>
                          </a:cxn>
                          <a:cxn ang="T156">
                            <a:pos x="T96" y="T97"/>
                          </a:cxn>
                          <a:cxn ang="T157">
                            <a:pos x="T98" y="T99"/>
                          </a:cxn>
                          <a:cxn ang="T158">
                            <a:pos x="T100" y="T101"/>
                          </a:cxn>
                          <a:cxn ang="T159">
                            <a:pos x="T102" y="T103"/>
                          </a:cxn>
                          <a:cxn ang="T160">
                            <a:pos x="T104" y="T105"/>
                          </a:cxn>
                          <a:cxn ang="T161">
                            <a:pos x="T106" y="T107"/>
                          </a:cxn>
                        </a:cxnLst>
                        <a:rect l="T162" t="T163" r="T164" b="T165"/>
                        <a:pathLst>
                          <a:path w="52" h="24">
                            <a:moveTo>
                              <a:pt x="0" y="20"/>
                            </a:moveTo>
                            <a:lnTo>
                              <a:pt x="0" y="18"/>
                            </a:lnTo>
                            <a:lnTo>
                              <a:pt x="2" y="16"/>
                            </a:lnTo>
                            <a:lnTo>
                              <a:pt x="2" y="12"/>
                            </a:lnTo>
                            <a:lnTo>
                              <a:pt x="2" y="10"/>
                            </a:lnTo>
                            <a:lnTo>
                              <a:pt x="4" y="10"/>
                            </a:lnTo>
                            <a:lnTo>
                              <a:pt x="4" y="8"/>
                            </a:lnTo>
                            <a:lnTo>
                              <a:pt x="6" y="8"/>
                            </a:lnTo>
                            <a:lnTo>
                              <a:pt x="8" y="8"/>
                            </a:lnTo>
                            <a:lnTo>
                              <a:pt x="10" y="8"/>
                            </a:lnTo>
                            <a:lnTo>
                              <a:pt x="12" y="8"/>
                            </a:lnTo>
                            <a:lnTo>
                              <a:pt x="14" y="8"/>
                            </a:lnTo>
                            <a:lnTo>
                              <a:pt x="16" y="8"/>
                            </a:lnTo>
                            <a:lnTo>
                              <a:pt x="18" y="8"/>
                            </a:lnTo>
                            <a:lnTo>
                              <a:pt x="16" y="8"/>
                            </a:lnTo>
                            <a:lnTo>
                              <a:pt x="18" y="8"/>
                            </a:lnTo>
                            <a:lnTo>
                              <a:pt x="18" y="10"/>
                            </a:lnTo>
                            <a:lnTo>
                              <a:pt x="20" y="12"/>
                            </a:lnTo>
                            <a:lnTo>
                              <a:pt x="22" y="14"/>
                            </a:lnTo>
                            <a:lnTo>
                              <a:pt x="24" y="14"/>
                            </a:lnTo>
                            <a:lnTo>
                              <a:pt x="26" y="14"/>
                            </a:lnTo>
                            <a:lnTo>
                              <a:pt x="28" y="12"/>
                            </a:lnTo>
                            <a:lnTo>
                              <a:pt x="30" y="12"/>
                            </a:lnTo>
                            <a:lnTo>
                              <a:pt x="32" y="12"/>
                            </a:lnTo>
                            <a:lnTo>
                              <a:pt x="32" y="10"/>
                            </a:lnTo>
                            <a:lnTo>
                              <a:pt x="28" y="8"/>
                            </a:lnTo>
                            <a:lnTo>
                              <a:pt x="26" y="8"/>
                            </a:lnTo>
                            <a:lnTo>
                              <a:pt x="22" y="8"/>
                            </a:lnTo>
                            <a:lnTo>
                              <a:pt x="20" y="4"/>
                            </a:lnTo>
                            <a:lnTo>
                              <a:pt x="20" y="2"/>
                            </a:lnTo>
                            <a:lnTo>
                              <a:pt x="22" y="2"/>
                            </a:lnTo>
                            <a:lnTo>
                              <a:pt x="26" y="0"/>
                            </a:lnTo>
                            <a:lnTo>
                              <a:pt x="28" y="0"/>
                            </a:lnTo>
                            <a:lnTo>
                              <a:pt x="30" y="0"/>
                            </a:lnTo>
                            <a:lnTo>
                              <a:pt x="30" y="2"/>
                            </a:lnTo>
                            <a:lnTo>
                              <a:pt x="30" y="4"/>
                            </a:lnTo>
                            <a:lnTo>
                              <a:pt x="32" y="4"/>
                            </a:lnTo>
                            <a:lnTo>
                              <a:pt x="32" y="6"/>
                            </a:lnTo>
                            <a:lnTo>
                              <a:pt x="34" y="8"/>
                            </a:lnTo>
                            <a:lnTo>
                              <a:pt x="34" y="6"/>
                            </a:lnTo>
                            <a:lnTo>
                              <a:pt x="36" y="6"/>
                            </a:lnTo>
                            <a:lnTo>
                              <a:pt x="36" y="4"/>
                            </a:lnTo>
                            <a:lnTo>
                              <a:pt x="38" y="4"/>
                            </a:lnTo>
                            <a:lnTo>
                              <a:pt x="40" y="4"/>
                            </a:lnTo>
                            <a:lnTo>
                              <a:pt x="40" y="6"/>
                            </a:lnTo>
                            <a:lnTo>
                              <a:pt x="42" y="6"/>
                            </a:lnTo>
                            <a:lnTo>
                              <a:pt x="42" y="8"/>
                            </a:lnTo>
                            <a:lnTo>
                              <a:pt x="40" y="8"/>
                            </a:lnTo>
                            <a:lnTo>
                              <a:pt x="40" y="10"/>
                            </a:lnTo>
                            <a:lnTo>
                              <a:pt x="42" y="10"/>
                            </a:lnTo>
                            <a:lnTo>
                              <a:pt x="42" y="8"/>
                            </a:lnTo>
                            <a:lnTo>
                              <a:pt x="42" y="6"/>
                            </a:lnTo>
                            <a:lnTo>
                              <a:pt x="44" y="6"/>
                            </a:lnTo>
                            <a:lnTo>
                              <a:pt x="46" y="6"/>
                            </a:lnTo>
                            <a:lnTo>
                              <a:pt x="48" y="6"/>
                            </a:lnTo>
                            <a:lnTo>
                              <a:pt x="50" y="8"/>
                            </a:lnTo>
                            <a:lnTo>
                              <a:pt x="48" y="10"/>
                            </a:lnTo>
                            <a:lnTo>
                              <a:pt x="48" y="12"/>
                            </a:lnTo>
                            <a:lnTo>
                              <a:pt x="50" y="12"/>
                            </a:lnTo>
                            <a:lnTo>
                              <a:pt x="52" y="12"/>
                            </a:lnTo>
                            <a:lnTo>
                              <a:pt x="52" y="14"/>
                            </a:lnTo>
                            <a:lnTo>
                              <a:pt x="50" y="14"/>
                            </a:lnTo>
                            <a:lnTo>
                              <a:pt x="48" y="14"/>
                            </a:lnTo>
                            <a:lnTo>
                              <a:pt x="46" y="14"/>
                            </a:lnTo>
                            <a:lnTo>
                              <a:pt x="44" y="14"/>
                            </a:lnTo>
                            <a:lnTo>
                              <a:pt x="42" y="14"/>
                            </a:lnTo>
                            <a:lnTo>
                              <a:pt x="42" y="16"/>
                            </a:lnTo>
                            <a:lnTo>
                              <a:pt x="44" y="16"/>
                            </a:lnTo>
                            <a:lnTo>
                              <a:pt x="46" y="16"/>
                            </a:lnTo>
                            <a:lnTo>
                              <a:pt x="46" y="18"/>
                            </a:lnTo>
                            <a:lnTo>
                              <a:pt x="44" y="18"/>
                            </a:lnTo>
                            <a:lnTo>
                              <a:pt x="44" y="16"/>
                            </a:lnTo>
                            <a:lnTo>
                              <a:pt x="42" y="16"/>
                            </a:lnTo>
                            <a:lnTo>
                              <a:pt x="40" y="16"/>
                            </a:lnTo>
                            <a:lnTo>
                              <a:pt x="38" y="16"/>
                            </a:lnTo>
                            <a:lnTo>
                              <a:pt x="36" y="18"/>
                            </a:lnTo>
                            <a:lnTo>
                              <a:pt x="34" y="18"/>
                            </a:lnTo>
                            <a:lnTo>
                              <a:pt x="34" y="16"/>
                            </a:lnTo>
                            <a:lnTo>
                              <a:pt x="34" y="14"/>
                            </a:lnTo>
                            <a:lnTo>
                              <a:pt x="36" y="14"/>
                            </a:lnTo>
                            <a:lnTo>
                              <a:pt x="36" y="12"/>
                            </a:lnTo>
                            <a:lnTo>
                              <a:pt x="36" y="10"/>
                            </a:lnTo>
                            <a:lnTo>
                              <a:pt x="34" y="10"/>
                            </a:lnTo>
                            <a:lnTo>
                              <a:pt x="34" y="12"/>
                            </a:lnTo>
                            <a:lnTo>
                              <a:pt x="30" y="16"/>
                            </a:lnTo>
                            <a:lnTo>
                              <a:pt x="30" y="18"/>
                            </a:lnTo>
                            <a:lnTo>
                              <a:pt x="28" y="18"/>
                            </a:lnTo>
                            <a:lnTo>
                              <a:pt x="28" y="16"/>
                            </a:lnTo>
                            <a:lnTo>
                              <a:pt x="26" y="18"/>
                            </a:lnTo>
                            <a:lnTo>
                              <a:pt x="24" y="18"/>
                            </a:lnTo>
                            <a:lnTo>
                              <a:pt x="24" y="20"/>
                            </a:lnTo>
                            <a:lnTo>
                              <a:pt x="22" y="20"/>
                            </a:lnTo>
                            <a:lnTo>
                              <a:pt x="20" y="18"/>
                            </a:lnTo>
                            <a:lnTo>
                              <a:pt x="18" y="20"/>
                            </a:lnTo>
                            <a:lnTo>
                              <a:pt x="16" y="20"/>
                            </a:lnTo>
                            <a:lnTo>
                              <a:pt x="16" y="22"/>
                            </a:lnTo>
                            <a:lnTo>
                              <a:pt x="14" y="22"/>
                            </a:lnTo>
                            <a:lnTo>
                              <a:pt x="12" y="22"/>
                            </a:lnTo>
                            <a:lnTo>
                              <a:pt x="10" y="22"/>
                            </a:lnTo>
                            <a:lnTo>
                              <a:pt x="8" y="22"/>
                            </a:lnTo>
                            <a:lnTo>
                              <a:pt x="8" y="24"/>
                            </a:lnTo>
                            <a:lnTo>
                              <a:pt x="6" y="24"/>
                            </a:lnTo>
                            <a:lnTo>
                              <a:pt x="2" y="22"/>
                            </a:lnTo>
                            <a:lnTo>
                              <a:pt x="0" y="22"/>
                            </a:lnTo>
                            <a:lnTo>
                              <a:pt x="0" y="20"/>
                            </a:lnTo>
                            <a:close/>
                          </a:path>
                        </a:pathLst>
                      </a:custGeom>
                      <a:solidFill>
                        <a:schemeClr val="tx2"/>
                      </a:solidFill>
                      <a:ln w="3175">
                        <a:solidFill>
                          <a:schemeClr val="bg1"/>
                        </a:solidFill>
                        <a:prstDash val="sysDot"/>
                        <a:round/>
                        <a:headEnd/>
                        <a:tailEnd/>
                      </a:ln>
                    </p:spPr>
                    <p:txBody>
                      <a:bodyPr/>
                      <a:lstStyle/>
                      <a:p>
                        <a:endParaRPr lang="de-DE" sz="2400" dirty="0">
                          <a:solidFill>
                            <a:srgbClr val="000000"/>
                          </a:solidFill>
                        </a:endParaRPr>
                      </a:p>
                    </p:txBody>
                  </p:sp>
                  <p:sp>
                    <p:nvSpPr>
                      <p:cNvPr id="2087" name="Freeform 3112"/>
                      <p:cNvSpPr>
                        <a:spLocks/>
                      </p:cNvSpPr>
                      <p:nvPr/>
                    </p:nvSpPr>
                    <p:spPr bwMode="auto">
                      <a:xfrm>
                        <a:off x="5244" y="2285"/>
                        <a:ext cx="8" cy="4"/>
                      </a:xfrm>
                      <a:custGeom>
                        <a:avLst/>
                        <a:gdLst>
                          <a:gd name="T0" fmla="*/ 0 w 8"/>
                          <a:gd name="T1" fmla="*/ 2 h 4"/>
                          <a:gd name="T2" fmla="*/ 0 w 8"/>
                          <a:gd name="T3" fmla="*/ 0 h 4"/>
                          <a:gd name="T4" fmla="*/ 2 w 8"/>
                          <a:gd name="T5" fmla="*/ 0 h 4"/>
                          <a:gd name="T6" fmla="*/ 4 w 8"/>
                          <a:gd name="T7" fmla="*/ 2 h 4"/>
                          <a:gd name="T8" fmla="*/ 6 w 8"/>
                          <a:gd name="T9" fmla="*/ 2 h 4"/>
                          <a:gd name="T10" fmla="*/ 6 w 8"/>
                          <a:gd name="T11" fmla="*/ 4 h 4"/>
                          <a:gd name="T12" fmla="*/ 8 w 8"/>
                          <a:gd name="T13" fmla="*/ 4 h 4"/>
                          <a:gd name="T14" fmla="*/ 6 w 8"/>
                          <a:gd name="T15" fmla="*/ 4 h 4"/>
                          <a:gd name="T16" fmla="*/ 4 w 8"/>
                          <a:gd name="T17" fmla="*/ 4 h 4"/>
                          <a:gd name="T18" fmla="*/ 4 w 8"/>
                          <a:gd name="T19" fmla="*/ 2 h 4"/>
                          <a:gd name="T20" fmla="*/ 2 w 8"/>
                          <a:gd name="T21" fmla="*/ 2 h 4"/>
                          <a:gd name="T22" fmla="*/ 0 w 8"/>
                          <a:gd name="T23" fmla="*/ 2 h 4"/>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8"/>
                          <a:gd name="T37" fmla="*/ 0 h 4"/>
                          <a:gd name="T38" fmla="*/ 8 w 8"/>
                          <a:gd name="T39" fmla="*/ 4 h 4"/>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8" h="4">
                            <a:moveTo>
                              <a:pt x="0" y="2"/>
                            </a:moveTo>
                            <a:lnTo>
                              <a:pt x="0" y="0"/>
                            </a:lnTo>
                            <a:lnTo>
                              <a:pt x="2" y="0"/>
                            </a:lnTo>
                            <a:lnTo>
                              <a:pt x="4" y="2"/>
                            </a:lnTo>
                            <a:lnTo>
                              <a:pt x="6" y="2"/>
                            </a:lnTo>
                            <a:lnTo>
                              <a:pt x="6" y="4"/>
                            </a:lnTo>
                            <a:lnTo>
                              <a:pt x="8" y="4"/>
                            </a:lnTo>
                            <a:lnTo>
                              <a:pt x="6" y="4"/>
                            </a:lnTo>
                            <a:lnTo>
                              <a:pt x="4" y="4"/>
                            </a:lnTo>
                            <a:lnTo>
                              <a:pt x="4" y="2"/>
                            </a:lnTo>
                            <a:lnTo>
                              <a:pt x="2" y="2"/>
                            </a:lnTo>
                            <a:lnTo>
                              <a:pt x="0" y="2"/>
                            </a:lnTo>
                            <a:close/>
                          </a:path>
                        </a:pathLst>
                      </a:custGeom>
                      <a:grpFill/>
                      <a:ln w="3175">
                        <a:solidFill>
                          <a:schemeClr val="bg1"/>
                        </a:solidFill>
                        <a:prstDash val="sysDot"/>
                        <a:round/>
                        <a:headEnd/>
                        <a:tailEnd/>
                      </a:ln>
                    </p:spPr>
                    <p:txBody>
                      <a:bodyPr/>
                      <a:lstStyle/>
                      <a:p>
                        <a:endParaRPr lang="de-DE" sz="2400" dirty="0">
                          <a:solidFill>
                            <a:srgbClr val="000000"/>
                          </a:solidFill>
                        </a:endParaRPr>
                      </a:p>
                    </p:txBody>
                  </p:sp>
                  <p:sp>
                    <p:nvSpPr>
                      <p:cNvPr id="2088" name="Freeform 3113"/>
                      <p:cNvSpPr>
                        <a:spLocks/>
                      </p:cNvSpPr>
                      <p:nvPr/>
                    </p:nvSpPr>
                    <p:spPr bwMode="auto">
                      <a:xfrm>
                        <a:off x="5248" y="2291"/>
                        <a:ext cx="4" cy="2"/>
                      </a:xfrm>
                      <a:custGeom>
                        <a:avLst/>
                        <a:gdLst>
                          <a:gd name="T0" fmla="*/ 0 w 4"/>
                          <a:gd name="T1" fmla="*/ 2 h 2"/>
                          <a:gd name="T2" fmla="*/ 2 w 4"/>
                          <a:gd name="T3" fmla="*/ 0 h 2"/>
                          <a:gd name="T4" fmla="*/ 4 w 4"/>
                          <a:gd name="T5" fmla="*/ 2 h 2"/>
                          <a:gd name="T6" fmla="*/ 2 w 4"/>
                          <a:gd name="T7" fmla="*/ 2 h 2"/>
                          <a:gd name="T8" fmla="*/ 0 w 4"/>
                          <a:gd name="T9" fmla="*/ 2 h 2"/>
                          <a:gd name="T10" fmla="*/ 0 60000 65536"/>
                          <a:gd name="T11" fmla="*/ 0 60000 65536"/>
                          <a:gd name="T12" fmla="*/ 0 60000 65536"/>
                          <a:gd name="T13" fmla="*/ 0 60000 65536"/>
                          <a:gd name="T14" fmla="*/ 0 60000 65536"/>
                          <a:gd name="T15" fmla="*/ 0 w 4"/>
                          <a:gd name="T16" fmla="*/ 0 h 2"/>
                          <a:gd name="T17" fmla="*/ 4 w 4"/>
                          <a:gd name="T18" fmla="*/ 2 h 2"/>
                        </a:gdLst>
                        <a:ahLst/>
                        <a:cxnLst>
                          <a:cxn ang="T10">
                            <a:pos x="T0" y="T1"/>
                          </a:cxn>
                          <a:cxn ang="T11">
                            <a:pos x="T2" y="T3"/>
                          </a:cxn>
                          <a:cxn ang="T12">
                            <a:pos x="T4" y="T5"/>
                          </a:cxn>
                          <a:cxn ang="T13">
                            <a:pos x="T6" y="T7"/>
                          </a:cxn>
                          <a:cxn ang="T14">
                            <a:pos x="T8" y="T9"/>
                          </a:cxn>
                        </a:cxnLst>
                        <a:rect l="T15" t="T16" r="T17" b="T18"/>
                        <a:pathLst>
                          <a:path w="4" h="2">
                            <a:moveTo>
                              <a:pt x="0" y="2"/>
                            </a:moveTo>
                            <a:lnTo>
                              <a:pt x="2" y="0"/>
                            </a:lnTo>
                            <a:lnTo>
                              <a:pt x="4" y="2"/>
                            </a:lnTo>
                            <a:lnTo>
                              <a:pt x="2" y="2"/>
                            </a:lnTo>
                            <a:lnTo>
                              <a:pt x="0" y="2"/>
                            </a:lnTo>
                            <a:close/>
                          </a:path>
                        </a:pathLst>
                      </a:custGeom>
                      <a:grpFill/>
                      <a:ln w="3175">
                        <a:solidFill>
                          <a:schemeClr val="bg1"/>
                        </a:solidFill>
                        <a:prstDash val="sysDot"/>
                        <a:round/>
                        <a:headEnd/>
                        <a:tailEnd/>
                      </a:ln>
                    </p:spPr>
                    <p:txBody>
                      <a:bodyPr/>
                      <a:lstStyle/>
                      <a:p>
                        <a:endParaRPr lang="de-DE" sz="2400" dirty="0">
                          <a:solidFill>
                            <a:srgbClr val="000000"/>
                          </a:solidFill>
                        </a:endParaRPr>
                      </a:p>
                    </p:txBody>
                  </p:sp>
                  <p:sp>
                    <p:nvSpPr>
                      <p:cNvPr id="2089" name="Freeform 3114"/>
                      <p:cNvSpPr>
                        <a:spLocks/>
                      </p:cNvSpPr>
                      <p:nvPr/>
                    </p:nvSpPr>
                    <p:spPr bwMode="auto">
                      <a:xfrm>
                        <a:off x="5250" y="2287"/>
                        <a:ext cx="4" cy="2"/>
                      </a:xfrm>
                      <a:custGeom>
                        <a:avLst/>
                        <a:gdLst>
                          <a:gd name="T0" fmla="*/ 0 w 4"/>
                          <a:gd name="T1" fmla="*/ 0 h 2"/>
                          <a:gd name="T2" fmla="*/ 2 w 4"/>
                          <a:gd name="T3" fmla="*/ 0 h 2"/>
                          <a:gd name="T4" fmla="*/ 4 w 4"/>
                          <a:gd name="T5" fmla="*/ 0 h 2"/>
                          <a:gd name="T6" fmla="*/ 4 w 4"/>
                          <a:gd name="T7" fmla="*/ 2 h 2"/>
                          <a:gd name="T8" fmla="*/ 2 w 4"/>
                          <a:gd name="T9" fmla="*/ 2 h 2"/>
                          <a:gd name="T10" fmla="*/ 0 w 4"/>
                          <a:gd name="T11" fmla="*/ 0 h 2"/>
                          <a:gd name="T12" fmla="*/ 0 60000 65536"/>
                          <a:gd name="T13" fmla="*/ 0 60000 65536"/>
                          <a:gd name="T14" fmla="*/ 0 60000 65536"/>
                          <a:gd name="T15" fmla="*/ 0 60000 65536"/>
                          <a:gd name="T16" fmla="*/ 0 60000 65536"/>
                          <a:gd name="T17" fmla="*/ 0 60000 65536"/>
                          <a:gd name="T18" fmla="*/ 0 w 4"/>
                          <a:gd name="T19" fmla="*/ 0 h 2"/>
                          <a:gd name="T20" fmla="*/ 4 w 4"/>
                          <a:gd name="T21" fmla="*/ 2 h 2"/>
                        </a:gdLst>
                        <a:ahLst/>
                        <a:cxnLst>
                          <a:cxn ang="T12">
                            <a:pos x="T0" y="T1"/>
                          </a:cxn>
                          <a:cxn ang="T13">
                            <a:pos x="T2" y="T3"/>
                          </a:cxn>
                          <a:cxn ang="T14">
                            <a:pos x="T4" y="T5"/>
                          </a:cxn>
                          <a:cxn ang="T15">
                            <a:pos x="T6" y="T7"/>
                          </a:cxn>
                          <a:cxn ang="T16">
                            <a:pos x="T8" y="T9"/>
                          </a:cxn>
                          <a:cxn ang="T17">
                            <a:pos x="T10" y="T11"/>
                          </a:cxn>
                        </a:cxnLst>
                        <a:rect l="T18" t="T19" r="T20" b="T21"/>
                        <a:pathLst>
                          <a:path w="4" h="2">
                            <a:moveTo>
                              <a:pt x="0" y="0"/>
                            </a:moveTo>
                            <a:lnTo>
                              <a:pt x="2" y="0"/>
                            </a:lnTo>
                            <a:lnTo>
                              <a:pt x="4" y="0"/>
                            </a:lnTo>
                            <a:lnTo>
                              <a:pt x="4" y="2"/>
                            </a:lnTo>
                            <a:lnTo>
                              <a:pt x="2" y="2"/>
                            </a:lnTo>
                            <a:lnTo>
                              <a:pt x="0" y="0"/>
                            </a:lnTo>
                            <a:close/>
                          </a:path>
                        </a:pathLst>
                      </a:custGeom>
                      <a:grpFill/>
                      <a:ln w="3175">
                        <a:solidFill>
                          <a:schemeClr val="bg1"/>
                        </a:solidFill>
                        <a:prstDash val="sysDot"/>
                        <a:round/>
                        <a:headEnd/>
                        <a:tailEnd/>
                      </a:ln>
                    </p:spPr>
                    <p:txBody>
                      <a:bodyPr/>
                      <a:lstStyle/>
                      <a:p>
                        <a:endParaRPr lang="de-DE" sz="2400" dirty="0">
                          <a:solidFill>
                            <a:srgbClr val="000000"/>
                          </a:solidFill>
                        </a:endParaRPr>
                      </a:p>
                    </p:txBody>
                  </p:sp>
                  <p:sp>
                    <p:nvSpPr>
                      <p:cNvPr id="2090" name="Freeform 3115"/>
                      <p:cNvSpPr>
                        <a:spLocks/>
                      </p:cNvSpPr>
                      <p:nvPr/>
                    </p:nvSpPr>
                    <p:spPr bwMode="auto">
                      <a:xfrm>
                        <a:off x="5244" y="2565"/>
                        <a:ext cx="4" cy="6"/>
                      </a:xfrm>
                      <a:custGeom>
                        <a:avLst/>
                        <a:gdLst>
                          <a:gd name="T0" fmla="*/ 0 w 4"/>
                          <a:gd name="T1" fmla="*/ 2 h 6"/>
                          <a:gd name="T2" fmla="*/ 0 w 4"/>
                          <a:gd name="T3" fmla="*/ 0 h 6"/>
                          <a:gd name="T4" fmla="*/ 2 w 4"/>
                          <a:gd name="T5" fmla="*/ 0 h 6"/>
                          <a:gd name="T6" fmla="*/ 4 w 4"/>
                          <a:gd name="T7" fmla="*/ 0 h 6"/>
                          <a:gd name="T8" fmla="*/ 4 w 4"/>
                          <a:gd name="T9" fmla="*/ 2 h 6"/>
                          <a:gd name="T10" fmla="*/ 2 w 4"/>
                          <a:gd name="T11" fmla="*/ 2 h 6"/>
                          <a:gd name="T12" fmla="*/ 2 w 4"/>
                          <a:gd name="T13" fmla="*/ 4 h 6"/>
                          <a:gd name="T14" fmla="*/ 0 w 4"/>
                          <a:gd name="T15" fmla="*/ 6 h 6"/>
                          <a:gd name="T16" fmla="*/ 0 w 4"/>
                          <a:gd name="T17" fmla="*/ 4 h 6"/>
                          <a:gd name="T18" fmla="*/ 0 w 4"/>
                          <a:gd name="T19" fmla="*/ 2 h 6"/>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4"/>
                          <a:gd name="T31" fmla="*/ 0 h 6"/>
                          <a:gd name="T32" fmla="*/ 4 w 4"/>
                          <a:gd name="T33" fmla="*/ 6 h 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4" h="6">
                            <a:moveTo>
                              <a:pt x="0" y="2"/>
                            </a:moveTo>
                            <a:lnTo>
                              <a:pt x="0" y="0"/>
                            </a:lnTo>
                            <a:lnTo>
                              <a:pt x="2" y="0"/>
                            </a:lnTo>
                            <a:lnTo>
                              <a:pt x="4" y="0"/>
                            </a:lnTo>
                            <a:lnTo>
                              <a:pt x="4" y="2"/>
                            </a:lnTo>
                            <a:lnTo>
                              <a:pt x="2" y="2"/>
                            </a:lnTo>
                            <a:lnTo>
                              <a:pt x="2" y="4"/>
                            </a:lnTo>
                            <a:lnTo>
                              <a:pt x="0" y="6"/>
                            </a:lnTo>
                            <a:lnTo>
                              <a:pt x="0" y="4"/>
                            </a:lnTo>
                            <a:lnTo>
                              <a:pt x="0" y="2"/>
                            </a:lnTo>
                            <a:close/>
                          </a:path>
                        </a:pathLst>
                      </a:custGeom>
                      <a:grpFill/>
                      <a:ln w="3175">
                        <a:solidFill>
                          <a:schemeClr val="bg1"/>
                        </a:solidFill>
                        <a:prstDash val="sysDot"/>
                        <a:round/>
                        <a:headEnd/>
                        <a:tailEnd/>
                      </a:ln>
                    </p:spPr>
                    <p:txBody>
                      <a:bodyPr/>
                      <a:lstStyle/>
                      <a:p>
                        <a:endParaRPr lang="de-DE" sz="2400" dirty="0">
                          <a:solidFill>
                            <a:srgbClr val="000000"/>
                          </a:solidFill>
                        </a:endParaRPr>
                      </a:p>
                    </p:txBody>
                  </p:sp>
                  <p:sp>
                    <p:nvSpPr>
                      <p:cNvPr id="2091" name="Freeform 3116"/>
                      <p:cNvSpPr>
                        <a:spLocks/>
                      </p:cNvSpPr>
                      <p:nvPr/>
                    </p:nvSpPr>
                    <p:spPr bwMode="auto">
                      <a:xfrm>
                        <a:off x="5252" y="2289"/>
                        <a:ext cx="2" cy="4"/>
                      </a:xfrm>
                      <a:custGeom>
                        <a:avLst/>
                        <a:gdLst>
                          <a:gd name="T0" fmla="*/ 0 w 2"/>
                          <a:gd name="T1" fmla="*/ 2 h 4"/>
                          <a:gd name="T2" fmla="*/ 0 w 2"/>
                          <a:gd name="T3" fmla="*/ 0 h 4"/>
                          <a:gd name="T4" fmla="*/ 2 w 2"/>
                          <a:gd name="T5" fmla="*/ 0 h 4"/>
                          <a:gd name="T6" fmla="*/ 2 w 2"/>
                          <a:gd name="T7" fmla="*/ 2 h 4"/>
                          <a:gd name="T8" fmla="*/ 2 w 2"/>
                          <a:gd name="T9" fmla="*/ 4 h 4"/>
                          <a:gd name="T10" fmla="*/ 0 w 2"/>
                          <a:gd name="T11" fmla="*/ 4 h 4"/>
                          <a:gd name="T12" fmla="*/ 0 w 2"/>
                          <a:gd name="T13" fmla="*/ 2 h 4"/>
                          <a:gd name="T14" fmla="*/ 0 60000 65536"/>
                          <a:gd name="T15" fmla="*/ 0 60000 65536"/>
                          <a:gd name="T16" fmla="*/ 0 60000 65536"/>
                          <a:gd name="T17" fmla="*/ 0 60000 65536"/>
                          <a:gd name="T18" fmla="*/ 0 60000 65536"/>
                          <a:gd name="T19" fmla="*/ 0 60000 65536"/>
                          <a:gd name="T20" fmla="*/ 0 60000 65536"/>
                          <a:gd name="T21" fmla="*/ 0 w 2"/>
                          <a:gd name="T22" fmla="*/ 0 h 4"/>
                          <a:gd name="T23" fmla="*/ 2 w 2"/>
                          <a:gd name="T24" fmla="*/ 4 h 4"/>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2" h="4">
                            <a:moveTo>
                              <a:pt x="0" y="2"/>
                            </a:moveTo>
                            <a:lnTo>
                              <a:pt x="0" y="0"/>
                            </a:lnTo>
                            <a:lnTo>
                              <a:pt x="2" y="0"/>
                            </a:lnTo>
                            <a:lnTo>
                              <a:pt x="2" y="2"/>
                            </a:lnTo>
                            <a:lnTo>
                              <a:pt x="2" y="4"/>
                            </a:lnTo>
                            <a:lnTo>
                              <a:pt x="0" y="4"/>
                            </a:lnTo>
                            <a:lnTo>
                              <a:pt x="0" y="2"/>
                            </a:lnTo>
                            <a:close/>
                          </a:path>
                        </a:pathLst>
                      </a:custGeom>
                      <a:grpFill/>
                      <a:ln w="3175">
                        <a:solidFill>
                          <a:schemeClr val="bg1"/>
                        </a:solidFill>
                        <a:prstDash val="sysDot"/>
                        <a:round/>
                        <a:headEnd/>
                        <a:tailEnd/>
                      </a:ln>
                    </p:spPr>
                    <p:txBody>
                      <a:bodyPr/>
                      <a:lstStyle/>
                      <a:p>
                        <a:endParaRPr lang="de-DE" sz="2400" dirty="0">
                          <a:solidFill>
                            <a:srgbClr val="000000"/>
                          </a:solidFill>
                        </a:endParaRPr>
                      </a:p>
                    </p:txBody>
                  </p:sp>
                  <p:sp>
                    <p:nvSpPr>
                      <p:cNvPr id="2092" name="Freeform 3117"/>
                      <p:cNvSpPr>
                        <a:spLocks/>
                      </p:cNvSpPr>
                      <p:nvPr/>
                    </p:nvSpPr>
                    <p:spPr bwMode="auto">
                      <a:xfrm>
                        <a:off x="5252" y="2273"/>
                        <a:ext cx="4" cy="6"/>
                      </a:xfrm>
                      <a:custGeom>
                        <a:avLst/>
                        <a:gdLst>
                          <a:gd name="T0" fmla="*/ 0 w 4"/>
                          <a:gd name="T1" fmla="*/ 2 h 6"/>
                          <a:gd name="T2" fmla="*/ 2 w 4"/>
                          <a:gd name="T3" fmla="*/ 0 h 6"/>
                          <a:gd name="T4" fmla="*/ 2 w 4"/>
                          <a:gd name="T5" fmla="*/ 2 h 6"/>
                          <a:gd name="T6" fmla="*/ 4 w 4"/>
                          <a:gd name="T7" fmla="*/ 2 h 6"/>
                          <a:gd name="T8" fmla="*/ 4 w 4"/>
                          <a:gd name="T9" fmla="*/ 4 h 6"/>
                          <a:gd name="T10" fmla="*/ 2 w 4"/>
                          <a:gd name="T11" fmla="*/ 4 h 6"/>
                          <a:gd name="T12" fmla="*/ 2 w 4"/>
                          <a:gd name="T13" fmla="*/ 6 h 6"/>
                          <a:gd name="T14" fmla="*/ 2 w 4"/>
                          <a:gd name="T15" fmla="*/ 4 h 6"/>
                          <a:gd name="T16" fmla="*/ 0 w 4"/>
                          <a:gd name="T17" fmla="*/ 4 h 6"/>
                          <a:gd name="T18" fmla="*/ 0 w 4"/>
                          <a:gd name="T19" fmla="*/ 2 h 6"/>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4"/>
                          <a:gd name="T31" fmla="*/ 0 h 6"/>
                          <a:gd name="T32" fmla="*/ 4 w 4"/>
                          <a:gd name="T33" fmla="*/ 6 h 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4" h="6">
                            <a:moveTo>
                              <a:pt x="0" y="2"/>
                            </a:moveTo>
                            <a:lnTo>
                              <a:pt x="2" y="0"/>
                            </a:lnTo>
                            <a:lnTo>
                              <a:pt x="2" y="2"/>
                            </a:lnTo>
                            <a:lnTo>
                              <a:pt x="4" y="2"/>
                            </a:lnTo>
                            <a:lnTo>
                              <a:pt x="4" y="4"/>
                            </a:lnTo>
                            <a:lnTo>
                              <a:pt x="2" y="4"/>
                            </a:lnTo>
                            <a:lnTo>
                              <a:pt x="2" y="6"/>
                            </a:lnTo>
                            <a:lnTo>
                              <a:pt x="2" y="4"/>
                            </a:lnTo>
                            <a:lnTo>
                              <a:pt x="0" y="4"/>
                            </a:lnTo>
                            <a:lnTo>
                              <a:pt x="0" y="2"/>
                            </a:lnTo>
                            <a:close/>
                          </a:path>
                        </a:pathLst>
                      </a:custGeom>
                      <a:grpFill/>
                      <a:ln w="3175">
                        <a:solidFill>
                          <a:schemeClr val="bg1"/>
                        </a:solidFill>
                        <a:prstDash val="sysDot"/>
                        <a:round/>
                        <a:headEnd/>
                        <a:tailEnd/>
                      </a:ln>
                    </p:spPr>
                    <p:txBody>
                      <a:bodyPr/>
                      <a:lstStyle/>
                      <a:p>
                        <a:endParaRPr lang="de-DE" sz="2400" dirty="0">
                          <a:solidFill>
                            <a:srgbClr val="000000"/>
                          </a:solidFill>
                        </a:endParaRPr>
                      </a:p>
                    </p:txBody>
                  </p:sp>
                  <p:sp>
                    <p:nvSpPr>
                      <p:cNvPr id="2093" name="Freeform 3118"/>
                      <p:cNvSpPr>
                        <a:spLocks/>
                      </p:cNvSpPr>
                      <p:nvPr/>
                    </p:nvSpPr>
                    <p:spPr bwMode="auto">
                      <a:xfrm>
                        <a:off x="5254" y="2273"/>
                        <a:ext cx="6" cy="4"/>
                      </a:xfrm>
                      <a:custGeom>
                        <a:avLst/>
                        <a:gdLst>
                          <a:gd name="T0" fmla="*/ 0 w 6"/>
                          <a:gd name="T1" fmla="*/ 0 h 4"/>
                          <a:gd name="T2" fmla="*/ 4 w 6"/>
                          <a:gd name="T3" fmla="*/ 0 h 4"/>
                          <a:gd name="T4" fmla="*/ 6 w 6"/>
                          <a:gd name="T5" fmla="*/ 2 h 4"/>
                          <a:gd name="T6" fmla="*/ 6 w 6"/>
                          <a:gd name="T7" fmla="*/ 4 h 4"/>
                          <a:gd name="T8" fmla="*/ 4 w 6"/>
                          <a:gd name="T9" fmla="*/ 4 h 4"/>
                          <a:gd name="T10" fmla="*/ 2 w 6"/>
                          <a:gd name="T11" fmla="*/ 4 h 4"/>
                          <a:gd name="T12" fmla="*/ 0 w 6"/>
                          <a:gd name="T13" fmla="*/ 0 h 4"/>
                          <a:gd name="T14" fmla="*/ 0 60000 65536"/>
                          <a:gd name="T15" fmla="*/ 0 60000 65536"/>
                          <a:gd name="T16" fmla="*/ 0 60000 65536"/>
                          <a:gd name="T17" fmla="*/ 0 60000 65536"/>
                          <a:gd name="T18" fmla="*/ 0 60000 65536"/>
                          <a:gd name="T19" fmla="*/ 0 60000 65536"/>
                          <a:gd name="T20" fmla="*/ 0 60000 65536"/>
                          <a:gd name="T21" fmla="*/ 0 w 6"/>
                          <a:gd name="T22" fmla="*/ 0 h 4"/>
                          <a:gd name="T23" fmla="*/ 6 w 6"/>
                          <a:gd name="T24" fmla="*/ 4 h 4"/>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6" h="4">
                            <a:moveTo>
                              <a:pt x="0" y="0"/>
                            </a:moveTo>
                            <a:lnTo>
                              <a:pt x="4" y="0"/>
                            </a:lnTo>
                            <a:lnTo>
                              <a:pt x="6" y="2"/>
                            </a:lnTo>
                            <a:lnTo>
                              <a:pt x="6" y="4"/>
                            </a:lnTo>
                            <a:lnTo>
                              <a:pt x="4" y="4"/>
                            </a:lnTo>
                            <a:lnTo>
                              <a:pt x="2" y="4"/>
                            </a:lnTo>
                            <a:lnTo>
                              <a:pt x="0" y="0"/>
                            </a:lnTo>
                            <a:close/>
                          </a:path>
                        </a:pathLst>
                      </a:custGeom>
                      <a:grpFill/>
                      <a:ln w="3175">
                        <a:solidFill>
                          <a:schemeClr val="bg1"/>
                        </a:solidFill>
                        <a:prstDash val="sysDot"/>
                        <a:round/>
                        <a:headEnd/>
                        <a:tailEnd/>
                      </a:ln>
                    </p:spPr>
                    <p:txBody>
                      <a:bodyPr/>
                      <a:lstStyle/>
                      <a:p>
                        <a:endParaRPr lang="de-DE" sz="2400" dirty="0">
                          <a:solidFill>
                            <a:srgbClr val="000000"/>
                          </a:solidFill>
                        </a:endParaRPr>
                      </a:p>
                    </p:txBody>
                  </p:sp>
                  <p:sp>
                    <p:nvSpPr>
                      <p:cNvPr id="2094" name="Rectangle 3119"/>
                      <p:cNvSpPr>
                        <a:spLocks noChangeArrowheads="1"/>
                      </p:cNvSpPr>
                      <p:nvPr/>
                    </p:nvSpPr>
                    <p:spPr bwMode="auto">
                      <a:xfrm>
                        <a:off x="5256" y="2281"/>
                        <a:ext cx="2" cy="2"/>
                      </a:xfrm>
                      <a:prstGeom prst="rect">
                        <a:avLst/>
                      </a:prstGeom>
                      <a:grpFill/>
                      <a:ln w="3175">
                        <a:solidFill>
                          <a:schemeClr val="bg1"/>
                        </a:solidFill>
                        <a:prstDash val="sysDot"/>
                        <a:miter lim="800000"/>
                        <a:headEnd/>
                        <a:tailEnd/>
                      </a:ln>
                    </p:spPr>
                    <p:txBody>
                      <a:bodyPr/>
                      <a:lstStyle/>
                      <a:p>
                        <a:endParaRPr lang="de-DE" sz="2400" dirty="0">
                          <a:solidFill>
                            <a:srgbClr val="000000"/>
                          </a:solidFill>
                        </a:endParaRPr>
                      </a:p>
                    </p:txBody>
                  </p:sp>
                  <p:sp>
                    <p:nvSpPr>
                      <p:cNvPr id="2095" name="Freeform 3120"/>
                      <p:cNvSpPr>
                        <a:spLocks/>
                      </p:cNvSpPr>
                      <p:nvPr/>
                    </p:nvSpPr>
                    <p:spPr bwMode="auto">
                      <a:xfrm>
                        <a:off x="5256" y="2285"/>
                        <a:ext cx="4" cy="4"/>
                      </a:xfrm>
                      <a:custGeom>
                        <a:avLst/>
                        <a:gdLst>
                          <a:gd name="T0" fmla="*/ 0 w 4"/>
                          <a:gd name="T1" fmla="*/ 2 h 4"/>
                          <a:gd name="T2" fmla="*/ 0 w 4"/>
                          <a:gd name="T3" fmla="*/ 0 h 4"/>
                          <a:gd name="T4" fmla="*/ 2 w 4"/>
                          <a:gd name="T5" fmla="*/ 0 h 4"/>
                          <a:gd name="T6" fmla="*/ 2 w 4"/>
                          <a:gd name="T7" fmla="*/ 2 h 4"/>
                          <a:gd name="T8" fmla="*/ 4 w 4"/>
                          <a:gd name="T9" fmla="*/ 4 h 4"/>
                          <a:gd name="T10" fmla="*/ 2 w 4"/>
                          <a:gd name="T11" fmla="*/ 4 h 4"/>
                          <a:gd name="T12" fmla="*/ 2 w 4"/>
                          <a:gd name="T13" fmla="*/ 2 h 4"/>
                          <a:gd name="T14" fmla="*/ 0 w 4"/>
                          <a:gd name="T15" fmla="*/ 2 h 4"/>
                          <a:gd name="T16" fmla="*/ 0 60000 65536"/>
                          <a:gd name="T17" fmla="*/ 0 60000 65536"/>
                          <a:gd name="T18" fmla="*/ 0 60000 65536"/>
                          <a:gd name="T19" fmla="*/ 0 60000 65536"/>
                          <a:gd name="T20" fmla="*/ 0 60000 65536"/>
                          <a:gd name="T21" fmla="*/ 0 60000 65536"/>
                          <a:gd name="T22" fmla="*/ 0 60000 65536"/>
                          <a:gd name="T23" fmla="*/ 0 60000 65536"/>
                          <a:gd name="T24" fmla="*/ 0 w 4"/>
                          <a:gd name="T25" fmla="*/ 0 h 4"/>
                          <a:gd name="T26" fmla="*/ 4 w 4"/>
                          <a:gd name="T27" fmla="*/ 4 h 4"/>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4" h="4">
                            <a:moveTo>
                              <a:pt x="0" y="2"/>
                            </a:moveTo>
                            <a:lnTo>
                              <a:pt x="0" y="0"/>
                            </a:lnTo>
                            <a:lnTo>
                              <a:pt x="2" y="0"/>
                            </a:lnTo>
                            <a:lnTo>
                              <a:pt x="2" y="2"/>
                            </a:lnTo>
                            <a:lnTo>
                              <a:pt x="4" y="4"/>
                            </a:lnTo>
                            <a:lnTo>
                              <a:pt x="2" y="4"/>
                            </a:lnTo>
                            <a:lnTo>
                              <a:pt x="2" y="2"/>
                            </a:lnTo>
                            <a:lnTo>
                              <a:pt x="0" y="2"/>
                            </a:lnTo>
                            <a:close/>
                          </a:path>
                        </a:pathLst>
                      </a:custGeom>
                      <a:grpFill/>
                      <a:ln w="3175">
                        <a:solidFill>
                          <a:schemeClr val="bg1"/>
                        </a:solidFill>
                        <a:prstDash val="sysDot"/>
                        <a:round/>
                        <a:headEnd/>
                        <a:tailEnd/>
                      </a:ln>
                    </p:spPr>
                    <p:txBody>
                      <a:bodyPr/>
                      <a:lstStyle/>
                      <a:p>
                        <a:endParaRPr lang="de-DE" sz="2400" dirty="0">
                          <a:solidFill>
                            <a:srgbClr val="000000"/>
                          </a:solidFill>
                        </a:endParaRPr>
                      </a:p>
                    </p:txBody>
                  </p:sp>
                  <p:sp>
                    <p:nvSpPr>
                      <p:cNvPr id="2096" name="Freeform 3121"/>
                      <p:cNvSpPr>
                        <a:spLocks/>
                      </p:cNvSpPr>
                      <p:nvPr/>
                    </p:nvSpPr>
                    <p:spPr bwMode="auto">
                      <a:xfrm>
                        <a:off x="5256" y="2283"/>
                        <a:ext cx="2" cy="1"/>
                      </a:xfrm>
                      <a:custGeom>
                        <a:avLst/>
                        <a:gdLst>
                          <a:gd name="T0" fmla="*/ 0 w 2"/>
                          <a:gd name="T1" fmla="*/ 0 h 1"/>
                          <a:gd name="T2" fmla="*/ 2 w 2"/>
                          <a:gd name="T3" fmla="*/ 0 h 1"/>
                          <a:gd name="T4" fmla="*/ 0 w 2"/>
                          <a:gd name="T5" fmla="*/ 0 h 1"/>
                          <a:gd name="T6" fmla="*/ 0 60000 65536"/>
                          <a:gd name="T7" fmla="*/ 0 60000 65536"/>
                          <a:gd name="T8" fmla="*/ 0 60000 65536"/>
                          <a:gd name="T9" fmla="*/ 0 w 2"/>
                          <a:gd name="T10" fmla="*/ 0 h 1"/>
                          <a:gd name="T11" fmla="*/ 2 w 2"/>
                          <a:gd name="T12" fmla="*/ 1 h 1"/>
                        </a:gdLst>
                        <a:ahLst/>
                        <a:cxnLst>
                          <a:cxn ang="T6">
                            <a:pos x="T0" y="T1"/>
                          </a:cxn>
                          <a:cxn ang="T7">
                            <a:pos x="T2" y="T3"/>
                          </a:cxn>
                          <a:cxn ang="T8">
                            <a:pos x="T4" y="T5"/>
                          </a:cxn>
                        </a:cxnLst>
                        <a:rect l="T9" t="T10" r="T11" b="T12"/>
                        <a:pathLst>
                          <a:path w="2" h="1">
                            <a:moveTo>
                              <a:pt x="0" y="0"/>
                            </a:moveTo>
                            <a:lnTo>
                              <a:pt x="2" y="0"/>
                            </a:lnTo>
                            <a:lnTo>
                              <a:pt x="0" y="0"/>
                            </a:lnTo>
                            <a:close/>
                          </a:path>
                        </a:pathLst>
                      </a:custGeom>
                      <a:grpFill/>
                      <a:ln w="3175">
                        <a:solidFill>
                          <a:schemeClr val="bg1"/>
                        </a:solidFill>
                        <a:prstDash val="sysDot"/>
                        <a:round/>
                        <a:headEnd/>
                        <a:tailEnd/>
                      </a:ln>
                    </p:spPr>
                    <p:txBody>
                      <a:bodyPr/>
                      <a:lstStyle/>
                      <a:p>
                        <a:endParaRPr lang="de-DE" sz="2400" dirty="0">
                          <a:solidFill>
                            <a:srgbClr val="000000"/>
                          </a:solidFill>
                        </a:endParaRPr>
                      </a:p>
                    </p:txBody>
                  </p:sp>
                  <p:sp>
                    <p:nvSpPr>
                      <p:cNvPr id="2097" name="Freeform 3122"/>
                      <p:cNvSpPr>
                        <a:spLocks/>
                      </p:cNvSpPr>
                      <p:nvPr/>
                    </p:nvSpPr>
                    <p:spPr bwMode="auto">
                      <a:xfrm>
                        <a:off x="5278" y="2331"/>
                        <a:ext cx="136" cy="176"/>
                      </a:xfrm>
                      <a:custGeom>
                        <a:avLst/>
                        <a:gdLst>
                          <a:gd name="T0" fmla="*/ 8 w 136"/>
                          <a:gd name="T1" fmla="*/ 96 h 176"/>
                          <a:gd name="T2" fmla="*/ 12 w 136"/>
                          <a:gd name="T3" fmla="*/ 78 h 176"/>
                          <a:gd name="T4" fmla="*/ 16 w 136"/>
                          <a:gd name="T5" fmla="*/ 60 h 176"/>
                          <a:gd name="T6" fmla="*/ 24 w 136"/>
                          <a:gd name="T7" fmla="*/ 58 h 176"/>
                          <a:gd name="T8" fmla="*/ 22 w 136"/>
                          <a:gd name="T9" fmla="*/ 46 h 176"/>
                          <a:gd name="T10" fmla="*/ 22 w 136"/>
                          <a:gd name="T11" fmla="*/ 44 h 176"/>
                          <a:gd name="T12" fmla="*/ 26 w 136"/>
                          <a:gd name="T13" fmla="*/ 30 h 176"/>
                          <a:gd name="T14" fmla="*/ 32 w 136"/>
                          <a:gd name="T15" fmla="*/ 20 h 176"/>
                          <a:gd name="T16" fmla="*/ 38 w 136"/>
                          <a:gd name="T17" fmla="*/ 22 h 176"/>
                          <a:gd name="T18" fmla="*/ 44 w 136"/>
                          <a:gd name="T19" fmla="*/ 8 h 176"/>
                          <a:gd name="T20" fmla="*/ 58 w 136"/>
                          <a:gd name="T21" fmla="*/ 12 h 176"/>
                          <a:gd name="T22" fmla="*/ 70 w 136"/>
                          <a:gd name="T23" fmla="*/ 14 h 176"/>
                          <a:gd name="T24" fmla="*/ 88 w 136"/>
                          <a:gd name="T25" fmla="*/ 18 h 176"/>
                          <a:gd name="T26" fmla="*/ 106 w 136"/>
                          <a:gd name="T27" fmla="*/ 20 h 176"/>
                          <a:gd name="T28" fmla="*/ 118 w 136"/>
                          <a:gd name="T29" fmla="*/ 12 h 176"/>
                          <a:gd name="T30" fmla="*/ 128 w 136"/>
                          <a:gd name="T31" fmla="*/ 6 h 176"/>
                          <a:gd name="T32" fmla="*/ 136 w 136"/>
                          <a:gd name="T33" fmla="*/ 4 h 176"/>
                          <a:gd name="T34" fmla="*/ 130 w 136"/>
                          <a:gd name="T35" fmla="*/ 18 h 176"/>
                          <a:gd name="T36" fmla="*/ 114 w 136"/>
                          <a:gd name="T37" fmla="*/ 32 h 176"/>
                          <a:gd name="T38" fmla="*/ 98 w 136"/>
                          <a:gd name="T39" fmla="*/ 34 h 176"/>
                          <a:gd name="T40" fmla="*/ 90 w 136"/>
                          <a:gd name="T41" fmla="*/ 30 h 176"/>
                          <a:gd name="T42" fmla="*/ 70 w 136"/>
                          <a:gd name="T43" fmla="*/ 30 h 176"/>
                          <a:gd name="T44" fmla="*/ 58 w 136"/>
                          <a:gd name="T45" fmla="*/ 30 h 176"/>
                          <a:gd name="T46" fmla="*/ 40 w 136"/>
                          <a:gd name="T47" fmla="*/ 28 h 176"/>
                          <a:gd name="T48" fmla="*/ 28 w 136"/>
                          <a:gd name="T49" fmla="*/ 40 h 176"/>
                          <a:gd name="T50" fmla="*/ 32 w 136"/>
                          <a:gd name="T51" fmla="*/ 62 h 176"/>
                          <a:gd name="T52" fmla="*/ 40 w 136"/>
                          <a:gd name="T53" fmla="*/ 70 h 176"/>
                          <a:gd name="T54" fmla="*/ 48 w 136"/>
                          <a:gd name="T55" fmla="*/ 74 h 176"/>
                          <a:gd name="T56" fmla="*/ 60 w 136"/>
                          <a:gd name="T57" fmla="*/ 60 h 176"/>
                          <a:gd name="T58" fmla="*/ 72 w 136"/>
                          <a:gd name="T59" fmla="*/ 58 h 176"/>
                          <a:gd name="T60" fmla="*/ 88 w 136"/>
                          <a:gd name="T61" fmla="*/ 56 h 176"/>
                          <a:gd name="T62" fmla="*/ 92 w 136"/>
                          <a:gd name="T63" fmla="*/ 52 h 176"/>
                          <a:gd name="T64" fmla="*/ 98 w 136"/>
                          <a:gd name="T65" fmla="*/ 64 h 176"/>
                          <a:gd name="T66" fmla="*/ 84 w 136"/>
                          <a:gd name="T67" fmla="*/ 64 h 176"/>
                          <a:gd name="T68" fmla="*/ 70 w 136"/>
                          <a:gd name="T69" fmla="*/ 78 h 176"/>
                          <a:gd name="T70" fmla="*/ 60 w 136"/>
                          <a:gd name="T71" fmla="*/ 86 h 176"/>
                          <a:gd name="T72" fmla="*/ 58 w 136"/>
                          <a:gd name="T73" fmla="*/ 90 h 176"/>
                          <a:gd name="T74" fmla="*/ 74 w 136"/>
                          <a:gd name="T75" fmla="*/ 108 h 176"/>
                          <a:gd name="T76" fmla="*/ 76 w 136"/>
                          <a:gd name="T77" fmla="*/ 116 h 176"/>
                          <a:gd name="T78" fmla="*/ 72 w 136"/>
                          <a:gd name="T79" fmla="*/ 126 h 176"/>
                          <a:gd name="T80" fmla="*/ 84 w 136"/>
                          <a:gd name="T81" fmla="*/ 140 h 176"/>
                          <a:gd name="T82" fmla="*/ 86 w 136"/>
                          <a:gd name="T83" fmla="*/ 144 h 176"/>
                          <a:gd name="T84" fmla="*/ 72 w 136"/>
                          <a:gd name="T85" fmla="*/ 146 h 176"/>
                          <a:gd name="T86" fmla="*/ 66 w 136"/>
                          <a:gd name="T87" fmla="*/ 154 h 176"/>
                          <a:gd name="T88" fmla="*/ 56 w 136"/>
                          <a:gd name="T89" fmla="*/ 146 h 176"/>
                          <a:gd name="T90" fmla="*/ 54 w 136"/>
                          <a:gd name="T91" fmla="*/ 136 h 176"/>
                          <a:gd name="T92" fmla="*/ 44 w 136"/>
                          <a:gd name="T93" fmla="*/ 120 h 176"/>
                          <a:gd name="T94" fmla="*/ 48 w 136"/>
                          <a:gd name="T95" fmla="*/ 102 h 176"/>
                          <a:gd name="T96" fmla="*/ 32 w 136"/>
                          <a:gd name="T97" fmla="*/ 116 h 176"/>
                          <a:gd name="T98" fmla="*/ 32 w 136"/>
                          <a:gd name="T99" fmla="*/ 132 h 176"/>
                          <a:gd name="T100" fmla="*/ 32 w 136"/>
                          <a:gd name="T101" fmla="*/ 148 h 176"/>
                          <a:gd name="T102" fmla="*/ 30 w 136"/>
                          <a:gd name="T103" fmla="*/ 164 h 176"/>
                          <a:gd name="T104" fmla="*/ 24 w 136"/>
                          <a:gd name="T105" fmla="*/ 172 h 176"/>
                          <a:gd name="T106" fmla="*/ 14 w 136"/>
                          <a:gd name="T107" fmla="*/ 174 h 176"/>
                          <a:gd name="T108" fmla="*/ 12 w 136"/>
                          <a:gd name="T109" fmla="*/ 156 h 176"/>
                          <a:gd name="T110" fmla="*/ 16 w 136"/>
                          <a:gd name="T111" fmla="*/ 134 h 176"/>
                          <a:gd name="T112" fmla="*/ 10 w 136"/>
                          <a:gd name="T113" fmla="*/ 124 h 176"/>
                          <a:gd name="T114" fmla="*/ 4 w 136"/>
                          <a:gd name="T115" fmla="*/ 108 h 17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w 136"/>
                          <a:gd name="T175" fmla="*/ 0 h 176"/>
                          <a:gd name="T176" fmla="*/ 136 w 136"/>
                          <a:gd name="T177" fmla="*/ 176 h 176"/>
                        </a:gdLst>
                        <a:ahLst/>
                        <a:cxnLst>
                          <a:cxn ang="T116">
                            <a:pos x="T0" y="T1"/>
                          </a:cxn>
                          <a:cxn ang="T117">
                            <a:pos x="T2" y="T3"/>
                          </a:cxn>
                          <a:cxn ang="T118">
                            <a:pos x="T4" y="T5"/>
                          </a:cxn>
                          <a:cxn ang="T119">
                            <a:pos x="T6" y="T7"/>
                          </a:cxn>
                          <a:cxn ang="T120">
                            <a:pos x="T8" y="T9"/>
                          </a:cxn>
                          <a:cxn ang="T121">
                            <a:pos x="T10" y="T11"/>
                          </a:cxn>
                          <a:cxn ang="T122">
                            <a:pos x="T12" y="T13"/>
                          </a:cxn>
                          <a:cxn ang="T123">
                            <a:pos x="T14" y="T15"/>
                          </a:cxn>
                          <a:cxn ang="T124">
                            <a:pos x="T16" y="T17"/>
                          </a:cxn>
                          <a:cxn ang="T125">
                            <a:pos x="T18" y="T19"/>
                          </a:cxn>
                          <a:cxn ang="T126">
                            <a:pos x="T20" y="T21"/>
                          </a:cxn>
                          <a:cxn ang="T127">
                            <a:pos x="T22" y="T23"/>
                          </a:cxn>
                          <a:cxn ang="T128">
                            <a:pos x="T24" y="T25"/>
                          </a:cxn>
                          <a:cxn ang="T129">
                            <a:pos x="T26" y="T27"/>
                          </a:cxn>
                          <a:cxn ang="T130">
                            <a:pos x="T28" y="T29"/>
                          </a:cxn>
                          <a:cxn ang="T131">
                            <a:pos x="T30" y="T31"/>
                          </a:cxn>
                          <a:cxn ang="T132">
                            <a:pos x="T32" y="T33"/>
                          </a:cxn>
                          <a:cxn ang="T133">
                            <a:pos x="T34" y="T35"/>
                          </a:cxn>
                          <a:cxn ang="T134">
                            <a:pos x="T36" y="T37"/>
                          </a:cxn>
                          <a:cxn ang="T135">
                            <a:pos x="T38" y="T39"/>
                          </a:cxn>
                          <a:cxn ang="T136">
                            <a:pos x="T40" y="T41"/>
                          </a:cxn>
                          <a:cxn ang="T137">
                            <a:pos x="T42" y="T43"/>
                          </a:cxn>
                          <a:cxn ang="T138">
                            <a:pos x="T44" y="T45"/>
                          </a:cxn>
                          <a:cxn ang="T139">
                            <a:pos x="T46" y="T47"/>
                          </a:cxn>
                          <a:cxn ang="T140">
                            <a:pos x="T48" y="T49"/>
                          </a:cxn>
                          <a:cxn ang="T141">
                            <a:pos x="T50" y="T51"/>
                          </a:cxn>
                          <a:cxn ang="T142">
                            <a:pos x="T52" y="T53"/>
                          </a:cxn>
                          <a:cxn ang="T143">
                            <a:pos x="T54" y="T55"/>
                          </a:cxn>
                          <a:cxn ang="T144">
                            <a:pos x="T56" y="T57"/>
                          </a:cxn>
                          <a:cxn ang="T145">
                            <a:pos x="T58" y="T59"/>
                          </a:cxn>
                          <a:cxn ang="T146">
                            <a:pos x="T60" y="T61"/>
                          </a:cxn>
                          <a:cxn ang="T147">
                            <a:pos x="T62" y="T63"/>
                          </a:cxn>
                          <a:cxn ang="T148">
                            <a:pos x="T64" y="T65"/>
                          </a:cxn>
                          <a:cxn ang="T149">
                            <a:pos x="T66" y="T67"/>
                          </a:cxn>
                          <a:cxn ang="T150">
                            <a:pos x="T68" y="T69"/>
                          </a:cxn>
                          <a:cxn ang="T151">
                            <a:pos x="T70" y="T71"/>
                          </a:cxn>
                          <a:cxn ang="T152">
                            <a:pos x="T72" y="T73"/>
                          </a:cxn>
                          <a:cxn ang="T153">
                            <a:pos x="T74" y="T75"/>
                          </a:cxn>
                          <a:cxn ang="T154">
                            <a:pos x="T76" y="T77"/>
                          </a:cxn>
                          <a:cxn ang="T155">
                            <a:pos x="T78" y="T79"/>
                          </a:cxn>
                          <a:cxn ang="T156">
                            <a:pos x="T80" y="T81"/>
                          </a:cxn>
                          <a:cxn ang="T157">
                            <a:pos x="T82" y="T83"/>
                          </a:cxn>
                          <a:cxn ang="T158">
                            <a:pos x="T84" y="T85"/>
                          </a:cxn>
                          <a:cxn ang="T159">
                            <a:pos x="T86" y="T87"/>
                          </a:cxn>
                          <a:cxn ang="T160">
                            <a:pos x="T88" y="T89"/>
                          </a:cxn>
                          <a:cxn ang="T161">
                            <a:pos x="T90" y="T91"/>
                          </a:cxn>
                          <a:cxn ang="T162">
                            <a:pos x="T92" y="T93"/>
                          </a:cxn>
                          <a:cxn ang="T163">
                            <a:pos x="T94" y="T95"/>
                          </a:cxn>
                          <a:cxn ang="T164">
                            <a:pos x="T96" y="T97"/>
                          </a:cxn>
                          <a:cxn ang="T165">
                            <a:pos x="T98" y="T99"/>
                          </a:cxn>
                          <a:cxn ang="T166">
                            <a:pos x="T100" y="T101"/>
                          </a:cxn>
                          <a:cxn ang="T167">
                            <a:pos x="T102" y="T103"/>
                          </a:cxn>
                          <a:cxn ang="T168">
                            <a:pos x="T104" y="T105"/>
                          </a:cxn>
                          <a:cxn ang="T169">
                            <a:pos x="T106" y="T107"/>
                          </a:cxn>
                          <a:cxn ang="T170">
                            <a:pos x="T108" y="T109"/>
                          </a:cxn>
                          <a:cxn ang="T171">
                            <a:pos x="T110" y="T111"/>
                          </a:cxn>
                          <a:cxn ang="T172">
                            <a:pos x="T112" y="T113"/>
                          </a:cxn>
                          <a:cxn ang="T173">
                            <a:pos x="T114" y="T115"/>
                          </a:cxn>
                        </a:cxnLst>
                        <a:rect l="T174" t="T175" r="T176" b="T177"/>
                        <a:pathLst>
                          <a:path w="136" h="176">
                            <a:moveTo>
                              <a:pt x="0" y="106"/>
                            </a:moveTo>
                            <a:lnTo>
                              <a:pt x="2" y="104"/>
                            </a:lnTo>
                            <a:lnTo>
                              <a:pt x="2" y="102"/>
                            </a:lnTo>
                            <a:lnTo>
                              <a:pt x="4" y="102"/>
                            </a:lnTo>
                            <a:lnTo>
                              <a:pt x="6" y="100"/>
                            </a:lnTo>
                            <a:lnTo>
                              <a:pt x="10" y="98"/>
                            </a:lnTo>
                            <a:lnTo>
                              <a:pt x="10" y="96"/>
                            </a:lnTo>
                            <a:lnTo>
                              <a:pt x="8" y="96"/>
                            </a:lnTo>
                            <a:lnTo>
                              <a:pt x="10" y="94"/>
                            </a:lnTo>
                            <a:lnTo>
                              <a:pt x="10" y="88"/>
                            </a:lnTo>
                            <a:lnTo>
                              <a:pt x="12" y="88"/>
                            </a:lnTo>
                            <a:lnTo>
                              <a:pt x="12" y="86"/>
                            </a:lnTo>
                            <a:lnTo>
                              <a:pt x="12" y="84"/>
                            </a:lnTo>
                            <a:lnTo>
                              <a:pt x="12" y="80"/>
                            </a:lnTo>
                            <a:lnTo>
                              <a:pt x="12" y="78"/>
                            </a:lnTo>
                            <a:lnTo>
                              <a:pt x="12" y="76"/>
                            </a:lnTo>
                            <a:lnTo>
                              <a:pt x="12" y="74"/>
                            </a:lnTo>
                            <a:lnTo>
                              <a:pt x="12" y="70"/>
                            </a:lnTo>
                            <a:lnTo>
                              <a:pt x="12" y="68"/>
                            </a:lnTo>
                            <a:lnTo>
                              <a:pt x="14" y="66"/>
                            </a:lnTo>
                            <a:lnTo>
                              <a:pt x="16" y="64"/>
                            </a:lnTo>
                            <a:lnTo>
                              <a:pt x="16" y="62"/>
                            </a:lnTo>
                            <a:lnTo>
                              <a:pt x="16" y="60"/>
                            </a:lnTo>
                            <a:lnTo>
                              <a:pt x="18" y="60"/>
                            </a:lnTo>
                            <a:lnTo>
                              <a:pt x="18" y="58"/>
                            </a:lnTo>
                            <a:lnTo>
                              <a:pt x="20" y="58"/>
                            </a:lnTo>
                            <a:lnTo>
                              <a:pt x="20" y="56"/>
                            </a:lnTo>
                            <a:lnTo>
                              <a:pt x="22" y="58"/>
                            </a:lnTo>
                            <a:lnTo>
                              <a:pt x="22" y="60"/>
                            </a:lnTo>
                            <a:lnTo>
                              <a:pt x="24" y="60"/>
                            </a:lnTo>
                            <a:lnTo>
                              <a:pt x="24" y="58"/>
                            </a:lnTo>
                            <a:lnTo>
                              <a:pt x="24" y="56"/>
                            </a:lnTo>
                            <a:lnTo>
                              <a:pt x="22" y="56"/>
                            </a:lnTo>
                            <a:lnTo>
                              <a:pt x="22" y="54"/>
                            </a:lnTo>
                            <a:lnTo>
                              <a:pt x="22" y="52"/>
                            </a:lnTo>
                            <a:lnTo>
                              <a:pt x="22" y="50"/>
                            </a:lnTo>
                            <a:lnTo>
                              <a:pt x="22" y="48"/>
                            </a:lnTo>
                            <a:lnTo>
                              <a:pt x="22" y="46"/>
                            </a:lnTo>
                            <a:lnTo>
                              <a:pt x="22" y="44"/>
                            </a:lnTo>
                            <a:lnTo>
                              <a:pt x="20" y="44"/>
                            </a:lnTo>
                            <a:lnTo>
                              <a:pt x="20" y="42"/>
                            </a:lnTo>
                            <a:lnTo>
                              <a:pt x="18" y="42"/>
                            </a:lnTo>
                            <a:lnTo>
                              <a:pt x="18" y="40"/>
                            </a:lnTo>
                            <a:lnTo>
                              <a:pt x="20" y="40"/>
                            </a:lnTo>
                            <a:lnTo>
                              <a:pt x="22" y="42"/>
                            </a:lnTo>
                            <a:lnTo>
                              <a:pt x="22" y="44"/>
                            </a:lnTo>
                            <a:lnTo>
                              <a:pt x="24" y="44"/>
                            </a:lnTo>
                            <a:lnTo>
                              <a:pt x="24" y="42"/>
                            </a:lnTo>
                            <a:lnTo>
                              <a:pt x="24" y="40"/>
                            </a:lnTo>
                            <a:lnTo>
                              <a:pt x="24" y="38"/>
                            </a:lnTo>
                            <a:lnTo>
                              <a:pt x="22" y="38"/>
                            </a:lnTo>
                            <a:lnTo>
                              <a:pt x="22" y="36"/>
                            </a:lnTo>
                            <a:lnTo>
                              <a:pt x="24" y="30"/>
                            </a:lnTo>
                            <a:lnTo>
                              <a:pt x="26" y="30"/>
                            </a:lnTo>
                            <a:lnTo>
                              <a:pt x="26" y="28"/>
                            </a:lnTo>
                            <a:lnTo>
                              <a:pt x="28" y="28"/>
                            </a:lnTo>
                            <a:lnTo>
                              <a:pt x="28" y="26"/>
                            </a:lnTo>
                            <a:lnTo>
                              <a:pt x="28" y="24"/>
                            </a:lnTo>
                            <a:lnTo>
                              <a:pt x="28" y="22"/>
                            </a:lnTo>
                            <a:lnTo>
                              <a:pt x="30" y="22"/>
                            </a:lnTo>
                            <a:lnTo>
                              <a:pt x="32" y="22"/>
                            </a:lnTo>
                            <a:lnTo>
                              <a:pt x="32" y="20"/>
                            </a:lnTo>
                            <a:lnTo>
                              <a:pt x="32" y="18"/>
                            </a:lnTo>
                            <a:lnTo>
                              <a:pt x="32" y="16"/>
                            </a:lnTo>
                            <a:lnTo>
                              <a:pt x="34" y="16"/>
                            </a:lnTo>
                            <a:lnTo>
                              <a:pt x="34" y="18"/>
                            </a:lnTo>
                            <a:lnTo>
                              <a:pt x="34" y="20"/>
                            </a:lnTo>
                            <a:lnTo>
                              <a:pt x="36" y="20"/>
                            </a:lnTo>
                            <a:lnTo>
                              <a:pt x="36" y="22"/>
                            </a:lnTo>
                            <a:lnTo>
                              <a:pt x="38" y="22"/>
                            </a:lnTo>
                            <a:lnTo>
                              <a:pt x="40" y="22"/>
                            </a:lnTo>
                            <a:lnTo>
                              <a:pt x="40" y="20"/>
                            </a:lnTo>
                            <a:lnTo>
                              <a:pt x="40" y="18"/>
                            </a:lnTo>
                            <a:lnTo>
                              <a:pt x="42" y="16"/>
                            </a:lnTo>
                            <a:lnTo>
                              <a:pt x="44" y="14"/>
                            </a:lnTo>
                            <a:lnTo>
                              <a:pt x="44" y="12"/>
                            </a:lnTo>
                            <a:lnTo>
                              <a:pt x="44" y="10"/>
                            </a:lnTo>
                            <a:lnTo>
                              <a:pt x="44" y="8"/>
                            </a:lnTo>
                            <a:lnTo>
                              <a:pt x="48" y="8"/>
                            </a:lnTo>
                            <a:lnTo>
                              <a:pt x="50" y="8"/>
                            </a:lnTo>
                            <a:lnTo>
                              <a:pt x="52" y="8"/>
                            </a:lnTo>
                            <a:lnTo>
                              <a:pt x="52" y="10"/>
                            </a:lnTo>
                            <a:lnTo>
                              <a:pt x="54" y="10"/>
                            </a:lnTo>
                            <a:lnTo>
                              <a:pt x="56" y="10"/>
                            </a:lnTo>
                            <a:lnTo>
                              <a:pt x="58" y="10"/>
                            </a:lnTo>
                            <a:lnTo>
                              <a:pt x="58" y="12"/>
                            </a:lnTo>
                            <a:lnTo>
                              <a:pt x="58" y="14"/>
                            </a:lnTo>
                            <a:lnTo>
                              <a:pt x="60" y="14"/>
                            </a:lnTo>
                            <a:lnTo>
                              <a:pt x="60" y="16"/>
                            </a:lnTo>
                            <a:lnTo>
                              <a:pt x="62" y="14"/>
                            </a:lnTo>
                            <a:lnTo>
                              <a:pt x="66" y="14"/>
                            </a:lnTo>
                            <a:lnTo>
                              <a:pt x="68" y="16"/>
                            </a:lnTo>
                            <a:lnTo>
                              <a:pt x="70" y="16"/>
                            </a:lnTo>
                            <a:lnTo>
                              <a:pt x="70" y="14"/>
                            </a:lnTo>
                            <a:lnTo>
                              <a:pt x="70" y="16"/>
                            </a:lnTo>
                            <a:lnTo>
                              <a:pt x="74" y="16"/>
                            </a:lnTo>
                            <a:lnTo>
                              <a:pt x="76" y="16"/>
                            </a:lnTo>
                            <a:lnTo>
                              <a:pt x="78" y="16"/>
                            </a:lnTo>
                            <a:lnTo>
                              <a:pt x="82" y="18"/>
                            </a:lnTo>
                            <a:lnTo>
                              <a:pt x="86" y="20"/>
                            </a:lnTo>
                            <a:lnTo>
                              <a:pt x="88" y="20"/>
                            </a:lnTo>
                            <a:lnTo>
                              <a:pt x="88" y="18"/>
                            </a:lnTo>
                            <a:lnTo>
                              <a:pt x="90" y="18"/>
                            </a:lnTo>
                            <a:lnTo>
                              <a:pt x="94" y="18"/>
                            </a:lnTo>
                            <a:lnTo>
                              <a:pt x="96" y="18"/>
                            </a:lnTo>
                            <a:lnTo>
                              <a:pt x="98" y="18"/>
                            </a:lnTo>
                            <a:lnTo>
                              <a:pt x="100" y="20"/>
                            </a:lnTo>
                            <a:lnTo>
                              <a:pt x="102" y="20"/>
                            </a:lnTo>
                            <a:lnTo>
                              <a:pt x="104" y="20"/>
                            </a:lnTo>
                            <a:lnTo>
                              <a:pt x="106" y="20"/>
                            </a:lnTo>
                            <a:lnTo>
                              <a:pt x="108" y="20"/>
                            </a:lnTo>
                            <a:lnTo>
                              <a:pt x="110" y="20"/>
                            </a:lnTo>
                            <a:lnTo>
                              <a:pt x="114" y="18"/>
                            </a:lnTo>
                            <a:lnTo>
                              <a:pt x="116" y="16"/>
                            </a:lnTo>
                            <a:lnTo>
                              <a:pt x="116" y="14"/>
                            </a:lnTo>
                            <a:lnTo>
                              <a:pt x="118" y="14"/>
                            </a:lnTo>
                            <a:lnTo>
                              <a:pt x="118" y="12"/>
                            </a:lnTo>
                            <a:lnTo>
                              <a:pt x="120" y="12"/>
                            </a:lnTo>
                            <a:lnTo>
                              <a:pt x="122" y="12"/>
                            </a:lnTo>
                            <a:lnTo>
                              <a:pt x="122" y="10"/>
                            </a:lnTo>
                            <a:lnTo>
                              <a:pt x="122" y="8"/>
                            </a:lnTo>
                            <a:lnTo>
                              <a:pt x="122" y="6"/>
                            </a:lnTo>
                            <a:lnTo>
                              <a:pt x="124" y="6"/>
                            </a:lnTo>
                            <a:lnTo>
                              <a:pt x="126" y="6"/>
                            </a:lnTo>
                            <a:lnTo>
                              <a:pt x="128" y="6"/>
                            </a:lnTo>
                            <a:lnTo>
                              <a:pt x="128" y="4"/>
                            </a:lnTo>
                            <a:lnTo>
                              <a:pt x="128" y="2"/>
                            </a:lnTo>
                            <a:lnTo>
                              <a:pt x="130" y="0"/>
                            </a:lnTo>
                            <a:lnTo>
                              <a:pt x="132" y="0"/>
                            </a:lnTo>
                            <a:lnTo>
                              <a:pt x="134" y="0"/>
                            </a:lnTo>
                            <a:lnTo>
                              <a:pt x="134" y="2"/>
                            </a:lnTo>
                            <a:lnTo>
                              <a:pt x="136" y="2"/>
                            </a:lnTo>
                            <a:lnTo>
                              <a:pt x="136" y="4"/>
                            </a:lnTo>
                            <a:lnTo>
                              <a:pt x="136" y="6"/>
                            </a:lnTo>
                            <a:lnTo>
                              <a:pt x="134" y="6"/>
                            </a:lnTo>
                            <a:lnTo>
                              <a:pt x="134" y="8"/>
                            </a:lnTo>
                            <a:lnTo>
                              <a:pt x="132" y="10"/>
                            </a:lnTo>
                            <a:lnTo>
                              <a:pt x="132" y="12"/>
                            </a:lnTo>
                            <a:lnTo>
                              <a:pt x="132" y="14"/>
                            </a:lnTo>
                            <a:lnTo>
                              <a:pt x="130" y="16"/>
                            </a:lnTo>
                            <a:lnTo>
                              <a:pt x="130" y="18"/>
                            </a:lnTo>
                            <a:lnTo>
                              <a:pt x="128" y="18"/>
                            </a:lnTo>
                            <a:lnTo>
                              <a:pt x="126" y="20"/>
                            </a:lnTo>
                            <a:lnTo>
                              <a:pt x="124" y="22"/>
                            </a:lnTo>
                            <a:lnTo>
                              <a:pt x="122" y="24"/>
                            </a:lnTo>
                            <a:lnTo>
                              <a:pt x="122" y="26"/>
                            </a:lnTo>
                            <a:lnTo>
                              <a:pt x="120" y="30"/>
                            </a:lnTo>
                            <a:lnTo>
                              <a:pt x="116" y="32"/>
                            </a:lnTo>
                            <a:lnTo>
                              <a:pt x="114" y="32"/>
                            </a:lnTo>
                            <a:lnTo>
                              <a:pt x="112" y="32"/>
                            </a:lnTo>
                            <a:lnTo>
                              <a:pt x="108" y="32"/>
                            </a:lnTo>
                            <a:lnTo>
                              <a:pt x="108" y="34"/>
                            </a:lnTo>
                            <a:lnTo>
                              <a:pt x="106" y="34"/>
                            </a:lnTo>
                            <a:lnTo>
                              <a:pt x="104" y="34"/>
                            </a:lnTo>
                            <a:lnTo>
                              <a:pt x="102" y="34"/>
                            </a:lnTo>
                            <a:lnTo>
                              <a:pt x="100" y="34"/>
                            </a:lnTo>
                            <a:lnTo>
                              <a:pt x="98" y="34"/>
                            </a:lnTo>
                            <a:lnTo>
                              <a:pt x="96" y="34"/>
                            </a:lnTo>
                            <a:lnTo>
                              <a:pt x="96" y="32"/>
                            </a:lnTo>
                            <a:lnTo>
                              <a:pt x="94" y="32"/>
                            </a:lnTo>
                            <a:lnTo>
                              <a:pt x="94" y="30"/>
                            </a:lnTo>
                            <a:lnTo>
                              <a:pt x="92" y="30"/>
                            </a:lnTo>
                            <a:lnTo>
                              <a:pt x="92" y="28"/>
                            </a:lnTo>
                            <a:lnTo>
                              <a:pt x="90" y="28"/>
                            </a:lnTo>
                            <a:lnTo>
                              <a:pt x="90" y="30"/>
                            </a:lnTo>
                            <a:lnTo>
                              <a:pt x="88" y="30"/>
                            </a:lnTo>
                            <a:lnTo>
                              <a:pt x="84" y="30"/>
                            </a:lnTo>
                            <a:lnTo>
                              <a:pt x="80" y="28"/>
                            </a:lnTo>
                            <a:lnTo>
                              <a:pt x="78" y="28"/>
                            </a:lnTo>
                            <a:lnTo>
                              <a:pt x="76" y="28"/>
                            </a:lnTo>
                            <a:lnTo>
                              <a:pt x="74" y="28"/>
                            </a:lnTo>
                            <a:lnTo>
                              <a:pt x="72" y="30"/>
                            </a:lnTo>
                            <a:lnTo>
                              <a:pt x="70" y="30"/>
                            </a:lnTo>
                            <a:lnTo>
                              <a:pt x="68" y="30"/>
                            </a:lnTo>
                            <a:lnTo>
                              <a:pt x="66" y="30"/>
                            </a:lnTo>
                            <a:lnTo>
                              <a:pt x="64" y="30"/>
                            </a:lnTo>
                            <a:lnTo>
                              <a:pt x="62" y="30"/>
                            </a:lnTo>
                            <a:lnTo>
                              <a:pt x="62" y="28"/>
                            </a:lnTo>
                            <a:lnTo>
                              <a:pt x="60" y="28"/>
                            </a:lnTo>
                            <a:lnTo>
                              <a:pt x="60" y="30"/>
                            </a:lnTo>
                            <a:lnTo>
                              <a:pt x="58" y="30"/>
                            </a:lnTo>
                            <a:lnTo>
                              <a:pt x="56" y="30"/>
                            </a:lnTo>
                            <a:lnTo>
                              <a:pt x="54" y="30"/>
                            </a:lnTo>
                            <a:lnTo>
                              <a:pt x="52" y="30"/>
                            </a:lnTo>
                            <a:lnTo>
                              <a:pt x="50" y="30"/>
                            </a:lnTo>
                            <a:lnTo>
                              <a:pt x="46" y="30"/>
                            </a:lnTo>
                            <a:lnTo>
                              <a:pt x="44" y="30"/>
                            </a:lnTo>
                            <a:lnTo>
                              <a:pt x="42" y="28"/>
                            </a:lnTo>
                            <a:lnTo>
                              <a:pt x="40" y="28"/>
                            </a:lnTo>
                            <a:lnTo>
                              <a:pt x="38" y="28"/>
                            </a:lnTo>
                            <a:lnTo>
                              <a:pt x="36" y="30"/>
                            </a:lnTo>
                            <a:lnTo>
                              <a:pt x="34" y="30"/>
                            </a:lnTo>
                            <a:lnTo>
                              <a:pt x="34" y="32"/>
                            </a:lnTo>
                            <a:lnTo>
                              <a:pt x="32" y="32"/>
                            </a:lnTo>
                            <a:lnTo>
                              <a:pt x="30" y="36"/>
                            </a:lnTo>
                            <a:lnTo>
                              <a:pt x="28" y="38"/>
                            </a:lnTo>
                            <a:lnTo>
                              <a:pt x="28" y="40"/>
                            </a:lnTo>
                            <a:lnTo>
                              <a:pt x="28" y="42"/>
                            </a:lnTo>
                            <a:lnTo>
                              <a:pt x="26" y="46"/>
                            </a:lnTo>
                            <a:lnTo>
                              <a:pt x="26" y="48"/>
                            </a:lnTo>
                            <a:lnTo>
                              <a:pt x="28" y="48"/>
                            </a:lnTo>
                            <a:lnTo>
                              <a:pt x="28" y="54"/>
                            </a:lnTo>
                            <a:lnTo>
                              <a:pt x="28" y="56"/>
                            </a:lnTo>
                            <a:lnTo>
                              <a:pt x="30" y="58"/>
                            </a:lnTo>
                            <a:lnTo>
                              <a:pt x="32" y="62"/>
                            </a:lnTo>
                            <a:lnTo>
                              <a:pt x="34" y="62"/>
                            </a:lnTo>
                            <a:lnTo>
                              <a:pt x="36" y="62"/>
                            </a:lnTo>
                            <a:lnTo>
                              <a:pt x="38" y="64"/>
                            </a:lnTo>
                            <a:lnTo>
                              <a:pt x="38" y="66"/>
                            </a:lnTo>
                            <a:lnTo>
                              <a:pt x="40" y="66"/>
                            </a:lnTo>
                            <a:lnTo>
                              <a:pt x="40" y="68"/>
                            </a:lnTo>
                            <a:lnTo>
                              <a:pt x="38" y="68"/>
                            </a:lnTo>
                            <a:lnTo>
                              <a:pt x="40" y="70"/>
                            </a:lnTo>
                            <a:lnTo>
                              <a:pt x="40" y="72"/>
                            </a:lnTo>
                            <a:lnTo>
                              <a:pt x="40" y="74"/>
                            </a:lnTo>
                            <a:lnTo>
                              <a:pt x="42" y="74"/>
                            </a:lnTo>
                            <a:lnTo>
                              <a:pt x="42" y="72"/>
                            </a:lnTo>
                            <a:lnTo>
                              <a:pt x="44" y="72"/>
                            </a:lnTo>
                            <a:lnTo>
                              <a:pt x="44" y="74"/>
                            </a:lnTo>
                            <a:lnTo>
                              <a:pt x="46" y="74"/>
                            </a:lnTo>
                            <a:lnTo>
                              <a:pt x="48" y="74"/>
                            </a:lnTo>
                            <a:lnTo>
                              <a:pt x="50" y="74"/>
                            </a:lnTo>
                            <a:lnTo>
                              <a:pt x="52" y="72"/>
                            </a:lnTo>
                            <a:lnTo>
                              <a:pt x="52" y="70"/>
                            </a:lnTo>
                            <a:lnTo>
                              <a:pt x="52" y="68"/>
                            </a:lnTo>
                            <a:lnTo>
                              <a:pt x="58" y="62"/>
                            </a:lnTo>
                            <a:lnTo>
                              <a:pt x="58" y="60"/>
                            </a:lnTo>
                            <a:lnTo>
                              <a:pt x="60" y="60"/>
                            </a:lnTo>
                            <a:lnTo>
                              <a:pt x="60" y="58"/>
                            </a:lnTo>
                            <a:lnTo>
                              <a:pt x="60" y="60"/>
                            </a:lnTo>
                            <a:lnTo>
                              <a:pt x="62" y="62"/>
                            </a:lnTo>
                            <a:lnTo>
                              <a:pt x="66" y="62"/>
                            </a:lnTo>
                            <a:lnTo>
                              <a:pt x="70" y="62"/>
                            </a:lnTo>
                            <a:lnTo>
                              <a:pt x="72" y="62"/>
                            </a:lnTo>
                            <a:lnTo>
                              <a:pt x="72" y="60"/>
                            </a:lnTo>
                            <a:lnTo>
                              <a:pt x="72" y="58"/>
                            </a:lnTo>
                            <a:lnTo>
                              <a:pt x="74" y="58"/>
                            </a:lnTo>
                            <a:lnTo>
                              <a:pt x="78" y="58"/>
                            </a:lnTo>
                            <a:lnTo>
                              <a:pt x="80" y="58"/>
                            </a:lnTo>
                            <a:lnTo>
                              <a:pt x="82" y="58"/>
                            </a:lnTo>
                            <a:lnTo>
                              <a:pt x="84" y="58"/>
                            </a:lnTo>
                            <a:lnTo>
                              <a:pt x="88" y="58"/>
                            </a:lnTo>
                            <a:lnTo>
                              <a:pt x="90" y="58"/>
                            </a:lnTo>
                            <a:lnTo>
                              <a:pt x="88" y="56"/>
                            </a:lnTo>
                            <a:lnTo>
                              <a:pt x="86" y="56"/>
                            </a:lnTo>
                            <a:lnTo>
                              <a:pt x="84" y="56"/>
                            </a:lnTo>
                            <a:lnTo>
                              <a:pt x="84" y="54"/>
                            </a:lnTo>
                            <a:lnTo>
                              <a:pt x="86" y="54"/>
                            </a:lnTo>
                            <a:lnTo>
                              <a:pt x="88" y="54"/>
                            </a:lnTo>
                            <a:lnTo>
                              <a:pt x="90" y="54"/>
                            </a:lnTo>
                            <a:lnTo>
                              <a:pt x="92" y="54"/>
                            </a:lnTo>
                            <a:lnTo>
                              <a:pt x="92" y="52"/>
                            </a:lnTo>
                            <a:lnTo>
                              <a:pt x="94" y="52"/>
                            </a:lnTo>
                            <a:lnTo>
                              <a:pt x="96" y="54"/>
                            </a:lnTo>
                            <a:lnTo>
                              <a:pt x="98" y="56"/>
                            </a:lnTo>
                            <a:lnTo>
                              <a:pt x="100" y="58"/>
                            </a:lnTo>
                            <a:lnTo>
                              <a:pt x="100" y="60"/>
                            </a:lnTo>
                            <a:lnTo>
                              <a:pt x="98" y="60"/>
                            </a:lnTo>
                            <a:lnTo>
                              <a:pt x="98" y="62"/>
                            </a:lnTo>
                            <a:lnTo>
                              <a:pt x="98" y="64"/>
                            </a:lnTo>
                            <a:lnTo>
                              <a:pt x="98" y="66"/>
                            </a:lnTo>
                            <a:lnTo>
                              <a:pt x="96" y="66"/>
                            </a:lnTo>
                            <a:lnTo>
                              <a:pt x="96" y="64"/>
                            </a:lnTo>
                            <a:lnTo>
                              <a:pt x="94" y="62"/>
                            </a:lnTo>
                            <a:lnTo>
                              <a:pt x="92" y="60"/>
                            </a:lnTo>
                            <a:lnTo>
                              <a:pt x="86" y="62"/>
                            </a:lnTo>
                            <a:lnTo>
                              <a:pt x="86" y="64"/>
                            </a:lnTo>
                            <a:lnTo>
                              <a:pt x="84" y="64"/>
                            </a:lnTo>
                            <a:lnTo>
                              <a:pt x="84" y="66"/>
                            </a:lnTo>
                            <a:lnTo>
                              <a:pt x="82" y="70"/>
                            </a:lnTo>
                            <a:lnTo>
                              <a:pt x="80" y="70"/>
                            </a:lnTo>
                            <a:lnTo>
                              <a:pt x="78" y="74"/>
                            </a:lnTo>
                            <a:lnTo>
                              <a:pt x="76" y="76"/>
                            </a:lnTo>
                            <a:lnTo>
                              <a:pt x="74" y="78"/>
                            </a:lnTo>
                            <a:lnTo>
                              <a:pt x="72" y="78"/>
                            </a:lnTo>
                            <a:lnTo>
                              <a:pt x="70" y="78"/>
                            </a:lnTo>
                            <a:lnTo>
                              <a:pt x="68" y="80"/>
                            </a:lnTo>
                            <a:lnTo>
                              <a:pt x="66" y="80"/>
                            </a:lnTo>
                            <a:lnTo>
                              <a:pt x="64" y="80"/>
                            </a:lnTo>
                            <a:lnTo>
                              <a:pt x="64" y="82"/>
                            </a:lnTo>
                            <a:lnTo>
                              <a:pt x="62" y="82"/>
                            </a:lnTo>
                            <a:lnTo>
                              <a:pt x="62" y="84"/>
                            </a:lnTo>
                            <a:lnTo>
                              <a:pt x="62" y="86"/>
                            </a:lnTo>
                            <a:lnTo>
                              <a:pt x="60" y="86"/>
                            </a:lnTo>
                            <a:lnTo>
                              <a:pt x="58" y="84"/>
                            </a:lnTo>
                            <a:lnTo>
                              <a:pt x="56" y="82"/>
                            </a:lnTo>
                            <a:lnTo>
                              <a:pt x="54" y="82"/>
                            </a:lnTo>
                            <a:lnTo>
                              <a:pt x="54" y="84"/>
                            </a:lnTo>
                            <a:lnTo>
                              <a:pt x="56" y="88"/>
                            </a:lnTo>
                            <a:lnTo>
                              <a:pt x="58" y="88"/>
                            </a:lnTo>
                            <a:lnTo>
                              <a:pt x="58" y="90"/>
                            </a:lnTo>
                            <a:lnTo>
                              <a:pt x="60" y="92"/>
                            </a:lnTo>
                            <a:lnTo>
                              <a:pt x="62" y="92"/>
                            </a:lnTo>
                            <a:lnTo>
                              <a:pt x="64" y="96"/>
                            </a:lnTo>
                            <a:lnTo>
                              <a:pt x="66" y="100"/>
                            </a:lnTo>
                            <a:lnTo>
                              <a:pt x="68" y="104"/>
                            </a:lnTo>
                            <a:lnTo>
                              <a:pt x="70" y="106"/>
                            </a:lnTo>
                            <a:lnTo>
                              <a:pt x="74" y="108"/>
                            </a:lnTo>
                            <a:lnTo>
                              <a:pt x="74" y="110"/>
                            </a:lnTo>
                            <a:lnTo>
                              <a:pt x="72" y="110"/>
                            </a:lnTo>
                            <a:lnTo>
                              <a:pt x="72" y="112"/>
                            </a:lnTo>
                            <a:lnTo>
                              <a:pt x="74" y="114"/>
                            </a:lnTo>
                            <a:lnTo>
                              <a:pt x="76" y="114"/>
                            </a:lnTo>
                            <a:lnTo>
                              <a:pt x="78" y="114"/>
                            </a:lnTo>
                            <a:lnTo>
                              <a:pt x="78" y="116"/>
                            </a:lnTo>
                            <a:lnTo>
                              <a:pt x="76" y="116"/>
                            </a:lnTo>
                            <a:lnTo>
                              <a:pt x="74" y="116"/>
                            </a:lnTo>
                            <a:lnTo>
                              <a:pt x="74" y="118"/>
                            </a:lnTo>
                            <a:lnTo>
                              <a:pt x="72" y="120"/>
                            </a:lnTo>
                            <a:lnTo>
                              <a:pt x="72" y="122"/>
                            </a:lnTo>
                            <a:lnTo>
                              <a:pt x="72" y="124"/>
                            </a:lnTo>
                            <a:lnTo>
                              <a:pt x="70" y="124"/>
                            </a:lnTo>
                            <a:lnTo>
                              <a:pt x="70" y="126"/>
                            </a:lnTo>
                            <a:lnTo>
                              <a:pt x="72" y="126"/>
                            </a:lnTo>
                            <a:lnTo>
                              <a:pt x="72" y="128"/>
                            </a:lnTo>
                            <a:lnTo>
                              <a:pt x="74" y="128"/>
                            </a:lnTo>
                            <a:lnTo>
                              <a:pt x="76" y="130"/>
                            </a:lnTo>
                            <a:lnTo>
                              <a:pt x="80" y="132"/>
                            </a:lnTo>
                            <a:lnTo>
                              <a:pt x="80" y="134"/>
                            </a:lnTo>
                            <a:lnTo>
                              <a:pt x="80" y="138"/>
                            </a:lnTo>
                            <a:lnTo>
                              <a:pt x="80" y="140"/>
                            </a:lnTo>
                            <a:lnTo>
                              <a:pt x="84" y="140"/>
                            </a:lnTo>
                            <a:lnTo>
                              <a:pt x="84" y="138"/>
                            </a:lnTo>
                            <a:lnTo>
                              <a:pt x="82" y="138"/>
                            </a:lnTo>
                            <a:lnTo>
                              <a:pt x="82" y="136"/>
                            </a:lnTo>
                            <a:lnTo>
                              <a:pt x="84" y="136"/>
                            </a:lnTo>
                            <a:lnTo>
                              <a:pt x="84" y="138"/>
                            </a:lnTo>
                            <a:lnTo>
                              <a:pt x="86" y="140"/>
                            </a:lnTo>
                            <a:lnTo>
                              <a:pt x="86" y="142"/>
                            </a:lnTo>
                            <a:lnTo>
                              <a:pt x="86" y="144"/>
                            </a:lnTo>
                            <a:lnTo>
                              <a:pt x="84" y="144"/>
                            </a:lnTo>
                            <a:lnTo>
                              <a:pt x="82" y="146"/>
                            </a:lnTo>
                            <a:lnTo>
                              <a:pt x="80" y="146"/>
                            </a:lnTo>
                            <a:lnTo>
                              <a:pt x="80" y="144"/>
                            </a:lnTo>
                            <a:lnTo>
                              <a:pt x="78" y="144"/>
                            </a:lnTo>
                            <a:lnTo>
                              <a:pt x="76" y="144"/>
                            </a:lnTo>
                            <a:lnTo>
                              <a:pt x="74" y="144"/>
                            </a:lnTo>
                            <a:lnTo>
                              <a:pt x="72" y="146"/>
                            </a:lnTo>
                            <a:lnTo>
                              <a:pt x="70" y="146"/>
                            </a:lnTo>
                            <a:lnTo>
                              <a:pt x="68" y="146"/>
                            </a:lnTo>
                            <a:lnTo>
                              <a:pt x="68" y="148"/>
                            </a:lnTo>
                            <a:lnTo>
                              <a:pt x="66" y="148"/>
                            </a:lnTo>
                            <a:lnTo>
                              <a:pt x="66" y="150"/>
                            </a:lnTo>
                            <a:lnTo>
                              <a:pt x="66" y="152"/>
                            </a:lnTo>
                            <a:lnTo>
                              <a:pt x="68" y="154"/>
                            </a:lnTo>
                            <a:lnTo>
                              <a:pt x="66" y="154"/>
                            </a:lnTo>
                            <a:lnTo>
                              <a:pt x="64" y="154"/>
                            </a:lnTo>
                            <a:lnTo>
                              <a:pt x="62" y="154"/>
                            </a:lnTo>
                            <a:lnTo>
                              <a:pt x="60" y="154"/>
                            </a:lnTo>
                            <a:lnTo>
                              <a:pt x="58" y="152"/>
                            </a:lnTo>
                            <a:lnTo>
                              <a:pt x="56" y="152"/>
                            </a:lnTo>
                            <a:lnTo>
                              <a:pt x="56" y="150"/>
                            </a:lnTo>
                            <a:lnTo>
                              <a:pt x="56" y="148"/>
                            </a:lnTo>
                            <a:lnTo>
                              <a:pt x="56" y="146"/>
                            </a:lnTo>
                            <a:lnTo>
                              <a:pt x="58" y="142"/>
                            </a:lnTo>
                            <a:lnTo>
                              <a:pt x="58" y="140"/>
                            </a:lnTo>
                            <a:lnTo>
                              <a:pt x="60" y="140"/>
                            </a:lnTo>
                            <a:lnTo>
                              <a:pt x="60" y="138"/>
                            </a:lnTo>
                            <a:lnTo>
                              <a:pt x="60" y="136"/>
                            </a:lnTo>
                            <a:lnTo>
                              <a:pt x="58" y="136"/>
                            </a:lnTo>
                            <a:lnTo>
                              <a:pt x="56" y="136"/>
                            </a:lnTo>
                            <a:lnTo>
                              <a:pt x="54" y="136"/>
                            </a:lnTo>
                            <a:lnTo>
                              <a:pt x="54" y="134"/>
                            </a:lnTo>
                            <a:lnTo>
                              <a:pt x="52" y="132"/>
                            </a:lnTo>
                            <a:lnTo>
                              <a:pt x="52" y="130"/>
                            </a:lnTo>
                            <a:lnTo>
                              <a:pt x="50" y="130"/>
                            </a:lnTo>
                            <a:lnTo>
                              <a:pt x="46" y="126"/>
                            </a:lnTo>
                            <a:lnTo>
                              <a:pt x="44" y="124"/>
                            </a:lnTo>
                            <a:lnTo>
                              <a:pt x="44" y="122"/>
                            </a:lnTo>
                            <a:lnTo>
                              <a:pt x="44" y="120"/>
                            </a:lnTo>
                            <a:lnTo>
                              <a:pt x="46" y="118"/>
                            </a:lnTo>
                            <a:lnTo>
                              <a:pt x="48" y="118"/>
                            </a:lnTo>
                            <a:lnTo>
                              <a:pt x="48" y="116"/>
                            </a:lnTo>
                            <a:lnTo>
                              <a:pt x="50" y="110"/>
                            </a:lnTo>
                            <a:lnTo>
                              <a:pt x="50" y="108"/>
                            </a:lnTo>
                            <a:lnTo>
                              <a:pt x="50" y="104"/>
                            </a:lnTo>
                            <a:lnTo>
                              <a:pt x="48" y="104"/>
                            </a:lnTo>
                            <a:lnTo>
                              <a:pt x="48" y="102"/>
                            </a:lnTo>
                            <a:lnTo>
                              <a:pt x="44" y="102"/>
                            </a:lnTo>
                            <a:lnTo>
                              <a:pt x="42" y="102"/>
                            </a:lnTo>
                            <a:lnTo>
                              <a:pt x="40" y="102"/>
                            </a:lnTo>
                            <a:lnTo>
                              <a:pt x="38" y="104"/>
                            </a:lnTo>
                            <a:lnTo>
                              <a:pt x="34" y="108"/>
                            </a:lnTo>
                            <a:lnTo>
                              <a:pt x="30" y="110"/>
                            </a:lnTo>
                            <a:lnTo>
                              <a:pt x="32" y="114"/>
                            </a:lnTo>
                            <a:lnTo>
                              <a:pt x="32" y="116"/>
                            </a:lnTo>
                            <a:lnTo>
                              <a:pt x="34" y="116"/>
                            </a:lnTo>
                            <a:lnTo>
                              <a:pt x="34" y="118"/>
                            </a:lnTo>
                            <a:lnTo>
                              <a:pt x="34" y="120"/>
                            </a:lnTo>
                            <a:lnTo>
                              <a:pt x="34" y="124"/>
                            </a:lnTo>
                            <a:lnTo>
                              <a:pt x="34" y="126"/>
                            </a:lnTo>
                            <a:lnTo>
                              <a:pt x="34" y="128"/>
                            </a:lnTo>
                            <a:lnTo>
                              <a:pt x="34" y="130"/>
                            </a:lnTo>
                            <a:lnTo>
                              <a:pt x="32" y="132"/>
                            </a:lnTo>
                            <a:lnTo>
                              <a:pt x="32" y="134"/>
                            </a:lnTo>
                            <a:lnTo>
                              <a:pt x="32" y="138"/>
                            </a:lnTo>
                            <a:lnTo>
                              <a:pt x="32" y="140"/>
                            </a:lnTo>
                            <a:lnTo>
                              <a:pt x="32" y="142"/>
                            </a:lnTo>
                            <a:lnTo>
                              <a:pt x="32" y="144"/>
                            </a:lnTo>
                            <a:lnTo>
                              <a:pt x="32" y="146"/>
                            </a:lnTo>
                            <a:lnTo>
                              <a:pt x="32" y="148"/>
                            </a:lnTo>
                            <a:lnTo>
                              <a:pt x="32" y="150"/>
                            </a:lnTo>
                            <a:lnTo>
                              <a:pt x="32" y="152"/>
                            </a:lnTo>
                            <a:lnTo>
                              <a:pt x="30" y="154"/>
                            </a:lnTo>
                            <a:lnTo>
                              <a:pt x="30" y="156"/>
                            </a:lnTo>
                            <a:lnTo>
                              <a:pt x="30" y="158"/>
                            </a:lnTo>
                            <a:lnTo>
                              <a:pt x="30" y="160"/>
                            </a:lnTo>
                            <a:lnTo>
                              <a:pt x="28" y="162"/>
                            </a:lnTo>
                            <a:lnTo>
                              <a:pt x="30" y="164"/>
                            </a:lnTo>
                            <a:lnTo>
                              <a:pt x="30" y="166"/>
                            </a:lnTo>
                            <a:lnTo>
                              <a:pt x="32" y="170"/>
                            </a:lnTo>
                            <a:lnTo>
                              <a:pt x="32" y="174"/>
                            </a:lnTo>
                            <a:lnTo>
                              <a:pt x="30" y="172"/>
                            </a:lnTo>
                            <a:lnTo>
                              <a:pt x="30" y="170"/>
                            </a:lnTo>
                            <a:lnTo>
                              <a:pt x="28" y="172"/>
                            </a:lnTo>
                            <a:lnTo>
                              <a:pt x="26" y="172"/>
                            </a:lnTo>
                            <a:lnTo>
                              <a:pt x="24" y="172"/>
                            </a:lnTo>
                            <a:lnTo>
                              <a:pt x="22" y="172"/>
                            </a:lnTo>
                            <a:lnTo>
                              <a:pt x="20" y="172"/>
                            </a:lnTo>
                            <a:lnTo>
                              <a:pt x="20" y="174"/>
                            </a:lnTo>
                            <a:lnTo>
                              <a:pt x="18" y="174"/>
                            </a:lnTo>
                            <a:lnTo>
                              <a:pt x="18" y="176"/>
                            </a:lnTo>
                            <a:lnTo>
                              <a:pt x="16" y="176"/>
                            </a:lnTo>
                            <a:lnTo>
                              <a:pt x="14" y="176"/>
                            </a:lnTo>
                            <a:lnTo>
                              <a:pt x="14" y="174"/>
                            </a:lnTo>
                            <a:lnTo>
                              <a:pt x="12" y="172"/>
                            </a:lnTo>
                            <a:lnTo>
                              <a:pt x="10" y="170"/>
                            </a:lnTo>
                            <a:lnTo>
                              <a:pt x="10" y="168"/>
                            </a:lnTo>
                            <a:lnTo>
                              <a:pt x="10" y="166"/>
                            </a:lnTo>
                            <a:lnTo>
                              <a:pt x="12" y="162"/>
                            </a:lnTo>
                            <a:lnTo>
                              <a:pt x="12" y="160"/>
                            </a:lnTo>
                            <a:lnTo>
                              <a:pt x="12" y="156"/>
                            </a:lnTo>
                            <a:lnTo>
                              <a:pt x="12" y="154"/>
                            </a:lnTo>
                            <a:lnTo>
                              <a:pt x="12" y="152"/>
                            </a:lnTo>
                            <a:lnTo>
                              <a:pt x="14" y="150"/>
                            </a:lnTo>
                            <a:lnTo>
                              <a:pt x="14" y="148"/>
                            </a:lnTo>
                            <a:lnTo>
                              <a:pt x="16" y="144"/>
                            </a:lnTo>
                            <a:lnTo>
                              <a:pt x="16" y="140"/>
                            </a:lnTo>
                            <a:lnTo>
                              <a:pt x="16" y="136"/>
                            </a:lnTo>
                            <a:lnTo>
                              <a:pt x="16" y="134"/>
                            </a:lnTo>
                            <a:lnTo>
                              <a:pt x="14" y="132"/>
                            </a:lnTo>
                            <a:lnTo>
                              <a:pt x="12" y="128"/>
                            </a:lnTo>
                            <a:lnTo>
                              <a:pt x="14" y="126"/>
                            </a:lnTo>
                            <a:lnTo>
                              <a:pt x="14" y="124"/>
                            </a:lnTo>
                            <a:lnTo>
                              <a:pt x="14" y="122"/>
                            </a:lnTo>
                            <a:lnTo>
                              <a:pt x="12" y="122"/>
                            </a:lnTo>
                            <a:lnTo>
                              <a:pt x="10" y="122"/>
                            </a:lnTo>
                            <a:lnTo>
                              <a:pt x="10" y="124"/>
                            </a:lnTo>
                            <a:lnTo>
                              <a:pt x="8" y="122"/>
                            </a:lnTo>
                            <a:lnTo>
                              <a:pt x="6" y="124"/>
                            </a:lnTo>
                            <a:lnTo>
                              <a:pt x="4" y="124"/>
                            </a:lnTo>
                            <a:lnTo>
                              <a:pt x="4" y="126"/>
                            </a:lnTo>
                            <a:lnTo>
                              <a:pt x="4" y="124"/>
                            </a:lnTo>
                            <a:lnTo>
                              <a:pt x="2" y="120"/>
                            </a:lnTo>
                            <a:lnTo>
                              <a:pt x="2" y="112"/>
                            </a:lnTo>
                            <a:lnTo>
                              <a:pt x="4" y="108"/>
                            </a:lnTo>
                            <a:lnTo>
                              <a:pt x="2" y="108"/>
                            </a:lnTo>
                            <a:lnTo>
                              <a:pt x="0" y="108"/>
                            </a:lnTo>
                            <a:lnTo>
                              <a:pt x="0" y="106"/>
                            </a:lnTo>
                            <a:close/>
                          </a:path>
                        </a:pathLst>
                      </a:custGeom>
                      <a:solidFill>
                        <a:schemeClr val="tx2"/>
                      </a:solidFill>
                      <a:ln w="3175">
                        <a:solidFill>
                          <a:schemeClr val="bg1"/>
                        </a:solidFill>
                        <a:prstDash val="sysDot"/>
                        <a:round/>
                        <a:headEnd/>
                        <a:tailEnd/>
                      </a:ln>
                    </p:spPr>
                    <p:txBody>
                      <a:bodyPr/>
                      <a:lstStyle/>
                      <a:p>
                        <a:endParaRPr lang="de-DE" sz="2400" dirty="0">
                          <a:solidFill>
                            <a:srgbClr val="000000"/>
                          </a:solidFill>
                        </a:endParaRPr>
                      </a:p>
                    </p:txBody>
                  </p:sp>
                  <p:sp>
                    <p:nvSpPr>
                      <p:cNvPr id="2098" name="Freeform 3123"/>
                      <p:cNvSpPr>
                        <a:spLocks/>
                      </p:cNvSpPr>
                      <p:nvPr/>
                    </p:nvSpPr>
                    <p:spPr bwMode="auto">
                      <a:xfrm>
                        <a:off x="5272" y="2591"/>
                        <a:ext cx="38" cy="24"/>
                      </a:xfrm>
                      <a:custGeom>
                        <a:avLst/>
                        <a:gdLst>
                          <a:gd name="T0" fmla="*/ 0 w 38"/>
                          <a:gd name="T1" fmla="*/ 6 h 24"/>
                          <a:gd name="T2" fmla="*/ 2 w 38"/>
                          <a:gd name="T3" fmla="*/ 4 h 24"/>
                          <a:gd name="T4" fmla="*/ 4 w 38"/>
                          <a:gd name="T5" fmla="*/ 4 h 24"/>
                          <a:gd name="T6" fmla="*/ 6 w 38"/>
                          <a:gd name="T7" fmla="*/ 2 h 24"/>
                          <a:gd name="T8" fmla="*/ 8 w 38"/>
                          <a:gd name="T9" fmla="*/ 2 h 24"/>
                          <a:gd name="T10" fmla="*/ 10 w 38"/>
                          <a:gd name="T11" fmla="*/ 2 h 24"/>
                          <a:gd name="T12" fmla="*/ 16 w 38"/>
                          <a:gd name="T13" fmla="*/ 2 h 24"/>
                          <a:gd name="T14" fmla="*/ 18 w 38"/>
                          <a:gd name="T15" fmla="*/ 2 h 24"/>
                          <a:gd name="T16" fmla="*/ 18 w 38"/>
                          <a:gd name="T17" fmla="*/ 2 h 24"/>
                          <a:gd name="T18" fmla="*/ 20 w 38"/>
                          <a:gd name="T19" fmla="*/ 0 h 24"/>
                          <a:gd name="T20" fmla="*/ 22 w 38"/>
                          <a:gd name="T21" fmla="*/ 0 h 24"/>
                          <a:gd name="T22" fmla="*/ 22 w 38"/>
                          <a:gd name="T23" fmla="*/ 2 h 24"/>
                          <a:gd name="T24" fmla="*/ 24 w 38"/>
                          <a:gd name="T25" fmla="*/ 4 h 24"/>
                          <a:gd name="T26" fmla="*/ 26 w 38"/>
                          <a:gd name="T27" fmla="*/ 4 h 24"/>
                          <a:gd name="T28" fmla="*/ 26 w 38"/>
                          <a:gd name="T29" fmla="*/ 6 h 24"/>
                          <a:gd name="T30" fmla="*/ 26 w 38"/>
                          <a:gd name="T31" fmla="*/ 8 h 24"/>
                          <a:gd name="T32" fmla="*/ 28 w 38"/>
                          <a:gd name="T33" fmla="*/ 8 h 24"/>
                          <a:gd name="T34" fmla="*/ 28 w 38"/>
                          <a:gd name="T35" fmla="*/ 10 h 24"/>
                          <a:gd name="T36" fmla="*/ 30 w 38"/>
                          <a:gd name="T37" fmla="*/ 10 h 24"/>
                          <a:gd name="T38" fmla="*/ 30 w 38"/>
                          <a:gd name="T39" fmla="*/ 8 h 24"/>
                          <a:gd name="T40" fmla="*/ 32 w 38"/>
                          <a:gd name="T41" fmla="*/ 8 h 24"/>
                          <a:gd name="T42" fmla="*/ 34 w 38"/>
                          <a:gd name="T43" fmla="*/ 12 h 24"/>
                          <a:gd name="T44" fmla="*/ 34 w 38"/>
                          <a:gd name="T45" fmla="*/ 14 h 24"/>
                          <a:gd name="T46" fmla="*/ 36 w 38"/>
                          <a:gd name="T47" fmla="*/ 14 h 24"/>
                          <a:gd name="T48" fmla="*/ 36 w 38"/>
                          <a:gd name="T49" fmla="*/ 16 h 24"/>
                          <a:gd name="T50" fmla="*/ 38 w 38"/>
                          <a:gd name="T51" fmla="*/ 16 h 24"/>
                          <a:gd name="T52" fmla="*/ 38 w 38"/>
                          <a:gd name="T53" fmla="*/ 18 h 24"/>
                          <a:gd name="T54" fmla="*/ 38 w 38"/>
                          <a:gd name="T55" fmla="*/ 20 h 24"/>
                          <a:gd name="T56" fmla="*/ 36 w 38"/>
                          <a:gd name="T57" fmla="*/ 22 h 24"/>
                          <a:gd name="T58" fmla="*/ 34 w 38"/>
                          <a:gd name="T59" fmla="*/ 24 h 24"/>
                          <a:gd name="T60" fmla="*/ 30 w 38"/>
                          <a:gd name="T61" fmla="*/ 24 h 24"/>
                          <a:gd name="T62" fmla="*/ 28 w 38"/>
                          <a:gd name="T63" fmla="*/ 24 h 24"/>
                          <a:gd name="T64" fmla="*/ 24 w 38"/>
                          <a:gd name="T65" fmla="*/ 24 h 24"/>
                          <a:gd name="T66" fmla="*/ 22 w 38"/>
                          <a:gd name="T67" fmla="*/ 22 h 24"/>
                          <a:gd name="T68" fmla="*/ 22 w 38"/>
                          <a:gd name="T69" fmla="*/ 20 h 24"/>
                          <a:gd name="T70" fmla="*/ 22 w 38"/>
                          <a:gd name="T71" fmla="*/ 18 h 24"/>
                          <a:gd name="T72" fmla="*/ 20 w 38"/>
                          <a:gd name="T73" fmla="*/ 18 h 24"/>
                          <a:gd name="T74" fmla="*/ 20 w 38"/>
                          <a:gd name="T75" fmla="*/ 16 h 24"/>
                          <a:gd name="T76" fmla="*/ 18 w 38"/>
                          <a:gd name="T77" fmla="*/ 16 h 24"/>
                          <a:gd name="T78" fmla="*/ 18 w 38"/>
                          <a:gd name="T79" fmla="*/ 16 h 24"/>
                          <a:gd name="T80" fmla="*/ 18 w 38"/>
                          <a:gd name="T81" fmla="*/ 14 h 24"/>
                          <a:gd name="T82" fmla="*/ 16 w 38"/>
                          <a:gd name="T83" fmla="*/ 14 h 24"/>
                          <a:gd name="T84" fmla="*/ 16 w 38"/>
                          <a:gd name="T85" fmla="*/ 12 h 24"/>
                          <a:gd name="T86" fmla="*/ 12 w 38"/>
                          <a:gd name="T87" fmla="*/ 12 h 24"/>
                          <a:gd name="T88" fmla="*/ 6 w 38"/>
                          <a:gd name="T89" fmla="*/ 12 h 24"/>
                          <a:gd name="T90" fmla="*/ 4 w 38"/>
                          <a:gd name="T91" fmla="*/ 10 h 24"/>
                          <a:gd name="T92" fmla="*/ 2 w 38"/>
                          <a:gd name="T93" fmla="*/ 10 h 24"/>
                          <a:gd name="T94" fmla="*/ 0 w 38"/>
                          <a:gd name="T95" fmla="*/ 6 h 24"/>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w 38"/>
                          <a:gd name="T145" fmla="*/ 0 h 24"/>
                          <a:gd name="T146" fmla="*/ 38 w 38"/>
                          <a:gd name="T147" fmla="*/ 24 h 24"/>
                        </a:gdLst>
                        <a:ahLst/>
                        <a:cxnLst>
                          <a:cxn ang="T96">
                            <a:pos x="T0" y="T1"/>
                          </a:cxn>
                          <a:cxn ang="T97">
                            <a:pos x="T2" y="T3"/>
                          </a:cxn>
                          <a:cxn ang="T98">
                            <a:pos x="T4" y="T5"/>
                          </a:cxn>
                          <a:cxn ang="T99">
                            <a:pos x="T6" y="T7"/>
                          </a:cxn>
                          <a:cxn ang="T100">
                            <a:pos x="T8" y="T9"/>
                          </a:cxn>
                          <a:cxn ang="T101">
                            <a:pos x="T10" y="T11"/>
                          </a:cxn>
                          <a:cxn ang="T102">
                            <a:pos x="T12" y="T13"/>
                          </a:cxn>
                          <a:cxn ang="T103">
                            <a:pos x="T14" y="T15"/>
                          </a:cxn>
                          <a:cxn ang="T104">
                            <a:pos x="T16" y="T17"/>
                          </a:cxn>
                          <a:cxn ang="T105">
                            <a:pos x="T18" y="T19"/>
                          </a:cxn>
                          <a:cxn ang="T106">
                            <a:pos x="T20" y="T21"/>
                          </a:cxn>
                          <a:cxn ang="T107">
                            <a:pos x="T22" y="T23"/>
                          </a:cxn>
                          <a:cxn ang="T108">
                            <a:pos x="T24" y="T25"/>
                          </a:cxn>
                          <a:cxn ang="T109">
                            <a:pos x="T26" y="T27"/>
                          </a:cxn>
                          <a:cxn ang="T110">
                            <a:pos x="T28" y="T29"/>
                          </a:cxn>
                          <a:cxn ang="T111">
                            <a:pos x="T30" y="T31"/>
                          </a:cxn>
                          <a:cxn ang="T112">
                            <a:pos x="T32" y="T33"/>
                          </a:cxn>
                          <a:cxn ang="T113">
                            <a:pos x="T34" y="T35"/>
                          </a:cxn>
                          <a:cxn ang="T114">
                            <a:pos x="T36" y="T37"/>
                          </a:cxn>
                          <a:cxn ang="T115">
                            <a:pos x="T38" y="T39"/>
                          </a:cxn>
                          <a:cxn ang="T116">
                            <a:pos x="T40" y="T41"/>
                          </a:cxn>
                          <a:cxn ang="T117">
                            <a:pos x="T42" y="T43"/>
                          </a:cxn>
                          <a:cxn ang="T118">
                            <a:pos x="T44" y="T45"/>
                          </a:cxn>
                          <a:cxn ang="T119">
                            <a:pos x="T46" y="T47"/>
                          </a:cxn>
                          <a:cxn ang="T120">
                            <a:pos x="T48" y="T49"/>
                          </a:cxn>
                          <a:cxn ang="T121">
                            <a:pos x="T50" y="T51"/>
                          </a:cxn>
                          <a:cxn ang="T122">
                            <a:pos x="T52" y="T53"/>
                          </a:cxn>
                          <a:cxn ang="T123">
                            <a:pos x="T54" y="T55"/>
                          </a:cxn>
                          <a:cxn ang="T124">
                            <a:pos x="T56" y="T57"/>
                          </a:cxn>
                          <a:cxn ang="T125">
                            <a:pos x="T58" y="T59"/>
                          </a:cxn>
                          <a:cxn ang="T126">
                            <a:pos x="T60" y="T61"/>
                          </a:cxn>
                          <a:cxn ang="T127">
                            <a:pos x="T62" y="T63"/>
                          </a:cxn>
                          <a:cxn ang="T128">
                            <a:pos x="T64" y="T65"/>
                          </a:cxn>
                          <a:cxn ang="T129">
                            <a:pos x="T66" y="T67"/>
                          </a:cxn>
                          <a:cxn ang="T130">
                            <a:pos x="T68" y="T69"/>
                          </a:cxn>
                          <a:cxn ang="T131">
                            <a:pos x="T70" y="T71"/>
                          </a:cxn>
                          <a:cxn ang="T132">
                            <a:pos x="T72" y="T73"/>
                          </a:cxn>
                          <a:cxn ang="T133">
                            <a:pos x="T74" y="T75"/>
                          </a:cxn>
                          <a:cxn ang="T134">
                            <a:pos x="T76" y="T77"/>
                          </a:cxn>
                          <a:cxn ang="T135">
                            <a:pos x="T78" y="T79"/>
                          </a:cxn>
                          <a:cxn ang="T136">
                            <a:pos x="T80" y="T81"/>
                          </a:cxn>
                          <a:cxn ang="T137">
                            <a:pos x="T82" y="T83"/>
                          </a:cxn>
                          <a:cxn ang="T138">
                            <a:pos x="T84" y="T85"/>
                          </a:cxn>
                          <a:cxn ang="T139">
                            <a:pos x="T86" y="T87"/>
                          </a:cxn>
                          <a:cxn ang="T140">
                            <a:pos x="T88" y="T89"/>
                          </a:cxn>
                          <a:cxn ang="T141">
                            <a:pos x="T90" y="T91"/>
                          </a:cxn>
                          <a:cxn ang="T142">
                            <a:pos x="T92" y="T93"/>
                          </a:cxn>
                          <a:cxn ang="T143">
                            <a:pos x="T94" y="T95"/>
                          </a:cxn>
                        </a:cxnLst>
                        <a:rect l="T144" t="T145" r="T146" b="T147"/>
                        <a:pathLst>
                          <a:path w="38" h="24">
                            <a:moveTo>
                              <a:pt x="0" y="6"/>
                            </a:moveTo>
                            <a:lnTo>
                              <a:pt x="2" y="4"/>
                            </a:lnTo>
                            <a:lnTo>
                              <a:pt x="4" y="4"/>
                            </a:lnTo>
                            <a:lnTo>
                              <a:pt x="6" y="2"/>
                            </a:lnTo>
                            <a:lnTo>
                              <a:pt x="8" y="2"/>
                            </a:lnTo>
                            <a:lnTo>
                              <a:pt x="10" y="2"/>
                            </a:lnTo>
                            <a:lnTo>
                              <a:pt x="16" y="2"/>
                            </a:lnTo>
                            <a:lnTo>
                              <a:pt x="18" y="2"/>
                            </a:lnTo>
                            <a:lnTo>
                              <a:pt x="20" y="0"/>
                            </a:lnTo>
                            <a:lnTo>
                              <a:pt x="22" y="0"/>
                            </a:lnTo>
                            <a:lnTo>
                              <a:pt x="22" y="2"/>
                            </a:lnTo>
                            <a:lnTo>
                              <a:pt x="24" y="4"/>
                            </a:lnTo>
                            <a:lnTo>
                              <a:pt x="26" y="4"/>
                            </a:lnTo>
                            <a:lnTo>
                              <a:pt x="26" y="6"/>
                            </a:lnTo>
                            <a:lnTo>
                              <a:pt x="26" y="8"/>
                            </a:lnTo>
                            <a:lnTo>
                              <a:pt x="28" y="8"/>
                            </a:lnTo>
                            <a:lnTo>
                              <a:pt x="28" y="10"/>
                            </a:lnTo>
                            <a:lnTo>
                              <a:pt x="30" y="10"/>
                            </a:lnTo>
                            <a:lnTo>
                              <a:pt x="30" y="8"/>
                            </a:lnTo>
                            <a:lnTo>
                              <a:pt x="32" y="8"/>
                            </a:lnTo>
                            <a:lnTo>
                              <a:pt x="34" y="12"/>
                            </a:lnTo>
                            <a:lnTo>
                              <a:pt x="34" y="14"/>
                            </a:lnTo>
                            <a:lnTo>
                              <a:pt x="36" y="14"/>
                            </a:lnTo>
                            <a:lnTo>
                              <a:pt x="36" y="16"/>
                            </a:lnTo>
                            <a:lnTo>
                              <a:pt x="38" y="16"/>
                            </a:lnTo>
                            <a:lnTo>
                              <a:pt x="38" y="18"/>
                            </a:lnTo>
                            <a:lnTo>
                              <a:pt x="38" y="20"/>
                            </a:lnTo>
                            <a:lnTo>
                              <a:pt x="36" y="22"/>
                            </a:lnTo>
                            <a:lnTo>
                              <a:pt x="34" y="24"/>
                            </a:lnTo>
                            <a:lnTo>
                              <a:pt x="30" y="24"/>
                            </a:lnTo>
                            <a:lnTo>
                              <a:pt x="28" y="24"/>
                            </a:lnTo>
                            <a:lnTo>
                              <a:pt x="24" y="24"/>
                            </a:lnTo>
                            <a:lnTo>
                              <a:pt x="22" y="22"/>
                            </a:lnTo>
                            <a:lnTo>
                              <a:pt x="22" y="20"/>
                            </a:lnTo>
                            <a:lnTo>
                              <a:pt x="22" y="18"/>
                            </a:lnTo>
                            <a:lnTo>
                              <a:pt x="20" y="18"/>
                            </a:lnTo>
                            <a:lnTo>
                              <a:pt x="20" y="16"/>
                            </a:lnTo>
                            <a:lnTo>
                              <a:pt x="18" y="16"/>
                            </a:lnTo>
                            <a:lnTo>
                              <a:pt x="18" y="14"/>
                            </a:lnTo>
                            <a:lnTo>
                              <a:pt x="16" y="14"/>
                            </a:lnTo>
                            <a:lnTo>
                              <a:pt x="16" y="12"/>
                            </a:lnTo>
                            <a:lnTo>
                              <a:pt x="12" y="12"/>
                            </a:lnTo>
                            <a:lnTo>
                              <a:pt x="6" y="12"/>
                            </a:lnTo>
                            <a:lnTo>
                              <a:pt x="4" y="10"/>
                            </a:lnTo>
                            <a:lnTo>
                              <a:pt x="2" y="10"/>
                            </a:lnTo>
                            <a:lnTo>
                              <a:pt x="0" y="6"/>
                            </a:lnTo>
                            <a:close/>
                          </a:path>
                        </a:pathLst>
                      </a:custGeom>
                      <a:solidFill>
                        <a:schemeClr val="tx2"/>
                      </a:solidFill>
                      <a:ln w="3175">
                        <a:solidFill>
                          <a:schemeClr val="bg1"/>
                        </a:solidFill>
                        <a:prstDash val="sysDot"/>
                        <a:round/>
                        <a:headEnd/>
                        <a:tailEnd/>
                      </a:ln>
                    </p:spPr>
                    <p:txBody>
                      <a:bodyPr/>
                      <a:lstStyle/>
                      <a:p>
                        <a:endParaRPr lang="de-DE" sz="2400" dirty="0">
                          <a:solidFill>
                            <a:srgbClr val="000000"/>
                          </a:solidFill>
                        </a:endParaRPr>
                      </a:p>
                    </p:txBody>
                  </p:sp>
                  <p:sp>
                    <p:nvSpPr>
                      <p:cNvPr id="2099" name="Freeform 3124"/>
                      <p:cNvSpPr>
                        <a:spLocks/>
                      </p:cNvSpPr>
                      <p:nvPr/>
                    </p:nvSpPr>
                    <p:spPr bwMode="auto">
                      <a:xfrm>
                        <a:off x="5276" y="2565"/>
                        <a:ext cx="4" cy="2"/>
                      </a:xfrm>
                      <a:custGeom>
                        <a:avLst/>
                        <a:gdLst>
                          <a:gd name="T0" fmla="*/ 0 w 4"/>
                          <a:gd name="T1" fmla="*/ 2 h 2"/>
                          <a:gd name="T2" fmla="*/ 2 w 4"/>
                          <a:gd name="T3" fmla="*/ 0 h 2"/>
                          <a:gd name="T4" fmla="*/ 4 w 4"/>
                          <a:gd name="T5" fmla="*/ 0 h 2"/>
                          <a:gd name="T6" fmla="*/ 4 w 4"/>
                          <a:gd name="T7" fmla="*/ 2 h 2"/>
                          <a:gd name="T8" fmla="*/ 2 w 4"/>
                          <a:gd name="T9" fmla="*/ 2 h 2"/>
                          <a:gd name="T10" fmla="*/ 0 w 4"/>
                          <a:gd name="T11" fmla="*/ 2 h 2"/>
                          <a:gd name="T12" fmla="*/ 0 60000 65536"/>
                          <a:gd name="T13" fmla="*/ 0 60000 65536"/>
                          <a:gd name="T14" fmla="*/ 0 60000 65536"/>
                          <a:gd name="T15" fmla="*/ 0 60000 65536"/>
                          <a:gd name="T16" fmla="*/ 0 60000 65536"/>
                          <a:gd name="T17" fmla="*/ 0 60000 65536"/>
                          <a:gd name="T18" fmla="*/ 0 w 4"/>
                          <a:gd name="T19" fmla="*/ 0 h 2"/>
                          <a:gd name="T20" fmla="*/ 4 w 4"/>
                          <a:gd name="T21" fmla="*/ 2 h 2"/>
                        </a:gdLst>
                        <a:ahLst/>
                        <a:cxnLst>
                          <a:cxn ang="T12">
                            <a:pos x="T0" y="T1"/>
                          </a:cxn>
                          <a:cxn ang="T13">
                            <a:pos x="T2" y="T3"/>
                          </a:cxn>
                          <a:cxn ang="T14">
                            <a:pos x="T4" y="T5"/>
                          </a:cxn>
                          <a:cxn ang="T15">
                            <a:pos x="T6" y="T7"/>
                          </a:cxn>
                          <a:cxn ang="T16">
                            <a:pos x="T8" y="T9"/>
                          </a:cxn>
                          <a:cxn ang="T17">
                            <a:pos x="T10" y="T11"/>
                          </a:cxn>
                        </a:cxnLst>
                        <a:rect l="T18" t="T19" r="T20" b="T21"/>
                        <a:pathLst>
                          <a:path w="4" h="2">
                            <a:moveTo>
                              <a:pt x="0" y="2"/>
                            </a:moveTo>
                            <a:lnTo>
                              <a:pt x="2" y="0"/>
                            </a:lnTo>
                            <a:lnTo>
                              <a:pt x="4" y="0"/>
                            </a:lnTo>
                            <a:lnTo>
                              <a:pt x="4" y="2"/>
                            </a:lnTo>
                            <a:lnTo>
                              <a:pt x="2" y="2"/>
                            </a:lnTo>
                            <a:lnTo>
                              <a:pt x="0" y="2"/>
                            </a:lnTo>
                            <a:close/>
                          </a:path>
                        </a:pathLst>
                      </a:custGeom>
                      <a:grpFill/>
                      <a:ln w="3175">
                        <a:solidFill>
                          <a:schemeClr val="bg1"/>
                        </a:solidFill>
                        <a:prstDash val="sysDot"/>
                        <a:round/>
                        <a:headEnd/>
                        <a:tailEnd/>
                      </a:ln>
                    </p:spPr>
                    <p:txBody>
                      <a:bodyPr/>
                      <a:lstStyle/>
                      <a:p>
                        <a:endParaRPr lang="de-DE" sz="2400" dirty="0">
                          <a:solidFill>
                            <a:srgbClr val="000000"/>
                          </a:solidFill>
                        </a:endParaRPr>
                      </a:p>
                    </p:txBody>
                  </p:sp>
                  <p:sp>
                    <p:nvSpPr>
                      <p:cNvPr id="2100" name="Freeform 3125"/>
                      <p:cNvSpPr>
                        <a:spLocks/>
                      </p:cNvSpPr>
                      <p:nvPr/>
                    </p:nvSpPr>
                    <p:spPr bwMode="auto">
                      <a:xfrm>
                        <a:off x="5284" y="2571"/>
                        <a:ext cx="4" cy="6"/>
                      </a:xfrm>
                      <a:custGeom>
                        <a:avLst/>
                        <a:gdLst>
                          <a:gd name="T0" fmla="*/ 0 w 4"/>
                          <a:gd name="T1" fmla="*/ 6 h 6"/>
                          <a:gd name="T2" fmla="*/ 0 w 4"/>
                          <a:gd name="T3" fmla="*/ 4 h 6"/>
                          <a:gd name="T4" fmla="*/ 2 w 4"/>
                          <a:gd name="T5" fmla="*/ 0 h 6"/>
                          <a:gd name="T6" fmla="*/ 2 w 4"/>
                          <a:gd name="T7" fmla="*/ 0 h 6"/>
                          <a:gd name="T8" fmla="*/ 2 w 4"/>
                          <a:gd name="T9" fmla="*/ 0 h 6"/>
                          <a:gd name="T10" fmla="*/ 4 w 4"/>
                          <a:gd name="T11" fmla="*/ 0 h 6"/>
                          <a:gd name="T12" fmla="*/ 4 w 4"/>
                          <a:gd name="T13" fmla="*/ 2 h 6"/>
                          <a:gd name="T14" fmla="*/ 2 w 4"/>
                          <a:gd name="T15" fmla="*/ 2 h 6"/>
                          <a:gd name="T16" fmla="*/ 2 w 4"/>
                          <a:gd name="T17" fmla="*/ 4 h 6"/>
                          <a:gd name="T18" fmla="*/ 2 w 4"/>
                          <a:gd name="T19" fmla="*/ 6 h 6"/>
                          <a:gd name="T20" fmla="*/ 0 w 4"/>
                          <a:gd name="T21" fmla="*/ 6 h 6"/>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4"/>
                          <a:gd name="T34" fmla="*/ 0 h 6"/>
                          <a:gd name="T35" fmla="*/ 4 w 4"/>
                          <a:gd name="T36" fmla="*/ 6 h 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4" h="6">
                            <a:moveTo>
                              <a:pt x="0" y="6"/>
                            </a:moveTo>
                            <a:lnTo>
                              <a:pt x="0" y="4"/>
                            </a:lnTo>
                            <a:lnTo>
                              <a:pt x="2" y="0"/>
                            </a:lnTo>
                            <a:lnTo>
                              <a:pt x="4" y="0"/>
                            </a:lnTo>
                            <a:lnTo>
                              <a:pt x="4" y="2"/>
                            </a:lnTo>
                            <a:lnTo>
                              <a:pt x="2" y="2"/>
                            </a:lnTo>
                            <a:lnTo>
                              <a:pt x="2" y="4"/>
                            </a:lnTo>
                            <a:lnTo>
                              <a:pt x="2" y="6"/>
                            </a:lnTo>
                            <a:lnTo>
                              <a:pt x="0" y="6"/>
                            </a:lnTo>
                            <a:close/>
                          </a:path>
                        </a:pathLst>
                      </a:custGeom>
                      <a:grpFill/>
                      <a:ln w="3175">
                        <a:solidFill>
                          <a:schemeClr val="bg1"/>
                        </a:solidFill>
                        <a:prstDash val="sysDot"/>
                        <a:round/>
                        <a:headEnd/>
                        <a:tailEnd/>
                      </a:ln>
                    </p:spPr>
                    <p:txBody>
                      <a:bodyPr/>
                      <a:lstStyle/>
                      <a:p>
                        <a:endParaRPr lang="de-DE" sz="2400" dirty="0">
                          <a:solidFill>
                            <a:srgbClr val="000000"/>
                          </a:solidFill>
                        </a:endParaRPr>
                      </a:p>
                    </p:txBody>
                  </p:sp>
                  <p:sp>
                    <p:nvSpPr>
                      <p:cNvPr id="2101" name="Freeform 3126"/>
                      <p:cNvSpPr>
                        <a:spLocks/>
                      </p:cNvSpPr>
                      <p:nvPr/>
                    </p:nvSpPr>
                    <p:spPr bwMode="auto">
                      <a:xfrm>
                        <a:off x="5288" y="2573"/>
                        <a:ext cx="2" cy="6"/>
                      </a:xfrm>
                      <a:custGeom>
                        <a:avLst/>
                        <a:gdLst>
                          <a:gd name="T0" fmla="*/ 0 w 2"/>
                          <a:gd name="T1" fmla="*/ 6 h 6"/>
                          <a:gd name="T2" fmla="*/ 0 w 2"/>
                          <a:gd name="T3" fmla="*/ 4 h 6"/>
                          <a:gd name="T4" fmla="*/ 2 w 2"/>
                          <a:gd name="T5" fmla="*/ 4 h 6"/>
                          <a:gd name="T6" fmla="*/ 2 w 2"/>
                          <a:gd name="T7" fmla="*/ 2 h 6"/>
                          <a:gd name="T8" fmla="*/ 2 w 2"/>
                          <a:gd name="T9" fmla="*/ 0 h 6"/>
                          <a:gd name="T10" fmla="*/ 2 w 2"/>
                          <a:gd name="T11" fmla="*/ 2 h 6"/>
                          <a:gd name="T12" fmla="*/ 2 w 2"/>
                          <a:gd name="T13" fmla="*/ 4 h 6"/>
                          <a:gd name="T14" fmla="*/ 2 w 2"/>
                          <a:gd name="T15" fmla="*/ 4 h 6"/>
                          <a:gd name="T16" fmla="*/ 2 w 2"/>
                          <a:gd name="T17" fmla="*/ 4 h 6"/>
                          <a:gd name="T18" fmla="*/ 2 w 2"/>
                          <a:gd name="T19" fmla="*/ 6 h 6"/>
                          <a:gd name="T20" fmla="*/ 2 w 2"/>
                          <a:gd name="T21" fmla="*/ 6 h 6"/>
                          <a:gd name="T22" fmla="*/ 0 w 2"/>
                          <a:gd name="T23" fmla="*/ 6 h 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2"/>
                          <a:gd name="T37" fmla="*/ 0 h 6"/>
                          <a:gd name="T38" fmla="*/ 2 w 2"/>
                          <a:gd name="T39" fmla="*/ 6 h 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2" h="6">
                            <a:moveTo>
                              <a:pt x="0" y="6"/>
                            </a:moveTo>
                            <a:lnTo>
                              <a:pt x="0" y="4"/>
                            </a:lnTo>
                            <a:lnTo>
                              <a:pt x="2" y="4"/>
                            </a:lnTo>
                            <a:lnTo>
                              <a:pt x="2" y="2"/>
                            </a:lnTo>
                            <a:lnTo>
                              <a:pt x="2" y="0"/>
                            </a:lnTo>
                            <a:lnTo>
                              <a:pt x="2" y="2"/>
                            </a:lnTo>
                            <a:lnTo>
                              <a:pt x="2" y="4"/>
                            </a:lnTo>
                            <a:lnTo>
                              <a:pt x="2" y="6"/>
                            </a:lnTo>
                            <a:lnTo>
                              <a:pt x="0" y="6"/>
                            </a:lnTo>
                            <a:close/>
                          </a:path>
                        </a:pathLst>
                      </a:custGeom>
                      <a:grpFill/>
                      <a:ln w="3175">
                        <a:solidFill>
                          <a:schemeClr val="bg1"/>
                        </a:solidFill>
                        <a:prstDash val="sysDot"/>
                        <a:round/>
                        <a:headEnd/>
                        <a:tailEnd/>
                      </a:ln>
                    </p:spPr>
                    <p:txBody>
                      <a:bodyPr/>
                      <a:lstStyle/>
                      <a:p>
                        <a:endParaRPr lang="de-DE" sz="2400" dirty="0">
                          <a:solidFill>
                            <a:srgbClr val="000000"/>
                          </a:solidFill>
                        </a:endParaRPr>
                      </a:p>
                    </p:txBody>
                  </p:sp>
                  <p:sp>
                    <p:nvSpPr>
                      <p:cNvPr id="2102" name="Freeform 3127"/>
                      <p:cNvSpPr>
                        <a:spLocks/>
                      </p:cNvSpPr>
                      <p:nvPr/>
                    </p:nvSpPr>
                    <p:spPr bwMode="auto">
                      <a:xfrm>
                        <a:off x="5290" y="2563"/>
                        <a:ext cx="70" cy="20"/>
                      </a:xfrm>
                      <a:custGeom>
                        <a:avLst/>
                        <a:gdLst>
                          <a:gd name="T0" fmla="*/ 2 w 70"/>
                          <a:gd name="T1" fmla="*/ 14 h 20"/>
                          <a:gd name="T2" fmla="*/ 2 w 70"/>
                          <a:gd name="T3" fmla="*/ 10 h 20"/>
                          <a:gd name="T4" fmla="*/ 6 w 70"/>
                          <a:gd name="T5" fmla="*/ 8 h 20"/>
                          <a:gd name="T6" fmla="*/ 10 w 70"/>
                          <a:gd name="T7" fmla="*/ 6 h 20"/>
                          <a:gd name="T8" fmla="*/ 18 w 70"/>
                          <a:gd name="T9" fmla="*/ 4 h 20"/>
                          <a:gd name="T10" fmla="*/ 22 w 70"/>
                          <a:gd name="T11" fmla="*/ 6 h 20"/>
                          <a:gd name="T12" fmla="*/ 26 w 70"/>
                          <a:gd name="T13" fmla="*/ 6 h 20"/>
                          <a:gd name="T14" fmla="*/ 30 w 70"/>
                          <a:gd name="T15" fmla="*/ 8 h 20"/>
                          <a:gd name="T16" fmla="*/ 32 w 70"/>
                          <a:gd name="T17" fmla="*/ 8 h 20"/>
                          <a:gd name="T18" fmla="*/ 34 w 70"/>
                          <a:gd name="T19" fmla="*/ 10 h 20"/>
                          <a:gd name="T20" fmla="*/ 38 w 70"/>
                          <a:gd name="T21" fmla="*/ 12 h 20"/>
                          <a:gd name="T22" fmla="*/ 42 w 70"/>
                          <a:gd name="T23" fmla="*/ 8 h 20"/>
                          <a:gd name="T24" fmla="*/ 46 w 70"/>
                          <a:gd name="T25" fmla="*/ 8 h 20"/>
                          <a:gd name="T26" fmla="*/ 48 w 70"/>
                          <a:gd name="T27" fmla="*/ 8 h 20"/>
                          <a:gd name="T28" fmla="*/ 52 w 70"/>
                          <a:gd name="T29" fmla="*/ 12 h 20"/>
                          <a:gd name="T30" fmla="*/ 56 w 70"/>
                          <a:gd name="T31" fmla="*/ 12 h 20"/>
                          <a:gd name="T32" fmla="*/ 58 w 70"/>
                          <a:gd name="T33" fmla="*/ 8 h 20"/>
                          <a:gd name="T34" fmla="*/ 62 w 70"/>
                          <a:gd name="T35" fmla="*/ 8 h 20"/>
                          <a:gd name="T36" fmla="*/ 66 w 70"/>
                          <a:gd name="T37" fmla="*/ 6 h 20"/>
                          <a:gd name="T38" fmla="*/ 68 w 70"/>
                          <a:gd name="T39" fmla="*/ 2 h 20"/>
                          <a:gd name="T40" fmla="*/ 66 w 70"/>
                          <a:gd name="T41" fmla="*/ 4 h 20"/>
                          <a:gd name="T42" fmla="*/ 66 w 70"/>
                          <a:gd name="T43" fmla="*/ 0 h 20"/>
                          <a:gd name="T44" fmla="*/ 70 w 70"/>
                          <a:gd name="T45" fmla="*/ 2 h 20"/>
                          <a:gd name="T46" fmla="*/ 68 w 70"/>
                          <a:gd name="T47" fmla="*/ 6 h 20"/>
                          <a:gd name="T48" fmla="*/ 64 w 70"/>
                          <a:gd name="T49" fmla="*/ 8 h 20"/>
                          <a:gd name="T50" fmla="*/ 66 w 70"/>
                          <a:gd name="T51" fmla="*/ 10 h 20"/>
                          <a:gd name="T52" fmla="*/ 64 w 70"/>
                          <a:gd name="T53" fmla="*/ 12 h 20"/>
                          <a:gd name="T54" fmla="*/ 60 w 70"/>
                          <a:gd name="T55" fmla="*/ 12 h 20"/>
                          <a:gd name="T56" fmla="*/ 58 w 70"/>
                          <a:gd name="T57" fmla="*/ 14 h 20"/>
                          <a:gd name="T58" fmla="*/ 54 w 70"/>
                          <a:gd name="T59" fmla="*/ 14 h 20"/>
                          <a:gd name="T60" fmla="*/ 50 w 70"/>
                          <a:gd name="T61" fmla="*/ 14 h 20"/>
                          <a:gd name="T62" fmla="*/ 44 w 70"/>
                          <a:gd name="T63" fmla="*/ 18 h 20"/>
                          <a:gd name="T64" fmla="*/ 40 w 70"/>
                          <a:gd name="T65" fmla="*/ 16 h 20"/>
                          <a:gd name="T66" fmla="*/ 36 w 70"/>
                          <a:gd name="T67" fmla="*/ 16 h 20"/>
                          <a:gd name="T68" fmla="*/ 34 w 70"/>
                          <a:gd name="T69" fmla="*/ 18 h 20"/>
                          <a:gd name="T70" fmla="*/ 30 w 70"/>
                          <a:gd name="T71" fmla="*/ 18 h 20"/>
                          <a:gd name="T72" fmla="*/ 26 w 70"/>
                          <a:gd name="T73" fmla="*/ 20 h 20"/>
                          <a:gd name="T74" fmla="*/ 22 w 70"/>
                          <a:gd name="T75" fmla="*/ 18 h 20"/>
                          <a:gd name="T76" fmla="*/ 20 w 70"/>
                          <a:gd name="T77" fmla="*/ 16 h 20"/>
                          <a:gd name="T78" fmla="*/ 16 w 70"/>
                          <a:gd name="T79" fmla="*/ 16 h 20"/>
                          <a:gd name="T80" fmla="*/ 12 w 70"/>
                          <a:gd name="T81" fmla="*/ 16 h 20"/>
                          <a:gd name="T82" fmla="*/ 8 w 70"/>
                          <a:gd name="T83" fmla="*/ 16 h 20"/>
                          <a:gd name="T84" fmla="*/ 4 w 70"/>
                          <a:gd name="T85" fmla="*/ 18 h 20"/>
                          <a:gd name="T86" fmla="*/ 2 w 70"/>
                          <a:gd name="T87" fmla="*/ 16 h 20"/>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w 70"/>
                          <a:gd name="T133" fmla="*/ 0 h 20"/>
                          <a:gd name="T134" fmla="*/ 70 w 70"/>
                          <a:gd name="T135" fmla="*/ 20 h 20"/>
                        </a:gdLst>
                        <a:ahLst/>
                        <a:cxnLst>
                          <a:cxn ang="T88">
                            <a:pos x="T0" y="T1"/>
                          </a:cxn>
                          <a:cxn ang="T89">
                            <a:pos x="T2" y="T3"/>
                          </a:cxn>
                          <a:cxn ang="T90">
                            <a:pos x="T4" y="T5"/>
                          </a:cxn>
                          <a:cxn ang="T91">
                            <a:pos x="T6" y="T7"/>
                          </a:cxn>
                          <a:cxn ang="T92">
                            <a:pos x="T8" y="T9"/>
                          </a:cxn>
                          <a:cxn ang="T93">
                            <a:pos x="T10" y="T11"/>
                          </a:cxn>
                          <a:cxn ang="T94">
                            <a:pos x="T12" y="T13"/>
                          </a:cxn>
                          <a:cxn ang="T95">
                            <a:pos x="T14" y="T15"/>
                          </a:cxn>
                          <a:cxn ang="T96">
                            <a:pos x="T16" y="T17"/>
                          </a:cxn>
                          <a:cxn ang="T97">
                            <a:pos x="T18" y="T19"/>
                          </a:cxn>
                          <a:cxn ang="T98">
                            <a:pos x="T20" y="T21"/>
                          </a:cxn>
                          <a:cxn ang="T99">
                            <a:pos x="T22" y="T23"/>
                          </a:cxn>
                          <a:cxn ang="T100">
                            <a:pos x="T24" y="T25"/>
                          </a:cxn>
                          <a:cxn ang="T101">
                            <a:pos x="T26" y="T27"/>
                          </a:cxn>
                          <a:cxn ang="T102">
                            <a:pos x="T28" y="T29"/>
                          </a:cxn>
                          <a:cxn ang="T103">
                            <a:pos x="T30" y="T31"/>
                          </a:cxn>
                          <a:cxn ang="T104">
                            <a:pos x="T32" y="T33"/>
                          </a:cxn>
                          <a:cxn ang="T105">
                            <a:pos x="T34" y="T35"/>
                          </a:cxn>
                          <a:cxn ang="T106">
                            <a:pos x="T36" y="T37"/>
                          </a:cxn>
                          <a:cxn ang="T107">
                            <a:pos x="T38" y="T39"/>
                          </a:cxn>
                          <a:cxn ang="T108">
                            <a:pos x="T40" y="T41"/>
                          </a:cxn>
                          <a:cxn ang="T109">
                            <a:pos x="T42" y="T43"/>
                          </a:cxn>
                          <a:cxn ang="T110">
                            <a:pos x="T44" y="T45"/>
                          </a:cxn>
                          <a:cxn ang="T111">
                            <a:pos x="T46" y="T47"/>
                          </a:cxn>
                          <a:cxn ang="T112">
                            <a:pos x="T48" y="T49"/>
                          </a:cxn>
                          <a:cxn ang="T113">
                            <a:pos x="T50" y="T51"/>
                          </a:cxn>
                          <a:cxn ang="T114">
                            <a:pos x="T52" y="T53"/>
                          </a:cxn>
                          <a:cxn ang="T115">
                            <a:pos x="T54" y="T55"/>
                          </a:cxn>
                          <a:cxn ang="T116">
                            <a:pos x="T56" y="T57"/>
                          </a:cxn>
                          <a:cxn ang="T117">
                            <a:pos x="T58" y="T59"/>
                          </a:cxn>
                          <a:cxn ang="T118">
                            <a:pos x="T60" y="T61"/>
                          </a:cxn>
                          <a:cxn ang="T119">
                            <a:pos x="T62" y="T63"/>
                          </a:cxn>
                          <a:cxn ang="T120">
                            <a:pos x="T64" y="T65"/>
                          </a:cxn>
                          <a:cxn ang="T121">
                            <a:pos x="T66" y="T67"/>
                          </a:cxn>
                          <a:cxn ang="T122">
                            <a:pos x="T68" y="T69"/>
                          </a:cxn>
                          <a:cxn ang="T123">
                            <a:pos x="T70" y="T71"/>
                          </a:cxn>
                          <a:cxn ang="T124">
                            <a:pos x="T72" y="T73"/>
                          </a:cxn>
                          <a:cxn ang="T125">
                            <a:pos x="T74" y="T75"/>
                          </a:cxn>
                          <a:cxn ang="T126">
                            <a:pos x="T76" y="T77"/>
                          </a:cxn>
                          <a:cxn ang="T127">
                            <a:pos x="T78" y="T79"/>
                          </a:cxn>
                          <a:cxn ang="T128">
                            <a:pos x="T80" y="T81"/>
                          </a:cxn>
                          <a:cxn ang="T129">
                            <a:pos x="T82" y="T83"/>
                          </a:cxn>
                          <a:cxn ang="T130">
                            <a:pos x="T84" y="T85"/>
                          </a:cxn>
                          <a:cxn ang="T131">
                            <a:pos x="T86" y="T87"/>
                          </a:cxn>
                        </a:cxnLst>
                        <a:rect l="T132" t="T133" r="T134" b="T135"/>
                        <a:pathLst>
                          <a:path w="70" h="20">
                            <a:moveTo>
                              <a:pt x="0" y="14"/>
                            </a:moveTo>
                            <a:lnTo>
                              <a:pt x="2" y="14"/>
                            </a:lnTo>
                            <a:lnTo>
                              <a:pt x="2" y="12"/>
                            </a:lnTo>
                            <a:lnTo>
                              <a:pt x="2" y="10"/>
                            </a:lnTo>
                            <a:lnTo>
                              <a:pt x="4" y="8"/>
                            </a:lnTo>
                            <a:lnTo>
                              <a:pt x="6" y="8"/>
                            </a:lnTo>
                            <a:lnTo>
                              <a:pt x="8" y="8"/>
                            </a:lnTo>
                            <a:lnTo>
                              <a:pt x="10" y="6"/>
                            </a:lnTo>
                            <a:lnTo>
                              <a:pt x="12" y="4"/>
                            </a:lnTo>
                            <a:lnTo>
                              <a:pt x="18" y="4"/>
                            </a:lnTo>
                            <a:lnTo>
                              <a:pt x="20" y="6"/>
                            </a:lnTo>
                            <a:lnTo>
                              <a:pt x="22" y="6"/>
                            </a:lnTo>
                            <a:lnTo>
                              <a:pt x="24" y="6"/>
                            </a:lnTo>
                            <a:lnTo>
                              <a:pt x="26" y="6"/>
                            </a:lnTo>
                            <a:lnTo>
                              <a:pt x="28" y="8"/>
                            </a:lnTo>
                            <a:lnTo>
                              <a:pt x="30" y="8"/>
                            </a:lnTo>
                            <a:lnTo>
                              <a:pt x="32" y="8"/>
                            </a:lnTo>
                            <a:lnTo>
                              <a:pt x="34" y="8"/>
                            </a:lnTo>
                            <a:lnTo>
                              <a:pt x="34" y="10"/>
                            </a:lnTo>
                            <a:lnTo>
                              <a:pt x="36" y="10"/>
                            </a:lnTo>
                            <a:lnTo>
                              <a:pt x="38" y="12"/>
                            </a:lnTo>
                            <a:lnTo>
                              <a:pt x="40" y="10"/>
                            </a:lnTo>
                            <a:lnTo>
                              <a:pt x="42" y="8"/>
                            </a:lnTo>
                            <a:lnTo>
                              <a:pt x="44" y="8"/>
                            </a:lnTo>
                            <a:lnTo>
                              <a:pt x="46" y="8"/>
                            </a:lnTo>
                            <a:lnTo>
                              <a:pt x="48" y="8"/>
                            </a:lnTo>
                            <a:lnTo>
                              <a:pt x="50" y="10"/>
                            </a:lnTo>
                            <a:lnTo>
                              <a:pt x="52" y="12"/>
                            </a:lnTo>
                            <a:lnTo>
                              <a:pt x="54" y="12"/>
                            </a:lnTo>
                            <a:lnTo>
                              <a:pt x="56" y="12"/>
                            </a:lnTo>
                            <a:lnTo>
                              <a:pt x="56" y="10"/>
                            </a:lnTo>
                            <a:lnTo>
                              <a:pt x="58" y="8"/>
                            </a:lnTo>
                            <a:lnTo>
                              <a:pt x="60" y="8"/>
                            </a:lnTo>
                            <a:lnTo>
                              <a:pt x="62" y="8"/>
                            </a:lnTo>
                            <a:lnTo>
                              <a:pt x="64" y="6"/>
                            </a:lnTo>
                            <a:lnTo>
                              <a:pt x="66" y="6"/>
                            </a:lnTo>
                            <a:lnTo>
                              <a:pt x="68" y="4"/>
                            </a:lnTo>
                            <a:lnTo>
                              <a:pt x="68" y="2"/>
                            </a:lnTo>
                            <a:lnTo>
                              <a:pt x="66" y="2"/>
                            </a:lnTo>
                            <a:lnTo>
                              <a:pt x="66" y="4"/>
                            </a:lnTo>
                            <a:lnTo>
                              <a:pt x="64" y="4"/>
                            </a:lnTo>
                            <a:lnTo>
                              <a:pt x="66" y="0"/>
                            </a:lnTo>
                            <a:lnTo>
                              <a:pt x="68" y="2"/>
                            </a:lnTo>
                            <a:lnTo>
                              <a:pt x="70" y="2"/>
                            </a:lnTo>
                            <a:lnTo>
                              <a:pt x="70" y="6"/>
                            </a:lnTo>
                            <a:lnTo>
                              <a:pt x="68" y="6"/>
                            </a:lnTo>
                            <a:lnTo>
                              <a:pt x="66" y="8"/>
                            </a:lnTo>
                            <a:lnTo>
                              <a:pt x="64" y="8"/>
                            </a:lnTo>
                            <a:lnTo>
                              <a:pt x="66" y="10"/>
                            </a:lnTo>
                            <a:lnTo>
                              <a:pt x="64" y="10"/>
                            </a:lnTo>
                            <a:lnTo>
                              <a:pt x="64" y="12"/>
                            </a:lnTo>
                            <a:lnTo>
                              <a:pt x="62" y="12"/>
                            </a:lnTo>
                            <a:lnTo>
                              <a:pt x="60" y="12"/>
                            </a:lnTo>
                            <a:lnTo>
                              <a:pt x="58" y="12"/>
                            </a:lnTo>
                            <a:lnTo>
                              <a:pt x="58" y="14"/>
                            </a:lnTo>
                            <a:lnTo>
                              <a:pt x="56" y="14"/>
                            </a:lnTo>
                            <a:lnTo>
                              <a:pt x="54" y="14"/>
                            </a:lnTo>
                            <a:lnTo>
                              <a:pt x="52" y="14"/>
                            </a:lnTo>
                            <a:lnTo>
                              <a:pt x="50" y="14"/>
                            </a:lnTo>
                            <a:lnTo>
                              <a:pt x="46" y="16"/>
                            </a:lnTo>
                            <a:lnTo>
                              <a:pt x="44" y="18"/>
                            </a:lnTo>
                            <a:lnTo>
                              <a:pt x="42" y="18"/>
                            </a:lnTo>
                            <a:lnTo>
                              <a:pt x="40" y="16"/>
                            </a:lnTo>
                            <a:lnTo>
                              <a:pt x="38" y="16"/>
                            </a:lnTo>
                            <a:lnTo>
                              <a:pt x="36" y="16"/>
                            </a:lnTo>
                            <a:lnTo>
                              <a:pt x="34" y="16"/>
                            </a:lnTo>
                            <a:lnTo>
                              <a:pt x="34" y="18"/>
                            </a:lnTo>
                            <a:lnTo>
                              <a:pt x="32" y="18"/>
                            </a:lnTo>
                            <a:lnTo>
                              <a:pt x="30" y="18"/>
                            </a:lnTo>
                            <a:lnTo>
                              <a:pt x="28" y="20"/>
                            </a:lnTo>
                            <a:lnTo>
                              <a:pt x="26" y="20"/>
                            </a:lnTo>
                            <a:lnTo>
                              <a:pt x="24" y="18"/>
                            </a:lnTo>
                            <a:lnTo>
                              <a:pt x="22" y="18"/>
                            </a:lnTo>
                            <a:lnTo>
                              <a:pt x="20" y="18"/>
                            </a:lnTo>
                            <a:lnTo>
                              <a:pt x="20" y="16"/>
                            </a:lnTo>
                            <a:lnTo>
                              <a:pt x="18" y="16"/>
                            </a:lnTo>
                            <a:lnTo>
                              <a:pt x="16" y="16"/>
                            </a:lnTo>
                            <a:lnTo>
                              <a:pt x="14" y="16"/>
                            </a:lnTo>
                            <a:lnTo>
                              <a:pt x="12" y="16"/>
                            </a:lnTo>
                            <a:lnTo>
                              <a:pt x="10" y="16"/>
                            </a:lnTo>
                            <a:lnTo>
                              <a:pt x="8" y="16"/>
                            </a:lnTo>
                            <a:lnTo>
                              <a:pt x="6" y="16"/>
                            </a:lnTo>
                            <a:lnTo>
                              <a:pt x="4" y="18"/>
                            </a:lnTo>
                            <a:lnTo>
                              <a:pt x="2" y="18"/>
                            </a:lnTo>
                            <a:lnTo>
                              <a:pt x="2" y="16"/>
                            </a:lnTo>
                            <a:lnTo>
                              <a:pt x="0" y="14"/>
                            </a:lnTo>
                            <a:close/>
                          </a:path>
                        </a:pathLst>
                      </a:custGeom>
                      <a:solidFill>
                        <a:schemeClr val="tx2"/>
                      </a:solidFill>
                      <a:ln w="3175">
                        <a:solidFill>
                          <a:schemeClr val="bg1"/>
                        </a:solidFill>
                        <a:prstDash val="sysDot"/>
                        <a:round/>
                        <a:headEnd/>
                        <a:tailEnd/>
                      </a:ln>
                    </p:spPr>
                    <p:txBody>
                      <a:bodyPr/>
                      <a:lstStyle/>
                      <a:p>
                        <a:endParaRPr lang="de-DE" sz="2400" dirty="0">
                          <a:solidFill>
                            <a:srgbClr val="000000"/>
                          </a:solidFill>
                        </a:endParaRPr>
                      </a:p>
                    </p:txBody>
                  </p:sp>
                  <p:sp>
                    <p:nvSpPr>
                      <p:cNvPr id="2103" name="Rectangle 3128"/>
                      <p:cNvSpPr>
                        <a:spLocks noChangeArrowheads="1"/>
                      </p:cNvSpPr>
                      <p:nvPr/>
                    </p:nvSpPr>
                    <p:spPr bwMode="auto">
                      <a:xfrm>
                        <a:off x="5312" y="2345"/>
                        <a:ext cx="2" cy="2"/>
                      </a:xfrm>
                      <a:prstGeom prst="rect">
                        <a:avLst/>
                      </a:prstGeom>
                      <a:grpFill/>
                      <a:ln w="3175">
                        <a:solidFill>
                          <a:schemeClr val="bg1"/>
                        </a:solidFill>
                        <a:prstDash val="sysDot"/>
                        <a:miter lim="800000"/>
                        <a:headEnd/>
                        <a:tailEnd/>
                      </a:ln>
                    </p:spPr>
                    <p:txBody>
                      <a:bodyPr/>
                      <a:lstStyle/>
                      <a:p>
                        <a:endParaRPr lang="de-DE" sz="2400" dirty="0">
                          <a:solidFill>
                            <a:srgbClr val="000000"/>
                          </a:solidFill>
                        </a:endParaRPr>
                      </a:p>
                    </p:txBody>
                  </p:sp>
                  <p:sp>
                    <p:nvSpPr>
                      <p:cNvPr id="2104" name="Freeform 3129"/>
                      <p:cNvSpPr>
                        <a:spLocks/>
                      </p:cNvSpPr>
                      <p:nvPr/>
                    </p:nvSpPr>
                    <p:spPr bwMode="auto">
                      <a:xfrm>
                        <a:off x="5318" y="2345"/>
                        <a:ext cx="2" cy="2"/>
                      </a:xfrm>
                      <a:custGeom>
                        <a:avLst/>
                        <a:gdLst>
                          <a:gd name="T0" fmla="*/ 0 w 2"/>
                          <a:gd name="T1" fmla="*/ 0 h 2"/>
                          <a:gd name="T2" fmla="*/ 2 w 2"/>
                          <a:gd name="T3" fmla="*/ 0 h 2"/>
                          <a:gd name="T4" fmla="*/ 2 w 2"/>
                          <a:gd name="T5" fmla="*/ 2 h 2"/>
                          <a:gd name="T6" fmla="*/ 0 w 2"/>
                          <a:gd name="T7" fmla="*/ 0 h 2"/>
                          <a:gd name="T8" fmla="*/ 0 60000 65536"/>
                          <a:gd name="T9" fmla="*/ 0 60000 65536"/>
                          <a:gd name="T10" fmla="*/ 0 60000 65536"/>
                          <a:gd name="T11" fmla="*/ 0 60000 65536"/>
                          <a:gd name="T12" fmla="*/ 0 w 2"/>
                          <a:gd name="T13" fmla="*/ 0 h 2"/>
                          <a:gd name="T14" fmla="*/ 2 w 2"/>
                          <a:gd name="T15" fmla="*/ 2 h 2"/>
                        </a:gdLst>
                        <a:ahLst/>
                        <a:cxnLst>
                          <a:cxn ang="T8">
                            <a:pos x="T0" y="T1"/>
                          </a:cxn>
                          <a:cxn ang="T9">
                            <a:pos x="T2" y="T3"/>
                          </a:cxn>
                          <a:cxn ang="T10">
                            <a:pos x="T4" y="T5"/>
                          </a:cxn>
                          <a:cxn ang="T11">
                            <a:pos x="T6" y="T7"/>
                          </a:cxn>
                        </a:cxnLst>
                        <a:rect l="T12" t="T13" r="T14" b="T15"/>
                        <a:pathLst>
                          <a:path w="2" h="2">
                            <a:moveTo>
                              <a:pt x="0" y="0"/>
                            </a:moveTo>
                            <a:lnTo>
                              <a:pt x="2" y="0"/>
                            </a:lnTo>
                            <a:lnTo>
                              <a:pt x="2" y="2"/>
                            </a:lnTo>
                            <a:lnTo>
                              <a:pt x="0" y="0"/>
                            </a:lnTo>
                            <a:close/>
                          </a:path>
                        </a:pathLst>
                      </a:custGeom>
                      <a:grpFill/>
                      <a:ln w="3175">
                        <a:solidFill>
                          <a:schemeClr val="bg1"/>
                        </a:solidFill>
                        <a:prstDash val="sysDot"/>
                        <a:round/>
                        <a:headEnd/>
                        <a:tailEnd/>
                      </a:ln>
                    </p:spPr>
                    <p:txBody>
                      <a:bodyPr/>
                      <a:lstStyle/>
                      <a:p>
                        <a:endParaRPr lang="de-DE" sz="2400" dirty="0">
                          <a:solidFill>
                            <a:srgbClr val="000000"/>
                          </a:solidFill>
                        </a:endParaRPr>
                      </a:p>
                    </p:txBody>
                  </p:sp>
                  <p:sp>
                    <p:nvSpPr>
                      <p:cNvPr id="2105" name="Freeform 3130"/>
                      <p:cNvSpPr>
                        <a:spLocks/>
                      </p:cNvSpPr>
                      <p:nvPr/>
                    </p:nvSpPr>
                    <p:spPr bwMode="auto">
                      <a:xfrm>
                        <a:off x="5328" y="2619"/>
                        <a:ext cx="8" cy="2"/>
                      </a:xfrm>
                      <a:custGeom>
                        <a:avLst/>
                        <a:gdLst>
                          <a:gd name="T0" fmla="*/ 0 w 8"/>
                          <a:gd name="T1" fmla="*/ 2 h 2"/>
                          <a:gd name="T2" fmla="*/ 0 w 8"/>
                          <a:gd name="T3" fmla="*/ 0 h 2"/>
                          <a:gd name="T4" fmla="*/ 2 w 8"/>
                          <a:gd name="T5" fmla="*/ 0 h 2"/>
                          <a:gd name="T6" fmla="*/ 4 w 8"/>
                          <a:gd name="T7" fmla="*/ 0 h 2"/>
                          <a:gd name="T8" fmla="*/ 6 w 8"/>
                          <a:gd name="T9" fmla="*/ 0 h 2"/>
                          <a:gd name="T10" fmla="*/ 8 w 8"/>
                          <a:gd name="T11" fmla="*/ 0 h 2"/>
                          <a:gd name="T12" fmla="*/ 6 w 8"/>
                          <a:gd name="T13" fmla="*/ 0 h 2"/>
                          <a:gd name="T14" fmla="*/ 6 w 8"/>
                          <a:gd name="T15" fmla="*/ 0 h 2"/>
                          <a:gd name="T16" fmla="*/ 4 w 8"/>
                          <a:gd name="T17" fmla="*/ 2 h 2"/>
                          <a:gd name="T18" fmla="*/ 2 w 8"/>
                          <a:gd name="T19" fmla="*/ 2 h 2"/>
                          <a:gd name="T20" fmla="*/ 0 w 8"/>
                          <a:gd name="T21" fmla="*/ 2 h 2"/>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8"/>
                          <a:gd name="T34" fmla="*/ 0 h 2"/>
                          <a:gd name="T35" fmla="*/ 8 w 8"/>
                          <a:gd name="T36" fmla="*/ 2 h 2"/>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8" h="2">
                            <a:moveTo>
                              <a:pt x="0" y="2"/>
                            </a:moveTo>
                            <a:lnTo>
                              <a:pt x="0" y="0"/>
                            </a:lnTo>
                            <a:lnTo>
                              <a:pt x="2" y="0"/>
                            </a:lnTo>
                            <a:lnTo>
                              <a:pt x="4" y="0"/>
                            </a:lnTo>
                            <a:lnTo>
                              <a:pt x="6" y="0"/>
                            </a:lnTo>
                            <a:lnTo>
                              <a:pt x="8" y="0"/>
                            </a:lnTo>
                            <a:lnTo>
                              <a:pt x="6" y="0"/>
                            </a:lnTo>
                            <a:lnTo>
                              <a:pt x="4" y="2"/>
                            </a:lnTo>
                            <a:lnTo>
                              <a:pt x="2" y="2"/>
                            </a:lnTo>
                            <a:lnTo>
                              <a:pt x="0" y="2"/>
                            </a:lnTo>
                            <a:close/>
                          </a:path>
                        </a:pathLst>
                      </a:custGeom>
                      <a:grpFill/>
                      <a:ln w="3175">
                        <a:solidFill>
                          <a:schemeClr val="bg1"/>
                        </a:solidFill>
                        <a:prstDash val="sysDot"/>
                        <a:round/>
                        <a:headEnd/>
                        <a:tailEnd/>
                      </a:ln>
                    </p:spPr>
                    <p:txBody>
                      <a:bodyPr/>
                      <a:lstStyle/>
                      <a:p>
                        <a:endParaRPr lang="de-DE" sz="2400" dirty="0">
                          <a:solidFill>
                            <a:srgbClr val="000000"/>
                          </a:solidFill>
                        </a:endParaRPr>
                      </a:p>
                    </p:txBody>
                  </p:sp>
                  <p:sp>
                    <p:nvSpPr>
                      <p:cNvPr id="2106" name="Freeform 3131"/>
                      <p:cNvSpPr>
                        <a:spLocks/>
                      </p:cNvSpPr>
                      <p:nvPr/>
                    </p:nvSpPr>
                    <p:spPr bwMode="auto">
                      <a:xfrm>
                        <a:off x="5338" y="2491"/>
                        <a:ext cx="6" cy="10"/>
                      </a:xfrm>
                      <a:custGeom>
                        <a:avLst/>
                        <a:gdLst>
                          <a:gd name="T0" fmla="*/ 0 w 6"/>
                          <a:gd name="T1" fmla="*/ 4 h 10"/>
                          <a:gd name="T2" fmla="*/ 2 w 6"/>
                          <a:gd name="T3" fmla="*/ 0 h 10"/>
                          <a:gd name="T4" fmla="*/ 4 w 6"/>
                          <a:gd name="T5" fmla="*/ 0 h 10"/>
                          <a:gd name="T6" fmla="*/ 4 w 6"/>
                          <a:gd name="T7" fmla="*/ 2 h 10"/>
                          <a:gd name="T8" fmla="*/ 6 w 6"/>
                          <a:gd name="T9" fmla="*/ 4 h 10"/>
                          <a:gd name="T10" fmla="*/ 6 w 6"/>
                          <a:gd name="T11" fmla="*/ 8 h 10"/>
                          <a:gd name="T12" fmla="*/ 6 w 6"/>
                          <a:gd name="T13" fmla="*/ 10 h 10"/>
                          <a:gd name="T14" fmla="*/ 4 w 6"/>
                          <a:gd name="T15" fmla="*/ 10 h 10"/>
                          <a:gd name="T16" fmla="*/ 2 w 6"/>
                          <a:gd name="T17" fmla="*/ 8 h 10"/>
                          <a:gd name="T18" fmla="*/ 0 w 6"/>
                          <a:gd name="T19" fmla="*/ 6 h 10"/>
                          <a:gd name="T20" fmla="*/ 0 w 6"/>
                          <a:gd name="T21" fmla="*/ 4 h 10"/>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6"/>
                          <a:gd name="T34" fmla="*/ 0 h 10"/>
                          <a:gd name="T35" fmla="*/ 6 w 6"/>
                          <a:gd name="T36" fmla="*/ 10 h 10"/>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6" h="10">
                            <a:moveTo>
                              <a:pt x="0" y="4"/>
                            </a:moveTo>
                            <a:lnTo>
                              <a:pt x="2" y="0"/>
                            </a:lnTo>
                            <a:lnTo>
                              <a:pt x="4" y="0"/>
                            </a:lnTo>
                            <a:lnTo>
                              <a:pt x="4" y="2"/>
                            </a:lnTo>
                            <a:lnTo>
                              <a:pt x="6" y="4"/>
                            </a:lnTo>
                            <a:lnTo>
                              <a:pt x="6" y="8"/>
                            </a:lnTo>
                            <a:lnTo>
                              <a:pt x="6" y="10"/>
                            </a:lnTo>
                            <a:lnTo>
                              <a:pt x="4" y="10"/>
                            </a:lnTo>
                            <a:lnTo>
                              <a:pt x="2" y="8"/>
                            </a:lnTo>
                            <a:lnTo>
                              <a:pt x="0" y="6"/>
                            </a:lnTo>
                            <a:lnTo>
                              <a:pt x="0" y="4"/>
                            </a:lnTo>
                            <a:close/>
                          </a:path>
                        </a:pathLst>
                      </a:custGeom>
                      <a:solidFill>
                        <a:schemeClr val="tx2"/>
                      </a:solidFill>
                      <a:ln w="3175">
                        <a:solidFill>
                          <a:schemeClr val="bg1"/>
                        </a:solidFill>
                        <a:prstDash val="sysDot"/>
                        <a:round/>
                        <a:headEnd/>
                        <a:tailEnd/>
                      </a:ln>
                    </p:spPr>
                    <p:txBody>
                      <a:bodyPr/>
                      <a:lstStyle/>
                      <a:p>
                        <a:endParaRPr lang="de-DE" sz="2400" dirty="0">
                          <a:solidFill>
                            <a:srgbClr val="000000"/>
                          </a:solidFill>
                        </a:endParaRPr>
                      </a:p>
                    </p:txBody>
                  </p:sp>
                  <p:sp>
                    <p:nvSpPr>
                      <p:cNvPr id="2107" name="Freeform 3132"/>
                      <p:cNvSpPr>
                        <a:spLocks/>
                      </p:cNvSpPr>
                      <p:nvPr/>
                    </p:nvSpPr>
                    <p:spPr bwMode="auto">
                      <a:xfrm>
                        <a:off x="5348" y="2479"/>
                        <a:ext cx="12" cy="20"/>
                      </a:xfrm>
                      <a:custGeom>
                        <a:avLst/>
                        <a:gdLst>
                          <a:gd name="T0" fmla="*/ 0 w 12"/>
                          <a:gd name="T1" fmla="*/ 18 h 20"/>
                          <a:gd name="T2" fmla="*/ 2 w 12"/>
                          <a:gd name="T3" fmla="*/ 14 h 20"/>
                          <a:gd name="T4" fmla="*/ 2 w 12"/>
                          <a:gd name="T5" fmla="*/ 12 h 20"/>
                          <a:gd name="T6" fmla="*/ 4 w 12"/>
                          <a:gd name="T7" fmla="*/ 12 h 20"/>
                          <a:gd name="T8" fmla="*/ 4 w 12"/>
                          <a:gd name="T9" fmla="*/ 10 h 20"/>
                          <a:gd name="T10" fmla="*/ 2 w 12"/>
                          <a:gd name="T11" fmla="*/ 8 h 20"/>
                          <a:gd name="T12" fmla="*/ 2 w 12"/>
                          <a:gd name="T13" fmla="*/ 6 h 20"/>
                          <a:gd name="T14" fmla="*/ 2 w 12"/>
                          <a:gd name="T15" fmla="*/ 4 h 20"/>
                          <a:gd name="T16" fmla="*/ 4 w 12"/>
                          <a:gd name="T17" fmla="*/ 4 h 20"/>
                          <a:gd name="T18" fmla="*/ 6 w 12"/>
                          <a:gd name="T19" fmla="*/ 4 h 20"/>
                          <a:gd name="T20" fmla="*/ 8 w 12"/>
                          <a:gd name="T21" fmla="*/ 2 h 20"/>
                          <a:gd name="T22" fmla="*/ 10 w 12"/>
                          <a:gd name="T23" fmla="*/ 0 h 20"/>
                          <a:gd name="T24" fmla="*/ 10 w 12"/>
                          <a:gd name="T25" fmla="*/ 2 h 20"/>
                          <a:gd name="T26" fmla="*/ 12 w 12"/>
                          <a:gd name="T27" fmla="*/ 2 h 20"/>
                          <a:gd name="T28" fmla="*/ 12 w 12"/>
                          <a:gd name="T29" fmla="*/ 4 h 20"/>
                          <a:gd name="T30" fmla="*/ 12 w 12"/>
                          <a:gd name="T31" fmla="*/ 8 h 20"/>
                          <a:gd name="T32" fmla="*/ 12 w 12"/>
                          <a:gd name="T33" fmla="*/ 10 h 20"/>
                          <a:gd name="T34" fmla="*/ 10 w 12"/>
                          <a:gd name="T35" fmla="*/ 10 h 20"/>
                          <a:gd name="T36" fmla="*/ 8 w 12"/>
                          <a:gd name="T37" fmla="*/ 12 h 20"/>
                          <a:gd name="T38" fmla="*/ 8 w 12"/>
                          <a:gd name="T39" fmla="*/ 14 h 20"/>
                          <a:gd name="T40" fmla="*/ 8 w 12"/>
                          <a:gd name="T41" fmla="*/ 16 h 20"/>
                          <a:gd name="T42" fmla="*/ 8 w 12"/>
                          <a:gd name="T43" fmla="*/ 18 h 20"/>
                          <a:gd name="T44" fmla="*/ 8 w 12"/>
                          <a:gd name="T45" fmla="*/ 20 h 20"/>
                          <a:gd name="T46" fmla="*/ 6 w 12"/>
                          <a:gd name="T47" fmla="*/ 20 h 20"/>
                          <a:gd name="T48" fmla="*/ 4 w 12"/>
                          <a:gd name="T49" fmla="*/ 20 h 20"/>
                          <a:gd name="T50" fmla="*/ 0 w 12"/>
                          <a:gd name="T51" fmla="*/ 20 h 20"/>
                          <a:gd name="T52" fmla="*/ 0 w 12"/>
                          <a:gd name="T53" fmla="*/ 18 h 20"/>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w 12"/>
                          <a:gd name="T82" fmla="*/ 0 h 20"/>
                          <a:gd name="T83" fmla="*/ 12 w 12"/>
                          <a:gd name="T84" fmla="*/ 20 h 20"/>
                        </a:gdLst>
                        <a:ahLst/>
                        <a:cxnLst>
                          <a:cxn ang="T54">
                            <a:pos x="T0" y="T1"/>
                          </a:cxn>
                          <a:cxn ang="T55">
                            <a:pos x="T2" y="T3"/>
                          </a:cxn>
                          <a:cxn ang="T56">
                            <a:pos x="T4" y="T5"/>
                          </a:cxn>
                          <a:cxn ang="T57">
                            <a:pos x="T6" y="T7"/>
                          </a:cxn>
                          <a:cxn ang="T58">
                            <a:pos x="T8" y="T9"/>
                          </a:cxn>
                          <a:cxn ang="T59">
                            <a:pos x="T10" y="T11"/>
                          </a:cxn>
                          <a:cxn ang="T60">
                            <a:pos x="T12" y="T13"/>
                          </a:cxn>
                          <a:cxn ang="T61">
                            <a:pos x="T14" y="T15"/>
                          </a:cxn>
                          <a:cxn ang="T62">
                            <a:pos x="T16" y="T17"/>
                          </a:cxn>
                          <a:cxn ang="T63">
                            <a:pos x="T18" y="T19"/>
                          </a:cxn>
                          <a:cxn ang="T64">
                            <a:pos x="T20" y="T21"/>
                          </a:cxn>
                          <a:cxn ang="T65">
                            <a:pos x="T22" y="T23"/>
                          </a:cxn>
                          <a:cxn ang="T66">
                            <a:pos x="T24" y="T25"/>
                          </a:cxn>
                          <a:cxn ang="T67">
                            <a:pos x="T26" y="T27"/>
                          </a:cxn>
                          <a:cxn ang="T68">
                            <a:pos x="T28" y="T29"/>
                          </a:cxn>
                          <a:cxn ang="T69">
                            <a:pos x="T30" y="T31"/>
                          </a:cxn>
                          <a:cxn ang="T70">
                            <a:pos x="T32" y="T33"/>
                          </a:cxn>
                          <a:cxn ang="T71">
                            <a:pos x="T34" y="T35"/>
                          </a:cxn>
                          <a:cxn ang="T72">
                            <a:pos x="T36" y="T37"/>
                          </a:cxn>
                          <a:cxn ang="T73">
                            <a:pos x="T38" y="T39"/>
                          </a:cxn>
                          <a:cxn ang="T74">
                            <a:pos x="T40" y="T41"/>
                          </a:cxn>
                          <a:cxn ang="T75">
                            <a:pos x="T42" y="T43"/>
                          </a:cxn>
                          <a:cxn ang="T76">
                            <a:pos x="T44" y="T45"/>
                          </a:cxn>
                          <a:cxn ang="T77">
                            <a:pos x="T46" y="T47"/>
                          </a:cxn>
                          <a:cxn ang="T78">
                            <a:pos x="T48" y="T49"/>
                          </a:cxn>
                          <a:cxn ang="T79">
                            <a:pos x="T50" y="T51"/>
                          </a:cxn>
                          <a:cxn ang="T80">
                            <a:pos x="T52" y="T53"/>
                          </a:cxn>
                        </a:cxnLst>
                        <a:rect l="T81" t="T82" r="T83" b="T84"/>
                        <a:pathLst>
                          <a:path w="12" h="20">
                            <a:moveTo>
                              <a:pt x="0" y="18"/>
                            </a:moveTo>
                            <a:lnTo>
                              <a:pt x="2" y="14"/>
                            </a:lnTo>
                            <a:lnTo>
                              <a:pt x="2" y="12"/>
                            </a:lnTo>
                            <a:lnTo>
                              <a:pt x="4" y="12"/>
                            </a:lnTo>
                            <a:lnTo>
                              <a:pt x="4" y="10"/>
                            </a:lnTo>
                            <a:lnTo>
                              <a:pt x="2" y="8"/>
                            </a:lnTo>
                            <a:lnTo>
                              <a:pt x="2" y="6"/>
                            </a:lnTo>
                            <a:lnTo>
                              <a:pt x="2" y="4"/>
                            </a:lnTo>
                            <a:lnTo>
                              <a:pt x="4" y="4"/>
                            </a:lnTo>
                            <a:lnTo>
                              <a:pt x="6" y="4"/>
                            </a:lnTo>
                            <a:lnTo>
                              <a:pt x="8" y="2"/>
                            </a:lnTo>
                            <a:lnTo>
                              <a:pt x="10" y="0"/>
                            </a:lnTo>
                            <a:lnTo>
                              <a:pt x="10" y="2"/>
                            </a:lnTo>
                            <a:lnTo>
                              <a:pt x="12" y="2"/>
                            </a:lnTo>
                            <a:lnTo>
                              <a:pt x="12" y="4"/>
                            </a:lnTo>
                            <a:lnTo>
                              <a:pt x="12" y="8"/>
                            </a:lnTo>
                            <a:lnTo>
                              <a:pt x="12" y="10"/>
                            </a:lnTo>
                            <a:lnTo>
                              <a:pt x="10" y="10"/>
                            </a:lnTo>
                            <a:lnTo>
                              <a:pt x="8" y="12"/>
                            </a:lnTo>
                            <a:lnTo>
                              <a:pt x="8" y="14"/>
                            </a:lnTo>
                            <a:lnTo>
                              <a:pt x="8" y="16"/>
                            </a:lnTo>
                            <a:lnTo>
                              <a:pt x="8" y="18"/>
                            </a:lnTo>
                            <a:lnTo>
                              <a:pt x="8" y="20"/>
                            </a:lnTo>
                            <a:lnTo>
                              <a:pt x="6" y="20"/>
                            </a:lnTo>
                            <a:lnTo>
                              <a:pt x="4" y="20"/>
                            </a:lnTo>
                            <a:lnTo>
                              <a:pt x="0" y="20"/>
                            </a:lnTo>
                            <a:lnTo>
                              <a:pt x="0" y="18"/>
                            </a:lnTo>
                            <a:close/>
                          </a:path>
                        </a:pathLst>
                      </a:custGeom>
                      <a:solidFill>
                        <a:schemeClr val="tx2"/>
                      </a:solidFill>
                      <a:ln w="3175">
                        <a:solidFill>
                          <a:schemeClr val="bg1"/>
                        </a:solidFill>
                        <a:prstDash val="sysDot"/>
                        <a:round/>
                        <a:headEnd/>
                        <a:tailEnd/>
                      </a:ln>
                    </p:spPr>
                    <p:txBody>
                      <a:bodyPr/>
                      <a:lstStyle/>
                      <a:p>
                        <a:endParaRPr lang="de-DE" sz="2400" dirty="0">
                          <a:solidFill>
                            <a:srgbClr val="000000"/>
                          </a:solidFill>
                        </a:endParaRPr>
                      </a:p>
                    </p:txBody>
                  </p:sp>
                  <p:sp>
                    <p:nvSpPr>
                      <p:cNvPr id="2108" name="Freeform 3133"/>
                      <p:cNvSpPr>
                        <a:spLocks/>
                      </p:cNvSpPr>
                      <p:nvPr/>
                    </p:nvSpPr>
                    <p:spPr bwMode="auto">
                      <a:xfrm>
                        <a:off x="5350" y="2455"/>
                        <a:ext cx="2" cy="2"/>
                      </a:xfrm>
                      <a:custGeom>
                        <a:avLst/>
                        <a:gdLst>
                          <a:gd name="T0" fmla="*/ 0 w 2"/>
                          <a:gd name="T1" fmla="*/ 2 h 2"/>
                          <a:gd name="T2" fmla="*/ 0 w 2"/>
                          <a:gd name="T3" fmla="*/ 0 h 2"/>
                          <a:gd name="T4" fmla="*/ 2 w 2"/>
                          <a:gd name="T5" fmla="*/ 0 h 2"/>
                          <a:gd name="T6" fmla="*/ 0 w 2"/>
                          <a:gd name="T7" fmla="*/ 2 h 2"/>
                          <a:gd name="T8" fmla="*/ 0 60000 65536"/>
                          <a:gd name="T9" fmla="*/ 0 60000 65536"/>
                          <a:gd name="T10" fmla="*/ 0 60000 65536"/>
                          <a:gd name="T11" fmla="*/ 0 60000 65536"/>
                          <a:gd name="T12" fmla="*/ 0 w 2"/>
                          <a:gd name="T13" fmla="*/ 0 h 2"/>
                          <a:gd name="T14" fmla="*/ 2 w 2"/>
                          <a:gd name="T15" fmla="*/ 2 h 2"/>
                        </a:gdLst>
                        <a:ahLst/>
                        <a:cxnLst>
                          <a:cxn ang="T8">
                            <a:pos x="T0" y="T1"/>
                          </a:cxn>
                          <a:cxn ang="T9">
                            <a:pos x="T2" y="T3"/>
                          </a:cxn>
                          <a:cxn ang="T10">
                            <a:pos x="T4" y="T5"/>
                          </a:cxn>
                          <a:cxn ang="T11">
                            <a:pos x="T6" y="T7"/>
                          </a:cxn>
                        </a:cxnLst>
                        <a:rect l="T12" t="T13" r="T14" b="T15"/>
                        <a:pathLst>
                          <a:path w="2" h="2">
                            <a:moveTo>
                              <a:pt x="0" y="2"/>
                            </a:moveTo>
                            <a:lnTo>
                              <a:pt x="0" y="0"/>
                            </a:lnTo>
                            <a:lnTo>
                              <a:pt x="2" y="0"/>
                            </a:lnTo>
                            <a:lnTo>
                              <a:pt x="0" y="2"/>
                            </a:lnTo>
                            <a:close/>
                          </a:path>
                        </a:pathLst>
                      </a:custGeom>
                      <a:grpFill/>
                      <a:ln w="3175">
                        <a:solidFill>
                          <a:schemeClr val="bg1"/>
                        </a:solidFill>
                        <a:prstDash val="sysDot"/>
                        <a:round/>
                        <a:headEnd/>
                        <a:tailEnd/>
                      </a:ln>
                    </p:spPr>
                    <p:txBody>
                      <a:bodyPr/>
                      <a:lstStyle/>
                      <a:p>
                        <a:endParaRPr lang="de-DE" sz="2400" dirty="0">
                          <a:solidFill>
                            <a:srgbClr val="000000"/>
                          </a:solidFill>
                        </a:endParaRPr>
                      </a:p>
                    </p:txBody>
                  </p:sp>
                  <p:sp>
                    <p:nvSpPr>
                      <p:cNvPr id="2109" name="Freeform 3134"/>
                      <p:cNvSpPr>
                        <a:spLocks/>
                      </p:cNvSpPr>
                      <p:nvPr/>
                    </p:nvSpPr>
                    <p:spPr bwMode="auto">
                      <a:xfrm>
                        <a:off x="5354" y="2451"/>
                        <a:ext cx="1" cy="4"/>
                      </a:xfrm>
                      <a:custGeom>
                        <a:avLst/>
                        <a:gdLst>
                          <a:gd name="T0" fmla="*/ 0 w 1"/>
                          <a:gd name="T1" fmla="*/ 2 h 4"/>
                          <a:gd name="T2" fmla="*/ 0 w 1"/>
                          <a:gd name="T3" fmla="*/ 0 h 4"/>
                          <a:gd name="T4" fmla="*/ 0 w 1"/>
                          <a:gd name="T5" fmla="*/ 2 h 4"/>
                          <a:gd name="T6" fmla="*/ 0 w 1"/>
                          <a:gd name="T7" fmla="*/ 4 h 4"/>
                          <a:gd name="T8" fmla="*/ 0 w 1"/>
                          <a:gd name="T9" fmla="*/ 2 h 4"/>
                          <a:gd name="T10" fmla="*/ 0 60000 65536"/>
                          <a:gd name="T11" fmla="*/ 0 60000 65536"/>
                          <a:gd name="T12" fmla="*/ 0 60000 65536"/>
                          <a:gd name="T13" fmla="*/ 0 60000 65536"/>
                          <a:gd name="T14" fmla="*/ 0 60000 65536"/>
                          <a:gd name="T15" fmla="*/ 0 w 1"/>
                          <a:gd name="T16" fmla="*/ 0 h 4"/>
                          <a:gd name="T17" fmla="*/ 1 w 1"/>
                          <a:gd name="T18" fmla="*/ 4 h 4"/>
                        </a:gdLst>
                        <a:ahLst/>
                        <a:cxnLst>
                          <a:cxn ang="T10">
                            <a:pos x="T0" y="T1"/>
                          </a:cxn>
                          <a:cxn ang="T11">
                            <a:pos x="T2" y="T3"/>
                          </a:cxn>
                          <a:cxn ang="T12">
                            <a:pos x="T4" y="T5"/>
                          </a:cxn>
                          <a:cxn ang="T13">
                            <a:pos x="T6" y="T7"/>
                          </a:cxn>
                          <a:cxn ang="T14">
                            <a:pos x="T8" y="T9"/>
                          </a:cxn>
                        </a:cxnLst>
                        <a:rect l="T15" t="T16" r="T17" b="T18"/>
                        <a:pathLst>
                          <a:path w="1" h="4">
                            <a:moveTo>
                              <a:pt x="0" y="2"/>
                            </a:moveTo>
                            <a:lnTo>
                              <a:pt x="0" y="0"/>
                            </a:lnTo>
                            <a:lnTo>
                              <a:pt x="0" y="2"/>
                            </a:lnTo>
                            <a:lnTo>
                              <a:pt x="0" y="4"/>
                            </a:lnTo>
                            <a:lnTo>
                              <a:pt x="0" y="2"/>
                            </a:lnTo>
                            <a:close/>
                          </a:path>
                        </a:pathLst>
                      </a:custGeom>
                      <a:grpFill/>
                      <a:ln w="3175">
                        <a:solidFill>
                          <a:schemeClr val="bg1"/>
                        </a:solidFill>
                        <a:prstDash val="sysDot"/>
                        <a:round/>
                        <a:headEnd/>
                        <a:tailEnd/>
                      </a:ln>
                    </p:spPr>
                    <p:txBody>
                      <a:bodyPr/>
                      <a:lstStyle/>
                      <a:p>
                        <a:endParaRPr lang="de-DE" sz="2400" dirty="0">
                          <a:solidFill>
                            <a:srgbClr val="000000"/>
                          </a:solidFill>
                        </a:endParaRPr>
                      </a:p>
                    </p:txBody>
                  </p:sp>
                  <p:sp>
                    <p:nvSpPr>
                      <p:cNvPr id="2110" name="Freeform 3135"/>
                      <p:cNvSpPr>
                        <a:spLocks/>
                      </p:cNvSpPr>
                      <p:nvPr/>
                    </p:nvSpPr>
                    <p:spPr bwMode="auto">
                      <a:xfrm>
                        <a:off x="5354" y="2475"/>
                        <a:ext cx="16" cy="32"/>
                      </a:xfrm>
                      <a:custGeom>
                        <a:avLst/>
                        <a:gdLst>
                          <a:gd name="T0" fmla="*/ 0 w 16"/>
                          <a:gd name="T1" fmla="*/ 26 h 32"/>
                          <a:gd name="T2" fmla="*/ 2 w 16"/>
                          <a:gd name="T3" fmla="*/ 24 h 32"/>
                          <a:gd name="T4" fmla="*/ 4 w 16"/>
                          <a:gd name="T5" fmla="*/ 20 h 32"/>
                          <a:gd name="T6" fmla="*/ 6 w 16"/>
                          <a:gd name="T7" fmla="*/ 18 h 32"/>
                          <a:gd name="T8" fmla="*/ 6 w 16"/>
                          <a:gd name="T9" fmla="*/ 14 h 32"/>
                          <a:gd name="T10" fmla="*/ 8 w 16"/>
                          <a:gd name="T11" fmla="*/ 10 h 32"/>
                          <a:gd name="T12" fmla="*/ 8 w 16"/>
                          <a:gd name="T13" fmla="*/ 8 h 32"/>
                          <a:gd name="T14" fmla="*/ 8 w 16"/>
                          <a:gd name="T15" fmla="*/ 6 h 32"/>
                          <a:gd name="T16" fmla="*/ 8 w 16"/>
                          <a:gd name="T17" fmla="*/ 4 h 32"/>
                          <a:gd name="T18" fmla="*/ 8 w 16"/>
                          <a:gd name="T19" fmla="*/ 2 h 32"/>
                          <a:gd name="T20" fmla="*/ 10 w 16"/>
                          <a:gd name="T21" fmla="*/ 2 h 32"/>
                          <a:gd name="T22" fmla="*/ 10 w 16"/>
                          <a:gd name="T23" fmla="*/ 0 h 32"/>
                          <a:gd name="T24" fmla="*/ 12 w 16"/>
                          <a:gd name="T25" fmla="*/ 0 h 32"/>
                          <a:gd name="T26" fmla="*/ 12 w 16"/>
                          <a:gd name="T27" fmla="*/ 0 h 32"/>
                          <a:gd name="T28" fmla="*/ 12 w 16"/>
                          <a:gd name="T29" fmla="*/ 0 h 32"/>
                          <a:gd name="T30" fmla="*/ 14 w 16"/>
                          <a:gd name="T31" fmla="*/ 2 h 32"/>
                          <a:gd name="T32" fmla="*/ 16 w 16"/>
                          <a:gd name="T33" fmla="*/ 4 h 32"/>
                          <a:gd name="T34" fmla="*/ 16 w 16"/>
                          <a:gd name="T35" fmla="*/ 6 h 32"/>
                          <a:gd name="T36" fmla="*/ 16 w 16"/>
                          <a:gd name="T37" fmla="*/ 8 h 32"/>
                          <a:gd name="T38" fmla="*/ 16 w 16"/>
                          <a:gd name="T39" fmla="*/ 10 h 32"/>
                          <a:gd name="T40" fmla="*/ 14 w 16"/>
                          <a:gd name="T41" fmla="*/ 10 h 32"/>
                          <a:gd name="T42" fmla="*/ 14 w 16"/>
                          <a:gd name="T43" fmla="*/ 8 h 32"/>
                          <a:gd name="T44" fmla="*/ 14 w 16"/>
                          <a:gd name="T45" fmla="*/ 6 h 32"/>
                          <a:gd name="T46" fmla="*/ 12 w 16"/>
                          <a:gd name="T47" fmla="*/ 8 h 32"/>
                          <a:gd name="T48" fmla="*/ 10 w 16"/>
                          <a:gd name="T49" fmla="*/ 10 h 32"/>
                          <a:gd name="T50" fmla="*/ 10 w 16"/>
                          <a:gd name="T51" fmla="*/ 12 h 32"/>
                          <a:gd name="T52" fmla="*/ 10 w 16"/>
                          <a:gd name="T53" fmla="*/ 16 h 32"/>
                          <a:gd name="T54" fmla="*/ 10 w 16"/>
                          <a:gd name="T55" fmla="*/ 18 h 32"/>
                          <a:gd name="T56" fmla="*/ 12 w 16"/>
                          <a:gd name="T57" fmla="*/ 18 h 32"/>
                          <a:gd name="T58" fmla="*/ 14 w 16"/>
                          <a:gd name="T59" fmla="*/ 20 h 32"/>
                          <a:gd name="T60" fmla="*/ 14 w 16"/>
                          <a:gd name="T61" fmla="*/ 22 h 32"/>
                          <a:gd name="T62" fmla="*/ 14 w 16"/>
                          <a:gd name="T63" fmla="*/ 24 h 32"/>
                          <a:gd name="T64" fmla="*/ 12 w 16"/>
                          <a:gd name="T65" fmla="*/ 24 h 32"/>
                          <a:gd name="T66" fmla="*/ 10 w 16"/>
                          <a:gd name="T67" fmla="*/ 24 h 32"/>
                          <a:gd name="T68" fmla="*/ 8 w 16"/>
                          <a:gd name="T69" fmla="*/ 24 h 32"/>
                          <a:gd name="T70" fmla="*/ 8 w 16"/>
                          <a:gd name="T71" fmla="*/ 26 h 32"/>
                          <a:gd name="T72" fmla="*/ 6 w 16"/>
                          <a:gd name="T73" fmla="*/ 26 h 32"/>
                          <a:gd name="T74" fmla="*/ 8 w 16"/>
                          <a:gd name="T75" fmla="*/ 26 h 32"/>
                          <a:gd name="T76" fmla="*/ 8 w 16"/>
                          <a:gd name="T77" fmla="*/ 28 h 32"/>
                          <a:gd name="T78" fmla="*/ 6 w 16"/>
                          <a:gd name="T79" fmla="*/ 30 h 32"/>
                          <a:gd name="T80" fmla="*/ 6 w 16"/>
                          <a:gd name="T81" fmla="*/ 32 h 32"/>
                          <a:gd name="T82" fmla="*/ 4 w 16"/>
                          <a:gd name="T83" fmla="*/ 32 h 32"/>
                          <a:gd name="T84" fmla="*/ 2 w 16"/>
                          <a:gd name="T85" fmla="*/ 32 h 32"/>
                          <a:gd name="T86" fmla="*/ 2 w 16"/>
                          <a:gd name="T87" fmla="*/ 30 h 32"/>
                          <a:gd name="T88" fmla="*/ 0 w 16"/>
                          <a:gd name="T89" fmla="*/ 28 h 32"/>
                          <a:gd name="T90" fmla="*/ 0 w 16"/>
                          <a:gd name="T91" fmla="*/ 26 h 32"/>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16"/>
                          <a:gd name="T139" fmla="*/ 0 h 32"/>
                          <a:gd name="T140" fmla="*/ 16 w 16"/>
                          <a:gd name="T141" fmla="*/ 32 h 32"/>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16" h="32">
                            <a:moveTo>
                              <a:pt x="0" y="26"/>
                            </a:moveTo>
                            <a:lnTo>
                              <a:pt x="2" y="24"/>
                            </a:lnTo>
                            <a:lnTo>
                              <a:pt x="4" y="20"/>
                            </a:lnTo>
                            <a:lnTo>
                              <a:pt x="6" y="18"/>
                            </a:lnTo>
                            <a:lnTo>
                              <a:pt x="6" y="14"/>
                            </a:lnTo>
                            <a:lnTo>
                              <a:pt x="8" y="10"/>
                            </a:lnTo>
                            <a:lnTo>
                              <a:pt x="8" y="8"/>
                            </a:lnTo>
                            <a:lnTo>
                              <a:pt x="8" y="6"/>
                            </a:lnTo>
                            <a:lnTo>
                              <a:pt x="8" y="4"/>
                            </a:lnTo>
                            <a:lnTo>
                              <a:pt x="8" y="2"/>
                            </a:lnTo>
                            <a:lnTo>
                              <a:pt x="10" y="2"/>
                            </a:lnTo>
                            <a:lnTo>
                              <a:pt x="10" y="0"/>
                            </a:lnTo>
                            <a:lnTo>
                              <a:pt x="12" y="0"/>
                            </a:lnTo>
                            <a:lnTo>
                              <a:pt x="14" y="2"/>
                            </a:lnTo>
                            <a:lnTo>
                              <a:pt x="16" y="4"/>
                            </a:lnTo>
                            <a:lnTo>
                              <a:pt x="16" y="6"/>
                            </a:lnTo>
                            <a:lnTo>
                              <a:pt x="16" y="8"/>
                            </a:lnTo>
                            <a:lnTo>
                              <a:pt x="16" y="10"/>
                            </a:lnTo>
                            <a:lnTo>
                              <a:pt x="14" y="10"/>
                            </a:lnTo>
                            <a:lnTo>
                              <a:pt x="14" y="8"/>
                            </a:lnTo>
                            <a:lnTo>
                              <a:pt x="14" y="6"/>
                            </a:lnTo>
                            <a:lnTo>
                              <a:pt x="12" y="8"/>
                            </a:lnTo>
                            <a:lnTo>
                              <a:pt x="10" y="10"/>
                            </a:lnTo>
                            <a:lnTo>
                              <a:pt x="10" y="12"/>
                            </a:lnTo>
                            <a:lnTo>
                              <a:pt x="10" y="16"/>
                            </a:lnTo>
                            <a:lnTo>
                              <a:pt x="10" y="18"/>
                            </a:lnTo>
                            <a:lnTo>
                              <a:pt x="12" y="18"/>
                            </a:lnTo>
                            <a:lnTo>
                              <a:pt x="14" y="20"/>
                            </a:lnTo>
                            <a:lnTo>
                              <a:pt x="14" y="22"/>
                            </a:lnTo>
                            <a:lnTo>
                              <a:pt x="14" y="24"/>
                            </a:lnTo>
                            <a:lnTo>
                              <a:pt x="12" y="24"/>
                            </a:lnTo>
                            <a:lnTo>
                              <a:pt x="10" y="24"/>
                            </a:lnTo>
                            <a:lnTo>
                              <a:pt x="8" y="24"/>
                            </a:lnTo>
                            <a:lnTo>
                              <a:pt x="8" y="26"/>
                            </a:lnTo>
                            <a:lnTo>
                              <a:pt x="6" y="26"/>
                            </a:lnTo>
                            <a:lnTo>
                              <a:pt x="8" y="26"/>
                            </a:lnTo>
                            <a:lnTo>
                              <a:pt x="8" y="28"/>
                            </a:lnTo>
                            <a:lnTo>
                              <a:pt x="6" y="30"/>
                            </a:lnTo>
                            <a:lnTo>
                              <a:pt x="6" y="32"/>
                            </a:lnTo>
                            <a:lnTo>
                              <a:pt x="4" y="32"/>
                            </a:lnTo>
                            <a:lnTo>
                              <a:pt x="2" y="32"/>
                            </a:lnTo>
                            <a:lnTo>
                              <a:pt x="2" y="30"/>
                            </a:lnTo>
                            <a:lnTo>
                              <a:pt x="0" y="28"/>
                            </a:lnTo>
                            <a:lnTo>
                              <a:pt x="0" y="26"/>
                            </a:lnTo>
                            <a:close/>
                          </a:path>
                        </a:pathLst>
                      </a:custGeom>
                      <a:solidFill>
                        <a:schemeClr val="tx2"/>
                      </a:solidFill>
                      <a:ln w="3175">
                        <a:solidFill>
                          <a:schemeClr val="bg1"/>
                        </a:solidFill>
                        <a:prstDash val="sysDot"/>
                        <a:round/>
                        <a:headEnd/>
                        <a:tailEnd/>
                      </a:ln>
                    </p:spPr>
                    <p:txBody>
                      <a:bodyPr/>
                      <a:lstStyle/>
                      <a:p>
                        <a:endParaRPr lang="de-DE" sz="2400" dirty="0">
                          <a:solidFill>
                            <a:srgbClr val="000000"/>
                          </a:solidFill>
                        </a:endParaRPr>
                      </a:p>
                    </p:txBody>
                  </p:sp>
                  <p:sp>
                    <p:nvSpPr>
                      <p:cNvPr id="2111" name="Freeform 3136"/>
                      <p:cNvSpPr>
                        <a:spLocks/>
                      </p:cNvSpPr>
                      <p:nvPr/>
                    </p:nvSpPr>
                    <p:spPr bwMode="auto">
                      <a:xfrm>
                        <a:off x="5350" y="2619"/>
                        <a:ext cx="14" cy="10"/>
                      </a:xfrm>
                      <a:custGeom>
                        <a:avLst/>
                        <a:gdLst>
                          <a:gd name="T0" fmla="*/ 0 w 14"/>
                          <a:gd name="T1" fmla="*/ 6 h 10"/>
                          <a:gd name="T2" fmla="*/ 2 w 14"/>
                          <a:gd name="T3" fmla="*/ 6 h 10"/>
                          <a:gd name="T4" fmla="*/ 6 w 14"/>
                          <a:gd name="T5" fmla="*/ 4 h 10"/>
                          <a:gd name="T6" fmla="*/ 8 w 14"/>
                          <a:gd name="T7" fmla="*/ 2 h 10"/>
                          <a:gd name="T8" fmla="*/ 10 w 14"/>
                          <a:gd name="T9" fmla="*/ 0 h 10"/>
                          <a:gd name="T10" fmla="*/ 12 w 14"/>
                          <a:gd name="T11" fmla="*/ 0 h 10"/>
                          <a:gd name="T12" fmla="*/ 14 w 14"/>
                          <a:gd name="T13" fmla="*/ 0 h 10"/>
                          <a:gd name="T14" fmla="*/ 14 w 14"/>
                          <a:gd name="T15" fmla="*/ 2 h 10"/>
                          <a:gd name="T16" fmla="*/ 12 w 14"/>
                          <a:gd name="T17" fmla="*/ 4 h 10"/>
                          <a:gd name="T18" fmla="*/ 10 w 14"/>
                          <a:gd name="T19" fmla="*/ 4 h 10"/>
                          <a:gd name="T20" fmla="*/ 10 w 14"/>
                          <a:gd name="T21" fmla="*/ 6 h 10"/>
                          <a:gd name="T22" fmla="*/ 8 w 14"/>
                          <a:gd name="T23" fmla="*/ 6 h 10"/>
                          <a:gd name="T24" fmla="*/ 8 w 14"/>
                          <a:gd name="T25" fmla="*/ 8 h 10"/>
                          <a:gd name="T26" fmla="*/ 6 w 14"/>
                          <a:gd name="T27" fmla="*/ 8 h 10"/>
                          <a:gd name="T28" fmla="*/ 4 w 14"/>
                          <a:gd name="T29" fmla="*/ 8 h 10"/>
                          <a:gd name="T30" fmla="*/ 2 w 14"/>
                          <a:gd name="T31" fmla="*/ 8 h 10"/>
                          <a:gd name="T32" fmla="*/ 2 w 14"/>
                          <a:gd name="T33" fmla="*/ 10 h 10"/>
                          <a:gd name="T34" fmla="*/ 0 w 14"/>
                          <a:gd name="T35" fmla="*/ 10 h 10"/>
                          <a:gd name="T36" fmla="*/ 0 w 14"/>
                          <a:gd name="T37" fmla="*/ 8 h 10"/>
                          <a:gd name="T38" fmla="*/ 0 w 14"/>
                          <a:gd name="T39" fmla="*/ 6 h 10"/>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4"/>
                          <a:gd name="T61" fmla="*/ 0 h 10"/>
                          <a:gd name="T62" fmla="*/ 14 w 14"/>
                          <a:gd name="T63" fmla="*/ 10 h 10"/>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4" h="10">
                            <a:moveTo>
                              <a:pt x="0" y="6"/>
                            </a:moveTo>
                            <a:lnTo>
                              <a:pt x="2" y="6"/>
                            </a:lnTo>
                            <a:lnTo>
                              <a:pt x="6" y="4"/>
                            </a:lnTo>
                            <a:lnTo>
                              <a:pt x="8" y="2"/>
                            </a:lnTo>
                            <a:lnTo>
                              <a:pt x="10" y="0"/>
                            </a:lnTo>
                            <a:lnTo>
                              <a:pt x="12" y="0"/>
                            </a:lnTo>
                            <a:lnTo>
                              <a:pt x="14" y="0"/>
                            </a:lnTo>
                            <a:lnTo>
                              <a:pt x="14" y="2"/>
                            </a:lnTo>
                            <a:lnTo>
                              <a:pt x="12" y="4"/>
                            </a:lnTo>
                            <a:lnTo>
                              <a:pt x="10" y="4"/>
                            </a:lnTo>
                            <a:lnTo>
                              <a:pt x="10" y="6"/>
                            </a:lnTo>
                            <a:lnTo>
                              <a:pt x="8" y="6"/>
                            </a:lnTo>
                            <a:lnTo>
                              <a:pt x="8" y="8"/>
                            </a:lnTo>
                            <a:lnTo>
                              <a:pt x="6" y="8"/>
                            </a:lnTo>
                            <a:lnTo>
                              <a:pt x="4" y="8"/>
                            </a:lnTo>
                            <a:lnTo>
                              <a:pt x="2" y="8"/>
                            </a:lnTo>
                            <a:lnTo>
                              <a:pt x="2" y="10"/>
                            </a:lnTo>
                            <a:lnTo>
                              <a:pt x="0" y="10"/>
                            </a:lnTo>
                            <a:lnTo>
                              <a:pt x="0" y="8"/>
                            </a:lnTo>
                            <a:lnTo>
                              <a:pt x="0" y="6"/>
                            </a:lnTo>
                            <a:close/>
                          </a:path>
                        </a:pathLst>
                      </a:custGeom>
                      <a:solidFill>
                        <a:schemeClr val="tx2"/>
                      </a:solidFill>
                      <a:ln w="3175">
                        <a:solidFill>
                          <a:schemeClr val="bg1"/>
                        </a:solidFill>
                        <a:prstDash val="sysDot"/>
                        <a:round/>
                        <a:headEnd/>
                        <a:tailEnd/>
                      </a:ln>
                    </p:spPr>
                    <p:txBody>
                      <a:bodyPr/>
                      <a:lstStyle/>
                      <a:p>
                        <a:endParaRPr lang="de-DE" sz="2400" dirty="0">
                          <a:solidFill>
                            <a:srgbClr val="000000"/>
                          </a:solidFill>
                        </a:endParaRPr>
                      </a:p>
                    </p:txBody>
                  </p:sp>
                  <p:sp>
                    <p:nvSpPr>
                      <p:cNvPr id="2112" name="Freeform 3137"/>
                      <p:cNvSpPr>
                        <a:spLocks/>
                      </p:cNvSpPr>
                      <p:nvPr/>
                    </p:nvSpPr>
                    <p:spPr bwMode="auto">
                      <a:xfrm>
                        <a:off x="5356" y="2571"/>
                        <a:ext cx="6" cy="4"/>
                      </a:xfrm>
                      <a:custGeom>
                        <a:avLst/>
                        <a:gdLst>
                          <a:gd name="T0" fmla="*/ 0 w 6"/>
                          <a:gd name="T1" fmla="*/ 2 h 4"/>
                          <a:gd name="T2" fmla="*/ 0 w 6"/>
                          <a:gd name="T3" fmla="*/ 0 h 4"/>
                          <a:gd name="T4" fmla="*/ 2 w 6"/>
                          <a:gd name="T5" fmla="*/ 0 h 4"/>
                          <a:gd name="T6" fmla="*/ 4 w 6"/>
                          <a:gd name="T7" fmla="*/ 0 h 4"/>
                          <a:gd name="T8" fmla="*/ 6 w 6"/>
                          <a:gd name="T9" fmla="*/ 0 h 4"/>
                          <a:gd name="T10" fmla="*/ 6 w 6"/>
                          <a:gd name="T11" fmla="*/ 0 h 4"/>
                          <a:gd name="T12" fmla="*/ 4 w 6"/>
                          <a:gd name="T13" fmla="*/ 0 h 4"/>
                          <a:gd name="T14" fmla="*/ 2 w 6"/>
                          <a:gd name="T15" fmla="*/ 2 h 4"/>
                          <a:gd name="T16" fmla="*/ 0 w 6"/>
                          <a:gd name="T17" fmla="*/ 4 h 4"/>
                          <a:gd name="T18" fmla="*/ 0 w 6"/>
                          <a:gd name="T19" fmla="*/ 2 h 4"/>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6"/>
                          <a:gd name="T31" fmla="*/ 0 h 4"/>
                          <a:gd name="T32" fmla="*/ 6 w 6"/>
                          <a:gd name="T33" fmla="*/ 4 h 4"/>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6" h="4">
                            <a:moveTo>
                              <a:pt x="0" y="2"/>
                            </a:moveTo>
                            <a:lnTo>
                              <a:pt x="0" y="0"/>
                            </a:lnTo>
                            <a:lnTo>
                              <a:pt x="2" y="0"/>
                            </a:lnTo>
                            <a:lnTo>
                              <a:pt x="4" y="0"/>
                            </a:lnTo>
                            <a:lnTo>
                              <a:pt x="6" y="0"/>
                            </a:lnTo>
                            <a:lnTo>
                              <a:pt x="4" y="0"/>
                            </a:lnTo>
                            <a:lnTo>
                              <a:pt x="2" y="2"/>
                            </a:lnTo>
                            <a:lnTo>
                              <a:pt x="0" y="4"/>
                            </a:lnTo>
                            <a:lnTo>
                              <a:pt x="0" y="2"/>
                            </a:lnTo>
                            <a:close/>
                          </a:path>
                        </a:pathLst>
                      </a:custGeom>
                      <a:grpFill/>
                      <a:ln w="3175">
                        <a:solidFill>
                          <a:schemeClr val="bg1"/>
                        </a:solidFill>
                        <a:prstDash val="sysDot"/>
                        <a:round/>
                        <a:headEnd/>
                        <a:tailEnd/>
                      </a:ln>
                    </p:spPr>
                    <p:txBody>
                      <a:bodyPr/>
                      <a:lstStyle/>
                      <a:p>
                        <a:endParaRPr lang="de-DE" sz="2400" dirty="0">
                          <a:solidFill>
                            <a:srgbClr val="000000"/>
                          </a:solidFill>
                        </a:endParaRPr>
                      </a:p>
                    </p:txBody>
                  </p:sp>
                  <p:sp>
                    <p:nvSpPr>
                      <p:cNvPr id="2113" name="Freeform 3138"/>
                      <p:cNvSpPr>
                        <a:spLocks/>
                      </p:cNvSpPr>
                      <p:nvPr/>
                    </p:nvSpPr>
                    <p:spPr bwMode="auto">
                      <a:xfrm>
                        <a:off x="5364" y="2465"/>
                        <a:ext cx="8" cy="8"/>
                      </a:xfrm>
                      <a:custGeom>
                        <a:avLst/>
                        <a:gdLst>
                          <a:gd name="T0" fmla="*/ 0 w 8"/>
                          <a:gd name="T1" fmla="*/ 2 h 8"/>
                          <a:gd name="T2" fmla="*/ 2 w 8"/>
                          <a:gd name="T3" fmla="*/ 2 h 8"/>
                          <a:gd name="T4" fmla="*/ 2 w 8"/>
                          <a:gd name="T5" fmla="*/ 0 h 8"/>
                          <a:gd name="T6" fmla="*/ 2 w 8"/>
                          <a:gd name="T7" fmla="*/ 2 h 8"/>
                          <a:gd name="T8" fmla="*/ 4 w 8"/>
                          <a:gd name="T9" fmla="*/ 2 h 8"/>
                          <a:gd name="T10" fmla="*/ 6 w 8"/>
                          <a:gd name="T11" fmla="*/ 2 h 8"/>
                          <a:gd name="T12" fmla="*/ 8 w 8"/>
                          <a:gd name="T13" fmla="*/ 4 h 8"/>
                          <a:gd name="T14" fmla="*/ 6 w 8"/>
                          <a:gd name="T15" fmla="*/ 4 h 8"/>
                          <a:gd name="T16" fmla="*/ 4 w 8"/>
                          <a:gd name="T17" fmla="*/ 8 h 8"/>
                          <a:gd name="T18" fmla="*/ 2 w 8"/>
                          <a:gd name="T19" fmla="*/ 8 h 8"/>
                          <a:gd name="T20" fmla="*/ 2 w 8"/>
                          <a:gd name="T21" fmla="*/ 6 h 8"/>
                          <a:gd name="T22" fmla="*/ 0 w 8"/>
                          <a:gd name="T23" fmla="*/ 4 h 8"/>
                          <a:gd name="T24" fmla="*/ 0 w 8"/>
                          <a:gd name="T25" fmla="*/ 2 h 8"/>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8"/>
                          <a:gd name="T40" fmla="*/ 0 h 8"/>
                          <a:gd name="T41" fmla="*/ 8 w 8"/>
                          <a:gd name="T42" fmla="*/ 8 h 8"/>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8" h="8">
                            <a:moveTo>
                              <a:pt x="0" y="2"/>
                            </a:moveTo>
                            <a:lnTo>
                              <a:pt x="2" y="2"/>
                            </a:lnTo>
                            <a:lnTo>
                              <a:pt x="2" y="0"/>
                            </a:lnTo>
                            <a:lnTo>
                              <a:pt x="2" y="2"/>
                            </a:lnTo>
                            <a:lnTo>
                              <a:pt x="4" y="2"/>
                            </a:lnTo>
                            <a:lnTo>
                              <a:pt x="6" y="2"/>
                            </a:lnTo>
                            <a:lnTo>
                              <a:pt x="8" y="4"/>
                            </a:lnTo>
                            <a:lnTo>
                              <a:pt x="6" y="4"/>
                            </a:lnTo>
                            <a:lnTo>
                              <a:pt x="4" y="8"/>
                            </a:lnTo>
                            <a:lnTo>
                              <a:pt x="2" y="8"/>
                            </a:lnTo>
                            <a:lnTo>
                              <a:pt x="2" y="6"/>
                            </a:lnTo>
                            <a:lnTo>
                              <a:pt x="0" y="4"/>
                            </a:lnTo>
                            <a:lnTo>
                              <a:pt x="0" y="2"/>
                            </a:lnTo>
                            <a:close/>
                          </a:path>
                        </a:pathLst>
                      </a:custGeom>
                      <a:grpFill/>
                      <a:ln w="3175">
                        <a:solidFill>
                          <a:schemeClr val="bg1"/>
                        </a:solidFill>
                        <a:prstDash val="sysDot"/>
                        <a:round/>
                        <a:headEnd/>
                        <a:tailEnd/>
                      </a:ln>
                    </p:spPr>
                    <p:txBody>
                      <a:bodyPr/>
                      <a:lstStyle/>
                      <a:p>
                        <a:endParaRPr lang="de-DE" sz="2400" dirty="0">
                          <a:solidFill>
                            <a:srgbClr val="000000"/>
                          </a:solidFill>
                        </a:endParaRPr>
                      </a:p>
                    </p:txBody>
                  </p:sp>
                  <p:sp>
                    <p:nvSpPr>
                      <p:cNvPr id="2114" name="Freeform 3139"/>
                      <p:cNvSpPr>
                        <a:spLocks/>
                      </p:cNvSpPr>
                      <p:nvPr/>
                    </p:nvSpPr>
                    <p:spPr bwMode="auto">
                      <a:xfrm>
                        <a:off x="5360" y="2567"/>
                        <a:ext cx="6" cy="4"/>
                      </a:xfrm>
                      <a:custGeom>
                        <a:avLst/>
                        <a:gdLst>
                          <a:gd name="T0" fmla="*/ 0 w 6"/>
                          <a:gd name="T1" fmla="*/ 4 h 4"/>
                          <a:gd name="T2" fmla="*/ 0 w 6"/>
                          <a:gd name="T3" fmla="*/ 2 h 4"/>
                          <a:gd name="T4" fmla="*/ 2 w 6"/>
                          <a:gd name="T5" fmla="*/ 2 h 4"/>
                          <a:gd name="T6" fmla="*/ 2 w 6"/>
                          <a:gd name="T7" fmla="*/ 0 h 4"/>
                          <a:gd name="T8" fmla="*/ 4 w 6"/>
                          <a:gd name="T9" fmla="*/ 0 h 4"/>
                          <a:gd name="T10" fmla="*/ 6 w 6"/>
                          <a:gd name="T11" fmla="*/ 0 h 4"/>
                          <a:gd name="T12" fmla="*/ 6 w 6"/>
                          <a:gd name="T13" fmla="*/ 2 h 4"/>
                          <a:gd name="T14" fmla="*/ 6 w 6"/>
                          <a:gd name="T15" fmla="*/ 4 h 4"/>
                          <a:gd name="T16" fmla="*/ 0 w 6"/>
                          <a:gd name="T17" fmla="*/ 4 h 4"/>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6"/>
                          <a:gd name="T28" fmla="*/ 0 h 4"/>
                          <a:gd name="T29" fmla="*/ 6 w 6"/>
                          <a:gd name="T30" fmla="*/ 4 h 4"/>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6" h="4">
                            <a:moveTo>
                              <a:pt x="0" y="4"/>
                            </a:moveTo>
                            <a:lnTo>
                              <a:pt x="0" y="2"/>
                            </a:lnTo>
                            <a:lnTo>
                              <a:pt x="2" y="2"/>
                            </a:lnTo>
                            <a:lnTo>
                              <a:pt x="2" y="0"/>
                            </a:lnTo>
                            <a:lnTo>
                              <a:pt x="4" y="0"/>
                            </a:lnTo>
                            <a:lnTo>
                              <a:pt x="6" y="0"/>
                            </a:lnTo>
                            <a:lnTo>
                              <a:pt x="6" y="2"/>
                            </a:lnTo>
                            <a:lnTo>
                              <a:pt x="6" y="4"/>
                            </a:lnTo>
                            <a:lnTo>
                              <a:pt x="0" y="4"/>
                            </a:lnTo>
                            <a:close/>
                          </a:path>
                        </a:pathLst>
                      </a:custGeom>
                      <a:grpFill/>
                      <a:ln w="3175">
                        <a:solidFill>
                          <a:schemeClr val="bg1"/>
                        </a:solidFill>
                        <a:prstDash val="sysDot"/>
                        <a:round/>
                        <a:headEnd/>
                        <a:tailEnd/>
                      </a:ln>
                    </p:spPr>
                    <p:txBody>
                      <a:bodyPr/>
                      <a:lstStyle/>
                      <a:p>
                        <a:endParaRPr lang="de-DE" sz="2400" dirty="0">
                          <a:solidFill>
                            <a:srgbClr val="000000"/>
                          </a:solidFill>
                        </a:endParaRPr>
                      </a:p>
                    </p:txBody>
                  </p:sp>
                  <p:sp>
                    <p:nvSpPr>
                      <p:cNvPr id="2115" name="Freeform 3140"/>
                      <p:cNvSpPr>
                        <a:spLocks/>
                      </p:cNvSpPr>
                      <p:nvPr/>
                    </p:nvSpPr>
                    <p:spPr bwMode="auto">
                      <a:xfrm>
                        <a:off x="5364" y="2565"/>
                        <a:ext cx="16" cy="8"/>
                      </a:xfrm>
                      <a:custGeom>
                        <a:avLst/>
                        <a:gdLst>
                          <a:gd name="T0" fmla="*/ 0 w 16"/>
                          <a:gd name="T1" fmla="*/ 8 h 8"/>
                          <a:gd name="T2" fmla="*/ 2 w 16"/>
                          <a:gd name="T3" fmla="*/ 6 h 8"/>
                          <a:gd name="T4" fmla="*/ 4 w 16"/>
                          <a:gd name="T5" fmla="*/ 6 h 8"/>
                          <a:gd name="T6" fmla="*/ 6 w 16"/>
                          <a:gd name="T7" fmla="*/ 4 h 8"/>
                          <a:gd name="T8" fmla="*/ 4 w 16"/>
                          <a:gd name="T9" fmla="*/ 4 h 8"/>
                          <a:gd name="T10" fmla="*/ 2 w 16"/>
                          <a:gd name="T11" fmla="*/ 4 h 8"/>
                          <a:gd name="T12" fmla="*/ 4 w 16"/>
                          <a:gd name="T13" fmla="*/ 4 h 8"/>
                          <a:gd name="T14" fmla="*/ 4 w 16"/>
                          <a:gd name="T15" fmla="*/ 2 h 8"/>
                          <a:gd name="T16" fmla="*/ 6 w 16"/>
                          <a:gd name="T17" fmla="*/ 2 h 8"/>
                          <a:gd name="T18" fmla="*/ 8 w 16"/>
                          <a:gd name="T19" fmla="*/ 2 h 8"/>
                          <a:gd name="T20" fmla="*/ 8 w 16"/>
                          <a:gd name="T21" fmla="*/ 4 h 8"/>
                          <a:gd name="T22" fmla="*/ 6 w 16"/>
                          <a:gd name="T23" fmla="*/ 4 h 8"/>
                          <a:gd name="T24" fmla="*/ 6 w 16"/>
                          <a:gd name="T25" fmla="*/ 6 h 8"/>
                          <a:gd name="T26" fmla="*/ 8 w 16"/>
                          <a:gd name="T27" fmla="*/ 6 h 8"/>
                          <a:gd name="T28" fmla="*/ 10 w 16"/>
                          <a:gd name="T29" fmla="*/ 4 h 8"/>
                          <a:gd name="T30" fmla="*/ 12 w 16"/>
                          <a:gd name="T31" fmla="*/ 0 h 8"/>
                          <a:gd name="T32" fmla="*/ 16 w 16"/>
                          <a:gd name="T33" fmla="*/ 2 h 8"/>
                          <a:gd name="T34" fmla="*/ 14 w 16"/>
                          <a:gd name="T35" fmla="*/ 4 h 8"/>
                          <a:gd name="T36" fmla="*/ 12 w 16"/>
                          <a:gd name="T37" fmla="*/ 4 h 8"/>
                          <a:gd name="T38" fmla="*/ 10 w 16"/>
                          <a:gd name="T39" fmla="*/ 6 h 8"/>
                          <a:gd name="T40" fmla="*/ 6 w 16"/>
                          <a:gd name="T41" fmla="*/ 8 h 8"/>
                          <a:gd name="T42" fmla="*/ 4 w 16"/>
                          <a:gd name="T43" fmla="*/ 8 h 8"/>
                          <a:gd name="T44" fmla="*/ 2 w 16"/>
                          <a:gd name="T45" fmla="*/ 8 h 8"/>
                          <a:gd name="T46" fmla="*/ 0 w 16"/>
                          <a:gd name="T47" fmla="*/ 8 h 8"/>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16"/>
                          <a:gd name="T73" fmla="*/ 0 h 8"/>
                          <a:gd name="T74" fmla="*/ 16 w 16"/>
                          <a:gd name="T75" fmla="*/ 8 h 8"/>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16" h="8">
                            <a:moveTo>
                              <a:pt x="0" y="8"/>
                            </a:moveTo>
                            <a:lnTo>
                              <a:pt x="2" y="6"/>
                            </a:lnTo>
                            <a:lnTo>
                              <a:pt x="4" y="6"/>
                            </a:lnTo>
                            <a:lnTo>
                              <a:pt x="6" y="4"/>
                            </a:lnTo>
                            <a:lnTo>
                              <a:pt x="4" y="4"/>
                            </a:lnTo>
                            <a:lnTo>
                              <a:pt x="2" y="4"/>
                            </a:lnTo>
                            <a:lnTo>
                              <a:pt x="4" y="4"/>
                            </a:lnTo>
                            <a:lnTo>
                              <a:pt x="4" y="2"/>
                            </a:lnTo>
                            <a:lnTo>
                              <a:pt x="6" y="2"/>
                            </a:lnTo>
                            <a:lnTo>
                              <a:pt x="8" y="2"/>
                            </a:lnTo>
                            <a:lnTo>
                              <a:pt x="8" y="4"/>
                            </a:lnTo>
                            <a:lnTo>
                              <a:pt x="6" y="4"/>
                            </a:lnTo>
                            <a:lnTo>
                              <a:pt x="6" y="6"/>
                            </a:lnTo>
                            <a:lnTo>
                              <a:pt x="8" y="6"/>
                            </a:lnTo>
                            <a:lnTo>
                              <a:pt x="10" y="4"/>
                            </a:lnTo>
                            <a:lnTo>
                              <a:pt x="12" y="0"/>
                            </a:lnTo>
                            <a:lnTo>
                              <a:pt x="16" y="2"/>
                            </a:lnTo>
                            <a:lnTo>
                              <a:pt x="14" y="4"/>
                            </a:lnTo>
                            <a:lnTo>
                              <a:pt x="12" y="4"/>
                            </a:lnTo>
                            <a:lnTo>
                              <a:pt x="10" y="6"/>
                            </a:lnTo>
                            <a:lnTo>
                              <a:pt x="6" y="8"/>
                            </a:lnTo>
                            <a:lnTo>
                              <a:pt x="4" y="8"/>
                            </a:lnTo>
                            <a:lnTo>
                              <a:pt x="2" y="8"/>
                            </a:lnTo>
                            <a:lnTo>
                              <a:pt x="0" y="8"/>
                            </a:lnTo>
                            <a:close/>
                          </a:path>
                        </a:pathLst>
                      </a:custGeom>
                      <a:solidFill>
                        <a:schemeClr val="tx2"/>
                      </a:solidFill>
                      <a:ln w="3175">
                        <a:solidFill>
                          <a:schemeClr val="bg1"/>
                        </a:solidFill>
                        <a:prstDash val="sysDot"/>
                        <a:round/>
                        <a:headEnd/>
                        <a:tailEnd/>
                      </a:ln>
                    </p:spPr>
                    <p:txBody>
                      <a:bodyPr/>
                      <a:lstStyle/>
                      <a:p>
                        <a:endParaRPr lang="de-DE" sz="2400" dirty="0">
                          <a:solidFill>
                            <a:srgbClr val="000000"/>
                          </a:solidFill>
                        </a:endParaRPr>
                      </a:p>
                    </p:txBody>
                  </p:sp>
                  <p:sp>
                    <p:nvSpPr>
                      <p:cNvPr id="2116" name="Freeform 3141"/>
                      <p:cNvSpPr>
                        <a:spLocks/>
                      </p:cNvSpPr>
                      <p:nvPr/>
                    </p:nvSpPr>
                    <p:spPr bwMode="auto">
                      <a:xfrm>
                        <a:off x="5362" y="2611"/>
                        <a:ext cx="4" cy="6"/>
                      </a:xfrm>
                      <a:custGeom>
                        <a:avLst/>
                        <a:gdLst>
                          <a:gd name="T0" fmla="*/ 0 w 4"/>
                          <a:gd name="T1" fmla="*/ 4 h 6"/>
                          <a:gd name="T2" fmla="*/ 2 w 4"/>
                          <a:gd name="T3" fmla="*/ 2 h 6"/>
                          <a:gd name="T4" fmla="*/ 2 w 4"/>
                          <a:gd name="T5" fmla="*/ 0 h 6"/>
                          <a:gd name="T6" fmla="*/ 4 w 4"/>
                          <a:gd name="T7" fmla="*/ 0 h 6"/>
                          <a:gd name="T8" fmla="*/ 4 w 4"/>
                          <a:gd name="T9" fmla="*/ 2 h 6"/>
                          <a:gd name="T10" fmla="*/ 2 w 4"/>
                          <a:gd name="T11" fmla="*/ 6 h 6"/>
                          <a:gd name="T12" fmla="*/ 0 w 4"/>
                          <a:gd name="T13" fmla="*/ 6 h 6"/>
                          <a:gd name="T14" fmla="*/ 0 w 4"/>
                          <a:gd name="T15" fmla="*/ 4 h 6"/>
                          <a:gd name="T16" fmla="*/ 0 60000 65536"/>
                          <a:gd name="T17" fmla="*/ 0 60000 65536"/>
                          <a:gd name="T18" fmla="*/ 0 60000 65536"/>
                          <a:gd name="T19" fmla="*/ 0 60000 65536"/>
                          <a:gd name="T20" fmla="*/ 0 60000 65536"/>
                          <a:gd name="T21" fmla="*/ 0 60000 65536"/>
                          <a:gd name="T22" fmla="*/ 0 60000 65536"/>
                          <a:gd name="T23" fmla="*/ 0 60000 65536"/>
                          <a:gd name="T24" fmla="*/ 0 w 4"/>
                          <a:gd name="T25" fmla="*/ 0 h 6"/>
                          <a:gd name="T26" fmla="*/ 4 w 4"/>
                          <a:gd name="T27" fmla="*/ 6 h 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4" h="6">
                            <a:moveTo>
                              <a:pt x="0" y="4"/>
                            </a:moveTo>
                            <a:lnTo>
                              <a:pt x="2" y="2"/>
                            </a:lnTo>
                            <a:lnTo>
                              <a:pt x="2" y="0"/>
                            </a:lnTo>
                            <a:lnTo>
                              <a:pt x="4" y="0"/>
                            </a:lnTo>
                            <a:lnTo>
                              <a:pt x="4" y="2"/>
                            </a:lnTo>
                            <a:lnTo>
                              <a:pt x="2" y="6"/>
                            </a:lnTo>
                            <a:lnTo>
                              <a:pt x="0" y="6"/>
                            </a:lnTo>
                            <a:lnTo>
                              <a:pt x="0" y="4"/>
                            </a:lnTo>
                            <a:close/>
                          </a:path>
                        </a:pathLst>
                      </a:custGeom>
                      <a:grpFill/>
                      <a:ln w="3175">
                        <a:solidFill>
                          <a:schemeClr val="bg1"/>
                        </a:solidFill>
                        <a:prstDash val="sysDot"/>
                        <a:round/>
                        <a:headEnd/>
                        <a:tailEnd/>
                      </a:ln>
                    </p:spPr>
                    <p:txBody>
                      <a:bodyPr/>
                      <a:lstStyle/>
                      <a:p>
                        <a:endParaRPr lang="de-DE" sz="2400" dirty="0">
                          <a:solidFill>
                            <a:srgbClr val="000000"/>
                          </a:solidFill>
                        </a:endParaRPr>
                      </a:p>
                    </p:txBody>
                  </p:sp>
                  <p:sp>
                    <p:nvSpPr>
                      <p:cNvPr id="2117" name="Freeform 3142"/>
                      <p:cNvSpPr>
                        <a:spLocks/>
                      </p:cNvSpPr>
                      <p:nvPr/>
                    </p:nvSpPr>
                    <p:spPr bwMode="auto">
                      <a:xfrm>
                        <a:off x="5378" y="2565"/>
                        <a:ext cx="8" cy="8"/>
                      </a:xfrm>
                      <a:custGeom>
                        <a:avLst/>
                        <a:gdLst>
                          <a:gd name="T0" fmla="*/ 0 w 8"/>
                          <a:gd name="T1" fmla="*/ 6 h 8"/>
                          <a:gd name="T2" fmla="*/ 2 w 8"/>
                          <a:gd name="T3" fmla="*/ 4 h 8"/>
                          <a:gd name="T4" fmla="*/ 4 w 8"/>
                          <a:gd name="T5" fmla="*/ 4 h 8"/>
                          <a:gd name="T6" fmla="*/ 6 w 8"/>
                          <a:gd name="T7" fmla="*/ 6 h 8"/>
                          <a:gd name="T8" fmla="*/ 6 w 8"/>
                          <a:gd name="T9" fmla="*/ 4 h 8"/>
                          <a:gd name="T10" fmla="*/ 8 w 8"/>
                          <a:gd name="T11" fmla="*/ 2 h 8"/>
                          <a:gd name="T12" fmla="*/ 8 w 8"/>
                          <a:gd name="T13" fmla="*/ 0 h 8"/>
                          <a:gd name="T14" fmla="*/ 8 w 8"/>
                          <a:gd name="T15" fmla="*/ 0 h 8"/>
                          <a:gd name="T16" fmla="*/ 8 w 8"/>
                          <a:gd name="T17" fmla="*/ 2 h 8"/>
                          <a:gd name="T18" fmla="*/ 8 w 8"/>
                          <a:gd name="T19" fmla="*/ 4 h 8"/>
                          <a:gd name="T20" fmla="*/ 6 w 8"/>
                          <a:gd name="T21" fmla="*/ 6 h 8"/>
                          <a:gd name="T22" fmla="*/ 6 w 8"/>
                          <a:gd name="T23" fmla="*/ 8 h 8"/>
                          <a:gd name="T24" fmla="*/ 4 w 8"/>
                          <a:gd name="T25" fmla="*/ 8 h 8"/>
                          <a:gd name="T26" fmla="*/ 4 w 8"/>
                          <a:gd name="T27" fmla="*/ 6 h 8"/>
                          <a:gd name="T28" fmla="*/ 4 w 8"/>
                          <a:gd name="T29" fmla="*/ 6 h 8"/>
                          <a:gd name="T30" fmla="*/ 2 w 8"/>
                          <a:gd name="T31" fmla="*/ 6 h 8"/>
                          <a:gd name="T32" fmla="*/ 2 w 8"/>
                          <a:gd name="T33" fmla="*/ 6 h 8"/>
                          <a:gd name="T34" fmla="*/ 0 w 8"/>
                          <a:gd name="T35" fmla="*/ 6 h 8"/>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8"/>
                          <a:gd name="T55" fmla="*/ 0 h 8"/>
                          <a:gd name="T56" fmla="*/ 8 w 8"/>
                          <a:gd name="T57" fmla="*/ 8 h 8"/>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8" h="8">
                            <a:moveTo>
                              <a:pt x="0" y="6"/>
                            </a:moveTo>
                            <a:lnTo>
                              <a:pt x="2" y="4"/>
                            </a:lnTo>
                            <a:lnTo>
                              <a:pt x="4" y="4"/>
                            </a:lnTo>
                            <a:lnTo>
                              <a:pt x="6" y="6"/>
                            </a:lnTo>
                            <a:lnTo>
                              <a:pt x="6" y="4"/>
                            </a:lnTo>
                            <a:lnTo>
                              <a:pt x="8" y="2"/>
                            </a:lnTo>
                            <a:lnTo>
                              <a:pt x="8" y="0"/>
                            </a:lnTo>
                            <a:lnTo>
                              <a:pt x="8" y="2"/>
                            </a:lnTo>
                            <a:lnTo>
                              <a:pt x="8" y="4"/>
                            </a:lnTo>
                            <a:lnTo>
                              <a:pt x="6" y="6"/>
                            </a:lnTo>
                            <a:lnTo>
                              <a:pt x="6" y="8"/>
                            </a:lnTo>
                            <a:lnTo>
                              <a:pt x="4" y="8"/>
                            </a:lnTo>
                            <a:lnTo>
                              <a:pt x="4" y="6"/>
                            </a:lnTo>
                            <a:lnTo>
                              <a:pt x="2" y="6"/>
                            </a:lnTo>
                            <a:lnTo>
                              <a:pt x="0" y="6"/>
                            </a:lnTo>
                            <a:close/>
                          </a:path>
                        </a:pathLst>
                      </a:custGeom>
                      <a:grpFill/>
                      <a:ln w="3175">
                        <a:solidFill>
                          <a:schemeClr val="bg1"/>
                        </a:solidFill>
                        <a:prstDash val="sysDot"/>
                        <a:round/>
                        <a:headEnd/>
                        <a:tailEnd/>
                      </a:ln>
                    </p:spPr>
                    <p:txBody>
                      <a:bodyPr/>
                      <a:lstStyle/>
                      <a:p>
                        <a:endParaRPr lang="de-DE" sz="2400" dirty="0">
                          <a:solidFill>
                            <a:srgbClr val="000000"/>
                          </a:solidFill>
                        </a:endParaRPr>
                      </a:p>
                    </p:txBody>
                  </p:sp>
                  <p:sp>
                    <p:nvSpPr>
                      <p:cNvPr id="2118" name="Freeform 3143"/>
                      <p:cNvSpPr>
                        <a:spLocks/>
                      </p:cNvSpPr>
                      <p:nvPr/>
                    </p:nvSpPr>
                    <p:spPr bwMode="auto">
                      <a:xfrm>
                        <a:off x="5394" y="2419"/>
                        <a:ext cx="2" cy="1"/>
                      </a:xfrm>
                      <a:custGeom>
                        <a:avLst/>
                        <a:gdLst>
                          <a:gd name="T0" fmla="*/ 0 w 2"/>
                          <a:gd name="T1" fmla="*/ 0 h 1"/>
                          <a:gd name="T2" fmla="*/ 2 w 2"/>
                          <a:gd name="T3" fmla="*/ 0 h 1"/>
                          <a:gd name="T4" fmla="*/ 0 w 2"/>
                          <a:gd name="T5" fmla="*/ 0 h 1"/>
                          <a:gd name="T6" fmla="*/ 0 60000 65536"/>
                          <a:gd name="T7" fmla="*/ 0 60000 65536"/>
                          <a:gd name="T8" fmla="*/ 0 60000 65536"/>
                          <a:gd name="T9" fmla="*/ 0 w 2"/>
                          <a:gd name="T10" fmla="*/ 0 h 1"/>
                          <a:gd name="T11" fmla="*/ 2 w 2"/>
                          <a:gd name="T12" fmla="*/ 1 h 1"/>
                        </a:gdLst>
                        <a:ahLst/>
                        <a:cxnLst>
                          <a:cxn ang="T6">
                            <a:pos x="T0" y="T1"/>
                          </a:cxn>
                          <a:cxn ang="T7">
                            <a:pos x="T2" y="T3"/>
                          </a:cxn>
                          <a:cxn ang="T8">
                            <a:pos x="T4" y="T5"/>
                          </a:cxn>
                        </a:cxnLst>
                        <a:rect l="T9" t="T10" r="T11" b="T12"/>
                        <a:pathLst>
                          <a:path w="2" h="1">
                            <a:moveTo>
                              <a:pt x="0" y="0"/>
                            </a:moveTo>
                            <a:lnTo>
                              <a:pt x="2" y="0"/>
                            </a:lnTo>
                            <a:lnTo>
                              <a:pt x="0" y="0"/>
                            </a:lnTo>
                            <a:close/>
                          </a:path>
                        </a:pathLst>
                      </a:custGeom>
                      <a:grpFill/>
                      <a:ln w="3175">
                        <a:solidFill>
                          <a:schemeClr val="bg1"/>
                        </a:solidFill>
                        <a:prstDash val="sysDot"/>
                        <a:round/>
                        <a:headEnd/>
                        <a:tailEnd/>
                      </a:ln>
                    </p:spPr>
                    <p:txBody>
                      <a:bodyPr/>
                      <a:lstStyle/>
                      <a:p>
                        <a:endParaRPr lang="de-DE" sz="2400" dirty="0">
                          <a:solidFill>
                            <a:srgbClr val="000000"/>
                          </a:solidFill>
                        </a:endParaRPr>
                      </a:p>
                    </p:txBody>
                  </p:sp>
                  <p:sp>
                    <p:nvSpPr>
                      <p:cNvPr id="2119" name="Freeform 3144"/>
                      <p:cNvSpPr>
                        <a:spLocks/>
                      </p:cNvSpPr>
                      <p:nvPr/>
                    </p:nvSpPr>
                    <p:spPr bwMode="auto">
                      <a:xfrm>
                        <a:off x="5394" y="2411"/>
                        <a:ext cx="22" cy="8"/>
                      </a:xfrm>
                      <a:custGeom>
                        <a:avLst/>
                        <a:gdLst>
                          <a:gd name="T0" fmla="*/ 0 w 22"/>
                          <a:gd name="T1" fmla="*/ 4 h 8"/>
                          <a:gd name="T2" fmla="*/ 2 w 22"/>
                          <a:gd name="T3" fmla="*/ 0 h 8"/>
                          <a:gd name="T4" fmla="*/ 4 w 22"/>
                          <a:gd name="T5" fmla="*/ 0 h 8"/>
                          <a:gd name="T6" fmla="*/ 6 w 22"/>
                          <a:gd name="T7" fmla="*/ 0 h 8"/>
                          <a:gd name="T8" fmla="*/ 8 w 22"/>
                          <a:gd name="T9" fmla="*/ 0 h 8"/>
                          <a:gd name="T10" fmla="*/ 14 w 22"/>
                          <a:gd name="T11" fmla="*/ 0 h 8"/>
                          <a:gd name="T12" fmla="*/ 16 w 22"/>
                          <a:gd name="T13" fmla="*/ 2 h 8"/>
                          <a:gd name="T14" fmla="*/ 18 w 22"/>
                          <a:gd name="T15" fmla="*/ 0 h 8"/>
                          <a:gd name="T16" fmla="*/ 22 w 22"/>
                          <a:gd name="T17" fmla="*/ 2 h 8"/>
                          <a:gd name="T18" fmla="*/ 22 w 22"/>
                          <a:gd name="T19" fmla="*/ 4 h 8"/>
                          <a:gd name="T20" fmla="*/ 22 w 22"/>
                          <a:gd name="T21" fmla="*/ 6 h 8"/>
                          <a:gd name="T22" fmla="*/ 18 w 22"/>
                          <a:gd name="T23" fmla="*/ 6 h 8"/>
                          <a:gd name="T24" fmla="*/ 16 w 22"/>
                          <a:gd name="T25" fmla="*/ 6 h 8"/>
                          <a:gd name="T26" fmla="*/ 14 w 22"/>
                          <a:gd name="T27" fmla="*/ 6 h 8"/>
                          <a:gd name="T28" fmla="*/ 12 w 22"/>
                          <a:gd name="T29" fmla="*/ 6 h 8"/>
                          <a:gd name="T30" fmla="*/ 10 w 22"/>
                          <a:gd name="T31" fmla="*/ 6 h 8"/>
                          <a:gd name="T32" fmla="*/ 8 w 22"/>
                          <a:gd name="T33" fmla="*/ 6 h 8"/>
                          <a:gd name="T34" fmla="*/ 8 w 22"/>
                          <a:gd name="T35" fmla="*/ 8 h 8"/>
                          <a:gd name="T36" fmla="*/ 6 w 22"/>
                          <a:gd name="T37" fmla="*/ 8 h 8"/>
                          <a:gd name="T38" fmla="*/ 4 w 22"/>
                          <a:gd name="T39" fmla="*/ 8 h 8"/>
                          <a:gd name="T40" fmla="*/ 2 w 22"/>
                          <a:gd name="T41" fmla="*/ 8 h 8"/>
                          <a:gd name="T42" fmla="*/ 0 w 22"/>
                          <a:gd name="T43" fmla="*/ 6 h 8"/>
                          <a:gd name="T44" fmla="*/ 0 w 22"/>
                          <a:gd name="T45" fmla="*/ 4 h 8"/>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w 22"/>
                          <a:gd name="T70" fmla="*/ 0 h 8"/>
                          <a:gd name="T71" fmla="*/ 22 w 22"/>
                          <a:gd name="T72" fmla="*/ 8 h 8"/>
                        </a:gdLst>
                        <a:ahLst/>
                        <a:cxnLst>
                          <a:cxn ang="T46">
                            <a:pos x="T0" y="T1"/>
                          </a:cxn>
                          <a:cxn ang="T47">
                            <a:pos x="T2" y="T3"/>
                          </a:cxn>
                          <a:cxn ang="T48">
                            <a:pos x="T4" y="T5"/>
                          </a:cxn>
                          <a:cxn ang="T49">
                            <a:pos x="T6" y="T7"/>
                          </a:cxn>
                          <a:cxn ang="T50">
                            <a:pos x="T8" y="T9"/>
                          </a:cxn>
                          <a:cxn ang="T51">
                            <a:pos x="T10" y="T11"/>
                          </a:cxn>
                          <a:cxn ang="T52">
                            <a:pos x="T12" y="T13"/>
                          </a:cxn>
                          <a:cxn ang="T53">
                            <a:pos x="T14" y="T15"/>
                          </a:cxn>
                          <a:cxn ang="T54">
                            <a:pos x="T16" y="T17"/>
                          </a:cxn>
                          <a:cxn ang="T55">
                            <a:pos x="T18" y="T19"/>
                          </a:cxn>
                          <a:cxn ang="T56">
                            <a:pos x="T20" y="T21"/>
                          </a:cxn>
                          <a:cxn ang="T57">
                            <a:pos x="T22" y="T23"/>
                          </a:cxn>
                          <a:cxn ang="T58">
                            <a:pos x="T24" y="T25"/>
                          </a:cxn>
                          <a:cxn ang="T59">
                            <a:pos x="T26" y="T27"/>
                          </a:cxn>
                          <a:cxn ang="T60">
                            <a:pos x="T28" y="T29"/>
                          </a:cxn>
                          <a:cxn ang="T61">
                            <a:pos x="T30" y="T31"/>
                          </a:cxn>
                          <a:cxn ang="T62">
                            <a:pos x="T32" y="T33"/>
                          </a:cxn>
                          <a:cxn ang="T63">
                            <a:pos x="T34" y="T35"/>
                          </a:cxn>
                          <a:cxn ang="T64">
                            <a:pos x="T36" y="T37"/>
                          </a:cxn>
                          <a:cxn ang="T65">
                            <a:pos x="T38" y="T39"/>
                          </a:cxn>
                          <a:cxn ang="T66">
                            <a:pos x="T40" y="T41"/>
                          </a:cxn>
                          <a:cxn ang="T67">
                            <a:pos x="T42" y="T43"/>
                          </a:cxn>
                          <a:cxn ang="T68">
                            <a:pos x="T44" y="T45"/>
                          </a:cxn>
                        </a:cxnLst>
                        <a:rect l="T69" t="T70" r="T71" b="T72"/>
                        <a:pathLst>
                          <a:path w="22" h="8">
                            <a:moveTo>
                              <a:pt x="0" y="4"/>
                            </a:moveTo>
                            <a:lnTo>
                              <a:pt x="2" y="0"/>
                            </a:lnTo>
                            <a:lnTo>
                              <a:pt x="4" y="0"/>
                            </a:lnTo>
                            <a:lnTo>
                              <a:pt x="6" y="0"/>
                            </a:lnTo>
                            <a:lnTo>
                              <a:pt x="8" y="0"/>
                            </a:lnTo>
                            <a:lnTo>
                              <a:pt x="14" y="0"/>
                            </a:lnTo>
                            <a:lnTo>
                              <a:pt x="16" y="2"/>
                            </a:lnTo>
                            <a:lnTo>
                              <a:pt x="18" y="0"/>
                            </a:lnTo>
                            <a:lnTo>
                              <a:pt x="22" y="2"/>
                            </a:lnTo>
                            <a:lnTo>
                              <a:pt x="22" y="4"/>
                            </a:lnTo>
                            <a:lnTo>
                              <a:pt x="22" y="6"/>
                            </a:lnTo>
                            <a:lnTo>
                              <a:pt x="18" y="6"/>
                            </a:lnTo>
                            <a:lnTo>
                              <a:pt x="16" y="6"/>
                            </a:lnTo>
                            <a:lnTo>
                              <a:pt x="14" y="6"/>
                            </a:lnTo>
                            <a:lnTo>
                              <a:pt x="12" y="6"/>
                            </a:lnTo>
                            <a:lnTo>
                              <a:pt x="10" y="6"/>
                            </a:lnTo>
                            <a:lnTo>
                              <a:pt x="8" y="6"/>
                            </a:lnTo>
                            <a:lnTo>
                              <a:pt x="8" y="8"/>
                            </a:lnTo>
                            <a:lnTo>
                              <a:pt x="6" y="8"/>
                            </a:lnTo>
                            <a:lnTo>
                              <a:pt x="4" y="8"/>
                            </a:lnTo>
                            <a:lnTo>
                              <a:pt x="2" y="8"/>
                            </a:lnTo>
                            <a:lnTo>
                              <a:pt x="0" y="6"/>
                            </a:lnTo>
                            <a:lnTo>
                              <a:pt x="0" y="4"/>
                            </a:lnTo>
                            <a:close/>
                          </a:path>
                        </a:pathLst>
                      </a:custGeom>
                      <a:solidFill>
                        <a:schemeClr val="tx2"/>
                      </a:solidFill>
                      <a:ln w="3175">
                        <a:solidFill>
                          <a:schemeClr val="bg1"/>
                        </a:solidFill>
                        <a:prstDash val="sysDot"/>
                        <a:round/>
                        <a:headEnd/>
                        <a:tailEnd/>
                      </a:ln>
                    </p:spPr>
                    <p:txBody>
                      <a:bodyPr/>
                      <a:lstStyle/>
                      <a:p>
                        <a:endParaRPr lang="de-DE" sz="2400" dirty="0">
                          <a:solidFill>
                            <a:srgbClr val="000000"/>
                          </a:solidFill>
                        </a:endParaRPr>
                      </a:p>
                    </p:txBody>
                  </p:sp>
                  <p:sp>
                    <p:nvSpPr>
                      <p:cNvPr id="2120" name="Freeform 3145"/>
                      <p:cNvSpPr>
                        <a:spLocks/>
                      </p:cNvSpPr>
                      <p:nvPr/>
                    </p:nvSpPr>
                    <p:spPr bwMode="auto">
                      <a:xfrm>
                        <a:off x="5386" y="2565"/>
                        <a:ext cx="18" cy="6"/>
                      </a:xfrm>
                      <a:custGeom>
                        <a:avLst/>
                        <a:gdLst>
                          <a:gd name="T0" fmla="*/ 0 w 18"/>
                          <a:gd name="T1" fmla="*/ 6 h 6"/>
                          <a:gd name="T2" fmla="*/ 2 w 18"/>
                          <a:gd name="T3" fmla="*/ 2 h 6"/>
                          <a:gd name="T4" fmla="*/ 2 w 18"/>
                          <a:gd name="T5" fmla="*/ 0 h 6"/>
                          <a:gd name="T6" fmla="*/ 4 w 18"/>
                          <a:gd name="T7" fmla="*/ 0 h 6"/>
                          <a:gd name="T8" fmla="*/ 6 w 18"/>
                          <a:gd name="T9" fmla="*/ 0 h 6"/>
                          <a:gd name="T10" fmla="*/ 8 w 18"/>
                          <a:gd name="T11" fmla="*/ 0 h 6"/>
                          <a:gd name="T12" fmla="*/ 12 w 18"/>
                          <a:gd name="T13" fmla="*/ 0 h 6"/>
                          <a:gd name="T14" fmla="*/ 14 w 18"/>
                          <a:gd name="T15" fmla="*/ 0 h 6"/>
                          <a:gd name="T16" fmla="*/ 16 w 18"/>
                          <a:gd name="T17" fmla="*/ 0 h 6"/>
                          <a:gd name="T18" fmla="*/ 18 w 18"/>
                          <a:gd name="T19" fmla="*/ 2 h 6"/>
                          <a:gd name="T20" fmla="*/ 18 w 18"/>
                          <a:gd name="T21" fmla="*/ 4 h 6"/>
                          <a:gd name="T22" fmla="*/ 16 w 18"/>
                          <a:gd name="T23" fmla="*/ 4 h 6"/>
                          <a:gd name="T24" fmla="*/ 16 w 18"/>
                          <a:gd name="T25" fmla="*/ 6 h 6"/>
                          <a:gd name="T26" fmla="*/ 10 w 18"/>
                          <a:gd name="T27" fmla="*/ 6 h 6"/>
                          <a:gd name="T28" fmla="*/ 6 w 18"/>
                          <a:gd name="T29" fmla="*/ 6 h 6"/>
                          <a:gd name="T30" fmla="*/ 2 w 18"/>
                          <a:gd name="T31" fmla="*/ 6 h 6"/>
                          <a:gd name="T32" fmla="*/ 0 w 18"/>
                          <a:gd name="T33" fmla="*/ 6 h 6"/>
                          <a:gd name="T34" fmla="*/ 0 w 18"/>
                          <a:gd name="T35" fmla="*/ 6 h 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18"/>
                          <a:gd name="T55" fmla="*/ 0 h 6"/>
                          <a:gd name="T56" fmla="*/ 18 w 18"/>
                          <a:gd name="T57" fmla="*/ 6 h 6"/>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18" h="6">
                            <a:moveTo>
                              <a:pt x="0" y="6"/>
                            </a:moveTo>
                            <a:lnTo>
                              <a:pt x="2" y="2"/>
                            </a:lnTo>
                            <a:lnTo>
                              <a:pt x="2" y="0"/>
                            </a:lnTo>
                            <a:lnTo>
                              <a:pt x="4" y="0"/>
                            </a:lnTo>
                            <a:lnTo>
                              <a:pt x="6" y="0"/>
                            </a:lnTo>
                            <a:lnTo>
                              <a:pt x="8" y="0"/>
                            </a:lnTo>
                            <a:lnTo>
                              <a:pt x="12" y="0"/>
                            </a:lnTo>
                            <a:lnTo>
                              <a:pt x="14" y="0"/>
                            </a:lnTo>
                            <a:lnTo>
                              <a:pt x="16" y="0"/>
                            </a:lnTo>
                            <a:lnTo>
                              <a:pt x="18" y="2"/>
                            </a:lnTo>
                            <a:lnTo>
                              <a:pt x="18" y="4"/>
                            </a:lnTo>
                            <a:lnTo>
                              <a:pt x="16" y="4"/>
                            </a:lnTo>
                            <a:lnTo>
                              <a:pt x="16" y="6"/>
                            </a:lnTo>
                            <a:lnTo>
                              <a:pt x="10" y="6"/>
                            </a:lnTo>
                            <a:lnTo>
                              <a:pt x="6" y="6"/>
                            </a:lnTo>
                            <a:lnTo>
                              <a:pt x="2" y="6"/>
                            </a:lnTo>
                            <a:lnTo>
                              <a:pt x="0" y="6"/>
                            </a:lnTo>
                            <a:close/>
                          </a:path>
                        </a:pathLst>
                      </a:custGeom>
                      <a:solidFill>
                        <a:schemeClr val="tx2"/>
                      </a:solidFill>
                      <a:ln w="3175">
                        <a:solidFill>
                          <a:schemeClr val="bg1"/>
                        </a:solidFill>
                        <a:prstDash val="sysDot"/>
                        <a:round/>
                        <a:headEnd/>
                        <a:tailEnd/>
                      </a:ln>
                    </p:spPr>
                    <p:txBody>
                      <a:bodyPr/>
                      <a:lstStyle/>
                      <a:p>
                        <a:endParaRPr lang="de-DE" sz="2400" dirty="0">
                          <a:solidFill>
                            <a:srgbClr val="000000"/>
                          </a:solidFill>
                        </a:endParaRPr>
                      </a:p>
                    </p:txBody>
                  </p:sp>
                  <p:sp>
                    <p:nvSpPr>
                      <p:cNvPr id="2121" name="Freeform 3146"/>
                      <p:cNvSpPr>
                        <a:spLocks/>
                      </p:cNvSpPr>
                      <p:nvPr/>
                    </p:nvSpPr>
                    <p:spPr bwMode="auto">
                      <a:xfrm>
                        <a:off x="5400" y="2569"/>
                        <a:ext cx="48" cy="24"/>
                      </a:xfrm>
                      <a:custGeom>
                        <a:avLst/>
                        <a:gdLst>
                          <a:gd name="T0" fmla="*/ 0 w 48"/>
                          <a:gd name="T1" fmla="*/ 10 h 24"/>
                          <a:gd name="T2" fmla="*/ 2 w 48"/>
                          <a:gd name="T3" fmla="*/ 8 h 24"/>
                          <a:gd name="T4" fmla="*/ 2 w 48"/>
                          <a:gd name="T5" fmla="*/ 6 h 24"/>
                          <a:gd name="T6" fmla="*/ 4 w 48"/>
                          <a:gd name="T7" fmla="*/ 6 h 24"/>
                          <a:gd name="T8" fmla="*/ 10 w 48"/>
                          <a:gd name="T9" fmla="*/ 4 h 24"/>
                          <a:gd name="T10" fmla="*/ 14 w 48"/>
                          <a:gd name="T11" fmla="*/ 4 h 24"/>
                          <a:gd name="T12" fmla="*/ 16 w 48"/>
                          <a:gd name="T13" fmla="*/ 4 h 24"/>
                          <a:gd name="T14" fmla="*/ 18 w 48"/>
                          <a:gd name="T15" fmla="*/ 2 h 24"/>
                          <a:gd name="T16" fmla="*/ 20 w 48"/>
                          <a:gd name="T17" fmla="*/ 2 h 24"/>
                          <a:gd name="T18" fmla="*/ 22 w 48"/>
                          <a:gd name="T19" fmla="*/ 2 h 24"/>
                          <a:gd name="T20" fmla="*/ 22 w 48"/>
                          <a:gd name="T21" fmla="*/ 4 h 24"/>
                          <a:gd name="T22" fmla="*/ 24 w 48"/>
                          <a:gd name="T23" fmla="*/ 4 h 24"/>
                          <a:gd name="T24" fmla="*/ 26 w 48"/>
                          <a:gd name="T25" fmla="*/ 2 h 24"/>
                          <a:gd name="T26" fmla="*/ 28 w 48"/>
                          <a:gd name="T27" fmla="*/ 2 h 24"/>
                          <a:gd name="T28" fmla="*/ 30 w 48"/>
                          <a:gd name="T29" fmla="*/ 2 h 24"/>
                          <a:gd name="T30" fmla="*/ 30 w 48"/>
                          <a:gd name="T31" fmla="*/ 2 h 24"/>
                          <a:gd name="T32" fmla="*/ 32 w 48"/>
                          <a:gd name="T33" fmla="*/ 2 h 24"/>
                          <a:gd name="T34" fmla="*/ 32 w 48"/>
                          <a:gd name="T35" fmla="*/ 2 h 24"/>
                          <a:gd name="T36" fmla="*/ 34 w 48"/>
                          <a:gd name="T37" fmla="*/ 2 h 24"/>
                          <a:gd name="T38" fmla="*/ 36 w 48"/>
                          <a:gd name="T39" fmla="*/ 2 h 24"/>
                          <a:gd name="T40" fmla="*/ 38 w 48"/>
                          <a:gd name="T41" fmla="*/ 2 h 24"/>
                          <a:gd name="T42" fmla="*/ 40 w 48"/>
                          <a:gd name="T43" fmla="*/ 2 h 24"/>
                          <a:gd name="T44" fmla="*/ 40 w 48"/>
                          <a:gd name="T45" fmla="*/ 0 h 24"/>
                          <a:gd name="T46" fmla="*/ 42 w 48"/>
                          <a:gd name="T47" fmla="*/ 0 h 24"/>
                          <a:gd name="T48" fmla="*/ 46 w 48"/>
                          <a:gd name="T49" fmla="*/ 0 h 24"/>
                          <a:gd name="T50" fmla="*/ 48 w 48"/>
                          <a:gd name="T51" fmla="*/ 2 h 24"/>
                          <a:gd name="T52" fmla="*/ 48 w 48"/>
                          <a:gd name="T53" fmla="*/ 2 h 24"/>
                          <a:gd name="T54" fmla="*/ 46 w 48"/>
                          <a:gd name="T55" fmla="*/ 4 h 24"/>
                          <a:gd name="T56" fmla="*/ 44 w 48"/>
                          <a:gd name="T57" fmla="*/ 4 h 24"/>
                          <a:gd name="T58" fmla="*/ 44 w 48"/>
                          <a:gd name="T59" fmla="*/ 6 h 24"/>
                          <a:gd name="T60" fmla="*/ 42 w 48"/>
                          <a:gd name="T61" fmla="*/ 6 h 24"/>
                          <a:gd name="T62" fmla="*/ 38 w 48"/>
                          <a:gd name="T63" fmla="*/ 8 h 24"/>
                          <a:gd name="T64" fmla="*/ 36 w 48"/>
                          <a:gd name="T65" fmla="*/ 8 h 24"/>
                          <a:gd name="T66" fmla="*/ 34 w 48"/>
                          <a:gd name="T67" fmla="*/ 10 h 24"/>
                          <a:gd name="T68" fmla="*/ 34 w 48"/>
                          <a:gd name="T69" fmla="*/ 10 h 24"/>
                          <a:gd name="T70" fmla="*/ 32 w 48"/>
                          <a:gd name="T71" fmla="*/ 12 h 24"/>
                          <a:gd name="T72" fmla="*/ 32 w 48"/>
                          <a:gd name="T73" fmla="*/ 14 h 24"/>
                          <a:gd name="T74" fmla="*/ 30 w 48"/>
                          <a:gd name="T75" fmla="*/ 14 h 24"/>
                          <a:gd name="T76" fmla="*/ 28 w 48"/>
                          <a:gd name="T77" fmla="*/ 14 h 24"/>
                          <a:gd name="T78" fmla="*/ 26 w 48"/>
                          <a:gd name="T79" fmla="*/ 14 h 24"/>
                          <a:gd name="T80" fmla="*/ 24 w 48"/>
                          <a:gd name="T81" fmla="*/ 14 h 24"/>
                          <a:gd name="T82" fmla="*/ 24 w 48"/>
                          <a:gd name="T83" fmla="*/ 16 h 24"/>
                          <a:gd name="T84" fmla="*/ 22 w 48"/>
                          <a:gd name="T85" fmla="*/ 16 h 24"/>
                          <a:gd name="T86" fmla="*/ 20 w 48"/>
                          <a:gd name="T87" fmla="*/ 18 h 24"/>
                          <a:gd name="T88" fmla="*/ 18 w 48"/>
                          <a:gd name="T89" fmla="*/ 18 h 24"/>
                          <a:gd name="T90" fmla="*/ 16 w 48"/>
                          <a:gd name="T91" fmla="*/ 18 h 24"/>
                          <a:gd name="T92" fmla="*/ 10 w 48"/>
                          <a:gd name="T93" fmla="*/ 20 h 24"/>
                          <a:gd name="T94" fmla="*/ 8 w 48"/>
                          <a:gd name="T95" fmla="*/ 22 h 24"/>
                          <a:gd name="T96" fmla="*/ 6 w 48"/>
                          <a:gd name="T97" fmla="*/ 22 h 24"/>
                          <a:gd name="T98" fmla="*/ 4 w 48"/>
                          <a:gd name="T99" fmla="*/ 24 h 24"/>
                          <a:gd name="T100" fmla="*/ 4 w 48"/>
                          <a:gd name="T101" fmla="*/ 20 h 24"/>
                          <a:gd name="T102" fmla="*/ 2 w 48"/>
                          <a:gd name="T103" fmla="*/ 16 h 24"/>
                          <a:gd name="T104" fmla="*/ 4 w 48"/>
                          <a:gd name="T105" fmla="*/ 16 h 24"/>
                          <a:gd name="T106" fmla="*/ 6 w 48"/>
                          <a:gd name="T107" fmla="*/ 14 h 24"/>
                          <a:gd name="T108" fmla="*/ 4 w 48"/>
                          <a:gd name="T109" fmla="*/ 12 h 24"/>
                          <a:gd name="T110" fmla="*/ 2 w 48"/>
                          <a:gd name="T111" fmla="*/ 12 h 24"/>
                          <a:gd name="T112" fmla="*/ 0 w 48"/>
                          <a:gd name="T113" fmla="*/ 14 h 24"/>
                          <a:gd name="T114" fmla="*/ 0 w 48"/>
                          <a:gd name="T115" fmla="*/ 12 h 24"/>
                          <a:gd name="T116" fmla="*/ 0 w 48"/>
                          <a:gd name="T117" fmla="*/ 10 h 24"/>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w 48"/>
                          <a:gd name="T178" fmla="*/ 0 h 24"/>
                          <a:gd name="T179" fmla="*/ 48 w 48"/>
                          <a:gd name="T180" fmla="*/ 24 h 24"/>
                        </a:gdLst>
                        <a:ahLst/>
                        <a:cxnLst>
                          <a:cxn ang="T118">
                            <a:pos x="T0" y="T1"/>
                          </a:cxn>
                          <a:cxn ang="T119">
                            <a:pos x="T2" y="T3"/>
                          </a:cxn>
                          <a:cxn ang="T120">
                            <a:pos x="T4" y="T5"/>
                          </a:cxn>
                          <a:cxn ang="T121">
                            <a:pos x="T6" y="T7"/>
                          </a:cxn>
                          <a:cxn ang="T122">
                            <a:pos x="T8" y="T9"/>
                          </a:cxn>
                          <a:cxn ang="T123">
                            <a:pos x="T10" y="T11"/>
                          </a:cxn>
                          <a:cxn ang="T124">
                            <a:pos x="T12" y="T13"/>
                          </a:cxn>
                          <a:cxn ang="T125">
                            <a:pos x="T14" y="T15"/>
                          </a:cxn>
                          <a:cxn ang="T126">
                            <a:pos x="T16" y="T17"/>
                          </a:cxn>
                          <a:cxn ang="T127">
                            <a:pos x="T18" y="T19"/>
                          </a:cxn>
                          <a:cxn ang="T128">
                            <a:pos x="T20" y="T21"/>
                          </a:cxn>
                          <a:cxn ang="T129">
                            <a:pos x="T22" y="T23"/>
                          </a:cxn>
                          <a:cxn ang="T130">
                            <a:pos x="T24" y="T25"/>
                          </a:cxn>
                          <a:cxn ang="T131">
                            <a:pos x="T26" y="T27"/>
                          </a:cxn>
                          <a:cxn ang="T132">
                            <a:pos x="T28" y="T29"/>
                          </a:cxn>
                          <a:cxn ang="T133">
                            <a:pos x="T30" y="T31"/>
                          </a:cxn>
                          <a:cxn ang="T134">
                            <a:pos x="T32" y="T33"/>
                          </a:cxn>
                          <a:cxn ang="T135">
                            <a:pos x="T34" y="T35"/>
                          </a:cxn>
                          <a:cxn ang="T136">
                            <a:pos x="T36" y="T37"/>
                          </a:cxn>
                          <a:cxn ang="T137">
                            <a:pos x="T38" y="T39"/>
                          </a:cxn>
                          <a:cxn ang="T138">
                            <a:pos x="T40" y="T41"/>
                          </a:cxn>
                          <a:cxn ang="T139">
                            <a:pos x="T42" y="T43"/>
                          </a:cxn>
                          <a:cxn ang="T140">
                            <a:pos x="T44" y="T45"/>
                          </a:cxn>
                          <a:cxn ang="T141">
                            <a:pos x="T46" y="T47"/>
                          </a:cxn>
                          <a:cxn ang="T142">
                            <a:pos x="T48" y="T49"/>
                          </a:cxn>
                          <a:cxn ang="T143">
                            <a:pos x="T50" y="T51"/>
                          </a:cxn>
                          <a:cxn ang="T144">
                            <a:pos x="T52" y="T53"/>
                          </a:cxn>
                          <a:cxn ang="T145">
                            <a:pos x="T54" y="T55"/>
                          </a:cxn>
                          <a:cxn ang="T146">
                            <a:pos x="T56" y="T57"/>
                          </a:cxn>
                          <a:cxn ang="T147">
                            <a:pos x="T58" y="T59"/>
                          </a:cxn>
                          <a:cxn ang="T148">
                            <a:pos x="T60" y="T61"/>
                          </a:cxn>
                          <a:cxn ang="T149">
                            <a:pos x="T62" y="T63"/>
                          </a:cxn>
                          <a:cxn ang="T150">
                            <a:pos x="T64" y="T65"/>
                          </a:cxn>
                          <a:cxn ang="T151">
                            <a:pos x="T66" y="T67"/>
                          </a:cxn>
                          <a:cxn ang="T152">
                            <a:pos x="T68" y="T69"/>
                          </a:cxn>
                          <a:cxn ang="T153">
                            <a:pos x="T70" y="T71"/>
                          </a:cxn>
                          <a:cxn ang="T154">
                            <a:pos x="T72" y="T73"/>
                          </a:cxn>
                          <a:cxn ang="T155">
                            <a:pos x="T74" y="T75"/>
                          </a:cxn>
                          <a:cxn ang="T156">
                            <a:pos x="T76" y="T77"/>
                          </a:cxn>
                          <a:cxn ang="T157">
                            <a:pos x="T78" y="T79"/>
                          </a:cxn>
                          <a:cxn ang="T158">
                            <a:pos x="T80" y="T81"/>
                          </a:cxn>
                          <a:cxn ang="T159">
                            <a:pos x="T82" y="T83"/>
                          </a:cxn>
                          <a:cxn ang="T160">
                            <a:pos x="T84" y="T85"/>
                          </a:cxn>
                          <a:cxn ang="T161">
                            <a:pos x="T86" y="T87"/>
                          </a:cxn>
                          <a:cxn ang="T162">
                            <a:pos x="T88" y="T89"/>
                          </a:cxn>
                          <a:cxn ang="T163">
                            <a:pos x="T90" y="T91"/>
                          </a:cxn>
                          <a:cxn ang="T164">
                            <a:pos x="T92" y="T93"/>
                          </a:cxn>
                          <a:cxn ang="T165">
                            <a:pos x="T94" y="T95"/>
                          </a:cxn>
                          <a:cxn ang="T166">
                            <a:pos x="T96" y="T97"/>
                          </a:cxn>
                          <a:cxn ang="T167">
                            <a:pos x="T98" y="T99"/>
                          </a:cxn>
                          <a:cxn ang="T168">
                            <a:pos x="T100" y="T101"/>
                          </a:cxn>
                          <a:cxn ang="T169">
                            <a:pos x="T102" y="T103"/>
                          </a:cxn>
                          <a:cxn ang="T170">
                            <a:pos x="T104" y="T105"/>
                          </a:cxn>
                          <a:cxn ang="T171">
                            <a:pos x="T106" y="T107"/>
                          </a:cxn>
                          <a:cxn ang="T172">
                            <a:pos x="T108" y="T109"/>
                          </a:cxn>
                          <a:cxn ang="T173">
                            <a:pos x="T110" y="T111"/>
                          </a:cxn>
                          <a:cxn ang="T174">
                            <a:pos x="T112" y="T113"/>
                          </a:cxn>
                          <a:cxn ang="T175">
                            <a:pos x="T114" y="T115"/>
                          </a:cxn>
                          <a:cxn ang="T176">
                            <a:pos x="T116" y="T117"/>
                          </a:cxn>
                        </a:cxnLst>
                        <a:rect l="T177" t="T178" r="T179" b="T180"/>
                        <a:pathLst>
                          <a:path w="48" h="24">
                            <a:moveTo>
                              <a:pt x="0" y="10"/>
                            </a:moveTo>
                            <a:lnTo>
                              <a:pt x="2" y="8"/>
                            </a:lnTo>
                            <a:lnTo>
                              <a:pt x="2" y="6"/>
                            </a:lnTo>
                            <a:lnTo>
                              <a:pt x="4" y="6"/>
                            </a:lnTo>
                            <a:lnTo>
                              <a:pt x="10" y="4"/>
                            </a:lnTo>
                            <a:lnTo>
                              <a:pt x="14" y="4"/>
                            </a:lnTo>
                            <a:lnTo>
                              <a:pt x="16" y="4"/>
                            </a:lnTo>
                            <a:lnTo>
                              <a:pt x="18" y="2"/>
                            </a:lnTo>
                            <a:lnTo>
                              <a:pt x="20" y="2"/>
                            </a:lnTo>
                            <a:lnTo>
                              <a:pt x="22" y="2"/>
                            </a:lnTo>
                            <a:lnTo>
                              <a:pt x="22" y="4"/>
                            </a:lnTo>
                            <a:lnTo>
                              <a:pt x="24" y="4"/>
                            </a:lnTo>
                            <a:lnTo>
                              <a:pt x="26" y="2"/>
                            </a:lnTo>
                            <a:lnTo>
                              <a:pt x="28" y="2"/>
                            </a:lnTo>
                            <a:lnTo>
                              <a:pt x="30" y="2"/>
                            </a:lnTo>
                            <a:lnTo>
                              <a:pt x="32" y="2"/>
                            </a:lnTo>
                            <a:lnTo>
                              <a:pt x="34" y="2"/>
                            </a:lnTo>
                            <a:lnTo>
                              <a:pt x="36" y="2"/>
                            </a:lnTo>
                            <a:lnTo>
                              <a:pt x="38" y="2"/>
                            </a:lnTo>
                            <a:lnTo>
                              <a:pt x="40" y="2"/>
                            </a:lnTo>
                            <a:lnTo>
                              <a:pt x="40" y="0"/>
                            </a:lnTo>
                            <a:lnTo>
                              <a:pt x="42" y="0"/>
                            </a:lnTo>
                            <a:lnTo>
                              <a:pt x="46" y="0"/>
                            </a:lnTo>
                            <a:lnTo>
                              <a:pt x="48" y="2"/>
                            </a:lnTo>
                            <a:lnTo>
                              <a:pt x="46" y="4"/>
                            </a:lnTo>
                            <a:lnTo>
                              <a:pt x="44" y="4"/>
                            </a:lnTo>
                            <a:lnTo>
                              <a:pt x="44" y="6"/>
                            </a:lnTo>
                            <a:lnTo>
                              <a:pt x="42" y="6"/>
                            </a:lnTo>
                            <a:lnTo>
                              <a:pt x="38" y="8"/>
                            </a:lnTo>
                            <a:lnTo>
                              <a:pt x="36" y="8"/>
                            </a:lnTo>
                            <a:lnTo>
                              <a:pt x="34" y="10"/>
                            </a:lnTo>
                            <a:lnTo>
                              <a:pt x="32" y="12"/>
                            </a:lnTo>
                            <a:lnTo>
                              <a:pt x="32" y="14"/>
                            </a:lnTo>
                            <a:lnTo>
                              <a:pt x="30" y="14"/>
                            </a:lnTo>
                            <a:lnTo>
                              <a:pt x="28" y="14"/>
                            </a:lnTo>
                            <a:lnTo>
                              <a:pt x="26" y="14"/>
                            </a:lnTo>
                            <a:lnTo>
                              <a:pt x="24" y="14"/>
                            </a:lnTo>
                            <a:lnTo>
                              <a:pt x="24" y="16"/>
                            </a:lnTo>
                            <a:lnTo>
                              <a:pt x="22" y="16"/>
                            </a:lnTo>
                            <a:lnTo>
                              <a:pt x="20" y="18"/>
                            </a:lnTo>
                            <a:lnTo>
                              <a:pt x="18" y="18"/>
                            </a:lnTo>
                            <a:lnTo>
                              <a:pt x="16" y="18"/>
                            </a:lnTo>
                            <a:lnTo>
                              <a:pt x="10" y="20"/>
                            </a:lnTo>
                            <a:lnTo>
                              <a:pt x="8" y="22"/>
                            </a:lnTo>
                            <a:lnTo>
                              <a:pt x="6" y="22"/>
                            </a:lnTo>
                            <a:lnTo>
                              <a:pt x="4" y="24"/>
                            </a:lnTo>
                            <a:lnTo>
                              <a:pt x="4" y="20"/>
                            </a:lnTo>
                            <a:lnTo>
                              <a:pt x="2" y="16"/>
                            </a:lnTo>
                            <a:lnTo>
                              <a:pt x="4" y="16"/>
                            </a:lnTo>
                            <a:lnTo>
                              <a:pt x="6" y="14"/>
                            </a:lnTo>
                            <a:lnTo>
                              <a:pt x="4" y="12"/>
                            </a:lnTo>
                            <a:lnTo>
                              <a:pt x="2" y="12"/>
                            </a:lnTo>
                            <a:lnTo>
                              <a:pt x="0" y="14"/>
                            </a:lnTo>
                            <a:lnTo>
                              <a:pt x="0" y="12"/>
                            </a:lnTo>
                            <a:lnTo>
                              <a:pt x="0" y="10"/>
                            </a:lnTo>
                            <a:close/>
                          </a:path>
                        </a:pathLst>
                      </a:custGeom>
                      <a:solidFill>
                        <a:schemeClr val="tx2"/>
                      </a:solidFill>
                      <a:ln w="3175">
                        <a:solidFill>
                          <a:schemeClr val="bg1"/>
                        </a:solidFill>
                        <a:prstDash val="sysDot"/>
                        <a:round/>
                        <a:headEnd/>
                        <a:tailEnd/>
                      </a:ln>
                    </p:spPr>
                    <p:txBody>
                      <a:bodyPr/>
                      <a:lstStyle/>
                      <a:p>
                        <a:endParaRPr lang="de-DE" sz="2400" dirty="0">
                          <a:solidFill>
                            <a:srgbClr val="000000"/>
                          </a:solidFill>
                        </a:endParaRPr>
                      </a:p>
                    </p:txBody>
                  </p:sp>
                  <p:sp>
                    <p:nvSpPr>
                      <p:cNvPr id="2122" name="Freeform 3147"/>
                      <p:cNvSpPr>
                        <a:spLocks/>
                      </p:cNvSpPr>
                      <p:nvPr/>
                    </p:nvSpPr>
                    <p:spPr bwMode="auto">
                      <a:xfrm>
                        <a:off x="5412" y="2335"/>
                        <a:ext cx="4" cy="2"/>
                      </a:xfrm>
                      <a:custGeom>
                        <a:avLst/>
                        <a:gdLst>
                          <a:gd name="T0" fmla="*/ 0 w 4"/>
                          <a:gd name="T1" fmla="*/ 2 h 2"/>
                          <a:gd name="T2" fmla="*/ 2 w 4"/>
                          <a:gd name="T3" fmla="*/ 2 h 2"/>
                          <a:gd name="T4" fmla="*/ 4 w 4"/>
                          <a:gd name="T5" fmla="*/ 0 h 2"/>
                          <a:gd name="T6" fmla="*/ 4 w 4"/>
                          <a:gd name="T7" fmla="*/ 2 h 2"/>
                          <a:gd name="T8" fmla="*/ 2 w 4"/>
                          <a:gd name="T9" fmla="*/ 2 h 2"/>
                          <a:gd name="T10" fmla="*/ 0 w 4"/>
                          <a:gd name="T11" fmla="*/ 2 h 2"/>
                          <a:gd name="T12" fmla="*/ 0 60000 65536"/>
                          <a:gd name="T13" fmla="*/ 0 60000 65536"/>
                          <a:gd name="T14" fmla="*/ 0 60000 65536"/>
                          <a:gd name="T15" fmla="*/ 0 60000 65536"/>
                          <a:gd name="T16" fmla="*/ 0 60000 65536"/>
                          <a:gd name="T17" fmla="*/ 0 60000 65536"/>
                          <a:gd name="T18" fmla="*/ 0 w 4"/>
                          <a:gd name="T19" fmla="*/ 0 h 2"/>
                          <a:gd name="T20" fmla="*/ 4 w 4"/>
                          <a:gd name="T21" fmla="*/ 2 h 2"/>
                        </a:gdLst>
                        <a:ahLst/>
                        <a:cxnLst>
                          <a:cxn ang="T12">
                            <a:pos x="T0" y="T1"/>
                          </a:cxn>
                          <a:cxn ang="T13">
                            <a:pos x="T2" y="T3"/>
                          </a:cxn>
                          <a:cxn ang="T14">
                            <a:pos x="T4" y="T5"/>
                          </a:cxn>
                          <a:cxn ang="T15">
                            <a:pos x="T6" y="T7"/>
                          </a:cxn>
                          <a:cxn ang="T16">
                            <a:pos x="T8" y="T9"/>
                          </a:cxn>
                          <a:cxn ang="T17">
                            <a:pos x="T10" y="T11"/>
                          </a:cxn>
                        </a:cxnLst>
                        <a:rect l="T18" t="T19" r="T20" b="T21"/>
                        <a:pathLst>
                          <a:path w="4" h="2">
                            <a:moveTo>
                              <a:pt x="0" y="2"/>
                            </a:moveTo>
                            <a:lnTo>
                              <a:pt x="2" y="2"/>
                            </a:lnTo>
                            <a:lnTo>
                              <a:pt x="4" y="0"/>
                            </a:lnTo>
                            <a:lnTo>
                              <a:pt x="4" y="2"/>
                            </a:lnTo>
                            <a:lnTo>
                              <a:pt x="2" y="2"/>
                            </a:lnTo>
                            <a:lnTo>
                              <a:pt x="0" y="2"/>
                            </a:lnTo>
                            <a:close/>
                          </a:path>
                        </a:pathLst>
                      </a:custGeom>
                      <a:grpFill/>
                      <a:ln w="3175">
                        <a:solidFill>
                          <a:schemeClr val="bg1"/>
                        </a:solidFill>
                        <a:prstDash val="sysDot"/>
                        <a:round/>
                        <a:headEnd/>
                        <a:tailEnd/>
                      </a:ln>
                    </p:spPr>
                    <p:txBody>
                      <a:bodyPr/>
                      <a:lstStyle/>
                      <a:p>
                        <a:endParaRPr lang="de-DE" sz="2400" dirty="0">
                          <a:solidFill>
                            <a:srgbClr val="000000"/>
                          </a:solidFill>
                        </a:endParaRPr>
                      </a:p>
                    </p:txBody>
                  </p:sp>
                  <p:sp>
                    <p:nvSpPr>
                      <p:cNvPr id="2123" name="Freeform 3148"/>
                      <p:cNvSpPr>
                        <a:spLocks/>
                      </p:cNvSpPr>
                      <p:nvPr/>
                    </p:nvSpPr>
                    <p:spPr bwMode="auto">
                      <a:xfrm>
                        <a:off x="5416" y="2413"/>
                        <a:ext cx="20" cy="4"/>
                      </a:xfrm>
                      <a:custGeom>
                        <a:avLst/>
                        <a:gdLst>
                          <a:gd name="T0" fmla="*/ 0 w 20"/>
                          <a:gd name="T1" fmla="*/ 2 h 4"/>
                          <a:gd name="T2" fmla="*/ 2 w 20"/>
                          <a:gd name="T3" fmla="*/ 0 h 4"/>
                          <a:gd name="T4" fmla="*/ 2 w 20"/>
                          <a:gd name="T5" fmla="*/ 2 h 4"/>
                          <a:gd name="T6" fmla="*/ 8 w 20"/>
                          <a:gd name="T7" fmla="*/ 2 h 4"/>
                          <a:gd name="T8" fmla="*/ 10 w 20"/>
                          <a:gd name="T9" fmla="*/ 2 h 4"/>
                          <a:gd name="T10" fmla="*/ 14 w 20"/>
                          <a:gd name="T11" fmla="*/ 2 h 4"/>
                          <a:gd name="T12" fmla="*/ 16 w 20"/>
                          <a:gd name="T13" fmla="*/ 2 h 4"/>
                          <a:gd name="T14" fmla="*/ 18 w 20"/>
                          <a:gd name="T15" fmla="*/ 2 h 4"/>
                          <a:gd name="T16" fmla="*/ 18 w 20"/>
                          <a:gd name="T17" fmla="*/ 2 h 4"/>
                          <a:gd name="T18" fmla="*/ 20 w 20"/>
                          <a:gd name="T19" fmla="*/ 2 h 4"/>
                          <a:gd name="T20" fmla="*/ 18 w 20"/>
                          <a:gd name="T21" fmla="*/ 4 h 4"/>
                          <a:gd name="T22" fmla="*/ 14 w 20"/>
                          <a:gd name="T23" fmla="*/ 4 h 4"/>
                          <a:gd name="T24" fmla="*/ 10 w 20"/>
                          <a:gd name="T25" fmla="*/ 4 h 4"/>
                          <a:gd name="T26" fmla="*/ 4 w 20"/>
                          <a:gd name="T27" fmla="*/ 4 h 4"/>
                          <a:gd name="T28" fmla="*/ 2 w 20"/>
                          <a:gd name="T29" fmla="*/ 4 h 4"/>
                          <a:gd name="T30" fmla="*/ 0 w 20"/>
                          <a:gd name="T31" fmla="*/ 4 h 4"/>
                          <a:gd name="T32" fmla="*/ 0 w 20"/>
                          <a:gd name="T33" fmla="*/ 2 h 4"/>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20"/>
                          <a:gd name="T52" fmla="*/ 0 h 4"/>
                          <a:gd name="T53" fmla="*/ 20 w 20"/>
                          <a:gd name="T54" fmla="*/ 4 h 4"/>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20" h="4">
                            <a:moveTo>
                              <a:pt x="0" y="2"/>
                            </a:moveTo>
                            <a:lnTo>
                              <a:pt x="2" y="0"/>
                            </a:lnTo>
                            <a:lnTo>
                              <a:pt x="2" y="2"/>
                            </a:lnTo>
                            <a:lnTo>
                              <a:pt x="8" y="2"/>
                            </a:lnTo>
                            <a:lnTo>
                              <a:pt x="10" y="2"/>
                            </a:lnTo>
                            <a:lnTo>
                              <a:pt x="14" y="2"/>
                            </a:lnTo>
                            <a:lnTo>
                              <a:pt x="16" y="2"/>
                            </a:lnTo>
                            <a:lnTo>
                              <a:pt x="18" y="2"/>
                            </a:lnTo>
                            <a:lnTo>
                              <a:pt x="20" y="2"/>
                            </a:lnTo>
                            <a:lnTo>
                              <a:pt x="18" y="4"/>
                            </a:lnTo>
                            <a:lnTo>
                              <a:pt x="14" y="4"/>
                            </a:lnTo>
                            <a:lnTo>
                              <a:pt x="10" y="4"/>
                            </a:lnTo>
                            <a:lnTo>
                              <a:pt x="4" y="4"/>
                            </a:lnTo>
                            <a:lnTo>
                              <a:pt x="2" y="4"/>
                            </a:lnTo>
                            <a:lnTo>
                              <a:pt x="0" y="4"/>
                            </a:lnTo>
                            <a:lnTo>
                              <a:pt x="0" y="2"/>
                            </a:lnTo>
                            <a:close/>
                          </a:path>
                        </a:pathLst>
                      </a:custGeom>
                      <a:solidFill>
                        <a:schemeClr val="tx2"/>
                      </a:solidFill>
                      <a:ln w="3175">
                        <a:solidFill>
                          <a:schemeClr val="bg1"/>
                        </a:solidFill>
                        <a:prstDash val="sysDot"/>
                        <a:round/>
                        <a:headEnd/>
                        <a:tailEnd/>
                      </a:ln>
                    </p:spPr>
                    <p:txBody>
                      <a:bodyPr/>
                      <a:lstStyle/>
                      <a:p>
                        <a:endParaRPr lang="de-DE" sz="2400" dirty="0">
                          <a:solidFill>
                            <a:srgbClr val="000000"/>
                          </a:solidFill>
                        </a:endParaRPr>
                      </a:p>
                    </p:txBody>
                  </p:sp>
                  <p:sp>
                    <p:nvSpPr>
                      <p:cNvPr id="2124" name="Freeform 3149"/>
                      <p:cNvSpPr>
                        <a:spLocks/>
                      </p:cNvSpPr>
                      <p:nvPr/>
                    </p:nvSpPr>
                    <p:spPr bwMode="auto">
                      <a:xfrm>
                        <a:off x="5412" y="2565"/>
                        <a:ext cx="2" cy="4"/>
                      </a:xfrm>
                      <a:custGeom>
                        <a:avLst/>
                        <a:gdLst>
                          <a:gd name="T0" fmla="*/ 0 w 2"/>
                          <a:gd name="T1" fmla="*/ 2 h 4"/>
                          <a:gd name="T2" fmla="*/ 2 w 2"/>
                          <a:gd name="T3" fmla="*/ 0 h 4"/>
                          <a:gd name="T4" fmla="*/ 2 w 2"/>
                          <a:gd name="T5" fmla="*/ 4 h 4"/>
                          <a:gd name="T6" fmla="*/ 0 w 2"/>
                          <a:gd name="T7" fmla="*/ 4 h 4"/>
                          <a:gd name="T8" fmla="*/ 0 w 2"/>
                          <a:gd name="T9" fmla="*/ 2 h 4"/>
                          <a:gd name="T10" fmla="*/ 0 60000 65536"/>
                          <a:gd name="T11" fmla="*/ 0 60000 65536"/>
                          <a:gd name="T12" fmla="*/ 0 60000 65536"/>
                          <a:gd name="T13" fmla="*/ 0 60000 65536"/>
                          <a:gd name="T14" fmla="*/ 0 60000 65536"/>
                          <a:gd name="T15" fmla="*/ 0 w 2"/>
                          <a:gd name="T16" fmla="*/ 0 h 4"/>
                          <a:gd name="T17" fmla="*/ 2 w 2"/>
                          <a:gd name="T18" fmla="*/ 4 h 4"/>
                        </a:gdLst>
                        <a:ahLst/>
                        <a:cxnLst>
                          <a:cxn ang="T10">
                            <a:pos x="T0" y="T1"/>
                          </a:cxn>
                          <a:cxn ang="T11">
                            <a:pos x="T2" y="T3"/>
                          </a:cxn>
                          <a:cxn ang="T12">
                            <a:pos x="T4" y="T5"/>
                          </a:cxn>
                          <a:cxn ang="T13">
                            <a:pos x="T6" y="T7"/>
                          </a:cxn>
                          <a:cxn ang="T14">
                            <a:pos x="T8" y="T9"/>
                          </a:cxn>
                        </a:cxnLst>
                        <a:rect l="T15" t="T16" r="T17" b="T18"/>
                        <a:pathLst>
                          <a:path w="2" h="4">
                            <a:moveTo>
                              <a:pt x="0" y="2"/>
                            </a:moveTo>
                            <a:lnTo>
                              <a:pt x="2" y="0"/>
                            </a:lnTo>
                            <a:lnTo>
                              <a:pt x="2" y="4"/>
                            </a:lnTo>
                            <a:lnTo>
                              <a:pt x="0" y="4"/>
                            </a:lnTo>
                            <a:lnTo>
                              <a:pt x="0" y="2"/>
                            </a:lnTo>
                            <a:close/>
                          </a:path>
                        </a:pathLst>
                      </a:custGeom>
                      <a:grpFill/>
                      <a:ln w="3175">
                        <a:solidFill>
                          <a:schemeClr val="bg1"/>
                        </a:solidFill>
                        <a:prstDash val="sysDot"/>
                        <a:round/>
                        <a:headEnd/>
                        <a:tailEnd/>
                      </a:ln>
                    </p:spPr>
                    <p:txBody>
                      <a:bodyPr/>
                      <a:lstStyle/>
                      <a:p>
                        <a:endParaRPr lang="de-DE" sz="2400" dirty="0">
                          <a:solidFill>
                            <a:srgbClr val="000000"/>
                          </a:solidFill>
                        </a:endParaRPr>
                      </a:p>
                    </p:txBody>
                  </p:sp>
                  <p:sp>
                    <p:nvSpPr>
                      <p:cNvPr id="2125" name="Freeform 3150"/>
                      <p:cNvSpPr>
                        <a:spLocks/>
                      </p:cNvSpPr>
                      <p:nvPr/>
                    </p:nvSpPr>
                    <p:spPr bwMode="auto">
                      <a:xfrm>
                        <a:off x="5418" y="2551"/>
                        <a:ext cx="20" cy="10"/>
                      </a:xfrm>
                      <a:custGeom>
                        <a:avLst/>
                        <a:gdLst>
                          <a:gd name="T0" fmla="*/ 0 w 20"/>
                          <a:gd name="T1" fmla="*/ 10 h 10"/>
                          <a:gd name="T2" fmla="*/ 0 w 20"/>
                          <a:gd name="T3" fmla="*/ 6 h 10"/>
                          <a:gd name="T4" fmla="*/ 2 w 20"/>
                          <a:gd name="T5" fmla="*/ 6 h 10"/>
                          <a:gd name="T6" fmla="*/ 4 w 20"/>
                          <a:gd name="T7" fmla="*/ 4 h 10"/>
                          <a:gd name="T8" fmla="*/ 4 w 20"/>
                          <a:gd name="T9" fmla="*/ 2 h 10"/>
                          <a:gd name="T10" fmla="*/ 6 w 20"/>
                          <a:gd name="T11" fmla="*/ 2 h 10"/>
                          <a:gd name="T12" fmla="*/ 8 w 20"/>
                          <a:gd name="T13" fmla="*/ 2 h 10"/>
                          <a:gd name="T14" fmla="*/ 10 w 20"/>
                          <a:gd name="T15" fmla="*/ 4 h 10"/>
                          <a:gd name="T16" fmla="*/ 12 w 20"/>
                          <a:gd name="T17" fmla="*/ 2 h 10"/>
                          <a:gd name="T18" fmla="*/ 14 w 20"/>
                          <a:gd name="T19" fmla="*/ 2 h 10"/>
                          <a:gd name="T20" fmla="*/ 16 w 20"/>
                          <a:gd name="T21" fmla="*/ 0 h 10"/>
                          <a:gd name="T22" fmla="*/ 16 w 20"/>
                          <a:gd name="T23" fmla="*/ 0 h 10"/>
                          <a:gd name="T24" fmla="*/ 18 w 20"/>
                          <a:gd name="T25" fmla="*/ 0 h 10"/>
                          <a:gd name="T26" fmla="*/ 18 w 20"/>
                          <a:gd name="T27" fmla="*/ 2 h 10"/>
                          <a:gd name="T28" fmla="*/ 20 w 20"/>
                          <a:gd name="T29" fmla="*/ 2 h 10"/>
                          <a:gd name="T30" fmla="*/ 20 w 20"/>
                          <a:gd name="T31" fmla="*/ 4 h 10"/>
                          <a:gd name="T32" fmla="*/ 18 w 20"/>
                          <a:gd name="T33" fmla="*/ 4 h 10"/>
                          <a:gd name="T34" fmla="*/ 16 w 20"/>
                          <a:gd name="T35" fmla="*/ 4 h 10"/>
                          <a:gd name="T36" fmla="*/ 16 w 20"/>
                          <a:gd name="T37" fmla="*/ 6 h 10"/>
                          <a:gd name="T38" fmla="*/ 16 w 20"/>
                          <a:gd name="T39" fmla="*/ 6 h 10"/>
                          <a:gd name="T40" fmla="*/ 16 w 20"/>
                          <a:gd name="T41" fmla="*/ 8 h 10"/>
                          <a:gd name="T42" fmla="*/ 14 w 20"/>
                          <a:gd name="T43" fmla="*/ 8 h 10"/>
                          <a:gd name="T44" fmla="*/ 10 w 20"/>
                          <a:gd name="T45" fmla="*/ 8 h 10"/>
                          <a:gd name="T46" fmla="*/ 8 w 20"/>
                          <a:gd name="T47" fmla="*/ 8 h 10"/>
                          <a:gd name="T48" fmla="*/ 6 w 20"/>
                          <a:gd name="T49" fmla="*/ 8 h 10"/>
                          <a:gd name="T50" fmla="*/ 4 w 20"/>
                          <a:gd name="T51" fmla="*/ 8 h 10"/>
                          <a:gd name="T52" fmla="*/ 2 w 20"/>
                          <a:gd name="T53" fmla="*/ 8 h 10"/>
                          <a:gd name="T54" fmla="*/ 2 w 20"/>
                          <a:gd name="T55" fmla="*/ 10 h 10"/>
                          <a:gd name="T56" fmla="*/ 0 w 20"/>
                          <a:gd name="T57" fmla="*/ 10 h 1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20"/>
                          <a:gd name="T88" fmla="*/ 0 h 10"/>
                          <a:gd name="T89" fmla="*/ 20 w 20"/>
                          <a:gd name="T90" fmla="*/ 10 h 1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20" h="10">
                            <a:moveTo>
                              <a:pt x="0" y="10"/>
                            </a:moveTo>
                            <a:lnTo>
                              <a:pt x="0" y="6"/>
                            </a:lnTo>
                            <a:lnTo>
                              <a:pt x="2" y="6"/>
                            </a:lnTo>
                            <a:lnTo>
                              <a:pt x="4" y="4"/>
                            </a:lnTo>
                            <a:lnTo>
                              <a:pt x="4" y="2"/>
                            </a:lnTo>
                            <a:lnTo>
                              <a:pt x="6" y="2"/>
                            </a:lnTo>
                            <a:lnTo>
                              <a:pt x="8" y="2"/>
                            </a:lnTo>
                            <a:lnTo>
                              <a:pt x="10" y="4"/>
                            </a:lnTo>
                            <a:lnTo>
                              <a:pt x="12" y="2"/>
                            </a:lnTo>
                            <a:lnTo>
                              <a:pt x="14" y="2"/>
                            </a:lnTo>
                            <a:lnTo>
                              <a:pt x="16" y="0"/>
                            </a:lnTo>
                            <a:lnTo>
                              <a:pt x="18" y="0"/>
                            </a:lnTo>
                            <a:lnTo>
                              <a:pt x="18" y="2"/>
                            </a:lnTo>
                            <a:lnTo>
                              <a:pt x="20" y="2"/>
                            </a:lnTo>
                            <a:lnTo>
                              <a:pt x="20" y="4"/>
                            </a:lnTo>
                            <a:lnTo>
                              <a:pt x="18" y="4"/>
                            </a:lnTo>
                            <a:lnTo>
                              <a:pt x="16" y="4"/>
                            </a:lnTo>
                            <a:lnTo>
                              <a:pt x="16" y="6"/>
                            </a:lnTo>
                            <a:lnTo>
                              <a:pt x="16" y="8"/>
                            </a:lnTo>
                            <a:lnTo>
                              <a:pt x="14" y="8"/>
                            </a:lnTo>
                            <a:lnTo>
                              <a:pt x="10" y="8"/>
                            </a:lnTo>
                            <a:lnTo>
                              <a:pt x="8" y="8"/>
                            </a:lnTo>
                            <a:lnTo>
                              <a:pt x="6" y="8"/>
                            </a:lnTo>
                            <a:lnTo>
                              <a:pt x="4" y="8"/>
                            </a:lnTo>
                            <a:lnTo>
                              <a:pt x="2" y="8"/>
                            </a:lnTo>
                            <a:lnTo>
                              <a:pt x="2" y="10"/>
                            </a:lnTo>
                            <a:lnTo>
                              <a:pt x="0" y="10"/>
                            </a:lnTo>
                            <a:close/>
                          </a:path>
                        </a:pathLst>
                      </a:custGeom>
                      <a:solidFill>
                        <a:schemeClr val="tx2"/>
                      </a:solidFill>
                      <a:ln w="3175">
                        <a:solidFill>
                          <a:schemeClr val="bg1"/>
                        </a:solidFill>
                        <a:prstDash val="sysDot"/>
                        <a:round/>
                        <a:headEnd/>
                        <a:tailEnd/>
                      </a:ln>
                    </p:spPr>
                    <p:txBody>
                      <a:bodyPr/>
                      <a:lstStyle/>
                      <a:p>
                        <a:endParaRPr lang="de-DE" sz="2400" dirty="0">
                          <a:solidFill>
                            <a:srgbClr val="000000"/>
                          </a:solidFill>
                        </a:endParaRPr>
                      </a:p>
                    </p:txBody>
                  </p:sp>
                  <p:sp>
                    <p:nvSpPr>
                      <p:cNvPr id="2126" name="Freeform 3151"/>
                      <p:cNvSpPr>
                        <a:spLocks/>
                      </p:cNvSpPr>
                      <p:nvPr/>
                    </p:nvSpPr>
                    <p:spPr bwMode="auto">
                      <a:xfrm>
                        <a:off x="5428" y="2419"/>
                        <a:ext cx="4" cy="10"/>
                      </a:xfrm>
                      <a:custGeom>
                        <a:avLst/>
                        <a:gdLst>
                          <a:gd name="T0" fmla="*/ 0 w 4"/>
                          <a:gd name="T1" fmla="*/ 2 h 10"/>
                          <a:gd name="T2" fmla="*/ 0 w 4"/>
                          <a:gd name="T3" fmla="*/ 0 h 10"/>
                          <a:gd name="T4" fmla="*/ 2 w 4"/>
                          <a:gd name="T5" fmla="*/ 0 h 10"/>
                          <a:gd name="T6" fmla="*/ 2 w 4"/>
                          <a:gd name="T7" fmla="*/ 2 h 10"/>
                          <a:gd name="T8" fmla="*/ 2 w 4"/>
                          <a:gd name="T9" fmla="*/ 4 h 10"/>
                          <a:gd name="T10" fmla="*/ 2 w 4"/>
                          <a:gd name="T11" fmla="*/ 6 h 10"/>
                          <a:gd name="T12" fmla="*/ 4 w 4"/>
                          <a:gd name="T13" fmla="*/ 8 h 10"/>
                          <a:gd name="T14" fmla="*/ 4 w 4"/>
                          <a:gd name="T15" fmla="*/ 10 h 10"/>
                          <a:gd name="T16" fmla="*/ 2 w 4"/>
                          <a:gd name="T17" fmla="*/ 10 h 10"/>
                          <a:gd name="T18" fmla="*/ 2 w 4"/>
                          <a:gd name="T19" fmla="*/ 8 h 10"/>
                          <a:gd name="T20" fmla="*/ 2 w 4"/>
                          <a:gd name="T21" fmla="*/ 8 h 10"/>
                          <a:gd name="T22" fmla="*/ 2 w 4"/>
                          <a:gd name="T23" fmla="*/ 6 h 10"/>
                          <a:gd name="T24" fmla="*/ 0 w 4"/>
                          <a:gd name="T25" fmla="*/ 6 h 10"/>
                          <a:gd name="T26" fmla="*/ 0 w 4"/>
                          <a:gd name="T27" fmla="*/ 2 h 10"/>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4"/>
                          <a:gd name="T43" fmla="*/ 0 h 10"/>
                          <a:gd name="T44" fmla="*/ 4 w 4"/>
                          <a:gd name="T45" fmla="*/ 10 h 10"/>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4" h="10">
                            <a:moveTo>
                              <a:pt x="0" y="2"/>
                            </a:moveTo>
                            <a:lnTo>
                              <a:pt x="0" y="0"/>
                            </a:lnTo>
                            <a:lnTo>
                              <a:pt x="2" y="0"/>
                            </a:lnTo>
                            <a:lnTo>
                              <a:pt x="2" y="2"/>
                            </a:lnTo>
                            <a:lnTo>
                              <a:pt x="2" y="4"/>
                            </a:lnTo>
                            <a:lnTo>
                              <a:pt x="2" y="6"/>
                            </a:lnTo>
                            <a:lnTo>
                              <a:pt x="4" y="8"/>
                            </a:lnTo>
                            <a:lnTo>
                              <a:pt x="4" y="10"/>
                            </a:lnTo>
                            <a:lnTo>
                              <a:pt x="2" y="10"/>
                            </a:lnTo>
                            <a:lnTo>
                              <a:pt x="2" y="8"/>
                            </a:lnTo>
                            <a:lnTo>
                              <a:pt x="2" y="6"/>
                            </a:lnTo>
                            <a:lnTo>
                              <a:pt x="0" y="6"/>
                            </a:lnTo>
                            <a:lnTo>
                              <a:pt x="0" y="2"/>
                            </a:lnTo>
                            <a:close/>
                          </a:path>
                        </a:pathLst>
                      </a:custGeom>
                      <a:grpFill/>
                      <a:ln w="3175">
                        <a:solidFill>
                          <a:schemeClr val="bg1"/>
                        </a:solidFill>
                        <a:prstDash val="sysDot"/>
                        <a:round/>
                        <a:headEnd/>
                        <a:tailEnd/>
                      </a:ln>
                    </p:spPr>
                    <p:txBody>
                      <a:bodyPr/>
                      <a:lstStyle/>
                      <a:p>
                        <a:endParaRPr lang="de-DE" sz="2400" dirty="0">
                          <a:solidFill>
                            <a:srgbClr val="000000"/>
                          </a:solidFill>
                        </a:endParaRPr>
                      </a:p>
                    </p:txBody>
                  </p:sp>
                  <p:sp>
                    <p:nvSpPr>
                      <p:cNvPr id="2127" name="Freeform 3152"/>
                      <p:cNvSpPr>
                        <a:spLocks/>
                      </p:cNvSpPr>
                      <p:nvPr/>
                    </p:nvSpPr>
                    <p:spPr bwMode="auto">
                      <a:xfrm>
                        <a:off x="5430" y="2443"/>
                        <a:ext cx="26" cy="20"/>
                      </a:xfrm>
                      <a:custGeom>
                        <a:avLst/>
                        <a:gdLst>
                          <a:gd name="T0" fmla="*/ 0 w 26"/>
                          <a:gd name="T1" fmla="*/ 4 h 20"/>
                          <a:gd name="T2" fmla="*/ 0 w 26"/>
                          <a:gd name="T3" fmla="*/ 2 h 20"/>
                          <a:gd name="T4" fmla="*/ 2 w 26"/>
                          <a:gd name="T5" fmla="*/ 2 h 20"/>
                          <a:gd name="T6" fmla="*/ 4 w 26"/>
                          <a:gd name="T7" fmla="*/ 2 h 20"/>
                          <a:gd name="T8" fmla="*/ 4 w 26"/>
                          <a:gd name="T9" fmla="*/ 4 h 20"/>
                          <a:gd name="T10" fmla="*/ 4 w 26"/>
                          <a:gd name="T11" fmla="*/ 2 h 20"/>
                          <a:gd name="T12" fmla="*/ 4 w 26"/>
                          <a:gd name="T13" fmla="*/ 2 h 20"/>
                          <a:gd name="T14" fmla="*/ 6 w 26"/>
                          <a:gd name="T15" fmla="*/ 0 h 20"/>
                          <a:gd name="T16" fmla="*/ 8 w 26"/>
                          <a:gd name="T17" fmla="*/ 0 h 20"/>
                          <a:gd name="T18" fmla="*/ 12 w 26"/>
                          <a:gd name="T19" fmla="*/ 0 h 20"/>
                          <a:gd name="T20" fmla="*/ 14 w 26"/>
                          <a:gd name="T21" fmla="*/ 0 h 20"/>
                          <a:gd name="T22" fmla="*/ 16 w 26"/>
                          <a:gd name="T23" fmla="*/ 0 h 20"/>
                          <a:gd name="T24" fmla="*/ 20 w 26"/>
                          <a:gd name="T25" fmla="*/ 2 h 20"/>
                          <a:gd name="T26" fmla="*/ 22 w 26"/>
                          <a:gd name="T27" fmla="*/ 4 h 20"/>
                          <a:gd name="T28" fmla="*/ 22 w 26"/>
                          <a:gd name="T29" fmla="*/ 6 h 20"/>
                          <a:gd name="T30" fmla="*/ 20 w 26"/>
                          <a:gd name="T31" fmla="*/ 6 h 20"/>
                          <a:gd name="T32" fmla="*/ 20 w 26"/>
                          <a:gd name="T33" fmla="*/ 8 h 20"/>
                          <a:gd name="T34" fmla="*/ 22 w 26"/>
                          <a:gd name="T35" fmla="*/ 8 h 20"/>
                          <a:gd name="T36" fmla="*/ 24 w 26"/>
                          <a:gd name="T37" fmla="*/ 8 h 20"/>
                          <a:gd name="T38" fmla="*/ 26 w 26"/>
                          <a:gd name="T39" fmla="*/ 8 h 20"/>
                          <a:gd name="T40" fmla="*/ 24 w 26"/>
                          <a:gd name="T41" fmla="*/ 14 h 20"/>
                          <a:gd name="T42" fmla="*/ 24 w 26"/>
                          <a:gd name="T43" fmla="*/ 16 h 20"/>
                          <a:gd name="T44" fmla="*/ 22 w 26"/>
                          <a:gd name="T45" fmla="*/ 16 h 20"/>
                          <a:gd name="T46" fmla="*/ 22 w 26"/>
                          <a:gd name="T47" fmla="*/ 14 h 20"/>
                          <a:gd name="T48" fmla="*/ 22 w 26"/>
                          <a:gd name="T49" fmla="*/ 16 h 20"/>
                          <a:gd name="T50" fmla="*/ 20 w 26"/>
                          <a:gd name="T51" fmla="*/ 16 h 20"/>
                          <a:gd name="T52" fmla="*/ 18 w 26"/>
                          <a:gd name="T53" fmla="*/ 16 h 20"/>
                          <a:gd name="T54" fmla="*/ 16 w 26"/>
                          <a:gd name="T55" fmla="*/ 18 h 20"/>
                          <a:gd name="T56" fmla="*/ 12 w 26"/>
                          <a:gd name="T57" fmla="*/ 20 h 20"/>
                          <a:gd name="T58" fmla="*/ 8 w 26"/>
                          <a:gd name="T59" fmla="*/ 18 h 20"/>
                          <a:gd name="T60" fmla="*/ 6 w 26"/>
                          <a:gd name="T61" fmla="*/ 16 h 20"/>
                          <a:gd name="T62" fmla="*/ 4 w 26"/>
                          <a:gd name="T63" fmla="*/ 14 h 20"/>
                          <a:gd name="T64" fmla="*/ 0 w 26"/>
                          <a:gd name="T65" fmla="*/ 10 h 20"/>
                          <a:gd name="T66" fmla="*/ 0 w 26"/>
                          <a:gd name="T67" fmla="*/ 8 h 20"/>
                          <a:gd name="T68" fmla="*/ 0 w 26"/>
                          <a:gd name="T69" fmla="*/ 4 h 20"/>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w 26"/>
                          <a:gd name="T106" fmla="*/ 0 h 20"/>
                          <a:gd name="T107" fmla="*/ 26 w 26"/>
                          <a:gd name="T108" fmla="*/ 20 h 20"/>
                        </a:gdLst>
                        <a:ahLst/>
                        <a:cxnLst>
                          <a:cxn ang="T70">
                            <a:pos x="T0" y="T1"/>
                          </a:cxn>
                          <a:cxn ang="T71">
                            <a:pos x="T2" y="T3"/>
                          </a:cxn>
                          <a:cxn ang="T72">
                            <a:pos x="T4" y="T5"/>
                          </a:cxn>
                          <a:cxn ang="T73">
                            <a:pos x="T6" y="T7"/>
                          </a:cxn>
                          <a:cxn ang="T74">
                            <a:pos x="T8" y="T9"/>
                          </a:cxn>
                          <a:cxn ang="T75">
                            <a:pos x="T10" y="T11"/>
                          </a:cxn>
                          <a:cxn ang="T76">
                            <a:pos x="T12" y="T13"/>
                          </a:cxn>
                          <a:cxn ang="T77">
                            <a:pos x="T14" y="T15"/>
                          </a:cxn>
                          <a:cxn ang="T78">
                            <a:pos x="T16" y="T17"/>
                          </a:cxn>
                          <a:cxn ang="T79">
                            <a:pos x="T18" y="T19"/>
                          </a:cxn>
                          <a:cxn ang="T80">
                            <a:pos x="T20" y="T21"/>
                          </a:cxn>
                          <a:cxn ang="T81">
                            <a:pos x="T22" y="T23"/>
                          </a:cxn>
                          <a:cxn ang="T82">
                            <a:pos x="T24" y="T25"/>
                          </a:cxn>
                          <a:cxn ang="T83">
                            <a:pos x="T26" y="T27"/>
                          </a:cxn>
                          <a:cxn ang="T84">
                            <a:pos x="T28" y="T29"/>
                          </a:cxn>
                          <a:cxn ang="T85">
                            <a:pos x="T30" y="T31"/>
                          </a:cxn>
                          <a:cxn ang="T86">
                            <a:pos x="T32" y="T33"/>
                          </a:cxn>
                          <a:cxn ang="T87">
                            <a:pos x="T34" y="T35"/>
                          </a:cxn>
                          <a:cxn ang="T88">
                            <a:pos x="T36" y="T37"/>
                          </a:cxn>
                          <a:cxn ang="T89">
                            <a:pos x="T38" y="T39"/>
                          </a:cxn>
                          <a:cxn ang="T90">
                            <a:pos x="T40" y="T41"/>
                          </a:cxn>
                          <a:cxn ang="T91">
                            <a:pos x="T42" y="T43"/>
                          </a:cxn>
                          <a:cxn ang="T92">
                            <a:pos x="T44" y="T45"/>
                          </a:cxn>
                          <a:cxn ang="T93">
                            <a:pos x="T46" y="T47"/>
                          </a:cxn>
                          <a:cxn ang="T94">
                            <a:pos x="T48" y="T49"/>
                          </a:cxn>
                          <a:cxn ang="T95">
                            <a:pos x="T50" y="T51"/>
                          </a:cxn>
                          <a:cxn ang="T96">
                            <a:pos x="T52" y="T53"/>
                          </a:cxn>
                          <a:cxn ang="T97">
                            <a:pos x="T54" y="T55"/>
                          </a:cxn>
                          <a:cxn ang="T98">
                            <a:pos x="T56" y="T57"/>
                          </a:cxn>
                          <a:cxn ang="T99">
                            <a:pos x="T58" y="T59"/>
                          </a:cxn>
                          <a:cxn ang="T100">
                            <a:pos x="T60" y="T61"/>
                          </a:cxn>
                          <a:cxn ang="T101">
                            <a:pos x="T62" y="T63"/>
                          </a:cxn>
                          <a:cxn ang="T102">
                            <a:pos x="T64" y="T65"/>
                          </a:cxn>
                          <a:cxn ang="T103">
                            <a:pos x="T66" y="T67"/>
                          </a:cxn>
                          <a:cxn ang="T104">
                            <a:pos x="T68" y="T69"/>
                          </a:cxn>
                        </a:cxnLst>
                        <a:rect l="T105" t="T106" r="T107" b="T108"/>
                        <a:pathLst>
                          <a:path w="26" h="20">
                            <a:moveTo>
                              <a:pt x="0" y="4"/>
                            </a:moveTo>
                            <a:lnTo>
                              <a:pt x="0" y="2"/>
                            </a:lnTo>
                            <a:lnTo>
                              <a:pt x="2" y="2"/>
                            </a:lnTo>
                            <a:lnTo>
                              <a:pt x="4" y="2"/>
                            </a:lnTo>
                            <a:lnTo>
                              <a:pt x="4" y="4"/>
                            </a:lnTo>
                            <a:lnTo>
                              <a:pt x="4" y="2"/>
                            </a:lnTo>
                            <a:lnTo>
                              <a:pt x="6" y="0"/>
                            </a:lnTo>
                            <a:lnTo>
                              <a:pt x="8" y="0"/>
                            </a:lnTo>
                            <a:lnTo>
                              <a:pt x="12" y="0"/>
                            </a:lnTo>
                            <a:lnTo>
                              <a:pt x="14" y="0"/>
                            </a:lnTo>
                            <a:lnTo>
                              <a:pt x="16" y="0"/>
                            </a:lnTo>
                            <a:lnTo>
                              <a:pt x="20" y="2"/>
                            </a:lnTo>
                            <a:lnTo>
                              <a:pt x="22" y="4"/>
                            </a:lnTo>
                            <a:lnTo>
                              <a:pt x="22" y="6"/>
                            </a:lnTo>
                            <a:lnTo>
                              <a:pt x="20" y="6"/>
                            </a:lnTo>
                            <a:lnTo>
                              <a:pt x="20" y="8"/>
                            </a:lnTo>
                            <a:lnTo>
                              <a:pt x="22" y="8"/>
                            </a:lnTo>
                            <a:lnTo>
                              <a:pt x="24" y="8"/>
                            </a:lnTo>
                            <a:lnTo>
                              <a:pt x="26" y="8"/>
                            </a:lnTo>
                            <a:lnTo>
                              <a:pt x="24" y="14"/>
                            </a:lnTo>
                            <a:lnTo>
                              <a:pt x="24" y="16"/>
                            </a:lnTo>
                            <a:lnTo>
                              <a:pt x="22" y="16"/>
                            </a:lnTo>
                            <a:lnTo>
                              <a:pt x="22" y="14"/>
                            </a:lnTo>
                            <a:lnTo>
                              <a:pt x="22" y="16"/>
                            </a:lnTo>
                            <a:lnTo>
                              <a:pt x="20" y="16"/>
                            </a:lnTo>
                            <a:lnTo>
                              <a:pt x="18" y="16"/>
                            </a:lnTo>
                            <a:lnTo>
                              <a:pt x="16" y="18"/>
                            </a:lnTo>
                            <a:lnTo>
                              <a:pt x="12" y="20"/>
                            </a:lnTo>
                            <a:lnTo>
                              <a:pt x="8" y="18"/>
                            </a:lnTo>
                            <a:lnTo>
                              <a:pt x="6" y="16"/>
                            </a:lnTo>
                            <a:lnTo>
                              <a:pt x="4" y="14"/>
                            </a:lnTo>
                            <a:lnTo>
                              <a:pt x="0" y="10"/>
                            </a:lnTo>
                            <a:lnTo>
                              <a:pt x="0" y="8"/>
                            </a:lnTo>
                            <a:lnTo>
                              <a:pt x="0" y="4"/>
                            </a:lnTo>
                            <a:close/>
                          </a:path>
                        </a:pathLst>
                      </a:custGeom>
                      <a:solidFill>
                        <a:schemeClr val="tx2"/>
                      </a:solidFill>
                      <a:ln w="3175">
                        <a:solidFill>
                          <a:schemeClr val="bg1"/>
                        </a:solidFill>
                        <a:prstDash val="sysDot"/>
                        <a:round/>
                        <a:headEnd/>
                        <a:tailEnd/>
                      </a:ln>
                    </p:spPr>
                    <p:txBody>
                      <a:bodyPr/>
                      <a:lstStyle/>
                      <a:p>
                        <a:endParaRPr lang="de-DE" sz="2400" dirty="0">
                          <a:solidFill>
                            <a:srgbClr val="000000"/>
                          </a:solidFill>
                        </a:endParaRPr>
                      </a:p>
                    </p:txBody>
                  </p:sp>
                  <p:sp>
                    <p:nvSpPr>
                      <p:cNvPr id="2128" name="Freeform 3153"/>
                      <p:cNvSpPr>
                        <a:spLocks/>
                      </p:cNvSpPr>
                      <p:nvPr/>
                    </p:nvSpPr>
                    <p:spPr bwMode="auto">
                      <a:xfrm>
                        <a:off x="5454" y="2379"/>
                        <a:ext cx="4" cy="4"/>
                      </a:xfrm>
                      <a:custGeom>
                        <a:avLst/>
                        <a:gdLst>
                          <a:gd name="T0" fmla="*/ 0 w 4"/>
                          <a:gd name="T1" fmla="*/ 0 h 4"/>
                          <a:gd name="T2" fmla="*/ 2 w 4"/>
                          <a:gd name="T3" fmla="*/ 0 h 4"/>
                          <a:gd name="T4" fmla="*/ 4 w 4"/>
                          <a:gd name="T5" fmla="*/ 0 h 4"/>
                          <a:gd name="T6" fmla="*/ 2 w 4"/>
                          <a:gd name="T7" fmla="*/ 2 h 4"/>
                          <a:gd name="T8" fmla="*/ 2 w 4"/>
                          <a:gd name="T9" fmla="*/ 4 h 4"/>
                          <a:gd name="T10" fmla="*/ 0 w 4"/>
                          <a:gd name="T11" fmla="*/ 4 h 4"/>
                          <a:gd name="T12" fmla="*/ 0 w 4"/>
                          <a:gd name="T13" fmla="*/ 0 h 4"/>
                          <a:gd name="T14" fmla="*/ 0 60000 65536"/>
                          <a:gd name="T15" fmla="*/ 0 60000 65536"/>
                          <a:gd name="T16" fmla="*/ 0 60000 65536"/>
                          <a:gd name="T17" fmla="*/ 0 60000 65536"/>
                          <a:gd name="T18" fmla="*/ 0 60000 65536"/>
                          <a:gd name="T19" fmla="*/ 0 60000 65536"/>
                          <a:gd name="T20" fmla="*/ 0 60000 65536"/>
                          <a:gd name="T21" fmla="*/ 0 w 4"/>
                          <a:gd name="T22" fmla="*/ 0 h 4"/>
                          <a:gd name="T23" fmla="*/ 4 w 4"/>
                          <a:gd name="T24" fmla="*/ 4 h 4"/>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4" h="4">
                            <a:moveTo>
                              <a:pt x="0" y="0"/>
                            </a:moveTo>
                            <a:lnTo>
                              <a:pt x="2" y="0"/>
                            </a:lnTo>
                            <a:lnTo>
                              <a:pt x="4" y="0"/>
                            </a:lnTo>
                            <a:lnTo>
                              <a:pt x="2" y="2"/>
                            </a:lnTo>
                            <a:lnTo>
                              <a:pt x="2" y="4"/>
                            </a:lnTo>
                            <a:lnTo>
                              <a:pt x="0" y="4"/>
                            </a:lnTo>
                            <a:lnTo>
                              <a:pt x="0" y="0"/>
                            </a:lnTo>
                            <a:close/>
                          </a:path>
                        </a:pathLst>
                      </a:custGeom>
                      <a:solidFill>
                        <a:schemeClr val="tx2"/>
                      </a:solidFill>
                      <a:ln w="3175">
                        <a:solidFill>
                          <a:schemeClr val="bg1"/>
                        </a:solidFill>
                        <a:prstDash val="sysDot"/>
                        <a:round/>
                        <a:headEnd/>
                        <a:tailEnd/>
                      </a:ln>
                    </p:spPr>
                    <p:txBody>
                      <a:bodyPr/>
                      <a:lstStyle/>
                      <a:p>
                        <a:endParaRPr lang="de-DE" sz="2400" dirty="0">
                          <a:solidFill>
                            <a:srgbClr val="000000"/>
                          </a:solidFill>
                        </a:endParaRPr>
                      </a:p>
                    </p:txBody>
                  </p:sp>
                  <p:sp>
                    <p:nvSpPr>
                      <p:cNvPr id="2129" name="Freeform 3154"/>
                      <p:cNvSpPr>
                        <a:spLocks/>
                      </p:cNvSpPr>
                      <p:nvPr/>
                    </p:nvSpPr>
                    <p:spPr bwMode="auto">
                      <a:xfrm>
                        <a:off x="5452" y="2461"/>
                        <a:ext cx="2" cy="4"/>
                      </a:xfrm>
                      <a:custGeom>
                        <a:avLst/>
                        <a:gdLst>
                          <a:gd name="T0" fmla="*/ 0 w 2"/>
                          <a:gd name="T1" fmla="*/ 2 h 4"/>
                          <a:gd name="T2" fmla="*/ 0 w 2"/>
                          <a:gd name="T3" fmla="*/ 0 h 4"/>
                          <a:gd name="T4" fmla="*/ 2 w 2"/>
                          <a:gd name="T5" fmla="*/ 0 h 4"/>
                          <a:gd name="T6" fmla="*/ 2 w 2"/>
                          <a:gd name="T7" fmla="*/ 2 h 4"/>
                          <a:gd name="T8" fmla="*/ 2 w 2"/>
                          <a:gd name="T9" fmla="*/ 4 h 4"/>
                          <a:gd name="T10" fmla="*/ 0 w 2"/>
                          <a:gd name="T11" fmla="*/ 2 h 4"/>
                          <a:gd name="T12" fmla="*/ 0 60000 65536"/>
                          <a:gd name="T13" fmla="*/ 0 60000 65536"/>
                          <a:gd name="T14" fmla="*/ 0 60000 65536"/>
                          <a:gd name="T15" fmla="*/ 0 60000 65536"/>
                          <a:gd name="T16" fmla="*/ 0 60000 65536"/>
                          <a:gd name="T17" fmla="*/ 0 60000 65536"/>
                          <a:gd name="T18" fmla="*/ 0 w 2"/>
                          <a:gd name="T19" fmla="*/ 0 h 4"/>
                          <a:gd name="T20" fmla="*/ 2 w 2"/>
                          <a:gd name="T21" fmla="*/ 4 h 4"/>
                        </a:gdLst>
                        <a:ahLst/>
                        <a:cxnLst>
                          <a:cxn ang="T12">
                            <a:pos x="T0" y="T1"/>
                          </a:cxn>
                          <a:cxn ang="T13">
                            <a:pos x="T2" y="T3"/>
                          </a:cxn>
                          <a:cxn ang="T14">
                            <a:pos x="T4" y="T5"/>
                          </a:cxn>
                          <a:cxn ang="T15">
                            <a:pos x="T6" y="T7"/>
                          </a:cxn>
                          <a:cxn ang="T16">
                            <a:pos x="T8" y="T9"/>
                          </a:cxn>
                          <a:cxn ang="T17">
                            <a:pos x="T10" y="T11"/>
                          </a:cxn>
                        </a:cxnLst>
                        <a:rect l="T18" t="T19" r="T20" b="T21"/>
                        <a:pathLst>
                          <a:path w="2" h="4">
                            <a:moveTo>
                              <a:pt x="0" y="2"/>
                            </a:moveTo>
                            <a:lnTo>
                              <a:pt x="0" y="0"/>
                            </a:lnTo>
                            <a:lnTo>
                              <a:pt x="2" y="0"/>
                            </a:lnTo>
                            <a:lnTo>
                              <a:pt x="2" y="2"/>
                            </a:lnTo>
                            <a:lnTo>
                              <a:pt x="2" y="4"/>
                            </a:lnTo>
                            <a:lnTo>
                              <a:pt x="0" y="2"/>
                            </a:lnTo>
                            <a:close/>
                          </a:path>
                        </a:pathLst>
                      </a:custGeom>
                      <a:grpFill/>
                      <a:ln w="3175">
                        <a:solidFill>
                          <a:schemeClr val="bg1"/>
                        </a:solidFill>
                        <a:prstDash val="sysDot"/>
                        <a:round/>
                        <a:headEnd/>
                        <a:tailEnd/>
                      </a:ln>
                    </p:spPr>
                    <p:txBody>
                      <a:bodyPr/>
                      <a:lstStyle/>
                      <a:p>
                        <a:endParaRPr lang="de-DE" sz="2400" dirty="0">
                          <a:solidFill>
                            <a:srgbClr val="000000"/>
                          </a:solidFill>
                        </a:endParaRPr>
                      </a:p>
                    </p:txBody>
                  </p:sp>
                  <p:sp>
                    <p:nvSpPr>
                      <p:cNvPr id="2130" name="Freeform 3155"/>
                      <p:cNvSpPr>
                        <a:spLocks/>
                      </p:cNvSpPr>
                      <p:nvPr/>
                    </p:nvSpPr>
                    <p:spPr bwMode="auto">
                      <a:xfrm>
                        <a:off x="5454" y="2385"/>
                        <a:ext cx="4" cy="4"/>
                      </a:xfrm>
                      <a:custGeom>
                        <a:avLst/>
                        <a:gdLst>
                          <a:gd name="T0" fmla="*/ 0 w 4"/>
                          <a:gd name="T1" fmla="*/ 4 h 4"/>
                          <a:gd name="T2" fmla="*/ 2 w 4"/>
                          <a:gd name="T3" fmla="*/ 0 h 4"/>
                          <a:gd name="T4" fmla="*/ 4 w 4"/>
                          <a:gd name="T5" fmla="*/ 2 h 4"/>
                          <a:gd name="T6" fmla="*/ 4 w 4"/>
                          <a:gd name="T7" fmla="*/ 4 h 4"/>
                          <a:gd name="T8" fmla="*/ 2 w 4"/>
                          <a:gd name="T9" fmla="*/ 4 h 4"/>
                          <a:gd name="T10" fmla="*/ 0 w 4"/>
                          <a:gd name="T11" fmla="*/ 4 h 4"/>
                          <a:gd name="T12" fmla="*/ 0 60000 65536"/>
                          <a:gd name="T13" fmla="*/ 0 60000 65536"/>
                          <a:gd name="T14" fmla="*/ 0 60000 65536"/>
                          <a:gd name="T15" fmla="*/ 0 60000 65536"/>
                          <a:gd name="T16" fmla="*/ 0 60000 65536"/>
                          <a:gd name="T17" fmla="*/ 0 60000 65536"/>
                          <a:gd name="T18" fmla="*/ 0 w 4"/>
                          <a:gd name="T19" fmla="*/ 0 h 4"/>
                          <a:gd name="T20" fmla="*/ 4 w 4"/>
                          <a:gd name="T21" fmla="*/ 4 h 4"/>
                        </a:gdLst>
                        <a:ahLst/>
                        <a:cxnLst>
                          <a:cxn ang="T12">
                            <a:pos x="T0" y="T1"/>
                          </a:cxn>
                          <a:cxn ang="T13">
                            <a:pos x="T2" y="T3"/>
                          </a:cxn>
                          <a:cxn ang="T14">
                            <a:pos x="T4" y="T5"/>
                          </a:cxn>
                          <a:cxn ang="T15">
                            <a:pos x="T6" y="T7"/>
                          </a:cxn>
                          <a:cxn ang="T16">
                            <a:pos x="T8" y="T9"/>
                          </a:cxn>
                          <a:cxn ang="T17">
                            <a:pos x="T10" y="T11"/>
                          </a:cxn>
                        </a:cxnLst>
                        <a:rect l="T18" t="T19" r="T20" b="T21"/>
                        <a:pathLst>
                          <a:path w="4" h="4">
                            <a:moveTo>
                              <a:pt x="0" y="4"/>
                            </a:moveTo>
                            <a:lnTo>
                              <a:pt x="2" y="0"/>
                            </a:lnTo>
                            <a:lnTo>
                              <a:pt x="4" y="2"/>
                            </a:lnTo>
                            <a:lnTo>
                              <a:pt x="4" y="4"/>
                            </a:lnTo>
                            <a:lnTo>
                              <a:pt x="2" y="4"/>
                            </a:lnTo>
                            <a:lnTo>
                              <a:pt x="0" y="4"/>
                            </a:lnTo>
                            <a:close/>
                          </a:path>
                        </a:pathLst>
                      </a:custGeom>
                      <a:grpFill/>
                      <a:ln w="3175">
                        <a:solidFill>
                          <a:schemeClr val="bg1"/>
                        </a:solidFill>
                        <a:prstDash val="sysDot"/>
                        <a:round/>
                        <a:headEnd/>
                        <a:tailEnd/>
                      </a:ln>
                    </p:spPr>
                    <p:txBody>
                      <a:bodyPr/>
                      <a:lstStyle/>
                      <a:p>
                        <a:endParaRPr lang="de-DE" sz="2400" dirty="0">
                          <a:solidFill>
                            <a:srgbClr val="000000"/>
                          </a:solidFill>
                        </a:endParaRPr>
                      </a:p>
                    </p:txBody>
                  </p:sp>
                  <p:sp>
                    <p:nvSpPr>
                      <p:cNvPr id="2131" name="Freeform 3156"/>
                      <p:cNvSpPr>
                        <a:spLocks/>
                      </p:cNvSpPr>
                      <p:nvPr/>
                    </p:nvSpPr>
                    <p:spPr bwMode="auto">
                      <a:xfrm>
                        <a:off x="5456" y="2403"/>
                        <a:ext cx="2" cy="2"/>
                      </a:xfrm>
                      <a:custGeom>
                        <a:avLst/>
                        <a:gdLst>
                          <a:gd name="T0" fmla="*/ 0 w 2"/>
                          <a:gd name="T1" fmla="*/ 2 h 2"/>
                          <a:gd name="T2" fmla="*/ 2 w 2"/>
                          <a:gd name="T3" fmla="*/ 0 h 2"/>
                          <a:gd name="T4" fmla="*/ 2 w 2"/>
                          <a:gd name="T5" fmla="*/ 2 h 2"/>
                          <a:gd name="T6" fmla="*/ 0 w 2"/>
                          <a:gd name="T7" fmla="*/ 2 h 2"/>
                          <a:gd name="T8" fmla="*/ 0 60000 65536"/>
                          <a:gd name="T9" fmla="*/ 0 60000 65536"/>
                          <a:gd name="T10" fmla="*/ 0 60000 65536"/>
                          <a:gd name="T11" fmla="*/ 0 60000 65536"/>
                          <a:gd name="T12" fmla="*/ 0 w 2"/>
                          <a:gd name="T13" fmla="*/ 0 h 2"/>
                          <a:gd name="T14" fmla="*/ 2 w 2"/>
                          <a:gd name="T15" fmla="*/ 2 h 2"/>
                        </a:gdLst>
                        <a:ahLst/>
                        <a:cxnLst>
                          <a:cxn ang="T8">
                            <a:pos x="T0" y="T1"/>
                          </a:cxn>
                          <a:cxn ang="T9">
                            <a:pos x="T2" y="T3"/>
                          </a:cxn>
                          <a:cxn ang="T10">
                            <a:pos x="T4" y="T5"/>
                          </a:cxn>
                          <a:cxn ang="T11">
                            <a:pos x="T6" y="T7"/>
                          </a:cxn>
                        </a:cxnLst>
                        <a:rect l="T12" t="T13" r="T14" b="T15"/>
                        <a:pathLst>
                          <a:path w="2" h="2">
                            <a:moveTo>
                              <a:pt x="0" y="2"/>
                            </a:moveTo>
                            <a:lnTo>
                              <a:pt x="2" y="0"/>
                            </a:lnTo>
                            <a:lnTo>
                              <a:pt x="2" y="2"/>
                            </a:lnTo>
                            <a:lnTo>
                              <a:pt x="0" y="2"/>
                            </a:lnTo>
                            <a:close/>
                          </a:path>
                        </a:pathLst>
                      </a:custGeom>
                      <a:grpFill/>
                      <a:ln w="3175">
                        <a:solidFill>
                          <a:schemeClr val="bg1"/>
                        </a:solidFill>
                        <a:prstDash val="sysDot"/>
                        <a:round/>
                        <a:headEnd/>
                        <a:tailEnd/>
                      </a:ln>
                    </p:spPr>
                    <p:txBody>
                      <a:bodyPr/>
                      <a:lstStyle/>
                      <a:p>
                        <a:endParaRPr lang="de-DE" sz="2400" dirty="0">
                          <a:solidFill>
                            <a:srgbClr val="000000"/>
                          </a:solidFill>
                        </a:endParaRPr>
                      </a:p>
                    </p:txBody>
                  </p:sp>
                  <p:sp>
                    <p:nvSpPr>
                      <p:cNvPr id="2132" name="Freeform 3157"/>
                      <p:cNvSpPr>
                        <a:spLocks/>
                      </p:cNvSpPr>
                      <p:nvPr/>
                    </p:nvSpPr>
                    <p:spPr bwMode="auto">
                      <a:xfrm>
                        <a:off x="5458" y="2351"/>
                        <a:ext cx="2" cy="2"/>
                      </a:xfrm>
                      <a:custGeom>
                        <a:avLst/>
                        <a:gdLst>
                          <a:gd name="T0" fmla="*/ 0 w 2"/>
                          <a:gd name="T1" fmla="*/ 0 h 2"/>
                          <a:gd name="T2" fmla="*/ 2 w 2"/>
                          <a:gd name="T3" fmla="*/ 0 h 2"/>
                          <a:gd name="T4" fmla="*/ 0 w 2"/>
                          <a:gd name="T5" fmla="*/ 2 h 2"/>
                          <a:gd name="T6" fmla="*/ 0 w 2"/>
                          <a:gd name="T7" fmla="*/ 0 h 2"/>
                          <a:gd name="T8" fmla="*/ 0 60000 65536"/>
                          <a:gd name="T9" fmla="*/ 0 60000 65536"/>
                          <a:gd name="T10" fmla="*/ 0 60000 65536"/>
                          <a:gd name="T11" fmla="*/ 0 60000 65536"/>
                          <a:gd name="T12" fmla="*/ 0 w 2"/>
                          <a:gd name="T13" fmla="*/ 0 h 2"/>
                          <a:gd name="T14" fmla="*/ 2 w 2"/>
                          <a:gd name="T15" fmla="*/ 2 h 2"/>
                        </a:gdLst>
                        <a:ahLst/>
                        <a:cxnLst>
                          <a:cxn ang="T8">
                            <a:pos x="T0" y="T1"/>
                          </a:cxn>
                          <a:cxn ang="T9">
                            <a:pos x="T2" y="T3"/>
                          </a:cxn>
                          <a:cxn ang="T10">
                            <a:pos x="T4" y="T5"/>
                          </a:cxn>
                          <a:cxn ang="T11">
                            <a:pos x="T6" y="T7"/>
                          </a:cxn>
                        </a:cxnLst>
                        <a:rect l="T12" t="T13" r="T14" b="T15"/>
                        <a:pathLst>
                          <a:path w="2" h="2">
                            <a:moveTo>
                              <a:pt x="0" y="0"/>
                            </a:moveTo>
                            <a:lnTo>
                              <a:pt x="2" y="0"/>
                            </a:lnTo>
                            <a:lnTo>
                              <a:pt x="0" y="2"/>
                            </a:lnTo>
                            <a:lnTo>
                              <a:pt x="0" y="0"/>
                            </a:lnTo>
                            <a:close/>
                          </a:path>
                        </a:pathLst>
                      </a:custGeom>
                      <a:grpFill/>
                      <a:ln w="3175">
                        <a:solidFill>
                          <a:schemeClr val="bg1"/>
                        </a:solidFill>
                        <a:prstDash val="sysDot"/>
                        <a:round/>
                        <a:headEnd/>
                        <a:tailEnd/>
                      </a:ln>
                    </p:spPr>
                    <p:txBody>
                      <a:bodyPr/>
                      <a:lstStyle/>
                      <a:p>
                        <a:endParaRPr lang="de-DE" sz="2400" dirty="0">
                          <a:solidFill>
                            <a:srgbClr val="000000"/>
                          </a:solidFill>
                        </a:endParaRPr>
                      </a:p>
                    </p:txBody>
                  </p:sp>
                  <p:sp>
                    <p:nvSpPr>
                      <p:cNvPr id="2133" name="Freeform 3158"/>
                      <p:cNvSpPr>
                        <a:spLocks/>
                      </p:cNvSpPr>
                      <p:nvPr/>
                    </p:nvSpPr>
                    <p:spPr bwMode="auto">
                      <a:xfrm>
                        <a:off x="5458" y="2379"/>
                        <a:ext cx="12" cy="12"/>
                      </a:xfrm>
                      <a:custGeom>
                        <a:avLst/>
                        <a:gdLst>
                          <a:gd name="T0" fmla="*/ 0 w 12"/>
                          <a:gd name="T1" fmla="*/ 2 h 12"/>
                          <a:gd name="T2" fmla="*/ 0 w 12"/>
                          <a:gd name="T3" fmla="*/ 0 h 12"/>
                          <a:gd name="T4" fmla="*/ 2 w 12"/>
                          <a:gd name="T5" fmla="*/ 0 h 12"/>
                          <a:gd name="T6" fmla="*/ 4 w 12"/>
                          <a:gd name="T7" fmla="*/ 0 h 12"/>
                          <a:gd name="T8" fmla="*/ 4 w 12"/>
                          <a:gd name="T9" fmla="*/ 0 h 12"/>
                          <a:gd name="T10" fmla="*/ 6 w 12"/>
                          <a:gd name="T11" fmla="*/ 0 h 12"/>
                          <a:gd name="T12" fmla="*/ 8 w 12"/>
                          <a:gd name="T13" fmla="*/ 2 h 12"/>
                          <a:gd name="T14" fmla="*/ 8 w 12"/>
                          <a:gd name="T15" fmla="*/ 4 h 12"/>
                          <a:gd name="T16" fmla="*/ 6 w 12"/>
                          <a:gd name="T17" fmla="*/ 4 h 12"/>
                          <a:gd name="T18" fmla="*/ 6 w 12"/>
                          <a:gd name="T19" fmla="*/ 6 h 12"/>
                          <a:gd name="T20" fmla="*/ 8 w 12"/>
                          <a:gd name="T21" fmla="*/ 8 h 12"/>
                          <a:gd name="T22" fmla="*/ 10 w 12"/>
                          <a:gd name="T23" fmla="*/ 8 h 12"/>
                          <a:gd name="T24" fmla="*/ 12 w 12"/>
                          <a:gd name="T25" fmla="*/ 8 h 12"/>
                          <a:gd name="T26" fmla="*/ 12 w 12"/>
                          <a:gd name="T27" fmla="*/ 10 h 12"/>
                          <a:gd name="T28" fmla="*/ 12 w 12"/>
                          <a:gd name="T29" fmla="*/ 12 h 12"/>
                          <a:gd name="T30" fmla="*/ 10 w 12"/>
                          <a:gd name="T31" fmla="*/ 12 h 12"/>
                          <a:gd name="T32" fmla="*/ 8 w 12"/>
                          <a:gd name="T33" fmla="*/ 12 h 12"/>
                          <a:gd name="T34" fmla="*/ 6 w 12"/>
                          <a:gd name="T35" fmla="*/ 10 h 12"/>
                          <a:gd name="T36" fmla="*/ 4 w 12"/>
                          <a:gd name="T37" fmla="*/ 10 h 12"/>
                          <a:gd name="T38" fmla="*/ 4 w 12"/>
                          <a:gd name="T39" fmla="*/ 12 h 12"/>
                          <a:gd name="T40" fmla="*/ 2 w 12"/>
                          <a:gd name="T41" fmla="*/ 12 h 12"/>
                          <a:gd name="T42" fmla="*/ 2 w 12"/>
                          <a:gd name="T43" fmla="*/ 10 h 12"/>
                          <a:gd name="T44" fmla="*/ 2 w 12"/>
                          <a:gd name="T45" fmla="*/ 6 h 12"/>
                          <a:gd name="T46" fmla="*/ 0 w 12"/>
                          <a:gd name="T47" fmla="*/ 4 h 12"/>
                          <a:gd name="T48" fmla="*/ 0 w 12"/>
                          <a:gd name="T49" fmla="*/ 2 h 12"/>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12"/>
                          <a:gd name="T76" fmla="*/ 0 h 12"/>
                          <a:gd name="T77" fmla="*/ 12 w 12"/>
                          <a:gd name="T78" fmla="*/ 12 h 12"/>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12" h="12">
                            <a:moveTo>
                              <a:pt x="0" y="2"/>
                            </a:moveTo>
                            <a:lnTo>
                              <a:pt x="0" y="0"/>
                            </a:lnTo>
                            <a:lnTo>
                              <a:pt x="2" y="0"/>
                            </a:lnTo>
                            <a:lnTo>
                              <a:pt x="4" y="0"/>
                            </a:lnTo>
                            <a:lnTo>
                              <a:pt x="6" y="0"/>
                            </a:lnTo>
                            <a:lnTo>
                              <a:pt x="8" y="2"/>
                            </a:lnTo>
                            <a:lnTo>
                              <a:pt x="8" y="4"/>
                            </a:lnTo>
                            <a:lnTo>
                              <a:pt x="6" y="4"/>
                            </a:lnTo>
                            <a:lnTo>
                              <a:pt x="6" y="6"/>
                            </a:lnTo>
                            <a:lnTo>
                              <a:pt x="8" y="8"/>
                            </a:lnTo>
                            <a:lnTo>
                              <a:pt x="10" y="8"/>
                            </a:lnTo>
                            <a:lnTo>
                              <a:pt x="12" y="8"/>
                            </a:lnTo>
                            <a:lnTo>
                              <a:pt x="12" y="10"/>
                            </a:lnTo>
                            <a:lnTo>
                              <a:pt x="12" y="12"/>
                            </a:lnTo>
                            <a:lnTo>
                              <a:pt x="10" y="12"/>
                            </a:lnTo>
                            <a:lnTo>
                              <a:pt x="8" y="12"/>
                            </a:lnTo>
                            <a:lnTo>
                              <a:pt x="6" y="10"/>
                            </a:lnTo>
                            <a:lnTo>
                              <a:pt x="4" y="10"/>
                            </a:lnTo>
                            <a:lnTo>
                              <a:pt x="4" y="12"/>
                            </a:lnTo>
                            <a:lnTo>
                              <a:pt x="2" y="12"/>
                            </a:lnTo>
                            <a:lnTo>
                              <a:pt x="2" y="10"/>
                            </a:lnTo>
                            <a:lnTo>
                              <a:pt x="2" y="6"/>
                            </a:lnTo>
                            <a:lnTo>
                              <a:pt x="0" y="4"/>
                            </a:lnTo>
                            <a:lnTo>
                              <a:pt x="0" y="2"/>
                            </a:lnTo>
                            <a:close/>
                          </a:path>
                        </a:pathLst>
                      </a:custGeom>
                      <a:grpFill/>
                      <a:ln w="3175">
                        <a:solidFill>
                          <a:schemeClr val="bg1"/>
                        </a:solidFill>
                        <a:prstDash val="sysDot"/>
                        <a:round/>
                        <a:headEnd/>
                        <a:tailEnd/>
                      </a:ln>
                    </p:spPr>
                    <p:txBody>
                      <a:bodyPr/>
                      <a:lstStyle/>
                      <a:p>
                        <a:endParaRPr lang="de-DE" sz="2400" dirty="0">
                          <a:solidFill>
                            <a:srgbClr val="000000"/>
                          </a:solidFill>
                        </a:endParaRPr>
                      </a:p>
                    </p:txBody>
                  </p:sp>
                  <p:sp>
                    <p:nvSpPr>
                      <p:cNvPr id="2134" name="Rectangle 3159"/>
                      <p:cNvSpPr>
                        <a:spLocks noChangeArrowheads="1"/>
                      </p:cNvSpPr>
                      <p:nvPr/>
                    </p:nvSpPr>
                    <p:spPr bwMode="auto">
                      <a:xfrm>
                        <a:off x="5458" y="2363"/>
                        <a:ext cx="2" cy="2"/>
                      </a:xfrm>
                      <a:prstGeom prst="rect">
                        <a:avLst/>
                      </a:prstGeom>
                      <a:grpFill/>
                      <a:ln w="3175">
                        <a:solidFill>
                          <a:schemeClr val="bg1"/>
                        </a:solidFill>
                        <a:prstDash val="sysDot"/>
                        <a:miter lim="800000"/>
                        <a:headEnd/>
                        <a:tailEnd/>
                      </a:ln>
                    </p:spPr>
                    <p:txBody>
                      <a:bodyPr/>
                      <a:lstStyle/>
                      <a:p>
                        <a:endParaRPr lang="de-DE" sz="2400" dirty="0">
                          <a:solidFill>
                            <a:srgbClr val="000000"/>
                          </a:solidFill>
                        </a:endParaRPr>
                      </a:p>
                    </p:txBody>
                  </p:sp>
                  <p:sp>
                    <p:nvSpPr>
                      <p:cNvPr id="2135" name="Freeform 3160"/>
                      <p:cNvSpPr>
                        <a:spLocks/>
                      </p:cNvSpPr>
                      <p:nvPr/>
                    </p:nvSpPr>
                    <p:spPr bwMode="auto">
                      <a:xfrm>
                        <a:off x="5458" y="2353"/>
                        <a:ext cx="2" cy="4"/>
                      </a:xfrm>
                      <a:custGeom>
                        <a:avLst/>
                        <a:gdLst>
                          <a:gd name="T0" fmla="*/ 0 w 2"/>
                          <a:gd name="T1" fmla="*/ 2 h 4"/>
                          <a:gd name="T2" fmla="*/ 2 w 2"/>
                          <a:gd name="T3" fmla="*/ 0 h 4"/>
                          <a:gd name="T4" fmla="*/ 2 w 2"/>
                          <a:gd name="T5" fmla="*/ 2 h 4"/>
                          <a:gd name="T6" fmla="*/ 2 w 2"/>
                          <a:gd name="T7" fmla="*/ 4 h 4"/>
                          <a:gd name="T8" fmla="*/ 0 w 2"/>
                          <a:gd name="T9" fmla="*/ 4 h 4"/>
                          <a:gd name="T10" fmla="*/ 0 w 2"/>
                          <a:gd name="T11" fmla="*/ 2 h 4"/>
                          <a:gd name="T12" fmla="*/ 0 60000 65536"/>
                          <a:gd name="T13" fmla="*/ 0 60000 65536"/>
                          <a:gd name="T14" fmla="*/ 0 60000 65536"/>
                          <a:gd name="T15" fmla="*/ 0 60000 65536"/>
                          <a:gd name="T16" fmla="*/ 0 60000 65536"/>
                          <a:gd name="T17" fmla="*/ 0 60000 65536"/>
                          <a:gd name="T18" fmla="*/ 0 w 2"/>
                          <a:gd name="T19" fmla="*/ 0 h 4"/>
                          <a:gd name="T20" fmla="*/ 2 w 2"/>
                          <a:gd name="T21" fmla="*/ 4 h 4"/>
                        </a:gdLst>
                        <a:ahLst/>
                        <a:cxnLst>
                          <a:cxn ang="T12">
                            <a:pos x="T0" y="T1"/>
                          </a:cxn>
                          <a:cxn ang="T13">
                            <a:pos x="T2" y="T3"/>
                          </a:cxn>
                          <a:cxn ang="T14">
                            <a:pos x="T4" y="T5"/>
                          </a:cxn>
                          <a:cxn ang="T15">
                            <a:pos x="T6" y="T7"/>
                          </a:cxn>
                          <a:cxn ang="T16">
                            <a:pos x="T8" y="T9"/>
                          </a:cxn>
                          <a:cxn ang="T17">
                            <a:pos x="T10" y="T11"/>
                          </a:cxn>
                        </a:cxnLst>
                        <a:rect l="T18" t="T19" r="T20" b="T21"/>
                        <a:pathLst>
                          <a:path w="2" h="4">
                            <a:moveTo>
                              <a:pt x="0" y="2"/>
                            </a:moveTo>
                            <a:lnTo>
                              <a:pt x="2" y="0"/>
                            </a:lnTo>
                            <a:lnTo>
                              <a:pt x="2" y="2"/>
                            </a:lnTo>
                            <a:lnTo>
                              <a:pt x="2" y="4"/>
                            </a:lnTo>
                            <a:lnTo>
                              <a:pt x="0" y="4"/>
                            </a:lnTo>
                            <a:lnTo>
                              <a:pt x="0" y="2"/>
                            </a:lnTo>
                            <a:close/>
                          </a:path>
                        </a:pathLst>
                      </a:custGeom>
                      <a:grpFill/>
                      <a:ln w="3175">
                        <a:solidFill>
                          <a:schemeClr val="bg1"/>
                        </a:solidFill>
                        <a:prstDash val="sysDot"/>
                        <a:round/>
                        <a:headEnd/>
                        <a:tailEnd/>
                      </a:ln>
                    </p:spPr>
                    <p:txBody>
                      <a:bodyPr/>
                      <a:lstStyle/>
                      <a:p>
                        <a:endParaRPr lang="de-DE" sz="2400" dirty="0">
                          <a:solidFill>
                            <a:srgbClr val="000000"/>
                          </a:solidFill>
                        </a:endParaRPr>
                      </a:p>
                    </p:txBody>
                  </p:sp>
                  <p:sp>
                    <p:nvSpPr>
                      <p:cNvPr id="2136" name="Freeform 3161"/>
                      <p:cNvSpPr>
                        <a:spLocks/>
                      </p:cNvSpPr>
                      <p:nvPr/>
                    </p:nvSpPr>
                    <p:spPr bwMode="auto">
                      <a:xfrm>
                        <a:off x="5458" y="2403"/>
                        <a:ext cx="18" cy="10"/>
                      </a:xfrm>
                      <a:custGeom>
                        <a:avLst/>
                        <a:gdLst>
                          <a:gd name="T0" fmla="*/ 0 w 18"/>
                          <a:gd name="T1" fmla="*/ 8 h 10"/>
                          <a:gd name="T2" fmla="*/ 0 w 18"/>
                          <a:gd name="T3" fmla="*/ 6 h 10"/>
                          <a:gd name="T4" fmla="*/ 2 w 18"/>
                          <a:gd name="T5" fmla="*/ 6 h 10"/>
                          <a:gd name="T6" fmla="*/ 2 w 18"/>
                          <a:gd name="T7" fmla="*/ 4 h 10"/>
                          <a:gd name="T8" fmla="*/ 2 w 18"/>
                          <a:gd name="T9" fmla="*/ 2 h 10"/>
                          <a:gd name="T10" fmla="*/ 4 w 18"/>
                          <a:gd name="T11" fmla="*/ 0 h 10"/>
                          <a:gd name="T12" fmla="*/ 6 w 18"/>
                          <a:gd name="T13" fmla="*/ 0 h 10"/>
                          <a:gd name="T14" fmla="*/ 8 w 18"/>
                          <a:gd name="T15" fmla="*/ 0 h 10"/>
                          <a:gd name="T16" fmla="*/ 12 w 18"/>
                          <a:gd name="T17" fmla="*/ 2 h 10"/>
                          <a:gd name="T18" fmla="*/ 16 w 18"/>
                          <a:gd name="T19" fmla="*/ 6 h 10"/>
                          <a:gd name="T20" fmla="*/ 18 w 18"/>
                          <a:gd name="T21" fmla="*/ 6 h 10"/>
                          <a:gd name="T22" fmla="*/ 18 w 18"/>
                          <a:gd name="T23" fmla="*/ 8 h 10"/>
                          <a:gd name="T24" fmla="*/ 16 w 18"/>
                          <a:gd name="T25" fmla="*/ 10 h 10"/>
                          <a:gd name="T26" fmla="*/ 14 w 18"/>
                          <a:gd name="T27" fmla="*/ 10 h 10"/>
                          <a:gd name="T28" fmla="*/ 12 w 18"/>
                          <a:gd name="T29" fmla="*/ 8 h 10"/>
                          <a:gd name="T30" fmla="*/ 8 w 18"/>
                          <a:gd name="T31" fmla="*/ 8 h 10"/>
                          <a:gd name="T32" fmla="*/ 8 w 18"/>
                          <a:gd name="T33" fmla="*/ 10 h 10"/>
                          <a:gd name="T34" fmla="*/ 6 w 18"/>
                          <a:gd name="T35" fmla="*/ 10 h 10"/>
                          <a:gd name="T36" fmla="*/ 4 w 18"/>
                          <a:gd name="T37" fmla="*/ 10 h 10"/>
                          <a:gd name="T38" fmla="*/ 2 w 18"/>
                          <a:gd name="T39" fmla="*/ 8 h 10"/>
                          <a:gd name="T40" fmla="*/ 0 w 18"/>
                          <a:gd name="T41" fmla="*/ 8 h 10"/>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18"/>
                          <a:gd name="T64" fmla="*/ 0 h 10"/>
                          <a:gd name="T65" fmla="*/ 18 w 18"/>
                          <a:gd name="T66" fmla="*/ 10 h 10"/>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18" h="10">
                            <a:moveTo>
                              <a:pt x="0" y="8"/>
                            </a:moveTo>
                            <a:lnTo>
                              <a:pt x="0" y="6"/>
                            </a:lnTo>
                            <a:lnTo>
                              <a:pt x="2" y="6"/>
                            </a:lnTo>
                            <a:lnTo>
                              <a:pt x="2" y="4"/>
                            </a:lnTo>
                            <a:lnTo>
                              <a:pt x="2" y="2"/>
                            </a:lnTo>
                            <a:lnTo>
                              <a:pt x="4" y="0"/>
                            </a:lnTo>
                            <a:lnTo>
                              <a:pt x="6" y="0"/>
                            </a:lnTo>
                            <a:lnTo>
                              <a:pt x="8" y="0"/>
                            </a:lnTo>
                            <a:lnTo>
                              <a:pt x="12" y="2"/>
                            </a:lnTo>
                            <a:lnTo>
                              <a:pt x="16" y="6"/>
                            </a:lnTo>
                            <a:lnTo>
                              <a:pt x="18" y="6"/>
                            </a:lnTo>
                            <a:lnTo>
                              <a:pt x="18" y="8"/>
                            </a:lnTo>
                            <a:lnTo>
                              <a:pt x="16" y="10"/>
                            </a:lnTo>
                            <a:lnTo>
                              <a:pt x="14" y="10"/>
                            </a:lnTo>
                            <a:lnTo>
                              <a:pt x="12" y="8"/>
                            </a:lnTo>
                            <a:lnTo>
                              <a:pt x="8" y="8"/>
                            </a:lnTo>
                            <a:lnTo>
                              <a:pt x="8" y="10"/>
                            </a:lnTo>
                            <a:lnTo>
                              <a:pt x="6" y="10"/>
                            </a:lnTo>
                            <a:lnTo>
                              <a:pt x="4" y="10"/>
                            </a:lnTo>
                            <a:lnTo>
                              <a:pt x="2" y="8"/>
                            </a:lnTo>
                            <a:lnTo>
                              <a:pt x="0" y="8"/>
                            </a:lnTo>
                            <a:close/>
                          </a:path>
                        </a:pathLst>
                      </a:custGeom>
                      <a:solidFill>
                        <a:schemeClr val="tx2"/>
                      </a:solidFill>
                      <a:ln w="3175">
                        <a:solidFill>
                          <a:schemeClr val="bg1"/>
                        </a:solidFill>
                        <a:prstDash val="sysDot"/>
                        <a:round/>
                        <a:headEnd/>
                        <a:tailEnd/>
                      </a:ln>
                    </p:spPr>
                    <p:txBody>
                      <a:bodyPr/>
                      <a:lstStyle/>
                      <a:p>
                        <a:endParaRPr lang="de-DE" sz="2400" dirty="0">
                          <a:solidFill>
                            <a:srgbClr val="000000"/>
                          </a:solidFill>
                        </a:endParaRPr>
                      </a:p>
                    </p:txBody>
                  </p:sp>
                  <p:sp>
                    <p:nvSpPr>
                      <p:cNvPr id="2137" name="Freeform 3162"/>
                      <p:cNvSpPr>
                        <a:spLocks/>
                      </p:cNvSpPr>
                      <p:nvPr/>
                    </p:nvSpPr>
                    <p:spPr bwMode="auto">
                      <a:xfrm>
                        <a:off x="5460" y="2369"/>
                        <a:ext cx="2" cy="4"/>
                      </a:xfrm>
                      <a:custGeom>
                        <a:avLst/>
                        <a:gdLst>
                          <a:gd name="T0" fmla="*/ 0 w 2"/>
                          <a:gd name="T1" fmla="*/ 2 h 4"/>
                          <a:gd name="T2" fmla="*/ 0 w 2"/>
                          <a:gd name="T3" fmla="*/ 0 h 4"/>
                          <a:gd name="T4" fmla="*/ 2 w 2"/>
                          <a:gd name="T5" fmla="*/ 4 h 4"/>
                          <a:gd name="T6" fmla="*/ 0 w 2"/>
                          <a:gd name="T7" fmla="*/ 4 h 4"/>
                          <a:gd name="T8" fmla="*/ 0 w 2"/>
                          <a:gd name="T9" fmla="*/ 2 h 4"/>
                          <a:gd name="T10" fmla="*/ 0 60000 65536"/>
                          <a:gd name="T11" fmla="*/ 0 60000 65536"/>
                          <a:gd name="T12" fmla="*/ 0 60000 65536"/>
                          <a:gd name="T13" fmla="*/ 0 60000 65536"/>
                          <a:gd name="T14" fmla="*/ 0 60000 65536"/>
                          <a:gd name="T15" fmla="*/ 0 w 2"/>
                          <a:gd name="T16" fmla="*/ 0 h 4"/>
                          <a:gd name="T17" fmla="*/ 2 w 2"/>
                          <a:gd name="T18" fmla="*/ 4 h 4"/>
                        </a:gdLst>
                        <a:ahLst/>
                        <a:cxnLst>
                          <a:cxn ang="T10">
                            <a:pos x="T0" y="T1"/>
                          </a:cxn>
                          <a:cxn ang="T11">
                            <a:pos x="T2" y="T3"/>
                          </a:cxn>
                          <a:cxn ang="T12">
                            <a:pos x="T4" y="T5"/>
                          </a:cxn>
                          <a:cxn ang="T13">
                            <a:pos x="T6" y="T7"/>
                          </a:cxn>
                          <a:cxn ang="T14">
                            <a:pos x="T8" y="T9"/>
                          </a:cxn>
                        </a:cxnLst>
                        <a:rect l="T15" t="T16" r="T17" b="T18"/>
                        <a:pathLst>
                          <a:path w="2" h="4">
                            <a:moveTo>
                              <a:pt x="0" y="2"/>
                            </a:moveTo>
                            <a:lnTo>
                              <a:pt x="0" y="0"/>
                            </a:lnTo>
                            <a:lnTo>
                              <a:pt x="2" y="4"/>
                            </a:lnTo>
                            <a:lnTo>
                              <a:pt x="0" y="4"/>
                            </a:lnTo>
                            <a:lnTo>
                              <a:pt x="0" y="2"/>
                            </a:lnTo>
                            <a:close/>
                          </a:path>
                        </a:pathLst>
                      </a:custGeom>
                      <a:grpFill/>
                      <a:ln w="3175">
                        <a:solidFill>
                          <a:schemeClr val="bg1"/>
                        </a:solidFill>
                        <a:prstDash val="sysDot"/>
                        <a:round/>
                        <a:headEnd/>
                        <a:tailEnd/>
                      </a:ln>
                    </p:spPr>
                    <p:txBody>
                      <a:bodyPr/>
                      <a:lstStyle/>
                      <a:p>
                        <a:endParaRPr lang="de-DE" sz="2400" dirty="0">
                          <a:solidFill>
                            <a:srgbClr val="000000"/>
                          </a:solidFill>
                        </a:endParaRPr>
                      </a:p>
                    </p:txBody>
                  </p:sp>
                  <p:sp>
                    <p:nvSpPr>
                      <p:cNvPr id="2138" name="Freeform 3163"/>
                      <p:cNvSpPr>
                        <a:spLocks/>
                      </p:cNvSpPr>
                      <p:nvPr/>
                    </p:nvSpPr>
                    <p:spPr bwMode="auto">
                      <a:xfrm>
                        <a:off x="5460" y="2319"/>
                        <a:ext cx="30" cy="74"/>
                      </a:xfrm>
                      <a:custGeom>
                        <a:avLst/>
                        <a:gdLst>
                          <a:gd name="T0" fmla="*/ 0 w 30"/>
                          <a:gd name="T1" fmla="*/ 26 h 74"/>
                          <a:gd name="T2" fmla="*/ 0 w 30"/>
                          <a:gd name="T3" fmla="*/ 22 h 74"/>
                          <a:gd name="T4" fmla="*/ 2 w 30"/>
                          <a:gd name="T5" fmla="*/ 18 h 74"/>
                          <a:gd name="T6" fmla="*/ 2 w 30"/>
                          <a:gd name="T7" fmla="*/ 12 h 74"/>
                          <a:gd name="T8" fmla="*/ 4 w 30"/>
                          <a:gd name="T9" fmla="*/ 8 h 74"/>
                          <a:gd name="T10" fmla="*/ 10 w 30"/>
                          <a:gd name="T11" fmla="*/ 2 h 74"/>
                          <a:gd name="T12" fmla="*/ 12 w 30"/>
                          <a:gd name="T13" fmla="*/ 0 h 74"/>
                          <a:gd name="T14" fmla="*/ 14 w 30"/>
                          <a:gd name="T15" fmla="*/ 2 h 74"/>
                          <a:gd name="T16" fmla="*/ 12 w 30"/>
                          <a:gd name="T17" fmla="*/ 6 h 74"/>
                          <a:gd name="T18" fmla="*/ 10 w 30"/>
                          <a:gd name="T19" fmla="*/ 8 h 74"/>
                          <a:gd name="T20" fmla="*/ 8 w 30"/>
                          <a:gd name="T21" fmla="*/ 10 h 74"/>
                          <a:gd name="T22" fmla="*/ 12 w 30"/>
                          <a:gd name="T23" fmla="*/ 10 h 74"/>
                          <a:gd name="T24" fmla="*/ 14 w 30"/>
                          <a:gd name="T25" fmla="*/ 16 h 74"/>
                          <a:gd name="T26" fmla="*/ 10 w 30"/>
                          <a:gd name="T27" fmla="*/ 22 h 74"/>
                          <a:gd name="T28" fmla="*/ 6 w 30"/>
                          <a:gd name="T29" fmla="*/ 28 h 74"/>
                          <a:gd name="T30" fmla="*/ 4 w 30"/>
                          <a:gd name="T31" fmla="*/ 30 h 74"/>
                          <a:gd name="T32" fmla="*/ 8 w 30"/>
                          <a:gd name="T33" fmla="*/ 34 h 74"/>
                          <a:gd name="T34" fmla="*/ 10 w 30"/>
                          <a:gd name="T35" fmla="*/ 32 h 74"/>
                          <a:gd name="T36" fmla="*/ 12 w 30"/>
                          <a:gd name="T37" fmla="*/ 30 h 74"/>
                          <a:gd name="T38" fmla="*/ 12 w 30"/>
                          <a:gd name="T39" fmla="*/ 26 h 74"/>
                          <a:gd name="T40" fmla="*/ 16 w 30"/>
                          <a:gd name="T41" fmla="*/ 26 h 74"/>
                          <a:gd name="T42" fmla="*/ 16 w 30"/>
                          <a:gd name="T43" fmla="*/ 22 h 74"/>
                          <a:gd name="T44" fmla="*/ 18 w 30"/>
                          <a:gd name="T45" fmla="*/ 18 h 74"/>
                          <a:gd name="T46" fmla="*/ 22 w 30"/>
                          <a:gd name="T47" fmla="*/ 16 h 74"/>
                          <a:gd name="T48" fmla="*/ 22 w 30"/>
                          <a:gd name="T49" fmla="*/ 14 h 74"/>
                          <a:gd name="T50" fmla="*/ 26 w 30"/>
                          <a:gd name="T51" fmla="*/ 14 h 74"/>
                          <a:gd name="T52" fmla="*/ 22 w 30"/>
                          <a:gd name="T53" fmla="*/ 30 h 74"/>
                          <a:gd name="T54" fmla="*/ 20 w 30"/>
                          <a:gd name="T55" fmla="*/ 32 h 74"/>
                          <a:gd name="T56" fmla="*/ 18 w 30"/>
                          <a:gd name="T57" fmla="*/ 36 h 74"/>
                          <a:gd name="T58" fmla="*/ 20 w 30"/>
                          <a:gd name="T59" fmla="*/ 38 h 74"/>
                          <a:gd name="T60" fmla="*/ 24 w 30"/>
                          <a:gd name="T61" fmla="*/ 40 h 74"/>
                          <a:gd name="T62" fmla="*/ 26 w 30"/>
                          <a:gd name="T63" fmla="*/ 42 h 74"/>
                          <a:gd name="T64" fmla="*/ 28 w 30"/>
                          <a:gd name="T65" fmla="*/ 46 h 74"/>
                          <a:gd name="T66" fmla="*/ 30 w 30"/>
                          <a:gd name="T67" fmla="*/ 48 h 74"/>
                          <a:gd name="T68" fmla="*/ 28 w 30"/>
                          <a:gd name="T69" fmla="*/ 46 h 74"/>
                          <a:gd name="T70" fmla="*/ 24 w 30"/>
                          <a:gd name="T71" fmla="*/ 46 h 74"/>
                          <a:gd name="T72" fmla="*/ 22 w 30"/>
                          <a:gd name="T73" fmla="*/ 44 h 74"/>
                          <a:gd name="T74" fmla="*/ 20 w 30"/>
                          <a:gd name="T75" fmla="*/ 44 h 74"/>
                          <a:gd name="T76" fmla="*/ 16 w 30"/>
                          <a:gd name="T77" fmla="*/ 42 h 74"/>
                          <a:gd name="T78" fmla="*/ 12 w 30"/>
                          <a:gd name="T79" fmla="*/ 42 h 74"/>
                          <a:gd name="T80" fmla="*/ 10 w 30"/>
                          <a:gd name="T81" fmla="*/ 46 h 74"/>
                          <a:gd name="T82" fmla="*/ 10 w 30"/>
                          <a:gd name="T83" fmla="*/ 50 h 74"/>
                          <a:gd name="T84" fmla="*/ 10 w 30"/>
                          <a:gd name="T85" fmla="*/ 54 h 74"/>
                          <a:gd name="T86" fmla="*/ 14 w 30"/>
                          <a:gd name="T87" fmla="*/ 60 h 74"/>
                          <a:gd name="T88" fmla="*/ 14 w 30"/>
                          <a:gd name="T89" fmla="*/ 64 h 74"/>
                          <a:gd name="T90" fmla="*/ 18 w 30"/>
                          <a:gd name="T91" fmla="*/ 68 h 74"/>
                          <a:gd name="T92" fmla="*/ 20 w 30"/>
                          <a:gd name="T93" fmla="*/ 72 h 74"/>
                          <a:gd name="T94" fmla="*/ 22 w 30"/>
                          <a:gd name="T95" fmla="*/ 74 h 74"/>
                          <a:gd name="T96" fmla="*/ 18 w 30"/>
                          <a:gd name="T97" fmla="*/ 72 h 74"/>
                          <a:gd name="T98" fmla="*/ 14 w 30"/>
                          <a:gd name="T99" fmla="*/ 68 h 74"/>
                          <a:gd name="T100" fmla="*/ 12 w 30"/>
                          <a:gd name="T101" fmla="*/ 66 h 74"/>
                          <a:gd name="T102" fmla="*/ 10 w 30"/>
                          <a:gd name="T103" fmla="*/ 62 h 74"/>
                          <a:gd name="T104" fmla="*/ 8 w 30"/>
                          <a:gd name="T105" fmla="*/ 60 h 74"/>
                          <a:gd name="T106" fmla="*/ 6 w 30"/>
                          <a:gd name="T107" fmla="*/ 58 h 74"/>
                          <a:gd name="T108" fmla="*/ 6 w 30"/>
                          <a:gd name="T109" fmla="*/ 52 h 74"/>
                          <a:gd name="T110" fmla="*/ 6 w 30"/>
                          <a:gd name="T111" fmla="*/ 44 h 74"/>
                          <a:gd name="T112" fmla="*/ 4 w 30"/>
                          <a:gd name="T113" fmla="*/ 42 h 74"/>
                          <a:gd name="T114" fmla="*/ 2 w 30"/>
                          <a:gd name="T115" fmla="*/ 38 h 74"/>
                          <a:gd name="T116" fmla="*/ 4 w 30"/>
                          <a:gd name="T117" fmla="*/ 34 h 74"/>
                          <a:gd name="T118" fmla="*/ 2 w 30"/>
                          <a:gd name="T119" fmla="*/ 32 h 74"/>
                          <a:gd name="T120" fmla="*/ 2 w 30"/>
                          <a:gd name="T121" fmla="*/ 28 h 74"/>
                          <a:gd name="T122" fmla="*/ 0 w 30"/>
                          <a:gd name="T123" fmla="*/ 28 h 74"/>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w 30"/>
                          <a:gd name="T187" fmla="*/ 0 h 74"/>
                          <a:gd name="T188" fmla="*/ 30 w 30"/>
                          <a:gd name="T189" fmla="*/ 74 h 74"/>
                        </a:gdLst>
                        <a:ahLst/>
                        <a:cxnLst>
                          <a:cxn ang="T124">
                            <a:pos x="T0" y="T1"/>
                          </a:cxn>
                          <a:cxn ang="T125">
                            <a:pos x="T2" y="T3"/>
                          </a:cxn>
                          <a:cxn ang="T126">
                            <a:pos x="T4" y="T5"/>
                          </a:cxn>
                          <a:cxn ang="T127">
                            <a:pos x="T6" y="T7"/>
                          </a:cxn>
                          <a:cxn ang="T128">
                            <a:pos x="T8" y="T9"/>
                          </a:cxn>
                          <a:cxn ang="T129">
                            <a:pos x="T10" y="T11"/>
                          </a:cxn>
                          <a:cxn ang="T130">
                            <a:pos x="T12" y="T13"/>
                          </a:cxn>
                          <a:cxn ang="T131">
                            <a:pos x="T14" y="T15"/>
                          </a:cxn>
                          <a:cxn ang="T132">
                            <a:pos x="T16" y="T17"/>
                          </a:cxn>
                          <a:cxn ang="T133">
                            <a:pos x="T18" y="T19"/>
                          </a:cxn>
                          <a:cxn ang="T134">
                            <a:pos x="T20" y="T21"/>
                          </a:cxn>
                          <a:cxn ang="T135">
                            <a:pos x="T22" y="T23"/>
                          </a:cxn>
                          <a:cxn ang="T136">
                            <a:pos x="T24" y="T25"/>
                          </a:cxn>
                          <a:cxn ang="T137">
                            <a:pos x="T26" y="T27"/>
                          </a:cxn>
                          <a:cxn ang="T138">
                            <a:pos x="T28" y="T29"/>
                          </a:cxn>
                          <a:cxn ang="T139">
                            <a:pos x="T30" y="T31"/>
                          </a:cxn>
                          <a:cxn ang="T140">
                            <a:pos x="T32" y="T33"/>
                          </a:cxn>
                          <a:cxn ang="T141">
                            <a:pos x="T34" y="T35"/>
                          </a:cxn>
                          <a:cxn ang="T142">
                            <a:pos x="T36" y="T37"/>
                          </a:cxn>
                          <a:cxn ang="T143">
                            <a:pos x="T38" y="T39"/>
                          </a:cxn>
                          <a:cxn ang="T144">
                            <a:pos x="T40" y="T41"/>
                          </a:cxn>
                          <a:cxn ang="T145">
                            <a:pos x="T42" y="T43"/>
                          </a:cxn>
                          <a:cxn ang="T146">
                            <a:pos x="T44" y="T45"/>
                          </a:cxn>
                          <a:cxn ang="T147">
                            <a:pos x="T46" y="T47"/>
                          </a:cxn>
                          <a:cxn ang="T148">
                            <a:pos x="T48" y="T49"/>
                          </a:cxn>
                          <a:cxn ang="T149">
                            <a:pos x="T50" y="T51"/>
                          </a:cxn>
                          <a:cxn ang="T150">
                            <a:pos x="T52" y="T53"/>
                          </a:cxn>
                          <a:cxn ang="T151">
                            <a:pos x="T54" y="T55"/>
                          </a:cxn>
                          <a:cxn ang="T152">
                            <a:pos x="T56" y="T57"/>
                          </a:cxn>
                          <a:cxn ang="T153">
                            <a:pos x="T58" y="T59"/>
                          </a:cxn>
                          <a:cxn ang="T154">
                            <a:pos x="T60" y="T61"/>
                          </a:cxn>
                          <a:cxn ang="T155">
                            <a:pos x="T62" y="T63"/>
                          </a:cxn>
                          <a:cxn ang="T156">
                            <a:pos x="T64" y="T65"/>
                          </a:cxn>
                          <a:cxn ang="T157">
                            <a:pos x="T66" y="T67"/>
                          </a:cxn>
                          <a:cxn ang="T158">
                            <a:pos x="T68" y="T69"/>
                          </a:cxn>
                          <a:cxn ang="T159">
                            <a:pos x="T70" y="T71"/>
                          </a:cxn>
                          <a:cxn ang="T160">
                            <a:pos x="T72" y="T73"/>
                          </a:cxn>
                          <a:cxn ang="T161">
                            <a:pos x="T74" y="T75"/>
                          </a:cxn>
                          <a:cxn ang="T162">
                            <a:pos x="T76" y="T77"/>
                          </a:cxn>
                          <a:cxn ang="T163">
                            <a:pos x="T78" y="T79"/>
                          </a:cxn>
                          <a:cxn ang="T164">
                            <a:pos x="T80" y="T81"/>
                          </a:cxn>
                          <a:cxn ang="T165">
                            <a:pos x="T82" y="T83"/>
                          </a:cxn>
                          <a:cxn ang="T166">
                            <a:pos x="T84" y="T85"/>
                          </a:cxn>
                          <a:cxn ang="T167">
                            <a:pos x="T86" y="T87"/>
                          </a:cxn>
                          <a:cxn ang="T168">
                            <a:pos x="T88" y="T89"/>
                          </a:cxn>
                          <a:cxn ang="T169">
                            <a:pos x="T90" y="T91"/>
                          </a:cxn>
                          <a:cxn ang="T170">
                            <a:pos x="T92" y="T93"/>
                          </a:cxn>
                          <a:cxn ang="T171">
                            <a:pos x="T94" y="T95"/>
                          </a:cxn>
                          <a:cxn ang="T172">
                            <a:pos x="T96" y="T97"/>
                          </a:cxn>
                          <a:cxn ang="T173">
                            <a:pos x="T98" y="T99"/>
                          </a:cxn>
                          <a:cxn ang="T174">
                            <a:pos x="T100" y="T101"/>
                          </a:cxn>
                          <a:cxn ang="T175">
                            <a:pos x="T102" y="T103"/>
                          </a:cxn>
                          <a:cxn ang="T176">
                            <a:pos x="T104" y="T105"/>
                          </a:cxn>
                          <a:cxn ang="T177">
                            <a:pos x="T106" y="T107"/>
                          </a:cxn>
                          <a:cxn ang="T178">
                            <a:pos x="T108" y="T109"/>
                          </a:cxn>
                          <a:cxn ang="T179">
                            <a:pos x="T110" y="T111"/>
                          </a:cxn>
                          <a:cxn ang="T180">
                            <a:pos x="T112" y="T113"/>
                          </a:cxn>
                          <a:cxn ang="T181">
                            <a:pos x="T114" y="T115"/>
                          </a:cxn>
                          <a:cxn ang="T182">
                            <a:pos x="T116" y="T117"/>
                          </a:cxn>
                          <a:cxn ang="T183">
                            <a:pos x="T118" y="T119"/>
                          </a:cxn>
                          <a:cxn ang="T184">
                            <a:pos x="T120" y="T121"/>
                          </a:cxn>
                          <a:cxn ang="T185">
                            <a:pos x="T122" y="T123"/>
                          </a:cxn>
                        </a:cxnLst>
                        <a:rect l="T186" t="T187" r="T188" b="T189"/>
                        <a:pathLst>
                          <a:path w="30" h="74">
                            <a:moveTo>
                              <a:pt x="0" y="28"/>
                            </a:moveTo>
                            <a:lnTo>
                              <a:pt x="0" y="26"/>
                            </a:lnTo>
                            <a:lnTo>
                              <a:pt x="0" y="24"/>
                            </a:lnTo>
                            <a:lnTo>
                              <a:pt x="0" y="22"/>
                            </a:lnTo>
                            <a:lnTo>
                              <a:pt x="2" y="20"/>
                            </a:lnTo>
                            <a:lnTo>
                              <a:pt x="2" y="18"/>
                            </a:lnTo>
                            <a:lnTo>
                              <a:pt x="2" y="16"/>
                            </a:lnTo>
                            <a:lnTo>
                              <a:pt x="2" y="12"/>
                            </a:lnTo>
                            <a:lnTo>
                              <a:pt x="4" y="10"/>
                            </a:lnTo>
                            <a:lnTo>
                              <a:pt x="4" y="8"/>
                            </a:lnTo>
                            <a:lnTo>
                              <a:pt x="6" y="8"/>
                            </a:lnTo>
                            <a:lnTo>
                              <a:pt x="10" y="2"/>
                            </a:lnTo>
                            <a:lnTo>
                              <a:pt x="10" y="0"/>
                            </a:lnTo>
                            <a:lnTo>
                              <a:pt x="12" y="0"/>
                            </a:lnTo>
                            <a:lnTo>
                              <a:pt x="14" y="0"/>
                            </a:lnTo>
                            <a:lnTo>
                              <a:pt x="14" y="2"/>
                            </a:lnTo>
                            <a:lnTo>
                              <a:pt x="12" y="4"/>
                            </a:lnTo>
                            <a:lnTo>
                              <a:pt x="12" y="6"/>
                            </a:lnTo>
                            <a:lnTo>
                              <a:pt x="10" y="6"/>
                            </a:lnTo>
                            <a:lnTo>
                              <a:pt x="10" y="8"/>
                            </a:lnTo>
                            <a:lnTo>
                              <a:pt x="8" y="8"/>
                            </a:lnTo>
                            <a:lnTo>
                              <a:pt x="8" y="10"/>
                            </a:lnTo>
                            <a:lnTo>
                              <a:pt x="10" y="10"/>
                            </a:lnTo>
                            <a:lnTo>
                              <a:pt x="12" y="10"/>
                            </a:lnTo>
                            <a:lnTo>
                              <a:pt x="12" y="12"/>
                            </a:lnTo>
                            <a:lnTo>
                              <a:pt x="14" y="16"/>
                            </a:lnTo>
                            <a:lnTo>
                              <a:pt x="12" y="20"/>
                            </a:lnTo>
                            <a:lnTo>
                              <a:pt x="10" y="22"/>
                            </a:lnTo>
                            <a:lnTo>
                              <a:pt x="10" y="24"/>
                            </a:lnTo>
                            <a:lnTo>
                              <a:pt x="6" y="28"/>
                            </a:lnTo>
                            <a:lnTo>
                              <a:pt x="4" y="28"/>
                            </a:lnTo>
                            <a:lnTo>
                              <a:pt x="4" y="30"/>
                            </a:lnTo>
                            <a:lnTo>
                              <a:pt x="6" y="32"/>
                            </a:lnTo>
                            <a:lnTo>
                              <a:pt x="8" y="34"/>
                            </a:lnTo>
                            <a:lnTo>
                              <a:pt x="10" y="34"/>
                            </a:lnTo>
                            <a:lnTo>
                              <a:pt x="10" y="32"/>
                            </a:lnTo>
                            <a:lnTo>
                              <a:pt x="12" y="32"/>
                            </a:lnTo>
                            <a:lnTo>
                              <a:pt x="12" y="30"/>
                            </a:lnTo>
                            <a:lnTo>
                              <a:pt x="12" y="28"/>
                            </a:lnTo>
                            <a:lnTo>
                              <a:pt x="12" y="26"/>
                            </a:lnTo>
                            <a:lnTo>
                              <a:pt x="14" y="26"/>
                            </a:lnTo>
                            <a:lnTo>
                              <a:pt x="16" y="26"/>
                            </a:lnTo>
                            <a:lnTo>
                              <a:pt x="16" y="24"/>
                            </a:lnTo>
                            <a:lnTo>
                              <a:pt x="16" y="22"/>
                            </a:lnTo>
                            <a:lnTo>
                              <a:pt x="16" y="20"/>
                            </a:lnTo>
                            <a:lnTo>
                              <a:pt x="18" y="18"/>
                            </a:lnTo>
                            <a:lnTo>
                              <a:pt x="20" y="16"/>
                            </a:lnTo>
                            <a:lnTo>
                              <a:pt x="22" y="16"/>
                            </a:lnTo>
                            <a:lnTo>
                              <a:pt x="22" y="14"/>
                            </a:lnTo>
                            <a:lnTo>
                              <a:pt x="24" y="14"/>
                            </a:lnTo>
                            <a:lnTo>
                              <a:pt x="26" y="14"/>
                            </a:lnTo>
                            <a:lnTo>
                              <a:pt x="26" y="26"/>
                            </a:lnTo>
                            <a:lnTo>
                              <a:pt x="22" y="30"/>
                            </a:lnTo>
                            <a:lnTo>
                              <a:pt x="20" y="30"/>
                            </a:lnTo>
                            <a:lnTo>
                              <a:pt x="20" y="32"/>
                            </a:lnTo>
                            <a:lnTo>
                              <a:pt x="18" y="34"/>
                            </a:lnTo>
                            <a:lnTo>
                              <a:pt x="18" y="36"/>
                            </a:lnTo>
                            <a:lnTo>
                              <a:pt x="20" y="36"/>
                            </a:lnTo>
                            <a:lnTo>
                              <a:pt x="20" y="38"/>
                            </a:lnTo>
                            <a:lnTo>
                              <a:pt x="22" y="38"/>
                            </a:lnTo>
                            <a:lnTo>
                              <a:pt x="24" y="40"/>
                            </a:lnTo>
                            <a:lnTo>
                              <a:pt x="26" y="40"/>
                            </a:lnTo>
                            <a:lnTo>
                              <a:pt x="26" y="42"/>
                            </a:lnTo>
                            <a:lnTo>
                              <a:pt x="26" y="44"/>
                            </a:lnTo>
                            <a:lnTo>
                              <a:pt x="28" y="46"/>
                            </a:lnTo>
                            <a:lnTo>
                              <a:pt x="30" y="46"/>
                            </a:lnTo>
                            <a:lnTo>
                              <a:pt x="30" y="48"/>
                            </a:lnTo>
                            <a:lnTo>
                              <a:pt x="30" y="46"/>
                            </a:lnTo>
                            <a:lnTo>
                              <a:pt x="28" y="46"/>
                            </a:lnTo>
                            <a:lnTo>
                              <a:pt x="26" y="46"/>
                            </a:lnTo>
                            <a:lnTo>
                              <a:pt x="24" y="46"/>
                            </a:lnTo>
                            <a:lnTo>
                              <a:pt x="22" y="46"/>
                            </a:lnTo>
                            <a:lnTo>
                              <a:pt x="22" y="44"/>
                            </a:lnTo>
                            <a:lnTo>
                              <a:pt x="20" y="44"/>
                            </a:lnTo>
                            <a:lnTo>
                              <a:pt x="18" y="44"/>
                            </a:lnTo>
                            <a:lnTo>
                              <a:pt x="16" y="42"/>
                            </a:lnTo>
                            <a:lnTo>
                              <a:pt x="14" y="42"/>
                            </a:lnTo>
                            <a:lnTo>
                              <a:pt x="12" y="42"/>
                            </a:lnTo>
                            <a:lnTo>
                              <a:pt x="10" y="42"/>
                            </a:lnTo>
                            <a:lnTo>
                              <a:pt x="10" y="46"/>
                            </a:lnTo>
                            <a:lnTo>
                              <a:pt x="12" y="50"/>
                            </a:lnTo>
                            <a:lnTo>
                              <a:pt x="10" y="50"/>
                            </a:lnTo>
                            <a:lnTo>
                              <a:pt x="10" y="52"/>
                            </a:lnTo>
                            <a:lnTo>
                              <a:pt x="10" y="54"/>
                            </a:lnTo>
                            <a:lnTo>
                              <a:pt x="12" y="60"/>
                            </a:lnTo>
                            <a:lnTo>
                              <a:pt x="14" y="60"/>
                            </a:lnTo>
                            <a:lnTo>
                              <a:pt x="14" y="62"/>
                            </a:lnTo>
                            <a:lnTo>
                              <a:pt x="14" y="64"/>
                            </a:lnTo>
                            <a:lnTo>
                              <a:pt x="16" y="66"/>
                            </a:lnTo>
                            <a:lnTo>
                              <a:pt x="18" y="68"/>
                            </a:lnTo>
                            <a:lnTo>
                              <a:pt x="20" y="70"/>
                            </a:lnTo>
                            <a:lnTo>
                              <a:pt x="20" y="72"/>
                            </a:lnTo>
                            <a:lnTo>
                              <a:pt x="22" y="72"/>
                            </a:lnTo>
                            <a:lnTo>
                              <a:pt x="22" y="74"/>
                            </a:lnTo>
                            <a:lnTo>
                              <a:pt x="20" y="72"/>
                            </a:lnTo>
                            <a:lnTo>
                              <a:pt x="18" y="72"/>
                            </a:lnTo>
                            <a:lnTo>
                              <a:pt x="16" y="70"/>
                            </a:lnTo>
                            <a:lnTo>
                              <a:pt x="14" y="68"/>
                            </a:lnTo>
                            <a:lnTo>
                              <a:pt x="12" y="68"/>
                            </a:lnTo>
                            <a:lnTo>
                              <a:pt x="12" y="66"/>
                            </a:lnTo>
                            <a:lnTo>
                              <a:pt x="12" y="64"/>
                            </a:lnTo>
                            <a:lnTo>
                              <a:pt x="10" y="62"/>
                            </a:lnTo>
                            <a:lnTo>
                              <a:pt x="10" y="60"/>
                            </a:lnTo>
                            <a:lnTo>
                              <a:pt x="8" y="60"/>
                            </a:lnTo>
                            <a:lnTo>
                              <a:pt x="6" y="60"/>
                            </a:lnTo>
                            <a:lnTo>
                              <a:pt x="6" y="58"/>
                            </a:lnTo>
                            <a:lnTo>
                              <a:pt x="6" y="56"/>
                            </a:lnTo>
                            <a:lnTo>
                              <a:pt x="6" y="52"/>
                            </a:lnTo>
                            <a:lnTo>
                              <a:pt x="6" y="48"/>
                            </a:lnTo>
                            <a:lnTo>
                              <a:pt x="6" y="44"/>
                            </a:lnTo>
                            <a:lnTo>
                              <a:pt x="4" y="44"/>
                            </a:lnTo>
                            <a:lnTo>
                              <a:pt x="4" y="42"/>
                            </a:lnTo>
                            <a:lnTo>
                              <a:pt x="2" y="40"/>
                            </a:lnTo>
                            <a:lnTo>
                              <a:pt x="2" y="38"/>
                            </a:lnTo>
                            <a:lnTo>
                              <a:pt x="2" y="36"/>
                            </a:lnTo>
                            <a:lnTo>
                              <a:pt x="4" y="34"/>
                            </a:lnTo>
                            <a:lnTo>
                              <a:pt x="4" y="32"/>
                            </a:lnTo>
                            <a:lnTo>
                              <a:pt x="2" y="32"/>
                            </a:lnTo>
                            <a:lnTo>
                              <a:pt x="2" y="30"/>
                            </a:lnTo>
                            <a:lnTo>
                              <a:pt x="2" y="28"/>
                            </a:lnTo>
                            <a:lnTo>
                              <a:pt x="2" y="26"/>
                            </a:lnTo>
                            <a:lnTo>
                              <a:pt x="0" y="28"/>
                            </a:lnTo>
                            <a:close/>
                          </a:path>
                        </a:pathLst>
                      </a:custGeom>
                      <a:solidFill>
                        <a:schemeClr val="tx2"/>
                      </a:solidFill>
                      <a:ln w="3175">
                        <a:solidFill>
                          <a:schemeClr val="bg1"/>
                        </a:solidFill>
                        <a:prstDash val="sysDot"/>
                        <a:round/>
                        <a:headEnd/>
                        <a:tailEnd/>
                      </a:ln>
                    </p:spPr>
                    <p:txBody>
                      <a:bodyPr/>
                      <a:lstStyle/>
                      <a:p>
                        <a:endParaRPr lang="de-DE" sz="2400" dirty="0">
                          <a:solidFill>
                            <a:srgbClr val="000000"/>
                          </a:solidFill>
                        </a:endParaRPr>
                      </a:p>
                    </p:txBody>
                  </p:sp>
                  <p:sp>
                    <p:nvSpPr>
                      <p:cNvPr id="2139" name="Freeform 3164"/>
                      <p:cNvSpPr>
                        <a:spLocks/>
                      </p:cNvSpPr>
                      <p:nvPr/>
                    </p:nvSpPr>
                    <p:spPr bwMode="auto">
                      <a:xfrm>
                        <a:off x="5460" y="2399"/>
                        <a:ext cx="6" cy="2"/>
                      </a:xfrm>
                      <a:custGeom>
                        <a:avLst/>
                        <a:gdLst>
                          <a:gd name="T0" fmla="*/ 0 w 6"/>
                          <a:gd name="T1" fmla="*/ 2 h 2"/>
                          <a:gd name="T2" fmla="*/ 2 w 6"/>
                          <a:gd name="T3" fmla="*/ 0 h 2"/>
                          <a:gd name="T4" fmla="*/ 4 w 6"/>
                          <a:gd name="T5" fmla="*/ 0 h 2"/>
                          <a:gd name="T6" fmla="*/ 6 w 6"/>
                          <a:gd name="T7" fmla="*/ 0 h 2"/>
                          <a:gd name="T8" fmla="*/ 4 w 6"/>
                          <a:gd name="T9" fmla="*/ 2 h 2"/>
                          <a:gd name="T10" fmla="*/ 2 w 6"/>
                          <a:gd name="T11" fmla="*/ 2 h 2"/>
                          <a:gd name="T12" fmla="*/ 0 w 6"/>
                          <a:gd name="T13" fmla="*/ 2 h 2"/>
                          <a:gd name="T14" fmla="*/ 0 60000 65536"/>
                          <a:gd name="T15" fmla="*/ 0 60000 65536"/>
                          <a:gd name="T16" fmla="*/ 0 60000 65536"/>
                          <a:gd name="T17" fmla="*/ 0 60000 65536"/>
                          <a:gd name="T18" fmla="*/ 0 60000 65536"/>
                          <a:gd name="T19" fmla="*/ 0 60000 65536"/>
                          <a:gd name="T20" fmla="*/ 0 60000 65536"/>
                          <a:gd name="T21" fmla="*/ 0 w 6"/>
                          <a:gd name="T22" fmla="*/ 0 h 2"/>
                          <a:gd name="T23" fmla="*/ 6 w 6"/>
                          <a:gd name="T24" fmla="*/ 2 h 2"/>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6" h="2">
                            <a:moveTo>
                              <a:pt x="0" y="2"/>
                            </a:moveTo>
                            <a:lnTo>
                              <a:pt x="2" y="0"/>
                            </a:lnTo>
                            <a:lnTo>
                              <a:pt x="4" y="0"/>
                            </a:lnTo>
                            <a:lnTo>
                              <a:pt x="6" y="0"/>
                            </a:lnTo>
                            <a:lnTo>
                              <a:pt x="4" y="2"/>
                            </a:lnTo>
                            <a:lnTo>
                              <a:pt x="2" y="2"/>
                            </a:lnTo>
                            <a:lnTo>
                              <a:pt x="0" y="2"/>
                            </a:lnTo>
                            <a:close/>
                          </a:path>
                        </a:pathLst>
                      </a:custGeom>
                      <a:grpFill/>
                      <a:ln w="3175">
                        <a:solidFill>
                          <a:schemeClr val="bg1"/>
                        </a:solidFill>
                        <a:prstDash val="sysDot"/>
                        <a:round/>
                        <a:headEnd/>
                        <a:tailEnd/>
                      </a:ln>
                    </p:spPr>
                    <p:txBody>
                      <a:bodyPr/>
                      <a:lstStyle/>
                      <a:p>
                        <a:endParaRPr lang="de-DE" sz="2400" dirty="0">
                          <a:solidFill>
                            <a:srgbClr val="000000"/>
                          </a:solidFill>
                        </a:endParaRPr>
                      </a:p>
                    </p:txBody>
                  </p:sp>
                  <p:sp>
                    <p:nvSpPr>
                      <p:cNvPr id="2140" name="Freeform 3165"/>
                      <p:cNvSpPr>
                        <a:spLocks/>
                      </p:cNvSpPr>
                      <p:nvPr/>
                    </p:nvSpPr>
                    <p:spPr bwMode="auto">
                      <a:xfrm>
                        <a:off x="5460" y="2449"/>
                        <a:ext cx="4" cy="2"/>
                      </a:xfrm>
                      <a:custGeom>
                        <a:avLst/>
                        <a:gdLst>
                          <a:gd name="T0" fmla="*/ 0 w 4"/>
                          <a:gd name="T1" fmla="*/ 0 h 2"/>
                          <a:gd name="T2" fmla="*/ 2 w 4"/>
                          <a:gd name="T3" fmla="*/ 0 h 2"/>
                          <a:gd name="T4" fmla="*/ 4 w 4"/>
                          <a:gd name="T5" fmla="*/ 2 h 2"/>
                          <a:gd name="T6" fmla="*/ 2 w 4"/>
                          <a:gd name="T7" fmla="*/ 2 h 2"/>
                          <a:gd name="T8" fmla="*/ 0 w 4"/>
                          <a:gd name="T9" fmla="*/ 2 h 2"/>
                          <a:gd name="T10" fmla="*/ 0 w 4"/>
                          <a:gd name="T11" fmla="*/ 0 h 2"/>
                          <a:gd name="T12" fmla="*/ 0 60000 65536"/>
                          <a:gd name="T13" fmla="*/ 0 60000 65536"/>
                          <a:gd name="T14" fmla="*/ 0 60000 65536"/>
                          <a:gd name="T15" fmla="*/ 0 60000 65536"/>
                          <a:gd name="T16" fmla="*/ 0 60000 65536"/>
                          <a:gd name="T17" fmla="*/ 0 60000 65536"/>
                          <a:gd name="T18" fmla="*/ 0 w 4"/>
                          <a:gd name="T19" fmla="*/ 0 h 2"/>
                          <a:gd name="T20" fmla="*/ 4 w 4"/>
                          <a:gd name="T21" fmla="*/ 2 h 2"/>
                        </a:gdLst>
                        <a:ahLst/>
                        <a:cxnLst>
                          <a:cxn ang="T12">
                            <a:pos x="T0" y="T1"/>
                          </a:cxn>
                          <a:cxn ang="T13">
                            <a:pos x="T2" y="T3"/>
                          </a:cxn>
                          <a:cxn ang="T14">
                            <a:pos x="T4" y="T5"/>
                          </a:cxn>
                          <a:cxn ang="T15">
                            <a:pos x="T6" y="T7"/>
                          </a:cxn>
                          <a:cxn ang="T16">
                            <a:pos x="T8" y="T9"/>
                          </a:cxn>
                          <a:cxn ang="T17">
                            <a:pos x="T10" y="T11"/>
                          </a:cxn>
                        </a:cxnLst>
                        <a:rect l="T18" t="T19" r="T20" b="T21"/>
                        <a:pathLst>
                          <a:path w="4" h="2">
                            <a:moveTo>
                              <a:pt x="0" y="0"/>
                            </a:moveTo>
                            <a:lnTo>
                              <a:pt x="2" y="0"/>
                            </a:lnTo>
                            <a:lnTo>
                              <a:pt x="4" y="2"/>
                            </a:lnTo>
                            <a:lnTo>
                              <a:pt x="2" y="2"/>
                            </a:lnTo>
                            <a:lnTo>
                              <a:pt x="0" y="2"/>
                            </a:lnTo>
                            <a:lnTo>
                              <a:pt x="0" y="0"/>
                            </a:lnTo>
                            <a:close/>
                          </a:path>
                        </a:pathLst>
                      </a:custGeom>
                      <a:grpFill/>
                      <a:ln w="3175">
                        <a:solidFill>
                          <a:schemeClr val="bg1"/>
                        </a:solidFill>
                        <a:prstDash val="sysDot"/>
                        <a:round/>
                        <a:headEnd/>
                        <a:tailEnd/>
                      </a:ln>
                    </p:spPr>
                    <p:txBody>
                      <a:bodyPr/>
                      <a:lstStyle/>
                      <a:p>
                        <a:endParaRPr lang="de-DE" sz="2400" dirty="0">
                          <a:solidFill>
                            <a:srgbClr val="000000"/>
                          </a:solidFill>
                        </a:endParaRPr>
                      </a:p>
                    </p:txBody>
                  </p:sp>
                  <p:sp>
                    <p:nvSpPr>
                      <p:cNvPr id="2141" name="Freeform 3166"/>
                      <p:cNvSpPr>
                        <a:spLocks/>
                      </p:cNvSpPr>
                      <p:nvPr/>
                    </p:nvSpPr>
                    <p:spPr bwMode="auto">
                      <a:xfrm>
                        <a:off x="5464" y="2445"/>
                        <a:ext cx="2" cy="4"/>
                      </a:xfrm>
                      <a:custGeom>
                        <a:avLst/>
                        <a:gdLst>
                          <a:gd name="T0" fmla="*/ 0 w 2"/>
                          <a:gd name="T1" fmla="*/ 2 h 4"/>
                          <a:gd name="T2" fmla="*/ 0 w 2"/>
                          <a:gd name="T3" fmla="*/ 0 h 4"/>
                          <a:gd name="T4" fmla="*/ 2 w 2"/>
                          <a:gd name="T5" fmla="*/ 0 h 4"/>
                          <a:gd name="T6" fmla="*/ 2 w 2"/>
                          <a:gd name="T7" fmla="*/ 2 h 4"/>
                          <a:gd name="T8" fmla="*/ 2 w 2"/>
                          <a:gd name="T9" fmla="*/ 4 h 4"/>
                          <a:gd name="T10" fmla="*/ 0 w 2"/>
                          <a:gd name="T11" fmla="*/ 4 h 4"/>
                          <a:gd name="T12" fmla="*/ 0 w 2"/>
                          <a:gd name="T13" fmla="*/ 2 h 4"/>
                          <a:gd name="T14" fmla="*/ 0 60000 65536"/>
                          <a:gd name="T15" fmla="*/ 0 60000 65536"/>
                          <a:gd name="T16" fmla="*/ 0 60000 65536"/>
                          <a:gd name="T17" fmla="*/ 0 60000 65536"/>
                          <a:gd name="T18" fmla="*/ 0 60000 65536"/>
                          <a:gd name="T19" fmla="*/ 0 60000 65536"/>
                          <a:gd name="T20" fmla="*/ 0 60000 65536"/>
                          <a:gd name="T21" fmla="*/ 0 w 2"/>
                          <a:gd name="T22" fmla="*/ 0 h 4"/>
                          <a:gd name="T23" fmla="*/ 2 w 2"/>
                          <a:gd name="T24" fmla="*/ 4 h 4"/>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2" h="4">
                            <a:moveTo>
                              <a:pt x="0" y="2"/>
                            </a:moveTo>
                            <a:lnTo>
                              <a:pt x="0" y="0"/>
                            </a:lnTo>
                            <a:lnTo>
                              <a:pt x="2" y="0"/>
                            </a:lnTo>
                            <a:lnTo>
                              <a:pt x="2" y="2"/>
                            </a:lnTo>
                            <a:lnTo>
                              <a:pt x="2" y="4"/>
                            </a:lnTo>
                            <a:lnTo>
                              <a:pt x="0" y="4"/>
                            </a:lnTo>
                            <a:lnTo>
                              <a:pt x="0" y="2"/>
                            </a:lnTo>
                            <a:close/>
                          </a:path>
                        </a:pathLst>
                      </a:custGeom>
                      <a:grpFill/>
                      <a:ln w="3175">
                        <a:solidFill>
                          <a:schemeClr val="bg1"/>
                        </a:solidFill>
                        <a:prstDash val="sysDot"/>
                        <a:round/>
                        <a:headEnd/>
                        <a:tailEnd/>
                      </a:ln>
                    </p:spPr>
                    <p:txBody>
                      <a:bodyPr/>
                      <a:lstStyle/>
                      <a:p>
                        <a:endParaRPr lang="de-DE" sz="2400" dirty="0">
                          <a:solidFill>
                            <a:srgbClr val="000000"/>
                          </a:solidFill>
                        </a:endParaRPr>
                      </a:p>
                    </p:txBody>
                  </p:sp>
                  <p:sp>
                    <p:nvSpPr>
                      <p:cNvPr id="2142" name="Freeform 3167"/>
                      <p:cNvSpPr>
                        <a:spLocks/>
                      </p:cNvSpPr>
                      <p:nvPr/>
                    </p:nvSpPr>
                    <p:spPr bwMode="auto">
                      <a:xfrm>
                        <a:off x="5466" y="2319"/>
                        <a:ext cx="2" cy="1"/>
                      </a:xfrm>
                      <a:custGeom>
                        <a:avLst/>
                        <a:gdLst>
                          <a:gd name="T0" fmla="*/ 0 w 2"/>
                          <a:gd name="T1" fmla="*/ 0 h 1"/>
                          <a:gd name="T2" fmla="*/ 2 w 2"/>
                          <a:gd name="T3" fmla="*/ 0 h 1"/>
                          <a:gd name="T4" fmla="*/ 0 w 2"/>
                          <a:gd name="T5" fmla="*/ 0 h 1"/>
                          <a:gd name="T6" fmla="*/ 0 60000 65536"/>
                          <a:gd name="T7" fmla="*/ 0 60000 65536"/>
                          <a:gd name="T8" fmla="*/ 0 60000 65536"/>
                          <a:gd name="T9" fmla="*/ 0 w 2"/>
                          <a:gd name="T10" fmla="*/ 0 h 1"/>
                          <a:gd name="T11" fmla="*/ 2 w 2"/>
                          <a:gd name="T12" fmla="*/ 1 h 1"/>
                        </a:gdLst>
                        <a:ahLst/>
                        <a:cxnLst>
                          <a:cxn ang="T6">
                            <a:pos x="T0" y="T1"/>
                          </a:cxn>
                          <a:cxn ang="T7">
                            <a:pos x="T2" y="T3"/>
                          </a:cxn>
                          <a:cxn ang="T8">
                            <a:pos x="T4" y="T5"/>
                          </a:cxn>
                        </a:cxnLst>
                        <a:rect l="T9" t="T10" r="T11" b="T12"/>
                        <a:pathLst>
                          <a:path w="2" h="1">
                            <a:moveTo>
                              <a:pt x="0" y="0"/>
                            </a:moveTo>
                            <a:lnTo>
                              <a:pt x="2" y="0"/>
                            </a:lnTo>
                            <a:lnTo>
                              <a:pt x="0" y="0"/>
                            </a:lnTo>
                            <a:close/>
                          </a:path>
                        </a:pathLst>
                      </a:custGeom>
                      <a:grpFill/>
                      <a:ln w="3175">
                        <a:solidFill>
                          <a:schemeClr val="bg1"/>
                        </a:solidFill>
                        <a:prstDash val="sysDot"/>
                        <a:round/>
                        <a:headEnd/>
                        <a:tailEnd/>
                      </a:ln>
                    </p:spPr>
                    <p:txBody>
                      <a:bodyPr/>
                      <a:lstStyle/>
                      <a:p>
                        <a:endParaRPr lang="de-DE" sz="2400" dirty="0">
                          <a:solidFill>
                            <a:srgbClr val="000000"/>
                          </a:solidFill>
                        </a:endParaRPr>
                      </a:p>
                    </p:txBody>
                  </p:sp>
                  <p:sp>
                    <p:nvSpPr>
                      <p:cNvPr id="2143" name="Freeform 3168"/>
                      <p:cNvSpPr>
                        <a:spLocks/>
                      </p:cNvSpPr>
                      <p:nvPr/>
                    </p:nvSpPr>
                    <p:spPr bwMode="auto">
                      <a:xfrm>
                        <a:off x="5468" y="2439"/>
                        <a:ext cx="4" cy="4"/>
                      </a:xfrm>
                      <a:custGeom>
                        <a:avLst/>
                        <a:gdLst>
                          <a:gd name="T0" fmla="*/ 0 w 4"/>
                          <a:gd name="T1" fmla="*/ 4 h 4"/>
                          <a:gd name="T2" fmla="*/ 0 w 4"/>
                          <a:gd name="T3" fmla="*/ 2 h 4"/>
                          <a:gd name="T4" fmla="*/ 2 w 4"/>
                          <a:gd name="T5" fmla="*/ 2 h 4"/>
                          <a:gd name="T6" fmla="*/ 2 w 4"/>
                          <a:gd name="T7" fmla="*/ 0 h 4"/>
                          <a:gd name="T8" fmla="*/ 4 w 4"/>
                          <a:gd name="T9" fmla="*/ 2 h 4"/>
                          <a:gd name="T10" fmla="*/ 2 w 4"/>
                          <a:gd name="T11" fmla="*/ 4 h 4"/>
                          <a:gd name="T12" fmla="*/ 0 w 4"/>
                          <a:gd name="T13" fmla="*/ 4 h 4"/>
                          <a:gd name="T14" fmla="*/ 0 60000 65536"/>
                          <a:gd name="T15" fmla="*/ 0 60000 65536"/>
                          <a:gd name="T16" fmla="*/ 0 60000 65536"/>
                          <a:gd name="T17" fmla="*/ 0 60000 65536"/>
                          <a:gd name="T18" fmla="*/ 0 60000 65536"/>
                          <a:gd name="T19" fmla="*/ 0 60000 65536"/>
                          <a:gd name="T20" fmla="*/ 0 60000 65536"/>
                          <a:gd name="T21" fmla="*/ 0 w 4"/>
                          <a:gd name="T22" fmla="*/ 0 h 4"/>
                          <a:gd name="T23" fmla="*/ 4 w 4"/>
                          <a:gd name="T24" fmla="*/ 4 h 4"/>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4" h="4">
                            <a:moveTo>
                              <a:pt x="0" y="4"/>
                            </a:moveTo>
                            <a:lnTo>
                              <a:pt x="0" y="2"/>
                            </a:lnTo>
                            <a:lnTo>
                              <a:pt x="2" y="2"/>
                            </a:lnTo>
                            <a:lnTo>
                              <a:pt x="2" y="0"/>
                            </a:lnTo>
                            <a:lnTo>
                              <a:pt x="4" y="2"/>
                            </a:lnTo>
                            <a:lnTo>
                              <a:pt x="2" y="4"/>
                            </a:lnTo>
                            <a:lnTo>
                              <a:pt x="0" y="4"/>
                            </a:lnTo>
                            <a:close/>
                          </a:path>
                        </a:pathLst>
                      </a:custGeom>
                      <a:grpFill/>
                      <a:ln w="3175">
                        <a:solidFill>
                          <a:schemeClr val="bg1"/>
                        </a:solidFill>
                        <a:prstDash val="sysDot"/>
                        <a:round/>
                        <a:headEnd/>
                        <a:tailEnd/>
                      </a:ln>
                    </p:spPr>
                    <p:txBody>
                      <a:bodyPr/>
                      <a:lstStyle/>
                      <a:p>
                        <a:endParaRPr lang="de-DE" sz="2400" dirty="0">
                          <a:solidFill>
                            <a:srgbClr val="000000"/>
                          </a:solidFill>
                        </a:endParaRPr>
                      </a:p>
                    </p:txBody>
                  </p:sp>
                  <p:sp>
                    <p:nvSpPr>
                      <p:cNvPr id="2144" name="Freeform 3169"/>
                      <p:cNvSpPr>
                        <a:spLocks/>
                      </p:cNvSpPr>
                      <p:nvPr/>
                    </p:nvSpPr>
                    <p:spPr bwMode="auto">
                      <a:xfrm>
                        <a:off x="5468" y="2437"/>
                        <a:ext cx="62" cy="26"/>
                      </a:xfrm>
                      <a:custGeom>
                        <a:avLst/>
                        <a:gdLst>
                          <a:gd name="T0" fmla="*/ 0 w 62"/>
                          <a:gd name="T1" fmla="*/ 8 h 26"/>
                          <a:gd name="T2" fmla="*/ 6 w 62"/>
                          <a:gd name="T3" fmla="*/ 4 h 26"/>
                          <a:gd name="T4" fmla="*/ 10 w 62"/>
                          <a:gd name="T5" fmla="*/ 2 h 26"/>
                          <a:gd name="T6" fmla="*/ 14 w 62"/>
                          <a:gd name="T7" fmla="*/ 2 h 26"/>
                          <a:gd name="T8" fmla="*/ 22 w 62"/>
                          <a:gd name="T9" fmla="*/ 2 h 26"/>
                          <a:gd name="T10" fmla="*/ 26 w 62"/>
                          <a:gd name="T11" fmla="*/ 4 h 26"/>
                          <a:gd name="T12" fmla="*/ 30 w 62"/>
                          <a:gd name="T13" fmla="*/ 2 h 26"/>
                          <a:gd name="T14" fmla="*/ 32 w 62"/>
                          <a:gd name="T15" fmla="*/ 0 h 26"/>
                          <a:gd name="T16" fmla="*/ 38 w 62"/>
                          <a:gd name="T17" fmla="*/ 0 h 26"/>
                          <a:gd name="T18" fmla="*/ 44 w 62"/>
                          <a:gd name="T19" fmla="*/ 4 h 26"/>
                          <a:gd name="T20" fmla="*/ 48 w 62"/>
                          <a:gd name="T21" fmla="*/ 4 h 26"/>
                          <a:gd name="T22" fmla="*/ 52 w 62"/>
                          <a:gd name="T23" fmla="*/ 4 h 26"/>
                          <a:gd name="T24" fmla="*/ 58 w 62"/>
                          <a:gd name="T25" fmla="*/ 8 h 26"/>
                          <a:gd name="T26" fmla="*/ 58 w 62"/>
                          <a:gd name="T27" fmla="*/ 12 h 26"/>
                          <a:gd name="T28" fmla="*/ 60 w 62"/>
                          <a:gd name="T29" fmla="*/ 14 h 26"/>
                          <a:gd name="T30" fmla="*/ 60 w 62"/>
                          <a:gd name="T31" fmla="*/ 14 h 26"/>
                          <a:gd name="T32" fmla="*/ 62 w 62"/>
                          <a:gd name="T33" fmla="*/ 16 h 26"/>
                          <a:gd name="T34" fmla="*/ 62 w 62"/>
                          <a:gd name="T35" fmla="*/ 20 h 26"/>
                          <a:gd name="T36" fmla="*/ 62 w 62"/>
                          <a:gd name="T37" fmla="*/ 26 h 26"/>
                          <a:gd name="T38" fmla="*/ 56 w 62"/>
                          <a:gd name="T39" fmla="*/ 24 h 26"/>
                          <a:gd name="T40" fmla="*/ 54 w 62"/>
                          <a:gd name="T41" fmla="*/ 22 h 26"/>
                          <a:gd name="T42" fmla="*/ 50 w 62"/>
                          <a:gd name="T43" fmla="*/ 20 h 26"/>
                          <a:gd name="T44" fmla="*/ 44 w 62"/>
                          <a:gd name="T45" fmla="*/ 16 h 26"/>
                          <a:gd name="T46" fmla="*/ 42 w 62"/>
                          <a:gd name="T47" fmla="*/ 14 h 26"/>
                          <a:gd name="T48" fmla="*/ 38 w 62"/>
                          <a:gd name="T49" fmla="*/ 12 h 26"/>
                          <a:gd name="T50" fmla="*/ 34 w 62"/>
                          <a:gd name="T51" fmla="*/ 14 h 26"/>
                          <a:gd name="T52" fmla="*/ 32 w 62"/>
                          <a:gd name="T53" fmla="*/ 16 h 26"/>
                          <a:gd name="T54" fmla="*/ 28 w 62"/>
                          <a:gd name="T55" fmla="*/ 16 h 26"/>
                          <a:gd name="T56" fmla="*/ 26 w 62"/>
                          <a:gd name="T57" fmla="*/ 14 h 26"/>
                          <a:gd name="T58" fmla="*/ 22 w 62"/>
                          <a:gd name="T59" fmla="*/ 14 h 26"/>
                          <a:gd name="T60" fmla="*/ 22 w 62"/>
                          <a:gd name="T61" fmla="*/ 10 h 26"/>
                          <a:gd name="T62" fmla="*/ 18 w 62"/>
                          <a:gd name="T63" fmla="*/ 12 h 26"/>
                          <a:gd name="T64" fmla="*/ 14 w 62"/>
                          <a:gd name="T65" fmla="*/ 16 h 26"/>
                          <a:gd name="T66" fmla="*/ 12 w 62"/>
                          <a:gd name="T67" fmla="*/ 16 h 26"/>
                          <a:gd name="T68" fmla="*/ 10 w 62"/>
                          <a:gd name="T69" fmla="*/ 12 h 26"/>
                          <a:gd name="T70" fmla="*/ 8 w 62"/>
                          <a:gd name="T71" fmla="*/ 8 h 26"/>
                          <a:gd name="T72" fmla="*/ 6 w 62"/>
                          <a:gd name="T73" fmla="*/ 6 h 26"/>
                          <a:gd name="T74" fmla="*/ 4 w 62"/>
                          <a:gd name="T75" fmla="*/ 10 h 26"/>
                          <a:gd name="T76" fmla="*/ 4 w 62"/>
                          <a:gd name="T77" fmla="*/ 14 h 26"/>
                          <a:gd name="T78" fmla="*/ 2 w 62"/>
                          <a:gd name="T79" fmla="*/ 16 h 26"/>
                          <a:gd name="T80" fmla="*/ 0 w 62"/>
                          <a:gd name="T81" fmla="*/ 18 h 26"/>
                          <a:gd name="T82" fmla="*/ 2 w 62"/>
                          <a:gd name="T83" fmla="*/ 16 h 26"/>
                          <a:gd name="T84" fmla="*/ 2 w 62"/>
                          <a:gd name="T85" fmla="*/ 12 h 26"/>
                          <a:gd name="T86" fmla="*/ 0 w 62"/>
                          <a:gd name="T87" fmla="*/ 10 h 2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w 62"/>
                          <a:gd name="T133" fmla="*/ 0 h 26"/>
                          <a:gd name="T134" fmla="*/ 62 w 62"/>
                          <a:gd name="T135" fmla="*/ 26 h 26"/>
                        </a:gdLst>
                        <a:ahLst/>
                        <a:cxnLst>
                          <a:cxn ang="T88">
                            <a:pos x="T0" y="T1"/>
                          </a:cxn>
                          <a:cxn ang="T89">
                            <a:pos x="T2" y="T3"/>
                          </a:cxn>
                          <a:cxn ang="T90">
                            <a:pos x="T4" y="T5"/>
                          </a:cxn>
                          <a:cxn ang="T91">
                            <a:pos x="T6" y="T7"/>
                          </a:cxn>
                          <a:cxn ang="T92">
                            <a:pos x="T8" y="T9"/>
                          </a:cxn>
                          <a:cxn ang="T93">
                            <a:pos x="T10" y="T11"/>
                          </a:cxn>
                          <a:cxn ang="T94">
                            <a:pos x="T12" y="T13"/>
                          </a:cxn>
                          <a:cxn ang="T95">
                            <a:pos x="T14" y="T15"/>
                          </a:cxn>
                          <a:cxn ang="T96">
                            <a:pos x="T16" y="T17"/>
                          </a:cxn>
                          <a:cxn ang="T97">
                            <a:pos x="T18" y="T19"/>
                          </a:cxn>
                          <a:cxn ang="T98">
                            <a:pos x="T20" y="T21"/>
                          </a:cxn>
                          <a:cxn ang="T99">
                            <a:pos x="T22" y="T23"/>
                          </a:cxn>
                          <a:cxn ang="T100">
                            <a:pos x="T24" y="T25"/>
                          </a:cxn>
                          <a:cxn ang="T101">
                            <a:pos x="T26" y="T27"/>
                          </a:cxn>
                          <a:cxn ang="T102">
                            <a:pos x="T28" y="T29"/>
                          </a:cxn>
                          <a:cxn ang="T103">
                            <a:pos x="T30" y="T31"/>
                          </a:cxn>
                          <a:cxn ang="T104">
                            <a:pos x="T32" y="T33"/>
                          </a:cxn>
                          <a:cxn ang="T105">
                            <a:pos x="T34" y="T35"/>
                          </a:cxn>
                          <a:cxn ang="T106">
                            <a:pos x="T36" y="T37"/>
                          </a:cxn>
                          <a:cxn ang="T107">
                            <a:pos x="T38" y="T39"/>
                          </a:cxn>
                          <a:cxn ang="T108">
                            <a:pos x="T40" y="T41"/>
                          </a:cxn>
                          <a:cxn ang="T109">
                            <a:pos x="T42" y="T43"/>
                          </a:cxn>
                          <a:cxn ang="T110">
                            <a:pos x="T44" y="T45"/>
                          </a:cxn>
                          <a:cxn ang="T111">
                            <a:pos x="T46" y="T47"/>
                          </a:cxn>
                          <a:cxn ang="T112">
                            <a:pos x="T48" y="T49"/>
                          </a:cxn>
                          <a:cxn ang="T113">
                            <a:pos x="T50" y="T51"/>
                          </a:cxn>
                          <a:cxn ang="T114">
                            <a:pos x="T52" y="T53"/>
                          </a:cxn>
                          <a:cxn ang="T115">
                            <a:pos x="T54" y="T55"/>
                          </a:cxn>
                          <a:cxn ang="T116">
                            <a:pos x="T56" y="T57"/>
                          </a:cxn>
                          <a:cxn ang="T117">
                            <a:pos x="T58" y="T59"/>
                          </a:cxn>
                          <a:cxn ang="T118">
                            <a:pos x="T60" y="T61"/>
                          </a:cxn>
                          <a:cxn ang="T119">
                            <a:pos x="T62" y="T63"/>
                          </a:cxn>
                          <a:cxn ang="T120">
                            <a:pos x="T64" y="T65"/>
                          </a:cxn>
                          <a:cxn ang="T121">
                            <a:pos x="T66" y="T67"/>
                          </a:cxn>
                          <a:cxn ang="T122">
                            <a:pos x="T68" y="T69"/>
                          </a:cxn>
                          <a:cxn ang="T123">
                            <a:pos x="T70" y="T71"/>
                          </a:cxn>
                          <a:cxn ang="T124">
                            <a:pos x="T72" y="T73"/>
                          </a:cxn>
                          <a:cxn ang="T125">
                            <a:pos x="T74" y="T75"/>
                          </a:cxn>
                          <a:cxn ang="T126">
                            <a:pos x="T76" y="T77"/>
                          </a:cxn>
                          <a:cxn ang="T127">
                            <a:pos x="T78" y="T79"/>
                          </a:cxn>
                          <a:cxn ang="T128">
                            <a:pos x="T80" y="T81"/>
                          </a:cxn>
                          <a:cxn ang="T129">
                            <a:pos x="T82" y="T83"/>
                          </a:cxn>
                          <a:cxn ang="T130">
                            <a:pos x="T84" y="T85"/>
                          </a:cxn>
                          <a:cxn ang="T131">
                            <a:pos x="T86" y="T87"/>
                          </a:cxn>
                        </a:cxnLst>
                        <a:rect l="T132" t="T133" r="T134" b="T135"/>
                        <a:pathLst>
                          <a:path w="62" h="26">
                            <a:moveTo>
                              <a:pt x="0" y="10"/>
                            </a:moveTo>
                            <a:lnTo>
                              <a:pt x="0" y="8"/>
                            </a:lnTo>
                            <a:lnTo>
                              <a:pt x="2" y="8"/>
                            </a:lnTo>
                            <a:lnTo>
                              <a:pt x="6" y="4"/>
                            </a:lnTo>
                            <a:lnTo>
                              <a:pt x="8" y="2"/>
                            </a:lnTo>
                            <a:lnTo>
                              <a:pt x="10" y="2"/>
                            </a:lnTo>
                            <a:lnTo>
                              <a:pt x="12" y="2"/>
                            </a:lnTo>
                            <a:lnTo>
                              <a:pt x="14" y="2"/>
                            </a:lnTo>
                            <a:lnTo>
                              <a:pt x="20" y="2"/>
                            </a:lnTo>
                            <a:lnTo>
                              <a:pt x="22" y="2"/>
                            </a:lnTo>
                            <a:lnTo>
                              <a:pt x="24" y="2"/>
                            </a:lnTo>
                            <a:lnTo>
                              <a:pt x="26" y="4"/>
                            </a:lnTo>
                            <a:lnTo>
                              <a:pt x="28" y="4"/>
                            </a:lnTo>
                            <a:lnTo>
                              <a:pt x="30" y="2"/>
                            </a:lnTo>
                            <a:lnTo>
                              <a:pt x="32" y="2"/>
                            </a:lnTo>
                            <a:lnTo>
                              <a:pt x="32" y="0"/>
                            </a:lnTo>
                            <a:lnTo>
                              <a:pt x="34" y="0"/>
                            </a:lnTo>
                            <a:lnTo>
                              <a:pt x="38" y="0"/>
                            </a:lnTo>
                            <a:lnTo>
                              <a:pt x="40" y="2"/>
                            </a:lnTo>
                            <a:lnTo>
                              <a:pt x="44" y="4"/>
                            </a:lnTo>
                            <a:lnTo>
                              <a:pt x="46" y="4"/>
                            </a:lnTo>
                            <a:lnTo>
                              <a:pt x="48" y="4"/>
                            </a:lnTo>
                            <a:lnTo>
                              <a:pt x="50" y="4"/>
                            </a:lnTo>
                            <a:lnTo>
                              <a:pt x="52" y="4"/>
                            </a:lnTo>
                            <a:lnTo>
                              <a:pt x="54" y="4"/>
                            </a:lnTo>
                            <a:lnTo>
                              <a:pt x="58" y="8"/>
                            </a:lnTo>
                            <a:lnTo>
                              <a:pt x="58" y="10"/>
                            </a:lnTo>
                            <a:lnTo>
                              <a:pt x="58" y="12"/>
                            </a:lnTo>
                            <a:lnTo>
                              <a:pt x="58" y="14"/>
                            </a:lnTo>
                            <a:lnTo>
                              <a:pt x="60" y="14"/>
                            </a:lnTo>
                            <a:lnTo>
                              <a:pt x="60" y="16"/>
                            </a:lnTo>
                            <a:lnTo>
                              <a:pt x="60" y="14"/>
                            </a:lnTo>
                            <a:lnTo>
                              <a:pt x="62" y="14"/>
                            </a:lnTo>
                            <a:lnTo>
                              <a:pt x="62" y="16"/>
                            </a:lnTo>
                            <a:lnTo>
                              <a:pt x="62" y="20"/>
                            </a:lnTo>
                            <a:lnTo>
                              <a:pt x="62" y="22"/>
                            </a:lnTo>
                            <a:lnTo>
                              <a:pt x="62" y="26"/>
                            </a:lnTo>
                            <a:lnTo>
                              <a:pt x="58" y="24"/>
                            </a:lnTo>
                            <a:lnTo>
                              <a:pt x="56" y="24"/>
                            </a:lnTo>
                            <a:lnTo>
                              <a:pt x="56" y="22"/>
                            </a:lnTo>
                            <a:lnTo>
                              <a:pt x="54" y="22"/>
                            </a:lnTo>
                            <a:lnTo>
                              <a:pt x="52" y="20"/>
                            </a:lnTo>
                            <a:lnTo>
                              <a:pt x="50" y="20"/>
                            </a:lnTo>
                            <a:lnTo>
                              <a:pt x="48" y="18"/>
                            </a:lnTo>
                            <a:lnTo>
                              <a:pt x="44" y="16"/>
                            </a:lnTo>
                            <a:lnTo>
                              <a:pt x="44" y="14"/>
                            </a:lnTo>
                            <a:lnTo>
                              <a:pt x="42" y="14"/>
                            </a:lnTo>
                            <a:lnTo>
                              <a:pt x="40" y="14"/>
                            </a:lnTo>
                            <a:lnTo>
                              <a:pt x="38" y="12"/>
                            </a:lnTo>
                            <a:lnTo>
                              <a:pt x="34" y="12"/>
                            </a:lnTo>
                            <a:lnTo>
                              <a:pt x="34" y="14"/>
                            </a:lnTo>
                            <a:lnTo>
                              <a:pt x="34" y="16"/>
                            </a:lnTo>
                            <a:lnTo>
                              <a:pt x="32" y="16"/>
                            </a:lnTo>
                            <a:lnTo>
                              <a:pt x="30" y="16"/>
                            </a:lnTo>
                            <a:lnTo>
                              <a:pt x="28" y="16"/>
                            </a:lnTo>
                            <a:lnTo>
                              <a:pt x="28" y="14"/>
                            </a:lnTo>
                            <a:lnTo>
                              <a:pt x="26" y="14"/>
                            </a:lnTo>
                            <a:lnTo>
                              <a:pt x="24" y="14"/>
                            </a:lnTo>
                            <a:lnTo>
                              <a:pt x="22" y="14"/>
                            </a:lnTo>
                            <a:lnTo>
                              <a:pt x="22" y="12"/>
                            </a:lnTo>
                            <a:lnTo>
                              <a:pt x="22" y="10"/>
                            </a:lnTo>
                            <a:lnTo>
                              <a:pt x="20" y="10"/>
                            </a:lnTo>
                            <a:lnTo>
                              <a:pt x="18" y="12"/>
                            </a:lnTo>
                            <a:lnTo>
                              <a:pt x="16" y="14"/>
                            </a:lnTo>
                            <a:lnTo>
                              <a:pt x="14" y="16"/>
                            </a:lnTo>
                            <a:lnTo>
                              <a:pt x="12" y="16"/>
                            </a:lnTo>
                            <a:lnTo>
                              <a:pt x="10" y="14"/>
                            </a:lnTo>
                            <a:lnTo>
                              <a:pt x="10" y="12"/>
                            </a:lnTo>
                            <a:lnTo>
                              <a:pt x="8" y="10"/>
                            </a:lnTo>
                            <a:lnTo>
                              <a:pt x="8" y="8"/>
                            </a:lnTo>
                            <a:lnTo>
                              <a:pt x="8" y="6"/>
                            </a:lnTo>
                            <a:lnTo>
                              <a:pt x="6" y="6"/>
                            </a:lnTo>
                            <a:lnTo>
                              <a:pt x="6" y="8"/>
                            </a:lnTo>
                            <a:lnTo>
                              <a:pt x="4" y="10"/>
                            </a:lnTo>
                            <a:lnTo>
                              <a:pt x="4" y="12"/>
                            </a:lnTo>
                            <a:lnTo>
                              <a:pt x="4" y="14"/>
                            </a:lnTo>
                            <a:lnTo>
                              <a:pt x="2" y="14"/>
                            </a:lnTo>
                            <a:lnTo>
                              <a:pt x="2" y="16"/>
                            </a:lnTo>
                            <a:lnTo>
                              <a:pt x="2" y="18"/>
                            </a:lnTo>
                            <a:lnTo>
                              <a:pt x="0" y="18"/>
                            </a:lnTo>
                            <a:lnTo>
                              <a:pt x="0" y="16"/>
                            </a:lnTo>
                            <a:lnTo>
                              <a:pt x="2" y="16"/>
                            </a:lnTo>
                            <a:lnTo>
                              <a:pt x="2" y="14"/>
                            </a:lnTo>
                            <a:lnTo>
                              <a:pt x="2" y="12"/>
                            </a:lnTo>
                            <a:lnTo>
                              <a:pt x="0" y="12"/>
                            </a:lnTo>
                            <a:lnTo>
                              <a:pt x="0" y="10"/>
                            </a:lnTo>
                            <a:close/>
                          </a:path>
                        </a:pathLst>
                      </a:custGeom>
                      <a:solidFill>
                        <a:schemeClr val="tx2"/>
                      </a:solidFill>
                      <a:ln w="3175">
                        <a:solidFill>
                          <a:schemeClr val="bg1"/>
                        </a:solidFill>
                        <a:prstDash val="sysDot"/>
                        <a:round/>
                        <a:headEnd/>
                        <a:tailEnd/>
                      </a:ln>
                    </p:spPr>
                    <p:txBody>
                      <a:bodyPr/>
                      <a:lstStyle/>
                      <a:p>
                        <a:endParaRPr lang="de-DE" sz="2400" dirty="0">
                          <a:solidFill>
                            <a:srgbClr val="000000"/>
                          </a:solidFill>
                        </a:endParaRPr>
                      </a:p>
                    </p:txBody>
                  </p:sp>
                  <p:sp>
                    <p:nvSpPr>
                      <p:cNvPr id="2145" name="Freeform 3170"/>
                      <p:cNvSpPr>
                        <a:spLocks/>
                      </p:cNvSpPr>
                      <p:nvPr/>
                    </p:nvSpPr>
                    <p:spPr bwMode="auto">
                      <a:xfrm>
                        <a:off x="5468" y="2455"/>
                        <a:ext cx="10" cy="6"/>
                      </a:xfrm>
                      <a:custGeom>
                        <a:avLst/>
                        <a:gdLst>
                          <a:gd name="T0" fmla="*/ 0 w 10"/>
                          <a:gd name="T1" fmla="*/ 4 h 6"/>
                          <a:gd name="T2" fmla="*/ 2 w 10"/>
                          <a:gd name="T3" fmla="*/ 4 h 6"/>
                          <a:gd name="T4" fmla="*/ 2 w 10"/>
                          <a:gd name="T5" fmla="*/ 2 h 6"/>
                          <a:gd name="T6" fmla="*/ 4 w 10"/>
                          <a:gd name="T7" fmla="*/ 2 h 6"/>
                          <a:gd name="T8" fmla="*/ 6 w 10"/>
                          <a:gd name="T9" fmla="*/ 0 h 6"/>
                          <a:gd name="T10" fmla="*/ 8 w 10"/>
                          <a:gd name="T11" fmla="*/ 0 h 6"/>
                          <a:gd name="T12" fmla="*/ 10 w 10"/>
                          <a:gd name="T13" fmla="*/ 0 h 6"/>
                          <a:gd name="T14" fmla="*/ 10 w 10"/>
                          <a:gd name="T15" fmla="*/ 2 h 6"/>
                          <a:gd name="T16" fmla="*/ 8 w 10"/>
                          <a:gd name="T17" fmla="*/ 4 h 6"/>
                          <a:gd name="T18" fmla="*/ 6 w 10"/>
                          <a:gd name="T19" fmla="*/ 6 h 6"/>
                          <a:gd name="T20" fmla="*/ 4 w 10"/>
                          <a:gd name="T21" fmla="*/ 6 h 6"/>
                          <a:gd name="T22" fmla="*/ 6 w 10"/>
                          <a:gd name="T23" fmla="*/ 4 h 6"/>
                          <a:gd name="T24" fmla="*/ 8 w 10"/>
                          <a:gd name="T25" fmla="*/ 4 h 6"/>
                          <a:gd name="T26" fmla="*/ 8 w 10"/>
                          <a:gd name="T27" fmla="*/ 2 h 6"/>
                          <a:gd name="T28" fmla="*/ 6 w 10"/>
                          <a:gd name="T29" fmla="*/ 2 h 6"/>
                          <a:gd name="T30" fmla="*/ 4 w 10"/>
                          <a:gd name="T31" fmla="*/ 4 h 6"/>
                          <a:gd name="T32" fmla="*/ 2 w 10"/>
                          <a:gd name="T33" fmla="*/ 6 h 6"/>
                          <a:gd name="T34" fmla="*/ 0 w 10"/>
                          <a:gd name="T35" fmla="*/ 6 h 6"/>
                          <a:gd name="T36" fmla="*/ 0 w 10"/>
                          <a:gd name="T37" fmla="*/ 4 h 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10"/>
                          <a:gd name="T58" fmla="*/ 0 h 6"/>
                          <a:gd name="T59" fmla="*/ 10 w 10"/>
                          <a:gd name="T60" fmla="*/ 6 h 6"/>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10" h="6">
                            <a:moveTo>
                              <a:pt x="0" y="4"/>
                            </a:moveTo>
                            <a:lnTo>
                              <a:pt x="2" y="4"/>
                            </a:lnTo>
                            <a:lnTo>
                              <a:pt x="2" y="2"/>
                            </a:lnTo>
                            <a:lnTo>
                              <a:pt x="4" y="2"/>
                            </a:lnTo>
                            <a:lnTo>
                              <a:pt x="6" y="0"/>
                            </a:lnTo>
                            <a:lnTo>
                              <a:pt x="8" y="0"/>
                            </a:lnTo>
                            <a:lnTo>
                              <a:pt x="10" y="0"/>
                            </a:lnTo>
                            <a:lnTo>
                              <a:pt x="10" y="2"/>
                            </a:lnTo>
                            <a:lnTo>
                              <a:pt x="8" y="4"/>
                            </a:lnTo>
                            <a:lnTo>
                              <a:pt x="6" y="6"/>
                            </a:lnTo>
                            <a:lnTo>
                              <a:pt x="4" y="6"/>
                            </a:lnTo>
                            <a:lnTo>
                              <a:pt x="6" y="4"/>
                            </a:lnTo>
                            <a:lnTo>
                              <a:pt x="8" y="4"/>
                            </a:lnTo>
                            <a:lnTo>
                              <a:pt x="8" y="2"/>
                            </a:lnTo>
                            <a:lnTo>
                              <a:pt x="6" y="2"/>
                            </a:lnTo>
                            <a:lnTo>
                              <a:pt x="4" y="4"/>
                            </a:lnTo>
                            <a:lnTo>
                              <a:pt x="2" y="6"/>
                            </a:lnTo>
                            <a:lnTo>
                              <a:pt x="0" y="6"/>
                            </a:lnTo>
                            <a:lnTo>
                              <a:pt x="0" y="4"/>
                            </a:lnTo>
                            <a:close/>
                          </a:path>
                        </a:pathLst>
                      </a:custGeom>
                      <a:grpFill/>
                      <a:ln w="3175">
                        <a:solidFill>
                          <a:schemeClr val="bg1"/>
                        </a:solidFill>
                        <a:prstDash val="sysDot"/>
                        <a:round/>
                        <a:headEnd/>
                        <a:tailEnd/>
                      </a:ln>
                    </p:spPr>
                    <p:txBody>
                      <a:bodyPr/>
                      <a:lstStyle/>
                      <a:p>
                        <a:endParaRPr lang="de-DE" sz="2400" dirty="0">
                          <a:solidFill>
                            <a:srgbClr val="000000"/>
                          </a:solidFill>
                        </a:endParaRPr>
                      </a:p>
                    </p:txBody>
                  </p:sp>
                  <p:sp>
                    <p:nvSpPr>
                      <p:cNvPr id="2146" name="Freeform 3171"/>
                      <p:cNvSpPr>
                        <a:spLocks/>
                      </p:cNvSpPr>
                      <p:nvPr/>
                    </p:nvSpPr>
                    <p:spPr bwMode="auto">
                      <a:xfrm>
                        <a:off x="5474" y="2315"/>
                        <a:ext cx="2" cy="2"/>
                      </a:xfrm>
                      <a:custGeom>
                        <a:avLst/>
                        <a:gdLst>
                          <a:gd name="T0" fmla="*/ 0 w 2"/>
                          <a:gd name="T1" fmla="*/ 2 h 2"/>
                          <a:gd name="T2" fmla="*/ 2 w 2"/>
                          <a:gd name="T3" fmla="*/ 0 h 2"/>
                          <a:gd name="T4" fmla="*/ 2 w 2"/>
                          <a:gd name="T5" fmla="*/ 2 h 2"/>
                          <a:gd name="T6" fmla="*/ 0 w 2"/>
                          <a:gd name="T7" fmla="*/ 2 h 2"/>
                          <a:gd name="T8" fmla="*/ 0 60000 65536"/>
                          <a:gd name="T9" fmla="*/ 0 60000 65536"/>
                          <a:gd name="T10" fmla="*/ 0 60000 65536"/>
                          <a:gd name="T11" fmla="*/ 0 60000 65536"/>
                          <a:gd name="T12" fmla="*/ 0 w 2"/>
                          <a:gd name="T13" fmla="*/ 0 h 2"/>
                          <a:gd name="T14" fmla="*/ 2 w 2"/>
                          <a:gd name="T15" fmla="*/ 2 h 2"/>
                        </a:gdLst>
                        <a:ahLst/>
                        <a:cxnLst>
                          <a:cxn ang="T8">
                            <a:pos x="T0" y="T1"/>
                          </a:cxn>
                          <a:cxn ang="T9">
                            <a:pos x="T2" y="T3"/>
                          </a:cxn>
                          <a:cxn ang="T10">
                            <a:pos x="T4" y="T5"/>
                          </a:cxn>
                          <a:cxn ang="T11">
                            <a:pos x="T6" y="T7"/>
                          </a:cxn>
                        </a:cxnLst>
                        <a:rect l="T12" t="T13" r="T14" b="T15"/>
                        <a:pathLst>
                          <a:path w="2" h="2">
                            <a:moveTo>
                              <a:pt x="0" y="2"/>
                            </a:moveTo>
                            <a:lnTo>
                              <a:pt x="2" y="0"/>
                            </a:lnTo>
                            <a:lnTo>
                              <a:pt x="2" y="2"/>
                            </a:lnTo>
                            <a:lnTo>
                              <a:pt x="0" y="2"/>
                            </a:lnTo>
                            <a:close/>
                          </a:path>
                        </a:pathLst>
                      </a:custGeom>
                      <a:grpFill/>
                      <a:ln w="3175">
                        <a:solidFill>
                          <a:schemeClr val="bg1"/>
                        </a:solidFill>
                        <a:prstDash val="sysDot"/>
                        <a:round/>
                        <a:headEnd/>
                        <a:tailEnd/>
                      </a:ln>
                    </p:spPr>
                    <p:txBody>
                      <a:bodyPr/>
                      <a:lstStyle/>
                      <a:p>
                        <a:endParaRPr lang="de-DE" sz="2400" dirty="0">
                          <a:solidFill>
                            <a:srgbClr val="000000"/>
                          </a:solidFill>
                        </a:endParaRPr>
                      </a:p>
                    </p:txBody>
                  </p:sp>
                  <p:sp>
                    <p:nvSpPr>
                      <p:cNvPr id="2147" name="Freeform 3172"/>
                      <p:cNvSpPr>
                        <a:spLocks/>
                      </p:cNvSpPr>
                      <p:nvPr/>
                    </p:nvSpPr>
                    <p:spPr bwMode="auto">
                      <a:xfrm>
                        <a:off x="5476" y="2309"/>
                        <a:ext cx="10" cy="16"/>
                      </a:xfrm>
                      <a:custGeom>
                        <a:avLst/>
                        <a:gdLst>
                          <a:gd name="T0" fmla="*/ 0 w 10"/>
                          <a:gd name="T1" fmla="*/ 10 h 16"/>
                          <a:gd name="T2" fmla="*/ 2 w 10"/>
                          <a:gd name="T3" fmla="*/ 8 h 16"/>
                          <a:gd name="T4" fmla="*/ 2 w 10"/>
                          <a:gd name="T5" fmla="*/ 6 h 16"/>
                          <a:gd name="T6" fmla="*/ 2 w 10"/>
                          <a:gd name="T7" fmla="*/ 4 h 16"/>
                          <a:gd name="T8" fmla="*/ 4 w 10"/>
                          <a:gd name="T9" fmla="*/ 4 h 16"/>
                          <a:gd name="T10" fmla="*/ 6 w 10"/>
                          <a:gd name="T11" fmla="*/ 2 h 16"/>
                          <a:gd name="T12" fmla="*/ 6 w 10"/>
                          <a:gd name="T13" fmla="*/ 0 h 16"/>
                          <a:gd name="T14" fmla="*/ 8 w 10"/>
                          <a:gd name="T15" fmla="*/ 4 h 16"/>
                          <a:gd name="T16" fmla="*/ 10 w 10"/>
                          <a:gd name="T17" fmla="*/ 4 h 16"/>
                          <a:gd name="T18" fmla="*/ 10 w 10"/>
                          <a:gd name="T19" fmla="*/ 6 h 16"/>
                          <a:gd name="T20" fmla="*/ 8 w 10"/>
                          <a:gd name="T21" fmla="*/ 6 h 16"/>
                          <a:gd name="T22" fmla="*/ 8 w 10"/>
                          <a:gd name="T23" fmla="*/ 8 h 16"/>
                          <a:gd name="T24" fmla="*/ 8 w 10"/>
                          <a:gd name="T25" fmla="*/ 10 h 16"/>
                          <a:gd name="T26" fmla="*/ 6 w 10"/>
                          <a:gd name="T27" fmla="*/ 12 h 16"/>
                          <a:gd name="T28" fmla="*/ 6 w 10"/>
                          <a:gd name="T29" fmla="*/ 14 h 16"/>
                          <a:gd name="T30" fmla="*/ 6 w 10"/>
                          <a:gd name="T31" fmla="*/ 14 h 16"/>
                          <a:gd name="T32" fmla="*/ 4 w 10"/>
                          <a:gd name="T33" fmla="*/ 14 h 16"/>
                          <a:gd name="T34" fmla="*/ 2 w 10"/>
                          <a:gd name="T35" fmla="*/ 16 h 16"/>
                          <a:gd name="T36" fmla="*/ 2 w 10"/>
                          <a:gd name="T37" fmla="*/ 14 h 16"/>
                          <a:gd name="T38" fmla="*/ 0 w 10"/>
                          <a:gd name="T39" fmla="*/ 10 h 1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0"/>
                          <a:gd name="T61" fmla="*/ 0 h 16"/>
                          <a:gd name="T62" fmla="*/ 10 w 10"/>
                          <a:gd name="T63" fmla="*/ 16 h 16"/>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0" h="16">
                            <a:moveTo>
                              <a:pt x="0" y="10"/>
                            </a:moveTo>
                            <a:lnTo>
                              <a:pt x="2" y="8"/>
                            </a:lnTo>
                            <a:lnTo>
                              <a:pt x="2" y="6"/>
                            </a:lnTo>
                            <a:lnTo>
                              <a:pt x="2" y="4"/>
                            </a:lnTo>
                            <a:lnTo>
                              <a:pt x="4" y="4"/>
                            </a:lnTo>
                            <a:lnTo>
                              <a:pt x="6" y="2"/>
                            </a:lnTo>
                            <a:lnTo>
                              <a:pt x="6" y="0"/>
                            </a:lnTo>
                            <a:lnTo>
                              <a:pt x="8" y="4"/>
                            </a:lnTo>
                            <a:lnTo>
                              <a:pt x="10" y="4"/>
                            </a:lnTo>
                            <a:lnTo>
                              <a:pt x="10" y="6"/>
                            </a:lnTo>
                            <a:lnTo>
                              <a:pt x="8" y="6"/>
                            </a:lnTo>
                            <a:lnTo>
                              <a:pt x="8" y="8"/>
                            </a:lnTo>
                            <a:lnTo>
                              <a:pt x="8" y="10"/>
                            </a:lnTo>
                            <a:lnTo>
                              <a:pt x="6" y="12"/>
                            </a:lnTo>
                            <a:lnTo>
                              <a:pt x="6" y="14"/>
                            </a:lnTo>
                            <a:lnTo>
                              <a:pt x="4" y="14"/>
                            </a:lnTo>
                            <a:lnTo>
                              <a:pt x="2" y="16"/>
                            </a:lnTo>
                            <a:lnTo>
                              <a:pt x="2" y="14"/>
                            </a:lnTo>
                            <a:lnTo>
                              <a:pt x="0" y="10"/>
                            </a:lnTo>
                            <a:close/>
                          </a:path>
                        </a:pathLst>
                      </a:custGeom>
                      <a:solidFill>
                        <a:schemeClr val="tx2"/>
                      </a:solidFill>
                      <a:ln w="3175">
                        <a:solidFill>
                          <a:schemeClr val="bg1"/>
                        </a:solidFill>
                        <a:prstDash val="sysDot"/>
                        <a:round/>
                        <a:headEnd/>
                        <a:tailEnd/>
                      </a:ln>
                    </p:spPr>
                    <p:txBody>
                      <a:bodyPr/>
                      <a:lstStyle/>
                      <a:p>
                        <a:endParaRPr lang="de-DE" sz="2400" dirty="0">
                          <a:solidFill>
                            <a:srgbClr val="000000"/>
                          </a:solidFill>
                        </a:endParaRPr>
                      </a:p>
                    </p:txBody>
                  </p:sp>
                  <p:sp>
                    <p:nvSpPr>
                      <p:cNvPr id="2148" name="Freeform 3173"/>
                      <p:cNvSpPr>
                        <a:spLocks/>
                      </p:cNvSpPr>
                      <p:nvPr/>
                    </p:nvSpPr>
                    <p:spPr bwMode="auto">
                      <a:xfrm>
                        <a:off x="5480" y="2455"/>
                        <a:ext cx="2" cy="2"/>
                      </a:xfrm>
                      <a:custGeom>
                        <a:avLst/>
                        <a:gdLst>
                          <a:gd name="T0" fmla="*/ 0 w 2"/>
                          <a:gd name="T1" fmla="*/ 2 h 2"/>
                          <a:gd name="T2" fmla="*/ 0 w 2"/>
                          <a:gd name="T3" fmla="*/ 0 h 2"/>
                          <a:gd name="T4" fmla="*/ 2 w 2"/>
                          <a:gd name="T5" fmla="*/ 0 h 2"/>
                          <a:gd name="T6" fmla="*/ 2 w 2"/>
                          <a:gd name="T7" fmla="*/ 2 h 2"/>
                          <a:gd name="T8" fmla="*/ 2 w 2"/>
                          <a:gd name="T9" fmla="*/ 2 h 2"/>
                          <a:gd name="T10" fmla="*/ 0 w 2"/>
                          <a:gd name="T11" fmla="*/ 2 h 2"/>
                          <a:gd name="T12" fmla="*/ 0 60000 65536"/>
                          <a:gd name="T13" fmla="*/ 0 60000 65536"/>
                          <a:gd name="T14" fmla="*/ 0 60000 65536"/>
                          <a:gd name="T15" fmla="*/ 0 60000 65536"/>
                          <a:gd name="T16" fmla="*/ 0 60000 65536"/>
                          <a:gd name="T17" fmla="*/ 0 60000 65536"/>
                          <a:gd name="T18" fmla="*/ 0 w 2"/>
                          <a:gd name="T19" fmla="*/ 0 h 2"/>
                          <a:gd name="T20" fmla="*/ 2 w 2"/>
                          <a:gd name="T21" fmla="*/ 2 h 2"/>
                        </a:gdLst>
                        <a:ahLst/>
                        <a:cxnLst>
                          <a:cxn ang="T12">
                            <a:pos x="T0" y="T1"/>
                          </a:cxn>
                          <a:cxn ang="T13">
                            <a:pos x="T2" y="T3"/>
                          </a:cxn>
                          <a:cxn ang="T14">
                            <a:pos x="T4" y="T5"/>
                          </a:cxn>
                          <a:cxn ang="T15">
                            <a:pos x="T6" y="T7"/>
                          </a:cxn>
                          <a:cxn ang="T16">
                            <a:pos x="T8" y="T9"/>
                          </a:cxn>
                          <a:cxn ang="T17">
                            <a:pos x="T10" y="T11"/>
                          </a:cxn>
                        </a:cxnLst>
                        <a:rect l="T18" t="T19" r="T20" b="T21"/>
                        <a:pathLst>
                          <a:path w="2" h="2">
                            <a:moveTo>
                              <a:pt x="0" y="2"/>
                            </a:moveTo>
                            <a:lnTo>
                              <a:pt x="0" y="0"/>
                            </a:lnTo>
                            <a:lnTo>
                              <a:pt x="2" y="0"/>
                            </a:lnTo>
                            <a:lnTo>
                              <a:pt x="2" y="2"/>
                            </a:lnTo>
                            <a:lnTo>
                              <a:pt x="0" y="2"/>
                            </a:lnTo>
                            <a:close/>
                          </a:path>
                        </a:pathLst>
                      </a:custGeom>
                      <a:grpFill/>
                      <a:ln w="3175">
                        <a:solidFill>
                          <a:schemeClr val="bg1"/>
                        </a:solidFill>
                        <a:prstDash val="sysDot"/>
                        <a:round/>
                        <a:headEnd/>
                        <a:tailEnd/>
                      </a:ln>
                    </p:spPr>
                    <p:txBody>
                      <a:bodyPr/>
                      <a:lstStyle/>
                      <a:p>
                        <a:endParaRPr lang="de-DE" sz="2400" dirty="0">
                          <a:solidFill>
                            <a:srgbClr val="000000"/>
                          </a:solidFill>
                        </a:endParaRPr>
                      </a:p>
                    </p:txBody>
                  </p:sp>
                  <p:sp>
                    <p:nvSpPr>
                      <p:cNvPr id="2149" name="Freeform 3174"/>
                      <p:cNvSpPr>
                        <a:spLocks/>
                      </p:cNvSpPr>
                      <p:nvPr/>
                    </p:nvSpPr>
                    <p:spPr bwMode="auto">
                      <a:xfrm>
                        <a:off x="5482" y="2455"/>
                        <a:ext cx="2" cy="2"/>
                      </a:xfrm>
                      <a:custGeom>
                        <a:avLst/>
                        <a:gdLst>
                          <a:gd name="T0" fmla="*/ 0 w 2"/>
                          <a:gd name="T1" fmla="*/ 0 h 2"/>
                          <a:gd name="T2" fmla="*/ 0 w 2"/>
                          <a:gd name="T3" fmla="*/ 0 h 2"/>
                          <a:gd name="T4" fmla="*/ 2 w 2"/>
                          <a:gd name="T5" fmla="*/ 0 h 2"/>
                          <a:gd name="T6" fmla="*/ 2 w 2"/>
                          <a:gd name="T7" fmla="*/ 2 h 2"/>
                          <a:gd name="T8" fmla="*/ 0 w 2"/>
                          <a:gd name="T9" fmla="*/ 2 h 2"/>
                          <a:gd name="T10" fmla="*/ 0 w 2"/>
                          <a:gd name="T11" fmla="*/ 0 h 2"/>
                          <a:gd name="T12" fmla="*/ 0 w 2"/>
                          <a:gd name="T13" fmla="*/ 0 h 2"/>
                          <a:gd name="T14" fmla="*/ 0 60000 65536"/>
                          <a:gd name="T15" fmla="*/ 0 60000 65536"/>
                          <a:gd name="T16" fmla="*/ 0 60000 65536"/>
                          <a:gd name="T17" fmla="*/ 0 60000 65536"/>
                          <a:gd name="T18" fmla="*/ 0 60000 65536"/>
                          <a:gd name="T19" fmla="*/ 0 60000 65536"/>
                          <a:gd name="T20" fmla="*/ 0 60000 65536"/>
                          <a:gd name="T21" fmla="*/ 0 w 2"/>
                          <a:gd name="T22" fmla="*/ 0 h 2"/>
                          <a:gd name="T23" fmla="*/ 2 w 2"/>
                          <a:gd name="T24" fmla="*/ 2 h 2"/>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2" h="2">
                            <a:moveTo>
                              <a:pt x="0" y="0"/>
                            </a:moveTo>
                            <a:lnTo>
                              <a:pt x="0" y="0"/>
                            </a:lnTo>
                            <a:lnTo>
                              <a:pt x="2" y="0"/>
                            </a:lnTo>
                            <a:lnTo>
                              <a:pt x="2" y="2"/>
                            </a:lnTo>
                            <a:lnTo>
                              <a:pt x="0" y="2"/>
                            </a:lnTo>
                            <a:lnTo>
                              <a:pt x="0" y="0"/>
                            </a:lnTo>
                            <a:close/>
                          </a:path>
                        </a:pathLst>
                      </a:custGeom>
                      <a:grpFill/>
                      <a:ln w="3175">
                        <a:solidFill>
                          <a:schemeClr val="bg1"/>
                        </a:solidFill>
                        <a:prstDash val="sysDot"/>
                        <a:round/>
                        <a:headEnd/>
                        <a:tailEnd/>
                      </a:ln>
                    </p:spPr>
                    <p:txBody>
                      <a:bodyPr/>
                      <a:lstStyle/>
                      <a:p>
                        <a:endParaRPr lang="de-DE" sz="2400" dirty="0">
                          <a:solidFill>
                            <a:srgbClr val="000000"/>
                          </a:solidFill>
                        </a:endParaRPr>
                      </a:p>
                    </p:txBody>
                  </p:sp>
                  <p:sp>
                    <p:nvSpPr>
                      <p:cNvPr id="2150" name="Rectangle 3175"/>
                      <p:cNvSpPr>
                        <a:spLocks noChangeArrowheads="1"/>
                      </p:cNvSpPr>
                      <p:nvPr/>
                    </p:nvSpPr>
                    <p:spPr bwMode="auto">
                      <a:xfrm>
                        <a:off x="5484" y="2457"/>
                        <a:ext cx="2" cy="2"/>
                      </a:xfrm>
                      <a:prstGeom prst="rect">
                        <a:avLst/>
                      </a:prstGeom>
                      <a:grpFill/>
                      <a:ln w="3175">
                        <a:solidFill>
                          <a:schemeClr val="bg1"/>
                        </a:solidFill>
                        <a:prstDash val="sysDot"/>
                        <a:miter lim="800000"/>
                        <a:headEnd/>
                        <a:tailEnd/>
                      </a:ln>
                    </p:spPr>
                    <p:txBody>
                      <a:bodyPr/>
                      <a:lstStyle/>
                      <a:p>
                        <a:endParaRPr lang="de-DE" sz="2400" dirty="0">
                          <a:solidFill>
                            <a:srgbClr val="000000"/>
                          </a:solidFill>
                        </a:endParaRPr>
                      </a:p>
                    </p:txBody>
                  </p:sp>
                  <p:sp>
                    <p:nvSpPr>
                      <p:cNvPr id="2151" name="Freeform 3176"/>
                      <p:cNvSpPr>
                        <a:spLocks/>
                      </p:cNvSpPr>
                      <p:nvPr/>
                    </p:nvSpPr>
                    <p:spPr bwMode="auto">
                      <a:xfrm>
                        <a:off x="5518" y="2443"/>
                        <a:ext cx="16" cy="10"/>
                      </a:xfrm>
                      <a:custGeom>
                        <a:avLst/>
                        <a:gdLst>
                          <a:gd name="T0" fmla="*/ 0 w 16"/>
                          <a:gd name="T1" fmla="*/ 6 h 10"/>
                          <a:gd name="T2" fmla="*/ 0 w 16"/>
                          <a:gd name="T3" fmla="*/ 4 h 10"/>
                          <a:gd name="T4" fmla="*/ 2 w 16"/>
                          <a:gd name="T5" fmla="*/ 4 h 10"/>
                          <a:gd name="T6" fmla="*/ 4 w 16"/>
                          <a:gd name="T7" fmla="*/ 2 h 10"/>
                          <a:gd name="T8" fmla="*/ 6 w 16"/>
                          <a:gd name="T9" fmla="*/ 2 h 10"/>
                          <a:gd name="T10" fmla="*/ 12 w 16"/>
                          <a:gd name="T11" fmla="*/ 0 h 10"/>
                          <a:gd name="T12" fmla="*/ 14 w 16"/>
                          <a:gd name="T13" fmla="*/ 0 h 10"/>
                          <a:gd name="T14" fmla="*/ 14 w 16"/>
                          <a:gd name="T15" fmla="*/ 2 h 10"/>
                          <a:gd name="T16" fmla="*/ 16 w 16"/>
                          <a:gd name="T17" fmla="*/ 4 h 10"/>
                          <a:gd name="T18" fmla="*/ 16 w 16"/>
                          <a:gd name="T19" fmla="*/ 8 h 10"/>
                          <a:gd name="T20" fmla="*/ 14 w 16"/>
                          <a:gd name="T21" fmla="*/ 8 h 10"/>
                          <a:gd name="T22" fmla="*/ 10 w 16"/>
                          <a:gd name="T23" fmla="*/ 10 h 10"/>
                          <a:gd name="T24" fmla="*/ 8 w 16"/>
                          <a:gd name="T25" fmla="*/ 10 h 10"/>
                          <a:gd name="T26" fmla="*/ 4 w 16"/>
                          <a:gd name="T27" fmla="*/ 8 h 10"/>
                          <a:gd name="T28" fmla="*/ 2 w 16"/>
                          <a:gd name="T29" fmla="*/ 8 h 10"/>
                          <a:gd name="T30" fmla="*/ 0 w 16"/>
                          <a:gd name="T31" fmla="*/ 6 h 10"/>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16"/>
                          <a:gd name="T49" fmla="*/ 0 h 10"/>
                          <a:gd name="T50" fmla="*/ 16 w 16"/>
                          <a:gd name="T51" fmla="*/ 10 h 10"/>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16" h="10">
                            <a:moveTo>
                              <a:pt x="0" y="6"/>
                            </a:moveTo>
                            <a:lnTo>
                              <a:pt x="0" y="4"/>
                            </a:lnTo>
                            <a:lnTo>
                              <a:pt x="2" y="4"/>
                            </a:lnTo>
                            <a:lnTo>
                              <a:pt x="4" y="2"/>
                            </a:lnTo>
                            <a:lnTo>
                              <a:pt x="6" y="2"/>
                            </a:lnTo>
                            <a:lnTo>
                              <a:pt x="12" y="0"/>
                            </a:lnTo>
                            <a:lnTo>
                              <a:pt x="14" y="0"/>
                            </a:lnTo>
                            <a:lnTo>
                              <a:pt x="14" y="2"/>
                            </a:lnTo>
                            <a:lnTo>
                              <a:pt x="16" y="4"/>
                            </a:lnTo>
                            <a:lnTo>
                              <a:pt x="16" y="8"/>
                            </a:lnTo>
                            <a:lnTo>
                              <a:pt x="14" y="8"/>
                            </a:lnTo>
                            <a:lnTo>
                              <a:pt x="10" y="10"/>
                            </a:lnTo>
                            <a:lnTo>
                              <a:pt x="8" y="10"/>
                            </a:lnTo>
                            <a:lnTo>
                              <a:pt x="4" y="8"/>
                            </a:lnTo>
                            <a:lnTo>
                              <a:pt x="2" y="8"/>
                            </a:lnTo>
                            <a:lnTo>
                              <a:pt x="0" y="6"/>
                            </a:lnTo>
                            <a:close/>
                          </a:path>
                        </a:pathLst>
                      </a:custGeom>
                      <a:solidFill>
                        <a:schemeClr val="tx2"/>
                      </a:solidFill>
                      <a:ln w="3175">
                        <a:solidFill>
                          <a:schemeClr val="bg1"/>
                        </a:solidFill>
                        <a:prstDash val="sysDot"/>
                        <a:round/>
                        <a:headEnd/>
                        <a:tailEnd/>
                      </a:ln>
                    </p:spPr>
                    <p:txBody>
                      <a:bodyPr/>
                      <a:lstStyle/>
                      <a:p>
                        <a:endParaRPr lang="de-DE" sz="2400" dirty="0">
                          <a:solidFill>
                            <a:srgbClr val="000000"/>
                          </a:solidFill>
                        </a:endParaRPr>
                      </a:p>
                    </p:txBody>
                  </p:sp>
                  <p:sp>
                    <p:nvSpPr>
                      <p:cNvPr id="2152" name="Freeform 3177"/>
                      <p:cNvSpPr>
                        <a:spLocks/>
                      </p:cNvSpPr>
                      <p:nvPr/>
                    </p:nvSpPr>
                    <p:spPr bwMode="auto">
                      <a:xfrm>
                        <a:off x="5520" y="2373"/>
                        <a:ext cx="22" cy="8"/>
                      </a:xfrm>
                      <a:custGeom>
                        <a:avLst/>
                        <a:gdLst>
                          <a:gd name="T0" fmla="*/ 0 w 22"/>
                          <a:gd name="T1" fmla="*/ 4 h 8"/>
                          <a:gd name="T2" fmla="*/ 2 w 22"/>
                          <a:gd name="T3" fmla="*/ 4 h 8"/>
                          <a:gd name="T4" fmla="*/ 4 w 22"/>
                          <a:gd name="T5" fmla="*/ 4 h 8"/>
                          <a:gd name="T6" fmla="*/ 4 w 22"/>
                          <a:gd name="T7" fmla="*/ 2 h 8"/>
                          <a:gd name="T8" fmla="*/ 2 w 22"/>
                          <a:gd name="T9" fmla="*/ 2 h 8"/>
                          <a:gd name="T10" fmla="*/ 2 w 22"/>
                          <a:gd name="T11" fmla="*/ 4 h 8"/>
                          <a:gd name="T12" fmla="*/ 0 w 22"/>
                          <a:gd name="T13" fmla="*/ 4 h 8"/>
                          <a:gd name="T14" fmla="*/ 0 w 22"/>
                          <a:gd name="T15" fmla="*/ 2 h 8"/>
                          <a:gd name="T16" fmla="*/ 2 w 22"/>
                          <a:gd name="T17" fmla="*/ 2 h 8"/>
                          <a:gd name="T18" fmla="*/ 4 w 22"/>
                          <a:gd name="T19" fmla="*/ 2 h 8"/>
                          <a:gd name="T20" fmla="*/ 8 w 22"/>
                          <a:gd name="T21" fmla="*/ 0 h 8"/>
                          <a:gd name="T22" fmla="*/ 10 w 22"/>
                          <a:gd name="T23" fmla="*/ 0 h 8"/>
                          <a:gd name="T24" fmla="*/ 10 w 22"/>
                          <a:gd name="T25" fmla="*/ 0 h 8"/>
                          <a:gd name="T26" fmla="*/ 10 w 22"/>
                          <a:gd name="T27" fmla="*/ 0 h 8"/>
                          <a:gd name="T28" fmla="*/ 10 w 22"/>
                          <a:gd name="T29" fmla="*/ 0 h 8"/>
                          <a:gd name="T30" fmla="*/ 12 w 22"/>
                          <a:gd name="T31" fmla="*/ 0 h 8"/>
                          <a:gd name="T32" fmla="*/ 16 w 22"/>
                          <a:gd name="T33" fmla="*/ 0 h 8"/>
                          <a:gd name="T34" fmla="*/ 18 w 22"/>
                          <a:gd name="T35" fmla="*/ 0 h 8"/>
                          <a:gd name="T36" fmla="*/ 20 w 22"/>
                          <a:gd name="T37" fmla="*/ 2 h 8"/>
                          <a:gd name="T38" fmla="*/ 20 w 22"/>
                          <a:gd name="T39" fmla="*/ 4 h 8"/>
                          <a:gd name="T40" fmla="*/ 22 w 22"/>
                          <a:gd name="T41" fmla="*/ 6 h 8"/>
                          <a:gd name="T42" fmla="*/ 20 w 22"/>
                          <a:gd name="T43" fmla="*/ 6 h 8"/>
                          <a:gd name="T44" fmla="*/ 20 w 22"/>
                          <a:gd name="T45" fmla="*/ 6 h 8"/>
                          <a:gd name="T46" fmla="*/ 18 w 22"/>
                          <a:gd name="T47" fmla="*/ 6 h 8"/>
                          <a:gd name="T48" fmla="*/ 16 w 22"/>
                          <a:gd name="T49" fmla="*/ 6 h 8"/>
                          <a:gd name="T50" fmla="*/ 14 w 22"/>
                          <a:gd name="T51" fmla="*/ 6 h 8"/>
                          <a:gd name="T52" fmla="*/ 12 w 22"/>
                          <a:gd name="T53" fmla="*/ 6 h 8"/>
                          <a:gd name="T54" fmla="*/ 12 w 22"/>
                          <a:gd name="T55" fmla="*/ 6 h 8"/>
                          <a:gd name="T56" fmla="*/ 10 w 22"/>
                          <a:gd name="T57" fmla="*/ 4 h 8"/>
                          <a:gd name="T58" fmla="*/ 10 w 22"/>
                          <a:gd name="T59" fmla="*/ 2 h 8"/>
                          <a:gd name="T60" fmla="*/ 10 w 22"/>
                          <a:gd name="T61" fmla="*/ 0 h 8"/>
                          <a:gd name="T62" fmla="*/ 8 w 22"/>
                          <a:gd name="T63" fmla="*/ 2 h 8"/>
                          <a:gd name="T64" fmla="*/ 10 w 22"/>
                          <a:gd name="T65" fmla="*/ 6 h 8"/>
                          <a:gd name="T66" fmla="*/ 10 w 22"/>
                          <a:gd name="T67" fmla="*/ 6 h 8"/>
                          <a:gd name="T68" fmla="*/ 12 w 22"/>
                          <a:gd name="T69" fmla="*/ 6 h 8"/>
                          <a:gd name="T70" fmla="*/ 12 w 22"/>
                          <a:gd name="T71" fmla="*/ 6 h 8"/>
                          <a:gd name="T72" fmla="*/ 12 w 22"/>
                          <a:gd name="T73" fmla="*/ 8 h 8"/>
                          <a:gd name="T74" fmla="*/ 10 w 22"/>
                          <a:gd name="T75" fmla="*/ 8 h 8"/>
                          <a:gd name="T76" fmla="*/ 10 w 22"/>
                          <a:gd name="T77" fmla="*/ 8 h 8"/>
                          <a:gd name="T78" fmla="*/ 10 w 22"/>
                          <a:gd name="T79" fmla="*/ 6 h 8"/>
                          <a:gd name="T80" fmla="*/ 10 w 22"/>
                          <a:gd name="T81" fmla="*/ 6 h 8"/>
                          <a:gd name="T82" fmla="*/ 8 w 22"/>
                          <a:gd name="T83" fmla="*/ 6 h 8"/>
                          <a:gd name="T84" fmla="*/ 6 w 22"/>
                          <a:gd name="T85" fmla="*/ 6 h 8"/>
                          <a:gd name="T86" fmla="*/ 6 w 22"/>
                          <a:gd name="T87" fmla="*/ 6 h 8"/>
                          <a:gd name="T88" fmla="*/ 4 w 22"/>
                          <a:gd name="T89" fmla="*/ 6 h 8"/>
                          <a:gd name="T90" fmla="*/ 2 w 22"/>
                          <a:gd name="T91" fmla="*/ 6 h 8"/>
                          <a:gd name="T92" fmla="*/ 0 w 22"/>
                          <a:gd name="T93" fmla="*/ 4 h 8"/>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w 22"/>
                          <a:gd name="T142" fmla="*/ 0 h 8"/>
                          <a:gd name="T143" fmla="*/ 22 w 22"/>
                          <a:gd name="T144" fmla="*/ 8 h 8"/>
                        </a:gdLst>
                        <a:ahLst/>
                        <a:cxnLst>
                          <a:cxn ang="T94">
                            <a:pos x="T0" y="T1"/>
                          </a:cxn>
                          <a:cxn ang="T95">
                            <a:pos x="T2" y="T3"/>
                          </a:cxn>
                          <a:cxn ang="T96">
                            <a:pos x="T4" y="T5"/>
                          </a:cxn>
                          <a:cxn ang="T97">
                            <a:pos x="T6" y="T7"/>
                          </a:cxn>
                          <a:cxn ang="T98">
                            <a:pos x="T8" y="T9"/>
                          </a:cxn>
                          <a:cxn ang="T99">
                            <a:pos x="T10" y="T11"/>
                          </a:cxn>
                          <a:cxn ang="T100">
                            <a:pos x="T12" y="T13"/>
                          </a:cxn>
                          <a:cxn ang="T101">
                            <a:pos x="T14" y="T15"/>
                          </a:cxn>
                          <a:cxn ang="T102">
                            <a:pos x="T16" y="T17"/>
                          </a:cxn>
                          <a:cxn ang="T103">
                            <a:pos x="T18" y="T19"/>
                          </a:cxn>
                          <a:cxn ang="T104">
                            <a:pos x="T20" y="T21"/>
                          </a:cxn>
                          <a:cxn ang="T105">
                            <a:pos x="T22" y="T23"/>
                          </a:cxn>
                          <a:cxn ang="T106">
                            <a:pos x="T24" y="T25"/>
                          </a:cxn>
                          <a:cxn ang="T107">
                            <a:pos x="T26" y="T27"/>
                          </a:cxn>
                          <a:cxn ang="T108">
                            <a:pos x="T28" y="T29"/>
                          </a:cxn>
                          <a:cxn ang="T109">
                            <a:pos x="T30" y="T31"/>
                          </a:cxn>
                          <a:cxn ang="T110">
                            <a:pos x="T32" y="T33"/>
                          </a:cxn>
                          <a:cxn ang="T111">
                            <a:pos x="T34" y="T35"/>
                          </a:cxn>
                          <a:cxn ang="T112">
                            <a:pos x="T36" y="T37"/>
                          </a:cxn>
                          <a:cxn ang="T113">
                            <a:pos x="T38" y="T39"/>
                          </a:cxn>
                          <a:cxn ang="T114">
                            <a:pos x="T40" y="T41"/>
                          </a:cxn>
                          <a:cxn ang="T115">
                            <a:pos x="T42" y="T43"/>
                          </a:cxn>
                          <a:cxn ang="T116">
                            <a:pos x="T44" y="T45"/>
                          </a:cxn>
                          <a:cxn ang="T117">
                            <a:pos x="T46" y="T47"/>
                          </a:cxn>
                          <a:cxn ang="T118">
                            <a:pos x="T48" y="T49"/>
                          </a:cxn>
                          <a:cxn ang="T119">
                            <a:pos x="T50" y="T51"/>
                          </a:cxn>
                          <a:cxn ang="T120">
                            <a:pos x="T52" y="T53"/>
                          </a:cxn>
                          <a:cxn ang="T121">
                            <a:pos x="T54" y="T55"/>
                          </a:cxn>
                          <a:cxn ang="T122">
                            <a:pos x="T56" y="T57"/>
                          </a:cxn>
                          <a:cxn ang="T123">
                            <a:pos x="T58" y="T59"/>
                          </a:cxn>
                          <a:cxn ang="T124">
                            <a:pos x="T60" y="T61"/>
                          </a:cxn>
                          <a:cxn ang="T125">
                            <a:pos x="T62" y="T63"/>
                          </a:cxn>
                          <a:cxn ang="T126">
                            <a:pos x="T64" y="T65"/>
                          </a:cxn>
                          <a:cxn ang="T127">
                            <a:pos x="T66" y="T67"/>
                          </a:cxn>
                          <a:cxn ang="T128">
                            <a:pos x="T68" y="T69"/>
                          </a:cxn>
                          <a:cxn ang="T129">
                            <a:pos x="T70" y="T71"/>
                          </a:cxn>
                          <a:cxn ang="T130">
                            <a:pos x="T72" y="T73"/>
                          </a:cxn>
                          <a:cxn ang="T131">
                            <a:pos x="T74" y="T75"/>
                          </a:cxn>
                          <a:cxn ang="T132">
                            <a:pos x="T76" y="T77"/>
                          </a:cxn>
                          <a:cxn ang="T133">
                            <a:pos x="T78" y="T79"/>
                          </a:cxn>
                          <a:cxn ang="T134">
                            <a:pos x="T80" y="T81"/>
                          </a:cxn>
                          <a:cxn ang="T135">
                            <a:pos x="T82" y="T83"/>
                          </a:cxn>
                          <a:cxn ang="T136">
                            <a:pos x="T84" y="T85"/>
                          </a:cxn>
                          <a:cxn ang="T137">
                            <a:pos x="T86" y="T87"/>
                          </a:cxn>
                          <a:cxn ang="T138">
                            <a:pos x="T88" y="T89"/>
                          </a:cxn>
                          <a:cxn ang="T139">
                            <a:pos x="T90" y="T91"/>
                          </a:cxn>
                          <a:cxn ang="T140">
                            <a:pos x="T92" y="T93"/>
                          </a:cxn>
                        </a:cxnLst>
                        <a:rect l="T141" t="T142" r="T143" b="T144"/>
                        <a:pathLst>
                          <a:path w="22" h="8">
                            <a:moveTo>
                              <a:pt x="0" y="4"/>
                            </a:moveTo>
                            <a:lnTo>
                              <a:pt x="2" y="4"/>
                            </a:lnTo>
                            <a:lnTo>
                              <a:pt x="4" y="4"/>
                            </a:lnTo>
                            <a:lnTo>
                              <a:pt x="4" y="2"/>
                            </a:lnTo>
                            <a:lnTo>
                              <a:pt x="2" y="2"/>
                            </a:lnTo>
                            <a:lnTo>
                              <a:pt x="2" y="4"/>
                            </a:lnTo>
                            <a:lnTo>
                              <a:pt x="0" y="4"/>
                            </a:lnTo>
                            <a:lnTo>
                              <a:pt x="0" y="2"/>
                            </a:lnTo>
                            <a:lnTo>
                              <a:pt x="2" y="2"/>
                            </a:lnTo>
                            <a:lnTo>
                              <a:pt x="4" y="2"/>
                            </a:lnTo>
                            <a:lnTo>
                              <a:pt x="8" y="0"/>
                            </a:lnTo>
                            <a:lnTo>
                              <a:pt x="10" y="0"/>
                            </a:lnTo>
                            <a:lnTo>
                              <a:pt x="12" y="0"/>
                            </a:lnTo>
                            <a:lnTo>
                              <a:pt x="16" y="0"/>
                            </a:lnTo>
                            <a:lnTo>
                              <a:pt x="18" y="0"/>
                            </a:lnTo>
                            <a:lnTo>
                              <a:pt x="20" y="2"/>
                            </a:lnTo>
                            <a:lnTo>
                              <a:pt x="20" y="4"/>
                            </a:lnTo>
                            <a:lnTo>
                              <a:pt x="22" y="6"/>
                            </a:lnTo>
                            <a:lnTo>
                              <a:pt x="20" y="6"/>
                            </a:lnTo>
                            <a:lnTo>
                              <a:pt x="18" y="6"/>
                            </a:lnTo>
                            <a:lnTo>
                              <a:pt x="16" y="6"/>
                            </a:lnTo>
                            <a:lnTo>
                              <a:pt x="14" y="6"/>
                            </a:lnTo>
                            <a:lnTo>
                              <a:pt x="12" y="6"/>
                            </a:lnTo>
                            <a:lnTo>
                              <a:pt x="10" y="4"/>
                            </a:lnTo>
                            <a:lnTo>
                              <a:pt x="10" y="2"/>
                            </a:lnTo>
                            <a:lnTo>
                              <a:pt x="10" y="0"/>
                            </a:lnTo>
                            <a:lnTo>
                              <a:pt x="8" y="2"/>
                            </a:lnTo>
                            <a:lnTo>
                              <a:pt x="10" y="6"/>
                            </a:lnTo>
                            <a:lnTo>
                              <a:pt x="12" y="6"/>
                            </a:lnTo>
                            <a:lnTo>
                              <a:pt x="12" y="8"/>
                            </a:lnTo>
                            <a:lnTo>
                              <a:pt x="10" y="8"/>
                            </a:lnTo>
                            <a:lnTo>
                              <a:pt x="10" y="6"/>
                            </a:lnTo>
                            <a:lnTo>
                              <a:pt x="8" y="6"/>
                            </a:lnTo>
                            <a:lnTo>
                              <a:pt x="6" y="6"/>
                            </a:lnTo>
                            <a:lnTo>
                              <a:pt x="4" y="6"/>
                            </a:lnTo>
                            <a:lnTo>
                              <a:pt x="2" y="6"/>
                            </a:lnTo>
                            <a:lnTo>
                              <a:pt x="0" y="4"/>
                            </a:lnTo>
                            <a:close/>
                          </a:path>
                        </a:pathLst>
                      </a:custGeom>
                      <a:solidFill>
                        <a:schemeClr val="tx2"/>
                      </a:solidFill>
                      <a:ln w="3175">
                        <a:solidFill>
                          <a:schemeClr val="bg1"/>
                        </a:solidFill>
                        <a:prstDash val="sysDot"/>
                        <a:round/>
                        <a:headEnd/>
                        <a:tailEnd/>
                      </a:ln>
                    </p:spPr>
                    <p:txBody>
                      <a:bodyPr/>
                      <a:lstStyle/>
                      <a:p>
                        <a:endParaRPr lang="de-DE" sz="2400" dirty="0">
                          <a:solidFill>
                            <a:srgbClr val="000000"/>
                          </a:solidFill>
                        </a:endParaRPr>
                      </a:p>
                    </p:txBody>
                  </p:sp>
                  <p:sp>
                    <p:nvSpPr>
                      <p:cNvPr id="2153" name="Freeform 3178"/>
                      <p:cNvSpPr>
                        <a:spLocks/>
                      </p:cNvSpPr>
                      <p:nvPr/>
                    </p:nvSpPr>
                    <p:spPr bwMode="auto">
                      <a:xfrm>
                        <a:off x="5522" y="2389"/>
                        <a:ext cx="10" cy="4"/>
                      </a:xfrm>
                      <a:custGeom>
                        <a:avLst/>
                        <a:gdLst>
                          <a:gd name="T0" fmla="*/ 0 w 10"/>
                          <a:gd name="T1" fmla="*/ 4 h 4"/>
                          <a:gd name="T2" fmla="*/ 2 w 10"/>
                          <a:gd name="T3" fmla="*/ 2 h 4"/>
                          <a:gd name="T4" fmla="*/ 4 w 10"/>
                          <a:gd name="T5" fmla="*/ 2 h 4"/>
                          <a:gd name="T6" fmla="*/ 8 w 10"/>
                          <a:gd name="T7" fmla="*/ 2 h 4"/>
                          <a:gd name="T8" fmla="*/ 8 w 10"/>
                          <a:gd name="T9" fmla="*/ 0 h 4"/>
                          <a:gd name="T10" fmla="*/ 10 w 10"/>
                          <a:gd name="T11" fmla="*/ 0 h 4"/>
                          <a:gd name="T12" fmla="*/ 10 w 10"/>
                          <a:gd name="T13" fmla="*/ 2 h 4"/>
                          <a:gd name="T14" fmla="*/ 8 w 10"/>
                          <a:gd name="T15" fmla="*/ 2 h 4"/>
                          <a:gd name="T16" fmla="*/ 6 w 10"/>
                          <a:gd name="T17" fmla="*/ 4 h 4"/>
                          <a:gd name="T18" fmla="*/ 4 w 10"/>
                          <a:gd name="T19" fmla="*/ 4 h 4"/>
                          <a:gd name="T20" fmla="*/ 2 w 10"/>
                          <a:gd name="T21" fmla="*/ 4 h 4"/>
                          <a:gd name="T22" fmla="*/ 0 w 10"/>
                          <a:gd name="T23" fmla="*/ 4 h 4"/>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10"/>
                          <a:gd name="T37" fmla="*/ 0 h 4"/>
                          <a:gd name="T38" fmla="*/ 10 w 10"/>
                          <a:gd name="T39" fmla="*/ 4 h 4"/>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10" h="4">
                            <a:moveTo>
                              <a:pt x="0" y="4"/>
                            </a:moveTo>
                            <a:lnTo>
                              <a:pt x="2" y="2"/>
                            </a:lnTo>
                            <a:lnTo>
                              <a:pt x="4" y="2"/>
                            </a:lnTo>
                            <a:lnTo>
                              <a:pt x="8" y="2"/>
                            </a:lnTo>
                            <a:lnTo>
                              <a:pt x="8" y="0"/>
                            </a:lnTo>
                            <a:lnTo>
                              <a:pt x="10" y="0"/>
                            </a:lnTo>
                            <a:lnTo>
                              <a:pt x="10" y="2"/>
                            </a:lnTo>
                            <a:lnTo>
                              <a:pt x="8" y="2"/>
                            </a:lnTo>
                            <a:lnTo>
                              <a:pt x="6" y="4"/>
                            </a:lnTo>
                            <a:lnTo>
                              <a:pt x="4" y="4"/>
                            </a:lnTo>
                            <a:lnTo>
                              <a:pt x="2" y="4"/>
                            </a:lnTo>
                            <a:lnTo>
                              <a:pt x="0" y="4"/>
                            </a:lnTo>
                            <a:close/>
                          </a:path>
                        </a:pathLst>
                      </a:custGeom>
                      <a:grpFill/>
                      <a:ln w="3175">
                        <a:solidFill>
                          <a:schemeClr val="bg1"/>
                        </a:solidFill>
                        <a:prstDash val="sysDot"/>
                        <a:round/>
                        <a:headEnd/>
                        <a:tailEnd/>
                      </a:ln>
                    </p:spPr>
                    <p:txBody>
                      <a:bodyPr/>
                      <a:lstStyle/>
                      <a:p>
                        <a:endParaRPr lang="de-DE" sz="2400" dirty="0">
                          <a:solidFill>
                            <a:srgbClr val="000000"/>
                          </a:solidFill>
                        </a:endParaRPr>
                      </a:p>
                    </p:txBody>
                  </p:sp>
                  <p:sp>
                    <p:nvSpPr>
                      <p:cNvPr id="2154" name="Freeform 3179"/>
                      <p:cNvSpPr>
                        <a:spLocks/>
                      </p:cNvSpPr>
                      <p:nvPr/>
                    </p:nvSpPr>
                    <p:spPr bwMode="auto">
                      <a:xfrm>
                        <a:off x="5524" y="2381"/>
                        <a:ext cx="6" cy="2"/>
                      </a:xfrm>
                      <a:custGeom>
                        <a:avLst/>
                        <a:gdLst>
                          <a:gd name="T0" fmla="*/ 0 w 6"/>
                          <a:gd name="T1" fmla="*/ 0 h 2"/>
                          <a:gd name="T2" fmla="*/ 4 w 6"/>
                          <a:gd name="T3" fmla="*/ 0 h 2"/>
                          <a:gd name="T4" fmla="*/ 6 w 6"/>
                          <a:gd name="T5" fmla="*/ 0 h 2"/>
                          <a:gd name="T6" fmla="*/ 4 w 6"/>
                          <a:gd name="T7" fmla="*/ 2 h 2"/>
                          <a:gd name="T8" fmla="*/ 2 w 6"/>
                          <a:gd name="T9" fmla="*/ 2 h 2"/>
                          <a:gd name="T10" fmla="*/ 0 w 6"/>
                          <a:gd name="T11" fmla="*/ 2 h 2"/>
                          <a:gd name="T12" fmla="*/ 0 w 6"/>
                          <a:gd name="T13" fmla="*/ 0 h 2"/>
                          <a:gd name="T14" fmla="*/ 0 60000 65536"/>
                          <a:gd name="T15" fmla="*/ 0 60000 65536"/>
                          <a:gd name="T16" fmla="*/ 0 60000 65536"/>
                          <a:gd name="T17" fmla="*/ 0 60000 65536"/>
                          <a:gd name="T18" fmla="*/ 0 60000 65536"/>
                          <a:gd name="T19" fmla="*/ 0 60000 65536"/>
                          <a:gd name="T20" fmla="*/ 0 60000 65536"/>
                          <a:gd name="T21" fmla="*/ 0 w 6"/>
                          <a:gd name="T22" fmla="*/ 0 h 2"/>
                          <a:gd name="T23" fmla="*/ 6 w 6"/>
                          <a:gd name="T24" fmla="*/ 2 h 2"/>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6" h="2">
                            <a:moveTo>
                              <a:pt x="0" y="0"/>
                            </a:moveTo>
                            <a:lnTo>
                              <a:pt x="4" y="0"/>
                            </a:lnTo>
                            <a:lnTo>
                              <a:pt x="6" y="0"/>
                            </a:lnTo>
                            <a:lnTo>
                              <a:pt x="4" y="2"/>
                            </a:lnTo>
                            <a:lnTo>
                              <a:pt x="2" y="2"/>
                            </a:lnTo>
                            <a:lnTo>
                              <a:pt x="0" y="2"/>
                            </a:lnTo>
                            <a:lnTo>
                              <a:pt x="0" y="0"/>
                            </a:lnTo>
                            <a:close/>
                          </a:path>
                        </a:pathLst>
                      </a:custGeom>
                      <a:grpFill/>
                      <a:ln w="3175">
                        <a:solidFill>
                          <a:schemeClr val="bg1"/>
                        </a:solidFill>
                        <a:prstDash val="sysDot"/>
                        <a:round/>
                        <a:headEnd/>
                        <a:tailEnd/>
                      </a:ln>
                    </p:spPr>
                    <p:txBody>
                      <a:bodyPr/>
                      <a:lstStyle/>
                      <a:p>
                        <a:endParaRPr lang="de-DE" sz="2400" dirty="0">
                          <a:solidFill>
                            <a:srgbClr val="000000"/>
                          </a:solidFill>
                        </a:endParaRPr>
                      </a:p>
                    </p:txBody>
                  </p:sp>
                  <p:sp>
                    <p:nvSpPr>
                      <p:cNvPr id="2155" name="Freeform 3180"/>
                      <p:cNvSpPr>
                        <a:spLocks/>
                      </p:cNvSpPr>
                      <p:nvPr/>
                    </p:nvSpPr>
                    <p:spPr bwMode="auto">
                      <a:xfrm>
                        <a:off x="5528" y="2391"/>
                        <a:ext cx="8" cy="12"/>
                      </a:xfrm>
                      <a:custGeom>
                        <a:avLst/>
                        <a:gdLst>
                          <a:gd name="T0" fmla="*/ 0 w 8"/>
                          <a:gd name="T1" fmla="*/ 4 h 12"/>
                          <a:gd name="T2" fmla="*/ 0 w 8"/>
                          <a:gd name="T3" fmla="*/ 2 h 12"/>
                          <a:gd name="T4" fmla="*/ 2 w 8"/>
                          <a:gd name="T5" fmla="*/ 2 h 12"/>
                          <a:gd name="T6" fmla="*/ 4 w 8"/>
                          <a:gd name="T7" fmla="*/ 2 h 12"/>
                          <a:gd name="T8" fmla="*/ 4 w 8"/>
                          <a:gd name="T9" fmla="*/ 0 h 12"/>
                          <a:gd name="T10" fmla="*/ 4 w 8"/>
                          <a:gd name="T11" fmla="*/ 2 h 12"/>
                          <a:gd name="T12" fmla="*/ 6 w 8"/>
                          <a:gd name="T13" fmla="*/ 2 h 12"/>
                          <a:gd name="T14" fmla="*/ 8 w 8"/>
                          <a:gd name="T15" fmla="*/ 2 h 12"/>
                          <a:gd name="T16" fmla="*/ 8 w 8"/>
                          <a:gd name="T17" fmla="*/ 6 h 12"/>
                          <a:gd name="T18" fmla="*/ 6 w 8"/>
                          <a:gd name="T19" fmla="*/ 10 h 12"/>
                          <a:gd name="T20" fmla="*/ 6 w 8"/>
                          <a:gd name="T21" fmla="*/ 12 h 12"/>
                          <a:gd name="T22" fmla="*/ 4 w 8"/>
                          <a:gd name="T23" fmla="*/ 12 h 12"/>
                          <a:gd name="T24" fmla="*/ 2 w 8"/>
                          <a:gd name="T25" fmla="*/ 12 h 12"/>
                          <a:gd name="T26" fmla="*/ 2 w 8"/>
                          <a:gd name="T27" fmla="*/ 10 h 12"/>
                          <a:gd name="T28" fmla="*/ 2 w 8"/>
                          <a:gd name="T29" fmla="*/ 8 h 12"/>
                          <a:gd name="T30" fmla="*/ 2 w 8"/>
                          <a:gd name="T31" fmla="*/ 6 h 12"/>
                          <a:gd name="T32" fmla="*/ 2 w 8"/>
                          <a:gd name="T33" fmla="*/ 4 h 12"/>
                          <a:gd name="T34" fmla="*/ 0 w 8"/>
                          <a:gd name="T35" fmla="*/ 4 h 12"/>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8"/>
                          <a:gd name="T55" fmla="*/ 0 h 12"/>
                          <a:gd name="T56" fmla="*/ 8 w 8"/>
                          <a:gd name="T57" fmla="*/ 12 h 12"/>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8" h="12">
                            <a:moveTo>
                              <a:pt x="0" y="4"/>
                            </a:moveTo>
                            <a:lnTo>
                              <a:pt x="0" y="2"/>
                            </a:lnTo>
                            <a:lnTo>
                              <a:pt x="2" y="2"/>
                            </a:lnTo>
                            <a:lnTo>
                              <a:pt x="4" y="2"/>
                            </a:lnTo>
                            <a:lnTo>
                              <a:pt x="4" y="0"/>
                            </a:lnTo>
                            <a:lnTo>
                              <a:pt x="4" y="2"/>
                            </a:lnTo>
                            <a:lnTo>
                              <a:pt x="6" y="2"/>
                            </a:lnTo>
                            <a:lnTo>
                              <a:pt x="8" y="2"/>
                            </a:lnTo>
                            <a:lnTo>
                              <a:pt x="8" y="6"/>
                            </a:lnTo>
                            <a:lnTo>
                              <a:pt x="6" y="10"/>
                            </a:lnTo>
                            <a:lnTo>
                              <a:pt x="6" y="12"/>
                            </a:lnTo>
                            <a:lnTo>
                              <a:pt x="4" y="12"/>
                            </a:lnTo>
                            <a:lnTo>
                              <a:pt x="2" y="12"/>
                            </a:lnTo>
                            <a:lnTo>
                              <a:pt x="2" y="10"/>
                            </a:lnTo>
                            <a:lnTo>
                              <a:pt x="2" y="8"/>
                            </a:lnTo>
                            <a:lnTo>
                              <a:pt x="2" y="6"/>
                            </a:lnTo>
                            <a:lnTo>
                              <a:pt x="2" y="4"/>
                            </a:lnTo>
                            <a:lnTo>
                              <a:pt x="0" y="4"/>
                            </a:lnTo>
                            <a:close/>
                          </a:path>
                        </a:pathLst>
                      </a:custGeom>
                      <a:solidFill>
                        <a:schemeClr val="tx2"/>
                      </a:solidFill>
                      <a:ln w="3175">
                        <a:solidFill>
                          <a:schemeClr val="bg1"/>
                        </a:solidFill>
                        <a:prstDash val="sysDot"/>
                        <a:round/>
                        <a:headEnd/>
                        <a:tailEnd/>
                      </a:ln>
                    </p:spPr>
                    <p:txBody>
                      <a:bodyPr/>
                      <a:lstStyle/>
                      <a:p>
                        <a:endParaRPr lang="de-DE" sz="2400" dirty="0">
                          <a:solidFill>
                            <a:srgbClr val="000000"/>
                          </a:solidFill>
                        </a:endParaRPr>
                      </a:p>
                    </p:txBody>
                  </p:sp>
                  <p:sp>
                    <p:nvSpPr>
                      <p:cNvPr id="2156" name="Freeform 3181"/>
                      <p:cNvSpPr>
                        <a:spLocks/>
                      </p:cNvSpPr>
                      <p:nvPr/>
                    </p:nvSpPr>
                    <p:spPr bwMode="auto">
                      <a:xfrm>
                        <a:off x="5528" y="2379"/>
                        <a:ext cx="1" cy="1"/>
                      </a:xfrm>
                      <a:custGeom>
                        <a:avLst/>
                        <a:gdLst>
                          <a:gd name="T0" fmla="*/ 0 w 1"/>
                          <a:gd name="T1" fmla="*/ 0 h 1"/>
                          <a:gd name="T2" fmla="*/ 0 w 1"/>
                          <a:gd name="T3" fmla="*/ 0 h 1"/>
                          <a:gd name="T4" fmla="*/ 0 w 1"/>
                          <a:gd name="T5" fmla="*/ 0 h 1"/>
                          <a:gd name="T6" fmla="*/ 0 60000 65536"/>
                          <a:gd name="T7" fmla="*/ 0 60000 65536"/>
                          <a:gd name="T8" fmla="*/ 0 60000 65536"/>
                          <a:gd name="T9" fmla="*/ 0 w 1"/>
                          <a:gd name="T10" fmla="*/ 0 h 1"/>
                          <a:gd name="T11" fmla="*/ 1 w 1"/>
                          <a:gd name="T12" fmla="*/ 1 h 1"/>
                        </a:gdLst>
                        <a:ahLst/>
                        <a:cxnLst>
                          <a:cxn ang="T6">
                            <a:pos x="T0" y="T1"/>
                          </a:cxn>
                          <a:cxn ang="T7">
                            <a:pos x="T2" y="T3"/>
                          </a:cxn>
                          <a:cxn ang="T8">
                            <a:pos x="T4" y="T5"/>
                          </a:cxn>
                        </a:cxnLst>
                        <a:rect l="T9" t="T10" r="T11" b="T12"/>
                        <a:pathLst>
                          <a:path w="1" h="1">
                            <a:moveTo>
                              <a:pt x="0" y="0"/>
                            </a:moveTo>
                            <a:lnTo>
                              <a:pt x="0" y="0"/>
                            </a:lnTo>
                            <a:close/>
                          </a:path>
                        </a:pathLst>
                      </a:custGeom>
                      <a:grpFill/>
                      <a:ln w="3175">
                        <a:solidFill>
                          <a:schemeClr val="bg1"/>
                        </a:solidFill>
                        <a:prstDash val="sysDot"/>
                        <a:round/>
                        <a:headEnd/>
                        <a:tailEnd/>
                      </a:ln>
                    </p:spPr>
                    <p:txBody>
                      <a:bodyPr/>
                      <a:lstStyle/>
                      <a:p>
                        <a:endParaRPr lang="de-DE" sz="2400" dirty="0">
                          <a:solidFill>
                            <a:srgbClr val="000000"/>
                          </a:solidFill>
                        </a:endParaRPr>
                      </a:p>
                    </p:txBody>
                  </p:sp>
                  <p:sp>
                    <p:nvSpPr>
                      <p:cNvPr id="2157" name="Freeform 3182"/>
                      <p:cNvSpPr>
                        <a:spLocks/>
                      </p:cNvSpPr>
                      <p:nvPr/>
                    </p:nvSpPr>
                    <p:spPr bwMode="auto">
                      <a:xfrm>
                        <a:off x="5522" y="2563"/>
                        <a:ext cx="8" cy="6"/>
                      </a:xfrm>
                      <a:custGeom>
                        <a:avLst/>
                        <a:gdLst>
                          <a:gd name="T0" fmla="*/ 0 w 8"/>
                          <a:gd name="T1" fmla="*/ 6 h 6"/>
                          <a:gd name="T2" fmla="*/ 2 w 8"/>
                          <a:gd name="T3" fmla="*/ 4 h 6"/>
                          <a:gd name="T4" fmla="*/ 4 w 8"/>
                          <a:gd name="T5" fmla="*/ 4 h 6"/>
                          <a:gd name="T6" fmla="*/ 4 w 8"/>
                          <a:gd name="T7" fmla="*/ 2 h 6"/>
                          <a:gd name="T8" fmla="*/ 6 w 8"/>
                          <a:gd name="T9" fmla="*/ 0 h 6"/>
                          <a:gd name="T10" fmla="*/ 8 w 8"/>
                          <a:gd name="T11" fmla="*/ 2 h 6"/>
                          <a:gd name="T12" fmla="*/ 6 w 8"/>
                          <a:gd name="T13" fmla="*/ 4 h 6"/>
                          <a:gd name="T14" fmla="*/ 4 w 8"/>
                          <a:gd name="T15" fmla="*/ 4 h 6"/>
                          <a:gd name="T16" fmla="*/ 2 w 8"/>
                          <a:gd name="T17" fmla="*/ 6 h 6"/>
                          <a:gd name="T18" fmla="*/ 0 w 8"/>
                          <a:gd name="T19" fmla="*/ 6 h 6"/>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8"/>
                          <a:gd name="T31" fmla="*/ 0 h 6"/>
                          <a:gd name="T32" fmla="*/ 8 w 8"/>
                          <a:gd name="T33" fmla="*/ 6 h 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8" h="6">
                            <a:moveTo>
                              <a:pt x="0" y="6"/>
                            </a:moveTo>
                            <a:lnTo>
                              <a:pt x="2" y="4"/>
                            </a:lnTo>
                            <a:lnTo>
                              <a:pt x="4" y="4"/>
                            </a:lnTo>
                            <a:lnTo>
                              <a:pt x="4" y="2"/>
                            </a:lnTo>
                            <a:lnTo>
                              <a:pt x="6" y="0"/>
                            </a:lnTo>
                            <a:lnTo>
                              <a:pt x="8" y="2"/>
                            </a:lnTo>
                            <a:lnTo>
                              <a:pt x="6" y="4"/>
                            </a:lnTo>
                            <a:lnTo>
                              <a:pt x="4" y="4"/>
                            </a:lnTo>
                            <a:lnTo>
                              <a:pt x="2" y="6"/>
                            </a:lnTo>
                            <a:lnTo>
                              <a:pt x="0" y="6"/>
                            </a:lnTo>
                            <a:close/>
                          </a:path>
                        </a:pathLst>
                      </a:custGeom>
                      <a:grpFill/>
                      <a:ln w="3175">
                        <a:solidFill>
                          <a:schemeClr val="bg1"/>
                        </a:solidFill>
                        <a:prstDash val="sysDot"/>
                        <a:round/>
                        <a:headEnd/>
                        <a:tailEnd/>
                      </a:ln>
                    </p:spPr>
                    <p:txBody>
                      <a:bodyPr/>
                      <a:lstStyle/>
                      <a:p>
                        <a:endParaRPr lang="de-DE" sz="2400" dirty="0">
                          <a:solidFill>
                            <a:srgbClr val="000000"/>
                          </a:solidFill>
                        </a:endParaRPr>
                      </a:p>
                    </p:txBody>
                  </p:sp>
                  <p:sp>
                    <p:nvSpPr>
                      <p:cNvPr id="2158" name="Freeform 3183"/>
                      <p:cNvSpPr>
                        <a:spLocks/>
                      </p:cNvSpPr>
                      <p:nvPr/>
                    </p:nvSpPr>
                    <p:spPr bwMode="auto">
                      <a:xfrm>
                        <a:off x="5524" y="2549"/>
                        <a:ext cx="4" cy="2"/>
                      </a:xfrm>
                      <a:custGeom>
                        <a:avLst/>
                        <a:gdLst>
                          <a:gd name="T0" fmla="*/ 0 w 4"/>
                          <a:gd name="T1" fmla="*/ 0 h 2"/>
                          <a:gd name="T2" fmla="*/ 2 w 4"/>
                          <a:gd name="T3" fmla="*/ 0 h 2"/>
                          <a:gd name="T4" fmla="*/ 4 w 4"/>
                          <a:gd name="T5" fmla="*/ 0 h 2"/>
                          <a:gd name="T6" fmla="*/ 2 w 4"/>
                          <a:gd name="T7" fmla="*/ 2 h 2"/>
                          <a:gd name="T8" fmla="*/ 0 w 4"/>
                          <a:gd name="T9" fmla="*/ 0 h 2"/>
                          <a:gd name="T10" fmla="*/ 0 60000 65536"/>
                          <a:gd name="T11" fmla="*/ 0 60000 65536"/>
                          <a:gd name="T12" fmla="*/ 0 60000 65536"/>
                          <a:gd name="T13" fmla="*/ 0 60000 65536"/>
                          <a:gd name="T14" fmla="*/ 0 60000 65536"/>
                          <a:gd name="T15" fmla="*/ 0 w 4"/>
                          <a:gd name="T16" fmla="*/ 0 h 2"/>
                          <a:gd name="T17" fmla="*/ 4 w 4"/>
                          <a:gd name="T18" fmla="*/ 2 h 2"/>
                        </a:gdLst>
                        <a:ahLst/>
                        <a:cxnLst>
                          <a:cxn ang="T10">
                            <a:pos x="T0" y="T1"/>
                          </a:cxn>
                          <a:cxn ang="T11">
                            <a:pos x="T2" y="T3"/>
                          </a:cxn>
                          <a:cxn ang="T12">
                            <a:pos x="T4" y="T5"/>
                          </a:cxn>
                          <a:cxn ang="T13">
                            <a:pos x="T6" y="T7"/>
                          </a:cxn>
                          <a:cxn ang="T14">
                            <a:pos x="T8" y="T9"/>
                          </a:cxn>
                        </a:cxnLst>
                        <a:rect l="T15" t="T16" r="T17" b="T18"/>
                        <a:pathLst>
                          <a:path w="4" h="2">
                            <a:moveTo>
                              <a:pt x="0" y="0"/>
                            </a:moveTo>
                            <a:lnTo>
                              <a:pt x="2" y="0"/>
                            </a:lnTo>
                            <a:lnTo>
                              <a:pt x="4" y="0"/>
                            </a:lnTo>
                            <a:lnTo>
                              <a:pt x="2" y="2"/>
                            </a:lnTo>
                            <a:lnTo>
                              <a:pt x="0" y="0"/>
                            </a:lnTo>
                            <a:close/>
                          </a:path>
                        </a:pathLst>
                      </a:custGeom>
                      <a:grpFill/>
                      <a:ln w="3175">
                        <a:solidFill>
                          <a:schemeClr val="bg1"/>
                        </a:solidFill>
                        <a:prstDash val="sysDot"/>
                        <a:round/>
                        <a:headEnd/>
                        <a:tailEnd/>
                      </a:ln>
                    </p:spPr>
                    <p:txBody>
                      <a:bodyPr/>
                      <a:lstStyle/>
                      <a:p>
                        <a:endParaRPr lang="de-DE" sz="2400" dirty="0">
                          <a:solidFill>
                            <a:srgbClr val="000000"/>
                          </a:solidFill>
                        </a:endParaRPr>
                      </a:p>
                    </p:txBody>
                  </p:sp>
                  <p:sp>
                    <p:nvSpPr>
                      <p:cNvPr id="2159" name="Freeform 3184"/>
                      <p:cNvSpPr>
                        <a:spLocks/>
                      </p:cNvSpPr>
                      <p:nvPr/>
                    </p:nvSpPr>
                    <p:spPr bwMode="auto">
                      <a:xfrm>
                        <a:off x="5534" y="2379"/>
                        <a:ext cx="208" cy="208"/>
                      </a:xfrm>
                      <a:custGeom>
                        <a:avLst/>
                        <a:gdLst>
                          <a:gd name="T0" fmla="*/ 6 w 208"/>
                          <a:gd name="T1" fmla="*/ 14 h 208"/>
                          <a:gd name="T2" fmla="*/ 24 w 208"/>
                          <a:gd name="T3" fmla="*/ 2 h 208"/>
                          <a:gd name="T4" fmla="*/ 46 w 208"/>
                          <a:gd name="T5" fmla="*/ 4 h 208"/>
                          <a:gd name="T6" fmla="*/ 58 w 208"/>
                          <a:gd name="T7" fmla="*/ 8 h 208"/>
                          <a:gd name="T8" fmla="*/ 68 w 208"/>
                          <a:gd name="T9" fmla="*/ 20 h 208"/>
                          <a:gd name="T10" fmla="*/ 64 w 208"/>
                          <a:gd name="T11" fmla="*/ 32 h 208"/>
                          <a:gd name="T12" fmla="*/ 70 w 208"/>
                          <a:gd name="T13" fmla="*/ 52 h 208"/>
                          <a:gd name="T14" fmla="*/ 74 w 208"/>
                          <a:gd name="T15" fmla="*/ 52 h 208"/>
                          <a:gd name="T16" fmla="*/ 78 w 208"/>
                          <a:gd name="T17" fmla="*/ 62 h 208"/>
                          <a:gd name="T18" fmla="*/ 86 w 208"/>
                          <a:gd name="T19" fmla="*/ 72 h 208"/>
                          <a:gd name="T20" fmla="*/ 98 w 208"/>
                          <a:gd name="T21" fmla="*/ 64 h 208"/>
                          <a:gd name="T22" fmla="*/ 110 w 208"/>
                          <a:gd name="T23" fmla="*/ 52 h 208"/>
                          <a:gd name="T24" fmla="*/ 122 w 208"/>
                          <a:gd name="T25" fmla="*/ 46 h 208"/>
                          <a:gd name="T26" fmla="*/ 130 w 208"/>
                          <a:gd name="T27" fmla="*/ 38 h 208"/>
                          <a:gd name="T28" fmla="*/ 138 w 208"/>
                          <a:gd name="T29" fmla="*/ 30 h 208"/>
                          <a:gd name="T30" fmla="*/ 148 w 208"/>
                          <a:gd name="T31" fmla="*/ 30 h 208"/>
                          <a:gd name="T32" fmla="*/ 164 w 208"/>
                          <a:gd name="T33" fmla="*/ 40 h 208"/>
                          <a:gd name="T34" fmla="*/ 188 w 208"/>
                          <a:gd name="T35" fmla="*/ 48 h 208"/>
                          <a:gd name="T36" fmla="*/ 198 w 208"/>
                          <a:gd name="T37" fmla="*/ 48 h 208"/>
                          <a:gd name="T38" fmla="*/ 208 w 208"/>
                          <a:gd name="T39" fmla="*/ 54 h 208"/>
                          <a:gd name="T40" fmla="*/ 200 w 208"/>
                          <a:gd name="T41" fmla="*/ 150 h 208"/>
                          <a:gd name="T42" fmla="*/ 196 w 208"/>
                          <a:gd name="T43" fmla="*/ 206 h 208"/>
                          <a:gd name="T44" fmla="*/ 186 w 208"/>
                          <a:gd name="T45" fmla="*/ 192 h 208"/>
                          <a:gd name="T46" fmla="*/ 184 w 208"/>
                          <a:gd name="T47" fmla="*/ 180 h 208"/>
                          <a:gd name="T48" fmla="*/ 172 w 208"/>
                          <a:gd name="T49" fmla="*/ 186 h 208"/>
                          <a:gd name="T50" fmla="*/ 158 w 208"/>
                          <a:gd name="T51" fmla="*/ 188 h 208"/>
                          <a:gd name="T52" fmla="*/ 158 w 208"/>
                          <a:gd name="T53" fmla="*/ 178 h 208"/>
                          <a:gd name="T54" fmla="*/ 158 w 208"/>
                          <a:gd name="T55" fmla="*/ 166 h 208"/>
                          <a:gd name="T56" fmla="*/ 162 w 208"/>
                          <a:gd name="T57" fmla="*/ 164 h 208"/>
                          <a:gd name="T58" fmla="*/ 152 w 208"/>
                          <a:gd name="T59" fmla="*/ 154 h 208"/>
                          <a:gd name="T60" fmla="*/ 162 w 208"/>
                          <a:gd name="T61" fmla="*/ 156 h 208"/>
                          <a:gd name="T62" fmla="*/ 154 w 208"/>
                          <a:gd name="T63" fmla="*/ 148 h 208"/>
                          <a:gd name="T64" fmla="*/ 148 w 208"/>
                          <a:gd name="T65" fmla="*/ 138 h 208"/>
                          <a:gd name="T66" fmla="*/ 148 w 208"/>
                          <a:gd name="T67" fmla="*/ 128 h 208"/>
                          <a:gd name="T68" fmla="*/ 142 w 208"/>
                          <a:gd name="T69" fmla="*/ 122 h 208"/>
                          <a:gd name="T70" fmla="*/ 134 w 208"/>
                          <a:gd name="T71" fmla="*/ 114 h 208"/>
                          <a:gd name="T72" fmla="*/ 118 w 208"/>
                          <a:gd name="T73" fmla="*/ 108 h 208"/>
                          <a:gd name="T74" fmla="*/ 100 w 208"/>
                          <a:gd name="T75" fmla="*/ 98 h 208"/>
                          <a:gd name="T76" fmla="*/ 88 w 208"/>
                          <a:gd name="T77" fmla="*/ 98 h 208"/>
                          <a:gd name="T78" fmla="*/ 76 w 208"/>
                          <a:gd name="T79" fmla="*/ 86 h 208"/>
                          <a:gd name="T80" fmla="*/ 74 w 208"/>
                          <a:gd name="T81" fmla="*/ 86 h 208"/>
                          <a:gd name="T82" fmla="*/ 64 w 208"/>
                          <a:gd name="T83" fmla="*/ 86 h 208"/>
                          <a:gd name="T84" fmla="*/ 56 w 208"/>
                          <a:gd name="T85" fmla="*/ 80 h 208"/>
                          <a:gd name="T86" fmla="*/ 58 w 208"/>
                          <a:gd name="T87" fmla="*/ 64 h 208"/>
                          <a:gd name="T88" fmla="*/ 52 w 208"/>
                          <a:gd name="T89" fmla="*/ 76 h 208"/>
                          <a:gd name="T90" fmla="*/ 44 w 208"/>
                          <a:gd name="T91" fmla="*/ 90 h 208"/>
                          <a:gd name="T92" fmla="*/ 36 w 208"/>
                          <a:gd name="T93" fmla="*/ 82 h 208"/>
                          <a:gd name="T94" fmla="*/ 38 w 208"/>
                          <a:gd name="T95" fmla="*/ 70 h 208"/>
                          <a:gd name="T96" fmla="*/ 26 w 208"/>
                          <a:gd name="T97" fmla="*/ 62 h 208"/>
                          <a:gd name="T98" fmla="*/ 34 w 208"/>
                          <a:gd name="T99" fmla="*/ 56 h 208"/>
                          <a:gd name="T100" fmla="*/ 42 w 208"/>
                          <a:gd name="T101" fmla="*/ 50 h 208"/>
                          <a:gd name="T102" fmla="*/ 54 w 208"/>
                          <a:gd name="T103" fmla="*/ 52 h 208"/>
                          <a:gd name="T104" fmla="*/ 58 w 208"/>
                          <a:gd name="T105" fmla="*/ 52 h 208"/>
                          <a:gd name="T106" fmla="*/ 58 w 208"/>
                          <a:gd name="T107" fmla="*/ 48 h 208"/>
                          <a:gd name="T108" fmla="*/ 52 w 208"/>
                          <a:gd name="T109" fmla="*/ 46 h 208"/>
                          <a:gd name="T110" fmla="*/ 38 w 208"/>
                          <a:gd name="T111" fmla="*/ 46 h 208"/>
                          <a:gd name="T112" fmla="*/ 28 w 208"/>
                          <a:gd name="T113" fmla="*/ 48 h 208"/>
                          <a:gd name="T114" fmla="*/ 20 w 208"/>
                          <a:gd name="T115" fmla="*/ 34 h 208"/>
                          <a:gd name="T116" fmla="*/ 8 w 208"/>
                          <a:gd name="T117" fmla="*/ 26 h 208"/>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w 208"/>
                          <a:gd name="T178" fmla="*/ 0 h 208"/>
                          <a:gd name="T179" fmla="*/ 208 w 208"/>
                          <a:gd name="T180" fmla="*/ 208 h 208"/>
                        </a:gdLst>
                        <a:ahLst/>
                        <a:cxnLst>
                          <a:cxn ang="T118">
                            <a:pos x="T0" y="T1"/>
                          </a:cxn>
                          <a:cxn ang="T119">
                            <a:pos x="T2" y="T3"/>
                          </a:cxn>
                          <a:cxn ang="T120">
                            <a:pos x="T4" y="T5"/>
                          </a:cxn>
                          <a:cxn ang="T121">
                            <a:pos x="T6" y="T7"/>
                          </a:cxn>
                          <a:cxn ang="T122">
                            <a:pos x="T8" y="T9"/>
                          </a:cxn>
                          <a:cxn ang="T123">
                            <a:pos x="T10" y="T11"/>
                          </a:cxn>
                          <a:cxn ang="T124">
                            <a:pos x="T12" y="T13"/>
                          </a:cxn>
                          <a:cxn ang="T125">
                            <a:pos x="T14" y="T15"/>
                          </a:cxn>
                          <a:cxn ang="T126">
                            <a:pos x="T16" y="T17"/>
                          </a:cxn>
                          <a:cxn ang="T127">
                            <a:pos x="T18" y="T19"/>
                          </a:cxn>
                          <a:cxn ang="T128">
                            <a:pos x="T20" y="T21"/>
                          </a:cxn>
                          <a:cxn ang="T129">
                            <a:pos x="T22" y="T23"/>
                          </a:cxn>
                          <a:cxn ang="T130">
                            <a:pos x="T24" y="T25"/>
                          </a:cxn>
                          <a:cxn ang="T131">
                            <a:pos x="T26" y="T27"/>
                          </a:cxn>
                          <a:cxn ang="T132">
                            <a:pos x="T28" y="T29"/>
                          </a:cxn>
                          <a:cxn ang="T133">
                            <a:pos x="T30" y="T31"/>
                          </a:cxn>
                          <a:cxn ang="T134">
                            <a:pos x="T32" y="T33"/>
                          </a:cxn>
                          <a:cxn ang="T135">
                            <a:pos x="T34" y="T35"/>
                          </a:cxn>
                          <a:cxn ang="T136">
                            <a:pos x="T36" y="T37"/>
                          </a:cxn>
                          <a:cxn ang="T137">
                            <a:pos x="T38" y="T39"/>
                          </a:cxn>
                          <a:cxn ang="T138">
                            <a:pos x="T40" y="T41"/>
                          </a:cxn>
                          <a:cxn ang="T139">
                            <a:pos x="T42" y="T43"/>
                          </a:cxn>
                          <a:cxn ang="T140">
                            <a:pos x="T44" y="T45"/>
                          </a:cxn>
                          <a:cxn ang="T141">
                            <a:pos x="T46" y="T47"/>
                          </a:cxn>
                          <a:cxn ang="T142">
                            <a:pos x="T48" y="T49"/>
                          </a:cxn>
                          <a:cxn ang="T143">
                            <a:pos x="T50" y="T51"/>
                          </a:cxn>
                          <a:cxn ang="T144">
                            <a:pos x="T52" y="T53"/>
                          </a:cxn>
                          <a:cxn ang="T145">
                            <a:pos x="T54" y="T55"/>
                          </a:cxn>
                          <a:cxn ang="T146">
                            <a:pos x="T56" y="T57"/>
                          </a:cxn>
                          <a:cxn ang="T147">
                            <a:pos x="T58" y="T59"/>
                          </a:cxn>
                          <a:cxn ang="T148">
                            <a:pos x="T60" y="T61"/>
                          </a:cxn>
                          <a:cxn ang="T149">
                            <a:pos x="T62" y="T63"/>
                          </a:cxn>
                          <a:cxn ang="T150">
                            <a:pos x="T64" y="T65"/>
                          </a:cxn>
                          <a:cxn ang="T151">
                            <a:pos x="T66" y="T67"/>
                          </a:cxn>
                          <a:cxn ang="T152">
                            <a:pos x="T68" y="T69"/>
                          </a:cxn>
                          <a:cxn ang="T153">
                            <a:pos x="T70" y="T71"/>
                          </a:cxn>
                          <a:cxn ang="T154">
                            <a:pos x="T72" y="T73"/>
                          </a:cxn>
                          <a:cxn ang="T155">
                            <a:pos x="T74" y="T75"/>
                          </a:cxn>
                          <a:cxn ang="T156">
                            <a:pos x="T76" y="T77"/>
                          </a:cxn>
                          <a:cxn ang="T157">
                            <a:pos x="T78" y="T79"/>
                          </a:cxn>
                          <a:cxn ang="T158">
                            <a:pos x="T80" y="T81"/>
                          </a:cxn>
                          <a:cxn ang="T159">
                            <a:pos x="T82" y="T83"/>
                          </a:cxn>
                          <a:cxn ang="T160">
                            <a:pos x="T84" y="T85"/>
                          </a:cxn>
                          <a:cxn ang="T161">
                            <a:pos x="T86" y="T87"/>
                          </a:cxn>
                          <a:cxn ang="T162">
                            <a:pos x="T88" y="T89"/>
                          </a:cxn>
                          <a:cxn ang="T163">
                            <a:pos x="T90" y="T91"/>
                          </a:cxn>
                          <a:cxn ang="T164">
                            <a:pos x="T92" y="T93"/>
                          </a:cxn>
                          <a:cxn ang="T165">
                            <a:pos x="T94" y="T95"/>
                          </a:cxn>
                          <a:cxn ang="T166">
                            <a:pos x="T96" y="T97"/>
                          </a:cxn>
                          <a:cxn ang="T167">
                            <a:pos x="T98" y="T99"/>
                          </a:cxn>
                          <a:cxn ang="T168">
                            <a:pos x="T100" y="T101"/>
                          </a:cxn>
                          <a:cxn ang="T169">
                            <a:pos x="T102" y="T103"/>
                          </a:cxn>
                          <a:cxn ang="T170">
                            <a:pos x="T104" y="T105"/>
                          </a:cxn>
                          <a:cxn ang="T171">
                            <a:pos x="T106" y="T107"/>
                          </a:cxn>
                          <a:cxn ang="T172">
                            <a:pos x="T108" y="T109"/>
                          </a:cxn>
                          <a:cxn ang="T173">
                            <a:pos x="T110" y="T111"/>
                          </a:cxn>
                          <a:cxn ang="T174">
                            <a:pos x="T112" y="T113"/>
                          </a:cxn>
                          <a:cxn ang="T175">
                            <a:pos x="T114" y="T115"/>
                          </a:cxn>
                          <a:cxn ang="T176">
                            <a:pos x="T116" y="T117"/>
                          </a:cxn>
                        </a:cxnLst>
                        <a:rect l="T177" t="T178" r="T179" b="T180"/>
                        <a:pathLst>
                          <a:path w="208" h="208">
                            <a:moveTo>
                              <a:pt x="0" y="26"/>
                            </a:moveTo>
                            <a:lnTo>
                              <a:pt x="0" y="24"/>
                            </a:lnTo>
                            <a:lnTo>
                              <a:pt x="0" y="22"/>
                            </a:lnTo>
                            <a:lnTo>
                              <a:pt x="2" y="22"/>
                            </a:lnTo>
                            <a:lnTo>
                              <a:pt x="4" y="22"/>
                            </a:lnTo>
                            <a:lnTo>
                              <a:pt x="4" y="20"/>
                            </a:lnTo>
                            <a:lnTo>
                              <a:pt x="6" y="18"/>
                            </a:lnTo>
                            <a:lnTo>
                              <a:pt x="6" y="14"/>
                            </a:lnTo>
                            <a:lnTo>
                              <a:pt x="6" y="12"/>
                            </a:lnTo>
                            <a:lnTo>
                              <a:pt x="10" y="10"/>
                            </a:lnTo>
                            <a:lnTo>
                              <a:pt x="12" y="10"/>
                            </a:lnTo>
                            <a:lnTo>
                              <a:pt x="16" y="8"/>
                            </a:lnTo>
                            <a:lnTo>
                              <a:pt x="18" y="8"/>
                            </a:lnTo>
                            <a:lnTo>
                              <a:pt x="20" y="8"/>
                            </a:lnTo>
                            <a:lnTo>
                              <a:pt x="20" y="6"/>
                            </a:lnTo>
                            <a:lnTo>
                              <a:pt x="24" y="2"/>
                            </a:lnTo>
                            <a:lnTo>
                              <a:pt x="26" y="2"/>
                            </a:lnTo>
                            <a:lnTo>
                              <a:pt x="28" y="0"/>
                            </a:lnTo>
                            <a:lnTo>
                              <a:pt x="32" y="0"/>
                            </a:lnTo>
                            <a:lnTo>
                              <a:pt x="34" y="0"/>
                            </a:lnTo>
                            <a:lnTo>
                              <a:pt x="38" y="0"/>
                            </a:lnTo>
                            <a:lnTo>
                              <a:pt x="40" y="2"/>
                            </a:lnTo>
                            <a:lnTo>
                              <a:pt x="44" y="4"/>
                            </a:lnTo>
                            <a:lnTo>
                              <a:pt x="46" y="4"/>
                            </a:lnTo>
                            <a:lnTo>
                              <a:pt x="48" y="6"/>
                            </a:lnTo>
                            <a:lnTo>
                              <a:pt x="48" y="8"/>
                            </a:lnTo>
                            <a:lnTo>
                              <a:pt x="50" y="8"/>
                            </a:lnTo>
                            <a:lnTo>
                              <a:pt x="50" y="10"/>
                            </a:lnTo>
                            <a:lnTo>
                              <a:pt x="52" y="10"/>
                            </a:lnTo>
                            <a:lnTo>
                              <a:pt x="54" y="10"/>
                            </a:lnTo>
                            <a:lnTo>
                              <a:pt x="58" y="10"/>
                            </a:lnTo>
                            <a:lnTo>
                              <a:pt x="58" y="8"/>
                            </a:lnTo>
                            <a:lnTo>
                              <a:pt x="62" y="8"/>
                            </a:lnTo>
                            <a:lnTo>
                              <a:pt x="64" y="10"/>
                            </a:lnTo>
                            <a:lnTo>
                              <a:pt x="66" y="12"/>
                            </a:lnTo>
                            <a:lnTo>
                              <a:pt x="64" y="12"/>
                            </a:lnTo>
                            <a:lnTo>
                              <a:pt x="64" y="14"/>
                            </a:lnTo>
                            <a:lnTo>
                              <a:pt x="66" y="18"/>
                            </a:lnTo>
                            <a:lnTo>
                              <a:pt x="66" y="20"/>
                            </a:lnTo>
                            <a:lnTo>
                              <a:pt x="68" y="20"/>
                            </a:lnTo>
                            <a:lnTo>
                              <a:pt x="68" y="22"/>
                            </a:lnTo>
                            <a:lnTo>
                              <a:pt x="70" y="24"/>
                            </a:lnTo>
                            <a:lnTo>
                              <a:pt x="68" y="26"/>
                            </a:lnTo>
                            <a:lnTo>
                              <a:pt x="68" y="28"/>
                            </a:lnTo>
                            <a:lnTo>
                              <a:pt x="68" y="30"/>
                            </a:lnTo>
                            <a:lnTo>
                              <a:pt x="66" y="30"/>
                            </a:lnTo>
                            <a:lnTo>
                              <a:pt x="66" y="32"/>
                            </a:lnTo>
                            <a:lnTo>
                              <a:pt x="64" y="32"/>
                            </a:lnTo>
                            <a:lnTo>
                              <a:pt x="66" y="38"/>
                            </a:lnTo>
                            <a:lnTo>
                              <a:pt x="66" y="42"/>
                            </a:lnTo>
                            <a:lnTo>
                              <a:pt x="66" y="48"/>
                            </a:lnTo>
                            <a:lnTo>
                              <a:pt x="68" y="48"/>
                            </a:lnTo>
                            <a:lnTo>
                              <a:pt x="68" y="50"/>
                            </a:lnTo>
                            <a:lnTo>
                              <a:pt x="70" y="50"/>
                            </a:lnTo>
                            <a:lnTo>
                              <a:pt x="70" y="52"/>
                            </a:lnTo>
                            <a:lnTo>
                              <a:pt x="70" y="54"/>
                            </a:lnTo>
                            <a:lnTo>
                              <a:pt x="72" y="60"/>
                            </a:lnTo>
                            <a:lnTo>
                              <a:pt x="74" y="60"/>
                            </a:lnTo>
                            <a:lnTo>
                              <a:pt x="74" y="58"/>
                            </a:lnTo>
                            <a:lnTo>
                              <a:pt x="72" y="56"/>
                            </a:lnTo>
                            <a:lnTo>
                              <a:pt x="72" y="54"/>
                            </a:lnTo>
                            <a:lnTo>
                              <a:pt x="72" y="52"/>
                            </a:lnTo>
                            <a:lnTo>
                              <a:pt x="74" y="52"/>
                            </a:lnTo>
                            <a:lnTo>
                              <a:pt x="74" y="50"/>
                            </a:lnTo>
                            <a:lnTo>
                              <a:pt x="76" y="50"/>
                            </a:lnTo>
                            <a:lnTo>
                              <a:pt x="76" y="52"/>
                            </a:lnTo>
                            <a:lnTo>
                              <a:pt x="76" y="54"/>
                            </a:lnTo>
                            <a:lnTo>
                              <a:pt x="76" y="56"/>
                            </a:lnTo>
                            <a:lnTo>
                              <a:pt x="76" y="58"/>
                            </a:lnTo>
                            <a:lnTo>
                              <a:pt x="76" y="60"/>
                            </a:lnTo>
                            <a:lnTo>
                              <a:pt x="78" y="62"/>
                            </a:lnTo>
                            <a:lnTo>
                              <a:pt x="80" y="62"/>
                            </a:lnTo>
                            <a:lnTo>
                              <a:pt x="80" y="60"/>
                            </a:lnTo>
                            <a:lnTo>
                              <a:pt x="80" y="62"/>
                            </a:lnTo>
                            <a:lnTo>
                              <a:pt x="80" y="64"/>
                            </a:lnTo>
                            <a:lnTo>
                              <a:pt x="80" y="66"/>
                            </a:lnTo>
                            <a:lnTo>
                              <a:pt x="80" y="70"/>
                            </a:lnTo>
                            <a:lnTo>
                              <a:pt x="84" y="72"/>
                            </a:lnTo>
                            <a:lnTo>
                              <a:pt x="86" y="72"/>
                            </a:lnTo>
                            <a:lnTo>
                              <a:pt x="90" y="72"/>
                            </a:lnTo>
                            <a:lnTo>
                              <a:pt x="92" y="72"/>
                            </a:lnTo>
                            <a:lnTo>
                              <a:pt x="94" y="70"/>
                            </a:lnTo>
                            <a:lnTo>
                              <a:pt x="94" y="68"/>
                            </a:lnTo>
                            <a:lnTo>
                              <a:pt x="96" y="68"/>
                            </a:lnTo>
                            <a:lnTo>
                              <a:pt x="96" y="66"/>
                            </a:lnTo>
                            <a:lnTo>
                              <a:pt x="98" y="66"/>
                            </a:lnTo>
                            <a:lnTo>
                              <a:pt x="98" y="64"/>
                            </a:lnTo>
                            <a:lnTo>
                              <a:pt x="100" y="64"/>
                            </a:lnTo>
                            <a:lnTo>
                              <a:pt x="102" y="62"/>
                            </a:lnTo>
                            <a:lnTo>
                              <a:pt x="102" y="60"/>
                            </a:lnTo>
                            <a:lnTo>
                              <a:pt x="102" y="58"/>
                            </a:lnTo>
                            <a:lnTo>
                              <a:pt x="104" y="56"/>
                            </a:lnTo>
                            <a:lnTo>
                              <a:pt x="106" y="54"/>
                            </a:lnTo>
                            <a:lnTo>
                              <a:pt x="108" y="54"/>
                            </a:lnTo>
                            <a:lnTo>
                              <a:pt x="110" y="52"/>
                            </a:lnTo>
                            <a:lnTo>
                              <a:pt x="112" y="48"/>
                            </a:lnTo>
                            <a:lnTo>
                              <a:pt x="112" y="46"/>
                            </a:lnTo>
                            <a:lnTo>
                              <a:pt x="114" y="46"/>
                            </a:lnTo>
                            <a:lnTo>
                              <a:pt x="116" y="46"/>
                            </a:lnTo>
                            <a:lnTo>
                              <a:pt x="118" y="46"/>
                            </a:lnTo>
                            <a:lnTo>
                              <a:pt x="120" y="46"/>
                            </a:lnTo>
                            <a:lnTo>
                              <a:pt x="122" y="46"/>
                            </a:lnTo>
                            <a:lnTo>
                              <a:pt x="126" y="44"/>
                            </a:lnTo>
                            <a:lnTo>
                              <a:pt x="128" y="44"/>
                            </a:lnTo>
                            <a:lnTo>
                              <a:pt x="128" y="42"/>
                            </a:lnTo>
                            <a:lnTo>
                              <a:pt x="128" y="44"/>
                            </a:lnTo>
                            <a:lnTo>
                              <a:pt x="130" y="42"/>
                            </a:lnTo>
                            <a:lnTo>
                              <a:pt x="132" y="42"/>
                            </a:lnTo>
                            <a:lnTo>
                              <a:pt x="130" y="40"/>
                            </a:lnTo>
                            <a:lnTo>
                              <a:pt x="130" y="38"/>
                            </a:lnTo>
                            <a:lnTo>
                              <a:pt x="128" y="38"/>
                            </a:lnTo>
                            <a:lnTo>
                              <a:pt x="128" y="36"/>
                            </a:lnTo>
                            <a:lnTo>
                              <a:pt x="130" y="36"/>
                            </a:lnTo>
                            <a:lnTo>
                              <a:pt x="130" y="34"/>
                            </a:lnTo>
                            <a:lnTo>
                              <a:pt x="132" y="34"/>
                            </a:lnTo>
                            <a:lnTo>
                              <a:pt x="134" y="34"/>
                            </a:lnTo>
                            <a:lnTo>
                              <a:pt x="136" y="32"/>
                            </a:lnTo>
                            <a:lnTo>
                              <a:pt x="138" y="30"/>
                            </a:lnTo>
                            <a:lnTo>
                              <a:pt x="140" y="30"/>
                            </a:lnTo>
                            <a:lnTo>
                              <a:pt x="140" y="28"/>
                            </a:lnTo>
                            <a:lnTo>
                              <a:pt x="142" y="28"/>
                            </a:lnTo>
                            <a:lnTo>
                              <a:pt x="144" y="28"/>
                            </a:lnTo>
                            <a:lnTo>
                              <a:pt x="146" y="28"/>
                            </a:lnTo>
                            <a:lnTo>
                              <a:pt x="146" y="30"/>
                            </a:lnTo>
                            <a:lnTo>
                              <a:pt x="148" y="30"/>
                            </a:lnTo>
                            <a:lnTo>
                              <a:pt x="154" y="34"/>
                            </a:lnTo>
                            <a:lnTo>
                              <a:pt x="158" y="34"/>
                            </a:lnTo>
                            <a:lnTo>
                              <a:pt x="160" y="34"/>
                            </a:lnTo>
                            <a:lnTo>
                              <a:pt x="160" y="36"/>
                            </a:lnTo>
                            <a:lnTo>
                              <a:pt x="162" y="36"/>
                            </a:lnTo>
                            <a:lnTo>
                              <a:pt x="162" y="38"/>
                            </a:lnTo>
                            <a:lnTo>
                              <a:pt x="164" y="38"/>
                            </a:lnTo>
                            <a:lnTo>
                              <a:pt x="164" y="40"/>
                            </a:lnTo>
                            <a:lnTo>
                              <a:pt x="166" y="40"/>
                            </a:lnTo>
                            <a:lnTo>
                              <a:pt x="168" y="40"/>
                            </a:lnTo>
                            <a:lnTo>
                              <a:pt x="176" y="44"/>
                            </a:lnTo>
                            <a:lnTo>
                              <a:pt x="180" y="46"/>
                            </a:lnTo>
                            <a:lnTo>
                              <a:pt x="184" y="48"/>
                            </a:lnTo>
                            <a:lnTo>
                              <a:pt x="186" y="48"/>
                            </a:lnTo>
                            <a:lnTo>
                              <a:pt x="188" y="48"/>
                            </a:lnTo>
                            <a:lnTo>
                              <a:pt x="190" y="48"/>
                            </a:lnTo>
                            <a:lnTo>
                              <a:pt x="192" y="48"/>
                            </a:lnTo>
                            <a:lnTo>
                              <a:pt x="194" y="50"/>
                            </a:lnTo>
                            <a:lnTo>
                              <a:pt x="196" y="50"/>
                            </a:lnTo>
                            <a:lnTo>
                              <a:pt x="196" y="48"/>
                            </a:lnTo>
                            <a:lnTo>
                              <a:pt x="198" y="48"/>
                            </a:lnTo>
                            <a:lnTo>
                              <a:pt x="200" y="50"/>
                            </a:lnTo>
                            <a:lnTo>
                              <a:pt x="202" y="50"/>
                            </a:lnTo>
                            <a:lnTo>
                              <a:pt x="204" y="50"/>
                            </a:lnTo>
                            <a:lnTo>
                              <a:pt x="204" y="52"/>
                            </a:lnTo>
                            <a:lnTo>
                              <a:pt x="202" y="52"/>
                            </a:lnTo>
                            <a:lnTo>
                              <a:pt x="202" y="54"/>
                            </a:lnTo>
                            <a:lnTo>
                              <a:pt x="204" y="54"/>
                            </a:lnTo>
                            <a:lnTo>
                              <a:pt x="208" y="54"/>
                            </a:lnTo>
                            <a:lnTo>
                              <a:pt x="206" y="108"/>
                            </a:lnTo>
                            <a:lnTo>
                              <a:pt x="204" y="134"/>
                            </a:lnTo>
                            <a:lnTo>
                              <a:pt x="204" y="144"/>
                            </a:lnTo>
                            <a:lnTo>
                              <a:pt x="202" y="144"/>
                            </a:lnTo>
                            <a:lnTo>
                              <a:pt x="202" y="146"/>
                            </a:lnTo>
                            <a:lnTo>
                              <a:pt x="200" y="148"/>
                            </a:lnTo>
                            <a:lnTo>
                              <a:pt x="200" y="150"/>
                            </a:lnTo>
                            <a:lnTo>
                              <a:pt x="200" y="152"/>
                            </a:lnTo>
                            <a:lnTo>
                              <a:pt x="200" y="154"/>
                            </a:lnTo>
                            <a:lnTo>
                              <a:pt x="202" y="156"/>
                            </a:lnTo>
                            <a:lnTo>
                              <a:pt x="202" y="154"/>
                            </a:lnTo>
                            <a:lnTo>
                              <a:pt x="202" y="156"/>
                            </a:lnTo>
                            <a:lnTo>
                              <a:pt x="198" y="208"/>
                            </a:lnTo>
                            <a:lnTo>
                              <a:pt x="196" y="208"/>
                            </a:lnTo>
                            <a:lnTo>
                              <a:pt x="196" y="206"/>
                            </a:lnTo>
                            <a:lnTo>
                              <a:pt x="194" y="206"/>
                            </a:lnTo>
                            <a:lnTo>
                              <a:pt x="194" y="204"/>
                            </a:lnTo>
                            <a:lnTo>
                              <a:pt x="192" y="204"/>
                            </a:lnTo>
                            <a:lnTo>
                              <a:pt x="192" y="202"/>
                            </a:lnTo>
                            <a:lnTo>
                              <a:pt x="190" y="200"/>
                            </a:lnTo>
                            <a:lnTo>
                              <a:pt x="188" y="198"/>
                            </a:lnTo>
                            <a:lnTo>
                              <a:pt x="188" y="196"/>
                            </a:lnTo>
                            <a:lnTo>
                              <a:pt x="186" y="192"/>
                            </a:lnTo>
                            <a:lnTo>
                              <a:pt x="184" y="192"/>
                            </a:lnTo>
                            <a:lnTo>
                              <a:pt x="182" y="190"/>
                            </a:lnTo>
                            <a:lnTo>
                              <a:pt x="182" y="188"/>
                            </a:lnTo>
                            <a:lnTo>
                              <a:pt x="180" y="188"/>
                            </a:lnTo>
                            <a:lnTo>
                              <a:pt x="180" y="186"/>
                            </a:lnTo>
                            <a:lnTo>
                              <a:pt x="180" y="184"/>
                            </a:lnTo>
                            <a:lnTo>
                              <a:pt x="182" y="184"/>
                            </a:lnTo>
                            <a:lnTo>
                              <a:pt x="184" y="180"/>
                            </a:lnTo>
                            <a:lnTo>
                              <a:pt x="182" y="180"/>
                            </a:lnTo>
                            <a:lnTo>
                              <a:pt x="182" y="182"/>
                            </a:lnTo>
                            <a:lnTo>
                              <a:pt x="182" y="184"/>
                            </a:lnTo>
                            <a:lnTo>
                              <a:pt x="180" y="184"/>
                            </a:lnTo>
                            <a:lnTo>
                              <a:pt x="178" y="184"/>
                            </a:lnTo>
                            <a:lnTo>
                              <a:pt x="176" y="184"/>
                            </a:lnTo>
                            <a:lnTo>
                              <a:pt x="174" y="184"/>
                            </a:lnTo>
                            <a:lnTo>
                              <a:pt x="172" y="186"/>
                            </a:lnTo>
                            <a:lnTo>
                              <a:pt x="170" y="186"/>
                            </a:lnTo>
                            <a:lnTo>
                              <a:pt x="168" y="188"/>
                            </a:lnTo>
                            <a:lnTo>
                              <a:pt x="166" y="188"/>
                            </a:lnTo>
                            <a:lnTo>
                              <a:pt x="166" y="186"/>
                            </a:lnTo>
                            <a:lnTo>
                              <a:pt x="164" y="186"/>
                            </a:lnTo>
                            <a:lnTo>
                              <a:pt x="164" y="184"/>
                            </a:lnTo>
                            <a:lnTo>
                              <a:pt x="160" y="186"/>
                            </a:lnTo>
                            <a:lnTo>
                              <a:pt x="158" y="188"/>
                            </a:lnTo>
                            <a:lnTo>
                              <a:pt x="158" y="190"/>
                            </a:lnTo>
                            <a:lnTo>
                              <a:pt x="156" y="190"/>
                            </a:lnTo>
                            <a:lnTo>
                              <a:pt x="156" y="186"/>
                            </a:lnTo>
                            <a:lnTo>
                              <a:pt x="156" y="184"/>
                            </a:lnTo>
                            <a:lnTo>
                              <a:pt x="156" y="182"/>
                            </a:lnTo>
                            <a:lnTo>
                              <a:pt x="156" y="180"/>
                            </a:lnTo>
                            <a:lnTo>
                              <a:pt x="158" y="180"/>
                            </a:lnTo>
                            <a:lnTo>
                              <a:pt x="158" y="178"/>
                            </a:lnTo>
                            <a:lnTo>
                              <a:pt x="160" y="178"/>
                            </a:lnTo>
                            <a:lnTo>
                              <a:pt x="160" y="176"/>
                            </a:lnTo>
                            <a:lnTo>
                              <a:pt x="160" y="174"/>
                            </a:lnTo>
                            <a:lnTo>
                              <a:pt x="162" y="172"/>
                            </a:lnTo>
                            <a:lnTo>
                              <a:pt x="162" y="170"/>
                            </a:lnTo>
                            <a:lnTo>
                              <a:pt x="160" y="170"/>
                            </a:lnTo>
                            <a:lnTo>
                              <a:pt x="158" y="168"/>
                            </a:lnTo>
                            <a:lnTo>
                              <a:pt x="158" y="166"/>
                            </a:lnTo>
                            <a:lnTo>
                              <a:pt x="156" y="166"/>
                            </a:lnTo>
                            <a:lnTo>
                              <a:pt x="156" y="164"/>
                            </a:lnTo>
                            <a:lnTo>
                              <a:pt x="154" y="164"/>
                            </a:lnTo>
                            <a:lnTo>
                              <a:pt x="154" y="162"/>
                            </a:lnTo>
                            <a:lnTo>
                              <a:pt x="158" y="162"/>
                            </a:lnTo>
                            <a:lnTo>
                              <a:pt x="160" y="162"/>
                            </a:lnTo>
                            <a:lnTo>
                              <a:pt x="160" y="164"/>
                            </a:lnTo>
                            <a:lnTo>
                              <a:pt x="162" y="164"/>
                            </a:lnTo>
                            <a:lnTo>
                              <a:pt x="164" y="164"/>
                            </a:lnTo>
                            <a:lnTo>
                              <a:pt x="166" y="162"/>
                            </a:lnTo>
                            <a:lnTo>
                              <a:pt x="164" y="162"/>
                            </a:lnTo>
                            <a:lnTo>
                              <a:pt x="162" y="162"/>
                            </a:lnTo>
                            <a:lnTo>
                              <a:pt x="158" y="162"/>
                            </a:lnTo>
                            <a:lnTo>
                              <a:pt x="156" y="160"/>
                            </a:lnTo>
                            <a:lnTo>
                              <a:pt x="152" y="156"/>
                            </a:lnTo>
                            <a:lnTo>
                              <a:pt x="152" y="154"/>
                            </a:lnTo>
                            <a:lnTo>
                              <a:pt x="154" y="154"/>
                            </a:lnTo>
                            <a:lnTo>
                              <a:pt x="156" y="154"/>
                            </a:lnTo>
                            <a:lnTo>
                              <a:pt x="158" y="154"/>
                            </a:lnTo>
                            <a:lnTo>
                              <a:pt x="160" y="154"/>
                            </a:lnTo>
                            <a:lnTo>
                              <a:pt x="162" y="154"/>
                            </a:lnTo>
                            <a:lnTo>
                              <a:pt x="162" y="156"/>
                            </a:lnTo>
                            <a:lnTo>
                              <a:pt x="164" y="156"/>
                            </a:lnTo>
                            <a:lnTo>
                              <a:pt x="162" y="156"/>
                            </a:lnTo>
                            <a:lnTo>
                              <a:pt x="162" y="154"/>
                            </a:lnTo>
                            <a:lnTo>
                              <a:pt x="160" y="154"/>
                            </a:lnTo>
                            <a:lnTo>
                              <a:pt x="158" y="154"/>
                            </a:lnTo>
                            <a:lnTo>
                              <a:pt x="156" y="152"/>
                            </a:lnTo>
                            <a:lnTo>
                              <a:pt x="154" y="150"/>
                            </a:lnTo>
                            <a:lnTo>
                              <a:pt x="154" y="148"/>
                            </a:lnTo>
                            <a:lnTo>
                              <a:pt x="156" y="148"/>
                            </a:lnTo>
                            <a:lnTo>
                              <a:pt x="154" y="148"/>
                            </a:lnTo>
                            <a:lnTo>
                              <a:pt x="152" y="144"/>
                            </a:lnTo>
                            <a:lnTo>
                              <a:pt x="150" y="144"/>
                            </a:lnTo>
                            <a:lnTo>
                              <a:pt x="150" y="142"/>
                            </a:lnTo>
                            <a:lnTo>
                              <a:pt x="148" y="142"/>
                            </a:lnTo>
                            <a:lnTo>
                              <a:pt x="148" y="140"/>
                            </a:lnTo>
                            <a:lnTo>
                              <a:pt x="150" y="140"/>
                            </a:lnTo>
                            <a:lnTo>
                              <a:pt x="148" y="138"/>
                            </a:lnTo>
                            <a:lnTo>
                              <a:pt x="148" y="136"/>
                            </a:lnTo>
                            <a:lnTo>
                              <a:pt x="148" y="134"/>
                            </a:lnTo>
                            <a:lnTo>
                              <a:pt x="148" y="132"/>
                            </a:lnTo>
                            <a:lnTo>
                              <a:pt x="146" y="130"/>
                            </a:lnTo>
                            <a:lnTo>
                              <a:pt x="144" y="130"/>
                            </a:lnTo>
                            <a:lnTo>
                              <a:pt x="146" y="130"/>
                            </a:lnTo>
                            <a:lnTo>
                              <a:pt x="146" y="128"/>
                            </a:lnTo>
                            <a:lnTo>
                              <a:pt x="148" y="128"/>
                            </a:lnTo>
                            <a:lnTo>
                              <a:pt x="150" y="126"/>
                            </a:lnTo>
                            <a:lnTo>
                              <a:pt x="148" y="126"/>
                            </a:lnTo>
                            <a:lnTo>
                              <a:pt x="146" y="128"/>
                            </a:lnTo>
                            <a:lnTo>
                              <a:pt x="144" y="128"/>
                            </a:lnTo>
                            <a:lnTo>
                              <a:pt x="142" y="128"/>
                            </a:lnTo>
                            <a:lnTo>
                              <a:pt x="142" y="126"/>
                            </a:lnTo>
                            <a:lnTo>
                              <a:pt x="142" y="124"/>
                            </a:lnTo>
                            <a:lnTo>
                              <a:pt x="142" y="122"/>
                            </a:lnTo>
                            <a:lnTo>
                              <a:pt x="144" y="120"/>
                            </a:lnTo>
                            <a:lnTo>
                              <a:pt x="142" y="120"/>
                            </a:lnTo>
                            <a:lnTo>
                              <a:pt x="142" y="122"/>
                            </a:lnTo>
                            <a:lnTo>
                              <a:pt x="140" y="120"/>
                            </a:lnTo>
                            <a:lnTo>
                              <a:pt x="140" y="118"/>
                            </a:lnTo>
                            <a:lnTo>
                              <a:pt x="138" y="118"/>
                            </a:lnTo>
                            <a:lnTo>
                              <a:pt x="136" y="116"/>
                            </a:lnTo>
                            <a:lnTo>
                              <a:pt x="134" y="114"/>
                            </a:lnTo>
                            <a:lnTo>
                              <a:pt x="136" y="114"/>
                            </a:lnTo>
                            <a:lnTo>
                              <a:pt x="134" y="114"/>
                            </a:lnTo>
                            <a:lnTo>
                              <a:pt x="132" y="112"/>
                            </a:lnTo>
                            <a:lnTo>
                              <a:pt x="130" y="112"/>
                            </a:lnTo>
                            <a:lnTo>
                              <a:pt x="130" y="110"/>
                            </a:lnTo>
                            <a:lnTo>
                              <a:pt x="128" y="110"/>
                            </a:lnTo>
                            <a:lnTo>
                              <a:pt x="122" y="110"/>
                            </a:lnTo>
                            <a:lnTo>
                              <a:pt x="118" y="108"/>
                            </a:lnTo>
                            <a:lnTo>
                              <a:pt x="114" y="106"/>
                            </a:lnTo>
                            <a:lnTo>
                              <a:pt x="112" y="104"/>
                            </a:lnTo>
                            <a:lnTo>
                              <a:pt x="110" y="102"/>
                            </a:lnTo>
                            <a:lnTo>
                              <a:pt x="108" y="102"/>
                            </a:lnTo>
                            <a:lnTo>
                              <a:pt x="106" y="102"/>
                            </a:lnTo>
                            <a:lnTo>
                              <a:pt x="102" y="100"/>
                            </a:lnTo>
                            <a:lnTo>
                              <a:pt x="102" y="98"/>
                            </a:lnTo>
                            <a:lnTo>
                              <a:pt x="100" y="98"/>
                            </a:lnTo>
                            <a:lnTo>
                              <a:pt x="98" y="98"/>
                            </a:lnTo>
                            <a:lnTo>
                              <a:pt x="96" y="98"/>
                            </a:lnTo>
                            <a:lnTo>
                              <a:pt x="94" y="98"/>
                            </a:lnTo>
                            <a:lnTo>
                              <a:pt x="92" y="96"/>
                            </a:lnTo>
                            <a:lnTo>
                              <a:pt x="90" y="96"/>
                            </a:lnTo>
                            <a:lnTo>
                              <a:pt x="88" y="96"/>
                            </a:lnTo>
                            <a:lnTo>
                              <a:pt x="88" y="98"/>
                            </a:lnTo>
                            <a:lnTo>
                              <a:pt x="86" y="98"/>
                            </a:lnTo>
                            <a:lnTo>
                              <a:pt x="86" y="96"/>
                            </a:lnTo>
                            <a:lnTo>
                              <a:pt x="84" y="96"/>
                            </a:lnTo>
                            <a:lnTo>
                              <a:pt x="82" y="96"/>
                            </a:lnTo>
                            <a:lnTo>
                              <a:pt x="78" y="94"/>
                            </a:lnTo>
                            <a:lnTo>
                              <a:pt x="76" y="92"/>
                            </a:lnTo>
                            <a:lnTo>
                              <a:pt x="74" y="90"/>
                            </a:lnTo>
                            <a:lnTo>
                              <a:pt x="76" y="86"/>
                            </a:lnTo>
                            <a:lnTo>
                              <a:pt x="80" y="86"/>
                            </a:lnTo>
                            <a:lnTo>
                              <a:pt x="80" y="88"/>
                            </a:lnTo>
                            <a:lnTo>
                              <a:pt x="82" y="88"/>
                            </a:lnTo>
                            <a:lnTo>
                              <a:pt x="82" y="86"/>
                            </a:lnTo>
                            <a:lnTo>
                              <a:pt x="80" y="86"/>
                            </a:lnTo>
                            <a:lnTo>
                              <a:pt x="78" y="86"/>
                            </a:lnTo>
                            <a:lnTo>
                              <a:pt x="76" y="86"/>
                            </a:lnTo>
                            <a:lnTo>
                              <a:pt x="74" y="86"/>
                            </a:lnTo>
                            <a:lnTo>
                              <a:pt x="74" y="88"/>
                            </a:lnTo>
                            <a:lnTo>
                              <a:pt x="72" y="88"/>
                            </a:lnTo>
                            <a:lnTo>
                              <a:pt x="72" y="86"/>
                            </a:lnTo>
                            <a:lnTo>
                              <a:pt x="70" y="86"/>
                            </a:lnTo>
                            <a:lnTo>
                              <a:pt x="68" y="86"/>
                            </a:lnTo>
                            <a:lnTo>
                              <a:pt x="68" y="88"/>
                            </a:lnTo>
                            <a:lnTo>
                              <a:pt x="66" y="86"/>
                            </a:lnTo>
                            <a:lnTo>
                              <a:pt x="64" y="86"/>
                            </a:lnTo>
                            <a:lnTo>
                              <a:pt x="64" y="84"/>
                            </a:lnTo>
                            <a:lnTo>
                              <a:pt x="66" y="84"/>
                            </a:lnTo>
                            <a:lnTo>
                              <a:pt x="64" y="82"/>
                            </a:lnTo>
                            <a:lnTo>
                              <a:pt x="62" y="82"/>
                            </a:lnTo>
                            <a:lnTo>
                              <a:pt x="60" y="82"/>
                            </a:lnTo>
                            <a:lnTo>
                              <a:pt x="58" y="78"/>
                            </a:lnTo>
                            <a:lnTo>
                              <a:pt x="56" y="78"/>
                            </a:lnTo>
                            <a:lnTo>
                              <a:pt x="56" y="80"/>
                            </a:lnTo>
                            <a:lnTo>
                              <a:pt x="54" y="78"/>
                            </a:lnTo>
                            <a:lnTo>
                              <a:pt x="54" y="76"/>
                            </a:lnTo>
                            <a:lnTo>
                              <a:pt x="54" y="74"/>
                            </a:lnTo>
                            <a:lnTo>
                              <a:pt x="56" y="72"/>
                            </a:lnTo>
                            <a:lnTo>
                              <a:pt x="54" y="70"/>
                            </a:lnTo>
                            <a:lnTo>
                              <a:pt x="56" y="68"/>
                            </a:lnTo>
                            <a:lnTo>
                              <a:pt x="58" y="66"/>
                            </a:lnTo>
                            <a:lnTo>
                              <a:pt x="58" y="64"/>
                            </a:lnTo>
                            <a:lnTo>
                              <a:pt x="58" y="62"/>
                            </a:lnTo>
                            <a:lnTo>
                              <a:pt x="56" y="64"/>
                            </a:lnTo>
                            <a:lnTo>
                              <a:pt x="54" y="66"/>
                            </a:lnTo>
                            <a:lnTo>
                              <a:pt x="54" y="70"/>
                            </a:lnTo>
                            <a:lnTo>
                              <a:pt x="54" y="72"/>
                            </a:lnTo>
                            <a:lnTo>
                              <a:pt x="54" y="74"/>
                            </a:lnTo>
                            <a:lnTo>
                              <a:pt x="52" y="74"/>
                            </a:lnTo>
                            <a:lnTo>
                              <a:pt x="52" y="76"/>
                            </a:lnTo>
                            <a:lnTo>
                              <a:pt x="52" y="78"/>
                            </a:lnTo>
                            <a:lnTo>
                              <a:pt x="50" y="78"/>
                            </a:lnTo>
                            <a:lnTo>
                              <a:pt x="48" y="80"/>
                            </a:lnTo>
                            <a:lnTo>
                              <a:pt x="48" y="82"/>
                            </a:lnTo>
                            <a:lnTo>
                              <a:pt x="48" y="84"/>
                            </a:lnTo>
                            <a:lnTo>
                              <a:pt x="50" y="84"/>
                            </a:lnTo>
                            <a:lnTo>
                              <a:pt x="46" y="88"/>
                            </a:lnTo>
                            <a:lnTo>
                              <a:pt x="44" y="90"/>
                            </a:lnTo>
                            <a:lnTo>
                              <a:pt x="42" y="90"/>
                            </a:lnTo>
                            <a:lnTo>
                              <a:pt x="40" y="90"/>
                            </a:lnTo>
                            <a:lnTo>
                              <a:pt x="38" y="90"/>
                            </a:lnTo>
                            <a:lnTo>
                              <a:pt x="38" y="88"/>
                            </a:lnTo>
                            <a:lnTo>
                              <a:pt x="38" y="86"/>
                            </a:lnTo>
                            <a:lnTo>
                              <a:pt x="38" y="84"/>
                            </a:lnTo>
                            <a:lnTo>
                              <a:pt x="36" y="82"/>
                            </a:lnTo>
                            <a:lnTo>
                              <a:pt x="36" y="80"/>
                            </a:lnTo>
                            <a:lnTo>
                              <a:pt x="36" y="78"/>
                            </a:lnTo>
                            <a:lnTo>
                              <a:pt x="40" y="78"/>
                            </a:lnTo>
                            <a:lnTo>
                              <a:pt x="40" y="76"/>
                            </a:lnTo>
                            <a:lnTo>
                              <a:pt x="40" y="74"/>
                            </a:lnTo>
                            <a:lnTo>
                              <a:pt x="38" y="74"/>
                            </a:lnTo>
                            <a:lnTo>
                              <a:pt x="38" y="72"/>
                            </a:lnTo>
                            <a:lnTo>
                              <a:pt x="38" y="70"/>
                            </a:lnTo>
                            <a:lnTo>
                              <a:pt x="36" y="70"/>
                            </a:lnTo>
                            <a:lnTo>
                              <a:pt x="36" y="72"/>
                            </a:lnTo>
                            <a:lnTo>
                              <a:pt x="34" y="70"/>
                            </a:lnTo>
                            <a:lnTo>
                              <a:pt x="34" y="68"/>
                            </a:lnTo>
                            <a:lnTo>
                              <a:pt x="32" y="66"/>
                            </a:lnTo>
                            <a:lnTo>
                              <a:pt x="30" y="64"/>
                            </a:lnTo>
                            <a:lnTo>
                              <a:pt x="28" y="62"/>
                            </a:lnTo>
                            <a:lnTo>
                              <a:pt x="26" y="62"/>
                            </a:lnTo>
                            <a:lnTo>
                              <a:pt x="24" y="62"/>
                            </a:lnTo>
                            <a:lnTo>
                              <a:pt x="22" y="62"/>
                            </a:lnTo>
                            <a:lnTo>
                              <a:pt x="20" y="58"/>
                            </a:lnTo>
                            <a:lnTo>
                              <a:pt x="24" y="56"/>
                            </a:lnTo>
                            <a:lnTo>
                              <a:pt x="26" y="56"/>
                            </a:lnTo>
                            <a:lnTo>
                              <a:pt x="28" y="56"/>
                            </a:lnTo>
                            <a:lnTo>
                              <a:pt x="32" y="56"/>
                            </a:lnTo>
                            <a:lnTo>
                              <a:pt x="34" y="56"/>
                            </a:lnTo>
                            <a:lnTo>
                              <a:pt x="34" y="58"/>
                            </a:lnTo>
                            <a:lnTo>
                              <a:pt x="36" y="58"/>
                            </a:lnTo>
                            <a:lnTo>
                              <a:pt x="38" y="58"/>
                            </a:lnTo>
                            <a:lnTo>
                              <a:pt x="38" y="56"/>
                            </a:lnTo>
                            <a:lnTo>
                              <a:pt x="40" y="56"/>
                            </a:lnTo>
                            <a:lnTo>
                              <a:pt x="40" y="54"/>
                            </a:lnTo>
                            <a:lnTo>
                              <a:pt x="42" y="52"/>
                            </a:lnTo>
                            <a:lnTo>
                              <a:pt x="42" y="50"/>
                            </a:lnTo>
                            <a:lnTo>
                              <a:pt x="44" y="50"/>
                            </a:lnTo>
                            <a:lnTo>
                              <a:pt x="44" y="48"/>
                            </a:lnTo>
                            <a:lnTo>
                              <a:pt x="46" y="48"/>
                            </a:lnTo>
                            <a:lnTo>
                              <a:pt x="48" y="50"/>
                            </a:lnTo>
                            <a:lnTo>
                              <a:pt x="48" y="52"/>
                            </a:lnTo>
                            <a:lnTo>
                              <a:pt x="50" y="52"/>
                            </a:lnTo>
                            <a:lnTo>
                              <a:pt x="52" y="52"/>
                            </a:lnTo>
                            <a:lnTo>
                              <a:pt x="54" y="52"/>
                            </a:lnTo>
                            <a:lnTo>
                              <a:pt x="56" y="52"/>
                            </a:lnTo>
                            <a:lnTo>
                              <a:pt x="56" y="54"/>
                            </a:lnTo>
                            <a:lnTo>
                              <a:pt x="56" y="56"/>
                            </a:lnTo>
                            <a:lnTo>
                              <a:pt x="56" y="52"/>
                            </a:lnTo>
                            <a:lnTo>
                              <a:pt x="56" y="50"/>
                            </a:lnTo>
                            <a:lnTo>
                              <a:pt x="56" y="52"/>
                            </a:lnTo>
                            <a:lnTo>
                              <a:pt x="58" y="54"/>
                            </a:lnTo>
                            <a:lnTo>
                              <a:pt x="58" y="52"/>
                            </a:lnTo>
                            <a:lnTo>
                              <a:pt x="58" y="50"/>
                            </a:lnTo>
                            <a:lnTo>
                              <a:pt x="58" y="48"/>
                            </a:lnTo>
                            <a:lnTo>
                              <a:pt x="60" y="48"/>
                            </a:lnTo>
                            <a:lnTo>
                              <a:pt x="62" y="48"/>
                            </a:lnTo>
                            <a:lnTo>
                              <a:pt x="62" y="46"/>
                            </a:lnTo>
                            <a:lnTo>
                              <a:pt x="60" y="46"/>
                            </a:lnTo>
                            <a:lnTo>
                              <a:pt x="60" y="48"/>
                            </a:lnTo>
                            <a:lnTo>
                              <a:pt x="58" y="48"/>
                            </a:lnTo>
                            <a:lnTo>
                              <a:pt x="58" y="46"/>
                            </a:lnTo>
                            <a:lnTo>
                              <a:pt x="60" y="46"/>
                            </a:lnTo>
                            <a:lnTo>
                              <a:pt x="62" y="44"/>
                            </a:lnTo>
                            <a:lnTo>
                              <a:pt x="62" y="42"/>
                            </a:lnTo>
                            <a:lnTo>
                              <a:pt x="60" y="44"/>
                            </a:lnTo>
                            <a:lnTo>
                              <a:pt x="58" y="44"/>
                            </a:lnTo>
                            <a:lnTo>
                              <a:pt x="54" y="46"/>
                            </a:lnTo>
                            <a:lnTo>
                              <a:pt x="52" y="46"/>
                            </a:lnTo>
                            <a:lnTo>
                              <a:pt x="50" y="46"/>
                            </a:lnTo>
                            <a:lnTo>
                              <a:pt x="48" y="46"/>
                            </a:lnTo>
                            <a:lnTo>
                              <a:pt x="46" y="46"/>
                            </a:lnTo>
                            <a:lnTo>
                              <a:pt x="44" y="46"/>
                            </a:lnTo>
                            <a:lnTo>
                              <a:pt x="42" y="48"/>
                            </a:lnTo>
                            <a:lnTo>
                              <a:pt x="40" y="48"/>
                            </a:lnTo>
                            <a:lnTo>
                              <a:pt x="40" y="46"/>
                            </a:lnTo>
                            <a:lnTo>
                              <a:pt x="38" y="46"/>
                            </a:lnTo>
                            <a:lnTo>
                              <a:pt x="36" y="48"/>
                            </a:lnTo>
                            <a:lnTo>
                              <a:pt x="34" y="48"/>
                            </a:lnTo>
                            <a:lnTo>
                              <a:pt x="34" y="46"/>
                            </a:lnTo>
                            <a:lnTo>
                              <a:pt x="34" y="44"/>
                            </a:lnTo>
                            <a:lnTo>
                              <a:pt x="34" y="46"/>
                            </a:lnTo>
                            <a:lnTo>
                              <a:pt x="32" y="46"/>
                            </a:lnTo>
                            <a:lnTo>
                              <a:pt x="30" y="46"/>
                            </a:lnTo>
                            <a:lnTo>
                              <a:pt x="28" y="48"/>
                            </a:lnTo>
                            <a:lnTo>
                              <a:pt x="28" y="46"/>
                            </a:lnTo>
                            <a:lnTo>
                              <a:pt x="26" y="46"/>
                            </a:lnTo>
                            <a:lnTo>
                              <a:pt x="24" y="44"/>
                            </a:lnTo>
                            <a:lnTo>
                              <a:pt x="22" y="42"/>
                            </a:lnTo>
                            <a:lnTo>
                              <a:pt x="20" y="40"/>
                            </a:lnTo>
                            <a:lnTo>
                              <a:pt x="20" y="38"/>
                            </a:lnTo>
                            <a:lnTo>
                              <a:pt x="20" y="36"/>
                            </a:lnTo>
                            <a:lnTo>
                              <a:pt x="20" y="34"/>
                            </a:lnTo>
                            <a:lnTo>
                              <a:pt x="18" y="32"/>
                            </a:lnTo>
                            <a:lnTo>
                              <a:pt x="18" y="30"/>
                            </a:lnTo>
                            <a:lnTo>
                              <a:pt x="16" y="30"/>
                            </a:lnTo>
                            <a:lnTo>
                              <a:pt x="16" y="28"/>
                            </a:lnTo>
                            <a:lnTo>
                              <a:pt x="12" y="28"/>
                            </a:lnTo>
                            <a:lnTo>
                              <a:pt x="6" y="24"/>
                            </a:lnTo>
                            <a:lnTo>
                              <a:pt x="6" y="26"/>
                            </a:lnTo>
                            <a:lnTo>
                              <a:pt x="8" y="26"/>
                            </a:lnTo>
                            <a:lnTo>
                              <a:pt x="6" y="28"/>
                            </a:lnTo>
                            <a:lnTo>
                              <a:pt x="4" y="28"/>
                            </a:lnTo>
                            <a:lnTo>
                              <a:pt x="2" y="28"/>
                            </a:lnTo>
                            <a:lnTo>
                              <a:pt x="2" y="26"/>
                            </a:lnTo>
                            <a:lnTo>
                              <a:pt x="0" y="26"/>
                            </a:lnTo>
                            <a:close/>
                          </a:path>
                        </a:pathLst>
                      </a:custGeom>
                      <a:grpFill/>
                      <a:ln w="3175">
                        <a:solidFill>
                          <a:schemeClr val="bg1"/>
                        </a:solidFill>
                        <a:prstDash val="sysDot"/>
                        <a:round/>
                        <a:headEnd/>
                        <a:tailEnd/>
                      </a:ln>
                    </p:spPr>
                    <p:txBody>
                      <a:bodyPr/>
                      <a:lstStyle/>
                      <a:p>
                        <a:endParaRPr lang="de-DE" sz="2400" dirty="0">
                          <a:solidFill>
                            <a:srgbClr val="000000"/>
                          </a:solidFill>
                        </a:endParaRPr>
                      </a:p>
                    </p:txBody>
                  </p:sp>
                  <p:sp>
                    <p:nvSpPr>
                      <p:cNvPr id="2160" name="Freeform 3185"/>
                      <p:cNvSpPr>
                        <a:spLocks/>
                      </p:cNvSpPr>
                      <p:nvPr/>
                    </p:nvSpPr>
                    <p:spPr bwMode="auto">
                      <a:xfrm>
                        <a:off x="5528" y="2551"/>
                        <a:ext cx="2" cy="4"/>
                      </a:xfrm>
                      <a:custGeom>
                        <a:avLst/>
                        <a:gdLst>
                          <a:gd name="T0" fmla="*/ 0 w 2"/>
                          <a:gd name="T1" fmla="*/ 2 h 4"/>
                          <a:gd name="T2" fmla="*/ 2 w 2"/>
                          <a:gd name="T3" fmla="*/ 2 h 4"/>
                          <a:gd name="T4" fmla="*/ 2 w 2"/>
                          <a:gd name="T5" fmla="*/ 0 h 4"/>
                          <a:gd name="T6" fmla="*/ 2 w 2"/>
                          <a:gd name="T7" fmla="*/ 2 h 4"/>
                          <a:gd name="T8" fmla="*/ 0 w 2"/>
                          <a:gd name="T9" fmla="*/ 4 h 4"/>
                          <a:gd name="T10" fmla="*/ 0 w 2"/>
                          <a:gd name="T11" fmla="*/ 2 h 4"/>
                          <a:gd name="T12" fmla="*/ 0 60000 65536"/>
                          <a:gd name="T13" fmla="*/ 0 60000 65536"/>
                          <a:gd name="T14" fmla="*/ 0 60000 65536"/>
                          <a:gd name="T15" fmla="*/ 0 60000 65536"/>
                          <a:gd name="T16" fmla="*/ 0 60000 65536"/>
                          <a:gd name="T17" fmla="*/ 0 60000 65536"/>
                          <a:gd name="T18" fmla="*/ 0 w 2"/>
                          <a:gd name="T19" fmla="*/ 0 h 4"/>
                          <a:gd name="T20" fmla="*/ 2 w 2"/>
                          <a:gd name="T21" fmla="*/ 4 h 4"/>
                        </a:gdLst>
                        <a:ahLst/>
                        <a:cxnLst>
                          <a:cxn ang="T12">
                            <a:pos x="T0" y="T1"/>
                          </a:cxn>
                          <a:cxn ang="T13">
                            <a:pos x="T2" y="T3"/>
                          </a:cxn>
                          <a:cxn ang="T14">
                            <a:pos x="T4" y="T5"/>
                          </a:cxn>
                          <a:cxn ang="T15">
                            <a:pos x="T6" y="T7"/>
                          </a:cxn>
                          <a:cxn ang="T16">
                            <a:pos x="T8" y="T9"/>
                          </a:cxn>
                          <a:cxn ang="T17">
                            <a:pos x="T10" y="T11"/>
                          </a:cxn>
                        </a:cxnLst>
                        <a:rect l="T18" t="T19" r="T20" b="T21"/>
                        <a:pathLst>
                          <a:path w="2" h="4">
                            <a:moveTo>
                              <a:pt x="0" y="2"/>
                            </a:moveTo>
                            <a:lnTo>
                              <a:pt x="2" y="2"/>
                            </a:lnTo>
                            <a:lnTo>
                              <a:pt x="2" y="0"/>
                            </a:lnTo>
                            <a:lnTo>
                              <a:pt x="2" y="2"/>
                            </a:lnTo>
                            <a:lnTo>
                              <a:pt x="0" y="4"/>
                            </a:lnTo>
                            <a:lnTo>
                              <a:pt x="0" y="2"/>
                            </a:lnTo>
                            <a:close/>
                          </a:path>
                        </a:pathLst>
                      </a:custGeom>
                      <a:grpFill/>
                      <a:ln w="3175">
                        <a:solidFill>
                          <a:schemeClr val="bg1"/>
                        </a:solidFill>
                        <a:prstDash val="sysDot"/>
                        <a:round/>
                        <a:headEnd/>
                        <a:tailEnd/>
                      </a:ln>
                    </p:spPr>
                    <p:txBody>
                      <a:bodyPr/>
                      <a:lstStyle/>
                      <a:p>
                        <a:endParaRPr lang="de-DE" sz="2400" dirty="0">
                          <a:solidFill>
                            <a:srgbClr val="000000"/>
                          </a:solidFill>
                        </a:endParaRPr>
                      </a:p>
                    </p:txBody>
                  </p:sp>
                  <p:sp>
                    <p:nvSpPr>
                      <p:cNvPr id="2161" name="Freeform 3186"/>
                      <p:cNvSpPr>
                        <a:spLocks/>
                      </p:cNvSpPr>
                      <p:nvPr/>
                    </p:nvSpPr>
                    <p:spPr bwMode="auto">
                      <a:xfrm>
                        <a:off x="5528" y="2547"/>
                        <a:ext cx="2" cy="2"/>
                      </a:xfrm>
                      <a:custGeom>
                        <a:avLst/>
                        <a:gdLst>
                          <a:gd name="T0" fmla="*/ 0 w 2"/>
                          <a:gd name="T1" fmla="*/ 0 h 2"/>
                          <a:gd name="T2" fmla="*/ 2 w 2"/>
                          <a:gd name="T3" fmla="*/ 0 h 2"/>
                          <a:gd name="T4" fmla="*/ 2 w 2"/>
                          <a:gd name="T5" fmla="*/ 0 h 2"/>
                          <a:gd name="T6" fmla="*/ 2 w 2"/>
                          <a:gd name="T7" fmla="*/ 2 h 2"/>
                          <a:gd name="T8" fmla="*/ 0 w 2"/>
                          <a:gd name="T9" fmla="*/ 2 h 2"/>
                          <a:gd name="T10" fmla="*/ 0 w 2"/>
                          <a:gd name="T11" fmla="*/ 0 h 2"/>
                          <a:gd name="T12" fmla="*/ 0 60000 65536"/>
                          <a:gd name="T13" fmla="*/ 0 60000 65536"/>
                          <a:gd name="T14" fmla="*/ 0 60000 65536"/>
                          <a:gd name="T15" fmla="*/ 0 60000 65536"/>
                          <a:gd name="T16" fmla="*/ 0 60000 65536"/>
                          <a:gd name="T17" fmla="*/ 0 60000 65536"/>
                          <a:gd name="T18" fmla="*/ 0 w 2"/>
                          <a:gd name="T19" fmla="*/ 0 h 2"/>
                          <a:gd name="T20" fmla="*/ 2 w 2"/>
                          <a:gd name="T21" fmla="*/ 2 h 2"/>
                        </a:gdLst>
                        <a:ahLst/>
                        <a:cxnLst>
                          <a:cxn ang="T12">
                            <a:pos x="T0" y="T1"/>
                          </a:cxn>
                          <a:cxn ang="T13">
                            <a:pos x="T2" y="T3"/>
                          </a:cxn>
                          <a:cxn ang="T14">
                            <a:pos x="T4" y="T5"/>
                          </a:cxn>
                          <a:cxn ang="T15">
                            <a:pos x="T6" y="T7"/>
                          </a:cxn>
                          <a:cxn ang="T16">
                            <a:pos x="T8" y="T9"/>
                          </a:cxn>
                          <a:cxn ang="T17">
                            <a:pos x="T10" y="T11"/>
                          </a:cxn>
                        </a:cxnLst>
                        <a:rect l="T18" t="T19" r="T20" b="T21"/>
                        <a:pathLst>
                          <a:path w="2" h="2">
                            <a:moveTo>
                              <a:pt x="0" y="0"/>
                            </a:moveTo>
                            <a:lnTo>
                              <a:pt x="2" y="0"/>
                            </a:lnTo>
                            <a:lnTo>
                              <a:pt x="2" y="2"/>
                            </a:lnTo>
                            <a:lnTo>
                              <a:pt x="0" y="2"/>
                            </a:lnTo>
                            <a:lnTo>
                              <a:pt x="0" y="0"/>
                            </a:lnTo>
                            <a:close/>
                          </a:path>
                        </a:pathLst>
                      </a:custGeom>
                      <a:grpFill/>
                      <a:ln w="3175">
                        <a:solidFill>
                          <a:schemeClr val="bg1"/>
                        </a:solidFill>
                        <a:prstDash val="sysDot"/>
                        <a:round/>
                        <a:headEnd/>
                        <a:tailEnd/>
                      </a:ln>
                    </p:spPr>
                    <p:txBody>
                      <a:bodyPr/>
                      <a:lstStyle/>
                      <a:p>
                        <a:endParaRPr lang="de-DE" sz="2400" dirty="0">
                          <a:solidFill>
                            <a:srgbClr val="000000"/>
                          </a:solidFill>
                        </a:endParaRPr>
                      </a:p>
                    </p:txBody>
                  </p:sp>
                  <p:sp>
                    <p:nvSpPr>
                      <p:cNvPr id="2162" name="Freeform 3187"/>
                      <p:cNvSpPr>
                        <a:spLocks/>
                      </p:cNvSpPr>
                      <p:nvPr/>
                    </p:nvSpPr>
                    <p:spPr bwMode="auto">
                      <a:xfrm>
                        <a:off x="5530" y="2539"/>
                        <a:ext cx="12" cy="22"/>
                      </a:xfrm>
                      <a:custGeom>
                        <a:avLst/>
                        <a:gdLst>
                          <a:gd name="T0" fmla="*/ 0 w 12"/>
                          <a:gd name="T1" fmla="*/ 18 h 22"/>
                          <a:gd name="T2" fmla="*/ 0 w 12"/>
                          <a:gd name="T3" fmla="*/ 14 h 22"/>
                          <a:gd name="T4" fmla="*/ 0 w 12"/>
                          <a:gd name="T5" fmla="*/ 12 h 22"/>
                          <a:gd name="T6" fmla="*/ 2 w 12"/>
                          <a:gd name="T7" fmla="*/ 10 h 22"/>
                          <a:gd name="T8" fmla="*/ 2 w 12"/>
                          <a:gd name="T9" fmla="*/ 8 h 22"/>
                          <a:gd name="T10" fmla="*/ 4 w 12"/>
                          <a:gd name="T11" fmla="*/ 8 h 22"/>
                          <a:gd name="T12" fmla="*/ 4 w 12"/>
                          <a:gd name="T13" fmla="*/ 6 h 22"/>
                          <a:gd name="T14" fmla="*/ 6 w 12"/>
                          <a:gd name="T15" fmla="*/ 4 h 22"/>
                          <a:gd name="T16" fmla="*/ 8 w 12"/>
                          <a:gd name="T17" fmla="*/ 2 h 22"/>
                          <a:gd name="T18" fmla="*/ 10 w 12"/>
                          <a:gd name="T19" fmla="*/ 0 h 22"/>
                          <a:gd name="T20" fmla="*/ 12 w 12"/>
                          <a:gd name="T21" fmla="*/ 0 h 22"/>
                          <a:gd name="T22" fmla="*/ 12 w 12"/>
                          <a:gd name="T23" fmla="*/ 2 h 22"/>
                          <a:gd name="T24" fmla="*/ 12 w 12"/>
                          <a:gd name="T25" fmla="*/ 4 h 22"/>
                          <a:gd name="T26" fmla="*/ 12 w 12"/>
                          <a:gd name="T27" fmla="*/ 2 h 22"/>
                          <a:gd name="T28" fmla="*/ 10 w 12"/>
                          <a:gd name="T29" fmla="*/ 4 h 22"/>
                          <a:gd name="T30" fmla="*/ 10 w 12"/>
                          <a:gd name="T31" fmla="*/ 8 h 22"/>
                          <a:gd name="T32" fmla="*/ 12 w 12"/>
                          <a:gd name="T33" fmla="*/ 8 h 22"/>
                          <a:gd name="T34" fmla="*/ 10 w 12"/>
                          <a:gd name="T35" fmla="*/ 10 h 22"/>
                          <a:gd name="T36" fmla="*/ 10 w 12"/>
                          <a:gd name="T37" fmla="*/ 12 h 22"/>
                          <a:gd name="T38" fmla="*/ 10 w 12"/>
                          <a:gd name="T39" fmla="*/ 14 h 22"/>
                          <a:gd name="T40" fmla="*/ 8 w 12"/>
                          <a:gd name="T41" fmla="*/ 14 h 22"/>
                          <a:gd name="T42" fmla="*/ 6 w 12"/>
                          <a:gd name="T43" fmla="*/ 16 h 22"/>
                          <a:gd name="T44" fmla="*/ 4 w 12"/>
                          <a:gd name="T45" fmla="*/ 18 h 22"/>
                          <a:gd name="T46" fmla="*/ 2 w 12"/>
                          <a:gd name="T47" fmla="*/ 20 h 22"/>
                          <a:gd name="T48" fmla="*/ 2 w 12"/>
                          <a:gd name="T49" fmla="*/ 22 h 22"/>
                          <a:gd name="T50" fmla="*/ 0 w 12"/>
                          <a:gd name="T51" fmla="*/ 22 h 22"/>
                          <a:gd name="T52" fmla="*/ 0 w 12"/>
                          <a:gd name="T53" fmla="*/ 20 h 22"/>
                          <a:gd name="T54" fmla="*/ 0 w 12"/>
                          <a:gd name="T55" fmla="*/ 18 h 22"/>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w 12"/>
                          <a:gd name="T85" fmla="*/ 0 h 22"/>
                          <a:gd name="T86" fmla="*/ 12 w 12"/>
                          <a:gd name="T87" fmla="*/ 22 h 22"/>
                        </a:gdLst>
                        <a:ahLst/>
                        <a:cxnLst>
                          <a:cxn ang="T56">
                            <a:pos x="T0" y="T1"/>
                          </a:cxn>
                          <a:cxn ang="T57">
                            <a:pos x="T2" y="T3"/>
                          </a:cxn>
                          <a:cxn ang="T58">
                            <a:pos x="T4" y="T5"/>
                          </a:cxn>
                          <a:cxn ang="T59">
                            <a:pos x="T6" y="T7"/>
                          </a:cxn>
                          <a:cxn ang="T60">
                            <a:pos x="T8" y="T9"/>
                          </a:cxn>
                          <a:cxn ang="T61">
                            <a:pos x="T10" y="T11"/>
                          </a:cxn>
                          <a:cxn ang="T62">
                            <a:pos x="T12" y="T13"/>
                          </a:cxn>
                          <a:cxn ang="T63">
                            <a:pos x="T14" y="T15"/>
                          </a:cxn>
                          <a:cxn ang="T64">
                            <a:pos x="T16" y="T17"/>
                          </a:cxn>
                          <a:cxn ang="T65">
                            <a:pos x="T18" y="T19"/>
                          </a:cxn>
                          <a:cxn ang="T66">
                            <a:pos x="T20" y="T21"/>
                          </a:cxn>
                          <a:cxn ang="T67">
                            <a:pos x="T22" y="T23"/>
                          </a:cxn>
                          <a:cxn ang="T68">
                            <a:pos x="T24" y="T25"/>
                          </a:cxn>
                          <a:cxn ang="T69">
                            <a:pos x="T26" y="T27"/>
                          </a:cxn>
                          <a:cxn ang="T70">
                            <a:pos x="T28" y="T29"/>
                          </a:cxn>
                          <a:cxn ang="T71">
                            <a:pos x="T30" y="T31"/>
                          </a:cxn>
                          <a:cxn ang="T72">
                            <a:pos x="T32" y="T33"/>
                          </a:cxn>
                          <a:cxn ang="T73">
                            <a:pos x="T34" y="T35"/>
                          </a:cxn>
                          <a:cxn ang="T74">
                            <a:pos x="T36" y="T37"/>
                          </a:cxn>
                          <a:cxn ang="T75">
                            <a:pos x="T38" y="T39"/>
                          </a:cxn>
                          <a:cxn ang="T76">
                            <a:pos x="T40" y="T41"/>
                          </a:cxn>
                          <a:cxn ang="T77">
                            <a:pos x="T42" y="T43"/>
                          </a:cxn>
                          <a:cxn ang="T78">
                            <a:pos x="T44" y="T45"/>
                          </a:cxn>
                          <a:cxn ang="T79">
                            <a:pos x="T46" y="T47"/>
                          </a:cxn>
                          <a:cxn ang="T80">
                            <a:pos x="T48" y="T49"/>
                          </a:cxn>
                          <a:cxn ang="T81">
                            <a:pos x="T50" y="T51"/>
                          </a:cxn>
                          <a:cxn ang="T82">
                            <a:pos x="T52" y="T53"/>
                          </a:cxn>
                          <a:cxn ang="T83">
                            <a:pos x="T54" y="T55"/>
                          </a:cxn>
                        </a:cxnLst>
                        <a:rect l="T84" t="T85" r="T86" b="T87"/>
                        <a:pathLst>
                          <a:path w="12" h="22">
                            <a:moveTo>
                              <a:pt x="0" y="18"/>
                            </a:moveTo>
                            <a:lnTo>
                              <a:pt x="0" y="14"/>
                            </a:lnTo>
                            <a:lnTo>
                              <a:pt x="0" y="12"/>
                            </a:lnTo>
                            <a:lnTo>
                              <a:pt x="2" y="10"/>
                            </a:lnTo>
                            <a:lnTo>
                              <a:pt x="2" y="8"/>
                            </a:lnTo>
                            <a:lnTo>
                              <a:pt x="4" y="8"/>
                            </a:lnTo>
                            <a:lnTo>
                              <a:pt x="4" y="6"/>
                            </a:lnTo>
                            <a:lnTo>
                              <a:pt x="6" y="4"/>
                            </a:lnTo>
                            <a:lnTo>
                              <a:pt x="8" y="2"/>
                            </a:lnTo>
                            <a:lnTo>
                              <a:pt x="10" y="0"/>
                            </a:lnTo>
                            <a:lnTo>
                              <a:pt x="12" y="0"/>
                            </a:lnTo>
                            <a:lnTo>
                              <a:pt x="12" y="2"/>
                            </a:lnTo>
                            <a:lnTo>
                              <a:pt x="12" y="4"/>
                            </a:lnTo>
                            <a:lnTo>
                              <a:pt x="12" y="2"/>
                            </a:lnTo>
                            <a:lnTo>
                              <a:pt x="10" y="4"/>
                            </a:lnTo>
                            <a:lnTo>
                              <a:pt x="10" y="8"/>
                            </a:lnTo>
                            <a:lnTo>
                              <a:pt x="12" y="8"/>
                            </a:lnTo>
                            <a:lnTo>
                              <a:pt x="10" y="10"/>
                            </a:lnTo>
                            <a:lnTo>
                              <a:pt x="10" y="12"/>
                            </a:lnTo>
                            <a:lnTo>
                              <a:pt x="10" y="14"/>
                            </a:lnTo>
                            <a:lnTo>
                              <a:pt x="8" y="14"/>
                            </a:lnTo>
                            <a:lnTo>
                              <a:pt x="6" y="16"/>
                            </a:lnTo>
                            <a:lnTo>
                              <a:pt x="4" y="18"/>
                            </a:lnTo>
                            <a:lnTo>
                              <a:pt x="2" y="20"/>
                            </a:lnTo>
                            <a:lnTo>
                              <a:pt x="2" y="22"/>
                            </a:lnTo>
                            <a:lnTo>
                              <a:pt x="0" y="22"/>
                            </a:lnTo>
                            <a:lnTo>
                              <a:pt x="0" y="20"/>
                            </a:lnTo>
                            <a:lnTo>
                              <a:pt x="0" y="18"/>
                            </a:lnTo>
                            <a:close/>
                          </a:path>
                        </a:pathLst>
                      </a:custGeom>
                      <a:solidFill>
                        <a:schemeClr val="tx2"/>
                      </a:solidFill>
                      <a:ln w="3175">
                        <a:solidFill>
                          <a:schemeClr val="bg1"/>
                        </a:solidFill>
                        <a:prstDash val="sysDot"/>
                        <a:round/>
                        <a:headEnd/>
                        <a:tailEnd/>
                      </a:ln>
                    </p:spPr>
                    <p:txBody>
                      <a:bodyPr/>
                      <a:lstStyle/>
                      <a:p>
                        <a:endParaRPr lang="de-DE" sz="2400" dirty="0">
                          <a:solidFill>
                            <a:srgbClr val="000000"/>
                          </a:solidFill>
                        </a:endParaRPr>
                      </a:p>
                    </p:txBody>
                  </p:sp>
                  <p:sp>
                    <p:nvSpPr>
                      <p:cNvPr id="2163" name="Freeform 3188"/>
                      <p:cNvSpPr>
                        <a:spLocks/>
                      </p:cNvSpPr>
                      <p:nvPr/>
                    </p:nvSpPr>
                    <p:spPr bwMode="auto">
                      <a:xfrm>
                        <a:off x="5532" y="2543"/>
                        <a:ext cx="2" cy="2"/>
                      </a:xfrm>
                      <a:custGeom>
                        <a:avLst/>
                        <a:gdLst>
                          <a:gd name="T0" fmla="*/ 0 w 2"/>
                          <a:gd name="T1" fmla="*/ 2 h 2"/>
                          <a:gd name="T2" fmla="*/ 0 w 2"/>
                          <a:gd name="T3" fmla="*/ 0 h 2"/>
                          <a:gd name="T4" fmla="*/ 2 w 2"/>
                          <a:gd name="T5" fmla="*/ 2 h 2"/>
                          <a:gd name="T6" fmla="*/ 0 w 2"/>
                          <a:gd name="T7" fmla="*/ 2 h 2"/>
                          <a:gd name="T8" fmla="*/ 0 60000 65536"/>
                          <a:gd name="T9" fmla="*/ 0 60000 65536"/>
                          <a:gd name="T10" fmla="*/ 0 60000 65536"/>
                          <a:gd name="T11" fmla="*/ 0 60000 65536"/>
                          <a:gd name="T12" fmla="*/ 0 w 2"/>
                          <a:gd name="T13" fmla="*/ 0 h 2"/>
                          <a:gd name="T14" fmla="*/ 2 w 2"/>
                          <a:gd name="T15" fmla="*/ 2 h 2"/>
                        </a:gdLst>
                        <a:ahLst/>
                        <a:cxnLst>
                          <a:cxn ang="T8">
                            <a:pos x="T0" y="T1"/>
                          </a:cxn>
                          <a:cxn ang="T9">
                            <a:pos x="T2" y="T3"/>
                          </a:cxn>
                          <a:cxn ang="T10">
                            <a:pos x="T4" y="T5"/>
                          </a:cxn>
                          <a:cxn ang="T11">
                            <a:pos x="T6" y="T7"/>
                          </a:cxn>
                        </a:cxnLst>
                        <a:rect l="T12" t="T13" r="T14" b="T15"/>
                        <a:pathLst>
                          <a:path w="2" h="2">
                            <a:moveTo>
                              <a:pt x="0" y="2"/>
                            </a:moveTo>
                            <a:lnTo>
                              <a:pt x="0" y="0"/>
                            </a:lnTo>
                            <a:lnTo>
                              <a:pt x="2" y="2"/>
                            </a:lnTo>
                            <a:lnTo>
                              <a:pt x="0" y="2"/>
                            </a:lnTo>
                            <a:close/>
                          </a:path>
                        </a:pathLst>
                      </a:custGeom>
                      <a:grpFill/>
                      <a:ln w="3175">
                        <a:solidFill>
                          <a:schemeClr val="bg1"/>
                        </a:solidFill>
                        <a:prstDash val="sysDot"/>
                        <a:round/>
                        <a:headEnd/>
                        <a:tailEnd/>
                      </a:ln>
                    </p:spPr>
                    <p:txBody>
                      <a:bodyPr/>
                      <a:lstStyle/>
                      <a:p>
                        <a:endParaRPr lang="de-DE" sz="2400" dirty="0">
                          <a:solidFill>
                            <a:srgbClr val="000000"/>
                          </a:solidFill>
                        </a:endParaRPr>
                      </a:p>
                    </p:txBody>
                  </p:sp>
                  <p:sp>
                    <p:nvSpPr>
                      <p:cNvPr id="2164" name="Freeform 3189"/>
                      <p:cNvSpPr>
                        <a:spLocks/>
                      </p:cNvSpPr>
                      <p:nvPr/>
                    </p:nvSpPr>
                    <p:spPr bwMode="auto">
                      <a:xfrm>
                        <a:off x="5542" y="2539"/>
                        <a:ext cx="6" cy="4"/>
                      </a:xfrm>
                      <a:custGeom>
                        <a:avLst/>
                        <a:gdLst>
                          <a:gd name="T0" fmla="*/ 0 w 6"/>
                          <a:gd name="T1" fmla="*/ 2 h 4"/>
                          <a:gd name="T2" fmla="*/ 0 w 6"/>
                          <a:gd name="T3" fmla="*/ 0 h 4"/>
                          <a:gd name="T4" fmla="*/ 2 w 6"/>
                          <a:gd name="T5" fmla="*/ 0 h 4"/>
                          <a:gd name="T6" fmla="*/ 4 w 6"/>
                          <a:gd name="T7" fmla="*/ 0 h 4"/>
                          <a:gd name="T8" fmla="*/ 6 w 6"/>
                          <a:gd name="T9" fmla="*/ 0 h 4"/>
                          <a:gd name="T10" fmla="*/ 6 w 6"/>
                          <a:gd name="T11" fmla="*/ 2 h 4"/>
                          <a:gd name="T12" fmla="*/ 6 w 6"/>
                          <a:gd name="T13" fmla="*/ 4 h 4"/>
                          <a:gd name="T14" fmla="*/ 4 w 6"/>
                          <a:gd name="T15" fmla="*/ 4 h 4"/>
                          <a:gd name="T16" fmla="*/ 4 w 6"/>
                          <a:gd name="T17" fmla="*/ 2 h 4"/>
                          <a:gd name="T18" fmla="*/ 2 w 6"/>
                          <a:gd name="T19" fmla="*/ 2 h 4"/>
                          <a:gd name="T20" fmla="*/ 0 w 6"/>
                          <a:gd name="T21" fmla="*/ 2 h 4"/>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6"/>
                          <a:gd name="T34" fmla="*/ 0 h 4"/>
                          <a:gd name="T35" fmla="*/ 6 w 6"/>
                          <a:gd name="T36" fmla="*/ 4 h 4"/>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6" h="4">
                            <a:moveTo>
                              <a:pt x="0" y="2"/>
                            </a:moveTo>
                            <a:lnTo>
                              <a:pt x="0" y="0"/>
                            </a:lnTo>
                            <a:lnTo>
                              <a:pt x="2" y="0"/>
                            </a:lnTo>
                            <a:lnTo>
                              <a:pt x="4" y="0"/>
                            </a:lnTo>
                            <a:lnTo>
                              <a:pt x="6" y="0"/>
                            </a:lnTo>
                            <a:lnTo>
                              <a:pt x="6" y="2"/>
                            </a:lnTo>
                            <a:lnTo>
                              <a:pt x="6" y="4"/>
                            </a:lnTo>
                            <a:lnTo>
                              <a:pt x="4" y="4"/>
                            </a:lnTo>
                            <a:lnTo>
                              <a:pt x="4" y="2"/>
                            </a:lnTo>
                            <a:lnTo>
                              <a:pt x="2" y="2"/>
                            </a:lnTo>
                            <a:lnTo>
                              <a:pt x="0" y="2"/>
                            </a:lnTo>
                            <a:close/>
                          </a:path>
                        </a:pathLst>
                      </a:custGeom>
                      <a:grpFill/>
                      <a:ln w="3175">
                        <a:solidFill>
                          <a:schemeClr val="bg1"/>
                        </a:solidFill>
                        <a:prstDash val="sysDot"/>
                        <a:round/>
                        <a:headEnd/>
                        <a:tailEnd/>
                      </a:ln>
                    </p:spPr>
                    <p:txBody>
                      <a:bodyPr/>
                      <a:lstStyle/>
                      <a:p>
                        <a:endParaRPr lang="de-DE" sz="2400" dirty="0">
                          <a:solidFill>
                            <a:srgbClr val="000000"/>
                          </a:solidFill>
                        </a:endParaRPr>
                      </a:p>
                    </p:txBody>
                  </p:sp>
                  <p:sp>
                    <p:nvSpPr>
                      <p:cNvPr id="2165" name="Freeform 3190"/>
                      <p:cNvSpPr>
                        <a:spLocks/>
                      </p:cNvSpPr>
                      <p:nvPr/>
                    </p:nvSpPr>
                    <p:spPr bwMode="auto">
                      <a:xfrm>
                        <a:off x="5568" y="2451"/>
                        <a:ext cx="2" cy="4"/>
                      </a:xfrm>
                      <a:custGeom>
                        <a:avLst/>
                        <a:gdLst>
                          <a:gd name="T0" fmla="*/ 0 w 2"/>
                          <a:gd name="T1" fmla="*/ 2 h 4"/>
                          <a:gd name="T2" fmla="*/ 0 w 2"/>
                          <a:gd name="T3" fmla="*/ 0 h 4"/>
                          <a:gd name="T4" fmla="*/ 0 w 2"/>
                          <a:gd name="T5" fmla="*/ 2 h 4"/>
                          <a:gd name="T6" fmla="*/ 2 w 2"/>
                          <a:gd name="T7" fmla="*/ 2 h 4"/>
                          <a:gd name="T8" fmla="*/ 2 w 2"/>
                          <a:gd name="T9" fmla="*/ 4 h 4"/>
                          <a:gd name="T10" fmla="*/ 0 w 2"/>
                          <a:gd name="T11" fmla="*/ 4 h 4"/>
                          <a:gd name="T12" fmla="*/ 0 w 2"/>
                          <a:gd name="T13" fmla="*/ 2 h 4"/>
                          <a:gd name="T14" fmla="*/ 0 60000 65536"/>
                          <a:gd name="T15" fmla="*/ 0 60000 65536"/>
                          <a:gd name="T16" fmla="*/ 0 60000 65536"/>
                          <a:gd name="T17" fmla="*/ 0 60000 65536"/>
                          <a:gd name="T18" fmla="*/ 0 60000 65536"/>
                          <a:gd name="T19" fmla="*/ 0 60000 65536"/>
                          <a:gd name="T20" fmla="*/ 0 60000 65536"/>
                          <a:gd name="T21" fmla="*/ 0 w 2"/>
                          <a:gd name="T22" fmla="*/ 0 h 4"/>
                          <a:gd name="T23" fmla="*/ 2 w 2"/>
                          <a:gd name="T24" fmla="*/ 4 h 4"/>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2" h="4">
                            <a:moveTo>
                              <a:pt x="0" y="2"/>
                            </a:moveTo>
                            <a:lnTo>
                              <a:pt x="0" y="0"/>
                            </a:lnTo>
                            <a:lnTo>
                              <a:pt x="0" y="2"/>
                            </a:lnTo>
                            <a:lnTo>
                              <a:pt x="2" y="2"/>
                            </a:lnTo>
                            <a:lnTo>
                              <a:pt x="2" y="4"/>
                            </a:lnTo>
                            <a:lnTo>
                              <a:pt x="0" y="4"/>
                            </a:lnTo>
                            <a:lnTo>
                              <a:pt x="0" y="2"/>
                            </a:lnTo>
                            <a:close/>
                          </a:path>
                        </a:pathLst>
                      </a:custGeom>
                      <a:grpFill/>
                      <a:ln w="3175">
                        <a:solidFill>
                          <a:schemeClr val="bg1"/>
                        </a:solidFill>
                        <a:prstDash val="sysDot"/>
                        <a:round/>
                        <a:headEnd/>
                        <a:tailEnd/>
                      </a:ln>
                    </p:spPr>
                    <p:txBody>
                      <a:bodyPr/>
                      <a:lstStyle/>
                      <a:p>
                        <a:endParaRPr lang="de-DE" sz="2400" dirty="0">
                          <a:solidFill>
                            <a:srgbClr val="000000"/>
                          </a:solidFill>
                        </a:endParaRPr>
                      </a:p>
                    </p:txBody>
                  </p:sp>
                  <p:sp>
                    <p:nvSpPr>
                      <p:cNvPr id="2166" name="Freeform 3191"/>
                      <p:cNvSpPr>
                        <a:spLocks/>
                      </p:cNvSpPr>
                      <p:nvPr/>
                    </p:nvSpPr>
                    <p:spPr bwMode="auto">
                      <a:xfrm>
                        <a:off x="5580" y="2469"/>
                        <a:ext cx="6" cy="4"/>
                      </a:xfrm>
                      <a:custGeom>
                        <a:avLst/>
                        <a:gdLst>
                          <a:gd name="T0" fmla="*/ 0 w 6"/>
                          <a:gd name="T1" fmla="*/ 0 h 4"/>
                          <a:gd name="T2" fmla="*/ 2 w 6"/>
                          <a:gd name="T3" fmla="*/ 2 h 4"/>
                          <a:gd name="T4" fmla="*/ 4 w 6"/>
                          <a:gd name="T5" fmla="*/ 2 h 4"/>
                          <a:gd name="T6" fmla="*/ 4 w 6"/>
                          <a:gd name="T7" fmla="*/ 4 h 4"/>
                          <a:gd name="T8" fmla="*/ 6 w 6"/>
                          <a:gd name="T9" fmla="*/ 4 h 4"/>
                          <a:gd name="T10" fmla="*/ 2 w 6"/>
                          <a:gd name="T11" fmla="*/ 4 h 4"/>
                          <a:gd name="T12" fmla="*/ 0 w 6"/>
                          <a:gd name="T13" fmla="*/ 2 h 4"/>
                          <a:gd name="T14" fmla="*/ 0 w 6"/>
                          <a:gd name="T15" fmla="*/ 0 h 4"/>
                          <a:gd name="T16" fmla="*/ 0 60000 65536"/>
                          <a:gd name="T17" fmla="*/ 0 60000 65536"/>
                          <a:gd name="T18" fmla="*/ 0 60000 65536"/>
                          <a:gd name="T19" fmla="*/ 0 60000 65536"/>
                          <a:gd name="T20" fmla="*/ 0 60000 65536"/>
                          <a:gd name="T21" fmla="*/ 0 60000 65536"/>
                          <a:gd name="T22" fmla="*/ 0 60000 65536"/>
                          <a:gd name="T23" fmla="*/ 0 60000 65536"/>
                          <a:gd name="T24" fmla="*/ 0 w 6"/>
                          <a:gd name="T25" fmla="*/ 0 h 4"/>
                          <a:gd name="T26" fmla="*/ 6 w 6"/>
                          <a:gd name="T27" fmla="*/ 4 h 4"/>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6" h="4">
                            <a:moveTo>
                              <a:pt x="0" y="0"/>
                            </a:moveTo>
                            <a:lnTo>
                              <a:pt x="2" y="2"/>
                            </a:lnTo>
                            <a:lnTo>
                              <a:pt x="4" y="2"/>
                            </a:lnTo>
                            <a:lnTo>
                              <a:pt x="4" y="4"/>
                            </a:lnTo>
                            <a:lnTo>
                              <a:pt x="6" y="4"/>
                            </a:lnTo>
                            <a:lnTo>
                              <a:pt x="2" y="4"/>
                            </a:lnTo>
                            <a:lnTo>
                              <a:pt x="0" y="2"/>
                            </a:lnTo>
                            <a:lnTo>
                              <a:pt x="0" y="0"/>
                            </a:lnTo>
                            <a:close/>
                          </a:path>
                        </a:pathLst>
                      </a:custGeom>
                      <a:grpFill/>
                      <a:ln w="3175">
                        <a:solidFill>
                          <a:schemeClr val="bg1"/>
                        </a:solidFill>
                        <a:prstDash val="sysDot"/>
                        <a:round/>
                        <a:headEnd/>
                        <a:tailEnd/>
                      </a:ln>
                    </p:spPr>
                    <p:txBody>
                      <a:bodyPr/>
                      <a:lstStyle/>
                      <a:p>
                        <a:endParaRPr lang="de-DE" sz="2400" dirty="0">
                          <a:solidFill>
                            <a:srgbClr val="000000"/>
                          </a:solidFill>
                        </a:endParaRPr>
                      </a:p>
                    </p:txBody>
                  </p:sp>
                  <p:sp>
                    <p:nvSpPr>
                      <p:cNvPr id="2167" name="Freeform 3192"/>
                      <p:cNvSpPr>
                        <a:spLocks/>
                      </p:cNvSpPr>
                      <p:nvPr/>
                    </p:nvSpPr>
                    <p:spPr bwMode="auto">
                      <a:xfrm>
                        <a:off x="5586" y="2427"/>
                        <a:ext cx="2" cy="4"/>
                      </a:xfrm>
                      <a:custGeom>
                        <a:avLst/>
                        <a:gdLst>
                          <a:gd name="T0" fmla="*/ 0 w 2"/>
                          <a:gd name="T1" fmla="*/ 0 h 4"/>
                          <a:gd name="T2" fmla="*/ 2 w 2"/>
                          <a:gd name="T3" fmla="*/ 2 h 4"/>
                          <a:gd name="T4" fmla="*/ 2 w 2"/>
                          <a:gd name="T5" fmla="*/ 4 h 4"/>
                          <a:gd name="T6" fmla="*/ 0 w 2"/>
                          <a:gd name="T7" fmla="*/ 2 h 4"/>
                          <a:gd name="T8" fmla="*/ 0 w 2"/>
                          <a:gd name="T9" fmla="*/ 0 h 4"/>
                          <a:gd name="T10" fmla="*/ 0 60000 65536"/>
                          <a:gd name="T11" fmla="*/ 0 60000 65536"/>
                          <a:gd name="T12" fmla="*/ 0 60000 65536"/>
                          <a:gd name="T13" fmla="*/ 0 60000 65536"/>
                          <a:gd name="T14" fmla="*/ 0 60000 65536"/>
                          <a:gd name="T15" fmla="*/ 0 w 2"/>
                          <a:gd name="T16" fmla="*/ 0 h 4"/>
                          <a:gd name="T17" fmla="*/ 2 w 2"/>
                          <a:gd name="T18" fmla="*/ 4 h 4"/>
                        </a:gdLst>
                        <a:ahLst/>
                        <a:cxnLst>
                          <a:cxn ang="T10">
                            <a:pos x="T0" y="T1"/>
                          </a:cxn>
                          <a:cxn ang="T11">
                            <a:pos x="T2" y="T3"/>
                          </a:cxn>
                          <a:cxn ang="T12">
                            <a:pos x="T4" y="T5"/>
                          </a:cxn>
                          <a:cxn ang="T13">
                            <a:pos x="T6" y="T7"/>
                          </a:cxn>
                          <a:cxn ang="T14">
                            <a:pos x="T8" y="T9"/>
                          </a:cxn>
                        </a:cxnLst>
                        <a:rect l="T15" t="T16" r="T17" b="T18"/>
                        <a:pathLst>
                          <a:path w="2" h="4">
                            <a:moveTo>
                              <a:pt x="0" y="0"/>
                            </a:moveTo>
                            <a:lnTo>
                              <a:pt x="2" y="2"/>
                            </a:lnTo>
                            <a:lnTo>
                              <a:pt x="2" y="4"/>
                            </a:lnTo>
                            <a:lnTo>
                              <a:pt x="0" y="2"/>
                            </a:lnTo>
                            <a:lnTo>
                              <a:pt x="0" y="0"/>
                            </a:lnTo>
                            <a:close/>
                          </a:path>
                        </a:pathLst>
                      </a:custGeom>
                      <a:grpFill/>
                      <a:ln w="3175">
                        <a:solidFill>
                          <a:schemeClr val="bg1"/>
                        </a:solidFill>
                        <a:prstDash val="sysDot"/>
                        <a:round/>
                        <a:headEnd/>
                        <a:tailEnd/>
                      </a:ln>
                    </p:spPr>
                    <p:txBody>
                      <a:bodyPr/>
                      <a:lstStyle/>
                      <a:p>
                        <a:endParaRPr lang="de-DE" sz="2400" dirty="0">
                          <a:solidFill>
                            <a:srgbClr val="000000"/>
                          </a:solidFill>
                        </a:endParaRPr>
                      </a:p>
                    </p:txBody>
                  </p:sp>
                  <p:sp>
                    <p:nvSpPr>
                      <p:cNvPr id="2168" name="Freeform 3193"/>
                      <p:cNvSpPr>
                        <a:spLocks/>
                      </p:cNvSpPr>
                      <p:nvPr/>
                    </p:nvSpPr>
                    <p:spPr bwMode="auto">
                      <a:xfrm>
                        <a:off x="5592" y="2519"/>
                        <a:ext cx="10" cy="16"/>
                      </a:xfrm>
                      <a:custGeom>
                        <a:avLst/>
                        <a:gdLst>
                          <a:gd name="T0" fmla="*/ 0 w 10"/>
                          <a:gd name="T1" fmla="*/ 12 h 16"/>
                          <a:gd name="T2" fmla="*/ 2 w 10"/>
                          <a:gd name="T3" fmla="*/ 6 h 16"/>
                          <a:gd name="T4" fmla="*/ 2 w 10"/>
                          <a:gd name="T5" fmla="*/ 4 h 16"/>
                          <a:gd name="T6" fmla="*/ 2 w 10"/>
                          <a:gd name="T7" fmla="*/ 4 h 16"/>
                          <a:gd name="T8" fmla="*/ 2 w 10"/>
                          <a:gd name="T9" fmla="*/ 2 h 16"/>
                          <a:gd name="T10" fmla="*/ 2 w 10"/>
                          <a:gd name="T11" fmla="*/ 0 h 16"/>
                          <a:gd name="T12" fmla="*/ 4 w 10"/>
                          <a:gd name="T13" fmla="*/ 0 h 16"/>
                          <a:gd name="T14" fmla="*/ 6 w 10"/>
                          <a:gd name="T15" fmla="*/ 2 h 16"/>
                          <a:gd name="T16" fmla="*/ 6 w 10"/>
                          <a:gd name="T17" fmla="*/ 4 h 16"/>
                          <a:gd name="T18" fmla="*/ 8 w 10"/>
                          <a:gd name="T19" fmla="*/ 4 h 16"/>
                          <a:gd name="T20" fmla="*/ 10 w 10"/>
                          <a:gd name="T21" fmla="*/ 4 h 16"/>
                          <a:gd name="T22" fmla="*/ 10 w 10"/>
                          <a:gd name="T23" fmla="*/ 8 h 16"/>
                          <a:gd name="T24" fmla="*/ 10 w 10"/>
                          <a:gd name="T25" fmla="*/ 10 h 16"/>
                          <a:gd name="T26" fmla="*/ 8 w 10"/>
                          <a:gd name="T27" fmla="*/ 10 h 16"/>
                          <a:gd name="T28" fmla="*/ 6 w 10"/>
                          <a:gd name="T29" fmla="*/ 12 h 16"/>
                          <a:gd name="T30" fmla="*/ 6 w 10"/>
                          <a:gd name="T31" fmla="*/ 14 h 16"/>
                          <a:gd name="T32" fmla="*/ 2 w 10"/>
                          <a:gd name="T33" fmla="*/ 16 h 16"/>
                          <a:gd name="T34" fmla="*/ 0 w 10"/>
                          <a:gd name="T35" fmla="*/ 14 h 16"/>
                          <a:gd name="T36" fmla="*/ 0 w 10"/>
                          <a:gd name="T37" fmla="*/ 12 h 1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10"/>
                          <a:gd name="T58" fmla="*/ 0 h 16"/>
                          <a:gd name="T59" fmla="*/ 10 w 10"/>
                          <a:gd name="T60" fmla="*/ 16 h 16"/>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10" h="16">
                            <a:moveTo>
                              <a:pt x="0" y="12"/>
                            </a:moveTo>
                            <a:lnTo>
                              <a:pt x="2" y="6"/>
                            </a:lnTo>
                            <a:lnTo>
                              <a:pt x="2" y="4"/>
                            </a:lnTo>
                            <a:lnTo>
                              <a:pt x="2" y="2"/>
                            </a:lnTo>
                            <a:lnTo>
                              <a:pt x="2" y="0"/>
                            </a:lnTo>
                            <a:lnTo>
                              <a:pt x="4" y="0"/>
                            </a:lnTo>
                            <a:lnTo>
                              <a:pt x="6" y="2"/>
                            </a:lnTo>
                            <a:lnTo>
                              <a:pt x="6" y="4"/>
                            </a:lnTo>
                            <a:lnTo>
                              <a:pt x="8" y="4"/>
                            </a:lnTo>
                            <a:lnTo>
                              <a:pt x="10" y="4"/>
                            </a:lnTo>
                            <a:lnTo>
                              <a:pt x="10" y="8"/>
                            </a:lnTo>
                            <a:lnTo>
                              <a:pt x="10" y="10"/>
                            </a:lnTo>
                            <a:lnTo>
                              <a:pt x="8" y="10"/>
                            </a:lnTo>
                            <a:lnTo>
                              <a:pt x="6" y="12"/>
                            </a:lnTo>
                            <a:lnTo>
                              <a:pt x="6" y="14"/>
                            </a:lnTo>
                            <a:lnTo>
                              <a:pt x="2" y="16"/>
                            </a:lnTo>
                            <a:lnTo>
                              <a:pt x="0" y="14"/>
                            </a:lnTo>
                            <a:lnTo>
                              <a:pt x="0" y="12"/>
                            </a:lnTo>
                            <a:close/>
                          </a:path>
                        </a:pathLst>
                      </a:custGeom>
                      <a:solidFill>
                        <a:schemeClr val="tx2"/>
                      </a:solidFill>
                      <a:ln w="3175">
                        <a:solidFill>
                          <a:schemeClr val="bg1"/>
                        </a:solidFill>
                        <a:prstDash val="sysDot"/>
                        <a:round/>
                        <a:headEnd/>
                        <a:tailEnd/>
                      </a:ln>
                    </p:spPr>
                    <p:txBody>
                      <a:bodyPr/>
                      <a:lstStyle/>
                      <a:p>
                        <a:endParaRPr lang="de-DE" sz="2400" dirty="0">
                          <a:solidFill>
                            <a:srgbClr val="000000"/>
                          </a:solidFill>
                        </a:endParaRPr>
                      </a:p>
                    </p:txBody>
                  </p:sp>
                  <p:sp>
                    <p:nvSpPr>
                      <p:cNvPr id="2169" name="Freeform 3194"/>
                      <p:cNvSpPr>
                        <a:spLocks/>
                      </p:cNvSpPr>
                      <p:nvPr/>
                    </p:nvSpPr>
                    <p:spPr bwMode="auto">
                      <a:xfrm>
                        <a:off x="5596" y="2465"/>
                        <a:ext cx="4" cy="2"/>
                      </a:xfrm>
                      <a:custGeom>
                        <a:avLst/>
                        <a:gdLst>
                          <a:gd name="T0" fmla="*/ 0 w 4"/>
                          <a:gd name="T1" fmla="*/ 0 h 2"/>
                          <a:gd name="T2" fmla="*/ 2 w 4"/>
                          <a:gd name="T3" fmla="*/ 0 h 2"/>
                          <a:gd name="T4" fmla="*/ 4 w 4"/>
                          <a:gd name="T5" fmla="*/ 2 h 2"/>
                          <a:gd name="T6" fmla="*/ 2 w 4"/>
                          <a:gd name="T7" fmla="*/ 2 h 2"/>
                          <a:gd name="T8" fmla="*/ 2 w 4"/>
                          <a:gd name="T9" fmla="*/ 0 h 2"/>
                          <a:gd name="T10" fmla="*/ 0 w 4"/>
                          <a:gd name="T11" fmla="*/ 0 h 2"/>
                          <a:gd name="T12" fmla="*/ 0 60000 65536"/>
                          <a:gd name="T13" fmla="*/ 0 60000 65536"/>
                          <a:gd name="T14" fmla="*/ 0 60000 65536"/>
                          <a:gd name="T15" fmla="*/ 0 60000 65536"/>
                          <a:gd name="T16" fmla="*/ 0 60000 65536"/>
                          <a:gd name="T17" fmla="*/ 0 60000 65536"/>
                          <a:gd name="T18" fmla="*/ 0 w 4"/>
                          <a:gd name="T19" fmla="*/ 0 h 2"/>
                          <a:gd name="T20" fmla="*/ 4 w 4"/>
                          <a:gd name="T21" fmla="*/ 2 h 2"/>
                        </a:gdLst>
                        <a:ahLst/>
                        <a:cxnLst>
                          <a:cxn ang="T12">
                            <a:pos x="T0" y="T1"/>
                          </a:cxn>
                          <a:cxn ang="T13">
                            <a:pos x="T2" y="T3"/>
                          </a:cxn>
                          <a:cxn ang="T14">
                            <a:pos x="T4" y="T5"/>
                          </a:cxn>
                          <a:cxn ang="T15">
                            <a:pos x="T6" y="T7"/>
                          </a:cxn>
                          <a:cxn ang="T16">
                            <a:pos x="T8" y="T9"/>
                          </a:cxn>
                          <a:cxn ang="T17">
                            <a:pos x="T10" y="T11"/>
                          </a:cxn>
                        </a:cxnLst>
                        <a:rect l="T18" t="T19" r="T20" b="T21"/>
                        <a:pathLst>
                          <a:path w="4" h="2">
                            <a:moveTo>
                              <a:pt x="0" y="0"/>
                            </a:moveTo>
                            <a:lnTo>
                              <a:pt x="2" y="0"/>
                            </a:lnTo>
                            <a:lnTo>
                              <a:pt x="4" y="2"/>
                            </a:lnTo>
                            <a:lnTo>
                              <a:pt x="2" y="2"/>
                            </a:lnTo>
                            <a:lnTo>
                              <a:pt x="2" y="0"/>
                            </a:lnTo>
                            <a:lnTo>
                              <a:pt x="0" y="0"/>
                            </a:lnTo>
                            <a:close/>
                          </a:path>
                        </a:pathLst>
                      </a:custGeom>
                      <a:grpFill/>
                      <a:ln w="3175">
                        <a:solidFill>
                          <a:schemeClr val="bg1"/>
                        </a:solidFill>
                        <a:prstDash val="sysDot"/>
                        <a:round/>
                        <a:headEnd/>
                        <a:tailEnd/>
                      </a:ln>
                    </p:spPr>
                    <p:txBody>
                      <a:bodyPr/>
                      <a:lstStyle/>
                      <a:p>
                        <a:endParaRPr lang="de-DE" sz="2400" dirty="0">
                          <a:solidFill>
                            <a:srgbClr val="000000"/>
                          </a:solidFill>
                        </a:endParaRPr>
                      </a:p>
                    </p:txBody>
                  </p:sp>
                  <p:sp>
                    <p:nvSpPr>
                      <p:cNvPr id="2170" name="Freeform 3195"/>
                      <p:cNvSpPr>
                        <a:spLocks/>
                      </p:cNvSpPr>
                      <p:nvPr/>
                    </p:nvSpPr>
                    <p:spPr bwMode="auto">
                      <a:xfrm>
                        <a:off x="5594" y="2515"/>
                        <a:ext cx="6" cy="6"/>
                      </a:xfrm>
                      <a:custGeom>
                        <a:avLst/>
                        <a:gdLst>
                          <a:gd name="T0" fmla="*/ 0 w 6"/>
                          <a:gd name="T1" fmla="*/ 2 h 6"/>
                          <a:gd name="T2" fmla="*/ 0 w 6"/>
                          <a:gd name="T3" fmla="*/ 0 h 6"/>
                          <a:gd name="T4" fmla="*/ 2 w 6"/>
                          <a:gd name="T5" fmla="*/ 0 h 6"/>
                          <a:gd name="T6" fmla="*/ 4 w 6"/>
                          <a:gd name="T7" fmla="*/ 2 h 6"/>
                          <a:gd name="T8" fmla="*/ 2 w 6"/>
                          <a:gd name="T9" fmla="*/ 2 h 6"/>
                          <a:gd name="T10" fmla="*/ 4 w 6"/>
                          <a:gd name="T11" fmla="*/ 4 h 6"/>
                          <a:gd name="T12" fmla="*/ 6 w 6"/>
                          <a:gd name="T13" fmla="*/ 6 h 6"/>
                          <a:gd name="T14" fmla="*/ 4 w 6"/>
                          <a:gd name="T15" fmla="*/ 6 h 6"/>
                          <a:gd name="T16" fmla="*/ 2 w 6"/>
                          <a:gd name="T17" fmla="*/ 6 h 6"/>
                          <a:gd name="T18" fmla="*/ 0 w 6"/>
                          <a:gd name="T19" fmla="*/ 2 h 6"/>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6"/>
                          <a:gd name="T31" fmla="*/ 0 h 6"/>
                          <a:gd name="T32" fmla="*/ 6 w 6"/>
                          <a:gd name="T33" fmla="*/ 6 h 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6" h="6">
                            <a:moveTo>
                              <a:pt x="0" y="2"/>
                            </a:moveTo>
                            <a:lnTo>
                              <a:pt x="0" y="0"/>
                            </a:lnTo>
                            <a:lnTo>
                              <a:pt x="2" y="0"/>
                            </a:lnTo>
                            <a:lnTo>
                              <a:pt x="4" y="2"/>
                            </a:lnTo>
                            <a:lnTo>
                              <a:pt x="2" y="2"/>
                            </a:lnTo>
                            <a:lnTo>
                              <a:pt x="4" y="4"/>
                            </a:lnTo>
                            <a:lnTo>
                              <a:pt x="6" y="6"/>
                            </a:lnTo>
                            <a:lnTo>
                              <a:pt x="4" y="6"/>
                            </a:lnTo>
                            <a:lnTo>
                              <a:pt x="2" y="6"/>
                            </a:lnTo>
                            <a:lnTo>
                              <a:pt x="0" y="2"/>
                            </a:lnTo>
                            <a:close/>
                          </a:path>
                        </a:pathLst>
                      </a:custGeom>
                      <a:grpFill/>
                      <a:ln w="3175">
                        <a:solidFill>
                          <a:schemeClr val="bg1"/>
                        </a:solidFill>
                        <a:prstDash val="sysDot"/>
                        <a:round/>
                        <a:headEnd/>
                        <a:tailEnd/>
                      </a:ln>
                    </p:spPr>
                    <p:txBody>
                      <a:bodyPr/>
                      <a:lstStyle/>
                      <a:p>
                        <a:endParaRPr lang="de-DE" sz="2400" dirty="0">
                          <a:solidFill>
                            <a:srgbClr val="000000"/>
                          </a:solidFill>
                        </a:endParaRPr>
                      </a:p>
                    </p:txBody>
                  </p:sp>
                  <p:sp>
                    <p:nvSpPr>
                      <p:cNvPr id="2171" name="Freeform 3196"/>
                      <p:cNvSpPr>
                        <a:spLocks/>
                      </p:cNvSpPr>
                      <p:nvPr/>
                    </p:nvSpPr>
                    <p:spPr bwMode="auto">
                      <a:xfrm>
                        <a:off x="5600" y="2413"/>
                        <a:ext cx="2" cy="4"/>
                      </a:xfrm>
                      <a:custGeom>
                        <a:avLst/>
                        <a:gdLst>
                          <a:gd name="T0" fmla="*/ 0 w 2"/>
                          <a:gd name="T1" fmla="*/ 2 h 4"/>
                          <a:gd name="T2" fmla="*/ 2 w 2"/>
                          <a:gd name="T3" fmla="*/ 0 h 4"/>
                          <a:gd name="T4" fmla="*/ 2 w 2"/>
                          <a:gd name="T5" fmla="*/ 2 h 4"/>
                          <a:gd name="T6" fmla="*/ 2 w 2"/>
                          <a:gd name="T7" fmla="*/ 4 h 4"/>
                          <a:gd name="T8" fmla="*/ 0 w 2"/>
                          <a:gd name="T9" fmla="*/ 4 h 4"/>
                          <a:gd name="T10" fmla="*/ 0 w 2"/>
                          <a:gd name="T11" fmla="*/ 2 h 4"/>
                          <a:gd name="T12" fmla="*/ 0 60000 65536"/>
                          <a:gd name="T13" fmla="*/ 0 60000 65536"/>
                          <a:gd name="T14" fmla="*/ 0 60000 65536"/>
                          <a:gd name="T15" fmla="*/ 0 60000 65536"/>
                          <a:gd name="T16" fmla="*/ 0 60000 65536"/>
                          <a:gd name="T17" fmla="*/ 0 60000 65536"/>
                          <a:gd name="T18" fmla="*/ 0 w 2"/>
                          <a:gd name="T19" fmla="*/ 0 h 4"/>
                          <a:gd name="T20" fmla="*/ 2 w 2"/>
                          <a:gd name="T21" fmla="*/ 4 h 4"/>
                        </a:gdLst>
                        <a:ahLst/>
                        <a:cxnLst>
                          <a:cxn ang="T12">
                            <a:pos x="T0" y="T1"/>
                          </a:cxn>
                          <a:cxn ang="T13">
                            <a:pos x="T2" y="T3"/>
                          </a:cxn>
                          <a:cxn ang="T14">
                            <a:pos x="T4" y="T5"/>
                          </a:cxn>
                          <a:cxn ang="T15">
                            <a:pos x="T6" y="T7"/>
                          </a:cxn>
                          <a:cxn ang="T16">
                            <a:pos x="T8" y="T9"/>
                          </a:cxn>
                          <a:cxn ang="T17">
                            <a:pos x="T10" y="T11"/>
                          </a:cxn>
                        </a:cxnLst>
                        <a:rect l="T18" t="T19" r="T20" b="T21"/>
                        <a:pathLst>
                          <a:path w="2" h="4">
                            <a:moveTo>
                              <a:pt x="0" y="2"/>
                            </a:moveTo>
                            <a:lnTo>
                              <a:pt x="2" y="0"/>
                            </a:lnTo>
                            <a:lnTo>
                              <a:pt x="2" y="2"/>
                            </a:lnTo>
                            <a:lnTo>
                              <a:pt x="2" y="4"/>
                            </a:lnTo>
                            <a:lnTo>
                              <a:pt x="0" y="4"/>
                            </a:lnTo>
                            <a:lnTo>
                              <a:pt x="0" y="2"/>
                            </a:lnTo>
                            <a:close/>
                          </a:path>
                        </a:pathLst>
                      </a:custGeom>
                      <a:grpFill/>
                      <a:ln w="3175">
                        <a:solidFill>
                          <a:schemeClr val="bg1"/>
                        </a:solidFill>
                        <a:prstDash val="sysDot"/>
                        <a:round/>
                        <a:headEnd/>
                        <a:tailEnd/>
                      </a:ln>
                    </p:spPr>
                    <p:txBody>
                      <a:bodyPr/>
                      <a:lstStyle/>
                      <a:p>
                        <a:endParaRPr lang="de-DE" sz="2400" dirty="0">
                          <a:solidFill>
                            <a:srgbClr val="000000"/>
                          </a:solidFill>
                        </a:endParaRPr>
                      </a:p>
                    </p:txBody>
                  </p:sp>
                  <p:sp>
                    <p:nvSpPr>
                      <p:cNvPr id="2172" name="Freeform 3197"/>
                      <p:cNvSpPr>
                        <a:spLocks/>
                      </p:cNvSpPr>
                      <p:nvPr/>
                    </p:nvSpPr>
                    <p:spPr bwMode="auto">
                      <a:xfrm>
                        <a:off x="5596" y="2499"/>
                        <a:ext cx="12" cy="16"/>
                      </a:xfrm>
                      <a:custGeom>
                        <a:avLst/>
                        <a:gdLst>
                          <a:gd name="T0" fmla="*/ 0 w 12"/>
                          <a:gd name="T1" fmla="*/ 8 h 16"/>
                          <a:gd name="T2" fmla="*/ 2 w 12"/>
                          <a:gd name="T3" fmla="*/ 8 h 16"/>
                          <a:gd name="T4" fmla="*/ 2 w 12"/>
                          <a:gd name="T5" fmla="*/ 6 h 16"/>
                          <a:gd name="T6" fmla="*/ 2 w 12"/>
                          <a:gd name="T7" fmla="*/ 8 h 16"/>
                          <a:gd name="T8" fmla="*/ 4 w 12"/>
                          <a:gd name="T9" fmla="*/ 8 h 16"/>
                          <a:gd name="T10" fmla="*/ 6 w 12"/>
                          <a:gd name="T11" fmla="*/ 6 h 16"/>
                          <a:gd name="T12" fmla="*/ 8 w 12"/>
                          <a:gd name="T13" fmla="*/ 2 h 16"/>
                          <a:gd name="T14" fmla="*/ 8 w 12"/>
                          <a:gd name="T15" fmla="*/ 0 h 16"/>
                          <a:gd name="T16" fmla="*/ 10 w 12"/>
                          <a:gd name="T17" fmla="*/ 0 h 16"/>
                          <a:gd name="T18" fmla="*/ 10 w 12"/>
                          <a:gd name="T19" fmla="*/ 2 h 16"/>
                          <a:gd name="T20" fmla="*/ 12 w 12"/>
                          <a:gd name="T21" fmla="*/ 4 h 16"/>
                          <a:gd name="T22" fmla="*/ 12 w 12"/>
                          <a:gd name="T23" fmla="*/ 8 h 16"/>
                          <a:gd name="T24" fmla="*/ 12 w 12"/>
                          <a:gd name="T25" fmla="*/ 12 h 16"/>
                          <a:gd name="T26" fmla="*/ 12 w 12"/>
                          <a:gd name="T27" fmla="*/ 14 h 16"/>
                          <a:gd name="T28" fmla="*/ 10 w 12"/>
                          <a:gd name="T29" fmla="*/ 14 h 16"/>
                          <a:gd name="T30" fmla="*/ 8 w 12"/>
                          <a:gd name="T31" fmla="*/ 14 h 16"/>
                          <a:gd name="T32" fmla="*/ 6 w 12"/>
                          <a:gd name="T33" fmla="*/ 14 h 16"/>
                          <a:gd name="T34" fmla="*/ 4 w 12"/>
                          <a:gd name="T35" fmla="*/ 16 h 16"/>
                          <a:gd name="T36" fmla="*/ 2 w 12"/>
                          <a:gd name="T37" fmla="*/ 16 h 16"/>
                          <a:gd name="T38" fmla="*/ 2 w 12"/>
                          <a:gd name="T39" fmla="*/ 12 h 16"/>
                          <a:gd name="T40" fmla="*/ 4 w 12"/>
                          <a:gd name="T41" fmla="*/ 12 h 16"/>
                          <a:gd name="T42" fmla="*/ 4 w 12"/>
                          <a:gd name="T43" fmla="*/ 10 h 16"/>
                          <a:gd name="T44" fmla="*/ 2 w 12"/>
                          <a:gd name="T45" fmla="*/ 10 h 16"/>
                          <a:gd name="T46" fmla="*/ 0 w 12"/>
                          <a:gd name="T47" fmla="*/ 8 h 1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12"/>
                          <a:gd name="T73" fmla="*/ 0 h 16"/>
                          <a:gd name="T74" fmla="*/ 12 w 12"/>
                          <a:gd name="T75" fmla="*/ 16 h 16"/>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12" h="16">
                            <a:moveTo>
                              <a:pt x="0" y="8"/>
                            </a:moveTo>
                            <a:lnTo>
                              <a:pt x="2" y="8"/>
                            </a:lnTo>
                            <a:lnTo>
                              <a:pt x="2" y="6"/>
                            </a:lnTo>
                            <a:lnTo>
                              <a:pt x="2" y="8"/>
                            </a:lnTo>
                            <a:lnTo>
                              <a:pt x="4" y="8"/>
                            </a:lnTo>
                            <a:lnTo>
                              <a:pt x="6" y="6"/>
                            </a:lnTo>
                            <a:lnTo>
                              <a:pt x="8" y="2"/>
                            </a:lnTo>
                            <a:lnTo>
                              <a:pt x="8" y="0"/>
                            </a:lnTo>
                            <a:lnTo>
                              <a:pt x="10" y="0"/>
                            </a:lnTo>
                            <a:lnTo>
                              <a:pt x="10" y="2"/>
                            </a:lnTo>
                            <a:lnTo>
                              <a:pt x="12" y="4"/>
                            </a:lnTo>
                            <a:lnTo>
                              <a:pt x="12" y="8"/>
                            </a:lnTo>
                            <a:lnTo>
                              <a:pt x="12" y="12"/>
                            </a:lnTo>
                            <a:lnTo>
                              <a:pt x="12" y="14"/>
                            </a:lnTo>
                            <a:lnTo>
                              <a:pt x="10" y="14"/>
                            </a:lnTo>
                            <a:lnTo>
                              <a:pt x="8" y="14"/>
                            </a:lnTo>
                            <a:lnTo>
                              <a:pt x="6" y="14"/>
                            </a:lnTo>
                            <a:lnTo>
                              <a:pt x="4" y="16"/>
                            </a:lnTo>
                            <a:lnTo>
                              <a:pt x="2" y="16"/>
                            </a:lnTo>
                            <a:lnTo>
                              <a:pt x="2" y="12"/>
                            </a:lnTo>
                            <a:lnTo>
                              <a:pt x="4" y="12"/>
                            </a:lnTo>
                            <a:lnTo>
                              <a:pt x="4" y="10"/>
                            </a:lnTo>
                            <a:lnTo>
                              <a:pt x="2" y="10"/>
                            </a:lnTo>
                            <a:lnTo>
                              <a:pt x="0" y="8"/>
                            </a:lnTo>
                            <a:close/>
                          </a:path>
                        </a:pathLst>
                      </a:custGeom>
                      <a:solidFill>
                        <a:schemeClr val="tx2"/>
                      </a:solidFill>
                      <a:ln w="3175">
                        <a:solidFill>
                          <a:schemeClr val="bg1"/>
                        </a:solidFill>
                        <a:prstDash val="sysDot"/>
                        <a:round/>
                        <a:headEnd/>
                        <a:tailEnd/>
                      </a:ln>
                    </p:spPr>
                    <p:txBody>
                      <a:bodyPr/>
                      <a:lstStyle/>
                      <a:p>
                        <a:endParaRPr lang="de-DE" sz="2400" dirty="0">
                          <a:solidFill>
                            <a:srgbClr val="000000"/>
                          </a:solidFill>
                        </a:endParaRPr>
                      </a:p>
                    </p:txBody>
                  </p:sp>
                  <p:sp>
                    <p:nvSpPr>
                      <p:cNvPr id="2173" name="Freeform 3198"/>
                      <p:cNvSpPr>
                        <a:spLocks/>
                      </p:cNvSpPr>
                      <p:nvPr/>
                    </p:nvSpPr>
                    <p:spPr bwMode="auto">
                      <a:xfrm>
                        <a:off x="5598" y="2513"/>
                        <a:ext cx="10" cy="10"/>
                      </a:xfrm>
                      <a:custGeom>
                        <a:avLst/>
                        <a:gdLst>
                          <a:gd name="T0" fmla="*/ 0 w 10"/>
                          <a:gd name="T1" fmla="*/ 4 h 10"/>
                          <a:gd name="T2" fmla="*/ 0 w 10"/>
                          <a:gd name="T3" fmla="*/ 2 h 10"/>
                          <a:gd name="T4" fmla="*/ 2 w 10"/>
                          <a:gd name="T5" fmla="*/ 2 h 10"/>
                          <a:gd name="T6" fmla="*/ 4 w 10"/>
                          <a:gd name="T7" fmla="*/ 2 h 10"/>
                          <a:gd name="T8" fmla="*/ 4 w 10"/>
                          <a:gd name="T9" fmla="*/ 0 h 10"/>
                          <a:gd name="T10" fmla="*/ 6 w 10"/>
                          <a:gd name="T11" fmla="*/ 0 h 10"/>
                          <a:gd name="T12" fmla="*/ 8 w 10"/>
                          <a:gd name="T13" fmla="*/ 0 h 10"/>
                          <a:gd name="T14" fmla="*/ 10 w 10"/>
                          <a:gd name="T15" fmla="*/ 2 h 10"/>
                          <a:gd name="T16" fmla="*/ 10 w 10"/>
                          <a:gd name="T17" fmla="*/ 4 h 10"/>
                          <a:gd name="T18" fmla="*/ 10 w 10"/>
                          <a:gd name="T19" fmla="*/ 6 h 10"/>
                          <a:gd name="T20" fmla="*/ 10 w 10"/>
                          <a:gd name="T21" fmla="*/ 8 h 10"/>
                          <a:gd name="T22" fmla="*/ 8 w 10"/>
                          <a:gd name="T23" fmla="*/ 8 h 10"/>
                          <a:gd name="T24" fmla="*/ 8 w 10"/>
                          <a:gd name="T25" fmla="*/ 10 h 10"/>
                          <a:gd name="T26" fmla="*/ 6 w 10"/>
                          <a:gd name="T27" fmla="*/ 10 h 10"/>
                          <a:gd name="T28" fmla="*/ 4 w 10"/>
                          <a:gd name="T29" fmla="*/ 8 h 10"/>
                          <a:gd name="T30" fmla="*/ 2 w 10"/>
                          <a:gd name="T31" fmla="*/ 8 h 10"/>
                          <a:gd name="T32" fmla="*/ 0 w 10"/>
                          <a:gd name="T33" fmla="*/ 6 h 10"/>
                          <a:gd name="T34" fmla="*/ 0 w 10"/>
                          <a:gd name="T35" fmla="*/ 4 h 10"/>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10"/>
                          <a:gd name="T55" fmla="*/ 0 h 10"/>
                          <a:gd name="T56" fmla="*/ 10 w 10"/>
                          <a:gd name="T57" fmla="*/ 10 h 10"/>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10" h="10">
                            <a:moveTo>
                              <a:pt x="0" y="4"/>
                            </a:moveTo>
                            <a:lnTo>
                              <a:pt x="0" y="2"/>
                            </a:lnTo>
                            <a:lnTo>
                              <a:pt x="2" y="2"/>
                            </a:lnTo>
                            <a:lnTo>
                              <a:pt x="4" y="2"/>
                            </a:lnTo>
                            <a:lnTo>
                              <a:pt x="4" y="0"/>
                            </a:lnTo>
                            <a:lnTo>
                              <a:pt x="6" y="0"/>
                            </a:lnTo>
                            <a:lnTo>
                              <a:pt x="8" y="0"/>
                            </a:lnTo>
                            <a:lnTo>
                              <a:pt x="10" y="2"/>
                            </a:lnTo>
                            <a:lnTo>
                              <a:pt x="10" y="4"/>
                            </a:lnTo>
                            <a:lnTo>
                              <a:pt x="10" y="6"/>
                            </a:lnTo>
                            <a:lnTo>
                              <a:pt x="10" y="8"/>
                            </a:lnTo>
                            <a:lnTo>
                              <a:pt x="8" y="8"/>
                            </a:lnTo>
                            <a:lnTo>
                              <a:pt x="8" y="10"/>
                            </a:lnTo>
                            <a:lnTo>
                              <a:pt x="6" y="10"/>
                            </a:lnTo>
                            <a:lnTo>
                              <a:pt x="4" y="8"/>
                            </a:lnTo>
                            <a:lnTo>
                              <a:pt x="2" y="8"/>
                            </a:lnTo>
                            <a:lnTo>
                              <a:pt x="0" y="6"/>
                            </a:lnTo>
                            <a:lnTo>
                              <a:pt x="0" y="4"/>
                            </a:lnTo>
                            <a:close/>
                          </a:path>
                        </a:pathLst>
                      </a:custGeom>
                      <a:solidFill>
                        <a:schemeClr val="tx2"/>
                      </a:solidFill>
                      <a:ln w="3175">
                        <a:solidFill>
                          <a:schemeClr val="bg1"/>
                        </a:solidFill>
                        <a:prstDash val="sysDot"/>
                        <a:round/>
                        <a:headEnd/>
                        <a:tailEnd/>
                      </a:ln>
                    </p:spPr>
                    <p:txBody>
                      <a:bodyPr/>
                      <a:lstStyle/>
                      <a:p>
                        <a:endParaRPr lang="de-DE" sz="2400" dirty="0">
                          <a:solidFill>
                            <a:srgbClr val="000000"/>
                          </a:solidFill>
                        </a:endParaRPr>
                      </a:p>
                    </p:txBody>
                  </p:sp>
                  <p:sp>
                    <p:nvSpPr>
                      <p:cNvPr id="2174" name="Freeform 3199"/>
                      <p:cNvSpPr>
                        <a:spLocks/>
                      </p:cNvSpPr>
                      <p:nvPr/>
                    </p:nvSpPr>
                    <p:spPr bwMode="auto">
                      <a:xfrm>
                        <a:off x="5604" y="2419"/>
                        <a:ext cx="2" cy="4"/>
                      </a:xfrm>
                      <a:custGeom>
                        <a:avLst/>
                        <a:gdLst>
                          <a:gd name="T0" fmla="*/ 0 w 2"/>
                          <a:gd name="T1" fmla="*/ 2 h 4"/>
                          <a:gd name="T2" fmla="*/ 0 w 2"/>
                          <a:gd name="T3" fmla="*/ 0 h 4"/>
                          <a:gd name="T4" fmla="*/ 2 w 2"/>
                          <a:gd name="T5" fmla="*/ 0 h 4"/>
                          <a:gd name="T6" fmla="*/ 2 w 2"/>
                          <a:gd name="T7" fmla="*/ 2 h 4"/>
                          <a:gd name="T8" fmla="*/ 2 w 2"/>
                          <a:gd name="T9" fmla="*/ 4 h 4"/>
                          <a:gd name="T10" fmla="*/ 0 w 2"/>
                          <a:gd name="T11" fmla="*/ 4 h 4"/>
                          <a:gd name="T12" fmla="*/ 0 w 2"/>
                          <a:gd name="T13" fmla="*/ 2 h 4"/>
                          <a:gd name="T14" fmla="*/ 0 60000 65536"/>
                          <a:gd name="T15" fmla="*/ 0 60000 65536"/>
                          <a:gd name="T16" fmla="*/ 0 60000 65536"/>
                          <a:gd name="T17" fmla="*/ 0 60000 65536"/>
                          <a:gd name="T18" fmla="*/ 0 60000 65536"/>
                          <a:gd name="T19" fmla="*/ 0 60000 65536"/>
                          <a:gd name="T20" fmla="*/ 0 60000 65536"/>
                          <a:gd name="T21" fmla="*/ 0 w 2"/>
                          <a:gd name="T22" fmla="*/ 0 h 4"/>
                          <a:gd name="T23" fmla="*/ 2 w 2"/>
                          <a:gd name="T24" fmla="*/ 4 h 4"/>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2" h="4">
                            <a:moveTo>
                              <a:pt x="0" y="2"/>
                            </a:moveTo>
                            <a:lnTo>
                              <a:pt x="0" y="0"/>
                            </a:lnTo>
                            <a:lnTo>
                              <a:pt x="2" y="0"/>
                            </a:lnTo>
                            <a:lnTo>
                              <a:pt x="2" y="2"/>
                            </a:lnTo>
                            <a:lnTo>
                              <a:pt x="2" y="4"/>
                            </a:lnTo>
                            <a:lnTo>
                              <a:pt x="0" y="4"/>
                            </a:lnTo>
                            <a:lnTo>
                              <a:pt x="0" y="2"/>
                            </a:lnTo>
                            <a:close/>
                          </a:path>
                        </a:pathLst>
                      </a:custGeom>
                      <a:grpFill/>
                      <a:ln w="3175">
                        <a:solidFill>
                          <a:schemeClr val="bg1"/>
                        </a:solidFill>
                        <a:prstDash val="sysDot"/>
                        <a:round/>
                        <a:headEnd/>
                        <a:tailEnd/>
                      </a:ln>
                    </p:spPr>
                    <p:txBody>
                      <a:bodyPr/>
                      <a:lstStyle/>
                      <a:p>
                        <a:endParaRPr lang="de-DE" sz="2400" dirty="0">
                          <a:solidFill>
                            <a:srgbClr val="000000"/>
                          </a:solidFill>
                        </a:endParaRPr>
                      </a:p>
                    </p:txBody>
                  </p:sp>
                  <p:sp>
                    <p:nvSpPr>
                      <p:cNvPr id="2175" name="Freeform 3200"/>
                      <p:cNvSpPr>
                        <a:spLocks/>
                      </p:cNvSpPr>
                      <p:nvPr/>
                    </p:nvSpPr>
                    <p:spPr bwMode="auto">
                      <a:xfrm>
                        <a:off x="5598" y="2521"/>
                        <a:ext cx="6" cy="4"/>
                      </a:xfrm>
                      <a:custGeom>
                        <a:avLst/>
                        <a:gdLst>
                          <a:gd name="T0" fmla="*/ 0 w 6"/>
                          <a:gd name="T1" fmla="*/ 2 h 4"/>
                          <a:gd name="T2" fmla="*/ 2 w 6"/>
                          <a:gd name="T3" fmla="*/ 0 h 4"/>
                          <a:gd name="T4" fmla="*/ 4 w 6"/>
                          <a:gd name="T5" fmla="*/ 0 h 4"/>
                          <a:gd name="T6" fmla="*/ 6 w 6"/>
                          <a:gd name="T7" fmla="*/ 2 h 4"/>
                          <a:gd name="T8" fmla="*/ 6 w 6"/>
                          <a:gd name="T9" fmla="*/ 2 h 4"/>
                          <a:gd name="T10" fmla="*/ 4 w 6"/>
                          <a:gd name="T11" fmla="*/ 4 h 4"/>
                          <a:gd name="T12" fmla="*/ 4 w 6"/>
                          <a:gd name="T13" fmla="*/ 2 h 4"/>
                          <a:gd name="T14" fmla="*/ 2 w 6"/>
                          <a:gd name="T15" fmla="*/ 2 h 4"/>
                          <a:gd name="T16" fmla="*/ 2 w 6"/>
                          <a:gd name="T17" fmla="*/ 2 h 4"/>
                          <a:gd name="T18" fmla="*/ 0 w 6"/>
                          <a:gd name="T19" fmla="*/ 2 h 4"/>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6"/>
                          <a:gd name="T31" fmla="*/ 0 h 4"/>
                          <a:gd name="T32" fmla="*/ 6 w 6"/>
                          <a:gd name="T33" fmla="*/ 4 h 4"/>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6" h="4">
                            <a:moveTo>
                              <a:pt x="0" y="2"/>
                            </a:moveTo>
                            <a:lnTo>
                              <a:pt x="2" y="0"/>
                            </a:lnTo>
                            <a:lnTo>
                              <a:pt x="4" y="0"/>
                            </a:lnTo>
                            <a:lnTo>
                              <a:pt x="6" y="2"/>
                            </a:lnTo>
                            <a:lnTo>
                              <a:pt x="4" y="4"/>
                            </a:lnTo>
                            <a:lnTo>
                              <a:pt x="4" y="2"/>
                            </a:lnTo>
                            <a:lnTo>
                              <a:pt x="2" y="2"/>
                            </a:lnTo>
                            <a:lnTo>
                              <a:pt x="0" y="2"/>
                            </a:lnTo>
                            <a:close/>
                          </a:path>
                        </a:pathLst>
                      </a:custGeom>
                      <a:grpFill/>
                      <a:ln w="3175">
                        <a:solidFill>
                          <a:schemeClr val="bg1"/>
                        </a:solidFill>
                        <a:prstDash val="sysDot"/>
                        <a:round/>
                        <a:headEnd/>
                        <a:tailEnd/>
                      </a:ln>
                    </p:spPr>
                    <p:txBody>
                      <a:bodyPr/>
                      <a:lstStyle/>
                      <a:p>
                        <a:endParaRPr lang="de-DE" sz="2400" dirty="0">
                          <a:solidFill>
                            <a:srgbClr val="000000"/>
                          </a:solidFill>
                        </a:endParaRPr>
                      </a:p>
                    </p:txBody>
                  </p:sp>
                  <p:sp>
                    <p:nvSpPr>
                      <p:cNvPr id="2176" name="Freeform 3201"/>
                      <p:cNvSpPr>
                        <a:spLocks/>
                      </p:cNvSpPr>
                      <p:nvPr/>
                    </p:nvSpPr>
                    <p:spPr bwMode="auto">
                      <a:xfrm>
                        <a:off x="5608" y="2427"/>
                        <a:ext cx="2" cy="2"/>
                      </a:xfrm>
                      <a:custGeom>
                        <a:avLst/>
                        <a:gdLst>
                          <a:gd name="T0" fmla="*/ 0 w 2"/>
                          <a:gd name="T1" fmla="*/ 0 h 2"/>
                          <a:gd name="T2" fmla="*/ 0 w 2"/>
                          <a:gd name="T3" fmla="*/ 0 h 2"/>
                          <a:gd name="T4" fmla="*/ 2 w 2"/>
                          <a:gd name="T5" fmla="*/ 0 h 2"/>
                          <a:gd name="T6" fmla="*/ 2 w 2"/>
                          <a:gd name="T7" fmla="*/ 0 h 2"/>
                          <a:gd name="T8" fmla="*/ 2 w 2"/>
                          <a:gd name="T9" fmla="*/ 2 h 2"/>
                          <a:gd name="T10" fmla="*/ 0 w 2"/>
                          <a:gd name="T11" fmla="*/ 2 h 2"/>
                          <a:gd name="T12" fmla="*/ 0 w 2"/>
                          <a:gd name="T13" fmla="*/ 0 h 2"/>
                          <a:gd name="T14" fmla="*/ 0 60000 65536"/>
                          <a:gd name="T15" fmla="*/ 0 60000 65536"/>
                          <a:gd name="T16" fmla="*/ 0 60000 65536"/>
                          <a:gd name="T17" fmla="*/ 0 60000 65536"/>
                          <a:gd name="T18" fmla="*/ 0 60000 65536"/>
                          <a:gd name="T19" fmla="*/ 0 60000 65536"/>
                          <a:gd name="T20" fmla="*/ 0 60000 65536"/>
                          <a:gd name="T21" fmla="*/ 0 w 2"/>
                          <a:gd name="T22" fmla="*/ 0 h 2"/>
                          <a:gd name="T23" fmla="*/ 2 w 2"/>
                          <a:gd name="T24" fmla="*/ 2 h 2"/>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2" h="2">
                            <a:moveTo>
                              <a:pt x="0" y="0"/>
                            </a:moveTo>
                            <a:lnTo>
                              <a:pt x="0" y="0"/>
                            </a:lnTo>
                            <a:lnTo>
                              <a:pt x="2" y="0"/>
                            </a:lnTo>
                            <a:lnTo>
                              <a:pt x="2" y="2"/>
                            </a:lnTo>
                            <a:lnTo>
                              <a:pt x="0" y="2"/>
                            </a:lnTo>
                            <a:lnTo>
                              <a:pt x="0" y="0"/>
                            </a:lnTo>
                            <a:close/>
                          </a:path>
                        </a:pathLst>
                      </a:custGeom>
                      <a:grpFill/>
                      <a:ln w="3175">
                        <a:solidFill>
                          <a:schemeClr val="bg1"/>
                        </a:solidFill>
                        <a:prstDash val="sysDot"/>
                        <a:round/>
                        <a:headEnd/>
                        <a:tailEnd/>
                      </a:ln>
                    </p:spPr>
                    <p:txBody>
                      <a:bodyPr/>
                      <a:lstStyle/>
                      <a:p>
                        <a:endParaRPr lang="de-DE" sz="2400" dirty="0">
                          <a:solidFill>
                            <a:srgbClr val="000000"/>
                          </a:solidFill>
                        </a:endParaRPr>
                      </a:p>
                    </p:txBody>
                  </p:sp>
                  <p:sp>
                    <p:nvSpPr>
                      <p:cNvPr id="2177" name="Freeform 3202"/>
                      <p:cNvSpPr>
                        <a:spLocks/>
                      </p:cNvSpPr>
                      <p:nvPr/>
                    </p:nvSpPr>
                    <p:spPr bwMode="auto">
                      <a:xfrm>
                        <a:off x="5604" y="2527"/>
                        <a:ext cx="2" cy="4"/>
                      </a:xfrm>
                      <a:custGeom>
                        <a:avLst/>
                        <a:gdLst>
                          <a:gd name="T0" fmla="*/ 0 w 2"/>
                          <a:gd name="T1" fmla="*/ 4 h 4"/>
                          <a:gd name="T2" fmla="*/ 0 w 2"/>
                          <a:gd name="T3" fmla="*/ 2 h 4"/>
                          <a:gd name="T4" fmla="*/ 2 w 2"/>
                          <a:gd name="T5" fmla="*/ 0 h 4"/>
                          <a:gd name="T6" fmla="*/ 2 w 2"/>
                          <a:gd name="T7" fmla="*/ 2 h 4"/>
                          <a:gd name="T8" fmla="*/ 2 w 2"/>
                          <a:gd name="T9" fmla="*/ 4 h 4"/>
                          <a:gd name="T10" fmla="*/ 0 w 2"/>
                          <a:gd name="T11" fmla="*/ 4 h 4"/>
                          <a:gd name="T12" fmla="*/ 0 60000 65536"/>
                          <a:gd name="T13" fmla="*/ 0 60000 65536"/>
                          <a:gd name="T14" fmla="*/ 0 60000 65536"/>
                          <a:gd name="T15" fmla="*/ 0 60000 65536"/>
                          <a:gd name="T16" fmla="*/ 0 60000 65536"/>
                          <a:gd name="T17" fmla="*/ 0 60000 65536"/>
                          <a:gd name="T18" fmla="*/ 0 w 2"/>
                          <a:gd name="T19" fmla="*/ 0 h 4"/>
                          <a:gd name="T20" fmla="*/ 2 w 2"/>
                          <a:gd name="T21" fmla="*/ 4 h 4"/>
                        </a:gdLst>
                        <a:ahLst/>
                        <a:cxnLst>
                          <a:cxn ang="T12">
                            <a:pos x="T0" y="T1"/>
                          </a:cxn>
                          <a:cxn ang="T13">
                            <a:pos x="T2" y="T3"/>
                          </a:cxn>
                          <a:cxn ang="T14">
                            <a:pos x="T4" y="T5"/>
                          </a:cxn>
                          <a:cxn ang="T15">
                            <a:pos x="T6" y="T7"/>
                          </a:cxn>
                          <a:cxn ang="T16">
                            <a:pos x="T8" y="T9"/>
                          </a:cxn>
                          <a:cxn ang="T17">
                            <a:pos x="T10" y="T11"/>
                          </a:cxn>
                        </a:cxnLst>
                        <a:rect l="T18" t="T19" r="T20" b="T21"/>
                        <a:pathLst>
                          <a:path w="2" h="4">
                            <a:moveTo>
                              <a:pt x="0" y="4"/>
                            </a:moveTo>
                            <a:lnTo>
                              <a:pt x="0" y="2"/>
                            </a:lnTo>
                            <a:lnTo>
                              <a:pt x="2" y="0"/>
                            </a:lnTo>
                            <a:lnTo>
                              <a:pt x="2" y="2"/>
                            </a:lnTo>
                            <a:lnTo>
                              <a:pt x="2" y="4"/>
                            </a:lnTo>
                            <a:lnTo>
                              <a:pt x="0" y="4"/>
                            </a:lnTo>
                            <a:close/>
                          </a:path>
                        </a:pathLst>
                      </a:custGeom>
                      <a:grpFill/>
                      <a:ln w="3175">
                        <a:solidFill>
                          <a:schemeClr val="bg1"/>
                        </a:solidFill>
                        <a:prstDash val="sysDot"/>
                        <a:round/>
                        <a:headEnd/>
                        <a:tailEnd/>
                      </a:ln>
                    </p:spPr>
                    <p:txBody>
                      <a:bodyPr/>
                      <a:lstStyle/>
                      <a:p>
                        <a:endParaRPr lang="de-DE" sz="2400" dirty="0">
                          <a:solidFill>
                            <a:srgbClr val="000000"/>
                          </a:solidFill>
                        </a:endParaRPr>
                      </a:p>
                    </p:txBody>
                  </p:sp>
                  <p:sp>
                    <p:nvSpPr>
                      <p:cNvPr id="2178" name="Freeform 3203"/>
                      <p:cNvSpPr>
                        <a:spLocks/>
                      </p:cNvSpPr>
                      <p:nvPr/>
                    </p:nvSpPr>
                    <p:spPr bwMode="auto">
                      <a:xfrm>
                        <a:off x="5604" y="2523"/>
                        <a:ext cx="4" cy="2"/>
                      </a:xfrm>
                      <a:custGeom>
                        <a:avLst/>
                        <a:gdLst>
                          <a:gd name="T0" fmla="*/ 0 w 4"/>
                          <a:gd name="T1" fmla="*/ 0 h 2"/>
                          <a:gd name="T2" fmla="*/ 2 w 4"/>
                          <a:gd name="T3" fmla="*/ 0 h 2"/>
                          <a:gd name="T4" fmla="*/ 4 w 4"/>
                          <a:gd name="T5" fmla="*/ 0 h 2"/>
                          <a:gd name="T6" fmla="*/ 4 w 4"/>
                          <a:gd name="T7" fmla="*/ 2 h 2"/>
                          <a:gd name="T8" fmla="*/ 2 w 4"/>
                          <a:gd name="T9" fmla="*/ 2 h 2"/>
                          <a:gd name="T10" fmla="*/ 0 w 4"/>
                          <a:gd name="T11" fmla="*/ 2 h 2"/>
                          <a:gd name="T12" fmla="*/ 0 w 4"/>
                          <a:gd name="T13" fmla="*/ 0 h 2"/>
                          <a:gd name="T14" fmla="*/ 0 60000 65536"/>
                          <a:gd name="T15" fmla="*/ 0 60000 65536"/>
                          <a:gd name="T16" fmla="*/ 0 60000 65536"/>
                          <a:gd name="T17" fmla="*/ 0 60000 65536"/>
                          <a:gd name="T18" fmla="*/ 0 60000 65536"/>
                          <a:gd name="T19" fmla="*/ 0 60000 65536"/>
                          <a:gd name="T20" fmla="*/ 0 60000 65536"/>
                          <a:gd name="T21" fmla="*/ 0 w 4"/>
                          <a:gd name="T22" fmla="*/ 0 h 2"/>
                          <a:gd name="T23" fmla="*/ 4 w 4"/>
                          <a:gd name="T24" fmla="*/ 2 h 2"/>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4" h="2">
                            <a:moveTo>
                              <a:pt x="0" y="0"/>
                            </a:moveTo>
                            <a:lnTo>
                              <a:pt x="2" y="0"/>
                            </a:lnTo>
                            <a:lnTo>
                              <a:pt x="4" y="0"/>
                            </a:lnTo>
                            <a:lnTo>
                              <a:pt x="4" y="2"/>
                            </a:lnTo>
                            <a:lnTo>
                              <a:pt x="2" y="2"/>
                            </a:lnTo>
                            <a:lnTo>
                              <a:pt x="0" y="2"/>
                            </a:lnTo>
                            <a:lnTo>
                              <a:pt x="0" y="0"/>
                            </a:lnTo>
                            <a:close/>
                          </a:path>
                        </a:pathLst>
                      </a:custGeom>
                      <a:grpFill/>
                      <a:ln w="3175">
                        <a:solidFill>
                          <a:schemeClr val="bg1"/>
                        </a:solidFill>
                        <a:prstDash val="sysDot"/>
                        <a:round/>
                        <a:headEnd/>
                        <a:tailEnd/>
                      </a:ln>
                    </p:spPr>
                    <p:txBody>
                      <a:bodyPr/>
                      <a:lstStyle/>
                      <a:p>
                        <a:endParaRPr lang="de-DE" sz="2400" dirty="0">
                          <a:solidFill>
                            <a:srgbClr val="000000"/>
                          </a:solidFill>
                        </a:endParaRPr>
                      </a:p>
                    </p:txBody>
                  </p:sp>
                  <p:sp>
                    <p:nvSpPr>
                      <p:cNvPr id="2179" name="Freeform 3204"/>
                      <p:cNvSpPr>
                        <a:spLocks/>
                      </p:cNvSpPr>
                      <p:nvPr/>
                    </p:nvSpPr>
                    <p:spPr bwMode="auto">
                      <a:xfrm>
                        <a:off x="5608" y="2521"/>
                        <a:ext cx="2" cy="2"/>
                      </a:xfrm>
                      <a:custGeom>
                        <a:avLst/>
                        <a:gdLst>
                          <a:gd name="T0" fmla="*/ 0 w 2"/>
                          <a:gd name="T1" fmla="*/ 2 h 2"/>
                          <a:gd name="T2" fmla="*/ 2 w 2"/>
                          <a:gd name="T3" fmla="*/ 0 h 2"/>
                          <a:gd name="T4" fmla="*/ 2 w 2"/>
                          <a:gd name="T5" fmla="*/ 2 h 2"/>
                          <a:gd name="T6" fmla="*/ 2 w 2"/>
                          <a:gd name="T7" fmla="*/ 2 h 2"/>
                          <a:gd name="T8" fmla="*/ 0 w 2"/>
                          <a:gd name="T9" fmla="*/ 2 h 2"/>
                          <a:gd name="T10" fmla="*/ 0 w 2"/>
                          <a:gd name="T11" fmla="*/ 2 h 2"/>
                          <a:gd name="T12" fmla="*/ 0 60000 65536"/>
                          <a:gd name="T13" fmla="*/ 0 60000 65536"/>
                          <a:gd name="T14" fmla="*/ 0 60000 65536"/>
                          <a:gd name="T15" fmla="*/ 0 60000 65536"/>
                          <a:gd name="T16" fmla="*/ 0 60000 65536"/>
                          <a:gd name="T17" fmla="*/ 0 60000 65536"/>
                          <a:gd name="T18" fmla="*/ 0 w 2"/>
                          <a:gd name="T19" fmla="*/ 0 h 2"/>
                          <a:gd name="T20" fmla="*/ 2 w 2"/>
                          <a:gd name="T21" fmla="*/ 2 h 2"/>
                        </a:gdLst>
                        <a:ahLst/>
                        <a:cxnLst>
                          <a:cxn ang="T12">
                            <a:pos x="T0" y="T1"/>
                          </a:cxn>
                          <a:cxn ang="T13">
                            <a:pos x="T2" y="T3"/>
                          </a:cxn>
                          <a:cxn ang="T14">
                            <a:pos x="T4" y="T5"/>
                          </a:cxn>
                          <a:cxn ang="T15">
                            <a:pos x="T6" y="T7"/>
                          </a:cxn>
                          <a:cxn ang="T16">
                            <a:pos x="T8" y="T9"/>
                          </a:cxn>
                          <a:cxn ang="T17">
                            <a:pos x="T10" y="T11"/>
                          </a:cxn>
                        </a:cxnLst>
                        <a:rect l="T18" t="T19" r="T20" b="T21"/>
                        <a:pathLst>
                          <a:path w="2" h="2">
                            <a:moveTo>
                              <a:pt x="0" y="2"/>
                            </a:moveTo>
                            <a:lnTo>
                              <a:pt x="2" y="0"/>
                            </a:lnTo>
                            <a:lnTo>
                              <a:pt x="2" y="2"/>
                            </a:lnTo>
                            <a:lnTo>
                              <a:pt x="0" y="2"/>
                            </a:lnTo>
                            <a:close/>
                          </a:path>
                        </a:pathLst>
                      </a:custGeom>
                      <a:grpFill/>
                      <a:ln w="3175">
                        <a:solidFill>
                          <a:schemeClr val="bg1"/>
                        </a:solidFill>
                        <a:prstDash val="sysDot"/>
                        <a:round/>
                        <a:headEnd/>
                        <a:tailEnd/>
                      </a:ln>
                    </p:spPr>
                    <p:txBody>
                      <a:bodyPr/>
                      <a:lstStyle/>
                      <a:p>
                        <a:endParaRPr lang="de-DE" sz="2400" dirty="0">
                          <a:solidFill>
                            <a:srgbClr val="000000"/>
                          </a:solidFill>
                        </a:endParaRPr>
                      </a:p>
                    </p:txBody>
                  </p:sp>
                  <p:sp>
                    <p:nvSpPr>
                      <p:cNvPr id="2180" name="Freeform 3205"/>
                      <p:cNvSpPr>
                        <a:spLocks/>
                      </p:cNvSpPr>
                      <p:nvPr/>
                    </p:nvSpPr>
                    <p:spPr bwMode="auto">
                      <a:xfrm>
                        <a:off x="5614" y="2393"/>
                        <a:ext cx="4" cy="6"/>
                      </a:xfrm>
                      <a:custGeom>
                        <a:avLst/>
                        <a:gdLst>
                          <a:gd name="T0" fmla="*/ 0 w 4"/>
                          <a:gd name="T1" fmla="*/ 2 h 6"/>
                          <a:gd name="T2" fmla="*/ 2 w 4"/>
                          <a:gd name="T3" fmla="*/ 0 h 6"/>
                          <a:gd name="T4" fmla="*/ 4 w 4"/>
                          <a:gd name="T5" fmla="*/ 0 h 6"/>
                          <a:gd name="T6" fmla="*/ 4 w 4"/>
                          <a:gd name="T7" fmla="*/ 2 h 6"/>
                          <a:gd name="T8" fmla="*/ 4 w 4"/>
                          <a:gd name="T9" fmla="*/ 4 h 6"/>
                          <a:gd name="T10" fmla="*/ 4 w 4"/>
                          <a:gd name="T11" fmla="*/ 6 h 6"/>
                          <a:gd name="T12" fmla="*/ 2 w 4"/>
                          <a:gd name="T13" fmla="*/ 6 h 6"/>
                          <a:gd name="T14" fmla="*/ 2 w 4"/>
                          <a:gd name="T15" fmla="*/ 4 h 6"/>
                          <a:gd name="T16" fmla="*/ 0 w 4"/>
                          <a:gd name="T17" fmla="*/ 2 h 6"/>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4"/>
                          <a:gd name="T28" fmla="*/ 0 h 6"/>
                          <a:gd name="T29" fmla="*/ 4 w 4"/>
                          <a:gd name="T30" fmla="*/ 6 h 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4" h="6">
                            <a:moveTo>
                              <a:pt x="0" y="2"/>
                            </a:moveTo>
                            <a:lnTo>
                              <a:pt x="2" y="0"/>
                            </a:lnTo>
                            <a:lnTo>
                              <a:pt x="4" y="0"/>
                            </a:lnTo>
                            <a:lnTo>
                              <a:pt x="4" y="2"/>
                            </a:lnTo>
                            <a:lnTo>
                              <a:pt x="4" y="4"/>
                            </a:lnTo>
                            <a:lnTo>
                              <a:pt x="4" y="6"/>
                            </a:lnTo>
                            <a:lnTo>
                              <a:pt x="2" y="6"/>
                            </a:lnTo>
                            <a:lnTo>
                              <a:pt x="2" y="4"/>
                            </a:lnTo>
                            <a:lnTo>
                              <a:pt x="0" y="2"/>
                            </a:lnTo>
                            <a:close/>
                          </a:path>
                        </a:pathLst>
                      </a:custGeom>
                      <a:grpFill/>
                      <a:ln w="3175">
                        <a:solidFill>
                          <a:schemeClr val="bg1"/>
                        </a:solidFill>
                        <a:prstDash val="sysDot"/>
                        <a:round/>
                        <a:headEnd/>
                        <a:tailEnd/>
                      </a:ln>
                    </p:spPr>
                    <p:txBody>
                      <a:bodyPr/>
                      <a:lstStyle/>
                      <a:p>
                        <a:endParaRPr lang="de-DE" sz="2400" dirty="0">
                          <a:solidFill>
                            <a:srgbClr val="000000"/>
                          </a:solidFill>
                        </a:endParaRPr>
                      </a:p>
                    </p:txBody>
                  </p:sp>
                  <p:sp>
                    <p:nvSpPr>
                      <p:cNvPr id="2181" name="Freeform 3206"/>
                      <p:cNvSpPr>
                        <a:spLocks/>
                      </p:cNvSpPr>
                      <p:nvPr/>
                    </p:nvSpPr>
                    <p:spPr bwMode="auto">
                      <a:xfrm>
                        <a:off x="5620" y="2407"/>
                        <a:ext cx="6" cy="1"/>
                      </a:xfrm>
                      <a:custGeom>
                        <a:avLst/>
                        <a:gdLst>
                          <a:gd name="T0" fmla="*/ 0 w 6"/>
                          <a:gd name="T1" fmla="*/ 0 h 1"/>
                          <a:gd name="T2" fmla="*/ 2 w 6"/>
                          <a:gd name="T3" fmla="*/ 0 h 1"/>
                          <a:gd name="T4" fmla="*/ 4 w 6"/>
                          <a:gd name="T5" fmla="*/ 0 h 1"/>
                          <a:gd name="T6" fmla="*/ 6 w 6"/>
                          <a:gd name="T7" fmla="*/ 0 h 1"/>
                          <a:gd name="T8" fmla="*/ 4 w 6"/>
                          <a:gd name="T9" fmla="*/ 0 h 1"/>
                          <a:gd name="T10" fmla="*/ 2 w 6"/>
                          <a:gd name="T11" fmla="*/ 0 h 1"/>
                          <a:gd name="T12" fmla="*/ 0 w 6"/>
                          <a:gd name="T13" fmla="*/ 0 h 1"/>
                          <a:gd name="T14" fmla="*/ 0 60000 65536"/>
                          <a:gd name="T15" fmla="*/ 0 60000 65536"/>
                          <a:gd name="T16" fmla="*/ 0 60000 65536"/>
                          <a:gd name="T17" fmla="*/ 0 60000 65536"/>
                          <a:gd name="T18" fmla="*/ 0 60000 65536"/>
                          <a:gd name="T19" fmla="*/ 0 60000 65536"/>
                          <a:gd name="T20" fmla="*/ 0 60000 65536"/>
                          <a:gd name="T21" fmla="*/ 0 w 6"/>
                          <a:gd name="T22" fmla="*/ 0 h 1"/>
                          <a:gd name="T23" fmla="*/ 6 w 6"/>
                          <a:gd name="T24" fmla="*/ 1 h 1"/>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6" h="1">
                            <a:moveTo>
                              <a:pt x="0" y="0"/>
                            </a:moveTo>
                            <a:lnTo>
                              <a:pt x="2" y="0"/>
                            </a:lnTo>
                            <a:lnTo>
                              <a:pt x="4" y="0"/>
                            </a:lnTo>
                            <a:lnTo>
                              <a:pt x="6" y="0"/>
                            </a:lnTo>
                            <a:lnTo>
                              <a:pt x="4" y="0"/>
                            </a:lnTo>
                            <a:lnTo>
                              <a:pt x="2" y="0"/>
                            </a:lnTo>
                            <a:lnTo>
                              <a:pt x="0" y="0"/>
                            </a:lnTo>
                            <a:close/>
                          </a:path>
                        </a:pathLst>
                      </a:custGeom>
                      <a:grpFill/>
                      <a:ln w="3175">
                        <a:solidFill>
                          <a:schemeClr val="bg1"/>
                        </a:solidFill>
                        <a:prstDash val="sysDot"/>
                        <a:round/>
                        <a:headEnd/>
                        <a:tailEnd/>
                      </a:ln>
                    </p:spPr>
                    <p:txBody>
                      <a:bodyPr/>
                      <a:lstStyle/>
                      <a:p>
                        <a:endParaRPr lang="de-DE" sz="2400" dirty="0">
                          <a:solidFill>
                            <a:srgbClr val="000000"/>
                          </a:solidFill>
                        </a:endParaRPr>
                      </a:p>
                    </p:txBody>
                  </p:sp>
                  <p:sp>
                    <p:nvSpPr>
                      <p:cNvPr id="2182" name="Freeform 3207"/>
                      <p:cNvSpPr>
                        <a:spLocks/>
                      </p:cNvSpPr>
                      <p:nvPr/>
                    </p:nvSpPr>
                    <p:spPr bwMode="auto">
                      <a:xfrm>
                        <a:off x="5626" y="2385"/>
                        <a:ext cx="22" cy="16"/>
                      </a:xfrm>
                      <a:custGeom>
                        <a:avLst/>
                        <a:gdLst>
                          <a:gd name="T0" fmla="*/ 0 w 22"/>
                          <a:gd name="T1" fmla="*/ 2 h 16"/>
                          <a:gd name="T2" fmla="*/ 0 w 22"/>
                          <a:gd name="T3" fmla="*/ 0 h 16"/>
                          <a:gd name="T4" fmla="*/ 2 w 22"/>
                          <a:gd name="T5" fmla="*/ 2 h 16"/>
                          <a:gd name="T6" fmla="*/ 4 w 22"/>
                          <a:gd name="T7" fmla="*/ 2 h 16"/>
                          <a:gd name="T8" fmla="*/ 6 w 22"/>
                          <a:gd name="T9" fmla="*/ 2 h 16"/>
                          <a:gd name="T10" fmla="*/ 8 w 22"/>
                          <a:gd name="T11" fmla="*/ 4 h 16"/>
                          <a:gd name="T12" fmla="*/ 8 w 22"/>
                          <a:gd name="T13" fmla="*/ 2 h 16"/>
                          <a:gd name="T14" fmla="*/ 10 w 22"/>
                          <a:gd name="T15" fmla="*/ 2 h 16"/>
                          <a:gd name="T16" fmla="*/ 10 w 22"/>
                          <a:gd name="T17" fmla="*/ 4 h 16"/>
                          <a:gd name="T18" fmla="*/ 14 w 22"/>
                          <a:gd name="T19" fmla="*/ 6 h 16"/>
                          <a:gd name="T20" fmla="*/ 16 w 22"/>
                          <a:gd name="T21" fmla="*/ 8 h 16"/>
                          <a:gd name="T22" fmla="*/ 16 w 22"/>
                          <a:gd name="T23" fmla="*/ 12 h 16"/>
                          <a:gd name="T24" fmla="*/ 18 w 22"/>
                          <a:gd name="T25" fmla="*/ 12 h 16"/>
                          <a:gd name="T26" fmla="*/ 18 w 22"/>
                          <a:gd name="T27" fmla="*/ 10 h 16"/>
                          <a:gd name="T28" fmla="*/ 20 w 22"/>
                          <a:gd name="T29" fmla="*/ 12 h 16"/>
                          <a:gd name="T30" fmla="*/ 22 w 22"/>
                          <a:gd name="T31" fmla="*/ 12 h 16"/>
                          <a:gd name="T32" fmla="*/ 20 w 22"/>
                          <a:gd name="T33" fmla="*/ 14 h 16"/>
                          <a:gd name="T34" fmla="*/ 18 w 22"/>
                          <a:gd name="T35" fmla="*/ 14 h 16"/>
                          <a:gd name="T36" fmla="*/ 16 w 22"/>
                          <a:gd name="T37" fmla="*/ 16 h 16"/>
                          <a:gd name="T38" fmla="*/ 14 w 22"/>
                          <a:gd name="T39" fmla="*/ 16 h 16"/>
                          <a:gd name="T40" fmla="*/ 14 w 22"/>
                          <a:gd name="T41" fmla="*/ 14 h 16"/>
                          <a:gd name="T42" fmla="*/ 12 w 22"/>
                          <a:gd name="T43" fmla="*/ 14 h 16"/>
                          <a:gd name="T44" fmla="*/ 10 w 22"/>
                          <a:gd name="T45" fmla="*/ 14 h 16"/>
                          <a:gd name="T46" fmla="*/ 10 w 22"/>
                          <a:gd name="T47" fmla="*/ 12 h 16"/>
                          <a:gd name="T48" fmla="*/ 8 w 22"/>
                          <a:gd name="T49" fmla="*/ 12 h 16"/>
                          <a:gd name="T50" fmla="*/ 8 w 22"/>
                          <a:gd name="T51" fmla="*/ 8 h 16"/>
                          <a:gd name="T52" fmla="*/ 8 w 22"/>
                          <a:gd name="T53" fmla="*/ 6 h 16"/>
                          <a:gd name="T54" fmla="*/ 6 w 22"/>
                          <a:gd name="T55" fmla="*/ 6 h 16"/>
                          <a:gd name="T56" fmla="*/ 4 w 22"/>
                          <a:gd name="T57" fmla="*/ 6 h 16"/>
                          <a:gd name="T58" fmla="*/ 2 w 22"/>
                          <a:gd name="T59" fmla="*/ 4 h 16"/>
                          <a:gd name="T60" fmla="*/ 0 w 22"/>
                          <a:gd name="T61" fmla="*/ 4 h 16"/>
                          <a:gd name="T62" fmla="*/ 0 w 22"/>
                          <a:gd name="T63" fmla="*/ 2 h 1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22"/>
                          <a:gd name="T97" fmla="*/ 0 h 16"/>
                          <a:gd name="T98" fmla="*/ 22 w 22"/>
                          <a:gd name="T99" fmla="*/ 16 h 16"/>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22" h="16">
                            <a:moveTo>
                              <a:pt x="0" y="2"/>
                            </a:moveTo>
                            <a:lnTo>
                              <a:pt x="0" y="0"/>
                            </a:lnTo>
                            <a:lnTo>
                              <a:pt x="2" y="2"/>
                            </a:lnTo>
                            <a:lnTo>
                              <a:pt x="4" y="2"/>
                            </a:lnTo>
                            <a:lnTo>
                              <a:pt x="6" y="2"/>
                            </a:lnTo>
                            <a:lnTo>
                              <a:pt x="8" y="4"/>
                            </a:lnTo>
                            <a:lnTo>
                              <a:pt x="8" y="2"/>
                            </a:lnTo>
                            <a:lnTo>
                              <a:pt x="10" y="2"/>
                            </a:lnTo>
                            <a:lnTo>
                              <a:pt x="10" y="4"/>
                            </a:lnTo>
                            <a:lnTo>
                              <a:pt x="14" y="6"/>
                            </a:lnTo>
                            <a:lnTo>
                              <a:pt x="16" y="8"/>
                            </a:lnTo>
                            <a:lnTo>
                              <a:pt x="16" y="12"/>
                            </a:lnTo>
                            <a:lnTo>
                              <a:pt x="18" y="12"/>
                            </a:lnTo>
                            <a:lnTo>
                              <a:pt x="18" y="10"/>
                            </a:lnTo>
                            <a:lnTo>
                              <a:pt x="20" y="12"/>
                            </a:lnTo>
                            <a:lnTo>
                              <a:pt x="22" y="12"/>
                            </a:lnTo>
                            <a:lnTo>
                              <a:pt x="20" y="14"/>
                            </a:lnTo>
                            <a:lnTo>
                              <a:pt x="18" y="14"/>
                            </a:lnTo>
                            <a:lnTo>
                              <a:pt x="16" y="16"/>
                            </a:lnTo>
                            <a:lnTo>
                              <a:pt x="14" y="16"/>
                            </a:lnTo>
                            <a:lnTo>
                              <a:pt x="14" y="14"/>
                            </a:lnTo>
                            <a:lnTo>
                              <a:pt x="12" y="14"/>
                            </a:lnTo>
                            <a:lnTo>
                              <a:pt x="10" y="14"/>
                            </a:lnTo>
                            <a:lnTo>
                              <a:pt x="10" y="12"/>
                            </a:lnTo>
                            <a:lnTo>
                              <a:pt x="8" y="12"/>
                            </a:lnTo>
                            <a:lnTo>
                              <a:pt x="8" y="8"/>
                            </a:lnTo>
                            <a:lnTo>
                              <a:pt x="8" y="6"/>
                            </a:lnTo>
                            <a:lnTo>
                              <a:pt x="6" y="6"/>
                            </a:lnTo>
                            <a:lnTo>
                              <a:pt x="4" y="6"/>
                            </a:lnTo>
                            <a:lnTo>
                              <a:pt x="2" y="4"/>
                            </a:lnTo>
                            <a:lnTo>
                              <a:pt x="0" y="4"/>
                            </a:lnTo>
                            <a:lnTo>
                              <a:pt x="0" y="2"/>
                            </a:lnTo>
                            <a:close/>
                          </a:path>
                        </a:pathLst>
                      </a:custGeom>
                      <a:solidFill>
                        <a:schemeClr val="tx2"/>
                      </a:solidFill>
                      <a:ln w="3175">
                        <a:solidFill>
                          <a:schemeClr val="bg1"/>
                        </a:solidFill>
                        <a:prstDash val="sysDot"/>
                        <a:round/>
                        <a:headEnd/>
                        <a:tailEnd/>
                      </a:ln>
                    </p:spPr>
                    <p:txBody>
                      <a:bodyPr/>
                      <a:lstStyle/>
                      <a:p>
                        <a:endParaRPr lang="de-DE" sz="2400" dirty="0">
                          <a:solidFill>
                            <a:srgbClr val="000000"/>
                          </a:solidFill>
                        </a:endParaRPr>
                      </a:p>
                    </p:txBody>
                  </p:sp>
                  <p:sp>
                    <p:nvSpPr>
                      <p:cNvPr id="2183" name="Freeform 3208"/>
                      <p:cNvSpPr>
                        <a:spLocks/>
                      </p:cNvSpPr>
                      <p:nvPr/>
                    </p:nvSpPr>
                    <p:spPr bwMode="auto">
                      <a:xfrm>
                        <a:off x="5626" y="2409"/>
                        <a:ext cx="32" cy="8"/>
                      </a:xfrm>
                      <a:custGeom>
                        <a:avLst/>
                        <a:gdLst>
                          <a:gd name="T0" fmla="*/ 0 w 32"/>
                          <a:gd name="T1" fmla="*/ 0 h 8"/>
                          <a:gd name="T2" fmla="*/ 2 w 32"/>
                          <a:gd name="T3" fmla="*/ 0 h 8"/>
                          <a:gd name="T4" fmla="*/ 8 w 32"/>
                          <a:gd name="T5" fmla="*/ 2 h 8"/>
                          <a:gd name="T6" fmla="*/ 10 w 32"/>
                          <a:gd name="T7" fmla="*/ 2 h 8"/>
                          <a:gd name="T8" fmla="*/ 12 w 32"/>
                          <a:gd name="T9" fmla="*/ 2 h 8"/>
                          <a:gd name="T10" fmla="*/ 14 w 32"/>
                          <a:gd name="T11" fmla="*/ 2 h 8"/>
                          <a:gd name="T12" fmla="*/ 16 w 32"/>
                          <a:gd name="T13" fmla="*/ 2 h 8"/>
                          <a:gd name="T14" fmla="*/ 18 w 32"/>
                          <a:gd name="T15" fmla="*/ 2 h 8"/>
                          <a:gd name="T16" fmla="*/ 22 w 32"/>
                          <a:gd name="T17" fmla="*/ 4 h 8"/>
                          <a:gd name="T18" fmla="*/ 24 w 32"/>
                          <a:gd name="T19" fmla="*/ 4 h 8"/>
                          <a:gd name="T20" fmla="*/ 28 w 32"/>
                          <a:gd name="T21" fmla="*/ 4 h 8"/>
                          <a:gd name="T22" fmla="*/ 30 w 32"/>
                          <a:gd name="T23" fmla="*/ 4 h 8"/>
                          <a:gd name="T24" fmla="*/ 32 w 32"/>
                          <a:gd name="T25" fmla="*/ 6 h 8"/>
                          <a:gd name="T26" fmla="*/ 30 w 32"/>
                          <a:gd name="T27" fmla="*/ 6 h 8"/>
                          <a:gd name="T28" fmla="*/ 28 w 32"/>
                          <a:gd name="T29" fmla="*/ 6 h 8"/>
                          <a:gd name="T30" fmla="*/ 24 w 32"/>
                          <a:gd name="T31" fmla="*/ 8 h 8"/>
                          <a:gd name="T32" fmla="*/ 22 w 32"/>
                          <a:gd name="T33" fmla="*/ 8 h 8"/>
                          <a:gd name="T34" fmla="*/ 18 w 32"/>
                          <a:gd name="T35" fmla="*/ 8 h 8"/>
                          <a:gd name="T36" fmla="*/ 14 w 32"/>
                          <a:gd name="T37" fmla="*/ 6 h 8"/>
                          <a:gd name="T38" fmla="*/ 12 w 32"/>
                          <a:gd name="T39" fmla="*/ 6 h 8"/>
                          <a:gd name="T40" fmla="*/ 12 w 32"/>
                          <a:gd name="T41" fmla="*/ 4 h 8"/>
                          <a:gd name="T42" fmla="*/ 10 w 32"/>
                          <a:gd name="T43" fmla="*/ 4 h 8"/>
                          <a:gd name="T44" fmla="*/ 6 w 32"/>
                          <a:gd name="T45" fmla="*/ 4 h 8"/>
                          <a:gd name="T46" fmla="*/ 6 w 32"/>
                          <a:gd name="T47" fmla="*/ 2 h 8"/>
                          <a:gd name="T48" fmla="*/ 4 w 32"/>
                          <a:gd name="T49" fmla="*/ 2 h 8"/>
                          <a:gd name="T50" fmla="*/ 2 w 32"/>
                          <a:gd name="T51" fmla="*/ 2 h 8"/>
                          <a:gd name="T52" fmla="*/ 0 w 32"/>
                          <a:gd name="T53" fmla="*/ 0 h 8"/>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w 32"/>
                          <a:gd name="T82" fmla="*/ 0 h 8"/>
                          <a:gd name="T83" fmla="*/ 32 w 32"/>
                          <a:gd name="T84" fmla="*/ 8 h 8"/>
                        </a:gdLst>
                        <a:ahLst/>
                        <a:cxnLst>
                          <a:cxn ang="T54">
                            <a:pos x="T0" y="T1"/>
                          </a:cxn>
                          <a:cxn ang="T55">
                            <a:pos x="T2" y="T3"/>
                          </a:cxn>
                          <a:cxn ang="T56">
                            <a:pos x="T4" y="T5"/>
                          </a:cxn>
                          <a:cxn ang="T57">
                            <a:pos x="T6" y="T7"/>
                          </a:cxn>
                          <a:cxn ang="T58">
                            <a:pos x="T8" y="T9"/>
                          </a:cxn>
                          <a:cxn ang="T59">
                            <a:pos x="T10" y="T11"/>
                          </a:cxn>
                          <a:cxn ang="T60">
                            <a:pos x="T12" y="T13"/>
                          </a:cxn>
                          <a:cxn ang="T61">
                            <a:pos x="T14" y="T15"/>
                          </a:cxn>
                          <a:cxn ang="T62">
                            <a:pos x="T16" y="T17"/>
                          </a:cxn>
                          <a:cxn ang="T63">
                            <a:pos x="T18" y="T19"/>
                          </a:cxn>
                          <a:cxn ang="T64">
                            <a:pos x="T20" y="T21"/>
                          </a:cxn>
                          <a:cxn ang="T65">
                            <a:pos x="T22" y="T23"/>
                          </a:cxn>
                          <a:cxn ang="T66">
                            <a:pos x="T24" y="T25"/>
                          </a:cxn>
                          <a:cxn ang="T67">
                            <a:pos x="T26" y="T27"/>
                          </a:cxn>
                          <a:cxn ang="T68">
                            <a:pos x="T28" y="T29"/>
                          </a:cxn>
                          <a:cxn ang="T69">
                            <a:pos x="T30" y="T31"/>
                          </a:cxn>
                          <a:cxn ang="T70">
                            <a:pos x="T32" y="T33"/>
                          </a:cxn>
                          <a:cxn ang="T71">
                            <a:pos x="T34" y="T35"/>
                          </a:cxn>
                          <a:cxn ang="T72">
                            <a:pos x="T36" y="T37"/>
                          </a:cxn>
                          <a:cxn ang="T73">
                            <a:pos x="T38" y="T39"/>
                          </a:cxn>
                          <a:cxn ang="T74">
                            <a:pos x="T40" y="T41"/>
                          </a:cxn>
                          <a:cxn ang="T75">
                            <a:pos x="T42" y="T43"/>
                          </a:cxn>
                          <a:cxn ang="T76">
                            <a:pos x="T44" y="T45"/>
                          </a:cxn>
                          <a:cxn ang="T77">
                            <a:pos x="T46" y="T47"/>
                          </a:cxn>
                          <a:cxn ang="T78">
                            <a:pos x="T48" y="T49"/>
                          </a:cxn>
                          <a:cxn ang="T79">
                            <a:pos x="T50" y="T51"/>
                          </a:cxn>
                          <a:cxn ang="T80">
                            <a:pos x="T52" y="T53"/>
                          </a:cxn>
                        </a:cxnLst>
                        <a:rect l="T81" t="T82" r="T83" b="T84"/>
                        <a:pathLst>
                          <a:path w="32" h="8">
                            <a:moveTo>
                              <a:pt x="0" y="0"/>
                            </a:moveTo>
                            <a:lnTo>
                              <a:pt x="2" y="0"/>
                            </a:lnTo>
                            <a:lnTo>
                              <a:pt x="8" y="2"/>
                            </a:lnTo>
                            <a:lnTo>
                              <a:pt x="10" y="2"/>
                            </a:lnTo>
                            <a:lnTo>
                              <a:pt x="12" y="2"/>
                            </a:lnTo>
                            <a:lnTo>
                              <a:pt x="14" y="2"/>
                            </a:lnTo>
                            <a:lnTo>
                              <a:pt x="16" y="2"/>
                            </a:lnTo>
                            <a:lnTo>
                              <a:pt x="18" y="2"/>
                            </a:lnTo>
                            <a:lnTo>
                              <a:pt x="22" y="4"/>
                            </a:lnTo>
                            <a:lnTo>
                              <a:pt x="24" y="4"/>
                            </a:lnTo>
                            <a:lnTo>
                              <a:pt x="28" y="4"/>
                            </a:lnTo>
                            <a:lnTo>
                              <a:pt x="30" y="4"/>
                            </a:lnTo>
                            <a:lnTo>
                              <a:pt x="32" y="6"/>
                            </a:lnTo>
                            <a:lnTo>
                              <a:pt x="30" y="6"/>
                            </a:lnTo>
                            <a:lnTo>
                              <a:pt x="28" y="6"/>
                            </a:lnTo>
                            <a:lnTo>
                              <a:pt x="24" y="8"/>
                            </a:lnTo>
                            <a:lnTo>
                              <a:pt x="22" y="8"/>
                            </a:lnTo>
                            <a:lnTo>
                              <a:pt x="18" y="8"/>
                            </a:lnTo>
                            <a:lnTo>
                              <a:pt x="14" y="6"/>
                            </a:lnTo>
                            <a:lnTo>
                              <a:pt x="12" y="6"/>
                            </a:lnTo>
                            <a:lnTo>
                              <a:pt x="12" y="4"/>
                            </a:lnTo>
                            <a:lnTo>
                              <a:pt x="10" y="4"/>
                            </a:lnTo>
                            <a:lnTo>
                              <a:pt x="6" y="4"/>
                            </a:lnTo>
                            <a:lnTo>
                              <a:pt x="6" y="2"/>
                            </a:lnTo>
                            <a:lnTo>
                              <a:pt x="4" y="2"/>
                            </a:lnTo>
                            <a:lnTo>
                              <a:pt x="2" y="2"/>
                            </a:lnTo>
                            <a:lnTo>
                              <a:pt x="0" y="0"/>
                            </a:lnTo>
                            <a:close/>
                          </a:path>
                        </a:pathLst>
                      </a:custGeom>
                      <a:solidFill>
                        <a:schemeClr val="tx2"/>
                      </a:solidFill>
                      <a:ln w="3175">
                        <a:solidFill>
                          <a:schemeClr val="bg1"/>
                        </a:solidFill>
                        <a:prstDash val="sysDot"/>
                        <a:round/>
                        <a:headEnd/>
                        <a:tailEnd/>
                      </a:ln>
                    </p:spPr>
                    <p:txBody>
                      <a:bodyPr/>
                      <a:lstStyle/>
                      <a:p>
                        <a:endParaRPr lang="de-DE" sz="2400" dirty="0">
                          <a:solidFill>
                            <a:srgbClr val="000000"/>
                          </a:solidFill>
                        </a:endParaRPr>
                      </a:p>
                    </p:txBody>
                  </p:sp>
                  <p:sp>
                    <p:nvSpPr>
                      <p:cNvPr id="2184" name="Freeform 3209"/>
                      <p:cNvSpPr>
                        <a:spLocks/>
                      </p:cNvSpPr>
                      <p:nvPr/>
                    </p:nvSpPr>
                    <p:spPr bwMode="auto">
                      <a:xfrm>
                        <a:off x="5664" y="2545"/>
                        <a:ext cx="30" cy="26"/>
                      </a:xfrm>
                      <a:custGeom>
                        <a:avLst/>
                        <a:gdLst>
                          <a:gd name="T0" fmla="*/ 0 w 30"/>
                          <a:gd name="T1" fmla="*/ 26 h 26"/>
                          <a:gd name="T2" fmla="*/ 2 w 30"/>
                          <a:gd name="T3" fmla="*/ 20 h 26"/>
                          <a:gd name="T4" fmla="*/ 6 w 30"/>
                          <a:gd name="T5" fmla="*/ 14 h 26"/>
                          <a:gd name="T6" fmla="*/ 8 w 30"/>
                          <a:gd name="T7" fmla="*/ 12 h 26"/>
                          <a:gd name="T8" fmla="*/ 10 w 30"/>
                          <a:gd name="T9" fmla="*/ 8 h 26"/>
                          <a:gd name="T10" fmla="*/ 10 w 30"/>
                          <a:gd name="T11" fmla="*/ 6 h 26"/>
                          <a:gd name="T12" fmla="*/ 10 w 30"/>
                          <a:gd name="T13" fmla="*/ 6 h 26"/>
                          <a:gd name="T14" fmla="*/ 10 w 30"/>
                          <a:gd name="T15" fmla="*/ 4 h 26"/>
                          <a:gd name="T16" fmla="*/ 12 w 30"/>
                          <a:gd name="T17" fmla="*/ 4 h 26"/>
                          <a:gd name="T18" fmla="*/ 14 w 30"/>
                          <a:gd name="T19" fmla="*/ 4 h 26"/>
                          <a:gd name="T20" fmla="*/ 14 w 30"/>
                          <a:gd name="T21" fmla="*/ 2 h 26"/>
                          <a:gd name="T22" fmla="*/ 16 w 30"/>
                          <a:gd name="T23" fmla="*/ 2 h 26"/>
                          <a:gd name="T24" fmla="*/ 18 w 30"/>
                          <a:gd name="T25" fmla="*/ 2 h 26"/>
                          <a:gd name="T26" fmla="*/ 20 w 30"/>
                          <a:gd name="T27" fmla="*/ 2 h 26"/>
                          <a:gd name="T28" fmla="*/ 20 w 30"/>
                          <a:gd name="T29" fmla="*/ 0 h 26"/>
                          <a:gd name="T30" fmla="*/ 22 w 30"/>
                          <a:gd name="T31" fmla="*/ 0 h 26"/>
                          <a:gd name="T32" fmla="*/ 24 w 30"/>
                          <a:gd name="T33" fmla="*/ 0 h 26"/>
                          <a:gd name="T34" fmla="*/ 26 w 30"/>
                          <a:gd name="T35" fmla="*/ 0 h 26"/>
                          <a:gd name="T36" fmla="*/ 26 w 30"/>
                          <a:gd name="T37" fmla="*/ 2 h 26"/>
                          <a:gd name="T38" fmla="*/ 28 w 30"/>
                          <a:gd name="T39" fmla="*/ 4 h 26"/>
                          <a:gd name="T40" fmla="*/ 30 w 30"/>
                          <a:gd name="T41" fmla="*/ 6 h 26"/>
                          <a:gd name="T42" fmla="*/ 28 w 30"/>
                          <a:gd name="T43" fmla="*/ 10 h 26"/>
                          <a:gd name="T44" fmla="*/ 28 w 30"/>
                          <a:gd name="T45" fmla="*/ 14 h 26"/>
                          <a:gd name="T46" fmla="*/ 26 w 30"/>
                          <a:gd name="T47" fmla="*/ 18 h 26"/>
                          <a:gd name="T48" fmla="*/ 24 w 30"/>
                          <a:gd name="T49" fmla="*/ 20 h 26"/>
                          <a:gd name="T50" fmla="*/ 22 w 30"/>
                          <a:gd name="T51" fmla="*/ 20 h 26"/>
                          <a:gd name="T52" fmla="*/ 20 w 30"/>
                          <a:gd name="T53" fmla="*/ 20 h 26"/>
                          <a:gd name="T54" fmla="*/ 20 w 30"/>
                          <a:gd name="T55" fmla="*/ 22 h 26"/>
                          <a:gd name="T56" fmla="*/ 16 w 30"/>
                          <a:gd name="T57" fmla="*/ 26 h 26"/>
                          <a:gd name="T58" fmla="*/ 14 w 30"/>
                          <a:gd name="T59" fmla="*/ 26 h 26"/>
                          <a:gd name="T60" fmla="*/ 12 w 30"/>
                          <a:gd name="T61" fmla="*/ 26 h 26"/>
                          <a:gd name="T62" fmla="*/ 10 w 30"/>
                          <a:gd name="T63" fmla="*/ 26 h 26"/>
                          <a:gd name="T64" fmla="*/ 6 w 30"/>
                          <a:gd name="T65" fmla="*/ 26 h 26"/>
                          <a:gd name="T66" fmla="*/ 4 w 30"/>
                          <a:gd name="T67" fmla="*/ 26 h 26"/>
                          <a:gd name="T68" fmla="*/ 2 w 30"/>
                          <a:gd name="T69" fmla="*/ 26 h 26"/>
                          <a:gd name="T70" fmla="*/ 0 w 30"/>
                          <a:gd name="T71" fmla="*/ 26 h 2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w 30"/>
                          <a:gd name="T109" fmla="*/ 0 h 26"/>
                          <a:gd name="T110" fmla="*/ 30 w 30"/>
                          <a:gd name="T111" fmla="*/ 26 h 26"/>
                        </a:gdLst>
                        <a:ahLst/>
                        <a:cxnLst>
                          <a:cxn ang="T72">
                            <a:pos x="T0" y="T1"/>
                          </a:cxn>
                          <a:cxn ang="T73">
                            <a:pos x="T2" y="T3"/>
                          </a:cxn>
                          <a:cxn ang="T74">
                            <a:pos x="T4" y="T5"/>
                          </a:cxn>
                          <a:cxn ang="T75">
                            <a:pos x="T6" y="T7"/>
                          </a:cxn>
                          <a:cxn ang="T76">
                            <a:pos x="T8" y="T9"/>
                          </a:cxn>
                          <a:cxn ang="T77">
                            <a:pos x="T10" y="T11"/>
                          </a:cxn>
                          <a:cxn ang="T78">
                            <a:pos x="T12" y="T13"/>
                          </a:cxn>
                          <a:cxn ang="T79">
                            <a:pos x="T14" y="T15"/>
                          </a:cxn>
                          <a:cxn ang="T80">
                            <a:pos x="T16" y="T17"/>
                          </a:cxn>
                          <a:cxn ang="T81">
                            <a:pos x="T18" y="T19"/>
                          </a:cxn>
                          <a:cxn ang="T82">
                            <a:pos x="T20" y="T21"/>
                          </a:cxn>
                          <a:cxn ang="T83">
                            <a:pos x="T22" y="T23"/>
                          </a:cxn>
                          <a:cxn ang="T84">
                            <a:pos x="T24" y="T25"/>
                          </a:cxn>
                          <a:cxn ang="T85">
                            <a:pos x="T26" y="T27"/>
                          </a:cxn>
                          <a:cxn ang="T86">
                            <a:pos x="T28" y="T29"/>
                          </a:cxn>
                          <a:cxn ang="T87">
                            <a:pos x="T30" y="T31"/>
                          </a:cxn>
                          <a:cxn ang="T88">
                            <a:pos x="T32" y="T33"/>
                          </a:cxn>
                          <a:cxn ang="T89">
                            <a:pos x="T34" y="T35"/>
                          </a:cxn>
                          <a:cxn ang="T90">
                            <a:pos x="T36" y="T37"/>
                          </a:cxn>
                          <a:cxn ang="T91">
                            <a:pos x="T38" y="T39"/>
                          </a:cxn>
                          <a:cxn ang="T92">
                            <a:pos x="T40" y="T41"/>
                          </a:cxn>
                          <a:cxn ang="T93">
                            <a:pos x="T42" y="T43"/>
                          </a:cxn>
                          <a:cxn ang="T94">
                            <a:pos x="T44" y="T45"/>
                          </a:cxn>
                          <a:cxn ang="T95">
                            <a:pos x="T46" y="T47"/>
                          </a:cxn>
                          <a:cxn ang="T96">
                            <a:pos x="T48" y="T49"/>
                          </a:cxn>
                          <a:cxn ang="T97">
                            <a:pos x="T50" y="T51"/>
                          </a:cxn>
                          <a:cxn ang="T98">
                            <a:pos x="T52" y="T53"/>
                          </a:cxn>
                          <a:cxn ang="T99">
                            <a:pos x="T54" y="T55"/>
                          </a:cxn>
                          <a:cxn ang="T100">
                            <a:pos x="T56" y="T57"/>
                          </a:cxn>
                          <a:cxn ang="T101">
                            <a:pos x="T58" y="T59"/>
                          </a:cxn>
                          <a:cxn ang="T102">
                            <a:pos x="T60" y="T61"/>
                          </a:cxn>
                          <a:cxn ang="T103">
                            <a:pos x="T62" y="T63"/>
                          </a:cxn>
                          <a:cxn ang="T104">
                            <a:pos x="T64" y="T65"/>
                          </a:cxn>
                          <a:cxn ang="T105">
                            <a:pos x="T66" y="T67"/>
                          </a:cxn>
                          <a:cxn ang="T106">
                            <a:pos x="T68" y="T69"/>
                          </a:cxn>
                          <a:cxn ang="T107">
                            <a:pos x="T70" y="T71"/>
                          </a:cxn>
                        </a:cxnLst>
                        <a:rect l="T108" t="T109" r="T110" b="T111"/>
                        <a:pathLst>
                          <a:path w="30" h="26">
                            <a:moveTo>
                              <a:pt x="0" y="26"/>
                            </a:moveTo>
                            <a:lnTo>
                              <a:pt x="2" y="20"/>
                            </a:lnTo>
                            <a:lnTo>
                              <a:pt x="6" y="14"/>
                            </a:lnTo>
                            <a:lnTo>
                              <a:pt x="8" y="12"/>
                            </a:lnTo>
                            <a:lnTo>
                              <a:pt x="10" y="8"/>
                            </a:lnTo>
                            <a:lnTo>
                              <a:pt x="10" y="6"/>
                            </a:lnTo>
                            <a:lnTo>
                              <a:pt x="10" y="4"/>
                            </a:lnTo>
                            <a:lnTo>
                              <a:pt x="12" y="4"/>
                            </a:lnTo>
                            <a:lnTo>
                              <a:pt x="14" y="4"/>
                            </a:lnTo>
                            <a:lnTo>
                              <a:pt x="14" y="2"/>
                            </a:lnTo>
                            <a:lnTo>
                              <a:pt x="16" y="2"/>
                            </a:lnTo>
                            <a:lnTo>
                              <a:pt x="18" y="2"/>
                            </a:lnTo>
                            <a:lnTo>
                              <a:pt x="20" y="2"/>
                            </a:lnTo>
                            <a:lnTo>
                              <a:pt x="20" y="0"/>
                            </a:lnTo>
                            <a:lnTo>
                              <a:pt x="22" y="0"/>
                            </a:lnTo>
                            <a:lnTo>
                              <a:pt x="24" y="0"/>
                            </a:lnTo>
                            <a:lnTo>
                              <a:pt x="26" y="0"/>
                            </a:lnTo>
                            <a:lnTo>
                              <a:pt x="26" y="2"/>
                            </a:lnTo>
                            <a:lnTo>
                              <a:pt x="28" y="4"/>
                            </a:lnTo>
                            <a:lnTo>
                              <a:pt x="30" y="6"/>
                            </a:lnTo>
                            <a:lnTo>
                              <a:pt x="28" y="10"/>
                            </a:lnTo>
                            <a:lnTo>
                              <a:pt x="28" y="14"/>
                            </a:lnTo>
                            <a:lnTo>
                              <a:pt x="26" y="18"/>
                            </a:lnTo>
                            <a:lnTo>
                              <a:pt x="24" y="20"/>
                            </a:lnTo>
                            <a:lnTo>
                              <a:pt x="22" y="20"/>
                            </a:lnTo>
                            <a:lnTo>
                              <a:pt x="20" y="20"/>
                            </a:lnTo>
                            <a:lnTo>
                              <a:pt x="20" y="22"/>
                            </a:lnTo>
                            <a:lnTo>
                              <a:pt x="16" y="26"/>
                            </a:lnTo>
                            <a:lnTo>
                              <a:pt x="14" y="26"/>
                            </a:lnTo>
                            <a:lnTo>
                              <a:pt x="12" y="26"/>
                            </a:lnTo>
                            <a:lnTo>
                              <a:pt x="10" y="26"/>
                            </a:lnTo>
                            <a:lnTo>
                              <a:pt x="6" y="26"/>
                            </a:lnTo>
                            <a:lnTo>
                              <a:pt x="4" y="26"/>
                            </a:lnTo>
                            <a:lnTo>
                              <a:pt x="2" y="26"/>
                            </a:lnTo>
                            <a:lnTo>
                              <a:pt x="0" y="26"/>
                            </a:lnTo>
                            <a:close/>
                          </a:path>
                        </a:pathLst>
                      </a:custGeom>
                      <a:solidFill>
                        <a:schemeClr val="tx2"/>
                      </a:solidFill>
                      <a:ln w="3175">
                        <a:solidFill>
                          <a:schemeClr val="bg1"/>
                        </a:solidFill>
                        <a:prstDash val="sysDot"/>
                        <a:round/>
                        <a:headEnd/>
                        <a:tailEnd/>
                      </a:ln>
                    </p:spPr>
                    <p:txBody>
                      <a:bodyPr/>
                      <a:lstStyle/>
                      <a:p>
                        <a:endParaRPr lang="de-DE" sz="2400" dirty="0">
                          <a:solidFill>
                            <a:srgbClr val="000000"/>
                          </a:solidFill>
                        </a:endParaRPr>
                      </a:p>
                    </p:txBody>
                  </p:sp>
                  <p:sp>
                    <p:nvSpPr>
                      <p:cNvPr id="2185" name="Freeform 3210"/>
                      <p:cNvSpPr>
                        <a:spLocks/>
                      </p:cNvSpPr>
                      <p:nvPr/>
                    </p:nvSpPr>
                    <p:spPr bwMode="auto">
                      <a:xfrm>
                        <a:off x="5682" y="2565"/>
                        <a:ext cx="8" cy="6"/>
                      </a:xfrm>
                      <a:custGeom>
                        <a:avLst/>
                        <a:gdLst>
                          <a:gd name="T0" fmla="*/ 0 w 8"/>
                          <a:gd name="T1" fmla="*/ 4 h 6"/>
                          <a:gd name="T2" fmla="*/ 4 w 8"/>
                          <a:gd name="T3" fmla="*/ 0 h 6"/>
                          <a:gd name="T4" fmla="*/ 6 w 8"/>
                          <a:gd name="T5" fmla="*/ 0 h 6"/>
                          <a:gd name="T6" fmla="*/ 6 w 8"/>
                          <a:gd name="T7" fmla="*/ 2 h 6"/>
                          <a:gd name="T8" fmla="*/ 8 w 8"/>
                          <a:gd name="T9" fmla="*/ 4 h 6"/>
                          <a:gd name="T10" fmla="*/ 8 w 8"/>
                          <a:gd name="T11" fmla="*/ 6 h 6"/>
                          <a:gd name="T12" fmla="*/ 6 w 8"/>
                          <a:gd name="T13" fmla="*/ 6 h 6"/>
                          <a:gd name="T14" fmla="*/ 4 w 8"/>
                          <a:gd name="T15" fmla="*/ 6 h 6"/>
                          <a:gd name="T16" fmla="*/ 0 w 8"/>
                          <a:gd name="T17" fmla="*/ 6 h 6"/>
                          <a:gd name="T18" fmla="*/ 0 w 8"/>
                          <a:gd name="T19" fmla="*/ 4 h 6"/>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8"/>
                          <a:gd name="T31" fmla="*/ 0 h 6"/>
                          <a:gd name="T32" fmla="*/ 8 w 8"/>
                          <a:gd name="T33" fmla="*/ 6 h 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8" h="6">
                            <a:moveTo>
                              <a:pt x="0" y="4"/>
                            </a:moveTo>
                            <a:lnTo>
                              <a:pt x="4" y="0"/>
                            </a:lnTo>
                            <a:lnTo>
                              <a:pt x="6" y="0"/>
                            </a:lnTo>
                            <a:lnTo>
                              <a:pt x="6" y="2"/>
                            </a:lnTo>
                            <a:lnTo>
                              <a:pt x="8" y="4"/>
                            </a:lnTo>
                            <a:lnTo>
                              <a:pt x="8" y="6"/>
                            </a:lnTo>
                            <a:lnTo>
                              <a:pt x="6" y="6"/>
                            </a:lnTo>
                            <a:lnTo>
                              <a:pt x="4" y="6"/>
                            </a:lnTo>
                            <a:lnTo>
                              <a:pt x="0" y="6"/>
                            </a:lnTo>
                            <a:lnTo>
                              <a:pt x="0" y="4"/>
                            </a:lnTo>
                            <a:close/>
                          </a:path>
                        </a:pathLst>
                      </a:custGeom>
                      <a:grpFill/>
                      <a:ln w="3175">
                        <a:solidFill>
                          <a:schemeClr val="bg1"/>
                        </a:solidFill>
                        <a:prstDash val="sysDot"/>
                        <a:round/>
                        <a:headEnd/>
                        <a:tailEnd/>
                      </a:ln>
                    </p:spPr>
                    <p:txBody>
                      <a:bodyPr/>
                      <a:lstStyle/>
                      <a:p>
                        <a:endParaRPr lang="de-DE" sz="2400" dirty="0">
                          <a:solidFill>
                            <a:srgbClr val="000000"/>
                          </a:solidFill>
                        </a:endParaRPr>
                      </a:p>
                    </p:txBody>
                  </p:sp>
                  <p:sp>
                    <p:nvSpPr>
                      <p:cNvPr id="2186" name="Freeform 3211"/>
                      <p:cNvSpPr>
                        <a:spLocks/>
                      </p:cNvSpPr>
                      <p:nvPr/>
                    </p:nvSpPr>
                    <p:spPr bwMode="auto">
                      <a:xfrm>
                        <a:off x="5686" y="2529"/>
                        <a:ext cx="4" cy="4"/>
                      </a:xfrm>
                      <a:custGeom>
                        <a:avLst/>
                        <a:gdLst>
                          <a:gd name="T0" fmla="*/ 0 w 4"/>
                          <a:gd name="T1" fmla="*/ 2 h 4"/>
                          <a:gd name="T2" fmla="*/ 0 w 4"/>
                          <a:gd name="T3" fmla="*/ 0 h 4"/>
                          <a:gd name="T4" fmla="*/ 2 w 4"/>
                          <a:gd name="T5" fmla="*/ 0 h 4"/>
                          <a:gd name="T6" fmla="*/ 2 w 4"/>
                          <a:gd name="T7" fmla="*/ 2 h 4"/>
                          <a:gd name="T8" fmla="*/ 4 w 4"/>
                          <a:gd name="T9" fmla="*/ 2 h 4"/>
                          <a:gd name="T10" fmla="*/ 4 w 4"/>
                          <a:gd name="T11" fmla="*/ 4 h 4"/>
                          <a:gd name="T12" fmla="*/ 2 w 4"/>
                          <a:gd name="T13" fmla="*/ 4 h 4"/>
                          <a:gd name="T14" fmla="*/ 0 w 4"/>
                          <a:gd name="T15" fmla="*/ 2 h 4"/>
                          <a:gd name="T16" fmla="*/ 0 60000 65536"/>
                          <a:gd name="T17" fmla="*/ 0 60000 65536"/>
                          <a:gd name="T18" fmla="*/ 0 60000 65536"/>
                          <a:gd name="T19" fmla="*/ 0 60000 65536"/>
                          <a:gd name="T20" fmla="*/ 0 60000 65536"/>
                          <a:gd name="T21" fmla="*/ 0 60000 65536"/>
                          <a:gd name="T22" fmla="*/ 0 60000 65536"/>
                          <a:gd name="T23" fmla="*/ 0 60000 65536"/>
                          <a:gd name="T24" fmla="*/ 0 w 4"/>
                          <a:gd name="T25" fmla="*/ 0 h 4"/>
                          <a:gd name="T26" fmla="*/ 4 w 4"/>
                          <a:gd name="T27" fmla="*/ 4 h 4"/>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4" h="4">
                            <a:moveTo>
                              <a:pt x="0" y="2"/>
                            </a:moveTo>
                            <a:lnTo>
                              <a:pt x="0" y="0"/>
                            </a:lnTo>
                            <a:lnTo>
                              <a:pt x="2" y="0"/>
                            </a:lnTo>
                            <a:lnTo>
                              <a:pt x="2" y="2"/>
                            </a:lnTo>
                            <a:lnTo>
                              <a:pt x="4" y="2"/>
                            </a:lnTo>
                            <a:lnTo>
                              <a:pt x="4" y="4"/>
                            </a:lnTo>
                            <a:lnTo>
                              <a:pt x="2" y="4"/>
                            </a:lnTo>
                            <a:lnTo>
                              <a:pt x="0" y="2"/>
                            </a:lnTo>
                            <a:close/>
                          </a:path>
                        </a:pathLst>
                      </a:custGeom>
                      <a:grpFill/>
                      <a:ln w="3175">
                        <a:solidFill>
                          <a:schemeClr val="bg1"/>
                        </a:solidFill>
                        <a:prstDash val="sysDot"/>
                        <a:round/>
                        <a:headEnd/>
                        <a:tailEnd/>
                      </a:ln>
                    </p:spPr>
                    <p:txBody>
                      <a:bodyPr/>
                      <a:lstStyle/>
                      <a:p>
                        <a:endParaRPr lang="de-DE" sz="2400" dirty="0">
                          <a:solidFill>
                            <a:srgbClr val="000000"/>
                          </a:solidFill>
                        </a:endParaRPr>
                      </a:p>
                    </p:txBody>
                  </p:sp>
                  <p:sp>
                    <p:nvSpPr>
                      <p:cNvPr id="2187" name="Freeform 3212"/>
                      <p:cNvSpPr>
                        <a:spLocks/>
                      </p:cNvSpPr>
                      <p:nvPr/>
                    </p:nvSpPr>
                    <p:spPr bwMode="auto">
                      <a:xfrm>
                        <a:off x="5278" y="2331"/>
                        <a:ext cx="136" cy="176"/>
                      </a:xfrm>
                      <a:custGeom>
                        <a:avLst/>
                        <a:gdLst>
                          <a:gd name="T0" fmla="*/ 8 w 136"/>
                          <a:gd name="T1" fmla="*/ 96 h 176"/>
                          <a:gd name="T2" fmla="*/ 12 w 136"/>
                          <a:gd name="T3" fmla="*/ 78 h 176"/>
                          <a:gd name="T4" fmla="*/ 16 w 136"/>
                          <a:gd name="T5" fmla="*/ 60 h 176"/>
                          <a:gd name="T6" fmla="*/ 24 w 136"/>
                          <a:gd name="T7" fmla="*/ 58 h 176"/>
                          <a:gd name="T8" fmla="*/ 22 w 136"/>
                          <a:gd name="T9" fmla="*/ 46 h 176"/>
                          <a:gd name="T10" fmla="*/ 22 w 136"/>
                          <a:gd name="T11" fmla="*/ 44 h 176"/>
                          <a:gd name="T12" fmla="*/ 26 w 136"/>
                          <a:gd name="T13" fmla="*/ 30 h 176"/>
                          <a:gd name="T14" fmla="*/ 32 w 136"/>
                          <a:gd name="T15" fmla="*/ 20 h 176"/>
                          <a:gd name="T16" fmla="*/ 38 w 136"/>
                          <a:gd name="T17" fmla="*/ 22 h 176"/>
                          <a:gd name="T18" fmla="*/ 44 w 136"/>
                          <a:gd name="T19" fmla="*/ 8 h 176"/>
                          <a:gd name="T20" fmla="*/ 58 w 136"/>
                          <a:gd name="T21" fmla="*/ 12 h 176"/>
                          <a:gd name="T22" fmla="*/ 70 w 136"/>
                          <a:gd name="T23" fmla="*/ 14 h 176"/>
                          <a:gd name="T24" fmla="*/ 88 w 136"/>
                          <a:gd name="T25" fmla="*/ 18 h 176"/>
                          <a:gd name="T26" fmla="*/ 106 w 136"/>
                          <a:gd name="T27" fmla="*/ 20 h 176"/>
                          <a:gd name="T28" fmla="*/ 118 w 136"/>
                          <a:gd name="T29" fmla="*/ 12 h 176"/>
                          <a:gd name="T30" fmla="*/ 128 w 136"/>
                          <a:gd name="T31" fmla="*/ 6 h 176"/>
                          <a:gd name="T32" fmla="*/ 136 w 136"/>
                          <a:gd name="T33" fmla="*/ 4 h 176"/>
                          <a:gd name="T34" fmla="*/ 130 w 136"/>
                          <a:gd name="T35" fmla="*/ 18 h 176"/>
                          <a:gd name="T36" fmla="*/ 114 w 136"/>
                          <a:gd name="T37" fmla="*/ 32 h 176"/>
                          <a:gd name="T38" fmla="*/ 98 w 136"/>
                          <a:gd name="T39" fmla="*/ 34 h 176"/>
                          <a:gd name="T40" fmla="*/ 90 w 136"/>
                          <a:gd name="T41" fmla="*/ 30 h 176"/>
                          <a:gd name="T42" fmla="*/ 70 w 136"/>
                          <a:gd name="T43" fmla="*/ 30 h 176"/>
                          <a:gd name="T44" fmla="*/ 58 w 136"/>
                          <a:gd name="T45" fmla="*/ 30 h 176"/>
                          <a:gd name="T46" fmla="*/ 40 w 136"/>
                          <a:gd name="T47" fmla="*/ 28 h 176"/>
                          <a:gd name="T48" fmla="*/ 28 w 136"/>
                          <a:gd name="T49" fmla="*/ 40 h 176"/>
                          <a:gd name="T50" fmla="*/ 32 w 136"/>
                          <a:gd name="T51" fmla="*/ 62 h 176"/>
                          <a:gd name="T52" fmla="*/ 40 w 136"/>
                          <a:gd name="T53" fmla="*/ 70 h 176"/>
                          <a:gd name="T54" fmla="*/ 48 w 136"/>
                          <a:gd name="T55" fmla="*/ 74 h 176"/>
                          <a:gd name="T56" fmla="*/ 60 w 136"/>
                          <a:gd name="T57" fmla="*/ 60 h 176"/>
                          <a:gd name="T58" fmla="*/ 72 w 136"/>
                          <a:gd name="T59" fmla="*/ 58 h 176"/>
                          <a:gd name="T60" fmla="*/ 88 w 136"/>
                          <a:gd name="T61" fmla="*/ 56 h 176"/>
                          <a:gd name="T62" fmla="*/ 92 w 136"/>
                          <a:gd name="T63" fmla="*/ 52 h 176"/>
                          <a:gd name="T64" fmla="*/ 98 w 136"/>
                          <a:gd name="T65" fmla="*/ 64 h 176"/>
                          <a:gd name="T66" fmla="*/ 84 w 136"/>
                          <a:gd name="T67" fmla="*/ 64 h 176"/>
                          <a:gd name="T68" fmla="*/ 70 w 136"/>
                          <a:gd name="T69" fmla="*/ 78 h 176"/>
                          <a:gd name="T70" fmla="*/ 60 w 136"/>
                          <a:gd name="T71" fmla="*/ 86 h 176"/>
                          <a:gd name="T72" fmla="*/ 58 w 136"/>
                          <a:gd name="T73" fmla="*/ 90 h 176"/>
                          <a:gd name="T74" fmla="*/ 74 w 136"/>
                          <a:gd name="T75" fmla="*/ 108 h 176"/>
                          <a:gd name="T76" fmla="*/ 76 w 136"/>
                          <a:gd name="T77" fmla="*/ 116 h 176"/>
                          <a:gd name="T78" fmla="*/ 72 w 136"/>
                          <a:gd name="T79" fmla="*/ 126 h 176"/>
                          <a:gd name="T80" fmla="*/ 84 w 136"/>
                          <a:gd name="T81" fmla="*/ 140 h 176"/>
                          <a:gd name="T82" fmla="*/ 86 w 136"/>
                          <a:gd name="T83" fmla="*/ 144 h 176"/>
                          <a:gd name="T84" fmla="*/ 72 w 136"/>
                          <a:gd name="T85" fmla="*/ 146 h 176"/>
                          <a:gd name="T86" fmla="*/ 66 w 136"/>
                          <a:gd name="T87" fmla="*/ 154 h 176"/>
                          <a:gd name="T88" fmla="*/ 56 w 136"/>
                          <a:gd name="T89" fmla="*/ 146 h 176"/>
                          <a:gd name="T90" fmla="*/ 54 w 136"/>
                          <a:gd name="T91" fmla="*/ 136 h 176"/>
                          <a:gd name="T92" fmla="*/ 44 w 136"/>
                          <a:gd name="T93" fmla="*/ 120 h 176"/>
                          <a:gd name="T94" fmla="*/ 48 w 136"/>
                          <a:gd name="T95" fmla="*/ 102 h 176"/>
                          <a:gd name="T96" fmla="*/ 32 w 136"/>
                          <a:gd name="T97" fmla="*/ 116 h 176"/>
                          <a:gd name="T98" fmla="*/ 32 w 136"/>
                          <a:gd name="T99" fmla="*/ 132 h 176"/>
                          <a:gd name="T100" fmla="*/ 32 w 136"/>
                          <a:gd name="T101" fmla="*/ 148 h 176"/>
                          <a:gd name="T102" fmla="*/ 30 w 136"/>
                          <a:gd name="T103" fmla="*/ 164 h 176"/>
                          <a:gd name="T104" fmla="*/ 24 w 136"/>
                          <a:gd name="T105" fmla="*/ 172 h 176"/>
                          <a:gd name="T106" fmla="*/ 14 w 136"/>
                          <a:gd name="T107" fmla="*/ 174 h 176"/>
                          <a:gd name="T108" fmla="*/ 12 w 136"/>
                          <a:gd name="T109" fmla="*/ 156 h 176"/>
                          <a:gd name="T110" fmla="*/ 16 w 136"/>
                          <a:gd name="T111" fmla="*/ 134 h 176"/>
                          <a:gd name="T112" fmla="*/ 10 w 136"/>
                          <a:gd name="T113" fmla="*/ 124 h 176"/>
                          <a:gd name="T114" fmla="*/ 4 w 136"/>
                          <a:gd name="T115" fmla="*/ 108 h 17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w 136"/>
                          <a:gd name="T175" fmla="*/ 0 h 176"/>
                          <a:gd name="T176" fmla="*/ 136 w 136"/>
                          <a:gd name="T177" fmla="*/ 176 h 176"/>
                        </a:gdLst>
                        <a:ahLst/>
                        <a:cxnLst>
                          <a:cxn ang="T116">
                            <a:pos x="T0" y="T1"/>
                          </a:cxn>
                          <a:cxn ang="T117">
                            <a:pos x="T2" y="T3"/>
                          </a:cxn>
                          <a:cxn ang="T118">
                            <a:pos x="T4" y="T5"/>
                          </a:cxn>
                          <a:cxn ang="T119">
                            <a:pos x="T6" y="T7"/>
                          </a:cxn>
                          <a:cxn ang="T120">
                            <a:pos x="T8" y="T9"/>
                          </a:cxn>
                          <a:cxn ang="T121">
                            <a:pos x="T10" y="T11"/>
                          </a:cxn>
                          <a:cxn ang="T122">
                            <a:pos x="T12" y="T13"/>
                          </a:cxn>
                          <a:cxn ang="T123">
                            <a:pos x="T14" y="T15"/>
                          </a:cxn>
                          <a:cxn ang="T124">
                            <a:pos x="T16" y="T17"/>
                          </a:cxn>
                          <a:cxn ang="T125">
                            <a:pos x="T18" y="T19"/>
                          </a:cxn>
                          <a:cxn ang="T126">
                            <a:pos x="T20" y="T21"/>
                          </a:cxn>
                          <a:cxn ang="T127">
                            <a:pos x="T22" y="T23"/>
                          </a:cxn>
                          <a:cxn ang="T128">
                            <a:pos x="T24" y="T25"/>
                          </a:cxn>
                          <a:cxn ang="T129">
                            <a:pos x="T26" y="T27"/>
                          </a:cxn>
                          <a:cxn ang="T130">
                            <a:pos x="T28" y="T29"/>
                          </a:cxn>
                          <a:cxn ang="T131">
                            <a:pos x="T30" y="T31"/>
                          </a:cxn>
                          <a:cxn ang="T132">
                            <a:pos x="T32" y="T33"/>
                          </a:cxn>
                          <a:cxn ang="T133">
                            <a:pos x="T34" y="T35"/>
                          </a:cxn>
                          <a:cxn ang="T134">
                            <a:pos x="T36" y="T37"/>
                          </a:cxn>
                          <a:cxn ang="T135">
                            <a:pos x="T38" y="T39"/>
                          </a:cxn>
                          <a:cxn ang="T136">
                            <a:pos x="T40" y="T41"/>
                          </a:cxn>
                          <a:cxn ang="T137">
                            <a:pos x="T42" y="T43"/>
                          </a:cxn>
                          <a:cxn ang="T138">
                            <a:pos x="T44" y="T45"/>
                          </a:cxn>
                          <a:cxn ang="T139">
                            <a:pos x="T46" y="T47"/>
                          </a:cxn>
                          <a:cxn ang="T140">
                            <a:pos x="T48" y="T49"/>
                          </a:cxn>
                          <a:cxn ang="T141">
                            <a:pos x="T50" y="T51"/>
                          </a:cxn>
                          <a:cxn ang="T142">
                            <a:pos x="T52" y="T53"/>
                          </a:cxn>
                          <a:cxn ang="T143">
                            <a:pos x="T54" y="T55"/>
                          </a:cxn>
                          <a:cxn ang="T144">
                            <a:pos x="T56" y="T57"/>
                          </a:cxn>
                          <a:cxn ang="T145">
                            <a:pos x="T58" y="T59"/>
                          </a:cxn>
                          <a:cxn ang="T146">
                            <a:pos x="T60" y="T61"/>
                          </a:cxn>
                          <a:cxn ang="T147">
                            <a:pos x="T62" y="T63"/>
                          </a:cxn>
                          <a:cxn ang="T148">
                            <a:pos x="T64" y="T65"/>
                          </a:cxn>
                          <a:cxn ang="T149">
                            <a:pos x="T66" y="T67"/>
                          </a:cxn>
                          <a:cxn ang="T150">
                            <a:pos x="T68" y="T69"/>
                          </a:cxn>
                          <a:cxn ang="T151">
                            <a:pos x="T70" y="T71"/>
                          </a:cxn>
                          <a:cxn ang="T152">
                            <a:pos x="T72" y="T73"/>
                          </a:cxn>
                          <a:cxn ang="T153">
                            <a:pos x="T74" y="T75"/>
                          </a:cxn>
                          <a:cxn ang="T154">
                            <a:pos x="T76" y="T77"/>
                          </a:cxn>
                          <a:cxn ang="T155">
                            <a:pos x="T78" y="T79"/>
                          </a:cxn>
                          <a:cxn ang="T156">
                            <a:pos x="T80" y="T81"/>
                          </a:cxn>
                          <a:cxn ang="T157">
                            <a:pos x="T82" y="T83"/>
                          </a:cxn>
                          <a:cxn ang="T158">
                            <a:pos x="T84" y="T85"/>
                          </a:cxn>
                          <a:cxn ang="T159">
                            <a:pos x="T86" y="T87"/>
                          </a:cxn>
                          <a:cxn ang="T160">
                            <a:pos x="T88" y="T89"/>
                          </a:cxn>
                          <a:cxn ang="T161">
                            <a:pos x="T90" y="T91"/>
                          </a:cxn>
                          <a:cxn ang="T162">
                            <a:pos x="T92" y="T93"/>
                          </a:cxn>
                          <a:cxn ang="T163">
                            <a:pos x="T94" y="T95"/>
                          </a:cxn>
                          <a:cxn ang="T164">
                            <a:pos x="T96" y="T97"/>
                          </a:cxn>
                          <a:cxn ang="T165">
                            <a:pos x="T98" y="T99"/>
                          </a:cxn>
                          <a:cxn ang="T166">
                            <a:pos x="T100" y="T101"/>
                          </a:cxn>
                          <a:cxn ang="T167">
                            <a:pos x="T102" y="T103"/>
                          </a:cxn>
                          <a:cxn ang="T168">
                            <a:pos x="T104" y="T105"/>
                          </a:cxn>
                          <a:cxn ang="T169">
                            <a:pos x="T106" y="T107"/>
                          </a:cxn>
                          <a:cxn ang="T170">
                            <a:pos x="T108" y="T109"/>
                          </a:cxn>
                          <a:cxn ang="T171">
                            <a:pos x="T110" y="T111"/>
                          </a:cxn>
                          <a:cxn ang="T172">
                            <a:pos x="T112" y="T113"/>
                          </a:cxn>
                          <a:cxn ang="T173">
                            <a:pos x="T114" y="T115"/>
                          </a:cxn>
                        </a:cxnLst>
                        <a:rect l="T174" t="T175" r="T176" b="T177"/>
                        <a:pathLst>
                          <a:path w="136" h="176">
                            <a:moveTo>
                              <a:pt x="0" y="106"/>
                            </a:moveTo>
                            <a:lnTo>
                              <a:pt x="2" y="104"/>
                            </a:lnTo>
                            <a:lnTo>
                              <a:pt x="2" y="102"/>
                            </a:lnTo>
                            <a:lnTo>
                              <a:pt x="4" y="102"/>
                            </a:lnTo>
                            <a:lnTo>
                              <a:pt x="6" y="100"/>
                            </a:lnTo>
                            <a:lnTo>
                              <a:pt x="10" y="98"/>
                            </a:lnTo>
                            <a:lnTo>
                              <a:pt x="10" y="96"/>
                            </a:lnTo>
                            <a:lnTo>
                              <a:pt x="8" y="96"/>
                            </a:lnTo>
                            <a:lnTo>
                              <a:pt x="10" y="94"/>
                            </a:lnTo>
                            <a:lnTo>
                              <a:pt x="10" y="88"/>
                            </a:lnTo>
                            <a:lnTo>
                              <a:pt x="12" y="88"/>
                            </a:lnTo>
                            <a:lnTo>
                              <a:pt x="12" y="86"/>
                            </a:lnTo>
                            <a:lnTo>
                              <a:pt x="12" y="84"/>
                            </a:lnTo>
                            <a:lnTo>
                              <a:pt x="12" y="80"/>
                            </a:lnTo>
                            <a:lnTo>
                              <a:pt x="12" y="78"/>
                            </a:lnTo>
                            <a:lnTo>
                              <a:pt x="12" y="76"/>
                            </a:lnTo>
                            <a:lnTo>
                              <a:pt x="12" y="74"/>
                            </a:lnTo>
                            <a:lnTo>
                              <a:pt x="12" y="70"/>
                            </a:lnTo>
                            <a:lnTo>
                              <a:pt x="12" y="68"/>
                            </a:lnTo>
                            <a:lnTo>
                              <a:pt x="14" y="66"/>
                            </a:lnTo>
                            <a:lnTo>
                              <a:pt x="16" y="64"/>
                            </a:lnTo>
                            <a:lnTo>
                              <a:pt x="16" y="62"/>
                            </a:lnTo>
                            <a:lnTo>
                              <a:pt x="16" y="60"/>
                            </a:lnTo>
                            <a:lnTo>
                              <a:pt x="18" y="60"/>
                            </a:lnTo>
                            <a:lnTo>
                              <a:pt x="18" y="58"/>
                            </a:lnTo>
                            <a:lnTo>
                              <a:pt x="20" y="58"/>
                            </a:lnTo>
                            <a:lnTo>
                              <a:pt x="20" y="56"/>
                            </a:lnTo>
                            <a:lnTo>
                              <a:pt x="22" y="58"/>
                            </a:lnTo>
                            <a:lnTo>
                              <a:pt x="22" y="60"/>
                            </a:lnTo>
                            <a:lnTo>
                              <a:pt x="24" y="60"/>
                            </a:lnTo>
                            <a:lnTo>
                              <a:pt x="24" y="58"/>
                            </a:lnTo>
                            <a:lnTo>
                              <a:pt x="24" y="56"/>
                            </a:lnTo>
                            <a:lnTo>
                              <a:pt x="22" y="56"/>
                            </a:lnTo>
                            <a:lnTo>
                              <a:pt x="22" y="54"/>
                            </a:lnTo>
                            <a:lnTo>
                              <a:pt x="22" y="52"/>
                            </a:lnTo>
                            <a:lnTo>
                              <a:pt x="22" y="50"/>
                            </a:lnTo>
                            <a:lnTo>
                              <a:pt x="22" y="48"/>
                            </a:lnTo>
                            <a:lnTo>
                              <a:pt x="22" y="46"/>
                            </a:lnTo>
                            <a:lnTo>
                              <a:pt x="22" y="44"/>
                            </a:lnTo>
                            <a:lnTo>
                              <a:pt x="20" y="44"/>
                            </a:lnTo>
                            <a:lnTo>
                              <a:pt x="20" y="42"/>
                            </a:lnTo>
                            <a:lnTo>
                              <a:pt x="18" y="42"/>
                            </a:lnTo>
                            <a:lnTo>
                              <a:pt x="18" y="40"/>
                            </a:lnTo>
                            <a:lnTo>
                              <a:pt x="20" y="40"/>
                            </a:lnTo>
                            <a:lnTo>
                              <a:pt x="22" y="42"/>
                            </a:lnTo>
                            <a:lnTo>
                              <a:pt x="22" y="44"/>
                            </a:lnTo>
                            <a:lnTo>
                              <a:pt x="24" y="44"/>
                            </a:lnTo>
                            <a:lnTo>
                              <a:pt x="24" y="42"/>
                            </a:lnTo>
                            <a:lnTo>
                              <a:pt x="24" y="40"/>
                            </a:lnTo>
                            <a:lnTo>
                              <a:pt x="24" y="38"/>
                            </a:lnTo>
                            <a:lnTo>
                              <a:pt x="22" y="38"/>
                            </a:lnTo>
                            <a:lnTo>
                              <a:pt x="22" y="36"/>
                            </a:lnTo>
                            <a:lnTo>
                              <a:pt x="24" y="30"/>
                            </a:lnTo>
                            <a:lnTo>
                              <a:pt x="26" y="30"/>
                            </a:lnTo>
                            <a:lnTo>
                              <a:pt x="26" y="28"/>
                            </a:lnTo>
                            <a:lnTo>
                              <a:pt x="28" y="28"/>
                            </a:lnTo>
                            <a:lnTo>
                              <a:pt x="28" y="26"/>
                            </a:lnTo>
                            <a:lnTo>
                              <a:pt x="28" y="24"/>
                            </a:lnTo>
                            <a:lnTo>
                              <a:pt x="28" y="22"/>
                            </a:lnTo>
                            <a:lnTo>
                              <a:pt x="30" y="22"/>
                            </a:lnTo>
                            <a:lnTo>
                              <a:pt x="32" y="22"/>
                            </a:lnTo>
                            <a:lnTo>
                              <a:pt x="32" y="20"/>
                            </a:lnTo>
                            <a:lnTo>
                              <a:pt x="32" y="18"/>
                            </a:lnTo>
                            <a:lnTo>
                              <a:pt x="32" y="16"/>
                            </a:lnTo>
                            <a:lnTo>
                              <a:pt x="34" y="16"/>
                            </a:lnTo>
                            <a:lnTo>
                              <a:pt x="34" y="18"/>
                            </a:lnTo>
                            <a:lnTo>
                              <a:pt x="34" y="20"/>
                            </a:lnTo>
                            <a:lnTo>
                              <a:pt x="36" y="20"/>
                            </a:lnTo>
                            <a:lnTo>
                              <a:pt x="36" y="22"/>
                            </a:lnTo>
                            <a:lnTo>
                              <a:pt x="38" y="22"/>
                            </a:lnTo>
                            <a:lnTo>
                              <a:pt x="40" y="22"/>
                            </a:lnTo>
                            <a:lnTo>
                              <a:pt x="40" y="20"/>
                            </a:lnTo>
                            <a:lnTo>
                              <a:pt x="40" y="18"/>
                            </a:lnTo>
                            <a:lnTo>
                              <a:pt x="42" y="16"/>
                            </a:lnTo>
                            <a:lnTo>
                              <a:pt x="44" y="14"/>
                            </a:lnTo>
                            <a:lnTo>
                              <a:pt x="44" y="12"/>
                            </a:lnTo>
                            <a:lnTo>
                              <a:pt x="44" y="10"/>
                            </a:lnTo>
                            <a:lnTo>
                              <a:pt x="44" y="8"/>
                            </a:lnTo>
                            <a:lnTo>
                              <a:pt x="48" y="8"/>
                            </a:lnTo>
                            <a:lnTo>
                              <a:pt x="50" y="8"/>
                            </a:lnTo>
                            <a:lnTo>
                              <a:pt x="52" y="8"/>
                            </a:lnTo>
                            <a:lnTo>
                              <a:pt x="52" y="10"/>
                            </a:lnTo>
                            <a:lnTo>
                              <a:pt x="54" y="10"/>
                            </a:lnTo>
                            <a:lnTo>
                              <a:pt x="56" y="10"/>
                            </a:lnTo>
                            <a:lnTo>
                              <a:pt x="58" y="10"/>
                            </a:lnTo>
                            <a:lnTo>
                              <a:pt x="58" y="12"/>
                            </a:lnTo>
                            <a:lnTo>
                              <a:pt x="58" y="14"/>
                            </a:lnTo>
                            <a:lnTo>
                              <a:pt x="60" y="14"/>
                            </a:lnTo>
                            <a:lnTo>
                              <a:pt x="60" y="16"/>
                            </a:lnTo>
                            <a:lnTo>
                              <a:pt x="62" y="14"/>
                            </a:lnTo>
                            <a:lnTo>
                              <a:pt x="66" y="14"/>
                            </a:lnTo>
                            <a:lnTo>
                              <a:pt x="68" y="16"/>
                            </a:lnTo>
                            <a:lnTo>
                              <a:pt x="70" y="16"/>
                            </a:lnTo>
                            <a:lnTo>
                              <a:pt x="70" y="14"/>
                            </a:lnTo>
                            <a:lnTo>
                              <a:pt x="70" y="16"/>
                            </a:lnTo>
                            <a:lnTo>
                              <a:pt x="74" y="16"/>
                            </a:lnTo>
                            <a:lnTo>
                              <a:pt x="76" y="16"/>
                            </a:lnTo>
                            <a:lnTo>
                              <a:pt x="78" y="16"/>
                            </a:lnTo>
                            <a:lnTo>
                              <a:pt x="82" y="18"/>
                            </a:lnTo>
                            <a:lnTo>
                              <a:pt x="86" y="20"/>
                            </a:lnTo>
                            <a:lnTo>
                              <a:pt x="88" y="20"/>
                            </a:lnTo>
                            <a:lnTo>
                              <a:pt x="88" y="18"/>
                            </a:lnTo>
                            <a:lnTo>
                              <a:pt x="90" y="18"/>
                            </a:lnTo>
                            <a:lnTo>
                              <a:pt x="94" y="18"/>
                            </a:lnTo>
                            <a:lnTo>
                              <a:pt x="96" y="18"/>
                            </a:lnTo>
                            <a:lnTo>
                              <a:pt x="98" y="18"/>
                            </a:lnTo>
                            <a:lnTo>
                              <a:pt x="100" y="20"/>
                            </a:lnTo>
                            <a:lnTo>
                              <a:pt x="102" y="20"/>
                            </a:lnTo>
                            <a:lnTo>
                              <a:pt x="104" y="20"/>
                            </a:lnTo>
                            <a:lnTo>
                              <a:pt x="106" y="20"/>
                            </a:lnTo>
                            <a:lnTo>
                              <a:pt x="108" y="20"/>
                            </a:lnTo>
                            <a:lnTo>
                              <a:pt x="110" y="20"/>
                            </a:lnTo>
                            <a:lnTo>
                              <a:pt x="114" y="18"/>
                            </a:lnTo>
                            <a:lnTo>
                              <a:pt x="116" y="16"/>
                            </a:lnTo>
                            <a:lnTo>
                              <a:pt x="116" y="14"/>
                            </a:lnTo>
                            <a:lnTo>
                              <a:pt x="118" y="14"/>
                            </a:lnTo>
                            <a:lnTo>
                              <a:pt x="118" y="12"/>
                            </a:lnTo>
                            <a:lnTo>
                              <a:pt x="120" y="12"/>
                            </a:lnTo>
                            <a:lnTo>
                              <a:pt x="122" y="12"/>
                            </a:lnTo>
                            <a:lnTo>
                              <a:pt x="122" y="10"/>
                            </a:lnTo>
                            <a:lnTo>
                              <a:pt x="122" y="8"/>
                            </a:lnTo>
                            <a:lnTo>
                              <a:pt x="122" y="6"/>
                            </a:lnTo>
                            <a:lnTo>
                              <a:pt x="124" y="6"/>
                            </a:lnTo>
                            <a:lnTo>
                              <a:pt x="126" y="6"/>
                            </a:lnTo>
                            <a:lnTo>
                              <a:pt x="128" y="6"/>
                            </a:lnTo>
                            <a:lnTo>
                              <a:pt x="128" y="4"/>
                            </a:lnTo>
                            <a:lnTo>
                              <a:pt x="128" y="2"/>
                            </a:lnTo>
                            <a:lnTo>
                              <a:pt x="130" y="0"/>
                            </a:lnTo>
                            <a:lnTo>
                              <a:pt x="132" y="0"/>
                            </a:lnTo>
                            <a:lnTo>
                              <a:pt x="134" y="0"/>
                            </a:lnTo>
                            <a:lnTo>
                              <a:pt x="134" y="2"/>
                            </a:lnTo>
                            <a:lnTo>
                              <a:pt x="136" y="2"/>
                            </a:lnTo>
                            <a:lnTo>
                              <a:pt x="136" y="4"/>
                            </a:lnTo>
                            <a:lnTo>
                              <a:pt x="136" y="6"/>
                            </a:lnTo>
                            <a:lnTo>
                              <a:pt x="134" y="6"/>
                            </a:lnTo>
                            <a:lnTo>
                              <a:pt x="134" y="8"/>
                            </a:lnTo>
                            <a:lnTo>
                              <a:pt x="132" y="10"/>
                            </a:lnTo>
                            <a:lnTo>
                              <a:pt x="132" y="12"/>
                            </a:lnTo>
                            <a:lnTo>
                              <a:pt x="132" y="14"/>
                            </a:lnTo>
                            <a:lnTo>
                              <a:pt x="130" y="16"/>
                            </a:lnTo>
                            <a:lnTo>
                              <a:pt x="130" y="18"/>
                            </a:lnTo>
                            <a:lnTo>
                              <a:pt x="128" y="18"/>
                            </a:lnTo>
                            <a:lnTo>
                              <a:pt x="126" y="20"/>
                            </a:lnTo>
                            <a:lnTo>
                              <a:pt x="124" y="22"/>
                            </a:lnTo>
                            <a:lnTo>
                              <a:pt x="122" y="24"/>
                            </a:lnTo>
                            <a:lnTo>
                              <a:pt x="122" y="26"/>
                            </a:lnTo>
                            <a:lnTo>
                              <a:pt x="120" y="30"/>
                            </a:lnTo>
                            <a:lnTo>
                              <a:pt x="116" y="32"/>
                            </a:lnTo>
                            <a:lnTo>
                              <a:pt x="114" y="32"/>
                            </a:lnTo>
                            <a:lnTo>
                              <a:pt x="112" y="32"/>
                            </a:lnTo>
                            <a:lnTo>
                              <a:pt x="108" y="32"/>
                            </a:lnTo>
                            <a:lnTo>
                              <a:pt x="108" y="34"/>
                            </a:lnTo>
                            <a:lnTo>
                              <a:pt x="106" y="34"/>
                            </a:lnTo>
                            <a:lnTo>
                              <a:pt x="104" y="34"/>
                            </a:lnTo>
                            <a:lnTo>
                              <a:pt x="102" y="34"/>
                            </a:lnTo>
                            <a:lnTo>
                              <a:pt x="100" y="34"/>
                            </a:lnTo>
                            <a:lnTo>
                              <a:pt x="98" y="34"/>
                            </a:lnTo>
                            <a:lnTo>
                              <a:pt x="96" y="34"/>
                            </a:lnTo>
                            <a:lnTo>
                              <a:pt x="96" y="32"/>
                            </a:lnTo>
                            <a:lnTo>
                              <a:pt x="94" y="32"/>
                            </a:lnTo>
                            <a:lnTo>
                              <a:pt x="94" y="30"/>
                            </a:lnTo>
                            <a:lnTo>
                              <a:pt x="92" y="30"/>
                            </a:lnTo>
                            <a:lnTo>
                              <a:pt x="92" y="28"/>
                            </a:lnTo>
                            <a:lnTo>
                              <a:pt x="90" y="28"/>
                            </a:lnTo>
                            <a:lnTo>
                              <a:pt x="90" y="30"/>
                            </a:lnTo>
                            <a:lnTo>
                              <a:pt x="88" y="30"/>
                            </a:lnTo>
                            <a:lnTo>
                              <a:pt x="84" y="30"/>
                            </a:lnTo>
                            <a:lnTo>
                              <a:pt x="80" y="28"/>
                            </a:lnTo>
                            <a:lnTo>
                              <a:pt x="78" y="28"/>
                            </a:lnTo>
                            <a:lnTo>
                              <a:pt x="76" y="28"/>
                            </a:lnTo>
                            <a:lnTo>
                              <a:pt x="74" y="28"/>
                            </a:lnTo>
                            <a:lnTo>
                              <a:pt x="72" y="30"/>
                            </a:lnTo>
                            <a:lnTo>
                              <a:pt x="70" y="30"/>
                            </a:lnTo>
                            <a:lnTo>
                              <a:pt x="68" y="30"/>
                            </a:lnTo>
                            <a:lnTo>
                              <a:pt x="66" y="30"/>
                            </a:lnTo>
                            <a:lnTo>
                              <a:pt x="64" y="30"/>
                            </a:lnTo>
                            <a:lnTo>
                              <a:pt x="62" y="30"/>
                            </a:lnTo>
                            <a:lnTo>
                              <a:pt x="62" y="28"/>
                            </a:lnTo>
                            <a:lnTo>
                              <a:pt x="60" y="28"/>
                            </a:lnTo>
                            <a:lnTo>
                              <a:pt x="60" y="30"/>
                            </a:lnTo>
                            <a:lnTo>
                              <a:pt x="58" y="30"/>
                            </a:lnTo>
                            <a:lnTo>
                              <a:pt x="56" y="30"/>
                            </a:lnTo>
                            <a:lnTo>
                              <a:pt x="54" y="30"/>
                            </a:lnTo>
                            <a:lnTo>
                              <a:pt x="52" y="30"/>
                            </a:lnTo>
                            <a:lnTo>
                              <a:pt x="50" y="30"/>
                            </a:lnTo>
                            <a:lnTo>
                              <a:pt x="46" y="30"/>
                            </a:lnTo>
                            <a:lnTo>
                              <a:pt x="44" y="30"/>
                            </a:lnTo>
                            <a:lnTo>
                              <a:pt x="42" y="28"/>
                            </a:lnTo>
                            <a:lnTo>
                              <a:pt x="40" y="28"/>
                            </a:lnTo>
                            <a:lnTo>
                              <a:pt x="38" y="28"/>
                            </a:lnTo>
                            <a:lnTo>
                              <a:pt x="36" y="30"/>
                            </a:lnTo>
                            <a:lnTo>
                              <a:pt x="34" y="30"/>
                            </a:lnTo>
                            <a:lnTo>
                              <a:pt x="34" y="32"/>
                            </a:lnTo>
                            <a:lnTo>
                              <a:pt x="32" y="32"/>
                            </a:lnTo>
                            <a:lnTo>
                              <a:pt x="30" y="36"/>
                            </a:lnTo>
                            <a:lnTo>
                              <a:pt x="28" y="38"/>
                            </a:lnTo>
                            <a:lnTo>
                              <a:pt x="28" y="40"/>
                            </a:lnTo>
                            <a:lnTo>
                              <a:pt x="28" y="42"/>
                            </a:lnTo>
                            <a:lnTo>
                              <a:pt x="26" y="46"/>
                            </a:lnTo>
                            <a:lnTo>
                              <a:pt x="26" y="48"/>
                            </a:lnTo>
                            <a:lnTo>
                              <a:pt x="28" y="48"/>
                            </a:lnTo>
                            <a:lnTo>
                              <a:pt x="28" y="54"/>
                            </a:lnTo>
                            <a:lnTo>
                              <a:pt x="28" y="56"/>
                            </a:lnTo>
                            <a:lnTo>
                              <a:pt x="30" y="58"/>
                            </a:lnTo>
                            <a:lnTo>
                              <a:pt x="32" y="62"/>
                            </a:lnTo>
                            <a:lnTo>
                              <a:pt x="34" y="62"/>
                            </a:lnTo>
                            <a:lnTo>
                              <a:pt x="36" y="62"/>
                            </a:lnTo>
                            <a:lnTo>
                              <a:pt x="38" y="64"/>
                            </a:lnTo>
                            <a:lnTo>
                              <a:pt x="38" y="66"/>
                            </a:lnTo>
                            <a:lnTo>
                              <a:pt x="40" y="66"/>
                            </a:lnTo>
                            <a:lnTo>
                              <a:pt x="40" y="68"/>
                            </a:lnTo>
                            <a:lnTo>
                              <a:pt x="38" y="68"/>
                            </a:lnTo>
                            <a:lnTo>
                              <a:pt x="40" y="70"/>
                            </a:lnTo>
                            <a:lnTo>
                              <a:pt x="40" y="72"/>
                            </a:lnTo>
                            <a:lnTo>
                              <a:pt x="40" y="74"/>
                            </a:lnTo>
                            <a:lnTo>
                              <a:pt x="42" y="74"/>
                            </a:lnTo>
                            <a:lnTo>
                              <a:pt x="42" y="72"/>
                            </a:lnTo>
                            <a:lnTo>
                              <a:pt x="44" y="72"/>
                            </a:lnTo>
                            <a:lnTo>
                              <a:pt x="44" y="74"/>
                            </a:lnTo>
                            <a:lnTo>
                              <a:pt x="46" y="74"/>
                            </a:lnTo>
                            <a:lnTo>
                              <a:pt x="48" y="74"/>
                            </a:lnTo>
                            <a:lnTo>
                              <a:pt x="50" y="74"/>
                            </a:lnTo>
                            <a:lnTo>
                              <a:pt x="52" y="72"/>
                            </a:lnTo>
                            <a:lnTo>
                              <a:pt x="52" y="70"/>
                            </a:lnTo>
                            <a:lnTo>
                              <a:pt x="52" y="68"/>
                            </a:lnTo>
                            <a:lnTo>
                              <a:pt x="58" y="62"/>
                            </a:lnTo>
                            <a:lnTo>
                              <a:pt x="58" y="60"/>
                            </a:lnTo>
                            <a:lnTo>
                              <a:pt x="60" y="60"/>
                            </a:lnTo>
                            <a:lnTo>
                              <a:pt x="60" y="58"/>
                            </a:lnTo>
                            <a:lnTo>
                              <a:pt x="60" y="60"/>
                            </a:lnTo>
                            <a:lnTo>
                              <a:pt x="62" y="62"/>
                            </a:lnTo>
                            <a:lnTo>
                              <a:pt x="66" y="62"/>
                            </a:lnTo>
                            <a:lnTo>
                              <a:pt x="70" y="62"/>
                            </a:lnTo>
                            <a:lnTo>
                              <a:pt x="72" y="62"/>
                            </a:lnTo>
                            <a:lnTo>
                              <a:pt x="72" y="60"/>
                            </a:lnTo>
                            <a:lnTo>
                              <a:pt x="72" y="58"/>
                            </a:lnTo>
                            <a:lnTo>
                              <a:pt x="74" y="58"/>
                            </a:lnTo>
                            <a:lnTo>
                              <a:pt x="78" y="58"/>
                            </a:lnTo>
                            <a:lnTo>
                              <a:pt x="80" y="58"/>
                            </a:lnTo>
                            <a:lnTo>
                              <a:pt x="82" y="58"/>
                            </a:lnTo>
                            <a:lnTo>
                              <a:pt x="84" y="58"/>
                            </a:lnTo>
                            <a:lnTo>
                              <a:pt x="88" y="58"/>
                            </a:lnTo>
                            <a:lnTo>
                              <a:pt x="90" y="58"/>
                            </a:lnTo>
                            <a:lnTo>
                              <a:pt x="88" y="56"/>
                            </a:lnTo>
                            <a:lnTo>
                              <a:pt x="86" y="56"/>
                            </a:lnTo>
                            <a:lnTo>
                              <a:pt x="84" y="56"/>
                            </a:lnTo>
                            <a:lnTo>
                              <a:pt x="84" y="54"/>
                            </a:lnTo>
                            <a:lnTo>
                              <a:pt x="86" y="54"/>
                            </a:lnTo>
                            <a:lnTo>
                              <a:pt x="88" y="54"/>
                            </a:lnTo>
                            <a:lnTo>
                              <a:pt x="90" y="54"/>
                            </a:lnTo>
                            <a:lnTo>
                              <a:pt x="92" y="54"/>
                            </a:lnTo>
                            <a:lnTo>
                              <a:pt x="92" y="52"/>
                            </a:lnTo>
                            <a:lnTo>
                              <a:pt x="94" y="52"/>
                            </a:lnTo>
                            <a:lnTo>
                              <a:pt x="96" y="54"/>
                            </a:lnTo>
                            <a:lnTo>
                              <a:pt x="98" y="56"/>
                            </a:lnTo>
                            <a:lnTo>
                              <a:pt x="100" y="58"/>
                            </a:lnTo>
                            <a:lnTo>
                              <a:pt x="100" y="60"/>
                            </a:lnTo>
                            <a:lnTo>
                              <a:pt x="98" y="60"/>
                            </a:lnTo>
                            <a:lnTo>
                              <a:pt x="98" y="62"/>
                            </a:lnTo>
                            <a:lnTo>
                              <a:pt x="98" y="64"/>
                            </a:lnTo>
                            <a:lnTo>
                              <a:pt x="98" y="66"/>
                            </a:lnTo>
                            <a:lnTo>
                              <a:pt x="96" y="66"/>
                            </a:lnTo>
                            <a:lnTo>
                              <a:pt x="96" y="64"/>
                            </a:lnTo>
                            <a:lnTo>
                              <a:pt x="94" y="62"/>
                            </a:lnTo>
                            <a:lnTo>
                              <a:pt x="92" y="60"/>
                            </a:lnTo>
                            <a:lnTo>
                              <a:pt x="86" y="62"/>
                            </a:lnTo>
                            <a:lnTo>
                              <a:pt x="86" y="64"/>
                            </a:lnTo>
                            <a:lnTo>
                              <a:pt x="84" y="64"/>
                            </a:lnTo>
                            <a:lnTo>
                              <a:pt x="84" y="66"/>
                            </a:lnTo>
                            <a:lnTo>
                              <a:pt x="82" y="70"/>
                            </a:lnTo>
                            <a:lnTo>
                              <a:pt x="80" y="70"/>
                            </a:lnTo>
                            <a:lnTo>
                              <a:pt x="78" y="74"/>
                            </a:lnTo>
                            <a:lnTo>
                              <a:pt x="76" y="76"/>
                            </a:lnTo>
                            <a:lnTo>
                              <a:pt x="74" y="78"/>
                            </a:lnTo>
                            <a:lnTo>
                              <a:pt x="72" y="78"/>
                            </a:lnTo>
                            <a:lnTo>
                              <a:pt x="70" y="78"/>
                            </a:lnTo>
                            <a:lnTo>
                              <a:pt x="68" y="80"/>
                            </a:lnTo>
                            <a:lnTo>
                              <a:pt x="66" y="80"/>
                            </a:lnTo>
                            <a:lnTo>
                              <a:pt x="64" y="80"/>
                            </a:lnTo>
                            <a:lnTo>
                              <a:pt x="64" y="82"/>
                            </a:lnTo>
                            <a:lnTo>
                              <a:pt x="62" y="82"/>
                            </a:lnTo>
                            <a:lnTo>
                              <a:pt x="62" y="84"/>
                            </a:lnTo>
                            <a:lnTo>
                              <a:pt x="62" y="86"/>
                            </a:lnTo>
                            <a:lnTo>
                              <a:pt x="60" y="86"/>
                            </a:lnTo>
                            <a:lnTo>
                              <a:pt x="58" y="84"/>
                            </a:lnTo>
                            <a:lnTo>
                              <a:pt x="56" y="82"/>
                            </a:lnTo>
                            <a:lnTo>
                              <a:pt x="54" y="82"/>
                            </a:lnTo>
                            <a:lnTo>
                              <a:pt x="54" y="84"/>
                            </a:lnTo>
                            <a:lnTo>
                              <a:pt x="56" y="88"/>
                            </a:lnTo>
                            <a:lnTo>
                              <a:pt x="58" y="88"/>
                            </a:lnTo>
                            <a:lnTo>
                              <a:pt x="58" y="90"/>
                            </a:lnTo>
                            <a:lnTo>
                              <a:pt x="60" y="92"/>
                            </a:lnTo>
                            <a:lnTo>
                              <a:pt x="62" y="92"/>
                            </a:lnTo>
                            <a:lnTo>
                              <a:pt x="64" y="96"/>
                            </a:lnTo>
                            <a:lnTo>
                              <a:pt x="66" y="100"/>
                            </a:lnTo>
                            <a:lnTo>
                              <a:pt x="68" y="104"/>
                            </a:lnTo>
                            <a:lnTo>
                              <a:pt x="70" y="106"/>
                            </a:lnTo>
                            <a:lnTo>
                              <a:pt x="74" y="108"/>
                            </a:lnTo>
                            <a:lnTo>
                              <a:pt x="74" y="110"/>
                            </a:lnTo>
                            <a:lnTo>
                              <a:pt x="72" y="110"/>
                            </a:lnTo>
                            <a:lnTo>
                              <a:pt x="72" y="112"/>
                            </a:lnTo>
                            <a:lnTo>
                              <a:pt x="74" y="114"/>
                            </a:lnTo>
                            <a:lnTo>
                              <a:pt x="76" y="114"/>
                            </a:lnTo>
                            <a:lnTo>
                              <a:pt x="78" y="114"/>
                            </a:lnTo>
                            <a:lnTo>
                              <a:pt x="78" y="116"/>
                            </a:lnTo>
                            <a:lnTo>
                              <a:pt x="76" y="116"/>
                            </a:lnTo>
                            <a:lnTo>
                              <a:pt x="74" y="116"/>
                            </a:lnTo>
                            <a:lnTo>
                              <a:pt x="74" y="118"/>
                            </a:lnTo>
                            <a:lnTo>
                              <a:pt x="72" y="120"/>
                            </a:lnTo>
                            <a:lnTo>
                              <a:pt x="72" y="122"/>
                            </a:lnTo>
                            <a:lnTo>
                              <a:pt x="72" y="124"/>
                            </a:lnTo>
                            <a:lnTo>
                              <a:pt x="70" y="124"/>
                            </a:lnTo>
                            <a:lnTo>
                              <a:pt x="70" y="126"/>
                            </a:lnTo>
                            <a:lnTo>
                              <a:pt x="72" y="126"/>
                            </a:lnTo>
                            <a:lnTo>
                              <a:pt x="72" y="128"/>
                            </a:lnTo>
                            <a:lnTo>
                              <a:pt x="74" y="128"/>
                            </a:lnTo>
                            <a:lnTo>
                              <a:pt x="76" y="130"/>
                            </a:lnTo>
                            <a:lnTo>
                              <a:pt x="80" y="132"/>
                            </a:lnTo>
                            <a:lnTo>
                              <a:pt x="80" y="134"/>
                            </a:lnTo>
                            <a:lnTo>
                              <a:pt x="80" y="138"/>
                            </a:lnTo>
                            <a:lnTo>
                              <a:pt x="80" y="140"/>
                            </a:lnTo>
                            <a:lnTo>
                              <a:pt x="84" y="140"/>
                            </a:lnTo>
                            <a:lnTo>
                              <a:pt x="84" y="138"/>
                            </a:lnTo>
                            <a:lnTo>
                              <a:pt x="82" y="138"/>
                            </a:lnTo>
                            <a:lnTo>
                              <a:pt x="82" y="136"/>
                            </a:lnTo>
                            <a:lnTo>
                              <a:pt x="84" y="136"/>
                            </a:lnTo>
                            <a:lnTo>
                              <a:pt x="84" y="138"/>
                            </a:lnTo>
                            <a:lnTo>
                              <a:pt x="86" y="140"/>
                            </a:lnTo>
                            <a:lnTo>
                              <a:pt x="86" y="142"/>
                            </a:lnTo>
                            <a:lnTo>
                              <a:pt x="86" y="144"/>
                            </a:lnTo>
                            <a:lnTo>
                              <a:pt x="84" y="144"/>
                            </a:lnTo>
                            <a:lnTo>
                              <a:pt x="82" y="146"/>
                            </a:lnTo>
                            <a:lnTo>
                              <a:pt x="80" y="146"/>
                            </a:lnTo>
                            <a:lnTo>
                              <a:pt x="80" y="144"/>
                            </a:lnTo>
                            <a:lnTo>
                              <a:pt x="78" y="144"/>
                            </a:lnTo>
                            <a:lnTo>
                              <a:pt x="76" y="144"/>
                            </a:lnTo>
                            <a:lnTo>
                              <a:pt x="74" y="144"/>
                            </a:lnTo>
                            <a:lnTo>
                              <a:pt x="72" y="146"/>
                            </a:lnTo>
                            <a:lnTo>
                              <a:pt x="70" y="146"/>
                            </a:lnTo>
                            <a:lnTo>
                              <a:pt x="68" y="146"/>
                            </a:lnTo>
                            <a:lnTo>
                              <a:pt x="68" y="148"/>
                            </a:lnTo>
                            <a:lnTo>
                              <a:pt x="66" y="148"/>
                            </a:lnTo>
                            <a:lnTo>
                              <a:pt x="66" y="150"/>
                            </a:lnTo>
                            <a:lnTo>
                              <a:pt x="66" y="152"/>
                            </a:lnTo>
                            <a:lnTo>
                              <a:pt x="68" y="154"/>
                            </a:lnTo>
                            <a:lnTo>
                              <a:pt x="66" y="154"/>
                            </a:lnTo>
                            <a:lnTo>
                              <a:pt x="64" y="154"/>
                            </a:lnTo>
                            <a:lnTo>
                              <a:pt x="62" y="154"/>
                            </a:lnTo>
                            <a:lnTo>
                              <a:pt x="60" y="154"/>
                            </a:lnTo>
                            <a:lnTo>
                              <a:pt x="58" y="152"/>
                            </a:lnTo>
                            <a:lnTo>
                              <a:pt x="56" y="152"/>
                            </a:lnTo>
                            <a:lnTo>
                              <a:pt x="56" y="150"/>
                            </a:lnTo>
                            <a:lnTo>
                              <a:pt x="56" y="148"/>
                            </a:lnTo>
                            <a:lnTo>
                              <a:pt x="56" y="146"/>
                            </a:lnTo>
                            <a:lnTo>
                              <a:pt x="58" y="142"/>
                            </a:lnTo>
                            <a:lnTo>
                              <a:pt x="58" y="140"/>
                            </a:lnTo>
                            <a:lnTo>
                              <a:pt x="60" y="140"/>
                            </a:lnTo>
                            <a:lnTo>
                              <a:pt x="60" y="138"/>
                            </a:lnTo>
                            <a:lnTo>
                              <a:pt x="60" y="136"/>
                            </a:lnTo>
                            <a:lnTo>
                              <a:pt x="58" y="136"/>
                            </a:lnTo>
                            <a:lnTo>
                              <a:pt x="56" y="136"/>
                            </a:lnTo>
                            <a:lnTo>
                              <a:pt x="54" y="136"/>
                            </a:lnTo>
                            <a:lnTo>
                              <a:pt x="54" y="134"/>
                            </a:lnTo>
                            <a:lnTo>
                              <a:pt x="52" y="132"/>
                            </a:lnTo>
                            <a:lnTo>
                              <a:pt x="52" y="130"/>
                            </a:lnTo>
                            <a:lnTo>
                              <a:pt x="50" y="130"/>
                            </a:lnTo>
                            <a:lnTo>
                              <a:pt x="46" y="126"/>
                            </a:lnTo>
                            <a:lnTo>
                              <a:pt x="44" y="124"/>
                            </a:lnTo>
                            <a:lnTo>
                              <a:pt x="44" y="122"/>
                            </a:lnTo>
                            <a:lnTo>
                              <a:pt x="44" y="120"/>
                            </a:lnTo>
                            <a:lnTo>
                              <a:pt x="46" y="118"/>
                            </a:lnTo>
                            <a:lnTo>
                              <a:pt x="48" y="118"/>
                            </a:lnTo>
                            <a:lnTo>
                              <a:pt x="48" y="116"/>
                            </a:lnTo>
                            <a:lnTo>
                              <a:pt x="50" y="110"/>
                            </a:lnTo>
                            <a:lnTo>
                              <a:pt x="50" y="108"/>
                            </a:lnTo>
                            <a:lnTo>
                              <a:pt x="50" y="104"/>
                            </a:lnTo>
                            <a:lnTo>
                              <a:pt x="48" y="104"/>
                            </a:lnTo>
                            <a:lnTo>
                              <a:pt x="48" y="102"/>
                            </a:lnTo>
                            <a:lnTo>
                              <a:pt x="44" y="102"/>
                            </a:lnTo>
                            <a:lnTo>
                              <a:pt x="42" y="102"/>
                            </a:lnTo>
                            <a:lnTo>
                              <a:pt x="40" y="102"/>
                            </a:lnTo>
                            <a:lnTo>
                              <a:pt x="38" y="104"/>
                            </a:lnTo>
                            <a:lnTo>
                              <a:pt x="34" y="108"/>
                            </a:lnTo>
                            <a:lnTo>
                              <a:pt x="30" y="110"/>
                            </a:lnTo>
                            <a:lnTo>
                              <a:pt x="32" y="114"/>
                            </a:lnTo>
                            <a:lnTo>
                              <a:pt x="32" y="116"/>
                            </a:lnTo>
                            <a:lnTo>
                              <a:pt x="34" y="116"/>
                            </a:lnTo>
                            <a:lnTo>
                              <a:pt x="34" y="118"/>
                            </a:lnTo>
                            <a:lnTo>
                              <a:pt x="34" y="120"/>
                            </a:lnTo>
                            <a:lnTo>
                              <a:pt x="34" y="124"/>
                            </a:lnTo>
                            <a:lnTo>
                              <a:pt x="34" y="126"/>
                            </a:lnTo>
                            <a:lnTo>
                              <a:pt x="34" y="128"/>
                            </a:lnTo>
                            <a:lnTo>
                              <a:pt x="34" y="130"/>
                            </a:lnTo>
                            <a:lnTo>
                              <a:pt x="32" y="132"/>
                            </a:lnTo>
                            <a:lnTo>
                              <a:pt x="32" y="134"/>
                            </a:lnTo>
                            <a:lnTo>
                              <a:pt x="32" y="138"/>
                            </a:lnTo>
                            <a:lnTo>
                              <a:pt x="32" y="140"/>
                            </a:lnTo>
                            <a:lnTo>
                              <a:pt x="32" y="142"/>
                            </a:lnTo>
                            <a:lnTo>
                              <a:pt x="32" y="144"/>
                            </a:lnTo>
                            <a:lnTo>
                              <a:pt x="32" y="146"/>
                            </a:lnTo>
                            <a:lnTo>
                              <a:pt x="32" y="148"/>
                            </a:lnTo>
                            <a:lnTo>
                              <a:pt x="32" y="150"/>
                            </a:lnTo>
                            <a:lnTo>
                              <a:pt x="32" y="152"/>
                            </a:lnTo>
                            <a:lnTo>
                              <a:pt x="30" y="154"/>
                            </a:lnTo>
                            <a:lnTo>
                              <a:pt x="30" y="156"/>
                            </a:lnTo>
                            <a:lnTo>
                              <a:pt x="30" y="158"/>
                            </a:lnTo>
                            <a:lnTo>
                              <a:pt x="30" y="160"/>
                            </a:lnTo>
                            <a:lnTo>
                              <a:pt x="28" y="162"/>
                            </a:lnTo>
                            <a:lnTo>
                              <a:pt x="30" y="164"/>
                            </a:lnTo>
                            <a:lnTo>
                              <a:pt x="30" y="166"/>
                            </a:lnTo>
                            <a:lnTo>
                              <a:pt x="32" y="170"/>
                            </a:lnTo>
                            <a:lnTo>
                              <a:pt x="32" y="174"/>
                            </a:lnTo>
                            <a:lnTo>
                              <a:pt x="30" y="172"/>
                            </a:lnTo>
                            <a:lnTo>
                              <a:pt x="30" y="170"/>
                            </a:lnTo>
                            <a:lnTo>
                              <a:pt x="28" y="172"/>
                            </a:lnTo>
                            <a:lnTo>
                              <a:pt x="26" y="172"/>
                            </a:lnTo>
                            <a:lnTo>
                              <a:pt x="24" y="172"/>
                            </a:lnTo>
                            <a:lnTo>
                              <a:pt x="22" y="172"/>
                            </a:lnTo>
                            <a:lnTo>
                              <a:pt x="20" y="172"/>
                            </a:lnTo>
                            <a:lnTo>
                              <a:pt x="20" y="174"/>
                            </a:lnTo>
                            <a:lnTo>
                              <a:pt x="18" y="174"/>
                            </a:lnTo>
                            <a:lnTo>
                              <a:pt x="18" y="176"/>
                            </a:lnTo>
                            <a:lnTo>
                              <a:pt x="16" y="176"/>
                            </a:lnTo>
                            <a:lnTo>
                              <a:pt x="14" y="176"/>
                            </a:lnTo>
                            <a:lnTo>
                              <a:pt x="14" y="174"/>
                            </a:lnTo>
                            <a:lnTo>
                              <a:pt x="12" y="172"/>
                            </a:lnTo>
                            <a:lnTo>
                              <a:pt x="10" y="170"/>
                            </a:lnTo>
                            <a:lnTo>
                              <a:pt x="10" y="168"/>
                            </a:lnTo>
                            <a:lnTo>
                              <a:pt x="10" y="166"/>
                            </a:lnTo>
                            <a:lnTo>
                              <a:pt x="12" y="162"/>
                            </a:lnTo>
                            <a:lnTo>
                              <a:pt x="12" y="160"/>
                            </a:lnTo>
                            <a:lnTo>
                              <a:pt x="12" y="156"/>
                            </a:lnTo>
                            <a:lnTo>
                              <a:pt x="12" y="154"/>
                            </a:lnTo>
                            <a:lnTo>
                              <a:pt x="12" y="152"/>
                            </a:lnTo>
                            <a:lnTo>
                              <a:pt x="14" y="150"/>
                            </a:lnTo>
                            <a:lnTo>
                              <a:pt x="14" y="148"/>
                            </a:lnTo>
                            <a:lnTo>
                              <a:pt x="16" y="144"/>
                            </a:lnTo>
                            <a:lnTo>
                              <a:pt x="16" y="140"/>
                            </a:lnTo>
                            <a:lnTo>
                              <a:pt x="16" y="136"/>
                            </a:lnTo>
                            <a:lnTo>
                              <a:pt x="16" y="134"/>
                            </a:lnTo>
                            <a:lnTo>
                              <a:pt x="14" y="132"/>
                            </a:lnTo>
                            <a:lnTo>
                              <a:pt x="12" y="128"/>
                            </a:lnTo>
                            <a:lnTo>
                              <a:pt x="14" y="126"/>
                            </a:lnTo>
                            <a:lnTo>
                              <a:pt x="14" y="124"/>
                            </a:lnTo>
                            <a:lnTo>
                              <a:pt x="14" y="122"/>
                            </a:lnTo>
                            <a:lnTo>
                              <a:pt x="12" y="122"/>
                            </a:lnTo>
                            <a:lnTo>
                              <a:pt x="10" y="122"/>
                            </a:lnTo>
                            <a:lnTo>
                              <a:pt x="10" y="124"/>
                            </a:lnTo>
                            <a:lnTo>
                              <a:pt x="8" y="122"/>
                            </a:lnTo>
                            <a:lnTo>
                              <a:pt x="6" y="124"/>
                            </a:lnTo>
                            <a:lnTo>
                              <a:pt x="4" y="124"/>
                            </a:lnTo>
                            <a:lnTo>
                              <a:pt x="4" y="126"/>
                            </a:lnTo>
                            <a:lnTo>
                              <a:pt x="4" y="124"/>
                            </a:lnTo>
                            <a:lnTo>
                              <a:pt x="2" y="120"/>
                            </a:lnTo>
                            <a:lnTo>
                              <a:pt x="2" y="112"/>
                            </a:lnTo>
                            <a:lnTo>
                              <a:pt x="4" y="108"/>
                            </a:lnTo>
                            <a:lnTo>
                              <a:pt x="2" y="108"/>
                            </a:lnTo>
                            <a:lnTo>
                              <a:pt x="0" y="108"/>
                            </a:lnTo>
                            <a:lnTo>
                              <a:pt x="0" y="106"/>
                            </a:lnTo>
                            <a:close/>
                          </a:path>
                        </a:pathLst>
                      </a:custGeom>
                      <a:solidFill>
                        <a:schemeClr val="tx2"/>
                      </a:solidFill>
                      <a:ln w="3175">
                        <a:solidFill>
                          <a:schemeClr val="bg1"/>
                        </a:solidFill>
                        <a:prstDash val="sysDot"/>
                        <a:round/>
                        <a:headEnd/>
                        <a:tailEnd/>
                      </a:ln>
                    </p:spPr>
                    <p:txBody>
                      <a:bodyPr/>
                      <a:lstStyle/>
                      <a:p>
                        <a:endParaRPr lang="de-DE" sz="2400" dirty="0">
                          <a:solidFill>
                            <a:srgbClr val="000000"/>
                          </a:solidFill>
                        </a:endParaRPr>
                      </a:p>
                    </p:txBody>
                  </p:sp>
                  <p:sp>
                    <p:nvSpPr>
                      <p:cNvPr id="2188" name="Freeform 3213"/>
                      <p:cNvSpPr>
                        <a:spLocks/>
                      </p:cNvSpPr>
                      <p:nvPr/>
                    </p:nvSpPr>
                    <p:spPr bwMode="auto">
                      <a:xfrm>
                        <a:off x="5534" y="2379"/>
                        <a:ext cx="208" cy="208"/>
                      </a:xfrm>
                      <a:custGeom>
                        <a:avLst/>
                        <a:gdLst>
                          <a:gd name="T0" fmla="*/ 6 w 208"/>
                          <a:gd name="T1" fmla="*/ 14 h 208"/>
                          <a:gd name="T2" fmla="*/ 24 w 208"/>
                          <a:gd name="T3" fmla="*/ 2 h 208"/>
                          <a:gd name="T4" fmla="*/ 46 w 208"/>
                          <a:gd name="T5" fmla="*/ 4 h 208"/>
                          <a:gd name="T6" fmla="*/ 58 w 208"/>
                          <a:gd name="T7" fmla="*/ 8 h 208"/>
                          <a:gd name="T8" fmla="*/ 68 w 208"/>
                          <a:gd name="T9" fmla="*/ 20 h 208"/>
                          <a:gd name="T10" fmla="*/ 64 w 208"/>
                          <a:gd name="T11" fmla="*/ 32 h 208"/>
                          <a:gd name="T12" fmla="*/ 70 w 208"/>
                          <a:gd name="T13" fmla="*/ 52 h 208"/>
                          <a:gd name="T14" fmla="*/ 74 w 208"/>
                          <a:gd name="T15" fmla="*/ 52 h 208"/>
                          <a:gd name="T16" fmla="*/ 78 w 208"/>
                          <a:gd name="T17" fmla="*/ 62 h 208"/>
                          <a:gd name="T18" fmla="*/ 86 w 208"/>
                          <a:gd name="T19" fmla="*/ 72 h 208"/>
                          <a:gd name="T20" fmla="*/ 98 w 208"/>
                          <a:gd name="T21" fmla="*/ 64 h 208"/>
                          <a:gd name="T22" fmla="*/ 110 w 208"/>
                          <a:gd name="T23" fmla="*/ 52 h 208"/>
                          <a:gd name="T24" fmla="*/ 122 w 208"/>
                          <a:gd name="T25" fmla="*/ 46 h 208"/>
                          <a:gd name="T26" fmla="*/ 130 w 208"/>
                          <a:gd name="T27" fmla="*/ 38 h 208"/>
                          <a:gd name="T28" fmla="*/ 138 w 208"/>
                          <a:gd name="T29" fmla="*/ 30 h 208"/>
                          <a:gd name="T30" fmla="*/ 148 w 208"/>
                          <a:gd name="T31" fmla="*/ 30 h 208"/>
                          <a:gd name="T32" fmla="*/ 164 w 208"/>
                          <a:gd name="T33" fmla="*/ 40 h 208"/>
                          <a:gd name="T34" fmla="*/ 188 w 208"/>
                          <a:gd name="T35" fmla="*/ 48 h 208"/>
                          <a:gd name="T36" fmla="*/ 198 w 208"/>
                          <a:gd name="T37" fmla="*/ 48 h 208"/>
                          <a:gd name="T38" fmla="*/ 208 w 208"/>
                          <a:gd name="T39" fmla="*/ 54 h 208"/>
                          <a:gd name="T40" fmla="*/ 200 w 208"/>
                          <a:gd name="T41" fmla="*/ 150 h 208"/>
                          <a:gd name="T42" fmla="*/ 196 w 208"/>
                          <a:gd name="T43" fmla="*/ 206 h 208"/>
                          <a:gd name="T44" fmla="*/ 186 w 208"/>
                          <a:gd name="T45" fmla="*/ 192 h 208"/>
                          <a:gd name="T46" fmla="*/ 184 w 208"/>
                          <a:gd name="T47" fmla="*/ 180 h 208"/>
                          <a:gd name="T48" fmla="*/ 172 w 208"/>
                          <a:gd name="T49" fmla="*/ 186 h 208"/>
                          <a:gd name="T50" fmla="*/ 158 w 208"/>
                          <a:gd name="T51" fmla="*/ 188 h 208"/>
                          <a:gd name="T52" fmla="*/ 158 w 208"/>
                          <a:gd name="T53" fmla="*/ 178 h 208"/>
                          <a:gd name="T54" fmla="*/ 158 w 208"/>
                          <a:gd name="T55" fmla="*/ 166 h 208"/>
                          <a:gd name="T56" fmla="*/ 162 w 208"/>
                          <a:gd name="T57" fmla="*/ 164 h 208"/>
                          <a:gd name="T58" fmla="*/ 152 w 208"/>
                          <a:gd name="T59" fmla="*/ 154 h 208"/>
                          <a:gd name="T60" fmla="*/ 162 w 208"/>
                          <a:gd name="T61" fmla="*/ 156 h 208"/>
                          <a:gd name="T62" fmla="*/ 154 w 208"/>
                          <a:gd name="T63" fmla="*/ 148 h 208"/>
                          <a:gd name="T64" fmla="*/ 148 w 208"/>
                          <a:gd name="T65" fmla="*/ 138 h 208"/>
                          <a:gd name="T66" fmla="*/ 148 w 208"/>
                          <a:gd name="T67" fmla="*/ 128 h 208"/>
                          <a:gd name="T68" fmla="*/ 142 w 208"/>
                          <a:gd name="T69" fmla="*/ 122 h 208"/>
                          <a:gd name="T70" fmla="*/ 134 w 208"/>
                          <a:gd name="T71" fmla="*/ 114 h 208"/>
                          <a:gd name="T72" fmla="*/ 118 w 208"/>
                          <a:gd name="T73" fmla="*/ 108 h 208"/>
                          <a:gd name="T74" fmla="*/ 100 w 208"/>
                          <a:gd name="T75" fmla="*/ 98 h 208"/>
                          <a:gd name="T76" fmla="*/ 88 w 208"/>
                          <a:gd name="T77" fmla="*/ 98 h 208"/>
                          <a:gd name="T78" fmla="*/ 76 w 208"/>
                          <a:gd name="T79" fmla="*/ 86 h 208"/>
                          <a:gd name="T80" fmla="*/ 74 w 208"/>
                          <a:gd name="T81" fmla="*/ 86 h 208"/>
                          <a:gd name="T82" fmla="*/ 64 w 208"/>
                          <a:gd name="T83" fmla="*/ 86 h 208"/>
                          <a:gd name="T84" fmla="*/ 56 w 208"/>
                          <a:gd name="T85" fmla="*/ 80 h 208"/>
                          <a:gd name="T86" fmla="*/ 58 w 208"/>
                          <a:gd name="T87" fmla="*/ 64 h 208"/>
                          <a:gd name="T88" fmla="*/ 52 w 208"/>
                          <a:gd name="T89" fmla="*/ 76 h 208"/>
                          <a:gd name="T90" fmla="*/ 44 w 208"/>
                          <a:gd name="T91" fmla="*/ 90 h 208"/>
                          <a:gd name="T92" fmla="*/ 36 w 208"/>
                          <a:gd name="T93" fmla="*/ 82 h 208"/>
                          <a:gd name="T94" fmla="*/ 38 w 208"/>
                          <a:gd name="T95" fmla="*/ 70 h 208"/>
                          <a:gd name="T96" fmla="*/ 26 w 208"/>
                          <a:gd name="T97" fmla="*/ 62 h 208"/>
                          <a:gd name="T98" fmla="*/ 34 w 208"/>
                          <a:gd name="T99" fmla="*/ 56 h 208"/>
                          <a:gd name="T100" fmla="*/ 42 w 208"/>
                          <a:gd name="T101" fmla="*/ 50 h 208"/>
                          <a:gd name="T102" fmla="*/ 54 w 208"/>
                          <a:gd name="T103" fmla="*/ 52 h 208"/>
                          <a:gd name="T104" fmla="*/ 58 w 208"/>
                          <a:gd name="T105" fmla="*/ 52 h 208"/>
                          <a:gd name="T106" fmla="*/ 58 w 208"/>
                          <a:gd name="T107" fmla="*/ 48 h 208"/>
                          <a:gd name="T108" fmla="*/ 52 w 208"/>
                          <a:gd name="T109" fmla="*/ 46 h 208"/>
                          <a:gd name="T110" fmla="*/ 38 w 208"/>
                          <a:gd name="T111" fmla="*/ 46 h 208"/>
                          <a:gd name="T112" fmla="*/ 28 w 208"/>
                          <a:gd name="T113" fmla="*/ 48 h 208"/>
                          <a:gd name="T114" fmla="*/ 20 w 208"/>
                          <a:gd name="T115" fmla="*/ 34 h 208"/>
                          <a:gd name="T116" fmla="*/ 8 w 208"/>
                          <a:gd name="T117" fmla="*/ 26 h 208"/>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w 208"/>
                          <a:gd name="T178" fmla="*/ 0 h 208"/>
                          <a:gd name="T179" fmla="*/ 208 w 208"/>
                          <a:gd name="T180" fmla="*/ 208 h 208"/>
                        </a:gdLst>
                        <a:ahLst/>
                        <a:cxnLst>
                          <a:cxn ang="T118">
                            <a:pos x="T0" y="T1"/>
                          </a:cxn>
                          <a:cxn ang="T119">
                            <a:pos x="T2" y="T3"/>
                          </a:cxn>
                          <a:cxn ang="T120">
                            <a:pos x="T4" y="T5"/>
                          </a:cxn>
                          <a:cxn ang="T121">
                            <a:pos x="T6" y="T7"/>
                          </a:cxn>
                          <a:cxn ang="T122">
                            <a:pos x="T8" y="T9"/>
                          </a:cxn>
                          <a:cxn ang="T123">
                            <a:pos x="T10" y="T11"/>
                          </a:cxn>
                          <a:cxn ang="T124">
                            <a:pos x="T12" y="T13"/>
                          </a:cxn>
                          <a:cxn ang="T125">
                            <a:pos x="T14" y="T15"/>
                          </a:cxn>
                          <a:cxn ang="T126">
                            <a:pos x="T16" y="T17"/>
                          </a:cxn>
                          <a:cxn ang="T127">
                            <a:pos x="T18" y="T19"/>
                          </a:cxn>
                          <a:cxn ang="T128">
                            <a:pos x="T20" y="T21"/>
                          </a:cxn>
                          <a:cxn ang="T129">
                            <a:pos x="T22" y="T23"/>
                          </a:cxn>
                          <a:cxn ang="T130">
                            <a:pos x="T24" y="T25"/>
                          </a:cxn>
                          <a:cxn ang="T131">
                            <a:pos x="T26" y="T27"/>
                          </a:cxn>
                          <a:cxn ang="T132">
                            <a:pos x="T28" y="T29"/>
                          </a:cxn>
                          <a:cxn ang="T133">
                            <a:pos x="T30" y="T31"/>
                          </a:cxn>
                          <a:cxn ang="T134">
                            <a:pos x="T32" y="T33"/>
                          </a:cxn>
                          <a:cxn ang="T135">
                            <a:pos x="T34" y="T35"/>
                          </a:cxn>
                          <a:cxn ang="T136">
                            <a:pos x="T36" y="T37"/>
                          </a:cxn>
                          <a:cxn ang="T137">
                            <a:pos x="T38" y="T39"/>
                          </a:cxn>
                          <a:cxn ang="T138">
                            <a:pos x="T40" y="T41"/>
                          </a:cxn>
                          <a:cxn ang="T139">
                            <a:pos x="T42" y="T43"/>
                          </a:cxn>
                          <a:cxn ang="T140">
                            <a:pos x="T44" y="T45"/>
                          </a:cxn>
                          <a:cxn ang="T141">
                            <a:pos x="T46" y="T47"/>
                          </a:cxn>
                          <a:cxn ang="T142">
                            <a:pos x="T48" y="T49"/>
                          </a:cxn>
                          <a:cxn ang="T143">
                            <a:pos x="T50" y="T51"/>
                          </a:cxn>
                          <a:cxn ang="T144">
                            <a:pos x="T52" y="T53"/>
                          </a:cxn>
                          <a:cxn ang="T145">
                            <a:pos x="T54" y="T55"/>
                          </a:cxn>
                          <a:cxn ang="T146">
                            <a:pos x="T56" y="T57"/>
                          </a:cxn>
                          <a:cxn ang="T147">
                            <a:pos x="T58" y="T59"/>
                          </a:cxn>
                          <a:cxn ang="T148">
                            <a:pos x="T60" y="T61"/>
                          </a:cxn>
                          <a:cxn ang="T149">
                            <a:pos x="T62" y="T63"/>
                          </a:cxn>
                          <a:cxn ang="T150">
                            <a:pos x="T64" y="T65"/>
                          </a:cxn>
                          <a:cxn ang="T151">
                            <a:pos x="T66" y="T67"/>
                          </a:cxn>
                          <a:cxn ang="T152">
                            <a:pos x="T68" y="T69"/>
                          </a:cxn>
                          <a:cxn ang="T153">
                            <a:pos x="T70" y="T71"/>
                          </a:cxn>
                          <a:cxn ang="T154">
                            <a:pos x="T72" y="T73"/>
                          </a:cxn>
                          <a:cxn ang="T155">
                            <a:pos x="T74" y="T75"/>
                          </a:cxn>
                          <a:cxn ang="T156">
                            <a:pos x="T76" y="T77"/>
                          </a:cxn>
                          <a:cxn ang="T157">
                            <a:pos x="T78" y="T79"/>
                          </a:cxn>
                          <a:cxn ang="T158">
                            <a:pos x="T80" y="T81"/>
                          </a:cxn>
                          <a:cxn ang="T159">
                            <a:pos x="T82" y="T83"/>
                          </a:cxn>
                          <a:cxn ang="T160">
                            <a:pos x="T84" y="T85"/>
                          </a:cxn>
                          <a:cxn ang="T161">
                            <a:pos x="T86" y="T87"/>
                          </a:cxn>
                          <a:cxn ang="T162">
                            <a:pos x="T88" y="T89"/>
                          </a:cxn>
                          <a:cxn ang="T163">
                            <a:pos x="T90" y="T91"/>
                          </a:cxn>
                          <a:cxn ang="T164">
                            <a:pos x="T92" y="T93"/>
                          </a:cxn>
                          <a:cxn ang="T165">
                            <a:pos x="T94" y="T95"/>
                          </a:cxn>
                          <a:cxn ang="T166">
                            <a:pos x="T96" y="T97"/>
                          </a:cxn>
                          <a:cxn ang="T167">
                            <a:pos x="T98" y="T99"/>
                          </a:cxn>
                          <a:cxn ang="T168">
                            <a:pos x="T100" y="T101"/>
                          </a:cxn>
                          <a:cxn ang="T169">
                            <a:pos x="T102" y="T103"/>
                          </a:cxn>
                          <a:cxn ang="T170">
                            <a:pos x="T104" y="T105"/>
                          </a:cxn>
                          <a:cxn ang="T171">
                            <a:pos x="T106" y="T107"/>
                          </a:cxn>
                          <a:cxn ang="T172">
                            <a:pos x="T108" y="T109"/>
                          </a:cxn>
                          <a:cxn ang="T173">
                            <a:pos x="T110" y="T111"/>
                          </a:cxn>
                          <a:cxn ang="T174">
                            <a:pos x="T112" y="T113"/>
                          </a:cxn>
                          <a:cxn ang="T175">
                            <a:pos x="T114" y="T115"/>
                          </a:cxn>
                          <a:cxn ang="T176">
                            <a:pos x="T116" y="T117"/>
                          </a:cxn>
                        </a:cxnLst>
                        <a:rect l="T177" t="T178" r="T179" b="T180"/>
                        <a:pathLst>
                          <a:path w="208" h="208">
                            <a:moveTo>
                              <a:pt x="0" y="26"/>
                            </a:moveTo>
                            <a:lnTo>
                              <a:pt x="0" y="24"/>
                            </a:lnTo>
                            <a:lnTo>
                              <a:pt x="0" y="22"/>
                            </a:lnTo>
                            <a:lnTo>
                              <a:pt x="2" y="22"/>
                            </a:lnTo>
                            <a:lnTo>
                              <a:pt x="4" y="22"/>
                            </a:lnTo>
                            <a:lnTo>
                              <a:pt x="4" y="20"/>
                            </a:lnTo>
                            <a:lnTo>
                              <a:pt x="6" y="18"/>
                            </a:lnTo>
                            <a:lnTo>
                              <a:pt x="6" y="14"/>
                            </a:lnTo>
                            <a:lnTo>
                              <a:pt x="6" y="12"/>
                            </a:lnTo>
                            <a:lnTo>
                              <a:pt x="10" y="10"/>
                            </a:lnTo>
                            <a:lnTo>
                              <a:pt x="12" y="10"/>
                            </a:lnTo>
                            <a:lnTo>
                              <a:pt x="16" y="8"/>
                            </a:lnTo>
                            <a:lnTo>
                              <a:pt x="18" y="8"/>
                            </a:lnTo>
                            <a:lnTo>
                              <a:pt x="20" y="8"/>
                            </a:lnTo>
                            <a:lnTo>
                              <a:pt x="20" y="6"/>
                            </a:lnTo>
                            <a:lnTo>
                              <a:pt x="24" y="2"/>
                            </a:lnTo>
                            <a:lnTo>
                              <a:pt x="26" y="2"/>
                            </a:lnTo>
                            <a:lnTo>
                              <a:pt x="28" y="0"/>
                            </a:lnTo>
                            <a:lnTo>
                              <a:pt x="32" y="0"/>
                            </a:lnTo>
                            <a:lnTo>
                              <a:pt x="34" y="0"/>
                            </a:lnTo>
                            <a:lnTo>
                              <a:pt x="38" y="0"/>
                            </a:lnTo>
                            <a:lnTo>
                              <a:pt x="40" y="2"/>
                            </a:lnTo>
                            <a:lnTo>
                              <a:pt x="44" y="4"/>
                            </a:lnTo>
                            <a:lnTo>
                              <a:pt x="46" y="4"/>
                            </a:lnTo>
                            <a:lnTo>
                              <a:pt x="48" y="6"/>
                            </a:lnTo>
                            <a:lnTo>
                              <a:pt x="48" y="8"/>
                            </a:lnTo>
                            <a:lnTo>
                              <a:pt x="50" y="8"/>
                            </a:lnTo>
                            <a:lnTo>
                              <a:pt x="50" y="10"/>
                            </a:lnTo>
                            <a:lnTo>
                              <a:pt x="52" y="10"/>
                            </a:lnTo>
                            <a:lnTo>
                              <a:pt x="54" y="10"/>
                            </a:lnTo>
                            <a:lnTo>
                              <a:pt x="58" y="10"/>
                            </a:lnTo>
                            <a:lnTo>
                              <a:pt x="58" y="8"/>
                            </a:lnTo>
                            <a:lnTo>
                              <a:pt x="62" y="8"/>
                            </a:lnTo>
                            <a:lnTo>
                              <a:pt x="64" y="10"/>
                            </a:lnTo>
                            <a:lnTo>
                              <a:pt x="66" y="12"/>
                            </a:lnTo>
                            <a:lnTo>
                              <a:pt x="64" y="12"/>
                            </a:lnTo>
                            <a:lnTo>
                              <a:pt x="64" y="14"/>
                            </a:lnTo>
                            <a:lnTo>
                              <a:pt x="66" y="18"/>
                            </a:lnTo>
                            <a:lnTo>
                              <a:pt x="66" y="20"/>
                            </a:lnTo>
                            <a:lnTo>
                              <a:pt x="68" y="20"/>
                            </a:lnTo>
                            <a:lnTo>
                              <a:pt x="68" y="22"/>
                            </a:lnTo>
                            <a:lnTo>
                              <a:pt x="70" y="24"/>
                            </a:lnTo>
                            <a:lnTo>
                              <a:pt x="68" y="26"/>
                            </a:lnTo>
                            <a:lnTo>
                              <a:pt x="68" y="28"/>
                            </a:lnTo>
                            <a:lnTo>
                              <a:pt x="68" y="30"/>
                            </a:lnTo>
                            <a:lnTo>
                              <a:pt x="66" y="30"/>
                            </a:lnTo>
                            <a:lnTo>
                              <a:pt x="66" y="32"/>
                            </a:lnTo>
                            <a:lnTo>
                              <a:pt x="64" y="32"/>
                            </a:lnTo>
                            <a:lnTo>
                              <a:pt x="66" y="38"/>
                            </a:lnTo>
                            <a:lnTo>
                              <a:pt x="66" y="42"/>
                            </a:lnTo>
                            <a:lnTo>
                              <a:pt x="66" y="48"/>
                            </a:lnTo>
                            <a:lnTo>
                              <a:pt x="68" y="48"/>
                            </a:lnTo>
                            <a:lnTo>
                              <a:pt x="68" y="50"/>
                            </a:lnTo>
                            <a:lnTo>
                              <a:pt x="70" y="50"/>
                            </a:lnTo>
                            <a:lnTo>
                              <a:pt x="70" y="52"/>
                            </a:lnTo>
                            <a:lnTo>
                              <a:pt x="70" y="54"/>
                            </a:lnTo>
                            <a:lnTo>
                              <a:pt x="72" y="60"/>
                            </a:lnTo>
                            <a:lnTo>
                              <a:pt x="74" y="60"/>
                            </a:lnTo>
                            <a:lnTo>
                              <a:pt x="74" y="58"/>
                            </a:lnTo>
                            <a:lnTo>
                              <a:pt x="72" y="56"/>
                            </a:lnTo>
                            <a:lnTo>
                              <a:pt x="72" y="54"/>
                            </a:lnTo>
                            <a:lnTo>
                              <a:pt x="72" y="52"/>
                            </a:lnTo>
                            <a:lnTo>
                              <a:pt x="74" y="52"/>
                            </a:lnTo>
                            <a:lnTo>
                              <a:pt x="74" y="50"/>
                            </a:lnTo>
                            <a:lnTo>
                              <a:pt x="76" y="50"/>
                            </a:lnTo>
                            <a:lnTo>
                              <a:pt x="76" y="52"/>
                            </a:lnTo>
                            <a:lnTo>
                              <a:pt x="76" y="54"/>
                            </a:lnTo>
                            <a:lnTo>
                              <a:pt x="76" y="56"/>
                            </a:lnTo>
                            <a:lnTo>
                              <a:pt x="76" y="58"/>
                            </a:lnTo>
                            <a:lnTo>
                              <a:pt x="76" y="60"/>
                            </a:lnTo>
                            <a:lnTo>
                              <a:pt x="78" y="62"/>
                            </a:lnTo>
                            <a:lnTo>
                              <a:pt x="80" y="62"/>
                            </a:lnTo>
                            <a:lnTo>
                              <a:pt x="80" y="60"/>
                            </a:lnTo>
                            <a:lnTo>
                              <a:pt x="80" y="62"/>
                            </a:lnTo>
                            <a:lnTo>
                              <a:pt x="80" y="64"/>
                            </a:lnTo>
                            <a:lnTo>
                              <a:pt x="80" y="66"/>
                            </a:lnTo>
                            <a:lnTo>
                              <a:pt x="80" y="70"/>
                            </a:lnTo>
                            <a:lnTo>
                              <a:pt x="84" y="72"/>
                            </a:lnTo>
                            <a:lnTo>
                              <a:pt x="86" y="72"/>
                            </a:lnTo>
                            <a:lnTo>
                              <a:pt x="90" y="72"/>
                            </a:lnTo>
                            <a:lnTo>
                              <a:pt x="92" y="72"/>
                            </a:lnTo>
                            <a:lnTo>
                              <a:pt x="94" y="70"/>
                            </a:lnTo>
                            <a:lnTo>
                              <a:pt x="94" y="68"/>
                            </a:lnTo>
                            <a:lnTo>
                              <a:pt x="96" y="68"/>
                            </a:lnTo>
                            <a:lnTo>
                              <a:pt x="96" y="66"/>
                            </a:lnTo>
                            <a:lnTo>
                              <a:pt x="98" y="66"/>
                            </a:lnTo>
                            <a:lnTo>
                              <a:pt x="98" y="64"/>
                            </a:lnTo>
                            <a:lnTo>
                              <a:pt x="100" y="64"/>
                            </a:lnTo>
                            <a:lnTo>
                              <a:pt x="102" y="62"/>
                            </a:lnTo>
                            <a:lnTo>
                              <a:pt x="102" y="60"/>
                            </a:lnTo>
                            <a:lnTo>
                              <a:pt x="102" y="58"/>
                            </a:lnTo>
                            <a:lnTo>
                              <a:pt x="104" y="56"/>
                            </a:lnTo>
                            <a:lnTo>
                              <a:pt x="106" y="54"/>
                            </a:lnTo>
                            <a:lnTo>
                              <a:pt x="108" y="54"/>
                            </a:lnTo>
                            <a:lnTo>
                              <a:pt x="110" y="52"/>
                            </a:lnTo>
                            <a:lnTo>
                              <a:pt x="112" y="48"/>
                            </a:lnTo>
                            <a:lnTo>
                              <a:pt x="112" y="46"/>
                            </a:lnTo>
                            <a:lnTo>
                              <a:pt x="114" y="46"/>
                            </a:lnTo>
                            <a:lnTo>
                              <a:pt x="116" y="46"/>
                            </a:lnTo>
                            <a:lnTo>
                              <a:pt x="118" y="46"/>
                            </a:lnTo>
                            <a:lnTo>
                              <a:pt x="120" y="46"/>
                            </a:lnTo>
                            <a:lnTo>
                              <a:pt x="122" y="46"/>
                            </a:lnTo>
                            <a:lnTo>
                              <a:pt x="126" y="44"/>
                            </a:lnTo>
                            <a:lnTo>
                              <a:pt x="128" y="44"/>
                            </a:lnTo>
                            <a:lnTo>
                              <a:pt x="128" y="42"/>
                            </a:lnTo>
                            <a:lnTo>
                              <a:pt x="128" y="44"/>
                            </a:lnTo>
                            <a:lnTo>
                              <a:pt x="130" y="42"/>
                            </a:lnTo>
                            <a:lnTo>
                              <a:pt x="132" y="42"/>
                            </a:lnTo>
                            <a:lnTo>
                              <a:pt x="130" y="40"/>
                            </a:lnTo>
                            <a:lnTo>
                              <a:pt x="130" y="38"/>
                            </a:lnTo>
                            <a:lnTo>
                              <a:pt x="128" y="38"/>
                            </a:lnTo>
                            <a:lnTo>
                              <a:pt x="128" y="36"/>
                            </a:lnTo>
                            <a:lnTo>
                              <a:pt x="130" y="36"/>
                            </a:lnTo>
                            <a:lnTo>
                              <a:pt x="130" y="34"/>
                            </a:lnTo>
                            <a:lnTo>
                              <a:pt x="132" y="34"/>
                            </a:lnTo>
                            <a:lnTo>
                              <a:pt x="134" y="34"/>
                            </a:lnTo>
                            <a:lnTo>
                              <a:pt x="136" y="32"/>
                            </a:lnTo>
                            <a:lnTo>
                              <a:pt x="138" y="30"/>
                            </a:lnTo>
                            <a:lnTo>
                              <a:pt x="140" y="30"/>
                            </a:lnTo>
                            <a:lnTo>
                              <a:pt x="140" y="28"/>
                            </a:lnTo>
                            <a:lnTo>
                              <a:pt x="142" y="28"/>
                            </a:lnTo>
                            <a:lnTo>
                              <a:pt x="144" y="28"/>
                            </a:lnTo>
                            <a:lnTo>
                              <a:pt x="146" y="28"/>
                            </a:lnTo>
                            <a:lnTo>
                              <a:pt x="146" y="30"/>
                            </a:lnTo>
                            <a:lnTo>
                              <a:pt x="148" y="30"/>
                            </a:lnTo>
                            <a:lnTo>
                              <a:pt x="154" y="34"/>
                            </a:lnTo>
                            <a:lnTo>
                              <a:pt x="158" y="34"/>
                            </a:lnTo>
                            <a:lnTo>
                              <a:pt x="160" y="34"/>
                            </a:lnTo>
                            <a:lnTo>
                              <a:pt x="160" y="36"/>
                            </a:lnTo>
                            <a:lnTo>
                              <a:pt x="162" y="36"/>
                            </a:lnTo>
                            <a:lnTo>
                              <a:pt x="162" y="38"/>
                            </a:lnTo>
                            <a:lnTo>
                              <a:pt x="164" y="38"/>
                            </a:lnTo>
                            <a:lnTo>
                              <a:pt x="164" y="40"/>
                            </a:lnTo>
                            <a:lnTo>
                              <a:pt x="166" y="40"/>
                            </a:lnTo>
                            <a:lnTo>
                              <a:pt x="168" y="40"/>
                            </a:lnTo>
                            <a:lnTo>
                              <a:pt x="176" y="44"/>
                            </a:lnTo>
                            <a:lnTo>
                              <a:pt x="180" y="46"/>
                            </a:lnTo>
                            <a:lnTo>
                              <a:pt x="184" y="48"/>
                            </a:lnTo>
                            <a:lnTo>
                              <a:pt x="186" y="48"/>
                            </a:lnTo>
                            <a:lnTo>
                              <a:pt x="188" y="48"/>
                            </a:lnTo>
                            <a:lnTo>
                              <a:pt x="190" y="48"/>
                            </a:lnTo>
                            <a:lnTo>
                              <a:pt x="192" y="48"/>
                            </a:lnTo>
                            <a:lnTo>
                              <a:pt x="194" y="50"/>
                            </a:lnTo>
                            <a:lnTo>
                              <a:pt x="196" y="50"/>
                            </a:lnTo>
                            <a:lnTo>
                              <a:pt x="196" y="48"/>
                            </a:lnTo>
                            <a:lnTo>
                              <a:pt x="198" y="48"/>
                            </a:lnTo>
                            <a:lnTo>
                              <a:pt x="200" y="50"/>
                            </a:lnTo>
                            <a:lnTo>
                              <a:pt x="202" y="50"/>
                            </a:lnTo>
                            <a:lnTo>
                              <a:pt x="204" y="50"/>
                            </a:lnTo>
                            <a:lnTo>
                              <a:pt x="204" y="52"/>
                            </a:lnTo>
                            <a:lnTo>
                              <a:pt x="202" y="52"/>
                            </a:lnTo>
                            <a:lnTo>
                              <a:pt x="202" y="54"/>
                            </a:lnTo>
                            <a:lnTo>
                              <a:pt x="204" y="54"/>
                            </a:lnTo>
                            <a:lnTo>
                              <a:pt x="208" y="54"/>
                            </a:lnTo>
                            <a:lnTo>
                              <a:pt x="206" y="108"/>
                            </a:lnTo>
                            <a:lnTo>
                              <a:pt x="204" y="134"/>
                            </a:lnTo>
                            <a:lnTo>
                              <a:pt x="204" y="144"/>
                            </a:lnTo>
                            <a:lnTo>
                              <a:pt x="202" y="144"/>
                            </a:lnTo>
                            <a:lnTo>
                              <a:pt x="202" y="146"/>
                            </a:lnTo>
                            <a:lnTo>
                              <a:pt x="200" y="148"/>
                            </a:lnTo>
                            <a:lnTo>
                              <a:pt x="200" y="150"/>
                            </a:lnTo>
                            <a:lnTo>
                              <a:pt x="200" y="152"/>
                            </a:lnTo>
                            <a:lnTo>
                              <a:pt x="200" y="154"/>
                            </a:lnTo>
                            <a:lnTo>
                              <a:pt x="202" y="156"/>
                            </a:lnTo>
                            <a:lnTo>
                              <a:pt x="202" y="154"/>
                            </a:lnTo>
                            <a:lnTo>
                              <a:pt x="202" y="156"/>
                            </a:lnTo>
                            <a:lnTo>
                              <a:pt x="198" y="208"/>
                            </a:lnTo>
                            <a:lnTo>
                              <a:pt x="196" y="208"/>
                            </a:lnTo>
                            <a:lnTo>
                              <a:pt x="196" y="206"/>
                            </a:lnTo>
                            <a:lnTo>
                              <a:pt x="194" y="206"/>
                            </a:lnTo>
                            <a:lnTo>
                              <a:pt x="194" y="204"/>
                            </a:lnTo>
                            <a:lnTo>
                              <a:pt x="192" y="204"/>
                            </a:lnTo>
                            <a:lnTo>
                              <a:pt x="192" y="202"/>
                            </a:lnTo>
                            <a:lnTo>
                              <a:pt x="190" y="200"/>
                            </a:lnTo>
                            <a:lnTo>
                              <a:pt x="188" y="198"/>
                            </a:lnTo>
                            <a:lnTo>
                              <a:pt x="188" y="196"/>
                            </a:lnTo>
                            <a:lnTo>
                              <a:pt x="186" y="192"/>
                            </a:lnTo>
                            <a:lnTo>
                              <a:pt x="184" y="192"/>
                            </a:lnTo>
                            <a:lnTo>
                              <a:pt x="182" y="190"/>
                            </a:lnTo>
                            <a:lnTo>
                              <a:pt x="182" y="188"/>
                            </a:lnTo>
                            <a:lnTo>
                              <a:pt x="180" y="188"/>
                            </a:lnTo>
                            <a:lnTo>
                              <a:pt x="180" y="186"/>
                            </a:lnTo>
                            <a:lnTo>
                              <a:pt x="180" y="184"/>
                            </a:lnTo>
                            <a:lnTo>
                              <a:pt x="182" y="184"/>
                            </a:lnTo>
                            <a:lnTo>
                              <a:pt x="184" y="180"/>
                            </a:lnTo>
                            <a:lnTo>
                              <a:pt x="182" y="180"/>
                            </a:lnTo>
                            <a:lnTo>
                              <a:pt x="182" y="182"/>
                            </a:lnTo>
                            <a:lnTo>
                              <a:pt x="182" y="184"/>
                            </a:lnTo>
                            <a:lnTo>
                              <a:pt x="180" y="184"/>
                            </a:lnTo>
                            <a:lnTo>
                              <a:pt x="178" y="184"/>
                            </a:lnTo>
                            <a:lnTo>
                              <a:pt x="176" y="184"/>
                            </a:lnTo>
                            <a:lnTo>
                              <a:pt x="174" y="184"/>
                            </a:lnTo>
                            <a:lnTo>
                              <a:pt x="172" y="186"/>
                            </a:lnTo>
                            <a:lnTo>
                              <a:pt x="170" y="186"/>
                            </a:lnTo>
                            <a:lnTo>
                              <a:pt x="168" y="188"/>
                            </a:lnTo>
                            <a:lnTo>
                              <a:pt x="166" y="188"/>
                            </a:lnTo>
                            <a:lnTo>
                              <a:pt x="166" y="186"/>
                            </a:lnTo>
                            <a:lnTo>
                              <a:pt x="164" y="186"/>
                            </a:lnTo>
                            <a:lnTo>
                              <a:pt x="164" y="184"/>
                            </a:lnTo>
                            <a:lnTo>
                              <a:pt x="160" y="186"/>
                            </a:lnTo>
                            <a:lnTo>
                              <a:pt x="158" y="188"/>
                            </a:lnTo>
                            <a:lnTo>
                              <a:pt x="158" y="190"/>
                            </a:lnTo>
                            <a:lnTo>
                              <a:pt x="156" y="190"/>
                            </a:lnTo>
                            <a:lnTo>
                              <a:pt x="156" y="186"/>
                            </a:lnTo>
                            <a:lnTo>
                              <a:pt x="156" y="184"/>
                            </a:lnTo>
                            <a:lnTo>
                              <a:pt x="156" y="182"/>
                            </a:lnTo>
                            <a:lnTo>
                              <a:pt x="156" y="180"/>
                            </a:lnTo>
                            <a:lnTo>
                              <a:pt x="158" y="180"/>
                            </a:lnTo>
                            <a:lnTo>
                              <a:pt x="158" y="178"/>
                            </a:lnTo>
                            <a:lnTo>
                              <a:pt x="160" y="178"/>
                            </a:lnTo>
                            <a:lnTo>
                              <a:pt x="160" y="176"/>
                            </a:lnTo>
                            <a:lnTo>
                              <a:pt x="160" y="174"/>
                            </a:lnTo>
                            <a:lnTo>
                              <a:pt x="162" y="172"/>
                            </a:lnTo>
                            <a:lnTo>
                              <a:pt x="162" y="170"/>
                            </a:lnTo>
                            <a:lnTo>
                              <a:pt x="160" y="170"/>
                            </a:lnTo>
                            <a:lnTo>
                              <a:pt x="158" y="168"/>
                            </a:lnTo>
                            <a:lnTo>
                              <a:pt x="158" y="166"/>
                            </a:lnTo>
                            <a:lnTo>
                              <a:pt x="156" y="166"/>
                            </a:lnTo>
                            <a:lnTo>
                              <a:pt x="156" y="164"/>
                            </a:lnTo>
                            <a:lnTo>
                              <a:pt x="154" y="164"/>
                            </a:lnTo>
                            <a:lnTo>
                              <a:pt x="154" y="162"/>
                            </a:lnTo>
                            <a:lnTo>
                              <a:pt x="158" y="162"/>
                            </a:lnTo>
                            <a:lnTo>
                              <a:pt x="160" y="162"/>
                            </a:lnTo>
                            <a:lnTo>
                              <a:pt x="160" y="164"/>
                            </a:lnTo>
                            <a:lnTo>
                              <a:pt x="162" y="164"/>
                            </a:lnTo>
                            <a:lnTo>
                              <a:pt x="164" y="164"/>
                            </a:lnTo>
                            <a:lnTo>
                              <a:pt x="166" y="162"/>
                            </a:lnTo>
                            <a:lnTo>
                              <a:pt x="164" y="162"/>
                            </a:lnTo>
                            <a:lnTo>
                              <a:pt x="162" y="162"/>
                            </a:lnTo>
                            <a:lnTo>
                              <a:pt x="158" y="162"/>
                            </a:lnTo>
                            <a:lnTo>
                              <a:pt x="156" y="160"/>
                            </a:lnTo>
                            <a:lnTo>
                              <a:pt x="152" y="156"/>
                            </a:lnTo>
                            <a:lnTo>
                              <a:pt x="152" y="154"/>
                            </a:lnTo>
                            <a:lnTo>
                              <a:pt x="154" y="154"/>
                            </a:lnTo>
                            <a:lnTo>
                              <a:pt x="156" y="154"/>
                            </a:lnTo>
                            <a:lnTo>
                              <a:pt x="158" y="154"/>
                            </a:lnTo>
                            <a:lnTo>
                              <a:pt x="160" y="154"/>
                            </a:lnTo>
                            <a:lnTo>
                              <a:pt x="162" y="154"/>
                            </a:lnTo>
                            <a:lnTo>
                              <a:pt x="162" y="156"/>
                            </a:lnTo>
                            <a:lnTo>
                              <a:pt x="164" y="156"/>
                            </a:lnTo>
                            <a:lnTo>
                              <a:pt x="162" y="156"/>
                            </a:lnTo>
                            <a:lnTo>
                              <a:pt x="162" y="154"/>
                            </a:lnTo>
                            <a:lnTo>
                              <a:pt x="160" y="154"/>
                            </a:lnTo>
                            <a:lnTo>
                              <a:pt x="158" y="154"/>
                            </a:lnTo>
                            <a:lnTo>
                              <a:pt x="156" y="152"/>
                            </a:lnTo>
                            <a:lnTo>
                              <a:pt x="154" y="150"/>
                            </a:lnTo>
                            <a:lnTo>
                              <a:pt x="154" y="148"/>
                            </a:lnTo>
                            <a:lnTo>
                              <a:pt x="156" y="148"/>
                            </a:lnTo>
                            <a:lnTo>
                              <a:pt x="154" y="148"/>
                            </a:lnTo>
                            <a:lnTo>
                              <a:pt x="152" y="144"/>
                            </a:lnTo>
                            <a:lnTo>
                              <a:pt x="150" y="144"/>
                            </a:lnTo>
                            <a:lnTo>
                              <a:pt x="150" y="142"/>
                            </a:lnTo>
                            <a:lnTo>
                              <a:pt x="148" y="142"/>
                            </a:lnTo>
                            <a:lnTo>
                              <a:pt x="148" y="140"/>
                            </a:lnTo>
                            <a:lnTo>
                              <a:pt x="150" y="140"/>
                            </a:lnTo>
                            <a:lnTo>
                              <a:pt x="148" y="138"/>
                            </a:lnTo>
                            <a:lnTo>
                              <a:pt x="148" y="136"/>
                            </a:lnTo>
                            <a:lnTo>
                              <a:pt x="148" y="134"/>
                            </a:lnTo>
                            <a:lnTo>
                              <a:pt x="148" y="132"/>
                            </a:lnTo>
                            <a:lnTo>
                              <a:pt x="146" y="130"/>
                            </a:lnTo>
                            <a:lnTo>
                              <a:pt x="144" y="130"/>
                            </a:lnTo>
                            <a:lnTo>
                              <a:pt x="146" y="130"/>
                            </a:lnTo>
                            <a:lnTo>
                              <a:pt x="146" y="128"/>
                            </a:lnTo>
                            <a:lnTo>
                              <a:pt x="148" y="128"/>
                            </a:lnTo>
                            <a:lnTo>
                              <a:pt x="150" y="126"/>
                            </a:lnTo>
                            <a:lnTo>
                              <a:pt x="148" y="126"/>
                            </a:lnTo>
                            <a:lnTo>
                              <a:pt x="146" y="128"/>
                            </a:lnTo>
                            <a:lnTo>
                              <a:pt x="144" y="128"/>
                            </a:lnTo>
                            <a:lnTo>
                              <a:pt x="142" y="128"/>
                            </a:lnTo>
                            <a:lnTo>
                              <a:pt x="142" y="126"/>
                            </a:lnTo>
                            <a:lnTo>
                              <a:pt x="142" y="124"/>
                            </a:lnTo>
                            <a:lnTo>
                              <a:pt x="142" y="122"/>
                            </a:lnTo>
                            <a:lnTo>
                              <a:pt x="144" y="120"/>
                            </a:lnTo>
                            <a:lnTo>
                              <a:pt x="142" y="120"/>
                            </a:lnTo>
                            <a:lnTo>
                              <a:pt x="142" y="122"/>
                            </a:lnTo>
                            <a:lnTo>
                              <a:pt x="140" y="120"/>
                            </a:lnTo>
                            <a:lnTo>
                              <a:pt x="140" y="118"/>
                            </a:lnTo>
                            <a:lnTo>
                              <a:pt x="138" y="118"/>
                            </a:lnTo>
                            <a:lnTo>
                              <a:pt x="136" y="116"/>
                            </a:lnTo>
                            <a:lnTo>
                              <a:pt x="134" y="114"/>
                            </a:lnTo>
                            <a:lnTo>
                              <a:pt x="136" y="114"/>
                            </a:lnTo>
                            <a:lnTo>
                              <a:pt x="134" y="114"/>
                            </a:lnTo>
                            <a:lnTo>
                              <a:pt x="132" y="112"/>
                            </a:lnTo>
                            <a:lnTo>
                              <a:pt x="130" y="112"/>
                            </a:lnTo>
                            <a:lnTo>
                              <a:pt x="130" y="110"/>
                            </a:lnTo>
                            <a:lnTo>
                              <a:pt x="128" y="110"/>
                            </a:lnTo>
                            <a:lnTo>
                              <a:pt x="122" y="110"/>
                            </a:lnTo>
                            <a:lnTo>
                              <a:pt x="118" y="108"/>
                            </a:lnTo>
                            <a:lnTo>
                              <a:pt x="114" y="106"/>
                            </a:lnTo>
                            <a:lnTo>
                              <a:pt x="112" y="104"/>
                            </a:lnTo>
                            <a:lnTo>
                              <a:pt x="110" y="102"/>
                            </a:lnTo>
                            <a:lnTo>
                              <a:pt x="108" y="102"/>
                            </a:lnTo>
                            <a:lnTo>
                              <a:pt x="106" y="102"/>
                            </a:lnTo>
                            <a:lnTo>
                              <a:pt x="102" y="100"/>
                            </a:lnTo>
                            <a:lnTo>
                              <a:pt x="102" y="98"/>
                            </a:lnTo>
                            <a:lnTo>
                              <a:pt x="100" y="98"/>
                            </a:lnTo>
                            <a:lnTo>
                              <a:pt x="98" y="98"/>
                            </a:lnTo>
                            <a:lnTo>
                              <a:pt x="96" y="98"/>
                            </a:lnTo>
                            <a:lnTo>
                              <a:pt x="94" y="98"/>
                            </a:lnTo>
                            <a:lnTo>
                              <a:pt x="92" y="96"/>
                            </a:lnTo>
                            <a:lnTo>
                              <a:pt x="90" y="96"/>
                            </a:lnTo>
                            <a:lnTo>
                              <a:pt x="88" y="96"/>
                            </a:lnTo>
                            <a:lnTo>
                              <a:pt x="88" y="98"/>
                            </a:lnTo>
                            <a:lnTo>
                              <a:pt x="86" y="98"/>
                            </a:lnTo>
                            <a:lnTo>
                              <a:pt x="86" y="96"/>
                            </a:lnTo>
                            <a:lnTo>
                              <a:pt x="84" y="96"/>
                            </a:lnTo>
                            <a:lnTo>
                              <a:pt x="82" y="96"/>
                            </a:lnTo>
                            <a:lnTo>
                              <a:pt x="78" y="94"/>
                            </a:lnTo>
                            <a:lnTo>
                              <a:pt x="76" y="92"/>
                            </a:lnTo>
                            <a:lnTo>
                              <a:pt x="74" y="90"/>
                            </a:lnTo>
                            <a:lnTo>
                              <a:pt x="76" y="86"/>
                            </a:lnTo>
                            <a:lnTo>
                              <a:pt x="80" y="86"/>
                            </a:lnTo>
                            <a:lnTo>
                              <a:pt x="80" y="88"/>
                            </a:lnTo>
                            <a:lnTo>
                              <a:pt x="82" y="88"/>
                            </a:lnTo>
                            <a:lnTo>
                              <a:pt x="82" y="86"/>
                            </a:lnTo>
                            <a:lnTo>
                              <a:pt x="80" y="86"/>
                            </a:lnTo>
                            <a:lnTo>
                              <a:pt x="78" y="86"/>
                            </a:lnTo>
                            <a:lnTo>
                              <a:pt x="76" y="86"/>
                            </a:lnTo>
                            <a:lnTo>
                              <a:pt x="74" y="86"/>
                            </a:lnTo>
                            <a:lnTo>
                              <a:pt x="74" y="88"/>
                            </a:lnTo>
                            <a:lnTo>
                              <a:pt x="72" y="88"/>
                            </a:lnTo>
                            <a:lnTo>
                              <a:pt x="72" y="86"/>
                            </a:lnTo>
                            <a:lnTo>
                              <a:pt x="70" y="86"/>
                            </a:lnTo>
                            <a:lnTo>
                              <a:pt x="68" y="86"/>
                            </a:lnTo>
                            <a:lnTo>
                              <a:pt x="68" y="88"/>
                            </a:lnTo>
                            <a:lnTo>
                              <a:pt x="66" y="86"/>
                            </a:lnTo>
                            <a:lnTo>
                              <a:pt x="64" y="86"/>
                            </a:lnTo>
                            <a:lnTo>
                              <a:pt x="64" y="84"/>
                            </a:lnTo>
                            <a:lnTo>
                              <a:pt x="66" y="84"/>
                            </a:lnTo>
                            <a:lnTo>
                              <a:pt x="64" y="82"/>
                            </a:lnTo>
                            <a:lnTo>
                              <a:pt x="62" y="82"/>
                            </a:lnTo>
                            <a:lnTo>
                              <a:pt x="60" y="82"/>
                            </a:lnTo>
                            <a:lnTo>
                              <a:pt x="58" y="78"/>
                            </a:lnTo>
                            <a:lnTo>
                              <a:pt x="56" y="78"/>
                            </a:lnTo>
                            <a:lnTo>
                              <a:pt x="56" y="80"/>
                            </a:lnTo>
                            <a:lnTo>
                              <a:pt x="54" y="78"/>
                            </a:lnTo>
                            <a:lnTo>
                              <a:pt x="54" y="76"/>
                            </a:lnTo>
                            <a:lnTo>
                              <a:pt x="54" y="74"/>
                            </a:lnTo>
                            <a:lnTo>
                              <a:pt x="56" y="72"/>
                            </a:lnTo>
                            <a:lnTo>
                              <a:pt x="54" y="70"/>
                            </a:lnTo>
                            <a:lnTo>
                              <a:pt x="56" y="68"/>
                            </a:lnTo>
                            <a:lnTo>
                              <a:pt x="58" y="66"/>
                            </a:lnTo>
                            <a:lnTo>
                              <a:pt x="58" y="64"/>
                            </a:lnTo>
                            <a:lnTo>
                              <a:pt x="58" y="62"/>
                            </a:lnTo>
                            <a:lnTo>
                              <a:pt x="56" y="64"/>
                            </a:lnTo>
                            <a:lnTo>
                              <a:pt x="54" y="66"/>
                            </a:lnTo>
                            <a:lnTo>
                              <a:pt x="54" y="70"/>
                            </a:lnTo>
                            <a:lnTo>
                              <a:pt x="54" y="72"/>
                            </a:lnTo>
                            <a:lnTo>
                              <a:pt x="54" y="74"/>
                            </a:lnTo>
                            <a:lnTo>
                              <a:pt x="52" y="74"/>
                            </a:lnTo>
                            <a:lnTo>
                              <a:pt x="52" y="76"/>
                            </a:lnTo>
                            <a:lnTo>
                              <a:pt x="52" y="78"/>
                            </a:lnTo>
                            <a:lnTo>
                              <a:pt x="50" y="78"/>
                            </a:lnTo>
                            <a:lnTo>
                              <a:pt x="48" y="80"/>
                            </a:lnTo>
                            <a:lnTo>
                              <a:pt x="48" y="82"/>
                            </a:lnTo>
                            <a:lnTo>
                              <a:pt x="48" y="84"/>
                            </a:lnTo>
                            <a:lnTo>
                              <a:pt x="50" y="84"/>
                            </a:lnTo>
                            <a:lnTo>
                              <a:pt x="46" y="88"/>
                            </a:lnTo>
                            <a:lnTo>
                              <a:pt x="44" y="90"/>
                            </a:lnTo>
                            <a:lnTo>
                              <a:pt x="42" y="90"/>
                            </a:lnTo>
                            <a:lnTo>
                              <a:pt x="40" y="90"/>
                            </a:lnTo>
                            <a:lnTo>
                              <a:pt x="38" y="90"/>
                            </a:lnTo>
                            <a:lnTo>
                              <a:pt x="38" y="88"/>
                            </a:lnTo>
                            <a:lnTo>
                              <a:pt x="38" y="86"/>
                            </a:lnTo>
                            <a:lnTo>
                              <a:pt x="38" y="84"/>
                            </a:lnTo>
                            <a:lnTo>
                              <a:pt x="36" y="82"/>
                            </a:lnTo>
                            <a:lnTo>
                              <a:pt x="36" y="80"/>
                            </a:lnTo>
                            <a:lnTo>
                              <a:pt x="36" y="78"/>
                            </a:lnTo>
                            <a:lnTo>
                              <a:pt x="40" y="78"/>
                            </a:lnTo>
                            <a:lnTo>
                              <a:pt x="40" y="76"/>
                            </a:lnTo>
                            <a:lnTo>
                              <a:pt x="40" y="74"/>
                            </a:lnTo>
                            <a:lnTo>
                              <a:pt x="38" y="74"/>
                            </a:lnTo>
                            <a:lnTo>
                              <a:pt x="38" y="72"/>
                            </a:lnTo>
                            <a:lnTo>
                              <a:pt x="38" y="70"/>
                            </a:lnTo>
                            <a:lnTo>
                              <a:pt x="36" y="70"/>
                            </a:lnTo>
                            <a:lnTo>
                              <a:pt x="36" y="72"/>
                            </a:lnTo>
                            <a:lnTo>
                              <a:pt x="34" y="70"/>
                            </a:lnTo>
                            <a:lnTo>
                              <a:pt x="34" y="68"/>
                            </a:lnTo>
                            <a:lnTo>
                              <a:pt x="32" y="66"/>
                            </a:lnTo>
                            <a:lnTo>
                              <a:pt x="30" y="64"/>
                            </a:lnTo>
                            <a:lnTo>
                              <a:pt x="28" y="62"/>
                            </a:lnTo>
                            <a:lnTo>
                              <a:pt x="26" y="62"/>
                            </a:lnTo>
                            <a:lnTo>
                              <a:pt x="24" y="62"/>
                            </a:lnTo>
                            <a:lnTo>
                              <a:pt x="22" y="62"/>
                            </a:lnTo>
                            <a:lnTo>
                              <a:pt x="20" y="58"/>
                            </a:lnTo>
                            <a:lnTo>
                              <a:pt x="24" y="56"/>
                            </a:lnTo>
                            <a:lnTo>
                              <a:pt x="26" y="56"/>
                            </a:lnTo>
                            <a:lnTo>
                              <a:pt x="28" y="56"/>
                            </a:lnTo>
                            <a:lnTo>
                              <a:pt x="32" y="56"/>
                            </a:lnTo>
                            <a:lnTo>
                              <a:pt x="34" y="56"/>
                            </a:lnTo>
                            <a:lnTo>
                              <a:pt x="34" y="58"/>
                            </a:lnTo>
                            <a:lnTo>
                              <a:pt x="36" y="58"/>
                            </a:lnTo>
                            <a:lnTo>
                              <a:pt x="38" y="58"/>
                            </a:lnTo>
                            <a:lnTo>
                              <a:pt x="38" y="56"/>
                            </a:lnTo>
                            <a:lnTo>
                              <a:pt x="40" y="56"/>
                            </a:lnTo>
                            <a:lnTo>
                              <a:pt x="40" y="54"/>
                            </a:lnTo>
                            <a:lnTo>
                              <a:pt x="42" y="52"/>
                            </a:lnTo>
                            <a:lnTo>
                              <a:pt x="42" y="50"/>
                            </a:lnTo>
                            <a:lnTo>
                              <a:pt x="44" y="50"/>
                            </a:lnTo>
                            <a:lnTo>
                              <a:pt x="44" y="48"/>
                            </a:lnTo>
                            <a:lnTo>
                              <a:pt x="46" y="48"/>
                            </a:lnTo>
                            <a:lnTo>
                              <a:pt x="48" y="50"/>
                            </a:lnTo>
                            <a:lnTo>
                              <a:pt x="48" y="52"/>
                            </a:lnTo>
                            <a:lnTo>
                              <a:pt x="50" y="52"/>
                            </a:lnTo>
                            <a:lnTo>
                              <a:pt x="52" y="52"/>
                            </a:lnTo>
                            <a:lnTo>
                              <a:pt x="54" y="52"/>
                            </a:lnTo>
                            <a:lnTo>
                              <a:pt x="56" y="52"/>
                            </a:lnTo>
                            <a:lnTo>
                              <a:pt x="56" y="54"/>
                            </a:lnTo>
                            <a:lnTo>
                              <a:pt x="56" y="56"/>
                            </a:lnTo>
                            <a:lnTo>
                              <a:pt x="56" y="52"/>
                            </a:lnTo>
                            <a:lnTo>
                              <a:pt x="56" y="50"/>
                            </a:lnTo>
                            <a:lnTo>
                              <a:pt x="56" y="52"/>
                            </a:lnTo>
                            <a:lnTo>
                              <a:pt x="58" y="54"/>
                            </a:lnTo>
                            <a:lnTo>
                              <a:pt x="58" y="52"/>
                            </a:lnTo>
                            <a:lnTo>
                              <a:pt x="58" y="50"/>
                            </a:lnTo>
                            <a:lnTo>
                              <a:pt x="58" y="48"/>
                            </a:lnTo>
                            <a:lnTo>
                              <a:pt x="60" y="48"/>
                            </a:lnTo>
                            <a:lnTo>
                              <a:pt x="62" y="48"/>
                            </a:lnTo>
                            <a:lnTo>
                              <a:pt x="62" y="46"/>
                            </a:lnTo>
                            <a:lnTo>
                              <a:pt x="60" y="46"/>
                            </a:lnTo>
                            <a:lnTo>
                              <a:pt x="60" y="48"/>
                            </a:lnTo>
                            <a:lnTo>
                              <a:pt x="58" y="48"/>
                            </a:lnTo>
                            <a:lnTo>
                              <a:pt x="58" y="46"/>
                            </a:lnTo>
                            <a:lnTo>
                              <a:pt x="60" y="46"/>
                            </a:lnTo>
                            <a:lnTo>
                              <a:pt x="62" y="44"/>
                            </a:lnTo>
                            <a:lnTo>
                              <a:pt x="62" y="42"/>
                            </a:lnTo>
                            <a:lnTo>
                              <a:pt x="60" y="44"/>
                            </a:lnTo>
                            <a:lnTo>
                              <a:pt x="58" y="44"/>
                            </a:lnTo>
                            <a:lnTo>
                              <a:pt x="54" y="46"/>
                            </a:lnTo>
                            <a:lnTo>
                              <a:pt x="52" y="46"/>
                            </a:lnTo>
                            <a:lnTo>
                              <a:pt x="50" y="46"/>
                            </a:lnTo>
                            <a:lnTo>
                              <a:pt x="48" y="46"/>
                            </a:lnTo>
                            <a:lnTo>
                              <a:pt x="46" y="46"/>
                            </a:lnTo>
                            <a:lnTo>
                              <a:pt x="44" y="46"/>
                            </a:lnTo>
                            <a:lnTo>
                              <a:pt x="42" y="48"/>
                            </a:lnTo>
                            <a:lnTo>
                              <a:pt x="40" y="48"/>
                            </a:lnTo>
                            <a:lnTo>
                              <a:pt x="40" y="46"/>
                            </a:lnTo>
                            <a:lnTo>
                              <a:pt x="38" y="46"/>
                            </a:lnTo>
                            <a:lnTo>
                              <a:pt x="36" y="48"/>
                            </a:lnTo>
                            <a:lnTo>
                              <a:pt x="34" y="48"/>
                            </a:lnTo>
                            <a:lnTo>
                              <a:pt x="34" y="46"/>
                            </a:lnTo>
                            <a:lnTo>
                              <a:pt x="34" y="44"/>
                            </a:lnTo>
                            <a:lnTo>
                              <a:pt x="34" y="46"/>
                            </a:lnTo>
                            <a:lnTo>
                              <a:pt x="32" y="46"/>
                            </a:lnTo>
                            <a:lnTo>
                              <a:pt x="30" y="46"/>
                            </a:lnTo>
                            <a:lnTo>
                              <a:pt x="28" y="48"/>
                            </a:lnTo>
                            <a:lnTo>
                              <a:pt x="28" y="46"/>
                            </a:lnTo>
                            <a:lnTo>
                              <a:pt x="26" y="46"/>
                            </a:lnTo>
                            <a:lnTo>
                              <a:pt x="24" y="44"/>
                            </a:lnTo>
                            <a:lnTo>
                              <a:pt x="22" y="42"/>
                            </a:lnTo>
                            <a:lnTo>
                              <a:pt x="20" y="40"/>
                            </a:lnTo>
                            <a:lnTo>
                              <a:pt x="20" y="38"/>
                            </a:lnTo>
                            <a:lnTo>
                              <a:pt x="20" y="36"/>
                            </a:lnTo>
                            <a:lnTo>
                              <a:pt x="20" y="34"/>
                            </a:lnTo>
                            <a:lnTo>
                              <a:pt x="18" y="32"/>
                            </a:lnTo>
                            <a:lnTo>
                              <a:pt x="18" y="30"/>
                            </a:lnTo>
                            <a:lnTo>
                              <a:pt x="16" y="30"/>
                            </a:lnTo>
                            <a:lnTo>
                              <a:pt x="16" y="28"/>
                            </a:lnTo>
                            <a:lnTo>
                              <a:pt x="12" y="28"/>
                            </a:lnTo>
                            <a:lnTo>
                              <a:pt x="6" y="24"/>
                            </a:lnTo>
                            <a:lnTo>
                              <a:pt x="6" y="26"/>
                            </a:lnTo>
                            <a:lnTo>
                              <a:pt x="8" y="26"/>
                            </a:lnTo>
                            <a:lnTo>
                              <a:pt x="6" y="28"/>
                            </a:lnTo>
                            <a:lnTo>
                              <a:pt x="4" y="28"/>
                            </a:lnTo>
                            <a:lnTo>
                              <a:pt x="2" y="28"/>
                            </a:lnTo>
                            <a:lnTo>
                              <a:pt x="2" y="26"/>
                            </a:lnTo>
                            <a:lnTo>
                              <a:pt x="0" y="26"/>
                            </a:lnTo>
                            <a:close/>
                          </a:path>
                        </a:pathLst>
                      </a:custGeom>
                      <a:solidFill>
                        <a:schemeClr val="tx2"/>
                      </a:solidFill>
                      <a:ln w="3175">
                        <a:solidFill>
                          <a:schemeClr val="bg1"/>
                        </a:solidFill>
                        <a:prstDash val="sysDot"/>
                        <a:round/>
                        <a:headEnd/>
                        <a:tailEnd/>
                      </a:ln>
                    </p:spPr>
                    <p:txBody>
                      <a:bodyPr/>
                      <a:lstStyle/>
                      <a:p>
                        <a:endParaRPr lang="de-DE" sz="2400" dirty="0">
                          <a:solidFill>
                            <a:srgbClr val="000000"/>
                          </a:solidFill>
                        </a:endParaRPr>
                      </a:p>
                    </p:txBody>
                  </p:sp>
                  <p:sp>
                    <p:nvSpPr>
                      <p:cNvPr id="2189" name="Freeform 3214"/>
                      <p:cNvSpPr>
                        <a:spLocks/>
                      </p:cNvSpPr>
                      <p:nvPr/>
                    </p:nvSpPr>
                    <p:spPr bwMode="auto">
                      <a:xfrm>
                        <a:off x="4992" y="2511"/>
                        <a:ext cx="192" cy="68"/>
                      </a:xfrm>
                      <a:custGeom>
                        <a:avLst/>
                        <a:gdLst>
                          <a:gd name="T0" fmla="*/ 4 w 192"/>
                          <a:gd name="T1" fmla="*/ 22 h 68"/>
                          <a:gd name="T2" fmla="*/ 8 w 192"/>
                          <a:gd name="T3" fmla="*/ 14 h 68"/>
                          <a:gd name="T4" fmla="*/ 10 w 192"/>
                          <a:gd name="T5" fmla="*/ 14 h 68"/>
                          <a:gd name="T6" fmla="*/ 12 w 192"/>
                          <a:gd name="T7" fmla="*/ 10 h 68"/>
                          <a:gd name="T8" fmla="*/ 18 w 192"/>
                          <a:gd name="T9" fmla="*/ 0 h 68"/>
                          <a:gd name="T10" fmla="*/ 20 w 192"/>
                          <a:gd name="T11" fmla="*/ 2 h 68"/>
                          <a:gd name="T12" fmla="*/ 28 w 192"/>
                          <a:gd name="T13" fmla="*/ 2 h 68"/>
                          <a:gd name="T14" fmla="*/ 36 w 192"/>
                          <a:gd name="T15" fmla="*/ 6 h 68"/>
                          <a:gd name="T16" fmla="*/ 38 w 192"/>
                          <a:gd name="T17" fmla="*/ 0 h 68"/>
                          <a:gd name="T18" fmla="*/ 46 w 192"/>
                          <a:gd name="T19" fmla="*/ 2 h 68"/>
                          <a:gd name="T20" fmla="*/ 52 w 192"/>
                          <a:gd name="T21" fmla="*/ 10 h 68"/>
                          <a:gd name="T22" fmla="*/ 58 w 192"/>
                          <a:gd name="T23" fmla="*/ 12 h 68"/>
                          <a:gd name="T24" fmla="*/ 64 w 192"/>
                          <a:gd name="T25" fmla="*/ 10 h 68"/>
                          <a:gd name="T26" fmla="*/ 68 w 192"/>
                          <a:gd name="T27" fmla="*/ 14 h 68"/>
                          <a:gd name="T28" fmla="*/ 72 w 192"/>
                          <a:gd name="T29" fmla="*/ 20 h 68"/>
                          <a:gd name="T30" fmla="*/ 84 w 192"/>
                          <a:gd name="T31" fmla="*/ 22 h 68"/>
                          <a:gd name="T32" fmla="*/ 92 w 192"/>
                          <a:gd name="T33" fmla="*/ 22 h 68"/>
                          <a:gd name="T34" fmla="*/ 100 w 192"/>
                          <a:gd name="T35" fmla="*/ 24 h 68"/>
                          <a:gd name="T36" fmla="*/ 104 w 192"/>
                          <a:gd name="T37" fmla="*/ 24 h 68"/>
                          <a:gd name="T38" fmla="*/ 108 w 192"/>
                          <a:gd name="T39" fmla="*/ 24 h 68"/>
                          <a:gd name="T40" fmla="*/ 112 w 192"/>
                          <a:gd name="T41" fmla="*/ 16 h 68"/>
                          <a:gd name="T42" fmla="*/ 116 w 192"/>
                          <a:gd name="T43" fmla="*/ 12 h 68"/>
                          <a:gd name="T44" fmla="*/ 122 w 192"/>
                          <a:gd name="T45" fmla="*/ 16 h 68"/>
                          <a:gd name="T46" fmla="*/ 128 w 192"/>
                          <a:gd name="T47" fmla="*/ 18 h 68"/>
                          <a:gd name="T48" fmla="*/ 132 w 192"/>
                          <a:gd name="T49" fmla="*/ 18 h 68"/>
                          <a:gd name="T50" fmla="*/ 140 w 192"/>
                          <a:gd name="T51" fmla="*/ 20 h 68"/>
                          <a:gd name="T52" fmla="*/ 146 w 192"/>
                          <a:gd name="T53" fmla="*/ 24 h 68"/>
                          <a:gd name="T54" fmla="*/ 152 w 192"/>
                          <a:gd name="T55" fmla="*/ 24 h 68"/>
                          <a:gd name="T56" fmla="*/ 154 w 192"/>
                          <a:gd name="T57" fmla="*/ 32 h 68"/>
                          <a:gd name="T58" fmla="*/ 156 w 192"/>
                          <a:gd name="T59" fmla="*/ 32 h 68"/>
                          <a:gd name="T60" fmla="*/ 156 w 192"/>
                          <a:gd name="T61" fmla="*/ 40 h 68"/>
                          <a:gd name="T62" fmla="*/ 166 w 192"/>
                          <a:gd name="T63" fmla="*/ 44 h 68"/>
                          <a:gd name="T64" fmla="*/ 174 w 192"/>
                          <a:gd name="T65" fmla="*/ 44 h 68"/>
                          <a:gd name="T66" fmla="*/ 182 w 192"/>
                          <a:gd name="T67" fmla="*/ 42 h 68"/>
                          <a:gd name="T68" fmla="*/ 190 w 192"/>
                          <a:gd name="T69" fmla="*/ 46 h 68"/>
                          <a:gd name="T70" fmla="*/ 188 w 192"/>
                          <a:gd name="T71" fmla="*/ 60 h 68"/>
                          <a:gd name="T72" fmla="*/ 192 w 192"/>
                          <a:gd name="T73" fmla="*/ 64 h 68"/>
                          <a:gd name="T74" fmla="*/ 188 w 192"/>
                          <a:gd name="T75" fmla="*/ 66 h 68"/>
                          <a:gd name="T76" fmla="*/ 182 w 192"/>
                          <a:gd name="T77" fmla="*/ 64 h 68"/>
                          <a:gd name="T78" fmla="*/ 174 w 192"/>
                          <a:gd name="T79" fmla="*/ 62 h 68"/>
                          <a:gd name="T80" fmla="*/ 166 w 192"/>
                          <a:gd name="T81" fmla="*/ 58 h 68"/>
                          <a:gd name="T82" fmla="*/ 160 w 192"/>
                          <a:gd name="T83" fmla="*/ 58 h 68"/>
                          <a:gd name="T84" fmla="*/ 152 w 192"/>
                          <a:gd name="T85" fmla="*/ 60 h 68"/>
                          <a:gd name="T86" fmla="*/ 142 w 192"/>
                          <a:gd name="T87" fmla="*/ 58 h 68"/>
                          <a:gd name="T88" fmla="*/ 132 w 192"/>
                          <a:gd name="T89" fmla="*/ 58 h 68"/>
                          <a:gd name="T90" fmla="*/ 120 w 192"/>
                          <a:gd name="T91" fmla="*/ 56 h 68"/>
                          <a:gd name="T92" fmla="*/ 112 w 192"/>
                          <a:gd name="T93" fmla="*/ 54 h 68"/>
                          <a:gd name="T94" fmla="*/ 102 w 192"/>
                          <a:gd name="T95" fmla="*/ 50 h 68"/>
                          <a:gd name="T96" fmla="*/ 92 w 192"/>
                          <a:gd name="T97" fmla="*/ 46 h 68"/>
                          <a:gd name="T98" fmla="*/ 82 w 192"/>
                          <a:gd name="T99" fmla="*/ 42 h 68"/>
                          <a:gd name="T100" fmla="*/ 76 w 192"/>
                          <a:gd name="T101" fmla="*/ 44 h 68"/>
                          <a:gd name="T102" fmla="*/ 68 w 192"/>
                          <a:gd name="T103" fmla="*/ 42 h 68"/>
                          <a:gd name="T104" fmla="*/ 62 w 192"/>
                          <a:gd name="T105" fmla="*/ 46 h 68"/>
                          <a:gd name="T106" fmla="*/ 54 w 192"/>
                          <a:gd name="T107" fmla="*/ 42 h 68"/>
                          <a:gd name="T108" fmla="*/ 48 w 192"/>
                          <a:gd name="T109" fmla="*/ 40 h 68"/>
                          <a:gd name="T110" fmla="*/ 42 w 192"/>
                          <a:gd name="T111" fmla="*/ 38 h 68"/>
                          <a:gd name="T112" fmla="*/ 26 w 192"/>
                          <a:gd name="T113" fmla="*/ 36 h 68"/>
                          <a:gd name="T114" fmla="*/ 24 w 192"/>
                          <a:gd name="T115" fmla="*/ 30 h 68"/>
                          <a:gd name="T116" fmla="*/ 26 w 192"/>
                          <a:gd name="T117" fmla="*/ 24 h 68"/>
                          <a:gd name="T118" fmla="*/ 20 w 192"/>
                          <a:gd name="T119" fmla="*/ 26 h 68"/>
                          <a:gd name="T120" fmla="*/ 14 w 192"/>
                          <a:gd name="T121" fmla="*/ 22 h 68"/>
                          <a:gd name="T122" fmla="*/ 6 w 192"/>
                          <a:gd name="T123" fmla="*/ 22 h 68"/>
                          <a:gd name="T124" fmla="*/ 0 w 192"/>
                          <a:gd name="T125" fmla="*/ 20 h 68"/>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60000 65536"/>
                          <a:gd name="T187" fmla="*/ 0 60000 65536"/>
                          <a:gd name="T188" fmla="*/ 0 60000 65536"/>
                          <a:gd name="T189" fmla="*/ 0 w 192"/>
                          <a:gd name="T190" fmla="*/ 0 h 68"/>
                          <a:gd name="T191" fmla="*/ 192 w 192"/>
                          <a:gd name="T192" fmla="*/ 68 h 68"/>
                        </a:gdLst>
                        <a:ahLst/>
                        <a:cxnLst>
                          <a:cxn ang="T126">
                            <a:pos x="T0" y="T1"/>
                          </a:cxn>
                          <a:cxn ang="T127">
                            <a:pos x="T2" y="T3"/>
                          </a:cxn>
                          <a:cxn ang="T128">
                            <a:pos x="T4" y="T5"/>
                          </a:cxn>
                          <a:cxn ang="T129">
                            <a:pos x="T6" y="T7"/>
                          </a:cxn>
                          <a:cxn ang="T130">
                            <a:pos x="T8" y="T9"/>
                          </a:cxn>
                          <a:cxn ang="T131">
                            <a:pos x="T10" y="T11"/>
                          </a:cxn>
                          <a:cxn ang="T132">
                            <a:pos x="T12" y="T13"/>
                          </a:cxn>
                          <a:cxn ang="T133">
                            <a:pos x="T14" y="T15"/>
                          </a:cxn>
                          <a:cxn ang="T134">
                            <a:pos x="T16" y="T17"/>
                          </a:cxn>
                          <a:cxn ang="T135">
                            <a:pos x="T18" y="T19"/>
                          </a:cxn>
                          <a:cxn ang="T136">
                            <a:pos x="T20" y="T21"/>
                          </a:cxn>
                          <a:cxn ang="T137">
                            <a:pos x="T22" y="T23"/>
                          </a:cxn>
                          <a:cxn ang="T138">
                            <a:pos x="T24" y="T25"/>
                          </a:cxn>
                          <a:cxn ang="T139">
                            <a:pos x="T26" y="T27"/>
                          </a:cxn>
                          <a:cxn ang="T140">
                            <a:pos x="T28" y="T29"/>
                          </a:cxn>
                          <a:cxn ang="T141">
                            <a:pos x="T30" y="T31"/>
                          </a:cxn>
                          <a:cxn ang="T142">
                            <a:pos x="T32" y="T33"/>
                          </a:cxn>
                          <a:cxn ang="T143">
                            <a:pos x="T34" y="T35"/>
                          </a:cxn>
                          <a:cxn ang="T144">
                            <a:pos x="T36" y="T37"/>
                          </a:cxn>
                          <a:cxn ang="T145">
                            <a:pos x="T38" y="T39"/>
                          </a:cxn>
                          <a:cxn ang="T146">
                            <a:pos x="T40" y="T41"/>
                          </a:cxn>
                          <a:cxn ang="T147">
                            <a:pos x="T42" y="T43"/>
                          </a:cxn>
                          <a:cxn ang="T148">
                            <a:pos x="T44" y="T45"/>
                          </a:cxn>
                          <a:cxn ang="T149">
                            <a:pos x="T46" y="T47"/>
                          </a:cxn>
                          <a:cxn ang="T150">
                            <a:pos x="T48" y="T49"/>
                          </a:cxn>
                          <a:cxn ang="T151">
                            <a:pos x="T50" y="T51"/>
                          </a:cxn>
                          <a:cxn ang="T152">
                            <a:pos x="T52" y="T53"/>
                          </a:cxn>
                          <a:cxn ang="T153">
                            <a:pos x="T54" y="T55"/>
                          </a:cxn>
                          <a:cxn ang="T154">
                            <a:pos x="T56" y="T57"/>
                          </a:cxn>
                          <a:cxn ang="T155">
                            <a:pos x="T58" y="T59"/>
                          </a:cxn>
                          <a:cxn ang="T156">
                            <a:pos x="T60" y="T61"/>
                          </a:cxn>
                          <a:cxn ang="T157">
                            <a:pos x="T62" y="T63"/>
                          </a:cxn>
                          <a:cxn ang="T158">
                            <a:pos x="T64" y="T65"/>
                          </a:cxn>
                          <a:cxn ang="T159">
                            <a:pos x="T66" y="T67"/>
                          </a:cxn>
                          <a:cxn ang="T160">
                            <a:pos x="T68" y="T69"/>
                          </a:cxn>
                          <a:cxn ang="T161">
                            <a:pos x="T70" y="T71"/>
                          </a:cxn>
                          <a:cxn ang="T162">
                            <a:pos x="T72" y="T73"/>
                          </a:cxn>
                          <a:cxn ang="T163">
                            <a:pos x="T74" y="T75"/>
                          </a:cxn>
                          <a:cxn ang="T164">
                            <a:pos x="T76" y="T77"/>
                          </a:cxn>
                          <a:cxn ang="T165">
                            <a:pos x="T78" y="T79"/>
                          </a:cxn>
                          <a:cxn ang="T166">
                            <a:pos x="T80" y="T81"/>
                          </a:cxn>
                          <a:cxn ang="T167">
                            <a:pos x="T82" y="T83"/>
                          </a:cxn>
                          <a:cxn ang="T168">
                            <a:pos x="T84" y="T85"/>
                          </a:cxn>
                          <a:cxn ang="T169">
                            <a:pos x="T86" y="T87"/>
                          </a:cxn>
                          <a:cxn ang="T170">
                            <a:pos x="T88" y="T89"/>
                          </a:cxn>
                          <a:cxn ang="T171">
                            <a:pos x="T90" y="T91"/>
                          </a:cxn>
                          <a:cxn ang="T172">
                            <a:pos x="T92" y="T93"/>
                          </a:cxn>
                          <a:cxn ang="T173">
                            <a:pos x="T94" y="T95"/>
                          </a:cxn>
                          <a:cxn ang="T174">
                            <a:pos x="T96" y="T97"/>
                          </a:cxn>
                          <a:cxn ang="T175">
                            <a:pos x="T98" y="T99"/>
                          </a:cxn>
                          <a:cxn ang="T176">
                            <a:pos x="T100" y="T101"/>
                          </a:cxn>
                          <a:cxn ang="T177">
                            <a:pos x="T102" y="T103"/>
                          </a:cxn>
                          <a:cxn ang="T178">
                            <a:pos x="T104" y="T105"/>
                          </a:cxn>
                          <a:cxn ang="T179">
                            <a:pos x="T106" y="T107"/>
                          </a:cxn>
                          <a:cxn ang="T180">
                            <a:pos x="T108" y="T109"/>
                          </a:cxn>
                          <a:cxn ang="T181">
                            <a:pos x="T110" y="T111"/>
                          </a:cxn>
                          <a:cxn ang="T182">
                            <a:pos x="T112" y="T113"/>
                          </a:cxn>
                          <a:cxn ang="T183">
                            <a:pos x="T114" y="T115"/>
                          </a:cxn>
                          <a:cxn ang="T184">
                            <a:pos x="T116" y="T117"/>
                          </a:cxn>
                          <a:cxn ang="T185">
                            <a:pos x="T118" y="T119"/>
                          </a:cxn>
                          <a:cxn ang="T186">
                            <a:pos x="T120" y="T121"/>
                          </a:cxn>
                          <a:cxn ang="T187">
                            <a:pos x="T122" y="T123"/>
                          </a:cxn>
                          <a:cxn ang="T188">
                            <a:pos x="T124" y="T125"/>
                          </a:cxn>
                        </a:cxnLst>
                        <a:rect l="T189" t="T190" r="T191" b="T192"/>
                        <a:pathLst>
                          <a:path w="192" h="68">
                            <a:moveTo>
                              <a:pt x="0" y="20"/>
                            </a:moveTo>
                            <a:lnTo>
                              <a:pt x="2" y="18"/>
                            </a:lnTo>
                            <a:lnTo>
                              <a:pt x="4" y="20"/>
                            </a:lnTo>
                            <a:lnTo>
                              <a:pt x="4" y="22"/>
                            </a:lnTo>
                            <a:lnTo>
                              <a:pt x="6" y="22"/>
                            </a:lnTo>
                            <a:lnTo>
                              <a:pt x="6" y="20"/>
                            </a:lnTo>
                            <a:lnTo>
                              <a:pt x="8" y="16"/>
                            </a:lnTo>
                            <a:lnTo>
                              <a:pt x="8" y="14"/>
                            </a:lnTo>
                            <a:lnTo>
                              <a:pt x="8" y="12"/>
                            </a:lnTo>
                            <a:lnTo>
                              <a:pt x="10" y="12"/>
                            </a:lnTo>
                            <a:lnTo>
                              <a:pt x="10" y="14"/>
                            </a:lnTo>
                            <a:lnTo>
                              <a:pt x="10" y="12"/>
                            </a:lnTo>
                            <a:lnTo>
                              <a:pt x="12" y="12"/>
                            </a:lnTo>
                            <a:lnTo>
                              <a:pt x="12" y="10"/>
                            </a:lnTo>
                            <a:lnTo>
                              <a:pt x="12" y="8"/>
                            </a:lnTo>
                            <a:lnTo>
                              <a:pt x="12" y="4"/>
                            </a:lnTo>
                            <a:lnTo>
                              <a:pt x="16" y="0"/>
                            </a:lnTo>
                            <a:lnTo>
                              <a:pt x="18" y="0"/>
                            </a:lnTo>
                            <a:lnTo>
                              <a:pt x="18" y="2"/>
                            </a:lnTo>
                            <a:lnTo>
                              <a:pt x="18" y="4"/>
                            </a:lnTo>
                            <a:lnTo>
                              <a:pt x="20" y="4"/>
                            </a:lnTo>
                            <a:lnTo>
                              <a:pt x="20" y="2"/>
                            </a:lnTo>
                            <a:lnTo>
                              <a:pt x="22" y="2"/>
                            </a:lnTo>
                            <a:lnTo>
                              <a:pt x="26" y="4"/>
                            </a:lnTo>
                            <a:lnTo>
                              <a:pt x="28" y="4"/>
                            </a:lnTo>
                            <a:lnTo>
                              <a:pt x="28" y="2"/>
                            </a:lnTo>
                            <a:lnTo>
                              <a:pt x="30" y="4"/>
                            </a:lnTo>
                            <a:lnTo>
                              <a:pt x="32" y="4"/>
                            </a:lnTo>
                            <a:lnTo>
                              <a:pt x="32" y="6"/>
                            </a:lnTo>
                            <a:lnTo>
                              <a:pt x="36" y="6"/>
                            </a:lnTo>
                            <a:lnTo>
                              <a:pt x="36" y="4"/>
                            </a:lnTo>
                            <a:lnTo>
                              <a:pt x="38" y="4"/>
                            </a:lnTo>
                            <a:lnTo>
                              <a:pt x="38" y="2"/>
                            </a:lnTo>
                            <a:lnTo>
                              <a:pt x="38" y="0"/>
                            </a:lnTo>
                            <a:lnTo>
                              <a:pt x="40" y="2"/>
                            </a:lnTo>
                            <a:lnTo>
                              <a:pt x="42" y="2"/>
                            </a:lnTo>
                            <a:lnTo>
                              <a:pt x="44" y="2"/>
                            </a:lnTo>
                            <a:lnTo>
                              <a:pt x="46" y="2"/>
                            </a:lnTo>
                            <a:lnTo>
                              <a:pt x="46" y="4"/>
                            </a:lnTo>
                            <a:lnTo>
                              <a:pt x="50" y="8"/>
                            </a:lnTo>
                            <a:lnTo>
                              <a:pt x="52" y="8"/>
                            </a:lnTo>
                            <a:lnTo>
                              <a:pt x="52" y="10"/>
                            </a:lnTo>
                            <a:lnTo>
                              <a:pt x="52" y="8"/>
                            </a:lnTo>
                            <a:lnTo>
                              <a:pt x="54" y="8"/>
                            </a:lnTo>
                            <a:lnTo>
                              <a:pt x="56" y="8"/>
                            </a:lnTo>
                            <a:lnTo>
                              <a:pt x="58" y="12"/>
                            </a:lnTo>
                            <a:lnTo>
                              <a:pt x="60" y="12"/>
                            </a:lnTo>
                            <a:lnTo>
                              <a:pt x="60" y="10"/>
                            </a:lnTo>
                            <a:lnTo>
                              <a:pt x="62" y="10"/>
                            </a:lnTo>
                            <a:lnTo>
                              <a:pt x="64" y="10"/>
                            </a:lnTo>
                            <a:lnTo>
                              <a:pt x="66" y="12"/>
                            </a:lnTo>
                            <a:lnTo>
                              <a:pt x="68" y="12"/>
                            </a:lnTo>
                            <a:lnTo>
                              <a:pt x="68" y="14"/>
                            </a:lnTo>
                            <a:lnTo>
                              <a:pt x="68" y="16"/>
                            </a:lnTo>
                            <a:lnTo>
                              <a:pt x="68" y="18"/>
                            </a:lnTo>
                            <a:lnTo>
                              <a:pt x="70" y="20"/>
                            </a:lnTo>
                            <a:lnTo>
                              <a:pt x="72" y="20"/>
                            </a:lnTo>
                            <a:lnTo>
                              <a:pt x="74" y="20"/>
                            </a:lnTo>
                            <a:lnTo>
                              <a:pt x="76" y="20"/>
                            </a:lnTo>
                            <a:lnTo>
                              <a:pt x="78" y="22"/>
                            </a:lnTo>
                            <a:lnTo>
                              <a:pt x="84" y="22"/>
                            </a:lnTo>
                            <a:lnTo>
                              <a:pt x="86" y="22"/>
                            </a:lnTo>
                            <a:lnTo>
                              <a:pt x="88" y="22"/>
                            </a:lnTo>
                            <a:lnTo>
                              <a:pt x="90" y="22"/>
                            </a:lnTo>
                            <a:lnTo>
                              <a:pt x="92" y="22"/>
                            </a:lnTo>
                            <a:lnTo>
                              <a:pt x="94" y="22"/>
                            </a:lnTo>
                            <a:lnTo>
                              <a:pt x="96" y="24"/>
                            </a:lnTo>
                            <a:lnTo>
                              <a:pt x="98" y="24"/>
                            </a:lnTo>
                            <a:lnTo>
                              <a:pt x="100" y="24"/>
                            </a:lnTo>
                            <a:lnTo>
                              <a:pt x="102" y="24"/>
                            </a:lnTo>
                            <a:lnTo>
                              <a:pt x="102" y="22"/>
                            </a:lnTo>
                            <a:lnTo>
                              <a:pt x="104" y="22"/>
                            </a:lnTo>
                            <a:lnTo>
                              <a:pt x="104" y="24"/>
                            </a:lnTo>
                            <a:lnTo>
                              <a:pt x="106" y="24"/>
                            </a:lnTo>
                            <a:lnTo>
                              <a:pt x="106" y="26"/>
                            </a:lnTo>
                            <a:lnTo>
                              <a:pt x="106" y="24"/>
                            </a:lnTo>
                            <a:lnTo>
                              <a:pt x="108" y="24"/>
                            </a:lnTo>
                            <a:lnTo>
                              <a:pt x="110" y="22"/>
                            </a:lnTo>
                            <a:lnTo>
                              <a:pt x="112" y="20"/>
                            </a:lnTo>
                            <a:lnTo>
                              <a:pt x="112" y="18"/>
                            </a:lnTo>
                            <a:lnTo>
                              <a:pt x="112" y="16"/>
                            </a:lnTo>
                            <a:lnTo>
                              <a:pt x="112" y="14"/>
                            </a:lnTo>
                            <a:lnTo>
                              <a:pt x="114" y="14"/>
                            </a:lnTo>
                            <a:lnTo>
                              <a:pt x="114" y="12"/>
                            </a:lnTo>
                            <a:lnTo>
                              <a:pt x="116" y="12"/>
                            </a:lnTo>
                            <a:lnTo>
                              <a:pt x="118" y="12"/>
                            </a:lnTo>
                            <a:lnTo>
                              <a:pt x="120" y="12"/>
                            </a:lnTo>
                            <a:lnTo>
                              <a:pt x="122" y="14"/>
                            </a:lnTo>
                            <a:lnTo>
                              <a:pt x="122" y="16"/>
                            </a:lnTo>
                            <a:lnTo>
                              <a:pt x="122" y="18"/>
                            </a:lnTo>
                            <a:lnTo>
                              <a:pt x="124" y="18"/>
                            </a:lnTo>
                            <a:lnTo>
                              <a:pt x="126" y="18"/>
                            </a:lnTo>
                            <a:lnTo>
                              <a:pt x="128" y="18"/>
                            </a:lnTo>
                            <a:lnTo>
                              <a:pt x="130" y="18"/>
                            </a:lnTo>
                            <a:lnTo>
                              <a:pt x="130" y="16"/>
                            </a:lnTo>
                            <a:lnTo>
                              <a:pt x="132" y="16"/>
                            </a:lnTo>
                            <a:lnTo>
                              <a:pt x="132" y="18"/>
                            </a:lnTo>
                            <a:lnTo>
                              <a:pt x="134" y="18"/>
                            </a:lnTo>
                            <a:lnTo>
                              <a:pt x="134" y="20"/>
                            </a:lnTo>
                            <a:lnTo>
                              <a:pt x="136" y="20"/>
                            </a:lnTo>
                            <a:lnTo>
                              <a:pt x="140" y="20"/>
                            </a:lnTo>
                            <a:lnTo>
                              <a:pt x="142" y="22"/>
                            </a:lnTo>
                            <a:lnTo>
                              <a:pt x="142" y="24"/>
                            </a:lnTo>
                            <a:lnTo>
                              <a:pt x="144" y="24"/>
                            </a:lnTo>
                            <a:lnTo>
                              <a:pt x="146" y="24"/>
                            </a:lnTo>
                            <a:lnTo>
                              <a:pt x="146" y="22"/>
                            </a:lnTo>
                            <a:lnTo>
                              <a:pt x="148" y="22"/>
                            </a:lnTo>
                            <a:lnTo>
                              <a:pt x="150" y="22"/>
                            </a:lnTo>
                            <a:lnTo>
                              <a:pt x="152" y="24"/>
                            </a:lnTo>
                            <a:lnTo>
                              <a:pt x="154" y="26"/>
                            </a:lnTo>
                            <a:lnTo>
                              <a:pt x="154" y="30"/>
                            </a:lnTo>
                            <a:lnTo>
                              <a:pt x="154" y="32"/>
                            </a:lnTo>
                            <a:lnTo>
                              <a:pt x="154" y="30"/>
                            </a:lnTo>
                            <a:lnTo>
                              <a:pt x="156" y="30"/>
                            </a:lnTo>
                            <a:lnTo>
                              <a:pt x="156" y="32"/>
                            </a:lnTo>
                            <a:lnTo>
                              <a:pt x="156" y="36"/>
                            </a:lnTo>
                            <a:lnTo>
                              <a:pt x="154" y="36"/>
                            </a:lnTo>
                            <a:lnTo>
                              <a:pt x="154" y="38"/>
                            </a:lnTo>
                            <a:lnTo>
                              <a:pt x="156" y="40"/>
                            </a:lnTo>
                            <a:lnTo>
                              <a:pt x="158" y="42"/>
                            </a:lnTo>
                            <a:lnTo>
                              <a:pt x="162" y="42"/>
                            </a:lnTo>
                            <a:lnTo>
                              <a:pt x="162" y="44"/>
                            </a:lnTo>
                            <a:lnTo>
                              <a:pt x="166" y="44"/>
                            </a:lnTo>
                            <a:lnTo>
                              <a:pt x="168" y="44"/>
                            </a:lnTo>
                            <a:lnTo>
                              <a:pt x="170" y="42"/>
                            </a:lnTo>
                            <a:lnTo>
                              <a:pt x="172" y="42"/>
                            </a:lnTo>
                            <a:lnTo>
                              <a:pt x="174" y="44"/>
                            </a:lnTo>
                            <a:lnTo>
                              <a:pt x="176" y="44"/>
                            </a:lnTo>
                            <a:lnTo>
                              <a:pt x="180" y="42"/>
                            </a:lnTo>
                            <a:lnTo>
                              <a:pt x="182" y="40"/>
                            </a:lnTo>
                            <a:lnTo>
                              <a:pt x="182" y="42"/>
                            </a:lnTo>
                            <a:lnTo>
                              <a:pt x="184" y="42"/>
                            </a:lnTo>
                            <a:lnTo>
                              <a:pt x="188" y="44"/>
                            </a:lnTo>
                            <a:lnTo>
                              <a:pt x="190" y="44"/>
                            </a:lnTo>
                            <a:lnTo>
                              <a:pt x="190" y="46"/>
                            </a:lnTo>
                            <a:lnTo>
                              <a:pt x="190" y="48"/>
                            </a:lnTo>
                            <a:lnTo>
                              <a:pt x="188" y="56"/>
                            </a:lnTo>
                            <a:lnTo>
                              <a:pt x="188" y="58"/>
                            </a:lnTo>
                            <a:lnTo>
                              <a:pt x="188" y="60"/>
                            </a:lnTo>
                            <a:lnTo>
                              <a:pt x="188" y="62"/>
                            </a:lnTo>
                            <a:lnTo>
                              <a:pt x="190" y="64"/>
                            </a:lnTo>
                            <a:lnTo>
                              <a:pt x="192" y="64"/>
                            </a:lnTo>
                            <a:lnTo>
                              <a:pt x="192" y="66"/>
                            </a:lnTo>
                            <a:lnTo>
                              <a:pt x="192" y="68"/>
                            </a:lnTo>
                            <a:lnTo>
                              <a:pt x="190" y="68"/>
                            </a:lnTo>
                            <a:lnTo>
                              <a:pt x="188" y="66"/>
                            </a:lnTo>
                            <a:lnTo>
                              <a:pt x="188" y="64"/>
                            </a:lnTo>
                            <a:lnTo>
                              <a:pt x="186" y="64"/>
                            </a:lnTo>
                            <a:lnTo>
                              <a:pt x="184" y="64"/>
                            </a:lnTo>
                            <a:lnTo>
                              <a:pt x="182" y="64"/>
                            </a:lnTo>
                            <a:lnTo>
                              <a:pt x="180" y="64"/>
                            </a:lnTo>
                            <a:lnTo>
                              <a:pt x="178" y="62"/>
                            </a:lnTo>
                            <a:lnTo>
                              <a:pt x="176" y="62"/>
                            </a:lnTo>
                            <a:lnTo>
                              <a:pt x="174" y="62"/>
                            </a:lnTo>
                            <a:lnTo>
                              <a:pt x="172" y="60"/>
                            </a:lnTo>
                            <a:lnTo>
                              <a:pt x="170" y="60"/>
                            </a:lnTo>
                            <a:lnTo>
                              <a:pt x="168" y="60"/>
                            </a:lnTo>
                            <a:lnTo>
                              <a:pt x="166" y="58"/>
                            </a:lnTo>
                            <a:lnTo>
                              <a:pt x="164" y="58"/>
                            </a:lnTo>
                            <a:lnTo>
                              <a:pt x="162" y="56"/>
                            </a:lnTo>
                            <a:lnTo>
                              <a:pt x="162" y="58"/>
                            </a:lnTo>
                            <a:lnTo>
                              <a:pt x="160" y="58"/>
                            </a:lnTo>
                            <a:lnTo>
                              <a:pt x="158" y="58"/>
                            </a:lnTo>
                            <a:lnTo>
                              <a:pt x="158" y="60"/>
                            </a:lnTo>
                            <a:lnTo>
                              <a:pt x="156" y="60"/>
                            </a:lnTo>
                            <a:lnTo>
                              <a:pt x="152" y="60"/>
                            </a:lnTo>
                            <a:lnTo>
                              <a:pt x="150" y="60"/>
                            </a:lnTo>
                            <a:lnTo>
                              <a:pt x="146" y="58"/>
                            </a:lnTo>
                            <a:lnTo>
                              <a:pt x="144" y="58"/>
                            </a:lnTo>
                            <a:lnTo>
                              <a:pt x="142" y="58"/>
                            </a:lnTo>
                            <a:lnTo>
                              <a:pt x="138" y="58"/>
                            </a:lnTo>
                            <a:lnTo>
                              <a:pt x="136" y="56"/>
                            </a:lnTo>
                            <a:lnTo>
                              <a:pt x="134" y="56"/>
                            </a:lnTo>
                            <a:lnTo>
                              <a:pt x="132" y="58"/>
                            </a:lnTo>
                            <a:lnTo>
                              <a:pt x="130" y="60"/>
                            </a:lnTo>
                            <a:lnTo>
                              <a:pt x="126" y="58"/>
                            </a:lnTo>
                            <a:lnTo>
                              <a:pt x="126" y="56"/>
                            </a:lnTo>
                            <a:lnTo>
                              <a:pt x="120" y="56"/>
                            </a:lnTo>
                            <a:lnTo>
                              <a:pt x="118" y="56"/>
                            </a:lnTo>
                            <a:lnTo>
                              <a:pt x="116" y="56"/>
                            </a:lnTo>
                            <a:lnTo>
                              <a:pt x="114" y="56"/>
                            </a:lnTo>
                            <a:lnTo>
                              <a:pt x="112" y="54"/>
                            </a:lnTo>
                            <a:lnTo>
                              <a:pt x="110" y="54"/>
                            </a:lnTo>
                            <a:lnTo>
                              <a:pt x="106" y="52"/>
                            </a:lnTo>
                            <a:lnTo>
                              <a:pt x="102" y="50"/>
                            </a:lnTo>
                            <a:lnTo>
                              <a:pt x="100" y="48"/>
                            </a:lnTo>
                            <a:lnTo>
                              <a:pt x="98" y="48"/>
                            </a:lnTo>
                            <a:lnTo>
                              <a:pt x="96" y="46"/>
                            </a:lnTo>
                            <a:lnTo>
                              <a:pt x="92" y="46"/>
                            </a:lnTo>
                            <a:lnTo>
                              <a:pt x="88" y="44"/>
                            </a:lnTo>
                            <a:lnTo>
                              <a:pt x="86" y="44"/>
                            </a:lnTo>
                            <a:lnTo>
                              <a:pt x="84" y="44"/>
                            </a:lnTo>
                            <a:lnTo>
                              <a:pt x="82" y="42"/>
                            </a:lnTo>
                            <a:lnTo>
                              <a:pt x="80" y="42"/>
                            </a:lnTo>
                            <a:lnTo>
                              <a:pt x="78" y="42"/>
                            </a:lnTo>
                            <a:lnTo>
                              <a:pt x="78" y="44"/>
                            </a:lnTo>
                            <a:lnTo>
                              <a:pt x="76" y="44"/>
                            </a:lnTo>
                            <a:lnTo>
                              <a:pt x="74" y="42"/>
                            </a:lnTo>
                            <a:lnTo>
                              <a:pt x="72" y="42"/>
                            </a:lnTo>
                            <a:lnTo>
                              <a:pt x="70" y="42"/>
                            </a:lnTo>
                            <a:lnTo>
                              <a:pt x="68" y="42"/>
                            </a:lnTo>
                            <a:lnTo>
                              <a:pt x="66" y="42"/>
                            </a:lnTo>
                            <a:lnTo>
                              <a:pt x="66" y="44"/>
                            </a:lnTo>
                            <a:lnTo>
                              <a:pt x="64" y="46"/>
                            </a:lnTo>
                            <a:lnTo>
                              <a:pt x="62" y="46"/>
                            </a:lnTo>
                            <a:lnTo>
                              <a:pt x="58" y="44"/>
                            </a:lnTo>
                            <a:lnTo>
                              <a:pt x="54" y="44"/>
                            </a:lnTo>
                            <a:lnTo>
                              <a:pt x="54" y="42"/>
                            </a:lnTo>
                            <a:lnTo>
                              <a:pt x="52" y="42"/>
                            </a:lnTo>
                            <a:lnTo>
                              <a:pt x="50" y="42"/>
                            </a:lnTo>
                            <a:lnTo>
                              <a:pt x="50" y="40"/>
                            </a:lnTo>
                            <a:lnTo>
                              <a:pt x="48" y="40"/>
                            </a:lnTo>
                            <a:lnTo>
                              <a:pt x="48" y="38"/>
                            </a:lnTo>
                            <a:lnTo>
                              <a:pt x="46" y="38"/>
                            </a:lnTo>
                            <a:lnTo>
                              <a:pt x="44" y="38"/>
                            </a:lnTo>
                            <a:lnTo>
                              <a:pt x="42" y="38"/>
                            </a:lnTo>
                            <a:lnTo>
                              <a:pt x="40" y="38"/>
                            </a:lnTo>
                            <a:lnTo>
                              <a:pt x="38" y="36"/>
                            </a:lnTo>
                            <a:lnTo>
                              <a:pt x="30" y="36"/>
                            </a:lnTo>
                            <a:lnTo>
                              <a:pt x="26" y="36"/>
                            </a:lnTo>
                            <a:lnTo>
                              <a:pt x="22" y="34"/>
                            </a:lnTo>
                            <a:lnTo>
                              <a:pt x="22" y="32"/>
                            </a:lnTo>
                            <a:lnTo>
                              <a:pt x="22" y="30"/>
                            </a:lnTo>
                            <a:lnTo>
                              <a:pt x="24" y="30"/>
                            </a:lnTo>
                            <a:lnTo>
                              <a:pt x="24" y="28"/>
                            </a:lnTo>
                            <a:lnTo>
                              <a:pt x="26" y="28"/>
                            </a:lnTo>
                            <a:lnTo>
                              <a:pt x="26" y="26"/>
                            </a:lnTo>
                            <a:lnTo>
                              <a:pt x="26" y="24"/>
                            </a:lnTo>
                            <a:lnTo>
                              <a:pt x="24" y="24"/>
                            </a:lnTo>
                            <a:lnTo>
                              <a:pt x="24" y="26"/>
                            </a:lnTo>
                            <a:lnTo>
                              <a:pt x="22" y="26"/>
                            </a:lnTo>
                            <a:lnTo>
                              <a:pt x="20" y="26"/>
                            </a:lnTo>
                            <a:lnTo>
                              <a:pt x="18" y="24"/>
                            </a:lnTo>
                            <a:lnTo>
                              <a:pt x="18" y="22"/>
                            </a:lnTo>
                            <a:lnTo>
                              <a:pt x="16" y="22"/>
                            </a:lnTo>
                            <a:lnTo>
                              <a:pt x="14" y="22"/>
                            </a:lnTo>
                            <a:lnTo>
                              <a:pt x="12" y="22"/>
                            </a:lnTo>
                            <a:lnTo>
                              <a:pt x="10" y="22"/>
                            </a:lnTo>
                            <a:lnTo>
                              <a:pt x="8" y="22"/>
                            </a:lnTo>
                            <a:lnTo>
                              <a:pt x="6" y="22"/>
                            </a:lnTo>
                            <a:lnTo>
                              <a:pt x="4" y="22"/>
                            </a:lnTo>
                            <a:lnTo>
                              <a:pt x="2" y="22"/>
                            </a:lnTo>
                            <a:lnTo>
                              <a:pt x="2" y="20"/>
                            </a:lnTo>
                            <a:lnTo>
                              <a:pt x="0" y="20"/>
                            </a:lnTo>
                            <a:close/>
                          </a:path>
                        </a:pathLst>
                      </a:custGeom>
                      <a:solidFill>
                        <a:schemeClr val="tx2"/>
                      </a:solidFill>
                      <a:ln w="3175">
                        <a:solidFill>
                          <a:schemeClr val="bg1"/>
                        </a:solidFill>
                        <a:prstDash val="sysDot"/>
                        <a:round/>
                        <a:headEnd/>
                        <a:tailEnd/>
                      </a:ln>
                    </p:spPr>
                    <p:txBody>
                      <a:bodyPr/>
                      <a:lstStyle/>
                      <a:p>
                        <a:endParaRPr lang="de-DE" sz="2400" dirty="0">
                          <a:solidFill>
                            <a:srgbClr val="000000"/>
                          </a:solidFill>
                        </a:endParaRPr>
                      </a:p>
                    </p:txBody>
                  </p:sp>
                  <p:sp>
                    <p:nvSpPr>
                      <p:cNvPr id="2190" name="Freeform 3215"/>
                      <p:cNvSpPr>
                        <a:spLocks/>
                      </p:cNvSpPr>
                      <p:nvPr/>
                    </p:nvSpPr>
                    <p:spPr bwMode="auto">
                      <a:xfrm>
                        <a:off x="5272" y="1931"/>
                        <a:ext cx="102" cy="144"/>
                      </a:xfrm>
                      <a:custGeom>
                        <a:avLst/>
                        <a:gdLst>
                          <a:gd name="T0" fmla="*/ 78 w 102"/>
                          <a:gd name="T1" fmla="*/ 110 h 144"/>
                          <a:gd name="T2" fmla="*/ 88 w 102"/>
                          <a:gd name="T3" fmla="*/ 112 h 144"/>
                          <a:gd name="T4" fmla="*/ 86 w 102"/>
                          <a:gd name="T5" fmla="*/ 116 h 144"/>
                          <a:gd name="T6" fmla="*/ 92 w 102"/>
                          <a:gd name="T7" fmla="*/ 124 h 144"/>
                          <a:gd name="T8" fmla="*/ 92 w 102"/>
                          <a:gd name="T9" fmla="*/ 128 h 144"/>
                          <a:gd name="T10" fmla="*/ 98 w 102"/>
                          <a:gd name="T11" fmla="*/ 130 h 144"/>
                          <a:gd name="T12" fmla="*/ 102 w 102"/>
                          <a:gd name="T13" fmla="*/ 136 h 144"/>
                          <a:gd name="T14" fmla="*/ 96 w 102"/>
                          <a:gd name="T15" fmla="*/ 140 h 144"/>
                          <a:gd name="T16" fmla="*/ 98 w 102"/>
                          <a:gd name="T17" fmla="*/ 134 h 144"/>
                          <a:gd name="T18" fmla="*/ 90 w 102"/>
                          <a:gd name="T19" fmla="*/ 136 h 144"/>
                          <a:gd name="T20" fmla="*/ 82 w 102"/>
                          <a:gd name="T21" fmla="*/ 130 h 144"/>
                          <a:gd name="T22" fmla="*/ 74 w 102"/>
                          <a:gd name="T23" fmla="*/ 120 h 144"/>
                          <a:gd name="T24" fmla="*/ 66 w 102"/>
                          <a:gd name="T25" fmla="*/ 110 h 144"/>
                          <a:gd name="T26" fmla="*/ 66 w 102"/>
                          <a:gd name="T27" fmla="*/ 120 h 144"/>
                          <a:gd name="T28" fmla="*/ 66 w 102"/>
                          <a:gd name="T29" fmla="*/ 128 h 144"/>
                          <a:gd name="T30" fmla="*/ 60 w 102"/>
                          <a:gd name="T31" fmla="*/ 118 h 144"/>
                          <a:gd name="T32" fmla="*/ 50 w 102"/>
                          <a:gd name="T33" fmla="*/ 110 h 144"/>
                          <a:gd name="T34" fmla="*/ 38 w 102"/>
                          <a:gd name="T35" fmla="*/ 118 h 144"/>
                          <a:gd name="T36" fmla="*/ 30 w 102"/>
                          <a:gd name="T37" fmla="*/ 114 h 144"/>
                          <a:gd name="T38" fmla="*/ 24 w 102"/>
                          <a:gd name="T39" fmla="*/ 114 h 144"/>
                          <a:gd name="T40" fmla="*/ 22 w 102"/>
                          <a:gd name="T41" fmla="*/ 104 h 144"/>
                          <a:gd name="T42" fmla="*/ 30 w 102"/>
                          <a:gd name="T43" fmla="*/ 98 h 144"/>
                          <a:gd name="T44" fmla="*/ 22 w 102"/>
                          <a:gd name="T45" fmla="*/ 92 h 144"/>
                          <a:gd name="T46" fmla="*/ 22 w 102"/>
                          <a:gd name="T47" fmla="*/ 100 h 144"/>
                          <a:gd name="T48" fmla="*/ 16 w 102"/>
                          <a:gd name="T49" fmla="*/ 90 h 144"/>
                          <a:gd name="T50" fmla="*/ 10 w 102"/>
                          <a:gd name="T51" fmla="*/ 86 h 144"/>
                          <a:gd name="T52" fmla="*/ 6 w 102"/>
                          <a:gd name="T53" fmla="*/ 72 h 144"/>
                          <a:gd name="T54" fmla="*/ 0 w 102"/>
                          <a:gd name="T55" fmla="*/ 62 h 144"/>
                          <a:gd name="T56" fmla="*/ 4 w 102"/>
                          <a:gd name="T57" fmla="*/ 58 h 144"/>
                          <a:gd name="T58" fmla="*/ 14 w 102"/>
                          <a:gd name="T59" fmla="*/ 60 h 144"/>
                          <a:gd name="T60" fmla="*/ 10 w 102"/>
                          <a:gd name="T61" fmla="*/ 38 h 144"/>
                          <a:gd name="T62" fmla="*/ 10 w 102"/>
                          <a:gd name="T63" fmla="*/ 28 h 144"/>
                          <a:gd name="T64" fmla="*/ 8 w 102"/>
                          <a:gd name="T65" fmla="*/ 20 h 144"/>
                          <a:gd name="T66" fmla="*/ 8 w 102"/>
                          <a:gd name="T67" fmla="*/ 6 h 144"/>
                          <a:gd name="T68" fmla="*/ 14 w 102"/>
                          <a:gd name="T69" fmla="*/ 2 h 144"/>
                          <a:gd name="T70" fmla="*/ 22 w 102"/>
                          <a:gd name="T71" fmla="*/ 4 h 144"/>
                          <a:gd name="T72" fmla="*/ 38 w 102"/>
                          <a:gd name="T73" fmla="*/ 6 h 144"/>
                          <a:gd name="T74" fmla="*/ 42 w 102"/>
                          <a:gd name="T75" fmla="*/ 12 h 144"/>
                          <a:gd name="T76" fmla="*/ 44 w 102"/>
                          <a:gd name="T77" fmla="*/ 26 h 144"/>
                          <a:gd name="T78" fmla="*/ 52 w 102"/>
                          <a:gd name="T79" fmla="*/ 36 h 144"/>
                          <a:gd name="T80" fmla="*/ 50 w 102"/>
                          <a:gd name="T81" fmla="*/ 48 h 144"/>
                          <a:gd name="T82" fmla="*/ 50 w 102"/>
                          <a:gd name="T83" fmla="*/ 54 h 144"/>
                          <a:gd name="T84" fmla="*/ 46 w 102"/>
                          <a:gd name="T85" fmla="*/ 60 h 144"/>
                          <a:gd name="T86" fmla="*/ 42 w 102"/>
                          <a:gd name="T87" fmla="*/ 62 h 144"/>
                          <a:gd name="T88" fmla="*/ 36 w 102"/>
                          <a:gd name="T89" fmla="*/ 64 h 144"/>
                          <a:gd name="T90" fmla="*/ 36 w 102"/>
                          <a:gd name="T91" fmla="*/ 76 h 144"/>
                          <a:gd name="T92" fmla="*/ 40 w 102"/>
                          <a:gd name="T93" fmla="*/ 88 h 144"/>
                          <a:gd name="T94" fmla="*/ 44 w 102"/>
                          <a:gd name="T95" fmla="*/ 98 h 144"/>
                          <a:gd name="T96" fmla="*/ 48 w 102"/>
                          <a:gd name="T97" fmla="*/ 106 h 144"/>
                          <a:gd name="T98" fmla="*/ 60 w 102"/>
                          <a:gd name="T99" fmla="*/ 110 h 144"/>
                          <a:gd name="T100" fmla="*/ 58 w 102"/>
                          <a:gd name="T101" fmla="*/ 106 h 144"/>
                          <a:gd name="T102" fmla="*/ 66 w 102"/>
                          <a:gd name="T103" fmla="*/ 102 h 144"/>
                          <a:gd name="T104" fmla="*/ 76 w 102"/>
                          <a:gd name="T105" fmla="*/ 110 h 144"/>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w 102"/>
                          <a:gd name="T160" fmla="*/ 0 h 144"/>
                          <a:gd name="T161" fmla="*/ 102 w 102"/>
                          <a:gd name="T162" fmla="*/ 144 h 144"/>
                        </a:gdLst>
                        <a:ahLst/>
                        <a:cxnLst>
                          <a:cxn ang="T106">
                            <a:pos x="T0" y="T1"/>
                          </a:cxn>
                          <a:cxn ang="T107">
                            <a:pos x="T2" y="T3"/>
                          </a:cxn>
                          <a:cxn ang="T108">
                            <a:pos x="T4" y="T5"/>
                          </a:cxn>
                          <a:cxn ang="T109">
                            <a:pos x="T6" y="T7"/>
                          </a:cxn>
                          <a:cxn ang="T110">
                            <a:pos x="T8" y="T9"/>
                          </a:cxn>
                          <a:cxn ang="T111">
                            <a:pos x="T10" y="T11"/>
                          </a:cxn>
                          <a:cxn ang="T112">
                            <a:pos x="T12" y="T13"/>
                          </a:cxn>
                          <a:cxn ang="T113">
                            <a:pos x="T14" y="T15"/>
                          </a:cxn>
                          <a:cxn ang="T114">
                            <a:pos x="T16" y="T17"/>
                          </a:cxn>
                          <a:cxn ang="T115">
                            <a:pos x="T18" y="T19"/>
                          </a:cxn>
                          <a:cxn ang="T116">
                            <a:pos x="T20" y="T21"/>
                          </a:cxn>
                          <a:cxn ang="T117">
                            <a:pos x="T22" y="T23"/>
                          </a:cxn>
                          <a:cxn ang="T118">
                            <a:pos x="T24" y="T25"/>
                          </a:cxn>
                          <a:cxn ang="T119">
                            <a:pos x="T26" y="T27"/>
                          </a:cxn>
                          <a:cxn ang="T120">
                            <a:pos x="T28" y="T29"/>
                          </a:cxn>
                          <a:cxn ang="T121">
                            <a:pos x="T30" y="T31"/>
                          </a:cxn>
                          <a:cxn ang="T122">
                            <a:pos x="T32" y="T33"/>
                          </a:cxn>
                          <a:cxn ang="T123">
                            <a:pos x="T34" y="T35"/>
                          </a:cxn>
                          <a:cxn ang="T124">
                            <a:pos x="T36" y="T37"/>
                          </a:cxn>
                          <a:cxn ang="T125">
                            <a:pos x="T38" y="T39"/>
                          </a:cxn>
                          <a:cxn ang="T126">
                            <a:pos x="T40" y="T41"/>
                          </a:cxn>
                          <a:cxn ang="T127">
                            <a:pos x="T42" y="T43"/>
                          </a:cxn>
                          <a:cxn ang="T128">
                            <a:pos x="T44" y="T45"/>
                          </a:cxn>
                          <a:cxn ang="T129">
                            <a:pos x="T46" y="T47"/>
                          </a:cxn>
                          <a:cxn ang="T130">
                            <a:pos x="T48" y="T49"/>
                          </a:cxn>
                          <a:cxn ang="T131">
                            <a:pos x="T50" y="T51"/>
                          </a:cxn>
                          <a:cxn ang="T132">
                            <a:pos x="T52" y="T53"/>
                          </a:cxn>
                          <a:cxn ang="T133">
                            <a:pos x="T54" y="T55"/>
                          </a:cxn>
                          <a:cxn ang="T134">
                            <a:pos x="T56" y="T57"/>
                          </a:cxn>
                          <a:cxn ang="T135">
                            <a:pos x="T58" y="T59"/>
                          </a:cxn>
                          <a:cxn ang="T136">
                            <a:pos x="T60" y="T61"/>
                          </a:cxn>
                          <a:cxn ang="T137">
                            <a:pos x="T62" y="T63"/>
                          </a:cxn>
                          <a:cxn ang="T138">
                            <a:pos x="T64" y="T65"/>
                          </a:cxn>
                          <a:cxn ang="T139">
                            <a:pos x="T66" y="T67"/>
                          </a:cxn>
                          <a:cxn ang="T140">
                            <a:pos x="T68" y="T69"/>
                          </a:cxn>
                          <a:cxn ang="T141">
                            <a:pos x="T70" y="T71"/>
                          </a:cxn>
                          <a:cxn ang="T142">
                            <a:pos x="T72" y="T73"/>
                          </a:cxn>
                          <a:cxn ang="T143">
                            <a:pos x="T74" y="T75"/>
                          </a:cxn>
                          <a:cxn ang="T144">
                            <a:pos x="T76" y="T77"/>
                          </a:cxn>
                          <a:cxn ang="T145">
                            <a:pos x="T78" y="T79"/>
                          </a:cxn>
                          <a:cxn ang="T146">
                            <a:pos x="T80" y="T81"/>
                          </a:cxn>
                          <a:cxn ang="T147">
                            <a:pos x="T82" y="T83"/>
                          </a:cxn>
                          <a:cxn ang="T148">
                            <a:pos x="T84" y="T85"/>
                          </a:cxn>
                          <a:cxn ang="T149">
                            <a:pos x="T86" y="T87"/>
                          </a:cxn>
                          <a:cxn ang="T150">
                            <a:pos x="T88" y="T89"/>
                          </a:cxn>
                          <a:cxn ang="T151">
                            <a:pos x="T90" y="T91"/>
                          </a:cxn>
                          <a:cxn ang="T152">
                            <a:pos x="T92" y="T93"/>
                          </a:cxn>
                          <a:cxn ang="T153">
                            <a:pos x="T94" y="T95"/>
                          </a:cxn>
                          <a:cxn ang="T154">
                            <a:pos x="T96" y="T97"/>
                          </a:cxn>
                          <a:cxn ang="T155">
                            <a:pos x="T98" y="T99"/>
                          </a:cxn>
                          <a:cxn ang="T156">
                            <a:pos x="T100" y="T101"/>
                          </a:cxn>
                          <a:cxn ang="T157">
                            <a:pos x="T102" y="T103"/>
                          </a:cxn>
                          <a:cxn ang="T158">
                            <a:pos x="T104" y="T105"/>
                          </a:cxn>
                        </a:cxnLst>
                        <a:rect l="T159" t="T160" r="T161" b="T162"/>
                        <a:pathLst>
                          <a:path w="102" h="144">
                            <a:moveTo>
                              <a:pt x="76" y="116"/>
                            </a:moveTo>
                            <a:lnTo>
                              <a:pt x="80" y="114"/>
                            </a:lnTo>
                            <a:lnTo>
                              <a:pt x="80" y="112"/>
                            </a:lnTo>
                            <a:lnTo>
                              <a:pt x="80" y="110"/>
                            </a:lnTo>
                            <a:lnTo>
                              <a:pt x="78" y="110"/>
                            </a:lnTo>
                            <a:lnTo>
                              <a:pt x="78" y="108"/>
                            </a:lnTo>
                            <a:lnTo>
                              <a:pt x="80" y="108"/>
                            </a:lnTo>
                            <a:lnTo>
                              <a:pt x="80" y="110"/>
                            </a:lnTo>
                            <a:lnTo>
                              <a:pt x="82" y="110"/>
                            </a:lnTo>
                            <a:lnTo>
                              <a:pt x="86" y="110"/>
                            </a:lnTo>
                            <a:lnTo>
                              <a:pt x="88" y="112"/>
                            </a:lnTo>
                            <a:lnTo>
                              <a:pt x="94" y="114"/>
                            </a:lnTo>
                            <a:lnTo>
                              <a:pt x="94" y="116"/>
                            </a:lnTo>
                            <a:lnTo>
                              <a:pt x="92" y="116"/>
                            </a:lnTo>
                            <a:lnTo>
                              <a:pt x="90" y="116"/>
                            </a:lnTo>
                            <a:lnTo>
                              <a:pt x="86" y="114"/>
                            </a:lnTo>
                            <a:lnTo>
                              <a:pt x="86" y="116"/>
                            </a:lnTo>
                            <a:lnTo>
                              <a:pt x="86" y="118"/>
                            </a:lnTo>
                            <a:lnTo>
                              <a:pt x="88" y="120"/>
                            </a:lnTo>
                            <a:lnTo>
                              <a:pt x="88" y="122"/>
                            </a:lnTo>
                            <a:lnTo>
                              <a:pt x="90" y="122"/>
                            </a:lnTo>
                            <a:lnTo>
                              <a:pt x="90" y="124"/>
                            </a:lnTo>
                            <a:lnTo>
                              <a:pt x="92" y="124"/>
                            </a:lnTo>
                            <a:lnTo>
                              <a:pt x="92" y="126"/>
                            </a:lnTo>
                            <a:lnTo>
                              <a:pt x="94" y="126"/>
                            </a:lnTo>
                            <a:lnTo>
                              <a:pt x="94" y="128"/>
                            </a:lnTo>
                            <a:lnTo>
                              <a:pt x="92" y="128"/>
                            </a:lnTo>
                            <a:lnTo>
                              <a:pt x="92" y="126"/>
                            </a:lnTo>
                            <a:lnTo>
                              <a:pt x="92" y="128"/>
                            </a:lnTo>
                            <a:lnTo>
                              <a:pt x="92" y="130"/>
                            </a:lnTo>
                            <a:lnTo>
                              <a:pt x="92" y="132"/>
                            </a:lnTo>
                            <a:lnTo>
                              <a:pt x="94" y="132"/>
                            </a:lnTo>
                            <a:lnTo>
                              <a:pt x="94" y="130"/>
                            </a:lnTo>
                            <a:lnTo>
                              <a:pt x="96" y="130"/>
                            </a:lnTo>
                            <a:lnTo>
                              <a:pt x="98" y="130"/>
                            </a:lnTo>
                            <a:lnTo>
                              <a:pt x="98" y="132"/>
                            </a:lnTo>
                            <a:lnTo>
                              <a:pt x="100" y="132"/>
                            </a:lnTo>
                            <a:lnTo>
                              <a:pt x="100" y="130"/>
                            </a:lnTo>
                            <a:lnTo>
                              <a:pt x="102" y="132"/>
                            </a:lnTo>
                            <a:lnTo>
                              <a:pt x="100" y="134"/>
                            </a:lnTo>
                            <a:lnTo>
                              <a:pt x="102" y="136"/>
                            </a:lnTo>
                            <a:lnTo>
                              <a:pt x="102" y="138"/>
                            </a:lnTo>
                            <a:lnTo>
                              <a:pt x="102" y="140"/>
                            </a:lnTo>
                            <a:lnTo>
                              <a:pt x="100" y="144"/>
                            </a:lnTo>
                            <a:lnTo>
                              <a:pt x="98" y="144"/>
                            </a:lnTo>
                            <a:lnTo>
                              <a:pt x="96" y="142"/>
                            </a:lnTo>
                            <a:lnTo>
                              <a:pt x="96" y="140"/>
                            </a:lnTo>
                            <a:lnTo>
                              <a:pt x="94" y="140"/>
                            </a:lnTo>
                            <a:lnTo>
                              <a:pt x="94" y="138"/>
                            </a:lnTo>
                            <a:lnTo>
                              <a:pt x="94" y="136"/>
                            </a:lnTo>
                            <a:lnTo>
                              <a:pt x="96" y="136"/>
                            </a:lnTo>
                            <a:lnTo>
                              <a:pt x="98" y="136"/>
                            </a:lnTo>
                            <a:lnTo>
                              <a:pt x="98" y="134"/>
                            </a:lnTo>
                            <a:lnTo>
                              <a:pt x="96" y="134"/>
                            </a:lnTo>
                            <a:lnTo>
                              <a:pt x="94" y="134"/>
                            </a:lnTo>
                            <a:lnTo>
                              <a:pt x="96" y="134"/>
                            </a:lnTo>
                            <a:lnTo>
                              <a:pt x="94" y="136"/>
                            </a:lnTo>
                            <a:lnTo>
                              <a:pt x="92" y="136"/>
                            </a:lnTo>
                            <a:lnTo>
                              <a:pt x="90" y="136"/>
                            </a:lnTo>
                            <a:lnTo>
                              <a:pt x="88" y="136"/>
                            </a:lnTo>
                            <a:lnTo>
                              <a:pt x="86" y="134"/>
                            </a:lnTo>
                            <a:lnTo>
                              <a:pt x="86" y="132"/>
                            </a:lnTo>
                            <a:lnTo>
                              <a:pt x="84" y="132"/>
                            </a:lnTo>
                            <a:lnTo>
                              <a:pt x="82" y="132"/>
                            </a:lnTo>
                            <a:lnTo>
                              <a:pt x="82" y="130"/>
                            </a:lnTo>
                            <a:lnTo>
                              <a:pt x="82" y="128"/>
                            </a:lnTo>
                            <a:lnTo>
                              <a:pt x="80" y="126"/>
                            </a:lnTo>
                            <a:lnTo>
                              <a:pt x="80" y="124"/>
                            </a:lnTo>
                            <a:lnTo>
                              <a:pt x="78" y="122"/>
                            </a:lnTo>
                            <a:lnTo>
                              <a:pt x="76" y="120"/>
                            </a:lnTo>
                            <a:lnTo>
                              <a:pt x="74" y="120"/>
                            </a:lnTo>
                            <a:lnTo>
                              <a:pt x="72" y="118"/>
                            </a:lnTo>
                            <a:lnTo>
                              <a:pt x="70" y="118"/>
                            </a:lnTo>
                            <a:lnTo>
                              <a:pt x="70" y="116"/>
                            </a:lnTo>
                            <a:lnTo>
                              <a:pt x="70" y="114"/>
                            </a:lnTo>
                            <a:lnTo>
                              <a:pt x="68" y="114"/>
                            </a:lnTo>
                            <a:lnTo>
                              <a:pt x="66" y="110"/>
                            </a:lnTo>
                            <a:lnTo>
                              <a:pt x="64" y="110"/>
                            </a:lnTo>
                            <a:lnTo>
                              <a:pt x="64" y="112"/>
                            </a:lnTo>
                            <a:lnTo>
                              <a:pt x="64" y="116"/>
                            </a:lnTo>
                            <a:lnTo>
                              <a:pt x="66" y="116"/>
                            </a:lnTo>
                            <a:lnTo>
                              <a:pt x="66" y="120"/>
                            </a:lnTo>
                            <a:lnTo>
                              <a:pt x="66" y="122"/>
                            </a:lnTo>
                            <a:lnTo>
                              <a:pt x="68" y="122"/>
                            </a:lnTo>
                            <a:lnTo>
                              <a:pt x="68" y="124"/>
                            </a:lnTo>
                            <a:lnTo>
                              <a:pt x="68" y="126"/>
                            </a:lnTo>
                            <a:lnTo>
                              <a:pt x="68" y="128"/>
                            </a:lnTo>
                            <a:lnTo>
                              <a:pt x="66" y="128"/>
                            </a:lnTo>
                            <a:lnTo>
                              <a:pt x="66" y="126"/>
                            </a:lnTo>
                            <a:lnTo>
                              <a:pt x="66" y="124"/>
                            </a:lnTo>
                            <a:lnTo>
                              <a:pt x="66" y="122"/>
                            </a:lnTo>
                            <a:lnTo>
                              <a:pt x="64" y="120"/>
                            </a:lnTo>
                            <a:lnTo>
                              <a:pt x="62" y="118"/>
                            </a:lnTo>
                            <a:lnTo>
                              <a:pt x="60" y="118"/>
                            </a:lnTo>
                            <a:lnTo>
                              <a:pt x="58" y="118"/>
                            </a:lnTo>
                            <a:lnTo>
                              <a:pt x="58" y="116"/>
                            </a:lnTo>
                            <a:lnTo>
                              <a:pt x="56" y="114"/>
                            </a:lnTo>
                            <a:lnTo>
                              <a:pt x="54" y="114"/>
                            </a:lnTo>
                            <a:lnTo>
                              <a:pt x="52" y="112"/>
                            </a:lnTo>
                            <a:lnTo>
                              <a:pt x="50" y="110"/>
                            </a:lnTo>
                            <a:lnTo>
                              <a:pt x="48" y="110"/>
                            </a:lnTo>
                            <a:lnTo>
                              <a:pt x="46" y="110"/>
                            </a:lnTo>
                            <a:lnTo>
                              <a:pt x="42" y="112"/>
                            </a:lnTo>
                            <a:lnTo>
                              <a:pt x="42" y="114"/>
                            </a:lnTo>
                            <a:lnTo>
                              <a:pt x="40" y="116"/>
                            </a:lnTo>
                            <a:lnTo>
                              <a:pt x="38" y="118"/>
                            </a:lnTo>
                            <a:lnTo>
                              <a:pt x="36" y="116"/>
                            </a:lnTo>
                            <a:lnTo>
                              <a:pt x="36" y="118"/>
                            </a:lnTo>
                            <a:lnTo>
                              <a:pt x="34" y="116"/>
                            </a:lnTo>
                            <a:lnTo>
                              <a:pt x="34" y="114"/>
                            </a:lnTo>
                            <a:lnTo>
                              <a:pt x="32" y="114"/>
                            </a:lnTo>
                            <a:lnTo>
                              <a:pt x="30" y="114"/>
                            </a:lnTo>
                            <a:lnTo>
                              <a:pt x="30" y="112"/>
                            </a:lnTo>
                            <a:lnTo>
                              <a:pt x="30" y="110"/>
                            </a:lnTo>
                            <a:lnTo>
                              <a:pt x="26" y="110"/>
                            </a:lnTo>
                            <a:lnTo>
                              <a:pt x="24" y="112"/>
                            </a:lnTo>
                            <a:lnTo>
                              <a:pt x="26" y="114"/>
                            </a:lnTo>
                            <a:lnTo>
                              <a:pt x="24" y="114"/>
                            </a:lnTo>
                            <a:lnTo>
                              <a:pt x="24" y="112"/>
                            </a:lnTo>
                            <a:lnTo>
                              <a:pt x="24" y="110"/>
                            </a:lnTo>
                            <a:lnTo>
                              <a:pt x="22" y="108"/>
                            </a:lnTo>
                            <a:lnTo>
                              <a:pt x="22" y="106"/>
                            </a:lnTo>
                            <a:lnTo>
                              <a:pt x="22" y="104"/>
                            </a:lnTo>
                            <a:lnTo>
                              <a:pt x="24" y="104"/>
                            </a:lnTo>
                            <a:lnTo>
                              <a:pt x="24" y="102"/>
                            </a:lnTo>
                            <a:lnTo>
                              <a:pt x="26" y="102"/>
                            </a:lnTo>
                            <a:lnTo>
                              <a:pt x="26" y="100"/>
                            </a:lnTo>
                            <a:lnTo>
                              <a:pt x="28" y="98"/>
                            </a:lnTo>
                            <a:lnTo>
                              <a:pt x="30" y="98"/>
                            </a:lnTo>
                            <a:lnTo>
                              <a:pt x="30" y="96"/>
                            </a:lnTo>
                            <a:lnTo>
                              <a:pt x="28" y="94"/>
                            </a:lnTo>
                            <a:lnTo>
                              <a:pt x="28" y="92"/>
                            </a:lnTo>
                            <a:lnTo>
                              <a:pt x="26" y="92"/>
                            </a:lnTo>
                            <a:lnTo>
                              <a:pt x="24" y="92"/>
                            </a:lnTo>
                            <a:lnTo>
                              <a:pt x="22" y="92"/>
                            </a:lnTo>
                            <a:lnTo>
                              <a:pt x="20" y="90"/>
                            </a:lnTo>
                            <a:lnTo>
                              <a:pt x="18" y="90"/>
                            </a:lnTo>
                            <a:lnTo>
                              <a:pt x="20" y="92"/>
                            </a:lnTo>
                            <a:lnTo>
                              <a:pt x="20" y="94"/>
                            </a:lnTo>
                            <a:lnTo>
                              <a:pt x="22" y="98"/>
                            </a:lnTo>
                            <a:lnTo>
                              <a:pt x="22" y="100"/>
                            </a:lnTo>
                            <a:lnTo>
                              <a:pt x="20" y="100"/>
                            </a:lnTo>
                            <a:lnTo>
                              <a:pt x="18" y="100"/>
                            </a:lnTo>
                            <a:lnTo>
                              <a:pt x="18" y="98"/>
                            </a:lnTo>
                            <a:lnTo>
                              <a:pt x="16" y="94"/>
                            </a:lnTo>
                            <a:lnTo>
                              <a:pt x="14" y="92"/>
                            </a:lnTo>
                            <a:lnTo>
                              <a:pt x="16" y="90"/>
                            </a:lnTo>
                            <a:lnTo>
                              <a:pt x="14" y="90"/>
                            </a:lnTo>
                            <a:lnTo>
                              <a:pt x="14" y="92"/>
                            </a:lnTo>
                            <a:lnTo>
                              <a:pt x="12" y="92"/>
                            </a:lnTo>
                            <a:lnTo>
                              <a:pt x="12" y="90"/>
                            </a:lnTo>
                            <a:lnTo>
                              <a:pt x="10" y="88"/>
                            </a:lnTo>
                            <a:lnTo>
                              <a:pt x="10" y="86"/>
                            </a:lnTo>
                            <a:lnTo>
                              <a:pt x="10" y="84"/>
                            </a:lnTo>
                            <a:lnTo>
                              <a:pt x="8" y="82"/>
                            </a:lnTo>
                            <a:lnTo>
                              <a:pt x="8" y="78"/>
                            </a:lnTo>
                            <a:lnTo>
                              <a:pt x="6" y="76"/>
                            </a:lnTo>
                            <a:lnTo>
                              <a:pt x="4" y="74"/>
                            </a:lnTo>
                            <a:lnTo>
                              <a:pt x="6" y="72"/>
                            </a:lnTo>
                            <a:lnTo>
                              <a:pt x="4" y="70"/>
                            </a:lnTo>
                            <a:lnTo>
                              <a:pt x="4" y="68"/>
                            </a:lnTo>
                            <a:lnTo>
                              <a:pt x="4" y="66"/>
                            </a:lnTo>
                            <a:lnTo>
                              <a:pt x="4" y="64"/>
                            </a:lnTo>
                            <a:lnTo>
                              <a:pt x="2" y="62"/>
                            </a:lnTo>
                            <a:lnTo>
                              <a:pt x="0" y="62"/>
                            </a:lnTo>
                            <a:lnTo>
                              <a:pt x="0" y="58"/>
                            </a:lnTo>
                            <a:lnTo>
                              <a:pt x="0" y="56"/>
                            </a:lnTo>
                            <a:lnTo>
                              <a:pt x="0" y="54"/>
                            </a:lnTo>
                            <a:lnTo>
                              <a:pt x="2" y="54"/>
                            </a:lnTo>
                            <a:lnTo>
                              <a:pt x="2" y="56"/>
                            </a:lnTo>
                            <a:lnTo>
                              <a:pt x="4" y="58"/>
                            </a:lnTo>
                            <a:lnTo>
                              <a:pt x="6" y="60"/>
                            </a:lnTo>
                            <a:lnTo>
                              <a:pt x="6" y="62"/>
                            </a:lnTo>
                            <a:lnTo>
                              <a:pt x="8" y="62"/>
                            </a:lnTo>
                            <a:lnTo>
                              <a:pt x="10" y="62"/>
                            </a:lnTo>
                            <a:lnTo>
                              <a:pt x="12" y="60"/>
                            </a:lnTo>
                            <a:lnTo>
                              <a:pt x="14" y="60"/>
                            </a:lnTo>
                            <a:lnTo>
                              <a:pt x="14" y="58"/>
                            </a:lnTo>
                            <a:lnTo>
                              <a:pt x="12" y="56"/>
                            </a:lnTo>
                            <a:lnTo>
                              <a:pt x="10" y="52"/>
                            </a:lnTo>
                            <a:lnTo>
                              <a:pt x="10" y="48"/>
                            </a:lnTo>
                            <a:lnTo>
                              <a:pt x="10" y="42"/>
                            </a:lnTo>
                            <a:lnTo>
                              <a:pt x="10" y="38"/>
                            </a:lnTo>
                            <a:lnTo>
                              <a:pt x="12" y="38"/>
                            </a:lnTo>
                            <a:lnTo>
                              <a:pt x="10" y="38"/>
                            </a:lnTo>
                            <a:lnTo>
                              <a:pt x="10" y="36"/>
                            </a:lnTo>
                            <a:lnTo>
                              <a:pt x="10" y="34"/>
                            </a:lnTo>
                            <a:lnTo>
                              <a:pt x="10" y="30"/>
                            </a:lnTo>
                            <a:lnTo>
                              <a:pt x="10" y="28"/>
                            </a:lnTo>
                            <a:lnTo>
                              <a:pt x="8" y="26"/>
                            </a:lnTo>
                            <a:lnTo>
                              <a:pt x="8" y="24"/>
                            </a:lnTo>
                            <a:lnTo>
                              <a:pt x="8" y="26"/>
                            </a:lnTo>
                            <a:lnTo>
                              <a:pt x="6" y="24"/>
                            </a:lnTo>
                            <a:lnTo>
                              <a:pt x="6" y="22"/>
                            </a:lnTo>
                            <a:lnTo>
                              <a:pt x="8" y="20"/>
                            </a:lnTo>
                            <a:lnTo>
                              <a:pt x="8" y="18"/>
                            </a:lnTo>
                            <a:lnTo>
                              <a:pt x="8" y="16"/>
                            </a:lnTo>
                            <a:lnTo>
                              <a:pt x="8" y="14"/>
                            </a:lnTo>
                            <a:lnTo>
                              <a:pt x="8" y="10"/>
                            </a:lnTo>
                            <a:lnTo>
                              <a:pt x="8" y="8"/>
                            </a:lnTo>
                            <a:lnTo>
                              <a:pt x="8" y="6"/>
                            </a:lnTo>
                            <a:lnTo>
                              <a:pt x="8" y="4"/>
                            </a:lnTo>
                            <a:lnTo>
                              <a:pt x="8" y="2"/>
                            </a:lnTo>
                            <a:lnTo>
                              <a:pt x="10" y="2"/>
                            </a:lnTo>
                            <a:lnTo>
                              <a:pt x="12" y="2"/>
                            </a:lnTo>
                            <a:lnTo>
                              <a:pt x="14" y="0"/>
                            </a:lnTo>
                            <a:lnTo>
                              <a:pt x="14" y="2"/>
                            </a:lnTo>
                            <a:lnTo>
                              <a:pt x="16" y="2"/>
                            </a:lnTo>
                            <a:lnTo>
                              <a:pt x="16" y="0"/>
                            </a:lnTo>
                            <a:lnTo>
                              <a:pt x="18" y="0"/>
                            </a:lnTo>
                            <a:lnTo>
                              <a:pt x="20" y="2"/>
                            </a:lnTo>
                            <a:lnTo>
                              <a:pt x="22" y="4"/>
                            </a:lnTo>
                            <a:lnTo>
                              <a:pt x="28" y="6"/>
                            </a:lnTo>
                            <a:lnTo>
                              <a:pt x="32" y="8"/>
                            </a:lnTo>
                            <a:lnTo>
                              <a:pt x="34" y="8"/>
                            </a:lnTo>
                            <a:lnTo>
                              <a:pt x="36" y="8"/>
                            </a:lnTo>
                            <a:lnTo>
                              <a:pt x="38" y="8"/>
                            </a:lnTo>
                            <a:lnTo>
                              <a:pt x="38" y="6"/>
                            </a:lnTo>
                            <a:lnTo>
                              <a:pt x="40" y="4"/>
                            </a:lnTo>
                            <a:lnTo>
                              <a:pt x="40" y="2"/>
                            </a:lnTo>
                            <a:lnTo>
                              <a:pt x="44" y="6"/>
                            </a:lnTo>
                            <a:lnTo>
                              <a:pt x="44" y="8"/>
                            </a:lnTo>
                            <a:lnTo>
                              <a:pt x="44" y="10"/>
                            </a:lnTo>
                            <a:lnTo>
                              <a:pt x="42" y="12"/>
                            </a:lnTo>
                            <a:lnTo>
                              <a:pt x="42" y="14"/>
                            </a:lnTo>
                            <a:lnTo>
                              <a:pt x="42" y="16"/>
                            </a:lnTo>
                            <a:lnTo>
                              <a:pt x="42" y="18"/>
                            </a:lnTo>
                            <a:lnTo>
                              <a:pt x="44" y="24"/>
                            </a:lnTo>
                            <a:lnTo>
                              <a:pt x="44" y="26"/>
                            </a:lnTo>
                            <a:lnTo>
                              <a:pt x="46" y="28"/>
                            </a:lnTo>
                            <a:lnTo>
                              <a:pt x="46" y="30"/>
                            </a:lnTo>
                            <a:lnTo>
                              <a:pt x="48" y="30"/>
                            </a:lnTo>
                            <a:lnTo>
                              <a:pt x="50" y="32"/>
                            </a:lnTo>
                            <a:lnTo>
                              <a:pt x="50" y="34"/>
                            </a:lnTo>
                            <a:lnTo>
                              <a:pt x="52" y="36"/>
                            </a:lnTo>
                            <a:lnTo>
                              <a:pt x="52" y="34"/>
                            </a:lnTo>
                            <a:lnTo>
                              <a:pt x="54" y="36"/>
                            </a:lnTo>
                            <a:lnTo>
                              <a:pt x="54" y="38"/>
                            </a:lnTo>
                            <a:lnTo>
                              <a:pt x="52" y="42"/>
                            </a:lnTo>
                            <a:lnTo>
                              <a:pt x="52" y="44"/>
                            </a:lnTo>
                            <a:lnTo>
                              <a:pt x="50" y="48"/>
                            </a:lnTo>
                            <a:lnTo>
                              <a:pt x="50" y="50"/>
                            </a:lnTo>
                            <a:lnTo>
                              <a:pt x="48" y="52"/>
                            </a:lnTo>
                            <a:lnTo>
                              <a:pt x="50" y="52"/>
                            </a:lnTo>
                            <a:lnTo>
                              <a:pt x="50" y="54"/>
                            </a:lnTo>
                            <a:lnTo>
                              <a:pt x="50" y="52"/>
                            </a:lnTo>
                            <a:lnTo>
                              <a:pt x="50" y="54"/>
                            </a:lnTo>
                            <a:lnTo>
                              <a:pt x="50" y="56"/>
                            </a:lnTo>
                            <a:lnTo>
                              <a:pt x="50" y="58"/>
                            </a:lnTo>
                            <a:lnTo>
                              <a:pt x="48" y="58"/>
                            </a:lnTo>
                            <a:lnTo>
                              <a:pt x="48" y="60"/>
                            </a:lnTo>
                            <a:lnTo>
                              <a:pt x="46" y="62"/>
                            </a:lnTo>
                            <a:lnTo>
                              <a:pt x="46" y="60"/>
                            </a:lnTo>
                            <a:lnTo>
                              <a:pt x="48" y="58"/>
                            </a:lnTo>
                            <a:lnTo>
                              <a:pt x="48" y="56"/>
                            </a:lnTo>
                            <a:lnTo>
                              <a:pt x="46" y="58"/>
                            </a:lnTo>
                            <a:lnTo>
                              <a:pt x="46" y="60"/>
                            </a:lnTo>
                            <a:lnTo>
                              <a:pt x="44" y="60"/>
                            </a:lnTo>
                            <a:lnTo>
                              <a:pt x="42" y="62"/>
                            </a:lnTo>
                            <a:lnTo>
                              <a:pt x="40" y="60"/>
                            </a:lnTo>
                            <a:lnTo>
                              <a:pt x="40" y="62"/>
                            </a:lnTo>
                            <a:lnTo>
                              <a:pt x="38" y="62"/>
                            </a:lnTo>
                            <a:lnTo>
                              <a:pt x="38" y="64"/>
                            </a:lnTo>
                            <a:lnTo>
                              <a:pt x="36" y="64"/>
                            </a:lnTo>
                            <a:lnTo>
                              <a:pt x="38" y="66"/>
                            </a:lnTo>
                            <a:lnTo>
                              <a:pt x="40" y="66"/>
                            </a:lnTo>
                            <a:lnTo>
                              <a:pt x="40" y="68"/>
                            </a:lnTo>
                            <a:lnTo>
                              <a:pt x="38" y="70"/>
                            </a:lnTo>
                            <a:lnTo>
                              <a:pt x="36" y="72"/>
                            </a:lnTo>
                            <a:lnTo>
                              <a:pt x="36" y="76"/>
                            </a:lnTo>
                            <a:lnTo>
                              <a:pt x="36" y="78"/>
                            </a:lnTo>
                            <a:lnTo>
                              <a:pt x="36" y="80"/>
                            </a:lnTo>
                            <a:lnTo>
                              <a:pt x="38" y="80"/>
                            </a:lnTo>
                            <a:lnTo>
                              <a:pt x="38" y="82"/>
                            </a:lnTo>
                            <a:lnTo>
                              <a:pt x="40" y="84"/>
                            </a:lnTo>
                            <a:lnTo>
                              <a:pt x="40" y="88"/>
                            </a:lnTo>
                            <a:lnTo>
                              <a:pt x="42" y="88"/>
                            </a:lnTo>
                            <a:lnTo>
                              <a:pt x="42" y="90"/>
                            </a:lnTo>
                            <a:lnTo>
                              <a:pt x="44" y="92"/>
                            </a:lnTo>
                            <a:lnTo>
                              <a:pt x="42" y="94"/>
                            </a:lnTo>
                            <a:lnTo>
                              <a:pt x="42" y="96"/>
                            </a:lnTo>
                            <a:lnTo>
                              <a:pt x="44" y="98"/>
                            </a:lnTo>
                            <a:lnTo>
                              <a:pt x="44" y="100"/>
                            </a:lnTo>
                            <a:lnTo>
                              <a:pt x="46" y="102"/>
                            </a:lnTo>
                            <a:lnTo>
                              <a:pt x="48" y="104"/>
                            </a:lnTo>
                            <a:lnTo>
                              <a:pt x="48" y="106"/>
                            </a:lnTo>
                            <a:lnTo>
                              <a:pt x="46" y="106"/>
                            </a:lnTo>
                            <a:lnTo>
                              <a:pt x="48" y="106"/>
                            </a:lnTo>
                            <a:lnTo>
                              <a:pt x="48" y="108"/>
                            </a:lnTo>
                            <a:lnTo>
                              <a:pt x="52" y="110"/>
                            </a:lnTo>
                            <a:lnTo>
                              <a:pt x="54" y="110"/>
                            </a:lnTo>
                            <a:lnTo>
                              <a:pt x="56" y="110"/>
                            </a:lnTo>
                            <a:lnTo>
                              <a:pt x="58" y="110"/>
                            </a:lnTo>
                            <a:lnTo>
                              <a:pt x="60" y="110"/>
                            </a:lnTo>
                            <a:lnTo>
                              <a:pt x="58" y="108"/>
                            </a:lnTo>
                            <a:lnTo>
                              <a:pt x="56" y="108"/>
                            </a:lnTo>
                            <a:lnTo>
                              <a:pt x="56" y="106"/>
                            </a:lnTo>
                            <a:lnTo>
                              <a:pt x="58" y="104"/>
                            </a:lnTo>
                            <a:lnTo>
                              <a:pt x="58" y="106"/>
                            </a:lnTo>
                            <a:lnTo>
                              <a:pt x="60" y="108"/>
                            </a:lnTo>
                            <a:lnTo>
                              <a:pt x="60" y="106"/>
                            </a:lnTo>
                            <a:lnTo>
                              <a:pt x="60" y="104"/>
                            </a:lnTo>
                            <a:lnTo>
                              <a:pt x="62" y="102"/>
                            </a:lnTo>
                            <a:lnTo>
                              <a:pt x="64" y="102"/>
                            </a:lnTo>
                            <a:lnTo>
                              <a:pt x="66" y="102"/>
                            </a:lnTo>
                            <a:lnTo>
                              <a:pt x="68" y="104"/>
                            </a:lnTo>
                            <a:lnTo>
                              <a:pt x="70" y="106"/>
                            </a:lnTo>
                            <a:lnTo>
                              <a:pt x="74" y="108"/>
                            </a:lnTo>
                            <a:lnTo>
                              <a:pt x="74" y="110"/>
                            </a:lnTo>
                            <a:lnTo>
                              <a:pt x="76" y="110"/>
                            </a:lnTo>
                            <a:lnTo>
                              <a:pt x="74" y="112"/>
                            </a:lnTo>
                            <a:lnTo>
                              <a:pt x="74" y="114"/>
                            </a:lnTo>
                            <a:lnTo>
                              <a:pt x="76" y="114"/>
                            </a:lnTo>
                            <a:lnTo>
                              <a:pt x="76" y="116"/>
                            </a:lnTo>
                            <a:close/>
                          </a:path>
                        </a:pathLst>
                      </a:custGeom>
                      <a:solidFill>
                        <a:schemeClr val="tx2"/>
                      </a:solidFill>
                      <a:ln w="3175">
                        <a:solidFill>
                          <a:schemeClr val="bg1"/>
                        </a:solidFill>
                        <a:prstDash val="sysDot"/>
                        <a:round/>
                        <a:headEnd/>
                        <a:tailEnd/>
                      </a:ln>
                    </p:spPr>
                    <p:txBody>
                      <a:bodyPr/>
                      <a:lstStyle/>
                      <a:p>
                        <a:endParaRPr lang="de-DE" sz="2400" dirty="0">
                          <a:solidFill>
                            <a:srgbClr val="000000"/>
                          </a:solidFill>
                        </a:endParaRPr>
                      </a:p>
                    </p:txBody>
                  </p:sp>
                  <p:sp>
                    <p:nvSpPr>
                      <p:cNvPr id="2191" name="Freeform 3216"/>
                      <p:cNvSpPr>
                        <a:spLocks/>
                      </p:cNvSpPr>
                      <p:nvPr/>
                    </p:nvSpPr>
                    <p:spPr bwMode="auto">
                      <a:xfrm>
                        <a:off x="5274" y="1985"/>
                        <a:ext cx="2" cy="4"/>
                      </a:xfrm>
                      <a:custGeom>
                        <a:avLst/>
                        <a:gdLst>
                          <a:gd name="T0" fmla="*/ 2 w 2"/>
                          <a:gd name="T1" fmla="*/ 4 h 4"/>
                          <a:gd name="T2" fmla="*/ 0 w 2"/>
                          <a:gd name="T3" fmla="*/ 2 h 4"/>
                          <a:gd name="T4" fmla="*/ 0 w 2"/>
                          <a:gd name="T5" fmla="*/ 0 h 4"/>
                          <a:gd name="T6" fmla="*/ 2 w 2"/>
                          <a:gd name="T7" fmla="*/ 0 h 4"/>
                          <a:gd name="T8" fmla="*/ 2 w 2"/>
                          <a:gd name="T9" fmla="*/ 2 h 4"/>
                          <a:gd name="T10" fmla="*/ 2 w 2"/>
                          <a:gd name="T11" fmla="*/ 4 h 4"/>
                          <a:gd name="T12" fmla="*/ 0 60000 65536"/>
                          <a:gd name="T13" fmla="*/ 0 60000 65536"/>
                          <a:gd name="T14" fmla="*/ 0 60000 65536"/>
                          <a:gd name="T15" fmla="*/ 0 60000 65536"/>
                          <a:gd name="T16" fmla="*/ 0 60000 65536"/>
                          <a:gd name="T17" fmla="*/ 0 60000 65536"/>
                          <a:gd name="T18" fmla="*/ 0 w 2"/>
                          <a:gd name="T19" fmla="*/ 0 h 4"/>
                          <a:gd name="T20" fmla="*/ 2 w 2"/>
                          <a:gd name="T21" fmla="*/ 4 h 4"/>
                        </a:gdLst>
                        <a:ahLst/>
                        <a:cxnLst>
                          <a:cxn ang="T12">
                            <a:pos x="T0" y="T1"/>
                          </a:cxn>
                          <a:cxn ang="T13">
                            <a:pos x="T2" y="T3"/>
                          </a:cxn>
                          <a:cxn ang="T14">
                            <a:pos x="T4" y="T5"/>
                          </a:cxn>
                          <a:cxn ang="T15">
                            <a:pos x="T6" y="T7"/>
                          </a:cxn>
                          <a:cxn ang="T16">
                            <a:pos x="T8" y="T9"/>
                          </a:cxn>
                          <a:cxn ang="T17">
                            <a:pos x="T10" y="T11"/>
                          </a:cxn>
                        </a:cxnLst>
                        <a:rect l="T18" t="T19" r="T20" b="T21"/>
                        <a:pathLst>
                          <a:path w="2" h="4">
                            <a:moveTo>
                              <a:pt x="2" y="4"/>
                            </a:moveTo>
                            <a:lnTo>
                              <a:pt x="0" y="2"/>
                            </a:lnTo>
                            <a:lnTo>
                              <a:pt x="0" y="0"/>
                            </a:lnTo>
                            <a:lnTo>
                              <a:pt x="2" y="0"/>
                            </a:lnTo>
                            <a:lnTo>
                              <a:pt x="2" y="2"/>
                            </a:lnTo>
                            <a:lnTo>
                              <a:pt x="2" y="4"/>
                            </a:lnTo>
                            <a:close/>
                          </a:path>
                        </a:pathLst>
                      </a:custGeom>
                      <a:grpFill/>
                      <a:ln w="3175">
                        <a:solidFill>
                          <a:schemeClr val="bg1"/>
                        </a:solidFill>
                        <a:prstDash val="sysDot"/>
                        <a:round/>
                        <a:headEnd/>
                        <a:tailEnd/>
                      </a:ln>
                    </p:spPr>
                    <p:txBody>
                      <a:bodyPr/>
                      <a:lstStyle/>
                      <a:p>
                        <a:endParaRPr lang="de-DE" sz="2400" dirty="0">
                          <a:solidFill>
                            <a:srgbClr val="000000"/>
                          </a:solidFill>
                        </a:endParaRPr>
                      </a:p>
                    </p:txBody>
                  </p:sp>
                  <p:sp>
                    <p:nvSpPr>
                      <p:cNvPr id="2192" name="Freeform 3217"/>
                      <p:cNvSpPr>
                        <a:spLocks/>
                      </p:cNvSpPr>
                      <p:nvPr/>
                    </p:nvSpPr>
                    <p:spPr bwMode="auto">
                      <a:xfrm>
                        <a:off x="5318" y="2015"/>
                        <a:ext cx="6" cy="10"/>
                      </a:xfrm>
                      <a:custGeom>
                        <a:avLst/>
                        <a:gdLst>
                          <a:gd name="T0" fmla="*/ 4 w 6"/>
                          <a:gd name="T1" fmla="*/ 10 h 10"/>
                          <a:gd name="T2" fmla="*/ 2 w 6"/>
                          <a:gd name="T3" fmla="*/ 10 h 10"/>
                          <a:gd name="T4" fmla="*/ 2 w 6"/>
                          <a:gd name="T5" fmla="*/ 8 h 10"/>
                          <a:gd name="T6" fmla="*/ 4 w 6"/>
                          <a:gd name="T7" fmla="*/ 8 h 10"/>
                          <a:gd name="T8" fmla="*/ 2 w 6"/>
                          <a:gd name="T9" fmla="*/ 6 h 10"/>
                          <a:gd name="T10" fmla="*/ 2 w 6"/>
                          <a:gd name="T11" fmla="*/ 4 h 10"/>
                          <a:gd name="T12" fmla="*/ 0 w 6"/>
                          <a:gd name="T13" fmla="*/ 4 h 10"/>
                          <a:gd name="T14" fmla="*/ 0 w 6"/>
                          <a:gd name="T15" fmla="*/ 2 h 10"/>
                          <a:gd name="T16" fmla="*/ 0 w 6"/>
                          <a:gd name="T17" fmla="*/ 0 h 10"/>
                          <a:gd name="T18" fmla="*/ 2 w 6"/>
                          <a:gd name="T19" fmla="*/ 0 h 10"/>
                          <a:gd name="T20" fmla="*/ 4 w 6"/>
                          <a:gd name="T21" fmla="*/ 0 h 10"/>
                          <a:gd name="T22" fmla="*/ 4 w 6"/>
                          <a:gd name="T23" fmla="*/ 2 h 10"/>
                          <a:gd name="T24" fmla="*/ 6 w 6"/>
                          <a:gd name="T25" fmla="*/ 2 h 10"/>
                          <a:gd name="T26" fmla="*/ 4 w 6"/>
                          <a:gd name="T27" fmla="*/ 2 h 10"/>
                          <a:gd name="T28" fmla="*/ 4 w 6"/>
                          <a:gd name="T29" fmla="*/ 4 h 10"/>
                          <a:gd name="T30" fmla="*/ 4 w 6"/>
                          <a:gd name="T31" fmla="*/ 6 h 10"/>
                          <a:gd name="T32" fmla="*/ 6 w 6"/>
                          <a:gd name="T33" fmla="*/ 8 h 10"/>
                          <a:gd name="T34" fmla="*/ 6 w 6"/>
                          <a:gd name="T35" fmla="*/ 10 h 10"/>
                          <a:gd name="T36" fmla="*/ 4 w 6"/>
                          <a:gd name="T37" fmla="*/ 10 h 10"/>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6"/>
                          <a:gd name="T58" fmla="*/ 0 h 10"/>
                          <a:gd name="T59" fmla="*/ 6 w 6"/>
                          <a:gd name="T60" fmla="*/ 10 h 10"/>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6" h="10">
                            <a:moveTo>
                              <a:pt x="4" y="10"/>
                            </a:moveTo>
                            <a:lnTo>
                              <a:pt x="2" y="10"/>
                            </a:lnTo>
                            <a:lnTo>
                              <a:pt x="2" y="8"/>
                            </a:lnTo>
                            <a:lnTo>
                              <a:pt x="4" y="8"/>
                            </a:lnTo>
                            <a:lnTo>
                              <a:pt x="2" y="6"/>
                            </a:lnTo>
                            <a:lnTo>
                              <a:pt x="2" y="4"/>
                            </a:lnTo>
                            <a:lnTo>
                              <a:pt x="0" y="4"/>
                            </a:lnTo>
                            <a:lnTo>
                              <a:pt x="0" y="2"/>
                            </a:lnTo>
                            <a:lnTo>
                              <a:pt x="0" y="0"/>
                            </a:lnTo>
                            <a:lnTo>
                              <a:pt x="2" y="0"/>
                            </a:lnTo>
                            <a:lnTo>
                              <a:pt x="4" y="0"/>
                            </a:lnTo>
                            <a:lnTo>
                              <a:pt x="4" y="2"/>
                            </a:lnTo>
                            <a:lnTo>
                              <a:pt x="6" y="2"/>
                            </a:lnTo>
                            <a:lnTo>
                              <a:pt x="4" y="2"/>
                            </a:lnTo>
                            <a:lnTo>
                              <a:pt x="4" y="4"/>
                            </a:lnTo>
                            <a:lnTo>
                              <a:pt x="4" y="6"/>
                            </a:lnTo>
                            <a:lnTo>
                              <a:pt x="6" y="8"/>
                            </a:lnTo>
                            <a:lnTo>
                              <a:pt x="6" y="10"/>
                            </a:lnTo>
                            <a:lnTo>
                              <a:pt x="4" y="10"/>
                            </a:lnTo>
                            <a:close/>
                          </a:path>
                        </a:pathLst>
                      </a:custGeom>
                      <a:solidFill>
                        <a:schemeClr val="tx2"/>
                      </a:solidFill>
                      <a:ln w="3175">
                        <a:solidFill>
                          <a:schemeClr val="bg1"/>
                        </a:solidFill>
                        <a:prstDash val="sysDot"/>
                        <a:round/>
                        <a:headEnd/>
                        <a:tailEnd/>
                      </a:ln>
                    </p:spPr>
                    <p:txBody>
                      <a:bodyPr/>
                      <a:lstStyle/>
                      <a:p>
                        <a:endParaRPr lang="de-DE" sz="2400" dirty="0">
                          <a:solidFill>
                            <a:srgbClr val="000000"/>
                          </a:solidFill>
                        </a:endParaRPr>
                      </a:p>
                    </p:txBody>
                  </p:sp>
                  <p:sp>
                    <p:nvSpPr>
                      <p:cNvPr id="2193" name="Freeform 3218"/>
                      <p:cNvSpPr>
                        <a:spLocks/>
                      </p:cNvSpPr>
                      <p:nvPr/>
                    </p:nvSpPr>
                    <p:spPr bwMode="auto">
                      <a:xfrm>
                        <a:off x="5324" y="2021"/>
                        <a:ext cx="4" cy="2"/>
                      </a:xfrm>
                      <a:custGeom>
                        <a:avLst/>
                        <a:gdLst>
                          <a:gd name="T0" fmla="*/ 4 w 4"/>
                          <a:gd name="T1" fmla="*/ 2 h 2"/>
                          <a:gd name="T2" fmla="*/ 2 w 4"/>
                          <a:gd name="T3" fmla="*/ 2 h 2"/>
                          <a:gd name="T4" fmla="*/ 0 w 4"/>
                          <a:gd name="T5" fmla="*/ 0 h 2"/>
                          <a:gd name="T6" fmla="*/ 2 w 4"/>
                          <a:gd name="T7" fmla="*/ 0 h 2"/>
                          <a:gd name="T8" fmla="*/ 4 w 4"/>
                          <a:gd name="T9" fmla="*/ 0 h 2"/>
                          <a:gd name="T10" fmla="*/ 4 w 4"/>
                          <a:gd name="T11" fmla="*/ 2 h 2"/>
                          <a:gd name="T12" fmla="*/ 0 60000 65536"/>
                          <a:gd name="T13" fmla="*/ 0 60000 65536"/>
                          <a:gd name="T14" fmla="*/ 0 60000 65536"/>
                          <a:gd name="T15" fmla="*/ 0 60000 65536"/>
                          <a:gd name="T16" fmla="*/ 0 60000 65536"/>
                          <a:gd name="T17" fmla="*/ 0 60000 65536"/>
                          <a:gd name="T18" fmla="*/ 0 w 4"/>
                          <a:gd name="T19" fmla="*/ 0 h 2"/>
                          <a:gd name="T20" fmla="*/ 4 w 4"/>
                          <a:gd name="T21" fmla="*/ 2 h 2"/>
                        </a:gdLst>
                        <a:ahLst/>
                        <a:cxnLst>
                          <a:cxn ang="T12">
                            <a:pos x="T0" y="T1"/>
                          </a:cxn>
                          <a:cxn ang="T13">
                            <a:pos x="T2" y="T3"/>
                          </a:cxn>
                          <a:cxn ang="T14">
                            <a:pos x="T4" y="T5"/>
                          </a:cxn>
                          <a:cxn ang="T15">
                            <a:pos x="T6" y="T7"/>
                          </a:cxn>
                          <a:cxn ang="T16">
                            <a:pos x="T8" y="T9"/>
                          </a:cxn>
                          <a:cxn ang="T17">
                            <a:pos x="T10" y="T11"/>
                          </a:cxn>
                        </a:cxnLst>
                        <a:rect l="T18" t="T19" r="T20" b="T21"/>
                        <a:pathLst>
                          <a:path w="4" h="2">
                            <a:moveTo>
                              <a:pt x="4" y="2"/>
                            </a:moveTo>
                            <a:lnTo>
                              <a:pt x="2" y="2"/>
                            </a:lnTo>
                            <a:lnTo>
                              <a:pt x="0" y="0"/>
                            </a:lnTo>
                            <a:lnTo>
                              <a:pt x="2" y="0"/>
                            </a:lnTo>
                            <a:lnTo>
                              <a:pt x="4" y="0"/>
                            </a:lnTo>
                            <a:lnTo>
                              <a:pt x="4" y="2"/>
                            </a:lnTo>
                            <a:close/>
                          </a:path>
                        </a:pathLst>
                      </a:custGeom>
                      <a:grpFill/>
                      <a:ln w="3175">
                        <a:solidFill>
                          <a:schemeClr val="bg1"/>
                        </a:solidFill>
                        <a:prstDash val="sysDot"/>
                        <a:round/>
                        <a:headEnd/>
                        <a:tailEnd/>
                      </a:ln>
                    </p:spPr>
                    <p:txBody>
                      <a:bodyPr/>
                      <a:lstStyle/>
                      <a:p>
                        <a:endParaRPr lang="de-DE" sz="2400" dirty="0">
                          <a:solidFill>
                            <a:srgbClr val="000000"/>
                          </a:solidFill>
                        </a:endParaRPr>
                      </a:p>
                    </p:txBody>
                  </p:sp>
                  <p:sp>
                    <p:nvSpPr>
                      <p:cNvPr id="2194" name="Freeform 3219"/>
                      <p:cNvSpPr>
                        <a:spLocks/>
                      </p:cNvSpPr>
                      <p:nvPr/>
                    </p:nvSpPr>
                    <p:spPr bwMode="auto">
                      <a:xfrm>
                        <a:off x="5322" y="2035"/>
                        <a:ext cx="8" cy="6"/>
                      </a:xfrm>
                      <a:custGeom>
                        <a:avLst/>
                        <a:gdLst>
                          <a:gd name="T0" fmla="*/ 6 w 8"/>
                          <a:gd name="T1" fmla="*/ 6 h 6"/>
                          <a:gd name="T2" fmla="*/ 2 w 8"/>
                          <a:gd name="T3" fmla="*/ 4 h 6"/>
                          <a:gd name="T4" fmla="*/ 0 w 8"/>
                          <a:gd name="T5" fmla="*/ 2 h 6"/>
                          <a:gd name="T6" fmla="*/ 2 w 8"/>
                          <a:gd name="T7" fmla="*/ 0 h 6"/>
                          <a:gd name="T8" fmla="*/ 6 w 8"/>
                          <a:gd name="T9" fmla="*/ 4 h 6"/>
                          <a:gd name="T10" fmla="*/ 6 w 8"/>
                          <a:gd name="T11" fmla="*/ 6 h 6"/>
                          <a:gd name="T12" fmla="*/ 8 w 8"/>
                          <a:gd name="T13" fmla="*/ 6 h 6"/>
                          <a:gd name="T14" fmla="*/ 6 w 8"/>
                          <a:gd name="T15" fmla="*/ 6 h 6"/>
                          <a:gd name="T16" fmla="*/ 0 60000 65536"/>
                          <a:gd name="T17" fmla="*/ 0 60000 65536"/>
                          <a:gd name="T18" fmla="*/ 0 60000 65536"/>
                          <a:gd name="T19" fmla="*/ 0 60000 65536"/>
                          <a:gd name="T20" fmla="*/ 0 60000 65536"/>
                          <a:gd name="T21" fmla="*/ 0 60000 65536"/>
                          <a:gd name="T22" fmla="*/ 0 60000 65536"/>
                          <a:gd name="T23" fmla="*/ 0 60000 65536"/>
                          <a:gd name="T24" fmla="*/ 0 w 8"/>
                          <a:gd name="T25" fmla="*/ 0 h 6"/>
                          <a:gd name="T26" fmla="*/ 8 w 8"/>
                          <a:gd name="T27" fmla="*/ 6 h 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8" h="6">
                            <a:moveTo>
                              <a:pt x="6" y="6"/>
                            </a:moveTo>
                            <a:lnTo>
                              <a:pt x="2" y="4"/>
                            </a:lnTo>
                            <a:lnTo>
                              <a:pt x="0" y="2"/>
                            </a:lnTo>
                            <a:lnTo>
                              <a:pt x="2" y="0"/>
                            </a:lnTo>
                            <a:lnTo>
                              <a:pt x="6" y="4"/>
                            </a:lnTo>
                            <a:lnTo>
                              <a:pt x="6" y="6"/>
                            </a:lnTo>
                            <a:lnTo>
                              <a:pt x="8" y="6"/>
                            </a:lnTo>
                            <a:lnTo>
                              <a:pt x="6" y="6"/>
                            </a:lnTo>
                            <a:close/>
                          </a:path>
                        </a:pathLst>
                      </a:custGeom>
                      <a:grpFill/>
                      <a:ln w="3175">
                        <a:solidFill>
                          <a:schemeClr val="bg1"/>
                        </a:solidFill>
                        <a:prstDash val="sysDot"/>
                        <a:round/>
                        <a:headEnd/>
                        <a:tailEnd/>
                      </a:ln>
                    </p:spPr>
                    <p:txBody>
                      <a:bodyPr/>
                      <a:lstStyle/>
                      <a:p>
                        <a:endParaRPr lang="de-DE" sz="2400" dirty="0">
                          <a:solidFill>
                            <a:srgbClr val="000000"/>
                          </a:solidFill>
                        </a:endParaRPr>
                      </a:p>
                    </p:txBody>
                  </p:sp>
                  <p:sp>
                    <p:nvSpPr>
                      <p:cNvPr id="2195" name="Freeform 3220"/>
                      <p:cNvSpPr>
                        <a:spLocks/>
                      </p:cNvSpPr>
                      <p:nvPr/>
                    </p:nvSpPr>
                    <p:spPr bwMode="auto">
                      <a:xfrm>
                        <a:off x="5368" y="2039"/>
                        <a:ext cx="8" cy="12"/>
                      </a:xfrm>
                      <a:custGeom>
                        <a:avLst/>
                        <a:gdLst>
                          <a:gd name="T0" fmla="*/ 4 w 8"/>
                          <a:gd name="T1" fmla="*/ 12 h 12"/>
                          <a:gd name="T2" fmla="*/ 0 w 8"/>
                          <a:gd name="T3" fmla="*/ 10 h 12"/>
                          <a:gd name="T4" fmla="*/ 0 w 8"/>
                          <a:gd name="T5" fmla="*/ 8 h 12"/>
                          <a:gd name="T6" fmla="*/ 2 w 8"/>
                          <a:gd name="T7" fmla="*/ 8 h 12"/>
                          <a:gd name="T8" fmla="*/ 2 w 8"/>
                          <a:gd name="T9" fmla="*/ 6 h 12"/>
                          <a:gd name="T10" fmla="*/ 2 w 8"/>
                          <a:gd name="T11" fmla="*/ 2 h 12"/>
                          <a:gd name="T12" fmla="*/ 2 w 8"/>
                          <a:gd name="T13" fmla="*/ 2 h 12"/>
                          <a:gd name="T14" fmla="*/ 0 w 8"/>
                          <a:gd name="T15" fmla="*/ 2 h 12"/>
                          <a:gd name="T16" fmla="*/ 0 w 8"/>
                          <a:gd name="T17" fmla="*/ 0 h 12"/>
                          <a:gd name="T18" fmla="*/ 2 w 8"/>
                          <a:gd name="T19" fmla="*/ 0 h 12"/>
                          <a:gd name="T20" fmla="*/ 4 w 8"/>
                          <a:gd name="T21" fmla="*/ 0 h 12"/>
                          <a:gd name="T22" fmla="*/ 4 w 8"/>
                          <a:gd name="T23" fmla="*/ 2 h 12"/>
                          <a:gd name="T24" fmla="*/ 4 w 8"/>
                          <a:gd name="T25" fmla="*/ 2 h 12"/>
                          <a:gd name="T26" fmla="*/ 6 w 8"/>
                          <a:gd name="T27" fmla="*/ 2 h 12"/>
                          <a:gd name="T28" fmla="*/ 8 w 8"/>
                          <a:gd name="T29" fmla="*/ 2 h 12"/>
                          <a:gd name="T30" fmla="*/ 8 w 8"/>
                          <a:gd name="T31" fmla="*/ 4 h 12"/>
                          <a:gd name="T32" fmla="*/ 8 w 8"/>
                          <a:gd name="T33" fmla="*/ 6 h 12"/>
                          <a:gd name="T34" fmla="*/ 6 w 8"/>
                          <a:gd name="T35" fmla="*/ 12 h 12"/>
                          <a:gd name="T36" fmla="*/ 6 w 8"/>
                          <a:gd name="T37" fmla="*/ 10 h 12"/>
                          <a:gd name="T38" fmla="*/ 4 w 8"/>
                          <a:gd name="T39" fmla="*/ 10 h 12"/>
                          <a:gd name="T40" fmla="*/ 4 w 8"/>
                          <a:gd name="T41" fmla="*/ 12 h 12"/>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8"/>
                          <a:gd name="T64" fmla="*/ 0 h 12"/>
                          <a:gd name="T65" fmla="*/ 8 w 8"/>
                          <a:gd name="T66" fmla="*/ 12 h 12"/>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8" h="12">
                            <a:moveTo>
                              <a:pt x="4" y="12"/>
                            </a:moveTo>
                            <a:lnTo>
                              <a:pt x="0" y="10"/>
                            </a:lnTo>
                            <a:lnTo>
                              <a:pt x="0" y="8"/>
                            </a:lnTo>
                            <a:lnTo>
                              <a:pt x="2" y="8"/>
                            </a:lnTo>
                            <a:lnTo>
                              <a:pt x="2" y="6"/>
                            </a:lnTo>
                            <a:lnTo>
                              <a:pt x="2" y="2"/>
                            </a:lnTo>
                            <a:lnTo>
                              <a:pt x="0" y="2"/>
                            </a:lnTo>
                            <a:lnTo>
                              <a:pt x="0" y="0"/>
                            </a:lnTo>
                            <a:lnTo>
                              <a:pt x="2" y="0"/>
                            </a:lnTo>
                            <a:lnTo>
                              <a:pt x="4" y="0"/>
                            </a:lnTo>
                            <a:lnTo>
                              <a:pt x="4" y="2"/>
                            </a:lnTo>
                            <a:lnTo>
                              <a:pt x="6" y="2"/>
                            </a:lnTo>
                            <a:lnTo>
                              <a:pt x="8" y="2"/>
                            </a:lnTo>
                            <a:lnTo>
                              <a:pt x="8" y="4"/>
                            </a:lnTo>
                            <a:lnTo>
                              <a:pt x="8" y="6"/>
                            </a:lnTo>
                            <a:lnTo>
                              <a:pt x="6" y="12"/>
                            </a:lnTo>
                            <a:lnTo>
                              <a:pt x="6" y="10"/>
                            </a:lnTo>
                            <a:lnTo>
                              <a:pt x="4" y="10"/>
                            </a:lnTo>
                            <a:lnTo>
                              <a:pt x="4" y="12"/>
                            </a:lnTo>
                            <a:close/>
                          </a:path>
                        </a:pathLst>
                      </a:custGeom>
                      <a:solidFill>
                        <a:schemeClr val="tx2"/>
                      </a:solidFill>
                      <a:ln w="3175">
                        <a:solidFill>
                          <a:schemeClr val="bg1"/>
                        </a:solidFill>
                        <a:prstDash val="sysDot"/>
                        <a:round/>
                        <a:headEnd/>
                        <a:tailEnd/>
                      </a:ln>
                    </p:spPr>
                    <p:txBody>
                      <a:bodyPr/>
                      <a:lstStyle/>
                      <a:p>
                        <a:endParaRPr lang="de-DE" sz="2400" dirty="0">
                          <a:solidFill>
                            <a:srgbClr val="000000"/>
                          </a:solidFill>
                        </a:endParaRPr>
                      </a:p>
                    </p:txBody>
                  </p:sp>
                  <p:sp>
                    <p:nvSpPr>
                      <p:cNvPr id="2196" name="Freeform 3221"/>
                      <p:cNvSpPr>
                        <a:spLocks/>
                      </p:cNvSpPr>
                      <p:nvPr/>
                    </p:nvSpPr>
                    <p:spPr bwMode="auto">
                      <a:xfrm>
                        <a:off x="5374" y="2041"/>
                        <a:ext cx="1" cy="1"/>
                      </a:xfrm>
                      <a:custGeom>
                        <a:avLst/>
                        <a:gdLst>
                          <a:gd name="T0" fmla="*/ 0 w 1"/>
                          <a:gd name="T1" fmla="*/ 0 h 1"/>
                          <a:gd name="T2" fmla="*/ 0 w 1"/>
                          <a:gd name="T3" fmla="*/ 0 h 1"/>
                          <a:gd name="T4" fmla="*/ 0 w 1"/>
                          <a:gd name="T5" fmla="*/ 0 h 1"/>
                          <a:gd name="T6" fmla="*/ 0 60000 65536"/>
                          <a:gd name="T7" fmla="*/ 0 60000 65536"/>
                          <a:gd name="T8" fmla="*/ 0 60000 65536"/>
                          <a:gd name="T9" fmla="*/ 0 w 1"/>
                          <a:gd name="T10" fmla="*/ 0 h 1"/>
                          <a:gd name="T11" fmla="*/ 1 w 1"/>
                          <a:gd name="T12" fmla="*/ 1 h 1"/>
                        </a:gdLst>
                        <a:ahLst/>
                        <a:cxnLst>
                          <a:cxn ang="T6">
                            <a:pos x="T0" y="T1"/>
                          </a:cxn>
                          <a:cxn ang="T7">
                            <a:pos x="T2" y="T3"/>
                          </a:cxn>
                          <a:cxn ang="T8">
                            <a:pos x="T4" y="T5"/>
                          </a:cxn>
                        </a:cxnLst>
                        <a:rect l="T9" t="T10" r="T11" b="T12"/>
                        <a:pathLst>
                          <a:path w="1" h="1">
                            <a:moveTo>
                              <a:pt x="0" y="0"/>
                            </a:moveTo>
                            <a:lnTo>
                              <a:pt x="0" y="0"/>
                            </a:lnTo>
                            <a:close/>
                          </a:path>
                        </a:pathLst>
                      </a:custGeom>
                      <a:grpFill/>
                      <a:ln w="3175">
                        <a:solidFill>
                          <a:schemeClr val="bg1"/>
                        </a:solidFill>
                        <a:prstDash val="sysDot"/>
                        <a:round/>
                        <a:headEnd/>
                        <a:tailEnd/>
                      </a:ln>
                    </p:spPr>
                    <p:txBody>
                      <a:bodyPr/>
                      <a:lstStyle/>
                      <a:p>
                        <a:endParaRPr lang="de-DE" sz="2400" dirty="0">
                          <a:solidFill>
                            <a:srgbClr val="000000"/>
                          </a:solidFill>
                        </a:endParaRPr>
                      </a:p>
                    </p:txBody>
                  </p:sp>
                  <p:sp>
                    <p:nvSpPr>
                      <p:cNvPr id="2197" name="Freeform 3222"/>
                      <p:cNvSpPr>
                        <a:spLocks/>
                      </p:cNvSpPr>
                      <p:nvPr/>
                    </p:nvSpPr>
                    <p:spPr bwMode="auto">
                      <a:xfrm>
                        <a:off x="5372" y="2041"/>
                        <a:ext cx="1" cy="1"/>
                      </a:xfrm>
                      <a:custGeom>
                        <a:avLst/>
                        <a:gdLst>
                          <a:gd name="T0" fmla="*/ 0 w 1"/>
                          <a:gd name="T1" fmla="*/ 0 h 1"/>
                          <a:gd name="T2" fmla="*/ 0 w 1"/>
                          <a:gd name="T3" fmla="*/ 0 h 1"/>
                          <a:gd name="T4" fmla="*/ 0 w 1"/>
                          <a:gd name="T5" fmla="*/ 0 h 1"/>
                          <a:gd name="T6" fmla="*/ 0 60000 65536"/>
                          <a:gd name="T7" fmla="*/ 0 60000 65536"/>
                          <a:gd name="T8" fmla="*/ 0 60000 65536"/>
                          <a:gd name="T9" fmla="*/ 0 w 1"/>
                          <a:gd name="T10" fmla="*/ 0 h 1"/>
                          <a:gd name="T11" fmla="*/ 1 w 1"/>
                          <a:gd name="T12" fmla="*/ 1 h 1"/>
                        </a:gdLst>
                        <a:ahLst/>
                        <a:cxnLst>
                          <a:cxn ang="T6">
                            <a:pos x="T0" y="T1"/>
                          </a:cxn>
                          <a:cxn ang="T7">
                            <a:pos x="T2" y="T3"/>
                          </a:cxn>
                          <a:cxn ang="T8">
                            <a:pos x="T4" y="T5"/>
                          </a:cxn>
                        </a:cxnLst>
                        <a:rect l="T9" t="T10" r="T11" b="T12"/>
                        <a:pathLst>
                          <a:path w="1" h="1">
                            <a:moveTo>
                              <a:pt x="0" y="0"/>
                            </a:moveTo>
                            <a:lnTo>
                              <a:pt x="0" y="0"/>
                            </a:lnTo>
                            <a:close/>
                          </a:path>
                        </a:pathLst>
                      </a:custGeom>
                      <a:grpFill/>
                      <a:ln w="3175">
                        <a:solidFill>
                          <a:schemeClr val="bg1"/>
                        </a:solidFill>
                        <a:prstDash val="sysDot"/>
                        <a:round/>
                        <a:headEnd/>
                        <a:tailEnd/>
                      </a:ln>
                    </p:spPr>
                    <p:txBody>
                      <a:bodyPr/>
                      <a:lstStyle/>
                      <a:p>
                        <a:endParaRPr lang="de-DE" sz="2400" dirty="0">
                          <a:solidFill>
                            <a:srgbClr val="000000"/>
                          </a:solidFill>
                        </a:endParaRPr>
                      </a:p>
                    </p:txBody>
                  </p:sp>
                  <p:sp>
                    <p:nvSpPr>
                      <p:cNvPr id="2198" name="Freeform 3223"/>
                      <p:cNvSpPr>
                        <a:spLocks/>
                      </p:cNvSpPr>
                      <p:nvPr/>
                    </p:nvSpPr>
                    <p:spPr bwMode="auto">
                      <a:xfrm>
                        <a:off x="5286" y="2043"/>
                        <a:ext cx="4" cy="4"/>
                      </a:xfrm>
                      <a:custGeom>
                        <a:avLst/>
                        <a:gdLst>
                          <a:gd name="T0" fmla="*/ 4 w 4"/>
                          <a:gd name="T1" fmla="*/ 4 h 4"/>
                          <a:gd name="T2" fmla="*/ 4 w 4"/>
                          <a:gd name="T3" fmla="*/ 2 h 4"/>
                          <a:gd name="T4" fmla="*/ 2 w 4"/>
                          <a:gd name="T5" fmla="*/ 2 h 4"/>
                          <a:gd name="T6" fmla="*/ 0 w 4"/>
                          <a:gd name="T7" fmla="*/ 2 h 4"/>
                          <a:gd name="T8" fmla="*/ 0 w 4"/>
                          <a:gd name="T9" fmla="*/ 0 h 4"/>
                          <a:gd name="T10" fmla="*/ 2 w 4"/>
                          <a:gd name="T11" fmla="*/ 0 h 4"/>
                          <a:gd name="T12" fmla="*/ 4 w 4"/>
                          <a:gd name="T13" fmla="*/ 0 h 4"/>
                          <a:gd name="T14" fmla="*/ 4 w 4"/>
                          <a:gd name="T15" fmla="*/ 2 h 4"/>
                          <a:gd name="T16" fmla="*/ 4 w 4"/>
                          <a:gd name="T17" fmla="*/ 4 h 4"/>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4"/>
                          <a:gd name="T28" fmla="*/ 0 h 4"/>
                          <a:gd name="T29" fmla="*/ 4 w 4"/>
                          <a:gd name="T30" fmla="*/ 4 h 4"/>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4" h="4">
                            <a:moveTo>
                              <a:pt x="4" y="4"/>
                            </a:moveTo>
                            <a:lnTo>
                              <a:pt x="4" y="2"/>
                            </a:lnTo>
                            <a:lnTo>
                              <a:pt x="2" y="2"/>
                            </a:lnTo>
                            <a:lnTo>
                              <a:pt x="0" y="2"/>
                            </a:lnTo>
                            <a:lnTo>
                              <a:pt x="0" y="0"/>
                            </a:lnTo>
                            <a:lnTo>
                              <a:pt x="2" y="0"/>
                            </a:lnTo>
                            <a:lnTo>
                              <a:pt x="4" y="0"/>
                            </a:lnTo>
                            <a:lnTo>
                              <a:pt x="4" y="2"/>
                            </a:lnTo>
                            <a:lnTo>
                              <a:pt x="4" y="4"/>
                            </a:lnTo>
                            <a:close/>
                          </a:path>
                        </a:pathLst>
                      </a:custGeom>
                      <a:grpFill/>
                      <a:ln w="3175">
                        <a:solidFill>
                          <a:schemeClr val="bg1"/>
                        </a:solidFill>
                        <a:prstDash val="sysDot"/>
                        <a:round/>
                        <a:headEnd/>
                        <a:tailEnd/>
                      </a:ln>
                    </p:spPr>
                    <p:txBody>
                      <a:bodyPr/>
                      <a:lstStyle/>
                      <a:p>
                        <a:endParaRPr lang="de-DE" sz="2400" dirty="0">
                          <a:solidFill>
                            <a:srgbClr val="000000"/>
                          </a:solidFill>
                        </a:endParaRPr>
                      </a:p>
                    </p:txBody>
                  </p:sp>
                  <p:sp>
                    <p:nvSpPr>
                      <p:cNvPr id="2199" name="Freeform 3224"/>
                      <p:cNvSpPr>
                        <a:spLocks/>
                      </p:cNvSpPr>
                      <p:nvPr/>
                    </p:nvSpPr>
                    <p:spPr bwMode="auto">
                      <a:xfrm>
                        <a:off x="5322" y="2051"/>
                        <a:ext cx="8" cy="8"/>
                      </a:xfrm>
                      <a:custGeom>
                        <a:avLst/>
                        <a:gdLst>
                          <a:gd name="T0" fmla="*/ 6 w 8"/>
                          <a:gd name="T1" fmla="*/ 8 h 8"/>
                          <a:gd name="T2" fmla="*/ 2 w 8"/>
                          <a:gd name="T3" fmla="*/ 6 h 8"/>
                          <a:gd name="T4" fmla="*/ 2 w 8"/>
                          <a:gd name="T5" fmla="*/ 4 h 8"/>
                          <a:gd name="T6" fmla="*/ 0 w 8"/>
                          <a:gd name="T7" fmla="*/ 2 h 8"/>
                          <a:gd name="T8" fmla="*/ 2 w 8"/>
                          <a:gd name="T9" fmla="*/ 0 h 8"/>
                          <a:gd name="T10" fmla="*/ 4 w 8"/>
                          <a:gd name="T11" fmla="*/ 0 h 8"/>
                          <a:gd name="T12" fmla="*/ 6 w 8"/>
                          <a:gd name="T13" fmla="*/ 0 h 8"/>
                          <a:gd name="T14" fmla="*/ 8 w 8"/>
                          <a:gd name="T15" fmla="*/ 0 h 8"/>
                          <a:gd name="T16" fmla="*/ 8 w 8"/>
                          <a:gd name="T17" fmla="*/ 2 h 8"/>
                          <a:gd name="T18" fmla="*/ 8 w 8"/>
                          <a:gd name="T19" fmla="*/ 4 h 8"/>
                          <a:gd name="T20" fmla="*/ 6 w 8"/>
                          <a:gd name="T21" fmla="*/ 6 h 8"/>
                          <a:gd name="T22" fmla="*/ 6 w 8"/>
                          <a:gd name="T23" fmla="*/ 8 h 8"/>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8"/>
                          <a:gd name="T37" fmla="*/ 0 h 8"/>
                          <a:gd name="T38" fmla="*/ 8 w 8"/>
                          <a:gd name="T39" fmla="*/ 8 h 8"/>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8" h="8">
                            <a:moveTo>
                              <a:pt x="6" y="8"/>
                            </a:moveTo>
                            <a:lnTo>
                              <a:pt x="2" y="6"/>
                            </a:lnTo>
                            <a:lnTo>
                              <a:pt x="2" y="4"/>
                            </a:lnTo>
                            <a:lnTo>
                              <a:pt x="0" y="2"/>
                            </a:lnTo>
                            <a:lnTo>
                              <a:pt x="2" y="0"/>
                            </a:lnTo>
                            <a:lnTo>
                              <a:pt x="4" y="0"/>
                            </a:lnTo>
                            <a:lnTo>
                              <a:pt x="6" y="0"/>
                            </a:lnTo>
                            <a:lnTo>
                              <a:pt x="8" y="0"/>
                            </a:lnTo>
                            <a:lnTo>
                              <a:pt x="8" y="2"/>
                            </a:lnTo>
                            <a:lnTo>
                              <a:pt x="8" y="4"/>
                            </a:lnTo>
                            <a:lnTo>
                              <a:pt x="6" y="6"/>
                            </a:lnTo>
                            <a:lnTo>
                              <a:pt x="6" y="8"/>
                            </a:lnTo>
                            <a:close/>
                          </a:path>
                        </a:pathLst>
                      </a:custGeom>
                      <a:grpFill/>
                      <a:ln w="3175">
                        <a:solidFill>
                          <a:schemeClr val="bg1"/>
                        </a:solidFill>
                        <a:prstDash val="sysDot"/>
                        <a:round/>
                        <a:headEnd/>
                        <a:tailEnd/>
                      </a:ln>
                    </p:spPr>
                    <p:txBody>
                      <a:bodyPr/>
                      <a:lstStyle/>
                      <a:p>
                        <a:endParaRPr lang="de-DE" sz="2400" dirty="0">
                          <a:solidFill>
                            <a:srgbClr val="000000"/>
                          </a:solidFill>
                        </a:endParaRPr>
                      </a:p>
                    </p:txBody>
                  </p:sp>
                  <p:sp>
                    <p:nvSpPr>
                      <p:cNvPr id="2200" name="Freeform 3225"/>
                      <p:cNvSpPr>
                        <a:spLocks/>
                      </p:cNvSpPr>
                      <p:nvPr/>
                    </p:nvSpPr>
                    <p:spPr bwMode="auto">
                      <a:xfrm>
                        <a:off x="5290" y="2051"/>
                        <a:ext cx="30" cy="32"/>
                      </a:xfrm>
                      <a:custGeom>
                        <a:avLst/>
                        <a:gdLst>
                          <a:gd name="T0" fmla="*/ 28 w 30"/>
                          <a:gd name="T1" fmla="*/ 28 h 32"/>
                          <a:gd name="T2" fmla="*/ 26 w 30"/>
                          <a:gd name="T3" fmla="*/ 28 h 32"/>
                          <a:gd name="T4" fmla="*/ 26 w 30"/>
                          <a:gd name="T5" fmla="*/ 30 h 32"/>
                          <a:gd name="T6" fmla="*/ 24 w 30"/>
                          <a:gd name="T7" fmla="*/ 32 h 32"/>
                          <a:gd name="T8" fmla="*/ 22 w 30"/>
                          <a:gd name="T9" fmla="*/ 32 h 32"/>
                          <a:gd name="T10" fmla="*/ 20 w 30"/>
                          <a:gd name="T11" fmla="*/ 30 h 32"/>
                          <a:gd name="T12" fmla="*/ 22 w 30"/>
                          <a:gd name="T13" fmla="*/ 30 h 32"/>
                          <a:gd name="T14" fmla="*/ 20 w 30"/>
                          <a:gd name="T15" fmla="*/ 28 h 32"/>
                          <a:gd name="T16" fmla="*/ 20 w 30"/>
                          <a:gd name="T17" fmla="*/ 30 h 32"/>
                          <a:gd name="T18" fmla="*/ 18 w 30"/>
                          <a:gd name="T19" fmla="*/ 26 h 32"/>
                          <a:gd name="T20" fmla="*/ 16 w 30"/>
                          <a:gd name="T21" fmla="*/ 24 h 32"/>
                          <a:gd name="T22" fmla="*/ 16 w 30"/>
                          <a:gd name="T23" fmla="*/ 22 h 32"/>
                          <a:gd name="T24" fmla="*/ 14 w 30"/>
                          <a:gd name="T25" fmla="*/ 20 h 32"/>
                          <a:gd name="T26" fmla="*/ 12 w 30"/>
                          <a:gd name="T27" fmla="*/ 20 h 32"/>
                          <a:gd name="T28" fmla="*/ 12 w 30"/>
                          <a:gd name="T29" fmla="*/ 18 h 32"/>
                          <a:gd name="T30" fmla="*/ 12 w 30"/>
                          <a:gd name="T31" fmla="*/ 16 h 32"/>
                          <a:gd name="T32" fmla="*/ 12 w 30"/>
                          <a:gd name="T33" fmla="*/ 14 h 32"/>
                          <a:gd name="T34" fmla="*/ 12 w 30"/>
                          <a:gd name="T35" fmla="*/ 12 h 32"/>
                          <a:gd name="T36" fmla="*/ 10 w 30"/>
                          <a:gd name="T37" fmla="*/ 12 h 32"/>
                          <a:gd name="T38" fmla="*/ 10 w 30"/>
                          <a:gd name="T39" fmla="*/ 10 h 32"/>
                          <a:gd name="T40" fmla="*/ 8 w 30"/>
                          <a:gd name="T41" fmla="*/ 8 h 32"/>
                          <a:gd name="T42" fmla="*/ 6 w 30"/>
                          <a:gd name="T43" fmla="*/ 8 h 32"/>
                          <a:gd name="T44" fmla="*/ 2 w 30"/>
                          <a:gd name="T45" fmla="*/ 4 h 32"/>
                          <a:gd name="T46" fmla="*/ 0 w 30"/>
                          <a:gd name="T47" fmla="*/ 2 h 32"/>
                          <a:gd name="T48" fmla="*/ 0 w 30"/>
                          <a:gd name="T49" fmla="*/ 0 h 32"/>
                          <a:gd name="T50" fmla="*/ 2 w 30"/>
                          <a:gd name="T51" fmla="*/ 0 h 32"/>
                          <a:gd name="T52" fmla="*/ 8 w 30"/>
                          <a:gd name="T53" fmla="*/ 0 h 32"/>
                          <a:gd name="T54" fmla="*/ 10 w 30"/>
                          <a:gd name="T55" fmla="*/ 0 h 32"/>
                          <a:gd name="T56" fmla="*/ 10 w 30"/>
                          <a:gd name="T57" fmla="*/ 2 h 32"/>
                          <a:gd name="T58" fmla="*/ 14 w 30"/>
                          <a:gd name="T59" fmla="*/ 0 h 32"/>
                          <a:gd name="T60" fmla="*/ 14 w 30"/>
                          <a:gd name="T61" fmla="*/ 2 h 32"/>
                          <a:gd name="T62" fmla="*/ 16 w 30"/>
                          <a:gd name="T63" fmla="*/ 2 h 32"/>
                          <a:gd name="T64" fmla="*/ 18 w 30"/>
                          <a:gd name="T65" fmla="*/ 2 h 32"/>
                          <a:gd name="T66" fmla="*/ 20 w 30"/>
                          <a:gd name="T67" fmla="*/ 2 h 32"/>
                          <a:gd name="T68" fmla="*/ 22 w 30"/>
                          <a:gd name="T69" fmla="*/ 4 h 32"/>
                          <a:gd name="T70" fmla="*/ 26 w 30"/>
                          <a:gd name="T71" fmla="*/ 10 h 32"/>
                          <a:gd name="T72" fmla="*/ 28 w 30"/>
                          <a:gd name="T73" fmla="*/ 12 h 32"/>
                          <a:gd name="T74" fmla="*/ 28 w 30"/>
                          <a:gd name="T75" fmla="*/ 18 h 32"/>
                          <a:gd name="T76" fmla="*/ 28 w 30"/>
                          <a:gd name="T77" fmla="*/ 20 h 32"/>
                          <a:gd name="T78" fmla="*/ 30 w 30"/>
                          <a:gd name="T79" fmla="*/ 20 h 32"/>
                          <a:gd name="T80" fmla="*/ 30 w 30"/>
                          <a:gd name="T81" fmla="*/ 22 h 32"/>
                          <a:gd name="T82" fmla="*/ 28 w 30"/>
                          <a:gd name="T83" fmla="*/ 24 h 32"/>
                          <a:gd name="T84" fmla="*/ 28 w 30"/>
                          <a:gd name="T85" fmla="*/ 26 h 32"/>
                          <a:gd name="T86" fmla="*/ 28 w 30"/>
                          <a:gd name="T87" fmla="*/ 28 h 32"/>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w 30"/>
                          <a:gd name="T133" fmla="*/ 0 h 32"/>
                          <a:gd name="T134" fmla="*/ 30 w 30"/>
                          <a:gd name="T135" fmla="*/ 32 h 32"/>
                        </a:gdLst>
                        <a:ahLst/>
                        <a:cxnLst>
                          <a:cxn ang="T88">
                            <a:pos x="T0" y="T1"/>
                          </a:cxn>
                          <a:cxn ang="T89">
                            <a:pos x="T2" y="T3"/>
                          </a:cxn>
                          <a:cxn ang="T90">
                            <a:pos x="T4" y="T5"/>
                          </a:cxn>
                          <a:cxn ang="T91">
                            <a:pos x="T6" y="T7"/>
                          </a:cxn>
                          <a:cxn ang="T92">
                            <a:pos x="T8" y="T9"/>
                          </a:cxn>
                          <a:cxn ang="T93">
                            <a:pos x="T10" y="T11"/>
                          </a:cxn>
                          <a:cxn ang="T94">
                            <a:pos x="T12" y="T13"/>
                          </a:cxn>
                          <a:cxn ang="T95">
                            <a:pos x="T14" y="T15"/>
                          </a:cxn>
                          <a:cxn ang="T96">
                            <a:pos x="T16" y="T17"/>
                          </a:cxn>
                          <a:cxn ang="T97">
                            <a:pos x="T18" y="T19"/>
                          </a:cxn>
                          <a:cxn ang="T98">
                            <a:pos x="T20" y="T21"/>
                          </a:cxn>
                          <a:cxn ang="T99">
                            <a:pos x="T22" y="T23"/>
                          </a:cxn>
                          <a:cxn ang="T100">
                            <a:pos x="T24" y="T25"/>
                          </a:cxn>
                          <a:cxn ang="T101">
                            <a:pos x="T26" y="T27"/>
                          </a:cxn>
                          <a:cxn ang="T102">
                            <a:pos x="T28" y="T29"/>
                          </a:cxn>
                          <a:cxn ang="T103">
                            <a:pos x="T30" y="T31"/>
                          </a:cxn>
                          <a:cxn ang="T104">
                            <a:pos x="T32" y="T33"/>
                          </a:cxn>
                          <a:cxn ang="T105">
                            <a:pos x="T34" y="T35"/>
                          </a:cxn>
                          <a:cxn ang="T106">
                            <a:pos x="T36" y="T37"/>
                          </a:cxn>
                          <a:cxn ang="T107">
                            <a:pos x="T38" y="T39"/>
                          </a:cxn>
                          <a:cxn ang="T108">
                            <a:pos x="T40" y="T41"/>
                          </a:cxn>
                          <a:cxn ang="T109">
                            <a:pos x="T42" y="T43"/>
                          </a:cxn>
                          <a:cxn ang="T110">
                            <a:pos x="T44" y="T45"/>
                          </a:cxn>
                          <a:cxn ang="T111">
                            <a:pos x="T46" y="T47"/>
                          </a:cxn>
                          <a:cxn ang="T112">
                            <a:pos x="T48" y="T49"/>
                          </a:cxn>
                          <a:cxn ang="T113">
                            <a:pos x="T50" y="T51"/>
                          </a:cxn>
                          <a:cxn ang="T114">
                            <a:pos x="T52" y="T53"/>
                          </a:cxn>
                          <a:cxn ang="T115">
                            <a:pos x="T54" y="T55"/>
                          </a:cxn>
                          <a:cxn ang="T116">
                            <a:pos x="T56" y="T57"/>
                          </a:cxn>
                          <a:cxn ang="T117">
                            <a:pos x="T58" y="T59"/>
                          </a:cxn>
                          <a:cxn ang="T118">
                            <a:pos x="T60" y="T61"/>
                          </a:cxn>
                          <a:cxn ang="T119">
                            <a:pos x="T62" y="T63"/>
                          </a:cxn>
                          <a:cxn ang="T120">
                            <a:pos x="T64" y="T65"/>
                          </a:cxn>
                          <a:cxn ang="T121">
                            <a:pos x="T66" y="T67"/>
                          </a:cxn>
                          <a:cxn ang="T122">
                            <a:pos x="T68" y="T69"/>
                          </a:cxn>
                          <a:cxn ang="T123">
                            <a:pos x="T70" y="T71"/>
                          </a:cxn>
                          <a:cxn ang="T124">
                            <a:pos x="T72" y="T73"/>
                          </a:cxn>
                          <a:cxn ang="T125">
                            <a:pos x="T74" y="T75"/>
                          </a:cxn>
                          <a:cxn ang="T126">
                            <a:pos x="T76" y="T77"/>
                          </a:cxn>
                          <a:cxn ang="T127">
                            <a:pos x="T78" y="T79"/>
                          </a:cxn>
                          <a:cxn ang="T128">
                            <a:pos x="T80" y="T81"/>
                          </a:cxn>
                          <a:cxn ang="T129">
                            <a:pos x="T82" y="T83"/>
                          </a:cxn>
                          <a:cxn ang="T130">
                            <a:pos x="T84" y="T85"/>
                          </a:cxn>
                          <a:cxn ang="T131">
                            <a:pos x="T86" y="T87"/>
                          </a:cxn>
                        </a:cxnLst>
                        <a:rect l="T132" t="T133" r="T134" b="T135"/>
                        <a:pathLst>
                          <a:path w="30" h="32">
                            <a:moveTo>
                              <a:pt x="28" y="28"/>
                            </a:moveTo>
                            <a:lnTo>
                              <a:pt x="26" y="28"/>
                            </a:lnTo>
                            <a:lnTo>
                              <a:pt x="26" y="30"/>
                            </a:lnTo>
                            <a:lnTo>
                              <a:pt x="24" y="32"/>
                            </a:lnTo>
                            <a:lnTo>
                              <a:pt x="22" y="32"/>
                            </a:lnTo>
                            <a:lnTo>
                              <a:pt x="20" y="30"/>
                            </a:lnTo>
                            <a:lnTo>
                              <a:pt x="22" y="30"/>
                            </a:lnTo>
                            <a:lnTo>
                              <a:pt x="20" y="28"/>
                            </a:lnTo>
                            <a:lnTo>
                              <a:pt x="20" y="30"/>
                            </a:lnTo>
                            <a:lnTo>
                              <a:pt x="18" y="26"/>
                            </a:lnTo>
                            <a:lnTo>
                              <a:pt x="16" y="24"/>
                            </a:lnTo>
                            <a:lnTo>
                              <a:pt x="16" y="22"/>
                            </a:lnTo>
                            <a:lnTo>
                              <a:pt x="14" y="20"/>
                            </a:lnTo>
                            <a:lnTo>
                              <a:pt x="12" y="20"/>
                            </a:lnTo>
                            <a:lnTo>
                              <a:pt x="12" y="18"/>
                            </a:lnTo>
                            <a:lnTo>
                              <a:pt x="12" y="16"/>
                            </a:lnTo>
                            <a:lnTo>
                              <a:pt x="12" y="14"/>
                            </a:lnTo>
                            <a:lnTo>
                              <a:pt x="12" y="12"/>
                            </a:lnTo>
                            <a:lnTo>
                              <a:pt x="10" y="12"/>
                            </a:lnTo>
                            <a:lnTo>
                              <a:pt x="10" y="10"/>
                            </a:lnTo>
                            <a:lnTo>
                              <a:pt x="8" y="8"/>
                            </a:lnTo>
                            <a:lnTo>
                              <a:pt x="6" y="8"/>
                            </a:lnTo>
                            <a:lnTo>
                              <a:pt x="2" y="4"/>
                            </a:lnTo>
                            <a:lnTo>
                              <a:pt x="0" y="2"/>
                            </a:lnTo>
                            <a:lnTo>
                              <a:pt x="0" y="0"/>
                            </a:lnTo>
                            <a:lnTo>
                              <a:pt x="2" y="0"/>
                            </a:lnTo>
                            <a:lnTo>
                              <a:pt x="8" y="0"/>
                            </a:lnTo>
                            <a:lnTo>
                              <a:pt x="10" y="0"/>
                            </a:lnTo>
                            <a:lnTo>
                              <a:pt x="10" y="2"/>
                            </a:lnTo>
                            <a:lnTo>
                              <a:pt x="14" y="0"/>
                            </a:lnTo>
                            <a:lnTo>
                              <a:pt x="14" y="2"/>
                            </a:lnTo>
                            <a:lnTo>
                              <a:pt x="16" y="2"/>
                            </a:lnTo>
                            <a:lnTo>
                              <a:pt x="18" y="2"/>
                            </a:lnTo>
                            <a:lnTo>
                              <a:pt x="20" y="2"/>
                            </a:lnTo>
                            <a:lnTo>
                              <a:pt x="22" y="4"/>
                            </a:lnTo>
                            <a:lnTo>
                              <a:pt x="26" y="10"/>
                            </a:lnTo>
                            <a:lnTo>
                              <a:pt x="28" y="12"/>
                            </a:lnTo>
                            <a:lnTo>
                              <a:pt x="28" y="18"/>
                            </a:lnTo>
                            <a:lnTo>
                              <a:pt x="28" y="20"/>
                            </a:lnTo>
                            <a:lnTo>
                              <a:pt x="30" y="20"/>
                            </a:lnTo>
                            <a:lnTo>
                              <a:pt x="30" y="22"/>
                            </a:lnTo>
                            <a:lnTo>
                              <a:pt x="28" y="24"/>
                            </a:lnTo>
                            <a:lnTo>
                              <a:pt x="28" y="26"/>
                            </a:lnTo>
                            <a:lnTo>
                              <a:pt x="28" y="28"/>
                            </a:lnTo>
                            <a:close/>
                          </a:path>
                        </a:pathLst>
                      </a:custGeom>
                      <a:solidFill>
                        <a:schemeClr val="tx2"/>
                      </a:solidFill>
                      <a:ln w="3175">
                        <a:solidFill>
                          <a:schemeClr val="bg1"/>
                        </a:solidFill>
                        <a:prstDash val="sysDot"/>
                        <a:round/>
                        <a:headEnd/>
                        <a:tailEnd/>
                      </a:ln>
                    </p:spPr>
                    <p:txBody>
                      <a:bodyPr/>
                      <a:lstStyle/>
                      <a:p>
                        <a:endParaRPr lang="de-DE" sz="2400" dirty="0">
                          <a:solidFill>
                            <a:srgbClr val="000000"/>
                          </a:solidFill>
                        </a:endParaRPr>
                      </a:p>
                    </p:txBody>
                  </p:sp>
                  <p:sp>
                    <p:nvSpPr>
                      <p:cNvPr id="2201" name="Freeform 3226"/>
                      <p:cNvSpPr>
                        <a:spLocks/>
                      </p:cNvSpPr>
                      <p:nvPr/>
                    </p:nvSpPr>
                    <p:spPr bwMode="auto">
                      <a:xfrm>
                        <a:off x="5364" y="2055"/>
                        <a:ext cx="2" cy="4"/>
                      </a:xfrm>
                      <a:custGeom>
                        <a:avLst/>
                        <a:gdLst>
                          <a:gd name="T0" fmla="*/ 2 w 2"/>
                          <a:gd name="T1" fmla="*/ 4 h 4"/>
                          <a:gd name="T2" fmla="*/ 2 w 2"/>
                          <a:gd name="T3" fmla="*/ 2 h 4"/>
                          <a:gd name="T4" fmla="*/ 0 w 2"/>
                          <a:gd name="T5" fmla="*/ 0 h 4"/>
                          <a:gd name="T6" fmla="*/ 2 w 2"/>
                          <a:gd name="T7" fmla="*/ 0 h 4"/>
                          <a:gd name="T8" fmla="*/ 2 w 2"/>
                          <a:gd name="T9" fmla="*/ 2 h 4"/>
                          <a:gd name="T10" fmla="*/ 2 w 2"/>
                          <a:gd name="T11" fmla="*/ 4 h 4"/>
                          <a:gd name="T12" fmla="*/ 0 60000 65536"/>
                          <a:gd name="T13" fmla="*/ 0 60000 65536"/>
                          <a:gd name="T14" fmla="*/ 0 60000 65536"/>
                          <a:gd name="T15" fmla="*/ 0 60000 65536"/>
                          <a:gd name="T16" fmla="*/ 0 60000 65536"/>
                          <a:gd name="T17" fmla="*/ 0 60000 65536"/>
                          <a:gd name="T18" fmla="*/ 0 w 2"/>
                          <a:gd name="T19" fmla="*/ 0 h 4"/>
                          <a:gd name="T20" fmla="*/ 2 w 2"/>
                          <a:gd name="T21" fmla="*/ 4 h 4"/>
                        </a:gdLst>
                        <a:ahLst/>
                        <a:cxnLst>
                          <a:cxn ang="T12">
                            <a:pos x="T0" y="T1"/>
                          </a:cxn>
                          <a:cxn ang="T13">
                            <a:pos x="T2" y="T3"/>
                          </a:cxn>
                          <a:cxn ang="T14">
                            <a:pos x="T4" y="T5"/>
                          </a:cxn>
                          <a:cxn ang="T15">
                            <a:pos x="T6" y="T7"/>
                          </a:cxn>
                          <a:cxn ang="T16">
                            <a:pos x="T8" y="T9"/>
                          </a:cxn>
                          <a:cxn ang="T17">
                            <a:pos x="T10" y="T11"/>
                          </a:cxn>
                        </a:cxnLst>
                        <a:rect l="T18" t="T19" r="T20" b="T21"/>
                        <a:pathLst>
                          <a:path w="2" h="4">
                            <a:moveTo>
                              <a:pt x="2" y="4"/>
                            </a:moveTo>
                            <a:lnTo>
                              <a:pt x="2" y="2"/>
                            </a:lnTo>
                            <a:lnTo>
                              <a:pt x="0" y="0"/>
                            </a:lnTo>
                            <a:lnTo>
                              <a:pt x="2" y="0"/>
                            </a:lnTo>
                            <a:lnTo>
                              <a:pt x="2" y="2"/>
                            </a:lnTo>
                            <a:lnTo>
                              <a:pt x="2" y="4"/>
                            </a:lnTo>
                            <a:close/>
                          </a:path>
                        </a:pathLst>
                      </a:custGeom>
                      <a:grpFill/>
                      <a:ln w="3175">
                        <a:solidFill>
                          <a:schemeClr val="bg1"/>
                        </a:solidFill>
                        <a:prstDash val="sysDot"/>
                        <a:round/>
                        <a:headEnd/>
                        <a:tailEnd/>
                      </a:ln>
                    </p:spPr>
                    <p:txBody>
                      <a:bodyPr/>
                      <a:lstStyle/>
                      <a:p>
                        <a:endParaRPr lang="de-DE" sz="2400" dirty="0">
                          <a:solidFill>
                            <a:srgbClr val="000000"/>
                          </a:solidFill>
                        </a:endParaRPr>
                      </a:p>
                    </p:txBody>
                  </p:sp>
                  <p:sp>
                    <p:nvSpPr>
                      <p:cNvPr id="2202" name="Freeform 3227"/>
                      <p:cNvSpPr>
                        <a:spLocks/>
                      </p:cNvSpPr>
                      <p:nvPr/>
                    </p:nvSpPr>
                    <p:spPr bwMode="auto">
                      <a:xfrm>
                        <a:off x="5366" y="2057"/>
                        <a:ext cx="4" cy="2"/>
                      </a:xfrm>
                      <a:custGeom>
                        <a:avLst/>
                        <a:gdLst>
                          <a:gd name="T0" fmla="*/ 4 w 4"/>
                          <a:gd name="T1" fmla="*/ 2 h 2"/>
                          <a:gd name="T2" fmla="*/ 2 w 4"/>
                          <a:gd name="T3" fmla="*/ 2 h 2"/>
                          <a:gd name="T4" fmla="*/ 2 w 4"/>
                          <a:gd name="T5" fmla="*/ 0 h 2"/>
                          <a:gd name="T6" fmla="*/ 0 w 4"/>
                          <a:gd name="T7" fmla="*/ 0 h 2"/>
                          <a:gd name="T8" fmla="*/ 2 w 4"/>
                          <a:gd name="T9" fmla="*/ 0 h 2"/>
                          <a:gd name="T10" fmla="*/ 4 w 4"/>
                          <a:gd name="T11" fmla="*/ 0 h 2"/>
                          <a:gd name="T12" fmla="*/ 4 w 4"/>
                          <a:gd name="T13" fmla="*/ 2 h 2"/>
                          <a:gd name="T14" fmla="*/ 0 60000 65536"/>
                          <a:gd name="T15" fmla="*/ 0 60000 65536"/>
                          <a:gd name="T16" fmla="*/ 0 60000 65536"/>
                          <a:gd name="T17" fmla="*/ 0 60000 65536"/>
                          <a:gd name="T18" fmla="*/ 0 60000 65536"/>
                          <a:gd name="T19" fmla="*/ 0 60000 65536"/>
                          <a:gd name="T20" fmla="*/ 0 60000 65536"/>
                          <a:gd name="T21" fmla="*/ 0 w 4"/>
                          <a:gd name="T22" fmla="*/ 0 h 2"/>
                          <a:gd name="T23" fmla="*/ 4 w 4"/>
                          <a:gd name="T24" fmla="*/ 2 h 2"/>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4" h="2">
                            <a:moveTo>
                              <a:pt x="4" y="2"/>
                            </a:moveTo>
                            <a:lnTo>
                              <a:pt x="2" y="2"/>
                            </a:lnTo>
                            <a:lnTo>
                              <a:pt x="2" y="0"/>
                            </a:lnTo>
                            <a:lnTo>
                              <a:pt x="0" y="0"/>
                            </a:lnTo>
                            <a:lnTo>
                              <a:pt x="2" y="0"/>
                            </a:lnTo>
                            <a:lnTo>
                              <a:pt x="4" y="0"/>
                            </a:lnTo>
                            <a:lnTo>
                              <a:pt x="4" y="2"/>
                            </a:lnTo>
                            <a:close/>
                          </a:path>
                        </a:pathLst>
                      </a:custGeom>
                      <a:grpFill/>
                      <a:ln w="3175">
                        <a:solidFill>
                          <a:schemeClr val="bg1"/>
                        </a:solidFill>
                        <a:prstDash val="sysDot"/>
                        <a:round/>
                        <a:headEnd/>
                        <a:tailEnd/>
                      </a:ln>
                    </p:spPr>
                    <p:txBody>
                      <a:bodyPr/>
                      <a:lstStyle/>
                      <a:p>
                        <a:endParaRPr lang="de-DE" sz="2400" dirty="0">
                          <a:solidFill>
                            <a:srgbClr val="000000"/>
                          </a:solidFill>
                        </a:endParaRPr>
                      </a:p>
                    </p:txBody>
                  </p:sp>
                </p:grpSp>
                <p:grpSp>
                  <p:nvGrpSpPr>
                    <p:cNvPr id="1995" name="Gruppieren 1994"/>
                    <p:cNvGrpSpPr/>
                    <p:nvPr/>
                  </p:nvGrpSpPr>
                  <p:grpSpPr>
                    <a:xfrm>
                      <a:off x="5588156" y="2218827"/>
                      <a:ext cx="1441645" cy="800041"/>
                      <a:chOff x="5588156" y="2218827"/>
                      <a:chExt cx="1441645" cy="800041"/>
                    </a:xfrm>
                    <a:grpFill/>
                  </p:grpSpPr>
                  <p:sp>
                    <p:nvSpPr>
                      <p:cNvPr id="1996" name="Freeform 2968"/>
                      <p:cNvSpPr>
                        <a:spLocks/>
                      </p:cNvSpPr>
                      <p:nvPr/>
                    </p:nvSpPr>
                    <p:spPr bwMode="auto">
                      <a:xfrm>
                        <a:off x="6804586" y="2860432"/>
                        <a:ext cx="187243" cy="158436"/>
                      </a:xfrm>
                      <a:custGeom>
                        <a:avLst/>
                        <a:gdLst>
                          <a:gd name="T0" fmla="*/ 2147483647 w 204"/>
                          <a:gd name="T1" fmla="*/ 2147483647 h 192"/>
                          <a:gd name="T2" fmla="*/ 2147483647 w 204"/>
                          <a:gd name="T3" fmla="*/ 2147483647 h 192"/>
                          <a:gd name="T4" fmla="*/ 2147483647 w 204"/>
                          <a:gd name="T5" fmla="*/ 2147483647 h 192"/>
                          <a:gd name="T6" fmla="*/ 2147483647 w 204"/>
                          <a:gd name="T7" fmla="*/ 2147483647 h 192"/>
                          <a:gd name="T8" fmla="*/ 2147483647 w 204"/>
                          <a:gd name="T9" fmla="*/ 2147483647 h 192"/>
                          <a:gd name="T10" fmla="*/ 2147483647 w 204"/>
                          <a:gd name="T11" fmla="*/ 2147483647 h 192"/>
                          <a:gd name="T12" fmla="*/ 2147483647 w 204"/>
                          <a:gd name="T13" fmla="*/ 2147483647 h 192"/>
                          <a:gd name="T14" fmla="*/ 2147483647 w 204"/>
                          <a:gd name="T15" fmla="*/ 2147483647 h 192"/>
                          <a:gd name="T16" fmla="*/ 2147483647 w 204"/>
                          <a:gd name="T17" fmla="*/ 2147483647 h 192"/>
                          <a:gd name="T18" fmla="*/ 2147483647 w 204"/>
                          <a:gd name="T19" fmla="*/ 2147483647 h 192"/>
                          <a:gd name="T20" fmla="*/ 2147483647 w 204"/>
                          <a:gd name="T21" fmla="*/ 2147483647 h 192"/>
                          <a:gd name="T22" fmla="*/ 2147483647 w 204"/>
                          <a:gd name="T23" fmla="*/ 2147483647 h 192"/>
                          <a:gd name="T24" fmla="*/ 2147483647 w 204"/>
                          <a:gd name="T25" fmla="*/ 2147483647 h 192"/>
                          <a:gd name="T26" fmla="*/ 2147483647 w 204"/>
                          <a:gd name="T27" fmla="*/ 2147483647 h 192"/>
                          <a:gd name="T28" fmla="*/ 2147483647 w 204"/>
                          <a:gd name="T29" fmla="*/ 2147483647 h 192"/>
                          <a:gd name="T30" fmla="*/ 2147483647 w 204"/>
                          <a:gd name="T31" fmla="*/ 2147483647 h 192"/>
                          <a:gd name="T32" fmla="*/ 2147483647 w 204"/>
                          <a:gd name="T33" fmla="*/ 2147483647 h 192"/>
                          <a:gd name="T34" fmla="*/ 2147483647 w 204"/>
                          <a:gd name="T35" fmla="*/ 2147483647 h 192"/>
                          <a:gd name="T36" fmla="*/ 2147483647 w 204"/>
                          <a:gd name="T37" fmla="*/ 2147483647 h 192"/>
                          <a:gd name="T38" fmla="*/ 2147483647 w 204"/>
                          <a:gd name="T39" fmla="*/ 2147483647 h 192"/>
                          <a:gd name="T40" fmla="*/ 2147483647 w 204"/>
                          <a:gd name="T41" fmla="*/ 2147483647 h 192"/>
                          <a:gd name="T42" fmla="*/ 2147483647 w 204"/>
                          <a:gd name="T43" fmla="*/ 2147483647 h 192"/>
                          <a:gd name="T44" fmla="*/ 2147483647 w 204"/>
                          <a:gd name="T45" fmla="*/ 2147483647 h 192"/>
                          <a:gd name="T46" fmla="*/ 2147483647 w 204"/>
                          <a:gd name="T47" fmla="*/ 2147483647 h 192"/>
                          <a:gd name="T48" fmla="*/ 2147483647 w 204"/>
                          <a:gd name="T49" fmla="*/ 2147483647 h 192"/>
                          <a:gd name="T50" fmla="*/ 2147483647 w 204"/>
                          <a:gd name="T51" fmla="*/ 2147483647 h 192"/>
                          <a:gd name="T52" fmla="*/ 2147483647 w 204"/>
                          <a:gd name="T53" fmla="*/ 2147483647 h 192"/>
                          <a:gd name="T54" fmla="*/ 2147483647 w 204"/>
                          <a:gd name="T55" fmla="*/ 0 h 192"/>
                          <a:gd name="T56" fmla="*/ 2147483647 w 204"/>
                          <a:gd name="T57" fmla="*/ 2147483647 h 192"/>
                          <a:gd name="T58" fmla="*/ 2147483647 w 204"/>
                          <a:gd name="T59" fmla="*/ 2147483647 h 192"/>
                          <a:gd name="T60" fmla="*/ 2147483647 w 204"/>
                          <a:gd name="T61" fmla="*/ 2147483647 h 192"/>
                          <a:gd name="T62" fmla="*/ 2147483647 w 204"/>
                          <a:gd name="T63" fmla="*/ 2147483647 h 192"/>
                          <a:gd name="T64" fmla="*/ 2147483647 w 204"/>
                          <a:gd name="T65" fmla="*/ 2147483647 h 192"/>
                          <a:gd name="T66" fmla="*/ 2147483647 w 204"/>
                          <a:gd name="T67" fmla="*/ 2147483647 h 192"/>
                          <a:gd name="T68" fmla="*/ 2147483647 w 204"/>
                          <a:gd name="T69" fmla="*/ 2147483647 h 192"/>
                          <a:gd name="T70" fmla="*/ 2147483647 w 204"/>
                          <a:gd name="T71" fmla="*/ 2147483647 h 192"/>
                          <a:gd name="T72" fmla="*/ 2147483647 w 204"/>
                          <a:gd name="T73" fmla="*/ 2147483647 h 192"/>
                          <a:gd name="T74" fmla="*/ 2147483647 w 204"/>
                          <a:gd name="T75" fmla="*/ 2147483647 h 192"/>
                          <a:gd name="T76" fmla="*/ 2147483647 w 204"/>
                          <a:gd name="T77" fmla="*/ 2147483647 h 192"/>
                          <a:gd name="T78" fmla="*/ 2147483647 w 204"/>
                          <a:gd name="T79" fmla="*/ 2147483647 h 192"/>
                          <a:gd name="T80" fmla="*/ 2147483647 w 204"/>
                          <a:gd name="T81" fmla="*/ 2147483647 h 192"/>
                          <a:gd name="T82" fmla="*/ 2147483647 w 204"/>
                          <a:gd name="T83" fmla="*/ 2147483647 h 192"/>
                          <a:gd name="T84" fmla="*/ 2147483647 w 204"/>
                          <a:gd name="T85" fmla="*/ 2147483647 h 192"/>
                          <a:gd name="T86" fmla="*/ 2147483647 w 204"/>
                          <a:gd name="T87" fmla="*/ 2147483647 h 192"/>
                          <a:gd name="T88" fmla="*/ 2147483647 w 204"/>
                          <a:gd name="T89" fmla="*/ 2147483647 h 192"/>
                          <a:gd name="T90" fmla="*/ 2147483647 w 204"/>
                          <a:gd name="T91" fmla="*/ 2147483647 h 192"/>
                          <a:gd name="T92" fmla="*/ 2147483647 w 204"/>
                          <a:gd name="T93" fmla="*/ 2147483647 h 192"/>
                          <a:gd name="T94" fmla="*/ 2147483647 w 204"/>
                          <a:gd name="T95" fmla="*/ 2147483647 h 192"/>
                          <a:gd name="T96" fmla="*/ 2147483647 w 204"/>
                          <a:gd name="T97" fmla="*/ 2147483647 h 192"/>
                          <a:gd name="T98" fmla="*/ 2147483647 w 204"/>
                          <a:gd name="T99" fmla="*/ 2147483647 h 192"/>
                          <a:gd name="T100" fmla="*/ 2147483647 w 204"/>
                          <a:gd name="T101" fmla="*/ 2147483647 h 192"/>
                          <a:gd name="T102" fmla="*/ 2147483647 w 204"/>
                          <a:gd name="T103" fmla="*/ 2147483647 h 192"/>
                          <a:gd name="T104" fmla="*/ 2147483647 w 204"/>
                          <a:gd name="T105" fmla="*/ 2147483647 h 192"/>
                          <a:gd name="T106" fmla="*/ 2147483647 w 204"/>
                          <a:gd name="T107" fmla="*/ 2147483647 h 192"/>
                          <a:gd name="T108" fmla="*/ 2147483647 w 204"/>
                          <a:gd name="T109" fmla="*/ 2147483647 h 192"/>
                          <a:gd name="T110" fmla="*/ 2147483647 w 204"/>
                          <a:gd name="T111" fmla="*/ 2147483647 h 192"/>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w 204"/>
                          <a:gd name="T169" fmla="*/ 0 h 192"/>
                          <a:gd name="T170" fmla="*/ 204 w 204"/>
                          <a:gd name="T171" fmla="*/ 192 h 192"/>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T168" t="T169" r="T170" b="T171"/>
                        <a:pathLst>
                          <a:path w="204" h="192">
                            <a:moveTo>
                              <a:pt x="178" y="186"/>
                            </a:moveTo>
                            <a:lnTo>
                              <a:pt x="176" y="186"/>
                            </a:lnTo>
                            <a:lnTo>
                              <a:pt x="172" y="184"/>
                            </a:lnTo>
                            <a:lnTo>
                              <a:pt x="170" y="184"/>
                            </a:lnTo>
                            <a:lnTo>
                              <a:pt x="168" y="184"/>
                            </a:lnTo>
                            <a:lnTo>
                              <a:pt x="166" y="184"/>
                            </a:lnTo>
                            <a:lnTo>
                              <a:pt x="164" y="184"/>
                            </a:lnTo>
                            <a:lnTo>
                              <a:pt x="162" y="184"/>
                            </a:lnTo>
                            <a:lnTo>
                              <a:pt x="160" y="184"/>
                            </a:lnTo>
                            <a:lnTo>
                              <a:pt x="158" y="182"/>
                            </a:lnTo>
                            <a:lnTo>
                              <a:pt x="156" y="182"/>
                            </a:lnTo>
                            <a:lnTo>
                              <a:pt x="152" y="182"/>
                            </a:lnTo>
                            <a:lnTo>
                              <a:pt x="150" y="182"/>
                            </a:lnTo>
                            <a:lnTo>
                              <a:pt x="150" y="180"/>
                            </a:lnTo>
                            <a:lnTo>
                              <a:pt x="146" y="180"/>
                            </a:lnTo>
                            <a:lnTo>
                              <a:pt x="144" y="180"/>
                            </a:lnTo>
                            <a:lnTo>
                              <a:pt x="142" y="182"/>
                            </a:lnTo>
                            <a:lnTo>
                              <a:pt x="142" y="180"/>
                            </a:lnTo>
                            <a:lnTo>
                              <a:pt x="140" y="178"/>
                            </a:lnTo>
                            <a:lnTo>
                              <a:pt x="138" y="178"/>
                            </a:lnTo>
                            <a:lnTo>
                              <a:pt x="136" y="178"/>
                            </a:lnTo>
                            <a:lnTo>
                              <a:pt x="134" y="178"/>
                            </a:lnTo>
                            <a:lnTo>
                              <a:pt x="134" y="176"/>
                            </a:lnTo>
                            <a:lnTo>
                              <a:pt x="134" y="174"/>
                            </a:lnTo>
                            <a:lnTo>
                              <a:pt x="134" y="172"/>
                            </a:lnTo>
                            <a:lnTo>
                              <a:pt x="132" y="168"/>
                            </a:lnTo>
                            <a:lnTo>
                              <a:pt x="132" y="166"/>
                            </a:lnTo>
                            <a:lnTo>
                              <a:pt x="130" y="166"/>
                            </a:lnTo>
                            <a:lnTo>
                              <a:pt x="128" y="164"/>
                            </a:lnTo>
                            <a:lnTo>
                              <a:pt x="126" y="164"/>
                            </a:lnTo>
                            <a:lnTo>
                              <a:pt x="128" y="164"/>
                            </a:lnTo>
                            <a:lnTo>
                              <a:pt x="126" y="164"/>
                            </a:lnTo>
                            <a:lnTo>
                              <a:pt x="126" y="162"/>
                            </a:lnTo>
                            <a:lnTo>
                              <a:pt x="124" y="160"/>
                            </a:lnTo>
                            <a:lnTo>
                              <a:pt x="124" y="158"/>
                            </a:lnTo>
                            <a:lnTo>
                              <a:pt x="124" y="156"/>
                            </a:lnTo>
                            <a:lnTo>
                              <a:pt x="126" y="156"/>
                            </a:lnTo>
                            <a:lnTo>
                              <a:pt x="126" y="154"/>
                            </a:lnTo>
                            <a:lnTo>
                              <a:pt x="124" y="154"/>
                            </a:lnTo>
                            <a:lnTo>
                              <a:pt x="126" y="154"/>
                            </a:lnTo>
                            <a:lnTo>
                              <a:pt x="124" y="154"/>
                            </a:lnTo>
                            <a:lnTo>
                              <a:pt x="124" y="156"/>
                            </a:lnTo>
                            <a:lnTo>
                              <a:pt x="122" y="156"/>
                            </a:lnTo>
                            <a:lnTo>
                              <a:pt x="118" y="154"/>
                            </a:lnTo>
                            <a:lnTo>
                              <a:pt x="118" y="152"/>
                            </a:lnTo>
                            <a:lnTo>
                              <a:pt x="116" y="152"/>
                            </a:lnTo>
                            <a:lnTo>
                              <a:pt x="116" y="150"/>
                            </a:lnTo>
                            <a:lnTo>
                              <a:pt x="118" y="148"/>
                            </a:lnTo>
                            <a:lnTo>
                              <a:pt x="116" y="146"/>
                            </a:lnTo>
                            <a:lnTo>
                              <a:pt x="114" y="144"/>
                            </a:lnTo>
                            <a:lnTo>
                              <a:pt x="114" y="142"/>
                            </a:lnTo>
                            <a:lnTo>
                              <a:pt x="112" y="140"/>
                            </a:lnTo>
                            <a:lnTo>
                              <a:pt x="112" y="138"/>
                            </a:lnTo>
                            <a:lnTo>
                              <a:pt x="112" y="136"/>
                            </a:lnTo>
                            <a:lnTo>
                              <a:pt x="110" y="136"/>
                            </a:lnTo>
                            <a:lnTo>
                              <a:pt x="108" y="134"/>
                            </a:lnTo>
                            <a:lnTo>
                              <a:pt x="108" y="132"/>
                            </a:lnTo>
                            <a:lnTo>
                              <a:pt x="106" y="132"/>
                            </a:lnTo>
                            <a:lnTo>
                              <a:pt x="104" y="132"/>
                            </a:lnTo>
                            <a:lnTo>
                              <a:pt x="104" y="130"/>
                            </a:lnTo>
                            <a:lnTo>
                              <a:pt x="102" y="130"/>
                            </a:lnTo>
                            <a:lnTo>
                              <a:pt x="100" y="130"/>
                            </a:lnTo>
                            <a:lnTo>
                              <a:pt x="98" y="128"/>
                            </a:lnTo>
                            <a:lnTo>
                              <a:pt x="96" y="128"/>
                            </a:lnTo>
                            <a:lnTo>
                              <a:pt x="94" y="128"/>
                            </a:lnTo>
                            <a:lnTo>
                              <a:pt x="90" y="126"/>
                            </a:lnTo>
                            <a:lnTo>
                              <a:pt x="88" y="126"/>
                            </a:lnTo>
                            <a:lnTo>
                              <a:pt x="86" y="126"/>
                            </a:lnTo>
                            <a:lnTo>
                              <a:pt x="84" y="124"/>
                            </a:lnTo>
                            <a:lnTo>
                              <a:pt x="84" y="122"/>
                            </a:lnTo>
                            <a:lnTo>
                              <a:pt x="84" y="120"/>
                            </a:lnTo>
                            <a:lnTo>
                              <a:pt x="84" y="122"/>
                            </a:lnTo>
                            <a:lnTo>
                              <a:pt x="82" y="122"/>
                            </a:lnTo>
                            <a:lnTo>
                              <a:pt x="80" y="122"/>
                            </a:lnTo>
                            <a:lnTo>
                              <a:pt x="78" y="122"/>
                            </a:lnTo>
                            <a:lnTo>
                              <a:pt x="78" y="120"/>
                            </a:lnTo>
                            <a:lnTo>
                              <a:pt x="78" y="118"/>
                            </a:lnTo>
                            <a:lnTo>
                              <a:pt x="78" y="120"/>
                            </a:lnTo>
                            <a:lnTo>
                              <a:pt x="76" y="118"/>
                            </a:lnTo>
                            <a:lnTo>
                              <a:pt x="76" y="120"/>
                            </a:lnTo>
                            <a:lnTo>
                              <a:pt x="76" y="122"/>
                            </a:lnTo>
                            <a:lnTo>
                              <a:pt x="76" y="124"/>
                            </a:lnTo>
                            <a:lnTo>
                              <a:pt x="74" y="124"/>
                            </a:lnTo>
                            <a:lnTo>
                              <a:pt x="74" y="122"/>
                            </a:lnTo>
                            <a:lnTo>
                              <a:pt x="74" y="120"/>
                            </a:lnTo>
                            <a:lnTo>
                              <a:pt x="72" y="120"/>
                            </a:lnTo>
                            <a:lnTo>
                              <a:pt x="72" y="122"/>
                            </a:lnTo>
                            <a:lnTo>
                              <a:pt x="72" y="124"/>
                            </a:lnTo>
                            <a:lnTo>
                              <a:pt x="70" y="126"/>
                            </a:lnTo>
                            <a:lnTo>
                              <a:pt x="68" y="124"/>
                            </a:lnTo>
                            <a:lnTo>
                              <a:pt x="64" y="122"/>
                            </a:lnTo>
                            <a:lnTo>
                              <a:pt x="62" y="122"/>
                            </a:lnTo>
                            <a:lnTo>
                              <a:pt x="62" y="120"/>
                            </a:lnTo>
                            <a:lnTo>
                              <a:pt x="62" y="118"/>
                            </a:lnTo>
                            <a:lnTo>
                              <a:pt x="60" y="116"/>
                            </a:lnTo>
                            <a:lnTo>
                              <a:pt x="60" y="118"/>
                            </a:lnTo>
                            <a:lnTo>
                              <a:pt x="60" y="120"/>
                            </a:lnTo>
                            <a:lnTo>
                              <a:pt x="62" y="124"/>
                            </a:lnTo>
                            <a:lnTo>
                              <a:pt x="62" y="126"/>
                            </a:lnTo>
                            <a:lnTo>
                              <a:pt x="64" y="128"/>
                            </a:lnTo>
                            <a:lnTo>
                              <a:pt x="64" y="130"/>
                            </a:lnTo>
                            <a:lnTo>
                              <a:pt x="62" y="132"/>
                            </a:lnTo>
                            <a:lnTo>
                              <a:pt x="60" y="132"/>
                            </a:lnTo>
                            <a:lnTo>
                              <a:pt x="60" y="130"/>
                            </a:lnTo>
                            <a:lnTo>
                              <a:pt x="58" y="130"/>
                            </a:lnTo>
                            <a:lnTo>
                              <a:pt x="56" y="130"/>
                            </a:lnTo>
                            <a:lnTo>
                              <a:pt x="54" y="130"/>
                            </a:lnTo>
                            <a:lnTo>
                              <a:pt x="54" y="128"/>
                            </a:lnTo>
                            <a:lnTo>
                              <a:pt x="52" y="128"/>
                            </a:lnTo>
                            <a:lnTo>
                              <a:pt x="54" y="130"/>
                            </a:lnTo>
                            <a:lnTo>
                              <a:pt x="56" y="132"/>
                            </a:lnTo>
                            <a:lnTo>
                              <a:pt x="56" y="134"/>
                            </a:lnTo>
                            <a:lnTo>
                              <a:pt x="56" y="136"/>
                            </a:lnTo>
                            <a:lnTo>
                              <a:pt x="54" y="136"/>
                            </a:lnTo>
                            <a:lnTo>
                              <a:pt x="52" y="136"/>
                            </a:lnTo>
                            <a:lnTo>
                              <a:pt x="50" y="136"/>
                            </a:lnTo>
                            <a:lnTo>
                              <a:pt x="48" y="136"/>
                            </a:lnTo>
                            <a:lnTo>
                              <a:pt x="46" y="138"/>
                            </a:lnTo>
                            <a:lnTo>
                              <a:pt x="44" y="138"/>
                            </a:lnTo>
                            <a:lnTo>
                              <a:pt x="42" y="138"/>
                            </a:lnTo>
                            <a:lnTo>
                              <a:pt x="40" y="138"/>
                            </a:lnTo>
                            <a:lnTo>
                              <a:pt x="38" y="136"/>
                            </a:lnTo>
                            <a:lnTo>
                              <a:pt x="36" y="138"/>
                            </a:lnTo>
                            <a:lnTo>
                              <a:pt x="34" y="138"/>
                            </a:lnTo>
                            <a:lnTo>
                              <a:pt x="32" y="138"/>
                            </a:lnTo>
                            <a:lnTo>
                              <a:pt x="32" y="136"/>
                            </a:lnTo>
                            <a:lnTo>
                              <a:pt x="32" y="134"/>
                            </a:lnTo>
                            <a:lnTo>
                              <a:pt x="30" y="134"/>
                            </a:lnTo>
                            <a:lnTo>
                              <a:pt x="28" y="134"/>
                            </a:lnTo>
                            <a:lnTo>
                              <a:pt x="26" y="136"/>
                            </a:lnTo>
                            <a:lnTo>
                              <a:pt x="28" y="136"/>
                            </a:lnTo>
                            <a:lnTo>
                              <a:pt x="28" y="134"/>
                            </a:lnTo>
                            <a:lnTo>
                              <a:pt x="30" y="134"/>
                            </a:lnTo>
                            <a:lnTo>
                              <a:pt x="32" y="136"/>
                            </a:lnTo>
                            <a:lnTo>
                              <a:pt x="32" y="138"/>
                            </a:lnTo>
                            <a:lnTo>
                              <a:pt x="32" y="140"/>
                            </a:lnTo>
                            <a:lnTo>
                              <a:pt x="34" y="140"/>
                            </a:lnTo>
                            <a:lnTo>
                              <a:pt x="34" y="138"/>
                            </a:lnTo>
                            <a:lnTo>
                              <a:pt x="36" y="138"/>
                            </a:lnTo>
                            <a:lnTo>
                              <a:pt x="38" y="138"/>
                            </a:lnTo>
                            <a:lnTo>
                              <a:pt x="38" y="140"/>
                            </a:lnTo>
                            <a:lnTo>
                              <a:pt x="40" y="140"/>
                            </a:lnTo>
                            <a:lnTo>
                              <a:pt x="42" y="140"/>
                            </a:lnTo>
                            <a:lnTo>
                              <a:pt x="44" y="140"/>
                            </a:lnTo>
                            <a:lnTo>
                              <a:pt x="46" y="140"/>
                            </a:lnTo>
                            <a:lnTo>
                              <a:pt x="48" y="142"/>
                            </a:lnTo>
                            <a:lnTo>
                              <a:pt x="48" y="144"/>
                            </a:lnTo>
                            <a:lnTo>
                              <a:pt x="50" y="146"/>
                            </a:lnTo>
                            <a:lnTo>
                              <a:pt x="50" y="148"/>
                            </a:lnTo>
                            <a:lnTo>
                              <a:pt x="50" y="152"/>
                            </a:lnTo>
                            <a:lnTo>
                              <a:pt x="50" y="154"/>
                            </a:lnTo>
                            <a:lnTo>
                              <a:pt x="48" y="154"/>
                            </a:lnTo>
                            <a:lnTo>
                              <a:pt x="46" y="154"/>
                            </a:lnTo>
                            <a:lnTo>
                              <a:pt x="42" y="154"/>
                            </a:lnTo>
                            <a:lnTo>
                              <a:pt x="42" y="156"/>
                            </a:lnTo>
                            <a:lnTo>
                              <a:pt x="38" y="158"/>
                            </a:lnTo>
                            <a:lnTo>
                              <a:pt x="38" y="160"/>
                            </a:lnTo>
                            <a:lnTo>
                              <a:pt x="36" y="160"/>
                            </a:lnTo>
                            <a:lnTo>
                              <a:pt x="34" y="160"/>
                            </a:lnTo>
                            <a:lnTo>
                              <a:pt x="32" y="160"/>
                            </a:lnTo>
                            <a:lnTo>
                              <a:pt x="32" y="158"/>
                            </a:lnTo>
                            <a:lnTo>
                              <a:pt x="30" y="158"/>
                            </a:lnTo>
                            <a:lnTo>
                              <a:pt x="26" y="156"/>
                            </a:lnTo>
                            <a:lnTo>
                              <a:pt x="22" y="158"/>
                            </a:lnTo>
                            <a:lnTo>
                              <a:pt x="20" y="158"/>
                            </a:lnTo>
                            <a:lnTo>
                              <a:pt x="16" y="158"/>
                            </a:lnTo>
                            <a:lnTo>
                              <a:pt x="12" y="158"/>
                            </a:lnTo>
                            <a:lnTo>
                              <a:pt x="10" y="158"/>
                            </a:lnTo>
                            <a:lnTo>
                              <a:pt x="10" y="156"/>
                            </a:lnTo>
                            <a:lnTo>
                              <a:pt x="8" y="156"/>
                            </a:lnTo>
                            <a:lnTo>
                              <a:pt x="6" y="156"/>
                            </a:lnTo>
                            <a:lnTo>
                              <a:pt x="6" y="158"/>
                            </a:lnTo>
                            <a:lnTo>
                              <a:pt x="4" y="158"/>
                            </a:lnTo>
                            <a:lnTo>
                              <a:pt x="2" y="158"/>
                            </a:lnTo>
                            <a:lnTo>
                              <a:pt x="0" y="156"/>
                            </a:lnTo>
                            <a:lnTo>
                              <a:pt x="4" y="104"/>
                            </a:lnTo>
                            <a:lnTo>
                              <a:pt x="4" y="102"/>
                            </a:lnTo>
                            <a:lnTo>
                              <a:pt x="4" y="104"/>
                            </a:lnTo>
                            <a:lnTo>
                              <a:pt x="2" y="102"/>
                            </a:lnTo>
                            <a:lnTo>
                              <a:pt x="2" y="100"/>
                            </a:lnTo>
                            <a:lnTo>
                              <a:pt x="2" y="98"/>
                            </a:lnTo>
                            <a:lnTo>
                              <a:pt x="2" y="96"/>
                            </a:lnTo>
                            <a:lnTo>
                              <a:pt x="4" y="94"/>
                            </a:lnTo>
                            <a:lnTo>
                              <a:pt x="4" y="92"/>
                            </a:lnTo>
                            <a:lnTo>
                              <a:pt x="6" y="92"/>
                            </a:lnTo>
                            <a:lnTo>
                              <a:pt x="6" y="82"/>
                            </a:lnTo>
                            <a:lnTo>
                              <a:pt x="8" y="56"/>
                            </a:lnTo>
                            <a:lnTo>
                              <a:pt x="10" y="2"/>
                            </a:lnTo>
                            <a:lnTo>
                              <a:pt x="12" y="0"/>
                            </a:lnTo>
                            <a:lnTo>
                              <a:pt x="14" y="2"/>
                            </a:lnTo>
                            <a:lnTo>
                              <a:pt x="16" y="2"/>
                            </a:lnTo>
                            <a:lnTo>
                              <a:pt x="18" y="4"/>
                            </a:lnTo>
                            <a:lnTo>
                              <a:pt x="20" y="4"/>
                            </a:lnTo>
                            <a:lnTo>
                              <a:pt x="22" y="6"/>
                            </a:lnTo>
                            <a:lnTo>
                              <a:pt x="24" y="6"/>
                            </a:lnTo>
                            <a:lnTo>
                              <a:pt x="26" y="8"/>
                            </a:lnTo>
                            <a:lnTo>
                              <a:pt x="28" y="10"/>
                            </a:lnTo>
                            <a:lnTo>
                              <a:pt x="30" y="10"/>
                            </a:lnTo>
                            <a:lnTo>
                              <a:pt x="32" y="10"/>
                            </a:lnTo>
                            <a:lnTo>
                              <a:pt x="34" y="12"/>
                            </a:lnTo>
                            <a:lnTo>
                              <a:pt x="38" y="14"/>
                            </a:lnTo>
                            <a:lnTo>
                              <a:pt x="42" y="16"/>
                            </a:lnTo>
                            <a:lnTo>
                              <a:pt x="44" y="18"/>
                            </a:lnTo>
                            <a:lnTo>
                              <a:pt x="50" y="20"/>
                            </a:lnTo>
                            <a:lnTo>
                              <a:pt x="52" y="20"/>
                            </a:lnTo>
                            <a:lnTo>
                              <a:pt x="54" y="20"/>
                            </a:lnTo>
                            <a:lnTo>
                              <a:pt x="56" y="20"/>
                            </a:lnTo>
                            <a:lnTo>
                              <a:pt x="58" y="20"/>
                            </a:lnTo>
                            <a:lnTo>
                              <a:pt x="60" y="20"/>
                            </a:lnTo>
                            <a:lnTo>
                              <a:pt x="60" y="22"/>
                            </a:lnTo>
                            <a:lnTo>
                              <a:pt x="62" y="22"/>
                            </a:lnTo>
                            <a:lnTo>
                              <a:pt x="64" y="22"/>
                            </a:lnTo>
                            <a:lnTo>
                              <a:pt x="64" y="24"/>
                            </a:lnTo>
                            <a:lnTo>
                              <a:pt x="66" y="24"/>
                            </a:lnTo>
                            <a:lnTo>
                              <a:pt x="66" y="26"/>
                            </a:lnTo>
                            <a:lnTo>
                              <a:pt x="68" y="26"/>
                            </a:lnTo>
                            <a:lnTo>
                              <a:pt x="72" y="28"/>
                            </a:lnTo>
                            <a:lnTo>
                              <a:pt x="72" y="30"/>
                            </a:lnTo>
                            <a:lnTo>
                              <a:pt x="78" y="32"/>
                            </a:lnTo>
                            <a:lnTo>
                              <a:pt x="78" y="30"/>
                            </a:lnTo>
                            <a:lnTo>
                              <a:pt x="80" y="30"/>
                            </a:lnTo>
                            <a:lnTo>
                              <a:pt x="84" y="32"/>
                            </a:lnTo>
                            <a:lnTo>
                              <a:pt x="84" y="34"/>
                            </a:lnTo>
                            <a:lnTo>
                              <a:pt x="84" y="36"/>
                            </a:lnTo>
                            <a:lnTo>
                              <a:pt x="86" y="36"/>
                            </a:lnTo>
                            <a:lnTo>
                              <a:pt x="88" y="38"/>
                            </a:lnTo>
                            <a:lnTo>
                              <a:pt x="90" y="38"/>
                            </a:lnTo>
                            <a:lnTo>
                              <a:pt x="92" y="42"/>
                            </a:lnTo>
                            <a:lnTo>
                              <a:pt x="92" y="44"/>
                            </a:lnTo>
                            <a:lnTo>
                              <a:pt x="94" y="44"/>
                            </a:lnTo>
                            <a:lnTo>
                              <a:pt x="96" y="44"/>
                            </a:lnTo>
                            <a:lnTo>
                              <a:pt x="98" y="44"/>
                            </a:lnTo>
                            <a:lnTo>
                              <a:pt x="102" y="46"/>
                            </a:lnTo>
                            <a:lnTo>
                              <a:pt x="102" y="48"/>
                            </a:lnTo>
                            <a:lnTo>
                              <a:pt x="104" y="50"/>
                            </a:lnTo>
                            <a:lnTo>
                              <a:pt x="106" y="52"/>
                            </a:lnTo>
                            <a:lnTo>
                              <a:pt x="106" y="54"/>
                            </a:lnTo>
                            <a:lnTo>
                              <a:pt x="108" y="56"/>
                            </a:lnTo>
                            <a:lnTo>
                              <a:pt x="108" y="60"/>
                            </a:lnTo>
                            <a:lnTo>
                              <a:pt x="108" y="64"/>
                            </a:lnTo>
                            <a:lnTo>
                              <a:pt x="106" y="64"/>
                            </a:lnTo>
                            <a:lnTo>
                              <a:pt x="106" y="66"/>
                            </a:lnTo>
                            <a:lnTo>
                              <a:pt x="106" y="68"/>
                            </a:lnTo>
                            <a:lnTo>
                              <a:pt x="106" y="70"/>
                            </a:lnTo>
                            <a:lnTo>
                              <a:pt x="108" y="70"/>
                            </a:lnTo>
                            <a:lnTo>
                              <a:pt x="110" y="70"/>
                            </a:lnTo>
                            <a:lnTo>
                              <a:pt x="114" y="70"/>
                            </a:lnTo>
                            <a:lnTo>
                              <a:pt x="116" y="72"/>
                            </a:lnTo>
                            <a:lnTo>
                              <a:pt x="118" y="72"/>
                            </a:lnTo>
                            <a:lnTo>
                              <a:pt x="120" y="72"/>
                            </a:lnTo>
                            <a:lnTo>
                              <a:pt x="122" y="74"/>
                            </a:lnTo>
                            <a:lnTo>
                              <a:pt x="124" y="76"/>
                            </a:lnTo>
                            <a:lnTo>
                              <a:pt x="126" y="76"/>
                            </a:lnTo>
                            <a:lnTo>
                              <a:pt x="126" y="78"/>
                            </a:lnTo>
                            <a:lnTo>
                              <a:pt x="128" y="78"/>
                            </a:lnTo>
                            <a:lnTo>
                              <a:pt x="130" y="78"/>
                            </a:lnTo>
                            <a:lnTo>
                              <a:pt x="132" y="80"/>
                            </a:lnTo>
                            <a:lnTo>
                              <a:pt x="132" y="82"/>
                            </a:lnTo>
                            <a:lnTo>
                              <a:pt x="134" y="82"/>
                            </a:lnTo>
                            <a:lnTo>
                              <a:pt x="136" y="82"/>
                            </a:lnTo>
                            <a:lnTo>
                              <a:pt x="140" y="82"/>
                            </a:lnTo>
                            <a:lnTo>
                              <a:pt x="142" y="84"/>
                            </a:lnTo>
                            <a:lnTo>
                              <a:pt x="144" y="86"/>
                            </a:lnTo>
                            <a:lnTo>
                              <a:pt x="146" y="90"/>
                            </a:lnTo>
                            <a:lnTo>
                              <a:pt x="148" y="92"/>
                            </a:lnTo>
                            <a:lnTo>
                              <a:pt x="148" y="96"/>
                            </a:lnTo>
                            <a:lnTo>
                              <a:pt x="148" y="98"/>
                            </a:lnTo>
                            <a:lnTo>
                              <a:pt x="146" y="98"/>
                            </a:lnTo>
                            <a:lnTo>
                              <a:pt x="142" y="100"/>
                            </a:lnTo>
                            <a:lnTo>
                              <a:pt x="138" y="98"/>
                            </a:lnTo>
                            <a:lnTo>
                              <a:pt x="136" y="100"/>
                            </a:lnTo>
                            <a:lnTo>
                              <a:pt x="134" y="100"/>
                            </a:lnTo>
                            <a:lnTo>
                              <a:pt x="134" y="98"/>
                            </a:lnTo>
                            <a:lnTo>
                              <a:pt x="132" y="98"/>
                            </a:lnTo>
                            <a:lnTo>
                              <a:pt x="130" y="100"/>
                            </a:lnTo>
                            <a:lnTo>
                              <a:pt x="130" y="102"/>
                            </a:lnTo>
                            <a:lnTo>
                              <a:pt x="130" y="104"/>
                            </a:lnTo>
                            <a:lnTo>
                              <a:pt x="130" y="106"/>
                            </a:lnTo>
                            <a:lnTo>
                              <a:pt x="132" y="106"/>
                            </a:lnTo>
                            <a:lnTo>
                              <a:pt x="132" y="110"/>
                            </a:lnTo>
                            <a:lnTo>
                              <a:pt x="134" y="110"/>
                            </a:lnTo>
                            <a:lnTo>
                              <a:pt x="134" y="112"/>
                            </a:lnTo>
                            <a:lnTo>
                              <a:pt x="132" y="112"/>
                            </a:lnTo>
                            <a:lnTo>
                              <a:pt x="132" y="114"/>
                            </a:lnTo>
                            <a:lnTo>
                              <a:pt x="134" y="114"/>
                            </a:lnTo>
                            <a:lnTo>
                              <a:pt x="134" y="116"/>
                            </a:lnTo>
                            <a:lnTo>
                              <a:pt x="134" y="118"/>
                            </a:lnTo>
                            <a:lnTo>
                              <a:pt x="136" y="120"/>
                            </a:lnTo>
                            <a:lnTo>
                              <a:pt x="138" y="120"/>
                            </a:lnTo>
                            <a:lnTo>
                              <a:pt x="140" y="124"/>
                            </a:lnTo>
                            <a:lnTo>
                              <a:pt x="142" y="124"/>
                            </a:lnTo>
                            <a:lnTo>
                              <a:pt x="142" y="126"/>
                            </a:lnTo>
                            <a:lnTo>
                              <a:pt x="142" y="128"/>
                            </a:lnTo>
                            <a:lnTo>
                              <a:pt x="144" y="128"/>
                            </a:lnTo>
                            <a:lnTo>
                              <a:pt x="146" y="128"/>
                            </a:lnTo>
                            <a:lnTo>
                              <a:pt x="146" y="130"/>
                            </a:lnTo>
                            <a:lnTo>
                              <a:pt x="148" y="130"/>
                            </a:lnTo>
                            <a:lnTo>
                              <a:pt x="148" y="132"/>
                            </a:lnTo>
                            <a:lnTo>
                              <a:pt x="150" y="132"/>
                            </a:lnTo>
                            <a:lnTo>
                              <a:pt x="152" y="136"/>
                            </a:lnTo>
                            <a:lnTo>
                              <a:pt x="152" y="138"/>
                            </a:lnTo>
                            <a:lnTo>
                              <a:pt x="152" y="140"/>
                            </a:lnTo>
                            <a:lnTo>
                              <a:pt x="152" y="142"/>
                            </a:lnTo>
                            <a:lnTo>
                              <a:pt x="154" y="144"/>
                            </a:lnTo>
                            <a:lnTo>
                              <a:pt x="156" y="144"/>
                            </a:lnTo>
                            <a:lnTo>
                              <a:pt x="156" y="146"/>
                            </a:lnTo>
                            <a:lnTo>
                              <a:pt x="156" y="148"/>
                            </a:lnTo>
                            <a:lnTo>
                              <a:pt x="156" y="150"/>
                            </a:lnTo>
                            <a:lnTo>
                              <a:pt x="158" y="152"/>
                            </a:lnTo>
                            <a:lnTo>
                              <a:pt x="158" y="154"/>
                            </a:lnTo>
                            <a:lnTo>
                              <a:pt x="160" y="156"/>
                            </a:lnTo>
                            <a:lnTo>
                              <a:pt x="162" y="156"/>
                            </a:lnTo>
                            <a:lnTo>
                              <a:pt x="164" y="154"/>
                            </a:lnTo>
                            <a:lnTo>
                              <a:pt x="168" y="154"/>
                            </a:lnTo>
                            <a:lnTo>
                              <a:pt x="170" y="152"/>
                            </a:lnTo>
                            <a:lnTo>
                              <a:pt x="172" y="152"/>
                            </a:lnTo>
                            <a:lnTo>
                              <a:pt x="174" y="152"/>
                            </a:lnTo>
                            <a:lnTo>
                              <a:pt x="174" y="154"/>
                            </a:lnTo>
                            <a:lnTo>
                              <a:pt x="174" y="156"/>
                            </a:lnTo>
                            <a:lnTo>
                              <a:pt x="174" y="158"/>
                            </a:lnTo>
                            <a:lnTo>
                              <a:pt x="170" y="162"/>
                            </a:lnTo>
                            <a:lnTo>
                              <a:pt x="170" y="164"/>
                            </a:lnTo>
                            <a:lnTo>
                              <a:pt x="172" y="164"/>
                            </a:lnTo>
                            <a:lnTo>
                              <a:pt x="172" y="166"/>
                            </a:lnTo>
                            <a:lnTo>
                              <a:pt x="174" y="166"/>
                            </a:lnTo>
                            <a:lnTo>
                              <a:pt x="176" y="166"/>
                            </a:lnTo>
                            <a:lnTo>
                              <a:pt x="176" y="168"/>
                            </a:lnTo>
                            <a:lnTo>
                              <a:pt x="180" y="168"/>
                            </a:lnTo>
                            <a:lnTo>
                              <a:pt x="182" y="168"/>
                            </a:lnTo>
                            <a:lnTo>
                              <a:pt x="184" y="168"/>
                            </a:lnTo>
                            <a:lnTo>
                              <a:pt x="186" y="168"/>
                            </a:lnTo>
                            <a:lnTo>
                              <a:pt x="186" y="170"/>
                            </a:lnTo>
                            <a:lnTo>
                              <a:pt x="186" y="172"/>
                            </a:lnTo>
                            <a:lnTo>
                              <a:pt x="184" y="172"/>
                            </a:lnTo>
                            <a:lnTo>
                              <a:pt x="182" y="172"/>
                            </a:lnTo>
                            <a:lnTo>
                              <a:pt x="182" y="174"/>
                            </a:lnTo>
                            <a:lnTo>
                              <a:pt x="180" y="174"/>
                            </a:lnTo>
                            <a:lnTo>
                              <a:pt x="182" y="174"/>
                            </a:lnTo>
                            <a:lnTo>
                              <a:pt x="182" y="178"/>
                            </a:lnTo>
                            <a:lnTo>
                              <a:pt x="184" y="178"/>
                            </a:lnTo>
                            <a:lnTo>
                              <a:pt x="184" y="180"/>
                            </a:lnTo>
                            <a:lnTo>
                              <a:pt x="188" y="180"/>
                            </a:lnTo>
                            <a:lnTo>
                              <a:pt x="190" y="180"/>
                            </a:lnTo>
                            <a:lnTo>
                              <a:pt x="190" y="182"/>
                            </a:lnTo>
                            <a:lnTo>
                              <a:pt x="192" y="182"/>
                            </a:lnTo>
                            <a:lnTo>
                              <a:pt x="196" y="184"/>
                            </a:lnTo>
                            <a:lnTo>
                              <a:pt x="198" y="184"/>
                            </a:lnTo>
                            <a:lnTo>
                              <a:pt x="200" y="184"/>
                            </a:lnTo>
                            <a:lnTo>
                              <a:pt x="202" y="184"/>
                            </a:lnTo>
                            <a:lnTo>
                              <a:pt x="202" y="182"/>
                            </a:lnTo>
                            <a:lnTo>
                              <a:pt x="204" y="184"/>
                            </a:lnTo>
                            <a:lnTo>
                              <a:pt x="202" y="184"/>
                            </a:lnTo>
                            <a:lnTo>
                              <a:pt x="200" y="186"/>
                            </a:lnTo>
                            <a:lnTo>
                              <a:pt x="198" y="186"/>
                            </a:lnTo>
                            <a:lnTo>
                              <a:pt x="196" y="186"/>
                            </a:lnTo>
                            <a:lnTo>
                              <a:pt x="194" y="186"/>
                            </a:lnTo>
                            <a:lnTo>
                              <a:pt x="194" y="184"/>
                            </a:lnTo>
                            <a:lnTo>
                              <a:pt x="192" y="184"/>
                            </a:lnTo>
                            <a:lnTo>
                              <a:pt x="192" y="186"/>
                            </a:lnTo>
                            <a:lnTo>
                              <a:pt x="192" y="188"/>
                            </a:lnTo>
                            <a:lnTo>
                              <a:pt x="196" y="188"/>
                            </a:lnTo>
                            <a:lnTo>
                              <a:pt x="198" y="188"/>
                            </a:lnTo>
                            <a:lnTo>
                              <a:pt x="198" y="190"/>
                            </a:lnTo>
                            <a:lnTo>
                              <a:pt x="196" y="190"/>
                            </a:lnTo>
                            <a:lnTo>
                              <a:pt x="194" y="190"/>
                            </a:lnTo>
                            <a:lnTo>
                              <a:pt x="192" y="192"/>
                            </a:lnTo>
                            <a:lnTo>
                              <a:pt x="190" y="192"/>
                            </a:lnTo>
                            <a:lnTo>
                              <a:pt x="188" y="192"/>
                            </a:lnTo>
                            <a:lnTo>
                              <a:pt x="186" y="192"/>
                            </a:lnTo>
                            <a:lnTo>
                              <a:pt x="184" y="192"/>
                            </a:lnTo>
                            <a:lnTo>
                              <a:pt x="184" y="190"/>
                            </a:lnTo>
                            <a:lnTo>
                              <a:pt x="182" y="190"/>
                            </a:lnTo>
                            <a:lnTo>
                              <a:pt x="182" y="188"/>
                            </a:lnTo>
                            <a:lnTo>
                              <a:pt x="184" y="188"/>
                            </a:lnTo>
                            <a:lnTo>
                              <a:pt x="186" y="188"/>
                            </a:lnTo>
                            <a:lnTo>
                              <a:pt x="184" y="188"/>
                            </a:lnTo>
                            <a:lnTo>
                              <a:pt x="182" y="188"/>
                            </a:lnTo>
                            <a:lnTo>
                              <a:pt x="182" y="186"/>
                            </a:lnTo>
                            <a:lnTo>
                              <a:pt x="180" y="186"/>
                            </a:lnTo>
                            <a:lnTo>
                              <a:pt x="178" y="186"/>
                            </a:lnTo>
                            <a:close/>
                          </a:path>
                        </a:pathLst>
                      </a:custGeom>
                      <a:grpFill/>
                      <a:ln w="3175">
                        <a:solidFill>
                          <a:schemeClr val="bg1"/>
                        </a:solidFill>
                        <a:prstDash val="sysDot"/>
                        <a:round/>
                        <a:headEnd/>
                        <a:tailEnd/>
                      </a:ln>
                    </p:spPr>
                    <p:txBody>
                      <a:bodyPr/>
                      <a:lstStyle/>
                      <a:p>
                        <a:endParaRPr lang="de-DE" sz="2400" dirty="0">
                          <a:solidFill>
                            <a:srgbClr val="000000"/>
                          </a:solidFill>
                        </a:endParaRPr>
                      </a:p>
                    </p:txBody>
                  </p:sp>
                  <p:sp>
                    <p:nvSpPr>
                      <p:cNvPr id="1997" name="Freeform 2969"/>
                      <p:cNvSpPr>
                        <a:spLocks/>
                      </p:cNvSpPr>
                      <p:nvPr/>
                    </p:nvSpPr>
                    <p:spPr bwMode="auto">
                      <a:xfrm>
                        <a:off x="6951238" y="2893166"/>
                        <a:ext cx="78563" cy="41900"/>
                      </a:xfrm>
                      <a:custGeom>
                        <a:avLst/>
                        <a:gdLst>
                          <a:gd name="T0" fmla="*/ 2147483647 w 86"/>
                          <a:gd name="T1" fmla="*/ 2147483647 h 50"/>
                          <a:gd name="T2" fmla="*/ 2147483647 w 86"/>
                          <a:gd name="T3" fmla="*/ 2147483647 h 50"/>
                          <a:gd name="T4" fmla="*/ 2147483647 w 86"/>
                          <a:gd name="T5" fmla="*/ 2147483647 h 50"/>
                          <a:gd name="T6" fmla="*/ 2147483647 w 86"/>
                          <a:gd name="T7" fmla="*/ 2147483647 h 50"/>
                          <a:gd name="T8" fmla="*/ 2147483647 w 86"/>
                          <a:gd name="T9" fmla="*/ 2147483647 h 50"/>
                          <a:gd name="T10" fmla="*/ 2147483647 w 86"/>
                          <a:gd name="T11" fmla="*/ 2147483647 h 50"/>
                          <a:gd name="T12" fmla="*/ 2147483647 w 86"/>
                          <a:gd name="T13" fmla="*/ 2147483647 h 50"/>
                          <a:gd name="T14" fmla="*/ 2147483647 w 86"/>
                          <a:gd name="T15" fmla="*/ 2147483647 h 50"/>
                          <a:gd name="T16" fmla="*/ 2147483647 w 86"/>
                          <a:gd name="T17" fmla="*/ 2147483647 h 50"/>
                          <a:gd name="T18" fmla="*/ 0 w 86"/>
                          <a:gd name="T19" fmla="*/ 2147483647 h 50"/>
                          <a:gd name="T20" fmla="*/ 0 w 86"/>
                          <a:gd name="T21" fmla="*/ 2147483647 h 50"/>
                          <a:gd name="T22" fmla="*/ 2147483647 w 86"/>
                          <a:gd name="T23" fmla="*/ 2147483647 h 50"/>
                          <a:gd name="T24" fmla="*/ 2147483647 w 86"/>
                          <a:gd name="T25" fmla="*/ 2147483647 h 50"/>
                          <a:gd name="T26" fmla="*/ 2147483647 w 86"/>
                          <a:gd name="T27" fmla="*/ 2147483647 h 50"/>
                          <a:gd name="T28" fmla="*/ 2147483647 w 86"/>
                          <a:gd name="T29" fmla="*/ 2147483647 h 50"/>
                          <a:gd name="T30" fmla="*/ 2147483647 w 86"/>
                          <a:gd name="T31" fmla="*/ 2147483647 h 50"/>
                          <a:gd name="T32" fmla="*/ 2147483647 w 86"/>
                          <a:gd name="T33" fmla="*/ 2147483647 h 50"/>
                          <a:gd name="T34" fmla="*/ 2147483647 w 86"/>
                          <a:gd name="T35" fmla="*/ 2147483647 h 50"/>
                          <a:gd name="T36" fmla="*/ 2147483647 w 86"/>
                          <a:gd name="T37" fmla="*/ 2147483647 h 50"/>
                          <a:gd name="T38" fmla="*/ 2147483647 w 86"/>
                          <a:gd name="T39" fmla="*/ 2147483647 h 50"/>
                          <a:gd name="T40" fmla="*/ 2147483647 w 86"/>
                          <a:gd name="T41" fmla="*/ 2147483647 h 50"/>
                          <a:gd name="T42" fmla="*/ 2147483647 w 86"/>
                          <a:gd name="T43" fmla="*/ 2147483647 h 50"/>
                          <a:gd name="T44" fmla="*/ 2147483647 w 86"/>
                          <a:gd name="T45" fmla="*/ 2147483647 h 50"/>
                          <a:gd name="T46" fmla="*/ 2147483647 w 86"/>
                          <a:gd name="T47" fmla="*/ 2147483647 h 50"/>
                          <a:gd name="T48" fmla="*/ 2147483647 w 86"/>
                          <a:gd name="T49" fmla="*/ 2147483647 h 50"/>
                          <a:gd name="T50" fmla="*/ 2147483647 w 86"/>
                          <a:gd name="T51" fmla="*/ 2147483647 h 50"/>
                          <a:gd name="T52" fmla="*/ 2147483647 w 86"/>
                          <a:gd name="T53" fmla="*/ 2147483647 h 50"/>
                          <a:gd name="T54" fmla="*/ 2147483647 w 86"/>
                          <a:gd name="T55" fmla="*/ 2147483647 h 50"/>
                          <a:gd name="T56" fmla="*/ 2147483647 w 86"/>
                          <a:gd name="T57" fmla="*/ 2147483647 h 50"/>
                          <a:gd name="T58" fmla="*/ 2147483647 w 86"/>
                          <a:gd name="T59" fmla="*/ 2147483647 h 50"/>
                          <a:gd name="T60" fmla="*/ 2147483647 w 86"/>
                          <a:gd name="T61" fmla="*/ 2147483647 h 50"/>
                          <a:gd name="T62" fmla="*/ 2147483647 w 86"/>
                          <a:gd name="T63" fmla="*/ 2147483647 h 50"/>
                          <a:gd name="T64" fmla="*/ 2147483647 w 86"/>
                          <a:gd name="T65" fmla="*/ 0 h 50"/>
                          <a:gd name="T66" fmla="*/ 2147483647 w 86"/>
                          <a:gd name="T67" fmla="*/ 2147483647 h 50"/>
                          <a:gd name="T68" fmla="*/ 2147483647 w 86"/>
                          <a:gd name="T69" fmla="*/ 0 h 50"/>
                          <a:gd name="T70" fmla="*/ 2147483647 w 86"/>
                          <a:gd name="T71" fmla="*/ 2147483647 h 50"/>
                          <a:gd name="T72" fmla="*/ 2147483647 w 86"/>
                          <a:gd name="T73" fmla="*/ 2147483647 h 50"/>
                          <a:gd name="T74" fmla="*/ 2147483647 w 86"/>
                          <a:gd name="T75" fmla="*/ 2147483647 h 50"/>
                          <a:gd name="T76" fmla="*/ 2147483647 w 86"/>
                          <a:gd name="T77" fmla="*/ 2147483647 h 50"/>
                          <a:gd name="T78" fmla="*/ 2147483647 w 86"/>
                          <a:gd name="T79" fmla="*/ 2147483647 h 50"/>
                          <a:gd name="T80" fmla="*/ 2147483647 w 86"/>
                          <a:gd name="T81" fmla="*/ 2147483647 h 50"/>
                          <a:gd name="T82" fmla="*/ 2147483647 w 86"/>
                          <a:gd name="T83" fmla="*/ 2147483647 h 50"/>
                          <a:gd name="T84" fmla="*/ 2147483647 w 86"/>
                          <a:gd name="T85" fmla="*/ 2147483647 h 50"/>
                          <a:gd name="T86" fmla="*/ 2147483647 w 86"/>
                          <a:gd name="T87" fmla="*/ 2147483647 h 50"/>
                          <a:gd name="T88" fmla="*/ 2147483647 w 86"/>
                          <a:gd name="T89" fmla="*/ 2147483647 h 50"/>
                          <a:gd name="T90" fmla="*/ 2147483647 w 86"/>
                          <a:gd name="T91" fmla="*/ 2147483647 h 50"/>
                          <a:gd name="T92" fmla="*/ 2147483647 w 86"/>
                          <a:gd name="T93" fmla="*/ 2147483647 h 50"/>
                          <a:gd name="T94" fmla="*/ 2147483647 w 86"/>
                          <a:gd name="T95" fmla="*/ 2147483647 h 50"/>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w 86"/>
                          <a:gd name="T145" fmla="*/ 0 h 50"/>
                          <a:gd name="T146" fmla="*/ 86 w 86"/>
                          <a:gd name="T147" fmla="*/ 50 h 50"/>
                        </a:gdLst>
                        <a:ahLst/>
                        <a:cxnLst>
                          <a:cxn ang="T96">
                            <a:pos x="T0" y="T1"/>
                          </a:cxn>
                          <a:cxn ang="T97">
                            <a:pos x="T2" y="T3"/>
                          </a:cxn>
                          <a:cxn ang="T98">
                            <a:pos x="T4" y="T5"/>
                          </a:cxn>
                          <a:cxn ang="T99">
                            <a:pos x="T6" y="T7"/>
                          </a:cxn>
                          <a:cxn ang="T100">
                            <a:pos x="T8" y="T9"/>
                          </a:cxn>
                          <a:cxn ang="T101">
                            <a:pos x="T10" y="T11"/>
                          </a:cxn>
                          <a:cxn ang="T102">
                            <a:pos x="T12" y="T13"/>
                          </a:cxn>
                          <a:cxn ang="T103">
                            <a:pos x="T14" y="T15"/>
                          </a:cxn>
                          <a:cxn ang="T104">
                            <a:pos x="T16" y="T17"/>
                          </a:cxn>
                          <a:cxn ang="T105">
                            <a:pos x="T18" y="T19"/>
                          </a:cxn>
                          <a:cxn ang="T106">
                            <a:pos x="T20" y="T21"/>
                          </a:cxn>
                          <a:cxn ang="T107">
                            <a:pos x="T22" y="T23"/>
                          </a:cxn>
                          <a:cxn ang="T108">
                            <a:pos x="T24" y="T25"/>
                          </a:cxn>
                          <a:cxn ang="T109">
                            <a:pos x="T26" y="T27"/>
                          </a:cxn>
                          <a:cxn ang="T110">
                            <a:pos x="T28" y="T29"/>
                          </a:cxn>
                          <a:cxn ang="T111">
                            <a:pos x="T30" y="T31"/>
                          </a:cxn>
                          <a:cxn ang="T112">
                            <a:pos x="T32" y="T33"/>
                          </a:cxn>
                          <a:cxn ang="T113">
                            <a:pos x="T34" y="T35"/>
                          </a:cxn>
                          <a:cxn ang="T114">
                            <a:pos x="T36" y="T37"/>
                          </a:cxn>
                          <a:cxn ang="T115">
                            <a:pos x="T38" y="T39"/>
                          </a:cxn>
                          <a:cxn ang="T116">
                            <a:pos x="T40" y="T41"/>
                          </a:cxn>
                          <a:cxn ang="T117">
                            <a:pos x="T42" y="T43"/>
                          </a:cxn>
                          <a:cxn ang="T118">
                            <a:pos x="T44" y="T45"/>
                          </a:cxn>
                          <a:cxn ang="T119">
                            <a:pos x="T46" y="T47"/>
                          </a:cxn>
                          <a:cxn ang="T120">
                            <a:pos x="T48" y="T49"/>
                          </a:cxn>
                          <a:cxn ang="T121">
                            <a:pos x="T50" y="T51"/>
                          </a:cxn>
                          <a:cxn ang="T122">
                            <a:pos x="T52" y="T53"/>
                          </a:cxn>
                          <a:cxn ang="T123">
                            <a:pos x="T54" y="T55"/>
                          </a:cxn>
                          <a:cxn ang="T124">
                            <a:pos x="T56" y="T57"/>
                          </a:cxn>
                          <a:cxn ang="T125">
                            <a:pos x="T58" y="T59"/>
                          </a:cxn>
                          <a:cxn ang="T126">
                            <a:pos x="T60" y="T61"/>
                          </a:cxn>
                          <a:cxn ang="T127">
                            <a:pos x="T62" y="T63"/>
                          </a:cxn>
                          <a:cxn ang="T128">
                            <a:pos x="T64" y="T65"/>
                          </a:cxn>
                          <a:cxn ang="T129">
                            <a:pos x="T66" y="T67"/>
                          </a:cxn>
                          <a:cxn ang="T130">
                            <a:pos x="T68" y="T69"/>
                          </a:cxn>
                          <a:cxn ang="T131">
                            <a:pos x="T70" y="T71"/>
                          </a:cxn>
                          <a:cxn ang="T132">
                            <a:pos x="T72" y="T73"/>
                          </a:cxn>
                          <a:cxn ang="T133">
                            <a:pos x="T74" y="T75"/>
                          </a:cxn>
                          <a:cxn ang="T134">
                            <a:pos x="T76" y="T77"/>
                          </a:cxn>
                          <a:cxn ang="T135">
                            <a:pos x="T78" y="T79"/>
                          </a:cxn>
                          <a:cxn ang="T136">
                            <a:pos x="T80" y="T81"/>
                          </a:cxn>
                          <a:cxn ang="T137">
                            <a:pos x="T82" y="T83"/>
                          </a:cxn>
                          <a:cxn ang="T138">
                            <a:pos x="T84" y="T85"/>
                          </a:cxn>
                          <a:cxn ang="T139">
                            <a:pos x="T86" y="T87"/>
                          </a:cxn>
                          <a:cxn ang="T140">
                            <a:pos x="T88" y="T89"/>
                          </a:cxn>
                          <a:cxn ang="T141">
                            <a:pos x="T90" y="T91"/>
                          </a:cxn>
                          <a:cxn ang="T142">
                            <a:pos x="T92" y="T93"/>
                          </a:cxn>
                          <a:cxn ang="T143">
                            <a:pos x="T94" y="T95"/>
                          </a:cxn>
                        </a:cxnLst>
                        <a:rect l="T144" t="T145" r="T146" b="T147"/>
                        <a:pathLst>
                          <a:path w="86" h="50">
                            <a:moveTo>
                              <a:pt x="50" y="46"/>
                            </a:moveTo>
                            <a:lnTo>
                              <a:pt x="48" y="46"/>
                            </a:lnTo>
                            <a:lnTo>
                              <a:pt x="48" y="48"/>
                            </a:lnTo>
                            <a:lnTo>
                              <a:pt x="48" y="46"/>
                            </a:lnTo>
                            <a:lnTo>
                              <a:pt x="44" y="48"/>
                            </a:lnTo>
                            <a:lnTo>
                              <a:pt x="44" y="50"/>
                            </a:lnTo>
                            <a:lnTo>
                              <a:pt x="42" y="50"/>
                            </a:lnTo>
                            <a:lnTo>
                              <a:pt x="38" y="50"/>
                            </a:lnTo>
                            <a:lnTo>
                              <a:pt x="36" y="50"/>
                            </a:lnTo>
                            <a:lnTo>
                              <a:pt x="34" y="50"/>
                            </a:lnTo>
                            <a:lnTo>
                              <a:pt x="32" y="50"/>
                            </a:lnTo>
                            <a:lnTo>
                              <a:pt x="30" y="50"/>
                            </a:lnTo>
                            <a:lnTo>
                              <a:pt x="26" y="50"/>
                            </a:lnTo>
                            <a:lnTo>
                              <a:pt x="24" y="50"/>
                            </a:lnTo>
                            <a:lnTo>
                              <a:pt x="24" y="48"/>
                            </a:lnTo>
                            <a:lnTo>
                              <a:pt x="22" y="46"/>
                            </a:lnTo>
                            <a:lnTo>
                              <a:pt x="22" y="44"/>
                            </a:lnTo>
                            <a:lnTo>
                              <a:pt x="20" y="44"/>
                            </a:lnTo>
                            <a:lnTo>
                              <a:pt x="18" y="46"/>
                            </a:lnTo>
                            <a:lnTo>
                              <a:pt x="16" y="46"/>
                            </a:lnTo>
                            <a:lnTo>
                              <a:pt x="14" y="46"/>
                            </a:lnTo>
                            <a:lnTo>
                              <a:pt x="16" y="46"/>
                            </a:lnTo>
                            <a:lnTo>
                              <a:pt x="14" y="44"/>
                            </a:lnTo>
                            <a:lnTo>
                              <a:pt x="12" y="44"/>
                            </a:lnTo>
                            <a:lnTo>
                              <a:pt x="12" y="42"/>
                            </a:lnTo>
                            <a:lnTo>
                              <a:pt x="8" y="40"/>
                            </a:lnTo>
                            <a:lnTo>
                              <a:pt x="6" y="38"/>
                            </a:lnTo>
                            <a:lnTo>
                              <a:pt x="4" y="38"/>
                            </a:lnTo>
                            <a:lnTo>
                              <a:pt x="2" y="38"/>
                            </a:lnTo>
                            <a:lnTo>
                              <a:pt x="0" y="38"/>
                            </a:lnTo>
                            <a:lnTo>
                              <a:pt x="0" y="36"/>
                            </a:lnTo>
                            <a:lnTo>
                              <a:pt x="0" y="34"/>
                            </a:lnTo>
                            <a:lnTo>
                              <a:pt x="0" y="30"/>
                            </a:lnTo>
                            <a:lnTo>
                              <a:pt x="2" y="30"/>
                            </a:lnTo>
                            <a:lnTo>
                              <a:pt x="4" y="30"/>
                            </a:lnTo>
                            <a:lnTo>
                              <a:pt x="6" y="30"/>
                            </a:lnTo>
                            <a:lnTo>
                              <a:pt x="12" y="30"/>
                            </a:lnTo>
                            <a:lnTo>
                              <a:pt x="14" y="30"/>
                            </a:lnTo>
                            <a:lnTo>
                              <a:pt x="18" y="32"/>
                            </a:lnTo>
                            <a:lnTo>
                              <a:pt x="20" y="32"/>
                            </a:lnTo>
                            <a:lnTo>
                              <a:pt x="20" y="34"/>
                            </a:lnTo>
                            <a:lnTo>
                              <a:pt x="20" y="32"/>
                            </a:lnTo>
                            <a:lnTo>
                              <a:pt x="22" y="32"/>
                            </a:lnTo>
                            <a:lnTo>
                              <a:pt x="24" y="32"/>
                            </a:lnTo>
                            <a:lnTo>
                              <a:pt x="26" y="32"/>
                            </a:lnTo>
                            <a:lnTo>
                              <a:pt x="26" y="30"/>
                            </a:lnTo>
                            <a:lnTo>
                              <a:pt x="28" y="30"/>
                            </a:lnTo>
                            <a:lnTo>
                              <a:pt x="28" y="32"/>
                            </a:lnTo>
                            <a:lnTo>
                              <a:pt x="32" y="32"/>
                            </a:lnTo>
                            <a:lnTo>
                              <a:pt x="32" y="30"/>
                            </a:lnTo>
                            <a:lnTo>
                              <a:pt x="34" y="30"/>
                            </a:lnTo>
                            <a:lnTo>
                              <a:pt x="34" y="28"/>
                            </a:lnTo>
                            <a:lnTo>
                              <a:pt x="32" y="28"/>
                            </a:lnTo>
                            <a:lnTo>
                              <a:pt x="32" y="26"/>
                            </a:lnTo>
                            <a:lnTo>
                              <a:pt x="34" y="26"/>
                            </a:lnTo>
                            <a:lnTo>
                              <a:pt x="34" y="22"/>
                            </a:lnTo>
                            <a:lnTo>
                              <a:pt x="36" y="20"/>
                            </a:lnTo>
                            <a:lnTo>
                              <a:pt x="36" y="18"/>
                            </a:lnTo>
                            <a:lnTo>
                              <a:pt x="38" y="18"/>
                            </a:lnTo>
                            <a:lnTo>
                              <a:pt x="38" y="20"/>
                            </a:lnTo>
                            <a:lnTo>
                              <a:pt x="40" y="20"/>
                            </a:lnTo>
                            <a:lnTo>
                              <a:pt x="38" y="20"/>
                            </a:lnTo>
                            <a:lnTo>
                              <a:pt x="38" y="22"/>
                            </a:lnTo>
                            <a:lnTo>
                              <a:pt x="36" y="22"/>
                            </a:lnTo>
                            <a:lnTo>
                              <a:pt x="36" y="26"/>
                            </a:lnTo>
                            <a:lnTo>
                              <a:pt x="36" y="28"/>
                            </a:lnTo>
                            <a:lnTo>
                              <a:pt x="36" y="30"/>
                            </a:lnTo>
                            <a:lnTo>
                              <a:pt x="38" y="32"/>
                            </a:lnTo>
                            <a:lnTo>
                              <a:pt x="40" y="32"/>
                            </a:lnTo>
                            <a:lnTo>
                              <a:pt x="42" y="32"/>
                            </a:lnTo>
                            <a:lnTo>
                              <a:pt x="42" y="30"/>
                            </a:lnTo>
                            <a:lnTo>
                              <a:pt x="44" y="30"/>
                            </a:lnTo>
                            <a:lnTo>
                              <a:pt x="46" y="30"/>
                            </a:lnTo>
                            <a:lnTo>
                              <a:pt x="48" y="30"/>
                            </a:lnTo>
                            <a:lnTo>
                              <a:pt x="48" y="32"/>
                            </a:lnTo>
                            <a:lnTo>
                              <a:pt x="50" y="32"/>
                            </a:lnTo>
                            <a:lnTo>
                              <a:pt x="54" y="30"/>
                            </a:lnTo>
                            <a:lnTo>
                              <a:pt x="56" y="30"/>
                            </a:lnTo>
                            <a:lnTo>
                              <a:pt x="56" y="28"/>
                            </a:lnTo>
                            <a:lnTo>
                              <a:pt x="56" y="26"/>
                            </a:lnTo>
                            <a:lnTo>
                              <a:pt x="58" y="24"/>
                            </a:lnTo>
                            <a:lnTo>
                              <a:pt x="58" y="22"/>
                            </a:lnTo>
                            <a:lnTo>
                              <a:pt x="62" y="18"/>
                            </a:lnTo>
                            <a:lnTo>
                              <a:pt x="64" y="16"/>
                            </a:lnTo>
                            <a:lnTo>
                              <a:pt x="66" y="16"/>
                            </a:lnTo>
                            <a:lnTo>
                              <a:pt x="68" y="16"/>
                            </a:lnTo>
                            <a:lnTo>
                              <a:pt x="70" y="18"/>
                            </a:lnTo>
                            <a:lnTo>
                              <a:pt x="70" y="16"/>
                            </a:lnTo>
                            <a:lnTo>
                              <a:pt x="70" y="14"/>
                            </a:lnTo>
                            <a:lnTo>
                              <a:pt x="70" y="8"/>
                            </a:lnTo>
                            <a:lnTo>
                              <a:pt x="70" y="6"/>
                            </a:lnTo>
                            <a:lnTo>
                              <a:pt x="70" y="4"/>
                            </a:lnTo>
                            <a:lnTo>
                              <a:pt x="70" y="2"/>
                            </a:lnTo>
                            <a:lnTo>
                              <a:pt x="68" y="2"/>
                            </a:lnTo>
                            <a:lnTo>
                              <a:pt x="70" y="2"/>
                            </a:lnTo>
                            <a:lnTo>
                              <a:pt x="70" y="0"/>
                            </a:lnTo>
                            <a:lnTo>
                              <a:pt x="74" y="0"/>
                            </a:lnTo>
                            <a:lnTo>
                              <a:pt x="74" y="2"/>
                            </a:lnTo>
                            <a:lnTo>
                              <a:pt x="76" y="2"/>
                            </a:lnTo>
                            <a:lnTo>
                              <a:pt x="76" y="4"/>
                            </a:lnTo>
                            <a:lnTo>
                              <a:pt x="78" y="4"/>
                            </a:lnTo>
                            <a:lnTo>
                              <a:pt x="80" y="0"/>
                            </a:lnTo>
                            <a:lnTo>
                              <a:pt x="82" y="0"/>
                            </a:lnTo>
                            <a:lnTo>
                              <a:pt x="84" y="0"/>
                            </a:lnTo>
                            <a:lnTo>
                              <a:pt x="84" y="2"/>
                            </a:lnTo>
                            <a:lnTo>
                              <a:pt x="82" y="2"/>
                            </a:lnTo>
                            <a:lnTo>
                              <a:pt x="82" y="0"/>
                            </a:lnTo>
                            <a:lnTo>
                              <a:pt x="82" y="2"/>
                            </a:lnTo>
                            <a:lnTo>
                              <a:pt x="82" y="4"/>
                            </a:lnTo>
                            <a:lnTo>
                              <a:pt x="84" y="4"/>
                            </a:lnTo>
                            <a:lnTo>
                              <a:pt x="86" y="4"/>
                            </a:lnTo>
                            <a:lnTo>
                              <a:pt x="86" y="8"/>
                            </a:lnTo>
                            <a:lnTo>
                              <a:pt x="86" y="10"/>
                            </a:lnTo>
                            <a:lnTo>
                              <a:pt x="86" y="12"/>
                            </a:lnTo>
                            <a:lnTo>
                              <a:pt x="86" y="14"/>
                            </a:lnTo>
                            <a:lnTo>
                              <a:pt x="84" y="16"/>
                            </a:lnTo>
                            <a:lnTo>
                              <a:pt x="82" y="18"/>
                            </a:lnTo>
                            <a:lnTo>
                              <a:pt x="80" y="18"/>
                            </a:lnTo>
                            <a:lnTo>
                              <a:pt x="78" y="18"/>
                            </a:lnTo>
                            <a:lnTo>
                              <a:pt x="76" y="18"/>
                            </a:lnTo>
                            <a:lnTo>
                              <a:pt x="76" y="20"/>
                            </a:lnTo>
                            <a:lnTo>
                              <a:pt x="76" y="22"/>
                            </a:lnTo>
                            <a:lnTo>
                              <a:pt x="78" y="24"/>
                            </a:lnTo>
                            <a:lnTo>
                              <a:pt x="78" y="26"/>
                            </a:lnTo>
                            <a:lnTo>
                              <a:pt x="80" y="26"/>
                            </a:lnTo>
                            <a:lnTo>
                              <a:pt x="80" y="28"/>
                            </a:lnTo>
                            <a:lnTo>
                              <a:pt x="78" y="28"/>
                            </a:lnTo>
                            <a:lnTo>
                              <a:pt x="78" y="30"/>
                            </a:lnTo>
                            <a:lnTo>
                              <a:pt x="76" y="32"/>
                            </a:lnTo>
                            <a:lnTo>
                              <a:pt x="72" y="32"/>
                            </a:lnTo>
                            <a:lnTo>
                              <a:pt x="72" y="34"/>
                            </a:lnTo>
                            <a:lnTo>
                              <a:pt x="72" y="32"/>
                            </a:lnTo>
                            <a:lnTo>
                              <a:pt x="70" y="32"/>
                            </a:lnTo>
                            <a:lnTo>
                              <a:pt x="66" y="32"/>
                            </a:lnTo>
                            <a:lnTo>
                              <a:pt x="64" y="36"/>
                            </a:lnTo>
                            <a:lnTo>
                              <a:pt x="64" y="38"/>
                            </a:lnTo>
                            <a:lnTo>
                              <a:pt x="62" y="40"/>
                            </a:lnTo>
                            <a:lnTo>
                              <a:pt x="58" y="42"/>
                            </a:lnTo>
                            <a:lnTo>
                              <a:pt x="56" y="44"/>
                            </a:lnTo>
                            <a:lnTo>
                              <a:pt x="54" y="44"/>
                            </a:lnTo>
                            <a:lnTo>
                              <a:pt x="52" y="44"/>
                            </a:lnTo>
                            <a:lnTo>
                              <a:pt x="50" y="44"/>
                            </a:lnTo>
                            <a:lnTo>
                              <a:pt x="50" y="46"/>
                            </a:lnTo>
                            <a:close/>
                          </a:path>
                        </a:pathLst>
                      </a:custGeom>
                      <a:grpFill/>
                      <a:ln w="3175">
                        <a:solidFill>
                          <a:schemeClr val="bg1"/>
                        </a:solidFill>
                        <a:prstDash val="sysDot"/>
                        <a:round/>
                        <a:headEnd/>
                        <a:tailEnd/>
                      </a:ln>
                    </p:spPr>
                    <p:txBody>
                      <a:bodyPr/>
                      <a:lstStyle/>
                      <a:p>
                        <a:endParaRPr lang="de-DE" sz="2400" dirty="0">
                          <a:solidFill>
                            <a:srgbClr val="000000"/>
                          </a:solidFill>
                        </a:endParaRPr>
                      </a:p>
                    </p:txBody>
                  </p:sp>
                  <p:sp>
                    <p:nvSpPr>
                      <p:cNvPr id="1998" name="Freeform 2980"/>
                      <p:cNvSpPr>
                        <a:spLocks/>
                      </p:cNvSpPr>
                      <p:nvPr/>
                    </p:nvSpPr>
                    <p:spPr bwMode="auto">
                      <a:xfrm>
                        <a:off x="5632685" y="2618195"/>
                        <a:ext cx="41900" cy="78563"/>
                      </a:xfrm>
                      <a:custGeom>
                        <a:avLst/>
                        <a:gdLst>
                          <a:gd name="T0" fmla="*/ 2147483647 w 46"/>
                          <a:gd name="T1" fmla="*/ 2147483647 h 96"/>
                          <a:gd name="T2" fmla="*/ 2147483647 w 46"/>
                          <a:gd name="T3" fmla="*/ 2147483647 h 96"/>
                          <a:gd name="T4" fmla="*/ 0 w 46"/>
                          <a:gd name="T5" fmla="*/ 2147483647 h 96"/>
                          <a:gd name="T6" fmla="*/ 2147483647 w 46"/>
                          <a:gd name="T7" fmla="*/ 2147483647 h 96"/>
                          <a:gd name="T8" fmla="*/ 2147483647 w 46"/>
                          <a:gd name="T9" fmla="*/ 2147483647 h 96"/>
                          <a:gd name="T10" fmla="*/ 2147483647 w 46"/>
                          <a:gd name="T11" fmla="*/ 2147483647 h 96"/>
                          <a:gd name="T12" fmla="*/ 2147483647 w 46"/>
                          <a:gd name="T13" fmla="*/ 2147483647 h 96"/>
                          <a:gd name="T14" fmla="*/ 2147483647 w 46"/>
                          <a:gd name="T15" fmla="*/ 2147483647 h 96"/>
                          <a:gd name="T16" fmla="*/ 2147483647 w 46"/>
                          <a:gd name="T17" fmla="*/ 2147483647 h 96"/>
                          <a:gd name="T18" fmla="*/ 2147483647 w 46"/>
                          <a:gd name="T19" fmla="*/ 2147483647 h 96"/>
                          <a:gd name="T20" fmla="*/ 2147483647 w 46"/>
                          <a:gd name="T21" fmla="*/ 2147483647 h 96"/>
                          <a:gd name="T22" fmla="*/ 2147483647 w 46"/>
                          <a:gd name="T23" fmla="*/ 2147483647 h 96"/>
                          <a:gd name="T24" fmla="*/ 2147483647 w 46"/>
                          <a:gd name="T25" fmla="*/ 2147483647 h 96"/>
                          <a:gd name="T26" fmla="*/ 2147483647 w 46"/>
                          <a:gd name="T27" fmla="*/ 2147483647 h 96"/>
                          <a:gd name="T28" fmla="*/ 2147483647 w 46"/>
                          <a:gd name="T29" fmla="*/ 2147483647 h 96"/>
                          <a:gd name="T30" fmla="*/ 2147483647 w 46"/>
                          <a:gd name="T31" fmla="*/ 2147483647 h 96"/>
                          <a:gd name="T32" fmla="*/ 2147483647 w 46"/>
                          <a:gd name="T33" fmla="*/ 2147483647 h 96"/>
                          <a:gd name="T34" fmla="*/ 2147483647 w 46"/>
                          <a:gd name="T35" fmla="*/ 2147483647 h 96"/>
                          <a:gd name="T36" fmla="*/ 2147483647 w 46"/>
                          <a:gd name="T37" fmla="*/ 0 h 96"/>
                          <a:gd name="T38" fmla="*/ 2147483647 w 46"/>
                          <a:gd name="T39" fmla="*/ 2147483647 h 96"/>
                          <a:gd name="T40" fmla="*/ 2147483647 w 46"/>
                          <a:gd name="T41" fmla="*/ 2147483647 h 96"/>
                          <a:gd name="T42" fmla="*/ 2147483647 w 46"/>
                          <a:gd name="T43" fmla="*/ 2147483647 h 96"/>
                          <a:gd name="T44" fmla="*/ 2147483647 w 46"/>
                          <a:gd name="T45" fmla="*/ 2147483647 h 96"/>
                          <a:gd name="T46" fmla="*/ 2147483647 w 46"/>
                          <a:gd name="T47" fmla="*/ 2147483647 h 96"/>
                          <a:gd name="T48" fmla="*/ 2147483647 w 46"/>
                          <a:gd name="T49" fmla="*/ 2147483647 h 96"/>
                          <a:gd name="T50" fmla="*/ 2147483647 w 46"/>
                          <a:gd name="T51" fmla="*/ 2147483647 h 96"/>
                          <a:gd name="T52" fmla="*/ 2147483647 w 46"/>
                          <a:gd name="T53" fmla="*/ 2147483647 h 96"/>
                          <a:gd name="T54" fmla="*/ 2147483647 w 46"/>
                          <a:gd name="T55" fmla="*/ 2147483647 h 96"/>
                          <a:gd name="T56" fmla="*/ 2147483647 w 46"/>
                          <a:gd name="T57" fmla="*/ 2147483647 h 96"/>
                          <a:gd name="T58" fmla="*/ 2147483647 w 46"/>
                          <a:gd name="T59" fmla="*/ 2147483647 h 96"/>
                          <a:gd name="T60" fmla="*/ 2147483647 w 46"/>
                          <a:gd name="T61" fmla="*/ 2147483647 h 96"/>
                          <a:gd name="T62" fmla="*/ 2147483647 w 46"/>
                          <a:gd name="T63" fmla="*/ 2147483647 h 96"/>
                          <a:gd name="T64" fmla="*/ 2147483647 w 46"/>
                          <a:gd name="T65" fmla="*/ 2147483647 h 96"/>
                          <a:gd name="T66" fmla="*/ 2147483647 w 46"/>
                          <a:gd name="T67" fmla="*/ 2147483647 h 96"/>
                          <a:gd name="T68" fmla="*/ 2147483647 w 46"/>
                          <a:gd name="T69" fmla="*/ 2147483647 h 96"/>
                          <a:gd name="T70" fmla="*/ 2147483647 w 46"/>
                          <a:gd name="T71" fmla="*/ 2147483647 h 96"/>
                          <a:gd name="T72" fmla="*/ 2147483647 w 46"/>
                          <a:gd name="T73" fmla="*/ 2147483647 h 96"/>
                          <a:gd name="T74" fmla="*/ 2147483647 w 46"/>
                          <a:gd name="T75" fmla="*/ 2147483647 h 96"/>
                          <a:gd name="T76" fmla="*/ 2147483647 w 46"/>
                          <a:gd name="T77" fmla="*/ 2147483647 h 96"/>
                          <a:gd name="T78" fmla="*/ 2147483647 w 46"/>
                          <a:gd name="T79" fmla="*/ 2147483647 h 96"/>
                          <a:gd name="T80" fmla="*/ 2147483647 w 46"/>
                          <a:gd name="T81" fmla="*/ 2147483647 h 96"/>
                          <a:gd name="T82" fmla="*/ 2147483647 w 46"/>
                          <a:gd name="T83" fmla="*/ 2147483647 h 96"/>
                          <a:gd name="T84" fmla="*/ 2147483647 w 46"/>
                          <a:gd name="T85" fmla="*/ 2147483647 h 96"/>
                          <a:gd name="T86" fmla="*/ 2147483647 w 46"/>
                          <a:gd name="T87" fmla="*/ 2147483647 h 96"/>
                          <a:gd name="T88" fmla="*/ 2147483647 w 46"/>
                          <a:gd name="T89" fmla="*/ 2147483647 h 9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w 46"/>
                          <a:gd name="T136" fmla="*/ 0 h 96"/>
                          <a:gd name="T137" fmla="*/ 46 w 46"/>
                          <a:gd name="T138" fmla="*/ 96 h 96"/>
                        </a:gdLst>
                        <a:ahLst/>
                        <a:cxnLst>
                          <a:cxn ang="T90">
                            <a:pos x="T0" y="T1"/>
                          </a:cxn>
                          <a:cxn ang="T91">
                            <a:pos x="T2" y="T3"/>
                          </a:cxn>
                          <a:cxn ang="T92">
                            <a:pos x="T4" y="T5"/>
                          </a:cxn>
                          <a:cxn ang="T93">
                            <a:pos x="T6" y="T7"/>
                          </a:cxn>
                          <a:cxn ang="T94">
                            <a:pos x="T8" y="T9"/>
                          </a:cxn>
                          <a:cxn ang="T95">
                            <a:pos x="T10" y="T11"/>
                          </a:cxn>
                          <a:cxn ang="T96">
                            <a:pos x="T12" y="T13"/>
                          </a:cxn>
                          <a:cxn ang="T97">
                            <a:pos x="T14" y="T15"/>
                          </a:cxn>
                          <a:cxn ang="T98">
                            <a:pos x="T16" y="T17"/>
                          </a:cxn>
                          <a:cxn ang="T99">
                            <a:pos x="T18" y="T19"/>
                          </a:cxn>
                          <a:cxn ang="T100">
                            <a:pos x="T20" y="T21"/>
                          </a:cxn>
                          <a:cxn ang="T101">
                            <a:pos x="T22" y="T23"/>
                          </a:cxn>
                          <a:cxn ang="T102">
                            <a:pos x="T24" y="T25"/>
                          </a:cxn>
                          <a:cxn ang="T103">
                            <a:pos x="T26" y="T27"/>
                          </a:cxn>
                          <a:cxn ang="T104">
                            <a:pos x="T28" y="T29"/>
                          </a:cxn>
                          <a:cxn ang="T105">
                            <a:pos x="T30" y="T31"/>
                          </a:cxn>
                          <a:cxn ang="T106">
                            <a:pos x="T32" y="T33"/>
                          </a:cxn>
                          <a:cxn ang="T107">
                            <a:pos x="T34" y="T35"/>
                          </a:cxn>
                          <a:cxn ang="T108">
                            <a:pos x="T36" y="T37"/>
                          </a:cxn>
                          <a:cxn ang="T109">
                            <a:pos x="T38" y="T39"/>
                          </a:cxn>
                          <a:cxn ang="T110">
                            <a:pos x="T40" y="T41"/>
                          </a:cxn>
                          <a:cxn ang="T111">
                            <a:pos x="T42" y="T43"/>
                          </a:cxn>
                          <a:cxn ang="T112">
                            <a:pos x="T44" y="T45"/>
                          </a:cxn>
                          <a:cxn ang="T113">
                            <a:pos x="T46" y="T47"/>
                          </a:cxn>
                          <a:cxn ang="T114">
                            <a:pos x="T48" y="T49"/>
                          </a:cxn>
                          <a:cxn ang="T115">
                            <a:pos x="T50" y="T51"/>
                          </a:cxn>
                          <a:cxn ang="T116">
                            <a:pos x="T52" y="T53"/>
                          </a:cxn>
                          <a:cxn ang="T117">
                            <a:pos x="T54" y="T55"/>
                          </a:cxn>
                          <a:cxn ang="T118">
                            <a:pos x="T56" y="T57"/>
                          </a:cxn>
                          <a:cxn ang="T119">
                            <a:pos x="T58" y="T59"/>
                          </a:cxn>
                          <a:cxn ang="T120">
                            <a:pos x="T60" y="T61"/>
                          </a:cxn>
                          <a:cxn ang="T121">
                            <a:pos x="T62" y="T63"/>
                          </a:cxn>
                          <a:cxn ang="T122">
                            <a:pos x="T64" y="T65"/>
                          </a:cxn>
                          <a:cxn ang="T123">
                            <a:pos x="T66" y="T67"/>
                          </a:cxn>
                          <a:cxn ang="T124">
                            <a:pos x="T68" y="T69"/>
                          </a:cxn>
                          <a:cxn ang="T125">
                            <a:pos x="T70" y="T71"/>
                          </a:cxn>
                          <a:cxn ang="T126">
                            <a:pos x="T72" y="T73"/>
                          </a:cxn>
                          <a:cxn ang="T127">
                            <a:pos x="T74" y="T75"/>
                          </a:cxn>
                          <a:cxn ang="T128">
                            <a:pos x="T76" y="T77"/>
                          </a:cxn>
                          <a:cxn ang="T129">
                            <a:pos x="T78" y="T79"/>
                          </a:cxn>
                          <a:cxn ang="T130">
                            <a:pos x="T80" y="T81"/>
                          </a:cxn>
                          <a:cxn ang="T131">
                            <a:pos x="T82" y="T83"/>
                          </a:cxn>
                          <a:cxn ang="T132">
                            <a:pos x="T84" y="T85"/>
                          </a:cxn>
                          <a:cxn ang="T133">
                            <a:pos x="T86" y="T87"/>
                          </a:cxn>
                          <a:cxn ang="T134">
                            <a:pos x="T88" y="T89"/>
                          </a:cxn>
                        </a:cxnLst>
                        <a:rect l="T135" t="T136" r="T137" b="T138"/>
                        <a:pathLst>
                          <a:path w="46" h="96">
                            <a:moveTo>
                              <a:pt x="4" y="62"/>
                            </a:moveTo>
                            <a:lnTo>
                              <a:pt x="4" y="58"/>
                            </a:lnTo>
                            <a:lnTo>
                              <a:pt x="2" y="54"/>
                            </a:lnTo>
                            <a:lnTo>
                              <a:pt x="2" y="52"/>
                            </a:lnTo>
                            <a:lnTo>
                              <a:pt x="2" y="50"/>
                            </a:lnTo>
                            <a:lnTo>
                              <a:pt x="2" y="48"/>
                            </a:lnTo>
                            <a:lnTo>
                              <a:pt x="0" y="46"/>
                            </a:lnTo>
                            <a:lnTo>
                              <a:pt x="0" y="44"/>
                            </a:lnTo>
                            <a:lnTo>
                              <a:pt x="0" y="46"/>
                            </a:lnTo>
                            <a:lnTo>
                              <a:pt x="2" y="46"/>
                            </a:lnTo>
                            <a:lnTo>
                              <a:pt x="4" y="46"/>
                            </a:lnTo>
                            <a:lnTo>
                              <a:pt x="2" y="46"/>
                            </a:lnTo>
                            <a:lnTo>
                              <a:pt x="2" y="44"/>
                            </a:lnTo>
                            <a:lnTo>
                              <a:pt x="2" y="40"/>
                            </a:lnTo>
                            <a:lnTo>
                              <a:pt x="4" y="32"/>
                            </a:lnTo>
                            <a:lnTo>
                              <a:pt x="4" y="30"/>
                            </a:lnTo>
                            <a:lnTo>
                              <a:pt x="4" y="28"/>
                            </a:lnTo>
                            <a:lnTo>
                              <a:pt x="4" y="26"/>
                            </a:lnTo>
                            <a:lnTo>
                              <a:pt x="4" y="22"/>
                            </a:lnTo>
                            <a:lnTo>
                              <a:pt x="6" y="22"/>
                            </a:lnTo>
                            <a:lnTo>
                              <a:pt x="6" y="20"/>
                            </a:lnTo>
                            <a:lnTo>
                              <a:pt x="8" y="16"/>
                            </a:lnTo>
                            <a:lnTo>
                              <a:pt x="8" y="14"/>
                            </a:lnTo>
                            <a:lnTo>
                              <a:pt x="8" y="12"/>
                            </a:lnTo>
                            <a:lnTo>
                              <a:pt x="8" y="10"/>
                            </a:lnTo>
                            <a:lnTo>
                              <a:pt x="10" y="10"/>
                            </a:lnTo>
                            <a:lnTo>
                              <a:pt x="8" y="10"/>
                            </a:lnTo>
                            <a:lnTo>
                              <a:pt x="8" y="8"/>
                            </a:lnTo>
                            <a:lnTo>
                              <a:pt x="6" y="8"/>
                            </a:lnTo>
                            <a:lnTo>
                              <a:pt x="6" y="6"/>
                            </a:lnTo>
                            <a:lnTo>
                              <a:pt x="10" y="8"/>
                            </a:lnTo>
                            <a:lnTo>
                              <a:pt x="16" y="10"/>
                            </a:lnTo>
                            <a:lnTo>
                              <a:pt x="14" y="8"/>
                            </a:lnTo>
                            <a:lnTo>
                              <a:pt x="12" y="8"/>
                            </a:lnTo>
                            <a:lnTo>
                              <a:pt x="12" y="6"/>
                            </a:lnTo>
                            <a:lnTo>
                              <a:pt x="10" y="6"/>
                            </a:lnTo>
                            <a:lnTo>
                              <a:pt x="8" y="6"/>
                            </a:lnTo>
                            <a:lnTo>
                              <a:pt x="10" y="6"/>
                            </a:lnTo>
                            <a:lnTo>
                              <a:pt x="8" y="6"/>
                            </a:lnTo>
                            <a:lnTo>
                              <a:pt x="6" y="6"/>
                            </a:lnTo>
                            <a:lnTo>
                              <a:pt x="4" y="4"/>
                            </a:lnTo>
                            <a:lnTo>
                              <a:pt x="2" y="2"/>
                            </a:lnTo>
                            <a:lnTo>
                              <a:pt x="4" y="2"/>
                            </a:lnTo>
                            <a:lnTo>
                              <a:pt x="6" y="2"/>
                            </a:lnTo>
                            <a:lnTo>
                              <a:pt x="8" y="2"/>
                            </a:lnTo>
                            <a:lnTo>
                              <a:pt x="10" y="2"/>
                            </a:lnTo>
                            <a:lnTo>
                              <a:pt x="10" y="4"/>
                            </a:lnTo>
                            <a:lnTo>
                              <a:pt x="12" y="6"/>
                            </a:lnTo>
                            <a:lnTo>
                              <a:pt x="14" y="6"/>
                            </a:lnTo>
                            <a:lnTo>
                              <a:pt x="14" y="8"/>
                            </a:lnTo>
                            <a:lnTo>
                              <a:pt x="14" y="6"/>
                            </a:lnTo>
                            <a:lnTo>
                              <a:pt x="10" y="4"/>
                            </a:lnTo>
                            <a:lnTo>
                              <a:pt x="10" y="2"/>
                            </a:lnTo>
                            <a:lnTo>
                              <a:pt x="8" y="2"/>
                            </a:lnTo>
                            <a:lnTo>
                              <a:pt x="10" y="0"/>
                            </a:lnTo>
                            <a:lnTo>
                              <a:pt x="10" y="2"/>
                            </a:lnTo>
                            <a:lnTo>
                              <a:pt x="12" y="4"/>
                            </a:lnTo>
                            <a:lnTo>
                              <a:pt x="14" y="6"/>
                            </a:lnTo>
                            <a:lnTo>
                              <a:pt x="16" y="10"/>
                            </a:lnTo>
                            <a:lnTo>
                              <a:pt x="18" y="10"/>
                            </a:lnTo>
                            <a:lnTo>
                              <a:pt x="18" y="12"/>
                            </a:lnTo>
                            <a:lnTo>
                              <a:pt x="20" y="14"/>
                            </a:lnTo>
                            <a:lnTo>
                              <a:pt x="22" y="14"/>
                            </a:lnTo>
                            <a:lnTo>
                              <a:pt x="22" y="16"/>
                            </a:lnTo>
                            <a:lnTo>
                              <a:pt x="24" y="20"/>
                            </a:lnTo>
                            <a:lnTo>
                              <a:pt x="24" y="22"/>
                            </a:lnTo>
                            <a:lnTo>
                              <a:pt x="26" y="24"/>
                            </a:lnTo>
                            <a:lnTo>
                              <a:pt x="30" y="28"/>
                            </a:lnTo>
                            <a:lnTo>
                              <a:pt x="30" y="30"/>
                            </a:lnTo>
                            <a:lnTo>
                              <a:pt x="32" y="32"/>
                            </a:lnTo>
                            <a:lnTo>
                              <a:pt x="30" y="32"/>
                            </a:lnTo>
                            <a:lnTo>
                              <a:pt x="28" y="32"/>
                            </a:lnTo>
                            <a:lnTo>
                              <a:pt x="28" y="34"/>
                            </a:lnTo>
                            <a:lnTo>
                              <a:pt x="30" y="34"/>
                            </a:lnTo>
                            <a:lnTo>
                              <a:pt x="32" y="34"/>
                            </a:lnTo>
                            <a:lnTo>
                              <a:pt x="34" y="34"/>
                            </a:lnTo>
                            <a:lnTo>
                              <a:pt x="34" y="36"/>
                            </a:lnTo>
                            <a:lnTo>
                              <a:pt x="36" y="40"/>
                            </a:lnTo>
                            <a:lnTo>
                              <a:pt x="34" y="42"/>
                            </a:lnTo>
                            <a:lnTo>
                              <a:pt x="36" y="44"/>
                            </a:lnTo>
                            <a:lnTo>
                              <a:pt x="38" y="46"/>
                            </a:lnTo>
                            <a:lnTo>
                              <a:pt x="40" y="50"/>
                            </a:lnTo>
                            <a:lnTo>
                              <a:pt x="42" y="50"/>
                            </a:lnTo>
                            <a:lnTo>
                              <a:pt x="42" y="52"/>
                            </a:lnTo>
                            <a:lnTo>
                              <a:pt x="44" y="54"/>
                            </a:lnTo>
                            <a:lnTo>
                              <a:pt x="44" y="56"/>
                            </a:lnTo>
                            <a:lnTo>
                              <a:pt x="44" y="58"/>
                            </a:lnTo>
                            <a:lnTo>
                              <a:pt x="44" y="56"/>
                            </a:lnTo>
                            <a:lnTo>
                              <a:pt x="46" y="56"/>
                            </a:lnTo>
                            <a:lnTo>
                              <a:pt x="46" y="58"/>
                            </a:lnTo>
                            <a:lnTo>
                              <a:pt x="46" y="60"/>
                            </a:lnTo>
                            <a:lnTo>
                              <a:pt x="46" y="62"/>
                            </a:lnTo>
                            <a:lnTo>
                              <a:pt x="46" y="64"/>
                            </a:lnTo>
                            <a:lnTo>
                              <a:pt x="46" y="68"/>
                            </a:lnTo>
                            <a:lnTo>
                              <a:pt x="46" y="70"/>
                            </a:lnTo>
                            <a:lnTo>
                              <a:pt x="46" y="72"/>
                            </a:lnTo>
                            <a:lnTo>
                              <a:pt x="46" y="74"/>
                            </a:lnTo>
                            <a:lnTo>
                              <a:pt x="46" y="76"/>
                            </a:lnTo>
                            <a:lnTo>
                              <a:pt x="44" y="76"/>
                            </a:lnTo>
                            <a:lnTo>
                              <a:pt x="44" y="78"/>
                            </a:lnTo>
                            <a:lnTo>
                              <a:pt x="44" y="80"/>
                            </a:lnTo>
                            <a:lnTo>
                              <a:pt x="44" y="82"/>
                            </a:lnTo>
                            <a:lnTo>
                              <a:pt x="42" y="82"/>
                            </a:lnTo>
                            <a:lnTo>
                              <a:pt x="42" y="84"/>
                            </a:lnTo>
                            <a:lnTo>
                              <a:pt x="38" y="86"/>
                            </a:lnTo>
                            <a:lnTo>
                              <a:pt x="36" y="88"/>
                            </a:lnTo>
                            <a:lnTo>
                              <a:pt x="30" y="90"/>
                            </a:lnTo>
                            <a:lnTo>
                              <a:pt x="28" y="90"/>
                            </a:lnTo>
                            <a:lnTo>
                              <a:pt x="26" y="92"/>
                            </a:lnTo>
                            <a:lnTo>
                              <a:pt x="24" y="92"/>
                            </a:lnTo>
                            <a:lnTo>
                              <a:pt x="24" y="94"/>
                            </a:lnTo>
                            <a:lnTo>
                              <a:pt x="22" y="94"/>
                            </a:lnTo>
                            <a:lnTo>
                              <a:pt x="20" y="96"/>
                            </a:lnTo>
                            <a:lnTo>
                              <a:pt x="16" y="94"/>
                            </a:lnTo>
                            <a:lnTo>
                              <a:pt x="14" y="92"/>
                            </a:lnTo>
                            <a:lnTo>
                              <a:pt x="12" y="92"/>
                            </a:lnTo>
                            <a:lnTo>
                              <a:pt x="12" y="90"/>
                            </a:lnTo>
                            <a:lnTo>
                              <a:pt x="10" y="90"/>
                            </a:lnTo>
                            <a:lnTo>
                              <a:pt x="10" y="88"/>
                            </a:lnTo>
                            <a:lnTo>
                              <a:pt x="10" y="86"/>
                            </a:lnTo>
                            <a:lnTo>
                              <a:pt x="8" y="82"/>
                            </a:lnTo>
                            <a:lnTo>
                              <a:pt x="8" y="80"/>
                            </a:lnTo>
                            <a:lnTo>
                              <a:pt x="8" y="78"/>
                            </a:lnTo>
                            <a:lnTo>
                              <a:pt x="6" y="78"/>
                            </a:lnTo>
                            <a:lnTo>
                              <a:pt x="6" y="76"/>
                            </a:lnTo>
                            <a:lnTo>
                              <a:pt x="6" y="74"/>
                            </a:lnTo>
                            <a:lnTo>
                              <a:pt x="4" y="74"/>
                            </a:lnTo>
                            <a:lnTo>
                              <a:pt x="4" y="72"/>
                            </a:lnTo>
                            <a:lnTo>
                              <a:pt x="4" y="70"/>
                            </a:lnTo>
                            <a:lnTo>
                              <a:pt x="4" y="68"/>
                            </a:lnTo>
                            <a:lnTo>
                              <a:pt x="4" y="66"/>
                            </a:lnTo>
                            <a:lnTo>
                              <a:pt x="4" y="64"/>
                            </a:lnTo>
                            <a:lnTo>
                              <a:pt x="4" y="62"/>
                            </a:lnTo>
                            <a:close/>
                          </a:path>
                        </a:pathLst>
                      </a:custGeom>
                      <a:grpFill/>
                      <a:ln w="3175">
                        <a:solidFill>
                          <a:schemeClr val="bg1"/>
                        </a:solidFill>
                        <a:prstDash val="sysDot"/>
                        <a:round/>
                        <a:headEnd/>
                        <a:tailEnd/>
                      </a:ln>
                    </p:spPr>
                    <p:txBody>
                      <a:bodyPr/>
                      <a:lstStyle/>
                      <a:p>
                        <a:endParaRPr lang="de-DE" sz="2400" dirty="0">
                          <a:solidFill>
                            <a:srgbClr val="000000"/>
                          </a:solidFill>
                        </a:endParaRPr>
                      </a:p>
                    </p:txBody>
                  </p:sp>
                  <p:sp>
                    <p:nvSpPr>
                      <p:cNvPr id="1999" name="Freeform 2991"/>
                      <p:cNvSpPr>
                        <a:spLocks/>
                      </p:cNvSpPr>
                      <p:nvPr/>
                    </p:nvSpPr>
                    <p:spPr bwMode="auto">
                      <a:xfrm>
                        <a:off x="5842187" y="2255495"/>
                        <a:ext cx="167602" cy="362701"/>
                      </a:xfrm>
                      <a:custGeom>
                        <a:avLst/>
                        <a:gdLst>
                          <a:gd name="T0" fmla="*/ 2147483647 w 182"/>
                          <a:gd name="T1" fmla="*/ 2147483647 h 440"/>
                          <a:gd name="T2" fmla="*/ 2147483647 w 182"/>
                          <a:gd name="T3" fmla="*/ 2147483647 h 440"/>
                          <a:gd name="T4" fmla="*/ 2147483647 w 182"/>
                          <a:gd name="T5" fmla="*/ 2147483647 h 440"/>
                          <a:gd name="T6" fmla="*/ 2147483647 w 182"/>
                          <a:gd name="T7" fmla="*/ 2147483647 h 440"/>
                          <a:gd name="T8" fmla="*/ 2147483647 w 182"/>
                          <a:gd name="T9" fmla="*/ 2147483647 h 440"/>
                          <a:gd name="T10" fmla="*/ 2147483647 w 182"/>
                          <a:gd name="T11" fmla="*/ 2147483647 h 440"/>
                          <a:gd name="T12" fmla="*/ 2147483647 w 182"/>
                          <a:gd name="T13" fmla="*/ 2147483647 h 440"/>
                          <a:gd name="T14" fmla="*/ 2147483647 w 182"/>
                          <a:gd name="T15" fmla="*/ 2147483647 h 440"/>
                          <a:gd name="T16" fmla="*/ 2147483647 w 182"/>
                          <a:gd name="T17" fmla="*/ 2147483647 h 440"/>
                          <a:gd name="T18" fmla="*/ 2147483647 w 182"/>
                          <a:gd name="T19" fmla="*/ 2147483647 h 440"/>
                          <a:gd name="T20" fmla="*/ 2147483647 w 182"/>
                          <a:gd name="T21" fmla="*/ 2147483647 h 440"/>
                          <a:gd name="T22" fmla="*/ 2147483647 w 182"/>
                          <a:gd name="T23" fmla="*/ 2147483647 h 440"/>
                          <a:gd name="T24" fmla="*/ 2147483647 w 182"/>
                          <a:gd name="T25" fmla="*/ 2147483647 h 440"/>
                          <a:gd name="T26" fmla="*/ 2147483647 w 182"/>
                          <a:gd name="T27" fmla="*/ 2147483647 h 440"/>
                          <a:gd name="T28" fmla="*/ 2147483647 w 182"/>
                          <a:gd name="T29" fmla="*/ 2147483647 h 440"/>
                          <a:gd name="T30" fmla="*/ 2147483647 w 182"/>
                          <a:gd name="T31" fmla="*/ 2147483647 h 440"/>
                          <a:gd name="T32" fmla="*/ 2147483647 w 182"/>
                          <a:gd name="T33" fmla="*/ 2147483647 h 440"/>
                          <a:gd name="T34" fmla="*/ 2147483647 w 182"/>
                          <a:gd name="T35" fmla="*/ 2147483647 h 440"/>
                          <a:gd name="T36" fmla="*/ 2147483647 w 182"/>
                          <a:gd name="T37" fmla="*/ 2147483647 h 440"/>
                          <a:gd name="T38" fmla="*/ 2147483647 w 182"/>
                          <a:gd name="T39" fmla="*/ 2147483647 h 440"/>
                          <a:gd name="T40" fmla="*/ 2147483647 w 182"/>
                          <a:gd name="T41" fmla="*/ 2147483647 h 440"/>
                          <a:gd name="T42" fmla="*/ 2147483647 w 182"/>
                          <a:gd name="T43" fmla="*/ 2147483647 h 440"/>
                          <a:gd name="T44" fmla="*/ 2147483647 w 182"/>
                          <a:gd name="T45" fmla="*/ 2147483647 h 440"/>
                          <a:gd name="T46" fmla="*/ 2147483647 w 182"/>
                          <a:gd name="T47" fmla="*/ 2147483647 h 440"/>
                          <a:gd name="T48" fmla="*/ 2147483647 w 182"/>
                          <a:gd name="T49" fmla="*/ 0 h 440"/>
                          <a:gd name="T50" fmla="*/ 2147483647 w 182"/>
                          <a:gd name="T51" fmla="*/ 2147483647 h 440"/>
                          <a:gd name="T52" fmla="*/ 2147483647 w 182"/>
                          <a:gd name="T53" fmla="*/ 2147483647 h 440"/>
                          <a:gd name="T54" fmla="*/ 2147483647 w 182"/>
                          <a:gd name="T55" fmla="*/ 2147483647 h 440"/>
                          <a:gd name="T56" fmla="*/ 2147483647 w 182"/>
                          <a:gd name="T57" fmla="*/ 2147483647 h 440"/>
                          <a:gd name="T58" fmla="*/ 2147483647 w 182"/>
                          <a:gd name="T59" fmla="*/ 2147483647 h 440"/>
                          <a:gd name="T60" fmla="*/ 2147483647 w 182"/>
                          <a:gd name="T61" fmla="*/ 2147483647 h 440"/>
                          <a:gd name="T62" fmla="*/ 2147483647 w 182"/>
                          <a:gd name="T63" fmla="*/ 2147483647 h 440"/>
                          <a:gd name="T64" fmla="*/ 2147483647 w 182"/>
                          <a:gd name="T65" fmla="*/ 2147483647 h 440"/>
                          <a:gd name="T66" fmla="*/ 2147483647 w 182"/>
                          <a:gd name="T67" fmla="*/ 2147483647 h 440"/>
                          <a:gd name="T68" fmla="*/ 2147483647 w 182"/>
                          <a:gd name="T69" fmla="*/ 2147483647 h 440"/>
                          <a:gd name="T70" fmla="*/ 2147483647 w 182"/>
                          <a:gd name="T71" fmla="*/ 2147483647 h 440"/>
                          <a:gd name="T72" fmla="*/ 2147483647 w 182"/>
                          <a:gd name="T73" fmla="*/ 2147483647 h 440"/>
                          <a:gd name="T74" fmla="*/ 2147483647 w 182"/>
                          <a:gd name="T75" fmla="*/ 2147483647 h 440"/>
                          <a:gd name="T76" fmla="*/ 2147483647 w 182"/>
                          <a:gd name="T77" fmla="*/ 2147483647 h 440"/>
                          <a:gd name="T78" fmla="*/ 2147483647 w 182"/>
                          <a:gd name="T79" fmla="*/ 2147483647 h 440"/>
                          <a:gd name="T80" fmla="*/ 2147483647 w 182"/>
                          <a:gd name="T81" fmla="*/ 2147483647 h 440"/>
                          <a:gd name="T82" fmla="*/ 2147483647 w 182"/>
                          <a:gd name="T83" fmla="*/ 2147483647 h 440"/>
                          <a:gd name="T84" fmla="*/ 2147483647 w 182"/>
                          <a:gd name="T85" fmla="*/ 2147483647 h 440"/>
                          <a:gd name="T86" fmla="*/ 2147483647 w 182"/>
                          <a:gd name="T87" fmla="*/ 2147483647 h 440"/>
                          <a:gd name="T88" fmla="*/ 2147483647 w 182"/>
                          <a:gd name="T89" fmla="*/ 2147483647 h 440"/>
                          <a:gd name="T90" fmla="*/ 2147483647 w 182"/>
                          <a:gd name="T91" fmla="*/ 2147483647 h 440"/>
                          <a:gd name="T92" fmla="*/ 2147483647 w 182"/>
                          <a:gd name="T93" fmla="*/ 2147483647 h 440"/>
                          <a:gd name="T94" fmla="*/ 2147483647 w 182"/>
                          <a:gd name="T95" fmla="*/ 2147483647 h 440"/>
                          <a:gd name="T96" fmla="*/ 2147483647 w 182"/>
                          <a:gd name="T97" fmla="*/ 2147483647 h 440"/>
                          <a:gd name="T98" fmla="*/ 2147483647 w 182"/>
                          <a:gd name="T99" fmla="*/ 2147483647 h 440"/>
                          <a:gd name="T100" fmla="*/ 2147483647 w 182"/>
                          <a:gd name="T101" fmla="*/ 2147483647 h 440"/>
                          <a:gd name="T102" fmla="*/ 2147483647 w 182"/>
                          <a:gd name="T103" fmla="*/ 2147483647 h 440"/>
                          <a:gd name="T104" fmla="*/ 2147483647 w 182"/>
                          <a:gd name="T105" fmla="*/ 2147483647 h 440"/>
                          <a:gd name="T106" fmla="*/ 2147483647 w 182"/>
                          <a:gd name="T107" fmla="*/ 2147483647 h 440"/>
                          <a:gd name="T108" fmla="*/ 2147483647 w 182"/>
                          <a:gd name="T109" fmla="*/ 2147483647 h 440"/>
                          <a:gd name="T110" fmla="*/ 2147483647 w 182"/>
                          <a:gd name="T111" fmla="*/ 2147483647 h 440"/>
                          <a:gd name="T112" fmla="*/ 2147483647 w 182"/>
                          <a:gd name="T113" fmla="*/ 2147483647 h 440"/>
                          <a:gd name="T114" fmla="*/ 2147483647 w 182"/>
                          <a:gd name="T115" fmla="*/ 2147483647 h 440"/>
                          <a:gd name="T116" fmla="*/ 2147483647 w 182"/>
                          <a:gd name="T117" fmla="*/ 2147483647 h 440"/>
                          <a:gd name="T118" fmla="*/ 2147483647 w 182"/>
                          <a:gd name="T119" fmla="*/ 2147483647 h 440"/>
                          <a:gd name="T120" fmla="*/ 2147483647 w 182"/>
                          <a:gd name="T121" fmla="*/ 2147483647 h 440"/>
                          <a:gd name="T122" fmla="*/ 2147483647 w 182"/>
                          <a:gd name="T123" fmla="*/ 2147483647 h 440"/>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w 182"/>
                          <a:gd name="T187" fmla="*/ 0 h 440"/>
                          <a:gd name="T188" fmla="*/ 182 w 182"/>
                          <a:gd name="T189" fmla="*/ 440 h 440"/>
                        </a:gdLst>
                        <a:ahLst/>
                        <a:cxnLst>
                          <a:cxn ang="T124">
                            <a:pos x="T0" y="T1"/>
                          </a:cxn>
                          <a:cxn ang="T125">
                            <a:pos x="T2" y="T3"/>
                          </a:cxn>
                          <a:cxn ang="T126">
                            <a:pos x="T4" y="T5"/>
                          </a:cxn>
                          <a:cxn ang="T127">
                            <a:pos x="T6" y="T7"/>
                          </a:cxn>
                          <a:cxn ang="T128">
                            <a:pos x="T8" y="T9"/>
                          </a:cxn>
                          <a:cxn ang="T129">
                            <a:pos x="T10" y="T11"/>
                          </a:cxn>
                          <a:cxn ang="T130">
                            <a:pos x="T12" y="T13"/>
                          </a:cxn>
                          <a:cxn ang="T131">
                            <a:pos x="T14" y="T15"/>
                          </a:cxn>
                          <a:cxn ang="T132">
                            <a:pos x="T16" y="T17"/>
                          </a:cxn>
                          <a:cxn ang="T133">
                            <a:pos x="T18" y="T19"/>
                          </a:cxn>
                          <a:cxn ang="T134">
                            <a:pos x="T20" y="T21"/>
                          </a:cxn>
                          <a:cxn ang="T135">
                            <a:pos x="T22" y="T23"/>
                          </a:cxn>
                          <a:cxn ang="T136">
                            <a:pos x="T24" y="T25"/>
                          </a:cxn>
                          <a:cxn ang="T137">
                            <a:pos x="T26" y="T27"/>
                          </a:cxn>
                          <a:cxn ang="T138">
                            <a:pos x="T28" y="T29"/>
                          </a:cxn>
                          <a:cxn ang="T139">
                            <a:pos x="T30" y="T31"/>
                          </a:cxn>
                          <a:cxn ang="T140">
                            <a:pos x="T32" y="T33"/>
                          </a:cxn>
                          <a:cxn ang="T141">
                            <a:pos x="T34" y="T35"/>
                          </a:cxn>
                          <a:cxn ang="T142">
                            <a:pos x="T36" y="T37"/>
                          </a:cxn>
                          <a:cxn ang="T143">
                            <a:pos x="T38" y="T39"/>
                          </a:cxn>
                          <a:cxn ang="T144">
                            <a:pos x="T40" y="T41"/>
                          </a:cxn>
                          <a:cxn ang="T145">
                            <a:pos x="T42" y="T43"/>
                          </a:cxn>
                          <a:cxn ang="T146">
                            <a:pos x="T44" y="T45"/>
                          </a:cxn>
                          <a:cxn ang="T147">
                            <a:pos x="T46" y="T47"/>
                          </a:cxn>
                          <a:cxn ang="T148">
                            <a:pos x="T48" y="T49"/>
                          </a:cxn>
                          <a:cxn ang="T149">
                            <a:pos x="T50" y="T51"/>
                          </a:cxn>
                          <a:cxn ang="T150">
                            <a:pos x="T52" y="T53"/>
                          </a:cxn>
                          <a:cxn ang="T151">
                            <a:pos x="T54" y="T55"/>
                          </a:cxn>
                          <a:cxn ang="T152">
                            <a:pos x="T56" y="T57"/>
                          </a:cxn>
                          <a:cxn ang="T153">
                            <a:pos x="T58" y="T59"/>
                          </a:cxn>
                          <a:cxn ang="T154">
                            <a:pos x="T60" y="T61"/>
                          </a:cxn>
                          <a:cxn ang="T155">
                            <a:pos x="T62" y="T63"/>
                          </a:cxn>
                          <a:cxn ang="T156">
                            <a:pos x="T64" y="T65"/>
                          </a:cxn>
                          <a:cxn ang="T157">
                            <a:pos x="T66" y="T67"/>
                          </a:cxn>
                          <a:cxn ang="T158">
                            <a:pos x="T68" y="T69"/>
                          </a:cxn>
                          <a:cxn ang="T159">
                            <a:pos x="T70" y="T71"/>
                          </a:cxn>
                          <a:cxn ang="T160">
                            <a:pos x="T72" y="T73"/>
                          </a:cxn>
                          <a:cxn ang="T161">
                            <a:pos x="T74" y="T75"/>
                          </a:cxn>
                          <a:cxn ang="T162">
                            <a:pos x="T76" y="T77"/>
                          </a:cxn>
                          <a:cxn ang="T163">
                            <a:pos x="T78" y="T79"/>
                          </a:cxn>
                          <a:cxn ang="T164">
                            <a:pos x="T80" y="T81"/>
                          </a:cxn>
                          <a:cxn ang="T165">
                            <a:pos x="T82" y="T83"/>
                          </a:cxn>
                          <a:cxn ang="T166">
                            <a:pos x="T84" y="T85"/>
                          </a:cxn>
                          <a:cxn ang="T167">
                            <a:pos x="T86" y="T87"/>
                          </a:cxn>
                          <a:cxn ang="T168">
                            <a:pos x="T88" y="T89"/>
                          </a:cxn>
                          <a:cxn ang="T169">
                            <a:pos x="T90" y="T91"/>
                          </a:cxn>
                          <a:cxn ang="T170">
                            <a:pos x="T92" y="T93"/>
                          </a:cxn>
                          <a:cxn ang="T171">
                            <a:pos x="T94" y="T95"/>
                          </a:cxn>
                          <a:cxn ang="T172">
                            <a:pos x="T96" y="T97"/>
                          </a:cxn>
                          <a:cxn ang="T173">
                            <a:pos x="T98" y="T99"/>
                          </a:cxn>
                          <a:cxn ang="T174">
                            <a:pos x="T100" y="T101"/>
                          </a:cxn>
                          <a:cxn ang="T175">
                            <a:pos x="T102" y="T103"/>
                          </a:cxn>
                          <a:cxn ang="T176">
                            <a:pos x="T104" y="T105"/>
                          </a:cxn>
                          <a:cxn ang="T177">
                            <a:pos x="T106" y="T107"/>
                          </a:cxn>
                          <a:cxn ang="T178">
                            <a:pos x="T108" y="T109"/>
                          </a:cxn>
                          <a:cxn ang="T179">
                            <a:pos x="T110" y="T111"/>
                          </a:cxn>
                          <a:cxn ang="T180">
                            <a:pos x="T112" y="T113"/>
                          </a:cxn>
                          <a:cxn ang="T181">
                            <a:pos x="T114" y="T115"/>
                          </a:cxn>
                          <a:cxn ang="T182">
                            <a:pos x="T116" y="T117"/>
                          </a:cxn>
                          <a:cxn ang="T183">
                            <a:pos x="T118" y="T119"/>
                          </a:cxn>
                          <a:cxn ang="T184">
                            <a:pos x="T120" y="T121"/>
                          </a:cxn>
                          <a:cxn ang="T185">
                            <a:pos x="T122" y="T123"/>
                          </a:cxn>
                        </a:cxnLst>
                        <a:rect l="T186" t="T187" r="T188" b="T189"/>
                        <a:pathLst>
                          <a:path w="182" h="440">
                            <a:moveTo>
                              <a:pt x="94" y="288"/>
                            </a:moveTo>
                            <a:lnTo>
                              <a:pt x="96" y="288"/>
                            </a:lnTo>
                            <a:lnTo>
                              <a:pt x="96" y="290"/>
                            </a:lnTo>
                            <a:lnTo>
                              <a:pt x="94" y="290"/>
                            </a:lnTo>
                            <a:lnTo>
                              <a:pt x="94" y="292"/>
                            </a:lnTo>
                            <a:lnTo>
                              <a:pt x="92" y="292"/>
                            </a:lnTo>
                            <a:lnTo>
                              <a:pt x="92" y="290"/>
                            </a:lnTo>
                            <a:lnTo>
                              <a:pt x="88" y="294"/>
                            </a:lnTo>
                            <a:lnTo>
                              <a:pt x="88" y="296"/>
                            </a:lnTo>
                            <a:lnTo>
                              <a:pt x="86" y="298"/>
                            </a:lnTo>
                            <a:lnTo>
                              <a:pt x="84" y="300"/>
                            </a:lnTo>
                            <a:lnTo>
                              <a:pt x="84" y="302"/>
                            </a:lnTo>
                            <a:lnTo>
                              <a:pt x="82" y="302"/>
                            </a:lnTo>
                            <a:lnTo>
                              <a:pt x="80" y="302"/>
                            </a:lnTo>
                            <a:lnTo>
                              <a:pt x="80" y="300"/>
                            </a:lnTo>
                            <a:lnTo>
                              <a:pt x="80" y="298"/>
                            </a:lnTo>
                            <a:lnTo>
                              <a:pt x="80" y="296"/>
                            </a:lnTo>
                            <a:lnTo>
                              <a:pt x="80" y="294"/>
                            </a:lnTo>
                            <a:lnTo>
                              <a:pt x="80" y="296"/>
                            </a:lnTo>
                            <a:lnTo>
                              <a:pt x="80" y="298"/>
                            </a:lnTo>
                            <a:lnTo>
                              <a:pt x="78" y="298"/>
                            </a:lnTo>
                            <a:lnTo>
                              <a:pt x="78" y="296"/>
                            </a:lnTo>
                            <a:lnTo>
                              <a:pt x="80" y="296"/>
                            </a:lnTo>
                            <a:lnTo>
                              <a:pt x="78" y="296"/>
                            </a:lnTo>
                            <a:lnTo>
                              <a:pt x="78" y="298"/>
                            </a:lnTo>
                            <a:lnTo>
                              <a:pt x="78" y="300"/>
                            </a:lnTo>
                            <a:lnTo>
                              <a:pt x="76" y="300"/>
                            </a:lnTo>
                            <a:lnTo>
                              <a:pt x="76" y="298"/>
                            </a:lnTo>
                            <a:lnTo>
                              <a:pt x="76" y="296"/>
                            </a:lnTo>
                            <a:lnTo>
                              <a:pt x="76" y="294"/>
                            </a:lnTo>
                            <a:lnTo>
                              <a:pt x="78" y="294"/>
                            </a:lnTo>
                            <a:lnTo>
                              <a:pt x="76" y="294"/>
                            </a:lnTo>
                            <a:lnTo>
                              <a:pt x="76" y="296"/>
                            </a:lnTo>
                            <a:lnTo>
                              <a:pt x="76" y="298"/>
                            </a:lnTo>
                            <a:lnTo>
                              <a:pt x="76" y="300"/>
                            </a:lnTo>
                            <a:lnTo>
                              <a:pt x="74" y="300"/>
                            </a:lnTo>
                            <a:lnTo>
                              <a:pt x="72" y="300"/>
                            </a:lnTo>
                            <a:lnTo>
                              <a:pt x="72" y="298"/>
                            </a:lnTo>
                            <a:lnTo>
                              <a:pt x="72" y="296"/>
                            </a:lnTo>
                            <a:lnTo>
                              <a:pt x="72" y="294"/>
                            </a:lnTo>
                            <a:lnTo>
                              <a:pt x="72" y="292"/>
                            </a:lnTo>
                            <a:lnTo>
                              <a:pt x="74" y="292"/>
                            </a:lnTo>
                            <a:lnTo>
                              <a:pt x="74" y="290"/>
                            </a:lnTo>
                            <a:lnTo>
                              <a:pt x="72" y="292"/>
                            </a:lnTo>
                            <a:lnTo>
                              <a:pt x="72" y="294"/>
                            </a:lnTo>
                            <a:lnTo>
                              <a:pt x="72" y="296"/>
                            </a:lnTo>
                            <a:lnTo>
                              <a:pt x="70" y="298"/>
                            </a:lnTo>
                            <a:lnTo>
                              <a:pt x="68" y="298"/>
                            </a:lnTo>
                            <a:lnTo>
                              <a:pt x="66" y="298"/>
                            </a:lnTo>
                            <a:lnTo>
                              <a:pt x="66" y="296"/>
                            </a:lnTo>
                            <a:lnTo>
                              <a:pt x="68" y="296"/>
                            </a:lnTo>
                            <a:lnTo>
                              <a:pt x="70" y="296"/>
                            </a:lnTo>
                            <a:lnTo>
                              <a:pt x="70" y="294"/>
                            </a:lnTo>
                            <a:lnTo>
                              <a:pt x="70" y="292"/>
                            </a:lnTo>
                            <a:lnTo>
                              <a:pt x="70" y="294"/>
                            </a:lnTo>
                            <a:lnTo>
                              <a:pt x="68" y="296"/>
                            </a:lnTo>
                            <a:lnTo>
                              <a:pt x="66" y="296"/>
                            </a:lnTo>
                            <a:lnTo>
                              <a:pt x="68" y="296"/>
                            </a:lnTo>
                            <a:lnTo>
                              <a:pt x="68" y="294"/>
                            </a:lnTo>
                            <a:lnTo>
                              <a:pt x="68" y="292"/>
                            </a:lnTo>
                            <a:lnTo>
                              <a:pt x="66" y="288"/>
                            </a:lnTo>
                            <a:lnTo>
                              <a:pt x="64" y="290"/>
                            </a:lnTo>
                            <a:lnTo>
                              <a:pt x="64" y="292"/>
                            </a:lnTo>
                            <a:lnTo>
                              <a:pt x="62" y="296"/>
                            </a:lnTo>
                            <a:lnTo>
                              <a:pt x="60" y="296"/>
                            </a:lnTo>
                            <a:lnTo>
                              <a:pt x="58" y="296"/>
                            </a:lnTo>
                            <a:lnTo>
                              <a:pt x="58" y="288"/>
                            </a:lnTo>
                            <a:lnTo>
                              <a:pt x="58" y="284"/>
                            </a:lnTo>
                            <a:lnTo>
                              <a:pt x="60" y="284"/>
                            </a:lnTo>
                            <a:lnTo>
                              <a:pt x="60" y="282"/>
                            </a:lnTo>
                            <a:lnTo>
                              <a:pt x="60" y="278"/>
                            </a:lnTo>
                            <a:lnTo>
                              <a:pt x="60" y="276"/>
                            </a:lnTo>
                            <a:lnTo>
                              <a:pt x="60" y="274"/>
                            </a:lnTo>
                            <a:lnTo>
                              <a:pt x="60" y="272"/>
                            </a:lnTo>
                            <a:lnTo>
                              <a:pt x="62" y="268"/>
                            </a:lnTo>
                            <a:lnTo>
                              <a:pt x="60" y="266"/>
                            </a:lnTo>
                            <a:lnTo>
                              <a:pt x="62" y="264"/>
                            </a:lnTo>
                            <a:lnTo>
                              <a:pt x="62" y="262"/>
                            </a:lnTo>
                            <a:lnTo>
                              <a:pt x="62" y="260"/>
                            </a:lnTo>
                            <a:lnTo>
                              <a:pt x="62" y="258"/>
                            </a:lnTo>
                            <a:lnTo>
                              <a:pt x="62" y="256"/>
                            </a:lnTo>
                            <a:lnTo>
                              <a:pt x="60" y="254"/>
                            </a:lnTo>
                            <a:lnTo>
                              <a:pt x="58" y="252"/>
                            </a:lnTo>
                            <a:lnTo>
                              <a:pt x="58" y="248"/>
                            </a:lnTo>
                            <a:lnTo>
                              <a:pt x="54" y="240"/>
                            </a:lnTo>
                            <a:lnTo>
                              <a:pt x="50" y="236"/>
                            </a:lnTo>
                            <a:lnTo>
                              <a:pt x="52" y="236"/>
                            </a:lnTo>
                            <a:lnTo>
                              <a:pt x="50" y="232"/>
                            </a:lnTo>
                            <a:lnTo>
                              <a:pt x="48" y="228"/>
                            </a:lnTo>
                            <a:lnTo>
                              <a:pt x="48" y="230"/>
                            </a:lnTo>
                            <a:lnTo>
                              <a:pt x="46" y="228"/>
                            </a:lnTo>
                            <a:lnTo>
                              <a:pt x="44" y="228"/>
                            </a:lnTo>
                            <a:lnTo>
                              <a:pt x="46" y="226"/>
                            </a:lnTo>
                            <a:lnTo>
                              <a:pt x="46" y="224"/>
                            </a:lnTo>
                            <a:lnTo>
                              <a:pt x="44" y="224"/>
                            </a:lnTo>
                            <a:lnTo>
                              <a:pt x="44" y="222"/>
                            </a:lnTo>
                            <a:lnTo>
                              <a:pt x="44" y="220"/>
                            </a:lnTo>
                            <a:lnTo>
                              <a:pt x="44" y="218"/>
                            </a:lnTo>
                            <a:lnTo>
                              <a:pt x="44" y="220"/>
                            </a:lnTo>
                            <a:lnTo>
                              <a:pt x="44" y="222"/>
                            </a:lnTo>
                            <a:lnTo>
                              <a:pt x="42" y="222"/>
                            </a:lnTo>
                            <a:lnTo>
                              <a:pt x="42" y="220"/>
                            </a:lnTo>
                            <a:lnTo>
                              <a:pt x="40" y="218"/>
                            </a:lnTo>
                            <a:lnTo>
                              <a:pt x="42" y="218"/>
                            </a:lnTo>
                            <a:lnTo>
                              <a:pt x="42" y="216"/>
                            </a:lnTo>
                            <a:lnTo>
                              <a:pt x="42" y="214"/>
                            </a:lnTo>
                            <a:lnTo>
                              <a:pt x="40" y="214"/>
                            </a:lnTo>
                            <a:lnTo>
                              <a:pt x="38" y="212"/>
                            </a:lnTo>
                            <a:lnTo>
                              <a:pt x="36" y="210"/>
                            </a:lnTo>
                            <a:lnTo>
                              <a:pt x="34" y="208"/>
                            </a:lnTo>
                            <a:lnTo>
                              <a:pt x="32" y="208"/>
                            </a:lnTo>
                            <a:lnTo>
                              <a:pt x="32" y="206"/>
                            </a:lnTo>
                            <a:lnTo>
                              <a:pt x="34" y="204"/>
                            </a:lnTo>
                            <a:lnTo>
                              <a:pt x="34" y="202"/>
                            </a:lnTo>
                            <a:lnTo>
                              <a:pt x="34" y="204"/>
                            </a:lnTo>
                            <a:lnTo>
                              <a:pt x="36" y="204"/>
                            </a:lnTo>
                            <a:lnTo>
                              <a:pt x="36" y="202"/>
                            </a:lnTo>
                            <a:lnTo>
                              <a:pt x="34" y="202"/>
                            </a:lnTo>
                            <a:lnTo>
                              <a:pt x="32" y="202"/>
                            </a:lnTo>
                            <a:lnTo>
                              <a:pt x="32" y="204"/>
                            </a:lnTo>
                            <a:lnTo>
                              <a:pt x="32" y="202"/>
                            </a:lnTo>
                            <a:lnTo>
                              <a:pt x="30" y="202"/>
                            </a:lnTo>
                            <a:lnTo>
                              <a:pt x="28" y="202"/>
                            </a:lnTo>
                            <a:lnTo>
                              <a:pt x="28" y="200"/>
                            </a:lnTo>
                            <a:lnTo>
                              <a:pt x="26" y="200"/>
                            </a:lnTo>
                            <a:lnTo>
                              <a:pt x="24" y="200"/>
                            </a:lnTo>
                            <a:lnTo>
                              <a:pt x="24" y="202"/>
                            </a:lnTo>
                            <a:lnTo>
                              <a:pt x="26" y="204"/>
                            </a:lnTo>
                            <a:lnTo>
                              <a:pt x="24" y="202"/>
                            </a:lnTo>
                            <a:lnTo>
                              <a:pt x="24" y="200"/>
                            </a:lnTo>
                            <a:lnTo>
                              <a:pt x="24" y="202"/>
                            </a:lnTo>
                            <a:lnTo>
                              <a:pt x="24" y="204"/>
                            </a:lnTo>
                            <a:lnTo>
                              <a:pt x="26" y="206"/>
                            </a:lnTo>
                            <a:lnTo>
                              <a:pt x="24" y="204"/>
                            </a:lnTo>
                            <a:lnTo>
                              <a:pt x="20" y="200"/>
                            </a:lnTo>
                            <a:lnTo>
                              <a:pt x="22" y="200"/>
                            </a:lnTo>
                            <a:lnTo>
                              <a:pt x="22" y="198"/>
                            </a:lnTo>
                            <a:lnTo>
                              <a:pt x="22" y="196"/>
                            </a:lnTo>
                            <a:lnTo>
                              <a:pt x="22" y="198"/>
                            </a:lnTo>
                            <a:lnTo>
                              <a:pt x="20" y="198"/>
                            </a:lnTo>
                            <a:lnTo>
                              <a:pt x="20" y="192"/>
                            </a:lnTo>
                            <a:lnTo>
                              <a:pt x="20" y="190"/>
                            </a:lnTo>
                            <a:lnTo>
                              <a:pt x="22" y="190"/>
                            </a:lnTo>
                            <a:lnTo>
                              <a:pt x="20" y="188"/>
                            </a:lnTo>
                            <a:lnTo>
                              <a:pt x="20" y="190"/>
                            </a:lnTo>
                            <a:lnTo>
                              <a:pt x="20" y="192"/>
                            </a:lnTo>
                            <a:lnTo>
                              <a:pt x="20" y="194"/>
                            </a:lnTo>
                            <a:lnTo>
                              <a:pt x="20" y="196"/>
                            </a:lnTo>
                            <a:lnTo>
                              <a:pt x="18" y="200"/>
                            </a:lnTo>
                            <a:lnTo>
                              <a:pt x="16" y="198"/>
                            </a:lnTo>
                            <a:lnTo>
                              <a:pt x="16" y="196"/>
                            </a:lnTo>
                            <a:lnTo>
                              <a:pt x="18" y="194"/>
                            </a:lnTo>
                            <a:lnTo>
                              <a:pt x="16" y="192"/>
                            </a:lnTo>
                            <a:lnTo>
                              <a:pt x="16" y="190"/>
                            </a:lnTo>
                            <a:lnTo>
                              <a:pt x="12" y="188"/>
                            </a:lnTo>
                            <a:lnTo>
                              <a:pt x="12" y="186"/>
                            </a:lnTo>
                            <a:lnTo>
                              <a:pt x="10" y="186"/>
                            </a:lnTo>
                            <a:lnTo>
                              <a:pt x="12" y="186"/>
                            </a:lnTo>
                            <a:lnTo>
                              <a:pt x="12" y="188"/>
                            </a:lnTo>
                            <a:lnTo>
                              <a:pt x="14" y="192"/>
                            </a:lnTo>
                            <a:lnTo>
                              <a:pt x="14" y="196"/>
                            </a:lnTo>
                            <a:lnTo>
                              <a:pt x="14" y="194"/>
                            </a:lnTo>
                            <a:lnTo>
                              <a:pt x="12" y="190"/>
                            </a:lnTo>
                            <a:lnTo>
                              <a:pt x="8" y="188"/>
                            </a:lnTo>
                            <a:lnTo>
                              <a:pt x="8" y="186"/>
                            </a:lnTo>
                            <a:lnTo>
                              <a:pt x="6" y="186"/>
                            </a:lnTo>
                            <a:lnTo>
                              <a:pt x="6" y="184"/>
                            </a:lnTo>
                            <a:lnTo>
                              <a:pt x="4" y="184"/>
                            </a:lnTo>
                            <a:lnTo>
                              <a:pt x="4" y="180"/>
                            </a:lnTo>
                            <a:lnTo>
                              <a:pt x="2" y="180"/>
                            </a:lnTo>
                            <a:lnTo>
                              <a:pt x="2" y="178"/>
                            </a:lnTo>
                            <a:lnTo>
                              <a:pt x="2" y="176"/>
                            </a:lnTo>
                            <a:lnTo>
                              <a:pt x="0" y="174"/>
                            </a:lnTo>
                            <a:lnTo>
                              <a:pt x="0" y="172"/>
                            </a:lnTo>
                            <a:lnTo>
                              <a:pt x="0" y="170"/>
                            </a:lnTo>
                            <a:lnTo>
                              <a:pt x="0" y="168"/>
                            </a:lnTo>
                            <a:lnTo>
                              <a:pt x="2" y="166"/>
                            </a:lnTo>
                            <a:lnTo>
                              <a:pt x="6" y="168"/>
                            </a:lnTo>
                            <a:lnTo>
                              <a:pt x="8" y="170"/>
                            </a:lnTo>
                            <a:lnTo>
                              <a:pt x="8" y="172"/>
                            </a:lnTo>
                            <a:lnTo>
                              <a:pt x="10" y="170"/>
                            </a:lnTo>
                            <a:lnTo>
                              <a:pt x="8" y="168"/>
                            </a:lnTo>
                            <a:lnTo>
                              <a:pt x="8" y="166"/>
                            </a:lnTo>
                            <a:lnTo>
                              <a:pt x="6" y="162"/>
                            </a:lnTo>
                            <a:lnTo>
                              <a:pt x="6" y="158"/>
                            </a:lnTo>
                            <a:lnTo>
                              <a:pt x="6" y="156"/>
                            </a:lnTo>
                            <a:lnTo>
                              <a:pt x="6" y="154"/>
                            </a:lnTo>
                            <a:lnTo>
                              <a:pt x="6" y="152"/>
                            </a:lnTo>
                            <a:lnTo>
                              <a:pt x="8" y="152"/>
                            </a:lnTo>
                            <a:lnTo>
                              <a:pt x="6" y="152"/>
                            </a:lnTo>
                            <a:lnTo>
                              <a:pt x="8" y="152"/>
                            </a:lnTo>
                            <a:lnTo>
                              <a:pt x="10" y="152"/>
                            </a:lnTo>
                            <a:lnTo>
                              <a:pt x="12" y="152"/>
                            </a:lnTo>
                            <a:lnTo>
                              <a:pt x="14" y="152"/>
                            </a:lnTo>
                            <a:lnTo>
                              <a:pt x="14" y="150"/>
                            </a:lnTo>
                            <a:lnTo>
                              <a:pt x="16" y="150"/>
                            </a:lnTo>
                            <a:lnTo>
                              <a:pt x="18" y="148"/>
                            </a:lnTo>
                            <a:lnTo>
                              <a:pt x="16" y="148"/>
                            </a:lnTo>
                            <a:lnTo>
                              <a:pt x="16" y="146"/>
                            </a:lnTo>
                            <a:lnTo>
                              <a:pt x="16" y="144"/>
                            </a:lnTo>
                            <a:lnTo>
                              <a:pt x="14" y="142"/>
                            </a:lnTo>
                            <a:lnTo>
                              <a:pt x="14" y="138"/>
                            </a:lnTo>
                            <a:lnTo>
                              <a:pt x="14" y="136"/>
                            </a:lnTo>
                            <a:lnTo>
                              <a:pt x="14" y="134"/>
                            </a:lnTo>
                            <a:lnTo>
                              <a:pt x="14" y="132"/>
                            </a:lnTo>
                            <a:lnTo>
                              <a:pt x="12" y="130"/>
                            </a:lnTo>
                            <a:lnTo>
                              <a:pt x="14" y="130"/>
                            </a:lnTo>
                            <a:lnTo>
                              <a:pt x="14" y="128"/>
                            </a:lnTo>
                            <a:lnTo>
                              <a:pt x="14" y="130"/>
                            </a:lnTo>
                            <a:lnTo>
                              <a:pt x="16" y="130"/>
                            </a:lnTo>
                            <a:lnTo>
                              <a:pt x="18" y="128"/>
                            </a:lnTo>
                            <a:lnTo>
                              <a:pt x="18" y="124"/>
                            </a:lnTo>
                            <a:lnTo>
                              <a:pt x="16" y="122"/>
                            </a:lnTo>
                            <a:lnTo>
                              <a:pt x="18" y="120"/>
                            </a:lnTo>
                            <a:lnTo>
                              <a:pt x="16" y="116"/>
                            </a:lnTo>
                            <a:lnTo>
                              <a:pt x="16" y="114"/>
                            </a:lnTo>
                            <a:lnTo>
                              <a:pt x="16" y="112"/>
                            </a:lnTo>
                            <a:lnTo>
                              <a:pt x="16" y="110"/>
                            </a:lnTo>
                            <a:lnTo>
                              <a:pt x="14" y="106"/>
                            </a:lnTo>
                            <a:lnTo>
                              <a:pt x="14" y="104"/>
                            </a:lnTo>
                            <a:lnTo>
                              <a:pt x="16" y="104"/>
                            </a:lnTo>
                            <a:lnTo>
                              <a:pt x="16" y="106"/>
                            </a:lnTo>
                            <a:lnTo>
                              <a:pt x="18" y="106"/>
                            </a:lnTo>
                            <a:lnTo>
                              <a:pt x="20" y="106"/>
                            </a:lnTo>
                            <a:lnTo>
                              <a:pt x="22" y="106"/>
                            </a:lnTo>
                            <a:lnTo>
                              <a:pt x="24" y="106"/>
                            </a:lnTo>
                            <a:lnTo>
                              <a:pt x="24" y="108"/>
                            </a:lnTo>
                            <a:lnTo>
                              <a:pt x="26" y="106"/>
                            </a:lnTo>
                            <a:lnTo>
                              <a:pt x="28" y="108"/>
                            </a:lnTo>
                            <a:lnTo>
                              <a:pt x="30" y="110"/>
                            </a:lnTo>
                            <a:lnTo>
                              <a:pt x="30" y="106"/>
                            </a:lnTo>
                            <a:lnTo>
                              <a:pt x="30" y="104"/>
                            </a:lnTo>
                            <a:lnTo>
                              <a:pt x="32" y="100"/>
                            </a:lnTo>
                            <a:lnTo>
                              <a:pt x="32" y="98"/>
                            </a:lnTo>
                            <a:lnTo>
                              <a:pt x="34" y="94"/>
                            </a:lnTo>
                            <a:lnTo>
                              <a:pt x="34" y="92"/>
                            </a:lnTo>
                            <a:lnTo>
                              <a:pt x="36" y="90"/>
                            </a:lnTo>
                            <a:lnTo>
                              <a:pt x="36" y="88"/>
                            </a:lnTo>
                            <a:lnTo>
                              <a:pt x="36" y="86"/>
                            </a:lnTo>
                            <a:lnTo>
                              <a:pt x="38" y="82"/>
                            </a:lnTo>
                            <a:lnTo>
                              <a:pt x="36" y="82"/>
                            </a:lnTo>
                            <a:lnTo>
                              <a:pt x="36" y="80"/>
                            </a:lnTo>
                            <a:lnTo>
                              <a:pt x="34" y="78"/>
                            </a:lnTo>
                            <a:lnTo>
                              <a:pt x="32" y="78"/>
                            </a:lnTo>
                            <a:lnTo>
                              <a:pt x="32" y="76"/>
                            </a:lnTo>
                            <a:lnTo>
                              <a:pt x="34" y="74"/>
                            </a:lnTo>
                            <a:lnTo>
                              <a:pt x="34" y="72"/>
                            </a:lnTo>
                            <a:lnTo>
                              <a:pt x="34" y="70"/>
                            </a:lnTo>
                            <a:lnTo>
                              <a:pt x="36" y="70"/>
                            </a:lnTo>
                            <a:lnTo>
                              <a:pt x="38" y="68"/>
                            </a:lnTo>
                            <a:lnTo>
                              <a:pt x="40" y="64"/>
                            </a:lnTo>
                            <a:lnTo>
                              <a:pt x="40" y="62"/>
                            </a:lnTo>
                            <a:lnTo>
                              <a:pt x="40" y="60"/>
                            </a:lnTo>
                            <a:lnTo>
                              <a:pt x="40" y="58"/>
                            </a:lnTo>
                            <a:lnTo>
                              <a:pt x="42" y="58"/>
                            </a:lnTo>
                            <a:lnTo>
                              <a:pt x="42" y="56"/>
                            </a:lnTo>
                            <a:lnTo>
                              <a:pt x="40" y="56"/>
                            </a:lnTo>
                            <a:lnTo>
                              <a:pt x="38" y="54"/>
                            </a:lnTo>
                            <a:lnTo>
                              <a:pt x="38" y="52"/>
                            </a:lnTo>
                            <a:lnTo>
                              <a:pt x="38" y="48"/>
                            </a:lnTo>
                            <a:lnTo>
                              <a:pt x="38" y="46"/>
                            </a:lnTo>
                            <a:lnTo>
                              <a:pt x="40" y="44"/>
                            </a:lnTo>
                            <a:lnTo>
                              <a:pt x="42" y="44"/>
                            </a:lnTo>
                            <a:lnTo>
                              <a:pt x="44" y="44"/>
                            </a:lnTo>
                            <a:lnTo>
                              <a:pt x="44" y="42"/>
                            </a:lnTo>
                            <a:lnTo>
                              <a:pt x="44" y="40"/>
                            </a:lnTo>
                            <a:lnTo>
                              <a:pt x="46" y="40"/>
                            </a:lnTo>
                            <a:lnTo>
                              <a:pt x="48" y="38"/>
                            </a:lnTo>
                            <a:lnTo>
                              <a:pt x="50" y="36"/>
                            </a:lnTo>
                            <a:lnTo>
                              <a:pt x="52" y="36"/>
                            </a:lnTo>
                            <a:lnTo>
                              <a:pt x="52" y="34"/>
                            </a:lnTo>
                            <a:lnTo>
                              <a:pt x="54" y="34"/>
                            </a:lnTo>
                            <a:lnTo>
                              <a:pt x="54" y="32"/>
                            </a:lnTo>
                            <a:lnTo>
                              <a:pt x="54" y="30"/>
                            </a:lnTo>
                            <a:lnTo>
                              <a:pt x="56" y="30"/>
                            </a:lnTo>
                            <a:lnTo>
                              <a:pt x="58" y="28"/>
                            </a:lnTo>
                            <a:lnTo>
                              <a:pt x="62" y="28"/>
                            </a:lnTo>
                            <a:lnTo>
                              <a:pt x="66" y="26"/>
                            </a:lnTo>
                            <a:lnTo>
                              <a:pt x="68" y="26"/>
                            </a:lnTo>
                            <a:lnTo>
                              <a:pt x="68" y="28"/>
                            </a:lnTo>
                            <a:lnTo>
                              <a:pt x="70" y="28"/>
                            </a:lnTo>
                            <a:lnTo>
                              <a:pt x="70" y="30"/>
                            </a:lnTo>
                            <a:lnTo>
                              <a:pt x="72" y="30"/>
                            </a:lnTo>
                            <a:lnTo>
                              <a:pt x="72" y="32"/>
                            </a:lnTo>
                            <a:lnTo>
                              <a:pt x="74" y="32"/>
                            </a:lnTo>
                            <a:lnTo>
                              <a:pt x="76" y="34"/>
                            </a:lnTo>
                            <a:lnTo>
                              <a:pt x="76" y="32"/>
                            </a:lnTo>
                            <a:lnTo>
                              <a:pt x="74" y="28"/>
                            </a:lnTo>
                            <a:lnTo>
                              <a:pt x="72" y="26"/>
                            </a:lnTo>
                            <a:lnTo>
                              <a:pt x="70" y="24"/>
                            </a:lnTo>
                            <a:lnTo>
                              <a:pt x="70" y="22"/>
                            </a:lnTo>
                            <a:lnTo>
                              <a:pt x="70" y="20"/>
                            </a:lnTo>
                            <a:lnTo>
                              <a:pt x="72" y="18"/>
                            </a:lnTo>
                            <a:lnTo>
                              <a:pt x="74" y="16"/>
                            </a:lnTo>
                            <a:lnTo>
                              <a:pt x="76" y="12"/>
                            </a:lnTo>
                            <a:lnTo>
                              <a:pt x="76" y="10"/>
                            </a:lnTo>
                            <a:lnTo>
                              <a:pt x="76" y="8"/>
                            </a:lnTo>
                            <a:lnTo>
                              <a:pt x="76" y="6"/>
                            </a:lnTo>
                            <a:lnTo>
                              <a:pt x="76" y="4"/>
                            </a:lnTo>
                            <a:lnTo>
                              <a:pt x="76" y="2"/>
                            </a:lnTo>
                            <a:lnTo>
                              <a:pt x="76" y="0"/>
                            </a:lnTo>
                            <a:lnTo>
                              <a:pt x="80" y="0"/>
                            </a:lnTo>
                            <a:lnTo>
                              <a:pt x="80" y="2"/>
                            </a:lnTo>
                            <a:lnTo>
                              <a:pt x="82" y="4"/>
                            </a:lnTo>
                            <a:lnTo>
                              <a:pt x="84" y="4"/>
                            </a:lnTo>
                            <a:lnTo>
                              <a:pt x="88" y="6"/>
                            </a:lnTo>
                            <a:lnTo>
                              <a:pt x="88" y="8"/>
                            </a:lnTo>
                            <a:lnTo>
                              <a:pt x="90" y="8"/>
                            </a:lnTo>
                            <a:lnTo>
                              <a:pt x="92" y="8"/>
                            </a:lnTo>
                            <a:lnTo>
                              <a:pt x="92" y="10"/>
                            </a:lnTo>
                            <a:lnTo>
                              <a:pt x="92" y="12"/>
                            </a:lnTo>
                            <a:lnTo>
                              <a:pt x="94" y="16"/>
                            </a:lnTo>
                            <a:lnTo>
                              <a:pt x="94" y="18"/>
                            </a:lnTo>
                            <a:lnTo>
                              <a:pt x="96" y="18"/>
                            </a:lnTo>
                            <a:lnTo>
                              <a:pt x="96" y="20"/>
                            </a:lnTo>
                            <a:lnTo>
                              <a:pt x="98" y="22"/>
                            </a:lnTo>
                            <a:lnTo>
                              <a:pt x="100" y="22"/>
                            </a:lnTo>
                            <a:lnTo>
                              <a:pt x="100" y="20"/>
                            </a:lnTo>
                            <a:lnTo>
                              <a:pt x="102" y="20"/>
                            </a:lnTo>
                            <a:lnTo>
                              <a:pt x="104" y="20"/>
                            </a:lnTo>
                            <a:lnTo>
                              <a:pt x="106" y="22"/>
                            </a:lnTo>
                            <a:lnTo>
                              <a:pt x="106" y="24"/>
                            </a:lnTo>
                            <a:lnTo>
                              <a:pt x="106" y="26"/>
                            </a:lnTo>
                            <a:lnTo>
                              <a:pt x="108" y="26"/>
                            </a:lnTo>
                            <a:lnTo>
                              <a:pt x="108" y="28"/>
                            </a:lnTo>
                            <a:lnTo>
                              <a:pt x="108" y="30"/>
                            </a:lnTo>
                            <a:lnTo>
                              <a:pt x="108" y="32"/>
                            </a:lnTo>
                            <a:lnTo>
                              <a:pt x="110" y="36"/>
                            </a:lnTo>
                            <a:lnTo>
                              <a:pt x="110" y="38"/>
                            </a:lnTo>
                            <a:lnTo>
                              <a:pt x="112" y="40"/>
                            </a:lnTo>
                            <a:lnTo>
                              <a:pt x="112" y="44"/>
                            </a:lnTo>
                            <a:lnTo>
                              <a:pt x="112" y="46"/>
                            </a:lnTo>
                            <a:lnTo>
                              <a:pt x="112" y="50"/>
                            </a:lnTo>
                            <a:lnTo>
                              <a:pt x="112" y="52"/>
                            </a:lnTo>
                            <a:lnTo>
                              <a:pt x="112" y="54"/>
                            </a:lnTo>
                            <a:lnTo>
                              <a:pt x="114" y="54"/>
                            </a:lnTo>
                            <a:lnTo>
                              <a:pt x="114" y="56"/>
                            </a:lnTo>
                            <a:lnTo>
                              <a:pt x="112" y="56"/>
                            </a:lnTo>
                            <a:lnTo>
                              <a:pt x="110" y="56"/>
                            </a:lnTo>
                            <a:lnTo>
                              <a:pt x="112" y="56"/>
                            </a:lnTo>
                            <a:lnTo>
                              <a:pt x="112" y="58"/>
                            </a:lnTo>
                            <a:lnTo>
                              <a:pt x="114" y="60"/>
                            </a:lnTo>
                            <a:lnTo>
                              <a:pt x="116" y="60"/>
                            </a:lnTo>
                            <a:lnTo>
                              <a:pt x="116" y="62"/>
                            </a:lnTo>
                            <a:lnTo>
                              <a:pt x="114" y="64"/>
                            </a:lnTo>
                            <a:lnTo>
                              <a:pt x="112" y="62"/>
                            </a:lnTo>
                            <a:lnTo>
                              <a:pt x="110" y="64"/>
                            </a:lnTo>
                            <a:lnTo>
                              <a:pt x="110" y="66"/>
                            </a:lnTo>
                            <a:lnTo>
                              <a:pt x="110" y="68"/>
                            </a:lnTo>
                            <a:lnTo>
                              <a:pt x="108" y="70"/>
                            </a:lnTo>
                            <a:lnTo>
                              <a:pt x="106" y="68"/>
                            </a:lnTo>
                            <a:lnTo>
                              <a:pt x="106" y="70"/>
                            </a:lnTo>
                            <a:lnTo>
                              <a:pt x="106" y="72"/>
                            </a:lnTo>
                            <a:lnTo>
                              <a:pt x="106" y="74"/>
                            </a:lnTo>
                            <a:lnTo>
                              <a:pt x="104" y="76"/>
                            </a:lnTo>
                            <a:lnTo>
                              <a:pt x="102" y="78"/>
                            </a:lnTo>
                            <a:lnTo>
                              <a:pt x="100" y="78"/>
                            </a:lnTo>
                            <a:lnTo>
                              <a:pt x="100" y="76"/>
                            </a:lnTo>
                            <a:lnTo>
                              <a:pt x="100" y="78"/>
                            </a:lnTo>
                            <a:lnTo>
                              <a:pt x="100" y="80"/>
                            </a:lnTo>
                            <a:lnTo>
                              <a:pt x="98" y="80"/>
                            </a:lnTo>
                            <a:lnTo>
                              <a:pt x="98" y="82"/>
                            </a:lnTo>
                            <a:lnTo>
                              <a:pt x="98" y="84"/>
                            </a:lnTo>
                            <a:lnTo>
                              <a:pt x="100" y="86"/>
                            </a:lnTo>
                            <a:lnTo>
                              <a:pt x="98" y="88"/>
                            </a:lnTo>
                            <a:lnTo>
                              <a:pt x="96" y="88"/>
                            </a:lnTo>
                            <a:lnTo>
                              <a:pt x="96" y="90"/>
                            </a:lnTo>
                            <a:lnTo>
                              <a:pt x="96" y="92"/>
                            </a:lnTo>
                            <a:lnTo>
                              <a:pt x="96" y="94"/>
                            </a:lnTo>
                            <a:lnTo>
                              <a:pt x="96" y="96"/>
                            </a:lnTo>
                            <a:lnTo>
                              <a:pt x="100" y="96"/>
                            </a:lnTo>
                            <a:lnTo>
                              <a:pt x="100" y="98"/>
                            </a:lnTo>
                            <a:lnTo>
                              <a:pt x="102" y="102"/>
                            </a:lnTo>
                            <a:lnTo>
                              <a:pt x="102" y="104"/>
                            </a:lnTo>
                            <a:lnTo>
                              <a:pt x="100" y="104"/>
                            </a:lnTo>
                            <a:lnTo>
                              <a:pt x="98" y="106"/>
                            </a:lnTo>
                            <a:lnTo>
                              <a:pt x="98" y="108"/>
                            </a:lnTo>
                            <a:lnTo>
                              <a:pt x="100" y="108"/>
                            </a:lnTo>
                            <a:lnTo>
                              <a:pt x="102" y="108"/>
                            </a:lnTo>
                            <a:lnTo>
                              <a:pt x="102" y="110"/>
                            </a:lnTo>
                            <a:lnTo>
                              <a:pt x="102" y="108"/>
                            </a:lnTo>
                            <a:lnTo>
                              <a:pt x="104" y="108"/>
                            </a:lnTo>
                            <a:lnTo>
                              <a:pt x="106" y="106"/>
                            </a:lnTo>
                            <a:lnTo>
                              <a:pt x="110" y="104"/>
                            </a:lnTo>
                            <a:lnTo>
                              <a:pt x="112" y="104"/>
                            </a:lnTo>
                            <a:lnTo>
                              <a:pt x="118" y="104"/>
                            </a:lnTo>
                            <a:lnTo>
                              <a:pt x="120" y="104"/>
                            </a:lnTo>
                            <a:lnTo>
                              <a:pt x="124" y="104"/>
                            </a:lnTo>
                            <a:lnTo>
                              <a:pt x="126" y="104"/>
                            </a:lnTo>
                            <a:lnTo>
                              <a:pt x="124" y="104"/>
                            </a:lnTo>
                            <a:lnTo>
                              <a:pt x="124" y="106"/>
                            </a:lnTo>
                            <a:lnTo>
                              <a:pt x="122" y="106"/>
                            </a:lnTo>
                            <a:lnTo>
                              <a:pt x="124" y="110"/>
                            </a:lnTo>
                            <a:lnTo>
                              <a:pt x="124" y="112"/>
                            </a:lnTo>
                            <a:lnTo>
                              <a:pt x="126" y="114"/>
                            </a:lnTo>
                            <a:lnTo>
                              <a:pt x="126" y="116"/>
                            </a:lnTo>
                            <a:lnTo>
                              <a:pt x="126" y="118"/>
                            </a:lnTo>
                            <a:lnTo>
                              <a:pt x="128" y="118"/>
                            </a:lnTo>
                            <a:lnTo>
                              <a:pt x="128" y="120"/>
                            </a:lnTo>
                            <a:lnTo>
                              <a:pt x="128" y="122"/>
                            </a:lnTo>
                            <a:lnTo>
                              <a:pt x="128" y="124"/>
                            </a:lnTo>
                            <a:lnTo>
                              <a:pt x="130" y="126"/>
                            </a:lnTo>
                            <a:lnTo>
                              <a:pt x="134" y="128"/>
                            </a:lnTo>
                            <a:lnTo>
                              <a:pt x="136" y="128"/>
                            </a:lnTo>
                            <a:lnTo>
                              <a:pt x="138" y="128"/>
                            </a:lnTo>
                            <a:lnTo>
                              <a:pt x="138" y="126"/>
                            </a:lnTo>
                            <a:lnTo>
                              <a:pt x="138" y="128"/>
                            </a:lnTo>
                            <a:lnTo>
                              <a:pt x="142" y="128"/>
                            </a:lnTo>
                            <a:lnTo>
                              <a:pt x="144" y="132"/>
                            </a:lnTo>
                            <a:lnTo>
                              <a:pt x="142" y="132"/>
                            </a:lnTo>
                            <a:lnTo>
                              <a:pt x="142" y="134"/>
                            </a:lnTo>
                            <a:lnTo>
                              <a:pt x="140" y="138"/>
                            </a:lnTo>
                            <a:lnTo>
                              <a:pt x="142" y="140"/>
                            </a:lnTo>
                            <a:lnTo>
                              <a:pt x="142" y="142"/>
                            </a:lnTo>
                            <a:lnTo>
                              <a:pt x="142" y="144"/>
                            </a:lnTo>
                            <a:lnTo>
                              <a:pt x="140" y="144"/>
                            </a:lnTo>
                            <a:lnTo>
                              <a:pt x="140" y="146"/>
                            </a:lnTo>
                            <a:lnTo>
                              <a:pt x="138" y="150"/>
                            </a:lnTo>
                            <a:lnTo>
                              <a:pt x="138" y="152"/>
                            </a:lnTo>
                            <a:lnTo>
                              <a:pt x="140" y="152"/>
                            </a:lnTo>
                            <a:lnTo>
                              <a:pt x="144" y="152"/>
                            </a:lnTo>
                            <a:lnTo>
                              <a:pt x="146" y="152"/>
                            </a:lnTo>
                            <a:lnTo>
                              <a:pt x="148" y="152"/>
                            </a:lnTo>
                            <a:lnTo>
                              <a:pt x="150" y="152"/>
                            </a:lnTo>
                            <a:lnTo>
                              <a:pt x="152" y="152"/>
                            </a:lnTo>
                            <a:lnTo>
                              <a:pt x="154" y="152"/>
                            </a:lnTo>
                            <a:lnTo>
                              <a:pt x="156" y="152"/>
                            </a:lnTo>
                            <a:lnTo>
                              <a:pt x="156" y="154"/>
                            </a:lnTo>
                            <a:lnTo>
                              <a:pt x="158" y="154"/>
                            </a:lnTo>
                            <a:lnTo>
                              <a:pt x="156" y="154"/>
                            </a:lnTo>
                            <a:lnTo>
                              <a:pt x="156" y="156"/>
                            </a:lnTo>
                            <a:lnTo>
                              <a:pt x="156" y="158"/>
                            </a:lnTo>
                            <a:lnTo>
                              <a:pt x="158" y="160"/>
                            </a:lnTo>
                            <a:lnTo>
                              <a:pt x="160" y="160"/>
                            </a:lnTo>
                            <a:lnTo>
                              <a:pt x="162" y="162"/>
                            </a:lnTo>
                            <a:lnTo>
                              <a:pt x="162" y="164"/>
                            </a:lnTo>
                            <a:lnTo>
                              <a:pt x="160" y="164"/>
                            </a:lnTo>
                            <a:lnTo>
                              <a:pt x="162" y="164"/>
                            </a:lnTo>
                            <a:lnTo>
                              <a:pt x="162" y="166"/>
                            </a:lnTo>
                            <a:lnTo>
                              <a:pt x="164" y="166"/>
                            </a:lnTo>
                            <a:lnTo>
                              <a:pt x="166" y="166"/>
                            </a:lnTo>
                            <a:lnTo>
                              <a:pt x="166" y="164"/>
                            </a:lnTo>
                            <a:lnTo>
                              <a:pt x="168" y="164"/>
                            </a:lnTo>
                            <a:lnTo>
                              <a:pt x="168" y="166"/>
                            </a:lnTo>
                            <a:lnTo>
                              <a:pt x="170" y="166"/>
                            </a:lnTo>
                            <a:lnTo>
                              <a:pt x="172" y="166"/>
                            </a:lnTo>
                            <a:lnTo>
                              <a:pt x="172" y="164"/>
                            </a:lnTo>
                            <a:lnTo>
                              <a:pt x="174" y="164"/>
                            </a:lnTo>
                            <a:lnTo>
                              <a:pt x="174" y="162"/>
                            </a:lnTo>
                            <a:lnTo>
                              <a:pt x="180" y="158"/>
                            </a:lnTo>
                            <a:lnTo>
                              <a:pt x="182" y="162"/>
                            </a:lnTo>
                            <a:lnTo>
                              <a:pt x="182" y="164"/>
                            </a:lnTo>
                            <a:lnTo>
                              <a:pt x="182" y="166"/>
                            </a:lnTo>
                            <a:lnTo>
                              <a:pt x="180" y="166"/>
                            </a:lnTo>
                            <a:lnTo>
                              <a:pt x="178" y="168"/>
                            </a:lnTo>
                            <a:lnTo>
                              <a:pt x="176" y="170"/>
                            </a:lnTo>
                            <a:lnTo>
                              <a:pt x="174" y="170"/>
                            </a:lnTo>
                            <a:lnTo>
                              <a:pt x="174" y="172"/>
                            </a:lnTo>
                            <a:lnTo>
                              <a:pt x="174" y="174"/>
                            </a:lnTo>
                            <a:lnTo>
                              <a:pt x="172" y="174"/>
                            </a:lnTo>
                            <a:lnTo>
                              <a:pt x="172" y="176"/>
                            </a:lnTo>
                            <a:lnTo>
                              <a:pt x="172" y="178"/>
                            </a:lnTo>
                            <a:lnTo>
                              <a:pt x="172" y="180"/>
                            </a:lnTo>
                            <a:lnTo>
                              <a:pt x="174" y="180"/>
                            </a:lnTo>
                            <a:lnTo>
                              <a:pt x="174" y="182"/>
                            </a:lnTo>
                            <a:lnTo>
                              <a:pt x="172" y="182"/>
                            </a:lnTo>
                            <a:lnTo>
                              <a:pt x="170" y="182"/>
                            </a:lnTo>
                            <a:lnTo>
                              <a:pt x="168" y="184"/>
                            </a:lnTo>
                            <a:lnTo>
                              <a:pt x="166" y="186"/>
                            </a:lnTo>
                            <a:lnTo>
                              <a:pt x="166" y="188"/>
                            </a:lnTo>
                            <a:lnTo>
                              <a:pt x="166" y="190"/>
                            </a:lnTo>
                            <a:lnTo>
                              <a:pt x="166" y="192"/>
                            </a:lnTo>
                            <a:lnTo>
                              <a:pt x="166" y="194"/>
                            </a:lnTo>
                            <a:lnTo>
                              <a:pt x="164" y="192"/>
                            </a:lnTo>
                            <a:lnTo>
                              <a:pt x="162" y="192"/>
                            </a:lnTo>
                            <a:lnTo>
                              <a:pt x="160" y="192"/>
                            </a:lnTo>
                            <a:lnTo>
                              <a:pt x="160" y="194"/>
                            </a:lnTo>
                            <a:lnTo>
                              <a:pt x="158" y="194"/>
                            </a:lnTo>
                            <a:lnTo>
                              <a:pt x="156" y="194"/>
                            </a:lnTo>
                            <a:lnTo>
                              <a:pt x="154" y="194"/>
                            </a:lnTo>
                            <a:lnTo>
                              <a:pt x="152" y="194"/>
                            </a:lnTo>
                            <a:lnTo>
                              <a:pt x="154" y="198"/>
                            </a:lnTo>
                            <a:lnTo>
                              <a:pt x="154" y="200"/>
                            </a:lnTo>
                            <a:lnTo>
                              <a:pt x="152" y="200"/>
                            </a:lnTo>
                            <a:lnTo>
                              <a:pt x="150" y="200"/>
                            </a:lnTo>
                            <a:lnTo>
                              <a:pt x="148" y="200"/>
                            </a:lnTo>
                            <a:lnTo>
                              <a:pt x="146" y="200"/>
                            </a:lnTo>
                            <a:lnTo>
                              <a:pt x="144" y="200"/>
                            </a:lnTo>
                            <a:lnTo>
                              <a:pt x="144" y="202"/>
                            </a:lnTo>
                            <a:lnTo>
                              <a:pt x="144" y="204"/>
                            </a:lnTo>
                            <a:lnTo>
                              <a:pt x="144" y="206"/>
                            </a:lnTo>
                            <a:lnTo>
                              <a:pt x="142" y="206"/>
                            </a:lnTo>
                            <a:lnTo>
                              <a:pt x="140" y="204"/>
                            </a:lnTo>
                            <a:lnTo>
                              <a:pt x="136" y="206"/>
                            </a:lnTo>
                            <a:lnTo>
                              <a:pt x="134" y="208"/>
                            </a:lnTo>
                            <a:lnTo>
                              <a:pt x="132" y="208"/>
                            </a:lnTo>
                            <a:lnTo>
                              <a:pt x="130" y="208"/>
                            </a:lnTo>
                            <a:lnTo>
                              <a:pt x="128" y="208"/>
                            </a:lnTo>
                            <a:lnTo>
                              <a:pt x="128" y="206"/>
                            </a:lnTo>
                            <a:lnTo>
                              <a:pt x="126" y="206"/>
                            </a:lnTo>
                            <a:lnTo>
                              <a:pt x="124" y="204"/>
                            </a:lnTo>
                            <a:lnTo>
                              <a:pt x="124" y="206"/>
                            </a:lnTo>
                            <a:lnTo>
                              <a:pt x="124" y="208"/>
                            </a:lnTo>
                            <a:lnTo>
                              <a:pt x="124" y="210"/>
                            </a:lnTo>
                            <a:lnTo>
                              <a:pt x="122" y="210"/>
                            </a:lnTo>
                            <a:lnTo>
                              <a:pt x="122" y="212"/>
                            </a:lnTo>
                            <a:lnTo>
                              <a:pt x="122" y="214"/>
                            </a:lnTo>
                            <a:lnTo>
                              <a:pt x="122" y="216"/>
                            </a:lnTo>
                            <a:lnTo>
                              <a:pt x="124" y="218"/>
                            </a:lnTo>
                            <a:lnTo>
                              <a:pt x="124" y="220"/>
                            </a:lnTo>
                            <a:lnTo>
                              <a:pt x="124" y="222"/>
                            </a:lnTo>
                            <a:lnTo>
                              <a:pt x="122" y="224"/>
                            </a:lnTo>
                            <a:lnTo>
                              <a:pt x="122" y="226"/>
                            </a:lnTo>
                            <a:lnTo>
                              <a:pt x="122" y="228"/>
                            </a:lnTo>
                            <a:lnTo>
                              <a:pt x="124" y="232"/>
                            </a:lnTo>
                            <a:lnTo>
                              <a:pt x="124" y="234"/>
                            </a:lnTo>
                            <a:lnTo>
                              <a:pt x="124" y="236"/>
                            </a:lnTo>
                            <a:lnTo>
                              <a:pt x="122" y="236"/>
                            </a:lnTo>
                            <a:lnTo>
                              <a:pt x="120" y="236"/>
                            </a:lnTo>
                            <a:lnTo>
                              <a:pt x="120" y="238"/>
                            </a:lnTo>
                            <a:lnTo>
                              <a:pt x="118" y="238"/>
                            </a:lnTo>
                            <a:lnTo>
                              <a:pt x="116" y="236"/>
                            </a:lnTo>
                            <a:lnTo>
                              <a:pt x="116" y="238"/>
                            </a:lnTo>
                            <a:lnTo>
                              <a:pt x="118" y="240"/>
                            </a:lnTo>
                            <a:lnTo>
                              <a:pt x="118" y="242"/>
                            </a:lnTo>
                            <a:lnTo>
                              <a:pt x="120" y="242"/>
                            </a:lnTo>
                            <a:lnTo>
                              <a:pt x="122" y="242"/>
                            </a:lnTo>
                            <a:lnTo>
                              <a:pt x="122" y="244"/>
                            </a:lnTo>
                            <a:lnTo>
                              <a:pt x="124" y="246"/>
                            </a:lnTo>
                            <a:lnTo>
                              <a:pt x="124" y="248"/>
                            </a:lnTo>
                            <a:lnTo>
                              <a:pt x="124" y="250"/>
                            </a:lnTo>
                            <a:lnTo>
                              <a:pt x="124" y="252"/>
                            </a:lnTo>
                            <a:lnTo>
                              <a:pt x="126" y="254"/>
                            </a:lnTo>
                            <a:lnTo>
                              <a:pt x="126" y="256"/>
                            </a:lnTo>
                            <a:lnTo>
                              <a:pt x="128" y="256"/>
                            </a:lnTo>
                            <a:lnTo>
                              <a:pt x="130" y="258"/>
                            </a:lnTo>
                            <a:lnTo>
                              <a:pt x="130" y="260"/>
                            </a:lnTo>
                            <a:lnTo>
                              <a:pt x="132" y="262"/>
                            </a:lnTo>
                            <a:lnTo>
                              <a:pt x="134" y="264"/>
                            </a:lnTo>
                            <a:lnTo>
                              <a:pt x="136" y="266"/>
                            </a:lnTo>
                            <a:lnTo>
                              <a:pt x="138" y="268"/>
                            </a:lnTo>
                            <a:lnTo>
                              <a:pt x="140" y="270"/>
                            </a:lnTo>
                            <a:lnTo>
                              <a:pt x="142" y="270"/>
                            </a:lnTo>
                            <a:lnTo>
                              <a:pt x="142" y="272"/>
                            </a:lnTo>
                            <a:lnTo>
                              <a:pt x="144" y="274"/>
                            </a:lnTo>
                            <a:lnTo>
                              <a:pt x="144" y="276"/>
                            </a:lnTo>
                            <a:lnTo>
                              <a:pt x="144" y="278"/>
                            </a:lnTo>
                            <a:lnTo>
                              <a:pt x="144" y="280"/>
                            </a:lnTo>
                            <a:lnTo>
                              <a:pt x="146" y="282"/>
                            </a:lnTo>
                            <a:lnTo>
                              <a:pt x="148" y="286"/>
                            </a:lnTo>
                            <a:lnTo>
                              <a:pt x="148" y="288"/>
                            </a:lnTo>
                            <a:lnTo>
                              <a:pt x="150" y="290"/>
                            </a:lnTo>
                            <a:lnTo>
                              <a:pt x="152" y="288"/>
                            </a:lnTo>
                            <a:lnTo>
                              <a:pt x="152" y="286"/>
                            </a:lnTo>
                            <a:lnTo>
                              <a:pt x="154" y="286"/>
                            </a:lnTo>
                            <a:lnTo>
                              <a:pt x="154" y="288"/>
                            </a:lnTo>
                            <a:lnTo>
                              <a:pt x="154" y="290"/>
                            </a:lnTo>
                            <a:lnTo>
                              <a:pt x="154" y="294"/>
                            </a:lnTo>
                            <a:lnTo>
                              <a:pt x="152" y="294"/>
                            </a:lnTo>
                            <a:lnTo>
                              <a:pt x="150" y="294"/>
                            </a:lnTo>
                            <a:lnTo>
                              <a:pt x="150" y="296"/>
                            </a:lnTo>
                            <a:lnTo>
                              <a:pt x="148" y="296"/>
                            </a:lnTo>
                            <a:lnTo>
                              <a:pt x="148" y="302"/>
                            </a:lnTo>
                            <a:lnTo>
                              <a:pt x="150" y="304"/>
                            </a:lnTo>
                            <a:lnTo>
                              <a:pt x="148" y="304"/>
                            </a:lnTo>
                            <a:lnTo>
                              <a:pt x="150" y="304"/>
                            </a:lnTo>
                            <a:lnTo>
                              <a:pt x="150" y="306"/>
                            </a:lnTo>
                            <a:lnTo>
                              <a:pt x="150" y="308"/>
                            </a:lnTo>
                            <a:lnTo>
                              <a:pt x="150" y="310"/>
                            </a:lnTo>
                            <a:lnTo>
                              <a:pt x="150" y="312"/>
                            </a:lnTo>
                            <a:lnTo>
                              <a:pt x="150" y="310"/>
                            </a:lnTo>
                            <a:lnTo>
                              <a:pt x="148" y="310"/>
                            </a:lnTo>
                            <a:lnTo>
                              <a:pt x="146" y="310"/>
                            </a:lnTo>
                            <a:lnTo>
                              <a:pt x="146" y="312"/>
                            </a:lnTo>
                            <a:lnTo>
                              <a:pt x="144" y="314"/>
                            </a:lnTo>
                            <a:lnTo>
                              <a:pt x="142" y="314"/>
                            </a:lnTo>
                            <a:lnTo>
                              <a:pt x="142" y="318"/>
                            </a:lnTo>
                            <a:lnTo>
                              <a:pt x="144" y="320"/>
                            </a:lnTo>
                            <a:lnTo>
                              <a:pt x="144" y="322"/>
                            </a:lnTo>
                            <a:lnTo>
                              <a:pt x="144" y="324"/>
                            </a:lnTo>
                            <a:lnTo>
                              <a:pt x="146" y="326"/>
                            </a:lnTo>
                            <a:lnTo>
                              <a:pt x="148" y="328"/>
                            </a:lnTo>
                            <a:lnTo>
                              <a:pt x="150" y="328"/>
                            </a:lnTo>
                            <a:lnTo>
                              <a:pt x="150" y="330"/>
                            </a:lnTo>
                            <a:lnTo>
                              <a:pt x="152" y="332"/>
                            </a:lnTo>
                            <a:lnTo>
                              <a:pt x="152" y="334"/>
                            </a:lnTo>
                            <a:lnTo>
                              <a:pt x="154" y="336"/>
                            </a:lnTo>
                            <a:lnTo>
                              <a:pt x="158" y="338"/>
                            </a:lnTo>
                            <a:lnTo>
                              <a:pt x="158" y="340"/>
                            </a:lnTo>
                            <a:lnTo>
                              <a:pt x="160" y="340"/>
                            </a:lnTo>
                            <a:lnTo>
                              <a:pt x="162" y="342"/>
                            </a:lnTo>
                            <a:lnTo>
                              <a:pt x="162" y="344"/>
                            </a:lnTo>
                            <a:lnTo>
                              <a:pt x="164" y="344"/>
                            </a:lnTo>
                            <a:lnTo>
                              <a:pt x="166" y="348"/>
                            </a:lnTo>
                            <a:lnTo>
                              <a:pt x="168" y="348"/>
                            </a:lnTo>
                            <a:lnTo>
                              <a:pt x="168" y="350"/>
                            </a:lnTo>
                            <a:lnTo>
                              <a:pt x="168" y="352"/>
                            </a:lnTo>
                            <a:lnTo>
                              <a:pt x="168" y="354"/>
                            </a:lnTo>
                            <a:lnTo>
                              <a:pt x="168" y="356"/>
                            </a:lnTo>
                            <a:lnTo>
                              <a:pt x="170" y="356"/>
                            </a:lnTo>
                            <a:lnTo>
                              <a:pt x="170" y="360"/>
                            </a:lnTo>
                            <a:lnTo>
                              <a:pt x="170" y="362"/>
                            </a:lnTo>
                            <a:lnTo>
                              <a:pt x="168" y="362"/>
                            </a:lnTo>
                            <a:lnTo>
                              <a:pt x="168" y="364"/>
                            </a:lnTo>
                            <a:lnTo>
                              <a:pt x="168" y="366"/>
                            </a:lnTo>
                            <a:lnTo>
                              <a:pt x="172" y="374"/>
                            </a:lnTo>
                            <a:lnTo>
                              <a:pt x="174" y="378"/>
                            </a:lnTo>
                            <a:lnTo>
                              <a:pt x="174" y="380"/>
                            </a:lnTo>
                            <a:lnTo>
                              <a:pt x="174" y="384"/>
                            </a:lnTo>
                            <a:lnTo>
                              <a:pt x="176" y="386"/>
                            </a:lnTo>
                            <a:lnTo>
                              <a:pt x="178" y="388"/>
                            </a:lnTo>
                            <a:lnTo>
                              <a:pt x="178" y="390"/>
                            </a:lnTo>
                            <a:lnTo>
                              <a:pt x="178" y="392"/>
                            </a:lnTo>
                            <a:lnTo>
                              <a:pt x="180" y="394"/>
                            </a:lnTo>
                            <a:lnTo>
                              <a:pt x="180" y="396"/>
                            </a:lnTo>
                            <a:lnTo>
                              <a:pt x="178" y="398"/>
                            </a:lnTo>
                            <a:lnTo>
                              <a:pt x="176" y="400"/>
                            </a:lnTo>
                            <a:lnTo>
                              <a:pt x="174" y="406"/>
                            </a:lnTo>
                            <a:lnTo>
                              <a:pt x="174" y="408"/>
                            </a:lnTo>
                            <a:lnTo>
                              <a:pt x="174" y="410"/>
                            </a:lnTo>
                            <a:lnTo>
                              <a:pt x="172" y="410"/>
                            </a:lnTo>
                            <a:lnTo>
                              <a:pt x="172" y="412"/>
                            </a:lnTo>
                            <a:lnTo>
                              <a:pt x="172" y="414"/>
                            </a:lnTo>
                            <a:lnTo>
                              <a:pt x="170" y="416"/>
                            </a:lnTo>
                            <a:lnTo>
                              <a:pt x="168" y="418"/>
                            </a:lnTo>
                            <a:lnTo>
                              <a:pt x="168" y="420"/>
                            </a:lnTo>
                            <a:lnTo>
                              <a:pt x="166" y="420"/>
                            </a:lnTo>
                            <a:lnTo>
                              <a:pt x="166" y="422"/>
                            </a:lnTo>
                            <a:lnTo>
                              <a:pt x="166" y="424"/>
                            </a:lnTo>
                            <a:lnTo>
                              <a:pt x="166" y="426"/>
                            </a:lnTo>
                            <a:lnTo>
                              <a:pt x="166" y="428"/>
                            </a:lnTo>
                            <a:lnTo>
                              <a:pt x="166" y="430"/>
                            </a:lnTo>
                            <a:lnTo>
                              <a:pt x="164" y="432"/>
                            </a:lnTo>
                            <a:lnTo>
                              <a:pt x="164" y="434"/>
                            </a:lnTo>
                            <a:lnTo>
                              <a:pt x="162" y="438"/>
                            </a:lnTo>
                            <a:lnTo>
                              <a:pt x="162" y="440"/>
                            </a:lnTo>
                            <a:lnTo>
                              <a:pt x="162" y="438"/>
                            </a:lnTo>
                            <a:lnTo>
                              <a:pt x="160" y="434"/>
                            </a:lnTo>
                            <a:lnTo>
                              <a:pt x="160" y="432"/>
                            </a:lnTo>
                            <a:lnTo>
                              <a:pt x="162" y="430"/>
                            </a:lnTo>
                            <a:lnTo>
                              <a:pt x="160" y="430"/>
                            </a:lnTo>
                            <a:lnTo>
                              <a:pt x="160" y="428"/>
                            </a:lnTo>
                            <a:lnTo>
                              <a:pt x="158" y="422"/>
                            </a:lnTo>
                            <a:lnTo>
                              <a:pt x="158" y="420"/>
                            </a:lnTo>
                            <a:lnTo>
                              <a:pt x="160" y="420"/>
                            </a:lnTo>
                            <a:lnTo>
                              <a:pt x="160" y="422"/>
                            </a:lnTo>
                            <a:lnTo>
                              <a:pt x="160" y="420"/>
                            </a:lnTo>
                            <a:lnTo>
                              <a:pt x="162" y="418"/>
                            </a:lnTo>
                            <a:lnTo>
                              <a:pt x="164" y="416"/>
                            </a:lnTo>
                            <a:lnTo>
                              <a:pt x="164" y="414"/>
                            </a:lnTo>
                            <a:lnTo>
                              <a:pt x="162" y="410"/>
                            </a:lnTo>
                            <a:lnTo>
                              <a:pt x="164" y="410"/>
                            </a:lnTo>
                            <a:lnTo>
                              <a:pt x="164" y="408"/>
                            </a:lnTo>
                            <a:lnTo>
                              <a:pt x="164" y="406"/>
                            </a:lnTo>
                            <a:lnTo>
                              <a:pt x="162" y="406"/>
                            </a:lnTo>
                            <a:lnTo>
                              <a:pt x="162" y="404"/>
                            </a:lnTo>
                            <a:lnTo>
                              <a:pt x="162" y="400"/>
                            </a:lnTo>
                            <a:lnTo>
                              <a:pt x="162" y="398"/>
                            </a:lnTo>
                            <a:lnTo>
                              <a:pt x="164" y="398"/>
                            </a:lnTo>
                            <a:lnTo>
                              <a:pt x="164" y="396"/>
                            </a:lnTo>
                            <a:lnTo>
                              <a:pt x="166" y="396"/>
                            </a:lnTo>
                            <a:lnTo>
                              <a:pt x="166" y="398"/>
                            </a:lnTo>
                            <a:lnTo>
                              <a:pt x="166" y="396"/>
                            </a:lnTo>
                            <a:lnTo>
                              <a:pt x="164" y="396"/>
                            </a:lnTo>
                            <a:lnTo>
                              <a:pt x="162" y="396"/>
                            </a:lnTo>
                            <a:lnTo>
                              <a:pt x="162" y="398"/>
                            </a:lnTo>
                            <a:lnTo>
                              <a:pt x="160" y="396"/>
                            </a:lnTo>
                            <a:lnTo>
                              <a:pt x="160" y="394"/>
                            </a:lnTo>
                            <a:lnTo>
                              <a:pt x="160" y="392"/>
                            </a:lnTo>
                            <a:lnTo>
                              <a:pt x="162" y="392"/>
                            </a:lnTo>
                            <a:lnTo>
                              <a:pt x="162" y="390"/>
                            </a:lnTo>
                            <a:lnTo>
                              <a:pt x="160" y="388"/>
                            </a:lnTo>
                            <a:lnTo>
                              <a:pt x="160" y="386"/>
                            </a:lnTo>
                            <a:lnTo>
                              <a:pt x="158" y="386"/>
                            </a:lnTo>
                            <a:lnTo>
                              <a:pt x="158" y="384"/>
                            </a:lnTo>
                            <a:lnTo>
                              <a:pt x="160" y="384"/>
                            </a:lnTo>
                            <a:lnTo>
                              <a:pt x="160" y="382"/>
                            </a:lnTo>
                            <a:lnTo>
                              <a:pt x="158" y="382"/>
                            </a:lnTo>
                            <a:lnTo>
                              <a:pt x="158" y="380"/>
                            </a:lnTo>
                            <a:lnTo>
                              <a:pt x="158" y="378"/>
                            </a:lnTo>
                            <a:lnTo>
                              <a:pt x="158" y="376"/>
                            </a:lnTo>
                            <a:lnTo>
                              <a:pt x="160" y="374"/>
                            </a:lnTo>
                            <a:lnTo>
                              <a:pt x="158" y="370"/>
                            </a:lnTo>
                            <a:lnTo>
                              <a:pt x="156" y="368"/>
                            </a:lnTo>
                            <a:lnTo>
                              <a:pt x="156" y="364"/>
                            </a:lnTo>
                            <a:lnTo>
                              <a:pt x="156" y="362"/>
                            </a:lnTo>
                            <a:lnTo>
                              <a:pt x="154" y="360"/>
                            </a:lnTo>
                            <a:lnTo>
                              <a:pt x="152" y="358"/>
                            </a:lnTo>
                            <a:lnTo>
                              <a:pt x="152" y="356"/>
                            </a:lnTo>
                            <a:lnTo>
                              <a:pt x="152" y="354"/>
                            </a:lnTo>
                            <a:lnTo>
                              <a:pt x="150" y="352"/>
                            </a:lnTo>
                            <a:lnTo>
                              <a:pt x="148" y="350"/>
                            </a:lnTo>
                            <a:lnTo>
                              <a:pt x="148" y="348"/>
                            </a:lnTo>
                            <a:lnTo>
                              <a:pt x="146" y="346"/>
                            </a:lnTo>
                            <a:lnTo>
                              <a:pt x="146" y="344"/>
                            </a:lnTo>
                            <a:lnTo>
                              <a:pt x="146" y="342"/>
                            </a:lnTo>
                            <a:lnTo>
                              <a:pt x="146" y="344"/>
                            </a:lnTo>
                            <a:lnTo>
                              <a:pt x="146" y="350"/>
                            </a:lnTo>
                            <a:lnTo>
                              <a:pt x="146" y="354"/>
                            </a:lnTo>
                            <a:lnTo>
                              <a:pt x="144" y="348"/>
                            </a:lnTo>
                            <a:lnTo>
                              <a:pt x="144" y="346"/>
                            </a:lnTo>
                            <a:lnTo>
                              <a:pt x="144" y="344"/>
                            </a:lnTo>
                            <a:lnTo>
                              <a:pt x="142" y="342"/>
                            </a:lnTo>
                            <a:lnTo>
                              <a:pt x="142" y="340"/>
                            </a:lnTo>
                            <a:lnTo>
                              <a:pt x="142" y="338"/>
                            </a:lnTo>
                            <a:lnTo>
                              <a:pt x="140" y="338"/>
                            </a:lnTo>
                            <a:lnTo>
                              <a:pt x="140" y="336"/>
                            </a:lnTo>
                            <a:lnTo>
                              <a:pt x="136" y="328"/>
                            </a:lnTo>
                            <a:lnTo>
                              <a:pt x="136" y="326"/>
                            </a:lnTo>
                            <a:lnTo>
                              <a:pt x="136" y="324"/>
                            </a:lnTo>
                            <a:lnTo>
                              <a:pt x="134" y="322"/>
                            </a:lnTo>
                            <a:lnTo>
                              <a:pt x="134" y="316"/>
                            </a:lnTo>
                            <a:lnTo>
                              <a:pt x="134" y="314"/>
                            </a:lnTo>
                            <a:lnTo>
                              <a:pt x="132" y="314"/>
                            </a:lnTo>
                            <a:lnTo>
                              <a:pt x="132" y="312"/>
                            </a:lnTo>
                            <a:lnTo>
                              <a:pt x="132" y="310"/>
                            </a:lnTo>
                            <a:lnTo>
                              <a:pt x="132" y="308"/>
                            </a:lnTo>
                            <a:lnTo>
                              <a:pt x="132" y="306"/>
                            </a:lnTo>
                            <a:lnTo>
                              <a:pt x="130" y="300"/>
                            </a:lnTo>
                            <a:lnTo>
                              <a:pt x="130" y="298"/>
                            </a:lnTo>
                            <a:lnTo>
                              <a:pt x="130" y="296"/>
                            </a:lnTo>
                            <a:lnTo>
                              <a:pt x="128" y="296"/>
                            </a:lnTo>
                            <a:lnTo>
                              <a:pt x="126" y="296"/>
                            </a:lnTo>
                            <a:lnTo>
                              <a:pt x="126" y="294"/>
                            </a:lnTo>
                            <a:lnTo>
                              <a:pt x="128" y="294"/>
                            </a:lnTo>
                            <a:lnTo>
                              <a:pt x="128" y="290"/>
                            </a:lnTo>
                            <a:lnTo>
                              <a:pt x="126" y="290"/>
                            </a:lnTo>
                            <a:lnTo>
                              <a:pt x="126" y="288"/>
                            </a:lnTo>
                            <a:lnTo>
                              <a:pt x="126" y="286"/>
                            </a:lnTo>
                            <a:lnTo>
                              <a:pt x="126" y="284"/>
                            </a:lnTo>
                            <a:lnTo>
                              <a:pt x="128" y="284"/>
                            </a:lnTo>
                            <a:lnTo>
                              <a:pt x="128" y="282"/>
                            </a:lnTo>
                            <a:lnTo>
                              <a:pt x="126" y="284"/>
                            </a:lnTo>
                            <a:lnTo>
                              <a:pt x="124" y="284"/>
                            </a:lnTo>
                            <a:lnTo>
                              <a:pt x="122" y="284"/>
                            </a:lnTo>
                            <a:lnTo>
                              <a:pt x="118" y="276"/>
                            </a:lnTo>
                            <a:lnTo>
                              <a:pt x="118" y="274"/>
                            </a:lnTo>
                            <a:lnTo>
                              <a:pt x="116" y="270"/>
                            </a:lnTo>
                            <a:lnTo>
                              <a:pt x="114" y="266"/>
                            </a:lnTo>
                            <a:lnTo>
                              <a:pt x="112" y="264"/>
                            </a:lnTo>
                            <a:lnTo>
                              <a:pt x="110" y="264"/>
                            </a:lnTo>
                            <a:lnTo>
                              <a:pt x="110" y="262"/>
                            </a:lnTo>
                            <a:lnTo>
                              <a:pt x="108" y="262"/>
                            </a:lnTo>
                            <a:lnTo>
                              <a:pt x="110" y="264"/>
                            </a:lnTo>
                            <a:lnTo>
                              <a:pt x="110" y="266"/>
                            </a:lnTo>
                            <a:lnTo>
                              <a:pt x="110" y="268"/>
                            </a:lnTo>
                            <a:lnTo>
                              <a:pt x="110" y="270"/>
                            </a:lnTo>
                            <a:lnTo>
                              <a:pt x="112" y="272"/>
                            </a:lnTo>
                            <a:lnTo>
                              <a:pt x="110" y="274"/>
                            </a:lnTo>
                            <a:lnTo>
                              <a:pt x="110" y="276"/>
                            </a:lnTo>
                            <a:lnTo>
                              <a:pt x="110" y="278"/>
                            </a:lnTo>
                            <a:lnTo>
                              <a:pt x="110" y="280"/>
                            </a:lnTo>
                            <a:lnTo>
                              <a:pt x="108" y="280"/>
                            </a:lnTo>
                            <a:lnTo>
                              <a:pt x="108" y="282"/>
                            </a:lnTo>
                            <a:lnTo>
                              <a:pt x="106" y="282"/>
                            </a:lnTo>
                            <a:lnTo>
                              <a:pt x="106" y="284"/>
                            </a:lnTo>
                            <a:lnTo>
                              <a:pt x="104" y="284"/>
                            </a:lnTo>
                            <a:lnTo>
                              <a:pt x="102" y="284"/>
                            </a:lnTo>
                            <a:lnTo>
                              <a:pt x="100" y="284"/>
                            </a:lnTo>
                            <a:lnTo>
                              <a:pt x="98" y="282"/>
                            </a:lnTo>
                            <a:lnTo>
                              <a:pt x="98" y="280"/>
                            </a:lnTo>
                            <a:lnTo>
                              <a:pt x="98" y="278"/>
                            </a:lnTo>
                            <a:lnTo>
                              <a:pt x="98" y="276"/>
                            </a:lnTo>
                            <a:lnTo>
                              <a:pt x="96" y="278"/>
                            </a:lnTo>
                            <a:lnTo>
                              <a:pt x="98" y="280"/>
                            </a:lnTo>
                            <a:lnTo>
                              <a:pt x="98" y="282"/>
                            </a:lnTo>
                            <a:lnTo>
                              <a:pt x="98" y="284"/>
                            </a:lnTo>
                            <a:lnTo>
                              <a:pt x="100" y="286"/>
                            </a:lnTo>
                            <a:lnTo>
                              <a:pt x="100" y="288"/>
                            </a:lnTo>
                            <a:lnTo>
                              <a:pt x="98" y="288"/>
                            </a:lnTo>
                            <a:lnTo>
                              <a:pt x="96" y="288"/>
                            </a:lnTo>
                            <a:lnTo>
                              <a:pt x="94" y="288"/>
                            </a:lnTo>
                            <a:close/>
                          </a:path>
                        </a:pathLst>
                      </a:custGeom>
                      <a:grpFill/>
                      <a:ln w="3175">
                        <a:solidFill>
                          <a:schemeClr val="bg1"/>
                        </a:solidFill>
                        <a:prstDash val="sysDot"/>
                        <a:round/>
                        <a:headEnd/>
                        <a:tailEnd/>
                      </a:ln>
                    </p:spPr>
                    <p:txBody>
                      <a:bodyPr/>
                      <a:lstStyle/>
                      <a:p>
                        <a:endParaRPr lang="de-DE" sz="2400" dirty="0">
                          <a:solidFill>
                            <a:srgbClr val="000000"/>
                          </a:solidFill>
                        </a:endParaRPr>
                      </a:p>
                    </p:txBody>
                  </p:sp>
                  <p:sp>
                    <p:nvSpPr>
                      <p:cNvPr id="2000" name="Freeform 2993"/>
                      <p:cNvSpPr>
                        <a:spLocks/>
                      </p:cNvSpPr>
                      <p:nvPr/>
                    </p:nvSpPr>
                    <p:spPr bwMode="auto">
                      <a:xfrm>
                        <a:off x="6026810" y="2355008"/>
                        <a:ext cx="167602" cy="289375"/>
                      </a:xfrm>
                      <a:custGeom>
                        <a:avLst/>
                        <a:gdLst>
                          <a:gd name="T0" fmla="*/ 2147483647 w 182"/>
                          <a:gd name="T1" fmla="*/ 2147483647 h 350"/>
                          <a:gd name="T2" fmla="*/ 2147483647 w 182"/>
                          <a:gd name="T3" fmla="*/ 2147483647 h 350"/>
                          <a:gd name="T4" fmla="*/ 2147483647 w 182"/>
                          <a:gd name="T5" fmla="*/ 2147483647 h 350"/>
                          <a:gd name="T6" fmla="*/ 2147483647 w 182"/>
                          <a:gd name="T7" fmla="*/ 2147483647 h 350"/>
                          <a:gd name="T8" fmla="*/ 2147483647 w 182"/>
                          <a:gd name="T9" fmla="*/ 2147483647 h 350"/>
                          <a:gd name="T10" fmla="*/ 2147483647 w 182"/>
                          <a:gd name="T11" fmla="*/ 2147483647 h 350"/>
                          <a:gd name="T12" fmla="*/ 2147483647 w 182"/>
                          <a:gd name="T13" fmla="*/ 2147483647 h 350"/>
                          <a:gd name="T14" fmla="*/ 2147483647 w 182"/>
                          <a:gd name="T15" fmla="*/ 2147483647 h 350"/>
                          <a:gd name="T16" fmla="*/ 2147483647 w 182"/>
                          <a:gd name="T17" fmla="*/ 2147483647 h 350"/>
                          <a:gd name="T18" fmla="*/ 2147483647 w 182"/>
                          <a:gd name="T19" fmla="*/ 2147483647 h 350"/>
                          <a:gd name="T20" fmla="*/ 2147483647 w 182"/>
                          <a:gd name="T21" fmla="*/ 2147483647 h 350"/>
                          <a:gd name="T22" fmla="*/ 2147483647 w 182"/>
                          <a:gd name="T23" fmla="*/ 2147483647 h 350"/>
                          <a:gd name="T24" fmla="*/ 2147483647 w 182"/>
                          <a:gd name="T25" fmla="*/ 2147483647 h 350"/>
                          <a:gd name="T26" fmla="*/ 2147483647 w 182"/>
                          <a:gd name="T27" fmla="*/ 2147483647 h 350"/>
                          <a:gd name="T28" fmla="*/ 2147483647 w 182"/>
                          <a:gd name="T29" fmla="*/ 2147483647 h 350"/>
                          <a:gd name="T30" fmla="*/ 2147483647 w 182"/>
                          <a:gd name="T31" fmla="*/ 2147483647 h 350"/>
                          <a:gd name="T32" fmla="*/ 2147483647 w 182"/>
                          <a:gd name="T33" fmla="*/ 2147483647 h 350"/>
                          <a:gd name="T34" fmla="*/ 2147483647 w 182"/>
                          <a:gd name="T35" fmla="*/ 2147483647 h 350"/>
                          <a:gd name="T36" fmla="*/ 2147483647 w 182"/>
                          <a:gd name="T37" fmla="*/ 2147483647 h 350"/>
                          <a:gd name="T38" fmla="*/ 2147483647 w 182"/>
                          <a:gd name="T39" fmla="*/ 2147483647 h 350"/>
                          <a:gd name="T40" fmla="*/ 2147483647 w 182"/>
                          <a:gd name="T41" fmla="*/ 2147483647 h 350"/>
                          <a:gd name="T42" fmla="*/ 2147483647 w 182"/>
                          <a:gd name="T43" fmla="*/ 2147483647 h 350"/>
                          <a:gd name="T44" fmla="*/ 2147483647 w 182"/>
                          <a:gd name="T45" fmla="*/ 2147483647 h 350"/>
                          <a:gd name="T46" fmla="*/ 2147483647 w 182"/>
                          <a:gd name="T47" fmla="*/ 2147483647 h 350"/>
                          <a:gd name="T48" fmla="*/ 2147483647 w 182"/>
                          <a:gd name="T49" fmla="*/ 2147483647 h 350"/>
                          <a:gd name="T50" fmla="*/ 2147483647 w 182"/>
                          <a:gd name="T51" fmla="*/ 2147483647 h 350"/>
                          <a:gd name="T52" fmla="*/ 2147483647 w 182"/>
                          <a:gd name="T53" fmla="*/ 2147483647 h 350"/>
                          <a:gd name="T54" fmla="*/ 2147483647 w 182"/>
                          <a:gd name="T55" fmla="*/ 2147483647 h 350"/>
                          <a:gd name="T56" fmla="*/ 2147483647 w 182"/>
                          <a:gd name="T57" fmla="*/ 2147483647 h 350"/>
                          <a:gd name="T58" fmla="*/ 2147483647 w 182"/>
                          <a:gd name="T59" fmla="*/ 2147483647 h 350"/>
                          <a:gd name="T60" fmla="*/ 2147483647 w 182"/>
                          <a:gd name="T61" fmla="*/ 2147483647 h 350"/>
                          <a:gd name="T62" fmla="*/ 2147483647 w 182"/>
                          <a:gd name="T63" fmla="*/ 2147483647 h 350"/>
                          <a:gd name="T64" fmla="*/ 2147483647 w 182"/>
                          <a:gd name="T65" fmla="*/ 2147483647 h 350"/>
                          <a:gd name="T66" fmla="*/ 2147483647 w 182"/>
                          <a:gd name="T67" fmla="*/ 2147483647 h 350"/>
                          <a:gd name="T68" fmla="*/ 2147483647 w 182"/>
                          <a:gd name="T69" fmla="*/ 2147483647 h 350"/>
                          <a:gd name="T70" fmla="*/ 2147483647 w 182"/>
                          <a:gd name="T71" fmla="*/ 2147483647 h 350"/>
                          <a:gd name="T72" fmla="*/ 2147483647 w 182"/>
                          <a:gd name="T73" fmla="*/ 2147483647 h 350"/>
                          <a:gd name="T74" fmla="*/ 2147483647 w 182"/>
                          <a:gd name="T75" fmla="*/ 2147483647 h 350"/>
                          <a:gd name="T76" fmla="*/ 2147483647 w 182"/>
                          <a:gd name="T77" fmla="*/ 2147483647 h 350"/>
                          <a:gd name="T78" fmla="*/ 2147483647 w 182"/>
                          <a:gd name="T79" fmla="*/ 2147483647 h 350"/>
                          <a:gd name="T80" fmla="*/ 2147483647 w 182"/>
                          <a:gd name="T81" fmla="*/ 2147483647 h 350"/>
                          <a:gd name="T82" fmla="*/ 2147483647 w 182"/>
                          <a:gd name="T83" fmla="*/ 2147483647 h 350"/>
                          <a:gd name="T84" fmla="*/ 2147483647 w 182"/>
                          <a:gd name="T85" fmla="*/ 2147483647 h 350"/>
                          <a:gd name="T86" fmla="*/ 2147483647 w 182"/>
                          <a:gd name="T87" fmla="*/ 2147483647 h 350"/>
                          <a:gd name="T88" fmla="*/ 2147483647 w 182"/>
                          <a:gd name="T89" fmla="*/ 2147483647 h 350"/>
                          <a:gd name="T90" fmla="*/ 2147483647 w 182"/>
                          <a:gd name="T91" fmla="*/ 2147483647 h 350"/>
                          <a:gd name="T92" fmla="*/ 2147483647 w 182"/>
                          <a:gd name="T93" fmla="*/ 2147483647 h 350"/>
                          <a:gd name="T94" fmla="*/ 2147483647 w 182"/>
                          <a:gd name="T95" fmla="*/ 2147483647 h 350"/>
                          <a:gd name="T96" fmla="*/ 2147483647 w 182"/>
                          <a:gd name="T97" fmla="*/ 2147483647 h 350"/>
                          <a:gd name="T98" fmla="*/ 2147483647 w 182"/>
                          <a:gd name="T99" fmla="*/ 2147483647 h 350"/>
                          <a:gd name="T100" fmla="*/ 2147483647 w 182"/>
                          <a:gd name="T101" fmla="*/ 2147483647 h 350"/>
                          <a:gd name="T102" fmla="*/ 2147483647 w 182"/>
                          <a:gd name="T103" fmla="*/ 2147483647 h 350"/>
                          <a:gd name="T104" fmla="*/ 2147483647 w 182"/>
                          <a:gd name="T105" fmla="*/ 2147483647 h 350"/>
                          <a:gd name="T106" fmla="*/ 2147483647 w 182"/>
                          <a:gd name="T107" fmla="*/ 2147483647 h 350"/>
                          <a:gd name="T108" fmla="*/ 2147483647 w 182"/>
                          <a:gd name="T109" fmla="*/ 2147483647 h 350"/>
                          <a:gd name="T110" fmla="*/ 2147483647 w 182"/>
                          <a:gd name="T111" fmla="*/ 2147483647 h 350"/>
                          <a:gd name="T112" fmla="*/ 2147483647 w 182"/>
                          <a:gd name="T113" fmla="*/ 2147483647 h 350"/>
                          <a:gd name="T114" fmla="*/ 2147483647 w 182"/>
                          <a:gd name="T115" fmla="*/ 2147483647 h 350"/>
                          <a:gd name="T116" fmla="*/ 2147483647 w 182"/>
                          <a:gd name="T117" fmla="*/ 2147483647 h 350"/>
                          <a:gd name="T118" fmla="*/ 2147483647 w 182"/>
                          <a:gd name="T119" fmla="*/ 2147483647 h 350"/>
                          <a:gd name="T120" fmla="*/ 2147483647 w 182"/>
                          <a:gd name="T121" fmla="*/ 2147483647 h 350"/>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w 182"/>
                          <a:gd name="T184" fmla="*/ 0 h 350"/>
                          <a:gd name="T185" fmla="*/ 182 w 182"/>
                          <a:gd name="T186" fmla="*/ 350 h 350"/>
                        </a:gdLst>
                        <a:ahLst/>
                        <a:cxnLst>
                          <a:cxn ang="T122">
                            <a:pos x="T0" y="T1"/>
                          </a:cxn>
                          <a:cxn ang="T123">
                            <a:pos x="T2" y="T3"/>
                          </a:cxn>
                          <a:cxn ang="T124">
                            <a:pos x="T4" y="T5"/>
                          </a:cxn>
                          <a:cxn ang="T125">
                            <a:pos x="T6" y="T7"/>
                          </a:cxn>
                          <a:cxn ang="T126">
                            <a:pos x="T8" y="T9"/>
                          </a:cxn>
                          <a:cxn ang="T127">
                            <a:pos x="T10" y="T11"/>
                          </a:cxn>
                          <a:cxn ang="T128">
                            <a:pos x="T12" y="T13"/>
                          </a:cxn>
                          <a:cxn ang="T129">
                            <a:pos x="T14" y="T15"/>
                          </a:cxn>
                          <a:cxn ang="T130">
                            <a:pos x="T16" y="T17"/>
                          </a:cxn>
                          <a:cxn ang="T131">
                            <a:pos x="T18" y="T19"/>
                          </a:cxn>
                          <a:cxn ang="T132">
                            <a:pos x="T20" y="T21"/>
                          </a:cxn>
                          <a:cxn ang="T133">
                            <a:pos x="T22" y="T23"/>
                          </a:cxn>
                          <a:cxn ang="T134">
                            <a:pos x="T24" y="T25"/>
                          </a:cxn>
                          <a:cxn ang="T135">
                            <a:pos x="T26" y="T27"/>
                          </a:cxn>
                          <a:cxn ang="T136">
                            <a:pos x="T28" y="T29"/>
                          </a:cxn>
                          <a:cxn ang="T137">
                            <a:pos x="T30" y="T31"/>
                          </a:cxn>
                          <a:cxn ang="T138">
                            <a:pos x="T32" y="T33"/>
                          </a:cxn>
                          <a:cxn ang="T139">
                            <a:pos x="T34" y="T35"/>
                          </a:cxn>
                          <a:cxn ang="T140">
                            <a:pos x="T36" y="T37"/>
                          </a:cxn>
                          <a:cxn ang="T141">
                            <a:pos x="T38" y="T39"/>
                          </a:cxn>
                          <a:cxn ang="T142">
                            <a:pos x="T40" y="T41"/>
                          </a:cxn>
                          <a:cxn ang="T143">
                            <a:pos x="T42" y="T43"/>
                          </a:cxn>
                          <a:cxn ang="T144">
                            <a:pos x="T44" y="T45"/>
                          </a:cxn>
                          <a:cxn ang="T145">
                            <a:pos x="T46" y="T47"/>
                          </a:cxn>
                          <a:cxn ang="T146">
                            <a:pos x="T48" y="T49"/>
                          </a:cxn>
                          <a:cxn ang="T147">
                            <a:pos x="T50" y="T51"/>
                          </a:cxn>
                          <a:cxn ang="T148">
                            <a:pos x="T52" y="T53"/>
                          </a:cxn>
                          <a:cxn ang="T149">
                            <a:pos x="T54" y="T55"/>
                          </a:cxn>
                          <a:cxn ang="T150">
                            <a:pos x="T56" y="T57"/>
                          </a:cxn>
                          <a:cxn ang="T151">
                            <a:pos x="T58" y="T59"/>
                          </a:cxn>
                          <a:cxn ang="T152">
                            <a:pos x="T60" y="T61"/>
                          </a:cxn>
                          <a:cxn ang="T153">
                            <a:pos x="T62" y="T63"/>
                          </a:cxn>
                          <a:cxn ang="T154">
                            <a:pos x="T64" y="T65"/>
                          </a:cxn>
                          <a:cxn ang="T155">
                            <a:pos x="T66" y="T67"/>
                          </a:cxn>
                          <a:cxn ang="T156">
                            <a:pos x="T68" y="T69"/>
                          </a:cxn>
                          <a:cxn ang="T157">
                            <a:pos x="T70" y="T71"/>
                          </a:cxn>
                          <a:cxn ang="T158">
                            <a:pos x="T72" y="T73"/>
                          </a:cxn>
                          <a:cxn ang="T159">
                            <a:pos x="T74" y="T75"/>
                          </a:cxn>
                          <a:cxn ang="T160">
                            <a:pos x="T76" y="T77"/>
                          </a:cxn>
                          <a:cxn ang="T161">
                            <a:pos x="T78" y="T79"/>
                          </a:cxn>
                          <a:cxn ang="T162">
                            <a:pos x="T80" y="T81"/>
                          </a:cxn>
                          <a:cxn ang="T163">
                            <a:pos x="T82" y="T83"/>
                          </a:cxn>
                          <a:cxn ang="T164">
                            <a:pos x="T84" y="T85"/>
                          </a:cxn>
                          <a:cxn ang="T165">
                            <a:pos x="T86" y="T87"/>
                          </a:cxn>
                          <a:cxn ang="T166">
                            <a:pos x="T88" y="T89"/>
                          </a:cxn>
                          <a:cxn ang="T167">
                            <a:pos x="T90" y="T91"/>
                          </a:cxn>
                          <a:cxn ang="T168">
                            <a:pos x="T92" y="T93"/>
                          </a:cxn>
                          <a:cxn ang="T169">
                            <a:pos x="T94" y="T95"/>
                          </a:cxn>
                          <a:cxn ang="T170">
                            <a:pos x="T96" y="T97"/>
                          </a:cxn>
                          <a:cxn ang="T171">
                            <a:pos x="T98" y="T99"/>
                          </a:cxn>
                          <a:cxn ang="T172">
                            <a:pos x="T100" y="T101"/>
                          </a:cxn>
                          <a:cxn ang="T173">
                            <a:pos x="T102" y="T103"/>
                          </a:cxn>
                          <a:cxn ang="T174">
                            <a:pos x="T104" y="T105"/>
                          </a:cxn>
                          <a:cxn ang="T175">
                            <a:pos x="T106" y="T107"/>
                          </a:cxn>
                          <a:cxn ang="T176">
                            <a:pos x="T108" y="T109"/>
                          </a:cxn>
                          <a:cxn ang="T177">
                            <a:pos x="T110" y="T111"/>
                          </a:cxn>
                          <a:cxn ang="T178">
                            <a:pos x="T112" y="T113"/>
                          </a:cxn>
                          <a:cxn ang="T179">
                            <a:pos x="T114" y="T115"/>
                          </a:cxn>
                          <a:cxn ang="T180">
                            <a:pos x="T116" y="T117"/>
                          </a:cxn>
                          <a:cxn ang="T181">
                            <a:pos x="T118" y="T119"/>
                          </a:cxn>
                          <a:cxn ang="T182">
                            <a:pos x="T120" y="T121"/>
                          </a:cxn>
                        </a:cxnLst>
                        <a:rect l="T183" t="T184" r="T185" b="T186"/>
                        <a:pathLst>
                          <a:path w="182" h="350">
                            <a:moveTo>
                              <a:pt x="138" y="222"/>
                            </a:moveTo>
                            <a:lnTo>
                              <a:pt x="136" y="222"/>
                            </a:lnTo>
                            <a:lnTo>
                              <a:pt x="134" y="220"/>
                            </a:lnTo>
                            <a:lnTo>
                              <a:pt x="134" y="218"/>
                            </a:lnTo>
                            <a:lnTo>
                              <a:pt x="136" y="216"/>
                            </a:lnTo>
                            <a:lnTo>
                              <a:pt x="134" y="214"/>
                            </a:lnTo>
                            <a:lnTo>
                              <a:pt x="136" y="212"/>
                            </a:lnTo>
                            <a:lnTo>
                              <a:pt x="136" y="210"/>
                            </a:lnTo>
                            <a:lnTo>
                              <a:pt x="138" y="208"/>
                            </a:lnTo>
                            <a:lnTo>
                              <a:pt x="138" y="206"/>
                            </a:lnTo>
                            <a:lnTo>
                              <a:pt x="138" y="204"/>
                            </a:lnTo>
                            <a:lnTo>
                              <a:pt x="136" y="202"/>
                            </a:lnTo>
                            <a:lnTo>
                              <a:pt x="136" y="200"/>
                            </a:lnTo>
                            <a:lnTo>
                              <a:pt x="136" y="198"/>
                            </a:lnTo>
                            <a:lnTo>
                              <a:pt x="134" y="198"/>
                            </a:lnTo>
                            <a:lnTo>
                              <a:pt x="134" y="196"/>
                            </a:lnTo>
                            <a:lnTo>
                              <a:pt x="136" y="196"/>
                            </a:lnTo>
                            <a:lnTo>
                              <a:pt x="138" y="196"/>
                            </a:lnTo>
                            <a:lnTo>
                              <a:pt x="138" y="194"/>
                            </a:lnTo>
                            <a:lnTo>
                              <a:pt x="138" y="192"/>
                            </a:lnTo>
                            <a:lnTo>
                              <a:pt x="138" y="190"/>
                            </a:lnTo>
                            <a:lnTo>
                              <a:pt x="136" y="188"/>
                            </a:lnTo>
                            <a:lnTo>
                              <a:pt x="134" y="186"/>
                            </a:lnTo>
                            <a:lnTo>
                              <a:pt x="132" y="186"/>
                            </a:lnTo>
                            <a:lnTo>
                              <a:pt x="130" y="184"/>
                            </a:lnTo>
                            <a:lnTo>
                              <a:pt x="128" y="182"/>
                            </a:lnTo>
                            <a:lnTo>
                              <a:pt x="126" y="178"/>
                            </a:lnTo>
                            <a:lnTo>
                              <a:pt x="126" y="176"/>
                            </a:lnTo>
                            <a:lnTo>
                              <a:pt x="128" y="176"/>
                            </a:lnTo>
                            <a:lnTo>
                              <a:pt x="130" y="174"/>
                            </a:lnTo>
                            <a:lnTo>
                              <a:pt x="132" y="174"/>
                            </a:lnTo>
                            <a:lnTo>
                              <a:pt x="132" y="172"/>
                            </a:lnTo>
                            <a:lnTo>
                              <a:pt x="130" y="172"/>
                            </a:lnTo>
                            <a:lnTo>
                              <a:pt x="130" y="174"/>
                            </a:lnTo>
                            <a:lnTo>
                              <a:pt x="128" y="174"/>
                            </a:lnTo>
                            <a:lnTo>
                              <a:pt x="124" y="170"/>
                            </a:lnTo>
                            <a:lnTo>
                              <a:pt x="124" y="168"/>
                            </a:lnTo>
                            <a:lnTo>
                              <a:pt x="122" y="168"/>
                            </a:lnTo>
                            <a:lnTo>
                              <a:pt x="120" y="168"/>
                            </a:lnTo>
                            <a:lnTo>
                              <a:pt x="120" y="166"/>
                            </a:lnTo>
                            <a:lnTo>
                              <a:pt x="118" y="162"/>
                            </a:lnTo>
                            <a:lnTo>
                              <a:pt x="116" y="162"/>
                            </a:lnTo>
                            <a:lnTo>
                              <a:pt x="116" y="164"/>
                            </a:lnTo>
                            <a:lnTo>
                              <a:pt x="114" y="164"/>
                            </a:lnTo>
                            <a:lnTo>
                              <a:pt x="112" y="158"/>
                            </a:lnTo>
                            <a:lnTo>
                              <a:pt x="110" y="154"/>
                            </a:lnTo>
                            <a:lnTo>
                              <a:pt x="110" y="152"/>
                            </a:lnTo>
                            <a:lnTo>
                              <a:pt x="110" y="150"/>
                            </a:lnTo>
                            <a:lnTo>
                              <a:pt x="108" y="150"/>
                            </a:lnTo>
                            <a:lnTo>
                              <a:pt x="108" y="148"/>
                            </a:lnTo>
                            <a:lnTo>
                              <a:pt x="106" y="146"/>
                            </a:lnTo>
                            <a:lnTo>
                              <a:pt x="104" y="144"/>
                            </a:lnTo>
                            <a:lnTo>
                              <a:pt x="102" y="144"/>
                            </a:lnTo>
                            <a:lnTo>
                              <a:pt x="100" y="142"/>
                            </a:lnTo>
                            <a:lnTo>
                              <a:pt x="98" y="142"/>
                            </a:lnTo>
                            <a:lnTo>
                              <a:pt x="98" y="140"/>
                            </a:lnTo>
                            <a:lnTo>
                              <a:pt x="96" y="138"/>
                            </a:lnTo>
                            <a:lnTo>
                              <a:pt x="94" y="136"/>
                            </a:lnTo>
                            <a:lnTo>
                              <a:pt x="94" y="134"/>
                            </a:lnTo>
                            <a:lnTo>
                              <a:pt x="92" y="134"/>
                            </a:lnTo>
                            <a:lnTo>
                              <a:pt x="90" y="134"/>
                            </a:lnTo>
                            <a:lnTo>
                              <a:pt x="88" y="130"/>
                            </a:lnTo>
                            <a:lnTo>
                              <a:pt x="86" y="126"/>
                            </a:lnTo>
                            <a:lnTo>
                              <a:pt x="84" y="124"/>
                            </a:lnTo>
                            <a:lnTo>
                              <a:pt x="82" y="124"/>
                            </a:lnTo>
                            <a:lnTo>
                              <a:pt x="80" y="124"/>
                            </a:lnTo>
                            <a:lnTo>
                              <a:pt x="80" y="122"/>
                            </a:lnTo>
                            <a:lnTo>
                              <a:pt x="78" y="122"/>
                            </a:lnTo>
                            <a:lnTo>
                              <a:pt x="76" y="120"/>
                            </a:lnTo>
                            <a:lnTo>
                              <a:pt x="74" y="116"/>
                            </a:lnTo>
                            <a:lnTo>
                              <a:pt x="74" y="114"/>
                            </a:lnTo>
                            <a:lnTo>
                              <a:pt x="74" y="112"/>
                            </a:lnTo>
                            <a:lnTo>
                              <a:pt x="76" y="112"/>
                            </a:lnTo>
                            <a:lnTo>
                              <a:pt x="74" y="112"/>
                            </a:lnTo>
                            <a:lnTo>
                              <a:pt x="74" y="110"/>
                            </a:lnTo>
                            <a:lnTo>
                              <a:pt x="72" y="110"/>
                            </a:lnTo>
                            <a:lnTo>
                              <a:pt x="70" y="110"/>
                            </a:lnTo>
                            <a:lnTo>
                              <a:pt x="66" y="108"/>
                            </a:lnTo>
                            <a:lnTo>
                              <a:pt x="66" y="106"/>
                            </a:lnTo>
                            <a:lnTo>
                              <a:pt x="64" y="106"/>
                            </a:lnTo>
                            <a:lnTo>
                              <a:pt x="62" y="106"/>
                            </a:lnTo>
                            <a:lnTo>
                              <a:pt x="62" y="104"/>
                            </a:lnTo>
                            <a:lnTo>
                              <a:pt x="56" y="100"/>
                            </a:lnTo>
                            <a:lnTo>
                              <a:pt x="54" y="100"/>
                            </a:lnTo>
                            <a:lnTo>
                              <a:pt x="54" y="98"/>
                            </a:lnTo>
                            <a:lnTo>
                              <a:pt x="50" y="98"/>
                            </a:lnTo>
                            <a:lnTo>
                              <a:pt x="50" y="96"/>
                            </a:lnTo>
                            <a:lnTo>
                              <a:pt x="50" y="98"/>
                            </a:lnTo>
                            <a:lnTo>
                              <a:pt x="46" y="96"/>
                            </a:lnTo>
                            <a:lnTo>
                              <a:pt x="46" y="94"/>
                            </a:lnTo>
                            <a:lnTo>
                              <a:pt x="48" y="94"/>
                            </a:lnTo>
                            <a:lnTo>
                              <a:pt x="50" y="92"/>
                            </a:lnTo>
                            <a:lnTo>
                              <a:pt x="50" y="90"/>
                            </a:lnTo>
                            <a:lnTo>
                              <a:pt x="50" y="88"/>
                            </a:lnTo>
                            <a:lnTo>
                              <a:pt x="48" y="88"/>
                            </a:lnTo>
                            <a:lnTo>
                              <a:pt x="48" y="86"/>
                            </a:lnTo>
                            <a:lnTo>
                              <a:pt x="50" y="86"/>
                            </a:lnTo>
                            <a:lnTo>
                              <a:pt x="52" y="86"/>
                            </a:lnTo>
                            <a:lnTo>
                              <a:pt x="56" y="86"/>
                            </a:lnTo>
                            <a:lnTo>
                              <a:pt x="58" y="86"/>
                            </a:lnTo>
                            <a:lnTo>
                              <a:pt x="58" y="88"/>
                            </a:lnTo>
                            <a:lnTo>
                              <a:pt x="60" y="88"/>
                            </a:lnTo>
                            <a:lnTo>
                              <a:pt x="62" y="88"/>
                            </a:lnTo>
                            <a:lnTo>
                              <a:pt x="62" y="86"/>
                            </a:lnTo>
                            <a:lnTo>
                              <a:pt x="62" y="84"/>
                            </a:lnTo>
                            <a:lnTo>
                              <a:pt x="64" y="84"/>
                            </a:lnTo>
                            <a:lnTo>
                              <a:pt x="66" y="82"/>
                            </a:lnTo>
                            <a:lnTo>
                              <a:pt x="64" y="82"/>
                            </a:lnTo>
                            <a:lnTo>
                              <a:pt x="64" y="80"/>
                            </a:lnTo>
                            <a:lnTo>
                              <a:pt x="66" y="78"/>
                            </a:lnTo>
                            <a:lnTo>
                              <a:pt x="68" y="78"/>
                            </a:lnTo>
                            <a:lnTo>
                              <a:pt x="66" y="78"/>
                            </a:lnTo>
                            <a:lnTo>
                              <a:pt x="66" y="76"/>
                            </a:lnTo>
                            <a:lnTo>
                              <a:pt x="64" y="74"/>
                            </a:lnTo>
                            <a:lnTo>
                              <a:pt x="60" y="72"/>
                            </a:lnTo>
                            <a:lnTo>
                              <a:pt x="58" y="70"/>
                            </a:lnTo>
                            <a:lnTo>
                              <a:pt x="56" y="70"/>
                            </a:lnTo>
                            <a:lnTo>
                              <a:pt x="54" y="70"/>
                            </a:lnTo>
                            <a:lnTo>
                              <a:pt x="52" y="70"/>
                            </a:lnTo>
                            <a:lnTo>
                              <a:pt x="52" y="68"/>
                            </a:lnTo>
                            <a:lnTo>
                              <a:pt x="54" y="68"/>
                            </a:lnTo>
                            <a:lnTo>
                              <a:pt x="56" y="68"/>
                            </a:lnTo>
                            <a:lnTo>
                              <a:pt x="56" y="66"/>
                            </a:lnTo>
                            <a:lnTo>
                              <a:pt x="58" y="64"/>
                            </a:lnTo>
                            <a:lnTo>
                              <a:pt x="56" y="64"/>
                            </a:lnTo>
                            <a:lnTo>
                              <a:pt x="54" y="62"/>
                            </a:lnTo>
                            <a:lnTo>
                              <a:pt x="52" y="62"/>
                            </a:lnTo>
                            <a:lnTo>
                              <a:pt x="50" y="60"/>
                            </a:lnTo>
                            <a:lnTo>
                              <a:pt x="50" y="58"/>
                            </a:lnTo>
                            <a:lnTo>
                              <a:pt x="48" y="58"/>
                            </a:lnTo>
                            <a:lnTo>
                              <a:pt x="46" y="56"/>
                            </a:lnTo>
                            <a:lnTo>
                              <a:pt x="44" y="56"/>
                            </a:lnTo>
                            <a:lnTo>
                              <a:pt x="40" y="60"/>
                            </a:lnTo>
                            <a:lnTo>
                              <a:pt x="38" y="60"/>
                            </a:lnTo>
                            <a:lnTo>
                              <a:pt x="38" y="62"/>
                            </a:lnTo>
                            <a:lnTo>
                              <a:pt x="38" y="64"/>
                            </a:lnTo>
                            <a:lnTo>
                              <a:pt x="36" y="64"/>
                            </a:lnTo>
                            <a:lnTo>
                              <a:pt x="36" y="62"/>
                            </a:lnTo>
                            <a:lnTo>
                              <a:pt x="34" y="62"/>
                            </a:lnTo>
                            <a:lnTo>
                              <a:pt x="30" y="60"/>
                            </a:lnTo>
                            <a:lnTo>
                              <a:pt x="28" y="60"/>
                            </a:lnTo>
                            <a:lnTo>
                              <a:pt x="26" y="60"/>
                            </a:lnTo>
                            <a:lnTo>
                              <a:pt x="24" y="58"/>
                            </a:lnTo>
                            <a:lnTo>
                              <a:pt x="24" y="56"/>
                            </a:lnTo>
                            <a:lnTo>
                              <a:pt x="22" y="54"/>
                            </a:lnTo>
                            <a:lnTo>
                              <a:pt x="20" y="52"/>
                            </a:lnTo>
                            <a:lnTo>
                              <a:pt x="20" y="50"/>
                            </a:lnTo>
                            <a:lnTo>
                              <a:pt x="20" y="46"/>
                            </a:lnTo>
                            <a:lnTo>
                              <a:pt x="20" y="44"/>
                            </a:lnTo>
                            <a:lnTo>
                              <a:pt x="18" y="46"/>
                            </a:lnTo>
                            <a:lnTo>
                              <a:pt x="18" y="44"/>
                            </a:lnTo>
                            <a:lnTo>
                              <a:pt x="20" y="42"/>
                            </a:lnTo>
                            <a:lnTo>
                              <a:pt x="20" y="40"/>
                            </a:lnTo>
                            <a:lnTo>
                              <a:pt x="20" y="38"/>
                            </a:lnTo>
                            <a:lnTo>
                              <a:pt x="18" y="38"/>
                            </a:lnTo>
                            <a:lnTo>
                              <a:pt x="16" y="38"/>
                            </a:lnTo>
                            <a:lnTo>
                              <a:pt x="16" y="40"/>
                            </a:lnTo>
                            <a:lnTo>
                              <a:pt x="14" y="40"/>
                            </a:lnTo>
                            <a:lnTo>
                              <a:pt x="12" y="38"/>
                            </a:lnTo>
                            <a:lnTo>
                              <a:pt x="12" y="36"/>
                            </a:lnTo>
                            <a:lnTo>
                              <a:pt x="12" y="34"/>
                            </a:lnTo>
                            <a:lnTo>
                              <a:pt x="10" y="32"/>
                            </a:lnTo>
                            <a:lnTo>
                              <a:pt x="8" y="32"/>
                            </a:lnTo>
                            <a:lnTo>
                              <a:pt x="6" y="30"/>
                            </a:lnTo>
                            <a:lnTo>
                              <a:pt x="4" y="28"/>
                            </a:lnTo>
                            <a:lnTo>
                              <a:pt x="2" y="28"/>
                            </a:lnTo>
                            <a:lnTo>
                              <a:pt x="2" y="26"/>
                            </a:lnTo>
                            <a:lnTo>
                              <a:pt x="0" y="26"/>
                            </a:lnTo>
                            <a:lnTo>
                              <a:pt x="0" y="24"/>
                            </a:lnTo>
                            <a:lnTo>
                              <a:pt x="0" y="22"/>
                            </a:lnTo>
                            <a:lnTo>
                              <a:pt x="2" y="20"/>
                            </a:lnTo>
                            <a:lnTo>
                              <a:pt x="4" y="18"/>
                            </a:lnTo>
                            <a:lnTo>
                              <a:pt x="4" y="16"/>
                            </a:lnTo>
                            <a:lnTo>
                              <a:pt x="4" y="14"/>
                            </a:lnTo>
                            <a:lnTo>
                              <a:pt x="6" y="14"/>
                            </a:lnTo>
                            <a:lnTo>
                              <a:pt x="10" y="16"/>
                            </a:lnTo>
                            <a:lnTo>
                              <a:pt x="14" y="18"/>
                            </a:lnTo>
                            <a:lnTo>
                              <a:pt x="14" y="20"/>
                            </a:lnTo>
                            <a:lnTo>
                              <a:pt x="16" y="20"/>
                            </a:lnTo>
                            <a:lnTo>
                              <a:pt x="16" y="22"/>
                            </a:lnTo>
                            <a:lnTo>
                              <a:pt x="18" y="22"/>
                            </a:lnTo>
                            <a:lnTo>
                              <a:pt x="20" y="20"/>
                            </a:lnTo>
                            <a:lnTo>
                              <a:pt x="20" y="14"/>
                            </a:lnTo>
                            <a:lnTo>
                              <a:pt x="22" y="14"/>
                            </a:lnTo>
                            <a:lnTo>
                              <a:pt x="24" y="16"/>
                            </a:lnTo>
                            <a:lnTo>
                              <a:pt x="24" y="18"/>
                            </a:lnTo>
                            <a:lnTo>
                              <a:pt x="26" y="18"/>
                            </a:lnTo>
                            <a:lnTo>
                              <a:pt x="26" y="16"/>
                            </a:lnTo>
                            <a:lnTo>
                              <a:pt x="26" y="14"/>
                            </a:lnTo>
                            <a:lnTo>
                              <a:pt x="28" y="14"/>
                            </a:lnTo>
                            <a:lnTo>
                              <a:pt x="32" y="16"/>
                            </a:lnTo>
                            <a:lnTo>
                              <a:pt x="32" y="18"/>
                            </a:lnTo>
                            <a:lnTo>
                              <a:pt x="34" y="20"/>
                            </a:lnTo>
                            <a:lnTo>
                              <a:pt x="36" y="20"/>
                            </a:lnTo>
                            <a:lnTo>
                              <a:pt x="36" y="18"/>
                            </a:lnTo>
                            <a:lnTo>
                              <a:pt x="36" y="16"/>
                            </a:lnTo>
                            <a:lnTo>
                              <a:pt x="36" y="14"/>
                            </a:lnTo>
                            <a:lnTo>
                              <a:pt x="38" y="14"/>
                            </a:lnTo>
                            <a:lnTo>
                              <a:pt x="40" y="12"/>
                            </a:lnTo>
                            <a:lnTo>
                              <a:pt x="40" y="14"/>
                            </a:lnTo>
                            <a:lnTo>
                              <a:pt x="44" y="16"/>
                            </a:lnTo>
                            <a:lnTo>
                              <a:pt x="44" y="14"/>
                            </a:lnTo>
                            <a:lnTo>
                              <a:pt x="46" y="14"/>
                            </a:lnTo>
                            <a:lnTo>
                              <a:pt x="48" y="12"/>
                            </a:lnTo>
                            <a:lnTo>
                              <a:pt x="50" y="12"/>
                            </a:lnTo>
                            <a:lnTo>
                              <a:pt x="52" y="10"/>
                            </a:lnTo>
                            <a:lnTo>
                              <a:pt x="52" y="6"/>
                            </a:lnTo>
                            <a:lnTo>
                              <a:pt x="52" y="4"/>
                            </a:lnTo>
                            <a:lnTo>
                              <a:pt x="60" y="0"/>
                            </a:lnTo>
                            <a:lnTo>
                              <a:pt x="62" y="0"/>
                            </a:lnTo>
                            <a:lnTo>
                              <a:pt x="62" y="2"/>
                            </a:lnTo>
                            <a:lnTo>
                              <a:pt x="66" y="4"/>
                            </a:lnTo>
                            <a:lnTo>
                              <a:pt x="66" y="6"/>
                            </a:lnTo>
                            <a:lnTo>
                              <a:pt x="68" y="6"/>
                            </a:lnTo>
                            <a:lnTo>
                              <a:pt x="70" y="8"/>
                            </a:lnTo>
                            <a:lnTo>
                              <a:pt x="72" y="10"/>
                            </a:lnTo>
                            <a:lnTo>
                              <a:pt x="74" y="10"/>
                            </a:lnTo>
                            <a:lnTo>
                              <a:pt x="74" y="8"/>
                            </a:lnTo>
                            <a:lnTo>
                              <a:pt x="76" y="8"/>
                            </a:lnTo>
                            <a:lnTo>
                              <a:pt x="78" y="8"/>
                            </a:lnTo>
                            <a:lnTo>
                              <a:pt x="80" y="10"/>
                            </a:lnTo>
                            <a:lnTo>
                              <a:pt x="80" y="12"/>
                            </a:lnTo>
                            <a:lnTo>
                              <a:pt x="82" y="12"/>
                            </a:lnTo>
                            <a:lnTo>
                              <a:pt x="86" y="12"/>
                            </a:lnTo>
                            <a:lnTo>
                              <a:pt x="86" y="10"/>
                            </a:lnTo>
                            <a:lnTo>
                              <a:pt x="88" y="10"/>
                            </a:lnTo>
                            <a:lnTo>
                              <a:pt x="90" y="12"/>
                            </a:lnTo>
                            <a:lnTo>
                              <a:pt x="92" y="12"/>
                            </a:lnTo>
                            <a:lnTo>
                              <a:pt x="92" y="14"/>
                            </a:lnTo>
                            <a:lnTo>
                              <a:pt x="92" y="18"/>
                            </a:lnTo>
                            <a:lnTo>
                              <a:pt x="90" y="18"/>
                            </a:lnTo>
                            <a:lnTo>
                              <a:pt x="88" y="22"/>
                            </a:lnTo>
                            <a:lnTo>
                              <a:pt x="90" y="24"/>
                            </a:lnTo>
                            <a:lnTo>
                              <a:pt x="92" y="24"/>
                            </a:lnTo>
                            <a:lnTo>
                              <a:pt x="92" y="28"/>
                            </a:lnTo>
                            <a:lnTo>
                              <a:pt x="94" y="30"/>
                            </a:lnTo>
                            <a:lnTo>
                              <a:pt x="98" y="32"/>
                            </a:lnTo>
                            <a:lnTo>
                              <a:pt x="100" y="32"/>
                            </a:lnTo>
                            <a:lnTo>
                              <a:pt x="102" y="32"/>
                            </a:lnTo>
                            <a:lnTo>
                              <a:pt x="102" y="34"/>
                            </a:lnTo>
                            <a:lnTo>
                              <a:pt x="102" y="36"/>
                            </a:lnTo>
                            <a:lnTo>
                              <a:pt x="106" y="38"/>
                            </a:lnTo>
                            <a:lnTo>
                              <a:pt x="108" y="38"/>
                            </a:lnTo>
                            <a:lnTo>
                              <a:pt x="108" y="40"/>
                            </a:lnTo>
                            <a:lnTo>
                              <a:pt x="110" y="40"/>
                            </a:lnTo>
                            <a:lnTo>
                              <a:pt x="114" y="42"/>
                            </a:lnTo>
                            <a:lnTo>
                              <a:pt x="116" y="40"/>
                            </a:lnTo>
                            <a:lnTo>
                              <a:pt x="118" y="40"/>
                            </a:lnTo>
                            <a:lnTo>
                              <a:pt x="120" y="42"/>
                            </a:lnTo>
                            <a:lnTo>
                              <a:pt x="122" y="42"/>
                            </a:lnTo>
                            <a:lnTo>
                              <a:pt x="124" y="44"/>
                            </a:lnTo>
                            <a:lnTo>
                              <a:pt x="122" y="44"/>
                            </a:lnTo>
                            <a:lnTo>
                              <a:pt x="120" y="44"/>
                            </a:lnTo>
                            <a:lnTo>
                              <a:pt x="120" y="42"/>
                            </a:lnTo>
                            <a:lnTo>
                              <a:pt x="118" y="42"/>
                            </a:lnTo>
                            <a:lnTo>
                              <a:pt x="118" y="44"/>
                            </a:lnTo>
                            <a:lnTo>
                              <a:pt x="116" y="46"/>
                            </a:lnTo>
                            <a:lnTo>
                              <a:pt x="116" y="48"/>
                            </a:lnTo>
                            <a:lnTo>
                              <a:pt x="114" y="48"/>
                            </a:lnTo>
                            <a:lnTo>
                              <a:pt x="112" y="48"/>
                            </a:lnTo>
                            <a:lnTo>
                              <a:pt x="112" y="50"/>
                            </a:lnTo>
                            <a:lnTo>
                              <a:pt x="112" y="52"/>
                            </a:lnTo>
                            <a:lnTo>
                              <a:pt x="112" y="54"/>
                            </a:lnTo>
                            <a:lnTo>
                              <a:pt x="112" y="56"/>
                            </a:lnTo>
                            <a:lnTo>
                              <a:pt x="110" y="56"/>
                            </a:lnTo>
                            <a:lnTo>
                              <a:pt x="108" y="58"/>
                            </a:lnTo>
                            <a:lnTo>
                              <a:pt x="106" y="56"/>
                            </a:lnTo>
                            <a:lnTo>
                              <a:pt x="108" y="56"/>
                            </a:lnTo>
                            <a:lnTo>
                              <a:pt x="108" y="54"/>
                            </a:lnTo>
                            <a:lnTo>
                              <a:pt x="106" y="54"/>
                            </a:lnTo>
                            <a:lnTo>
                              <a:pt x="106" y="56"/>
                            </a:lnTo>
                            <a:lnTo>
                              <a:pt x="104" y="56"/>
                            </a:lnTo>
                            <a:lnTo>
                              <a:pt x="102" y="56"/>
                            </a:lnTo>
                            <a:lnTo>
                              <a:pt x="102" y="58"/>
                            </a:lnTo>
                            <a:lnTo>
                              <a:pt x="104" y="58"/>
                            </a:lnTo>
                            <a:lnTo>
                              <a:pt x="102" y="58"/>
                            </a:lnTo>
                            <a:lnTo>
                              <a:pt x="100" y="58"/>
                            </a:lnTo>
                            <a:lnTo>
                              <a:pt x="100" y="56"/>
                            </a:lnTo>
                            <a:lnTo>
                              <a:pt x="100" y="54"/>
                            </a:lnTo>
                            <a:lnTo>
                              <a:pt x="96" y="54"/>
                            </a:lnTo>
                            <a:lnTo>
                              <a:pt x="96" y="56"/>
                            </a:lnTo>
                            <a:lnTo>
                              <a:pt x="98" y="56"/>
                            </a:lnTo>
                            <a:lnTo>
                              <a:pt x="100" y="58"/>
                            </a:lnTo>
                            <a:lnTo>
                              <a:pt x="98" y="58"/>
                            </a:lnTo>
                            <a:lnTo>
                              <a:pt x="100" y="60"/>
                            </a:lnTo>
                            <a:lnTo>
                              <a:pt x="100" y="62"/>
                            </a:lnTo>
                            <a:lnTo>
                              <a:pt x="100" y="64"/>
                            </a:lnTo>
                            <a:lnTo>
                              <a:pt x="98" y="64"/>
                            </a:lnTo>
                            <a:lnTo>
                              <a:pt x="98" y="66"/>
                            </a:lnTo>
                            <a:lnTo>
                              <a:pt x="98" y="72"/>
                            </a:lnTo>
                            <a:lnTo>
                              <a:pt x="98" y="74"/>
                            </a:lnTo>
                            <a:lnTo>
                              <a:pt x="96" y="72"/>
                            </a:lnTo>
                            <a:lnTo>
                              <a:pt x="98" y="72"/>
                            </a:lnTo>
                            <a:lnTo>
                              <a:pt x="98" y="74"/>
                            </a:lnTo>
                            <a:lnTo>
                              <a:pt x="96" y="74"/>
                            </a:lnTo>
                            <a:lnTo>
                              <a:pt x="96" y="76"/>
                            </a:lnTo>
                            <a:lnTo>
                              <a:pt x="94" y="76"/>
                            </a:lnTo>
                            <a:lnTo>
                              <a:pt x="94" y="78"/>
                            </a:lnTo>
                            <a:lnTo>
                              <a:pt x="92" y="78"/>
                            </a:lnTo>
                            <a:lnTo>
                              <a:pt x="90" y="78"/>
                            </a:lnTo>
                            <a:lnTo>
                              <a:pt x="90" y="80"/>
                            </a:lnTo>
                            <a:lnTo>
                              <a:pt x="90" y="78"/>
                            </a:lnTo>
                            <a:lnTo>
                              <a:pt x="88" y="80"/>
                            </a:lnTo>
                            <a:lnTo>
                              <a:pt x="88" y="78"/>
                            </a:lnTo>
                            <a:lnTo>
                              <a:pt x="86" y="80"/>
                            </a:lnTo>
                            <a:lnTo>
                              <a:pt x="86" y="84"/>
                            </a:lnTo>
                            <a:lnTo>
                              <a:pt x="84" y="88"/>
                            </a:lnTo>
                            <a:lnTo>
                              <a:pt x="84" y="90"/>
                            </a:lnTo>
                            <a:lnTo>
                              <a:pt x="84" y="92"/>
                            </a:lnTo>
                            <a:lnTo>
                              <a:pt x="84" y="94"/>
                            </a:lnTo>
                            <a:lnTo>
                              <a:pt x="86" y="94"/>
                            </a:lnTo>
                            <a:lnTo>
                              <a:pt x="86" y="96"/>
                            </a:lnTo>
                            <a:lnTo>
                              <a:pt x="84" y="98"/>
                            </a:lnTo>
                            <a:lnTo>
                              <a:pt x="84" y="102"/>
                            </a:lnTo>
                            <a:lnTo>
                              <a:pt x="82" y="102"/>
                            </a:lnTo>
                            <a:lnTo>
                              <a:pt x="82" y="104"/>
                            </a:lnTo>
                            <a:lnTo>
                              <a:pt x="84" y="106"/>
                            </a:lnTo>
                            <a:lnTo>
                              <a:pt x="86" y="106"/>
                            </a:lnTo>
                            <a:lnTo>
                              <a:pt x="86" y="108"/>
                            </a:lnTo>
                            <a:lnTo>
                              <a:pt x="88" y="110"/>
                            </a:lnTo>
                            <a:lnTo>
                              <a:pt x="86" y="112"/>
                            </a:lnTo>
                            <a:lnTo>
                              <a:pt x="88" y="110"/>
                            </a:lnTo>
                            <a:lnTo>
                              <a:pt x="88" y="112"/>
                            </a:lnTo>
                            <a:lnTo>
                              <a:pt x="90" y="114"/>
                            </a:lnTo>
                            <a:lnTo>
                              <a:pt x="90" y="116"/>
                            </a:lnTo>
                            <a:lnTo>
                              <a:pt x="92" y="116"/>
                            </a:lnTo>
                            <a:lnTo>
                              <a:pt x="94" y="120"/>
                            </a:lnTo>
                            <a:lnTo>
                              <a:pt x="96" y="120"/>
                            </a:lnTo>
                            <a:lnTo>
                              <a:pt x="98" y="122"/>
                            </a:lnTo>
                            <a:lnTo>
                              <a:pt x="100" y="122"/>
                            </a:lnTo>
                            <a:lnTo>
                              <a:pt x="104" y="126"/>
                            </a:lnTo>
                            <a:lnTo>
                              <a:pt x="106" y="126"/>
                            </a:lnTo>
                            <a:lnTo>
                              <a:pt x="106" y="128"/>
                            </a:lnTo>
                            <a:lnTo>
                              <a:pt x="104" y="128"/>
                            </a:lnTo>
                            <a:lnTo>
                              <a:pt x="104" y="130"/>
                            </a:lnTo>
                            <a:lnTo>
                              <a:pt x="104" y="132"/>
                            </a:lnTo>
                            <a:lnTo>
                              <a:pt x="106" y="134"/>
                            </a:lnTo>
                            <a:lnTo>
                              <a:pt x="110" y="136"/>
                            </a:lnTo>
                            <a:lnTo>
                              <a:pt x="110" y="138"/>
                            </a:lnTo>
                            <a:lnTo>
                              <a:pt x="112" y="140"/>
                            </a:lnTo>
                            <a:lnTo>
                              <a:pt x="114" y="142"/>
                            </a:lnTo>
                            <a:lnTo>
                              <a:pt x="116" y="144"/>
                            </a:lnTo>
                            <a:lnTo>
                              <a:pt x="116" y="146"/>
                            </a:lnTo>
                            <a:lnTo>
                              <a:pt x="118" y="146"/>
                            </a:lnTo>
                            <a:lnTo>
                              <a:pt x="118" y="148"/>
                            </a:lnTo>
                            <a:lnTo>
                              <a:pt x="120" y="148"/>
                            </a:lnTo>
                            <a:lnTo>
                              <a:pt x="120" y="150"/>
                            </a:lnTo>
                            <a:lnTo>
                              <a:pt x="122" y="152"/>
                            </a:lnTo>
                            <a:lnTo>
                              <a:pt x="122" y="154"/>
                            </a:lnTo>
                            <a:lnTo>
                              <a:pt x="126" y="156"/>
                            </a:lnTo>
                            <a:lnTo>
                              <a:pt x="130" y="158"/>
                            </a:lnTo>
                            <a:lnTo>
                              <a:pt x="130" y="160"/>
                            </a:lnTo>
                            <a:lnTo>
                              <a:pt x="130" y="158"/>
                            </a:lnTo>
                            <a:lnTo>
                              <a:pt x="128" y="158"/>
                            </a:lnTo>
                            <a:lnTo>
                              <a:pt x="128" y="160"/>
                            </a:lnTo>
                            <a:lnTo>
                              <a:pt x="130" y="160"/>
                            </a:lnTo>
                            <a:lnTo>
                              <a:pt x="132" y="160"/>
                            </a:lnTo>
                            <a:lnTo>
                              <a:pt x="134" y="162"/>
                            </a:lnTo>
                            <a:lnTo>
                              <a:pt x="138" y="166"/>
                            </a:lnTo>
                            <a:lnTo>
                              <a:pt x="138" y="168"/>
                            </a:lnTo>
                            <a:lnTo>
                              <a:pt x="140" y="168"/>
                            </a:lnTo>
                            <a:lnTo>
                              <a:pt x="140" y="166"/>
                            </a:lnTo>
                            <a:lnTo>
                              <a:pt x="142" y="166"/>
                            </a:lnTo>
                            <a:lnTo>
                              <a:pt x="142" y="168"/>
                            </a:lnTo>
                            <a:lnTo>
                              <a:pt x="144" y="168"/>
                            </a:lnTo>
                            <a:lnTo>
                              <a:pt x="146" y="170"/>
                            </a:lnTo>
                            <a:lnTo>
                              <a:pt x="146" y="172"/>
                            </a:lnTo>
                            <a:lnTo>
                              <a:pt x="148" y="174"/>
                            </a:lnTo>
                            <a:lnTo>
                              <a:pt x="148" y="172"/>
                            </a:lnTo>
                            <a:lnTo>
                              <a:pt x="148" y="170"/>
                            </a:lnTo>
                            <a:lnTo>
                              <a:pt x="150" y="172"/>
                            </a:lnTo>
                            <a:lnTo>
                              <a:pt x="148" y="172"/>
                            </a:lnTo>
                            <a:lnTo>
                              <a:pt x="148" y="174"/>
                            </a:lnTo>
                            <a:lnTo>
                              <a:pt x="150" y="174"/>
                            </a:lnTo>
                            <a:lnTo>
                              <a:pt x="152" y="178"/>
                            </a:lnTo>
                            <a:lnTo>
                              <a:pt x="156" y="182"/>
                            </a:lnTo>
                            <a:lnTo>
                              <a:pt x="158" y="186"/>
                            </a:lnTo>
                            <a:lnTo>
                              <a:pt x="160" y="188"/>
                            </a:lnTo>
                            <a:lnTo>
                              <a:pt x="162" y="188"/>
                            </a:lnTo>
                            <a:lnTo>
                              <a:pt x="162" y="186"/>
                            </a:lnTo>
                            <a:lnTo>
                              <a:pt x="162" y="188"/>
                            </a:lnTo>
                            <a:lnTo>
                              <a:pt x="164" y="190"/>
                            </a:lnTo>
                            <a:lnTo>
                              <a:pt x="164" y="194"/>
                            </a:lnTo>
                            <a:lnTo>
                              <a:pt x="164" y="198"/>
                            </a:lnTo>
                            <a:lnTo>
                              <a:pt x="166" y="200"/>
                            </a:lnTo>
                            <a:lnTo>
                              <a:pt x="166" y="202"/>
                            </a:lnTo>
                            <a:lnTo>
                              <a:pt x="168" y="204"/>
                            </a:lnTo>
                            <a:lnTo>
                              <a:pt x="168" y="206"/>
                            </a:lnTo>
                            <a:lnTo>
                              <a:pt x="168" y="208"/>
                            </a:lnTo>
                            <a:lnTo>
                              <a:pt x="170" y="212"/>
                            </a:lnTo>
                            <a:lnTo>
                              <a:pt x="172" y="214"/>
                            </a:lnTo>
                            <a:lnTo>
                              <a:pt x="172" y="216"/>
                            </a:lnTo>
                            <a:lnTo>
                              <a:pt x="172" y="220"/>
                            </a:lnTo>
                            <a:lnTo>
                              <a:pt x="174" y="222"/>
                            </a:lnTo>
                            <a:lnTo>
                              <a:pt x="176" y="224"/>
                            </a:lnTo>
                            <a:lnTo>
                              <a:pt x="176" y="226"/>
                            </a:lnTo>
                            <a:lnTo>
                              <a:pt x="174" y="226"/>
                            </a:lnTo>
                            <a:lnTo>
                              <a:pt x="174" y="224"/>
                            </a:lnTo>
                            <a:lnTo>
                              <a:pt x="174" y="222"/>
                            </a:lnTo>
                            <a:lnTo>
                              <a:pt x="174" y="224"/>
                            </a:lnTo>
                            <a:lnTo>
                              <a:pt x="174" y="226"/>
                            </a:lnTo>
                            <a:lnTo>
                              <a:pt x="174" y="228"/>
                            </a:lnTo>
                            <a:lnTo>
                              <a:pt x="176" y="232"/>
                            </a:lnTo>
                            <a:lnTo>
                              <a:pt x="176" y="234"/>
                            </a:lnTo>
                            <a:lnTo>
                              <a:pt x="178" y="242"/>
                            </a:lnTo>
                            <a:lnTo>
                              <a:pt x="180" y="244"/>
                            </a:lnTo>
                            <a:lnTo>
                              <a:pt x="180" y="246"/>
                            </a:lnTo>
                            <a:lnTo>
                              <a:pt x="182" y="246"/>
                            </a:lnTo>
                            <a:lnTo>
                              <a:pt x="182" y="248"/>
                            </a:lnTo>
                            <a:lnTo>
                              <a:pt x="180" y="248"/>
                            </a:lnTo>
                            <a:lnTo>
                              <a:pt x="180" y="250"/>
                            </a:lnTo>
                            <a:lnTo>
                              <a:pt x="178" y="252"/>
                            </a:lnTo>
                            <a:lnTo>
                              <a:pt x="176" y="254"/>
                            </a:lnTo>
                            <a:lnTo>
                              <a:pt x="176" y="256"/>
                            </a:lnTo>
                            <a:lnTo>
                              <a:pt x="178" y="256"/>
                            </a:lnTo>
                            <a:lnTo>
                              <a:pt x="180" y="258"/>
                            </a:lnTo>
                            <a:lnTo>
                              <a:pt x="180" y="260"/>
                            </a:lnTo>
                            <a:lnTo>
                              <a:pt x="178" y="260"/>
                            </a:lnTo>
                            <a:lnTo>
                              <a:pt x="178" y="258"/>
                            </a:lnTo>
                            <a:lnTo>
                              <a:pt x="176" y="258"/>
                            </a:lnTo>
                            <a:lnTo>
                              <a:pt x="176" y="260"/>
                            </a:lnTo>
                            <a:lnTo>
                              <a:pt x="178" y="262"/>
                            </a:lnTo>
                            <a:lnTo>
                              <a:pt x="178" y="266"/>
                            </a:lnTo>
                            <a:lnTo>
                              <a:pt x="178" y="268"/>
                            </a:lnTo>
                            <a:lnTo>
                              <a:pt x="180" y="270"/>
                            </a:lnTo>
                            <a:lnTo>
                              <a:pt x="178" y="270"/>
                            </a:lnTo>
                            <a:lnTo>
                              <a:pt x="178" y="266"/>
                            </a:lnTo>
                            <a:lnTo>
                              <a:pt x="178" y="268"/>
                            </a:lnTo>
                            <a:lnTo>
                              <a:pt x="178" y="270"/>
                            </a:lnTo>
                            <a:lnTo>
                              <a:pt x="176" y="270"/>
                            </a:lnTo>
                            <a:lnTo>
                              <a:pt x="176" y="272"/>
                            </a:lnTo>
                            <a:lnTo>
                              <a:pt x="178" y="272"/>
                            </a:lnTo>
                            <a:lnTo>
                              <a:pt x="180" y="274"/>
                            </a:lnTo>
                            <a:lnTo>
                              <a:pt x="178" y="276"/>
                            </a:lnTo>
                            <a:lnTo>
                              <a:pt x="178" y="278"/>
                            </a:lnTo>
                            <a:lnTo>
                              <a:pt x="176" y="278"/>
                            </a:lnTo>
                            <a:lnTo>
                              <a:pt x="176" y="280"/>
                            </a:lnTo>
                            <a:lnTo>
                              <a:pt x="176" y="282"/>
                            </a:lnTo>
                            <a:lnTo>
                              <a:pt x="176" y="284"/>
                            </a:lnTo>
                            <a:lnTo>
                              <a:pt x="174" y="284"/>
                            </a:lnTo>
                            <a:lnTo>
                              <a:pt x="172" y="284"/>
                            </a:lnTo>
                            <a:lnTo>
                              <a:pt x="170" y="286"/>
                            </a:lnTo>
                            <a:lnTo>
                              <a:pt x="168" y="288"/>
                            </a:lnTo>
                            <a:lnTo>
                              <a:pt x="166" y="288"/>
                            </a:lnTo>
                            <a:lnTo>
                              <a:pt x="166" y="290"/>
                            </a:lnTo>
                            <a:lnTo>
                              <a:pt x="164" y="290"/>
                            </a:lnTo>
                            <a:lnTo>
                              <a:pt x="162" y="294"/>
                            </a:lnTo>
                            <a:lnTo>
                              <a:pt x="160" y="294"/>
                            </a:lnTo>
                            <a:lnTo>
                              <a:pt x="158" y="294"/>
                            </a:lnTo>
                            <a:lnTo>
                              <a:pt x="158" y="296"/>
                            </a:lnTo>
                            <a:lnTo>
                              <a:pt x="158" y="298"/>
                            </a:lnTo>
                            <a:lnTo>
                              <a:pt x="158" y="300"/>
                            </a:lnTo>
                            <a:lnTo>
                              <a:pt x="156" y="300"/>
                            </a:lnTo>
                            <a:lnTo>
                              <a:pt x="156" y="298"/>
                            </a:lnTo>
                            <a:lnTo>
                              <a:pt x="154" y="298"/>
                            </a:lnTo>
                            <a:lnTo>
                              <a:pt x="154" y="300"/>
                            </a:lnTo>
                            <a:lnTo>
                              <a:pt x="152" y="300"/>
                            </a:lnTo>
                            <a:lnTo>
                              <a:pt x="148" y="302"/>
                            </a:lnTo>
                            <a:lnTo>
                              <a:pt x="148" y="304"/>
                            </a:lnTo>
                            <a:lnTo>
                              <a:pt x="146" y="304"/>
                            </a:lnTo>
                            <a:lnTo>
                              <a:pt x="146" y="306"/>
                            </a:lnTo>
                            <a:lnTo>
                              <a:pt x="144" y="306"/>
                            </a:lnTo>
                            <a:lnTo>
                              <a:pt x="142" y="306"/>
                            </a:lnTo>
                            <a:lnTo>
                              <a:pt x="142" y="308"/>
                            </a:lnTo>
                            <a:lnTo>
                              <a:pt x="142" y="306"/>
                            </a:lnTo>
                            <a:lnTo>
                              <a:pt x="140" y="306"/>
                            </a:lnTo>
                            <a:lnTo>
                              <a:pt x="140" y="304"/>
                            </a:lnTo>
                            <a:lnTo>
                              <a:pt x="138" y="306"/>
                            </a:lnTo>
                            <a:lnTo>
                              <a:pt x="138" y="304"/>
                            </a:lnTo>
                            <a:lnTo>
                              <a:pt x="136" y="304"/>
                            </a:lnTo>
                            <a:lnTo>
                              <a:pt x="136" y="302"/>
                            </a:lnTo>
                            <a:lnTo>
                              <a:pt x="136" y="300"/>
                            </a:lnTo>
                            <a:lnTo>
                              <a:pt x="136" y="302"/>
                            </a:lnTo>
                            <a:lnTo>
                              <a:pt x="136" y="304"/>
                            </a:lnTo>
                            <a:lnTo>
                              <a:pt x="136" y="302"/>
                            </a:lnTo>
                            <a:lnTo>
                              <a:pt x="136" y="304"/>
                            </a:lnTo>
                            <a:lnTo>
                              <a:pt x="136" y="306"/>
                            </a:lnTo>
                            <a:lnTo>
                              <a:pt x="136" y="304"/>
                            </a:lnTo>
                            <a:lnTo>
                              <a:pt x="134" y="304"/>
                            </a:lnTo>
                            <a:lnTo>
                              <a:pt x="134" y="302"/>
                            </a:lnTo>
                            <a:lnTo>
                              <a:pt x="134" y="300"/>
                            </a:lnTo>
                            <a:lnTo>
                              <a:pt x="132" y="300"/>
                            </a:lnTo>
                            <a:lnTo>
                              <a:pt x="130" y="300"/>
                            </a:lnTo>
                            <a:lnTo>
                              <a:pt x="130" y="302"/>
                            </a:lnTo>
                            <a:lnTo>
                              <a:pt x="130" y="304"/>
                            </a:lnTo>
                            <a:lnTo>
                              <a:pt x="128" y="304"/>
                            </a:lnTo>
                            <a:lnTo>
                              <a:pt x="128" y="306"/>
                            </a:lnTo>
                            <a:lnTo>
                              <a:pt x="130" y="306"/>
                            </a:lnTo>
                            <a:lnTo>
                              <a:pt x="130" y="304"/>
                            </a:lnTo>
                            <a:lnTo>
                              <a:pt x="130" y="306"/>
                            </a:lnTo>
                            <a:lnTo>
                              <a:pt x="132" y="306"/>
                            </a:lnTo>
                            <a:lnTo>
                              <a:pt x="132" y="308"/>
                            </a:lnTo>
                            <a:lnTo>
                              <a:pt x="132" y="310"/>
                            </a:lnTo>
                            <a:lnTo>
                              <a:pt x="130" y="310"/>
                            </a:lnTo>
                            <a:lnTo>
                              <a:pt x="128" y="310"/>
                            </a:lnTo>
                            <a:lnTo>
                              <a:pt x="126" y="310"/>
                            </a:lnTo>
                            <a:lnTo>
                              <a:pt x="124" y="310"/>
                            </a:lnTo>
                            <a:lnTo>
                              <a:pt x="124" y="308"/>
                            </a:lnTo>
                            <a:lnTo>
                              <a:pt x="124" y="310"/>
                            </a:lnTo>
                            <a:lnTo>
                              <a:pt x="126" y="310"/>
                            </a:lnTo>
                            <a:lnTo>
                              <a:pt x="128" y="310"/>
                            </a:lnTo>
                            <a:lnTo>
                              <a:pt x="130" y="312"/>
                            </a:lnTo>
                            <a:lnTo>
                              <a:pt x="132" y="312"/>
                            </a:lnTo>
                            <a:lnTo>
                              <a:pt x="132" y="314"/>
                            </a:lnTo>
                            <a:lnTo>
                              <a:pt x="130" y="318"/>
                            </a:lnTo>
                            <a:lnTo>
                              <a:pt x="128" y="318"/>
                            </a:lnTo>
                            <a:lnTo>
                              <a:pt x="126" y="316"/>
                            </a:lnTo>
                            <a:lnTo>
                              <a:pt x="124" y="314"/>
                            </a:lnTo>
                            <a:lnTo>
                              <a:pt x="124" y="312"/>
                            </a:lnTo>
                            <a:lnTo>
                              <a:pt x="122" y="312"/>
                            </a:lnTo>
                            <a:lnTo>
                              <a:pt x="122" y="310"/>
                            </a:lnTo>
                            <a:lnTo>
                              <a:pt x="124" y="314"/>
                            </a:lnTo>
                            <a:lnTo>
                              <a:pt x="124" y="316"/>
                            </a:lnTo>
                            <a:lnTo>
                              <a:pt x="126" y="316"/>
                            </a:lnTo>
                            <a:lnTo>
                              <a:pt x="128" y="318"/>
                            </a:lnTo>
                            <a:lnTo>
                              <a:pt x="130" y="318"/>
                            </a:lnTo>
                            <a:lnTo>
                              <a:pt x="130" y="320"/>
                            </a:lnTo>
                            <a:lnTo>
                              <a:pt x="128" y="320"/>
                            </a:lnTo>
                            <a:lnTo>
                              <a:pt x="126" y="318"/>
                            </a:lnTo>
                            <a:lnTo>
                              <a:pt x="124" y="318"/>
                            </a:lnTo>
                            <a:lnTo>
                              <a:pt x="122" y="316"/>
                            </a:lnTo>
                            <a:lnTo>
                              <a:pt x="120" y="314"/>
                            </a:lnTo>
                            <a:lnTo>
                              <a:pt x="120" y="312"/>
                            </a:lnTo>
                            <a:lnTo>
                              <a:pt x="118" y="312"/>
                            </a:lnTo>
                            <a:lnTo>
                              <a:pt x="118" y="310"/>
                            </a:lnTo>
                            <a:lnTo>
                              <a:pt x="118" y="312"/>
                            </a:lnTo>
                            <a:lnTo>
                              <a:pt x="122" y="316"/>
                            </a:lnTo>
                            <a:lnTo>
                              <a:pt x="126" y="318"/>
                            </a:lnTo>
                            <a:lnTo>
                              <a:pt x="126" y="320"/>
                            </a:lnTo>
                            <a:lnTo>
                              <a:pt x="128" y="320"/>
                            </a:lnTo>
                            <a:lnTo>
                              <a:pt x="128" y="322"/>
                            </a:lnTo>
                            <a:lnTo>
                              <a:pt x="128" y="324"/>
                            </a:lnTo>
                            <a:lnTo>
                              <a:pt x="128" y="326"/>
                            </a:lnTo>
                            <a:lnTo>
                              <a:pt x="126" y="326"/>
                            </a:lnTo>
                            <a:lnTo>
                              <a:pt x="124" y="326"/>
                            </a:lnTo>
                            <a:lnTo>
                              <a:pt x="122" y="324"/>
                            </a:lnTo>
                            <a:lnTo>
                              <a:pt x="118" y="320"/>
                            </a:lnTo>
                            <a:lnTo>
                              <a:pt x="116" y="318"/>
                            </a:lnTo>
                            <a:lnTo>
                              <a:pt x="114" y="316"/>
                            </a:lnTo>
                            <a:lnTo>
                              <a:pt x="114" y="318"/>
                            </a:lnTo>
                            <a:lnTo>
                              <a:pt x="116" y="318"/>
                            </a:lnTo>
                            <a:lnTo>
                              <a:pt x="116" y="320"/>
                            </a:lnTo>
                            <a:lnTo>
                              <a:pt x="118" y="320"/>
                            </a:lnTo>
                            <a:lnTo>
                              <a:pt x="118" y="322"/>
                            </a:lnTo>
                            <a:lnTo>
                              <a:pt x="120" y="326"/>
                            </a:lnTo>
                            <a:lnTo>
                              <a:pt x="120" y="328"/>
                            </a:lnTo>
                            <a:lnTo>
                              <a:pt x="120" y="330"/>
                            </a:lnTo>
                            <a:lnTo>
                              <a:pt x="116" y="332"/>
                            </a:lnTo>
                            <a:lnTo>
                              <a:pt x="116" y="334"/>
                            </a:lnTo>
                            <a:lnTo>
                              <a:pt x="110" y="336"/>
                            </a:lnTo>
                            <a:lnTo>
                              <a:pt x="108" y="336"/>
                            </a:lnTo>
                            <a:lnTo>
                              <a:pt x="108" y="338"/>
                            </a:lnTo>
                            <a:lnTo>
                              <a:pt x="106" y="340"/>
                            </a:lnTo>
                            <a:lnTo>
                              <a:pt x="106" y="342"/>
                            </a:lnTo>
                            <a:lnTo>
                              <a:pt x="106" y="344"/>
                            </a:lnTo>
                            <a:lnTo>
                              <a:pt x="104" y="344"/>
                            </a:lnTo>
                            <a:lnTo>
                              <a:pt x="100" y="348"/>
                            </a:lnTo>
                            <a:lnTo>
                              <a:pt x="98" y="350"/>
                            </a:lnTo>
                            <a:lnTo>
                              <a:pt x="96" y="350"/>
                            </a:lnTo>
                            <a:lnTo>
                              <a:pt x="94" y="350"/>
                            </a:lnTo>
                            <a:lnTo>
                              <a:pt x="92" y="348"/>
                            </a:lnTo>
                            <a:lnTo>
                              <a:pt x="94" y="348"/>
                            </a:lnTo>
                            <a:lnTo>
                              <a:pt x="96" y="346"/>
                            </a:lnTo>
                            <a:lnTo>
                              <a:pt x="96" y="344"/>
                            </a:lnTo>
                            <a:lnTo>
                              <a:pt x="94" y="344"/>
                            </a:lnTo>
                            <a:lnTo>
                              <a:pt x="94" y="338"/>
                            </a:lnTo>
                            <a:lnTo>
                              <a:pt x="94" y="332"/>
                            </a:lnTo>
                            <a:lnTo>
                              <a:pt x="94" y="328"/>
                            </a:lnTo>
                            <a:lnTo>
                              <a:pt x="94" y="326"/>
                            </a:lnTo>
                            <a:lnTo>
                              <a:pt x="94" y="322"/>
                            </a:lnTo>
                            <a:lnTo>
                              <a:pt x="94" y="320"/>
                            </a:lnTo>
                            <a:lnTo>
                              <a:pt x="96" y="318"/>
                            </a:lnTo>
                            <a:lnTo>
                              <a:pt x="98" y="318"/>
                            </a:lnTo>
                            <a:lnTo>
                              <a:pt x="98" y="316"/>
                            </a:lnTo>
                            <a:lnTo>
                              <a:pt x="96" y="316"/>
                            </a:lnTo>
                            <a:lnTo>
                              <a:pt x="96" y="314"/>
                            </a:lnTo>
                            <a:lnTo>
                              <a:pt x="94" y="314"/>
                            </a:lnTo>
                            <a:lnTo>
                              <a:pt x="92" y="314"/>
                            </a:lnTo>
                            <a:lnTo>
                              <a:pt x="92" y="312"/>
                            </a:lnTo>
                            <a:lnTo>
                              <a:pt x="90" y="312"/>
                            </a:lnTo>
                            <a:lnTo>
                              <a:pt x="90" y="310"/>
                            </a:lnTo>
                            <a:lnTo>
                              <a:pt x="88" y="312"/>
                            </a:lnTo>
                            <a:lnTo>
                              <a:pt x="86" y="312"/>
                            </a:lnTo>
                            <a:lnTo>
                              <a:pt x="86" y="310"/>
                            </a:lnTo>
                            <a:lnTo>
                              <a:pt x="84" y="308"/>
                            </a:lnTo>
                            <a:lnTo>
                              <a:pt x="82" y="306"/>
                            </a:lnTo>
                            <a:lnTo>
                              <a:pt x="84" y="306"/>
                            </a:lnTo>
                            <a:lnTo>
                              <a:pt x="86" y="306"/>
                            </a:lnTo>
                            <a:lnTo>
                              <a:pt x="86" y="304"/>
                            </a:lnTo>
                            <a:lnTo>
                              <a:pt x="88" y="304"/>
                            </a:lnTo>
                            <a:lnTo>
                              <a:pt x="90" y="304"/>
                            </a:lnTo>
                            <a:lnTo>
                              <a:pt x="92" y="304"/>
                            </a:lnTo>
                            <a:lnTo>
                              <a:pt x="92" y="302"/>
                            </a:lnTo>
                            <a:lnTo>
                              <a:pt x="94" y="302"/>
                            </a:lnTo>
                            <a:lnTo>
                              <a:pt x="94" y="300"/>
                            </a:lnTo>
                            <a:lnTo>
                              <a:pt x="96" y="300"/>
                            </a:lnTo>
                            <a:lnTo>
                              <a:pt x="96" y="298"/>
                            </a:lnTo>
                            <a:lnTo>
                              <a:pt x="96" y="296"/>
                            </a:lnTo>
                            <a:lnTo>
                              <a:pt x="94" y="296"/>
                            </a:lnTo>
                            <a:lnTo>
                              <a:pt x="94" y="294"/>
                            </a:lnTo>
                            <a:lnTo>
                              <a:pt x="96" y="294"/>
                            </a:lnTo>
                            <a:lnTo>
                              <a:pt x="98" y="294"/>
                            </a:lnTo>
                            <a:lnTo>
                              <a:pt x="100" y="296"/>
                            </a:lnTo>
                            <a:lnTo>
                              <a:pt x="102" y="296"/>
                            </a:lnTo>
                            <a:lnTo>
                              <a:pt x="102" y="294"/>
                            </a:lnTo>
                            <a:lnTo>
                              <a:pt x="104" y="292"/>
                            </a:lnTo>
                            <a:lnTo>
                              <a:pt x="106" y="294"/>
                            </a:lnTo>
                            <a:lnTo>
                              <a:pt x="106" y="292"/>
                            </a:lnTo>
                            <a:lnTo>
                              <a:pt x="108" y="292"/>
                            </a:lnTo>
                            <a:lnTo>
                              <a:pt x="110" y="292"/>
                            </a:lnTo>
                            <a:lnTo>
                              <a:pt x="112" y="294"/>
                            </a:lnTo>
                            <a:lnTo>
                              <a:pt x="114" y="294"/>
                            </a:lnTo>
                            <a:lnTo>
                              <a:pt x="116" y="296"/>
                            </a:lnTo>
                            <a:lnTo>
                              <a:pt x="118" y="298"/>
                            </a:lnTo>
                            <a:lnTo>
                              <a:pt x="118" y="296"/>
                            </a:lnTo>
                            <a:lnTo>
                              <a:pt x="116" y="294"/>
                            </a:lnTo>
                            <a:lnTo>
                              <a:pt x="116" y="292"/>
                            </a:lnTo>
                            <a:lnTo>
                              <a:pt x="118" y="292"/>
                            </a:lnTo>
                            <a:lnTo>
                              <a:pt x="118" y="290"/>
                            </a:lnTo>
                            <a:lnTo>
                              <a:pt x="116" y="290"/>
                            </a:lnTo>
                            <a:lnTo>
                              <a:pt x="114" y="286"/>
                            </a:lnTo>
                            <a:lnTo>
                              <a:pt x="112" y="284"/>
                            </a:lnTo>
                            <a:lnTo>
                              <a:pt x="112" y="282"/>
                            </a:lnTo>
                            <a:lnTo>
                              <a:pt x="112" y="278"/>
                            </a:lnTo>
                            <a:lnTo>
                              <a:pt x="110" y="278"/>
                            </a:lnTo>
                            <a:lnTo>
                              <a:pt x="110" y="276"/>
                            </a:lnTo>
                            <a:lnTo>
                              <a:pt x="112" y="276"/>
                            </a:lnTo>
                            <a:lnTo>
                              <a:pt x="114" y="276"/>
                            </a:lnTo>
                            <a:lnTo>
                              <a:pt x="114" y="274"/>
                            </a:lnTo>
                            <a:lnTo>
                              <a:pt x="114" y="272"/>
                            </a:lnTo>
                            <a:lnTo>
                              <a:pt x="116" y="272"/>
                            </a:lnTo>
                            <a:lnTo>
                              <a:pt x="118" y="274"/>
                            </a:lnTo>
                            <a:lnTo>
                              <a:pt x="118" y="276"/>
                            </a:lnTo>
                            <a:lnTo>
                              <a:pt x="120" y="276"/>
                            </a:lnTo>
                            <a:lnTo>
                              <a:pt x="122" y="276"/>
                            </a:lnTo>
                            <a:lnTo>
                              <a:pt x="122" y="274"/>
                            </a:lnTo>
                            <a:lnTo>
                              <a:pt x="120" y="272"/>
                            </a:lnTo>
                            <a:lnTo>
                              <a:pt x="122" y="272"/>
                            </a:lnTo>
                            <a:lnTo>
                              <a:pt x="122" y="270"/>
                            </a:lnTo>
                            <a:lnTo>
                              <a:pt x="120" y="270"/>
                            </a:lnTo>
                            <a:lnTo>
                              <a:pt x="124" y="270"/>
                            </a:lnTo>
                            <a:lnTo>
                              <a:pt x="126" y="270"/>
                            </a:lnTo>
                            <a:lnTo>
                              <a:pt x="128" y="270"/>
                            </a:lnTo>
                            <a:lnTo>
                              <a:pt x="128" y="268"/>
                            </a:lnTo>
                            <a:lnTo>
                              <a:pt x="130" y="268"/>
                            </a:lnTo>
                            <a:lnTo>
                              <a:pt x="132" y="268"/>
                            </a:lnTo>
                            <a:lnTo>
                              <a:pt x="134" y="266"/>
                            </a:lnTo>
                            <a:lnTo>
                              <a:pt x="134" y="264"/>
                            </a:lnTo>
                            <a:lnTo>
                              <a:pt x="136" y="262"/>
                            </a:lnTo>
                            <a:lnTo>
                              <a:pt x="138" y="262"/>
                            </a:lnTo>
                            <a:lnTo>
                              <a:pt x="140" y="262"/>
                            </a:lnTo>
                            <a:lnTo>
                              <a:pt x="142" y="264"/>
                            </a:lnTo>
                            <a:lnTo>
                              <a:pt x="142" y="262"/>
                            </a:lnTo>
                            <a:lnTo>
                              <a:pt x="144" y="260"/>
                            </a:lnTo>
                            <a:lnTo>
                              <a:pt x="144" y="256"/>
                            </a:lnTo>
                            <a:lnTo>
                              <a:pt x="144" y="254"/>
                            </a:lnTo>
                            <a:lnTo>
                              <a:pt x="142" y="250"/>
                            </a:lnTo>
                            <a:lnTo>
                              <a:pt x="142" y="248"/>
                            </a:lnTo>
                            <a:lnTo>
                              <a:pt x="140" y="246"/>
                            </a:lnTo>
                            <a:lnTo>
                              <a:pt x="140" y="244"/>
                            </a:lnTo>
                            <a:lnTo>
                              <a:pt x="142" y="238"/>
                            </a:lnTo>
                            <a:lnTo>
                              <a:pt x="142" y="236"/>
                            </a:lnTo>
                            <a:lnTo>
                              <a:pt x="142" y="232"/>
                            </a:lnTo>
                            <a:lnTo>
                              <a:pt x="142" y="230"/>
                            </a:lnTo>
                            <a:lnTo>
                              <a:pt x="138" y="226"/>
                            </a:lnTo>
                            <a:lnTo>
                              <a:pt x="138" y="224"/>
                            </a:lnTo>
                            <a:lnTo>
                              <a:pt x="138" y="222"/>
                            </a:lnTo>
                            <a:close/>
                          </a:path>
                        </a:pathLst>
                      </a:custGeom>
                      <a:solidFill>
                        <a:schemeClr val="tx2"/>
                      </a:solidFill>
                      <a:ln w="3175">
                        <a:solidFill>
                          <a:schemeClr val="bg1"/>
                        </a:solidFill>
                        <a:prstDash val="sysDot"/>
                        <a:round/>
                        <a:headEnd/>
                        <a:tailEnd/>
                      </a:ln>
                    </p:spPr>
                    <p:txBody>
                      <a:bodyPr/>
                      <a:lstStyle/>
                      <a:p>
                        <a:endParaRPr lang="de-DE" sz="2400" dirty="0">
                          <a:solidFill>
                            <a:srgbClr val="000000"/>
                          </a:solidFill>
                        </a:endParaRPr>
                      </a:p>
                    </p:txBody>
                  </p:sp>
                  <p:sp>
                    <p:nvSpPr>
                      <p:cNvPr id="2001" name="Freeform 3600"/>
                      <p:cNvSpPr>
                        <a:spLocks/>
                      </p:cNvSpPr>
                      <p:nvPr/>
                    </p:nvSpPr>
                    <p:spPr bwMode="auto">
                      <a:xfrm>
                        <a:off x="5755692" y="2259595"/>
                        <a:ext cx="64990" cy="31640"/>
                      </a:xfrm>
                      <a:custGeom>
                        <a:avLst/>
                        <a:gdLst>
                          <a:gd name="T0" fmla="*/ 2147483647 w 70"/>
                          <a:gd name="T1" fmla="*/ 2147483647 h 38"/>
                          <a:gd name="T2" fmla="*/ 2147483647 w 70"/>
                          <a:gd name="T3" fmla="*/ 2147483647 h 38"/>
                          <a:gd name="T4" fmla="*/ 2147483647 w 70"/>
                          <a:gd name="T5" fmla="*/ 2147483647 h 38"/>
                          <a:gd name="T6" fmla="*/ 2147483647 w 70"/>
                          <a:gd name="T7" fmla="*/ 2147483647 h 38"/>
                          <a:gd name="T8" fmla="*/ 2147483647 w 70"/>
                          <a:gd name="T9" fmla="*/ 2147483647 h 38"/>
                          <a:gd name="T10" fmla="*/ 2147483647 w 70"/>
                          <a:gd name="T11" fmla="*/ 2147483647 h 38"/>
                          <a:gd name="T12" fmla="*/ 2147483647 w 70"/>
                          <a:gd name="T13" fmla="*/ 2147483647 h 38"/>
                          <a:gd name="T14" fmla="*/ 2147483647 w 70"/>
                          <a:gd name="T15" fmla="*/ 2147483647 h 38"/>
                          <a:gd name="T16" fmla="*/ 2147483647 w 70"/>
                          <a:gd name="T17" fmla="*/ 2147483647 h 38"/>
                          <a:gd name="T18" fmla="*/ 2147483647 w 70"/>
                          <a:gd name="T19" fmla="*/ 2147483647 h 38"/>
                          <a:gd name="T20" fmla="*/ 2147483647 w 70"/>
                          <a:gd name="T21" fmla="*/ 2147483647 h 38"/>
                          <a:gd name="T22" fmla="*/ 2147483647 w 70"/>
                          <a:gd name="T23" fmla="*/ 2147483647 h 38"/>
                          <a:gd name="T24" fmla="*/ 2147483647 w 70"/>
                          <a:gd name="T25" fmla="*/ 2147483647 h 38"/>
                          <a:gd name="T26" fmla="*/ 2147483647 w 70"/>
                          <a:gd name="T27" fmla="*/ 2147483647 h 38"/>
                          <a:gd name="T28" fmla="*/ 2147483647 w 70"/>
                          <a:gd name="T29" fmla="*/ 2147483647 h 38"/>
                          <a:gd name="T30" fmla="*/ 2147483647 w 70"/>
                          <a:gd name="T31" fmla="*/ 2147483647 h 38"/>
                          <a:gd name="T32" fmla="*/ 2147483647 w 70"/>
                          <a:gd name="T33" fmla="*/ 2147483647 h 38"/>
                          <a:gd name="T34" fmla="*/ 2147483647 w 70"/>
                          <a:gd name="T35" fmla="*/ 2147483647 h 38"/>
                          <a:gd name="T36" fmla="*/ 2147483647 w 70"/>
                          <a:gd name="T37" fmla="*/ 2147483647 h 38"/>
                          <a:gd name="T38" fmla="*/ 2147483647 w 70"/>
                          <a:gd name="T39" fmla="*/ 2147483647 h 38"/>
                          <a:gd name="T40" fmla="*/ 2147483647 w 70"/>
                          <a:gd name="T41" fmla="*/ 2147483647 h 38"/>
                          <a:gd name="T42" fmla="*/ 2147483647 w 70"/>
                          <a:gd name="T43" fmla="*/ 2147483647 h 38"/>
                          <a:gd name="T44" fmla="*/ 2147483647 w 70"/>
                          <a:gd name="T45" fmla="*/ 2147483647 h 38"/>
                          <a:gd name="T46" fmla="*/ 2147483647 w 70"/>
                          <a:gd name="T47" fmla="*/ 2147483647 h 38"/>
                          <a:gd name="T48" fmla="*/ 2147483647 w 70"/>
                          <a:gd name="T49" fmla="*/ 2147483647 h 38"/>
                          <a:gd name="T50" fmla="*/ 2147483647 w 70"/>
                          <a:gd name="T51" fmla="*/ 2147483647 h 38"/>
                          <a:gd name="T52" fmla="*/ 2147483647 w 70"/>
                          <a:gd name="T53" fmla="*/ 2147483647 h 38"/>
                          <a:gd name="T54" fmla="*/ 2147483647 w 70"/>
                          <a:gd name="T55" fmla="*/ 2147483647 h 38"/>
                          <a:gd name="T56" fmla="*/ 2147483647 w 70"/>
                          <a:gd name="T57" fmla="*/ 2147483647 h 38"/>
                          <a:gd name="T58" fmla="*/ 2147483647 w 70"/>
                          <a:gd name="T59" fmla="*/ 2147483647 h 38"/>
                          <a:gd name="T60" fmla="*/ 2147483647 w 70"/>
                          <a:gd name="T61" fmla="*/ 0 h 38"/>
                          <a:gd name="T62" fmla="*/ 2147483647 w 70"/>
                          <a:gd name="T63" fmla="*/ 0 h 38"/>
                          <a:gd name="T64" fmla="*/ 2147483647 w 70"/>
                          <a:gd name="T65" fmla="*/ 0 h 38"/>
                          <a:gd name="T66" fmla="*/ 2147483647 w 70"/>
                          <a:gd name="T67" fmla="*/ 0 h 38"/>
                          <a:gd name="T68" fmla="*/ 2147483647 w 70"/>
                          <a:gd name="T69" fmla="*/ 0 h 38"/>
                          <a:gd name="T70" fmla="*/ 2147483647 w 70"/>
                          <a:gd name="T71" fmla="*/ 2147483647 h 38"/>
                          <a:gd name="T72" fmla="*/ 2147483647 w 70"/>
                          <a:gd name="T73" fmla="*/ 2147483647 h 38"/>
                          <a:gd name="T74" fmla="*/ 2147483647 w 70"/>
                          <a:gd name="T75" fmla="*/ 2147483647 h 38"/>
                          <a:gd name="T76" fmla="*/ 2147483647 w 70"/>
                          <a:gd name="T77" fmla="*/ 2147483647 h 38"/>
                          <a:gd name="T78" fmla="*/ 2147483647 w 70"/>
                          <a:gd name="T79" fmla="*/ 2147483647 h 38"/>
                          <a:gd name="T80" fmla="*/ 2147483647 w 70"/>
                          <a:gd name="T81" fmla="*/ 2147483647 h 38"/>
                          <a:gd name="T82" fmla="*/ 2147483647 w 70"/>
                          <a:gd name="T83" fmla="*/ 2147483647 h 38"/>
                          <a:gd name="T84" fmla="*/ 2147483647 w 70"/>
                          <a:gd name="T85" fmla="*/ 2147483647 h 38"/>
                          <a:gd name="T86" fmla="*/ 2147483647 w 70"/>
                          <a:gd name="T87" fmla="*/ 2147483647 h 38"/>
                          <a:gd name="T88" fmla="*/ 2147483647 w 70"/>
                          <a:gd name="T89" fmla="*/ 2147483647 h 38"/>
                          <a:gd name="T90" fmla="*/ 2147483647 w 70"/>
                          <a:gd name="T91" fmla="*/ 2147483647 h 38"/>
                          <a:gd name="T92" fmla="*/ 2147483647 w 70"/>
                          <a:gd name="T93" fmla="*/ 2147483647 h 38"/>
                          <a:gd name="T94" fmla="*/ 2147483647 w 70"/>
                          <a:gd name="T95" fmla="*/ 2147483647 h 38"/>
                          <a:gd name="T96" fmla="*/ 2147483647 w 70"/>
                          <a:gd name="T97" fmla="*/ 2147483647 h 38"/>
                          <a:gd name="T98" fmla="*/ 2147483647 w 70"/>
                          <a:gd name="T99" fmla="*/ 2147483647 h 38"/>
                          <a:gd name="T100" fmla="*/ 2147483647 w 70"/>
                          <a:gd name="T101" fmla="*/ 2147483647 h 38"/>
                          <a:gd name="T102" fmla="*/ 2147483647 w 70"/>
                          <a:gd name="T103" fmla="*/ 2147483647 h 38"/>
                          <a:gd name="T104" fmla="*/ 2147483647 w 70"/>
                          <a:gd name="T105" fmla="*/ 2147483647 h 38"/>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w 70"/>
                          <a:gd name="T160" fmla="*/ 0 h 38"/>
                          <a:gd name="T161" fmla="*/ 70 w 70"/>
                          <a:gd name="T162" fmla="*/ 38 h 38"/>
                        </a:gdLst>
                        <a:ahLst/>
                        <a:cxnLst>
                          <a:cxn ang="T106">
                            <a:pos x="T0" y="T1"/>
                          </a:cxn>
                          <a:cxn ang="T107">
                            <a:pos x="T2" y="T3"/>
                          </a:cxn>
                          <a:cxn ang="T108">
                            <a:pos x="T4" y="T5"/>
                          </a:cxn>
                          <a:cxn ang="T109">
                            <a:pos x="T6" y="T7"/>
                          </a:cxn>
                          <a:cxn ang="T110">
                            <a:pos x="T8" y="T9"/>
                          </a:cxn>
                          <a:cxn ang="T111">
                            <a:pos x="T10" y="T11"/>
                          </a:cxn>
                          <a:cxn ang="T112">
                            <a:pos x="T12" y="T13"/>
                          </a:cxn>
                          <a:cxn ang="T113">
                            <a:pos x="T14" y="T15"/>
                          </a:cxn>
                          <a:cxn ang="T114">
                            <a:pos x="T16" y="T17"/>
                          </a:cxn>
                          <a:cxn ang="T115">
                            <a:pos x="T18" y="T19"/>
                          </a:cxn>
                          <a:cxn ang="T116">
                            <a:pos x="T20" y="T21"/>
                          </a:cxn>
                          <a:cxn ang="T117">
                            <a:pos x="T22" y="T23"/>
                          </a:cxn>
                          <a:cxn ang="T118">
                            <a:pos x="T24" y="T25"/>
                          </a:cxn>
                          <a:cxn ang="T119">
                            <a:pos x="T26" y="T27"/>
                          </a:cxn>
                          <a:cxn ang="T120">
                            <a:pos x="T28" y="T29"/>
                          </a:cxn>
                          <a:cxn ang="T121">
                            <a:pos x="T30" y="T31"/>
                          </a:cxn>
                          <a:cxn ang="T122">
                            <a:pos x="T32" y="T33"/>
                          </a:cxn>
                          <a:cxn ang="T123">
                            <a:pos x="T34" y="T35"/>
                          </a:cxn>
                          <a:cxn ang="T124">
                            <a:pos x="T36" y="T37"/>
                          </a:cxn>
                          <a:cxn ang="T125">
                            <a:pos x="T38" y="T39"/>
                          </a:cxn>
                          <a:cxn ang="T126">
                            <a:pos x="T40" y="T41"/>
                          </a:cxn>
                          <a:cxn ang="T127">
                            <a:pos x="T42" y="T43"/>
                          </a:cxn>
                          <a:cxn ang="T128">
                            <a:pos x="T44" y="T45"/>
                          </a:cxn>
                          <a:cxn ang="T129">
                            <a:pos x="T46" y="T47"/>
                          </a:cxn>
                          <a:cxn ang="T130">
                            <a:pos x="T48" y="T49"/>
                          </a:cxn>
                          <a:cxn ang="T131">
                            <a:pos x="T50" y="T51"/>
                          </a:cxn>
                          <a:cxn ang="T132">
                            <a:pos x="T52" y="T53"/>
                          </a:cxn>
                          <a:cxn ang="T133">
                            <a:pos x="T54" y="T55"/>
                          </a:cxn>
                          <a:cxn ang="T134">
                            <a:pos x="T56" y="T57"/>
                          </a:cxn>
                          <a:cxn ang="T135">
                            <a:pos x="T58" y="T59"/>
                          </a:cxn>
                          <a:cxn ang="T136">
                            <a:pos x="T60" y="T61"/>
                          </a:cxn>
                          <a:cxn ang="T137">
                            <a:pos x="T62" y="T63"/>
                          </a:cxn>
                          <a:cxn ang="T138">
                            <a:pos x="T64" y="T65"/>
                          </a:cxn>
                          <a:cxn ang="T139">
                            <a:pos x="T66" y="T67"/>
                          </a:cxn>
                          <a:cxn ang="T140">
                            <a:pos x="T68" y="T69"/>
                          </a:cxn>
                          <a:cxn ang="T141">
                            <a:pos x="T70" y="T71"/>
                          </a:cxn>
                          <a:cxn ang="T142">
                            <a:pos x="T72" y="T73"/>
                          </a:cxn>
                          <a:cxn ang="T143">
                            <a:pos x="T74" y="T75"/>
                          </a:cxn>
                          <a:cxn ang="T144">
                            <a:pos x="T76" y="T77"/>
                          </a:cxn>
                          <a:cxn ang="T145">
                            <a:pos x="T78" y="T79"/>
                          </a:cxn>
                          <a:cxn ang="T146">
                            <a:pos x="T80" y="T81"/>
                          </a:cxn>
                          <a:cxn ang="T147">
                            <a:pos x="T82" y="T83"/>
                          </a:cxn>
                          <a:cxn ang="T148">
                            <a:pos x="T84" y="T85"/>
                          </a:cxn>
                          <a:cxn ang="T149">
                            <a:pos x="T86" y="T87"/>
                          </a:cxn>
                          <a:cxn ang="T150">
                            <a:pos x="T88" y="T89"/>
                          </a:cxn>
                          <a:cxn ang="T151">
                            <a:pos x="T90" y="T91"/>
                          </a:cxn>
                          <a:cxn ang="T152">
                            <a:pos x="T92" y="T93"/>
                          </a:cxn>
                          <a:cxn ang="T153">
                            <a:pos x="T94" y="T95"/>
                          </a:cxn>
                          <a:cxn ang="T154">
                            <a:pos x="T96" y="T97"/>
                          </a:cxn>
                          <a:cxn ang="T155">
                            <a:pos x="T98" y="T99"/>
                          </a:cxn>
                          <a:cxn ang="T156">
                            <a:pos x="T100" y="T101"/>
                          </a:cxn>
                          <a:cxn ang="T157">
                            <a:pos x="T102" y="T103"/>
                          </a:cxn>
                          <a:cxn ang="T158">
                            <a:pos x="T104" y="T105"/>
                          </a:cxn>
                        </a:cxnLst>
                        <a:rect l="T159" t="T160" r="T161" b="T162"/>
                        <a:pathLst>
                          <a:path w="70" h="38">
                            <a:moveTo>
                              <a:pt x="70" y="32"/>
                            </a:moveTo>
                            <a:lnTo>
                              <a:pt x="70" y="34"/>
                            </a:lnTo>
                            <a:lnTo>
                              <a:pt x="68" y="34"/>
                            </a:lnTo>
                            <a:lnTo>
                              <a:pt x="66" y="34"/>
                            </a:lnTo>
                            <a:lnTo>
                              <a:pt x="64" y="34"/>
                            </a:lnTo>
                            <a:lnTo>
                              <a:pt x="62" y="34"/>
                            </a:lnTo>
                            <a:lnTo>
                              <a:pt x="60" y="34"/>
                            </a:lnTo>
                            <a:lnTo>
                              <a:pt x="58" y="34"/>
                            </a:lnTo>
                            <a:lnTo>
                              <a:pt x="58" y="32"/>
                            </a:lnTo>
                            <a:lnTo>
                              <a:pt x="56" y="32"/>
                            </a:lnTo>
                            <a:lnTo>
                              <a:pt x="56" y="34"/>
                            </a:lnTo>
                            <a:lnTo>
                              <a:pt x="54" y="36"/>
                            </a:lnTo>
                            <a:lnTo>
                              <a:pt x="54" y="34"/>
                            </a:lnTo>
                            <a:lnTo>
                              <a:pt x="52" y="34"/>
                            </a:lnTo>
                            <a:lnTo>
                              <a:pt x="50" y="34"/>
                            </a:lnTo>
                            <a:lnTo>
                              <a:pt x="48" y="34"/>
                            </a:lnTo>
                            <a:lnTo>
                              <a:pt x="48" y="36"/>
                            </a:lnTo>
                            <a:lnTo>
                              <a:pt x="46" y="36"/>
                            </a:lnTo>
                            <a:lnTo>
                              <a:pt x="42" y="36"/>
                            </a:lnTo>
                            <a:lnTo>
                              <a:pt x="40" y="36"/>
                            </a:lnTo>
                            <a:lnTo>
                              <a:pt x="38" y="34"/>
                            </a:lnTo>
                            <a:lnTo>
                              <a:pt x="36" y="34"/>
                            </a:lnTo>
                            <a:lnTo>
                              <a:pt x="36" y="32"/>
                            </a:lnTo>
                            <a:lnTo>
                              <a:pt x="34" y="32"/>
                            </a:lnTo>
                            <a:lnTo>
                              <a:pt x="30" y="34"/>
                            </a:lnTo>
                            <a:lnTo>
                              <a:pt x="30" y="36"/>
                            </a:lnTo>
                            <a:lnTo>
                              <a:pt x="28" y="36"/>
                            </a:lnTo>
                            <a:lnTo>
                              <a:pt x="24" y="36"/>
                            </a:lnTo>
                            <a:lnTo>
                              <a:pt x="24" y="38"/>
                            </a:lnTo>
                            <a:lnTo>
                              <a:pt x="22" y="36"/>
                            </a:lnTo>
                            <a:lnTo>
                              <a:pt x="20" y="36"/>
                            </a:lnTo>
                            <a:lnTo>
                              <a:pt x="22" y="36"/>
                            </a:lnTo>
                            <a:lnTo>
                              <a:pt x="20" y="34"/>
                            </a:lnTo>
                            <a:lnTo>
                              <a:pt x="18" y="34"/>
                            </a:lnTo>
                            <a:lnTo>
                              <a:pt x="14" y="34"/>
                            </a:lnTo>
                            <a:lnTo>
                              <a:pt x="12" y="34"/>
                            </a:lnTo>
                            <a:lnTo>
                              <a:pt x="10" y="34"/>
                            </a:lnTo>
                            <a:lnTo>
                              <a:pt x="10" y="32"/>
                            </a:lnTo>
                            <a:lnTo>
                              <a:pt x="8" y="32"/>
                            </a:lnTo>
                            <a:lnTo>
                              <a:pt x="6" y="30"/>
                            </a:lnTo>
                            <a:lnTo>
                              <a:pt x="4" y="30"/>
                            </a:lnTo>
                            <a:lnTo>
                              <a:pt x="4" y="28"/>
                            </a:lnTo>
                            <a:lnTo>
                              <a:pt x="2" y="26"/>
                            </a:lnTo>
                            <a:lnTo>
                              <a:pt x="0" y="26"/>
                            </a:lnTo>
                            <a:lnTo>
                              <a:pt x="2" y="24"/>
                            </a:lnTo>
                            <a:lnTo>
                              <a:pt x="2" y="22"/>
                            </a:lnTo>
                            <a:lnTo>
                              <a:pt x="4" y="22"/>
                            </a:lnTo>
                            <a:lnTo>
                              <a:pt x="4" y="20"/>
                            </a:lnTo>
                            <a:lnTo>
                              <a:pt x="4" y="18"/>
                            </a:lnTo>
                            <a:lnTo>
                              <a:pt x="4" y="16"/>
                            </a:lnTo>
                            <a:lnTo>
                              <a:pt x="6" y="16"/>
                            </a:lnTo>
                            <a:lnTo>
                              <a:pt x="6" y="14"/>
                            </a:lnTo>
                            <a:lnTo>
                              <a:pt x="6" y="12"/>
                            </a:lnTo>
                            <a:lnTo>
                              <a:pt x="8" y="12"/>
                            </a:lnTo>
                            <a:lnTo>
                              <a:pt x="8" y="10"/>
                            </a:lnTo>
                            <a:lnTo>
                              <a:pt x="10" y="8"/>
                            </a:lnTo>
                            <a:lnTo>
                              <a:pt x="10" y="6"/>
                            </a:lnTo>
                            <a:lnTo>
                              <a:pt x="10" y="4"/>
                            </a:lnTo>
                            <a:lnTo>
                              <a:pt x="12" y="4"/>
                            </a:lnTo>
                            <a:lnTo>
                              <a:pt x="14" y="2"/>
                            </a:lnTo>
                            <a:lnTo>
                              <a:pt x="16" y="0"/>
                            </a:lnTo>
                            <a:lnTo>
                              <a:pt x="18" y="0"/>
                            </a:lnTo>
                            <a:lnTo>
                              <a:pt x="20" y="0"/>
                            </a:lnTo>
                            <a:lnTo>
                              <a:pt x="22" y="0"/>
                            </a:lnTo>
                            <a:lnTo>
                              <a:pt x="24" y="0"/>
                            </a:lnTo>
                            <a:lnTo>
                              <a:pt x="26" y="0"/>
                            </a:lnTo>
                            <a:lnTo>
                              <a:pt x="28" y="0"/>
                            </a:lnTo>
                            <a:lnTo>
                              <a:pt x="28" y="2"/>
                            </a:lnTo>
                            <a:lnTo>
                              <a:pt x="28" y="4"/>
                            </a:lnTo>
                            <a:lnTo>
                              <a:pt x="30" y="4"/>
                            </a:lnTo>
                            <a:lnTo>
                              <a:pt x="32" y="4"/>
                            </a:lnTo>
                            <a:lnTo>
                              <a:pt x="34" y="4"/>
                            </a:lnTo>
                            <a:lnTo>
                              <a:pt x="36" y="4"/>
                            </a:lnTo>
                            <a:lnTo>
                              <a:pt x="38" y="4"/>
                            </a:lnTo>
                            <a:lnTo>
                              <a:pt x="40" y="4"/>
                            </a:lnTo>
                            <a:lnTo>
                              <a:pt x="42" y="6"/>
                            </a:lnTo>
                            <a:lnTo>
                              <a:pt x="44" y="6"/>
                            </a:lnTo>
                            <a:lnTo>
                              <a:pt x="44" y="4"/>
                            </a:lnTo>
                            <a:lnTo>
                              <a:pt x="46" y="4"/>
                            </a:lnTo>
                            <a:lnTo>
                              <a:pt x="48" y="4"/>
                            </a:lnTo>
                            <a:lnTo>
                              <a:pt x="50" y="4"/>
                            </a:lnTo>
                            <a:lnTo>
                              <a:pt x="52" y="6"/>
                            </a:lnTo>
                            <a:lnTo>
                              <a:pt x="54" y="6"/>
                            </a:lnTo>
                            <a:lnTo>
                              <a:pt x="56" y="6"/>
                            </a:lnTo>
                            <a:lnTo>
                              <a:pt x="56" y="8"/>
                            </a:lnTo>
                            <a:lnTo>
                              <a:pt x="56" y="10"/>
                            </a:lnTo>
                            <a:lnTo>
                              <a:pt x="56" y="12"/>
                            </a:lnTo>
                            <a:lnTo>
                              <a:pt x="56" y="14"/>
                            </a:lnTo>
                            <a:lnTo>
                              <a:pt x="56" y="16"/>
                            </a:lnTo>
                            <a:lnTo>
                              <a:pt x="58" y="16"/>
                            </a:lnTo>
                            <a:lnTo>
                              <a:pt x="58" y="18"/>
                            </a:lnTo>
                            <a:lnTo>
                              <a:pt x="60" y="20"/>
                            </a:lnTo>
                            <a:lnTo>
                              <a:pt x="62" y="18"/>
                            </a:lnTo>
                            <a:lnTo>
                              <a:pt x="64" y="18"/>
                            </a:lnTo>
                            <a:lnTo>
                              <a:pt x="66" y="18"/>
                            </a:lnTo>
                            <a:lnTo>
                              <a:pt x="68" y="20"/>
                            </a:lnTo>
                            <a:lnTo>
                              <a:pt x="68" y="22"/>
                            </a:lnTo>
                            <a:lnTo>
                              <a:pt x="68" y="26"/>
                            </a:lnTo>
                            <a:lnTo>
                              <a:pt x="68" y="28"/>
                            </a:lnTo>
                            <a:lnTo>
                              <a:pt x="70" y="28"/>
                            </a:lnTo>
                            <a:lnTo>
                              <a:pt x="70" y="30"/>
                            </a:lnTo>
                            <a:lnTo>
                              <a:pt x="70" y="32"/>
                            </a:lnTo>
                            <a:close/>
                          </a:path>
                        </a:pathLst>
                      </a:custGeom>
                      <a:grpFill/>
                      <a:ln w="3175">
                        <a:solidFill>
                          <a:schemeClr val="bg1"/>
                        </a:solidFill>
                        <a:prstDash val="sysDot"/>
                        <a:round/>
                        <a:headEnd/>
                        <a:tailEnd/>
                      </a:ln>
                    </p:spPr>
                    <p:txBody>
                      <a:bodyPr/>
                      <a:lstStyle/>
                      <a:p>
                        <a:endParaRPr lang="de-DE" sz="2400" dirty="0">
                          <a:solidFill>
                            <a:srgbClr val="000000"/>
                          </a:solidFill>
                        </a:endParaRPr>
                      </a:p>
                    </p:txBody>
                  </p:sp>
                  <p:sp>
                    <p:nvSpPr>
                      <p:cNvPr id="2002" name="Freeform 2992"/>
                      <p:cNvSpPr>
                        <a:spLocks/>
                      </p:cNvSpPr>
                      <p:nvPr/>
                    </p:nvSpPr>
                    <p:spPr bwMode="auto">
                      <a:xfrm>
                        <a:off x="5588156" y="2218827"/>
                        <a:ext cx="158436" cy="78563"/>
                      </a:xfrm>
                      <a:custGeom>
                        <a:avLst/>
                        <a:gdLst>
                          <a:gd name="T0" fmla="*/ 2147483647 w 172"/>
                          <a:gd name="T1" fmla="*/ 2147483647 h 96"/>
                          <a:gd name="T2" fmla="*/ 2147483647 w 172"/>
                          <a:gd name="T3" fmla="*/ 2147483647 h 96"/>
                          <a:gd name="T4" fmla="*/ 2147483647 w 172"/>
                          <a:gd name="T5" fmla="*/ 2147483647 h 96"/>
                          <a:gd name="T6" fmla="*/ 2147483647 w 172"/>
                          <a:gd name="T7" fmla="*/ 2147483647 h 96"/>
                          <a:gd name="T8" fmla="*/ 2147483647 w 172"/>
                          <a:gd name="T9" fmla="*/ 2147483647 h 96"/>
                          <a:gd name="T10" fmla="*/ 2147483647 w 172"/>
                          <a:gd name="T11" fmla="*/ 2147483647 h 96"/>
                          <a:gd name="T12" fmla="*/ 2147483647 w 172"/>
                          <a:gd name="T13" fmla="*/ 2147483647 h 96"/>
                          <a:gd name="T14" fmla="*/ 2147483647 w 172"/>
                          <a:gd name="T15" fmla="*/ 2147483647 h 96"/>
                          <a:gd name="T16" fmla="*/ 2147483647 w 172"/>
                          <a:gd name="T17" fmla="*/ 2147483647 h 96"/>
                          <a:gd name="T18" fmla="*/ 2147483647 w 172"/>
                          <a:gd name="T19" fmla="*/ 2147483647 h 96"/>
                          <a:gd name="T20" fmla="*/ 2147483647 w 172"/>
                          <a:gd name="T21" fmla="*/ 2147483647 h 96"/>
                          <a:gd name="T22" fmla="*/ 2147483647 w 172"/>
                          <a:gd name="T23" fmla="*/ 2147483647 h 96"/>
                          <a:gd name="T24" fmla="*/ 2147483647 w 172"/>
                          <a:gd name="T25" fmla="*/ 2147483647 h 96"/>
                          <a:gd name="T26" fmla="*/ 2147483647 w 172"/>
                          <a:gd name="T27" fmla="*/ 2147483647 h 96"/>
                          <a:gd name="T28" fmla="*/ 2147483647 w 172"/>
                          <a:gd name="T29" fmla="*/ 2147483647 h 96"/>
                          <a:gd name="T30" fmla="*/ 2147483647 w 172"/>
                          <a:gd name="T31" fmla="*/ 0 h 96"/>
                          <a:gd name="T32" fmla="*/ 2147483647 w 172"/>
                          <a:gd name="T33" fmla="*/ 0 h 96"/>
                          <a:gd name="T34" fmla="*/ 2147483647 w 172"/>
                          <a:gd name="T35" fmla="*/ 0 h 96"/>
                          <a:gd name="T36" fmla="*/ 2147483647 w 172"/>
                          <a:gd name="T37" fmla="*/ 2147483647 h 96"/>
                          <a:gd name="T38" fmla="*/ 2147483647 w 172"/>
                          <a:gd name="T39" fmla="*/ 2147483647 h 96"/>
                          <a:gd name="T40" fmla="*/ 2147483647 w 172"/>
                          <a:gd name="T41" fmla="*/ 2147483647 h 96"/>
                          <a:gd name="T42" fmla="*/ 2147483647 w 172"/>
                          <a:gd name="T43" fmla="*/ 2147483647 h 96"/>
                          <a:gd name="T44" fmla="*/ 2147483647 w 172"/>
                          <a:gd name="T45" fmla="*/ 2147483647 h 96"/>
                          <a:gd name="T46" fmla="*/ 2147483647 w 172"/>
                          <a:gd name="T47" fmla="*/ 2147483647 h 96"/>
                          <a:gd name="T48" fmla="*/ 2147483647 w 172"/>
                          <a:gd name="T49" fmla="*/ 2147483647 h 96"/>
                          <a:gd name="T50" fmla="*/ 2147483647 w 172"/>
                          <a:gd name="T51" fmla="*/ 2147483647 h 96"/>
                          <a:gd name="T52" fmla="*/ 2147483647 w 172"/>
                          <a:gd name="T53" fmla="*/ 2147483647 h 96"/>
                          <a:gd name="T54" fmla="*/ 2147483647 w 172"/>
                          <a:gd name="T55" fmla="*/ 2147483647 h 96"/>
                          <a:gd name="T56" fmla="*/ 2147483647 w 172"/>
                          <a:gd name="T57" fmla="*/ 2147483647 h 96"/>
                          <a:gd name="T58" fmla="*/ 2147483647 w 172"/>
                          <a:gd name="T59" fmla="*/ 2147483647 h 96"/>
                          <a:gd name="T60" fmla="*/ 2147483647 w 172"/>
                          <a:gd name="T61" fmla="*/ 2147483647 h 96"/>
                          <a:gd name="T62" fmla="*/ 2147483647 w 172"/>
                          <a:gd name="T63" fmla="*/ 2147483647 h 96"/>
                          <a:gd name="T64" fmla="*/ 2147483647 w 172"/>
                          <a:gd name="T65" fmla="*/ 2147483647 h 96"/>
                          <a:gd name="T66" fmla="*/ 2147483647 w 172"/>
                          <a:gd name="T67" fmla="*/ 2147483647 h 96"/>
                          <a:gd name="T68" fmla="*/ 2147483647 w 172"/>
                          <a:gd name="T69" fmla="*/ 2147483647 h 96"/>
                          <a:gd name="T70" fmla="*/ 2147483647 w 172"/>
                          <a:gd name="T71" fmla="*/ 2147483647 h 96"/>
                          <a:gd name="T72" fmla="*/ 2147483647 w 172"/>
                          <a:gd name="T73" fmla="*/ 2147483647 h 96"/>
                          <a:gd name="T74" fmla="*/ 2147483647 w 172"/>
                          <a:gd name="T75" fmla="*/ 2147483647 h 96"/>
                          <a:gd name="T76" fmla="*/ 2147483647 w 172"/>
                          <a:gd name="T77" fmla="*/ 2147483647 h 96"/>
                          <a:gd name="T78" fmla="*/ 2147483647 w 172"/>
                          <a:gd name="T79" fmla="*/ 2147483647 h 96"/>
                          <a:gd name="T80" fmla="*/ 2147483647 w 172"/>
                          <a:gd name="T81" fmla="*/ 2147483647 h 96"/>
                          <a:gd name="T82" fmla="*/ 2147483647 w 172"/>
                          <a:gd name="T83" fmla="*/ 2147483647 h 96"/>
                          <a:gd name="T84" fmla="*/ 2147483647 w 172"/>
                          <a:gd name="T85" fmla="*/ 2147483647 h 96"/>
                          <a:gd name="T86" fmla="*/ 2147483647 w 172"/>
                          <a:gd name="T87" fmla="*/ 2147483647 h 96"/>
                          <a:gd name="T88" fmla="*/ 2147483647 w 172"/>
                          <a:gd name="T89" fmla="*/ 2147483647 h 96"/>
                          <a:gd name="T90" fmla="*/ 2147483647 w 172"/>
                          <a:gd name="T91" fmla="*/ 2147483647 h 96"/>
                          <a:gd name="T92" fmla="*/ 2147483647 w 172"/>
                          <a:gd name="T93" fmla="*/ 2147483647 h 96"/>
                          <a:gd name="T94" fmla="*/ 2147483647 w 172"/>
                          <a:gd name="T95" fmla="*/ 2147483647 h 96"/>
                          <a:gd name="T96" fmla="*/ 2147483647 w 172"/>
                          <a:gd name="T97" fmla="*/ 2147483647 h 96"/>
                          <a:gd name="T98" fmla="*/ 2147483647 w 172"/>
                          <a:gd name="T99" fmla="*/ 2147483647 h 96"/>
                          <a:gd name="T100" fmla="*/ 2147483647 w 172"/>
                          <a:gd name="T101" fmla="*/ 2147483647 h 96"/>
                          <a:gd name="T102" fmla="*/ 2147483647 w 172"/>
                          <a:gd name="T103" fmla="*/ 2147483647 h 96"/>
                          <a:gd name="T104" fmla="*/ 2147483647 w 172"/>
                          <a:gd name="T105" fmla="*/ 2147483647 h 96"/>
                          <a:gd name="T106" fmla="*/ 2147483647 w 172"/>
                          <a:gd name="T107" fmla="*/ 2147483647 h 96"/>
                          <a:gd name="T108" fmla="*/ 2147483647 w 172"/>
                          <a:gd name="T109" fmla="*/ 2147483647 h 96"/>
                          <a:gd name="T110" fmla="*/ 2147483647 w 172"/>
                          <a:gd name="T111" fmla="*/ 2147483647 h 96"/>
                          <a:gd name="T112" fmla="*/ 2147483647 w 172"/>
                          <a:gd name="T113" fmla="*/ 2147483647 h 96"/>
                          <a:gd name="T114" fmla="*/ 2147483647 w 172"/>
                          <a:gd name="T115" fmla="*/ 2147483647 h 96"/>
                          <a:gd name="T116" fmla="*/ 2147483647 w 172"/>
                          <a:gd name="T117" fmla="*/ 2147483647 h 96"/>
                          <a:gd name="T118" fmla="*/ 2147483647 w 172"/>
                          <a:gd name="T119" fmla="*/ 2147483647 h 96"/>
                          <a:gd name="T120" fmla="*/ 2147483647 w 172"/>
                          <a:gd name="T121" fmla="*/ 2147483647 h 96"/>
                          <a:gd name="T122" fmla="*/ 2147483647 w 172"/>
                          <a:gd name="T123" fmla="*/ 2147483647 h 9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w 172"/>
                          <a:gd name="T187" fmla="*/ 0 h 96"/>
                          <a:gd name="T188" fmla="*/ 172 w 172"/>
                          <a:gd name="T189" fmla="*/ 96 h 96"/>
                        </a:gdLst>
                        <a:ahLst/>
                        <a:cxnLst>
                          <a:cxn ang="T124">
                            <a:pos x="T0" y="T1"/>
                          </a:cxn>
                          <a:cxn ang="T125">
                            <a:pos x="T2" y="T3"/>
                          </a:cxn>
                          <a:cxn ang="T126">
                            <a:pos x="T4" y="T5"/>
                          </a:cxn>
                          <a:cxn ang="T127">
                            <a:pos x="T6" y="T7"/>
                          </a:cxn>
                          <a:cxn ang="T128">
                            <a:pos x="T8" y="T9"/>
                          </a:cxn>
                          <a:cxn ang="T129">
                            <a:pos x="T10" y="T11"/>
                          </a:cxn>
                          <a:cxn ang="T130">
                            <a:pos x="T12" y="T13"/>
                          </a:cxn>
                          <a:cxn ang="T131">
                            <a:pos x="T14" y="T15"/>
                          </a:cxn>
                          <a:cxn ang="T132">
                            <a:pos x="T16" y="T17"/>
                          </a:cxn>
                          <a:cxn ang="T133">
                            <a:pos x="T18" y="T19"/>
                          </a:cxn>
                          <a:cxn ang="T134">
                            <a:pos x="T20" y="T21"/>
                          </a:cxn>
                          <a:cxn ang="T135">
                            <a:pos x="T22" y="T23"/>
                          </a:cxn>
                          <a:cxn ang="T136">
                            <a:pos x="T24" y="T25"/>
                          </a:cxn>
                          <a:cxn ang="T137">
                            <a:pos x="T26" y="T27"/>
                          </a:cxn>
                          <a:cxn ang="T138">
                            <a:pos x="T28" y="T29"/>
                          </a:cxn>
                          <a:cxn ang="T139">
                            <a:pos x="T30" y="T31"/>
                          </a:cxn>
                          <a:cxn ang="T140">
                            <a:pos x="T32" y="T33"/>
                          </a:cxn>
                          <a:cxn ang="T141">
                            <a:pos x="T34" y="T35"/>
                          </a:cxn>
                          <a:cxn ang="T142">
                            <a:pos x="T36" y="T37"/>
                          </a:cxn>
                          <a:cxn ang="T143">
                            <a:pos x="T38" y="T39"/>
                          </a:cxn>
                          <a:cxn ang="T144">
                            <a:pos x="T40" y="T41"/>
                          </a:cxn>
                          <a:cxn ang="T145">
                            <a:pos x="T42" y="T43"/>
                          </a:cxn>
                          <a:cxn ang="T146">
                            <a:pos x="T44" y="T45"/>
                          </a:cxn>
                          <a:cxn ang="T147">
                            <a:pos x="T46" y="T47"/>
                          </a:cxn>
                          <a:cxn ang="T148">
                            <a:pos x="T48" y="T49"/>
                          </a:cxn>
                          <a:cxn ang="T149">
                            <a:pos x="T50" y="T51"/>
                          </a:cxn>
                          <a:cxn ang="T150">
                            <a:pos x="T52" y="T53"/>
                          </a:cxn>
                          <a:cxn ang="T151">
                            <a:pos x="T54" y="T55"/>
                          </a:cxn>
                          <a:cxn ang="T152">
                            <a:pos x="T56" y="T57"/>
                          </a:cxn>
                          <a:cxn ang="T153">
                            <a:pos x="T58" y="T59"/>
                          </a:cxn>
                          <a:cxn ang="T154">
                            <a:pos x="T60" y="T61"/>
                          </a:cxn>
                          <a:cxn ang="T155">
                            <a:pos x="T62" y="T63"/>
                          </a:cxn>
                          <a:cxn ang="T156">
                            <a:pos x="T64" y="T65"/>
                          </a:cxn>
                          <a:cxn ang="T157">
                            <a:pos x="T66" y="T67"/>
                          </a:cxn>
                          <a:cxn ang="T158">
                            <a:pos x="T68" y="T69"/>
                          </a:cxn>
                          <a:cxn ang="T159">
                            <a:pos x="T70" y="T71"/>
                          </a:cxn>
                          <a:cxn ang="T160">
                            <a:pos x="T72" y="T73"/>
                          </a:cxn>
                          <a:cxn ang="T161">
                            <a:pos x="T74" y="T75"/>
                          </a:cxn>
                          <a:cxn ang="T162">
                            <a:pos x="T76" y="T77"/>
                          </a:cxn>
                          <a:cxn ang="T163">
                            <a:pos x="T78" y="T79"/>
                          </a:cxn>
                          <a:cxn ang="T164">
                            <a:pos x="T80" y="T81"/>
                          </a:cxn>
                          <a:cxn ang="T165">
                            <a:pos x="T82" y="T83"/>
                          </a:cxn>
                          <a:cxn ang="T166">
                            <a:pos x="T84" y="T85"/>
                          </a:cxn>
                          <a:cxn ang="T167">
                            <a:pos x="T86" y="T87"/>
                          </a:cxn>
                          <a:cxn ang="T168">
                            <a:pos x="T88" y="T89"/>
                          </a:cxn>
                          <a:cxn ang="T169">
                            <a:pos x="T90" y="T91"/>
                          </a:cxn>
                          <a:cxn ang="T170">
                            <a:pos x="T92" y="T93"/>
                          </a:cxn>
                          <a:cxn ang="T171">
                            <a:pos x="T94" y="T95"/>
                          </a:cxn>
                          <a:cxn ang="T172">
                            <a:pos x="T96" y="T97"/>
                          </a:cxn>
                          <a:cxn ang="T173">
                            <a:pos x="T98" y="T99"/>
                          </a:cxn>
                          <a:cxn ang="T174">
                            <a:pos x="T100" y="T101"/>
                          </a:cxn>
                          <a:cxn ang="T175">
                            <a:pos x="T102" y="T103"/>
                          </a:cxn>
                          <a:cxn ang="T176">
                            <a:pos x="T104" y="T105"/>
                          </a:cxn>
                          <a:cxn ang="T177">
                            <a:pos x="T106" y="T107"/>
                          </a:cxn>
                          <a:cxn ang="T178">
                            <a:pos x="T108" y="T109"/>
                          </a:cxn>
                          <a:cxn ang="T179">
                            <a:pos x="T110" y="T111"/>
                          </a:cxn>
                          <a:cxn ang="T180">
                            <a:pos x="T112" y="T113"/>
                          </a:cxn>
                          <a:cxn ang="T181">
                            <a:pos x="T114" y="T115"/>
                          </a:cxn>
                          <a:cxn ang="T182">
                            <a:pos x="T116" y="T117"/>
                          </a:cxn>
                          <a:cxn ang="T183">
                            <a:pos x="T118" y="T119"/>
                          </a:cxn>
                          <a:cxn ang="T184">
                            <a:pos x="T120" y="T121"/>
                          </a:cxn>
                          <a:cxn ang="T185">
                            <a:pos x="T122" y="T123"/>
                          </a:cxn>
                        </a:cxnLst>
                        <a:rect l="T186" t="T187" r="T188" b="T189"/>
                        <a:pathLst>
                          <a:path w="172" h="96">
                            <a:moveTo>
                              <a:pt x="58" y="62"/>
                            </a:moveTo>
                            <a:lnTo>
                              <a:pt x="56" y="62"/>
                            </a:lnTo>
                            <a:lnTo>
                              <a:pt x="54" y="64"/>
                            </a:lnTo>
                            <a:lnTo>
                              <a:pt x="52" y="64"/>
                            </a:lnTo>
                            <a:lnTo>
                              <a:pt x="52" y="62"/>
                            </a:lnTo>
                            <a:lnTo>
                              <a:pt x="50" y="62"/>
                            </a:lnTo>
                            <a:lnTo>
                              <a:pt x="50" y="60"/>
                            </a:lnTo>
                            <a:lnTo>
                              <a:pt x="46" y="58"/>
                            </a:lnTo>
                            <a:lnTo>
                              <a:pt x="44" y="58"/>
                            </a:lnTo>
                            <a:lnTo>
                              <a:pt x="42" y="58"/>
                            </a:lnTo>
                            <a:lnTo>
                              <a:pt x="40" y="58"/>
                            </a:lnTo>
                            <a:lnTo>
                              <a:pt x="38" y="58"/>
                            </a:lnTo>
                            <a:lnTo>
                              <a:pt x="36" y="56"/>
                            </a:lnTo>
                            <a:lnTo>
                              <a:pt x="34" y="54"/>
                            </a:lnTo>
                            <a:lnTo>
                              <a:pt x="32" y="54"/>
                            </a:lnTo>
                            <a:lnTo>
                              <a:pt x="30" y="54"/>
                            </a:lnTo>
                            <a:lnTo>
                              <a:pt x="30" y="52"/>
                            </a:lnTo>
                            <a:lnTo>
                              <a:pt x="28" y="52"/>
                            </a:lnTo>
                            <a:lnTo>
                              <a:pt x="26" y="52"/>
                            </a:lnTo>
                            <a:lnTo>
                              <a:pt x="24" y="50"/>
                            </a:lnTo>
                            <a:lnTo>
                              <a:pt x="24" y="48"/>
                            </a:lnTo>
                            <a:lnTo>
                              <a:pt x="22" y="48"/>
                            </a:lnTo>
                            <a:lnTo>
                              <a:pt x="20" y="48"/>
                            </a:lnTo>
                            <a:lnTo>
                              <a:pt x="18" y="46"/>
                            </a:lnTo>
                            <a:lnTo>
                              <a:pt x="14" y="42"/>
                            </a:lnTo>
                            <a:lnTo>
                              <a:pt x="12" y="42"/>
                            </a:lnTo>
                            <a:lnTo>
                              <a:pt x="10" y="40"/>
                            </a:lnTo>
                            <a:lnTo>
                              <a:pt x="10" y="42"/>
                            </a:lnTo>
                            <a:lnTo>
                              <a:pt x="8" y="42"/>
                            </a:lnTo>
                            <a:lnTo>
                              <a:pt x="6" y="40"/>
                            </a:lnTo>
                            <a:lnTo>
                              <a:pt x="4" y="38"/>
                            </a:lnTo>
                            <a:lnTo>
                              <a:pt x="2" y="38"/>
                            </a:lnTo>
                            <a:lnTo>
                              <a:pt x="0" y="36"/>
                            </a:lnTo>
                            <a:lnTo>
                              <a:pt x="0" y="34"/>
                            </a:lnTo>
                            <a:lnTo>
                              <a:pt x="2" y="30"/>
                            </a:lnTo>
                            <a:lnTo>
                              <a:pt x="2" y="28"/>
                            </a:lnTo>
                            <a:lnTo>
                              <a:pt x="2" y="26"/>
                            </a:lnTo>
                            <a:lnTo>
                              <a:pt x="2" y="24"/>
                            </a:lnTo>
                            <a:lnTo>
                              <a:pt x="0" y="22"/>
                            </a:lnTo>
                            <a:lnTo>
                              <a:pt x="2" y="20"/>
                            </a:lnTo>
                            <a:lnTo>
                              <a:pt x="4" y="18"/>
                            </a:lnTo>
                            <a:lnTo>
                              <a:pt x="4" y="16"/>
                            </a:lnTo>
                            <a:lnTo>
                              <a:pt x="2" y="16"/>
                            </a:lnTo>
                            <a:lnTo>
                              <a:pt x="2" y="14"/>
                            </a:lnTo>
                            <a:lnTo>
                              <a:pt x="2" y="12"/>
                            </a:lnTo>
                            <a:lnTo>
                              <a:pt x="4" y="12"/>
                            </a:lnTo>
                            <a:lnTo>
                              <a:pt x="4" y="10"/>
                            </a:lnTo>
                            <a:lnTo>
                              <a:pt x="6" y="10"/>
                            </a:lnTo>
                            <a:lnTo>
                              <a:pt x="6" y="8"/>
                            </a:lnTo>
                            <a:lnTo>
                              <a:pt x="8" y="8"/>
                            </a:lnTo>
                            <a:lnTo>
                              <a:pt x="10" y="4"/>
                            </a:lnTo>
                            <a:lnTo>
                              <a:pt x="12" y="4"/>
                            </a:lnTo>
                            <a:lnTo>
                              <a:pt x="14" y="4"/>
                            </a:lnTo>
                            <a:lnTo>
                              <a:pt x="14" y="6"/>
                            </a:lnTo>
                            <a:lnTo>
                              <a:pt x="16" y="8"/>
                            </a:lnTo>
                            <a:lnTo>
                              <a:pt x="16" y="6"/>
                            </a:lnTo>
                            <a:lnTo>
                              <a:pt x="18" y="6"/>
                            </a:lnTo>
                            <a:lnTo>
                              <a:pt x="18" y="4"/>
                            </a:lnTo>
                            <a:lnTo>
                              <a:pt x="18" y="2"/>
                            </a:lnTo>
                            <a:lnTo>
                              <a:pt x="18" y="0"/>
                            </a:lnTo>
                            <a:lnTo>
                              <a:pt x="20" y="0"/>
                            </a:lnTo>
                            <a:lnTo>
                              <a:pt x="20" y="2"/>
                            </a:lnTo>
                            <a:lnTo>
                              <a:pt x="22" y="2"/>
                            </a:lnTo>
                            <a:lnTo>
                              <a:pt x="20" y="2"/>
                            </a:lnTo>
                            <a:lnTo>
                              <a:pt x="20" y="0"/>
                            </a:lnTo>
                            <a:lnTo>
                              <a:pt x="22" y="0"/>
                            </a:lnTo>
                            <a:lnTo>
                              <a:pt x="24" y="0"/>
                            </a:lnTo>
                            <a:lnTo>
                              <a:pt x="26" y="0"/>
                            </a:lnTo>
                            <a:lnTo>
                              <a:pt x="28" y="0"/>
                            </a:lnTo>
                            <a:lnTo>
                              <a:pt x="30" y="0"/>
                            </a:lnTo>
                            <a:lnTo>
                              <a:pt x="32" y="2"/>
                            </a:lnTo>
                            <a:lnTo>
                              <a:pt x="34" y="4"/>
                            </a:lnTo>
                            <a:lnTo>
                              <a:pt x="36" y="6"/>
                            </a:lnTo>
                            <a:lnTo>
                              <a:pt x="42" y="8"/>
                            </a:lnTo>
                            <a:lnTo>
                              <a:pt x="46" y="10"/>
                            </a:lnTo>
                            <a:lnTo>
                              <a:pt x="46" y="12"/>
                            </a:lnTo>
                            <a:lnTo>
                              <a:pt x="50" y="14"/>
                            </a:lnTo>
                            <a:lnTo>
                              <a:pt x="52" y="16"/>
                            </a:lnTo>
                            <a:lnTo>
                              <a:pt x="54" y="16"/>
                            </a:lnTo>
                            <a:lnTo>
                              <a:pt x="56" y="16"/>
                            </a:lnTo>
                            <a:lnTo>
                              <a:pt x="56" y="18"/>
                            </a:lnTo>
                            <a:lnTo>
                              <a:pt x="58" y="18"/>
                            </a:lnTo>
                            <a:lnTo>
                              <a:pt x="58" y="16"/>
                            </a:lnTo>
                            <a:lnTo>
                              <a:pt x="60" y="16"/>
                            </a:lnTo>
                            <a:lnTo>
                              <a:pt x="60" y="18"/>
                            </a:lnTo>
                            <a:lnTo>
                              <a:pt x="64" y="20"/>
                            </a:lnTo>
                            <a:lnTo>
                              <a:pt x="64" y="22"/>
                            </a:lnTo>
                            <a:lnTo>
                              <a:pt x="64" y="24"/>
                            </a:lnTo>
                            <a:lnTo>
                              <a:pt x="66" y="28"/>
                            </a:lnTo>
                            <a:lnTo>
                              <a:pt x="68" y="28"/>
                            </a:lnTo>
                            <a:lnTo>
                              <a:pt x="70" y="28"/>
                            </a:lnTo>
                            <a:lnTo>
                              <a:pt x="70" y="26"/>
                            </a:lnTo>
                            <a:lnTo>
                              <a:pt x="74" y="26"/>
                            </a:lnTo>
                            <a:lnTo>
                              <a:pt x="76" y="26"/>
                            </a:lnTo>
                            <a:lnTo>
                              <a:pt x="78" y="26"/>
                            </a:lnTo>
                            <a:lnTo>
                              <a:pt x="80" y="28"/>
                            </a:lnTo>
                            <a:lnTo>
                              <a:pt x="80" y="30"/>
                            </a:lnTo>
                            <a:lnTo>
                              <a:pt x="82" y="32"/>
                            </a:lnTo>
                            <a:lnTo>
                              <a:pt x="82" y="34"/>
                            </a:lnTo>
                            <a:lnTo>
                              <a:pt x="84" y="36"/>
                            </a:lnTo>
                            <a:lnTo>
                              <a:pt x="86" y="36"/>
                            </a:lnTo>
                            <a:lnTo>
                              <a:pt x="88" y="38"/>
                            </a:lnTo>
                            <a:lnTo>
                              <a:pt x="90" y="40"/>
                            </a:lnTo>
                            <a:lnTo>
                              <a:pt x="92" y="40"/>
                            </a:lnTo>
                            <a:lnTo>
                              <a:pt x="94" y="40"/>
                            </a:lnTo>
                            <a:lnTo>
                              <a:pt x="94" y="42"/>
                            </a:lnTo>
                            <a:lnTo>
                              <a:pt x="96" y="44"/>
                            </a:lnTo>
                            <a:lnTo>
                              <a:pt x="98" y="44"/>
                            </a:lnTo>
                            <a:lnTo>
                              <a:pt x="100" y="44"/>
                            </a:lnTo>
                            <a:lnTo>
                              <a:pt x="102" y="42"/>
                            </a:lnTo>
                            <a:lnTo>
                              <a:pt x="104" y="42"/>
                            </a:lnTo>
                            <a:lnTo>
                              <a:pt x="104" y="44"/>
                            </a:lnTo>
                            <a:lnTo>
                              <a:pt x="104" y="46"/>
                            </a:lnTo>
                            <a:lnTo>
                              <a:pt x="104" y="48"/>
                            </a:lnTo>
                            <a:lnTo>
                              <a:pt x="104" y="50"/>
                            </a:lnTo>
                            <a:lnTo>
                              <a:pt x="108" y="50"/>
                            </a:lnTo>
                            <a:lnTo>
                              <a:pt x="110" y="50"/>
                            </a:lnTo>
                            <a:lnTo>
                              <a:pt x="112" y="50"/>
                            </a:lnTo>
                            <a:lnTo>
                              <a:pt x="116" y="50"/>
                            </a:lnTo>
                            <a:lnTo>
                              <a:pt x="116" y="52"/>
                            </a:lnTo>
                            <a:lnTo>
                              <a:pt x="118" y="52"/>
                            </a:lnTo>
                            <a:lnTo>
                              <a:pt x="120" y="52"/>
                            </a:lnTo>
                            <a:lnTo>
                              <a:pt x="122" y="54"/>
                            </a:lnTo>
                            <a:lnTo>
                              <a:pt x="122" y="58"/>
                            </a:lnTo>
                            <a:lnTo>
                              <a:pt x="124" y="58"/>
                            </a:lnTo>
                            <a:lnTo>
                              <a:pt x="126" y="56"/>
                            </a:lnTo>
                            <a:lnTo>
                              <a:pt x="124" y="54"/>
                            </a:lnTo>
                            <a:lnTo>
                              <a:pt x="124" y="52"/>
                            </a:lnTo>
                            <a:lnTo>
                              <a:pt x="126" y="52"/>
                            </a:lnTo>
                            <a:lnTo>
                              <a:pt x="126" y="54"/>
                            </a:lnTo>
                            <a:lnTo>
                              <a:pt x="128" y="54"/>
                            </a:lnTo>
                            <a:lnTo>
                              <a:pt x="130" y="56"/>
                            </a:lnTo>
                            <a:lnTo>
                              <a:pt x="132" y="58"/>
                            </a:lnTo>
                            <a:lnTo>
                              <a:pt x="134" y="56"/>
                            </a:lnTo>
                            <a:lnTo>
                              <a:pt x="134" y="54"/>
                            </a:lnTo>
                            <a:lnTo>
                              <a:pt x="134" y="52"/>
                            </a:lnTo>
                            <a:lnTo>
                              <a:pt x="136" y="52"/>
                            </a:lnTo>
                            <a:lnTo>
                              <a:pt x="138" y="52"/>
                            </a:lnTo>
                            <a:lnTo>
                              <a:pt x="138" y="54"/>
                            </a:lnTo>
                            <a:lnTo>
                              <a:pt x="142" y="56"/>
                            </a:lnTo>
                            <a:lnTo>
                              <a:pt x="144" y="56"/>
                            </a:lnTo>
                            <a:lnTo>
                              <a:pt x="146" y="56"/>
                            </a:lnTo>
                            <a:lnTo>
                              <a:pt x="146" y="58"/>
                            </a:lnTo>
                            <a:lnTo>
                              <a:pt x="148" y="58"/>
                            </a:lnTo>
                            <a:lnTo>
                              <a:pt x="148" y="60"/>
                            </a:lnTo>
                            <a:lnTo>
                              <a:pt x="150" y="60"/>
                            </a:lnTo>
                            <a:lnTo>
                              <a:pt x="152" y="60"/>
                            </a:lnTo>
                            <a:lnTo>
                              <a:pt x="152" y="58"/>
                            </a:lnTo>
                            <a:lnTo>
                              <a:pt x="156" y="60"/>
                            </a:lnTo>
                            <a:lnTo>
                              <a:pt x="158" y="60"/>
                            </a:lnTo>
                            <a:lnTo>
                              <a:pt x="160" y="60"/>
                            </a:lnTo>
                            <a:lnTo>
                              <a:pt x="160" y="58"/>
                            </a:lnTo>
                            <a:lnTo>
                              <a:pt x="162" y="58"/>
                            </a:lnTo>
                            <a:lnTo>
                              <a:pt x="164" y="58"/>
                            </a:lnTo>
                            <a:lnTo>
                              <a:pt x="166" y="58"/>
                            </a:lnTo>
                            <a:lnTo>
                              <a:pt x="168" y="58"/>
                            </a:lnTo>
                            <a:lnTo>
                              <a:pt x="168" y="60"/>
                            </a:lnTo>
                            <a:lnTo>
                              <a:pt x="168" y="62"/>
                            </a:lnTo>
                            <a:lnTo>
                              <a:pt x="168" y="64"/>
                            </a:lnTo>
                            <a:lnTo>
                              <a:pt x="166" y="64"/>
                            </a:lnTo>
                            <a:lnTo>
                              <a:pt x="166" y="66"/>
                            </a:lnTo>
                            <a:lnTo>
                              <a:pt x="166" y="68"/>
                            </a:lnTo>
                            <a:lnTo>
                              <a:pt x="166" y="72"/>
                            </a:lnTo>
                            <a:lnTo>
                              <a:pt x="166" y="74"/>
                            </a:lnTo>
                            <a:lnTo>
                              <a:pt x="166" y="76"/>
                            </a:lnTo>
                            <a:lnTo>
                              <a:pt x="166" y="78"/>
                            </a:lnTo>
                            <a:lnTo>
                              <a:pt x="168" y="78"/>
                            </a:lnTo>
                            <a:lnTo>
                              <a:pt x="170" y="80"/>
                            </a:lnTo>
                            <a:lnTo>
                              <a:pt x="172" y="82"/>
                            </a:lnTo>
                            <a:lnTo>
                              <a:pt x="172" y="86"/>
                            </a:lnTo>
                            <a:lnTo>
                              <a:pt x="172" y="88"/>
                            </a:lnTo>
                            <a:lnTo>
                              <a:pt x="172" y="90"/>
                            </a:lnTo>
                            <a:lnTo>
                              <a:pt x="172" y="92"/>
                            </a:lnTo>
                            <a:lnTo>
                              <a:pt x="172" y="94"/>
                            </a:lnTo>
                            <a:lnTo>
                              <a:pt x="172" y="96"/>
                            </a:lnTo>
                            <a:lnTo>
                              <a:pt x="170" y="96"/>
                            </a:lnTo>
                            <a:lnTo>
                              <a:pt x="170" y="94"/>
                            </a:lnTo>
                            <a:lnTo>
                              <a:pt x="168" y="94"/>
                            </a:lnTo>
                            <a:lnTo>
                              <a:pt x="168" y="92"/>
                            </a:lnTo>
                            <a:lnTo>
                              <a:pt x="166" y="94"/>
                            </a:lnTo>
                            <a:lnTo>
                              <a:pt x="164" y="94"/>
                            </a:lnTo>
                            <a:lnTo>
                              <a:pt x="162" y="94"/>
                            </a:lnTo>
                            <a:lnTo>
                              <a:pt x="160" y="94"/>
                            </a:lnTo>
                            <a:lnTo>
                              <a:pt x="158" y="94"/>
                            </a:lnTo>
                            <a:lnTo>
                              <a:pt x="158" y="96"/>
                            </a:lnTo>
                            <a:lnTo>
                              <a:pt x="154" y="94"/>
                            </a:lnTo>
                            <a:lnTo>
                              <a:pt x="152" y="92"/>
                            </a:lnTo>
                            <a:lnTo>
                              <a:pt x="150" y="92"/>
                            </a:lnTo>
                            <a:lnTo>
                              <a:pt x="148" y="92"/>
                            </a:lnTo>
                            <a:lnTo>
                              <a:pt x="148" y="94"/>
                            </a:lnTo>
                            <a:lnTo>
                              <a:pt x="146" y="94"/>
                            </a:lnTo>
                            <a:lnTo>
                              <a:pt x="144" y="94"/>
                            </a:lnTo>
                            <a:lnTo>
                              <a:pt x="140" y="90"/>
                            </a:lnTo>
                            <a:lnTo>
                              <a:pt x="136" y="90"/>
                            </a:lnTo>
                            <a:lnTo>
                              <a:pt x="134" y="90"/>
                            </a:lnTo>
                            <a:lnTo>
                              <a:pt x="132" y="90"/>
                            </a:lnTo>
                            <a:lnTo>
                              <a:pt x="130" y="88"/>
                            </a:lnTo>
                            <a:lnTo>
                              <a:pt x="128" y="88"/>
                            </a:lnTo>
                            <a:lnTo>
                              <a:pt x="128" y="90"/>
                            </a:lnTo>
                            <a:lnTo>
                              <a:pt x="126" y="90"/>
                            </a:lnTo>
                            <a:lnTo>
                              <a:pt x="124" y="88"/>
                            </a:lnTo>
                            <a:lnTo>
                              <a:pt x="122" y="88"/>
                            </a:lnTo>
                            <a:lnTo>
                              <a:pt x="122" y="86"/>
                            </a:lnTo>
                            <a:lnTo>
                              <a:pt x="122" y="84"/>
                            </a:lnTo>
                            <a:lnTo>
                              <a:pt x="120" y="84"/>
                            </a:lnTo>
                            <a:lnTo>
                              <a:pt x="118" y="84"/>
                            </a:lnTo>
                            <a:lnTo>
                              <a:pt x="116" y="86"/>
                            </a:lnTo>
                            <a:lnTo>
                              <a:pt x="114" y="86"/>
                            </a:lnTo>
                            <a:lnTo>
                              <a:pt x="112" y="86"/>
                            </a:lnTo>
                            <a:lnTo>
                              <a:pt x="112" y="84"/>
                            </a:lnTo>
                            <a:lnTo>
                              <a:pt x="108" y="82"/>
                            </a:lnTo>
                            <a:lnTo>
                              <a:pt x="106" y="80"/>
                            </a:lnTo>
                            <a:lnTo>
                              <a:pt x="104" y="80"/>
                            </a:lnTo>
                            <a:lnTo>
                              <a:pt x="102" y="80"/>
                            </a:lnTo>
                            <a:lnTo>
                              <a:pt x="100" y="78"/>
                            </a:lnTo>
                            <a:lnTo>
                              <a:pt x="100" y="76"/>
                            </a:lnTo>
                            <a:lnTo>
                              <a:pt x="100" y="74"/>
                            </a:lnTo>
                            <a:lnTo>
                              <a:pt x="100" y="72"/>
                            </a:lnTo>
                            <a:lnTo>
                              <a:pt x="98" y="72"/>
                            </a:lnTo>
                            <a:lnTo>
                              <a:pt x="96" y="70"/>
                            </a:lnTo>
                            <a:lnTo>
                              <a:pt x="94" y="70"/>
                            </a:lnTo>
                            <a:lnTo>
                              <a:pt x="92" y="70"/>
                            </a:lnTo>
                            <a:lnTo>
                              <a:pt x="88" y="68"/>
                            </a:lnTo>
                            <a:lnTo>
                              <a:pt x="86" y="68"/>
                            </a:lnTo>
                            <a:lnTo>
                              <a:pt x="84" y="68"/>
                            </a:lnTo>
                            <a:lnTo>
                              <a:pt x="82" y="68"/>
                            </a:lnTo>
                            <a:lnTo>
                              <a:pt x="82" y="70"/>
                            </a:lnTo>
                            <a:lnTo>
                              <a:pt x="82" y="72"/>
                            </a:lnTo>
                            <a:lnTo>
                              <a:pt x="82" y="70"/>
                            </a:lnTo>
                            <a:lnTo>
                              <a:pt x="80" y="70"/>
                            </a:lnTo>
                            <a:lnTo>
                              <a:pt x="78" y="68"/>
                            </a:lnTo>
                            <a:lnTo>
                              <a:pt x="76" y="68"/>
                            </a:lnTo>
                            <a:lnTo>
                              <a:pt x="72" y="68"/>
                            </a:lnTo>
                            <a:lnTo>
                              <a:pt x="72" y="70"/>
                            </a:lnTo>
                            <a:lnTo>
                              <a:pt x="72" y="72"/>
                            </a:lnTo>
                            <a:lnTo>
                              <a:pt x="70" y="72"/>
                            </a:lnTo>
                            <a:lnTo>
                              <a:pt x="70" y="70"/>
                            </a:lnTo>
                            <a:lnTo>
                              <a:pt x="68" y="68"/>
                            </a:lnTo>
                            <a:lnTo>
                              <a:pt x="66" y="68"/>
                            </a:lnTo>
                            <a:lnTo>
                              <a:pt x="64" y="68"/>
                            </a:lnTo>
                            <a:lnTo>
                              <a:pt x="60" y="68"/>
                            </a:lnTo>
                            <a:lnTo>
                              <a:pt x="60" y="66"/>
                            </a:lnTo>
                            <a:lnTo>
                              <a:pt x="60" y="64"/>
                            </a:lnTo>
                            <a:lnTo>
                              <a:pt x="60" y="62"/>
                            </a:lnTo>
                            <a:lnTo>
                              <a:pt x="58" y="62"/>
                            </a:lnTo>
                            <a:close/>
                          </a:path>
                        </a:pathLst>
                      </a:custGeom>
                      <a:grpFill/>
                      <a:ln w="3175">
                        <a:solidFill>
                          <a:schemeClr val="bg1"/>
                        </a:solidFill>
                        <a:prstDash val="sysDot"/>
                        <a:round/>
                        <a:headEnd/>
                        <a:tailEnd/>
                      </a:ln>
                    </p:spPr>
                    <p:txBody>
                      <a:bodyPr/>
                      <a:lstStyle/>
                      <a:p>
                        <a:endParaRPr lang="de-DE" sz="2400" dirty="0">
                          <a:solidFill>
                            <a:srgbClr val="000000"/>
                          </a:solidFill>
                        </a:endParaRPr>
                      </a:p>
                    </p:txBody>
                  </p:sp>
                </p:grpSp>
              </p:grpSp>
            </p:grpSp>
          </p:grpSp>
        </p:grpSp>
      </p:grpSp>
      <p:pic>
        <p:nvPicPr>
          <p:cNvPr id="1228" name="Imagen 1227">
            <a:extLst>
              <a:ext uri="{FF2B5EF4-FFF2-40B4-BE49-F238E27FC236}">
                <a16:creationId xmlns:a16="http://schemas.microsoft.com/office/drawing/2014/main" id="{B6FC405D-5F2A-2B49-ACC0-C6EF846B4A88}"/>
              </a:ext>
            </a:extLst>
          </p:cNvPr>
          <p:cNvPicPr>
            <a:picLocks noChangeAspect="1"/>
          </p:cNvPicPr>
          <p:nvPr/>
        </p:nvPicPr>
        <p:blipFill>
          <a:blip r:embed="rId3"/>
          <a:stretch>
            <a:fillRect/>
          </a:stretch>
        </p:blipFill>
        <p:spPr>
          <a:xfrm>
            <a:off x="10220099" y="184150"/>
            <a:ext cx="640813" cy="990039"/>
          </a:xfrm>
          <a:prstGeom prst="rect">
            <a:avLst/>
          </a:prstGeom>
        </p:spPr>
      </p:pic>
    </p:spTree>
    <p:extLst>
      <p:ext uri="{BB962C8B-B14F-4D97-AF65-F5344CB8AC3E}">
        <p14:creationId xmlns:p14="http://schemas.microsoft.com/office/powerpoint/2010/main" val="2403771369"/>
      </p:ext>
    </p:extLst>
  </p:cSld>
  <p:clrMapOvr>
    <a:masterClrMapping/>
  </p:clrMapOvr>
</p:sld>
</file>

<file path=ppt/slides/slide2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el 1"/>
          <p:cNvSpPr>
            <a:spLocks noGrp="1"/>
          </p:cNvSpPr>
          <p:nvPr>
            <p:ph type="title"/>
          </p:nvPr>
        </p:nvSpPr>
        <p:spPr/>
        <p:txBody>
          <a:bodyPr/>
          <a:lstStyle/>
          <a:p>
            <a:r>
              <a:rPr lang="en-US" dirty="0"/>
              <a:t>¿</a:t>
            </a:r>
            <a:r>
              <a:rPr lang="en-US" dirty="0" err="1"/>
              <a:t>Quién</a:t>
            </a:r>
            <a:r>
              <a:rPr lang="en-US" dirty="0"/>
              <a:t> </a:t>
            </a:r>
            <a:r>
              <a:rPr lang="en-US" dirty="0" err="1"/>
              <a:t>es</a:t>
            </a:r>
            <a:r>
              <a:rPr lang="en-US" dirty="0"/>
              <a:t> GfK?</a:t>
            </a:r>
          </a:p>
        </p:txBody>
      </p:sp>
    </p:spTree>
    <p:extLst>
      <p:ext uri="{BB962C8B-B14F-4D97-AF65-F5344CB8AC3E}">
        <p14:creationId xmlns:p14="http://schemas.microsoft.com/office/powerpoint/2010/main" val="3507425647"/>
      </p:ext>
    </p:extLst>
  </p:cSld>
  <p:clrMapOvr>
    <a:masterClrMapping/>
  </p:clrMapOvr>
</p:sld>
</file>

<file path=ppt/slides/slide2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Título 2"/>
          <p:cNvSpPr>
            <a:spLocks noGrp="1"/>
          </p:cNvSpPr>
          <p:nvPr>
            <p:ph type="title"/>
          </p:nvPr>
        </p:nvSpPr>
        <p:spPr>
          <a:xfrm>
            <a:off x="431802" y="260560"/>
            <a:ext cx="8544599" cy="576081"/>
          </a:xfrm>
        </p:spPr>
        <p:txBody>
          <a:bodyPr/>
          <a:lstStyle/>
          <a:p>
            <a:r>
              <a:rPr lang="es-MX"/>
              <a:t>GfK a nivel mundial</a:t>
            </a:r>
          </a:p>
        </p:txBody>
      </p:sp>
      <p:sp>
        <p:nvSpPr>
          <p:cNvPr id="84" name="Freeform 4"/>
          <p:cNvSpPr/>
          <p:nvPr/>
        </p:nvSpPr>
        <p:spPr>
          <a:xfrm>
            <a:off x="2214190" y="1305836"/>
            <a:ext cx="3219639" cy="1521619"/>
          </a:xfrm>
          <a:custGeom>
            <a:avLst/>
            <a:gdLst>
              <a:gd name="connsiteX0" fmla="*/ 0 w 2454577"/>
              <a:gd name="connsiteY0" fmla="*/ 0 h 1141214"/>
              <a:gd name="connsiteX1" fmla="*/ 2454577 w 2454577"/>
              <a:gd name="connsiteY1" fmla="*/ 0 h 1141214"/>
              <a:gd name="connsiteX2" fmla="*/ 2454577 w 2454577"/>
              <a:gd name="connsiteY2" fmla="*/ 1141214 h 1141214"/>
              <a:gd name="connsiteX3" fmla="*/ 0 w 2454577"/>
              <a:gd name="connsiteY3" fmla="*/ 1141214 h 1141214"/>
              <a:gd name="connsiteX4" fmla="*/ 0 w 2454577"/>
              <a:gd name="connsiteY4" fmla="*/ 0 h 114121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454577" h="1141214">
                <a:moveTo>
                  <a:pt x="0" y="0"/>
                </a:moveTo>
                <a:lnTo>
                  <a:pt x="2454577" y="0"/>
                </a:lnTo>
                <a:lnTo>
                  <a:pt x="2454577" y="1141214"/>
                </a:lnTo>
                <a:lnTo>
                  <a:pt x="0" y="1141214"/>
                </a:lnTo>
                <a:lnTo>
                  <a:pt x="0" y="0"/>
                </a:lnTo>
                <a:close/>
              </a:path>
            </a:pathLst>
          </a:custGeom>
          <a:gradFill flip="none" rotWithShape="1">
            <a:gsLst>
              <a:gs pos="100000">
                <a:srgbClr val="E33300"/>
              </a:gs>
              <a:gs pos="40000">
                <a:srgbClr val="EE7A03"/>
              </a:gs>
            </a:gsLst>
            <a:path path="circle">
              <a:fillToRect l="50000" t="50000" r="50000" b="50000"/>
            </a:path>
            <a:tileRect/>
          </a:gradFill>
          <a:ln w="57150" cmpd="sng">
            <a:noFill/>
          </a:ln>
        </p:spPr>
        <p:style>
          <a:lnRef idx="1">
            <a:schemeClr val="accent6"/>
          </a:lnRef>
          <a:fillRef idx="3">
            <a:schemeClr val="accent6"/>
          </a:fillRef>
          <a:effectRef idx="2">
            <a:schemeClr val="accent6"/>
          </a:effectRef>
          <a:fontRef idx="minor">
            <a:schemeClr val="dk1">
              <a:hueOff val="0"/>
              <a:satOff val="0"/>
              <a:lumOff val="0"/>
              <a:alphaOff val="0"/>
            </a:schemeClr>
          </a:fontRef>
        </p:style>
        <p:txBody>
          <a:bodyPr spcFirstLastPara="0" vert="horz" wrap="square" lIns="720000" tIns="71120" rIns="71120" bIns="71120" numCol="1" spcCol="1270" anchor="ctr" anchorCtr="0">
            <a:noAutofit/>
          </a:bodyPr>
          <a:lstStyle/>
          <a:p>
            <a:pPr defTabSz="829713">
              <a:lnSpc>
                <a:spcPct val="90000"/>
              </a:lnSpc>
              <a:spcBef>
                <a:spcPct val="0"/>
              </a:spcBef>
              <a:spcAft>
                <a:spcPct val="35000"/>
              </a:spcAft>
            </a:pPr>
            <a:r>
              <a:rPr lang="es-MX" sz="1867" b="1" dirty="0">
                <a:solidFill>
                  <a:schemeClr val="bg1"/>
                </a:solidFill>
              </a:rPr>
              <a:t>Ventas en 2017 por  US$2 mil millones</a:t>
            </a:r>
            <a:endParaRPr lang="en-US" sz="1867" dirty="0">
              <a:solidFill>
                <a:schemeClr val="bg1"/>
              </a:solidFill>
            </a:endParaRPr>
          </a:p>
        </p:txBody>
      </p:sp>
      <p:sp>
        <p:nvSpPr>
          <p:cNvPr id="86" name="Freeform 7"/>
          <p:cNvSpPr/>
          <p:nvPr/>
        </p:nvSpPr>
        <p:spPr>
          <a:xfrm>
            <a:off x="7292975" y="1305836"/>
            <a:ext cx="3219639" cy="1521619"/>
          </a:xfrm>
          <a:custGeom>
            <a:avLst/>
            <a:gdLst>
              <a:gd name="connsiteX0" fmla="*/ 0 w 2454577"/>
              <a:gd name="connsiteY0" fmla="*/ 0 h 1141214"/>
              <a:gd name="connsiteX1" fmla="*/ 2454577 w 2454577"/>
              <a:gd name="connsiteY1" fmla="*/ 0 h 1141214"/>
              <a:gd name="connsiteX2" fmla="*/ 2454577 w 2454577"/>
              <a:gd name="connsiteY2" fmla="*/ 1141214 h 1141214"/>
              <a:gd name="connsiteX3" fmla="*/ 0 w 2454577"/>
              <a:gd name="connsiteY3" fmla="*/ 1141214 h 1141214"/>
              <a:gd name="connsiteX4" fmla="*/ 0 w 2454577"/>
              <a:gd name="connsiteY4" fmla="*/ 0 h 114121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454577" h="1141214">
                <a:moveTo>
                  <a:pt x="0" y="0"/>
                </a:moveTo>
                <a:lnTo>
                  <a:pt x="2454577" y="0"/>
                </a:lnTo>
                <a:lnTo>
                  <a:pt x="2454577" y="1141214"/>
                </a:lnTo>
                <a:lnTo>
                  <a:pt x="0" y="1141214"/>
                </a:lnTo>
                <a:lnTo>
                  <a:pt x="0" y="0"/>
                </a:lnTo>
                <a:close/>
              </a:path>
            </a:pathLst>
          </a:custGeom>
          <a:gradFill flip="none" rotWithShape="1">
            <a:gsLst>
              <a:gs pos="100000">
                <a:srgbClr val="E33300"/>
              </a:gs>
              <a:gs pos="40000">
                <a:srgbClr val="EE7A03"/>
              </a:gs>
            </a:gsLst>
            <a:path path="circle">
              <a:fillToRect l="50000" t="50000" r="50000" b="50000"/>
            </a:path>
            <a:tileRect/>
          </a:gradFill>
          <a:ln w="57150" cmpd="sng">
            <a:noFill/>
          </a:ln>
        </p:spPr>
        <p:style>
          <a:lnRef idx="1">
            <a:schemeClr val="accent6"/>
          </a:lnRef>
          <a:fillRef idx="3">
            <a:schemeClr val="accent6"/>
          </a:fillRef>
          <a:effectRef idx="2">
            <a:schemeClr val="accent6"/>
          </a:effectRef>
          <a:fontRef idx="minor">
            <a:schemeClr val="dk1">
              <a:hueOff val="0"/>
              <a:satOff val="0"/>
              <a:lumOff val="0"/>
              <a:alphaOff val="0"/>
            </a:schemeClr>
          </a:fontRef>
        </p:style>
        <p:txBody>
          <a:bodyPr spcFirstLastPara="0" vert="horz" wrap="square" lIns="720000" tIns="71120" rIns="71120" bIns="71120" numCol="1" spcCol="1270" anchor="ctr" anchorCtr="0">
            <a:noAutofit/>
          </a:bodyPr>
          <a:lstStyle/>
          <a:p>
            <a:pPr defTabSz="829713">
              <a:lnSpc>
                <a:spcPct val="90000"/>
              </a:lnSpc>
              <a:spcBef>
                <a:spcPct val="0"/>
              </a:spcBef>
            </a:pPr>
            <a:r>
              <a:rPr lang="es-MX" sz="1867" b="1" dirty="0">
                <a:solidFill>
                  <a:schemeClr val="bg1"/>
                </a:solidFill>
              </a:rPr>
              <a:t>Más de 12,000 expertos alrededor del mundo</a:t>
            </a:r>
          </a:p>
          <a:p>
            <a:pPr defTabSz="829713">
              <a:lnSpc>
                <a:spcPct val="90000"/>
              </a:lnSpc>
              <a:spcBef>
                <a:spcPct val="0"/>
              </a:spcBef>
              <a:spcAft>
                <a:spcPct val="35000"/>
              </a:spcAft>
            </a:pPr>
            <a:r>
              <a:rPr lang="en-US" sz="1867" dirty="0">
                <a:solidFill>
                  <a:schemeClr val="bg1"/>
                </a:solidFill>
              </a:rPr>
              <a:t> </a:t>
            </a:r>
          </a:p>
        </p:txBody>
      </p:sp>
      <p:sp>
        <p:nvSpPr>
          <p:cNvPr id="88" name="Freeform 9"/>
          <p:cNvSpPr/>
          <p:nvPr/>
        </p:nvSpPr>
        <p:spPr>
          <a:xfrm>
            <a:off x="2188730" y="3147547"/>
            <a:ext cx="3219639" cy="1521619"/>
          </a:xfrm>
          <a:custGeom>
            <a:avLst/>
            <a:gdLst>
              <a:gd name="connsiteX0" fmla="*/ 0 w 2454577"/>
              <a:gd name="connsiteY0" fmla="*/ 0 h 1141214"/>
              <a:gd name="connsiteX1" fmla="*/ 2454577 w 2454577"/>
              <a:gd name="connsiteY1" fmla="*/ 0 h 1141214"/>
              <a:gd name="connsiteX2" fmla="*/ 2454577 w 2454577"/>
              <a:gd name="connsiteY2" fmla="*/ 1141214 h 1141214"/>
              <a:gd name="connsiteX3" fmla="*/ 0 w 2454577"/>
              <a:gd name="connsiteY3" fmla="*/ 1141214 h 1141214"/>
              <a:gd name="connsiteX4" fmla="*/ 0 w 2454577"/>
              <a:gd name="connsiteY4" fmla="*/ 0 h 114121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454577" h="1141214">
                <a:moveTo>
                  <a:pt x="0" y="0"/>
                </a:moveTo>
                <a:lnTo>
                  <a:pt x="2454577" y="0"/>
                </a:lnTo>
                <a:lnTo>
                  <a:pt x="2454577" y="1141214"/>
                </a:lnTo>
                <a:lnTo>
                  <a:pt x="0" y="1141214"/>
                </a:lnTo>
                <a:lnTo>
                  <a:pt x="0" y="0"/>
                </a:lnTo>
                <a:close/>
              </a:path>
            </a:pathLst>
          </a:custGeom>
          <a:gradFill flip="none" rotWithShape="1">
            <a:gsLst>
              <a:gs pos="100000">
                <a:srgbClr val="E33300"/>
              </a:gs>
              <a:gs pos="40000">
                <a:srgbClr val="EE7A03"/>
              </a:gs>
            </a:gsLst>
            <a:path path="circle">
              <a:fillToRect l="50000" t="50000" r="50000" b="50000"/>
            </a:path>
            <a:tileRect/>
          </a:gradFill>
          <a:ln w="57150" cmpd="sng">
            <a:noFill/>
          </a:ln>
        </p:spPr>
        <p:style>
          <a:lnRef idx="1">
            <a:schemeClr val="accent6"/>
          </a:lnRef>
          <a:fillRef idx="3">
            <a:schemeClr val="accent6"/>
          </a:fillRef>
          <a:effectRef idx="2">
            <a:schemeClr val="accent6"/>
          </a:effectRef>
          <a:fontRef idx="minor">
            <a:schemeClr val="dk1">
              <a:hueOff val="0"/>
              <a:satOff val="0"/>
              <a:lumOff val="0"/>
              <a:alphaOff val="0"/>
            </a:schemeClr>
          </a:fontRef>
        </p:style>
        <p:txBody>
          <a:bodyPr spcFirstLastPara="0" vert="horz" wrap="square" lIns="720000" tIns="71120" rIns="71120" bIns="71120" numCol="1" spcCol="1270" anchor="ctr" anchorCtr="0">
            <a:noAutofit/>
          </a:bodyPr>
          <a:lstStyle/>
          <a:p>
            <a:pPr defTabSz="829713">
              <a:lnSpc>
                <a:spcPct val="90000"/>
              </a:lnSpc>
              <a:spcBef>
                <a:spcPct val="0"/>
              </a:spcBef>
              <a:spcAft>
                <a:spcPct val="35000"/>
              </a:spcAft>
            </a:pPr>
            <a:r>
              <a:rPr lang="es-MX" sz="1867" b="1" dirty="0">
                <a:solidFill>
                  <a:schemeClr val="bg1"/>
                </a:solidFill>
              </a:rPr>
              <a:t>Crecimiento promedio del 15% durante los últimos 10 años</a:t>
            </a:r>
            <a:endParaRPr lang="en-US" sz="1867" dirty="0">
              <a:solidFill>
                <a:schemeClr val="bg1"/>
              </a:solidFill>
            </a:endParaRPr>
          </a:p>
        </p:txBody>
      </p:sp>
      <p:sp>
        <p:nvSpPr>
          <p:cNvPr id="90" name="Freeform 11"/>
          <p:cNvSpPr/>
          <p:nvPr/>
        </p:nvSpPr>
        <p:spPr>
          <a:xfrm>
            <a:off x="7267521" y="3147547"/>
            <a:ext cx="3219639" cy="1521619"/>
          </a:xfrm>
          <a:custGeom>
            <a:avLst/>
            <a:gdLst>
              <a:gd name="connsiteX0" fmla="*/ 0 w 2454577"/>
              <a:gd name="connsiteY0" fmla="*/ 0 h 1141214"/>
              <a:gd name="connsiteX1" fmla="*/ 2454577 w 2454577"/>
              <a:gd name="connsiteY1" fmla="*/ 0 h 1141214"/>
              <a:gd name="connsiteX2" fmla="*/ 2454577 w 2454577"/>
              <a:gd name="connsiteY2" fmla="*/ 1141214 h 1141214"/>
              <a:gd name="connsiteX3" fmla="*/ 0 w 2454577"/>
              <a:gd name="connsiteY3" fmla="*/ 1141214 h 1141214"/>
              <a:gd name="connsiteX4" fmla="*/ 0 w 2454577"/>
              <a:gd name="connsiteY4" fmla="*/ 0 h 114121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454577" h="1141214">
                <a:moveTo>
                  <a:pt x="0" y="0"/>
                </a:moveTo>
                <a:lnTo>
                  <a:pt x="2454577" y="0"/>
                </a:lnTo>
                <a:lnTo>
                  <a:pt x="2454577" y="1141214"/>
                </a:lnTo>
                <a:lnTo>
                  <a:pt x="0" y="1141214"/>
                </a:lnTo>
                <a:lnTo>
                  <a:pt x="0" y="0"/>
                </a:lnTo>
                <a:close/>
              </a:path>
            </a:pathLst>
          </a:custGeom>
          <a:gradFill flip="none" rotWithShape="1">
            <a:gsLst>
              <a:gs pos="100000">
                <a:srgbClr val="E33300"/>
              </a:gs>
              <a:gs pos="40000">
                <a:srgbClr val="EE7A03"/>
              </a:gs>
            </a:gsLst>
            <a:path path="circle">
              <a:fillToRect l="50000" t="50000" r="50000" b="50000"/>
            </a:path>
            <a:tileRect/>
          </a:gradFill>
          <a:ln w="57150" cmpd="sng">
            <a:noFill/>
          </a:ln>
        </p:spPr>
        <p:style>
          <a:lnRef idx="1">
            <a:schemeClr val="accent6"/>
          </a:lnRef>
          <a:fillRef idx="3">
            <a:schemeClr val="accent6"/>
          </a:fillRef>
          <a:effectRef idx="2">
            <a:schemeClr val="accent6"/>
          </a:effectRef>
          <a:fontRef idx="minor">
            <a:schemeClr val="dk1">
              <a:hueOff val="0"/>
              <a:satOff val="0"/>
              <a:lumOff val="0"/>
              <a:alphaOff val="0"/>
            </a:schemeClr>
          </a:fontRef>
        </p:style>
        <p:txBody>
          <a:bodyPr spcFirstLastPara="0" vert="horz" wrap="square" lIns="720000" tIns="71120" rIns="71120" bIns="71120" numCol="1" spcCol="1270" anchor="ctr" anchorCtr="0">
            <a:noAutofit/>
          </a:bodyPr>
          <a:lstStyle/>
          <a:p>
            <a:pPr defTabSz="829713">
              <a:lnSpc>
                <a:spcPct val="90000"/>
              </a:lnSpc>
              <a:spcBef>
                <a:spcPct val="0"/>
              </a:spcBef>
              <a:spcAft>
                <a:spcPct val="35000"/>
              </a:spcAft>
            </a:pPr>
            <a:r>
              <a:rPr lang="es-MX" sz="1867" b="1" dirty="0">
                <a:solidFill>
                  <a:schemeClr val="bg1"/>
                </a:solidFill>
              </a:rPr>
              <a:t>115 sucursales en más de 100 países, en cinco continentes</a:t>
            </a:r>
          </a:p>
        </p:txBody>
      </p:sp>
      <p:sp>
        <p:nvSpPr>
          <p:cNvPr id="92" name="Freeform 37"/>
          <p:cNvSpPr/>
          <p:nvPr/>
        </p:nvSpPr>
        <p:spPr>
          <a:xfrm>
            <a:off x="2188730" y="4979808"/>
            <a:ext cx="3219639" cy="1521619"/>
          </a:xfrm>
          <a:custGeom>
            <a:avLst/>
            <a:gdLst>
              <a:gd name="connsiteX0" fmla="*/ 0 w 2454577"/>
              <a:gd name="connsiteY0" fmla="*/ 0 h 1141214"/>
              <a:gd name="connsiteX1" fmla="*/ 2454577 w 2454577"/>
              <a:gd name="connsiteY1" fmla="*/ 0 h 1141214"/>
              <a:gd name="connsiteX2" fmla="*/ 2454577 w 2454577"/>
              <a:gd name="connsiteY2" fmla="*/ 1141214 h 1141214"/>
              <a:gd name="connsiteX3" fmla="*/ 0 w 2454577"/>
              <a:gd name="connsiteY3" fmla="*/ 1141214 h 1141214"/>
              <a:gd name="connsiteX4" fmla="*/ 0 w 2454577"/>
              <a:gd name="connsiteY4" fmla="*/ 0 h 114121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454577" h="1141214">
                <a:moveTo>
                  <a:pt x="0" y="0"/>
                </a:moveTo>
                <a:lnTo>
                  <a:pt x="2454577" y="0"/>
                </a:lnTo>
                <a:lnTo>
                  <a:pt x="2454577" y="1141214"/>
                </a:lnTo>
                <a:lnTo>
                  <a:pt x="0" y="1141214"/>
                </a:lnTo>
                <a:lnTo>
                  <a:pt x="0" y="0"/>
                </a:lnTo>
                <a:close/>
              </a:path>
            </a:pathLst>
          </a:custGeom>
          <a:gradFill flip="none" rotWithShape="1">
            <a:gsLst>
              <a:gs pos="100000">
                <a:srgbClr val="E33300"/>
              </a:gs>
              <a:gs pos="40000">
                <a:srgbClr val="EE7A03"/>
              </a:gs>
            </a:gsLst>
            <a:path path="circle">
              <a:fillToRect l="50000" t="50000" r="50000" b="50000"/>
            </a:path>
            <a:tileRect/>
          </a:gradFill>
          <a:ln w="57150" cmpd="sng">
            <a:noFill/>
          </a:ln>
        </p:spPr>
        <p:style>
          <a:lnRef idx="1">
            <a:schemeClr val="accent6"/>
          </a:lnRef>
          <a:fillRef idx="3">
            <a:schemeClr val="accent6"/>
          </a:fillRef>
          <a:effectRef idx="2">
            <a:schemeClr val="accent6"/>
          </a:effectRef>
          <a:fontRef idx="minor">
            <a:schemeClr val="dk1">
              <a:hueOff val="0"/>
              <a:satOff val="0"/>
              <a:lumOff val="0"/>
              <a:alphaOff val="0"/>
            </a:schemeClr>
          </a:fontRef>
        </p:style>
        <p:txBody>
          <a:bodyPr spcFirstLastPara="0" vert="horz" wrap="square" lIns="720000" tIns="71120" rIns="71120" bIns="71120" numCol="1" spcCol="1270" anchor="ctr" anchorCtr="0">
            <a:noAutofit/>
          </a:bodyPr>
          <a:lstStyle/>
          <a:p>
            <a:pPr defTabSz="829713">
              <a:lnSpc>
                <a:spcPct val="90000"/>
              </a:lnSpc>
              <a:spcBef>
                <a:spcPct val="0"/>
              </a:spcBef>
              <a:spcAft>
                <a:spcPct val="35000"/>
              </a:spcAft>
            </a:pPr>
            <a:r>
              <a:rPr lang="es-MX" sz="1867" b="1" dirty="0">
                <a:solidFill>
                  <a:schemeClr val="bg1"/>
                </a:solidFill>
              </a:rPr>
              <a:t>Portafolio de productos probados a nivel mundial </a:t>
            </a:r>
          </a:p>
        </p:txBody>
      </p:sp>
      <p:sp>
        <p:nvSpPr>
          <p:cNvPr id="93" name="Rectangle 38"/>
          <p:cNvSpPr/>
          <p:nvPr/>
        </p:nvSpPr>
        <p:spPr>
          <a:xfrm>
            <a:off x="969027" y="2960067"/>
            <a:ext cx="1536000" cy="1152000"/>
          </a:xfrm>
          <a:prstGeom prst="rect">
            <a:avLst/>
          </a:prstGeom>
          <a:blipFill>
            <a:blip r:embed="rId2" cstate="email">
              <a:extLst>
                <a:ext uri="{28A0092B-C50C-407E-A947-70E740481C1C}">
                  <a14:useLocalDpi xmlns:a14="http://schemas.microsoft.com/office/drawing/2010/main"/>
                </a:ext>
              </a:extLst>
            </a:blip>
            <a:srcRect/>
            <a:stretch>
              <a:fillRect/>
            </a:stretch>
          </a:blipFill>
          <a:ln w="28575" cmpd="sng">
            <a:solidFill>
              <a:schemeClr val="bg1"/>
            </a:solidFill>
          </a:ln>
        </p:spPr>
        <p:style>
          <a:lnRef idx="0">
            <a:scrgbClr r="0" g="0" b="0"/>
          </a:lnRef>
          <a:fillRef idx="1">
            <a:scrgbClr r="0" g="0" b="0"/>
          </a:fillRef>
          <a:effectRef idx="2">
            <a:schemeClr val="accent1">
              <a:tint val="50000"/>
              <a:hueOff val="0"/>
              <a:satOff val="0"/>
              <a:lumOff val="0"/>
              <a:alphaOff val="0"/>
            </a:schemeClr>
          </a:effectRef>
          <a:fontRef idx="minor">
            <a:schemeClr val="lt1">
              <a:hueOff val="0"/>
              <a:satOff val="0"/>
              <a:lumOff val="0"/>
              <a:alphaOff val="0"/>
            </a:schemeClr>
          </a:fontRef>
        </p:style>
      </p:sp>
      <p:sp>
        <p:nvSpPr>
          <p:cNvPr id="94" name="Freeform 39"/>
          <p:cNvSpPr/>
          <p:nvPr/>
        </p:nvSpPr>
        <p:spPr>
          <a:xfrm>
            <a:off x="7267521" y="4979808"/>
            <a:ext cx="3219639" cy="1521619"/>
          </a:xfrm>
          <a:custGeom>
            <a:avLst/>
            <a:gdLst>
              <a:gd name="connsiteX0" fmla="*/ 0 w 2454577"/>
              <a:gd name="connsiteY0" fmla="*/ 0 h 1141214"/>
              <a:gd name="connsiteX1" fmla="*/ 2454577 w 2454577"/>
              <a:gd name="connsiteY1" fmla="*/ 0 h 1141214"/>
              <a:gd name="connsiteX2" fmla="*/ 2454577 w 2454577"/>
              <a:gd name="connsiteY2" fmla="*/ 1141214 h 1141214"/>
              <a:gd name="connsiteX3" fmla="*/ 0 w 2454577"/>
              <a:gd name="connsiteY3" fmla="*/ 1141214 h 1141214"/>
              <a:gd name="connsiteX4" fmla="*/ 0 w 2454577"/>
              <a:gd name="connsiteY4" fmla="*/ 0 h 114121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454577" h="1141214">
                <a:moveTo>
                  <a:pt x="0" y="0"/>
                </a:moveTo>
                <a:lnTo>
                  <a:pt x="2454577" y="0"/>
                </a:lnTo>
                <a:lnTo>
                  <a:pt x="2454577" y="1141214"/>
                </a:lnTo>
                <a:lnTo>
                  <a:pt x="0" y="1141214"/>
                </a:lnTo>
                <a:lnTo>
                  <a:pt x="0" y="0"/>
                </a:lnTo>
                <a:close/>
              </a:path>
            </a:pathLst>
          </a:custGeom>
          <a:gradFill flip="none" rotWithShape="1">
            <a:gsLst>
              <a:gs pos="100000">
                <a:srgbClr val="E33300"/>
              </a:gs>
              <a:gs pos="40000">
                <a:srgbClr val="EE7A03"/>
              </a:gs>
            </a:gsLst>
            <a:path path="circle">
              <a:fillToRect l="50000" t="50000" r="50000" b="50000"/>
            </a:path>
            <a:tileRect/>
          </a:gradFill>
          <a:ln w="57150" cmpd="sng">
            <a:noFill/>
          </a:ln>
        </p:spPr>
        <p:style>
          <a:lnRef idx="1">
            <a:schemeClr val="accent6"/>
          </a:lnRef>
          <a:fillRef idx="3">
            <a:schemeClr val="accent6"/>
          </a:fillRef>
          <a:effectRef idx="2">
            <a:schemeClr val="accent6"/>
          </a:effectRef>
          <a:fontRef idx="minor">
            <a:schemeClr val="dk1">
              <a:hueOff val="0"/>
              <a:satOff val="0"/>
              <a:lumOff val="0"/>
              <a:alphaOff val="0"/>
            </a:schemeClr>
          </a:fontRef>
        </p:style>
        <p:txBody>
          <a:bodyPr spcFirstLastPara="0" vert="horz" wrap="square" lIns="720000" tIns="71120" rIns="71120" bIns="71120" numCol="1" spcCol="1270" anchor="ctr" anchorCtr="0">
            <a:noAutofit/>
          </a:bodyPr>
          <a:lstStyle/>
          <a:p>
            <a:pPr defTabSz="829713">
              <a:lnSpc>
                <a:spcPct val="90000"/>
              </a:lnSpc>
              <a:spcBef>
                <a:spcPct val="0"/>
              </a:spcBef>
              <a:spcAft>
                <a:spcPct val="35000"/>
              </a:spcAft>
            </a:pPr>
            <a:r>
              <a:rPr lang="es-MX" sz="1867" b="1" dirty="0">
                <a:solidFill>
                  <a:schemeClr val="bg1"/>
                </a:solidFill>
              </a:rPr>
              <a:t>Especialistas por sector y metodología</a:t>
            </a:r>
          </a:p>
        </p:txBody>
      </p:sp>
      <p:pic>
        <p:nvPicPr>
          <p:cNvPr id="16" name="Picture 2"/>
          <p:cNvPicPr>
            <a:picLocks noChangeAspect="1" noChangeArrowheads="1"/>
          </p:cNvPicPr>
          <p:nvPr/>
        </p:nvPicPr>
        <p:blipFill>
          <a:blip r:embed="rId3" cstate="email">
            <a:extLst>
              <a:ext uri="{28A0092B-C50C-407E-A947-70E740481C1C}">
                <a14:useLocalDpi xmlns:a14="http://schemas.microsoft.com/office/drawing/2010/main"/>
              </a:ext>
            </a:extLst>
          </a:blip>
          <a:stretch>
            <a:fillRect/>
          </a:stretch>
        </p:blipFill>
        <p:spPr bwMode="gray">
          <a:xfrm>
            <a:off x="11005857" y="345911"/>
            <a:ext cx="865716" cy="865716"/>
          </a:xfrm>
          <a:prstGeom prst="rect">
            <a:avLst/>
          </a:prstGeom>
          <a:noFill/>
          <a:extLst>
            <a:ext uri="{909E8E84-426E-40DD-AFC4-6F175D3DCCD1}">
              <a14:hiddenFill xmlns:a14="http://schemas.microsoft.com/office/drawing/2010/main">
                <a:solidFill>
                  <a:srgbClr val="FFFFFF"/>
                </a:solidFill>
              </a14:hiddenFill>
            </a:ext>
          </a:extLst>
        </p:spPr>
      </p:pic>
      <p:sp>
        <p:nvSpPr>
          <p:cNvPr id="4" name="AutoShape 2" descr="data:image/jpeg;base64,/9j/4AAQSkZJRgABAQAAAQABAAD/2wCEAAkGBhQSERUUExQVFBUWGBgYGBgYFxgXFxUYGBQVFxcYFxgXHCYeGBokHBUUHy8gJCcpLCwsFx8xNTAqNSYrLCkBCQoKDgwOGg8PGiwkHyQsLCwsLCksLCwsLCwsLCwsLCwsLCwsLCwsLCwsLCwsLCwsLCwsLCwsLCwsLCwsLCwsLP/AABEIALgBEwMBIgACEQEDEQH/xAAbAAACAwEBAQAAAAAAAAAAAAAEBQIDBgABB//EAD4QAAEDAgQDBQcCBAUEAwAAAAEAAhEDBAUSITFBUWEGEyJxgTKRobHB0fBS4RQjQvEVM3KSsiRDYqIWc8L/xAAaAQADAQEBAQAAAAAAAAAAAAACAwQBBQAG/8QALhEAAgICAgAFAwIGAwAAAAAAAAECEQMhEjEEIkFRYRMykXGBFEKhscHhM1Ji/9oADAMBAAIRAxEAPwBy2gAJKoursthrdXO9zQqXVTWq5QYYz2jzPJH06QJmNBt16qO9Ugzy1t41O6JXLlqQ2ONy6K3W7SQ4tBI2MahWL1eIkqK444xJ06RdsrxZxufcklftXRoPALsx2OXWBzK0rHhwBBkESDwIKbFJiM2ScXroptwArmuVNLdJcY7WULcnM7M/9DYJ9eDfVMJNsevqrFdoe1V3a1XGbZ1Mnw05JqBvUCDwnlroqXXl/easAtaPFzjDiOcnxe6B1QVJ2H2p1z3tXiTGSfI6H3OWWakarsn2rdeA5qDqcCQ8S6m7pmI0dtpqtECsS3theOH8qwOUbTmGnTQfAJn2Y7ZsunupOY6lWbJLHcY3iQDpyK9ZjR7jnaI07qlROZlM6vdtmkQIPIHdaZjQAI298+qSdp8G/iKPh/zGeJh68W+R+y87H4r3tHI726ehB3jhPlt6KPxCd2NW46GuIX3dMzESJAOsROxPSYHqoW+ON/qGXqNR68Qia9APY5jtnAg+qy+DNDKz7esAZPhJ3mOB3GYQfRSSc4tOL/oOxKDi+SNWy6DxLSCOhlV3FAPEOEj4g8weBQL8DEyx0Hrv/uEH5qisyo3R1Vo86hHzEoZ5Z/zL8dHlji35JHYPWcyoaZMiXAebZ1HIEA+oT5jkhsalJjszqrCdhB0HPU7lOaTwRIII5gyEfhZySp/g94hea6CMy4OVa9Dl0rJiRck7aPd3xdwrUh/vpOj/AIvH+0pu4oK7Z7DuLHA+hlrvg4+5Jyug4vdF2JWTa1J9J3svBBPLqOoMH0WMssSucOmlVpOq0pOR7ZjXkYIg75TEFbcuWV7Rdpqori2tW5qp3cYMSJgA6baknRByt6GYrflrRTXxipegMp0nNbIJmSSeEmIAWnsbQ06bGEyWiPXc/FZej2ZvXnNWuoPIFzo9Ja33I9nZYgf5xnnlj/8ASnkqd9lU5YpwUOSil8N7/Uvt8Mey7dUAHdumdRPiAO3+oJzKzly2vagO7zvGTBBn3QSY8wU+t6we1rhs4A+9DFivEqTUZ2murXx7/JaUJa1IDh+lzh6ZiRt0RaElrHPOsmD/AOoHzajWyaO9FrcxE7LlZTEAeS8XrMbMtSoAksZowHxn9R/SPqmAChQoBjQ0bBSe8AEkgAbkmAPMlV0UxxL1JLlnbvtI6o/urRud3F59lo5ifmdPNB17C6tj37X97P8AmDU/A7gcxBHKEQ+10Nscx40BpTLjzOg8/JY2/wC0dato58D9LdAtpYYhSvKZ01HtNO7Z5HiOqy+O9mHUiXMEt+X5yWoDfqIlt+wnaPa3qH/6yf8Aj9liFJjyCCDBGoPJeToKcFNUfZXiCl3+C0RVNXu2947d0fEDYHqhOzuPi4YA7So0a9eoTkBO7Oa04sw721cSruphxZQZv11gE/qJg76BavCuzNG3H8tgDuLzq4+vD0gJTc9lq1Ks6taVQzP7THCWnyUK2F31XSrctY3iGD66LOjW7GeN9p6FqDmdnfwYN/Xl6rP9lMJq17t19UGSZLW7TIyz/pA96GaLW3fFJhuq3N2oB6D880zbbYhW1NRtu3k0eL4fdZZ6kbQLO4rQ/hq7bpg8DjlrAddA/wC6R4vSvbOn3zbo1Q0jM143k+ZWswe+F3bNe5sB7fE0+4heklJUzU+LsbU6gcARsdQg73DKTnCq9slg3kjRuokA6whMHqGk427thrTPNvL02Th7AQQdiIPqua1Tph/a9GWbf3F28ike7YPSBwzHcnomdHs8P+49zz08I+6Wtwy5tXONACqxx2MAgcPUKxuL3rhpQynymPjCW4J7ZTykv+NpIb/4PSG7fUud90tw+uW3GVhLmEkegb9DxQrqFZxm4rMY39JIP/qEytMQtqfsvBJ4/Qch0S3HzJpUGm1Fptyb/A5BVgKEoXbH+y4FXhysxZEu+iBprTLHeaqe2QRzEL0uXkpuScX0YeMdIBWYxzBa7LkXdqA50Q9h0zaRp6fJPbKvLqjTux/wIkfMq65uAxpc7YbqdOnobFuMtGZPbSs3R9lVB6Zo/wCKrd2wunaU7J/rmP0Ccu7TUxAAeZ2gb+XND3HawANLabnFzsgEgQ6JEov2H8f/AB/UU/4Pe3jh/EkUaQM5BE+gE69SVsbegGNa1uzQAPIBZp/a6qO9/wCmI7kS8F4kDmI3Wis7oVKbXt2cAR6hDKxeXnST6+C9L75xzho3cNucH90ehrkw9jvNvvheTp2LxvzBIC5cuQgGVv8AG6VF7GPMF5HkATGYk6ASjHwdDBHEHVB4thDLhsP3HsuG7efmOiVUsBumDKy5GUbSDIHqDHvVo+1Nd0LO0tq23rMdb+B5E5W8DIiByd+nYwtXeYtTotBqOykj2Rq6eMAfPZZW7oi3qBrSa907YkSGE7GDOZ/KTpunOGdmgD3lc97UOuurQfX2j56dF4fqk7/2VW2NVHD/AKe18BJMnwgk7nSBPqUThmPd680atPI/XTcGBJGuxjVFYrjVO3b4jLo8LRufsOqU9nrF76jrut4c05QdNxGbXYRoFoxNNAnaPsvlmpSGnEfn59cqV9Jq9obcGDVZ8SPeAQkWPdnm1B31AhwOpAMg9QtBujNWl66m8PaYIX07AcabcUpEZv6hyK+VubBg6FG4PirreoHjb+ocwtToDLiUlo+sByy3b28eyg0NJAc6HEcByT+xvW1WB7TIKldWrajS14DmngU3s59U9i7AcPoUaTSwtMgEvkSfMrzEO1NCl/Vnd+luqFd2JocC8DlmMKy3w+3o+wwF3M6/EoHLj2FQrfb3F+R3g7mgDMcT+c0/t8Zt6JZQa9oiGgDWPM7JB2gr1HOYS5wpTDms3jnpujLHsu1veNMOpPAIJ9tp815SvaNo0WKWpc0PZ7bNW9eY9UZh16KrA4b8RyKUYZiNJhFDvO8cBxMnTnCsH8itP/bqb9Hfv80nNDkrQUdrj+B4spiWJVq9U0aLsgmJ6DcrVNdOoSG/wJ7ave0DB5KMZiaT2V2vYtmhqvfUPnA+CYswK3pj/LaBzP7pVUuL/YNaOv4FH/45cVv86qQOTdFtDGpfzSKry9YK7Rb8xMbHXh8VrW7a7pfh2DUrcab/AKnHX3lSrY5RaYzgnohUUugcknkpLdeoeuXjXSJC9Wk4ARluQeFRkHzadPgUXcUszHN5goPGHZWtf+lw9x0KNFw2Jke9F8jXdKSM421aA0H+jYngo25oFzswkD+YTrAcOIKCx0ZamhMH3ckJY3ADoPsu0cOEL3FLbkdB7VIeUsZNQl9K0c8PEFxgZh15hOMKc40/FTFKNA0bQs1mZS8DbksYNmyNEVhWLMD4FU1SRsT8tF5iZ4W46X9zToe+MNB5OBVBxT/x+Kor3xcIgIXrsRDDK1Y2XIO3rsDRrw6r1FxYpwd9GU7P9pqd2CActRvtN+reY6p00LOVez1rbUWku7pzNRVmHl3M/qnkp9nO1Qry1wIymBUywypyPQ9FW17AgOJYdXoXhuabO+aSTA3GZsEaajoUS7FrytpTo91/5O3H+4D5FaZV3DyGOIEkAkDmQNF7lYcWZCvaUrU56xNxcO1DZloPAmdT6+gRVHBa9147l5YzhTGnw4eslL+zN1SNWpVuHAVAdM3xPmnN52sBOW3aaruceEfdG7HJ+x7ieH2lvROam2SCG8XkxpBOo81DsTaPZSc52jXkFo8hBPr9FCz7OOqO727dJ/TOg8/spX/aJxd3Ns2XbSdAPILwd76L8a7N060lsNqRPn6LE32HvpOyvEH4FPcMw6pVLnZ6jLhpk5vZI5J/dtpVA2jXc01COHPpyXmjboy3ZrHjQflcfA7fp1X0WjVDgCDIK+XY9hLrdxjxDny80w7G9q8ju7qHwnY8kUbQjMoyeuzf3VuHtLTxSJ1o4S13A6O59VoWukSFTdUZHVDkjatCIya0KHPDPFoSOfFLe0WIvc6m0l1OkfbI39YRNa1eT4jBHD6qTYaRmOYciAfkkwfEYkl+pVa4lRp+G1pGo/nGnq4p63NUo5a0BxGwO3l8EjvMXePDb0wBGrjoB6LL/wAbVe5zi57qjTpGyerYLVH07AryW5He00x5/wB9/emqx1vUqBjKxEOgB46c/RaW0vi+NJniFHOFPQTjyXJHlxiWUwB70G+/eeP0V+J2+uYcfmgYSJya6KsUItWkLsRY51VuZzix2hifip2nZ+C5pEtd7LidRz32RweAUtusUdUq5M+Ro0ny+S2LTVsN+yNDhMsbkc4EjQdfzRMVjG3lCicxqFzuZM/sm9HFzUEtdp5Qi0+ifJit8hhi7A6i8HiEnw24z02njEHzGiIeJmSlGBOyl7ORkfI/RFbg0xuHjTSdnvaClo13WPf/AGSQLT4rSzUndNfdqsu108CPNKzRqTKV1Yyr2LqzAGtY0Eau4le2uBubUYS9sM5DUoR11U7sNaSBOscuKvuu6DJpucX8N5nql3oc23s0C8VNk9xptLtHECVcsbE1RMOXKGZcmrLJKgOBnqHYOjM1H1KxH63ae5KMcrmvctsaMU6bSM0aajX4LeArPYx2PbVq98x7qVTmOK6MZb2coZd6LamM75aIEuPiH3RtKqHAFpBB4hZr/wCIMHjuar6scCdPcrBiHdumk2GbZenNC0vQZFOSG1fBKLzmdTaTzhRqupW4hrQDwAH1V9nftqCRvy4r27sm1BrvwPJZfuau6kZ28xB9R0OkNO0bT6bHqUPTs2lzS4kEH2h7UdY3R11Yup77cxsk2IYjAytOvE8v3ToJydIsVVocY9j2XKym6M27zw/dJzeMp+x/MqH+rcz5/QJb35OUO8TRw6eaZd8xoii0Ocdo+pTXjcNGKKoup1SGE1yNeHnw6pJiuDQO8o6jfTgrbim/vAH+Nx4fTRMsJtXMzZ9GnhyQNGTipKmHdi+1WYd1UPiGxK2h1XyzFsKynvaJ1B2C1PZTtJ3rcj9HjTVC3RK4tP5HWI0C4eHcJBVpuGrlqSl+KWxLZb69UroYrjv0Yj3BEwDup3Nyy1ptbTaC53zP5uogc1RXshUInQjZGgskb2XXX8Q2kXueIj2Ud2Rxlzmw7QjbqFBvZ5zwM7yW8kwrYU0U8rBBG3ohyUxMJUOLm+kRAAWexS9cDDdBz5q/DH5tHe03mib21D2kcVPxv0DWTg69DM1KridSSomkHDX89ylXpkacQoKdvhPey1b6BHXFGmToC7yk+8o/Cu0BzAZSG+mqFvLbO3KAB1KhSwsNyy4nKZHAKq+S0KlG9M3DagIkcUnnJddHfX91KyvhlDQdVHEaZ8L+IP8AZKfKTpgY+MJVsdOEhZu5tA0uC0dMyEmxgZXA80vPcoqRfhpNqRRgr4fHMJ0Ldu+UT5BDWFm0AOG5TANQwxuToGb46TK1ym4KKGUHF0wLBK9lmcTMT9lyKXLObGrLJKjG4T2tezw1PEOfELXWeIsqiWOB6cUvxLsvSq6gZXcwsxcYTXtXZmyRzH1C6Omcuoz60ze1KQcIIkJXcYJxYfQpdhXbAOhtXQ81pKNw14lpBXtoX5oMy9ZrmnTRwTWyx0RFTR3zTKtbNeNQFm8VwIn02I4IlsZzUu+w3EMTzjKBpz4pFWwth1Ag/BSZd5DlqaHgeB80awSnRbT06Hwkoq0ZeqTJkR05L2hWLHBw3C0lxbAiDss5c0S1xBEfXqrITUvK0H2uSY4swwkvBlx3ncdI5IKk/v3nM6GjYTEoAiEdhtox85pkcNtOaCWNQXKzz2eVaDe9aKWvPiN+aKu8MLSKlLRw4c0xtrRjB4R+deKuKHg5inTYdgGNis2Do4aJwsPdWzmPFWnvxHMfdajCMWFVo/V81JKLQquL+Cu8wmTLfch6dsBrxHNPYQd1bx4h6hLldaAnyWr0SsakthEpba1sp6FMmrWLQpxFhpvFRvqmVCsHtBHFe3dpmaQUow+uaTyx231WNNDaUlr0/sSxiz/qA80hrtPBbSowOELM31rkd04JGSN9DcUuS4MDpVDGyXUQXVSagOm3IJmphg4oMUpS8o9w12UueczQ0acegj7wtGPHRg7wELbYeNOPwCYsoc1jaiKcnJ+Uttj4R5D5IPGqUsnkfz5Ii2rA6Ddu/qvbpmZjh0QuWuL9yrG7p+4PglaWRy09+o+qZLPYNVy1C3np6jb6rQSqcMtC5y49nqi4L2VFxRZJKmmK+rbqJWWrxSXLkvFF7oqstXjmgiCJCDpVyeMhEMrcCuqpJnIEuLdlGVJLPC5Zwi4tHcS0L6Eq6tFrhDgCjToNTfTEmEdqWVBDtCnjXBw0ghZLtD2eaDmpHK76pZhvaKrQdlqzHP7olUuj0o6tGsxbAW1R+fBZ1lGpQdldLmcDxatLh+PMqjcI6rbteNRPVFddnozcdGdZVlV3FqHCCJH5si77DizUatQzHwmKd9/kpj/2gK24KOLifReOs3MPh94TgiVUQmSlNbu0UY8lehGi8wJ34q+VUFYTARYJVd9AS7JOOiXVXOoVcw9kmdOB4pk1mklQuKIeIKh8Z4mKklH9y3w/h01512PsMxEVWyCJ4/fyRjgsJa3Lrd/GJ937LaYfeio2feOX7L0JKSIPEYHgfGXQvv7UgyNlfYXs6FMK1GQkF5RdTdI2TK9GQpW6RomOSfHLX+ocN1bh+Ig6HdHVmBzSOa8z0W4ysX4Ve5hlO4+KuvrQPCROeaVTyK0dCsHtBCS1uhk1T5RMxWplpIKraCnWKWU6j86JOs4qTt9orxz5IJoXpaI3+ibUXOc3ilVrZ5tZ0n88loKLIEIripaWybMl6fuLbGgQ8kncbe77JgpOYN1FRZr5bKsLuBnrgd3W04GVoqdQEA80nxyhs70Kswe8kZDw2WfV47GZMf1BtmXhcoZlHOUmfil6sGOGK6LJXKmTzXqT/Ex+RnADbcClTk8B9FmaeKvq1iQYb8/VGYxUNUFoMfnFV4TRDQGu4Lqprr1I4w47fY3p4i6kwuefKVa3HR3eY6H85rO4xefzmh3sb9NNvugb68705WezxPP9kaTejOEXuQ9qXPeeKdOCHuLZrxDhKQXd3lAa2YGisw6+eHAakcRum04oKM01TR1xhdSic1ImOScYH2sjw1ND1XtS+YNygrqxp1tWkZui9ySXmAljT+03FC7ZVGkGeCW4hheXxN1HLksZQvats6DJatjhHaRtQQUVeqEq4O0Ah0KZEhMr3DQ7xM9yUmQjjOlXoVRkp7XZxC6VLNKgseuhq+S6m7qrXMQodCMt3hxA2Sc8I5EtFnh8lWmz12F9432ZHu9yGsnmiY100IPyWla4AbiAkmKuDnyPLzXowjHoVllLKmn0P7W6D2gjj+Qo3dsHCFnbC+NN3TiPqtHTuMzZGoKY3rZypw4ujM16Rpu5I6yxfgUXiNlnEjcLM16RYVq2a5KS32hnjrQ4Zghuz+L65TzgjqhTcFzSP7JD3xpVJ6+8EpM3ydLtDIQVVZ9OdBCV32HEmRH3XuDYiKjBrrHvCYqR5ZJjYYUtp7E9lZkOk/BOsyivAUEs7sP6Se5bJFy8US9Kn4u5tSCBlnXnCBtvbCTS8sQzFWTSd0g/FIravkcCtM9ocCOBHwKy1WnlJB3BhC1ehtmhq1vBmHmlgxNwdM6ckML12TJOn5oqEiGFK7Nb9h+3EqZHtQuSBcs/homWUsYZkq1z41TR+GDgffqlOJ2ZILRuF0PptvTJYTioviKMRvg/QDbiqKVzlaQBqeKlUw944fnqqDSI4H3K2NR0j3lkqs80jqj7ZobTLuKXqXemInRGmeyQclRdbObJL1fhbZqy3bX3IKk0EiTAWgsQ0DRA2vU89Sr3CK1AOEOEpVWwksOamfRNw5TYVqae0FKOijCcdc0w7ROKwbVEt0cqKuEsfBCqdavp+Q4ryyxbJIxt6eyp7CDBUVdUr5txrzVRbCIrjJv7uzxegr1jua8KwZ8lpuSgbzEMvU/AK6tTJaY0PNI6jCDB0KGTopxrn9z/AGGVG9afE7Rwn1HTmneDYgNp8J281kERZ3WQ67Hf7oebZ7N4VSi6PogKWYlYzqPVDYfi0CDqOBThlRrxpqExeXZw5RcXTMnVdkMQk2K0M7SR+BbDEcM06fJZi+tnMnkmSXKmgE6BMAxI03Bs8dPP919BtLoPaCPUcivllemQ6QtR2exYgCeGh6jgfNQeLxNeeJdgyWqZr3qsmOEqTH5oKlkXHcZZJcolnoRgnos/iNDLUOszqtIl2M0pbMa81ak2Ja47C7I/y2f6R8knxqlFSf1AH6JlhNbNTA4t0+yGx6no0+Y+v0KwYhOuXLwujdaaerlQb1n6gvUXGXsepnW/bJjm76+SlTxJjv6l84LCOBU6V25uxXWWJLo5sctdI+mAg9VE0RyCxFr2gc3mnVn2nB9qD8ELi/VD1ljLsaV8LY7oUFVwQ8Cj6GJsdsY80UCgr2GJL0EdPCDOvwRLacaAQma51PmEEoN+oE8fL1AW1DsjWlRNEclxavSk8cUkjccJRbtjGyutmn0+yYmrmgHZZ2mCTA4p13nDjClnmjV9fArNBRlaAr60jVu3HogHXMHUJ4XaQlF3Rbmga/dKh4iV9hwk5Lj6njXTspBUMbl2VocroZlLQ9J1st78oHEaUsniPlxRLXg7FekTonUmHHI7Tsz6mWwiLyyy6jb5JbWqGYWJVpoueVKPIu/jXMPhPnyT7BscnoeI+yy7GSVMSwggrU60QZYvKnJrR9Oo12vCBvcJB2Ejks9hOO6wdD8D5LV2t+HBEm10cycHEzF3gw4JO0d0+eGxW4vqYOoWbxi2BRzqUaYEHxdjnBbyRl9R9Qm4csRhdZzQAdCDotXZXoqDkeI+3RfPZoywytdHVxyUkFvfAlK8UupbHNHVz4T5FZx5M6osWVy2jZY22nehhgdWHkcx8v7o3Gh/K9R9QklB0OBCPurkvbB4fFa3THQxOStGdxO4LYidvqlL6xO5TDFDJPQD7pYuphS4oHJaSXwcuXLk4SWVLHgWqLsCBHBafumHaPerP4RqbZz+D70YmtgCEqYU4LfGxCoqYbPVeszgzDMNRiNtsde3eQtBVwaeCX18EXmk+z3miEWvaYH2oPwTWhizDs6PNZOvgxHBDdxUbtKBw9hizSXZ9DpVWHcacwiqVow6gk+q+eW+JVGcx+ck8sMf110PMfUJGSM0rQxTU/tdGypYeBsAFB1CNY1QdrjpjgR0Rn+JscN1xs1t9B8E1e7/ACCVqhYJOrjt0VAp5G5j7R26fuj2w7kUW205rIO9fkGHJrS/UBtrIAeISTz4Ie7tA3Ubck1dSISzEpmeHBdSEld3oGDnz2Ir6k4AlhIjXRVWuN8HieoTIpLidlk8TfZO/Q/ZexZV0yqMFHodMrNeIBmeCVXdnBg7cEupXMHQ68k6tb5tQZX+/wDOKsi00PxyS637oWZcq9kOEIy6syOo5oenShD9N3/kpW+ugV9MtTTD8cLdHe/mqq5aQABrx6pTcSAY4InGnRD4jGoqzZDGBEoK6us/BZWzxMg7+ifUK4eJCVl5RXwcjstR1rcEEOCBU6L4KinG0U4MnCRsGOzNB5hZ+7ZDyORROG3+Xwu9nh0/ZeYtSh+bg4Bc/HFwnTOldoBBRdKpISu9LgAW8N1bZXMiePFVyhcbG4m4eb0AcRZ4z1H7JRGqd4mNQfP8+KS3AhxVUZVFMzIrgmcuUJXib9ZexNQJSx945+9H2/as8T71y5WcUc7kxpb9qGnePQ/dG08cYeK5chaobjfN0wqnesdxB9VbmafyVy5ApGp3LiQfQaUO7DWleLkVjHjiVuwZpVDsAHBcuRJiZwROjhbmbSpl7hvK5clywxlti3Jx2mEW9Y7jQhNLfFyNHe9cuXPyeHi02W43yim+xhSug5SfRB4Lly481wdILHLm2pegBcYODq0x04JTXobtcOhC5cqMGSTdMa1RksSsSx0e7qOBCptb+DDtDz5+a5cu14eTknFkeZ/TkpxNDZYmIyu1H57wia9qCMzPd9ly5Uxk0zoKT4qaFlYwCg1y5BVSf6m+I7QBcWsGRt8kVZ3BYVy5NjtbOLmioy0PKNYOEhWLlygyRUZNIBBFCpOiNp15bkO3A8l6uUk4o6nhptrYM5vBL3NNJ88D8ly5Hje69ynH93H0L75ksnlqkl43Y+i5cij9jQcd42gZcuXJJOf/2Q=="/>
          <p:cNvSpPr>
            <a:spLocks noChangeAspect="1" noChangeArrowheads="1"/>
          </p:cNvSpPr>
          <p:nvPr/>
        </p:nvSpPr>
        <p:spPr bwMode="auto">
          <a:xfrm>
            <a:off x="207434" y="-1117600"/>
            <a:ext cx="3492500" cy="2336800"/>
          </a:xfrm>
          <a:prstGeom prst="rect">
            <a:avLst/>
          </a:prstGeom>
          <a:noFill/>
          <a:extLst>
            <a:ext uri="{909E8E84-426E-40DD-AFC4-6F175D3DCCD1}">
              <a14:hiddenFill xmlns:a14="http://schemas.microsoft.com/office/drawing/2010/main">
                <a:solidFill>
                  <a:srgbClr val="FFFFFF"/>
                </a:solidFill>
              </a14:hiddenFill>
            </a:ext>
          </a:extLst>
        </p:spPr>
        <p:txBody>
          <a:bodyPr vert="horz" wrap="square" lIns="121920" tIns="60960" rIns="121920" bIns="60960" numCol="1" anchor="t" anchorCtr="0" compatLnSpc="1">
            <a:prstTxWarp prst="textNoShape">
              <a:avLst/>
            </a:prstTxWarp>
          </a:bodyPr>
          <a:lstStyle/>
          <a:p>
            <a:endParaRPr lang="es-MX" sz="2400"/>
          </a:p>
        </p:txBody>
      </p:sp>
      <p:sp>
        <p:nvSpPr>
          <p:cNvPr id="5" name="AutoShape 4" descr="data:image/jpeg;base64,/9j/4AAQSkZJRgABAQAAAQABAAD/2wCEAAkGBhQSERUUExQVFBUWGBgYGBgYFxgXFxUYGBQVFxcYFxgXHCYeGBokHBUUHy8gJCcpLCwsFx8xNTAqNSYrLCkBCQoKDgwOGg8PGiwkHyQsLCwsLCksLCwsLCwsLCwsLCwsLCwsLCwsLCwsLCwsLCwsLCwsLCwsLCwsLCwsLCwsLP/AABEIALgBEwMBIgACEQEDEQH/xAAbAAACAwEBAQAAAAAAAAAAAAAEBQIDBgABB//EAD4QAAEDAgQDBQcCBAUEAwAAAAEAAhEDBAUSITFBUWEGEyJxgTKRobHB0fBS4RQjQvEVM3KSsiRDYqIWc8L/xAAaAQADAQEBAQAAAAAAAAAAAAACAwQBBQAG/8QALhEAAgICAgAFAwIGAwAAAAAAAAECEQMhEjEEIkFRYRMykXGBFEKhscHhM1Ji/9oADAMBAAIRAxEAPwBy2gAJKoursthrdXO9zQqXVTWq5QYYz2jzPJH06QJmNBt16qO9Ugzy1t41O6JXLlqQ2ONy6K3W7SQ4tBI2MahWL1eIkqK444xJ06RdsrxZxufcklftXRoPALsx2OXWBzK0rHhwBBkESDwIKbFJiM2ScXroptwArmuVNLdJcY7WULcnM7M/9DYJ9eDfVMJNsevqrFdoe1V3a1XGbZ1Mnw05JqBvUCDwnlroqXXl/easAtaPFzjDiOcnxe6B1QVJ2H2p1z3tXiTGSfI6H3OWWakarsn2rdeA5qDqcCQ8S6m7pmI0dtpqtECsS3theOH8qwOUbTmGnTQfAJn2Y7ZsunupOY6lWbJLHcY3iQDpyK9ZjR7jnaI07qlROZlM6vdtmkQIPIHdaZjQAI298+qSdp8G/iKPh/zGeJh68W+R+y87H4r3tHI726ehB3jhPlt6KPxCd2NW46GuIX3dMzESJAOsROxPSYHqoW+ON/qGXqNR68Qia9APY5jtnAg+qy+DNDKz7esAZPhJ3mOB3GYQfRSSc4tOL/oOxKDi+SNWy6DxLSCOhlV3FAPEOEj4g8weBQL8DEyx0Hrv/uEH5qisyo3R1Vo86hHzEoZ5Z/zL8dHlji35JHYPWcyoaZMiXAebZ1HIEA+oT5jkhsalJjszqrCdhB0HPU7lOaTwRIII5gyEfhZySp/g94hea6CMy4OVa9Dl0rJiRck7aPd3xdwrUh/vpOj/AIvH+0pu4oK7Z7DuLHA+hlrvg4+5Jyug4vdF2JWTa1J9J3svBBPLqOoMH0WMssSucOmlVpOq0pOR7ZjXkYIg75TEFbcuWV7Rdpqori2tW5qp3cYMSJgA6baknRByt6GYrflrRTXxipegMp0nNbIJmSSeEmIAWnsbQ06bGEyWiPXc/FZej2ZvXnNWuoPIFzo9Ja33I9nZYgf5xnnlj/8ASnkqd9lU5YpwUOSil8N7/Uvt8Mey7dUAHdumdRPiAO3+oJzKzly2vagO7zvGTBBn3QSY8wU+t6we1rhs4A+9DFivEqTUZ2murXx7/JaUJa1IDh+lzh6ZiRt0RaElrHPOsmD/AOoHzajWyaO9FrcxE7LlZTEAeS8XrMbMtSoAksZowHxn9R/SPqmAChQoBjQ0bBSe8AEkgAbkmAPMlV0UxxL1JLlnbvtI6o/urRud3F59lo5ifmdPNB17C6tj37X97P8AmDU/A7gcxBHKEQ+10Nscx40BpTLjzOg8/JY2/wC0dato58D9LdAtpYYhSvKZ01HtNO7Z5HiOqy+O9mHUiXMEt+X5yWoDfqIlt+wnaPa3qH/6yf8Aj9liFJjyCCDBGoPJeToKcFNUfZXiCl3+C0RVNXu2947d0fEDYHqhOzuPi4YA7So0a9eoTkBO7Oa04sw721cSruphxZQZv11gE/qJg76BavCuzNG3H8tgDuLzq4+vD0gJTc9lq1Ks6taVQzP7THCWnyUK2F31XSrctY3iGD66LOjW7GeN9p6FqDmdnfwYN/Xl6rP9lMJq17t19UGSZLW7TIyz/pA96GaLW3fFJhuq3N2oB6D880zbbYhW1NRtu3k0eL4fdZZ6kbQLO4rQ/hq7bpg8DjlrAddA/wC6R4vSvbOn3zbo1Q0jM143k+ZWswe+F3bNe5sB7fE0+4heklJUzU+LsbU6gcARsdQg73DKTnCq9slg3kjRuokA6whMHqGk427thrTPNvL02Th7AQQdiIPqua1Tph/a9GWbf3F28ike7YPSBwzHcnomdHs8P+49zz08I+6Wtwy5tXONACqxx2MAgcPUKxuL3rhpQynymPjCW4J7ZTykv+NpIb/4PSG7fUud90tw+uW3GVhLmEkegb9DxQrqFZxm4rMY39JIP/qEytMQtqfsvBJ4/Qch0S3HzJpUGm1Fptyb/A5BVgKEoXbH+y4FXhysxZEu+iBprTLHeaqe2QRzEL0uXkpuScX0YeMdIBWYxzBa7LkXdqA50Q9h0zaRp6fJPbKvLqjTux/wIkfMq65uAxpc7YbqdOnobFuMtGZPbSs3R9lVB6Zo/wCKrd2wunaU7J/rmP0Ccu7TUxAAeZ2gb+XND3HawANLabnFzsgEgQ6JEov2H8f/AB/UU/4Pe3jh/EkUaQM5BE+gE69SVsbegGNa1uzQAPIBZp/a6qO9/wCmI7kS8F4kDmI3Wis7oVKbXt2cAR6hDKxeXnST6+C9L75xzho3cNucH90ehrkw9jvNvvheTp2LxvzBIC5cuQgGVv8AG6VF7GPMF5HkATGYk6ASjHwdDBHEHVB4thDLhsP3HsuG7efmOiVUsBumDKy5GUbSDIHqDHvVo+1Nd0LO0tq23rMdb+B5E5W8DIiByd+nYwtXeYtTotBqOykj2Rq6eMAfPZZW7oi3qBrSa907YkSGE7GDOZ/KTpunOGdmgD3lc97UOuurQfX2j56dF4fqk7/2VW2NVHD/AKe18BJMnwgk7nSBPqUThmPd680atPI/XTcGBJGuxjVFYrjVO3b4jLo8LRufsOqU9nrF76jrut4c05QdNxGbXYRoFoxNNAnaPsvlmpSGnEfn59cqV9Jq9obcGDVZ8SPeAQkWPdnm1B31AhwOpAMg9QtBujNWl66m8PaYIX07AcabcUpEZv6hyK+VubBg6FG4PirreoHjb+ocwtToDLiUlo+sByy3b28eyg0NJAc6HEcByT+xvW1WB7TIKldWrajS14DmngU3s59U9i7AcPoUaTSwtMgEvkSfMrzEO1NCl/Vnd+luqFd2JocC8DlmMKy3w+3o+wwF3M6/EoHLj2FQrfb3F+R3g7mgDMcT+c0/t8Zt6JZQa9oiGgDWPM7JB2gr1HOYS5wpTDms3jnpujLHsu1veNMOpPAIJ9tp815SvaNo0WKWpc0PZ7bNW9eY9UZh16KrA4b8RyKUYZiNJhFDvO8cBxMnTnCsH8itP/bqb9Hfv80nNDkrQUdrj+B4spiWJVq9U0aLsgmJ6DcrVNdOoSG/wJ7ave0DB5KMZiaT2V2vYtmhqvfUPnA+CYswK3pj/LaBzP7pVUuL/YNaOv4FH/45cVv86qQOTdFtDGpfzSKry9YK7Rb8xMbHXh8VrW7a7pfh2DUrcab/AKnHX3lSrY5RaYzgnohUUugcknkpLdeoeuXjXSJC9Wk4ARluQeFRkHzadPgUXcUszHN5goPGHZWtf+lw9x0KNFw2Jke9F8jXdKSM421aA0H+jYngo25oFzswkD+YTrAcOIKCx0ZamhMH3ckJY3ADoPsu0cOEL3FLbkdB7VIeUsZNQl9K0c8PEFxgZh15hOMKc40/FTFKNA0bQs1mZS8DbksYNmyNEVhWLMD4FU1SRsT8tF5iZ4W46X9zToe+MNB5OBVBxT/x+Kor3xcIgIXrsRDDK1Y2XIO3rsDRrw6r1FxYpwd9GU7P9pqd2CActRvtN+reY6p00LOVez1rbUWku7pzNRVmHl3M/qnkp9nO1Qry1wIymBUywypyPQ9FW17AgOJYdXoXhuabO+aSTA3GZsEaajoUS7FrytpTo91/5O3H+4D5FaZV3DyGOIEkAkDmQNF7lYcWZCvaUrU56xNxcO1DZloPAmdT6+gRVHBa9147l5YzhTGnw4eslL+zN1SNWpVuHAVAdM3xPmnN52sBOW3aaruceEfdG7HJ+x7ieH2lvROam2SCG8XkxpBOo81DsTaPZSc52jXkFo8hBPr9FCz7OOqO727dJ/TOg8/spX/aJxd3Ns2XbSdAPILwd76L8a7N060lsNqRPn6LE32HvpOyvEH4FPcMw6pVLnZ6jLhpk5vZI5J/dtpVA2jXc01COHPpyXmjboy3ZrHjQflcfA7fp1X0WjVDgCDIK+XY9hLrdxjxDny80w7G9q8ju7qHwnY8kUbQjMoyeuzf3VuHtLTxSJ1o4S13A6O59VoWukSFTdUZHVDkjatCIya0KHPDPFoSOfFLe0WIvc6m0l1OkfbI39YRNa1eT4jBHD6qTYaRmOYciAfkkwfEYkl+pVa4lRp+G1pGo/nGnq4p63NUo5a0BxGwO3l8EjvMXePDb0wBGrjoB6LL/wAbVe5zi57qjTpGyerYLVH07AryW5He00x5/wB9/emqx1vUqBjKxEOgB46c/RaW0vi+NJniFHOFPQTjyXJHlxiWUwB70G+/eeP0V+J2+uYcfmgYSJya6KsUItWkLsRY51VuZzix2hifip2nZ+C5pEtd7LidRz32RweAUtusUdUq5M+Ro0ny+S2LTVsN+yNDhMsbkc4EjQdfzRMVjG3lCicxqFzuZM/sm9HFzUEtdp5Qi0+ifJit8hhi7A6i8HiEnw24z02njEHzGiIeJmSlGBOyl7ORkfI/RFbg0xuHjTSdnvaClo13WPf/AGSQLT4rSzUndNfdqsu108CPNKzRqTKV1Yyr2LqzAGtY0Eau4le2uBubUYS9sM5DUoR11U7sNaSBOscuKvuu6DJpucX8N5nql3oc23s0C8VNk9xptLtHECVcsbE1RMOXKGZcmrLJKgOBnqHYOjM1H1KxH63ae5KMcrmvctsaMU6bSM0aajX4LeArPYx2PbVq98x7qVTmOK6MZb2coZd6LamM75aIEuPiH3RtKqHAFpBB4hZr/wCIMHjuar6scCdPcrBiHdumk2GbZenNC0vQZFOSG1fBKLzmdTaTzhRqupW4hrQDwAH1V9nftqCRvy4r27sm1BrvwPJZfuau6kZ28xB9R0OkNO0bT6bHqUPTs2lzS4kEH2h7UdY3R11Yup77cxsk2IYjAytOvE8v3ToJydIsVVocY9j2XKym6M27zw/dJzeMp+x/MqH+rcz5/QJb35OUO8TRw6eaZd8xoii0Ocdo+pTXjcNGKKoup1SGE1yNeHnw6pJiuDQO8o6jfTgrbim/vAH+Nx4fTRMsJtXMzZ9GnhyQNGTipKmHdi+1WYd1UPiGxK2h1XyzFsKynvaJ1B2C1PZTtJ3rcj9HjTVC3RK4tP5HWI0C4eHcJBVpuGrlqSl+KWxLZb69UroYrjv0Yj3BEwDup3Nyy1ptbTaC53zP5uogc1RXshUInQjZGgskb2XXX8Q2kXueIj2Ud2Rxlzmw7QjbqFBvZ5zwM7yW8kwrYU0U8rBBG3ohyUxMJUOLm+kRAAWexS9cDDdBz5q/DH5tHe03mib21D2kcVPxv0DWTg69DM1KridSSomkHDX89ylXpkacQoKdvhPey1b6BHXFGmToC7yk+8o/Cu0BzAZSG+mqFvLbO3KAB1KhSwsNyy4nKZHAKq+S0KlG9M3DagIkcUnnJddHfX91KyvhlDQdVHEaZ8L+IP8AZKfKTpgY+MJVsdOEhZu5tA0uC0dMyEmxgZXA80vPcoqRfhpNqRRgr4fHMJ0Ldu+UT5BDWFm0AOG5TANQwxuToGb46TK1ym4KKGUHF0wLBK9lmcTMT9lyKXLObGrLJKjG4T2tezw1PEOfELXWeIsqiWOB6cUvxLsvSq6gZXcwsxcYTXtXZmyRzH1C6Omcuoz60ze1KQcIIkJXcYJxYfQpdhXbAOhtXQ81pKNw14lpBXtoX5oMy9ZrmnTRwTWyx0RFTR3zTKtbNeNQFm8VwIn02I4IlsZzUu+w3EMTzjKBpz4pFWwth1Ag/BSZd5DlqaHgeB80awSnRbT06Hwkoq0ZeqTJkR05L2hWLHBw3C0lxbAiDss5c0S1xBEfXqrITUvK0H2uSY4swwkvBlx3ncdI5IKk/v3nM6GjYTEoAiEdhtox85pkcNtOaCWNQXKzz2eVaDe9aKWvPiN+aKu8MLSKlLRw4c0xtrRjB4R+deKuKHg5inTYdgGNis2Do4aJwsPdWzmPFWnvxHMfdajCMWFVo/V81JKLQquL+Cu8wmTLfch6dsBrxHNPYQd1bx4h6hLldaAnyWr0SsakthEpba1sp6FMmrWLQpxFhpvFRvqmVCsHtBHFe3dpmaQUow+uaTyx231WNNDaUlr0/sSxiz/qA80hrtPBbSowOELM31rkd04JGSN9DcUuS4MDpVDGyXUQXVSagOm3IJmphg4oMUpS8o9w12UueczQ0acegj7wtGPHRg7wELbYeNOPwCYsoc1jaiKcnJ+Uttj4R5D5IPGqUsnkfz5Ii2rA6Ddu/qvbpmZjh0QuWuL9yrG7p+4PglaWRy09+o+qZLPYNVy1C3np6jb6rQSqcMtC5y49nqi4L2VFxRZJKmmK+rbqJWWrxSXLkvFF7oqstXjmgiCJCDpVyeMhEMrcCuqpJnIEuLdlGVJLPC5Zwi4tHcS0L6Eq6tFrhDgCjToNTfTEmEdqWVBDtCnjXBw0ghZLtD2eaDmpHK76pZhvaKrQdlqzHP7olUuj0o6tGsxbAW1R+fBZ1lGpQdldLmcDxatLh+PMqjcI6rbteNRPVFddnozcdGdZVlV3FqHCCJH5si77DizUatQzHwmKd9/kpj/2gK24KOLifReOs3MPh94TgiVUQmSlNbu0UY8lehGi8wJ34q+VUFYTARYJVd9AS7JOOiXVXOoVcw9kmdOB4pk1mklQuKIeIKh8Z4mKklH9y3w/h01512PsMxEVWyCJ4/fyRjgsJa3Lrd/GJ937LaYfeio2feOX7L0JKSIPEYHgfGXQvv7UgyNlfYXs6FMK1GQkF5RdTdI2TK9GQpW6RomOSfHLX+ocN1bh+Ig6HdHVmBzSOa8z0W4ysX4Ve5hlO4+KuvrQPCROeaVTyK0dCsHtBCS1uhk1T5RMxWplpIKraCnWKWU6j86JOs4qTt9orxz5IJoXpaI3+ibUXOc3ilVrZ5tZ0n88loKLIEIripaWybMl6fuLbGgQ8kncbe77JgpOYN1FRZr5bKsLuBnrgd3W04GVoqdQEA80nxyhs70Kswe8kZDw2WfV47GZMf1BtmXhcoZlHOUmfil6sGOGK6LJXKmTzXqT/Ex+RnADbcClTk8B9FmaeKvq1iQYb8/VGYxUNUFoMfnFV4TRDQGu4Lqprr1I4w47fY3p4i6kwuefKVa3HR3eY6H85rO4xefzmh3sb9NNvugb68705WezxPP9kaTejOEXuQ9qXPeeKdOCHuLZrxDhKQXd3lAa2YGisw6+eHAakcRum04oKM01TR1xhdSic1ImOScYH2sjw1ND1XtS+YNygrqxp1tWkZui9ySXmAljT+03FC7ZVGkGeCW4hheXxN1HLksZQvats6DJatjhHaRtQQUVeqEq4O0Ah0KZEhMr3DQ7xM9yUmQjjOlXoVRkp7XZxC6VLNKgseuhq+S6m7qrXMQodCMt3hxA2Sc8I5EtFnh8lWmz12F9432ZHu9yGsnmiY100IPyWla4AbiAkmKuDnyPLzXowjHoVllLKmn0P7W6D2gjj+Qo3dsHCFnbC+NN3TiPqtHTuMzZGoKY3rZypw4ujM16Rpu5I6yxfgUXiNlnEjcLM16RYVq2a5KS32hnjrQ4Zghuz+L65TzgjqhTcFzSP7JD3xpVJ6+8EpM3ydLtDIQVVZ9OdBCV32HEmRH3XuDYiKjBrrHvCYqR5ZJjYYUtp7E9lZkOk/BOsyivAUEs7sP6Se5bJFy8US9Kn4u5tSCBlnXnCBtvbCTS8sQzFWTSd0g/FIravkcCtM9ocCOBHwKy1WnlJB3BhC1ehtmhq1vBmHmlgxNwdM6ckML12TJOn5oqEiGFK7Nb9h+3EqZHtQuSBcs/homWUsYZkq1z41TR+GDgffqlOJ2ZILRuF0PptvTJYTioviKMRvg/QDbiqKVzlaQBqeKlUw944fnqqDSI4H3K2NR0j3lkqs80jqj7ZobTLuKXqXemInRGmeyQclRdbObJL1fhbZqy3bX3IKk0EiTAWgsQ0DRA2vU89Sr3CK1AOEOEpVWwksOamfRNw5TYVqae0FKOijCcdc0w7ROKwbVEt0cqKuEsfBCqdavp+Q4ryyxbJIxt6eyp7CDBUVdUr5txrzVRbCIrjJv7uzxegr1jua8KwZ8lpuSgbzEMvU/AK6tTJaY0PNI6jCDB0KGTopxrn9z/AGGVG9afE7Rwn1HTmneDYgNp8J281kERZ3WQ67Hf7oebZ7N4VSi6PogKWYlYzqPVDYfi0CDqOBThlRrxpqExeXZw5RcXTMnVdkMQk2K0M7SR+BbDEcM06fJZi+tnMnkmSXKmgE6BMAxI03Bs8dPP919BtLoPaCPUcivllemQ6QtR2exYgCeGh6jgfNQeLxNeeJdgyWqZr3qsmOEqTH5oKlkXHcZZJcolnoRgnos/iNDLUOszqtIl2M0pbMa81ak2Ja47C7I/y2f6R8knxqlFSf1AH6JlhNbNTA4t0+yGx6no0+Y+v0KwYhOuXLwujdaaerlQb1n6gvUXGXsepnW/bJjm76+SlTxJjv6l84LCOBU6V25uxXWWJLo5sctdI+mAg9VE0RyCxFr2gc3mnVn2nB9qD8ELi/VD1ljLsaV8LY7oUFVwQ8Cj6GJsdsY80UCgr2GJL0EdPCDOvwRLacaAQma51PmEEoN+oE8fL1AW1DsjWlRNEclxavSk8cUkjccJRbtjGyutmn0+yYmrmgHZZ2mCTA4p13nDjClnmjV9fArNBRlaAr60jVu3HogHXMHUJ4XaQlF3Rbmga/dKh4iV9hwk5Lj6njXTspBUMbl2VocroZlLQ9J1st78oHEaUsniPlxRLXg7FekTonUmHHI7Tsz6mWwiLyyy6jb5JbWqGYWJVpoueVKPIu/jXMPhPnyT7BscnoeI+yy7GSVMSwggrU60QZYvKnJrR9Oo12vCBvcJB2Ejks9hOO6wdD8D5LV2t+HBEm10cycHEzF3gw4JO0d0+eGxW4vqYOoWbxi2BRzqUaYEHxdjnBbyRl9R9Qm4csRhdZzQAdCDotXZXoqDkeI+3RfPZoywytdHVxyUkFvfAlK8UupbHNHVz4T5FZx5M6osWVy2jZY22nehhgdWHkcx8v7o3Gh/K9R9QklB0OBCPurkvbB4fFa3THQxOStGdxO4LYidvqlL6xO5TDFDJPQD7pYuphS4oHJaSXwcuXLk4SWVLHgWqLsCBHBafumHaPerP4RqbZz+D70YmtgCEqYU4LfGxCoqYbPVeszgzDMNRiNtsde3eQtBVwaeCX18EXmk+z3miEWvaYH2oPwTWhizDs6PNZOvgxHBDdxUbtKBw9hizSXZ9DpVWHcacwiqVow6gk+q+eW+JVGcx+ck8sMf110PMfUJGSM0rQxTU/tdGypYeBsAFB1CNY1QdrjpjgR0Rn+JscN1xs1t9B8E1e7/ACCVqhYJOrjt0VAp5G5j7R26fuj2w7kUW205rIO9fkGHJrS/UBtrIAeISTz4Ie7tA3Ubck1dSISzEpmeHBdSEld3oGDnz2Ir6k4AlhIjXRVWuN8HieoTIpLidlk8TfZO/Q/ZexZV0yqMFHodMrNeIBmeCVXdnBg7cEupXMHQ68k6tb5tQZX+/wDOKsi00PxyS637oWZcq9kOEIy6syOo5oenShD9N3/kpW+ugV9MtTTD8cLdHe/mqq5aQABrx6pTcSAY4InGnRD4jGoqzZDGBEoK6us/BZWzxMg7+ifUK4eJCVl5RXwcjstR1rcEEOCBU6L4KinG0U4MnCRsGOzNB5hZ+7ZDyORROG3+Xwu9nh0/ZeYtSh+bg4Bc/HFwnTOldoBBRdKpISu9LgAW8N1bZXMiePFVyhcbG4m4eb0AcRZ4z1H7JRGqd4mNQfP8+KS3AhxVUZVFMzIrgmcuUJXib9ZexNQJSx945+9H2/as8T71y5WcUc7kxpb9qGnePQ/dG08cYeK5chaobjfN0wqnesdxB9VbmafyVy5ApGp3LiQfQaUO7DWleLkVjHjiVuwZpVDsAHBcuRJiZwROjhbmbSpl7hvK5clywxlti3Jx2mEW9Y7jQhNLfFyNHe9cuXPyeHi02W43yim+xhSug5SfRB4Lly481wdILHLm2pegBcYODq0x04JTXobtcOhC5cqMGSTdMa1RksSsSx0e7qOBCptb+DDtDz5+a5cu14eTknFkeZ/TkpxNDZYmIyu1H57wia9qCMzPd9ly5Uxk0zoKT4qaFlYwCg1y5BVSf6m+I7QBcWsGRt8kVZ3BYVy5NjtbOLmioy0PKNYOEhWLlygyRUZNIBBFCpOiNp15bkO3A8l6uUk4o6nhptrYM5vBL3NNJ88D8ly5Hje69ynH93H0L75ksnlqkl43Y+i5cij9jQcd42gZcuXJJOf/2Q=="/>
          <p:cNvSpPr>
            <a:spLocks noChangeAspect="1" noChangeArrowheads="1"/>
          </p:cNvSpPr>
          <p:nvPr/>
        </p:nvSpPr>
        <p:spPr bwMode="auto">
          <a:xfrm>
            <a:off x="410634" y="-914400"/>
            <a:ext cx="3492500" cy="2336800"/>
          </a:xfrm>
          <a:prstGeom prst="rect">
            <a:avLst/>
          </a:prstGeom>
          <a:noFill/>
          <a:extLst>
            <a:ext uri="{909E8E84-426E-40DD-AFC4-6F175D3DCCD1}">
              <a14:hiddenFill xmlns:a14="http://schemas.microsoft.com/office/drawing/2010/main">
                <a:solidFill>
                  <a:srgbClr val="FFFFFF"/>
                </a:solidFill>
              </a14:hiddenFill>
            </a:ext>
          </a:extLst>
        </p:spPr>
        <p:txBody>
          <a:bodyPr vert="horz" wrap="square" lIns="121920" tIns="60960" rIns="121920" bIns="60960" numCol="1" anchor="t" anchorCtr="0" compatLnSpc="1">
            <a:prstTxWarp prst="textNoShape">
              <a:avLst/>
            </a:prstTxWarp>
          </a:bodyPr>
          <a:lstStyle/>
          <a:p>
            <a:endParaRPr lang="es-MX" sz="2400"/>
          </a:p>
        </p:txBody>
      </p:sp>
      <p:sp>
        <p:nvSpPr>
          <p:cNvPr id="6" name="AutoShape 6" descr="data:image/jpeg;base64,/9j/4AAQSkZJRgABAQAAAQABAAD/2wCEAAkGBhQSERUUExQVFBUWGBgYGBgYFxgXFxUYGBQVFxcYFxgXHCYeGBokHBUUHy8gJCcpLCwsFx8xNTAqNSYrLCkBCQoKDgwOGg8PGiwkHyQsLCwsLCksLCwsLCwsLCwsLCwsLCwsLCwsLCwsLCwsLCwsLCwsLCwsLCwsLCwsLCwsLP/AABEIALgBEwMBIgACEQEDEQH/xAAbAAACAwEBAQAAAAAAAAAAAAAEBQIDBgABB//EAD4QAAEDAgQDBQcCBAUEAwAAAAEAAhEDBAUSITFBUWEGEyJxgTKRobHB0fBS4RQjQvEVM3KSsiRDYqIWc8L/xAAaAQADAQEBAQAAAAAAAAAAAAACAwQBBQAG/8QALhEAAgICAgAFAwIGAwAAAAAAAAECEQMhEjEEIkFRYRMykXGBFEKhscHhM1Ji/9oADAMBAAIRAxEAPwBy2gAJKoursthrdXO9zQqXVTWq5QYYz2jzPJH06QJmNBt16qO9Ugzy1t41O6JXLlqQ2ONy6K3W7SQ4tBI2MahWL1eIkqK444xJ06RdsrxZxufcklftXRoPALsx2OXWBzK0rHhwBBkESDwIKbFJiM2ScXroptwArmuVNLdJcY7WULcnM7M/9DYJ9eDfVMJNsevqrFdoe1V3a1XGbZ1Mnw05JqBvUCDwnlroqXXl/easAtaPFzjDiOcnxe6B1QVJ2H2p1z3tXiTGSfI6H3OWWakarsn2rdeA5qDqcCQ8S6m7pmI0dtpqtECsS3theOH8qwOUbTmGnTQfAJn2Y7ZsunupOY6lWbJLHcY3iQDpyK9ZjR7jnaI07qlROZlM6vdtmkQIPIHdaZjQAI298+qSdp8G/iKPh/zGeJh68W+R+y87H4r3tHI726ehB3jhPlt6KPxCd2NW46GuIX3dMzESJAOsROxPSYHqoW+ON/qGXqNR68Qia9APY5jtnAg+qy+DNDKz7esAZPhJ3mOB3GYQfRSSc4tOL/oOxKDi+SNWy6DxLSCOhlV3FAPEOEj4g8weBQL8DEyx0Hrv/uEH5qisyo3R1Vo86hHzEoZ5Z/zL8dHlji35JHYPWcyoaZMiXAebZ1HIEA+oT5jkhsalJjszqrCdhB0HPU7lOaTwRIII5gyEfhZySp/g94hea6CMy4OVa9Dl0rJiRck7aPd3xdwrUh/vpOj/AIvH+0pu4oK7Z7DuLHA+hlrvg4+5Jyug4vdF2JWTa1J9J3svBBPLqOoMH0WMssSucOmlVpOq0pOR7ZjXkYIg75TEFbcuWV7Rdpqori2tW5qp3cYMSJgA6baknRByt6GYrflrRTXxipegMp0nNbIJmSSeEmIAWnsbQ06bGEyWiPXc/FZej2ZvXnNWuoPIFzo9Ja33I9nZYgf5xnnlj/8ASnkqd9lU5YpwUOSil8N7/Uvt8Mey7dUAHdumdRPiAO3+oJzKzly2vagO7zvGTBBn3QSY8wU+t6we1rhs4A+9DFivEqTUZ2murXx7/JaUJa1IDh+lzh6ZiRt0RaElrHPOsmD/AOoHzajWyaO9FrcxE7LlZTEAeS8XrMbMtSoAksZowHxn9R/SPqmAChQoBjQ0bBSe8AEkgAbkmAPMlV0UxxL1JLlnbvtI6o/urRud3F59lo5ifmdPNB17C6tj37X97P8AmDU/A7gcxBHKEQ+10Nscx40BpTLjzOg8/JY2/wC0dato58D9LdAtpYYhSvKZ01HtNO7Z5HiOqy+O9mHUiXMEt+X5yWoDfqIlt+wnaPa3qH/6yf8Aj9liFJjyCCDBGoPJeToKcFNUfZXiCl3+C0RVNXu2947d0fEDYHqhOzuPi4YA7So0a9eoTkBO7Oa04sw721cSruphxZQZv11gE/qJg76BavCuzNG3H8tgDuLzq4+vD0gJTc9lq1Ks6taVQzP7THCWnyUK2F31XSrctY3iGD66LOjW7GeN9p6FqDmdnfwYN/Xl6rP9lMJq17t19UGSZLW7TIyz/pA96GaLW3fFJhuq3N2oB6D880zbbYhW1NRtu3k0eL4fdZZ6kbQLO4rQ/hq7bpg8DjlrAddA/wC6R4vSvbOn3zbo1Q0jM143k+ZWswe+F3bNe5sB7fE0+4heklJUzU+LsbU6gcARsdQg73DKTnCq9slg3kjRuokA6whMHqGk427thrTPNvL02Th7AQQdiIPqua1Tph/a9GWbf3F28ike7YPSBwzHcnomdHs8P+49zz08I+6Wtwy5tXONACqxx2MAgcPUKxuL3rhpQynymPjCW4J7ZTykv+NpIb/4PSG7fUud90tw+uW3GVhLmEkegb9DxQrqFZxm4rMY39JIP/qEytMQtqfsvBJ4/Qch0S3HzJpUGm1Fptyb/A5BVgKEoXbH+y4FXhysxZEu+iBprTLHeaqe2QRzEL0uXkpuScX0YeMdIBWYxzBa7LkXdqA50Q9h0zaRp6fJPbKvLqjTux/wIkfMq65uAxpc7YbqdOnobFuMtGZPbSs3R9lVB6Zo/wCKrd2wunaU7J/rmP0Ccu7TUxAAeZ2gb+XND3HawANLabnFzsgEgQ6JEov2H8f/AB/UU/4Pe3jh/EkUaQM5BE+gE69SVsbegGNa1uzQAPIBZp/a6qO9/wCmI7kS8F4kDmI3Wis7oVKbXt2cAR6hDKxeXnST6+C9L75xzho3cNucH90ehrkw9jvNvvheTp2LxvzBIC5cuQgGVv8AG6VF7GPMF5HkATGYk6ASjHwdDBHEHVB4thDLhsP3HsuG7efmOiVUsBumDKy5GUbSDIHqDHvVo+1Nd0LO0tq23rMdb+B5E5W8DIiByd+nYwtXeYtTotBqOykj2Rq6eMAfPZZW7oi3qBrSa907YkSGE7GDOZ/KTpunOGdmgD3lc97UOuurQfX2j56dF4fqk7/2VW2NVHD/AKe18BJMnwgk7nSBPqUThmPd680atPI/XTcGBJGuxjVFYrjVO3b4jLo8LRufsOqU9nrF76jrut4c05QdNxGbXYRoFoxNNAnaPsvlmpSGnEfn59cqV9Jq9obcGDVZ8SPeAQkWPdnm1B31AhwOpAMg9QtBujNWl66m8PaYIX07AcabcUpEZv6hyK+VubBg6FG4PirreoHjb+ocwtToDLiUlo+sByy3b28eyg0NJAc6HEcByT+xvW1WB7TIKldWrajS14DmngU3s59U9i7AcPoUaTSwtMgEvkSfMrzEO1NCl/Vnd+luqFd2JocC8DlmMKy3w+3o+wwF3M6/EoHLj2FQrfb3F+R3g7mgDMcT+c0/t8Zt6JZQa9oiGgDWPM7JB2gr1HOYS5wpTDms3jnpujLHsu1veNMOpPAIJ9tp815SvaNo0WKWpc0PZ7bNW9eY9UZh16KrA4b8RyKUYZiNJhFDvO8cBxMnTnCsH8itP/bqb9Hfv80nNDkrQUdrj+B4spiWJVq9U0aLsgmJ6DcrVNdOoSG/wJ7ave0DB5KMZiaT2V2vYtmhqvfUPnA+CYswK3pj/LaBzP7pVUuL/YNaOv4FH/45cVv86qQOTdFtDGpfzSKry9YK7Rb8xMbHXh8VrW7a7pfh2DUrcab/AKnHX3lSrY5RaYzgnohUUugcknkpLdeoeuXjXSJC9Wk4ARluQeFRkHzadPgUXcUszHN5goPGHZWtf+lw9x0KNFw2Jke9F8jXdKSM421aA0H+jYngo25oFzswkD+YTrAcOIKCx0ZamhMH3ckJY3ADoPsu0cOEL3FLbkdB7VIeUsZNQl9K0c8PEFxgZh15hOMKc40/FTFKNA0bQs1mZS8DbksYNmyNEVhWLMD4FU1SRsT8tF5iZ4W46X9zToe+MNB5OBVBxT/x+Kor3xcIgIXrsRDDK1Y2XIO3rsDRrw6r1FxYpwd9GU7P9pqd2CActRvtN+reY6p00LOVez1rbUWku7pzNRVmHl3M/qnkp9nO1Qry1wIymBUywypyPQ9FW17AgOJYdXoXhuabO+aSTA3GZsEaajoUS7FrytpTo91/5O3H+4D5FaZV3DyGOIEkAkDmQNF7lYcWZCvaUrU56xNxcO1DZloPAmdT6+gRVHBa9147l5YzhTGnw4eslL+zN1SNWpVuHAVAdM3xPmnN52sBOW3aaruceEfdG7HJ+x7ieH2lvROam2SCG8XkxpBOo81DsTaPZSc52jXkFo8hBPr9FCz7OOqO727dJ/TOg8/spX/aJxd3Ns2XbSdAPILwd76L8a7N060lsNqRPn6LE32HvpOyvEH4FPcMw6pVLnZ6jLhpk5vZI5J/dtpVA2jXc01COHPpyXmjboy3ZrHjQflcfA7fp1X0WjVDgCDIK+XY9hLrdxjxDny80w7G9q8ju7qHwnY8kUbQjMoyeuzf3VuHtLTxSJ1o4S13A6O59VoWukSFTdUZHVDkjatCIya0KHPDPFoSOfFLe0WIvc6m0l1OkfbI39YRNa1eT4jBHD6qTYaRmOYciAfkkwfEYkl+pVa4lRp+G1pGo/nGnq4p63NUo5a0BxGwO3l8EjvMXePDb0wBGrjoB6LL/wAbVe5zi57qjTpGyerYLVH07AryW5He00x5/wB9/emqx1vUqBjKxEOgB46c/RaW0vi+NJniFHOFPQTjyXJHlxiWUwB70G+/eeP0V+J2+uYcfmgYSJya6KsUItWkLsRY51VuZzix2hifip2nZ+C5pEtd7LidRz32RweAUtusUdUq5M+Ro0ny+S2LTVsN+yNDhMsbkc4EjQdfzRMVjG3lCicxqFzuZM/sm9HFzUEtdp5Qi0+ifJit8hhi7A6i8HiEnw24z02njEHzGiIeJmSlGBOyl7ORkfI/RFbg0xuHjTSdnvaClo13WPf/AGSQLT4rSzUndNfdqsu108CPNKzRqTKV1Yyr2LqzAGtY0Eau4le2uBubUYS9sM5DUoR11U7sNaSBOscuKvuu6DJpucX8N5nql3oc23s0C8VNk9xptLtHECVcsbE1RMOXKGZcmrLJKgOBnqHYOjM1H1KxH63ae5KMcrmvctsaMU6bSM0aajX4LeArPYx2PbVq98x7qVTmOK6MZb2coZd6LamM75aIEuPiH3RtKqHAFpBB4hZr/wCIMHjuar6scCdPcrBiHdumk2GbZenNC0vQZFOSG1fBKLzmdTaTzhRqupW4hrQDwAH1V9nftqCRvy4r27sm1BrvwPJZfuau6kZ28xB9R0OkNO0bT6bHqUPTs2lzS4kEH2h7UdY3R11Yup77cxsk2IYjAytOvE8v3ToJydIsVVocY9j2XKym6M27zw/dJzeMp+x/MqH+rcz5/QJb35OUO8TRw6eaZd8xoii0Ocdo+pTXjcNGKKoup1SGE1yNeHnw6pJiuDQO8o6jfTgrbim/vAH+Nx4fTRMsJtXMzZ9GnhyQNGTipKmHdi+1WYd1UPiGxK2h1XyzFsKynvaJ1B2C1PZTtJ3rcj9HjTVC3RK4tP5HWI0C4eHcJBVpuGrlqSl+KWxLZb69UroYrjv0Yj3BEwDup3Nyy1ptbTaC53zP5uogc1RXshUInQjZGgskb2XXX8Q2kXueIj2Ud2Rxlzmw7QjbqFBvZ5zwM7yW8kwrYU0U8rBBG3ohyUxMJUOLm+kRAAWexS9cDDdBz5q/DH5tHe03mib21D2kcVPxv0DWTg69DM1KridSSomkHDX89ylXpkacQoKdvhPey1b6BHXFGmToC7yk+8o/Cu0BzAZSG+mqFvLbO3KAB1KhSwsNyy4nKZHAKq+S0KlG9M3DagIkcUnnJddHfX91KyvhlDQdVHEaZ8L+IP8AZKfKTpgY+MJVsdOEhZu5tA0uC0dMyEmxgZXA80vPcoqRfhpNqRRgr4fHMJ0Ldu+UT5BDWFm0AOG5TANQwxuToGb46TK1ym4KKGUHF0wLBK9lmcTMT9lyKXLObGrLJKjG4T2tezw1PEOfELXWeIsqiWOB6cUvxLsvSq6gZXcwsxcYTXtXZmyRzH1C6Omcuoz60ze1KQcIIkJXcYJxYfQpdhXbAOhtXQ81pKNw14lpBXtoX5oMy9ZrmnTRwTWyx0RFTR3zTKtbNeNQFm8VwIn02I4IlsZzUu+w3EMTzjKBpz4pFWwth1Ag/BSZd5DlqaHgeB80awSnRbT06Hwkoq0ZeqTJkR05L2hWLHBw3C0lxbAiDss5c0S1xBEfXqrITUvK0H2uSY4swwkvBlx3ncdI5IKk/v3nM6GjYTEoAiEdhtox85pkcNtOaCWNQXKzz2eVaDe9aKWvPiN+aKu8MLSKlLRw4c0xtrRjB4R+deKuKHg5inTYdgGNis2Do4aJwsPdWzmPFWnvxHMfdajCMWFVo/V81JKLQquL+Cu8wmTLfch6dsBrxHNPYQd1bx4h6hLldaAnyWr0SsakthEpba1sp6FMmrWLQpxFhpvFRvqmVCsHtBHFe3dpmaQUow+uaTyx231WNNDaUlr0/sSxiz/qA80hrtPBbSowOELM31rkd04JGSN9DcUuS4MDpVDGyXUQXVSagOm3IJmphg4oMUpS8o9w12UueczQ0acegj7wtGPHRg7wELbYeNOPwCYsoc1jaiKcnJ+Uttj4R5D5IPGqUsnkfz5Ii2rA6Ddu/qvbpmZjh0QuWuL9yrG7p+4PglaWRy09+o+qZLPYNVy1C3np6jb6rQSqcMtC5y49nqi4L2VFxRZJKmmK+rbqJWWrxSXLkvFF7oqstXjmgiCJCDpVyeMhEMrcCuqpJnIEuLdlGVJLPC5Zwi4tHcS0L6Eq6tFrhDgCjToNTfTEmEdqWVBDtCnjXBw0ghZLtD2eaDmpHK76pZhvaKrQdlqzHP7olUuj0o6tGsxbAW1R+fBZ1lGpQdldLmcDxatLh+PMqjcI6rbteNRPVFddnozcdGdZVlV3FqHCCJH5si77DizUatQzHwmKd9/kpj/2gK24KOLifReOs3MPh94TgiVUQmSlNbu0UY8lehGi8wJ34q+VUFYTARYJVd9AS7JOOiXVXOoVcw9kmdOB4pk1mklQuKIeIKh8Z4mKklH9y3w/h01512PsMxEVWyCJ4/fyRjgsJa3Lrd/GJ937LaYfeio2feOX7L0JKSIPEYHgfGXQvv7UgyNlfYXs6FMK1GQkF5RdTdI2TK9GQpW6RomOSfHLX+ocN1bh+Ig6HdHVmBzSOa8z0W4ysX4Ve5hlO4+KuvrQPCROeaVTyK0dCsHtBCS1uhk1T5RMxWplpIKraCnWKWU6j86JOs4qTt9orxz5IJoXpaI3+ibUXOc3ilVrZ5tZ0n88loKLIEIripaWybMl6fuLbGgQ8kncbe77JgpOYN1FRZr5bKsLuBnrgd3W04GVoqdQEA80nxyhs70Kswe8kZDw2WfV47GZMf1BtmXhcoZlHOUmfil6sGOGK6LJXKmTzXqT/Ex+RnADbcClTk8B9FmaeKvq1iQYb8/VGYxUNUFoMfnFV4TRDQGu4Lqprr1I4w47fY3p4i6kwuefKVa3HR3eY6H85rO4xefzmh3sb9NNvugb68705WezxPP9kaTejOEXuQ9qXPeeKdOCHuLZrxDhKQXd3lAa2YGisw6+eHAakcRum04oKM01TR1xhdSic1ImOScYH2sjw1ND1XtS+YNygrqxp1tWkZui9ySXmAljT+03FC7ZVGkGeCW4hheXxN1HLksZQvats6DJatjhHaRtQQUVeqEq4O0Ah0KZEhMr3DQ7xM9yUmQjjOlXoVRkp7XZxC6VLNKgseuhq+S6m7qrXMQodCMt3hxA2Sc8I5EtFnh8lWmz12F9432ZHu9yGsnmiY100IPyWla4AbiAkmKuDnyPLzXowjHoVllLKmn0P7W6D2gjj+Qo3dsHCFnbC+NN3TiPqtHTuMzZGoKY3rZypw4ujM16Rpu5I6yxfgUXiNlnEjcLM16RYVq2a5KS32hnjrQ4Zghuz+L65TzgjqhTcFzSP7JD3xpVJ6+8EpM3ydLtDIQVVZ9OdBCV32HEmRH3XuDYiKjBrrHvCYqR5ZJjYYUtp7E9lZkOk/BOsyivAUEs7sP6Se5bJFy8US9Kn4u5tSCBlnXnCBtvbCTS8sQzFWTSd0g/FIravkcCtM9ocCOBHwKy1WnlJB3BhC1ehtmhq1vBmHmlgxNwdM6ckML12TJOn5oqEiGFK7Nb9h+3EqZHtQuSBcs/homWUsYZkq1z41TR+GDgffqlOJ2ZILRuF0PptvTJYTioviKMRvg/QDbiqKVzlaQBqeKlUw944fnqqDSI4H3K2NR0j3lkqs80jqj7ZobTLuKXqXemInRGmeyQclRdbObJL1fhbZqy3bX3IKk0EiTAWgsQ0DRA2vU89Sr3CK1AOEOEpVWwksOamfRNw5TYVqae0FKOijCcdc0w7ROKwbVEt0cqKuEsfBCqdavp+Q4ryyxbJIxt6eyp7CDBUVdUr5txrzVRbCIrjJv7uzxegr1jua8KwZ8lpuSgbzEMvU/AK6tTJaY0PNI6jCDB0KGTopxrn9z/AGGVG9afE7Rwn1HTmneDYgNp8J281kERZ3WQ67Hf7oebZ7N4VSi6PogKWYlYzqPVDYfi0CDqOBThlRrxpqExeXZw5RcXTMnVdkMQk2K0M7SR+BbDEcM06fJZi+tnMnkmSXKmgE6BMAxI03Bs8dPP919BtLoPaCPUcivllemQ6QtR2exYgCeGh6jgfNQeLxNeeJdgyWqZr3qsmOEqTH5oKlkXHcZZJcolnoRgnos/iNDLUOszqtIl2M0pbMa81ak2Ja47C7I/y2f6R8knxqlFSf1AH6JlhNbNTA4t0+yGx6no0+Y+v0KwYhOuXLwujdaaerlQb1n6gvUXGXsepnW/bJjm76+SlTxJjv6l84LCOBU6V25uxXWWJLo5sctdI+mAg9VE0RyCxFr2gc3mnVn2nB9qD8ELi/VD1ljLsaV8LY7oUFVwQ8Cj6GJsdsY80UCgr2GJL0EdPCDOvwRLacaAQma51PmEEoN+oE8fL1AW1DsjWlRNEclxavSk8cUkjccJRbtjGyutmn0+yYmrmgHZZ2mCTA4p13nDjClnmjV9fArNBRlaAr60jVu3HogHXMHUJ4XaQlF3Rbmga/dKh4iV9hwk5Lj6njXTspBUMbl2VocroZlLQ9J1st78oHEaUsniPlxRLXg7FekTonUmHHI7Tsz6mWwiLyyy6jb5JbWqGYWJVpoueVKPIu/jXMPhPnyT7BscnoeI+yy7GSVMSwggrU60QZYvKnJrR9Oo12vCBvcJB2Ejks9hOO6wdD8D5LV2t+HBEm10cycHEzF3gw4JO0d0+eGxW4vqYOoWbxi2BRzqUaYEHxdjnBbyRl9R9Qm4csRhdZzQAdCDotXZXoqDkeI+3RfPZoywytdHVxyUkFvfAlK8UupbHNHVz4T5FZx5M6osWVy2jZY22nehhgdWHkcx8v7o3Gh/K9R9QklB0OBCPurkvbB4fFa3THQxOStGdxO4LYidvqlL6xO5TDFDJPQD7pYuphS4oHJaSXwcuXLk4SWVLHgWqLsCBHBafumHaPerP4RqbZz+D70YmtgCEqYU4LfGxCoqYbPVeszgzDMNRiNtsde3eQtBVwaeCX18EXmk+z3miEWvaYH2oPwTWhizDs6PNZOvgxHBDdxUbtKBw9hizSXZ9DpVWHcacwiqVow6gk+q+eW+JVGcx+ck8sMf110PMfUJGSM0rQxTU/tdGypYeBsAFB1CNY1QdrjpjgR0Rn+JscN1xs1t9B8E1e7/ACCVqhYJOrjt0VAp5G5j7R26fuj2w7kUW205rIO9fkGHJrS/UBtrIAeISTz4Ie7tA3Ubck1dSISzEpmeHBdSEld3oGDnz2Ir6k4AlhIjXRVWuN8HieoTIpLidlk8TfZO/Q/ZexZV0yqMFHodMrNeIBmeCVXdnBg7cEupXMHQ68k6tb5tQZX+/wDOKsi00PxyS637oWZcq9kOEIy6syOo5oenShD9N3/kpW+ugV9MtTTD8cLdHe/mqq5aQABrx6pTcSAY4InGnRD4jGoqzZDGBEoK6us/BZWzxMg7+ifUK4eJCVl5RXwcjstR1rcEEOCBU6L4KinG0U4MnCRsGOzNB5hZ+7ZDyORROG3+Xwu9nh0/ZeYtSh+bg4Bc/HFwnTOldoBBRdKpISu9LgAW8N1bZXMiePFVyhcbG4m4eb0AcRZ4z1H7JRGqd4mNQfP8+KS3AhxVUZVFMzIrgmcuUJXib9ZexNQJSx945+9H2/as8T71y5WcUc7kxpb9qGnePQ/dG08cYeK5chaobjfN0wqnesdxB9VbmafyVy5ApGp3LiQfQaUO7DWleLkVjHjiVuwZpVDsAHBcuRJiZwROjhbmbSpl7hvK5clywxlti3Jx2mEW9Y7jQhNLfFyNHe9cuXPyeHi02W43yim+xhSug5SfRB4Lly481wdILHLm2pegBcYODq0x04JTXobtcOhC5cqMGSTdMa1RksSsSx0e7qOBCptb+DDtDz5+a5cu14eTknFkeZ/TkpxNDZYmIyu1H57wia9qCMzPd9ly5Uxk0zoKT4qaFlYwCg1y5BVSf6m+I7QBcWsGRt8kVZ3BYVy5NjtbOLmioy0PKNYOEhWLlygyRUZNIBBFCpOiNp15bkO3A8l6uUk4o6nhptrYM5vBL3NNJ88D8ly5Hje69ynH93H0L75ksnlqkl43Y+i5cij9jQcd42gZcuXJJOf/2Q=="/>
          <p:cNvSpPr>
            <a:spLocks noChangeAspect="1" noChangeArrowheads="1"/>
          </p:cNvSpPr>
          <p:nvPr/>
        </p:nvSpPr>
        <p:spPr bwMode="auto">
          <a:xfrm>
            <a:off x="613834" y="-711200"/>
            <a:ext cx="3492500" cy="2336800"/>
          </a:xfrm>
          <a:prstGeom prst="rect">
            <a:avLst/>
          </a:prstGeom>
          <a:noFill/>
          <a:extLst>
            <a:ext uri="{909E8E84-426E-40DD-AFC4-6F175D3DCCD1}">
              <a14:hiddenFill xmlns:a14="http://schemas.microsoft.com/office/drawing/2010/main">
                <a:solidFill>
                  <a:srgbClr val="FFFFFF"/>
                </a:solidFill>
              </a14:hiddenFill>
            </a:ext>
          </a:extLst>
        </p:spPr>
        <p:txBody>
          <a:bodyPr vert="horz" wrap="square" lIns="121920" tIns="60960" rIns="121920" bIns="60960" numCol="1" anchor="t" anchorCtr="0" compatLnSpc="1">
            <a:prstTxWarp prst="textNoShape">
              <a:avLst/>
            </a:prstTxWarp>
          </a:bodyPr>
          <a:lstStyle/>
          <a:p>
            <a:endParaRPr lang="es-MX" sz="2400"/>
          </a:p>
        </p:txBody>
      </p:sp>
      <p:sp>
        <p:nvSpPr>
          <p:cNvPr id="7" name="AutoShape 8" descr="data:image/jpeg;base64,/9j/4AAQSkZJRgABAQAAAQABAAD/2wCEAAkGBhQSERUUExQVFBUWGBgYGBgYFxgXFxUYGBQVFxcYFxgXHCYeGBokHBUUHy8gJCcpLCwsFx8xNTAqNSYrLCkBCQoKDgwOGg8PGiwkHyQsLCwsLCksLCwsLCwsLCwsLCwsLCwsLCwsLCwsLCwsLCwsLCwsLCwsLCwsLCwsLCwsLP/AABEIALgBEwMBIgACEQEDEQH/xAAbAAACAwEBAQAAAAAAAAAAAAAEBQIDBgABB//EAD4QAAEDAgQDBQcCBAUEAwAAAAEAAhEDBAUSITFBUWEGEyJxgTKRobHB0fBS4RQjQvEVM3KSsiRDYqIWc8L/xAAaAQADAQEBAQAAAAAAAAAAAAACAwQBBQAG/8QALhEAAgICAgAFAwIGAwAAAAAAAAECEQMhEjEEIkFRYRMykXGBFEKhscHhM1Ji/9oADAMBAAIRAxEAPwBy2gAJKoursthrdXO9zQqXVTWq5QYYz2jzPJH06QJmNBt16qO9Ugzy1t41O6JXLlqQ2ONy6K3W7SQ4tBI2MahWL1eIkqK444xJ06RdsrxZxufcklftXRoPALsx2OXWBzK0rHhwBBkESDwIKbFJiM2ScXroptwArmuVNLdJcY7WULcnM7M/9DYJ9eDfVMJNsevqrFdoe1V3a1XGbZ1Mnw05JqBvUCDwnlroqXXl/easAtaPFzjDiOcnxe6B1QVJ2H2p1z3tXiTGSfI6H3OWWakarsn2rdeA5qDqcCQ8S6m7pmI0dtpqtECsS3theOH8qwOUbTmGnTQfAJn2Y7ZsunupOY6lWbJLHcY3iQDpyK9ZjR7jnaI07qlROZlM6vdtmkQIPIHdaZjQAI298+qSdp8G/iKPh/zGeJh68W+R+y87H4r3tHI726ehB3jhPlt6KPxCd2NW46GuIX3dMzESJAOsROxPSYHqoW+ON/qGXqNR68Qia9APY5jtnAg+qy+DNDKz7esAZPhJ3mOB3GYQfRSSc4tOL/oOxKDi+SNWy6DxLSCOhlV3FAPEOEj4g8weBQL8DEyx0Hrv/uEH5qisyo3R1Vo86hHzEoZ5Z/zL8dHlji35JHYPWcyoaZMiXAebZ1HIEA+oT5jkhsalJjszqrCdhB0HPU7lOaTwRIII5gyEfhZySp/g94hea6CMy4OVa9Dl0rJiRck7aPd3xdwrUh/vpOj/AIvH+0pu4oK7Z7DuLHA+hlrvg4+5Jyug4vdF2JWTa1J9J3svBBPLqOoMH0WMssSucOmlVpOq0pOR7ZjXkYIg75TEFbcuWV7Rdpqori2tW5qp3cYMSJgA6baknRByt6GYrflrRTXxipegMp0nNbIJmSSeEmIAWnsbQ06bGEyWiPXc/FZej2ZvXnNWuoPIFzo9Ja33I9nZYgf5xnnlj/8ASnkqd9lU5YpwUOSil8N7/Uvt8Mey7dUAHdumdRPiAO3+oJzKzly2vagO7zvGTBBn3QSY8wU+t6we1rhs4A+9DFivEqTUZ2murXx7/JaUJa1IDh+lzh6ZiRt0RaElrHPOsmD/AOoHzajWyaO9FrcxE7LlZTEAeS8XrMbMtSoAksZowHxn9R/SPqmAChQoBjQ0bBSe8AEkgAbkmAPMlV0UxxL1JLlnbvtI6o/urRud3F59lo5ifmdPNB17C6tj37X97P8AmDU/A7gcxBHKEQ+10Nscx40BpTLjzOg8/JY2/wC0dato58D9LdAtpYYhSvKZ01HtNO7Z5HiOqy+O9mHUiXMEt+X5yWoDfqIlt+wnaPa3qH/6yf8Aj9liFJjyCCDBGoPJeToKcFNUfZXiCl3+C0RVNXu2947d0fEDYHqhOzuPi4YA7So0a9eoTkBO7Oa04sw721cSruphxZQZv11gE/qJg76BavCuzNG3H8tgDuLzq4+vD0gJTc9lq1Ks6taVQzP7THCWnyUK2F31XSrctY3iGD66LOjW7GeN9p6FqDmdnfwYN/Xl6rP9lMJq17t19UGSZLW7TIyz/pA96GaLW3fFJhuq3N2oB6D880zbbYhW1NRtu3k0eL4fdZZ6kbQLO4rQ/hq7bpg8DjlrAddA/wC6R4vSvbOn3zbo1Q0jM143k+ZWswe+F3bNe5sB7fE0+4heklJUzU+LsbU6gcARsdQg73DKTnCq9slg3kjRuokA6whMHqGk427thrTPNvL02Th7AQQdiIPqua1Tph/a9GWbf3F28ike7YPSBwzHcnomdHs8P+49zz08I+6Wtwy5tXONACqxx2MAgcPUKxuL3rhpQynymPjCW4J7ZTykv+NpIb/4PSG7fUud90tw+uW3GVhLmEkegb9DxQrqFZxm4rMY39JIP/qEytMQtqfsvBJ4/Qch0S3HzJpUGm1Fptyb/A5BVgKEoXbH+y4FXhysxZEu+iBprTLHeaqe2QRzEL0uXkpuScX0YeMdIBWYxzBa7LkXdqA50Q9h0zaRp6fJPbKvLqjTux/wIkfMq65uAxpc7YbqdOnobFuMtGZPbSs3R9lVB6Zo/wCKrd2wunaU7J/rmP0Ccu7TUxAAeZ2gb+XND3HawANLabnFzsgEgQ6JEov2H8f/AB/UU/4Pe3jh/EkUaQM5BE+gE69SVsbegGNa1uzQAPIBZp/a6qO9/wCmI7kS8F4kDmI3Wis7oVKbXt2cAR6hDKxeXnST6+C9L75xzho3cNucH90ehrkw9jvNvvheTp2LxvzBIC5cuQgGVv8AG6VF7GPMF5HkATGYk6ASjHwdDBHEHVB4thDLhsP3HsuG7efmOiVUsBumDKy5GUbSDIHqDHvVo+1Nd0LO0tq23rMdb+B5E5W8DIiByd+nYwtXeYtTotBqOykj2Rq6eMAfPZZW7oi3qBrSa907YkSGE7GDOZ/KTpunOGdmgD3lc97UOuurQfX2j56dF4fqk7/2VW2NVHD/AKe18BJMnwgk7nSBPqUThmPd680atPI/XTcGBJGuxjVFYrjVO3b4jLo8LRufsOqU9nrF76jrut4c05QdNxGbXYRoFoxNNAnaPsvlmpSGnEfn59cqV9Jq9obcGDVZ8SPeAQkWPdnm1B31AhwOpAMg9QtBujNWl66m8PaYIX07AcabcUpEZv6hyK+VubBg6FG4PirreoHjb+ocwtToDLiUlo+sByy3b28eyg0NJAc6HEcByT+xvW1WB7TIKldWrajS14DmngU3s59U9i7AcPoUaTSwtMgEvkSfMrzEO1NCl/Vnd+luqFd2JocC8DlmMKy3w+3o+wwF3M6/EoHLj2FQrfb3F+R3g7mgDMcT+c0/t8Zt6JZQa9oiGgDWPM7JB2gr1HOYS5wpTDms3jnpujLHsu1veNMOpPAIJ9tp815SvaNo0WKWpc0PZ7bNW9eY9UZh16KrA4b8RyKUYZiNJhFDvO8cBxMnTnCsH8itP/bqb9Hfv80nNDkrQUdrj+B4spiWJVq9U0aLsgmJ6DcrVNdOoSG/wJ7ave0DB5KMZiaT2V2vYtmhqvfUPnA+CYswK3pj/LaBzP7pVUuL/YNaOv4FH/45cVv86qQOTdFtDGpfzSKry9YK7Rb8xMbHXh8VrW7a7pfh2DUrcab/AKnHX3lSrY5RaYzgnohUUugcknkpLdeoeuXjXSJC9Wk4ARluQeFRkHzadPgUXcUszHN5goPGHZWtf+lw9x0KNFw2Jke9F8jXdKSM421aA0H+jYngo25oFzswkD+YTrAcOIKCx0ZamhMH3ckJY3ADoPsu0cOEL3FLbkdB7VIeUsZNQl9K0c8PEFxgZh15hOMKc40/FTFKNA0bQs1mZS8DbksYNmyNEVhWLMD4FU1SRsT8tF5iZ4W46X9zToe+MNB5OBVBxT/x+Kor3xcIgIXrsRDDK1Y2XIO3rsDRrw6r1FxYpwd9GU7P9pqd2CActRvtN+reY6p00LOVez1rbUWku7pzNRVmHl3M/qnkp9nO1Qry1wIymBUywypyPQ9FW17AgOJYdXoXhuabO+aSTA3GZsEaajoUS7FrytpTo91/5O3H+4D5FaZV3DyGOIEkAkDmQNF7lYcWZCvaUrU56xNxcO1DZloPAmdT6+gRVHBa9147l5YzhTGnw4eslL+zN1SNWpVuHAVAdM3xPmnN52sBOW3aaruceEfdG7HJ+x7ieH2lvROam2SCG8XkxpBOo81DsTaPZSc52jXkFo8hBPr9FCz7OOqO727dJ/TOg8/spX/aJxd3Ns2XbSdAPILwd76L8a7N060lsNqRPn6LE32HvpOyvEH4FPcMw6pVLnZ6jLhpk5vZI5J/dtpVA2jXc01COHPpyXmjboy3ZrHjQflcfA7fp1X0WjVDgCDIK+XY9hLrdxjxDny80w7G9q8ju7qHwnY8kUbQjMoyeuzf3VuHtLTxSJ1o4S13A6O59VoWukSFTdUZHVDkjatCIya0KHPDPFoSOfFLe0WIvc6m0l1OkfbI39YRNa1eT4jBHD6qTYaRmOYciAfkkwfEYkl+pVa4lRp+G1pGo/nGnq4p63NUo5a0BxGwO3l8EjvMXePDb0wBGrjoB6LL/wAbVe5zi57qjTpGyerYLVH07AryW5He00x5/wB9/emqx1vUqBjKxEOgB46c/RaW0vi+NJniFHOFPQTjyXJHlxiWUwB70G+/eeP0V+J2+uYcfmgYSJya6KsUItWkLsRY51VuZzix2hifip2nZ+C5pEtd7LidRz32RweAUtusUdUq5M+Ro0ny+S2LTVsN+yNDhMsbkc4EjQdfzRMVjG3lCicxqFzuZM/sm9HFzUEtdp5Qi0+ifJit8hhi7A6i8HiEnw24z02njEHzGiIeJmSlGBOyl7ORkfI/RFbg0xuHjTSdnvaClo13WPf/AGSQLT4rSzUndNfdqsu108CPNKzRqTKV1Yyr2LqzAGtY0Eau4le2uBubUYS9sM5DUoR11U7sNaSBOscuKvuu6DJpucX8N5nql3oc23s0C8VNk9xptLtHECVcsbE1RMOXKGZcmrLJKgOBnqHYOjM1H1KxH63ae5KMcrmvctsaMU6bSM0aajX4LeArPYx2PbVq98x7qVTmOK6MZb2coZd6LamM75aIEuPiH3RtKqHAFpBB4hZr/wCIMHjuar6scCdPcrBiHdumk2GbZenNC0vQZFOSG1fBKLzmdTaTzhRqupW4hrQDwAH1V9nftqCRvy4r27sm1BrvwPJZfuau6kZ28xB9R0OkNO0bT6bHqUPTs2lzS4kEH2h7UdY3R11Yup77cxsk2IYjAytOvE8v3ToJydIsVVocY9j2XKym6M27zw/dJzeMp+x/MqH+rcz5/QJb35OUO8TRw6eaZd8xoii0Ocdo+pTXjcNGKKoup1SGE1yNeHnw6pJiuDQO8o6jfTgrbim/vAH+Nx4fTRMsJtXMzZ9GnhyQNGTipKmHdi+1WYd1UPiGxK2h1XyzFsKynvaJ1B2C1PZTtJ3rcj9HjTVC3RK4tP5HWI0C4eHcJBVpuGrlqSl+KWxLZb69UroYrjv0Yj3BEwDup3Nyy1ptbTaC53zP5uogc1RXshUInQjZGgskb2XXX8Q2kXueIj2Ud2Rxlzmw7QjbqFBvZ5zwM7yW8kwrYU0U8rBBG3ohyUxMJUOLm+kRAAWexS9cDDdBz5q/DH5tHe03mib21D2kcVPxv0DWTg69DM1KridSSomkHDX89ylXpkacQoKdvhPey1b6BHXFGmToC7yk+8o/Cu0BzAZSG+mqFvLbO3KAB1KhSwsNyy4nKZHAKq+S0KlG9M3DagIkcUnnJddHfX91KyvhlDQdVHEaZ8L+IP8AZKfKTpgY+MJVsdOEhZu5tA0uC0dMyEmxgZXA80vPcoqRfhpNqRRgr4fHMJ0Ldu+UT5BDWFm0AOG5TANQwxuToGb46TK1ym4KKGUHF0wLBK9lmcTMT9lyKXLObGrLJKjG4T2tezw1PEOfELXWeIsqiWOB6cUvxLsvSq6gZXcwsxcYTXtXZmyRzH1C6Omcuoz60ze1KQcIIkJXcYJxYfQpdhXbAOhtXQ81pKNw14lpBXtoX5oMy9ZrmnTRwTWyx0RFTR3zTKtbNeNQFm8VwIn02I4IlsZzUu+w3EMTzjKBpz4pFWwth1Ag/BSZd5DlqaHgeB80awSnRbT06Hwkoq0ZeqTJkR05L2hWLHBw3C0lxbAiDss5c0S1xBEfXqrITUvK0H2uSY4swwkvBlx3ncdI5IKk/v3nM6GjYTEoAiEdhtox85pkcNtOaCWNQXKzz2eVaDe9aKWvPiN+aKu8MLSKlLRw4c0xtrRjB4R+deKuKHg5inTYdgGNis2Do4aJwsPdWzmPFWnvxHMfdajCMWFVo/V81JKLQquL+Cu8wmTLfch6dsBrxHNPYQd1bx4h6hLldaAnyWr0SsakthEpba1sp6FMmrWLQpxFhpvFRvqmVCsHtBHFe3dpmaQUow+uaTyx231WNNDaUlr0/sSxiz/qA80hrtPBbSowOELM31rkd04JGSN9DcUuS4MDpVDGyXUQXVSagOm3IJmphg4oMUpS8o9w12UueczQ0acegj7wtGPHRg7wELbYeNOPwCYsoc1jaiKcnJ+Uttj4R5D5IPGqUsnkfz5Ii2rA6Ddu/qvbpmZjh0QuWuL9yrG7p+4PglaWRy09+o+qZLPYNVy1C3np6jb6rQSqcMtC5y49nqi4L2VFxRZJKmmK+rbqJWWrxSXLkvFF7oqstXjmgiCJCDpVyeMhEMrcCuqpJnIEuLdlGVJLPC5Zwi4tHcS0L6Eq6tFrhDgCjToNTfTEmEdqWVBDtCnjXBw0ghZLtD2eaDmpHK76pZhvaKrQdlqzHP7olUuj0o6tGsxbAW1R+fBZ1lGpQdldLmcDxatLh+PMqjcI6rbteNRPVFddnozcdGdZVlV3FqHCCJH5si77DizUatQzHwmKd9/kpj/2gK24KOLifReOs3MPh94TgiVUQmSlNbu0UY8lehGi8wJ34q+VUFYTARYJVd9AS7JOOiXVXOoVcw9kmdOB4pk1mklQuKIeIKh8Z4mKklH9y3w/h01512PsMxEVWyCJ4/fyRjgsJa3Lrd/GJ937LaYfeio2feOX7L0JKSIPEYHgfGXQvv7UgyNlfYXs6FMK1GQkF5RdTdI2TK9GQpW6RomOSfHLX+ocN1bh+Ig6HdHVmBzSOa8z0W4ysX4Ve5hlO4+KuvrQPCROeaVTyK0dCsHtBCS1uhk1T5RMxWplpIKraCnWKWU6j86JOs4qTt9orxz5IJoXpaI3+ibUXOc3ilVrZ5tZ0n88loKLIEIripaWybMl6fuLbGgQ8kncbe77JgpOYN1FRZr5bKsLuBnrgd3W04GVoqdQEA80nxyhs70Kswe8kZDw2WfV47GZMf1BtmXhcoZlHOUmfil6sGOGK6LJXKmTzXqT/Ex+RnADbcClTk8B9FmaeKvq1iQYb8/VGYxUNUFoMfnFV4TRDQGu4Lqprr1I4w47fY3p4i6kwuefKVa3HR3eY6H85rO4xefzmh3sb9NNvugb68705WezxPP9kaTejOEXuQ9qXPeeKdOCHuLZrxDhKQXd3lAa2YGisw6+eHAakcRum04oKM01TR1xhdSic1ImOScYH2sjw1ND1XtS+YNygrqxp1tWkZui9ySXmAljT+03FC7ZVGkGeCW4hheXxN1HLksZQvats6DJatjhHaRtQQUVeqEq4O0Ah0KZEhMr3DQ7xM9yUmQjjOlXoVRkp7XZxC6VLNKgseuhq+S6m7qrXMQodCMt3hxA2Sc8I5EtFnh8lWmz12F9432ZHu9yGsnmiY100IPyWla4AbiAkmKuDnyPLzXowjHoVllLKmn0P7W6D2gjj+Qo3dsHCFnbC+NN3TiPqtHTuMzZGoKY3rZypw4ujM16Rpu5I6yxfgUXiNlnEjcLM16RYVq2a5KS32hnjrQ4Zghuz+L65TzgjqhTcFzSP7JD3xpVJ6+8EpM3ydLtDIQVVZ9OdBCV32HEmRH3XuDYiKjBrrHvCYqR5ZJjYYUtp7E9lZkOk/BOsyivAUEs7sP6Se5bJFy8US9Kn4u5tSCBlnXnCBtvbCTS8sQzFWTSd0g/FIravkcCtM9ocCOBHwKy1WnlJB3BhC1ehtmhq1vBmHmlgxNwdM6ckML12TJOn5oqEiGFK7Nb9h+3EqZHtQuSBcs/homWUsYZkq1z41TR+GDgffqlOJ2ZILRuF0PptvTJYTioviKMRvg/QDbiqKVzlaQBqeKlUw944fnqqDSI4H3K2NR0j3lkqs80jqj7ZobTLuKXqXemInRGmeyQclRdbObJL1fhbZqy3bX3IKk0EiTAWgsQ0DRA2vU89Sr3CK1AOEOEpVWwksOamfRNw5TYVqae0FKOijCcdc0w7ROKwbVEt0cqKuEsfBCqdavp+Q4ryyxbJIxt6eyp7CDBUVdUr5txrzVRbCIrjJv7uzxegr1jua8KwZ8lpuSgbzEMvU/AK6tTJaY0PNI6jCDB0KGTopxrn9z/AGGVG9afE7Rwn1HTmneDYgNp8J281kERZ3WQ67Hf7oebZ7N4VSi6PogKWYlYzqPVDYfi0CDqOBThlRrxpqExeXZw5RcXTMnVdkMQk2K0M7SR+BbDEcM06fJZi+tnMnkmSXKmgE6BMAxI03Bs8dPP919BtLoPaCPUcivllemQ6QtR2exYgCeGh6jgfNQeLxNeeJdgyWqZr3qsmOEqTH5oKlkXHcZZJcolnoRgnos/iNDLUOszqtIl2M0pbMa81ak2Ja47C7I/y2f6R8knxqlFSf1AH6JlhNbNTA4t0+yGx6no0+Y+v0KwYhOuXLwujdaaerlQb1n6gvUXGXsepnW/bJjm76+SlTxJjv6l84LCOBU6V25uxXWWJLo5sctdI+mAg9VE0RyCxFr2gc3mnVn2nB9qD8ELi/VD1ljLsaV8LY7oUFVwQ8Cj6GJsdsY80UCgr2GJL0EdPCDOvwRLacaAQma51PmEEoN+oE8fL1AW1DsjWlRNEclxavSk8cUkjccJRbtjGyutmn0+yYmrmgHZZ2mCTA4p13nDjClnmjV9fArNBRlaAr60jVu3HogHXMHUJ4XaQlF3Rbmga/dKh4iV9hwk5Lj6njXTspBUMbl2VocroZlLQ9J1st78oHEaUsniPlxRLXg7FekTonUmHHI7Tsz6mWwiLyyy6jb5JbWqGYWJVpoueVKPIu/jXMPhPnyT7BscnoeI+yy7GSVMSwggrU60QZYvKnJrR9Oo12vCBvcJB2Ejks9hOO6wdD8D5LV2t+HBEm10cycHEzF3gw4JO0d0+eGxW4vqYOoWbxi2BRzqUaYEHxdjnBbyRl9R9Qm4csRhdZzQAdCDotXZXoqDkeI+3RfPZoywytdHVxyUkFvfAlK8UupbHNHVz4T5FZx5M6osWVy2jZY22nehhgdWHkcx8v7o3Gh/K9R9QklB0OBCPurkvbB4fFa3THQxOStGdxO4LYidvqlL6xO5TDFDJPQD7pYuphS4oHJaSXwcuXLk4SWVLHgWqLsCBHBafumHaPerP4RqbZz+D70YmtgCEqYU4LfGxCoqYbPVeszgzDMNRiNtsde3eQtBVwaeCX18EXmk+z3miEWvaYH2oPwTWhizDs6PNZOvgxHBDdxUbtKBw9hizSXZ9DpVWHcacwiqVow6gk+q+eW+JVGcx+ck8sMf110PMfUJGSM0rQxTU/tdGypYeBsAFB1CNY1QdrjpjgR0Rn+JscN1xs1t9B8E1e7/ACCVqhYJOrjt0VAp5G5j7R26fuj2w7kUW205rIO9fkGHJrS/UBtrIAeISTz4Ie7tA3Ubck1dSISzEpmeHBdSEld3oGDnz2Ir6k4AlhIjXRVWuN8HieoTIpLidlk8TfZO/Q/ZexZV0yqMFHodMrNeIBmeCVXdnBg7cEupXMHQ68k6tb5tQZX+/wDOKsi00PxyS637oWZcq9kOEIy6syOo5oenShD9N3/kpW+ugV9MtTTD8cLdHe/mqq5aQABrx6pTcSAY4InGnRD4jGoqzZDGBEoK6us/BZWzxMg7+ifUK4eJCVl5RXwcjstR1rcEEOCBU6L4KinG0U4MnCRsGOzNB5hZ+7ZDyORROG3+Xwu9nh0/ZeYtSh+bg4Bc/HFwnTOldoBBRdKpISu9LgAW8N1bZXMiePFVyhcbG4m4eb0AcRZ4z1H7JRGqd4mNQfP8+KS3AhxVUZVFMzIrgmcuUJXib9ZexNQJSx945+9H2/as8T71y5WcUc7kxpb9qGnePQ/dG08cYeK5chaobjfN0wqnesdxB9VbmafyVy5ApGp3LiQfQaUO7DWleLkVjHjiVuwZpVDsAHBcuRJiZwROjhbmbSpl7hvK5clywxlti3Jx2mEW9Y7jQhNLfFyNHe9cuXPyeHi02W43yim+xhSug5SfRB4Lly481wdILHLm2pegBcYODq0x04JTXobtcOhC5cqMGSTdMa1RksSsSx0e7qOBCptb+DDtDz5+a5cu14eTknFkeZ/TkpxNDZYmIyu1H57wia9qCMzPd9ly5Uxk0zoKT4qaFlYwCg1y5BVSf6m+I7QBcWsGRt8kVZ3BYVy5NjtbOLmioy0PKNYOEhWLlygyRUZNIBBFCpOiNp15bkO3A8l6uUk4o6nhptrYM5vBL3NNJ88D8ly5Hje69ynH93H0L75ksnlqkl43Y+i5cij9jQcd42gZcuXJJOf/2Q=="/>
          <p:cNvSpPr>
            <a:spLocks noChangeAspect="1" noChangeArrowheads="1"/>
          </p:cNvSpPr>
          <p:nvPr/>
        </p:nvSpPr>
        <p:spPr bwMode="auto">
          <a:xfrm>
            <a:off x="817034" y="-508000"/>
            <a:ext cx="3492500" cy="2336800"/>
          </a:xfrm>
          <a:prstGeom prst="rect">
            <a:avLst/>
          </a:prstGeom>
          <a:noFill/>
          <a:extLst>
            <a:ext uri="{909E8E84-426E-40DD-AFC4-6F175D3DCCD1}">
              <a14:hiddenFill xmlns:a14="http://schemas.microsoft.com/office/drawing/2010/main">
                <a:solidFill>
                  <a:srgbClr val="FFFFFF"/>
                </a:solidFill>
              </a14:hiddenFill>
            </a:ext>
          </a:extLst>
        </p:spPr>
        <p:txBody>
          <a:bodyPr vert="horz" wrap="square" lIns="121920" tIns="60960" rIns="121920" bIns="60960" numCol="1" anchor="t" anchorCtr="0" compatLnSpc="1">
            <a:prstTxWarp prst="textNoShape">
              <a:avLst/>
            </a:prstTxWarp>
          </a:bodyPr>
          <a:lstStyle/>
          <a:p>
            <a:endParaRPr lang="es-MX" sz="2400"/>
          </a:p>
        </p:txBody>
      </p:sp>
      <p:pic>
        <p:nvPicPr>
          <p:cNvPr id="2058" name="Picture 10" descr="http://3.bp.blogspot.com/-izDWxSKDgyU/TwpDZ7TaSTI/AAAAAAAABNg/eb8C-Uq3V74/s1600/euro-billetes-doblados.jpg"/>
          <p:cNvPicPr>
            <a:picLocks noChangeAspect="1" noChangeArrowheads="1"/>
          </p:cNvPicPr>
          <p:nvPr/>
        </p:nvPicPr>
        <p:blipFill>
          <a:blip r:embed="rId4" cstate="email">
            <a:extLst>
              <a:ext uri="{28A0092B-C50C-407E-A947-70E740481C1C}">
                <a14:useLocalDpi xmlns:a14="http://schemas.microsoft.com/office/drawing/2010/main" val="0"/>
              </a:ext>
            </a:extLst>
          </a:blip>
          <a:srcRect/>
          <a:stretch>
            <a:fillRect/>
          </a:stretch>
        </p:blipFill>
        <p:spPr bwMode="auto">
          <a:xfrm>
            <a:off x="969895" y="1185914"/>
            <a:ext cx="1534267" cy="1125969"/>
          </a:xfrm>
          <a:prstGeom prst="rect">
            <a:avLst/>
          </a:prstGeom>
          <a:blipFill>
            <a:blip r:embed="rId5" cstate="email">
              <a:extLst>
                <a:ext uri="{28A0092B-C50C-407E-A947-70E740481C1C}">
                  <a14:useLocalDpi xmlns:a14="http://schemas.microsoft.com/office/drawing/2010/main" val="0"/>
                </a:ext>
              </a:extLst>
            </a:blip>
            <a:srcRect/>
            <a:stretch>
              <a:fillRect/>
            </a:stretch>
          </a:blipFill>
          <a:ln w="28575" cmpd="sng">
            <a:solidFill>
              <a:schemeClr val="bg1"/>
            </a:solidFill>
          </a:ln>
        </p:spPr>
      </p:pic>
      <p:pic>
        <p:nvPicPr>
          <p:cNvPr id="2062" name="Picture 14" descr="https://encrypted-tbn3.gstatic.com/images?q=tbn:ANd9GcRFH0bu1lEBWyR-njzXw4h0F-lX121DTHZYj5zQabJpn65W6e7z_g"/>
          <p:cNvPicPr>
            <a:picLocks noChangeAspect="1" noChangeArrowheads="1"/>
          </p:cNvPicPr>
          <p:nvPr/>
        </p:nvPicPr>
        <p:blipFill rotWithShape="1">
          <a:blip r:embed="rId6" cstate="email">
            <a:extLst>
              <a:ext uri="{28A0092B-C50C-407E-A947-70E740481C1C}">
                <a14:useLocalDpi xmlns:a14="http://schemas.microsoft.com/office/drawing/2010/main"/>
              </a:ext>
            </a:extLst>
          </a:blip>
          <a:srcRect/>
          <a:stretch/>
        </p:blipFill>
        <p:spPr bwMode="auto">
          <a:xfrm>
            <a:off x="5920978" y="2960227"/>
            <a:ext cx="1562823" cy="1248013"/>
          </a:xfrm>
          <a:prstGeom prst="rect">
            <a:avLst/>
          </a:prstGeom>
          <a:blipFill>
            <a:blip r:embed="rId7" cstate="email">
              <a:extLst>
                <a:ext uri="{28A0092B-C50C-407E-A947-70E740481C1C}">
                  <a14:useLocalDpi xmlns:a14="http://schemas.microsoft.com/office/drawing/2010/main"/>
                </a:ext>
              </a:extLst>
            </a:blip>
            <a:srcRect/>
            <a:stretch>
              <a:fillRect/>
            </a:stretch>
          </a:blipFill>
          <a:ln w="28575" cmpd="sng">
            <a:solidFill>
              <a:schemeClr val="bg1"/>
            </a:solidFill>
          </a:ln>
        </p:spPr>
      </p:pic>
      <p:pic>
        <p:nvPicPr>
          <p:cNvPr id="2063" name="Picture 15"/>
          <p:cNvPicPr>
            <a:picLocks noChangeAspect="1" noChangeArrowheads="1"/>
          </p:cNvPicPr>
          <p:nvPr/>
        </p:nvPicPr>
        <p:blipFill>
          <a:blip r:embed="rId8" cstate="email">
            <a:extLst>
              <a:ext uri="{28A0092B-C50C-407E-A947-70E740481C1C}">
                <a14:useLocalDpi xmlns:a14="http://schemas.microsoft.com/office/drawing/2010/main"/>
              </a:ext>
            </a:extLst>
          </a:blip>
          <a:srcRect/>
          <a:stretch>
            <a:fillRect/>
          </a:stretch>
        </p:blipFill>
        <p:spPr bwMode="auto">
          <a:xfrm>
            <a:off x="5953285" y="1135814"/>
            <a:ext cx="1530515" cy="1137500"/>
          </a:xfrm>
          <a:prstGeom prst="rect">
            <a:avLst/>
          </a:prstGeom>
          <a:blipFill>
            <a:blip r:embed="rId9" cstate="email">
              <a:extLst>
                <a:ext uri="{28A0092B-C50C-407E-A947-70E740481C1C}">
                  <a14:useLocalDpi xmlns:a14="http://schemas.microsoft.com/office/drawing/2010/main"/>
                </a:ext>
              </a:extLst>
            </a:blip>
            <a:srcRect/>
            <a:stretch>
              <a:fillRect/>
            </a:stretch>
          </a:blipFill>
          <a:ln w="28575" cmpd="sng">
            <a:solidFill>
              <a:schemeClr val="bg1"/>
            </a:solidFill>
          </a:ln>
          <a:extLs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27" name="Picture 3" descr="C:\Documents and Settings\wing.lo\Local Settings\Temp\wza3e9\B_4525704.jpg"/>
          <p:cNvPicPr>
            <a:picLocks noChangeAspect="1" noChangeArrowheads="1"/>
          </p:cNvPicPr>
          <p:nvPr/>
        </p:nvPicPr>
        <p:blipFill rotWithShape="1">
          <a:blip r:embed="rId10" cstate="email">
            <a:extLst>
              <a:ext uri="{28A0092B-C50C-407E-A947-70E740481C1C}">
                <a14:useLocalDpi xmlns:a14="http://schemas.microsoft.com/office/drawing/2010/main"/>
              </a:ext>
            </a:extLst>
          </a:blip>
          <a:srcRect/>
          <a:stretch/>
        </p:blipFill>
        <p:spPr bwMode="auto">
          <a:xfrm>
            <a:off x="969026" y="4880493"/>
            <a:ext cx="1535135" cy="1152000"/>
          </a:xfrm>
          <a:prstGeom prst="rect">
            <a:avLst/>
          </a:prstGeom>
          <a:blipFill>
            <a:blip r:embed="rId11" cstate="email">
              <a:extLst>
                <a:ext uri="{28A0092B-C50C-407E-A947-70E740481C1C}">
                  <a14:useLocalDpi xmlns:a14="http://schemas.microsoft.com/office/drawing/2010/main"/>
                </a:ext>
              </a:extLst>
            </a:blip>
            <a:srcRect/>
            <a:stretch>
              <a:fillRect/>
            </a:stretch>
          </a:blipFill>
          <a:ln w="28575" cmpd="sng">
            <a:solidFill>
              <a:schemeClr val="bg1"/>
            </a:solidFill>
          </a:ln>
        </p:spPr>
      </p:pic>
      <p:pic>
        <p:nvPicPr>
          <p:cNvPr id="2064" name="Picture 16"/>
          <p:cNvPicPr>
            <a:picLocks noChangeAspect="1" noChangeArrowheads="1"/>
          </p:cNvPicPr>
          <p:nvPr/>
        </p:nvPicPr>
        <p:blipFill>
          <a:blip r:embed="rId12" cstate="email">
            <a:extLst>
              <a:ext uri="{28A0092B-C50C-407E-A947-70E740481C1C}">
                <a14:useLocalDpi xmlns:a14="http://schemas.microsoft.com/office/drawing/2010/main"/>
              </a:ext>
            </a:extLst>
          </a:blip>
          <a:srcRect/>
          <a:stretch>
            <a:fillRect/>
          </a:stretch>
        </p:blipFill>
        <p:spPr bwMode="auto">
          <a:xfrm>
            <a:off x="5966340" y="4880334"/>
            <a:ext cx="1530515" cy="1206500"/>
          </a:xfrm>
          <a:prstGeom prst="rect">
            <a:avLst/>
          </a:prstGeom>
          <a:blipFill>
            <a:blip r:embed="rId13" cstate="email">
              <a:extLst>
                <a:ext uri="{28A0092B-C50C-407E-A947-70E740481C1C}">
                  <a14:useLocalDpi xmlns:a14="http://schemas.microsoft.com/office/drawing/2010/main"/>
                </a:ext>
              </a:extLst>
            </a:blip>
            <a:srcRect/>
            <a:stretch>
              <a:fillRect/>
            </a:stretch>
          </a:blipFill>
          <a:ln w="28575" cmpd="sng">
            <a:solidFill>
              <a:schemeClr val="bg1"/>
            </a:solidFill>
          </a:ln>
          <a:extLs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20" name="Imagen 19">
            <a:extLst>
              <a:ext uri="{FF2B5EF4-FFF2-40B4-BE49-F238E27FC236}">
                <a16:creationId xmlns:a16="http://schemas.microsoft.com/office/drawing/2014/main" id="{2E9F0AFE-DEC3-8A4D-BA42-9F1D222E02F9}"/>
              </a:ext>
            </a:extLst>
          </p:cNvPr>
          <p:cNvPicPr>
            <a:picLocks noChangeAspect="1"/>
          </p:cNvPicPr>
          <p:nvPr/>
        </p:nvPicPr>
        <p:blipFill>
          <a:blip r:embed="rId14"/>
          <a:stretch>
            <a:fillRect/>
          </a:stretch>
        </p:blipFill>
        <p:spPr>
          <a:xfrm>
            <a:off x="10220099" y="184150"/>
            <a:ext cx="640813" cy="990039"/>
          </a:xfrm>
          <a:prstGeom prst="rect">
            <a:avLst/>
          </a:prstGeom>
        </p:spPr>
      </p:pic>
    </p:spTree>
    <p:extLst>
      <p:ext uri="{BB962C8B-B14F-4D97-AF65-F5344CB8AC3E}">
        <p14:creationId xmlns:p14="http://schemas.microsoft.com/office/powerpoint/2010/main" val="4155752422"/>
      </p:ext>
    </p:extLst>
  </p:cSld>
  <p:clrMapOvr>
    <a:masterClrMapping/>
  </p:clrMapOvr>
</p:sld>
</file>

<file path=ppt/slides/slide24.xml><?xml version="1.0" encoding="utf-8"?>
<p:sld xmlns:a="http://schemas.openxmlformats.org/drawingml/2006/main" xmlns:r="http://schemas.openxmlformats.org/officeDocument/2006/relationships" xmlns:p="http://schemas.openxmlformats.org/presentationml/2006/main" showMasterPhAnim="0">
  <p:cSld>
    <p:spTree>
      <p:nvGrpSpPr>
        <p:cNvPr id="1" name=""/>
        <p:cNvGrpSpPr/>
        <p:nvPr/>
      </p:nvGrpSpPr>
      <p:grpSpPr>
        <a:xfrm>
          <a:off x="0" y="0"/>
          <a:ext cx="0" cy="0"/>
          <a:chOff x="0" y="0"/>
          <a:chExt cx="0" cy="0"/>
        </a:xfrm>
      </p:grpSpPr>
      <p:sp>
        <p:nvSpPr>
          <p:cNvPr id="21" name="Rectangle 20"/>
          <p:cNvSpPr/>
          <p:nvPr/>
        </p:nvSpPr>
        <p:spPr bwMode="gray">
          <a:xfrm>
            <a:off x="431803" y="1216580"/>
            <a:ext cx="11328399" cy="5266627"/>
          </a:xfrm>
          <a:prstGeom prst="rect">
            <a:avLst/>
          </a:prstGeom>
          <a:solidFill>
            <a:srgbClr val="EDECEB"/>
          </a:solidFill>
          <a:ln w="9525">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21920" tIns="60960" rIns="121920" bIns="60960" numCol="1" spcCol="0" rtlCol="0" fromWordArt="0" anchor="ctr" anchorCtr="0" forceAA="0" compatLnSpc="1">
            <a:prstTxWarp prst="textNoShape">
              <a:avLst/>
            </a:prstTxWarp>
            <a:noAutofit/>
          </a:bodyPr>
          <a:lstStyle/>
          <a:p>
            <a:pPr algn="ctr" fontAlgn="base">
              <a:spcBef>
                <a:spcPts val="400"/>
              </a:spcBef>
              <a:spcAft>
                <a:spcPct val="0"/>
              </a:spcAft>
            </a:pPr>
            <a:endParaRPr lang="en-US" sz="2133" dirty="0">
              <a:solidFill>
                <a:srgbClr val="000000"/>
              </a:solidFill>
              <a:cs typeface="Arial" pitchFamily="34" charset="0"/>
            </a:endParaRPr>
          </a:p>
        </p:txBody>
      </p:sp>
      <p:sp>
        <p:nvSpPr>
          <p:cNvPr id="1218" name="Titel 3"/>
          <p:cNvSpPr>
            <a:spLocks noGrp="1"/>
          </p:cNvSpPr>
          <p:nvPr>
            <p:ph type="title"/>
          </p:nvPr>
        </p:nvSpPr>
        <p:spPr>
          <a:xfrm>
            <a:off x="431800" y="-27480"/>
            <a:ext cx="10134600" cy="647403"/>
          </a:xfrm>
        </p:spPr>
        <p:txBody>
          <a:bodyPr/>
          <a:lstStyle/>
          <a:p>
            <a:r>
              <a:rPr lang="es-MX" b="1" dirty="0">
                <a:solidFill>
                  <a:schemeClr val="tx2"/>
                </a:solidFill>
                <a:ea typeface="Times New Roman" pitchFamily="18" charset="0"/>
                <a:cs typeface="Arial" pitchFamily="34" charset="0"/>
              </a:rPr>
              <a:t>Experiencia Global</a:t>
            </a:r>
            <a:r>
              <a:rPr lang="es-MX" b="1" noProof="0" dirty="0">
                <a:solidFill>
                  <a:schemeClr val="tx2"/>
                </a:solidFill>
                <a:ea typeface="Times New Roman" pitchFamily="18" charset="0"/>
                <a:cs typeface="Arial" pitchFamily="34" charset="0"/>
              </a:rPr>
              <a:t>... Conocimiento Local</a:t>
            </a:r>
          </a:p>
        </p:txBody>
      </p:sp>
      <p:grpSp>
        <p:nvGrpSpPr>
          <p:cNvPr id="8" name="Gruppieren 18"/>
          <p:cNvGrpSpPr/>
          <p:nvPr/>
        </p:nvGrpSpPr>
        <p:grpSpPr>
          <a:xfrm>
            <a:off x="995525" y="1328428"/>
            <a:ext cx="6830636" cy="2499721"/>
            <a:chOff x="1443956" y="1290476"/>
            <a:chExt cx="6080794" cy="2587350"/>
          </a:xfrm>
        </p:grpSpPr>
        <p:sp>
          <p:nvSpPr>
            <p:cNvPr id="14544" name="Freeform 2626"/>
            <p:cNvSpPr>
              <a:spLocks/>
            </p:cNvSpPr>
            <p:nvPr/>
          </p:nvSpPr>
          <p:spPr bwMode="auto">
            <a:xfrm>
              <a:off x="4355970" y="1873154"/>
              <a:ext cx="164983" cy="87729"/>
            </a:xfrm>
            <a:custGeom>
              <a:avLst/>
              <a:gdLst>
                <a:gd name="T0" fmla="*/ 2147483647 w 178"/>
                <a:gd name="T1" fmla="*/ 2147483647 h 107"/>
                <a:gd name="T2" fmla="*/ 2147483647 w 178"/>
                <a:gd name="T3" fmla="*/ 2147483647 h 107"/>
                <a:gd name="T4" fmla="*/ 2147483647 w 178"/>
                <a:gd name="T5" fmla="*/ 2147483647 h 107"/>
                <a:gd name="T6" fmla="*/ 2147483647 w 178"/>
                <a:gd name="T7" fmla="*/ 2147483647 h 107"/>
                <a:gd name="T8" fmla="*/ 2147483647 w 178"/>
                <a:gd name="T9" fmla="*/ 2147483647 h 107"/>
                <a:gd name="T10" fmla="*/ 2147483647 w 178"/>
                <a:gd name="T11" fmla="*/ 2147483647 h 107"/>
                <a:gd name="T12" fmla="*/ 2147483647 w 178"/>
                <a:gd name="T13" fmla="*/ 2147483647 h 107"/>
                <a:gd name="T14" fmla="*/ 2147483647 w 178"/>
                <a:gd name="T15" fmla="*/ 2147483647 h 107"/>
                <a:gd name="T16" fmla="*/ 2147483647 w 178"/>
                <a:gd name="T17" fmla="*/ 2147483647 h 107"/>
                <a:gd name="T18" fmla="*/ 2147483647 w 178"/>
                <a:gd name="T19" fmla="*/ 2147483647 h 107"/>
                <a:gd name="T20" fmla="*/ 0 w 178"/>
                <a:gd name="T21" fmla="*/ 2147483647 h 107"/>
                <a:gd name="T22" fmla="*/ 2147483647 w 178"/>
                <a:gd name="T23" fmla="*/ 2147483647 h 107"/>
                <a:gd name="T24" fmla="*/ 2147483647 w 178"/>
                <a:gd name="T25" fmla="*/ 2147483647 h 107"/>
                <a:gd name="T26" fmla="*/ 2147483647 w 178"/>
                <a:gd name="T27" fmla="*/ 2147483647 h 107"/>
                <a:gd name="T28" fmla="*/ 2147483647 w 178"/>
                <a:gd name="T29" fmla="*/ 2147483647 h 107"/>
                <a:gd name="T30" fmla="*/ 2147483647 w 178"/>
                <a:gd name="T31" fmla="*/ 2147483647 h 107"/>
                <a:gd name="T32" fmla="*/ 2147483647 w 178"/>
                <a:gd name="T33" fmla="*/ 2147483647 h 107"/>
                <a:gd name="T34" fmla="*/ 2147483647 w 178"/>
                <a:gd name="T35" fmla="*/ 2147483647 h 107"/>
                <a:gd name="T36" fmla="*/ 2147483647 w 178"/>
                <a:gd name="T37" fmla="*/ 2147483647 h 107"/>
                <a:gd name="T38" fmla="*/ 2147483647 w 178"/>
                <a:gd name="T39" fmla="*/ 2147483647 h 107"/>
                <a:gd name="T40" fmla="*/ 2147483647 w 178"/>
                <a:gd name="T41" fmla="*/ 2147483647 h 107"/>
                <a:gd name="T42" fmla="*/ 2147483647 w 178"/>
                <a:gd name="T43" fmla="*/ 2147483647 h 107"/>
                <a:gd name="T44" fmla="*/ 2147483647 w 178"/>
                <a:gd name="T45" fmla="*/ 2147483647 h 107"/>
                <a:gd name="T46" fmla="*/ 2147483647 w 178"/>
                <a:gd name="T47" fmla="*/ 2147483647 h 107"/>
                <a:gd name="T48" fmla="*/ 2147483647 w 178"/>
                <a:gd name="T49" fmla="*/ 2147483647 h 107"/>
                <a:gd name="T50" fmla="*/ 2147483647 w 178"/>
                <a:gd name="T51" fmla="*/ 2147483647 h 107"/>
                <a:gd name="T52" fmla="*/ 2147483647 w 178"/>
                <a:gd name="T53" fmla="*/ 0 h 107"/>
                <a:gd name="T54" fmla="*/ 2147483647 w 178"/>
                <a:gd name="T55" fmla="*/ 2147483647 h 107"/>
                <a:gd name="T56" fmla="*/ 2147483647 w 178"/>
                <a:gd name="T57" fmla="*/ 2147483647 h 107"/>
                <a:gd name="T58" fmla="*/ 2147483647 w 178"/>
                <a:gd name="T59" fmla="*/ 2147483647 h 107"/>
                <a:gd name="T60" fmla="*/ 2147483647 w 178"/>
                <a:gd name="T61" fmla="*/ 2147483647 h 107"/>
                <a:gd name="T62" fmla="*/ 2147483647 w 178"/>
                <a:gd name="T63" fmla="*/ 2147483647 h 107"/>
                <a:gd name="T64" fmla="*/ 2147483647 w 178"/>
                <a:gd name="T65" fmla="*/ 2147483647 h 107"/>
                <a:gd name="T66" fmla="*/ 2147483647 w 178"/>
                <a:gd name="T67" fmla="*/ 2147483647 h 107"/>
                <a:gd name="T68" fmla="*/ 2147483647 w 178"/>
                <a:gd name="T69" fmla="*/ 2147483647 h 107"/>
                <a:gd name="T70" fmla="*/ 2147483647 w 178"/>
                <a:gd name="T71" fmla="*/ 2147483647 h 107"/>
                <a:gd name="T72" fmla="*/ 2147483647 w 178"/>
                <a:gd name="T73" fmla="*/ 2147483647 h 107"/>
                <a:gd name="T74" fmla="*/ 2147483647 w 178"/>
                <a:gd name="T75" fmla="*/ 2147483647 h 107"/>
                <a:gd name="T76" fmla="*/ 2147483647 w 178"/>
                <a:gd name="T77" fmla="*/ 2147483647 h 107"/>
                <a:gd name="T78" fmla="*/ 2147483647 w 178"/>
                <a:gd name="T79" fmla="*/ 2147483647 h 107"/>
                <a:gd name="T80" fmla="*/ 2147483647 w 178"/>
                <a:gd name="T81" fmla="*/ 2147483647 h 107"/>
                <a:gd name="T82" fmla="*/ 2147483647 w 178"/>
                <a:gd name="T83" fmla="*/ 2147483647 h 107"/>
                <a:gd name="T84" fmla="*/ 2147483647 w 178"/>
                <a:gd name="T85" fmla="*/ 2147483647 h 107"/>
                <a:gd name="T86" fmla="*/ 2147483647 w 178"/>
                <a:gd name="T87" fmla="*/ 2147483647 h 107"/>
                <a:gd name="T88" fmla="*/ 2147483647 w 178"/>
                <a:gd name="T89" fmla="*/ 2147483647 h 107"/>
                <a:gd name="T90" fmla="*/ 2147483647 w 178"/>
                <a:gd name="T91" fmla="*/ 2147483647 h 107"/>
                <a:gd name="T92" fmla="*/ 2147483647 w 178"/>
                <a:gd name="T93" fmla="*/ 2147483647 h 107"/>
                <a:gd name="T94" fmla="*/ 2147483647 w 178"/>
                <a:gd name="T95" fmla="*/ 2147483647 h 107"/>
                <a:gd name="T96" fmla="*/ 2147483647 w 178"/>
                <a:gd name="T97" fmla="*/ 2147483647 h 107"/>
                <a:gd name="T98" fmla="*/ 2147483647 w 178"/>
                <a:gd name="T99" fmla="*/ 2147483647 h 107"/>
                <a:gd name="T100" fmla="*/ 2147483647 w 178"/>
                <a:gd name="T101" fmla="*/ 2147483647 h 107"/>
                <a:gd name="T102" fmla="*/ 2147483647 w 178"/>
                <a:gd name="T103" fmla="*/ 2147483647 h 107"/>
                <a:gd name="T104" fmla="*/ 2147483647 w 178"/>
                <a:gd name="T105" fmla="*/ 2147483647 h 107"/>
                <a:gd name="T106" fmla="*/ 2147483647 w 178"/>
                <a:gd name="T107" fmla="*/ 2147483647 h 107"/>
                <a:gd name="T108" fmla="*/ 2147483647 w 178"/>
                <a:gd name="T109" fmla="*/ 2147483647 h 107"/>
                <a:gd name="T110" fmla="*/ 2147483647 w 178"/>
                <a:gd name="T111" fmla="*/ 2147483647 h 107"/>
                <a:gd name="T112" fmla="*/ 2147483647 w 178"/>
                <a:gd name="T113" fmla="*/ 2147483647 h 107"/>
                <a:gd name="T114" fmla="*/ 2147483647 w 178"/>
                <a:gd name="T115" fmla="*/ 2147483647 h 107"/>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w 178"/>
                <a:gd name="T175" fmla="*/ 0 h 107"/>
                <a:gd name="T176" fmla="*/ 178 w 178"/>
                <a:gd name="T177" fmla="*/ 107 h 107"/>
              </a:gdLst>
              <a:ahLst/>
              <a:cxnLst>
                <a:cxn ang="T116">
                  <a:pos x="T0" y="T1"/>
                </a:cxn>
                <a:cxn ang="T117">
                  <a:pos x="T2" y="T3"/>
                </a:cxn>
                <a:cxn ang="T118">
                  <a:pos x="T4" y="T5"/>
                </a:cxn>
                <a:cxn ang="T119">
                  <a:pos x="T6" y="T7"/>
                </a:cxn>
                <a:cxn ang="T120">
                  <a:pos x="T8" y="T9"/>
                </a:cxn>
                <a:cxn ang="T121">
                  <a:pos x="T10" y="T11"/>
                </a:cxn>
                <a:cxn ang="T122">
                  <a:pos x="T12" y="T13"/>
                </a:cxn>
                <a:cxn ang="T123">
                  <a:pos x="T14" y="T15"/>
                </a:cxn>
                <a:cxn ang="T124">
                  <a:pos x="T16" y="T17"/>
                </a:cxn>
                <a:cxn ang="T125">
                  <a:pos x="T18" y="T19"/>
                </a:cxn>
                <a:cxn ang="T126">
                  <a:pos x="T20" y="T21"/>
                </a:cxn>
                <a:cxn ang="T127">
                  <a:pos x="T22" y="T23"/>
                </a:cxn>
                <a:cxn ang="T128">
                  <a:pos x="T24" y="T25"/>
                </a:cxn>
                <a:cxn ang="T129">
                  <a:pos x="T26" y="T27"/>
                </a:cxn>
                <a:cxn ang="T130">
                  <a:pos x="T28" y="T29"/>
                </a:cxn>
                <a:cxn ang="T131">
                  <a:pos x="T30" y="T31"/>
                </a:cxn>
                <a:cxn ang="T132">
                  <a:pos x="T32" y="T33"/>
                </a:cxn>
                <a:cxn ang="T133">
                  <a:pos x="T34" y="T35"/>
                </a:cxn>
                <a:cxn ang="T134">
                  <a:pos x="T36" y="T37"/>
                </a:cxn>
                <a:cxn ang="T135">
                  <a:pos x="T38" y="T39"/>
                </a:cxn>
                <a:cxn ang="T136">
                  <a:pos x="T40" y="T41"/>
                </a:cxn>
                <a:cxn ang="T137">
                  <a:pos x="T42" y="T43"/>
                </a:cxn>
                <a:cxn ang="T138">
                  <a:pos x="T44" y="T45"/>
                </a:cxn>
                <a:cxn ang="T139">
                  <a:pos x="T46" y="T47"/>
                </a:cxn>
                <a:cxn ang="T140">
                  <a:pos x="T48" y="T49"/>
                </a:cxn>
                <a:cxn ang="T141">
                  <a:pos x="T50" y="T51"/>
                </a:cxn>
                <a:cxn ang="T142">
                  <a:pos x="T52" y="T53"/>
                </a:cxn>
                <a:cxn ang="T143">
                  <a:pos x="T54" y="T55"/>
                </a:cxn>
                <a:cxn ang="T144">
                  <a:pos x="T56" y="T57"/>
                </a:cxn>
                <a:cxn ang="T145">
                  <a:pos x="T58" y="T59"/>
                </a:cxn>
                <a:cxn ang="T146">
                  <a:pos x="T60" y="T61"/>
                </a:cxn>
                <a:cxn ang="T147">
                  <a:pos x="T62" y="T63"/>
                </a:cxn>
                <a:cxn ang="T148">
                  <a:pos x="T64" y="T65"/>
                </a:cxn>
                <a:cxn ang="T149">
                  <a:pos x="T66" y="T67"/>
                </a:cxn>
                <a:cxn ang="T150">
                  <a:pos x="T68" y="T69"/>
                </a:cxn>
                <a:cxn ang="T151">
                  <a:pos x="T70" y="T71"/>
                </a:cxn>
                <a:cxn ang="T152">
                  <a:pos x="T72" y="T73"/>
                </a:cxn>
                <a:cxn ang="T153">
                  <a:pos x="T74" y="T75"/>
                </a:cxn>
                <a:cxn ang="T154">
                  <a:pos x="T76" y="T77"/>
                </a:cxn>
                <a:cxn ang="T155">
                  <a:pos x="T78" y="T79"/>
                </a:cxn>
                <a:cxn ang="T156">
                  <a:pos x="T80" y="T81"/>
                </a:cxn>
                <a:cxn ang="T157">
                  <a:pos x="T82" y="T83"/>
                </a:cxn>
                <a:cxn ang="T158">
                  <a:pos x="T84" y="T85"/>
                </a:cxn>
                <a:cxn ang="T159">
                  <a:pos x="T86" y="T87"/>
                </a:cxn>
                <a:cxn ang="T160">
                  <a:pos x="T88" y="T89"/>
                </a:cxn>
                <a:cxn ang="T161">
                  <a:pos x="T90" y="T91"/>
                </a:cxn>
                <a:cxn ang="T162">
                  <a:pos x="T92" y="T93"/>
                </a:cxn>
                <a:cxn ang="T163">
                  <a:pos x="T94" y="T95"/>
                </a:cxn>
                <a:cxn ang="T164">
                  <a:pos x="T96" y="T97"/>
                </a:cxn>
                <a:cxn ang="T165">
                  <a:pos x="T98" y="T99"/>
                </a:cxn>
                <a:cxn ang="T166">
                  <a:pos x="T100" y="T101"/>
                </a:cxn>
                <a:cxn ang="T167">
                  <a:pos x="T102" y="T103"/>
                </a:cxn>
                <a:cxn ang="T168">
                  <a:pos x="T104" y="T105"/>
                </a:cxn>
                <a:cxn ang="T169">
                  <a:pos x="T106" y="T107"/>
                </a:cxn>
                <a:cxn ang="T170">
                  <a:pos x="T108" y="T109"/>
                </a:cxn>
                <a:cxn ang="T171">
                  <a:pos x="T110" y="T111"/>
                </a:cxn>
                <a:cxn ang="T172">
                  <a:pos x="T112" y="T113"/>
                </a:cxn>
                <a:cxn ang="T173">
                  <a:pos x="T114" y="T115"/>
                </a:cxn>
              </a:cxnLst>
              <a:rect l="T174" t="T175" r="T176" b="T177"/>
              <a:pathLst>
                <a:path w="178" h="107">
                  <a:moveTo>
                    <a:pt x="50" y="91"/>
                  </a:moveTo>
                  <a:lnTo>
                    <a:pt x="48" y="91"/>
                  </a:lnTo>
                  <a:lnTo>
                    <a:pt x="48" y="89"/>
                  </a:lnTo>
                  <a:lnTo>
                    <a:pt x="46" y="89"/>
                  </a:lnTo>
                  <a:lnTo>
                    <a:pt x="44" y="87"/>
                  </a:lnTo>
                  <a:lnTo>
                    <a:pt x="44" y="85"/>
                  </a:lnTo>
                  <a:lnTo>
                    <a:pt x="46" y="85"/>
                  </a:lnTo>
                  <a:lnTo>
                    <a:pt x="48" y="85"/>
                  </a:lnTo>
                  <a:lnTo>
                    <a:pt x="50" y="85"/>
                  </a:lnTo>
                  <a:lnTo>
                    <a:pt x="48" y="85"/>
                  </a:lnTo>
                  <a:lnTo>
                    <a:pt x="46" y="85"/>
                  </a:lnTo>
                  <a:lnTo>
                    <a:pt x="46" y="83"/>
                  </a:lnTo>
                  <a:lnTo>
                    <a:pt x="44" y="83"/>
                  </a:lnTo>
                  <a:lnTo>
                    <a:pt x="44" y="81"/>
                  </a:lnTo>
                  <a:lnTo>
                    <a:pt x="44" y="83"/>
                  </a:lnTo>
                  <a:lnTo>
                    <a:pt x="42" y="83"/>
                  </a:lnTo>
                  <a:lnTo>
                    <a:pt x="40" y="83"/>
                  </a:lnTo>
                  <a:lnTo>
                    <a:pt x="40" y="85"/>
                  </a:lnTo>
                  <a:lnTo>
                    <a:pt x="38" y="85"/>
                  </a:lnTo>
                  <a:lnTo>
                    <a:pt x="36" y="85"/>
                  </a:lnTo>
                  <a:lnTo>
                    <a:pt x="36" y="83"/>
                  </a:lnTo>
                  <a:lnTo>
                    <a:pt x="34" y="83"/>
                  </a:lnTo>
                  <a:lnTo>
                    <a:pt x="30" y="83"/>
                  </a:lnTo>
                  <a:lnTo>
                    <a:pt x="28" y="83"/>
                  </a:lnTo>
                  <a:lnTo>
                    <a:pt x="28" y="81"/>
                  </a:lnTo>
                  <a:lnTo>
                    <a:pt x="26" y="81"/>
                  </a:lnTo>
                  <a:lnTo>
                    <a:pt x="24" y="81"/>
                  </a:lnTo>
                  <a:lnTo>
                    <a:pt x="22" y="81"/>
                  </a:lnTo>
                  <a:lnTo>
                    <a:pt x="22" y="80"/>
                  </a:lnTo>
                  <a:lnTo>
                    <a:pt x="24" y="80"/>
                  </a:lnTo>
                  <a:lnTo>
                    <a:pt x="24" y="78"/>
                  </a:lnTo>
                  <a:lnTo>
                    <a:pt x="26" y="78"/>
                  </a:lnTo>
                  <a:lnTo>
                    <a:pt x="24" y="76"/>
                  </a:lnTo>
                  <a:lnTo>
                    <a:pt x="24" y="78"/>
                  </a:lnTo>
                  <a:lnTo>
                    <a:pt x="24" y="76"/>
                  </a:lnTo>
                  <a:lnTo>
                    <a:pt x="22" y="76"/>
                  </a:lnTo>
                  <a:lnTo>
                    <a:pt x="24" y="74"/>
                  </a:lnTo>
                  <a:lnTo>
                    <a:pt x="24" y="72"/>
                  </a:lnTo>
                  <a:lnTo>
                    <a:pt x="22" y="70"/>
                  </a:lnTo>
                  <a:lnTo>
                    <a:pt x="20" y="70"/>
                  </a:lnTo>
                  <a:lnTo>
                    <a:pt x="14" y="68"/>
                  </a:lnTo>
                  <a:lnTo>
                    <a:pt x="10" y="64"/>
                  </a:lnTo>
                  <a:lnTo>
                    <a:pt x="8" y="62"/>
                  </a:lnTo>
                  <a:lnTo>
                    <a:pt x="8" y="60"/>
                  </a:lnTo>
                  <a:lnTo>
                    <a:pt x="10" y="60"/>
                  </a:lnTo>
                  <a:lnTo>
                    <a:pt x="8" y="58"/>
                  </a:lnTo>
                  <a:lnTo>
                    <a:pt x="6" y="56"/>
                  </a:lnTo>
                  <a:lnTo>
                    <a:pt x="4" y="54"/>
                  </a:lnTo>
                  <a:lnTo>
                    <a:pt x="2" y="54"/>
                  </a:lnTo>
                  <a:lnTo>
                    <a:pt x="2" y="52"/>
                  </a:lnTo>
                  <a:lnTo>
                    <a:pt x="0" y="50"/>
                  </a:lnTo>
                  <a:lnTo>
                    <a:pt x="0" y="48"/>
                  </a:lnTo>
                  <a:lnTo>
                    <a:pt x="2" y="48"/>
                  </a:lnTo>
                  <a:lnTo>
                    <a:pt x="4" y="48"/>
                  </a:lnTo>
                  <a:lnTo>
                    <a:pt x="6" y="48"/>
                  </a:lnTo>
                  <a:lnTo>
                    <a:pt x="6" y="46"/>
                  </a:lnTo>
                  <a:lnTo>
                    <a:pt x="8" y="46"/>
                  </a:lnTo>
                  <a:lnTo>
                    <a:pt x="12" y="46"/>
                  </a:lnTo>
                  <a:lnTo>
                    <a:pt x="14" y="46"/>
                  </a:lnTo>
                  <a:lnTo>
                    <a:pt x="14" y="44"/>
                  </a:lnTo>
                  <a:lnTo>
                    <a:pt x="14" y="42"/>
                  </a:lnTo>
                  <a:lnTo>
                    <a:pt x="16" y="42"/>
                  </a:lnTo>
                  <a:lnTo>
                    <a:pt x="16" y="40"/>
                  </a:lnTo>
                  <a:lnTo>
                    <a:pt x="16" y="38"/>
                  </a:lnTo>
                  <a:lnTo>
                    <a:pt x="18" y="38"/>
                  </a:lnTo>
                  <a:lnTo>
                    <a:pt x="20" y="38"/>
                  </a:lnTo>
                  <a:lnTo>
                    <a:pt x="20" y="36"/>
                  </a:lnTo>
                  <a:lnTo>
                    <a:pt x="20" y="34"/>
                  </a:lnTo>
                  <a:lnTo>
                    <a:pt x="22" y="32"/>
                  </a:lnTo>
                  <a:lnTo>
                    <a:pt x="22" y="30"/>
                  </a:lnTo>
                  <a:lnTo>
                    <a:pt x="22" y="28"/>
                  </a:lnTo>
                  <a:lnTo>
                    <a:pt x="24" y="28"/>
                  </a:lnTo>
                  <a:lnTo>
                    <a:pt x="24" y="26"/>
                  </a:lnTo>
                  <a:lnTo>
                    <a:pt x="26" y="26"/>
                  </a:lnTo>
                  <a:lnTo>
                    <a:pt x="26" y="24"/>
                  </a:lnTo>
                  <a:lnTo>
                    <a:pt x="26" y="22"/>
                  </a:lnTo>
                  <a:lnTo>
                    <a:pt x="28" y="20"/>
                  </a:lnTo>
                  <a:lnTo>
                    <a:pt x="28" y="18"/>
                  </a:lnTo>
                  <a:lnTo>
                    <a:pt x="28" y="16"/>
                  </a:lnTo>
                  <a:lnTo>
                    <a:pt x="30" y="16"/>
                  </a:lnTo>
                  <a:lnTo>
                    <a:pt x="30" y="14"/>
                  </a:lnTo>
                  <a:lnTo>
                    <a:pt x="32" y="14"/>
                  </a:lnTo>
                  <a:lnTo>
                    <a:pt x="32" y="12"/>
                  </a:lnTo>
                  <a:lnTo>
                    <a:pt x="34" y="12"/>
                  </a:lnTo>
                  <a:lnTo>
                    <a:pt x="36" y="10"/>
                  </a:lnTo>
                  <a:lnTo>
                    <a:pt x="38" y="12"/>
                  </a:lnTo>
                  <a:lnTo>
                    <a:pt x="40" y="12"/>
                  </a:lnTo>
                  <a:lnTo>
                    <a:pt x="42" y="10"/>
                  </a:lnTo>
                  <a:lnTo>
                    <a:pt x="44" y="6"/>
                  </a:lnTo>
                  <a:lnTo>
                    <a:pt x="46" y="6"/>
                  </a:lnTo>
                  <a:lnTo>
                    <a:pt x="48" y="6"/>
                  </a:lnTo>
                  <a:lnTo>
                    <a:pt x="48" y="4"/>
                  </a:lnTo>
                  <a:lnTo>
                    <a:pt x="50" y="4"/>
                  </a:lnTo>
                  <a:lnTo>
                    <a:pt x="50" y="6"/>
                  </a:lnTo>
                  <a:lnTo>
                    <a:pt x="52" y="6"/>
                  </a:lnTo>
                  <a:lnTo>
                    <a:pt x="54" y="6"/>
                  </a:lnTo>
                  <a:lnTo>
                    <a:pt x="60" y="6"/>
                  </a:lnTo>
                  <a:lnTo>
                    <a:pt x="62" y="6"/>
                  </a:lnTo>
                  <a:lnTo>
                    <a:pt x="64" y="6"/>
                  </a:lnTo>
                  <a:lnTo>
                    <a:pt x="64" y="8"/>
                  </a:lnTo>
                  <a:lnTo>
                    <a:pt x="66" y="8"/>
                  </a:lnTo>
                  <a:lnTo>
                    <a:pt x="68" y="8"/>
                  </a:lnTo>
                  <a:lnTo>
                    <a:pt x="70" y="6"/>
                  </a:lnTo>
                  <a:lnTo>
                    <a:pt x="72" y="6"/>
                  </a:lnTo>
                  <a:lnTo>
                    <a:pt x="74" y="6"/>
                  </a:lnTo>
                  <a:lnTo>
                    <a:pt x="74" y="8"/>
                  </a:lnTo>
                  <a:lnTo>
                    <a:pt x="76" y="8"/>
                  </a:lnTo>
                  <a:lnTo>
                    <a:pt x="76" y="10"/>
                  </a:lnTo>
                  <a:lnTo>
                    <a:pt x="78" y="10"/>
                  </a:lnTo>
                  <a:lnTo>
                    <a:pt x="80" y="12"/>
                  </a:lnTo>
                  <a:lnTo>
                    <a:pt x="82" y="12"/>
                  </a:lnTo>
                  <a:lnTo>
                    <a:pt x="84" y="12"/>
                  </a:lnTo>
                  <a:lnTo>
                    <a:pt x="86" y="10"/>
                  </a:lnTo>
                  <a:lnTo>
                    <a:pt x="86" y="8"/>
                  </a:lnTo>
                  <a:lnTo>
                    <a:pt x="88" y="8"/>
                  </a:lnTo>
                  <a:lnTo>
                    <a:pt x="92" y="8"/>
                  </a:lnTo>
                  <a:lnTo>
                    <a:pt x="94" y="8"/>
                  </a:lnTo>
                  <a:lnTo>
                    <a:pt x="96" y="8"/>
                  </a:lnTo>
                  <a:lnTo>
                    <a:pt x="98" y="6"/>
                  </a:lnTo>
                  <a:lnTo>
                    <a:pt x="100" y="6"/>
                  </a:lnTo>
                  <a:lnTo>
                    <a:pt x="102" y="6"/>
                  </a:lnTo>
                  <a:lnTo>
                    <a:pt x="104" y="4"/>
                  </a:lnTo>
                  <a:lnTo>
                    <a:pt x="104" y="2"/>
                  </a:lnTo>
                  <a:lnTo>
                    <a:pt x="106" y="0"/>
                  </a:lnTo>
                  <a:lnTo>
                    <a:pt x="108" y="0"/>
                  </a:lnTo>
                  <a:lnTo>
                    <a:pt x="110" y="0"/>
                  </a:lnTo>
                  <a:lnTo>
                    <a:pt x="112" y="0"/>
                  </a:lnTo>
                  <a:lnTo>
                    <a:pt x="114" y="0"/>
                  </a:lnTo>
                  <a:lnTo>
                    <a:pt x="116" y="2"/>
                  </a:lnTo>
                  <a:lnTo>
                    <a:pt x="118" y="2"/>
                  </a:lnTo>
                  <a:lnTo>
                    <a:pt x="120" y="6"/>
                  </a:lnTo>
                  <a:lnTo>
                    <a:pt x="122" y="8"/>
                  </a:lnTo>
                  <a:lnTo>
                    <a:pt x="122" y="10"/>
                  </a:lnTo>
                  <a:lnTo>
                    <a:pt x="124" y="10"/>
                  </a:lnTo>
                  <a:lnTo>
                    <a:pt x="124" y="14"/>
                  </a:lnTo>
                  <a:lnTo>
                    <a:pt x="126" y="14"/>
                  </a:lnTo>
                  <a:lnTo>
                    <a:pt x="128" y="16"/>
                  </a:lnTo>
                  <a:lnTo>
                    <a:pt x="128" y="18"/>
                  </a:lnTo>
                  <a:lnTo>
                    <a:pt x="132" y="20"/>
                  </a:lnTo>
                  <a:lnTo>
                    <a:pt x="132" y="22"/>
                  </a:lnTo>
                  <a:lnTo>
                    <a:pt x="134" y="22"/>
                  </a:lnTo>
                  <a:lnTo>
                    <a:pt x="134" y="24"/>
                  </a:lnTo>
                  <a:lnTo>
                    <a:pt x="136" y="24"/>
                  </a:lnTo>
                  <a:lnTo>
                    <a:pt x="136" y="26"/>
                  </a:lnTo>
                  <a:lnTo>
                    <a:pt x="138" y="28"/>
                  </a:lnTo>
                  <a:lnTo>
                    <a:pt x="140" y="28"/>
                  </a:lnTo>
                  <a:lnTo>
                    <a:pt x="140" y="30"/>
                  </a:lnTo>
                  <a:lnTo>
                    <a:pt x="142" y="30"/>
                  </a:lnTo>
                  <a:lnTo>
                    <a:pt x="142" y="32"/>
                  </a:lnTo>
                  <a:lnTo>
                    <a:pt x="144" y="32"/>
                  </a:lnTo>
                  <a:lnTo>
                    <a:pt x="144" y="34"/>
                  </a:lnTo>
                  <a:lnTo>
                    <a:pt x="144" y="36"/>
                  </a:lnTo>
                  <a:lnTo>
                    <a:pt x="146" y="38"/>
                  </a:lnTo>
                  <a:lnTo>
                    <a:pt x="146" y="42"/>
                  </a:lnTo>
                  <a:lnTo>
                    <a:pt x="146" y="44"/>
                  </a:lnTo>
                  <a:lnTo>
                    <a:pt x="146" y="48"/>
                  </a:lnTo>
                  <a:lnTo>
                    <a:pt x="146" y="50"/>
                  </a:lnTo>
                  <a:lnTo>
                    <a:pt x="146" y="52"/>
                  </a:lnTo>
                  <a:lnTo>
                    <a:pt x="146" y="54"/>
                  </a:lnTo>
                  <a:lnTo>
                    <a:pt x="146" y="58"/>
                  </a:lnTo>
                  <a:lnTo>
                    <a:pt x="146" y="60"/>
                  </a:lnTo>
                  <a:lnTo>
                    <a:pt x="146" y="62"/>
                  </a:lnTo>
                  <a:lnTo>
                    <a:pt x="146" y="64"/>
                  </a:lnTo>
                  <a:lnTo>
                    <a:pt x="148" y="64"/>
                  </a:lnTo>
                  <a:lnTo>
                    <a:pt x="148" y="66"/>
                  </a:lnTo>
                  <a:lnTo>
                    <a:pt x="150" y="66"/>
                  </a:lnTo>
                  <a:lnTo>
                    <a:pt x="150" y="68"/>
                  </a:lnTo>
                  <a:lnTo>
                    <a:pt x="152" y="68"/>
                  </a:lnTo>
                  <a:lnTo>
                    <a:pt x="156" y="70"/>
                  </a:lnTo>
                  <a:lnTo>
                    <a:pt x="158" y="70"/>
                  </a:lnTo>
                  <a:lnTo>
                    <a:pt x="160" y="70"/>
                  </a:lnTo>
                  <a:lnTo>
                    <a:pt x="160" y="68"/>
                  </a:lnTo>
                  <a:lnTo>
                    <a:pt x="162" y="68"/>
                  </a:lnTo>
                  <a:lnTo>
                    <a:pt x="168" y="66"/>
                  </a:lnTo>
                  <a:lnTo>
                    <a:pt x="170" y="66"/>
                  </a:lnTo>
                  <a:lnTo>
                    <a:pt x="172" y="66"/>
                  </a:lnTo>
                  <a:lnTo>
                    <a:pt x="174" y="66"/>
                  </a:lnTo>
                  <a:lnTo>
                    <a:pt x="176" y="66"/>
                  </a:lnTo>
                  <a:lnTo>
                    <a:pt x="176" y="68"/>
                  </a:lnTo>
                  <a:lnTo>
                    <a:pt x="176" y="70"/>
                  </a:lnTo>
                  <a:lnTo>
                    <a:pt x="176" y="72"/>
                  </a:lnTo>
                  <a:lnTo>
                    <a:pt x="178" y="74"/>
                  </a:lnTo>
                  <a:lnTo>
                    <a:pt x="178" y="76"/>
                  </a:lnTo>
                  <a:lnTo>
                    <a:pt x="178" y="80"/>
                  </a:lnTo>
                  <a:lnTo>
                    <a:pt x="176" y="80"/>
                  </a:lnTo>
                  <a:lnTo>
                    <a:pt x="174" y="80"/>
                  </a:lnTo>
                  <a:lnTo>
                    <a:pt x="172" y="80"/>
                  </a:lnTo>
                  <a:lnTo>
                    <a:pt x="170" y="80"/>
                  </a:lnTo>
                  <a:lnTo>
                    <a:pt x="170" y="81"/>
                  </a:lnTo>
                  <a:lnTo>
                    <a:pt x="166" y="80"/>
                  </a:lnTo>
                  <a:lnTo>
                    <a:pt x="166" y="78"/>
                  </a:lnTo>
                  <a:lnTo>
                    <a:pt x="166" y="76"/>
                  </a:lnTo>
                  <a:lnTo>
                    <a:pt x="164" y="76"/>
                  </a:lnTo>
                  <a:lnTo>
                    <a:pt x="162" y="76"/>
                  </a:lnTo>
                  <a:lnTo>
                    <a:pt x="162" y="78"/>
                  </a:lnTo>
                  <a:lnTo>
                    <a:pt x="162" y="80"/>
                  </a:lnTo>
                  <a:lnTo>
                    <a:pt x="164" y="80"/>
                  </a:lnTo>
                  <a:lnTo>
                    <a:pt x="164" y="81"/>
                  </a:lnTo>
                  <a:lnTo>
                    <a:pt x="162" y="81"/>
                  </a:lnTo>
                  <a:lnTo>
                    <a:pt x="162" y="83"/>
                  </a:lnTo>
                  <a:lnTo>
                    <a:pt x="164" y="83"/>
                  </a:lnTo>
                  <a:lnTo>
                    <a:pt x="166" y="83"/>
                  </a:lnTo>
                  <a:lnTo>
                    <a:pt x="166" y="85"/>
                  </a:lnTo>
                  <a:lnTo>
                    <a:pt x="164" y="85"/>
                  </a:lnTo>
                  <a:lnTo>
                    <a:pt x="164" y="83"/>
                  </a:lnTo>
                  <a:lnTo>
                    <a:pt x="166" y="83"/>
                  </a:lnTo>
                  <a:lnTo>
                    <a:pt x="164" y="83"/>
                  </a:lnTo>
                  <a:lnTo>
                    <a:pt x="162" y="85"/>
                  </a:lnTo>
                  <a:lnTo>
                    <a:pt x="164" y="85"/>
                  </a:lnTo>
                  <a:lnTo>
                    <a:pt x="162" y="87"/>
                  </a:lnTo>
                  <a:lnTo>
                    <a:pt x="160" y="89"/>
                  </a:lnTo>
                  <a:lnTo>
                    <a:pt x="160" y="91"/>
                  </a:lnTo>
                  <a:lnTo>
                    <a:pt x="160" y="93"/>
                  </a:lnTo>
                  <a:lnTo>
                    <a:pt x="162" y="97"/>
                  </a:lnTo>
                  <a:lnTo>
                    <a:pt x="162" y="99"/>
                  </a:lnTo>
                  <a:lnTo>
                    <a:pt x="160" y="101"/>
                  </a:lnTo>
                  <a:lnTo>
                    <a:pt x="160" y="103"/>
                  </a:lnTo>
                  <a:lnTo>
                    <a:pt x="158" y="103"/>
                  </a:lnTo>
                  <a:lnTo>
                    <a:pt x="154" y="103"/>
                  </a:lnTo>
                  <a:lnTo>
                    <a:pt x="152" y="103"/>
                  </a:lnTo>
                  <a:lnTo>
                    <a:pt x="150" y="101"/>
                  </a:lnTo>
                  <a:lnTo>
                    <a:pt x="148" y="101"/>
                  </a:lnTo>
                  <a:lnTo>
                    <a:pt x="148" y="99"/>
                  </a:lnTo>
                  <a:lnTo>
                    <a:pt x="148" y="97"/>
                  </a:lnTo>
                  <a:lnTo>
                    <a:pt x="146" y="97"/>
                  </a:lnTo>
                  <a:lnTo>
                    <a:pt x="146" y="99"/>
                  </a:lnTo>
                  <a:lnTo>
                    <a:pt x="144" y="99"/>
                  </a:lnTo>
                  <a:lnTo>
                    <a:pt x="144" y="97"/>
                  </a:lnTo>
                  <a:lnTo>
                    <a:pt x="142" y="97"/>
                  </a:lnTo>
                  <a:lnTo>
                    <a:pt x="140" y="97"/>
                  </a:lnTo>
                  <a:lnTo>
                    <a:pt x="138" y="97"/>
                  </a:lnTo>
                  <a:lnTo>
                    <a:pt x="136" y="95"/>
                  </a:lnTo>
                  <a:lnTo>
                    <a:pt x="134" y="95"/>
                  </a:lnTo>
                  <a:lnTo>
                    <a:pt x="132" y="93"/>
                  </a:lnTo>
                  <a:lnTo>
                    <a:pt x="128" y="95"/>
                  </a:lnTo>
                  <a:lnTo>
                    <a:pt x="126" y="95"/>
                  </a:lnTo>
                  <a:lnTo>
                    <a:pt x="124" y="95"/>
                  </a:lnTo>
                  <a:lnTo>
                    <a:pt x="120" y="97"/>
                  </a:lnTo>
                  <a:lnTo>
                    <a:pt x="118" y="97"/>
                  </a:lnTo>
                  <a:lnTo>
                    <a:pt x="114" y="97"/>
                  </a:lnTo>
                  <a:lnTo>
                    <a:pt x="114" y="99"/>
                  </a:lnTo>
                  <a:lnTo>
                    <a:pt x="110" y="101"/>
                  </a:lnTo>
                  <a:lnTo>
                    <a:pt x="110" y="103"/>
                  </a:lnTo>
                  <a:lnTo>
                    <a:pt x="108" y="105"/>
                  </a:lnTo>
                  <a:lnTo>
                    <a:pt x="106" y="105"/>
                  </a:lnTo>
                  <a:lnTo>
                    <a:pt x="104" y="105"/>
                  </a:lnTo>
                  <a:lnTo>
                    <a:pt x="102" y="107"/>
                  </a:lnTo>
                  <a:lnTo>
                    <a:pt x="100" y="107"/>
                  </a:lnTo>
                  <a:lnTo>
                    <a:pt x="98" y="105"/>
                  </a:lnTo>
                  <a:lnTo>
                    <a:pt x="94" y="105"/>
                  </a:lnTo>
                  <a:lnTo>
                    <a:pt x="92" y="105"/>
                  </a:lnTo>
                  <a:lnTo>
                    <a:pt x="90" y="105"/>
                  </a:lnTo>
                  <a:lnTo>
                    <a:pt x="88" y="105"/>
                  </a:lnTo>
                  <a:lnTo>
                    <a:pt x="86" y="103"/>
                  </a:lnTo>
                  <a:lnTo>
                    <a:pt x="84" y="103"/>
                  </a:lnTo>
                  <a:lnTo>
                    <a:pt x="82" y="105"/>
                  </a:lnTo>
                  <a:lnTo>
                    <a:pt x="80" y="105"/>
                  </a:lnTo>
                  <a:lnTo>
                    <a:pt x="78" y="105"/>
                  </a:lnTo>
                  <a:lnTo>
                    <a:pt x="76" y="105"/>
                  </a:lnTo>
                  <a:lnTo>
                    <a:pt x="74" y="103"/>
                  </a:lnTo>
                  <a:lnTo>
                    <a:pt x="70" y="103"/>
                  </a:lnTo>
                  <a:lnTo>
                    <a:pt x="68" y="103"/>
                  </a:lnTo>
                  <a:lnTo>
                    <a:pt x="66" y="103"/>
                  </a:lnTo>
                  <a:lnTo>
                    <a:pt x="66" y="101"/>
                  </a:lnTo>
                  <a:lnTo>
                    <a:pt x="64" y="101"/>
                  </a:lnTo>
                  <a:lnTo>
                    <a:pt x="62" y="101"/>
                  </a:lnTo>
                  <a:lnTo>
                    <a:pt x="60" y="101"/>
                  </a:lnTo>
                  <a:lnTo>
                    <a:pt x="58" y="101"/>
                  </a:lnTo>
                  <a:lnTo>
                    <a:pt x="56" y="103"/>
                  </a:lnTo>
                  <a:lnTo>
                    <a:pt x="54" y="101"/>
                  </a:lnTo>
                  <a:lnTo>
                    <a:pt x="52" y="101"/>
                  </a:lnTo>
                  <a:lnTo>
                    <a:pt x="52" y="99"/>
                  </a:lnTo>
                  <a:lnTo>
                    <a:pt x="52" y="97"/>
                  </a:lnTo>
                  <a:lnTo>
                    <a:pt x="54" y="97"/>
                  </a:lnTo>
                  <a:lnTo>
                    <a:pt x="56" y="95"/>
                  </a:lnTo>
                  <a:lnTo>
                    <a:pt x="54" y="95"/>
                  </a:lnTo>
                  <a:lnTo>
                    <a:pt x="52" y="95"/>
                  </a:lnTo>
                  <a:lnTo>
                    <a:pt x="50" y="93"/>
                  </a:lnTo>
                  <a:lnTo>
                    <a:pt x="50" y="91"/>
                  </a:lnTo>
                  <a:close/>
                </a:path>
              </a:pathLst>
            </a:custGeom>
            <a:solidFill>
              <a:srgbClr val="FC6800"/>
            </a:solidFill>
            <a:ln w="3175">
              <a:solidFill>
                <a:schemeClr val="bg1"/>
              </a:solidFill>
              <a:prstDash val="sysDot"/>
              <a:round/>
              <a:headEnd/>
              <a:tailEnd/>
            </a:ln>
          </p:spPr>
          <p:txBody>
            <a:bodyPr/>
            <a:lstStyle/>
            <a:p>
              <a:pPr fontAlgn="base">
                <a:spcBef>
                  <a:spcPct val="0"/>
                </a:spcBef>
                <a:spcAft>
                  <a:spcPct val="0"/>
                </a:spcAft>
              </a:pPr>
              <a:endParaRPr lang="de-DE" sz="2400">
                <a:solidFill>
                  <a:srgbClr val="000000"/>
                </a:solidFill>
                <a:cs typeface="Arial" charset="0"/>
              </a:endParaRPr>
            </a:p>
          </p:txBody>
        </p:sp>
        <p:sp>
          <p:nvSpPr>
            <p:cNvPr id="14346" name="Freeform 2428" descr="10A_252-104-0_GfK_Orange"/>
            <p:cNvSpPr>
              <a:spLocks/>
            </p:cNvSpPr>
            <p:nvPr/>
          </p:nvSpPr>
          <p:spPr bwMode="auto">
            <a:xfrm>
              <a:off x="4411027" y="3241463"/>
              <a:ext cx="307706" cy="248784"/>
            </a:xfrm>
            <a:custGeom>
              <a:avLst/>
              <a:gdLst>
                <a:gd name="T0" fmla="*/ 2147483647 w 334"/>
                <a:gd name="T1" fmla="*/ 2147483647 h 300"/>
                <a:gd name="T2" fmla="*/ 2147483647 w 334"/>
                <a:gd name="T3" fmla="*/ 2147483647 h 300"/>
                <a:gd name="T4" fmla="*/ 2147483647 w 334"/>
                <a:gd name="T5" fmla="*/ 2147483647 h 300"/>
                <a:gd name="T6" fmla="*/ 2147483647 w 334"/>
                <a:gd name="T7" fmla="*/ 2147483647 h 300"/>
                <a:gd name="T8" fmla="*/ 2147483647 w 334"/>
                <a:gd name="T9" fmla="*/ 2147483647 h 300"/>
                <a:gd name="T10" fmla="*/ 2147483647 w 334"/>
                <a:gd name="T11" fmla="*/ 2147483647 h 300"/>
                <a:gd name="T12" fmla="*/ 2147483647 w 334"/>
                <a:gd name="T13" fmla="*/ 2147483647 h 300"/>
                <a:gd name="T14" fmla="*/ 2147483647 w 334"/>
                <a:gd name="T15" fmla="*/ 2147483647 h 300"/>
                <a:gd name="T16" fmla="*/ 2147483647 w 334"/>
                <a:gd name="T17" fmla="*/ 2147483647 h 300"/>
                <a:gd name="T18" fmla="*/ 2147483647 w 334"/>
                <a:gd name="T19" fmla="*/ 2147483647 h 300"/>
                <a:gd name="T20" fmla="*/ 2147483647 w 334"/>
                <a:gd name="T21" fmla="*/ 2147483647 h 300"/>
                <a:gd name="T22" fmla="*/ 2147483647 w 334"/>
                <a:gd name="T23" fmla="*/ 2147483647 h 300"/>
                <a:gd name="T24" fmla="*/ 2147483647 w 334"/>
                <a:gd name="T25" fmla="*/ 2147483647 h 300"/>
                <a:gd name="T26" fmla="*/ 2147483647 w 334"/>
                <a:gd name="T27" fmla="*/ 2147483647 h 300"/>
                <a:gd name="T28" fmla="*/ 2147483647 w 334"/>
                <a:gd name="T29" fmla="*/ 2147483647 h 300"/>
                <a:gd name="T30" fmla="*/ 2147483647 w 334"/>
                <a:gd name="T31" fmla="*/ 2147483647 h 300"/>
                <a:gd name="T32" fmla="*/ 2147483647 w 334"/>
                <a:gd name="T33" fmla="*/ 2147483647 h 300"/>
                <a:gd name="T34" fmla="*/ 2147483647 w 334"/>
                <a:gd name="T35" fmla="*/ 2147483647 h 300"/>
                <a:gd name="T36" fmla="*/ 2147483647 w 334"/>
                <a:gd name="T37" fmla="*/ 2147483647 h 300"/>
                <a:gd name="T38" fmla="*/ 2147483647 w 334"/>
                <a:gd name="T39" fmla="*/ 2147483647 h 300"/>
                <a:gd name="T40" fmla="*/ 2147483647 w 334"/>
                <a:gd name="T41" fmla="*/ 2147483647 h 300"/>
                <a:gd name="T42" fmla="*/ 2147483647 w 334"/>
                <a:gd name="T43" fmla="*/ 0 h 300"/>
                <a:gd name="T44" fmla="*/ 2147483647 w 334"/>
                <a:gd name="T45" fmla="*/ 2147483647 h 300"/>
                <a:gd name="T46" fmla="*/ 2147483647 w 334"/>
                <a:gd name="T47" fmla="*/ 2147483647 h 300"/>
                <a:gd name="T48" fmla="*/ 2147483647 w 334"/>
                <a:gd name="T49" fmla="*/ 2147483647 h 300"/>
                <a:gd name="T50" fmla="*/ 2147483647 w 334"/>
                <a:gd name="T51" fmla="*/ 2147483647 h 300"/>
                <a:gd name="T52" fmla="*/ 2147483647 w 334"/>
                <a:gd name="T53" fmla="*/ 2147483647 h 300"/>
                <a:gd name="T54" fmla="*/ 2147483647 w 334"/>
                <a:gd name="T55" fmla="*/ 2147483647 h 300"/>
                <a:gd name="T56" fmla="*/ 2147483647 w 334"/>
                <a:gd name="T57" fmla="*/ 2147483647 h 300"/>
                <a:gd name="T58" fmla="*/ 2147483647 w 334"/>
                <a:gd name="T59" fmla="*/ 2147483647 h 300"/>
                <a:gd name="T60" fmla="*/ 2147483647 w 334"/>
                <a:gd name="T61" fmla="*/ 2147483647 h 300"/>
                <a:gd name="T62" fmla="*/ 2147483647 w 334"/>
                <a:gd name="T63" fmla="*/ 2147483647 h 300"/>
                <a:gd name="T64" fmla="*/ 2147483647 w 334"/>
                <a:gd name="T65" fmla="*/ 2147483647 h 300"/>
                <a:gd name="T66" fmla="*/ 2147483647 w 334"/>
                <a:gd name="T67" fmla="*/ 2147483647 h 300"/>
                <a:gd name="T68" fmla="*/ 2147483647 w 334"/>
                <a:gd name="T69" fmla="*/ 2147483647 h 300"/>
                <a:gd name="T70" fmla="*/ 2147483647 w 334"/>
                <a:gd name="T71" fmla="*/ 2147483647 h 300"/>
                <a:gd name="T72" fmla="*/ 2147483647 w 334"/>
                <a:gd name="T73" fmla="*/ 2147483647 h 300"/>
                <a:gd name="T74" fmla="*/ 2147483647 w 334"/>
                <a:gd name="T75" fmla="*/ 2147483647 h 300"/>
                <a:gd name="T76" fmla="*/ 2147483647 w 334"/>
                <a:gd name="T77" fmla="*/ 2147483647 h 300"/>
                <a:gd name="T78" fmla="*/ 2147483647 w 334"/>
                <a:gd name="T79" fmla="*/ 2147483647 h 300"/>
                <a:gd name="T80" fmla="*/ 2147483647 w 334"/>
                <a:gd name="T81" fmla="*/ 2147483647 h 300"/>
                <a:gd name="T82" fmla="*/ 2147483647 w 334"/>
                <a:gd name="T83" fmla="*/ 2147483647 h 300"/>
                <a:gd name="T84" fmla="*/ 2147483647 w 334"/>
                <a:gd name="T85" fmla="*/ 2147483647 h 300"/>
                <a:gd name="T86" fmla="*/ 2147483647 w 334"/>
                <a:gd name="T87" fmla="*/ 2147483647 h 300"/>
                <a:gd name="T88" fmla="*/ 2147483647 w 334"/>
                <a:gd name="T89" fmla="*/ 2147483647 h 300"/>
                <a:gd name="T90" fmla="*/ 2147483647 w 334"/>
                <a:gd name="T91" fmla="*/ 2147483647 h 300"/>
                <a:gd name="T92" fmla="*/ 2147483647 w 334"/>
                <a:gd name="T93" fmla="*/ 2147483647 h 300"/>
                <a:gd name="T94" fmla="*/ 2147483647 w 334"/>
                <a:gd name="T95" fmla="*/ 2147483647 h 300"/>
                <a:gd name="T96" fmla="*/ 2147483647 w 334"/>
                <a:gd name="T97" fmla="*/ 2147483647 h 300"/>
                <a:gd name="T98" fmla="*/ 2147483647 w 334"/>
                <a:gd name="T99" fmla="*/ 2147483647 h 300"/>
                <a:gd name="T100" fmla="*/ 2147483647 w 334"/>
                <a:gd name="T101" fmla="*/ 2147483647 h 300"/>
                <a:gd name="T102" fmla="*/ 2147483647 w 334"/>
                <a:gd name="T103" fmla="*/ 2147483647 h 300"/>
                <a:gd name="T104" fmla="*/ 2147483647 w 334"/>
                <a:gd name="T105" fmla="*/ 2147483647 h 300"/>
                <a:gd name="T106" fmla="*/ 2147483647 w 334"/>
                <a:gd name="T107" fmla="*/ 2147483647 h 300"/>
                <a:gd name="T108" fmla="*/ 2147483647 w 334"/>
                <a:gd name="T109" fmla="*/ 2147483647 h 300"/>
                <a:gd name="T110" fmla="*/ 2147483647 w 334"/>
                <a:gd name="T111" fmla="*/ 2147483647 h 300"/>
                <a:gd name="T112" fmla="*/ 2147483647 w 334"/>
                <a:gd name="T113" fmla="*/ 2147483647 h 300"/>
                <a:gd name="T114" fmla="*/ 2147483647 w 334"/>
                <a:gd name="T115" fmla="*/ 2147483647 h 300"/>
                <a:gd name="T116" fmla="*/ 2147483647 w 334"/>
                <a:gd name="T117" fmla="*/ 2147483647 h 300"/>
                <a:gd name="T118" fmla="*/ 2147483647 w 334"/>
                <a:gd name="T119" fmla="*/ 2147483647 h 300"/>
                <a:gd name="T120" fmla="*/ 2147483647 w 334"/>
                <a:gd name="T121" fmla="*/ 2147483647 h 300"/>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w 334"/>
                <a:gd name="T184" fmla="*/ 0 h 300"/>
                <a:gd name="T185" fmla="*/ 334 w 334"/>
                <a:gd name="T186" fmla="*/ 300 h 300"/>
              </a:gdLst>
              <a:ahLst/>
              <a:cxnLst>
                <a:cxn ang="T122">
                  <a:pos x="T0" y="T1"/>
                </a:cxn>
                <a:cxn ang="T123">
                  <a:pos x="T2" y="T3"/>
                </a:cxn>
                <a:cxn ang="T124">
                  <a:pos x="T4" y="T5"/>
                </a:cxn>
                <a:cxn ang="T125">
                  <a:pos x="T6" y="T7"/>
                </a:cxn>
                <a:cxn ang="T126">
                  <a:pos x="T8" y="T9"/>
                </a:cxn>
                <a:cxn ang="T127">
                  <a:pos x="T10" y="T11"/>
                </a:cxn>
                <a:cxn ang="T128">
                  <a:pos x="T12" y="T13"/>
                </a:cxn>
                <a:cxn ang="T129">
                  <a:pos x="T14" y="T15"/>
                </a:cxn>
                <a:cxn ang="T130">
                  <a:pos x="T16" y="T17"/>
                </a:cxn>
                <a:cxn ang="T131">
                  <a:pos x="T18" y="T19"/>
                </a:cxn>
                <a:cxn ang="T132">
                  <a:pos x="T20" y="T21"/>
                </a:cxn>
                <a:cxn ang="T133">
                  <a:pos x="T22" y="T23"/>
                </a:cxn>
                <a:cxn ang="T134">
                  <a:pos x="T24" y="T25"/>
                </a:cxn>
                <a:cxn ang="T135">
                  <a:pos x="T26" y="T27"/>
                </a:cxn>
                <a:cxn ang="T136">
                  <a:pos x="T28" y="T29"/>
                </a:cxn>
                <a:cxn ang="T137">
                  <a:pos x="T30" y="T31"/>
                </a:cxn>
                <a:cxn ang="T138">
                  <a:pos x="T32" y="T33"/>
                </a:cxn>
                <a:cxn ang="T139">
                  <a:pos x="T34" y="T35"/>
                </a:cxn>
                <a:cxn ang="T140">
                  <a:pos x="T36" y="T37"/>
                </a:cxn>
                <a:cxn ang="T141">
                  <a:pos x="T38" y="T39"/>
                </a:cxn>
                <a:cxn ang="T142">
                  <a:pos x="T40" y="T41"/>
                </a:cxn>
                <a:cxn ang="T143">
                  <a:pos x="T42" y="T43"/>
                </a:cxn>
                <a:cxn ang="T144">
                  <a:pos x="T44" y="T45"/>
                </a:cxn>
                <a:cxn ang="T145">
                  <a:pos x="T46" y="T47"/>
                </a:cxn>
                <a:cxn ang="T146">
                  <a:pos x="T48" y="T49"/>
                </a:cxn>
                <a:cxn ang="T147">
                  <a:pos x="T50" y="T51"/>
                </a:cxn>
                <a:cxn ang="T148">
                  <a:pos x="T52" y="T53"/>
                </a:cxn>
                <a:cxn ang="T149">
                  <a:pos x="T54" y="T55"/>
                </a:cxn>
                <a:cxn ang="T150">
                  <a:pos x="T56" y="T57"/>
                </a:cxn>
                <a:cxn ang="T151">
                  <a:pos x="T58" y="T59"/>
                </a:cxn>
                <a:cxn ang="T152">
                  <a:pos x="T60" y="T61"/>
                </a:cxn>
                <a:cxn ang="T153">
                  <a:pos x="T62" y="T63"/>
                </a:cxn>
                <a:cxn ang="T154">
                  <a:pos x="T64" y="T65"/>
                </a:cxn>
                <a:cxn ang="T155">
                  <a:pos x="T66" y="T67"/>
                </a:cxn>
                <a:cxn ang="T156">
                  <a:pos x="T68" y="T69"/>
                </a:cxn>
                <a:cxn ang="T157">
                  <a:pos x="T70" y="T71"/>
                </a:cxn>
                <a:cxn ang="T158">
                  <a:pos x="T72" y="T73"/>
                </a:cxn>
                <a:cxn ang="T159">
                  <a:pos x="T74" y="T75"/>
                </a:cxn>
                <a:cxn ang="T160">
                  <a:pos x="T76" y="T77"/>
                </a:cxn>
                <a:cxn ang="T161">
                  <a:pos x="T78" y="T79"/>
                </a:cxn>
                <a:cxn ang="T162">
                  <a:pos x="T80" y="T81"/>
                </a:cxn>
                <a:cxn ang="T163">
                  <a:pos x="T82" y="T83"/>
                </a:cxn>
                <a:cxn ang="T164">
                  <a:pos x="T84" y="T85"/>
                </a:cxn>
                <a:cxn ang="T165">
                  <a:pos x="T86" y="T87"/>
                </a:cxn>
                <a:cxn ang="T166">
                  <a:pos x="T88" y="T89"/>
                </a:cxn>
                <a:cxn ang="T167">
                  <a:pos x="T90" y="T91"/>
                </a:cxn>
                <a:cxn ang="T168">
                  <a:pos x="T92" y="T93"/>
                </a:cxn>
                <a:cxn ang="T169">
                  <a:pos x="T94" y="T95"/>
                </a:cxn>
                <a:cxn ang="T170">
                  <a:pos x="T96" y="T97"/>
                </a:cxn>
                <a:cxn ang="T171">
                  <a:pos x="T98" y="T99"/>
                </a:cxn>
                <a:cxn ang="T172">
                  <a:pos x="T100" y="T101"/>
                </a:cxn>
                <a:cxn ang="T173">
                  <a:pos x="T102" y="T103"/>
                </a:cxn>
                <a:cxn ang="T174">
                  <a:pos x="T104" y="T105"/>
                </a:cxn>
                <a:cxn ang="T175">
                  <a:pos x="T106" y="T107"/>
                </a:cxn>
                <a:cxn ang="T176">
                  <a:pos x="T108" y="T109"/>
                </a:cxn>
                <a:cxn ang="T177">
                  <a:pos x="T110" y="T111"/>
                </a:cxn>
                <a:cxn ang="T178">
                  <a:pos x="T112" y="T113"/>
                </a:cxn>
                <a:cxn ang="T179">
                  <a:pos x="T114" y="T115"/>
                </a:cxn>
                <a:cxn ang="T180">
                  <a:pos x="T116" y="T117"/>
                </a:cxn>
                <a:cxn ang="T181">
                  <a:pos x="T118" y="T119"/>
                </a:cxn>
                <a:cxn ang="T182">
                  <a:pos x="T120" y="T121"/>
                </a:cxn>
              </a:cxnLst>
              <a:rect l="T183" t="T184" r="T185" b="T186"/>
              <a:pathLst>
                <a:path w="334" h="300">
                  <a:moveTo>
                    <a:pt x="14" y="142"/>
                  </a:moveTo>
                  <a:lnTo>
                    <a:pt x="14" y="144"/>
                  </a:lnTo>
                  <a:lnTo>
                    <a:pt x="16" y="144"/>
                  </a:lnTo>
                  <a:lnTo>
                    <a:pt x="18" y="144"/>
                  </a:lnTo>
                  <a:lnTo>
                    <a:pt x="18" y="148"/>
                  </a:lnTo>
                  <a:lnTo>
                    <a:pt x="18" y="150"/>
                  </a:lnTo>
                  <a:lnTo>
                    <a:pt x="18" y="152"/>
                  </a:lnTo>
                  <a:lnTo>
                    <a:pt x="18" y="156"/>
                  </a:lnTo>
                  <a:lnTo>
                    <a:pt x="20" y="156"/>
                  </a:lnTo>
                  <a:lnTo>
                    <a:pt x="22" y="156"/>
                  </a:lnTo>
                  <a:lnTo>
                    <a:pt x="22" y="158"/>
                  </a:lnTo>
                  <a:lnTo>
                    <a:pt x="24" y="158"/>
                  </a:lnTo>
                  <a:lnTo>
                    <a:pt x="26" y="158"/>
                  </a:lnTo>
                  <a:lnTo>
                    <a:pt x="28" y="158"/>
                  </a:lnTo>
                  <a:lnTo>
                    <a:pt x="30" y="158"/>
                  </a:lnTo>
                  <a:lnTo>
                    <a:pt x="32" y="158"/>
                  </a:lnTo>
                  <a:lnTo>
                    <a:pt x="34" y="160"/>
                  </a:lnTo>
                  <a:lnTo>
                    <a:pt x="38" y="158"/>
                  </a:lnTo>
                  <a:lnTo>
                    <a:pt x="46" y="158"/>
                  </a:lnTo>
                  <a:lnTo>
                    <a:pt x="48" y="158"/>
                  </a:lnTo>
                  <a:lnTo>
                    <a:pt x="48" y="160"/>
                  </a:lnTo>
                  <a:lnTo>
                    <a:pt x="50" y="160"/>
                  </a:lnTo>
                  <a:lnTo>
                    <a:pt x="52" y="160"/>
                  </a:lnTo>
                  <a:lnTo>
                    <a:pt x="54" y="160"/>
                  </a:lnTo>
                  <a:lnTo>
                    <a:pt x="54" y="158"/>
                  </a:lnTo>
                  <a:lnTo>
                    <a:pt x="56" y="156"/>
                  </a:lnTo>
                  <a:lnTo>
                    <a:pt x="56" y="158"/>
                  </a:lnTo>
                  <a:lnTo>
                    <a:pt x="58" y="156"/>
                  </a:lnTo>
                  <a:lnTo>
                    <a:pt x="60" y="156"/>
                  </a:lnTo>
                  <a:lnTo>
                    <a:pt x="60" y="154"/>
                  </a:lnTo>
                  <a:lnTo>
                    <a:pt x="62" y="152"/>
                  </a:lnTo>
                  <a:lnTo>
                    <a:pt x="66" y="150"/>
                  </a:lnTo>
                  <a:lnTo>
                    <a:pt x="66" y="152"/>
                  </a:lnTo>
                  <a:lnTo>
                    <a:pt x="66" y="150"/>
                  </a:lnTo>
                  <a:lnTo>
                    <a:pt x="70" y="150"/>
                  </a:lnTo>
                  <a:lnTo>
                    <a:pt x="70" y="148"/>
                  </a:lnTo>
                  <a:lnTo>
                    <a:pt x="72" y="140"/>
                  </a:lnTo>
                  <a:lnTo>
                    <a:pt x="72" y="136"/>
                  </a:lnTo>
                  <a:lnTo>
                    <a:pt x="72" y="128"/>
                  </a:lnTo>
                  <a:lnTo>
                    <a:pt x="72" y="126"/>
                  </a:lnTo>
                  <a:lnTo>
                    <a:pt x="72" y="124"/>
                  </a:lnTo>
                  <a:lnTo>
                    <a:pt x="72" y="122"/>
                  </a:lnTo>
                  <a:lnTo>
                    <a:pt x="72" y="114"/>
                  </a:lnTo>
                  <a:lnTo>
                    <a:pt x="74" y="102"/>
                  </a:lnTo>
                  <a:lnTo>
                    <a:pt x="74" y="88"/>
                  </a:lnTo>
                  <a:lnTo>
                    <a:pt x="74" y="82"/>
                  </a:lnTo>
                  <a:lnTo>
                    <a:pt x="74" y="78"/>
                  </a:lnTo>
                  <a:lnTo>
                    <a:pt x="74" y="72"/>
                  </a:lnTo>
                  <a:lnTo>
                    <a:pt x="74" y="70"/>
                  </a:lnTo>
                  <a:lnTo>
                    <a:pt x="74" y="64"/>
                  </a:lnTo>
                  <a:lnTo>
                    <a:pt x="74" y="62"/>
                  </a:lnTo>
                  <a:lnTo>
                    <a:pt x="76" y="62"/>
                  </a:lnTo>
                  <a:lnTo>
                    <a:pt x="78" y="64"/>
                  </a:lnTo>
                  <a:lnTo>
                    <a:pt x="80" y="64"/>
                  </a:lnTo>
                  <a:lnTo>
                    <a:pt x="80" y="66"/>
                  </a:lnTo>
                  <a:lnTo>
                    <a:pt x="82" y="68"/>
                  </a:lnTo>
                  <a:lnTo>
                    <a:pt x="84" y="70"/>
                  </a:lnTo>
                  <a:lnTo>
                    <a:pt x="86" y="74"/>
                  </a:lnTo>
                  <a:lnTo>
                    <a:pt x="88" y="76"/>
                  </a:lnTo>
                  <a:lnTo>
                    <a:pt x="88" y="78"/>
                  </a:lnTo>
                  <a:lnTo>
                    <a:pt x="88" y="82"/>
                  </a:lnTo>
                  <a:lnTo>
                    <a:pt x="88" y="84"/>
                  </a:lnTo>
                  <a:lnTo>
                    <a:pt x="90" y="86"/>
                  </a:lnTo>
                  <a:lnTo>
                    <a:pt x="90" y="88"/>
                  </a:lnTo>
                  <a:lnTo>
                    <a:pt x="92" y="94"/>
                  </a:lnTo>
                  <a:lnTo>
                    <a:pt x="92" y="96"/>
                  </a:lnTo>
                  <a:lnTo>
                    <a:pt x="90" y="98"/>
                  </a:lnTo>
                  <a:lnTo>
                    <a:pt x="90" y="100"/>
                  </a:lnTo>
                  <a:lnTo>
                    <a:pt x="88" y="100"/>
                  </a:lnTo>
                  <a:lnTo>
                    <a:pt x="88" y="102"/>
                  </a:lnTo>
                  <a:lnTo>
                    <a:pt x="86" y="102"/>
                  </a:lnTo>
                  <a:lnTo>
                    <a:pt x="86" y="104"/>
                  </a:lnTo>
                  <a:lnTo>
                    <a:pt x="86" y="110"/>
                  </a:lnTo>
                  <a:lnTo>
                    <a:pt x="88" y="112"/>
                  </a:lnTo>
                  <a:lnTo>
                    <a:pt x="88" y="110"/>
                  </a:lnTo>
                  <a:lnTo>
                    <a:pt x="90" y="110"/>
                  </a:lnTo>
                  <a:lnTo>
                    <a:pt x="92" y="110"/>
                  </a:lnTo>
                  <a:lnTo>
                    <a:pt x="94" y="110"/>
                  </a:lnTo>
                  <a:lnTo>
                    <a:pt x="96" y="110"/>
                  </a:lnTo>
                  <a:lnTo>
                    <a:pt x="98" y="110"/>
                  </a:lnTo>
                  <a:lnTo>
                    <a:pt x="100" y="110"/>
                  </a:lnTo>
                  <a:lnTo>
                    <a:pt x="102" y="110"/>
                  </a:lnTo>
                  <a:lnTo>
                    <a:pt x="104" y="110"/>
                  </a:lnTo>
                  <a:lnTo>
                    <a:pt x="106" y="110"/>
                  </a:lnTo>
                  <a:lnTo>
                    <a:pt x="108" y="110"/>
                  </a:lnTo>
                  <a:lnTo>
                    <a:pt x="108" y="108"/>
                  </a:lnTo>
                  <a:lnTo>
                    <a:pt x="110" y="108"/>
                  </a:lnTo>
                  <a:lnTo>
                    <a:pt x="112" y="108"/>
                  </a:lnTo>
                  <a:lnTo>
                    <a:pt x="114" y="108"/>
                  </a:lnTo>
                  <a:lnTo>
                    <a:pt x="114" y="106"/>
                  </a:lnTo>
                  <a:lnTo>
                    <a:pt x="116" y="104"/>
                  </a:lnTo>
                  <a:lnTo>
                    <a:pt x="116" y="102"/>
                  </a:lnTo>
                  <a:lnTo>
                    <a:pt x="118" y="102"/>
                  </a:lnTo>
                  <a:lnTo>
                    <a:pt x="118" y="100"/>
                  </a:lnTo>
                  <a:lnTo>
                    <a:pt x="122" y="98"/>
                  </a:lnTo>
                  <a:lnTo>
                    <a:pt x="124" y="96"/>
                  </a:lnTo>
                  <a:lnTo>
                    <a:pt x="126" y="94"/>
                  </a:lnTo>
                  <a:lnTo>
                    <a:pt x="128" y="92"/>
                  </a:lnTo>
                  <a:lnTo>
                    <a:pt x="130" y="92"/>
                  </a:lnTo>
                  <a:lnTo>
                    <a:pt x="130" y="90"/>
                  </a:lnTo>
                  <a:lnTo>
                    <a:pt x="130" y="88"/>
                  </a:lnTo>
                  <a:lnTo>
                    <a:pt x="130" y="86"/>
                  </a:lnTo>
                  <a:lnTo>
                    <a:pt x="130" y="84"/>
                  </a:lnTo>
                  <a:lnTo>
                    <a:pt x="132" y="84"/>
                  </a:lnTo>
                  <a:lnTo>
                    <a:pt x="132" y="82"/>
                  </a:lnTo>
                  <a:lnTo>
                    <a:pt x="132" y="80"/>
                  </a:lnTo>
                  <a:lnTo>
                    <a:pt x="134" y="76"/>
                  </a:lnTo>
                  <a:lnTo>
                    <a:pt x="136" y="76"/>
                  </a:lnTo>
                  <a:lnTo>
                    <a:pt x="136" y="74"/>
                  </a:lnTo>
                  <a:lnTo>
                    <a:pt x="140" y="74"/>
                  </a:lnTo>
                  <a:lnTo>
                    <a:pt x="142" y="74"/>
                  </a:lnTo>
                  <a:lnTo>
                    <a:pt x="144" y="74"/>
                  </a:lnTo>
                  <a:lnTo>
                    <a:pt x="144" y="76"/>
                  </a:lnTo>
                  <a:lnTo>
                    <a:pt x="146" y="76"/>
                  </a:lnTo>
                  <a:lnTo>
                    <a:pt x="148" y="78"/>
                  </a:lnTo>
                  <a:lnTo>
                    <a:pt x="150" y="78"/>
                  </a:lnTo>
                  <a:lnTo>
                    <a:pt x="152" y="82"/>
                  </a:lnTo>
                  <a:lnTo>
                    <a:pt x="154" y="84"/>
                  </a:lnTo>
                  <a:lnTo>
                    <a:pt x="156" y="84"/>
                  </a:lnTo>
                  <a:lnTo>
                    <a:pt x="156" y="82"/>
                  </a:lnTo>
                  <a:lnTo>
                    <a:pt x="158" y="82"/>
                  </a:lnTo>
                  <a:lnTo>
                    <a:pt x="160" y="82"/>
                  </a:lnTo>
                  <a:lnTo>
                    <a:pt x="160" y="84"/>
                  </a:lnTo>
                  <a:lnTo>
                    <a:pt x="162" y="86"/>
                  </a:lnTo>
                  <a:lnTo>
                    <a:pt x="164" y="86"/>
                  </a:lnTo>
                  <a:lnTo>
                    <a:pt x="166" y="86"/>
                  </a:lnTo>
                  <a:lnTo>
                    <a:pt x="168" y="86"/>
                  </a:lnTo>
                  <a:lnTo>
                    <a:pt x="168" y="88"/>
                  </a:lnTo>
                  <a:lnTo>
                    <a:pt x="172" y="88"/>
                  </a:lnTo>
                  <a:lnTo>
                    <a:pt x="174" y="86"/>
                  </a:lnTo>
                  <a:lnTo>
                    <a:pt x="176" y="86"/>
                  </a:lnTo>
                  <a:lnTo>
                    <a:pt x="176" y="84"/>
                  </a:lnTo>
                  <a:lnTo>
                    <a:pt x="178" y="86"/>
                  </a:lnTo>
                  <a:lnTo>
                    <a:pt x="180" y="86"/>
                  </a:lnTo>
                  <a:lnTo>
                    <a:pt x="182" y="86"/>
                  </a:lnTo>
                  <a:lnTo>
                    <a:pt x="184" y="86"/>
                  </a:lnTo>
                  <a:lnTo>
                    <a:pt x="184" y="84"/>
                  </a:lnTo>
                  <a:lnTo>
                    <a:pt x="186" y="84"/>
                  </a:lnTo>
                  <a:lnTo>
                    <a:pt x="188" y="82"/>
                  </a:lnTo>
                  <a:lnTo>
                    <a:pt x="188" y="80"/>
                  </a:lnTo>
                  <a:lnTo>
                    <a:pt x="190" y="78"/>
                  </a:lnTo>
                  <a:lnTo>
                    <a:pt x="192" y="72"/>
                  </a:lnTo>
                  <a:lnTo>
                    <a:pt x="192" y="68"/>
                  </a:lnTo>
                  <a:lnTo>
                    <a:pt x="192" y="64"/>
                  </a:lnTo>
                  <a:lnTo>
                    <a:pt x="194" y="64"/>
                  </a:lnTo>
                  <a:lnTo>
                    <a:pt x="194" y="62"/>
                  </a:lnTo>
                  <a:lnTo>
                    <a:pt x="196" y="62"/>
                  </a:lnTo>
                  <a:lnTo>
                    <a:pt x="200" y="60"/>
                  </a:lnTo>
                  <a:lnTo>
                    <a:pt x="202" y="60"/>
                  </a:lnTo>
                  <a:lnTo>
                    <a:pt x="204" y="60"/>
                  </a:lnTo>
                  <a:lnTo>
                    <a:pt x="206" y="60"/>
                  </a:lnTo>
                  <a:lnTo>
                    <a:pt x="206" y="58"/>
                  </a:lnTo>
                  <a:lnTo>
                    <a:pt x="206" y="56"/>
                  </a:lnTo>
                  <a:lnTo>
                    <a:pt x="208" y="56"/>
                  </a:lnTo>
                  <a:lnTo>
                    <a:pt x="212" y="52"/>
                  </a:lnTo>
                  <a:lnTo>
                    <a:pt x="214" y="52"/>
                  </a:lnTo>
                  <a:lnTo>
                    <a:pt x="214" y="50"/>
                  </a:lnTo>
                  <a:lnTo>
                    <a:pt x="216" y="46"/>
                  </a:lnTo>
                  <a:lnTo>
                    <a:pt x="216" y="42"/>
                  </a:lnTo>
                  <a:lnTo>
                    <a:pt x="218" y="38"/>
                  </a:lnTo>
                  <a:lnTo>
                    <a:pt x="218" y="36"/>
                  </a:lnTo>
                  <a:lnTo>
                    <a:pt x="220" y="36"/>
                  </a:lnTo>
                  <a:lnTo>
                    <a:pt x="220" y="34"/>
                  </a:lnTo>
                  <a:lnTo>
                    <a:pt x="222" y="32"/>
                  </a:lnTo>
                  <a:lnTo>
                    <a:pt x="226" y="30"/>
                  </a:lnTo>
                  <a:lnTo>
                    <a:pt x="228" y="30"/>
                  </a:lnTo>
                  <a:lnTo>
                    <a:pt x="230" y="30"/>
                  </a:lnTo>
                  <a:lnTo>
                    <a:pt x="230" y="28"/>
                  </a:lnTo>
                  <a:lnTo>
                    <a:pt x="230" y="26"/>
                  </a:lnTo>
                  <a:lnTo>
                    <a:pt x="232" y="26"/>
                  </a:lnTo>
                  <a:lnTo>
                    <a:pt x="234" y="24"/>
                  </a:lnTo>
                  <a:lnTo>
                    <a:pt x="236" y="24"/>
                  </a:lnTo>
                  <a:lnTo>
                    <a:pt x="240" y="20"/>
                  </a:lnTo>
                  <a:lnTo>
                    <a:pt x="240" y="18"/>
                  </a:lnTo>
                  <a:lnTo>
                    <a:pt x="240" y="16"/>
                  </a:lnTo>
                  <a:lnTo>
                    <a:pt x="240" y="14"/>
                  </a:lnTo>
                  <a:lnTo>
                    <a:pt x="242" y="14"/>
                  </a:lnTo>
                  <a:lnTo>
                    <a:pt x="242" y="12"/>
                  </a:lnTo>
                  <a:lnTo>
                    <a:pt x="246" y="12"/>
                  </a:lnTo>
                  <a:lnTo>
                    <a:pt x="248" y="12"/>
                  </a:lnTo>
                  <a:lnTo>
                    <a:pt x="252" y="10"/>
                  </a:lnTo>
                  <a:lnTo>
                    <a:pt x="256" y="10"/>
                  </a:lnTo>
                  <a:lnTo>
                    <a:pt x="258" y="8"/>
                  </a:lnTo>
                  <a:lnTo>
                    <a:pt x="260" y="8"/>
                  </a:lnTo>
                  <a:lnTo>
                    <a:pt x="260" y="6"/>
                  </a:lnTo>
                  <a:lnTo>
                    <a:pt x="260" y="4"/>
                  </a:lnTo>
                  <a:lnTo>
                    <a:pt x="260" y="2"/>
                  </a:lnTo>
                  <a:lnTo>
                    <a:pt x="262" y="2"/>
                  </a:lnTo>
                  <a:lnTo>
                    <a:pt x="266" y="2"/>
                  </a:lnTo>
                  <a:lnTo>
                    <a:pt x="268" y="2"/>
                  </a:lnTo>
                  <a:lnTo>
                    <a:pt x="270" y="2"/>
                  </a:lnTo>
                  <a:lnTo>
                    <a:pt x="274" y="0"/>
                  </a:lnTo>
                  <a:lnTo>
                    <a:pt x="276" y="0"/>
                  </a:lnTo>
                  <a:lnTo>
                    <a:pt x="278" y="2"/>
                  </a:lnTo>
                  <a:lnTo>
                    <a:pt x="280" y="2"/>
                  </a:lnTo>
                  <a:lnTo>
                    <a:pt x="282" y="2"/>
                  </a:lnTo>
                  <a:lnTo>
                    <a:pt x="288" y="6"/>
                  </a:lnTo>
                  <a:lnTo>
                    <a:pt x="290" y="6"/>
                  </a:lnTo>
                  <a:lnTo>
                    <a:pt x="290" y="4"/>
                  </a:lnTo>
                  <a:lnTo>
                    <a:pt x="292" y="4"/>
                  </a:lnTo>
                  <a:lnTo>
                    <a:pt x="294" y="6"/>
                  </a:lnTo>
                  <a:lnTo>
                    <a:pt x="294" y="4"/>
                  </a:lnTo>
                  <a:lnTo>
                    <a:pt x="296" y="4"/>
                  </a:lnTo>
                  <a:lnTo>
                    <a:pt x="298" y="4"/>
                  </a:lnTo>
                  <a:lnTo>
                    <a:pt x="300" y="4"/>
                  </a:lnTo>
                  <a:lnTo>
                    <a:pt x="302" y="6"/>
                  </a:lnTo>
                  <a:lnTo>
                    <a:pt x="304" y="6"/>
                  </a:lnTo>
                  <a:lnTo>
                    <a:pt x="304" y="4"/>
                  </a:lnTo>
                  <a:lnTo>
                    <a:pt x="304" y="6"/>
                  </a:lnTo>
                  <a:lnTo>
                    <a:pt x="306" y="6"/>
                  </a:lnTo>
                  <a:lnTo>
                    <a:pt x="308" y="8"/>
                  </a:lnTo>
                  <a:lnTo>
                    <a:pt x="310" y="20"/>
                  </a:lnTo>
                  <a:lnTo>
                    <a:pt x="312" y="24"/>
                  </a:lnTo>
                  <a:lnTo>
                    <a:pt x="312" y="26"/>
                  </a:lnTo>
                  <a:lnTo>
                    <a:pt x="312" y="28"/>
                  </a:lnTo>
                  <a:lnTo>
                    <a:pt x="310" y="30"/>
                  </a:lnTo>
                  <a:lnTo>
                    <a:pt x="312" y="32"/>
                  </a:lnTo>
                  <a:lnTo>
                    <a:pt x="312" y="34"/>
                  </a:lnTo>
                  <a:lnTo>
                    <a:pt x="314" y="34"/>
                  </a:lnTo>
                  <a:lnTo>
                    <a:pt x="314" y="36"/>
                  </a:lnTo>
                  <a:lnTo>
                    <a:pt x="314" y="38"/>
                  </a:lnTo>
                  <a:lnTo>
                    <a:pt x="316" y="40"/>
                  </a:lnTo>
                  <a:lnTo>
                    <a:pt x="316" y="42"/>
                  </a:lnTo>
                  <a:lnTo>
                    <a:pt x="318" y="44"/>
                  </a:lnTo>
                  <a:lnTo>
                    <a:pt x="318" y="48"/>
                  </a:lnTo>
                  <a:lnTo>
                    <a:pt x="318" y="50"/>
                  </a:lnTo>
                  <a:lnTo>
                    <a:pt x="318" y="52"/>
                  </a:lnTo>
                  <a:lnTo>
                    <a:pt x="320" y="54"/>
                  </a:lnTo>
                  <a:lnTo>
                    <a:pt x="320" y="56"/>
                  </a:lnTo>
                  <a:lnTo>
                    <a:pt x="318" y="62"/>
                  </a:lnTo>
                  <a:lnTo>
                    <a:pt x="318" y="66"/>
                  </a:lnTo>
                  <a:lnTo>
                    <a:pt x="318" y="68"/>
                  </a:lnTo>
                  <a:lnTo>
                    <a:pt x="318" y="70"/>
                  </a:lnTo>
                  <a:lnTo>
                    <a:pt x="318" y="76"/>
                  </a:lnTo>
                  <a:lnTo>
                    <a:pt x="318" y="78"/>
                  </a:lnTo>
                  <a:lnTo>
                    <a:pt x="318" y="80"/>
                  </a:lnTo>
                  <a:lnTo>
                    <a:pt x="318" y="82"/>
                  </a:lnTo>
                  <a:lnTo>
                    <a:pt x="318" y="84"/>
                  </a:lnTo>
                  <a:lnTo>
                    <a:pt x="316" y="88"/>
                  </a:lnTo>
                  <a:lnTo>
                    <a:pt x="316" y="90"/>
                  </a:lnTo>
                  <a:lnTo>
                    <a:pt x="314" y="92"/>
                  </a:lnTo>
                  <a:lnTo>
                    <a:pt x="314" y="90"/>
                  </a:lnTo>
                  <a:lnTo>
                    <a:pt x="312" y="90"/>
                  </a:lnTo>
                  <a:lnTo>
                    <a:pt x="308" y="88"/>
                  </a:lnTo>
                  <a:lnTo>
                    <a:pt x="306" y="84"/>
                  </a:lnTo>
                  <a:lnTo>
                    <a:pt x="304" y="86"/>
                  </a:lnTo>
                  <a:lnTo>
                    <a:pt x="298" y="90"/>
                  </a:lnTo>
                  <a:lnTo>
                    <a:pt x="298" y="92"/>
                  </a:lnTo>
                  <a:lnTo>
                    <a:pt x="298" y="94"/>
                  </a:lnTo>
                  <a:lnTo>
                    <a:pt x="296" y="94"/>
                  </a:lnTo>
                  <a:lnTo>
                    <a:pt x="296" y="96"/>
                  </a:lnTo>
                  <a:lnTo>
                    <a:pt x="294" y="98"/>
                  </a:lnTo>
                  <a:lnTo>
                    <a:pt x="294" y="100"/>
                  </a:lnTo>
                  <a:lnTo>
                    <a:pt x="292" y="102"/>
                  </a:lnTo>
                  <a:lnTo>
                    <a:pt x="290" y="104"/>
                  </a:lnTo>
                  <a:lnTo>
                    <a:pt x="290" y="106"/>
                  </a:lnTo>
                  <a:lnTo>
                    <a:pt x="290" y="108"/>
                  </a:lnTo>
                  <a:lnTo>
                    <a:pt x="290" y="110"/>
                  </a:lnTo>
                  <a:lnTo>
                    <a:pt x="292" y="110"/>
                  </a:lnTo>
                  <a:lnTo>
                    <a:pt x="294" y="114"/>
                  </a:lnTo>
                  <a:lnTo>
                    <a:pt x="296" y="116"/>
                  </a:lnTo>
                  <a:lnTo>
                    <a:pt x="298" y="120"/>
                  </a:lnTo>
                  <a:lnTo>
                    <a:pt x="300" y="120"/>
                  </a:lnTo>
                  <a:lnTo>
                    <a:pt x="302" y="122"/>
                  </a:lnTo>
                  <a:lnTo>
                    <a:pt x="304" y="122"/>
                  </a:lnTo>
                  <a:lnTo>
                    <a:pt x="308" y="122"/>
                  </a:lnTo>
                  <a:lnTo>
                    <a:pt x="310" y="122"/>
                  </a:lnTo>
                  <a:lnTo>
                    <a:pt x="314" y="122"/>
                  </a:lnTo>
                  <a:lnTo>
                    <a:pt x="314" y="120"/>
                  </a:lnTo>
                  <a:lnTo>
                    <a:pt x="314" y="118"/>
                  </a:lnTo>
                  <a:lnTo>
                    <a:pt x="314" y="116"/>
                  </a:lnTo>
                  <a:lnTo>
                    <a:pt x="316" y="110"/>
                  </a:lnTo>
                  <a:lnTo>
                    <a:pt x="318" y="110"/>
                  </a:lnTo>
                  <a:lnTo>
                    <a:pt x="320" y="110"/>
                  </a:lnTo>
                  <a:lnTo>
                    <a:pt x="322" y="110"/>
                  </a:lnTo>
                  <a:lnTo>
                    <a:pt x="324" y="110"/>
                  </a:lnTo>
                  <a:lnTo>
                    <a:pt x="330" y="110"/>
                  </a:lnTo>
                  <a:lnTo>
                    <a:pt x="332" y="110"/>
                  </a:lnTo>
                  <a:lnTo>
                    <a:pt x="334" y="110"/>
                  </a:lnTo>
                  <a:lnTo>
                    <a:pt x="334" y="112"/>
                  </a:lnTo>
                  <a:lnTo>
                    <a:pt x="334" y="114"/>
                  </a:lnTo>
                  <a:lnTo>
                    <a:pt x="334" y="116"/>
                  </a:lnTo>
                  <a:lnTo>
                    <a:pt x="332" y="116"/>
                  </a:lnTo>
                  <a:lnTo>
                    <a:pt x="332" y="118"/>
                  </a:lnTo>
                  <a:lnTo>
                    <a:pt x="330" y="122"/>
                  </a:lnTo>
                  <a:lnTo>
                    <a:pt x="330" y="124"/>
                  </a:lnTo>
                  <a:lnTo>
                    <a:pt x="330" y="126"/>
                  </a:lnTo>
                  <a:lnTo>
                    <a:pt x="328" y="126"/>
                  </a:lnTo>
                  <a:lnTo>
                    <a:pt x="328" y="128"/>
                  </a:lnTo>
                  <a:lnTo>
                    <a:pt x="328" y="130"/>
                  </a:lnTo>
                  <a:lnTo>
                    <a:pt x="328" y="132"/>
                  </a:lnTo>
                  <a:lnTo>
                    <a:pt x="326" y="136"/>
                  </a:lnTo>
                  <a:lnTo>
                    <a:pt x="326" y="138"/>
                  </a:lnTo>
                  <a:lnTo>
                    <a:pt x="326" y="142"/>
                  </a:lnTo>
                  <a:lnTo>
                    <a:pt x="324" y="142"/>
                  </a:lnTo>
                  <a:lnTo>
                    <a:pt x="324" y="144"/>
                  </a:lnTo>
                  <a:lnTo>
                    <a:pt x="324" y="146"/>
                  </a:lnTo>
                  <a:lnTo>
                    <a:pt x="322" y="146"/>
                  </a:lnTo>
                  <a:lnTo>
                    <a:pt x="322" y="148"/>
                  </a:lnTo>
                  <a:lnTo>
                    <a:pt x="322" y="150"/>
                  </a:lnTo>
                  <a:lnTo>
                    <a:pt x="322" y="152"/>
                  </a:lnTo>
                  <a:lnTo>
                    <a:pt x="320" y="152"/>
                  </a:lnTo>
                  <a:lnTo>
                    <a:pt x="318" y="154"/>
                  </a:lnTo>
                  <a:lnTo>
                    <a:pt x="316" y="156"/>
                  </a:lnTo>
                  <a:lnTo>
                    <a:pt x="312" y="158"/>
                  </a:lnTo>
                  <a:lnTo>
                    <a:pt x="310" y="160"/>
                  </a:lnTo>
                  <a:lnTo>
                    <a:pt x="308" y="160"/>
                  </a:lnTo>
                  <a:lnTo>
                    <a:pt x="306" y="160"/>
                  </a:lnTo>
                  <a:lnTo>
                    <a:pt x="306" y="162"/>
                  </a:lnTo>
                  <a:lnTo>
                    <a:pt x="304" y="162"/>
                  </a:lnTo>
                  <a:lnTo>
                    <a:pt x="302" y="166"/>
                  </a:lnTo>
                  <a:lnTo>
                    <a:pt x="300" y="168"/>
                  </a:lnTo>
                  <a:lnTo>
                    <a:pt x="298" y="170"/>
                  </a:lnTo>
                  <a:lnTo>
                    <a:pt x="296" y="172"/>
                  </a:lnTo>
                  <a:lnTo>
                    <a:pt x="294" y="174"/>
                  </a:lnTo>
                  <a:lnTo>
                    <a:pt x="292" y="178"/>
                  </a:lnTo>
                  <a:lnTo>
                    <a:pt x="290" y="184"/>
                  </a:lnTo>
                  <a:lnTo>
                    <a:pt x="288" y="184"/>
                  </a:lnTo>
                  <a:lnTo>
                    <a:pt x="290" y="184"/>
                  </a:lnTo>
                  <a:lnTo>
                    <a:pt x="288" y="186"/>
                  </a:lnTo>
                  <a:lnTo>
                    <a:pt x="288" y="188"/>
                  </a:lnTo>
                  <a:lnTo>
                    <a:pt x="288" y="190"/>
                  </a:lnTo>
                  <a:lnTo>
                    <a:pt x="286" y="190"/>
                  </a:lnTo>
                  <a:lnTo>
                    <a:pt x="284" y="194"/>
                  </a:lnTo>
                  <a:lnTo>
                    <a:pt x="284" y="196"/>
                  </a:lnTo>
                  <a:lnTo>
                    <a:pt x="282" y="198"/>
                  </a:lnTo>
                  <a:lnTo>
                    <a:pt x="278" y="204"/>
                  </a:lnTo>
                  <a:lnTo>
                    <a:pt x="276" y="206"/>
                  </a:lnTo>
                  <a:lnTo>
                    <a:pt x="272" y="210"/>
                  </a:lnTo>
                  <a:lnTo>
                    <a:pt x="272" y="212"/>
                  </a:lnTo>
                  <a:lnTo>
                    <a:pt x="270" y="212"/>
                  </a:lnTo>
                  <a:lnTo>
                    <a:pt x="268" y="216"/>
                  </a:lnTo>
                  <a:lnTo>
                    <a:pt x="264" y="218"/>
                  </a:lnTo>
                  <a:lnTo>
                    <a:pt x="264" y="220"/>
                  </a:lnTo>
                  <a:lnTo>
                    <a:pt x="262" y="220"/>
                  </a:lnTo>
                  <a:lnTo>
                    <a:pt x="260" y="220"/>
                  </a:lnTo>
                  <a:lnTo>
                    <a:pt x="260" y="222"/>
                  </a:lnTo>
                  <a:lnTo>
                    <a:pt x="258" y="224"/>
                  </a:lnTo>
                  <a:lnTo>
                    <a:pt x="256" y="224"/>
                  </a:lnTo>
                  <a:lnTo>
                    <a:pt x="254" y="226"/>
                  </a:lnTo>
                  <a:lnTo>
                    <a:pt x="252" y="228"/>
                  </a:lnTo>
                  <a:lnTo>
                    <a:pt x="252" y="230"/>
                  </a:lnTo>
                  <a:lnTo>
                    <a:pt x="250" y="230"/>
                  </a:lnTo>
                  <a:lnTo>
                    <a:pt x="250" y="232"/>
                  </a:lnTo>
                  <a:lnTo>
                    <a:pt x="246" y="236"/>
                  </a:lnTo>
                  <a:lnTo>
                    <a:pt x="244" y="238"/>
                  </a:lnTo>
                  <a:lnTo>
                    <a:pt x="240" y="242"/>
                  </a:lnTo>
                  <a:lnTo>
                    <a:pt x="238" y="244"/>
                  </a:lnTo>
                  <a:lnTo>
                    <a:pt x="236" y="246"/>
                  </a:lnTo>
                  <a:lnTo>
                    <a:pt x="236" y="248"/>
                  </a:lnTo>
                  <a:lnTo>
                    <a:pt x="232" y="250"/>
                  </a:lnTo>
                  <a:lnTo>
                    <a:pt x="230" y="252"/>
                  </a:lnTo>
                  <a:lnTo>
                    <a:pt x="226" y="254"/>
                  </a:lnTo>
                  <a:lnTo>
                    <a:pt x="222" y="258"/>
                  </a:lnTo>
                  <a:lnTo>
                    <a:pt x="220" y="258"/>
                  </a:lnTo>
                  <a:lnTo>
                    <a:pt x="218" y="258"/>
                  </a:lnTo>
                  <a:lnTo>
                    <a:pt x="216" y="262"/>
                  </a:lnTo>
                  <a:lnTo>
                    <a:pt x="212" y="264"/>
                  </a:lnTo>
                  <a:lnTo>
                    <a:pt x="210" y="266"/>
                  </a:lnTo>
                  <a:lnTo>
                    <a:pt x="206" y="268"/>
                  </a:lnTo>
                  <a:lnTo>
                    <a:pt x="204" y="268"/>
                  </a:lnTo>
                  <a:lnTo>
                    <a:pt x="204" y="270"/>
                  </a:lnTo>
                  <a:lnTo>
                    <a:pt x="202" y="270"/>
                  </a:lnTo>
                  <a:lnTo>
                    <a:pt x="200" y="270"/>
                  </a:lnTo>
                  <a:lnTo>
                    <a:pt x="196" y="272"/>
                  </a:lnTo>
                  <a:lnTo>
                    <a:pt x="194" y="274"/>
                  </a:lnTo>
                  <a:lnTo>
                    <a:pt x="192" y="274"/>
                  </a:lnTo>
                  <a:lnTo>
                    <a:pt x="192" y="276"/>
                  </a:lnTo>
                  <a:lnTo>
                    <a:pt x="188" y="274"/>
                  </a:lnTo>
                  <a:lnTo>
                    <a:pt x="186" y="274"/>
                  </a:lnTo>
                  <a:lnTo>
                    <a:pt x="184" y="274"/>
                  </a:lnTo>
                  <a:lnTo>
                    <a:pt x="182" y="274"/>
                  </a:lnTo>
                  <a:lnTo>
                    <a:pt x="180" y="274"/>
                  </a:lnTo>
                  <a:lnTo>
                    <a:pt x="178" y="274"/>
                  </a:lnTo>
                  <a:lnTo>
                    <a:pt x="176" y="276"/>
                  </a:lnTo>
                  <a:lnTo>
                    <a:pt x="176" y="278"/>
                  </a:lnTo>
                  <a:lnTo>
                    <a:pt x="174" y="278"/>
                  </a:lnTo>
                  <a:lnTo>
                    <a:pt x="174" y="280"/>
                  </a:lnTo>
                  <a:lnTo>
                    <a:pt x="176" y="280"/>
                  </a:lnTo>
                  <a:lnTo>
                    <a:pt x="176" y="282"/>
                  </a:lnTo>
                  <a:lnTo>
                    <a:pt x="174" y="282"/>
                  </a:lnTo>
                  <a:lnTo>
                    <a:pt x="172" y="282"/>
                  </a:lnTo>
                  <a:lnTo>
                    <a:pt x="170" y="282"/>
                  </a:lnTo>
                  <a:lnTo>
                    <a:pt x="168" y="280"/>
                  </a:lnTo>
                  <a:lnTo>
                    <a:pt x="166" y="280"/>
                  </a:lnTo>
                  <a:lnTo>
                    <a:pt x="164" y="280"/>
                  </a:lnTo>
                  <a:lnTo>
                    <a:pt x="162" y="280"/>
                  </a:lnTo>
                  <a:lnTo>
                    <a:pt x="160" y="280"/>
                  </a:lnTo>
                  <a:lnTo>
                    <a:pt x="160" y="282"/>
                  </a:lnTo>
                  <a:lnTo>
                    <a:pt x="158" y="286"/>
                  </a:lnTo>
                  <a:lnTo>
                    <a:pt x="154" y="284"/>
                  </a:lnTo>
                  <a:lnTo>
                    <a:pt x="154" y="286"/>
                  </a:lnTo>
                  <a:lnTo>
                    <a:pt x="152" y="284"/>
                  </a:lnTo>
                  <a:lnTo>
                    <a:pt x="150" y="284"/>
                  </a:lnTo>
                  <a:lnTo>
                    <a:pt x="144" y="282"/>
                  </a:lnTo>
                  <a:lnTo>
                    <a:pt x="138" y="280"/>
                  </a:lnTo>
                  <a:lnTo>
                    <a:pt x="136" y="280"/>
                  </a:lnTo>
                  <a:lnTo>
                    <a:pt x="134" y="280"/>
                  </a:lnTo>
                  <a:lnTo>
                    <a:pt x="132" y="280"/>
                  </a:lnTo>
                  <a:lnTo>
                    <a:pt x="130" y="282"/>
                  </a:lnTo>
                  <a:lnTo>
                    <a:pt x="130" y="284"/>
                  </a:lnTo>
                  <a:lnTo>
                    <a:pt x="128" y="284"/>
                  </a:lnTo>
                  <a:lnTo>
                    <a:pt x="124" y="282"/>
                  </a:lnTo>
                  <a:lnTo>
                    <a:pt x="122" y="282"/>
                  </a:lnTo>
                  <a:lnTo>
                    <a:pt x="118" y="282"/>
                  </a:lnTo>
                  <a:lnTo>
                    <a:pt x="118" y="280"/>
                  </a:lnTo>
                  <a:lnTo>
                    <a:pt x="114" y="280"/>
                  </a:lnTo>
                  <a:lnTo>
                    <a:pt x="114" y="282"/>
                  </a:lnTo>
                  <a:lnTo>
                    <a:pt x="112" y="282"/>
                  </a:lnTo>
                  <a:lnTo>
                    <a:pt x="110" y="282"/>
                  </a:lnTo>
                  <a:lnTo>
                    <a:pt x="108" y="282"/>
                  </a:lnTo>
                  <a:lnTo>
                    <a:pt x="106" y="282"/>
                  </a:lnTo>
                  <a:lnTo>
                    <a:pt x="104" y="284"/>
                  </a:lnTo>
                  <a:lnTo>
                    <a:pt x="100" y="286"/>
                  </a:lnTo>
                  <a:lnTo>
                    <a:pt x="100" y="288"/>
                  </a:lnTo>
                  <a:lnTo>
                    <a:pt x="100" y="290"/>
                  </a:lnTo>
                  <a:lnTo>
                    <a:pt x="98" y="290"/>
                  </a:lnTo>
                  <a:lnTo>
                    <a:pt x="96" y="290"/>
                  </a:lnTo>
                  <a:lnTo>
                    <a:pt x="94" y="290"/>
                  </a:lnTo>
                  <a:lnTo>
                    <a:pt x="92" y="290"/>
                  </a:lnTo>
                  <a:lnTo>
                    <a:pt x="90" y="290"/>
                  </a:lnTo>
                  <a:lnTo>
                    <a:pt x="90" y="292"/>
                  </a:lnTo>
                  <a:lnTo>
                    <a:pt x="88" y="292"/>
                  </a:lnTo>
                  <a:lnTo>
                    <a:pt x="88" y="290"/>
                  </a:lnTo>
                  <a:lnTo>
                    <a:pt x="86" y="290"/>
                  </a:lnTo>
                  <a:lnTo>
                    <a:pt x="84" y="290"/>
                  </a:lnTo>
                  <a:lnTo>
                    <a:pt x="82" y="290"/>
                  </a:lnTo>
                  <a:lnTo>
                    <a:pt x="80" y="290"/>
                  </a:lnTo>
                  <a:lnTo>
                    <a:pt x="78" y="292"/>
                  </a:lnTo>
                  <a:lnTo>
                    <a:pt x="76" y="292"/>
                  </a:lnTo>
                  <a:lnTo>
                    <a:pt x="74" y="292"/>
                  </a:lnTo>
                  <a:lnTo>
                    <a:pt x="72" y="292"/>
                  </a:lnTo>
                  <a:lnTo>
                    <a:pt x="72" y="294"/>
                  </a:lnTo>
                  <a:lnTo>
                    <a:pt x="70" y="294"/>
                  </a:lnTo>
                  <a:lnTo>
                    <a:pt x="66" y="298"/>
                  </a:lnTo>
                  <a:lnTo>
                    <a:pt x="64" y="298"/>
                  </a:lnTo>
                  <a:lnTo>
                    <a:pt x="62" y="300"/>
                  </a:lnTo>
                  <a:lnTo>
                    <a:pt x="60" y="300"/>
                  </a:lnTo>
                  <a:lnTo>
                    <a:pt x="58" y="300"/>
                  </a:lnTo>
                  <a:lnTo>
                    <a:pt x="56" y="300"/>
                  </a:lnTo>
                  <a:lnTo>
                    <a:pt x="54" y="300"/>
                  </a:lnTo>
                  <a:lnTo>
                    <a:pt x="52" y="298"/>
                  </a:lnTo>
                  <a:lnTo>
                    <a:pt x="50" y="296"/>
                  </a:lnTo>
                  <a:lnTo>
                    <a:pt x="48" y="296"/>
                  </a:lnTo>
                  <a:lnTo>
                    <a:pt x="50" y="294"/>
                  </a:lnTo>
                  <a:lnTo>
                    <a:pt x="48" y="294"/>
                  </a:lnTo>
                  <a:lnTo>
                    <a:pt x="48" y="292"/>
                  </a:lnTo>
                  <a:lnTo>
                    <a:pt x="48" y="290"/>
                  </a:lnTo>
                  <a:lnTo>
                    <a:pt x="48" y="292"/>
                  </a:lnTo>
                  <a:lnTo>
                    <a:pt x="46" y="290"/>
                  </a:lnTo>
                  <a:lnTo>
                    <a:pt x="44" y="290"/>
                  </a:lnTo>
                  <a:lnTo>
                    <a:pt x="42" y="290"/>
                  </a:lnTo>
                  <a:lnTo>
                    <a:pt x="40" y="290"/>
                  </a:lnTo>
                  <a:lnTo>
                    <a:pt x="40" y="288"/>
                  </a:lnTo>
                  <a:lnTo>
                    <a:pt x="40" y="286"/>
                  </a:lnTo>
                  <a:lnTo>
                    <a:pt x="42" y="284"/>
                  </a:lnTo>
                  <a:lnTo>
                    <a:pt x="40" y="284"/>
                  </a:lnTo>
                  <a:lnTo>
                    <a:pt x="40" y="282"/>
                  </a:lnTo>
                  <a:lnTo>
                    <a:pt x="38" y="282"/>
                  </a:lnTo>
                  <a:lnTo>
                    <a:pt x="36" y="282"/>
                  </a:lnTo>
                  <a:lnTo>
                    <a:pt x="34" y="282"/>
                  </a:lnTo>
                  <a:lnTo>
                    <a:pt x="34" y="284"/>
                  </a:lnTo>
                  <a:lnTo>
                    <a:pt x="32" y="284"/>
                  </a:lnTo>
                  <a:lnTo>
                    <a:pt x="32" y="286"/>
                  </a:lnTo>
                  <a:lnTo>
                    <a:pt x="34" y="286"/>
                  </a:lnTo>
                  <a:lnTo>
                    <a:pt x="34" y="290"/>
                  </a:lnTo>
                  <a:lnTo>
                    <a:pt x="32" y="290"/>
                  </a:lnTo>
                  <a:lnTo>
                    <a:pt x="32" y="288"/>
                  </a:lnTo>
                  <a:lnTo>
                    <a:pt x="30" y="282"/>
                  </a:lnTo>
                  <a:lnTo>
                    <a:pt x="32" y="278"/>
                  </a:lnTo>
                  <a:lnTo>
                    <a:pt x="34" y="278"/>
                  </a:lnTo>
                  <a:lnTo>
                    <a:pt x="34" y="276"/>
                  </a:lnTo>
                  <a:lnTo>
                    <a:pt x="34" y="274"/>
                  </a:lnTo>
                  <a:lnTo>
                    <a:pt x="30" y="268"/>
                  </a:lnTo>
                  <a:lnTo>
                    <a:pt x="30" y="266"/>
                  </a:lnTo>
                  <a:lnTo>
                    <a:pt x="28" y="264"/>
                  </a:lnTo>
                  <a:lnTo>
                    <a:pt x="28" y="262"/>
                  </a:lnTo>
                  <a:lnTo>
                    <a:pt x="28" y="260"/>
                  </a:lnTo>
                  <a:lnTo>
                    <a:pt x="26" y="256"/>
                  </a:lnTo>
                  <a:lnTo>
                    <a:pt x="24" y="256"/>
                  </a:lnTo>
                  <a:lnTo>
                    <a:pt x="24" y="258"/>
                  </a:lnTo>
                  <a:lnTo>
                    <a:pt x="22" y="256"/>
                  </a:lnTo>
                  <a:lnTo>
                    <a:pt x="22" y="254"/>
                  </a:lnTo>
                  <a:lnTo>
                    <a:pt x="24" y="252"/>
                  </a:lnTo>
                  <a:lnTo>
                    <a:pt x="26" y="252"/>
                  </a:lnTo>
                  <a:lnTo>
                    <a:pt x="28" y="252"/>
                  </a:lnTo>
                  <a:lnTo>
                    <a:pt x="30" y="250"/>
                  </a:lnTo>
                  <a:lnTo>
                    <a:pt x="32" y="250"/>
                  </a:lnTo>
                  <a:lnTo>
                    <a:pt x="32" y="248"/>
                  </a:lnTo>
                  <a:lnTo>
                    <a:pt x="32" y="246"/>
                  </a:lnTo>
                  <a:lnTo>
                    <a:pt x="34" y="240"/>
                  </a:lnTo>
                  <a:lnTo>
                    <a:pt x="34" y="238"/>
                  </a:lnTo>
                  <a:lnTo>
                    <a:pt x="32" y="238"/>
                  </a:lnTo>
                  <a:lnTo>
                    <a:pt x="32" y="232"/>
                  </a:lnTo>
                  <a:lnTo>
                    <a:pt x="32" y="230"/>
                  </a:lnTo>
                  <a:lnTo>
                    <a:pt x="32" y="228"/>
                  </a:lnTo>
                  <a:lnTo>
                    <a:pt x="32" y="226"/>
                  </a:lnTo>
                  <a:lnTo>
                    <a:pt x="30" y="226"/>
                  </a:lnTo>
                  <a:lnTo>
                    <a:pt x="30" y="224"/>
                  </a:lnTo>
                  <a:lnTo>
                    <a:pt x="28" y="222"/>
                  </a:lnTo>
                  <a:lnTo>
                    <a:pt x="26" y="218"/>
                  </a:lnTo>
                  <a:lnTo>
                    <a:pt x="26" y="216"/>
                  </a:lnTo>
                  <a:lnTo>
                    <a:pt x="24" y="214"/>
                  </a:lnTo>
                  <a:lnTo>
                    <a:pt x="22" y="212"/>
                  </a:lnTo>
                  <a:lnTo>
                    <a:pt x="20" y="208"/>
                  </a:lnTo>
                  <a:lnTo>
                    <a:pt x="18" y="204"/>
                  </a:lnTo>
                  <a:lnTo>
                    <a:pt x="16" y="202"/>
                  </a:lnTo>
                  <a:lnTo>
                    <a:pt x="16" y="200"/>
                  </a:lnTo>
                  <a:lnTo>
                    <a:pt x="16" y="198"/>
                  </a:lnTo>
                  <a:lnTo>
                    <a:pt x="14" y="198"/>
                  </a:lnTo>
                  <a:lnTo>
                    <a:pt x="14" y="196"/>
                  </a:lnTo>
                  <a:lnTo>
                    <a:pt x="14" y="194"/>
                  </a:lnTo>
                  <a:lnTo>
                    <a:pt x="12" y="192"/>
                  </a:lnTo>
                  <a:lnTo>
                    <a:pt x="12" y="188"/>
                  </a:lnTo>
                  <a:lnTo>
                    <a:pt x="10" y="184"/>
                  </a:lnTo>
                  <a:lnTo>
                    <a:pt x="10" y="182"/>
                  </a:lnTo>
                  <a:lnTo>
                    <a:pt x="10" y="180"/>
                  </a:lnTo>
                  <a:lnTo>
                    <a:pt x="10" y="178"/>
                  </a:lnTo>
                  <a:lnTo>
                    <a:pt x="8" y="174"/>
                  </a:lnTo>
                  <a:lnTo>
                    <a:pt x="8" y="170"/>
                  </a:lnTo>
                  <a:lnTo>
                    <a:pt x="6" y="166"/>
                  </a:lnTo>
                  <a:lnTo>
                    <a:pt x="6" y="164"/>
                  </a:lnTo>
                  <a:lnTo>
                    <a:pt x="4" y="160"/>
                  </a:lnTo>
                  <a:lnTo>
                    <a:pt x="2" y="160"/>
                  </a:lnTo>
                  <a:lnTo>
                    <a:pt x="2" y="158"/>
                  </a:lnTo>
                  <a:lnTo>
                    <a:pt x="0" y="156"/>
                  </a:lnTo>
                  <a:lnTo>
                    <a:pt x="0" y="154"/>
                  </a:lnTo>
                  <a:lnTo>
                    <a:pt x="2" y="152"/>
                  </a:lnTo>
                  <a:lnTo>
                    <a:pt x="2" y="150"/>
                  </a:lnTo>
                  <a:lnTo>
                    <a:pt x="4" y="150"/>
                  </a:lnTo>
                  <a:lnTo>
                    <a:pt x="4" y="152"/>
                  </a:lnTo>
                  <a:lnTo>
                    <a:pt x="6" y="150"/>
                  </a:lnTo>
                  <a:lnTo>
                    <a:pt x="6" y="148"/>
                  </a:lnTo>
                  <a:lnTo>
                    <a:pt x="6" y="144"/>
                  </a:lnTo>
                  <a:lnTo>
                    <a:pt x="8" y="142"/>
                  </a:lnTo>
                  <a:lnTo>
                    <a:pt x="8" y="140"/>
                  </a:lnTo>
                  <a:lnTo>
                    <a:pt x="12" y="140"/>
                  </a:lnTo>
                  <a:lnTo>
                    <a:pt x="14" y="142"/>
                  </a:lnTo>
                  <a:close/>
                </a:path>
              </a:pathLst>
            </a:custGeom>
            <a:blipFill dpi="0" rotWithShape="1">
              <a:blip r:embed="rId16" cstate="email">
                <a:extLst>
                  <a:ext uri="{28A0092B-C50C-407E-A947-70E740481C1C}">
                    <a14:useLocalDpi xmlns:a14="http://schemas.microsoft.com/office/drawing/2010/main"/>
                  </a:ext>
                </a:extLst>
              </a:blip>
              <a:srcRect/>
              <a:stretch>
                <a:fillRect/>
              </a:stretch>
            </a:blipFill>
            <a:ln w="3175">
              <a:solidFill>
                <a:schemeClr val="bg1"/>
              </a:solidFill>
              <a:prstDash val="sysDot"/>
              <a:round/>
              <a:headEnd/>
              <a:tailEnd/>
            </a:ln>
          </p:spPr>
          <p:txBody>
            <a:bodyPr/>
            <a:lstStyle/>
            <a:p>
              <a:pPr fontAlgn="base">
                <a:spcBef>
                  <a:spcPct val="0"/>
                </a:spcBef>
                <a:spcAft>
                  <a:spcPct val="0"/>
                </a:spcAft>
              </a:pPr>
              <a:endParaRPr lang="de-DE" sz="2400">
                <a:solidFill>
                  <a:srgbClr val="000000"/>
                </a:solidFill>
                <a:cs typeface="Arial" charset="0"/>
              </a:endParaRPr>
            </a:p>
          </p:txBody>
        </p:sp>
        <p:sp>
          <p:nvSpPr>
            <p:cNvPr id="14347" name="Freeform 2429"/>
            <p:cNvSpPr>
              <a:spLocks/>
            </p:cNvSpPr>
            <p:nvPr/>
          </p:nvSpPr>
          <p:spPr bwMode="auto">
            <a:xfrm>
              <a:off x="4280089" y="2163839"/>
              <a:ext cx="298540" cy="265806"/>
            </a:xfrm>
            <a:custGeom>
              <a:avLst/>
              <a:gdLst>
                <a:gd name="T0" fmla="*/ 2147483647 w 326"/>
                <a:gd name="T1" fmla="*/ 2147483647 h 322"/>
                <a:gd name="T2" fmla="*/ 2147483647 w 326"/>
                <a:gd name="T3" fmla="*/ 2147483647 h 322"/>
                <a:gd name="T4" fmla="*/ 2147483647 w 326"/>
                <a:gd name="T5" fmla="*/ 2147483647 h 322"/>
                <a:gd name="T6" fmla="*/ 2147483647 w 326"/>
                <a:gd name="T7" fmla="*/ 2147483647 h 322"/>
                <a:gd name="T8" fmla="*/ 2147483647 w 326"/>
                <a:gd name="T9" fmla="*/ 2147483647 h 322"/>
                <a:gd name="T10" fmla="*/ 2147483647 w 326"/>
                <a:gd name="T11" fmla="*/ 2147483647 h 322"/>
                <a:gd name="T12" fmla="*/ 2147483647 w 326"/>
                <a:gd name="T13" fmla="*/ 2147483647 h 322"/>
                <a:gd name="T14" fmla="*/ 2147483647 w 326"/>
                <a:gd name="T15" fmla="*/ 2147483647 h 322"/>
                <a:gd name="T16" fmla="*/ 2147483647 w 326"/>
                <a:gd name="T17" fmla="*/ 2147483647 h 322"/>
                <a:gd name="T18" fmla="*/ 2147483647 w 326"/>
                <a:gd name="T19" fmla="*/ 2147483647 h 322"/>
                <a:gd name="T20" fmla="*/ 2147483647 w 326"/>
                <a:gd name="T21" fmla="*/ 2147483647 h 322"/>
                <a:gd name="T22" fmla="*/ 2147483647 w 326"/>
                <a:gd name="T23" fmla="*/ 2147483647 h 322"/>
                <a:gd name="T24" fmla="*/ 2147483647 w 326"/>
                <a:gd name="T25" fmla="*/ 2147483647 h 322"/>
                <a:gd name="T26" fmla="*/ 2147483647 w 326"/>
                <a:gd name="T27" fmla="*/ 2147483647 h 322"/>
                <a:gd name="T28" fmla="*/ 2147483647 w 326"/>
                <a:gd name="T29" fmla="*/ 2147483647 h 322"/>
                <a:gd name="T30" fmla="*/ 2147483647 w 326"/>
                <a:gd name="T31" fmla="*/ 2147483647 h 322"/>
                <a:gd name="T32" fmla="*/ 2147483647 w 326"/>
                <a:gd name="T33" fmla="*/ 2147483647 h 322"/>
                <a:gd name="T34" fmla="*/ 2147483647 w 326"/>
                <a:gd name="T35" fmla="*/ 2147483647 h 322"/>
                <a:gd name="T36" fmla="*/ 2147483647 w 326"/>
                <a:gd name="T37" fmla="*/ 2147483647 h 322"/>
                <a:gd name="T38" fmla="*/ 2147483647 w 326"/>
                <a:gd name="T39" fmla="*/ 2147483647 h 322"/>
                <a:gd name="T40" fmla="*/ 0 w 326"/>
                <a:gd name="T41" fmla="*/ 2147483647 h 322"/>
                <a:gd name="T42" fmla="*/ 2147483647 w 326"/>
                <a:gd name="T43" fmla="*/ 2147483647 h 322"/>
                <a:gd name="T44" fmla="*/ 2147483647 w 326"/>
                <a:gd name="T45" fmla="*/ 2147483647 h 322"/>
                <a:gd name="T46" fmla="*/ 2147483647 w 326"/>
                <a:gd name="T47" fmla="*/ 2147483647 h 322"/>
                <a:gd name="T48" fmla="*/ 2147483647 w 326"/>
                <a:gd name="T49" fmla="*/ 2147483647 h 322"/>
                <a:gd name="T50" fmla="*/ 2147483647 w 326"/>
                <a:gd name="T51" fmla="*/ 2147483647 h 322"/>
                <a:gd name="T52" fmla="*/ 2147483647 w 326"/>
                <a:gd name="T53" fmla="*/ 2147483647 h 322"/>
                <a:gd name="T54" fmla="*/ 2147483647 w 326"/>
                <a:gd name="T55" fmla="*/ 2147483647 h 322"/>
                <a:gd name="T56" fmla="*/ 2147483647 w 326"/>
                <a:gd name="T57" fmla="*/ 2147483647 h 322"/>
                <a:gd name="T58" fmla="*/ 2147483647 w 326"/>
                <a:gd name="T59" fmla="*/ 2147483647 h 322"/>
                <a:gd name="T60" fmla="*/ 2147483647 w 326"/>
                <a:gd name="T61" fmla="*/ 2147483647 h 322"/>
                <a:gd name="T62" fmla="*/ 2147483647 w 326"/>
                <a:gd name="T63" fmla="*/ 2147483647 h 322"/>
                <a:gd name="T64" fmla="*/ 2147483647 w 326"/>
                <a:gd name="T65" fmla="*/ 2147483647 h 322"/>
                <a:gd name="T66" fmla="*/ 2147483647 w 326"/>
                <a:gd name="T67" fmla="*/ 2147483647 h 322"/>
                <a:gd name="T68" fmla="*/ 2147483647 w 326"/>
                <a:gd name="T69" fmla="*/ 2147483647 h 322"/>
                <a:gd name="T70" fmla="*/ 2147483647 w 326"/>
                <a:gd name="T71" fmla="*/ 2147483647 h 322"/>
                <a:gd name="T72" fmla="*/ 2147483647 w 326"/>
                <a:gd name="T73" fmla="*/ 2147483647 h 322"/>
                <a:gd name="T74" fmla="*/ 2147483647 w 326"/>
                <a:gd name="T75" fmla="*/ 2147483647 h 322"/>
                <a:gd name="T76" fmla="*/ 2147483647 w 326"/>
                <a:gd name="T77" fmla="*/ 2147483647 h 322"/>
                <a:gd name="T78" fmla="*/ 2147483647 w 326"/>
                <a:gd name="T79" fmla="*/ 2147483647 h 322"/>
                <a:gd name="T80" fmla="*/ 2147483647 w 326"/>
                <a:gd name="T81" fmla="*/ 2147483647 h 322"/>
                <a:gd name="T82" fmla="*/ 2147483647 w 326"/>
                <a:gd name="T83" fmla="*/ 2147483647 h 322"/>
                <a:gd name="T84" fmla="*/ 2147483647 w 326"/>
                <a:gd name="T85" fmla="*/ 2147483647 h 322"/>
                <a:gd name="T86" fmla="*/ 2147483647 w 326"/>
                <a:gd name="T87" fmla="*/ 2147483647 h 322"/>
                <a:gd name="T88" fmla="*/ 2147483647 w 326"/>
                <a:gd name="T89" fmla="*/ 2147483647 h 322"/>
                <a:gd name="T90" fmla="*/ 2147483647 w 326"/>
                <a:gd name="T91" fmla="*/ 2147483647 h 322"/>
                <a:gd name="T92" fmla="*/ 2147483647 w 326"/>
                <a:gd name="T93" fmla="*/ 2147483647 h 322"/>
                <a:gd name="T94" fmla="*/ 2147483647 w 326"/>
                <a:gd name="T95" fmla="*/ 2147483647 h 322"/>
                <a:gd name="T96" fmla="*/ 2147483647 w 326"/>
                <a:gd name="T97" fmla="*/ 2147483647 h 322"/>
                <a:gd name="T98" fmla="*/ 2147483647 w 326"/>
                <a:gd name="T99" fmla="*/ 2147483647 h 322"/>
                <a:gd name="T100" fmla="*/ 2147483647 w 326"/>
                <a:gd name="T101" fmla="*/ 2147483647 h 322"/>
                <a:gd name="T102" fmla="*/ 2147483647 w 326"/>
                <a:gd name="T103" fmla="*/ 2147483647 h 322"/>
                <a:gd name="T104" fmla="*/ 2147483647 w 326"/>
                <a:gd name="T105" fmla="*/ 2147483647 h 322"/>
                <a:gd name="T106" fmla="*/ 2147483647 w 326"/>
                <a:gd name="T107" fmla="*/ 2147483647 h 322"/>
                <a:gd name="T108" fmla="*/ 2147483647 w 326"/>
                <a:gd name="T109" fmla="*/ 2147483647 h 322"/>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w 326"/>
                <a:gd name="T166" fmla="*/ 0 h 322"/>
                <a:gd name="T167" fmla="*/ 326 w 326"/>
                <a:gd name="T168" fmla="*/ 322 h 322"/>
              </a:gdLst>
              <a:ahLst/>
              <a:cxnLst>
                <a:cxn ang="T110">
                  <a:pos x="T0" y="T1"/>
                </a:cxn>
                <a:cxn ang="T111">
                  <a:pos x="T2" y="T3"/>
                </a:cxn>
                <a:cxn ang="T112">
                  <a:pos x="T4" y="T5"/>
                </a:cxn>
                <a:cxn ang="T113">
                  <a:pos x="T6" y="T7"/>
                </a:cxn>
                <a:cxn ang="T114">
                  <a:pos x="T8" y="T9"/>
                </a:cxn>
                <a:cxn ang="T115">
                  <a:pos x="T10" y="T11"/>
                </a:cxn>
                <a:cxn ang="T116">
                  <a:pos x="T12" y="T13"/>
                </a:cxn>
                <a:cxn ang="T117">
                  <a:pos x="T14" y="T15"/>
                </a:cxn>
                <a:cxn ang="T118">
                  <a:pos x="T16" y="T17"/>
                </a:cxn>
                <a:cxn ang="T119">
                  <a:pos x="T18" y="T19"/>
                </a:cxn>
                <a:cxn ang="T120">
                  <a:pos x="T20" y="T21"/>
                </a:cxn>
                <a:cxn ang="T121">
                  <a:pos x="T22" y="T23"/>
                </a:cxn>
                <a:cxn ang="T122">
                  <a:pos x="T24" y="T25"/>
                </a:cxn>
                <a:cxn ang="T123">
                  <a:pos x="T26" y="T27"/>
                </a:cxn>
                <a:cxn ang="T124">
                  <a:pos x="T28" y="T29"/>
                </a:cxn>
                <a:cxn ang="T125">
                  <a:pos x="T30" y="T31"/>
                </a:cxn>
                <a:cxn ang="T126">
                  <a:pos x="T32" y="T33"/>
                </a:cxn>
                <a:cxn ang="T127">
                  <a:pos x="T34" y="T35"/>
                </a:cxn>
                <a:cxn ang="T128">
                  <a:pos x="T36" y="T37"/>
                </a:cxn>
                <a:cxn ang="T129">
                  <a:pos x="T38" y="T39"/>
                </a:cxn>
                <a:cxn ang="T130">
                  <a:pos x="T40" y="T41"/>
                </a:cxn>
                <a:cxn ang="T131">
                  <a:pos x="T42" y="T43"/>
                </a:cxn>
                <a:cxn ang="T132">
                  <a:pos x="T44" y="T45"/>
                </a:cxn>
                <a:cxn ang="T133">
                  <a:pos x="T46" y="T47"/>
                </a:cxn>
                <a:cxn ang="T134">
                  <a:pos x="T48" y="T49"/>
                </a:cxn>
                <a:cxn ang="T135">
                  <a:pos x="T50" y="T51"/>
                </a:cxn>
                <a:cxn ang="T136">
                  <a:pos x="T52" y="T53"/>
                </a:cxn>
                <a:cxn ang="T137">
                  <a:pos x="T54" y="T55"/>
                </a:cxn>
                <a:cxn ang="T138">
                  <a:pos x="T56" y="T57"/>
                </a:cxn>
                <a:cxn ang="T139">
                  <a:pos x="T58" y="T59"/>
                </a:cxn>
                <a:cxn ang="T140">
                  <a:pos x="T60" y="T61"/>
                </a:cxn>
                <a:cxn ang="T141">
                  <a:pos x="T62" y="T63"/>
                </a:cxn>
                <a:cxn ang="T142">
                  <a:pos x="T64" y="T65"/>
                </a:cxn>
                <a:cxn ang="T143">
                  <a:pos x="T66" y="T67"/>
                </a:cxn>
                <a:cxn ang="T144">
                  <a:pos x="T68" y="T69"/>
                </a:cxn>
                <a:cxn ang="T145">
                  <a:pos x="T70" y="T71"/>
                </a:cxn>
                <a:cxn ang="T146">
                  <a:pos x="T72" y="T73"/>
                </a:cxn>
                <a:cxn ang="T147">
                  <a:pos x="T74" y="T75"/>
                </a:cxn>
                <a:cxn ang="T148">
                  <a:pos x="T76" y="T77"/>
                </a:cxn>
                <a:cxn ang="T149">
                  <a:pos x="T78" y="T79"/>
                </a:cxn>
                <a:cxn ang="T150">
                  <a:pos x="T80" y="T81"/>
                </a:cxn>
                <a:cxn ang="T151">
                  <a:pos x="T82" y="T83"/>
                </a:cxn>
                <a:cxn ang="T152">
                  <a:pos x="T84" y="T85"/>
                </a:cxn>
                <a:cxn ang="T153">
                  <a:pos x="T86" y="T87"/>
                </a:cxn>
                <a:cxn ang="T154">
                  <a:pos x="T88" y="T89"/>
                </a:cxn>
                <a:cxn ang="T155">
                  <a:pos x="T90" y="T91"/>
                </a:cxn>
                <a:cxn ang="T156">
                  <a:pos x="T92" y="T93"/>
                </a:cxn>
                <a:cxn ang="T157">
                  <a:pos x="T94" y="T95"/>
                </a:cxn>
                <a:cxn ang="T158">
                  <a:pos x="T96" y="T97"/>
                </a:cxn>
                <a:cxn ang="T159">
                  <a:pos x="T98" y="T99"/>
                </a:cxn>
                <a:cxn ang="T160">
                  <a:pos x="T100" y="T101"/>
                </a:cxn>
                <a:cxn ang="T161">
                  <a:pos x="T102" y="T103"/>
                </a:cxn>
                <a:cxn ang="T162">
                  <a:pos x="T104" y="T105"/>
                </a:cxn>
                <a:cxn ang="T163">
                  <a:pos x="T106" y="T107"/>
                </a:cxn>
                <a:cxn ang="T164">
                  <a:pos x="T108" y="T109"/>
                </a:cxn>
              </a:cxnLst>
              <a:rect l="T165" t="T166" r="T167" b="T168"/>
              <a:pathLst>
                <a:path w="326" h="322">
                  <a:moveTo>
                    <a:pt x="316" y="130"/>
                  </a:moveTo>
                  <a:lnTo>
                    <a:pt x="318" y="130"/>
                  </a:lnTo>
                  <a:lnTo>
                    <a:pt x="318" y="136"/>
                  </a:lnTo>
                  <a:lnTo>
                    <a:pt x="318" y="144"/>
                  </a:lnTo>
                  <a:lnTo>
                    <a:pt x="318" y="146"/>
                  </a:lnTo>
                  <a:lnTo>
                    <a:pt x="318" y="148"/>
                  </a:lnTo>
                  <a:lnTo>
                    <a:pt x="318" y="152"/>
                  </a:lnTo>
                  <a:lnTo>
                    <a:pt x="318" y="156"/>
                  </a:lnTo>
                  <a:lnTo>
                    <a:pt x="318" y="158"/>
                  </a:lnTo>
                  <a:lnTo>
                    <a:pt x="320" y="170"/>
                  </a:lnTo>
                  <a:lnTo>
                    <a:pt x="320" y="182"/>
                  </a:lnTo>
                  <a:lnTo>
                    <a:pt x="320" y="194"/>
                  </a:lnTo>
                  <a:lnTo>
                    <a:pt x="320" y="198"/>
                  </a:lnTo>
                  <a:lnTo>
                    <a:pt x="322" y="210"/>
                  </a:lnTo>
                  <a:lnTo>
                    <a:pt x="322" y="216"/>
                  </a:lnTo>
                  <a:lnTo>
                    <a:pt x="322" y="226"/>
                  </a:lnTo>
                  <a:lnTo>
                    <a:pt x="324" y="258"/>
                  </a:lnTo>
                  <a:lnTo>
                    <a:pt x="324" y="262"/>
                  </a:lnTo>
                  <a:lnTo>
                    <a:pt x="324" y="288"/>
                  </a:lnTo>
                  <a:lnTo>
                    <a:pt x="326" y="310"/>
                  </a:lnTo>
                  <a:lnTo>
                    <a:pt x="320" y="310"/>
                  </a:lnTo>
                  <a:lnTo>
                    <a:pt x="318" y="310"/>
                  </a:lnTo>
                  <a:lnTo>
                    <a:pt x="316" y="310"/>
                  </a:lnTo>
                  <a:lnTo>
                    <a:pt x="314" y="310"/>
                  </a:lnTo>
                  <a:lnTo>
                    <a:pt x="308" y="310"/>
                  </a:lnTo>
                  <a:lnTo>
                    <a:pt x="304" y="310"/>
                  </a:lnTo>
                  <a:lnTo>
                    <a:pt x="304" y="312"/>
                  </a:lnTo>
                  <a:lnTo>
                    <a:pt x="304" y="322"/>
                  </a:lnTo>
                  <a:lnTo>
                    <a:pt x="292" y="316"/>
                  </a:lnTo>
                  <a:lnTo>
                    <a:pt x="286" y="310"/>
                  </a:lnTo>
                  <a:lnTo>
                    <a:pt x="270" y="302"/>
                  </a:lnTo>
                  <a:lnTo>
                    <a:pt x="258" y="296"/>
                  </a:lnTo>
                  <a:lnTo>
                    <a:pt x="250" y="292"/>
                  </a:lnTo>
                  <a:lnTo>
                    <a:pt x="240" y="286"/>
                  </a:lnTo>
                  <a:lnTo>
                    <a:pt x="230" y="280"/>
                  </a:lnTo>
                  <a:lnTo>
                    <a:pt x="218" y="272"/>
                  </a:lnTo>
                  <a:lnTo>
                    <a:pt x="206" y="266"/>
                  </a:lnTo>
                  <a:lnTo>
                    <a:pt x="200" y="262"/>
                  </a:lnTo>
                  <a:lnTo>
                    <a:pt x="194" y="262"/>
                  </a:lnTo>
                  <a:lnTo>
                    <a:pt x="188" y="256"/>
                  </a:lnTo>
                  <a:lnTo>
                    <a:pt x="180" y="252"/>
                  </a:lnTo>
                  <a:lnTo>
                    <a:pt x="174" y="248"/>
                  </a:lnTo>
                  <a:lnTo>
                    <a:pt x="172" y="248"/>
                  </a:lnTo>
                  <a:lnTo>
                    <a:pt x="158" y="240"/>
                  </a:lnTo>
                  <a:lnTo>
                    <a:pt x="144" y="234"/>
                  </a:lnTo>
                  <a:lnTo>
                    <a:pt x="138" y="230"/>
                  </a:lnTo>
                  <a:lnTo>
                    <a:pt x="124" y="236"/>
                  </a:lnTo>
                  <a:lnTo>
                    <a:pt x="120" y="238"/>
                  </a:lnTo>
                  <a:lnTo>
                    <a:pt x="118" y="240"/>
                  </a:lnTo>
                  <a:lnTo>
                    <a:pt x="116" y="242"/>
                  </a:lnTo>
                  <a:lnTo>
                    <a:pt x="114" y="242"/>
                  </a:lnTo>
                  <a:lnTo>
                    <a:pt x="108" y="246"/>
                  </a:lnTo>
                  <a:lnTo>
                    <a:pt x="106" y="248"/>
                  </a:lnTo>
                  <a:lnTo>
                    <a:pt x="104" y="248"/>
                  </a:lnTo>
                  <a:lnTo>
                    <a:pt x="102" y="250"/>
                  </a:lnTo>
                  <a:lnTo>
                    <a:pt x="96" y="244"/>
                  </a:lnTo>
                  <a:lnTo>
                    <a:pt x="90" y="238"/>
                  </a:lnTo>
                  <a:lnTo>
                    <a:pt x="90" y="236"/>
                  </a:lnTo>
                  <a:lnTo>
                    <a:pt x="88" y="236"/>
                  </a:lnTo>
                  <a:lnTo>
                    <a:pt x="86" y="236"/>
                  </a:lnTo>
                  <a:lnTo>
                    <a:pt x="86" y="234"/>
                  </a:lnTo>
                  <a:lnTo>
                    <a:pt x="84" y="234"/>
                  </a:lnTo>
                  <a:lnTo>
                    <a:pt x="80" y="234"/>
                  </a:lnTo>
                  <a:lnTo>
                    <a:pt x="74" y="232"/>
                  </a:lnTo>
                  <a:lnTo>
                    <a:pt x="68" y="230"/>
                  </a:lnTo>
                  <a:lnTo>
                    <a:pt x="66" y="230"/>
                  </a:lnTo>
                  <a:lnTo>
                    <a:pt x="64" y="230"/>
                  </a:lnTo>
                  <a:lnTo>
                    <a:pt x="62" y="228"/>
                  </a:lnTo>
                  <a:lnTo>
                    <a:pt x="56" y="228"/>
                  </a:lnTo>
                  <a:lnTo>
                    <a:pt x="54" y="224"/>
                  </a:lnTo>
                  <a:lnTo>
                    <a:pt x="50" y="218"/>
                  </a:lnTo>
                  <a:lnTo>
                    <a:pt x="50" y="216"/>
                  </a:lnTo>
                  <a:lnTo>
                    <a:pt x="48" y="210"/>
                  </a:lnTo>
                  <a:lnTo>
                    <a:pt x="46" y="210"/>
                  </a:lnTo>
                  <a:lnTo>
                    <a:pt x="44" y="208"/>
                  </a:lnTo>
                  <a:lnTo>
                    <a:pt x="42" y="208"/>
                  </a:lnTo>
                  <a:lnTo>
                    <a:pt x="38" y="208"/>
                  </a:lnTo>
                  <a:lnTo>
                    <a:pt x="36" y="206"/>
                  </a:lnTo>
                  <a:lnTo>
                    <a:pt x="32" y="204"/>
                  </a:lnTo>
                  <a:lnTo>
                    <a:pt x="30" y="204"/>
                  </a:lnTo>
                  <a:lnTo>
                    <a:pt x="28" y="204"/>
                  </a:lnTo>
                  <a:lnTo>
                    <a:pt x="26" y="206"/>
                  </a:lnTo>
                  <a:lnTo>
                    <a:pt x="24" y="206"/>
                  </a:lnTo>
                  <a:lnTo>
                    <a:pt x="22" y="204"/>
                  </a:lnTo>
                  <a:lnTo>
                    <a:pt x="20" y="202"/>
                  </a:lnTo>
                  <a:lnTo>
                    <a:pt x="20" y="200"/>
                  </a:lnTo>
                  <a:lnTo>
                    <a:pt x="18" y="198"/>
                  </a:lnTo>
                  <a:lnTo>
                    <a:pt x="16" y="198"/>
                  </a:lnTo>
                  <a:lnTo>
                    <a:pt x="16" y="196"/>
                  </a:lnTo>
                  <a:lnTo>
                    <a:pt x="16" y="194"/>
                  </a:lnTo>
                  <a:lnTo>
                    <a:pt x="16" y="192"/>
                  </a:lnTo>
                  <a:lnTo>
                    <a:pt x="16" y="190"/>
                  </a:lnTo>
                  <a:lnTo>
                    <a:pt x="16" y="186"/>
                  </a:lnTo>
                  <a:lnTo>
                    <a:pt x="16" y="184"/>
                  </a:lnTo>
                  <a:lnTo>
                    <a:pt x="14" y="184"/>
                  </a:lnTo>
                  <a:lnTo>
                    <a:pt x="12" y="180"/>
                  </a:lnTo>
                  <a:lnTo>
                    <a:pt x="10" y="178"/>
                  </a:lnTo>
                  <a:lnTo>
                    <a:pt x="4" y="168"/>
                  </a:lnTo>
                  <a:lnTo>
                    <a:pt x="2" y="166"/>
                  </a:lnTo>
                  <a:lnTo>
                    <a:pt x="2" y="164"/>
                  </a:lnTo>
                  <a:lnTo>
                    <a:pt x="4" y="162"/>
                  </a:lnTo>
                  <a:lnTo>
                    <a:pt x="8" y="160"/>
                  </a:lnTo>
                  <a:lnTo>
                    <a:pt x="10" y="158"/>
                  </a:lnTo>
                  <a:lnTo>
                    <a:pt x="12" y="158"/>
                  </a:lnTo>
                  <a:lnTo>
                    <a:pt x="12" y="156"/>
                  </a:lnTo>
                  <a:lnTo>
                    <a:pt x="12" y="154"/>
                  </a:lnTo>
                  <a:lnTo>
                    <a:pt x="12" y="152"/>
                  </a:lnTo>
                  <a:lnTo>
                    <a:pt x="12" y="150"/>
                  </a:lnTo>
                  <a:lnTo>
                    <a:pt x="12" y="148"/>
                  </a:lnTo>
                  <a:lnTo>
                    <a:pt x="10" y="148"/>
                  </a:lnTo>
                  <a:lnTo>
                    <a:pt x="10" y="146"/>
                  </a:lnTo>
                  <a:lnTo>
                    <a:pt x="10" y="144"/>
                  </a:lnTo>
                  <a:lnTo>
                    <a:pt x="8" y="140"/>
                  </a:lnTo>
                  <a:lnTo>
                    <a:pt x="8" y="138"/>
                  </a:lnTo>
                  <a:lnTo>
                    <a:pt x="8" y="134"/>
                  </a:lnTo>
                  <a:lnTo>
                    <a:pt x="10" y="132"/>
                  </a:lnTo>
                  <a:lnTo>
                    <a:pt x="10" y="130"/>
                  </a:lnTo>
                  <a:lnTo>
                    <a:pt x="12" y="130"/>
                  </a:lnTo>
                  <a:lnTo>
                    <a:pt x="12" y="126"/>
                  </a:lnTo>
                  <a:lnTo>
                    <a:pt x="12" y="124"/>
                  </a:lnTo>
                  <a:lnTo>
                    <a:pt x="12" y="122"/>
                  </a:lnTo>
                  <a:lnTo>
                    <a:pt x="10" y="118"/>
                  </a:lnTo>
                  <a:lnTo>
                    <a:pt x="8" y="118"/>
                  </a:lnTo>
                  <a:lnTo>
                    <a:pt x="8" y="116"/>
                  </a:lnTo>
                  <a:lnTo>
                    <a:pt x="8" y="114"/>
                  </a:lnTo>
                  <a:lnTo>
                    <a:pt x="10" y="110"/>
                  </a:lnTo>
                  <a:lnTo>
                    <a:pt x="10" y="108"/>
                  </a:lnTo>
                  <a:lnTo>
                    <a:pt x="10" y="106"/>
                  </a:lnTo>
                  <a:lnTo>
                    <a:pt x="10" y="104"/>
                  </a:lnTo>
                  <a:lnTo>
                    <a:pt x="10" y="102"/>
                  </a:lnTo>
                  <a:lnTo>
                    <a:pt x="10" y="100"/>
                  </a:lnTo>
                  <a:lnTo>
                    <a:pt x="10" y="98"/>
                  </a:lnTo>
                  <a:lnTo>
                    <a:pt x="10" y="96"/>
                  </a:lnTo>
                  <a:lnTo>
                    <a:pt x="10" y="94"/>
                  </a:lnTo>
                  <a:lnTo>
                    <a:pt x="8" y="94"/>
                  </a:lnTo>
                  <a:lnTo>
                    <a:pt x="8" y="88"/>
                  </a:lnTo>
                  <a:lnTo>
                    <a:pt x="6" y="86"/>
                  </a:lnTo>
                  <a:lnTo>
                    <a:pt x="6" y="84"/>
                  </a:lnTo>
                  <a:lnTo>
                    <a:pt x="6" y="82"/>
                  </a:lnTo>
                  <a:lnTo>
                    <a:pt x="4" y="82"/>
                  </a:lnTo>
                  <a:lnTo>
                    <a:pt x="4" y="80"/>
                  </a:lnTo>
                  <a:lnTo>
                    <a:pt x="4" y="78"/>
                  </a:lnTo>
                  <a:lnTo>
                    <a:pt x="2" y="78"/>
                  </a:lnTo>
                  <a:lnTo>
                    <a:pt x="0" y="74"/>
                  </a:lnTo>
                  <a:lnTo>
                    <a:pt x="0" y="72"/>
                  </a:lnTo>
                  <a:lnTo>
                    <a:pt x="0" y="70"/>
                  </a:lnTo>
                  <a:lnTo>
                    <a:pt x="2" y="70"/>
                  </a:lnTo>
                  <a:lnTo>
                    <a:pt x="4" y="68"/>
                  </a:lnTo>
                  <a:lnTo>
                    <a:pt x="6" y="68"/>
                  </a:lnTo>
                  <a:lnTo>
                    <a:pt x="8" y="68"/>
                  </a:lnTo>
                  <a:lnTo>
                    <a:pt x="10" y="68"/>
                  </a:lnTo>
                  <a:lnTo>
                    <a:pt x="10" y="66"/>
                  </a:lnTo>
                  <a:lnTo>
                    <a:pt x="12" y="64"/>
                  </a:lnTo>
                  <a:lnTo>
                    <a:pt x="14" y="62"/>
                  </a:lnTo>
                  <a:lnTo>
                    <a:pt x="16" y="58"/>
                  </a:lnTo>
                  <a:lnTo>
                    <a:pt x="18" y="54"/>
                  </a:lnTo>
                  <a:lnTo>
                    <a:pt x="16" y="50"/>
                  </a:lnTo>
                  <a:lnTo>
                    <a:pt x="16" y="46"/>
                  </a:lnTo>
                  <a:lnTo>
                    <a:pt x="14" y="44"/>
                  </a:lnTo>
                  <a:lnTo>
                    <a:pt x="14" y="40"/>
                  </a:lnTo>
                  <a:lnTo>
                    <a:pt x="14" y="38"/>
                  </a:lnTo>
                  <a:lnTo>
                    <a:pt x="16" y="34"/>
                  </a:lnTo>
                  <a:lnTo>
                    <a:pt x="18" y="34"/>
                  </a:lnTo>
                  <a:lnTo>
                    <a:pt x="20" y="34"/>
                  </a:lnTo>
                  <a:lnTo>
                    <a:pt x="22" y="32"/>
                  </a:lnTo>
                  <a:lnTo>
                    <a:pt x="24" y="30"/>
                  </a:lnTo>
                  <a:lnTo>
                    <a:pt x="26" y="28"/>
                  </a:lnTo>
                  <a:lnTo>
                    <a:pt x="28" y="26"/>
                  </a:lnTo>
                  <a:lnTo>
                    <a:pt x="28" y="24"/>
                  </a:lnTo>
                  <a:lnTo>
                    <a:pt x="32" y="22"/>
                  </a:lnTo>
                  <a:lnTo>
                    <a:pt x="34" y="22"/>
                  </a:lnTo>
                  <a:lnTo>
                    <a:pt x="38" y="20"/>
                  </a:lnTo>
                  <a:lnTo>
                    <a:pt x="40" y="20"/>
                  </a:lnTo>
                  <a:lnTo>
                    <a:pt x="40" y="18"/>
                  </a:lnTo>
                  <a:lnTo>
                    <a:pt x="42" y="18"/>
                  </a:lnTo>
                  <a:lnTo>
                    <a:pt x="42" y="16"/>
                  </a:lnTo>
                  <a:lnTo>
                    <a:pt x="42" y="14"/>
                  </a:lnTo>
                  <a:lnTo>
                    <a:pt x="40" y="14"/>
                  </a:lnTo>
                  <a:lnTo>
                    <a:pt x="40" y="12"/>
                  </a:lnTo>
                  <a:lnTo>
                    <a:pt x="40" y="8"/>
                  </a:lnTo>
                  <a:lnTo>
                    <a:pt x="40" y="6"/>
                  </a:lnTo>
                  <a:lnTo>
                    <a:pt x="40" y="4"/>
                  </a:lnTo>
                  <a:lnTo>
                    <a:pt x="40" y="2"/>
                  </a:lnTo>
                  <a:lnTo>
                    <a:pt x="42" y="2"/>
                  </a:lnTo>
                  <a:lnTo>
                    <a:pt x="42" y="0"/>
                  </a:lnTo>
                  <a:lnTo>
                    <a:pt x="44" y="2"/>
                  </a:lnTo>
                  <a:lnTo>
                    <a:pt x="46" y="2"/>
                  </a:lnTo>
                  <a:lnTo>
                    <a:pt x="48" y="2"/>
                  </a:lnTo>
                  <a:lnTo>
                    <a:pt x="48" y="4"/>
                  </a:lnTo>
                  <a:lnTo>
                    <a:pt x="50" y="4"/>
                  </a:lnTo>
                  <a:lnTo>
                    <a:pt x="50" y="6"/>
                  </a:lnTo>
                  <a:lnTo>
                    <a:pt x="52" y="6"/>
                  </a:lnTo>
                  <a:lnTo>
                    <a:pt x="56" y="8"/>
                  </a:lnTo>
                  <a:lnTo>
                    <a:pt x="60" y="8"/>
                  </a:lnTo>
                  <a:lnTo>
                    <a:pt x="64" y="8"/>
                  </a:lnTo>
                  <a:lnTo>
                    <a:pt x="66" y="8"/>
                  </a:lnTo>
                  <a:lnTo>
                    <a:pt x="68" y="8"/>
                  </a:lnTo>
                  <a:lnTo>
                    <a:pt x="70" y="8"/>
                  </a:lnTo>
                  <a:lnTo>
                    <a:pt x="72" y="8"/>
                  </a:lnTo>
                  <a:lnTo>
                    <a:pt x="72" y="6"/>
                  </a:lnTo>
                  <a:lnTo>
                    <a:pt x="74" y="6"/>
                  </a:lnTo>
                  <a:lnTo>
                    <a:pt x="76" y="6"/>
                  </a:lnTo>
                  <a:lnTo>
                    <a:pt x="78" y="6"/>
                  </a:lnTo>
                  <a:lnTo>
                    <a:pt x="80" y="8"/>
                  </a:lnTo>
                  <a:lnTo>
                    <a:pt x="82" y="8"/>
                  </a:lnTo>
                  <a:lnTo>
                    <a:pt x="82" y="10"/>
                  </a:lnTo>
                  <a:lnTo>
                    <a:pt x="84" y="10"/>
                  </a:lnTo>
                  <a:lnTo>
                    <a:pt x="86" y="8"/>
                  </a:lnTo>
                  <a:lnTo>
                    <a:pt x="88" y="10"/>
                  </a:lnTo>
                  <a:lnTo>
                    <a:pt x="90" y="10"/>
                  </a:lnTo>
                  <a:lnTo>
                    <a:pt x="92" y="10"/>
                  </a:lnTo>
                  <a:lnTo>
                    <a:pt x="94" y="10"/>
                  </a:lnTo>
                  <a:lnTo>
                    <a:pt x="94" y="12"/>
                  </a:lnTo>
                  <a:lnTo>
                    <a:pt x="96" y="12"/>
                  </a:lnTo>
                  <a:lnTo>
                    <a:pt x="96" y="14"/>
                  </a:lnTo>
                  <a:lnTo>
                    <a:pt x="98" y="14"/>
                  </a:lnTo>
                  <a:lnTo>
                    <a:pt x="98" y="16"/>
                  </a:lnTo>
                  <a:lnTo>
                    <a:pt x="100" y="16"/>
                  </a:lnTo>
                  <a:lnTo>
                    <a:pt x="102" y="16"/>
                  </a:lnTo>
                  <a:lnTo>
                    <a:pt x="104" y="18"/>
                  </a:lnTo>
                  <a:lnTo>
                    <a:pt x="106" y="18"/>
                  </a:lnTo>
                  <a:lnTo>
                    <a:pt x="108" y="18"/>
                  </a:lnTo>
                  <a:lnTo>
                    <a:pt x="112" y="18"/>
                  </a:lnTo>
                  <a:lnTo>
                    <a:pt x="114" y="18"/>
                  </a:lnTo>
                  <a:lnTo>
                    <a:pt x="114" y="20"/>
                  </a:lnTo>
                  <a:lnTo>
                    <a:pt x="116" y="20"/>
                  </a:lnTo>
                  <a:lnTo>
                    <a:pt x="116" y="22"/>
                  </a:lnTo>
                  <a:lnTo>
                    <a:pt x="118" y="22"/>
                  </a:lnTo>
                  <a:lnTo>
                    <a:pt x="118" y="24"/>
                  </a:lnTo>
                  <a:lnTo>
                    <a:pt x="118" y="26"/>
                  </a:lnTo>
                  <a:lnTo>
                    <a:pt x="118" y="28"/>
                  </a:lnTo>
                  <a:lnTo>
                    <a:pt x="118" y="30"/>
                  </a:lnTo>
                  <a:lnTo>
                    <a:pt x="120" y="34"/>
                  </a:lnTo>
                  <a:lnTo>
                    <a:pt x="120" y="36"/>
                  </a:lnTo>
                  <a:lnTo>
                    <a:pt x="124" y="38"/>
                  </a:lnTo>
                  <a:lnTo>
                    <a:pt x="124" y="40"/>
                  </a:lnTo>
                  <a:lnTo>
                    <a:pt x="126" y="40"/>
                  </a:lnTo>
                  <a:lnTo>
                    <a:pt x="126" y="42"/>
                  </a:lnTo>
                  <a:lnTo>
                    <a:pt x="130" y="42"/>
                  </a:lnTo>
                  <a:lnTo>
                    <a:pt x="130" y="44"/>
                  </a:lnTo>
                  <a:lnTo>
                    <a:pt x="132" y="44"/>
                  </a:lnTo>
                  <a:lnTo>
                    <a:pt x="134" y="44"/>
                  </a:lnTo>
                  <a:lnTo>
                    <a:pt x="136" y="46"/>
                  </a:lnTo>
                  <a:lnTo>
                    <a:pt x="138" y="46"/>
                  </a:lnTo>
                  <a:lnTo>
                    <a:pt x="142" y="46"/>
                  </a:lnTo>
                  <a:lnTo>
                    <a:pt x="144" y="46"/>
                  </a:lnTo>
                  <a:lnTo>
                    <a:pt x="146" y="46"/>
                  </a:lnTo>
                  <a:lnTo>
                    <a:pt x="150" y="46"/>
                  </a:lnTo>
                  <a:lnTo>
                    <a:pt x="150" y="48"/>
                  </a:lnTo>
                  <a:lnTo>
                    <a:pt x="152" y="48"/>
                  </a:lnTo>
                  <a:lnTo>
                    <a:pt x="154" y="48"/>
                  </a:lnTo>
                  <a:lnTo>
                    <a:pt x="156" y="48"/>
                  </a:lnTo>
                  <a:lnTo>
                    <a:pt x="158" y="50"/>
                  </a:lnTo>
                  <a:lnTo>
                    <a:pt x="160" y="50"/>
                  </a:lnTo>
                  <a:lnTo>
                    <a:pt x="162" y="50"/>
                  </a:lnTo>
                  <a:lnTo>
                    <a:pt x="162" y="52"/>
                  </a:lnTo>
                  <a:lnTo>
                    <a:pt x="164" y="52"/>
                  </a:lnTo>
                  <a:lnTo>
                    <a:pt x="168" y="54"/>
                  </a:lnTo>
                  <a:lnTo>
                    <a:pt x="170" y="54"/>
                  </a:lnTo>
                  <a:lnTo>
                    <a:pt x="174" y="56"/>
                  </a:lnTo>
                  <a:lnTo>
                    <a:pt x="176" y="56"/>
                  </a:lnTo>
                  <a:lnTo>
                    <a:pt x="176" y="58"/>
                  </a:lnTo>
                  <a:lnTo>
                    <a:pt x="178" y="58"/>
                  </a:lnTo>
                  <a:lnTo>
                    <a:pt x="178" y="60"/>
                  </a:lnTo>
                  <a:lnTo>
                    <a:pt x="180" y="60"/>
                  </a:lnTo>
                  <a:lnTo>
                    <a:pt x="184" y="64"/>
                  </a:lnTo>
                  <a:lnTo>
                    <a:pt x="188" y="66"/>
                  </a:lnTo>
                  <a:lnTo>
                    <a:pt x="190" y="66"/>
                  </a:lnTo>
                  <a:lnTo>
                    <a:pt x="190" y="68"/>
                  </a:lnTo>
                  <a:lnTo>
                    <a:pt x="192" y="68"/>
                  </a:lnTo>
                  <a:lnTo>
                    <a:pt x="192" y="70"/>
                  </a:lnTo>
                  <a:lnTo>
                    <a:pt x="196" y="70"/>
                  </a:lnTo>
                  <a:lnTo>
                    <a:pt x="198" y="68"/>
                  </a:lnTo>
                  <a:lnTo>
                    <a:pt x="204" y="66"/>
                  </a:lnTo>
                  <a:lnTo>
                    <a:pt x="206" y="64"/>
                  </a:lnTo>
                  <a:lnTo>
                    <a:pt x="208" y="64"/>
                  </a:lnTo>
                  <a:lnTo>
                    <a:pt x="208" y="62"/>
                  </a:lnTo>
                  <a:lnTo>
                    <a:pt x="210" y="60"/>
                  </a:lnTo>
                  <a:lnTo>
                    <a:pt x="212" y="56"/>
                  </a:lnTo>
                  <a:lnTo>
                    <a:pt x="212" y="54"/>
                  </a:lnTo>
                  <a:lnTo>
                    <a:pt x="214" y="52"/>
                  </a:lnTo>
                  <a:lnTo>
                    <a:pt x="214" y="50"/>
                  </a:lnTo>
                  <a:lnTo>
                    <a:pt x="214" y="48"/>
                  </a:lnTo>
                  <a:lnTo>
                    <a:pt x="214" y="46"/>
                  </a:lnTo>
                  <a:lnTo>
                    <a:pt x="214" y="44"/>
                  </a:lnTo>
                  <a:lnTo>
                    <a:pt x="212" y="44"/>
                  </a:lnTo>
                  <a:lnTo>
                    <a:pt x="212" y="42"/>
                  </a:lnTo>
                  <a:lnTo>
                    <a:pt x="210" y="40"/>
                  </a:lnTo>
                  <a:lnTo>
                    <a:pt x="210" y="38"/>
                  </a:lnTo>
                  <a:lnTo>
                    <a:pt x="208" y="34"/>
                  </a:lnTo>
                  <a:lnTo>
                    <a:pt x="208" y="32"/>
                  </a:lnTo>
                  <a:lnTo>
                    <a:pt x="208" y="30"/>
                  </a:lnTo>
                  <a:lnTo>
                    <a:pt x="208" y="28"/>
                  </a:lnTo>
                  <a:lnTo>
                    <a:pt x="210" y="28"/>
                  </a:lnTo>
                  <a:lnTo>
                    <a:pt x="210" y="26"/>
                  </a:lnTo>
                  <a:lnTo>
                    <a:pt x="210" y="24"/>
                  </a:lnTo>
                  <a:lnTo>
                    <a:pt x="210" y="22"/>
                  </a:lnTo>
                  <a:lnTo>
                    <a:pt x="212" y="22"/>
                  </a:lnTo>
                  <a:lnTo>
                    <a:pt x="216" y="18"/>
                  </a:lnTo>
                  <a:lnTo>
                    <a:pt x="220" y="14"/>
                  </a:lnTo>
                  <a:lnTo>
                    <a:pt x="222" y="14"/>
                  </a:lnTo>
                  <a:lnTo>
                    <a:pt x="224" y="14"/>
                  </a:lnTo>
                  <a:lnTo>
                    <a:pt x="228" y="12"/>
                  </a:lnTo>
                  <a:lnTo>
                    <a:pt x="228" y="10"/>
                  </a:lnTo>
                  <a:lnTo>
                    <a:pt x="230" y="10"/>
                  </a:lnTo>
                  <a:lnTo>
                    <a:pt x="232" y="10"/>
                  </a:lnTo>
                  <a:lnTo>
                    <a:pt x="234" y="10"/>
                  </a:lnTo>
                  <a:lnTo>
                    <a:pt x="236" y="10"/>
                  </a:lnTo>
                  <a:lnTo>
                    <a:pt x="238" y="10"/>
                  </a:lnTo>
                  <a:lnTo>
                    <a:pt x="238" y="8"/>
                  </a:lnTo>
                  <a:lnTo>
                    <a:pt x="240" y="8"/>
                  </a:lnTo>
                  <a:lnTo>
                    <a:pt x="240" y="6"/>
                  </a:lnTo>
                  <a:lnTo>
                    <a:pt x="242" y="6"/>
                  </a:lnTo>
                  <a:lnTo>
                    <a:pt x="244" y="6"/>
                  </a:lnTo>
                  <a:lnTo>
                    <a:pt x="246" y="6"/>
                  </a:lnTo>
                  <a:lnTo>
                    <a:pt x="248" y="6"/>
                  </a:lnTo>
                  <a:lnTo>
                    <a:pt x="250" y="6"/>
                  </a:lnTo>
                  <a:lnTo>
                    <a:pt x="252" y="6"/>
                  </a:lnTo>
                  <a:lnTo>
                    <a:pt x="254" y="6"/>
                  </a:lnTo>
                  <a:lnTo>
                    <a:pt x="256" y="6"/>
                  </a:lnTo>
                  <a:lnTo>
                    <a:pt x="256" y="8"/>
                  </a:lnTo>
                  <a:lnTo>
                    <a:pt x="258" y="10"/>
                  </a:lnTo>
                  <a:lnTo>
                    <a:pt x="260" y="10"/>
                  </a:lnTo>
                  <a:lnTo>
                    <a:pt x="266" y="10"/>
                  </a:lnTo>
                  <a:lnTo>
                    <a:pt x="266" y="12"/>
                  </a:lnTo>
                  <a:lnTo>
                    <a:pt x="268" y="12"/>
                  </a:lnTo>
                  <a:lnTo>
                    <a:pt x="270" y="12"/>
                  </a:lnTo>
                  <a:lnTo>
                    <a:pt x="272" y="12"/>
                  </a:lnTo>
                  <a:lnTo>
                    <a:pt x="272" y="14"/>
                  </a:lnTo>
                  <a:lnTo>
                    <a:pt x="272" y="20"/>
                  </a:lnTo>
                  <a:lnTo>
                    <a:pt x="274" y="22"/>
                  </a:lnTo>
                  <a:lnTo>
                    <a:pt x="276" y="22"/>
                  </a:lnTo>
                  <a:lnTo>
                    <a:pt x="280" y="22"/>
                  </a:lnTo>
                  <a:lnTo>
                    <a:pt x="282" y="22"/>
                  </a:lnTo>
                  <a:lnTo>
                    <a:pt x="284" y="22"/>
                  </a:lnTo>
                  <a:lnTo>
                    <a:pt x="286" y="22"/>
                  </a:lnTo>
                  <a:lnTo>
                    <a:pt x="288" y="24"/>
                  </a:lnTo>
                  <a:lnTo>
                    <a:pt x="288" y="26"/>
                  </a:lnTo>
                  <a:lnTo>
                    <a:pt x="290" y="26"/>
                  </a:lnTo>
                  <a:lnTo>
                    <a:pt x="292" y="26"/>
                  </a:lnTo>
                  <a:lnTo>
                    <a:pt x="300" y="26"/>
                  </a:lnTo>
                  <a:lnTo>
                    <a:pt x="302" y="26"/>
                  </a:lnTo>
                  <a:lnTo>
                    <a:pt x="304" y="26"/>
                  </a:lnTo>
                  <a:lnTo>
                    <a:pt x="306" y="26"/>
                  </a:lnTo>
                  <a:lnTo>
                    <a:pt x="308" y="28"/>
                  </a:lnTo>
                  <a:lnTo>
                    <a:pt x="310" y="28"/>
                  </a:lnTo>
                  <a:lnTo>
                    <a:pt x="310" y="30"/>
                  </a:lnTo>
                  <a:lnTo>
                    <a:pt x="312" y="32"/>
                  </a:lnTo>
                  <a:lnTo>
                    <a:pt x="312" y="34"/>
                  </a:lnTo>
                  <a:lnTo>
                    <a:pt x="314" y="34"/>
                  </a:lnTo>
                  <a:lnTo>
                    <a:pt x="314" y="36"/>
                  </a:lnTo>
                  <a:lnTo>
                    <a:pt x="312" y="36"/>
                  </a:lnTo>
                  <a:lnTo>
                    <a:pt x="312" y="38"/>
                  </a:lnTo>
                  <a:lnTo>
                    <a:pt x="310" y="40"/>
                  </a:lnTo>
                  <a:lnTo>
                    <a:pt x="308" y="42"/>
                  </a:lnTo>
                  <a:lnTo>
                    <a:pt x="308" y="48"/>
                  </a:lnTo>
                  <a:lnTo>
                    <a:pt x="310" y="50"/>
                  </a:lnTo>
                  <a:lnTo>
                    <a:pt x="312" y="54"/>
                  </a:lnTo>
                  <a:lnTo>
                    <a:pt x="312" y="56"/>
                  </a:lnTo>
                  <a:lnTo>
                    <a:pt x="312" y="60"/>
                  </a:lnTo>
                  <a:lnTo>
                    <a:pt x="312" y="62"/>
                  </a:lnTo>
                  <a:lnTo>
                    <a:pt x="312" y="64"/>
                  </a:lnTo>
                  <a:lnTo>
                    <a:pt x="310" y="64"/>
                  </a:lnTo>
                  <a:lnTo>
                    <a:pt x="310" y="66"/>
                  </a:lnTo>
                  <a:lnTo>
                    <a:pt x="308" y="66"/>
                  </a:lnTo>
                  <a:lnTo>
                    <a:pt x="308" y="68"/>
                  </a:lnTo>
                  <a:lnTo>
                    <a:pt x="308" y="70"/>
                  </a:lnTo>
                  <a:lnTo>
                    <a:pt x="306" y="70"/>
                  </a:lnTo>
                  <a:lnTo>
                    <a:pt x="308" y="70"/>
                  </a:lnTo>
                  <a:lnTo>
                    <a:pt x="308" y="72"/>
                  </a:lnTo>
                  <a:lnTo>
                    <a:pt x="310" y="76"/>
                  </a:lnTo>
                  <a:lnTo>
                    <a:pt x="310" y="78"/>
                  </a:lnTo>
                  <a:lnTo>
                    <a:pt x="312" y="84"/>
                  </a:lnTo>
                  <a:lnTo>
                    <a:pt x="312" y="86"/>
                  </a:lnTo>
                  <a:lnTo>
                    <a:pt x="312" y="88"/>
                  </a:lnTo>
                  <a:lnTo>
                    <a:pt x="314" y="92"/>
                  </a:lnTo>
                  <a:lnTo>
                    <a:pt x="314" y="100"/>
                  </a:lnTo>
                  <a:lnTo>
                    <a:pt x="316" y="116"/>
                  </a:lnTo>
                  <a:lnTo>
                    <a:pt x="316" y="118"/>
                  </a:lnTo>
                  <a:lnTo>
                    <a:pt x="316" y="122"/>
                  </a:lnTo>
                  <a:lnTo>
                    <a:pt x="316" y="124"/>
                  </a:lnTo>
                  <a:lnTo>
                    <a:pt x="316" y="128"/>
                  </a:lnTo>
                  <a:lnTo>
                    <a:pt x="316" y="130"/>
                  </a:lnTo>
                  <a:close/>
                </a:path>
              </a:pathLst>
            </a:custGeom>
            <a:solidFill>
              <a:srgbClr val="FC6800"/>
            </a:solidFill>
            <a:ln w="3175">
              <a:solidFill>
                <a:schemeClr val="bg1"/>
              </a:solidFill>
              <a:prstDash val="sysDot"/>
              <a:round/>
              <a:headEnd/>
              <a:tailEnd/>
            </a:ln>
          </p:spPr>
          <p:txBody>
            <a:bodyPr/>
            <a:lstStyle/>
            <a:p>
              <a:pPr fontAlgn="base">
                <a:spcBef>
                  <a:spcPct val="0"/>
                </a:spcBef>
                <a:spcAft>
                  <a:spcPct val="0"/>
                </a:spcAft>
              </a:pPr>
              <a:endParaRPr lang="de-DE" sz="2400">
                <a:solidFill>
                  <a:srgbClr val="000000"/>
                </a:solidFill>
                <a:cs typeface="Arial" charset="0"/>
              </a:endParaRPr>
            </a:p>
          </p:txBody>
        </p:sp>
        <p:sp>
          <p:nvSpPr>
            <p:cNvPr id="14349" name="Freeform 2431"/>
            <p:cNvSpPr>
              <a:spLocks/>
            </p:cNvSpPr>
            <p:nvPr/>
          </p:nvSpPr>
          <p:spPr bwMode="auto">
            <a:xfrm>
              <a:off x="3862395" y="2110153"/>
              <a:ext cx="225215" cy="161055"/>
            </a:xfrm>
            <a:custGeom>
              <a:avLst/>
              <a:gdLst>
                <a:gd name="T0" fmla="*/ 2147483647 w 246"/>
                <a:gd name="T1" fmla="*/ 2147483647 h 196"/>
                <a:gd name="T2" fmla="*/ 2147483647 w 246"/>
                <a:gd name="T3" fmla="*/ 2147483647 h 196"/>
                <a:gd name="T4" fmla="*/ 2147483647 w 246"/>
                <a:gd name="T5" fmla="*/ 2147483647 h 196"/>
                <a:gd name="T6" fmla="*/ 2147483647 w 246"/>
                <a:gd name="T7" fmla="*/ 2147483647 h 196"/>
                <a:gd name="T8" fmla="*/ 2147483647 w 246"/>
                <a:gd name="T9" fmla="*/ 2147483647 h 196"/>
                <a:gd name="T10" fmla="*/ 2147483647 w 246"/>
                <a:gd name="T11" fmla="*/ 2147483647 h 196"/>
                <a:gd name="T12" fmla="*/ 2147483647 w 246"/>
                <a:gd name="T13" fmla="*/ 2147483647 h 196"/>
                <a:gd name="T14" fmla="*/ 2147483647 w 246"/>
                <a:gd name="T15" fmla="*/ 2147483647 h 196"/>
                <a:gd name="T16" fmla="*/ 2147483647 w 246"/>
                <a:gd name="T17" fmla="*/ 2147483647 h 196"/>
                <a:gd name="T18" fmla="*/ 2147483647 w 246"/>
                <a:gd name="T19" fmla="*/ 2147483647 h 196"/>
                <a:gd name="T20" fmla="*/ 2147483647 w 246"/>
                <a:gd name="T21" fmla="*/ 2147483647 h 196"/>
                <a:gd name="T22" fmla="*/ 2147483647 w 246"/>
                <a:gd name="T23" fmla="*/ 2147483647 h 196"/>
                <a:gd name="T24" fmla="*/ 2147483647 w 246"/>
                <a:gd name="T25" fmla="*/ 2147483647 h 196"/>
                <a:gd name="T26" fmla="*/ 2147483647 w 246"/>
                <a:gd name="T27" fmla="*/ 2147483647 h 196"/>
                <a:gd name="T28" fmla="*/ 2147483647 w 246"/>
                <a:gd name="T29" fmla="*/ 2147483647 h 196"/>
                <a:gd name="T30" fmla="*/ 2147483647 w 246"/>
                <a:gd name="T31" fmla="*/ 2147483647 h 196"/>
                <a:gd name="T32" fmla="*/ 0 w 246"/>
                <a:gd name="T33" fmla="*/ 2147483647 h 196"/>
                <a:gd name="T34" fmla="*/ 2147483647 w 246"/>
                <a:gd name="T35" fmla="*/ 2147483647 h 196"/>
                <a:gd name="T36" fmla="*/ 2147483647 w 246"/>
                <a:gd name="T37" fmla="*/ 2147483647 h 196"/>
                <a:gd name="T38" fmla="*/ 2147483647 w 246"/>
                <a:gd name="T39" fmla="*/ 2147483647 h 196"/>
                <a:gd name="T40" fmla="*/ 2147483647 w 246"/>
                <a:gd name="T41" fmla="*/ 2147483647 h 196"/>
                <a:gd name="T42" fmla="*/ 2147483647 w 246"/>
                <a:gd name="T43" fmla="*/ 2147483647 h 196"/>
                <a:gd name="T44" fmla="*/ 2147483647 w 246"/>
                <a:gd name="T45" fmla="*/ 2147483647 h 196"/>
                <a:gd name="T46" fmla="*/ 2147483647 w 246"/>
                <a:gd name="T47" fmla="*/ 2147483647 h 196"/>
                <a:gd name="T48" fmla="*/ 2147483647 w 246"/>
                <a:gd name="T49" fmla="*/ 2147483647 h 196"/>
                <a:gd name="T50" fmla="*/ 2147483647 w 246"/>
                <a:gd name="T51" fmla="*/ 2147483647 h 196"/>
                <a:gd name="T52" fmla="*/ 2147483647 w 246"/>
                <a:gd name="T53" fmla="*/ 2147483647 h 196"/>
                <a:gd name="T54" fmla="*/ 2147483647 w 246"/>
                <a:gd name="T55" fmla="*/ 2147483647 h 196"/>
                <a:gd name="T56" fmla="*/ 2147483647 w 246"/>
                <a:gd name="T57" fmla="*/ 2147483647 h 196"/>
                <a:gd name="T58" fmla="*/ 2147483647 w 246"/>
                <a:gd name="T59" fmla="*/ 2147483647 h 196"/>
                <a:gd name="T60" fmla="*/ 2147483647 w 246"/>
                <a:gd name="T61" fmla="*/ 2147483647 h 196"/>
                <a:gd name="T62" fmla="*/ 2147483647 w 246"/>
                <a:gd name="T63" fmla="*/ 2147483647 h 196"/>
                <a:gd name="T64" fmla="*/ 2147483647 w 246"/>
                <a:gd name="T65" fmla="*/ 2147483647 h 196"/>
                <a:gd name="T66" fmla="*/ 2147483647 w 246"/>
                <a:gd name="T67" fmla="*/ 2147483647 h 196"/>
                <a:gd name="T68" fmla="*/ 2147483647 w 246"/>
                <a:gd name="T69" fmla="*/ 2147483647 h 196"/>
                <a:gd name="T70" fmla="*/ 2147483647 w 246"/>
                <a:gd name="T71" fmla="*/ 2147483647 h 196"/>
                <a:gd name="T72" fmla="*/ 2147483647 w 246"/>
                <a:gd name="T73" fmla="*/ 2147483647 h 196"/>
                <a:gd name="T74" fmla="*/ 2147483647 w 246"/>
                <a:gd name="T75" fmla="*/ 2147483647 h 196"/>
                <a:gd name="T76" fmla="*/ 2147483647 w 246"/>
                <a:gd name="T77" fmla="*/ 2147483647 h 196"/>
                <a:gd name="T78" fmla="*/ 2147483647 w 246"/>
                <a:gd name="T79" fmla="*/ 2147483647 h 196"/>
                <a:gd name="T80" fmla="*/ 2147483647 w 246"/>
                <a:gd name="T81" fmla="*/ 2147483647 h 196"/>
                <a:gd name="T82" fmla="*/ 2147483647 w 246"/>
                <a:gd name="T83" fmla="*/ 2147483647 h 196"/>
                <a:gd name="T84" fmla="*/ 2147483647 w 246"/>
                <a:gd name="T85" fmla="*/ 2147483647 h 196"/>
                <a:gd name="T86" fmla="*/ 2147483647 w 246"/>
                <a:gd name="T87" fmla="*/ 2147483647 h 196"/>
                <a:gd name="T88" fmla="*/ 2147483647 w 246"/>
                <a:gd name="T89" fmla="*/ 2147483647 h 196"/>
                <a:gd name="T90" fmla="*/ 2147483647 w 246"/>
                <a:gd name="T91" fmla="*/ 2147483647 h 196"/>
                <a:gd name="T92" fmla="*/ 2147483647 w 246"/>
                <a:gd name="T93" fmla="*/ 2147483647 h 196"/>
                <a:gd name="T94" fmla="*/ 2147483647 w 246"/>
                <a:gd name="T95" fmla="*/ 2147483647 h 196"/>
                <a:gd name="T96" fmla="*/ 2147483647 w 246"/>
                <a:gd name="T97" fmla="*/ 2147483647 h 196"/>
                <a:gd name="T98" fmla="*/ 2147483647 w 246"/>
                <a:gd name="T99" fmla="*/ 2147483647 h 196"/>
                <a:gd name="T100" fmla="*/ 2147483647 w 246"/>
                <a:gd name="T101" fmla="*/ 2147483647 h 196"/>
                <a:gd name="T102" fmla="*/ 2147483647 w 246"/>
                <a:gd name="T103" fmla="*/ 2147483647 h 196"/>
                <a:gd name="T104" fmla="*/ 2147483647 w 246"/>
                <a:gd name="T105" fmla="*/ 2147483647 h 196"/>
                <a:gd name="T106" fmla="*/ 2147483647 w 246"/>
                <a:gd name="T107" fmla="*/ 2147483647 h 196"/>
                <a:gd name="T108" fmla="*/ 2147483647 w 246"/>
                <a:gd name="T109" fmla="*/ 2147483647 h 196"/>
                <a:gd name="T110" fmla="*/ 2147483647 w 246"/>
                <a:gd name="T111" fmla="*/ 2147483647 h 196"/>
                <a:gd name="T112" fmla="*/ 2147483647 w 246"/>
                <a:gd name="T113" fmla="*/ 2147483647 h 196"/>
                <a:gd name="T114" fmla="*/ 2147483647 w 246"/>
                <a:gd name="T115" fmla="*/ 2147483647 h 196"/>
                <a:gd name="T116" fmla="*/ 2147483647 w 246"/>
                <a:gd name="T117" fmla="*/ 2147483647 h 196"/>
                <a:gd name="T118" fmla="*/ 2147483647 w 246"/>
                <a:gd name="T119" fmla="*/ 2147483647 h 196"/>
                <a:gd name="T120" fmla="*/ 2147483647 w 246"/>
                <a:gd name="T121" fmla="*/ 2147483647 h 196"/>
                <a:gd name="T122" fmla="*/ 2147483647 w 246"/>
                <a:gd name="T123" fmla="*/ 2147483647 h 19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w 246"/>
                <a:gd name="T187" fmla="*/ 0 h 196"/>
                <a:gd name="T188" fmla="*/ 246 w 246"/>
                <a:gd name="T189" fmla="*/ 196 h 196"/>
              </a:gdLst>
              <a:ahLst/>
              <a:cxnLst>
                <a:cxn ang="T124">
                  <a:pos x="T0" y="T1"/>
                </a:cxn>
                <a:cxn ang="T125">
                  <a:pos x="T2" y="T3"/>
                </a:cxn>
                <a:cxn ang="T126">
                  <a:pos x="T4" y="T5"/>
                </a:cxn>
                <a:cxn ang="T127">
                  <a:pos x="T6" y="T7"/>
                </a:cxn>
                <a:cxn ang="T128">
                  <a:pos x="T8" y="T9"/>
                </a:cxn>
                <a:cxn ang="T129">
                  <a:pos x="T10" y="T11"/>
                </a:cxn>
                <a:cxn ang="T130">
                  <a:pos x="T12" y="T13"/>
                </a:cxn>
                <a:cxn ang="T131">
                  <a:pos x="T14" y="T15"/>
                </a:cxn>
                <a:cxn ang="T132">
                  <a:pos x="T16" y="T17"/>
                </a:cxn>
                <a:cxn ang="T133">
                  <a:pos x="T18" y="T19"/>
                </a:cxn>
                <a:cxn ang="T134">
                  <a:pos x="T20" y="T21"/>
                </a:cxn>
                <a:cxn ang="T135">
                  <a:pos x="T22" y="T23"/>
                </a:cxn>
                <a:cxn ang="T136">
                  <a:pos x="T24" y="T25"/>
                </a:cxn>
                <a:cxn ang="T137">
                  <a:pos x="T26" y="T27"/>
                </a:cxn>
                <a:cxn ang="T138">
                  <a:pos x="T28" y="T29"/>
                </a:cxn>
                <a:cxn ang="T139">
                  <a:pos x="T30" y="T31"/>
                </a:cxn>
                <a:cxn ang="T140">
                  <a:pos x="T32" y="T33"/>
                </a:cxn>
                <a:cxn ang="T141">
                  <a:pos x="T34" y="T35"/>
                </a:cxn>
                <a:cxn ang="T142">
                  <a:pos x="T36" y="T37"/>
                </a:cxn>
                <a:cxn ang="T143">
                  <a:pos x="T38" y="T39"/>
                </a:cxn>
                <a:cxn ang="T144">
                  <a:pos x="T40" y="T41"/>
                </a:cxn>
                <a:cxn ang="T145">
                  <a:pos x="T42" y="T43"/>
                </a:cxn>
                <a:cxn ang="T146">
                  <a:pos x="T44" y="T45"/>
                </a:cxn>
                <a:cxn ang="T147">
                  <a:pos x="T46" y="T47"/>
                </a:cxn>
                <a:cxn ang="T148">
                  <a:pos x="T48" y="T49"/>
                </a:cxn>
                <a:cxn ang="T149">
                  <a:pos x="T50" y="T51"/>
                </a:cxn>
                <a:cxn ang="T150">
                  <a:pos x="T52" y="T53"/>
                </a:cxn>
                <a:cxn ang="T151">
                  <a:pos x="T54" y="T55"/>
                </a:cxn>
                <a:cxn ang="T152">
                  <a:pos x="T56" y="T57"/>
                </a:cxn>
                <a:cxn ang="T153">
                  <a:pos x="T58" y="T59"/>
                </a:cxn>
                <a:cxn ang="T154">
                  <a:pos x="T60" y="T61"/>
                </a:cxn>
                <a:cxn ang="T155">
                  <a:pos x="T62" y="T63"/>
                </a:cxn>
                <a:cxn ang="T156">
                  <a:pos x="T64" y="T65"/>
                </a:cxn>
                <a:cxn ang="T157">
                  <a:pos x="T66" y="T67"/>
                </a:cxn>
                <a:cxn ang="T158">
                  <a:pos x="T68" y="T69"/>
                </a:cxn>
                <a:cxn ang="T159">
                  <a:pos x="T70" y="T71"/>
                </a:cxn>
                <a:cxn ang="T160">
                  <a:pos x="T72" y="T73"/>
                </a:cxn>
                <a:cxn ang="T161">
                  <a:pos x="T74" y="T75"/>
                </a:cxn>
                <a:cxn ang="T162">
                  <a:pos x="T76" y="T77"/>
                </a:cxn>
                <a:cxn ang="T163">
                  <a:pos x="T78" y="T79"/>
                </a:cxn>
                <a:cxn ang="T164">
                  <a:pos x="T80" y="T81"/>
                </a:cxn>
                <a:cxn ang="T165">
                  <a:pos x="T82" y="T83"/>
                </a:cxn>
                <a:cxn ang="T166">
                  <a:pos x="T84" y="T85"/>
                </a:cxn>
                <a:cxn ang="T167">
                  <a:pos x="T86" y="T87"/>
                </a:cxn>
                <a:cxn ang="T168">
                  <a:pos x="T88" y="T89"/>
                </a:cxn>
                <a:cxn ang="T169">
                  <a:pos x="T90" y="T91"/>
                </a:cxn>
                <a:cxn ang="T170">
                  <a:pos x="T92" y="T93"/>
                </a:cxn>
                <a:cxn ang="T171">
                  <a:pos x="T94" y="T95"/>
                </a:cxn>
                <a:cxn ang="T172">
                  <a:pos x="T96" y="T97"/>
                </a:cxn>
                <a:cxn ang="T173">
                  <a:pos x="T98" y="T99"/>
                </a:cxn>
                <a:cxn ang="T174">
                  <a:pos x="T100" y="T101"/>
                </a:cxn>
                <a:cxn ang="T175">
                  <a:pos x="T102" y="T103"/>
                </a:cxn>
                <a:cxn ang="T176">
                  <a:pos x="T104" y="T105"/>
                </a:cxn>
                <a:cxn ang="T177">
                  <a:pos x="T106" y="T107"/>
                </a:cxn>
                <a:cxn ang="T178">
                  <a:pos x="T108" y="T109"/>
                </a:cxn>
                <a:cxn ang="T179">
                  <a:pos x="T110" y="T111"/>
                </a:cxn>
                <a:cxn ang="T180">
                  <a:pos x="T112" y="T113"/>
                </a:cxn>
                <a:cxn ang="T181">
                  <a:pos x="T114" y="T115"/>
                </a:cxn>
                <a:cxn ang="T182">
                  <a:pos x="T116" y="T117"/>
                </a:cxn>
                <a:cxn ang="T183">
                  <a:pos x="T118" y="T119"/>
                </a:cxn>
                <a:cxn ang="T184">
                  <a:pos x="T120" y="T121"/>
                </a:cxn>
                <a:cxn ang="T185">
                  <a:pos x="T122" y="T123"/>
                </a:cxn>
              </a:cxnLst>
              <a:rect l="T186" t="T187" r="T188" b="T189"/>
              <a:pathLst>
                <a:path w="246" h="196">
                  <a:moveTo>
                    <a:pt x="198" y="100"/>
                  </a:moveTo>
                  <a:lnTo>
                    <a:pt x="196" y="100"/>
                  </a:lnTo>
                  <a:lnTo>
                    <a:pt x="194" y="100"/>
                  </a:lnTo>
                  <a:lnTo>
                    <a:pt x="192" y="100"/>
                  </a:lnTo>
                  <a:lnTo>
                    <a:pt x="190" y="100"/>
                  </a:lnTo>
                  <a:lnTo>
                    <a:pt x="190" y="102"/>
                  </a:lnTo>
                  <a:lnTo>
                    <a:pt x="190" y="104"/>
                  </a:lnTo>
                  <a:lnTo>
                    <a:pt x="190" y="106"/>
                  </a:lnTo>
                  <a:lnTo>
                    <a:pt x="190" y="108"/>
                  </a:lnTo>
                  <a:lnTo>
                    <a:pt x="190" y="112"/>
                  </a:lnTo>
                  <a:lnTo>
                    <a:pt x="190" y="114"/>
                  </a:lnTo>
                  <a:lnTo>
                    <a:pt x="192" y="114"/>
                  </a:lnTo>
                  <a:lnTo>
                    <a:pt x="194" y="114"/>
                  </a:lnTo>
                  <a:lnTo>
                    <a:pt x="194" y="116"/>
                  </a:lnTo>
                  <a:lnTo>
                    <a:pt x="194" y="118"/>
                  </a:lnTo>
                  <a:lnTo>
                    <a:pt x="192" y="118"/>
                  </a:lnTo>
                  <a:lnTo>
                    <a:pt x="190" y="118"/>
                  </a:lnTo>
                  <a:lnTo>
                    <a:pt x="188" y="118"/>
                  </a:lnTo>
                  <a:lnTo>
                    <a:pt x="186" y="120"/>
                  </a:lnTo>
                  <a:lnTo>
                    <a:pt x="184" y="120"/>
                  </a:lnTo>
                  <a:lnTo>
                    <a:pt x="182" y="122"/>
                  </a:lnTo>
                  <a:lnTo>
                    <a:pt x="182" y="124"/>
                  </a:lnTo>
                  <a:lnTo>
                    <a:pt x="180" y="124"/>
                  </a:lnTo>
                  <a:lnTo>
                    <a:pt x="178" y="124"/>
                  </a:lnTo>
                  <a:lnTo>
                    <a:pt x="178" y="126"/>
                  </a:lnTo>
                  <a:lnTo>
                    <a:pt x="176" y="126"/>
                  </a:lnTo>
                  <a:lnTo>
                    <a:pt x="172" y="128"/>
                  </a:lnTo>
                  <a:lnTo>
                    <a:pt x="166" y="130"/>
                  </a:lnTo>
                  <a:lnTo>
                    <a:pt x="166" y="132"/>
                  </a:lnTo>
                  <a:lnTo>
                    <a:pt x="166" y="134"/>
                  </a:lnTo>
                  <a:lnTo>
                    <a:pt x="166" y="136"/>
                  </a:lnTo>
                  <a:lnTo>
                    <a:pt x="164" y="136"/>
                  </a:lnTo>
                  <a:lnTo>
                    <a:pt x="162" y="138"/>
                  </a:lnTo>
                  <a:lnTo>
                    <a:pt x="160" y="138"/>
                  </a:lnTo>
                  <a:lnTo>
                    <a:pt x="160" y="140"/>
                  </a:lnTo>
                  <a:lnTo>
                    <a:pt x="158" y="140"/>
                  </a:lnTo>
                  <a:lnTo>
                    <a:pt x="156" y="142"/>
                  </a:lnTo>
                  <a:lnTo>
                    <a:pt x="154" y="142"/>
                  </a:lnTo>
                  <a:lnTo>
                    <a:pt x="152" y="142"/>
                  </a:lnTo>
                  <a:lnTo>
                    <a:pt x="150" y="142"/>
                  </a:lnTo>
                  <a:lnTo>
                    <a:pt x="148" y="144"/>
                  </a:lnTo>
                  <a:lnTo>
                    <a:pt x="146" y="144"/>
                  </a:lnTo>
                  <a:lnTo>
                    <a:pt x="144" y="144"/>
                  </a:lnTo>
                  <a:lnTo>
                    <a:pt x="142" y="144"/>
                  </a:lnTo>
                  <a:lnTo>
                    <a:pt x="140" y="144"/>
                  </a:lnTo>
                  <a:lnTo>
                    <a:pt x="138" y="144"/>
                  </a:lnTo>
                  <a:lnTo>
                    <a:pt x="136" y="146"/>
                  </a:lnTo>
                  <a:lnTo>
                    <a:pt x="136" y="148"/>
                  </a:lnTo>
                  <a:lnTo>
                    <a:pt x="134" y="148"/>
                  </a:lnTo>
                  <a:lnTo>
                    <a:pt x="134" y="150"/>
                  </a:lnTo>
                  <a:lnTo>
                    <a:pt x="132" y="150"/>
                  </a:lnTo>
                  <a:lnTo>
                    <a:pt x="130" y="150"/>
                  </a:lnTo>
                  <a:lnTo>
                    <a:pt x="128" y="150"/>
                  </a:lnTo>
                  <a:lnTo>
                    <a:pt x="122" y="148"/>
                  </a:lnTo>
                  <a:lnTo>
                    <a:pt x="120" y="150"/>
                  </a:lnTo>
                  <a:lnTo>
                    <a:pt x="118" y="152"/>
                  </a:lnTo>
                  <a:lnTo>
                    <a:pt x="118" y="154"/>
                  </a:lnTo>
                  <a:lnTo>
                    <a:pt x="116" y="154"/>
                  </a:lnTo>
                  <a:lnTo>
                    <a:pt x="114" y="154"/>
                  </a:lnTo>
                  <a:lnTo>
                    <a:pt x="112" y="154"/>
                  </a:lnTo>
                  <a:lnTo>
                    <a:pt x="112" y="156"/>
                  </a:lnTo>
                  <a:lnTo>
                    <a:pt x="110" y="158"/>
                  </a:lnTo>
                  <a:lnTo>
                    <a:pt x="106" y="162"/>
                  </a:lnTo>
                  <a:lnTo>
                    <a:pt x="102" y="164"/>
                  </a:lnTo>
                  <a:lnTo>
                    <a:pt x="98" y="166"/>
                  </a:lnTo>
                  <a:lnTo>
                    <a:pt x="98" y="168"/>
                  </a:lnTo>
                  <a:lnTo>
                    <a:pt x="96" y="168"/>
                  </a:lnTo>
                  <a:lnTo>
                    <a:pt x="94" y="170"/>
                  </a:lnTo>
                  <a:lnTo>
                    <a:pt x="92" y="172"/>
                  </a:lnTo>
                  <a:lnTo>
                    <a:pt x="90" y="188"/>
                  </a:lnTo>
                  <a:lnTo>
                    <a:pt x="90" y="196"/>
                  </a:lnTo>
                  <a:lnTo>
                    <a:pt x="78" y="196"/>
                  </a:lnTo>
                  <a:lnTo>
                    <a:pt x="76" y="196"/>
                  </a:lnTo>
                  <a:lnTo>
                    <a:pt x="70" y="196"/>
                  </a:lnTo>
                  <a:lnTo>
                    <a:pt x="68" y="196"/>
                  </a:lnTo>
                  <a:lnTo>
                    <a:pt x="66" y="196"/>
                  </a:lnTo>
                  <a:lnTo>
                    <a:pt x="64" y="196"/>
                  </a:lnTo>
                  <a:lnTo>
                    <a:pt x="62" y="196"/>
                  </a:lnTo>
                  <a:lnTo>
                    <a:pt x="58" y="196"/>
                  </a:lnTo>
                  <a:lnTo>
                    <a:pt x="6" y="196"/>
                  </a:lnTo>
                  <a:lnTo>
                    <a:pt x="2" y="196"/>
                  </a:lnTo>
                  <a:lnTo>
                    <a:pt x="0" y="196"/>
                  </a:lnTo>
                  <a:lnTo>
                    <a:pt x="0" y="194"/>
                  </a:lnTo>
                  <a:lnTo>
                    <a:pt x="2" y="194"/>
                  </a:lnTo>
                  <a:lnTo>
                    <a:pt x="2" y="192"/>
                  </a:lnTo>
                  <a:lnTo>
                    <a:pt x="4" y="192"/>
                  </a:lnTo>
                  <a:lnTo>
                    <a:pt x="4" y="190"/>
                  </a:lnTo>
                  <a:lnTo>
                    <a:pt x="4" y="188"/>
                  </a:lnTo>
                  <a:lnTo>
                    <a:pt x="6" y="188"/>
                  </a:lnTo>
                  <a:lnTo>
                    <a:pt x="8" y="188"/>
                  </a:lnTo>
                  <a:lnTo>
                    <a:pt x="10" y="188"/>
                  </a:lnTo>
                  <a:lnTo>
                    <a:pt x="12" y="188"/>
                  </a:lnTo>
                  <a:lnTo>
                    <a:pt x="16" y="186"/>
                  </a:lnTo>
                  <a:lnTo>
                    <a:pt x="22" y="186"/>
                  </a:lnTo>
                  <a:lnTo>
                    <a:pt x="24" y="184"/>
                  </a:lnTo>
                  <a:lnTo>
                    <a:pt x="28" y="184"/>
                  </a:lnTo>
                  <a:lnTo>
                    <a:pt x="30" y="182"/>
                  </a:lnTo>
                  <a:lnTo>
                    <a:pt x="32" y="182"/>
                  </a:lnTo>
                  <a:lnTo>
                    <a:pt x="34" y="182"/>
                  </a:lnTo>
                  <a:lnTo>
                    <a:pt x="34" y="180"/>
                  </a:lnTo>
                  <a:lnTo>
                    <a:pt x="38" y="176"/>
                  </a:lnTo>
                  <a:lnTo>
                    <a:pt x="40" y="174"/>
                  </a:lnTo>
                  <a:lnTo>
                    <a:pt x="42" y="172"/>
                  </a:lnTo>
                  <a:lnTo>
                    <a:pt x="42" y="170"/>
                  </a:lnTo>
                  <a:lnTo>
                    <a:pt x="44" y="170"/>
                  </a:lnTo>
                  <a:lnTo>
                    <a:pt x="46" y="168"/>
                  </a:lnTo>
                  <a:lnTo>
                    <a:pt x="50" y="166"/>
                  </a:lnTo>
                  <a:lnTo>
                    <a:pt x="52" y="166"/>
                  </a:lnTo>
                  <a:lnTo>
                    <a:pt x="54" y="164"/>
                  </a:lnTo>
                  <a:lnTo>
                    <a:pt x="56" y="164"/>
                  </a:lnTo>
                  <a:lnTo>
                    <a:pt x="56" y="162"/>
                  </a:lnTo>
                  <a:lnTo>
                    <a:pt x="58" y="160"/>
                  </a:lnTo>
                  <a:lnTo>
                    <a:pt x="58" y="158"/>
                  </a:lnTo>
                  <a:lnTo>
                    <a:pt x="60" y="158"/>
                  </a:lnTo>
                  <a:lnTo>
                    <a:pt x="60" y="156"/>
                  </a:lnTo>
                  <a:lnTo>
                    <a:pt x="62" y="154"/>
                  </a:lnTo>
                  <a:lnTo>
                    <a:pt x="64" y="152"/>
                  </a:lnTo>
                  <a:lnTo>
                    <a:pt x="64" y="150"/>
                  </a:lnTo>
                  <a:lnTo>
                    <a:pt x="68" y="146"/>
                  </a:lnTo>
                  <a:lnTo>
                    <a:pt x="70" y="144"/>
                  </a:lnTo>
                  <a:lnTo>
                    <a:pt x="70" y="142"/>
                  </a:lnTo>
                  <a:lnTo>
                    <a:pt x="70" y="140"/>
                  </a:lnTo>
                  <a:lnTo>
                    <a:pt x="72" y="138"/>
                  </a:lnTo>
                  <a:lnTo>
                    <a:pt x="72" y="136"/>
                  </a:lnTo>
                  <a:lnTo>
                    <a:pt x="72" y="132"/>
                  </a:lnTo>
                  <a:lnTo>
                    <a:pt x="70" y="128"/>
                  </a:lnTo>
                  <a:lnTo>
                    <a:pt x="70" y="126"/>
                  </a:lnTo>
                  <a:lnTo>
                    <a:pt x="70" y="124"/>
                  </a:lnTo>
                  <a:lnTo>
                    <a:pt x="70" y="122"/>
                  </a:lnTo>
                  <a:lnTo>
                    <a:pt x="70" y="120"/>
                  </a:lnTo>
                  <a:lnTo>
                    <a:pt x="70" y="118"/>
                  </a:lnTo>
                  <a:lnTo>
                    <a:pt x="70" y="114"/>
                  </a:lnTo>
                  <a:lnTo>
                    <a:pt x="70" y="112"/>
                  </a:lnTo>
                  <a:lnTo>
                    <a:pt x="70" y="110"/>
                  </a:lnTo>
                  <a:lnTo>
                    <a:pt x="70" y="108"/>
                  </a:lnTo>
                  <a:lnTo>
                    <a:pt x="70" y="106"/>
                  </a:lnTo>
                  <a:lnTo>
                    <a:pt x="70" y="104"/>
                  </a:lnTo>
                  <a:lnTo>
                    <a:pt x="72" y="102"/>
                  </a:lnTo>
                  <a:lnTo>
                    <a:pt x="72" y="100"/>
                  </a:lnTo>
                  <a:lnTo>
                    <a:pt x="72" y="98"/>
                  </a:lnTo>
                  <a:lnTo>
                    <a:pt x="74" y="98"/>
                  </a:lnTo>
                  <a:lnTo>
                    <a:pt x="76" y="94"/>
                  </a:lnTo>
                  <a:lnTo>
                    <a:pt x="78" y="92"/>
                  </a:lnTo>
                  <a:lnTo>
                    <a:pt x="80" y="88"/>
                  </a:lnTo>
                  <a:lnTo>
                    <a:pt x="82" y="86"/>
                  </a:lnTo>
                  <a:lnTo>
                    <a:pt x="80" y="82"/>
                  </a:lnTo>
                  <a:lnTo>
                    <a:pt x="80" y="80"/>
                  </a:lnTo>
                  <a:lnTo>
                    <a:pt x="82" y="80"/>
                  </a:lnTo>
                  <a:lnTo>
                    <a:pt x="84" y="78"/>
                  </a:lnTo>
                  <a:lnTo>
                    <a:pt x="86" y="76"/>
                  </a:lnTo>
                  <a:lnTo>
                    <a:pt x="88" y="74"/>
                  </a:lnTo>
                  <a:lnTo>
                    <a:pt x="90" y="72"/>
                  </a:lnTo>
                  <a:lnTo>
                    <a:pt x="92" y="70"/>
                  </a:lnTo>
                  <a:lnTo>
                    <a:pt x="94" y="68"/>
                  </a:lnTo>
                  <a:lnTo>
                    <a:pt x="94" y="66"/>
                  </a:lnTo>
                  <a:lnTo>
                    <a:pt x="96" y="64"/>
                  </a:lnTo>
                  <a:lnTo>
                    <a:pt x="98" y="64"/>
                  </a:lnTo>
                  <a:lnTo>
                    <a:pt x="100" y="64"/>
                  </a:lnTo>
                  <a:lnTo>
                    <a:pt x="100" y="62"/>
                  </a:lnTo>
                  <a:lnTo>
                    <a:pt x="102" y="60"/>
                  </a:lnTo>
                  <a:lnTo>
                    <a:pt x="104" y="60"/>
                  </a:lnTo>
                  <a:lnTo>
                    <a:pt x="106" y="60"/>
                  </a:lnTo>
                  <a:lnTo>
                    <a:pt x="108" y="58"/>
                  </a:lnTo>
                  <a:lnTo>
                    <a:pt x="110" y="56"/>
                  </a:lnTo>
                  <a:lnTo>
                    <a:pt x="112" y="56"/>
                  </a:lnTo>
                  <a:lnTo>
                    <a:pt x="114" y="56"/>
                  </a:lnTo>
                  <a:lnTo>
                    <a:pt x="116" y="54"/>
                  </a:lnTo>
                  <a:lnTo>
                    <a:pt x="118" y="54"/>
                  </a:lnTo>
                  <a:lnTo>
                    <a:pt x="118" y="52"/>
                  </a:lnTo>
                  <a:lnTo>
                    <a:pt x="122" y="50"/>
                  </a:lnTo>
                  <a:lnTo>
                    <a:pt x="124" y="48"/>
                  </a:lnTo>
                  <a:lnTo>
                    <a:pt x="126" y="48"/>
                  </a:lnTo>
                  <a:lnTo>
                    <a:pt x="128" y="48"/>
                  </a:lnTo>
                  <a:lnTo>
                    <a:pt x="128" y="46"/>
                  </a:lnTo>
                  <a:lnTo>
                    <a:pt x="130" y="44"/>
                  </a:lnTo>
                  <a:lnTo>
                    <a:pt x="132" y="44"/>
                  </a:lnTo>
                  <a:lnTo>
                    <a:pt x="132" y="40"/>
                  </a:lnTo>
                  <a:lnTo>
                    <a:pt x="134" y="40"/>
                  </a:lnTo>
                  <a:lnTo>
                    <a:pt x="136" y="38"/>
                  </a:lnTo>
                  <a:lnTo>
                    <a:pt x="138" y="34"/>
                  </a:lnTo>
                  <a:lnTo>
                    <a:pt x="140" y="30"/>
                  </a:lnTo>
                  <a:lnTo>
                    <a:pt x="140" y="28"/>
                  </a:lnTo>
                  <a:lnTo>
                    <a:pt x="142" y="26"/>
                  </a:lnTo>
                  <a:lnTo>
                    <a:pt x="142" y="24"/>
                  </a:lnTo>
                  <a:lnTo>
                    <a:pt x="142" y="22"/>
                  </a:lnTo>
                  <a:lnTo>
                    <a:pt x="144" y="20"/>
                  </a:lnTo>
                  <a:lnTo>
                    <a:pt x="144" y="18"/>
                  </a:lnTo>
                  <a:lnTo>
                    <a:pt x="146" y="14"/>
                  </a:lnTo>
                  <a:lnTo>
                    <a:pt x="148" y="12"/>
                  </a:lnTo>
                  <a:lnTo>
                    <a:pt x="148" y="8"/>
                  </a:lnTo>
                  <a:lnTo>
                    <a:pt x="148" y="6"/>
                  </a:lnTo>
                  <a:lnTo>
                    <a:pt x="150" y="4"/>
                  </a:lnTo>
                  <a:lnTo>
                    <a:pt x="152" y="4"/>
                  </a:lnTo>
                  <a:lnTo>
                    <a:pt x="154" y="2"/>
                  </a:lnTo>
                  <a:lnTo>
                    <a:pt x="156" y="2"/>
                  </a:lnTo>
                  <a:lnTo>
                    <a:pt x="158" y="2"/>
                  </a:lnTo>
                  <a:lnTo>
                    <a:pt x="158" y="0"/>
                  </a:lnTo>
                  <a:lnTo>
                    <a:pt x="160" y="0"/>
                  </a:lnTo>
                  <a:lnTo>
                    <a:pt x="162" y="2"/>
                  </a:lnTo>
                  <a:lnTo>
                    <a:pt x="162" y="4"/>
                  </a:lnTo>
                  <a:lnTo>
                    <a:pt x="162" y="6"/>
                  </a:lnTo>
                  <a:lnTo>
                    <a:pt x="164" y="8"/>
                  </a:lnTo>
                  <a:lnTo>
                    <a:pt x="164" y="10"/>
                  </a:lnTo>
                  <a:lnTo>
                    <a:pt x="168" y="14"/>
                  </a:lnTo>
                  <a:lnTo>
                    <a:pt x="170" y="16"/>
                  </a:lnTo>
                  <a:lnTo>
                    <a:pt x="172" y="18"/>
                  </a:lnTo>
                  <a:lnTo>
                    <a:pt x="174" y="18"/>
                  </a:lnTo>
                  <a:lnTo>
                    <a:pt x="176" y="18"/>
                  </a:lnTo>
                  <a:lnTo>
                    <a:pt x="178" y="18"/>
                  </a:lnTo>
                  <a:lnTo>
                    <a:pt x="180" y="20"/>
                  </a:lnTo>
                  <a:lnTo>
                    <a:pt x="180" y="18"/>
                  </a:lnTo>
                  <a:lnTo>
                    <a:pt x="182" y="18"/>
                  </a:lnTo>
                  <a:lnTo>
                    <a:pt x="184" y="18"/>
                  </a:lnTo>
                  <a:lnTo>
                    <a:pt x="186" y="18"/>
                  </a:lnTo>
                  <a:lnTo>
                    <a:pt x="186" y="16"/>
                  </a:lnTo>
                  <a:lnTo>
                    <a:pt x="188" y="16"/>
                  </a:lnTo>
                  <a:lnTo>
                    <a:pt x="188" y="18"/>
                  </a:lnTo>
                  <a:lnTo>
                    <a:pt x="190" y="18"/>
                  </a:lnTo>
                  <a:lnTo>
                    <a:pt x="192" y="18"/>
                  </a:lnTo>
                  <a:lnTo>
                    <a:pt x="192" y="16"/>
                  </a:lnTo>
                  <a:lnTo>
                    <a:pt x="194" y="16"/>
                  </a:lnTo>
                  <a:lnTo>
                    <a:pt x="196" y="16"/>
                  </a:lnTo>
                  <a:lnTo>
                    <a:pt x="196" y="18"/>
                  </a:lnTo>
                  <a:lnTo>
                    <a:pt x="200" y="18"/>
                  </a:lnTo>
                  <a:lnTo>
                    <a:pt x="202" y="18"/>
                  </a:lnTo>
                  <a:lnTo>
                    <a:pt x="204" y="16"/>
                  </a:lnTo>
                  <a:lnTo>
                    <a:pt x="206" y="16"/>
                  </a:lnTo>
                  <a:lnTo>
                    <a:pt x="208" y="14"/>
                  </a:lnTo>
                  <a:lnTo>
                    <a:pt x="208" y="12"/>
                  </a:lnTo>
                  <a:lnTo>
                    <a:pt x="208" y="14"/>
                  </a:lnTo>
                  <a:lnTo>
                    <a:pt x="208" y="16"/>
                  </a:lnTo>
                  <a:lnTo>
                    <a:pt x="210" y="16"/>
                  </a:lnTo>
                  <a:lnTo>
                    <a:pt x="210" y="18"/>
                  </a:lnTo>
                  <a:lnTo>
                    <a:pt x="210" y="20"/>
                  </a:lnTo>
                  <a:lnTo>
                    <a:pt x="212" y="20"/>
                  </a:lnTo>
                  <a:lnTo>
                    <a:pt x="212" y="18"/>
                  </a:lnTo>
                  <a:lnTo>
                    <a:pt x="210" y="18"/>
                  </a:lnTo>
                  <a:lnTo>
                    <a:pt x="210" y="16"/>
                  </a:lnTo>
                  <a:lnTo>
                    <a:pt x="212" y="18"/>
                  </a:lnTo>
                  <a:lnTo>
                    <a:pt x="212" y="20"/>
                  </a:lnTo>
                  <a:lnTo>
                    <a:pt x="214" y="20"/>
                  </a:lnTo>
                  <a:lnTo>
                    <a:pt x="216" y="20"/>
                  </a:lnTo>
                  <a:lnTo>
                    <a:pt x="218" y="20"/>
                  </a:lnTo>
                  <a:lnTo>
                    <a:pt x="220" y="20"/>
                  </a:lnTo>
                  <a:lnTo>
                    <a:pt x="222" y="20"/>
                  </a:lnTo>
                  <a:lnTo>
                    <a:pt x="222" y="22"/>
                  </a:lnTo>
                  <a:lnTo>
                    <a:pt x="224" y="24"/>
                  </a:lnTo>
                  <a:lnTo>
                    <a:pt x="228" y="28"/>
                  </a:lnTo>
                  <a:lnTo>
                    <a:pt x="230" y="28"/>
                  </a:lnTo>
                  <a:lnTo>
                    <a:pt x="232" y="28"/>
                  </a:lnTo>
                  <a:lnTo>
                    <a:pt x="232" y="30"/>
                  </a:lnTo>
                  <a:lnTo>
                    <a:pt x="230" y="30"/>
                  </a:lnTo>
                  <a:lnTo>
                    <a:pt x="230" y="32"/>
                  </a:lnTo>
                  <a:lnTo>
                    <a:pt x="228" y="32"/>
                  </a:lnTo>
                  <a:lnTo>
                    <a:pt x="232" y="34"/>
                  </a:lnTo>
                  <a:lnTo>
                    <a:pt x="232" y="36"/>
                  </a:lnTo>
                  <a:lnTo>
                    <a:pt x="230" y="38"/>
                  </a:lnTo>
                  <a:lnTo>
                    <a:pt x="232" y="40"/>
                  </a:lnTo>
                  <a:lnTo>
                    <a:pt x="232" y="42"/>
                  </a:lnTo>
                  <a:lnTo>
                    <a:pt x="232" y="44"/>
                  </a:lnTo>
                  <a:lnTo>
                    <a:pt x="232" y="46"/>
                  </a:lnTo>
                  <a:lnTo>
                    <a:pt x="232" y="48"/>
                  </a:lnTo>
                  <a:lnTo>
                    <a:pt x="232" y="52"/>
                  </a:lnTo>
                  <a:lnTo>
                    <a:pt x="232" y="54"/>
                  </a:lnTo>
                  <a:lnTo>
                    <a:pt x="234" y="54"/>
                  </a:lnTo>
                  <a:lnTo>
                    <a:pt x="234" y="56"/>
                  </a:lnTo>
                  <a:lnTo>
                    <a:pt x="234" y="58"/>
                  </a:lnTo>
                  <a:lnTo>
                    <a:pt x="234" y="60"/>
                  </a:lnTo>
                  <a:lnTo>
                    <a:pt x="232" y="60"/>
                  </a:lnTo>
                  <a:lnTo>
                    <a:pt x="232" y="62"/>
                  </a:lnTo>
                  <a:lnTo>
                    <a:pt x="232" y="64"/>
                  </a:lnTo>
                  <a:lnTo>
                    <a:pt x="234" y="66"/>
                  </a:lnTo>
                  <a:lnTo>
                    <a:pt x="234" y="68"/>
                  </a:lnTo>
                  <a:lnTo>
                    <a:pt x="236" y="68"/>
                  </a:lnTo>
                  <a:lnTo>
                    <a:pt x="236" y="70"/>
                  </a:lnTo>
                  <a:lnTo>
                    <a:pt x="236" y="72"/>
                  </a:lnTo>
                  <a:lnTo>
                    <a:pt x="238" y="76"/>
                  </a:lnTo>
                  <a:lnTo>
                    <a:pt x="240" y="78"/>
                  </a:lnTo>
                  <a:lnTo>
                    <a:pt x="246" y="82"/>
                  </a:lnTo>
                  <a:lnTo>
                    <a:pt x="244" y="84"/>
                  </a:lnTo>
                  <a:lnTo>
                    <a:pt x="242" y="84"/>
                  </a:lnTo>
                  <a:lnTo>
                    <a:pt x="242" y="86"/>
                  </a:lnTo>
                  <a:lnTo>
                    <a:pt x="240" y="88"/>
                  </a:lnTo>
                  <a:lnTo>
                    <a:pt x="242" y="88"/>
                  </a:lnTo>
                  <a:lnTo>
                    <a:pt x="242" y="90"/>
                  </a:lnTo>
                  <a:lnTo>
                    <a:pt x="240" y="90"/>
                  </a:lnTo>
                  <a:lnTo>
                    <a:pt x="236" y="90"/>
                  </a:lnTo>
                  <a:lnTo>
                    <a:pt x="232" y="90"/>
                  </a:lnTo>
                  <a:lnTo>
                    <a:pt x="228" y="90"/>
                  </a:lnTo>
                  <a:lnTo>
                    <a:pt x="226" y="90"/>
                  </a:lnTo>
                  <a:lnTo>
                    <a:pt x="224" y="90"/>
                  </a:lnTo>
                  <a:lnTo>
                    <a:pt x="222" y="90"/>
                  </a:lnTo>
                  <a:lnTo>
                    <a:pt x="222" y="88"/>
                  </a:lnTo>
                  <a:lnTo>
                    <a:pt x="220" y="88"/>
                  </a:lnTo>
                  <a:lnTo>
                    <a:pt x="218" y="88"/>
                  </a:lnTo>
                  <a:lnTo>
                    <a:pt x="216" y="88"/>
                  </a:lnTo>
                  <a:lnTo>
                    <a:pt x="216" y="90"/>
                  </a:lnTo>
                  <a:lnTo>
                    <a:pt x="210" y="90"/>
                  </a:lnTo>
                  <a:lnTo>
                    <a:pt x="208" y="90"/>
                  </a:lnTo>
                  <a:lnTo>
                    <a:pt x="208" y="92"/>
                  </a:lnTo>
                  <a:lnTo>
                    <a:pt x="208" y="94"/>
                  </a:lnTo>
                  <a:lnTo>
                    <a:pt x="208" y="96"/>
                  </a:lnTo>
                  <a:lnTo>
                    <a:pt x="206" y="96"/>
                  </a:lnTo>
                  <a:lnTo>
                    <a:pt x="204" y="98"/>
                  </a:lnTo>
                  <a:lnTo>
                    <a:pt x="202" y="98"/>
                  </a:lnTo>
                  <a:lnTo>
                    <a:pt x="200" y="98"/>
                  </a:lnTo>
                  <a:lnTo>
                    <a:pt x="198" y="100"/>
                  </a:lnTo>
                  <a:close/>
                </a:path>
              </a:pathLst>
            </a:custGeom>
            <a:solidFill>
              <a:srgbClr val="FC6800"/>
            </a:solidFill>
            <a:ln w="3175">
              <a:solidFill>
                <a:schemeClr val="bg1"/>
              </a:solidFill>
              <a:prstDash val="sysDot"/>
              <a:round/>
              <a:headEnd/>
              <a:tailEnd/>
            </a:ln>
          </p:spPr>
          <p:txBody>
            <a:bodyPr/>
            <a:lstStyle/>
            <a:p>
              <a:pPr fontAlgn="base">
                <a:spcBef>
                  <a:spcPct val="0"/>
                </a:spcBef>
                <a:spcAft>
                  <a:spcPct val="0"/>
                </a:spcAft>
              </a:pPr>
              <a:endParaRPr lang="de-DE" sz="2400">
                <a:solidFill>
                  <a:srgbClr val="000000"/>
                </a:solidFill>
                <a:cs typeface="Arial" charset="0"/>
              </a:endParaRPr>
            </a:p>
          </p:txBody>
        </p:sp>
        <p:sp>
          <p:nvSpPr>
            <p:cNvPr id="14351" name="Freeform 2433"/>
            <p:cNvSpPr>
              <a:spLocks/>
            </p:cNvSpPr>
            <p:nvPr/>
          </p:nvSpPr>
          <p:spPr bwMode="auto">
            <a:xfrm>
              <a:off x="4243426" y="2083966"/>
              <a:ext cx="74635" cy="137486"/>
            </a:xfrm>
            <a:custGeom>
              <a:avLst/>
              <a:gdLst>
                <a:gd name="T0" fmla="*/ 2147483647 w 82"/>
                <a:gd name="T1" fmla="*/ 2147483647 h 168"/>
                <a:gd name="T2" fmla="*/ 2147483647 w 82"/>
                <a:gd name="T3" fmla="*/ 2147483647 h 168"/>
                <a:gd name="T4" fmla="*/ 2147483647 w 82"/>
                <a:gd name="T5" fmla="*/ 2147483647 h 168"/>
                <a:gd name="T6" fmla="*/ 2147483647 w 82"/>
                <a:gd name="T7" fmla="*/ 2147483647 h 168"/>
                <a:gd name="T8" fmla="*/ 2147483647 w 82"/>
                <a:gd name="T9" fmla="*/ 2147483647 h 168"/>
                <a:gd name="T10" fmla="*/ 2147483647 w 82"/>
                <a:gd name="T11" fmla="*/ 2147483647 h 168"/>
                <a:gd name="T12" fmla="*/ 2147483647 w 82"/>
                <a:gd name="T13" fmla="*/ 2147483647 h 168"/>
                <a:gd name="T14" fmla="*/ 2147483647 w 82"/>
                <a:gd name="T15" fmla="*/ 2147483647 h 168"/>
                <a:gd name="T16" fmla="*/ 2147483647 w 82"/>
                <a:gd name="T17" fmla="*/ 2147483647 h 168"/>
                <a:gd name="T18" fmla="*/ 2147483647 w 82"/>
                <a:gd name="T19" fmla="*/ 2147483647 h 168"/>
                <a:gd name="T20" fmla="*/ 2147483647 w 82"/>
                <a:gd name="T21" fmla="*/ 2147483647 h 168"/>
                <a:gd name="T22" fmla="*/ 2147483647 w 82"/>
                <a:gd name="T23" fmla="*/ 2147483647 h 168"/>
                <a:gd name="T24" fmla="*/ 2147483647 w 82"/>
                <a:gd name="T25" fmla="*/ 2147483647 h 168"/>
                <a:gd name="T26" fmla="*/ 2147483647 w 82"/>
                <a:gd name="T27" fmla="*/ 0 h 168"/>
                <a:gd name="T28" fmla="*/ 2147483647 w 82"/>
                <a:gd name="T29" fmla="*/ 2147483647 h 168"/>
                <a:gd name="T30" fmla="*/ 2147483647 w 82"/>
                <a:gd name="T31" fmla="*/ 2147483647 h 168"/>
                <a:gd name="T32" fmla="*/ 2147483647 w 82"/>
                <a:gd name="T33" fmla="*/ 2147483647 h 168"/>
                <a:gd name="T34" fmla="*/ 2147483647 w 82"/>
                <a:gd name="T35" fmla="*/ 2147483647 h 168"/>
                <a:gd name="T36" fmla="*/ 2147483647 w 82"/>
                <a:gd name="T37" fmla="*/ 2147483647 h 168"/>
                <a:gd name="T38" fmla="*/ 2147483647 w 82"/>
                <a:gd name="T39" fmla="*/ 2147483647 h 168"/>
                <a:gd name="T40" fmla="*/ 2147483647 w 82"/>
                <a:gd name="T41" fmla="*/ 2147483647 h 168"/>
                <a:gd name="T42" fmla="*/ 2147483647 w 82"/>
                <a:gd name="T43" fmla="*/ 2147483647 h 168"/>
                <a:gd name="T44" fmla="*/ 2147483647 w 82"/>
                <a:gd name="T45" fmla="*/ 2147483647 h 168"/>
                <a:gd name="T46" fmla="*/ 2147483647 w 82"/>
                <a:gd name="T47" fmla="*/ 2147483647 h 168"/>
                <a:gd name="T48" fmla="*/ 2147483647 w 82"/>
                <a:gd name="T49" fmla="*/ 2147483647 h 168"/>
                <a:gd name="T50" fmla="*/ 2147483647 w 82"/>
                <a:gd name="T51" fmla="*/ 2147483647 h 168"/>
                <a:gd name="T52" fmla="*/ 2147483647 w 82"/>
                <a:gd name="T53" fmla="*/ 2147483647 h 168"/>
                <a:gd name="T54" fmla="*/ 2147483647 w 82"/>
                <a:gd name="T55" fmla="*/ 2147483647 h 168"/>
                <a:gd name="T56" fmla="*/ 2147483647 w 82"/>
                <a:gd name="T57" fmla="*/ 2147483647 h 168"/>
                <a:gd name="T58" fmla="*/ 2147483647 w 82"/>
                <a:gd name="T59" fmla="*/ 2147483647 h 168"/>
                <a:gd name="T60" fmla="*/ 2147483647 w 82"/>
                <a:gd name="T61" fmla="*/ 2147483647 h 168"/>
                <a:gd name="T62" fmla="*/ 2147483647 w 82"/>
                <a:gd name="T63" fmla="*/ 2147483647 h 168"/>
                <a:gd name="T64" fmla="*/ 2147483647 w 82"/>
                <a:gd name="T65" fmla="*/ 2147483647 h 168"/>
                <a:gd name="T66" fmla="*/ 2147483647 w 82"/>
                <a:gd name="T67" fmla="*/ 2147483647 h 168"/>
                <a:gd name="T68" fmla="*/ 2147483647 w 82"/>
                <a:gd name="T69" fmla="*/ 2147483647 h 168"/>
                <a:gd name="T70" fmla="*/ 2147483647 w 82"/>
                <a:gd name="T71" fmla="*/ 2147483647 h 168"/>
                <a:gd name="T72" fmla="*/ 2147483647 w 82"/>
                <a:gd name="T73" fmla="*/ 2147483647 h 168"/>
                <a:gd name="T74" fmla="*/ 2147483647 w 82"/>
                <a:gd name="T75" fmla="*/ 2147483647 h 168"/>
                <a:gd name="T76" fmla="*/ 2147483647 w 82"/>
                <a:gd name="T77" fmla="*/ 2147483647 h 168"/>
                <a:gd name="T78" fmla="*/ 2147483647 w 82"/>
                <a:gd name="T79" fmla="*/ 2147483647 h 168"/>
                <a:gd name="T80" fmla="*/ 2147483647 w 82"/>
                <a:gd name="T81" fmla="*/ 2147483647 h 168"/>
                <a:gd name="T82" fmla="*/ 2147483647 w 82"/>
                <a:gd name="T83" fmla="*/ 2147483647 h 168"/>
                <a:gd name="T84" fmla="*/ 2147483647 w 82"/>
                <a:gd name="T85" fmla="*/ 2147483647 h 168"/>
                <a:gd name="T86" fmla="*/ 2147483647 w 82"/>
                <a:gd name="T87" fmla="*/ 2147483647 h 168"/>
                <a:gd name="T88" fmla="*/ 2147483647 w 82"/>
                <a:gd name="T89" fmla="*/ 2147483647 h 168"/>
                <a:gd name="T90" fmla="*/ 2147483647 w 82"/>
                <a:gd name="T91" fmla="*/ 2147483647 h 168"/>
                <a:gd name="T92" fmla="*/ 2147483647 w 82"/>
                <a:gd name="T93" fmla="*/ 2147483647 h 168"/>
                <a:gd name="T94" fmla="*/ 2147483647 w 82"/>
                <a:gd name="T95" fmla="*/ 2147483647 h 168"/>
                <a:gd name="T96" fmla="*/ 2147483647 w 82"/>
                <a:gd name="T97" fmla="*/ 2147483647 h 168"/>
                <a:gd name="T98" fmla="*/ 2147483647 w 82"/>
                <a:gd name="T99" fmla="*/ 2147483647 h 168"/>
                <a:gd name="T100" fmla="*/ 2147483647 w 82"/>
                <a:gd name="T101" fmla="*/ 2147483647 h 168"/>
                <a:gd name="T102" fmla="*/ 2147483647 w 82"/>
                <a:gd name="T103" fmla="*/ 2147483647 h 168"/>
                <a:gd name="T104" fmla="*/ 2147483647 w 82"/>
                <a:gd name="T105" fmla="*/ 2147483647 h 168"/>
                <a:gd name="T106" fmla="*/ 2147483647 w 82"/>
                <a:gd name="T107" fmla="*/ 2147483647 h 168"/>
                <a:gd name="T108" fmla="*/ 2147483647 w 82"/>
                <a:gd name="T109" fmla="*/ 2147483647 h 168"/>
                <a:gd name="T110" fmla="*/ 2147483647 w 82"/>
                <a:gd name="T111" fmla="*/ 2147483647 h 168"/>
                <a:gd name="T112" fmla="*/ 2147483647 w 82"/>
                <a:gd name="T113" fmla="*/ 2147483647 h 168"/>
                <a:gd name="T114" fmla="*/ 0 w 82"/>
                <a:gd name="T115" fmla="*/ 2147483647 h 168"/>
                <a:gd name="T116" fmla="*/ 0 w 82"/>
                <a:gd name="T117" fmla="*/ 2147483647 h 168"/>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w 82"/>
                <a:gd name="T178" fmla="*/ 0 h 168"/>
                <a:gd name="T179" fmla="*/ 82 w 82"/>
                <a:gd name="T180" fmla="*/ 168 h 168"/>
              </a:gdLst>
              <a:ahLst/>
              <a:cxnLst>
                <a:cxn ang="T118">
                  <a:pos x="T0" y="T1"/>
                </a:cxn>
                <a:cxn ang="T119">
                  <a:pos x="T2" y="T3"/>
                </a:cxn>
                <a:cxn ang="T120">
                  <a:pos x="T4" y="T5"/>
                </a:cxn>
                <a:cxn ang="T121">
                  <a:pos x="T6" y="T7"/>
                </a:cxn>
                <a:cxn ang="T122">
                  <a:pos x="T8" y="T9"/>
                </a:cxn>
                <a:cxn ang="T123">
                  <a:pos x="T10" y="T11"/>
                </a:cxn>
                <a:cxn ang="T124">
                  <a:pos x="T12" y="T13"/>
                </a:cxn>
                <a:cxn ang="T125">
                  <a:pos x="T14" y="T15"/>
                </a:cxn>
                <a:cxn ang="T126">
                  <a:pos x="T16" y="T17"/>
                </a:cxn>
                <a:cxn ang="T127">
                  <a:pos x="T18" y="T19"/>
                </a:cxn>
                <a:cxn ang="T128">
                  <a:pos x="T20" y="T21"/>
                </a:cxn>
                <a:cxn ang="T129">
                  <a:pos x="T22" y="T23"/>
                </a:cxn>
                <a:cxn ang="T130">
                  <a:pos x="T24" y="T25"/>
                </a:cxn>
                <a:cxn ang="T131">
                  <a:pos x="T26" y="T27"/>
                </a:cxn>
                <a:cxn ang="T132">
                  <a:pos x="T28" y="T29"/>
                </a:cxn>
                <a:cxn ang="T133">
                  <a:pos x="T30" y="T31"/>
                </a:cxn>
                <a:cxn ang="T134">
                  <a:pos x="T32" y="T33"/>
                </a:cxn>
                <a:cxn ang="T135">
                  <a:pos x="T34" y="T35"/>
                </a:cxn>
                <a:cxn ang="T136">
                  <a:pos x="T36" y="T37"/>
                </a:cxn>
                <a:cxn ang="T137">
                  <a:pos x="T38" y="T39"/>
                </a:cxn>
                <a:cxn ang="T138">
                  <a:pos x="T40" y="T41"/>
                </a:cxn>
                <a:cxn ang="T139">
                  <a:pos x="T42" y="T43"/>
                </a:cxn>
                <a:cxn ang="T140">
                  <a:pos x="T44" y="T45"/>
                </a:cxn>
                <a:cxn ang="T141">
                  <a:pos x="T46" y="T47"/>
                </a:cxn>
                <a:cxn ang="T142">
                  <a:pos x="T48" y="T49"/>
                </a:cxn>
                <a:cxn ang="T143">
                  <a:pos x="T50" y="T51"/>
                </a:cxn>
                <a:cxn ang="T144">
                  <a:pos x="T52" y="T53"/>
                </a:cxn>
                <a:cxn ang="T145">
                  <a:pos x="T54" y="T55"/>
                </a:cxn>
                <a:cxn ang="T146">
                  <a:pos x="T56" y="T57"/>
                </a:cxn>
                <a:cxn ang="T147">
                  <a:pos x="T58" y="T59"/>
                </a:cxn>
                <a:cxn ang="T148">
                  <a:pos x="T60" y="T61"/>
                </a:cxn>
                <a:cxn ang="T149">
                  <a:pos x="T62" y="T63"/>
                </a:cxn>
                <a:cxn ang="T150">
                  <a:pos x="T64" y="T65"/>
                </a:cxn>
                <a:cxn ang="T151">
                  <a:pos x="T66" y="T67"/>
                </a:cxn>
                <a:cxn ang="T152">
                  <a:pos x="T68" y="T69"/>
                </a:cxn>
                <a:cxn ang="T153">
                  <a:pos x="T70" y="T71"/>
                </a:cxn>
                <a:cxn ang="T154">
                  <a:pos x="T72" y="T73"/>
                </a:cxn>
                <a:cxn ang="T155">
                  <a:pos x="T74" y="T75"/>
                </a:cxn>
                <a:cxn ang="T156">
                  <a:pos x="T76" y="T77"/>
                </a:cxn>
                <a:cxn ang="T157">
                  <a:pos x="T78" y="T79"/>
                </a:cxn>
                <a:cxn ang="T158">
                  <a:pos x="T80" y="T81"/>
                </a:cxn>
                <a:cxn ang="T159">
                  <a:pos x="T82" y="T83"/>
                </a:cxn>
                <a:cxn ang="T160">
                  <a:pos x="T84" y="T85"/>
                </a:cxn>
                <a:cxn ang="T161">
                  <a:pos x="T86" y="T87"/>
                </a:cxn>
                <a:cxn ang="T162">
                  <a:pos x="T88" y="T89"/>
                </a:cxn>
                <a:cxn ang="T163">
                  <a:pos x="T90" y="T91"/>
                </a:cxn>
                <a:cxn ang="T164">
                  <a:pos x="T92" y="T93"/>
                </a:cxn>
                <a:cxn ang="T165">
                  <a:pos x="T94" y="T95"/>
                </a:cxn>
                <a:cxn ang="T166">
                  <a:pos x="T96" y="T97"/>
                </a:cxn>
                <a:cxn ang="T167">
                  <a:pos x="T98" y="T99"/>
                </a:cxn>
                <a:cxn ang="T168">
                  <a:pos x="T100" y="T101"/>
                </a:cxn>
                <a:cxn ang="T169">
                  <a:pos x="T102" y="T103"/>
                </a:cxn>
                <a:cxn ang="T170">
                  <a:pos x="T104" y="T105"/>
                </a:cxn>
                <a:cxn ang="T171">
                  <a:pos x="T106" y="T107"/>
                </a:cxn>
                <a:cxn ang="T172">
                  <a:pos x="T108" y="T109"/>
                </a:cxn>
                <a:cxn ang="T173">
                  <a:pos x="T110" y="T111"/>
                </a:cxn>
                <a:cxn ang="T174">
                  <a:pos x="T112" y="T113"/>
                </a:cxn>
                <a:cxn ang="T175">
                  <a:pos x="T114" y="T115"/>
                </a:cxn>
                <a:cxn ang="T176">
                  <a:pos x="T116" y="T117"/>
                </a:cxn>
              </a:cxnLst>
              <a:rect l="T177" t="T178" r="T179" b="T180"/>
              <a:pathLst>
                <a:path w="82" h="168">
                  <a:moveTo>
                    <a:pt x="0" y="76"/>
                  </a:moveTo>
                  <a:lnTo>
                    <a:pt x="0" y="74"/>
                  </a:lnTo>
                  <a:lnTo>
                    <a:pt x="2" y="72"/>
                  </a:lnTo>
                  <a:lnTo>
                    <a:pt x="4" y="72"/>
                  </a:lnTo>
                  <a:lnTo>
                    <a:pt x="6" y="72"/>
                  </a:lnTo>
                  <a:lnTo>
                    <a:pt x="6" y="70"/>
                  </a:lnTo>
                  <a:lnTo>
                    <a:pt x="6" y="68"/>
                  </a:lnTo>
                  <a:lnTo>
                    <a:pt x="10" y="66"/>
                  </a:lnTo>
                  <a:lnTo>
                    <a:pt x="12" y="66"/>
                  </a:lnTo>
                  <a:lnTo>
                    <a:pt x="14" y="64"/>
                  </a:lnTo>
                  <a:lnTo>
                    <a:pt x="14" y="62"/>
                  </a:lnTo>
                  <a:lnTo>
                    <a:pt x="14" y="60"/>
                  </a:lnTo>
                  <a:lnTo>
                    <a:pt x="16" y="60"/>
                  </a:lnTo>
                  <a:lnTo>
                    <a:pt x="14" y="58"/>
                  </a:lnTo>
                  <a:lnTo>
                    <a:pt x="16" y="56"/>
                  </a:lnTo>
                  <a:lnTo>
                    <a:pt x="16" y="52"/>
                  </a:lnTo>
                  <a:lnTo>
                    <a:pt x="18" y="50"/>
                  </a:lnTo>
                  <a:lnTo>
                    <a:pt x="16" y="48"/>
                  </a:lnTo>
                  <a:lnTo>
                    <a:pt x="16" y="46"/>
                  </a:lnTo>
                  <a:lnTo>
                    <a:pt x="16" y="44"/>
                  </a:lnTo>
                  <a:lnTo>
                    <a:pt x="16" y="40"/>
                  </a:lnTo>
                  <a:lnTo>
                    <a:pt x="16" y="38"/>
                  </a:lnTo>
                  <a:lnTo>
                    <a:pt x="14" y="36"/>
                  </a:lnTo>
                  <a:lnTo>
                    <a:pt x="14" y="34"/>
                  </a:lnTo>
                  <a:lnTo>
                    <a:pt x="14" y="32"/>
                  </a:lnTo>
                  <a:lnTo>
                    <a:pt x="14" y="30"/>
                  </a:lnTo>
                  <a:lnTo>
                    <a:pt x="14" y="28"/>
                  </a:lnTo>
                  <a:lnTo>
                    <a:pt x="14" y="26"/>
                  </a:lnTo>
                  <a:lnTo>
                    <a:pt x="14" y="24"/>
                  </a:lnTo>
                  <a:lnTo>
                    <a:pt x="16" y="24"/>
                  </a:lnTo>
                  <a:lnTo>
                    <a:pt x="16" y="22"/>
                  </a:lnTo>
                  <a:lnTo>
                    <a:pt x="16" y="20"/>
                  </a:lnTo>
                  <a:lnTo>
                    <a:pt x="14" y="20"/>
                  </a:lnTo>
                  <a:lnTo>
                    <a:pt x="12" y="20"/>
                  </a:lnTo>
                  <a:lnTo>
                    <a:pt x="12" y="18"/>
                  </a:lnTo>
                  <a:lnTo>
                    <a:pt x="14" y="18"/>
                  </a:lnTo>
                  <a:lnTo>
                    <a:pt x="16" y="18"/>
                  </a:lnTo>
                  <a:lnTo>
                    <a:pt x="16" y="16"/>
                  </a:lnTo>
                  <a:lnTo>
                    <a:pt x="18" y="16"/>
                  </a:lnTo>
                  <a:lnTo>
                    <a:pt x="18" y="14"/>
                  </a:lnTo>
                  <a:lnTo>
                    <a:pt x="20" y="12"/>
                  </a:lnTo>
                  <a:lnTo>
                    <a:pt x="20" y="10"/>
                  </a:lnTo>
                  <a:lnTo>
                    <a:pt x="20" y="8"/>
                  </a:lnTo>
                  <a:lnTo>
                    <a:pt x="22" y="8"/>
                  </a:lnTo>
                  <a:lnTo>
                    <a:pt x="24" y="8"/>
                  </a:lnTo>
                  <a:lnTo>
                    <a:pt x="26" y="8"/>
                  </a:lnTo>
                  <a:lnTo>
                    <a:pt x="26" y="6"/>
                  </a:lnTo>
                  <a:lnTo>
                    <a:pt x="28" y="6"/>
                  </a:lnTo>
                  <a:lnTo>
                    <a:pt x="28" y="4"/>
                  </a:lnTo>
                  <a:lnTo>
                    <a:pt x="30" y="4"/>
                  </a:lnTo>
                  <a:lnTo>
                    <a:pt x="32" y="2"/>
                  </a:lnTo>
                  <a:lnTo>
                    <a:pt x="34" y="2"/>
                  </a:lnTo>
                  <a:lnTo>
                    <a:pt x="40" y="0"/>
                  </a:lnTo>
                  <a:lnTo>
                    <a:pt x="44" y="0"/>
                  </a:lnTo>
                  <a:lnTo>
                    <a:pt x="44" y="2"/>
                  </a:lnTo>
                  <a:lnTo>
                    <a:pt x="42" y="2"/>
                  </a:lnTo>
                  <a:lnTo>
                    <a:pt x="42" y="4"/>
                  </a:lnTo>
                  <a:lnTo>
                    <a:pt x="44" y="4"/>
                  </a:lnTo>
                  <a:lnTo>
                    <a:pt x="44" y="2"/>
                  </a:lnTo>
                  <a:lnTo>
                    <a:pt x="48" y="2"/>
                  </a:lnTo>
                  <a:lnTo>
                    <a:pt x="50" y="2"/>
                  </a:lnTo>
                  <a:lnTo>
                    <a:pt x="52" y="2"/>
                  </a:lnTo>
                  <a:lnTo>
                    <a:pt x="52" y="4"/>
                  </a:lnTo>
                  <a:lnTo>
                    <a:pt x="50" y="4"/>
                  </a:lnTo>
                  <a:lnTo>
                    <a:pt x="48" y="4"/>
                  </a:lnTo>
                  <a:lnTo>
                    <a:pt x="50" y="4"/>
                  </a:lnTo>
                  <a:lnTo>
                    <a:pt x="50" y="6"/>
                  </a:lnTo>
                  <a:lnTo>
                    <a:pt x="50" y="8"/>
                  </a:lnTo>
                  <a:lnTo>
                    <a:pt x="54" y="10"/>
                  </a:lnTo>
                  <a:lnTo>
                    <a:pt x="52" y="12"/>
                  </a:lnTo>
                  <a:lnTo>
                    <a:pt x="50" y="12"/>
                  </a:lnTo>
                  <a:lnTo>
                    <a:pt x="52" y="12"/>
                  </a:lnTo>
                  <a:lnTo>
                    <a:pt x="54" y="14"/>
                  </a:lnTo>
                  <a:lnTo>
                    <a:pt x="56" y="14"/>
                  </a:lnTo>
                  <a:lnTo>
                    <a:pt x="58" y="14"/>
                  </a:lnTo>
                  <a:lnTo>
                    <a:pt x="58" y="12"/>
                  </a:lnTo>
                  <a:lnTo>
                    <a:pt x="58" y="10"/>
                  </a:lnTo>
                  <a:lnTo>
                    <a:pt x="60" y="10"/>
                  </a:lnTo>
                  <a:lnTo>
                    <a:pt x="62" y="10"/>
                  </a:lnTo>
                  <a:lnTo>
                    <a:pt x="64" y="8"/>
                  </a:lnTo>
                  <a:lnTo>
                    <a:pt x="64" y="6"/>
                  </a:lnTo>
                  <a:lnTo>
                    <a:pt x="68" y="6"/>
                  </a:lnTo>
                  <a:lnTo>
                    <a:pt x="68" y="10"/>
                  </a:lnTo>
                  <a:lnTo>
                    <a:pt x="68" y="12"/>
                  </a:lnTo>
                  <a:lnTo>
                    <a:pt x="66" y="14"/>
                  </a:lnTo>
                  <a:lnTo>
                    <a:pt x="66" y="16"/>
                  </a:lnTo>
                  <a:lnTo>
                    <a:pt x="64" y="18"/>
                  </a:lnTo>
                  <a:lnTo>
                    <a:pt x="64" y="20"/>
                  </a:lnTo>
                  <a:lnTo>
                    <a:pt x="62" y="20"/>
                  </a:lnTo>
                  <a:lnTo>
                    <a:pt x="60" y="22"/>
                  </a:lnTo>
                  <a:lnTo>
                    <a:pt x="58" y="22"/>
                  </a:lnTo>
                  <a:lnTo>
                    <a:pt x="58" y="24"/>
                  </a:lnTo>
                  <a:lnTo>
                    <a:pt x="56" y="24"/>
                  </a:lnTo>
                  <a:lnTo>
                    <a:pt x="56" y="26"/>
                  </a:lnTo>
                  <a:lnTo>
                    <a:pt x="56" y="28"/>
                  </a:lnTo>
                  <a:lnTo>
                    <a:pt x="58" y="30"/>
                  </a:lnTo>
                  <a:lnTo>
                    <a:pt x="60" y="34"/>
                  </a:lnTo>
                  <a:lnTo>
                    <a:pt x="62" y="36"/>
                  </a:lnTo>
                  <a:lnTo>
                    <a:pt x="64" y="36"/>
                  </a:lnTo>
                  <a:lnTo>
                    <a:pt x="64" y="38"/>
                  </a:lnTo>
                  <a:lnTo>
                    <a:pt x="66" y="38"/>
                  </a:lnTo>
                  <a:lnTo>
                    <a:pt x="68" y="38"/>
                  </a:lnTo>
                  <a:lnTo>
                    <a:pt x="68" y="40"/>
                  </a:lnTo>
                  <a:lnTo>
                    <a:pt x="68" y="42"/>
                  </a:lnTo>
                  <a:lnTo>
                    <a:pt x="68" y="44"/>
                  </a:lnTo>
                  <a:lnTo>
                    <a:pt x="68" y="46"/>
                  </a:lnTo>
                  <a:lnTo>
                    <a:pt x="70" y="46"/>
                  </a:lnTo>
                  <a:lnTo>
                    <a:pt x="70" y="48"/>
                  </a:lnTo>
                  <a:lnTo>
                    <a:pt x="72" y="48"/>
                  </a:lnTo>
                  <a:lnTo>
                    <a:pt x="70" y="50"/>
                  </a:lnTo>
                  <a:lnTo>
                    <a:pt x="70" y="52"/>
                  </a:lnTo>
                  <a:lnTo>
                    <a:pt x="68" y="52"/>
                  </a:lnTo>
                  <a:lnTo>
                    <a:pt x="68" y="54"/>
                  </a:lnTo>
                  <a:lnTo>
                    <a:pt x="66" y="58"/>
                  </a:lnTo>
                  <a:lnTo>
                    <a:pt x="66" y="60"/>
                  </a:lnTo>
                  <a:lnTo>
                    <a:pt x="64" y="62"/>
                  </a:lnTo>
                  <a:lnTo>
                    <a:pt x="64" y="64"/>
                  </a:lnTo>
                  <a:lnTo>
                    <a:pt x="62" y="64"/>
                  </a:lnTo>
                  <a:lnTo>
                    <a:pt x="60" y="66"/>
                  </a:lnTo>
                  <a:lnTo>
                    <a:pt x="58" y="66"/>
                  </a:lnTo>
                  <a:lnTo>
                    <a:pt x="58" y="68"/>
                  </a:lnTo>
                  <a:lnTo>
                    <a:pt x="56" y="68"/>
                  </a:lnTo>
                  <a:lnTo>
                    <a:pt x="56" y="70"/>
                  </a:lnTo>
                  <a:lnTo>
                    <a:pt x="52" y="72"/>
                  </a:lnTo>
                  <a:lnTo>
                    <a:pt x="50" y="72"/>
                  </a:lnTo>
                  <a:lnTo>
                    <a:pt x="50" y="74"/>
                  </a:lnTo>
                  <a:lnTo>
                    <a:pt x="48" y="74"/>
                  </a:lnTo>
                  <a:lnTo>
                    <a:pt x="50" y="74"/>
                  </a:lnTo>
                  <a:lnTo>
                    <a:pt x="50" y="76"/>
                  </a:lnTo>
                  <a:lnTo>
                    <a:pt x="50" y="78"/>
                  </a:lnTo>
                  <a:lnTo>
                    <a:pt x="52" y="80"/>
                  </a:lnTo>
                  <a:lnTo>
                    <a:pt x="52" y="82"/>
                  </a:lnTo>
                  <a:lnTo>
                    <a:pt x="54" y="84"/>
                  </a:lnTo>
                  <a:lnTo>
                    <a:pt x="56" y="84"/>
                  </a:lnTo>
                  <a:lnTo>
                    <a:pt x="56" y="86"/>
                  </a:lnTo>
                  <a:lnTo>
                    <a:pt x="58" y="86"/>
                  </a:lnTo>
                  <a:lnTo>
                    <a:pt x="60" y="86"/>
                  </a:lnTo>
                  <a:lnTo>
                    <a:pt x="62" y="86"/>
                  </a:lnTo>
                  <a:lnTo>
                    <a:pt x="62" y="84"/>
                  </a:lnTo>
                  <a:lnTo>
                    <a:pt x="64" y="84"/>
                  </a:lnTo>
                  <a:lnTo>
                    <a:pt x="64" y="86"/>
                  </a:lnTo>
                  <a:lnTo>
                    <a:pt x="64" y="88"/>
                  </a:lnTo>
                  <a:lnTo>
                    <a:pt x="64" y="90"/>
                  </a:lnTo>
                  <a:lnTo>
                    <a:pt x="66" y="90"/>
                  </a:lnTo>
                  <a:lnTo>
                    <a:pt x="68" y="88"/>
                  </a:lnTo>
                  <a:lnTo>
                    <a:pt x="68" y="86"/>
                  </a:lnTo>
                  <a:lnTo>
                    <a:pt x="70" y="86"/>
                  </a:lnTo>
                  <a:lnTo>
                    <a:pt x="72" y="86"/>
                  </a:lnTo>
                  <a:lnTo>
                    <a:pt x="72" y="88"/>
                  </a:lnTo>
                  <a:lnTo>
                    <a:pt x="72" y="90"/>
                  </a:lnTo>
                  <a:lnTo>
                    <a:pt x="72" y="92"/>
                  </a:lnTo>
                  <a:lnTo>
                    <a:pt x="72" y="94"/>
                  </a:lnTo>
                  <a:lnTo>
                    <a:pt x="72" y="96"/>
                  </a:lnTo>
                  <a:lnTo>
                    <a:pt x="74" y="96"/>
                  </a:lnTo>
                  <a:lnTo>
                    <a:pt x="78" y="98"/>
                  </a:lnTo>
                  <a:lnTo>
                    <a:pt x="80" y="98"/>
                  </a:lnTo>
                  <a:lnTo>
                    <a:pt x="80" y="96"/>
                  </a:lnTo>
                  <a:lnTo>
                    <a:pt x="80" y="98"/>
                  </a:lnTo>
                  <a:lnTo>
                    <a:pt x="82" y="98"/>
                  </a:lnTo>
                  <a:lnTo>
                    <a:pt x="82" y="100"/>
                  </a:lnTo>
                  <a:lnTo>
                    <a:pt x="80" y="100"/>
                  </a:lnTo>
                  <a:lnTo>
                    <a:pt x="80" y="102"/>
                  </a:lnTo>
                  <a:lnTo>
                    <a:pt x="80" y="104"/>
                  </a:lnTo>
                  <a:lnTo>
                    <a:pt x="80" y="106"/>
                  </a:lnTo>
                  <a:lnTo>
                    <a:pt x="80" y="110"/>
                  </a:lnTo>
                  <a:lnTo>
                    <a:pt x="80" y="112"/>
                  </a:lnTo>
                  <a:lnTo>
                    <a:pt x="82" y="112"/>
                  </a:lnTo>
                  <a:lnTo>
                    <a:pt x="82" y="114"/>
                  </a:lnTo>
                  <a:lnTo>
                    <a:pt x="82" y="116"/>
                  </a:lnTo>
                  <a:lnTo>
                    <a:pt x="80" y="116"/>
                  </a:lnTo>
                  <a:lnTo>
                    <a:pt x="80" y="118"/>
                  </a:lnTo>
                  <a:lnTo>
                    <a:pt x="78" y="118"/>
                  </a:lnTo>
                  <a:lnTo>
                    <a:pt x="74" y="120"/>
                  </a:lnTo>
                  <a:lnTo>
                    <a:pt x="72" y="120"/>
                  </a:lnTo>
                  <a:lnTo>
                    <a:pt x="68" y="122"/>
                  </a:lnTo>
                  <a:lnTo>
                    <a:pt x="68" y="124"/>
                  </a:lnTo>
                  <a:lnTo>
                    <a:pt x="66" y="126"/>
                  </a:lnTo>
                  <a:lnTo>
                    <a:pt x="64" y="128"/>
                  </a:lnTo>
                  <a:lnTo>
                    <a:pt x="62" y="130"/>
                  </a:lnTo>
                  <a:lnTo>
                    <a:pt x="60" y="132"/>
                  </a:lnTo>
                  <a:lnTo>
                    <a:pt x="58" y="132"/>
                  </a:lnTo>
                  <a:lnTo>
                    <a:pt x="56" y="132"/>
                  </a:lnTo>
                  <a:lnTo>
                    <a:pt x="54" y="136"/>
                  </a:lnTo>
                  <a:lnTo>
                    <a:pt x="54" y="138"/>
                  </a:lnTo>
                  <a:lnTo>
                    <a:pt x="54" y="142"/>
                  </a:lnTo>
                  <a:lnTo>
                    <a:pt x="56" y="144"/>
                  </a:lnTo>
                  <a:lnTo>
                    <a:pt x="56" y="148"/>
                  </a:lnTo>
                  <a:lnTo>
                    <a:pt x="58" y="152"/>
                  </a:lnTo>
                  <a:lnTo>
                    <a:pt x="56" y="156"/>
                  </a:lnTo>
                  <a:lnTo>
                    <a:pt x="54" y="160"/>
                  </a:lnTo>
                  <a:lnTo>
                    <a:pt x="52" y="162"/>
                  </a:lnTo>
                  <a:lnTo>
                    <a:pt x="50" y="164"/>
                  </a:lnTo>
                  <a:lnTo>
                    <a:pt x="50" y="166"/>
                  </a:lnTo>
                  <a:lnTo>
                    <a:pt x="48" y="166"/>
                  </a:lnTo>
                  <a:lnTo>
                    <a:pt x="46" y="166"/>
                  </a:lnTo>
                  <a:lnTo>
                    <a:pt x="44" y="166"/>
                  </a:lnTo>
                  <a:lnTo>
                    <a:pt x="42" y="168"/>
                  </a:lnTo>
                  <a:lnTo>
                    <a:pt x="42" y="166"/>
                  </a:lnTo>
                  <a:lnTo>
                    <a:pt x="40" y="162"/>
                  </a:lnTo>
                  <a:lnTo>
                    <a:pt x="40" y="158"/>
                  </a:lnTo>
                  <a:lnTo>
                    <a:pt x="40" y="154"/>
                  </a:lnTo>
                  <a:lnTo>
                    <a:pt x="40" y="148"/>
                  </a:lnTo>
                  <a:lnTo>
                    <a:pt x="38" y="144"/>
                  </a:lnTo>
                  <a:lnTo>
                    <a:pt x="36" y="136"/>
                  </a:lnTo>
                  <a:lnTo>
                    <a:pt x="36" y="134"/>
                  </a:lnTo>
                  <a:lnTo>
                    <a:pt x="34" y="126"/>
                  </a:lnTo>
                  <a:lnTo>
                    <a:pt x="34" y="124"/>
                  </a:lnTo>
                  <a:lnTo>
                    <a:pt x="32" y="122"/>
                  </a:lnTo>
                  <a:lnTo>
                    <a:pt x="28" y="120"/>
                  </a:lnTo>
                  <a:lnTo>
                    <a:pt x="26" y="118"/>
                  </a:lnTo>
                  <a:lnTo>
                    <a:pt x="22" y="116"/>
                  </a:lnTo>
                  <a:lnTo>
                    <a:pt x="20" y="114"/>
                  </a:lnTo>
                  <a:lnTo>
                    <a:pt x="18" y="114"/>
                  </a:lnTo>
                  <a:lnTo>
                    <a:pt x="18" y="112"/>
                  </a:lnTo>
                  <a:lnTo>
                    <a:pt x="18" y="110"/>
                  </a:lnTo>
                  <a:lnTo>
                    <a:pt x="18" y="108"/>
                  </a:lnTo>
                  <a:lnTo>
                    <a:pt x="16" y="106"/>
                  </a:lnTo>
                  <a:lnTo>
                    <a:pt x="16" y="104"/>
                  </a:lnTo>
                  <a:lnTo>
                    <a:pt x="14" y="102"/>
                  </a:lnTo>
                  <a:lnTo>
                    <a:pt x="12" y="100"/>
                  </a:lnTo>
                  <a:lnTo>
                    <a:pt x="10" y="100"/>
                  </a:lnTo>
                  <a:lnTo>
                    <a:pt x="6" y="96"/>
                  </a:lnTo>
                  <a:lnTo>
                    <a:pt x="4" y="96"/>
                  </a:lnTo>
                  <a:lnTo>
                    <a:pt x="4" y="94"/>
                  </a:lnTo>
                  <a:lnTo>
                    <a:pt x="4" y="92"/>
                  </a:lnTo>
                  <a:lnTo>
                    <a:pt x="4" y="90"/>
                  </a:lnTo>
                  <a:lnTo>
                    <a:pt x="0" y="86"/>
                  </a:lnTo>
                  <a:lnTo>
                    <a:pt x="0" y="82"/>
                  </a:lnTo>
                  <a:lnTo>
                    <a:pt x="0" y="80"/>
                  </a:lnTo>
                  <a:lnTo>
                    <a:pt x="0" y="78"/>
                  </a:lnTo>
                  <a:lnTo>
                    <a:pt x="0" y="76"/>
                  </a:lnTo>
                  <a:close/>
                </a:path>
              </a:pathLst>
            </a:custGeom>
            <a:solidFill>
              <a:srgbClr val="FC6800"/>
            </a:solidFill>
            <a:ln w="3175">
              <a:solidFill>
                <a:schemeClr val="bg1"/>
              </a:solidFill>
              <a:prstDash val="sysDot"/>
              <a:round/>
              <a:headEnd/>
              <a:tailEnd/>
            </a:ln>
          </p:spPr>
          <p:txBody>
            <a:bodyPr/>
            <a:lstStyle/>
            <a:p>
              <a:pPr fontAlgn="base">
                <a:spcBef>
                  <a:spcPct val="0"/>
                </a:spcBef>
                <a:spcAft>
                  <a:spcPct val="0"/>
                </a:spcAft>
              </a:pPr>
              <a:endParaRPr lang="de-DE" sz="2400">
                <a:solidFill>
                  <a:srgbClr val="000000"/>
                </a:solidFill>
                <a:cs typeface="Arial" charset="0"/>
              </a:endParaRPr>
            </a:p>
          </p:txBody>
        </p:sp>
        <p:sp>
          <p:nvSpPr>
            <p:cNvPr id="14352" name="Freeform 2434"/>
            <p:cNvSpPr>
              <a:spLocks/>
            </p:cNvSpPr>
            <p:nvPr/>
          </p:nvSpPr>
          <p:spPr bwMode="auto">
            <a:xfrm>
              <a:off x="4301039" y="2149435"/>
              <a:ext cx="6547" cy="5238"/>
            </a:xfrm>
            <a:custGeom>
              <a:avLst/>
              <a:gdLst>
                <a:gd name="T0" fmla="*/ 2147483647 w 6"/>
                <a:gd name="T1" fmla="*/ 2147483647 h 6"/>
                <a:gd name="T2" fmla="*/ 2147483647 w 6"/>
                <a:gd name="T3" fmla="*/ 2147483647 h 6"/>
                <a:gd name="T4" fmla="*/ 2147483647 w 6"/>
                <a:gd name="T5" fmla="*/ 2147483647 h 6"/>
                <a:gd name="T6" fmla="*/ 0 w 6"/>
                <a:gd name="T7" fmla="*/ 2147483647 h 6"/>
                <a:gd name="T8" fmla="*/ 0 w 6"/>
                <a:gd name="T9" fmla="*/ 0 h 6"/>
                <a:gd name="T10" fmla="*/ 2147483647 w 6"/>
                <a:gd name="T11" fmla="*/ 0 h 6"/>
                <a:gd name="T12" fmla="*/ 2147483647 w 6"/>
                <a:gd name="T13" fmla="*/ 0 h 6"/>
                <a:gd name="T14" fmla="*/ 2147483647 w 6"/>
                <a:gd name="T15" fmla="*/ 0 h 6"/>
                <a:gd name="T16" fmla="*/ 2147483647 w 6"/>
                <a:gd name="T17" fmla="*/ 2147483647 h 6"/>
                <a:gd name="T18" fmla="*/ 2147483647 w 6"/>
                <a:gd name="T19" fmla="*/ 2147483647 h 6"/>
                <a:gd name="T20" fmla="*/ 2147483647 w 6"/>
                <a:gd name="T21" fmla="*/ 2147483647 h 6"/>
                <a:gd name="T22" fmla="*/ 2147483647 w 6"/>
                <a:gd name="T23" fmla="*/ 2147483647 h 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6"/>
                <a:gd name="T37" fmla="*/ 0 h 6"/>
                <a:gd name="T38" fmla="*/ 6 w 6"/>
                <a:gd name="T39" fmla="*/ 6 h 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6" h="6">
                  <a:moveTo>
                    <a:pt x="4" y="6"/>
                  </a:moveTo>
                  <a:lnTo>
                    <a:pt x="4" y="4"/>
                  </a:lnTo>
                  <a:lnTo>
                    <a:pt x="2" y="4"/>
                  </a:lnTo>
                  <a:lnTo>
                    <a:pt x="0" y="4"/>
                  </a:lnTo>
                  <a:lnTo>
                    <a:pt x="0" y="0"/>
                  </a:lnTo>
                  <a:lnTo>
                    <a:pt x="2" y="0"/>
                  </a:lnTo>
                  <a:lnTo>
                    <a:pt x="4" y="0"/>
                  </a:lnTo>
                  <a:lnTo>
                    <a:pt x="6" y="0"/>
                  </a:lnTo>
                  <a:lnTo>
                    <a:pt x="6" y="2"/>
                  </a:lnTo>
                  <a:lnTo>
                    <a:pt x="6" y="4"/>
                  </a:lnTo>
                  <a:lnTo>
                    <a:pt x="4" y="4"/>
                  </a:lnTo>
                  <a:lnTo>
                    <a:pt x="4" y="6"/>
                  </a:lnTo>
                  <a:close/>
                </a:path>
              </a:pathLst>
            </a:custGeom>
            <a:noFill/>
            <a:ln w="3175">
              <a:solidFill>
                <a:schemeClr val="bg1"/>
              </a:solidFill>
              <a:prstDash val="sysDot"/>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lang="de-DE" sz="2400">
                <a:solidFill>
                  <a:srgbClr val="000000"/>
                </a:solidFill>
                <a:cs typeface="Arial" charset="0"/>
              </a:endParaRPr>
            </a:p>
          </p:txBody>
        </p:sp>
        <p:sp>
          <p:nvSpPr>
            <p:cNvPr id="14353" name="Freeform 2435"/>
            <p:cNvSpPr>
              <a:spLocks/>
            </p:cNvSpPr>
            <p:nvPr/>
          </p:nvSpPr>
          <p:spPr bwMode="auto">
            <a:xfrm>
              <a:off x="3944885" y="2087894"/>
              <a:ext cx="386270" cy="353535"/>
            </a:xfrm>
            <a:custGeom>
              <a:avLst/>
              <a:gdLst>
                <a:gd name="T0" fmla="*/ 2147483647 w 420"/>
                <a:gd name="T1" fmla="*/ 2147483647 h 428"/>
                <a:gd name="T2" fmla="*/ 2147483647 w 420"/>
                <a:gd name="T3" fmla="*/ 2147483647 h 428"/>
                <a:gd name="T4" fmla="*/ 2147483647 w 420"/>
                <a:gd name="T5" fmla="*/ 2147483647 h 428"/>
                <a:gd name="T6" fmla="*/ 2147483647 w 420"/>
                <a:gd name="T7" fmla="*/ 2147483647 h 428"/>
                <a:gd name="T8" fmla="*/ 2147483647 w 420"/>
                <a:gd name="T9" fmla="*/ 2147483647 h 428"/>
                <a:gd name="T10" fmla="*/ 2147483647 w 420"/>
                <a:gd name="T11" fmla="*/ 2147483647 h 428"/>
                <a:gd name="T12" fmla="*/ 2147483647 w 420"/>
                <a:gd name="T13" fmla="*/ 2147483647 h 428"/>
                <a:gd name="T14" fmla="*/ 2147483647 w 420"/>
                <a:gd name="T15" fmla="*/ 2147483647 h 428"/>
                <a:gd name="T16" fmla="*/ 2147483647 w 420"/>
                <a:gd name="T17" fmla="*/ 2147483647 h 428"/>
                <a:gd name="T18" fmla="*/ 2147483647 w 420"/>
                <a:gd name="T19" fmla="*/ 2147483647 h 428"/>
                <a:gd name="T20" fmla="*/ 2147483647 w 420"/>
                <a:gd name="T21" fmla="*/ 2147483647 h 428"/>
                <a:gd name="T22" fmla="*/ 2147483647 w 420"/>
                <a:gd name="T23" fmla="*/ 2147483647 h 428"/>
                <a:gd name="T24" fmla="*/ 2147483647 w 420"/>
                <a:gd name="T25" fmla="*/ 2147483647 h 428"/>
                <a:gd name="T26" fmla="*/ 2147483647 w 420"/>
                <a:gd name="T27" fmla="*/ 2147483647 h 428"/>
                <a:gd name="T28" fmla="*/ 2147483647 w 420"/>
                <a:gd name="T29" fmla="*/ 2147483647 h 428"/>
                <a:gd name="T30" fmla="*/ 2147483647 w 420"/>
                <a:gd name="T31" fmla="*/ 2147483647 h 428"/>
                <a:gd name="T32" fmla="*/ 2147483647 w 420"/>
                <a:gd name="T33" fmla="*/ 2147483647 h 428"/>
                <a:gd name="T34" fmla="*/ 2147483647 w 420"/>
                <a:gd name="T35" fmla="*/ 2147483647 h 428"/>
                <a:gd name="T36" fmla="*/ 2147483647 w 420"/>
                <a:gd name="T37" fmla="*/ 2147483647 h 428"/>
                <a:gd name="T38" fmla="*/ 2147483647 w 420"/>
                <a:gd name="T39" fmla="*/ 2147483647 h 428"/>
                <a:gd name="T40" fmla="*/ 2147483647 w 420"/>
                <a:gd name="T41" fmla="*/ 2147483647 h 428"/>
                <a:gd name="T42" fmla="*/ 2147483647 w 420"/>
                <a:gd name="T43" fmla="*/ 0 h 428"/>
                <a:gd name="T44" fmla="*/ 2147483647 w 420"/>
                <a:gd name="T45" fmla="*/ 2147483647 h 428"/>
                <a:gd name="T46" fmla="*/ 2147483647 w 420"/>
                <a:gd name="T47" fmla="*/ 2147483647 h 428"/>
                <a:gd name="T48" fmla="*/ 2147483647 w 420"/>
                <a:gd name="T49" fmla="*/ 2147483647 h 428"/>
                <a:gd name="T50" fmla="*/ 2147483647 w 420"/>
                <a:gd name="T51" fmla="*/ 2147483647 h 428"/>
                <a:gd name="T52" fmla="*/ 2147483647 w 420"/>
                <a:gd name="T53" fmla="*/ 2147483647 h 428"/>
                <a:gd name="T54" fmla="*/ 2147483647 w 420"/>
                <a:gd name="T55" fmla="*/ 2147483647 h 428"/>
                <a:gd name="T56" fmla="*/ 2147483647 w 420"/>
                <a:gd name="T57" fmla="*/ 2147483647 h 428"/>
                <a:gd name="T58" fmla="*/ 2147483647 w 420"/>
                <a:gd name="T59" fmla="*/ 2147483647 h 428"/>
                <a:gd name="T60" fmla="*/ 2147483647 w 420"/>
                <a:gd name="T61" fmla="*/ 2147483647 h 428"/>
                <a:gd name="T62" fmla="*/ 2147483647 w 420"/>
                <a:gd name="T63" fmla="*/ 2147483647 h 428"/>
                <a:gd name="T64" fmla="*/ 2147483647 w 420"/>
                <a:gd name="T65" fmla="*/ 2147483647 h 428"/>
                <a:gd name="T66" fmla="*/ 2147483647 w 420"/>
                <a:gd name="T67" fmla="*/ 2147483647 h 428"/>
                <a:gd name="T68" fmla="*/ 2147483647 w 420"/>
                <a:gd name="T69" fmla="*/ 2147483647 h 428"/>
                <a:gd name="T70" fmla="*/ 2147483647 w 420"/>
                <a:gd name="T71" fmla="*/ 2147483647 h 428"/>
                <a:gd name="T72" fmla="*/ 2147483647 w 420"/>
                <a:gd name="T73" fmla="*/ 2147483647 h 428"/>
                <a:gd name="T74" fmla="*/ 2147483647 w 420"/>
                <a:gd name="T75" fmla="*/ 2147483647 h 428"/>
                <a:gd name="T76" fmla="*/ 2147483647 w 420"/>
                <a:gd name="T77" fmla="*/ 2147483647 h 428"/>
                <a:gd name="T78" fmla="*/ 2147483647 w 420"/>
                <a:gd name="T79" fmla="*/ 2147483647 h 428"/>
                <a:gd name="T80" fmla="*/ 2147483647 w 420"/>
                <a:gd name="T81" fmla="*/ 2147483647 h 428"/>
                <a:gd name="T82" fmla="*/ 2147483647 w 420"/>
                <a:gd name="T83" fmla="*/ 2147483647 h 428"/>
                <a:gd name="T84" fmla="*/ 2147483647 w 420"/>
                <a:gd name="T85" fmla="*/ 2147483647 h 428"/>
                <a:gd name="T86" fmla="*/ 2147483647 w 420"/>
                <a:gd name="T87" fmla="*/ 2147483647 h 428"/>
                <a:gd name="T88" fmla="*/ 2147483647 w 420"/>
                <a:gd name="T89" fmla="*/ 2147483647 h 428"/>
                <a:gd name="T90" fmla="*/ 2147483647 w 420"/>
                <a:gd name="T91" fmla="*/ 2147483647 h 428"/>
                <a:gd name="T92" fmla="*/ 2147483647 w 420"/>
                <a:gd name="T93" fmla="*/ 2147483647 h 428"/>
                <a:gd name="T94" fmla="*/ 2147483647 w 420"/>
                <a:gd name="T95" fmla="*/ 2147483647 h 428"/>
                <a:gd name="T96" fmla="*/ 2147483647 w 420"/>
                <a:gd name="T97" fmla="*/ 2147483647 h 428"/>
                <a:gd name="T98" fmla="*/ 2147483647 w 420"/>
                <a:gd name="T99" fmla="*/ 2147483647 h 428"/>
                <a:gd name="T100" fmla="*/ 2147483647 w 420"/>
                <a:gd name="T101" fmla="*/ 2147483647 h 428"/>
                <a:gd name="T102" fmla="*/ 2147483647 w 420"/>
                <a:gd name="T103" fmla="*/ 2147483647 h 428"/>
                <a:gd name="T104" fmla="*/ 2147483647 w 420"/>
                <a:gd name="T105" fmla="*/ 2147483647 h 428"/>
                <a:gd name="T106" fmla="*/ 2147483647 w 420"/>
                <a:gd name="T107" fmla="*/ 2147483647 h 428"/>
                <a:gd name="T108" fmla="*/ 2147483647 w 420"/>
                <a:gd name="T109" fmla="*/ 2147483647 h 428"/>
                <a:gd name="T110" fmla="*/ 2147483647 w 420"/>
                <a:gd name="T111" fmla="*/ 2147483647 h 428"/>
                <a:gd name="T112" fmla="*/ 2147483647 w 420"/>
                <a:gd name="T113" fmla="*/ 2147483647 h 428"/>
                <a:gd name="T114" fmla="*/ 2147483647 w 420"/>
                <a:gd name="T115" fmla="*/ 2147483647 h 428"/>
                <a:gd name="T116" fmla="*/ 2147483647 w 420"/>
                <a:gd name="T117" fmla="*/ 2147483647 h 428"/>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w 420"/>
                <a:gd name="T178" fmla="*/ 0 h 428"/>
                <a:gd name="T179" fmla="*/ 420 w 420"/>
                <a:gd name="T180" fmla="*/ 428 h 428"/>
              </a:gdLst>
              <a:ahLst/>
              <a:cxnLst>
                <a:cxn ang="T118">
                  <a:pos x="T0" y="T1"/>
                </a:cxn>
                <a:cxn ang="T119">
                  <a:pos x="T2" y="T3"/>
                </a:cxn>
                <a:cxn ang="T120">
                  <a:pos x="T4" y="T5"/>
                </a:cxn>
                <a:cxn ang="T121">
                  <a:pos x="T6" y="T7"/>
                </a:cxn>
                <a:cxn ang="T122">
                  <a:pos x="T8" y="T9"/>
                </a:cxn>
                <a:cxn ang="T123">
                  <a:pos x="T10" y="T11"/>
                </a:cxn>
                <a:cxn ang="T124">
                  <a:pos x="T12" y="T13"/>
                </a:cxn>
                <a:cxn ang="T125">
                  <a:pos x="T14" y="T15"/>
                </a:cxn>
                <a:cxn ang="T126">
                  <a:pos x="T16" y="T17"/>
                </a:cxn>
                <a:cxn ang="T127">
                  <a:pos x="T18" y="T19"/>
                </a:cxn>
                <a:cxn ang="T128">
                  <a:pos x="T20" y="T21"/>
                </a:cxn>
                <a:cxn ang="T129">
                  <a:pos x="T22" y="T23"/>
                </a:cxn>
                <a:cxn ang="T130">
                  <a:pos x="T24" y="T25"/>
                </a:cxn>
                <a:cxn ang="T131">
                  <a:pos x="T26" y="T27"/>
                </a:cxn>
                <a:cxn ang="T132">
                  <a:pos x="T28" y="T29"/>
                </a:cxn>
                <a:cxn ang="T133">
                  <a:pos x="T30" y="T31"/>
                </a:cxn>
                <a:cxn ang="T134">
                  <a:pos x="T32" y="T33"/>
                </a:cxn>
                <a:cxn ang="T135">
                  <a:pos x="T34" y="T35"/>
                </a:cxn>
                <a:cxn ang="T136">
                  <a:pos x="T36" y="T37"/>
                </a:cxn>
                <a:cxn ang="T137">
                  <a:pos x="T38" y="T39"/>
                </a:cxn>
                <a:cxn ang="T138">
                  <a:pos x="T40" y="T41"/>
                </a:cxn>
                <a:cxn ang="T139">
                  <a:pos x="T42" y="T43"/>
                </a:cxn>
                <a:cxn ang="T140">
                  <a:pos x="T44" y="T45"/>
                </a:cxn>
                <a:cxn ang="T141">
                  <a:pos x="T46" y="T47"/>
                </a:cxn>
                <a:cxn ang="T142">
                  <a:pos x="T48" y="T49"/>
                </a:cxn>
                <a:cxn ang="T143">
                  <a:pos x="T50" y="T51"/>
                </a:cxn>
                <a:cxn ang="T144">
                  <a:pos x="T52" y="T53"/>
                </a:cxn>
                <a:cxn ang="T145">
                  <a:pos x="T54" y="T55"/>
                </a:cxn>
                <a:cxn ang="T146">
                  <a:pos x="T56" y="T57"/>
                </a:cxn>
                <a:cxn ang="T147">
                  <a:pos x="T58" y="T59"/>
                </a:cxn>
                <a:cxn ang="T148">
                  <a:pos x="T60" y="T61"/>
                </a:cxn>
                <a:cxn ang="T149">
                  <a:pos x="T62" y="T63"/>
                </a:cxn>
                <a:cxn ang="T150">
                  <a:pos x="T64" y="T65"/>
                </a:cxn>
                <a:cxn ang="T151">
                  <a:pos x="T66" y="T67"/>
                </a:cxn>
                <a:cxn ang="T152">
                  <a:pos x="T68" y="T69"/>
                </a:cxn>
                <a:cxn ang="T153">
                  <a:pos x="T70" y="T71"/>
                </a:cxn>
                <a:cxn ang="T154">
                  <a:pos x="T72" y="T73"/>
                </a:cxn>
                <a:cxn ang="T155">
                  <a:pos x="T74" y="T75"/>
                </a:cxn>
                <a:cxn ang="T156">
                  <a:pos x="T76" y="T77"/>
                </a:cxn>
                <a:cxn ang="T157">
                  <a:pos x="T78" y="T79"/>
                </a:cxn>
                <a:cxn ang="T158">
                  <a:pos x="T80" y="T81"/>
                </a:cxn>
                <a:cxn ang="T159">
                  <a:pos x="T82" y="T83"/>
                </a:cxn>
                <a:cxn ang="T160">
                  <a:pos x="T84" y="T85"/>
                </a:cxn>
                <a:cxn ang="T161">
                  <a:pos x="T86" y="T87"/>
                </a:cxn>
                <a:cxn ang="T162">
                  <a:pos x="T88" y="T89"/>
                </a:cxn>
                <a:cxn ang="T163">
                  <a:pos x="T90" y="T91"/>
                </a:cxn>
                <a:cxn ang="T164">
                  <a:pos x="T92" y="T93"/>
                </a:cxn>
                <a:cxn ang="T165">
                  <a:pos x="T94" y="T95"/>
                </a:cxn>
                <a:cxn ang="T166">
                  <a:pos x="T96" y="T97"/>
                </a:cxn>
                <a:cxn ang="T167">
                  <a:pos x="T98" y="T99"/>
                </a:cxn>
                <a:cxn ang="T168">
                  <a:pos x="T100" y="T101"/>
                </a:cxn>
                <a:cxn ang="T169">
                  <a:pos x="T102" y="T103"/>
                </a:cxn>
                <a:cxn ang="T170">
                  <a:pos x="T104" y="T105"/>
                </a:cxn>
                <a:cxn ang="T171">
                  <a:pos x="T106" y="T107"/>
                </a:cxn>
                <a:cxn ang="T172">
                  <a:pos x="T108" y="T109"/>
                </a:cxn>
                <a:cxn ang="T173">
                  <a:pos x="T110" y="T111"/>
                </a:cxn>
                <a:cxn ang="T174">
                  <a:pos x="T112" y="T113"/>
                </a:cxn>
                <a:cxn ang="T175">
                  <a:pos x="T114" y="T115"/>
                </a:cxn>
                <a:cxn ang="T176">
                  <a:pos x="T116" y="T117"/>
                </a:cxn>
              </a:cxnLst>
              <a:rect l="T177" t="T178" r="T179" b="T180"/>
              <a:pathLst>
                <a:path w="420" h="428">
                  <a:moveTo>
                    <a:pt x="74" y="162"/>
                  </a:moveTo>
                  <a:lnTo>
                    <a:pt x="74" y="162"/>
                  </a:lnTo>
                  <a:lnTo>
                    <a:pt x="76" y="162"/>
                  </a:lnTo>
                  <a:lnTo>
                    <a:pt x="76" y="160"/>
                  </a:lnTo>
                  <a:lnTo>
                    <a:pt x="76" y="158"/>
                  </a:lnTo>
                  <a:lnTo>
                    <a:pt x="76" y="156"/>
                  </a:lnTo>
                  <a:lnTo>
                    <a:pt x="82" y="154"/>
                  </a:lnTo>
                  <a:lnTo>
                    <a:pt x="86" y="152"/>
                  </a:lnTo>
                  <a:lnTo>
                    <a:pt x="88" y="152"/>
                  </a:lnTo>
                  <a:lnTo>
                    <a:pt x="88" y="150"/>
                  </a:lnTo>
                  <a:lnTo>
                    <a:pt x="90" y="150"/>
                  </a:lnTo>
                  <a:lnTo>
                    <a:pt x="92" y="150"/>
                  </a:lnTo>
                  <a:lnTo>
                    <a:pt x="92" y="148"/>
                  </a:lnTo>
                  <a:lnTo>
                    <a:pt x="94" y="146"/>
                  </a:lnTo>
                  <a:lnTo>
                    <a:pt x="96" y="146"/>
                  </a:lnTo>
                  <a:lnTo>
                    <a:pt x="98" y="144"/>
                  </a:lnTo>
                  <a:lnTo>
                    <a:pt x="100" y="144"/>
                  </a:lnTo>
                  <a:lnTo>
                    <a:pt x="102" y="144"/>
                  </a:lnTo>
                  <a:lnTo>
                    <a:pt x="104" y="144"/>
                  </a:lnTo>
                  <a:lnTo>
                    <a:pt x="104" y="142"/>
                  </a:lnTo>
                  <a:lnTo>
                    <a:pt x="104" y="140"/>
                  </a:lnTo>
                  <a:lnTo>
                    <a:pt x="102" y="140"/>
                  </a:lnTo>
                  <a:lnTo>
                    <a:pt x="100" y="140"/>
                  </a:lnTo>
                  <a:lnTo>
                    <a:pt x="100" y="138"/>
                  </a:lnTo>
                  <a:lnTo>
                    <a:pt x="100" y="134"/>
                  </a:lnTo>
                  <a:lnTo>
                    <a:pt x="100" y="132"/>
                  </a:lnTo>
                  <a:lnTo>
                    <a:pt x="100" y="130"/>
                  </a:lnTo>
                  <a:lnTo>
                    <a:pt x="100" y="128"/>
                  </a:lnTo>
                  <a:lnTo>
                    <a:pt x="100" y="126"/>
                  </a:lnTo>
                  <a:lnTo>
                    <a:pt x="102" y="126"/>
                  </a:lnTo>
                  <a:lnTo>
                    <a:pt x="104" y="126"/>
                  </a:lnTo>
                  <a:lnTo>
                    <a:pt x="106" y="126"/>
                  </a:lnTo>
                  <a:lnTo>
                    <a:pt x="108" y="126"/>
                  </a:lnTo>
                  <a:lnTo>
                    <a:pt x="110" y="124"/>
                  </a:lnTo>
                  <a:lnTo>
                    <a:pt x="112" y="124"/>
                  </a:lnTo>
                  <a:lnTo>
                    <a:pt x="114" y="124"/>
                  </a:lnTo>
                  <a:lnTo>
                    <a:pt x="116" y="122"/>
                  </a:lnTo>
                  <a:lnTo>
                    <a:pt x="118" y="122"/>
                  </a:lnTo>
                  <a:lnTo>
                    <a:pt x="118" y="120"/>
                  </a:lnTo>
                  <a:lnTo>
                    <a:pt x="118" y="118"/>
                  </a:lnTo>
                  <a:lnTo>
                    <a:pt x="118" y="116"/>
                  </a:lnTo>
                  <a:lnTo>
                    <a:pt x="120" y="116"/>
                  </a:lnTo>
                  <a:lnTo>
                    <a:pt x="126" y="116"/>
                  </a:lnTo>
                  <a:lnTo>
                    <a:pt x="126" y="114"/>
                  </a:lnTo>
                  <a:lnTo>
                    <a:pt x="128" y="114"/>
                  </a:lnTo>
                  <a:lnTo>
                    <a:pt x="130" y="114"/>
                  </a:lnTo>
                  <a:lnTo>
                    <a:pt x="132" y="114"/>
                  </a:lnTo>
                  <a:lnTo>
                    <a:pt x="132" y="116"/>
                  </a:lnTo>
                  <a:lnTo>
                    <a:pt x="134" y="116"/>
                  </a:lnTo>
                  <a:lnTo>
                    <a:pt x="136" y="116"/>
                  </a:lnTo>
                  <a:lnTo>
                    <a:pt x="138" y="116"/>
                  </a:lnTo>
                  <a:lnTo>
                    <a:pt x="142" y="116"/>
                  </a:lnTo>
                  <a:lnTo>
                    <a:pt x="146" y="116"/>
                  </a:lnTo>
                  <a:lnTo>
                    <a:pt x="150" y="116"/>
                  </a:lnTo>
                  <a:lnTo>
                    <a:pt x="152" y="116"/>
                  </a:lnTo>
                  <a:lnTo>
                    <a:pt x="152" y="114"/>
                  </a:lnTo>
                  <a:lnTo>
                    <a:pt x="150" y="114"/>
                  </a:lnTo>
                  <a:lnTo>
                    <a:pt x="152" y="112"/>
                  </a:lnTo>
                  <a:lnTo>
                    <a:pt x="152" y="110"/>
                  </a:lnTo>
                  <a:lnTo>
                    <a:pt x="154" y="110"/>
                  </a:lnTo>
                  <a:lnTo>
                    <a:pt x="156" y="108"/>
                  </a:lnTo>
                  <a:lnTo>
                    <a:pt x="150" y="104"/>
                  </a:lnTo>
                  <a:lnTo>
                    <a:pt x="148" y="102"/>
                  </a:lnTo>
                  <a:lnTo>
                    <a:pt x="146" y="98"/>
                  </a:lnTo>
                  <a:lnTo>
                    <a:pt x="146" y="96"/>
                  </a:lnTo>
                  <a:lnTo>
                    <a:pt x="146" y="94"/>
                  </a:lnTo>
                  <a:lnTo>
                    <a:pt x="144" y="94"/>
                  </a:lnTo>
                  <a:lnTo>
                    <a:pt x="144" y="92"/>
                  </a:lnTo>
                  <a:lnTo>
                    <a:pt x="142" y="90"/>
                  </a:lnTo>
                  <a:lnTo>
                    <a:pt x="142" y="88"/>
                  </a:lnTo>
                  <a:lnTo>
                    <a:pt x="142" y="86"/>
                  </a:lnTo>
                  <a:lnTo>
                    <a:pt x="144" y="86"/>
                  </a:lnTo>
                  <a:lnTo>
                    <a:pt x="144" y="84"/>
                  </a:lnTo>
                  <a:lnTo>
                    <a:pt x="144" y="82"/>
                  </a:lnTo>
                  <a:lnTo>
                    <a:pt x="144" y="80"/>
                  </a:lnTo>
                  <a:lnTo>
                    <a:pt x="142" y="80"/>
                  </a:lnTo>
                  <a:lnTo>
                    <a:pt x="142" y="78"/>
                  </a:lnTo>
                  <a:lnTo>
                    <a:pt x="142" y="74"/>
                  </a:lnTo>
                  <a:lnTo>
                    <a:pt x="142" y="72"/>
                  </a:lnTo>
                  <a:lnTo>
                    <a:pt x="142" y="70"/>
                  </a:lnTo>
                  <a:lnTo>
                    <a:pt x="142" y="68"/>
                  </a:lnTo>
                  <a:lnTo>
                    <a:pt x="142" y="66"/>
                  </a:lnTo>
                  <a:lnTo>
                    <a:pt x="140" y="64"/>
                  </a:lnTo>
                  <a:lnTo>
                    <a:pt x="142" y="62"/>
                  </a:lnTo>
                  <a:lnTo>
                    <a:pt x="142" y="60"/>
                  </a:lnTo>
                  <a:lnTo>
                    <a:pt x="138" y="58"/>
                  </a:lnTo>
                  <a:lnTo>
                    <a:pt x="140" y="58"/>
                  </a:lnTo>
                  <a:lnTo>
                    <a:pt x="140" y="56"/>
                  </a:lnTo>
                  <a:lnTo>
                    <a:pt x="142" y="56"/>
                  </a:lnTo>
                  <a:lnTo>
                    <a:pt x="142" y="54"/>
                  </a:lnTo>
                  <a:lnTo>
                    <a:pt x="140" y="54"/>
                  </a:lnTo>
                  <a:lnTo>
                    <a:pt x="138" y="54"/>
                  </a:lnTo>
                  <a:lnTo>
                    <a:pt x="134" y="50"/>
                  </a:lnTo>
                  <a:lnTo>
                    <a:pt x="132" y="48"/>
                  </a:lnTo>
                  <a:lnTo>
                    <a:pt x="132" y="46"/>
                  </a:lnTo>
                  <a:lnTo>
                    <a:pt x="134" y="46"/>
                  </a:lnTo>
                  <a:lnTo>
                    <a:pt x="136" y="46"/>
                  </a:lnTo>
                  <a:lnTo>
                    <a:pt x="138" y="46"/>
                  </a:lnTo>
                  <a:lnTo>
                    <a:pt x="140" y="46"/>
                  </a:lnTo>
                  <a:lnTo>
                    <a:pt x="142" y="46"/>
                  </a:lnTo>
                  <a:lnTo>
                    <a:pt x="142" y="44"/>
                  </a:lnTo>
                  <a:lnTo>
                    <a:pt x="144" y="42"/>
                  </a:lnTo>
                  <a:lnTo>
                    <a:pt x="146" y="42"/>
                  </a:lnTo>
                  <a:lnTo>
                    <a:pt x="148" y="42"/>
                  </a:lnTo>
                  <a:lnTo>
                    <a:pt x="148" y="40"/>
                  </a:lnTo>
                  <a:lnTo>
                    <a:pt x="150" y="40"/>
                  </a:lnTo>
                  <a:lnTo>
                    <a:pt x="152" y="38"/>
                  </a:lnTo>
                  <a:lnTo>
                    <a:pt x="152" y="36"/>
                  </a:lnTo>
                  <a:lnTo>
                    <a:pt x="154" y="34"/>
                  </a:lnTo>
                  <a:lnTo>
                    <a:pt x="156" y="32"/>
                  </a:lnTo>
                  <a:lnTo>
                    <a:pt x="158" y="32"/>
                  </a:lnTo>
                  <a:lnTo>
                    <a:pt x="160" y="30"/>
                  </a:lnTo>
                  <a:lnTo>
                    <a:pt x="162" y="30"/>
                  </a:lnTo>
                  <a:lnTo>
                    <a:pt x="164" y="32"/>
                  </a:lnTo>
                  <a:lnTo>
                    <a:pt x="164" y="30"/>
                  </a:lnTo>
                  <a:lnTo>
                    <a:pt x="166" y="30"/>
                  </a:lnTo>
                  <a:lnTo>
                    <a:pt x="166" y="28"/>
                  </a:lnTo>
                  <a:lnTo>
                    <a:pt x="168" y="28"/>
                  </a:lnTo>
                  <a:lnTo>
                    <a:pt x="170" y="26"/>
                  </a:lnTo>
                  <a:lnTo>
                    <a:pt x="170" y="28"/>
                  </a:lnTo>
                  <a:lnTo>
                    <a:pt x="172" y="28"/>
                  </a:lnTo>
                  <a:lnTo>
                    <a:pt x="172" y="30"/>
                  </a:lnTo>
                  <a:lnTo>
                    <a:pt x="174" y="28"/>
                  </a:lnTo>
                  <a:lnTo>
                    <a:pt x="176" y="28"/>
                  </a:lnTo>
                  <a:lnTo>
                    <a:pt x="176" y="26"/>
                  </a:lnTo>
                  <a:lnTo>
                    <a:pt x="178" y="24"/>
                  </a:lnTo>
                  <a:lnTo>
                    <a:pt x="178" y="22"/>
                  </a:lnTo>
                  <a:lnTo>
                    <a:pt x="180" y="22"/>
                  </a:lnTo>
                  <a:lnTo>
                    <a:pt x="182" y="20"/>
                  </a:lnTo>
                  <a:lnTo>
                    <a:pt x="186" y="18"/>
                  </a:lnTo>
                  <a:lnTo>
                    <a:pt x="188" y="18"/>
                  </a:lnTo>
                  <a:lnTo>
                    <a:pt x="190" y="18"/>
                  </a:lnTo>
                  <a:lnTo>
                    <a:pt x="192" y="18"/>
                  </a:lnTo>
                  <a:lnTo>
                    <a:pt x="192" y="16"/>
                  </a:lnTo>
                  <a:lnTo>
                    <a:pt x="194" y="16"/>
                  </a:lnTo>
                  <a:lnTo>
                    <a:pt x="194" y="14"/>
                  </a:lnTo>
                  <a:lnTo>
                    <a:pt x="196" y="14"/>
                  </a:lnTo>
                  <a:lnTo>
                    <a:pt x="200" y="14"/>
                  </a:lnTo>
                  <a:lnTo>
                    <a:pt x="204" y="14"/>
                  </a:lnTo>
                  <a:lnTo>
                    <a:pt x="206" y="14"/>
                  </a:lnTo>
                  <a:lnTo>
                    <a:pt x="206" y="12"/>
                  </a:lnTo>
                  <a:lnTo>
                    <a:pt x="208" y="12"/>
                  </a:lnTo>
                  <a:lnTo>
                    <a:pt x="210" y="12"/>
                  </a:lnTo>
                  <a:lnTo>
                    <a:pt x="212" y="12"/>
                  </a:lnTo>
                  <a:lnTo>
                    <a:pt x="214" y="12"/>
                  </a:lnTo>
                  <a:lnTo>
                    <a:pt x="216" y="12"/>
                  </a:lnTo>
                  <a:lnTo>
                    <a:pt x="218" y="12"/>
                  </a:lnTo>
                  <a:lnTo>
                    <a:pt x="220" y="12"/>
                  </a:lnTo>
                  <a:lnTo>
                    <a:pt x="220" y="10"/>
                  </a:lnTo>
                  <a:lnTo>
                    <a:pt x="222" y="10"/>
                  </a:lnTo>
                  <a:lnTo>
                    <a:pt x="222" y="12"/>
                  </a:lnTo>
                  <a:lnTo>
                    <a:pt x="224" y="12"/>
                  </a:lnTo>
                  <a:lnTo>
                    <a:pt x="226" y="12"/>
                  </a:lnTo>
                  <a:lnTo>
                    <a:pt x="230" y="10"/>
                  </a:lnTo>
                  <a:lnTo>
                    <a:pt x="230" y="8"/>
                  </a:lnTo>
                  <a:lnTo>
                    <a:pt x="232" y="6"/>
                  </a:lnTo>
                  <a:lnTo>
                    <a:pt x="234" y="6"/>
                  </a:lnTo>
                  <a:lnTo>
                    <a:pt x="236" y="6"/>
                  </a:lnTo>
                  <a:lnTo>
                    <a:pt x="236" y="8"/>
                  </a:lnTo>
                  <a:lnTo>
                    <a:pt x="238" y="8"/>
                  </a:lnTo>
                  <a:lnTo>
                    <a:pt x="238" y="6"/>
                  </a:lnTo>
                  <a:lnTo>
                    <a:pt x="240" y="6"/>
                  </a:lnTo>
                  <a:lnTo>
                    <a:pt x="242" y="8"/>
                  </a:lnTo>
                  <a:lnTo>
                    <a:pt x="244" y="8"/>
                  </a:lnTo>
                  <a:lnTo>
                    <a:pt x="246" y="6"/>
                  </a:lnTo>
                  <a:lnTo>
                    <a:pt x="248" y="6"/>
                  </a:lnTo>
                  <a:lnTo>
                    <a:pt x="248" y="4"/>
                  </a:lnTo>
                  <a:lnTo>
                    <a:pt x="250" y="4"/>
                  </a:lnTo>
                  <a:lnTo>
                    <a:pt x="252" y="4"/>
                  </a:lnTo>
                  <a:lnTo>
                    <a:pt x="254" y="4"/>
                  </a:lnTo>
                  <a:lnTo>
                    <a:pt x="256" y="4"/>
                  </a:lnTo>
                  <a:lnTo>
                    <a:pt x="260" y="4"/>
                  </a:lnTo>
                  <a:lnTo>
                    <a:pt x="262" y="4"/>
                  </a:lnTo>
                  <a:lnTo>
                    <a:pt x="266" y="4"/>
                  </a:lnTo>
                  <a:lnTo>
                    <a:pt x="268" y="4"/>
                  </a:lnTo>
                  <a:lnTo>
                    <a:pt x="272" y="6"/>
                  </a:lnTo>
                  <a:lnTo>
                    <a:pt x="274" y="6"/>
                  </a:lnTo>
                  <a:lnTo>
                    <a:pt x="274" y="8"/>
                  </a:lnTo>
                  <a:lnTo>
                    <a:pt x="276" y="8"/>
                  </a:lnTo>
                  <a:lnTo>
                    <a:pt x="276" y="10"/>
                  </a:lnTo>
                  <a:lnTo>
                    <a:pt x="278" y="10"/>
                  </a:lnTo>
                  <a:lnTo>
                    <a:pt x="280" y="10"/>
                  </a:lnTo>
                  <a:lnTo>
                    <a:pt x="282" y="10"/>
                  </a:lnTo>
                  <a:lnTo>
                    <a:pt x="284" y="10"/>
                  </a:lnTo>
                  <a:lnTo>
                    <a:pt x="284" y="8"/>
                  </a:lnTo>
                  <a:lnTo>
                    <a:pt x="286" y="8"/>
                  </a:lnTo>
                  <a:lnTo>
                    <a:pt x="288" y="6"/>
                  </a:lnTo>
                  <a:lnTo>
                    <a:pt x="290" y="6"/>
                  </a:lnTo>
                  <a:lnTo>
                    <a:pt x="294" y="6"/>
                  </a:lnTo>
                  <a:lnTo>
                    <a:pt x="296" y="4"/>
                  </a:lnTo>
                  <a:lnTo>
                    <a:pt x="298" y="4"/>
                  </a:lnTo>
                  <a:lnTo>
                    <a:pt x="298" y="2"/>
                  </a:lnTo>
                  <a:lnTo>
                    <a:pt x="298" y="0"/>
                  </a:lnTo>
                  <a:lnTo>
                    <a:pt x="300" y="0"/>
                  </a:lnTo>
                  <a:lnTo>
                    <a:pt x="302" y="0"/>
                  </a:lnTo>
                  <a:lnTo>
                    <a:pt x="304" y="0"/>
                  </a:lnTo>
                  <a:lnTo>
                    <a:pt x="304" y="2"/>
                  </a:lnTo>
                  <a:lnTo>
                    <a:pt x="306" y="2"/>
                  </a:lnTo>
                  <a:lnTo>
                    <a:pt x="312" y="4"/>
                  </a:lnTo>
                  <a:lnTo>
                    <a:pt x="316" y="4"/>
                  </a:lnTo>
                  <a:lnTo>
                    <a:pt x="316" y="2"/>
                  </a:lnTo>
                  <a:lnTo>
                    <a:pt x="316" y="0"/>
                  </a:lnTo>
                  <a:lnTo>
                    <a:pt x="318" y="0"/>
                  </a:lnTo>
                  <a:lnTo>
                    <a:pt x="320" y="0"/>
                  </a:lnTo>
                  <a:lnTo>
                    <a:pt x="322" y="2"/>
                  </a:lnTo>
                  <a:lnTo>
                    <a:pt x="324" y="2"/>
                  </a:lnTo>
                  <a:lnTo>
                    <a:pt x="326" y="2"/>
                  </a:lnTo>
                  <a:lnTo>
                    <a:pt x="328" y="4"/>
                  </a:lnTo>
                  <a:lnTo>
                    <a:pt x="330" y="6"/>
                  </a:lnTo>
                  <a:lnTo>
                    <a:pt x="332" y="6"/>
                  </a:lnTo>
                  <a:lnTo>
                    <a:pt x="332" y="4"/>
                  </a:lnTo>
                  <a:lnTo>
                    <a:pt x="334" y="4"/>
                  </a:lnTo>
                  <a:lnTo>
                    <a:pt x="336" y="4"/>
                  </a:lnTo>
                  <a:lnTo>
                    <a:pt x="336" y="2"/>
                  </a:lnTo>
                  <a:lnTo>
                    <a:pt x="340" y="4"/>
                  </a:lnTo>
                  <a:lnTo>
                    <a:pt x="342" y="4"/>
                  </a:lnTo>
                  <a:lnTo>
                    <a:pt x="344" y="2"/>
                  </a:lnTo>
                  <a:lnTo>
                    <a:pt x="344" y="4"/>
                  </a:lnTo>
                  <a:lnTo>
                    <a:pt x="344" y="6"/>
                  </a:lnTo>
                  <a:lnTo>
                    <a:pt x="342" y="8"/>
                  </a:lnTo>
                  <a:lnTo>
                    <a:pt x="342" y="10"/>
                  </a:lnTo>
                  <a:lnTo>
                    <a:pt x="340" y="10"/>
                  </a:lnTo>
                  <a:lnTo>
                    <a:pt x="340" y="12"/>
                  </a:lnTo>
                  <a:lnTo>
                    <a:pt x="338" y="12"/>
                  </a:lnTo>
                  <a:lnTo>
                    <a:pt x="336" y="12"/>
                  </a:lnTo>
                  <a:lnTo>
                    <a:pt x="336" y="14"/>
                  </a:lnTo>
                  <a:lnTo>
                    <a:pt x="338" y="14"/>
                  </a:lnTo>
                  <a:lnTo>
                    <a:pt x="340" y="14"/>
                  </a:lnTo>
                  <a:lnTo>
                    <a:pt x="340" y="16"/>
                  </a:lnTo>
                  <a:lnTo>
                    <a:pt x="340" y="18"/>
                  </a:lnTo>
                  <a:lnTo>
                    <a:pt x="338" y="18"/>
                  </a:lnTo>
                  <a:lnTo>
                    <a:pt x="338" y="20"/>
                  </a:lnTo>
                  <a:lnTo>
                    <a:pt x="338" y="22"/>
                  </a:lnTo>
                  <a:lnTo>
                    <a:pt x="338" y="24"/>
                  </a:lnTo>
                  <a:lnTo>
                    <a:pt x="338" y="26"/>
                  </a:lnTo>
                  <a:lnTo>
                    <a:pt x="338" y="28"/>
                  </a:lnTo>
                  <a:lnTo>
                    <a:pt x="338" y="30"/>
                  </a:lnTo>
                  <a:lnTo>
                    <a:pt x="340" y="32"/>
                  </a:lnTo>
                  <a:lnTo>
                    <a:pt x="340" y="34"/>
                  </a:lnTo>
                  <a:lnTo>
                    <a:pt x="340" y="38"/>
                  </a:lnTo>
                  <a:lnTo>
                    <a:pt x="340" y="40"/>
                  </a:lnTo>
                  <a:lnTo>
                    <a:pt x="340" y="42"/>
                  </a:lnTo>
                  <a:lnTo>
                    <a:pt x="342" y="44"/>
                  </a:lnTo>
                  <a:lnTo>
                    <a:pt x="340" y="46"/>
                  </a:lnTo>
                  <a:lnTo>
                    <a:pt x="340" y="50"/>
                  </a:lnTo>
                  <a:lnTo>
                    <a:pt x="338" y="52"/>
                  </a:lnTo>
                  <a:lnTo>
                    <a:pt x="340" y="54"/>
                  </a:lnTo>
                  <a:lnTo>
                    <a:pt x="338" y="54"/>
                  </a:lnTo>
                  <a:lnTo>
                    <a:pt x="338" y="56"/>
                  </a:lnTo>
                  <a:lnTo>
                    <a:pt x="338" y="58"/>
                  </a:lnTo>
                  <a:lnTo>
                    <a:pt x="336" y="60"/>
                  </a:lnTo>
                  <a:lnTo>
                    <a:pt x="334" y="60"/>
                  </a:lnTo>
                  <a:lnTo>
                    <a:pt x="330" y="62"/>
                  </a:lnTo>
                  <a:lnTo>
                    <a:pt x="330" y="64"/>
                  </a:lnTo>
                  <a:lnTo>
                    <a:pt x="330" y="66"/>
                  </a:lnTo>
                  <a:lnTo>
                    <a:pt x="328" y="66"/>
                  </a:lnTo>
                  <a:lnTo>
                    <a:pt x="326" y="66"/>
                  </a:lnTo>
                  <a:lnTo>
                    <a:pt x="324" y="68"/>
                  </a:lnTo>
                  <a:lnTo>
                    <a:pt x="324" y="70"/>
                  </a:lnTo>
                  <a:lnTo>
                    <a:pt x="324" y="72"/>
                  </a:lnTo>
                  <a:lnTo>
                    <a:pt x="324" y="74"/>
                  </a:lnTo>
                  <a:lnTo>
                    <a:pt x="324" y="76"/>
                  </a:lnTo>
                  <a:lnTo>
                    <a:pt x="324" y="80"/>
                  </a:lnTo>
                  <a:lnTo>
                    <a:pt x="328" y="84"/>
                  </a:lnTo>
                  <a:lnTo>
                    <a:pt x="328" y="86"/>
                  </a:lnTo>
                  <a:lnTo>
                    <a:pt x="328" y="88"/>
                  </a:lnTo>
                  <a:lnTo>
                    <a:pt x="328" y="90"/>
                  </a:lnTo>
                  <a:lnTo>
                    <a:pt x="330" y="90"/>
                  </a:lnTo>
                  <a:lnTo>
                    <a:pt x="334" y="94"/>
                  </a:lnTo>
                  <a:lnTo>
                    <a:pt x="336" y="94"/>
                  </a:lnTo>
                  <a:lnTo>
                    <a:pt x="338" y="96"/>
                  </a:lnTo>
                  <a:lnTo>
                    <a:pt x="340" y="98"/>
                  </a:lnTo>
                  <a:lnTo>
                    <a:pt x="340" y="100"/>
                  </a:lnTo>
                  <a:lnTo>
                    <a:pt x="342" y="102"/>
                  </a:lnTo>
                  <a:lnTo>
                    <a:pt x="342" y="104"/>
                  </a:lnTo>
                  <a:lnTo>
                    <a:pt x="342" y="106"/>
                  </a:lnTo>
                  <a:lnTo>
                    <a:pt x="342" y="108"/>
                  </a:lnTo>
                  <a:lnTo>
                    <a:pt x="344" y="108"/>
                  </a:lnTo>
                  <a:lnTo>
                    <a:pt x="346" y="110"/>
                  </a:lnTo>
                  <a:lnTo>
                    <a:pt x="350" y="112"/>
                  </a:lnTo>
                  <a:lnTo>
                    <a:pt x="352" y="114"/>
                  </a:lnTo>
                  <a:lnTo>
                    <a:pt x="356" y="116"/>
                  </a:lnTo>
                  <a:lnTo>
                    <a:pt x="358" y="118"/>
                  </a:lnTo>
                  <a:lnTo>
                    <a:pt x="358" y="120"/>
                  </a:lnTo>
                  <a:lnTo>
                    <a:pt x="360" y="128"/>
                  </a:lnTo>
                  <a:lnTo>
                    <a:pt x="360" y="130"/>
                  </a:lnTo>
                  <a:lnTo>
                    <a:pt x="362" y="138"/>
                  </a:lnTo>
                  <a:lnTo>
                    <a:pt x="364" y="142"/>
                  </a:lnTo>
                  <a:lnTo>
                    <a:pt x="364" y="148"/>
                  </a:lnTo>
                  <a:lnTo>
                    <a:pt x="364" y="152"/>
                  </a:lnTo>
                  <a:lnTo>
                    <a:pt x="364" y="156"/>
                  </a:lnTo>
                  <a:lnTo>
                    <a:pt x="366" y="160"/>
                  </a:lnTo>
                  <a:lnTo>
                    <a:pt x="366" y="162"/>
                  </a:lnTo>
                  <a:lnTo>
                    <a:pt x="364" y="162"/>
                  </a:lnTo>
                  <a:lnTo>
                    <a:pt x="364" y="164"/>
                  </a:lnTo>
                  <a:lnTo>
                    <a:pt x="364" y="166"/>
                  </a:lnTo>
                  <a:lnTo>
                    <a:pt x="366" y="170"/>
                  </a:lnTo>
                  <a:lnTo>
                    <a:pt x="368" y="170"/>
                  </a:lnTo>
                  <a:lnTo>
                    <a:pt x="368" y="172"/>
                  </a:lnTo>
                  <a:lnTo>
                    <a:pt x="368" y="174"/>
                  </a:lnTo>
                  <a:lnTo>
                    <a:pt x="370" y="174"/>
                  </a:lnTo>
                  <a:lnTo>
                    <a:pt x="370" y="176"/>
                  </a:lnTo>
                  <a:lnTo>
                    <a:pt x="370" y="178"/>
                  </a:lnTo>
                  <a:lnTo>
                    <a:pt x="372" y="180"/>
                  </a:lnTo>
                  <a:lnTo>
                    <a:pt x="372" y="186"/>
                  </a:lnTo>
                  <a:lnTo>
                    <a:pt x="374" y="186"/>
                  </a:lnTo>
                  <a:lnTo>
                    <a:pt x="374" y="188"/>
                  </a:lnTo>
                  <a:lnTo>
                    <a:pt x="374" y="190"/>
                  </a:lnTo>
                  <a:lnTo>
                    <a:pt x="374" y="192"/>
                  </a:lnTo>
                  <a:lnTo>
                    <a:pt x="374" y="194"/>
                  </a:lnTo>
                  <a:lnTo>
                    <a:pt x="374" y="196"/>
                  </a:lnTo>
                  <a:lnTo>
                    <a:pt x="374" y="198"/>
                  </a:lnTo>
                  <a:lnTo>
                    <a:pt x="374" y="200"/>
                  </a:lnTo>
                  <a:lnTo>
                    <a:pt x="374" y="202"/>
                  </a:lnTo>
                  <a:lnTo>
                    <a:pt x="372" y="206"/>
                  </a:lnTo>
                  <a:lnTo>
                    <a:pt x="372" y="208"/>
                  </a:lnTo>
                  <a:lnTo>
                    <a:pt x="372" y="210"/>
                  </a:lnTo>
                  <a:lnTo>
                    <a:pt x="374" y="210"/>
                  </a:lnTo>
                  <a:lnTo>
                    <a:pt x="376" y="214"/>
                  </a:lnTo>
                  <a:lnTo>
                    <a:pt x="376" y="216"/>
                  </a:lnTo>
                  <a:lnTo>
                    <a:pt x="376" y="218"/>
                  </a:lnTo>
                  <a:lnTo>
                    <a:pt x="376" y="222"/>
                  </a:lnTo>
                  <a:lnTo>
                    <a:pt x="374" y="222"/>
                  </a:lnTo>
                  <a:lnTo>
                    <a:pt x="374" y="224"/>
                  </a:lnTo>
                  <a:lnTo>
                    <a:pt x="372" y="226"/>
                  </a:lnTo>
                  <a:lnTo>
                    <a:pt x="372" y="230"/>
                  </a:lnTo>
                  <a:lnTo>
                    <a:pt x="372" y="232"/>
                  </a:lnTo>
                  <a:lnTo>
                    <a:pt x="374" y="236"/>
                  </a:lnTo>
                  <a:lnTo>
                    <a:pt x="374" y="238"/>
                  </a:lnTo>
                  <a:lnTo>
                    <a:pt x="374" y="240"/>
                  </a:lnTo>
                  <a:lnTo>
                    <a:pt x="376" y="240"/>
                  </a:lnTo>
                  <a:lnTo>
                    <a:pt x="376" y="242"/>
                  </a:lnTo>
                  <a:lnTo>
                    <a:pt x="376" y="244"/>
                  </a:lnTo>
                  <a:lnTo>
                    <a:pt x="376" y="246"/>
                  </a:lnTo>
                  <a:lnTo>
                    <a:pt x="376" y="248"/>
                  </a:lnTo>
                  <a:lnTo>
                    <a:pt x="376" y="250"/>
                  </a:lnTo>
                  <a:lnTo>
                    <a:pt x="374" y="250"/>
                  </a:lnTo>
                  <a:lnTo>
                    <a:pt x="372" y="252"/>
                  </a:lnTo>
                  <a:lnTo>
                    <a:pt x="368" y="254"/>
                  </a:lnTo>
                  <a:lnTo>
                    <a:pt x="366" y="256"/>
                  </a:lnTo>
                  <a:lnTo>
                    <a:pt x="366" y="258"/>
                  </a:lnTo>
                  <a:lnTo>
                    <a:pt x="368" y="260"/>
                  </a:lnTo>
                  <a:lnTo>
                    <a:pt x="374" y="270"/>
                  </a:lnTo>
                  <a:lnTo>
                    <a:pt x="376" y="272"/>
                  </a:lnTo>
                  <a:lnTo>
                    <a:pt x="378" y="276"/>
                  </a:lnTo>
                  <a:lnTo>
                    <a:pt x="380" y="276"/>
                  </a:lnTo>
                  <a:lnTo>
                    <a:pt x="380" y="278"/>
                  </a:lnTo>
                  <a:lnTo>
                    <a:pt x="380" y="282"/>
                  </a:lnTo>
                  <a:lnTo>
                    <a:pt x="380" y="284"/>
                  </a:lnTo>
                  <a:lnTo>
                    <a:pt x="380" y="286"/>
                  </a:lnTo>
                  <a:lnTo>
                    <a:pt x="380" y="288"/>
                  </a:lnTo>
                  <a:lnTo>
                    <a:pt x="380" y="290"/>
                  </a:lnTo>
                  <a:lnTo>
                    <a:pt x="382" y="290"/>
                  </a:lnTo>
                  <a:lnTo>
                    <a:pt x="384" y="292"/>
                  </a:lnTo>
                  <a:lnTo>
                    <a:pt x="384" y="294"/>
                  </a:lnTo>
                  <a:lnTo>
                    <a:pt x="386" y="296"/>
                  </a:lnTo>
                  <a:lnTo>
                    <a:pt x="388" y="298"/>
                  </a:lnTo>
                  <a:lnTo>
                    <a:pt x="390" y="298"/>
                  </a:lnTo>
                  <a:lnTo>
                    <a:pt x="392" y="296"/>
                  </a:lnTo>
                  <a:lnTo>
                    <a:pt x="394" y="296"/>
                  </a:lnTo>
                  <a:lnTo>
                    <a:pt x="396" y="296"/>
                  </a:lnTo>
                  <a:lnTo>
                    <a:pt x="400" y="298"/>
                  </a:lnTo>
                  <a:lnTo>
                    <a:pt x="402" y="300"/>
                  </a:lnTo>
                  <a:lnTo>
                    <a:pt x="406" y="300"/>
                  </a:lnTo>
                  <a:lnTo>
                    <a:pt x="408" y="300"/>
                  </a:lnTo>
                  <a:lnTo>
                    <a:pt x="410" y="302"/>
                  </a:lnTo>
                  <a:lnTo>
                    <a:pt x="412" y="302"/>
                  </a:lnTo>
                  <a:lnTo>
                    <a:pt x="414" y="308"/>
                  </a:lnTo>
                  <a:lnTo>
                    <a:pt x="414" y="310"/>
                  </a:lnTo>
                  <a:lnTo>
                    <a:pt x="418" y="316"/>
                  </a:lnTo>
                  <a:lnTo>
                    <a:pt x="420" y="320"/>
                  </a:lnTo>
                  <a:lnTo>
                    <a:pt x="416" y="322"/>
                  </a:lnTo>
                  <a:lnTo>
                    <a:pt x="414" y="324"/>
                  </a:lnTo>
                  <a:lnTo>
                    <a:pt x="402" y="332"/>
                  </a:lnTo>
                  <a:lnTo>
                    <a:pt x="398" y="336"/>
                  </a:lnTo>
                  <a:lnTo>
                    <a:pt x="396" y="336"/>
                  </a:lnTo>
                  <a:lnTo>
                    <a:pt x="392" y="338"/>
                  </a:lnTo>
                  <a:lnTo>
                    <a:pt x="388" y="342"/>
                  </a:lnTo>
                  <a:lnTo>
                    <a:pt x="382" y="346"/>
                  </a:lnTo>
                  <a:lnTo>
                    <a:pt x="374" y="352"/>
                  </a:lnTo>
                  <a:lnTo>
                    <a:pt x="368" y="354"/>
                  </a:lnTo>
                  <a:lnTo>
                    <a:pt x="360" y="360"/>
                  </a:lnTo>
                  <a:lnTo>
                    <a:pt x="354" y="364"/>
                  </a:lnTo>
                  <a:lnTo>
                    <a:pt x="352" y="366"/>
                  </a:lnTo>
                  <a:lnTo>
                    <a:pt x="340" y="374"/>
                  </a:lnTo>
                  <a:lnTo>
                    <a:pt x="338" y="376"/>
                  </a:lnTo>
                  <a:lnTo>
                    <a:pt x="334" y="380"/>
                  </a:lnTo>
                  <a:lnTo>
                    <a:pt x="332" y="380"/>
                  </a:lnTo>
                  <a:lnTo>
                    <a:pt x="328" y="384"/>
                  </a:lnTo>
                  <a:lnTo>
                    <a:pt x="318" y="394"/>
                  </a:lnTo>
                  <a:lnTo>
                    <a:pt x="314" y="400"/>
                  </a:lnTo>
                  <a:lnTo>
                    <a:pt x="310" y="402"/>
                  </a:lnTo>
                  <a:lnTo>
                    <a:pt x="306" y="406"/>
                  </a:lnTo>
                  <a:lnTo>
                    <a:pt x="298" y="412"/>
                  </a:lnTo>
                  <a:lnTo>
                    <a:pt x="296" y="416"/>
                  </a:lnTo>
                  <a:lnTo>
                    <a:pt x="294" y="416"/>
                  </a:lnTo>
                  <a:lnTo>
                    <a:pt x="292" y="416"/>
                  </a:lnTo>
                  <a:lnTo>
                    <a:pt x="290" y="418"/>
                  </a:lnTo>
                  <a:lnTo>
                    <a:pt x="284" y="418"/>
                  </a:lnTo>
                  <a:lnTo>
                    <a:pt x="276" y="420"/>
                  </a:lnTo>
                  <a:lnTo>
                    <a:pt x="268" y="422"/>
                  </a:lnTo>
                  <a:lnTo>
                    <a:pt x="266" y="422"/>
                  </a:lnTo>
                  <a:lnTo>
                    <a:pt x="264" y="424"/>
                  </a:lnTo>
                  <a:lnTo>
                    <a:pt x="260" y="424"/>
                  </a:lnTo>
                  <a:lnTo>
                    <a:pt x="258" y="424"/>
                  </a:lnTo>
                  <a:lnTo>
                    <a:pt x="256" y="424"/>
                  </a:lnTo>
                  <a:lnTo>
                    <a:pt x="252" y="426"/>
                  </a:lnTo>
                  <a:lnTo>
                    <a:pt x="244" y="428"/>
                  </a:lnTo>
                  <a:lnTo>
                    <a:pt x="242" y="424"/>
                  </a:lnTo>
                  <a:lnTo>
                    <a:pt x="240" y="424"/>
                  </a:lnTo>
                  <a:lnTo>
                    <a:pt x="240" y="422"/>
                  </a:lnTo>
                  <a:lnTo>
                    <a:pt x="242" y="420"/>
                  </a:lnTo>
                  <a:lnTo>
                    <a:pt x="242" y="418"/>
                  </a:lnTo>
                  <a:lnTo>
                    <a:pt x="244" y="418"/>
                  </a:lnTo>
                  <a:lnTo>
                    <a:pt x="244" y="416"/>
                  </a:lnTo>
                  <a:lnTo>
                    <a:pt x="242" y="416"/>
                  </a:lnTo>
                  <a:lnTo>
                    <a:pt x="242" y="414"/>
                  </a:lnTo>
                  <a:lnTo>
                    <a:pt x="242" y="412"/>
                  </a:lnTo>
                  <a:lnTo>
                    <a:pt x="242" y="408"/>
                  </a:lnTo>
                  <a:lnTo>
                    <a:pt x="242" y="406"/>
                  </a:lnTo>
                  <a:lnTo>
                    <a:pt x="238" y="404"/>
                  </a:lnTo>
                  <a:lnTo>
                    <a:pt x="236" y="404"/>
                  </a:lnTo>
                  <a:lnTo>
                    <a:pt x="230" y="402"/>
                  </a:lnTo>
                  <a:lnTo>
                    <a:pt x="228" y="402"/>
                  </a:lnTo>
                  <a:lnTo>
                    <a:pt x="226" y="402"/>
                  </a:lnTo>
                  <a:lnTo>
                    <a:pt x="224" y="402"/>
                  </a:lnTo>
                  <a:lnTo>
                    <a:pt x="224" y="400"/>
                  </a:lnTo>
                  <a:lnTo>
                    <a:pt x="222" y="400"/>
                  </a:lnTo>
                  <a:lnTo>
                    <a:pt x="222" y="398"/>
                  </a:lnTo>
                  <a:lnTo>
                    <a:pt x="220" y="398"/>
                  </a:lnTo>
                  <a:lnTo>
                    <a:pt x="216" y="398"/>
                  </a:lnTo>
                  <a:lnTo>
                    <a:pt x="214" y="396"/>
                  </a:lnTo>
                  <a:lnTo>
                    <a:pt x="212" y="396"/>
                  </a:lnTo>
                  <a:lnTo>
                    <a:pt x="210" y="394"/>
                  </a:lnTo>
                  <a:lnTo>
                    <a:pt x="210" y="392"/>
                  </a:lnTo>
                  <a:lnTo>
                    <a:pt x="210" y="390"/>
                  </a:lnTo>
                  <a:lnTo>
                    <a:pt x="208" y="390"/>
                  </a:lnTo>
                  <a:lnTo>
                    <a:pt x="208" y="388"/>
                  </a:lnTo>
                  <a:lnTo>
                    <a:pt x="206" y="388"/>
                  </a:lnTo>
                  <a:lnTo>
                    <a:pt x="204" y="388"/>
                  </a:lnTo>
                  <a:lnTo>
                    <a:pt x="200" y="386"/>
                  </a:lnTo>
                  <a:lnTo>
                    <a:pt x="200" y="384"/>
                  </a:lnTo>
                  <a:lnTo>
                    <a:pt x="200" y="382"/>
                  </a:lnTo>
                  <a:lnTo>
                    <a:pt x="200" y="380"/>
                  </a:lnTo>
                  <a:lnTo>
                    <a:pt x="200" y="378"/>
                  </a:lnTo>
                  <a:lnTo>
                    <a:pt x="192" y="370"/>
                  </a:lnTo>
                  <a:lnTo>
                    <a:pt x="184" y="366"/>
                  </a:lnTo>
                  <a:lnTo>
                    <a:pt x="180" y="364"/>
                  </a:lnTo>
                  <a:lnTo>
                    <a:pt x="178" y="362"/>
                  </a:lnTo>
                  <a:lnTo>
                    <a:pt x="176" y="360"/>
                  </a:lnTo>
                  <a:lnTo>
                    <a:pt x="174" y="360"/>
                  </a:lnTo>
                  <a:lnTo>
                    <a:pt x="172" y="358"/>
                  </a:lnTo>
                  <a:lnTo>
                    <a:pt x="168" y="354"/>
                  </a:lnTo>
                  <a:lnTo>
                    <a:pt x="160" y="348"/>
                  </a:lnTo>
                  <a:lnTo>
                    <a:pt x="152" y="342"/>
                  </a:lnTo>
                  <a:lnTo>
                    <a:pt x="146" y="338"/>
                  </a:lnTo>
                  <a:lnTo>
                    <a:pt x="140" y="332"/>
                  </a:lnTo>
                  <a:lnTo>
                    <a:pt x="132" y="326"/>
                  </a:lnTo>
                  <a:lnTo>
                    <a:pt x="124" y="320"/>
                  </a:lnTo>
                  <a:lnTo>
                    <a:pt x="120" y="314"/>
                  </a:lnTo>
                  <a:lnTo>
                    <a:pt x="110" y="308"/>
                  </a:lnTo>
                  <a:lnTo>
                    <a:pt x="106" y="306"/>
                  </a:lnTo>
                  <a:lnTo>
                    <a:pt x="98" y="300"/>
                  </a:lnTo>
                  <a:lnTo>
                    <a:pt x="92" y="296"/>
                  </a:lnTo>
                  <a:lnTo>
                    <a:pt x="84" y="290"/>
                  </a:lnTo>
                  <a:lnTo>
                    <a:pt x="78" y="286"/>
                  </a:lnTo>
                  <a:lnTo>
                    <a:pt x="78" y="284"/>
                  </a:lnTo>
                  <a:lnTo>
                    <a:pt x="76" y="284"/>
                  </a:lnTo>
                  <a:lnTo>
                    <a:pt x="70" y="278"/>
                  </a:lnTo>
                  <a:lnTo>
                    <a:pt x="62" y="272"/>
                  </a:lnTo>
                  <a:lnTo>
                    <a:pt x="58" y="270"/>
                  </a:lnTo>
                  <a:lnTo>
                    <a:pt x="48" y="262"/>
                  </a:lnTo>
                  <a:lnTo>
                    <a:pt x="40" y="258"/>
                  </a:lnTo>
                  <a:lnTo>
                    <a:pt x="38" y="258"/>
                  </a:lnTo>
                  <a:lnTo>
                    <a:pt x="34" y="254"/>
                  </a:lnTo>
                  <a:lnTo>
                    <a:pt x="28" y="252"/>
                  </a:lnTo>
                  <a:lnTo>
                    <a:pt x="28" y="250"/>
                  </a:lnTo>
                  <a:lnTo>
                    <a:pt x="20" y="244"/>
                  </a:lnTo>
                  <a:lnTo>
                    <a:pt x="12" y="238"/>
                  </a:lnTo>
                  <a:lnTo>
                    <a:pt x="10" y="238"/>
                  </a:lnTo>
                  <a:lnTo>
                    <a:pt x="0" y="230"/>
                  </a:lnTo>
                  <a:lnTo>
                    <a:pt x="0" y="226"/>
                  </a:lnTo>
                  <a:lnTo>
                    <a:pt x="0" y="222"/>
                  </a:lnTo>
                  <a:lnTo>
                    <a:pt x="0" y="214"/>
                  </a:lnTo>
                  <a:lnTo>
                    <a:pt x="2" y="198"/>
                  </a:lnTo>
                  <a:lnTo>
                    <a:pt x="4" y="196"/>
                  </a:lnTo>
                  <a:lnTo>
                    <a:pt x="6" y="194"/>
                  </a:lnTo>
                  <a:lnTo>
                    <a:pt x="8" y="194"/>
                  </a:lnTo>
                  <a:lnTo>
                    <a:pt x="8" y="192"/>
                  </a:lnTo>
                  <a:lnTo>
                    <a:pt x="12" y="190"/>
                  </a:lnTo>
                  <a:lnTo>
                    <a:pt x="16" y="188"/>
                  </a:lnTo>
                  <a:lnTo>
                    <a:pt x="20" y="184"/>
                  </a:lnTo>
                  <a:lnTo>
                    <a:pt x="22" y="182"/>
                  </a:lnTo>
                  <a:lnTo>
                    <a:pt x="22" y="180"/>
                  </a:lnTo>
                  <a:lnTo>
                    <a:pt x="24" y="180"/>
                  </a:lnTo>
                  <a:lnTo>
                    <a:pt x="26" y="180"/>
                  </a:lnTo>
                  <a:lnTo>
                    <a:pt x="28" y="180"/>
                  </a:lnTo>
                  <a:lnTo>
                    <a:pt x="28" y="178"/>
                  </a:lnTo>
                  <a:lnTo>
                    <a:pt x="30" y="176"/>
                  </a:lnTo>
                  <a:lnTo>
                    <a:pt x="32" y="174"/>
                  </a:lnTo>
                  <a:lnTo>
                    <a:pt x="38" y="176"/>
                  </a:lnTo>
                  <a:lnTo>
                    <a:pt x="40" y="176"/>
                  </a:lnTo>
                  <a:lnTo>
                    <a:pt x="42" y="176"/>
                  </a:lnTo>
                  <a:lnTo>
                    <a:pt x="44" y="176"/>
                  </a:lnTo>
                  <a:lnTo>
                    <a:pt x="44" y="174"/>
                  </a:lnTo>
                  <a:lnTo>
                    <a:pt x="46" y="174"/>
                  </a:lnTo>
                  <a:lnTo>
                    <a:pt x="46" y="172"/>
                  </a:lnTo>
                  <a:lnTo>
                    <a:pt x="48" y="170"/>
                  </a:lnTo>
                  <a:lnTo>
                    <a:pt x="50" y="170"/>
                  </a:lnTo>
                  <a:lnTo>
                    <a:pt x="52" y="170"/>
                  </a:lnTo>
                  <a:lnTo>
                    <a:pt x="54" y="170"/>
                  </a:lnTo>
                  <a:lnTo>
                    <a:pt x="56" y="170"/>
                  </a:lnTo>
                  <a:lnTo>
                    <a:pt x="58" y="170"/>
                  </a:lnTo>
                  <a:lnTo>
                    <a:pt x="60" y="168"/>
                  </a:lnTo>
                  <a:lnTo>
                    <a:pt x="62" y="168"/>
                  </a:lnTo>
                  <a:lnTo>
                    <a:pt x="64" y="168"/>
                  </a:lnTo>
                  <a:lnTo>
                    <a:pt x="66" y="168"/>
                  </a:lnTo>
                  <a:lnTo>
                    <a:pt x="68" y="166"/>
                  </a:lnTo>
                  <a:lnTo>
                    <a:pt x="70" y="166"/>
                  </a:lnTo>
                  <a:lnTo>
                    <a:pt x="70" y="164"/>
                  </a:lnTo>
                  <a:lnTo>
                    <a:pt x="72" y="164"/>
                  </a:lnTo>
                  <a:lnTo>
                    <a:pt x="74" y="162"/>
                  </a:lnTo>
                  <a:close/>
                </a:path>
              </a:pathLst>
            </a:custGeom>
            <a:solidFill>
              <a:srgbClr val="FC6800"/>
            </a:solidFill>
            <a:ln w="3175">
              <a:solidFill>
                <a:schemeClr val="bg1"/>
              </a:solidFill>
              <a:prstDash val="sysDot"/>
              <a:round/>
              <a:headEnd/>
              <a:tailEnd/>
            </a:ln>
          </p:spPr>
          <p:txBody>
            <a:bodyPr/>
            <a:lstStyle/>
            <a:p>
              <a:pPr fontAlgn="base">
                <a:spcBef>
                  <a:spcPct val="0"/>
                </a:spcBef>
                <a:spcAft>
                  <a:spcPct val="0"/>
                </a:spcAft>
              </a:pPr>
              <a:endParaRPr lang="de-DE" sz="2400">
                <a:solidFill>
                  <a:srgbClr val="000000"/>
                </a:solidFill>
                <a:cs typeface="Arial" charset="0"/>
              </a:endParaRPr>
            </a:p>
          </p:txBody>
        </p:sp>
        <p:sp>
          <p:nvSpPr>
            <p:cNvPr id="14354" name="Freeform 2436"/>
            <p:cNvSpPr>
              <a:spLocks/>
            </p:cNvSpPr>
            <p:nvPr/>
          </p:nvSpPr>
          <p:spPr bwMode="auto">
            <a:xfrm>
              <a:off x="3944885" y="1958264"/>
              <a:ext cx="218668" cy="149270"/>
            </a:xfrm>
            <a:custGeom>
              <a:avLst/>
              <a:gdLst>
                <a:gd name="T0" fmla="*/ 2147483647 w 238"/>
                <a:gd name="T1" fmla="*/ 2147483647 h 182"/>
                <a:gd name="T2" fmla="*/ 2147483647 w 238"/>
                <a:gd name="T3" fmla="*/ 2147483647 h 182"/>
                <a:gd name="T4" fmla="*/ 2147483647 w 238"/>
                <a:gd name="T5" fmla="*/ 2147483647 h 182"/>
                <a:gd name="T6" fmla="*/ 2147483647 w 238"/>
                <a:gd name="T7" fmla="*/ 2147483647 h 182"/>
                <a:gd name="T8" fmla="*/ 2147483647 w 238"/>
                <a:gd name="T9" fmla="*/ 2147483647 h 182"/>
                <a:gd name="T10" fmla="*/ 2147483647 w 238"/>
                <a:gd name="T11" fmla="*/ 2147483647 h 182"/>
                <a:gd name="T12" fmla="*/ 2147483647 w 238"/>
                <a:gd name="T13" fmla="*/ 2147483647 h 182"/>
                <a:gd name="T14" fmla="*/ 2147483647 w 238"/>
                <a:gd name="T15" fmla="*/ 2147483647 h 182"/>
                <a:gd name="T16" fmla="*/ 2147483647 w 238"/>
                <a:gd name="T17" fmla="*/ 2147483647 h 182"/>
                <a:gd name="T18" fmla="*/ 2147483647 w 238"/>
                <a:gd name="T19" fmla="*/ 2147483647 h 182"/>
                <a:gd name="T20" fmla="*/ 2147483647 w 238"/>
                <a:gd name="T21" fmla="*/ 2147483647 h 182"/>
                <a:gd name="T22" fmla="*/ 2147483647 w 238"/>
                <a:gd name="T23" fmla="*/ 2147483647 h 182"/>
                <a:gd name="T24" fmla="*/ 2147483647 w 238"/>
                <a:gd name="T25" fmla="*/ 2147483647 h 182"/>
                <a:gd name="T26" fmla="*/ 2147483647 w 238"/>
                <a:gd name="T27" fmla="*/ 2147483647 h 182"/>
                <a:gd name="T28" fmla="*/ 2147483647 w 238"/>
                <a:gd name="T29" fmla="*/ 2147483647 h 182"/>
                <a:gd name="T30" fmla="*/ 2147483647 w 238"/>
                <a:gd name="T31" fmla="*/ 0 h 182"/>
                <a:gd name="T32" fmla="*/ 2147483647 w 238"/>
                <a:gd name="T33" fmla="*/ 2147483647 h 182"/>
                <a:gd name="T34" fmla="*/ 2147483647 w 238"/>
                <a:gd name="T35" fmla="*/ 2147483647 h 182"/>
                <a:gd name="T36" fmla="*/ 2147483647 w 238"/>
                <a:gd name="T37" fmla="*/ 2147483647 h 182"/>
                <a:gd name="T38" fmla="*/ 2147483647 w 238"/>
                <a:gd name="T39" fmla="*/ 2147483647 h 182"/>
                <a:gd name="T40" fmla="*/ 2147483647 w 238"/>
                <a:gd name="T41" fmla="*/ 2147483647 h 182"/>
                <a:gd name="T42" fmla="*/ 2147483647 w 238"/>
                <a:gd name="T43" fmla="*/ 2147483647 h 182"/>
                <a:gd name="T44" fmla="*/ 2147483647 w 238"/>
                <a:gd name="T45" fmla="*/ 2147483647 h 182"/>
                <a:gd name="T46" fmla="*/ 2147483647 w 238"/>
                <a:gd name="T47" fmla="*/ 2147483647 h 182"/>
                <a:gd name="T48" fmla="*/ 2147483647 w 238"/>
                <a:gd name="T49" fmla="*/ 2147483647 h 182"/>
                <a:gd name="T50" fmla="*/ 2147483647 w 238"/>
                <a:gd name="T51" fmla="*/ 2147483647 h 182"/>
                <a:gd name="T52" fmla="*/ 2147483647 w 238"/>
                <a:gd name="T53" fmla="*/ 2147483647 h 182"/>
                <a:gd name="T54" fmla="*/ 2147483647 w 238"/>
                <a:gd name="T55" fmla="*/ 2147483647 h 182"/>
                <a:gd name="T56" fmla="*/ 2147483647 w 238"/>
                <a:gd name="T57" fmla="*/ 2147483647 h 182"/>
                <a:gd name="T58" fmla="*/ 2147483647 w 238"/>
                <a:gd name="T59" fmla="*/ 2147483647 h 182"/>
                <a:gd name="T60" fmla="*/ 2147483647 w 238"/>
                <a:gd name="T61" fmla="*/ 2147483647 h 182"/>
                <a:gd name="T62" fmla="*/ 2147483647 w 238"/>
                <a:gd name="T63" fmla="*/ 2147483647 h 182"/>
                <a:gd name="T64" fmla="*/ 2147483647 w 238"/>
                <a:gd name="T65" fmla="*/ 2147483647 h 182"/>
                <a:gd name="T66" fmla="*/ 2147483647 w 238"/>
                <a:gd name="T67" fmla="*/ 2147483647 h 182"/>
                <a:gd name="T68" fmla="*/ 2147483647 w 238"/>
                <a:gd name="T69" fmla="*/ 2147483647 h 182"/>
                <a:gd name="T70" fmla="*/ 2147483647 w 238"/>
                <a:gd name="T71" fmla="*/ 2147483647 h 182"/>
                <a:gd name="T72" fmla="*/ 2147483647 w 238"/>
                <a:gd name="T73" fmla="*/ 2147483647 h 182"/>
                <a:gd name="T74" fmla="*/ 2147483647 w 238"/>
                <a:gd name="T75" fmla="*/ 2147483647 h 182"/>
                <a:gd name="T76" fmla="*/ 2147483647 w 238"/>
                <a:gd name="T77" fmla="*/ 2147483647 h 182"/>
                <a:gd name="T78" fmla="*/ 2147483647 w 238"/>
                <a:gd name="T79" fmla="*/ 2147483647 h 182"/>
                <a:gd name="T80" fmla="*/ 2147483647 w 238"/>
                <a:gd name="T81" fmla="*/ 2147483647 h 182"/>
                <a:gd name="T82" fmla="*/ 2147483647 w 238"/>
                <a:gd name="T83" fmla="*/ 2147483647 h 182"/>
                <a:gd name="T84" fmla="*/ 2147483647 w 238"/>
                <a:gd name="T85" fmla="*/ 2147483647 h 182"/>
                <a:gd name="T86" fmla="*/ 2147483647 w 238"/>
                <a:gd name="T87" fmla="*/ 2147483647 h 182"/>
                <a:gd name="T88" fmla="*/ 2147483647 w 238"/>
                <a:gd name="T89" fmla="*/ 2147483647 h 182"/>
                <a:gd name="T90" fmla="*/ 2147483647 w 238"/>
                <a:gd name="T91" fmla="*/ 2147483647 h 182"/>
                <a:gd name="T92" fmla="*/ 2147483647 w 238"/>
                <a:gd name="T93" fmla="*/ 2147483647 h 182"/>
                <a:gd name="T94" fmla="*/ 2147483647 w 238"/>
                <a:gd name="T95" fmla="*/ 2147483647 h 182"/>
                <a:gd name="T96" fmla="*/ 2147483647 w 238"/>
                <a:gd name="T97" fmla="*/ 2147483647 h 182"/>
                <a:gd name="T98" fmla="*/ 2147483647 w 238"/>
                <a:gd name="T99" fmla="*/ 2147483647 h 182"/>
                <a:gd name="T100" fmla="*/ 2147483647 w 238"/>
                <a:gd name="T101" fmla="*/ 2147483647 h 182"/>
                <a:gd name="T102" fmla="*/ 2147483647 w 238"/>
                <a:gd name="T103" fmla="*/ 2147483647 h 182"/>
                <a:gd name="T104" fmla="*/ 2147483647 w 238"/>
                <a:gd name="T105" fmla="*/ 2147483647 h 182"/>
                <a:gd name="T106" fmla="*/ 2147483647 w 238"/>
                <a:gd name="T107" fmla="*/ 2147483647 h 182"/>
                <a:gd name="T108" fmla="*/ 2147483647 w 238"/>
                <a:gd name="T109" fmla="*/ 2147483647 h 182"/>
                <a:gd name="T110" fmla="*/ 2147483647 w 238"/>
                <a:gd name="T111" fmla="*/ 2147483647 h 182"/>
                <a:gd name="T112" fmla="*/ 2147483647 w 238"/>
                <a:gd name="T113" fmla="*/ 2147483647 h 182"/>
                <a:gd name="T114" fmla="*/ 2147483647 w 238"/>
                <a:gd name="T115" fmla="*/ 2147483647 h 182"/>
                <a:gd name="T116" fmla="*/ 2147483647 w 238"/>
                <a:gd name="T117" fmla="*/ 2147483647 h 182"/>
                <a:gd name="T118" fmla="*/ 2147483647 w 238"/>
                <a:gd name="T119" fmla="*/ 2147483647 h 182"/>
                <a:gd name="T120" fmla="*/ 2147483647 w 238"/>
                <a:gd name="T121" fmla="*/ 2147483647 h 182"/>
                <a:gd name="T122" fmla="*/ 2147483647 w 238"/>
                <a:gd name="T123" fmla="*/ 2147483647 h 182"/>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w 238"/>
                <a:gd name="T187" fmla="*/ 0 h 182"/>
                <a:gd name="T188" fmla="*/ 238 w 238"/>
                <a:gd name="T189" fmla="*/ 182 h 182"/>
              </a:gdLst>
              <a:ahLst/>
              <a:cxnLst>
                <a:cxn ang="T124">
                  <a:pos x="T0" y="T1"/>
                </a:cxn>
                <a:cxn ang="T125">
                  <a:pos x="T2" y="T3"/>
                </a:cxn>
                <a:cxn ang="T126">
                  <a:pos x="T4" y="T5"/>
                </a:cxn>
                <a:cxn ang="T127">
                  <a:pos x="T6" y="T7"/>
                </a:cxn>
                <a:cxn ang="T128">
                  <a:pos x="T8" y="T9"/>
                </a:cxn>
                <a:cxn ang="T129">
                  <a:pos x="T10" y="T11"/>
                </a:cxn>
                <a:cxn ang="T130">
                  <a:pos x="T12" y="T13"/>
                </a:cxn>
                <a:cxn ang="T131">
                  <a:pos x="T14" y="T15"/>
                </a:cxn>
                <a:cxn ang="T132">
                  <a:pos x="T16" y="T17"/>
                </a:cxn>
                <a:cxn ang="T133">
                  <a:pos x="T18" y="T19"/>
                </a:cxn>
                <a:cxn ang="T134">
                  <a:pos x="T20" y="T21"/>
                </a:cxn>
                <a:cxn ang="T135">
                  <a:pos x="T22" y="T23"/>
                </a:cxn>
                <a:cxn ang="T136">
                  <a:pos x="T24" y="T25"/>
                </a:cxn>
                <a:cxn ang="T137">
                  <a:pos x="T26" y="T27"/>
                </a:cxn>
                <a:cxn ang="T138">
                  <a:pos x="T28" y="T29"/>
                </a:cxn>
                <a:cxn ang="T139">
                  <a:pos x="T30" y="T31"/>
                </a:cxn>
                <a:cxn ang="T140">
                  <a:pos x="T32" y="T33"/>
                </a:cxn>
                <a:cxn ang="T141">
                  <a:pos x="T34" y="T35"/>
                </a:cxn>
                <a:cxn ang="T142">
                  <a:pos x="T36" y="T37"/>
                </a:cxn>
                <a:cxn ang="T143">
                  <a:pos x="T38" y="T39"/>
                </a:cxn>
                <a:cxn ang="T144">
                  <a:pos x="T40" y="T41"/>
                </a:cxn>
                <a:cxn ang="T145">
                  <a:pos x="T42" y="T43"/>
                </a:cxn>
                <a:cxn ang="T146">
                  <a:pos x="T44" y="T45"/>
                </a:cxn>
                <a:cxn ang="T147">
                  <a:pos x="T46" y="T47"/>
                </a:cxn>
                <a:cxn ang="T148">
                  <a:pos x="T48" y="T49"/>
                </a:cxn>
                <a:cxn ang="T149">
                  <a:pos x="T50" y="T51"/>
                </a:cxn>
                <a:cxn ang="T150">
                  <a:pos x="T52" y="T53"/>
                </a:cxn>
                <a:cxn ang="T151">
                  <a:pos x="T54" y="T55"/>
                </a:cxn>
                <a:cxn ang="T152">
                  <a:pos x="T56" y="T57"/>
                </a:cxn>
                <a:cxn ang="T153">
                  <a:pos x="T58" y="T59"/>
                </a:cxn>
                <a:cxn ang="T154">
                  <a:pos x="T60" y="T61"/>
                </a:cxn>
                <a:cxn ang="T155">
                  <a:pos x="T62" y="T63"/>
                </a:cxn>
                <a:cxn ang="T156">
                  <a:pos x="T64" y="T65"/>
                </a:cxn>
                <a:cxn ang="T157">
                  <a:pos x="T66" y="T67"/>
                </a:cxn>
                <a:cxn ang="T158">
                  <a:pos x="T68" y="T69"/>
                </a:cxn>
                <a:cxn ang="T159">
                  <a:pos x="T70" y="T71"/>
                </a:cxn>
                <a:cxn ang="T160">
                  <a:pos x="T72" y="T73"/>
                </a:cxn>
                <a:cxn ang="T161">
                  <a:pos x="T74" y="T75"/>
                </a:cxn>
                <a:cxn ang="T162">
                  <a:pos x="T76" y="T77"/>
                </a:cxn>
                <a:cxn ang="T163">
                  <a:pos x="T78" y="T79"/>
                </a:cxn>
                <a:cxn ang="T164">
                  <a:pos x="T80" y="T81"/>
                </a:cxn>
                <a:cxn ang="T165">
                  <a:pos x="T82" y="T83"/>
                </a:cxn>
                <a:cxn ang="T166">
                  <a:pos x="T84" y="T85"/>
                </a:cxn>
                <a:cxn ang="T167">
                  <a:pos x="T86" y="T87"/>
                </a:cxn>
                <a:cxn ang="T168">
                  <a:pos x="T88" y="T89"/>
                </a:cxn>
                <a:cxn ang="T169">
                  <a:pos x="T90" y="T91"/>
                </a:cxn>
                <a:cxn ang="T170">
                  <a:pos x="T92" y="T93"/>
                </a:cxn>
                <a:cxn ang="T171">
                  <a:pos x="T94" y="T95"/>
                </a:cxn>
                <a:cxn ang="T172">
                  <a:pos x="T96" y="T97"/>
                </a:cxn>
                <a:cxn ang="T173">
                  <a:pos x="T98" y="T99"/>
                </a:cxn>
                <a:cxn ang="T174">
                  <a:pos x="T100" y="T101"/>
                </a:cxn>
                <a:cxn ang="T175">
                  <a:pos x="T102" y="T103"/>
                </a:cxn>
                <a:cxn ang="T176">
                  <a:pos x="T104" y="T105"/>
                </a:cxn>
                <a:cxn ang="T177">
                  <a:pos x="T106" y="T107"/>
                </a:cxn>
                <a:cxn ang="T178">
                  <a:pos x="T108" y="T109"/>
                </a:cxn>
                <a:cxn ang="T179">
                  <a:pos x="T110" y="T111"/>
                </a:cxn>
                <a:cxn ang="T180">
                  <a:pos x="T112" y="T113"/>
                </a:cxn>
                <a:cxn ang="T181">
                  <a:pos x="T114" y="T115"/>
                </a:cxn>
                <a:cxn ang="T182">
                  <a:pos x="T116" y="T117"/>
                </a:cxn>
                <a:cxn ang="T183">
                  <a:pos x="T118" y="T119"/>
                </a:cxn>
                <a:cxn ang="T184">
                  <a:pos x="T120" y="T121"/>
                </a:cxn>
                <a:cxn ang="T185">
                  <a:pos x="T122" y="T123"/>
                </a:cxn>
              </a:cxnLst>
              <a:rect l="T186" t="T187" r="T188" b="T189"/>
              <a:pathLst>
                <a:path w="238" h="182">
                  <a:moveTo>
                    <a:pt x="42" y="82"/>
                  </a:moveTo>
                  <a:lnTo>
                    <a:pt x="44" y="82"/>
                  </a:lnTo>
                  <a:lnTo>
                    <a:pt x="44" y="80"/>
                  </a:lnTo>
                  <a:lnTo>
                    <a:pt x="46" y="78"/>
                  </a:lnTo>
                  <a:lnTo>
                    <a:pt x="44" y="72"/>
                  </a:lnTo>
                  <a:lnTo>
                    <a:pt x="46" y="70"/>
                  </a:lnTo>
                  <a:lnTo>
                    <a:pt x="46" y="68"/>
                  </a:lnTo>
                  <a:lnTo>
                    <a:pt x="44" y="66"/>
                  </a:lnTo>
                  <a:lnTo>
                    <a:pt x="42" y="66"/>
                  </a:lnTo>
                  <a:lnTo>
                    <a:pt x="42" y="64"/>
                  </a:lnTo>
                  <a:lnTo>
                    <a:pt x="44" y="64"/>
                  </a:lnTo>
                  <a:lnTo>
                    <a:pt x="46" y="64"/>
                  </a:lnTo>
                  <a:lnTo>
                    <a:pt x="46" y="62"/>
                  </a:lnTo>
                  <a:lnTo>
                    <a:pt x="48" y="60"/>
                  </a:lnTo>
                  <a:lnTo>
                    <a:pt x="50" y="60"/>
                  </a:lnTo>
                  <a:lnTo>
                    <a:pt x="52" y="58"/>
                  </a:lnTo>
                  <a:lnTo>
                    <a:pt x="54" y="56"/>
                  </a:lnTo>
                  <a:lnTo>
                    <a:pt x="56" y="54"/>
                  </a:lnTo>
                  <a:lnTo>
                    <a:pt x="58" y="52"/>
                  </a:lnTo>
                  <a:lnTo>
                    <a:pt x="58" y="50"/>
                  </a:lnTo>
                  <a:lnTo>
                    <a:pt x="56" y="50"/>
                  </a:lnTo>
                  <a:lnTo>
                    <a:pt x="54" y="48"/>
                  </a:lnTo>
                  <a:lnTo>
                    <a:pt x="52" y="48"/>
                  </a:lnTo>
                  <a:lnTo>
                    <a:pt x="52" y="50"/>
                  </a:lnTo>
                  <a:lnTo>
                    <a:pt x="50" y="48"/>
                  </a:lnTo>
                  <a:lnTo>
                    <a:pt x="50" y="46"/>
                  </a:lnTo>
                  <a:lnTo>
                    <a:pt x="52" y="44"/>
                  </a:lnTo>
                  <a:lnTo>
                    <a:pt x="50" y="42"/>
                  </a:lnTo>
                  <a:lnTo>
                    <a:pt x="48" y="42"/>
                  </a:lnTo>
                  <a:lnTo>
                    <a:pt x="44" y="42"/>
                  </a:lnTo>
                  <a:lnTo>
                    <a:pt x="42" y="42"/>
                  </a:lnTo>
                  <a:lnTo>
                    <a:pt x="40" y="42"/>
                  </a:lnTo>
                  <a:lnTo>
                    <a:pt x="38" y="42"/>
                  </a:lnTo>
                  <a:lnTo>
                    <a:pt x="38" y="44"/>
                  </a:lnTo>
                  <a:lnTo>
                    <a:pt x="36" y="44"/>
                  </a:lnTo>
                  <a:lnTo>
                    <a:pt x="34" y="46"/>
                  </a:lnTo>
                  <a:lnTo>
                    <a:pt x="30" y="46"/>
                  </a:lnTo>
                  <a:lnTo>
                    <a:pt x="30" y="44"/>
                  </a:lnTo>
                  <a:lnTo>
                    <a:pt x="28" y="44"/>
                  </a:lnTo>
                  <a:lnTo>
                    <a:pt x="26" y="44"/>
                  </a:lnTo>
                  <a:lnTo>
                    <a:pt x="24" y="46"/>
                  </a:lnTo>
                  <a:lnTo>
                    <a:pt x="22" y="46"/>
                  </a:lnTo>
                  <a:lnTo>
                    <a:pt x="20" y="46"/>
                  </a:lnTo>
                  <a:lnTo>
                    <a:pt x="20" y="44"/>
                  </a:lnTo>
                  <a:lnTo>
                    <a:pt x="20" y="42"/>
                  </a:lnTo>
                  <a:lnTo>
                    <a:pt x="22" y="42"/>
                  </a:lnTo>
                  <a:lnTo>
                    <a:pt x="22" y="40"/>
                  </a:lnTo>
                  <a:lnTo>
                    <a:pt x="20" y="38"/>
                  </a:lnTo>
                  <a:lnTo>
                    <a:pt x="18" y="38"/>
                  </a:lnTo>
                  <a:lnTo>
                    <a:pt x="16" y="38"/>
                  </a:lnTo>
                  <a:lnTo>
                    <a:pt x="14" y="38"/>
                  </a:lnTo>
                  <a:lnTo>
                    <a:pt x="12" y="40"/>
                  </a:lnTo>
                  <a:lnTo>
                    <a:pt x="10" y="42"/>
                  </a:lnTo>
                  <a:lnTo>
                    <a:pt x="8" y="42"/>
                  </a:lnTo>
                  <a:lnTo>
                    <a:pt x="8" y="44"/>
                  </a:lnTo>
                  <a:lnTo>
                    <a:pt x="6" y="44"/>
                  </a:lnTo>
                  <a:lnTo>
                    <a:pt x="6" y="42"/>
                  </a:lnTo>
                  <a:lnTo>
                    <a:pt x="6" y="38"/>
                  </a:lnTo>
                  <a:lnTo>
                    <a:pt x="8" y="36"/>
                  </a:lnTo>
                  <a:lnTo>
                    <a:pt x="10" y="36"/>
                  </a:lnTo>
                  <a:lnTo>
                    <a:pt x="12" y="34"/>
                  </a:lnTo>
                  <a:lnTo>
                    <a:pt x="14" y="32"/>
                  </a:lnTo>
                  <a:lnTo>
                    <a:pt x="12" y="32"/>
                  </a:lnTo>
                  <a:lnTo>
                    <a:pt x="12" y="34"/>
                  </a:lnTo>
                  <a:lnTo>
                    <a:pt x="10" y="34"/>
                  </a:lnTo>
                  <a:lnTo>
                    <a:pt x="8" y="34"/>
                  </a:lnTo>
                  <a:lnTo>
                    <a:pt x="8" y="32"/>
                  </a:lnTo>
                  <a:lnTo>
                    <a:pt x="10" y="32"/>
                  </a:lnTo>
                  <a:lnTo>
                    <a:pt x="12" y="32"/>
                  </a:lnTo>
                  <a:lnTo>
                    <a:pt x="10" y="32"/>
                  </a:lnTo>
                  <a:lnTo>
                    <a:pt x="8" y="32"/>
                  </a:lnTo>
                  <a:lnTo>
                    <a:pt x="6" y="32"/>
                  </a:lnTo>
                  <a:lnTo>
                    <a:pt x="8" y="30"/>
                  </a:lnTo>
                  <a:lnTo>
                    <a:pt x="8" y="32"/>
                  </a:lnTo>
                  <a:lnTo>
                    <a:pt x="8" y="30"/>
                  </a:lnTo>
                  <a:lnTo>
                    <a:pt x="8" y="28"/>
                  </a:lnTo>
                  <a:lnTo>
                    <a:pt x="8" y="30"/>
                  </a:lnTo>
                  <a:lnTo>
                    <a:pt x="8" y="28"/>
                  </a:lnTo>
                  <a:lnTo>
                    <a:pt x="10" y="28"/>
                  </a:lnTo>
                  <a:lnTo>
                    <a:pt x="10" y="26"/>
                  </a:lnTo>
                  <a:lnTo>
                    <a:pt x="8" y="26"/>
                  </a:lnTo>
                  <a:lnTo>
                    <a:pt x="6" y="28"/>
                  </a:lnTo>
                  <a:lnTo>
                    <a:pt x="4" y="30"/>
                  </a:lnTo>
                  <a:lnTo>
                    <a:pt x="4" y="28"/>
                  </a:lnTo>
                  <a:lnTo>
                    <a:pt x="4" y="26"/>
                  </a:lnTo>
                  <a:lnTo>
                    <a:pt x="6" y="24"/>
                  </a:lnTo>
                  <a:lnTo>
                    <a:pt x="4" y="24"/>
                  </a:lnTo>
                  <a:lnTo>
                    <a:pt x="2" y="24"/>
                  </a:lnTo>
                  <a:lnTo>
                    <a:pt x="2" y="22"/>
                  </a:lnTo>
                  <a:lnTo>
                    <a:pt x="2" y="20"/>
                  </a:lnTo>
                  <a:lnTo>
                    <a:pt x="0" y="20"/>
                  </a:lnTo>
                  <a:lnTo>
                    <a:pt x="0" y="18"/>
                  </a:lnTo>
                  <a:lnTo>
                    <a:pt x="2" y="14"/>
                  </a:lnTo>
                  <a:lnTo>
                    <a:pt x="4" y="14"/>
                  </a:lnTo>
                  <a:lnTo>
                    <a:pt x="6" y="14"/>
                  </a:lnTo>
                  <a:lnTo>
                    <a:pt x="6" y="12"/>
                  </a:lnTo>
                  <a:lnTo>
                    <a:pt x="8" y="10"/>
                  </a:lnTo>
                  <a:lnTo>
                    <a:pt x="10" y="10"/>
                  </a:lnTo>
                  <a:lnTo>
                    <a:pt x="10" y="12"/>
                  </a:lnTo>
                  <a:lnTo>
                    <a:pt x="12" y="12"/>
                  </a:lnTo>
                  <a:lnTo>
                    <a:pt x="18" y="10"/>
                  </a:lnTo>
                  <a:lnTo>
                    <a:pt x="18" y="8"/>
                  </a:lnTo>
                  <a:lnTo>
                    <a:pt x="20" y="6"/>
                  </a:lnTo>
                  <a:lnTo>
                    <a:pt x="26" y="2"/>
                  </a:lnTo>
                  <a:lnTo>
                    <a:pt x="28" y="0"/>
                  </a:lnTo>
                  <a:lnTo>
                    <a:pt x="28" y="2"/>
                  </a:lnTo>
                  <a:lnTo>
                    <a:pt x="28" y="0"/>
                  </a:lnTo>
                  <a:lnTo>
                    <a:pt x="30" y="0"/>
                  </a:lnTo>
                  <a:lnTo>
                    <a:pt x="34" y="0"/>
                  </a:lnTo>
                  <a:lnTo>
                    <a:pt x="36" y="2"/>
                  </a:lnTo>
                  <a:lnTo>
                    <a:pt x="36" y="4"/>
                  </a:lnTo>
                  <a:lnTo>
                    <a:pt x="38" y="4"/>
                  </a:lnTo>
                  <a:lnTo>
                    <a:pt x="38" y="6"/>
                  </a:lnTo>
                  <a:lnTo>
                    <a:pt x="40" y="4"/>
                  </a:lnTo>
                  <a:lnTo>
                    <a:pt x="42" y="6"/>
                  </a:lnTo>
                  <a:lnTo>
                    <a:pt x="44" y="6"/>
                  </a:lnTo>
                  <a:lnTo>
                    <a:pt x="44" y="4"/>
                  </a:lnTo>
                  <a:lnTo>
                    <a:pt x="48" y="4"/>
                  </a:lnTo>
                  <a:lnTo>
                    <a:pt x="52" y="6"/>
                  </a:lnTo>
                  <a:lnTo>
                    <a:pt x="54" y="6"/>
                  </a:lnTo>
                  <a:lnTo>
                    <a:pt x="56" y="6"/>
                  </a:lnTo>
                  <a:lnTo>
                    <a:pt x="58" y="4"/>
                  </a:lnTo>
                  <a:lnTo>
                    <a:pt x="60" y="4"/>
                  </a:lnTo>
                  <a:lnTo>
                    <a:pt x="62" y="4"/>
                  </a:lnTo>
                  <a:lnTo>
                    <a:pt x="64" y="4"/>
                  </a:lnTo>
                  <a:lnTo>
                    <a:pt x="66" y="4"/>
                  </a:lnTo>
                  <a:lnTo>
                    <a:pt x="66" y="2"/>
                  </a:lnTo>
                  <a:lnTo>
                    <a:pt x="68" y="4"/>
                  </a:lnTo>
                  <a:lnTo>
                    <a:pt x="70" y="6"/>
                  </a:lnTo>
                  <a:lnTo>
                    <a:pt x="72" y="6"/>
                  </a:lnTo>
                  <a:lnTo>
                    <a:pt x="74" y="6"/>
                  </a:lnTo>
                  <a:lnTo>
                    <a:pt x="76" y="6"/>
                  </a:lnTo>
                  <a:lnTo>
                    <a:pt x="76" y="8"/>
                  </a:lnTo>
                  <a:lnTo>
                    <a:pt x="80" y="8"/>
                  </a:lnTo>
                  <a:lnTo>
                    <a:pt x="82" y="8"/>
                  </a:lnTo>
                  <a:lnTo>
                    <a:pt x="86" y="8"/>
                  </a:lnTo>
                  <a:lnTo>
                    <a:pt x="88" y="8"/>
                  </a:lnTo>
                  <a:lnTo>
                    <a:pt x="90" y="10"/>
                  </a:lnTo>
                  <a:lnTo>
                    <a:pt x="90" y="8"/>
                  </a:lnTo>
                  <a:lnTo>
                    <a:pt x="92" y="8"/>
                  </a:lnTo>
                  <a:lnTo>
                    <a:pt x="94" y="10"/>
                  </a:lnTo>
                  <a:lnTo>
                    <a:pt x="96" y="10"/>
                  </a:lnTo>
                  <a:lnTo>
                    <a:pt x="96" y="8"/>
                  </a:lnTo>
                  <a:lnTo>
                    <a:pt x="98" y="8"/>
                  </a:lnTo>
                  <a:lnTo>
                    <a:pt x="100" y="8"/>
                  </a:lnTo>
                  <a:lnTo>
                    <a:pt x="102" y="8"/>
                  </a:lnTo>
                  <a:lnTo>
                    <a:pt x="104" y="6"/>
                  </a:lnTo>
                  <a:lnTo>
                    <a:pt x="104" y="8"/>
                  </a:lnTo>
                  <a:lnTo>
                    <a:pt x="108" y="6"/>
                  </a:lnTo>
                  <a:lnTo>
                    <a:pt x="110" y="6"/>
                  </a:lnTo>
                  <a:lnTo>
                    <a:pt x="112" y="8"/>
                  </a:lnTo>
                  <a:lnTo>
                    <a:pt x="114" y="8"/>
                  </a:lnTo>
                  <a:lnTo>
                    <a:pt x="116" y="8"/>
                  </a:lnTo>
                  <a:lnTo>
                    <a:pt x="116" y="10"/>
                  </a:lnTo>
                  <a:lnTo>
                    <a:pt x="120" y="10"/>
                  </a:lnTo>
                  <a:lnTo>
                    <a:pt x="122" y="8"/>
                  </a:lnTo>
                  <a:lnTo>
                    <a:pt x="124" y="8"/>
                  </a:lnTo>
                  <a:lnTo>
                    <a:pt x="126" y="10"/>
                  </a:lnTo>
                  <a:lnTo>
                    <a:pt x="128" y="10"/>
                  </a:lnTo>
                  <a:lnTo>
                    <a:pt x="130" y="12"/>
                  </a:lnTo>
                  <a:lnTo>
                    <a:pt x="132" y="12"/>
                  </a:lnTo>
                  <a:lnTo>
                    <a:pt x="134" y="12"/>
                  </a:lnTo>
                  <a:lnTo>
                    <a:pt x="136" y="12"/>
                  </a:lnTo>
                  <a:lnTo>
                    <a:pt x="138" y="10"/>
                  </a:lnTo>
                  <a:lnTo>
                    <a:pt x="140" y="10"/>
                  </a:lnTo>
                  <a:lnTo>
                    <a:pt x="142" y="10"/>
                  </a:lnTo>
                  <a:lnTo>
                    <a:pt x="142" y="12"/>
                  </a:lnTo>
                  <a:lnTo>
                    <a:pt x="144" y="12"/>
                  </a:lnTo>
                  <a:lnTo>
                    <a:pt x="148" y="12"/>
                  </a:lnTo>
                  <a:lnTo>
                    <a:pt x="150" y="12"/>
                  </a:lnTo>
                  <a:lnTo>
                    <a:pt x="150" y="14"/>
                  </a:lnTo>
                  <a:lnTo>
                    <a:pt x="150" y="16"/>
                  </a:lnTo>
                  <a:lnTo>
                    <a:pt x="148" y="16"/>
                  </a:lnTo>
                  <a:lnTo>
                    <a:pt x="148" y="18"/>
                  </a:lnTo>
                  <a:lnTo>
                    <a:pt x="150" y="18"/>
                  </a:lnTo>
                  <a:lnTo>
                    <a:pt x="152" y="16"/>
                  </a:lnTo>
                  <a:lnTo>
                    <a:pt x="154" y="18"/>
                  </a:lnTo>
                  <a:lnTo>
                    <a:pt x="156" y="18"/>
                  </a:lnTo>
                  <a:lnTo>
                    <a:pt x="158" y="20"/>
                  </a:lnTo>
                  <a:lnTo>
                    <a:pt x="160" y="20"/>
                  </a:lnTo>
                  <a:lnTo>
                    <a:pt x="162" y="20"/>
                  </a:lnTo>
                  <a:lnTo>
                    <a:pt x="162" y="22"/>
                  </a:lnTo>
                  <a:lnTo>
                    <a:pt x="166" y="24"/>
                  </a:lnTo>
                  <a:lnTo>
                    <a:pt x="170" y="24"/>
                  </a:lnTo>
                  <a:lnTo>
                    <a:pt x="170" y="22"/>
                  </a:lnTo>
                  <a:lnTo>
                    <a:pt x="172" y="22"/>
                  </a:lnTo>
                  <a:lnTo>
                    <a:pt x="172" y="24"/>
                  </a:lnTo>
                  <a:lnTo>
                    <a:pt x="174" y="26"/>
                  </a:lnTo>
                  <a:lnTo>
                    <a:pt x="176" y="26"/>
                  </a:lnTo>
                  <a:lnTo>
                    <a:pt x="178" y="26"/>
                  </a:lnTo>
                  <a:lnTo>
                    <a:pt x="180" y="26"/>
                  </a:lnTo>
                  <a:lnTo>
                    <a:pt x="184" y="26"/>
                  </a:lnTo>
                  <a:lnTo>
                    <a:pt x="186" y="26"/>
                  </a:lnTo>
                  <a:lnTo>
                    <a:pt x="188" y="26"/>
                  </a:lnTo>
                  <a:lnTo>
                    <a:pt x="188" y="24"/>
                  </a:lnTo>
                  <a:lnTo>
                    <a:pt x="188" y="22"/>
                  </a:lnTo>
                  <a:lnTo>
                    <a:pt x="190" y="22"/>
                  </a:lnTo>
                  <a:lnTo>
                    <a:pt x="192" y="22"/>
                  </a:lnTo>
                  <a:lnTo>
                    <a:pt x="192" y="24"/>
                  </a:lnTo>
                  <a:lnTo>
                    <a:pt x="196" y="24"/>
                  </a:lnTo>
                  <a:lnTo>
                    <a:pt x="198" y="24"/>
                  </a:lnTo>
                  <a:lnTo>
                    <a:pt x="198" y="26"/>
                  </a:lnTo>
                  <a:lnTo>
                    <a:pt x="202" y="26"/>
                  </a:lnTo>
                  <a:lnTo>
                    <a:pt x="204" y="28"/>
                  </a:lnTo>
                  <a:lnTo>
                    <a:pt x="204" y="30"/>
                  </a:lnTo>
                  <a:lnTo>
                    <a:pt x="204" y="32"/>
                  </a:lnTo>
                  <a:lnTo>
                    <a:pt x="206" y="32"/>
                  </a:lnTo>
                  <a:lnTo>
                    <a:pt x="208" y="32"/>
                  </a:lnTo>
                  <a:lnTo>
                    <a:pt x="210" y="30"/>
                  </a:lnTo>
                  <a:lnTo>
                    <a:pt x="210" y="32"/>
                  </a:lnTo>
                  <a:lnTo>
                    <a:pt x="212" y="32"/>
                  </a:lnTo>
                  <a:lnTo>
                    <a:pt x="214" y="32"/>
                  </a:lnTo>
                  <a:lnTo>
                    <a:pt x="216" y="32"/>
                  </a:lnTo>
                  <a:lnTo>
                    <a:pt x="218" y="32"/>
                  </a:lnTo>
                  <a:lnTo>
                    <a:pt x="220" y="32"/>
                  </a:lnTo>
                  <a:lnTo>
                    <a:pt x="222" y="32"/>
                  </a:lnTo>
                  <a:lnTo>
                    <a:pt x="224" y="32"/>
                  </a:lnTo>
                  <a:lnTo>
                    <a:pt x="226" y="32"/>
                  </a:lnTo>
                  <a:lnTo>
                    <a:pt x="232" y="32"/>
                  </a:lnTo>
                  <a:lnTo>
                    <a:pt x="234" y="32"/>
                  </a:lnTo>
                  <a:lnTo>
                    <a:pt x="236" y="32"/>
                  </a:lnTo>
                  <a:lnTo>
                    <a:pt x="238" y="32"/>
                  </a:lnTo>
                  <a:lnTo>
                    <a:pt x="238" y="34"/>
                  </a:lnTo>
                  <a:lnTo>
                    <a:pt x="238" y="36"/>
                  </a:lnTo>
                  <a:lnTo>
                    <a:pt x="236" y="36"/>
                  </a:lnTo>
                  <a:lnTo>
                    <a:pt x="236" y="34"/>
                  </a:lnTo>
                  <a:lnTo>
                    <a:pt x="234" y="36"/>
                  </a:lnTo>
                  <a:lnTo>
                    <a:pt x="234" y="38"/>
                  </a:lnTo>
                  <a:lnTo>
                    <a:pt x="236" y="38"/>
                  </a:lnTo>
                  <a:lnTo>
                    <a:pt x="236" y="40"/>
                  </a:lnTo>
                  <a:lnTo>
                    <a:pt x="236" y="42"/>
                  </a:lnTo>
                  <a:lnTo>
                    <a:pt x="236" y="44"/>
                  </a:lnTo>
                  <a:lnTo>
                    <a:pt x="232" y="46"/>
                  </a:lnTo>
                  <a:lnTo>
                    <a:pt x="232" y="48"/>
                  </a:lnTo>
                  <a:lnTo>
                    <a:pt x="228" y="50"/>
                  </a:lnTo>
                  <a:lnTo>
                    <a:pt x="226" y="50"/>
                  </a:lnTo>
                  <a:lnTo>
                    <a:pt x="224" y="50"/>
                  </a:lnTo>
                  <a:lnTo>
                    <a:pt x="224" y="52"/>
                  </a:lnTo>
                  <a:lnTo>
                    <a:pt x="220" y="54"/>
                  </a:lnTo>
                  <a:lnTo>
                    <a:pt x="218" y="58"/>
                  </a:lnTo>
                  <a:lnTo>
                    <a:pt x="216" y="58"/>
                  </a:lnTo>
                  <a:lnTo>
                    <a:pt x="214" y="58"/>
                  </a:lnTo>
                  <a:lnTo>
                    <a:pt x="212" y="60"/>
                  </a:lnTo>
                  <a:lnTo>
                    <a:pt x="210" y="60"/>
                  </a:lnTo>
                  <a:lnTo>
                    <a:pt x="208" y="60"/>
                  </a:lnTo>
                  <a:lnTo>
                    <a:pt x="206" y="60"/>
                  </a:lnTo>
                  <a:lnTo>
                    <a:pt x="204" y="62"/>
                  </a:lnTo>
                  <a:lnTo>
                    <a:pt x="202" y="62"/>
                  </a:lnTo>
                  <a:lnTo>
                    <a:pt x="200" y="62"/>
                  </a:lnTo>
                  <a:lnTo>
                    <a:pt x="196" y="64"/>
                  </a:lnTo>
                  <a:lnTo>
                    <a:pt x="194" y="64"/>
                  </a:lnTo>
                  <a:lnTo>
                    <a:pt x="194" y="66"/>
                  </a:lnTo>
                  <a:lnTo>
                    <a:pt x="192" y="66"/>
                  </a:lnTo>
                  <a:lnTo>
                    <a:pt x="190" y="70"/>
                  </a:lnTo>
                  <a:lnTo>
                    <a:pt x="188" y="70"/>
                  </a:lnTo>
                  <a:lnTo>
                    <a:pt x="190" y="70"/>
                  </a:lnTo>
                  <a:lnTo>
                    <a:pt x="190" y="72"/>
                  </a:lnTo>
                  <a:lnTo>
                    <a:pt x="192" y="72"/>
                  </a:lnTo>
                  <a:lnTo>
                    <a:pt x="194" y="72"/>
                  </a:lnTo>
                  <a:lnTo>
                    <a:pt x="192" y="72"/>
                  </a:lnTo>
                  <a:lnTo>
                    <a:pt x="192" y="74"/>
                  </a:lnTo>
                  <a:lnTo>
                    <a:pt x="188" y="76"/>
                  </a:lnTo>
                  <a:lnTo>
                    <a:pt x="190" y="76"/>
                  </a:lnTo>
                  <a:lnTo>
                    <a:pt x="190" y="74"/>
                  </a:lnTo>
                  <a:lnTo>
                    <a:pt x="188" y="74"/>
                  </a:lnTo>
                  <a:lnTo>
                    <a:pt x="186" y="74"/>
                  </a:lnTo>
                  <a:lnTo>
                    <a:pt x="186" y="76"/>
                  </a:lnTo>
                  <a:lnTo>
                    <a:pt x="184" y="78"/>
                  </a:lnTo>
                  <a:lnTo>
                    <a:pt x="182" y="80"/>
                  </a:lnTo>
                  <a:lnTo>
                    <a:pt x="180" y="82"/>
                  </a:lnTo>
                  <a:lnTo>
                    <a:pt x="180" y="84"/>
                  </a:lnTo>
                  <a:lnTo>
                    <a:pt x="176" y="86"/>
                  </a:lnTo>
                  <a:lnTo>
                    <a:pt x="176" y="88"/>
                  </a:lnTo>
                  <a:lnTo>
                    <a:pt x="174" y="90"/>
                  </a:lnTo>
                  <a:lnTo>
                    <a:pt x="174" y="92"/>
                  </a:lnTo>
                  <a:lnTo>
                    <a:pt x="172" y="92"/>
                  </a:lnTo>
                  <a:lnTo>
                    <a:pt x="172" y="94"/>
                  </a:lnTo>
                  <a:lnTo>
                    <a:pt x="170" y="100"/>
                  </a:lnTo>
                  <a:lnTo>
                    <a:pt x="170" y="102"/>
                  </a:lnTo>
                  <a:lnTo>
                    <a:pt x="172" y="108"/>
                  </a:lnTo>
                  <a:lnTo>
                    <a:pt x="172" y="112"/>
                  </a:lnTo>
                  <a:lnTo>
                    <a:pt x="174" y="114"/>
                  </a:lnTo>
                  <a:lnTo>
                    <a:pt x="174" y="116"/>
                  </a:lnTo>
                  <a:lnTo>
                    <a:pt x="176" y="116"/>
                  </a:lnTo>
                  <a:lnTo>
                    <a:pt x="178" y="116"/>
                  </a:lnTo>
                  <a:lnTo>
                    <a:pt x="178" y="118"/>
                  </a:lnTo>
                  <a:lnTo>
                    <a:pt x="180" y="118"/>
                  </a:lnTo>
                  <a:lnTo>
                    <a:pt x="178" y="120"/>
                  </a:lnTo>
                  <a:lnTo>
                    <a:pt x="176" y="122"/>
                  </a:lnTo>
                  <a:lnTo>
                    <a:pt x="174" y="122"/>
                  </a:lnTo>
                  <a:lnTo>
                    <a:pt x="172" y="124"/>
                  </a:lnTo>
                  <a:lnTo>
                    <a:pt x="170" y="126"/>
                  </a:lnTo>
                  <a:lnTo>
                    <a:pt x="166" y="128"/>
                  </a:lnTo>
                  <a:lnTo>
                    <a:pt x="164" y="130"/>
                  </a:lnTo>
                  <a:lnTo>
                    <a:pt x="164" y="134"/>
                  </a:lnTo>
                  <a:lnTo>
                    <a:pt x="162" y="138"/>
                  </a:lnTo>
                  <a:lnTo>
                    <a:pt x="160" y="140"/>
                  </a:lnTo>
                  <a:lnTo>
                    <a:pt x="160" y="142"/>
                  </a:lnTo>
                  <a:lnTo>
                    <a:pt x="160" y="144"/>
                  </a:lnTo>
                  <a:lnTo>
                    <a:pt x="162" y="144"/>
                  </a:lnTo>
                  <a:lnTo>
                    <a:pt x="158" y="146"/>
                  </a:lnTo>
                  <a:lnTo>
                    <a:pt x="156" y="146"/>
                  </a:lnTo>
                  <a:lnTo>
                    <a:pt x="152" y="146"/>
                  </a:lnTo>
                  <a:lnTo>
                    <a:pt x="150" y="146"/>
                  </a:lnTo>
                  <a:lnTo>
                    <a:pt x="148" y="148"/>
                  </a:lnTo>
                  <a:lnTo>
                    <a:pt x="146" y="148"/>
                  </a:lnTo>
                  <a:lnTo>
                    <a:pt x="146" y="150"/>
                  </a:lnTo>
                  <a:lnTo>
                    <a:pt x="144" y="150"/>
                  </a:lnTo>
                  <a:lnTo>
                    <a:pt x="142" y="150"/>
                  </a:lnTo>
                  <a:lnTo>
                    <a:pt x="142" y="152"/>
                  </a:lnTo>
                  <a:lnTo>
                    <a:pt x="140" y="154"/>
                  </a:lnTo>
                  <a:lnTo>
                    <a:pt x="140" y="156"/>
                  </a:lnTo>
                  <a:lnTo>
                    <a:pt x="140" y="158"/>
                  </a:lnTo>
                  <a:lnTo>
                    <a:pt x="138" y="160"/>
                  </a:lnTo>
                  <a:lnTo>
                    <a:pt x="136" y="162"/>
                  </a:lnTo>
                  <a:lnTo>
                    <a:pt x="136" y="164"/>
                  </a:lnTo>
                  <a:lnTo>
                    <a:pt x="134" y="166"/>
                  </a:lnTo>
                  <a:lnTo>
                    <a:pt x="132" y="166"/>
                  </a:lnTo>
                  <a:lnTo>
                    <a:pt x="130" y="164"/>
                  </a:lnTo>
                  <a:lnTo>
                    <a:pt x="126" y="164"/>
                  </a:lnTo>
                  <a:lnTo>
                    <a:pt x="124" y="164"/>
                  </a:lnTo>
                  <a:lnTo>
                    <a:pt x="124" y="166"/>
                  </a:lnTo>
                  <a:lnTo>
                    <a:pt x="124" y="168"/>
                  </a:lnTo>
                  <a:lnTo>
                    <a:pt x="122" y="168"/>
                  </a:lnTo>
                  <a:lnTo>
                    <a:pt x="120" y="166"/>
                  </a:lnTo>
                  <a:lnTo>
                    <a:pt x="116" y="166"/>
                  </a:lnTo>
                  <a:lnTo>
                    <a:pt x="114" y="166"/>
                  </a:lnTo>
                  <a:lnTo>
                    <a:pt x="112" y="166"/>
                  </a:lnTo>
                  <a:lnTo>
                    <a:pt x="110" y="166"/>
                  </a:lnTo>
                  <a:lnTo>
                    <a:pt x="110" y="168"/>
                  </a:lnTo>
                  <a:lnTo>
                    <a:pt x="108" y="168"/>
                  </a:lnTo>
                  <a:lnTo>
                    <a:pt x="108" y="166"/>
                  </a:lnTo>
                  <a:lnTo>
                    <a:pt x="106" y="166"/>
                  </a:lnTo>
                  <a:lnTo>
                    <a:pt x="104" y="166"/>
                  </a:lnTo>
                  <a:lnTo>
                    <a:pt x="102" y="166"/>
                  </a:lnTo>
                  <a:lnTo>
                    <a:pt x="100" y="166"/>
                  </a:lnTo>
                  <a:lnTo>
                    <a:pt x="98" y="166"/>
                  </a:lnTo>
                  <a:lnTo>
                    <a:pt x="94" y="166"/>
                  </a:lnTo>
                  <a:lnTo>
                    <a:pt x="92" y="166"/>
                  </a:lnTo>
                  <a:lnTo>
                    <a:pt x="90" y="166"/>
                  </a:lnTo>
                  <a:lnTo>
                    <a:pt x="88" y="166"/>
                  </a:lnTo>
                  <a:lnTo>
                    <a:pt x="88" y="168"/>
                  </a:lnTo>
                  <a:lnTo>
                    <a:pt x="88" y="170"/>
                  </a:lnTo>
                  <a:lnTo>
                    <a:pt x="84" y="172"/>
                  </a:lnTo>
                  <a:lnTo>
                    <a:pt x="82" y="172"/>
                  </a:lnTo>
                  <a:lnTo>
                    <a:pt x="80" y="172"/>
                  </a:lnTo>
                  <a:lnTo>
                    <a:pt x="78" y="172"/>
                  </a:lnTo>
                  <a:lnTo>
                    <a:pt x="76" y="174"/>
                  </a:lnTo>
                  <a:lnTo>
                    <a:pt x="74" y="174"/>
                  </a:lnTo>
                  <a:lnTo>
                    <a:pt x="72" y="176"/>
                  </a:lnTo>
                  <a:lnTo>
                    <a:pt x="72" y="178"/>
                  </a:lnTo>
                  <a:lnTo>
                    <a:pt x="70" y="178"/>
                  </a:lnTo>
                  <a:lnTo>
                    <a:pt x="70" y="180"/>
                  </a:lnTo>
                  <a:lnTo>
                    <a:pt x="66" y="182"/>
                  </a:lnTo>
                  <a:lnTo>
                    <a:pt x="62" y="180"/>
                  </a:lnTo>
                  <a:lnTo>
                    <a:pt x="62" y="178"/>
                  </a:lnTo>
                  <a:lnTo>
                    <a:pt x="60" y="178"/>
                  </a:lnTo>
                  <a:lnTo>
                    <a:pt x="58" y="178"/>
                  </a:lnTo>
                  <a:lnTo>
                    <a:pt x="56" y="176"/>
                  </a:lnTo>
                  <a:lnTo>
                    <a:pt x="54" y="174"/>
                  </a:lnTo>
                  <a:lnTo>
                    <a:pt x="54" y="172"/>
                  </a:lnTo>
                  <a:lnTo>
                    <a:pt x="56" y="172"/>
                  </a:lnTo>
                  <a:lnTo>
                    <a:pt x="54" y="170"/>
                  </a:lnTo>
                  <a:lnTo>
                    <a:pt x="52" y="168"/>
                  </a:lnTo>
                  <a:lnTo>
                    <a:pt x="50" y="168"/>
                  </a:lnTo>
                  <a:lnTo>
                    <a:pt x="50" y="166"/>
                  </a:lnTo>
                  <a:lnTo>
                    <a:pt x="52" y="162"/>
                  </a:lnTo>
                  <a:lnTo>
                    <a:pt x="48" y="158"/>
                  </a:lnTo>
                  <a:lnTo>
                    <a:pt x="44" y="158"/>
                  </a:lnTo>
                  <a:lnTo>
                    <a:pt x="40" y="156"/>
                  </a:lnTo>
                  <a:lnTo>
                    <a:pt x="40" y="154"/>
                  </a:lnTo>
                  <a:lnTo>
                    <a:pt x="40" y="156"/>
                  </a:lnTo>
                  <a:lnTo>
                    <a:pt x="38" y="154"/>
                  </a:lnTo>
                  <a:lnTo>
                    <a:pt x="36" y="154"/>
                  </a:lnTo>
                  <a:lnTo>
                    <a:pt x="34" y="154"/>
                  </a:lnTo>
                  <a:lnTo>
                    <a:pt x="32" y="154"/>
                  </a:lnTo>
                  <a:lnTo>
                    <a:pt x="32" y="156"/>
                  </a:lnTo>
                  <a:lnTo>
                    <a:pt x="30" y="156"/>
                  </a:lnTo>
                  <a:lnTo>
                    <a:pt x="30" y="154"/>
                  </a:lnTo>
                  <a:lnTo>
                    <a:pt x="30" y="150"/>
                  </a:lnTo>
                  <a:lnTo>
                    <a:pt x="30" y="148"/>
                  </a:lnTo>
                  <a:lnTo>
                    <a:pt x="28" y="146"/>
                  </a:lnTo>
                  <a:lnTo>
                    <a:pt x="30" y="142"/>
                  </a:lnTo>
                  <a:lnTo>
                    <a:pt x="32" y="140"/>
                  </a:lnTo>
                  <a:lnTo>
                    <a:pt x="34" y="138"/>
                  </a:lnTo>
                  <a:lnTo>
                    <a:pt x="34" y="136"/>
                  </a:lnTo>
                  <a:lnTo>
                    <a:pt x="34" y="134"/>
                  </a:lnTo>
                  <a:lnTo>
                    <a:pt x="36" y="134"/>
                  </a:lnTo>
                  <a:lnTo>
                    <a:pt x="40" y="134"/>
                  </a:lnTo>
                  <a:lnTo>
                    <a:pt x="40" y="132"/>
                  </a:lnTo>
                  <a:lnTo>
                    <a:pt x="40" y="130"/>
                  </a:lnTo>
                  <a:lnTo>
                    <a:pt x="38" y="130"/>
                  </a:lnTo>
                  <a:lnTo>
                    <a:pt x="36" y="130"/>
                  </a:lnTo>
                  <a:lnTo>
                    <a:pt x="36" y="128"/>
                  </a:lnTo>
                  <a:lnTo>
                    <a:pt x="34" y="126"/>
                  </a:lnTo>
                  <a:lnTo>
                    <a:pt x="34" y="120"/>
                  </a:lnTo>
                  <a:lnTo>
                    <a:pt x="34" y="118"/>
                  </a:lnTo>
                  <a:lnTo>
                    <a:pt x="36" y="118"/>
                  </a:lnTo>
                  <a:lnTo>
                    <a:pt x="38" y="116"/>
                  </a:lnTo>
                  <a:lnTo>
                    <a:pt x="40" y="112"/>
                  </a:lnTo>
                  <a:lnTo>
                    <a:pt x="40" y="110"/>
                  </a:lnTo>
                  <a:lnTo>
                    <a:pt x="38" y="110"/>
                  </a:lnTo>
                  <a:lnTo>
                    <a:pt x="36" y="110"/>
                  </a:lnTo>
                  <a:lnTo>
                    <a:pt x="36" y="108"/>
                  </a:lnTo>
                  <a:lnTo>
                    <a:pt x="34" y="104"/>
                  </a:lnTo>
                  <a:lnTo>
                    <a:pt x="34" y="102"/>
                  </a:lnTo>
                  <a:lnTo>
                    <a:pt x="32" y="100"/>
                  </a:lnTo>
                  <a:lnTo>
                    <a:pt x="30" y="98"/>
                  </a:lnTo>
                  <a:lnTo>
                    <a:pt x="30" y="96"/>
                  </a:lnTo>
                  <a:lnTo>
                    <a:pt x="32" y="96"/>
                  </a:lnTo>
                  <a:lnTo>
                    <a:pt x="34" y="96"/>
                  </a:lnTo>
                  <a:lnTo>
                    <a:pt x="36" y="96"/>
                  </a:lnTo>
                  <a:lnTo>
                    <a:pt x="38" y="96"/>
                  </a:lnTo>
                  <a:lnTo>
                    <a:pt x="40" y="96"/>
                  </a:lnTo>
                  <a:lnTo>
                    <a:pt x="40" y="94"/>
                  </a:lnTo>
                  <a:lnTo>
                    <a:pt x="44" y="88"/>
                  </a:lnTo>
                  <a:lnTo>
                    <a:pt x="42" y="86"/>
                  </a:lnTo>
                  <a:lnTo>
                    <a:pt x="42" y="84"/>
                  </a:lnTo>
                  <a:lnTo>
                    <a:pt x="42" y="86"/>
                  </a:lnTo>
                  <a:lnTo>
                    <a:pt x="42" y="84"/>
                  </a:lnTo>
                  <a:lnTo>
                    <a:pt x="40" y="84"/>
                  </a:lnTo>
                  <a:lnTo>
                    <a:pt x="40" y="82"/>
                  </a:lnTo>
                  <a:lnTo>
                    <a:pt x="42" y="82"/>
                  </a:lnTo>
                  <a:close/>
                </a:path>
              </a:pathLst>
            </a:custGeom>
            <a:solidFill>
              <a:srgbClr val="FC6800"/>
            </a:solidFill>
            <a:ln w="3175">
              <a:solidFill>
                <a:schemeClr val="bg1"/>
              </a:solidFill>
              <a:prstDash val="sysDot"/>
              <a:round/>
              <a:headEnd/>
              <a:tailEnd/>
            </a:ln>
          </p:spPr>
          <p:txBody>
            <a:bodyPr/>
            <a:lstStyle/>
            <a:p>
              <a:pPr fontAlgn="base">
                <a:spcBef>
                  <a:spcPct val="0"/>
                </a:spcBef>
                <a:spcAft>
                  <a:spcPct val="0"/>
                </a:spcAft>
              </a:pPr>
              <a:endParaRPr lang="de-DE" sz="2400">
                <a:solidFill>
                  <a:srgbClr val="000000"/>
                </a:solidFill>
                <a:cs typeface="Arial" charset="0"/>
              </a:endParaRPr>
            </a:p>
          </p:txBody>
        </p:sp>
        <p:sp>
          <p:nvSpPr>
            <p:cNvPr id="14355" name="Freeform 2437"/>
            <p:cNvSpPr>
              <a:spLocks/>
            </p:cNvSpPr>
            <p:nvPr/>
          </p:nvSpPr>
          <p:spPr bwMode="auto">
            <a:xfrm>
              <a:off x="4175338" y="2028971"/>
              <a:ext cx="7856" cy="5238"/>
            </a:xfrm>
            <a:custGeom>
              <a:avLst/>
              <a:gdLst>
                <a:gd name="T0" fmla="*/ 2147483647 w 10"/>
                <a:gd name="T1" fmla="*/ 2147483647 h 6"/>
                <a:gd name="T2" fmla="*/ 2147483647 w 10"/>
                <a:gd name="T3" fmla="*/ 2147483647 h 6"/>
                <a:gd name="T4" fmla="*/ 2147483647 w 10"/>
                <a:gd name="T5" fmla="*/ 2147483647 h 6"/>
                <a:gd name="T6" fmla="*/ 2147483647 w 10"/>
                <a:gd name="T7" fmla="*/ 2147483647 h 6"/>
                <a:gd name="T8" fmla="*/ 2147483647 w 10"/>
                <a:gd name="T9" fmla="*/ 2147483647 h 6"/>
                <a:gd name="T10" fmla="*/ 0 w 10"/>
                <a:gd name="T11" fmla="*/ 2147483647 h 6"/>
                <a:gd name="T12" fmla="*/ 0 w 10"/>
                <a:gd name="T13" fmla="*/ 2147483647 h 6"/>
                <a:gd name="T14" fmla="*/ 0 w 10"/>
                <a:gd name="T15" fmla="*/ 0 h 6"/>
                <a:gd name="T16" fmla="*/ 2147483647 w 10"/>
                <a:gd name="T17" fmla="*/ 0 h 6"/>
                <a:gd name="T18" fmla="*/ 2147483647 w 10"/>
                <a:gd name="T19" fmla="*/ 0 h 6"/>
                <a:gd name="T20" fmla="*/ 2147483647 w 10"/>
                <a:gd name="T21" fmla="*/ 2147483647 h 6"/>
                <a:gd name="T22" fmla="*/ 2147483647 w 10"/>
                <a:gd name="T23" fmla="*/ 2147483647 h 6"/>
                <a:gd name="T24" fmla="*/ 2147483647 w 10"/>
                <a:gd name="T25" fmla="*/ 2147483647 h 6"/>
                <a:gd name="T26" fmla="*/ 2147483647 w 10"/>
                <a:gd name="T27" fmla="*/ 2147483647 h 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10"/>
                <a:gd name="T43" fmla="*/ 0 h 6"/>
                <a:gd name="T44" fmla="*/ 10 w 10"/>
                <a:gd name="T45" fmla="*/ 6 h 6"/>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10" h="6">
                  <a:moveTo>
                    <a:pt x="8" y="6"/>
                  </a:moveTo>
                  <a:lnTo>
                    <a:pt x="6" y="6"/>
                  </a:lnTo>
                  <a:lnTo>
                    <a:pt x="6" y="4"/>
                  </a:lnTo>
                  <a:lnTo>
                    <a:pt x="4" y="4"/>
                  </a:lnTo>
                  <a:lnTo>
                    <a:pt x="2" y="4"/>
                  </a:lnTo>
                  <a:lnTo>
                    <a:pt x="0" y="4"/>
                  </a:lnTo>
                  <a:lnTo>
                    <a:pt x="0" y="2"/>
                  </a:lnTo>
                  <a:lnTo>
                    <a:pt x="0" y="0"/>
                  </a:lnTo>
                  <a:lnTo>
                    <a:pt x="2" y="0"/>
                  </a:lnTo>
                  <a:lnTo>
                    <a:pt x="6" y="0"/>
                  </a:lnTo>
                  <a:lnTo>
                    <a:pt x="8" y="2"/>
                  </a:lnTo>
                  <a:lnTo>
                    <a:pt x="10" y="4"/>
                  </a:lnTo>
                  <a:lnTo>
                    <a:pt x="10" y="6"/>
                  </a:lnTo>
                  <a:lnTo>
                    <a:pt x="8" y="6"/>
                  </a:lnTo>
                  <a:close/>
                </a:path>
              </a:pathLst>
            </a:custGeom>
            <a:solidFill>
              <a:srgbClr val="FC6800"/>
            </a:solidFill>
            <a:ln w="3175">
              <a:solidFill>
                <a:schemeClr val="bg1"/>
              </a:solidFill>
              <a:prstDash val="sysDot"/>
              <a:round/>
              <a:headEnd/>
              <a:tailEnd/>
            </a:ln>
          </p:spPr>
          <p:txBody>
            <a:bodyPr/>
            <a:lstStyle/>
            <a:p>
              <a:pPr fontAlgn="base">
                <a:spcBef>
                  <a:spcPct val="0"/>
                </a:spcBef>
                <a:spcAft>
                  <a:spcPct val="0"/>
                </a:spcAft>
              </a:pPr>
              <a:endParaRPr lang="de-DE" sz="2400">
                <a:solidFill>
                  <a:srgbClr val="000000"/>
                </a:solidFill>
                <a:cs typeface="Arial" charset="0"/>
              </a:endParaRPr>
            </a:p>
          </p:txBody>
        </p:sp>
        <p:sp>
          <p:nvSpPr>
            <p:cNvPr id="14356" name="Freeform 2438"/>
            <p:cNvSpPr>
              <a:spLocks/>
            </p:cNvSpPr>
            <p:nvPr/>
          </p:nvSpPr>
          <p:spPr bwMode="auto">
            <a:xfrm>
              <a:off x="4147841" y="2031590"/>
              <a:ext cx="19641" cy="14404"/>
            </a:xfrm>
            <a:custGeom>
              <a:avLst/>
              <a:gdLst>
                <a:gd name="T0" fmla="*/ 2147483647 w 22"/>
                <a:gd name="T1" fmla="*/ 2147483647 h 16"/>
                <a:gd name="T2" fmla="*/ 0 w 22"/>
                <a:gd name="T3" fmla="*/ 2147483647 h 16"/>
                <a:gd name="T4" fmla="*/ 2147483647 w 22"/>
                <a:gd name="T5" fmla="*/ 2147483647 h 16"/>
                <a:gd name="T6" fmla="*/ 2147483647 w 22"/>
                <a:gd name="T7" fmla="*/ 2147483647 h 16"/>
                <a:gd name="T8" fmla="*/ 2147483647 w 22"/>
                <a:gd name="T9" fmla="*/ 2147483647 h 16"/>
                <a:gd name="T10" fmla="*/ 2147483647 w 22"/>
                <a:gd name="T11" fmla="*/ 0 h 16"/>
                <a:gd name="T12" fmla="*/ 2147483647 w 22"/>
                <a:gd name="T13" fmla="*/ 0 h 16"/>
                <a:gd name="T14" fmla="*/ 2147483647 w 22"/>
                <a:gd name="T15" fmla="*/ 0 h 16"/>
                <a:gd name="T16" fmla="*/ 2147483647 w 22"/>
                <a:gd name="T17" fmla="*/ 0 h 16"/>
                <a:gd name="T18" fmla="*/ 2147483647 w 22"/>
                <a:gd name="T19" fmla="*/ 0 h 16"/>
                <a:gd name="T20" fmla="*/ 2147483647 w 22"/>
                <a:gd name="T21" fmla="*/ 2147483647 h 16"/>
                <a:gd name="T22" fmla="*/ 2147483647 w 22"/>
                <a:gd name="T23" fmla="*/ 2147483647 h 16"/>
                <a:gd name="T24" fmla="*/ 2147483647 w 22"/>
                <a:gd name="T25" fmla="*/ 2147483647 h 16"/>
                <a:gd name="T26" fmla="*/ 2147483647 w 22"/>
                <a:gd name="T27" fmla="*/ 2147483647 h 16"/>
                <a:gd name="T28" fmla="*/ 2147483647 w 22"/>
                <a:gd name="T29" fmla="*/ 2147483647 h 16"/>
                <a:gd name="T30" fmla="*/ 2147483647 w 22"/>
                <a:gd name="T31" fmla="*/ 2147483647 h 16"/>
                <a:gd name="T32" fmla="*/ 2147483647 w 22"/>
                <a:gd name="T33" fmla="*/ 2147483647 h 16"/>
                <a:gd name="T34" fmla="*/ 2147483647 w 22"/>
                <a:gd name="T35" fmla="*/ 2147483647 h 16"/>
                <a:gd name="T36" fmla="*/ 2147483647 w 22"/>
                <a:gd name="T37" fmla="*/ 2147483647 h 16"/>
                <a:gd name="T38" fmla="*/ 2147483647 w 22"/>
                <a:gd name="T39" fmla="*/ 2147483647 h 16"/>
                <a:gd name="T40" fmla="*/ 2147483647 w 22"/>
                <a:gd name="T41" fmla="*/ 2147483647 h 16"/>
                <a:gd name="T42" fmla="*/ 2147483647 w 22"/>
                <a:gd name="T43" fmla="*/ 2147483647 h 16"/>
                <a:gd name="T44" fmla="*/ 2147483647 w 22"/>
                <a:gd name="T45" fmla="*/ 2147483647 h 16"/>
                <a:gd name="T46" fmla="*/ 2147483647 w 22"/>
                <a:gd name="T47" fmla="*/ 2147483647 h 16"/>
                <a:gd name="T48" fmla="*/ 2147483647 w 22"/>
                <a:gd name="T49" fmla="*/ 2147483647 h 16"/>
                <a:gd name="T50" fmla="*/ 2147483647 w 22"/>
                <a:gd name="T51" fmla="*/ 2147483647 h 16"/>
                <a:gd name="T52" fmla="*/ 2147483647 w 22"/>
                <a:gd name="T53" fmla="*/ 2147483647 h 16"/>
                <a:gd name="T54" fmla="*/ 2147483647 w 22"/>
                <a:gd name="T55" fmla="*/ 2147483647 h 16"/>
                <a:gd name="T56" fmla="*/ 2147483647 w 22"/>
                <a:gd name="T57" fmla="*/ 2147483647 h 16"/>
                <a:gd name="T58" fmla="*/ 2147483647 w 22"/>
                <a:gd name="T59" fmla="*/ 2147483647 h 16"/>
                <a:gd name="T60" fmla="*/ 2147483647 w 22"/>
                <a:gd name="T61" fmla="*/ 2147483647 h 1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w 22"/>
                <a:gd name="T94" fmla="*/ 0 h 16"/>
                <a:gd name="T95" fmla="*/ 22 w 22"/>
                <a:gd name="T96" fmla="*/ 16 h 16"/>
              </a:gdLst>
              <a:ahLst/>
              <a:cxnLst>
                <a:cxn ang="T62">
                  <a:pos x="T0" y="T1"/>
                </a:cxn>
                <a:cxn ang="T63">
                  <a:pos x="T2" y="T3"/>
                </a:cxn>
                <a:cxn ang="T64">
                  <a:pos x="T4" y="T5"/>
                </a:cxn>
                <a:cxn ang="T65">
                  <a:pos x="T6" y="T7"/>
                </a:cxn>
                <a:cxn ang="T66">
                  <a:pos x="T8" y="T9"/>
                </a:cxn>
                <a:cxn ang="T67">
                  <a:pos x="T10" y="T11"/>
                </a:cxn>
                <a:cxn ang="T68">
                  <a:pos x="T12" y="T13"/>
                </a:cxn>
                <a:cxn ang="T69">
                  <a:pos x="T14" y="T15"/>
                </a:cxn>
                <a:cxn ang="T70">
                  <a:pos x="T16" y="T17"/>
                </a:cxn>
                <a:cxn ang="T71">
                  <a:pos x="T18" y="T19"/>
                </a:cxn>
                <a:cxn ang="T72">
                  <a:pos x="T20" y="T21"/>
                </a:cxn>
                <a:cxn ang="T73">
                  <a:pos x="T22" y="T23"/>
                </a:cxn>
                <a:cxn ang="T74">
                  <a:pos x="T24" y="T25"/>
                </a:cxn>
                <a:cxn ang="T75">
                  <a:pos x="T26" y="T27"/>
                </a:cxn>
                <a:cxn ang="T76">
                  <a:pos x="T28" y="T29"/>
                </a:cxn>
                <a:cxn ang="T77">
                  <a:pos x="T30" y="T31"/>
                </a:cxn>
                <a:cxn ang="T78">
                  <a:pos x="T32" y="T33"/>
                </a:cxn>
                <a:cxn ang="T79">
                  <a:pos x="T34" y="T35"/>
                </a:cxn>
                <a:cxn ang="T80">
                  <a:pos x="T36" y="T37"/>
                </a:cxn>
                <a:cxn ang="T81">
                  <a:pos x="T38" y="T39"/>
                </a:cxn>
                <a:cxn ang="T82">
                  <a:pos x="T40" y="T41"/>
                </a:cxn>
                <a:cxn ang="T83">
                  <a:pos x="T42" y="T43"/>
                </a:cxn>
                <a:cxn ang="T84">
                  <a:pos x="T44" y="T45"/>
                </a:cxn>
                <a:cxn ang="T85">
                  <a:pos x="T46" y="T47"/>
                </a:cxn>
                <a:cxn ang="T86">
                  <a:pos x="T48" y="T49"/>
                </a:cxn>
                <a:cxn ang="T87">
                  <a:pos x="T50" y="T51"/>
                </a:cxn>
                <a:cxn ang="T88">
                  <a:pos x="T52" y="T53"/>
                </a:cxn>
                <a:cxn ang="T89">
                  <a:pos x="T54" y="T55"/>
                </a:cxn>
                <a:cxn ang="T90">
                  <a:pos x="T56" y="T57"/>
                </a:cxn>
                <a:cxn ang="T91">
                  <a:pos x="T58" y="T59"/>
                </a:cxn>
                <a:cxn ang="T92">
                  <a:pos x="T60" y="T61"/>
                </a:cxn>
              </a:cxnLst>
              <a:rect l="T93" t="T94" r="T95" b="T96"/>
              <a:pathLst>
                <a:path w="22" h="16">
                  <a:moveTo>
                    <a:pt x="2" y="10"/>
                  </a:moveTo>
                  <a:lnTo>
                    <a:pt x="0" y="8"/>
                  </a:lnTo>
                  <a:lnTo>
                    <a:pt x="4" y="6"/>
                  </a:lnTo>
                  <a:lnTo>
                    <a:pt x="6" y="2"/>
                  </a:lnTo>
                  <a:lnTo>
                    <a:pt x="8" y="2"/>
                  </a:lnTo>
                  <a:lnTo>
                    <a:pt x="12" y="0"/>
                  </a:lnTo>
                  <a:lnTo>
                    <a:pt x="14" y="0"/>
                  </a:lnTo>
                  <a:lnTo>
                    <a:pt x="16" y="0"/>
                  </a:lnTo>
                  <a:lnTo>
                    <a:pt x="14" y="0"/>
                  </a:lnTo>
                  <a:lnTo>
                    <a:pt x="16" y="0"/>
                  </a:lnTo>
                  <a:lnTo>
                    <a:pt x="16" y="2"/>
                  </a:lnTo>
                  <a:lnTo>
                    <a:pt x="16" y="4"/>
                  </a:lnTo>
                  <a:lnTo>
                    <a:pt x="18" y="4"/>
                  </a:lnTo>
                  <a:lnTo>
                    <a:pt x="20" y="4"/>
                  </a:lnTo>
                  <a:lnTo>
                    <a:pt x="22" y="4"/>
                  </a:lnTo>
                  <a:lnTo>
                    <a:pt x="22" y="6"/>
                  </a:lnTo>
                  <a:lnTo>
                    <a:pt x="20" y="8"/>
                  </a:lnTo>
                  <a:lnTo>
                    <a:pt x="20" y="10"/>
                  </a:lnTo>
                  <a:lnTo>
                    <a:pt x="18" y="12"/>
                  </a:lnTo>
                  <a:lnTo>
                    <a:pt x="18" y="14"/>
                  </a:lnTo>
                  <a:lnTo>
                    <a:pt x="16" y="16"/>
                  </a:lnTo>
                  <a:lnTo>
                    <a:pt x="14" y="16"/>
                  </a:lnTo>
                  <a:lnTo>
                    <a:pt x="14" y="14"/>
                  </a:lnTo>
                  <a:lnTo>
                    <a:pt x="10" y="14"/>
                  </a:lnTo>
                  <a:lnTo>
                    <a:pt x="8" y="14"/>
                  </a:lnTo>
                  <a:lnTo>
                    <a:pt x="8" y="12"/>
                  </a:lnTo>
                  <a:lnTo>
                    <a:pt x="8" y="10"/>
                  </a:lnTo>
                  <a:lnTo>
                    <a:pt x="8" y="8"/>
                  </a:lnTo>
                  <a:lnTo>
                    <a:pt x="6" y="8"/>
                  </a:lnTo>
                  <a:lnTo>
                    <a:pt x="4" y="10"/>
                  </a:lnTo>
                  <a:lnTo>
                    <a:pt x="2" y="10"/>
                  </a:lnTo>
                  <a:close/>
                </a:path>
              </a:pathLst>
            </a:custGeom>
            <a:solidFill>
              <a:srgbClr val="FC6800"/>
            </a:solidFill>
            <a:ln w="3175">
              <a:solidFill>
                <a:schemeClr val="bg1"/>
              </a:solidFill>
              <a:prstDash val="sysDot"/>
              <a:round/>
              <a:headEnd/>
              <a:tailEnd/>
            </a:ln>
          </p:spPr>
          <p:txBody>
            <a:bodyPr/>
            <a:lstStyle/>
            <a:p>
              <a:pPr fontAlgn="base">
                <a:spcBef>
                  <a:spcPct val="0"/>
                </a:spcBef>
                <a:spcAft>
                  <a:spcPct val="0"/>
                </a:spcAft>
              </a:pPr>
              <a:endParaRPr lang="de-DE" sz="2400">
                <a:solidFill>
                  <a:srgbClr val="000000"/>
                </a:solidFill>
                <a:cs typeface="Arial" charset="0"/>
              </a:endParaRPr>
            </a:p>
          </p:txBody>
        </p:sp>
        <p:sp>
          <p:nvSpPr>
            <p:cNvPr id="14357" name="Freeform 2439"/>
            <p:cNvSpPr>
              <a:spLocks/>
            </p:cNvSpPr>
            <p:nvPr/>
          </p:nvSpPr>
          <p:spPr bwMode="auto">
            <a:xfrm>
              <a:off x="3981548" y="2085275"/>
              <a:ext cx="0" cy="1310"/>
            </a:xfrm>
            <a:custGeom>
              <a:avLst/>
              <a:gdLst>
                <a:gd name="T0" fmla="*/ 2147483647 h 2"/>
                <a:gd name="T1" fmla="*/ 0 h 2"/>
                <a:gd name="T2" fmla="*/ 2147483647 h 2"/>
                <a:gd name="T3" fmla="*/ 0 60000 65536"/>
                <a:gd name="T4" fmla="*/ 0 60000 65536"/>
                <a:gd name="T5" fmla="*/ 0 60000 65536"/>
                <a:gd name="T6" fmla="*/ 0 h 2"/>
                <a:gd name="T7" fmla="*/ 2 h 2"/>
              </a:gdLst>
              <a:ahLst/>
              <a:cxnLst>
                <a:cxn ang="T3">
                  <a:pos x="0" y="T0"/>
                </a:cxn>
                <a:cxn ang="T4">
                  <a:pos x="0" y="T1"/>
                </a:cxn>
                <a:cxn ang="T5">
                  <a:pos x="0" y="T2"/>
                </a:cxn>
              </a:cxnLst>
              <a:rect l="0" t="T6" r="0" b="T7"/>
              <a:pathLst>
                <a:path h="2">
                  <a:moveTo>
                    <a:pt x="0" y="2"/>
                  </a:moveTo>
                  <a:lnTo>
                    <a:pt x="0" y="0"/>
                  </a:lnTo>
                  <a:lnTo>
                    <a:pt x="0" y="2"/>
                  </a:lnTo>
                  <a:close/>
                </a:path>
              </a:pathLst>
            </a:custGeom>
            <a:noFill/>
            <a:ln w="3175">
              <a:solidFill>
                <a:schemeClr val="bg1"/>
              </a:solidFill>
              <a:prstDash val="sysDot"/>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lang="de-DE" sz="2400">
                <a:solidFill>
                  <a:srgbClr val="000000"/>
                </a:solidFill>
                <a:cs typeface="Arial" charset="0"/>
              </a:endParaRPr>
            </a:p>
          </p:txBody>
        </p:sp>
        <p:sp>
          <p:nvSpPr>
            <p:cNvPr id="14358" name="Freeform 2440"/>
            <p:cNvSpPr>
              <a:spLocks/>
            </p:cNvSpPr>
            <p:nvPr/>
          </p:nvSpPr>
          <p:spPr bwMode="auto">
            <a:xfrm>
              <a:off x="4009046" y="2110153"/>
              <a:ext cx="1310" cy="1310"/>
            </a:xfrm>
            <a:custGeom>
              <a:avLst/>
              <a:gdLst>
                <a:gd name="T0" fmla="*/ 2147483647 w 2"/>
                <a:gd name="T1" fmla="*/ 2147483647 h 2"/>
                <a:gd name="T2" fmla="*/ 0 w 2"/>
                <a:gd name="T3" fmla="*/ 0 h 2"/>
                <a:gd name="T4" fmla="*/ 2147483647 w 2"/>
                <a:gd name="T5" fmla="*/ 0 h 2"/>
                <a:gd name="T6" fmla="*/ 2147483647 w 2"/>
                <a:gd name="T7" fmla="*/ 2147483647 h 2"/>
                <a:gd name="T8" fmla="*/ 0 60000 65536"/>
                <a:gd name="T9" fmla="*/ 0 60000 65536"/>
                <a:gd name="T10" fmla="*/ 0 60000 65536"/>
                <a:gd name="T11" fmla="*/ 0 60000 65536"/>
                <a:gd name="T12" fmla="*/ 0 w 2"/>
                <a:gd name="T13" fmla="*/ 0 h 2"/>
                <a:gd name="T14" fmla="*/ 2 w 2"/>
                <a:gd name="T15" fmla="*/ 2 h 2"/>
              </a:gdLst>
              <a:ahLst/>
              <a:cxnLst>
                <a:cxn ang="T8">
                  <a:pos x="T0" y="T1"/>
                </a:cxn>
                <a:cxn ang="T9">
                  <a:pos x="T2" y="T3"/>
                </a:cxn>
                <a:cxn ang="T10">
                  <a:pos x="T4" y="T5"/>
                </a:cxn>
                <a:cxn ang="T11">
                  <a:pos x="T6" y="T7"/>
                </a:cxn>
              </a:cxnLst>
              <a:rect l="T12" t="T13" r="T14" b="T15"/>
              <a:pathLst>
                <a:path w="2" h="2">
                  <a:moveTo>
                    <a:pt x="2" y="2"/>
                  </a:moveTo>
                  <a:lnTo>
                    <a:pt x="0" y="0"/>
                  </a:lnTo>
                  <a:lnTo>
                    <a:pt x="2" y="0"/>
                  </a:lnTo>
                  <a:lnTo>
                    <a:pt x="2" y="2"/>
                  </a:lnTo>
                  <a:close/>
                </a:path>
              </a:pathLst>
            </a:custGeom>
            <a:noFill/>
            <a:ln w="3175">
              <a:solidFill>
                <a:schemeClr val="bg1"/>
              </a:solidFill>
              <a:prstDash val="sysDot"/>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lang="de-DE" sz="2400">
                <a:solidFill>
                  <a:srgbClr val="000000"/>
                </a:solidFill>
                <a:cs typeface="Arial" charset="0"/>
              </a:endParaRPr>
            </a:p>
          </p:txBody>
        </p:sp>
        <p:sp>
          <p:nvSpPr>
            <p:cNvPr id="14359" name="Freeform 2441"/>
            <p:cNvSpPr>
              <a:spLocks/>
            </p:cNvSpPr>
            <p:nvPr/>
          </p:nvSpPr>
          <p:spPr bwMode="auto">
            <a:xfrm>
              <a:off x="4053565" y="2120628"/>
              <a:ext cx="1310" cy="2619"/>
            </a:xfrm>
            <a:custGeom>
              <a:avLst/>
              <a:gdLst>
                <a:gd name="T0" fmla="*/ 2147483647 w 2"/>
                <a:gd name="T1" fmla="*/ 2147483647 h 2"/>
                <a:gd name="T2" fmla="*/ 0 w 2"/>
                <a:gd name="T3" fmla="*/ 2147483647 h 2"/>
                <a:gd name="T4" fmla="*/ 0 w 2"/>
                <a:gd name="T5" fmla="*/ 0 h 2"/>
                <a:gd name="T6" fmla="*/ 0 w 2"/>
                <a:gd name="T7" fmla="*/ 2147483647 h 2"/>
                <a:gd name="T8" fmla="*/ 2147483647 w 2"/>
                <a:gd name="T9" fmla="*/ 2147483647 h 2"/>
                <a:gd name="T10" fmla="*/ 0 60000 65536"/>
                <a:gd name="T11" fmla="*/ 0 60000 65536"/>
                <a:gd name="T12" fmla="*/ 0 60000 65536"/>
                <a:gd name="T13" fmla="*/ 0 60000 65536"/>
                <a:gd name="T14" fmla="*/ 0 60000 65536"/>
                <a:gd name="T15" fmla="*/ 0 w 2"/>
                <a:gd name="T16" fmla="*/ 0 h 2"/>
                <a:gd name="T17" fmla="*/ 2 w 2"/>
                <a:gd name="T18" fmla="*/ 2 h 2"/>
              </a:gdLst>
              <a:ahLst/>
              <a:cxnLst>
                <a:cxn ang="T10">
                  <a:pos x="T0" y="T1"/>
                </a:cxn>
                <a:cxn ang="T11">
                  <a:pos x="T2" y="T3"/>
                </a:cxn>
                <a:cxn ang="T12">
                  <a:pos x="T4" y="T5"/>
                </a:cxn>
                <a:cxn ang="T13">
                  <a:pos x="T6" y="T7"/>
                </a:cxn>
                <a:cxn ang="T14">
                  <a:pos x="T8" y="T9"/>
                </a:cxn>
              </a:cxnLst>
              <a:rect l="T15" t="T16" r="T17" b="T18"/>
              <a:pathLst>
                <a:path w="2" h="2">
                  <a:moveTo>
                    <a:pt x="2" y="2"/>
                  </a:moveTo>
                  <a:lnTo>
                    <a:pt x="0" y="2"/>
                  </a:lnTo>
                  <a:lnTo>
                    <a:pt x="0" y="0"/>
                  </a:lnTo>
                  <a:lnTo>
                    <a:pt x="0" y="2"/>
                  </a:lnTo>
                  <a:lnTo>
                    <a:pt x="2" y="2"/>
                  </a:lnTo>
                  <a:close/>
                </a:path>
              </a:pathLst>
            </a:custGeom>
            <a:noFill/>
            <a:ln w="3175">
              <a:solidFill>
                <a:schemeClr val="bg1"/>
              </a:solidFill>
              <a:prstDash val="sysDot"/>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lang="de-DE" sz="2400">
                <a:solidFill>
                  <a:srgbClr val="000000"/>
                </a:solidFill>
                <a:cs typeface="Arial" charset="0"/>
              </a:endParaRPr>
            </a:p>
          </p:txBody>
        </p:sp>
        <p:sp>
          <p:nvSpPr>
            <p:cNvPr id="14362" name="Freeform 2444"/>
            <p:cNvSpPr>
              <a:spLocks/>
            </p:cNvSpPr>
            <p:nvPr/>
          </p:nvSpPr>
          <p:spPr bwMode="auto">
            <a:xfrm>
              <a:off x="3794306" y="2423097"/>
              <a:ext cx="3929" cy="5238"/>
            </a:xfrm>
            <a:custGeom>
              <a:avLst/>
              <a:gdLst>
                <a:gd name="T0" fmla="*/ 2147483647 w 4"/>
                <a:gd name="T1" fmla="*/ 2147483647 h 6"/>
                <a:gd name="T2" fmla="*/ 0 w 4"/>
                <a:gd name="T3" fmla="*/ 2147483647 h 6"/>
                <a:gd name="T4" fmla="*/ 2147483647 w 4"/>
                <a:gd name="T5" fmla="*/ 2147483647 h 6"/>
                <a:gd name="T6" fmla="*/ 2147483647 w 4"/>
                <a:gd name="T7" fmla="*/ 0 h 6"/>
                <a:gd name="T8" fmla="*/ 2147483647 w 4"/>
                <a:gd name="T9" fmla="*/ 0 h 6"/>
                <a:gd name="T10" fmla="*/ 2147483647 w 4"/>
                <a:gd name="T11" fmla="*/ 2147483647 h 6"/>
                <a:gd name="T12" fmla="*/ 2147483647 w 4"/>
                <a:gd name="T13" fmla="*/ 2147483647 h 6"/>
                <a:gd name="T14" fmla="*/ 2147483647 w 4"/>
                <a:gd name="T15" fmla="*/ 2147483647 h 6"/>
                <a:gd name="T16" fmla="*/ 0 60000 65536"/>
                <a:gd name="T17" fmla="*/ 0 60000 65536"/>
                <a:gd name="T18" fmla="*/ 0 60000 65536"/>
                <a:gd name="T19" fmla="*/ 0 60000 65536"/>
                <a:gd name="T20" fmla="*/ 0 60000 65536"/>
                <a:gd name="T21" fmla="*/ 0 60000 65536"/>
                <a:gd name="T22" fmla="*/ 0 60000 65536"/>
                <a:gd name="T23" fmla="*/ 0 60000 65536"/>
                <a:gd name="T24" fmla="*/ 0 w 4"/>
                <a:gd name="T25" fmla="*/ 0 h 6"/>
                <a:gd name="T26" fmla="*/ 4 w 4"/>
                <a:gd name="T27" fmla="*/ 6 h 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4" h="6">
                  <a:moveTo>
                    <a:pt x="2" y="6"/>
                  </a:moveTo>
                  <a:lnTo>
                    <a:pt x="0" y="4"/>
                  </a:lnTo>
                  <a:lnTo>
                    <a:pt x="2" y="2"/>
                  </a:lnTo>
                  <a:lnTo>
                    <a:pt x="2" y="0"/>
                  </a:lnTo>
                  <a:lnTo>
                    <a:pt x="4" y="0"/>
                  </a:lnTo>
                  <a:lnTo>
                    <a:pt x="4" y="2"/>
                  </a:lnTo>
                  <a:lnTo>
                    <a:pt x="2" y="4"/>
                  </a:lnTo>
                  <a:lnTo>
                    <a:pt x="2" y="6"/>
                  </a:lnTo>
                  <a:close/>
                </a:path>
              </a:pathLst>
            </a:custGeom>
            <a:noFill/>
            <a:ln w="3175">
              <a:solidFill>
                <a:schemeClr val="bg1"/>
              </a:solidFill>
              <a:prstDash val="sysDot"/>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lang="de-DE" sz="2400">
                <a:solidFill>
                  <a:srgbClr val="000000"/>
                </a:solidFill>
                <a:cs typeface="Arial" charset="0"/>
              </a:endParaRPr>
            </a:p>
          </p:txBody>
        </p:sp>
        <p:sp>
          <p:nvSpPr>
            <p:cNvPr id="14364" name="Freeform 2446"/>
            <p:cNvSpPr>
              <a:spLocks/>
            </p:cNvSpPr>
            <p:nvPr/>
          </p:nvSpPr>
          <p:spPr bwMode="auto">
            <a:xfrm>
              <a:off x="4560297" y="2193954"/>
              <a:ext cx="239618" cy="188552"/>
            </a:xfrm>
            <a:custGeom>
              <a:avLst/>
              <a:gdLst>
                <a:gd name="T0" fmla="*/ 2147483647 w 260"/>
                <a:gd name="T1" fmla="*/ 2147483647 h 228"/>
                <a:gd name="T2" fmla="*/ 2147483647 w 260"/>
                <a:gd name="T3" fmla="*/ 2147483647 h 228"/>
                <a:gd name="T4" fmla="*/ 2147483647 w 260"/>
                <a:gd name="T5" fmla="*/ 2147483647 h 228"/>
                <a:gd name="T6" fmla="*/ 2147483647 w 260"/>
                <a:gd name="T7" fmla="*/ 2147483647 h 228"/>
                <a:gd name="T8" fmla="*/ 2147483647 w 260"/>
                <a:gd name="T9" fmla="*/ 2147483647 h 228"/>
                <a:gd name="T10" fmla="*/ 2147483647 w 260"/>
                <a:gd name="T11" fmla="*/ 2147483647 h 228"/>
                <a:gd name="T12" fmla="*/ 2147483647 w 260"/>
                <a:gd name="T13" fmla="*/ 2147483647 h 228"/>
                <a:gd name="T14" fmla="*/ 2147483647 w 260"/>
                <a:gd name="T15" fmla="*/ 2147483647 h 228"/>
                <a:gd name="T16" fmla="*/ 2147483647 w 260"/>
                <a:gd name="T17" fmla="*/ 2147483647 h 228"/>
                <a:gd name="T18" fmla="*/ 2147483647 w 260"/>
                <a:gd name="T19" fmla="*/ 2147483647 h 228"/>
                <a:gd name="T20" fmla="*/ 2147483647 w 260"/>
                <a:gd name="T21" fmla="*/ 2147483647 h 228"/>
                <a:gd name="T22" fmla="*/ 2147483647 w 260"/>
                <a:gd name="T23" fmla="*/ 2147483647 h 228"/>
                <a:gd name="T24" fmla="*/ 2147483647 w 260"/>
                <a:gd name="T25" fmla="*/ 2147483647 h 228"/>
                <a:gd name="T26" fmla="*/ 2147483647 w 260"/>
                <a:gd name="T27" fmla="*/ 2147483647 h 228"/>
                <a:gd name="T28" fmla="*/ 2147483647 w 260"/>
                <a:gd name="T29" fmla="*/ 2147483647 h 228"/>
                <a:gd name="T30" fmla="*/ 2147483647 w 260"/>
                <a:gd name="T31" fmla="*/ 2147483647 h 228"/>
                <a:gd name="T32" fmla="*/ 2147483647 w 260"/>
                <a:gd name="T33" fmla="*/ 2147483647 h 228"/>
                <a:gd name="T34" fmla="*/ 2147483647 w 260"/>
                <a:gd name="T35" fmla="*/ 2147483647 h 228"/>
                <a:gd name="T36" fmla="*/ 2147483647 w 260"/>
                <a:gd name="T37" fmla="*/ 2147483647 h 228"/>
                <a:gd name="T38" fmla="*/ 2147483647 w 260"/>
                <a:gd name="T39" fmla="*/ 2147483647 h 228"/>
                <a:gd name="T40" fmla="*/ 2147483647 w 260"/>
                <a:gd name="T41" fmla="*/ 2147483647 h 228"/>
                <a:gd name="T42" fmla="*/ 2147483647 w 260"/>
                <a:gd name="T43" fmla="*/ 2147483647 h 228"/>
                <a:gd name="T44" fmla="*/ 2147483647 w 260"/>
                <a:gd name="T45" fmla="*/ 2147483647 h 228"/>
                <a:gd name="T46" fmla="*/ 2147483647 w 260"/>
                <a:gd name="T47" fmla="*/ 2147483647 h 228"/>
                <a:gd name="T48" fmla="*/ 2147483647 w 260"/>
                <a:gd name="T49" fmla="*/ 2147483647 h 228"/>
                <a:gd name="T50" fmla="*/ 2147483647 w 260"/>
                <a:gd name="T51" fmla="*/ 2147483647 h 228"/>
                <a:gd name="T52" fmla="*/ 2147483647 w 260"/>
                <a:gd name="T53" fmla="*/ 2147483647 h 228"/>
                <a:gd name="T54" fmla="*/ 2147483647 w 260"/>
                <a:gd name="T55" fmla="*/ 2147483647 h 228"/>
                <a:gd name="T56" fmla="*/ 2147483647 w 260"/>
                <a:gd name="T57" fmla="*/ 2147483647 h 228"/>
                <a:gd name="T58" fmla="*/ 2147483647 w 260"/>
                <a:gd name="T59" fmla="*/ 2147483647 h 228"/>
                <a:gd name="T60" fmla="*/ 2147483647 w 260"/>
                <a:gd name="T61" fmla="*/ 2147483647 h 228"/>
                <a:gd name="T62" fmla="*/ 2147483647 w 260"/>
                <a:gd name="T63" fmla="*/ 2147483647 h 228"/>
                <a:gd name="T64" fmla="*/ 2147483647 w 260"/>
                <a:gd name="T65" fmla="*/ 2147483647 h 228"/>
                <a:gd name="T66" fmla="*/ 2147483647 w 260"/>
                <a:gd name="T67" fmla="*/ 2147483647 h 228"/>
                <a:gd name="T68" fmla="*/ 2147483647 w 260"/>
                <a:gd name="T69" fmla="*/ 2147483647 h 228"/>
                <a:gd name="T70" fmla="*/ 2147483647 w 260"/>
                <a:gd name="T71" fmla="*/ 2147483647 h 228"/>
                <a:gd name="T72" fmla="*/ 2147483647 w 260"/>
                <a:gd name="T73" fmla="*/ 2147483647 h 228"/>
                <a:gd name="T74" fmla="*/ 2147483647 w 260"/>
                <a:gd name="T75" fmla="*/ 0 h 228"/>
                <a:gd name="T76" fmla="*/ 2147483647 w 260"/>
                <a:gd name="T77" fmla="*/ 2147483647 h 228"/>
                <a:gd name="T78" fmla="*/ 2147483647 w 260"/>
                <a:gd name="T79" fmla="*/ 2147483647 h 228"/>
                <a:gd name="T80" fmla="*/ 2147483647 w 260"/>
                <a:gd name="T81" fmla="*/ 2147483647 h 228"/>
                <a:gd name="T82" fmla="*/ 2147483647 w 260"/>
                <a:gd name="T83" fmla="*/ 2147483647 h 228"/>
                <a:gd name="T84" fmla="*/ 2147483647 w 260"/>
                <a:gd name="T85" fmla="*/ 2147483647 h 228"/>
                <a:gd name="T86" fmla="*/ 2147483647 w 260"/>
                <a:gd name="T87" fmla="*/ 2147483647 h 228"/>
                <a:gd name="T88" fmla="*/ 2147483647 w 260"/>
                <a:gd name="T89" fmla="*/ 2147483647 h 228"/>
                <a:gd name="T90" fmla="*/ 2147483647 w 260"/>
                <a:gd name="T91" fmla="*/ 2147483647 h 228"/>
                <a:gd name="T92" fmla="*/ 2147483647 w 260"/>
                <a:gd name="T93" fmla="*/ 2147483647 h 228"/>
                <a:gd name="T94" fmla="*/ 2147483647 w 260"/>
                <a:gd name="T95" fmla="*/ 0 h 228"/>
                <a:gd name="T96" fmla="*/ 2147483647 w 260"/>
                <a:gd name="T97" fmla="*/ 2147483647 h 228"/>
                <a:gd name="T98" fmla="*/ 2147483647 w 260"/>
                <a:gd name="T99" fmla="*/ 2147483647 h 228"/>
                <a:gd name="T100" fmla="*/ 2147483647 w 260"/>
                <a:gd name="T101" fmla="*/ 2147483647 h 228"/>
                <a:gd name="T102" fmla="*/ 2147483647 w 260"/>
                <a:gd name="T103" fmla="*/ 2147483647 h 228"/>
                <a:gd name="T104" fmla="*/ 2147483647 w 260"/>
                <a:gd name="T105" fmla="*/ 2147483647 h 228"/>
                <a:gd name="T106" fmla="*/ 2147483647 w 260"/>
                <a:gd name="T107" fmla="*/ 2147483647 h 228"/>
                <a:gd name="T108" fmla="*/ 2147483647 w 260"/>
                <a:gd name="T109" fmla="*/ 2147483647 h 228"/>
                <a:gd name="T110" fmla="*/ 2147483647 w 260"/>
                <a:gd name="T111" fmla="*/ 2147483647 h 228"/>
                <a:gd name="T112" fmla="*/ 2147483647 w 260"/>
                <a:gd name="T113" fmla="*/ 2147483647 h 228"/>
                <a:gd name="T114" fmla="*/ 2147483647 w 260"/>
                <a:gd name="T115" fmla="*/ 2147483647 h 228"/>
                <a:gd name="T116" fmla="*/ 2147483647 w 260"/>
                <a:gd name="T117" fmla="*/ 2147483647 h 228"/>
                <a:gd name="T118" fmla="*/ 2147483647 w 260"/>
                <a:gd name="T119" fmla="*/ 2147483647 h 228"/>
                <a:gd name="T120" fmla="*/ 2147483647 w 260"/>
                <a:gd name="T121" fmla="*/ 2147483647 h 228"/>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w 260"/>
                <a:gd name="T184" fmla="*/ 0 h 228"/>
                <a:gd name="T185" fmla="*/ 260 w 260"/>
                <a:gd name="T186" fmla="*/ 228 h 228"/>
              </a:gdLst>
              <a:ahLst/>
              <a:cxnLst>
                <a:cxn ang="T122">
                  <a:pos x="T0" y="T1"/>
                </a:cxn>
                <a:cxn ang="T123">
                  <a:pos x="T2" y="T3"/>
                </a:cxn>
                <a:cxn ang="T124">
                  <a:pos x="T4" y="T5"/>
                </a:cxn>
                <a:cxn ang="T125">
                  <a:pos x="T6" y="T7"/>
                </a:cxn>
                <a:cxn ang="T126">
                  <a:pos x="T8" y="T9"/>
                </a:cxn>
                <a:cxn ang="T127">
                  <a:pos x="T10" y="T11"/>
                </a:cxn>
                <a:cxn ang="T128">
                  <a:pos x="T12" y="T13"/>
                </a:cxn>
                <a:cxn ang="T129">
                  <a:pos x="T14" y="T15"/>
                </a:cxn>
                <a:cxn ang="T130">
                  <a:pos x="T16" y="T17"/>
                </a:cxn>
                <a:cxn ang="T131">
                  <a:pos x="T18" y="T19"/>
                </a:cxn>
                <a:cxn ang="T132">
                  <a:pos x="T20" y="T21"/>
                </a:cxn>
                <a:cxn ang="T133">
                  <a:pos x="T22" y="T23"/>
                </a:cxn>
                <a:cxn ang="T134">
                  <a:pos x="T24" y="T25"/>
                </a:cxn>
                <a:cxn ang="T135">
                  <a:pos x="T26" y="T27"/>
                </a:cxn>
                <a:cxn ang="T136">
                  <a:pos x="T28" y="T29"/>
                </a:cxn>
                <a:cxn ang="T137">
                  <a:pos x="T30" y="T31"/>
                </a:cxn>
                <a:cxn ang="T138">
                  <a:pos x="T32" y="T33"/>
                </a:cxn>
                <a:cxn ang="T139">
                  <a:pos x="T34" y="T35"/>
                </a:cxn>
                <a:cxn ang="T140">
                  <a:pos x="T36" y="T37"/>
                </a:cxn>
                <a:cxn ang="T141">
                  <a:pos x="T38" y="T39"/>
                </a:cxn>
                <a:cxn ang="T142">
                  <a:pos x="T40" y="T41"/>
                </a:cxn>
                <a:cxn ang="T143">
                  <a:pos x="T42" y="T43"/>
                </a:cxn>
                <a:cxn ang="T144">
                  <a:pos x="T44" y="T45"/>
                </a:cxn>
                <a:cxn ang="T145">
                  <a:pos x="T46" y="T47"/>
                </a:cxn>
                <a:cxn ang="T146">
                  <a:pos x="T48" y="T49"/>
                </a:cxn>
                <a:cxn ang="T147">
                  <a:pos x="T50" y="T51"/>
                </a:cxn>
                <a:cxn ang="T148">
                  <a:pos x="T52" y="T53"/>
                </a:cxn>
                <a:cxn ang="T149">
                  <a:pos x="T54" y="T55"/>
                </a:cxn>
                <a:cxn ang="T150">
                  <a:pos x="T56" y="T57"/>
                </a:cxn>
                <a:cxn ang="T151">
                  <a:pos x="T58" y="T59"/>
                </a:cxn>
                <a:cxn ang="T152">
                  <a:pos x="T60" y="T61"/>
                </a:cxn>
                <a:cxn ang="T153">
                  <a:pos x="T62" y="T63"/>
                </a:cxn>
                <a:cxn ang="T154">
                  <a:pos x="T64" y="T65"/>
                </a:cxn>
                <a:cxn ang="T155">
                  <a:pos x="T66" y="T67"/>
                </a:cxn>
                <a:cxn ang="T156">
                  <a:pos x="T68" y="T69"/>
                </a:cxn>
                <a:cxn ang="T157">
                  <a:pos x="T70" y="T71"/>
                </a:cxn>
                <a:cxn ang="T158">
                  <a:pos x="T72" y="T73"/>
                </a:cxn>
                <a:cxn ang="T159">
                  <a:pos x="T74" y="T75"/>
                </a:cxn>
                <a:cxn ang="T160">
                  <a:pos x="T76" y="T77"/>
                </a:cxn>
                <a:cxn ang="T161">
                  <a:pos x="T78" y="T79"/>
                </a:cxn>
                <a:cxn ang="T162">
                  <a:pos x="T80" y="T81"/>
                </a:cxn>
                <a:cxn ang="T163">
                  <a:pos x="T82" y="T83"/>
                </a:cxn>
                <a:cxn ang="T164">
                  <a:pos x="T84" y="T85"/>
                </a:cxn>
                <a:cxn ang="T165">
                  <a:pos x="T86" y="T87"/>
                </a:cxn>
                <a:cxn ang="T166">
                  <a:pos x="T88" y="T89"/>
                </a:cxn>
                <a:cxn ang="T167">
                  <a:pos x="T90" y="T91"/>
                </a:cxn>
                <a:cxn ang="T168">
                  <a:pos x="T92" y="T93"/>
                </a:cxn>
                <a:cxn ang="T169">
                  <a:pos x="T94" y="T95"/>
                </a:cxn>
                <a:cxn ang="T170">
                  <a:pos x="T96" y="T97"/>
                </a:cxn>
                <a:cxn ang="T171">
                  <a:pos x="T98" y="T99"/>
                </a:cxn>
                <a:cxn ang="T172">
                  <a:pos x="T100" y="T101"/>
                </a:cxn>
                <a:cxn ang="T173">
                  <a:pos x="T102" y="T103"/>
                </a:cxn>
                <a:cxn ang="T174">
                  <a:pos x="T104" y="T105"/>
                </a:cxn>
                <a:cxn ang="T175">
                  <a:pos x="T106" y="T107"/>
                </a:cxn>
                <a:cxn ang="T176">
                  <a:pos x="T108" y="T109"/>
                </a:cxn>
                <a:cxn ang="T177">
                  <a:pos x="T110" y="T111"/>
                </a:cxn>
                <a:cxn ang="T178">
                  <a:pos x="T112" y="T113"/>
                </a:cxn>
                <a:cxn ang="T179">
                  <a:pos x="T114" y="T115"/>
                </a:cxn>
                <a:cxn ang="T180">
                  <a:pos x="T116" y="T117"/>
                </a:cxn>
                <a:cxn ang="T181">
                  <a:pos x="T118" y="T119"/>
                </a:cxn>
                <a:cxn ang="T182">
                  <a:pos x="T120" y="T121"/>
                </a:cxn>
              </a:cxnLst>
              <a:rect l="T183" t="T184" r="T185" b="T186"/>
              <a:pathLst>
                <a:path w="260" h="228">
                  <a:moveTo>
                    <a:pt x="198" y="92"/>
                  </a:moveTo>
                  <a:lnTo>
                    <a:pt x="196" y="90"/>
                  </a:lnTo>
                  <a:lnTo>
                    <a:pt x="194" y="90"/>
                  </a:lnTo>
                  <a:lnTo>
                    <a:pt x="192" y="88"/>
                  </a:lnTo>
                  <a:lnTo>
                    <a:pt x="188" y="86"/>
                  </a:lnTo>
                  <a:lnTo>
                    <a:pt x="186" y="84"/>
                  </a:lnTo>
                  <a:lnTo>
                    <a:pt x="184" y="82"/>
                  </a:lnTo>
                  <a:lnTo>
                    <a:pt x="182" y="82"/>
                  </a:lnTo>
                  <a:lnTo>
                    <a:pt x="182" y="80"/>
                  </a:lnTo>
                  <a:lnTo>
                    <a:pt x="180" y="80"/>
                  </a:lnTo>
                  <a:lnTo>
                    <a:pt x="178" y="78"/>
                  </a:lnTo>
                  <a:lnTo>
                    <a:pt x="176" y="76"/>
                  </a:lnTo>
                  <a:lnTo>
                    <a:pt x="176" y="74"/>
                  </a:lnTo>
                  <a:lnTo>
                    <a:pt x="174" y="74"/>
                  </a:lnTo>
                  <a:lnTo>
                    <a:pt x="174" y="72"/>
                  </a:lnTo>
                  <a:lnTo>
                    <a:pt x="174" y="70"/>
                  </a:lnTo>
                  <a:lnTo>
                    <a:pt x="174" y="66"/>
                  </a:lnTo>
                  <a:lnTo>
                    <a:pt x="174" y="64"/>
                  </a:lnTo>
                  <a:lnTo>
                    <a:pt x="174" y="62"/>
                  </a:lnTo>
                  <a:lnTo>
                    <a:pt x="170" y="58"/>
                  </a:lnTo>
                  <a:lnTo>
                    <a:pt x="168" y="58"/>
                  </a:lnTo>
                  <a:lnTo>
                    <a:pt x="168" y="56"/>
                  </a:lnTo>
                  <a:lnTo>
                    <a:pt x="164" y="52"/>
                  </a:lnTo>
                  <a:lnTo>
                    <a:pt x="164" y="50"/>
                  </a:lnTo>
                  <a:lnTo>
                    <a:pt x="162" y="48"/>
                  </a:lnTo>
                  <a:lnTo>
                    <a:pt x="162" y="46"/>
                  </a:lnTo>
                  <a:lnTo>
                    <a:pt x="162" y="44"/>
                  </a:lnTo>
                  <a:lnTo>
                    <a:pt x="160" y="42"/>
                  </a:lnTo>
                  <a:lnTo>
                    <a:pt x="160" y="40"/>
                  </a:lnTo>
                  <a:lnTo>
                    <a:pt x="160" y="38"/>
                  </a:lnTo>
                  <a:lnTo>
                    <a:pt x="158" y="40"/>
                  </a:lnTo>
                  <a:lnTo>
                    <a:pt x="158" y="42"/>
                  </a:lnTo>
                  <a:lnTo>
                    <a:pt x="156" y="44"/>
                  </a:lnTo>
                  <a:lnTo>
                    <a:pt x="156" y="46"/>
                  </a:lnTo>
                  <a:lnTo>
                    <a:pt x="156" y="48"/>
                  </a:lnTo>
                  <a:lnTo>
                    <a:pt x="156" y="50"/>
                  </a:lnTo>
                  <a:lnTo>
                    <a:pt x="158" y="50"/>
                  </a:lnTo>
                  <a:lnTo>
                    <a:pt x="160" y="54"/>
                  </a:lnTo>
                  <a:lnTo>
                    <a:pt x="162" y="54"/>
                  </a:lnTo>
                  <a:lnTo>
                    <a:pt x="162" y="56"/>
                  </a:lnTo>
                  <a:lnTo>
                    <a:pt x="162" y="58"/>
                  </a:lnTo>
                  <a:lnTo>
                    <a:pt x="164" y="60"/>
                  </a:lnTo>
                  <a:lnTo>
                    <a:pt x="162" y="60"/>
                  </a:lnTo>
                  <a:lnTo>
                    <a:pt x="162" y="62"/>
                  </a:lnTo>
                  <a:lnTo>
                    <a:pt x="162" y="64"/>
                  </a:lnTo>
                  <a:lnTo>
                    <a:pt x="164" y="66"/>
                  </a:lnTo>
                  <a:lnTo>
                    <a:pt x="166" y="68"/>
                  </a:lnTo>
                  <a:lnTo>
                    <a:pt x="168" y="68"/>
                  </a:lnTo>
                  <a:lnTo>
                    <a:pt x="168" y="70"/>
                  </a:lnTo>
                  <a:lnTo>
                    <a:pt x="168" y="72"/>
                  </a:lnTo>
                  <a:lnTo>
                    <a:pt x="170" y="74"/>
                  </a:lnTo>
                  <a:lnTo>
                    <a:pt x="172" y="76"/>
                  </a:lnTo>
                  <a:lnTo>
                    <a:pt x="174" y="78"/>
                  </a:lnTo>
                  <a:lnTo>
                    <a:pt x="174" y="80"/>
                  </a:lnTo>
                  <a:lnTo>
                    <a:pt x="174" y="82"/>
                  </a:lnTo>
                  <a:lnTo>
                    <a:pt x="178" y="84"/>
                  </a:lnTo>
                  <a:lnTo>
                    <a:pt x="180" y="84"/>
                  </a:lnTo>
                  <a:lnTo>
                    <a:pt x="180" y="86"/>
                  </a:lnTo>
                  <a:lnTo>
                    <a:pt x="182" y="86"/>
                  </a:lnTo>
                  <a:lnTo>
                    <a:pt x="182" y="88"/>
                  </a:lnTo>
                  <a:lnTo>
                    <a:pt x="184" y="90"/>
                  </a:lnTo>
                  <a:lnTo>
                    <a:pt x="182" y="90"/>
                  </a:lnTo>
                  <a:lnTo>
                    <a:pt x="180" y="90"/>
                  </a:lnTo>
                  <a:lnTo>
                    <a:pt x="182" y="94"/>
                  </a:lnTo>
                  <a:lnTo>
                    <a:pt x="184" y="96"/>
                  </a:lnTo>
                  <a:lnTo>
                    <a:pt x="184" y="98"/>
                  </a:lnTo>
                  <a:lnTo>
                    <a:pt x="186" y="100"/>
                  </a:lnTo>
                  <a:lnTo>
                    <a:pt x="186" y="102"/>
                  </a:lnTo>
                  <a:lnTo>
                    <a:pt x="188" y="102"/>
                  </a:lnTo>
                  <a:lnTo>
                    <a:pt x="190" y="104"/>
                  </a:lnTo>
                  <a:lnTo>
                    <a:pt x="190" y="106"/>
                  </a:lnTo>
                  <a:lnTo>
                    <a:pt x="190" y="108"/>
                  </a:lnTo>
                  <a:lnTo>
                    <a:pt x="192" y="112"/>
                  </a:lnTo>
                  <a:lnTo>
                    <a:pt x="192" y="114"/>
                  </a:lnTo>
                  <a:lnTo>
                    <a:pt x="192" y="118"/>
                  </a:lnTo>
                  <a:lnTo>
                    <a:pt x="194" y="118"/>
                  </a:lnTo>
                  <a:lnTo>
                    <a:pt x="194" y="120"/>
                  </a:lnTo>
                  <a:lnTo>
                    <a:pt x="196" y="122"/>
                  </a:lnTo>
                  <a:lnTo>
                    <a:pt x="198" y="126"/>
                  </a:lnTo>
                  <a:lnTo>
                    <a:pt x="198" y="128"/>
                  </a:lnTo>
                  <a:lnTo>
                    <a:pt x="200" y="128"/>
                  </a:lnTo>
                  <a:lnTo>
                    <a:pt x="200" y="130"/>
                  </a:lnTo>
                  <a:lnTo>
                    <a:pt x="202" y="132"/>
                  </a:lnTo>
                  <a:lnTo>
                    <a:pt x="204" y="136"/>
                  </a:lnTo>
                  <a:lnTo>
                    <a:pt x="206" y="138"/>
                  </a:lnTo>
                  <a:lnTo>
                    <a:pt x="208" y="138"/>
                  </a:lnTo>
                  <a:lnTo>
                    <a:pt x="208" y="140"/>
                  </a:lnTo>
                  <a:lnTo>
                    <a:pt x="210" y="142"/>
                  </a:lnTo>
                  <a:lnTo>
                    <a:pt x="210" y="144"/>
                  </a:lnTo>
                  <a:lnTo>
                    <a:pt x="210" y="146"/>
                  </a:lnTo>
                  <a:lnTo>
                    <a:pt x="212" y="150"/>
                  </a:lnTo>
                  <a:lnTo>
                    <a:pt x="214" y="152"/>
                  </a:lnTo>
                  <a:lnTo>
                    <a:pt x="214" y="154"/>
                  </a:lnTo>
                  <a:lnTo>
                    <a:pt x="216" y="154"/>
                  </a:lnTo>
                  <a:lnTo>
                    <a:pt x="216" y="156"/>
                  </a:lnTo>
                  <a:lnTo>
                    <a:pt x="218" y="158"/>
                  </a:lnTo>
                  <a:lnTo>
                    <a:pt x="220" y="164"/>
                  </a:lnTo>
                  <a:lnTo>
                    <a:pt x="222" y="168"/>
                  </a:lnTo>
                  <a:lnTo>
                    <a:pt x="222" y="172"/>
                  </a:lnTo>
                  <a:lnTo>
                    <a:pt x="224" y="172"/>
                  </a:lnTo>
                  <a:lnTo>
                    <a:pt x="224" y="174"/>
                  </a:lnTo>
                  <a:lnTo>
                    <a:pt x="226" y="174"/>
                  </a:lnTo>
                  <a:lnTo>
                    <a:pt x="226" y="176"/>
                  </a:lnTo>
                  <a:lnTo>
                    <a:pt x="226" y="178"/>
                  </a:lnTo>
                  <a:lnTo>
                    <a:pt x="228" y="178"/>
                  </a:lnTo>
                  <a:lnTo>
                    <a:pt x="230" y="178"/>
                  </a:lnTo>
                  <a:lnTo>
                    <a:pt x="232" y="180"/>
                  </a:lnTo>
                  <a:lnTo>
                    <a:pt x="234" y="180"/>
                  </a:lnTo>
                  <a:lnTo>
                    <a:pt x="236" y="182"/>
                  </a:lnTo>
                  <a:lnTo>
                    <a:pt x="234" y="182"/>
                  </a:lnTo>
                  <a:lnTo>
                    <a:pt x="230" y="182"/>
                  </a:lnTo>
                  <a:lnTo>
                    <a:pt x="230" y="180"/>
                  </a:lnTo>
                  <a:lnTo>
                    <a:pt x="228" y="180"/>
                  </a:lnTo>
                  <a:lnTo>
                    <a:pt x="228" y="182"/>
                  </a:lnTo>
                  <a:lnTo>
                    <a:pt x="228" y="184"/>
                  </a:lnTo>
                  <a:lnTo>
                    <a:pt x="228" y="186"/>
                  </a:lnTo>
                  <a:lnTo>
                    <a:pt x="230" y="186"/>
                  </a:lnTo>
                  <a:lnTo>
                    <a:pt x="230" y="188"/>
                  </a:lnTo>
                  <a:lnTo>
                    <a:pt x="228" y="190"/>
                  </a:lnTo>
                  <a:lnTo>
                    <a:pt x="228" y="192"/>
                  </a:lnTo>
                  <a:lnTo>
                    <a:pt x="230" y="192"/>
                  </a:lnTo>
                  <a:lnTo>
                    <a:pt x="230" y="194"/>
                  </a:lnTo>
                  <a:lnTo>
                    <a:pt x="230" y="196"/>
                  </a:lnTo>
                  <a:lnTo>
                    <a:pt x="230" y="198"/>
                  </a:lnTo>
                  <a:lnTo>
                    <a:pt x="232" y="198"/>
                  </a:lnTo>
                  <a:lnTo>
                    <a:pt x="232" y="200"/>
                  </a:lnTo>
                  <a:lnTo>
                    <a:pt x="232" y="202"/>
                  </a:lnTo>
                  <a:lnTo>
                    <a:pt x="234" y="204"/>
                  </a:lnTo>
                  <a:lnTo>
                    <a:pt x="234" y="206"/>
                  </a:lnTo>
                  <a:lnTo>
                    <a:pt x="236" y="208"/>
                  </a:lnTo>
                  <a:lnTo>
                    <a:pt x="238" y="210"/>
                  </a:lnTo>
                  <a:lnTo>
                    <a:pt x="240" y="212"/>
                  </a:lnTo>
                  <a:lnTo>
                    <a:pt x="242" y="212"/>
                  </a:lnTo>
                  <a:lnTo>
                    <a:pt x="244" y="212"/>
                  </a:lnTo>
                  <a:lnTo>
                    <a:pt x="246" y="214"/>
                  </a:lnTo>
                  <a:lnTo>
                    <a:pt x="250" y="218"/>
                  </a:lnTo>
                  <a:lnTo>
                    <a:pt x="250" y="220"/>
                  </a:lnTo>
                  <a:lnTo>
                    <a:pt x="252" y="222"/>
                  </a:lnTo>
                  <a:lnTo>
                    <a:pt x="254" y="222"/>
                  </a:lnTo>
                  <a:lnTo>
                    <a:pt x="258" y="224"/>
                  </a:lnTo>
                  <a:lnTo>
                    <a:pt x="258" y="226"/>
                  </a:lnTo>
                  <a:lnTo>
                    <a:pt x="260" y="226"/>
                  </a:lnTo>
                  <a:lnTo>
                    <a:pt x="258" y="226"/>
                  </a:lnTo>
                  <a:lnTo>
                    <a:pt x="256" y="226"/>
                  </a:lnTo>
                  <a:lnTo>
                    <a:pt x="254" y="226"/>
                  </a:lnTo>
                  <a:lnTo>
                    <a:pt x="250" y="226"/>
                  </a:lnTo>
                  <a:lnTo>
                    <a:pt x="248" y="226"/>
                  </a:lnTo>
                  <a:lnTo>
                    <a:pt x="242" y="226"/>
                  </a:lnTo>
                  <a:lnTo>
                    <a:pt x="240" y="226"/>
                  </a:lnTo>
                  <a:lnTo>
                    <a:pt x="238" y="228"/>
                  </a:lnTo>
                  <a:lnTo>
                    <a:pt x="230" y="228"/>
                  </a:lnTo>
                  <a:lnTo>
                    <a:pt x="228" y="226"/>
                  </a:lnTo>
                  <a:lnTo>
                    <a:pt x="224" y="226"/>
                  </a:lnTo>
                  <a:lnTo>
                    <a:pt x="222" y="226"/>
                  </a:lnTo>
                  <a:lnTo>
                    <a:pt x="220" y="226"/>
                  </a:lnTo>
                  <a:lnTo>
                    <a:pt x="216" y="228"/>
                  </a:lnTo>
                  <a:lnTo>
                    <a:pt x="208" y="228"/>
                  </a:lnTo>
                  <a:lnTo>
                    <a:pt x="204" y="228"/>
                  </a:lnTo>
                  <a:lnTo>
                    <a:pt x="202" y="228"/>
                  </a:lnTo>
                  <a:lnTo>
                    <a:pt x="200" y="226"/>
                  </a:lnTo>
                  <a:lnTo>
                    <a:pt x="198" y="226"/>
                  </a:lnTo>
                  <a:lnTo>
                    <a:pt x="196" y="226"/>
                  </a:lnTo>
                  <a:lnTo>
                    <a:pt x="190" y="226"/>
                  </a:lnTo>
                  <a:lnTo>
                    <a:pt x="188" y="226"/>
                  </a:lnTo>
                  <a:lnTo>
                    <a:pt x="184" y="226"/>
                  </a:lnTo>
                  <a:lnTo>
                    <a:pt x="174" y="226"/>
                  </a:lnTo>
                  <a:lnTo>
                    <a:pt x="172" y="226"/>
                  </a:lnTo>
                  <a:lnTo>
                    <a:pt x="170" y="226"/>
                  </a:lnTo>
                  <a:lnTo>
                    <a:pt x="168" y="226"/>
                  </a:lnTo>
                  <a:lnTo>
                    <a:pt x="160" y="226"/>
                  </a:lnTo>
                  <a:lnTo>
                    <a:pt x="152" y="226"/>
                  </a:lnTo>
                  <a:lnTo>
                    <a:pt x="150" y="226"/>
                  </a:lnTo>
                  <a:lnTo>
                    <a:pt x="148" y="226"/>
                  </a:lnTo>
                  <a:lnTo>
                    <a:pt x="150" y="226"/>
                  </a:lnTo>
                  <a:lnTo>
                    <a:pt x="150" y="224"/>
                  </a:lnTo>
                  <a:lnTo>
                    <a:pt x="148" y="224"/>
                  </a:lnTo>
                  <a:lnTo>
                    <a:pt x="146" y="226"/>
                  </a:lnTo>
                  <a:lnTo>
                    <a:pt x="144" y="226"/>
                  </a:lnTo>
                  <a:lnTo>
                    <a:pt x="142" y="226"/>
                  </a:lnTo>
                  <a:lnTo>
                    <a:pt x="134" y="226"/>
                  </a:lnTo>
                  <a:lnTo>
                    <a:pt x="132" y="226"/>
                  </a:lnTo>
                  <a:lnTo>
                    <a:pt x="130" y="226"/>
                  </a:lnTo>
                  <a:lnTo>
                    <a:pt x="128" y="226"/>
                  </a:lnTo>
                  <a:lnTo>
                    <a:pt x="126" y="226"/>
                  </a:lnTo>
                  <a:lnTo>
                    <a:pt x="122" y="226"/>
                  </a:lnTo>
                  <a:lnTo>
                    <a:pt x="112" y="226"/>
                  </a:lnTo>
                  <a:lnTo>
                    <a:pt x="110" y="228"/>
                  </a:lnTo>
                  <a:lnTo>
                    <a:pt x="104" y="228"/>
                  </a:lnTo>
                  <a:lnTo>
                    <a:pt x="102" y="228"/>
                  </a:lnTo>
                  <a:lnTo>
                    <a:pt x="100" y="228"/>
                  </a:lnTo>
                  <a:lnTo>
                    <a:pt x="90" y="226"/>
                  </a:lnTo>
                  <a:lnTo>
                    <a:pt x="84" y="226"/>
                  </a:lnTo>
                  <a:lnTo>
                    <a:pt x="82" y="226"/>
                  </a:lnTo>
                  <a:lnTo>
                    <a:pt x="74" y="226"/>
                  </a:lnTo>
                  <a:lnTo>
                    <a:pt x="66" y="228"/>
                  </a:lnTo>
                  <a:lnTo>
                    <a:pt x="64" y="226"/>
                  </a:lnTo>
                  <a:lnTo>
                    <a:pt x="62" y="226"/>
                  </a:lnTo>
                  <a:lnTo>
                    <a:pt x="60" y="226"/>
                  </a:lnTo>
                  <a:lnTo>
                    <a:pt x="58" y="226"/>
                  </a:lnTo>
                  <a:lnTo>
                    <a:pt x="56" y="228"/>
                  </a:lnTo>
                  <a:lnTo>
                    <a:pt x="54" y="228"/>
                  </a:lnTo>
                  <a:lnTo>
                    <a:pt x="52" y="228"/>
                  </a:lnTo>
                  <a:lnTo>
                    <a:pt x="50" y="228"/>
                  </a:lnTo>
                  <a:lnTo>
                    <a:pt x="44" y="226"/>
                  </a:lnTo>
                  <a:lnTo>
                    <a:pt x="32" y="226"/>
                  </a:lnTo>
                  <a:lnTo>
                    <a:pt x="26" y="226"/>
                  </a:lnTo>
                  <a:lnTo>
                    <a:pt x="22" y="226"/>
                  </a:lnTo>
                  <a:lnTo>
                    <a:pt x="20" y="226"/>
                  </a:lnTo>
                  <a:lnTo>
                    <a:pt x="18" y="226"/>
                  </a:lnTo>
                  <a:lnTo>
                    <a:pt x="18" y="222"/>
                  </a:lnTo>
                  <a:lnTo>
                    <a:pt x="16" y="190"/>
                  </a:lnTo>
                  <a:lnTo>
                    <a:pt x="16" y="180"/>
                  </a:lnTo>
                  <a:lnTo>
                    <a:pt x="16" y="174"/>
                  </a:lnTo>
                  <a:lnTo>
                    <a:pt x="14" y="162"/>
                  </a:lnTo>
                  <a:lnTo>
                    <a:pt x="14" y="158"/>
                  </a:lnTo>
                  <a:lnTo>
                    <a:pt x="14" y="146"/>
                  </a:lnTo>
                  <a:lnTo>
                    <a:pt x="14" y="134"/>
                  </a:lnTo>
                  <a:lnTo>
                    <a:pt x="12" y="122"/>
                  </a:lnTo>
                  <a:lnTo>
                    <a:pt x="12" y="120"/>
                  </a:lnTo>
                  <a:lnTo>
                    <a:pt x="12" y="116"/>
                  </a:lnTo>
                  <a:lnTo>
                    <a:pt x="12" y="112"/>
                  </a:lnTo>
                  <a:lnTo>
                    <a:pt x="12" y="110"/>
                  </a:lnTo>
                  <a:lnTo>
                    <a:pt x="12" y="108"/>
                  </a:lnTo>
                  <a:lnTo>
                    <a:pt x="12" y="100"/>
                  </a:lnTo>
                  <a:lnTo>
                    <a:pt x="12" y="94"/>
                  </a:lnTo>
                  <a:lnTo>
                    <a:pt x="10" y="94"/>
                  </a:lnTo>
                  <a:lnTo>
                    <a:pt x="10" y="92"/>
                  </a:lnTo>
                  <a:lnTo>
                    <a:pt x="10" y="88"/>
                  </a:lnTo>
                  <a:lnTo>
                    <a:pt x="10" y="86"/>
                  </a:lnTo>
                  <a:lnTo>
                    <a:pt x="10" y="82"/>
                  </a:lnTo>
                  <a:lnTo>
                    <a:pt x="10" y="80"/>
                  </a:lnTo>
                  <a:lnTo>
                    <a:pt x="8" y="64"/>
                  </a:lnTo>
                  <a:lnTo>
                    <a:pt x="8" y="56"/>
                  </a:lnTo>
                  <a:lnTo>
                    <a:pt x="6" y="52"/>
                  </a:lnTo>
                  <a:lnTo>
                    <a:pt x="6" y="50"/>
                  </a:lnTo>
                  <a:lnTo>
                    <a:pt x="6" y="48"/>
                  </a:lnTo>
                  <a:lnTo>
                    <a:pt x="4" y="42"/>
                  </a:lnTo>
                  <a:lnTo>
                    <a:pt x="4" y="40"/>
                  </a:lnTo>
                  <a:lnTo>
                    <a:pt x="2" y="36"/>
                  </a:lnTo>
                  <a:lnTo>
                    <a:pt x="2" y="34"/>
                  </a:lnTo>
                  <a:lnTo>
                    <a:pt x="0" y="34"/>
                  </a:lnTo>
                  <a:lnTo>
                    <a:pt x="2" y="34"/>
                  </a:lnTo>
                  <a:lnTo>
                    <a:pt x="2" y="32"/>
                  </a:lnTo>
                  <a:lnTo>
                    <a:pt x="2" y="30"/>
                  </a:lnTo>
                  <a:lnTo>
                    <a:pt x="4" y="30"/>
                  </a:lnTo>
                  <a:lnTo>
                    <a:pt x="4" y="28"/>
                  </a:lnTo>
                  <a:lnTo>
                    <a:pt x="6" y="28"/>
                  </a:lnTo>
                  <a:lnTo>
                    <a:pt x="6" y="26"/>
                  </a:lnTo>
                  <a:lnTo>
                    <a:pt x="6" y="24"/>
                  </a:lnTo>
                  <a:lnTo>
                    <a:pt x="6" y="20"/>
                  </a:lnTo>
                  <a:lnTo>
                    <a:pt x="6" y="18"/>
                  </a:lnTo>
                  <a:lnTo>
                    <a:pt x="4" y="14"/>
                  </a:lnTo>
                  <a:lnTo>
                    <a:pt x="2" y="12"/>
                  </a:lnTo>
                  <a:lnTo>
                    <a:pt x="2" y="6"/>
                  </a:lnTo>
                  <a:lnTo>
                    <a:pt x="4" y="4"/>
                  </a:lnTo>
                  <a:lnTo>
                    <a:pt x="6" y="2"/>
                  </a:lnTo>
                  <a:lnTo>
                    <a:pt x="6" y="0"/>
                  </a:lnTo>
                  <a:lnTo>
                    <a:pt x="8" y="0"/>
                  </a:lnTo>
                  <a:lnTo>
                    <a:pt x="8" y="2"/>
                  </a:lnTo>
                  <a:lnTo>
                    <a:pt x="12" y="2"/>
                  </a:lnTo>
                  <a:lnTo>
                    <a:pt x="14" y="2"/>
                  </a:lnTo>
                  <a:lnTo>
                    <a:pt x="16" y="2"/>
                  </a:lnTo>
                  <a:lnTo>
                    <a:pt x="18" y="0"/>
                  </a:lnTo>
                  <a:lnTo>
                    <a:pt x="22" y="0"/>
                  </a:lnTo>
                  <a:lnTo>
                    <a:pt x="24" y="0"/>
                  </a:lnTo>
                  <a:lnTo>
                    <a:pt x="26" y="0"/>
                  </a:lnTo>
                  <a:lnTo>
                    <a:pt x="28" y="0"/>
                  </a:lnTo>
                  <a:lnTo>
                    <a:pt x="30" y="2"/>
                  </a:lnTo>
                  <a:lnTo>
                    <a:pt x="32" y="2"/>
                  </a:lnTo>
                  <a:lnTo>
                    <a:pt x="34" y="2"/>
                  </a:lnTo>
                  <a:lnTo>
                    <a:pt x="36" y="4"/>
                  </a:lnTo>
                  <a:lnTo>
                    <a:pt x="40" y="4"/>
                  </a:lnTo>
                  <a:lnTo>
                    <a:pt x="42" y="4"/>
                  </a:lnTo>
                  <a:lnTo>
                    <a:pt x="46" y="6"/>
                  </a:lnTo>
                  <a:lnTo>
                    <a:pt x="48" y="6"/>
                  </a:lnTo>
                  <a:lnTo>
                    <a:pt x="50" y="6"/>
                  </a:lnTo>
                  <a:lnTo>
                    <a:pt x="52" y="6"/>
                  </a:lnTo>
                  <a:lnTo>
                    <a:pt x="52" y="8"/>
                  </a:lnTo>
                  <a:lnTo>
                    <a:pt x="54" y="10"/>
                  </a:lnTo>
                  <a:lnTo>
                    <a:pt x="56" y="10"/>
                  </a:lnTo>
                  <a:lnTo>
                    <a:pt x="58" y="10"/>
                  </a:lnTo>
                  <a:lnTo>
                    <a:pt x="62" y="10"/>
                  </a:lnTo>
                  <a:lnTo>
                    <a:pt x="64" y="10"/>
                  </a:lnTo>
                  <a:lnTo>
                    <a:pt x="64" y="12"/>
                  </a:lnTo>
                  <a:lnTo>
                    <a:pt x="70" y="14"/>
                  </a:lnTo>
                  <a:lnTo>
                    <a:pt x="72" y="14"/>
                  </a:lnTo>
                  <a:lnTo>
                    <a:pt x="74" y="14"/>
                  </a:lnTo>
                  <a:lnTo>
                    <a:pt x="78" y="14"/>
                  </a:lnTo>
                  <a:lnTo>
                    <a:pt x="80" y="16"/>
                  </a:lnTo>
                  <a:lnTo>
                    <a:pt x="82" y="16"/>
                  </a:lnTo>
                  <a:lnTo>
                    <a:pt x="82" y="18"/>
                  </a:lnTo>
                  <a:lnTo>
                    <a:pt x="84" y="18"/>
                  </a:lnTo>
                  <a:lnTo>
                    <a:pt x="84" y="20"/>
                  </a:lnTo>
                  <a:lnTo>
                    <a:pt x="86" y="20"/>
                  </a:lnTo>
                  <a:lnTo>
                    <a:pt x="88" y="20"/>
                  </a:lnTo>
                  <a:lnTo>
                    <a:pt x="90" y="20"/>
                  </a:lnTo>
                  <a:lnTo>
                    <a:pt x="90" y="18"/>
                  </a:lnTo>
                  <a:lnTo>
                    <a:pt x="92" y="18"/>
                  </a:lnTo>
                  <a:lnTo>
                    <a:pt x="96" y="16"/>
                  </a:lnTo>
                  <a:lnTo>
                    <a:pt x="98" y="14"/>
                  </a:lnTo>
                  <a:lnTo>
                    <a:pt x="100" y="14"/>
                  </a:lnTo>
                  <a:lnTo>
                    <a:pt x="100" y="12"/>
                  </a:lnTo>
                  <a:lnTo>
                    <a:pt x="102" y="12"/>
                  </a:lnTo>
                  <a:lnTo>
                    <a:pt x="106" y="8"/>
                  </a:lnTo>
                  <a:lnTo>
                    <a:pt x="108" y="8"/>
                  </a:lnTo>
                  <a:lnTo>
                    <a:pt x="108" y="10"/>
                  </a:lnTo>
                  <a:lnTo>
                    <a:pt x="110" y="10"/>
                  </a:lnTo>
                  <a:lnTo>
                    <a:pt x="112" y="10"/>
                  </a:lnTo>
                  <a:lnTo>
                    <a:pt x="112" y="8"/>
                  </a:lnTo>
                  <a:lnTo>
                    <a:pt x="112" y="6"/>
                  </a:lnTo>
                  <a:lnTo>
                    <a:pt x="112" y="4"/>
                  </a:lnTo>
                  <a:lnTo>
                    <a:pt x="112" y="2"/>
                  </a:lnTo>
                  <a:lnTo>
                    <a:pt x="112" y="4"/>
                  </a:lnTo>
                  <a:lnTo>
                    <a:pt x="114" y="4"/>
                  </a:lnTo>
                  <a:lnTo>
                    <a:pt x="116" y="4"/>
                  </a:lnTo>
                  <a:lnTo>
                    <a:pt x="118" y="4"/>
                  </a:lnTo>
                  <a:lnTo>
                    <a:pt x="120" y="2"/>
                  </a:lnTo>
                  <a:lnTo>
                    <a:pt x="122" y="2"/>
                  </a:lnTo>
                  <a:lnTo>
                    <a:pt x="124" y="2"/>
                  </a:lnTo>
                  <a:lnTo>
                    <a:pt x="124" y="0"/>
                  </a:lnTo>
                  <a:lnTo>
                    <a:pt x="120" y="4"/>
                  </a:lnTo>
                  <a:lnTo>
                    <a:pt x="116" y="4"/>
                  </a:lnTo>
                  <a:lnTo>
                    <a:pt x="116" y="6"/>
                  </a:lnTo>
                  <a:lnTo>
                    <a:pt x="118" y="6"/>
                  </a:lnTo>
                  <a:lnTo>
                    <a:pt x="120" y="6"/>
                  </a:lnTo>
                  <a:lnTo>
                    <a:pt x="124" y="4"/>
                  </a:lnTo>
                  <a:lnTo>
                    <a:pt x="126" y="4"/>
                  </a:lnTo>
                  <a:lnTo>
                    <a:pt x="126" y="2"/>
                  </a:lnTo>
                  <a:lnTo>
                    <a:pt x="124" y="0"/>
                  </a:lnTo>
                  <a:lnTo>
                    <a:pt x="126" y="0"/>
                  </a:lnTo>
                  <a:lnTo>
                    <a:pt x="128" y="0"/>
                  </a:lnTo>
                  <a:lnTo>
                    <a:pt x="128" y="2"/>
                  </a:lnTo>
                  <a:lnTo>
                    <a:pt x="130" y="2"/>
                  </a:lnTo>
                  <a:lnTo>
                    <a:pt x="132" y="4"/>
                  </a:lnTo>
                  <a:lnTo>
                    <a:pt x="134" y="4"/>
                  </a:lnTo>
                  <a:lnTo>
                    <a:pt x="136" y="4"/>
                  </a:lnTo>
                  <a:lnTo>
                    <a:pt x="138" y="4"/>
                  </a:lnTo>
                  <a:lnTo>
                    <a:pt x="140" y="4"/>
                  </a:lnTo>
                  <a:lnTo>
                    <a:pt x="140" y="2"/>
                  </a:lnTo>
                  <a:lnTo>
                    <a:pt x="142" y="2"/>
                  </a:lnTo>
                  <a:lnTo>
                    <a:pt x="144" y="2"/>
                  </a:lnTo>
                  <a:lnTo>
                    <a:pt x="144" y="4"/>
                  </a:lnTo>
                  <a:lnTo>
                    <a:pt x="146" y="6"/>
                  </a:lnTo>
                  <a:lnTo>
                    <a:pt x="150" y="8"/>
                  </a:lnTo>
                  <a:lnTo>
                    <a:pt x="148" y="8"/>
                  </a:lnTo>
                  <a:lnTo>
                    <a:pt x="146" y="8"/>
                  </a:lnTo>
                  <a:lnTo>
                    <a:pt x="146" y="6"/>
                  </a:lnTo>
                  <a:lnTo>
                    <a:pt x="144" y="6"/>
                  </a:lnTo>
                  <a:lnTo>
                    <a:pt x="144" y="4"/>
                  </a:lnTo>
                  <a:lnTo>
                    <a:pt x="142" y="2"/>
                  </a:lnTo>
                  <a:lnTo>
                    <a:pt x="140" y="8"/>
                  </a:lnTo>
                  <a:lnTo>
                    <a:pt x="142" y="10"/>
                  </a:lnTo>
                  <a:lnTo>
                    <a:pt x="144" y="10"/>
                  </a:lnTo>
                  <a:lnTo>
                    <a:pt x="146" y="10"/>
                  </a:lnTo>
                  <a:lnTo>
                    <a:pt x="146" y="12"/>
                  </a:lnTo>
                  <a:lnTo>
                    <a:pt x="146" y="14"/>
                  </a:lnTo>
                  <a:lnTo>
                    <a:pt x="148" y="14"/>
                  </a:lnTo>
                  <a:lnTo>
                    <a:pt x="148" y="12"/>
                  </a:lnTo>
                  <a:lnTo>
                    <a:pt x="150" y="12"/>
                  </a:lnTo>
                  <a:lnTo>
                    <a:pt x="152" y="12"/>
                  </a:lnTo>
                  <a:lnTo>
                    <a:pt x="152" y="10"/>
                  </a:lnTo>
                  <a:lnTo>
                    <a:pt x="150" y="8"/>
                  </a:lnTo>
                  <a:lnTo>
                    <a:pt x="152" y="8"/>
                  </a:lnTo>
                  <a:lnTo>
                    <a:pt x="154" y="10"/>
                  </a:lnTo>
                  <a:lnTo>
                    <a:pt x="154" y="12"/>
                  </a:lnTo>
                  <a:lnTo>
                    <a:pt x="156" y="12"/>
                  </a:lnTo>
                  <a:lnTo>
                    <a:pt x="156" y="14"/>
                  </a:lnTo>
                  <a:lnTo>
                    <a:pt x="158" y="14"/>
                  </a:lnTo>
                  <a:lnTo>
                    <a:pt x="160" y="14"/>
                  </a:lnTo>
                  <a:lnTo>
                    <a:pt x="162" y="14"/>
                  </a:lnTo>
                  <a:lnTo>
                    <a:pt x="166" y="12"/>
                  </a:lnTo>
                  <a:lnTo>
                    <a:pt x="168" y="10"/>
                  </a:lnTo>
                  <a:lnTo>
                    <a:pt x="170" y="12"/>
                  </a:lnTo>
                  <a:lnTo>
                    <a:pt x="170" y="14"/>
                  </a:lnTo>
                  <a:lnTo>
                    <a:pt x="172" y="12"/>
                  </a:lnTo>
                  <a:lnTo>
                    <a:pt x="174" y="12"/>
                  </a:lnTo>
                  <a:lnTo>
                    <a:pt x="176" y="12"/>
                  </a:lnTo>
                  <a:lnTo>
                    <a:pt x="178" y="12"/>
                  </a:lnTo>
                  <a:lnTo>
                    <a:pt x="180" y="12"/>
                  </a:lnTo>
                  <a:lnTo>
                    <a:pt x="182" y="12"/>
                  </a:lnTo>
                  <a:lnTo>
                    <a:pt x="184" y="10"/>
                  </a:lnTo>
                  <a:lnTo>
                    <a:pt x="186" y="10"/>
                  </a:lnTo>
                  <a:lnTo>
                    <a:pt x="186" y="8"/>
                  </a:lnTo>
                  <a:lnTo>
                    <a:pt x="188" y="8"/>
                  </a:lnTo>
                  <a:lnTo>
                    <a:pt x="190" y="8"/>
                  </a:lnTo>
                  <a:lnTo>
                    <a:pt x="190" y="10"/>
                  </a:lnTo>
                  <a:lnTo>
                    <a:pt x="190" y="12"/>
                  </a:lnTo>
                  <a:lnTo>
                    <a:pt x="194" y="18"/>
                  </a:lnTo>
                  <a:lnTo>
                    <a:pt x="196" y="22"/>
                  </a:lnTo>
                  <a:lnTo>
                    <a:pt x="198" y="28"/>
                  </a:lnTo>
                  <a:lnTo>
                    <a:pt x="198" y="30"/>
                  </a:lnTo>
                  <a:lnTo>
                    <a:pt x="200" y="30"/>
                  </a:lnTo>
                  <a:lnTo>
                    <a:pt x="202" y="36"/>
                  </a:lnTo>
                  <a:lnTo>
                    <a:pt x="204" y="38"/>
                  </a:lnTo>
                  <a:lnTo>
                    <a:pt x="206" y="44"/>
                  </a:lnTo>
                  <a:lnTo>
                    <a:pt x="206" y="46"/>
                  </a:lnTo>
                  <a:lnTo>
                    <a:pt x="206" y="48"/>
                  </a:lnTo>
                  <a:lnTo>
                    <a:pt x="206" y="50"/>
                  </a:lnTo>
                  <a:lnTo>
                    <a:pt x="208" y="50"/>
                  </a:lnTo>
                  <a:lnTo>
                    <a:pt x="206" y="50"/>
                  </a:lnTo>
                  <a:lnTo>
                    <a:pt x="204" y="54"/>
                  </a:lnTo>
                  <a:lnTo>
                    <a:pt x="204" y="56"/>
                  </a:lnTo>
                  <a:lnTo>
                    <a:pt x="204" y="60"/>
                  </a:lnTo>
                  <a:lnTo>
                    <a:pt x="204" y="62"/>
                  </a:lnTo>
                  <a:lnTo>
                    <a:pt x="202" y="66"/>
                  </a:lnTo>
                  <a:lnTo>
                    <a:pt x="204" y="68"/>
                  </a:lnTo>
                  <a:lnTo>
                    <a:pt x="204" y="70"/>
                  </a:lnTo>
                  <a:lnTo>
                    <a:pt x="202" y="70"/>
                  </a:lnTo>
                  <a:lnTo>
                    <a:pt x="202" y="72"/>
                  </a:lnTo>
                  <a:lnTo>
                    <a:pt x="202" y="74"/>
                  </a:lnTo>
                  <a:lnTo>
                    <a:pt x="200" y="76"/>
                  </a:lnTo>
                  <a:lnTo>
                    <a:pt x="200" y="80"/>
                  </a:lnTo>
                  <a:lnTo>
                    <a:pt x="200" y="82"/>
                  </a:lnTo>
                  <a:lnTo>
                    <a:pt x="200" y="84"/>
                  </a:lnTo>
                  <a:lnTo>
                    <a:pt x="200" y="86"/>
                  </a:lnTo>
                  <a:lnTo>
                    <a:pt x="198" y="88"/>
                  </a:lnTo>
                  <a:lnTo>
                    <a:pt x="198" y="90"/>
                  </a:lnTo>
                  <a:lnTo>
                    <a:pt x="198" y="92"/>
                  </a:lnTo>
                  <a:close/>
                </a:path>
              </a:pathLst>
            </a:custGeom>
            <a:solidFill>
              <a:srgbClr val="FC6800"/>
            </a:solidFill>
            <a:ln w="3175">
              <a:solidFill>
                <a:schemeClr val="bg1"/>
              </a:solidFill>
              <a:prstDash val="sysDot"/>
              <a:round/>
              <a:headEnd/>
              <a:tailEnd/>
            </a:ln>
          </p:spPr>
          <p:txBody>
            <a:bodyPr/>
            <a:lstStyle/>
            <a:p>
              <a:pPr fontAlgn="base">
                <a:spcBef>
                  <a:spcPct val="0"/>
                </a:spcBef>
                <a:spcAft>
                  <a:spcPct val="0"/>
                </a:spcAft>
              </a:pPr>
              <a:endParaRPr lang="de-DE" sz="2400">
                <a:solidFill>
                  <a:srgbClr val="000000"/>
                </a:solidFill>
                <a:cs typeface="Arial" charset="0"/>
              </a:endParaRPr>
            </a:p>
          </p:txBody>
        </p:sp>
        <p:sp>
          <p:nvSpPr>
            <p:cNvPr id="14365" name="Freeform 2447"/>
            <p:cNvSpPr>
              <a:spLocks/>
            </p:cNvSpPr>
            <p:nvPr/>
          </p:nvSpPr>
          <p:spPr bwMode="auto">
            <a:xfrm>
              <a:off x="4713495" y="2201810"/>
              <a:ext cx="5238" cy="2619"/>
            </a:xfrm>
            <a:custGeom>
              <a:avLst/>
              <a:gdLst>
                <a:gd name="T0" fmla="*/ 2147483647 w 6"/>
                <a:gd name="T1" fmla="*/ 0 h 2"/>
                <a:gd name="T2" fmla="*/ 2147483647 w 6"/>
                <a:gd name="T3" fmla="*/ 0 h 2"/>
                <a:gd name="T4" fmla="*/ 2147483647 w 6"/>
                <a:gd name="T5" fmla="*/ 0 h 2"/>
                <a:gd name="T6" fmla="*/ 0 w 6"/>
                <a:gd name="T7" fmla="*/ 2147483647 h 2"/>
                <a:gd name="T8" fmla="*/ 0 w 6"/>
                <a:gd name="T9" fmla="*/ 0 h 2"/>
                <a:gd name="T10" fmla="*/ 2147483647 w 6"/>
                <a:gd name="T11" fmla="*/ 0 h 2"/>
                <a:gd name="T12" fmla="*/ 2147483647 w 6"/>
                <a:gd name="T13" fmla="*/ 0 h 2"/>
                <a:gd name="T14" fmla="*/ 2147483647 w 6"/>
                <a:gd name="T15" fmla="*/ 0 h 2"/>
                <a:gd name="T16" fmla="*/ 0 60000 65536"/>
                <a:gd name="T17" fmla="*/ 0 60000 65536"/>
                <a:gd name="T18" fmla="*/ 0 60000 65536"/>
                <a:gd name="T19" fmla="*/ 0 60000 65536"/>
                <a:gd name="T20" fmla="*/ 0 60000 65536"/>
                <a:gd name="T21" fmla="*/ 0 60000 65536"/>
                <a:gd name="T22" fmla="*/ 0 60000 65536"/>
                <a:gd name="T23" fmla="*/ 0 60000 65536"/>
                <a:gd name="T24" fmla="*/ 0 w 6"/>
                <a:gd name="T25" fmla="*/ 0 h 2"/>
                <a:gd name="T26" fmla="*/ 6 w 6"/>
                <a:gd name="T27" fmla="*/ 2 h 2"/>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6" h="2">
                  <a:moveTo>
                    <a:pt x="6" y="0"/>
                  </a:moveTo>
                  <a:lnTo>
                    <a:pt x="4" y="0"/>
                  </a:lnTo>
                  <a:lnTo>
                    <a:pt x="2" y="0"/>
                  </a:lnTo>
                  <a:lnTo>
                    <a:pt x="0" y="2"/>
                  </a:lnTo>
                  <a:lnTo>
                    <a:pt x="0" y="0"/>
                  </a:lnTo>
                  <a:lnTo>
                    <a:pt x="2" y="0"/>
                  </a:lnTo>
                  <a:lnTo>
                    <a:pt x="4" y="0"/>
                  </a:lnTo>
                  <a:lnTo>
                    <a:pt x="6" y="0"/>
                  </a:lnTo>
                  <a:close/>
                </a:path>
              </a:pathLst>
            </a:custGeom>
            <a:noFill/>
            <a:ln w="3175">
              <a:solidFill>
                <a:schemeClr val="bg1"/>
              </a:solidFill>
              <a:prstDash val="sysDot"/>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lang="de-DE" sz="2400">
                <a:solidFill>
                  <a:srgbClr val="000000"/>
                </a:solidFill>
                <a:cs typeface="Arial" charset="0"/>
              </a:endParaRPr>
            </a:p>
          </p:txBody>
        </p:sp>
        <p:sp>
          <p:nvSpPr>
            <p:cNvPr id="14366" name="Freeform 2448"/>
            <p:cNvSpPr>
              <a:spLocks/>
            </p:cNvSpPr>
            <p:nvPr/>
          </p:nvSpPr>
          <p:spPr bwMode="auto">
            <a:xfrm>
              <a:off x="4718733" y="2201810"/>
              <a:ext cx="1310" cy="2619"/>
            </a:xfrm>
            <a:custGeom>
              <a:avLst/>
              <a:gdLst>
                <a:gd name="T0" fmla="*/ 2147483647 w 2"/>
                <a:gd name="T1" fmla="*/ 2147483647 h 2"/>
                <a:gd name="T2" fmla="*/ 2147483647 w 2"/>
                <a:gd name="T3" fmla="*/ 2147483647 h 2"/>
                <a:gd name="T4" fmla="*/ 0 w 2"/>
                <a:gd name="T5" fmla="*/ 0 h 2"/>
                <a:gd name="T6" fmla="*/ 2147483647 w 2"/>
                <a:gd name="T7" fmla="*/ 0 h 2"/>
                <a:gd name="T8" fmla="*/ 2147483647 w 2"/>
                <a:gd name="T9" fmla="*/ 2147483647 h 2"/>
                <a:gd name="T10" fmla="*/ 0 60000 65536"/>
                <a:gd name="T11" fmla="*/ 0 60000 65536"/>
                <a:gd name="T12" fmla="*/ 0 60000 65536"/>
                <a:gd name="T13" fmla="*/ 0 60000 65536"/>
                <a:gd name="T14" fmla="*/ 0 60000 65536"/>
                <a:gd name="T15" fmla="*/ 0 w 2"/>
                <a:gd name="T16" fmla="*/ 0 h 2"/>
                <a:gd name="T17" fmla="*/ 2 w 2"/>
                <a:gd name="T18" fmla="*/ 2 h 2"/>
              </a:gdLst>
              <a:ahLst/>
              <a:cxnLst>
                <a:cxn ang="T10">
                  <a:pos x="T0" y="T1"/>
                </a:cxn>
                <a:cxn ang="T11">
                  <a:pos x="T2" y="T3"/>
                </a:cxn>
                <a:cxn ang="T12">
                  <a:pos x="T4" y="T5"/>
                </a:cxn>
                <a:cxn ang="T13">
                  <a:pos x="T6" y="T7"/>
                </a:cxn>
                <a:cxn ang="T14">
                  <a:pos x="T8" y="T9"/>
                </a:cxn>
              </a:cxnLst>
              <a:rect l="T15" t="T16" r="T17" b="T18"/>
              <a:pathLst>
                <a:path w="2" h="2">
                  <a:moveTo>
                    <a:pt x="2" y="2"/>
                  </a:moveTo>
                  <a:lnTo>
                    <a:pt x="2" y="2"/>
                  </a:lnTo>
                  <a:lnTo>
                    <a:pt x="0" y="0"/>
                  </a:lnTo>
                  <a:lnTo>
                    <a:pt x="2" y="0"/>
                  </a:lnTo>
                  <a:lnTo>
                    <a:pt x="2" y="2"/>
                  </a:lnTo>
                  <a:close/>
                </a:path>
              </a:pathLst>
            </a:custGeom>
            <a:noFill/>
            <a:ln w="3175">
              <a:solidFill>
                <a:schemeClr val="bg1"/>
              </a:solidFill>
              <a:prstDash val="sysDot"/>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lang="de-DE" sz="2400">
                <a:solidFill>
                  <a:srgbClr val="000000"/>
                </a:solidFill>
                <a:cs typeface="Arial" charset="0"/>
              </a:endParaRPr>
            </a:p>
          </p:txBody>
        </p:sp>
        <p:sp>
          <p:nvSpPr>
            <p:cNvPr id="14367" name="Freeform 2449"/>
            <p:cNvSpPr>
              <a:spLocks/>
            </p:cNvSpPr>
            <p:nvPr/>
          </p:nvSpPr>
          <p:spPr bwMode="auto">
            <a:xfrm>
              <a:off x="4735755" y="2273827"/>
              <a:ext cx="2619" cy="1310"/>
            </a:xfrm>
            <a:custGeom>
              <a:avLst/>
              <a:gdLst>
                <a:gd name="T0" fmla="*/ 2147483647 w 4"/>
                <a:gd name="T1" fmla="*/ 2147483647 h 2"/>
                <a:gd name="T2" fmla="*/ 2147483647 w 4"/>
                <a:gd name="T3" fmla="*/ 2147483647 h 2"/>
                <a:gd name="T4" fmla="*/ 0 w 4"/>
                <a:gd name="T5" fmla="*/ 2147483647 h 2"/>
                <a:gd name="T6" fmla="*/ 0 w 4"/>
                <a:gd name="T7" fmla="*/ 0 h 2"/>
                <a:gd name="T8" fmla="*/ 2147483647 w 4"/>
                <a:gd name="T9" fmla="*/ 0 h 2"/>
                <a:gd name="T10" fmla="*/ 2147483647 w 4"/>
                <a:gd name="T11" fmla="*/ 2147483647 h 2"/>
                <a:gd name="T12" fmla="*/ 0 60000 65536"/>
                <a:gd name="T13" fmla="*/ 0 60000 65536"/>
                <a:gd name="T14" fmla="*/ 0 60000 65536"/>
                <a:gd name="T15" fmla="*/ 0 60000 65536"/>
                <a:gd name="T16" fmla="*/ 0 60000 65536"/>
                <a:gd name="T17" fmla="*/ 0 60000 65536"/>
                <a:gd name="T18" fmla="*/ 0 w 4"/>
                <a:gd name="T19" fmla="*/ 0 h 2"/>
                <a:gd name="T20" fmla="*/ 4 w 4"/>
                <a:gd name="T21" fmla="*/ 2 h 2"/>
              </a:gdLst>
              <a:ahLst/>
              <a:cxnLst>
                <a:cxn ang="T12">
                  <a:pos x="T0" y="T1"/>
                </a:cxn>
                <a:cxn ang="T13">
                  <a:pos x="T2" y="T3"/>
                </a:cxn>
                <a:cxn ang="T14">
                  <a:pos x="T4" y="T5"/>
                </a:cxn>
                <a:cxn ang="T15">
                  <a:pos x="T6" y="T7"/>
                </a:cxn>
                <a:cxn ang="T16">
                  <a:pos x="T8" y="T9"/>
                </a:cxn>
                <a:cxn ang="T17">
                  <a:pos x="T10" y="T11"/>
                </a:cxn>
              </a:cxnLst>
              <a:rect l="T18" t="T19" r="T20" b="T21"/>
              <a:pathLst>
                <a:path w="4" h="2">
                  <a:moveTo>
                    <a:pt x="4" y="2"/>
                  </a:moveTo>
                  <a:lnTo>
                    <a:pt x="2" y="2"/>
                  </a:lnTo>
                  <a:lnTo>
                    <a:pt x="0" y="2"/>
                  </a:lnTo>
                  <a:lnTo>
                    <a:pt x="0" y="0"/>
                  </a:lnTo>
                  <a:lnTo>
                    <a:pt x="2" y="0"/>
                  </a:lnTo>
                  <a:lnTo>
                    <a:pt x="4" y="2"/>
                  </a:lnTo>
                  <a:close/>
                </a:path>
              </a:pathLst>
            </a:custGeom>
            <a:noFill/>
            <a:ln w="3175">
              <a:solidFill>
                <a:schemeClr val="bg1"/>
              </a:solidFill>
              <a:prstDash val="sysDot"/>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lang="de-DE" sz="2400">
                <a:solidFill>
                  <a:srgbClr val="000000"/>
                </a:solidFill>
                <a:cs typeface="Arial" charset="0"/>
              </a:endParaRPr>
            </a:p>
          </p:txBody>
        </p:sp>
        <p:sp>
          <p:nvSpPr>
            <p:cNvPr id="14368" name="Freeform 2450"/>
            <p:cNvSpPr>
              <a:spLocks/>
            </p:cNvSpPr>
            <p:nvPr/>
          </p:nvSpPr>
          <p:spPr bwMode="auto">
            <a:xfrm>
              <a:off x="4738373" y="2288230"/>
              <a:ext cx="0" cy="2619"/>
            </a:xfrm>
            <a:custGeom>
              <a:avLst/>
              <a:gdLst>
                <a:gd name="T0" fmla="*/ 0 w 2"/>
                <a:gd name="T1" fmla="*/ 2147483647 h 4"/>
                <a:gd name="T2" fmla="*/ 0 w 2"/>
                <a:gd name="T3" fmla="*/ 2147483647 h 4"/>
                <a:gd name="T4" fmla="*/ 0 w 2"/>
                <a:gd name="T5" fmla="*/ 2147483647 h 4"/>
                <a:gd name="T6" fmla="*/ 0 w 2"/>
                <a:gd name="T7" fmla="*/ 0 h 4"/>
                <a:gd name="T8" fmla="*/ 0 w 2"/>
                <a:gd name="T9" fmla="*/ 2147483647 h 4"/>
                <a:gd name="T10" fmla="*/ 0 w 2"/>
                <a:gd name="T11" fmla="*/ 2147483647 h 4"/>
                <a:gd name="T12" fmla="*/ 0 60000 65536"/>
                <a:gd name="T13" fmla="*/ 0 60000 65536"/>
                <a:gd name="T14" fmla="*/ 0 60000 65536"/>
                <a:gd name="T15" fmla="*/ 0 60000 65536"/>
                <a:gd name="T16" fmla="*/ 0 60000 65536"/>
                <a:gd name="T17" fmla="*/ 0 60000 65536"/>
                <a:gd name="T18" fmla="*/ 0 w 2"/>
                <a:gd name="T19" fmla="*/ 0 h 4"/>
                <a:gd name="T20" fmla="*/ 0 w 2"/>
                <a:gd name="T21" fmla="*/ 4 h 4"/>
              </a:gdLst>
              <a:ahLst/>
              <a:cxnLst>
                <a:cxn ang="T12">
                  <a:pos x="T0" y="T1"/>
                </a:cxn>
                <a:cxn ang="T13">
                  <a:pos x="T2" y="T3"/>
                </a:cxn>
                <a:cxn ang="T14">
                  <a:pos x="T4" y="T5"/>
                </a:cxn>
                <a:cxn ang="T15">
                  <a:pos x="T6" y="T7"/>
                </a:cxn>
                <a:cxn ang="T16">
                  <a:pos x="T8" y="T9"/>
                </a:cxn>
                <a:cxn ang="T17">
                  <a:pos x="T10" y="T11"/>
                </a:cxn>
              </a:cxnLst>
              <a:rect l="T18" t="T19" r="T20" b="T21"/>
              <a:pathLst>
                <a:path w="2" h="4">
                  <a:moveTo>
                    <a:pt x="2" y="4"/>
                  </a:moveTo>
                  <a:lnTo>
                    <a:pt x="2" y="2"/>
                  </a:lnTo>
                  <a:lnTo>
                    <a:pt x="0" y="2"/>
                  </a:lnTo>
                  <a:lnTo>
                    <a:pt x="2" y="0"/>
                  </a:lnTo>
                  <a:lnTo>
                    <a:pt x="2" y="2"/>
                  </a:lnTo>
                  <a:lnTo>
                    <a:pt x="2" y="4"/>
                  </a:lnTo>
                  <a:close/>
                </a:path>
              </a:pathLst>
            </a:custGeom>
            <a:noFill/>
            <a:ln w="3175">
              <a:solidFill>
                <a:schemeClr val="bg1"/>
              </a:solidFill>
              <a:prstDash val="sysDot"/>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lang="de-DE" sz="2400">
                <a:solidFill>
                  <a:srgbClr val="000000"/>
                </a:solidFill>
                <a:cs typeface="Arial" charset="0"/>
              </a:endParaRPr>
            </a:p>
          </p:txBody>
        </p:sp>
        <p:sp>
          <p:nvSpPr>
            <p:cNvPr id="14369" name="Freeform 2451"/>
            <p:cNvSpPr>
              <a:spLocks/>
            </p:cNvSpPr>
            <p:nvPr/>
          </p:nvSpPr>
          <p:spPr bwMode="auto">
            <a:xfrm>
              <a:off x="4522325" y="2378578"/>
              <a:ext cx="315563" cy="362701"/>
            </a:xfrm>
            <a:custGeom>
              <a:avLst/>
              <a:gdLst>
                <a:gd name="T0" fmla="*/ 2147483647 w 344"/>
                <a:gd name="T1" fmla="*/ 2147483647 h 440"/>
                <a:gd name="T2" fmla="*/ 2147483647 w 344"/>
                <a:gd name="T3" fmla="*/ 2147483647 h 440"/>
                <a:gd name="T4" fmla="*/ 2147483647 w 344"/>
                <a:gd name="T5" fmla="*/ 2147483647 h 440"/>
                <a:gd name="T6" fmla="*/ 2147483647 w 344"/>
                <a:gd name="T7" fmla="*/ 2147483647 h 440"/>
                <a:gd name="T8" fmla="*/ 2147483647 w 344"/>
                <a:gd name="T9" fmla="*/ 2147483647 h 440"/>
                <a:gd name="T10" fmla="*/ 2147483647 w 344"/>
                <a:gd name="T11" fmla="*/ 2147483647 h 440"/>
                <a:gd name="T12" fmla="*/ 2147483647 w 344"/>
                <a:gd name="T13" fmla="*/ 2147483647 h 440"/>
                <a:gd name="T14" fmla="*/ 2147483647 w 344"/>
                <a:gd name="T15" fmla="*/ 2147483647 h 440"/>
                <a:gd name="T16" fmla="*/ 2147483647 w 344"/>
                <a:gd name="T17" fmla="*/ 2147483647 h 440"/>
                <a:gd name="T18" fmla="*/ 2147483647 w 344"/>
                <a:gd name="T19" fmla="*/ 2147483647 h 440"/>
                <a:gd name="T20" fmla="*/ 2147483647 w 344"/>
                <a:gd name="T21" fmla="*/ 2147483647 h 440"/>
                <a:gd name="T22" fmla="*/ 2147483647 w 344"/>
                <a:gd name="T23" fmla="*/ 2147483647 h 440"/>
                <a:gd name="T24" fmla="*/ 2147483647 w 344"/>
                <a:gd name="T25" fmla="*/ 2147483647 h 440"/>
                <a:gd name="T26" fmla="*/ 2147483647 w 344"/>
                <a:gd name="T27" fmla="*/ 2147483647 h 440"/>
                <a:gd name="T28" fmla="*/ 2147483647 w 344"/>
                <a:gd name="T29" fmla="*/ 2147483647 h 440"/>
                <a:gd name="T30" fmla="*/ 2147483647 w 344"/>
                <a:gd name="T31" fmla="*/ 2147483647 h 440"/>
                <a:gd name="T32" fmla="*/ 2147483647 w 344"/>
                <a:gd name="T33" fmla="*/ 2147483647 h 440"/>
                <a:gd name="T34" fmla="*/ 2147483647 w 344"/>
                <a:gd name="T35" fmla="*/ 2147483647 h 440"/>
                <a:gd name="T36" fmla="*/ 2147483647 w 344"/>
                <a:gd name="T37" fmla="*/ 2147483647 h 440"/>
                <a:gd name="T38" fmla="*/ 2147483647 w 344"/>
                <a:gd name="T39" fmla="*/ 2147483647 h 440"/>
                <a:gd name="T40" fmla="*/ 2147483647 w 344"/>
                <a:gd name="T41" fmla="*/ 2147483647 h 440"/>
                <a:gd name="T42" fmla="*/ 2147483647 w 344"/>
                <a:gd name="T43" fmla="*/ 2147483647 h 440"/>
                <a:gd name="T44" fmla="*/ 2147483647 w 344"/>
                <a:gd name="T45" fmla="*/ 2147483647 h 440"/>
                <a:gd name="T46" fmla="*/ 2147483647 w 344"/>
                <a:gd name="T47" fmla="*/ 2147483647 h 440"/>
                <a:gd name="T48" fmla="*/ 2147483647 w 344"/>
                <a:gd name="T49" fmla="*/ 2147483647 h 440"/>
                <a:gd name="T50" fmla="*/ 2147483647 w 344"/>
                <a:gd name="T51" fmla="*/ 2147483647 h 440"/>
                <a:gd name="T52" fmla="*/ 2147483647 w 344"/>
                <a:gd name="T53" fmla="*/ 2147483647 h 440"/>
                <a:gd name="T54" fmla="*/ 2147483647 w 344"/>
                <a:gd name="T55" fmla="*/ 2147483647 h 440"/>
                <a:gd name="T56" fmla="*/ 2147483647 w 344"/>
                <a:gd name="T57" fmla="*/ 2147483647 h 440"/>
                <a:gd name="T58" fmla="*/ 2147483647 w 344"/>
                <a:gd name="T59" fmla="*/ 2147483647 h 440"/>
                <a:gd name="T60" fmla="*/ 2147483647 w 344"/>
                <a:gd name="T61" fmla="*/ 2147483647 h 440"/>
                <a:gd name="T62" fmla="*/ 2147483647 w 344"/>
                <a:gd name="T63" fmla="*/ 2147483647 h 440"/>
                <a:gd name="T64" fmla="*/ 2147483647 w 344"/>
                <a:gd name="T65" fmla="*/ 2147483647 h 440"/>
                <a:gd name="T66" fmla="*/ 2147483647 w 344"/>
                <a:gd name="T67" fmla="*/ 2147483647 h 440"/>
                <a:gd name="T68" fmla="*/ 2147483647 w 344"/>
                <a:gd name="T69" fmla="*/ 2147483647 h 440"/>
                <a:gd name="T70" fmla="*/ 2147483647 w 344"/>
                <a:gd name="T71" fmla="*/ 2147483647 h 440"/>
                <a:gd name="T72" fmla="*/ 2147483647 w 344"/>
                <a:gd name="T73" fmla="*/ 2147483647 h 440"/>
                <a:gd name="T74" fmla="*/ 2147483647 w 344"/>
                <a:gd name="T75" fmla="*/ 2147483647 h 440"/>
                <a:gd name="T76" fmla="*/ 2147483647 w 344"/>
                <a:gd name="T77" fmla="*/ 2147483647 h 440"/>
                <a:gd name="T78" fmla="*/ 2147483647 w 344"/>
                <a:gd name="T79" fmla="*/ 2147483647 h 440"/>
                <a:gd name="T80" fmla="*/ 2147483647 w 344"/>
                <a:gd name="T81" fmla="*/ 2147483647 h 440"/>
                <a:gd name="T82" fmla="*/ 2147483647 w 344"/>
                <a:gd name="T83" fmla="*/ 2147483647 h 440"/>
                <a:gd name="T84" fmla="*/ 2147483647 w 344"/>
                <a:gd name="T85" fmla="*/ 2147483647 h 440"/>
                <a:gd name="T86" fmla="*/ 2147483647 w 344"/>
                <a:gd name="T87" fmla="*/ 2147483647 h 440"/>
                <a:gd name="T88" fmla="*/ 2147483647 w 344"/>
                <a:gd name="T89" fmla="*/ 2147483647 h 440"/>
                <a:gd name="T90" fmla="*/ 2147483647 w 344"/>
                <a:gd name="T91" fmla="*/ 2147483647 h 440"/>
                <a:gd name="T92" fmla="*/ 2147483647 w 344"/>
                <a:gd name="T93" fmla="*/ 2147483647 h 440"/>
                <a:gd name="T94" fmla="*/ 2147483647 w 344"/>
                <a:gd name="T95" fmla="*/ 2147483647 h 440"/>
                <a:gd name="T96" fmla="*/ 2147483647 w 344"/>
                <a:gd name="T97" fmla="*/ 2147483647 h 440"/>
                <a:gd name="T98" fmla="*/ 2147483647 w 344"/>
                <a:gd name="T99" fmla="*/ 2147483647 h 440"/>
                <a:gd name="T100" fmla="*/ 2147483647 w 344"/>
                <a:gd name="T101" fmla="*/ 2147483647 h 440"/>
                <a:gd name="T102" fmla="*/ 2147483647 w 344"/>
                <a:gd name="T103" fmla="*/ 2147483647 h 440"/>
                <a:gd name="T104" fmla="*/ 2147483647 w 344"/>
                <a:gd name="T105" fmla="*/ 2147483647 h 440"/>
                <a:gd name="T106" fmla="*/ 2147483647 w 344"/>
                <a:gd name="T107" fmla="*/ 2147483647 h 440"/>
                <a:gd name="T108" fmla="*/ 2147483647 w 344"/>
                <a:gd name="T109" fmla="*/ 2147483647 h 440"/>
                <a:gd name="T110" fmla="*/ 2147483647 w 344"/>
                <a:gd name="T111" fmla="*/ 2147483647 h 440"/>
                <a:gd name="T112" fmla="*/ 2147483647 w 344"/>
                <a:gd name="T113" fmla="*/ 2147483647 h 440"/>
                <a:gd name="T114" fmla="*/ 2147483647 w 344"/>
                <a:gd name="T115" fmla="*/ 2147483647 h 440"/>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w 344"/>
                <a:gd name="T175" fmla="*/ 0 h 440"/>
                <a:gd name="T176" fmla="*/ 344 w 344"/>
                <a:gd name="T177" fmla="*/ 440 h 440"/>
              </a:gdLst>
              <a:ahLst/>
              <a:cxnLst>
                <a:cxn ang="T116">
                  <a:pos x="T0" y="T1"/>
                </a:cxn>
                <a:cxn ang="T117">
                  <a:pos x="T2" y="T3"/>
                </a:cxn>
                <a:cxn ang="T118">
                  <a:pos x="T4" y="T5"/>
                </a:cxn>
                <a:cxn ang="T119">
                  <a:pos x="T6" y="T7"/>
                </a:cxn>
                <a:cxn ang="T120">
                  <a:pos x="T8" y="T9"/>
                </a:cxn>
                <a:cxn ang="T121">
                  <a:pos x="T10" y="T11"/>
                </a:cxn>
                <a:cxn ang="T122">
                  <a:pos x="T12" y="T13"/>
                </a:cxn>
                <a:cxn ang="T123">
                  <a:pos x="T14" y="T15"/>
                </a:cxn>
                <a:cxn ang="T124">
                  <a:pos x="T16" y="T17"/>
                </a:cxn>
                <a:cxn ang="T125">
                  <a:pos x="T18" y="T19"/>
                </a:cxn>
                <a:cxn ang="T126">
                  <a:pos x="T20" y="T21"/>
                </a:cxn>
                <a:cxn ang="T127">
                  <a:pos x="T22" y="T23"/>
                </a:cxn>
                <a:cxn ang="T128">
                  <a:pos x="T24" y="T25"/>
                </a:cxn>
                <a:cxn ang="T129">
                  <a:pos x="T26" y="T27"/>
                </a:cxn>
                <a:cxn ang="T130">
                  <a:pos x="T28" y="T29"/>
                </a:cxn>
                <a:cxn ang="T131">
                  <a:pos x="T30" y="T31"/>
                </a:cxn>
                <a:cxn ang="T132">
                  <a:pos x="T32" y="T33"/>
                </a:cxn>
                <a:cxn ang="T133">
                  <a:pos x="T34" y="T35"/>
                </a:cxn>
                <a:cxn ang="T134">
                  <a:pos x="T36" y="T37"/>
                </a:cxn>
                <a:cxn ang="T135">
                  <a:pos x="T38" y="T39"/>
                </a:cxn>
                <a:cxn ang="T136">
                  <a:pos x="T40" y="T41"/>
                </a:cxn>
                <a:cxn ang="T137">
                  <a:pos x="T42" y="T43"/>
                </a:cxn>
                <a:cxn ang="T138">
                  <a:pos x="T44" y="T45"/>
                </a:cxn>
                <a:cxn ang="T139">
                  <a:pos x="T46" y="T47"/>
                </a:cxn>
                <a:cxn ang="T140">
                  <a:pos x="T48" y="T49"/>
                </a:cxn>
                <a:cxn ang="T141">
                  <a:pos x="T50" y="T51"/>
                </a:cxn>
                <a:cxn ang="T142">
                  <a:pos x="T52" y="T53"/>
                </a:cxn>
                <a:cxn ang="T143">
                  <a:pos x="T54" y="T55"/>
                </a:cxn>
                <a:cxn ang="T144">
                  <a:pos x="T56" y="T57"/>
                </a:cxn>
                <a:cxn ang="T145">
                  <a:pos x="T58" y="T59"/>
                </a:cxn>
                <a:cxn ang="T146">
                  <a:pos x="T60" y="T61"/>
                </a:cxn>
                <a:cxn ang="T147">
                  <a:pos x="T62" y="T63"/>
                </a:cxn>
                <a:cxn ang="T148">
                  <a:pos x="T64" y="T65"/>
                </a:cxn>
                <a:cxn ang="T149">
                  <a:pos x="T66" y="T67"/>
                </a:cxn>
                <a:cxn ang="T150">
                  <a:pos x="T68" y="T69"/>
                </a:cxn>
                <a:cxn ang="T151">
                  <a:pos x="T70" y="T71"/>
                </a:cxn>
                <a:cxn ang="T152">
                  <a:pos x="T72" y="T73"/>
                </a:cxn>
                <a:cxn ang="T153">
                  <a:pos x="T74" y="T75"/>
                </a:cxn>
                <a:cxn ang="T154">
                  <a:pos x="T76" y="T77"/>
                </a:cxn>
                <a:cxn ang="T155">
                  <a:pos x="T78" y="T79"/>
                </a:cxn>
                <a:cxn ang="T156">
                  <a:pos x="T80" y="T81"/>
                </a:cxn>
                <a:cxn ang="T157">
                  <a:pos x="T82" y="T83"/>
                </a:cxn>
                <a:cxn ang="T158">
                  <a:pos x="T84" y="T85"/>
                </a:cxn>
                <a:cxn ang="T159">
                  <a:pos x="T86" y="T87"/>
                </a:cxn>
                <a:cxn ang="T160">
                  <a:pos x="T88" y="T89"/>
                </a:cxn>
                <a:cxn ang="T161">
                  <a:pos x="T90" y="T91"/>
                </a:cxn>
                <a:cxn ang="T162">
                  <a:pos x="T92" y="T93"/>
                </a:cxn>
                <a:cxn ang="T163">
                  <a:pos x="T94" y="T95"/>
                </a:cxn>
                <a:cxn ang="T164">
                  <a:pos x="T96" y="T97"/>
                </a:cxn>
                <a:cxn ang="T165">
                  <a:pos x="T98" y="T99"/>
                </a:cxn>
                <a:cxn ang="T166">
                  <a:pos x="T100" y="T101"/>
                </a:cxn>
                <a:cxn ang="T167">
                  <a:pos x="T102" y="T103"/>
                </a:cxn>
                <a:cxn ang="T168">
                  <a:pos x="T104" y="T105"/>
                </a:cxn>
                <a:cxn ang="T169">
                  <a:pos x="T106" y="T107"/>
                </a:cxn>
                <a:cxn ang="T170">
                  <a:pos x="T108" y="T109"/>
                </a:cxn>
                <a:cxn ang="T171">
                  <a:pos x="T110" y="T111"/>
                </a:cxn>
                <a:cxn ang="T172">
                  <a:pos x="T112" y="T113"/>
                </a:cxn>
                <a:cxn ang="T173">
                  <a:pos x="T114" y="T115"/>
                </a:cxn>
              </a:cxnLst>
              <a:rect l="T174" t="T175" r="T176" b="T177"/>
              <a:pathLst>
                <a:path w="344" h="440">
                  <a:moveTo>
                    <a:pt x="278" y="382"/>
                  </a:moveTo>
                  <a:lnTo>
                    <a:pt x="276" y="384"/>
                  </a:lnTo>
                  <a:lnTo>
                    <a:pt x="278" y="386"/>
                  </a:lnTo>
                  <a:lnTo>
                    <a:pt x="278" y="388"/>
                  </a:lnTo>
                  <a:lnTo>
                    <a:pt x="280" y="388"/>
                  </a:lnTo>
                  <a:lnTo>
                    <a:pt x="280" y="390"/>
                  </a:lnTo>
                  <a:lnTo>
                    <a:pt x="284" y="394"/>
                  </a:lnTo>
                  <a:lnTo>
                    <a:pt x="284" y="396"/>
                  </a:lnTo>
                  <a:lnTo>
                    <a:pt x="284" y="398"/>
                  </a:lnTo>
                  <a:lnTo>
                    <a:pt x="286" y="398"/>
                  </a:lnTo>
                  <a:lnTo>
                    <a:pt x="286" y="396"/>
                  </a:lnTo>
                  <a:lnTo>
                    <a:pt x="288" y="396"/>
                  </a:lnTo>
                  <a:lnTo>
                    <a:pt x="290" y="396"/>
                  </a:lnTo>
                  <a:lnTo>
                    <a:pt x="294" y="396"/>
                  </a:lnTo>
                  <a:lnTo>
                    <a:pt x="294" y="398"/>
                  </a:lnTo>
                  <a:lnTo>
                    <a:pt x="296" y="398"/>
                  </a:lnTo>
                  <a:lnTo>
                    <a:pt x="294" y="400"/>
                  </a:lnTo>
                  <a:lnTo>
                    <a:pt x="296" y="400"/>
                  </a:lnTo>
                  <a:lnTo>
                    <a:pt x="296" y="402"/>
                  </a:lnTo>
                  <a:lnTo>
                    <a:pt x="296" y="404"/>
                  </a:lnTo>
                  <a:lnTo>
                    <a:pt x="294" y="404"/>
                  </a:lnTo>
                  <a:lnTo>
                    <a:pt x="294" y="410"/>
                  </a:lnTo>
                  <a:lnTo>
                    <a:pt x="298" y="414"/>
                  </a:lnTo>
                  <a:lnTo>
                    <a:pt x="298" y="416"/>
                  </a:lnTo>
                  <a:lnTo>
                    <a:pt x="294" y="416"/>
                  </a:lnTo>
                  <a:lnTo>
                    <a:pt x="292" y="416"/>
                  </a:lnTo>
                  <a:lnTo>
                    <a:pt x="290" y="416"/>
                  </a:lnTo>
                  <a:lnTo>
                    <a:pt x="288" y="416"/>
                  </a:lnTo>
                  <a:lnTo>
                    <a:pt x="282" y="416"/>
                  </a:lnTo>
                  <a:lnTo>
                    <a:pt x="276" y="416"/>
                  </a:lnTo>
                  <a:lnTo>
                    <a:pt x="274" y="416"/>
                  </a:lnTo>
                  <a:lnTo>
                    <a:pt x="272" y="416"/>
                  </a:lnTo>
                  <a:lnTo>
                    <a:pt x="266" y="416"/>
                  </a:lnTo>
                  <a:lnTo>
                    <a:pt x="264" y="416"/>
                  </a:lnTo>
                  <a:lnTo>
                    <a:pt x="260" y="422"/>
                  </a:lnTo>
                  <a:lnTo>
                    <a:pt x="258" y="424"/>
                  </a:lnTo>
                  <a:lnTo>
                    <a:pt x="248" y="436"/>
                  </a:lnTo>
                  <a:lnTo>
                    <a:pt x="246" y="436"/>
                  </a:lnTo>
                  <a:lnTo>
                    <a:pt x="242" y="436"/>
                  </a:lnTo>
                  <a:lnTo>
                    <a:pt x="240" y="436"/>
                  </a:lnTo>
                  <a:lnTo>
                    <a:pt x="236" y="434"/>
                  </a:lnTo>
                  <a:lnTo>
                    <a:pt x="234" y="436"/>
                  </a:lnTo>
                  <a:lnTo>
                    <a:pt x="232" y="436"/>
                  </a:lnTo>
                  <a:lnTo>
                    <a:pt x="230" y="436"/>
                  </a:lnTo>
                  <a:lnTo>
                    <a:pt x="228" y="436"/>
                  </a:lnTo>
                  <a:lnTo>
                    <a:pt x="226" y="436"/>
                  </a:lnTo>
                  <a:lnTo>
                    <a:pt x="224" y="436"/>
                  </a:lnTo>
                  <a:lnTo>
                    <a:pt x="220" y="438"/>
                  </a:lnTo>
                  <a:lnTo>
                    <a:pt x="220" y="440"/>
                  </a:lnTo>
                  <a:lnTo>
                    <a:pt x="218" y="440"/>
                  </a:lnTo>
                  <a:lnTo>
                    <a:pt x="216" y="440"/>
                  </a:lnTo>
                  <a:lnTo>
                    <a:pt x="216" y="438"/>
                  </a:lnTo>
                  <a:lnTo>
                    <a:pt x="216" y="436"/>
                  </a:lnTo>
                  <a:lnTo>
                    <a:pt x="214" y="436"/>
                  </a:lnTo>
                  <a:lnTo>
                    <a:pt x="212" y="434"/>
                  </a:lnTo>
                  <a:lnTo>
                    <a:pt x="212" y="436"/>
                  </a:lnTo>
                  <a:lnTo>
                    <a:pt x="210" y="436"/>
                  </a:lnTo>
                  <a:lnTo>
                    <a:pt x="206" y="436"/>
                  </a:lnTo>
                  <a:lnTo>
                    <a:pt x="204" y="436"/>
                  </a:lnTo>
                  <a:lnTo>
                    <a:pt x="202" y="436"/>
                  </a:lnTo>
                  <a:lnTo>
                    <a:pt x="200" y="436"/>
                  </a:lnTo>
                  <a:lnTo>
                    <a:pt x="198" y="436"/>
                  </a:lnTo>
                  <a:lnTo>
                    <a:pt x="194" y="436"/>
                  </a:lnTo>
                  <a:lnTo>
                    <a:pt x="192" y="440"/>
                  </a:lnTo>
                  <a:lnTo>
                    <a:pt x="190" y="436"/>
                  </a:lnTo>
                  <a:lnTo>
                    <a:pt x="190" y="438"/>
                  </a:lnTo>
                  <a:lnTo>
                    <a:pt x="188" y="438"/>
                  </a:lnTo>
                  <a:lnTo>
                    <a:pt x="186" y="438"/>
                  </a:lnTo>
                  <a:lnTo>
                    <a:pt x="186" y="436"/>
                  </a:lnTo>
                  <a:lnTo>
                    <a:pt x="186" y="434"/>
                  </a:lnTo>
                  <a:lnTo>
                    <a:pt x="184" y="434"/>
                  </a:lnTo>
                  <a:lnTo>
                    <a:pt x="182" y="434"/>
                  </a:lnTo>
                  <a:lnTo>
                    <a:pt x="182" y="432"/>
                  </a:lnTo>
                  <a:lnTo>
                    <a:pt x="180" y="432"/>
                  </a:lnTo>
                  <a:lnTo>
                    <a:pt x="178" y="432"/>
                  </a:lnTo>
                  <a:lnTo>
                    <a:pt x="176" y="430"/>
                  </a:lnTo>
                  <a:lnTo>
                    <a:pt x="176" y="428"/>
                  </a:lnTo>
                  <a:lnTo>
                    <a:pt x="174" y="428"/>
                  </a:lnTo>
                  <a:lnTo>
                    <a:pt x="174" y="424"/>
                  </a:lnTo>
                  <a:lnTo>
                    <a:pt x="172" y="424"/>
                  </a:lnTo>
                  <a:lnTo>
                    <a:pt x="170" y="422"/>
                  </a:lnTo>
                  <a:lnTo>
                    <a:pt x="168" y="422"/>
                  </a:lnTo>
                  <a:lnTo>
                    <a:pt x="168" y="420"/>
                  </a:lnTo>
                  <a:lnTo>
                    <a:pt x="168" y="418"/>
                  </a:lnTo>
                  <a:lnTo>
                    <a:pt x="170" y="416"/>
                  </a:lnTo>
                  <a:lnTo>
                    <a:pt x="168" y="416"/>
                  </a:lnTo>
                  <a:lnTo>
                    <a:pt x="168" y="414"/>
                  </a:lnTo>
                  <a:lnTo>
                    <a:pt x="166" y="414"/>
                  </a:lnTo>
                  <a:lnTo>
                    <a:pt x="164" y="414"/>
                  </a:lnTo>
                  <a:lnTo>
                    <a:pt x="164" y="416"/>
                  </a:lnTo>
                  <a:lnTo>
                    <a:pt x="162" y="418"/>
                  </a:lnTo>
                  <a:lnTo>
                    <a:pt x="160" y="420"/>
                  </a:lnTo>
                  <a:lnTo>
                    <a:pt x="158" y="422"/>
                  </a:lnTo>
                  <a:lnTo>
                    <a:pt x="156" y="420"/>
                  </a:lnTo>
                  <a:lnTo>
                    <a:pt x="154" y="418"/>
                  </a:lnTo>
                  <a:lnTo>
                    <a:pt x="152" y="418"/>
                  </a:lnTo>
                  <a:lnTo>
                    <a:pt x="150" y="418"/>
                  </a:lnTo>
                  <a:lnTo>
                    <a:pt x="148" y="416"/>
                  </a:lnTo>
                  <a:lnTo>
                    <a:pt x="148" y="418"/>
                  </a:lnTo>
                  <a:lnTo>
                    <a:pt x="146" y="418"/>
                  </a:lnTo>
                  <a:lnTo>
                    <a:pt x="146" y="420"/>
                  </a:lnTo>
                  <a:lnTo>
                    <a:pt x="144" y="420"/>
                  </a:lnTo>
                  <a:lnTo>
                    <a:pt x="142" y="422"/>
                  </a:lnTo>
                  <a:lnTo>
                    <a:pt x="140" y="424"/>
                  </a:lnTo>
                  <a:lnTo>
                    <a:pt x="136" y="422"/>
                  </a:lnTo>
                  <a:lnTo>
                    <a:pt x="134" y="420"/>
                  </a:lnTo>
                  <a:lnTo>
                    <a:pt x="132" y="418"/>
                  </a:lnTo>
                  <a:lnTo>
                    <a:pt x="130" y="416"/>
                  </a:lnTo>
                  <a:lnTo>
                    <a:pt x="128" y="416"/>
                  </a:lnTo>
                  <a:lnTo>
                    <a:pt x="126" y="414"/>
                  </a:lnTo>
                  <a:lnTo>
                    <a:pt x="128" y="412"/>
                  </a:lnTo>
                  <a:lnTo>
                    <a:pt x="126" y="412"/>
                  </a:lnTo>
                  <a:lnTo>
                    <a:pt x="124" y="408"/>
                  </a:lnTo>
                  <a:lnTo>
                    <a:pt x="122" y="408"/>
                  </a:lnTo>
                  <a:lnTo>
                    <a:pt x="120" y="406"/>
                  </a:lnTo>
                  <a:lnTo>
                    <a:pt x="120" y="404"/>
                  </a:lnTo>
                  <a:lnTo>
                    <a:pt x="120" y="402"/>
                  </a:lnTo>
                  <a:lnTo>
                    <a:pt x="118" y="400"/>
                  </a:lnTo>
                  <a:lnTo>
                    <a:pt x="118" y="398"/>
                  </a:lnTo>
                  <a:lnTo>
                    <a:pt x="116" y="396"/>
                  </a:lnTo>
                  <a:lnTo>
                    <a:pt x="116" y="394"/>
                  </a:lnTo>
                  <a:lnTo>
                    <a:pt x="118" y="394"/>
                  </a:lnTo>
                  <a:lnTo>
                    <a:pt x="118" y="392"/>
                  </a:lnTo>
                  <a:lnTo>
                    <a:pt x="116" y="390"/>
                  </a:lnTo>
                  <a:lnTo>
                    <a:pt x="116" y="388"/>
                  </a:lnTo>
                  <a:lnTo>
                    <a:pt x="114" y="388"/>
                  </a:lnTo>
                  <a:lnTo>
                    <a:pt x="112" y="386"/>
                  </a:lnTo>
                  <a:lnTo>
                    <a:pt x="110" y="386"/>
                  </a:lnTo>
                  <a:lnTo>
                    <a:pt x="108" y="386"/>
                  </a:lnTo>
                  <a:lnTo>
                    <a:pt x="108" y="384"/>
                  </a:lnTo>
                  <a:lnTo>
                    <a:pt x="106" y="382"/>
                  </a:lnTo>
                  <a:lnTo>
                    <a:pt x="104" y="382"/>
                  </a:lnTo>
                  <a:lnTo>
                    <a:pt x="104" y="384"/>
                  </a:lnTo>
                  <a:lnTo>
                    <a:pt x="104" y="382"/>
                  </a:lnTo>
                  <a:lnTo>
                    <a:pt x="102" y="382"/>
                  </a:lnTo>
                  <a:lnTo>
                    <a:pt x="100" y="382"/>
                  </a:lnTo>
                  <a:lnTo>
                    <a:pt x="100" y="380"/>
                  </a:lnTo>
                  <a:lnTo>
                    <a:pt x="102" y="378"/>
                  </a:lnTo>
                  <a:lnTo>
                    <a:pt x="100" y="376"/>
                  </a:lnTo>
                  <a:lnTo>
                    <a:pt x="98" y="374"/>
                  </a:lnTo>
                  <a:lnTo>
                    <a:pt x="96" y="374"/>
                  </a:lnTo>
                  <a:lnTo>
                    <a:pt x="96" y="372"/>
                  </a:lnTo>
                  <a:lnTo>
                    <a:pt x="96" y="370"/>
                  </a:lnTo>
                  <a:lnTo>
                    <a:pt x="98" y="368"/>
                  </a:lnTo>
                  <a:lnTo>
                    <a:pt x="98" y="366"/>
                  </a:lnTo>
                  <a:lnTo>
                    <a:pt x="96" y="366"/>
                  </a:lnTo>
                  <a:lnTo>
                    <a:pt x="92" y="362"/>
                  </a:lnTo>
                  <a:lnTo>
                    <a:pt x="90" y="360"/>
                  </a:lnTo>
                  <a:lnTo>
                    <a:pt x="90" y="358"/>
                  </a:lnTo>
                  <a:lnTo>
                    <a:pt x="86" y="356"/>
                  </a:lnTo>
                  <a:lnTo>
                    <a:pt x="84" y="354"/>
                  </a:lnTo>
                  <a:lnTo>
                    <a:pt x="82" y="354"/>
                  </a:lnTo>
                  <a:lnTo>
                    <a:pt x="78" y="352"/>
                  </a:lnTo>
                  <a:lnTo>
                    <a:pt x="76" y="350"/>
                  </a:lnTo>
                  <a:lnTo>
                    <a:pt x="76" y="348"/>
                  </a:lnTo>
                  <a:lnTo>
                    <a:pt x="74" y="348"/>
                  </a:lnTo>
                  <a:lnTo>
                    <a:pt x="74" y="346"/>
                  </a:lnTo>
                  <a:lnTo>
                    <a:pt x="72" y="346"/>
                  </a:lnTo>
                  <a:lnTo>
                    <a:pt x="72" y="344"/>
                  </a:lnTo>
                  <a:lnTo>
                    <a:pt x="74" y="344"/>
                  </a:lnTo>
                  <a:lnTo>
                    <a:pt x="74" y="342"/>
                  </a:lnTo>
                  <a:lnTo>
                    <a:pt x="74" y="340"/>
                  </a:lnTo>
                  <a:lnTo>
                    <a:pt x="72" y="340"/>
                  </a:lnTo>
                  <a:lnTo>
                    <a:pt x="72" y="338"/>
                  </a:lnTo>
                  <a:lnTo>
                    <a:pt x="70" y="338"/>
                  </a:lnTo>
                  <a:lnTo>
                    <a:pt x="70" y="336"/>
                  </a:lnTo>
                  <a:lnTo>
                    <a:pt x="68" y="336"/>
                  </a:lnTo>
                  <a:lnTo>
                    <a:pt x="68" y="334"/>
                  </a:lnTo>
                  <a:lnTo>
                    <a:pt x="66" y="332"/>
                  </a:lnTo>
                  <a:lnTo>
                    <a:pt x="64" y="330"/>
                  </a:lnTo>
                  <a:lnTo>
                    <a:pt x="62" y="330"/>
                  </a:lnTo>
                  <a:lnTo>
                    <a:pt x="58" y="330"/>
                  </a:lnTo>
                  <a:lnTo>
                    <a:pt x="54" y="330"/>
                  </a:lnTo>
                  <a:lnTo>
                    <a:pt x="52" y="328"/>
                  </a:lnTo>
                  <a:lnTo>
                    <a:pt x="50" y="328"/>
                  </a:lnTo>
                  <a:lnTo>
                    <a:pt x="50" y="326"/>
                  </a:lnTo>
                  <a:lnTo>
                    <a:pt x="52" y="324"/>
                  </a:lnTo>
                  <a:lnTo>
                    <a:pt x="52" y="322"/>
                  </a:lnTo>
                  <a:lnTo>
                    <a:pt x="54" y="322"/>
                  </a:lnTo>
                  <a:lnTo>
                    <a:pt x="52" y="318"/>
                  </a:lnTo>
                  <a:lnTo>
                    <a:pt x="50" y="318"/>
                  </a:lnTo>
                  <a:lnTo>
                    <a:pt x="50" y="320"/>
                  </a:lnTo>
                  <a:lnTo>
                    <a:pt x="50" y="318"/>
                  </a:lnTo>
                  <a:lnTo>
                    <a:pt x="48" y="318"/>
                  </a:lnTo>
                  <a:lnTo>
                    <a:pt x="46" y="318"/>
                  </a:lnTo>
                  <a:lnTo>
                    <a:pt x="44" y="318"/>
                  </a:lnTo>
                  <a:lnTo>
                    <a:pt x="42" y="318"/>
                  </a:lnTo>
                  <a:lnTo>
                    <a:pt x="38" y="318"/>
                  </a:lnTo>
                  <a:lnTo>
                    <a:pt x="36" y="318"/>
                  </a:lnTo>
                  <a:lnTo>
                    <a:pt x="36" y="316"/>
                  </a:lnTo>
                  <a:lnTo>
                    <a:pt x="38" y="316"/>
                  </a:lnTo>
                  <a:lnTo>
                    <a:pt x="38" y="314"/>
                  </a:lnTo>
                  <a:lnTo>
                    <a:pt x="38" y="312"/>
                  </a:lnTo>
                  <a:lnTo>
                    <a:pt x="36" y="312"/>
                  </a:lnTo>
                  <a:lnTo>
                    <a:pt x="36" y="310"/>
                  </a:lnTo>
                  <a:lnTo>
                    <a:pt x="36" y="308"/>
                  </a:lnTo>
                  <a:lnTo>
                    <a:pt x="36" y="306"/>
                  </a:lnTo>
                  <a:lnTo>
                    <a:pt x="38" y="306"/>
                  </a:lnTo>
                  <a:lnTo>
                    <a:pt x="40" y="304"/>
                  </a:lnTo>
                  <a:lnTo>
                    <a:pt x="40" y="300"/>
                  </a:lnTo>
                  <a:lnTo>
                    <a:pt x="38" y="298"/>
                  </a:lnTo>
                  <a:lnTo>
                    <a:pt x="40" y="298"/>
                  </a:lnTo>
                  <a:lnTo>
                    <a:pt x="40" y="296"/>
                  </a:lnTo>
                  <a:lnTo>
                    <a:pt x="40" y="294"/>
                  </a:lnTo>
                  <a:lnTo>
                    <a:pt x="40" y="290"/>
                  </a:lnTo>
                  <a:lnTo>
                    <a:pt x="36" y="286"/>
                  </a:lnTo>
                  <a:lnTo>
                    <a:pt x="32" y="278"/>
                  </a:lnTo>
                  <a:lnTo>
                    <a:pt x="26" y="272"/>
                  </a:lnTo>
                  <a:lnTo>
                    <a:pt x="24" y="268"/>
                  </a:lnTo>
                  <a:lnTo>
                    <a:pt x="24" y="266"/>
                  </a:lnTo>
                  <a:lnTo>
                    <a:pt x="24" y="264"/>
                  </a:lnTo>
                  <a:lnTo>
                    <a:pt x="24" y="260"/>
                  </a:lnTo>
                  <a:lnTo>
                    <a:pt x="24" y="258"/>
                  </a:lnTo>
                  <a:lnTo>
                    <a:pt x="24" y="256"/>
                  </a:lnTo>
                  <a:lnTo>
                    <a:pt x="24" y="254"/>
                  </a:lnTo>
                  <a:lnTo>
                    <a:pt x="22" y="254"/>
                  </a:lnTo>
                  <a:lnTo>
                    <a:pt x="20" y="252"/>
                  </a:lnTo>
                  <a:lnTo>
                    <a:pt x="18" y="252"/>
                  </a:lnTo>
                  <a:lnTo>
                    <a:pt x="18" y="250"/>
                  </a:lnTo>
                  <a:lnTo>
                    <a:pt x="18" y="248"/>
                  </a:lnTo>
                  <a:lnTo>
                    <a:pt x="16" y="248"/>
                  </a:lnTo>
                  <a:lnTo>
                    <a:pt x="18" y="244"/>
                  </a:lnTo>
                  <a:lnTo>
                    <a:pt x="18" y="242"/>
                  </a:lnTo>
                  <a:lnTo>
                    <a:pt x="16" y="240"/>
                  </a:lnTo>
                  <a:lnTo>
                    <a:pt x="16" y="238"/>
                  </a:lnTo>
                  <a:lnTo>
                    <a:pt x="14" y="232"/>
                  </a:lnTo>
                  <a:lnTo>
                    <a:pt x="14" y="230"/>
                  </a:lnTo>
                  <a:lnTo>
                    <a:pt x="14" y="226"/>
                  </a:lnTo>
                  <a:lnTo>
                    <a:pt x="12" y="224"/>
                  </a:lnTo>
                  <a:lnTo>
                    <a:pt x="10" y="222"/>
                  </a:lnTo>
                  <a:lnTo>
                    <a:pt x="8" y="224"/>
                  </a:lnTo>
                  <a:lnTo>
                    <a:pt x="8" y="226"/>
                  </a:lnTo>
                  <a:lnTo>
                    <a:pt x="6" y="226"/>
                  </a:lnTo>
                  <a:lnTo>
                    <a:pt x="4" y="226"/>
                  </a:lnTo>
                  <a:lnTo>
                    <a:pt x="2" y="226"/>
                  </a:lnTo>
                  <a:lnTo>
                    <a:pt x="2" y="224"/>
                  </a:lnTo>
                  <a:lnTo>
                    <a:pt x="0" y="222"/>
                  </a:lnTo>
                  <a:lnTo>
                    <a:pt x="2" y="218"/>
                  </a:lnTo>
                  <a:lnTo>
                    <a:pt x="2" y="216"/>
                  </a:lnTo>
                  <a:lnTo>
                    <a:pt x="4" y="214"/>
                  </a:lnTo>
                  <a:lnTo>
                    <a:pt x="6" y="214"/>
                  </a:lnTo>
                  <a:lnTo>
                    <a:pt x="6" y="212"/>
                  </a:lnTo>
                  <a:lnTo>
                    <a:pt x="8" y="212"/>
                  </a:lnTo>
                  <a:lnTo>
                    <a:pt x="10" y="208"/>
                  </a:lnTo>
                  <a:lnTo>
                    <a:pt x="8" y="204"/>
                  </a:lnTo>
                  <a:lnTo>
                    <a:pt x="6" y="200"/>
                  </a:lnTo>
                  <a:lnTo>
                    <a:pt x="6" y="198"/>
                  </a:lnTo>
                  <a:lnTo>
                    <a:pt x="8" y="194"/>
                  </a:lnTo>
                  <a:lnTo>
                    <a:pt x="10" y="194"/>
                  </a:lnTo>
                  <a:lnTo>
                    <a:pt x="12" y="194"/>
                  </a:lnTo>
                  <a:lnTo>
                    <a:pt x="12" y="192"/>
                  </a:lnTo>
                  <a:lnTo>
                    <a:pt x="16" y="192"/>
                  </a:lnTo>
                  <a:lnTo>
                    <a:pt x="16" y="190"/>
                  </a:lnTo>
                  <a:lnTo>
                    <a:pt x="16" y="188"/>
                  </a:lnTo>
                  <a:lnTo>
                    <a:pt x="14" y="188"/>
                  </a:lnTo>
                  <a:lnTo>
                    <a:pt x="14" y="186"/>
                  </a:lnTo>
                  <a:lnTo>
                    <a:pt x="14" y="184"/>
                  </a:lnTo>
                  <a:lnTo>
                    <a:pt x="12" y="182"/>
                  </a:lnTo>
                  <a:lnTo>
                    <a:pt x="12" y="180"/>
                  </a:lnTo>
                  <a:lnTo>
                    <a:pt x="14" y="178"/>
                  </a:lnTo>
                  <a:lnTo>
                    <a:pt x="18" y="178"/>
                  </a:lnTo>
                  <a:lnTo>
                    <a:pt x="18" y="176"/>
                  </a:lnTo>
                  <a:lnTo>
                    <a:pt x="18" y="174"/>
                  </a:lnTo>
                  <a:lnTo>
                    <a:pt x="18" y="172"/>
                  </a:lnTo>
                  <a:lnTo>
                    <a:pt x="20" y="170"/>
                  </a:lnTo>
                  <a:lnTo>
                    <a:pt x="22" y="168"/>
                  </a:lnTo>
                  <a:lnTo>
                    <a:pt x="22" y="166"/>
                  </a:lnTo>
                  <a:lnTo>
                    <a:pt x="24" y="166"/>
                  </a:lnTo>
                  <a:lnTo>
                    <a:pt x="24" y="164"/>
                  </a:lnTo>
                  <a:lnTo>
                    <a:pt x="24" y="162"/>
                  </a:lnTo>
                  <a:lnTo>
                    <a:pt x="24" y="160"/>
                  </a:lnTo>
                  <a:lnTo>
                    <a:pt x="24" y="158"/>
                  </a:lnTo>
                  <a:lnTo>
                    <a:pt x="22" y="158"/>
                  </a:lnTo>
                  <a:lnTo>
                    <a:pt x="22" y="156"/>
                  </a:lnTo>
                  <a:lnTo>
                    <a:pt x="24" y="152"/>
                  </a:lnTo>
                  <a:lnTo>
                    <a:pt x="26" y="152"/>
                  </a:lnTo>
                  <a:lnTo>
                    <a:pt x="28" y="152"/>
                  </a:lnTo>
                  <a:lnTo>
                    <a:pt x="30" y="152"/>
                  </a:lnTo>
                  <a:lnTo>
                    <a:pt x="32" y="152"/>
                  </a:lnTo>
                  <a:lnTo>
                    <a:pt x="34" y="152"/>
                  </a:lnTo>
                  <a:lnTo>
                    <a:pt x="34" y="150"/>
                  </a:lnTo>
                  <a:lnTo>
                    <a:pt x="36" y="150"/>
                  </a:lnTo>
                  <a:lnTo>
                    <a:pt x="40" y="150"/>
                  </a:lnTo>
                  <a:lnTo>
                    <a:pt x="40" y="152"/>
                  </a:lnTo>
                  <a:lnTo>
                    <a:pt x="42" y="152"/>
                  </a:lnTo>
                  <a:lnTo>
                    <a:pt x="44" y="152"/>
                  </a:lnTo>
                  <a:lnTo>
                    <a:pt x="44" y="148"/>
                  </a:lnTo>
                  <a:lnTo>
                    <a:pt x="44" y="144"/>
                  </a:lnTo>
                  <a:lnTo>
                    <a:pt x="44" y="140"/>
                  </a:lnTo>
                  <a:lnTo>
                    <a:pt x="42" y="92"/>
                  </a:lnTo>
                  <a:lnTo>
                    <a:pt x="42" y="86"/>
                  </a:lnTo>
                  <a:lnTo>
                    <a:pt x="42" y="80"/>
                  </a:lnTo>
                  <a:lnTo>
                    <a:pt x="42" y="78"/>
                  </a:lnTo>
                  <a:lnTo>
                    <a:pt x="40" y="64"/>
                  </a:lnTo>
                  <a:lnTo>
                    <a:pt x="40" y="62"/>
                  </a:lnTo>
                  <a:lnTo>
                    <a:pt x="40" y="52"/>
                  </a:lnTo>
                  <a:lnTo>
                    <a:pt x="40" y="50"/>
                  </a:lnTo>
                  <a:lnTo>
                    <a:pt x="44" y="50"/>
                  </a:lnTo>
                  <a:lnTo>
                    <a:pt x="50" y="50"/>
                  </a:lnTo>
                  <a:lnTo>
                    <a:pt x="52" y="50"/>
                  </a:lnTo>
                  <a:lnTo>
                    <a:pt x="54" y="50"/>
                  </a:lnTo>
                  <a:lnTo>
                    <a:pt x="56" y="50"/>
                  </a:lnTo>
                  <a:lnTo>
                    <a:pt x="62" y="50"/>
                  </a:lnTo>
                  <a:lnTo>
                    <a:pt x="60" y="28"/>
                  </a:lnTo>
                  <a:lnTo>
                    <a:pt x="60" y="2"/>
                  </a:lnTo>
                  <a:lnTo>
                    <a:pt x="62" y="2"/>
                  </a:lnTo>
                  <a:lnTo>
                    <a:pt x="64" y="2"/>
                  </a:lnTo>
                  <a:lnTo>
                    <a:pt x="68" y="2"/>
                  </a:lnTo>
                  <a:lnTo>
                    <a:pt x="74" y="2"/>
                  </a:lnTo>
                  <a:lnTo>
                    <a:pt x="86" y="2"/>
                  </a:lnTo>
                  <a:lnTo>
                    <a:pt x="92" y="4"/>
                  </a:lnTo>
                  <a:lnTo>
                    <a:pt x="94" y="4"/>
                  </a:lnTo>
                  <a:lnTo>
                    <a:pt x="96" y="4"/>
                  </a:lnTo>
                  <a:lnTo>
                    <a:pt x="98" y="4"/>
                  </a:lnTo>
                  <a:lnTo>
                    <a:pt x="100" y="2"/>
                  </a:lnTo>
                  <a:lnTo>
                    <a:pt x="102" y="2"/>
                  </a:lnTo>
                  <a:lnTo>
                    <a:pt x="104" y="2"/>
                  </a:lnTo>
                  <a:lnTo>
                    <a:pt x="106" y="2"/>
                  </a:lnTo>
                  <a:lnTo>
                    <a:pt x="108" y="4"/>
                  </a:lnTo>
                  <a:lnTo>
                    <a:pt x="116" y="2"/>
                  </a:lnTo>
                  <a:lnTo>
                    <a:pt x="124" y="2"/>
                  </a:lnTo>
                  <a:lnTo>
                    <a:pt x="126" y="2"/>
                  </a:lnTo>
                  <a:lnTo>
                    <a:pt x="132" y="2"/>
                  </a:lnTo>
                  <a:lnTo>
                    <a:pt x="142" y="4"/>
                  </a:lnTo>
                  <a:lnTo>
                    <a:pt x="144" y="4"/>
                  </a:lnTo>
                  <a:lnTo>
                    <a:pt x="146" y="4"/>
                  </a:lnTo>
                  <a:lnTo>
                    <a:pt x="152" y="4"/>
                  </a:lnTo>
                  <a:lnTo>
                    <a:pt x="154" y="2"/>
                  </a:lnTo>
                  <a:lnTo>
                    <a:pt x="164" y="2"/>
                  </a:lnTo>
                  <a:lnTo>
                    <a:pt x="168" y="2"/>
                  </a:lnTo>
                  <a:lnTo>
                    <a:pt x="170" y="2"/>
                  </a:lnTo>
                  <a:lnTo>
                    <a:pt x="172" y="2"/>
                  </a:lnTo>
                  <a:lnTo>
                    <a:pt x="174" y="2"/>
                  </a:lnTo>
                  <a:lnTo>
                    <a:pt x="176" y="2"/>
                  </a:lnTo>
                  <a:lnTo>
                    <a:pt x="184" y="2"/>
                  </a:lnTo>
                  <a:lnTo>
                    <a:pt x="186" y="2"/>
                  </a:lnTo>
                  <a:lnTo>
                    <a:pt x="188" y="2"/>
                  </a:lnTo>
                  <a:lnTo>
                    <a:pt x="190" y="0"/>
                  </a:lnTo>
                  <a:lnTo>
                    <a:pt x="192" y="0"/>
                  </a:lnTo>
                  <a:lnTo>
                    <a:pt x="192" y="2"/>
                  </a:lnTo>
                  <a:lnTo>
                    <a:pt x="190" y="2"/>
                  </a:lnTo>
                  <a:lnTo>
                    <a:pt x="192" y="2"/>
                  </a:lnTo>
                  <a:lnTo>
                    <a:pt x="194" y="2"/>
                  </a:lnTo>
                  <a:lnTo>
                    <a:pt x="202" y="2"/>
                  </a:lnTo>
                  <a:lnTo>
                    <a:pt x="210" y="2"/>
                  </a:lnTo>
                  <a:lnTo>
                    <a:pt x="212" y="2"/>
                  </a:lnTo>
                  <a:lnTo>
                    <a:pt x="214" y="2"/>
                  </a:lnTo>
                  <a:lnTo>
                    <a:pt x="216" y="2"/>
                  </a:lnTo>
                  <a:lnTo>
                    <a:pt x="226" y="2"/>
                  </a:lnTo>
                  <a:lnTo>
                    <a:pt x="230" y="2"/>
                  </a:lnTo>
                  <a:lnTo>
                    <a:pt x="232" y="2"/>
                  </a:lnTo>
                  <a:lnTo>
                    <a:pt x="238" y="2"/>
                  </a:lnTo>
                  <a:lnTo>
                    <a:pt x="240" y="2"/>
                  </a:lnTo>
                  <a:lnTo>
                    <a:pt x="242" y="2"/>
                  </a:lnTo>
                  <a:lnTo>
                    <a:pt x="244" y="4"/>
                  </a:lnTo>
                  <a:lnTo>
                    <a:pt x="246" y="4"/>
                  </a:lnTo>
                  <a:lnTo>
                    <a:pt x="250" y="4"/>
                  </a:lnTo>
                  <a:lnTo>
                    <a:pt x="258" y="4"/>
                  </a:lnTo>
                  <a:lnTo>
                    <a:pt x="262" y="2"/>
                  </a:lnTo>
                  <a:lnTo>
                    <a:pt x="264" y="2"/>
                  </a:lnTo>
                  <a:lnTo>
                    <a:pt x="266" y="2"/>
                  </a:lnTo>
                  <a:lnTo>
                    <a:pt x="270" y="2"/>
                  </a:lnTo>
                  <a:lnTo>
                    <a:pt x="272" y="4"/>
                  </a:lnTo>
                  <a:lnTo>
                    <a:pt x="280" y="4"/>
                  </a:lnTo>
                  <a:lnTo>
                    <a:pt x="282" y="2"/>
                  </a:lnTo>
                  <a:lnTo>
                    <a:pt x="284" y="2"/>
                  </a:lnTo>
                  <a:lnTo>
                    <a:pt x="290" y="2"/>
                  </a:lnTo>
                  <a:lnTo>
                    <a:pt x="292" y="2"/>
                  </a:lnTo>
                  <a:lnTo>
                    <a:pt x="296" y="2"/>
                  </a:lnTo>
                  <a:lnTo>
                    <a:pt x="298" y="2"/>
                  </a:lnTo>
                  <a:lnTo>
                    <a:pt x="300" y="2"/>
                  </a:lnTo>
                  <a:lnTo>
                    <a:pt x="302" y="2"/>
                  </a:lnTo>
                  <a:lnTo>
                    <a:pt x="302" y="4"/>
                  </a:lnTo>
                  <a:lnTo>
                    <a:pt x="302" y="8"/>
                  </a:lnTo>
                  <a:lnTo>
                    <a:pt x="304" y="12"/>
                  </a:lnTo>
                  <a:lnTo>
                    <a:pt x="306" y="16"/>
                  </a:lnTo>
                  <a:lnTo>
                    <a:pt x="306" y="18"/>
                  </a:lnTo>
                  <a:lnTo>
                    <a:pt x="308" y="20"/>
                  </a:lnTo>
                  <a:lnTo>
                    <a:pt x="310" y="22"/>
                  </a:lnTo>
                  <a:lnTo>
                    <a:pt x="312" y="24"/>
                  </a:lnTo>
                  <a:lnTo>
                    <a:pt x="312" y="26"/>
                  </a:lnTo>
                  <a:lnTo>
                    <a:pt x="312" y="28"/>
                  </a:lnTo>
                  <a:lnTo>
                    <a:pt x="312" y="26"/>
                  </a:lnTo>
                  <a:lnTo>
                    <a:pt x="310" y="26"/>
                  </a:lnTo>
                  <a:lnTo>
                    <a:pt x="312" y="26"/>
                  </a:lnTo>
                  <a:lnTo>
                    <a:pt x="312" y="24"/>
                  </a:lnTo>
                  <a:lnTo>
                    <a:pt x="310" y="22"/>
                  </a:lnTo>
                  <a:lnTo>
                    <a:pt x="308" y="22"/>
                  </a:lnTo>
                  <a:lnTo>
                    <a:pt x="308" y="24"/>
                  </a:lnTo>
                  <a:lnTo>
                    <a:pt x="310" y="28"/>
                  </a:lnTo>
                  <a:lnTo>
                    <a:pt x="310" y="32"/>
                  </a:lnTo>
                  <a:lnTo>
                    <a:pt x="310" y="34"/>
                  </a:lnTo>
                  <a:lnTo>
                    <a:pt x="310" y="36"/>
                  </a:lnTo>
                  <a:lnTo>
                    <a:pt x="312" y="36"/>
                  </a:lnTo>
                  <a:lnTo>
                    <a:pt x="312" y="38"/>
                  </a:lnTo>
                  <a:lnTo>
                    <a:pt x="312" y="40"/>
                  </a:lnTo>
                  <a:lnTo>
                    <a:pt x="312" y="42"/>
                  </a:lnTo>
                  <a:lnTo>
                    <a:pt x="312" y="44"/>
                  </a:lnTo>
                  <a:lnTo>
                    <a:pt x="312" y="46"/>
                  </a:lnTo>
                  <a:lnTo>
                    <a:pt x="312" y="50"/>
                  </a:lnTo>
                  <a:lnTo>
                    <a:pt x="312" y="52"/>
                  </a:lnTo>
                  <a:lnTo>
                    <a:pt x="312" y="54"/>
                  </a:lnTo>
                  <a:lnTo>
                    <a:pt x="312" y="56"/>
                  </a:lnTo>
                  <a:lnTo>
                    <a:pt x="312" y="58"/>
                  </a:lnTo>
                  <a:lnTo>
                    <a:pt x="312" y="60"/>
                  </a:lnTo>
                  <a:lnTo>
                    <a:pt x="312" y="62"/>
                  </a:lnTo>
                  <a:lnTo>
                    <a:pt x="312" y="64"/>
                  </a:lnTo>
                  <a:lnTo>
                    <a:pt x="314" y="64"/>
                  </a:lnTo>
                  <a:lnTo>
                    <a:pt x="314" y="66"/>
                  </a:lnTo>
                  <a:lnTo>
                    <a:pt x="314" y="68"/>
                  </a:lnTo>
                  <a:lnTo>
                    <a:pt x="314" y="72"/>
                  </a:lnTo>
                  <a:lnTo>
                    <a:pt x="316" y="78"/>
                  </a:lnTo>
                  <a:lnTo>
                    <a:pt x="318" y="82"/>
                  </a:lnTo>
                  <a:lnTo>
                    <a:pt x="320" y="82"/>
                  </a:lnTo>
                  <a:lnTo>
                    <a:pt x="322" y="82"/>
                  </a:lnTo>
                  <a:lnTo>
                    <a:pt x="324" y="82"/>
                  </a:lnTo>
                  <a:lnTo>
                    <a:pt x="324" y="84"/>
                  </a:lnTo>
                  <a:lnTo>
                    <a:pt x="326" y="84"/>
                  </a:lnTo>
                  <a:lnTo>
                    <a:pt x="328" y="86"/>
                  </a:lnTo>
                  <a:lnTo>
                    <a:pt x="330" y="88"/>
                  </a:lnTo>
                  <a:lnTo>
                    <a:pt x="332" y="90"/>
                  </a:lnTo>
                  <a:lnTo>
                    <a:pt x="332" y="92"/>
                  </a:lnTo>
                  <a:lnTo>
                    <a:pt x="334" y="94"/>
                  </a:lnTo>
                  <a:lnTo>
                    <a:pt x="336" y="94"/>
                  </a:lnTo>
                  <a:lnTo>
                    <a:pt x="338" y="94"/>
                  </a:lnTo>
                  <a:lnTo>
                    <a:pt x="340" y="96"/>
                  </a:lnTo>
                  <a:lnTo>
                    <a:pt x="342" y="96"/>
                  </a:lnTo>
                  <a:lnTo>
                    <a:pt x="342" y="98"/>
                  </a:lnTo>
                  <a:lnTo>
                    <a:pt x="344" y="98"/>
                  </a:lnTo>
                  <a:lnTo>
                    <a:pt x="342" y="100"/>
                  </a:lnTo>
                  <a:lnTo>
                    <a:pt x="340" y="100"/>
                  </a:lnTo>
                  <a:lnTo>
                    <a:pt x="340" y="102"/>
                  </a:lnTo>
                  <a:lnTo>
                    <a:pt x="338" y="106"/>
                  </a:lnTo>
                  <a:lnTo>
                    <a:pt x="336" y="108"/>
                  </a:lnTo>
                  <a:lnTo>
                    <a:pt x="336" y="110"/>
                  </a:lnTo>
                  <a:lnTo>
                    <a:pt x="334" y="110"/>
                  </a:lnTo>
                  <a:lnTo>
                    <a:pt x="332" y="108"/>
                  </a:lnTo>
                  <a:lnTo>
                    <a:pt x="330" y="110"/>
                  </a:lnTo>
                  <a:lnTo>
                    <a:pt x="328" y="112"/>
                  </a:lnTo>
                  <a:lnTo>
                    <a:pt x="326" y="112"/>
                  </a:lnTo>
                  <a:lnTo>
                    <a:pt x="322" y="114"/>
                  </a:lnTo>
                  <a:lnTo>
                    <a:pt x="320" y="114"/>
                  </a:lnTo>
                  <a:lnTo>
                    <a:pt x="320" y="116"/>
                  </a:lnTo>
                  <a:lnTo>
                    <a:pt x="322" y="116"/>
                  </a:lnTo>
                  <a:lnTo>
                    <a:pt x="320" y="118"/>
                  </a:lnTo>
                  <a:lnTo>
                    <a:pt x="320" y="120"/>
                  </a:lnTo>
                  <a:lnTo>
                    <a:pt x="320" y="122"/>
                  </a:lnTo>
                  <a:lnTo>
                    <a:pt x="318" y="122"/>
                  </a:lnTo>
                  <a:lnTo>
                    <a:pt x="316" y="122"/>
                  </a:lnTo>
                  <a:lnTo>
                    <a:pt x="314" y="122"/>
                  </a:lnTo>
                  <a:lnTo>
                    <a:pt x="312" y="122"/>
                  </a:lnTo>
                  <a:lnTo>
                    <a:pt x="312" y="120"/>
                  </a:lnTo>
                  <a:lnTo>
                    <a:pt x="312" y="122"/>
                  </a:lnTo>
                  <a:lnTo>
                    <a:pt x="312" y="128"/>
                  </a:lnTo>
                  <a:lnTo>
                    <a:pt x="312" y="130"/>
                  </a:lnTo>
                  <a:lnTo>
                    <a:pt x="310" y="130"/>
                  </a:lnTo>
                  <a:lnTo>
                    <a:pt x="310" y="132"/>
                  </a:lnTo>
                  <a:lnTo>
                    <a:pt x="310" y="134"/>
                  </a:lnTo>
                  <a:lnTo>
                    <a:pt x="312" y="136"/>
                  </a:lnTo>
                  <a:lnTo>
                    <a:pt x="312" y="140"/>
                  </a:lnTo>
                  <a:lnTo>
                    <a:pt x="312" y="142"/>
                  </a:lnTo>
                  <a:lnTo>
                    <a:pt x="310" y="144"/>
                  </a:lnTo>
                  <a:lnTo>
                    <a:pt x="310" y="146"/>
                  </a:lnTo>
                  <a:lnTo>
                    <a:pt x="308" y="150"/>
                  </a:lnTo>
                  <a:lnTo>
                    <a:pt x="306" y="150"/>
                  </a:lnTo>
                  <a:lnTo>
                    <a:pt x="306" y="152"/>
                  </a:lnTo>
                  <a:lnTo>
                    <a:pt x="306" y="154"/>
                  </a:lnTo>
                  <a:lnTo>
                    <a:pt x="306" y="158"/>
                  </a:lnTo>
                  <a:lnTo>
                    <a:pt x="304" y="162"/>
                  </a:lnTo>
                  <a:lnTo>
                    <a:pt x="304" y="164"/>
                  </a:lnTo>
                  <a:lnTo>
                    <a:pt x="302" y="164"/>
                  </a:lnTo>
                  <a:lnTo>
                    <a:pt x="302" y="166"/>
                  </a:lnTo>
                  <a:lnTo>
                    <a:pt x="302" y="168"/>
                  </a:lnTo>
                  <a:lnTo>
                    <a:pt x="304" y="182"/>
                  </a:lnTo>
                  <a:lnTo>
                    <a:pt x="306" y="188"/>
                  </a:lnTo>
                  <a:lnTo>
                    <a:pt x="304" y="194"/>
                  </a:lnTo>
                  <a:lnTo>
                    <a:pt x="304" y="196"/>
                  </a:lnTo>
                  <a:lnTo>
                    <a:pt x="304" y="200"/>
                  </a:lnTo>
                  <a:lnTo>
                    <a:pt x="302" y="200"/>
                  </a:lnTo>
                  <a:lnTo>
                    <a:pt x="302" y="202"/>
                  </a:lnTo>
                  <a:lnTo>
                    <a:pt x="302" y="204"/>
                  </a:lnTo>
                  <a:lnTo>
                    <a:pt x="300" y="208"/>
                  </a:lnTo>
                  <a:lnTo>
                    <a:pt x="298" y="216"/>
                  </a:lnTo>
                  <a:lnTo>
                    <a:pt x="298" y="218"/>
                  </a:lnTo>
                  <a:lnTo>
                    <a:pt x="298" y="220"/>
                  </a:lnTo>
                  <a:lnTo>
                    <a:pt x="298" y="224"/>
                  </a:lnTo>
                  <a:lnTo>
                    <a:pt x="296" y="224"/>
                  </a:lnTo>
                  <a:lnTo>
                    <a:pt x="294" y="224"/>
                  </a:lnTo>
                  <a:lnTo>
                    <a:pt x="288" y="224"/>
                  </a:lnTo>
                  <a:lnTo>
                    <a:pt x="288" y="226"/>
                  </a:lnTo>
                  <a:lnTo>
                    <a:pt x="282" y="238"/>
                  </a:lnTo>
                  <a:lnTo>
                    <a:pt x="280" y="242"/>
                  </a:lnTo>
                  <a:lnTo>
                    <a:pt x="278" y="242"/>
                  </a:lnTo>
                  <a:lnTo>
                    <a:pt x="276" y="242"/>
                  </a:lnTo>
                  <a:lnTo>
                    <a:pt x="276" y="244"/>
                  </a:lnTo>
                  <a:lnTo>
                    <a:pt x="276" y="246"/>
                  </a:lnTo>
                  <a:lnTo>
                    <a:pt x="276" y="248"/>
                  </a:lnTo>
                  <a:lnTo>
                    <a:pt x="276" y="250"/>
                  </a:lnTo>
                  <a:lnTo>
                    <a:pt x="274" y="254"/>
                  </a:lnTo>
                  <a:lnTo>
                    <a:pt x="274" y="256"/>
                  </a:lnTo>
                  <a:lnTo>
                    <a:pt x="274" y="258"/>
                  </a:lnTo>
                  <a:lnTo>
                    <a:pt x="274" y="260"/>
                  </a:lnTo>
                  <a:lnTo>
                    <a:pt x="274" y="262"/>
                  </a:lnTo>
                  <a:lnTo>
                    <a:pt x="274" y="266"/>
                  </a:lnTo>
                  <a:lnTo>
                    <a:pt x="274" y="268"/>
                  </a:lnTo>
                  <a:lnTo>
                    <a:pt x="272" y="270"/>
                  </a:lnTo>
                  <a:lnTo>
                    <a:pt x="270" y="270"/>
                  </a:lnTo>
                  <a:lnTo>
                    <a:pt x="268" y="268"/>
                  </a:lnTo>
                  <a:lnTo>
                    <a:pt x="266" y="266"/>
                  </a:lnTo>
                  <a:lnTo>
                    <a:pt x="264" y="270"/>
                  </a:lnTo>
                  <a:lnTo>
                    <a:pt x="262" y="274"/>
                  </a:lnTo>
                  <a:lnTo>
                    <a:pt x="262" y="280"/>
                  </a:lnTo>
                  <a:lnTo>
                    <a:pt x="262" y="282"/>
                  </a:lnTo>
                  <a:lnTo>
                    <a:pt x="262" y="286"/>
                  </a:lnTo>
                  <a:lnTo>
                    <a:pt x="260" y="288"/>
                  </a:lnTo>
                  <a:lnTo>
                    <a:pt x="260" y="290"/>
                  </a:lnTo>
                  <a:lnTo>
                    <a:pt x="258" y="292"/>
                  </a:lnTo>
                  <a:lnTo>
                    <a:pt x="258" y="298"/>
                  </a:lnTo>
                  <a:lnTo>
                    <a:pt x="258" y="300"/>
                  </a:lnTo>
                  <a:lnTo>
                    <a:pt x="258" y="302"/>
                  </a:lnTo>
                  <a:lnTo>
                    <a:pt x="260" y="312"/>
                  </a:lnTo>
                  <a:lnTo>
                    <a:pt x="260" y="316"/>
                  </a:lnTo>
                  <a:lnTo>
                    <a:pt x="260" y="320"/>
                  </a:lnTo>
                  <a:lnTo>
                    <a:pt x="260" y="322"/>
                  </a:lnTo>
                  <a:lnTo>
                    <a:pt x="258" y="322"/>
                  </a:lnTo>
                  <a:lnTo>
                    <a:pt x="256" y="324"/>
                  </a:lnTo>
                  <a:lnTo>
                    <a:pt x="256" y="326"/>
                  </a:lnTo>
                  <a:lnTo>
                    <a:pt x="254" y="326"/>
                  </a:lnTo>
                  <a:lnTo>
                    <a:pt x="252" y="326"/>
                  </a:lnTo>
                  <a:lnTo>
                    <a:pt x="250" y="326"/>
                  </a:lnTo>
                  <a:lnTo>
                    <a:pt x="248" y="324"/>
                  </a:lnTo>
                  <a:lnTo>
                    <a:pt x="246" y="324"/>
                  </a:lnTo>
                  <a:lnTo>
                    <a:pt x="244" y="326"/>
                  </a:lnTo>
                  <a:lnTo>
                    <a:pt x="242" y="326"/>
                  </a:lnTo>
                  <a:lnTo>
                    <a:pt x="242" y="324"/>
                  </a:lnTo>
                  <a:lnTo>
                    <a:pt x="240" y="324"/>
                  </a:lnTo>
                  <a:lnTo>
                    <a:pt x="238" y="326"/>
                  </a:lnTo>
                  <a:lnTo>
                    <a:pt x="238" y="328"/>
                  </a:lnTo>
                  <a:lnTo>
                    <a:pt x="238" y="330"/>
                  </a:lnTo>
                  <a:lnTo>
                    <a:pt x="240" y="332"/>
                  </a:lnTo>
                  <a:lnTo>
                    <a:pt x="238" y="332"/>
                  </a:lnTo>
                  <a:lnTo>
                    <a:pt x="238" y="334"/>
                  </a:lnTo>
                  <a:lnTo>
                    <a:pt x="236" y="336"/>
                  </a:lnTo>
                  <a:lnTo>
                    <a:pt x="234" y="338"/>
                  </a:lnTo>
                  <a:lnTo>
                    <a:pt x="236" y="340"/>
                  </a:lnTo>
                  <a:lnTo>
                    <a:pt x="238" y="340"/>
                  </a:lnTo>
                  <a:lnTo>
                    <a:pt x="240" y="340"/>
                  </a:lnTo>
                  <a:lnTo>
                    <a:pt x="244" y="340"/>
                  </a:lnTo>
                  <a:lnTo>
                    <a:pt x="246" y="340"/>
                  </a:lnTo>
                  <a:lnTo>
                    <a:pt x="250" y="342"/>
                  </a:lnTo>
                  <a:lnTo>
                    <a:pt x="254" y="346"/>
                  </a:lnTo>
                  <a:lnTo>
                    <a:pt x="258" y="350"/>
                  </a:lnTo>
                  <a:lnTo>
                    <a:pt x="258" y="352"/>
                  </a:lnTo>
                  <a:lnTo>
                    <a:pt x="260" y="354"/>
                  </a:lnTo>
                  <a:lnTo>
                    <a:pt x="262" y="356"/>
                  </a:lnTo>
                  <a:lnTo>
                    <a:pt x="262" y="358"/>
                  </a:lnTo>
                  <a:lnTo>
                    <a:pt x="264" y="360"/>
                  </a:lnTo>
                  <a:lnTo>
                    <a:pt x="266" y="360"/>
                  </a:lnTo>
                  <a:lnTo>
                    <a:pt x="266" y="362"/>
                  </a:lnTo>
                  <a:lnTo>
                    <a:pt x="266" y="364"/>
                  </a:lnTo>
                  <a:lnTo>
                    <a:pt x="268" y="366"/>
                  </a:lnTo>
                  <a:lnTo>
                    <a:pt x="270" y="366"/>
                  </a:lnTo>
                  <a:lnTo>
                    <a:pt x="272" y="368"/>
                  </a:lnTo>
                  <a:lnTo>
                    <a:pt x="274" y="374"/>
                  </a:lnTo>
                  <a:lnTo>
                    <a:pt x="274" y="376"/>
                  </a:lnTo>
                  <a:lnTo>
                    <a:pt x="274" y="378"/>
                  </a:lnTo>
                  <a:lnTo>
                    <a:pt x="276" y="380"/>
                  </a:lnTo>
                  <a:lnTo>
                    <a:pt x="276" y="382"/>
                  </a:lnTo>
                  <a:lnTo>
                    <a:pt x="278" y="382"/>
                  </a:lnTo>
                  <a:close/>
                </a:path>
              </a:pathLst>
            </a:custGeom>
            <a:solidFill>
              <a:srgbClr val="FC6800"/>
            </a:solidFill>
            <a:ln w="3175">
              <a:solidFill>
                <a:schemeClr val="bg1"/>
              </a:solidFill>
              <a:prstDash val="sysDot"/>
              <a:round/>
              <a:headEnd/>
              <a:tailEnd/>
            </a:ln>
          </p:spPr>
          <p:txBody>
            <a:bodyPr/>
            <a:lstStyle/>
            <a:p>
              <a:pPr fontAlgn="base">
                <a:spcBef>
                  <a:spcPct val="0"/>
                </a:spcBef>
                <a:spcAft>
                  <a:spcPct val="0"/>
                </a:spcAft>
              </a:pPr>
              <a:endParaRPr lang="de-DE" sz="2400">
                <a:solidFill>
                  <a:srgbClr val="000000"/>
                </a:solidFill>
                <a:cs typeface="Arial" charset="0"/>
              </a:endParaRPr>
            </a:p>
          </p:txBody>
        </p:sp>
        <p:sp>
          <p:nvSpPr>
            <p:cNvPr id="14370" name="Freeform 2452"/>
            <p:cNvSpPr>
              <a:spLocks/>
            </p:cNvSpPr>
            <p:nvPr/>
          </p:nvSpPr>
          <p:spPr bwMode="auto">
            <a:xfrm>
              <a:off x="4809080" y="2404766"/>
              <a:ext cx="0" cy="1310"/>
            </a:xfrm>
            <a:custGeom>
              <a:avLst/>
              <a:gdLst>
                <a:gd name="T0" fmla="*/ 0 h 2"/>
                <a:gd name="T1" fmla="*/ 2147483647 h 2"/>
                <a:gd name="T2" fmla="*/ 0 h 2"/>
                <a:gd name="T3" fmla="*/ 0 60000 65536"/>
                <a:gd name="T4" fmla="*/ 0 60000 65536"/>
                <a:gd name="T5" fmla="*/ 0 60000 65536"/>
                <a:gd name="T6" fmla="*/ 0 h 2"/>
                <a:gd name="T7" fmla="*/ 2 h 2"/>
              </a:gdLst>
              <a:ahLst/>
              <a:cxnLst>
                <a:cxn ang="T3">
                  <a:pos x="0" y="T0"/>
                </a:cxn>
                <a:cxn ang="T4">
                  <a:pos x="0" y="T1"/>
                </a:cxn>
                <a:cxn ang="T5">
                  <a:pos x="0" y="T2"/>
                </a:cxn>
              </a:cxnLst>
              <a:rect l="0" t="T6" r="0" b="T7"/>
              <a:pathLst>
                <a:path h="2">
                  <a:moveTo>
                    <a:pt x="0" y="0"/>
                  </a:moveTo>
                  <a:lnTo>
                    <a:pt x="0" y="2"/>
                  </a:lnTo>
                  <a:lnTo>
                    <a:pt x="0" y="0"/>
                  </a:lnTo>
                  <a:close/>
                </a:path>
              </a:pathLst>
            </a:custGeom>
            <a:noFill/>
            <a:ln w="3175">
              <a:solidFill>
                <a:schemeClr val="bg1"/>
              </a:solidFill>
              <a:prstDash val="sysDot"/>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lang="de-DE" sz="2400">
                <a:solidFill>
                  <a:srgbClr val="000000"/>
                </a:solidFill>
                <a:cs typeface="Arial" charset="0"/>
              </a:endParaRPr>
            </a:p>
          </p:txBody>
        </p:sp>
        <p:sp>
          <p:nvSpPr>
            <p:cNvPr id="14372" name="Freeform 2454"/>
            <p:cNvSpPr>
              <a:spLocks/>
            </p:cNvSpPr>
            <p:nvPr/>
          </p:nvSpPr>
          <p:spPr bwMode="auto">
            <a:xfrm>
              <a:off x="4350796" y="2927210"/>
              <a:ext cx="3929" cy="0"/>
            </a:xfrm>
            <a:custGeom>
              <a:avLst/>
              <a:gdLst>
                <a:gd name="T0" fmla="*/ 0 w 4"/>
                <a:gd name="T1" fmla="*/ 0 h 2"/>
                <a:gd name="T2" fmla="*/ 0 w 4"/>
                <a:gd name="T3" fmla="*/ 0 h 2"/>
                <a:gd name="T4" fmla="*/ 2147483647 w 4"/>
                <a:gd name="T5" fmla="*/ 0 h 2"/>
                <a:gd name="T6" fmla="*/ 2147483647 w 4"/>
                <a:gd name="T7" fmla="*/ 0 h 2"/>
                <a:gd name="T8" fmla="*/ 2147483647 w 4"/>
                <a:gd name="T9" fmla="*/ 0 h 2"/>
                <a:gd name="T10" fmla="*/ 0 w 4"/>
                <a:gd name="T11" fmla="*/ 0 h 2"/>
                <a:gd name="T12" fmla="*/ 0 60000 65536"/>
                <a:gd name="T13" fmla="*/ 0 60000 65536"/>
                <a:gd name="T14" fmla="*/ 0 60000 65536"/>
                <a:gd name="T15" fmla="*/ 0 60000 65536"/>
                <a:gd name="T16" fmla="*/ 0 60000 65536"/>
                <a:gd name="T17" fmla="*/ 0 60000 65536"/>
                <a:gd name="T18" fmla="*/ 0 w 4"/>
                <a:gd name="T19" fmla="*/ 0 h 2"/>
                <a:gd name="T20" fmla="*/ 4 w 4"/>
                <a:gd name="T21" fmla="*/ 0 h 2"/>
              </a:gdLst>
              <a:ahLst/>
              <a:cxnLst>
                <a:cxn ang="T12">
                  <a:pos x="T0" y="T1"/>
                </a:cxn>
                <a:cxn ang="T13">
                  <a:pos x="T2" y="T3"/>
                </a:cxn>
                <a:cxn ang="T14">
                  <a:pos x="T4" y="T5"/>
                </a:cxn>
                <a:cxn ang="T15">
                  <a:pos x="T6" y="T7"/>
                </a:cxn>
                <a:cxn ang="T16">
                  <a:pos x="T8" y="T9"/>
                </a:cxn>
                <a:cxn ang="T17">
                  <a:pos x="T10" y="T11"/>
                </a:cxn>
              </a:cxnLst>
              <a:rect l="T18" t="T19" r="T20" b="T21"/>
              <a:pathLst>
                <a:path w="4" h="2">
                  <a:moveTo>
                    <a:pt x="0" y="2"/>
                  </a:moveTo>
                  <a:lnTo>
                    <a:pt x="0" y="0"/>
                  </a:lnTo>
                  <a:lnTo>
                    <a:pt x="2" y="0"/>
                  </a:lnTo>
                  <a:lnTo>
                    <a:pt x="4" y="0"/>
                  </a:lnTo>
                  <a:lnTo>
                    <a:pt x="2" y="0"/>
                  </a:lnTo>
                  <a:lnTo>
                    <a:pt x="0" y="2"/>
                  </a:lnTo>
                  <a:close/>
                </a:path>
              </a:pathLst>
            </a:custGeom>
            <a:noFill/>
            <a:ln w="3175">
              <a:solidFill>
                <a:schemeClr val="bg1"/>
              </a:solidFill>
              <a:prstDash val="sysDot"/>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lang="de-DE" sz="2400">
                <a:solidFill>
                  <a:srgbClr val="000000"/>
                </a:solidFill>
                <a:cs typeface="Arial" charset="0"/>
              </a:endParaRPr>
            </a:p>
          </p:txBody>
        </p:sp>
        <p:sp>
          <p:nvSpPr>
            <p:cNvPr id="14375" name="Freeform 2457"/>
            <p:cNvSpPr>
              <a:spLocks/>
            </p:cNvSpPr>
            <p:nvPr/>
          </p:nvSpPr>
          <p:spPr bwMode="auto">
            <a:xfrm>
              <a:off x="4336393" y="2897095"/>
              <a:ext cx="22260" cy="27498"/>
            </a:xfrm>
            <a:custGeom>
              <a:avLst/>
              <a:gdLst>
                <a:gd name="T0" fmla="*/ 2147483647 w 24"/>
                <a:gd name="T1" fmla="*/ 2147483647 h 34"/>
                <a:gd name="T2" fmla="*/ 2147483647 w 24"/>
                <a:gd name="T3" fmla="*/ 2147483647 h 34"/>
                <a:gd name="T4" fmla="*/ 2147483647 w 24"/>
                <a:gd name="T5" fmla="*/ 2147483647 h 34"/>
                <a:gd name="T6" fmla="*/ 2147483647 w 24"/>
                <a:gd name="T7" fmla="*/ 2147483647 h 34"/>
                <a:gd name="T8" fmla="*/ 2147483647 w 24"/>
                <a:gd name="T9" fmla="*/ 2147483647 h 34"/>
                <a:gd name="T10" fmla="*/ 2147483647 w 24"/>
                <a:gd name="T11" fmla="*/ 2147483647 h 34"/>
                <a:gd name="T12" fmla="*/ 2147483647 w 24"/>
                <a:gd name="T13" fmla="*/ 2147483647 h 34"/>
                <a:gd name="T14" fmla="*/ 2147483647 w 24"/>
                <a:gd name="T15" fmla="*/ 2147483647 h 34"/>
                <a:gd name="T16" fmla="*/ 2147483647 w 24"/>
                <a:gd name="T17" fmla="*/ 2147483647 h 34"/>
                <a:gd name="T18" fmla="*/ 2147483647 w 24"/>
                <a:gd name="T19" fmla="*/ 2147483647 h 34"/>
                <a:gd name="T20" fmla="*/ 2147483647 w 24"/>
                <a:gd name="T21" fmla="*/ 2147483647 h 34"/>
                <a:gd name="T22" fmla="*/ 2147483647 w 24"/>
                <a:gd name="T23" fmla="*/ 2147483647 h 34"/>
                <a:gd name="T24" fmla="*/ 2147483647 w 24"/>
                <a:gd name="T25" fmla="*/ 2147483647 h 34"/>
                <a:gd name="T26" fmla="*/ 2147483647 w 24"/>
                <a:gd name="T27" fmla="*/ 2147483647 h 34"/>
                <a:gd name="T28" fmla="*/ 2147483647 w 24"/>
                <a:gd name="T29" fmla="*/ 2147483647 h 34"/>
                <a:gd name="T30" fmla="*/ 2147483647 w 24"/>
                <a:gd name="T31" fmla="*/ 2147483647 h 34"/>
                <a:gd name="T32" fmla="*/ 2147483647 w 24"/>
                <a:gd name="T33" fmla="*/ 2147483647 h 34"/>
                <a:gd name="T34" fmla="*/ 2147483647 w 24"/>
                <a:gd name="T35" fmla="*/ 2147483647 h 34"/>
                <a:gd name="T36" fmla="*/ 2147483647 w 24"/>
                <a:gd name="T37" fmla="*/ 2147483647 h 34"/>
                <a:gd name="T38" fmla="*/ 2147483647 w 24"/>
                <a:gd name="T39" fmla="*/ 2147483647 h 34"/>
                <a:gd name="T40" fmla="*/ 0 w 24"/>
                <a:gd name="T41" fmla="*/ 2147483647 h 34"/>
                <a:gd name="T42" fmla="*/ 0 w 24"/>
                <a:gd name="T43" fmla="*/ 2147483647 h 34"/>
                <a:gd name="T44" fmla="*/ 2147483647 w 24"/>
                <a:gd name="T45" fmla="*/ 2147483647 h 34"/>
                <a:gd name="T46" fmla="*/ 2147483647 w 24"/>
                <a:gd name="T47" fmla="*/ 2147483647 h 34"/>
                <a:gd name="T48" fmla="*/ 2147483647 w 24"/>
                <a:gd name="T49" fmla="*/ 2147483647 h 34"/>
                <a:gd name="T50" fmla="*/ 2147483647 w 24"/>
                <a:gd name="T51" fmla="*/ 2147483647 h 34"/>
                <a:gd name="T52" fmla="*/ 2147483647 w 24"/>
                <a:gd name="T53" fmla="*/ 2147483647 h 34"/>
                <a:gd name="T54" fmla="*/ 2147483647 w 24"/>
                <a:gd name="T55" fmla="*/ 2147483647 h 34"/>
                <a:gd name="T56" fmla="*/ 2147483647 w 24"/>
                <a:gd name="T57" fmla="*/ 2147483647 h 34"/>
                <a:gd name="T58" fmla="*/ 2147483647 w 24"/>
                <a:gd name="T59" fmla="*/ 2147483647 h 34"/>
                <a:gd name="T60" fmla="*/ 2147483647 w 24"/>
                <a:gd name="T61" fmla="*/ 2147483647 h 34"/>
                <a:gd name="T62" fmla="*/ 2147483647 w 24"/>
                <a:gd name="T63" fmla="*/ 2147483647 h 34"/>
                <a:gd name="T64" fmla="*/ 2147483647 w 24"/>
                <a:gd name="T65" fmla="*/ 2147483647 h 34"/>
                <a:gd name="T66" fmla="*/ 2147483647 w 24"/>
                <a:gd name="T67" fmla="*/ 0 h 34"/>
                <a:gd name="T68" fmla="*/ 2147483647 w 24"/>
                <a:gd name="T69" fmla="*/ 0 h 34"/>
                <a:gd name="T70" fmla="*/ 2147483647 w 24"/>
                <a:gd name="T71" fmla="*/ 0 h 34"/>
                <a:gd name="T72" fmla="*/ 2147483647 w 24"/>
                <a:gd name="T73" fmla="*/ 2147483647 h 34"/>
                <a:gd name="T74" fmla="*/ 2147483647 w 24"/>
                <a:gd name="T75" fmla="*/ 2147483647 h 34"/>
                <a:gd name="T76" fmla="*/ 2147483647 w 24"/>
                <a:gd name="T77" fmla="*/ 2147483647 h 34"/>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w 24"/>
                <a:gd name="T118" fmla="*/ 0 h 34"/>
                <a:gd name="T119" fmla="*/ 24 w 24"/>
                <a:gd name="T120" fmla="*/ 34 h 34"/>
              </a:gdLst>
              <a:ahLst/>
              <a:cxnLst>
                <a:cxn ang="T78">
                  <a:pos x="T0" y="T1"/>
                </a:cxn>
                <a:cxn ang="T79">
                  <a:pos x="T2" y="T3"/>
                </a:cxn>
                <a:cxn ang="T80">
                  <a:pos x="T4" y="T5"/>
                </a:cxn>
                <a:cxn ang="T81">
                  <a:pos x="T6" y="T7"/>
                </a:cxn>
                <a:cxn ang="T82">
                  <a:pos x="T8" y="T9"/>
                </a:cxn>
                <a:cxn ang="T83">
                  <a:pos x="T10" y="T11"/>
                </a:cxn>
                <a:cxn ang="T84">
                  <a:pos x="T12" y="T13"/>
                </a:cxn>
                <a:cxn ang="T85">
                  <a:pos x="T14" y="T15"/>
                </a:cxn>
                <a:cxn ang="T86">
                  <a:pos x="T16" y="T17"/>
                </a:cxn>
                <a:cxn ang="T87">
                  <a:pos x="T18" y="T19"/>
                </a:cxn>
                <a:cxn ang="T88">
                  <a:pos x="T20" y="T21"/>
                </a:cxn>
                <a:cxn ang="T89">
                  <a:pos x="T22" y="T23"/>
                </a:cxn>
                <a:cxn ang="T90">
                  <a:pos x="T24" y="T25"/>
                </a:cxn>
                <a:cxn ang="T91">
                  <a:pos x="T26" y="T27"/>
                </a:cxn>
                <a:cxn ang="T92">
                  <a:pos x="T28" y="T29"/>
                </a:cxn>
                <a:cxn ang="T93">
                  <a:pos x="T30" y="T31"/>
                </a:cxn>
                <a:cxn ang="T94">
                  <a:pos x="T32" y="T33"/>
                </a:cxn>
                <a:cxn ang="T95">
                  <a:pos x="T34" y="T35"/>
                </a:cxn>
                <a:cxn ang="T96">
                  <a:pos x="T36" y="T37"/>
                </a:cxn>
                <a:cxn ang="T97">
                  <a:pos x="T38" y="T39"/>
                </a:cxn>
                <a:cxn ang="T98">
                  <a:pos x="T40" y="T41"/>
                </a:cxn>
                <a:cxn ang="T99">
                  <a:pos x="T42" y="T43"/>
                </a:cxn>
                <a:cxn ang="T100">
                  <a:pos x="T44" y="T45"/>
                </a:cxn>
                <a:cxn ang="T101">
                  <a:pos x="T46" y="T47"/>
                </a:cxn>
                <a:cxn ang="T102">
                  <a:pos x="T48" y="T49"/>
                </a:cxn>
                <a:cxn ang="T103">
                  <a:pos x="T50" y="T51"/>
                </a:cxn>
                <a:cxn ang="T104">
                  <a:pos x="T52" y="T53"/>
                </a:cxn>
                <a:cxn ang="T105">
                  <a:pos x="T54" y="T55"/>
                </a:cxn>
                <a:cxn ang="T106">
                  <a:pos x="T56" y="T57"/>
                </a:cxn>
                <a:cxn ang="T107">
                  <a:pos x="T58" y="T59"/>
                </a:cxn>
                <a:cxn ang="T108">
                  <a:pos x="T60" y="T61"/>
                </a:cxn>
                <a:cxn ang="T109">
                  <a:pos x="T62" y="T63"/>
                </a:cxn>
                <a:cxn ang="T110">
                  <a:pos x="T64" y="T65"/>
                </a:cxn>
                <a:cxn ang="T111">
                  <a:pos x="T66" y="T67"/>
                </a:cxn>
                <a:cxn ang="T112">
                  <a:pos x="T68" y="T69"/>
                </a:cxn>
                <a:cxn ang="T113">
                  <a:pos x="T70" y="T71"/>
                </a:cxn>
                <a:cxn ang="T114">
                  <a:pos x="T72" y="T73"/>
                </a:cxn>
                <a:cxn ang="T115">
                  <a:pos x="T74" y="T75"/>
                </a:cxn>
                <a:cxn ang="T116">
                  <a:pos x="T76" y="T77"/>
                </a:cxn>
              </a:cxnLst>
              <a:rect l="T117" t="T118" r="T119" b="T120"/>
              <a:pathLst>
                <a:path w="24" h="34">
                  <a:moveTo>
                    <a:pt x="24" y="6"/>
                  </a:moveTo>
                  <a:lnTo>
                    <a:pt x="22" y="6"/>
                  </a:lnTo>
                  <a:lnTo>
                    <a:pt x="18" y="8"/>
                  </a:lnTo>
                  <a:lnTo>
                    <a:pt x="16" y="12"/>
                  </a:lnTo>
                  <a:lnTo>
                    <a:pt x="12" y="14"/>
                  </a:lnTo>
                  <a:lnTo>
                    <a:pt x="12" y="18"/>
                  </a:lnTo>
                  <a:lnTo>
                    <a:pt x="12" y="20"/>
                  </a:lnTo>
                  <a:lnTo>
                    <a:pt x="12" y="32"/>
                  </a:lnTo>
                  <a:lnTo>
                    <a:pt x="10" y="32"/>
                  </a:lnTo>
                  <a:lnTo>
                    <a:pt x="8" y="32"/>
                  </a:lnTo>
                  <a:lnTo>
                    <a:pt x="6" y="32"/>
                  </a:lnTo>
                  <a:lnTo>
                    <a:pt x="4" y="32"/>
                  </a:lnTo>
                  <a:lnTo>
                    <a:pt x="4" y="34"/>
                  </a:lnTo>
                  <a:lnTo>
                    <a:pt x="4" y="32"/>
                  </a:lnTo>
                  <a:lnTo>
                    <a:pt x="4" y="30"/>
                  </a:lnTo>
                  <a:lnTo>
                    <a:pt x="4" y="28"/>
                  </a:lnTo>
                  <a:lnTo>
                    <a:pt x="4" y="26"/>
                  </a:lnTo>
                  <a:lnTo>
                    <a:pt x="4" y="22"/>
                  </a:lnTo>
                  <a:lnTo>
                    <a:pt x="2" y="20"/>
                  </a:lnTo>
                  <a:lnTo>
                    <a:pt x="2" y="18"/>
                  </a:lnTo>
                  <a:lnTo>
                    <a:pt x="0" y="16"/>
                  </a:lnTo>
                  <a:lnTo>
                    <a:pt x="0" y="14"/>
                  </a:lnTo>
                  <a:lnTo>
                    <a:pt x="4" y="12"/>
                  </a:lnTo>
                  <a:lnTo>
                    <a:pt x="4" y="10"/>
                  </a:lnTo>
                  <a:lnTo>
                    <a:pt x="4" y="8"/>
                  </a:lnTo>
                  <a:lnTo>
                    <a:pt x="6" y="8"/>
                  </a:lnTo>
                  <a:lnTo>
                    <a:pt x="6" y="10"/>
                  </a:lnTo>
                  <a:lnTo>
                    <a:pt x="8" y="8"/>
                  </a:lnTo>
                  <a:lnTo>
                    <a:pt x="8" y="6"/>
                  </a:lnTo>
                  <a:lnTo>
                    <a:pt x="8" y="4"/>
                  </a:lnTo>
                  <a:lnTo>
                    <a:pt x="10" y="4"/>
                  </a:lnTo>
                  <a:lnTo>
                    <a:pt x="14" y="4"/>
                  </a:lnTo>
                  <a:lnTo>
                    <a:pt x="14" y="2"/>
                  </a:lnTo>
                  <a:lnTo>
                    <a:pt x="16" y="0"/>
                  </a:lnTo>
                  <a:lnTo>
                    <a:pt x="18" y="0"/>
                  </a:lnTo>
                  <a:lnTo>
                    <a:pt x="20" y="0"/>
                  </a:lnTo>
                  <a:lnTo>
                    <a:pt x="20" y="2"/>
                  </a:lnTo>
                  <a:lnTo>
                    <a:pt x="22" y="4"/>
                  </a:lnTo>
                  <a:lnTo>
                    <a:pt x="24" y="6"/>
                  </a:lnTo>
                  <a:close/>
                </a:path>
              </a:pathLst>
            </a:custGeom>
            <a:noFill/>
            <a:ln w="3175">
              <a:solidFill>
                <a:schemeClr val="bg1"/>
              </a:solidFill>
              <a:prstDash val="sysDot"/>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lang="de-DE" sz="2400">
                <a:solidFill>
                  <a:srgbClr val="000000"/>
                </a:solidFill>
                <a:cs typeface="Arial" charset="0"/>
              </a:endParaRPr>
            </a:p>
          </p:txBody>
        </p:sp>
        <p:sp>
          <p:nvSpPr>
            <p:cNvPr id="14377" name="Freeform 2459"/>
            <p:cNvSpPr>
              <a:spLocks/>
            </p:cNvSpPr>
            <p:nvPr/>
          </p:nvSpPr>
          <p:spPr bwMode="auto">
            <a:xfrm>
              <a:off x="4327227" y="3134093"/>
              <a:ext cx="1310" cy="5238"/>
            </a:xfrm>
            <a:custGeom>
              <a:avLst/>
              <a:gdLst>
                <a:gd name="T0" fmla="*/ 2147483647 w 2"/>
                <a:gd name="T1" fmla="*/ 2147483647 h 6"/>
                <a:gd name="T2" fmla="*/ 2147483647 w 2"/>
                <a:gd name="T3" fmla="*/ 2147483647 h 6"/>
                <a:gd name="T4" fmla="*/ 0 w 2"/>
                <a:gd name="T5" fmla="*/ 2147483647 h 6"/>
                <a:gd name="T6" fmla="*/ 0 w 2"/>
                <a:gd name="T7" fmla="*/ 0 h 6"/>
                <a:gd name="T8" fmla="*/ 0 w 2"/>
                <a:gd name="T9" fmla="*/ 0 h 6"/>
                <a:gd name="T10" fmla="*/ 2147483647 w 2"/>
                <a:gd name="T11" fmla="*/ 0 h 6"/>
                <a:gd name="T12" fmla="*/ 0 w 2"/>
                <a:gd name="T13" fmla="*/ 0 h 6"/>
                <a:gd name="T14" fmla="*/ 2147483647 w 2"/>
                <a:gd name="T15" fmla="*/ 2147483647 h 6"/>
                <a:gd name="T16" fmla="*/ 2147483647 w 2"/>
                <a:gd name="T17" fmla="*/ 2147483647 h 6"/>
                <a:gd name="T18" fmla="*/ 2147483647 w 2"/>
                <a:gd name="T19" fmla="*/ 2147483647 h 6"/>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2"/>
                <a:gd name="T31" fmla="*/ 0 h 6"/>
                <a:gd name="T32" fmla="*/ 2 w 2"/>
                <a:gd name="T33" fmla="*/ 6 h 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2" h="6">
                  <a:moveTo>
                    <a:pt x="2" y="6"/>
                  </a:moveTo>
                  <a:lnTo>
                    <a:pt x="2" y="4"/>
                  </a:lnTo>
                  <a:lnTo>
                    <a:pt x="0" y="2"/>
                  </a:lnTo>
                  <a:lnTo>
                    <a:pt x="0" y="0"/>
                  </a:lnTo>
                  <a:lnTo>
                    <a:pt x="2" y="0"/>
                  </a:lnTo>
                  <a:lnTo>
                    <a:pt x="0" y="0"/>
                  </a:lnTo>
                  <a:lnTo>
                    <a:pt x="2" y="2"/>
                  </a:lnTo>
                  <a:lnTo>
                    <a:pt x="2" y="4"/>
                  </a:lnTo>
                  <a:lnTo>
                    <a:pt x="2" y="6"/>
                  </a:lnTo>
                  <a:close/>
                </a:path>
              </a:pathLst>
            </a:custGeom>
            <a:noFill/>
            <a:ln w="3175">
              <a:solidFill>
                <a:schemeClr val="bg1"/>
              </a:solidFill>
              <a:prstDash val="sysDot"/>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lang="de-DE" sz="2400">
                <a:solidFill>
                  <a:srgbClr val="000000"/>
                </a:solidFill>
                <a:cs typeface="Arial" charset="0"/>
              </a:endParaRPr>
            </a:p>
          </p:txBody>
        </p:sp>
        <p:sp>
          <p:nvSpPr>
            <p:cNvPr id="14379" name="Freeform 2461"/>
            <p:cNvSpPr>
              <a:spLocks/>
            </p:cNvSpPr>
            <p:nvPr/>
          </p:nvSpPr>
          <p:spPr bwMode="auto">
            <a:xfrm>
              <a:off x="4680760" y="3016248"/>
              <a:ext cx="202955" cy="316872"/>
            </a:xfrm>
            <a:custGeom>
              <a:avLst/>
              <a:gdLst>
                <a:gd name="T0" fmla="*/ 2147483647 w 222"/>
                <a:gd name="T1" fmla="*/ 2147483647 h 385"/>
                <a:gd name="T2" fmla="*/ 2147483647 w 222"/>
                <a:gd name="T3" fmla="*/ 2147483647 h 385"/>
                <a:gd name="T4" fmla="*/ 2147483647 w 222"/>
                <a:gd name="T5" fmla="*/ 2147483647 h 385"/>
                <a:gd name="T6" fmla="*/ 2147483647 w 222"/>
                <a:gd name="T7" fmla="*/ 2147483647 h 385"/>
                <a:gd name="T8" fmla="*/ 2147483647 w 222"/>
                <a:gd name="T9" fmla="*/ 2147483647 h 385"/>
                <a:gd name="T10" fmla="*/ 2147483647 w 222"/>
                <a:gd name="T11" fmla="*/ 2147483647 h 385"/>
                <a:gd name="T12" fmla="*/ 2147483647 w 222"/>
                <a:gd name="T13" fmla="*/ 2147483647 h 385"/>
                <a:gd name="T14" fmla="*/ 2147483647 w 222"/>
                <a:gd name="T15" fmla="*/ 2147483647 h 385"/>
                <a:gd name="T16" fmla="*/ 2147483647 w 222"/>
                <a:gd name="T17" fmla="*/ 2147483647 h 385"/>
                <a:gd name="T18" fmla="*/ 2147483647 w 222"/>
                <a:gd name="T19" fmla="*/ 2147483647 h 385"/>
                <a:gd name="T20" fmla="*/ 2147483647 w 222"/>
                <a:gd name="T21" fmla="*/ 2147483647 h 385"/>
                <a:gd name="T22" fmla="*/ 2147483647 w 222"/>
                <a:gd name="T23" fmla="*/ 2147483647 h 385"/>
                <a:gd name="T24" fmla="*/ 2147483647 w 222"/>
                <a:gd name="T25" fmla="*/ 2147483647 h 385"/>
                <a:gd name="T26" fmla="*/ 2147483647 w 222"/>
                <a:gd name="T27" fmla="*/ 2147483647 h 385"/>
                <a:gd name="T28" fmla="*/ 2147483647 w 222"/>
                <a:gd name="T29" fmla="*/ 2147483647 h 385"/>
                <a:gd name="T30" fmla="*/ 2147483647 w 222"/>
                <a:gd name="T31" fmla="*/ 2147483647 h 385"/>
                <a:gd name="T32" fmla="*/ 2147483647 w 222"/>
                <a:gd name="T33" fmla="*/ 2147483647 h 385"/>
                <a:gd name="T34" fmla="*/ 2147483647 w 222"/>
                <a:gd name="T35" fmla="*/ 2147483647 h 385"/>
                <a:gd name="T36" fmla="*/ 2147483647 w 222"/>
                <a:gd name="T37" fmla="*/ 2147483647 h 385"/>
                <a:gd name="T38" fmla="*/ 2147483647 w 222"/>
                <a:gd name="T39" fmla="*/ 2147483647 h 385"/>
                <a:gd name="T40" fmla="*/ 2147483647 w 222"/>
                <a:gd name="T41" fmla="*/ 2147483647 h 385"/>
                <a:gd name="T42" fmla="*/ 2147483647 w 222"/>
                <a:gd name="T43" fmla="*/ 2147483647 h 385"/>
                <a:gd name="T44" fmla="*/ 2147483647 w 222"/>
                <a:gd name="T45" fmla="*/ 2147483647 h 385"/>
                <a:gd name="T46" fmla="*/ 2147483647 w 222"/>
                <a:gd name="T47" fmla="*/ 0 h 385"/>
                <a:gd name="T48" fmla="*/ 2147483647 w 222"/>
                <a:gd name="T49" fmla="*/ 2147483647 h 385"/>
                <a:gd name="T50" fmla="*/ 2147483647 w 222"/>
                <a:gd name="T51" fmla="*/ 2147483647 h 385"/>
                <a:gd name="T52" fmla="*/ 2147483647 w 222"/>
                <a:gd name="T53" fmla="*/ 2147483647 h 385"/>
                <a:gd name="T54" fmla="*/ 2147483647 w 222"/>
                <a:gd name="T55" fmla="*/ 2147483647 h 385"/>
                <a:gd name="T56" fmla="*/ 2147483647 w 222"/>
                <a:gd name="T57" fmla="*/ 2147483647 h 385"/>
                <a:gd name="T58" fmla="*/ 2147483647 w 222"/>
                <a:gd name="T59" fmla="*/ 2147483647 h 385"/>
                <a:gd name="T60" fmla="*/ 2147483647 w 222"/>
                <a:gd name="T61" fmla="*/ 2147483647 h 385"/>
                <a:gd name="T62" fmla="*/ 2147483647 w 222"/>
                <a:gd name="T63" fmla="*/ 2147483647 h 385"/>
                <a:gd name="T64" fmla="*/ 2147483647 w 222"/>
                <a:gd name="T65" fmla="*/ 2147483647 h 385"/>
                <a:gd name="T66" fmla="*/ 2147483647 w 222"/>
                <a:gd name="T67" fmla="*/ 2147483647 h 385"/>
                <a:gd name="T68" fmla="*/ 2147483647 w 222"/>
                <a:gd name="T69" fmla="*/ 2147483647 h 385"/>
                <a:gd name="T70" fmla="*/ 2147483647 w 222"/>
                <a:gd name="T71" fmla="*/ 2147483647 h 385"/>
                <a:gd name="T72" fmla="*/ 2147483647 w 222"/>
                <a:gd name="T73" fmla="*/ 2147483647 h 385"/>
                <a:gd name="T74" fmla="*/ 2147483647 w 222"/>
                <a:gd name="T75" fmla="*/ 2147483647 h 385"/>
                <a:gd name="T76" fmla="*/ 2147483647 w 222"/>
                <a:gd name="T77" fmla="*/ 2147483647 h 385"/>
                <a:gd name="T78" fmla="*/ 2147483647 w 222"/>
                <a:gd name="T79" fmla="*/ 2147483647 h 385"/>
                <a:gd name="T80" fmla="*/ 2147483647 w 222"/>
                <a:gd name="T81" fmla="*/ 2147483647 h 385"/>
                <a:gd name="T82" fmla="*/ 2147483647 w 222"/>
                <a:gd name="T83" fmla="*/ 2147483647 h 385"/>
                <a:gd name="T84" fmla="*/ 2147483647 w 222"/>
                <a:gd name="T85" fmla="*/ 2147483647 h 385"/>
                <a:gd name="T86" fmla="*/ 2147483647 w 222"/>
                <a:gd name="T87" fmla="*/ 2147483647 h 385"/>
                <a:gd name="T88" fmla="*/ 2147483647 w 222"/>
                <a:gd name="T89" fmla="*/ 2147483647 h 385"/>
                <a:gd name="T90" fmla="*/ 2147483647 w 222"/>
                <a:gd name="T91" fmla="*/ 2147483647 h 385"/>
                <a:gd name="T92" fmla="*/ 2147483647 w 222"/>
                <a:gd name="T93" fmla="*/ 2147483647 h 385"/>
                <a:gd name="T94" fmla="*/ 2147483647 w 222"/>
                <a:gd name="T95" fmla="*/ 2147483647 h 385"/>
                <a:gd name="T96" fmla="*/ 2147483647 w 222"/>
                <a:gd name="T97" fmla="*/ 2147483647 h 385"/>
                <a:gd name="T98" fmla="*/ 2147483647 w 222"/>
                <a:gd name="T99" fmla="*/ 2147483647 h 385"/>
                <a:gd name="T100" fmla="*/ 2147483647 w 222"/>
                <a:gd name="T101" fmla="*/ 2147483647 h 385"/>
                <a:gd name="T102" fmla="*/ 2147483647 w 222"/>
                <a:gd name="T103" fmla="*/ 2147483647 h 385"/>
                <a:gd name="T104" fmla="*/ 2147483647 w 222"/>
                <a:gd name="T105" fmla="*/ 2147483647 h 385"/>
                <a:gd name="T106" fmla="*/ 2147483647 w 222"/>
                <a:gd name="T107" fmla="*/ 2147483647 h 385"/>
                <a:gd name="T108" fmla="*/ 2147483647 w 222"/>
                <a:gd name="T109" fmla="*/ 2147483647 h 385"/>
                <a:gd name="T110" fmla="*/ 2147483647 w 222"/>
                <a:gd name="T111" fmla="*/ 2147483647 h 385"/>
                <a:gd name="T112" fmla="*/ 2147483647 w 222"/>
                <a:gd name="T113" fmla="*/ 2147483647 h 385"/>
                <a:gd name="T114" fmla="*/ 2147483647 w 222"/>
                <a:gd name="T115" fmla="*/ 2147483647 h 385"/>
                <a:gd name="T116" fmla="*/ 2147483647 w 222"/>
                <a:gd name="T117" fmla="*/ 2147483647 h 385"/>
                <a:gd name="T118" fmla="*/ 2147483647 w 222"/>
                <a:gd name="T119" fmla="*/ 2147483647 h 385"/>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w 222"/>
                <a:gd name="T181" fmla="*/ 0 h 385"/>
                <a:gd name="T182" fmla="*/ 222 w 222"/>
                <a:gd name="T183" fmla="*/ 385 h 385"/>
              </a:gdLst>
              <a:ahLst/>
              <a:cxnLst>
                <a:cxn ang="T120">
                  <a:pos x="T0" y="T1"/>
                </a:cxn>
                <a:cxn ang="T121">
                  <a:pos x="T2" y="T3"/>
                </a:cxn>
                <a:cxn ang="T122">
                  <a:pos x="T4" y="T5"/>
                </a:cxn>
                <a:cxn ang="T123">
                  <a:pos x="T6" y="T7"/>
                </a:cxn>
                <a:cxn ang="T124">
                  <a:pos x="T8" y="T9"/>
                </a:cxn>
                <a:cxn ang="T125">
                  <a:pos x="T10" y="T11"/>
                </a:cxn>
                <a:cxn ang="T126">
                  <a:pos x="T12" y="T13"/>
                </a:cxn>
                <a:cxn ang="T127">
                  <a:pos x="T14" y="T15"/>
                </a:cxn>
                <a:cxn ang="T128">
                  <a:pos x="T16" y="T17"/>
                </a:cxn>
                <a:cxn ang="T129">
                  <a:pos x="T18" y="T19"/>
                </a:cxn>
                <a:cxn ang="T130">
                  <a:pos x="T20" y="T21"/>
                </a:cxn>
                <a:cxn ang="T131">
                  <a:pos x="T22" y="T23"/>
                </a:cxn>
                <a:cxn ang="T132">
                  <a:pos x="T24" y="T25"/>
                </a:cxn>
                <a:cxn ang="T133">
                  <a:pos x="T26" y="T27"/>
                </a:cxn>
                <a:cxn ang="T134">
                  <a:pos x="T28" y="T29"/>
                </a:cxn>
                <a:cxn ang="T135">
                  <a:pos x="T30" y="T31"/>
                </a:cxn>
                <a:cxn ang="T136">
                  <a:pos x="T32" y="T33"/>
                </a:cxn>
                <a:cxn ang="T137">
                  <a:pos x="T34" y="T35"/>
                </a:cxn>
                <a:cxn ang="T138">
                  <a:pos x="T36" y="T37"/>
                </a:cxn>
                <a:cxn ang="T139">
                  <a:pos x="T38" y="T39"/>
                </a:cxn>
                <a:cxn ang="T140">
                  <a:pos x="T40" y="T41"/>
                </a:cxn>
                <a:cxn ang="T141">
                  <a:pos x="T42" y="T43"/>
                </a:cxn>
                <a:cxn ang="T142">
                  <a:pos x="T44" y="T45"/>
                </a:cxn>
                <a:cxn ang="T143">
                  <a:pos x="T46" y="T47"/>
                </a:cxn>
                <a:cxn ang="T144">
                  <a:pos x="T48" y="T49"/>
                </a:cxn>
                <a:cxn ang="T145">
                  <a:pos x="T50" y="T51"/>
                </a:cxn>
                <a:cxn ang="T146">
                  <a:pos x="T52" y="T53"/>
                </a:cxn>
                <a:cxn ang="T147">
                  <a:pos x="T54" y="T55"/>
                </a:cxn>
                <a:cxn ang="T148">
                  <a:pos x="T56" y="T57"/>
                </a:cxn>
                <a:cxn ang="T149">
                  <a:pos x="T58" y="T59"/>
                </a:cxn>
                <a:cxn ang="T150">
                  <a:pos x="T60" y="T61"/>
                </a:cxn>
                <a:cxn ang="T151">
                  <a:pos x="T62" y="T63"/>
                </a:cxn>
                <a:cxn ang="T152">
                  <a:pos x="T64" y="T65"/>
                </a:cxn>
                <a:cxn ang="T153">
                  <a:pos x="T66" y="T67"/>
                </a:cxn>
                <a:cxn ang="T154">
                  <a:pos x="T68" y="T69"/>
                </a:cxn>
                <a:cxn ang="T155">
                  <a:pos x="T70" y="T71"/>
                </a:cxn>
                <a:cxn ang="T156">
                  <a:pos x="T72" y="T73"/>
                </a:cxn>
                <a:cxn ang="T157">
                  <a:pos x="T74" y="T75"/>
                </a:cxn>
                <a:cxn ang="T158">
                  <a:pos x="T76" y="T77"/>
                </a:cxn>
                <a:cxn ang="T159">
                  <a:pos x="T78" y="T79"/>
                </a:cxn>
                <a:cxn ang="T160">
                  <a:pos x="T80" y="T81"/>
                </a:cxn>
                <a:cxn ang="T161">
                  <a:pos x="T82" y="T83"/>
                </a:cxn>
                <a:cxn ang="T162">
                  <a:pos x="T84" y="T85"/>
                </a:cxn>
                <a:cxn ang="T163">
                  <a:pos x="T86" y="T87"/>
                </a:cxn>
                <a:cxn ang="T164">
                  <a:pos x="T88" y="T89"/>
                </a:cxn>
                <a:cxn ang="T165">
                  <a:pos x="T90" y="T91"/>
                </a:cxn>
                <a:cxn ang="T166">
                  <a:pos x="T92" y="T93"/>
                </a:cxn>
                <a:cxn ang="T167">
                  <a:pos x="T94" y="T95"/>
                </a:cxn>
                <a:cxn ang="T168">
                  <a:pos x="T96" y="T97"/>
                </a:cxn>
                <a:cxn ang="T169">
                  <a:pos x="T98" y="T99"/>
                </a:cxn>
                <a:cxn ang="T170">
                  <a:pos x="T100" y="T101"/>
                </a:cxn>
                <a:cxn ang="T171">
                  <a:pos x="T102" y="T103"/>
                </a:cxn>
                <a:cxn ang="T172">
                  <a:pos x="T104" y="T105"/>
                </a:cxn>
                <a:cxn ang="T173">
                  <a:pos x="T106" y="T107"/>
                </a:cxn>
                <a:cxn ang="T174">
                  <a:pos x="T108" y="T109"/>
                </a:cxn>
                <a:cxn ang="T175">
                  <a:pos x="T110" y="T111"/>
                </a:cxn>
                <a:cxn ang="T176">
                  <a:pos x="T112" y="T113"/>
                </a:cxn>
                <a:cxn ang="T177">
                  <a:pos x="T114" y="T115"/>
                </a:cxn>
                <a:cxn ang="T178">
                  <a:pos x="T116" y="T117"/>
                </a:cxn>
                <a:cxn ang="T179">
                  <a:pos x="T118" y="T119"/>
                </a:cxn>
              </a:cxnLst>
              <a:rect l="T180" t="T181" r="T182" b="T183"/>
              <a:pathLst>
                <a:path w="222" h="385">
                  <a:moveTo>
                    <a:pt x="56" y="162"/>
                  </a:moveTo>
                  <a:lnTo>
                    <a:pt x="56" y="160"/>
                  </a:lnTo>
                  <a:lnTo>
                    <a:pt x="56" y="158"/>
                  </a:lnTo>
                  <a:lnTo>
                    <a:pt x="54" y="156"/>
                  </a:lnTo>
                  <a:lnTo>
                    <a:pt x="54" y="152"/>
                  </a:lnTo>
                  <a:lnTo>
                    <a:pt x="54" y="150"/>
                  </a:lnTo>
                  <a:lnTo>
                    <a:pt x="56" y="150"/>
                  </a:lnTo>
                  <a:lnTo>
                    <a:pt x="56" y="148"/>
                  </a:lnTo>
                  <a:lnTo>
                    <a:pt x="56" y="146"/>
                  </a:lnTo>
                  <a:lnTo>
                    <a:pt x="54" y="146"/>
                  </a:lnTo>
                  <a:lnTo>
                    <a:pt x="52" y="146"/>
                  </a:lnTo>
                  <a:lnTo>
                    <a:pt x="50" y="146"/>
                  </a:lnTo>
                  <a:lnTo>
                    <a:pt x="50" y="144"/>
                  </a:lnTo>
                  <a:lnTo>
                    <a:pt x="48" y="144"/>
                  </a:lnTo>
                  <a:lnTo>
                    <a:pt x="44" y="144"/>
                  </a:lnTo>
                  <a:lnTo>
                    <a:pt x="44" y="142"/>
                  </a:lnTo>
                  <a:lnTo>
                    <a:pt x="42" y="142"/>
                  </a:lnTo>
                  <a:lnTo>
                    <a:pt x="40" y="142"/>
                  </a:lnTo>
                  <a:lnTo>
                    <a:pt x="38" y="142"/>
                  </a:lnTo>
                  <a:lnTo>
                    <a:pt x="36" y="142"/>
                  </a:lnTo>
                  <a:lnTo>
                    <a:pt x="36" y="140"/>
                  </a:lnTo>
                  <a:lnTo>
                    <a:pt x="32" y="138"/>
                  </a:lnTo>
                  <a:lnTo>
                    <a:pt x="32" y="136"/>
                  </a:lnTo>
                  <a:lnTo>
                    <a:pt x="30" y="136"/>
                  </a:lnTo>
                  <a:lnTo>
                    <a:pt x="28" y="136"/>
                  </a:lnTo>
                  <a:lnTo>
                    <a:pt x="26" y="136"/>
                  </a:lnTo>
                  <a:lnTo>
                    <a:pt x="24" y="136"/>
                  </a:lnTo>
                  <a:lnTo>
                    <a:pt x="24" y="134"/>
                  </a:lnTo>
                  <a:lnTo>
                    <a:pt x="24" y="132"/>
                  </a:lnTo>
                  <a:lnTo>
                    <a:pt x="22" y="132"/>
                  </a:lnTo>
                  <a:lnTo>
                    <a:pt x="20" y="132"/>
                  </a:lnTo>
                  <a:lnTo>
                    <a:pt x="18" y="132"/>
                  </a:lnTo>
                  <a:lnTo>
                    <a:pt x="12" y="132"/>
                  </a:lnTo>
                  <a:lnTo>
                    <a:pt x="4" y="132"/>
                  </a:lnTo>
                  <a:lnTo>
                    <a:pt x="4" y="122"/>
                  </a:lnTo>
                  <a:lnTo>
                    <a:pt x="4" y="118"/>
                  </a:lnTo>
                  <a:lnTo>
                    <a:pt x="2" y="116"/>
                  </a:lnTo>
                  <a:lnTo>
                    <a:pt x="2" y="114"/>
                  </a:lnTo>
                  <a:lnTo>
                    <a:pt x="2" y="112"/>
                  </a:lnTo>
                  <a:lnTo>
                    <a:pt x="0" y="112"/>
                  </a:lnTo>
                  <a:lnTo>
                    <a:pt x="0" y="110"/>
                  </a:lnTo>
                  <a:lnTo>
                    <a:pt x="0" y="108"/>
                  </a:lnTo>
                  <a:lnTo>
                    <a:pt x="0" y="106"/>
                  </a:lnTo>
                  <a:lnTo>
                    <a:pt x="2" y="106"/>
                  </a:lnTo>
                  <a:lnTo>
                    <a:pt x="6" y="104"/>
                  </a:lnTo>
                  <a:lnTo>
                    <a:pt x="8" y="102"/>
                  </a:lnTo>
                  <a:lnTo>
                    <a:pt x="14" y="102"/>
                  </a:lnTo>
                  <a:lnTo>
                    <a:pt x="16" y="100"/>
                  </a:lnTo>
                  <a:lnTo>
                    <a:pt x="18" y="100"/>
                  </a:lnTo>
                  <a:lnTo>
                    <a:pt x="20" y="100"/>
                  </a:lnTo>
                  <a:lnTo>
                    <a:pt x="24" y="98"/>
                  </a:lnTo>
                  <a:lnTo>
                    <a:pt x="28" y="98"/>
                  </a:lnTo>
                  <a:lnTo>
                    <a:pt x="28" y="96"/>
                  </a:lnTo>
                  <a:lnTo>
                    <a:pt x="30" y="96"/>
                  </a:lnTo>
                  <a:lnTo>
                    <a:pt x="32" y="96"/>
                  </a:lnTo>
                  <a:lnTo>
                    <a:pt x="34" y="96"/>
                  </a:lnTo>
                  <a:lnTo>
                    <a:pt x="36" y="96"/>
                  </a:lnTo>
                  <a:lnTo>
                    <a:pt x="38" y="94"/>
                  </a:lnTo>
                  <a:lnTo>
                    <a:pt x="42" y="94"/>
                  </a:lnTo>
                  <a:lnTo>
                    <a:pt x="44" y="92"/>
                  </a:lnTo>
                  <a:lnTo>
                    <a:pt x="46" y="92"/>
                  </a:lnTo>
                  <a:lnTo>
                    <a:pt x="58" y="86"/>
                  </a:lnTo>
                  <a:lnTo>
                    <a:pt x="64" y="84"/>
                  </a:lnTo>
                  <a:lnTo>
                    <a:pt x="66" y="88"/>
                  </a:lnTo>
                  <a:lnTo>
                    <a:pt x="66" y="90"/>
                  </a:lnTo>
                  <a:lnTo>
                    <a:pt x="68" y="92"/>
                  </a:lnTo>
                  <a:lnTo>
                    <a:pt x="70" y="94"/>
                  </a:lnTo>
                  <a:lnTo>
                    <a:pt x="72" y="96"/>
                  </a:lnTo>
                  <a:lnTo>
                    <a:pt x="74" y="96"/>
                  </a:lnTo>
                  <a:lnTo>
                    <a:pt x="76" y="96"/>
                  </a:lnTo>
                  <a:lnTo>
                    <a:pt x="78" y="96"/>
                  </a:lnTo>
                  <a:lnTo>
                    <a:pt x="82" y="94"/>
                  </a:lnTo>
                  <a:lnTo>
                    <a:pt x="88" y="94"/>
                  </a:lnTo>
                  <a:lnTo>
                    <a:pt x="90" y="96"/>
                  </a:lnTo>
                  <a:lnTo>
                    <a:pt x="92" y="96"/>
                  </a:lnTo>
                  <a:lnTo>
                    <a:pt x="92" y="98"/>
                  </a:lnTo>
                  <a:lnTo>
                    <a:pt x="92" y="100"/>
                  </a:lnTo>
                  <a:lnTo>
                    <a:pt x="92" y="106"/>
                  </a:lnTo>
                  <a:lnTo>
                    <a:pt x="92" y="108"/>
                  </a:lnTo>
                  <a:lnTo>
                    <a:pt x="92" y="110"/>
                  </a:lnTo>
                  <a:lnTo>
                    <a:pt x="92" y="112"/>
                  </a:lnTo>
                  <a:lnTo>
                    <a:pt x="92" y="114"/>
                  </a:lnTo>
                  <a:lnTo>
                    <a:pt x="90" y="114"/>
                  </a:lnTo>
                  <a:lnTo>
                    <a:pt x="90" y="116"/>
                  </a:lnTo>
                  <a:lnTo>
                    <a:pt x="88" y="118"/>
                  </a:lnTo>
                  <a:lnTo>
                    <a:pt x="88" y="120"/>
                  </a:lnTo>
                  <a:lnTo>
                    <a:pt x="88" y="122"/>
                  </a:lnTo>
                  <a:lnTo>
                    <a:pt x="88" y="124"/>
                  </a:lnTo>
                  <a:lnTo>
                    <a:pt x="86" y="124"/>
                  </a:lnTo>
                  <a:lnTo>
                    <a:pt x="86" y="126"/>
                  </a:lnTo>
                  <a:lnTo>
                    <a:pt x="84" y="126"/>
                  </a:lnTo>
                  <a:lnTo>
                    <a:pt x="84" y="128"/>
                  </a:lnTo>
                  <a:lnTo>
                    <a:pt x="84" y="130"/>
                  </a:lnTo>
                  <a:lnTo>
                    <a:pt x="86" y="130"/>
                  </a:lnTo>
                  <a:lnTo>
                    <a:pt x="88" y="132"/>
                  </a:lnTo>
                  <a:lnTo>
                    <a:pt x="88" y="134"/>
                  </a:lnTo>
                  <a:lnTo>
                    <a:pt x="88" y="136"/>
                  </a:lnTo>
                  <a:lnTo>
                    <a:pt x="88" y="138"/>
                  </a:lnTo>
                  <a:lnTo>
                    <a:pt x="90" y="138"/>
                  </a:lnTo>
                  <a:lnTo>
                    <a:pt x="90" y="140"/>
                  </a:lnTo>
                  <a:lnTo>
                    <a:pt x="92" y="142"/>
                  </a:lnTo>
                  <a:lnTo>
                    <a:pt x="92" y="144"/>
                  </a:lnTo>
                  <a:lnTo>
                    <a:pt x="94" y="144"/>
                  </a:lnTo>
                  <a:lnTo>
                    <a:pt x="98" y="148"/>
                  </a:lnTo>
                  <a:lnTo>
                    <a:pt x="98" y="150"/>
                  </a:lnTo>
                  <a:lnTo>
                    <a:pt x="100" y="150"/>
                  </a:lnTo>
                  <a:lnTo>
                    <a:pt x="100" y="152"/>
                  </a:lnTo>
                  <a:lnTo>
                    <a:pt x="100" y="154"/>
                  </a:lnTo>
                  <a:lnTo>
                    <a:pt x="98" y="154"/>
                  </a:lnTo>
                  <a:lnTo>
                    <a:pt x="98" y="156"/>
                  </a:lnTo>
                  <a:lnTo>
                    <a:pt x="98" y="158"/>
                  </a:lnTo>
                  <a:lnTo>
                    <a:pt x="100" y="158"/>
                  </a:lnTo>
                  <a:lnTo>
                    <a:pt x="102" y="158"/>
                  </a:lnTo>
                  <a:lnTo>
                    <a:pt x="104" y="158"/>
                  </a:lnTo>
                  <a:lnTo>
                    <a:pt x="104" y="156"/>
                  </a:lnTo>
                  <a:lnTo>
                    <a:pt x="104" y="154"/>
                  </a:lnTo>
                  <a:lnTo>
                    <a:pt x="104" y="150"/>
                  </a:lnTo>
                  <a:lnTo>
                    <a:pt x="104" y="146"/>
                  </a:lnTo>
                  <a:lnTo>
                    <a:pt x="102" y="146"/>
                  </a:lnTo>
                  <a:lnTo>
                    <a:pt x="102" y="144"/>
                  </a:lnTo>
                  <a:lnTo>
                    <a:pt x="100" y="144"/>
                  </a:lnTo>
                  <a:lnTo>
                    <a:pt x="102" y="144"/>
                  </a:lnTo>
                  <a:lnTo>
                    <a:pt x="102" y="142"/>
                  </a:lnTo>
                  <a:lnTo>
                    <a:pt x="104" y="142"/>
                  </a:lnTo>
                  <a:lnTo>
                    <a:pt x="104" y="138"/>
                  </a:lnTo>
                  <a:lnTo>
                    <a:pt x="104" y="136"/>
                  </a:lnTo>
                  <a:lnTo>
                    <a:pt x="106" y="134"/>
                  </a:lnTo>
                  <a:lnTo>
                    <a:pt x="108" y="134"/>
                  </a:lnTo>
                  <a:lnTo>
                    <a:pt x="110" y="136"/>
                  </a:lnTo>
                  <a:lnTo>
                    <a:pt x="114" y="134"/>
                  </a:lnTo>
                  <a:lnTo>
                    <a:pt x="114" y="132"/>
                  </a:lnTo>
                  <a:lnTo>
                    <a:pt x="116" y="132"/>
                  </a:lnTo>
                  <a:lnTo>
                    <a:pt x="116" y="128"/>
                  </a:lnTo>
                  <a:lnTo>
                    <a:pt x="118" y="118"/>
                  </a:lnTo>
                  <a:lnTo>
                    <a:pt x="118" y="116"/>
                  </a:lnTo>
                  <a:lnTo>
                    <a:pt x="116" y="114"/>
                  </a:lnTo>
                  <a:lnTo>
                    <a:pt x="116" y="112"/>
                  </a:lnTo>
                  <a:lnTo>
                    <a:pt x="116" y="110"/>
                  </a:lnTo>
                  <a:lnTo>
                    <a:pt x="118" y="108"/>
                  </a:lnTo>
                  <a:lnTo>
                    <a:pt x="120" y="104"/>
                  </a:lnTo>
                  <a:lnTo>
                    <a:pt x="118" y="104"/>
                  </a:lnTo>
                  <a:lnTo>
                    <a:pt x="118" y="102"/>
                  </a:lnTo>
                  <a:lnTo>
                    <a:pt x="118" y="100"/>
                  </a:lnTo>
                  <a:lnTo>
                    <a:pt x="118" y="98"/>
                  </a:lnTo>
                  <a:lnTo>
                    <a:pt x="118" y="96"/>
                  </a:lnTo>
                  <a:lnTo>
                    <a:pt x="112" y="90"/>
                  </a:lnTo>
                  <a:lnTo>
                    <a:pt x="110" y="88"/>
                  </a:lnTo>
                  <a:lnTo>
                    <a:pt x="104" y="80"/>
                  </a:lnTo>
                  <a:lnTo>
                    <a:pt x="104" y="78"/>
                  </a:lnTo>
                  <a:lnTo>
                    <a:pt x="102" y="76"/>
                  </a:lnTo>
                  <a:lnTo>
                    <a:pt x="98" y="72"/>
                  </a:lnTo>
                  <a:lnTo>
                    <a:pt x="96" y="72"/>
                  </a:lnTo>
                  <a:lnTo>
                    <a:pt x="94" y="72"/>
                  </a:lnTo>
                  <a:lnTo>
                    <a:pt x="92" y="68"/>
                  </a:lnTo>
                  <a:lnTo>
                    <a:pt x="92" y="66"/>
                  </a:lnTo>
                  <a:lnTo>
                    <a:pt x="92" y="60"/>
                  </a:lnTo>
                  <a:lnTo>
                    <a:pt x="92" y="58"/>
                  </a:lnTo>
                  <a:lnTo>
                    <a:pt x="92" y="56"/>
                  </a:lnTo>
                  <a:lnTo>
                    <a:pt x="92" y="54"/>
                  </a:lnTo>
                  <a:lnTo>
                    <a:pt x="92" y="52"/>
                  </a:lnTo>
                  <a:lnTo>
                    <a:pt x="92" y="50"/>
                  </a:lnTo>
                  <a:lnTo>
                    <a:pt x="92" y="48"/>
                  </a:lnTo>
                  <a:lnTo>
                    <a:pt x="92" y="46"/>
                  </a:lnTo>
                  <a:lnTo>
                    <a:pt x="90" y="44"/>
                  </a:lnTo>
                  <a:lnTo>
                    <a:pt x="90" y="42"/>
                  </a:lnTo>
                  <a:lnTo>
                    <a:pt x="90" y="40"/>
                  </a:lnTo>
                  <a:lnTo>
                    <a:pt x="92" y="38"/>
                  </a:lnTo>
                  <a:lnTo>
                    <a:pt x="92" y="36"/>
                  </a:lnTo>
                  <a:lnTo>
                    <a:pt x="92" y="34"/>
                  </a:lnTo>
                  <a:lnTo>
                    <a:pt x="94" y="32"/>
                  </a:lnTo>
                  <a:lnTo>
                    <a:pt x="94" y="30"/>
                  </a:lnTo>
                  <a:lnTo>
                    <a:pt x="94" y="28"/>
                  </a:lnTo>
                  <a:lnTo>
                    <a:pt x="94" y="26"/>
                  </a:lnTo>
                  <a:lnTo>
                    <a:pt x="96" y="26"/>
                  </a:lnTo>
                  <a:lnTo>
                    <a:pt x="100" y="26"/>
                  </a:lnTo>
                  <a:lnTo>
                    <a:pt x="102" y="26"/>
                  </a:lnTo>
                  <a:lnTo>
                    <a:pt x="108" y="26"/>
                  </a:lnTo>
                  <a:lnTo>
                    <a:pt x="112" y="26"/>
                  </a:lnTo>
                  <a:lnTo>
                    <a:pt x="114" y="26"/>
                  </a:lnTo>
                  <a:lnTo>
                    <a:pt x="116" y="26"/>
                  </a:lnTo>
                  <a:lnTo>
                    <a:pt x="118" y="24"/>
                  </a:lnTo>
                  <a:lnTo>
                    <a:pt x="120" y="22"/>
                  </a:lnTo>
                  <a:lnTo>
                    <a:pt x="122" y="22"/>
                  </a:lnTo>
                  <a:lnTo>
                    <a:pt x="128" y="26"/>
                  </a:lnTo>
                  <a:lnTo>
                    <a:pt x="128" y="28"/>
                  </a:lnTo>
                  <a:lnTo>
                    <a:pt x="128" y="30"/>
                  </a:lnTo>
                  <a:lnTo>
                    <a:pt x="130" y="30"/>
                  </a:lnTo>
                  <a:lnTo>
                    <a:pt x="132" y="30"/>
                  </a:lnTo>
                  <a:lnTo>
                    <a:pt x="132" y="28"/>
                  </a:lnTo>
                  <a:lnTo>
                    <a:pt x="134" y="30"/>
                  </a:lnTo>
                  <a:lnTo>
                    <a:pt x="136" y="30"/>
                  </a:lnTo>
                  <a:lnTo>
                    <a:pt x="138" y="30"/>
                  </a:lnTo>
                  <a:lnTo>
                    <a:pt x="140" y="28"/>
                  </a:lnTo>
                  <a:lnTo>
                    <a:pt x="140" y="26"/>
                  </a:lnTo>
                  <a:lnTo>
                    <a:pt x="144" y="26"/>
                  </a:lnTo>
                  <a:lnTo>
                    <a:pt x="146" y="28"/>
                  </a:lnTo>
                  <a:lnTo>
                    <a:pt x="148" y="30"/>
                  </a:lnTo>
                  <a:lnTo>
                    <a:pt x="150" y="30"/>
                  </a:lnTo>
                  <a:lnTo>
                    <a:pt x="152" y="30"/>
                  </a:lnTo>
                  <a:lnTo>
                    <a:pt x="154" y="30"/>
                  </a:lnTo>
                  <a:lnTo>
                    <a:pt x="156" y="28"/>
                  </a:lnTo>
                  <a:lnTo>
                    <a:pt x="158" y="26"/>
                  </a:lnTo>
                  <a:lnTo>
                    <a:pt x="160" y="26"/>
                  </a:lnTo>
                  <a:lnTo>
                    <a:pt x="162" y="26"/>
                  </a:lnTo>
                  <a:lnTo>
                    <a:pt x="162" y="24"/>
                  </a:lnTo>
                  <a:lnTo>
                    <a:pt x="160" y="24"/>
                  </a:lnTo>
                  <a:lnTo>
                    <a:pt x="162" y="24"/>
                  </a:lnTo>
                  <a:lnTo>
                    <a:pt x="162" y="20"/>
                  </a:lnTo>
                  <a:lnTo>
                    <a:pt x="164" y="20"/>
                  </a:lnTo>
                  <a:lnTo>
                    <a:pt x="164" y="18"/>
                  </a:lnTo>
                  <a:lnTo>
                    <a:pt x="166" y="18"/>
                  </a:lnTo>
                  <a:lnTo>
                    <a:pt x="168" y="18"/>
                  </a:lnTo>
                  <a:lnTo>
                    <a:pt x="170" y="20"/>
                  </a:lnTo>
                  <a:lnTo>
                    <a:pt x="172" y="20"/>
                  </a:lnTo>
                  <a:lnTo>
                    <a:pt x="174" y="22"/>
                  </a:lnTo>
                  <a:lnTo>
                    <a:pt x="176" y="22"/>
                  </a:lnTo>
                  <a:lnTo>
                    <a:pt x="178" y="20"/>
                  </a:lnTo>
                  <a:lnTo>
                    <a:pt x="180" y="20"/>
                  </a:lnTo>
                  <a:lnTo>
                    <a:pt x="180" y="18"/>
                  </a:lnTo>
                  <a:lnTo>
                    <a:pt x="184" y="16"/>
                  </a:lnTo>
                  <a:lnTo>
                    <a:pt x="186" y="16"/>
                  </a:lnTo>
                  <a:lnTo>
                    <a:pt x="188" y="16"/>
                  </a:lnTo>
                  <a:lnTo>
                    <a:pt x="190" y="16"/>
                  </a:lnTo>
                  <a:lnTo>
                    <a:pt x="192" y="16"/>
                  </a:lnTo>
                  <a:lnTo>
                    <a:pt x="194" y="14"/>
                  </a:lnTo>
                  <a:lnTo>
                    <a:pt x="196" y="12"/>
                  </a:lnTo>
                  <a:lnTo>
                    <a:pt x="200" y="10"/>
                  </a:lnTo>
                  <a:lnTo>
                    <a:pt x="202" y="10"/>
                  </a:lnTo>
                  <a:lnTo>
                    <a:pt x="204" y="8"/>
                  </a:lnTo>
                  <a:lnTo>
                    <a:pt x="206" y="8"/>
                  </a:lnTo>
                  <a:lnTo>
                    <a:pt x="208" y="6"/>
                  </a:lnTo>
                  <a:lnTo>
                    <a:pt x="210" y="4"/>
                  </a:lnTo>
                  <a:lnTo>
                    <a:pt x="214" y="2"/>
                  </a:lnTo>
                  <a:lnTo>
                    <a:pt x="216" y="0"/>
                  </a:lnTo>
                  <a:lnTo>
                    <a:pt x="218" y="0"/>
                  </a:lnTo>
                  <a:lnTo>
                    <a:pt x="220" y="2"/>
                  </a:lnTo>
                  <a:lnTo>
                    <a:pt x="220" y="4"/>
                  </a:lnTo>
                  <a:lnTo>
                    <a:pt x="218" y="6"/>
                  </a:lnTo>
                  <a:lnTo>
                    <a:pt x="218" y="8"/>
                  </a:lnTo>
                  <a:lnTo>
                    <a:pt x="220" y="8"/>
                  </a:lnTo>
                  <a:lnTo>
                    <a:pt x="220" y="10"/>
                  </a:lnTo>
                  <a:lnTo>
                    <a:pt x="218" y="10"/>
                  </a:lnTo>
                  <a:lnTo>
                    <a:pt x="218" y="12"/>
                  </a:lnTo>
                  <a:lnTo>
                    <a:pt x="220" y="12"/>
                  </a:lnTo>
                  <a:lnTo>
                    <a:pt x="218" y="14"/>
                  </a:lnTo>
                  <a:lnTo>
                    <a:pt x="218" y="16"/>
                  </a:lnTo>
                  <a:lnTo>
                    <a:pt x="216" y="18"/>
                  </a:lnTo>
                  <a:lnTo>
                    <a:pt x="214" y="20"/>
                  </a:lnTo>
                  <a:lnTo>
                    <a:pt x="216" y="22"/>
                  </a:lnTo>
                  <a:lnTo>
                    <a:pt x="216" y="24"/>
                  </a:lnTo>
                  <a:lnTo>
                    <a:pt x="216" y="26"/>
                  </a:lnTo>
                  <a:lnTo>
                    <a:pt x="216" y="28"/>
                  </a:lnTo>
                  <a:lnTo>
                    <a:pt x="216" y="30"/>
                  </a:lnTo>
                  <a:lnTo>
                    <a:pt x="216" y="32"/>
                  </a:lnTo>
                  <a:lnTo>
                    <a:pt x="216" y="36"/>
                  </a:lnTo>
                  <a:lnTo>
                    <a:pt x="216" y="44"/>
                  </a:lnTo>
                  <a:lnTo>
                    <a:pt x="216" y="48"/>
                  </a:lnTo>
                  <a:lnTo>
                    <a:pt x="218" y="48"/>
                  </a:lnTo>
                  <a:lnTo>
                    <a:pt x="218" y="52"/>
                  </a:lnTo>
                  <a:lnTo>
                    <a:pt x="220" y="54"/>
                  </a:lnTo>
                  <a:lnTo>
                    <a:pt x="216" y="56"/>
                  </a:lnTo>
                  <a:lnTo>
                    <a:pt x="214" y="56"/>
                  </a:lnTo>
                  <a:lnTo>
                    <a:pt x="214" y="58"/>
                  </a:lnTo>
                  <a:lnTo>
                    <a:pt x="214" y="60"/>
                  </a:lnTo>
                  <a:lnTo>
                    <a:pt x="216" y="60"/>
                  </a:lnTo>
                  <a:lnTo>
                    <a:pt x="216" y="58"/>
                  </a:lnTo>
                  <a:lnTo>
                    <a:pt x="218" y="58"/>
                  </a:lnTo>
                  <a:lnTo>
                    <a:pt x="218" y="64"/>
                  </a:lnTo>
                  <a:lnTo>
                    <a:pt x="216" y="66"/>
                  </a:lnTo>
                  <a:lnTo>
                    <a:pt x="216" y="68"/>
                  </a:lnTo>
                  <a:lnTo>
                    <a:pt x="218" y="68"/>
                  </a:lnTo>
                  <a:lnTo>
                    <a:pt x="216" y="72"/>
                  </a:lnTo>
                  <a:lnTo>
                    <a:pt x="216" y="74"/>
                  </a:lnTo>
                  <a:lnTo>
                    <a:pt x="216" y="76"/>
                  </a:lnTo>
                  <a:lnTo>
                    <a:pt x="218" y="82"/>
                  </a:lnTo>
                  <a:lnTo>
                    <a:pt x="218" y="84"/>
                  </a:lnTo>
                  <a:lnTo>
                    <a:pt x="218" y="86"/>
                  </a:lnTo>
                  <a:lnTo>
                    <a:pt x="218" y="88"/>
                  </a:lnTo>
                  <a:lnTo>
                    <a:pt x="216" y="88"/>
                  </a:lnTo>
                  <a:lnTo>
                    <a:pt x="216" y="90"/>
                  </a:lnTo>
                  <a:lnTo>
                    <a:pt x="218" y="90"/>
                  </a:lnTo>
                  <a:lnTo>
                    <a:pt x="218" y="88"/>
                  </a:lnTo>
                  <a:lnTo>
                    <a:pt x="220" y="88"/>
                  </a:lnTo>
                  <a:lnTo>
                    <a:pt x="220" y="90"/>
                  </a:lnTo>
                  <a:lnTo>
                    <a:pt x="220" y="92"/>
                  </a:lnTo>
                  <a:lnTo>
                    <a:pt x="218" y="92"/>
                  </a:lnTo>
                  <a:lnTo>
                    <a:pt x="218" y="94"/>
                  </a:lnTo>
                  <a:lnTo>
                    <a:pt x="218" y="96"/>
                  </a:lnTo>
                  <a:lnTo>
                    <a:pt x="218" y="94"/>
                  </a:lnTo>
                  <a:lnTo>
                    <a:pt x="220" y="94"/>
                  </a:lnTo>
                  <a:lnTo>
                    <a:pt x="222" y="94"/>
                  </a:lnTo>
                  <a:lnTo>
                    <a:pt x="222" y="96"/>
                  </a:lnTo>
                  <a:lnTo>
                    <a:pt x="222" y="100"/>
                  </a:lnTo>
                  <a:lnTo>
                    <a:pt x="222" y="102"/>
                  </a:lnTo>
                  <a:lnTo>
                    <a:pt x="220" y="102"/>
                  </a:lnTo>
                  <a:lnTo>
                    <a:pt x="218" y="104"/>
                  </a:lnTo>
                  <a:lnTo>
                    <a:pt x="220" y="104"/>
                  </a:lnTo>
                  <a:lnTo>
                    <a:pt x="220" y="106"/>
                  </a:lnTo>
                  <a:lnTo>
                    <a:pt x="218" y="108"/>
                  </a:lnTo>
                  <a:lnTo>
                    <a:pt x="216" y="110"/>
                  </a:lnTo>
                  <a:lnTo>
                    <a:pt x="214" y="110"/>
                  </a:lnTo>
                  <a:lnTo>
                    <a:pt x="214" y="112"/>
                  </a:lnTo>
                  <a:lnTo>
                    <a:pt x="216" y="112"/>
                  </a:lnTo>
                  <a:lnTo>
                    <a:pt x="216" y="110"/>
                  </a:lnTo>
                  <a:lnTo>
                    <a:pt x="216" y="112"/>
                  </a:lnTo>
                  <a:lnTo>
                    <a:pt x="218" y="112"/>
                  </a:lnTo>
                  <a:lnTo>
                    <a:pt x="216" y="114"/>
                  </a:lnTo>
                  <a:lnTo>
                    <a:pt x="214" y="118"/>
                  </a:lnTo>
                  <a:lnTo>
                    <a:pt x="214" y="120"/>
                  </a:lnTo>
                  <a:lnTo>
                    <a:pt x="212" y="120"/>
                  </a:lnTo>
                  <a:lnTo>
                    <a:pt x="212" y="122"/>
                  </a:lnTo>
                  <a:lnTo>
                    <a:pt x="210" y="122"/>
                  </a:lnTo>
                  <a:lnTo>
                    <a:pt x="210" y="124"/>
                  </a:lnTo>
                  <a:lnTo>
                    <a:pt x="208" y="128"/>
                  </a:lnTo>
                  <a:lnTo>
                    <a:pt x="204" y="130"/>
                  </a:lnTo>
                  <a:lnTo>
                    <a:pt x="204" y="132"/>
                  </a:lnTo>
                  <a:lnTo>
                    <a:pt x="204" y="134"/>
                  </a:lnTo>
                  <a:lnTo>
                    <a:pt x="202" y="136"/>
                  </a:lnTo>
                  <a:lnTo>
                    <a:pt x="200" y="138"/>
                  </a:lnTo>
                  <a:lnTo>
                    <a:pt x="198" y="138"/>
                  </a:lnTo>
                  <a:lnTo>
                    <a:pt x="196" y="138"/>
                  </a:lnTo>
                  <a:lnTo>
                    <a:pt x="196" y="140"/>
                  </a:lnTo>
                  <a:lnTo>
                    <a:pt x="198" y="142"/>
                  </a:lnTo>
                  <a:lnTo>
                    <a:pt x="194" y="144"/>
                  </a:lnTo>
                  <a:lnTo>
                    <a:pt x="190" y="146"/>
                  </a:lnTo>
                  <a:lnTo>
                    <a:pt x="188" y="146"/>
                  </a:lnTo>
                  <a:lnTo>
                    <a:pt x="188" y="148"/>
                  </a:lnTo>
                  <a:lnTo>
                    <a:pt x="186" y="150"/>
                  </a:lnTo>
                  <a:lnTo>
                    <a:pt x="184" y="150"/>
                  </a:lnTo>
                  <a:lnTo>
                    <a:pt x="184" y="152"/>
                  </a:lnTo>
                  <a:lnTo>
                    <a:pt x="184" y="154"/>
                  </a:lnTo>
                  <a:lnTo>
                    <a:pt x="182" y="154"/>
                  </a:lnTo>
                  <a:lnTo>
                    <a:pt x="178" y="154"/>
                  </a:lnTo>
                  <a:lnTo>
                    <a:pt x="178" y="156"/>
                  </a:lnTo>
                  <a:lnTo>
                    <a:pt x="176" y="156"/>
                  </a:lnTo>
                  <a:lnTo>
                    <a:pt x="174" y="156"/>
                  </a:lnTo>
                  <a:lnTo>
                    <a:pt x="172" y="156"/>
                  </a:lnTo>
                  <a:lnTo>
                    <a:pt x="168" y="158"/>
                  </a:lnTo>
                  <a:lnTo>
                    <a:pt x="166" y="158"/>
                  </a:lnTo>
                  <a:lnTo>
                    <a:pt x="164" y="160"/>
                  </a:lnTo>
                  <a:lnTo>
                    <a:pt x="162" y="162"/>
                  </a:lnTo>
                  <a:lnTo>
                    <a:pt x="160" y="162"/>
                  </a:lnTo>
                  <a:lnTo>
                    <a:pt x="158" y="162"/>
                  </a:lnTo>
                  <a:lnTo>
                    <a:pt x="156" y="164"/>
                  </a:lnTo>
                  <a:lnTo>
                    <a:pt x="154" y="164"/>
                  </a:lnTo>
                  <a:lnTo>
                    <a:pt x="150" y="166"/>
                  </a:lnTo>
                  <a:lnTo>
                    <a:pt x="146" y="170"/>
                  </a:lnTo>
                  <a:lnTo>
                    <a:pt x="142" y="172"/>
                  </a:lnTo>
                  <a:lnTo>
                    <a:pt x="140" y="176"/>
                  </a:lnTo>
                  <a:lnTo>
                    <a:pt x="140" y="178"/>
                  </a:lnTo>
                  <a:lnTo>
                    <a:pt x="138" y="178"/>
                  </a:lnTo>
                  <a:lnTo>
                    <a:pt x="136" y="178"/>
                  </a:lnTo>
                  <a:lnTo>
                    <a:pt x="136" y="176"/>
                  </a:lnTo>
                  <a:lnTo>
                    <a:pt x="134" y="176"/>
                  </a:lnTo>
                  <a:lnTo>
                    <a:pt x="136" y="178"/>
                  </a:lnTo>
                  <a:lnTo>
                    <a:pt x="138" y="180"/>
                  </a:lnTo>
                  <a:lnTo>
                    <a:pt x="138" y="182"/>
                  </a:lnTo>
                  <a:lnTo>
                    <a:pt x="136" y="182"/>
                  </a:lnTo>
                  <a:lnTo>
                    <a:pt x="134" y="186"/>
                  </a:lnTo>
                  <a:lnTo>
                    <a:pt x="130" y="190"/>
                  </a:lnTo>
                  <a:lnTo>
                    <a:pt x="128" y="192"/>
                  </a:lnTo>
                  <a:lnTo>
                    <a:pt x="126" y="192"/>
                  </a:lnTo>
                  <a:lnTo>
                    <a:pt x="126" y="194"/>
                  </a:lnTo>
                  <a:lnTo>
                    <a:pt x="124" y="194"/>
                  </a:lnTo>
                  <a:lnTo>
                    <a:pt x="124" y="196"/>
                  </a:lnTo>
                  <a:lnTo>
                    <a:pt x="122" y="198"/>
                  </a:lnTo>
                  <a:lnTo>
                    <a:pt x="120" y="198"/>
                  </a:lnTo>
                  <a:lnTo>
                    <a:pt x="118" y="198"/>
                  </a:lnTo>
                  <a:lnTo>
                    <a:pt x="120" y="196"/>
                  </a:lnTo>
                  <a:lnTo>
                    <a:pt x="118" y="196"/>
                  </a:lnTo>
                  <a:lnTo>
                    <a:pt x="118" y="198"/>
                  </a:lnTo>
                  <a:lnTo>
                    <a:pt x="116" y="200"/>
                  </a:lnTo>
                  <a:lnTo>
                    <a:pt x="114" y="200"/>
                  </a:lnTo>
                  <a:lnTo>
                    <a:pt x="112" y="202"/>
                  </a:lnTo>
                  <a:lnTo>
                    <a:pt x="110" y="202"/>
                  </a:lnTo>
                  <a:lnTo>
                    <a:pt x="108" y="204"/>
                  </a:lnTo>
                  <a:lnTo>
                    <a:pt x="108" y="206"/>
                  </a:lnTo>
                  <a:lnTo>
                    <a:pt x="106" y="208"/>
                  </a:lnTo>
                  <a:lnTo>
                    <a:pt x="104" y="212"/>
                  </a:lnTo>
                  <a:lnTo>
                    <a:pt x="102" y="214"/>
                  </a:lnTo>
                  <a:lnTo>
                    <a:pt x="100" y="214"/>
                  </a:lnTo>
                  <a:lnTo>
                    <a:pt x="96" y="218"/>
                  </a:lnTo>
                  <a:lnTo>
                    <a:pt x="92" y="222"/>
                  </a:lnTo>
                  <a:lnTo>
                    <a:pt x="92" y="220"/>
                  </a:lnTo>
                  <a:lnTo>
                    <a:pt x="88" y="216"/>
                  </a:lnTo>
                  <a:lnTo>
                    <a:pt x="88" y="218"/>
                  </a:lnTo>
                  <a:lnTo>
                    <a:pt x="88" y="220"/>
                  </a:lnTo>
                  <a:lnTo>
                    <a:pt x="90" y="220"/>
                  </a:lnTo>
                  <a:lnTo>
                    <a:pt x="90" y="222"/>
                  </a:lnTo>
                  <a:lnTo>
                    <a:pt x="90" y="224"/>
                  </a:lnTo>
                  <a:lnTo>
                    <a:pt x="90" y="226"/>
                  </a:lnTo>
                  <a:lnTo>
                    <a:pt x="90" y="228"/>
                  </a:lnTo>
                  <a:lnTo>
                    <a:pt x="90" y="230"/>
                  </a:lnTo>
                  <a:lnTo>
                    <a:pt x="88" y="236"/>
                  </a:lnTo>
                  <a:lnTo>
                    <a:pt x="88" y="240"/>
                  </a:lnTo>
                  <a:lnTo>
                    <a:pt x="92" y="240"/>
                  </a:lnTo>
                  <a:lnTo>
                    <a:pt x="92" y="242"/>
                  </a:lnTo>
                  <a:lnTo>
                    <a:pt x="92" y="244"/>
                  </a:lnTo>
                  <a:lnTo>
                    <a:pt x="94" y="246"/>
                  </a:lnTo>
                  <a:lnTo>
                    <a:pt x="94" y="248"/>
                  </a:lnTo>
                  <a:lnTo>
                    <a:pt x="94" y="250"/>
                  </a:lnTo>
                  <a:lnTo>
                    <a:pt x="92" y="250"/>
                  </a:lnTo>
                  <a:lnTo>
                    <a:pt x="94" y="256"/>
                  </a:lnTo>
                  <a:lnTo>
                    <a:pt x="94" y="260"/>
                  </a:lnTo>
                  <a:lnTo>
                    <a:pt x="96" y="262"/>
                  </a:lnTo>
                  <a:lnTo>
                    <a:pt x="96" y="264"/>
                  </a:lnTo>
                  <a:lnTo>
                    <a:pt x="96" y="266"/>
                  </a:lnTo>
                  <a:lnTo>
                    <a:pt x="96" y="267"/>
                  </a:lnTo>
                  <a:lnTo>
                    <a:pt x="98" y="269"/>
                  </a:lnTo>
                  <a:lnTo>
                    <a:pt x="98" y="271"/>
                  </a:lnTo>
                  <a:lnTo>
                    <a:pt x="98" y="273"/>
                  </a:lnTo>
                  <a:lnTo>
                    <a:pt x="98" y="275"/>
                  </a:lnTo>
                  <a:lnTo>
                    <a:pt x="98" y="277"/>
                  </a:lnTo>
                  <a:lnTo>
                    <a:pt x="98" y="279"/>
                  </a:lnTo>
                  <a:lnTo>
                    <a:pt x="96" y="279"/>
                  </a:lnTo>
                  <a:lnTo>
                    <a:pt x="96" y="281"/>
                  </a:lnTo>
                  <a:lnTo>
                    <a:pt x="96" y="283"/>
                  </a:lnTo>
                  <a:lnTo>
                    <a:pt x="98" y="283"/>
                  </a:lnTo>
                  <a:lnTo>
                    <a:pt x="98" y="281"/>
                  </a:lnTo>
                  <a:lnTo>
                    <a:pt x="98" y="279"/>
                  </a:lnTo>
                  <a:lnTo>
                    <a:pt x="98" y="277"/>
                  </a:lnTo>
                  <a:lnTo>
                    <a:pt x="100" y="277"/>
                  </a:lnTo>
                  <a:lnTo>
                    <a:pt x="100" y="275"/>
                  </a:lnTo>
                  <a:lnTo>
                    <a:pt x="102" y="277"/>
                  </a:lnTo>
                  <a:lnTo>
                    <a:pt x="102" y="281"/>
                  </a:lnTo>
                  <a:lnTo>
                    <a:pt x="102" y="283"/>
                  </a:lnTo>
                  <a:lnTo>
                    <a:pt x="100" y="283"/>
                  </a:lnTo>
                  <a:lnTo>
                    <a:pt x="100" y="285"/>
                  </a:lnTo>
                  <a:lnTo>
                    <a:pt x="100" y="287"/>
                  </a:lnTo>
                  <a:lnTo>
                    <a:pt x="100" y="291"/>
                  </a:lnTo>
                  <a:lnTo>
                    <a:pt x="100" y="293"/>
                  </a:lnTo>
                  <a:lnTo>
                    <a:pt x="102" y="293"/>
                  </a:lnTo>
                  <a:lnTo>
                    <a:pt x="102" y="295"/>
                  </a:lnTo>
                  <a:lnTo>
                    <a:pt x="100" y="295"/>
                  </a:lnTo>
                  <a:lnTo>
                    <a:pt x="100" y="297"/>
                  </a:lnTo>
                  <a:lnTo>
                    <a:pt x="100" y="299"/>
                  </a:lnTo>
                  <a:lnTo>
                    <a:pt x="98" y="299"/>
                  </a:lnTo>
                  <a:lnTo>
                    <a:pt x="98" y="301"/>
                  </a:lnTo>
                  <a:lnTo>
                    <a:pt x="100" y="301"/>
                  </a:lnTo>
                  <a:lnTo>
                    <a:pt x="98" y="303"/>
                  </a:lnTo>
                  <a:lnTo>
                    <a:pt x="98" y="305"/>
                  </a:lnTo>
                  <a:lnTo>
                    <a:pt x="98" y="307"/>
                  </a:lnTo>
                  <a:lnTo>
                    <a:pt x="96" y="309"/>
                  </a:lnTo>
                  <a:lnTo>
                    <a:pt x="96" y="311"/>
                  </a:lnTo>
                  <a:lnTo>
                    <a:pt x="94" y="317"/>
                  </a:lnTo>
                  <a:lnTo>
                    <a:pt x="94" y="319"/>
                  </a:lnTo>
                  <a:lnTo>
                    <a:pt x="96" y="319"/>
                  </a:lnTo>
                  <a:lnTo>
                    <a:pt x="98" y="317"/>
                  </a:lnTo>
                  <a:lnTo>
                    <a:pt x="98" y="315"/>
                  </a:lnTo>
                  <a:lnTo>
                    <a:pt x="100" y="315"/>
                  </a:lnTo>
                  <a:lnTo>
                    <a:pt x="100" y="317"/>
                  </a:lnTo>
                  <a:lnTo>
                    <a:pt x="98" y="317"/>
                  </a:lnTo>
                  <a:lnTo>
                    <a:pt x="98" y="319"/>
                  </a:lnTo>
                  <a:lnTo>
                    <a:pt x="98" y="321"/>
                  </a:lnTo>
                  <a:lnTo>
                    <a:pt x="98" y="323"/>
                  </a:lnTo>
                  <a:lnTo>
                    <a:pt x="96" y="325"/>
                  </a:lnTo>
                  <a:lnTo>
                    <a:pt x="94" y="329"/>
                  </a:lnTo>
                  <a:lnTo>
                    <a:pt x="92" y="329"/>
                  </a:lnTo>
                  <a:lnTo>
                    <a:pt x="92" y="331"/>
                  </a:lnTo>
                  <a:lnTo>
                    <a:pt x="92" y="333"/>
                  </a:lnTo>
                  <a:lnTo>
                    <a:pt x="90" y="335"/>
                  </a:lnTo>
                  <a:lnTo>
                    <a:pt x="88" y="335"/>
                  </a:lnTo>
                  <a:lnTo>
                    <a:pt x="84" y="337"/>
                  </a:lnTo>
                  <a:lnTo>
                    <a:pt x="82" y="337"/>
                  </a:lnTo>
                  <a:lnTo>
                    <a:pt x="80" y="337"/>
                  </a:lnTo>
                  <a:lnTo>
                    <a:pt x="78" y="339"/>
                  </a:lnTo>
                  <a:lnTo>
                    <a:pt x="76" y="339"/>
                  </a:lnTo>
                  <a:lnTo>
                    <a:pt x="74" y="339"/>
                  </a:lnTo>
                  <a:lnTo>
                    <a:pt x="74" y="341"/>
                  </a:lnTo>
                  <a:lnTo>
                    <a:pt x="72" y="341"/>
                  </a:lnTo>
                  <a:lnTo>
                    <a:pt x="70" y="341"/>
                  </a:lnTo>
                  <a:lnTo>
                    <a:pt x="66" y="343"/>
                  </a:lnTo>
                  <a:lnTo>
                    <a:pt x="62" y="345"/>
                  </a:lnTo>
                  <a:lnTo>
                    <a:pt x="60" y="345"/>
                  </a:lnTo>
                  <a:lnTo>
                    <a:pt x="54" y="349"/>
                  </a:lnTo>
                  <a:lnTo>
                    <a:pt x="50" y="349"/>
                  </a:lnTo>
                  <a:lnTo>
                    <a:pt x="50" y="351"/>
                  </a:lnTo>
                  <a:lnTo>
                    <a:pt x="48" y="351"/>
                  </a:lnTo>
                  <a:lnTo>
                    <a:pt x="46" y="353"/>
                  </a:lnTo>
                  <a:lnTo>
                    <a:pt x="44" y="355"/>
                  </a:lnTo>
                  <a:lnTo>
                    <a:pt x="42" y="357"/>
                  </a:lnTo>
                  <a:lnTo>
                    <a:pt x="42" y="359"/>
                  </a:lnTo>
                  <a:lnTo>
                    <a:pt x="42" y="361"/>
                  </a:lnTo>
                  <a:lnTo>
                    <a:pt x="40" y="361"/>
                  </a:lnTo>
                  <a:lnTo>
                    <a:pt x="40" y="363"/>
                  </a:lnTo>
                  <a:lnTo>
                    <a:pt x="40" y="365"/>
                  </a:lnTo>
                  <a:lnTo>
                    <a:pt x="38" y="365"/>
                  </a:lnTo>
                  <a:lnTo>
                    <a:pt x="38" y="367"/>
                  </a:lnTo>
                  <a:lnTo>
                    <a:pt x="40" y="371"/>
                  </a:lnTo>
                  <a:lnTo>
                    <a:pt x="42" y="373"/>
                  </a:lnTo>
                  <a:lnTo>
                    <a:pt x="44" y="373"/>
                  </a:lnTo>
                  <a:lnTo>
                    <a:pt x="42" y="371"/>
                  </a:lnTo>
                  <a:lnTo>
                    <a:pt x="44" y="369"/>
                  </a:lnTo>
                  <a:lnTo>
                    <a:pt x="44" y="371"/>
                  </a:lnTo>
                  <a:lnTo>
                    <a:pt x="44" y="373"/>
                  </a:lnTo>
                  <a:lnTo>
                    <a:pt x="44" y="375"/>
                  </a:lnTo>
                  <a:lnTo>
                    <a:pt x="42" y="385"/>
                  </a:lnTo>
                  <a:lnTo>
                    <a:pt x="40" y="385"/>
                  </a:lnTo>
                  <a:lnTo>
                    <a:pt x="38" y="385"/>
                  </a:lnTo>
                  <a:lnTo>
                    <a:pt x="32" y="385"/>
                  </a:lnTo>
                  <a:lnTo>
                    <a:pt x="30" y="385"/>
                  </a:lnTo>
                  <a:lnTo>
                    <a:pt x="28" y="385"/>
                  </a:lnTo>
                  <a:lnTo>
                    <a:pt x="26" y="385"/>
                  </a:lnTo>
                  <a:lnTo>
                    <a:pt x="26" y="379"/>
                  </a:lnTo>
                  <a:lnTo>
                    <a:pt x="26" y="377"/>
                  </a:lnTo>
                  <a:lnTo>
                    <a:pt x="26" y="373"/>
                  </a:lnTo>
                  <a:lnTo>
                    <a:pt x="26" y="371"/>
                  </a:lnTo>
                  <a:lnTo>
                    <a:pt x="26" y="367"/>
                  </a:lnTo>
                  <a:lnTo>
                    <a:pt x="24" y="365"/>
                  </a:lnTo>
                  <a:lnTo>
                    <a:pt x="24" y="363"/>
                  </a:lnTo>
                  <a:lnTo>
                    <a:pt x="26" y="359"/>
                  </a:lnTo>
                  <a:lnTo>
                    <a:pt x="26" y="357"/>
                  </a:lnTo>
                  <a:lnTo>
                    <a:pt x="26" y="355"/>
                  </a:lnTo>
                  <a:lnTo>
                    <a:pt x="26" y="353"/>
                  </a:lnTo>
                  <a:lnTo>
                    <a:pt x="26" y="351"/>
                  </a:lnTo>
                  <a:lnTo>
                    <a:pt x="26" y="345"/>
                  </a:lnTo>
                  <a:lnTo>
                    <a:pt x="26" y="343"/>
                  </a:lnTo>
                  <a:lnTo>
                    <a:pt x="26" y="341"/>
                  </a:lnTo>
                  <a:lnTo>
                    <a:pt x="26" y="337"/>
                  </a:lnTo>
                  <a:lnTo>
                    <a:pt x="28" y="331"/>
                  </a:lnTo>
                  <a:lnTo>
                    <a:pt x="28" y="329"/>
                  </a:lnTo>
                  <a:lnTo>
                    <a:pt x="26" y="327"/>
                  </a:lnTo>
                  <a:lnTo>
                    <a:pt x="26" y="325"/>
                  </a:lnTo>
                  <a:lnTo>
                    <a:pt x="26" y="323"/>
                  </a:lnTo>
                  <a:lnTo>
                    <a:pt x="26" y="319"/>
                  </a:lnTo>
                  <a:lnTo>
                    <a:pt x="24" y="317"/>
                  </a:lnTo>
                  <a:lnTo>
                    <a:pt x="24" y="315"/>
                  </a:lnTo>
                  <a:lnTo>
                    <a:pt x="22" y="313"/>
                  </a:lnTo>
                  <a:lnTo>
                    <a:pt x="22" y="311"/>
                  </a:lnTo>
                  <a:lnTo>
                    <a:pt x="22" y="309"/>
                  </a:lnTo>
                  <a:lnTo>
                    <a:pt x="20" y="309"/>
                  </a:lnTo>
                  <a:lnTo>
                    <a:pt x="20" y="307"/>
                  </a:lnTo>
                  <a:lnTo>
                    <a:pt x="18" y="305"/>
                  </a:lnTo>
                  <a:lnTo>
                    <a:pt x="20" y="303"/>
                  </a:lnTo>
                  <a:lnTo>
                    <a:pt x="20" y="301"/>
                  </a:lnTo>
                  <a:lnTo>
                    <a:pt x="20" y="299"/>
                  </a:lnTo>
                  <a:lnTo>
                    <a:pt x="18" y="295"/>
                  </a:lnTo>
                  <a:lnTo>
                    <a:pt x="16" y="283"/>
                  </a:lnTo>
                  <a:lnTo>
                    <a:pt x="16" y="281"/>
                  </a:lnTo>
                  <a:lnTo>
                    <a:pt x="18" y="281"/>
                  </a:lnTo>
                  <a:lnTo>
                    <a:pt x="24" y="273"/>
                  </a:lnTo>
                  <a:lnTo>
                    <a:pt x="30" y="267"/>
                  </a:lnTo>
                  <a:lnTo>
                    <a:pt x="40" y="256"/>
                  </a:lnTo>
                  <a:lnTo>
                    <a:pt x="42" y="256"/>
                  </a:lnTo>
                  <a:lnTo>
                    <a:pt x="40" y="254"/>
                  </a:lnTo>
                  <a:lnTo>
                    <a:pt x="40" y="252"/>
                  </a:lnTo>
                  <a:lnTo>
                    <a:pt x="42" y="248"/>
                  </a:lnTo>
                  <a:lnTo>
                    <a:pt x="44" y="246"/>
                  </a:lnTo>
                  <a:lnTo>
                    <a:pt x="42" y="244"/>
                  </a:lnTo>
                  <a:lnTo>
                    <a:pt x="42" y="240"/>
                  </a:lnTo>
                  <a:lnTo>
                    <a:pt x="44" y="240"/>
                  </a:lnTo>
                  <a:lnTo>
                    <a:pt x="48" y="234"/>
                  </a:lnTo>
                  <a:lnTo>
                    <a:pt x="50" y="232"/>
                  </a:lnTo>
                  <a:lnTo>
                    <a:pt x="50" y="230"/>
                  </a:lnTo>
                  <a:lnTo>
                    <a:pt x="50" y="228"/>
                  </a:lnTo>
                  <a:lnTo>
                    <a:pt x="52" y="226"/>
                  </a:lnTo>
                  <a:lnTo>
                    <a:pt x="52" y="224"/>
                  </a:lnTo>
                  <a:lnTo>
                    <a:pt x="54" y="220"/>
                  </a:lnTo>
                  <a:lnTo>
                    <a:pt x="52" y="218"/>
                  </a:lnTo>
                  <a:lnTo>
                    <a:pt x="50" y="216"/>
                  </a:lnTo>
                  <a:lnTo>
                    <a:pt x="50" y="214"/>
                  </a:lnTo>
                  <a:lnTo>
                    <a:pt x="50" y="212"/>
                  </a:lnTo>
                  <a:lnTo>
                    <a:pt x="48" y="212"/>
                  </a:lnTo>
                  <a:lnTo>
                    <a:pt x="48" y="210"/>
                  </a:lnTo>
                  <a:lnTo>
                    <a:pt x="50" y="210"/>
                  </a:lnTo>
                  <a:lnTo>
                    <a:pt x="50" y="208"/>
                  </a:lnTo>
                  <a:lnTo>
                    <a:pt x="52" y="204"/>
                  </a:lnTo>
                  <a:lnTo>
                    <a:pt x="50" y="202"/>
                  </a:lnTo>
                  <a:lnTo>
                    <a:pt x="48" y="202"/>
                  </a:lnTo>
                  <a:lnTo>
                    <a:pt x="48" y="200"/>
                  </a:lnTo>
                  <a:lnTo>
                    <a:pt x="48" y="198"/>
                  </a:lnTo>
                  <a:lnTo>
                    <a:pt x="48" y="196"/>
                  </a:lnTo>
                  <a:lnTo>
                    <a:pt x="50" y="196"/>
                  </a:lnTo>
                  <a:lnTo>
                    <a:pt x="52" y="196"/>
                  </a:lnTo>
                  <a:lnTo>
                    <a:pt x="52" y="194"/>
                  </a:lnTo>
                  <a:lnTo>
                    <a:pt x="52" y="192"/>
                  </a:lnTo>
                  <a:lnTo>
                    <a:pt x="54" y="192"/>
                  </a:lnTo>
                  <a:lnTo>
                    <a:pt x="54" y="190"/>
                  </a:lnTo>
                  <a:lnTo>
                    <a:pt x="56" y="188"/>
                  </a:lnTo>
                  <a:lnTo>
                    <a:pt x="56" y="186"/>
                  </a:lnTo>
                  <a:lnTo>
                    <a:pt x="54" y="186"/>
                  </a:lnTo>
                  <a:lnTo>
                    <a:pt x="54" y="184"/>
                  </a:lnTo>
                  <a:lnTo>
                    <a:pt x="54" y="182"/>
                  </a:lnTo>
                  <a:lnTo>
                    <a:pt x="54" y="180"/>
                  </a:lnTo>
                  <a:lnTo>
                    <a:pt x="54" y="178"/>
                  </a:lnTo>
                  <a:lnTo>
                    <a:pt x="54" y="176"/>
                  </a:lnTo>
                  <a:lnTo>
                    <a:pt x="54" y="174"/>
                  </a:lnTo>
                  <a:lnTo>
                    <a:pt x="56" y="174"/>
                  </a:lnTo>
                  <a:lnTo>
                    <a:pt x="56" y="172"/>
                  </a:lnTo>
                  <a:lnTo>
                    <a:pt x="56" y="170"/>
                  </a:lnTo>
                  <a:lnTo>
                    <a:pt x="56" y="168"/>
                  </a:lnTo>
                  <a:lnTo>
                    <a:pt x="54" y="168"/>
                  </a:lnTo>
                  <a:lnTo>
                    <a:pt x="54" y="166"/>
                  </a:lnTo>
                  <a:lnTo>
                    <a:pt x="56" y="162"/>
                  </a:lnTo>
                  <a:close/>
                </a:path>
              </a:pathLst>
            </a:custGeom>
            <a:solidFill>
              <a:srgbClr val="FC6800"/>
            </a:solidFill>
            <a:ln w="3175">
              <a:solidFill>
                <a:schemeClr val="bg1"/>
              </a:solidFill>
              <a:prstDash val="sysDot"/>
              <a:round/>
              <a:headEnd/>
              <a:tailEnd/>
            </a:ln>
          </p:spPr>
          <p:txBody>
            <a:bodyPr/>
            <a:lstStyle/>
            <a:p>
              <a:pPr fontAlgn="base">
                <a:spcBef>
                  <a:spcPct val="0"/>
                </a:spcBef>
                <a:spcAft>
                  <a:spcPct val="0"/>
                </a:spcAft>
              </a:pPr>
              <a:endParaRPr lang="de-DE" sz="2400">
                <a:solidFill>
                  <a:srgbClr val="000000"/>
                </a:solidFill>
                <a:cs typeface="Arial" charset="0"/>
              </a:endParaRPr>
            </a:p>
          </p:txBody>
        </p:sp>
        <p:sp>
          <p:nvSpPr>
            <p:cNvPr id="14380" name="Freeform 2462"/>
            <p:cNvSpPr>
              <a:spLocks/>
            </p:cNvSpPr>
            <p:nvPr/>
          </p:nvSpPr>
          <p:spPr bwMode="auto">
            <a:xfrm>
              <a:off x="4768490" y="3047674"/>
              <a:ext cx="1310" cy="1310"/>
            </a:xfrm>
            <a:custGeom>
              <a:avLst/>
              <a:gdLst>
                <a:gd name="T0" fmla="*/ 0 w 1588"/>
                <a:gd name="T1" fmla="*/ 2147483647 h 2"/>
                <a:gd name="T2" fmla="*/ 0 w 1588"/>
                <a:gd name="T3" fmla="*/ 0 h 2"/>
                <a:gd name="T4" fmla="*/ 0 w 1588"/>
                <a:gd name="T5" fmla="*/ 2147483647 h 2"/>
                <a:gd name="T6" fmla="*/ 0 60000 65536"/>
                <a:gd name="T7" fmla="*/ 0 60000 65536"/>
                <a:gd name="T8" fmla="*/ 0 60000 65536"/>
                <a:gd name="T9" fmla="*/ 0 w 1588"/>
                <a:gd name="T10" fmla="*/ 0 h 2"/>
                <a:gd name="T11" fmla="*/ 1588 w 1588"/>
                <a:gd name="T12" fmla="*/ 2 h 2"/>
              </a:gdLst>
              <a:ahLst/>
              <a:cxnLst>
                <a:cxn ang="T6">
                  <a:pos x="T0" y="T1"/>
                </a:cxn>
                <a:cxn ang="T7">
                  <a:pos x="T2" y="T3"/>
                </a:cxn>
                <a:cxn ang="T8">
                  <a:pos x="T4" y="T5"/>
                </a:cxn>
              </a:cxnLst>
              <a:rect l="T9" t="T10" r="T11" b="T12"/>
              <a:pathLst>
                <a:path w="1588" h="2">
                  <a:moveTo>
                    <a:pt x="0" y="2"/>
                  </a:moveTo>
                  <a:lnTo>
                    <a:pt x="0" y="0"/>
                  </a:lnTo>
                  <a:lnTo>
                    <a:pt x="0" y="2"/>
                  </a:lnTo>
                  <a:close/>
                </a:path>
              </a:pathLst>
            </a:custGeom>
            <a:noFill/>
            <a:ln w="3175">
              <a:solidFill>
                <a:schemeClr val="bg1"/>
              </a:solidFill>
              <a:prstDash val="sysDot"/>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lang="de-DE" sz="2400">
                <a:solidFill>
                  <a:srgbClr val="000000"/>
                </a:solidFill>
                <a:cs typeface="Arial" charset="0"/>
              </a:endParaRPr>
            </a:p>
          </p:txBody>
        </p:sp>
        <p:sp>
          <p:nvSpPr>
            <p:cNvPr id="14381" name="Freeform 2463"/>
            <p:cNvSpPr>
              <a:spLocks/>
            </p:cNvSpPr>
            <p:nvPr/>
          </p:nvSpPr>
          <p:spPr bwMode="auto">
            <a:xfrm>
              <a:off x="4765871" y="3045055"/>
              <a:ext cx="1310" cy="2619"/>
            </a:xfrm>
            <a:custGeom>
              <a:avLst/>
              <a:gdLst>
                <a:gd name="T0" fmla="*/ 0 w 1588"/>
                <a:gd name="T1" fmla="*/ 2147483647 h 2"/>
                <a:gd name="T2" fmla="*/ 0 w 1588"/>
                <a:gd name="T3" fmla="*/ 0 h 2"/>
                <a:gd name="T4" fmla="*/ 0 w 1588"/>
                <a:gd name="T5" fmla="*/ 2147483647 h 2"/>
                <a:gd name="T6" fmla="*/ 0 60000 65536"/>
                <a:gd name="T7" fmla="*/ 0 60000 65536"/>
                <a:gd name="T8" fmla="*/ 0 60000 65536"/>
                <a:gd name="T9" fmla="*/ 0 w 1588"/>
                <a:gd name="T10" fmla="*/ 0 h 2"/>
                <a:gd name="T11" fmla="*/ 1588 w 1588"/>
                <a:gd name="T12" fmla="*/ 2 h 2"/>
              </a:gdLst>
              <a:ahLst/>
              <a:cxnLst>
                <a:cxn ang="T6">
                  <a:pos x="T0" y="T1"/>
                </a:cxn>
                <a:cxn ang="T7">
                  <a:pos x="T2" y="T3"/>
                </a:cxn>
                <a:cxn ang="T8">
                  <a:pos x="T4" y="T5"/>
                </a:cxn>
              </a:cxnLst>
              <a:rect l="T9" t="T10" r="T11" b="T12"/>
              <a:pathLst>
                <a:path w="1588" h="2">
                  <a:moveTo>
                    <a:pt x="0" y="2"/>
                  </a:moveTo>
                  <a:lnTo>
                    <a:pt x="0" y="0"/>
                  </a:lnTo>
                  <a:lnTo>
                    <a:pt x="0" y="2"/>
                  </a:lnTo>
                  <a:close/>
                </a:path>
              </a:pathLst>
            </a:custGeom>
            <a:noFill/>
            <a:ln w="3175">
              <a:solidFill>
                <a:schemeClr val="bg1"/>
              </a:solidFill>
              <a:prstDash val="sysDot"/>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lang="de-DE" sz="2400">
                <a:solidFill>
                  <a:srgbClr val="000000"/>
                </a:solidFill>
                <a:cs typeface="Arial" charset="0"/>
              </a:endParaRPr>
            </a:p>
          </p:txBody>
        </p:sp>
        <p:sp>
          <p:nvSpPr>
            <p:cNvPr id="14382" name="Freeform 2464"/>
            <p:cNvSpPr>
              <a:spLocks/>
            </p:cNvSpPr>
            <p:nvPr/>
          </p:nvSpPr>
          <p:spPr bwMode="auto">
            <a:xfrm>
              <a:off x="4862765" y="3128856"/>
              <a:ext cx="1310" cy="3929"/>
            </a:xfrm>
            <a:custGeom>
              <a:avLst/>
              <a:gdLst>
                <a:gd name="T0" fmla="*/ 0 w 2"/>
                <a:gd name="T1" fmla="*/ 2147483647 h 4"/>
                <a:gd name="T2" fmla="*/ 0 w 2"/>
                <a:gd name="T3" fmla="*/ 2147483647 h 4"/>
                <a:gd name="T4" fmla="*/ 0 w 2"/>
                <a:gd name="T5" fmla="*/ 0 h 4"/>
                <a:gd name="T6" fmla="*/ 2147483647 w 2"/>
                <a:gd name="T7" fmla="*/ 0 h 4"/>
                <a:gd name="T8" fmla="*/ 2147483647 w 2"/>
                <a:gd name="T9" fmla="*/ 2147483647 h 4"/>
                <a:gd name="T10" fmla="*/ 0 w 2"/>
                <a:gd name="T11" fmla="*/ 2147483647 h 4"/>
                <a:gd name="T12" fmla="*/ 0 60000 65536"/>
                <a:gd name="T13" fmla="*/ 0 60000 65536"/>
                <a:gd name="T14" fmla="*/ 0 60000 65536"/>
                <a:gd name="T15" fmla="*/ 0 60000 65536"/>
                <a:gd name="T16" fmla="*/ 0 60000 65536"/>
                <a:gd name="T17" fmla="*/ 0 60000 65536"/>
                <a:gd name="T18" fmla="*/ 0 w 2"/>
                <a:gd name="T19" fmla="*/ 0 h 4"/>
                <a:gd name="T20" fmla="*/ 2 w 2"/>
                <a:gd name="T21" fmla="*/ 4 h 4"/>
              </a:gdLst>
              <a:ahLst/>
              <a:cxnLst>
                <a:cxn ang="T12">
                  <a:pos x="T0" y="T1"/>
                </a:cxn>
                <a:cxn ang="T13">
                  <a:pos x="T2" y="T3"/>
                </a:cxn>
                <a:cxn ang="T14">
                  <a:pos x="T4" y="T5"/>
                </a:cxn>
                <a:cxn ang="T15">
                  <a:pos x="T6" y="T7"/>
                </a:cxn>
                <a:cxn ang="T16">
                  <a:pos x="T8" y="T9"/>
                </a:cxn>
                <a:cxn ang="T17">
                  <a:pos x="T10" y="T11"/>
                </a:cxn>
              </a:cxnLst>
              <a:rect l="T18" t="T19" r="T20" b="T21"/>
              <a:pathLst>
                <a:path w="2" h="4">
                  <a:moveTo>
                    <a:pt x="0" y="4"/>
                  </a:moveTo>
                  <a:lnTo>
                    <a:pt x="0" y="2"/>
                  </a:lnTo>
                  <a:lnTo>
                    <a:pt x="0" y="0"/>
                  </a:lnTo>
                  <a:lnTo>
                    <a:pt x="2" y="0"/>
                  </a:lnTo>
                  <a:lnTo>
                    <a:pt x="2" y="4"/>
                  </a:lnTo>
                  <a:lnTo>
                    <a:pt x="0" y="4"/>
                  </a:lnTo>
                  <a:close/>
                </a:path>
              </a:pathLst>
            </a:custGeom>
            <a:noFill/>
            <a:ln w="3175">
              <a:solidFill>
                <a:schemeClr val="bg1"/>
              </a:solidFill>
              <a:prstDash val="sysDot"/>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lang="de-DE" sz="2400">
                <a:solidFill>
                  <a:srgbClr val="000000"/>
                </a:solidFill>
                <a:cs typeface="Arial" charset="0"/>
              </a:endParaRPr>
            </a:p>
          </p:txBody>
        </p:sp>
        <p:sp>
          <p:nvSpPr>
            <p:cNvPr id="14383" name="Freeform 2465"/>
            <p:cNvSpPr>
              <a:spLocks/>
            </p:cNvSpPr>
            <p:nvPr/>
          </p:nvSpPr>
          <p:spPr bwMode="auto">
            <a:xfrm>
              <a:off x="4772417" y="3232298"/>
              <a:ext cx="1310" cy="3929"/>
            </a:xfrm>
            <a:custGeom>
              <a:avLst/>
              <a:gdLst>
                <a:gd name="T0" fmla="*/ 0 w 2"/>
                <a:gd name="T1" fmla="*/ 2147483647 h 5"/>
                <a:gd name="T2" fmla="*/ 0 w 2"/>
                <a:gd name="T3" fmla="*/ 2147483647 h 5"/>
                <a:gd name="T4" fmla="*/ 0 w 2"/>
                <a:gd name="T5" fmla="*/ 2147483647 h 5"/>
                <a:gd name="T6" fmla="*/ 2147483647 w 2"/>
                <a:gd name="T7" fmla="*/ 0 h 5"/>
                <a:gd name="T8" fmla="*/ 2147483647 w 2"/>
                <a:gd name="T9" fmla="*/ 2147483647 h 5"/>
                <a:gd name="T10" fmla="*/ 2147483647 w 2"/>
                <a:gd name="T11" fmla="*/ 2147483647 h 5"/>
                <a:gd name="T12" fmla="*/ 0 w 2"/>
                <a:gd name="T13" fmla="*/ 2147483647 h 5"/>
                <a:gd name="T14" fmla="*/ 0 60000 65536"/>
                <a:gd name="T15" fmla="*/ 0 60000 65536"/>
                <a:gd name="T16" fmla="*/ 0 60000 65536"/>
                <a:gd name="T17" fmla="*/ 0 60000 65536"/>
                <a:gd name="T18" fmla="*/ 0 60000 65536"/>
                <a:gd name="T19" fmla="*/ 0 60000 65536"/>
                <a:gd name="T20" fmla="*/ 0 60000 65536"/>
                <a:gd name="T21" fmla="*/ 0 w 2"/>
                <a:gd name="T22" fmla="*/ 0 h 5"/>
                <a:gd name="T23" fmla="*/ 2 w 2"/>
                <a:gd name="T24" fmla="*/ 5 h 5"/>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2" h="5">
                  <a:moveTo>
                    <a:pt x="0" y="5"/>
                  </a:moveTo>
                  <a:lnTo>
                    <a:pt x="0" y="4"/>
                  </a:lnTo>
                  <a:lnTo>
                    <a:pt x="0" y="2"/>
                  </a:lnTo>
                  <a:lnTo>
                    <a:pt x="2" y="0"/>
                  </a:lnTo>
                  <a:lnTo>
                    <a:pt x="2" y="2"/>
                  </a:lnTo>
                  <a:lnTo>
                    <a:pt x="2" y="4"/>
                  </a:lnTo>
                  <a:lnTo>
                    <a:pt x="0" y="5"/>
                  </a:lnTo>
                  <a:close/>
                </a:path>
              </a:pathLst>
            </a:custGeom>
            <a:noFill/>
            <a:ln w="3175">
              <a:solidFill>
                <a:schemeClr val="bg1"/>
              </a:solidFill>
              <a:prstDash val="sysDot"/>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lang="de-DE" sz="2400">
                <a:solidFill>
                  <a:srgbClr val="000000"/>
                </a:solidFill>
                <a:cs typeface="Arial" charset="0"/>
              </a:endParaRPr>
            </a:p>
          </p:txBody>
        </p:sp>
        <p:sp>
          <p:nvSpPr>
            <p:cNvPr id="14384" name="Freeform 2466"/>
            <p:cNvSpPr>
              <a:spLocks/>
            </p:cNvSpPr>
            <p:nvPr/>
          </p:nvSpPr>
          <p:spPr bwMode="auto">
            <a:xfrm>
              <a:off x="4720042" y="3317407"/>
              <a:ext cx="1310" cy="2619"/>
            </a:xfrm>
            <a:custGeom>
              <a:avLst/>
              <a:gdLst>
                <a:gd name="T0" fmla="*/ 0 w 1588"/>
                <a:gd name="T1" fmla="*/ 2147483647 h 4"/>
                <a:gd name="T2" fmla="*/ 0 w 1588"/>
                <a:gd name="T3" fmla="*/ 2147483647 h 4"/>
                <a:gd name="T4" fmla="*/ 0 w 1588"/>
                <a:gd name="T5" fmla="*/ 2147483647 h 4"/>
                <a:gd name="T6" fmla="*/ 0 w 1588"/>
                <a:gd name="T7" fmla="*/ 0 h 4"/>
                <a:gd name="T8" fmla="*/ 0 w 1588"/>
                <a:gd name="T9" fmla="*/ 2147483647 h 4"/>
                <a:gd name="T10" fmla="*/ 0 w 1588"/>
                <a:gd name="T11" fmla="*/ 2147483647 h 4"/>
                <a:gd name="T12" fmla="*/ 0 60000 65536"/>
                <a:gd name="T13" fmla="*/ 0 60000 65536"/>
                <a:gd name="T14" fmla="*/ 0 60000 65536"/>
                <a:gd name="T15" fmla="*/ 0 60000 65536"/>
                <a:gd name="T16" fmla="*/ 0 60000 65536"/>
                <a:gd name="T17" fmla="*/ 0 60000 65536"/>
                <a:gd name="T18" fmla="*/ 0 w 1588"/>
                <a:gd name="T19" fmla="*/ 0 h 4"/>
                <a:gd name="T20" fmla="*/ 1588 w 1588"/>
                <a:gd name="T21" fmla="*/ 4 h 4"/>
              </a:gdLst>
              <a:ahLst/>
              <a:cxnLst>
                <a:cxn ang="T12">
                  <a:pos x="T0" y="T1"/>
                </a:cxn>
                <a:cxn ang="T13">
                  <a:pos x="T2" y="T3"/>
                </a:cxn>
                <a:cxn ang="T14">
                  <a:pos x="T4" y="T5"/>
                </a:cxn>
                <a:cxn ang="T15">
                  <a:pos x="T6" y="T7"/>
                </a:cxn>
                <a:cxn ang="T16">
                  <a:pos x="T8" y="T9"/>
                </a:cxn>
                <a:cxn ang="T17">
                  <a:pos x="T10" y="T11"/>
                </a:cxn>
              </a:cxnLst>
              <a:rect l="T18" t="T19" r="T20" b="T21"/>
              <a:pathLst>
                <a:path w="1588" h="4">
                  <a:moveTo>
                    <a:pt x="0" y="4"/>
                  </a:moveTo>
                  <a:lnTo>
                    <a:pt x="0" y="4"/>
                  </a:lnTo>
                  <a:lnTo>
                    <a:pt x="0" y="2"/>
                  </a:lnTo>
                  <a:lnTo>
                    <a:pt x="0" y="0"/>
                  </a:lnTo>
                  <a:lnTo>
                    <a:pt x="0" y="2"/>
                  </a:lnTo>
                  <a:lnTo>
                    <a:pt x="0" y="4"/>
                  </a:lnTo>
                  <a:close/>
                </a:path>
              </a:pathLst>
            </a:custGeom>
            <a:noFill/>
            <a:ln w="3175">
              <a:solidFill>
                <a:schemeClr val="bg1"/>
              </a:solidFill>
              <a:prstDash val="sysDot"/>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lang="de-DE" sz="2400">
                <a:solidFill>
                  <a:srgbClr val="000000"/>
                </a:solidFill>
                <a:cs typeface="Arial" charset="0"/>
              </a:endParaRPr>
            </a:p>
          </p:txBody>
        </p:sp>
        <p:sp>
          <p:nvSpPr>
            <p:cNvPr id="14386" name="Freeform 2468"/>
            <p:cNvSpPr>
              <a:spLocks/>
            </p:cNvSpPr>
            <p:nvPr/>
          </p:nvSpPr>
          <p:spPr bwMode="auto">
            <a:xfrm>
              <a:off x="4604816" y="3367164"/>
              <a:ext cx="45829" cy="41900"/>
            </a:xfrm>
            <a:custGeom>
              <a:avLst/>
              <a:gdLst>
                <a:gd name="T0" fmla="*/ 2147483647 w 50"/>
                <a:gd name="T1" fmla="*/ 2147483647 h 50"/>
                <a:gd name="T2" fmla="*/ 2147483647 w 50"/>
                <a:gd name="T3" fmla="*/ 2147483647 h 50"/>
                <a:gd name="T4" fmla="*/ 2147483647 w 50"/>
                <a:gd name="T5" fmla="*/ 2147483647 h 50"/>
                <a:gd name="T6" fmla="*/ 2147483647 w 50"/>
                <a:gd name="T7" fmla="*/ 2147483647 h 50"/>
                <a:gd name="T8" fmla="*/ 2147483647 w 50"/>
                <a:gd name="T9" fmla="*/ 2147483647 h 50"/>
                <a:gd name="T10" fmla="*/ 2147483647 w 50"/>
                <a:gd name="T11" fmla="*/ 2147483647 h 50"/>
                <a:gd name="T12" fmla="*/ 2147483647 w 50"/>
                <a:gd name="T13" fmla="*/ 2147483647 h 50"/>
                <a:gd name="T14" fmla="*/ 2147483647 w 50"/>
                <a:gd name="T15" fmla="*/ 2147483647 h 50"/>
                <a:gd name="T16" fmla="*/ 2147483647 w 50"/>
                <a:gd name="T17" fmla="*/ 2147483647 h 50"/>
                <a:gd name="T18" fmla="*/ 2147483647 w 50"/>
                <a:gd name="T19" fmla="*/ 2147483647 h 50"/>
                <a:gd name="T20" fmla="*/ 2147483647 w 50"/>
                <a:gd name="T21" fmla="*/ 2147483647 h 50"/>
                <a:gd name="T22" fmla="*/ 0 w 50"/>
                <a:gd name="T23" fmla="*/ 2147483647 h 50"/>
                <a:gd name="T24" fmla="*/ 2147483647 w 50"/>
                <a:gd name="T25" fmla="*/ 2147483647 h 50"/>
                <a:gd name="T26" fmla="*/ 2147483647 w 50"/>
                <a:gd name="T27" fmla="*/ 2147483647 h 50"/>
                <a:gd name="T28" fmla="*/ 2147483647 w 50"/>
                <a:gd name="T29" fmla="*/ 2147483647 h 50"/>
                <a:gd name="T30" fmla="*/ 2147483647 w 50"/>
                <a:gd name="T31" fmla="*/ 2147483647 h 50"/>
                <a:gd name="T32" fmla="*/ 2147483647 w 50"/>
                <a:gd name="T33" fmla="*/ 2147483647 h 50"/>
                <a:gd name="T34" fmla="*/ 2147483647 w 50"/>
                <a:gd name="T35" fmla="*/ 2147483647 h 50"/>
                <a:gd name="T36" fmla="*/ 2147483647 w 50"/>
                <a:gd name="T37" fmla="*/ 2147483647 h 50"/>
                <a:gd name="T38" fmla="*/ 2147483647 w 50"/>
                <a:gd name="T39" fmla="*/ 2147483647 h 50"/>
                <a:gd name="T40" fmla="*/ 2147483647 w 50"/>
                <a:gd name="T41" fmla="*/ 2147483647 h 50"/>
                <a:gd name="T42" fmla="*/ 2147483647 w 50"/>
                <a:gd name="T43" fmla="*/ 2147483647 h 50"/>
                <a:gd name="T44" fmla="*/ 2147483647 w 50"/>
                <a:gd name="T45" fmla="*/ 2147483647 h 50"/>
                <a:gd name="T46" fmla="*/ 2147483647 w 50"/>
                <a:gd name="T47" fmla="*/ 2147483647 h 50"/>
                <a:gd name="T48" fmla="*/ 2147483647 w 50"/>
                <a:gd name="T49" fmla="*/ 2147483647 h 50"/>
                <a:gd name="T50" fmla="*/ 2147483647 w 50"/>
                <a:gd name="T51" fmla="*/ 2147483647 h 50"/>
                <a:gd name="T52" fmla="*/ 2147483647 w 50"/>
                <a:gd name="T53" fmla="*/ 2147483647 h 50"/>
                <a:gd name="T54" fmla="*/ 2147483647 w 50"/>
                <a:gd name="T55" fmla="*/ 2147483647 h 50"/>
                <a:gd name="T56" fmla="*/ 2147483647 w 50"/>
                <a:gd name="T57" fmla="*/ 2147483647 h 50"/>
                <a:gd name="T58" fmla="*/ 2147483647 w 50"/>
                <a:gd name="T59" fmla="*/ 2147483647 h 50"/>
                <a:gd name="T60" fmla="*/ 2147483647 w 50"/>
                <a:gd name="T61" fmla="*/ 2147483647 h 50"/>
                <a:gd name="T62" fmla="*/ 2147483647 w 50"/>
                <a:gd name="T63" fmla="*/ 2147483647 h 50"/>
                <a:gd name="T64" fmla="*/ 2147483647 w 50"/>
                <a:gd name="T65" fmla="*/ 2147483647 h 50"/>
                <a:gd name="T66" fmla="*/ 2147483647 w 50"/>
                <a:gd name="T67" fmla="*/ 2147483647 h 50"/>
                <a:gd name="T68" fmla="*/ 2147483647 w 50"/>
                <a:gd name="T69" fmla="*/ 2147483647 h 50"/>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w 50"/>
                <a:gd name="T106" fmla="*/ 0 h 50"/>
                <a:gd name="T107" fmla="*/ 50 w 50"/>
                <a:gd name="T108" fmla="*/ 50 h 50"/>
              </a:gdLst>
              <a:ahLst/>
              <a:cxnLst>
                <a:cxn ang="T70">
                  <a:pos x="T0" y="T1"/>
                </a:cxn>
                <a:cxn ang="T71">
                  <a:pos x="T2" y="T3"/>
                </a:cxn>
                <a:cxn ang="T72">
                  <a:pos x="T4" y="T5"/>
                </a:cxn>
                <a:cxn ang="T73">
                  <a:pos x="T6" y="T7"/>
                </a:cxn>
                <a:cxn ang="T74">
                  <a:pos x="T8" y="T9"/>
                </a:cxn>
                <a:cxn ang="T75">
                  <a:pos x="T10" y="T11"/>
                </a:cxn>
                <a:cxn ang="T76">
                  <a:pos x="T12" y="T13"/>
                </a:cxn>
                <a:cxn ang="T77">
                  <a:pos x="T14" y="T15"/>
                </a:cxn>
                <a:cxn ang="T78">
                  <a:pos x="T16" y="T17"/>
                </a:cxn>
                <a:cxn ang="T79">
                  <a:pos x="T18" y="T19"/>
                </a:cxn>
                <a:cxn ang="T80">
                  <a:pos x="T20" y="T21"/>
                </a:cxn>
                <a:cxn ang="T81">
                  <a:pos x="T22" y="T23"/>
                </a:cxn>
                <a:cxn ang="T82">
                  <a:pos x="T24" y="T25"/>
                </a:cxn>
                <a:cxn ang="T83">
                  <a:pos x="T26" y="T27"/>
                </a:cxn>
                <a:cxn ang="T84">
                  <a:pos x="T28" y="T29"/>
                </a:cxn>
                <a:cxn ang="T85">
                  <a:pos x="T30" y="T31"/>
                </a:cxn>
                <a:cxn ang="T86">
                  <a:pos x="T32" y="T33"/>
                </a:cxn>
                <a:cxn ang="T87">
                  <a:pos x="T34" y="T35"/>
                </a:cxn>
                <a:cxn ang="T88">
                  <a:pos x="T36" y="T37"/>
                </a:cxn>
                <a:cxn ang="T89">
                  <a:pos x="T38" y="T39"/>
                </a:cxn>
                <a:cxn ang="T90">
                  <a:pos x="T40" y="T41"/>
                </a:cxn>
                <a:cxn ang="T91">
                  <a:pos x="T42" y="T43"/>
                </a:cxn>
                <a:cxn ang="T92">
                  <a:pos x="T44" y="T45"/>
                </a:cxn>
                <a:cxn ang="T93">
                  <a:pos x="T46" y="T47"/>
                </a:cxn>
                <a:cxn ang="T94">
                  <a:pos x="T48" y="T49"/>
                </a:cxn>
                <a:cxn ang="T95">
                  <a:pos x="T50" y="T51"/>
                </a:cxn>
                <a:cxn ang="T96">
                  <a:pos x="T52" y="T53"/>
                </a:cxn>
                <a:cxn ang="T97">
                  <a:pos x="T54" y="T55"/>
                </a:cxn>
                <a:cxn ang="T98">
                  <a:pos x="T56" y="T57"/>
                </a:cxn>
                <a:cxn ang="T99">
                  <a:pos x="T58" y="T59"/>
                </a:cxn>
                <a:cxn ang="T100">
                  <a:pos x="T60" y="T61"/>
                </a:cxn>
                <a:cxn ang="T101">
                  <a:pos x="T62" y="T63"/>
                </a:cxn>
                <a:cxn ang="T102">
                  <a:pos x="T64" y="T65"/>
                </a:cxn>
                <a:cxn ang="T103">
                  <a:pos x="T66" y="T67"/>
                </a:cxn>
                <a:cxn ang="T104">
                  <a:pos x="T68" y="T69"/>
                </a:cxn>
              </a:cxnLst>
              <a:rect l="T105" t="T106" r="T107" b="T108"/>
              <a:pathLst>
                <a:path w="50" h="50">
                  <a:moveTo>
                    <a:pt x="38" y="6"/>
                  </a:moveTo>
                  <a:lnTo>
                    <a:pt x="36" y="4"/>
                  </a:lnTo>
                  <a:lnTo>
                    <a:pt x="36" y="2"/>
                  </a:lnTo>
                  <a:lnTo>
                    <a:pt x="34" y="2"/>
                  </a:lnTo>
                  <a:lnTo>
                    <a:pt x="34" y="0"/>
                  </a:lnTo>
                  <a:lnTo>
                    <a:pt x="34" y="2"/>
                  </a:lnTo>
                  <a:lnTo>
                    <a:pt x="32" y="2"/>
                  </a:lnTo>
                  <a:lnTo>
                    <a:pt x="30" y="2"/>
                  </a:lnTo>
                  <a:lnTo>
                    <a:pt x="30" y="4"/>
                  </a:lnTo>
                  <a:lnTo>
                    <a:pt x="28" y="4"/>
                  </a:lnTo>
                  <a:lnTo>
                    <a:pt x="26" y="4"/>
                  </a:lnTo>
                  <a:lnTo>
                    <a:pt x="24" y="6"/>
                  </a:lnTo>
                  <a:lnTo>
                    <a:pt x="22" y="6"/>
                  </a:lnTo>
                  <a:lnTo>
                    <a:pt x="20" y="8"/>
                  </a:lnTo>
                  <a:lnTo>
                    <a:pt x="18" y="8"/>
                  </a:lnTo>
                  <a:lnTo>
                    <a:pt x="14" y="10"/>
                  </a:lnTo>
                  <a:lnTo>
                    <a:pt x="14" y="12"/>
                  </a:lnTo>
                  <a:lnTo>
                    <a:pt x="12" y="14"/>
                  </a:lnTo>
                  <a:lnTo>
                    <a:pt x="10" y="16"/>
                  </a:lnTo>
                  <a:lnTo>
                    <a:pt x="8" y="20"/>
                  </a:lnTo>
                  <a:lnTo>
                    <a:pt x="6" y="22"/>
                  </a:lnTo>
                  <a:lnTo>
                    <a:pt x="4" y="24"/>
                  </a:lnTo>
                  <a:lnTo>
                    <a:pt x="0" y="24"/>
                  </a:lnTo>
                  <a:lnTo>
                    <a:pt x="0" y="26"/>
                  </a:lnTo>
                  <a:lnTo>
                    <a:pt x="2" y="26"/>
                  </a:lnTo>
                  <a:lnTo>
                    <a:pt x="2" y="28"/>
                  </a:lnTo>
                  <a:lnTo>
                    <a:pt x="2" y="30"/>
                  </a:lnTo>
                  <a:lnTo>
                    <a:pt x="4" y="32"/>
                  </a:lnTo>
                  <a:lnTo>
                    <a:pt x="4" y="34"/>
                  </a:lnTo>
                  <a:lnTo>
                    <a:pt x="6" y="36"/>
                  </a:lnTo>
                  <a:lnTo>
                    <a:pt x="6" y="40"/>
                  </a:lnTo>
                  <a:lnTo>
                    <a:pt x="6" y="42"/>
                  </a:lnTo>
                  <a:lnTo>
                    <a:pt x="8" y="42"/>
                  </a:lnTo>
                  <a:lnTo>
                    <a:pt x="10" y="44"/>
                  </a:lnTo>
                  <a:lnTo>
                    <a:pt x="10" y="46"/>
                  </a:lnTo>
                  <a:lnTo>
                    <a:pt x="12" y="46"/>
                  </a:lnTo>
                  <a:lnTo>
                    <a:pt x="14" y="48"/>
                  </a:lnTo>
                  <a:lnTo>
                    <a:pt x="18" y="50"/>
                  </a:lnTo>
                  <a:lnTo>
                    <a:pt x="20" y="50"/>
                  </a:lnTo>
                  <a:lnTo>
                    <a:pt x="22" y="48"/>
                  </a:lnTo>
                  <a:lnTo>
                    <a:pt x="22" y="46"/>
                  </a:lnTo>
                  <a:lnTo>
                    <a:pt x="24" y="42"/>
                  </a:lnTo>
                  <a:lnTo>
                    <a:pt x="26" y="40"/>
                  </a:lnTo>
                  <a:lnTo>
                    <a:pt x="28" y="38"/>
                  </a:lnTo>
                  <a:lnTo>
                    <a:pt x="30" y="38"/>
                  </a:lnTo>
                  <a:lnTo>
                    <a:pt x="32" y="38"/>
                  </a:lnTo>
                  <a:lnTo>
                    <a:pt x="34" y="36"/>
                  </a:lnTo>
                  <a:lnTo>
                    <a:pt x="36" y="36"/>
                  </a:lnTo>
                  <a:lnTo>
                    <a:pt x="40" y="34"/>
                  </a:lnTo>
                  <a:lnTo>
                    <a:pt x="42" y="34"/>
                  </a:lnTo>
                  <a:lnTo>
                    <a:pt x="42" y="32"/>
                  </a:lnTo>
                  <a:lnTo>
                    <a:pt x="42" y="30"/>
                  </a:lnTo>
                  <a:lnTo>
                    <a:pt x="42" y="28"/>
                  </a:lnTo>
                  <a:lnTo>
                    <a:pt x="44" y="26"/>
                  </a:lnTo>
                  <a:lnTo>
                    <a:pt x="46" y="26"/>
                  </a:lnTo>
                  <a:lnTo>
                    <a:pt x="46" y="24"/>
                  </a:lnTo>
                  <a:lnTo>
                    <a:pt x="46" y="22"/>
                  </a:lnTo>
                  <a:lnTo>
                    <a:pt x="48" y="20"/>
                  </a:lnTo>
                  <a:lnTo>
                    <a:pt x="50" y="20"/>
                  </a:lnTo>
                  <a:lnTo>
                    <a:pt x="50" y="18"/>
                  </a:lnTo>
                  <a:lnTo>
                    <a:pt x="50" y="16"/>
                  </a:lnTo>
                  <a:lnTo>
                    <a:pt x="48" y="12"/>
                  </a:lnTo>
                  <a:lnTo>
                    <a:pt x="46" y="12"/>
                  </a:lnTo>
                  <a:lnTo>
                    <a:pt x="44" y="10"/>
                  </a:lnTo>
                  <a:lnTo>
                    <a:pt x="40" y="8"/>
                  </a:lnTo>
                  <a:lnTo>
                    <a:pt x="40" y="6"/>
                  </a:lnTo>
                  <a:lnTo>
                    <a:pt x="38" y="6"/>
                  </a:lnTo>
                  <a:close/>
                </a:path>
              </a:pathLst>
            </a:custGeom>
            <a:noFill/>
            <a:ln w="3175">
              <a:solidFill>
                <a:schemeClr val="bg1"/>
              </a:solidFill>
              <a:prstDash val="sysDot"/>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lang="de-DE" sz="2400">
                <a:solidFill>
                  <a:srgbClr val="000000"/>
                </a:solidFill>
                <a:cs typeface="Arial" charset="0"/>
              </a:endParaRPr>
            </a:p>
          </p:txBody>
        </p:sp>
        <p:sp>
          <p:nvSpPr>
            <p:cNvPr id="14388" name="Freeform 2470"/>
            <p:cNvSpPr>
              <a:spLocks/>
            </p:cNvSpPr>
            <p:nvPr/>
          </p:nvSpPr>
          <p:spPr bwMode="auto">
            <a:xfrm>
              <a:off x="5026438" y="3068624"/>
              <a:ext cx="2619" cy="3929"/>
            </a:xfrm>
            <a:custGeom>
              <a:avLst/>
              <a:gdLst>
                <a:gd name="T0" fmla="*/ 2147483647 w 4"/>
                <a:gd name="T1" fmla="*/ 2147483647 h 6"/>
                <a:gd name="T2" fmla="*/ 0 w 4"/>
                <a:gd name="T3" fmla="*/ 2147483647 h 6"/>
                <a:gd name="T4" fmla="*/ 0 w 4"/>
                <a:gd name="T5" fmla="*/ 2147483647 h 6"/>
                <a:gd name="T6" fmla="*/ 0 w 4"/>
                <a:gd name="T7" fmla="*/ 2147483647 h 6"/>
                <a:gd name="T8" fmla="*/ 2147483647 w 4"/>
                <a:gd name="T9" fmla="*/ 0 h 6"/>
                <a:gd name="T10" fmla="*/ 2147483647 w 4"/>
                <a:gd name="T11" fmla="*/ 2147483647 h 6"/>
                <a:gd name="T12" fmla="*/ 2147483647 w 4"/>
                <a:gd name="T13" fmla="*/ 2147483647 h 6"/>
                <a:gd name="T14" fmla="*/ 0 60000 65536"/>
                <a:gd name="T15" fmla="*/ 0 60000 65536"/>
                <a:gd name="T16" fmla="*/ 0 60000 65536"/>
                <a:gd name="T17" fmla="*/ 0 60000 65536"/>
                <a:gd name="T18" fmla="*/ 0 60000 65536"/>
                <a:gd name="T19" fmla="*/ 0 60000 65536"/>
                <a:gd name="T20" fmla="*/ 0 60000 65536"/>
                <a:gd name="T21" fmla="*/ 0 w 4"/>
                <a:gd name="T22" fmla="*/ 0 h 6"/>
                <a:gd name="T23" fmla="*/ 4 w 4"/>
                <a:gd name="T24" fmla="*/ 6 h 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4" h="6">
                  <a:moveTo>
                    <a:pt x="2" y="6"/>
                  </a:moveTo>
                  <a:lnTo>
                    <a:pt x="0" y="6"/>
                  </a:lnTo>
                  <a:lnTo>
                    <a:pt x="0" y="4"/>
                  </a:lnTo>
                  <a:lnTo>
                    <a:pt x="0" y="2"/>
                  </a:lnTo>
                  <a:lnTo>
                    <a:pt x="2" y="0"/>
                  </a:lnTo>
                  <a:lnTo>
                    <a:pt x="4" y="6"/>
                  </a:lnTo>
                  <a:lnTo>
                    <a:pt x="2" y="6"/>
                  </a:lnTo>
                  <a:close/>
                </a:path>
              </a:pathLst>
            </a:custGeom>
            <a:noFill/>
            <a:ln w="3175">
              <a:solidFill>
                <a:schemeClr val="bg1"/>
              </a:solidFill>
              <a:prstDash val="sysDot"/>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lang="de-DE" sz="2400">
                <a:solidFill>
                  <a:srgbClr val="000000"/>
                </a:solidFill>
                <a:cs typeface="Arial" charset="0"/>
              </a:endParaRPr>
            </a:p>
          </p:txBody>
        </p:sp>
        <p:sp>
          <p:nvSpPr>
            <p:cNvPr id="14389" name="Freeform 2471"/>
            <p:cNvSpPr>
              <a:spLocks/>
            </p:cNvSpPr>
            <p:nvPr/>
          </p:nvSpPr>
          <p:spPr bwMode="auto">
            <a:xfrm>
              <a:off x="5004179" y="3111834"/>
              <a:ext cx="0" cy="1310"/>
            </a:xfrm>
            <a:custGeom>
              <a:avLst/>
              <a:gdLst>
                <a:gd name="T0" fmla="*/ 2147483647 h 2"/>
                <a:gd name="T1" fmla="*/ 0 h 2"/>
                <a:gd name="T2" fmla="*/ 2147483647 h 2"/>
                <a:gd name="T3" fmla="*/ 0 60000 65536"/>
                <a:gd name="T4" fmla="*/ 0 60000 65536"/>
                <a:gd name="T5" fmla="*/ 0 60000 65536"/>
                <a:gd name="T6" fmla="*/ 0 h 2"/>
                <a:gd name="T7" fmla="*/ 2 h 2"/>
              </a:gdLst>
              <a:ahLst/>
              <a:cxnLst>
                <a:cxn ang="T3">
                  <a:pos x="0" y="T0"/>
                </a:cxn>
                <a:cxn ang="T4">
                  <a:pos x="0" y="T1"/>
                </a:cxn>
                <a:cxn ang="T5">
                  <a:pos x="0" y="T2"/>
                </a:cxn>
              </a:cxnLst>
              <a:rect l="0" t="T6" r="0" b="T7"/>
              <a:pathLst>
                <a:path h="2">
                  <a:moveTo>
                    <a:pt x="0" y="2"/>
                  </a:moveTo>
                  <a:lnTo>
                    <a:pt x="0" y="0"/>
                  </a:lnTo>
                  <a:lnTo>
                    <a:pt x="0" y="2"/>
                  </a:lnTo>
                  <a:close/>
                </a:path>
              </a:pathLst>
            </a:custGeom>
            <a:noFill/>
            <a:ln w="3175">
              <a:solidFill>
                <a:schemeClr val="bg1"/>
              </a:solidFill>
              <a:prstDash val="sysDot"/>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lang="de-DE" sz="2400">
                <a:solidFill>
                  <a:srgbClr val="000000"/>
                </a:solidFill>
                <a:cs typeface="Arial" charset="0"/>
              </a:endParaRPr>
            </a:p>
          </p:txBody>
        </p:sp>
        <p:sp>
          <p:nvSpPr>
            <p:cNvPr id="14390" name="Freeform 2472"/>
            <p:cNvSpPr>
              <a:spLocks/>
            </p:cNvSpPr>
            <p:nvPr/>
          </p:nvSpPr>
          <p:spPr bwMode="auto">
            <a:xfrm>
              <a:off x="5051317" y="3136712"/>
              <a:ext cx="3929" cy="7856"/>
            </a:xfrm>
            <a:custGeom>
              <a:avLst/>
              <a:gdLst>
                <a:gd name="T0" fmla="*/ 0 w 4"/>
                <a:gd name="T1" fmla="*/ 2147483647 h 8"/>
                <a:gd name="T2" fmla="*/ 0 w 4"/>
                <a:gd name="T3" fmla="*/ 2147483647 h 8"/>
                <a:gd name="T4" fmla="*/ 0 w 4"/>
                <a:gd name="T5" fmla="*/ 2147483647 h 8"/>
                <a:gd name="T6" fmla="*/ 2147483647 w 4"/>
                <a:gd name="T7" fmla="*/ 0 h 8"/>
                <a:gd name="T8" fmla="*/ 2147483647 w 4"/>
                <a:gd name="T9" fmla="*/ 0 h 8"/>
                <a:gd name="T10" fmla="*/ 2147483647 w 4"/>
                <a:gd name="T11" fmla="*/ 2147483647 h 8"/>
                <a:gd name="T12" fmla="*/ 2147483647 w 4"/>
                <a:gd name="T13" fmla="*/ 2147483647 h 8"/>
                <a:gd name="T14" fmla="*/ 0 w 4"/>
                <a:gd name="T15" fmla="*/ 2147483647 h 8"/>
                <a:gd name="T16" fmla="*/ 0 60000 65536"/>
                <a:gd name="T17" fmla="*/ 0 60000 65536"/>
                <a:gd name="T18" fmla="*/ 0 60000 65536"/>
                <a:gd name="T19" fmla="*/ 0 60000 65536"/>
                <a:gd name="T20" fmla="*/ 0 60000 65536"/>
                <a:gd name="T21" fmla="*/ 0 60000 65536"/>
                <a:gd name="T22" fmla="*/ 0 60000 65536"/>
                <a:gd name="T23" fmla="*/ 0 60000 65536"/>
                <a:gd name="T24" fmla="*/ 0 w 4"/>
                <a:gd name="T25" fmla="*/ 0 h 8"/>
                <a:gd name="T26" fmla="*/ 4 w 4"/>
                <a:gd name="T27" fmla="*/ 8 h 8"/>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4" h="8">
                  <a:moveTo>
                    <a:pt x="0" y="8"/>
                  </a:moveTo>
                  <a:lnTo>
                    <a:pt x="0" y="6"/>
                  </a:lnTo>
                  <a:lnTo>
                    <a:pt x="0" y="4"/>
                  </a:lnTo>
                  <a:lnTo>
                    <a:pt x="2" y="0"/>
                  </a:lnTo>
                  <a:lnTo>
                    <a:pt x="4" y="0"/>
                  </a:lnTo>
                  <a:lnTo>
                    <a:pt x="2" y="2"/>
                  </a:lnTo>
                  <a:lnTo>
                    <a:pt x="2" y="4"/>
                  </a:lnTo>
                  <a:lnTo>
                    <a:pt x="0" y="8"/>
                  </a:lnTo>
                  <a:close/>
                </a:path>
              </a:pathLst>
            </a:custGeom>
            <a:noFill/>
            <a:ln w="3175">
              <a:solidFill>
                <a:schemeClr val="bg1"/>
              </a:solidFill>
              <a:prstDash val="sysDot"/>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lang="de-DE" sz="2400">
                <a:solidFill>
                  <a:srgbClr val="000000"/>
                </a:solidFill>
                <a:cs typeface="Arial" charset="0"/>
              </a:endParaRPr>
            </a:p>
          </p:txBody>
        </p:sp>
        <p:sp>
          <p:nvSpPr>
            <p:cNvPr id="14391" name="Freeform 2473"/>
            <p:cNvSpPr>
              <a:spLocks/>
            </p:cNvSpPr>
            <p:nvPr/>
          </p:nvSpPr>
          <p:spPr bwMode="auto">
            <a:xfrm>
              <a:off x="4480425" y="3158972"/>
              <a:ext cx="178077" cy="175458"/>
            </a:xfrm>
            <a:custGeom>
              <a:avLst/>
              <a:gdLst>
                <a:gd name="T0" fmla="*/ 2147483647 w 194"/>
                <a:gd name="T1" fmla="*/ 2147483647 h 213"/>
                <a:gd name="T2" fmla="*/ 2147483647 w 194"/>
                <a:gd name="T3" fmla="*/ 2147483647 h 213"/>
                <a:gd name="T4" fmla="*/ 2147483647 w 194"/>
                <a:gd name="T5" fmla="*/ 2147483647 h 213"/>
                <a:gd name="T6" fmla="*/ 2147483647 w 194"/>
                <a:gd name="T7" fmla="*/ 2147483647 h 213"/>
                <a:gd name="T8" fmla="*/ 2147483647 w 194"/>
                <a:gd name="T9" fmla="*/ 2147483647 h 213"/>
                <a:gd name="T10" fmla="*/ 2147483647 w 194"/>
                <a:gd name="T11" fmla="*/ 2147483647 h 213"/>
                <a:gd name="T12" fmla="*/ 2147483647 w 194"/>
                <a:gd name="T13" fmla="*/ 2147483647 h 213"/>
                <a:gd name="T14" fmla="*/ 2147483647 w 194"/>
                <a:gd name="T15" fmla="*/ 2147483647 h 213"/>
                <a:gd name="T16" fmla="*/ 2147483647 w 194"/>
                <a:gd name="T17" fmla="*/ 2147483647 h 213"/>
                <a:gd name="T18" fmla="*/ 2147483647 w 194"/>
                <a:gd name="T19" fmla="*/ 2147483647 h 213"/>
                <a:gd name="T20" fmla="*/ 2147483647 w 194"/>
                <a:gd name="T21" fmla="*/ 2147483647 h 213"/>
                <a:gd name="T22" fmla="*/ 2147483647 w 194"/>
                <a:gd name="T23" fmla="*/ 2147483647 h 213"/>
                <a:gd name="T24" fmla="*/ 2147483647 w 194"/>
                <a:gd name="T25" fmla="*/ 2147483647 h 213"/>
                <a:gd name="T26" fmla="*/ 2147483647 w 194"/>
                <a:gd name="T27" fmla="*/ 2147483647 h 213"/>
                <a:gd name="T28" fmla="*/ 2147483647 w 194"/>
                <a:gd name="T29" fmla="*/ 2147483647 h 213"/>
                <a:gd name="T30" fmla="*/ 2147483647 w 194"/>
                <a:gd name="T31" fmla="*/ 2147483647 h 213"/>
                <a:gd name="T32" fmla="*/ 2147483647 w 194"/>
                <a:gd name="T33" fmla="*/ 2147483647 h 213"/>
                <a:gd name="T34" fmla="*/ 2147483647 w 194"/>
                <a:gd name="T35" fmla="*/ 2147483647 h 213"/>
                <a:gd name="T36" fmla="*/ 2147483647 w 194"/>
                <a:gd name="T37" fmla="*/ 2147483647 h 213"/>
                <a:gd name="T38" fmla="*/ 2147483647 w 194"/>
                <a:gd name="T39" fmla="*/ 2147483647 h 213"/>
                <a:gd name="T40" fmla="*/ 0 w 194"/>
                <a:gd name="T41" fmla="*/ 2147483647 h 213"/>
                <a:gd name="T42" fmla="*/ 2147483647 w 194"/>
                <a:gd name="T43" fmla="*/ 2147483647 h 213"/>
                <a:gd name="T44" fmla="*/ 2147483647 w 194"/>
                <a:gd name="T45" fmla="*/ 2147483647 h 213"/>
                <a:gd name="T46" fmla="*/ 2147483647 w 194"/>
                <a:gd name="T47" fmla="*/ 2147483647 h 213"/>
                <a:gd name="T48" fmla="*/ 2147483647 w 194"/>
                <a:gd name="T49" fmla="*/ 2147483647 h 213"/>
                <a:gd name="T50" fmla="*/ 2147483647 w 194"/>
                <a:gd name="T51" fmla="*/ 2147483647 h 213"/>
                <a:gd name="T52" fmla="*/ 2147483647 w 194"/>
                <a:gd name="T53" fmla="*/ 2147483647 h 213"/>
                <a:gd name="T54" fmla="*/ 2147483647 w 194"/>
                <a:gd name="T55" fmla="*/ 2147483647 h 213"/>
                <a:gd name="T56" fmla="*/ 2147483647 w 194"/>
                <a:gd name="T57" fmla="*/ 2147483647 h 213"/>
                <a:gd name="T58" fmla="*/ 2147483647 w 194"/>
                <a:gd name="T59" fmla="*/ 2147483647 h 213"/>
                <a:gd name="T60" fmla="*/ 2147483647 w 194"/>
                <a:gd name="T61" fmla="*/ 2147483647 h 213"/>
                <a:gd name="T62" fmla="*/ 2147483647 w 194"/>
                <a:gd name="T63" fmla="*/ 2147483647 h 213"/>
                <a:gd name="T64" fmla="*/ 2147483647 w 194"/>
                <a:gd name="T65" fmla="*/ 2147483647 h 213"/>
                <a:gd name="T66" fmla="*/ 2147483647 w 194"/>
                <a:gd name="T67" fmla="*/ 0 h 213"/>
                <a:gd name="T68" fmla="*/ 2147483647 w 194"/>
                <a:gd name="T69" fmla="*/ 2147483647 h 213"/>
                <a:gd name="T70" fmla="*/ 2147483647 w 194"/>
                <a:gd name="T71" fmla="*/ 2147483647 h 213"/>
                <a:gd name="T72" fmla="*/ 2147483647 w 194"/>
                <a:gd name="T73" fmla="*/ 2147483647 h 213"/>
                <a:gd name="T74" fmla="*/ 2147483647 w 194"/>
                <a:gd name="T75" fmla="*/ 2147483647 h 213"/>
                <a:gd name="T76" fmla="*/ 2147483647 w 194"/>
                <a:gd name="T77" fmla="*/ 2147483647 h 213"/>
                <a:gd name="T78" fmla="*/ 2147483647 w 194"/>
                <a:gd name="T79" fmla="*/ 2147483647 h 213"/>
                <a:gd name="T80" fmla="*/ 2147483647 w 194"/>
                <a:gd name="T81" fmla="*/ 2147483647 h 213"/>
                <a:gd name="T82" fmla="*/ 2147483647 w 194"/>
                <a:gd name="T83" fmla="*/ 2147483647 h 213"/>
                <a:gd name="T84" fmla="*/ 2147483647 w 194"/>
                <a:gd name="T85" fmla="*/ 2147483647 h 213"/>
                <a:gd name="T86" fmla="*/ 2147483647 w 194"/>
                <a:gd name="T87" fmla="*/ 2147483647 h 213"/>
                <a:gd name="T88" fmla="*/ 2147483647 w 194"/>
                <a:gd name="T89" fmla="*/ 2147483647 h 213"/>
                <a:gd name="T90" fmla="*/ 2147483647 w 194"/>
                <a:gd name="T91" fmla="*/ 2147483647 h 213"/>
                <a:gd name="T92" fmla="*/ 2147483647 w 194"/>
                <a:gd name="T93" fmla="*/ 2147483647 h 213"/>
                <a:gd name="T94" fmla="*/ 2147483647 w 194"/>
                <a:gd name="T95" fmla="*/ 2147483647 h 213"/>
                <a:gd name="T96" fmla="*/ 2147483647 w 194"/>
                <a:gd name="T97" fmla="*/ 2147483647 h 213"/>
                <a:gd name="T98" fmla="*/ 2147483647 w 194"/>
                <a:gd name="T99" fmla="*/ 2147483647 h 213"/>
                <a:gd name="T100" fmla="*/ 2147483647 w 194"/>
                <a:gd name="T101" fmla="*/ 2147483647 h 213"/>
                <a:gd name="T102" fmla="*/ 2147483647 w 194"/>
                <a:gd name="T103" fmla="*/ 2147483647 h 213"/>
                <a:gd name="T104" fmla="*/ 2147483647 w 194"/>
                <a:gd name="T105" fmla="*/ 2147483647 h 213"/>
                <a:gd name="T106" fmla="*/ 2147483647 w 194"/>
                <a:gd name="T107" fmla="*/ 2147483647 h 213"/>
                <a:gd name="T108" fmla="*/ 2147483647 w 194"/>
                <a:gd name="T109" fmla="*/ 2147483647 h 213"/>
                <a:gd name="T110" fmla="*/ 2147483647 w 194"/>
                <a:gd name="T111" fmla="*/ 2147483647 h 213"/>
                <a:gd name="T112" fmla="*/ 2147483647 w 194"/>
                <a:gd name="T113" fmla="*/ 2147483647 h 213"/>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w 194"/>
                <a:gd name="T172" fmla="*/ 0 h 213"/>
                <a:gd name="T173" fmla="*/ 194 w 194"/>
                <a:gd name="T174" fmla="*/ 213 h 213"/>
              </a:gdLst>
              <a:ahLst/>
              <a:cxnLst>
                <a:cxn ang="T114">
                  <a:pos x="T0" y="T1"/>
                </a:cxn>
                <a:cxn ang="T115">
                  <a:pos x="T2" y="T3"/>
                </a:cxn>
                <a:cxn ang="T116">
                  <a:pos x="T4" y="T5"/>
                </a:cxn>
                <a:cxn ang="T117">
                  <a:pos x="T6" y="T7"/>
                </a:cxn>
                <a:cxn ang="T118">
                  <a:pos x="T8" y="T9"/>
                </a:cxn>
                <a:cxn ang="T119">
                  <a:pos x="T10" y="T11"/>
                </a:cxn>
                <a:cxn ang="T120">
                  <a:pos x="T12" y="T13"/>
                </a:cxn>
                <a:cxn ang="T121">
                  <a:pos x="T14" y="T15"/>
                </a:cxn>
                <a:cxn ang="T122">
                  <a:pos x="T16" y="T17"/>
                </a:cxn>
                <a:cxn ang="T123">
                  <a:pos x="T18" y="T19"/>
                </a:cxn>
                <a:cxn ang="T124">
                  <a:pos x="T20" y="T21"/>
                </a:cxn>
                <a:cxn ang="T125">
                  <a:pos x="T22" y="T23"/>
                </a:cxn>
                <a:cxn ang="T126">
                  <a:pos x="T24" y="T25"/>
                </a:cxn>
                <a:cxn ang="T127">
                  <a:pos x="T26" y="T27"/>
                </a:cxn>
                <a:cxn ang="T128">
                  <a:pos x="T28" y="T29"/>
                </a:cxn>
                <a:cxn ang="T129">
                  <a:pos x="T30" y="T31"/>
                </a:cxn>
                <a:cxn ang="T130">
                  <a:pos x="T32" y="T33"/>
                </a:cxn>
                <a:cxn ang="T131">
                  <a:pos x="T34" y="T35"/>
                </a:cxn>
                <a:cxn ang="T132">
                  <a:pos x="T36" y="T37"/>
                </a:cxn>
                <a:cxn ang="T133">
                  <a:pos x="T38" y="T39"/>
                </a:cxn>
                <a:cxn ang="T134">
                  <a:pos x="T40" y="T41"/>
                </a:cxn>
                <a:cxn ang="T135">
                  <a:pos x="T42" y="T43"/>
                </a:cxn>
                <a:cxn ang="T136">
                  <a:pos x="T44" y="T45"/>
                </a:cxn>
                <a:cxn ang="T137">
                  <a:pos x="T46" y="T47"/>
                </a:cxn>
                <a:cxn ang="T138">
                  <a:pos x="T48" y="T49"/>
                </a:cxn>
                <a:cxn ang="T139">
                  <a:pos x="T50" y="T51"/>
                </a:cxn>
                <a:cxn ang="T140">
                  <a:pos x="T52" y="T53"/>
                </a:cxn>
                <a:cxn ang="T141">
                  <a:pos x="T54" y="T55"/>
                </a:cxn>
                <a:cxn ang="T142">
                  <a:pos x="T56" y="T57"/>
                </a:cxn>
                <a:cxn ang="T143">
                  <a:pos x="T58" y="T59"/>
                </a:cxn>
                <a:cxn ang="T144">
                  <a:pos x="T60" y="T61"/>
                </a:cxn>
                <a:cxn ang="T145">
                  <a:pos x="T62" y="T63"/>
                </a:cxn>
                <a:cxn ang="T146">
                  <a:pos x="T64" y="T65"/>
                </a:cxn>
                <a:cxn ang="T147">
                  <a:pos x="T66" y="T67"/>
                </a:cxn>
                <a:cxn ang="T148">
                  <a:pos x="T68" y="T69"/>
                </a:cxn>
                <a:cxn ang="T149">
                  <a:pos x="T70" y="T71"/>
                </a:cxn>
                <a:cxn ang="T150">
                  <a:pos x="T72" y="T73"/>
                </a:cxn>
                <a:cxn ang="T151">
                  <a:pos x="T74" y="T75"/>
                </a:cxn>
                <a:cxn ang="T152">
                  <a:pos x="T76" y="T77"/>
                </a:cxn>
                <a:cxn ang="T153">
                  <a:pos x="T78" y="T79"/>
                </a:cxn>
                <a:cxn ang="T154">
                  <a:pos x="T80" y="T81"/>
                </a:cxn>
                <a:cxn ang="T155">
                  <a:pos x="T82" y="T83"/>
                </a:cxn>
                <a:cxn ang="T156">
                  <a:pos x="T84" y="T85"/>
                </a:cxn>
                <a:cxn ang="T157">
                  <a:pos x="T86" y="T87"/>
                </a:cxn>
                <a:cxn ang="T158">
                  <a:pos x="T88" y="T89"/>
                </a:cxn>
                <a:cxn ang="T159">
                  <a:pos x="T90" y="T91"/>
                </a:cxn>
                <a:cxn ang="T160">
                  <a:pos x="T92" y="T93"/>
                </a:cxn>
                <a:cxn ang="T161">
                  <a:pos x="T94" y="T95"/>
                </a:cxn>
                <a:cxn ang="T162">
                  <a:pos x="T96" y="T97"/>
                </a:cxn>
                <a:cxn ang="T163">
                  <a:pos x="T98" y="T99"/>
                </a:cxn>
                <a:cxn ang="T164">
                  <a:pos x="T100" y="T101"/>
                </a:cxn>
                <a:cxn ang="T165">
                  <a:pos x="T102" y="T103"/>
                </a:cxn>
                <a:cxn ang="T166">
                  <a:pos x="T104" y="T105"/>
                </a:cxn>
                <a:cxn ang="T167">
                  <a:pos x="T106" y="T107"/>
                </a:cxn>
                <a:cxn ang="T168">
                  <a:pos x="T108" y="T109"/>
                </a:cxn>
                <a:cxn ang="T169">
                  <a:pos x="T110" y="T111"/>
                </a:cxn>
                <a:cxn ang="T170">
                  <a:pos x="T112" y="T113"/>
                </a:cxn>
              </a:cxnLst>
              <a:rect l="T171" t="T172" r="T173" b="T174"/>
              <a:pathLst>
                <a:path w="194" h="213">
                  <a:moveTo>
                    <a:pt x="130" y="161"/>
                  </a:moveTo>
                  <a:lnTo>
                    <a:pt x="128" y="161"/>
                  </a:lnTo>
                  <a:lnTo>
                    <a:pt x="126" y="161"/>
                  </a:lnTo>
                  <a:lnTo>
                    <a:pt x="122" y="163"/>
                  </a:lnTo>
                  <a:lnTo>
                    <a:pt x="120" y="163"/>
                  </a:lnTo>
                  <a:lnTo>
                    <a:pt x="120" y="165"/>
                  </a:lnTo>
                  <a:lnTo>
                    <a:pt x="118" y="165"/>
                  </a:lnTo>
                  <a:lnTo>
                    <a:pt x="118" y="169"/>
                  </a:lnTo>
                  <a:lnTo>
                    <a:pt x="118" y="173"/>
                  </a:lnTo>
                  <a:lnTo>
                    <a:pt x="116" y="179"/>
                  </a:lnTo>
                  <a:lnTo>
                    <a:pt x="114" y="181"/>
                  </a:lnTo>
                  <a:lnTo>
                    <a:pt x="114" y="183"/>
                  </a:lnTo>
                  <a:lnTo>
                    <a:pt x="112" y="185"/>
                  </a:lnTo>
                  <a:lnTo>
                    <a:pt x="110" y="185"/>
                  </a:lnTo>
                  <a:lnTo>
                    <a:pt x="110" y="187"/>
                  </a:lnTo>
                  <a:lnTo>
                    <a:pt x="108" y="187"/>
                  </a:lnTo>
                  <a:lnTo>
                    <a:pt x="106" y="187"/>
                  </a:lnTo>
                  <a:lnTo>
                    <a:pt x="104" y="187"/>
                  </a:lnTo>
                  <a:lnTo>
                    <a:pt x="102" y="185"/>
                  </a:lnTo>
                  <a:lnTo>
                    <a:pt x="102" y="187"/>
                  </a:lnTo>
                  <a:lnTo>
                    <a:pt x="100" y="187"/>
                  </a:lnTo>
                  <a:lnTo>
                    <a:pt x="98" y="189"/>
                  </a:lnTo>
                  <a:lnTo>
                    <a:pt x="94" y="189"/>
                  </a:lnTo>
                  <a:lnTo>
                    <a:pt x="94" y="187"/>
                  </a:lnTo>
                  <a:lnTo>
                    <a:pt x="92" y="187"/>
                  </a:lnTo>
                  <a:lnTo>
                    <a:pt x="90" y="187"/>
                  </a:lnTo>
                  <a:lnTo>
                    <a:pt x="88" y="187"/>
                  </a:lnTo>
                  <a:lnTo>
                    <a:pt x="86" y="185"/>
                  </a:lnTo>
                  <a:lnTo>
                    <a:pt x="86" y="183"/>
                  </a:lnTo>
                  <a:lnTo>
                    <a:pt x="84" y="183"/>
                  </a:lnTo>
                  <a:lnTo>
                    <a:pt x="82" y="183"/>
                  </a:lnTo>
                  <a:lnTo>
                    <a:pt x="82" y="185"/>
                  </a:lnTo>
                  <a:lnTo>
                    <a:pt x="80" y="185"/>
                  </a:lnTo>
                  <a:lnTo>
                    <a:pt x="78" y="183"/>
                  </a:lnTo>
                  <a:lnTo>
                    <a:pt x="76" y="179"/>
                  </a:lnTo>
                  <a:lnTo>
                    <a:pt x="74" y="179"/>
                  </a:lnTo>
                  <a:lnTo>
                    <a:pt x="72" y="177"/>
                  </a:lnTo>
                  <a:lnTo>
                    <a:pt x="70" y="177"/>
                  </a:lnTo>
                  <a:lnTo>
                    <a:pt x="70" y="175"/>
                  </a:lnTo>
                  <a:lnTo>
                    <a:pt x="68" y="175"/>
                  </a:lnTo>
                  <a:lnTo>
                    <a:pt x="66" y="175"/>
                  </a:lnTo>
                  <a:lnTo>
                    <a:pt x="62" y="175"/>
                  </a:lnTo>
                  <a:lnTo>
                    <a:pt x="62" y="177"/>
                  </a:lnTo>
                  <a:lnTo>
                    <a:pt x="60" y="177"/>
                  </a:lnTo>
                  <a:lnTo>
                    <a:pt x="58" y="181"/>
                  </a:lnTo>
                  <a:lnTo>
                    <a:pt x="58" y="183"/>
                  </a:lnTo>
                  <a:lnTo>
                    <a:pt x="58" y="185"/>
                  </a:lnTo>
                  <a:lnTo>
                    <a:pt x="56" y="185"/>
                  </a:lnTo>
                  <a:lnTo>
                    <a:pt x="56" y="187"/>
                  </a:lnTo>
                  <a:lnTo>
                    <a:pt x="56" y="189"/>
                  </a:lnTo>
                  <a:lnTo>
                    <a:pt x="56" y="191"/>
                  </a:lnTo>
                  <a:lnTo>
                    <a:pt x="56" y="193"/>
                  </a:lnTo>
                  <a:lnTo>
                    <a:pt x="54" y="193"/>
                  </a:lnTo>
                  <a:lnTo>
                    <a:pt x="52" y="195"/>
                  </a:lnTo>
                  <a:lnTo>
                    <a:pt x="50" y="197"/>
                  </a:lnTo>
                  <a:lnTo>
                    <a:pt x="48" y="199"/>
                  </a:lnTo>
                  <a:lnTo>
                    <a:pt x="44" y="201"/>
                  </a:lnTo>
                  <a:lnTo>
                    <a:pt x="44" y="203"/>
                  </a:lnTo>
                  <a:lnTo>
                    <a:pt x="42" y="203"/>
                  </a:lnTo>
                  <a:lnTo>
                    <a:pt x="42" y="205"/>
                  </a:lnTo>
                  <a:lnTo>
                    <a:pt x="40" y="207"/>
                  </a:lnTo>
                  <a:lnTo>
                    <a:pt x="40" y="209"/>
                  </a:lnTo>
                  <a:lnTo>
                    <a:pt x="38" y="209"/>
                  </a:lnTo>
                  <a:lnTo>
                    <a:pt x="36" y="209"/>
                  </a:lnTo>
                  <a:lnTo>
                    <a:pt x="34" y="209"/>
                  </a:lnTo>
                  <a:lnTo>
                    <a:pt x="34" y="211"/>
                  </a:lnTo>
                  <a:lnTo>
                    <a:pt x="32" y="211"/>
                  </a:lnTo>
                  <a:lnTo>
                    <a:pt x="30" y="211"/>
                  </a:lnTo>
                  <a:lnTo>
                    <a:pt x="28" y="211"/>
                  </a:lnTo>
                  <a:lnTo>
                    <a:pt x="26" y="211"/>
                  </a:lnTo>
                  <a:lnTo>
                    <a:pt x="24" y="211"/>
                  </a:lnTo>
                  <a:lnTo>
                    <a:pt x="22" y="211"/>
                  </a:lnTo>
                  <a:lnTo>
                    <a:pt x="20" y="211"/>
                  </a:lnTo>
                  <a:lnTo>
                    <a:pt x="18" y="211"/>
                  </a:lnTo>
                  <a:lnTo>
                    <a:pt x="16" y="211"/>
                  </a:lnTo>
                  <a:lnTo>
                    <a:pt x="14" y="211"/>
                  </a:lnTo>
                  <a:lnTo>
                    <a:pt x="14" y="213"/>
                  </a:lnTo>
                  <a:lnTo>
                    <a:pt x="12" y="211"/>
                  </a:lnTo>
                  <a:lnTo>
                    <a:pt x="12" y="205"/>
                  </a:lnTo>
                  <a:lnTo>
                    <a:pt x="12" y="203"/>
                  </a:lnTo>
                  <a:lnTo>
                    <a:pt x="14" y="203"/>
                  </a:lnTo>
                  <a:lnTo>
                    <a:pt x="14" y="201"/>
                  </a:lnTo>
                  <a:lnTo>
                    <a:pt x="16" y="201"/>
                  </a:lnTo>
                  <a:lnTo>
                    <a:pt x="16" y="199"/>
                  </a:lnTo>
                  <a:lnTo>
                    <a:pt x="18" y="197"/>
                  </a:lnTo>
                  <a:lnTo>
                    <a:pt x="18" y="195"/>
                  </a:lnTo>
                  <a:lnTo>
                    <a:pt x="16" y="189"/>
                  </a:lnTo>
                  <a:lnTo>
                    <a:pt x="16" y="187"/>
                  </a:lnTo>
                  <a:lnTo>
                    <a:pt x="14" y="185"/>
                  </a:lnTo>
                  <a:lnTo>
                    <a:pt x="14" y="183"/>
                  </a:lnTo>
                  <a:lnTo>
                    <a:pt x="14" y="179"/>
                  </a:lnTo>
                  <a:lnTo>
                    <a:pt x="14" y="177"/>
                  </a:lnTo>
                  <a:lnTo>
                    <a:pt x="12" y="175"/>
                  </a:lnTo>
                  <a:lnTo>
                    <a:pt x="10" y="171"/>
                  </a:lnTo>
                  <a:lnTo>
                    <a:pt x="8" y="169"/>
                  </a:lnTo>
                  <a:lnTo>
                    <a:pt x="6" y="167"/>
                  </a:lnTo>
                  <a:lnTo>
                    <a:pt x="6" y="165"/>
                  </a:lnTo>
                  <a:lnTo>
                    <a:pt x="4" y="165"/>
                  </a:lnTo>
                  <a:lnTo>
                    <a:pt x="2" y="163"/>
                  </a:lnTo>
                  <a:lnTo>
                    <a:pt x="0" y="163"/>
                  </a:lnTo>
                  <a:lnTo>
                    <a:pt x="0" y="159"/>
                  </a:lnTo>
                  <a:lnTo>
                    <a:pt x="2" y="155"/>
                  </a:lnTo>
                  <a:lnTo>
                    <a:pt x="2" y="153"/>
                  </a:lnTo>
                  <a:lnTo>
                    <a:pt x="2" y="145"/>
                  </a:lnTo>
                  <a:lnTo>
                    <a:pt x="2" y="141"/>
                  </a:lnTo>
                  <a:lnTo>
                    <a:pt x="2" y="139"/>
                  </a:lnTo>
                  <a:lnTo>
                    <a:pt x="2" y="137"/>
                  </a:lnTo>
                  <a:lnTo>
                    <a:pt x="2" y="131"/>
                  </a:lnTo>
                  <a:lnTo>
                    <a:pt x="2" y="129"/>
                  </a:lnTo>
                  <a:lnTo>
                    <a:pt x="2" y="123"/>
                  </a:lnTo>
                  <a:lnTo>
                    <a:pt x="2" y="119"/>
                  </a:lnTo>
                  <a:lnTo>
                    <a:pt x="2" y="113"/>
                  </a:lnTo>
                  <a:lnTo>
                    <a:pt x="2" y="111"/>
                  </a:lnTo>
                  <a:lnTo>
                    <a:pt x="2" y="105"/>
                  </a:lnTo>
                  <a:lnTo>
                    <a:pt x="2" y="101"/>
                  </a:lnTo>
                  <a:lnTo>
                    <a:pt x="2" y="99"/>
                  </a:lnTo>
                  <a:lnTo>
                    <a:pt x="4" y="99"/>
                  </a:lnTo>
                  <a:lnTo>
                    <a:pt x="10" y="99"/>
                  </a:lnTo>
                  <a:lnTo>
                    <a:pt x="16" y="99"/>
                  </a:lnTo>
                  <a:lnTo>
                    <a:pt x="22" y="99"/>
                  </a:lnTo>
                  <a:lnTo>
                    <a:pt x="22" y="97"/>
                  </a:lnTo>
                  <a:lnTo>
                    <a:pt x="22" y="90"/>
                  </a:lnTo>
                  <a:lnTo>
                    <a:pt x="22" y="82"/>
                  </a:lnTo>
                  <a:lnTo>
                    <a:pt x="22" y="74"/>
                  </a:lnTo>
                  <a:lnTo>
                    <a:pt x="24" y="70"/>
                  </a:lnTo>
                  <a:lnTo>
                    <a:pt x="24" y="56"/>
                  </a:lnTo>
                  <a:lnTo>
                    <a:pt x="24" y="52"/>
                  </a:lnTo>
                  <a:lnTo>
                    <a:pt x="24" y="32"/>
                  </a:lnTo>
                  <a:lnTo>
                    <a:pt x="24" y="20"/>
                  </a:lnTo>
                  <a:lnTo>
                    <a:pt x="24" y="16"/>
                  </a:lnTo>
                  <a:lnTo>
                    <a:pt x="26" y="12"/>
                  </a:lnTo>
                  <a:lnTo>
                    <a:pt x="30" y="12"/>
                  </a:lnTo>
                  <a:lnTo>
                    <a:pt x="36" y="12"/>
                  </a:lnTo>
                  <a:lnTo>
                    <a:pt x="42" y="10"/>
                  </a:lnTo>
                  <a:lnTo>
                    <a:pt x="52" y="8"/>
                  </a:lnTo>
                  <a:lnTo>
                    <a:pt x="58" y="8"/>
                  </a:lnTo>
                  <a:lnTo>
                    <a:pt x="60" y="6"/>
                  </a:lnTo>
                  <a:lnTo>
                    <a:pt x="70" y="4"/>
                  </a:lnTo>
                  <a:lnTo>
                    <a:pt x="72" y="4"/>
                  </a:lnTo>
                  <a:lnTo>
                    <a:pt x="74" y="4"/>
                  </a:lnTo>
                  <a:lnTo>
                    <a:pt x="74" y="6"/>
                  </a:lnTo>
                  <a:lnTo>
                    <a:pt x="74" y="8"/>
                  </a:lnTo>
                  <a:lnTo>
                    <a:pt x="76" y="10"/>
                  </a:lnTo>
                  <a:lnTo>
                    <a:pt x="78" y="12"/>
                  </a:lnTo>
                  <a:lnTo>
                    <a:pt x="78" y="14"/>
                  </a:lnTo>
                  <a:lnTo>
                    <a:pt x="78" y="16"/>
                  </a:lnTo>
                  <a:lnTo>
                    <a:pt x="80" y="16"/>
                  </a:lnTo>
                  <a:lnTo>
                    <a:pt x="82" y="14"/>
                  </a:lnTo>
                  <a:lnTo>
                    <a:pt x="84" y="14"/>
                  </a:lnTo>
                  <a:lnTo>
                    <a:pt x="84" y="12"/>
                  </a:lnTo>
                  <a:lnTo>
                    <a:pt x="84" y="10"/>
                  </a:lnTo>
                  <a:lnTo>
                    <a:pt x="86" y="12"/>
                  </a:lnTo>
                  <a:lnTo>
                    <a:pt x="86" y="10"/>
                  </a:lnTo>
                  <a:lnTo>
                    <a:pt x="88" y="8"/>
                  </a:lnTo>
                  <a:lnTo>
                    <a:pt x="94" y="4"/>
                  </a:lnTo>
                  <a:lnTo>
                    <a:pt x="96" y="4"/>
                  </a:lnTo>
                  <a:lnTo>
                    <a:pt x="98" y="4"/>
                  </a:lnTo>
                  <a:lnTo>
                    <a:pt x="98" y="6"/>
                  </a:lnTo>
                  <a:lnTo>
                    <a:pt x="100" y="6"/>
                  </a:lnTo>
                  <a:lnTo>
                    <a:pt x="102" y="4"/>
                  </a:lnTo>
                  <a:lnTo>
                    <a:pt x="106" y="0"/>
                  </a:lnTo>
                  <a:lnTo>
                    <a:pt x="108" y="0"/>
                  </a:lnTo>
                  <a:lnTo>
                    <a:pt x="110" y="0"/>
                  </a:lnTo>
                  <a:lnTo>
                    <a:pt x="112" y="0"/>
                  </a:lnTo>
                  <a:lnTo>
                    <a:pt x="114" y="0"/>
                  </a:lnTo>
                  <a:lnTo>
                    <a:pt x="116" y="0"/>
                  </a:lnTo>
                  <a:lnTo>
                    <a:pt x="114" y="0"/>
                  </a:lnTo>
                  <a:lnTo>
                    <a:pt x="114" y="2"/>
                  </a:lnTo>
                  <a:lnTo>
                    <a:pt x="116" y="4"/>
                  </a:lnTo>
                  <a:lnTo>
                    <a:pt x="116" y="6"/>
                  </a:lnTo>
                  <a:lnTo>
                    <a:pt x="116" y="8"/>
                  </a:lnTo>
                  <a:lnTo>
                    <a:pt x="118" y="8"/>
                  </a:lnTo>
                  <a:lnTo>
                    <a:pt x="118" y="10"/>
                  </a:lnTo>
                  <a:lnTo>
                    <a:pt x="118" y="12"/>
                  </a:lnTo>
                  <a:lnTo>
                    <a:pt x="118" y="14"/>
                  </a:lnTo>
                  <a:lnTo>
                    <a:pt x="120" y="16"/>
                  </a:lnTo>
                  <a:lnTo>
                    <a:pt x="120" y="18"/>
                  </a:lnTo>
                  <a:lnTo>
                    <a:pt x="122" y="18"/>
                  </a:lnTo>
                  <a:lnTo>
                    <a:pt x="124" y="20"/>
                  </a:lnTo>
                  <a:lnTo>
                    <a:pt x="126" y="24"/>
                  </a:lnTo>
                  <a:lnTo>
                    <a:pt x="126" y="26"/>
                  </a:lnTo>
                  <a:lnTo>
                    <a:pt x="128" y="26"/>
                  </a:lnTo>
                  <a:lnTo>
                    <a:pt x="128" y="28"/>
                  </a:lnTo>
                  <a:lnTo>
                    <a:pt x="126" y="28"/>
                  </a:lnTo>
                  <a:lnTo>
                    <a:pt x="126" y="30"/>
                  </a:lnTo>
                  <a:lnTo>
                    <a:pt x="128" y="30"/>
                  </a:lnTo>
                  <a:lnTo>
                    <a:pt x="128" y="32"/>
                  </a:lnTo>
                  <a:lnTo>
                    <a:pt x="128" y="34"/>
                  </a:lnTo>
                  <a:lnTo>
                    <a:pt x="130" y="36"/>
                  </a:lnTo>
                  <a:lnTo>
                    <a:pt x="130" y="40"/>
                  </a:lnTo>
                  <a:lnTo>
                    <a:pt x="132" y="40"/>
                  </a:lnTo>
                  <a:lnTo>
                    <a:pt x="132" y="42"/>
                  </a:lnTo>
                  <a:lnTo>
                    <a:pt x="134" y="42"/>
                  </a:lnTo>
                  <a:lnTo>
                    <a:pt x="136" y="44"/>
                  </a:lnTo>
                  <a:lnTo>
                    <a:pt x="138" y="46"/>
                  </a:lnTo>
                  <a:lnTo>
                    <a:pt x="140" y="46"/>
                  </a:lnTo>
                  <a:lnTo>
                    <a:pt x="140" y="48"/>
                  </a:lnTo>
                  <a:lnTo>
                    <a:pt x="142" y="48"/>
                  </a:lnTo>
                  <a:lnTo>
                    <a:pt x="142" y="50"/>
                  </a:lnTo>
                  <a:lnTo>
                    <a:pt x="148" y="52"/>
                  </a:lnTo>
                  <a:lnTo>
                    <a:pt x="150" y="52"/>
                  </a:lnTo>
                  <a:lnTo>
                    <a:pt x="152" y="54"/>
                  </a:lnTo>
                  <a:lnTo>
                    <a:pt x="154" y="54"/>
                  </a:lnTo>
                  <a:lnTo>
                    <a:pt x="154" y="58"/>
                  </a:lnTo>
                  <a:lnTo>
                    <a:pt x="154" y="60"/>
                  </a:lnTo>
                  <a:lnTo>
                    <a:pt x="154" y="62"/>
                  </a:lnTo>
                  <a:lnTo>
                    <a:pt x="154" y="64"/>
                  </a:lnTo>
                  <a:lnTo>
                    <a:pt x="156" y="64"/>
                  </a:lnTo>
                  <a:lnTo>
                    <a:pt x="158" y="64"/>
                  </a:lnTo>
                  <a:lnTo>
                    <a:pt x="160" y="64"/>
                  </a:lnTo>
                  <a:lnTo>
                    <a:pt x="162" y="64"/>
                  </a:lnTo>
                  <a:lnTo>
                    <a:pt x="164" y="64"/>
                  </a:lnTo>
                  <a:lnTo>
                    <a:pt x="164" y="66"/>
                  </a:lnTo>
                  <a:lnTo>
                    <a:pt x="164" y="68"/>
                  </a:lnTo>
                  <a:lnTo>
                    <a:pt x="162" y="70"/>
                  </a:lnTo>
                  <a:lnTo>
                    <a:pt x="162" y="72"/>
                  </a:lnTo>
                  <a:lnTo>
                    <a:pt x="162" y="76"/>
                  </a:lnTo>
                  <a:lnTo>
                    <a:pt x="162" y="78"/>
                  </a:lnTo>
                  <a:lnTo>
                    <a:pt x="164" y="78"/>
                  </a:lnTo>
                  <a:lnTo>
                    <a:pt x="164" y="80"/>
                  </a:lnTo>
                  <a:lnTo>
                    <a:pt x="166" y="80"/>
                  </a:lnTo>
                  <a:lnTo>
                    <a:pt x="166" y="82"/>
                  </a:lnTo>
                  <a:lnTo>
                    <a:pt x="166" y="84"/>
                  </a:lnTo>
                  <a:lnTo>
                    <a:pt x="166" y="86"/>
                  </a:lnTo>
                  <a:lnTo>
                    <a:pt x="166" y="88"/>
                  </a:lnTo>
                  <a:lnTo>
                    <a:pt x="168" y="88"/>
                  </a:lnTo>
                  <a:lnTo>
                    <a:pt x="170" y="90"/>
                  </a:lnTo>
                  <a:lnTo>
                    <a:pt x="172" y="88"/>
                  </a:lnTo>
                  <a:lnTo>
                    <a:pt x="174" y="90"/>
                  </a:lnTo>
                  <a:lnTo>
                    <a:pt x="176" y="90"/>
                  </a:lnTo>
                  <a:lnTo>
                    <a:pt x="178" y="90"/>
                  </a:lnTo>
                  <a:lnTo>
                    <a:pt x="180" y="90"/>
                  </a:lnTo>
                  <a:lnTo>
                    <a:pt x="184" y="92"/>
                  </a:lnTo>
                  <a:lnTo>
                    <a:pt x="184" y="93"/>
                  </a:lnTo>
                  <a:lnTo>
                    <a:pt x="186" y="93"/>
                  </a:lnTo>
                  <a:lnTo>
                    <a:pt x="188" y="93"/>
                  </a:lnTo>
                  <a:lnTo>
                    <a:pt x="188" y="95"/>
                  </a:lnTo>
                  <a:lnTo>
                    <a:pt x="188" y="97"/>
                  </a:lnTo>
                  <a:lnTo>
                    <a:pt x="188" y="99"/>
                  </a:lnTo>
                  <a:lnTo>
                    <a:pt x="190" y="99"/>
                  </a:lnTo>
                  <a:lnTo>
                    <a:pt x="190" y="101"/>
                  </a:lnTo>
                  <a:lnTo>
                    <a:pt x="192" y="101"/>
                  </a:lnTo>
                  <a:lnTo>
                    <a:pt x="192" y="99"/>
                  </a:lnTo>
                  <a:lnTo>
                    <a:pt x="194" y="103"/>
                  </a:lnTo>
                  <a:lnTo>
                    <a:pt x="192" y="103"/>
                  </a:lnTo>
                  <a:lnTo>
                    <a:pt x="188" y="103"/>
                  </a:lnTo>
                  <a:lnTo>
                    <a:pt x="186" y="103"/>
                  </a:lnTo>
                  <a:lnTo>
                    <a:pt x="186" y="105"/>
                  </a:lnTo>
                  <a:lnTo>
                    <a:pt x="186" y="107"/>
                  </a:lnTo>
                  <a:lnTo>
                    <a:pt x="186" y="109"/>
                  </a:lnTo>
                  <a:lnTo>
                    <a:pt x="184" y="109"/>
                  </a:lnTo>
                  <a:lnTo>
                    <a:pt x="182" y="111"/>
                  </a:lnTo>
                  <a:lnTo>
                    <a:pt x="178" y="111"/>
                  </a:lnTo>
                  <a:lnTo>
                    <a:pt x="174" y="113"/>
                  </a:lnTo>
                  <a:lnTo>
                    <a:pt x="172" y="113"/>
                  </a:lnTo>
                  <a:lnTo>
                    <a:pt x="168" y="113"/>
                  </a:lnTo>
                  <a:lnTo>
                    <a:pt x="168" y="115"/>
                  </a:lnTo>
                  <a:lnTo>
                    <a:pt x="166" y="115"/>
                  </a:lnTo>
                  <a:lnTo>
                    <a:pt x="166" y="117"/>
                  </a:lnTo>
                  <a:lnTo>
                    <a:pt x="166" y="119"/>
                  </a:lnTo>
                  <a:lnTo>
                    <a:pt x="166" y="121"/>
                  </a:lnTo>
                  <a:lnTo>
                    <a:pt x="162" y="125"/>
                  </a:lnTo>
                  <a:lnTo>
                    <a:pt x="160" y="125"/>
                  </a:lnTo>
                  <a:lnTo>
                    <a:pt x="158" y="127"/>
                  </a:lnTo>
                  <a:lnTo>
                    <a:pt x="156" y="127"/>
                  </a:lnTo>
                  <a:lnTo>
                    <a:pt x="156" y="129"/>
                  </a:lnTo>
                  <a:lnTo>
                    <a:pt x="156" y="131"/>
                  </a:lnTo>
                  <a:lnTo>
                    <a:pt x="154" y="131"/>
                  </a:lnTo>
                  <a:lnTo>
                    <a:pt x="152" y="131"/>
                  </a:lnTo>
                  <a:lnTo>
                    <a:pt x="148" y="133"/>
                  </a:lnTo>
                  <a:lnTo>
                    <a:pt x="146" y="135"/>
                  </a:lnTo>
                  <a:lnTo>
                    <a:pt x="146" y="137"/>
                  </a:lnTo>
                  <a:lnTo>
                    <a:pt x="144" y="137"/>
                  </a:lnTo>
                  <a:lnTo>
                    <a:pt x="144" y="139"/>
                  </a:lnTo>
                  <a:lnTo>
                    <a:pt x="142" y="143"/>
                  </a:lnTo>
                  <a:lnTo>
                    <a:pt x="142" y="147"/>
                  </a:lnTo>
                  <a:lnTo>
                    <a:pt x="140" y="151"/>
                  </a:lnTo>
                  <a:lnTo>
                    <a:pt x="140" y="153"/>
                  </a:lnTo>
                  <a:lnTo>
                    <a:pt x="138" y="153"/>
                  </a:lnTo>
                  <a:lnTo>
                    <a:pt x="134" y="157"/>
                  </a:lnTo>
                  <a:lnTo>
                    <a:pt x="132" y="157"/>
                  </a:lnTo>
                  <a:lnTo>
                    <a:pt x="132" y="159"/>
                  </a:lnTo>
                  <a:lnTo>
                    <a:pt x="132" y="161"/>
                  </a:lnTo>
                  <a:lnTo>
                    <a:pt x="130" y="161"/>
                  </a:lnTo>
                  <a:close/>
                </a:path>
              </a:pathLst>
            </a:custGeom>
            <a:solidFill>
              <a:srgbClr val="FC6800"/>
            </a:solidFill>
            <a:ln w="3175">
              <a:solidFill>
                <a:schemeClr val="bg1"/>
              </a:solidFill>
              <a:prstDash val="sysDot"/>
              <a:round/>
              <a:headEnd/>
              <a:tailEnd/>
            </a:ln>
          </p:spPr>
          <p:txBody>
            <a:bodyPr/>
            <a:lstStyle/>
            <a:p>
              <a:pPr fontAlgn="base">
                <a:spcBef>
                  <a:spcPct val="0"/>
                </a:spcBef>
                <a:spcAft>
                  <a:spcPct val="0"/>
                </a:spcAft>
              </a:pPr>
              <a:endParaRPr lang="de-DE" sz="2400">
                <a:solidFill>
                  <a:srgbClr val="000000"/>
                </a:solidFill>
                <a:cs typeface="Arial" charset="0"/>
              </a:endParaRPr>
            </a:p>
          </p:txBody>
        </p:sp>
        <p:sp>
          <p:nvSpPr>
            <p:cNvPr id="14396" name="Freeform 2478"/>
            <p:cNvSpPr>
              <a:spLocks/>
            </p:cNvSpPr>
            <p:nvPr/>
          </p:nvSpPr>
          <p:spPr bwMode="auto">
            <a:xfrm>
              <a:off x="4290564" y="2739968"/>
              <a:ext cx="2619" cy="1310"/>
            </a:xfrm>
            <a:custGeom>
              <a:avLst/>
              <a:gdLst>
                <a:gd name="T0" fmla="*/ 0 w 2"/>
                <a:gd name="T1" fmla="*/ 2147483647 h 2"/>
                <a:gd name="T2" fmla="*/ 0 w 2"/>
                <a:gd name="T3" fmla="*/ 0 h 2"/>
                <a:gd name="T4" fmla="*/ 2147483647 w 2"/>
                <a:gd name="T5" fmla="*/ 0 h 2"/>
                <a:gd name="T6" fmla="*/ 0 w 2"/>
                <a:gd name="T7" fmla="*/ 2147483647 h 2"/>
                <a:gd name="T8" fmla="*/ 0 60000 65536"/>
                <a:gd name="T9" fmla="*/ 0 60000 65536"/>
                <a:gd name="T10" fmla="*/ 0 60000 65536"/>
                <a:gd name="T11" fmla="*/ 0 60000 65536"/>
                <a:gd name="T12" fmla="*/ 0 w 2"/>
                <a:gd name="T13" fmla="*/ 0 h 2"/>
                <a:gd name="T14" fmla="*/ 2 w 2"/>
                <a:gd name="T15" fmla="*/ 2 h 2"/>
              </a:gdLst>
              <a:ahLst/>
              <a:cxnLst>
                <a:cxn ang="T8">
                  <a:pos x="T0" y="T1"/>
                </a:cxn>
                <a:cxn ang="T9">
                  <a:pos x="T2" y="T3"/>
                </a:cxn>
                <a:cxn ang="T10">
                  <a:pos x="T4" y="T5"/>
                </a:cxn>
                <a:cxn ang="T11">
                  <a:pos x="T6" y="T7"/>
                </a:cxn>
              </a:cxnLst>
              <a:rect l="T12" t="T13" r="T14" b="T15"/>
              <a:pathLst>
                <a:path w="2" h="2">
                  <a:moveTo>
                    <a:pt x="0" y="2"/>
                  </a:moveTo>
                  <a:lnTo>
                    <a:pt x="0" y="0"/>
                  </a:lnTo>
                  <a:lnTo>
                    <a:pt x="2" y="0"/>
                  </a:lnTo>
                  <a:lnTo>
                    <a:pt x="0" y="2"/>
                  </a:lnTo>
                  <a:close/>
                </a:path>
              </a:pathLst>
            </a:custGeom>
            <a:noFill/>
            <a:ln w="3175">
              <a:solidFill>
                <a:schemeClr val="bg1"/>
              </a:solidFill>
              <a:prstDash val="sysDot"/>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lang="de-DE" sz="2400">
                <a:solidFill>
                  <a:srgbClr val="000000"/>
                </a:solidFill>
                <a:cs typeface="Arial" charset="0"/>
              </a:endParaRPr>
            </a:p>
          </p:txBody>
        </p:sp>
        <p:sp>
          <p:nvSpPr>
            <p:cNvPr id="14397" name="Freeform 2479"/>
            <p:cNvSpPr>
              <a:spLocks/>
            </p:cNvSpPr>
            <p:nvPr/>
          </p:nvSpPr>
          <p:spPr bwMode="auto">
            <a:xfrm>
              <a:off x="4158316" y="2539632"/>
              <a:ext cx="227833" cy="189862"/>
            </a:xfrm>
            <a:custGeom>
              <a:avLst/>
              <a:gdLst>
                <a:gd name="T0" fmla="*/ 2147483647 w 248"/>
                <a:gd name="T1" fmla="*/ 2147483647 h 230"/>
                <a:gd name="T2" fmla="*/ 2147483647 w 248"/>
                <a:gd name="T3" fmla="*/ 2147483647 h 230"/>
                <a:gd name="T4" fmla="*/ 2147483647 w 248"/>
                <a:gd name="T5" fmla="*/ 2147483647 h 230"/>
                <a:gd name="T6" fmla="*/ 2147483647 w 248"/>
                <a:gd name="T7" fmla="*/ 2147483647 h 230"/>
                <a:gd name="T8" fmla="*/ 2147483647 w 248"/>
                <a:gd name="T9" fmla="*/ 2147483647 h 230"/>
                <a:gd name="T10" fmla="*/ 2147483647 w 248"/>
                <a:gd name="T11" fmla="*/ 2147483647 h 230"/>
                <a:gd name="T12" fmla="*/ 2147483647 w 248"/>
                <a:gd name="T13" fmla="*/ 2147483647 h 230"/>
                <a:gd name="T14" fmla="*/ 2147483647 w 248"/>
                <a:gd name="T15" fmla="*/ 2147483647 h 230"/>
                <a:gd name="T16" fmla="*/ 2147483647 w 248"/>
                <a:gd name="T17" fmla="*/ 2147483647 h 230"/>
                <a:gd name="T18" fmla="*/ 2147483647 w 248"/>
                <a:gd name="T19" fmla="*/ 2147483647 h 230"/>
                <a:gd name="T20" fmla="*/ 2147483647 w 248"/>
                <a:gd name="T21" fmla="*/ 2147483647 h 230"/>
                <a:gd name="T22" fmla="*/ 2147483647 w 248"/>
                <a:gd name="T23" fmla="*/ 2147483647 h 230"/>
                <a:gd name="T24" fmla="*/ 2147483647 w 248"/>
                <a:gd name="T25" fmla="*/ 2147483647 h 230"/>
                <a:gd name="T26" fmla="*/ 2147483647 w 248"/>
                <a:gd name="T27" fmla="*/ 2147483647 h 230"/>
                <a:gd name="T28" fmla="*/ 2147483647 w 248"/>
                <a:gd name="T29" fmla="*/ 2147483647 h 230"/>
                <a:gd name="T30" fmla="*/ 2147483647 w 248"/>
                <a:gd name="T31" fmla="*/ 2147483647 h 230"/>
                <a:gd name="T32" fmla="*/ 2147483647 w 248"/>
                <a:gd name="T33" fmla="*/ 2147483647 h 230"/>
                <a:gd name="T34" fmla="*/ 2147483647 w 248"/>
                <a:gd name="T35" fmla="*/ 2147483647 h 230"/>
                <a:gd name="T36" fmla="*/ 2147483647 w 248"/>
                <a:gd name="T37" fmla="*/ 2147483647 h 230"/>
                <a:gd name="T38" fmla="*/ 2147483647 w 248"/>
                <a:gd name="T39" fmla="*/ 2147483647 h 230"/>
                <a:gd name="T40" fmla="*/ 2147483647 w 248"/>
                <a:gd name="T41" fmla="*/ 2147483647 h 230"/>
                <a:gd name="T42" fmla="*/ 2147483647 w 248"/>
                <a:gd name="T43" fmla="*/ 2147483647 h 230"/>
                <a:gd name="T44" fmla="*/ 2147483647 w 248"/>
                <a:gd name="T45" fmla="*/ 2147483647 h 230"/>
                <a:gd name="T46" fmla="*/ 2147483647 w 248"/>
                <a:gd name="T47" fmla="*/ 2147483647 h 230"/>
                <a:gd name="T48" fmla="*/ 2147483647 w 248"/>
                <a:gd name="T49" fmla="*/ 2147483647 h 230"/>
                <a:gd name="T50" fmla="*/ 2147483647 w 248"/>
                <a:gd name="T51" fmla="*/ 2147483647 h 230"/>
                <a:gd name="T52" fmla="*/ 0 w 248"/>
                <a:gd name="T53" fmla="*/ 2147483647 h 230"/>
                <a:gd name="T54" fmla="*/ 0 w 248"/>
                <a:gd name="T55" fmla="*/ 2147483647 h 230"/>
                <a:gd name="T56" fmla="*/ 2147483647 w 248"/>
                <a:gd name="T57" fmla="*/ 2147483647 h 230"/>
                <a:gd name="T58" fmla="*/ 2147483647 w 248"/>
                <a:gd name="T59" fmla="*/ 2147483647 h 230"/>
                <a:gd name="T60" fmla="*/ 2147483647 w 248"/>
                <a:gd name="T61" fmla="*/ 2147483647 h 230"/>
                <a:gd name="T62" fmla="*/ 2147483647 w 248"/>
                <a:gd name="T63" fmla="*/ 2147483647 h 230"/>
                <a:gd name="T64" fmla="*/ 2147483647 w 248"/>
                <a:gd name="T65" fmla="*/ 2147483647 h 230"/>
                <a:gd name="T66" fmla="*/ 2147483647 w 248"/>
                <a:gd name="T67" fmla="*/ 2147483647 h 230"/>
                <a:gd name="T68" fmla="*/ 2147483647 w 248"/>
                <a:gd name="T69" fmla="*/ 2147483647 h 230"/>
                <a:gd name="T70" fmla="*/ 2147483647 w 248"/>
                <a:gd name="T71" fmla="*/ 2147483647 h 230"/>
                <a:gd name="T72" fmla="*/ 2147483647 w 248"/>
                <a:gd name="T73" fmla="*/ 2147483647 h 230"/>
                <a:gd name="T74" fmla="*/ 2147483647 w 248"/>
                <a:gd name="T75" fmla="*/ 2147483647 h 230"/>
                <a:gd name="T76" fmla="*/ 2147483647 w 248"/>
                <a:gd name="T77" fmla="*/ 2147483647 h 230"/>
                <a:gd name="T78" fmla="*/ 2147483647 w 248"/>
                <a:gd name="T79" fmla="*/ 2147483647 h 230"/>
                <a:gd name="T80" fmla="*/ 2147483647 w 248"/>
                <a:gd name="T81" fmla="*/ 2147483647 h 230"/>
                <a:gd name="T82" fmla="*/ 2147483647 w 248"/>
                <a:gd name="T83" fmla="*/ 2147483647 h 230"/>
                <a:gd name="T84" fmla="*/ 2147483647 w 248"/>
                <a:gd name="T85" fmla="*/ 2147483647 h 230"/>
                <a:gd name="T86" fmla="*/ 2147483647 w 248"/>
                <a:gd name="T87" fmla="*/ 2147483647 h 230"/>
                <a:gd name="T88" fmla="*/ 2147483647 w 248"/>
                <a:gd name="T89" fmla="*/ 2147483647 h 230"/>
                <a:gd name="T90" fmla="*/ 2147483647 w 248"/>
                <a:gd name="T91" fmla="*/ 2147483647 h 230"/>
                <a:gd name="T92" fmla="*/ 2147483647 w 248"/>
                <a:gd name="T93" fmla="*/ 2147483647 h 230"/>
                <a:gd name="T94" fmla="*/ 2147483647 w 248"/>
                <a:gd name="T95" fmla="*/ 2147483647 h 230"/>
                <a:gd name="T96" fmla="*/ 2147483647 w 248"/>
                <a:gd name="T97" fmla="*/ 2147483647 h 230"/>
                <a:gd name="T98" fmla="*/ 2147483647 w 248"/>
                <a:gd name="T99" fmla="*/ 2147483647 h 230"/>
                <a:gd name="T100" fmla="*/ 2147483647 w 248"/>
                <a:gd name="T101" fmla="*/ 2147483647 h 230"/>
                <a:gd name="T102" fmla="*/ 2147483647 w 248"/>
                <a:gd name="T103" fmla="*/ 2147483647 h 230"/>
                <a:gd name="T104" fmla="*/ 2147483647 w 248"/>
                <a:gd name="T105" fmla="*/ 2147483647 h 230"/>
                <a:gd name="T106" fmla="*/ 2147483647 w 248"/>
                <a:gd name="T107" fmla="*/ 2147483647 h 230"/>
                <a:gd name="T108" fmla="*/ 2147483647 w 248"/>
                <a:gd name="T109" fmla="*/ 2147483647 h 230"/>
                <a:gd name="T110" fmla="*/ 2147483647 w 248"/>
                <a:gd name="T111" fmla="*/ 2147483647 h 230"/>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w 248"/>
                <a:gd name="T169" fmla="*/ 0 h 230"/>
                <a:gd name="T170" fmla="*/ 248 w 248"/>
                <a:gd name="T171" fmla="*/ 230 h 230"/>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T168" t="T169" r="T170" b="T171"/>
              <a:pathLst>
                <a:path w="248" h="230">
                  <a:moveTo>
                    <a:pt x="190" y="158"/>
                  </a:moveTo>
                  <a:lnTo>
                    <a:pt x="188" y="158"/>
                  </a:lnTo>
                  <a:lnTo>
                    <a:pt x="190" y="158"/>
                  </a:lnTo>
                  <a:lnTo>
                    <a:pt x="190" y="162"/>
                  </a:lnTo>
                  <a:lnTo>
                    <a:pt x="188" y="164"/>
                  </a:lnTo>
                  <a:lnTo>
                    <a:pt x="188" y="166"/>
                  </a:lnTo>
                  <a:lnTo>
                    <a:pt x="186" y="166"/>
                  </a:lnTo>
                  <a:lnTo>
                    <a:pt x="184" y="168"/>
                  </a:lnTo>
                  <a:lnTo>
                    <a:pt x="184" y="170"/>
                  </a:lnTo>
                  <a:lnTo>
                    <a:pt x="184" y="172"/>
                  </a:lnTo>
                  <a:lnTo>
                    <a:pt x="184" y="174"/>
                  </a:lnTo>
                  <a:lnTo>
                    <a:pt x="182" y="174"/>
                  </a:lnTo>
                  <a:lnTo>
                    <a:pt x="180" y="176"/>
                  </a:lnTo>
                  <a:lnTo>
                    <a:pt x="180" y="178"/>
                  </a:lnTo>
                  <a:lnTo>
                    <a:pt x="178" y="178"/>
                  </a:lnTo>
                  <a:lnTo>
                    <a:pt x="176" y="178"/>
                  </a:lnTo>
                  <a:lnTo>
                    <a:pt x="176" y="176"/>
                  </a:lnTo>
                  <a:lnTo>
                    <a:pt x="176" y="174"/>
                  </a:lnTo>
                  <a:lnTo>
                    <a:pt x="176" y="172"/>
                  </a:lnTo>
                  <a:lnTo>
                    <a:pt x="174" y="170"/>
                  </a:lnTo>
                  <a:lnTo>
                    <a:pt x="172" y="170"/>
                  </a:lnTo>
                  <a:lnTo>
                    <a:pt x="172" y="168"/>
                  </a:lnTo>
                  <a:lnTo>
                    <a:pt x="170" y="166"/>
                  </a:lnTo>
                  <a:lnTo>
                    <a:pt x="168" y="164"/>
                  </a:lnTo>
                  <a:lnTo>
                    <a:pt x="166" y="164"/>
                  </a:lnTo>
                  <a:lnTo>
                    <a:pt x="166" y="162"/>
                  </a:lnTo>
                  <a:lnTo>
                    <a:pt x="164" y="164"/>
                  </a:lnTo>
                  <a:lnTo>
                    <a:pt x="164" y="168"/>
                  </a:lnTo>
                  <a:lnTo>
                    <a:pt x="158" y="168"/>
                  </a:lnTo>
                  <a:lnTo>
                    <a:pt x="156" y="168"/>
                  </a:lnTo>
                  <a:lnTo>
                    <a:pt x="156" y="166"/>
                  </a:lnTo>
                  <a:lnTo>
                    <a:pt x="156" y="164"/>
                  </a:lnTo>
                  <a:lnTo>
                    <a:pt x="154" y="166"/>
                  </a:lnTo>
                  <a:lnTo>
                    <a:pt x="150" y="170"/>
                  </a:lnTo>
                  <a:lnTo>
                    <a:pt x="148" y="170"/>
                  </a:lnTo>
                  <a:lnTo>
                    <a:pt x="146" y="174"/>
                  </a:lnTo>
                  <a:lnTo>
                    <a:pt x="146" y="176"/>
                  </a:lnTo>
                  <a:lnTo>
                    <a:pt x="144" y="176"/>
                  </a:lnTo>
                  <a:lnTo>
                    <a:pt x="142" y="178"/>
                  </a:lnTo>
                  <a:lnTo>
                    <a:pt x="140" y="180"/>
                  </a:lnTo>
                  <a:lnTo>
                    <a:pt x="140" y="182"/>
                  </a:lnTo>
                  <a:lnTo>
                    <a:pt x="138" y="182"/>
                  </a:lnTo>
                  <a:lnTo>
                    <a:pt x="136" y="186"/>
                  </a:lnTo>
                  <a:lnTo>
                    <a:pt x="132" y="188"/>
                  </a:lnTo>
                  <a:lnTo>
                    <a:pt x="132" y="192"/>
                  </a:lnTo>
                  <a:lnTo>
                    <a:pt x="130" y="192"/>
                  </a:lnTo>
                  <a:lnTo>
                    <a:pt x="130" y="194"/>
                  </a:lnTo>
                  <a:lnTo>
                    <a:pt x="130" y="196"/>
                  </a:lnTo>
                  <a:lnTo>
                    <a:pt x="130" y="198"/>
                  </a:lnTo>
                  <a:lnTo>
                    <a:pt x="130" y="200"/>
                  </a:lnTo>
                  <a:lnTo>
                    <a:pt x="130" y="202"/>
                  </a:lnTo>
                  <a:lnTo>
                    <a:pt x="128" y="204"/>
                  </a:lnTo>
                  <a:lnTo>
                    <a:pt x="130" y="204"/>
                  </a:lnTo>
                  <a:lnTo>
                    <a:pt x="128" y="208"/>
                  </a:lnTo>
                  <a:lnTo>
                    <a:pt x="126" y="212"/>
                  </a:lnTo>
                  <a:lnTo>
                    <a:pt x="124" y="214"/>
                  </a:lnTo>
                  <a:lnTo>
                    <a:pt x="124" y="216"/>
                  </a:lnTo>
                  <a:lnTo>
                    <a:pt x="122" y="216"/>
                  </a:lnTo>
                  <a:lnTo>
                    <a:pt x="122" y="218"/>
                  </a:lnTo>
                  <a:lnTo>
                    <a:pt x="122" y="220"/>
                  </a:lnTo>
                  <a:lnTo>
                    <a:pt x="120" y="218"/>
                  </a:lnTo>
                  <a:lnTo>
                    <a:pt x="118" y="216"/>
                  </a:lnTo>
                  <a:lnTo>
                    <a:pt x="116" y="216"/>
                  </a:lnTo>
                  <a:lnTo>
                    <a:pt x="118" y="218"/>
                  </a:lnTo>
                  <a:lnTo>
                    <a:pt x="118" y="220"/>
                  </a:lnTo>
                  <a:lnTo>
                    <a:pt x="118" y="222"/>
                  </a:lnTo>
                  <a:lnTo>
                    <a:pt x="118" y="224"/>
                  </a:lnTo>
                  <a:lnTo>
                    <a:pt x="116" y="224"/>
                  </a:lnTo>
                  <a:lnTo>
                    <a:pt x="114" y="222"/>
                  </a:lnTo>
                  <a:lnTo>
                    <a:pt x="112" y="222"/>
                  </a:lnTo>
                  <a:lnTo>
                    <a:pt x="106" y="224"/>
                  </a:lnTo>
                  <a:lnTo>
                    <a:pt x="104" y="224"/>
                  </a:lnTo>
                  <a:lnTo>
                    <a:pt x="102" y="224"/>
                  </a:lnTo>
                  <a:lnTo>
                    <a:pt x="100" y="224"/>
                  </a:lnTo>
                  <a:lnTo>
                    <a:pt x="100" y="222"/>
                  </a:lnTo>
                  <a:lnTo>
                    <a:pt x="100" y="220"/>
                  </a:lnTo>
                  <a:lnTo>
                    <a:pt x="102" y="220"/>
                  </a:lnTo>
                  <a:lnTo>
                    <a:pt x="100" y="220"/>
                  </a:lnTo>
                  <a:lnTo>
                    <a:pt x="100" y="222"/>
                  </a:lnTo>
                  <a:lnTo>
                    <a:pt x="98" y="222"/>
                  </a:lnTo>
                  <a:lnTo>
                    <a:pt x="96" y="222"/>
                  </a:lnTo>
                  <a:lnTo>
                    <a:pt x="94" y="222"/>
                  </a:lnTo>
                  <a:lnTo>
                    <a:pt x="94" y="220"/>
                  </a:lnTo>
                  <a:lnTo>
                    <a:pt x="90" y="218"/>
                  </a:lnTo>
                  <a:lnTo>
                    <a:pt x="90" y="220"/>
                  </a:lnTo>
                  <a:lnTo>
                    <a:pt x="92" y="220"/>
                  </a:lnTo>
                  <a:lnTo>
                    <a:pt x="92" y="222"/>
                  </a:lnTo>
                  <a:lnTo>
                    <a:pt x="94" y="224"/>
                  </a:lnTo>
                  <a:lnTo>
                    <a:pt x="92" y="224"/>
                  </a:lnTo>
                  <a:lnTo>
                    <a:pt x="90" y="226"/>
                  </a:lnTo>
                  <a:lnTo>
                    <a:pt x="90" y="224"/>
                  </a:lnTo>
                  <a:lnTo>
                    <a:pt x="90" y="222"/>
                  </a:lnTo>
                  <a:lnTo>
                    <a:pt x="90" y="220"/>
                  </a:lnTo>
                  <a:lnTo>
                    <a:pt x="90" y="218"/>
                  </a:lnTo>
                  <a:lnTo>
                    <a:pt x="88" y="218"/>
                  </a:lnTo>
                  <a:lnTo>
                    <a:pt x="86" y="220"/>
                  </a:lnTo>
                  <a:lnTo>
                    <a:pt x="88" y="220"/>
                  </a:lnTo>
                  <a:lnTo>
                    <a:pt x="88" y="224"/>
                  </a:lnTo>
                  <a:lnTo>
                    <a:pt x="88" y="226"/>
                  </a:lnTo>
                  <a:lnTo>
                    <a:pt x="90" y="226"/>
                  </a:lnTo>
                  <a:lnTo>
                    <a:pt x="90" y="228"/>
                  </a:lnTo>
                  <a:lnTo>
                    <a:pt x="88" y="228"/>
                  </a:lnTo>
                  <a:lnTo>
                    <a:pt x="86" y="226"/>
                  </a:lnTo>
                  <a:lnTo>
                    <a:pt x="86" y="224"/>
                  </a:lnTo>
                  <a:lnTo>
                    <a:pt x="84" y="218"/>
                  </a:lnTo>
                  <a:lnTo>
                    <a:pt x="84" y="224"/>
                  </a:lnTo>
                  <a:lnTo>
                    <a:pt x="86" y="226"/>
                  </a:lnTo>
                  <a:lnTo>
                    <a:pt x="86" y="228"/>
                  </a:lnTo>
                  <a:lnTo>
                    <a:pt x="84" y="228"/>
                  </a:lnTo>
                  <a:lnTo>
                    <a:pt x="84" y="226"/>
                  </a:lnTo>
                  <a:lnTo>
                    <a:pt x="84" y="224"/>
                  </a:lnTo>
                  <a:lnTo>
                    <a:pt x="84" y="222"/>
                  </a:lnTo>
                  <a:lnTo>
                    <a:pt x="84" y="224"/>
                  </a:lnTo>
                  <a:lnTo>
                    <a:pt x="84" y="226"/>
                  </a:lnTo>
                  <a:lnTo>
                    <a:pt x="84" y="228"/>
                  </a:lnTo>
                  <a:lnTo>
                    <a:pt x="82" y="228"/>
                  </a:lnTo>
                  <a:lnTo>
                    <a:pt x="80" y="228"/>
                  </a:lnTo>
                  <a:lnTo>
                    <a:pt x="78" y="228"/>
                  </a:lnTo>
                  <a:lnTo>
                    <a:pt x="76" y="230"/>
                  </a:lnTo>
                  <a:lnTo>
                    <a:pt x="74" y="230"/>
                  </a:lnTo>
                  <a:lnTo>
                    <a:pt x="74" y="228"/>
                  </a:lnTo>
                  <a:lnTo>
                    <a:pt x="76" y="228"/>
                  </a:lnTo>
                  <a:lnTo>
                    <a:pt x="76" y="226"/>
                  </a:lnTo>
                  <a:lnTo>
                    <a:pt x="74" y="226"/>
                  </a:lnTo>
                  <a:lnTo>
                    <a:pt x="74" y="228"/>
                  </a:lnTo>
                  <a:lnTo>
                    <a:pt x="74" y="230"/>
                  </a:lnTo>
                  <a:lnTo>
                    <a:pt x="72" y="230"/>
                  </a:lnTo>
                  <a:lnTo>
                    <a:pt x="70" y="230"/>
                  </a:lnTo>
                  <a:lnTo>
                    <a:pt x="68" y="228"/>
                  </a:lnTo>
                  <a:lnTo>
                    <a:pt x="66" y="228"/>
                  </a:lnTo>
                  <a:lnTo>
                    <a:pt x="64" y="224"/>
                  </a:lnTo>
                  <a:lnTo>
                    <a:pt x="62" y="222"/>
                  </a:lnTo>
                  <a:lnTo>
                    <a:pt x="60" y="220"/>
                  </a:lnTo>
                  <a:lnTo>
                    <a:pt x="60" y="218"/>
                  </a:lnTo>
                  <a:lnTo>
                    <a:pt x="58" y="216"/>
                  </a:lnTo>
                  <a:lnTo>
                    <a:pt x="58" y="214"/>
                  </a:lnTo>
                  <a:lnTo>
                    <a:pt x="56" y="210"/>
                  </a:lnTo>
                  <a:lnTo>
                    <a:pt x="56" y="208"/>
                  </a:lnTo>
                  <a:lnTo>
                    <a:pt x="58" y="208"/>
                  </a:lnTo>
                  <a:lnTo>
                    <a:pt x="58" y="210"/>
                  </a:lnTo>
                  <a:lnTo>
                    <a:pt x="58" y="208"/>
                  </a:lnTo>
                  <a:lnTo>
                    <a:pt x="56" y="208"/>
                  </a:lnTo>
                  <a:lnTo>
                    <a:pt x="56" y="204"/>
                  </a:lnTo>
                  <a:lnTo>
                    <a:pt x="58" y="202"/>
                  </a:lnTo>
                  <a:lnTo>
                    <a:pt x="60" y="202"/>
                  </a:lnTo>
                  <a:lnTo>
                    <a:pt x="62" y="200"/>
                  </a:lnTo>
                  <a:lnTo>
                    <a:pt x="62" y="198"/>
                  </a:lnTo>
                  <a:lnTo>
                    <a:pt x="60" y="200"/>
                  </a:lnTo>
                  <a:lnTo>
                    <a:pt x="58" y="200"/>
                  </a:lnTo>
                  <a:lnTo>
                    <a:pt x="58" y="202"/>
                  </a:lnTo>
                  <a:lnTo>
                    <a:pt x="56" y="202"/>
                  </a:lnTo>
                  <a:lnTo>
                    <a:pt x="54" y="202"/>
                  </a:lnTo>
                  <a:lnTo>
                    <a:pt x="52" y="200"/>
                  </a:lnTo>
                  <a:lnTo>
                    <a:pt x="52" y="198"/>
                  </a:lnTo>
                  <a:lnTo>
                    <a:pt x="54" y="198"/>
                  </a:lnTo>
                  <a:lnTo>
                    <a:pt x="56" y="198"/>
                  </a:lnTo>
                  <a:lnTo>
                    <a:pt x="58" y="198"/>
                  </a:lnTo>
                  <a:lnTo>
                    <a:pt x="58" y="196"/>
                  </a:lnTo>
                  <a:lnTo>
                    <a:pt x="56" y="196"/>
                  </a:lnTo>
                  <a:lnTo>
                    <a:pt x="52" y="198"/>
                  </a:lnTo>
                  <a:lnTo>
                    <a:pt x="50" y="196"/>
                  </a:lnTo>
                  <a:lnTo>
                    <a:pt x="50" y="194"/>
                  </a:lnTo>
                  <a:lnTo>
                    <a:pt x="48" y="192"/>
                  </a:lnTo>
                  <a:lnTo>
                    <a:pt x="46" y="192"/>
                  </a:lnTo>
                  <a:lnTo>
                    <a:pt x="44" y="188"/>
                  </a:lnTo>
                  <a:lnTo>
                    <a:pt x="42" y="186"/>
                  </a:lnTo>
                  <a:lnTo>
                    <a:pt x="42" y="184"/>
                  </a:lnTo>
                  <a:lnTo>
                    <a:pt x="38" y="182"/>
                  </a:lnTo>
                  <a:lnTo>
                    <a:pt x="36" y="182"/>
                  </a:lnTo>
                  <a:lnTo>
                    <a:pt x="36" y="180"/>
                  </a:lnTo>
                  <a:lnTo>
                    <a:pt x="34" y="180"/>
                  </a:lnTo>
                  <a:lnTo>
                    <a:pt x="30" y="180"/>
                  </a:lnTo>
                  <a:lnTo>
                    <a:pt x="28" y="178"/>
                  </a:lnTo>
                  <a:lnTo>
                    <a:pt x="26" y="178"/>
                  </a:lnTo>
                  <a:lnTo>
                    <a:pt x="24" y="178"/>
                  </a:lnTo>
                  <a:lnTo>
                    <a:pt x="22" y="178"/>
                  </a:lnTo>
                  <a:lnTo>
                    <a:pt x="18" y="178"/>
                  </a:lnTo>
                  <a:lnTo>
                    <a:pt x="18" y="180"/>
                  </a:lnTo>
                  <a:lnTo>
                    <a:pt x="16" y="180"/>
                  </a:lnTo>
                  <a:lnTo>
                    <a:pt x="14" y="178"/>
                  </a:lnTo>
                  <a:lnTo>
                    <a:pt x="16" y="178"/>
                  </a:lnTo>
                  <a:lnTo>
                    <a:pt x="18" y="178"/>
                  </a:lnTo>
                  <a:lnTo>
                    <a:pt x="22" y="176"/>
                  </a:lnTo>
                  <a:lnTo>
                    <a:pt x="24" y="174"/>
                  </a:lnTo>
                  <a:lnTo>
                    <a:pt x="22" y="174"/>
                  </a:lnTo>
                  <a:lnTo>
                    <a:pt x="20" y="176"/>
                  </a:lnTo>
                  <a:lnTo>
                    <a:pt x="18" y="176"/>
                  </a:lnTo>
                  <a:lnTo>
                    <a:pt x="16" y="176"/>
                  </a:lnTo>
                  <a:lnTo>
                    <a:pt x="16" y="174"/>
                  </a:lnTo>
                  <a:lnTo>
                    <a:pt x="14" y="176"/>
                  </a:lnTo>
                  <a:lnTo>
                    <a:pt x="14" y="178"/>
                  </a:lnTo>
                  <a:lnTo>
                    <a:pt x="14" y="180"/>
                  </a:lnTo>
                  <a:lnTo>
                    <a:pt x="8" y="180"/>
                  </a:lnTo>
                  <a:lnTo>
                    <a:pt x="6" y="180"/>
                  </a:lnTo>
                  <a:lnTo>
                    <a:pt x="4" y="180"/>
                  </a:lnTo>
                  <a:lnTo>
                    <a:pt x="0" y="180"/>
                  </a:lnTo>
                  <a:lnTo>
                    <a:pt x="0" y="178"/>
                  </a:lnTo>
                  <a:lnTo>
                    <a:pt x="0" y="176"/>
                  </a:lnTo>
                  <a:lnTo>
                    <a:pt x="0" y="172"/>
                  </a:lnTo>
                  <a:lnTo>
                    <a:pt x="0" y="170"/>
                  </a:lnTo>
                  <a:lnTo>
                    <a:pt x="0" y="166"/>
                  </a:lnTo>
                  <a:lnTo>
                    <a:pt x="0" y="162"/>
                  </a:lnTo>
                  <a:lnTo>
                    <a:pt x="2" y="162"/>
                  </a:lnTo>
                  <a:lnTo>
                    <a:pt x="2" y="158"/>
                  </a:lnTo>
                  <a:lnTo>
                    <a:pt x="0" y="150"/>
                  </a:lnTo>
                  <a:lnTo>
                    <a:pt x="0" y="148"/>
                  </a:lnTo>
                  <a:lnTo>
                    <a:pt x="0" y="146"/>
                  </a:lnTo>
                  <a:lnTo>
                    <a:pt x="0" y="144"/>
                  </a:lnTo>
                  <a:lnTo>
                    <a:pt x="0" y="142"/>
                  </a:lnTo>
                  <a:lnTo>
                    <a:pt x="0" y="140"/>
                  </a:lnTo>
                  <a:lnTo>
                    <a:pt x="0" y="138"/>
                  </a:lnTo>
                  <a:lnTo>
                    <a:pt x="0" y="136"/>
                  </a:lnTo>
                  <a:lnTo>
                    <a:pt x="0" y="134"/>
                  </a:lnTo>
                  <a:lnTo>
                    <a:pt x="0" y="132"/>
                  </a:lnTo>
                  <a:lnTo>
                    <a:pt x="0" y="130"/>
                  </a:lnTo>
                  <a:lnTo>
                    <a:pt x="0" y="128"/>
                  </a:lnTo>
                  <a:lnTo>
                    <a:pt x="0" y="124"/>
                  </a:lnTo>
                  <a:lnTo>
                    <a:pt x="0" y="122"/>
                  </a:lnTo>
                  <a:lnTo>
                    <a:pt x="2" y="116"/>
                  </a:lnTo>
                  <a:lnTo>
                    <a:pt x="4" y="116"/>
                  </a:lnTo>
                  <a:lnTo>
                    <a:pt x="6" y="116"/>
                  </a:lnTo>
                  <a:lnTo>
                    <a:pt x="8" y="116"/>
                  </a:lnTo>
                  <a:lnTo>
                    <a:pt x="8" y="112"/>
                  </a:lnTo>
                  <a:lnTo>
                    <a:pt x="10" y="110"/>
                  </a:lnTo>
                  <a:lnTo>
                    <a:pt x="10" y="108"/>
                  </a:lnTo>
                  <a:lnTo>
                    <a:pt x="10" y="106"/>
                  </a:lnTo>
                  <a:lnTo>
                    <a:pt x="12" y="102"/>
                  </a:lnTo>
                  <a:lnTo>
                    <a:pt x="14" y="100"/>
                  </a:lnTo>
                  <a:lnTo>
                    <a:pt x="14" y="98"/>
                  </a:lnTo>
                  <a:lnTo>
                    <a:pt x="16" y="96"/>
                  </a:lnTo>
                  <a:lnTo>
                    <a:pt x="18" y="96"/>
                  </a:lnTo>
                  <a:lnTo>
                    <a:pt x="20" y="96"/>
                  </a:lnTo>
                  <a:lnTo>
                    <a:pt x="20" y="92"/>
                  </a:lnTo>
                  <a:lnTo>
                    <a:pt x="20" y="90"/>
                  </a:lnTo>
                  <a:lnTo>
                    <a:pt x="18" y="88"/>
                  </a:lnTo>
                  <a:lnTo>
                    <a:pt x="20" y="84"/>
                  </a:lnTo>
                  <a:lnTo>
                    <a:pt x="22" y="84"/>
                  </a:lnTo>
                  <a:lnTo>
                    <a:pt x="24" y="84"/>
                  </a:lnTo>
                  <a:lnTo>
                    <a:pt x="24" y="80"/>
                  </a:lnTo>
                  <a:lnTo>
                    <a:pt x="24" y="78"/>
                  </a:lnTo>
                  <a:lnTo>
                    <a:pt x="22" y="76"/>
                  </a:lnTo>
                  <a:lnTo>
                    <a:pt x="22" y="74"/>
                  </a:lnTo>
                  <a:lnTo>
                    <a:pt x="22" y="72"/>
                  </a:lnTo>
                  <a:lnTo>
                    <a:pt x="22" y="70"/>
                  </a:lnTo>
                  <a:lnTo>
                    <a:pt x="22" y="68"/>
                  </a:lnTo>
                  <a:lnTo>
                    <a:pt x="22" y="66"/>
                  </a:lnTo>
                  <a:lnTo>
                    <a:pt x="20" y="66"/>
                  </a:lnTo>
                  <a:lnTo>
                    <a:pt x="20" y="64"/>
                  </a:lnTo>
                  <a:lnTo>
                    <a:pt x="16" y="60"/>
                  </a:lnTo>
                  <a:lnTo>
                    <a:pt x="18" y="56"/>
                  </a:lnTo>
                  <a:lnTo>
                    <a:pt x="18" y="54"/>
                  </a:lnTo>
                  <a:lnTo>
                    <a:pt x="18" y="52"/>
                  </a:lnTo>
                  <a:lnTo>
                    <a:pt x="20" y="52"/>
                  </a:lnTo>
                  <a:lnTo>
                    <a:pt x="20" y="50"/>
                  </a:lnTo>
                  <a:lnTo>
                    <a:pt x="20" y="48"/>
                  </a:lnTo>
                  <a:lnTo>
                    <a:pt x="20" y="44"/>
                  </a:lnTo>
                  <a:lnTo>
                    <a:pt x="20" y="42"/>
                  </a:lnTo>
                  <a:lnTo>
                    <a:pt x="20" y="36"/>
                  </a:lnTo>
                  <a:lnTo>
                    <a:pt x="20" y="34"/>
                  </a:lnTo>
                  <a:lnTo>
                    <a:pt x="26" y="30"/>
                  </a:lnTo>
                  <a:lnTo>
                    <a:pt x="26" y="28"/>
                  </a:lnTo>
                  <a:lnTo>
                    <a:pt x="30" y="24"/>
                  </a:lnTo>
                  <a:lnTo>
                    <a:pt x="30" y="22"/>
                  </a:lnTo>
                  <a:lnTo>
                    <a:pt x="30" y="18"/>
                  </a:lnTo>
                  <a:lnTo>
                    <a:pt x="30" y="16"/>
                  </a:lnTo>
                  <a:lnTo>
                    <a:pt x="30" y="12"/>
                  </a:lnTo>
                  <a:lnTo>
                    <a:pt x="30" y="10"/>
                  </a:lnTo>
                  <a:lnTo>
                    <a:pt x="32" y="10"/>
                  </a:lnTo>
                  <a:lnTo>
                    <a:pt x="36" y="6"/>
                  </a:lnTo>
                  <a:lnTo>
                    <a:pt x="38" y="4"/>
                  </a:lnTo>
                  <a:lnTo>
                    <a:pt x="44" y="4"/>
                  </a:lnTo>
                  <a:lnTo>
                    <a:pt x="46" y="4"/>
                  </a:lnTo>
                  <a:lnTo>
                    <a:pt x="52" y="4"/>
                  </a:lnTo>
                  <a:lnTo>
                    <a:pt x="54" y="4"/>
                  </a:lnTo>
                  <a:lnTo>
                    <a:pt x="54" y="2"/>
                  </a:lnTo>
                  <a:lnTo>
                    <a:pt x="58" y="0"/>
                  </a:lnTo>
                  <a:lnTo>
                    <a:pt x="62" y="2"/>
                  </a:lnTo>
                  <a:lnTo>
                    <a:pt x="66" y="4"/>
                  </a:lnTo>
                  <a:lnTo>
                    <a:pt x="68" y="6"/>
                  </a:lnTo>
                  <a:lnTo>
                    <a:pt x="72" y="6"/>
                  </a:lnTo>
                  <a:lnTo>
                    <a:pt x="74" y="6"/>
                  </a:lnTo>
                  <a:lnTo>
                    <a:pt x="76" y="8"/>
                  </a:lnTo>
                  <a:lnTo>
                    <a:pt x="78" y="8"/>
                  </a:lnTo>
                  <a:lnTo>
                    <a:pt x="80" y="12"/>
                  </a:lnTo>
                  <a:lnTo>
                    <a:pt x="84" y="14"/>
                  </a:lnTo>
                  <a:lnTo>
                    <a:pt x="84" y="18"/>
                  </a:lnTo>
                  <a:lnTo>
                    <a:pt x="84" y="20"/>
                  </a:lnTo>
                  <a:lnTo>
                    <a:pt x="86" y="22"/>
                  </a:lnTo>
                  <a:lnTo>
                    <a:pt x="88" y="22"/>
                  </a:lnTo>
                  <a:lnTo>
                    <a:pt x="90" y="22"/>
                  </a:lnTo>
                  <a:lnTo>
                    <a:pt x="92" y="22"/>
                  </a:lnTo>
                  <a:lnTo>
                    <a:pt x="92" y="20"/>
                  </a:lnTo>
                  <a:lnTo>
                    <a:pt x="96" y="20"/>
                  </a:lnTo>
                  <a:lnTo>
                    <a:pt x="106" y="14"/>
                  </a:lnTo>
                  <a:lnTo>
                    <a:pt x="110" y="14"/>
                  </a:lnTo>
                  <a:lnTo>
                    <a:pt x="112" y="16"/>
                  </a:lnTo>
                  <a:lnTo>
                    <a:pt x="114" y="18"/>
                  </a:lnTo>
                  <a:lnTo>
                    <a:pt x="116" y="18"/>
                  </a:lnTo>
                  <a:lnTo>
                    <a:pt x="118" y="20"/>
                  </a:lnTo>
                  <a:lnTo>
                    <a:pt x="120" y="20"/>
                  </a:lnTo>
                  <a:lnTo>
                    <a:pt x="122" y="20"/>
                  </a:lnTo>
                  <a:lnTo>
                    <a:pt x="122" y="22"/>
                  </a:lnTo>
                  <a:lnTo>
                    <a:pt x="124" y="22"/>
                  </a:lnTo>
                  <a:lnTo>
                    <a:pt x="124" y="24"/>
                  </a:lnTo>
                  <a:lnTo>
                    <a:pt x="128" y="26"/>
                  </a:lnTo>
                  <a:lnTo>
                    <a:pt x="132" y="26"/>
                  </a:lnTo>
                  <a:lnTo>
                    <a:pt x="134" y="26"/>
                  </a:lnTo>
                  <a:lnTo>
                    <a:pt x="138" y="28"/>
                  </a:lnTo>
                  <a:lnTo>
                    <a:pt x="142" y="28"/>
                  </a:lnTo>
                  <a:lnTo>
                    <a:pt x="144" y="28"/>
                  </a:lnTo>
                  <a:lnTo>
                    <a:pt x="144" y="26"/>
                  </a:lnTo>
                  <a:lnTo>
                    <a:pt x="148" y="20"/>
                  </a:lnTo>
                  <a:lnTo>
                    <a:pt x="150" y="20"/>
                  </a:lnTo>
                  <a:lnTo>
                    <a:pt x="150" y="18"/>
                  </a:lnTo>
                  <a:lnTo>
                    <a:pt x="154" y="16"/>
                  </a:lnTo>
                  <a:lnTo>
                    <a:pt x="156" y="16"/>
                  </a:lnTo>
                  <a:lnTo>
                    <a:pt x="158" y="16"/>
                  </a:lnTo>
                  <a:lnTo>
                    <a:pt x="160" y="16"/>
                  </a:lnTo>
                  <a:lnTo>
                    <a:pt x="160" y="14"/>
                  </a:lnTo>
                  <a:lnTo>
                    <a:pt x="162" y="14"/>
                  </a:lnTo>
                  <a:lnTo>
                    <a:pt x="164" y="14"/>
                  </a:lnTo>
                  <a:lnTo>
                    <a:pt x="166" y="14"/>
                  </a:lnTo>
                  <a:lnTo>
                    <a:pt x="168" y="14"/>
                  </a:lnTo>
                  <a:lnTo>
                    <a:pt x="170" y="14"/>
                  </a:lnTo>
                  <a:lnTo>
                    <a:pt x="172" y="14"/>
                  </a:lnTo>
                  <a:lnTo>
                    <a:pt x="174" y="14"/>
                  </a:lnTo>
                  <a:lnTo>
                    <a:pt x="176" y="14"/>
                  </a:lnTo>
                  <a:lnTo>
                    <a:pt x="178" y="14"/>
                  </a:lnTo>
                  <a:lnTo>
                    <a:pt x="180" y="14"/>
                  </a:lnTo>
                  <a:lnTo>
                    <a:pt x="182" y="14"/>
                  </a:lnTo>
                  <a:lnTo>
                    <a:pt x="188" y="16"/>
                  </a:lnTo>
                  <a:lnTo>
                    <a:pt x="190" y="16"/>
                  </a:lnTo>
                  <a:lnTo>
                    <a:pt x="192" y="18"/>
                  </a:lnTo>
                  <a:lnTo>
                    <a:pt x="196" y="20"/>
                  </a:lnTo>
                  <a:lnTo>
                    <a:pt x="200" y="20"/>
                  </a:lnTo>
                  <a:lnTo>
                    <a:pt x="202" y="20"/>
                  </a:lnTo>
                  <a:lnTo>
                    <a:pt x="202" y="22"/>
                  </a:lnTo>
                  <a:lnTo>
                    <a:pt x="202" y="20"/>
                  </a:lnTo>
                  <a:lnTo>
                    <a:pt x="204" y="18"/>
                  </a:lnTo>
                  <a:lnTo>
                    <a:pt x="204" y="16"/>
                  </a:lnTo>
                  <a:lnTo>
                    <a:pt x="206" y="16"/>
                  </a:lnTo>
                  <a:lnTo>
                    <a:pt x="208" y="14"/>
                  </a:lnTo>
                  <a:lnTo>
                    <a:pt x="210" y="12"/>
                  </a:lnTo>
                  <a:lnTo>
                    <a:pt x="212" y="10"/>
                  </a:lnTo>
                  <a:lnTo>
                    <a:pt x="214" y="10"/>
                  </a:lnTo>
                  <a:lnTo>
                    <a:pt x="216" y="10"/>
                  </a:lnTo>
                  <a:lnTo>
                    <a:pt x="218" y="10"/>
                  </a:lnTo>
                  <a:lnTo>
                    <a:pt x="220" y="8"/>
                  </a:lnTo>
                  <a:lnTo>
                    <a:pt x="222" y="4"/>
                  </a:lnTo>
                  <a:lnTo>
                    <a:pt x="228" y="4"/>
                  </a:lnTo>
                  <a:lnTo>
                    <a:pt x="228" y="6"/>
                  </a:lnTo>
                  <a:lnTo>
                    <a:pt x="228" y="10"/>
                  </a:lnTo>
                  <a:lnTo>
                    <a:pt x="232" y="14"/>
                  </a:lnTo>
                  <a:lnTo>
                    <a:pt x="234" y="20"/>
                  </a:lnTo>
                  <a:lnTo>
                    <a:pt x="236" y="22"/>
                  </a:lnTo>
                  <a:lnTo>
                    <a:pt x="236" y="24"/>
                  </a:lnTo>
                  <a:lnTo>
                    <a:pt x="238" y="32"/>
                  </a:lnTo>
                  <a:lnTo>
                    <a:pt x="238" y="34"/>
                  </a:lnTo>
                  <a:lnTo>
                    <a:pt x="238" y="36"/>
                  </a:lnTo>
                  <a:lnTo>
                    <a:pt x="238" y="38"/>
                  </a:lnTo>
                  <a:lnTo>
                    <a:pt x="240" y="38"/>
                  </a:lnTo>
                  <a:lnTo>
                    <a:pt x="242" y="38"/>
                  </a:lnTo>
                  <a:lnTo>
                    <a:pt x="244" y="38"/>
                  </a:lnTo>
                  <a:lnTo>
                    <a:pt x="244" y="40"/>
                  </a:lnTo>
                  <a:lnTo>
                    <a:pt x="246" y="42"/>
                  </a:lnTo>
                  <a:lnTo>
                    <a:pt x="248" y="42"/>
                  </a:lnTo>
                  <a:lnTo>
                    <a:pt x="248" y="44"/>
                  </a:lnTo>
                  <a:lnTo>
                    <a:pt x="248" y="46"/>
                  </a:lnTo>
                  <a:lnTo>
                    <a:pt x="248" y="48"/>
                  </a:lnTo>
                  <a:lnTo>
                    <a:pt x="248" y="50"/>
                  </a:lnTo>
                  <a:lnTo>
                    <a:pt x="246" y="52"/>
                  </a:lnTo>
                  <a:lnTo>
                    <a:pt x="246" y="54"/>
                  </a:lnTo>
                  <a:lnTo>
                    <a:pt x="248" y="54"/>
                  </a:lnTo>
                  <a:lnTo>
                    <a:pt x="248" y="56"/>
                  </a:lnTo>
                  <a:lnTo>
                    <a:pt x="248" y="58"/>
                  </a:lnTo>
                  <a:lnTo>
                    <a:pt x="244" y="60"/>
                  </a:lnTo>
                  <a:lnTo>
                    <a:pt x="242" y="60"/>
                  </a:lnTo>
                  <a:lnTo>
                    <a:pt x="242" y="62"/>
                  </a:lnTo>
                  <a:lnTo>
                    <a:pt x="238" y="64"/>
                  </a:lnTo>
                  <a:lnTo>
                    <a:pt x="236" y="64"/>
                  </a:lnTo>
                  <a:lnTo>
                    <a:pt x="234" y="64"/>
                  </a:lnTo>
                  <a:lnTo>
                    <a:pt x="234" y="62"/>
                  </a:lnTo>
                  <a:lnTo>
                    <a:pt x="234" y="64"/>
                  </a:lnTo>
                  <a:lnTo>
                    <a:pt x="232" y="66"/>
                  </a:lnTo>
                  <a:lnTo>
                    <a:pt x="230" y="68"/>
                  </a:lnTo>
                  <a:lnTo>
                    <a:pt x="230" y="70"/>
                  </a:lnTo>
                  <a:lnTo>
                    <a:pt x="230" y="72"/>
                  </a:lnTo>
                  <a:lnTo>
                    <a:pt x="228" y="72"/>
                  </a:lnTo>
                  <a:lnTo>
                    <a:pt x="228" y="74"/>
                  </a:lnTo>
                  <a:lnTo>
                    <a:pt x="228" y="76"/>
                  </a:lnTo>
                  <a:lnTo>
                    <a:pt x="228" y="78"/>
                  </a:lnTo>
                  <a:lnTo>
                    <a:pt x="226" y="78"/>
                  </a:lnTo>
                  <a:lnTo>
                    <a:pt x="226" y="80"/>
                  </a:lnTo>
                  <a:lnTo>
                    <a:pt x="226" y="82"/>
                  </a:lnTo>
                  <a:lnTo>
                    <a:pt x="224" y="88"/>
                  </a:lnTo>
                  <a:lnTo>
                    <a:pt x="224" y="90"/>
                  </a:lnTo>
                  <a:lnTo>
                    <a:pt x="224" y="92"/>
                  </a:lnTo>
                  <a:lnTo>
                    <a:pt x="222" y="92"/>
                  </a:lnTo>
                  <a:lnTo>
                    <a:pt x="220" y="92"/>
                  </a:lnTo>
                  <a:lnTo>
                    <a:pt x="220" y="94"/>
                  </a:lnTo>
                  <a:lnTo>
                    <a:pt x="220" y="96"/>
                  </a:lnTo>
                  <a:lnTo>
                    <a:pt x="220" y="98"/>
                  </a:lnTo>
                  <a:lnTo>
                    <a:pt x="220" y="102"/>
                  </a:lnTo>
                  <a:lnTo>
                    <a:pt x="220" y="104"/>
                  </a:lnTo>
                  <a:lnTo>
                    <a:pt x="218" y="104"/>
                  </a:lnTo>
                  <a:lnTo>
                    <a:pt x="216" y="104"/>
                  </a:lnTo>
                  <a:lnTo>
                    <a:pt x="216" y="106"/>
                  </a:lnTo>
                  <a:lnTo>
                    <a:pt x="214" y="106"/>
                  </a:lnTo>
                  <a:lnTo>
                    <a:pt x="212" y="108"/>
                  </a:lnTo>
                  <a:lnTo>
                    <a:pt x="212" y="116"/>
                  </a:lnTo>
                  <a:lnTo>
                    <a:pt x="212" y="120"/>
                  </a:lnTo>
                  <a:lnTo>
                    <a:pt x="212" y="122"/>
                  </a:lnTo>
                  <a:lnTo>
                    <a:pt x="210" y="122"/>
                  </a:lnTo>
                  <a:lnTo>
                    <a:pt x="210" y="124"/>
                  </a:lnTo>
                  <a:lnTo>
                    <a:pt x="208" y="126"/>
                  </a:lnTo>
                  <a:lnTo>
                    <a:pt x="206" y="126"/>
                  </a:lnTo>
                  <a:lnTo>
                    <a:pt x="204" y="126"/>
                  </a:lnTo>
                  <a:lnTo>
                    <a:pt x="202" y="126"/>
                  </a:lnTo>
                  <a:lnTo>
                    <a:pt x="202" y="128"/>
                  </a:lnTo>
                  <a:lnTo>
                    <a:pt x="202" y="130"/>
                  </a:lnTo>
                  <a:lnTo>
                    <a:pt x="200" y="132"/>
                  </a:lnTo>
                  <a:lnTo>
                    <a:pt x="198" y="132"/>
                  </a:lnTo>
                  <a:lnTo>
                    <a:pt x="198" y="134"/>
                  </a:lnTo>
                  <a:lnTo>
                    <a:pt x="198" y="136"/>
                  </a:lnTo>
                  <a:lnTo>
                    <a:pt x="198" y="138"/>
                  </a:lnTo>
                  <a:lnTo>
                    <a:pt x="198" y="140"/>
                  </a:lnTo>
                  <a:lnTo>
                    <a:pt x="198" y="142"/>
                  </a:lnTo>
                  <a:lnTo>
                    <a:pt x="198" y="144"/>
                  </a:lnTo>
                  <a:lnTo>
                    <a:pt x="196" y="144"/>
                  </a:lnTo>
                  <a:lnTo>
                    <a:pt x="196" y="146"/>
                  </a:lnTo>
                  <a:lnTo>
                    <a:pt x="194" y="146"/>
                  </a:lnTo>
                  <a:lnTo>
                    <a:pt x="194" y="148"/>
                  </a:lnTo>
                  <a:lnTo>
                    <a:pt x="194" y="150"/>
                  </a:lnTo>
                  <a:lnTo>
                    <a:pt x="192" y="154"/>
                  </a:lnTo>
                  <a:lnTo>
                    <a:pt x="190" y="154"/>
                  </a:lnTo>
                  <a:lnTo>
                    <a:pt x="190" y="156"/>
                  </a:lnTo>
                  <a:lnTo>
                    <a:pt x="190" y="158"/>
                  </a:lnTo>
                  <a:close/>
                </a:path>
              </a:pathLst>
            </a:custGeom>
            <a:solidFill>
              <a:srgbClr val="FC6800"/>
            </a:solidFill>
            <a:ln w="3175">
              <a:solidFill>
                <a:schemeClr val="bg1"/>
              </a:solidFill>
              <a:prstDash val="sysDot"/>
              <a:round/>
              <a:headEnd/>
              <a:tailEnd/>
            </a:ln>
          </p:spPr>
          <p:txBody>
            <a:bodyPr/>
            <a:lstStyle/>
            <a:p>
              <a:pPr fontAlgn="base">
                <a:spcBef>
                  <a:spcPct val="0"/>
                </a:spcBef>
                <a:spcAft>
                  <a:spcPct val="0"/>
                </a:spcAft>
              </a:pPr>
              <a:endParaRPr lang="de-DE" sz="2400">
                <a:solidFill>
                  <a:srgbClr val="000000"/>
                </a:solidFill>
                <a:cs typeface="Arial" charset="0"/>
              </a:endParaRPr>
            </a:p>
          </p:txBody>
        </p:sp>
        <p:sp>
          <p:nvSpPr>
            <p:cNvPr id="14398" name="Freeform 2480"/>
            <p:cNvSpPr>
              <a:spLocks/>
            </p:cNvSpPr>
            <p:nvPr/>
          </p:nvSpPr>
          <p:spPr bwMode="auto">
            <a:xfrm>
              <a:off x="4243426" y="2724256"/>
              <a:ext cx="2619" cy="2619"/>
            </a:xfrm>
            <a:custGeom>
              <a:avLst/>
              <a:gdLst>
                <a:gd name="T0" fmla="*/ 2147483647 w 4"/>
                <a:gd name="T1" fmla="*/ 2147483647 h 4"/>
                <a:gd name="T2" fmla="*/ 0 w 4"/>
                <a:gd name="T3" fmla="*/ 2147483647 h 4"/>
                <a:gd name="T4" fmla="*/ 0 w 4"/>
                <a:gd name="T5" fmla="*/ 2147483647 h 4"/>
                <a:gd name="T6" fmla="*/ 2147483647 w 4"/>
                <a:gd name="T7" fmla="*/ 0 h 4"/>
                <a:gd name="T8" fmla="*/ 2147483647 w 4"/>
                <a:gd name="T9" fmla="*/ 0 h 4"/>
                <a:gd name="T10" fmla="*/ 2147483647 w 4"/>
                <a:gd name="T11" fmla="*/ 2147483647 h 4"/>
                <a:gd name="T12" fmla="*/ 2147483647 w 4"/>
                <a:gd name="T13" fmla="*/ 2147483647 h 4"/>
                <a:gd name="T14" fmla="*/ 0 60000 65536"/>
                <a:gd name="T15" fmla="*/ 0 60000 65536"/>
                <a:gd name="T16" fmla="*/ 0 60000 65536"/>
                <a:gd name="T17" fmla="*/ 0 60000 65536"/>
                <a:gd name="T18" fmla="*/ 0 60000 65536"/>
                <a:gd name="T19" fmla="*/ 0 60000 65536"/>
                <a:gd name="T20" fmla="*/ 0 60000 65536"/>
                <a:gd name="T21" fmla="*/ 0 w 4"/>
                <a:gd name="T22" fmla="*/ 0 h 4"/>
                <a:gd name="T23" fmla="*/ 4 w 4"/>
                <a:gd name="T24" fmla="*/ 4 h 4"/>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4" h="4">
                  <a:moveTo>
                    <a:pt x="2" y="4"/>
                  </a:moveTo>
                  <a:lnTo>
                    <a:pt x="0" y="4"/>
                  </a:lnTo>
                  <a:lnTo>
                    <a:pt x="0" y="2"/>
                  </a:lnTo>
                  <a:lnTo>
                    <a:pt x="2" y="0"/>
                  </a:lnTo>
                  <a:lnTo>
                    <a:pt x="4" y="0"/>
                  </a:lnTo>
                  <a:lnTo>
                    <a:pt x="4" y="2"/>
                  </a:lnTo>
                  <a:lnTo>
                    <a:pt x="2" y="4"/>
                  </a:lnTo>
                  <a:close/>
                </a:path>
              </a:pathLst>
            </a:custGeom>
            <a:noFill/>
            <a:ln w="3175">
              <a:solidFill>
                <a:schemeClr val="bg1"/>
              </a:solidFill>
              <a:prstDash val="sysDot"/>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lang="de-DE" sz="2400">
                <a:solidFill>
                  <a:srgbClr val="000000"/>
                </a:solidFill>
                <a:cs typeface="Arial" charset="0"/>
              </a:endParaRPr>
            </a:p>
          </p:txBody>
        </p:sp>
        <p:sp>
          <p:nvSpPr>
            <p:cNvPr id="14399" name="Freeform 2481"/>
            <p:cNvSpPr>
              <a:spLocks/>
            </p:cNvSpPr>
            <p:nvPr/>
          </p:nvSpPr>
          <p:spPr bwMode="auto">
            <a:xfrm>
              <a:off x="4246045" y="2724256"/>
              <a:ext cx="3929" cy="1310"/>
            </a:xfrm>
            <a:custGeom>
              <a:avLst/>
              <a:gdLst>
                <a:gd name="T0" fmla="*/ 2147483647 w 4"/>
                <a:gd name="T1" fmla="*/ 2147483647 h 2"/>
                <a:gd name="T2" fmla="*/ 0 w 4"/>
                <a:gd name="T3" fmla="*/ 2147483647 h 2"/>
                <a:gd name="T4" fmla="*/ 0 w 4"/>
                <a:gd name="T5" fmla="*/ 0 h 2"/>
                <a:gd name="T6" fmla="*/ 2147483647 w 4"/>
                <a:gd name="T7" fmla="*/ 0 h 2"/>
                <a:gd name="T8" fmla="*/ 2147483647 w 4"/>
                <a:gd name="T9" fmla="*/ 0 h 2"/>
                <a:gd name="T10" fmla="*/ 2147483647 w 4"/>
                <a:gd name="T11" fmla="*/ 2147483647 h 2"/>
                <a:gd name="T12" fmla="*/ 2147483647 w 4"/>
                <a:gd name="T13" fmla="*/ 2147483647 h 2"/>
                <a:gd name="T14" fmla="*/ 0 60000 65536"/>
                <a:gd name="T15" fmla="*/ 0 60000 65536"/>
                <a:gd name="T16" fmla="*/ 0 60000 65536"/>
                <a:gd name="T17" fmla="*/ 0 60000 65536"/>
                <a:gd name="T18" fmla="*/ 0 60000 65536"/>
                <a:gd name="T19" fmla="*/ 0 60000 65536"/>
                <a:gd name="T20" fmla="*/ 0 60000 65536"/>
                <a:gd name="T21" fmla="*/ 0 w 4"/>
                <a:gd name="T22" fmla="*/ 0 h 2"/>
                <a:gd name="T23" fmla="*/ 4 w 4"/>
                <a:gd name="T24" fmla="*/ 2 h 2"/>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4" h="2">
                  <a:moveTo>
                    <a:pt x="2" y="2"/>
                  </a:moveTo>
                  <a:lnTo>
                    <a:pt x="0" y="2"/>
                  </a:lnTo>
                  <a:lnTo>
                    <a:pt x="0" y="0"/>
                  </a:lnTo>
                  <a:lnTo>
                    <a:pt x="2" y="0"/>
                  </a:lnTo>
                  <a:lnTo>
                    <a:pt x="4" y="0"/>
                  </a:lnTo>
                  <a:lnTo>
                    <a:pt x="4" y="2"/>
                  </a:lnTo>
                  <a:lnTo>
                    <a:pt x="2" y="2"/>
                  </a:lnTo>
                  <a:close/>
                </a:path>
              </a:pathLst>
            </a:custGeom>
            <a:noFill/>
            <a:ln w="3175">
              <a:solidFill>
                <a:schemeClr val="bg1"/>
              </a:solidFill>
              <a:prstDash val="sysDot"/>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lang="de-DE" sz="2400">
                <a:solidFill>
                  <a:srgbClr val="000000"/>
                </a:solidFill>
                <a:cs typeface="Arial" charset="0"/>
              </a:endParaRPr>
            </a:p>
          </p:txBody>
        </p:sp>
        <p:sp>
          <p:nvSpPr>
            <p:cNvPr id="14400" name="Freeform 2482"/>
            <p:cNvSpPr>
              <a:spLocks/>
            </p:cNvSpPr>
            <p:nvPr/>
          </p:nvSpPr>
          <p:spPr bwMode="auto">
            <a:xfrm>
              <a:off x="3773356" y="2485948"/>
              <a:ext cx="116536" cy="86420"/>
            </a:xfrm>
            <a:custGeom>
              <a:avLst/>
              <a:gdLst>
                <a:gd name="T0" fmla="*/ 2147483647 w 126"/>
                <a:gd name="T1" fmla="*/ 2147483647 h 104"/>
                <a:gd name="T2" fmla="*/ 2147483647 w 126"/>
                <a:gd name="T3" fmla="*/ 2147483647 h 104"/>
                <a:gd name="T4" fmla="*/ 2147483647 w 126"/>
                <a:gd name="T5" fmla="*/ 2147483647 h 104"/>
                <a:gd name="T6" fmla="*/ 2147483647 w 126"/>
                <a:gd name="T7" fmla="*/ 2147483647 h 104"/>
                <a:gd name="T8" fmla="*/ 2147483647 w 126"/>
                <a:gd name="T9" fmla="*/ 2147483647 h 104"/>
                <a:gd name="T10" fmla="*/ 2147483647 w 126"/>
                <a:gd name="T11" fmla="*/ 2147483647 h 104"/>
                <a:gd name="T12" fmla="*/ 2147483647 w 126"/>
                <a:gd name="T13" fmla="*/ 2147483647 h 104"/>
                <a:gd name="T14" fmla="*/ 2147483647 w 126"/>
                <a:gd name="T15" fmla="*/ 2147483647 h 104"/>
                <a:gd name="T16" fmla="*/ 2147483647 w 126"/>
                <a:gd name="T17" fmla="*/ 2147483647 h 104"/>
                <a:gd name="T18" fmla="*/ 2147483647 w 126"/>
                <a:gd name="T19" fmla="*/ 2147483647 h 104"/>
                <a:gd name="T20" fmla="*/ 2147483647 w 126"/>
                <a:gd name="T21" fmla="*/ 2147483647 h 104"/>
                <a:gd name="T22" fmla="*/ 2147483647 w 126"/>
                <a:gd name="T23" fmla="*/ 2147483647 h 104"/>
                <a:gd name="T24" fmla="*/ 2147483647 w 126"/>
                <a:gd name="T25" fmla="*/ 2147483647 h 104"/>
                <a:gd name="T26" fmla="*/ 2147483647 w 126"/>
                <a:gd name="T27" fmla="*/ 2147483647 h 104"/>
                <a:gd name="T28" fmla="*/ 2147483647 w 126"/>
                <a:gd name="T29" fmla="*/ 2147483647 h 104"/>
                <a:gd name="T30" fmla="*/ 2147483647 w 126"/>
                <a:gd name="T31" fmla="*/ 2147483647 h 104"/>
                <a:gd name="T32" fmla="*/ 2147483647 w 126"/>
                <a:gd name="T33" fmla="*/ 2147483647 h 104"/>
                <a:gd name="T34" fmla="*/ 2147483647 w 126"/>
                <a:gd name="T35" fmla="*/ 2147483647 h 104"/>
                <a:gd name="T36" fmla="*/ 2147483647 w 126"/>
                <a:gd name="T37" fmla="*/ 2147483647 h 104"/>
                <a:gd name="T38" fmla="*/ 2147483647 w 126"/>
                <a:gd name="T39" fmla="*/ 2147483647 h 104"/>
                <a:gd name="T40" fmla="*/ 2147483647 w 126"/>
                <a:gd name="T41" fmla="*/ 2147483647 h 104"/>
                <a:gd name="T42" fmla="*/ 2147483647 w 126"/>
                <a:gd name="T43" fmla="*/ 2147483647 h 104"/>
                <a:gd name="T44" fmla="*/ 2147483647 w 126"/>
                <a:gd name="T45" fmla="*/ 2147483647 h 104"/>
                <a:gd name="T46" fmla="*/ 2147483647 w 126"/>
                <a:gd name="T47" fmla="*/ 2147483647 h 104"/>
                <a:gd name="T48" fmla="*/ 2147483647 w 126"/>
                <a:gd name="T49" fmla="*/ 2147483647 h 104"/>
                <a:gd name="T50" fmla="*/ 2147483647 w 126"/>
                <a:gd name="T51" fmla="*/ 2147483647 h 104"/>
                <a:gd name="T52" fmla="*/ 2147483647 w 126"/>
                <a:gd name="T53" fmla="*/ 2147483647 h 104"/>
                <a:gd name="T54" fmla="*/ 2147483647 w 126"/>
                <a:gd name="T55" fmla="*/ 2147483647 h 104"/>
                <a:gd name="T56" fmla="*/ 2147483647 w 126"/>
                <a:gd name="T57" fmla="*/ 2147483647 h 104"/>
                <a:gd name="T58" fmla="*/ 0 w 126"/>
                <a:gd name="T59" fmla="*/ 2147483647 h 104"/>
                <a:gd name="T60" fmla="*/ 2147483647 w 126"/>
                <a:gd name="T61" fmla="*/ 2147483647 h 104"/>
                <a:gd name="T62" fmla="*/ 2147483647 w 126"/>
                <a:gd name="T63" fmla="*/ 2147483647 h 104"/>
                <a:gd name="T64" fmla="*/ 2147483647 w 126"/>
                <a:gd name="T65" fmla="*/ 2147483647 h 104"/>
                <a:gd name="T66" fmla="*/ 2147483647 w 126"/>
                <a:gd name="T67" fmla="*/ 2147483647 h 104"/>
                <a:gd name="T68" fmla="*/ 2147483647 w 126"/>
                <a:gd name="T69" fmla="*/ 2147483647 h 104"/>
                <a:gd name="T70" fmla="*/ 2147483647 w 126"/>
                <a:gd name="T71" fmla="*/ 0 h 104"/>
                <a:gd name="T72" fmla="*/ 2147483647 w 126"/>
                <a:gd name="T73" fmla="*/ 2147483647 h 104"/>
                <a:gd name="T74" fmla="*/ 2147483647 w 126"/>
                <a:gd name="T75" fmla="*/ 2147483647 h 104"/>
                <a:gd name="T76" fmla="*/ 2147483647 w 126"/>
                <a:gd name="T77" fmla="*/ 2147483647 h 104"/>
                <a:gd name="T78" fmla="*/ 2147483647 w 126"/>
                <a:gd name="T79" fmla="*/ 2147483647 h 104"/>
                <a:gd name="T80" fmla="*/ 2147483647 w 126"/>
                <a:gd name="T81" fmla="*/ 2147483647 h 104"/>
                <a:gd name="T82" fmla="*/ 2147483647 w 126"/>
                <a:gd name="T83" fmla="*/ 2147483647 h 104"/>
                <a:gd name="T84" fmla="*/ 2147483647 w 126"/>
                <a:gd name="T85" fmla="*/ 2147483647 h 104"/>
                <a:gd name="T86" fmla="*/ 2147483647 w 126"/>
                <a:gd name="T87" fmla="*/ 2147483647 h 104"/>
                <a:gd name="T88" fmla="*/ 2147483647 w 126"/>
                <a:gd name="T89" fmla="*/ 2147483647 h 104"/>
                <a:gd name="T90" fmla="*/ 2147483647 w 126"/>
                <a:gd name="T91" fmla="*/ 2147483647 h 104"/>
                <a:gd name="T92" fmla="*/ 2147483647 w 126"/>
                <a:gd name="T93" fmla="*/ 2147483647 h 104"/>
                <a:gd name="T94" fmla="*/ 2147483647 w 126"/>
                <a:gd name="T95" fmla="*/ 2147483647 h 104"/>
                <a:gd name="T96" fmla="*/ 2147483647 w 126"/>
                <a:gd name="T97" fmla="*/ 2147483647 h 104"/>
                <a:gd name="T98" fmla="*/ 2147483647 w 126"/>
                <a:gd name="T99" fmla="*/ 2147483647 h 104"/>
                <a:gd name="T100" fmla="*/ 2147483647 w 126"/>
                <a:gd name="T101" fmla="*/ 2147483647 h 104"/>
                <a:gd name="T102" fmla="*/ 2147483647 w 126"/>
                <a:gd name="T103" fmla="*/ 2147483647 h 104"/>
                <a:gd name="T104" fmla="*/ 2147483647 w 126"/>
                <a:gd name="T105" fmla="*/ 2147483647 h 104"/>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w 126"/>
                <a:gd name="T160" fmla="*/ 0 h 104"/>
                <a:gd name="T161" fmla="*/ 126 w 126"/>
                <a:gd name="T162" fmla="*/ 104 h 104"/>
              </a:gdLst>
              <a:ahLst/>
              <a:cxnLst>
                <a:cxn ang="T106">
                  <a:pos x="T0" y="T1"/>
                </a:cxn>
                <a:cxn ang="T107">
                  <a:pos x="T2" y="T3"/>
                </a:cxn>
                <a:cxn ang="T108">
                  <a:pos x="T4" y="T5"/>
                </a:cxn>
                <a:cxn ang="T109">
                  <a:pos x="T6" y="T7"/>
                </a:cxn>
                <a:cxn ang="T110">
                  <a:pos x="T8" y="T9"/>
                </a:cxn>
                <a:cxn ang="T111">
                  <a:pos x="T10" y="T11"/>
                </a:cxn>
                <a:cxn ang="T112">
                  <a:pos x="T12" y="T13"/>
                </a:cxn>
                <a:cxn ang="T113">
                  <a:pos x="T14" y="T15"/>
                </a:cxn>
                <a:cxn ang="T114">
                  <a:pos x="T16" y="T17"/>
                </a:cxn>
                <a:cxn ang="T115">
                  <a:pos x="T18" y="T19"/>
                </a:cxn>
                <a:cxn ang="T116">
                  <a:pos x="T20" y="T21"/>
                </a:cxn>
                <a:cxn ang="T117">
                  <a:pos x="T22" y="T23"/>
                </a:cxn>
                <a:cxn ang="T118">
                  <a:pos x="T24" y="T25"/>
                </a:cxn>
                <a:cxn ang="T119">
                  <a:pos x="T26" y="T27"/>
                </a:cxn>
                <a:cxn ang="T120">
                  <a:pos x="T28" y="T29"/>
                </a:cxn>
                <a:cxn ang="T121">
                  <a:pos x="T30" y="T31"/>
                </a:cxn>
                <a:cxn ang="T122">
                  <a:pos x="T32" y="T33"/>
                </a:cxn>
                <a:cxn ang="T123">
                  <a:pos x="T34" y="T35"/>
                </a:cxn>
                <a:cxn ang="T124">
                  <a:pos x="T36" y="T37"/>
                </a:cxn>
                <a:cxn ang="T125">
                  <a:pos x="T38" y="T39"/>
                </a:cxn>
                <a:cxn ang="T126">
                  <a:pos x="T40" y="T41"/>
                </a:cxn>
                <a:cxn ang="T127">
                  <a:pos x="T42" y="T43"/>
                </a:cxn>
                <a:cxn ang="T128">
                  <a:pos x="T44" y="T45"/>
                </a:cxn>
                <a:cxn ang="T129">
                  <a:pos x="T46" y="T47"/>
                </a:cxn>
                <a:cxn ang="T130">
                  <a:pos x="T48" y="T49"/>
                </a:cxn>
                <a:cxn ang="T131">
                  <a:pos x="T50" y="T51"/>
                </a:cxn>
                <a:cxn ang="T132">
                  <a:pos x="T52" y="T53"/>
                </a:cxn>
                <a:cxn ang="T133">
                  <a:pos x="T54" y="T55"/>
                </a:cxn>
                <a:cxn ang="T134">
                  <a:pos x="T56" y="T57"/>
                </a:cxn>
                <a:cxn ang="T135">
                  <a:pos x="T58" y="T59"/>
                </a:cxn>
                <a:cxn ang="T136">
                  <a:pos x="T60" y="T61"/>
                </a:cxn>
                <a:cxn ang="T137">
                  <a:pos x="T62" y="T63"/>
                </a:cxn>
                <a:cxn ang="T138">
                  <a:pos x="T64" y="T65"/>
                </a:cxn>
                <a:cxn ang="T139">
                  <a:pos x="T66" y="T67"/>
                </a:cxn>
                <a:cxn ang="T140">
                  <a:pos x="T68" y="T69"/>
                </a:cxn>
                <a:cxn ang="T141">
                  <a:pos x="T70" y="T71"/>
                </a:cxn>
                <a:cxn ang="T142">
                  <a:pos x="T72" y="T73"/>
                </a:cxn>
                <a:cxn ang="T143">
                  <a:pos x="T74" y="T75"/>
                </a:cxn>
                <a:cxn ang="T144">
                  <a:pos x="T76" y="T77"/>
                </a:cxn>
                <a:cxn ang="T145">
                  <a:pos x="T78" y="T79"/>
                </a:cxn>
                <a:cxn ang="T146">
                  <a:pos x="T80" y="T81"/>
                </a:cxn>
                <a:cxn ang="T147">
                  <a:pos x="T82" y="T83"/>
                </a:cxn>
                <a:cxn ang="T148">
                  <a:pos x="T84" y="T85"/>
                </a:cxn>
                <a:cxn ang="T149">
                  <a:pos x="T86" y="T87"/>
                </a:cxn>
                <a:cxn ang="T150">
                  <a:pos x="T88" y="T89"/>
                </a:cxn>
                <a:cxn ang="T151">
                  <a:pos x="T90" y="T91"/>
                </a:cxn>
                <a:cxn ang="T152">
                  <a:pos x="T92" y="T93"/>
                </a:cxn>
                <a:cxn ang="T153">
                  <a:pos x="T94" y="T95"/>
                </a:cxn>
                <a:cxn ang="T154">
                  <a:pos x="T96" y="T97"/>
                </a:cxn>
                <a:cxn ang="T155">
                  <a:pos x="T98" y="T99"/>
                </a:cxn>
                <a:cxn ang="T156">
                  <a:pos x="T100" y="T101"/>
                </a:cxn>
                <a:cxn ang="T157">
                  <a:pos x="T102" y="T103"/>
                </a:cxn>
                <a:cxn ang="T158">
                  <a:pos x="T104" y="T105"/>
                </a:cxn>
              </a:cxnLst>
              <a:rect l="T159" t="T160" r="T161" b="T162"/>
              <a:pathLst>
                <a:path w="126" h="104">
                  <a:moveTo>
                    <a:pt x="66" y="94"/>
                  </a:moveTo>
                  <a:lnTo>
                    <a:pt x="64" y="94"/>
                  </a:lnTo>
                  <a:lnTo>
                    <a:pt x="62" y="94"/>
                  </a:lnTo>
                  <a:lnTo>
                    <a:pt x="58" y="94"/>
                  </a:lnTo>
                  <a:lnTo>
                    <a:pt x="54" y="94"/>
                  </a:lnTo>
                  <a:lnTo>
                    <a:pt x="52" y="94"/>
                  </a:lnTo>
                  <a:lnTo>
                    <a:pt x="46" y="94"/>
                  </a:lnTo>
                  <a:lnTo>
                    <a:pt x="44" y="96"/>
                  </a:lnTo>
                  <a:lnTo>
                    <a:pt x="42" y="98"/>
                  </a:lnTo>
                  <a:lnTo>
                    <a:pt x="38" y="100"/>
                  </a:lnTo>
                  <a:lnTo>
                    <a:pt x="36" y="100"/>
                  </a:lnTo>
                  <a:lnTo>
                    <a:pt x="34" y="100"/>
                  </a:lnTo>
                  <a:lnTo>
                    <a:pt x="32" y="100"/>
                  </a:lnTo>
                  <a:lnTo>
                    <a:pt x="30" y="100"/>
                  </a:lnTo>
                  <a:lnTo>
                    <a:pt x="28" y="100"/>
                  </a:lnTo>
                  <a:lnTo>
                    <a:pt x="26" y="100"/>
                  </a:lnTo>
                  <a:lnTo>
                    <a:pt x="24" y="100"/>
                  </a:lnTo>
                  <a:lnTo>
                    <a:pt x="20" y="102"/>
                  </a:lnTo>
                  <a:lnTo>
                    <a:pt x="16" y="102"/>
                  </a:lnTo>
                  <a:lnTo>
                    <a:pt x="16" y="104"/>
                  </a:lnTo>
                  <a:lnTo>
                    <a:pt x="14" y="102"/>
                  </a:lnTo>
                  <a:lnTo>
                    <a:pt x="14" y="100"/>
                  </a:lnTo>
                  <a:lnTo>
                    <a:pt x="14" y="98"/>
                  </a:lnTo>
                  <a:lnTo>
                    <a:pt x="18" y="96"/>
                  </a:lnTo>
                  <a:lnTo>
                    <a:pt x="20" y="96"/>
                  </a:lnTo>
                  <a:lnTo>
                    <a:pt x="20" y="98"/>
                  </a:lnTo>
                  <a:lnTo>
                    <a:pt x="22" y="98"/>
                  </a:lnTo>
                  <a:lnTo>
                    <a:pt x="22" y="96"/>
                  </a:lnTo>
                  <a:lnTo>
                    <a:pt x="24" y="96"/>
                  </a:lnTo>
                  <a:lnTo>
                    <a:pt x="26" y="98"/>
                  </a:lnTo>
                  <a:lnTo>
                    <a:pt x="26" y="96"/>
                  </a:lnTo>
                  <a:lnTo>
                    <a:pt x="28" y="96"/>
                  </a:lnTo>
                  <a:lnTo>
                    <a:pt x="30" y="96"/>
                  </a:lnTo>
                  <a:lnTo>
                    <a:pt x="30" y="98"/>
                  </a:lnTo>
                  <a:lnTo>
                    <a:pt x="32" y="98"/>
                  </a:lnTo>
                  <a:lnTo>
                    <a:pt x="34" y="98"/>
                  </a:lnTo>
                  <a:lnTo>
                    <a:pt x="34" y="96"/>
                  </a:lnTo>
                  <a:lnTo>
                    <a:pt x="36" y="96"/>
                  </a:lnTo>
                  <a:lnTo>
                    <a:pt x="36" y="98"/>
                  </a:lnTo>
                  <a:lnTo>
                    <a:pt x="38" y="98"/>
                  </a:lnTo>
                  <a:lnTo>
                    <a:pt x="40" y="96"/>
                  </a:lnTo>
                  <a:lnTo>
                    <a:pt x="40" y="94"/>
                  </a:lnTo>
                  <a:lnTo>
                    <a:pt x="40" y="92"/>
                  </a:lnTo>
                  <a:lnTo>
                    <a:pt x="42" y="92"/>
                  </a:lnTo>
                  <a:lnTo>
                    <a:pt x="42" y="90"/>
                  </a:lnTo>
                  <a:lnTo>
                    <a:pt x="40" y="92"/>
                  </a:lnTo>
                  <a:lnTo>
                    <a:pt x="38" y="92"/>
                  </a:lnTo>
                  <a:lnTo>
                    <a:pt x="38" y="94"/>
                  </a:lnTo>
                  <a:lnTo>
                    <a:pt x="40" y="94"/>
                  </a:lnTo>
                  <a:lnTo>
                    <a:pt x="40" y="96"/>
                  </a:lnTo>
                  <a:lnTo>
                    <a:pt x="38" y="96"/>
                  </a:lnTo>
                  <a:lnTo>
                    <a:pt x="38" y="98"/>
                  </a:lnTo>
                  <a:lnTo>
                    <a:pt x="36" y="98"/>
                  </a:lnTo>
                  <a:lnTo>
                    <a:pt x="36" y="96"/>
                  </a:lnTo>
                  <a:lnTo>
                    <a:pt x="34" y="96"/>
                  </a:lnTo>
                  <a:lnTo>
                    <a:pt x="32" y="96"/>
                  </a:lnTo>
                  <a:lnTo>
                    <a:pt x="30" y="96"/>
                  </a:lnTo>
                  <a:lnTo>
                    <a:pt x="28" y="94"/>
                  </a:lnTo>
                  <a:lnTo>
                    <a:pt x="28" y="96"/>
                  </a:lnTo>
                  <a:lnTo>
                    <a:pt x="26" y="96"/>
                  </a:lnTo>
                  <a:lnTo>
                    <a:pt x="24" y="96"/>
                  </a:lnTo>
                  <a:lnTo>
                    <a:pt x="22" y="96"/>
                  </a:lnTo>
                  <a:lnTo>
                    <a:pt x="22" y="98"/>
                  </a:lnTo>
                  <a:lnTo>
                    <a:pt x="20" y="98"/>
                  </a:lnTo>
                  <a:lnTo>
                    <a:pt x="20" y="96"/>
                  </a:lnTo>
                  <a:lnTo>
                    <a:pt x="18" y="94"/>
                  </a:lnTo>
                  <a:lnTo>
                    <a:pt x="18" y="92"/>
                  </a:lnTo>
                  <a:lnTo>
                    <a:pt x="18" y="94"/>
                  </a:lnTo>
                  <a:lnTo>
                    <a:pt x="18" y="96"/>
                  </a:lnTo>
                  <a:lnTo>
                    <a:pt x="16" y="98"/>
                  </a:lnTo>
                  <a:lnTo>
                    <a:pt x="14" y="98"/>
                  </a:lnTo>
                  <a:lnTo>
                    <a:pt x="14" y="96"/>
                  </a:lnTo>
                  <a:lnTo>
                    <a:pt x="14" y="94"/>
                  </a:lnTo>
                  <a:lnTo>
                    <a:pt x="14" y="92"/>
                  </a:lnTo>
                  <a:lnTo>
                    <a:pt x="14" y="90"/>
                  </a:lnTo>
                  <a:lnTo>
                    <a:pt x="16" y="90"/>
                  </a:lnTo>
                  <a:lnTo>
                    <a:pt x="16" y="86"/>
                  </a:lnTo>
                  <a:lnTo>
                    <a:pt x="16" y="82"/>
                  </a:lnTo>
                  <a:lnTo>
                    <a:pt x="18" y="82"/>
                  </a:lnTo>
                  <a:lnTo>
                    <a:pt x="30" y="82"/>
                  </a:lnTo>
                  <a:lnTo>
                    <a:pt x="32" y="82"/>
                  </a:lnTo>
                  <a:lnTo>
                    <a:pt x="34" y="82"/>
                  </a:lnTo>
                  <a:lnTo>
                    <a:pt x="34" y="80"/>
                  </a:lnTo>
                  <a:lnTo>
                    <a:pt x="34" y="78"/>
                  </a:lnTo>
                  <a:lnTo>
                    <a:pt x="42" y="78"/>
                  </a:lnTo>
                  <a:lnTo>
                    <a:pt x="44" y="78"/>
                  </a:lnTo>
                  <a:lnTo>
                    <a:pt x="46" y="78"/>
                  </a:lnTo>
                  <a:lnTo>
                    <a:pt x="46" y="76"/>
                  </a:lnTo>
                  <a:lnTo>
                    <a:pt x="46" y="74"/>
                  </a:lnTo>
                  <a:lnTo>
                    <a:pt x="48" y="74"/>
                  </a:lnTo>
                  <a:lnTo>
                    <a:pt x="48" y="72"/>
                  </a:lnTo>
                  <a:lnTo>
                    <a:pt x="50" y="72"/>
                  </a:lnTo>
                  <a:lnTo>
                    <a:pt x="50" y="74"/>
                  </a:lnTo>
                  <a:lnTo>
                    <a:pt x="52" y="74"/>
                  </a:lnTo>
                  <a:lnTo>
                    <a:pt x="52" y="76"/>
                  </a:lnTo>
                  <a:lnTo>
                    <a:pt x="54" y="76"/>
                  </a:lnTo>
                  <a:lnTo>
                    <a:pt x="56" y="76"/>
                  </a:lnTo>
                  <a:lnTo>
                    <a:pt x="56" y="78"/>
                  </a:lnTo>
                  <a:lnTo>
                    <a:pt x="58" y="78"/>
                  </a:lnTo>
                  <a:lnTo>
                    <a:pt x="60" y="78"/>
                  </a:lnTo>
                  <a:lnTo>
                    <a:pt x="62" y="78"/>
                  </a:lnTo>
                  <a:lnTo>
                    <a:pt x="64" y="80"/>
                  </a:lnTo>
                  <a:lnTo>
                    <a:pt x="66" y="80"/>
                  </a:lnTo>
                  <a:lnTo>
                    <a:pt x="68" y="82"/>
                  </a:lnTo>
                  <a:lnTo>
                    <a:pt x="68" y="80"/>
                  </a:lnTo>
                  <a:lnTo>
                    <a:pt x="70" y="80"/>
                  </a:lnTo>
                  <a:lnTo>
                    <a:pt x="74" y="78"/>
                  </a:lnTo>
                  <a:lnTo>
                    <a:pt x="76" y="78"/>
                  </a:lnTo>
                  <a:lnTo>
                    <a:pt x="76" y="76"/>
                  </a:lnTo>
                  <a:lnTo>
                    <a:pt x="74" y="76"/>
                  </a:lnTo>
                  <a:lnTo>
                    <a:pt x="74" y="74"/>
                  </a:lnTo>
                  <a:lnTo>
                    <a:pt x="72" y="72"/>
                  </a:lnTo>
                  <a:lnTo>
                    <a:pt x="70" y="72"/>
                  </a:lnTo>
                  <a:lnTo>
                    <a:pt x="68" y="74"/>
                  </a:lnTo>
                  <a:lnTo>
                    <a:pt x="66" y="76"/>
                  </a:lnTo>
                  <a:lnTo>
                    <a:pt x="64" y="76"/>
                  </a:lnTo>
                  <a:lnTo>
                    <a:pt x="64" y="74"/>
                  </a:lnTo>
                  <a:lnTo>
                    <a:pt x="62" y="74"/>
                  </a:lnTo>
                  <a:lnTo>
                    <a:pt x="62" y="72"/>
                  </a:lnTo>
                  <a:lnTo>
                    <a:pt x="62" y="70"/>
                  </a:lnTo>
                  <a:lnTo>
                    <a:pt x="60" y="70"/>
                  </a:lnTo>
                  <a:lnTo>
                    <a:pt x="58" y="70"/>
                  </a:lnTo>
                  <a:lnTo>
                    <a:pt x="58" y="72"/>
                  </a:lnTo>
                  <a:lnTo>
                    <a:pt x="56" y="70"/>
                  </a:lnTo>
                  <a:lnTo>
                    <a:pt x="56" y="68"/>
                  </a:lnTo>
                  <a:lnTo>
                    <a:pt x="54" y="68"/>
                  </a:lnTo>
                  <a:lnTo>
                    <a:pt x="54" y="66"/>
                  </a:lnTo>
                  <a:lnTo>
                    <a:pt x="50" y="66"/>
                  </a:lnTo>
                  <a:lnTo>
                    <a:pt x="48" y="68"/>
                  </a:lnTo>
                  <a:lnTo>
                    <a:pt x="46" y="68"/>
                  </a:lnTo>
                  <a:lnTo>
                    <a:pt x="44" y="68"/>
                  </a:lnTo>
                  <a:lnTo>
                    <a:pt x="42" y="68"/>
                  </a:lnTo>
                  <a:lnTo>
                    <a:pt x="42" y="70"/>
                  </a:lnTo>
                  <a:lnTo>
                    <a:pt x="40" y="70"/>
                  </a:lnTo>
                  <a:lnTo>
                    <a:pt x="40" y="72"/>
                  </a:lnTo>
                  <a:lnTo>
                    <a:pt x="38" y="72"/>
                  </a:lnTo>
                  <a:lnTo>
                    <a:pt x="32" y="72"/>
                  </a:lnTo>
                  <a:lnTo>
                    <a:pt x="28" y="72"/>
                  </a:lnTo>
                  <a:lnTo>
                    <a:pt x="26" y="72"/>
                  </a:lnTo>
                  <a:lnTo>
                    <a:pt x="20" y="72"/>
                  </a:lnTo>
                  <a:lnTo>
                    <a:pt x="18" y="70"/>
                  </a:lnTo>
                  <a:lnTo>
                    <a:pt x="18" y="68"/>
                  </a:lnTo>
                  <a:lnTo>
                    <a:pt x="18" y="66"/>
                  </a:lnTo>
                  <a:lnTo>
                    <a:pt x="20" y="66"/>
                  </a:lnTo>
                  <a:lnTo>
                    <a:pt x="20" y="64"/>
                  </a:lnTo>
                  <a:lnTo>
                    <a:pt x="20" y="66"/>
                  </a:lnTo>
                  <a:lnTo>
                    <a:pt x="16" y="68"/>
                  </a:lnTo>
                  <a:lnTo>
                    <a:pt x="16" y="66"/>
                  </a:lnTo>
                  <a:lnTo>
                    <a:pt x="16" y="64"/>
                  </a:lnTo>
                  <a:lnTo>
                    <a:pt x="18" y="64"/>
                  </a:lnTo>
                  <a:lnTo>
                    <a:pt x="20" y="64"/>
                  </a:lnTo>
                  <a:lnTo>
                    <a:pt x="20" y="62"/>
                  </a:lnTo>
                  <a:lnTo>
                    <a:pt x="20" y="60"/>
                  </a:lnTo>
                  <a:lnTo>
                    <a:pt x="22" y="60"/>
                  </a:lnTo>
                  <a:lnTo>
                    <a:pt x="20" y="60"/>
                  </a:lnTo>
                  <a:lnTo>
                    <a:pt x="20" y="62"/>
                  </a:lnTo>
                  <a:lnTo>
                    <a:pt x="18" y="64"/>
                  </a:lnTo>
                  <a:lnTo>
                    <a:pt x="16" y="64"/>
                  </a:lnTo>
                  <a:lnTo>
                    <a:pt x="14" y="62"/>
                  </a:lnTo>
                  <a:lnTo>
                    <a:pt x="14" y="60"/>
                  </a:lnTo>
                  <a:lnTo>
                    <a:pt x="12" y="60"/>
                  </a:lnTo>
                  <a:lnTo>
                    <a:pt x="12" y="58"/>
                  </a:lnTo>
                  <a:lnTo>
                    <a:pt x="12" y="54"/>
                  </a:lnTo>
                  <a:lnTo>
                    <a:pt x="10" y="54"/>
                  </a:lnTo>
                  <a:lnTo>
                    <a:pt x="10" y="52"/>
                  </a:lnTo>
                  <a:lnTo>
                    <a:pt x="8" y="52"/>
                  </a:lnTo>
                  <a:lnTo>
                    <a:pt x="8" y="50"/>
                  </a:lnTo>
                  <a:lnTo>
                    <a:pt x="8" y="48"/>
                  </a:lnTo>
                  <a:lnTo>
                    <a:pt x="6" y="48"/>
                  </a:lnTo>
                  <a:lnTo>
                    <a:pt x="4" y="46"/>
                  </a:lnTo>
                  <a:lnTo>
                    <a:pt x="2" y="46"/>
                  </a:lnTo>
                  <a:lnTo>
                    <a:pt x="2" y="48"/>
                  </a:lnTo>
                  <a:lnTo>
                    <a:pt x="0" y="48"/>
                  </a:lnTo>
                  <a:lnTo>
                    <a:pt x="0" y="46"/>
                  </a:lnTo>
                  <a:lnTo>
                    <a:pt x="2" y="44"/>
                  </a:lnTo>
                  <a:lnTo>
                    <a:pt x="6" y="42"/>
                  </a:lnTo>
                  <a:lnTo>
                    <a:pt x="8" y="42"/>
                  </a:lnTo>
                  <a:lnTo>
                    <a:pt x="12" y="36"/>
                  </a:lnTo>
                  <a:lnTo>
                    <a:pt x="14" y="34"/>
                  </a:lnTo>
                  <a:lnTo>
                    <a:pt x="14" y="32"/>
                  </a:lnTo>
                  <a:lnTo>
                    <a:pt x="16" y="30"/>
                  </a:lnTo>
                  <a:lnTo>
                    <a:pt x="16" y="28"/>
                  </a:lnTo>
                  <a:lnTo>
                    <a:pt x="18" y="28"/>
                  </a:lnTo>
                  <a:lnTo>
                    <a:pt x="18" y="26"/>
                  </a:lnTo>
                  <a:lnTo>
                    <a:pt x="20" y="20"/>
                  </a:lnTo>
                  <a:lnTo>
                    <a:pt x="20" y="16"/>
                  </a:lnTo>
                  <a:lnTo>
                    <a:pt x="20" y="14"/>
                  </a:lnTo>
                  <a:lnTo>
                    <a:pt x="22" y="12"/>
                  </a:lnTo>
                  <a:lnTo>
                    <a:pt x="22" y="10"/>
                  </a:lnTo>
                  <a:lnTo>
                    <a:pt x="24" y="8"/>
                  </a:lnTo>
                  <a:lnTo>
                    <a:pt x="24" y="6"/>
                  </a:lnTo>
                  <a:lnTo>
                    <a:pt x="24" y="4"/>
                  </a:lnTo>
                  <a:lnTo>
                    <a:pt x="28" y="4"/>
                  </a:lnTo>
                  <a:lnTo>
                    <a:pt x="30" y="4"/>
                  </a:lnTo>
                  <a:lnTo>
                    <a:pt x="32" y="4"/>
                  </a:lnTo>
                  <a:lnTo>
                    <a:pt x="34" y="4"/>
                  </a:lnTo>
                  <a:lnTo>
                    <a:pt x="36" y="4"/>
                  </a:lnTo>
                  <a:lnTo>
                    <a:pt x="38" y="4"/>
                  </a:lnTo>
                  <a:lnTo>
                    <a:pt x="40" y="4"/>
                  </a:lnTo>
                  <a:lnTo>
                    <a:pt x="42" y="4"/>
                  </a:lnTo>
                  <a:lnTo>
                    <a:pt x="44" y="2"/>
                  </a:lnTo>
                  <a:lnTo>
                    <a:pt x="48" y="4"/>
                  </a:lnTo>
                  <a:lnTo>
                    <a:pt x="48" y="2"/>
                  </a:lnTo>
                  <a:lnTo>
                    <a:pt x="50" y="2"/>
                  </a:lnTo>
                  <a:lnTo>
                    <a:pt x="52" y="2"/>
                  </a:lnTo>
                  <a:lnTo>
                    <a:pt x="52" y="0"/>
                  </a:lnTo>
                  <a:lnTo>
                    <a:pt x="54" y="0"/>
                  </a:lnTo>
                  <a:lnTo>
                    <a:pt x="54" y="2"/>
                  </a:lnTo>
                  <a:lnTo>
                    <a:pt x="56" y="2"/>
                  </a:lnTo>
                  <a:lnTo>
                    <a:pt x="58" y="0"/>
                  </a:lnTo>
                  <a:lnTo>
                    <a:pt x="60" y="0"/>
                  </a:lnTo>
                  <a:lnTo>
                    <a:pt x="60" y="2"/>
                  </a:lnTo>
                  <a:lnTo>
                    <a:pt x="64" y="2"/>
                  </a:lnTo>
                  <a:lnTo>
                    <a:pt x="66" y="0"/>
                  </a:lnTo>
                  <a:lnTo>
                    <a:pt x="66" y="2"/>
                  </a:lnTo>
                  <a:lnTo>
                    <a:pt x="70" y="4"/>
                  </a:lnTo>
                  <a:lnTo>
                    <a:pt x="72" y="8"/>
                  </a:lnTo>
                  <a:lnTo>
                    <a:pt x="72" y="10"/>
                  </a:lnTo>
                  <a:lnTo>
                    <a:pt x="72" y="12"/>
                  </a:lnTo>
                  <a:lnTo>
                    <a:pt x="76" y="14"/>
                  </a:lnTo>
                  <a:lnTo>
                    <a:pt x="78" y="12"/>
                  </a:lnTo>
                  <a:lnTo>
                    <a:pt x="78" y="14"/>
                  </a:lnTo>
                  <a:lnTo>
                    <a:pt x="80" y="14"/>
                  </a:lnTo>
                  <a:lnTo>
                    <a:pt x="82" y="14"/>
                  </a:lnTo>
                  <a:lnTo>
                    <a:pt x="84" y="16"/>
                  </a:lnTo>
                  <a:lnTo>
                    <a:pt x="86" y="16"/>
                  </a:lnTo>
                  <a:lnTo>
                    <a:pt x="88" y="22"/>
                  </a:lnTo>
                  <a:lnTo>
                    <a:pt x="90" y="24"/>
                  </a:lnTo>
                  <a:lnTo>
                    <a:pt x="90" y="26"/>
                  </a:lnTo>
                  <a:lnTo>
                    <a:pt x="92" y="28"/>
                  </a:lnTo>
                  <a:lnTo>
                    <a:pt x="94" y="28"/>
                  </a:lnTo>
                  <a:lnTo>
                    <a:pt x="94" y="26"/>
                  </a:lnTo>
                  <a:lnTo>
                    <a:pt x="94" y="28"/>
                  </a:lnTo>
                  <a:lnTo>
                    <a:pt x="94" y="30"/>
                  </a:lnTo>
                  <a:lnTo>
                    <a:pt x="96" y="30"/>
                  </a:lnTo>
                  <a:lnTo>
                    <a:pt x="96" y="32"/>
                  </a:lnTo>
                  <a:lnTo>
                    <a:pt x="96" y="34"/>
                  </a:lnTo>
                  <a:lnTo>
                    <a:pt x="98" y="36"/>
                  </a:lnTo>
                  <a:lnTo>
                    <a:pt x="100" y="38"/>
                  </a:lnTo>
                  <a:lnTo>
                    <a:pt x="100" y="36"/>
                  </a:lnTo>
                  <a:lnTo>
                    <a:pt x="104" y="40"/>
                  </a:lnTo>
                  <a:lnTo>
                    <a:pt x="104" y="42"/>
                  </a:lnTo>
                  <a:lnTo>
                    <a:pt x="106" y="44"/>
                  </a:lnTo>
                  <a:lnTo>
                    <a:pt x="108" y="44"/>
                  </a:lnTo>
                  <a:lnTo>
                    <a:pt x="110" y="46"/>
                  </a:lnTo>
                  <a:lnTo>
                    <a:pt x="110" y="50"/>
                  </a:lnTo>
                  <a:lnTo>
                    <a:pt x="110" y="52"/>
                  </a:lnTo>
                  <a:lnTo>
                    <a:pt x="110" y="54"/>
                  </a:lnTo>
                  <a:lnTo>
                    <a:pt x="114" y="58"/>
                  </a:lnTo>
                  <a:lnTo>
                    <a:pt x="114" y="60"/>
                  </a:lnTo>
                  <a:lnTo>
                    <a:pt x="114" y="62"/>
                  </a:lnTo>
                  <a:lnTo>
                    <a:pt x="114" y="64"/>
                  </a:lnTo>
                  <a:lnTo>
                    <a:pt x="116" y="64"/>
                  </a:lnTo>
                  <a:lnTo>
                    <a:pt x="116" y="66"/>
                  </a:lnTo>
                  <a:lnTo>
                    <a:pt x="114" y="68"/>
                  </a:lnTo>
                  <a:lnTo>
                    <a:pt x="112" y="70"/>
                  </a:lnTo>
                  <a:lnTo>
                    <a:pt x="114" y="72"/>
                  </a:lnTo>
                  <a:lnTo>
                    <a:pt x="114" y="74"/>
                  </a:lnTo>
                  <a:lnTo>
                    <a:pt x="116" y="76"/>
                  </a:lnTo>
                  <a:lnTo>
                    <a:pt x="116" y="78"/>
                  </a:lnTo>
                  <a:lnTo>
                    <a:pt x="118" y="80"/>
                  </a:lnTo>
                  <a:lnTo>
                    <a:pt x="118" y="78"/>
                  </a:lnTo>
                  <a:lnTo>
                    <a:pt x="118" y="76"/>
                  </a:lnTo>
                  <a:lnTo>
                    <a:pt x="120" y="78"/>
                  </a:lnTo>
                  <a:lnTo>
                    <a:pt x="122" y="80"/>
                  </a:lnTo>
                  <a:lnTo>
                    <a:pt x="122" y="82"/>
                  </a:lnTo>
                  <a:lnTo>
                    <a:pt x="122" y="84"/>
                  </a:lnTo>
                  <a:lnTo>
                    <a:pt x="124" y="84"/>
                  </a:lnTo>
                  <a:lnTo>
                    <a:pt x="126" y="86"/>
                  </a:lnTo>
                  <a:lnTo>
                    <a:pt x="126" y="88"/>
                  </a:lnTo>
                  <a:lnTo>
                    <a:pt x="124" y="90"/>
                  </a:lnTo>
                  <a:lnTo>
                    <a:pt x="124" y="96"/>
                  </a:lnTo>
                  <a:lnTo>
                    <a:pt x="124" y="98"/>
                  </a:lnTo>
                  <a:lnTo>
                    <a:pt x="126" y="100"/>
                  </a:lnTo>
                  <a:lnTo>
                    <a:pt x="126" y="102"/>
                  </a:lnTo>
                  <a:lnTo>
                    <a:pt x="124" y="100"/>
                  </a:lnTo>
                  <a:lnTo>
                    <a:pt x="122" y="100"/>
                  </a:lnTo>
                  <a:lnTo>
                    <a:pt x="120" y="100"/>
                  </a:lnTo>
                  <a:lnTo>
                    <a:pt x="120" y="102"/>
                  </a:lnTo>
                  <a:lnTo>
                    <a:pt x="118" y="102"/>
                  </a:lnTo>
                  <a:lnTo>
                    <a:pt x="116" y="102"/>
                  </a:lnTo>
                  <a:lnTo>
                    <a:pt x="112" y="102"/>
                  </a:lnTo>
                  <a:lnTo>
                    <a:pt x="110" y="102"/>
                  </a:lnTo>
                  <a:lnTo>
                    <a:pt x="106" y="104"/>
                  </a:lnTo>
                  <a:lnTo>
                    <a:pt x="106" y="102"/>
                  </a:lnTo>
                  <a:lnTo>
                    <a:pt x="104" y="102"/>
                  </a:lnTo>
                  <a:lnTo>
                    <a:pt x="102" y="102"/>
                  </a:lnTo>
                  <a:lnTo>
                    <a:pt x="100" y="102"/>
                  </a:lnTo>
                  <a:lnTo>
                    <a:pt x="100" y="100"/>
                  </a:lnTo>
                  <a:lnTo>
                    <a:pt x="96" y="100"/>
                  </a:lnTo>
                  <a:lnTo>
                    <a:pt x="96" y="98"/>
                  </a:lnTo>
                  <a:lnTo>
                    <a:pt x="94" y="98"/>
                  </a:lnTo>
                  <a:lnTo>
                    <a:pt x="94" y="100"/>
                  </a:lnTo>
                  <a:lnTo>
                    <a:pt x="92" y="100"/>
                  </a:lnTo>
                  <a:lnTo>
                    <a:pt x="90" y="100"/>
                  </a:lnTo>
                  <a:lnTo>
                    <a:pt x="90" y="98"/>
                  </a:lnTo>
                  <a:lnTo>
                    <a:pt x="92" y="98"/>
                  </a:lnTo>
                  <a:lnTo>
                    <a:pt x="92" y="96"/>
                  </a:lnTo>
                  <a:lnTo>
                    <a:pt x="90" y="96"/>
                  </a:lnTo>
                  <a:lnTo>
                    <a:pt x="88" y="96"/>
                  </a:lnTo>
                  <a:lnTo>
                    <a:pt x="86" y="96"/>
                  </a:lnTo>
                  <a:lnTo>
                    <a:pt x="84" y="94"/>
                  </a:lnTo>
                  <a:lnTo>
                    <a:pt x="78" y="94"/>
                  </a:lnTo>
                  <a:lnTo>
                    <a:pt x="76" y="94"/>
                  </a:lnTo>
                  <a:lnTo>
                    <a:pt x="74" y="94"/>
                  </a:lnTo>
                  <a:lnTo>
                    <a:pt x="70" y="94"/>
                  </a:lnTo>
                  <a:lnTo>
                    <a:pt x="66" y="94"/>
                  </a:lnTo>
                  <a:close/>
                </a:path>
              </a:pathLst>
            </a:custGeom>
            <a:solidFill>
              <a:srgbClr val="FC6800"/>
            </a:solidFill>
            <a:ln w="3175">
              <a:solidFill>
                <a:schemeClr val="bg1"/>
              </a:solidFill>
              <a:prstDash val="sysDot"/>
              <a:round/>
              <a:headEnd/>
              <a:tailEnd/>
            </a:ln>
          </p:spPr>
          <p:txBody>
            <a:bodyPr/>
            <a:lstStyle/>
            <a:p>
              <a:pPr fontAlgn="base">
                <a:spcBef>
                  <a:spcPct val="0"/>
                </a:spcBef>
                <a:spcAft>
                  <a:spcPct val="0"/>
                </a:spcAft>
              </a:pPr>
              <a:endParaRPr lang="de-DE" sz="2400">
                <a:solidFill>
                  <a:srgbClr val="000000"/>
                </a:solidFill>
                <a:cs typeface="Arial" charset="0"/>
              </a:endParaRPr>
            </a:p>
          </p:txBody>
        </p:sp>
        <p:sp>
          <p:nvSpPr>
            <p:cNvPr id="14405" name="Freeform 2487"/>
            <p:cNvSpPr>
              <a:spLocks/>
            </p:cNvSpPr>
            <p:nvPr/>
          </p:nvSpPr>
          <p:spPr bwMode="auto">
            <a:xfrm>
              <a:off x="4045709" y="2709852"/>
              <a:ext cx="2619" cy="2619"/>
            </a:xfrm>
            <a:custGeom>
              <a:avLst/>
              <a:gdLst>
                <a:gd name="T0" fmla="*/ 2147483647 w 2"/>
                <a:gd name="T1" fmla="*/ 2147483647 h 2"/>
                <a:gd name="T2" fmla="*/ 0 w 2"/>
                <a:gd name="T3" fmla="*/ 2147483647 h 2"/>
                <a:gd name="T4" fmla="*/ 0 w 2"/>
                <a:gd name="T5" fmla="*/ 0 h 2"/>
                <a:gd name="T6" fmla="*/ 2147483647 w 2"/>
                <a:gd name="T7" fmla="*/ 2147483647 h 2"/>
                <a:gd name="T8" fmla="*/ 0 60000 65536"/>
                <a:gd name="T9" fmla="*/ 0 60000 65536"/>
                <a:gd name="T10" fmla="*/ 0 60000 65536"/>
                <a:gd name="T11" fmla="*/ 0 60000 65536"/>
                <a:gd name="T12" fmla="*/ 0 w 2"/>
                <a:gd name="T13" fmla="*/ 0 h 2"/>
                <a:gd name="T14" fmla="*/ 2 w 2"/>
                <a:gd name="T15" fmla="*/ 2 h 2"/>
              </a:gdLst>
              <a:ahLst/>
              <a:cxnLst>
                <a:cxn ang="T8">
                  <a:pos x="T0" y="T1"/>
                </a:cxn>
                <a:cxn ang="T9">
                  <a:pos x="T2" y="T3"/>
                </a:cxn>
                <a:cxn ang="T10">
                  <a:pos x="T4" y="T5"/>
                </a:cxn>
                <a:cxn ang="T11">
                  <a:pos x="T6" y="T7"/>
                </a:cxn>
              </a:cxnLst>
              <a:rect l="T12" t="T13" r="T14" b="T15"/>
              <a:pathLst>
                <a:path w="2" h="2">
                  <a:moveTo>
                    <a:pt x="2" y="2"/>
                  </a:moveTo>
                  <a:lnTo>
                    <a:pt x="0" y="2"/>
                  </a:lnTo>
                  <a:lnTo>
                    <a:pt x="0" y="0"/>
                  </a:lnTo>
                  <a:lnTo>
                    <a:pt x="2" y="2"/>
                  </a:lnTo>
                  <a:close/>
                </a:path>
              </a:pathLst>
            </a:custGeom>
            <a:noFill/>
            <a:ln w="3175">
              <a:solidFill>
                <a:schemeClr val="bg1"/>
              </a:solidFill>
              <a:prstDash val="sysDot"/>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lang="de-DE" sz="2400">
                <a:solidFill>
                  <a:srgbClr val="000000"/>
                </a:solidFill>
                <a:cs typeface="Arial" charset="0"/>
              </a:endParaRPr>
            </a:p>
          </p:txBody>
        </p:sp>
        <p:sp>
          <p:nvSpPr>
            <p:cNvPr id="14406" name="Freeform 2488"/>
            <p:cNvSpPr>
              <a:spLocks/>
            </p:cNvSpPr>
            <p:nvPr/>
          </p:nvSpPr>
          <p:spPr bwMode="auto">
            <a:xfrm>
              <a:off x="3940958" y="2601173"/>
              <a:ext cx="117845" cy="125701"/>
            </a:xfrm>
            <a:custGeom>
              <a:avLst/>
              <a:gdLst>
                <a:gd name="T0" fmla="*/ 2147483647 w 128"/>
                <a:gd name="T1" fmla="*/ 2147483647 h 152"/>
                <a:gd name="T2" fmla="*/ 2147483647 w 128"/>
                <a:gd name="T3" fmla="*/ 2147483647 h 152"/>
                <a:gd name="T4" fmla="*/ 2147483647 w 128"/>
                <a:gd name="T5" fmla="*/ 2147483647 h 152"/>
                <a:gd name="T6" fmla="*/ 2147483647 w 128"/>
                <a:gd name="T7" fmla="*/ 2147483647 h 152"/>
                <a:gd name="T8" fmla="*/ 2147483647 w 128"/>
                <a:gd name="T9" fmla="*/ 2147483647 h 152"/>
                <a:gd name="T10" fmla="*/ 2147483647 w 128"/>
                <a:gd name="T11" fmla="*/ 2147483647 h 152"/>
                <a:gd name="T12" fmla="*/ 2147483647 w 128"/>
                <a:gd name="T13" fmla="*/ 2147483647 h 152"/>
                <a:gd name="T14" fmla="*/ 2147483647 w 128"/>
                <a:gd name="T15" fmla="*/ 2147483647 h 152"/>
                <a:gd name="T16" fmla="*/ 2147483647 w 128"/>
                <a:gd name="T17" fmla="*/ 2147483647 h 152"/>
                <a:gd name="T18" fmla="*/ 2147483647 w 128"/>
                <a:gd name="T19" fmla="*/ 2147483647 h 152"/>
                <a:gd name="T20" fmla="*/ 2147483647 w 128"/>
                <a:gd name="T21" fmla="*/ 2147483647 h 152"/>
                <a:gd name="T22" fmla="*/ 2147483647 w 128"/>
                <a:gd name="T23" fmla="*/ 2147483647 h 152"/>
                <a:gd name="T24" fmla="*/ 2147483647 w 128"/>
                <a:gd name="T25" fmla="*/ 2147483647 h 152"/>
                <a:gd name="T26" fmla="*/ 2147483647 w 128"/>
                <a:gd name="T27" fmla="*/ 2147483647 h 152"/>
                <a:gd name="T28" fmla="*/ 2147483647 w 128"/>
                <a:gd name="T29" fmla="*/ 2147483647 h 152"/>
                <a:gd name="T30" fmla="*/ 2147483647 w 128"/>
                <a:gd name="T31" fmla="*/ 2147483647 h 152"/>
                <a:gd name="T32" fmla="*/ 2147483647 w 128"/>
                <a:gd name="T33" fmla="*/ 2147483647 h 152"/>
                <a:gd name="T34" fmla="*/ 2147483647 w 128"/>
                <a:gd name="T35" fmla="*/ 2147483647 h 152"/>
                <a:gd name="T36" fmla="*/ 2147483647 w 128"/>
                <a:gd name="T37" fmla="*/ 2147483647 h 152"/>
                <a:gd name="T38" fmla="*/ 2147483647 w 128"/>
                <a:gd name="T39" fmla="*/ 2147483647 h 152"/>
                <a:gd name="T40" fmla="*/ 2147483647 w 128"/>
                <a:gd name="T41" fmla="*/ 2147483647 h 152"/>
                <a:gd name="T42" fmla="*/ 2147483647 w 128"/>
                <a:gd name="T43" fmla="*/ 2147483647 h 152"/>
                <a:gd name="T44" fmla="*/ 2147483647 w 128"/>
                <a:gd name="T45" fmla="*/ 2147483647 h 152"/>
                <a:gd name="T46" fmla="*/ 2147483647 w 128"/>
                <a:gd name="T47" fmla="*/ 2147483647 h 152"/>
                <a:gd name="T48" fmla="*/ 2147483647 w 128"/>
                <a:gd name="T49" fmla="*/ 2147483647 h 152"/>
                <a:gd name="T50" fmla="*/ 2147483647 w 128"/>
                <a:gd name="T51" fmla="*/ 2147483647 h 152"/>
                <a:gd name="T52" fmla="*/ 2147483647 w 128"/>
                <a:gd name="T53" fmla="*/ 2147483647 h 152"/>
                <a:gd name="T54" fmla="*/ 2147483647 w 128"/>
                <a:gd name="T55" fmla="*/ 2147483647 h 152"/>
                <a:gd name="T56" fmla="*/ 2147483647 w 128"/>
                <a:gd name="T57" fmla="*/ 2147483647 h 152"/>
                <a:gd name="T58" fmla="*/ 2147483647 w 128"/>
                <a:gd name="T59" fmla="*/ 2147483647 h 152"/>
                <a:gd name="T60" fmla="*/ 2147483647 w 128"/>
                <a:gd name="T61" fmla="*/ 2147483647 h 152"/>
                <a:gd name="T62" fmla="*/ 2147483647 w 128"/>
                <a:gd name="T63" fmla="*/ 2147483647 h 152"/>
                <a:gd name="T64" fmla="*/ 2147483647 w 128"/>
                <a:gd name="T65" fmla="*/ 2147483647 h 152"/>
                <a:gd name="T66" fmla="*/ 2147483647 w 128"/>
                <a:gd name="T67" fmla="*/ 2147483647 h 152"/>
                <a:gd name="T68" fmla="*/ 2147483647 w 128"/>
                <a:gd name="T69" fmla="*/ 2147483647 h 152"/>
                <a:gd name="T70" fmla="*/ 2147483647 w 128"/>
                <a:gd name="T71" fmla="*/ 2147483647 h 152"/>
                <a:gd name="T72" fmla="*/ 2147483647 w 128"/>
                <a:gd name="T73" fmla="*/ 2147483647 h 152"/>
                <a:gd name="T74" fmla="*/ 2147483647 w 128"/>
                <a:gd name="T75" fmla="*/ 2147483647 h 152"/>
                <a:gd name="T76" fmla="*/ 2147483647 w 128"/>
                <a:gd name="T77" fmla="*/ 2147483647 h 152"/>
                <a:gd name="T78" fmla="*/ 2147483647 w 128"/>
                <a:gd name="T79" fmla="*/ 2147483647 h 152"/>
                <a:gd name="T80" fmla="*/ 2147483647 w 128"/>
                <a:gd name="T81" fmla="*/ 2147483647 h 152"/>
                <a:gd name="T82" fmla="*/ 2147483647 w 128"/>
                <a:gd name="T83" fmla="*/ 2147483647 h 152"/>
                <a:gd name="T84" fmla="*/ 2147483647 w 128"/>
                <a:gd name="T85" fmla="*/ 2147483647 h 152"/>
                <a:gd name="T86" fmla="*/ 2147483647 w 128"/>
                <a:gd name="T87" fmla="*/ 2147483647 h 152"/>
                <a:gd name="T88" fmla="*/ 2147483647 w 128"/>
                <a:gd name="T89" fmla="*/ 2147483647 h 152"/>
                <a:gd name="T90" fmla="*/ 2147483647 w 128"/>
                <a:gd name="T91" fmla="*/ 2147483647 h 152"/>
                <a:gd name="T92" fmla="*/ 2147483647 w 128"/>
                <a:gd name="T93" fmla="*/ 2147483647 h 152"/>
                <a:gd name="T94" fmla="*/ 2147483647 w 128"/>
                <a:gd name="T95" fmla="*/ 2147483647 h 152"/>
                <a:gd name="T96" fmla="*/ 2147483647 w 128"/>
                <a:gd name="T97" fmla="*/ 2147483647 h 152"/>
                <a:gd name="T98" fmla="*/ 2147483647 w 128"/>
                <a:gd name="T99" fmla="*/ 2147483647 h 152"/>
                <a:gd name="T100" fmla="*/ 2147483647 w 128"/>
                <a:gd name="T101" fmla="*/ 2147483647 h 152"/>
                <a:gd name="T102" fmla="*/ 2147483647 w 128"/>
                <a:gd name="T103" fmla="*/ 2147483647 h 152"/>
                <a:gd name="T104" fmla="*/ 2147483647 w 128"/>
                <a:gd name="T105" fmla="*/ 2147483647 h 152"/>
                <a:gd name="T106" fmla="*/ 2147483647 w 128"/>
                <a:gd name="T107" fmla="*/ 2147483647 h 152"/>
                <a:gd name="T108" fmla="*/ 2147483647 w 128"/>
                <a:gd name="T109" fmla="*/ 2147483647 h 152"/>
                <a:gd name="T110" fmla="*/ 2147483647 w 128"/>
                <a:gd name="T111" fmla="*/ 2147483647 h 152"/>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w 128"/>
                <a:gd name="T169" fmla="*/ 0 h 152"/>
                <a:gd name="T170" fmla="*/ 128 w 128"/>
                <a:gd name="T171" fmla="*/ 152 h 152"/>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T168" t="T169" r="T170" b="T171"/>
              <a:pathLst>
                <a:path w="128" h="152">
                  <a:moveTo>
                    <a:pt x="80" y="132"/>
                  </a:moveTo>
                  <a:lnTo>
                    <a:pt x="78" y="132"/>
                  </a:lnTo>
                  <a:lnTo>
                    <a:pt x="76" y="132"/>
                  </a:lnTo>
                  <a:lnTo>
                    <a:pt x="76" y="130"/>
                  </a:lnTo>
                  <a:lnTo>
                    <a:pt x="74" y="130"/>
                  </a:lnTo>
                  <a:lnTo>
                    <a:pt x="74" y="132"/>
                  </a:lnTo>
                  <a:lnTo>
                    <a:pt x="72" y="130"/>
                  </a:lnTo>
                  <a:lnTo>
                    <a:pt x="70" y="130"/>
                  </a:lnTo>
                  <a:lnTo>
                    <a:pt x="68" y="130"/>
                  </a:lnTo>
                  <a:lnTo>
                    <a:pt x="70" y="132"/>
                  </a:lnTo>
                  <a:lnTo>
                    <a:pt x="70" y="130"/>
                  </a:lnTo>
                  <a:lnTo>
                    <a:pt x="70" y="132"/>
                  </a:lnTo>
                  <a:lnTo>
                    <a:pt x="68" y="132"/>
                  </a:lnTo>
                  <a:lnTo>
                    <a:pt x="70" y="132"/>
                  </a:lnTo>
                  <a:lnTo>
                    <a:pt x="72" y="132"/>
                  </a:lnTo>
                  <a:lnTo>
                    <a:pt x="72" y="130"/>
                  </a:lnTo>
                  <a:lnTo>
                    <a:pt x="74" y="132"/>
                  </a:lnTo>
                  <a:lnTo>
                    <a:pt x="76" y="132"/>
                  </a:lnTo>
                  <a:lnTo>
                    <a:pt x="70" y="134"/>
                  </a:lnTo>
                  <a:lnTo>
                    <a:pt x="68" y="134"/>
                  </a:lnTo>
                  <a:lnTo>
                    <a:pt x="66" y="134"/>
                  </a:lnTo>
                  <a:lnTo>
                    <a:pt x="58" y="134"/>
                  </a:lnTo>
                  <a:lnTo>
                    <a:pt x="58" y="136"/>
                  </a:lnTo>
                  <a:lnTo>
                    <a:pt x="56" y="136"/>
                  </a:lnTo>
                  <a:lnTo>
                    <a:pt x="54" y="136"/>
                  </a:lnTo>
                  <a:lnTo>
                    <a:pt x="54" y="138"/>
                  </a:lnTo>
                  <a:lnTo>
                    <a:pt x="52" y="138"/>
                  </a:lnTo>
                  <a:lnTo>
                    <a:pt x="50" y="138"/>
                  </a:lnTo>
                  <a:lnTo>
                    <a:pt x="50" y="140"/>
                  </a:lnTo>
                  <a:lnTo>
                    <a:pt x="48" y="140"/>
                  </a:lnTo>
                  <a:lnTo>
                    <a:pt x="46" y="140"/>
                  </a:lnTo>
                  <a:lnTo>
                    <a:pt x="42" y="142"/>
                  </a:lnTo>
                  <a:lnTo>
                    <a:pt x="40" y="144"/>
                  </a:lnTo>
                  <a:lnTo>
                    <a:pt x="38" y="144"/>
                  </a:lnTo>
                  <a:lnTo>
                    <a:pt x="36" y="144"/>
                  </a:lnTo>
                  <a:lnTo>
                    <a:pt x="34" y="144"/>
                  </a:lnTo>
                  <a:lnTo>
                    <a:pt x="34" y="146"/>
                  </a:lnTo>
                  <a:lnTo>
                    <a:pt x="32" y="146"/>
                  </a:lnTo>
                  <a:lnTo>
                    <a:pt x="32" y="148"/>
                  </a:lnTo>
                  <a:lnTo>
                    <a:pt x="30" y="148"/>
                  </a:lnTo>
                  <a:lnTo>
                    <a:pt x="28" y="150"/>
                  </a:lnTo>
                  <a:lnTo>
                    <a:pt x="26" y="150"/>
                  </a:lnTo>
                  <a:lnTo>
                    <a:pt x="26" y="152"/>
                  </a:lnTo>
                  <a:lnTo>
                    <a:pt x="24" y="152"/>
                  </a:lnTo>
                  <a:lnTo>
                    <a:pt x="22" y="152"/>
                  </a:lnTo>
                  <a:lnTo>
                    <a:pt x="22" y="150"/>
                  </a:lnTo>
                  <a:lnTo>
                    <a:pt x="22" y="148"/>
                  </a:lnTo>
                  <a:lnTo>
                    <a:pt x="22" y="146"/>
                  </a:lnTo>
                  <a:lnTo>
                    <a:pt x="22" y="142"/>
                  </a:lnTo>
                  <a:lnTo>
                    <a:pt x="22" y="140"/>
                  </a:lnTo>
                  <a:lnTo>
                    <a:pt x="22" y="138"/>
                  </a:lnTo>
                  <a:lnTo>
                    <a:pt x="22" y="134"/>
                  </a:lnTo>
                  <a:lnTo>
                    <a:pt x="24" y="134"/>
                  </a:lnTo>
                  <a:lnTo>
                    <a:pt x="26" y="128"/>
                  </a:lnTo>
                  <a:lnTo>
                    <a:pt x="26" y="126"/>
                  </a:lnTo>
                  <a:lnTo>
                    <a:pt x="26" y="124"/>
                  </a:lnTo>
                  <a:lnTo>
                    <a:pt x="26" y="122"/>
                  </a:lnTo>
                  <a:lnTo>
                    <a:pt x="26" y="120"/>
                  </a:lnTo>
                  <a:lnTo>
                    <a:pt x="26" y="118"/>
                  </a:lnTo>
                  <a:lnTo>
                    <a:pt x="26" y="116"/>
                  </a:lnTo>
                  <a:lnTo>
                    <a:pt x="24" y="116"/>
                  </a:lnTo>
                  <a:lnTo>
                    <a:pt x="24" y="118"/>
                  </a:lnTo>
                  <a:lnTo>
                    <a:pt x="22" y="116"/>
                  </a:lnTo>
                  <a:lnTo>
                    <a:pt x="20" y="114"/>
                  </a:lnTo>
                  <a:lnTo>
                    <a:pt x="20" y="116"/>
                  </a:lnTo>
                  <a:lnTo>
                    <a:pt x="18" y="114"/>
                  </a:lnTo>
                  <a:lnTo>
                    <a:pt x="18" y="112"/>
                  </a:lnTo>
                  <a:lnTo>
                    <a:pt x="18" y="108"/>
                  </a:lnTo>
                  <a:lnTo>
                    <a:pt x="16" y="108"/>
                  </a:lnTo>
                  <a:lnTo>
                    <a:pt x="16" y="106"/>
                  </a:lnTo>
                  <a:lnTo>
                    <a:pt x="14" y="106"/>
                  </a:lnTo>
                  <a:lnTo>
                    <a:pt x="12" y="106"/>
                  </a:lnTo>
                  <a:lnTo>
                    <a:pt x="10" y="106"/>
                  </a:lnTo>
                  <a:lnTo>
                    <a:pt x="6" y="104"/>
                  </a:lnTo>
                  <a:lnTo>
                    <a:pt x="2" y="102"/>
                  </a:lnTo>
                  <a:lnTo>
                    <a:pt x="2" y="100"/>
                  </a:lnTo>
                  <a:lnTo>
                    <a:pt x="0" y="100"/>
                  </a:lnTo>
                  <a:lnTo>
                    <a:pt x="2" y="100"/>
                  </a:lnTo>
                  <a:lnTo>
                    <a:pt x="0" y="100"/>
                  </a:lnTo>
                  <a:lnTo>
                    <a:pt x="2" y="100"/>
                  </a:lnTo>
                  <a:lnTo>
                    <a:pt x="2" y="98"/>
                  </a:lnTo>
                  <a:lnTo>
                    <a:pt x="4" y="98"/>
                  </a:lnTo>
                  <a:lnTo>
                    <a:pt x="4" y="96"/>
                  </a:lnTo>
                  <a:lnTo>
                    <a:pt x="4" y="98"/>
                  </a:lnTo>
                  <a:lnTo>
                    <a:pt x="4" y="96"/>
                  </a:lnTo>
                  <a:lnTo>
                    <a:pt x="6" y="96"/>
                  </a:lnTo>
                  <a:lnTo>
                    <a:pt x="6" y="94"/>
                  </a:lnTo>
                  <a:lnTo>
                    <a:pt x="6" y="92"/>
                  </a:lnTo>
                  <a:lnTo>
                    <a:pt x="8" y="88"/>
                  </a:lnTo>
                  <a:lnTo>
                    <a:pt x="8" y="84"/>
                  </a:lnTo>
                  <a:lnTo>
                    <a:pt x="6" y="84"/>
                  </a:lnTo>
                  <a:lnTo>
                    <a:pt x="6" y="82"/>
                  </a:lnTo>
                  <a:lnTo>
                    <a:pt x="4" y="80"/>
                  </a:lnTo>
                  <a:lnTo>
                    <a:pt x="4" y="78"/>
                  </a:lnTo>
                  <a:lnTo>
                    <a:pt x="4" y="76"/>
                  </a:lnTo>
                  <a:lnTo>
                    <a:pt x="4" y="74"/>
                  </a:lnTo>
                  <a:lnTo>
                    <a:pt x="8" y="74"/>
                  </a:lnTo>
                  <a:lnTo>
                    <a:pt x="8" y="76"/>
                  </a:lnTo>
                  <a:lnTo>
                    <a:pt x="10" y="74"/>
                  </a:lnTo>
                  <a:lnTo>
                    <a:pt x="12" y="70"/>
                  </a:lnTo>
                  <a:lnTo>
                    <a:pt x="10" y="70"/>
                  </a:lnTo>
                  <a:lnTo>
                    <a:pt x="12" y="68"/>
                  </a:lnTo>
                  <a:lnTo>
                    <a:pt x="12" y="66"/>
                  </a:lnTo>
                  <a:lnTo>
                    <a:pt x="14" y="66"/>
                  </a:lnTo>
                  <a:lnTo>
                    <a:pt x="14" y="64"/>
                  </a:lnTo>
                  <a:lnTo>
                    <a:pt x="14" y="62"/>
                  </a:lnTo>
                  <a:lnTo>
                    <a:pt x="12" y="62"/>
                  </a:lnTo>
                  <a:lnTo>
                    <a:pt x="10" y="62"/>
                  </a:lnTo>
                  <a:lnTo>
                    <a:pt x="8" y="60"/>
                  </a:lnTo>
                  <a:lnTo>
                    <a:pt x="8" y="58"/>
                  </a:lnTo>
                  <a:lnTo>
                    <a:pt x="8" y="54"/>
                  </a:lnTo>
                  <a:lnTo>
                    <a:pt x="10" y="54"/>
                  </a:lnTo>
                  <a:lnTo>
                    <a:pt x="14" y="54"/>
                  </a:lnTo>
                  <a:lnTo>
                    <a:pt x="18" y="54"/>
                  </a:lnTo>
                  <a:lnTo>
                    <a:pt x="18" y="56"/>
                  </a:lnTo>
                  <a:lnTo>
                    <a:pt x="20" y="56"/>
                  </a:lnTo>
                  <a:lnTo>
                    <a:pt x="22" y="56"/>
                  </a:lnTo>
                  <a:lnTo>
                    <a:pt x="20" y="56"/>
                  </a:lnTo>
                  <a:lnTo>
                    <a:pt x="20" y="52"/>
                  </a:lnTo>
                  <a:lnTo>
                    <a:pt x="20" y="50"/>
                  </a:lnTo>
                  <a:lnTo>
                    <a:pt x="18" y="48"/>
                  </a:lnTo>
                  <a:lnTo>
                    <a:pt x="16" y="46"/>
                  </a:lnTo>
                  <a:lnTo>
                    <a:pt x="14" y="46"/>
                  </a:lnTo>
                  <a:lnTo>
                    <a:pt x="14" y="42"/>
                  </a:lnTo>
                  <a:lnTo>
                    <a:pt x="16" y="42"/>
                  </a:lnTo>
                  <a:lnTo>
                    <a:pt x="16" y="40"/>
                  </a:lnTo>
                  <a:lnTo>
                    <a:pt x="18" y="40"/>
                  </a:lnTo>
                  <a:lnTo>
                    <a:pt x="20" y="40"/>
                  </a:lnTo>
                  <a:lnTo>
                    <a:pt x="20" y="38"/>
                  </a:lnTo>
                  <a:lnTo>
                    <a:pt x="18" y="38"/>
                  </a:lnTo>
                  <a:lnTo>
                    <a:pt x="16" y="36"/>
                  </a:lnTo>
                  <a:lnTo>
                    <a:pt x="16" y="32"/>
                  </a:lnTo>
                  <a:lnTo>
                    <a:pt x="14" y="32"/>
                  </a:lnTo>
                  <a:lnTo>
                    <a:pt x="12" y="32"/>
                  </a:lnTo>
                  <a:lnTo>
                    <a:pt x="12" y="30"/>
                  </a:lnTo>
                  <a:lnTo>
                    <a:pt x="10" y="30"/>
                  </a:lnTo>
                  <a:lnTo>
                    <a:pt x="10" y="28"/>
                  </a:lnTo>
                  <a:lnTo>
                    <a:pt x="10" y="26"/>
                  </a:lnTo>
                  <a:lnTo>
                    <a:pt x="12" y="22"/>
                  </a:lnTo>
                  <a:lnTo>
                    <a:pt x="12" y="20"/>
                  </a:lnTo>
                  <a:lnTo>
                    <a:pt x="10" y="20"/>
                  </a:lnTo>
                  <a:lnTo>
                    <a:pt x="10" y="18"/>
                  </a:lnTo>
                  <a:lnTo>
                    <a:pt x="12" y="18"/>
                  </a:lnTo>
                  <a:lnTo>
                    <a:pt x="12" y="16"/>
                  </a:lnTo>
                  <a:lnTo>
                    <a:pt x="14" y="16"/>
                  </a:lnTo>
                  <a:lnTo>
                    <a:pt x="14" y="14"/>
                  </a:lnTo>
                  <a:lnTo>
                    <a:pt x="16" y="14"/>
                  </a:lnTo>
                  <a:lnTo>
                    <a:pt x="18" y="14"/>
                  </a:lnTo>
                  <a:lnTo>
                    <a:pt x="18" y="12"/>
                  </a:lnTo>
                  <a:lnTo>
                    <a:pt x="20" y="12"/>
                  </a:lnTo>
                  <a:lnTo>
                    <a:pt x="20" y="10"/>
                  </a:lnTo>
                  <a:lnTo>
                    <a:pt x="20" y="8"/>
                  </a:lnTo>
                  <a:lnTo>
                    <a:pt x="22" y="8"/>
                  </a:lnTo>
                  <a:lnTo>
                    <a:pt x="26" y="8"/>
                  </a:lnTo>
                  <a:lnTo>
                    <a:pt x="28" y="10"/>
                  </a:lnTo>
                  <a:lnTo>
                    <a:pt x="30" y="12"/>
                  </a:lnTo>
                  <a:lnTo>
                    <a:pt x="32" y="12"/>
                  </a:lnTo>
                  <a:lnTo>
                    <a:pt x="32" y="14"/>
                  </a:lnTo>
                  <a:lnTo>
                    <a:pt x="32" y="16"/>
                  </a:lnTo>
                  <a:lnTo>
                    <a:pt x="34" y="16"/>
                  </a:lnTo>
                  <a:lnTo>
                    <a:pt x="34" y="14"/>
                  </a:lnTo>
                  <a:lnTo>
                    <a:pt x="34" y="12"/>
                  </a:lnTo>
                  <a:lnTo>
                    <a:pt x="34" y="10"/>
                  </a:lnTo>
                  <a:lnTo>
                    <a:pt x="40" y="10"/>
                  </a:lnTo>
                  <a:lnTo>
                    <a:pt x="42" y="10"/>
                  </a:lnTo>
                  <a:lnTo>
                    <a:pt x="42" y="8"/>
                  </a:lnTo>
                  <a:lnTo>
                    <a:pt x="40" y="8"/>
                  </a:lnTo>
                  <a:lnTo>
                    <a:pt x="40" y="6"/>
                  </a:lnTo>
                  <a:lnTo>
                    <a:pt x="40" y="4"/>
                  </a:lnTo>
                  <a:lnTo>
                    <a:pt x="40" y="2"/>
                  </a:lnTo>
                  <a:lnTo>
                    <a:pt x="42" y="2"/>
                  </a:lnTo>
                  <a:lnTo>
                    <a:pt x="42" y="4"/>
                  </a:lnTo>
                  <a:lnTo>
                    <a:pt x="44" y="4"/>
                  </a:lnTo>
                  <a:lnTo>
                    <a:pt x="46" y="6"/>
                  </a:lnTo>
                  <a:lnTo>
                    <a:pt x="46" y="4"/>
                  </a:lnTo>
                  <a:lnTo>
                    <a:pt x="46" y="2"/>
                  </a:lnTo>
                  <a:lnTo>
                    <a:pt x="50" y="0"/>
                  </a:lnTo>
                  <a:lnTo>
                    <a:pt x="50" y="2"/>
                  </a:lnTo>
                  <a:lnTo>
                    <a:pt x="52" y="2"/>
                  </a:lnTo>
                  <a:lnTo>
                    <a:pt x="50" y="4"/>
                  </a:lnTo>
                  <a:lnTo>
                    <a:pt x="52" y="8"/>
                  </a:lnTo>
                  <a:lnTo>
                    <a:pt x="52" y="10"/>
                  </a:lnTo>
                  <a:lnTo>
                    <a:pt x="50" y="12"/>
                  </a:lnTo>
                  <a:lnTo>
                    <a:pt x="52" y="14"/>
                  </a:lnTo>
                  <a:lnTo>
                    <a:pt x="54" y="14"/>
                  </a:lnTo>
                  <a:lnTo>
                    <a:pt x="56" y="14"/>
                  </a:lnTo>
                  <a:lnTo>
                    <a:pt x="56" y="12"/>
                  </a:lnTo>
                  <a:lnTo>
                    <a:pt x="58" y="10"/>
                  </a:lnTo>
                  <a:lnTo>
                    <a:pt x="60" y="8"/>
                  </a:lnTo>
                  <a:lnTo>
                    <a:pt x="62" y="8"/>
                  </a:lnTo>
                  <a:lnTo>
                    <a:pt x="64" y="8"/>
                  </a:lnTo>
                  <a:lnTo>
                    <a:pt x="66" y="8"/>
                  </a:lnTo>
                  <a:lnTo>
                    <a:pt x="66" y="10"/>
                  </a:lnTo>
                  <a:lnTo>
                    <a:pt x="68" y="12"/>
                  </a:lnTo>
                  <a:lnTo>
                    <a:pt x="70" y="12"/>
                  </a:lnTo>
                  <a:lnTo>
                    <a:pt x="70" y="10"/>
                  </a:lnTo>
                  <a:lnTo>
                    <a:pt x="72" y="10"/>
                  </a:lnTo>
                  <a:lnTo>
                    <a:pt x="74" y="12"/>
                  </a:lnTo>
                  <a:lnTo>
                    <a:pt x="76" y="18"/>
                  </a:lnTo>
                  <a:lnTo>
                    <a:pt x="78" y="20"/>
                  </a:lnTo>
                  <a:lnTo>
                    <a:pt x="80" y="20"/>
                  </a:lnTo>
                  <a:lnTo>
                    <a:pt x="80" y="22"/>
                  </a:lnTo>
                  <a:lnTo>
                    <a:pt x="80" y="24"/>
                  </a:lnTo>
                  <a:lnTo>
                    <a:pt x="82" y="24"/>
                  </a:lnTo>
                  <a:lnTo>
                    <a:pt x="84" y="24"/>
                  </a:lnTo>
                  <a:lnTo>
                    <a:pt x="86" y="24"/>
                  </a:lnTo>
                  <a:lnTo>
                    <a:pt x="88" y="26"/>
                  </a:lnTo>
                  <a:lnTo>
                    <a:pt x="90" y="26"/>
                  </a:lnTo>
                  <a:lnTo>
                    <a:pt x="90" y="24"/>
                  </a:lnTo>
                  <a:lnTo>
                    <a:pt x="90" y="22"/>
                  </a:lnTo>
                  <a:lnTo>
                    <a:pt x="94" y="20"/>
                  </a:lnTo>
                  <a:lnTo>
                    <a:pt x="96" y="22"/>
                  </a:lnTo>
                  <a:lnTo>
                    <a:pt x="98" y="20"/>
                  </a:lnTo>
                  <a:lnTo>
                    <a:pt x="102" y="20"/>
                  </a:lnTo>
                  <a:lnTo>
                    <a:pt x="104" y="20"/>
                  </a:lnTo>
                  <a:lnTo>
                    <a:pt x="110" y="20"/>
                  </a:lnTo>
                  <a:lnTo>
                    <a:pt x="114" y="20"/>
                  </a:lnTo>
                  <a:lnTo>
                    <a:pt x="116" y="20"/>
                  </a:lnTo>
                  <a:lnTo>
                    <a:pt x="118" y="24"/>
                  </a:lnTo>
                  <a:lnTo>
                    <a:pt x="120" y="26"/>
                  </a:lnTo>
                  <a:lnTo>
                    <a:pt x="120" y="28"/>
                  </a:lnTo>
                  <a:lnTo>
                    <a:pt x="122" y="30"/>
                  </a:lnTo>
                  <a:lnTo>
                    <a:pt x="122" y="32"/>
                  </a:lnTo>
                  <a:lnTo>
                    <a:pt x="124" y="32"/>
                  </a:lnTo>
                  <a:lnTo>
                    <a:pt x="124" y="30"/>
                  </a:lnTo>
                  <a:lnTo>
                    <a:pt x="126" y="30"/>
                  </a:lnTo>
                  <a:lnTo>
                    <a:pt x="126" y="32"/>
                  </a:lnTo>
                  <a:lnTo>
                    <a:pt x="124" y="36"/>
                  </a:lnTo>
                  <a:lnTo>
                    <a:pt x="124" y="38"/>
                  </a:lnTo>
                  <a:lnTo>
                    <a:pt x="122" y="40"/>
                  </a:lnTo>
                  <a:lnTo>
                    <a:pt x="124" y="40"/>
                  </a:lnTo>
                  <a:lnTo>
                    <a:pt x="126" y="40"/>
                  </a:lnTo>
                  <a:lnTo>
                    <a:pt x="126" y="42"/>
                  </a:lnTo>
                  <a:lnTo>
                    <a:pt x="126" y="44"/>
                  </a:lnTo>
                  <a:lnTo>
                    <a:pt x="126" y="46"/>
                  </a:lnTo>
                  <a:lnTo>
                    <a:pt x="128" y="46"/>
                  </a:lnTo>
                  <a:lnTo>
                    <a:pt x="128" y="48"/>
                  </a:lnTo>
                  <a:lnTo>
                    <a:pt x="128" y="50"/>
                  </a:lnTo>
                  <a:lnTo>
                    <a:pt x="128" y="60"/>
                  </a:lnTo>
                  <a:lnTo>
                    <a:pt x="128" y="62"/>
                  </a:lnTo>
                  <a:lnTo>
                    <a:pt x="126" y="62"/>
                  </a:lnTo>
                  <a:lnTo>
                    <a:pt x="126" y="66"/>
                  </a:lnTo>
                  <a:lnTo>
                    <a:pt x="122" y="68"/>
                  </a:lnTo>
                  <a:lnTo>
                    <a:pt x="122" y="70"/>
                  </a:lnTo>
                  <a:lnTo>
                    <a:pt x="120" y="74"/>
                  </a:lnTo>
                  <a:lnTo>
                    <a:pt x="120" y="78"/>
                  </a:lnTo>
                  <a:lnTo>
                    <a:pt x="118" y="82"/>
                  </a:lnTo>
                  <a:lnTo>
                    <a:pt x="118" y="86"/>
                  </a:lnTo>
                  <a:lnTo>
                    <a:pt x="116" y="88"/>
                  </a:lnTo>
                  <a:lnTo>
                    <a:pt x="112" y="92"/>
                  </a:lnTo>
                  <a:lnTo>
                    <a:pt x="114" y="94"/>
                  </a:lnTo>
                  <a:lnTo>
                    <a:pt x="114" y="96"/>
                  </a:lnTo>
                  <a:lnTo>
                    <a:pt x="112" y="98"/>
                  </a:lnTo>
                  <a:lnTo>
                    <a:pt x="112" y="100"/>
                  </a:lnTo>
                  <a:lnTo>
                    <a:pt x="114" y="102"/>
                  </a:lnTo>
                  <a:lnTo>
                    <a:pt x="114" y="106"/>
                  </a:lnTo>
                  <a:lnTo>
                    <a:pt x="114" y="108"/>
                  </a:lnTo>
                  <a:lnTo>
                    <a:pt x="116" y="110"/>
                  </a:lnTo>
                  <a:lnTo>
                    <a:pt x="116" y="114"/>
                  </a:lnTo>
                  <a:lnTo>
                    <a:pt x="118" y="116"/>
                  </a:lnTo>
                  <a:lnTo>
                    <a:pt x="118" y="118"/>
                  </a:lnTo>
                  <a:lnTo>
                    <a:pt x="118" y="120"/>
                  </a:lnTo>
                  <a:lnTo>
                    <a:pt x="120" y="120"/>
                  </a:lnTo>
                  <a:lnTo>
                    <a:pt x="122" y="120"/>
                  </a:lnTo>
                  <a:lnTo>
                    <a:pt x="122" y="122"/>
                  </a:lnTo>
                  <a:lnTo>
                    <a:pt x="124" y="124"/>
                  </a:lnTo>
                  <a:lnTo>
                    <a:pt x="124" y="128"/>
                  </a:lnTo>
                  <a:lnTo>
                    <a:pt x="122" y="128"/>
                  </a:lnTo>
                  <a:lnTo>
                    <a:pt x="122" y="130"/>
                  </a:lnTo>
                  <a:lnTo>
                    <a:pt x="124" y="132"/>
                  </a:lnTo>
                  <a:lnTo>
                    <a:pt x="124" y="134"/>
                  </a:lnTo>
                  <a:lnTo>
                    <a:pt x="120" y="134"/>
                  </a:lnTo>
                  <a:lnTo>
                    <a:pt x="120" y="132"/>
                  </a:lnTo>
                  <a:lnTo>
                    <a:pt x="122" y="132"/>
                  </a:lnTo>
                  <a:lnTo>
                    <a:pt x="120" y="132"/>
                  </a:lnTo>
                  <a:lnTo>
                    <a:pt x="118" y="132"/>
                  </a:lnTo>
                  <a:lnTo>
                    <a:pt x="114" y="132"/>
                  </a:lnTo>
                  <a:lnTo>
                    <a:pt x="114" y="130"/>
                  </a:lnTo>
                  <a:lnTo>
                    <a:pt x="114" y="128"/>
                  </a:lnTo>
                  <a:lnTo>
                    <a:pt x="116" y="128"/>
                  </a:lnTo>
                  <a:lnTo>
                    <a:pt x="114" y="126"/>
                  </a:lnTo>
                  <a:lnTo>
                    <a:pt x="112" y="126"/>
                  </a:lnTo>
                  <a:lnTo>
                    <a:pt x="112" y="128"/>
                  </a:lnTo>
                  <a:lnTo>
                    <a:pt x="112" y="130"/>
                  </a:lnTo>
                  <a:lnTo>
                    <a:pt x="112" y="132"/>
                  </a:lnTo>
                  <a:lnTo>
                    <a:pt x="110" y="132"/>
                  </a:lnTo>
                  <a:lnTo>
                    <a:pt x="108" y="132"/>
                  </a:lnTo>
                  <a:lnTo>
                    <a:pt x="106" y="132"/>
                  </a:lnTo>
                  <a:lnTo>
                    <a:pt x="104" y="132"/>
                  </a:lnTo>
                  <a:lnTo>
                    <a:pt x="102" y="132"/>
                  </a:lnTo>
                  <a:lnTo>
                    <a:pt x="100" y="132"/>
                  </a:lnTo>
                  <a:lnTo>
                    <a:pt x="98" y="130"/>
                  </a:lnTo>
                  <a:lnTo>
                    <a:pt x="96" y="130"/>
                  </a:lnTo>
                  <a:lnTo>
                    <a:pt x="98" y="130"/>
                  </a:lnTo>
                  <a:lnTo>
                    <a:pt x="100" y="130"/>
                  </a:lnTo>
                  <a:lnTo>
                    <a:pt x="102" y="130"/>
                  </a:lnTo>
                  <a:lnTo>
                    <a:pt x="102" y="128"/>
                  </a:lnTo>
                  <a:lnTo>
                    <a:pt x="102" y="126"/>
                  </a:lnTo>
                  <a:lnTo>
                    <a:pt x="100" y="126"/>
                  </a:lnTo>
                  <a:lnTo>
                    <a:pt x="100" y="128"/>
                  </a:lnTo>
                  <a:lnTo>
                    <a:pt x="102" y="128"/>
                  </a:lnTo>
                  <a:lnTo>
                    <a:pt x="102" y="130"/>
                  </a:lnTo>
                  <a:lnTo>
                    <a:pt x="100" y="130"/>
                  </a:lnTo>
                  <a:lnTo>
                    <a:pt x="100" y="128"/>
                  </a:lnTo>
                  <a:lnTo>
                    <a:pt x="98" y="128"/>
                  </a:lnTo>
                  <a:lnTo>
                    <a:pt x="94" y="128"/>
                  </a:lnTo>
                  <a:lnTo>
                    <a:pt x="90" y="128"/>
                  </a:lnTo>
                  <a:lnTo>
                    <a:pt x="86" y="128"/>
                  </a:lnTo>
                  <a:lnTo>
                    <a:pt x="86" y="130"/>
                  </a:lnTo>
                  <a:lnTo>
                    <a:pt x="84" y="130"/>
                  </a:lnTo>
                  <a:lnTo>
                    <a:pt x="82" y="130"/>
                  </a:lnTo>
                  <a:lnTo>
                    <a:pt x="80" y="130"/>
                  </a:lnTo>
                  <a:lnTo>
                    <a:pt x="80" y="132"/>
                  </a:lnTo>
                  <a:lnTo>
                    <a:pt x="80" y="130"/>
                  </a:lnTo>
                  <a:lnTo>
                    <a:pt x="84" y="130"/>
                  </a:lnTo>
                  <a:lnTo>
                    <a:pt x="86" y="130"/>
                  </a:lnTo>
                  <a:lnTo>
                    <a:pt x="88" y="130"/>
                  </a:lnTo>
                  <a:lnTo>
                    <a:pt x="90" y="130"/>
                  </a:lnTo>
                  <a:lnTo>
                    <a:pt x="92" y="130"/>
                  </a:lnTo>
                  <a:lnTo>
                    <a:pt x="92" y="128"/>
                  </a:lnTo>
                  <a:lnTo>
                    <a:pt x="94" y="128"/>
                  </a:lnTo>
                  <a:lnTo>
                    <a:pt x="96" y="130"/>
                  </a:lnTo>
                  <a:lnTo>
                    <a:pt x="92" y="130"/>
                  </a:lnTo>
                  <a:lnTo>
                    <a:pt x="90" y="130"/>
                  </a:lnTo>
                  <a:lnTo>
                    <a:pt x="88" y="130"/>
                  </a:lnTo>
                  <a:lnTo>
                    <a:pt x="82" y="132"/>
                  </a:lnTo>
                  <a:lnTo>
                    <a:pt x="80" y="132"/>
                  </a:lnTo>
                  <a:close/>
                </a:path>
              </a:pathLst>
            </a:custGeom>
            <a:solidFill>
              <a:srgbClr val="FC6800"/>
            </a:solidFill>
            <a:ln w="3175">
              <a:solidFill>
                <a:schemeClr val="bg1"/>
              </a:solidFill>
              <a:prstDash val="sysDot"/>
              <a:round/>
              <a:headEnd/>
              <a:tailEnd/>
            </a:ln>
          </p:spPr>
          <p:txBody>
            <a:bodyPr/>
            <a:lstStyle/>
            <a:p>
              <a:pPr fontAlgn="base">
                <a:spcBef>
                  <a:spcPct val="0"/>
                </a:spcBef>
                <a:spcAft>
                  <a:spcPct val="0"/>
                </a:spcAft>
              </a:pPr>
              <a:endParaRPr lang="de-DE" sz="2400">
                <a:solidFill>
                  <a:srgbClr val="000000"/>
                </a:solidFill>
                <a:cs typeface="Arial" charset="0"/>
              </a:endParaRPr>
            </a:p>
          </p:txBody>
        </p:sp>
        <p:sp>
          <p:nvSpPr>
            <p:cNvPr id="14408" name="Freeform 2490"/>
            <p:cNvSpPr>
              <a:spLocks/>
            </p:cNvSpPr>
            <p:nvPr/>
          </p:nvSpPr>
          <p:spPr bwMode="auto">
            <a:xfrm>
              <a:off x="3858466" y="2661405"/>
              <a:ext cx="9166" cy="3929"/>
            </a:xfrm>
            <a:custGeom>
              <a:avLst/>
              <a:gdLst>
                <a:gd name="T0" fmla="*/ 2147483647 w 10"/>
                <a:gd name="T1" fmla="*/ 2147483647 h 6"/>
                <a:gd name="T2" fmla="*/ 2147483647 w 10"/>
                <a:gd name="T3" fmla="*/ 0 h 6"/>
                <a:gd name="T4" fmla="*/ 2147483647 w 10"/>
                <a:gd name="T5" fmla="*/ 0 h 6"/>
                <a:gd name="T6" fmla="*/ 2147483647 w 10"/>
                <a:gd name="T7" fmla="*/ 2147483647 h 6"/>
                <a:gd name="T8" fmla="*/ 2147483647 w 10"/>
                <a:gd name="T9" fmla="*/ 2147483647 h 6"/>
                <a:gd name="T10" fmla="*/ 2147483647 w 10"/>
                <a:gd name="T11" fmla="*/ 2147483647 h 6"/>
                <a:gd name="T12" fmla="*/ 2147483647 w 10"/>
                <a:gd name="T13" fmla="*/ 2147483647 h 6"/>
                <a:gd name="T14" fmla="*/ 2147483647 w 10"/>
                <a:gd name="T15" fmla="*/ 2147483647 h 6"/>
                <a:gd name="T16" fmla="*/ 2147483647 w 10"/>
                <a:gd name="T17" fmla="*/ 2147483647 h 6"/>
                <a:gd name="T18" fmla="*/ 2147483647 w 10"/>
                <a:gd name="T19" fmla="*/ 2147483647 h 6"/>
                <a:gd name="T20" fmla="*/ 0 w 10"/>
                <a:gd name="T21" fmla="*/ 2147483647 h 6"/>
                <a:gd name="T22" fmla="*/ 2147483647 w 10"/>
                <a:gd name="T23" fmla="*/ 2147483647 h 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10"/>
                <a:gd name="T37" fmla="*/ 0 h 6"/>
                <a:gd name="T38" fmla="*/ 10 w 10"/>
                <a:gd name="T39" fmla="*/ 6 h 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10" h="6">
                  <a:moveTo>
                    <a:pt x="2" y="2"/>
                  </a:moveTo>
                  <a:lnTo>
                    <a:pt x="6" y="0"/>
                  </a:lnTo>
                  <a:lnTo>
                    <a:pt x="8" y="0"/>
                  </a:lnTo>
                  <a:lnTo>
                    <a:pt x="10" y="2"/>
                  </a:lnTo>
                  <a:lnTo>
                    <a:pt x="10" y="4"/>
                  </a:lnTo>
                  <a:lnTo>
                    <a:pt x="10" y="6"/>
                  </a:lnTo>
                  <a:lnTo>
                    <a:pt x="8" y="6"/>
                  </a:lnTo>
                  <a:lnTo>
                    <a:pt x="8" y="4"/>
                  </a:lnTo>
                  <a:lnTo>
                    <a:pt x="6" y="4"/>
                  </a:lnTo>
                  <a:lnTo>
                    <a:pt x="4" y="4"/>
                  </a:lnTo>
                  <a:lnTo>
                    <a:pt x="0" y="2"/>
                  </a:lnTo>
                  <a:lnTo>
                    <a:pt x="2" y="2"/>
                  </a:lnTo>
                  <a:close/>
                </a:path>
              </a:pathLst>
            </a:custGeom>
            <a:noFill/>
            <a:ln w="3175">
              <a:solidFill>
                <a:schemeClr val="bg1"/>
              </a:solidFill>
              <a:prstDash val="sysDot"/>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lang="de-DE" sz="2400">
                <a:solidFill>
                  <a:srgbClr val="000000"/>
                </a:solidFill>
                <a:cs typeface="Arial" charset="0"/>
              </a:endParaRPr>
            </a:p>
          </p:txBody>
        </p:sp>
        <p:sp>
          <p:nvSpPr>
            <p:cNvPr id="14411" name="Freeform 2493"/>
            <p:cNvSpPr>
              <a:spLocks/>
            </p:cNvSpPr>
            <p:nvPr/>
          </p:nvSpPr>
          <p:spPr bwMode="auto">
            <a:xfrm>
              <a:off x="3786450" y="2539632"/>
              <a:ext cx="56304" cy="17022"/>
            </a:xfrm>
            <a:custGeom>
              <a:avLst/>
              <a:gdLst>
                <a:gd name="T0" fmla="*/ 2147483647 w 62"/>
                <a:gd name="T1" fmla="*/ 2147483647 h 20"/>
                <a:gd name="T2" fmla="*/ 2147483647 w 62"/>
                <a:gd name="T3" fmla="*/ 2147483647 h 20"/>
                <a:gd name="T4" fmla="*/ 2147483647 w 62"/>
                <a:gd name="T5" fmla="*/ 2147483647 h 20"/>
                <a:gd name="T6" fmla="*/ 2147483647 w 62"/>
                <a:gd name="T7" fmla="*/ 2147483647 h 20"/>
                <a:gd name="T8" fmla="*/ 2147483647 w 62"/>
                <a:gd name="T9" fmla="*/ 2147483647 h 20"/>
                <a:gd name="T10" fmla="*/ 2147483647 w 62"/>
                <a:gd name="T11" fmla="*/ 2147483647 h 20"/>
                <a:gd name="T12" fmla="*/ 2147483647 w 62"/>
                <a:gd name="T13" fmla="*/ 2147483647 h 20"/>
                <a:gd name="T14" fmla="*/ 2147483647 w 62"/>
                <a:gd name="T15" fmla="*/ 2147483647 h 20"/>
                <a:gd name="T16" fmla="*/ 2147483647 w 62"/>
                <a:gd name="T17" fmla="*/ 2147483647 h 20"/>
                <a:gd name="T18" fmla="*/ 2147483647 w 62"/>
                <a:gd name="T19" fmla="*/ 2147483647 h 20"/>
                <a:gd name="T20" fmla="*/ 2147483647 w 62"/>
                <a:gd name="T21" fmla="*/ 2147483647 h 20"/>
                <a:gd name="T22" fmla="*/ 2147483647 w 62"/>
                <a:gd name="T23" fmla="*/ 2147483647 h 20"/>
                <a:gd name="T24" fmla="*/ 2147483647 w 62"/>
                <a:gd name="T25" fmla="*/ 2147483647 h 20"/>
                <a:gd name="T26" fmla="*/ 2147483647 w 62"/>
                <a:gd name="T27" fmla="*/ 0 h 20"/>
                <a:gd name="T28" fmla="*/ 2147483647 w 62"/>
                <a:gd name="T29" fmla="*/ 2147483647 h 20"/>
                <a:gd name="T30" fmla="*/ 2147483647 w 62"/>
                <a:gd name="T31" fmla="*/ 2147483647 h 20"/>
                <a:gd name="T32" fmla="*/ 2147483647 w 62"/>
                <a:gd name="T33" fmla="*/ 2147483647 h 20"/>
                <a:gd name="T34" fmla="*/ 2147483647 w 62"/>
                <a:gd name="T35" fmla="*/ 2147483647 h 20"/>
                <a:gd name="T36" fmla="*/ 2147483647 w 62"/>
                <a:gd name="T37" fmla="*/ 2147483647 h 20"/>
                <a:gd name="T38" fmla="*/ 2147483647 w 62"/>
                <a:gd name="T39" fmla="*/ 2147483647 h 20"/>
                <a:gd name="T40" fmla="*/ 2147483647 w 62"/>
                <a:gd name="T41" fmla="*/ 2147483647 h 20"/>
                <a:gd name="T42" fmla="*/ 2147483647 w 62"/>
                <a:gd name="T43" fmla="*/ 2147483647 h 20"/>
                <a:gd name="T44" fmla="*/ 2147483647 w 62"/>
                <a:gd name="T45" fmla="*/ 2147483647 h 20"/>
                <a:gd name="T46" fmla="*/ 2147483647 w 62"/>
                <a:gd name="T47" fmla="*/ 2147483647 h 20"/>
                <a:gd name="T48" fmla="*/ 2147483647 w 62"/>
                <a:gd name="T49" fmla="*/ 2147483647 h 20"/>
                <a:gd name="T50" fmla="*/ 2147483647 w 62"/>
                <a:gd name="T51" fmla="*/ 2147483647 h 20"/>
                <a:gd name="T52" fmla="*/ 2147483647 w 62"/>
                <a:gd name="T53" fmla="*/ 2147483647 h 20"/>
                <a:gd name="T54" fmla="*/ 2147483647 w 62"/>
                <a:gd name="T55" fmla="*/ 2147483647 h 20"/>
                <a:gd name="T56" fmla="*/ 2147483647 w 62"/>
                <a:gd name="T57" fmla="*/ 2147483647 h 20"/>
                <a:gd name="T58" fmla="*/ 2147483647 w 62"/>
                <a:gd name="T59" fmla="*/ 2147483647 h 20"/>
                <a:gd name="T60" fmla="*/ 2147483647 w 62"/>
                <a:gd name="T61" fmla="*/ 2147483647 h 20"/>
                <a:gd name="T62" fmla="*/ 2147483647 w 62"/>
                <a:gd name="T63" fmla="*/ 2147483647 h 20"/>
                <a:gd name="T64" fmla="*/ 2147483647 w 62"/>
                <a:gd name="T65" fmla="*/ 2147483647 h 20"/>
                <a:gd name="T66" fmla="*/ 2147483647 w 62"/>
                <a:gd name="T67" fmla="*/ 2147483647 h 20"/>
                <a:gd name="T68" fmla="*/ 2147483647 w 62"/>
                <a:gd name="T69" fmla="*/ 2147483647 h 20"/>
                <a:gd name="T70" fmla="*/ 2147483647 w 62"/>
                <a:gd name="T71" fmla="*/ 2147483647 h 20"/>
                <a:gd name="T72" fmla="*/ 2147483647 w 62"/>
                <a:gd name="T73" fmla="*/ 2147483647 h 20"/>
                <a:gd name="T74" fmla="*/ 2147483647 w 62"/>
                <a:gd name="T75" fmla="*/ 2147483647 h 20"/>
                <a:gd name="T76" fmla="*/ 2147483647 w 62"/>
                <a:gd name="T77" fmla="*/ 2147483647 h 20"/>
                <a:gd name="T78" fmla="*/ 2147483647 w 62"/>
                <a:gd name="T79" fmla="*/ 2147483647 h 20"/>
                <a:gd name="T80" fmla="*/ 0 w 62"/>
                <a:gd name="T81" fmla="*/ 2147483647 h 20"/>
                <a:gd name="T82" fmla="*/ 0 w 62"/>
                <a:gd name="T83" fmla="*/ 2147483647 h 20"/>
                <a:gd name="T84" fmla="*/ 2147483647 w 62"/>
                <a:gd name="T85" fmla="*/ 2147483647 h 20"/>
                <a:gd name="T86" fmla="*/ 2147483647 w 62"/>
                <a:gd name="T87" fmla="*/ 2147483647 h 20"/>
                <a:gd name="T88" fmla="*/ 2147483647 w 62"/>
                <a:gd name="T89" fmla="*/ 2147483647 h 20"/>
                <a:gd name="T90" fmla="*/ 2147483647 w 62"/>
                <a:gd name="T91" fmla="*/ 2147483647 h 20"/>
                <a:gd name="T92" fmla="*/ 2147483647 w 62"/>
                <a:gd name="T93" fmla="*/ 2147483647 h 20"/>
                <a:gd name="T94" fmla="*/ 2147483647 w 62"/>
                <a:gd name="T95" fmla="*/ 2147483647 h 20"/>
                <a:gd name="T96" fmla="*/ 2147483647 w 62"/>
                <a:gd name="T97" fmla="*/ 2147483647 h 20"/>
                <a:gd name="T98" fmla="*/ 2147483647 w 62"/>
                <a:gd name="T99" fmla="*/ 2147483647 h 20"/>
                <a:gd name="T100" fmla="*/ 2147483647 w 62"/>
                <a:gd name="T101" fmla="*/ 2147483647 h 20"/>
                <a:gd name="T102" fmla="*/ 2147483647 w 62"/>
                <a:gd name="T103" fmla="*/ 2147483647 h 20"/>
                <a:gd name="T104" fmla="*/ 2147483647 w 62"/>
                <a:gd name="T105" fmla="*/ 2147483647 h 20"/>
                <a:gd name="T106" fmla="*/ 2147483647 w 62"/>
                <a:gd name="T107" fmla="*/ 2147483647 h 20"/>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w 62"/>
                <a:gd name="T163" fmla="*/ 0 h 20"/>
                <a:gd name="T164" fmla="*/ 62 w 62"/>
                <a:gd name="T165" fmla="*/ 20 h 20"/>
              </a:gdLst>
              <a:ahLst/>
              <a:cxnLst>
                <a:cxn ang="T108">
                  <a:pos x="T0" y="T1"/>
                </a:cxn>
                <a:cxn ang="T109">
                  <a:pos x="T2" y="T3"/>
                </a:cxn>
                <a:cxn ang="T110">
                  <a:pos x="T4" y="T5"/>
                </a:cxn>
                <a:cxn ang="T111">
                  <a:pos x="T6" y="T7"/>
                </a:cxn>
                <a:cxn ang="T112">
                  <a:pos x="T8" y="T9"/>
                </a:cxn>
                <a:cxn ang="T113">
                  <a:pos x="T10" y="T11"/>
                </a:cxn>
                <a:cxn ang="T114">
                  <a:pos x="T12" y="T13"/>
                </a:cxn>
                <a:cxn ang="T115">
                  <a:pos x="T14" y="T15"/>
                </a:cxn>
                <a:cxn ang="T116">
                  <a:pos x="T16" y="T17"/>
                </a:cxn>
                <a:cxn ang="T117">
                  <a:pos x="T18" y="T19"/>
                </a:cxn>
                <a:cxn ang="T118">
                  <a:pos x="T20" y="T21"/>
                </a:cxn>
                <a:cxn ang="T119">
                  <a:pos x="T22" y="T23"/>
                </a:cxn>
                <a:cxn ang="T120">
                  <a:pos x="T24" y="T25"/>
                </a:cxn>
                <a:cxn ang="T121">
                  <a:pos x="T26" y="T27"/>
                </a:cxn>
                <a:cxn ang="T122">
                  <a:pos x="T28" y="T29"/>
                </a:cxn>
                <a:cxn ang="T123">
                  <a:pos x="T30" y="T31"/>
                </a:cxn>
                <a:cxn ang="T124">
                  <a:pos x="T32" y="T33"/>
                </a:cxn>
                <a:cxn ang="T125">
                  <a:pos x="T34" y="T35"/>
                </a:cxn>
                <a:cxn ang="T126">
                  <a:pos x="T36" y="T37"/>
                </a:cxn>
                <a:cxn ang="T127">
                  <a:pos x="T38" y="T39"/>
                </a:cxn>
                <a:cxn ang="T128">
                  <a:pos x="T40" y="T41"/>
                </a:cxn>
                <a:cxn ang="T129">
                  <a:pos x="T42" y="T43"/>
                </a:cxn>
                <a:cxn ang="T130">
                  <a:pos x="T44" y="T45"/>
                </a:cxn>
                <a:cxn ang="T131">
                  <a:pos x="T46" y="T47"/>
                </a:cxn>
                <a:cxn ang="T132">
                  <a:pos x="T48" y="T49"/>
                </a:cxn>
                <a:cxn ang="T133">
                  <a:pos x="T50" y="T51"/>
                </a:cxn>
                <a:cxn ang="T134">
                  <a:pos x="T52" y="T53"/>
                </a:cxn>
                <a:cxn ang="T135">
                  <a:pos x="T54" y="T55"/>
                </a:cxn>
                <a:cxn ang="T136">
                  <a:pos x="T56" y="T57"/>
                </a:cxn>
                <a:cxn ang="T137">
                  <a:pos x="T58" y="T59"/>
                </a:cxn>
                <a:cxn ang="T138">
                  <a:pos x="T60" y="T61"/>
                </a:cxn>
                <a:cxn ang="T139">
                  <a:pos x="T62" y="T63"/>
                </a:cxn>
                <a:cxn ang="T140">
                  <a:pos x="T64" y="T65"/>
                </a:cxn>
                <a:cxn ang="T141">
                  <a:pos x="T66" y="T67"/>
                </a:cxn>
                <a:cxn ang="T142">
                  <a:pos x="T68" y="T69"/>
                </a:cxn>
                <a:cxn ang="T143">
                  <a:pos x="T70" y="T71"/>
                </a:cxn>
                <a:cxn ang="T144">
                  <a:pos x="T72" y="T73"/>
                </a:cxn>
                <a:cxn ang="T145">
                  <a:pos x="T74" y="T75"/>
                </a:cxn>
                <a:cxn ang="T146">
                  <a:pos x="T76" y="T77"/>
                </a:cxn>
                <a:cxn ang="T147">
                  <a:pos x="T78" y="T79"/>
                </a:cxn>
                <a:cxn ang="T148">
                  <a:pos x="T80" y="T81"/>
                </a:cxn>
                <a:cxn ang="T149">
                  <a:pos x="T82" y="T83"/>
                </a:cxn>
                <a:cxn ang="T150">
                  <a:pos x="T84" y="T85"/>
                </a:cxn>
                <a:cxn ang="T151">
                  <a:pos x="T86" y="T87"/>
                </a:cxn>
                <a:cxn ang="T152">
                  <a:pos x="T88" y="T89"/>
                </a:cxn>
                <a:cxn ang="T153">
                  <a:pos x="T90" y="T91"/>
                </a:cxn>
                <a:cxn ang="T154">
                  <a:pos x="T92" y="T93"/>
                </a:cxn>
                <a:cxn ang="T155">
                  <a:pos x="T94" y="T95"/>
                </a:cxn>
                <a:cxn ang="T156">
                  <a:pos x="T96" y="T97"/>
                </a:cxn>
                <a:cxn ang="T157">
                  <a:pos x="T98" y="T99"/>
                </a:cxn>
                <a:cxn ang="T158">
                  <a:pos x="T100" y="T101"/>
                </a:cxn>
                <a:cxn ang="T159">
                  <a:pos x="T102" y="T103"/>
                </a:cxn>
                <a:cxn ang="T160">
                  <a:pos x="T104" y="T105"/>
                </a:cxn>
                <a:cxn ang="T161">
                  <a:pos x="T106" y="T107"/>
                </a:cxn>
              </a:cxnLst>
              <a:rect l="T162" t="T163" r="T164" b="T165"/>
              <a:pathLst>
                <a:path w="62" h="20">
                  <a:moveTo>
                    <a:pt x="30" y="8"/>
                  </a:moveTo>
                  <a:lnTo>
                    <a:pt x="30" y="10"/>
                  </a:lnTo>
                  <a:lnTo>
                    <a:pt x="28" y="10"/>
                  </a:lnTo>
                  <a:lnTo>
                    <a:pt x="26" y="8"/>
                  </a:lnTo>
                  <a:lnTo>
                    <a:pt x="22" y="8"/>
                  </a:lnTo>
                  <a:lnTo>
                    <a:pt x="20" y="10"/>
                  </a:lnTo>
                  <a:lnTo>
                    <a:pt x="14" y="10"/>
                  </a:lnTo>
                  <a:lnTo>
                    <a:pt x="12" y="10"/>
                  </a:lnTo>
                  <a:lnTo>
                    <a:pt x="10" y="10"/>
                  </a:lnTo>
                  <a:lnTo>
                    <a:pt x="10" y="12"/>
                  </a:lnTo>
                  <a:lnTo>
                    <a:pt x="8" y="12"/>
                  </a:lnTo>
                  <a:lnTo>
                    <a:pt x="6" y="12"/>
                  </a:lnTo>
                  <a:lnTo>
                    <a:pt x="6" y="10"/>
                  </a:lnTo>
                  <a:lnTo>
                    <a:pt x="6" y="6"/>
                  </a:lnTo>
                  <a:lnTo>
                    <a:pt x="12" y="6"/>
                  </a:lnTo>
                  <a:lnTo>
                    <a:pt x="14" y="6"/>
                  </a:lnTo>
                  <a:lnTo>
                    <a:pt x="18" y="6"/>
                  </a:lnTo>
                  <a:lnTo>
                    <a:pt x="24" y="6"/>
                  </a:lnTo>
                  <a:lnTo>
                    <a:pt x="26" y="6"/>
                  </a:lnTo>
                  <a:lnTo>
                    <a:pt x="26" y="4"/>
                  </a:lnTo>
                  <a:lnTo>
                    <a:pt x="28" y="4"/>
                  </a:lnTo>
                  <a:lnTo>
                    <a:pt x="28" y="2"/>
                  </a:lnTo>
                  <a:lnTo>
                    <a:pt x="30" y="2"/>
                  </a:lnTo>
                  <a:lnTo>
                    <a:pt x="32" y="2"/>
                  </a:lnTo>
                  <a:lnTo>
                    <a:pt x="34" y="2"/>
                  </a:lnTo>
                  <a:lnTo>
                    <a:pt x="36" y="0"/>
                  </a:lnTo>
                  <a:lnTo>
                    <a:pt x="40" y="0"/>
                  </a:lnTo>
                  <a:lnTo>
                    <a:pt x="40" y="2"/>
                  </a:lnTo>
                  <a:lnTo>
                    <a:pt x="42" y="2"/>
                  </a:lnTo>
                  <a:lnTo>
                    <a:pt x="42" y="4"/>
                  </a:lnTo>
                  <a:lnTo>
                    <a:pt x="44" y="6"/>
                  </a:lnTo>
                  <a:lnTo>
                    <a:pt x="44" y="4"/>
                  </a:lnTo>
                  <a:lnTo>
                    <a:pt x="46" y="4"/>
                  </a:lnTo>
                  <a:lnTo>
                    <a:pt x="48" y="4"/>
                  </a:lnTo>
                  <a:lnTo>
                    <a:pt x="48" y="6"/>
                  </a:lnTo>
                  <a:lnTo>
                    <a:pt x="48" y="8"/>
                  </a:lnTo>
                  <a:lnTo>
                    <a:pt x="50" y="8"/>
                  </a:lnTo>
                  <a:lnTo>
                    <a:pt x="50" y="10"/>
                  </a:lnTo>
                  <a:lnTo>
                    <a:pt x="52" y="10"/>
                  </a:lnTo>
                  <a:lnTo>
                    <a:pt x="54" y="8"/>
                  </a:lnTo>
                  <a:lnTo>
                    <a:pt x="56" y="6"/>
                  </a:lnTo>
                  <a:lnTo>
                    <a:pt x="58" y="6"/>
                  </a:lnTo>
                  <a:lnTo>
                    <a:pt x="60" y="8"/>
                  </a:lnTo>
                  <a:lnTo>
                    <a:pt x="60" y="10"/>
                  </a:lnTo>
                  <a:lnTo>
                    <a:pt x="62" y="10"/>
                  </a:lnTo>
                  <a:lnTo>
                    <a:pt x="62" y="12"/>
                  </a:lnTo>
                  <a:lnTo>
                    <a:pt x="60" y="12"/>
                  </a:lnTo>
                  <a:lnTo>
                    <a:pt x="56" y="14"/>
                  </a:lnTo>
                  <a:lnTo>
                    <a:pt x="54" y="14"/>
                  </a:lnTo>
                  <a:lnTo>
                    <a:pt x="54" y="16"/>
                  </a:lnTo>
                  <a:lnTo>
                    <a:pt x="52" y="14"/>
                  </a:lnTo>
                  <a:lnTo>
                    <a:pt x="50" y="14"/>
                  </a:lnTo>
                  <a:lnTo>
                    <a:pt x="48" y="12"/>
                  </a:lnTo>
                  <a:lnTo>
                    <a:pt x="46" y="12"/>
                  </a:lnTo>
                  <a:lnTo>
                    <a:pt x="44" y="12"/>
                  </a:lnTo>
                  <a:lnTo>
                    <a:pt x="42" y="12"/>
                  </a:lnTo>
                  <a:lnTo>
                    <a:pt x="42" y="10"/>
                  </a:lnTo>
                  <a:lnTo>
                    <a:pt x="40" y="10"/>
                  </a:lnTo>
                  <a:lnTo>
                    <a:pt x="38" y="10"/>
                  </a:lnTo>
                  <a:lnTo>
                    <a:pt x="38" y="8"/>
                  </a:lnTo>
                  <a:lnTo>
                    <a:pt x="36" y="8"/>
                  </a:lnTo>
                  <a:lnTo>
                    <a:pt x="36" y="6"/>
                  </a:lnTo>
                  <a:lnTo>
                    <a:pt x="34" y="6"/>
                  </a:lnTo>
                  <a:lnTo>
                    <a:pt x="34" y="8"/>
                  </a:lnTo>
                  <a:lnTo>
                    <a:pt x="32" y="8"/>
                  </a:lnTo>
                  <a:lnTo>
                    <a:pt x="32" y="10"/>
                  </a:lnTo>
                  <a:lnTo>
                    <a:pt x="32" y="12"/>
                  </a:lnTo>
                  <a:lnTo>
                    <a:pt x="30" y="12"/>
                  </a:lnTo>
                  <a:lnTo>
                    <a:pt x="28" y="12"/>
                  </a:lnTo>
                  <a:lnTo>
                    <a:pt x="20" y="12"/>
                  </a:lnTo>
                  <a:lnTo>
                    <a:pt x="20" y="14"/>
                  </a:lnTo>
                  <a:lnTo>
                    <a:pt x="20" y="16"/>
                  </a:lnTo>
                  <a:lnTo>
                    <a:pt x="18" y="16"/>
                  </a:lnTo>
                  <a:lnTo>
                    <a:pt x="16" y="16"/>
                  </a:lnTo>
                  <a:lnTo>
                    <a:pt x="4" y="16"/>
                  </a:lnTo>
                  <a:lnTo>
                    <a:pt x="2" y="16"/>
                  </a:lnTo>
                  <a:lnTo>
                    <a:pt x="2" y="20"/>
                  </a:lnTo>
                  <a:lnTo>
                    <a:pt x="0" y="18"/>
                  </a:lnTo>
                  <a:lnTo>
                    <a:pt x="0" y="14"/>
                  </a:lnTo>
                  <a:lnTo>
                    <a:pt x="0" y="12"/>
                  </a:lnTo>
                  <a:lnTo>
                    <a:pt x="0" y="10"/>
                  </a:lnTo>
                  <a:lnTo>
                    <a:pt x="2" y="10"/>
                  </a:lnTo>
                  <a:lnTo>
                    <a:pt x="2" y="8"/>
                  </a:lnTo>
                  <a:lnTo>
                    <a:pt x="4" y="8"/>
                  </a:lnTo>
                  <a:lnTo>
                    <a:pt x="4" y="10"/>
                  </a:lnTo>
                  <a:lnTo>
                    <a:pt x="6" y="10"/>
                  </a:lnTo>
                  <a:lnTo>
                    <a:pt x="4" y="10"/>
                  </a:lnTo>
                  <a:lnTo>
                    <a:pt x="4" y="12"/>
                  </a:lnTo>
                  <a:lnTo>
                    <a:pt x="6" y="12"/>
                  </a:lnTo>
                  <a:lnTo>
                    <a:pt x="6" y="14"/>
                  </a:lnTo>
                  <a:lnTo>
                    <a:pt x="8" y="14"/>
                  </a:lnTo>
                  <a:lnTo>
                    <a:pt x="10" y="12"/>
                  </a:lnTo>
                  <a:lnTo>
                    <a:pt x="10" y="14"/>
                  </a:lnTo>
                  <a:lnTo>
                    <a:pt x="12" y="14"/>
                  </a:lnTo>
                  <a:lnTo>
                    <a:pt x="10" y="12"/>
                  </a:lnTo>
                  <a:lnTo>
                    <a:pt x="12" y="12"/>
                  </a:lnTo>
                  <a:lnTo>
                    <a:pt x="12" y="10"/>
                  </a:lnTo>
                  <a:lnTo>
                    <a:pt x="14" y="10"/>
                  </a:lnTo>
                  <a:lnTo>
                    <a:pt x="20" y="10"/>
                  </a:lnTo>
                  <a:lnTo>
                    <a:pt x="24" y="10"/>
                  </a:lnTo>
                  <a:lnTo>
                    <a:pt x="26" y="8"/>
                  </a:lnTo>
                  <a:lnTo>
                    <a:pt x="28" y="10"/>
                  </a:lnTo>
                  <a:lnTo>
                    <a:pt x="30" y="10"/>
                  </a:lnTo>
                  <a:lnTo>
                    <a:pt x="30" y="8"/>
                  </a:lnTo>
                  <a:close/>
                </a:path>
              </a:pathLst>
            </a:custGeom>
            <a:noFill/>
            <a:ln w="3175">
              <a:solidFill>
                <a:schemeClr val="bg1"/>
              </a:solidFill>
              <a:prstDash val="sysDot"/>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lang="de-DE" sz="2400">
                <a:solidFill>
                  <a:srgbClr val="000000"/>
                </a:solidFill>
                <a:cs typeface="Arial" charset="0"/>
              </a:endParaRPr>
            </a:p>
          </p:txBody>
        </p:sp>
        <p:sp>
          <p:nvSpPr>
            <p:cNvPr id="14414" name="Freeform 2496"/>
            <p:cNvSpPr>
              <a:spLocks/>
            </p:cNvSpPr>
            <p:nvPr/>
          </p:nvSpPr>
          <p:spPr bwMode="auto">
            <a:xfrm>
              <a:off x="4280089" y="2822459"/>
              <a:ext cx="0" cy="3929"/>
            </a:xfrm>
            <a:custGeom>
              <a:avLst/>
              <a:gdLst>
                <a:gd name="T0" fmla="*/ 2147483647 h 4"/>
                <a:gd name="T1" fmla="*/ 2147483647 h 4"/>
                <a:gd name="T2" fmla="*/ 0 h 4"/>
                <a:gd name="T3" fmla="*/ 0 h 4"/>
                <a:gd name="T4" fmla="*/ 2147483647 h 4"/>
                <a:gd name="T5" fmla="*/ 2147483647 h 4"/>
                <a:gd name="T6" fmla="*/ 2147483647 h 4"/>
                <a:gd name="T7" fmla="*/ 0 60000 65536"/>
                <a:gd name="T8" fmla="*/ 0 60000 65536"/>
                <a:gd name="T9" fmla="*/ 0 60000 65536"/>
                <a:gd name="T10" fmla="*/ 0 60000 65536"/>
                <a:gd name="T11" fmla="*/ 0 60000 65536"/>
                <a:gd name="T12" fmla="*/ 0 60000 65536"/>
                <a:gd name="T13" fmla="*/ 0 60000 65536"/>
                <a:gd name="T14" fmla="*/ 0 h 4"/>
                <a:gd name="T15" fmla="*/ 4 h 4"/>
              </a:gdLst>
              <a:ahLst/>
              <a:cxnLst>
                <a:cxn ang="T7">
                  <a:pos x="0" y="T0"/>
                </a:cxn>
                <a:cxn ang="T8">
                  <a:pos x="0" y="T1"/>
                </a:cxn>
                <a:cxn ang="T9">
                  <a:pos x="0" y="T2"/>
                </a:cxn>
                <a:cxn ang="T10">
                  <a:pos x="0" y="T3"/>
                </a:cxn>
                <a:cxn ang="T11">
                  <a:pos x="0" y="T4"/>
                </a:cxn>
                <a:cxn ang="T12">
                  <a:pos x="0" y="T5"/>
                </a:cxn>
                <a:cxn ang="T13">
                  <a:pos x="0" y="T6"/>
                </a:cxn>
              </a:cxnLst>
              <a:rect l="0" t="T14" r="0" b="T15"/>
              <a:pathLst>
                <a:path h="4">
                  <a:moveTo>
                    <a:pt x="0" y="4"/>
                  </a:moveTo>
                  <a:lnTo>
                    <a:pt x="0" y="2"/>
                  </a:lnTo>
                  <a:lnTo>
                    <a:pt x="0" y="0"/>
                  </a:lnTo>
                  <a:lnTo>
                    <a:pt x="0" y="2"/>
                  </a:lnTo>
                  <a:lnTo>
                    <a:pt x="0" y="4"/>
                  </a:lnTo>
                  <a:close/>
                </a:path>
              </a:pathLst>
            </a:custGeom>
            <a:noFill/>
            <a:ln w="3175">
              <a:solidFill>
                <a:schemeClr val="bg1"/>
              </a:solidFill>
              <a:prstDash val="sysDot"/>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lang="de-DE" sz="2400">
                <a:solidFill>
                  <a:srgbClr val="000000"/>
                </a:solidFill>
                <a:cs typeface="Arial" charset="0"/>
              </a:endParaRPr>
            </a:p>
          </p:txBody>
        </p:sp>
        <p:sp>
          <p:nvSpPr>
            <p:cNvPr id="14415" name="Freeform 2497"/>
            <p:cNvSpPr>
              <a:spLocks/>
            </p:cNvSpPr>
            <p:nvPr/>
          </p:nvSpPr>
          <p:spPr bwMode="auto">
            <a:xfrm>
              <a:off x="4758015" y="2721637"/>
              <a:ext cx="151889" cy="180695"/>
            </a:xfrm>
            <a:custGeom>
              <a:avLst/>
              <a:gdLst>
                <a:gd name="T0" fmla="*/ 2147483647 w 166"/>
                <a:gd name="T1" fmla="*/ 2147483647 h 218"/>
                <a:gd name="T2" fmla="*/ 2147483647 w 166"/>
                <a:gd name="T3" fmla="*/ 2147483647 h 218"/>
                <a:gd name="T4" fmla="*/ 2147483647 w 166"/>
                <a:gd name="T5" fmla="*/ 2147483647 h 218"/>
                <a:gd name="T6" fmla="*/ 2147483647 w 166"/>
                <a:gd name="T7" fmla="*/ 2147483647 h 218"/>
                <a:gd name="T8" fmla="*/ 2147483647 w 166"/>
                <a:gd name="T9" fmla="*/ 2147483647 h 218"/>
                <a:gd name="T10" fmla="*/ 2147483647 w 166"/>
                <a:gd name="T11" fmla="*/ 2147483647 h 218"/>
                <a:gd name="T12" fmla="*/ 2147483647 w 166"/>
                <a:gd name="T13" fmla="*/ 2147483647 h 218"/>
                <a:gd name="T14" fmla="*/ 2147483647 w 166"/>
                <a:gd name="T15" fmla="*/ 2147483647 h 218"/>
                <a:gd name="T16" fmla="*/ 2147483647 w 166"/>
                <a:gd name="T17" fmla="*/ 2147483647 h 218"/>
                <a:gd name="T18" fmla="*/ 2147483647 w 166"/>
                <a:gd name="T19" fmla="*/ 2147483647 h 218"/>
                <a:gd name="T20" fmla="*/ 2147483647 w 166"/>
                <a:gd name="T21" fmla="*/ 2147483647 h 218"/>
                <a:gd name="T22" fmla="*/ 2147483647 w 166"/>
                <a:gd name="T23" fmla="*/ 2147483647 h 218"/>
                <a:gd name="T24" fmla="*/ 2147483647 w 166"/>
                <a:gd name="T25" fmla="*/ 2147483647 h 218"/>
                <a:gd name="T26" fmla="*/ 2147483647 w 166"/>
                <a:gd name="T27" fmla="*/ 2147483647 h 218"/>
                <a:gd name="T28" fmla="*/ 2147483647 w 166"/>
                <a:gd name="T29" fmla="*/ 2147483647 h 218"/>
                <a:gd name="T30" fmla="*/ 2147483647 w 166"/>
                <a:gd name="T31" fmla="*/ 2147483647 h 218"/>
                <a:gd name="T32" fmla="*/ 2147483647 w 166"/>
                <a:gd name="T33" fmla="*/ 0 h 218"/>
                <a:gd name="T34" fmla="*/ 2147483647 w 166"/>
                <a:gd name="T35" fmla="*/ 0 h 218"/>
                <a:gd name="T36" fmla="*/ 2147483647 w 166"/>
                <a:gd name="T37" fmla="*/ 2147483647 h 218"/>
                <a:gd name="T38" fmla="*/ 2147483647 w 166"/>
                <a:gd name="T39" fmla="*/ 2147483647 h 218"/>
                <a:gd name="T40" fmla="*/ 2147483647 w 166"/>
                <a:gd name="T41" fmla="*/ 2147483647 h 218"/>
                <a:gd name="T42" fmla="*/ 2147483647 w 166"/>
                <a:gd name="T43" fmla="*/ 2147483647 h 218"/>
                <a:gd name="T44" fmla="*/ 2147483647 w 166"/>
                <a:gd name="T45" fmla="*/ 2147483647 h 218"/>
                <a:gd name="T46" fmla="*/ 2147483647 w 166"/>
                <a:gd name="T47" fmla="*/ 2147483647 h 218"/>
                <a:gd name="T48" fmla="*/ 2147483647 w 166"/>
                <a:gd name="T49" fmla="*/ 2147483647 h 218"/>
                <a:gd name="T50" fmla="*/ 2147483647 w 166"/>
                <a:gd name="T51" fmla="*/ 2147483647 h 218"/>
                <a:gd name="T52" fmla="*/ 2147483647 w 166"/>
                <a:gd name="T53" fmla="*/ 2147483647 h 218"/>
                <a:gd name="T54" fmla="*/ 2147483647 w 166"/>
                <a:gd name="T55" fmla="*/ 2147483647 h 218"/>
                <a:gd name="T56" fmla="*/ 2147483647 w 166"/>
                <a:gd name="T57" fmla="*/ 2147483647 h 218"/>
                <a:gd name="T58" fmla="*/ 2147483647 w 166"/>
                <a:gd name="T59" fmla="*/ 2147483647 h 218"/>
                <a:gd name="T60" fmla="*/ 2147483647 w 166"/>
                <a:gd name="T61" fmla="*/ 2147483647 h 218"/>
                <a:gd name="T62" fmla="*/ 2147483647 w 166"/>
                <a:gd name="T63" fmla="*/ 2147483647 h 218"/>
                <a:gd name="T64" fmla="*/ 2147483647 w 166"/>
                <a:gd name="T65" fmla="*/ 2147483647 h 218"/>
                <a:gd name="T66" fmla="*/ 2147483647 w 166"/>
                <a:gd name="T67" fmla="*/ 2147483647 h 218"/>
                <a:gd name="T68" fmla="*/ 2147483647 w 166"/>
                <a:gd name="T69" fmla="*/ 2147483647 h 218"/>
                <a:gd name="T70" fmla="*/ 2147483647 w 166"/>
                <a:gd name="T71" fmla="*/ 2147483647 h 218"/>
                <a:gd name="T72" fmla="*/ 2147483647 w 166"/>
                <a:gd name="T73" fmla="*/ 2147483647 h 218"/>
                <a:gd name="T74" fmla="*/ 2147483647 w 166"/>
                <a:gd name="T75" fmla="*/ 2147483647 h 218"/>
                <a:gd name="T76" fmla="*/ 2147483647 w 166"/>
                <a:gd name="T77" fmla="*/ 2147483647 h 218"/>
                <a:gd name="T78" fmla="*/ 2147483647 w 166"/>
                <a:gd name="T79" fmla="*/ 2147483647 h 218"/>
                <a:gd name="T80" fmla="*/ 2147483647 w 166"/>
                <a:gd name="T81" fmla="*/ 2147483647 h 218"/>
                <a:gd name="T82" fmla="*/ 2147483647 w 166"/>
                <a:gd name="T83" fmla="*/ 2147483647 h 218"/>
                <a:gd name="T84" fmla="*/ 2147483647 w 166"/>
                <a:gd name="T85" fmla="*/ 2147483647 h 218"/>
                <a:gd name="T86" fmla="*/ 2147483647 w 166"/>
                <a:gd name="T87" fmla="*/ 2147483647 h 218"/>
                <a:gd name="T88" fmla="*/ 2147483647 w 166"/>
                <a:gd name="T89" fmla="*/ 2147483647 h 218"/>
                <a:gd name="T90" fmla="*/ 2147483647 w 166"/>
                <a:gd name="T91" fmla="*/ 2147483647 h 218"/>
                <a:gd name="T92" fmla="*/ 2147483647 w 166"/>
                <a:gd name="T93" fmla="*/ 2147483647 h 218"/>
                <a:gd name="T94" fmla="*/ 2147483647 w 166"/>
                <a:gd name="T95" fmla="*/ 2147483647 h 218"/>
                <a:gd name="T96" fmla="*/ 2147483647 w 166"/>
                <a:gd name="T97" fmla="*/ 2147483647 h 218"/>
                <a:gd name="T98" fmla="*/ 2147483647 w 166"/>
                <a:gd name="T99" fmla="*/ 2147483647 h 218"/>
                <a:gd name="T100" fmla="*/ 2147483647 w 166"/>
                <a:gd name="T101" fmla="*/ 2147483647 h 218"/>
                <a:gd name="T102" fmla="*/ 2147483647 w 166"/>
                <a:gd name="T103" fmla="*/ 2147483647 h 218"/>
                <a:gd name="T104" fmla="*/ 2147483647 w 166"/>
                <a:gd name="T105" fmla="*/ 2147483647 h 218"/>
                <a:gd name="T106" fmla="*/ 2147483647 w 166"/>
                <a:gd name="T107" fmla="*/ 2147483647 h 218"/>
                <a:gd name="T108" fmla="*/ 2147483647 w 166"/>
                <a:gd name="T109" fmla="*/ 2147483647 h 218"/>
                <a:gd name="T110" fmla="*/ 2147483647 w 166"/>
                <a:gd name="T111" fmla="*/ 2147483647 h 218"/>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w 166"/>
                <a:gd name="T169" fmla="*/ 0 h 218"/>
                <a:gd name="T170" fmla="*/ 166 w 166"/>
                <a:gd name="T171" fmla="*/ 218 h 218"/>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T168" t="T169" r="T170" b="T171"/>
              <a:pathLst>
                <a:path w="166" h="218">
                  <a:moveTo>
                    <a:pt x="2" y="132"/>
                  </a:moveTo>
                  <a:lnTo>
                    <a:pt x="2" y="130"/>
                  </a:lnTo>
                  <a:lnTo>
                    <a:pt x="2" y="118"/>
                  </a:lnTo>
                  <a:lnTo>
                    <a:pt x="2" y="116"/>
                  </a:lnTo>
                  <a:lnTo>
                    <a:pt x="2" y="112"/>
                  </a:lnTo>
                  <a:lnTo>
                    <a:pt x="2" y="110"/>
                  </a:lnTo>
                  <a:lnTo>
                    <a:pt x="2" y="108"/>
                  </a:lnTo>
                  <a:lnTo>
                    <a:pt x="2" y="106"/>
                  </a:lnTo>
                  <a:lnTo>
                    <a:pt x="0" y="106"/>
                  </a:lnTo>
                  <a:lnTo>
                    <a:pt x="2" y="104"/>
                  </a:lnTo>
                  <a:lnTo>
                    <a:pt x="4" y="102"/>
                  </a:lnTo>
                  <a:lnTo>
                    <a:pt x="6" y="100"/>
                  </a:lnTo>
                  <a:lnTo>
                    <a:pt x="6" y="94"/>
                  </a:lnTo>
                  <a:lnTo>
                    <a:pt x="8" y="94"/>
                  </a:lnTo>
                  <a:lnTo>
                    <a:pt x="8" y="92"/>
                  </a:lnTo>
                  <a:lnTo>
                    <a:pt x="10" y="88"/>
                  </a:lnTo>
                  <a:lnTo>
                    <a:pt x="12" y="86"/>
                  </a:lnTo>
                  <a:lnTo>
                    <a:pt x="12" y="84"/>
                  </a:lnTo>
                  <a:lnTo>
                    <a:pt x="12" y="82"/>
                  </a:lnTo>
                  <a:lnTo>
                    <a:pt x="14" y="82"/>
                  </a:lnTo>
                  <a:lnTo>
                    <a:pt x="14" y="80"/>
                  </a:lnTo>
                  <a:lnTo>
                    <a:pt x="16" y="80"/>
                  </a:lnTo>
                  <a:lnTo>
                    <a:pt x="18" y="80"/>
                  </a:lnTo>
                  <a:lnTo>
                    <a:pt x="18" y="78"/>
                  </a:lnTo>
                  <a:lnTo>
                    <a:pt x="18" y="76"/>
                  </a:lnTo>
                  <a:lnTo>
                    <a:pt x="18" y="74"/>
                  </a:lnTo>
                  <a:lnTo>
                    <a:pt x="20" y="74"/>
                  </a:lnTo>
                  <a:lnTo>
                    <a:pt x="20" y="72"/>
                  </a:lnTo>
                  <a:lnTo>
                    <a:pt x="20" y="70"/>
                  </a:lnTo>
                  <a:lnTo>
                    <a:pt x="22" y="70"/>
                  </a:lnTo>
                  <a:lnTo>
                    <a:pt x="22" y="68"/>
                  </a:lnTo>
                  <a:lnTo>
                    <a:pt x="22" y="64"/>
                  </a:lnTo>
                  <a:lnTo>
                    <a:pt x="22" y="60"/>
                  </a:lnTo>
                  <a:lnTo>
                    <a:pt x="22" y="56"/>
                  </a:lnTo>
                  <a:lnTo>
                    <a:pt x="20" y="54"/>
                  </a:lnTo>
                  <a:lnTo>
                    <a:pt x="20" y="52"/>
                  </a:lnTo>
                  <a:lnTo>
                    <a:pt x="20" y="48"/>
                  </a:lnTo>
                  <a:lnTo>
                    <a:pt x="18" y="46"/>
                  </a:lnTo>
                  <a:lnTo>
                    <a:pt x="18" y="44"/>
                  </a:lnTo>
                  <a:lnTo>
                    <a:pt x="18" y="42"/>
                  </a:lnTo>
                  <a:lnTo>
                    <a:pt x="18" y="40"/>
                  </a:lnTo>
                  <a:lnTo>
                    <a:pt x="16" y="40"/>
                  </a:lnTo>
                  <a:lnTo>
                    <a:pt x="14" y="40"/>
                  </a:lnTo>
                  <a:lnTo>
                    <a:pt x="14" y="38"/>
                  </a:lnTo>
                  <a:lnTo>
                    <a:pt x="14" y="36"/>
                  </a:lnTo>
                  <a:lnTo>
                    <a:pt x="14" y="34"/>
                  </a:lnTo>
                  <a:lnTo>
                    <a:pt x="12" y="34"/>
                  </a:lnTo>
                  <a:lnTo>
                    <a:pt x="10" y="32"/>
                  </a:lnTo>
                  <a:lnTo>
                    <a:pt x="10" y="28"/>
                  </a:lnTo>
                  <a:lnTo>
                    <a:pt x="10" y="26"/>
                  </a:lnTo>
                  <a:lnTo>
                    <a:pt x="10" y="24"/>
                  </a:lnTo>
                  <a:lnTo>
                    <a:pt x="10" y="22"/>
                  </a:lnTo>
                  <a:lnTo>
                    <a:pt x="10" y="20"/>
                  </a:lnTo>
                  <a:lnTo>
                    <a:pt x="8" y="20"/>
                  </a:lnTo>
                  <a:lnTo>
                    <a:pt x="6" y="18"/>
                  </a:lnTo>
                  <a:lnTo>
                    <a:pt x="6" y="16"/>
                  </a:lnTo>
                  <a:lnTo>
                    <a:pt x="4" y="12"/>
                  </a:lnTo>
                  <a:lnTo>
                    <a:pt x="4" y="10"/>
                  </a:lnTo>
                  <a:lnTo>
                    <a:pt x="2" y="10"/>
                  </a:lnTo>
                  <a:lnTo>
                    <a:pt x="2" y="8"/>
                  </a:lnTo>
                  <a:lnTo>
                    <a:pt x="4" y="6"/>
                  </a:lnTo>
                  <a:lnTo>
                    <a:pt x="8" y="0"/>
                  </a:lnTo>
                  <a:lnTo>
                    <a:pt x="10" y="0"/>
                  </a:lnTo>
                  <a:lnTo>
                    <a:pt x="16" y="0"/>
                  </a:lnTo>
                  <a:lnTo>
                    <a:pt x="18" y="0"/>
                  </a:lnTo>
                  <a:lnTo>
                    <a:pt x="20" y="0"/>
                  </a:lnTo>
                  <a:lnTo>
                    <a:pt x="26" y="0"/>
                  </a:lnTo>
                  <a:lnTo>
                    <a:pt x="32" y="0"/>
                  </a:lnTo>
                  <a:lnTo>
                    <a:pt x="34" y="0"/>
                  </a:lnTo>
                  <a:lnTo>
                    <a:pt x="36" y="0"/>
                  </a:lnTo>
                  <a:lnTo>
                    <a:pt x="38" y="0"/>
                  </a:lnTo>
                  <a:lnTo>
                    <a:pt x="42" y="0"/>
                  </a:lnTo>
                  <a:lnTo>
                    <a:pt x="42" y="2"/>
                  </a:lnTo>
                  <a:lnTo>
                    <a:pt x="44" y="4"/>
                  </a:lnTo>
                  <a:lnTo>
                    <a:pt x="48" y="4"/>
                  </a:lnTo>
                  <a:lnTo>
                    <a:pt x="50" y="4"/>
                  </a:lnTo>
                  <a:lnTo>
                    <a:pt x="54" y="4"/>
                  </a:lnTo>
                  <a:lnTo>
                    <a:pt x="56" y="4"/>
                  </a:lnTo>
                  <a:lnTo>
                    <a:pt x="58" y="4"/>
                  </a:lnTo>
                  <a:lnTo>
                    <a:pt x="60" y="4"/>
                  </a:lnTo>
                  <a:lnTo>
                    <a:pt x="64" y="6"/>
                  </a:lnTo>
                  <a:lnTo>
                    <a:pt x="66" y="6"/>
                  </a:lnTo>
                  <a:lnTo>
                    <a:pt x="66" y="8"/>
                  </a:lnTo>
                  <a:lnTo>
                    <a:pt x="70" y="10"/>
                  </a:lnTo>
                  <a:lnTo>
                    <a:pt x="86" y="20"/>
                  </a:lnTo>
                  <a:lnTo>
                    <a:pt x="86" y="22"/>
                  </a:lnTo>
                  <a:lnTo>
                    <a:pt x="88" y="22"/>
                  </a:lnTo>
                  <a:lnTo>
                    <a:pt x="92" y="22"/>
                  </a:lnTo>
                  <a:lnTo>
                    <a:pt x="96" y="22"/>
                  </a:lnTo>
                  <a:lnTo>
                    <a:pt x="98" y="22"/>
                  </a:lnTo>
                  <a:lnTo>
                    <a:pt x="102" y="24"/>
                  </a:lnTo>
                  <a:lnTo>
                    <a:pt x="104" y="24"/>
                  </a:lnTo>
                  <a:lnTo>
                    <a:pt x="106" y="24"/>
                  </a:lnTo>
                  <a:lnTo>
                    <a:pt x="108" y="24"/>
                  </a:lnTo>
                  <a:lnTo>
                    <a:pt x="110" y="26"/>
                  </a:lnTo>
                  <a:lnTo>
                    <a:pt x="112" y="26"/>
                  </a:lnTo>
                  <a:lnTo>
                    <a:pt x="112" y="24"/>
                  </a:lnTo>
                  <a:lnTo>
                    <a:pt x="112" y="26"/>
                  </a:lnTo>
                  <a:lnTo>
                    <a:pt x="114" y="26"/>
                  </a:lnTo>
                  <a:lnTo>
                    <a:pt x="116" y="26"/>
                  </a:lnTo>
                  <a:lnTo>
                    <a:pt x="116" y="28"/>
                  </a:lnTo>
                  <a:lnTo>
                    <a:pt x="118" y="28"/>
                  </a:lnTo>
                  <a:lnTo>
                    <a:pt x="118" y="24"/>
                  </a:lnTo>
                  <a:lnTo>
                    <a:pt x="122" y="20"/>
                  </a:lnTo>
                  <a:lnTo>
                    <a:pt x="124" y="18"/>
                  </a:lnTo>
                  <a:lnTo>
                    <a:pt x="126" y="16"/>
                  </a:lnTo>
                  <a:lnTo>
                    <a:pt x="130" y="14"/>
                  </a:lnTo>
                  <a:lnTo>
                    <a:pt x="136" y="12"/>
                  </a:lnTo>
                  <a:lnTo>
                    <a:pt x="142" y="8"/>
                  </a:lnTo>
                  <a:lnTo>
                    <a:pt x="144" y="8"/>
                  </a:lnTo>
                  <a:lnTo>
                    <a:pt x="146" y="8"/>
                  </a:lnTo>
                  <a:lnTo>
                    <a:pt x="146" y="10"/>
                  </a:lnTo>
                  <a:lnTo>
                    <a:pt x="148" y="12"/>
                  </a:lnTo>
                  <a:lnTo>
                    <a:pt x="150" y="12"/>
                  </a:lnTo>
                  <a:lnTo>
                    <a:pt x="150" y="14"/>
                  </a:lnTo>
                  <a:lnTo>
                    <a:pt x="152" y="16"/>
                  </a:lnTo>
                  <a:lnTo>
                    <a:pt x="156" y="16"/>
                  </a:lnTo>
                  <a:lnTo>
                    <a:pt x="158" y="16"/>
                  </a:lnTo>
                  <a:lnTo>
                    <a:pt x="160" y="14"/>
                  </a:lnTo>
                  <a:lnTo>
                    <a:pt x="162" y="14"/>
                  </a:lnTo>
                  <a:lnTo>
                    <a:pt x="164" y="14"/>
                  </a:lnTo>
                  <a:lnTo>
                    <a:pt x="164" y="16"/>
                  </a:lnTo>
                  <a:lnTo>
                    <a:pt x="166" y="16"/>
                  </a:lnTo>
                  <a:lnTo>
                    <a:pt x="166" y="14"/>
                  </a:lnTo>
                  <a:lnTo>
                    <a:pt x="166" y="16"/>
                  </a:lnTo>
                  <a:lnTo>
                    <a:pt x="164" y="18"/>
                  </a:lnTo>
                  <a:lnTo>
                    <a:pt x="154" y="32"/>
                  </a:lnTo>
                  <a:lnTo>
                    <a:pt x="154" y="34"/>
                  </a:lnTo>
                  <a:lnTo>
                    <a:pt x="148" y="40"/>
                  </a:lnTo>
                  <a:lnTo>
                    <a:pt x="148" y="42"/>
                  </a:lnTo>
                  <a:lnTo>
                    <a:pt x="148" y="44"/>
                  </a:lnTo>
                  <a:lnTo>
                    <a:pt x="148" y="54"/>
                  </a:lnTo>
                  <a:lnTo>
                    <a:pt x="150" y="76"/>
                  </a:lnTo>
                  <a:lnTo>
                    <a:pt x="150" y="108"/>
                  </a:lnTo>
                  <a:lnTo>
                    <a:pt x="150" y="128"/>
                  </a:lnTo>
                  <a:lnTo>
                    <a:pt x="152" y="134"/>
                  </a:lnTo>
                  <a:lnTo>
                    <a:pt x="156" y="140"/>
                  </a:lnTo>
                  <a:lnTo>
                    <a:pt x="160" y="146"/>
                  </a:lnTo>
                  <a:lnTo>
                    <a:pt x="160" y="148"/>
                  </a:lnTo>
                  <a:lnTo>
                    <a:pt x="158" y="148"/>
                  </a:lnTo>
                  <a:lnTo>
                    <a:pt x="158" y="150"/>
                  </a:lnTo>
                  <a:lnTo>
                    <a:pt x="156" y="152"/>
                  </a:lnTo>
                  <a:lnTo>
                    <a:pt x="154" y="156"/>
                  </a:lnTo>
                  <a:lnTo>
                    <a:pt x="152" y="156"/>
                  </a:lnTo>
                  <a:lnTo>
                    <a:pt x="148" y="158"/>
                  </a:lnTo>
                  <a:lnTo>
                    <a:pt x="146" y="156"/>
                  </a:lnTo>
                  <a:lnTo>
                    <a:pt x="148" y="160"/>
                  </a:lnTo>
                  <a:lnTo>
                    <a:pt x="148" y="162"/>
                  </a:lnTo>
                  <a:lnTo>
                    <a:pt x="148" y="164"/>
                  </a:lnTo>
                  <a:lnTo>
                    <a:pt x="146" y="162"/>
                  </a:lnTo>
                  <a:lnTo>
                    <a:pt x="144" y="164"/>
                  </a:lnTo>
                  <a:lnTo>
                    <a:pt x="146" y="164"/>
                  </a:lnTo>
                  <a:lnTo>
                    <a:pt x="144" y="164"/>
                  </a:lnTo>
                  <a:lnTo>
                    <a:pt x="142" y="168"/>
                  </a:lnTo>
                  <a:lnTo>
                    <a:pt x="140" y="168"/>
                  </a:lnTo>
                  <a:lnTo>
                    <a:pt x="138" y="168"/>
                  </a:lnTo>
                  <a:lnTo>
                    <a:pt x="136" y="168"/>
                  </a:lnTo>
                  <a:lnTo>
                    <a:pt x="134" y="168"/>
                  </a:lnTo>
                  <a:lnTo>
                    <a:pt x="134" y="170"/>
                  </a:lnTo>
                  <a:lnTo>
                    <a:pt x="132" y="170"/>
                  </a:lnTo>
                  <a:lnTo>
                    <a:pt x="132" y="172"/>
                  </a:lnTo>
                  <a:lnTo>
                    <a:pt x="130" y="174"/>
                  </a:lnTo>
                  <a:lnTo>
                    <a:pt x="130" y="176"/>
                  </a:lnTo>
                  <a:lnTo>
                    <a:pt x="130" y="178"/>
                  </a:lnTo>
                  <a:lnTo>
                    <a:pt x="132" y="178"/>
                  </a:lnTo>
                  <a:lnTo>
                    <a:pt x="130" y="180"/>
                  </a:lnTo>
                  <a:lnTo>
                    <a:pt x="130" y="184"/>
                  </a:lnTo>
                  <a:lnTo>
                    <a:pt x="130" y="186"/>
                  </a:lnTo>
                  <a:lnTo>
                    <a:pt x="128" y="186"/>
                  </a:lnTo>
                  <a:lnTo>
                    <a:pt x="128" y="188"/>
                  </a:lnTo>
                  <a:lnTo>
                    <a:pt x="126" y="188"/>
                  </a:lnTo>
                  <a:lnTo>
                    <a:pt x="126" y="190"/>
                  </a:lnTo>
                  <a:lnTo>
                    <a:pt x="124" y="194"/>
                  </a:lnTo>
                  <a:lnTo>
                    <a:pt x="124" y="196"/>
                  </a:lnTo>
                  <a:lnTo>
                    <a:pt x="124" y="198"/>
                  </a:lnTo>
                  <a:lnTo>
                    <a:pt x="124" y="200"/>
                  </a:lnTo>
                  <a:lnTo>
                    <a:pt x="122" y="200"/>
                  </a:lnTo>
                  <a:lnTo>
                    <a:pt x="122" y="202"/>
                  </a:lnTo>
                  <a:lnTo>
                    <a:pt x="120" y="204"/>
                  </a:lnTo>
                  <a:lnTo>
                    <a:pt x="120" y="206"/>
                  </a:lnTo>
                  <a:lnTo>
                    <a:pt x="116" y="212"/>
                  </a:lnTo>
                  <a:lnTo>
                    <a:pt x="114" y="218"/>
                  </a:lnTo>
                  <a:lnTo>
                    <a:pt x="112" y="218"/>
                  </a:lnTo>
                  <a:lnTo>
                    <a:pt x="112" y="216"/>
                  </a:lnTo>
                  <a:lnTo>
                    <a:pt x="110" y="216"/>
                  </a:lnTo>
                  <a:lnTo>
                    <a:pt x="110" y="218"/>
                  </a:lnTo>
                  <a:lnTo>
                    <a:pt x="108" y="218"/>
                  </a:lnTo>
                  <a:lnTo>
                    <a:pt x="106" y="216"/>
                  </a:lnTo>
                  <a:lnTo>
                    <a:pt x="100" y="212"/>
                  </a:lnTo>
                  <a:lnTo>
                    <a:pt x="98" y="210"/>
                  </a:lnTo>
                  <a:lnTo>
                    <a:pt x="96" y="208"/>
                  </a:lnTo>
                  <a:lnTo>
                    <a:pt x="94" y="206"/>
                  </a:lnTo>
                  <a:lnTo>
                    <a:pt x="82" y="196"/>
                  </a:lnTo>
                  <a:lnTo>
                    <a:pt x="80" y="194"/>
                  </a:lnTo>
                  <a:lnTo>
                    <a:pt x="80" y="192"/>
                  </a:lnTo>
                  <a:lnTo>
                    <a:pt x="78" y="192"/>
                  </a:lnTo>
                  <a:lnTo>
                    <a:pt x="76" y="190"/>
                  </a:lnTo>
                  <a:lnTo>
                    <a:pt x="76" y="188"/>
                  </a:lnTo>
                  <a:lnTo>
                    <a:pt x="78" y="188"/>
                  </a:lnTo>
                  <a:lnTo>
                    <a:pt x="78" y="186"/>
                  </a:lnTo>
                  <a:lnTo>
                    <a:pt x="80" y="186"/>
                  </a:lnTo>
                  <a:lnTo>
                    <a:pt x="80" y="184"/>
                  </a:lnTo>
                  <a:lnTo>
                    <a:pt x="78" y="180"/>
                  </a:lnTo>
                  <a:lnTo>
                    <a:pt x="76" y="178"/>
                  </a:lnTo>
                  <a:lnTo>
                    <a:pt x="74" y="178"/>
                  </a:lnTo>
                  <a:lnTo>
                    <a:pt x="74" y="176"/>
                  </a:lnTo>
                  <a:lnTo>
                    <a:pt x="70" y="174"/>
                  </a:lnTo>
                  <a:lnTo>
                    <a:pt x="68" y="174"/>
                  </a:lnTo>
                  <a:lnTo>
                    <a:pt x="58" y="166"/>
                  </a:lnTo>
                  <a:lnTo>
                    <a:pt x="52" y="164"/>
                  </a:lnTo>
                  <a:lnTo>
                    <a:pt x="48" y="162"/>
                  </a:lnTo>
                  <a:lnTo>
                    <a:pt x="46" y="160"/>
                  </a:lnTo>
                  <a:lnTo>
                    <a:pt x="42" y="158"/>
                  </a:lnTo>
                  <a:lnTo>
                    <a:pt x="38" y="154"/>
                  </a:lnTo>
                  <a:lnTo>
                    <a:pt x="28" y="150"/>
                  </a:lnTo>
                  <a:lnTo>
                    <a:pt x="16" y="142"/>
                  </a:lnTo>
                  <a:lnTo>
                    <a:pt x="12" y="138"/>
                  </a:lnTo>
                  <a:lnTo>
                    <a:pt x="10" y="138"/>
                  </a:lnTo>
                  <a:lnTo>
                    <a:pt x="4" y="132"/>
                  </a:lnTo>
                  <a:lnTo>
                    <a:pt x="2" y="132"/>
                  </a:lnTo>
                  <a:close/>
                </a:path>
              </a:pathLst>
            </a:custGeom>
            <a:solidFill>
              <a:srgbClr val="FC6800"/>
            </a:solidFill>
            <a:ln w="3175">
              <a:solidFill>
                <a:schemeClr val="bg1"/>
              </a:solidFill>
              <a:prstDash val="sysDot"/>
              <a:round/>
              <a:headEnd/>
              <a:tailEnd/>
            </a:ln>
          </p:spPr>
          <p:txBody>
            <a:bodyPr/>
            <a:lstStyle/>
            <a:p>
              <a:pPr fontAlgn="base">
                <a:spcBef>
                  <a:spcPct val="0"/>
                </a:spcBef>
                <a:spcAft>
                  <a:spcPct val="0"/>
                </a:spcAft>
              </a:pPr>
              <a:endParaRPr lang="de-DE" sz="2400">
                <a:solidFill>
                  <a:srgbClr val="000000"/>
                </a:solidFill>
                <a:cs typeface="Arial" charset="0"/>
              </a:endParaRPr>
            </a:p>
          </p:txBody>
        </p:sp>
        <p:sp>
          <p:nvSpPr>
            <p:cNvPr id="14416" name="Freeform 2498"/>
            <p:cNvSpPr>
              <a:spLocks/>
            </p:cNvSpPr>
            <p:nvPr/>
          </p:nvSpPr>
          <p:spPr bwMode="auto">
            <a:xfrm>
              <a:off x="4892881" y="2852575"/>
              <a:ext cx="3929" cy="2619"/>
            </a:xfrm>
            <a:custGeom>
              <a:avLst/>
              <a:gdLst>
                <a:gd name="T0" fmla="*/ 2147483647 w 4"/>
                <a:gd name="T1" fmla="*/ 2147483647 h 4"/>
                <a:gd name="T2" fmla="*/ 0 w 4"/>
                <a:gd name="T3" fmla="*/ 2147483647 h 4"/>
                <a:gd name="T4" fmla="*/ 0 w 4"/>
                <a:gd name="T5" fmla="*/ 2147483647 h 4"/>
                <a:gd name="T6" fmla="*/ 0 w 4"/>
                <a:gd name="T7" fmla="*/ 0 h 4"/>
                <a:gd name="T8" fmla="*/ 2147483647 w 4"/>
                <a:gd name="T9" fmla="*/ 0 h 4"/>
                <a:gd name="T10" fmla="*/ 2147483647 w 4"/>
                <a:gd name="T11" fmla="*/ 0 h 4"/>
                <a:gd name="T12" fmla="*/ 2147483647 w 4"/>
                <a:gd name="T13" fmla="*/ 2147483647 h 4"/>
                <a:gd name="T14" fmla="*/ 2147483647 w 4"/>
                <a:gd name="T15" fmla="*/ 2147483647 h 4"/>
                <a:gd name="T16" fmla="*/ 2147483647 w 4"/>
                <a:gd name="T17" fmla="*/ 2147483647 h 4"/>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4"/>
                <a:gd name="T28" fmla="*/ 0 h 4"/>
                <a:gd name="T29" fmla="*/ 4 w 4"/>
                <a:gd name="T30" fmla="*/ 4 h 4"/>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4" h="4">
                  <a:moveTo>
                    <a:pt x="2" y="4"/>
                  </a:moveTo>
                  <a:lnTo>
                    <a:pt x="0" y="4"/>
                  </a:lnTo>
                  <a:lnTo>
                    <a:pt x="0" y="2"/>
                  </a:lnTo>
                  <a:lnTo>
                    <a:pt x="0" y="0"/>
                  </a:lnTo>
                  <a:lnTo>
                    <a:pt x="2" y="0"/>
                  </a:lnTo>
                  <a:lnTo>
                    <a:pt x="4" y="0"/>
                  </a:lnTo>
                  <a:lnTo>
                    <a:pt x="4" y="2"/>
                  </a:lnTo>
                  <a:lnTo>
                    <a:pt x="2" y="2"/>
                  </a:lnTo>
                  <a:lnTo>
                    <a:pt x="2" y="4"/>
                  </a:lnTo>
                  <a:close/>
                </a:path>
              </a:pathLst>
            </a:custGeom>
            <a:noFill/>
            <a:ln w="3175">
              <a:solidFill>
                <a:schemeClr val="bg1"/>
              </a:solidFill>
              <a:prstDash val="sysDot"/>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lang="de-DE" sz="2400">
                <a:solidFill>
                  <a:srgbClr val="000000"/>
                </a:solidFill>
                <a:cs typeface="Arial" charset="0"/>
              </a:endParaRPr>
            </a:p>
          </p:txBody>
        </p:sp>
        <p:sp>
          <p:nvSpPr>
            <p:cNvPr id="14417" name="Freeform 2499"/>
            <p:cNvSpPr>
              <a:spLocks/>
            </p:cNvSpPr>
            <p:nvPr/>
          </p:nvSpPr>
          <p:spPr bwMode="auto">
            <a:xfrm>
              <a:off x="4675523" y="2729493"/>
              <a:ext cx="102132" cy="111298"/>
            </a:xfrm>
            <a:custGeom>
              <a:avLst/>
              <a:gdLst>
                <a:gd name="T0" fmla="*/ 2147483647 w 112"/>
                <a:gd name="T1" fmla="*/ 2147483647 h 136"/>
                <a:gd name="T2" fmla="*/ 2147483647 w 112"/>
                <a:gd name="T3" fmla="*/ 2147483647 h 136"/>
                <a:gd name="T4" fmla="*/ 2147483647 w 112"/>
                <a:gd name="T5" fmla="*/ 2147483647 h 136"/>
                <a:gd name="T6" fmla="*/ 2147483647 w 112"/>
                <a:gd name="T7" fmla="*/ 2147483647 h 136"/>
                <a:gd name="T8" fmla="*/ 2147483647 w 112"/>
                <a:gd name="T9" fmla="*/ 2147483647 h 136"/>
                <a:gd name="T10" fmla="*/ 2147483647 w 112"/>
                <a:gd name="T11" fmla="*/ 2147483647 h 136"/>
                <a:gd name="T12" fmla="*/ 2147483647 w 112"/>
                <a:gd name="T13" fmla="*/ 2147483647 h 136"/>
                <a:gd name="T14" fmla="*/ 2147483647 w 112"/>
                <a:gd name="T15" fmla="*/ 2147483647 h 136"/>
                <a:gd name="T16" fmla="*/ 2147483647 w 112"/>
                <a:gd name="T17" fmla="*/ 2147483647 h 136"/>
                <a:gd name="T18" fmla="*/ 2147483647 w 112"/>
                <a:gd name="T19" fmla="*/ 2147483647 h 136"/>
                <a:gd name="T20" fmla="*/ 0 w 112"/>
                <a:gd name="T21" fmla="*/ 2147483647 h 136"/>
                <a:gd name="T22" fmla="*/ 2147483647 w 112"/>
                <a:gd name="T23" fmla="*/ 2147483647 h 136"/>
                <a:gd name="T24" fmla="*/ 2147483647 w 112"/>
                <a:gd name="T25" fmla="*/ 2147483647 h 136"/>
                <a:gd name="T26" fmla="*/ 2147483647 w 112"/>
                <a:gd name="T27" fmla="*/ 2147483647 h 136"/>
                <a:gd name="T28" fmla="*/ 2147483647 w 112"/>
                <a:gd name="T29" fmla="*/ 2147483647 h 136"/>
                <a:gd name="T30" fmla="*/ 2147483647 w 112"/>
                <a:gd name="T31" fmla="*/ 2147483647 h 136"/>
                <a:gd name="T32" fmla="*/ 2147483647 w 112"/>
                <a:gd name="T33" fmla="*/ 2147483647 h 136"/>
                <a:gd name="T34" fmla="*/ 2147483647 w 112"/>
                <a:gd name="T35" fmla="*/ 2147483647 h 136"/>
                <a:gd name="T36" fmla="*/ 2147483647 w 112"/>
                <a:gd name="T37" fmla="*/ 2147483647 h 136"/>
                <a:gd name="T38" fmla="*/ 2147483647 w 112"/>
                <a:gd name="T39" fmla="*/ 2147483647 h 136"/>
                <a:gd name="T40" fmla="*/ 2147483647 w 112"/>
                <a:gd name="T41" fmla="*/ 2147483647 h 136"/>
                <a:gd name="T42" fmla="*/ 2147483647 w 112"/>
                <a:gd name="T43" fmla="*/ 2147483647 h 136"/>
                <a:gd name="T44" fmla="*/ 2147483647 w 112"/>
                <a:gd name="T45" fmla="*/ 2147483647 h 136"/>
                <a:gd name="T46" fmla="*/ 2147483647 w 112"/>
                <a:gd name="T47" fmla="*/ 2147483647 h 136"/>
                <a:gd name="T48" fmla="*/ 2147483647 w 112"/>
                <a:gd name="T49" fmla="*/ 2147483647 h 136"/>
                <a:gd name="T50" fmla="*/ 2147483647 w 112"/>
                <a:gd name="T51" fmla="*/ 2147483647 h 136"/>
                <a:gd name="T52" fmla="*/ 2147483647 w 112"/>
                <a:gd name="T53" fmla="*/ 2147483647 h 136"/>
                <a:gd name="T54" fmla="*/ 2147483647 w 112"/>
                <a:gd name="T55" fmla="*/ 2147483647 h 136"/>
                <a:gd name="T56" fmla="*/ 2147483647 w 112"/>
                <a:gd name="T57" fmla="*/ 2147483647 h 136"/>
                <a:gd name="T58" fmla="*/ 2147483647 w 112"/>
                <a:gd name="T59" fmla="*/ 2147483647 h 136"/>
                <a:gd name="T60" fmla="*/ 2147483647 w 112"/>
                <a:gd name="T61" fmla="*/ 2147483647 h 136"/>
                <a:gd name="T62" fmla="*/ 2147483647 w 112"/>
                <a:gd name="T63" fmla="*/ 2147483647 h 136"/>
                <a:gd name="T64" fmla="*/ 2147483647 w 112"/>
                <a:gd name="T65" fmla="*/ 2147483647 h 136"/>
                <a:gd name="T66" fmla="*/ 2147483647 w 112"/>
                <a:gd name="T67" fmla="*/ 2147483647 h 136"/>
                <a:gd name="T68" fmla="*/ 2147483647 w 112"/>
                <a:gd name="T69" fmla="*/ 2147483647 h 136"/>
                <a:gd name="T70" fmla="*/ 2147483647 w 112"/>
                <a:gd name="T71" fmla="*/ 2147483647 h 136"/>
                <a:gd name="T72" fmla="*/ 2147483647 w 112"/>
                <a:gd name="T73" fmla="*/ 2147483647 h 136"/>
                <a:gd name="T74" fmla="*/ 2147483647 w 112"/>
                <a:gd name="T75" fmla="*/ 2147483647 h 136"/>
                <a:gd name="T76" fmla="*/ 2147483647 w 112"/>
                <a:gd name="T77" fmla="*/ 2147483647 h 136"/>
                <a:gd name="T78" fmla="*/ 2147483647 w 112"/>
                <a:gd name="T79" fmla="*/ 2147483647 h 136"/>
                <a:gd name="T80" fmla="*/ 2147483647 w 112"/>
                <a:gd name="T81" fmla="*/ 2147483647 h 136"/>
                <a:gd name="T82" fmla="*/ 2147483647 w 112"/>
                <a:gd name="T83" fmla="*/ 2147483647 h 136"/>
                <a:gd name="T84" fmla="*/ 2147483647 w 112"/>
                <a:gd name="T85" fmla="*/ 2147483647 h 136"/>
                <a:gd name="T86" fmla="*/ 2147483647 w 112"/>
                <a:gd name="T87" fmla="*/ 2147483647 h 136"/>
                <a:gd name="T88" fmla="*/ 2147483647 w 112"/>
                <a:gd name="T89" fmla="*/ 2147483647 h 136"/>
                <a:gd name="T90" fmla="*/ 2147483647 w 112"/>
                <a:gd name="T91" fmla="*/ 2147483647 h 136"/>
                <a:gd name="T92" fmla="*/ 2147483647 w 112"/>
                <a:gd name="T93" fmla="*/ 2147483647 h 136"/>
                <a:gd name="T94" fmla="*/ 2147483647 w 112"/>
                <a:gd name="T95" fmla="*/ 2147483647 h 136"/>
                <a:gd name="T96" fmla="*/ 2147483647 w 112"/>
                <a:gd name="T97" fmla="*/ 2147483647 h 136"/>
                <a:gd name="T98" fmla="*/ 2147483647 w 112"/>
                <a:gd name="T99" fmla="*/ 2147483647 h 136"/>
                <a:gd name="T100" fmla="*/ 2147483647 w 112"/>
                <a:gd name="T101" fmla="*/ 2147483647 h 136"/>
                <a:gd name="T102" fmla="*/ 2147483647 w 112"/>
                <a:gd name="T103" fmla="*/ 2147483647 h 136"/>
                <a:gd name="T104" fmla="*/ 2147483647 w 112"/>
                <a:gd name="T105" fmla="*/ 2147483647 h 136"/>
                <a:gd name="T106" fmla="*/ 2147483647 w 112"/>
                <a:gd name="T107" fmla="*/ 2147483647 h 136"/>
                <a:gd name="T108" fmla="*/ 2147483647 w 112"/>
                <a:gd name="T109" fmla="*/ 2147483647 h 136"/>
                <a:gd name="T110" fmla="*/ 2147483647 w 112"/>
                <a:gd name="T111" fmla="*/ 2147483647 h 136"/>
                <a:gd name="T112" fmla="*/ 2147483647 w 112"/>
                <a:gd name="T113" fmla="*/ 2147483647 h 136"/>
                <a:gd name="T114" fmla="*/ 2147483647 w 112"/>
                <a:gd name="T115" fmla="*/ 2147483647 h 136"/>
                <a:gd name="T116" fmla="*/ 2147483647 w 112"/>
                <a:gd name="T117" fmla="*/ 2147483647 h 136"/>
                <a:gd name="T118" fmla="*/ 2147483647 w 112"/>
                <a:gd name="T119" fmla="*/ 2147483647 h 136"/>
                <a:gd name="T120" fmla="*/ 2147483647 w 112"/>
                <a:gd name="T121" fmla="*/ 2147483647 h 136"/>
                <a:gd name="T122" fmla="*/ 2147483647 w 112"/>
                <a:gd name="T123" fmla="*/ 2147483647 h 136"/>
                <a:gd name="T124" fmla="*/ 2147483647 w 112"/>
                <a:gd name="T125" fmla="*/ 2147483647 h 1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60000 65536"/>
                <a:gd name="T187" fmla="*/ 0 60000 65536"/>
                <a:gd name="T188" fmla="*/ 0 60000 65536"/>
                <a:gd name="T189" fmla="*/ 0 w 112"/>
                <a:gd name="T190" fmla="*/ 0 h 136"/>
                <a:gd name="T191" fmla="*/ 112 w 112"/>
                <a:gd name="T192" fmla="*/ 136 h 136"/>
              </a:gdLst>
              <a:ahLst/>
              <a:cxnLst>
                <a:cxn ang="T126">
                  <a:pos x="T0" y="T1"/>
                </a:cxn>
                <a:cxn ang="T127">
                  <a:pos x="T2" y="T3"/>
                </a:cxn>
                <a:cxn ang="T128">
                  <a:pos x="T4" y="T5"/>
                </a:cxn>
                <a:cxn ang="T129">
                  <a:pos x="T6" y="T7"/>
                </a:cxn>
                <a:cxn ang="T130">
                  <a:pos x="T8" y="T9"/>
                </a:cxn>
                <a:cxn ang="T131">
                  <a:pos x="T10" y="T11"/>
                </a:cxn>
                <a:cxn ang="T132">
                  <a:pos x="T12" y="T13"/>
                </a:cxn>
                <a:cxn ang="T133">
                  <a:pos x="T14" y="T15"/>
                </a:cxn>
                <a:cxn ang="T134">
                  <a:pos x="T16" y="T17"/>
                </a:cxn>
                <a:cxn ang="T135">
                  <a:pos x="T18" y="T19"/>
                </a:cxn>
                <a:cxn ang="T136">
                  <a:pos x="T20" y="T21"/>
                </a:cxn>
                <a:cxn ang="T137">
                  <a:pos x="T22" y="T23"/>
                </a:cxn>
                <a:cxn ang="T138">
                  <a:pos x="T24" y="T25"/>
                </a:cxn>
                <a:cxn ang="T139">
                  <a:pos x="T26" y="T27"/>
                </a:cxn>
                <a:cxn ang="T140">
                  <a:pos x="T28" y="T29"/>
                </a:cxn>
                <a:cxn ang="T141">
                  <a:pos x="T30" y="T31"/>
                </a:cxn>
                <a:cxn ang="T142">
                  <a:pos x="T32" y="T33"/>
                </a:cxn>
                <a:cxn ang="T143">
                  <a:pos x="T34" y="T35"/>
                </a:cxn>
                <a:cxn ang="T144">
                  <a:pos x="T36" y="T37"/>
                </a:cxn>
                <a:cxn ang="T145">
                  <a:pos x="T38" y="T39"/>
                </a:cxn>
                <a:cxn ang="T146">
                  <a:pos x="T40" y="T41"/>
                </a:cxn>
                <a:cxn ang="T147">
                  <a:pos x="T42" y="T43"/>
                </a:cxn>
                <a:cxn ang="T148">
                  <a:pos x="T44" y="T45"/>
                </a:cxn>
                <a:cxn ang="T149">
                  <a:pos x="T46" y="T47"/>
                </a:cxn>
                <a:cxn ang="T150">
                  <a:pos x="T48" y="T49"/>
                </a:cxn>
                <a:cxn ang="T151">
                  <a:pos x="T50" y="T51"/>
                </a:cxn>
                <a:cxn ang="T152">
                  <a:pos x="T52" y="T53"/>
                </a:cxn>
                <a:cxn ang="T153">
                  <a:pos x="T54" y="T55"/>
                </a:cxn>
                <a:cxn ang="T154">
                  <a:pos x="T56" y="T57"/>
                </a:cxn>
                <a:cxn ang="T155">
                  <a:pos x="T58" y="T59"/>
                </a:cxn>
                <a:cxn ang="T156">
                  <a:pos x="T60" y="T61"/>
                </a:cxn>
                <a:cxn ang="T157">
                  <a:pos x="T62" y="T63"/>
                </a:cxn>
                <a:cxn ang="T158">
                  <a:pos x="T64" y="T65"/>
                </a:cxn>
                <a:cxn ang="T159">
                  <a:pos x="T66" y="T67"/>
                </a:cxn>
                <a:cxn ang="T160">
                  <a:pos x="T68" y="T69"/>
                </a:cxn>
                <a:cxn ang="T161">
                  <a:pos x="T70" y="T71"/>
                </a:cxn>
                <a:cxn ang="T162">
                  <a:pos x="T72" y="T73"/>
                </a:cxn>
                <a:cxn ang="T163">
                  <a:pos x="T74" y="T75"/>
                </a:cxn>
                <a:cxn ang="T164">
                  <a:pos x="T76" y="T77"/>
                </a:cxn>
                <a:cxn ang="T165">
                  <a:pos x="T78" y="T79"/>
                </a:cxn>
                <a:cxn ang="T166">
                  <a:pos x="T80" y="T81"/>
                </a:cxn>
                <a:cxn ang="T167">
                  <a:pos x="T82" y="T83"/>
                </a:cxn>
                <a:cxn ang="T168">
                  <a:pos x="T84" y="T85"/>
                </a:cxn>
                <a:cxn ang="T169">
                  <a:pos x="T86" y="T87"/>
                </a:cxn>
                <a:cxn ang="T170">
                  <a:pos x="T88" y="T89"/>
                </a:cxn>
                <a:cxn ang="T171">
                  <a:pos x="T90" y="T91"/>
                </a:cxn>
                <a:cxn ang="T172">
                  <a:pos x="T92" y="T93"/>
                </a:cxn>
                <a:cxn ang="T173">
                  <a:pos x="T94" y="T95"/>
                </a:cxn>
                <a:cxn ang="T174">
                  <a:pos x="T96" y="T97"/>
                </a:cxn>
                <a:cxn ang="T175">
                  <a:pos x="T98" y="T99"/>
                </a:cxn>
                <a:cxn ang="T176">
                  <a:pos x="T100" y="T101"/>
                </a:cxn>
                <a:cxn ang="T177">
                  <a:pos x="T102" y="T103"/>
                </a:cxn>
                <a:cxn ang="T178">
                  <a:pos x="T104" y="T105"/>
                </a:cxn>
                <a:cxn ang="T179">
                  <a:pos x="T106" y="T107"/>
                </a:cxn>
                <a:cxn ang="T180">
                  <a:pos x="T108" y="T109"/>
                </a:cxn>
                <a:cxn ang="T181">
                  <a:pos x="T110" y="T111"/>
                </a:cxn>
                <a:cxn ang="T182">
                  <a:pos x="T112" y="T113"/>
                </a:cxn>
                <a:cxn ang="T183">
                  <a:pos x="T114" y="T115"/>
                </a:cxn>
                <a:cxn ang="T184">
                  <a:pos x="T116" y="T117"/>
                </a:cxn>
                <a:cxn ang="T185">
                  <a:pos x="T118" y="T119"/>
                </a:cxn>
                <a:cxn ang="T186">
                  <a:pos x="T120" y="T121"/>
                </a:cxn>
                <a:cxn ang="T187">
                  <a:pos x="T122" y="T123"/>
                </a:cxn>
                <a:cxn ang="T188">
                  <a:pos x="T124" y="T125"/>
                </a:cxn>
              </a:cxnLst>
              <a:rect l="T189" t="T190" r="T191" b="T192"/>
              <a:pathLst>
                <a:path w="112" h="136">
                  <a:moveTo>
                    <a:pt x="68" y="124"/>
                  </a:moveTo>
                  <a:lnTo>
                    <a:pt x="66" y="124"/>
                  </a:lnTo>
                  <a:lnTo>
                    <a:pt x="64" y="124"/>
                  </a:lnTo>
                  <a:lnTo>
                    <a:pt x="62" y="124"/>
                  </a:lnTo>
                  <a:lnTo>
                    <a:pt x="60" y="124"/>
                  </a:lnTo>
                  <a:lnTo>
                    <a:pt x="44" y="124"/>
                  </a:lnTo>
                  <a:lnTo>
                    <a:pt x="42" y="124"/>
                  </a:lnTo>
                  <a:lnTo>
                    <a:pt x="36" y="124"/>
                  </a:lnTo>
                  <a:lnTo>
                    <a:pt x="30" y="124"/>
                  </a:lnTo>
                  <a:lnTo>
                    <a:pt x="28" y="124"/>
                  </a:lnTo>
                  <a:lnTo>
                    <a:pt x="24" y="124"/>
                  </a:lnTo>
                  <a:lnTo>
                    <a:pt x="22" y="124"/>
                  </a:lnTo>
                  <a:lnTo>
                    <a:pt x="20" y="126"/>
                  </a:lnTo>
                  <a:lnTo>
                    <a:pt x="18" y="126"/>
                  </a:lnTo>
                  <a:lnTo>
                    <a:pt x="18" y="124"/>
                  </a:lnTo>
                  <a:lnTo>
                    <a:pt x="16" y="126"/>
                  </a:lnTo>
                  <a:lnTo>
                    <a:pt x="14" y="128"/>
                  </a:lnTo>
                  <a:lnTo>
                    <a:pt x="12" y="130"/>
                  </a:lnTo>
                  <a:lnTo>
                    <a:pt x="12" y="132"/>
                  </a:lnTo>
                  <a:lnTo>
                    <a:pt x="10" y="132"/>
                  </a:lnTo>
                  <a:lnTo>
                    <a:pt x="8" y="134"/>
                  </a:lnTo>
                  <a:lnTo>
                    <a:pt x="8" y="136"/>
                  </a:lnTo>
                  <a:lnTo>
                    <a:pt x="6" y="136"/>
                  </a:lnTo>
                  <a:lnTo>
                    <a:pt x="6" y="134"/>
                  </a:lnTo>
                  <a:lnTo>
                    <a:pt x="6" y="132"/>
                  </a:lnTo>
                  <a:lnTo>
                    <a:pt x="4" y="132"/>
                  </a:lnTo>
                  <a:lnTo>
                    <a:pt x="2" y="132"/>
                  </a:lnTo>
                  <a:lnTo>
                    <a:pt x="2" y="134"/>
                  </a:lnTo>
                  <a:lnTo>
                    <a:pt x="2" y="132"/>
                  </a:lnTo>
                  <a:lnTo>
                    <a:pt x="2" y="130"/>
                  </a:lnTo>
                  <a:lnTo>
                    <a:pt x="2" y="128"/>
                  </a:lnTo>
                  <a:lnTo>
                    <a:pt x="0" y="128"/>
                  </a:lnTo>
                  <a:lnTo>
                    <a:pt x="0" y="122"/>
                  </a:lnTo>
                  <a:lnTo>
                    <a:pt x="2" y="120"/>
                  </a:lnTo>
                  <a:lnTo>
                    <a:pt x="2" y="122"/>
                  </a:lnTo>
                  <a:lnTo>
                    <a:pt x="2" y="120"/>
                  </a:lnTo>
                  <a:lnTo>
                    <a:pt x="2" y="118"/>
                  </a:lnTo>
                  <a:lnTo>
                    <a:pt x="2" y="114"/>
                  </a:lnTo>
                  <a:lnTo>
                    <a:pt x="2" y="110"/>
                  </a:lnTo>
                  <a:lnTo>
                    <a:pt x="2" y="108"/>
                  </a:lnTo>
                  <a:lnTo>
                    <a:pt x="2" y="106"/>
                  </a:lnTo>
                  <a:lnTo>
                    <a:pt x="2" y="102"/>
                  </a:lnTo>
                  <a:lnTo>
                    <a:pt x="2" y="100"/>
                  </a:lnTo>
                  <a:lnTo>
                    <a:pt x="2" y="98"/>
                  </a:lnTo>
                  <a:lnTo>
                    <a:pt x="2" y="96"/>
                  </a:lnTo>
                  <a:lnTo>
                    <a:pt x="4" y="96"/>
                  </a:lnTo>
                  <a:lnTo>
                    <a:pt x="4" y="98"/>
                  </a:lnTo>
                  <a:lnTo>
                    <a:pt x="4" y="96"/>
                  </a:lnTo>
                  <a:lnTo>
                    <a:pt x="4" y="94"/>
                  </a:lnTo>
                  <a:lnTo>
                    <a:pt x="4" y="92"/>
                  </a:lnTo>
                  <a:lnTo>
                    <a:pt x="6" y="90"/>
                  </a:lnTo>
                  <a:lnTo>
                    <a:pt x="8" y="88"/>
                  </a:lnTo>
                  <a:lnTo>
                    <a:pt x="6" y="88"/>
                  </a:lnTo>
                  <a:lnTo>
                    <a:pt x="6" y="86"/>
                  </a:lnTo>
                  <a:lnTo>
                    <a:pt x="6" y="82"/>
                  </a:lnTo>
                  <a:lnTo>
                    <a:pt x="8" y="80"/>
                  </a:lnTo>
                  <a:lnTo>
                    <a:pt x="10" y="78"/>
                  </a:lnTo>
                  <a:lnTo>
                    <a:pt x="12" y="78"/>
                  </a:lnTo>
                  <a:lnTo>
                    <a:pt x="12" y="76"/>
                  </a:lnTo>
                  <a:lnTo>
                    <a:pt x="12" y="74"/>
                  </a:lnTo>
                  <a:lnTo>
                    <a:pt x="14" y="74"/>
                  </a:lnTo>
                  <a:lnTo>
                    <a:pt x="14" y="72"/>
                  </a:lnTo>
                  <a:lnTo>
                    <a:pt x="16" y="72"/>
                  </a:lnTo>
                  <a:lnTo>
                    <a:pt x="18" y="72"/>
                  </a:lnTo>
                  <a:lnTo>
                    <a:pt x="18" y="70"/>
                  </a:lnTo>
                  <a:lnTo>
                    <a:pt x="20" y="68"/>
                  </a:lnTo>
                  <a:lnTo>
                    <a:pt x="22" y="64"/>
                  </a:lnTo>
                  <a:lnTo>
                    <a:pt x="24" y="64"/>
                  </a:lnTo>
                  <a:lnTo>
                    <a:pt x="26" y="62"/>
                  </a:lnTo>
                  <a:lnTo>
                    <a:pt x="30" y="60"/>
                  </a:lnTo>
                  <a:lnTo>
                    <a:pt x="34" y="54"/>
                  </a:lnTo>
                  <a:lnTo>
                    <a:pt x="36" y="50"/>
                  </a:lnTo>
                  <a:lnTo>
                    <a:pt x="34" y="48"/>
                  </a:lnTo>
                  <a:lnTo>
                    <a:pt x="30" y="46"/>
                  </a:lnTo>
                  <a:lnTo>
                    <a:pt x="30" y="44"/>
                  </a:lnTo>
                  <a:lnTo>
                    <a:pt x="28" y="44"/>
                  </a:lnTo>
                  <a:lnTo>
                    <a:pt x="28" y="46"/>
                  </a:lnTo>
                  <a:lnTo>
                    <a:pt x="26" y="46"/>
                  </a:lnTo>
                  <a:lnTo>
                    <a:pt x="24" y="42"/>
                  </a:lnTo>
                  <a:lnTo>
                    <a:pt x="24" y="38"/>
                  </a:lnTo>
                  <a:lnTo>
                    <a:pt x="26" y="36"/>
                  </a:lnTo>
                  <a:lnTo>
                    <a:pt x="26" y="34"/>
                  </a:lnTo>
                  <a:lnTo>
                    <a:pt x="26" y="32"/>
                  </a:lnTo>
                  <a:lnTo>
                    <a:pt x="26" y="30"/>
                  </a:lnTo>
                  <a:lnTo>
                    <a:pt x="26" y="28"/>
                  </a:lnTo>
                  <a:lnTo>
                    <a:pt x="24" y="28"/>
                  </a:lnTo>
                  <a:lnTo>
                    <a:pt x="24" y="26"/>
                  </a:lnTo>
                  <a:lnTo>
                    <a:pt x="26" y="24"/>
                  </a:lnTo>
                  <a:lnTo>
                    <a:pt x="26" y="22"/>
                  </a:lnTo>
                  <a:lnTo>
                    <a:pt x="28" y="20"/>
                  </a:lnTo>
                  <a:lnTo>
                    <a:pt x="28" y="18"/>
                  </a:lnTo>
                  <a:lnTo>
                    <a:pt x="28" y="16"/>
                  </a:lnTo>
                  <a:lnTo>
                    <a:pt x="26" y="16"/>
                  </a:lnTo>
                  <a:lnTo>
                    <a:pt x="28" y="12"/>
                  </a:lnTo>
                  <a:lnTo>
                    <a:pt x="32" y="12"/>
                  </a:lnTo>
                  <a:lnTo>
                    <a:pt x="34" y="12"/>
                  </a:lnTo>
                  <a:lnTo>
                    <a:pt x="36" y="12"/>
                  </a:lnTo>
                  <a:lnTo>
                    <a:pt x="38" y="12"/>
                  </a:lnTo>
                  <a:lnTo>
                    <a:pt x="40" y="12"/>
                  </a:lnTo>
                  <a:lnTo>
                    <a:pt x="44" y="12"/>
                  </a:lnTo>
                  <a:lnTo>
                    <a:pt x="46" y="12"/>
                  </a:lnTo>
                  <a:lnTo>
                    <a:pt x="46" y="10"/>
                  </a:lnTo>
                  <a:lnTo>
                    <a:pt x="48" y="12"/>
                  </a:lnTo>
                  <a:lnTo>
                    <a:pt x="50" y="12"/>
                  </a:lnTo>
                  <a:lnTo>
                    <a:pt x="50" y="14"/>
                  </a:lnTo>
                  <a:lnTo>
                    <a:pt x="50" y="16"/>
                  </a:lnTo>
                  <a:lnTo>
                    <a:pt x="52" y="16"/>
                  </a:lnTo>
                  <a:lnTo>
                    <a:pt x="54" y="16"/>
                  </a:lnTo>
                  <a:lnTo>
                    <a:pt x="54" y="14"/>
                  </a:lnTo>
                  <a:lnTo>
                    <a:pt x="58" y="12"/>
                  </a:lnTo>
                  <a:lnTo>
                    <a:pt x="60" y="12"/>
                  </a:lnTo>
                  <a:lnTo>
                    <a:pt x="62" y="12"/>
                  </a:lnTo>
                  <a:lnTo>
                    <a:pt x="64" y="12"/>
                  </a:lnTo>
                  <a:lnTo>
                    <a:pt x="66" y="12"/>
                  </a:lnTo>
                  <a:lnTo>
                    <a:pt x="68" y="12"/>
                  </a:lnTo>
                  <a:lnTo>
                    <a:pt x="70" y="10"/>
                  </a:lnTo>
                  <a:lnTo>
                    <a:pt x="74" y="12"/>
                  </a:lnTo>
                  <a:lnTo>
                    <a:pt x="76" y="12"/>
                  </a:lnTo>
                  <a:lnTo>
                    <a:pt x="80" y="12"/>
                  </a:lnTo>
                  <a:lnTo>
                    <a:pt x="82" y="12"/>
                  </a:lnTo>
                  <a:lnTo>
                    <a:pt x="92" y="0"/>
                  </a:lnTo>
                  <a:lnTo>
                    <a:pt x="92" y="2"/>
                  </a:lnTo>
                  <a:lnTo>
                    <a:pt x="94" y="2"/>
                  </a:lnTo>
                  <a:lnTo>
                    <a:pt x="94" y="4"/>
                  </a:lnTo>
                  <a:lnTo>
                    <a:pt x="96" y="8"/>
                  </a:lnTo>
                  <a:lnTo>
                    <a:pt x="96" y="10"/>
                  </a:lnTo>
                  <a:lnTo>
                    <a:pt x="98" y="12"/>
                  </a:lnTo>
                  <a:lnTo>
                    <a:pt x="100" y="12"/>
                  </a:lnTo>
                  <a:lnTo>
                    <a:pt x="100" y="14"/>
                  </a:lnTo>
                  <a:lnTo>
                    <a:pt x="100" y="16"/>
                  </a:lnTo>
                  <a:lnTo>
                    <a:pt x="100" y="18"/>
                  </a:lnTo>
                  <a:lnTo>
                    <a:pt x="100" y="20"/>
                  </a:lnTo>
                  <a:lnTo>
                    <a:pt x="100" y="24"/>
                  </a:lnTo>
                  <a:lnTo>
                    <a:pt x="102" y="26"/>
                  </a:lnTo>
                  <a:lnTo>
                    <a:pt x="104" y="26"/>
                  </a:lnTo>
                  <a:lnTo>
                    <a:pt x="104" y="28"/>
                  </a:lnTo>
                  <a:lnTo>
                    <a:pt x="104" y="30"/>
                  </a:lnTo>
                  <a:lnTo>
                    <a:pt x="104" y="32"/>
                  </a:lnTo>
                  <a:lnTo>
                    <a:pt x="106" y="32"/>
                  </a:lnTo>
                  <a:lnTo>
                    <a:pt x="108" y="32"/>
                  </a:lnTo>
                  <a:lnTo>
                    <a:pt x="108" y="34"/>
                  </a:lnTo>
                  <a:lnTo>
                    <a:pt x="108" y="36"/>
                  </a:lnTo>
                  <a:lnTo>
                    <a:pt x="108" y="38"/>
                  </a:lnTo>
                  <a:lnTo>
                    <a:pt x="110" y="40"/>
                  </a:lnTo>
                  <a:lnTo>
                    <a:pt x="110" y="44"/>
                  </a:lnTo>
                  <a:lnTo>
                    <a:pt x="110" y="46"/>
                  </a:lnTo>
                  <a:lnTo>
                    <a:pt x="112" y="48"/>
                  </a:lnTo>
                  <a:lnTo>
                    <a:pt x="112" y="52"/>
                  </a:lnTo>
                  <a:lnTo>
                    <a:pt x="112" y="56"/>
                  </a:lnTo>
                  <a:lnTo>
                    <a:pt x="112" y="60"/>
                  </a:lnTo>
                  <a:lnTo>
                    <a:pt x="112" y="62"/>
                  </a:lnTo>
                  <a:lnTo>
                    <a:pt x="110" y="62"/>
                  </a:lnTo>
                  <a:lnTo>
                    <a:pt x="110" y="64"/>
                  </a:lnTo>
                  <a:lnTo>
                    <a:pt x="110" y="66"/>
                  </a:lnTo>
                  <a:lnTo>
                    <a:pt x="108" y="66"/>
                  </a:lnTo>
                  <a:lnTo>
                    <a:pt x="108" y="68"/>
                  </a:lnTo>
                  <a:lnTo>
                    <a:pt x="108" y="70"/>
                  </a:lnTo>
                  <a:lnTo>
                    <a:pt x="108" y="72"/>
                  </a:lnTo>
                  <a:lnTo>
                    <a:pt x="106" y="72"/>
                  </a:lnTo>
                  <a:lnTo>
                    <a:pt x="104" y="72"/>
                  </a:lnTo>
                  <a:lnTo>
                    <a:pt x="104" y="74"/>
                  </a:lnTo>
                  <a:lnTo>
                    <a:pt x="102" y="74"/>
                  </a:lnTo>
                  <a:lnTo>
                    <a:pt x="102" y="76"/>
                  </a:lnTo>
                  <a:lnTo>
                    <a:pt x="102" y="78"/>
                  </a:lnTo>
                  <a:lnTo>
                    <a:pt x="100" y="80"/>
                  </a:lnTo>
                  <a:lnTo>
                    <a:pt x="98" y="84"/>
                  </a:lnTo>
                  <a:lnTo>
                    <a:pt x="98" y="86"/>
                  </a:lnTo>
                  <a:lnTo>
                    <a:pt x="96" y="86"/>
                  </a:lnTo>
                  <a:lnTo>
                    <a:pt x="96" y="92"/>
                  </a:lnTo>
                  <a:lnTo>
                    <a:pt x="94" y="94"/>
                  </a:lnTo>
                  <a:lnTo>
                    <a:pt x="92" y="96"/>
                  </a:lnTo>
                  <a:lnTo>
                    <a:pt x="90" y="98"/>
                  </a:lnTo>
                  <a:lnTo>
                    <a:pt x="92" y="98"/>
                  </a:lnTo>
                  <a:lnTo>
                    <a:pt x="92" y="100"/>
                  </a:lnTo>
                  <a:lnTo>
                    <a:pt x="92" y="102"/>
                  </a:lnTo>
                  <a:lnTo>
                    <a:pt x="92" y="104"/>
                  </a:lnTo>
                  <a:lnTo>
                    <a:pt x="92" y="108"/>
                  </a:lnTo>
                  <a:lnTo>
                    <a:pt x="92" y="110"/>
                  </a:lnTo>
                  <a:lnTo>
                    <a:pt x="92" y="122"/>
                  </a:lnTo>
                  <a:lnTo>
                    <a:pt x="92" y="124"/>
                  </a:lnTo>
                  <a:lnTo>
                    <a:pt x="82" y="124"/>
                  </a:lnTo>
                  <a:lnTo>
                    <a:pt x="80" y="124"/>
                  </a:lnTo>
                  <a:lnTo>
                    <a:pt x="78" y="124"/>
                  </a:lnTo>
                  <a:lnTo>
                    <a:pt x="76" y="124"/>
                  </a:lnTo>
                  <a:lnTo>
                    <a:pt x="74" y="124"/>
                  </a:lnTo>
                  <a:lnTo>
                    <a:pt x="72" y="124"/>
                  </a:lnTo>
                  <a:lnTo>
                    <a:pt x="68" y="124"/>
                  </a:lnTo>
                  <a:close/>
                </a:path>
              </a:pathLst>
            </a:custGeom>
            <a:solidFill>
              <a:srgbClr val="FC6800"/>
            </a:solidFill>
            <a:ln w="3175">
              <a:solidFill>
                <a:schemeClr val="bg1"/>
              </a:solidFill>
              <a:prstDash val="sysDot"/>
              <a:round/>
              <a:headEnd/>
              <a:tailEnd/>
            </a:ln>
          </p:spPr>
          <p:txBody>
            <a:bodyPr/>
            <a:lstStyle/>
            <a:p>
              <a:pPr fontAlgn="base">
                <a:spcBef>
                  <a:spcPct val="0"/>
                </a:spcBef>
                <a:spcAft>
                  <a:spcPct val="0"/>
                </a:spcAft>
              </a:pPr>
              <a:endParaRPr lang="de-DE" sz="2400">
                <a:solidFill>
                  <a:srgbClr val="000000"/>
                </a:solidFill>
                <a:cs typeface="Arial" charset="0"/>
              </a:endParaRPr>
            </a:p>
          </p:txBody>
        </p:sp>
        <p:sp>
          <p:nvSpPr>
            <p:cNvPr id="14418" name="Freeform 2500"/>
            <p:cNvSpPr>
              <a:spLocks/>
            </p:cNvSpPr>
            <p:nvPr/>
          </p:nvSpPr>
          <p:spPr bwMode="auto">
            <a:xfrm>
              <a:off x="4668976" y="2830315"/>
              <a:ext cx="209502" cy="209502"/>
            </a:xfrm>
            <a:custGeom>
              <a:avLst/>
              <a:gdLst>
                <a:gd name="T0" fmla="*/ 2147483647 w 228"/>
                <a:gd name="T1" fmla="*/ 2147483647 h 254"/>
                <a:gd name="T2" fmla="*/ 2147483647 w 228"/>
                <a:gd name="T3" fmla="*/ 2147483647 h 254"/>
                <a:gd name="T4" fmla="*/ 2147483647 w 228"/>
                <a:gd name="T5" fmla="*/ 2147483647 h 254"/>
                <a:gd name="T6" fmla="*/ 2147483647 w 228"/>
                <a:gd name="T7" fmla="*/ 2147483647 h 254"/>
                <a:gd name="T8" fmla="*/ 2147483647 w 228"/>
                <a:gd name="T9" fmla="*/ 2147483647 h 254"/>
                <a:gd name="T10" fmla="*/ 2147483647 w 228"/>
                <a:gd name="T11" fmla="*/ 2147483647 h 254"/>
                <a:gd name="T12" fmla="*/ 2147483647 w 228"/>
                <a:gd name="T13" fmla="*/ 2147483647 h 254"/>
                <a:gd name="T14" fmla="*/ 2147483647 w 228"/>
                <a:gd name="T15" fmla="*/ 2147483647 h 254"/>
                <a:gd name="T16" fmla="*/ 2147483647 w 228"/>
                <a:gd name="T17" fmla="*/ 2147483647 h 254"/>
                <a:gd name="T18" fmla="*/ 2147483647 w 228"/>
                <a:gd name="T19" fmla="*/ 2147483647 h 254"/>
                <a:gd name="T20" fmla="*/ 2147483647 w 228"/>
                <a:gd name="T21" fmla="*/ 2147483647 h 254"/>
                <a:gd name="T22" fmla="*/ 2147483647 w 228"/>
                <a:gd name="T23" fmla="*/ 2147483647 h 254"/>
                <a:gd name="T24" fmla="*/ 2147483647 w 228"/>
                <a:gd name="T25" fmla="*/ 2147483647 h 254"/>
                <a:gd name="T26" fmla="*/ 2147483647 w 228"/>
                <a:gd name="T27" fmla="*/ 2147483647 h 254"/>
                <a:gd name="T28" fmla="*/ 2147483647 w 228"/>
                <a:gd name="T29" fmla="*/ 2147483647 h 254"/>
                <a:gd name="T30" fmla="*/ 2147483647 w 228"/>
                <a:gd name="T31" fmla="*/ 2147483647 h 254"/>
                <a:gd name="T32" fmla="*/ 2147483647 w 228"/>
                <a:gd name="T33" fmla="*/ 2147483647 h 254"/>
                <a:gd name="T34" fmla="*/ 2147483647 w 228"/>
                <a:gd name="T35" fmla="*/ 2147483647 h 254"/>
                <a:gd name="T36" fmla="*/ 2147483647 w 228"/>
                <a:gd name="T37" fmla="*/ 2147483647 h 254"/>
                <a:gd name="T38" fmla="*/ 2147483647 w 228"/>
                <a:gd name="T39" fmla="*/ 2147483647 h 254"/>
                <a:gd name="T40" fmla="*/ 2147483647 w 228"/>
                <a:gd name="T41" fmla="*/ 2147483647 h 254"/>
                <a:gd name="T42" fmla="*/ 2147483647 w 228"/>
                <a:gd name="T43" fmla="*/ 2147483647 h 254"/>
                <a:gd name="T44" fmla="*/ 2147483647 w 228"/>
                <a:gd name="T45" fmla="*/ 2147483647 h 254"/>
                <a:gd name="T46" fmla="*/ 2147483647 w 228"/>
                <a:gd name="T47" fmla="*/ 2147483647 h 254"/>
                <a:gd name="T48" fmla="*/ 2147483647 w 228"/>
                <a:gd name="T49" fmla="*/ 2147483647 h 254"/>
                <a:gd name="T50" fmla="*/ 2147483647 w 228"/>
                <a:gd name="T51" fmla="*/ 2147483647 h 254"/>
                <a:gd name="T52" fmla="*/ 2147483647 w 228"/>
                <a:gd name="T53" fmla="*/ 2147483647 h 254"/>
                <a:gd name="T54" fmla="*/ 2147483647 w 228"/>
                <a:gd name="T55" fmla="*/ 2147483647 h 254"/>
                <a:gd name="T56" fmla="*/ 2147483647 w 228"/>
                <a:gd name="T57" fmla="*/ 2147483647 h 254"/>
                <a:gd name="T58" fmla="*/ 2147483647 w 228"/>
                <a:gd name="T59" fmla="*/ 2147483647 h 254"/>
                <a:gd name="T60" fmla="*/ 2147483647 w 228"/>
                <a:gd name="T61" fmla="*/ 2147483647 h 254"/>
                <a:gd name="T62" fmla="*/ 2147483647 w 228"/>
                <a:gd name="T63" fmla="*/ 2147483647 h 254"/>
                <a:gd name="T64" fmla="*/ 2147483647 w 228"/>
                <a:gd name="T65" fmla="*/ 2147483647 h 254"/>
                <a:gd name="T66" fmla="*/ 2147483647 w 228"/>
                <a:gd name="T67" fmla="*/ 2147483647 h 254"/>
                <a:gd name="T68" fmla="*/ 2147483647 w 228"/>
                <a:gd name="T69" fmla="*/ 0 h 254"/>
                <a:gd name="T70" fmla="*/ 2147483647 w 228"/>
                <a:gd name="T71" fmla="*/ 0 h 254"/>
                <a:gd name="T72" fmla="*/ 2147483647 w 228"/>
                <a:gd name="T73" fmla="*/ 0 h 254"/>
                <a:gd name="T74" fmla="*/ 2147483647 w 228"/>
                <a:gd name="T75" fmla="*/ 2147483647 h 254"/>
                <a:gd name="T76" fmla="*/ 2147483647 w 228"/>
                <a:gd name="T77" fmla="*/ 2147483647 h 254"/>
                <a:gd name="T78" fmla="*/ 2147483647 w 228"/>
                <a:gd name="T79" fmla="*/ 2147483647 h 254"/>
                <a:gd name="T80" fmla="*/ 2147483647 w 228"/>
                <a:gd name="T81" fmla="*/ 2147483647 h 254"/>
                <a:gd name="T82" fmla="*/ 2147483647 w 228"/>
                <a:gd name="T83" fmla="*/ 2147483647 h 254"/>
                <a:gd name="T84" fmla="*/ 2147483647 w 228"/>
                <a:gd name="T85" fmla="*/ 2147483647 h 254"/>
                <a:gd name="T86" fmla="*/ 2147483647 w 228"/>
                <a:gd name="T87" fmla="*/ 2147483647 h 254"/>
                <a:gd name="T88" fmla="*/ 2147483647 w 228"/>
                <a:gd name="T89" fmla="*/ 2147483647 h 254"/>
                <a:gd name="T90" fmla="*/ 2147483647 w 228"/>
                <a:gd name="T91" fmla="*/ 2147483647 h 254"/>
                <a:gd name="T92" fmla="*/ 2147483647 w 228"/>
                <a:gd name="T93" fmla="*/ 2147483647 h 254"/>
                <a:gd name="T94" fmla="*/ 2147483647 w 228"/>
                <a:gd name="T95" fmla="*/ 2147483647 h 254"/>
                <a:gd name="T96" fmla="*/ 2147483647 w 228"/>
                <a:gd name="T97" fmla="*/ 2147483647 h 254"/>
                <a:gd name="T98" fmla="*/ 2147483647 w 228"/>
                <a:gd name="T99" fmla="*/ 2147483647 h 254"/>
                <a:gd name="T100" fmla="*/ 2147483647 w 228"/>
                <a:gd name="T101" fmla="*/ 2147483647 h 254"/>
                <a:gd name="T102" fmla="*/ 2147483647 w 228"/>
                <a:gd name="T103" fmla="*/ 2147483647 h 254"/>
                <a:gd name="T104" fmla="*/ 2147483647 w 228"/>
                <a:gd name="T105" fmla="*/ 2147483647 h 254"/>
                <a:gd name="T106" fmla="*/ 2147483647 w 228"/>
                <a:gd name="T107" fmla="*/ 2147483647 h 254"/>
                <a:gd name="T108" fmla="*/ 2147483647 w 228"/>
                <a:gd name="T109" fmla="*/ 2147483647 h 254"/>
                <a:gd name="T110" fmla="*/ 2147483647 w 228"/>
                <a:gd name="T111" fmla="*/ 2147483647 h 254"/>
                <a:gd name="T112" fmla="*/ 2147483647 w 228"/>
                <a:gd name="T113" fmla="*/ 2147483647 h 254"/>
                <a:gd name="T114" fmla="*/ 2147483647 w 228"/>
                <a:gd name="T115" fmla="*/ 2147483647 h 254"/>
                <a:gd name="T116" fmla="*/ 2147483647 w 228"/>
                <a:gd name="T117" fmla="*/ 2147483647 h 254"/>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w 228"/>
                <a:gd name="T178" fmla="*/ 0 h 254"/>
                <a:gd name="T179" fmla="*/ 228 w 228"/>
                <a:gd name="T180" fmla="*/ 254 h 254"/>
              </a:gdLst>
              <a:ahLst/>
              <a:cxnLst>
                <a:cxn ang="T118">
                  <a:pos x="T0" y="T1"/>
                </a:cxn>
                <a:cxn ang="T119">
                  <a:pos x="T2" y="T3"/>
                </a:cxn>
                <a:cxn ang="T120">
                  <a:pos x="T4" y="T5"/>
                </a:cxn>
                <a:cxn ang="T121">
                  <a:pos x="T6" y="T7"/>
                </a:cxn>
                <a:cxn ang="T122">
                  <a:pos x="T8" y="T9"/>
                </a:cxn>
                <a:cxn ang="T123">
                  <a:pos x="T10" y="T11"/>
                </a:cxn>
                <a:cxn ang="T124">
                  <a:pos x="T12" y="T13"/>
                </a:cxn>
                <a:cxn ang="T125">
                  <a:pos x="T14" y="T15"/>
                </a:cxn>
                <a:cxn ang="T126">
                  <a:pos x="T16" y="T17"/>
                </a:cxn>
                <a:cxn ang="T127">
                  <a:pos x="T18" y="T19"/>
                </a:cxn>
                <a:cxn ang="T128">
                  <a:pos x="T20" y="T21"/>
                </a:cxn>
                <a:cxn ang="T129">
                  <a:pos x="T22" y="T23"/>
                </a:cxn>
                <a:cxn ang="T130">
                  <a:pos x="T24" y="T25"/>
                </a:cxn>
                <a:cxn ang="T131">
                  <a:pos x="T26" y="T27"/>
                </a:cxn>
                <a:cxn ang="T132">
                  <a:pos x="T28" y="T29"/>
                </a:cxn>
                <a:cxn ang="T133">
                  <a:pos x="T30" y="T31"/>
                </a:cxn>
                <a:cxn ang="T134">
                  <a:pos x="T32" y="T33"/>
                </a:cxn>
                <a:cxn ang="T135">
                  <a:pos x="T34" y="T35"/>
                </a:cxn>
                <a:cxn ang="T136">
                  <a:pos x="T36" y="T37"/>
                </a:cxn>
                <a:cxn ang="T137">
                  <a:pos x="T38" y="T39"/>
                </a:cxn>
                <a:cxn ang="T138">
                  <a:pos x="T40" y="T41"/>
                </a:cxn>
                <a:cxn ang="T139">
                  <a:pos x="T42" y="T43"/>
                </a:cxn>
                <a:cxn ang="T140">
                  <a:pos x="T44" y="T45"/>
                </a:cxn>
                <a:cxn ang="T141">
                  <a:pos x="T46" y="T47"/>
                </a:cxn>
                <a:cxn ang="T142">
                  <a:pos x="T48" y="T49"/>
                </a:cxn>
                <a:cxn ang="T143">
                  <a:pos x="T50" y="T51"/>
                </a:cxn>
                <a:cxn ang="T144">
                  <a:pos x="T52" y="T53"/>
                </a:cxn>
                <a:cxn ang="T145">
                  <a:pos x="T54" y="T55"/>
                </a:cxn>
                <a:cxn ang="T146">
                  <a:pos x="T56" y="T57"/>
                </a:cxn>
                <a:cxn ang="T147">
                  <a:pos x="T58" y="T59"/>
                </a:cxn>
                <a:cxn ang="T148">
                  <a:pos x="T60" y="T61"/>
                </a:cxn>
                <a:cxn ang="T149">
                  <a:pos x="T62" y="T63"/>
                </a:cxn>
                <a:cxn ang="T150">
                  <a:pos x="T64" y="T65"/>
                </a:cxn>
                <a:cxn ang="T151">
                  <a:pos x="T66" y="T67"/>
                </a:cxn>
                <a:cxn ang="T152">
                  <a:pos x="T68" y="T69"/>
                </a:cxn>
                <a:cxn ang="T153">
                  <a:pos x="T70" y="T71"/>
                </a:cxn>
                <a:cxn ang="T154">
                  <a:pos x="T72" y="T73"/>
                </a:cxn>
                <a:cxn ang="T155">
                  <a:pos x="T74" y="T75"/>
                </a:cxn>
                <a:cxn ang="T156">
                  <a:pos x="T76" y="T77"/>
                </a:cxn>
                <a:cxn ang="T157">
                  <a:pos x="T78" y="T79"/>
                </a:cxn>
                <a:cxn ang="T158">
                  <a:pos x="T80" y="T81"/>
                </a:cxn>
                <a:cxn ang="T159">
                  <a:pos x="T82" y="T83"/>
                </a:cxn>
                <a:cxn ang="T160">
                  <a:pos x="T84" y="T85"/>
                </a:cxn>
                <a:cxn ang="T161">
                  <a:pos x="T86" y="T87"/>
                </a:cxn>
                <a:cxn ang="T162">
                  <a:pos x="T88" y="T89"/>
                </a:cxn>
                <a:cxn ang="T163">
                  <a:pos x="T90" y="T91"/>
                </a:cxn>
                <a:cxn ang="T164">
                  <a:pos x="T92" y="T93"/>
                </a:cxn>
                <a:cxn ang="T165">
                  <a:pos x="T94" y="T95"/>
                </a:cxn>
                <a:cxn ang="T166">
                  <a:pos x="T96" y="T97"/>
                </a:cxn>
                <a:cxn ang="T167">
                  <a:pos x="T98" y="T99"/>
                </a:cxn>
                <a:cxn ang="T168">
                  <a:pos x="T100" y="T101"/>
                </a:cxn>
                <a:cxn ang="T169">
                  <a:pos x="T102" y="T103"/>
                </a:cxn>
                <a:cxn ang="T170">
                  <a:pos x="T104" y="T105"/>
                </a:cxn>
                <a:cxn ang="T171">
                  <a:pos x="T106" y="T107"/>
                </a:cxn>
                <a:cxn ang="T172">
                  <a:pos x="T108" y="T109"/>
                </a:cxn>
                <a:cxn ang="T173">
                  <a:pos x="T110" y="T111"/>
                </a:cxn>
                <a:cxn ang="T174">
                  <a:pos x="T112" y="T113"/>
                </a:cxn>
                <a:cxn ang="T175">
                  <a:pos x="T114" y="T115"/>
                </a:cxn>
                <a:cxn ang="T176">
                  <a:pos x="T116" y="T117"/>
                </a:cxn>
              </a:cxnLst>
              <a:rect l="T177" t="T178" r="T179" b="T180"/>
              <a:pathLst>
                <a:path w="228" h="254">
                  <a:moveTo>
                    <a:pt x="188" y="246"/>
                  </a:moveTo>
                  <a:lnTo>
                    <a:pt x="186" y="246"/>
                  </a:lnTo>
                  <a:lnTo>
                    <a:pt x="184" y="244"/>
                  </a:lnTo>
                  <a:lnTo>
                    <a:pt x="182" y="244"/>
                  </a:lnTo>
                  <a:lnTo>
                    <a:pt x="180" y="242"/>
                  </a:lnTo>
                  <a:lnTo>
                    <a:pt x="178" y="242"/>
                  </a:lnTo>
                  <a:lnTo>
                    <a:pt x="176" y="242"/>
                  </a:lnTo>
                  <a:lnTo>
                    <a:pt x="176" y="244"/>
                  </a:lnTo>
                  <a:lnTo>
                    <a:pt x="174" y="244"/>
                  </a:lnTo>
                  <a:lnTo>
                    <a:pt x="174" y="248"/>
                  </a:lnTo>
                  <a:lnTo>
                    <a:pt x="172" y="248"/>
                  </a:lnTo>
                  <a:lnTo>
                    <a:pt x="174" y="248"/>
                  </a:lnTo>
                  <a:lnTo>
                    <a:pt x="174" y="250"/>
                  </a:lnTo>
                  <a:lnTo>
                    <a:pt x="172" y="250"/>
                  </a:lnTo>
                  <a:lnTo>
                    <a:pt x="170" y="250"/>
                  </a:lnTo>
                  <a:lnTo>
                    <a:pt x="168" y="252"/>
                  </a:lnTo>
                  <a:lnTo>
                    <a:pt x="166" y="254"/>
                  </a:lnTo>
                  <a:lnTo>
                    <a:pt x="164" y="254"/>
                  </a:lnTo>
                  <a:lnTo>
                    <a:pt x="162" y="254"/>
                  </a:lnTo>
                  <a:lnTo>
                    <a:pt x="160" y="254"/>
                  </a:lnTo>
                  <a:lnTo>
                    <a:pt x="158" y="252"/>
                  </a:lnTo>
                  <a:lnTo>
                    <a:pt x="156" y="250"/>
                  </a:lnTo>
                  <a:lnTo>
                    <a:pt x="152" y="250"/>
                  </a:lnTo>
                  <a:lnTo>
                    <a:pt x="152" y="252"/>
                  </a:lnTo>
                  <a:lnTo>
                    <a:pt x="150" y="254"/>
                  </a:lnTo>
                  <a:lnTo>
                    <a:pt x="148" y="254"/>
                  </a:lnTo>
                  <a:lnTo>
                    <a:pt x="146" y="254"/>
                  </a:lnTo>
                  <a:lnTo>
                    <a:pt x="144" y="252"/>
                  </a:lnTo>
                  <a:lnTo>
                    <a:pt x="144" y="254"/>
                  </a:lnTo>
                  <a:lnTo>
                    <a:pt x="142" y="254"/>
                  </a:lnTo>
                  <a:lnTo>
                    <a:pt x="140" y="254"/>
                  </a:lnTo>
                  <a:lnTo>
                    <a:pt x="140" y="252"/>
                  </a:lnTo>
                  <a:lnTo>
                    <a:pt x="140" y="250"/>
                  </a:lnTo>
                  <a:lnTo>
                    <a:pt x="134" y="246"/>
                  </a:lnTo>
                  <a:lnTo>
                    <a:pt x="132" y="246"/>
                  </a:lnTo>
                  <a:lnTo>
                    <a:pt x="130" y="248"/>
                  </a:lnTo>
                  <a:lnTo>
                    <a:pt x="128" y="250"/>
                  </a:lnTo>
                  <a:lnTo>
                    <a:pt x="126" y="250"/>
                  </a:lnTo>
                  <a:lnTo>
                    <a:pt x="124" y="250"/>
                  </a:lnTo>
                  <a:lnTo>
                    <a:pt x="120" y="250"/>
                  </a:lnTo>
                  <a:lnTo>
                    <a:pt x="114" y="250"/>
                  </a:lnTo>
                  <a:lnTo>
                    <a:pt x="114" y="248"/>
                  </a:lnTo>
                  <a:lnTo>
                    <a:pt x="112" y="246"/>
                  </a:lnTo>
                  <a:lnTo>
                    <a:pt x="112" y="244"/>
                  </a:lnTo>
                  <a:lnTo>
                    <a:pt x="110" y="244"/>
                  </a:lnTo>
                  <a:lnTo>
                    <a:pt x="108" y="240"/>
                  </a:lnTo>
                  <a:lnTo>
                    <a:pt x="106" y="240"/>
                  </a:lnTo>
                  <a:lnTo>
                    <a:pt x="106" y="238"/>
                  </a:lnTo>
                  <a:lnTo>
                    <a:pt x="106" y="236"/>
                  </a:lnTo>
                  <a:lnTo>
                    <a:pt x="106" y="234"/>
                  </a:lnTo>
                  <a:lnTo>
                    <a:pt x="108" y="234"/>
                  </a:lnTo>
                  <a:lnTo>
                    <a:pt x="108" y="230"/>
                  </a:lnTo>
                  <a:lnTo>
                    <a:pt x="108" y="228"/>
                  </a:lnTo>
                  <a:lnTo>
                    <a:pt x="106" y="226"/>
                  </a:lnTo>
                  <a:lnTo>
                    <a:pt x="106" y="224"/>
                  </a:lnTo>
                  <a:lnTo>
                    <a:pt x="106" y="222"/>
                  </a:lnTo>
                  <a:lnTo>
                    <a:pt x="106" y="214"/>
                  </a:lnTo>
                  <a:lnTo>
                    <a:pt x="104" y="214"/>
                  </a:lnTo>
                  <a:lnTo>
                    <a:pt x="104" y="212"/>
                  </a:lnTo>
                  <a:lnTo>
                    <a:pt x="104" y="210"/>
                  </a:lnTo>
                  <a:lnTo>
                    <a:pt x="104" y="208"/>
                  </a:lnTo>
                  <a:lnTo>
                    <a:pt x="102" y="208"/>
                  </a:lnTo>
                  <a:lnTo>
                    <a:pt x="102" y="206"/>
                  </a:lnTo>
                  <a:lnTo>
                    <a:pt x="100" y="204"/>
                  </a:lnTo>
                  <a:lnTo>
                    <a:pt x="98" y="202"/>
                  </a:lnTo>
                  <a:lnTo>
                    <a:pt x="96" y="200"/>
                  </a:lnTo>
                  <a:lnTo>
                    <a:pt x="94" y="202"/>
                  </a:lnTo>
                  <a:lnTo>
                    <a:pt x="94" y="204"/>
                  </a:lnTo>
                  <a:lnTo>
                    <a:pt x="94" y="206"/>
                  </a:lnTo>
                  <a:lnTo>
                    <a:pt x="90" y="204"/>
                  </a:lnTo>
                  <a:lnTo>
                    <a:pt x="86" y="204"/>
                  </a:lnTo>
                  <a:lnTo>
                    <a:pt x="84" y="204"/>
                  </a:lnTo>
                  <a:lnTo>
                    <a:pt x="84" y="202"/>
                  </a:lnTo>
                  <a:lnTo>
                    <a:pt x="82" y="202"/>
                  </a:lnTo>
                  <a:lnTo>
                    <a:pt x="82" y="200"/>
                  </a:lnTo>
                  <a:lnTo>
                    <a:pt x="80" y="200"/>
                  </a:lnTo>
                  <a:lnTo>
                    <a:pt x="78" y="202"/>
                  </a:lnTo>
                  <a:lnTo>
                    <a:pt x="78" y="200"/>
                  </a:lnTo>
                  <a:lnTo>
                    <a:pt x="76" y="200"/>
                  </a:lnTo>
                  <a:lnTo>
                    <a:pt x="74" y="198"/>
                  </a:lnTo>
                  <a:lnTo>
                    <a:pt x="72" y="198"/>
                  </a:lnTo>
                  <a:lnTo>
                    <a:pt x="70" y="198"/>
                  </a:lnTo>
                  <a:lnTo>
                    <a:pt x="70" y="196"/>
                  </a:lnTo>
                  <a:lnTo>
                    <a:pt x="68" y="196"/>
                  </a:lnTo>
                  <a:lnTo>
                    <a:pt x="66" y="196"/>
                  </a:lnTo>
                  <a:lnTo>
                    <a:pt x="64" y="196"/>
                  </a:lnTo>
                  <a:lnTo>
                    <a:pt x="64" y="194"/>
                  </a:lnTo>
                  <a:lnTo>
                    <a:pt x="64" y="192"/>
                  </a:lnTo>
                  <a:lnTo>
                    <a:pt x="62" y="192"/>
                  </a:lnTo>
                  <a:lnTo>
                    <a:pt x="60" y="192"/>
                  </a:lnTo>
                  <a:lnTo>
                    <a:pt x="58" y="192"/>
                  </a:lnTo>
                  <a:lnTo>
                    <a:pt x="56" y="190"/>
                  </a:lnTo>
                  <a:lnTo>
                    <a:pt x="54" y="190"/>
                  </a:lnTo>
                  <a:lnTo>
                    <a:pt x="54" y="188"/>
                  </a:lnTo>
                  <a:lnTo>
                    <a:pt x="52" y="186"/>
                  </a:lnTo>
                  <a:lnTo>
                    <a:pt x="50" y="186"/>
                  </a:lnTo>
                  <a:lnTo>
                    <a:pt x="48" y="186"/>
                  </a:lnTo>
                  <a:lnTo>
                    <a:pt x="46" y="184"/>
                  </a:lnTo>
                  <a:lnTo>
                    <a:pt x="46" y="182"/>
                  </a:lnTo>
                  <a:lnTo>
                    <a:pt x="44" y="180"/>
                  </a:lnTo>
                  <a:lnTo>
                    <a:pt x="42" y="180"/>
                  </a:lnTo>
                  <a:lnTo>
                    <a:pt x="40" y="180"/>
                  </a:lnTo>
                  <a:lnTo>
                    <a:pt x="38" y="178"/>
                  </a:lnTo>
                  <a:lnTo>
                    <a:pt x="36" y="180"/>
                  </a:lnTo>
                  <a:lnTo>
                    <a:pt x="34" y="178"/>
                  </a:lnTo>
                  <a:lnTo>
                    <a:pt x="32" y="178"/>
                  </a:lnTo>
                  <a:lnTo>
                    <a:pt x="32" y="176"/>
                  </a:lnTo>
                  <a:lnTo>
                    <a:pt x="30" y="176"/>
                  </a:lnTo>
                  <a:lnTo>
                    <a:pt x="30" y="174"/>
                  </a:lnTo>
                  <a:lnTo>
                    <a:pt x="30" y="172"/>
                  </a:lnTo>
                  <a:lnTo>
                    <a:pt x="28" y="170"/>
                  </a:lnTo>
                  <a:lnTo>
                    <a:pt x="28" y="166"/>
                  </a:lnTo>
                  <a:lnTo>
                    <a:pt x="26" y="164"/>
                  </a:lnTo>
                  <a:lnTo>
                    <a:pt x="26" y="162"/>
                  </a:lnTo>
                  <a:lnTo>
                    <a:pt x="24" y="160"/>
                  </a:lnTo>
                  <a:lnTo>
                    <a:pt x="24" y="158"/>
                  </a:lnTo>
                  <a:lnTo>
                    <a:pt x="22" y="156"/>
                  </a:lnTo>
                  <a:lnTo>
                    <a:pt x="22" y="154"/>
                  </a:lnTo>
                  <a:lnTo>
                    <a:pt x="22" y="152"/>
                  </a:lnTo>
                  <a:lnTo>
                    <a:pt x="22" y="150"/>
                  </a:lnTo>
                  <a:lnTo>
                    <a:pt x="20" y="148"/>
                  </a:lnTo>
                  <a:lnTo>
                    <a:pt x="20" y="146"/>
                  </a:lnTo>
                  <a:lnTo>
                    <a:pt x="20" y="144"/>
                  </a:lnTo>
                  <a:lnTo>
                    <a:pt x="18" y="142"/>
                  </a:lnTo>
                  <a:lnTo>
                    <a:pt x="16" y="140"/>
                  </a:lnTo>
                  <a:lnTo>
                    <a:pt x="14" y="138"/>
                  </a:lnTo>
                  <a:lnTo>
                    <a:pt x="12" y="136"/>
                  </a:lnTo>
                  <a:lnTo>
                    <a:pt x="10" y="136"/>
                  </a:lnTo>
                  <a:lnTo>
                    <a:pt x="8" y="132"/>
                  </a:lnTo>
                  <a:lnTo>
                    <a:pt x="6" y="128"/>
                  </a:lnTo>
                  <a:lnTo>
                    <a:pt x="6" y="126"/>
                  </a:lnTo>
                  <a:lnTo>
                    <a:pt x="4" y="126"/>
                  </a:lnTo>
                  <a:lnTo>
                    <a:pt x="4" y="120"/>
                  </a:lnTo>
                  <a:lnTo>
                    <a:pt x="4" y="118"/>
                  </a:lnTo>
                  <a:lnTo>
                    <a:pt x="4" y="116"/>
                  </a:lnTo>
                  <a:lnTo>
                    <a:pt x="6" y="116"/>
                  </a:lnTo>
                  <a:lnTo>
                    <a:pt x="6" y="114"/>
                  </a:lnTo>
                  <a:lnTo>
                    <a:pt x="6" y="112"/>
                  </a:lnTo>
                  <a:lnTo>
                    <a:pt x="6" y="108"/>
                  </a:lnTo>
                  <a:lnTo>
                    <a:pt x="6" y="106"/>
                  </a:lnTo>
                  <a:lnTo>
                    <a:pt x="4" y="106"/>
                  </a:lnTo>
                  <a:lnTo>
                    <a:pt x="4" y="104"/>
                  </a:lnTo>
                  <a:lnTo>
                    <a:pt x="4" y="102"/>
                  </a:lnTo>
                  <a:lnTo>
                    <a:pt x="4" y="100"/>
                  </a:lnTo>
                  <a:lnTo>
                    <a:pt x="4" y="98"/>
                  </a:lnTo>
                  <a:lnTo>
                    <a:pt x="2" y="98"/>
                  </a:lnTo>
                  <a:lnTo>
                    <a:pt x="2" y="96"/>
                  </a:lnTo>
                  <a:lnTo>
                    <a:pt x="2" y="94"/>
                  </a:lnTo>
                  <a:lnTo>
                    <a:pt x="0" y="92"/>
                  </a:lnTo>
                  <a:lnTo>
                    <a:pt x="0" y="90"/>
                  </a:lnTo>
                  <a:lnTo>
                    <a:pt x="0" y="88"/>
                  </a:lnTo>
                  <a:lnTo>
                    <a:pt x="2" y="88"/>
                  </a:lnTo>
                  <a:lnTo>
                    <a:pt x="2" y="86"/>
                  </a:lnTo>
                  <a:lnTo>
                    <a:pt x="2" y="84"/>
                  </a:lnTo>
                  <a:lnTo>
                    <a:pt x="2" y="82"/>
                  </a:lnTo>
                  <a:lnTo>
                    <a:pt x="2" y="80"/>
                  </a:lnTo>
                  <a:lnTo>
                    <a:pt x="8" y="80"/>
                  </a:lnTo>
                  <a:lnTo>
                    <a:pt x="12" y="80"/>
                  </a:lnTo>
                  <a:lnTo>
                    <a:pt x="14" y="78"/>
                  </a:lnTo>
                  <a:lnTo>
                    <a:pt x="18" y="74"/>
                  </a:lnTo>
                  <a:lnTo>
                    <a:pt x="18" y="70"/>
                  </a:lnTo>
                  <a:lnTo>
                    <a:pt x="20" y="66"/>
                  </a:lnTo>
                  <a:lnTo>
                    <a:pt x="22" y="66"/>
                  </a:lnTo>
                  <a:lnTo>
                    <a:pt x="22" y="64"/>
                  </a:lnTo>
                  <a:lnTo>
                    <a:pt x="24" y="60"/>
                  </a:lnTo>
                  <a:lnTo>
                    <a:pt x="26" y="58"/>
                  </a:lnTo>
                  <a:lnTo>
                    <a:pt x="28" y="58"/>
                  </a:lnTo>
                  <a:lnTo>
                    <a:pt x="28" y="56"/>
                  </a:lnTo>
                  <a:lnTo>
                    <a:pt x="28" y="54"/>
                  </a:lnTo>
                  <a:lnTo>
                    <a:pt x="30" y="54"/>
                  </a:lnTo>
                  <a:lnTo>
                    <a:pt x="32" y="54"/>
                  </a:lnTo>
                  <a:lnTo>
                    <a:pt x="32" y="50"/>
                  </a:lnTo>
                  <a:lnTo>
                    <a:pt x="32" y="48"/>
                  </a:lnTo>
                  <a:lnTo>
                    <a:pt x="32" y="46"/>
                  </a:lnTo>
                  <a:lnTo>
                    <a:pt x="30" y="46"/>
                  </a:lnTo>
                  <a:lnTo>
                    <a:pt x="28" y="46"/>
                  </a:lnTo>
                  <a:lnTo>
                    <a:pt x="26" y="44"/>
                  </a:lnTo>
                  <a:lnTo>
                    <a:pt x="24" y="46"/>
                  </a:lnTo>
                  <a:lnTo>
                    <a:pt x="22" y="44"/>
                  </a:lnTo>
                  <a:lnTo>
                    <a:pt x="24" y="36"/>
                  </a:lnTo>
                  <a:lnTo>
                    <a:pt x="26" y="34"/>
                  </a:lnTo>
                  <a:lnTo>
                    <a:pt x="26" y="32"/>
                  </a:lnTo>
                  <a:lnTo>
                    <a:pt x="28" y="32"/>
                  </a:lnTo>
                  <a:lnTo>
                    <a:pt x="30" y="32"/>
                  </a:lnTo>
                  <a:lnTo>
                    <a:pt x="32" y="32"/>
                  </a:lnTo>
                  <a:lnTo>
                    <a:pt x="32" y="30"/>
                  </a:lnTo>
                  <a:lnTo>
                    <a:pt x="32" y="28"/>
                  </a:lnTo>
                  <a:lnTo>
                    <a:pt x="32" y="26"/>
                  </a:lnTo>
                  <a:lnTo>
                    <a:pt x="34" y="26"/>
                  </a:lnTo>
                  <a:lnTo>
                    <a:pt x="32" y="26"/>
                  </a:lnTo>
                  <a:lnTo>
                    <a:pt x="32" y="22"/>
                  </a:lnTo>
                  <a:lnTo>
                    <a:pt x="32" y="20"/>
                  </a:lnTo>
                  <a:lnTo>
                    <a:pt x="32" y="18"/>
                  </a:lnTo>
                  <a:lnTo>
                    <a:pt x="32" y="16"/>
                  </a:lnTo>
                  <a:lnTo>
                    <a:pt x="30" y="12"/>
                  </a:lnTo>
                  <a:lnTo>
                    <a:pt x="30" y="10"/>
                  </a:lnTo>
                  <a:lnTo>
                    <a:pt x="28" y="10"/>
                  </a:lnTo>
                  <a:lnTo>
                    <a:pt x="26" y="8"/>
                  </a:lnTo>
                  <a:lnTo>
                    <a:pt x="24" y="4"/>
                  </a:lnTo>
                  <a:lnTo>
                    <a:pt x="24" y="2"/>
                  </a:lnTo>
                  <a:lnTo>
                    <a:pt x="26" y="2"/>
                  </a:lnTo>
                  <a:lnTo>
                    <a:pt x="28" y="0"/>
                  </a:lnTo>
                  <a:lnTo>
                    <a:pt x="30" y="0"/>
                  </a:lnTo>
                  <a:lnTo>
                    <a:pt x="34" y="0"/>
                  </a:lnTo>
                  <a:lnTo>
                    <a:pt x="36" y="0"/>
                  </a:lnTo>
                  <a:lnTo>
                    <a:pt x="42" y="0"/>
                  </a:lnTo>
                  <a:lnTo>
                    <a:pt x="48" y="0"/>
                  </a:lnTo>
                  <a:lnTo>
                    <a:pt x="50" y="0"/>
                  </a:lnTo>
                  <a:lnTo>
                    <a:pt x="66" y="0"/>
                  </a:lnTo>
                  <a:lnTo>
                    <a:pt x="68" y="0"/>
                  </a:lnTo>
                  <a:lnTo>
                    <a:pt x="70" y="0"/>
                  </a:lnTo>
                  <a:lnTo>
                    <a:pt x="72" y="0"/>
                  </a:lnTo>
                  <a:lnTo>
                    <a:pt x="74" y="0"/>
                  </a:lnTo>
                  <a:lnTo>
                    <a:pt x="78" y="0"/>
                  </a:lnTo>
                  <a:lnTo>
                    <a:pt x="80" y="0"/>
                  </a:lnTo>
                  <a:lnTo>
                    <a:pt x="82" y="0"/>
                  </a:lnTo>
                  <a:lnTo>
                    <a:pt x="84" y="0"/>
                  </a:lnTo>
                  <a:lnTo>
                    <a:pt x="86" y="0"/>
                  </a:lnTo>
                  <a:lnTo>
                    <a:pt x="88" y="0"/>
                  </a:lnTo>
                  <a:lnTo>
                    <a:pt x="98" y="0"/>
                  </a:lnTo>
                  <a:lnTo>
                    <a:pt x="100" y="0"/>
                  </a:lnTo>
                  <a:lnTo>
                    <a:pt x="106" y="6"/>
                  </a:lnTo>
                  <a:lnTo>
                    <a:pt x="108" y="6"/>
                  </a:lnTo>
                  <a:lnTo>
                    <a:pt x="112" y="10"/>
                  </a:lnTo>
                  <a:lnTo>
                    <a:pt x="124" y="18"/>
                  </a:lnTo>
                  <a:lnTo>
                    <a:pt x="134" y="22"/>
                  </a:lnTo>
                  <a:lnTo>
                    <a:pt x="138" y="26"/>
                  </a:lnTo>
                  <a:lnTo>
                    <a:pt x="142" y="28"/>
                  </a:lnTo>
                  <a:lnTo>
                    <a:pt x="144" y="30"/>
                  </a:lnTo>
                  <a:lnTo>
                    <a:pt x="148" y="32"/>
                  </a:lnTo>
                  <a:lnTo>
                    <a:pt x="154" y="34"/>
                  </a:lnTo>
                  <a:lnTo>
                    <a:pt x="164" y="42"/>
                  </a:lnTo>
                  <a:lnTo>
                    <a:pt x="166" y="42"/>
                  </a:lnTo>
                  <a:lnTo>
                    <a:pt x="170" y="44"/>
                  </a:lnTo>
                  <a:lnTo>
                    <a:pt x="170" y="46"/>
                  </a:lnTo>
                  <a:lnTo>
                    <a:pt x="172" y="46"/>
                  </a:lnTo>
                  <a:lnTo>
                    <a:pt x="174" y="48"/>
                  </a:lnTo>
                  <a:lnTo>
                    <a:pt x="176" y="52"/>
                  </a:lnTo>
                  <a:lnTo>
                    <a:pt x="176" y="54"/>
                  </a:lnTo>
                  <a:lnTo>
                    <a:pt x="174" y="54"/>
                  </a:lnTo>
                  <a:lnTo>
                    <a:pt x="174" y="56"/>
                  </a:lnTo>
                  <a:lnTo>
                    <a:pt x="172" y="56"/>
                  </a:lnTo>
                  <a:lnTo>
                    <a:pt x="172" y="58"/>
                  </a:lnTo>
                  <a:lnTo>
                    <a:pt x="174" y="60"/>
                  </a:lnTo>
                  <a:lnTo>
                    <a:pt x="176" y="60"/>
                  </a:lnTo>
                  <a:lnTo>
                    <a:pt x="176" y="62"/>
                  </a:lnTo>
                  <a:lnTo>
                    <a:pt x="178" y="64"/>
                  </a:lnTo>
                  <a:lnTo>
                    <a:pt x="190" y="74"/>
                  </a:lnTo>
                  <a:lnTo>
                    <a:pt x="192" y="76"/>
                  </a:lnTo>
                  <a:lnTo>
                    <a:pt x="194" y="78"/>
                  </a:lnTo>
                  <a:lnTo>
                    <a:pt x="196" y="80"/>
                  </a:lnTo>
                  <a:lnTo>
                    <a:pt x="202" y="84"/>
                  </a:lnTo>
                  <a:lnTo>
                    <a:pt x="204" y="86"/>
                  </a:lnTo>
                  <a:lnTo>
                    <a:pt x="206" y="86"/>
                  </a:lnTo>
                  <a:lnTo>
                    <a:pt x="206" y="88"/>
                  </a:lnTo>
                  <a:lnTo>
                    <a:pt x="206" y="90"/>
                  </a:lnTo>
                  <a:lnTo>
                    <a:pt x="204" y="92"/>
                  </a:lnTo>
                  <a:lnTo>
                    <a:pt x="204" y="90"/>
                  </a:lnTo>
                  <a:lnTo>
                    <a:pt x="204" y="92"/>
                  </a:lnTo>
                  <a:lnTo>
                    <a:pt x="204" y="94"/>
                  </a:lnTo>
                  <a:lnTo>
                    <a:pt x="204" y="96"/>
                  </a:lnTo>
                  <a:lnTo>
                    <a:pt x="202" y="100"/>
                  </a:lnTo>
                  <a:lnTo>
                    <a:pt x="202" y="102"/>
                  </a:lnTo>
                  <a:lnTo>
                    <a:pt x="200" y="106"/>
                  </a:lnTo>
                  <a:lnTo>
                    <a:pt x="200" y="108"/>
                  </a:lnTo>
                  <a:lnTo>
                    <a:pt x="200" y="110"/>
                  </a:lnTo>
                  <a:lnTo>
                    <a:pt x="200" y="114"/>
                  </a:lnTo>
                  <a:lnTo>
                    <a:pt x="198" y="118"/>
                  </a:lnTo>
                  <a:lnTo>
                    <a:pt x="198" y="120"/>
                  </a:lnTo>
                  <a:lnTo>
                    <a:pt x="198" y="122"/>
                  </a:lnTo>
                  <a:lnTo>
                    <a:pt x="198" y="126"/>
                  </a:lnTo>
                  <a:lnTo>
                    <a:pt x="198" y="128"/>
                  </a:lnTo>
                  <a:lnTo>
                    <a:pt x="200" y="128"/>
                  </a:lnTo>
                  <a:lnTo>
                    <a:pt x="202" y="128"/>
                  </a:lnTo>
                  <a:lnTo>
                    <a:pt x="204" y="130"/>
                  </a:lnTo>
                  <a:lnTo>
                    <a:pt x="204" y="132"/>
                  </a:lnTo>
                  <a:lnTo>
                    <a:pt x="206" y="136"/>
                  </a:lnTo>
                  <a:lnTo>
                    <a:pt x="208" y="138"/>
                  </a:lnTo>
                  <a:lnTo>
                    <a:pt x="210" y="138"/>
                  </a:lnTo>
                  <a:lnTo>
                    <a:pt x="210" y="140"/>
                  </a:lnTo>
                  <a:lnTo>
                    <a:pt x="212" y="140"/>
                  </a:lnTo>
                  <a:lnTo>
                    <a:pt x="212" y="142"/>
                  </a:lnTo>
                  <a:lnTo>
                    <a:pt x="212" y="144"/>
                  </a:lnTo>
                  <a:lnTo>
                    <a:pt x="210" y="146"/>
                  </a:lnTo>
                  <a:lnTo>
                    <a:pt x="208" y="146"/>
                  </a:lnTo>
                  <a:lnTo>
                    <a:pt x="208" y="148"/>
                  </a:lnTo>
                  <a:lnTo>
                    <a:pt x="206" y="152"/>
                  </a:lnTo>
                  <a:lnTo>
                    <a:pt x="206" y="154"/>
                  </a:lnTo>
                  <a:lnTo>
                    <a:pt x="206" y="156"/>
                  </a:lnTo>
                  <a:lnTo>
                    <a:pt x="206" y="158"/>
                  </a:lnTo>
                  <a:lnTo>
                    <a:pt x="206" y="160"/>
                  </a:lnTo>
                  <a:lnTo>
                    <a:pt x="208" y="162"/>
                  </a:lnTo>
                  <a:lnTo>
                    <a:pt x="208" y="166"/>
                  </a:lnTo>
                  <a:lnTo>
                    <a:pt x="206" y="172"/>
                  </a:lnTo>
                  <a:lnTo>
                    <a:pt x="206" y="174"/>
                  </a:lnTo>
                  <a:lnTo>
                    <a:pt x="206" y="172"/>
                  </a:lnTo>
                  <a:lnTo>
                    <a:pt x="206" y="174"/>
                  </a:lnTo>
                  <a:lnTo>
                    <a:pt x="206" y="176"/>
                  </a:lnTo>
                  <a:lnTo>
                    <a:pt x="206" y="178"/>
                  </a:lnTo>
                  <a:lnTo>
                    <a:pt x="206" y="180"/>
                  </a:lnTo>
                  <a:lnTo>
                    <a:pt x="206" y="182"/>
                  </a:lnTo>
                  <a:lnTo>
                    <a:pt x="208" y="184"/>
                  </a:lnTo>
                  <a:lnTo>
                    <a:pt x="210" y="186"/>
                  </a:lnTo>
                  <a:lnTo>
                    <a:pt x="208" y="186"/>
                  </a:lnTo>
                  <a:lnTo>
                    <a:pt x="208" y="188"/>
                  </a:lnTo>
                  <a:lnTo>
                    <a:pt x="212" y="192"/>
                  </a:lnTo>
                  <a:lnTo>
                    <a:pt x="212" y="194"/>
                  </a:lnTo>
                  <a:lnTo>
                    <a:pt x="212" y="198"/>
                  </a:lnTo>
                  <a:lnTo>
                    <a:pt x="214" y="202"/>
                  </a:lnTo>
                  <a:lnTo>
                    <a:pt x="214" y="204"/>
                  </a:lnTo>
                  <a:lnTo>
                    <a:pt x="214" y="206"/>
                  </a:lnTo>
                  <a:lnTo>
                    <a:pt x="214" y="208"/>
                  </a:lnTo>
                  <a:lnTo>
                    <a:pt x="216" y="208"/>
                  </a:lnTo>
                  <a:lnTo>
                    <a:pt x="216" y="210"/>
                  </a:lnTo>
                  <a:lnTo>
                    <a:pt x="216" y="212"/>
                  </a:lnTo>
                  <a:lnTo>
                    <a:pt x="216" y="214"/>
                  </a:lnTo>
                  <a:lnTo>
                    <a:pt x="218" y="214"/>
                  </a:lnTo>
                  <a:lnTo>
                    <a:pt x="218" y="216"/>
                  </a:lnTo>
                  <a:lnTo>
                    <a:pt x="220" y="218"/>
                  </a:lnTo>
                  <a:lnTo>
                    <a:pt x="218" y="218"/>
                  </a:lnTo>
                  <a:lnTo>
                    <a:pt x="220" y="218"/>
                  </a:lnTo>
                  <a:lnTo>
                    <a:pt x="220" y="216"/>
                  </a:lnTo>
                  <a:lnTo>
                    <a:pt x="220" y="218"/>
                  </a:lnTo>
                  <a:lnTo>
                    <a:pt x="222" y="218"/>
                  </a:lnTo>
                  <a:lnTo>
                    <a:pt x="222" y="220"/>
                  </a:lnTo>
                  <a:lnTo>
                    <a:pt x="224" y="220"/>
                  </a:lnTo>
                  <a:lnTo>
                    <a:pt x="226" y="220"/>
                  </a:lnTo>
                  <a:lnTo>
                    <a:pt x="224" y="220"/>
                  </a:lnTo>
                  <a:lnTo>
                    <a:pt x="224" y="218"/>
                  </a:lnTo>
                  <a:lnTo>
                    <a:pt x="228" y="222"/>
                  </a:lnTo>
                  <a:lnTo>
                    <a:pt x="228" y="224"/>
                  </a:lnTo>
                  <a:lnTo>
                    <a:pt x="226" y="226"/>
                  </a:lnTo>
                  <a:lnTo>
                    <a:pt x="222" y="228"/>
                  </a:lnTo>
                  <a:lnTo>
                    <a:pt x="220" y="230"/>
                  </a:lnTo>
                  <a:lnTo>
                    <a:pt x="218" y="232"/>
                  </a:lnTo>
                  <a:lnTo>
                    <a:pt x="216" y="232"/>
                  </a:lnTo>
                  <a:lnTo>
                    <a:pt x="214" y="234"/>
                  </a:lnTo>
                  <a:lnTo>
                    <a:pt x="212" y="234"/>
                  </a:lnTo>
                  <a:lnTo>
                    <a:pt x="208" y="236"/>
                  </a:lnTo>
                  <a:lnTo>
                    <a:pt x="206" y="238"/>
                  </a:lnTo>
                  <a:lnTo>
                    <a:pt x="204" y="240"/>
                  </a:lnTo>
                  <a:lnTo>
                    <a:pt x="202" y="240"/>
                  </a:lnTo>
                  <a:lnTo>
                    <a:pt x="200" y="240"/>
                  </a:lnTo>
                  <a:lnTo>
                    <a:pt x="198" y="240"/>
                  </a:lnTo>
                  <a:lnTo>
                    <a:pt x="196" y="240"/>
                  </a:lnTo>
                  <a:lnTo>
                    <a:pt x="192" y="242"/>
                  </a:lnTo>
                  <a:lnTo>
                    <a:pt x="192" y="244"/>
                  </a:lnTo>
                  <a:lnTo>
                    <a:pt x="190" y="244"/>
                  </a:lnTo>
                  <a:lnTo>
                    <a:pt x="188" y="246"/>
                  </a:lnTo>
                  <a:close/>
                </a:path>
              </a:pathLst>
            </a:custGeom>
            <a:solidFill>
              <a:srgbClr val="FC6800"/>
            </a:solidFill>
            <a:ln w="3175">
              <a:solidFill>
                <a:schemeClr val="bg1"/>
              </a:solidFill>
              <a:prstDash val="sysDot"/>
              <a:round/>
              <a:headEnd/>
              <a:tailEnd/>
            </a:ln>
          </p:spPr>
          <p:txBody>
            <a:bodyPr/>
            <a:lstStyle/>
            <a:p>
              <a:pPr fontAlgn="base">
                <a:spcBef>
                  <a:spcPct val="0"/>
                </a:spcBef>
                <a:spcAft>
                  <a:spcPct val="0"/>
                </a:spcAft>
              </a:pPr>
              <a:endParaRPr lang="de-DE" sz="2400">
                <a:solidFill>
                  <a:srgbClr val="000000"/>
                </a:solidFill>
                <a:cs typeface="Arial" charset="0"/>
              </a:endParaRPr>
            </a:p>
          </p:txBody>
        </p:sp>
        <p:sp>
          <p:nvSpPr>
            <p:cNvPr id="14423" name="Freeform 2505"/>
            <p:cNvSpPr>
              <a:spLocks/>
            </p:cNvSpPr>
            <p:nvPr/>
          </p:nvSpPr>
          <p:spPr bwMode="auto">
            <a:xfrm>
              <a:off x="1481929" y="1463316"/>
              <a:ext cx="670406" cy="288065"/>
            </a:xfrm>
            <a:custGeom>
              <a:avLst/>
              <a:gdLst>
                <a:gd name="T0" fmla="*/ 2147483647 w 728"/>
                <a:gd name="T1" fmla="*/ 2147483647 h 348"/>
                <a:gd name="T2" fmla="*/ 2147483647 w 728"/>
                <a:gd name="T3" fmla="*/ 2147483647 h 348"/>
                <a:gd name="T4" fmla="*/ 2147483647 w 728"/>
                <a:gd name="T5" fmla="*/ 2147483647 h 348"/>
                <a:gd name="T6" fmla="*/ 2147483647 w 728"/>
                <a:gd name="T7" fmla="*/ 2147483647 h 348"/>
                <a:gd name="T8" fmla="*/ 2147483647 w 728"/>
                <a:gd name="T9" fmla="*/ 2147483647 h 348"/>
                <a:gd name="T10" fmla="*/ 2147483647 w 728"/>
                <a:gd name="T11" fmla="*/ 2147483647 h 348"/>
                <a:gd name="T12" fmla="*/ 2147483647 w 728"/>
                <a:gd name="T13" fmla="*/ 2147483647 h 348"/>
                <a:gd name="T14" fmla="*/ 2147483647 w 728"/>
                <a:gd name="T15" fmla="*/ 2147483647 h 348"/>
                <a:gd name="T16" fmla="*/ 2147483647 w 728"/>
                <a:gd name="T17" fmla="*/ 2147483647 h 348"/>
                <a:gd name="T18" fmla="*/ 2147483647 w 728"/>
                <a:gd name="T19" fmla="*/ 2147483647 h 348"/>
                <a:gd name="T20" fmla="*/ 2147483647 w 728"/>
                <a:gd name="T21" fmla="*/ 2147483647 h 348"/>
                <a:gd name="T22" fmla="*/ 2147483647 w 728"/>
                <a:gd name="T23" fmla="*/ 2147483647 h 348"/>
                <a:gd name="T24" fmla="*/ 2147483647 w 728"/>
                <a:gd name="T25" fmla="*/ 2147483647 h 348"/>
                <a:gd name="T26" fmla="*/ 2147483647 w 728"/>
                <a:gd name="T27" fmla="*/ 2147483647 h 348"/>
                <a:gd name="T28" fmla="*/ 2147483647 w 728"/>
                <a:gd name="T29" fmla="*/ 2147483647 h 348"/>
                <a:gd name="T30" fmla="*/ 2147483647 w 728"/>
                <a:gd name="T31" fmla="*/ 2147483647 h 348"/>
                <a:gd name="T32" fmla="*/ 2147483647 w 728"/>
                <a:gd name="T33" fmla="*/ 2147483647 h 348"/>
                <a:gd name="T34" fmla="*/ 2147483647 w 728"/>
                <a:gd name="T35" fmla="*/ 2147483647 h 348"/>
                <a:gd name="T36" fmla="*/ 2147483647 w 728"/>
                <a:gd name="T37" fmla="*/ 2147483647 h 348"/>
                <a:gd name="T38" fmla="*/ 2147483647 w 728"/>
                <a:gd name="T39" fmla="*/ 2147483647 h 348"/>
                <a:gd name="T40" fmla="*/ 2147483647 w 728"/>
                <a:gd name="T41" fmla="*/ 2147483647 h 348"/>
                <a:gd name="T42" fmla="*/ 2147483647 w 728"/>
                <a:gd name="T43" fmla="*/ 2147483647 h 348"/>
                <a:gd name="T44" fmla="*/ 2147483647 w 728"/>
                <a:gd name="T45" fmla="*/ 2147483647 h 348"/>
                <a:gd name="T46" fmla="*/ 2147483647 w 728"/>
                <a:gd name="T47" fmla="*/ 2147483647 h 348"/>
                <a:gd name="T48" fmla="*/ 2147483647 w 728"/>
                <a:gd name="T49" fmla="*/ 2147483647 h 348"/>
                <a:gd name="T50" fmla="*/ 2147483647 w 728"/>
                <a:gd name="T51" fmla="*/ 2147483647 h 348"/>
                <a:gd name="T52" fmla="*/ 2147483647 w 728"/>
                <a:gd name="T53" fmla="*/ 2147483647 h 348"/>
                <a:gd name="T54" fmla="*/ 2147483647 w 728"/>
                <a:gd name="T55" fmla="*/ 2147483647 h 348"/>
                <a:gd name="T56" fmla="*/ 2147483647 w 728"/>
                <a:gd name="T57" fmla="*/ 2147483647 h 348"/>
                <a:gd name="T58" fmla="*/ 2147483647 w 728"/>
                <a:gd name="T59" fmla="*/ 2147483647 h 348"/>
                <a:gd name="T60" fmla="*/ 2147483647 w 728"/>
                <a:gd name="T61" fmla="*/ 2147483647 h 348"/>
                <a:gd name="T62" fmla="*/ 2147483647 w 728"/>
                <a:gd name="T63" fmla="*/ 2147483647 h 348"/>
                <a:gd name="T64" fmla="*/ 2147483647 w 728"/>
                <a:gd name="T65" fmla="*/ 2147483647 h 348"/>
                <a:gd name="T66" fmla="*/ 2147483647 w 728"/>
                <a:gd name="T67" fmla="*/ 2147483647 h 348"/>
                <a:gd name="T68" fmla="*/ 2147483647 w 728"/>
                <a:gd name="T69" fmla="*/ 2147483647 h 348"/>
                <a:gd name="T70" fmla="*/ 2147483647 w 728"/>
                <a:gd name="T71" fmla="*/ 2147483647 h 348"/>
                <a:gd name="T72" fmla="*/ 2147483647 w 728"/>
                <a:gd name="T73" fmla="*/ 2147483647 h 348"/>
                <a:gd name="T74" fmla="*/ 2147483647 w 728"/>
                <a:gd name="T75" fmla="*/ 2147483647 h 348"/>
                <a:gd name="T76" fmla="*/ 2147483647 w 728"/>
                <a:gd name="T77" fmla="*/ 2147483647 h 348"/>
                <a:gd name="T78" fmla="*/ 2147483647 w 728"/>
                <a:gd name="T79" fmla="*/ 2147483647 h 348"/>
                <a:gd name="T80" fmla="*/ 2147483647 w 728"/>
                <a:gd name="T81" fmla="*/ 2147483647 h 348"/>
                <a:gd name="T82" fmla="*/ 2147483647 w 728"/>
                <a:gd name="T83" fmla="*/ 2147483647 h 348"/>
                <a:gd name="T84" fmla="*/ 2147483647 w 728"/>
                <a:gd name="T85" fmla="*/ 2147483647 h 348"/>
                <a:gd name="T86" fmla="*/ 2147483647 w 728"/>
                <a:gd name="T87" fmla="*/ 2147483647 h 348"/>
                <a:gd name="T88" fmla="*/ 2147483647 w 728"/>
                <a:gd name="T89" fmla="*/ 2147483647 h 348"/>
                <a:gd name="T90" fmla="*/ 2147483647 w 728"/>
                <a:gd name="T91" fmla="*/ 2147483647 h 348"/>
                <a:gd name="T92" fmla="*/ 2147483647 w 728"/>
                <a:gd name="T93" fmla="*/ 2147483647 h 348"/>
                <a:gd name="T94" fmla="*/ 2147483647 w 728"/>
                <a:gd name="T95" fmla="*/ 2147483647 h 348"/>
                <a:gd name="T96" fmla="*/ 2147483647 w 728"/>
                <a:gd name="T97" fmla="*/ 2147483647 h 348"/>
                <a:gd name="T98" fmla="*/ 2147483647 w 728"/>
                <a:gd name="T99" fmla="*/ 2147483647 h 348"/>
                <a:gd name="T100" fmla="*/ 2147483647 w 728"/>
                <a:gd name="T101" fmla="*/ 2147483647 h 348"/>
                <a:gd name="T102" fmla="*/ 2147483647 w 728"/>
                <a:gd name="T103" fmla="*/ 2147483647 h 348"/>
                <a:gd name="T104" fmla="*/ 2147483647 w 728"/>
                <a:gd name="T105" fmla="*/ 2147483647 h 348"/>
                <a:gd name="T106" fmla="*/ 2147483647 w 728"/>
                <a:gd name="T107" fmla="*/ 2147483647 h 348"/>
                <a:gd name="T108" fmla="*/ 2147483647 w 728"/>
                <a:gd name="T109" fmla="*/ 2147483647 h 348"/>
                <a:gd name="T110" fmla="*/ 0 w 728"/>
                <a:gd name="T111" fmla="*/ 2147483647 h 348"/>
                <a:gd name="T112" fmla="*/ 2147483647 w 728"/>
                <a:gd name="T113" fmla="*/ 2147483647 h 348"/>
                <a:gd name="T114" fmla="*/ 2147483647 w 728"/>
                <a:gd name="T115" fmla="*/ 2147483647 h 348"/>
                <a:gd name="T116" fmla="*/ 2147483647 w 728"/>
                <a:gd name="T117" fmla="*/ 2147483647 h 348"/>
                <a:gd name="T118" fmla="*/ 2147483647 w 728"/>
                <a:gd name="T119" fmla="*/ 2147483647 h 348"/>
                <a:gd name="T120" fmla="*/ 2147483647 w 728"/>
                <a:gd name="T121" fmla="*/ 2147483647 h 348"/>
                <a:gd name="T122" fmla="*/ 2147483647 w 728"/>
                <a:gd name="T123" fmla="*/ 2147483647 h 348"/>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w 728"/>
                <a:gd name="T187" fmla="*/ 0 h 348"/>
                <a:gd name="T188" fmla="*/ 728 w 728"/>
                <a:gd name="T189" fmla="*/ 348 h 348"/>
              </a:gdLst>
              <a:ahLst/>
              <a:cxnLst>
                <a:cxn ang="T124">
                  <a:pos x="T0" y="T1"/>
                </a:cxn>
                <a:cxn ang="T125">
                  <a:pos x="T2" y="T3"/>
                </a:cxn>
                <a:cxn ang="T126">
                  <a:pos x="T4" y="T5"/>
                </a:cxn>
                <a:cxn ang="T127">
                  <a:pos x="T6" y="T7"/>
                </a:cxn>
                <a:cxn ang="T128">
                  <a:pos x="T8" y="T9"/>
                </a:cxn>
                <a:cxn ang="T129">
                  <a:pos x="T10" y="T11"/>
                </a:cxn>
                <a:cxn ang="T130">
                  <a:pos x="T12" y="T13"/>
                </a:cxn>
                <a:cxn ang="T131">
                  <a:pos x="T14" y="T15"/>
                </a:cxn>
                <a:cxn ang="T132">
                  <a:pos x="T16" y="T17"/>
                </a:cxn>
                <a:cxn ang="T133">
                  <a:pos x="T18" y="T19"/>
                </a:cxn>
                <a:cxn ang="T134">
                  <a:pos x="T20" y="T21"/>
                </a:cxn>
                <a:cxn ang="T135">
                  <a:pos x="T22" y="T23"/>
                </a:cxn>
                <a:cxn ang="T136">
                  <a:pos x="T24" y="T25"/>
                </a:cxn>
                <a:cxn ang="T137">
                  <a:pos x="T26" y="T27"/>
                </a:cxn>
                <a:cxn ang="T138">
                  <a:pos x="T28" y="T29"/>
                </a:cxn>
                <a:cxn ang="T139">
                  <a:pos x="T30" y="T31"/>
                </a:cxn>
                <a:cxn ang="T140">
                  <a:pos x="T32" y="T33"/>
                </a:cxn>
                <a:cxn ang="T141">
                  <a:pos x="T34" y="T35"/>
                </a:cxn>
                <a:cxn ang="T142">
                  <a:pos x="T36" y="T37"/>
                </a:cxn>
                <a:cxn ang="T143">
                  <a:pos x="T38" y="T39"/>
                </a:cxn>
                <a:cxn ang="T144">
                  <a:pos x="T40" y="T41"/>
                </a:cxn>
                <a:cxn ang="T145">
                  <a:pos x="T42" y="T43"/>
                </a:cxn>
                <a:cxn ang="T146">
                  <a:pos x="T44" y="T45"/>
                </a:cxn>
                <a:cxn ang="T147">
                  <a:pos x="T46" y="T47"/>
                </a:cxn>
                <a:cxn ang="T148">
                  <a:pos x="T48" y="T49"/>
                </a:cxn>
                <a:cxn ang="T149">
                  <a:pos x="T50" y="T51"/>
                </a:cxn>
                <a:cxn ang="T150">
                  <a:pos x="T52" y="T53"/>
                </a:cxn>
                <a:cxn ang="T151">
                  <a:pos x="T54" y="T55"/>
                </a:cxn>
                <a:cxn ang="T152">
                  <a:pos x="T56" y="T57"/>
                </a:cxn>
                <a:cxn ang="T153">
                  <a:pos x="T58" y="T59"/>
                </a:cxn>
                <a:cxn ang="T154">
                  <a:pos x="T60" y="T61"/>
                </a:cxn>
                <a:cxn ang="T155">
                  <a:pos x="T62" y="T63"/>
                </a:cxn>
                <a:cxn ang="T156">
                  <a:pos x="T64" y="T65"/>
                </a:cxn>
                <a:cxn ang="T157">
                  <a:pos x="T66" y="T67"/>
                </a:cxn>
                <a:cxn ang="T158">
                  <a:pos x="T68" y="T69"/>
                </a:cxn>
                <a:cxn ang="T159">
                  <a:pos x="T70" y="T71"/>
                </a:cxn>
                <a:cxn ang="T160">
                  <a:pos x="T72" y="T73"/>
                </a:cxn>
                <a:cxn ang="T161">
                  <a:pos x="T74" y="T75"/>
                </a:cxn>
                <a:cxn ang="T162">
                  <a:pos x="T76" y="T77"/>
                </a:cxn>
                <a:cxn ang="T163">
                  <a:pos x="T78" y="T79"/>
                </a:cxn>
                <a:cxn ang="T164">
                  <a:pos x="T80" y="T81"/>
                </a:cxn>
                <a:cxn ang="T165">
                  <a:pos x="T82" y="T83"/>
                </a:cxn>
                <a:cxn ang="T166">
                  <a:pos x="T84" y="T85"/>
                </a:cxn>
                <a:cxn ang="T167">
                  <a:pos x="T86" y="T87"/>
                </a:cxn>
                <a:cxn ang="T168">
                  <a:pos x="T88" y="T89"/>
                </a:cxn>
                <a:cxn ang="T169">
                  <a:pos x="T90" y="T91"/>
                </a:cxn>
                <a:cxn ang="T170">
                  <a:pos x="T92" y="T93"/>
                </a:cxn>
                <a:cxn ang="T171">
                  <a:pos x="T94" y="T95"/>
                </a:cxn>
                <a:cxn ang="T172">
                  <a:pos x="T96" y="T97"/>
                </a:cxn>
                <a:cxn ang="T173">
                  <a:pos x="T98" y="T99"/>
                </a:cxn>
                <a:cxn ang="T174">
                  <a:pos x="T100" y="T101"/>
                </a:cxn>
                <a:cxn ang="T175">
                  <a:pos x="T102" y="T103"/>
                </a:cxn>
                <a:cxn ang="T176">
                  <a:pos x="T104" y="T105"/>
                </a:cxn>
                <a:cxn ang="T177">
                  <a:pos x="T106" y="T107"/>
                </a:cxn>
                <a:cxn ang="T178">
                  <a:pos x="T108" y="T109"/>
                </a:cxn>
                <a:cxn ang="T179">
                  <a:pos x="T110" y="T111"/>
                </a:cxn>
                <a:cxn ang="T180">
                  <a:pos x="T112" y="T113"/>
                </a:cxn>
                <a:cxn ang="T181">
                  <a:pos x="T114" y="T115"/>
                </a:cxn>
                <a:cxn ang="T182">
                  <a:pos x="T116" y="T117"/>
                </a:cxn>
                <a:cxn ang="T183">
                  <a:pos x="T118" y="T119"/>
                </a:cxn>
                <a:cxn ang="T184">
                  <a:pos x="T120" y="T121"/>
                </a:cxn>
                <a:cxn ang="T185">
                  <a:pos x="T122" y="T123"/>
                </a:cxn>
              </a:cxnLst>
              <a:rect l="T186" t="T187" r="T188" b="T189"/>
              <a:pathLst>
                <a:path w="728" h="348">
                  <a:moveTo>
                    <a:pt x="128" y="252"/>
                  </a:moveTo>
                  <a:lnTo>
                    <a:pt x="128" y="250"/>
                  </a:lnTo>
                  <a:lnTo>
                    <a:pt x="130" y="248"/>
                  </a:lnTo>
                  <a:lnTo>
                    <a:pt x="136" y="246"/>
                  </a:lnTo>
                  <a:lnTo>
                    <a:pt x="140" y="246"/>
                  </a:lnTo>
                  <a:lnTo>
                    <a:pt x="142" y="246"/>
                  </a:lnTo>
                  <a:lnTo>
                    <a:pt x="142" y="244"/>
                  </a:lnTo>
                  <a:lnTo>
                    <a:pt x="144" y="244"/>
                  </a:lnTo>
                  <a:lnTo>
                    <a:pt x="144" y="240"/>
                  </a:lnTo>
                  <a:lnTo>
                    <a:pt x="146" y="240"/>
                  </a:lnTo>
                  <a:lnTo>
                    <a:pt x="146" y="238"/>
                  </a:lnTo>
                  <a:lnTo>
                    <a:pt x="146" y="236"/>
                  </a:lnTo>
                  <a:lnTo>
                    <a:pt x="148" y="234"/>
                  </a:lnTo>
                  <a:lnTo>
                    <a:pt x="148" y="232"/>
                  </a:lnTo>
                  <a:lnTo>
                    <a:pt x="150" y="232"/>
                  </a:lnTo>
                  <a:lnTo>
                    <a:pt x="152" y="230"/>
                  </a:lnTo>
                  <a:lnTo>
                    <a:pt x="154" y="228"/>
                  </a:lnTo>
                  <a:lnTo>
                    <a:pt x="156" y="228"/>
                  </a:lnTo>
                  <a:lnTo>
                    <a:pt x="154" y="228"/>
                  </a:lnTo>
                  <a:lnTo>
                    <a:pt x="152" y="228"/>
                  </a:lnTo>
                  <a:lnTo>
                    <a:pt x="152" y="230"/>
                  </a:lnTo>
                  <a:lnTo>
                    <a:pt x="150" y="230"/>
                  </a:lnTo>
                  <a:lnTo>
                    <a:pt x="148" y="230"/>
                  </a:lnTo>
                  <a:lnTo>
                    <a:pt x="150" y="230"/>
                  </a:lnTo>
                  <a:lnTo>
                    <a:pt x="154" y="226"/>
                  </a:lnTo>
                  <a:lnTo>
                    <a:pt x="158" y="224"/>
                  </a:lnTo>
                  <a:lnTo>
                    <a:pt x="160" y="222"/>
                  </a:lnTo>
                  <a:lnTo>
                    <a:pt x="160" y="220"/>
                  </a:lnTo>
                  <a:lnTo>
                    <a:pt x="164" y="220"/>
                  </a:lnTo>
                  <a:lnTo>
                    <a:pt x="164" y="218"/>
                  </a:lnTo>
                  <a:lnTo>
                    <a:pt x="166" y="218"/>
                  </a:lnTo>
                  <a:lnTo>
                    <a:pt x="168" y="218"/>
                  </a:lnTo>
                  <a:lnTo>
                    <a:pt x="170" y="218"/>
                  </a:lnTo>
                  <a:lnTo>
                    <a:pt x="166" y="218"/>
                  </a:lnTo>
                  <a:lnTo>
                    <a:pt x="162" y="220"/>
                  </a:lnTo>
                  <a:lnTo>
                    <a:pt x="160" y="220"/>
                  </a:lnTo>
                  <a:lnTo>
                    <a:pt x="158" y="222"/>
                  </a:lnTo>
                  <a:lnTo>
                    <a:pt x="154" y="224"/>
                  </a:lnTo>
                  <a:lnTo>
                    <a:pt x="154" y="226"/>
                  </a:lnTo>
                  <a:lnTo>
                    <a:pt x="150" y="226"/>
                  </a:lnTo>
                  <a:lnTo>
                    <a:pt x="148" y="228"/>
                  </a:lnTo>
                  <a:lnTo>
                    <a:pt x="148" y="230"/>
                  </a:lnTo>
                  <a:lnTo>
                    <a:pt x="144" y="232"/>
                  </a:lnTo>
                  <a:lnTo>
                    <a:pt x="142" y="234"/>
                  </a:lnTo>
                  <a:lnTo>
                    <a:pt x="140" y="234"/>
                  </a:lnTo>
                  <a:lnTo>
                    <a:pt x="136" y="234"/>
                  </a:lnTo>
                  <a:lnTo>
                    <a:pt x="132" y="236"/>
                  </a:lnTo>
                  <a:lnTo>
                    <a:pt x="128" y="236"/>
                  </a:lnTo>
                  <a:lnTo>
                    <a:pt x="126" y="236"/>
                  </a:lnTo>
                  <a:lnTo>
                    <a:pt x="124" y="238"/>
                  </a:lnTo>
                  <a:lnTo>
                    <a:pt x="122" y="238"/>
                  </a:lnTo>
                  <a:lnTo>
                    <a:pt x="116" y="238"/>
                  </a:lnTo>
                  <a:lnTo>
                    <a:pt x="114" y="238"/>
                  </a:lnTo>
                  <a:lnTo>
                    <a:pt x="112" y="238"/>
                  </a:lnTo>
                  <a:lnTo>
                    <a:pt x="112" y="236"/>
                  </a:lnTo>
                  <a:lnTo>
                    <a:pt x="112" y="234"/>
                  </a:lnTo>
                  <a:lnTo>
                    <a:pt x="114" y="234"/>
                  </a:lnTo>
                  <a:lnTo>
                    <a:pt x="114" y="232"/>
                  </a:lnTo>
                  <a:lnTo>
                    <a:pt x="112" y="232"/>
                  </a:lnTo>
                  <a:lnTo>
                    <a:pt x="112" y="230"/>
                  </a:lnTo>
                  <a:lnTo>
                    <a:pt x="112" y="228"/>
                  </a:lnTo>
                  <a:lnTo>
                    <a:pt x="112" y="226"/>
                  </a:lnTo>
                  <a:lnTo>
                    <a:pt x="110" y="226"/>
                  </a:lnTo>
                  <a:lnTo>
                    <a:pt x="110" y="224"/>
                  </a:lnTo>
                  <a:lnTo>
                    <a:pt x="112" y="224"/>
                  </a:lnTo>
                  <a:lnTo>
                    <a:pt x="112" y="222"/>
                  </a:lnTo>
                  <a:lnTo>
                    <a:pt x="114" y="222"/>
                  </a:lnTo>
                  <a:lnTo>
                    <a:pt x="112" y="222"/>
                  </a:lnTo>
                  <a:lnTo>
                    <a:pt x="110" y="222"/>
                  </a:lnTo>
                  <a:lnTo>
                    <a:pt x="108" y="222"/>
                  </a:lnTo>
                  <a:lnTo>
                    <a:pt x="108" y="220"/>
                  </a:lnTo>
                  <a:lnTo>
                    <a:pt x="110" y="220"/>
                  </a:lnTo>
                  <a:lnTo>
                    <a:pt x="112" y="220"/>
                  </a:lnTo>
                  <a:lnTo>
                    <a:pt x="118" y="218"/>
                  </a:lnTo>
                  <a:lnTo>
                    <a:pt x="120" y="218"/>
                  </a:lnTo>
                  <a:lnTo>
                    <a:pt x="120" y="216"/>
                  </a:lnTo>
                  <a:lnTo>
                    <a:pt x="124" y="214"/>
                  </a:lnTo>
                  <a:lnTo>
                    <a:pt x="126" y="214"/>
                  </a:lnTo>
                  <a:lnTo>
                    <a:pt x="128" y="214"/>
                  </a:lnTo>
                  <a:lnTo>
                    <a:pt x="128" y="212"/>
                  </a:lnTo>
                  <a:lnTo>
                    <a:pt x="130" y="212"/>
                  </a:lnTo>
                  <a:lnTo>
                    <a:pt x="130" y="214"/>
                  </a:lnTo>
                  <a:lnTo>
                    <a:pt x="128" y="214"/>
                  </a:lnTo>
                  <a:lnTo>
                    <a:pt x="130" y="216"/>
                  </a:lnTo>
                  <a:lnTo>
                    <a:pt x="132" y="216"/>
                  </a:lnTo>
                  <a:lnTo>
                    <a:pt x="134" y="216"/>
                  </a:lnTo>
                  <a:lnTo>
                    <a:pt x="132" y="216"/>
                  </a:lnTo>
                  <a:lnTo>
                    <a:pt x="132" y="218"/>
                  </a:lnTo>
                  <a:lnTo>
                    <a:pt x="130" y="218"/>
                  </a:lnTo>
                  <a:lnTo>
                    <a:pt x="128" y="218"/>
                  </a:lnTo>
                  <a:lnTo>
                    <a:pt x="126" y="220"/>
                  </a:lnTo>
                  <a:lnTo>
                    <a:pt x="124" y="220"/>
                  </a:lnTo>
                  <a:lnTo>
                    <a:pt x="126" y="220"/>
                  </a:lnTo>
                  <a:lnTo>
                    <a:pt x="128" y="220"/>
                  </a:lnTo>
                  <a:lnTo>
                    <a:pt x="130" y="218"/>
                  </a:lnTo>
                  <a:lnTo>
                    <a:pt x="132" y="218"/>
                  </a:lnTo>
                  <a:lnTo>
                    <a:pt x="134" y="218"/>
                  </a:lnTo>
                  <a:lnTo>
                    <a:pt x="136" y="216"/>
                  </a:lnTo>
                  <a:lnTo>
                    <a:pt x="138" y="216"/>
                  </a:lnTo>
                  <a:lnTo>
                    <a:pt x="140" y="216"/>
                  </a:lnTo>
                  <a:lnTo>
                    <a:pt x="140" y="218"/>
                  </a:lnTo>
                  <a:lnTo>
                    <a:pt x="138" y="218"/>
                  </a:lnTo>
                  <a:lnTo>
                    <a:pt x="136" y="220"/>
                  </a:lnTo>
                  <a:lnTo>
                    <a:pt x="138" y="220"/>
                  </a:lnTo>
                  <a:lnTo>
                    <a:pt x="140" y="220"/>
                  </a:lnTo>
                  <a:lnTo>
                    <a:pt x="142" y="220"/>
                  </a:lnTo>
                  <a:lnTo>
                    <a:pt x="144" y="218"/>
                  </a:lnTo>
                  <a:lnTo>
                    <a:pt x="146" y="218"/>
                  </a:lnTo>
                  <a:lnTo>
                    <a:pt x="146" y="216"/>
                  </a:lnTo>
                  <a:lnTo>
                    <a:pt x="148" y="216"/>
                  </a:lnTo>
                  <a:lnTo>
                    <a:pt x="146" y="216"/>
                  </a:lnTo>
                  <a:lnTo>
                    <a:pt x="146" y="214"/>
                  </a:lnTo>
                  <a:lnTo>
                    <a:pt x="144" y="214"/>
                  </a:lnTo>
                  <a:lnTo>
                    <a:pt x="142" y="214"/>
                  </a:lnTo>
                  <a:lnTo>
                    <a:pt x="144" y="214"/>
                  </a:lnTo>
                  <a:lnTo>
                    <a:pt x="146" y="214"/>
                  </a:lnTo>
                  <a:lnTo>
                    <a:pt x="148" y="214"/>
                  </a:lnTo>
                  <a:lnTo>
                    <a:pt x="148" y="212"/>
                  </a:lnTo>
                  <a:lnTo>
                    <a:pt x="144" y="212"/>
                  </a:lnTo>
                  <a:lnTo>
                    <a:pt x="142" y="214"/>
                  </a:lnTo>
                  <a:lnTo>
                    <a:pt x="140" y="214"/>
                  </a:lnTo>
                  <a:lnTo>
                    <a:pt x="138" y="214"/>
                  </a:lnTo>
                  <a:lnTo>
                    <a:pt x="136" y="214"/>
                  </a:lnTo>
                  <a:lnTo>
                    <a:pt x="134" y="214"/>
                  </a:lnTo>
                  <a:lnTo>
                    <a:pt x="132" y="214"/>
                  </a:lnTo>
                  <a:lnTo>
                    <a:pt x="130" y="214"/>
                  </a:lnTo>
                  <a:lnTo>
                    <a:pt x="132" y="212"/>
                  </a:lnTo>
                  <a:lnTo>
                    <a:pt x="130" y="212"/>
                  </a:lnTo>
                  <a:lnTo>
                    <a:pt x="126" y="212"/>
                  </a:lnTo>
                  <a:lnTo>
                    <a:pt x="124" y="212"/>
                  </a:lnTo>
                  <a:lnTo>
                    <a:pt x="122" y="212"/>
                  </a:lnTo>
                  <a:lnTo>
                    <a:pt x="124" y="212"/>
                  </a:lnTo>
                  <a:lnTo>
                    <a:pt x="124" y="210"/>
                  </a:lnTo>
                  <a:lnTo>
                    <a:pt x="126" y="210"/>
                  </a:lnTo>
                  <a:lnTo>
                    <a:pt x="128" y="210"/>
                  </a:lnTo>
                  <a:lnTo>
                    <a:pt x="130" y="210"/>
                  </a:lnTo>
                  <a:lnTo>
                    <a:pt x="132" y="208"/>
                  </a:lnTo>
                  <a:lnTo>
                    <a:pt x="130" y="208"/>
                  </a:lnTo>
                  <a:lnTo>
                    <a:pt x="128" y="208"/>
                  </a:lnTo>
                  <a:lnTo>
                    <a:pt x="128" y="210"/>
                  </a:lnTo>
                  <a:lnTo>
                    <a:pt x="126" y="210"/>
                  </a:lnTo>
                  <a:lnTo>
                    <a:pt x="126" y="208"/>
                  </a:lnTo>
                  <a:lnTo>
                    <a:pt x="128" y="208"/>
                  </a:lnTo>
                  <a:lnTo>
                    <a:pt x="130" y="206"/>
                  </a:lnTo>
                  <a:lnTo>
                    <a:pt x="132" y="206"/>
                  </a:lnTo>
                  <a:lnTo>
                    <a:pt x="130" y="206"/>
                  </a:lnTo>
                  <a:lnTo>
                    <a:pt x="128" y="206"/>
                  </a:lnTo>
                  <a:lnTo>
                    <a:pt x="128" y="208"/>
                  </a:lnTo>
                  <a:lnTo>
                    <a:pt x="126" y="208"/>
                  </a:lnTo>
                  <a:lnTo>
                    <a:pt x="126" y="206"/>
                  </a:lnTo>
                  <a:lnTo>
                    <a:pt x="128" y="206"/>
                  </a:lnTo>
                  <a:lnTo>
                    <a:pt x="134" y="202"/>
                  </a:lnTo>
                  <a:lnTo>
                    <a:pt x="136" y="202"/>
                  </a:lnTo>
                  <a:lnTo>
                    <a:pt x="140" y="200"/>
                  </a:lnTo>
                  <a:lnTo>
                    <a:pt x="142" y="200"/>
                  </a:lnTo>
                  <a:lnTo>
                    <a:pt x="146" y="198"/>
                  </a:lnTo>
                  <a:lnTo>
                    <a:pt x="148" y="198"/>
                  </a:lnTo>
                  <a:lnTo>
                    <a:pt x="146" y="198"/>
                  </a:lnTo>
                  <a:lnTo>
                    <a:pt x="142" y="200"/>
                  </a:lnTo>
                  <a:lnTo>
                    <a:pt x="140" y="200"/>
                  </a:lnTo>
                  <a:lnTo>
                    <a:pt x="136" y="202"/>
                  </a:lnTo>
                  <a:lnTo>
                    <a:pt x="134" y="202"/>
                  </a:lnTo>
                  <a:lnTo>
                    <a:pt x="130" y="204"/>
                  </a:lnTo>
                  <a:lnTo>
                    <a:pt x="128" y="206"/>
                  </a:lnTo>
                  <a:lnTo>
                    <a:pt x="126" y="206"/>
                  </a:lnTo>
                  <a:lnTo>
                    <a:pt x="124" y="206"/>
                  </a:lnTo>
                  <a:lnTo>
                    <a:pt x="124" y="208"/>
                  </a:lnTo>
                  <a:lnTo>
                    <a:pt x="122" y="210"/>
                  </a:lnTo>
                  <a:lnTo>
                    <a:pt x="120" y="210"/>
                  </a:lnTo>
                  <a:lnTo>
                    <a:pt x="120" y="208"/>
                  </a:lnTo>
                  <a:lnTo>
                    <a:pt x="122" y="206"/>
                  </a:lnTo>
                  <a:lnTo>
                    <a:pt x="122" y="204"/>
                  </a:lnTo>
                  <a:lnTo>
                    <a:pt x="124" y="204"/>
                  </a:lnTo>
                  <a:lnTo>
                    <a:pt x="122" y="204"/>
                  </a:lnTo>
                  <a:lnTo>
                    <a:pt x="120" y="204"/>
                  </a:lnTo>
                  <a:lnTo>
                    <a:pt x="120" y="202"/>
                  </a:lnTo>
                  <a:lnTo>
                    <a:pt x="122" y="202"/>
                  </a:lnTo>
                  <a:lnTo>
                    <a:pt x="124" y="202"/>
                  </a:lnTo>
                  <a:lnTo>
                    <a:pt x="124" y="200"/>
                  </a:lnTo>
                  <a:lnTo>
                    <a:pt x="126" y="200"/>
                  </a:lnTo>
                  <a:lnTo>
                    <a:pt x="128" y="200"/>
                  </a:lnTo>
                  <a:lnTo>
                    <a:pt x="128" y="198"/>
                  </a:lnTo>
                  <a:lnTo>
                    <a:pt x="126" y="198"/>
                  </a:lnTo>
                  <a:lnTo>
                    <a:pt x="124" y="198"/>
                  </a:lnTo>
                  <a:lnTo>
                    <a:pt x="122" y="198"/>
                  </a:lnTo>
                  <a:lnTo>
                    <a:pt x="122" y="200"/>
                  </a:lnTo>
                  <a:lnTo>
                    <a:pt x="120" y="200"/>
                  </a:lnTo>
                  <a:lnTo>
                    <a:pt x="122" y="198"/>
                  </a:lnTo>
                  <a:lnTo>
                    <a:pt x="126" y="198"/>
                  </a:lnTo>
                  <a:lnTo>
                    <a:pt x="126" y="196"/>
                  </a:lnTo>
                  <a:lnTo>
                    <a:pt x="124" y="198"/>
                  </a:lnTo>
                  <a:lnTo>
                    <a:pt x="126" y="198"/>
                  </a:lnTo>
                  <a:lnTo>
                    <a:pt x="130" y="198"/>
                  </a:lnTo>
                  <a:lnTo>
                    <a:pt x="132" y="198"/>
                  </a:lnTo>
                  <a:lnTo>
                    <a:pt x="130" y="198"/>
                  </a:lnTo>
                  <a:lnTo>
                    <a:pt x="130" y="196"/>
                  </a:lnTo>
                  <a:lnTo>
                    <a:pt x="130" y="194"/>
                  </a:lnTo>
                  <a:lnTo>
                    <a:pt x="136" y="194"/>
                  </a:lnTo>
                  <a:lnTo>
                    <a:pt x="138" y="194"/>
                  </a:lnTo>
                  <a:lnTo>
                    <a:pt x="140" y="192"/>
                  </a:lnTo>
                  <a:lnTo>
                    <a:pt x="140" y="190"/>
                  </a:lnTo>
                  <a:lnTo>
                    <a:pt x="142" y="190"/>
                  </a:lnTo>
                  <a:lnTo>
                    <a:pt x="146" y="188"/>
                  </a:lnTo>
                  <a:lnTo>
                    <a:pt x="148" y="186"/>
                  </a:lnTo>
                  <a:lnTo>
                    <a:pt x="150" y="186"/>
                  </a:lnTo>
                  <a:lnTo>
                    <a:pt x="156" y="184"/>
                  </a:lnTo>
                  <a:lnTo>
                    <a:pt x="160" y="182"/>
                  </a:lnTo>
                  <a:lnTo>
                    <a:pt x="160" y="180"/>
                  </a:lnTo>
                  <a:lnTo>
                    <a:pt x="164" y="180"/>
                  </a:lnTo>
                  <a:lnTo>
                    <a:pt x="166" y="178"/>
                  </a:lnTo>
                  <a:lnTo>
                    <a:pt x="168" y="178"/>
                  </a:lnTo>
                  <a:lnTo>
                    <a:pt x="170" y="180"/>
                  </a:lnTo>
                  <a:lnTo>
                    <a:pt x="170" y="182"/>
                  </a:lnTo>
                  <a:lnTo>
                    <a:pt x="168" y="182"/>
                  </a:lnTo>
                  <a:lnTo>
                    <a:pt x="170" y="182"/>
                  </a:lnTo>
                  <a:lnTo>
                    <a:pt x="170" y="180"/>
                  </a:lnTo>
                  <a:lnTo>
                    <a:pt x="170" y="178"/>
                  </a:lnTo>
                  <a:lnTo>
                    <a:pt x="172" y="178"/>
                  </a:lnTo>
                  <a:lnTo>
                    <a:pt x="174" y="178"/>
                  </a:lnTo>
                  <a:lnTo>
                    <a:pt x="174" y="176"/>
                  </a:lnTo>
                  <a:lnTo>
                    <a:pt x="176" y="176"/>
                  </a:lnTo>
                  <a:lnTo>
                    <a:pt x="180" y="174"/>
                  </a:lnTo>
                  <a:lnTo>
                    <a:pt x="182" y="174"/>
                  </a:lnTo>
                  <a:lnTo>
                    <a:pt x="176" y="176"/>
                  </a:lnTo>
                  <a:lnTo>
                    <a:pt x="174" y="176"/>
                  </a:lnTo>
                  <a:lnTo>
                    <a:pt x="174" y="174"/>
                  </a:lnTo>
                  <a:lnTo>
                    <a:pt x="176" y="174"/>
                  </a:lnTo>
                  <a:lnTo>
                    <a:pt x="178" y="172"/>
                  </a:lnTo>
                  <a:lnTo>
                    <a:pt x="180" y="170"/>
                  </a:lnTo>
                  <a:lnTo>
                    <a:pt x="182" y="170"/>
                  </a:lnTo>
                  <a:lnTo>
                    <a:pt x="184" y="168"/>
                  </a:lnTo>
                  <a:lnTo>
                    <a:pt x="186" y="168"/>
                  </a:lnTo>
                  <a:lnTo>
                    <a:pt x="188" y="168"/>
                  </a:lnTo>
                  <a:lnTo>
                    <a:pt x="190" y="168"/>
                  </a:lnTo>
                  <a:lnTo>
                    <a:pt x="192" y="168"/>
                  </a:lnTo>
                  <a:lnTo>
                    <a:pt x="192" y="166"/>
                  </a:lnTo>
                  <a:lnTo>
                    <a:pt x="190" y="166"/>
                  </a:lnTo>
                  <a:lnTo>
                    <a:pt x="196" y="164"/>
                  </a:lnTo>
                  <a:lnTo>
                    <a:pt x="198" y="164"/>
                  </a:lnTo>
                  <a:lnTo>
                    <a:pt x="202" y="162"/>
                  </a:lnTo>
                  <a:lnTo>
                    <a:pt x="204" y="162"/>
                  </a:lnTo>
                  <a:lnTo>
                    <a:pt x="208" y="164"/>
                  </a:lnTo>
                  <a:lnTo>
                    <a:pt x="206" y="164"/>
                  </a:lnTo>
                  <a:lnTo>
                    <a:pt x="208" y="166"/>
                  </a:lnTo>
                  <a:lnTo>
                    <a:pt x="208" y="168"/>
                  </a:lnTo>
                  <a:lnTo>
                    <a:pt x="212" y="168"/>
                  </a:lnTo>
                  <a:lnTo>
                    <a:pt x="216" y="166"/>
                  </a:lnTo>
                  <a:lnTo>
                    <a:pt x="218" y="166"/>
                  </a:lnTo>
                  <a:lnTo>
                    <a:pt x="224" y="164"/>
                  </a:lnTo>
                  <a:lnTo>
                    <a:pt x="226" y="162"/>
                  </a:lnTo>
                  <a:lnTo>
                    <a:pt x="230" y="162"/>
                  </a:lnTo>
                  <a:lnTo>
                    <a:pt x="230" y="160"/>
                  </a:lnTo>
                  <a:lnTo>
                    <a:pt x="234" y="158"/>
                  </a:lnTo>
                  <a:lnTo>
                    <a:pt x="238" y="156"/>
                  </a:lnTo>
                  <a:lnTo>
                    <a:pt x="240" y="156"/>
                  </a:lnTo>
                  <a:lnTo>
                    <a:pt x="242" y="158"/>
                  </a:lnTo>
                  <a:lnTo>
                    <a:pt x="240" y="158"/>
                  </a:lnTo>
                  <a:lnTo>
                    <a:pt x="238" y="160"/>
                  </a:lnTo>
                  <a:lnTo>
                    <a:pt x="238" y="158"/>
                  </a:lnTo>
                  <a:lnTo>
                    <a:pt x="242" y="158"/>
                  </a:lnTo>
                  <a:lnTo>
                    <a:pt x="246" y="158"/>
                  </a:lnTo>
                  <a:lnTo>
                    <a:pt x="248" y="158"/>
                  </a:lnTo>
                  <a:lnTo>
                    <a:pt x="250" y="158"/>
                  </a:lnTo>
                  <a:lnTo>
                    <a:pt x="254" y="158"/>
                  </a:lnTo>
                  <a:lnTo>
                    <a:pt x="256" y="158"/>
                  </a:lnTo>
                  <a:lnTo>
                    <a:pt x="266" y="152"/>
                  </a:lnTo>
                  <a:lnTo>
                    <a:pt x="268" y="152"/>
                  </a:lnTo>
                  <a:lnTo>
                    <a:pt x="270" y="152"/>
                  </a:lnTo>
                  <a:lnTo>
                    <a:pt x="270" y="150"/>
                  </a:lnTo>
                  <a:lnTo>
                    <a:pt x="272" y="150"/>
                  </a:lnTo>
                  <a:lnTo>
                    <a:pt x="272" y="148"/>
                  </a:lnTo>
                  <a:lnTo>
                    <a:pt x="274" y="148"/>
                  </a:lnTo>
                  <a:lnTo>
                    <a:pt x="274" y="146"/>
                  </a:lnTo>
                  <a:lnTo>
                    <a:pt x="276" y="146"/>
                  </a:lnTo>
                  <a:lnTo>
                    <a:pt x="276" y="144"/>
                  </a:lnTo>
                  <a:lnTo>
                    <a:pt x="278" y="144"/>
                  </a:lnTo>
                  <a:lnTo>
                    <a:pt x="278" y="142"/>
                  </a:lnTo>
                  <a:lnTo>
                    <a:pt x="278" y="140"/>
                  </a:lnTo>
                  <a:lnTo>
                    <a:pt x="280" y="140"/>
                  </a:lnTo>
                  <a:lnTo>
                    <a:pt x="276" y="140"/>
                  </a:lnTo>
                  <a:lnTo>
                    <a:pt x="274" y="140"/>
                  </a:lnTo>
                  <a:lnTo>
                    <a:pt x="272" y="140"/>
                  </a:lnTo>
                  <a:lnTo>
                    <a:pt x="274" y="140"/>
                  </a:lnTo>
                  <a:lnTo>
                    <a:pt x="278" y="138"/>
                  </a:lnTo>
                  <a:lnTo>
                    <a:pt x="280" y="136"/>
                  </a:lnTo>
                  <a:lnTo>
                    <a:pt x="280" y="138"/>
                  </a:lnTo>
                  <a:lnTo>
                    <a:pt x="282" y="138"/>
                  </a:lnTo>
                  <a:lnTo>
                    <a:pt x="284" y="138"/>
                  </a:lnTo>
                  <a:lnTo>
                    <a:pt x="286" y="138"/>
                  </a:lnTo>
                  <a:lnTo>
                    <a:pt x="292" y="136"/>
                  </a:lnTo>
                  <a:lnTo>
                    <a:pt x="292" y="134"/>
                  </a:lnTo>
                  <a:lnTo>
                    <a:pt x="294" y="132"/>
                  </a:lnTo>
                  <a:lnTo>
                    <a:pt x="296" y="132"/>
                  </a:lnTo>
                  <a:lnTo>
                    <a:pt x="296" y="130"/>
                  </a:lnTo>
                  <a:lnTo>
                    <a:pt x="294" y="130"/>
                  </a:lnTo>
                  <a:lnTo>
                    <a:pt x="294" y="128"/>
                  </a:lnTo>
                  <a:lnTo>
                    <a:pt x="296" y="128"/>
                  </a:lnTo>
                  <a:lnTo>
                    <a:pt x="298" y="128"/>
                  </a:lnTo>
                  <a:lnTo>
                    <a:pt x="296" y="128"/>
                  </a:lnTo>
                  <a:lnTo>
                    <a:pt x="294" y="128"/>
                  </a:lnTo>
                  <a:lnTo>
                    <a:pt x="290" y="130"/>
                  </a:lnTo>
                  <a:lnTo>
                    <a:pt x="288" y="130"/>
                  </a:lnTo>
                  <a:lnTo>
                    <a:pt x="286" y="132"/>
                  </a:lnTo>
                  <a:lnTo>
                    <a:pt x="284" y="132"/>
                  </a:lnTo>
                  <a:lnTo>
                    <a:pt x="282" y="132"/>
                  </a:lnTo>
                  <a:lnTo>
                    <a:pt x="280" y="132"/>
                  </a:lnTo>
                  <a:lnTo>
                    <a:pt x="278" y="132"/>
                  </a:lnTo>
                  <a:lnTo>
                    <a:pt x="276" y="132"/>
                  </a:lnTo>
                  <a:lnTo>
                    <a:pt x="278" y="132"/>
                  </a:lnTo>
                  <a:lnTo>
                    <a:pt x="276" y="132"/>
                  </a:lnTo>
                  <a:lnTo>
                    <a:pt x="276" y="134"/>
                  </a:lnTo>
                  <a:lnTo>
                    <a:pt x="274" y="134"/>
                  </a:lnTo>
                  <a:lnTo>
                    <a:pt x="274" y="132"/>
                  </a:lnTo>
                  <a:lnTo>
                    <a:pt x="272" y="132"/>
                  </a:lnTo>
                  <a:lnTo>
                    <a:pt x="270" y="134"/>
                  </a:lnTo>
                  <a:lnTo>
                    <a:pt x="268" y="134"/>
                  </a:lnTo>
                  <a:lnTo>
                    <a:pt x="264" y="136"/>
                  </a:lnTo>
                  <a:lnTo>
                    <a:pt x="262" y="136"/>
                  </a:lnTo>
                  <a:lnTo>
                    <a:pt x="260" y="136"/>
                  </a:lnTo>
                  <a:lnTo>
                    <a:pt x="260" y="138"/>
                  </a:lnTo>
                  <a:lnTo>
                    <a:pt x="258" y="138"/>
                  </a:lnTo>
                  <a:lnTo>
                    <a:pt x="256" y="138"/>
                  </a:lnTo>
                  <a:lnTo>
                    <a:pt x="256" y="140"/>
                  </a:lnTo>
                  <a:lnTo>
                    <a:pt x="254" y="140"/>
                  </a:lnTo>
                  <a:lnTo>
                    <a:pt x="252" y="142"/>
                  </a:lnTo>
                  <a:lnTo>
                    <a:pt x="254" y="140"/>
                  </a:lnTo>
                  <a:lnTo>
                    <a:pt x="256" y="138"/>
                  </a:lnTo>
                  <a:lnTo>
                    <a:pt x="256" y="136"/>
                  </a:lnTo>
                  <a:lnTo>
                    <a:pt x="256" y="134"/>
                  </a:lnTo>
                  <a:lnTo>
                    <a:pt x="254" y="134"/>
                  </a:lnTo>
                  <a:lnTo>
                    <a:pt x="252" y="134"/>
                  </a:lnTo>
                  <a:lnTo>
                    <a:pt x="250" y="136"/>
                  </a:lnTo>
                  <a:lnTo>
                    <a:pt x="252" y="138"/>
                  </a:lnTo>
                  <a:lnTo>
                    <a:pt x="254" y="138"/>
                  </a:lnTo>
                  <a:lnTo>
                    <a:pt x="252" y="138"/>
                  </a:lnTo>
                  <a:lnTo>
                    <a:pt x="250" y="140"/>
                  </a:lnTo>
                  <a:lnTo>
                    <a:pt x="248" y="140"/>
                  </a:lnTo>
                  <a:lnTo>
                    <a:pt x="248" y="138"/>
                  </a:lnTo>
                  <a:lnTo>
                    <a:pt x="248" y="136"/>
                  </a:lnTo>
                  <a:lnTo>
                    <a:pt x="246" y="136"/>
                  </a:lnTo>
                  <a:lnTo>
                    <a:pt x="244" y="136"/>
                  </a:lnTo>
                  <a:lnTo>
                    <a:pt x="242" y="136"/>
                  </a:lnTo>
                  <a:lnTo>
                    <a:pt x="240" y="136"/>
                  </a:lnTo>
                  <a:lnTo>
                    <a:pt x="238" y="136"/>
                  </a:lnTo>
                  <a:lnTo>
                    <a:pt x="234" y="136"/>
                  </a:lnTo>
                  <a:lnTo>
                    <a:pt x="232" y="136"/>
                  </a:lnTo>
                  <a:lnTo>
                    <a:pt x="230" y="136"/>
                  </a:lnTo>
                  <a:lnTo>
                    <a:pt x="228" y="138"/>
                  </a:lnTo>
                  <a:lnTo>
                    <a:pt x="226" y="138"/>
                  </a:lnTo>
                  <a:lnTo>
                    <a:pt x="226" y="136"/>
                  </a:lnTo>
                  <a:lnTo>
                    <a:pt x="222" y="136"/>
                  </a:lnTo>
                  <a:lnTo>
                    <a:pt x="222" y="138"/>
                  </a:lnTo>
                  <a:lnTo>
                    <a:pt x="220" y="138"/>
                  </a:lnTo>
                  <a:lnTo>
                    <a:pt x="222" y="138"/>
                  </a:lnTo>
                  <a:lnTo>
                    <a:pt x="224" y="138"/>
                  </a:lnTo>
                  <a:lnTo>
                    <a:pt x="222" y="138"/>
                  </a:lnTo>
                  <a:lnTo>
                    <a:pt x="220" y="138"/>
                  </a:lnTo>
                  <a:lnTo>
                    <a:pt x="218" y="138"/>
                  </a:lnTo>
                  <a:lnTo>
                    <a:pt x="216" y="138"/>
                  </a:lnTo>
                  <a:lnTo>
                    <a:pt x="214" y="138"/>
                  </a:lnTo>
                  <a:lnTo>
                    <a:pt x="212" y="138"/>
                  </a:lnTo>
                  <a:lnTo>
                    <a:pt x="210" y="136"/>
                  </a:lnTo>
                  <a:lnTo>
                    <a:pt x="208" y="136"/>
                  </a:lnTo>
                  <a:lnTo>
                    <a:pt x="206" y="136"/>
                  </a:lnTo>
                  <a:lnTo>
                    <a:pt x="204" y="136"/>
                  </a:lnTo>
                  <a:lnTo>
                    <a:pt x="204" y="134"/>
                  </a:lnTo>
                  <a:lnTo>
                    <a:pt x="204" y="132"/>
                  </a:lnTo>
                  <a:lnTo>
                    <a:pt x="206" y="132"/>
                  </a:lnTo>
                  <a:lnTo>
                    <a:pt x="206" y="130"/>
                  </a:lnTo>
                  <a:lnTo>
                    <a:pt x="208" y="130"/>
                  </a:lnTo>
                  <a:lnTo>
                    <a:pt x="208" y="128"/>
                  </a:lnTo>
                  <a:lnTo>
                    <a:pt x="208" y="126"/>
                  </a:lnTo>
                  <a:lnTo>
                    <a:pt x="208" y="124"/>
                  </a:lnTo>
                  <a:lnTo>
                    <a:pt x="208" y="122"/>
                  </a:lnTo>
                  <a:lnTo>
                    <a:pt x="210" y="122"/>
                  </a:lnTo>
                  <a:lnTo>
                    <a:pt x="210" y="120"/>
                  </a:lnTo>
                  <a:lnTo>
                    <a:pt x="212" y="120"/>
                  </a:lnTo>
                  <a:lnTo>
                    <a:pt x="212" y="122"/>
                  </a:lnTo>
                  <a:lnTo>
                    <a:pt x="210" y="122"/>
                  </a:lnTo>
                  <a:lnTo>
                    <a:pt x="208" y="122"/>
                  </a:lnTo>
                  <a:lnTo>
                    <a:pt x="208" y="124"/>
                  </a:lnTo>
                  <a:lnTo>
                    <a:pt x="210" y="124"/>
                  </a:lnTo>
                  <a:lnTo>
                    <a:pt x="212" y="124"/>
                  </a:lnTo>
                  <a:lnTo>
                    <a:pt x="214" y="124"/>
                  </a:lnTo>
                  <a:lnTo>
                    <a:pt x="216" y="122"/>
                  </a:lnTo>
                  <a:lnTo>
                    <a:pt x="218" y="122"/>
                  </a:lnTo>
                  <a:lnTo>
                    <a:pt x="220" y="120"/>
                  </a:lnTo>
                  <a:lnTo>
                    <a:pt x="222" y="122"/>
                  </a:lnTo>
                  <a:lnTo>
                    <a:pt x="224" y="122"/>
                  </a:lnTo>
                  <a:lnTo>
                    <a:pt x="224" y="120"/>
                  </a:lnTo>
                  <a:lnTo>
                    <a:pt x="218" y="118"/>
                  </a:lnTo>
                  <a:lnTo>
                    <a:pt x="216" y="118"/>
                  </a:lnTo>
                  <a:lnTo>
                    <a:pt x="214" y="118"/>
                  </a:lnTo>
                  <a:lnTo>
                    <a:pt x="214" y="120"/>
                  </a:lnTo>
                  <a:lnTo>
                    <a:pt x="216" y="120"/>
                  </a:lnTo>
                  <a:lnTo>
                    <a:pt x="216" y="118"/>
                  </a:lnTo>
                  <a:lnTo>
                    <a:pt x="216" y="120"/>
                  </a:lnTo>
                  <a:lnTo>
                    <a:pt x="214" y="120"/>
                  </a:lnTo>
                  <a:lnTo>
                    <a:pt x="214" y="118"/>
                  </a:lnTo>
                  <a:lnTo>
                    <a:pt x="212" y="118"/>
                  </a:lnTo>
                  <a:lnTo>
                    <a:pt x="210" y="118"/>
                  </a:lnTo>
                  <a:lnTo>
                    <a:pt x="208" y="118"/>
                  </a:lnTo>
                  <a:lnTo>
                    <a:pt x="208" y="116"/>
                  </a:lnTo>
                  <a:lnTo>
                    <a:pt x="206" y="116"/>
                  </a:lnTo>
                  <a:lnTo>
                    <a:pt x="206" y="114"/>
                  </a:lnTo>
                  <a:lnTo>
                    <a:pt x="204" y="114"/>
                  </a:lnTo>
                  <a:lnTo>
                    <a:pt x="204" y="112"/>
                  </a:lnTo>
                  <a:lnTo>
                    <a:pt x="206" y="112"/>
                  </a:lnTo>
                  <a:lnTo>
                    <a:pt x="208" y="112"/>
                  </a:lnTo>
                  <a:lnTo>
                    <a:pt x="208" y="110"/>
                  </a:lnTo>
                  <a:lnTo>
                    <a:pt x="210" y="110"/>
                  </a:lnTo>
                  <a:lnTo>
                    <a:pt x="208" y="110"/>
                  </a:lnTo>
                  <a:lnTo>
                    <a:pt x="208" y="112"/>
                  </a:lnTo>
                  <a:lnTo>
                    <a:pt x="206" y="112"/>
                  </a:lnTo>
                  <a:lnTo>
                    <a:pt x="208" y="112"/>
                  </a:lnTo>
                  <a:lnTo>
                    <a:pt x="214" y="112"/>
                  </a:lnTo>
                  <a:lnTo>
                    <a:pt x="214" y="110"/>
                  </a:lnTo>
                  <a:lnTo>
                    <a:pt x="216" y="110"/>
                  </a:lnTo>
                  <a:lnTo>
                    <a:pt x="218" y="108"/>
                  </a:lnTo>
                  <a:lnTo>
                    <a:pt x="220" y="108"/>
                  </a:lnTo>
                  <a:lnTo>
                    <a:pt x="224" y="108"/>
                  </a:lnTo>
                  <a:lnTo>
                    <a:pt x="226" y="108"/>
                  </a:lnTo>
                  <a:lnTo>
                    <a:pt x="230" y="108"/>
                  </a:lnTo>
                  <a:lnTo>
                    <a:pt x="230" y="106"/>
                  </a:lnTo>
                  <a:lnTo>
                    <a:pt x="232" y="106"/>
                  </a:lnTo>
                  <a:lnTo>
                    <a:pt x="230" y="106"/>
                  </a:lnTo>
                  <a:lnTo>
                    <a:pt x="232" y="106"/>
                  </a:lnTo>
                  <a:lnTo>
                    <a:pt x="238" y="104"/>
                  </a:lnTo>
                  <a:lnTo>
                    <a:pt x="240" y="104"/>
                  </a:lnTo>
                  <a:lnTo>
                    <a:pt x="248" y="102"/>
                  </a:lnTo>
                  <a:lnTo>
                    <a:pt x="250" y="102"/>
                  </a:lnTo>
                  <a:lnTo>
                    <a:pt x="254" y="102"/>
                  </a:lnTo>
                  <a:lnTo>
                    <a:pt x="256" y="102"/>
                  </a:lnTo>
                  <a:lnTo>
                    <a:pt x="258" y="102"/>
                  </a:lnTo>
                  <a:lnTo>
                    <a:pt x="256" y="102"/>
                  </a:lnTo>
                  <a:lnTo>
                    <a:pt x="258" y="100"/>
                  </a:lnTo>
                  <a:lnTo>
                    <a:pt x="262" y="100"/>
                  </a:lnTo>
                  <a:lnTo>
                    <a:pt x="266" y="98"/>
                  </a:lnTo>
                  <a:lnTo>
                    <a:pt x="268" y="98"/>
                  </a:lnTo>
                  <a:lnTo>
                    <a:pt x="272" y="98"/>
                  </a:lnTo>
                  <a:lnTo>
                    <a:pt x="274" y="98"/>
                  </a:lnTo>
                  <a:lnTo>
                    <a:pt x="282" y="96"/>
                  </a:lnTo>
                  <a:lnTo>
                    <a:pt x="288" y="94"/>
                  </a:lnTo>
                  <a:lnTo>
                    <a:pt x="290" y="94"/>
                  </a:lnTo>
                  <a:lnTo>
                    <a:pt x="292" y="94"/>
                  </a:lnTo>
                  <a:lnTo>
                    <a:pt x="296" y="94"/>
                  </a:lnTo>
                  <a:lnTo>
                    <a:pt x="298" y="94"/>
                  </a:lnTo>
                  <a:lnTo>
                    <a:pt x="300" y="94"/>
                  </a:lnTo>
                  <a:lnTo>
                    <a:pt x="300" y="96"/>
                  </a:lnTo>
                  <a:lnTo>
                    <a:pt x="300" y="94"/>
                  </a:lnTo>
                  <a:lnTo>
                    <a:pt x="298" y="94"/>
                  </a:lnTo>
                  <a:lnTo>
                    <a:pt x="296" y="94"/>
                  </a:lnTo>
                  <a:lnTo>
                    <a:pt x="298" y="94"/>
                  </a:lnTo>
                  <a:lnTo>
                    <a:pt x="298" y="96"/>
                  </a:lnTo>
                  <a:lnTo>
                    <a:pt x="296" y="96"/>
                  </a:lnTo>
                  <a:lnTo>
                    <a:pt x="294" y="98"/>
                  </a:lnTo>
                  <a:lnTo>
                    <a:pt x="292" y="98"/>
                  </a:lnTo>
                  <a:lnTo>
                    <a:pt x="290" y="100"/>
                  </a:lnTo>
                  <a:lnTo>
                    <a:pt x="288" y="102"/>
                  </a:lnTo>
                  <a:lnTo>
                    <a:pt x="286" y="102"/>
                  </a:lnTo>
                  <a:lnTo>
                    <a:pt x="284" y="102"/>
                  </a:lnTo>
                  <a:lnTo>
                    <a:pt x="282" y="102"/>
                  </a:lnTo>
                  <a:lnTo>
                    <a:pt x="280" y="102"/>
                  </a:lnTo>
                  <a:lnTo>
                    <a:pt x="282" y="102"/>
                  </a:lnTo>
                  <a:lnTo>
                    <a:pt x="284" y="102"/>
                  </a:lnTo>
                  <a:lnTo>
                    <a:pt x="284" y="104"/>
                  </a:lnTo>
                  <a:lnTo>
                    <a:pt x="286" y="104"/>
                  </a:lnTo>
                  <a:lnTo>
                    <a:pt x="288" y="104"/>
                  </a:lnTo>
                  <a:lnTo>
                    <a:pt x="290" y="104"/>
                  </a:lnTo>
                  <a:lnTo>
                    <a:pt x="292" y="104"/>
                  </a:lnTo>
                  <a:lnTo>
                    <a:pt x="294" y="104"/>
                  </a:lnTo>
                  <a:lnTo>
                    <a:pt x="296" y="104"/>
                  </a:lnTo>
                  <a:lnTo>
                    <a:pt x="300" y="102"/>
                  </a:lnTo>
                  <a:lnTo>
                    <a:pt x="302" y="104"/>
                  </a:lnTo>
                  <a:lnTo>
                    <a:pt x="304" y="104"/>
                  </a:lnTo>
                  <a:lnTo>
                    <a:pt x="306" y="104"/>
                  </a:lnTo>
                  <a:lnTo>
                    <a:pt x="308" y="104"/>
                  </a:lnTo>
                  <a:lnTo>
                    <a:pt x="310" y="104"/>
                  </a:lnTo>
                  <a:lnTo>
                    <a:pt x="310" y="106"/>
                  </a:lnTo>
                  <a:lnTo>
                    <a:pt x="312" y="106"/>
                  </a:lnTo>
                  <a:lnTo>
                    <a:pt x="312" y="104"/>
                  </a:lnTo>
                  <a:lnTo>
                    <a:pt x="316" y="104"/>
                  </a:lnTo>
                  <a:lnTo>
                    <a:pt x="316" y="102"/>
                  </a:lnTo>
                  <a:lnTo>
                    <a:pt x="318" y="102"/>
                  </a:lnTo>
                  <a:lnTo>
                    <a:pt x="320" y="102"/>
                  </a:lnTo>
                  <a:lnTo>
                    <a:pt x="322" y="102"/>
                  </a:lnTo>
                  <a:lnTo>
                    <a:pt x="324" y="102"/>
                  </a:lnTo>
                  <a:lnTo>
                    <a:pt x="326" y="102"/>
                  </a:lnTo>
                  <a:lnTo>
                    <a:pt x="328" y="102"/>
                  </a:lnTo>
                  <a:lnTo>
                    <a:pt x="330" y="102"/>
                  </a:lnTo>
                  <a:lnTo>
                    <a:pt x="328" y="102"/>
                  </a:lnTo>
                  <a:lnTo>
                    <a:pt x="326" y="102"/>
                  </a:lnTo>
                  <a:lnTo>
                    <a:pt x="328" y="102"/>
                  </a:lnTo>
                  <a:lnTo>
                    <a:pt x="330" y="102"/>
                  </a:lnTo>
                  <a:lnTo>
                    <a:pt x="332" y="102"/>
                  </a:lnTo>
                  <a:lnTo>
                    <a:pt x="332" y="100"/>
                  </a:lnTo>
                  <a:lnTo>
                    <a:pt x="330" y="100"/>
                  </a:lnTo>
                  <a:lnTo>
                    <a:pt x="328" y="98"/>
                  </a:lnTo>
                  <a:lnTo>
                    <a:pt x="324" y="98"/>
                  </a:lnTo>
                  <a:lnTo>
                    <a:pt x="322" y="100"/>
                  </a:lnTo>
                  <a:lnTo>
                    <a:pt x="320" y="100"/>
                  </a:lnTo>
                  <a:lnTo>
                    <a:pt x="320" y="102"/>
                  </a:lnTo>
                  <a:lnTo>
                    <a:pt x="318" y="102"/>
                  </a:lnTo>
                  <a:lnTo>
                    <a:pt x="318" y="100"/>
                  </a:lnTo>
                  <a:lnTo>
                    <a:pt x="320" y="100"/>
                  </a:lnTo>
                  <a:lnTo>
                    <a:pt x="320" y="98"/>
                  </a:lnTo>
                  <a:lnTo>
                    <a:pt x="322" y="98"/>
                  </a:lnTo>
                  <a:lnTo>
                    <a:pt x="324" y="98"/>
                  </a:lnTo>
                  <a:lnTo>
                    <a:pt x="324" y="96"/>
                  </a:lnTo>
                  <a:lnTo>
                    <a:pt x="326" y="96"/>
                  </a:lnTo>
                  <a:lnTo>
                    <a:pt x="326" y="92"/>
                  </a:lnTo>
                  <a:lnTo>
                    <a:pt x="324" y="92"/>
                  </a:lnTo>
                  <a:lnTo>
                    <a:pt x="322" y="92"/>
                  </a:lnTo>
                  <a:lnTo>
                    <a:pt x="324" y="88"/>
                  </a:lnTo>
                  <a:lnTo>
                    <a:pt x="326" y="88"/>
                  </a:lnTo>
                  <a:lnTo>
                    <a:pt x="330" y="86"/>
                  </a:lnTo>
                  <a:lnTo>
                    <a:pt x="332" y="86"/>
                  </a:lnTo>
                  <a:lnTo>
                    <a:pt x="330" y="88"/>
                  </a:lnTo>
                  <a:lnTo>
                    <a:pt x="330" y="90"/>
                  </a:lnTo>
                  <a:lnTo>
                    <a:pt x="328" y="92"/>
                  </a:lnTo>
                  <a:lnTo>
                    <a:pt x="326" y="92"/>
                  </a:lnTo>
                  <a:lnTo>
                    <a:pt x="326" y="94"/>
                  </a:lnTo>
                  <a:lnTo>
                    <a:pt x="326" y="96"/>
                  </a:lnTo>
                  <a:lnTo>
                    <a:pt x="328" y="98"/>
                  </a:lnTo>
                  <a:lnTo>
                    <a:pt x="330" y="98"/>
                  </a:lnTo>
                  <a:lnTo>
                    <a:pt x="334" y="96"/>
                  </a:lnTo>
                  <a:lnTo>
                    <a:pt x="336" y="96"/>
                  </a:lnTo>
                  <a:lnTo>
                    <a:pt x="338" y="96"/>
                  </a:lnTo>
                  <a:lnTo>
                    <a:pt x="338" y="98"/>
                  </a:lnTo>
                  <a:lnTo>
                    <a:pt x="338" y="100"/>
                  </a:lnTo>
                  <a:lnTo>
                    <a:pt x="340" y="100"/>
                  </a:lnTo>
                  <a:lnTo>
                    <a:pt x="342" y="100"/>
                  </a:lnTo>
                  <a:lnTo>
                    <a:pt x="344" y="100"/>
                  </a:lnTo>
                  <a:lnTo>
                    <a:pt x="348" y="98"/>
                  </a:lnTo>
                  <a:lnTo>
                    <a:pt x="350" y="98"/>
                  </a:lnTo>
                  <a:lnTo>
                    <a:pt x="352" y="96"/>
                  </a:lnTo>
                  <a:lnTo>
                    <a:pt x="354" y="94"/>
                  </a:lnTo>
                  <a:lnTo>
                    <a:pt x="352" y="94"/>
                  </a:lnTo>
                  <a:lnTo>
                    <a:pt x="350" y="94"/>
                  </a:lnTo>
                  <a:lnTo>
                    <a:pt x="348" y="94"/>
                  </a:lnTo>
                  <a:lnTo>
                    <a:pt x="346" y="94"/>
                  </a:lnTo>
                  <a:lnTo>
                    <a:pt x="346" y="92"/>
                  </a:lnTo>
                  <a:lnTo>
                    <a:pt x="344" y="92"/>
                  </a:lnTo>
                  <a:lnTo>
                    <a:pt x="342" y="94"/>
                  </a:lnTo>
                  <a:lnTo>
                    <a:pt x="340" y="94"/>
                  </a:lnTo>
                  <a:lnTo>
                    <a:pt x="338" y="94"/>
                  </a:lnTo>
                  <a:lnTo>
                    <a:pt x="338" y="96"/>
                  </a:lnTo>
                  <a:lnTo>
                    <a:pt x="336" y="96"/>
                  </a:lnTo>
                  <a:lnTo>
                    <a:pt x="334" y="96"/>
                  </a:lnTo>
                  <a:lnTo>
                    <a:pt x="332" y="96"/>
                  </a:lnTo>
                  <a:lnTo>
                    <a:pt x="332" y="94"/>
                  </a:lnTo>
                  <a:lnTo>
                    <a:pt x="332" y="92"/>
                  </a:lnTo>
                  <a:lnTo>
                    <a:pt x="334" y="90"/>
                  </a:lnTo>
                  <a:lnTo>
                    <a:pt x="338" y="88"/>
                  </a:lnTo>
                  <a:lnTo>
                    <a:pt x="340" y="86"/>
                  </a:lnTo>
                  <a:lnTo>
                    <a:pt x="342" y="86"/>
                  </a:lnTo>
                  <a:lnTo>
                    <a:pt x="344" y="86"/>
                  </a:lnTo>
                  <a:lnTo>
                    <a:pt x="342" y="84"/>
                  </a:lnTo>
                  <a:lnTo>
                    <a:pt x="340" y="84"/>
                  </a:lnTo>
                  <a:lnTo>
                    <a:pt x="334" y="86"/>
                  </a:lnTo>
                  <a:lnTo>
                    <a:pt x="330" y="86"/>
                  </a:lnTo>
                  <a:lnTo>
                    <a:pt x="332" y="86"/>
                  </a:lnTo>
                  <a:lnTo>
                    <a:pt x="332" y="84"/>
                  </a:lnTo>
                  <a:lnTo>
                    <a:pt x="336" y="84"/>
                  </a:lnTo>
                  <a:lnTo>
                    <a:pt x="336" y="82"/>
                  </a:lnTo>
                  <a:lnTo>
                    <a:pt x="334" y="84"/>
                  </a:lnTo>
                  <a:lnTo>
                    <a:pt x="332" y="84"/>
                  </a:lnTo>
                  <a:lnTo>
                    <a:pt x="330" y="86"/>
                  </a:lnTo>
                  <a:lnTo>
                    <a:pt x="328" y="86"/>
                  </a:lnTo>
                  <a:lnTo>
                    <a:pt x="326" y="86"/>
                  </a:lnTo>
                  <a:lnTo>
                    <a:pt x="328" y="86"/>
                  </a:lnTo>
                  <a:lnTo>
                    <a:pt x="328" y="84"/>
                  </a:lnTo>
                  <a:lnTo>
                    <a:pt x="326" y="84"/>
                  </a:lnTo>
                  <a:lnTo>
                    <a:pt x="322" y="86"/>
                  </a:lnTo>
                  <a:lnTo>
                    <a:pt x="320" y="84"/>
                  </a:lnTo>
                  <a:lnTo>
                    <a:pt x="318" y="84"/>
                  </a:lnTo>
                  <a:lnTo>
                    <a:pt x="316" y="84"/>
                  </a:lnTo>
                  <a:lnTo>
                    <a:pt x="314" y="84"/>
                  </a:lnTo>
                  <a:lnTo>
                    <a:pt x="312" y="84"/>
                  </a:lnTo>
                  <a:lnTo>
                    <a:pt x="314" y="82"/>
                  </a:lnTo>
                  <a:lnTo>
                    <a:pt x="316" y="82"/>
                  </a:lnTo>
                  <a:lnTo>
                    <a:pt x="316" y="80"/>
                  </a:lnTo>
                  <a:lnTo>
                    <a:pt x="318" y="80"/>
                  </a:lnTo>
                  <a:lnTo>
                    <a:pt x="318" y="78"/>
                  </a:lnTo>
                  <a:lnTo>
                    <a:pt x="320" y="76"/>
                  </a:lnTo>
                  <a:lnTo>
                    <a:pt x="320" y="74"/>
                  </a:lnTo>
                  <a:lnTo>
                    <a:pt x="320" y="72"/>
                  </a:lnTo>
                  <a:lnTo>
                    <a:pt x="318" y="70"/>
                  </a:lnTo>
                  <a:lnTo>
                    <a:pt x="318" y="68"/>
                  </a:lnTo>
                  <a:lnTo>
                    <a:pt x="316" y="68"/>
                  </a:lnTo>
                  <a:lnTo>
                    <a:pt x="316" y="66"/>
                  </a:lnTo>
                  <a:lnTo>
                    <a:pt x="314" y="64"/>
                  </a:lnTo>
                  <a:lnTo>
                    <a:pt x="312" y="64"/>
                  </a:lnTo>
                  <a:lnTo>
                    <a:pt x="312" y="62"/>
                  </a:lnTo>
                  <a:lnTo>
                    <a:pt x="310" y="62"/>
                  </a:lnTo>
                  <a:lnTo>
                    <a:pt x="308" y="62"/>
                  </a:lnTo>
                  <a:lnTo>
                    <a:pt x="308" y="60"/>
                  </a:lnTo>
                  <a:lnTo>
                    <a:pt x="308" y="58"/>
                  </a:lnTo>
                  <a:lnTo>
                    <a:pt x="306" y="58"/>
                  </a:lnTo>
                  <a:lnTo>
                    <a:pt x="304" y="58"/>
                  </a:lnTo>
                  <a:lnTo>
                    <a:pt x="302" y="58"/>
                  </a:lnTo>
                  <a:lnTo>
                    <a:pt x="304" y="56"/>
                  </a:lnTo>
                  <a:lnTo>
                    <a:pt x="308" y="56"/>
                  </a:lnTo>
                  <a:lnTo>
                    <a:pt x="306" y="56"/>
                  </a:lnTo>
                  <a:lnTo>
                    <a:pt x="304" y="58"/>
                  </a:lnTo>
                  <a:lnTo>
                    <a:pt x="308" y="56"/>
                  </a:lnTo>
                  <a:lnTo>
                    <a:pt x="310" y="56"/>
                  </a:lnTo>
                  <a:lnTo>
                    <a:pt x="312" y="54"/>
                  </a:lnTo>
                  <a:lnTo>
                    <a:pt x="316" y="54"/>
                  </a:lnTo>
                  <a:lnTo>
                    <a:pt x="320" y="52"/>
                  </a:lnTo>
                  <a:lnTo>
                    <a:pt x="322" y="50"/>
                  </a:lnTo>
                  <a:lnTo>
                    <a:pt x="324" y="50"/>
                  </a:lnTo>
                  <a:lnTo>
                    <a:pt x="324" y="48"/>
                  </a:lnTo>
                  <a:lnTo>
                    <a:pt x="326" y="48"/>
                  </a:lnTo>
                  <a:lnTo>
                    <a:pt x="328" y="48"/>
                  </a:lnTo>
                  <a:lnTo>
                    <a:pt x="330" y="48"/>
                  </a:lnTo>
                  <a:lnTo>
                    <a:pt x="332" y="48"/>
                  </a:lnTo>
                  <a:lnTo>
                    <a:pt x="338" y="48"/>
                  </a:lnTo>
                  <a:lnTo>
                    <a:pt x="340" y="48"/>
                  </a:lnTo>
                  <a:lnTo>
                    <a:pt x="346" y="48"/>
                  </a:lnTo>
                  <a:lnTo>
                    <a:pt x="348" y="48"/>
                  </a:lnTo>
                  <a:lnTo>
                    <a:pt x="350" y="48"/>
                  </a:lnTo>
                  <a:lnTo>
                    <a:pt x="352" y="48"/>
                  </a:lnTo>
                  <a:lnTo>
                    <a:pt x="354" y="48"/>
                  </a:lnTo>
                  <a:lnTo>
                    <a:pt x="356" y="48"/>
                  </a:lnTo>
                  <a:lnTo>
                    <a:pt x="356" y="46"/>
                  </a:lnTo>
                  <a:lnTo>
                    <a:pt x="358" y="46"/>
                  </a:lnTo>
                  <a:lnTo>
                    <a:pt x="360" y="46"/>
                  </a:lnTo>
                  <a:lnTo>
                    <a:pt x="362" y="46"/>
                  </a:lnTo>
                  <a:lnTo>
                    <a:pt x="364" y="46"/>
                  </a:lnTo>
                  <a:lnTo>
                    <a:pt x="370" y="44"/>
                  </a:lnTo>
                  <a:lnTo>
                    <a:pt x="372" y="44"/>
                  </a:lnTo>
                  <a:lnTo>
                    <a:pt x="372" y="42"/>
                  </a:lnTo>
                  <a:lnTo>
                    <a:pt x="374" y="42"/>
                  </a:lnTo>
                  <a:lnTo>
                    <a:pt x="376" y="42"/>
                  </a:lnTo>
                  <a:lnTo>
                    <a:pt x="378" y="42"/>
                  </a:lnTo>
                  <a:lnTo>
                    <a:pt x="380" y="40"/>
                  </a:lnTo>
                  <a:lnTo>
                    <a:pt x="382" y="40"/>
                  </a:lnTo>
                  <a:lnTo>
                    <a:pt x="384" y="38"/>
                  </a:lnTo>
                  <a:lnTo>
                    <a:pt x="386" y="38"/>
                  </a:lnTo>
                  <a:lnTo>
                    <a:pt x="388" y="36"/>
                  </a:lnTo>
                  <a:lnTo>
                    <a:pt x="388" y="38"/>
                  </a:lnTo>
                  <a:lnTo>
                    <a:pt x="384" y="40"/>
                  </a:lnTo>
                  <a:lnTo>
                    <a:pt x="382" y="40"/>
                  </a:lnTo>
                  <a:lnTo>
                    <a:pt x="386" y="38"/>
                  </a:lnTo>
                  <a:lnTo>
                    <a:pt x="388" y="38"/>
                  </a:lnTo>
                  <a:lnTo>
                    <a:pt x="392" y="36"/>
                  </a:lnTo>
                  <a:lnTo>
                    <a:pt x="394" y="34"/>
                  </a:lnTo>
                  <a:lnTo>
                    <a:pt x="398" y="32"/>
                  </a:lnTo>
                  <a:lnTo>
                    <a:pt x="400" y="32"/>
                  </a:lnTo>
                  <a:lnTo>
                    <a:pt x="400" y="30"/>
                  </a:lnTo>
                  <a:lnTo>
                    <a:pt x="404" y="28"/>
                  </a:lnTo>
                  <a:lnTo>
                    <a:pt x="406" y="28"/>
                  </a:lnTo>
                  <a:lnTo>
                    <a:pt x="408" y="28"/>
                  </a:lnTo>
                  <a:lnTo>
                    <a:pt x="410" y="26"/>
                  </a:lnTo>
                  <a:lnTo>
                    <a:pt x="412" y="26"/>
                  </a:lnTo>
                  <a:lnTo>
                    <a:pt x="414" y="26"/>
                  </a:lnTo>
                  <a:lnTo>
                    <a:pt x="414" y="24"/>
                  </a:lnTo>
                  <a:lnTo>
                    <a:pt x="420" y="22"/>
                  </a:lnTo>
                  <a:lnTo>
                    <a:pt x="422" y="22"/>
                  </a:lnTo>
                  <a:lnTo>
                    <a:pt x="424" y="22"/>
                  </a:lnTo>
                  <a:lnTo>
                    <a:pt x="426" y="20"/>
                  </a:lnTo>
                  <a:lnTo>
                    <a:pt x="428" y="20"/>
                  </a:lnTo>
                  <a:lnTo>
                    <a:pt x="430" y="20"/>
                  </a:lnTo>
                  <a:lnTo>
                    <a:pt x="430" y="18"/>
                  </a:lnTo>
                  <a:lnTo>
                    <a:pt x="432" y="18"/>
                  </a:lnTo>
                  <a:lnTo>
                    <a:pt x="434" y="18"/>
                  </a:lnTo>
                  <a:lnTo>
                    <a:pt x="432" y="20"/>
                  </a:lnTo>
                  <a:lnTo>
                    <a:pt x="430" y="20"/>
                  </a:lnTo>
                  <a:lnTo>
                    <a:pt x="428" y="22"/>
                  </a:lnTo>
                  <a:lnTo>
                    <a:pt x="426" y="22"/>
                  </a:lnTo>
                  <a:lnTo>
                    <a:pt x="424" y="22"/>
                  </a:lnTo>
                  <a:lnTo>
                    <a:pt x="428" y="22"/>
                  </a:lnTo>
                  <a:lnTo>
                    <a:pt x="430" y="22"/>
                  </a:lnTo>
                  <a:lnTo>
                    <a:pt x="430" y="20"/>
                  </a:lnTo>
                  <a:lnTo>
                    <a:pt x="434" y="20"/>
                  </a:lnTo>
                  <a:lnTo>
                    <a:pt x="436" y="20"/>
                  </a:lnTo>
                  <a:lnTo>
                    <a:pt x="438" y="20"/>
                  </a:lnTo>
                  <a:lnTo>
                    <a:pt x="440" y="20"/>
                  </a:lnTo>
                  <a:lnTo>
                    <a:pt x="442" y="20"/>
                  </a:lnTo>
                  <a:lnTo>
                    <a:pt x="448" y="18"/>
                  </a:lnTo>
                  <a:lnTo>
                    <a:pt x="450" y="18"/>
                  </a:lnTo>
                  <a:lnTo>
                    <a:pt x="458" y="16"/>
                  </a:lnTo>
                  <a:lnTo>
                    <a:pt x="460" y="14"/>
                  </a:lnTo>
                  <a:lnTo>
                    <a:pt x="462" y="14"/>
                  </a:lnTo>
                  <a:lnTo>
                    <a:pt x="466" y="12"/>
                  </a:lnTo>
                  <a:lnTo>
                    <a:pt x="470" y="12"/>
                  </a:lnTo>
                  <a:lnTo>
                    <a:pt x="470" y="14"/>
                  </a:lnTo>
                  <a:lnTo>
                    <a:pt x="468" y="14"/>
                  </a:lnTo>
                  <a:lnTo>
                    <a:pt x="464" y="16"/>
                  </a:lnTo>
                  <a:lnTo>
                    <a:pt x="462" y="16"/>
                  </a:lnTo>
                  <a:lnTo>
                    <a:pt x="464" y="16"/>
                  </a:lnTo>
                  <a:lnTo>
                    <a:pt x="462" y="18"/>
                  </a:lnTo>
                  <a:lnTo>
                    <a:pt x="462" y="20"/>
                  </a:lnTo>
                  <a:lnTo>
                    <a:pt x="464" y="16"/>
                  </a:lnTo>
                  <a:lnTo>
                    <a:pt x="466" y="16"/>
                  </a:lnTo>
                  <a:lnTo>
                    <a:pt x="468" y="16"/>
                  </a:lnTo>
                  <a:lnTo>
                    <a:pt x="470" y="16"/>
                  </a:lnTo>
                  <a:lnTo>
                    <a:pt x="472" y="14"/>
                  </a:lnTo>
                  <a:lnTo>
                    <a:pt x="476" y="14"/>
                  </a:lnTo>
                  <a:lnTo>
                    <a:pt x="478" y="14"/>
                  </a:lnTo>
                  <a:lnTo>
                    <a:pt x="474" y="14"/>
                  </a:lnTo>
                  <a:lnTo>
                    <a:pt x="472" y="14"/>
                  </a:lnTo>
                  <a:lnTo>
                    <a:pt x="470" y="14"/>
                  </a:lnTo>
                  <a:lnTo>
                    <a:pt x="470" y="12"/>
                  </a:lnTo>
                  <a:lnTo>
                    <a:pt x="468" y="12"/>
                  </a:lnTo>
                  <a:lnTo>
                    <a:pt x="470" y="12"/>
                  </a:lnTo>
                  <a:lnTo>
                    <a:pt x="472" y="10"/>
                  </a:lnTo>
                  <a:lnTo>
                    <a:pt x="476" y="10"/>
                  </a:lnTo>
                  <a:lnTo>
                    <a:pt x="480" y="8"/>
                  </a:lnTo>
                  <a:lnTo>
                    <a:pt x="484" y="8"/>
                  </a:lnTo>
                  <a:lnTo>
                    <a:pt x="488" y="8"/>
                  </a:lnTo>
                  <a:lnTo>
                    <a:pt x="490" y="6"/>
                  </a:lnTo>
                  <a:lnTo>
                    <a:pt x="490" y="8"/>
                  </a:lnTo>
                  <a:lnTo>
                    <a:pt x="488" y="8"/>
                  </a:lnTo>
                  <a:lnTo>
                    <a:pt x="486" y="8"/>
                  </a:lnTo>
                  <a:lnTo>
                    <a:pt x="488" y="8"/>
                  </a:lnTo>
                  <a:lnTo>
                    <a:pt x="490" y="8"/>
                  </a:lnTo>
                  <a:lnTo>
                    <a:pt x="488" y="8"/>
                  </a:lnTo>
                  <a:lnTo>
                    <a:pt x="486" y="8"/>
                  </a:lnTo>
                  <a:lnTo>
                    <a:pt x="482" y="10"/>
                  </a:lnTo>
                  <a:lnTo>
                    <a:pt x="484" y="10"/>
                  </a:lnTo>
                  <a:lnTo>
                    <a:pt x="488" y="10"/>
                  </a:lnTo>
                  <a:lnTo>
                    <a:pt x="490" y="8"/>
                  </a:lnTo>
                  <a:lnTo>
                    <a:pt x="492" y="8"/>
                  </a:lnTo>
                  <a:lnTo>
                    <a:pt x="494" y="8"/>
                  </a:lnTo>
                  <a:lnTo>
                    <a:pt x="496" y="8"/>
                  </a:lnTo>
                  <a:lnTo>
                    <a:pt x="498" y="8"/>
                  </a:lnTo>
                  <a:lnTo>
                    <a:pt x="500" y="8"/>
                  </a:lnTo>
                  <a:lnTo>
                    <a:pt x="502" y="8"/>
                  </a:lnTo>
                  <a:lnTo>
                    <a:pt x="504" y="8"/>
                  </a:lnTo>
                  <a:lnTo>
                    <a:pt x="506" y="8"/>
                  </a:lnTo>
                  <a:lnTo>
                    <a:pt x="508" y="8"/>
                  </a:lnTo>
                  <a:lnTo>
                    <a:pt x="510" y="8"/>
                  </a:lnTo>
                  <a:lnTo>
                    <a:pt x="510" y="6"/>
                  </a:lnTo>
                  <a:lnTo>
                    <a:pt x="516" y="6"/>
                  </a:lnTo>
                  <a:lnTo>
                    <a:pt x="518" y="6"/>
                  </a:lnTo>
                  <a:lnTo>
                    <a:pt x="522" y="6"/>
                  </a:lnTo>
                  <a:lnTo>
                    <a:pt x="524" y="6"/>
                  </a:lnTo>
                  <a:lnTo>
                    <a:pt x="526" y="4"/>
                  </a:lnTo>
                  <a:lnTo>
                    <a:pt x="528" y="4"/>
                  </a:lnTo>
                  <a:lnTo>
                    <a:pt x="530" y="2"/>
                  </a:lnTo>
                  <a:lnTo>
                    <a:pt x="532" y="2"/>
                  </a:lnTo>
                  <a:lnTo>
                    <a:pt x="536" y="0"/>
                  </a:lnTo>
                  <a:lnTo>
                    <a:pt x="538" y="0"/>
                  </a:lnTo>
                  <a:lnTo>
                    <a:pt x="540" y="0"/>
                  </a:lnTo>
                  <a:lnTo>
                    <a:pt x="542" y="0"/>
                  </a:lnTo>
                  <a:lnTo>
                    <a:pt x="542" y="2"/>
                  </a:lnTo>
                  <a:lnTo>
                    <a:pt x="544" y="2"/>
                  </a:lnTo>
                  <a:lnTo>
                    <a:pt x="546" y="2"/>
                  </a:lnTo>
                  <a:lnTo>
                    <a:pt x="548" y="2"/>
                  </a:lnTo>
                  <a:lnTo>
                    <a:pt x="550" y="2"/>
                  </a:lnTo>
                  <a:lnTo>
                    <a:pt x="550" y="4"/>
                  </a:lnTo>
                  <a:lnTo>
                    <a:pt x="548" y="4"/>
                  </a:lnTo>
                  <a:lnTo>
                    <a:pt x="544" y="6"/>
                  </a:lnTo>
                  <a:lnTo>
                    <a:pt x="542" y="6"/>
                  </a:lnTo>
                  <a:lnTo>
                    <a:pt x="540" y="6"/>
                  </a:lnTo>
                  <a:lnTo>
                    <a:pt x="538" y="6"/>
                  </a:lnTo>
                  <a:lnTo>
                    <a:pt x="536" y="6"/>
                  </a:lnTo>
                  <a:lnTo>
                    <a:pt x="538" y="6"/>
                  </a:lnTo>
                  <a:lnTo>
                    <a:pt x="538" y="8"/>
                  </a:lnTo>
                  <a:lnTo>
                    <a:pt x="536" y="8"/>
                  </a:lnTo>
                  <a:lnTo>
                    <a:pt x="534" y="10"/>
                  </a:lnTo>
                  <a:lnTo>
                    <a:pt x="536" y="10"/>
                  </a:lnTo>
                  <a:lnTo>
                    <a:pt x="536" y="8"/>
                  </a:lnTo>
                  <a:lnTo>
                    <a:pt x="538" y="8"/>
                  </a:lnTo>
                  <a:lnTo>
                    <a:pt x="542" y="8"/>
                  </a:lnTo>
                  <a:lnTo>
                    <a:pt x="544" y="6"/>
                  </a:lnTo>
                  <a:lnTo>
                    <a:pt x="548" y="6"/>
                  </a:lnTo>
                  <a:lnTo>
                    <a:pt x="550" y="6"/>
                  </a:lnTo>
                  <a:lnTo>
                    <a:pt x="552" y="6"/>
                  </a:lnTo>
                  <a:lnTo>
                    <a:pt x="552" y="4"/>
                  </a:lnTo>
                  <a:lnTo>
                    <a:pt x="554" y="4"/>
                  </a:lnTo>
                  <a:lnTo>
                    <a:pt x="558" y="4"/>
                  </a:lnTo>
                  <a:lnTo>
                    <a:pt x="556" y="6"/>
                  </a:lnTo>
                  <a:lnTo>
                    <a:pt x="554" y="6"/>
                  </a:lnTo>
                  <a:lnTo>
                    <a:pt x="556" y="4"/>
                  </a:lnTo>
                  <a:lnTo>
                    <a:pt x="558" y="4"/>
                  </a:lnTo>
                  <a:lnTo>
                    <a:pt x="560" y="4"/>
                  </a:lnTo>
                  <a:lnTo>
                    <a:pt x="560" y="6"/>
                  </a:lnTo>
                  <a:lnTo>
                    <a:pt x="558" y="6"/>
                  </a:lnTo>
                  <a:lnTo>
                    <a:pt x="556" y="6"/>
                  </a:lnTo>
                  <a:lnTo>
                    <a:pt x="556" y="8"/>
                  </a:lnTo>
                  <a:lnTo>
                    <a:pt x="558" y="8"/>
                  </a:lnTo>
                  <a:lnTo>
                    <a:pt x="560" y="8"/>
                  </a:lnTo>
                  <a:lnTo>
                    <a:pt x="560" y="10"/>
                  </a:lnTo>
                  <a:lnTo>
                    <a:pt x="562" y="8"/>
                  </a:lnTo>
                  <a:lnTo>
                    <a:pt x="564" y="8"/>
                  </a:lnTo>
                  <a:lnTo>
                    <a:pt x="566" y="8"/>
                  </a:lnTo>
                  <a:lnTo>
                    <a:pt x="568" y="8"/>
                  </a:lnTo>
                  <a:lnTo>
                    <a:pt x="568" y="6"/>
                  </a:lnTo>
                  <a:lnTo>
                    <a:pt x="570" y="6"/>
                  </a:lnTo>
                  <a:lnTo>
                    <a:pt x="572" y="6"/>
                  </a:lnTo>
                  <a:lnTo>
                    <a:pt x="574" y="6"/>
                  </a:lnTo>
                  <a:lnTo>
                    <a:pt x="576" y="6"/>
                  </a:lnTo>
                  <a:lnTo>
                    <a:pt x="578" y="6"/>
                  </a:lnTo>
                  <a:lnTo>
                    <a:pt x="580" y="6"/>
                  </a:lnTo>
                  <a:lnTo>
                    <a:pt x="584" y="6"/>
                  </a:lnTo>
                  <a:lnTo>
                    <a:pt x="584" y="8"/>
                  </a:lnTo>
                  <a:lnTo>
                    <a:pt x="586" y="8"/>
                  </a:lnTo>
                  <a:lnTo>
                    <a:pt x="586" y="6"/>
                  </a:lnTo>
                  <a:lnTo>
                    <a:pt x="588" y="6"/>
                  </a:lnTo>
                  <a:lnTo>
                    <a:pt x="590" y="8"/>
                  </a:lnTo>
                  <a:lnTo>
                    <a:pt x="592" y="8"/>
                  </a:lnTo>
                  <a:lnTo>
                    <a:pt x="588" y="10"/>
                  </a:lnTo>
                  <a:lnTo>
                    <a:pt x="584" y="10"/>
                  </a:lnTo>
                  <a:lnTo>
                    <a:pt x="584" y="12"/>
                  </a:lnTo>
                  <a:lnTo>
                    <a:pt x="582" y="12"/>
                  </a:lnTo>
                  <a:lnTo>
                    <a:pt x="584" y="12"/>
                  </a:lnTo>
                  <a:lnTo>
                    <a:pt x="586" y="12"/>
                  </a:lnTo>
                  <a:lnTo>
                    <a:pt x="588" y="12"/>
                  </a:lnTo>
                  <a:lnTo>
                    <a:pt x="588" y="14"/>
                  </a:lnTo>
                  <a:lnTo>
                    <a:pt x="586" y="14"/>
                  </a:lnTo>
                  <a:lnTo>
                    <a:pt x="584" y="14"/>
                  </a:lnTo>
                  <a:lnTo>
                    <a:pt x="582" y="14"/>
                  </a:lnTo>
                  <a:lnTo>
                    <a:pt x="582" y="12"/>
                  </a:lnTo>
                  <a:lnTo>
                    <a:pt x="580" y="12"/>
                  </a:lnTo>
                  <a:lnTo>
                    <a:pt x="580" y="14"/>
                  </a:lnTo>
                  <a:lnTo>
                    <a:pt x="578" y="14"/>
                  </a:lnTo>
                  <a:lnTo>
                    <a:pt x="580" y="14"/>
                  </a:lnTo>
                  <a:lnTo>
                    <a:pt x="582" y="14"/>
                  </a:lnTo>
                  <a:lnTo>
                    <a:pt x="584" y="14"/>
                  </a:lnTo>
                  <a:lnTo>
                    <a:pt x="586" y="14"/>
                  </a:lnTo>
                  <a:lnTo>
                    <a:pt x="588" y="14"/>
                  </a:lnTo>
                  <a:lnTo>
                    <a:pt x="592" y="14"/>
                  </a:lnTo>
                  <a:lnTo>
                    <a:pt x="590" y="14"/>
                  </a:lnTo>
                  <a:lnTo>
                    <a:pt x="588" y="14"/>
                  </a:lnTo>
                  <a:lnTo>
                    <a:pt x="588" y="16"/>
                  </a:lnTo>
                  <a:lnTo>
                    <a:pt x="586" y="16"/>
                  </a:lnTo>
                  <a:lnTo>
                    <a:pt x="588" y="16"/>
                  </a:lnTo>
                  <a:lnTo>
                    <a:pt x="590" y="16"/>
                  </a:lnTo>
                  <a:lnTo>
                    <a:pt x="592" y="16"/>
                  </a:lnTo>
                  <a:lnTo>
                    <a:pt x="592" y="18"/>
                  </a:lnTo>
                  <a:lnTo>
                    <a:pt x="594" y="18"/>
                  </a:lnTo>
                  <a:lnTo>
                    <a:pt x="594" y="16"/>
                  </a:lnTo>
                  <a:lnTo>
                    <a:pt x="596" y="16"/>
                  </a:lnTo>
                  <a:lnTo>
                    <a:pt x="598" y="16"/>
                  </a:lnTo>
                  <a:lnTo>
                    <a:pt x="604" y="14"/>
                  </a:lnTo>
                  <a:lnTo>
                    <a:pt x="606" y="14"/>
                  </a:lnTo>
                  <a:lnTo>
                    <a:pt x="608" y="14"/>
                  </a:lnTo>
                  <a:lnTo>
                    <a:pt x="610" y="16"/>
                  </a:lnTo>
                  <a:lnTo>
                    <a:pt x="608" y="16"/>
                  </a:lnTo>
                  <a:lnTo>
                    <a:pt x="606" y="16"/>
                  </a:lnTo>
                  <a:lnTo>
                    <a:pt x="608" y="16"/>
                  </a:lnTo>
                  <a:lnTo>
                    <a:pt x="612" y="16"/>
                  </a:lnTo>
                  <a:lnTo>
                    <a:pt x="616" y="16"/>
                  </a:lnTo>
                  <a:lnTo>
                    <a:pt x="616" y="14"/>
                  </a:lnTo>
                  <a:lnTo>
                    <a:pt x="618" y="14"/>
                  </a:lnTo>
                  <a:lnTo>
                    <a:pt x="622" y="14"/>
                  </a:lnTo>
                  <a:lnTo>
                    <a:pt x="624" y="14"/>
                  </a:lnTo>
                  <a:lnTo>
                    <a:pt x="624" y="16"/>
                  </a:lnTo>
                  <a:lnTo>
                    <a:pt x="624" y="14"/>
                  </a:lnTo>
                  <a:lnTo>
                    <a:pt x="626" y="14"/>
                  </a:lnTo>
                  <a:lnTo>
                    <a:pt x="628" y="14"/>
                  </a:lnTo>
                  <a:lnTo>
                    <a:pt x="628" y="16"/>
                  </a:lnTo>
                  <a:lnTo>
                    <a:pt x="630" y="16"/>
                  </a:lnTo>
                  <a:lnTo>
                    <a:pt x="632" y="16"/>
                  </a:lnTo>
                  <a:lnTo>
                    <a:pt x="634" y="16"/>
                  </a:lnTo>
                  <a:lnTo>
                    <a:pt x="634" y="18"/>
                  </a:lnTo>
                  <a:lnTo>
                    <a:pt x="636" y="18"/>
                  </a:lnTo>
                  <a:lnTo>
                    <a:pt x="638" y="18"/>
                  </a:lnTo>
                  <a:lnTo>
                    <a:pt x="640" y="18"/>
                  </a:lnTo>
                  <a:lnTo>
                    <a:pt x="640" y="20"/>
                  </a:lnTo>
                  <a:lnTo>
                    <a:pt x="642" y="20"/>
                  </a:lnTo>
                  <a:lnTo>
                    <a:pt x="644" y="20"/>
                  </a:lnTo>
                  <a:lnTo>
                    <a:pt x="646" y="20"/>
                  </a:lnTo>
                  <a:lnTo>
                    <a:pt x="648" y="22"/>
                  </a:lnTo>
                  <a:lnTo>
                    <a:pt x="650" y="22"/>
                  </a:lnTo>
                  <a:lnTo>
                    <a:pt x="654" y="22"/>
                  </a:lnTo>
                  <a:lnTo>
                    <a:pt x="658" y="20"/>
                  </a:lnTo>
                  <a:lnTo>
                    <a:pt x="660" y="22"/>
                  </a:lnTo>
                  <a:lnTo>
                    <a:pt x="662" y="22"/>
                  </a:lnTo>
                  <a:lnTo>
                    <a:pt x="664" y="22"/>
                  </a:lnTo>
                  <a:lnTo>
                    <a:pt x="666" y="22"/>
                  </a:lnTo>
                  <a:lnTo>
                    <a:pt x="668" y="22"/>
                  </a:lnTo>
                  <a:lnTo>
                    <a:pt x="670" y="22"/>
                  </a:lnTo>
                  <a:lnTo>
                    <a:pt x="670" y="24"/>
                  </a:lnTo>
                  <a:lnTo>
                    <a:pt x="672" y="24"/>
                  </a:lnTo>
                  <a:lnTo>
                    <a:pt x="674" y="24"/>
                  </a:lnTo>
                  <a:lnTo>
                    <a:pt x="676" y="26"/>
                  </a:lnTo>
                  <a:lnTo>
                    <a:pt x="678" y="26"/>
                  </a:lnTo>
                  <a:lnTo>
                    <a:pt x="682" y="26"/>
                  </a:lnTo>
                  <a:lnTo>
                    <a:pt x="684" y="26"/>
                  </a:lnTo>
                  <a:lnTo>
                    <a:pt x="684" y="24"/>
                  </a:lnTo>
                  <a:lnTo>
                    <a:pt x="686" y="24"/>
                  </a:lnTo>
                  <a:lnTo>
                    <a:pt x="688" y="24"/>
                  </a:lnTo>
                  <a:lnTo>
                    <a:pt x="690" y="24"/>
                  </a:lnTo>
                  <a:lnTo>
                    <a:pt x="692" y="24"/>
                  </a:lnTo>
                  <a:lnTo>
                    <a:pt x="698" y="22"/>
                  </a:lnTo>
                  <a:lnTo>
                    <a:pt x="698" y="24"/>
                  </a:lnTo>
                  <a:lnTo>
                    <a:pt x="700" y="24"/>
                  </a:lnTo>
                  <a:lnTo>
                    <a:pt x="700" y="22"/>
                  </a:lnTo>
                  <a:lnTo>
                    <a:pt x="702" y="22"/>
                  </a:lnTo>
                  <a:lnTo>
                    <a:pt x="704" y="24"/>
                  </a:lnTo>
                  <a:lnTo>
                    <a:pt x="704" y="22"/>
                  </a:lnTo>
                  <a:lnTo>
                    <a:pt x="706" y="22"/>
                  </a:lnTo>
                  <a:lnTo>
                    <a:pt x="708" y="24"/>
                  </a:lnTo>
                  <a:lnTo>
                    <a:pt x="710" y="24"/>
                  </a:lnTo>
                  <a:lnTo>
                    <a:pt x="712" y="24"/>
                  </a:lnTo>
                  <a:lnTo>
                    <a:pt x="714" y="26"/>
                  </a:lnTo>
                  <a:lnTo>
                    <a:pt x="714" y="28"/>
                  </a:lnTo>
                  <a:lnTo>
                    <a:pt x="716" y="28"/>
                  </a:lnTo>
                  <a:lnTo>
                    <a:pt x="718" y="30"/>
                  </a:lnTo>
                  <a:lnTo>
                    <a:pt x="720" y="30"/>
                  </a:lnTo>
                  <a:lnTo>
                    <a:pt x="722" y="30"/>
                  </a:lnTo>
                  <a:lnTo>
                    <a:pt x="722" y="32"/>
                  </a:lnTo>
                  <a:lnTo>
                    <a:pt x="724" y="32"/>
                  </a:lnTo>
                  <a:lnTo>
                    <a:pt x="726" y="32"/>
                  </a:lnTo>
                  <a:lnTo>
                    <a:pt x="724" y="32"/>
                  </a:lnTo>
                  <a:lnTo>
                    <a:pt x="726" y="32"/>
                  </a:lnTo>
                  <a:lnTo>
                    <a:pt x="728" y="32"/>
                  </a:lnTo>
                  <a:lnTo>
                    <a:pt x="726" y="34"/>
                  </a:lnTo>
                  <a:lnTo>
                    <a:pt x="724" y="36"/>
                  </a:lnTo>
                  <a:lnTo>
                    <a:pt x="712" y="46"/>
                  </a:lnTo>
                  <a:lnTo>
                    <a:pt x="700" y="54"/>
                  </a:lnTo>
                  <a:lnTo>
                    <a:pt x="692" y="60"/>
                  </a:lnTo>
                  <a:lnTo>
                    <a:pt x="688" y="64"/>
                  </a:lnTo>
                  <a:lnTo>
                    <a:pt x="686" y="68"/>
                  </a:lnTo>
                  <a:lnTo>
                    <a:pt x="682" y="70"/>
                  </a:lnTo>
                  <a:lnTo>
                    <a:pt x="676" y="74"/>
                  </a:lnTo>
                  <a:lnTo>
                    <a:pt x="670" y="80"/>
                  </a:lnTo>
                  <a:lnTo>
                    <a:pt x="664" y="84"/>
                  </a:lnTo>
                  <a:lnTo>
                    <a:pt x="660" y="88"/>
                  </a:lnTo>
                  <a:lnTo>
                    <a:pt x="654" y="92"/>
                  </a:lnTo>
                  <a:lnTo>
                    <a:pt x="650" y="96"/>
                  </a:lnTo>
                  <a:lnTo>
                    <a:pt x="640" y="104"/>
                  </a:lnTo>
                  <a:lnTo>
                    <a:pt x="632" y="112"/>
                  </a:lnTo>
                  <a:lnTo>
                    <a:pt x="622" y="122"/>
                  </a:lnTo>
                  <a:lnTo>
                    <a:pt x="620" y="124"/>
                  </a:lnTo>
                  <a:lnTo>
                    <a:pt x="618" y="124"/>
                  </a:lnTo>
                  <a:lnTo>
                    <a:pt x="596" y="144"/>
                  </a:lnTo>
                  <a:lnTo>
                    <a:pt x="592" y="150"/>
                  </a:lnTo>
                  <a:lnTo>
                    <a:pt x="590" y="150"/>
                  </a:lnTo>
                  <a:lnTo>
                    <a:pt x="572" y="166"/>
                  </a:lnTo>
                  <a:lnTo>
                    <a:pt x="562" y="174"/>
                  </a:lnTo>
                  <a:lnTo>
                    <a:pt x="522" y="212"/>
                  </a:lnTo>
                  <a:lnTo>
                    <a:pt x="510" y="224"/>
                  </a:lnTo>
                  <a:lnTo>
                    <a:pt x="508" y="226"/>
                  </a:lnTo>
                  <a:lnTo>
                    <a:pt x="514" y="228"/>
                  </a:lnTo>
                  <a:lnTo>
                    <a:pt x="516" y="228"/>
                  </a:lnTo>
                  <a:lnTo>
                    <a:pt x="516" y="226"/>
                  </a:lnTo>
                  <a:lnTo>
                    <a:pt x="522" y="228"/>
                  </a:lnTo>
                  <a:lnTo>
                    <a:pt x="522" y="230"/>
                  </a:lnTo>
                  <a:lnTo>
                    <a:pt x="524" y="228"/>
                  </a:lnTo>
                  <a:lnTo>
                    <a:pt x="526" y="228"/>
                  </a:lnTo>
                  <a:lnTo>
                    <a:pt x="528" y="226"/>
                  </a:lnTo>
                  <a:lnTo>
                    <a:pt x="532" y="226"/>
                  </a:lnTo>
                  <a:lnTo>
                    <a:pt x="534" y="226"/>
                  </a:lnTo>
                  <a:lnTo>
                    <a:pt x="542" y="226"/>
                  </a:lnTo>
                  <a:lnTo>
                    <a:pt x="540" y="226"/>
                  </a:lnTo>
                  <a:lnTo>
                    <a:pt x="538" y="228"/>
                  </a:lnTo>
                  <a:lnTo>
                    <a:pt x="536" y="230"/>
                  </a:lnTo>
                  <a:lnTo>
                    <a:pt x="534" y="232"/>
                  </a:lnTo>
                  <a:lnTo>
                    <a:pt x="534" y="234"/>
                  </a:lnTo>
                  <a:lnTo>
                    <a:pt x="536" y="234"/>
                  </a:lnTo>
                  <a:lnTo>
                    <a:pt x="538" y="236"/>
                  </a:lnTo>
                  <a:lnTo>
                    <a:pt x="538" y="238"/>
                  </a:lnTo>
                  <a:lnTo>
                    <a:pt x="536" y="238"/>
                  </a:lnTo>
                  <a:lnTo>
                    <a:pt x="536" y="240"/>
                  </a:lnTo>
                  <a:lnTo>
                    <a:pt x="538" y="240"/>
                  </a:lnTo>
                  <a:lnTo>
                    <a:pt x="538" y="242"/>
                  </a:lnTo>
                  <a:lnTo>
                    <a:pt x="540" y="244"/>
                  </a:lnTo>
                  <a:lnTo>
                    <a:pt x="540" y="246"/>
                  </a:lnTo>
                  <a:lnTo>
                    <a:pt x="542" y="248"/>
                  </a:lnTo>
                  <a:lnTo>
                    <a:pt x="542" y="250"/>
                  </a:lnTo>
                  <a:lnTo>
                    <a:pt x="540" y="250"/>
                  </a:lnTo>
                  <a:lnTo>
                    <a:pt x="540" y="254"/>
                  </a:lnTo>
                  <a:lnTo>
                    <a:pt x="538" y="254"/>
                  </a:lnTo>
                  <a:lnTo>
                    <a:pt x="538" y="256"/>
                  </a:lnTo>
                  <a:lnTo>
                    <a:pt x="536" y="256"/>
                  </a:lnTo>
                  <a:lnTo>
                    <a:pt x="538" y="256"/>
                  </a:lnTo>
                  <a:lnTo>
                    <a:pt x="540" y="254"/>
                  </a:lnTo>
                  <a:lnTo>
                    <a:pt x="542" y="254"/>
                  </a:lnTo>
                  <a:lnTo>
                    <a:pt x="546" y="252"/>
                  </a:lnTo>
                  <a:lnTo>
                    <a:pt x="548" y="252"/>
                  </a:lnTo>
                  <a:lnTo>
                    <a:pt x="550" y="252"/>
                  </a:lnTo>
                  <a:lnTo>
                    <a:pt x="552" y="250"/>
                  </a:lnTo>
                  <a:lnTo>
                    <a:pt x="554" y="250"/>
                  </a:lnTo>
                  <a:lnTo>
                    <a:pt x="556" y="250"/>
                  </a:lnTo>
                  <a:lnTo>
                    <a:pt x="558" y="250"/>
                  </a:lnTo>
                  <a:lnTo>
                    <a:pt x="560" y="248"/>
                  </a:lnTo>
                  <a:lnTo>
                    <a:pt x="562" y="248"/>
                  </a:lnTo>
                  <a:lnTo>
                    <a:pt x="562" y="246"/>
                  </a:lnTo>
                  <a:lnTo>
                    <a:pt x="564" y="246"/>
                  </a:lnTo>
                  <a:lnTo>
                    <a:pt x="566" y="246"/>
                  </a:lnTo>
                  <a:lnTo>
                    <a:pt x="568" y="246"/>
                  </a:lnTo>
                  <a:lnTo>
                    <a:pt x="570" y="244"/>
                  </a:lnTo>
                  <a:lnTo>
                    <a:pt x="572" y="244"/>
                  </a:lnTo>
                  <a:lnTo>
                    <a:pt x="570" y="242"/>
                  </a:lnTo>
                  <a:lnTo>
                    <a:pt x="572" y="242"/>
                  </a:lnTo>
                  <a:lnTo>
                    <a:pt x="574" y="242"/>
                  </a:lnTo>
                  <a:lnTo>
                    <a:pt x="576" y="242"/>
                  </a:lnTo>
                  <a:lnTo>
                    <a:pt x="578" y="240"/>
                  </a:lnTo>
                  <a:lnTo>
                    <a:pt x="582" y="240"/>
                  </a:lnTo>
                  <a:lnTo>
                    <a:pt x="590" y="238"/>
                  </a:lnTo>
                  <a:lnTo>
                    <a:pt x="590" y="240"/>
                  </a:lnTo>
                  <a:lnTo>
                    <a:pt x="592" y="242"/>
                  </a:lnTo>
                  <a:lnTo>
                    <a:pt x="592" y="244"/>
                  </a:lnTo>
                  <a:lnTo>
                    <a:pt x="590" y="246"/>
                  </a:lnTo>
                  <a:lnTo>
                    <a:pt x="588" y="246"/>
                  </a:lnTo>
                  <a:lnTo>
                    <a:pt x="588" y="248"/>
                  </a:lnTo>
                  <a:lnTo>
                    <a:pt x="590" y="248"/>
                  </a:lnTo>
                  <a:lnTo>
                    <a:pt x="592" y="248"/>
                  </a:lnTo>
                  <a:lnTo>
                    <a:pt x="590" y="250"/>
                  </a:lnTo>
                  <a:lnTo>
                    <a:pt x="590" y="252"/>
                  </a:lnTo>
                  <a:lnTo>
                    <a:pt x="592" y="252"/>
                  </a:lnTo>
                  <a:lnTo>
                    <a:pt x="592" y="250"/>
                  </a:lnTo>
                  <a:lnTo>
                    <a:pt x="592" y="252"/>
                  </a:lnTo>
                  <a:lnTo>
                    <a:pt x="592" y="254"/>
                  </a:lnTo>
                  <a:lnTo>
                    <a:pt x="590" y="256"/>
                  </a:lnTo>
                  <a:lnTo>
                    <a:pt x="590" y="258"/>
                  </a:lnTo>
                  <a:lnTo>
                    <a:pt x="592" y="258"/>
                  </a:lnTo>
                  <a:lnTo>
                    <a:pt x="592" y="260"/>
                  </a:lnTo>
                  <a:lnTo>
                    <a:pt x="592" y="262"/>
                  </a:lnTo>
                  <a:lnTo>
                    <a:pt x="594" y="264"/>
                  </a:lnTo>
                  <a:lnTo>
                    <a:pt x="594" y="266"/>
                  </a:lnTo>
                  <a:lnTo>
                    <a:pt x="594" y="268"/>
                  </a:lnTo>
                  <a:lnTo>
                    <a:pt x="592" y="268"/>
                  </a:lnTo>
                  <a:lnTo>
                    <a:pt x="592" y="270"/>
                  </a:lnTo>
                  <a:lnTo>
                    <a:pt x="592" y="272"/>
                  </a:lnTo>
                  <a:lnTo>
                    <a:pt x="592" y="274"/>
                  </a:lnTo>
                  <a:lnTo>
                    <a:pt x="592" y="276"/>
                  </a:lnTo>
                  <a:lnTo>
                    <a:pt x="592" y="278"/>
                  </a:lnTo>
                  <a:lnTo>
                    <a:pt x="592" y="280"/>
                  </a:lnTo>
                  <a:lnTo>
                    <a:pt x="592" y="282"/>
                  </a:lnTo>
                  <a:lnTo>
                    <a:pt x="592" y="284"/>
                  </a:lnTo>
                  <a:lnTo>
                    <a:pt x="592" y="286"/>
                  </a:lnTo>
                  <a:lnTo>
                    <a:pt x="592" y="288"/>
                  </a:lnTo>
                  <a:lnTo>
                    <a:pt x="592" y="290"/>
                  </a:lnTo>
                  <a:lnTo>
                    <a:pt x="592" y="292"/>
                  </a:lnTo>
                  <a:lnTo>
                    <a:pt x="590" y="294"/>
                  </a:lnTo>
                  <a:lnTo>
                    <a:pt x="588" y="296"/>
                  </a:lnTo>
                  <a:lnTo>
                    <a:pt x="586" y="296"/>
                  </a:lnTo>
                  <a:lnTo>
                    <a:pt x="588" y="296"/>
                  </a:lnTo>
                  <a:lnTo>
                    <a:pt x="592" y="296"/>
                  </a:lnTo>
                  <a:lnTo>
                    <a:pt x="590" y="298"/>
                  </a:lnTo>
                  <a:lnTo>
                    <a:pt x="588" y="298"/>
                  </a:lnTo>
                  <a:lnTo>
                    <a:pt x="586" y="300"/>
                  </a:lnTo>
                  <a:lnTo>
                    <a:pt x="590" y="302"/>
                  </a:lnTo>
                  <a:lnTo>
                    <a:pt x="588" y="302"/>
                  </a:lnTo>
                  <a:lnTo>
                    <a:pt x="588" y="304"/>
                  </a:lnTo>
                  <a:lnTo>
                    <a:pt x="586" y="306"/>
                  </a:lnTo>
                  <a:lnTo>
                    <a:pt x="586" y="308"/>
                  </a:lnTo>
                  <a:lnTo>
                    <a:pt x="590" y="306"/>
                  </a:lnTo>
                  <a:lnTo>
                    <a:pt x="590" y="308"/>
                  </a:lnTo>
                  <a:lnTo>
                    <a:pt x="592" y="310"/>
                  </a:lnTo>
                  <a:lnTo>
                    <a:pt x="592" y="312"/>
                  </a:lnTo>
                  <a:lnTo>
                    <a:pt x="594" y="312"/>
                  </a:lnTo>
                  <a:lnTo>
                    <a:pt x="596" y="312"/>
                  </a:lnTo>
                  <a:lnTo>
                    <a:pt x="598" y="312"/>
                  </a:lnTo>
                  <a:lnTo>
                    <a:pt x="598" y="314"/>
                  </a:lnTo>
                  <a:lnTo>
                    <a:pt x="600" y="316"/>
                  </a:lnTo>
                  <a:lnTo>
                    <a:pt x="600" y="318"/>
                  </a:lnTo>
                  <a:lnTo>
                    <a:pt x="602" y="318"/>
                  </a:lnTo>
                  <a:lnTo>
                    <a:pt x="606" y="318"/>
                  </a:lnTo>
                  <a:lnTo>
                    <a:pt x="604" y="320"/>
                  </a:lnTo>
                  <a:lnTo>
                    <a:pt x="602" y="322"/>
                  </a:lnTo>
                  <a:lnTo>
                    <a:pt x="602" y="324"/>
                  </a:lnTo>
                  <a:lnTo>
                    <a:pt x="600" y="324"/>
                  </a:lnTo>
                  <a:lnTo>
                    <a:pt x="598" y="326"/>
                  </a:lnTo>
                  <a:lnTo>
                    <a:pt x="596" y="326"/>
                  </a:lnTo>
                  <a:lnTo>
                    <a:pt x="592" y="332"/>
                  </a:lnTo>
                  <a:lnTo>
                    <a:pt x="592" y="336"/>
                  </a:lnTo>
                  <a:lnTo>
                    <a:pt x="592" y="338"/>
                  </a:lnTo>
                  <a:lnTo>
                    <a:pt x="590" y="338"/>
                  </a:lnTo>
                  <a:lnTo>
                    <a:pt x="588" y="340"/>
                  </a:lnTo>
                  <a:lnTo>
                    <a:pt x="586" y="342"/>
                  </a:lnTo>
                  <a:lnTo>
                    <a:pt x="584" y="342"/>
                  </a:lnTo>
                  <a:lnTo>
                    <a:pt x="582" y="342"/>
                  </a:lnTo>
                  <a:lnTo>
                    <a:pt x="578" y="344"/>
                  </a:lnTo>
                  <a:lnTo>
                    <a:pt x="574" y="346"/>
                  </a:lnTo>
                  <a:lnTo>
                    <a:pt x="572" y="346"/>
                  </a:lnTo>
                  <a:lnTo>
                    <a:pt x="570" y="348"/>
                  </a:lnTo>
                  <a:lnTo>
                    <a:pt x="568" y="348"/>
                  </a:lnTo>
                  <a:lnTo>
                    <a:pt x="570" y="346"/>
                  </a:lnTo>
                  <a:lnTo>
                    <a:pt x="572" y="344"/>
                  </a:lnTo>
                  <a:lnTo>
                    <a:pt x="572" y="342"/>
                  </a:lnTo>
                  <a:lnTo>
                    <a:pt x="572" y="344"/>
                  </a:lnTo>
                  <a:lnTo>
                    <a:pt x="570" y="344"/>
                  </a:lnTo>
                  <a:lnTo>
                    <a:pt x="570" y="346"/>
                  </a:lnTo>
                  <a:lnTo>
                    <a:pt x="568" y="348"/>
                  </a:lnTo>
                  <a:lnTo>
                    <a:pt x="566" y="348"/>
                  </a:lnTo>
                  <a:lnTo>
                    <a:pt x="566" y="346"/>
                  </a:lnTo>
                  <a:lnTo>
                    <a:pt x="566" y="344"/>
                  </a:lnTo>
                  <a:lnTo>
                    <a:pt x="568" y="344"/>
                  </a:lnTo>
                  <a:lnTo>
                    <a:pt x="568" y="342"/>
                  </a:lnTo>
                  <a:lnTo>
                    <a:pt x="570" y="342"/>
                  </a:lnTo>
                  <a:lnTo>
                    <a:pt x="574" y="342"/>
                  </a:lnTo>
                  <a:lnTo>
                    <a:pt x="576" y="342"/>
                  </a:lnTo>
                  <a:lnTo>
                    <a:pt x="580" y="338"/>
                  </a:lnTo>
                  <a:lnTo>
                    <a:pt x="582" y="338"/>
                  </a:lnTo>
                  <a:lnTo>
                    <a:pt x="584" y="336"/>
                  </a:lnTo>
                  <a:lnTo>
                    <a:pt x="582" y="338"/>
                  </a:lnTo>
                  <a:lnTo>
                    <a:pt x="580" y="338"/>
                  </a:lnTo>
                  <a:lnTo>
                    <a:pt x="580" y="340"/>
                  </a:lnTo>
                  <a:lnTo>
                    <a:pt x="576" y="342"/>
                  </a:lnTo>
                  <a:lnTo>
                    <a:pt x="574" y="340"/>
                  </a:lnTo>
                  <a:lnTo>
                    <a:pt x="572" y="342"/>
                  </a:lnTo>
                  <a:lnTo>
                    <a:pt x="570" y="342"/>
                  </a:lnTo>
                  <a:lnTo>
                    <a:pt x="570" y="340"/>
                  </a:lnTo>
                  <a:lnTo>
                    <a:pt x="572" y="340"/>
                  </a:lnTo>
                  <a:lnTo>
                    <a:pt x="574" y="338"/>
                  </a:lnTo>
                  <a:lnTo>
                    <a:pt x="576" y="338"/>
                  </a:lnTo>
                  <a:lnTo>
                    <a:pt x="578" y="338"/>
                  </a:lnTo>
                  <a:lnTo>
                    <a:pt x="580" y="338"/>
                  </a:lnTo>
                  <a:lnTo>
                    <a:pt x="582" y="338"/>
                  </a:lnTo>
                  <a:lnTo>
                    <a:pt x="582" y="336"/>
                  </a:lnTo>
                  <a:lnTo>
                    <a:pt x="580" y="336"/>
                  </a:lnTo>
                  <a:lnTo>
                    <a:pt x="578" y="338"/>
                  </a:lnTo>
                  <a:lnTo>
                    <a:pt x="576" y="338"/>
                  </a:lnTo>
                  <a:lnTo>
                    <a:pt x="576" y="336"/>
                  </a:lnTo>
                  <a:lnTo>
                    <a:pt x="578" y="336"/>
                  </a:lnTo>
                  <a:lnTo>
                    <a:pt x="578" y="334"/>
                  </a:lnTo>
                  <a:lnTo>
                    <a:pt x="580" y="332"/>
                  </a:lnTo>
                  <a:lnTo>
                    <a:pt x="582" y="332"/>
                  </a:lnTo>
                  <a:lnTo>
                    <a:pt x="582" y="330"/>
                  </a:lnTo>
                  <a:lnTo>
                    <a:pt x="584" y="328"/>
                  </a:lnTo>
                  <a:lnTo>
                    <a:pt x="584" y="326"/>
                  </a:lnTo>
                  <a:lnTo>
                    <a:pt x="584" y="324"/>
                  </a:lnTo>
                  <a:lnTo>
                    <a:pt x="584" y="322"/>
                  </a:lnTo>
                  <a:lnTo>
                    <a:pt x="586" y="322"/>
                  </a:lnTo>
                  <a:lnTo>
                    <a:pt x="586" y="320"/>
                  </a:lnTo>
                  <a:lnTo>
                    <a:pt x="588" y="320"/>
                  </a:lnTo>
                  <a:lnTo>
                    <a:pt x="590" y="318"/>
                  </a:lnTo>
                  <a:lnTo>
                    <a:pt x="588" y="318"/>
                  </a:lnTo>
                  <a:lnTo>
                    <a:pt x="586" y="320"/>
                  </a:lnTo>
                  <a:lnTo>
                    <a:pt x="584" y="320"/>
                  </a:lnTo>
                  <a:lnTo>
                    <a:pt x="582" y="322"/>
                  </a:lnTo>
                  <a:lnTo>
                    <a:pt x="580" y="322"/>
                  </a:lnTo>
                  <a:lnTo>
                    <a:pt x="580" y="320"/>
                  </a:lnTo>
                  <a:lnTo>
                    <a:pt x="580" y="322"/>
                  </a:lnTo>
                  <a:lnTo>
                    <a:pt x="578" y="322"/>
                  </a:lnTo>
                  <a:lnTo>
                    <a:pt x="572" y="324"/>
                  </a:lnTo>
                  <a:lnTo>
                    <a:pt x="570" y="324"/>
                  </a:lnTo>
                  <a:lnTo>
                    <a:pt x="570" y="326"/>
                  </a:lnTo>
                  <a:lnTo>
                    <a:pt x="566" y="328"/>
                  </a:lnTo>
                  <a:lnTo>
                    <a:pt x="566" y="330"/>
                  </a:lnTo>
                  <a:lnTo>
                    <a:pt x="562" y="332"/>
                  </a:lnTo>
                  <a:lnTo>
                    <a:pt x="560" y="332"/>
                  </a:lnTo>
                  <a:lnTo>
                    <a:pt x="558" y="330"/>
                  </a:lnTo>
                  <a:lnTo>
                    <a:pt x="560" y="328"/>
                  </a:lnTo>
                  <a:lnTo>
                    <a:pt x="562" y="326"/>
                  </a:lnTo>
                  <a:lnTo>
                    <a:pt x="564" y="326"/>
                  </a:lnTo>
                  <a:lnTo>
                    <a:pt x="566" y="324"/>
                  </a:lnTo>
                  <a:lnTo>
                    <a:pt x="568" y="322"/>
                  </a:lnTo>
                  <a:lnTo>
                    <a:pt x="570" y="322"/>
                  </a:lnTo>
                  <a:lnTo>
                    <a:pt x="572" y="320"/>
                  </a:lnTo>
                  <a:lnTo>
                    <a:pt x="572" y="318"/>
                  </a:lnTo>
                  <a:lnTo>
                    <a:pt x="574" y="318"/>
                  </a:lnTo>
                  <a:lnTo>
                    <a:pt x="574" y="316"/>
                  </a:lnTo>
                  <a:lnTo>
                    <a:pt x="578" y="316"/>
                  </a:lnTo>
                  <a:lnTo>
                    <a:pt x="576" y="316"/>
                  </a:lnTo>
                  <a:lnTo>
                    <a:pt x="576" y="314"/>
                  </a:lnTo>
                  <a:lnTo>
                    <a:pt x="578" y="314"/>
                  </a:lnTo>
                  <a:lnTo>
                    <a:pt x="578" y="312"/>
                  </a:lnTo>
                  <a:lnTo>
                    <a:pt x="576" y="312"/>
                  </a:lnTo>
                  <a:lnTo>
                    <a:pt x="574" y="308"/>
                  </a:lnTo>
                  <a:lnTo>
                    <a:pt x="576" y="308"/>
                  </a:lnTo>
                  <a:lnTo>
                    <a:pt x="576" y="306"/>
                  </a:lnTo>
                  <a:lnTo>
                    <a:pt x="578" y="306"/>
                  </a:lnTo>
                  <a:lnTo>
                    <a:pt x="576" y="306"/>
                  </a:lnTo>
                  <a:lnTo>
                    <a:pt x="574" y="306"/>
                  </a:lnTo>
                  <a:lnTo>
                    <a:pt x="576" y="304"/>
                  </a:lnTo>
                  <a:lnTo>
                    <a:pt x="578" y="304"/>
                  </a:lnTo>
                  <a:lnTo>
                    <a:pt x="578" y="302"/>
                  </a:lnTo>
                  <a:lnTo>
                    <a:pt x="580" y="302"/>
                  </a:lnTo>
                  <a:lnTo>
                    <a:pt x="578" y="302"/>
                  </a:lnTo>
                  <a:lnTo>
                    <a:pt x="576" y="304"/>
                  </a:lnTo>
                  <a:lnTo>
                    <a:pt x="574" y="302"/>
                  </a:lnTo>
                  <a:lnTo>
                    <a:pt x="574" y="300"/>
                  </a:lnTo>
                  <a:lnTo>
                    <a:pt x="574" y="298"/>
                  </a:lnTo>
                  <a:lnTo>
                    <a:pt x="576" y="298"/>
                  </a:lnTo>
                  <a:lnTo>
                    <a:pt x="578" y="296"/>
                  </a:lnTo>
                  <a:lnTo>
                    <a:pt x="576" y="296"/>
                  </a:lnTo>
                  <a:lnTo>
                    <a:pt x="572" y="296"/>
                  </a:lnTo>
                  <a:lnTo>
                    <a:pt x="574" y="294"/>
                  </a:lnTo>
                  <a:lnTo>
                    <a:pt x="570" y="294"/>
                  </a:lnTo>
                  <a:lnTo>
                    <a:pt x="570" y="296"/>
                  </a:lnTo>
                  <a:lnTo>
                    <a:pt x="568" y="294"/>
                  </a:lnTo>
                  <a:lnTo>
                    <a:pt x="570" y="294"/>
                  </a:lnTo>
                  <a:lnTo>
                    <a:pt x="572" y="294"/>
                  </a:lnTo>
                  <a:lnTo>
                    <a:pt x="574" y="294"/>
                  </a:lnTo>
                  <a:lnTo>
                    <a:pt x="578" y="292"/>
                  </a:lnTo>
                  <a:lnTo>
                    <a:pt x="580" y="292"/>
                  </a:lnTo>
                  <a:lnTo>
                    <a:pt x="578" y="292"/>
                  </a:lnTo>
                  <a:lnTo>
                    <a:pt x="576" y="292"/>
                  </a:lnTo>
                  <a:lnTo>
                    <a:pt x="574" y="292"/>
                  </a:lnTo>
                  <a:lnTo>
                    <a:pt x="572" y="292"/>
                  </a:lnTo>
                  <a:lnTo>
                    <a:pt x="574" y="288"/>
                  </a:lnTo>
                  <a:lnTo>
                    <a:pt x="576" y="288"/>
                  </a:lnTo>
                  <a:lnTo>
                    <a:pt x="576" y="286"/>
                  </a:lnTo>
                  <a:lnTo>
                    <a:pt x="578" y="286"/>
                  </a:lnTo>
                  <a:lnTo>
                    <a:pt x="580" y="286"/>
                  </a:lnTo>
                  <a:lnTo>
                    <a:pt x="578" y="286"/>
                  </a:lnTo>
                  <a:lnTo>
                    <a:pt x="576" y="286"/>
                  </a:lnTo>
                  <a:lnTo>
                    <a:pt x="574" y="286"/>
                  </a:lnTo>
                  <a:lnTo>
                    <a:pt x="576" y="284"/>
                  </a:lnTo>
                  <a:lnTo>
                    <a:pt x="578" y="284"/>
                  </a:lnTo>
                  <a:lnTo>
                    <a:pt x="582" y="286"/>
                  </a:lnTo>
                  <a:lnTo>
                    <a:pt x="582" y="288"/>
                  </a:lnTo>
                  <a:lnTo>
                    <a:pt x="584" y="288"/>
                  </a:lnTo>
                  <a:lnTo>
                    <a:pt x="582" y="286"/>
                  </a:lnTo>
                  <a:lnTo>
                    <a:pt x="582" y="284"/>
                  </a:lnTo>
                  <a:lnTo>
                    <a:pt x="580" y="284"/>
                  </a:lnTo>
                  <a:lnTo>
                    <a:pt x="580" y="282"/>
                  </a:lnTo>
                  <a:lnTo>
                    <a:pt x="580" y="280"/>
                  </a:lnTo>
                  <a:lnTo>
                    <a:pt x="582" y="280"/>
                  </a:lnTo>
                  <a:lnTo>
                    <a:pt x="582" y="278"/>
                  </a:lnTo>
                  <a:lnTo>
                    <a:pt x="584" y="278"/>
                  </a:lnTo>
                  <a:lnTo>
                    <a:pt x="586" y="280"/>
                  </a:lnTo>
                  <a:lnTo>
                    <a:pt x="588" y="280"/>
                  </a:lnTo>
                  <a:lnTo>
                    <a:pt x="584" y="278"/>
                  </a:lnTo>
                  <a:lnTo>
                    <a:pt x="582" y="278"/>
                  </a:lnTo>
                  <a:lnTo>
                    <a:pt x="580" y="280"/>
                  </a:lnTo>
                  <a:lnTo>
                    <a:pt x="578" y="282"/>
                  </a:lnTo>
                  <a:lnTo>
                    <a:pt x="578" y="280"/>
                  </a:lnTo>
                  <a:lnTo>
                    <a:pt x="578" y="278"/>
                  </a:lnTo>
                  <a:lnTo>
                    <a:pt x="580" y="278"/>
                  </a:lnTo>
                  <a:lnTo>
                    <a:pt x="582" y="276"/>
                  </a:lnTo>
                  <a:lnTo>
                    <a:pt x="584" y="274"/>
                  </a:lnTo>
                  <a:lnTo>
                    <a:pt x="586" y="274"/>
                  </a:lnTo>
                  <a:lnTo>
                    <a:pt x="584" y="274"/>
                  </a:lnTo>
                  <a:lnTo>
                    <a:pt x="580" y="276"/>
                  </a:lnTo>
                  <a:lnTo>
                    <a:pt x="578" y="278"/>
                  </a:lnTo>
                  <a:lnTo>
                    <a:pt x="576" y="276"/>
                  </a:lnTo>
                  <a:lnTo>
                    <a:pt x="576" y="274"/>
                  </a:lnTo>
                  <a:lnTo>
                    <a:pt x="578" y="274"/>
                  </a:lnTo>
                  <a:lnTo>
                    <a:pt x="578" y="272"/>
                  </a:lnTo>
                  <a:lnTo>
                    <a:pt x="580" y="272"/>
                  </a:lnTo>
                  <a:lnTo>
                    <a:pt x="584" y="270"/>
                  </a:lnTo>
                  <a:lnTo>
                    <a:pt x="584" y="268"/>
                  </a:lnTo>
                  <a:lnTo>
                    <a:pt x="588" y="266"/>
                  </a:lnTo>
                  <a:lnTo>
                    <a:pt x="590" y="266"/>
                  </a:lnTo>
                  <a:lnTo>
                    <a:pt x="592" y="266"/>
                  </a:lnTo>
                  <a:lnTo>
                    <a:pt x="592" y="264"/>
                  </a:lnTo>
                  <a:lnTo>
                    <a:pt x="590" y="264"/>
                  </a:lnTo>
                  <a:lnTo>
                    <a:pt x="588" y="266"/>
                  </a:lnTo>
                  <a:lnTo>
                    <a:pt x="584" y="268"/>
                  </a:lnTo>
                  <a:lnTo>
                    <a:pt x="580" y="272"/>
                  </a:lnTo>
                  <a:lnTo>
                    <a:pt x="578" y="272"/>
                  </a:lnTo>
                  <a:lnTo>
                    <a:pt x="576" y="272"/>
                  </a:lnTo>
                  <a:lnTo>
                    <a:pt x="576" y="270"/>
                  </a:lnTo>
                  <a:lnTo>
                    <a:pt x="576" y="268"/>
                  </a:lnTo>
                  <a:lnTo>
                    <a:pt x="574" y="268"/>
                  </a:lnTo>
                  <a:lnTo>
                    <a:pt x="572" y="268"/>
                  </a:lnTo>
                  <a:lnTo>
                    <a:pt x="572" y="266"/>
                  </a:lnTo>
                  <a:lnTo>
                    <a:pt x="574" y="262"/>
                  </a:lnTo>
                  <a:lnTo>
                    <a:pt x="576" y="260"/>
                  </a:lnTo>
                  <a:lnTo>
                    <a:pt x="578" y="258"/>
                  </a:lnTo>
                  <a:lnTo>
                    <a:pt x="576" y="258"/>
                  </a:lnTo>
                  <a:lnTo>
                    <a:pt x="574" y="260"/>
                  </a:lnTo>
                  <a:lnTo>
                    <a:pt x="574" y="258"/>
                  </a:lnTo>
                  <a:lnTo>
                    <a:pt x="576" y="258"/>
                  </a:lnTo>
                  <a:lnTo>
                    <a:pt x="576" y="256"/>
                  </a:lnTo>
                  <a:lnTo>
                    <a:pt x="580" y="252"/>
                  </a:lnTo>
                  <a:lnTo>
                    <a:pt x="580" y="250"/>
                  </a:lnTo>
                  <a:lnTo>
                    <a:pt x="580" y="248"/>
                  </a:lnTo>
                  <a:lnTo>
                    <a:pt x="582" y="246"/>
                  </a:lnTo>
                  <a:lnTo>
                    <a:pt x="584" y="246"/>
                  </a:lnTo>
                  <a:lnTo>
                    <a:pt x="582" y="246"/>
                  </a:lnTo>
                  <a:lnTo>
                    <a:pt x="578" y="248"/>
                  </a:lnTo>
                  <a:lnTo>
                    <a:pt x="578" y="250"/>
                  </a:lnTo>
                  <a:lnTo>
                    <a:pt x="578" y="252"/>
                  </a:lnTo>
                  <a:lnTo>
                    <a:pt x="576" y="252"/>
                  </a:lnTo>
                  <a:lnTo>
                    <a:pt x="576" y="250"/>
                  </a:lnTo>
                  <a:lnTo>
                    <a:pt x="578" y="250"/>
                  </a:lnTo>
                  <a:lnTo>
                    <a:pt x="576" y="250"/>
                  </a:lnTo>
                  <a:lnTo>
                    <a:pt x="576" y="248"/>
                  </a:lnTo>
                  <a:lnTo>
                    <a:pt x="576" y="250"/>
                  </a:lnTo>
                  <a:lnTo>
                    <a:pt x="576" y="252"/>
                  </a:lnTo>
                  <a:lnTo>
                    <a:pt x="574" y="252"/>
                  </a:lnTo>
                  <a:lnTo>
                    <a:pt x="576" y="252"/>
                  </a:lnTo>
                  <a:lnTo>
                    <a:pt x="574" y="252"/>
                  </a:lnTo>
                  <a:lnTo>
                    <a:pt x="572" y="254"/>
                  </a:lnTo>
                  <a:lnTo>
                    <a:pt x="572" y="258"/>
                  </a:lnTo>
                  <a:lnTo>
                    <a:pt x="570" y="260"/>
                  </a:lnTo>
                  <a:lnTo>
                    <a:pt x="570" y="262"/>
                  </a:lnTo>
                  <a:lnTo>
                    <a:pt x="568" y="262"/>
                  </a:lnTo>
                  <a:lnTo>
                    <a:pt x="568" y="264"/>
                  </a:lnTo>
                  <a:lnTo>
                    <a:pt x="566" y="266"/>
                  </a:lnTo>
                  <a:lnTo>
                    <a:pt x="566" y="268"/>
                  </a:lnTo>
                  <a:lnTo>
                    <a:pt x="566" y="270"/>
                  </a:lnTo>
                  <a:lnTo>
                    <a:pt x="564" y="270"/>
                  </a:lnTo>
                  <a:lnTo>
                    <a:pt x="562" y="272"/>
                  </a:lnTo>
                  <a:lnTo>
                    <a:pt x="560" y="272"/>
                  </a:lnTo>
                  <a:lnTo>
                    <a:pt x="558" y="272"/>
                  </a:lnTo>
                  <a:lnTo>
                    <a:pt x="558" y="270"/>
                  </a:lnTo>
                  <a:lnTo>
                    <a:pt x="558" y="268"/>
                  </a:lnTo>
                  <a:lnTo>
                    <a:pt x="560" y="268"/>
                  </a:lnTo>
                  <a:lnTo>
                    <a:pt x="560" y="266"/>
                  </a:lnTo>
                  <a:lnTo>
                    <a:pt x="556" y="268"/>
                  </a:lnTo>
                  <a:lnTo>
                    <a:pt x="554" y="268"/>
                  </a:lnTo>
                  <a:lnTo>
                    <a:pt x="550" y="268"/>
                  </a:lnTo>
                  <a:lnTo>
                    <a:pt x="552" y="266"/>
                  </a:lnTo>
                  <a:lnTo>
                    <a:pt x="554" y="266"/>
                  </a:lnTo>
                  <a:lnTo>
                    <a:pt x="556" y="264"/>
                  </a:lnTo>
                  <a:lnTo>
                    <a:pt x="556" y="262"/>
                  </a:lnTo>
                  <a:lnTo>
                    <a:pt x="558" y="258"/>
                  </a:lnTo>
                  <a:lnTo>
                    <a:pt x="560" y="258"/>
                  </a:lnTo>
                  <a:lnTo>
                    <a:pt x="562" y="256"/>
                  </a:lnTo>
                  <a:lnTo>
                    <a:pt x="564" y="256"/>
                  </a:lnTo>
                  <a:lnTo>
                    <a:pt x="562" y="256"/>
                  </a:lnTo>
                  <a:lnTo>
                    <a:pt x="560" y="256"/>
                  </a:lnTo>
                  <a:lnTo>
                    <a:pt x="560" y="254"/>
                  </a:lnTo>
                  <a:lnTo>
                    <a:pt x="562" y="254"/>
                  </a:lnTo>
                  <a:lnTo>
                    <a:pt x="560" y="254"/>
                  </a:lnTo>
                  <a:lnTo>
                    <a:pt x="560" y="256"/>
                  </a:lnTo>
                  <a:lnTo>
                    <a:pt x="558" y="258"/>
                  </a:lnTo>
                  <a:lnTo>
                    <a:pt x="556" y="260"/>
                  </a:lnTo>
                  <a:lnTo>
                    <a:pt x="554" y="260"/>
                  </a:lnTo>
                  <a:lnTo>
                    <a:pt x="550" y="258"/>
                  </a:lnTo>
                  <a:lnTo>
                    <a:pt x="550" y="256"/>
                  </a:lnTo>
                  <a:lnTo>
                    <a:pt x="550" y="254"/>
                  </a:lnTo>
                  <a:lnTo>
                    <a:pt x="548" y="256"/>
                  </a:lnTo>
                  <a:lnTo>
                    <a:pt x="548" y="254"/>
                  </a:lnTo>
                  <a:lnTo>
                    <a:pt x="546" y="252"/>
                  </a:lnTo>
                  <a:lnTo>
                    <a:pt x="546" y="254"/>
                  </a:lnTo>
                  <a:lnTo>
                    <a:pt x="544" y="256"/>
                  </a:lnTo>
                  <a:lnTo>
                    <a:pt x="542" y="258"/>
                  </a:lnTo>
                  <a:lnTo>
                    <a:pt x="544" y="258"/>
                  </a:lnTo>
                  <a:lnTo>
                    <a:pt x="544" y="256"/>
                  </a:lnTo>
                  <a:lnTo>
                    <a:pt x="546" y="258"/>
                  </a:lnTo>
                  <a:lnTo>
                    <a:pt x="550" y="258"/>
                  </a:lnTo>
                  <a:lnTo>
                    <a:pt x="548" y="260"/>
                  </a:lnTo>
                  <a:lnTo>
                    <a:pt x="548" y="258"/>
                  </a:lnTo>
                  <a:lnTo>
                    <a:pt x="548" y="260"/>
                  </a:lnTo>
                  <a:lnTo>
                    <a:pt x="550" y="260"/>
                  </a:lnTo>
                  <a:lnTo>
                    <a:pt x="550" y="262"/>
                  </a:lnTo>
                  <a:lnTo>
                    <a:pt x="546" y="262"/>
                  </a:lnTo>
                  <a:lnTo>
                    <a:pt x="544" y="262"/>
                  </a:lnTo>
                  <a:lnTo>
                    <a:pt x="546" y="262"/>
                  </a:lnTo>
                  <a:lnTo>
                    <a:pt x="546" y="264"/>
                  </a:lnTo>
                  <a:lnTo>
                    <a:pt x="548" y="262"/>
                  </a:lnTo>
                  <a:lnTo>
                    <a:pt x="550" y="262"/>
                  </a:lnTo>
                  <a:lnTo>
                    <a:pt x="552" y="264"/>
                  </a:lnTo>
                  <a:lnTo>
                    <a:pt x="550" y="266"/>
                  </a:lnTo>
                  <a:lnTo>
                    <a:pt x="550" y="268"/>
                  </a:lnTo>
                  <a:lnTo>
                    <a:pt x="548" y="268"/>
                  </a:lnTo>
                  <a:lnTo>
                    <a:pt x="546" y="270"/>
                  </a:lnTo>
                  <a:lnTo>
                    <a:pt x="544" y="270"/>
                  </a:lnTo>
                  <a:lnTo>
                    <a:pt x="544" y="268"/>
                  </a:lnTo>
                  <a:lnTo>
                    <a:pt x="542" y="268"/>
                  </a:lnTo>
                  <a:lnTo>
                    <a:pt x="542" y="270"/>
                  </a:lnTo>
                  <a:lnTo>
                    <a:pt x="542" y="268"/>
                  </a:lnTo>
                  <a:lnTo>
                    <a:pt x="544" y="268"/>
                  </a:lnTo>
                  <a:lnTo>
                    <a:pt x="544" y="270"/>
                  </a:lnTo>
                  <a:lnTo>
                    <a:pt x="542" y="270"/>
                  </a:lnTo>
                  <a:lnTo>
                    <a:pt x="540" y="270"/>
                  </a:lnTo>
                  <a:lnTo>
                    <a:pt x="540" y="268"/>
                  </a:lnTo>
                  <a:lnTo>
                    <a:pt x="538" y="268"/>
                  </a:lnTo>
                  <a:lnTo>
                    <a:pt x="538" y="270"/>
                  </a:lnTo>
                  <a:lnTo>
                    <a:pt x="538" y="272"/>
                  </a:lnTo>
                  <a:lnTo>
                    <a:pt x="536" y="272"/>
                  </a:lnTo>
                  <a:lnTo>
                    <a:pt x="536" y="268"/>
                  </a:lnTo>
                  <a:lnTo>
                    <a:pt x="534" y="268"/>
                  </a:lnTo>
                  <a:lnTo>
                    <a:pt x="532" y="268"/>
                  </a:lnTo>
                  <a:lnTo>
                    <a:pt x="530" y="266"/>
                  </a:lnTo>
                  <a:lnTo>
                    <a:pt x="528" y="264"/>
                  </a:lnTo>
                  <a:lnTo>
                    <a:pt x="528" y="262"/>
                  </a:lnTo>
                  <a:lnTo>
                    <a:pt x="530" y="262"/>
                  </a:lnTo>
                  <a:lnTo>
                    <a:pt x="532" y="262"/>
                  </a:lnTo>
                  <a:lnTo>
                    <a:pt x="528" y="262"/>
                  </a:lnTo>
                  <a:lnTo>
                    <a:pt x="528" y="260"/>
                  </a:lnTo>
                  <a:lnTo>
                    <a:pt x="526" y="260"/>
                  </a:lnTo>
                  <a:lnTo>
                    <a:pt x="526" y="258"/>
                  </a:lnTo>
                  <a:lnTo>
                    <a:pt x="528" y="258"/>
                  </a:lnTo>
                  <a:lnTo>
                    <a:pt x="528" y="256"/>
                  </a:lnTo>
                  <a:lnTo>
                    <a:pt x="526" y="254"/>
                  </a:lnTo>
                  <a:lnTo>
                    <a:pt x="526" y="252"/>
                  </a:lnTo>
                  <a:lnTo>
                    <a:pt x="524" y="252"/>
                  </a:lnTo>
                  <a:lnTo>
                    <a:pt x="522" y="252"/>
                  </a:lnTo>
                  <a:lnTo>
                    <a:pt x="524" y="252"/>
                  </a:lnTo>
                  <a:lnTo>
                    <a:pt x="526" y="250"/>
                  </a:lnTo>
                  <a:lnTo>
                    <a:pt x="524" y="250"/>
                  </a:lnTo>
                  <a:lnTo>
                    <a:pt x="522" y="250"/>
                  </a:lnTo>
                  <a:lnTo>
                    <a:pt x="520" y="250"/>
                  </a:lnTo>
                  <a:lnTo>
                    <a:pt x="520" y="248"/>
                  </a:lnTo>
                  <a:lnTo>
                    <a:pt x="518" y="248"/>
                  </a:lnTo>
                  <a:lnTo>
                    <a:pt x="516" y="248"/>
                  </a:lnTo>
                  <a:lnTo>
                    <a:pt x="516" y="246"/>
                  </a:lnTo>
                  <a:lnTo>
                    <a:pt x="514" y="246"/>
                  </a:lnTo>
                  <a:lnTo>
                    <a:pt x="516" y="246"/>
                  </a:lnTo>
                  <a:lnTo>
                    <a:pt x="514" y="246"/>
                  </a:lnTo>
                  <a:lnTo>
                    <a:pt x="512" y="244"/>
                  </a:lnTo>
                  <a:lnTo>
                    <a:pt x="514" y="242"/>
                  </a:lnTo>
                  <a:lnTo>
                    <a:pt x="516" y="242"/>
                  </a:lnTo>
                  <a:lnTo>
                    <a:pt x="518" y="240"/>
                  </a:lnTo>
                  <a:lnTo>
                    <a:pt x="520" y="240"/>
                  </a:lnTo>
                  <a:lnTo>
                    <a:pt x="520" y="238"/>
                  </a:lnTo>
                  <a:lnTo>
                    <a:pt x="520" y="236"/>
                  </a:lnTo>
                  <a:lnTo>
                    <a:pt x="522" y="236"/>
                  </a:lnTo>
                  <a:lnTo>
                    <a:pt x="526" y="234"/>
                  </a:lnTo>
                  <a:lnTo>
                    <a:pt x="526" y="236"/>
                  </a:lnTo>
                  <a:lnTo>
                    <a:pt x="524" y="240"/>
                  </a:lnTo>
                  <a:lnTo>
                    <a:pt x="520" y="242"/>
                  </a:lnTo>
                  <a:lnTo>
                    <a:pt x="520" y="244"/>
                  </a:lnTo>
                  <a:lnTo>
                    <a:pt x="520" y="242"/>
                  </a:lnTo>
                  <a:lnTo>
                    <a:pt x="522" y="242"/>
                  </a:lnTo>
                  <a:lnTo>
                    <a:pt x="524" y="240"/>
                  </a:lnTo>
                  <a:lnTo>
                    <a:pt x="526" y="238"/>
                  </a:lnTo>
                  <a:lnTo>
                    <a:pt x="528" y="238"/>
                  </a:lnTo>
                  <a:lnTo>
                    <a:pt x="528" y="236"/>
                  </a:lnTo>
                  <a:lnTo>
                    <a:pt x="530" y="236"/>
                  </a:lnTo>
                  <a:lnTo>
                    <a:pt x="532" y="238"/>
                  </a:lnTo>
                  <a:lnTo>
                    <a:pt x="532" y="236"/>
                  </a:lnTo>
                  <a:lnTo>
                    <a:pt x="530" y="236"/>
                  </a:lnTo>
                  <a:lnTo>
                    <a:pt x="528" y="236"/>
                  </a:lnTo>
                  <a:lnTo>
                    <a:pt x="528" y="234"/>
                  </a:lnTo>
                  <a:lnTo>
                    <a:pt x="528" y="232"/>
                  </a:lnTo>
                  <a:lnTo>
                    <a:pt x="526" y="232"/>
                  </a:lnTo>
                  <a:lnTo>
                    <a:pt x="524" y="234"/>
                  </a:lnTo>
                  <a:lnTo>
                    <a:pt x="522" y="234"/>
                  </a:lnTo>
                  <a:lnTo>
                    <a:pt x="518" y="236"/>
                  </a:lnTo>
                  <a:lnTo>
                    <a:pt x="514" y="238"/>
                  </a:lnTo>
                  <a:lnTo>
                    <a:pt x="512" y="238"/>
                  </a:lnTo>
                  <a:lnTo>
                    <a:pt x="510" y="238"/>
                  </a:lnTo>
                  <a:lnTo>
                    <a:pt x="510" y="240"/>
                  </a:lnTo>
                  <a:lnTo>
                    <a:pt x="508" y="240"/>
                  </a:lnTo>
                  <a:lnTo>
                    <a:pt x="506" y="240"/>
                  </a:lnTo>
                  <a:lnTo>
                    <a:pt x="504" y="240"/>
                  </a:lnTo>
                  <a:lnTo>
                    <a:pt x="502" y="240"/>
                  </a:lnTo>
                  <a:lnTo>
                    <a:pt x="500" y="240"/>
                  </a:lnTo>
                  <a:lnTo>
                    <a:pt x="496" y="240"/>
                  </a:lnTo>
                  <a:lnTo>
                    <a:pt x="496" y="238"/>
                  </a:lnTo>
                  <a:lnTo>
                    <a:pt x="494" y="238"/>
                  </a:lnTo>
                  <a:lnTo>
                    <a:pt x="492" y="236"/>
                  </a:lnTo>
                  <a:lnTo>
                    <a:pt x="494" y="236"/>
                  </a:lnTo>
                  <a:lnTo>
                    <a:pt x="496" y="234"/>
                  </a:lnTo>
                  <a:lnTo>
                    <a:pt x="496" y="232"/>
                  </a:lnTo>
                  <a:lnTo>
                    <a:pt x="498" y="232"/>
                  </a:lnTo>
                  <a:lnTo>
                    <a:pt x="496" y="230"/>
                  </a:lnTo>
                  <a:lnTo>
                    <a:pt x="496" y="232"/>
                  </a:lnTo>
                  <a:lnTo>
                    <a:pt x="496" y="234"/>
                  </a:lnTo>
                  <a:lnTo>
                    <a:pt x="490" y="234"/>
                  </a:lnTo>
                  <a:lnTo>
                    <a:pt x="488" y="234"/>
                  </a:lnTo>
                  <a:lnTo>
                    <a:pt x="486" y="234"/>
                  </a:lnTo>
                  <a:lnTo>
                    <a:pt x="486" y="232"/>
                  </a:lnTo>
                  <a:lnTo>
                    <a:pt x="484" y="232"/>
                  </a:lnTo>
                  <a:lnTo>
                    <a:pt x="478" y="232"/>
                  </a:lnTo>
                  <a:lnTo>
                    <a:pt x="476" y="232"/>
                  </a:lnTo>
                  <a:lnTo>
                    <a:pt x="476" y="230"/>
                  </a:lnTo>
                  <a:lnTo>
                    <a:pt x="474" y="230"/>
                  </a:lnTo>
                  <a:lnTo>
                    <a:pt x="472" y="232"/>
                  </a:lnTo>
                  <a:lnTo>
                    <a:pt x="470" y="232"/>
                  </a:lnTo>
                  <a:lnTo>
                    <a:pt x="468" y="232"/>
                  </a:lnTo>
                  <a:lnTo>
                    <a:pt x="466" y="232"/>
                  </a:lnTo>
                  <a:lnTo>
                    <a:pt x="464" y="232"/>
                  </a:lnTo>
                  <a:lnTo>
                    <a:pt x="462" y="232"/>
                  </a:lnTo>
                  <a:lnTo>
                    <a:pt x="456" y="232"/>
                  </a:lnTo>
                  <a:lnTo>
                    <a:pt x="454" y="232"/>
                  </a:lnTo>
                  <a:lnTo>
                    <a:pt x="454" y="234"/>
                  </a:lnTo>
                  <a:lnTo>
                    <a:pt x="452" y="234"/>
                  </a:lnTo>
                  <a:lnTo>
                    <a:pt x="450" y="234"/>
                  </a:lnTo>
                  <a:lnTo>
                    <a:pt x="450" y="232"/>
                  </a:lnTo>
                  <a:lnTo>
                    <a:pt x="452" y="232"/>
                  </a:lnTo>
                  <a:lnTo>
                    <a:pt x="450" y="230"/>
                  </a:lnTo>
                  <a:lnTo>
                    <a:pt x="450" y="228"/>
                  </a:lnTo>
                  <a:lnTo>
                    <a:pt x="448" y="228"/>
                  </a:lnTo>
                  <a:lnTo>
                    <a:pt x="448" y="230"/>
                  </a:lnTo>
                  <a:lnTo>
                    <a:pt x="446" y="230"/>
                  </a:lnTo>
                  <a:lnTo>
                    <a:pt x="446" y="228"/>
                  </a:lnTo>
                  <a:lnTo>
                    <a:pt x="446" y="226"/>
                  </a:lnTo>
                  <a:lnTo>
                    <a:pt x="444" y="226"/>
                  </a:lnTo>
                  <a:lnTo>
                    <a:pt x="446" y="224"/>
                  </a:lnTo>
                  <a:lnTo>
                    <a:pt x="448" y="222"/>
                  </a:lnTo>
                  <a:lnTo>
                    <a:pt x="452" y="220"/>
                  </a:lnTo>
                  <a:lnTo>
                    <a:pt x="456" y="218"/>
                  </a:lnTo>
                  <a:lnTo>
                    <a:pt x="454" y="218"/>
                  </a:lnTo>
                  <a:lnTo>
                    <a:pt x="450" y="220"/>
                  </a:lnTo>
                  <a:lnTo>
                    <a:pt x="448" y="222"/>
                  </a:lnTo>
                  <a:lnTo>
                    <a:pt x="444" y="224"/>
                  </a:lnTo>
                  <a:lnTo>
                    <a:pt x="440" y="226"/>
                  </a:lnTo>
                  <a:lnTo>
                    <a:pt x="438" y="226"/>
                  </a:lnTo>
                  <a:lnTo>
                    <a:pt x="436" y="226"/>
                  </a:lnTo>
                  <a:lnTo>
                    <a:pt x="436" y="224"/>
                  </a:lnTo>
                  <a:lnTo>
                    <a:pt x="434" y="222"/>
                  </a:lnTo>
                  <a:lnTo>
                    <a:pt x="432" y="222"/>
                  </a:lnTo>
                  <a:lnTo>
                    <a:pt x="434" y="222"/>
                  </a:lnTo>
                  <a:lnTo>
                    <a:pt x="436" y="220"/>
                  </a:lnTo>
                  <a:lnTo>
                    <a:pt x="440" y="218"/>
                  </a:lnTo>
                  <a:lnTo>
                    <a:pt x="438" y="218"/>
                  </a:lnTo>
                  <a:lnTo>
                    <a:pt x="436" y="220"/>
                  </a:lnTo>
                  <a:lnTo>
                    <a:pt x="434" y="220"/>
                  </a:lnTo>
                  <a:lnTo>
                    <a:pt x="436" y="218"/>
                  </a:lnTo>
                  <a:lnTo>
                    <a:pt x="432" y="220"/>
                  </a:lnTo>
                  <a:lnTo>
                    <a:pt x="428" y="220"/>
                  </a:lnTo>
                  <a:lnTo>
                    <a:pt x="428" y="218"/>
                  </a:lnTo>
                  <a:lnTo>
                    <a:pt x="432" y="218"/>
                  </a:lnTo>
                  <a:lnTo>
                    <a:pt x="434" y="216"/>
                  </a:lnTo>
                  <a:lnTo>
                    <a:pt x="436" y="216"/>
                  </a:lnTo>
                  <a:lnTo>
                    <a:pt x="434" y="216"/>
                  </a:lnTo>
                  <a:lnTo>
                    <a:pt x="432" y="216"/>
                  </a:lnTo>
                  <a:lnTo>
                    <a:pt x="426" y="218"/>
                  </a:lnTo>
                  <a:lnTo>
                    <a:pt x="424" y="218"/>
                  </a:lnTo>
                  <a:lnTo>
                    <a:pt x="422" y="218"/>
                  </a:lnTo>
                  <a:lnTo>
                    <a:pt x="424" y="216"/>
                  </a:lnTo>
                  <a:lnTo>
                    <a:pt x="426" y="216"/>
                  </a:lnTo>
                  <a:lnTo>
                    <a:pt x="428" y="216"/>
                  </a:lnTo>
                  <a:lnTo>
                    <a:pt x="432" y="216"/>
                  </a:lnTo>
                  <a:lnTo>
                    <a:pt x="436" y="214"/>
                  </a:lnTo>
                  <a:lnTo>
                    <a:pt x="434" y="214"/>
                  </a:lnTo>
                  <a:lnTo>
                    <a:pt x="432" y="214"/>
                  </a:lnTo>
                  <a:lnTo>
                    <a:pt x="430" y="214"/>
                  </a:lnTo>
                  <a:lnTo>
                    <a:pt x="430" y="216"/>
                  </a:lnTo>
                  <a:lnTo>
                    <a:pt x="430" y="214"/>
                  </a:lnTo>
                  <a:lnTo>
                    <a:pt x="428" y="214"/>
                  </a:lnTo>
                  <a:lnTo>
                    <a:pt x="428" y="216"/>
                  </a:lnTo>
                  <a:lnTo>
                    <a:pt x="428" y="214"/>
                  </a:lnTo>
                  <a:lnTo>
                    <a:pt x="426" y="214"/>
                  </a:lnTo>
                  <a:lnTo>
                    <a:pt x="426" y="212"/>
                  </a:lnTo>
                  <a:lnTo>
                    <a:pt x="428" y="212"/>
                  </a:lnTo>
                  <a:lnTo>
                    <a:pt x="432" y="210"/>
                  </a:lnTo>
                  <a:lnTo>
                    <a:pt x="434" y="210"/>
                  </a:lnTo>
                  <a:lnTo>
                    <a:pt x="436" y="208"/>
                  </a:lnTo>
                  <a:lnTo>
                    <a:pt x="438" y="210"/>
                  </a:lnTo>
                  <a:lnTo>
                    <a:pt x="440" y="210"/>
                  </a:lnTo>
                  <a:lnTo>
                    <a:pt x="440" y="208"/>
                  </a:lnTo>
                  <a:lnTo>
                    <a:pt x="438" y="208"/>
                  </a:lnTo>
                  <a:lnTo>
                    <a:pt x="434" y="208"/>
                  </a:lnTo>
                  <a:lnTo>
                    <a:pt x="428" y="210"/>
                  </a:lnTo>
                  <a:lnTo>
                    <a:pt x="426" y="210"/>
                  </a:lnTo>
                  <a:lnTo>
                    <a:pt x="426" y="212"/>
                  </a:lnTo>
                  <a:lnTo>
                    <a:pt x="424" y="212"/>
                  </a:lnTo>
                  <a:lnTo>
                    <a:pt x="422" y="212"/>
                  </a:lnTo>
                  <a:lnTo>
                    <a:pt x="424" y="212"/>
                  </a:lnTo>
                  <a:lnTo>
                    <a:pt x="424" y="210"/>
                  </a:lnTo>
                  <a:lnTo>
                    <a:pt x="422" y="210"/>
                  </a:lnTo>
                  <a:lnTo>
                    <a:pt x="420" y="212"/>
                  </a:lnTo>
                  <a:lnTo>
                    <a:pt x="418" y="212"/>
                  </a:lnTo>
                  <a:lnTo>
                    <a:pt x="416" y="214"/>
                  </a:lnTo>
                  <a:lnTo>
                    <a:pt x="412" y="214"/>
                  </a:lnTo>
                  <a:lnTo>
                    <a:pt x="414" y="212"/>
                  </a:lnTo>
                  <a:lnTo>
                    <a:pt x="416" y="210"/>
                  </a:lnTo>
                  <a:lnTo>
                    <a:pt x="418" y="208"/>
                  </a:lnTo>
                  <a:lnTo>
                    <a:pt x="420" y="208"/>
                  </a:lnTo>
                  <a:lnTo>
                    <a:pt x="418" y="208"/>
                  </a:lnTo>
                  <a:lnTo>
                    <a:pt x="412" y="212"/>
                  </a:lnTo>
                  <a:lnTo>
                    <a:pt x="412" y="214"/>
                  </a:lnTo>
                  <a:lnTo>
                    <a:pt x="410" y="214"/>
                  </a:lnTo>
                  <a:lnTo>
                    <a:pt x="408" y="214"/>
                  </a:lnTo>
                  <a:lnTo>
                    <a:pt x="406" y="214"/>
                  </a:lnTo>
                  <a:lnTo>
                    <a:pt x="406" y="212"/>
                  </a:lnTo>
                  <a:lnTo>
                    <a:pt x="404" y="212"/>
                  </a:lnTo>
                  <a:lnTo>
                    <a:pt x="410" y="210"/>
                  </a:lnTo>
                  <a:lnTo>
                    <a:pt x="416" y="206"/>
                  </a:lnTo>
                  <a:lnTo>
                    <a:pt x="418" y="204"/>
                  </a:lnTo>
                  <a:lnTo>
                    <a:pt x="418" y="206"/>
                  </a:lnTo>
                  <a:lnTo>
                    <a:pt x="410" y="208"/>
                  </a:lnTo>
                  <a:lnTo>
                    <a:pt x="410" y="210"/>
                  </a:lnTo>
                  <a:lnTo>
                    <a:pt x="408" y="210"/>
                  </a:lnTo>
                  <a:lnTo>
                    <a:pt x="406" y="210"/>
                  </a:lnTo>
                  <a:lnTo>
                    <a:pt x="406" y="208"/>
                  </a:lnTo>
                  <a:lnTo>
                    <a:pt x="404" y="208"/>
                  </a:lnTo>
                  <a:lnTo>
                    <a:pt x="402" y="210"/>
                  </a:lnTo>
                  <a:lnTo>
                    <a:pt x="400" y="212"/>
                  </a:lnTo>
                  <a:lnTo>
                    <a:pt x="400" y="210"/>
                  </a:lnTo>
                  <a:lnTo>
                    <a:pt x="402" y="210"/>
                  </a:lnTo>
                  <a:lnTo>
                    <a:pt x="404" y="210"/>
                  </a:lnTo>
                  <a:lnTo>
                    <a:pt x="406" y="210"/>
                  </a:lnTo>
                  <a:lnTo>
                    <a:pt x="404" y="210"/>
                  </a:lnTo>
                  <a:lnTo>
                    <a:pt x="400" y="214"/>
                  </a:lnTo>
                  <a:lnTo>
                    <a:pt x="398" y="214"/>
                  </a:lnTo>
                  <a:lnTo>
                    <a:pt x="398" y="216"/>
                  </a:lnTo>
                  <a:lnTo>
                    <a:pt x="398" y="214"/>
                  </a:lnTo>
                  <a:lnTo>
                    <a:pt x="394" y="214"/>
                  </a:lnTo>
                  <a:lnTo>
                    <a:pt x="392" y="216"/>
                  </a:lnTo>
                  <a:lnTo>
                    <a:pt x="394" y="216"/>
                  </a:lnTo>
                  <a:lnTo>
                    <a:pt x="396" y="216"/>
                  </a:lnTo>
                  <a:lnTo>
                    <a:pt x="394" y="216"/>
                  </a:lnTo>
                  <a:lnTo>
                    <a:pt x="392" y="216"/>
                  </a:lnTo>
                  <a:lnTo>
                    <a:pt x="390" y="218"/>
                  </a:lnTo>
                  <a:lnTo>
                    <a:pt x="388" y="218"/>
                  </a:lnTo>
                  <a:lnTo>
                    <a:pt x="390" y="218"/>
                  </a:lnTo>
                  <a:lnTo>
                    <a:pt x="392" y="218"/>
                  </a:lnTo>
                  <a:lnTo>
                    <a:pt x="392" y="216"/>
                  </a:lnTo>
                  <a:lnTo>
                    <a:pt x="394" y="216"/>
                  </a:lnTo>
                  <a:lnTo>
                    <a:pt x="396" y="216"/>
                  </a:lnTo>
                  <a:lnTo>
                    <a:pt x="400" y="216"/>
                  </a:lnTo>
                  <a:lnTo>
                    <a:pt x="398" y="216"/>
                  </a:lnTo>
                  <a:lnTo>
                    <a:pt x="398" y="218"/>
                  </a:lnTo>
                  <a:lnTo>
                    <a:pt x="396" y="220"/>
                  </a:lnTo>
                  <a:lnTo>
                    <a:pt x="392" y="222"/>
                  </a:lnTo>
                  <a:lnTo>
                    <a:pt x="392" y="220"/>
                  </a:lnTo>
                  <a:lnTo>
                    <a:pt x="390" y="220"/>
                  </a:lnTo>
                  <a:lnTo>
                    <a:pt x="392" y="220"/>
                  </a:lnTo>
                  <a:lnTo>
                    <a:pt x="390" y="220"/>
                  </a:lnTo>
                  <a:lnTo>
                    <a:pt x="386" y="222"/>
                  </a:lnTo>
                  <a:lnTo>
                    <a:pt x="384" y="222"/>
                  </a:lnTo>
                  <a:lnTo>
                    <a:pt x="384" y="224"/>
                  </a:lnTo>
                  <a:lnTo>
                    <a:pt x="386" y="222"/>
                  </a:lnTo>
                  <a:lnTo>
                    <a:pt x="388" y="222"/>
                  </a:lnTo>
                  <a:lnTo>
                    <a:pt x="390" y="222"/>
                  </a:lnTo>
                  <a:lnTo>
                    <a:pt x="392" y="222"/>
                  </a:lnTo>
                  <a:lnTo>
                    <a:pt x="394" y="222"/>
                  </a:lnTo>
                  <a:lnTo>
                    <a:pt x="394" y="220"/>
                  </a:lnTo>
                  <a:lnTo>
                    <a:pt x="396" y="220"/>
                  </a:lnTo>
                  <a:lnTo>
                    <a:pt x="398" y="220"/>
                  </a:lnTo>
                  <a:lnTo>
                    <a:pt x="398" y="222"/>
                  </a:lnTo>
                  <a:lnTo>
                    <a:pt x="396" y="222"/>
                  </a:lnTo>
                  <a:lnTo>
                    <a:pt x="396" y="224"/>
                  </a:lnTo>
                  <a:lnTo>
                    <a:pt x="394" y="224"/>
                  </a:lnTo>
                  <a:lnTo>
                    <a:pt x="392" y="224"/>
                  </a:lnTo>
                  <a:lnTo>
                    <a:pt x="390" y="226"/>
                  </a:lnTo>
                  <a:lnTo>
                    <a:pt x="388" y="226"/>
                  </a:lnTo>
                  <a:lnTo>
                    <a:pt x="386" y="228"/>
                  </a:lnTo>
                  <a:lnTo>
                    <a:pt x="384" y="228"/>
                  </a:lnTo>
                  <a:lnTo>
                    <a:pt x="382" y="230"/>
                  </a:lnTo>
                  <a:lnTo>
                    <a:pt x="384" y="228"/>
                  </a:lnTo>
                  <a:lnTo>
                    <a:pt x="386" y="228"/>
                  </a:lnTo>
                  <a:lnTo>
                    <a:pt x="388" y="228"/>
                  </a:lnTo>
                  <a:lnTo>
                    <a:pt x="386" y="230"/>
                  </a:lnTo>
                  <a:lnTo>
                    <a:pt x="384" y="230"/>
                  </a:lnTo>
                  <a:lnTo>
                    <a:pt x="382" y="230"/>
                  </a:lnTo>
                  <a:lnTo>
                    <a:pt x="384" y="230"/>
                  </a:lnTo>
                  <a:lnTo>
                    <a:pt x="382" y="230"/>
                  </a:lnTo>
                  <a:lnTo>
                    <a:pt x="380" y="232"/>
                  </a:lnTo>
                  <a:lnTo>
                    <a:pt x="378" y="234"/>
                  </a:lnTo>
                  <a:lnTo>
                    <a:pt x="376" y="234"/>
                  </a:lnTo>
                  <a:lnTo>
                    <a:pt x="372" y="234"/>
                  </a:lnTo>
                  <a:lnTo>
                    <a:pt x="370" y="234"/>
                  </a:lnTo>
                  <a:lnTo>
                    <a:pt x="368" y="234"/>
                  </a:lnTo>
                  <a:lnTo>
                    <a:pt x="366" y="234"/>
                  </a:lnTo>
                  <a:lnTo>
                    <a:pt x="364" y="234"/>
                  </a:lnTo>
                  <a:lnTo>
                    <a:pt x="366" y="234"/>
                  </a:lnTo>
                  <a:lnTo>
                    <a:pt x="366" y="232"/>
                  </a:lnTo>
                  <a:lnTo>
                    <a:pt x="368" y="232"/>
                  </a:lnTo>
                  <a:lnTo>
                    <a:pt x="366" y="232"/>
                  </a:lnTo>
                  <a:lnTo>
                    <a:pt x="364" y="234"/>
                  </a:lnTo>
                  <a:lnTo>
                    <a:pt x="362" y="234"/>
                  </a:lnTo>
                  <a:lnTo>
                    <a:pt x="360" y="236"/>
                  </a:lnTo>
                  <a:lnTo>
                    <a:pt x="362" y="234"/>
                  </a:lnTo>
                  <a:lnTo>
                    <a:pt x="364" y="230"/>
                  </a:lnTo>
                  <a:lnTo>
                    <a:pt x="362" y="230"/>
                  </a:lnTo>
                  <a:lnTo>
                    <a:pt x="362" y="232"/>
                  </a:lnTo>
                  <a:lnTo>
                    <a:pt x="360" y="232"/>
                  </a:lnTo>
                  <a:lnTo>
                    <a:pt x="356" y="234"/>
                  </a:lnTo>
                  <a:lnTo>
                    <a:pt x="356" y="236"/>
                  </a:lnTo>
                  <a:lnTo>
                    <a:pt x="354" y="236"/>
                  </a:lnTo>
                  <a:lnTo>
                    <a:pt x="352" y="238"/>
                  </a:lnTo>
                  <a:lnTo>
                    <a:pt x="352" y="240"/>
                  </a:lnTo>
                  <a:lnTo>
                    <a:pt x="352" y="238"/>
                  </a:lnTo>
                  <a:lnTo>
                    <a:pt x="352" y="236"/>
                  </a:lnTo>
                  <a:lnTo>
                    <a:pt x="354" y="236"/>
                  </a:lnTo>
                  <a:lnTo>
                    <a:pt x="354" y="234"/>
                  </a:lnTo>
                  <a:lnTo>
                    <a:pt x="352" y="234"/>
                  </a:lnTo>
                  <a:lnTo>
                    <a:pt x="352" y="238"/>
                  </a:lnTo>
                  <a:lnTo>
                    <a:pt x="350" y="238"/>
                  </a:lnTo>
                  <a:lnTo>
                    <a:pt x="350" y="240"/>
                  </a:lnTo>
                  <a:lnTo>
                    <a:pt x="348" y="240"/>
                  </a:lnTo>
                  <a:lnTo>
                    <a:pt x="348" y="242"/>
                  </a:lnTo>
                  <a:lnTo>
                    <a:pt x="348" y="240"/>
                  </a:lnTo>
                  <a:lnTo>
                    <a:pt x="348" y="238"/>
                  </a:lnTo>
                  <a:lnTo>
                    <a:pt x="346" y="238"/>
                  </a:lnTo>
                  <a:lnTo>
                    <a:pt x="346" y="240"/>
                  </a:lnTo>
                  <a:lnTo>
                    <a:pt x="344" y="240"/>
                  </a:lnTo>
                  <a:lnTo>
                    <a:pt x="342" y="242"/>
                  </a:lnTo>
                  <a:lnTo>
                    <a:pt x="336" y="244"/>
                  </a:lnTo>
                  <a:lnTo>
                    <a:pt x="334" y="244"/>
                  </a:lnTo>
                  <a:lnTo>
                    <a:pt x="334" y="246"/>
                  </a:lnTo>
                  <a:lnTo>
                    <a:pt x="332" y="246"/>
                  </a:lnTo>
                  <a:lnTo>
                    <a:pt x="332" y="244"/>
                  </a:lnTo>
                  <a:lnTo>
                    <a:pt x="334" y="244"/>
                  </a:lnTo>
                  <a:lnTo>
                    <a:pt x="336" y="242"/>
                  </a:lnTo>
                  <a:lnTo>
                    <a:pt x="340" y="240"/>
                  </a:lnTo>
                  <a:lnTo>
                    <a:pt x="342" y="240"/>
                  </a:lnTo>
                  <a:lnTo>
                    <a:pt x="340" y="240"/>
                  </a:lnTo>
                  <a:lnTo>
                    <a:pt x="338" y="240"/>
                  </a:lnTo>
                  <a:lnTo>
                    <a:pt x="336" y="242"/>
                  </a:lnTo>
                  <a:lnTo>
                    <a:pt x="330" y="246"/>
                  </a:lnTo>
                  <a:lnTo>
                    <a:pt x="330" y="244"/>
                  </a:lnTo>
                  <a:lnTo>
                    <a:pt x="332" y="244"/>
                  </a:lnTo>
                  <a:lnTo>
                    <a:pt x="332" y="242"/>
                  </a:lnTo>
                  <a:lnTo>
                    <a:pt x="334" y="242"/>
                  </a:lnTo>
                  <a:lnTo>
                    <a:pt x="332" y="242"/>
                  </a:lnTo>
                  <a:lnTo>
                    <a:pt x="330" y="244"/>
                  </a:lnTo>
                  <a:lnTo>
                    <a:pt x="328" y="244"/>
                  </a:lnTo>
                  <a:lnTo>
                    <a:pt x="328" y="246"/>
                  </a:lnTo>
                  <a:lnTo>
                    <a:pt x="326" y="246"/>
                  </a:lnTo>
                  <a:lnTo>
                    <a:pt x="324" y="246"/>
                  </a:lnTo>
                  <a:lnTo>
                    <a:pt x="320" y="246"/>
                  </a:lnTo>
                  <a:lnTo>
                    <a:pt x="318" y="248"/>
                  </a:lnTo>
                  <a:lnTo>
                    <a:pt x="316" y="248"/>
                  </a:lnTo>
                  <a:lnTo>
                    <a:pt x="314" y="248"/>
                  </a:lnTo>
                  <a:lnTo>
                    <a:pt x="314" y="250"/>
                  </a:lnTo>
                  <a:lnTo>
                    <a:pt x="312" y="250"/>
                  </a:lnTo>
                  <a:lnTo>
                    <a:pt x="310" y="250"/>
                  </a:lnTo>
                  <a:lnTo>
                    <a:pt x="310" y="248"/>
                  </a:lnTo>
                  <a:lnTo>
                    <a:pt x="308" y="248"/>
                  </a:lnTo>
                  <a:lnTo>
                    <a:pt x="306" y="248"/>
                  </a:lnTo>
                  <a:lnTo>
                    <a:pt x="304" y="250"/>
                  </a:lnTo>
                  <a:lnTo>
                    <a:pt x="302" y="250"/>
                  </a:lnTo>
                  <a:lnTo>
                    <a:pt x="302" y="248"/>
                  </a:lnTo>
                  <a:lnTo>
                    <a:pt x="302" y="246"/>
                  </a:lnTo>
                  <a:lnTo>
                    <a:pt x="304" y="246"/>
                  </a:lnTo>
                  <a:lnTo>
                    <a:pt x="306" y="246"/>
                  </a:lnTo>
                  <a:lnTo>
                    <a:pt x="310" y="246"/>
                  </a:lnTo>
                  <a:lnTo>
                    <a:pt x="312" y="246"/>
                  </a:lnTo>
                  <a:lnTo>
                    <a:pt x="314" y="246"/>
                  </a:lnTo>
                  <a:lnTo>
                    <a:pt x="314" y="244"/>
                  </a:lnTo>
                  <a:lnTo>
                    <a:pt x="316" y="244"/>
                  </a:lnTo>
                  <a:lnTo>
                    <a:pt x="318" y="244"/>
                  </a:lnTo>
                  <a:lnTo>
                    <a:pt x="320" y="242"/>
                  </a:lnTo>
                  <a:lnTo>
                    <a:pt x="328" y="238"/>
                  </a:lnTo>
                  <a:lnTo>
                    <a:pt x="330" y="238"/>
                  </a:lnTo>
                  <a:lnTo>
                    <a:pt x="328" y="238"/>
                  </a:lnTo>
                  <a:lnTo>
                    <a:pt x="326" y="238"/>
                  </a:lnTo>
                  <a:lnTo>
                    <a:pt x="324" y="240"/>
                  </a:lnTo>
                  <a:lnTo>
                    <a:pt x="318" y="242"/>
                  </a:lnTo>
                  <a:lnTo>
                    <a:pt x="316" y="242"/>
                  </a:lnTo>
                  <a:lnTo>
                    <a:pt x="314" y="242"/>
                  </a:lnTo>
                  <a:lnTo>
                    <a:pt x="314" y="240"/>
                  </a:lnTo>
                  <a:lnTo>
                    <a:pt x="312" y="240"/>
                  </a:lnTo>
                  <a:lnTo>
                    <a:pt x="314" y="238"/>
                  </a:lnTo>
                  <a:lnTo>
                    <a:pt x="322" y="234"/>
                  </a:lnTo>
                  <a:lnTo>
                    <a:pt x="322" y="232"/>
                  </a:lnTo>
                  <a:lnTo>
                    <a:pt x="324" y="232"/>
                  </a:lnTo>
                  <a:lnTo>
                    <a:pt x="326" y="232"/>
                  </a:lnTo>
                  <a:lnTo>
                    <a:pt x="328" y="230"/>
                  </a:lnTo>
                  <a:lnTo>
                    <a:pt x="330" y="230"/>
                  </a:lnTo>
                  <a:lnTo>
                    <a:pt x="332" y="230"/>
                  </a:lnTo>
                  <a:lnTo>
                    <a:pt x="332" y="228"/>
                  </a:lnTo>
                  <a:lnTo>
                    <a:pt x="334" y="228"/>
                  </a:lnTo>
                  <a:lnTo>
                    <a:pt x="338" y="224"/>
                  </a:lnTo>
                  <a:lnTo>
                    <a:pt x="340" y="224"/>
                  </a:lnTo>
                  <a:lnTo>
                    <a:pt x="342" y="222"/>
                  </a:lnTo>
                  <a:lnTo>
                    <a:pt x="344" y="222"/>
                  </a:lnTo>
                  <a:lnTo>
                    <a:pt x="344" y="220"/>
                  </a:lnTo>
                  <a:lnTo>
                    <a:pt x="344" y="218"/>
                  </a:lnTo>
                  <a:lnTo>
                    <a:pt x="346" y="218"/>
                  </a:lnTo>
                  <a:lnTo>
                    <a:pt x="346" y="216"/>
                  </a:lnTo>
                  <a:lnTo>
                    <a:pt x="350" y="216"/>
                  </a:lnTo>
                  <a:lnTo>
                    <a:pt x="352" y="216"/>
                  </a:lnTo>
                  <a:lnTo>
                    <a:pt x="356" y="214"/>
                  </a:lnTo>
                  <a:lnTo>
                    <a:pt x="362" y="212"/>
                  </a:lnTo>
                  <a:lnTo>
                    <a:pt x="368" y="210"/>
                  </a:lnTo>
                  <a:lnTo>
                    <a:pt x="370" y="210"/>
                  </a:lnTo>
                  <a:lnTo>
                    <a:pt x="368" y="212"/>
                  </a:lnTo>
                  <a:lnTo>
                    <a:pt x="370" y="212"/>
                  </a:lnTo>
                  <a:lnTo>
                    <a:pt x="372" y="212"/>
                  </a:lnTo>
                  <a:lnTo>
                    <a:pt x="374" y="212"/>
                  </a:lnTo>
                  <a:lnTo>
                    <a:pt x="376" y="212"/>
                  </a:lnTo>
                  <a:lnTo>
                    <a:pt x="378" y="212"/>
                  </a:lnTo>
                  <a:lnTo>
                    <a:pt x="380" y="212"/>
                  </a:lnTo>
                  <a:lnTo>
                    <a:pt x="382" y="212"/>
                  </a:lnTo>
                  <a:lnTo>
                    <a:pt x="384" y="212"/>
                  </a:lnTo>
                  <a:lnTo>
                    <a:pt x="386" y="214"/>
                  </a:lnTo>
                  <a:lnTo>
                    <a:pt x="388" y="214"/>
                  </a:lnTo>
                  <a:lnTo>
                    <a:pt x="388" y="212"/>
                  </a:lnTo>
                  <a:lnTo>
                    <a:pt x="386" y="212"/>
                  </a:lnTo>
                  <a:lnTo>
                    <a:pt x="384" y="212"/>
                  </a:lnTo>
                  <a:lnTo>
                    <a:pt x="380" y="212"/>
                  </a:lnTo>
                  <a:lnTo>
                    <a:pt x="380" y="210"/>
                  </a:lnTo>
                  <a:lnTo>
                    <a:pt x="378" y="208"/>
                  </a:lnTo>
                  <a:lnTo>
                    <a:pt x="380" y="206"/>
                  </a:lnTo>
                  <a:lnTo>
                    <a:pt x="386" y="204"/>
                  </a:lnTo>
                  <a:lnTo>
                    <a:pt x="390" y="202"/>
                  </a:lnTo>
                  <a:lnTo>
                    <a:pt x="392" y="202"/>
                  </a:lnTo>
                  <a:lnTo>
                    <a:pt x="394" y="202"/>
                  </a:lnTo>
                  <a:lnTo>
                    <a:pt x="400" y="200"/>
                  </a:lnTo>
                  <a:lnTo>
                    <a:pt x="398" y="200"/>
                  </a:lnTo>
                  <a:lnTo>
                    <a:pt x="394" y="200"/>
                  </a:lnTo>
                  <a:lnTo>
                    <a:pt x="392" y="200"/>
                  </a:lnTo>
                  <a:lnTo>
                    <a:pt x="390" y="202"/>
                  </a:lnTo>
                  <a:lnTo>
                    <a:pt x="386" y="202"/>
                  </a:lnTo>
                  <a:lnTo>
                    <a:pt x="384" y="204"/>
                  </a:lnTo>
                  <a:lnTo>
                    <a:pt x="382" y="204"/>
                  </a:lnTo>
                  <a:lnTo>
                    <a:pt x="382" y="206"/>
                  </a:lnTo>
                  <a:lnTo>
                    <a:pt x="380" y="206"/>
                  </a:lnTo>
                  <a:lnTo>
                    <a:pt x="378" y="206"/>
                  </a:lnTo>
                  <a:lnTo>
                    <a:pt x="376" y="206"/>
                  </a:lnTo>
                  <a:lnTo>
                    <a:pt x="374" y="206"/>
                  </a:lnTo>
                  <a:lnTo>
                    <a:pt x="372" y="206"/>
                  </a:lnTo>
                  <a:lnTo>
                    <a:pt x="372" y="204"/>
                  </a:lnTo>
                  <a:lnTo>
                    <a:pt x="370" y="204"/>
                  </a:lnTo>
                  <a:lnTo>
                    <a:pt x="368" y="206"/>
                  </a:lnTo>
                  <a:lnTo>
                    <a:pt x="364" y="206"/>
                  </a:lnTo>
                  <a:lnTo>
                    <a:pt x="362" y="206"/>
                  </a:lnTo>
                  <a:lnTo>
                    <a:pt x="360" y="208"/>
                  </a:lnTo>
                  <a:lnTo>
                    <a:pt x="356" y="210"/>
                  </a:lnTo>
                  <a:lnTo>
                    <a:pt x="354" y="210"/>
                  </a:lnTo>
                  <a:lnTo>
                    <a:pt x="352" y="210"/>
                  </a:lnTo>
                  <a:lnTo>
                    <a:pt x="350" y="210"/>
                  </a:lnTo>
                  <a:lnTo>
                    <a:pt x="348" y="212"/>
                  </a:lnTo>
                  <a:lnTo>
                    <a:pt x="344" y="214"/>
                  </a:lnTo>
                  <a:lnTo>
                    <a:pt x="342" y="214"/>
                  </a:lnTo>
                  <a:lnTo>
                    <a:pt x="342" y="216"/>
                  </a:lnTo>
                  <a:lnTo>
                    <a:pt x="340" y="216"/>
                  </a:lnTo>
                  <a:lnTo>
                    <a:pt x="340" y="218"/>
                  </a:lnTo>
                  <a:lnTo>
                    <a:pt x="338" y="218"/>
                  </a:lnTo>
                  <a:lnTo>
                    <a:pt x="338" y="216"/>
                  </a:lnTo>
                  <a:lnTo>
                    <a:pt x="336" y="218"/>
                  </a:lnTo>
                  <a:lnTo>
                    <a:pt x="334" y="218"/>
                  </a:lnTo>
                  <a:lnTo>
                    <a:pt x="332" y="218"/>
                  </a:lnTo>
                  <a:lnTo>
                    <a:pt x="330" y="220"/>
                  </a:lnTo>
                  <a:lnTo>
                    <a:pt x="328" y="220"/>
                  </a:lnTo>
                  <a:lnTo>
                    <a:pt x="326" y="220"/>
                  </a:lnTo>
                  <a:lnTo>
                    <a:pt x="324" y="222"/>
                  </a:lnTo>
                  <a:lnTo>
                    <a:pt x="322" y="222"/>
                  </a:lnTo>
                  <a:lnTo>
                    <a:pt x="322" y="224"/>
                  </a:lnTo>
                  <a:lnTo>
                    <a:pt x="320" y="226"/>
                  </a:lnTo>
                  <a:lnTo>
                    <a:pt x="318" y="226"/>
                  </a:lnTo>
                  <a:lnTo>
                    <a:pt x="316" y="226"/>
                  </a:lnTo>
                  <a:lnTo>
                    <a:pt x="314" y="228"/>
                  </a:lnTo>
                  <a:lnTo>
                    <a:pt x="312" y="228"/>
                  </a:lnTo>
                  <a:lnTo>
                    <a:pt x="310" y="228"/>
                  </a:lnTo>
                  <a:lnTo>
                    <a:pt x="310" y="226"/>
                  </a:lnTo>
                  <a:lnTo>
                    <a:pt x="308" y="226"/>
                  </a:lnTo>
                  <a:lnTo>
                    <a:pt x="306" y="226"/>
                  </a:lnTo>
                  <a:lnTo>
                    <a:pt x="304" y="228"/>
                  </a:lnTo>
                  <a:lnTo>
                    <a:pt x="306" y="228"/>
                  </a:lnTo>
                  <a:lnTo>
                    <a:pt x="306" y="226"/>
                  </a:lnTo>
                  <a:lnTo>
                    <a:pt x="308" y="226"/>
                  </a:lnTo>
                  <a:lnTo>
                    <a:pt x="308" y="228"/>
                  </a:lnTo>
                  <a:lnTo>
                    <a:pt x="306" y="228"/>
                  </a:lnTo>
                  <a:lnTo>
                    <a:pt x="308" y="228"/>
                  </a:lnTo>
                  <a:lnTo>
                    <a:pt x="308" y="230"/>
                  </a:lnTo>
                  <a:lnTo>
                    <a:pt x="310" y="232"/>
                  </a:lnTo>
                  <a:lnTo>
                    <a:pt x="308" y="232"/>
                  </a:lnTo>
                  <a:lnTo>
                    <a:pt x="306" y="232"/>
                  </a:lnTo>
                  <a:lnTo>
                    <a:pt x="304" y="236"/>
                  </a:lnTo>
                  <a:lnTo>
                    <a:pt x="302" y="236"/>
                  </a:lnTo>
                  <a:lnTo>
                    <a:pt x="300" y="236"/>
                  </a:lnTo>
                  <a:lnTo>
                    <a:pt x="298" y="236"/>
                  </a:lnTo>
                  <a:lnTo>
                    <a:pt x="294" y="236"/>
                  </a:lnTo>
                  <a:lnTo>
                    <a:pt x="292" y="238"/>
                  </a:lnTo>
                  <a:lnTo>
                    <a:pt x="294" y="238"/>
                  </a:lnTo>
                  <a:lnTo>
                    <a:pt x="296" y="238"/>
                  </a:lnTo>
                  <a:lnTo>
                    <a:pt x="298" y="238"/>
                  </a:lnTo>
                  <a:lnTo>
                    <a:pt x="296" y="238"/>
                  </a:lnTo>
                  <a:lnTo>
                    <a:pt x="294" y="240"/>
                  </a:lnTo>
                  <a:lnTo>
                    <a:pt x="290" y="240"/>
                  </a:lnTo>
                  <a:lnTo>
                    <a:pt x="290" y="242"/>
                  </a:lnTo>
                  <a:lnTo>
                    <a:pt x="288" y="242"/>
                  </a:lnTo>
                  <a:lnTo>
                    <a:pt x="286" y="242"/>
                  </a:lnTo>
                  <a:lnTo>
                    <a:pt x="288" y="240"/>
                  </a:lnTo>
                  <a:lnTo>
                    <a:pt x="290" y="240"/>
                  </a:lnTo>
                  <a:lnTo>
                    <a:pt x="288" y="240"/>
                  </a:lnTo>
                  <a:lnTo>
                    <a:pt x="288" y="238"/>
                  </a:lnTo>
                  <a:lnTo>
                    <a:pt x="288" y="240"/>
                  </a:lnTo>
                  <a:lnTo>
                    <a:pt x="286" y="240"/>
                  </a:lnTo>
                  <a:lnTo>
                    <a:pt x="284" y="242"/>
                  </a:lnTo>
                  <a:lnTo>
                    <a:pt x="280" y="244"/>
                  </a:lnTo>
                  <a:lnTo>
                    <a:pt x="276" y="244"/>
                  </a:lnTo>
                  <a:lnTo>
                    <a:pt x="276" y="246"/>
                  </a:lnTo>
                  <a:lnTo>
                    <a:pt x="274" y="246"/>
                  </a:lnTo>
                  <a:lnTo>
                    <a:pt x="270" y="246"/>
                  </a:lnTo>
                  <a:lnTo>
                    <a:pt x="268" y="246"/>
                  </a:lnTo>
                  <a:lnTo>
                    <a:pt x="266" y="246"/>
                  </a:lnTo>
                  <a:lnTo>
                    <a:pt x="268" y="246"/>
                  </a:lnTo>
                  <a:lnTo>
                    <a:pt x="266" y="246"/>
                  </a:lnTo>
                  <a:lnTo>
                    <a:pt x="264" y="248"/>
                  </a:lnTo>
                  <a:lnTo>
                    <a:pt x="258" y="250"/>
                  </a:lnTo>
                  <a:lnTo>
                    <a:pt x="258" y="252"/>
                  </a:lnTo>
                  <a:lnTo>
                    <a:pt x="256" y="254"/>
                  </a:lnTo>
                  <a:lnTo>
                    <a:pt x="258" y="254"/>
                  </a:lnTo>
                  <a:lnTo>
                    <a:pt x="258" y="252"/>
                  </a:lnTo>
                  <a:lnTo>
                    <a:pt x="260" y="252"/>
                  </a:lnTo>
                  <a:lnTo>
                    <a:pt x="262" y="252"/>
                  </a:lnTo>
                  <a:lnTo>
                    <a:pt x="266" y="252"/>
                  </a:lnTo>
                  <a:lnTo>
                    <a:pt x="266" y="254"/>
                  </a:lnTo>
                  <a:lnTo>
                    <a:pt x="268" y="254"/>
                  </a:lnTo>
                  <a:lnTo>
                    <a:pt x="268" y="256"/>
                  </a:lnTo>
                  <a:lnTo>
                    <a:pt x="268" y="258"/>
                  </a:lnTo>
                  <a:lnTo>
                    <a:pt x="262" y="260"/>
                  </a:lnTo>
                  <a:lnTo>
                    <a:pt x="256" y="262"/>
                  </a:lnTo>
                  <a:lnTo>
                    <a:pt x="252" y="264"/>
                  </a:lnTo>
                  <a:lnTo>
                    <a:pt x="250" y="264"/>
                  </a:lnTo>
                  <a:lnTo>
                    <a:pt x="250" y="266"/>
                  </a:lnTo>
                  <a:lnTo>
                    <a:pt x="248" y="266"/>
                  </a:lnTo>
                  <a:lnTo>
                    <a:pt x="246" y="266"/>
                  </a:lnTo>
                  <a:lnTo>
                    <a:pt x="246" y="268"/>
                  </a:lnTo>
                  <a:lnTo>
                    <a:pt x="244" y="268"/>
                  </a:lnTo>
                  <a:lnTo>
                    <a:pt x="242" y="268"/>
                  </a:lnTo>
                  <a:lnTo>
                    <a:pt x="238" y="270"/>
                  </a:lnTo>
                  <a:lnTo>
                    <a:pt x="236" y="270"/>
                  </a:lnTo>
                  <a:lnTo>
                    <a:pt x="238" y="270"/>
                  </a:lnTo>
                  <a:lnTo>
                    <a:pt x="240" y="270"/>
                  </a:lnTo>
                  <a:lnTo>
                    <a:pt x="242" y="270"/>
                  </a:lnTo>
                  <a:lnTo>
                    <a:pt x="240" y="270"/>
                  </a:lnTo>
                  <a:lnTo>
                    <a:pt x="236" y="274"/>
                  </a:lnTo>
                  <a:lnTo>
                    <a:pt x="232" y="274"/>
                  </a:lnTo>
                  <a:lnTo>
                    <a:pt x="230" y="274"/>
                  </a:lnTo>
                  <a:lnTo>
                    <a:pt x="226" y="276"/>
                  </a:lnTo>
                  <a:lnTo>
                    <a:pt x="224" y="276"/>
                  </a:lnTo>
                  <a:lnTo>
                    <a:pt x="222" y="276"/>
                  </a:lnTo>
                  <a:lnTo>
                    <a:pt x="220" y="276"/>
                  </a:lnTo>
                  <a:lnTo>
                    <a:pt x="218" y="276"/>
                  </a:lnTo>
                  <a:lnTo>
                    <a:pt x="216" y="278"/>
                  </a:lnTo>
                  <a:lnTo>
                    <a:pt x="214" y="280"/>
                  </a:lnTo>
                  <a:lnTo>
                    <a:pt x="210" y="280"/>
                  </a:lnTo>
                  <a:lnTo>
                    <a:pt x="208" y="282"/>
                  </a:lnTo>
                  <a:lnTo>
                    <a:pt x="206" y="284"/>
                  </a:lnTo>
                  <a:lnTo>
                    <a:pt x="206" y="282"/>
                  </a:lnTo>
                  <a:lnTo>
                    <a:pt x="204" y="282"/>
                  </a:lnTo>
                  <a:lnTo>
                    <a:pt x="198" y="286"/>
                  </a:lnTo>
                  <a:lnTo>
                    <a:pt x="196" y="288"/>
                  </a:lnTo>
                  <a:lnTo>
                    <a:pt x="194" y="288"/>
                  </a:lnTo>
                  <a:lnTo>
                    <a:pt x="194" y="286"/>
                  </a:lnTo>
                  <a:lnTo>
                    <a:pt x="196" y="286"/>
                  </a:lnTo>
                  <a:lnTo>
                    <a:pt x="194" y="286"/>
                  </a:lnTo>
                  <a:lnTo>
                    <a:pt x="192" y="288"/>
                  </a:lnTo>
                  <a:lnTo>
                    <a:pt x="190" y="288"/>
                  </a:lnTo>
                  <a:lnTo>
                    <a:pt x="188" y="290"/>
                  </a:lnTo>
                  <a:lnTo>
                    <a:pt x="186" y="290"/>
                  </a:lnTo>
                  <a:lnTo>
                    <a:pt x="186" y="288"/>
                  </a:lnTo>
                  <a:lnTo>
                    <a:pt x="178" y="292"/>
                  </a:lnTo>
                  <a:lnTo>
                    <a:pt x="176" y="294"/>
                  </a:lnTo>
                  <a:lnTo>
                    <a:pt x="178" y="292"/>
                  </a:lnTo>
                  <a:lnTo>
                    <a:pt x="180" y="292"/>
                  </a:lnTo>
                  <a:lnTo>
                    <a:pt x="178" y="294"/>
                  </a:lnTo>
                  <a:lnTo>
                    <a:pt x="176" y="294"/>
                  </a:lnTo>
                  <a:lnTo>
                    <a:pt x="174" y="294"/>
                  </a:lnTo>
                  <a:lnTo>
                    <a:pt x="172" y="296"/>
                  </a:lnTo>
                  <a:lnTo>
                    <a:pt x="168" y="298"/>
                  </a:lnTo>
                  <a:lnTo>
                    <a:pt x="166" y="298"/>
                  </a:lnTo>
                  <a:lnTo>
                    <a:pt x="164" y="298"/>
                  </a:lnTo>
                  <a:lnTo>
                    <a:pt x="160" y="300"/>
                  </a:lnTo>
                  <a:lnTo>
                    <a:pt x="162" y="298"/>
                  </a:lnTo>
                  <a:lnTo>
                    <a:pt x="160" y="298"/>
                  </a:lnTo>
                  <a:lnTo>
                    <a:pt x="160" y="300"/>
                  </a:lnTo>
                  <a:lnTo>
                    <a:pt x="156" y="302"/>
                  </a:lnTo>
                  <a:lnTo>
                    <a:pt x="154" y="302"/>
                  </a:lnTo>
                  <a:lnTo>
                    <a:pt x="154" y="304"/>
                  </a:lnTo>
                  <a:lnTo>
                    <a:pt x="152" y="304"/>
                  </a:lnTo>
                  <a:lnTo>
                    <a:pt x="152" y="302"/>
                  </a:lnTo>
                  <a:lnTo>
                    <a:pt x="152" y="300"/>
                  </a:lnTo>
                  <a:lnTo>
                    <a:pt x="150" y="302"/>
                  </a:lnTo>
                  <a:lnTo>
                    <a:pt x="144" y="304"/>
                  </a:lnTo>
                  <a:lnTo>
                    <a:pt x="144" y="306"/>
                  </a:lnTo>
                  <a:lnTo>
                    <a:pt x="146" y="306"/>
                  </a:lnTo>
                  <a:lnTo>
                    <a:pt x="144" y="306"/>
                  </a:lnTo>
                  <a:lnTo>
                    <a:pt x="140" y="306"/>
                  </a:lnTo>
                  <a:lnTo>
                    <a:pt x="138" y="306"/>
                  </a:lnTo>
                  <a:lnTo>
                    <a:pt x="136" y="306"/>
                  </a:lnTo>
                  <a:lnTo>
                    <a:pt x="134" y="306"/>
                  </a:lnTo>
                  <a:lnTo>
                    <a:pt x="132" y="308"/>
                  </a:lnTo>
                  <a:lnTo>
                    <a:pt x="130" y="308"/>
                  </a:lnTo>
                  <a:lnTo>
                    <a:pt x="132" y="308"/>
                  </a:lnTo>
                  <a:lnTo>
                    <a:pt x="134" y="308"/>
                  </a:lnTo>
                  <a:lnTo>
                    <a:pt x="136" y="308"/>
                  </a:lnTo>
                  <a:lnTo>
                    <a:pt x="136" y="310"/>
                  </a:lnTo>
                  <a:lnTo>
                    <a:pt x="134" y="310"/>
                  </a:lnTo>
                  <a:lnTo>
                    <a:pt x="132" y="310"/>
                  </a:lnTo>
                  <a:lnTo>
                    <a:pt x="130" y="310"/>
                  </a:lnTo>
                  <a:lnTo>
                    <a:pt x="130" y="308"/>
                  </a:lnTo>
                  <a:lnTo>
                    <a:pt x="130" y="310"/>
                  </a:lnTo>
                  <a:lnTo>
                    <a:pt x="128" y="310"/>
                  </a:lnTo>
                  <a:lnTo>
                    <a:pt x="130" y="310"/>
                  </a:lnTo>
                  <a:lnTo>
                    <a:pt x="128" y="310"/>
                  </a:lnTo>
                  <a:lnTo>
                    <a:pt x="126" y="310"/>
                  </a:lnTo>
                  <a:lnTo>
                    <a:pt x="122" y="310"/>
                  </a:lnTo>
                  <a:lnTo>
                    <a:pt x="122" y="312"/>
                  </a:lnTo>
                  <a:lnTo>
                    <a:pt x="118" y="312"/>
                  </a:lnTo>
                  <a:lnTo>
                    <a:pt x="118" y="314"/>
                  </a:lnTo>
                  <a:lnTo>
                    <a:pt x="116" y="314"/>
                  </a:lnTo>
                  <a:lnTo>
                    <a:pt x="114" y="314"/>
                  </a:lnTo>
                  <a:lnTo>
                    <a:pt x="116" y="316"/>
                  </a:lnTo>
                  <a:lnTo>
                    <a:pt x="116" y="314"/>
                  </a:lnTo>
                  <a:lnTo>
                    <a:pt x="118" y="314"/>
                  </a:lnTo>
                  <a:lnTo>
                    <a:pt x="120" y="314"/>
                  </a:lnTo>
                  <a:lnTo>
                    <a:pt x="120" y="312"/>
                  </a:lnTo>
                  <a:lnTo>
                    <a:pt x="122" y="314"/>
                  </a:lnTo>
                  <a:lnTo>
                    <a:pt x="122" y="316"/>
                  </a:lnTo>
                  <a:lnTo>
                    <a:pt x="120" y="316"/>
                  </a:lnTo>
                  <a:lnTo>
                    <a:pt x="118" y="316"/>
                  </a:lnTo>
                  <a:lnTo>
                    <a:pt x="120" y="316"/>
                  </a:lnTo>
                  <a:lnTo>
                    <a:pt x="122" y="316"/>
                  </a:lnTo>
                  <a:lnTo>
                    <a:pt x="124" y="316"/>
                  </a:lnTo>
                  <a:lnTo>
                    <a:pt x="120" y="316"/>
                  </a:lnTo>
                  <a:lnTo>
                    <a:pt x="116" y="318"/>
                  </a:lnTo>
                  <a:lnTo>
                    <a:pt x="116" y="316"/>
                  </a:lnTo>
                  <a:lnTo>
                    <a:pt x="114" y="318"/>
                  </a:lnTo>
                  <a:lnTo>
                    <a:pt x="112" y="318"/>
                  </a:lnTo>
                  <a:lnTo>
                    <a:pt x="112" y="320"/>
                  </a:lnTo>
                  <a:lnTo>
                    <a:pt x="112" y="322"/>
                  </a:lnTo>
                  <a:lnTo>
                    <a:pt x="112" y="320"/>
                  </a:lnTo>
                  <a:lnTo>
                    <a:pt x="112" y="318"/>
                  </a:lnTo>
                  <a:lnTo>
                    <a:pt x="114" y="318"/>
                  </a:lnTo>
                  <a:lnTo>
                    <a:pt x="114" y="316"/>
                  </a:lnTo>
                  <a:lnTo>
                    <a:pt x="116" y="316"/>
                  </a:lnTo>
                  <a:lnTo>
                    <a:pt x="114" y="316"/>
                  </a:lnTo>
                  <a:lnTo>
                    <a:pt x="112" y="318"/>
                  </a:lnTo>
                  <a:lnTo>
                    <a:pt x="110" y="320"/>
                  </a:lnTo>
                  <a:lnTo>
                    <a:pt x="110" y="322"/>
                  </a:lnTo>
                  <a:lnTo>
                    <a:pt x="108" y="322"/>
                  </a:lnTo>
                  <a:lnTo>
                    <a:pt x="106" y="322"/>
                  </a:lnTo>
                  <a:lnTo>
                    <a:pt x="108" y="322"/>
                  </a:lnTo>
                  <a:lnTo>
                    <a:pt x="108" y="320"/>
                  </a:lnTo>
                  <a:lnTo>
                    <a:pt x="106" y="320"/>
                  </a:lnTo>
                  <a:lnTo>
                    <a:pt x="104" y="322"/>
                  </a:lnTo>
                  <a:lnTo>
                    <a:pt x="102" y="322"/>
                  </a:lnTo>
                  <a:lnTo>
                    <a:pt x="100" y="322"/>
                  </a:lnTo>
                  <a:lnTo>
                    <a:pt x="94" y="324"/>
                  </a:lnTo>
                  <a:lnTo>
                    <a:pt x="90" y="324"/>
                  </a:lnTo>
                  <a:lnTo>
                    <a:pt x="90" y="326"/>
                  </a:lnTo>
                  <a:lnTo>
                    <a:pt x="88" y="326"/>
                  </a:lnTo>
                  <a:lnTo>
                    <a:pt x="86" y="328"/>
                  </a:lnTo>
                  <a:lnTo>
                    <a:pt x="84" y="330"/>
                  </a:lnTo>
                  <a:lnTo>
                    <a:pt x="82" y="330"/>
                  </a:lnTo>
                  <a:lnTo>
                    <a:pt x="80" y="330"/>
                  </a:lnTo>
                  <a:lnTo>
                    <a:pt x="84" y="328"/>
                  </a:lnTo>
                  <a:lnTo>
                    <a:pt x="88" y="326"/>
                  </a:lnTo>
                  <a:lnTo>
                    <a:pt x="88" y="324"/>
                  </a:lnTo>
                  <a:lnTo>
                    <a:pt x="86" y="324"/>
                  </a:lnTo>
                  <a:lnTo>
                    <a:pt x="84" y="324"/>
                  </a:lnTo>
                  <a:lnTo>
                    <a:pt x="82" y="326"/>
                  </a:lnTo>
                  <a:lnTo>
                    <a:pt x="80" y="326"/>
                  </a:lnTo>
                  <a:lnTo>
                    <a:pt x="78" y="326"/>
                  </a:lnTo>
                  <a:lnTo>
                    <a:pt x="78" y="328"/>
                  </a:lnTo>
                  <a:lnTo>
                    <a:pt x="74" y="328"/>
                  </a:lnTo>
                  <a:lnTo>
                    <a:pt x="72" y="330"/>
                  </a:lnTo>
                  <a:lnTo>
                    <a:pt x="68" y="330"/>
                  </a:lnTo>
                  <a:lnTo>
                    <a:pt x="66" y="332"/>
                  </a:lnTo>
                  <a:lnTo>
                    <a:pt x="64" y="332"/>
                  </a:lnTo>
                  <a:lnTo>
                    <a:pt x="64" y="330"/>
                  </a:lnTo>
                  <a:lnTo>
                    <a:pt x="62" y="332"/>
                  </a:lnTo>
                  <a:lnTo>
                    <a:pt x="64" y="332"/>
                  </a:lnTo>
                  <a:lnTo>
                    <a:pt x="62" y="332"/>
                  </a:lnTo>
                  <a:lnTo>
                    <a:pt x="62" y="334"/>
                  </a:lnTo>
                  <a:lnTo>
                    <a:pt x="60" y="334"/>
                  </a:lnTo>
                  <a:lnTo>
                    <a:pt x="60" y="332"/>
                  </a:lnTo>
                  <a:lnTo>
                    <a:pt x="58" y="332"/>
                  </a:lnTo>
                  <a:lnTo>
                    <a:pt x="58" y="334"/>
                  </a:lnTo>
                  <a:lnTo>
                    <a:pt x="56" y="334"/>
                  </a:lnTo>
                  <a:lnTo>
                    <a:pt x="54" y="334"/>
                  </a:lnTo>
                  <a:lnTo>
                    <a:pt x="50" y="336"/>
                  </a:lnTo>
                  <a:lnTo>
                    <a:pt x="48" y="336"/>
                  </a:lnTo>
                  <a:lnTo>
                    <a:pt x="44" y="336"/>
                  </a:lnTo>
                  <a:lnTo>
                    <a:pt x="48" y="332"/>
                  </a:lnTo>
                  <a:lnTo>
                    <a:pt x="52" y="332"/>
                  </a:lnTo>
                  <a:lnTo>
                    <a:pt x="52" y="330"/>
                  </a:lnTo>
                  <a:lnTo>
                    <a:pt x="52" y="332"/>
                  </a:lnTo>
                  <a:lnTo>
                    <a:pt x="54" y="332"/>
                  </a:lnTo>
                  <a:lnTo>
                    <a:pt x="56" y="332"/>
                  </a:lnTo>
                  <a:lnTo>
                    <a:pt x="54" y="330"/>
                  </a:lnTo>
                  <a:lnTo>
                    <a:pt x="52" y="330"/>
                  </a:lnTo>
                  <a:lnTo>
                    <a:pt x="50" y="330"/>
                  </a:lnTo>
                  <a:lnTo>
                    <a:pt x="48" y="330"/>
                  </a:lnTo>
                  <a:lnTo>
                    <a:pt x="44" y="332"/>
                  </a:lnTo>
                  <a:lnTo>
                    <a:pt x="42" y="334"/>
                  </a:lnTo>
                  <a:lnTo>
                    <a:pt x="38" y="338"/>
                  </a:lnTo>
                  <a:lnTo>
                    <a:pt x="34" y="338"/>
                  </a:lnTo>
                  <a:lnTo>
                    <a:pt x="32" y="338"/>
                  </a:lnTo>
                  <a:lnTo>
                    <a:pt x="32" y="340"/>
                  </a:lnTo>
                  <a:lnTo>
                    <a:pt x="30" y="340"/>
                  </a:lnTo>
                  <a:lnTo>
                    <a:pt x="30" y="342"/>
                  </a:lnTo>
                  <a:lnTo>
                    <a:pt x="28" y="342"/>
                  </a:lnTo>
                  <a:lnTo>
                    <a:pt x="28" y="340"/>
                  </a:lnTo>
                  <a:lnTo>
                    <a:pt x="30" y="340"/>
                  </a:lnTo>
                  <a:lnTo>
                    <a:pt x="28" y="340"/>
                  </a:lnTo>
                  <a:lnTo>
                    <a:pt x="26" y="342"/>
                  </a:lnTo>
                  <a:lnTo>
                    <a:pt x="24" y="342"/>
                  </a:lnTo>
                  <a:lnTo>
                    <a:pt x="22" y="342"/>
                  </a:lnTo>
                  <a:lnTo>
                    <a:pt x="20" y="342"/>
                  </a:lnTo>
                  <a:lnTo>
                    <a:pt x="22" y="342"/>
                  </a:lnTo>
                  <a:lnTo>
                    <a:pt x="22" y="340"/>
                  </a:lnTo>
                  <a:lnTo>
                    <a:pt x="24" y="338"/>
                  </a:lnTo>
                  <a:lnTo>
                    <a:pt x="22" y="338"/>
                  </a:lnTo>
                  <a:lnTo>
                    <a:pt x="20" y="338"/>
                  </a:lnTo>
                  <a:lnTo>
                    <a:pt x="20" y="340"/>
                  </a:lnTo>
                  <a:lnTo>
                    <a:pt x="20" y="342"/>
                  </a:lnTo>
                  <a:lnTo>
                    <a:pt x="16" y="342"/>
                  </a:lnTo>
                  <a:lnTo>
                    <a:pt x="16" y="344"/>
                  </a:lnTo>
                  <a:lnTo>
                    <a:pt x="16" y="342"/>
                  </a:lnTo>
                  <a:lnTo>
                    <a:pt x="14" y="344"/>
                  </a:lnTo>
                  <a:lnTo>
                    <a:pt x="12" y="344"/>
                  </a:lnTo>
                  <a:lnTo>
                    <a:pt x="12" y="342"/>
                  </a:lnTo>
                  <a:lnTo>
                    <a:pt x="12" y="340"/>
                  </a:lnTo>
                  <a:lnTo>
                    <a:pt x="10" y="340"/>
                  </a:lnTo>
                  <a:lnTo>
                    <a:pt x="10" y="342"/>
                  </a:lnTo>
                  <a:lnTo>
                    <a:pt x="8" y="342"/>
                  </a:lnTo>
                  <a:lnTo>
                    <a:pt x="8" y="344"/>
                  </a:lnTo>
                  <a:lnTo>
                    <a:pt x="2" y="346"/>
                  </a:lnTo>
                  <a:lnTo>
                    <a:pt x="0" y="346"/>
                  </a:lnTo>
                  <a:lnTo>
                    <a:pt x="2" y="346"/>
                  </a:lnTo>
                  <a:lnTo>
                    <a:pt x="2" y="344"/>
                  </a:lnTo>
                  <a:lnTo>
                    <a:pt x="4" y="344"/>
                  </a:lnTo>
                  <a:lnTo>
                    <a:pt x="6" y="342"/>
                  </a:lnTo>
                  <a:lnTo>
                    <a:pt x="8" y="342"/>
                  </a:lnTo>
                  <a:lnTo>
                    <a:pt x="8" y="340"/>
                  </a:lnTo>
                  <a:lnTo>
                    <a:pt x="10" y="340"/>
                  </a:lnTo>
                  <a:lnTo>
                    <a:pt x="12" y="340"/>
                  </a:lnTo>
                  <a:lnTo>
                    <a:pt x="14" y="340"/>
                  </a:lnTo>
                  <a:lnTo>
                    <a:pt x="16" y="340"/>
                  </a:lnTo>
                  <a:lnTo>
                    <a:pt x="16" y="338"/>
                  </a:lnTo>
                  <a:lnTo>
                    <a:pt x="18" y="338"/>
                  </a:lnTo>
                  <a:lnTo>
                    <a:pt x="20" y="336"/>
                  </a:lnTo>
                  <a:lnTo>
                    <a:pt x="24" y="336"/>
                  </a:lnTo>
                  <a:lnTo>
                    <a:pt x="26" y="336"/>
                  </a:lnTo>
                  <a:lnTo>
                    <a:pt x="28" y="336"/>
                  </a:lnTo>
                  <a:lnTo>
                    <a:pt x="28" y="334"/>
                  </a:lnTo>
                  <a:lnTo>
                    <a:pt x="30" y="332"/>
                  </a:lnTo>
                  <a:lnTo>
                    <a:pt x="32" y="332"/>
                  </a:lnTo>
                  <a:lnTo>
                    <a:pt x="38" y="328"/>
                  </a:lnTo>
                  <a:lnTo>
                    <a:pt x="40" y="328"/>
                  </a:lnTo>
                  <a:lnTo>
                    <a:pt x="44" y="326"/>
                  </a:lnTo>
                  <a:lnTo>
                    <a:pt x="46" y="326"/>
                  </a:lnTo>
                  <a:lnTo>
                    <a:pt x="52" y="324"/>
                  </a:lnTo>
                  <a:lnTo>
                    <a:pt x="54" y="324"/>
                  </a:lnTo>
                  <a:lnTo>
                    <a:pt x="62" y="322"/>
                  </a:lnTo>
                  <a:lnTo>
                    <a:pt x="64" y="322"/>
                  </a:lnTo>
                  <a:lnTo>
                    <a:pt x="66" y="322"/>
                  </a:lnTo>
                  <a:lnTo>
                    <a:pt x="64" y="322"/>
                  </a:lnTo>
                  <a:lnTo>
                    <a:pt x="64" y="324"/>
                  </a:lnTo>
                  <a:lnTo>
                    <a:pt x="64" y="326"/>
                  </a:lnTo>
                  <a:lnTo>
                    <a:pt x="64" y="328"/>
                  </a:lnTo>
                  <a:lnTo>
                    <a:pt x="66" y="328"/>
                  </a:lnTo>
                  <a:lnTo>
                    <a:pt x="68" y="328"/>
                  </a:lnTo>
                  <a:lnTo>
                    <a:pt x="68" y="326"/>
                  </a:lnTo>
                  <a:lnTo>
                    <a:pt x="66" y="326"/>
                  </a:lnTo>
                  <a:lnTo>
                    <a:pt x="68" y="324"/>
                  </a:lnTo>
                  <a:lnTo>
                    <a:pt x="70" y="324"/>
                  </a:lnTo>
                  <a:lnTo>
                    <a:pt x="72" y="324"/>
                  </a:lnTo>
                  <a:lnTo>
                    <a:pt x="74" y="324"/>
                  </a:lnTo>
                  <a:lnTo>
                    <a:pt x="72" y="324"/>
                  </a:lnTo>
                  <a:lnTo>
                    <a:pt x="72" y="326"/>
                  </a:lnTo>
                  <a:lnTo>
                    <a:pt x="74" y="326"/>
                  </a:lnTo>
                  <a:lnTo>
                    <a:pt x="76" y="326"/>
                  </a:lnTo>
                  <a:lnTo>
                    <a:pt x="78" y="324"/>
                  </a:lnTo>
                  <a:lnTo>
                    <a:pt x="76" y="324"/>
                  </a:lnTo>
                  <a:lnTo>
                    <a:pt x="76" y="322"/>
                  </a:lnTo>
                  <a:lnTo>
                    <a:pt x="74" y="322"/>
                  </a:lnTo>
                  <a:lnTo>
                    <a:pt x="76" y="320"/>
                  </a:lnTo>
                  <a:lnTo>
                    <a:pt x="82" y="318"/>
                  </a:lnTo>
                  <a:lnTo>
                    <a:pt x="82" y="316"/>
                  </a:lnTo>
                  <a:lnTo>
                    <a:pt x="84" y="316"/>
                  </a:lnTo>
                  <a:lnTo>
                    <a:pt x="86" y="314"/>
                  </a:lnTo>
                  <a:lnTo>
                    <a:pt x="92" y="312"/>
                  </a:lnTo>
                  <a:lnTo>
                    <a:pt x="94" y="312"/>
                  </a:lnTo>
                  <a:lnTo>
                    <a:pt x="96" y="312"/>
                  </a:lnTo>
                  <a:lnTo>
                    <a:pt x="96" y="310"/>
                  </a:lnTo>
                  <a:lnTo>
                    <a:pt x="98" y="310"/>
                  </a:lnTo>
                  <a:lnTo>
                    <a:pt x="100" y="310"/>
                  </a:lnTo>
                  <a:lnTo>
                    <a:pt x="100" y="308"/>
                  </a:lnTo>
                  <a:lnTo>
                    <a:pt x="102" y="308"/>
                  </a:lnTo>
                  <a:lnTo>
                    <a:pt x="106" y="308"/>
                  </a:lnTo>
                  <a:lnTo>
                    <a:pt x="108" y="306"/>
                  </a:lnTo>
                  <a:lnTo>
                    <a:pt x="110" y="306"/>
                  </a:lnTo>
                  <a:lnTo>
                    <a:pt x="112" y="306"/>
                  </a:lnTo>
                  <a:lnTo>
                    <a:pt x="114" y="306"/>
                  </a:lnTo>
                  <a:lnTo>
                    <a:pt x="114" y="304"/>
                  </a:lnTo>
                  <a:lnTo>
                    <a:pt x="116" y="304"/>
                  </a:lnTo>
                  <a:lnTo>
                    <a:pt x="118" y="304"/>
                  </a:lnTo>
                  <a:lnTo>
                    <a:pt x="120" y="302"/>
                  </a:lnTo>
                  <a:lnTo>
                    <a:pt x="122" y="302"/>
                  </a:lnTo>
                  <a:lnTo>
                    <a:pt x="124" y="302"/>
                  </a:lnTo>
                  <a:lnTo>
                    <a:pt x="126" y="304"/>
                  </a:lnTo>
                  <a:lnTo>
                    <a:pt x="128" y="304"/>
                  </a:lnTo>
                  <a:lnTo>
                    <a:pt x="128" y="302"/>
                  </a:lnTo>
                  <a:lnTo>
                    <a:pt x="128" y="300"/>
                  </a:lnTo>
                  <a:lnTo>
                    <a:pt x="132" y="298"/>
                  </a:lnTo>
                  <a:lnTo>
                    <a:pt x="134" y="296"/>
                  </a:lnTo>
                  <a:lnTo>
                    <a:pt x="136" y="296"/>
                  </a:lnTo>
                  <a:lnTo>
                    <a:pt x="142" y="294"/>
                  </a:lnTo>
                  <a:lnTo>
                    <a:pt x="144" y="294"/>
                  </a:lnTo>
                  <a:lnTo>
                    <a:pt x="148" y="292"/>
                  </a:lnTo>
                  <a:lnTo>
                    <a:pt x="150" y="292"/>
                  </a:lnTo>
                  <a:lnTo>
                    <a:pt x="152" y="292"/>
                  </a:lnTo>
                  <a:lnTo>
                    <a:pt x="154" y="290"/>
                  </a:lnTo>
                  <a:lnTo>
                    <a:pt x="158" y="288"/>
                  </a:lnTo>
                  <a:lnTo>
                    <a:pt x="160" y="288"/>
                  </a:lnTo>
                  <a:lnTo>
                    <a:pt x="160" y="286"/>
                  </a:lnTo>
                  <a:lnTo>
                    <a:pt x="162" y="286"/>
                  </a:lnTo>
                  <a:lnTo>
                    <a:pt x="162" y="288"/>
                  </a:lnTo>
                  <a:lnTo>
                    <a:pt x="160" y="288"/>
                  </a:lnTo>
                  <a:lnTo>
                    <a:pt x="162" y="288"/>
                  </a:lnTo>
                  <a:lnTo>
                    <a:pt x="164" y="288"/>
                  </a:lnTo>
                  <a:lnTo>
                    <a:pt x="166" y="288"/>
                  </a:lnTo>
                  <a:lnTo>
                    <a:pt x="168" y="286"/>
                  </a:lnTo>
                  <a:lnTo>
                    <a:pt x="166" y="286"/>
                  </a:lnTo>
                  <a:lnTo>
                    <a:pt x="166" y="288"/>
                  </a:lnTo>
                  <a:lnTo>
                    <a:pt x="164" y="288"/>
                  </a:lnTo>
                  <a:lnTo>
                    <a:pt x="162" y="288"/>
                  </a:lnTo>
                  <a:lnTo>
                    <a:pt x="164" y="286"/>
                  </a:lnTo>
                  <a:lnTo>
                    <a:pt x="164" y="284"/>
                  </a:lnTo>
                  <a:lnTo>
                    <a:pt x="166" y="282"/>
                  </a:lnTo>
                  <a:lnTo>
                    <a:pt x="168" y="282"/>
                  </a:lnTo>
                  <a:lnTo>
                    <a:pt x="170" y="280"/>
                  </a:lnTo>
                  <a:lnTo>
                    <a:pt x="172" y="278"/>
                  </a:lnTo>
                  <a:lnTo>
                    <a:pt x="174" y="278"/>
                  </a:lnTo>
                  <a:lnTo>
                    <a:pt x="176" y="276"/>
                  </a:lnTo>
                  <a:lnTo>
                    <a:pt x="176" y="274"/>
                  </a:lnTo>
                  <a:lnTo>
                    <a:pt x="178" y="274"/>
                  </a:lnTo>
                  <a:lnTo>
                    <a:pt x="180" y="274"/>
                  </a:lnTo>
                  <a:lnTo>
                    <a:pt x="180" y="272"/>
                  </a:lnTo>
                  <a:lnTo>
                    <a:pt x="182" y="272"/>
                  </a:lnTo>
                  <a:lnTo>
                    <a:pt x="184" y="272"/>
                  </a:lnTo>
                  <a:lnTo>
                    <a:pt x="186" y="272"/>
                  </a:lnTo>
                  <a:lnTo>
                    <a:pt x="186" y="274"/>
                  </a:lnTo>
                  <a:lnTo>
                    <a:pt x="188" y="272"/>
                  </a:lnTo>
                  <a:lnTo>
                    <a:pt x="186" y="272"/>
                  </a:lnTo>
                  <a:lnTo>
                    <a:pt x="184" y="272"/>
                  </a:lnTo>
                  <a:lnTo>
                    <a:pt x="182" y="272"/>
                  </a:lnTo>
                  <a:lnTo>
                    <a:pt x="182" y="270"/>
                  </a:lnTo>
                  <a:lnTo>
                    <a:pt x="184" y="268"/>
                  </a:lnTo>
                  <a:lnTo>
                    <a:pt x="186" y="268"/>
                  </a:lnTo>
                  <a:lnTo>
                    <a:pt x="188" y="266"/>
                  </a:lnTo>
                  <a:lnTo>
                    <a:pt x="190" y="266"/>
                  </a:lnTo>
                  <a:lnTo>
                    <a:pt x="198" y="262"/>
                  </a:lnTo>
                  <a:lnTo>
                    <a:pt x="202" y="260"/>
                  </a:lnTo>
                  <a:lnTo>
                    <a:pt x="204" y="260"/>
                  </a:lnTo>
                  <a:lnTo>
                    <a:pt x="208" y="256"/>
                  </a:lnTo>
                  <a:lnTo>
                    <a:pt x="210" y="254"/>
                  </a:lnTo>
                  <a:lnTo>
                    <a:pt x="212" y="254"/>
                  </a:lnTo>
                  <a:lnTo>
                    <a:pt x="216" y="250"/>
                  </a:lnTo>
                  <a:lnTo>
                    <a:pt x="214" y="252"/>
                  </a:lnTo>
                  <a:lnTo>
                    <a:pt x="212" y="252"/>
                  </a:lnTo>
                  <a:lnTo>
                    <a:pt x="212" y="254"/>
                  </a:lnTo>
                  <a:lnTo>
                    <a:pt x="210" y="254"/>
                  </a:lnTo>
                  <a:lnTo>
                    <a:pt x="206" y="256"/>
                  </a:lnTo>
                  <a:lnTo>
                    <a:pt x="204" y="258"/>
                  </a:lnTo>
                  <a:lnTo>
                    <a:pt x="202" y="258"/>
                  </a:lnTo>
                  <a:lnTo>
                    <a:pt x="200" y="258"/>
                  </a:lnTo>
                  <a:lnTo>
                    <a:pt x="192" y="260"/>
                  </a:lnTo>
                  <a:lnTo>
                    <a:pt x="188" y="260"/>
                  </a:lnTo>
                  <a:lnTo>
                    <a:pt x="184" y="262"/>
                  </a:lnTo>
                  <a:lnTo>
                    <a:pt x="182" y="262"/>
                  </a:lnTo>
                  <a:lnTo>
                    <a:pt x="180" y="262"/>
                  </a:lnTo>
                  <a:lnTo>
                    <a:pt x="178" y="262"/>
                  </a:lnTo>
                  <a:lnTo>
                    <a:pt x="180" y="260"/>
                  </a:lnTo>
                  <a:lnTo>
                    <a:pt x="178" y="258"/>
                  </a:lnTo>
                  <a:lnTo>
                    <a:pt x="180" y="258"/>
                  </a:lnTo>
                  <a:lnTo>
                    <a:pt x="180" y="256"/>
                  </a:lnTo>
                  <a:lnTo>
                    <a:pt x="182" y="256"/>
                  </a:lnTo>
                  <a:lnTo>
                    <a:pt x="184" y="254"/>
                  </a:lnTo>
                  <a:lnTo>
                    <a:pt x="186" y="254"/>
                  </a:lnTo>
                  <a:lnTo>
                    <a:pt x="188" y="254"/>
                  </a:lnTo>
                  <a:lnTo>
                    <a:pt x="190" y="254"/>
                  </a:lnTo>
                  <a:lnTo>
                    <a:pt x="190" y="256"/>
                  </a:lnTo>
                  <a:lnTo>
                    <a:pt x="192" y="254"/>
                  </a:lnTo>
                  <a:lnTo>
                    <a:pt x="190" y="254"/>
                  </a:lnTo>
                  <a:lnTo>
                    <a:pt x="190" y="252"/>
                  </a:lnTo>
                  <a:lnTo>
                    <a:pt x="188" y="252"/>
                  </a:lnTo>
                  <a:lnTo>
                    <a:pt x="188" y="250"/>
                  </a:lnTo>
                  <a:lnTo>
                    <a:pt x="186" y="250"/>
                  </a:lnTo>
                  <a:lnTo>
                    <a:pt x="186" y="252"/>
                  </a:lnTo>
                  <a:lnTo>
                    <a:pt x="186" y="254"/>
                  </a:lnTo>
                  <a:lnTo>
                    <a:pt x="180" y="256"/>
                  </a:lnTo>
                  <a:lnTo>
                    <a:pt x="178" y="256"/>
                  </a:lnTo>
                  <a:lnTo>
                    <a:pt x="176" y="256"/>
                  </a:lnTo>
                  <a:lnTo>
                    <a:pt x="178" y="256"/>
                  </a:lnTo>
                  <a:lnTo>
                    <a:pt x="180" y="254"/>
                  </a:lnTo>
                  <a:lnTo>
                    <a:pt x="178" y="254"/>
                  </a:lnTo>
                  <a:lnTo>
                    <a:pt x="178" y="256"/>
                  </a:lnTo>
                  <a:lnTo>
                    <a:pt x="176" y="256"/>
                  </a:lnTo>
                  <a:lnTo>
                    <a:pt x="174" y="260"/>
                  </a:lnTo>
                  <a:lnTo>
                    <a:pt x="172" y="260"/>
                  </a:lnTo>
                  <a:lnTo>
                    <a:pt x="170" y="260"/>
                  </a:lnTo>
                  <a:lnTo>
                    <a:pt x="172" y="260"/>
                  </a:lnTo>
                  <a:lnTo>
                    <a:pt x="174" y="258"/>
                  </a:lnTo>
                  <a:lnTo>
                    <a:pt x="172" y="258"/>
                  </a:lnTo>
                  <a:lnTo>
                    <a:pt x="170" y="260"/>
                  </a:lnTo>
                  <a:lnTo>
                    <a:pt x="166" y="266"/>
                  </a:lnTo>
                  <a:lnTo>
                    <a:pt x="168" y="266"/>
                  </a:lnTo>
                  <a:lnTo>
                    <a:pt x="166" y="266"/>
                  </a:lnTo>
                  <a:lnTo>
                    <a:pt x="164" y="268"/>
                  </a:lnTo>
                  <a:lnTo>
                    <a:pt x="162" y="268"/>
                  </a:lnTo>
                  <a:lnTo>
                    <a:pt x="160" y="268"/>
                  </a:lnTo>
                  <a:lnTo>
                    <a:pt x="160" y="266"/>
                  </a:lnTo>
                  <a:lnTo>
                    <a:pt x="160" y="264"/>
                  </a:lnTo>
                  <a:lnTo>
                    <a:pt x="162" y="260"/>
                  </a:lnTo>
                  <a:lnTo>
                    <a:pt x="162" y="258"/>
                  </a:lnTo>
                  <a:lnTo>
                    <a:pt x="162" y="256"/>
                  </a:lnTo>
                  <a:lnTo>
                    <a:pt x="164" y="256"/>
                  </a:lnTo>
                  <a:lnTo>
                    <a:pt x="160" y="256"/>
                  </a:lnTo>
                  <a:lnTo>
                    <a:pt x="160" y="258"/>
                  </a:lnTo>
                  <a:lnTo>
                    <a:pt x="158" y="258"/>
                  </a:lnTo>
                  <a:lnTo>
                    <a:pt x="156" y="258"/>
                  </a:lnTo>
                  <a:lnTo>
                    <a:pt x="156" y="260"/>
                  </a:lnTo>
                  <a:lnTo>
                    <a:pt x="156" y="258"/>
                  </a:lnTo>
                  <a:lnTo>
                    <a:pt x="154" y="256"/>
                  </a:lnTo>
                  <a:lnTo>
                    <a:pt x="152" y="256"/>
                  </a:lnTo>
                  <a:lnTo>
                    <a:pt x="154" y="254"/>
                  </a:lnTo>
                  <a:lnTo>
                    <a:pt x="156" y="254"/>
                  </a:lnTo>
                  <a:lnTo>
                    <a:pt x="156" y="252"/>
                  </a:lnTo>
                  <a:lnTo>
                    <a:pt x="154" y="252"/>
                  </a:lnTo>
                  <a:lnTo>
                    <a:pt x="152" y="254"/>
                  </a:lnTo>
                  <a:lnTo>
                    <a:pt x="146" y="256"/>
                  </a:lnTo>
                  <a:lnTo>
                    <a:pt x="144" y="256"/>
                  </a:lnTo>
                  <a:lnTo>
                    <a:pt x="142" y="258"/>
                  </a:lnTo>
                  <a:lnTo>
                    <a:pt x="142" y="256"/>
                  </a:lnTo>
                  <a:lnTo>
                    <a:pt x="140" y="256"/>
                  </a:lnTo>
                  <a:lnTo>
                    <a:pt x="138" y="258"/>
                  </a:lnTo>
                  <a:lnTo>
                    <a:pt x="136" y="258"/>
                  </a:lnTo>
                  <a:lnTo>
                    <a:pt x="134" y="258"/>
                  </a:lnTo>
                  <a:lnTo>
                    <a:pt x="132" y="258"/>
                  </a:lnTo>
                  <a:lnTo>
                    <a:pt x="132" y="260"/>
                  </a:lnTo>
                  <a:lnTo>
                    <a:pt x="128" y="260"/>
                  </a:lnTo>
                  <a:lnTo>
                    <a:pt x="126" y="262"/>
                  </a:lnTo>
                  <a:lnTo>
                    <a:pt x="128" y="262"/>
                  </a:lnTo>
                  <a:lnTo>
                    <a:pt x="126" y="262"/>
                  </a:lnTo>
                  <a:lnTo>
                    <a:pt x="120" y="264"/>
                  </a:lnTo>
                  <a:lnTo>
                    <a:pt x="120" y="262"/>
                  </a:lnTo>
                  <a:lnTo>
                    <a:pt x="118" y="262"/>
                  </a:lnTo>
                  <a:lnTo>
                    <a:pt x="114" y="262"/>
                  </a:lnTo>
                  <a:lnTo>
                    <a:pt x="112" y="262"/>
                  </a:lnTo>
                  <a:lnTo>
                    <a:pt x="116" y="262"/>
                  </a:lnTo>
                  <a:lnTo>
                    <a:pt x="118" y="262"/>
                  </a:lnTo>
                  <a:lnTo>
                    <a:pt x="124" y="260"/>
                  </a:lnTo>
                  <a:lnTo>
                    <a:pt x="126" y="258"/>
                  </a:lnTo>
                  <a:lnTo>
                    <a:pt x="124" y="258"/>
                  </a:lnTo>
                  <a:lnTo>
                    <a:pt x="124" y="256"/>
                  </a:lnTo>
                  <a:lnTo>
                    <a:pt x="126" y="256"/>
                  </a:lnTo>
                  <a:lnTo>
                    <a:pt x="128" y="254"/>
                  </a:lnTo>
                  <a:lnTo>
                    <a:pt x="130" y="254"/>
                  </a:lnTo>
                  <a:lnTo>
                    <a:pt x="134" y="252"/>
                  </a:lnTo>
                  <a:lnTo>
                    <a:pt x="136" y="252"/>
                  </a:lnTo>
                  <a:lnTo>
                    <a:pt x="136" y="250"/>
                  </a:lnTo>
                  <a:lnTo>
                    <a:pt x="134" y="250"/>
                  </a:lnTo>
                  <a:lnTo>
                    <a:pt x="134" y="252"/>
                  </a:lnTo>
                  <a:lnTo>
                    <a:pt x="132" y="252"/>
                  </a:lnTo>
                  <a:lnTo>
                    <a:pt x="130" y="252"/>
                  </a:lnTo>
                  <a:lnTo>
                    <a:pt x="128" y="252"/>
                  </a:lnTo>
                  <a:close/>
                </a:path>
              </a:pathLst>
            </a:custGeom>
            <a:solidFill>
              <a:srgbClr val="FC6800"/>
            </a:solidFill>
            <a:ln w="3175">
              <a:solidFill>
                <a:schemeClr val="bg1"/>
              </a:solidFill>
              <a:prstDash val="sysDot"/>
              <a:round/>
              <a:headEnd/>
              <a:tailEnd/>
            </a:ln>
          </p:spPr>
          <p:txBody>
            <a:bodyPr/>
            <a:lstStyle/>
            <a:p>
              <a:pPr fontAlgn="base">
                <a:spcBef>
                  <a:spcPct val="0"/>
                </a:spcBef>
                <a:spcAft>
                  <a:spcPct val="0"/>
                </a:spcAft>
              </a:pPr>
              <a:endParaRPr lang="de-DE" sz="2400">
                <a:solidFill>
                  <a:srgbClr val="000000"/>
                </a:solidFill>
                <a:cs typeface="Arial" charset="0"/>
              </a:endParaRPr>
            </a:p>
          </p:txBody>
        </p:sp>
        <p:sp>
          <p:nvSpPr>
            <p:cNvPr id="14424" name="Freeform 2506"/>
            <p:cNvSpPr>
              <a:spLocks/>
            </p:cNvSpPr>
            <p:nvPr/>
          </p:nvSpPr>
          <p:spPr bwMode="auto">
            <a:xfrm>
              <a:off x="1480619" y="1502598"/>
              <a:ext cx="178077" cy="78563"/>
            </a:xfrm>
            <a:custGeom>
              <a:avLst/>
              <a:gdLst>
                <a:gd name="T0" fmla="*/ 2147483647 w 194"/>
                <a:gd name="T1" fmla="*/ 2147483647 h 96"/>
                <a:gd name="T2" fmla="*/ 2147483647 w 194"/>
                <a:gd name="T3" fmla="*/ 2147483647 h 96"/>
                <a:gd name="T4" fmla="*/ 2147483647 w 194"/>
                <a:gd name="T5" fmla="*/ 2147483647 h 96"/>
                <a:gd name="T6" fmla="*/ 2147483647 w 194"/>
                <a:gd name="T7" fmla="*/ 2147483647 h 96"/>
                <a:gd name="T8" fmla="*/ 2147483647 w 194"/>
                <a:gd name="T9" fmla="*/ 2147483647 h 96"/>
                <a:gd name="T10" fmla="*/ 2147483647 w 194"/>
                <a:gd name="T11" fmla="*/ 2147483647 h 96"/>
                <a:gd name="T12" fmla="*/ 2147483647 w 194"/>
                <a:gd name="T13" fmla="*/ 2147483647 h 96"/>
                <a:gd name="T14" fmla="*/ 2147483647 w 194"/>
                <a:gd name="T15" fmla="*/ 2147483647 h 96"/>
                <a:gd name="T16" fmla="*/ 2147483647 w 194"/>
                <a:gd name="T17" fmla="*/ 2147483647 h 96"/>
                <a:gd name="T18" fmla="*/ 2147483647 w 194"/>
                <a:gd name="T19" fmla="*/ 2147483647 h 96"/>
                <a:gd name="T20" fmla="*/ 2147483647 w 194"/>
                <a:gd name="T21" fmla="*/ 2147483647 h 96"/>
                <a:gd name="T22" fmla="*/ 2147483647 w 194"/>
                <a:gd name="T23" fmla="*/ 2147483647 h 96"/>
                <a:gd name="T24" fmla="*/ 2147483647 w 194"/>
                <a:gd name="T25" fmla="*/ 2147483647 h 96"/>
                <a:gd name="T26" fmla="*/ 2147483647 w 194"/>
                <a:gd name="T27" fmla="*/ 2147483647 h 96"/>
                <a:gd name="T28" fmla="*/ 2147483647 w 194"/>
                <a:gd name="T29" fmla="*/ 2147483647 h 96"/>
                <a:gd name="T30" fmla="*/ 2147483647 w 194"/>
                <a:gd name="T31" fmla="*/ 2147483647 h 96"/>
                <a:gd name="T32" fmla="*/ 2147483647 w 194"/>
                <a:gd name="T33" fmla="*/ 2147483647 h 96"/>
                <a:gd name="T34" fmla="*/ 2147483647 w 194"/>
                <a:gd name="T35" fmla="*/ 2147483647 h 96"/>
                <a:gd name="T36" fmla="*/ 2147483647 w 194"/>
                <a:gd name="T37" fmla="*/ 2147483647 h 96"/>
                <a:gd name="T38" fmla="*/ 2147483647 w 194"/>
                <a:gd name="T39" fmla="*/ 2147483647 h 96"/>
                <a:gd name="T40" fmla="*/ 2147483647 w 194"/>
                <a:gd name="T41" fmla="*/ 2147483647 h 96"/>
                <a:gd name="T42" fmla="*/ 2147483647 w 194"/>
                <a:gd name="T43" fmla="*/ 2147483647 h 96"/>
                <a:gd name="T44" fmla="*/ 2147483647 w 194"/>
                <a:gd name="T45" fmla="*/ 2147483647 h 96"/>
                <a:gd name="T46" fmla="*/ 2147483647 w 194"/>
                <a:gd name="T47" fmla="*/ 2147483647 h 96"/>
                <a:gd name="T48" fmla="*/ 2147483647 w 194"/>
                <a:gd name="T49" fmla="*/ 2147483647 h 96"/>
                <a:gd name="T50" fmla="*/ 2147483647 w 194"/>
                <a:gd name="T51" fmla="*/ 2147483647 h 96"/>
                <a:gd name="T52" fmla="*/ 2147483647 w 194"/>
                <a:gd name="T53" fmla="*/ 2147483647 h 96"/>
                <a:gd name="T54" fmla="*/ 2147483647 w 194"/>
                <a:gd name="T55" fmla="*/ 2147483647 h 96"/>
                <a:gd name="T56" fmla="*/ 2147483647 w 194"/>
                <a:gd name="T57" fmla="*/ 2147483647 h 96"/>
                <a:gd name="T58" fmla="*/ 2147483647 w 194"/>
                <a:gd name="T59" fmla="*/ 2147483647 h 96"/>
                <a:gd name="T60" fmla="*/ 2147483647 w 194"/>
                <a:gd name="T61" fmla="*/ 2147483647 h 96"/>
                <a:gd name="T62" fmla="*/ 2147483647 w 194"/>
                <a:gd name="T63" fmla="*/ 2147483647 h 96"/>
                <a:gd name="T64" fmla="*/ 2147483647 w 194"/>
                <a:gd name="T65" fmla="*/ 2147483647 h 96"/>
                <a:gd name="T66" fmla="*/ 2147483647 w 194"/>
                <a:gd name="T67" fmla="*/ 2147483647 h 96"/>
                <a:gd name="T68" fmla="*/ 2147483647 w 194"/>
                <a:gd name="T69" fmla="*/ 2147483647 h 96"/>
                <a:gd name="T70" fmla="*/ 2147483647 w 194"/>
                <a:gd name="T71" fmla="*/ 2147483647 h 96"/>
                <a:gd name="T72" fmla="*/ 2147483647 w 194"/>
                <a:gd name="T73" fmla="*/ 2147483647 h 96"/>
                <a:gd name="T74" fmla="*/ 2147483647 w 194"/>
                <a:gd name="T75" fmla="*/ 2147483647 h 96"/>
                <a:gd name="T76" fmla="*/ 2147483647 w 194"/>
                <a:gd name="T77" fmla="*/ 2147483647 h 96"/>
                <a:gd name="T78" fmla="*/ 2147483647 w 194"/>
                <a:gd name="T79" fmla="*/ 2147483647 h 96"/>
                <a:gd name="T80" fmla="*/ 2147483647 w 194"/>
                <a:gd name="T81" fmla="*/ 2147483647 h 96"/>
                <a:gd name="T82" fmla="*/ 2147483647 w 194"/>
                <a:gd name="T83" fmla="*/ 2147483647 h 96"/>
                <a:gd name="T84" fmla="*/ 2147483647 w 194"/>
                <a:gd name="T85" fmla="*/ 2147483647 h 96"/>
                <a:gd name="T86" fmla="*/ 2147483647 w 194"/>
                <a:gd name="T87" fmla="*/ 2147483647 h 96"/>
                <a:gd name="T88" fmla="*/ 2147483647 w 194"/>
                <a:gd name="T89" fmla="*/ 2147483647 h 96"/>
                <a:gd name="T90" fmla="*/ 2147483647 w 194"/>
                <a:gd name="T91" fmla="*/ 2147483647 h 96"/>
                <a:gd name="T92" fmla="*/ 2147483647 w 194"/>
                <a:gd name="T93" fmla="*/ 2147483647 h 96"/>
                <a:gd name="T94" fmla="*/ 2147483647 w 194"/>
                <a:gd name="T95" fmla="*/ 2147483647 h 96"/>
                <a:gd name="T96" fmla="*/ 2147483647 w 194"/>
                <a:gd name="T97" fmla="*/ 2147483647 h 96"/>
                <a:gd name="T98" fmla="*/ 2147483647 w 194"/>
                <a:gd name="T99" fmla="*/ 2147483647 h 96"/>
                <a:gd name="T100" fmla="*/ 2147483647 w 194"/>
                <a:gd name="T101" fmla="*/ 2147483647 h 96"/>
                <a:gd name="T102" fmla="*/ 2147483647 w 194"/>
                <a:gd name="T103" fmla="*/ 2147483647 h 96"/>
                <a:gd name="T104" fmla="*/ 2147483647 w 194"/>
                <a:gd name="T105" fmla="*/ 2147483647 h 96"/>
                <a:gd name="T106" fmla="*/ 2147483647 w 194"/>
                <a:gd name="T107" fmla="*/ 2147483647 h 96"/>
                <a:gd name="T108" fmla="*/ 2147483647 w 194"/>
                <a:gd name="T109" fmla="*/ 2147483647 h 96"/>
                <a:gd name="T110" fmla="*/ 2147483647 w 194"/>
                <a:gd name="T111" fmla="*/ 2147483647 h 96"/>
                <a:gd name="T112" fmla="*/ 2147483647 w 194"/>
                <a:gd name="T113" fmla="*/ 2147483647 h 96"/>
                <a:gd name="T114" fmla="*/ 2147483647 w 194"/>
                <a:gd name="T115" fmla="*/ 2147483647 h 96"/>
                <a:gd name="T116" fmla="*/ 2147483647 w 194"/>
                <a:gd name="T117" fmla="*/ 2147483647 h 96"/>
                <a:gd name="T118" fmla="*/ 2147483647 w 194"/>
                <a:gd name="T119" fmla="*/ 2147483647 h 96"/>
                <a:gd name="T120" fmla="*/ 2147483647 w 194"/>
                <a:gd name="T121" fmla="*/ 0 h 9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w 194"/>
                <a:gd name="T184" fmla="*/ 0 h 96"/>
                <a:gd name="T185" fmla="*/ 194 w 194"/>
                <a:gd name="T186" fmla="*/ 96 h 96"/>
              </a:gdLst>
              <a:ahLst/>
              <a:cxnLst>
                <a:cxn ang="T122">
                  <a:pos x="T0" y="T1"/>
                </a:cxn>
                <a:cxn ang="T123">
                  <a:pos x="T2" y="T3"/>
                </a:cxn>
                <a:cxn ang="T124">
                  <a:pos x="T4" y="T5"/>
                </a:cxn>
                <a:cxn ang="T125">
                  <a:pos x="T6" y="T7"/>
                </a:cxn>
                <a:cxn ang="T126">
                  <a:pos x="T8" y="T9"/>
                </a:cxn>
                <a:cxn ang="T127">
                  <a:pos x="T10" y="T11"/>
                </a:cxn>
                <a:cxn ang="T128">
                  <a:pos x="T12" y="T13"/>
                </a:cxn>
                <a:cxn ang="T129">
                  <a:pos x="T14" y="T15"/>
                </a:cxn>
                <a:cxn ang="T130">
                  <a:pos x="T16" y="T17"/>
                </a:cxn>
                <a:cxn ang="T131">
                  <a:pos x="T18" y="T19"/>
                </a:cxn>
                <a:cxn ang="T132">
                  <a:pos x="T20" y="T21"/>
                </a:cxn>
                <a:cxn ang="T133">
                  <a:pos x="T22" y="T23"/>
                </a:cxn>
                <a:cxn ang="T134">
                  <a:pos x="T24" y="T25"/>
                </a:cxn>
                <a:cxn ang="T135">
                  <a:pos x="T26" y="T27"/>
                </a:cxn>
                <a:cxn ang="T136">
                  <a:pos x="T28" y="T29"/>
                </a:cxn>
                <a:cxn ang="T137">
                  <a:pos x="T30" y="T31"/>
                </a:cxn>
                <a:cxn ang="T138">
                  <a:pos x="T32" y="T33"/>
                </a:cxn>
                <a:cxn ang="T139">
                  <a:pos x="T34" y="T35"/>
                </a:cxn>
                <a:cxn ang="T140">
                  <a:pos x="T36" y="T37"/>
                </a:cxn>
                <a:cxn ang="T141">
                  <a:pos x="T38" y="T39"/>
                </a:cxn>
                <a:cxn ang="T142">
                  <a:pos x="T40" y="T41"/>
                </a:cxn>
                <a:cxn ang="T143">
                  <a:pos x="T42" y="T43"/>
                </a:cxn>
                <a:cxn ang="T144">
                  <a:pos x="T44" y="T45"/>
                </a:cxn>
                <a:cxn ang="T145">
                  <a:pos x="T46" y="T47"/>
                </a:cxn>
                <a:cxn ang="T146">
                  <a:pos x="T48" y="T49"/>
                </a:cxn>
                <a:cxn ang="T147">
                  <a:pos x="T50" y="T51"/>
                </a:cxn>
                <a:cxn ang="T148">
                  <a:pos x="T52" y="T53"/>
                </a:cxn>
                <a:cxn ang="T149">
                  <a:pos x="T54" y="T55"/>
                </a:cxn>
                <a:cxn ang="T150">
                  <a:pos x="T56" y="T57"/>
                </a:cxn>
                <a:cxn ang="T151">
                  <a:pos x="T58" y="T59"/>
                </a:cxn>
                <a:cxn ang="T152">
                  <a:pos x="T60" y="T61"/>
                </a:cxn>
                <a:cxn ang="T153">
                  <a:pos x="T62" y="T63"/>
                </a:cxn>
                <a:cxn ang="T154">
                  <a:pos x="T64" y="T65"/>
                </a:cxn>
                <a:cxn ang="T155">
                  <a:pos x="T66" y="T67"/>
                </a:cxn>
                <a:cxn ang="T156">
                  <a:pos x="T68" y="T69"/>
                </a:cxn>
                <a:cxn ang="T157">
                  <a:pos x="T70" y="T71"/>
                </a:cxn>
                <a:cxn ang="T158">
                  <a:pos x="T72" y="T73"/>
                </a:cxn>
                <a:cxn ang="T159">
                  <a:pos x="T74" y="T75"/>
                </a:cxn>
                <a:cxn ang="T160">
                  <a:pos x="T76" y="T77"/>
                </a:cxn>
                <a:cxn ang="T161">
                  <a:pos x="T78" y="T79"/>
                </a:cxn>
                <a:cxn ang="T162">
                  <a:pos x="T80" y="T81"/>
                </a:cxn>
                <a:cxn ang="T163">
                  <a:pos x="T82" y="T83"/>
                </a:cxn>
                <a:cxn ang="T164">
                  <a:pos x="T84" y="T85"/>
                </a:cxn>
                <a:cxn ang="T165">
                  <a:pos x="T86" y="T87"/>
                </a:cxn>
                <a:cxn ang="T166">
                  <a:pos x="T88" y="T89"/>
                </a:cxn>
                <a:cxn ang="T167">
                  <a:pos x="T90" y="T91"/>
                </a:cxn>
                <a:cxn ang="T168">
                  <a:pos x="T92" y="T93"/>
                </a:cxn>
                <a:cxn ang="T169">
                  <a:pos x="T94" y="T95"/>
                </a:cxn>
                <a:cxn ang="T170">
                  <a:pos x="T96" y="T97"/>
                </a:cxn>
                <a:cxn ang="T171">
                  <a:pos x="T98" y="T99"/>
                </a:cxn>
                <a:cxn ang="T172">
                  <a:pos x="T100" y="T101"/>
                </a:cxn>
                <a:cxn ang="T173">
                  <a:pos x="T102" y="T103"/>
                </a:cxn>
                <a:cxn ang="T174">
                  <a:pos x="T104" y="T105"/>
                </a:cxn>
                <a:cxn ang="T175">
                  <a:pos x="T106" y="T107"/>
                </a:cxn>
                <a:cxn ang="T176">
                  <a:pos x="T108" y="T109"/>
                </a:cxn>
                <a:cxn ang="T177">
                  <a:pos x="T110" y="T111"/>
                </a:cxn>
                <a:cxn ang="T178">
                  <a:pos x="T112" y="T113"/>
                </a:cxn>
                <a:cxn ang="T179">
                  <a:pos x="T114" y="T115"/>
                </a:cxn>
                <a:cxn ang="T180">
                  <a:pos x="T116" y="T117"/>
                </a:cxn>
                <a:cxn ang="T181">
                  <a:pos x="T118" y="T119"/>
                </a:cxn>
                <a:cxn ang="T182">
                  <a:pos x="T120" y="T121"/>
                </a:cxn>
              </a:cxnLst>
              <a:rect l="T183" t="T184" r="T185" b="T186"/>
              <a:pathLst>
                <a:path w="194" h="96">
                  <a:moveTo>
                    <a:pt x="120" y="0"/>
                  </a:moveTo>
                  <a:lnTo>
                    <a:pt x="122" y="2"/>
                  </a:lnTo>
                  <a:lnTo>
                    <a:pt x="124" y="2"/>
                  </a:lnTo>
                  <a:lnTo>
                    <a:pt x="126" y="2"/>
                  </a:lnTo>
                  <a:lnTo>
                    <a:pt x="126" y="0"/>
                  </a:lnTo>
                  <a:lnTo>
                    <a:pt x="128" y="0"/>
                  </a:lnTo>
                  <a:lnTo>
                    <a:pt x="128" y="2"/>
                  </a:lnTo>
                  <a:lnTo>
                    <a:pt x="126" y="2"/>
                  </a:lnTo>
                  <a:lnTo>
                    <a:pt x="124" y="4"/>
                  </a:lnTo>
                  <a:lnTo>
                    <a:pt x="126" y="4"/>
                  </a:lnTo>
                  <a:lnTo>
                    <a:pt x="128" y="4"/>
                  </a:lnTo>
                  <a:lnTo>
                    <a:pt x="130" y="4"/>
                  </a:lnTo>
                  <a:lnTo>
                    <a:pt x="130" y="6"/>
                  </a:lnTo>
                  <a:lnTo>
                    <a:pt x="132" y="8"/>
                  </a:lnTo>
                  <a:lnTo>
                    <a:pt x="130" y="8"/>
                  </a:lnTo>
                  <a:lnTo>
                    <a:pt x="130" y="6"/>
                  </a:lnTo>
                  <a:lnTo>
                    <a:pt x="130" y="8"/>
                  </a:lnTo>
                  <a:lnTo>
                    <a:pt x="126" y="8"/>
                  </a:lnTo>
                  <a:lnTo>
                    <a:pt x="128" y="8"/>
                  </a:lnTo>
                  <a:lnTo>
                    <a:pt x="130" y="8"/>
                  </a:lnTo>
                  <a:lnTo>
                    <a:pt x="132" y="10"/>
                  </a:lnTo>
                  <a:lnTo>
                    <a:pt x="134" y="10"/>
                  </a:lnTo>
                  <a:lnTo>
                    <a:pt x="132" y="12"/>
                  </a:lnTo>
                  <a:lnTo>
                    <a:pt x="130" y="12"/>
                  </a:lnTo>
                  <a:lnTo>
                    <a:pt x="136" y="12"/>
                  </a:lnTo>
                  <a:lnTo>
                    <a:pt x="136" y="10"/>
                  </a:lnTo>
                  <a:lnTo>
                    <a:pt x="134" y="10"/>
                  </a:lnTo>
                  <a:lnTo>
                    <a:pt x="134" y="8"/>
                  </a:lnTo>
                  <a:lnTo>
                    <a:pt x="132" y="8"/>
                  </a:lnTo>
                  <a:lnTo>
                    <a:pt x="134" y="8"/>
                  </a:lnTo>
                  <a:lnTo>
                    <a:pt x="136" y="10"/>
                  </a:lnTo>
                  <a:lnTo>
                    <a:pt x="136" y="12"/>
                  </a:lnTo>
                  <a:lnTo>
                    <a:pt x="132" y="14"/>
                  </a:lnTo>
                  <a:lnTo>
                    <a:pt x="134" y="14"/>
                  </a:lnTo>
                  <a:lnTo>
                    <a:pt x="136" y="14"/>
                  </a:lnTo>
                  <a:lnTo>
                    <a:pt x="138" y="14"/>
                  </a:lnTo>
                  <a:lnTo>
                    <a:pt x="140" y="14"/>
                  </a:lnTo>
                  <a:lnTo>
                    <a:pt x="138" y="14"/>
                  </a:lnTo>
                  <a:lnTo>
                    <a:pt x="138" y="16"/>
                  </a:lnTo>
                  <a:lnTo>
                    <a:pt x="140" y="16"/>
                  </a:lnTo>
                  <a:lnTo>
                    <a:pt x="142" y="16"/>
                  </a:lnTo>
                  <a:lnTo>
                    <a:pt x="142" y="18"/>
                  </a:lnTo>
                  <a:lnTo>
                    <a:pt x="144" y="18"/>
                  </a:lnTo>
                  <a:lnTo>
                    <a:pt x="146" y="20"/>
                  </a:lnTo>
                  <a:lnTo>
                    <a:pt x="148" y="20"/>
                  </a:lnTo>
                  <a:lnTo>
                    <a:pt x="148" y="22"/>
                  </a:lnTo>
                  <a:lnTo>
                    <a:pt x="150" y="24"/>
                  </a:lnTo>
                  <a:lnTo>
                    <a:pt x="152" y="24"/>
                  </a:lnTo>
                  <a:lnTo>
                    <a:pt x="152" y="26"/>
                  </a:lnTo>
                  <a:lnTo>
                    <a:pt x="150" y="28"/>
                  </a:lnTo>
                  <a:lnTo>
                    <a:pt x="148" y="30"/>
                  </a:lnTo>
                  <a:lnTo>
                    <a:pt x="146" y="30"/>
                  </a:lnTo>
                  <a:lnTo>
                    <a:pt x="144" y="32"/>
                  </a:lnTo>
                  <a:lnTo>
                    <a:pt x="142" y="32"/>
                  </a:lnTo>
                  <a:lnTo>
                    <a:pt x="144" y="32"/>
                  </a:lnTo>
                  <a:lnTo>
                    <a:pt x="146" y="32"/>
                  </a:lnTo>
                  <a:lnTo>
                    <a:pt x="148" y="32"/>
                  </a:lnTo>
                  <a:lnTo>
                    <a:pt x="150" y="30"/>
                  </a:lnTo>
                  <a:lnTo>
                    <a:pt x="152" y="32"/>
                  </a:lnTo>
                  <a:lnTo>
                    <a:pt x="150" y="34"/>
                  </a:lnTo>
                  <a:lnTo>
                    <a:pt x="148" y="34"/>
                  </a:lnTo>
                  <a:lnTo>
                    <a:pt x="142" y="38"/>
                  </a:lnTo>
                  <a:lnTo>
                    <a:pt x="140" y="38"/>
                  </a:lnTo>
                  <a:lnTo>
                    <a:pt x="138" y="40"/>
                  </a:lnTo>
                  <a:lnTo>
                    <a:pt x="136" y="42"/>
                  </a:lnTo>
                  <a:lnTo>
                    <a:pt x="134" y="44"/>
                  </a:lnTo>
                  <a:lnTo>
                    <a:pt x="132" y="46"/>
                  </a:lnTo>
                  <a:lnTo>
                    <a:pt x="134" y="46"/>
                  </a:lnTo>
                  <a:lnTo>
                    <a:pt x="132" y="46"/>
                  </a:lnTo>
                  <a:lnTo>
                    <a:pt x="128" y="46"/>
                  </a:lnTo>
                  <a:lnTo>
                    <a:pt x="126" y="46"/>
                  </a:lnTo>
                  <a:lnTo>
                    <a:pt x="126" y="48"/>
                  </a:lnTo>
                  <a:lnTo>
                    <a:pt x="128" y="48"/>
                  </a:lnTo>
                  <a:lnTo>
                    <a:pt x="130" y="48"/>
                  </a:lnTo>
                  <a:lnTo>
                    <a:pt x="132" y="50"/>
                  </a:lnTo>
                  <a:lnTo>
                    <a:pt x="130" y="50"/>
                  </a:lnTo>
                  <a:lnTo>
                    <a:pt x="130" y="52"/>
                  </a:lnTo>
                  <a:lnTo>
                    <a:pt x="130" y="50"/>
                  </a:lnTo>
                  <a:lnTo>
                    <a:pt x="128" y="52"/>
                  </a:lnTo>
                  <a:lnTo>
                    <a:pt x="124" y="54"/>
                  </a:lnTo>
                  <a:lnTo>
                    <a:pt x="126" y="54"/>
                  </a:lnTo>
                  <a:lnTo>
                    <a:pt x="128" y="54"/>
                  </a:lnTo>
                  <a:lnTo>
                    <a:pt x="130" y="52"/>
                  </a:lnTo>
                  <a:lnTo>
                    <a:pt x="134" y="52"/>
                  </a:lnTo>
                  <a:lnTo>
                    <a:pt x="134" y="50"/>
                  </a:lnTo>
                  <a:lnTo>
                    <a:pt x="136" y="50"/>
                  </a:lnTo>
                  <a:lnTo>
                    <a:pt x="138" y="52"/>
                  </a:lnTo>
                  <a:lnTo>
                    <a:pt x="136" y="52"/>
                  </a:lnTo>
                  <a:lnTo>
                    <a:pt x="132" y="54"/>
                  </a:lnTo>
                  <a:lnTo>
                    <a:pt x="130" y="54"/>
                  </a:lnTo>
                  <a:lnTo>
                    <a:pt x="130" y="56"/>
                  </a:lnTo>
                  <a:lnTo>
                    <a:pt x="128" y="56"/>
                  </a:lnTo>
                  <a:lnTo>
                    <a:pt x="132" y="56"/>
                  </a:lnTo>
                  <a:lnTo>
                    <a:pt x="134" y="54"/>
                  </a:lnTo>
                  <a:lnTo>
                    <a:pt x="136" y="54"/>
                  </a:lnTo>
                  <a:lnTo>
                    <a:pt x="138" y="54"/>
                  </a:lnTo>
                  <a:lnTo>
                    <a:pt x="140" y="52"/>
                  </a:lnTo>
                  <a:lnTo>
                    <a:pt x="140" y="50"/>
                  </a:lnTo>
                  <a:lnTo>
                    <a:pt x="138" y="50"/>
                  </a:lnTo>
                  <a:lnTo>
                    <a:pt x="136" y="50"/>
                  </a:lnTo>
                  <a:lnTo>
                    <a:pt x="136" y="48"/>
                  </a:lnTo>
                  <a:lnTo>
                    <a:pt x="140" y="48"/>
                  </a:lnTo>
                  <a:lnTo>
                    <a:pt x="142" y="48"/>
                  </a:lnTo>
                  <a:lnTo>
                    <a:pt x="144" y="46"/>
                  </a:lnTo>
                  <a:lnTo>
                    <a:pt x="146" y="46"/>
                  </a:lnTo>
                  <a:lnTo>
                    <a:pt x="146" y="44"/>
                  </a:lnTo>
                  <a:lnTo>
                    <a:pt x="148" y="44"/>
                  </a:lnTo>
                  <a:lnTo>
                    <a:pt x="150" y="42"/>
                  </a:lnTo>
                  <a:lnTo>
                    <a:pt x="150" y="40"/>
                  </a:lnTo>
                  <a:lnTo>
                    <a:pt x="150" y="38"/>
                  </a:lnTo>
                  <a:lnTo>
                    <a:pt x="148" y="38"/>
                  </a:lnTo>
                  <a:lnTo>
                    <a:pt x="146" y="40"/>
                  </a:lnTo>
                  <a:lnTo>
                    <a:pt x="144" y="38"/>
                  </a:lnTo>
                  <a:lnTo>
                    <a:pt x="146" y="38"/>
                  </a:lnTo>
                  <a:lnTo>
                    <a:pt x="148" y="38"/>
                  </a:lnTo>
                  <a:lnTo>
                    <a:pt x="150" y="38"/>
                  </a:lnTo>
                  <a:lnTo>
                    <a:pt x="152" y="38"/>
                  </a:lnTo>
                  <a:lnTo>
                    <a:pt x="156" y="38"/>
                  </a:lnTo>
                  <a:lnTo>
                    <a:pt x="158" y="38"/>
                  </a:lnTo>
                  <a:lnTo>
                    <a:pt x="160" y="38"/>
                  </a:lnTo>
                  <a:lnTo>
                    <a:pt x="162" y="38"/>
                  </a:lnTo>
                  <a:lnTo>
                    <a:pt x="162" y="36"/>
                  </a:lnTo>
                  <a:lnTo>
                    <a:pt x="162" y="38"/>
                  </a:lnTo>
                  <a:lnTo>
                    <a:pt x="164" y="38"/>
                  </a:lnTo>
                  <a:lnTo>
                    <a:pt x="166" y="38"/>
                  </a:lnTo>
                  <a:lnTo>
                    <a:pt x="164" y="38"/>
                  </a:lnTo>
                  <a:lnTo>
                    <a:pt x="164" y="40"/>
                  </a:lnTo>
                  <a:lnTo>
                    <a:pt x="162" y="40"/>
                  </a:lnTo>
                  <a:lnTo>
                    <a:pt x="160" y="42"/>
                  </a:lnTo>
                  <a:lnTo>
                    <a:pt x="158" y="44"/>
                  </a:lnTo>
                  <a:lnTo>
                    <a:pt x="162" y="44"/>
                  </a:lnTo>
                  <a:lnTo>
                    <a:pt x="162" y="42"/>
                  </a:lnTo>
                  <a:lnTo>
                    <a:pt x="164" y="40"/>
                  </a:lnTo>
                  <a:lnTo>
                    <a:pt x="166" y="40"/>
                  </a:lnTo>
                  <a:lnTo>
                    <a:pt x="164" y="40"/>
                  </a:lnTo>
                  <a:lnTo>
                    <a:pt x="164" y="42"/>
                  </a:lnTo>
                  <a:lnTo>
                    <a:pt x="166" y="42"/>
                  </a:lnTo>
                  <a:lnTo>
                    <a:pt x="168" y="42"/>
                  </a:lnTo>
                  <a:lnTo>
                    <a:pt x="172" y="42"/>
                  </a:lnTo>
                  <a:lnTo>
                    <a:pt x="174" y="42"/>
                  </a:lnTo>
                  <a:lnTo>
                    <a:pt x="174" y="40"/>
                  </a:lnTo>
                  <a:lnTo>
                    <a:pt x="172" y="40"/>
                  </a:lnTo>
                  <a:lnTo>
                    <a:pt x="170" y="40"/>
                  </a:lnTo>
                  <a:lnTo>
                    <a:pt x="168" y="40"/>
                  </a:lnTo>
                  <a:lnTo>
                    <a:pt x="168" y="38"/>
                  </a:lnTo>
                  <a:lnTo>
                    <a:pt x="172" y="38"/>
                  </a:lnTo>
                  <a:lnTo>
                    <a:pt x="174" y="40"/>
                  </a:lnTo>
                  <a:lnTo>
                    <a:pt x="176" y="40"/>
                  </a:lnTo>
                  <a:lnTo>
                    <a:pt x="174" y="40"/>
                  </a:lnTo>
                  <a:lnTo>
                    <a:pt x="172" y="40"/>
                  </a:lnTo>
                  <a:lnTo>
                    <a:pt x="176" y="40"/>
                  </a:lnTo>
                  <a:lnTo>
                    <a:pt x="178" y="40"/>
                  </a:lnTo>
                  <a:lnTo>
                    <a:pt x="180" y="40"/>
                  </a:lnTo>
                  <a:lnTo>
                    <a:pt x="182" y="40"/>
                  </a:lnTo>
                  <a:lnTo>
                    <a:pt x="184" y="40"/>
                  </a:lnTo>
                  <a:lnTo>
                    <a:pt x="186" y="40"/>
                  </a:lnTo>
                  <a:lnTo>
                    <a:pt x="186" y="42"/>
                  </a:lnTo>
                  <a:lnTo>
                    <a:pt x="184" y="42"/>
                  </a:lnTo>
                  <a:lnTo>
                    <a:pt x="184" y="44"/>
                  </a:lnTo>
                  <a:lnTo>
                    <a:pt x="186" y="44"/>
                  </a:lnTo>
                  <a:lnTo>
                    <a:pt x="186" y="46"/>
                  </a:lnTo>
                  <a:lnTo>
                    <a:pt x="184" y="46"/>
                  </a:lnTo>
                  <a:lnTo>
                    <a:pt x="184" y="48"/>
                  </a:lnTo>
                  <a:lnTo>
                    <a:pt x="186" y="50"/>
                  </a:lnTo>
                  <a:lnTo>
                    <a:pt x="188" y="50"/>
                  </a:lnTo>
                  <a:lnTo>
                    <a:pt x="188" y="52"/>
                  </a:lnTo>
                  <a:lnTo>
                    <a:pt x="188" y="54"/>
                  </a:lnTo>
                  <a:lnTo>
                    <a:pt x="186" y="54"/>
                  </a:lnTo>
                  <a:lnTo>
                    <a:pt x="186" y="56"/>
                  </a:lnTo>
                  <a:lnTo>
                    <a:pt x="184" y="56"/>
                  </a:lnTo>
                  <a:lnTo>
                    <a:pt x="182" y="56"/>
                  </a:lnTo>
                  <a:lnTo>
                    <a:pt x="184" y="56"/>
                  </a:lnTo>
                  <a:lnTo>
                    <a:pt x="186" y="56"/>
                  </a:lnTo>
                  <a:lnTo>
                    <a:pt x="188" y="56"/>
                  </a:lnTo>
                  <a:lnTo>
                    <a:pt x="188" y="54"/>
                  </a:lnTo>
                  <a:lnTo>
                    <a:pt x="190" y="54"/>
                  </a:lnTo>
                  <a:lnTo>
                    <a:pt x="190" y="56"/>
                  </a:lnTo>
                  <a:lnTo>
                    <a:pt x="188" y="56"/>
                  </a:lnTo>
                  <a:lnTo>
                    <a:pt x="186" y="56"/>
                  </a:lnTo>
                  <a:lnTo>
                    <a:pt x="188" y="56"/>
                  </a:lnTo>
                  <a:lnTo>
                    <a:pt x="190" y="56"/>
                  </a:lnTo>
                  <a:lnTo>
                    <a:pt x="192" y="56"/>
                  </a:lnTo>
                  <a:lnTo>
                    <a:pt x="190" y="56"/>
                  </a:lnTo>
                  <a:lnTo>
                    <a:pt x="192" y="56"/>
                  </a:lnTo>
                  <a:lnTo>
                    <a:pt x="194" y="56"/>
                  </a:lnTo>
                  <a:lnTo>
                    <a:pt x="194" y="58"/>
                  </a:lnTo>
                  <a:lnTo>
                    <a:pt x="192" y="58"/>
                  </a:lnTo>
                  <a:lnTo>
                    <a:pt x="190" y="60"/>
                  </a:lnTo>
                  <a:lnTo>
                    <a:pt x="188" y="60"/>
                  </a:lnTo>
                  <a:lnTo>
                    <a:pt x="188" y="58"/>
                  </a:lnTo>
                  <a:lnTo>
                    <a:pt x="186" y="58"/>
                  </a:lnTo>
                  <a:lnTo>
                    <a:pt x="184" y="58"/>
                  </a:lnTo>
                  <a:lnTo>
                    <a:pt x="182" y="60"/>
                  </a:lnTo>
                  <a:lnTo>
                    <a:pt x="176" y="60"/>
                  </a:lnTo>
                  <a:lnTo>
                    <a:pt x="172" y="62"/>
                  </a:lnTo>
                  <a:lnTo>
                    <a:pt x="172" y="64"/>
                  </a:lnTo>
                  <a:lnTo>
                    <a:pt x="168" y="66"/>
                  </a:lnTo>
                  <a:lnTo>
                    <a:pt x="166" y="68"/>
                  </a:lnTo>
                  <a:lnTo>
                    <a:pt x="164" y="68"/>
                  </a:lnTo>
                  <a:lnTo>
                    <a:pt x="162" y="68"/>
                  </a:lnTo>
                  <a:lnTo>
                    <a:pt x="162" y="66"/>
                  </a:lnTo>
                  <a:lnTo>
                    <a:pt x="160" y="66"/>
                  </a:lnTo>
                  <a:lnTo>
                    <a:pt x="160" y="64"/>
                  </a:lnTo>
                  <a:lnTo>
                    <a:pt x="158" y="62"/>
                  </a:lnTo>
                  <a:lnTo>
                    <a:pt x="156" y="66"/>
                  </a:lnTo>
                  <a:lnTo>
                    <a:pt x="158" y="66"/>
                  </a:lnTo>
                  <a:lnTo>
                    <a:pt x="158" y="68"/>
                  </a:lnTo>
                  <a:lnTo>
                    <a:pt x="156" y="70"/>
                  </a:lnTo>
                  <a:lnTo>
                    <a:pt x="154" y="70"/>
                  </a:lnTo>
                  <a:lnTo>
                    <a:pt x="152" y="70"/>
                  </a:lnTo>
                  <a:lnTo>
                    <a:pt x="150" y="70"/>
                  </a:lnTo>
                  <a:lnTo>
                    <a:pt x="148" y="70"/>
                  </a:lnTo>
                  <a:lnTo>
                    <a:pt x="146" y="70"/>
                  </a:lnTo>
                  <a:lnTo>
                    <a:pt x="144" y="70"/>
                  </a:lnTo>
                  <a:lnTo>
                    <a:pt x="142" y="70"/>
                  </a:lnTo>
                  <a:lnTo>
                    <a:pt x="140" y="70"/>
                  </a:lnTo>
                  <a:lnTo>
                    <a:pt x="138" y="70"/>
                  </a:lnTo>
                  <a:lnTo>
                    <a:pt x="140" y="70"/>
                  </a:lnTo>
                  <a:lnTo>
                    <a:pt x="142" y="70"/>
                  </a:lnTo>
                  <a:lnTo>
                    <a:pt x="144" y="70"/>
                  </a:lnTo>
                  <a:lnTo>
                    <a:pt x="142" y="70"/>
                  </a:lnTo>
                  <a:lnTo>
                    <a:pt x="140" y="70"/>
                  </a:lnTo>
                  <a:lnTo>
                    <a:pt x="140" y="68"/>
                  </a:lnTo>
                  <a:lnTo>
                    <a:pt x="138" y="70"/>
                  </a:lnTo>
                  <a:lnTo>
                    <a:pt x="138" y="68"/>
                  </a:lnTo>
                  <a:lnTo>
                    <a:pt x="138" y="66"/>
                  </a:lnTo>
                  <a:lnTo>
                    <a:pt x="140" y="66"/>
                  </a:lnTo>
                  <a:lnTo>
                    <a:pt x="136" y="66"/>
                  </a:lnTo>
                  <a:lnTo>
                    <a:pt x="132" y="66"/>
                  </a:lnTo>
                  <a:lnTo>
                    <a:pt x="132" y="68"/>
                  </a:lnTo>
                  <a:lnTo>
                    <a:pt x="134" y="68"/>
                  </a:lnTo>
                  <a:lnTo>
                    <a:pt x="136" y="68"/>
                  </a:lnTo>
                  <a:lnTo>
                    <a:pt x="132" y="70"/>
                  </a:lnTo>
                  <a:lnTo>
                    <a:pt x="130" y="72"/>
                  </a:lnTo>
                  <a:lnTo>
                    <a:pt x="132" y="72"/>
                  </a:lnTo>
                  <a:lnTo>
                    <a:pt x="134" y="72"/>
                  </a:lnTo>
                  <a:lnTo>
                    <a:pt x="136" y="70"/>
                  </a:lnTo>
                  <a:lnTo>
                    <a:pt x="136" y="72"/>
                  </a:lnTo>
                  <a:lnTo>
                    <a:pt x="132" y="74"/>
                  </a:lnTo>
                  <a:lnTo>
                    <a:pt x="130" y="74"/>
                  </a:lnTo>
                  <a:lnTo>
                    <a:pt x="128" y="76"/>
                  </a:lnTo>
                  <a:lnTo>
                    <a:pt x="128" y="74"/>
                  </a:lnTo>
                  <a:lnTo>
                    <a:pt x="126" y="74"/>
                  </a:lnTo>
                  <a:lnTo>
                    <a:pt x="122" y="74"/>
                  </a:lnTo>
                  <a:lnTo>
                    <a:pt x="122" y="76"/>
                  </a:lnTo>
                  <a:lnTo>
                    <a:pt x="120" y="76"/>
                  </a:lnTo>
                  <a:lnTo>
                    <a:pt x="122" y="76"/>
                  </a:lnTo>
                  <a:lnTo>
                    <a:pt x="124" y="76"/>
                  </a:lnTo>
                  <a:lnTo>
                    <a:pt x="126" y="76"/>
                  </a:lnTo>
                  <a:lnTo>
                    <a:pt x="126" y="78"/>
                  </a:lnTo>
                  <a:lnTo>
                    <a:pt x="126" y="80"/>
                  </a:lnTo>
                  <a:lnTo>
                    <a:pt x="124" y="80"/>
                  </a:lnTo>
                  <a:lnTo>
                    <a:pt x="118" y="82"/>
                  </a:lnTo>
                  <a:lnTo>
                    <a:pt x="116" y="82"/>
                  </a:lnTo>
                  <a:lnTo>
                    <a:pt x="114" y="82"/>
                  </a:lnTo>
                  <a:lnTo>
                    <a:pt x="112" y="84"/>
                  </a:lnTo>
                  <a:lnTo>
                    <a:pt x="110" y="84"/>
                  </a:lnTo>
                  <a:lnTo>
                    <a:pt x="108" y="84"/>
                  </a:lnTo>
                  <a:lnTo>
                    <a:pt x="106" y="84"/>
                  </a:lnTo>
                  <a:lnTo>
                    <a:pt x="104" y="84"/>
                  </a:lnTo>
                  <a:lnTo>
                    <a:pt x="100" y="86"/>
                  </a:lnTo>
                  <a:lnTo>
                    <a:pt x="102" y="86"/>
                  </a:lnTo>
                  <a:lnTo>
                    <a:pt x="104" y="84"/>
                  </a:lnTo>
                  <a:lnTo>
                    <a:pt x="106" y="84"/>
                  </a:lnTo>
                  <a:lnTo>
                    <a:pt x="108" y="84"/>
                  </a:lnTo>
                  <a:lnTo>
                    <a:pt x="108" y="86"/>
                  </a:lnTo>
                  <a:lnTo>
                    <a:pt x="106" y="86"/>
                  </a:lnTo>
                  <a:lnTo>
                    <a:pt x="104" y="86"/>
                  </a:lnTo>
                  <a:lnTo>
                    <a:pt x="102" y="86"/>
                  </a:lnTo>
                  <a:lnTo>
                    <a:pt x="100" y="88"/>
                  </a:lnTo>
                  <a:lnTo>
                    <a:pt x="98" y="88"/>
                  </a:lnTo>
                  <a:lnTo>
                    <a:pt x="100" y="88"/>
                  </a:lnTo>
                  <a:lnTo>
                    <a:pt x="102" y="88"/>
                  </a:lnTo>
                  <a:lnTo>
                    <a:pt x="102" y="90"/>
                  </a:lnTo>
                  <a:lnTo>
                    <a:pt x="104" y="90"/>
                  </a:lnTo>
                  <a:lnTo>
                    <a:pt x="106" y="90"/>
                  </a:lnTo>
                  <a:lnTo>
                    <a:pt x="104" y="92"/>
                  </a:lnTo>
                  <a:lnTo>
                    <a:pt x="104" y="94"/>
                  </a:lnTo>
                  <a:lnTo>
                    <a:pt x="100" y="94"/>
                  </a:lnTo>
                  <a:lnTo>
                    <a:pt x="98" y="94"/>
                  </a:lnTo>
                  <a:lnTo>
                    <a:pt x="98" y="92"/>
                  </a:lnTo>
                  <a:lnTo>
                    <a:pt x="100" y="92"/>
                  </a:lnTo>
                  <a:lnTo>
                    <a:pt x="98" y="92"/>
                  </a:lnTo>
                  <a:lnTo>
                    <a:pt x="96" y="92"/>
                  </a:lnTo>
                  <a:lnTo>
                    <a:pt x="94" y="92"/>
                  </a:lnTo>
                  <a:lnTo>
                    <a:pt x="96" y="92"/>
                  </a:lnTo>
                  <a:lnTo>
                    <a:pt x="92" y="94"/>
                  </a:lnTo>
                  <a:lnTo>
                    <a:pt x="92" y="96"/>
                  </a:lnTo>
                  <a:lnTo>
                    <a:pt x="90" y="96"/>
                  </a:lnTo>
                  <a:lnTo>
                    <a:pt x="88" y="96"/>
                  </a:lnTo>
                  <a:lnTo>
                    <a:pt x="86" y="96"/>
                  </a:lnTo>
                  <a:lnTo>
                    <a:pt x="84" y="96"/>
                  </a:lnTo>
                  <a:lnTo>
                    <a:pt x="82" y="96"/>
                  </a:lnTo>
                  <a:lnTo>
                    <a:pt x="84" y="96"/>
                  </a:lnTo>
                  <a:lnTo>
                    <a:pt x="84" y="94"/>
                  </a:lnTo>
                  <a:lnTo>
                    <a:pt x="86" y="94"/>
                  </a:lnTo>
                  <a:lnTo>
                    <a:pt x="88" y="94"/>
                  </a:lnTo>
                  <a:lnTo>
                    <a:pt x="90" y="92"/>
                  </a:lnTo>
                  <a:lnTo>
                    <a:pt x="92" y="92"/>
                  </a:lnTo>
                  <a:lnTo>
                    <a:pt x="92" y="90"/>
                  </a:lnTo>
                  <a:lnTo>
                    <a:pt x="92" y="88"/>
                  </a:lnTo>
                  <a:lnTo>
                    <a:pt x="92" y="90"/>
                  </a:lnTo>
                  <a:lnTo>
                    <a:pt x="90" y="90"/>
                  </a:lnTo>
                  <a:lnTo>
                    <a:pt x="90" y="92"/>
                  </a:lnTo>
                  <a:lnTo>
                    <a:pt x="88" y="92"/>
                  </a:lnTo>
                  <a:lnTo>
                    <a:pt x="84" y="94"/>
                  </a:lnTo>
                  <a:lnTo>
                    <a:pt x="82" y="94"/>
                  </a:lnTo>
                  <a:lnTo>
                    <a:pt x="80" y="94"/>
                  </a:lnTo>
                  <a:lnTo>
                    <a:pt x="78" y="94"/>
                  </a:lnTo>
                  <a:lnTo>
                    <a:pt x="76" y="94"/>
                  </a:lnTo>
                  <a:lnTo>
                    <a:pt x="76" y="92"/>
                  </a:lnTo>
                  <a:lnTo>
                    <a:pt x="78" y="92"/>
                  </a:lnTo>
                  <a:lnTo>
                    <a:pt x="78" y="90"/>
                  </a:lnTo>
                  <a:lnTo>
                    <a:pt x="76" y="88"/>
                  </a:lnTo>
                  <a:lnTo>
                    <a:pt x="74" y="86"/>
                  </a:lnTo>
                  <a:lnTo>
                    <a:pt x="72" y="84"/>
                  </a:lnTo>
                  <a:lnTo>
                    <a:pt x="70" y="86"/>
                  </a:lnTo>
                  <a:lnTo>
                    <a:pt x="68" y="86"/>
                  </a:lnTo>
                  <a:lnTo>
                    <a:pt x="66" y="86"/>
                  </a:lnTo>
                  <a:lnTo>
                    <a:pt x="66" y="84"/>
                  </a:lnTo>
                  <a:lnTo>
                    <a:pt x="66" y="82"/>
                  </a:lnTo>
                  <a:lnTo>
                    <a:pt x="64" y="82"/>
                  </a:lnTo>
                  <a:lnTo>
                    <a:pt x="64" y="80"/>
                  </a:lnTo>
                  <a:lnTo>
                    <a:pt x="66" y="80"/>
                  </a:lnTo>
                  <a:lnTo>
                    <a:pt x="70" y="78"/>
                  </a:lnTo>
                  <a:lnTo>
                    <a:pt x="70" y="76"/>
                  </a:lnTo>
                  <a:lnTo>
                    <a:pt x="72" y="74"/>
                  </a:lnTo>
                  <a:lnTo>
                    <a:pt x="74" y="72"/>
                  </a:lnTo>
                  <a:lnTo>
                    <a:pt x="74" y="70"/>
                  </a:lnTo>
                  <a:lnTo>
                    <a:pt x="72" y="70"/>
                  </a:lnTo>
                  <a:lnTo>
                    <a:pt x="70" y="70"/>
                  </a:lnTo>
                  <a:lnTo>
                    <a:pt x="68" y="70"/>
                  </a:lnTo>
                  <a:lnTo>
                    <a:pt x="68" y="68"/>
                  </a:lnTo>
                  <a:lnTo>
                    <a:pt x="66" y="68"/>
                  </a:lnTo>
                  <a:lnTo>
                    <a:pt x="64" y="68"/>
                  </a:lnTo>
                  <a:lnTo>
                    <a:pt x="62" y="68"/>
                  </a:lnTo>
                  <a:lnTo>
                    <a:pt x="58" y="68"/>
                  </a:lnTo>
                  <a:lnTo>
                    <a:pt x="56" y="70"/>
                  </a:lnTo>
                  <a:lnTo>
                    <a:pt x="54" y="70"/>
                  </a:lnTo>
                  <a:lnTo>
                    <a:pt x="50" y="70"/>
                  </a:lnTo>
                  <a:lnTo>
                    <a:pt x="44" y="70"/>
                  </a:lnTo>
                  <a:lnTo>
                    <a:pt x="42" y="70"/>
                  </a:lnTo>
                  <a:lnTo>
                    <a:pt x="40" y="70"/>
                  </a:lnTo>
                  <a:lnTo>
                    <a:pt x="38" y="70"/>
                  </a:lnTo>
                  <a:lnTo>
                    <a:pt x="36" y="70"/>
                  </a:lnTo>
                  <a:lnTo>
                    <a:pt x="38" y="70"/>
                  </a:lnTo>
                  <a:lnTo>
                    <a:pt x="38" y="68"/>
                  </a:lnTo>
                  <a:lnTo>
                    <a:pt x="40" y="68"/>
                  </a:lnTo>
                  <a:lnTo>
                    <a:pt x="44" y="66"/>
                  </a:lnTo>
                  <a:lnTo>
                    <a:pt x="46" y="64"/>
                  </a:lnTo>
                  <a:lnTo>
                    <a:pt x="44" y="64"/>
                  </a:lnTo>
                  <a:lnTo>
                    <a:pt x="42" y="64"/>
                  </a:lnTo>
                  <a:lnTo>
                    <a:pt x="44" y="62"/>
                  </a:lnTo>
                  <a:lnTo>
                    <a:pt x="44" y="60"/>
                  </a:lnTo>
                  <a:lnTo>
                    <a:pt x="46" y="60"/>
                  </a:lnTo>
                  <a:lnTo>
                    <a:pt x="46" y="58"/>
                  </a:lnTo>
                  <a:lnTo>
                    <a:pt x="48" y="60"/>
                  </a:lnTo>
                  <a:lnTo>
                    <a:pt x="50" y="58"/>
                  </a:lnTo>
                  <a:lnTo>
                    <a:pt x="52" y="58"/>
                  </a:lnTo>
                  <a:lnTo>
                    <a:pt x="54" y="56"/>
                  </a:lnTo>
                  <a:lnTo>
                    <a:pt x="56" y="56"/>
                  </a:lnTo>
                  <a:lnTo>
                    <a:pt x="58" y="56"/>
                  </a:lnTo>
                  <a:lnTo>
                    <a:pt x="60" y="56"/>
                  </a:lnTo>
                  <a:lnTo>
                    <a:pt x="62" y="56"/>
                  </a:lnTo>
                  <a:lnTo>
                    <a:pt x="66" y="52"/>
                  </a:lnTo>
                  <a:lnTo>
                    <a:pt x="64" y="52"/>
                  </a:lnTo>
                  <a:lnTo>
                    <a:pt x="62" y="54"/>
                  </a:lnTo>
                  <a:lnTo>
                    <a:pt x="60" y="54"/>
                  </a:lnTo>
                  <a:lnTo>
                    <a:pt x="54" y="56"/>
                  </a:lnTo>
                  <a:lnTo>
                    <a:pt x="52" y="56"/>
                  </a:lnTo>
                  <a:lnTo>
                    <a:pt x="50" y="56"/>
                  </a:lnTo>
                  <a:lnTo>
                    <a:pt x="52" y="56"/>
                  </a:lnTo>
                  <a:lnTo>
                    <a:pt x="52" y="54"/>
                  </a:lnTo>
                  <a:lnTo>
                    <a:pt x="54" y="54"/>
                  </a:lnTo>
                  <a:lnTo>
                    <a:pt x="54" y="52"/>
                  </a:lnTo>
                  <a:lnTo>
                    <a:pt x="56" y="52"/>
                  </a:lnTo>
                  <a:lnTo>
                    <a:pt x="54" y="52"/>
                  </a:lnTo>
                  <a:lnTo>
                    <a:pt x="54" y="54"/>
                  </a:lnTo>
                  <a:lnTo>
                    <a:pt x="52" y="54"/>
                  </a:lnTo>
                  <a:lnTo>
                    <a:pt x="50" y="56"/>
                  </a:lnTo>
                  <a:lnTo>
                    <a:pt x="50" y="54"/>
                  </a:lnTo>
                  <a:lnTo>
                    <a:pt x="48" y="54"/>
                  </a:lnTo>
                  <a:lnTo>
                    <a:pt x="48" y="56"/>
                  </a:lnTo>
                  <a:lnTo>
                    <a:pt x="46" y="56"/>
                  </a:lnTo>
                  <a:lnTo>
                    <a:pt x="44" y="56"/>
                  </a:lnTo>
                  <a:lnTo>
                    <a:pt x="42" y="56"/>
                  </a:lnTo>
                  <a:lnTo>
                    <a:pt x="38" y="56"/>
                  </a:lnTo>
                  <a:lnTo>
                    <a:pt x="40" y="56"/>
                  </a:lnTo>
                  <a:lnTo>
                    <a:pt x="36" y="56"/>
                  </a:lnTo>
                  <a:lnTo>
                    <a:pt x="34" y="58"/>
                  </a:lnTo>
                  <a:lnTo>
                    <a:pt x="30" y="60"/>
                  </a:lnTo>
                  <a:lnTo>
                    <a:pt x="28" y="62"/>
                  </a:lnTo>
                  <a:lnTo>
                    <a:pt x="26" y="64"/>
                  </a:lnTo>
                  <a:lnTo>
                    <a:pt x="26" y="66"/>
                  </a:lnTo>
                  <a:lnTo>
                    <a:pt x="28" y="66"/>
                  </a:lnTo>
                  <a:lnTo>
                    <a:pt x="28" y="68"/>
                  </a:lnTo>
                  <a:lnTo>
                    <a:pt x="24" y="70"/>
                  </a:lnTo>
                  <a:lnTo>
                    <a:pt x="22" y="70"/>
                  </a:lnTo>
                  <a:lnTo>
                    <a:pt x="18" y="72"/>
                  </a:lnTo>
                  <a:lnTo>
                    <a:pt x="14" y="74"/>
                  </a:lnTo>
                  <a:lnTo>
                    <a:pt x="14" y="76"/>
                  </a:lnTo>
                  <a:lnTo>
                    <a:pt x="12" y="76"/>
                  </a:lnTo>
                  <a:lnTo>
                    <a:pt x="10" y="76"/>
                  </a:lnTo>
                  <a:lnTo>
                    <a:pt x="10" y="78"/>
                  </a:lnTo>
                  <a:lnTo>
                    <a:pt x="8" y="78"/>
                  </a:lnTo>
                  <a:lnTo>
                    <a:pt x="6" y="78"/>
                  </a:lnTo>
                  <a:lnTo>
                    <a:pt x="4" y="78"/>
                  </a:lnTo>
                  <a:lnTo>
                    <a:pt x="0" y="80"/>
                  </a:lnTo>
                  <a:lnTo>
                    <a:pt x="16" y="68"/>
                  </a:lnTo>
                  <a:lnTo>
                    <a:pt x="30" y="58"/>
                  </a:lnTo>
                  <a:lnTo>
                    <a:pt x="46" y="50"/>
                  </a:lnTo>
                  <a:lnTo>
                    <a:pt x="60" y="40"/>
                  </a:lnTo>
                  <a:lnTo>
                    <a:pt x="74" y="28"/>
                  </a:lnTo>
                  <a:lnTo>
                    <a:pt x="90" y="18"/>
                  </a:lnTo>
                  <a:lnTo>
                    <a:pt x="106" y="8"/>
                  </a:lnTo>
                  <a:lnTo>
                    <a:pt x="120" y="0"/>
                  </a:lnTo>
                  <a:close/>
                </a:path>
              </a:pathLst>
            </a:custGeom>
            <a:solidFill>
              <a:srgbClr val="FC6800"/>
            </a:solidFill>
            <a:ln w="3175">
              <a:solidFill>
                <a:schemeClr val="bg1"/>
              </a:solidFill>
              <a:prstDash val="sysDot"/>
              <a:round/>
              <a:headEnd/>
              <a:tailEnd/>
            </a:ln>
          </p:spPr>
          <p:txBody>
            <a:bodyPr/>
            <a:lstStyle/>
            <a:p>
              <a:pPr fontAlgn="base">
                <a:spcBef>
                  <a:spcPct val="0"/>
                </a:spcBef>
                <a:spcAft>
                  <a:spcPct val="0"/>
                </a:spcAft>
              </a:pPr>
              <a:endParaRPr lang="de-DE" sz="2400">
                <a:solidFill>
                  <a:srgbClr val="000000"/>
                </a:solidFill>
                <a:cs typeface="Arial" charset="0"/>
              </a:endParaRPr>
            </a:p>
          </p:txBody>
        </p:sp>
        <p:sp>
          <p:nvSpPr>
            <p:cNvPr id="14425" name="Freeform 2507"/>
            <p:cNvSpPr>
              <a:spLocks/>
            </p:cNvSpPr>
            <p:nvPr/>
          </p:nvSpPr>
          <p:spPr bwMode="auto">
            <a:xfrm>
              <a:off x="1653458" y="1455460"/>
              <a:ext cx="43210" cy="10475"/>
            </a:xfrm>
            <a:custGeom>
              <a:avLst/>
              <a:gdLst>
                <a:gd name="T0" fmla="*/ 2147483647 w 46"/>
                <a:gd name="T1" fmla="*/ 2147483647 h 12"/>
                <a:gd name="T2" fmla="*/ 2147483647 w 46"/>
                <a:gd name="T3" fmla="*/ 2147483647 h 12"/>
                <a:gd name="T4" fmla="*/ 2147483647 w 46"/>
                <a:gd name="T5" fmla="*/ 2147483647 h 12"/>
                <a:gd name="T6" fmla="*/ 2147483647 w 46"/>
                <a:gd name="T7" fmla="*/ 0 h 12"/>
                <a:gd name="T8" fmla="*/ 2147483647 w 46"/>
                <a:gd name="T9" fmla="*/ 2147483647 h 12"/>
                <a:gd name="T10" fmla="*/ 2147483647 w 46"/>
                <a:gd name="T11" fmla="*/ 2147483647 h 12"/>
                <a:gd name="T12" fmla="*/ 2147483647 w 46"/>
                <a:gd name="T13" fmla="*/ 2147483647 h 12"/>
                <a:gd name="T14" fmla="*/ 2147483647 w 46"/>
                <a:gd name="T15" fmla="*/ 0 h 12"/>
                <a:gd name="T16" fmla="*/ 2147483647 w 46"/>
                <a:gd name="T17" fmla="*/ 0 h 12"/>
                <a:gd name="T18" fmla="*/ 2147483647 w 46"/>
                <a:gd name="T19" fmla="*/ 0 h 12"/>
                <a:gd name="T20" fmla="*/ 2147483647 w 46"/>
                <a:gd name="T21" fmla="*/ 2147483647 h 12"/>
                <a:gd name="T22" fmla="*/ 2147483647 w 46"/>
                <a:gd name="T23" fmla="*/ 2147483647 h 12"/>
                <a:gd name="T24" fmla="*/ 2147483647 w 46"/>
                <a:gd name="T25" fmla="*/ 2147483647 h 12"/>
                <a:gd name="T26" fmla="*/ 2147483647 w 46"/>
                <a:gd name="T27" fmla="*/ 2147483647 h 12"/>
                <a:gd name="T28" fmla="*/ 2147483647 w 46"/>
                <a:gd name="T29" fmla="*/ 2147483647 h 12"/>
                <a:gd name="T30" fmla="*/ 2147483647 w 46"/>
                <a:gd name="T31" fmla="*/ 2147483647 h 12"/>
                <a:gd name="T32" fmla="*/ 2147483647 w 46"/>
                <a:gd name="T33" fmla="*/ 2147483647 h 12"/>
                <a:gd name="T34" fmla="*/ 2147483647 w 46"/>
                <a:gd name="T35" fmla="*/ 2147483647 h 12"/>
                <a:gd name="T36" fmla="*/ 2147483647 w 46"/>
                <a:gd name="T37" fmla="*/ 2147483647 h 12"/>
                <a:gd name="T38" fmla="*/ 2147483647 w 46"/>
                <a:gd name="T39" fmla="*/ 2147483647 h 12"/>
                <a:gd name="T40" fmla="*/ 2147483647 w 46"/>
                <a:gd name="T41" fmla="*/ 2147483647 h 12"/>
                <a:gd name="T42" fmla="*/ 2147483647 w 46"/>
                <a:gd name="T43" fmla="*/ 2147483647 h 12"/>
                <a:gd name="T44" fmla="*/ 2147483647 w 46"/>
                <a:gd name="T45" fmla="*/ 2147483647 h 12"/>
                <a:gd name="T46" fmla="*/ 2147483647 w 46"/>
                <a:gd name="T47" fmla="*/ 2147483647 h 12"/>
                <a:gd name="T48" fmla="*/ 2147483647 w 46"/>
                <a:gd name="T49" fmla="*/ 2147483647 h 12"/>
                <a:gd name="T50" fmla="*/ 2147483647 w 46"/>
                <a:gd name="T51" fmla="*/ 2147483647 h 12"/>
                <a:gd name="T52" fmla="*/ 2147483647 w 46"/>
                <a:gd name="T53" fmla="*/ 2147483647 h 12"/>
                <a:gd name="T54" fmla="*/ 2147483647 w 46"/>
                <a:gd name="T55" fmla="*/ 2147483647 h 12"/>
                <a:gd name="T56" fmla="*/ 2147483647 w 46"/>
                <a:gd name="T57" fmla="*/ 2147483647 h 12"/>
                <a:gd name="T58" fmla="*/ 2147483647 w 46"/>
                <a:gd name="T59" fmla="*/ 2147483647 h 12"/>
                <a:gd name="T60" fmla="*/ 2147483647 w 46"/>
                <a:gd name="T61" fmla="*/ 2147483647 h 12"/>
                <a:gd name="T62" fmla="*/ 2147483647 w 46"/>
                <a:gd name="T63" fmla="*/ 2147483647 h 12"/>
                <a:gd name="T64" fmla="*/ 2147483647 w 46"/>
                <a:gd name="T65" fmla="*/ 2147483647 h 12"/>
                <a:gd name="T66" fmla="*/ 2147483647 w 46"/>
                <a:gd name="T67" fmla="*/ 2147483647 h 12"/>
                <a:gd name="T68" fmla="*/ 2147483647 w 46"/>
                <a:gd name="T69" fmla="*/ 2147483647 h 12"/>
                <a:gd name="T70" fmla="*/ 0 w 46"/>
                <a:gd name="T71" fmla="*/ 2147483647 h 12"/>
                <a:gd name="T72" fmla="*/ 2147483647 w 46"/>
                <a:gd name="T73" fmla="*/ 2147483647 h 12"/>
                <a:gd name="T74" fmla="*/ 2147483647 w 46"/>
                <a:gd name="T75" fmla="*/ 2147483647 h 12"/>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w 46"/>
                <a:gd name="T115" fmla="*/ 0 h 12"/>
                <a:gd name="T116" fmla="*/ 46 w 46"/>
                <a:gd name="T117" fmla="*/ 12 h 12"/>
              </a:gdLst>
              <a:ahLst/>
              <a:cxnLst>
                <a:cxn ang="T76">
                  <a:pos x="T0" y="T1"/>
                </a:cxn>
                <a:cxn ang="T77">
                  <a:pos x="T2" y="T3"/>
                </a:cxn>
                <a:cxn ang="T78">
                  <a:pos x="T4" y="T5"/>
                </a:cxn>
                <a:cxn ang="T79">
                  <a:pos x="T6" y="T7"/>
                </a:cxn>
                <a:cxn ang="T80">
                  <a:pos x="T8" y="T9"/>
                </a:cxn>
                <a:cxn ang="T81">
                  <a:pos x="T10" y="T11"/>
                </a:cxn>
                <a:cxn ang="T82">
                  <a:pos x="T12" y="T13"/>
                </a:cxn>
                <a:cxn ang="T83">
                  <a:pos x="T14" y="T15"/>
                </a:cxn>
                <a:cxn ang="T84">
                  <a:pos x="T16" y="T17"/>
                </a:cxn>
                <a:cxn ang="T85">
                  <a:pos x="T18" y="T19"/>
                </a:cxn>
                <a:cxn ang="T86">
                  <a:pos x="T20" y="T21"/>
                </a:cxn>
                <a:cxn ang="T87">
                  <a:pos x="T22" y="T23"/>
                </a:cxn>
                <a:cxn ang="T88">
                  <a:pos x="T24" y="T25"/>
                </a:cxn>
                <a:cxn ang="T89">
                  <a:pos x="T26" y="T27"/>
                </a:cxn>
                <a:cxn ang="T90">
                  <a:pos x="T28" y="T29"/>
                </a:cxn>
                <a:cxn ang="T91">
                  <a:pos x="T30" y="T31"/>
                </a:cxn>
                <a:cxn ang="T92">
                  <a:pos x="T32" y="T33"/>
                </a:cxn>
                <a:cxn ang="T93">
                  <a:pos x="T34" y="T35"/>
                </a:cxn>
                <a:cxn ang="T94">
                  <a:pos x="T36" y="T37"/>
                </a:cxn>
                <a:cxn ang="T95">
                  <a:pos x="T38" y="T39"/>
                </a:cxn>
                <a:cxn ang="T96">
                  <a:pos x="T40" y="T41"/>
                </a:cxn>
                <a:cxn ang="T97">
                  <a:pos x="T42" y="T43"/>
                </a:cxn>
                <a:cxn ang="T98">
                  <a:pos x="T44" y="T45"/>
                </a:cxn>
                <a:cxn ang="T99">
                  <a:pos x="T46" y="T47"/>
                </a:cxn>
                <a:cxn ang="T100">
                  <a:pos x="T48" y="T49"/>
                </a:cxn>
                <a:cxn ang="T101">
                  <a:pos x="T50" y="T51"/>
                </a:cxn>
                <a:cxn ang="T102">
                  <a:pos x="T52" y="T53"/>
                </a:cxn>
                <a:cxn ang="T103">
                  <a:pos x="T54" y="T55"/>
                </a:cxn>
                <a:cxn ang="T104">
                  <a:pos x="T56" y="T57"/>
                </a:cxn>
                <a:cxn ang="T105">
                  <a:pos x="T58" y="T59"/>
                </a:cxn>
                <a:cxn ang="T106">
                  <a:pos x="T60" y="T61"/>
                </a:cxn>
                <a:cxn ang="T107">
                  <a:pos x="T62" y="T63"/>
                </a:cxn>
                <a:cxn ang="T108">
                  <a:pos x="T64" y="T65"/>
                </a:cxn>
                <a:cxn ang="T109">
                  <a:pos x="T66" y="T67"/>
                </a:cxn>
                <a:cxn ang="T110">
                  <a:pos x="T68" y="T69"/>
                </a:cxn>
                <a:cxn ang="T111">
                  <a:pos x="T70" y="T71"/>
                </a:cxn>
                <a:cxn ang="T112">
                  <a:pos x="T72" y="T73"/>
                </a:cxn>
                <a:cxn ang="T113">
                  <a:pos x="T74" y="T75"/>
                </a:cxn>
              </a:cxnLst>
              <a:rect l="T114" t="T115" r="T116" b="T117"/>
              <a:pathLst>
                <a:path w="46" h="12">
                  <a:moveTo>
                    <a:pt x="16" y="2"/>
                  </a:moveTo>
                  <a:lnTo>
                    <a:pt x="18" y="2"/>
                  </a:lnTo>
                  <a:lnTo>
                    <a:pt x="20" y="2"/>
                  </a:lnTo>
                  <a:lnTo>
                    <a:pt x="24" y="0"/>
                  </a:lnTo>
                  <a:lnTo>
                    <a:pt x="26" y="2"/>
                  </a:lnTo>
                  <a:lnTo>
                    <a:pt x="28" y="2"/>
                  </a:lnTo>
                  <a:lnTo>
                    <a:pt x="30" y="2"/>
                  </a:lnTo>
                  <a:lnTo>
                    <a:pt x="30" y="0"/>
                  </a:lnTo>
                  <a:lnTo>
                    <a:pt x="34" y="0"/>
                  </a:lnTo>
                  <a:lnTo>
                    <a:pt x="38" y="0"/>
                  </a:lnTo>
                  <a:lnTo>
                    <a:pt x="40" y="2"/>
                  </a:lnTo>
                  <a:lnTo>
                    <a:pt x="42" y="2"/>
                  </a:lnTo>
                  <a:lnTo>
                    <a:pt x="44" y="2"/>
                  </a:lnTo>
                  <a:lnTo>
                    <a:pt x="44" y="4"/>
                  </a:lnTo>
                  <a:lnTo>
                    <a:pt x="44" y="6"/>
                  </a:lnTo>
                  <a:lnTo>
                    <a:pt x="46" y="6"/>
                  </a:lnTo>
                  <a:lnTo>
                    <a:pt x="42" y="6"/>
                  </a:lnTo>
                  <a:lnTo>
                    <a:pt x="42" y="8"/>
                  </a:lnTo>
                  <a:lnTo>
                    <a:pt x="38" y="8"/>
                  </a:lnTo>
                  <a:lnTo>
                    <a:pt x="36" y="8"/>
                  </a:lnTo>
                  <a:lnTo>
                    <a:pt x="32" y="10"/>
                  </a:lnTo>
                  <a:lnTo>
                    <a:pt x="30" y="10"/>
                  </a:lnTo>
                  <a:lnTo>
                    <a:pt x="28" y="10"/>
                  </a:lnTo>
                  <a:lnTo>
                    <a:pt x="26" y="10"/>
                  </a:lnTo>
                  <a:lnTo>
                    <a:pt x="24" y="10"/>
                  </a:lnTo>
                  <a:lnTo>
                    <a:pt x="22" y="10"/>
                  </a:lnTo>
                  <a:lnTo>
                    <a:pt x="20" y="10"/>
                  </a:lnTo>
                  <a:lnTo>
                    <a:pt x="16" y="10"/>
                  </a:lnTo>
                  <a:lnTo>
                    <a:pt x="14" y="12"/>
                  </a:lnTo>
                  <a:lnTo>
                    <a:pt x="12" y="12"/>
                  </a:lnTo>
                  <a:lnTo>
                    <a:pt x="6" y="12"/>
                  </a:lnTo>
                  <a:lnTo>
                    <a:pt x="4" y="12"/>
                  </a:lnTo>
                  <a:lnTo>
                    <a:pt x="2" y="12"/>
                  </a:lnTo>
                  <a:lnTo>
                    <a:pt x="2" y="10"/>
                  </a:lnTo>
                  <a:lnTo>
                    <a:pt x="0" y="10"/>
                  </a:lnTo>
                  <a:lnTo>
                    <a:pt x="8" y="6"/>
                  </a:lnTo>
                  <a:lnTo>
                    <a:pt x="16" y="2"/>
                  </a:lnTo>
                  <a:close/>
                </a:path>
              </a:pathLst>
            </a:custGeom>
            <a:solidFill>
              <a:srgbClr val="FC6800"/>
            </a:solidFill>
            <a:ln w="3175">
              <a:solidFill>
                <a:schemeClr val="bg1"/>
              </a:solidFill>
              <a:prstDash val="sysDot"/>
              <a:round/>
              <a:headEnd/>
              <a:tailEnd/>
            </a:ln>
          </p:spPr>
          <p:txBody>
            <a:bodyPr/>
            <a:lstStyle/>
            <a:p>
              <a:pPr fontAlgn="base">
                <a:spcBef>
                  <a:spcPct val="0"/>
                </a:spcBef>
                <a:spcAft>
                  <a:spcPct val="0"/>
                </a:spcAft>
              </a:pPr>
              <a:endParaRPr lang="de-DE" sz="2400">
                <a:solidFill>
                  <a:srgbClr val="000000"/>
                </a:solidFill>
                <a:cs typeface="Arial" charset="0"/>
              </a:endParaRPr>
            </a:p>
          </p:txBody>
        </p:sp>
        <p:sp>
          <p:nvSpPr>
            <p:cNvPr id="14426" name="Freeform 2508" descr="10A_252-104-0_GfK_Orange"/>
            <p:cNvSpPr>
              <a:spLocks/>
            </p:cNvSpPr>
            <p:nvPr/>
          </p:nvSpPr>
          <p:spPr bwMode="auto">
            <a:xfrm>
              <a:off x="1949379" y="1418797"/>
              <a:ext cx="1250465" cy="578749"/>
            </a:xfrm>
            <a:custGeom>
              <a:avLst/>
              <a:gdLst>
                <a:gd name="T0" fmla="*/ 2147483647 w 1360"/>
                <a:gd name="T1" fmla="*/ 2147483647 h 701"/>
                <a:gd name="T2" fmla="*/ 2147483647 w 1360"/>
                <a:gd name="T3" fmla="*/ 2147483647 h 701"/>
                <a:gd name="T4" fmla="*/ 2147483647 w 1360"/>
                <a:gd name="T5" fmla="*/ 2147483647 h 701"/>
                <a:gd name="T6" fmla="*/ 2147483647 w 1360"/>
                <a:gd name="T7" fmla="*/ 2147483647 h 701"/>
                <a:gd name="T8" fmla="*/ 2147483647 w 1360"/>
                <a:gd name="T9" fmla="*/ 2147483647 h 701"/>
                <a:gd name="T10" fmla="*/ 2147483647 w 1360"/>
                <a:gd name="T11" fmla="*/ 2147483647 h 701"/>
                <a:gd name="T12" fmla="*/ 2147483647 w 1360"/>
                <a:gd name="T13" fmla="*/ 2147483647 h 701"/>
                <a:gd name="T14" fmla="*/ 2147483647 w 1360"/>
                <a:gd name="T15" fmla="*/ 2147483647 h 701"/>
                <a:gd name="T16" fmla="*/ 2147483647 w 1360"/>
                <a:gd name="T17" fmla="*/ 2147483647 h 701"/>
                <a:gd name="T18" fmla="*/ 2147483647 w 1360"/>
                <a:gd name="T19" fmla="*/ 2147483647 h 701"/>
                <a:gd name="T20" fmla="*/ 2147483647 w 1360"/>
                <a:gd name="T21" fmla="*/ 2147483647 h 701"/>
                <a:gd name="T22" fmla="*/ 2147483647 w 1360"/>
                <a:gd name="T23" fmla="*/ 2147483647 h 701"/>
                <a:gd name="T24" fmla="*/ 2147483647 w 1360"/>
                <a:gd name="T25" fmla="*/ 2147483647 h 701"/>
                <a:gd name="T26" fmla="*/ 2147483647 w 1360"/>
                <a:gd name="T27" fmla="*/ 2147483647 h 701"/>
                <a:gd name="T28" fmla="*/ 2147483647 w 1360"/>
                <a:gd name="T29" fmla="*/ 2147483647 h 701"/>
                <a:gd name="T30" fmla="*/ 2147483647 w 1360"/>
                <a:gd name="T31" fmla="*/ 2147483647 h 701"/>
                <a:gd name="T32" fmla="*/ 2147483647 w 1360"/>
                <a:gd name="T33" fmla="*/ 2147483647 h 701"/>
                <a:gd name="T34" fmla="*/ 2147483647 w 1360"/>
                <a:gd name="T35" fmla="*/ 2147483647 h 701"/>
                <a:gd name="T36" fmla="*/ 2147483647 w 1360"/>
                <a:gd name="T37" fmla="*/ 2147483647 h 701"/>
                <a:gd name="T38" fmla="*/ 2147483647 w 1360"/>
                <a:gd name="T39" fmla="*/ 2147483647 h 701"/>
                <a:gd name="T40" fmla="*/ 2147483647 w 1360"/>
                <a:gd name="T41" fmla="*/ 2147483647 h 701"/>
                <a:gd name="T42" fmla="*/ 2147483647 w 1360"/>
                <a:gd name="T43" fmla="*/ 2147483647 h 701"/>
                <a:gd name="T44" fmla="*/ 2147483647 w 1360"/>
                <a:gd name="T45" fmla="*/ 2147483647 h 701"/>
                <a:gd name="T46" fmla="*/ 2147483647 w 1360"/>
                <a:gd name="T47" fmla="*/ 2147483647 h 701"/>
                <a:gd name="T48" fmla="*/ 2147483647 w 1360"/>
                <a:gd name="T49" fmla="*/ 2147483647 h 701"/>
                <a:gd name="T50" fmla="*/ 2147483647 w 1360"/>
                <a:gd name="T51" fmla="*/ 2147483647 h 701"/>
                <a:gd name="T52" fmla="*/ 2147483647 w 1360"/>
                <a:gd name="T53" fmla="*/ 2147483647 h 701"/>
                <a:gd name="T54" fmla="*/ 2147483647 w 1360"/>
                <a:gd name="T55" fmla="*/ 2147483647 h 701"/>
                <a:gd name="T56" fmla="*/ 2147483647 w 1360"/>
                <a:gd name="T57" fmla="*/ 2147483647 h 701"/>
                <a:gd name="T58" fmla="*/ 2147483647 w 1360"/>
                <a:gd name="T59" fmla="*/ 2147483647 h 701"/>
                <a:gd name="T60" fmla="*/ 2147483647 w 1360"/>
                <a:gd name="T61" fmla="*/ 2147483647 h 701"/>
                <a:gd name="T62" fmla="*/ 2147483647 w 1360"/>
                <a:gd name="T63" fmla="*/ 2147483647 h 701"/>
                <a:gd name="T64" fmla="*/ 2147483647 w 1360"/>
                <a:gd name="T65" fmla="*/ 2147483647 h 701"/>
                <a:gd name="T66" fmla="*/ 2147483647 w 1360"/>
                <a:gd name="T67" fmla="*/ 2147483647 h 701"/>
                <a:gd name="T68" fmla="*/ 2147483647 w 1360"/>
                <a:gd name="T69" fmla="*/ 2147483647 h 701"/>
                <a:gd name="T70" fmla="*/ 2147483647 w 1360"/>
                <a:gd name="T71" fmla="*/ 2147483647 h 701"/>
                <a:gd name="T72" fmla="*/ 2147483647 w 1360"/>
                <a:gd name="T73" fmla="*/ 2147483647 h 701"/>
                <a:gd name="T74" fmla="*/ 2147483647 w 1360"/>
                <a:gd name="T75" fmla="*/ 2147483647 h 701"/>
                <a:gd name="T76" fmla="*/ 2147483647 w 1360"/>
                <a:gd name="T77" fmla="*/ 2147483647 h 701"/>
                <a:gd name="T78" fmla="*/ 2147483647 w 1360"/>
                <a:gd name="T79" fmla="*/ 2147483647 h 701"/>
                <a:gd name="T80" fmla="*/ 2147483647 w 1360"/>
                <a:gd name="T81" fmla="*/ 2147483647 h 701"/>
                <a:gd name="T82" fmla="*/ 2147483647 w 1360"/>
                <a:gd name="T83" fmla="*/ 2147483647 h 701"/>
                <a:gd name="T84" fmla="*/ 2147483647 w 1360"/>
                <a:gd name="T85" fmla="*/ 2147483647 h 701"/>
                <a:gd name="T86" fmla="*/ 2147483647 w 1360"/>
                <a:gd name="T87" fmla="*/ 2147483647 h 701"/>
                <a:gd name="T88" fmla="*/ 2147483647 w 1360"/>
                <a:gd name="T89" fmla="*/ 2147483647 h 701"/>
                <a:gd name="T90" fmla="*/ 2147483647 w 1360"/>
                <a:gd name="T91" fmla="*/ 2147483647 h 701"/>
                <a:gd name="T92" fmla="*/ 2147483647 w 1360"/>
                <a:gd name="T93" fmla="*/ 2147483647 h 701"/>
                <a:gd name="T94" fmla="*/ 2147483647 w 1360"/>
                <a:gd name="T95" fmla="*/ 2147483647 h 701"/>
                <a:gd name="T96" fmla="*/ 2147483647 w 1360"/>
                <a:gd name="T97" fmla="*/ 2147483647 h 701"/>
                <a:gd name="T98" fmla="*/ 2147483647 w 1360"/>
                <a:gd name="T99" fmla="*/ 2147483647 h 701"/>
                <a:gd name="T100" fmla="*/ 2147483647 w 1360"/>
                <a:gd name="T101" fmla="*/ 2147483647 h 701"/>
                <a:gd name="T102" fmla="*/ 2147483647 w 1360"/>
                <a:gd name="T103" fmla="*/ 2147483647 h 701"/>
                <a:gd name="T104" fmla="*/ 2147483647 w 1360"/>
                <a:gd name="T105" fmla="*/ 2147483647 h 701"/>
                <a:gd name="T106" fmla="*/ 2147483647 w 1360"/>
                <a:gd name="T107" fmla="*/ 2147483647 h 701"/>
                <a:gd name="T108" fmla="*/ 2147483647 w 1360"/>
                <a:gd name="T109" fmla="*/ 2147483647 h 701"/>
                <a:gd name="T110" fmla="*/ 2147483647 w 1360"/>
                <a:gd name="T111" fmla="*/ 2147483647 h 701"/>
                <a:gd name="T112" fmla="*/ 2147483647 w 1360"/>
                <a:gd name="T113" fmla="*/ 2147483647 h 701"/>
                <a:gd name="T114" fmla="*/ 2147483647 w 1360"/>
                <a:gd name="T115" fmla="*/ 2147483647 h 701"/>
                <a:gd name="T116" fmla="*/ 2147483647 w 1360"/>
                <a:gd name="T117" fmla="*/ 2147483647 h 701"/>
                <a:gd name="T118" fmla="*/ 2147483647 w 1360"/>
                <a:gd name="T119" fmla="*/ 2147483647 h 701"/>
                <a:gd name="T120" fmla="*/ 2147483647 w 1360"/>
                <a:gd name="T121" fmla="*/ 2147483647 h 701"/>
                <a:gd name="T122" fmla="*/ 2147483647 w 1360"/>
                <a:gd name="T123" fmla="*/ 2147483647 h 701"/>
                <a:gd name="T124" fmla="*/ 2147483647 w 1360"/>
                <a:gd name="T125" fmla="*/ 2147483647 h 701"/>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60000 65536"/>
                <a:gd name="T187" fmla="*/ 0 60000 65536"/>
                <a:gd name="T188" fmla="*/ 0 60000 65536"/>
                <a:gd name="T189" fmla="*/ 0 w 1360"/>
                <a:gd name="T190" fmla="*/ 0 h 701"/>
                <a:gd name="T191" fmla="*/ 1360 w 1360"/>
                <a:gd name="T192" fmla="*/ 701 h 701"/>
              </a:gdLst>
              <a:ahLst/>
              <a:cxnLst>
                <a:cxn ang="T126">
                  <a:pos x="T0" y="T1"/>
                </a:cxn>
                <a:cxn ang="T127">
                  <a:pos x="T2" y="T3"/>
                </a:cxn>
                <a:cxn ang="T128">
                  <a:pos x="T4" y="T5"/>
                </a:cxn>
                <a:cxn ang="T129">
                  <a:pos x="T6" y="T7"/>
                </a:cxn>
                <a:cxn ang="T130">
                  <a:pos x="T8" y="T9"/>
                </a:cxn>
                <a:cxn ang="T131">
                  <a:pos x="T10" y="T11"/>
                </a:cxn>
                <a:cxn ang="T132">
                  <a:pos x="T12" y="T13"/>
                </a:cxn>
                <a:cxn ang="T133">
                  <a:pos x="T14" y="T15"/>
                </a:cxn>
                <a:cxn ang="T134">
                  <a:pos x="T16" y="T17"/>
                </a:cxn>
                <a:cxn ang="T135">
                  <a:pos x="T18" y="T19"/>
                </a:cxn>
                <a:cxn ang="T136">
                  <a:pos x="T20" y="T21"/>
                </a:cxn>
                <a:cxn ang="T137">
                  <a:pos x="T22" y="T23"/>
                </a:cxn>
                <a:cxn ang="T138">
                  <a:pos x="T24" y="T25"/>
                </a:cxn>
                <a:cxn ang="T139">
                  <a:pos x="T26" y="T27"/>
                </a:cxn>
                <a:cxn ang="T140">
                  <a:pos x="T28" y="T29"/>
                </a:cxn>
                <a:cxn ang="T141">
                  <a:pos x="T30" y="T31"/>
                </a:cxn>
                <a:cxn ang="T142">
                  <a:pos x="T32" y="T33"/>
                </a:cxn>
                <a:cxn ang="T143">
                  <a:pos x="T34" y="T35"/>
                </a:cxn>
                <a:cxn ang="T144">
                  <a:pos x="T36" y="T37"/>
                </a:cxn>
                <a:cxn ang="T145">
                  <a:pos x="T38" y="T39"/>
                </a:cxn>
                <a:cxn ang="T146">
                  <a:pos x="T40" y="T41"/>
                </a:cxn>
                <a:cxn ang="T147">
                  <a:pos x="T42" y="T43"/>
                </a:cxn>
                <a:cxn ang="T148">
                  <a:pos x="T44" y="T45"/>
                </a:cxn>
                <a:cxn ang="T149">
                  <a:pos x="T46" y="T47"/>
                </a:cxn>
                <a:cxn ang="T150">
                  <a:pos x="T48" y="T49"/>
                </a:cxn>
                <a:cxn ang="T151">
                  <a:pos x="T50" y="T51"/>
                </a:cxn>
                <a:cxn ang="T152">
                  <a:pos x="T52" y="T53"/>
                </a:cxn>
                <a:cxn ang="T153">
                  <a:pos x="T54" y="T55"/>
                </a:cxn>
                <a:cxn ang="T154">
                  <a:pos x="T56" y="T57"/>
                </a:cxn>
                <a:cxn ang="T155">
                  <a:pos x="T58" y="T59"/>
                </a:cxn>
                <a:cxn ang="T156">
                  <a:pos x="T60" y="T61"/>
                </a:cxn>
                <a:cxn ang="T157">
                  <a:pos x="T62" y="T63"/>
                </a:cxn>
                <a:cxn ang="T158">
                  <a:pos x="T64" y="T65"/>
                </a:cxn>
                <a:cxn ang="T159">
                  <a:pos x="T66" y="T67"/>
                </a:cxn>
                <a:cxn ang="T160">
                  <a:pos x="T68" y="T69"/>
                </a:cxn>
                <a:cxn ang="T161">
                  <a:pos x="T70" y="T71"/>
                </a:cxn>
                <a:cxn ang="T162">
                  <a:pos x="T72" y="T73"/>
                </a:cxn>
                <a:cxn ang="T163">
                  <a:pos x="T74" y="T75"/>
                </a:cxn>
                <a:cxn ang="T164">
                  <a:pos x="T76" y="T77"/>
                </a:cxn>
                <a:cxn ang="T165">
                  <a:pos x="T78" y="T79"/>
                </a:cxn>
                <a:cxn ang="T166">
                  <a:pos x="T80" y="T81"/>
                </a:cxn>
                <a:cxn ang="T167">
                  <a:pos x="T82" y="T83"/>
                </a:cxn>
                <a:cxn ang="T168">
                  <a:pos x="T84" y="T85"/>
                </a:cxn>
                <a:cxn ang="T169">
                  <a:pos x="T86" y="T87"/>
                </a:cxn>
                <a:cxn ang="T170">
                  <a:pos x="T88" y="T89"/>
                </a:cxn>
                <a:cxn ang="T171">
                  <a:pos x="T90" y="T91"/>
                </a:cxn>
                <a:cxn ang="T172">
                  <a:pos x="T92" y="T93"/>
                </a:cxn>
                <a:cxn ang="T173">
                  <a:pos x="T94" y="T95"/>
                </a:cxn>
                <a:cxn ang="T174">
                  <a:pos x="T96" y="T97"/>
                </a:cxn>
                <a:cxn ang="T175">
                  <a:pos x="T98" y="T99"/>
                </a:cxn>
                <a:cxn ang="T176">
                  <a:pos x="T100" y="T101"/>
                </a:cxn>
                <a:cxn ang="T177">
                  <a:pos x="T102" y="T103"/>
                </a:cxn>
                <a:cxn ang="T178">
                  <a:pos x="T104" y="T105"/>
                </a:cxn>
                <a:cxn ang="T179">
                  <a:pos x="T106" y="T107"/>
                </a:cxn>
                <a:cxn ang="T180">
                  <a:pos x="T108" y="T109"/>
                </a:cxn>
                <a:cxn ang="T181">
                  <a:pos x="T110" y="T111"/>
                </a:cxn>
                <a:cxn ang="T182">
                  <a:pos x="T112" y="T113"/>
                </a:cxn>
                <a:cxn ang="T183">
                  <a:pos x="T114" y="T115"/>
                </a:cxn>
                <a:cxn ang="T184">
                  <a:pos x="T116" y="T117"/>
                </a:cxn>
                <a:cxn ang="T185">
                  <a:pos x="T118" y="T119"/>
                </a:cxn>
                <a:cxn ang="T186">
                  <a:pos x="T120" y="T121"/>
                </a:cxn>
                <a:cxn ang="T187">
                  <a:pos x="T122" y="T123"/>
                </a:cxn>
                <a:cxn ang="T188">
                  <a:pos x="T124" y="T125"/>
                </a:cxn>
              </a:cxnLst>
              <a:rect l="T189" t="T190" r="T191" b="T192"/>
              <a:pathLst>
                <a:path w="1360" h="701">
                  <a:moveTo>
                    <a:pt x="996" y="2"/>
                  </a:moveTo>
                  <a:lnTo>
                    <a:pt x="996" y="0"/>
                  </a:lnTo>
                  <a:lnTo>
                    <a:pt x="998" y="2"/>
                  </a:lnTo>
                  <a:lnTo>
                    <a:pt x="1000" y="0"/>
                  </a:lnTo>
                  <a:lnTo>
                    <a:pt x="1004" y="0"/>
                  </a:lnTo>
                  <a:lnTo>
                    <a:pt x="1006" y="0"/>
                  </a:lnTo>
                  <a:lnTo>
                    <a:pt x="1008" y="0"/>
                  </a:lnTo>
                  <a:lnTo>
                    <a:pt x="1010" y="0"/>
                  </a:lnTo>
                  <a:lnTo>
                    <a:pt x="1012" y="0"/>
                  </a:lnTo>
                  <a:lnTo>
                    <a:pt x="1014" y="0"/>
                  </a:lnTo>
                  <a:lnTo>
                    <a:pt x="1016" y="0"/>
                  </a:lnTo>
                  <a:lnTo>
                    <a:pt x="1018" y="0"/>
                  </a:lnTo>
                  <a:lnTo>
                    <a:pt x="1022" y="0"/>
                  </a:lnTo>
                  <a:lnTo>
                    <a:pt x="1024" y="0"/>
                  </a:lnTo>
                  <a:lnTo>
                    <a:pt x="1026" y="0"/>
                  </a:lnTo>
                  <a:lnTo>
                    <a:pt x="1030" y="2"/>
                  </a:lnTo>
                  <a:lnTo>
                    <a:pt x="1030" y="4"/>
                  </a:lnTo>
                  <a:lnTo>
                    <a:pt x="1032" y="4"/>
                  </a:lnTo>
                  <a:lnTo>
                    <a:pt x="1036" y="2"/>
                  </a:lnTo>
                  <a:lnTo>
                    <a:pt x="1042" y="2"/>
                  </a:lnTo>
                  <a:lnTo>
                    <a:pt x="1046" y="2"/>
                  </a:lnTo>
                  <a:lnTo>
                    <a:pt x="1050" y="4"/>
                  </a:lnTo>
                  <a:lnTo>
                    <a:pt x="1052" y="4"/>
                  </a:lnTo>
                  <a:lnTo>
                    <a:pt x="1054" y="4"/>
                  </a:lnTo>
                  <a:lnTo>
                    <a:pt x="1056" y="4"/>
                  </a:lnTo>
                  <a:lnTo>
                    <a:pt x="1058" y="4"/>
                  </a:lnTo>
                  <a:lnTo>
                    <a:pt x="1056" y="6"/>
                  </a:lnTo>
                  <a:lnTo>
                    <a:pt x="1054" y="6"/>
                  </a:lnTo>
                  <a:lnTo>
                    <a:pt x="1052" y="6"/>
                  </a:lnTo>
                  <a:lnTo>
                    <a:pt x="1050" y="8"/>
                  </a:lnTo>
                  <a:lnTo>
                    <a:pt x="1046" y="10"/>
                  </a:lnTo>
                  <a:lnTo>
                    <a:pt x="1044" y="12"/>
                  </a:lnTo>
                  <a:lnTo>
                    <a:pt x="1042" y="12"/>
                  </a:lnTo>
                  <a:lnTo>
                    <a:pt x="1040" y="12"/>
                  </a:lnTo>
                  <a:lnTo>
                    <a:pt x="1036" y="12"/>
                  </a:lnTo>
                  <a:lnTo>
                    <a:pt x="1034" y="14"/>
                  </a:lnTo>
                  <a:lnTo>
                    <a:pt x="1032" y="14"/>
                  </a:lnTo>
                  <a:lnTo>
                    <a:pt x="1032" y="16"/>
                  </a:lnTo>
                  <a:lnTo>
                    <a:pt x="1028" y="16"/>
                  </a:lnTo>
                  <a:lnTo>
                    <a:pt x="1024" y="20"/>
                  </a:lnTo>
                  <a:lnTo>
                    <a:pt x="1022" y="20"/>
                  </a:lnTo>
                  <a:lnTo>
                    <a:pt x="1020" y="20"/>
                  </a:lnTo>
                  <a:lnTo>
                    <a:pt x="1018" y="22"/>
                  </a:lnTo>
                  <a:lnTo>
                    <a:pt x="1016" y="22"/>
                  </a:lnTo>
                  <a:lnTo>
                    <a:pt x="1016" y="24"/>
                  </a:lnTo>
                  <a:lnTo>
                    <a:pt x="1010" y="26"/>
                  </a:lnTo>
                  <a:lnTo>
                    <a:pt x="1008" y="26"/>
                  </a:lnTo>
                  <a:lnTo>
                    <a:pt x="1006" y="26"/>
                  </a:lnTo>
                  <a:lnTo>
                    <a:pt x="1004" y="26"/>
                  </a:lnTo>
                  <a:lnTo>
                    <a:pt x="1002" y="26"/>
                  </a:lnTo>
                  <a:lnTo>
                    <a:pt x="1000" y="26"/>
                  </a:lnTo>
                  <a:lnTo>
                    <a:pt x="998" y="26"/>
                  </a:lnTo>
                  <a:lnTo>
                    <a:pt x="996" y="26"/>
                  </a:lnTo>
                  <a:lnTo>
                    <a:pt x="994" y="24"/>
                  </a:lnTo>
                  <a:lnTo>
                    <a:pt x="992" y="24"/>
                  </a:lnTo>
                  <a:lnTo>
                    <a:pt x="990" y="24"/>
                  </a:lnTo>
                  <a:lnTo>
                    <a:pt x="988" y="24"/>
                  </a:lnTo>
                  <a:lnTo>
                    <a:pt x="986" y="24"/>
                  </a:lnTo>
                  <a:lnTo>
                    <a:pt x="984" y="24"/>
                  </a:lnTo>
                  <a:lnTo>
                    <a:pt x="982" y="26"/>
                  </a:lnTo>
                  <a:lnTo>
                    <a:pt x="984" y="26"/>
                  </a:lnTo>
                  <a:lnTo>
                    <a:pt x="986" y="26"/>
                  </a:lnTo>
                  <a:lnTo>
                    <a:pt x="984" y="28"/>
                  </a:lnTo>
                  <a:lnTo>
                    <a:pt x="986" y="28"/>
                  </a:lnTo>
                  <a:lnTo>
                    <a:pt x="986" y="30"/>
                  </a:lnTo>
                  <a:lnTo>
                    <a:pt x="986" y="32"/>
                  </a:lnTo>
                  <a:lnTo>
                    <a:pt x="980" y="34"/>
                  </a:lnTo>
                  <a:lnTo>
                    <a:pt x="978" y="34"/>
                  </a:lnTo>
                  <a:lnTo>
                    <a:pt x="974" y="36"/>
                  </a:lnTo>
                  <a:lnTo>
                    <a:pt x="972" y="38"/>
                  </a:lnTo>
                  <a:lnTo>
                    <a:pt x="970" y="38"/>
                  </a:lnTo>
                  <a:lnTo>
                    <a:pt x="968" y="40"/>
                  </a:lnTo>
                  <a:lnTo>
                    <a:pt x="966" y="40"/>
                  </a:lnTo>
                  <a:lnTo>
                    <a:pt x="964" y="40"/>
                  </a:lnTo>
                  <a:lnTo>
                    <a:pt x="962" y="40"/>
                  </a:lnTo>
                  <a:lnTo>
                    <a:pt x="962" y="42"/>
                  </a:lnTo>
                  <a:lnTo>
                    <a:pt x="960" y="44"/>
                  </a:lnTo>
                  <a:lnTo>
                    <a:pt x="958" y="46"/>
                  </a:lnTo>
                  <a:lnTo>
                    <a:pt x="960" y="46"/>
                  </a:lnTo>
                  <a:lnTo>
                    <a:pt x="962" y="46"/>
                  </a:lnTo>
                  <a:lnTo>
                    <a:pt x="962" y="44"/>
                  </a:lnTo>
                  <a:lnTo>
                    <a:pt x="964" y="44"/>
                  </a:lnTo>
                  <a:lnTo>
                    <a:pt x="964" y="46"/>
                  </a:lnTo>
                  <a:lnTo>
                    <a:pt x="966" y="46"/>
                  </a:lnTo>
                  <a:lnTo>
                    <a:pt x="968" y="44"/>
                  </a:lnTo>
                  <a:lnTo>
                    <a:pt x="968" y="46"/>
                  </a:lnTo>
                  <a:lnTo>
                    <a:pt x="966" y="46"/>
                  </a:lnTo>
                  <a:lnTo>
                    <a:pt x="966" y="48"/>
                  </a:lnTo>
                  <a:lnTo>
                    <a:pt x="966" y="50"/>
                  </a:lnTo>
                  <a:lnTo>
                    <a:pt x="968" y="50"/>
                  </a:lnTo>
                  <a:lnTo>
                    <a:pt x="970" y="50"/>
                  </a:lnTo>
                  <a:lnTo>
                    <a:pt x="972" y="50"/>
                  </a:lnTo>
                  <a:lnTo>
                    <a:pt x="972" y="52"/>
                  </a:lnTo>
                  <a:lnTo>
                    <a:pt x="970" y="52"/>
                  </a:lnTo>
                  <a:lnTo>
                    <a:pt x="970" y="54"/>
                  </a:lnTo>
                  <a:lnTo>
                    <a:pt x="972" y="54"/>
                  </a:lnTo>
                  <a:lnTo>
                    <a:pt x="972" y="56"/>
                  </a:lnTo>
                  <a:lnTo>
                    <a:pt x="972" y="58"/>
                  </a:lnTo>
                  <a:lnTo>
                    <a:pt x="970" y="58"/>
                  </a:lnTo>
                  <a:lnTo>
                    <a:pt x="970" y="60"/>
                  </a:lnTo>
                  <a:lnTo>
                    <a:pt x="966" y="60"/>
                  </a:lnTo>
                  <a:lnTo>
                    <a:pt x="964" y="62"/>
                  </a:lnTo>
                  <a:lnTo>
                    <a:pt x="966" y="62"/>
                  </a:lnTo>
                  <a:lnTo>
                    <a:pt x="966" y="64"/>
                  </a:lnTo>
                  <a:lnTo>
                    <a:pt x="970" y="66"/>
                  </a:lnTo>
                  <a:lnTo>
                    <a:pt x="972" y="66"/>
                  </a:lnTo>
                  <a:lnTo>
                    <a:pt x="972" y="68"/>
                  </a:lnTo>
                  <a:lnTo>
                    <a:pt x="970" y="68"/>
                  </a:lnTo>
                  <a:lnTo>
                    <a:pt x="968" y="68"/>
                  </a:lnTo>
                  <a:lnTo>
                    <a:pt x="970" y="70"/>
                  </a:lnTo>
                  <a:lnTo>
                    <a:pt x="970" y="72"/>
                  </a:lnTo>
                  <a:lnTo>
                    <a:pt x="972" y="72"/>
                  </a:lnTo>
                  <a:lnTo>
                    <a:pt x="974" y="72"/>
                  </a:lnTo>
                  <a:lnTo>
                    <a:pt x="974" y="74"/>
                  </a:lnTo>
                  <a:lnTo>
                    <a:pt x="974" y="76"/>
                  </a:lnTo>
                  <a:lnTo>
                    <a:pt x="968" y="76"/>
                  </a:lnTo>
                  <a:lnTo>
                    <a:pt x="966" y="76"/>
                  </a:lnTo>
                  <a:lnTo>
                    <a:pt x="964" y="74"/>
                  </a:lnTo>
                  <a:lnTo>
                    <a:pt x="960" y="76"/>
                  </a:lnTo>
                  <a:lnTo>
                    <a:pt x="958" y="78"/>
                  </a:lnTo>
                  <a:lnTo>
                    <a:pt x="962" y="78"/>
                  </a:lnTo>
                  <a:lnTo>
                    <a:pt x="964" y="78"/>
                  </a:lnTo>
                  <a:lnTo>
                    <a:pt x="966" y="78"/>
                  </a:lnTo>
                  <a:lnTo>
                    <a:pt x="962" y="80"/>
                  </a:lnTo>
                  <a:lnTo>
                    <a:pt x="960" y="80"/>
                  </a:lnTo>
                  <a:lnTo>
                    <a:pt x="956" y="82"/>
                  </a:lnTo>
                  <a:lnTo>
                    <a:pt x="952" y="84"/>
                  </a:lnTo>
                  <a:lnTo>
                    <a:pt x="950" y="84"/>
                  </a:lnTo>
                  <a:lnTo>
                    <a:pt x="948" y="84"/>
                  </a:lnTo>
                  <a:lnTo>
                    <a:pt x="948" y="86"/>
                  </a:lnTo>
                  <a:lnTo>
                    <a:pt x="950" y="84"/>
                  </a:lnTo>
                  <a:lnTo>
                    <a:pt x="950" y="86"/>
                  </a:lnTo>
                  <a:lnTo>
                    <a:pt x="952" y="86"/>
                  </a:lnTo>
                  <a:lnTo>
                    <a:pt x="954" y="86"/>
                  </a:lnTo>
                  <a:lnTo>
                    <a:pt x="954" y="88"/>
                  </a:lnTo>
                  <a:lnTo>
                    <a:pt x="956" y="88"/>
                  </a:lnTo>
                  <a:lnTo>
                    <a:pt x="958" y="90"/>
                  </a:lnTo>
                  <a:lnTo>
                    <a:pt x="960" y="90"/>
                  </a:lnTo>
                  <a:lnTo>
                    <a:pt x="962" y="88"/>
                  </a:lnTo>
                  <a:lnTo>
                    <a:pt x="962" y="90"/>
                  </a:lnTo>
                  <a:lnTo>
                    <a:pt x="966" y="88"/>
                  </a:lnTo>
                  <a:lnTo>
                    <a:pt x="964" y="88"/>
                  </a:lnTo>
                  <a:lnTo>
                    <a:pt x="966" y="86"/>
                  </a:lnTo>
                  <a:lnTo>
                    <a:pt x="968" y="86"/>
                  </a:lnTo>
                  <a:lnTo>
                    <a:pt x="970" y="86"/>
                  </a:lnTo>
                  <a:lnTo>
                    <a:pt x="972" y="86"/>
                  </a:lnTo>
                  <a:lnTo>
                    <a:pt x="968" y="88"/>
                  </a:lnTo>
                  <a:lnTo>
                    <a:pt x="970" y="88"/>
                  </a:lnTo>
                  <a:lnTo>
                    <a:pt x="970" y="90"/>
                  </a:lnTo>
                  <a:lnTo>
                    <a:pt x="972" y="90"/>
                  </a:lnTo>
                  <a:lnTo>
                    <a:pt x="974" y="90"/>
                  </a:lnTo>
                  <a:lnTo>
                    <a:pt x="976" y="90"/>
                  </a:lnTo>
                  <a:lnTo>
                    <a:pt x="976" y="88"/>
                  </a:lnTo>
                  <a:lnTo>
                    <a:pt x="978" y="88"/>
                  </a:lnTo>
                  <a:lnTo>
                    <a:pt x="978" y="90"/>
                  </a:lnTo>
                  <a:lnTo>
                    <a:pt x="976" y="90"/>
                  </a:lnTo>
                  <a:lnTo>
                    <a:pt x="976" y="92"/>
                  </a:lnTo>
                  <a:lnTo>
                    <a:pt x="976" y="94"/>
                  </a:lnTo>
                  <a:lnTo>
                    <a:pt x="976" y="96"/>
                  </a:lnTo>
                  <a:lnTo>
                    <a:pt x="974" y="96"/>
                  </a:lnTo>
                  <a:lnTo>
                    <a:pt x="972" y="96"/>
                  </a:lnTo>
                  <a:lnTo>
                    <a:pt x="972" y="94"/>
                  </a:lnTo>
                  <a:lnTo>
                    <a:pt x="972" y="92"/>
                  </a:lnTo>
                  <a:lnTo>
                    <a:pt x="970" y="94"/>
                  </a:lnTo>
                  <a:lnTo>
                    <a:pt x="968" y="94"/>
                  </a:lnTo>
                  <a:lnTo>
                    <a:pt x="966" y="94"/>
                  </a:lnTo>
                  <a:lnTo>
                    <a:pt x="966" y="96"/>
                  </a:lnTo>
                  <a:lnTo>
                    <a:pt x="968" y="96"/>
                  </a:lnTo>
                  <a:lnTo>
                    <a:pt x="970" y="98"/>
                  </a:lnTo>
                  <a:lnTo>
                    <a:pt x="968" y="102"/>
                  </a:lnTo>
                  <a:lnTo>
                    <a:pt x="970" y="102"/>
                  </a:lnTo>
                  <a:lnTo>
                    <a:pt x="970" y="104"/>
                  </a:lnTo>
                  <a:lnTo>
                    <a:pt x="968" y="104"/>
                  </a:lnTo>
                  <a:lnTo>
                    <a:pt x="966" y="104"/>
                  </a:lnTo>
                  <a:lnTo>
                    <a:pt x="966" y="106"/>
                  </a:lnTo>
                  <a:lnTo>
                    <a:pt x="964" y="108"/>
                  </a:lnTo>
                  <a:lnTo>
                    <a:pt x="962" y="108"/>
                  </a:lnTo>
                  <a:lnTo>
                    <a:pt x="960" y="108"/>
                  </a:lnTo>
                  <a:lnTo>
                    <a:pt x="960" y="110"/>
                  </a:lnTo>
                  <a:lnTo>
                    <a:pt x="962" y="110"/>
                  </a:lnTo>
                  <a:lnTo>
                    <a:pt x="964" y="110"/>
                  </a:lnTo>
                  <a:lnTo>
                    <a:pt x="962" y="112"/>
                  </a:lnTo>
                  <a:lnTo>
                    <a:pt x="962" y="114"/>
                  </a:lnTo>
                  <a:lnTo>
                    <a:pt x="964" y="114"/>
                  </a:lnTo>
                  <a:lnTo>
                    <a:pt x="966" y="114"/>
                  </a:lnTo>
                  <a:lnTo>
                    <a:pt x="968" y="112"/>
                  </a:lnTo>
                  <a:lnTo>
                    <a:pt x="970" y="110"/>
                  </a:lnTo>
                  <a:lnTo>
                    <a:pt x="972" y="108"/>
                  </a:lnTo>
                  <a:lnTo>
                    <a:pt x="974" y="108"/>
                  </a:lnTo>
                  <a:lnTo>
                    <a:pt x="974" y="106"/>
                  </a:lnTo>
                  <a:lnTo>
                    <a:pt x="974" y="104"/>
                  </a:lnTo>
                  <a:lnTo>
                    <a:pt x="976" y="104"/>
                  </a:lnTo>
                  <a:lnTo>
                    <a:pt x="978" y="102"/>
                  </a:lnTo>
                  <a:lnTo>
                    <a:pt x="978" y="104"/>
                  </a:lnTo>
                  <a:lnTo>
                    <a:pt x="978" y="106"/>
                  </a:lnTo>
                  <a:lnTo>
                    <a:pt x="980" y="104"/>
                  </a:lnTo>
                  <a:lnTo>
                    <a:pt x="982" y="104"/>
                  </a:lnTo>
                  <a:lnTo>
                    <a:pt x="980" y="102"/>
                  </a:lnTo>
                  <a:lnTo>
                    <a:pt x="982" y="102"/>
                  </a:lnTo>
                  <a:lnTo>
                    <a:pt x="982" y="100"/>
                  </a:lnTo>
                  <a:lnTo>
                    <a:pt x="984" y="100"/>
                  </a:lnTo>
                  <a:lnTo>
                    <a:pt x="984" y="98"/>
                  </a:lnTo>
                  <a:lnTo>
                    <a:pt x="986" y="98"/>
                  </a:lnTo>
                  <a:lnTo>
                    <a:pt x="988" y="98"/>
                  </a:lnTo>
                  <a:lnTo>
                    <a:pt x="990" y="98"/>
                  </a:lnTo>
                  <a:lnTo>
                    <a:pt x="990" y="96"/>
                  </a:lnTo>
                  <a:lnTo>
                    <a:pt x="992" y="96"/>
                  </a:lnTo>
                  <a:lnTo>
                    <a:pt x="994" y="94"/>
                  </a:lnTo>
                  <a:lnTo>
                    <a:pt x="996" y="94"/>
                  </a:lnTo>
                  <a:lnTo>
                    <a:pt x="998" y="94"/>
                  </a:lnTo>
                  <a:lnTo>
                    <a:pt x="998" y="96"/>
                  </a:lnTo>
                  <a:lnTo>
                    <a:pt x="998" y="98"/>
                  </a:lnTo>
                  <a:lnTo>
                    <a:pt x="1000" y="98"/>
                  </a:lnTo>
                  <a:lnTo>
                    <a:pt x="1000" y="100"/>
                  </a:lnTo>
                  <a:lnTo>
                    <a:pt x="1002" y="100"/>
                  </a:lnTo>
                  <a:lnTo>
                    <a:pt x="1004" y="102"/>
                  </a:lnTo>
                  <a:lnTo>
                    <a:pt x="1004" y="104"/>
                  </a:lnTo>
                  <a:lnTo>
                    <a:pt x="1006" y="104"/>
                  </a:lnTo>
                  <a:lnTo>
                    <a:pt x="1006" y="106"/>
                  </a:lnTo>
                  <a:lnTo>
                    <a:pt x="1004" y="106"/>
                  </a:lnTo>
                  <a:lnTo>
                    <a:pt x="1004" y="108"/>
                  </a:lnTo>
                  <a:lnTo>
                    <a:pt x="1002" y="108"/>
                  </a:lnTo>
                  <a:lnTo>
                    <a:pt x="1002" y="110"/>
                  </a:lnTo>
                  <a:lnTo>
                    <a:pt x="1002" y="112"/>
                  </a:lnTo>
                  <a:lnTo>
                    <a:pt x="1000" y="112"/>
                  </a:lnTo>
                  <a:lnTo>
                    <a:pt x="1000" y="114"/>
                  </a:lnTo>
                  <a:lnTo>
                    <a:pt x="998" y="114"/>
                  </a:lnTo>
                  <a:lnTo>
                    <a:pt x="996" y="114"/>
                  </a:lnTo>
                  <a:lnTo>
                    <a:pt x="996" y="110"/>
                  </a:lnTo>
                  <a:lnTo>
                    <a:pt x="994" y="112"/>
                  </a:lnTo>
                  <a:lnTo>
                    <a:pt x="992" y="112"/>
                  </a:lnTo>
                  <a:lnTo>
                    <a:pt x="992" y="114"/>
                  </a:lnTo>
                  <a:lnTo>
                    <a:pt x="992" y="116"/>
                  </a:lnTo>
                  <a:lnTo>
                    <a:pt x="990" y="118"/>
                  </a:lnTo>
                  <a:lnTo>
                    <a:pt x="988" y="120"/>
                  </a:lnTo>
                  <a:lnTo>
                    <a:pt x="988" y="122"/>
                  </a:lnTo>
                  <a:lnTo>
                    <a:pt x="988" y="124"/>
                  </a:lnTo>
                  <a:lnTo>
                    <a:pt x="988" y="126"/>
                  </a:lnTo>
                  <a:lnTo>
                    <a:pt x="990" y="126"/>
                  </a:lnTo>
                  <a:lnTo>
                    <a:pt x="990" y="128"/>
                  </a:lnTo>
                  <a:lnTo>
                    <a:pt x="990" y="130"/>
                  </a:lnTo>
                  <a:lnTo>
                    <a:pt x="992" y="132"/>
                  </a:lnTo>
                  <a:lnTo>
                    <a:pt x="994" y="132"/>
                  </a:lnTo>
                  <a:lnTo>
                    <a:pt x="994" y="134"/>
                  </a:lnTo>
                  <a:lnTo>
                    <a:pt x="992" y="136"/>
                  </a:lnTo>
                  <a:lnTo>
                    <a:pt x="990" y="136"/>
                  </a:lnTo>
                  <a:lnTo>
                    <a:pt x="988" y="138"/>
                  </a:lnTo>
                  <a:lnTo>
                    <a:pt x="992" y="136"/>
                  </a:lnTo>
                  <a:lnTo>
                    <a:pt x="994" y="136"/>
                  </a:lnTo>
                  <a:lnTo>
                    <a:pt x="996" y="136"/>
                  </a:lnTo>
                  <a:lnTo>
                    <a:pt x="998" y="134"/>
                  </a:lnTo>
                  <a:lnTo>
                    <a:pt x="996" y="132"/>
                  </a:lnTo>
                  <a:lnTo>
                    <a:pt x="998" y="132"/>
                  </a:lnTo>
                  <a:lnTo>
                    <a:pt x="1002" y="132"/>
                  </a:lnTo>
                  <a:lnTo>
                    <a:pt x="1002" y="130"/>
                  </a:lnTo>
                  <a:lnTo>
                    <a:pt x="1004" y="130"/>
                  </a:lnTo>
                  <a:lnTo>
                    <a:pt x="1004" y="132"/>
                  </a:lnTo>
                  <a:lnTo>
                    <a:pt x="1006" y="132"/>
                  </a:lnTo>
                  <a:lnTo>
                    <a:pt x="1008" y="132"/>
                  </a:lnTo>
                  <a:lnTo>
                    <a:pt x="1008" y="130"/>
                  </a:lnTo>
                  <a:lnTo>
                    <a:pt x="1010" y="128"/>
                  </a:lnTo>
                  <a:lnTo>
                    <a:pt x="1012" y="128"/>
                  </a:lnTo>
                  <a:lnTo>
                    <a:pt x="1012" y="126"/>
                  </a:lnTo>
                  <a:lnTo>
                    <a:pt x="1014" y="124"/>
                  </a:lnTo>
                  <a:lnTo>
                    <a:pt x="1012" y="124"/>
                  </a:lnTo>
                  <a:lnTo>
                    <a:pt x="1010" y="124"/>
                  </a:lnTo>
                  <a:lnTo>
                    <a:pt x="1008" y="122"/>
                  </a:lnTo>
                  <a:lnTo>
                    <a:pt x="1008" y="120"/>
                  </a:lnTo>
                  <a:lnTo>
                    <a:pt x="1010" y="120"/>
                  </a:lnTo>
                  <a:lnTo>
                    <a:pt x="1012" y="118"/>
                  </a:lnTo>
                  <a:lnTo>
                    <a:pt x="1010" y="118"/>
                  </a:lnTo>
                  <a:lnTo>
                    <a:pt x="1010" y="116"/>
                  </a:lnTo>
                  <a:lnTo>
                    <a:pt x="1014" y="114"/>
                  </a:lnTo>
                  <a:lnTo>
                    <a:pt x="1018" y="112"/>
                  </a:lnTo>
                  <a:lnTo>
                    <a:pt x="1020" y="112"/>
                  </a:lnTo>
                  <a:lnTo>
                    <a:pt x="1020" y="114"/>
                  </a:lnTo>
                  <a:lnTo>
                    <a:pt x="1022" y="114"/>
                  </a:lnTo>
                  <a:lnTo>
                    <a:pt x="1020" y="116"/>
                  </a:lnTo>
                  <a:lnTo>
                    <a:pt x="1018" y="118"/>
                  </a:lnTo>
                  <a:lnTo>
                    <a:pt x="1018" y="120"/>
                  </a:lnTo>
                  <a:lnTo>
                    <a:pt x="1016" y="122"/>
                  </a:lnTo>
                  <a:lnTo>
                    <a:pt x="1018" y="122"/>
                  </a:lnTo>
                  <a:lnTo>
                    <a:pt x="1022" y="120"/>
                  </a:lnTo>
                  <a:lnTo>
                    <a:pt x="1024" y="118"/>
                  </a:lnTo>
                  <a:lnTo>
                    <a:pt x="1026" y="118"/>
                  </a:lnTo>
                  <a:lnTo>
                    <a:pt x="1028" y="118"/>
                  </a:lnTo>
                  <a:lnTo>
                    <a:pt x="1028" y="116"/>
                  </a:lnTo>
                  <a:lnTo>
                    <a:pt x="1030" y="114"/>
                  </a:lnTo>
                  <a:lnTo>
                    <a:pt x="1032" y="112"/>
                  </a:lnTo>
                  <a:lnTo>
                    <a:pt x="1036" y="110"/>
                  </a:lnTo>
                  <a:lnTo>
                    <a:pt x="1036" y="108"/>
                  </a:lnTo>
                  <a:lnTo>
                    <a:pt x="1038" y="108"/>
                  </a:lnTo>
                  <a:lnTo>
                    <a:pt x="1040" y="106"/>
                  </a:lnTo>
                  <a:lnTo>
                    <a:pt x="1042" y="106"/>
                  </a:lnTo>
                  <a:lnTo>
                    <a:pt x="1044" y="106"/>
                  </a:lnTo>
                  <a:lnTo>
                    <a:pt x="1044" y="104"/>
                  </a:lnTo>
                  <a:lnTo>
                    <a:pt x="1044" y="106"/>
                  </a:lnTo>
                  <a:lnTo>
                    <a:pt x="1046" y="106"/>
                  </a:lnTo>
                  <a:lnTo>
                    <a:pt x="1048" y="104"/>
                  </a:lnTo>
                  <a:lnTo>
                    <a:pt x="1050" y="104"/>
                  </a:lnTo>
                  <a:lnTo>
                    <a:pt x="1048" y="102"/>
                  </a:lnTo>
                  <a:lnTo>
                    <a:pt x="1050" y="102"/>
                  </a:lnTo>
                  <a:lnTo>
                    <a:pt x="1052" y="102"/>
                  </a:lnTo>
                  <a:lnTo>
                    <a:pt x="1052" y="100"/>
                  </a:lnTo>
                  <a:lnTo>
                    <a:pt x="1052" y="98"/>
                  </a:lnTo>
                  <a:lnTo>
                    <a:pt x="1054" y="98"/>
                  </a:lnTo>
                  <a:lnTo>
                    <a:pt x="1054" y="100"/>
                  </a:lnTo>
                  <a:lnTo>
                    <a:pt x="1054" y="102"/>
                  </a:lnTo>
                  <a:lnTo>
                    <a:pt x="1056" y="102"/>
                  </a:lnTo>
                  <a:lnTo>
                    <a:pt x="1056" y="100"/>
                  </a:lnTo>
                  <a:lnTo>
                    <a:pt x="1058" y="100"/>
                  </a:lnTo>
                  <a:lnTo>
                    <a:pt x="1060" y="100"/>
                  </a:lnTo>
                  <a:lnTo>
                    <a:pt x="1062" y="100"/>
                  </a:lnTo>
                  <a:lnTo>
                    <a:pt x="1058" y="98"/>
                  </a:lnTo>
                  <a:lnTo>
                    <a:pt x="1056" y="98"/>
                  </a:lnTo>
                  <a:lnTo>
                    <a:pt x="1054" y="98"/>
                  </a:lnTo>
                  <a:lnTo>
                    <a:pt x="1056" y="96"/>
                  </a:lnTo>
                  <a:lnTo>
                    <a:pt x="1054" y="96"/>
                  </a:lnTo>
                  <a:lnTo>
                    <a:pt x="1052" y="96"/>
                  </a:lnTo>
                  <a:lnTo>
                    <a:pt x="1050" y="94"/>
                  </a:lnTo>
                  <a:lnTo>
                    <a:pt x="1052" y="94"/>
                  </a:lnTo>
                  <a:lnTo>
                    <a:pt x="1052" y="92"/>
                  </a:lnTo>
                  <a:lnTo>
                    <a:pt x="1054" y="92"/>
                  </a:lnTo>
                  <a:lnTo>
                    <a:pt x="1056" y="90"/>
                  </a:lnTo>
                  <a:lnTo>
                    <a:pt x="1054" y="90"/>
                  </a:lnTo>
                  <a:lnTo>
                    <a:pt x="1052" y="90"/>
                  </a:lnTo>
                  <a:lnTo>
                    <a:pt x="1056" y="86"/>
                  </a:lnTo>
                  <a:lnTo>
                    <a:pt x="1058" y="84"/>
                  </a:lnTo>
                  <a:lnTo>
                    <a:pt x="1060" y="84"/>
                  </a:lnTo>
                  <a:lnTo>
                    <a:pt x="1062" y="82"/>
                  </a:lnTo>
                  <a:lnTo>
                    <a:pt x="1064" y="82"/>
                  </a:lnTo>
                  <a:lnTo>
                    <a:pt x="1064" y="84"/>
                  </a:lnTo>
                  <a:lnTo>
                    <a:pt x="1066" y="84"/>
                  </a:lnTo>
                  <a:lnTo>
                    <a:pt x="1068" y="82"/>
                  </a:lnTo>
                  <a:lnTo>
                    <a:pt x="1070" y="82"/>
                  </a:lnTo>
                  <a:lnTo>
                    <a:pt x="1074" y="82"/>
                  </a:lnTo>
                  <a:lnTo>
                    <a:pt x="1076" y="82"/>
                  </a:lnTo>
                  <a:lnTo>
                    <a:pt x="1078" y="82"/>
                  </a:lnTo>
                  <a:lnTo>
                    <a:pt x="1080" y="82"/>
                  </a:lnTo>
                  <a:lnTo>
                    <a:pt x="1080" y="84"/>
                  </a:lnTo>
                  <a:lnTo>
                    <a:pt x="1082" y="84"/>
                  </a:lnTo>
                  <a:lnTo>
                    <a:pt x="1084" y="84"/>
                  </a:lnTo>
                  <a:lnTo>
                    <a:pt x="1084" y="86"/>
                  </a:lnTo>
                  <a:lnTo>
                    <a:pt x="1086" y="86"/>
                  </a:lnTo>
                  <a:lnTo>
                    <a:pt x="1090" y="86"/>
                  </a:lnTo>
                  <a:lnTo>
                    <a:pt x="1092" y="86"/>
                  </a:lnTo>
                  <a:lnTo>
                    <a:pt x="1094" y="86"/>
                  </a:lnTo>
                  <a:lnTo>
                    <a:pt x="1096" y="86"/>
                  </a:lnTo>
                  <a:lnTo>
                    <a:pt x="1098" y="86"/>
                  </a:lnTo>
                  <a:lnTo>
                    <a:pt x="1098" y="88"/>
                  </a:lnTo>
                  <a:lnTo>
                    <a:pt x="1100" y="88"/>
                  </a:lnTo>
                  <a:lnTo>
                    <a:pt x="1100" y="90"/>
                  </a:lnTo>
                  <a:lnTo>
                    <a:pt x="1102" y="92"/>
                  </a:lnTo>
                  <a:lnTo>
                    <a:pt x="1098" y="94"/>
                  </a:lnTo>
                  <a:lnTo>
                    <a:pt x="1100" y="94"/>
                  </a:lnTo>
                  <a:lnTo>
                    <a:pt x="1102" y="94"/>
                  </a:lnTo>
                  <a:lnTo>
                    <a:pt x="1104" y="94"/>
                  </a:lnTo>
                  <a:lnTo>
                    <a:pt x="1108" y="94"/>
                  </a:lnTo>
                  <a:lnTo>
                    <a:pt x="1110" y="96"/>
                  </a:lnTo>
                  <a:lnTo>
                    <a:pt x="1112" y="96"/>
                  </a:lnTo>
                  <a:lnTo>
                    <a:pt x="1112" y="98"/>
                  </a:lnTo>
                  <a:lnTo>
                    <a:pt x="1106" y="100"/>
                  </a:lnTo>
                  <a:lnTo>
                    <a:pt x="1104" y="100"/>
                  </a:lnTo>
                  <a:lnTo>
                    <a:pt x="1102" y="100"/>
                  </a:lnTo>
                  <a:lnTo>
                    <a:pt x="1102" y="102"/>
                  </a:lnTo>
                  <a:lnTo>
                    <a:pt x="1104" y="102"/>
                  </a:lnTo>
                  <a:lnTo>
                    <a:pt x="1106" y="102"/>
                  </a:lnTo>
                  <a:lnTo>
                    <a:pt x="1108" y="102"/>
                  </a:lnTo>
                  <a:lnTo>
                    <a:pt x="1108" y="104"/>
                  </a:lnTo>
                  <a:lnTo>
                    <a:pt x="1106" y="106"/>
                  </a:lnTo>
                  <a:lnTo>
                    <a:pt x="1106" y="108"/>
                  </a:lnTo>
                  <a:lnTo>
                    <a:pt x="1104" y="108"/>
                  </a:lnTo>
                  <a:lnTo>
                    <a:pt x="1100" y="108"/>
                  </a:lnTo>
                  <a:lnTo>
                    <a:pt x="1098" y="108"/>
                  </a:lnTo>
                  <a:lnTo>
                    <a:pt x="1096" y="108"/>
                  </a:lnTo>
                  <a:lnTo>
                    <a:pt x="1094" y="108"/>
                  </a:lnTo>
                  <a:lnTo>
                    <a:pt x="1094" y="110"/>
                  </a:lnTo>
                  <a:lnTo>
                    <a:pt x="1092" y="110"/>
                  </a:lnTo>
                  <a:lnTo>
                    <a:pt x="1092" y="108"/>
                  </a:lnTo>
                  <a:lnTo>
                    <a:pt x="1090" y="108"/>
                  </a:lnTo>
                  <a:lnTo>
                    <a:pt x="1090" y="110"/>
                  </a:lnTo>
                  <a:lnTo>
                    <a:pt x="1088" y="108"/>
                  </a:lnTo>
                  <a:lnTo>
                    <a:pt x="1086" y="108"/>
                  </a:lnTo>
                  <a:lnTo>
                    <a:pt x="1084" y="108"/>
                  </a:lnTo>
                  <a:lnTo>
                    <a:pt x="1086" y="110"/>
                  </a:lnTo>
                  <a:lnTo>
                    <a:pt x="1084" y="110"/>
                  </a:lnTo>
                  <a:lnTo>
                    <a:pt x="1086" y="112"/>
                  </a:lnTo>
                  <a:lnTo>
                    <a:pt x="1084" y="112"/>
                  </a:lnTo>
                  <a:lnTo>
                    <a:pt x="1084" y="114"/>
                  </a:lnTo>
                  <a:lnTo>
                    <a:pt x="1086" y="112"/>
                  </a:lnTo>
                  <a:lnTo>
                    <a:pt x="1086" y="114"/>
                  </a:lnTo>
                  <a:lnTo>
                    <a:pt x="1084" y="114"/>
                  </a:lnTo>
                  <a:lnTo>
                    <a:pt x="1084" y="116"/>
                  </a:lnTo>
                  <a:lnTo>
                    <a:pt x="1086" y="116"/>
                  </a:lnTo>
                  <a:lnTo>
                    <a:pt x="1084" y="118"/>
                  </a:lnTo>
                  <a:lnTo>
                    <a:pt x="1084" y="120"/>
                  </a:lnTo>
                  <a:lnTo>
                    <a:pt x="1086" y="124"/>
                  </a:lnTo>
                  <a:lnTo>
                    <a:pt x="1088" y="124"/>
                  </a:lnTo>
                  <a:lnTo>
                    <a:pt x="1088" y="126"/>
                  </a:lnTo>
                  <a:lnTo>
                    <a:pt x="1090" y="126"/>
                  </a:lnTo>
                  <a:lnTo>
                    <a:pt x="1090" y="128"/>
                  </a:lnTo>
                  <a:lnTo>
                    <a:pt x="1092" y="130"/>
                  </a:lnTo>
                  <a:lnTo>
                    <a:pt x="1090" y="130"/>
                  </a:lnTo>
                  <a:lnTo>
                    <a:pt x="1090" y="132"/>
                  </a:lnTo>
                  <a:lnTo>
                    <a:pt x="1088" y="132"/>
                  </a:lnTo>
                  <a:lnTo>
                    <a:pt x="1086" y="134"/>
                  </a:lnTo>
                  <a:lnTo>
                    <a:pt x="1086" y="136"/>
                  </a:lnTo>
                  <a:lnTo>
                    <a:pt x="1084" y="136"/>
                  </a:lnTo>
                  <a:lnTo>
                    <a:pt x="1082" y="138"/>
                  </a:lnTo>
                  <a:lnTo>
                    <a:pt x="1080" y="140"/>
                  </a:lnTo>
                  <a:lnTo>
                    <a:pt x="1076" y="140"/>
                  </a:lnTo>
                  <a:lnTo>
                    <a:pt x="1074" y="140"/>
                  </a:lnTo>
                  <a:lnTo>
                    <a:pt x="1072" y="140"/>
                  </a:lnTo>
                  <a:lnTo>
                    <a:pt x="1070" y="142"/>
                  </a:lnTo>
                  <a:lnTo>
                    <a:pt x="1066" y="144"/>
                  </a:lnTo>
                  <a:lnTo>
                    <a:pt x="1062" y="146"/>
                  </a:lnTo>
                  <a:lnTo>
                    <a:pt x="1060" y="146"/>
                  </a:lnTo>
                  <a:lnTo>
                    <a:pt x="1058" y="148"/>
                  </a:lnTo>
                  <a:lnTo>
                    <a:pt x="1056" y="148"/>
                  </a:lnTo>
                  <a:lnTo>
                    <a:pt x="1056" y="150"/>
                  </a:lnTo>
                  <a:lnTo>
                    <a:pt x="1054" y="150"/>
                  </a:lnTo>
                  <a:lnTo>
                    <a:pt x="1052" y="150"/>
                  </a:lnTo>
                  <a:lnTo>
                    <a:pt x="1048" y="150"/>
                  </a:lnTo>
                  <a:lnTo>
                    <a:pt x="1048" y="152"/>
                  </a:lnTo>
                  <a:lnTo>
                    <a:pt x="1042" y="154"/>
                  </a:lnTo>
                  <a:lnTo>
                    <a:pt x="1040" y="154"/>
                  </a:lnTo>
                  <a:lnTo>
                    <a:pt x="1038" y="152"/>
                  </a:lnTo>
                  <a:lnTo>
                    <a:pt x="1040" y="152"/>
                  </a:lnTo>
                  <a:lnTo>
                    <a:pt x="1040" y="150"/>
                  </a:lnTo>
                  <a:lnTo>
                    <a:pt x="1038" y="150"/>
                  </a:lnTo>
                  <a:lnTo>
                    <a:pt x="1036" y="148"/>
                  </a:lnTo>
                  <a:lnTo>
                    <a:pt x="1036" y="146"/>
                  </a:lnTo>
                  <a:lnTo>
                    <a:pt x="1038" y="146"/>
                  </a:lnTo>
                  <a:lnTo>
                    <a:pt x="1040" y="144"/>
                  </a:lnTo>
                  <a:lnTo>
                    <a:pt x="1042" y="144"/>
                  </a:lnTo>
                  <a:lnTo>
                    <a:pt x="1042" y="142"/>
                  </a:lnTo>
                  <a:lnTo>
                    <a:pt x="1040" y="142"/>
                  </a:lnTo>
                  <a:lnTo>
                    <a:pt x="1040" y="144"/>
                  </a:lnTo>
                  <a:lnTo>
                    <a:pt x="1036" y="146"/>
                  </a:lnTo>
                  <a:lnTo>
                    <a:pt x="1034" y="146"/>
                  </a:lnTo>
                  <a:lnTo>
                    <a:pt x="1034" y="148"/>
                  </a:lnTo>
                  <a:lnTo>
                    <a:pt x="1032" y="148"/>
                  </a:lnTo>
                  <a:lnTo>
                    <a:pt x="1032" y="150"/>
                  </a:lnTo>
                  <a:lnTo>
                    <a:pt x="1034" y="150"/>
                  </a:lnTo>
                  <a:lnTo>
                    <a:pt x="1034" y="152"/>
                  </a:lnTo>
                  <a:lnTo>
                    <a:pt x="1034" y="154"/>
                  </a:lnTo>
                  <a:lnTo>
                    <a:pt x="1034" y="156"/>
                  </a:lnTo>
                  <a:lnTo>
                    <a:pt x="1032" y="156"/>
                  </a:lnTo>
                  <a:lnTo>
                    <a:pt x="1030" y="156"/>
                  </a:lnTo>
                  <a:lnTo>
                    <a:pt x="1028" y="156"/>
                  </a:lnTo>
                  <a:lnTo>
                    <a:pt x="1028" y="154"/>
                  </a:lnTo>
                  <a:lnTo>
                    <a:pt x="1026" y="154"/>
                  </a:lnTo>
                  <a:lnTo>
                    <a:pt x="1024" y="152"/>
                  </a:lnTo>
                  <a:lnTo>
                    <a:pt x="1022" y="154"/>
                  </a:lnTo>
                  <a:lnTo>
                    <a:pt x="1022" y="156"/>
                  </a:lnTo>
                  <a:lnTo>
                    <a:pt x="1024" y="156"/>
                  </a:lnTo>
                  <a:lnTo>
                    <a:pt x="1026" y="156"/>
                  </a:lnTo>
                  <a:lnTo>
                    <a:pt x="1024" y="156"/>
                  </a:lnTo>
                  <a:lnTo>
                    <a:pt x="1022" y="156"/>
                  </a:lnTo>
                  <a:lnTo>
                    <a:pt x="1020" y="156"/>
                  </a:lnTo>
                  <a:lnTo>
                    <a:pt x="1016" y="156"/>
                  </a:lnTo>
                  <a:lnTo>
                    <a:pt x="1014" y="156"/>
                  </a:lnTo>
                  <a:lnTo>
                    <a:pt x="1012" y="154"/>
                  </a:lnTo>
                  <a:lnTo>
                    <a:pt x="1012" y="156"/>
                  </a:lnTo>
                  <a:lnTo>
                    <a:pt x="1010" y="156"/>
                  </a:lnTo>
                  <a:lnTo>
                    <a:pt x="1010" y="154"/>
                  </a:lnTo>
                  <a:lnTo>
                    <a:pt x="1010" y="152"/>
                  </a:lnTo>
                  <a:lnTo>
                    <a:pt x="1012" y="152"/>
                  </a:lnTo>
                  <a:lnTo>
                    <a:pt x="1012" y="150"/>
                  </a:lnTo>
                  <a:lnTo>
                    <a:pt x="1012" y="148"/>
                  </a:lnTo>
                  <a:lnTo>
                    <a:pt x="1010" y="148"/>
                  </a:lnTo>
                  <a:lnTo>
                    <a:pt x="1006" y="150"/>
                  </a:lnTo>
                  <a:lnTo>
                    <a:pt x="1004" y="150"/>
                  </a:lnTo>
                  <a:lnTo>
                    <a:pt x="1002" y="150"/>
                  </a:lnTo>
                  <a:lnTo>
                    <a:pt x="1000" y="150"/>
                  </a:lnTo>
                  <a:lnTo>
                    <a:pt x="998" y="150"/>
                  </a:lnTo>
                  <a:lnTo>
                    <a:pt x="994" y="150"/>
                  </a:lnTo>
                  <a:lnTo>
                    <a:pt x="992" y="150"/>
                  </a:lnTo>
                  <a:lnTo>
                    <a:pt x="992" y="152"/>
                  </a:lnTo>
                  <a:lnTo>
                    <a:pt x="990" y="152"/>
                  </a:lnTo>
                  <a:lnTo>
                    <a:pt x="990" y="154"/>
                  </a:lnTo>
                  <a:lnTo>
                    <a:pt x="992" y="154"/>
                  </a:lnTo>
                  <a:lnTo>
                    <a:pt x="994" y="154"/>
                  </a:lnTo>
                  <a:lnTo>
                    <a:pt x="996" y="156"/>
                  </a:lnTo>
                  <a:lnTo>
                    <a:pt x="998" y="156"/>
                  </a:lnTo>
                  <a:lnTo>
                    <a:pt x="996" y="158"/>
                  </a:lnTo>
                  <a:lnTo>
                    <a:pt x="994" y="160"/>
                  </a:lnTo>
                  <a:lnTo>
                    <a:pt x="992" y="160"/>
                  </a:lnTo>
                  <a:lnTo>
                    <a:pt x="990" y="160"/>
                  </a:lnTo>
                  <a:lnTo>
                    <a:pt x="990" y="162"/>
                  </a:lnTo>
                  <a:lnTo>
                    <a:pt x="988" y="162"/>
                  </a:lnTo>
                  <a:lnTo>
                    <a:pt x="986" y="162"/>
                  </a:lnTo>
                  <a:lnTo>
                    <a:pt x="986" y="164"/>
                  </a:lnTo>
                  <a:lnTo>
                    <a:pt x="984" y="164"/>
                  </a:lnTo>
                  <a:lnTo>
                    <a:pt x="982" y="166"/>
                  </a:lnTo>
                  <a:lnTo>
                    <a:pt x="978" y="168"/>
                  </a:lnTo>
                  <a:lnTo>
                    <a:pt x="976" y="168"/>
                  </a:lnTo>
                  <a:lnTo>
                    <a:pt x="974" y="168"/>
                  </a:lnTo>
                  <a:lnTo>
                    <a:pt x="974" y="170"/>
                  </a:lnTo>
                  <a:lnTo>
                    <a:pt x="972" y="170"/>
                  </a:lnTo>
                  <a:lnTo>
                    <a:pt x="970" y="170"/>
                  </a:lnTo>
                  <a:lnTo>
                    <a:pt x="970" y="172"/>
                  </a:lnTo>
                  <a:lnTo>
                    <a:pt x="968" y="172"/>
                  </a:lnTo>
                  <a:lnTo>
                    <a:pt x="964" y="174"/>
                  </a:lnTo>
                  <a:lnTo>
                    <a:pt x="962" y="174"/>
                  </a:lnTo>
                  <a:lnTo>
                    <a:pt x="964" y="176"/>
                  </a:lnTo>
                  <a:lnTo>
                    <a:pt x="966" y="176"/>
                  </a:lnTo>
                  <a:lnTo>
                    <a:pt x="968" y="178"/>
                  </a:lnTo>
                  <a:lnTo>
                    <a:pt x="966" y="180"/>
                  </a:lnTo>
                  <a:lnTo>
                    <a:pt x="964" y="180"/>
                  </a:lnTo>
                  <a:lnTo>
                    <a:pt x="962" y="180"/>
                  </a:lnTo>
                  <a:lnTo>
                    <a:pt x="954" y="186"/>
                  </a:lnTo>
                  <a:lnTo>
                    <a:pt x="950" y="188"/>
                  </a:lnTo>
                  <a:lnTo>
                    <a:pt x="948" y="190"/>
                  </a:lnTo>
                  <a:lnTo>
                    <a:pt x="946" y="192"/>
                  </a:lnTo>
                  <a:lnTo>
                    <a:pt x="944" y="192"/>
                  </a:lnTo>
                  <a:lnTo>
                    <a:pt x="944" y="194"/>
                  </a:lnTo>
                  <a:lnTo>
                    <a:pt x="942" y="194"/>
                  </a:lnTo>
                  <a:lnTo>
                    <a:pt x="938" y="198"/>
                  </a:lnTo>
                  <a:lnTo>
                    <a:pt x="934" y="200"/>
                  </a:lnTo>
                  <a:lnTo>
                    <a:pt x="932" y="200"/>
                  </a:lnTo>
                  <a:lnTo>
                    <a:pt x="926" y="202"/>
                  </a:lnTo>
                  <a:lnTo>
                    <a:pt x="924" y="202"/>
                  </a:lnTo>
                  <a:lnTo>
                    <a:pt x="922" y="202"/>
                  </a:lnTo>
                  <a:lnTo>
                    <a:pt x="922" y="204"/>
                  </a:lnTo>
                  <a:lnTo>
                    <a:pt x="918" y="202"/>
                  </a:lnTo>
                  <a:lnTo>
                    <a:pt x="916" y="202"/>
                  </a:lnTo>
                  <a:lnTo>
                    <a:pt x="916" y="204"/>
                  </a:lnTo>
                  <a:lnTo>
                    <a:pt x="914" y="204"/>
                  </a:lnTo>
                  <a:lnTo>
                    <a:pt x="912" y="202"/>
                  </a:lnTo>
                  <a:lnTo>
                    <a:pt x="910" y="200"/>
                  </a:lnTo>
                  <a:lnTo>
                    <a:pt x="908" y="202"/>
                  </a:lnTo>
                  <a:lnTo>
                    <a:pt x="908" y="200"/>
                  </a:lnTo>
                  <a:lnTo>
                    <a:pt x="908" y="198"/>
                  </a:lnTo>
                  <a:lnTo>
                    <a:pt x="906" y="200"/>
                  </a:lnTo>
                  <a:lnTo>
                    <a:pt x="906" y="198"/>
                  </a:lnTo>
                  <a:lnTo>
                    <a:pt x="904" y="198"/>
                  </a:lnTo>
                  <a:lnTo>
                    <a:pt x="902" y="200"/>
                  </a:lnTo>
                  <a:lnTo>
                    <a:pt x="904" y="200"/>
                  </a:lnTo>
                  <a:lnTo>
                    <a:pt x="906" y="200"/>
                  </a:lnTo>
                  <a:lnTo>
                    <a:pt x="908" y="200"/>
                  </a:lnTo>
                  <a:lnTo>
                    <a:pt x="906" y="202"/>
                  </a:lnTo>
                  <a:lnTo>
                    <a:pt x="904" y="202"/>
                  </a:lnTo>
                  <a:lnTo>
                    <a:pt x="904" y="204"/>
                  </a:lnTo>
                  <a:lnTo>
                    <a:pt x="902" y="204"/>
                  </a:lnTo>
                  <a:lnTo>
                    <a:pt x="902" y="202"/>
                  </a:lnTo>
                  <a:lnTo>
                    <a:pt x="900" y="202"/>
                  </a:lnTo>
                  <a:lnTo>
                    <a:pt x="900" y="204"/>
                  </a:lnTo>
                  <a:lnTo>
                    <a:pt x="900" y="206"/>
                  </a:lnTo>
                  <a:lnTo>
                    <a:pt x="898" y="206"/>
                  </a:lnTo>
                  <a:lnTo>
                    <a:pt x="898" y="208"/>
                  </a:lnTo>
                  <a:lnTo>
                    <a:pt x="896" y="208"/>
                  </a:lnTo>
                  <a:lnTo>
                    <a:pt x="894" y="208"/>
                  </a:lnTo>
                  <a:lnTo>
                    <a:pt x="894" y="210"/>
                  </a:lnTo>
                  <a:lnTo>
                    <a:pt x="892" y="210"/>
                  </a:lnTo>
                  <a:lnTo>
                    <a:pt x="890" y="208"/>
                  </a:lnTo>
                  <a:lnTo>
                    <a:pt x="888" y="208"/>
                  </a:lnTo>
                  <a:lnTo>
                    <a:pt x="888" y="210"/>
                  </a:lnTo>
                  <a:lnTo>
                    <a:pt x="884" y="210"/>
                  </a:lnTo>
                  <a:lnTo>
                    <a:pt x="884" y="212"/>
                  </a:lnTo>
                  <a:lnTo>
                    <a:pt x="882" y="212"/>
                  </a:lnTo>
                  <a:lnTo>
                    <a:pt x="880" y="210"/>
                  </a:lnTo>
                  <a:lnTo>
                    <a:pt x="878" y="208"/>
                  </a:lnTo>
                  <a:lnTo>
                    <a:pt x="876" y="208"/>
                  </a:lnTo>
                  <a:lnTo>
                    <a:pt x="876" y="206"/>
                  </a:lnTo>
                  <a:lnTo>
                    <a:pt x="874" y="206"/>
                  </a:lnTo>
                  <a:lnTo>
                    <a:pt x="872" y="206"/>
                  </a:lnTo>
                  <a:lnTo>
                    <a:pt x="870" y="206"/>
                  </a:lnTo>
                  <a:lnTo>
                    <a:pt x="870" y="208"/>
                  </a:lnTo>
                  <a:lnTo>
                    <a:pt x="870" y="210"/>
                  </a:lnTo>
                  <a:lnTo>
                    <a:pt x="872" y="210"/>
                  </a:lnTo>
                  <a:lnTo>
                    <a:pt x="874" y="212"/>
                  </a:lnTo>
                  <a:lnTo>
                    <a:pt x="876" y="212"/>
                  </a:lnTo>
                  <a:lnTo>
                    <a:pt x="878" y="212"/>
                  </a:lnTo>
                  <a:lnTo>
                    <a:pt x="880" y="214"/>
                  </a:lnTo>
                  <a:lnTo>
                    <a:pt x="880" y="218"/>
                  </a:lnTo>
                  <a:lnTo>
                    <a:pt x="878" y="222"/>
                  </a:lnTo>
                  <a:lnTo>
                    <a:pt x="874" y="224"/>
                  </a:lnTo>
                  <a:lnTo>
                    <a:pt x="872" y="224"/>
                  </a:lnTo>
                  <a:lnTo>
                    <a:pt x="870" y="224"/>
                  </a:lnTo>
                  <a:lnTo>
                    <a:pt x="866" y="224"/>
                  </a:lnTo>
                  <a:lnTo>
                    <a:pt x="866" y="226"/>
                  </a:lnTo>
                  <a:lnTo>
                    <a:pt x="862" y="228"/>
                  </a:lnTo>
                  <a:lnTo>
                    <a:pt x="860" y="228"/>
                  </a:lnTo>
                  <a:lnTo>
                    <a:pt x="858" y="226"/>
                  </a:lnTo>
                  <a:lnTo>
                    <a:pt x="854" y="226"/>
                  </a:lnTo>
                  <a:lnTo>
                    <a:pt x="852" y="226"/>
                  </a:lnTo>
                  <a:lnTo>
                    <a:pt x="850" y="226"/>
                  </a:lnTo>
                  <a:lnTo>
                    <a:pt x="848" y="226"/>
                  </a:lnTo>
                  <a:lnTo>
                    <a:pt x="846" y="226"/>
                  </a:lnTo>
                  <a:lnTo>
                    <a:pt x="846" y="228"/>
                  </a:lnTo>
                  <a:lnTo>
                    <a:pt x="848" y="230"/>
                  </a:lnTo>
                  <a:lnTo>
                    <a:pt x="850" y="230"/>
                  </a:lnTo>
                  <a:lnTo>
                    <a:pt x="852" y="230"/>
                  </a:lnTo>
                  <a:lnTo>
                    <a:pt x="852" y="232"/>
                  </a:lnTo>
                  <a:lnTo>
                    <a:pt x="850" y="232"/>
                  </a:lnTo>
                  <a:lnTo>
                    <a:pt x="848" y="232"/>
                  </a:lnTo>
                  <a:lnTo>
                    <a:pt x="846" y="232"/>
                  </a:lnTo>
                  <a:lnTo>
                    <a:pt x="844" y="232"/>
                  </a:lnTo>
                  <a:lnTo>
                    <a:pt x="842" y="232"/>
                  </a:lnTo>
                  <a:lnTo>
                    <a:pt x="840" y="232"/>
                  </a:lnTo>
                  <a:lnTo>
                    <a:pt x="838" y="234"/>
                  </a:lnTo>
                  <a:lnTo>
                    <a:pt x="836" y="234"/>
                  </a:lnTo>
                  <a:lnTo>
                    <a:pt x="834" y="234"/>
                  </a:lnTo>
                  <a:lnTo>
                    <a:pt x="834" y="236"/>
                  </a:lnTo>
                  <a:lnTo>
                    <a:pt x="834" y="238"/>
                  </a:lnTo>
                  <a:lnTo>
                    <a:pt x="834" y="240"/>
                  </a:lnTo>
                  <a:lnTo>
                    <a:pt x="834" y="242"/>
                  </a:lnTo>
                  <a:lnTo>
                    <a:pt x="832" y="242"/>
                  </a:lnTo>
                  <a:lnTo>
                    <a:pt x="832" y="240"/>
                  </a:lnTo>
                  <a:lnTo>
                    <a:pt x="832" y="238"/>
                  </a:lnTo>
                  <a:lnTo>
                    <a:pt x="830" y="238"/>
                  </a:lnTo>
                  <a:lnTo>
                    <a:pt x="830" y="240"/>
                  </a:lnTo>
                  <a:lnTo>
                    <a:pt x="828" y="240"/>
                  </a:lnTo>
                  <a:lnTo>
                    <a:pt x="826" y="240"/>
                  </a:lnTo>
                  <a:lnTo>
                    <a:pt x="824" y="240"/>
                  </a:lnTo>
                  <a:lnTo>
                    <a:pt x="824" y="242"/>
                  </a:lnTo>
                  <a:lnTo>
                    <a:pt x="826" y="242"/>
                  </a:lnTo>
                  <a:lnTo>
                    <a:pt x="824" y="244"/>
                  </a:lnTo>
                  <a:lnTo>
                    <a:pt x="822" y="244"/>
                  </a:lnTo>
                  <a:lnTo>
                    <a:pt x="820" y="244"/>
                  </a:lnTo>
                  <a:lnTo>
                    <a:pt x="818" y="244"/>
                  </a:lnTo>
                  <a:lnTo>
                    <a:pt x="818" y="246"/>
                  </a:lnTo>
                  <a:lnTo>
                    <a:pt x="816" y="248"/>
                  </a:lnTo>
                  <a:lnTo>
                    <a:pt x="814" y="246"/>
                  </a:lnTo>
                  <a:lnTo>
                    <a:pt x="812" y="246"/>
                  </a:lnTo>
                  <a:lnTo>
                    <a:pt x="812" y="248"/>
                  </a:lnTo>
                  <a:lnTo>
                    <a:pt x="814" y="248"/>
                  </a:lnTo>
                  <a:lnTo>
                    <a:pt x="816" y="250"/>
                  </a:lnTo>
                  <a:lnTo>
                    <a:pt x="812" y="252"/>
                  </a:lnTo>
                  <a:lnTo>
                    <a:pt x="810" y="252"/>
                  </a:lnTo>
                  <a:lnTo>
                    <a:pt x="808" y="252"/>
                  </a:lnTo>
                  <a:lnTo>
                    <a:pt x="806" y="252"/>
                  </a:lnTo>
                  <a:lnTo>
                    <a:pt x="804" y="252"/>
                  </a:lnTo>
                  <a:lnTo>
                    <a:pt x="800" y="254"/>
                  </a:lnTo>
                  <a:lnTo>
                    <a:pt x="800" y="256"/>
                  </a:lnTo>
                  <a:lnTo>
                    <a:pt x="802" y="256"/>
                  </a:lnTo>
                  <a:lnTo>
                    <a:pt x="802" y="258"/>
                  </a:lnTo>
                  <a:lnTo>
                    <a:pt x="800" y="258"/>
                  </a:lnTo>
                  <a:lnTo>
                    <a:pt x="798" y="258"/>
                  </a:lnTo>
                  <a:lnTo>
                    <a:pt x="794" y="260"/>
                  </a:lnTo>
                  <a:lnTo>
                    <a:pt x="790" y="264"/>
                  </a:lnTo>
                  <a:lnTo>
                    <a:pt x="788" y="266"/>
                  </a:lnTo>
                  <a:lnTo>
                    <a:pt x="784" y="268"/>
                  </a:lnTo>
                  <a:lnTo>
                    <a:pt x="782" y="270"/>
                  </a:lnTo>
                  <a:lnTo>
                    <a:pt x="780" y="272"/>
                  </a:lnTo>
                  <a:lnTo>
                    <a:pt x="776" y="274"/>
                  </a:lnTo>
                  <a:lnTo>
                    <a:pt x="776" y="276"/>
                  </a:lnTo>
                  <a:lnTo>
                    <a:pt x="774" y="276"/>
                  </a:lnTo>
                  <a:lnTo>
                    <a:pt x="772" y="276"/>
                  </a:lnTo>
                  <a:lnTo>
                    <a:pt x="772" y="278"/>
                  </a:lnTo>
                  <a:lnTo>
                    <a:pt x="772" y="280"/>
                  </a:lnTo>
                  <a:lnTo>
                    <a:pt x="768" y="282"/>
                  </a:lnTo>
                  <a:lnTo>
                    <a:pt x="768" y="284"/>
                  </a:lnTo>
                  <a:lnTo>
                    <a:pt x="766" y="286"/>
                  </a:lnTo>
                  <a:lnTo>
                    <a:pt x="764" y="286"/>
                  </a:lnTo>
                  <a:lnTo>
                    <a:pt x="764" y="288"/>
                  </a:lnTo>
                  <a:lnTo>
                    <a:pt x="762" y="288"/>
                  </a:lnTo>
                  <a:lnTo>
                    <a:pt x="762" y="290"/>
                  </a:lnTo>
                  <a:lnTo>
                    <a:pt x="758" y="294"/>
                  </a:lnTo>
                  <a:lnTo>
                    <a:pt x="758" y="296"/>
                  </a:lnTo>
                  <a:lnTo>
                    <a:pt x="756" y="298"/>
                  </a:lnTo>
                  <a:lnTo>
                    <a:pt x="756" y="300"/>
                  </a:lnTo>
                  <a:lnTo>
                    <a:pt x="754" y="302"/>
                  </a:lnTo>
                  <a:lnTo>
                    <a:pt x="752" y="306"/>
                  </a:lnTo>
                  <a:lnTo>
                    <a:pt x="752" y="308"/>
                  </a:lnTo>
                  <a:lnTo>
                    <a:pt x="750" y="310"/>
                  </a:lnTo>
                  <a:lnTo>
                    <a:pt x="752" y="310"/>
                  </a:lnTo>
                  <a:lnTo>
                    <a:pt x="752" y="312"/>
                  </a:lnTo>
                  <a:lnTo>
                    <a:pt x="752" y="314"/>
                  </a:lnTo>
                  <a:lnTo>
                    <a:pt x="754" y="314"/>
                  </a:lnTo>
                  <a:lnTo>
                    <a:pt x="756" y="314"/>
                  </a:lnTo>
                  <a:lnTo>
                    <a:pt x="754" y="316"/>
                  </a:lnTo>
                  <a:lnTo>
                    <a:pt x="754" y="318"/>
                  </a:lnTo>
                  <a:lnTo>
                    <a:pt x="752" y="318"/>
                  </a:lnTo>
                  <a:lnTo>
                    <a:pt x="752" y="320"/>
                  </a:lnTo>
                  <a:lnTo>
                    <a:pt x="754" y="318"/>
                  </a:lnTo>
                  <a:lnTo>
                    <a:pt x="756" y="314"/>
                  </a:lnTo>
                  <a:lnTo>
                    <a:pt x="758" y="314"/>
                  </a:lnTo>
                  <a:lnTo>
                    <a:pt x="760" y="314"/>
                  </a:lnTo>
                  <a:lnTo>
                    <a:pt x="762" y="314"/>
                  </a:lnTo>
                  <a:lnTo>
                    <a:pt x="764" y="312"/>
                  </a:lnTo>
                  <a:lnTo>
                    <a:pt x="764" y="314"/>
                  </a:lnTo>
                  <a:lnTo>
                    <a:pt x="766" y="314"/>
                  </a:lnTo>
                  <a:lnTo>
                    <a:pt x="770" y="314"/>
                  </a:lnTo>
                  <a:lnTo>
                    <a:pt x="772" y="314"/>
                  </a:lnTo>
                  <a:lnTo>
                    <a:pt x="772" y="316"/>
                  </a:lnTo>
                  <a:lnTo>
                    <a:pt x="770" y="318"/>
                  </a:lnTo>
                  <a:lnTo>
                    <a:pt x="770" y="320"/>
                  </a:lnTo>
                  <a:lnTo>
                    <a:pt x="770" y="322"/>
                  </a:lnTo>
                  <a:lnTo>
                    <a:pt x="768" y="324"/>
                  </a:lnTo>
                  <a:lnTo>
                    <a:pt x="768" y="326"/>
                  </a:lnTo>
                  <a:lnTo>
                    <a:pt x="768" y="328"/>
                  </a:lnTo>
                  <a:lnTo>
                    <a:pt x="768" y="330"/>
                  </a:lnTo>
                  <a:lnTo>
                    <a:pt x="768" y="332"/>
                  </a:lnTo>
                  <a:lnTo>
                    <a:pt x="766" y="334"/>
                  </a:lnTo>
                  <a:lnTo>
                    <a:pt x="766" y="336"/>
                  </a:lnTo>
                  <a:lnTo>
                    <a:pt x="766" y="338"/>
                  </a:lnTo>
                  <a:lnTo>
                    <a:pt x="766" y="344"/>
                  </a:lnTo>
                  <a:lnTo>
                    <a:pt x="764" y="346"/>
                  </a:lnTo>
                  <a:lnTo>
                    <a:pt x="764" y="348"/>
                  </a:lnTo>
                  <a:lnTo>
                    <a:pt x="762" y="348"/>
                  </a:lnTo>
                  <a:lnTo>
                    <a:pt x="758" y="350"/>
                  </a:lnTo>
                  <a:lnTo>
                    <a:pt x="756" y="352"/>
                  </a:lnTo>
                  <a:lnTo>
                    <a:pt x="758" y="352"/>
                  </a:lnTo>
                  <a:lnTo>
                    <a:pt x="760" y="352"/>
                  </a:lnTo>
                  <a:lnTo>
                    <a:pt x="760" y="350"/>
                  </a:lnTo>
                  <a:lnTo>
                    <a:pt x="762" y="350"/>
                  </a:lnTo>
                  <a:lnTo>
                    <a:pt x="764" y="350"/>
                  </a:lnTo>
                  <a:lnTo>
                    <a:pt x="762" y="352"/>
                  </a:lnTo>
                  <a:lnTo>
                    <a:pt x="764" y="352"/>
                  </a:lnTo>
                  <a:lnTo>
                    <a:pt x="766" y="350"/>
                  </a:lnTo>
                  <a:lnTo>
                    <a:pt x="768" y="350"/>
                  </a:lnTo>
                  <a:lnTo>
                    <a:pt x="770" y="350"/>
                  </a:lnTo>
                  <a:lnTo>
                    <a:pt x="772" y="350"/>
                  </a:lnTo>
                  <a:lnTo>
                    <a:pt x="784" y="348"/>
                  </a:lnTo>
                  <a:lnTo>
                    <a:pt x="786" y="348"/>
                  </a:lnTo>
                  <a:lnTo>
                    <a:pt x="788" y="348"/>
                  </a:lnTo>
                  <a:lnTo>
                    <a:pt x="790" y="348"/>
                  </a:lnTo>
                  <a:lnTo>
                    <a:pt x="792" y="348"/>
                  </a:lnTo>
                  <a:lnTo>
                    <a:pt x="794" y="348"/>
                  </a:lnTo>
                  <a:lnTo>
                    <a:pt x="796" y="348"/>
                  </a:lnTo>
                  <a:lnTo>
                    <a:pt x="798" y="348"/>
                  </a:lnTo>
                  <a:lnTo>
                    <a:pt x="800" y="348"/>
                  </a:lnTo>
                  <a:lnTo>
                    <a:pt x="800" y="350"/>
                  </a:lnTo>
                  <a:lnTo>
                    <a:pt x="804" y="352"/>
                  </a:lnTo>
                  <a:lnTo>
                    <a:pt x="806" y="352"/>
                  </a:lnTo>
                  <a:lnTo>
                    <a:pt x="808" y="354"/>
                  </a:lnTo>
                  <a:lnTo>
                    <a:pt x="810" y="354"/>
                  </a:lnTo>
                  <a:lnTo>
                    <a:pt x="814" y="354"/>
                  </a:lnTo>
                  <a:lnTo>
                    <a:pt x="816" y="356"/>
                  </a:lnTo>
                  <a:lnTo>
                    <a:pt x="818" y="356"/>
                  </a:lnTo>
                  <a:lnTo>
                    <a:pt x="820" y="356"/>
                  </a:lnTo>
                  <a:lnTo>
                    <a:pt x="820" y="358"/>
                  </a:lnTo>
                  <a:lnTo>
                    <a:pt x="822" y="358"/>
                  </a:lnTo>
                  <a:lnTo>
                    <a:pt x="822" y="360"/>
                  </a:lnTo>
                  <a:lnTo>
                    <a:pt x="824" y="360"/>
                  </a:lnTo>
                  <a:lnTo>
                    <a:pt x="824" y="362"/>
                  </a:lnTo>
                  <a:lnTo>
                    <a:pt x="826" y="364"/>
                  </a:lnTo>
                  <a:lnTo>
                    <a:pt x="828" y="364"/>
                  </a:lnTo>
                  <a:lnTo>
                    <a:pt x="830" y="364"/>
                  </a:lnTo>
                  <a:lnTo>
                    <a:pt x="830" y="368"/>
                  </a:lnTo>
                  <a:lnTo>
                    <a:pt x="830" y="370"/>
                  </a:lnTo>
                  <a:lnTo>
                    <a:pt x="830" y="372"/>
                  </a:lnTo>
                  <a:lnTo>
                    <a:pt x="832" y="374"/>
                  </a:lnTo>
                  <a:lnTo>
                    <a:pt x="834" y="374"/>
                  </a:lnTo>
                  <a:lnTo>
                    <a:pt x="834" y="376"/>
                  </a:lnTo>
                  <a:lnTo>
                    <a:pt x="836" y="376"/>
                  </a:lnTo>
                  <a:lnTo>
                    <a:pt x="838" y="376"/>
                  </a:lnTo>
                  <a:lnTo>
                    <a:pt x="840" y="376"/>
                  </a:lnTo>
                  <a:lnTo>
                    <a:pt x="842" y="376"/>
                  </a:lnTo>
                  <a:lnTo>
                    <a:pt x="842" y="378"/>
                  </a:lnTo>
                  <a:lnTo>
                    <a:pt x="846" y="378"/>
                  </a:lnTo>
                  <a:lnTo>
                    <a:pt x="848" y="378"/>
                  </a:lnTo>
                  <a:lnTo>
                    <a:pt x="848" y="380"/>
                  </a:lnTo>
                  <a:lnTo>
                    <a:pt x="850" y="380"/>
                  </a:lnTo>
                  <a:lnTo>
                    <a:pt x="850" y="382"/>
                  </a:lnTo>
                  <a:lnTo>
                    <a:pt x="856" y="382"/>
                  </a:lnTo>
                  <a:lnTo>
                    <a:pt x="858" y="384"/>
                  </a:lnTo>
                  <a:lnTo>
                    <a:pt x="860" y="386"/>
                  </a:lnTo>
                  <a:lnTo>
                    <a:pt x="860" y="388"/>
                  </a:lnTo>
                  <a:lnTo>
                    <a:pt x="862" y="390"/>
                  </a:lnTo>
                  <a:lnTo>
                    <a:pt x="864" y="390"/>
                  </a:lnTo>
                  <a:lnTo>
                    <a:pt x="864" y="392"/>
                  </a:lnTo>
                  <a:lnTo>
                    <a:pt x="866" y="392"/>
                  </a:lnTo>
                  <a:lnTo>
                    <a:pt x="868" y="392"/>
                  </a:lnTo>
                  <a:lnTo>
                    <a:pt x="870" y="392"/>
                  </a:lnTo>
                  <a:lnTo>
                    <a:pt x="872" y="392"/>
                  </a:lnTo>
                  <a:lnTo>
                    <a:pt x="874" y="392"/>
                  </a:lnTo>
                  <a:lnTo>
                    <a:pt x="876" y="392"/>
                  </a:lnTo>
                  <a:lnTo>
                    <a:pt x="878" y="392"/>
                  </a:lnTo>
                  <a:lnTo>
                    <a:pt x="880" y="392"/>
                  </a:lnTo>
                  <a:lnTo>
                    <a:pt x="882" y="392"/>
                  </a:lnTo>
                  <a:lnTo>
                    <a:pt x="884" y="392"/>
                  </a:lnTo>
                  <a:lnTo>
                    <a:pt x="884" y="390"/>
                  </a:lnTo>
                  <a:lnTo>
                    <a:pt x="886" y="390"/>
                  </a:lnTo>
                  <a:lnTo>
                    <a:pt x="890" y="392"/>
                  </a:lnTo>
                  <a:lnTo>
                    <a:pt x="892" y="392"/>
                  </a:lnTo>
                  <a:lnTo>
                    <a:pt x="898" y="394"/>
                  </a:lnTo>
                  <a:lnTo>
                    <a:pt x="900" y="394"/>
                  </a:lnTo>
                  <a:lnTo>
                    <a:pt x="900" y="392"/>
                  </a:lnTo>
                  <a:lnTo>
                    <a:pt x="900" y="394"/>
                  </a:lnTo>
                  <a:lnTo>
                    <a:pt x="902" y="394"/>
                  </a:lnTo>
                  <a:lnTo>
                    <a:pt x="904" y="394"/>
                  </a:lnTo>
                  <a:lnTo>
                    <a:pt x="906" y="394"/>
                  </a:lnTo>
                  <a:lnTo>
                    <a:pt x="908" y="394"/>
                  </a:lnTo>
                  <a:lnTo>
                    <a:pt x="908" y="396"/>
                  </a:lnTo>
                  <a:lnTo>
                    <a:pt x="910" y="396"/>
                  </a:lnTo>
                  <a:lnTo>
                    <a:pt x="910" y="394"/>
                  </a:lnTo>
                  <a:lnTo>
                    <a:pt x="912" y="394"/>
                  </a:lnTo>
                  <a:lnTo>
                    <a:pt x="912" y="396"/>
                  </a:lnTo>
                  <a:lnTo>
                    <a:pt x="910" y="396"/>
                  </a:lnTo>
                  <a:lnTo>
                    <a:pt x="910" y="398"/>
                  </a:lnTo>
                  <a:lnTo>
                    <a:pt x="908" y="398"/>
                  </a:lnTo>
                  <a:lnTo>
                    <a:pt x="908" y="400"/>
                  </a:lnTo>
                  <a:lnTo>
                    <a:pt x="904" y="406"/>
                  </a:lnTo>
                  <a:lnTo>
                    <a:pt x="900" y="410"/>
                  </a:lnTo>
                  <a:lnTo>
                    <a:pt x="900" y="412"/>
                  </a:lnTo>
                  <a:lnTo>
                    <a:pt x="900" y="414"/>
                  </a:lnTo>
                  <a:lnTo>
                    <a:pt x="900" y="416"/>
                  </a:lnTo>
                  <a:lnTo>
                    <a:pt x="900" y="418"/>
                  </a:lnTo>
                  <a:lnTo>
                    <a:pt x="900" y="422"/>
                  </a:lnTo>
                  <a:lnTo>
                    <a:pt x="900" y="424"/>
                  </a:lnTo>
                  <a:lnTo>
                    <a:pt x="898" y="426"/>
                  </a:lnTo>
                  <a:lnTo>
                    <a:pt x="896" y="428"/>
                  </a:lnTo>
                  <a:lnTo>
                    <a:pt x="894" y="430"/>
                  </a:lnTo>
                  <a:lnTo>
                    <a:pt x="894" y="432"/>
                  </a:lnTo>
                  <a:lnTo>
                    <a:pt x="894" y="434"/>
                  </a:lnTo>
                  <a:lnTo>
                    <a:pt x="894" y="436"/>
                  </a:lnTo>
                  <a:lnTo>
                    <a:pt x="892" y="436"/>
                  </a:lnTo>
                  <a:lnTo>
                    <a:pt x="892" y="438"/>
                  </a:lnTo>
                  <a:lnTo>
                    <a:pt x="890" y="438"/>
                  </a:lnTo>
                  <a:lnTo>
                    <a:pt x="890" y="440"/>
                  </a:lnTo>
                  <a:lnTo>
                    <a:pt x="888" y="440"/>
                  </a:lnTo>
                  <a:lnTo>
                    <a:pt x="888" y="442"/>
                  </a:lnTo>
                  <a:lnTo>
                    <a:pt x="886" y="444"/>
                  </a:lnTo>
                  <a:lnTo>
                    <a:pt x="888" y="444"/>
                  </a:lnTo>
                  <a:lnTo>
                    <a:pt x="890" y="444"/>
                  </a:lnTo>
                  <a:lnTo>
                    <a:pt x="890" y="446"/>
                  </a:lnTo>
                  <a:lnTo>
                    <a:pt x="890" y="448"/>
                  </a:lnTo>
                  <a:lnTo>
                    <a:pt x="892" y="452"/>
                  </a:lnTo>
                  <a:lnTo>
                    <a:pt x="894" y="454"/>
                  </a:lnTo>
                  <a:lnTo>
                    <a:pt x="894" y="456"/>
                  </a:lnTo>
                  <a:lnTo>
                    <a:pt x="892" y="456"/>
                  </a:lnTo>
                  <a:lnTo>
                    <a:pt x="890" y="458"/>
                  </a:lnTo>
                  <a:lnTo>
                    <a:pt x="892" y="458"/>
                  </a:lnTo>
                  <a:lnTo>
                    <a:pt x="892" y="460"/>
                  </a:lnTo>
                  <a:lnTo>
                    <a:pt x="894" y="460"/>
                  </a:lnTo>
                  <a:lnTo>
                    <a:pt x="894" y="462"/>
                  </a:lnTo>
                  <a:lnTo>
                    <a:pt x="896" y="462"/>
                  </a:lnTo>
                  <a:lnTo>
                    <a:pt x="896" y="464"/>
                  </a:lnTo>
                  <a:lnTo>
                    <a:pt x="898" y="464"/>
                  </a:lnTo>
                  <a:lnTo>
                    <a:pt x="900" y="464"/>
                  </a:lnTo>
                  <a:lnTo>
                    <a:pt x="900" y="466"/>
                  </a:lnTo>
                  <a:lnTo>
                    <a:pt x="900" y="468"/>
                  </a:lnTo>
                  <a:lnTo>
                    <a:pt x="900" y="470"/>
                  </a:lnTo>
                  <a:lnTo>
                    <a:pt x="902" y="470"/>
                  </a:lnTo>
                  <a:lnTo>
                    <a:pt x="902" y="472"/>
                  </a:lnTo>
                  <a:lnTo>
                    <a:pt x="902" y="474"/>
                  </a:lnTo>
                  <a:lnTo>
                    <a:pt x="900" y="476"/>
                  </a:lnTo>
                  <a:lnTo>
                    <a:pt x="902" y="476"/>
                  </a:lnTo>
                  <a:lnTo>
                    <a:pt x="902" y="478"/>
                  </a:lnTo>
                  <a:lnTo>
                    <a:pt x="900" y="480"/>
                  </a:lnTo>
                  <a:lnTo>
                    <a:pt x="898" y="482"/>
                  </a:lnTo>
                  <a:lnTo>
                    <a:pt x="896" y="482"/>
                  </a:lnTo>
                  <a:lnTo>
                    <a:pt x="892" y="484"/>
                  </a:lnTo>
                  <a:lnTo>
                    <a:pt x="890" y="486"/>
                  </a:lnTo>
                  <a:lnTo>
                    <a:pt x="888" y="486"/>
                  </a:lnTo>
                  <a:lnTo>
                    <a:pt x="888" y="488"/>
                  </a:lnTo>
                  <a:lnTo>
                    <a:pt x="890" y="486"/>
                  </a:lnTo>
                  <a:lnTo>
                    <a:pt x="892" y="486"/>
                  </a:lnTo>
                  <a:lnTo>
                    <a:pt x="892" y="484"/>
                  </a:lnTo>
                  <a:lnTo>
                    <a:pt x="894" y="484"/>
                  </a:lnTo>
                  <a:lnTo>
                    <a:pt x="896" y="484"/>
                  </a:lnTo>
                  <a:lnTo>
                    <a:pt x="898" y="482"/>
                  </a:lnTo>
                  <a:lnTo>
                    <a:pt x="900" y="482"/>
                  </a:lnTo>
                  <a:lnTo>
                    <a:pt x="900" y="480"/>
                  </a:lnTo>
                  <a:lnTo>
                    <a:pt x="902" y="480"/>
                  </a:lnTo>
                  <a:lnTo>
                    <a:pt x="904" y="480"/>
                  </a:lnTo>
                  <a:lnTo>
                    <a:pt x="904" y="482"/>
                  </a:lnTo>
                  <a:lnTo>
                    <a:pt x="906" y="482"/>
                  </a:lnTo>
                  <a:lnTo>
                    <a:pt x="908" y="482"/>
                  </a:lnTo>
                  <a:lnTo>
                    <a:pt x="910" y="484"/>
                  </a:lnTo>
                  <a:lnTo>
                    <a:pt x="910" y="486"/>
                  </a:lnTo>
                  <a:lnTo>
                    <a:pt x="912" y="486"/>
                  </a:lnTo>
                  <a:lnTo>
                    <a:pt x="912" y="484"/>
                  </a:lnTo>
                  <a:lnTo>
                    <a:pt x="912" y="482"/>
                  </a:lnTo>
                  <a:lnTo>
                    <a:pt x="914" y="482"/>
                  </a:lnTo>
                  <a:lnTo>
                    <a:pt x="914" y="480"/>
                  </a:lnTo>
                  <a:lnTo>
                    <a:pt x="916" y="478"/>
                  </a:lnTo>
                  <a:lnTo>
                    <a:pt x="918" y="478"/>
                  </a:lnTo>
                  <a:lnTo>
                    <a:pt x="918" y="476"/>
                  </a:lnTo>
                  <a:lnTo>
                    <a:pt x="920" y="474"/>
                  </a:lnTo>
                  <a:lnTo>
                    <a:pt x="924" y="472"/>
                  </a:lnTo>
                  <a:lnTo>
                    <a:pt x="926" y="474"/>
                  </a:lnTo>
                  <a:lnTo>
                    <a:pt x="924" y="474"/>
                  </a:lnTo>
                  <a:lnTo>
                    <a:pt x="924" y="476"/>
                  </a:lnTo>
                  <a:lnTo>
                    <a:pt x="926" y="476"/>
                  </a:lnTo>
                  <a:lnTo>
                    <a:pt x="928" y="476"/>
                  </a:lnTo>
                  <a:lnTo>
                    <a:pt x="928" y="478"/>
                  </a:lnTo>
                  <a:lnTo>
                    <a:pt x="928" y="480"/>
                  </a:lnTo>
                  <a:lnTo>
                    <a:pt x="928" y="482"/>
                  </a:lnTo>
                  <a:lnTo>
                    <a:pt x="926" y="482"/>
                  </a:lnTo>
                  <a:lnTo>
                    <a:pt x="926" y="484"/>
                  </a:lnTo>
                  <a:lnTo>
                    <a:pt x="928" y="484"/>
                  </a:lnTo>
                  <a:lnTo>
                    <a:pt x="928" y="482"/>
                  </a:lnTo>
                  <a:lnTo>
                    <a:pt x="930" y="478"/>
                  </a:lnTo>
                  <a:lnTo>
                    <a:pt x="932" y="478"/>
                  </a:lnTo>
                  <a:lnTo>
                    <a:pt x="932" y="476"/>
                  </a:lnTo>
                  <a:lnTo>
                    <a:pt x="932" y="474"/>
                  </a:lnTo>
                  <a:lnTo>
                    <a:pt x="932" y="472"/>
                  </a:lnTo>
                  <a:lnTo>
                    <a:pt x="932" y="470"/>
                  </a:lnTo>
                  <a:lnTo>
                    <a:pt x="934" y="470"/>
                  </a:lnTo>
                  <a:lnTo>
                    <a:pt x="934" y="468"/>
                  </a:lnTo>
                  <a:lnTo>
                    <a:pt x="936" y="468"/>
                  </a:lnTo>
                  <a:lnTo>
                    <a:pt x="936" y="466"/>
                  </a:lnTo>
                  <a:lnTo>
                    <a:pt x="938" y="466"/>
                  </a:lnTo>
                  <a:lnTo>
                    <a:pt x="940" y="464"/>
                  </a:lnTo>
                  <a:lnTo>
                    <a:pt x="944" y="462"/>
                  </a:lnTo>
                  <a:lnTo>
                    <a:pt x="946" y="460"/>
                  </a:lnTo>
                  <a:lnTo>
                    <a:pt x="946" y="458"/>
                  </a:lnTo>
                  <a:lnTo>
                    <a:pt x="948" y="456"/>
                  </a:lnTo>
                  <a:lnTo>
                    <a:pt x="948" y="454"/>
                  </a:lnTo>
                  <a:lnTo>
                    <a:pt x="948" y="452"/>
                  </a:lnTo>
                  <a:lnTo>
                    <a:pt x="946" y="452"/>
                  </a:lnTo>
                  <a:lnTo>
                    <a:pt x="946" y="450"/>
                  </a:lnTo>
                  <a:lnTo>
                    <a:pt x="946" y="448"/>
                  </a:lnTo>
                  <a:lnTo>
                    <a:pt x="946" y="446"/>
                  </a:lnTo>
                  <a:lnTo>
                    <a:pt x="948" y="446"/>
                  </a:lnTo>
                  <a:lnTo>
                    <a:pt x="948" y="444"/>
                  </a:lnTo>
                  <a:lnTo>
                    <a:pt x="946" y="444"/>
                  </a:lnTo>
                  <a:lnTo>
                    <a:pt x="948" y="444"/>
                  </a:lnTo>
                  <a:lnTo>
                    <a:pt x="948" y="442"/>
                  </a:lnTo>
                  <a:lnTo>
                    <a:pt x="948" y="438"/>
                  </a:lnTo>
                  <a:lnTo>
                    <a:pt x="948" y="436"/>
                  </a:lnTo>
                  <a:lnTo>
                    <a:pt x="950" y="434"/>
                  </a:lnTo>
                  <a:lnTo>
                    <a:pt x="948" y="432"/>
                  </a:lnTo>
                  <a:lnTo>
                    <a:pt x="950" y="432"/>
                  </a:lnTo>
                  <a:lnTo>
                    <a:pt x="950" y="430"/>
                  </a:lnTo>
                  <a:lnTo>
                    <a:pt x="952" y="430"/>
                  </a:lnTo>
                  <a:lnTo>
                    <a:pt x="952" y="428"/>
                  </a:lnTo>
                  <a:lnTo>
                    <a:pt x="950" y="426"/>
                  </a:lnTo>
                  <a:lnTo>
                    <a:pt x="952" y="424"/>
                  </a:lnTo>
                  <a:lnTo>
                    <a:pt x="954" y="424"/>
                  </a:lnTo>
                  <a:lnTo>
                    <a:pt x="954" y="422"/>
                  </a:lnTo>
                  <a:lnTo>
                    <a:pt x="952" y="422"/>
                  </a:lnTo>
                  <a:lnTo>
                    <a:pt x="954" y="420"/>
                  </a:lnTo>
                  <a:lnTo>
                    <a:pt x="956" y="420"/>
                  </a:lnTo>
                  <a:lnTo>
                    <a:pt x="956" y="418"/>
                  </a:lnTo>
                  <a:lnTo>
                    <a:pt x="954" y="418"/>
                  </a:lnTo>
                  <a:lnTo>
                    <a:pt x="954" y="416"/>
                  </a:lnTo>
                  <a:lnTo>
                    <a:pt x="952" y="416"/>
                  </a:lnTo>
                  <a:lnTo>
                    <a:pt x="952" y="414"/>
                  </a:lnTo>
                  <a:lnTo>
                    <a:pt x="950" y="412"/>
                  </a:lnTo>
                  <a:lnTo>
                    <a:pt x="952" y="410"/>
                  </a:lnTo>
                  <a:lnTo>
                    <a:pt x="952" y="408"/>
                  </a:lnTo>
                  <a:lnTo>
                    <a:pt x="952" y="406"/>
                  </a:lnTo>
                  <a:lnTo>
                    <a:pt x="952" y="404"/>
                  </a:lnTo>
                  <a:lnTo>
                    <a:pt x="950" y="404"/>
                  </a:lnTo>
                  <a:lnTo>
                    <a:pt x="952" y="402"/>
                  </a:lnTo>
                  <a:lnTo>
                    <a:pt x="954" y="400"/>
                  </a:lnTo>
                  <a:lnTo>
                    <a:pt x="954" y="402"/>
                  </a:lnTo>
                  <a:lnTo>
                    <a:pt x="956" y="402"/>
                  </a:lnTo>
                  <a:lnTo>
                    <a:pt x="958" y="402"/>
                  </a:lnTo>
                  <a:lnTo>
                    <a:pt x="964" y="400"/>
                  </a:lnTo>
                  <a:lnTo>
                    <a:pt x="966" y="400"/>
                  </a:lnTo>
                  <a:lnTo>
                    <a:pt x="968" y="398"/>
                  </a:lnTo>
                  <a:lnTo>
                    <a:pt x="970" y="398"/>
                  </a:lnTo>
                  <a:lnTo>
                    <a:pt x="972" y="398"/>
                  </a:lnTo>
                  <a:lnTo>
                    <a:pt x="976" y="396"/>
                  </a:lnTo>
                  <a:lnTo>
                    <a:pt x="980" y="396"/>
                  </a:lnTo>
                  <a:lnTo>
                    <a:pt x="982" y="396"/>
                  </a:lnTo>
                  <a:lnTo>
                    <a:pt x="984" y="396"/>
                  </a:lnTo>
                  <a:lnTo>
                    <a:pt x="986" y="394"/>
                  </a:lnTo>
                  <a:lnTo>
                    <a:pt x="988" y="394"/>
                  </a:lnTo>
                  <a:lnTo>
                    <a:pt x="990" y="392"/>
                  </a:lnTo>
                  <a:lnTo>
                    <a:pt x="994" y="392"/>
                  </a:lnTo>
                  <a:lnTo>
                    <a:pt x="996" y="390"/>
                  </a:lnTo>
                  <a:lnTo>
                    <a:pt x="1000" y="386"/>
                  </a:lnTo>
                  <a:lnTo>
                    <a:pt x="1002" y="386"/>
                  </a:lnTo>
                  <a:lnTo>
                    <a:pt x="1004" y="384"/>
                  </a:lnTo>
                  <a:lnTo>
                    <a:pt x="1006" y="384"/>
                  </a:lnTo>
                  <a:lnTo>
                    <a:pt x="1006" y="382"/>
                  </a:lnTo>
                  <a:lnTo>
                    <a:pt x="1008" y="382"/>
                  </a:lnTo>
                  <a:lnTo>
                    <a:pt x="1010" y="380"/>
                  </a:lnTo>
                  <a:lnTo>
                    <a:pt x="1016" y="376"/>
                  </a:lnTo>
                  <a:lnTo>
                    <a:pt x="1018" y="374"/>
                  </a:lnTo>
                  <a:lnTo>
                    <a:pt x="1020" y="374"/>
                  </a:lnTo>
                  <a:lnTo>
                    <a:pt x="1022" y="372"/>
                  </a:lnTo>
                  <a:lnTo>
                    <a:pt x="1026" y="368"/>
                  </a:lnTo>
                  <a:lnTo>
                    <a:pt x="1026" y="366"/>
                  </a:lnTo>
                  <a:lnTo>
                    <a:pt x="1028" y="366"/>
                  </a:lnTo>
                  <a:lnTo>
                    <a:pt x="1028" y="364"/>
                  </a:lnTo>
                  <a:lnTo>
                    <a:pt x="1030" y="360"/>
                  </a:lnTo>
                  <a:lnTo>
                    <a:pt x="1030" y="358"/>
                  </a:lnTo>
                  <a:lnTo>
                    <a:pt x="1032" y="358"/>
                  </a:lnTo>
                  <a:lnTo>
                    <a:pt x="1032" y="356"/>
                  </a:lnTo>
                  <a:lnTo>
                    <a:pt x="1032" y="354"/>
                  </a:lnTo>
                  <a:lnTo>
                    <a:pt x="1034" y="352"/>
                  </a:lnTo>
                  <a:lnTo>
                    <a:pt x="1034" y="350"/>
                  </a:lnTo>
                  <a:lnTo>
                    <a:pt x="1036" y="350"/>
                  </a:lnTo>
                  <a:lnTo>
                    <a:pt x="1036" y="348"/>
                  </a:lnTo>
                  <a:lnTo>
                    <a:pt x="1036" y="346"/>
                  </a:lnTo>
                  <a:lnTo>
                    <a:pt x="1036" y="344"/>
                  </a:lnTo>
                  <a:lnTo>
                    <a:pt x="1036" y="342"/>
                  </a:lnTo>
                  <a:lnTo>
                    <a:pt x="1036" y="340"/>
                  </a:lnTo>
                  <a:lnTo>
                    <a:pt x="1036" y="338"/>
                  </a:lnTo>
                  <a:lnTo>
                    <a:pt x="1036" y="336"/>
                  </a:lnTo>
                  <a:lnTo>
                    <a:pt x="1036" y="330"/>
                  </a:lnTo>
                  <a:lnTo>
                    <a:pt x="1034" y="330"/>
                  </a:lnTo>
                  <a:lnTo>
                    <a:pt x="1034" y="328"/>
                  </a:lnTo>
                  <a:lnTo>
                    <a:pt x="1032" y="328"/>
                  </a:lnTo>
                  <a:lnTo>
                    <a:pt x="1032" y="326"/>
                  </a:lnTo>
                  <a:lnTo>
                    <a:pt x="1030" y="326"/>
                  </a:lnTo>
                  <a:lnTo>
                    <a:pt x="1030" y="324"/>
                  </a:lnTo>
                  <a:lnTo>
                    <a:pt x="1028" y="324"/>
                  </a:lnTo>
                  <a:lnTo>
                    <a:pt x="1026" y="324"/>
                  </a:lnTo>
                  <a:lnTo>
                    <a:pt x="1026" y="322"/>
                  </a:lnTo>
                  <a:lnTo>
                    <a:pt x="1024" y="322"/>
                  </a:lnTo>
                  <a:lnTo>
                    <a:pt x="1024" y="320"/>
                  </a:lnTo>
                  <a:lnTo>
                    <a:pt x="1022" y="318"/>
                  </a:lnTo>
                  <a:lnTo>
                    <a:pt x="1020" y="316"/>
                  </a:lnTo>
                  <a:lnTo>
                    <a:pt x="1020" y="314"/>
                  </a:lnTo>
                  <a:lnTo>
                    <a:pt x="1022" y="312"/>
                  </a:lnTo>
                  <a:lnTo>
                    <a:pt x="1022" y="310"/>
                  </a:lnTo>
                  <a:lnTo>
                    <a:pt x="1022" y="308"/>
                  </a:lnTo>
                  <a:lnTo>
                    <a:pt x="1026" y="308"/>
                  </a:lnTo>
                  <a:lnTo>
                    <a:pt x="1026" y="310"/>
                  </a:lnTo>
                  <a:lnTo>
                    <a:pt x="1030" y="306"/>
                  </a:lnTo>
                  <a:lnTo>
                    <a:pt x="1032" y="306"/>
                  </a:lnTo>
                  <a:lnTo>
                    <a:pt x="1032" y="304"/>
                  </a:lnTo>
                  <a:lnTo>
                    <a:pt x="1034" y="304"/>
                  </a:lnTo>
                  <a:lnTo>
                    <a:pt x="1036" y="302"/>
                  </a:lnTo>
                  <a:lnTo>
                    <a:pt x="1038" y="302"/>
                  </a:lnTo>
                  <a:lnTo>
                    <a:pt x="1040" y="302"/>
                  </a:lnTo>
                  <a:lnTo>
                    <a:pt x="1042" y="300"/>
                  </a:lnTo>
                  <a:lnTo>
                    <a:pt x="1044" y="300"/>
                  </a:lnTo>
                  <a:lnTo>
                    <a:pt x="1042" y="300"/>
                  </a:lnTo>
                  <a:lnTo>
                    <a:pt x="1040" y="300"/>
                  </a:lnTo>
                  <a:lnTo>
                    <a:pt x="1040" y="298"/>
                  </a:lnTo>
                  <a:lnTo>
                    <a:pt x="1042" y="298"/>
                  </a:lnTo>
                  <a:lnTo>
                    <a:pt x="1044" y="298"/>
                  </a:lnTo>
                  <a:lnTo>
                    <a:pt x="1044" y="296"/>
                  </a:lnTo>
                  <a:lnTo>
                    <a:pt x="1044" y="294"/>
                  </a:lnTo>
                  <a:lnTo>
                    <a:pt x="1046" y="294"/>
                  </a:lnTo>
                  <a:lnTo>
                    <a:pt x="1046" y="296"/>
                  </a:lnTo>
                  <a:lnTo>
                    <a:pt x="1048" y="296"/>
                  </a:lnTo>
                  <a:lnTo>
                    <a:pt x="1048" y="298"/>
                  </a:lnTo>
                  <a:lnTo>
                    <a:pt x="1050" y="298"/>
                  </a:lnTo>
                  <a:lnTo>
                    <a:pt x="1050" y="296"/>
                  </a:lnTo>
                  <a:lnTo>
                    <a:pt x="1048" y="296"/>
                  </a:lnTo>
                  <a:lnTo>
                    <a:pt x="1048" y="294"/>
                  </a:lnTo>
                  <a:lnTo>
                    <a:pt x="1048" y="292"/>
                  </a:lnTo>
                  <a:lnTo>
                    <a:pt x="1050" y="292"/>
                  </a:lnTo>
                  <a:lnTo>
                    <a:pt x="1052" y="292"/>
                  </a:lnTo>
                  <a:lnTo>
                    <a:pt x="1054" y="292"/>
                  </a:lnTo>
                  <a:lnTo>
                    <a:pt x="1052" y="290"/>
                  </a:lnTo>
                  <a:lnTo>
                    <a:pt x="1058" y="286"/>
                  </a:lnTo>
                  <a:lnTo>
                    <a:pt x="1060" y="286"/>
                  </a:lnTo>
                  <a:lnTo>
                    <a:pt x="1064" y="286"/>
                  </a:lnTo>
                  <a:lnTo>
                    <a:pt x="1066" y="284"/>
                  </a:lnTo>
                  <a:lnTo>
                    <a:pt x="1064" y="284"/>
                  </a:lnTo>
                  <a:lnTo>
                    <a:pt x="1062" y="284"/>
                  </a:lnTo>
                  <a:lnTo>
                    <a:pt x="1060" y="284"/>
                  </a:lnTo>
                  <a:lnTo>
                    <a:pt x="1058" y="284"/>
                  </a:lnTo>
                  <a:lnTo>
                    <a:pt x="1058" y="286"/>
                  </a:lnTo>
                  <a:lnTo>
                    <a:pt x="1056" y="286"/>
                  </a:lnTo>
                  <a:lnTo>
                    <a:pt x="1052" y="286"/>
                  </a:lnTo>
                  <a:lnTo>
                    <a:pt x="1052" y="284"/>
                  </a:lnTo>
                  <a:lnTo>
                    <a:pt x="1054" y="284"/>
                  </a:lnTo>
                  <a:lnTo>
                    <a:pt x="1056" y="282"/>
                  </a:lnTo>
                  <a:lnTo>
                    <a:pt x="1054" y="280"/>
                  </a:lnTo>
                  <a:lnTo>
                    <a:pt x="1054" y="278"/>
                  </a:lnTo>
                  <a:lnTo>
                    <a:pt x="1054" y="276"/>
                  </a:lnTo>
                  <a:lnTo>
                    <a:pt x="1058" y="276"/>
                  </a:lnTo>
                  <a:lnTo>
                    <a:pt x="1060" y="276"/>
                  </a:lnTo>
                  <a:lnTo>
                    <a:pt x="1060" y="274"/>
                  </a:lnTo>
                  <a:lnTo>
                    <a:pt x="1058" y="274"/>
                  </a:lnTo>
                  <a:lnTo>
                    <a:pt x="1056" y="274"/>
                  </a:lnTo>
                  <a:lnTo>
                    <a:pt x="1054" y="274"/>
                  </a:lnTo>
                  <a:lnTo>
                    <a:pt x="1054" y="272"/>
                  </a:lnTo>
                  <a:lnTo>
                    <a:pt x="1056" y="272"/>
                  </a:lnTo>
                  <a:lnTo>
                    <a:pt x="1058" y="272"/>
                  </a:lnTo>
                  <a:lnTo>
                    <a:pt x="1060" y="270"/>
                  </a:lnTo>
                  <a:lnTo>
                    <a:pt x="1062" y="268"/>
                  </a:lnTo>
                  <a:lnTo>
                    <a:pt x="1058" y="270"/>
                  </a:lnTo>
                  <a:lnTo>
                    <a:pt x="1056" y="270"/>
                  </a:lnTo>
                  <a:lnTo>
                    <a:pt x="1056" y="268"/>
                  </a:lnTo>
                  <a:lnTo>
                    <a:pt x="1054" y="268"/>
                  </a:lnTo>
                  <a:lnTo>
                    <a:pt x="1052" y="270"/>
                  </a:lnTo>
                  <a:lnTo>
                    <a:pt x="1050" y="270"/>
                  </a:lnTo>
                  <a:lnTo>
                    <a:pt x="1052" y="268"/>
                  </a:lnTo>
                  <a:lnTo>
                    <a:pt x="1056" y="264"/>
                  </a:lnTo>
                  <a:lnTo>
                    <a:pt x="1058" y="264"/>
                  </a:lnTo>
                  <a:lnTo>
                    <a:pt x="1060" y="264"/>
                  </a:lnTo>
                  <a:lnTo>
                    <a:pt x="1064" y="260"/>
                  </a:lnTo>
                  <a:lnTo>
                    <a:pt x="1064" y="258"/>
                  </a:lnTo>
                  <a:lnTo>
                    <a:pt x="1066" y="256"/>
                  </a:lnTo>
                  <a:lnTo>
                    <a:pt x="1068" y="254"/>
                  </a:lnTo>
                  <a:lnTo>
                    <a:pt x="1070" y="254"/>
                  </a:lnTo>
                  <a:lnTo>
                    <a:pt x="1070" y="252"/>
                  </a:lnTo>
                  <a:lnTo>
                    <a:pt x="1068" y="252"/>
                  </a:lnTo>
                  <a:lnTo>
                    <a:pt x="1066" y="252"/>
                  </a:lnTo>
                  <a:lnTo>
                    <a:pt x="1066" y="250"/>
                  </a:lnTo>
                  <a:lnTo>
                    <a:pt x="1066" y="246"/>
                  </a:lnTo>
                  <a:lnTo>
                    <a:pt x="1068" y="246"/>
                  </a:lnTo>
                  <a:lnTo>
                    <a:pt x="1068" y="244"/>
                  </a:lnTo>
                  <a:lnTo>
                    <a:pt x="1068" y="242"/>
                  </a:lnTo>
                  <a:lnTo>
                    <a:pt x="1068" y="240"/>
                  </a:lnTo>
                  <a:lnTo>
                    <a:pt x="1070" y="238"/>
                  </a:lnTo>
                  <a:lnTo>
                    <a:pt x="1072" y="238"/>
                  </a:lnTo>
                  <a:lnTo>
                    <a:pt x="1072" y="236"/>
                  </a:lnTo>
                  <a:lnTo>
                    <a:pt x="1074" y="236"/>
                  </a:lnTo>
                  <a:lnTo>
                    <a:pt x="1080" y="234"/>
                  </a:lnTo>
                  <a:lnTo>
                    <a:pt x="1084" y="232"/>
                  </a:lnTo>
                  <a:lnTo>
                    <a:pt x="1088" y="232"/>
                  </a:lnTo>
                  <a:lnTo>
                    <a:pt x="1092" y="232"/>
                  </a:lnTo>
                  <a:lnTo>
                    <a:pt x="1094" y="234"/>
                  </a:lnTo>
                  <a:lnTo>
                    <a:pt x="1096" y="234"/>
                  </a:lnTo>
                  <a:lnTo>
                    <a:pt x="1098" y="234"/>
                  </a:lnTo>
                  <a:lnTo>
                    <a:pt x="1100" y="236"/>
                  </a:lnTo>
                  <a:lnTo>
                    <a:pt x="1102" y="236"/>
                  </a:lnTo>
                  <a:lnTo>
                    <a:pt x="1104" y="236"/>
                  </a:lnTo>
                  <a:lnTo>
                    <a:pt x="1110" y="238"/>
                  </a:lnTo>
                  <a:lnTo>
                    <a:pt x="1110" y="240"/>
                  </a:lnTo>
                  <a:lnTo>
                    <a:pt x="1112" y="240"/>
                  </a:lnTo>
                  <a:lnTo>
                    <a:pt x="1112" y="238"/>
                  </a:lnTo>
                  <a:lnTo>
                    <a:pt x="1114" y="238"/>
                  </a:lnTo>
                  <a:lnTo>
                    <a:pt x="1116" y="238"/>
                  </a:lnTo>
                  <a:lnTo>
                    <a:pt x="1118" y="238"/>
                  </a:lnTo>
                  <a:lnTo>
                    <a:pt x="1122" y="238"/>
                  </a:lnTo>
                  <a:lnTo>
                    <a:pt x="1122" y="240"/>
                  </a:lnTo>
                  <a:lnTo>
                    <a:pt x="1124" y="240"/>
                  </a:lnTo>
                  <a:lnTo>
                    <a:pt x="1124" y="242"/>
                  </a:lnTo>
                  <a:lnTo>
                    <a:pt x="1126" y="242"/>
                  </a:lnTo>
                  <a:lnTo>
                    <a:pt x="1126" y="240"/>
                  </a:lnTo>
                  <a:lnTo>
                    <a:pt x="1128" y="238"/>
                  </a:lnTo>
                  <a:lnTo>
                    <a:pt x="1128" y="240"/>
                  </a:lnTo>
                  <a:lnTo>
                    <a:pt x="1130" y="240"/>
                  </a:lnTo>
                  <a:lnTo>
                    <a:pt x="1132" y="240"/>
                  </a:lnTo>
                  <a:lnTo>
                    <a:pt x="1132" y="238"/>
                  </a:lnTo>
                  <a:lnTo>
                    <a:pt x="1138" y="238"/>
                  </a:lnTo>
                  <a:lnTo>
                    <a:pt x="1140" y="236"/>
                  </a:lnTo>
                  <a:lnTo>
                    <a:pt x="1140" y="234"/>
                  </a:lnTo>
                  <a:lnTo>
                    <a:pt x="1142" y="234"/>
                  </a:lnTo>
                  <a:lnTo>
                    <a:pt x="1144" y="234"/>
                  </a:lnTo>
                  <a:lnTo>
                    <a:pt x="1146" y="234"/>
                  </a:lnTo>
                  <a:lnTo>
                    <a:pt x="1146" y="236"/>
                  </a:lnTo>
                  <a:lnTo>
                    <a:pt x="1148" y="236"/>
                  </a:lnTo>
                  <a:lnTo>
                    <a:pt x="1150" y="238"/>
                  </a:lnTo>
                  <a:lnTo>
                    <a:pt x="1150" y="240"/>
                  </a:lnTo>
                  <a:lnTo>
                    <a:pt x="1152" y="240"/>
                  </a:lnTo>
                  <a:lnTo>
                    <a:pt x="1154" y="242"/>
                  </a:lnTo>
                  <a:lnTo>
                    <a:pt x="1156" y="242"/>
                  </a:lnTo>
                  <a:lnTo>
                    <a:pt x="1158" y="242"/>
                  </a:lnTo>
                  <a:lnTo>
                    <a:pt x="1158" y="244"/>
                  </a:lnTo>
                  <a:lnTo>
                    <a:pt x="1156" y="246"/>
                  </a:lnTo>
                  <a:lnTo>
                    <a:pt x="1154" y="248"/>
                  </a:lnTo>
                  <a:lnTo>
                    <a:pt x="1156" y="248"/>
                  </a:lnTo>
                  <a:lnTo>
                    <a:pt x="1156" y="246"/>
                  </a:lnTo>
                  <a:lnTo>
                    <a:pt x="1158" y="246"/>
                  </a:lnTo>
                  <a:lnTo>
                    <a:pt x="1160" y="248"/>
                  </a:lnTo>
                  <a:lnTo>
                    <a:pt x="1162" y="248"/>
                  </a:lnTo>
                  <a:lnTo>
                    <a:pt x="1164" y="250"/>
                  </a:lnTo>
                  <a:lnTo>
                    <a:pt x="1164" y="252"/>
                  </a:lnTo>
                  <a:lnTo>
                    <a:pt x="1162" y="252"/>
                  </a:lnTo>
                  <a:lnTo>
                    <a:pt x="1164" y="252"/>
                  </a:lnTo>
                  <a:lnTo>
                    <a:pt x="1166" y="252"/>
                  </a:lnTo>
                  <a:lnTo>
                    <a:pt x="1168" y="252"/>
                  </a:lnTo>
                  <a:lnTo>
                    <a:pt x="1170" y="252"/>
                  </a:lnTo>
                  <a:lnTo>
                    <a:pt x="1168" y="252"/>
                  </a:lnTo>
                  <a:lnTo>
                    <a:pt x="1166" y="252"/>
                  </a:lnTo>
                  <a:lnTo>
                    <a:pt x="1166" y="254"/>
                  </a:lnTo>
                  <a:lnTo>
                    <a:pt x="1164" y="254"/>
                  </a:lnTo>
                  <a:lnTo>
                    <a:pt x="1164" y="256"/>
                  </a:lnTo>
                  <a:lnTo>
                    <a:pt x="1166" y="256"/>
                  </a:lnTo>
                  <a:lnTo>
                    <a:pt x="1166" y="258"/>
                  </a:lnTo>
                  <a:lnTo>
                    <a:pt x="1166" y="260"/>
                  </a:lnTo>
                  <a:lnTo>
                    <a:pt x="1168" y="262"/>
                  </a:lnTo>
                  <a:lnTo>
                    <a:pt x="1170" y="262"/>
                  </a:lnTo>
                  <a:lnTo>
                    <a:pt x="1172" y="262"/>
                  </a:lnTo>
                  <a:lnTo>
                    <a:pt x="1174" y="262"/>
                  </a:lnTo>
                  <a:lnTo>
                    <a:pt x="1176" y="262"/>
                  </a:lnTo>
                  <a:lnTo>
                    <a:pt x="1178" y="264"/>
                  </a:lnTo>
                  <a:lnTo>
                    <a:pt x="1180" y="264"/>
                  </a:lnTo>
                  <a:lnTo>
                    <a:pt x="1182" y="264"/>
                  </a:lnTo>
                  <a:lnTo>
                    <a:pt x="1184" y="262"/>
                  </a:lnTo>
                  <a:lnTo>
                    <a:pt x="1186" y="262"/>
                  </a:lnTo>
                  <a:lnTo>
                    <a:pt x="1188" y="262"/>
                  </a:lnTo>
                  <a:lnTo>
                    <a:pt x="1188" y="264"/>
                  </a:lnTo>
                  <a:lnTo>
                    <a:pt x="1188" y="266"/>
                  </a:lnTo>
                  <a:lnTo>
                    <a:pt x="1188" y="268"/>
                  </a:lnTo>
                  <a:lnTo>
                    <a:pt x="1188" y="270"/>
                  </a:lnTo>
                  <a:lnTo>
                    <a:pt x="1188" y="268"/>
                  </a:lnTo>
                  <a:lnTo>
                    <a:pt x="1190" y="268"/>
                  </a:lnTo>
                  <a:lnTo>
                    <a:pt x="1192" y="268"/>
                  </a:lnTo>
                  <a:lnTo>
                    <a:pt x="1192" y="266"/>
                  </a:lnTo>
                  <a:lnTo>
                    <a:pt x="1194" y="264"/>
                  </a:lnTo>
                  <a:lnTo>
                    <a:pt x="1196" y="264"/>
                  </a:lnTo>
                  <a:lnTo>
                    <a:pt x="1196" y="266"/>
                  </a:lnTo>
                  <a:lnTo>
                    <a:pt x="1198" y="268"/>
                  </a:lnTo>
                  <a:lnTo>
                    <a:pt x="1196" y="270"/>
                  </a:lnTo>
                  <a:lnTo>
                    <a:pt x="1194" y="270"/>
                  </a:lnTo>
                  <a:lnTo>
                    <a:pt x="1192" y="270"/>
                  </a:lnTo>
                  <a:lnTo>
                    <a:pt x="1190" y="272"/>
                  </a:lnTo>
                  <a:lnTo>
                    <a:pt x="1190" y="274"/>
                  </a:lnTo>
                  <a:lnTo>
                    <a:pt x="1188" y="274"/>
                  </a:lnTo>
                  <a:lnTo>
                    <a:pt x="1188" y="276"/>
                  </a:lnTo>
                  <a:lnTo>
                    <a:pt x="1188" y="280"/>
                  </a:lnTo>
                  <a:lnTo>
                    <a:pt x="1186" y="280"/>
                  </a:lnTo>
                  <a:lnTo>
                    <a:pt x="1186" y="282"/>
                  </a:lnTo>
                  <a:lnTo>
                    <a:pt x="1188" y="282"/>
                  </a:lnTo>
                  <a:lnTo>
                    <a:pt x="1186" y="284"/>
                  </a:lnTo>
                  <a:lnTo>
                    <a:pt x="1188" y="284"/>
                  </a:lnTo>
                  <a:lnTo>
                    <a:pt x="1186" y="286"/>
                  </a:lnTo>
                  <a:lnTo>
                    <a:pt x="1184" y="286"/>
                  </a:lnTo>
                  <a:lnTo>
                    <a:pt x="1182" y="286"/>
                  </a:lnTo>
                  <a:lnTo>
                    <a:pt x="1180" y="288"/>
                  </a:lnTo>
                  <a:lnTo>
                    <a:pt x="1182" y="288"/>
                  </a:lnTo>
                  <a:lnTo>
                    <a:pt x="1184" y="292"/>
                  </a:lnTo>
                  <a:lnTo>
                    <a:pt x="1182" y="292"/>
                  </a:lnTo>
                  <a:lnTo>
                    <a:pt x="1182" y="294"/>
                  </a:lnTo>
                  <a:lnTo>
                    <a:pt x="1180" y="296"/>
                  </a:lnTo>
                  <a:lnTo>
                    <a:pt x="1180" y="298"/>
                  </a:lnTo>
                  <a:lnTo>
                    <a:pt x="1178" y="298"/>
                  </a:lnTo>
                  <a:lnTo>
                    <a:pt x="1176" y="298"/>
                  </a:lnTo>
                  <a:lnTo>
                    <a:pt x="1176" y="300"/>
                  </a:lnTo>
                  <a:lnTo>
                    <a:pt x="1178" y="300"/>
                  </a:lnTo>
                  <a:lnTo>
                    <a:pt x="1176" y="300"/>
                  </a:lnTo>
                  <a:lnTo>
                    <a:pt x="1174" y="300"/>
                  </a:lnTo>
                  <a:lnTo>
                    <a:pt x="1174" y="302"/>
                  </a:lnTo>
                  <a:lnTo>
                    <a:pt x="1176" y="302"/>
                  </a:lnTo>
                  <a:lnTo>
                    <a:pt x="1178" y="302"/>
                  </a:lnTo>
                  <a:lnTo>
                    <a:pt x="1178" y="300"/>
                  </a:lnTo>
                  <a:lnTo>
                    <a:pt x="1180" y="300"/>
                  </a:lnTo>
                  <a:lnTo>
                    <a:pt x="1182" y="300"/>
                  </a:lnTo>
                  <a:lnTo>
                    <a:pt x="1184" y="300"/>
                  </a:lnTo>
                  <a:lnTo>
                    <a:pt x="1184" y="302"/>
                  </a:lnTo>
                  <a:lnTo>
                    <a:pt x="1182" y="302"/>
                  </a:lnTo>
                  <a:lnTo>
                    <a:pt x="1182" y="304"/>
                  </a:lnTo>
                  <a:lnTo>
                    <a:pt x="1182" y="306"/>
                  </a:lnTo>
                  <a:lnTo>
                    <a:pt x="1182" y="308"/>
                  </a:lnTo>
                  <a:lnTo>
                    <a:pt x="1180" y="308"/>
                  </a:lnTo>
                  <a:lnTo>
                    <a:pt x="1178" y="310"/>
                  </a:lnTo>
                  <a:lnTo>
                    <a:pt x="1178" y="308"/>
                  </a:lnTo>
                  <a:lnTo>
                    <a:pt x="1180" y="308"/>
                  </a:lnTo>
                  <a:lnTo>
                    <a:pt x="1180" y="306"/>
                  </a:lnTo>
                  <a:lnTo>
                    <a:pt x="1180" y="304"/>
                  </a:lnTo>
                  <a:lnTo>
                    <a:pt x="1180" y="302"/>
                  </a:lnTo>
                  <a:lnTo>
                    <a:pt x="1178" y="304"/>
                  </a:lnTo>
                  <a:lnTo>
                    <a:pt x="1176" y="304"/>
                  </a:lnTo>
                  <a:lnTo>
                    <a:pt x="1176" y="306"/>
                  </a:lnTo>
                  <a:lnTo>
                    <a:pt x="1178" y="306"/>
                  </a:lnTo>
                  <a:lnTo>
                    <a:pt x="1180" y="306"/>
                  </a:lnTo>
                  <a:lnTo>
                    <a:pt x="1178" y="308"/>
                  </a:lnTo>
                  <a:lnTo>
                    <a:pt x="1176" y="308"/>
                  </a:lnTo>
                  <a:lnTo>
                    <a:pt x="1176" y="310"/>
                  </a:lnTo>
                  <a:lnTo>
                    <a:pt x="1174" y="310"/>
                  </a:lnTo>
                  <a:lnTo>
                    <a:pt x="1172" y="312"/>
                  </a:lnTo>
                  <a:lnTo>
                    <a:pt x="1170" y="312"/>
                  </a:lnTo>
                  <a:lnTo>
                    <a:pt x="1170" y="310"/>
                  </a:lnTo>
                  <a:lnTo>
                    <a:pt x="1172" y="310"/>
                  </a:lnTo>
                  <a:lnTo>
                    <a:pt x="1172" y="308"/>
                  </a:lnTo>
                  <a:lnTo>
                    <a:pt x="1170" y="306"/>
                  </a:lnTo>
                  <a:lnTo>
                    <a:pt x="1170" y="308"/>
                  </a:lnTo>
                  <a:lnTo>
                    <a:pt x="1168" y="308"/>
                  </a:lnTo>
                  <a:lnTo>
                    <a:pt x="1170" y="310"/>
                  </a:lnTo>
                  <a:lnTo>
                    <a:pt x="1168" y="312"/>
                  </a:lnTo>
                  <a:lnTo>
                    <a:pt x="1166" y="312"/>
                  </a:lnTo>
                  <a:lnTo>
                    <a:pt x="1162" y="314"/>
                  </a:lnTo>
                  <a:lnTo>
                    <a:pt x="1164" y="314"/>
                  </a:lnTo>
                  <a:lnTo>
                    <a:pt x="1164" y="316"/>
                  </a:lnTo>
                  <a:lnTo>
                    <a:pt x="1166" y="318"/>
                  </a:lnTo>
                  <a:lnTo>
                    <a:pt x="1168" y="316"/>
                  </a:lnTo>
                  <a:lnTo>
                    <a:pt x="1170" y="314"/>
                  </a:lnTo>
                  <a:lnTo>
                    <a:pt x="1172" y="314"/>
                  </a:lnTo>
                  <a:lnTo>
                    <a:pt x="1174" y="314"/>
                  </a:lnTo>
                  <a:lnTo>
                    <a:pt x="1174" y="312"/>
                  </a:lnTo>
                  <a:lnTo>
                    <a:pt x="1176" y="312"/>
                  </a:lnTo>
                  <a:lnTo>
                    <a:pt x="1176" y="310"/>
                  </a:lnTo>
                  <a:lnTo>
                    <a:pt x="1178" y="310"/>
                  </a:lnTo>
                  <a:lnTo>
                    <a:pt x="1180" y="310"/>
                  </a:lnTo>
                  <a:lnTo>
                    <a:pt x="1182" y="310"/>
                  </a:lnTo>
                  <a:lnTo>
                    <a:pt x="1184" y="310"/>
                  </a:lnTo>
                  <a:lnTo>
                    <a:pt x="1186" y="310"/>
                  </a:lnTo>
                  <a:lnTo>
                    <a:pt x="1188" y="310"/>
                  </a:lnTo>
                  <a:lnTo>
                    <a:pt x="1190" y="312"/>
                  </a:lnTo>
                  <a:lnTo>
                    <a:pt x="1192" y="312"/>
                  </a:lnTo>
                  <a:lnTo>
                    <a:pt x="1192" y="314"/>
                  </a:lnTo>
                  <a:lnTo>
                    <a:pt x="1190" y="314"/>
                  </a:lnTo>
                  <a:lnTo>
                    <a:pt x="1190" y="316"/>
                  </a:lnTo>
                  <a:lnTo>
                    <a:pt x="1190" y="318"/>
                  </a:lnTo>
                  <a:lnTo>
                    <a:pt x="1190" y="320"/>
                  </a:lnTo>
                  <a:lnTo>
                    <a:pt x="1192" y="320"/>
                  </a:lnTo>
                  <a:lnTo>
                    <a:pt x="1192" y="318"/>
                  </a:lnTo>
                  <a:lnTo>
                    <a:pt x="1194" y="318"/>
                  </a:lnTo>
                  <a:lnTo>
                    <a:pt x="1196" y="318"/>
                  </a:lnTo>
                  <a:lnTo>
                    <a:pt x="1196" y="320"/>
                  </a:lnTo>
                  <a:lnTo>
                    <a:pt x="1194" y="322"/>
                  </a:lnTo>
                  <a:lnTo>
                    <a:pt x="1194" y="324"/>
                  </a:lnTo>
                  <a:lnTo>
                    <a:pt x="1194" y="326"/>
                  </a:lnTo>
                  <a:lnTo>
                    <a:pt x="1192" y="326"/>
                  </a:lnTo>
                  <a:lnTo>
                    <a:pt x="1190" y="326"/>
                  </a:lnTo>
                  <a:lnTo>
                    <a:pt x="1190" y="328"/>
                  </a:lnTo>
                  <a:lnTo>
                    <a:pt x="1188" y="328"/>
                  </a:lnTo>
                  <a:lnTo>
                    <a:pt x="1188" y="330"/>
                  </a:lnTo>
                  <a:lnTo>
                    <a:pt x="1190" y="328"/>
                  </a:lnTo>
                  <a:lnTo>
                    <a:pt x="1192" y="328"/>
                  </a:lnTo>
                  <a:lnTo>
                    <a:pt x="1194" y="326"/>
                  </a:lnTo>
                  <a:lnTo>
                    <a:pt x="1196" y="324"/>
                  </a:lnTo>
                  <a:lnTo>
                    <a:pt x="1196" y="322"/>
                  </a:lnTo>
                  <a:lnTo>
                    <a:pt x="1198" y="320"/>
                  </a:lnTo>
                  <a:lnTo>
                    <a:pt x="1200" y="320"/>
                  </a:lnTo>
                  <a:lnTo>
                    <a:pt x="1200" y="322"/>
                  </a:lnTo>
                  <a:lnTo>
                    <a:pt x="1198" y="322"/>
                  </a:lnTo>
                  <a:lnTo>
                    <a:pt x="1198" y="324"/>
                  </a:lnTo>
                  <a:lnTo>
                    <a:pt x="1198" y="326"/>
                  </a:lnTo>
                  <a:lnTo>
                    <a:pt x="1196" y="328"/>
                  </a:lnTo>
                  <a:lnTo>
                    <a:pt x="1194" y="332"/>
                  </a:lnTo>
                  <a:lnTo>
                    <a:pt x="1198" y="326"/>
                  </a:lnTo>
                  <a:lnTo>
                    <a:pt x="1200" y="326"/>
                  </a:lnTo>
                  <a:lnTo>
                    <a:pt x="1202" y="324"/>
                  </a:lnTo>
                  <a:lnTo>
                    <a:pt x="1204" y="324"/>
                  </a:lnTo>
                  <a:lnTo>
                    <a:pt x="1208" y="322"/>
                  </a:lnTo>
                  <a:lnTo>
                    <a:pt x="1212" y="320"/>
                  </a:lnTo>
                  <a:lnTo>
                    <a:pt x="1214" y="320"/>
                  </a:lnTo>
                  <a:lnTo>
                    <a:pt x="1216" y="320"/>
                  </a:lnTo>
                  <a:lnTo>
                    <a:pt x="1218" y="320"/>
                  </a:lnTo>
                  <a:lnTo>
                    <a:pt x="1218" y="318"/>
                  </a:lnTo>
                  <a:lnTo>
                    <a:pt x="1222" y="314"/>
                  </a:lnTo>
                  <a:lnTo>
                    <a:pt x="1224" y="312"/>
                  </a:lnTo>
                  <a:lnTo>
                    <a:pt x="1226" y="312"/>
                  </a:lnTo>
                  <a:lnTo>
                    <a:pt x="1228" y="312"/>
                  </a:lnTo>
                  <a:lnTo>
                    <a:pt x="1230" y="314"/>
                  </a:lnTo>
                  <a:lnTo>
                    <a:pt x="1230" y="316"/>
                  </a:lnTo>
                  <a:lnTo>
                    <a:pt x="1232" y="316"/>
                  </a:lnTo>
                  <a:lnTo>
                    <a:pt x="1232" y="318"/>
                  </a:lnTo>
                  <a:lnTo>
                    <a:pt x="1234" y="316"/>
                  </a:lnTo>
                  <a:lnTo>
                    <a:pt x="1232" y="316"/>
                  </a:lnTo>
                  <a:lnTo>
                    <a:pt x="1232" y="314"/>
                  </a:lnTo>
                  <a:lnTo>
                    <a:pt x="1230" y="314"/>
                  </a:lnTo>
                  <a:lnTo>
                    <a:pt x="1232" y="312"/>
                  </a:lnTo>
                  <a:lnTo>
                    <a:pt x="1234" y="312"/>
                  </a:lnTo>
                  <a:lnTo>
                    <a:pt x="1236" y="312"/>
                  </a:lnTo>
                  <a:lnTo>
                    <a:pt x="1234" y="310"/>
                  </a:lnTo>
                  <a:lnTo>
                    <a:pt x="1236" y="308"/>
                  </a:lnTo>
                  <a:lnTo>
                    <a:pt x="1238" y="308"/>
                  </a:lnTo>
                  <a:lnTo>
                    <a:pt x="1240" y="306"/>
                  </a:lnTo>
                  <a:lnTo>
                    <a:pt x="1240" y="308"/>
                  </a:lnTo>
                  <a:lnTo>
                    <a:pt x="1242" y="306"/>
                  </a:lnTo>
                  <a:lnTo>
                    <a:pt x="1244" y="308"/>
                  </a:lnTo>
                  <a:lnTo>
                    <a:pt x="1246" y="308"/>
                  </a:lnTo>
                  <a:lnTo>
                    <a:pt x="1246" y="306"/>
                  </a:lnTo>
                  <a:lnTo>
                    <a:pt x="1242" y="306"/>
                  </a:lnTo>
                  <a:lnTo>
                    <a:pt x="1240" y="306"/>
                  </a:lnTo>
                  <a:lnTo>
                    <a:pt x="1240" y="304"/>
                  </a:lnTo>
                  <a:lnTo>
                    <a:pt x="1240" y="302"/>
                  </a:lnTo>
                  <a:lnTo>
                    <a:pt x="1242" y="302"/>
                  </a:lnTo>
                  <a:lnTo>
                    <a:pt x="1244" y="300"/>
                  </a:lnTo>
                  <a:lnTo>
                    <a:pt x="1246" y="300"/>
                  </a:lnTo>
                  <a:lnTo>
                    <a:pt x="1246" y="302"/>
                  </a:lnTo>
                  <a:lnTo>
                    <a:pt x="1248" y="302"/>
                  </a:lnTo>
                  <a:lnTo>
                    <a:pt x="1248" y="300"/>
                  </a:lnTo>
                  <a:lnTo>
                    <a:pt x="1246" y="300"/>
                  </a:lnTo>
                  <a:lnTo>
                    <a:pt x="1246" y="298"/>
                  </a:lnTo>
                  <a:lnTo>
                    <a:pt x="1250" y="300"/>
                  </a:lnTo>
                  <a:lnTo>
                    <a:pt x="1252" y="300"/>
                  </a:lnTo>
                  <a:lnTo>
                    <a:pt x="1254" y="300"/>
                  </a:lnTo>
                  <a:lnTo>
                    <a:pt x="1252" y="300"/>
                  </a:lnTo>
                  <a:lnTo>
                    <a:pt x="1252" y="298"/>
                  </a:lnTo>
                  <a:lnTo>
                    <a:pt x="1250" y="298"/>
                  </a:lnTo>
                  <a:lnTo>
                    <a:pt x="1248" y="298"/>
                  </a:lnTo>
                  <a:lnTo>
                    <a:pt x="1248" y="296"/>
                  </a:lnTo>
                  <a:lnTo>
                    <a:pt x="1248" y="294"/>
                  </a:lnTo>
                  <a:lnTo>
                    <a:pt x="1250" y="294"/>
                  </a:lnTo>
                  <a:lnTo>
                    <a:pt x="1252" y="292"/>
                  </a:lnTo>
                  <a:lnTo>
                    <a:pt x="1254" y="290"/>
                  </a:lnTo>
                  <a:lnTo>
                    <a:pt x="1256" y="292"/>
                  </a:lnTo>
                  <a:lnTo>
                    <a:pt x="1256" y="290"/>
                  </a:lnTo>
                  <a:lnTo>
                    <a:pt x="1258" y="288"/>
                  </a:lnTo>
                  <a:lnTo>
                    <a:pt x="1260" y="288"/>
                  </a:lnTo>
                  <a:lnTo>
                    <a:pt x="1260" y="286"/>
                  </a:lnTo>
                  <a:lnTo>
                    <a:pt x="1262" y="286"/>
                  </a:lnTo>
                  <a:lnTo>
                    <a:pt x="1264" y="282"/>
                  </a:lnTo>
                  <a:lnTo>
                    <a:pt x="1268" y="280"/>
                  </a:lnTo>
                  <a:lnTo>
                    <a:pt x="1270" y="280"/>
                  </a:lnTo>
                  <a:lnTo>
                    <a:pt x="1268" y="282"/>
                  </a:lnTo>
                  <a:lnTo>
                    <a:pt x="1270" y="282"/>
                  </a:lnTo>
                  <a:lnTo>
                    <a:pt x="1272" y="282"/>
                  </a:lnTo>
                  <a:lnTo>
                    <a:pt x="1272" y="280"/>
                  </a:lnTo>
                  <a:lnTo>
                    <a:pt x="1274" y="282"/>
                  </a:lnTo>
                  <a:lnTo>
                    <a:pt x="1274" y="284"/>
                  </a:lnTo>
                  <a:lnTo>
                    <a:pt x="1272" y="284"/>
                  </a:lnTo>
                  <a:lnTo>
                    <a:pt x="1270" y="286"/>
                  </a:lnTo>
                  <a:lnTo>
                    <a:pt x="1268" y="286"/>
                  </a:lnTo>
                  <a:lnTo>
                    <a:pt x="1264" y="288"/>
                  </a:lnTo>
                  <a:lnTo>
                    <a:pt x="1266" y="288"/>
                  </a:lnTo>
                  <a:lnTo>
                    <a:pt x="1270" y="286"/>
                  </a:lnTo>
                  <a:lnTo>
                    <a:pt x="1272" y="286"/>
                  </a:lnTo>
                  <a:lnTo>
                    <a:pt x="1272" y="288"/>
                  </a:lnTo>
                  <a:lnTo>
                    <a:pt x="1270" y="288"/>
                  </a:lnTo>
                  <a:lnTo>
                    <a:pt x="1270" y="290"/>
                  </a:lnTo>
                  <a:lnTo>
                    <a:pt x="1272" y="290"/>
                  </a:lnTo>
                  <a:lnTo>
                    <a:pt x="1274" y="288"/>
                  </a:lnTo>
                  <a:lnTo>
                    <a:pt x="1274" y="286"/>
                  </a:lnTo>
                  <a:lnTo>
                    <a:pt x="1276" y="286"/>
                  </a:lnTo>
                  <a:lnTo>
                    <a:pt x="1276" y="288"/>
                  </a:lnTo>
                  <a:lnTo>
                    <a:pt x="1274" y="290"/>
                  </a:lnTo>
                  <a:lnTo>
                    <a:pt x="1272" y="292"/>
                  </a:lnTo>
                  <a:lnTo>
                    <a:pt x="1274" y="292"/>
                  </a:lnTo>
                  <a:lnTo>
                    <a:pt x="1274" y="290"/>
                  </a:lnTo>
                  <a:lnTo>
                    <a:pt x="1276" y="290"/>
                  </a:lnTo>
                  <a:lnTo>
                    <a:pt x="1276" y="292"/>
                  </a:lnTo>
                  <a:lnTo>
                    <a:pt x="1276" y="294"/>
                  </a:lnTo>
                  <a:lnTo>
                    <a:pt x="1274" y="294"/>
                  </a:lnTo>
                  <a:lnTo>
                    <a:pt x="1272" y="294"/>
                  </a:lnTo>
                  <a:lnTo>
                    <a:pt x="1274" y="296"/>
                  </a:lnTo>
                  <a:lnTo>
                    <a:pt x="1272" y="298"/>
                  </a:lnTo>
                  <a:lnTo>
                    <a:pt x="1274" y="298"/>
                  </a:lnTo>
                  <a:lnTo>
                    <a:pt x="1274" y="296"/>
                  </a:lnTo>
                  <a:lnTo>
                    <a:pt x="1276" y="296"/>
                  </a:lnTo>
                  <a:lnTo>
                    <a:pt x="1278" y="298"/>
                  </a:lnTo>
                  <a:lnTo>
                    <a:pt x="1276" y="300"/>
                  </a:lnTo>
                  <a:lnTo>
                    <a:pt x="1274" y="300"/>
                  </a:lnTo>
                  <a:lnTo>
                    <a:pt x="1272" y="300"/>
                  </a:lnTo>
                  <a:lnTo>
                    <a:pt x="1276" y="300"/>
                  </a:lnTo>
                  <a:lnTo>
                    <a:pt x="1278" y="300"/>
                  </a:lnTo>
                  <a:lnTo>
                    <a:pt x="1280" y="300"/>
                  </a:lnTo>
                  <a:lnTo>
                    <a:pt x="1282" y="302"/>
                  </a:lnTo>
                  <a:lnTo>
                    <a:pt x="1282" y="304"/>
                  </a:lnTo>
                  <a:lnTo>
                    <a:pt x="1280" y="304"/>
                  </a:lnTo>
                  <a:lnTo>
                    <a:pt x="1280" y="306"/>
                  </a:lnTo>
                  <a:lnTo>
                    <a:pt x="1282" y="306"/>
                  </a:lnTo>
                  <a:lnTo>
                    <a:pt x="1284" y="306"/>
                  </a:lnTo>
                  <a:lnTo>
                    <a:pt x="1284" y="308"/>
                  </a:lnTo>
                  <a:lnTo>
                    <a:pt x="1282" y="308"/>
                  </a:lnTo>
                  <a:lnTo>
                    <a:pt x="1282" y="310"/>
                  </a:lnTo>
                  <a:lnTo>
                    <a:pt x="1280" y="310"/>
                  </a:lnTo>
                  <a:lnTo>
                    <a:pt x="1278" y="312"/>
                  </a:lnTo>
                  <a:lnTo>
                    <a:pt x="1280" y="312"/>
                  </a:lnTo>
                  <a:lnTo>
                    <a:pt x="1282" y="310"/>
                  </a:lnTo>
                  <a:lnTo>
                    <a:pt x="1284" y="310"/>
                  </a:lnTo>
                  <a:lnTo>
                    <a:pt x="1284" y="312"/>
                  </a:lnTo>
                  <a:lnTo>
                    <a:pt x="1284" y="316"/>
                  </a:lnTo>
                  <a:lnTo>
                    <a:pt x="1284" y="318"/>
                  </a:lnTo>
                  <a:lnTo>
                    <a:pt x="1282" y="318"/>
                  </a:lnTo>
                  <a:lnTo>
                    <a:pt x="1278" y="320"/>
                  </a:lnTo>
                  <a:lnTo>
                    <a:pt x="1280" y="320"/>
                  </a:lnTo>
                  <a:lnTo>
                    <a:pt x="1284" y="320"/>
                  </a:lnTo>
                  <a:lnTo>
                    <a:pt x="1286" y="320"/>
                  </a:lnTo>
                  <a:lnTo>
                    <a:pt x="1284" y="322"/>
                  </a:lnTo>
                  <a:lnTo>
                    <a:pt x="1284" y="324"/>
                  </a:lnTo>
                  <a:lnTo>
                    <a:pt x="1282" y="324"/>
                  </a:lnTo>
                  <a:lnTo>
                    <a:pt x="1282" y="326"/>
                  </a:lnTo>
                  <a:lnTo>
                    <a:pt x="1280" y="326"/>
                  </a:lnTo>
                  <a:lnTo>
                    <a:pt x="1278" y="328"/>
                  </a:lnTo>
                  <a:lnTo>
                    <a:pt x="1276" y="328"/>
                  </a:lnTo>
                  <a:lnTo>
                    <a:pt x="1274" y="328"/>
                  </a:lnTo>
                  <a:lnTo>
                    <a:pt x="1272" y="330"/>
                  </a:lnTo>
                  <a:lnTo>
                    <a:pt x="1270" y="330"/>
                  </a:lnTo>
                  <a:lnTo>
                    <a:pt x="1270" y="332"/>
                  </a:lnTo>
                  <a:lnTo>
                    <a:pt x="1272" y="330"/>
                  </a:lnTo>
                  <a:lnTo>
                    <a:pt x="1274" y="330"/>
                  </a:lnTo>
                  <a:lnTo>
                    <a:pt x="1278" y="328"/>
                  </a:lnTo>
                  <a:lnTo>
                    <a:pt x="1280" y="328"/>
                  </a:lnTo>
                  <a:lnTo>
                    <a:pt x="1282" y="328"/>
                  </a:lnTo>
                  <a:lnTo>
                    <a:pt x="1284" y="328"/>
                  </a:lnTo>
                  <a:lnTo>
                    <a:pt x="1284" y="326"/>
                  </a:lnTo>
                  <a:lnTo>
                    <a:pt x="1284" y="328"/>
                  </a:lnTo>
                  <a:lnTo>
                    <a:pt x="1284" y="330"/>
                  </a:lnTo>
                  <a:lnTo>
                    <a:pt x="1282" y="332"/>
                  </a:lnTo>
                  <a:lnTo>
                    <a:pt x="1284" y="332"/>
                  </a:lnTo>
                  <a:lnTo>
                    <a:pt x="1286" y="332"/>
                  </a:lnTo>
                  <a:lnTo>
                    <a:pt x="1288" y="332"/>
                  </a:lnTo>
                  <a:lnTo>
                    <a:pt x="1290" y="332"/>
                  </a:lnTo>
                  <a:lnTo>
                    <a:pt x="1292" y="332"/>
                  </a:lnTo>
                  <a:lnTo>
                    <a:pt x="1292" y="334"/>
                  </a:lnTo>
                  <a:lnTo>
                    <a:pt x="1294" y="334"/>
                  </a:lnTo>
                  <a:lnTo>
                    <a:pt x="1296" y="336"/>
                  </a:lnTo>
                  <a:lnTo>
                    <a:pt x="1294" y="336"/>
                  </a:lnTo>
                  <a:lnTo>
                    <a:pt x="1294" y="338"/>
                  </a:lnTo>
                  <a:lnTo>
                    <a:pt x="1292" y="338"/>
                  </a:lnTo>
                  <a:lnTo>
                    <a:pt x="1290" y="336"/>
                  </a:lnTo>
                  <a:lnTo>
                    <a:pt x="1290" y="338"/>
                  </a:lnTo>
                  <a:lnTo>
                    <a:pt x="1290" y="340"/>
                  </a:lnTo>
                  <a:lnTo>
                    <a:pt x="1290" y="342"/>
                  </a:lnTo>
                  <a:lnTo>
                    <a:pt x="1292" y="342"/>
                  </a:lnTo>
                  <a:lnTo>
                    <a:pt x="1292" y="344"/>
                  </a:lnTo>
                  <a:lnTo>
                    <a:pt x="1290" y="344"/>
                  </a:lnTo>
                  <a:lnTo>
                    <a:pt x="1288" y="344"/>
                  </a:lnTo>
                  <a:lnTo>
                    <a:pt x="1288" y="346"/>
                  </a:lnTo>
                  <a:lnTo>
                    <a:pt x="1286" y="348"/>
                  </a:lnTo>
                  <a:lnTo>
                    <a:pt x="1284" y="348"/>
                  </a:lnTo>
                  <a:lnTo>
                    <a:pt x="1286" y="348"/>
                  </a:lnTo>
                  <a:lnTo>
                    <a:pt x="1288" y="348"/>
                  </a:lnTo>
                  <a:lnTo>
                    <a:pt x="1290" y="348"/>
                  </a:lnTo>
                  <a:lnTo>
                    <a:pt x="1292" y="348"/>
                  </a:lnTo>
                  <a:lnTo>
                    <a:pt x="1294" y="348"/>
                  </a:lnTo>
                  <a:lnTo>
                    <a:pt x="1294" y="350"/>
                  </a:lnTo>
                  <a:lnTo>
                    <a:pt x="1294" y="352"/>
                  </a:lnTo>
                  <a:lnTo>
                    <a:pt x="1292" y="352"/>
                  </a:lnTo>
                  <a:lnTo>
                    <a:pt x="1290" y="352"/>
                  </a:lnTo>
                  <a:lnTo>
                    <a:pt x="1288" y="352"/>
                  </a:lnTo>
                  <a:lnTo>
                    <a:pt x="1286" y="354"/>
                  </a:lnTo>
                  <a:lnTo>
                    <a:pt x="1288" y="354"/>
                  </a:lnTo>
                  <a:lnTo>
                    <a:pt x="1290" y="354"/>
                  </a:lnTo>
                  <a:lnTo>
                    <a:pt x="1292" y="354"/>
                  </a:lnTo>
                  <a:lnTo>
                    <a:pt x="1292" y="356"/>
                  </a:lnTo>
                  <a:lnTo>
                    <a:pt x="1290" y="356"/>
                  </a:lnTo>
                  <a:lnTo>
                    <a:pt x="1290" y="358"/>
                  </a:lnTo>
                  <a:lnTo>
                    <a:pt x="1290" y="360"/>
                  </a:lnTo>
                  <a:lnTo>
                    <a:pt x="1288" y="360"/>
                  </a:lnTo>
                  <a:lnTo>
                    <a:pt x="1286" y="360"/>
                  </a:lnTo>
                  <a:lnTo>
                    <a:pt x="1286" y="358"/>
                  </a:lnTo>
                  <a:lnTo>
                    <a:pt x="1288" y="358"/>
                  </a:lnTo>
                  <a:lnTo>
                    <a:pt x="1288" y="356"/>
                  </a:lnTo>
                  <a:lnTo>
                    <a:pt x="1286" y="356"/>
                  </a:lnTo>
                  <a:lnTo>
                    <a:pt x="1284" y="356"/>
                  </a:lnTo>
                  <a:lnTo>
                    <a:pt x="1282" y="356"/>
                  </a:lnTo>
                  <a:lnTo>
                    <a:pt x="1282" y="358"/>
                  </a:lnTo>
                  <a:lnTo>
                    <a:pt x="1284" y="358"/>
                  </a:lnTo>
                  <a:lnTo>
                    <a:pt x="1284" y="360"/>
                  </a:lnTo>
                  <a:lnTo>
                    <a:pt x="1282" y="360"/>
                  </a:lnTo>
                  <a:lnTo>
                    <a:pt x="1280" y="360"/>
                  </a:lnTo>
                  <a:lnTo>
                    <a:pt x="1276" y="358"/>
                  </a:lnTo>
                  <a:lnTo>
                    <a:pt x="1272" y="356"/>
                  </a:lnTo>
                  <a:lnTo>
                    <a:pt x="1272" y="358"/>
                  </a:lnTo>
                  <a:lnTo>
                    <a:pt x="1274" y="358"/>
                  </a:lnTo>
                  <a:lnTo>
                    <a:pt x="1278" y="360"/>
                  </a:lnTo>
                  <a:lnTo>
                    <a:pt x="1276" y="360"/>
                  </a:lnTo>
                  <a:lnTo>
                    <a:pt x="1278" y="362"/>
                  </a:lnTo>
                  <a:lnTo>
                    <a:pt x="1282" y="362"/>
                  </a:lnTo>
                  <a:lnTo>
                    <a:pt x="1284" y="362"/>
                  </a:lnTo>
                  <a:lnTo>
                    <a:pt x="1284" y="364"/>
                  </a:lnTo>
                  <a:lnTo>
                    <a:pt x="1282" y="364"/>
                  </a:lnTo>
                  <a:lnTo>
                    <a:pt x="1280" y="364"/>
                  </a:lnTo>
                  <a:lnTo>
                    <a:pt x="1278" y="364"/>
                  </a:lnTo>
                  <a:lnTo>
                    <a:pt x="1276" y="364"/>
                  </a:lnTo>
                  <a:lnTo>
                    <a:pt x="1276" y="366"/>
                  </a:lnTo>
                  <a:lnTo>
                    <a:pt x="1278" y="366"/>
                  </a:lnTo>
                  <a:lnTo>
                    <a:pt x="1280" y="366"/>
                  </a:lnTo>
                  <a:lnTo>
                    <a:pt x="1282" y="366"/>
                  </a:lnTo>
                  <a:lnTo>
                    <a:pt x="1282" y="368"/>
                  </a:lnTo>
                  <a:lnTo>
                    <a:pt x="1280" y="368"/>
                  </a:lnTo>
                  <a:lnTo>
                    <a:pt x="1278" y="368"/>
                  </a:lnTo>
                  <a:lnTo>
                    <a:pt x="1276" y="368"/>
                  </a:lnTo>
                  <a:lnTo>
                    <a:pt x="1276" y="370"/>
                  </a:lnTo>
                  <a:lnTo>
                    <a:pt x="1278" y="370"/>
                  </a:lnTo>
                  <a:lnTo>
                    <a:pt x="1280" y="370"/>
                  </a:lnTo>
                  <a:lnTo>
                    <a:pt x="1284" y="370"/>
                  </a:lnTo>
                  <a:lnTo>
                    <a:pt x="1284" y="372"/>
                  </a:lnTo>
                  <a:lnTo>
                    <a:pt x="1284" y="374"/>
                  </a:lnTo>
                  <a:lnTo>
                    <a:pt x="1282" y="374"/>
                  </a:lnTo>
                  <a:lnTo>
                    <a:pt x="1284" y="376"/>
                  </a:lnTo>
                  <a:lnTo>
                    <a:pt x="1286" y="376"/>
                  </a:lnTo>
                  <a:lnTo>
                    <a:pt x="1288" y="376"/>
                  </a:lnTo>
                  <a:lnTo>
                    <a:pt x="1290" y="376"/>
                  </a:lnTo>
                  <a:lnTo>
                    <a:pt x="1290" y="378"/>
                  </a:lnTo>
                  <a:lnTo>
                    <a:pt x="1292" y="376"/>
                  </a:lnTo>
                  <a:lnTo>
                    <a:pt x="1294" y="376"/>
                  </a:lnTo>
                  <a:lnTo>
                    <a:pt x="1294" y="378"/>
                  </a:lnTo>
                  <a:lnTo>
                    <a:pt x="1292" y="378"/>
                  </a:lnTo>
                  <a:lnTo>
                    <a:pt x="1292" y="380"/>
                  </a:lnTo>
                  <a:lnTo>
                    <a:pt x="1290" y="380"/>
                  </a:lnTo>
                  <a:lnTo>
                    <a:pt x="1292" y="382"/>
                  </a:lnTo>
                  <a:lnTo>
                    <a:pt x="1292" y="380"/>
                  </a:lnTo>
                  <a:lnTo>
                    <a:pt x="1294" y="380"/>
                  </a:lnTo>
                  <a:lnTo>
                    <a:pt x="1294" y="378"/>
                  </a:lnTo>
                  <a:lnTo>
                    <a:pt x="1296" y="378"/>
                  </a:lnTo>
                  <a:lnTo>
                    <a:pt x="1296" y="380"/>
                  </a:lnTo>
                  <a:lnTo>
                    <a:pt x="1294" y="380"/>
                  </a:lnTo>
                  <a:lnTo>
                    <a:pt x="1294" y="382"/>
                  </a:lnTo>
                  <a:lnTo>
                    <a:pt x="1294" y="384"/>
                  </a:lnTo>
                  <a:lnTo>
                    <a:pt x="1296" y="384"/>
                  </a:lnTo>
                  <a:lnTo>
                    <a:pt x="1298" y="384"/>
                  </a:lnTo>
                  <a:lnTo>
                    <a:pt x="1298" y="386"/>
                  </a:lnTo>
                  <a:lnTo>
                    <a:pt x="1296" y="386"/>
                  </a:lnTo>
                  <a:lnTo>
                    <a:pt x="1296" y="388"/>
                  </a:lnTo>
                  <a:lnTo>
                    <a:pt x="1294" y="388"/>
                  </a:lnTo>
                  <a:lnTo>
                    <a:pt x="1296" y="388"/>
                  </a:lnTo>
                  <a:lnTo>
                    <a:pt x="1298" y="386"/>
                  </a:lnTo>
                  <a:lnTo>
                    <a:pt x="1300" y="386"/>
                  </a:lnTo>
                  <a:lnTo>
                    <a:pt x="1298" y="388"/>
                  </a:lnTo>
                  <a:lnTo>
                    <a:pt x="1296" y="388"/>
                  </a:lnTo>
                  <a:lnTo>
                    <a:pt x="1292" y="392"/>
                  </a:lnTo>
                  <a:lnTo>
                    <a:pt x="1294" y="392"/>
                  </a:lnTo>
                  <a:lnTo>
                    <a:pt x="1290" y="396"/>
                  </a:lnTo>
                  <a:lnTo>
                    <a:pt x="1292" y="396"/>
                  </a:lnTo>
                  <a:lnTo>
                    <a:pt x="1296" y="392"/>
                  </a:lnTo>
                  <a:lnTo>
                    <a:pt x="1298" y="392"/>
                  </a:lnTo>
                  <a:lnTo>
                    <a:pt x="1300" y="392"/>
                  </a:lnTo>
                  <a:lnTo>
                    <a:pt x="1298" y="394"/>
                  </a:lnTo>
                  <a:lnTo>
                    <a:pt x="1296" y="396"/>
                  </a:lnTo>
                  <a:lnTo>
                    <a:pt x="1294" y="396"/>
                  </a:lnTo>
                  <a:lnTo>
                    <a:pt x="1296" y="396"/>
                  </a:lnTo>
                  <a:lnTo>
                    <a:pt x="1298" y="396"/>
                  </a:lnTo>
                  <a:lnTo>
                    <a:pt x="1298" y="394"/>
                  </a:lnTo>
                  <a:lnTo>
                    <a:pt x="1300" y="394"/>
                  </a:lnTo>
                  <a:lnTo>
                    <a:pt x="1300" y="392"/>
                  </a:lnTo>
                  <a:lnTo>
                    <a:pt x="1302" y="392"/>
                  </a:lnTo>
                  <a:lnTo>
                    <a:pt x="1304" y="392"/>
                  </a:lnTo>
                  <a:lnTo>
                    <a:pt x="1304" y="390"/>
                  </a:lnTo>
                  <a:lnTo>
                    <a:pt x="1306" y="390"/>
                  </a:lnTo>
                  <a:lnTo>
                    <a:pt x="1306" y="392"/>
                  </a:lnTo>
                  <a:lnTo>
                    <a:pt x="1306" y="394"/>
                  </a:lnTo>
                  <a:lnTo>
                    <a:pt x="1304" y="394"/>
                  </a:lnTo>
                  <a:lnTo>
                    <a:pt x="1302" y="394"/>
                  </a:lnTo>
                  <a:lnTo>
                    <a:pt x="1300" y="394"/>
                  </a:lnTo>
                  <a:lnTo>
                    <a:pt x="1300" y="396"/>
                  </a:lnTo>
                  <a:lnTo>
                    <a:pt x="1304" y="396"/>
                  </a:lnTo>
                  <a:lnTo>
                    <a:pt x="1306" y="394"/>
                  </a:lnTo>
                  <a:lnTo>
                    <a:pt x="1308" y="394"/>
                  </a:lnTo>
                  <a:lnTo>
                    <a:pt x="1310" y="394"/>
                  </a:lnTo>
                  <a:lnTo>
                    <a:pt x="1310" y="396"/>
                  </a:lnTo>
                  <a:lnTo>
                    <a:pt x="1308" y="396"/>
                  </a:lnTo>
                  <a:lnTo>
                    <a:pt x="1306" y="396"/>
                  </a:lnTo>
                  <a:lnTo>
                    <a:pt x="1304" y="398"/>
                  </a:lnTo>
                  <a:lnTo>
                    <a:pt x="1306" y="398"/>
                  </a:lnTo>
                  <a:lnTo>
                    <a:pt x="1310" y="396"/>
                  </a:lnTo>
                  <a:lnTo>
                    <a:pt x="1312" y="394"/>
                  </a:lnTo>
                  <a:lnTo>
                    <a:pt x="1316" y="392"/>
                  </a:lnTo>
                  <a:lnTo>
                    <a:pt x="1316" y="394"/>
                  </a:lnTo>
                  <a:lnTo>
                    <a:pt x="1314" y="394"/>
                  </a:lnTo>
                  <a:lnTo>
                    <a:pt x="1314" y="396"/>
                  </a:lnTo>
                  <a:lnTo>
                    <a:pt x="1312" y="396"/>
                  </a:lnTo>
                  <a:lnTo>
                    <a:pt x="1310" y="396"/>
                  </a:lnTo>
                  <a:lnTo>
                    <a:pt x="1312" y="396"/>
                  </a:lnTo>
                  <a:lnTo>
                    <a:pt x="1314" y="396"/>
                  </a:lnTo>
                  <a:lnTo>
                    <a:pt x="1316" y="396"/>
                  </a:lnTo>
                  <a:lnTo>
                    <a:pt x="1318" y="394"/>
                  </a:lnTo>
                  <a:lnTo>
                    <a:pt x="1318" y="396"/>
                  </a:lnTo>
                  <a:lnTo>
                    <a:pt x="1316" y="396"/>
                  </a:lnTo>
                  <a:lnTo>
                    <a:pt x="1318" y="396"/>
                  </a:lnTo>
                  <a:lnTo>
                    <a:pt x="1318" y="398"/>
                  </a:lnTo>
                  <a:lnTo>
                    <a:pt x="1316" y="398"/>
                  </a:lnTo>
                  <a:lnTo>
                    <a:pt x="1318" y="400"/>
                  </a:lnTo>
                  <a:lnTo>
                    <a:pt x="1320" y="400"/>
                  </a:lnTo>
                  <a:lnTo>
                    <a:pt x="1322" y="402"/>
                  </a:lnTo>
                  <a:lnTo>
                    <a:pt x="1324" y="402"/>
                  </a:lnTo>
                  <a:lnTo>
                    <a:pt x="1326" y="402"/>
                  </a:lnTo>
                  <a:lnTo>
                    <a:pt x="1326" y="400"/>
                  </a:lnTo>
                  <a:lnTo>
                    <a:pt x="1328" y="400"/>
                  </a:lnTo>
                  <a:lnTo>
                    <a:pt x="1330" y="400"/>
                  </a:lnTo>
                  <a:lnTo>
                    <a:pt x="1330" y="398"/>
                  </a:lnTo>
                  <a:lnTo>
                    <a:pt x="1332" y="398"/>
                  </a:lnTo>
                  <a:lnTo>
                    <a:pt x="1334" y="398"/>
                  </a:lnTo>
                  <a:lnTo>
                    <a:pt x="1332" y="400"/>
                  </a:lnTo>
                  <a:lnTo>
                    <a:pt x="1334" y="400"/>
                  </a:lnTo>
                  <a:lnTo>
                    <a:pt x="1332" y="402"/>
                  </a:lnTo>
                  <a:lnTo>
                    <a:pt x="1334" y="402"/>
                  </a:lnTo>
                  <a:lnTo>
                    <a:pt x="1334" y="404"/>
                  </a:lnTo>
                  <a:lnTo>
                    <a:pt x="1336" y="404"/>
                  </a:lnTo>
                  <a:lnTo>
                    <a:pt x="1338" y="404"/>
                  </a:lnTo>
                  <a:lnTo>
                    <a:pt x="1340" y="404"/>
                  </a:lnTo>
                  <a:lnTo>
                    <a:pt x="1342" y="406"/>
                  </a:lnTo>
                  <a:lnTo>
                    <a:pt x="1340" y="406"/>
                  </a:lnTo>
                  <a:lnTo>
                    <a:pt x="1340" y="408"/>
                  </a:lnTo>
                  <a:lnTo>
                    <a:pt x="1338" y="408"/>
                  </a:lnTo>
                  <a:lnTo>
                    <a:pt x="1336" y="410"/>
                  </a:lnTo>
                  <a:lnTo>
                    <a:pt x="1334" y="410"/>
                  </a:lnTo>
                  <a:lnTo>
                    <a:pt x="1332" y="410"/>
                  </a:lnTo>
                  <a:lnTo>
                    <a:pt x="1328" y="410"/>
                  </a:lnTo>
                  <a:lnTo>
                    <a:pt x="1326" y="410"/>
                  </a:lnTo>
                  <a:lnTo>
                    <a:pt x="1326" y="412"/>
                  </a:lnTo>
                  <a:lnTo>
                    <a:pt x="1328" y="412"/>
                  </a:lnTo>
                  <a:lnTo>
                    <a:pt x="1324" y="414"/>
                  </a:lnTo>
                  <a:lnTo>
                    <a:pt x="1328" y="414"/>
                  </a:lnTo>
                  <a:lnTo>
                    <a:pt x="1330" y="414"/>
                  </a:lnTo>
                  <a:lnTo>
                    <a:pt x="1332" y="414"/>
                  </a:lnTo>
                  <a:lnTo>
                    <a:pt x="1336" y="414"/>
                  </a:lnTo>
                  <a:lnTo>
                    <a:pt x="1336" y="416"/>
                  </a:lnTo>
                  <a:lnTo>
                    <a:pt x="1336" y="418"/>
                  </a:lnTo>
                  <a:lnTo>
                    <a:pt x="1338" y="422"/>
                  </a:lnTo>
                  <a:lnTo>
                    <a:pt x="1340" y="424"/>
                  </a:lnTo>
                  <a:lnTo>
                    <a:pt x="1338" y="426"/>
                  </a:lnTo>
                  <a:lnTo>
                    <a:pt x="1334" y="426"/>
                  </a:lnTo>
                  <a:lnTo>
                    <a:pt x="1332" y="428"/>
                  </a:lnTo>
                  <a:lnTo>
                    <a:pt x="1334" y="430"/>
                  </a:lnTo>
                  <a:lnTo>
                    <a:pt x="1332" y="430"/>
                  </a:lnTo>
                  <a:lnTo>
                    <a:pt x="1332" y="432"/>
                  </a:lnTo>
                  <a:lnTo>
                    <a:pt x="1334" y="432"/>
                  </a:lnTo>
                  <a:lnTo>
                    <a:pt x="1336" y="428"/>
                  </a:lnTo>
                  <a:lnTo>
                    <a:pt x="1338" y="428"/>
                  </a:lnTo>
                  <a:lnTo>
                    <a:pt x="1340" y="426"/>
                  </a:lnTo>
                  <a:lnTo>
                    <a:pt x="1340" y="424"/>
                  </a:lnTo>
                  <a:lnTo>
                    <a:pt x="1342" y="424"/>
                  </a:lnTo>
                  <a:lnTo>
                    <a:pt x="1342" y="426"/>
                  </a:lnTo>
                  <a:lnTo>
                    <a:pt x="1344" y="426"/>
                  </a:lnTo>
                  <a:lnTo>
                    <a:pt x="1346" y="426"/>
                  </a:lnTo>
                  <a:lnTo>
                    <a:pt x="1346" y="428"/>
                  </a:lnTo>
                  <a:lnTo>
                    <a:pt x="1352" y="430"/>
                  </a:lnTo>
                  <a:lnTo>
                    <a:pt x="1354" y="432"/>
                  </a:lnTo>
                  <a:lnTo>
                    <a:pt x="1356" y="432"/>
                  </a:lnTo>
                  <a:lnTo>
                    <a:pt x="1356" y="434"/>
                  </a:lnTo>
                  <a:lnTo>
                    <a:pt x="1358" y="434"/>
                  </a:lnTo>
                  <a:lnTo>
                    <a:pt x="1358" y="436"/>
                  </a:lnTo>
                  <a:lnTo>
                    <a:pt x="1360" y="436"/>
                  </a:lnTo>
                  <a:lnTo>
                    <a:pt x="1358" y="440"/>
                  </a:lnTo>
                  <a:lnTo>
                    <a:pt x="1358" y="442"/>
                  </a:lnTo>
                  <a:lnTo>
                    <a:pt x="1356" y="442"/>
                  </a:lnTo>
                  <a:lnTo>
                    <a:pt x="1354" y="442"/>
                  </a:lnTo>
                  <a:lnTo>
                    <a:pt x="1354" y="444"/>
                  </a:lnTo>
                  <a:lnTo>
                    <a:pt x="1356" y="444"/>
                  </a:lnTo>
                  <a:lnTo>
                    <a:pt x="1354" y="444"/>
                  </a:lnTo>
                  <a:lnTo>
                    <a:pt x="1352" y="446"/>
                  </a:lnTo>
                  <a:lnTo>
                    <a:pt x="1350" y="446"/>
                  </a:lnTo>
                  <a:lnTo>
                    <a:pt x="1350" y="448"/>
                  </a:lnTo>
                  <a:lnTo>
                    <a:pt x="1348" y="448"/>
                  </a:lnTo>
                  <a:lnTo>
                    <a:pt x="1348" y="450"/>
                  </a:lnTo>
                  <a:lnTo>
                    <a:pt x="1346" y="452"/>
                  </a:lnTo>
                  <a:lnTo>
                    <a:pt x="1348" y="452"/>
                  </a:lnTo>
                  <a:lnTo>
                    <a:pt x="1352" y="452"/>
                  </a:lnTo>
                  <a:lnTo>
                    <a:pt x="1354" y="452"/>
                  </a:lnTo>
                  <a:lnTo>
                    <a:pt x="1354" y="454"/>
                  </a:lnTo>
                  <a:lnTo>
                    <a:pt x="1354" y="456"/>
                  </a:lnTo>
                  <a:lnTo>
                    <a:pt x="1352" y="456"/>
                  </a:lnTo>
                  <a:lnTo>
                    <a:pt x="1350" y="456"/>
                  </a:lnTo>
                  <a:lnTo>
                    <a:pt x="1352" y="458"/>
                  </a:lnTo>
                  <a:lnTo>
                    <a:pt x="1352" y="460"/>
                  </a:lnTo>
                  <a:lnTo>
                    <a:pt x="1352" y="462"/>
                  </a:lnTo>
                  <a:lnTo>
                    <a:pt x="1350" y="462"/>
                  </a:lnTo>
                  <a:lnTo>
                    <a:pt x="1346" y="466"/>
                  </a:lnTo>
                  <a:lnTo>
                    <a:pt x="1344" y="466"/>
                  </a:lnTo>
                  <a:lnTo>
                    <a:pt x="1340" y="470"/>
                  </a:lnTo>
                  <a:lnTo>
                    <a:pt x="1338" y="470"/>
                  </a:lnTo>
                  <a:lnTo>
                    <a:pt x="1336" y="470"/>
                  </a:lnTo>
                  <a:lnTo>
                    <a:pt x="1334" y="472"/>
                  </a:lnTo>
                  <a:lnTo>
                    <a:pt x="1330" y="474"/>
                  </a:lnTo>
                  <a:lnTo>
                    <a:pt x="1328" y="476"/>
                  </a:lnTo>
                  <a:lnTo>
                    <a:pt x="1324" y="478"/>
                  </a:lnTo>
                  <a:lnTo>
                    <a:pt x="1322" y="478"/>
                  </a:lnTo>
                  <a:lnTo>
                    <a:pt x="1320" y="478"/>
                  </a:lnTo>
                  <a:lnTo>
                    <a:pt x="1320" y="476"/>
                  </a:lnTo>
                  <a:lnTo>
                    <a:pt x="1316" y="476"/>
                  </a:lnTo>
                  <a:lnTo>
                    <a:pt x="1316" y="478"/>
                  </a:lnTo>
                  <a:lnTo>
                    <a:pt x="1312" y="478"/>
                  </a:lnTo>
                  <a:lnTo>
                    <a:pt x="1310" y="478"/>
                  </a:lnTo>
                  <a:lnTo>
                    <a:pt x="1310" y="476"/>
                  </a:lnTo>
                  <a:lnTo>
                    <a:pt x="1306" y="478"/>
                  </a:lnTo>
                  <a:lnTo>
                    <a:pt x="1306" y="480"/>
                  </a:lnTo>
                  <a:lnTo>
                    <a:pt x="1304" y="480"/>
                  </a:lnTo>
                  <a:lnTo>
                    <a:pt x="1300" y="482"/>
                  </a:lnTo>
                  <a:lnTo>
                    <a:pt x="1298" y="482"/>
                  </a:lnTo>
                  <a:lnTo>
                    <a:pt x="1296" y="482"/>
                  </a:lnTo>
                  <a:lnTo>
                    <a:pt x="1292" y="482"/>
                  </a:lnTo>
                  <a:lnTo>
                    <a:pt x="1290" y="482"/>
                  </a:lnTo>
                  <a:lnTo>
                    <a:pt x="1290" y="484"/>
                  </a:lnTo>
                  <a:lnTo>
                    <a:pt x="1288" y="486"/>
                  </a:lnTo>
                  <a:lnTo>
                    <a:pt x="1284" y="486"/>
                  </a:lnTo>
                  <a:lnTo>
                    <a:pt x="1284" y="488"/>
                  </a:lnTo>
                  <a:lnTo>
                    <a:pt x="1284" y="492"/>
                  </a:lnTo>
                  <a:lnTo>
                    <a:pt x="1282" y="492"/>
                  </a:lnTo>
                  <a:lnTo>
                    <a:pt x="1280" y="492"/>
                  </a:lnTo>
                  <a:lnTo>
                    <a:pt x="1278" y="492"/>
                  </a:lnTo>
                  <a:lnTo>
                    <a:pt x="1274" y="494"/>
                  </a:lnTo>
                  <a:lnTo>
                    <a:pt x="1272" y="496"/>
                  </a:lnTo>
                  <a:lnTo>
                    <a:pt x="1270" y="498"/>
                  </a:lnTo>
                  <a:lnTo>
                    <a:pt x="1266" y="500"/>
                  </a:lnTo>
                  <a:lnTo>
                    <a:pt x="1264" y="500"/>
                  </a:lnTo>
                  <a:lnTo>
                    <a:pt x="1262" y="500"/>
                  </a:lnTo>
                  <a:lnTo>
                    <a:pt x="1262" y="502"/>
                  </a:lnTo>
                  <a:lnTo>
                    <a:pt x="1260" y="504"/>
                  </a:lnTo>
                  <a:lnTo>
                    <a:pt x="1258" y="504"/>
                  </a:lnTo>
                  <a:lnTo>
                    <a:pt x="1256" y="504"/>
                  </a:lnTo>
                  <a:lnTo>
                    <a:pt x="1254" y="504"/>
                  </a:lnTo>
                  <a:lnTo>
                    <a:pt x="1252" y="504"/>
                  </a:lnTo>
                  <a:lnTo>
                    <a:pt x="1250" y="504"/>
                  </a:lnTo>
                  <a:lnTo>
                    <a:pt x="1248" y="504"/>
                  </a:lnTo>
                  <a:lnTo>
                    <a:pt x="1246" y="504"/>
                  </a:lnTo>
                  <a:lnTo>
                    <a:pt x="1244" y="504"/>
                  </a:lnTo>
                  <a:lnTo>
                    <a:pt x="1240" y="504"/>
                  </a:lnTo>
                  <a:lnTo>
                    <a:pt x="1236" y="506"/>
                  </a:lnTo>
                  <a:lnTo>
                    <a:pt x="1234" y="506"/>
                  </a:lnTo>
                  <a:lnTo>
                    <a:pt x="1232" y="506"/>
                  </a:lnTo>
                  <a:lnTo>
                    <a:pt x="1230" y="506"/>
                  </a:lnTo>
                  <a:lnTo>
                    <a:pt x="1230" y="508"/>
                  </a:lnTo>
                  <a:lnTo>
                    <a:pt x="1228" y="508"/>
                  </a:lnTo>
                  <a:lnTo>
                    <a:pt x="1228" y="506"/>
                  </a:lnTo>
                  <a:lnTo>
                    <a:pt x="1226" y="504"/>
                  </a:lnTo>
                  <a:lnTo>
                    <a:pt x="1224" y="504"/>
                  </a:lnTo>
                  <a:lnTo>
                    <a:pt x="1220" y="504"/>
                  </a:lnTo>
                  <a:lnTo>
                    <a:pt x="1218" y="504"/>
                  </a:lnTo>
                  <a:lnTo>
                    <a:pt x="1216" y="502"/>
                  </a:lnTo>
                  <a:lnTo>
                    <a:pt x="1216" y="504"/>
                  </a:lnTo>
                  <a:lnTo>
                    <a:pt x="1214" y="504"/>
                  </a:lnTo>
                  <a:lnTo>
                    <a:pt x="1210" y="504"/>
                  </a:lnTo>
                  <a:lnTo>
                    <a:pt x="1204" y="502"/>
                  </a:lnTo>
                  <a:lnTo>
                    <a:pt x="1202" y="504"/>
                  </a:lnTo>
                  <a:lnTo>
                    <a:pt x="1200" y="504"/>
                  </a:lnTo>
                  <a:lnTo>
                    <a:pt x="1198" y="504"/>
                  </a:lnTo>
                  <a:lnTo>
                    <a:pt x="1196" y="504"/>
                  </a:lnTo>
                  <a:lnTo>
                    <a:pt x="1194" y="504"/>
                  </a:lnTo>
                  <a:lnTo>
                    <a:pt x="1192" y="504"/>
                  </a:lnTo>
                  <a:lnTo>
                    <a:pt x="1192" y="502"/>
                  </a:lnTo>
                  <a:lnTo>
                    <a:pt x="1190" y="502"/>
                  </a:lnTo>
                  <a:lnTo>
                    <a:pt x="1188" y="502"/>
                  </a:lnTo>
                  <a:lnTo>
                    <a:pt x="1186" y="504"/>
                  </a:lnTo>
                  <a:lnTo>
                    <a:pt x="1184" y="504"/>
                  </a:lnTo>
                  <a:lnTo>
                    <a:pt x="1182" y="502"/>
                  </a:lnTo>
                  <a:lnTo>
                    <a:pt x="1180" y="502"/>
                  </a:lnTo>
                  <a:lnTo>
                    <a:pt x="1176" y="504"/>
                  </a:lnTo>
                  <a:lnTo>
                    <a:pt x="1174" y="504"/>
                  </a:lnTo>
                  <a:lnTo>
                    <a:pt x="1172" y="504"/>
                  </a:lnTo>
                  <a:lnTo>
                    <a:pt x="1166" y="504"/>
                  </a:lnTo>
                  <a:lnTo>
                    <a:pt x="1166" y="502"/>
                  </a:lnTo>
                  <a:lnTo>
                    <a:pt x="1164" y="502"/>
                  </a:lnTo>
                  <a:lnTo>
                    <a:pt x="1162" y="502"/>
                  </a:lnTo>
                  <a:lnTo>
                    <a:pt x="1160" y="502"/>
                  </a:lnTo>
                  <a:lnTo>
                    <a:pt x="1160" y="504"/>
                  </a:lnTo>
                  <a:lnTo>
                    <a:pt x="1158" y="504"/>
                  </a:lnTo>
                  <a:lnTo>
                    <a:pt x="1156" y="504"/>
                  </a:lnTo>
                  <a:lnTo>
                    <a:pt x="1154" y="504"/>
                  </a:lnTo>
                  <a:lnTo>
                    <a:pt x="1152" y="504"/>
                  </a:lnTo>
                  <a:lnTo>
                    <a:pt x="1150" y="504"/>
                  </a:lnTo>
                  <a:lnTo>
                    <a:pt x="1148" y="506"/>
                  </a:lnTo>
                  <a:lnTo>
                    <a:pt x="1146" y="506"/>
                  </a:lnTo>
                  <a:lnTo>
                    <a:pt x="1144" y="504"/>
                  </a:lnTo>
                  <a:lnTo>
                    <a:pt x="1142" y="504"/>
                  </a:lnTo>
                  <a:lnTo>
                    <a:pt x="1140" y="504"/>
                  </a:lnTo>
                  <a:lnTo>
                    <a:pt x="1138" y="508"/>
                  </a:lnTo>
                  <a:lnTo>
                    <a:pt x="1134" y="510"/>
                  </a:lnTo>
                  <a:lnTo>
                    <a:pt x="1132" y="510"/>
                  </a:lnTo>
                  <a:lnTo>
                    <a:pt x="1132" y="512"/>
                  </a:lnTo>
                  <a:lnTo>
                    <a:pt x="1130" y="514"/>
                  </a:lnTo>
                  <a:lnTo>
                    <a:pt x="1128" y="514"/>
                  </a:lnTo>
                  <a:lnTo>
                    <a:pt x="1126" y="514"/>
                  </a:lnTo>
                  <a:lnTo>
                    <a:pt x="1126" y="516"/>
                  </a:lnTo>
                  <a:lnTo>
                    <a:pt x="1124" y="520"/>
                  </a:lnTo>
                  <a:lnTo>
                    <a:pt x="1122" y="520"/>
                  </a:lnTo>
                  <a:lnTo>
                    <a:pt x="1122" y="522"/>
                  </a:lnTo>
                  <a:lnTo>
                    <a:pt x="1118" y="526"/>
                  </a:lnTo>
                  <a:lnTo>
                    <a:pt x="1116" y="526"/>
                  </a:lnTo>
                  <a:lnTo>
                    <a:pt x="1114" y="526"/>
                  </a:lnTo>
                  <a:lnTo>
                    <a:pt x="1112" y="526"/>
                  </a:lnTo>
                  <a:lnTo>
                    <a:pt x="1108" y="526"/>
                  </a:lnTo>
                  <a:lnTo>
                    <a:pt x="1106" y="526"/>
                  </a:lnTo>
                  <a:lnTo>
                    <a:pt x="1104" y="528"/>
                  </a:lnTo>
                  <a:lnTo>
                    <a:pt x="1102" y="530"/>
                  </a:lnTo>
                  <a:lnTo>
                    <a:pt x="1102" y="532"/>
                  </a:lnTo>
                  <a:lnTo>
                    <a:pt x="1100" y="532"/>
                  </a:lnTo>
                  <a:lnTo>
                    <a:pt x="1098" y="532"/>
                  </a:lnTo>
                  <a:lnTo>
                    <a:pt x="1096" y="532"/>
                  </a:lnTo>
                  <a:lnTo>
                    <a:pt x="1094" y="532"/>
                  </a:lnTo>
                  <a:lnTo>
                    <a:pt x="1092" y="532"/>
                  </a:lnTo>
                  <a:lnTo>
                    <a:pt x="1092" y="534"/>
                  </a:lnTo>
                  <a:lnTo>
                    <a:pt x="1092" y="536"/>
                  </a:lnTo>
                  <a:lnTo>
                    <a:pt x="1088" y="538"/>
                  </a:lnTo>
                  <a:lnTo>
                    <a:pt x="1084" y="540"/>
                  </a:lnTo>
                  <a:lnTo>
                    <a:pt x="1082" y="540"/>
                  </a:lnTo>
                  <a:lnTo>
                    <a:pt x="1080" y="542"/>
                  </a:lnTo>
                  <a:lnTo>
                    <a:pt x="1078" y="542"/>
                  </a:lnTo>
                  <a:lnTo>
                    <a:pt x="1078" y="544"/>
                  </a:lnTo>
                  <a:lnTo>
                    <a:pt x="1076" y="544"/>
                  </a:lnTo>
                  <a:lnTo>
                    <a:pt x="1076" y="546"/>
                  </a:lnTo>
                  <a:lnTo>
                    <a:pt x="1072" y="548"/>
                  </a:lnTo>
                  <a:lnTo>
                    <a:pt x="1068" y="550"/>
                  </a:lnTo>
                  <a:lnTo>
                    <a:pt x="1066" y="552"/>
                  </a:lnTo>
                  <a:lnTo>
                    <a:pt x="1066" y="554"/>
                  </a:lnTo>
                  <a:lnTo>
                    <a:pt x="1064" y="554"/>
                  </a:lnTo>
                  <a:lnTo>
                    <a:pt x="1064" y="556"/>
                  </a:lnTo>
                  <a:lnTo>
                    <a:pt x="1062" y="558"/>
                  </a:lnTo>
                  <a:lnTo>
                    <a:pt x="1058" y="562"/>
                  </a:lnTo>
                  <a:lnTo>
                    <a:pt x="1056" y="562"/>
                  </a:lnTo>
                  <a:lnTo>
                    <a:pt x="1054" y="564"/>
                  </a:lnTo>
                  <a:lnTo>
                    <a:pt x="1052" y="566"/>
                  </a:lnTo>
                  <a:lnTo>
                    <a:pt x="1050" y="566"/>
                  </a:lnTo>
                  <a:lnTo>
                    <a:pt x="1050" y="568"/>
                  </a:lnTo>
                  <a:lnTo>
                    <a:pt x="1048" y="568"/>
                  </a:lnTo>
                  <a:lnTo>
                    <a:pt x="1046" y="570"/>
                  </a:lnTo>
                  <a:lnTo>
                    <a:pt x="1044" y="570"/>
                  </a:lnTo>
                  <a:lnTo>
                    <a:pt x="1044" y="572"/>
                  </a:lnTo>
                  <a:lnTo>
                    <a:pt x="1044" y="574"/>
                  </a:lnTo>
                  <a:lnTo>
                    <a:pt x="1040" y="576"/>
                  </a:lnTo>
                  <a:lnTo>
                    <a:pt x="1040" y="578"/>
                  </a:lnTo>
                  <a:lnTo>
                    <a:pt x="1038" y="578"/>
                  </a:lnTo>
                  <a:lnTo>
                    <a:pt x="1036" y="578"/>
                  </a:lnTo>
                  <a:lnTo>
                    <a:pt x="1034" y="578"/>
                  </a:lnTo>
                  <a:lnTo>
                    <a:pt x="1034" y="580"/>
                  </a:lnTo>
                  <a:lnTo>
                    <a:pt x="1036" y="580"/>
                  </a:lnTo>
                  <a:lnTo>
                    <a:pt x="1034" y="582"/>
                  </a:lnTo>
                  <a:lnTo>
                    <a:pt x="1032" y="582"/>
                  </a:lnTo>
                  <a:lnTo>
                    <a:pt x="1032" y="584"/>
                  </a:lnTo>
                  <a:lnTo>
                    <a:pt x="1036" y="582"/>
                  </a:lnTo>
                  <a:lnTo>
                    <a:pt x="1038" y="582"/>
                  </a:lnTo>
                  <a:lnTo>
                    <a:pt x="1040" y="580"/>
                  </a:lnTo>
                  <a:lnTo>
                    <a:pt x="1042" y="580"/>
                  </a:lnTo>
                  <a:lnTo>
                    <a:pt x="1044" y="578"/>
                  </a:lnTo>
                  <a:lnTo>
                    <a:pt x="1046" y="576"/>
                  </a:lnTo>
                  <a:lnTo>
                    <a:pt x="1046" y="574"/>
                  </a:lnTo>
                  <a:lnTo>
                    <a:pt x="1052" y="572"/>
                  </a:lnTo>
                  <a:lnTo>
                    <a:pt x="1052" y="570"/>
                  </a:lnTo>
                  <a:lnTo>
                    <a:pt x="1054" y="570"/>
                  </a:lnTo>
                  <a:lnTo>
                    <a:pt x="1056" y="568"/>
                  </a:lnTo>
                  <a:lnTo>
                    <a:pt x="1056" y="566"/>
                  </a:lnTo>
                  <a:lnTo>
                    <a:pt x="1060" y="566"/>
                  </a:lnTo>
                  <a:lnTo>
                    <a:pt x="1064" y="562"/>
                  </a:lnTo>
                  <a:lnTo>
                    <a:pt x="1066" y="560"/>
                  </a:lnTo>
                  <a:lnTo>
                    <a:pt x="1066" y="558"/>
                  </a:lnTo>
                  <a:lnTo>
                    <a:pt x="1068" y="558"/>
                  </a:lnTo>
                  <a:lnTo>
                    <a:pt x="1068" y="556"/>
                  </a:lnTo>
                  <a:lnTo>
                    <a:pt x="1070" y="556"/>
                  </a:lnTo>
                  <a:lnTo>
                    <a:pt x="1074" y="554"/>
                  </a:lnTo>
                  <a:lnTo>
                    <a:pt x="1078" y="552"/>
                  </a:lnTo>
                  <a:lnTo>
                    <a:pt x="1078" y="550"/>
                  </a:lnTo>
                  <a:lnTo>
                    <a:pt x="1080" y="550"/>
                  </a:lnTo>
                  <a:lnTo>
                    <a:pt x="1082" y="550"/>
                  </a:lnTo>
                  <a:lnTo>
                    <a:pt x="1082" y="548"/>
                  </a:lnTo>
                  <a:lnTo>
                    <a:pt x="1084" y="548"/>
                  </a:lnTo>
                  <a:lnTo>
                    <a:pt x="1088" y="546"/>
                  </a:lnTo>
                  <a:lnTo>
                    <a:pt x="1090" y="544"/>
                  </a:lnTo>
                  <a:lnTo>
                    <a:pt x="1092" y="544"/>
                  </a:lnTo>
                  <a:lnTo>
                    <a:pt x="1092" y="542"/>
                  </a:lnTo>
                  <a:lnTo>
                    <a:pt x="1094" y="542"/>
                  </a:lnTo>
                  <a:lnTo>
                    <a:pt x="1096" y="540"/>
                  </a:lnTo>
                  <a:lnTo>
                    <a:pt x="1098" y="540"/>
                  </a:lnTo>
                  <a:lnTo>
                    <a:pt x="1102" y="540"/>
                  </a:lnTo>
                  <a:lnTo>
                    <a:pt x="1108" y="538"/>
                  </a:lnTo>
                  <a:lnTo>
                    <a:pt x="1112" y="538"/>
                  </a:lnTo>
                  <a:lnTo>
                    <a:pt x="1118" y="536"/>
                  </a:lnTo>
                  <a:lnTo>
                    <a:pt x="1120" y="534"/>
                  </a:lnTo>
                  <a:lnTo>
                    <a:pt x="1122" y="534"/>
                  </a:lnTo>
                  <a:lnTo>
                    <a:pt x="1124" y="534"/>
                  </a:lnTo>
                  <a:lnTo>
                    <a:pt x="1128" y="532"/>
                  </a:lnTo>
                  <a:lnTo>
                    <a:pt x="1136" y="530"/>
                  </a:lnTo>
                  <a:lnTo>
                    <a:pt x="1138" y="530"/>
                  </a:lnTo>
                  <a:lnTo>
                    <a:pt x="1140" y="528"/>
                  </a:lnTo>
                  <a:lnTo>
                    <a:pt x="1144" y="528"/>
                  </a:lnTo>
                  <a:lnTo>
                    <a:pt x="1148" y="528"/>
                  </a:lnTo>
                  <a:lnTo>
                    <a:pt x="1152" y="528"/>
                  </a:lnTo>
                  <a:lnTo>
                    <a:pt x="1154" y="528"/>
                  </a:lnTo>
                  <a:lnTo>
                    <a:pt x="1160" y="528"/>
                  </a:lnTo>
                  <a:lnTo>
                    <a:pt x="1162" y="528"/>
                  </a:lnTo>
                  <a:lnTo>
                    <a:pt x="1164" y="530"/>
                  </a:lnTo>
                  <a:lnTo>
                    <a:pt x="1166" y="530"/>
                  </a:lnTo>
                  <a:lnTo>
                    <a:pt x="1168" y="530"/>
                  </a:lnTo>
                  <a:lnTo>
                    <a:pt x="1168" y="532"/>
                  </a:lnTo>
                  <a:lnTo>
                    <a:pt x="1170" y="534"/>
                  </a:lnTo>
                  <a:lnTo>
                    <a:pt x="1172" y="536"/>
                  </a:lnTo>
                  <a:lnTo>
                    <a:pt x="1174" y="540"/>
                  </a:lnTo>
                  <a:lnTo>
                    <a:pt x="1172" y="540"/>
                  </a:lnTo>
                  <a:lnTo>
                    <a:pt x="1172" y="538"/>
                  </a:lnTo>
                  <a:lnTo>
                    <a:pt x="1170" y="538"/>
                  </a:lnTo>
                  <a:lnTo>
                    <a:pt x="1168" y="536"/>
                  </a:lnTo>
                  <a:lnTo>
                    <a:pt x="1166" y="536"/>
                  </a:lnTo>
                  <a:lnTo>
                    <a:pt x="1168" y="538"/>
                  </a:lnTo>
                  <a:lnTo>
                    <a:pt x="1170" y="538"/>
                  </a:lnTo>
                  <a:lnTo>
                    <a:pt x="1170" y="540"/>
                  </a:lnTo>
                  <a:lnTo>
                    <a:pt x="1172" y="540"/>
                  </a:lnTo>
                  <a:lnTo>
                    <a:pt x="1170" y="540"/>
                  </a:lnTo>
                  <a:lnTo>
                    <a:pt x="1170" y="542"/>
                  </a:lnTo>
                  <a:lnTo>
                    <a:pt x="1170" y="544"/>
                  </a:lnTo>
                  <a:lnTo>
                    <a:pt x="1168" y="546"/>
                  </a:lnTo>
                  <a:lnTo>
                    <a:pt x="1164" y="546"/>
                  </a:lnTo>
                  <a:lnTo>
                    <a:pt x="1162" y="546"/>
                  </a:lnTo>
                  <a:lnTo>
                    <a:pt x="1160" y="548"/>
                  </a:lnTo>
                  <a:lnTo>
                    <a:pt x="1158" y="550"/>
                  </a:lnTo>
                  <a:lnTo>
                    <a:pt x="1156" y="550"/>
                  </a:lnTo>
                  <a:lnTo>
                    <a:pt x="1156" y="552"/>
                  </a:lnTo>
                  <a:lnTo>
                    <a:pt x="1154" y="552"/>
                  </a:lnTo>
                  <a:lnTo>
                    <a:pt x="1152" y="552"/>
                  </a:lnTo>
                  <a:lnTo>
                    <a:pt x="1148" y="554"/>
                  </a:lnTo>
                  <a:lnTo>
                    <a:pt x="1146" y="556"/>
                  </a:lnTo>
                  <a:lnTo>
                    <a:pt x="1144" y="556"/>
                  </a:lnTo>
                  <a:lnTo>
                    <a:pt x="1142" y="556"/>
                  </a:lnTo>
                  <a:lnTo>
                    <a:pt x="1142" y="554"/>
                  </a:lnTo>
                  <a:lnTo>
                    <a:pt x="1140" y="554"/>
                  </a:lnTo>
                  <a:lnTo>
                    <a:pt x="1138" y="554"/>
                  </a:lnTo>
                  <a:lnTo>
                    <a:pt x="1138" y="550"/>
                  </a:lnTo>
                  <a:lnTo>
                    <a:pt x="1136" y="552"/>
                  </a:lnTo>
                  <a:lnTo>
                    <a:pt x="1134" y="552"/>
                  </a:lnTo>
                  <a:lnTo>
                    <a:pt x="1132" y="554"/>
                  </a:lnTo>
                  <a:lnTo>
                    <a:pt x="1130" y="554"/>
                  </a:lnTo>
                  <a:lnTo>
                    <a:pt x="1126" y="552"/>
                  </a:lnTo>
                  <a:lnTo>
                    <a:pt x="1124" y="554"/>
                  </a:lnTo>
                  <a:lnTo>
                    <a:pt x="1126" y="554"/>
                  </a:lnTo>
                  <a:lnTo>
                    <a:pt x="1128" y="554"/>
                  </a:lnTo>
                  <a:lnTo>
                    <a:pt x="1128" y="556"/>
                  </a:lnTo>
                  <a:lnTo>
                    <a:pt x="1132" y="558"/>
                  </a:lnTo>
                  <a:lnTo>
                    <a:pt x="1134" y="558"/>
                  </a:lnTo>
                  <a:lnTo>
                    <a:pt x="1136" y="558"/>
                  </a:lnTo>
                  <a:lnTo>
                    <a:pt x="1138" y="558"/>
                  </a:lnTo>
                  <a:lnTo>
                    <a:pt x="1138" y="560"/>
                  </a:lnTo>
                  <a:lnTo>
                    <a:pt x="1138" y="562"/>
                  </a:lnTo>
                  <a:lnTo>
                    <a:pt x="1136" y="564"/>
                  </a:lnTo>
                  <a:lnTo>
                    <a:pt x="1138" y="564"/>
                  </a:lnTo>
                  <a:lnTo>
                    <a:pt x="1142" y="562"/>
                  </a:lnTo>
                  <a:lnTo>
                    <a:pt x="1144" y="560"/>
                  </a:lnTo>
                  <a:lnTo>
                    <a:pt x="1146" y="560"/>
                  </a:lnTo>
                  <a:lnTo>
                    <a:pt x="1148" y="560"/>
                  </a:lnTo>
                  <a:lnTo>
                    <a:pt x="1150" y="560"/>
                  </a:lnTo>
                  <a:lnTo>
                    <a:pt x="1152" y="560"/>
                  </a:lnTo>
                  <a:lnTo>
                    <a:pt x="1154" y="560"/>
                  </a:lnTo>
                  <a:lnTo>
                    <a:pt x="1156" y="560"/>
                  </a:lnTo>
                  <a:lnTo>
                    <a:pt x="1156" y="558"/>
                  </a:lnTo>
                  <a:lnTo>
                    <a:pt x="1158" y="558"/>
                  </a:lnTo>
                  <a:lnTo>
                    <a:pt x="1160" y="556"/>
                  </a:lnTo>
                  <a:lnTo>
                    <a:pt x="1160" y="558"/>
                  </a:lnTo>
                  <a:lnTo>
                    <a:pt x="1160" y="560"/>
                  </a:lnTo>
                  <a:lnTo>
                    <a:pt x="1158" y="560"/>
                  </a:lnTo>
                  <a:lnTo>
                    <a:pt x="1156" y="562"/>
                  </a:lnTo>
                  <a:lnTo>
                    <a:pt x="1154" y="562"/>
                  </a:lnTo>
                  <a:lnTo>
                    <a:pt x="1152" y="564"/>
                  </a:lnTo>
                  <a:lnTo>
                    <a:pt x="1150" y="566"/>
                  </a:lnTo>
                  <a:lnTo>
                    <a:pt x="1150" y="568"/>
                  </a:lnTo>
                  <a:lnTo>
                    <a:pt x="1148" y="568"/>
                  </a:lnTo>
                  <a:lnTo>
                    <a:pt x="1148" y="570"/>
                  </a:lnTo>
                  <a:lnTo>
                    <a:pt x="1148" y="572"/>
                  </a:lnTo>
                  <a:lnTo>
                    <a:pt x="1142" y="576"/>
                  </a:lnTo>
                  <a:lnTo>
                    <a:pt x="1140" y="576"/>
                  </a:lnTo>
                  <a:lnTo>
                    <a:pt x="1138" y="578"/>
                  </a:lnTo>
                  <a:lnTo>
                    <a:pt x="1140" y="578"/>
                  </a:lnTo>
                  <a:lnTo>
                    <a:pt x="1142" y="578"/>
                  </a:lnTo>
                  <a:lnTo>
                    <a:pt x="1144" y="578"/>
                  </a:lnTo>
                  <a:lnTo>
                    <a:pt x="1148" y="578"/>
                  </a:lnTo>
                  <a:lnTo>
                    <a:pt x="1146" y="580"/>
                  </a:lnTo>
                  <a:lnTo>
                    <a:pt x="1144" y="582"/>
                  </a:lnTo>
                  <a:lnTo>
                    <a:pt x="1144" y="584"/>
                  </a:lnTo>
                  <a:lnTo>
                    <a:pt x="1144" y="586"/>
                  </a:lnTo>
                  <a:lnTo>
                    <a:pt x="1146" y="586"/>
                  </a:lnTo>
                  <a:lnTo>
                    <a:pt x="1146" y="588"/>
                  </a:lnTo>
                  <a:lnTo>
                    <a:pt x="1146" y="590"/>
                  </a:lnTo>
                  <a:lnTo>
                    <a:pt x="1146" y="592"/>
                  </a:lnTo>
                  <a:lnTo>
                    <a:pt x="1146" y="594"/>
                  </a:lnTo>
                  <a:lnTo>
                    <a:pt x="1146" y="596"/>
                  </a:lnTo>
                  <a:lnTo>
                    <a:pt x="1148" y="596"/>
                  </a:lnTo>
                  <a:lnTo>
                    <a:pt x="1152" y="596"/>
                  </a:lnTo>
                  <a:lnTo>
                    <a:pt x="1154" y="598"/>
                  </a:lnTo>
                  <a:lnTo>
                    <a:pt x="1156" y="598"/>
                  </a:lnTo>
                  <a:lnTo>
                    <a:pt x="1158" y="598"/>
                  </a:lnTo>
                  <a:lnTo>
                    <a:pt x="1160" y="598"/>
                  </a:lnTo>
                  <a:lnTo>
                    <a:pt x="1160" y="600"/>
                  </a:lnTo>
                  <a:lnTo>
                    <a:pt x="1158" y="600"/>
                  </a:lnTo>
                  <a:lnTo>
                    <a:pt x="1156" y="600"/>
                  </a:lnTo>
                  <a:lnTo>
                    <a:pt x="1154" y="600"/>
                  </a:lnTo>
                  <a:lnTo>
                    <a:pt x="1152" y="602"/>
                  </a:lnTo>
                  <a:lnTo>
                    <a:pt x="1154" y="602"/>
                  </a:lnTo>
                  <a:lnTo>
                    <a:pt x="1156" y="602"/>
                  </a:lnTo>
                  <a:lnTo>
                    <a:pt x="1156" y="604"/>
                  </a:lnTo>
                  <a:lnTo>
                    <a:pt x="1158" y="606"/>
                  </a:lnTo>
                  <a:lnTo>
                    <a:pt x="1160" y="606"/>
                  </a:lnTo>
                  <a:lnTo>
                    <a:pt x="1162" y="604"/>
                  </a:lnTo>
                  <a:lnTo>
                    <a:pt x="1164" y="604"/>
                  </a:lnTo>
                  <a:lnTo>
                    <a:pt x="1164" y="606"/>
                  </a:lnTo>
                  <a:lnTo>
                    <a:pt x="1166" y="606"/>
                  </a:lnTo>
                  <a:lnTo>
                    <a:pt x="1168" y="606"/>
                  </a:lnTo>
                  <a:lnTo>
                    <a:pt x="1166" y="608"/>
                  </a:lnTo>
                  <a:lnTo>
                    <a:pt x="1168" y="608"/>
                  </a:lnTo>
                  <a:lnTo>
                    <a:pt x="1170" y="608"/>
                  </a:lnTo>
                  <a:lnTo>
                    <a:pt x="1170" y="606"/>
                  </a:lnTo>
                  <a:lnTo>
                    <a:pt x="1172" y="606"/>
                  </a:lnTo>
                  <a:lnTo>
                    <a:pt x="1178" y="608"/>
                  </a:lnTo>
                  <a:lnTo>
                    <a:pt x="1180" y="610"/>
                  </a:lnTo>
                  <a:lnTo>
                    <a:pt x="1182" y="612"/>
                  </a:lnTo>
                  <a:lnTo>
                    <a:pt x="1186" y="608"/>
                  </a:lnTo>
                  <a:lnTo>
                    <a:pt x="1188" y="608"/>
                  </a:lnTo>
                  <a:lnTo>
                    <a:pt x="1188" y="606"/>
                  </a:lnTo>
                  <a:lnTo>
                    <a:pt x="1190" y="606"/>
                  </a:lnTo>
                  <a:lnTo>
                    <a:pt x="1192" y="604"/>
                  </a:lnTo>
                  <a:lnTo>
                    <a:pt x="1192" y="606"/>
                  </a:lnTo>
                  <a:lnTo>
                    <a:pt x="1190" y="610"/>
                  </a:lnTo>
                  <a:lnTo>
                    <a:pt x="1192" y="610"/>
                  </a:lnTo>
                  <a:lnTo>
                    <a:pt x="1194" y="610"/>
                  </a:lnTo>
                  <a:lnTo>
                    <a:pt x="1194" y="612"/>
                  </a:lnTo>
                  <a:lnTo>
                    <a:pt x="1196" y="612"/>
                  </a:lnTo>
                  <a:lnTo>
                    <a:pt x="1196" y="610"/>
                  </a:lnTo>
                  <a:lnTo>
                    <a:pt x="1198" y="610"/>
                  </a:lnTo>
                  <a:lnTo>
                    <a:pt x="1200" y="610"/>
                  </a:lnTo>
                  <a:lnTo>
                    <a:pt x="1200" y="608"/>
                  </a:lnTo>
                  <a:lnTo>
                    <a:pt x="1200" y="606"/>
                  </a:lnTo>
                  <a:lnTo>
                    <a:pt x="1200" y="602"/>
                  </a:lnTo>
                  <a:lnTo>
                    <a:pt x="1202" y="598"/>
                  </a:lnTo>
                  <a:lnTo>
                    <a:pt x="1204" y="598"/>
                  </a:lnTo>
                  <a:lnTo>
                    <a:pt x="1206" y="596"/>
                  </a:lnTo>
                  <a:lnTo>
                    <a:pt x="1212" y="592"/>
                  </a:lnTo>
                  <a:lnTo>
                    <a:pt x="1212" y="590"/>
                  </a:lnTo>
                  <a:lnTo>
                    <a:pt x="1214" y="588"/>
                  </a:lnTo>
                  <a:lnTo>
                    <a:pt x="1216" y="588"/>
                  </a:lnTo>
                  <a:lnTo>
                    <a:pt x="1218" y="586"/>
                  </a:lnTo>
                  <a:lnTo>
                    <a:pt x="1218" y="584"/>
                  </a:lnTo>
                  <a:lnTo>
                    <a:pt x="1220" y="584"/>
                  </a:lnTo>
                  <a:lnTo>
                    <a:pt x="1222" y="582"/>
                  </a:lnTo>
                  <a:lnTo>
                    <a:pt x="1224" y="582"/>
                  </a:lnTo>
                  <a:lnTo>
                    <a:pt x="1224" y="580"/>
                  </a:lnTo>
                  <a:lnTo>
                    <a:pt x="1226" y="580"/>
                  </a:lnTo>
                  <a:lnTo>
                    <a:pt x="1228" y="580"/>
                  </a:lnTo>
                  <a:lnTo>
                    <a:pt x="1226" y="582"/>
                  </a:lnTo>
                  <a:lnTo>
                    <a:pt x="1228" y="584"/>
                  </a:lnTo>
                  <a:lnTo>
                    <a:pt x="1230" y="584"/>
                  </a:lnTo>
                  <a:lnTo>
                    <a:pt x="1228" y="586"/>
                  </a:lnTo>
                  <a:lnTo>
                    <a:pt x="1224" y="592"/>
                  </a:lnTo>
                  <a:lnTo>
                    <a:pt x="1222" y="594"/>
                  </a:lnTo>
                  <a:lnTo>
                    <a:pt x="1220" y="596"/>
                  </a:lnTo>
                  <a:lnTo>
                    <a:pt x="1222" y="596"/>
                  </a:lnTo>
                  <a:lnTo>
                    <a:pt x="1222" y="594"/>
                  </a:lnTo>
                  <a:lnTo>
                    <a:pt x="1224" y="594"/>
                  </a:lnTo>
                  <a:lnTo>
                    <a:pt x="1226" y="594"/>
                  </a:lnTo>
                  <a:lnTo>
                    <a:pt x="1228" y="596"/>
                  </a:lnTo>
                  <a:lnTo>
                    <a:pt x="1230" y="596"/>
                  </a:lnTo>
                  <a:lnTo>
                    <a:pt x="1232" y="598"/>
                  </a:lnTo>
                  <a:lnTo>
                    <a:pt x="1234" y="598"/>
                  </a:lnTo>
                  <a:lnTo>
                    <a:pt x="1234" y="600"/>
                  </a:lnTo>
                  <a:lnTo>
                    <a:pt x="1232" y="602"/>
                  </a:lnTo>
                  <a:lnTo>
                    <a:pt x="1232" y="604"/>
                  </a:lnTo>
                  <a:lnTo>
                    <a:pt x="1230" y="604"/>
                  </a:lnTo>
                  <a:lnTo>
                    <a:pt x="1226" y="606"/>
                  </a:lnTo>
                  <a:lnTo>
                    <a:pt x="1224" y="608"/>
                  </a:lnTo>
                  <a:lnTo>
                    <a:pt x="1224" y="610"/>
                  </a:lnTo>
                  <a:lnTo>
                    <a:pt x="1222" y="610"/>
                  </a:lnTo>
                  <a:lnTo>
                    <a:pt x="1220" y="610"/>
                  </a:lnTo>
                  <a:lnTo>
                    <a:pt x="1218" y="612"/>
                  </a:lnTo>
                  <a:lnTo>
                    <a:pt x="1216" y="612"/>
                  </a:lnTo>
                  <a:lnTo>
                    <a:pt x="1212" y="612"/>
                  </a:lnTo>
                  <a:lnTo>
                    <a:pt x="1208" y="612"/>
                  </a:lnTo>
                  <a:lnTo>
                    <a:pt x="1208" y="614"/>
                  </a:lnTo>
                  <a:lnTo>
                    <a:pt x="1206" y="614"/>
                  </a:lnTo>
                  <a:lnTo>
                    <a:pt x="1204" y="614"/>
                  </a:lnTo>
                  <a:lnTo>
                    <a:pt x="1204" y="612"/>
                  </a:lnTo>
                  <a:lnTo>
                    <a:pt x="1202" y="612"/>
                  </a:lnTo>
                  <a:lnTo>
                    <a:pt x="1200" y="612"/>
                  </a:lnTo>
                  <a:lnTo>
                    <a:pt x="1200" y="614"/>
                  </a:lnTo>
                  <a:lnTo>
                    <a:pt x="1202" y="614"/>
                  </a:lnTo>
                  <a:lnTo>
                    <a:pt x="1200" y="616"/>
                  </a:lnTo>
                  <a:lnTo>
                    <a:pt x="1198" y="616"/>
                  </a:lnTo>
                  <a:lnTo>
                    <a:pt x="1196" y="616"/>
                  </a:lnTo>
                  <a:lnTo>
                    <a:pt x="1196" y="618"/>
                  </a:lnTo>
                  <a:lnTo>
                    <a:pt x="1202" y="618"/>
                  </a:lnTo>
                  <a:lnTo>
                    <a:pt x="1204" y="618"/>
                  </a:lnTo>
                  <a:lnTo>
                    <a:pt x="1206" y="618"/>
                  </a:lnTo>
                  <a:lnTo>
                    <a:pt x="1206" y="620"/>
                  </a:lnTo>
                  <a:lnTo>
                    <a:pt x="1204" y="620"/>
                  </a:lnTo>
                  <a:lnTo>
                    <a:pt x="1202" y="620"/>
                  </a:lnTo>
                  <a:lnTo>
                    <a:pt x="1200" y="620"/>
                  </a:lnTo>
                  <a:lnTo>
                    <a:pt x="1198" y="620"/>
                  </a:lnTo>
                  <a:lnTo>
                    <a:pt x="1198" y="622"/>
                  </a:lnTo>
                  <a:lnTo>
                    <a:pt x="1196" y="622"/>
                  </a:lnTo>
                  <a:lnTo>
                    <a:pt x="1194" y="622"/>
                  </a:lnTo>
                  <a:lnTo>
                    <a:pt x="1192" y="624"/>
                  </a:lnTo>
                  <a:lnTo>
                    <a:pt x="1190" y="624"/>
                  </a:lnTo>
                  <a:lnTo>
                    <a:pt x="1188" y="626"/>
                  </a:lnTo>
                  <a:lnTo>
                    <a:pt x="1186" y="626"/>
                  </a:lnTo>
                  <a:lnTo>
                    <a:pt x="1184" y="626"/>
                  </a:lnTo>
                  <a:lnTo>
                    <a:pt x="1180" y="628"/>
                  </a:lnTo>
                  <a:lnTo>
                    <a:pt x="1178" y="628"/>
                  </a:lnTo>
                  <a:lnTo>
                    <a:pt x="1176" y="628"/>
                  </a:lnTo>
                  <a:lnTo>
                    <a:pt x="1174" y="630"/>
                  </a:lnTo>
                  <a:lnTo>
                    <a:pt x="1172" y="630"/>
                  </a:lnTo>
                  <a:lnTo>
                    <a:pt x="1168" y="631"/>
                  </a:lnTo>
                  <a:lnTo>
                    <a:pt x="1166" y="631"/>
                  </a:lnTo>
                  <a:lnTo>
                    <a:pt x="1164" y="631"/>
                  </a:lnTo>
                  <a:lnTo>
                    <a:pt x="1164" y="633"/>
                  </a:lnTo>
                  <a:lnTo>
                    <a:pt x="1162" y="633"/>
                  </a:lnTo>
                  <a:lnTo>
                    <a:pt x="1158" y="635"/>
                  </a:lnTo>
                  <a:lnTo>
                    <a:pt x="1154" y="635"/>
                  </a:lnTo>
                  <a:lnTo>
                    <a:pt x="1154" y="633"/>
                  </a:lnTo>
                  <a:lnTo>
                    <a:pt x="1152" y="633"/>
                  </a:lnTo>
                  <a:lnTo>
                    <a:pt x="1152" y="635"/>
                  </a:lnTo>
                  <a:lnTo>
                    <a:pt x="1150" y="637"/>
                  </a:lnTo>
                  <a:lnTo>
                    <a:pt x="1144" y="635"/>
                  </a:lnTo>
                  <a:lnTo>
                    <a:pt x="1146" y="633"/>
                  </a:lnTo>
                  <a:lnTo>
                    <a:pt x="1144" y="633"/>
                  </a:lnTo>
                  <a:lnTo>
                    <a:pt x="1142" y="635"/>
                  </a:lnTo>
                  <a:lnTo>
                    <a:pt x="1140" y="635"/>
                  </a:lnTo>
                  <a:lnTo>
                    <a:pt x="1138" y="637"/>
                  </a:lnTo>
                  <a:lnTo>
                    <a:pt x="1138" y="639"/>
                  </a:lnTo>
                  <a:lnTo>
                    <a:pt x="1138" y="641"/>
                  </a:lnTo>
                  <a:lnTo>
                    <a:pt x="1136" y="641"/>
                  </a:lnTo>
                  <a:lnTo>
                    <a:pt x="1134" y="641"/>
                  </a:lnTo>
                  <a:lnTo>
                    <a:pt x="1134" y="643"/>
                  </a:lnTo>
                  <a:lnTo>
                    <a:pt x="1130" y="645"/>
                  </a:lnTo>
                  <a:lnTo>
                    <a:pt x="1128" y="647"/>
                  </a:lnTo>
                  <a:lnTo>
                    <a:pt x="1126" y="649"/>
                  </a:lnTo>
                  <a:lnTo>
                    <a:pt x="1124" y="649"/>
                  </a:lnTo>
                  <a:lnTo>
                    <a:pt x="1122" y="651"/>
                  </a:lnTo>
                  <a:lnTo>
                    <a:pt x="1122" y="653"/>
                  </a:lnTo>
                  <a:lnTo>
                    <a:pt x="1118" y="655"/>
                  </a:lnTo>
                  <a:lnTo>
                    <a:pt x="1114" y="655"/>
                  </a:lnTo>
                  <a:lnTo>
                    <a:pt x="1112" y="655"/>
                  </a:lnTo>
                  <a:lnTo>
                    <a:pt x="1110" y="657"/>
                  </a:lnTo>
                  <a:lnTo>
                    <a:pt x="1110" y="659"/>
                  </a:lnTo>
                  <a:lnTo>
                    <a:pt x="1108" y="659"/>
                  </a:lnTo>
                  <a:lnTo>
                    <a:pt x="1108" y="657"/>
                  </a:lnTo>
                  <a:lnTo>
                    <a:pt x="1106" y="657"/>
                  </a:lnTo>
                  <a:lnTo>
                    <a:pt x="1106" y="659"/>
                  </a:lnTo>
                  <a:lnTo>
                    <a:pt x="1104" y="659"/>
                  </a:lnTo>
                  <a:lnTo>
                    <a:pt x="1102" y="657"/>
                  </a:lnTo>
                  <a:lnTo>
                    <a:pt x="1104" y="657"/>
                  </a:lnTo>
                  <a:lnTo>
                    <a:pt x="1104" y="655"/>
                  </a:lnTo>
                  <a:lnTo>
                    <a:pt x="1102" y="653"/>
                  </a:lnTo>
                  <a:lnTo>
                    <a:pt x="1100" y="655"/>
                  </a:lnTo>
                  <a:lnTo>
                    <a:pt x="1100" y="653"/>
                  </a:lnTo>
                  <a:lnTo>
                    <a:pt x="1098" y="653"/>
                  </a:lnTo>
                  <a:lnTo>
                    <a:pt x="1098" y="651"/>
                  </a:lnTo>
                  <a:lnTo>
                    <a:pt x="1098" y="649"/>
                  </a:lnTo>
                  <a:lnTo>
                    <a:pt x="1098" y="647"/>
                  </a:lnTo>
                  <a:lnTo>
                    <a:pt x="1100" y="647"/>
                  </a:lnTo>
                  <a:lnTo>
                    <a:pt x="1098" y="645"/>
                  </a:lnTo>
                  <a:lnTo>
                    <a:pt x="1100" y="643"/>
                  </a:lnTo>
                  <a:lnTo>
                    <a:pt x="1102" y="639"/>
                  </a:lnTo>
                  <a:lnTo>
                    <a:pt x="1104" y="637"/>
                  </a:lnTo>
                  <a:lnTo>
                    <a:pt x="1106" y="635"/>
                  </a:lnTo>
                  <a:lnTo>
                    <a:pt x="1108" y="635"/>
                  </a:lnTo>
                  <a:lnTo>
                    <a:pt x="1110" y="635"/>
                  </a:lnTo>
                  <a:lnTo>
                    <a:pt x="1112" y="635"/>
                  </a:lnTo>
                  <a:lnTo>
                    <a:pt x="1114" y="633"/>
                  </a:lnTo>
                  <a:lnTo>
                    <a:pt x="1114" y="631"/>
                  </a:lnTo>
                  <a:lnTo>
                    <a:pt x="1122" y="628"/>
                  </a:lnTo>
                  <a:lnTo>
                    <a:pt x="1126" y="626"/>
                  </a:lnTo>
                  <a:lnTo>
                    <a:pt x="1128" y="626"/>
                  </a:lnTo>
                  <a:lnTo>
                    <a:pt x="1132" y="624"/>
                  </a:lnTo>
                  <a:lnTo>
                    <a:pt x="1132" y="622"/>
                  </a:lnTo>
                  <a:lnTo>
                    <a:pt x="1134" y="622"/>
                  </a:lnTo>
                  <a:lnTo>
                    <a:pt x="1136" y="622"/>
                  </a:lnTo>
                  <a:lnTo>
                    <a:pt x="1138" y="622"/>
                  </a:lnTo>
                  <a:lnTo>
                    <a:pt x="1140" y="620"/>
                  </a:lnTo>
                  <a:lnTo>
                    <a:pt x="1142" y="620"/>
                  </a:lnTo>
                  <a:lnTo>
                    <a:pt x="1140" y="622"/>
                  </a:lnTo>
                  <a:lnTo>
                    <a:pt x="1140" y="624"/>
                  </a:lnTo>
                  <a:lnTo>
                    <a:pt x="1142" y="624"/>
                  </a:lnTo>
                  <a:lnTo>
                    <a:pt x="1144" y="624"/>
                  </a:lnTo>
                  <a:lnTo>
                    <a:pt x="1144" y="622"/>
                  </a:lnTo>
                  <a:lnTo>
                    <a:pt x="1146" y="622"/>
                  </a:lnTo>
                  <a:lnTo>
                    <a:pt x="1146" y="620"/>
                  </a:lnTo>
                  <a:lnTo>
                    <a:pt x="1148" y="620"/>
                  </a:lnTo>
                  <a:lnTo>
                    <a:pt x="1150" y="620"/>
                  </a:lnTo>
                  <a:lnTo>
                    <a:pt x="1152" y="618"/>
                  </a:lnTo>
                  <a:lnTo>
                    <a:pt x="1156" y="618"/>
                  </a:lnTo>
                  <a:lnTo>
                    <a:pt x="1160" y="618"/>
                  </a:lnTo>
                  <a:lnTo>
                    <a:pt x="1162" y="618"/>
                  </a:lnTo>
                  <a:lnTo>
                    <a:pt x="1154" y="616"/>
                  </a:lnTo>
                  <a:lnTo>
                    <a:pt x="1152" y="616"/>
                  </a:lnTo>
                  <a:lnTo>
                    <a:pt x="1150" y="616"/>
                  </a:lnTo>
                  <a:lnTo>
                    <a:pt x="1148" y="616"/>
                  </a:lnTo>
                  <a:lnTo>
                    <a:pt x="1146" y="616"/>
                  </a:lnTo>
                  <a:lnTo>
                    <a:pt x="1144" y="616"/>
                  </a:lnTo>
                  <a:lnTo>
                    <a:pt x="1142" y="616"/>
                  </a:lnTo>
                  <a:lnTo>
                    <a:pt x="1140" y="616"/>
                  </a:lnTo>
                  <a:lnTo>
                    <a:pt x="1138" y="616"/>
                  </a:lnTo>
                  <a:lnTo>
                    <a:pt x="1136" y="618"/>
                  </a:lnTo>
                  <a:lnTo>
                    <a:pt x="1134" y="618"/>
                  </a:lnTo>
                  <a:lnTo>
                    <a:pt x="1134" y="616"/>
                  </a:lnTo>
                  <a:lnTo>
                    <a:pt x="1136" y="614"/>
                  </a:lnTo>
                  <a:lnTo>
                    <a:pt x="1138" y="614"/>
                  </a:lnTo>
                  <a:lnTo>
                    <a:pt x="1140" y="614"/>
                  </a:lnTo>
                  <a:lnTo>
                    <a:pt x="1140" y="612"/>
                  </a:lnTo>
                  <a:lnTo>
                    <a:pt x="1142" y="610"/>
                  </a:lnTo>
                  <a:lnTo>
                    <a:pt x="1144" y="608"/>
                  </a:lnTo>
                  <a:lnTo>
                    <a:pt x="1146" y="608"/>
                  </a:lnTo>
                  <a:lnTo>
                    <a:pt x="1148" y="608"/>
                  </a:lnTo>
                  <a:lnTo>
                    <a:pt x="1148" y="606"/>
                  </a:lnTo>
                  <a:lnTo>
                    <a:pt x="1148" y="604"/>
                  </a:lnTo>
                  <a:lnTo>
                    <a:pt x="1146" y="604"/>
                  </a:lnTo>
                  <a:lnTo>
                    <a:pt x="1146" y="606"/>
                  </a:lnTo>
                  <a:lnTo>
                    <a:pt x="1144" y="606"/>
                  </a:lnTo>
                  <a:lnTo>
                    <a:pt x="1144" y="608"/>
                  </a:lnTo>
                  <a:lnTo>
                    <a:pt x="1142" y="608"/>
                  </a:lnTo>
                  <a:lnTo>
                    <a:pt x="1144" y="606"/>
                  </a:lnTo>
                  <a:lnTo>
                    <a:pt x="1142" y="604"/>
                  </a:lnTo>
                  <a:lnTo>
                    <a:pt x="1142" y="602"/>
                  </a:lnTo>
                  <a:lnTo>
                    <a:pt x="1142" y="600"/>
                  </a:lnTo>
                  <a:lnTo>
                    <a:pt x="1140" y="600"/>
                  </a:lnTo>
                  <a:lnTo>
                    <a:pt x="1140" y="602"/>
                  </a:lnTo>
                  <a:lnTo>
                    <a:pt x="1142" y="604"/>
                  </a:lnTo>
                  <a:lnTo>
                    <a:pt x="1142" y="606"/>
                  </a:lnTo>
                  <a:lnTo>
                    <a:pt x="1138" y="610"/>
                  </a:lnTo>
                  <a:lnTo>
                    <a:pt x="1136" y="610"/>
                  </a:lnTo>
                  <a:lnTo>
                    <a:pt x="1134" y="612"/>
                  </a:lnTo>
                  <a:lnTo>
                    <a:pt x="1132" y="614"/>
                  </a:lnTo>
                  <a:lnTo>
                    <a:pt x="1130" y="614"/>
                  </a:lnTo>
                  <a:lnTo>
                    <a:pt x="1128" y="614"/>
                  </a:lnTo>
                  <a:lnTo>
                    <a:pt x="1126" y="614"/>
                  </a:lnTo>
                  <a:lnTo>
                    <a:pt x="1126" y="616"/>
                  </a:lnTo>
                  <a:lnTo>
                    <a:pt x="1124" y="616"/>
                  </a:lnTo>
                  <a:lnTo>
                    <a:pt x="1122" y="618"/>
                  </a:lnTo>
                  <a:lnTo>
                    <a:pt x="1114" y="620"/>
                  </a:lnTo>
                  <a:lnTo>
                    <a:pt x="1114" y="622"/>
                  </a:lnTo>
                  <a:lnTo>
                    <a:pt x="1112" y="622"/>
                  </a:lnTo>
                  <a:lnTo>
                    <a:pt x="1112" y="620"/>
                  </a:lnTo>
                  <a:lnTo>
                    <a:pt x="1110" y="618"/>
                  </a:lnTo>
                  <a:lnTo>
                    <a:pt x="1112" y="618"/>
                  </a:lnTo>
                  <a:lnTo>
                    <a:pt x="1112" y="616"/>
                  </a:lnTo>
                  <a:lnTo>
                    <a:pt x="1114" y="616"/>
                  </a:lnTo>
                  <a:lnTo>
                    <a:pt x="1114" y="614"/>
                  </a:lnTo>
                  <a:lnTo>
                    <a:pt x="1108" y="618"/>
                  </a:lnTo>
                  <a:lnTo>
                    <a:pt x="1108" y="620"/>
                  </a:lnTo>
                  <a:lnTo>
                    <a:pt x="1110" y="620"/>
                  </a:lnTo>
                  <a:lnTo>
                    <a:pt x="1108" y="622"/>
                  </a:lnTo>
                  <a:lnTo>
                    <a:pt x="1106" y="622"/>
                  </a:lnTo>
                  <a:lnTo>
                    <a:pt x="1102" y="624"/>
                  </a:lnTo>
                  <a:lnTo>
                    <a:pt x="1102" y="622"/>
                  </a:lnTo>
                  <a:lnTo>
                    <a:pt x="1100" y="622"/>
                  </a:lnTo>
                  <a:lnTo>
                    <a:pt x="1100" y="624"/>
                  </a:lnTo>
                  <a:lnTo>
                    <a:pt x="1098" y="624"/>
                  </a:lnTo>
                  <a:lnTo>
                    <a:pt x="1096" y="624"/>
                  </a:lnTo>
                  <a:lnTo>
                    <a:pt x="1092" y="622"/>
                  </a:lnTo>
                  <a:lnTo>
                    <a:pt x="1090" y="622"/>
                  </a:lnTo>
                  <a:lnTo>
                    <a:pt x="1088" y="622"/>
                  </a:lnTo>
                  <a:lnTo>
                    <a:pt x="1086" y="622"/>
                  </a:lnTo>
                  <a:lnTo>
                    <a:pt x="1086" y="620"/>
                  </a:lnTo>
                  <a:lnTo>
                    <a:pt x="1086" y="618"/>
                  </a:lnTo>
                  <a:lnTo>
                    <a:pt x="1086" y="614"/>
                  </a:lnTo>
                  <a:lnTo>
                    <a:pt x="1088" y="614"/>
                  </a:lnTo>
                  <a:lnTo>
                    <a:pt x="1088" y="612"/>
                  </a:lnTo>
                  <a:lnTo>
                    <a:pt x="1086" y="612"/>
                  </a:lnTo>
                  <a:lnTo>
                    <a:pt x="1084" y="610"/>
                  </a:lnTo>
                  <a:lnTo>
                    <a:pt x="1082" y="610"/>
                  </a:lnTo>
                  <a:lnTo>
                    <a:pt x="1082" y="608"/>
                  </a:lnTo>
                  <a:lnTo>
                    <a:pt x="1084" y="604"/>
                  </a:lnTo>
                  <a:lnTo>
                    <a:pt x="1084" y="602"/>
                  </a:lnTo>
                  <a:lnTo>
                    <a:pt x="1088" y="596"/>
                  </a:lnTo>
                  <a:lnTo>
                    <a:pt x="1092" y="584"/>
                  </a:lnTo>
                  <a:lnTo>
                    <a:pt x="1092" y="582"/>
                  </a:lnTo>
                  <a:lnTo>
                    <a:pt x="1092" y="578"/>
                  </a:lnTo>
                  <a:lnTo>
                    <a:pt x="1092" y="576"/>
                  </a:lnTo>
                  <a:lnTo>
                    <a:pt x="1092" y="574"/>
                  </a:lnTo>
                  <a:lnTo>
                    <a:pt x="1088" y="572"/>
                  </a:lnTo>
                  <a:lnTo>
                    <a:pt x="1086" y="570"/>
                  </a:lnTo>
                  <a:lnTo>
                    <a:pt x="1086" y="572"/>
                  </a:lnTo>
                  <a:lnTo>
                    <a:pt x="1084" y="572"/>
                  </a:lnTo>
                  <a:lnTo>
                    <a:pt x="1080" y="572"/>
                  </a:lnTo>
                  <a:lnTo>
                    <a:pt x="1076" y="574"/>
                  </a:lnTo>
                  <a:lnTo>
                    <a:pt x="1074" y="574"/>
                  </a:lnTo>
                  <a:lnTo>
                    <a:pt x="1074" y="576"/>
                  </a:lnTo>
                  <a:lnTo>
                    <a:pt x="1072" y="574"/>
                  </a:lnTo>
                  <a:lnTo>
                    <a:pt x="1070" y="574"/>
                  </a:lnTo>
                  <a:lnTo>
                    <a:pt x="1072" y="572"/>
                  </a:lnTo>
                  <a:lnTo>
                    <a:pt x="1072" y="570"/>
                  </a:lnTo>
                  <a:lnTo>
                    <a:pt x="1072" y="568"/>
                  </a:lnTo>
                  <a:lnTo>
                    <a:pt x="1070" y="568"/>
                  </a:lnTo>
                  <a:lnTo>
                    <a:pt x="1068" y="568"/>
                  </a:lnTo>
                  <a:lnTo>
                    <a:pt x="1068" y="570"/>
                  </a:lnTo>
                  <a:lnTo>
                    <a:pt x="1064" y="572"/>
                  </a:lnTo>
                  <a:lnTo>
                    <a:pt x="1058" y="578"/>
                  </a:lnTo>
                  <a:lnTo>
                    <a:pt x="1056" y="580"/>
                  </a:lnTo>
                  <a:lnTo>
                    <a:pt x="1052" y="584"/>
                  </a:lnTo>
                  <a:lnTo>
                    <a:pt x="1048" y="586"/>
                  </a:lnTo>
                  <a:lnTo>
                    <a:pt x="1048" y="588"/>
                  </a:lnTo>
                  <a:lnTo>
                    <a:pt x="1046" y="588"/>
                  </a:lnTo>
                  <a:lnTo>
                    <a:pt x="1046" y="590"/>
                  </a:lnTo>
                  <a:lnTo>
                    <a:pt x="1044" y="590"/>
                  </a:lnTo>
                  <a:lnTo>
                    <a:pt x="1044" y="592"/>
                  </a:lnTo>
                  <a:lnTo>
                    <a:pt x="1042" y="594"/>
                  </a:lnTo>
                  <a:lnTo>
                    <a:pt x="1042" y="596"/>
                  </a:lnTo>
                  <a:lnTo>
                    <a:pt x="1040" y="596"/>
                  </a:lnTo>
                  <a:lnTo>
                    <a:pt x="1038" y="600"/>
                  </a:lnTo>
                  <a:lnTo>
                    <a:pt x="1038" y="602"/>
                  </a:lnTo>
                  <a:lnTo>
                    <a:pt x="1038" y="604"/>
                  </a:lnTo>
                  <a:lnTo>
                    <a:pt x="1034" y="608"/>
                  </a:lnTo>
                  <a:lnTo>
                    <a:pt x="1032" y="608"/>
                  </a:lnTo>
                  <a:lnTo>
                    <a:pt x="1030" y="610"/>
                  </a:lnTo>
                  <a:lnTo>
                    <a:pt x="1028" y="610"/>
                  </a:lnTo>
                  <a:lnTo>
                    <a:pt x="1026" y="612"/>
                  </a:lnTo>
                  <a:lnTo>
                    <a:pt x="1026" y="614"/>
                  </a:lnTo>
                  <a:lnTo>
                    <a:pt x="1020" y="620"/>
                  </a:lnTo>
                  <a:lnTo>
                    <a:pt x="1018" y="618"/>
                  </a:lnTo>
                  <a:lnTo>
                    <a:pt x="1016" y="620"/>
                  </a:lnTo>
                  <a:lnTo>
                    <a:pt x="1014" y="620"/>
                  </a:lnTo>
                  <a:lnTo>
                    <a:pt x="1014" y="618"/>
                  </a:lnTo>
                  <a:lnTo>
                    <a:pt x="1012" y="618"/>
                  </a:lnTo>
                  <a:lnTo>
                    <a:pt x="1010" y="620"/>
                  </a:lnTo>
                  <a:lnTo>
                    <a:pt x="1010" y="622"/>
                  </a:lnTo>
                  <a:lnTo>
                    <a:pt x="1008" y="622"/>
                  </a:lnTo>
                  <a:lnTo>
                    <a:pt x="1008" y="624"/>
                  </a:lnTo>
                  <a:lnTo>
                    <a:pt x="1006" y="624"/>
                  </a:lnTo>
                  <a:lnTo>
                    <a:pt x="1006" y="626"/>
                  </a:lnTo>
                  <a:lnTo>
                    <a:pt x="998" y="626"/>
                  </a:lnTo>
                  <a:lnTo>
                    <a:pt x="996" y="626"/>
                  </a:lnTo>
                  <a:lnTo>
                    <a:pt x="994" y="626"/>
                  </a:lnTo>
                  <a:lnTo>
                    <a:pt x="990" y="626"/>
                  </a:lnTo>
                  <a:lnTo>
                    <a:pt x="988" y="626"/>
                  </a:lnTo>
                  <a:lnTo>
                    <a:pt x="984" y="626"/>
                  </a:lnTo>
                  <a:lnTo>
                    <a:pt x="980" y="626"/>
                  </a:lnTo>
                  <a:lnTo>
                    <a:pt x="972" y="626"/>
                  </a:lnTo>
                  <a:lnTo>
                    <a:pt x="968" y="626"/>
                  </a:lnTo>
                  <a:lnTo>
                    <a:pt x="962" y="626"/>
                  </a:lnTo>
                  <a:lnTo>
                    <a:pt x="954" y="626"/>
                  </a:lnTo>
                  <a:lnTo>
                    <a:pt x="948" y="626"/>
                  </a:lnTo>
                  <a:lnTo>
                    <a:pt x="946" y="626"/>
                  </a:lnTo>
                  <a:lnTo>
                    <a:pt x="942" y="626"/>
                  </a:lnTo>
                  <a:lnTo>
                    <a:pt x="938" y="628"/>
                  </a:lnTo>
                  <a:lnTo>
                    <a:pt x="936" y="630"/>
                  </a:lnTo>
                  <a:lnTo>
                    <a:pt x="934" y="630"/>
                  </a:lnTo>
                  <a:lnTo>
                    <a:pt x="932" y="631"/>
                  </a:lnTo>
                  <a:lnTo>
                    <a:pt x="928" y="633"/>
                  </a:lnTo>
                  <a:lnTo>
                    <a:pt x="926" y="633"/>
                  </a:lnTo>
                  <a:lnTo>
                    <a:pt x="926" y="635"/>
                  </a:lnTo>
                  <a:lnTo>
                    <a:pt x="924" y="635"/>
                  </a:lnTo>
                  <a:lnTo>
                    <a:pt x="922" y="635"/>
                  </a:lnTo>
                  <a:lnTo>
                    <a:pt x="920" y="637"/>
                  </a:lnTo>
                  <a:lnTo>
                    <a:pt x="918" y="637"/>
                  </a:lnTo>
                  <a:lnTo>
                    <a:pt x="918" y="639"/>
                  </a:lnTo>
                  <a:lnTo>
                    <a:pt x="916" y="639"/>
                  </a:lnTo>
                  <a:lnTo>
                    <a:pt x="908" y="643"/>
                  </a:lnTo>
                  <a:lnTo>
                    <a:pt x="906" y="645"/>
                  </a:lnTo>
                  <a:lnTo>
                    <a:pt x="904" y="647"/>
                  </a:lnTo>
                  <a:lnTo>
                    <a:pt x="902" y="649"/>
                  </a:lnTo>
                  <a:lnTo>
                    <a:pt x="900" y="653"/>
                  </a:lnTo>
                  <a:lnTo>
                    <a:pt x="896" y="657"/>
                  </a:lnTo>
                  <a:lnTo>
                    <a:pt x="894" y="657"/>
                  </a:lnTo>
                  <a:lnTo>
                    <a:pt x="888" y="657"/>
                  </a:lnTo>
                  <a:lnTo>
                    <a:pt x="882" y="657"/>
                  </a:lnTo>
                  <a:lnTo>
                    <a:pt x="878" y="657"/>
                  </a:lnTo>
                  <a:lnTo>
                    <a:pt x="876" y="657"/>
                  </a:lnTo>
                  <a:lnTo>
                    <a:pt x="866" y="657"/>
                  </a:lnTo>
                  <a:lnTo>
                    <a:pt x="860" y="657"/>
                  </a:lnTo>
                  <a:lnTo>
                    <a:pt x="858" y="657"/>
                  </a:lnTo>
                  <a:lnTo>
                    <a:pt x="854" y="659"/>
                  </a:lnTo>
                  <a:lnTo>
                    <a:pt x="852" y="659"/>
                  </a:lnTo>
                  <a:lnTo>
                    <a:pt x="850" y="661"/>
                  </a:lnTo>
                  <a:lnTo>
                    <a:pt x="850" y="663"/>
                  </a:lnTo>
                  <a:lnTo>
                    <a:pt x="850" y="665"/>
                  </a:lnTo>
                  <a:lnTo>
                    <a:pt x="850" y="667"/>
                  </a:lnTo>
                  <a:lnTo>
                    <a:pt x="850" y="669"/>
                  </a:lnTo>
                  <a:lnTo>
                    <a:pt x="848" y="669"/>
                  </a:lnTo>
                  <a:lnTo>
                    <a:pt x="848" y="671"/>
                  </a:lnTo>
                  <a:lnTo>
                    <a:pt x="850" y="671"/>
                  </a:lnTo>
                  <a:lnTo>
                    <a:pt x="850" y="673"/>
                  </a:lnTo>
                  <a:lnTo>
                    <a:pt x="850" y="675"/>
                  </a:lnTo>
                  <a:lnTo>
                    <a:pt x="848" y="675"/>
                  </a:lnTo>
                  <a:lnTo>
                    <a:pt x="848" y="677"/>
                  </a:lnTo>
                  <a:lnTo>
                    <a:pt x="846" y="677"/>
                  </a:lnTo>
                  <a:lnTo>
                    <a:pt x="844" y="677"/>
                  </a:lnTo>
                  <a:lnTo>
                    <a:pt x="842" y="679"/>
                  </a:lnTo>
                  <a:lnTo>
                    <a:pt x="836" y="681"/>
                  </a:lnTo>
                  <a:lnTo>
                    <a:pt x="830" y="683"/>
                  </a:lnTo>
                  <a:lnTo>
                    <a:pt x="822" y="685"/>
                  </a:lnTo>
                  <a:lnTo>
                    <a:pt x="814" y="685"/>
                  </a:lnTo>
                  <a:lnTo>
                    <a:pt x="814" y="687"/>
                  </a:lnTo>
                  <a:lnTo>
                    <a:pt x="806" y="687"/>
                  </a:lnTo>
                  <a:lnTo>
                    <a:pt x="800" y="689"/>
                  </a:lnTo>
                  <a:lnTo>
                    <a:pt x="796" y="691"/>
                  </a:lnTo>
                  <a:lnTo>
                    <a:pt x="792" y="693"/>
                  </a:lnTo>
                  <a:lnTo>
                    <a:pt x="786" y="695"/>
                  </a:lnTo>
                  <a:lnTo>
                    <a:pt x="778" y="699"/>
                  </a:lnTo>
                  <a:lnTo>
                    <a:pt x="776" y="699"/>
                  </a:lnTo>
                  <a:lnTo>
                    <a:pt x="772" y="701"/>
                  </a:lnTo>
                  <a:lnTo>
                    <a:pt x="768" y="701"/>
                  </a:lnTo>
                  <a:lnTo>
                    <a:pt x="766" y="701"/>
                  </a:lnTo>
                  <a:lnTo>
                    <a:pt x="760" y="697"/>
                  </a:lnTo>
                  <a:lnTo>
                    <a:pt x="760" y="695"/>
                  </a:lnTo>
                  <a:lnTo>
                    <a:pt x="760" y="693"/>
                  </a:lnTo>
                  <a:lnTo>
                    <a:pt x="762" y="689"/>
                  </a:lnTo>
                  <a:lnTo>
                    <a:pt x="764" y="689"/>
                  </a:lnTo>
                  <a:lnTo>
                    <a:pt x="764" y="687"/>
                  </a:lnTo>
                  <a:lnTo>
                    <a:pt x="766" y="687"/>
                  </a:lnTo>
                  <a:lnTo>
                    <a:pt x="766" y="685"/>
                  </a:lnTo>
                  <a:lnTo>
                    <a:pt x="768" y="685"/>
                  </a:lnTo>
                  <a:lnTo>
                    <a:pt x="770" y="685"/>
                  </a:lnTo>
                  <a:lnTo>
                    <a:pt x="772" y="685"/>
                  </a:lnTo>
                  <a:lnTo>
                    <a:pt x="774" y="685"/>
                  </a:lnTo>
                  <a:lnTo>
                    <a:pt x="774" y="683"/>
                  </a:lnTo>
                  <a:lnTo>
                    <a:pt x="776" y="683"/>
                  </a:lnTo>
                  <a:lnTo>
                    <a:pt x="778" y="683"/>
                  </a:lnTo>
                  <a:lnTo>
                    <a:pt x="778" y="681"/>
                  </a:lnTo>
                  <a:lnTo>
                    <a:pt x="780" y="681"/>
                  </a:lnTo>
                  <a:lnTo>
                    <a:pt x="780" y="679"/>
                  </a:lnTo>
                  <a:lnTo>
                    <a:pt x="780" y="677"/>
                  </a:lnTo>
                  <a:lnTo>
                    <a:pt x="782" y="677"/>
                  </a:lnTo>
                  <a:lnTo>
                    <a:pt x="782" y="675"/>
                  </a:lnTo>
                  <a:lnTo>
                    <a:pt x="782" y="673"/>
                  </a:lnTo>
                  <a:lnTo>
                    <a:pt x="784" y="671"/>
                  </a:lnTo>
                  <a:lnTo>
                    <a:pt x="788" y="667"/>
                  </a:lnTo>
                  <a:lnTo>
                    <a:pt x="790" y="663"/>
                  </a:lnTo>
                  <a:lnTo>
                    <a:pt x="792" y="663"/>
                  </a:lnTo>
                  <a:lnTo>
                    <a:pt x="794" y="659"/>
                  </a:lnTo>
                  <a:lnTo>
                    <a:pt x="796" y="657"/>
                  </a:lnTo>
                  <a:lnTo>
                    <a:pt x="798" y="649"/>
                  </a:lnTo>
                  <a:lnTo>
                    <a:pt x="800" y="637"/>
                  </a:lnTo>
                  <a:lnTo>
                    <a:pt x="802" y="628"/>
                  </a:lnTo>
                  <a:lnTo>
                    <a:pt x="804" y="618"/>
                  </a:lnTo>
                  <a:lnTo>
                    <a:pt x="804" y="616"/>
                  </a:lnTo>
                  <a:lnTo>
                    <a:pt x="802" y="616"/>
                  </a:lnTo>
                  <a:lnTo>
                    <a:pt x="798" y="612"/>
                  </a:lnTo>
                  <a:lnTo>
                    <a:pt x="796" y="612"/>
                  </a:lnTo>
                  <a:lnTo>
                    <a:pt x="794" y="610"/>
                  </a:lnTo>
                  <a:lnTo>
                    <a:pt x="790" y="608"/>
                  </a:lnTo>
                  <a:lnTo>
                    <a:pt x="788" y="606"/>
                  </a:lnTo>
                  <a:lnTo>
                    <a:pt x="790" y="604"/>
                  </a:lnTo>
                  <a:lnTo>
                    <a:pt x="792" y="602"/>
                  </a:lnTo>
                  <a:lnTo>
                    <a:pt x="794" y="602"/>
                  </a:lnTo>
                  <a:lnTo>
                    <a:pt x="794" y="600"/>
                  </a:lnTo>
                  <a:lnTo>
                    <a:pt x="792" y="600"/>
                  </a:lnTo>
                  <a:lnTo>
                    <a:pt x="792" y="598"/>
                  </a:lnTo>
                  <a:lnTo>
                    <a:pt x="790" y="598"/>
                  </a:lnTo>
                  <a:lnTo>
                    <a:pt x="788" y="598"/>
                  </a:lnTo>
                  <a:lnTo>
                    <a:pt x="786" y="598"/>
                  </a:lnTo>
                  <a:lnTo>
                    <a:pt x="786" y="600"/>
                  </a:lnTo>
                  <a:lnTo>
                    <a:pt x="784" y="600"/>
                  </a:lnTo>
                  <a:lnTo>
                    <a:pt x="784" y="596"/>
                  </a:lnTo>
                  <a:lnTo>
                    <a:pt x="782" y="596"/>
                  </a:lnTo>
                  <a:lnTo>
                    <a:pt x="784" y="592"/>
                  </a:lnTo>
                  <a:lnTo>
                    <a:pt x="784" y="590"/>
                  </a:lnTo>
                  <a:lnTo>
                    <a:pt x="786" y="590"/>
                  </a:lnTo>
                  <a:lnTo>
                    <a:pt x="786" y="588"/>
                  </a:lnTo>
                  <a:lnTo>
                    <a:pt x="784" y="588"/>
                  </a:lnTo>
                  <a:lnTo>
                    <a:pt x="780" y="590"/>
                  </a:lnTo>
                  <a:lnTo>
                    <a:pt x="778" y="590"/>
                  </a:lnTo>
                  <a:lnTo>
                    <a:pt x="776" y="590"/>
                  </a:lnTo>
                  <a:lnTo>
                    <a:pt x="774" y="588"/>
                  </a:lnTo>
                  <a:lnTo>
                    <a:pt x="774" y="586"/>
                  </a:lnTo>
                  <a:lnTo>
                    <a:pt x="774" y="584"/>
                  </a:lnTo>
                  <a:lnTo>
                    <a:pt x="776" y="582"/>
                  </a:lnTo>
                  <a:lnTo>
                    <a:pt x="774" y="582"/>
                  </a:lnTo>
                  <a:lnTo>
                    <a:pt x="768" y="578"/>
                  </a:lnTo>
                  <a:lnTo>
                    <a:pt x="766" y="576"/>
                  </a:lnTo>
                  <a:lnTo>
                    <a:pt x="762" y="574"/>
                  </a:lnTo>
                  <a:lnTo>
                    <a:pt x="760" y="572"/>
                  </a:lnTo>
                  <a:lnTo>
                    <a:pt x="758" y="570"/>
                  </a:lnTo>
                  <a:lnTo>
                    <a:pt x="754" y="566"/>
                  </a:lnTo>
                  <a:lnTo>
                    <a:pt x="752" y="566"/>
                  </a:lnTo>
                  <a:lnTo>
                    <a:pt x="746" y="562"/>
                  </a:lnTo>
                  <a:lnTo>
                    <a:pt x="742" y="560"/>
                  </a:lnTo>
                  <a:lnTo>
                    <a:pt x="740" y="558"/>
                  </a:lnTo>
                  <a:lnTo>
                    <a:pt x="738" y="556"/>
                  </a:lnTo>
                  <a:lnTo>
                    <a:pt x="728" y="550"/>
                  </a:lnTo>
                  <a:lnTo>
                    <a:pt x="724" y="548"/>
                  </a:lnTo>
                  <a:lnTo>
                    <a:pt x="718" y="550"/>
                  </a:lnTo>
                  <a:lnTo>
                    <a:pt x="712" y="552"/>
                  </a:lnTo>
                  <a:lnTo>
                    <a:pt x="704" y="556"/>
                  </a:lnTo>
                  <a:lnTo>
                    <a:pt x="702" y="556"/>
                  </a:lnTo>
                  <a:lnTo>
                    <a:pt x="700" y="556"/>
                  </a:lnTo>
                  <a:lnTo>
                    <a:pt x="698" y="556"/>
                  </a:lnTo>
                  <a:lnTo>
                    <a:pt x="696" y="556"/>
                  </a:lnTo>
                  <a:lnTo>
                    <a:pt x="694" y="556"/>
                  </a:lnTo>
                  <a:lnTo>
                    <a:pt x="692" y="556"/>
                  </a:lnTo>
                  <a:lnTo>
                    <a:pt x="692" y="554"/>
                  </a:lnTo>
                  <a:lnTo>
                    <a:pt x="692" y="552"/>
                  </a:lnTo>
                  <a:lnTo>
                    <a:pt x="690" y="552"/>
                  </a:lnTo>
                  <a:lnTo>
                    <a:pt x="688" y="554"/>
                  </a:lnTo>
                  <a:lnTo>
                    <a:pt x="678" y="554"/>
                  </a:lnTo>
                  <a:lnTo>
                    <a:pt x="678" y="552"/>
                  </a:lnTo>
                  <a:lnTo>
                    <a:pt x="678" y="550"/>
                  </a:lnTo>
                  <a:lnTo>
                    <a:pt x="676" y="550"/>
                  </a:lnTo>
                  <a:lnTo>
                    <a:pt x="672" y="552"/>
                  </a:lnTo>
                  <a:lnTo>
                    <a:pt x="670" y="552"/>
                  </a:lnTo>
                  <a:lnTo>
                    <a:pt x="670" y="554"/>
                  </a:lnTo>
                  <a:lnTo>
                    <a:pt x="668" y="554"/>
                  </a:lnTo>
                  <a:lnTo>
                    <a:pt x="666" y="554"/>
                  </a:lnTo>
                  <a:lnTo>
                    <a:pt x="664" y="554"/>
                  </a:lnTo>
                  <a:lnTo>
                    <a:pt x="662" y="554"/>
                  </a:lnTo>
                  <a:lnTo>
                    <a:pt x="662" y="552"/>
                  </a:lnTo>
                  <a:lnTo>
                    <a:pt x="660" y="552"/>
                  </a:lnTo>
                  <a:lnTo>
                    <a:pt x="660" y="550"/>
                  </a:lnTo>
                  <a:lnTo>
                    <a:pt x="658" y="550"/>
                  </a:lnTo>
                  <a:lnTo>
                    <a:pt x="658" y="548"/>
                  </a:lnTo>
                  <a:lnTo>
                    <a:pt x="656" y="548"/>
                  </a:lnTo>
                  <a:lnTo>
                    <a:pt x="654" y="548"/>
                  </a:lnTo>
                  <a:lnTo>
                    <a:pt x="654" y="550"/>
                  </a:lnTo>
                  <a:lnTo>
                    <a:pt x="652" y="550"/>
                  </a:lnTo>
                  <a:lnTo>
                    <a:pt x="652" y="548"/>
                  </a:lnTo>
                  <a:lnTo>
                    <a:pt x="652" y="546"/>
                  </a:lnTo>
                  <a:lnTo>
                    <a:pt x="650" y="546"/>
                  </a:lnTo>
                  <a:lnTo>
                    <a:pt x="648" y="544"/>
                  </a:lnTo>
                  <a:lnTo>
                    <a:pt x="648" y="542"/>
                  </a:lnTo>
                  <a:lnTo>
                    <a:pt x="644" y="540"/>
                  </a:lnTo>
                  <a:lnTo>
                    <a:pt x="640" y="540"/>
                  </a:lnTo>
                  <a:lnTo>
                    <a:pt x="638" y="540"/>
                  </a:lnTo>
                  <a:lnTo>
                    <a:pt x="636" y="542"/>
                  </a:lnTo>
                  <a:lnTo>
                    <a:pt x="634" y="542"/>
                  </a:lnTo>
                  <a:lnTo>
                    <a:pt x="630" y="544"/>
                  </a:lnTo>
                  <a:lnTo>
                    <a:pt x="628" y="544"/>
                  </a:lnTo>
                  <a:lnTo>
                    <a:pt x="628" y="542"/>
                  </a:lnTo>
                  <a:lnTo>
                    <a:pt x="628" y="540"/>
                  </a:lnTo>
                  <a:lnTo>
                    <a:pt x="624" y="540"/>
                  </a:lnTo>
                  <a:lnTo>
                    <a:pt x="622" y="540"/>
                  </a:lnTo>
                  <a:lnTo>
                    <a:pt x="620" y="540"/>
                  </a:lnTo>
                  <a:lnTo>
                    <a:pt x="618" y="540"/>
                  </a:lnTo>
                  <a:lnTo>
                    <a:pt x="616" y="540"/>
                  </a:lnTo>
                  <a:lnTo>
                    <a:pt x="614" y="540"/>
                  </a:lnTo>
                  <a:lnTo>
                    <a:pt x="614" y="538"/>
                  </a:lnTo>
                  <a:lnTo>
                    <a:pt x="614" y="536"/>
                  </a:lnTo>
                  <a:lnTo>
                    <a:pt x="616" y="536"/>
                  </a:lnTo>
                  <a:lnTo>
                    <a:pt x="616" y="534"/>
                  </a:lnTo>
                  <a:lnTo>
                    <a:pt x="616" y="532"/>
                  </a:lnTo>
                  <a:lnTo>
                    <a:pt x="616" y="530"/>
                  </a:lnTo>
                  <a:lnTo>
                    <a:pt x="618" y="526"/>
                  </a:lnTo>
                  <a:lnTo>
                    <a:pt x="616" y="526"/>
                  </a:lnTo>
                  <a:lnTo>
                    <a:pt x="614" y="526"/>
                  </a:lnTo>
                  <a:lnTo>
                    <a:pt x="612" y="526"/>
                  </a:lnTo>
                  <a:lnTo>
                    <a:pt x="612" y="530"/>
                  </a:lnTo>
                  <a:lnTo>
                    <a:pt x="610" y="534"/>
                  </a:lnTo>
                  <a:lnTo>
                    <a:pt x="608" y="534"/>
                  </a:lnTo>
                  <a:lnTo>
                    <a:pt x="570" y="534"/>
                  </a:lnTo>
                  <a:lnTo>
                    <a:pt x="564" y="534"/>
                  </a:lnTo>
                  <a:lnTo>
                    <a:pt x="562" y="534"/>
                  </a:lnTo>
                  <a:lnTo>
                    <a:pt x="558" y="534"/>
                  </a:lnTo>
                  <a:lnTo>
                    <a:pt x="552" y="534"/>
                  </a:lnTo>
                  <a:lnTo>
                    <a:pt x="548" y="534"/>
                  </a:lnTo>
                  <a:lnTo>
                    <a:pt x="540" y="534"/>
                  </a:lnTo>
                  <a:lnTo>
                    <a:pt x="532" y="534"/>
                  </a:lnTo>
                  <a:lnTo>
                    <a:pt x="522" y="534"/>
                  </a:lnTo>
                  <a:lnTo>
                    <a:pt x="520" y="534"/>
                  </a:lnTo>
                  <a:lnTo>
                    <a:pt x="512" y="534"/>
                  </a:lnTo>
                  <a:lnTo>
                    <a:pt x="500" y="534"/>
                  </a:lnTo>
                  <a:lnTo>
                    <a:pt x="496" y="534"/>
                  </a:lnTo>
                  <a:lnTo>
                    <a:pt x="494" y="534"/>
                  </a:lnTo>
                  <a:lnTo>
                    <a:pt x="480" y="534"/>
                  </a:lnTo>
                  <a:lnTo>
                    <a:pt x="476" y="534"/>
                  </a:lnTo>
                  <a:lnTo>
                    <a:pt x="474" y="534"/>
                  </a:lnTo>
                  <a:lnTo>
                    <a:pt x="468" y="534"/>
                  </a:lnTo>
                  <a:lnTo>
                    <a:pt x="466" y="534"/>
                  </a:lnTo>
                  <a:lnTo>
                    <a:pt x="462" y="534"/>
                  </a:lnTo>
                  <a:lnTo>
                    <a:pt x="458" y="534"/>
                  </a:lnTo>
                  <a:lnTo>
                    <a:pt x="456" y="534"/>
                  </a:lnTo>
                  <a:lnTo>
                    <a:pt x="452" y="534"/>
                  </a:lnTo>
                  <a:lnTo>
                    <a:pt x="446" y="534"/>
                  </a:lnTo>
                  <a:lnTo>
                    <a:pt x="444" y="534"/>
                  </a:lnTo>
                  <a:lnTo>
                    <a:pt x="440" y="534"/>
                  </a:lnTo>
                  <a:lnTo>
                    <a:pt x="432" y="534"/>
                  </a:lnTo>
                  <a:lnTo>
                    <a:pt x="428" y="534"/>
                  </a:lnTo>
                  <a:lnTo>
                    <a:pt x="424" y="534"/>
                  </a:lnTo>
                  <a:lnTo>
                    <a:pt x="416" y="534"/>
                  </a:lnTo>
                  <a:lnTo>
                    <a:pt x="412" y="534"/>
                  </a:lnTo>
                  <a:lnTo>
                    <a:pt x="410" y="534"/>
                  </a:lnTo>
                  <a:lnTo>
                    <a:pt x="408" y="534"/>
                  </a:lnTo>
                  <a:lnTo>
                    <a:pt x="406" y="534"/>
                  </a:lnTo>
                  <a:lnTo>
                    <a:pt x="402" y="534"/>
                  </a:lnTo>
                  <a:lnTo>
                    <a:pt x="398" y="534"/>
                  </a:lnTo>
                  <a:lnTo>
                    <a:pt x="386" y="534"/>
                  </a:lnTo>
                  <a:lnTo>
                    <a:pt x="384" y="534"/>
                  </a:lnTo>
                  <a:lnTo>
                    <a:pt x="380" y="534"/>
                  </a:lnTo>
                  <a:lnTo>
                    <a:pt x="378" y="534"/>
                  </a:lnTo>
                  <a:lnTo>
                    <a:pt x="376" y="534"/>
                  </a:lnTo>
                  <a:lnTo>
                    <a:pt x="372" y="534"/>
                  </a:lnTo>
                  <a:lnTo>
                    <a:pt x="368" y="534"/>
                  </a:lnTo>
                  <a:lnTo>
                    <a:pt x="364" y="534"/>
                  </a:lnTo>
                  <a:lnTo>
                    <a:pt x="362" y="534"/>
                  </a:lnTo>
                  <a:lnTo>
                    <a:pt x="360" y="534"/>
                  </a:lnTo>
                  <a:lnTo>
                    <a:pt x="350" y="534"/>
                  </a:lnTo>
                  <a:lnTo>
                    <a:pt x="344" y="534"/>
                  </a:lnTo>
                  <a:lnTo>
                    <a:pt x="340" y="534"/>
                  </a:lnTo>
                  <a:lnTo>
                    <a:pt x="338" y="534"/>
                  </a:lnTo>
                  <a:lnTo>
                    <a:pt x="336" y="534"/>
                  </a:lnTo>
                  <a:lnTo>
                    <a:pt x="334" y="534"/>
                  </a:lnTo>
                  <a:lnTo>
                    <a:pt x="332" y="534"/>
                  </a:lnTo>
                  <a:lnTo>
                    <a:pt x="330" y="534"/>
                  </a:lnTo>
                  <a:lnTo>
                    <a:pt x="328" y="534"/>
                  </a:lnTo>
                  <a:lnTo>
                    <a:pt x="324" y="534"/>
                  </a:lnTo>
                  <a:lnTo>
                    <a:pt x="314" y="534"/>
                  </a:lnTo>
                  <a:lnTo>
                    <a:pt x="304" y="534"/>
                  </a:lnTo>
                  <a:lnTo>
                    <a:pt x="300" y="534"/>
                  </a:lnTo>
                  <a:lnTo>
                    <a:pt x="298" y="534"/>
                  </a:lnTo>
                  <a:lnTo>
                    <a:pt x="296" y="534"/>
                  </a:lnTo>
                  <a:lnTo>
                    <a:pt x="294" y="534"/>
                  </a:lnTo>
                  <a:lnTo>
                    <a:pt x="292" y="534"/>
                  </a:lnTo>
                  <a:lnTo>
                    <a:pt x="290" y="534"/>
                  </a:lnTo>
                  <a:lnTo>
                    <a:pt x="284" y="534"/>
                  </a:lnTo>
                  <a:lnTo>
                    <a:pt x="282" y="534"/>
                  </a:lnTo>
                  <a:lnTo>
                    <a:pt x="278" y="534"/>
                  </a:lnTo>
                  <a:lnTo>
                    <a:pt x="276" y="534"/>
                  </a:lnTo>
                  <a:lnTo>
                    <a:pt x="274" y="534"/>
                  </a:lnTo>
                  <a:lnTo>
                    <a:pt x="264" y="534"/>
                  </a:lnTo>
                  <a:lnTo>
                    <a:pt x="258" y="534"/>
                  </a:lnTo>
                  <a:lnTo>
                    <a:pt x="256" y="534"/>
                  </a:lnTo>
                  <a:lnTo>
                    <a:pt x="254" y="534"/>
                  </a:lnTo>
                  <a:lnTo>
                    <a:pt x="252" y="534"/>
                  </a:lnTo>
                  <a:lnTo>
                    <a:pt x="248" y="534"/>
                  </a:lnTo>
                  <a:lnTo>
                    <a:pt x="246" y="534"/>
                  </a:lnTo>
                  <a:lnTo>
                    <a:pt x="242" y="534"/>
                  </a:lnTo>
                  <a:lnTo>
                    <a:pt x="238" y="534"/>
                  </a:lnTo>
                  <a:lnTo>
                    <a:pt x="236" y="534"/>
                  </a:lnTo>
                  <a:lnTo>
                    <a:pt x="234" y="534"/>
                  </a:lnTo>
                  <a:lnTo>
                    <a:pt x="232" y="534"/>
                  </a:lnTo>
                  <a:lnTo>
                    <a:pt x="228" y="534"/>
                  </a:lnTo>
                  <a:lnTo>
                    <a:pt x="210" y="534"/>
                  </a:lnTo>
                  <a:lnTo>
                    <a:pt x="208" y="534"/>
                  </a:lnTo>
                  <a:lnTo>
                    <a:pt x="206" y="534"/>
                  </a:lnTo>
                  <a:lnTo>
                    <a:pt x="204" y="534"/>
                  </a:lnTo>
                  <a:lnTo>
                    <a:pt x="200" y="534"/>
                  </a:lnTo>
                  <a:lnTo>
                    <a:pt x="194" y="534"/>
                  </a:lnTo>
                  <a:lnTo>
                    <a:pt x="190" y="534"/>
                  </a:lnTo>
                  <a:lnTo>
                    <a:pt x="188" y="534"/>
                  </a:lnTo>
                  <a:lnTo>
                    <a:pt x="184" y="534"/>
                  </a:lnTo>
                  <a:lnTo>
                    <a:pt x="178" y="534"/>
                  </a:lnTo>
                  <a:lnTo>
                    <a:pt x="174" y="534"/>
                  </a:lnTo>
                  <a:lnTo>
                    <a:pt x="172" y="534"/>
                  </a:lnTo>
                  <a:lnTo>
                    <a:pt x="168" y="534"/>
                  </a:lnTo>
                  <a:lnTo>
                    <a:pt x="166" y="534"/>
                  </a:lnTo>
                  <a:lnTo>
                    <a:pt x="158" y="534"/>
                  </a:lnTo>
                  <a:lnTo>
                    <a:pt x="156" y="534"/>
                  </a:lnTo>
                  <a:lnTo>
                    <a:pt x="154" y="534"/>
                  </a:lnTo>
                  <a:lnTo>
                    <a:pt x="144" y="534"/>
                  </a:lnTo>
                  <a:lnTo>
                    <a:pt x="134" y="534"/>
                  </a:lnTo>
                  <a:lnTo>
                    <a:pt x="116" y="534"/>
                  </a:lnTo>
                  <a:lnTo>
                    <a:pt x="112" y="534"/>
                  </a:lnTo>
                  <a:lnTo>
                    <a:pt x="110" y="534"/>
                  </a:lnTo>
                  <a:lnTo>
                    <a:pt x="108" y="534"/>
                  </a:lnTo>
                  <a:lnTo>
                    <a:pt x="106" y="534"/>
                  </a:lnTo>
                  <a:lnTo>
                    <a:pt x="104" y="534"/>
                  </a:lnTo>
                  <a:lnTo>
                    <a:pt x="102" y="534"/>
                  </a:lnTo>
                  <a:lnTo>
                    <a:pt x="102" y="532"/>
                  </a:lnTo>
                  <a:lnTo>
                    <a:pt x="100" y="532"/>
                  </a:lnTo>
                  <a:lnTo>
                    <a:pt x="100" y="534"/>
                  </a:lnTo>
                  <a:lnTo>
                    <a:pt x="98" y="534"/>
                  </a:lnTo>
                  <a:lnTo>
                    <a:pt x="98" y="532"/>
                  </a:lnTo>
                  <a:lnTo>
                    <a:pt x="98" y="530"/>
                  </a:lnTo>
                  <a:lnTo>
                    <a:pt x="100" y="528"/>
                  </a:lnTo>
                  <a:lnTo>
                    <a:pt x="102" y="526"/>
                  </a:lnTo>
                  <a:lnTo>
                    <a:pt x="100" y="526"/>
                  </a:lnTo>
                  <a:lnTo>
                    <a:pt x="102" y="524"/>
                  </a:lnTo>
                  <a:lnTo>
                    <a:pt x="104" y="522"/>
                  </a:lnTo>
                  <a:lnTo>
                    <a:pt x="104" y="520"/>
                  </a:lnTo>
                  <a:lnTo>
                    <a:pt x="106" y="520"/>
                  </a:lnTo>
                  <a:lnTo>
                    <a:pt x="108" y="518"/>
                  </a:lnTo>
                  <a:lnTo>
                    <a:pt x="108" y="516"/>
                  </a:lnTo>
                  <a:lnTo>
                    <a:pt x="106" y="518"/>
                  </a:lnTo>
                  <a:lnTo>
                    <a:pt x="104" y="518"/>
                  </a:lnTo>
                  <a:lnTo>
                    <a:pt x="104" y="520"/>
                  </a:lnTo>
                  <a:lnTo>
                    <a:pt x="102" y="520"/>
                  </a:lnTo>
                  <a:lnTo>
                    <a:pt x="100" y="520"/>
                  </a:lnTo>
                  <a:lnTo>
                    <a:pt x="98" y="522"/>
                  </a:lnTo>
                  <a:lnTo>
                    <a:pt x="100" y="522"/>
                  </a:lnTo>
                  <a:lnTo>
                    <a:pt x="102" y="520"/>
                  </a:lnTo>
                  <a:lnTo>
                    <a:pt x="102" y="522"/>
                  </a:lnTo>
                  <a:lnTo>
                    <a:pt x="100" y="522"/>
                  </a:lnTo>
                  <a:lnTo>
                    <a:pt x="100" y="524"/>
                  </a:lnTo>
                  <a:lnTo>
                    <a:pt x="100" y="526"/>
                  </a:lnTo>
                  <a:lnTo>
                    <a:pt x="98" y="526"/>
                  </a:lnTo>
                  <a:lnTo>
                    <a:pt x="98" y="524"/>
                  </a:lnTo>
                  <a:lnTo>
                    <a:pt x="96" y="524"/>
                  </a:lnTo>
                  <a:lnTo>
                    <a:pt x="94" y="524"/>
                  </a:lnTo>
                  <a:lnTo>
                    <a:pt x="92" y="522"/>
                  </a:lnTo>
                  <a:lnTo>
                    <a:pt x="94" y="522"/>
                  </a:lnTo>
                  <a:lnTo>
                    <a:pt x="94" y="520"/>
                  </a:lnTo>
                  <a:lnTo>
                    <a:pt x="96" y="520"/>
                  </a:lnTo>
                  <a:lnTo>
                    <a:pt x="96" y="518"/>
                  </a:lnTo>
                  <a:lnTo>
                    <a:pt x="94" y="518"/>
                  </a:lnTo>
                  <a:lnTo>
                    <a:pt x="94" y="520"/>
                  </a:lnTo>
                  <a:lnTo>
                    <a:pt x="92" y="522"/>
                  </a:lnTo>
                  <a:lnTo>
                    <a:pt x="90" y="522"/>
                  </a:lnTo>
                  <a:lnTo>
                    <a:pt x="90" y="520"/>
                  </a:lnTo>
                  <a:lnTo>
                    <a:pt x="90" y="518"/>
                  </a:lnTo>
                  <a:lnTo>
                    <a:pt x="92" y="516"/>
                  </a:lnTo>
                  <a:lnTo>
                    <a:pt x="94" y="516"/>
                  </a:lnTo>
                  <a:lnTo>
                    <a:pt x="94" y="514"/>
                  </a:lnTo>
                  <a:lnTo>
                    <a:pt x="92" y="514"/>
                  </a:lnTo>
                  <a:lnTo>
                    <a:pt x="90" y="516"/>
                  </a:lnTo>
                  <a:lnTo>
                    <a:pt x="90" y="518"/>
                  </a:lnTo>
                  <a:lnTo>
                    <a:pt x="88" y="518"/>
                  </a:lnTo>
                  <a:lnTo>
                    <a:pt x="88" y="516"/>
                  </a:lnTo>
                  <a:lnTo>
                    <a:pt x="86" y="516"/>
                  </a:lnTo>
                  <a:lnTo>
                    <a:pt x="84" y="516"/>
                  </a:lnTo>
                  <a:lnTo>
                    <a:pt x="84" y="514"/>
                  </a:lnTo>
                  <a:lnTo>
                    <a:pt x="84" y="512"/>
                  </a:lnTo>
                  <a:lnTo>
                    <a:pt x="84" y="510"/>
                  </a:lnTo>
                  <a:lnTo>
                    <a:pt x="84" y="508"/>
                  </a:lnTo>
                  <a:lnTo>
                    <a:pt x="84" y="510"/>
                  </a:lnTo>
                  <a:lnTo>
                    <a:pt x="86" y="508"/>
                  </a:lnTo>
                  <a:lnTo>
                    <a:pt x="88" y="506"/>
                  </a:lnTo>
                  <a:lnTo>
                    <a:pt x="90" y="504"/>
                  </a:lnTo>
                  <a:lnTo>
                    <a:pt x="90" y="502"/>
                  </a:lnTo>
                  <a:lnTo>
                    <a:pt x="88" y="502"/>
                  </a:lnTo>
                  <a:lnTo>
                    <a:pt x="86" y="502"/>
                  </a:lnTo>
                  <a:lnTo>
                    <a:pt x="84" y="502"/>
                  </a:lnTo>
                  <a:lnTo>
                    <a:pt x="84" y="500"/>
                  </a:lnTo>
                  <a:lnTo>
                    <a:pt x="84" y="498"/>
                  </a:lnTo>
                  <a:lnTo>
                    <a:pt x="86" y="498"/>
                  </a:lnTo>
                  <a:lnTo>
                    <a:pt x="90" y="496"/>
                  </a:lnTo>
                  <a:lnTo>
                    <a:pt x="92" y="494"/>
                  </a:lnTo>
                  <a:lnTo>
                    <a:pt x="94" y="492"/>
                  </a:lnTo>
                  <a:lnTo>
                    <a:pt x="92" y="492"/>
                  </a:lnTo>
                  <a:lnTo>
                    <a:pt x="92" y="494"/>
                  </a:lnTo>
                  <a:lnTo>
                    <a:pt x="90" y="494"/>
                  </a:lnTo>
                  <a:lnTo>
                    <a:pt x="90" y="496"/>
                  </a:lnTo>
                  <a:lnTo>
                    <a:pt x="86" y="496"/>
                  </a:lnTo>
                  <a:lnTo>
                    <a:pt x="84" y="498"/>
                  </a:lnTo>
                  <a:lnTo>
                    <a:pt x="84" y="500"/>
                  </a:lnTo>
                  <a:lnTo>
                    <a:pt x="82" y="500"/>
                  </a:lnTo>
                  <a:lnTo>
                    <a:pt x="82" y="498"/>
                  </a:lnTo>
                  <a:lnTo>
                    <a:pt x="80" y="498"/>
                  </a:lnTo>
                  <a:lnTo>
                    <a:pt x="78" y="498"/>
                  </a:lnTo>
                  <a:lnTo>
                    <a:pt x="80" y="496"/>
                  </a:lnTo>
                  <a:lnTo>
                    <a:pt x="80" y="494"/>
                  </a:lnTo>
                  <a:lnTo>
                    <a:pt x="82" y="494"/>
                  </a:lnTo>
                  <a:lnTo>
                    <a:pt x="84" y="494"/>
                  </a:lnTo>
                  <a:lnTo>
                    <a:pt x="84" y="492"/>
                  </a:lnTo>
                  <a:lnTo>
                    <a:pt x="82" y="492"/>
                  </a:lnTo>
                  <a:lnTo>
                    <a:pt x="80" y="494"/>
                  </a:lnTo>
                  <a:lnTo>
                    <a:pt x="80" y="496"/>
                  </a:lnTo>
                  <a:lnTo>
                    <a:pt x="78" y="496"/>
                  </a:lnTo>
                  <a:lnTo>
                    <a:pt x="78" y="498"/>
                  </a:lnTo>
                  <a:lnTo>
                    <a:pt x="76" y="498"/>
                  </a:lnTo>
                  <a:lnTo>
                    <a:pt x="76" y="500"/>
                  </a:lnTo>
                  <a:lnTo>
                    <a:pt x="74" y="500"/>
                  </a:lnTo>
                  <a:lnTo>
                    <a:pt x="72" y="500"/>
                  </a:lnTo>
                  <a:lnTo>
                    <a:pt x="70" y="500"/>
                  </a:lnTo>
                  <a:lnTo>
                    <a:pt x="70" y="498"/>
                  </a:lnTo>
                  <a:lnTo>
                    <a:pt x="68" y="498"/>
                  </a:lnTo>
                  <a:lnTo>
                    <a:pt x="66" y="498"/>
                  </a:lnTo>
                  <a:lnTo>
                    <a:pt x="66" y="496"/>
                  </a:lnTo>
                  <a:lnTo>
                    <a:pt x="66" y="494"/>
                  </a:lnTo>
                  <a:lnTo>
                    <a:pt x="64" y="494"/>
                  </a:lnTo>
                  <a:lnTo>
                    <a:pt x="62" y="494"/>
                  </a:lnTo>
                  <a:lnTo>
                    <a:pt x="60" y="494"/>
                  </a:lnTo>
                  <a:lnTo>
                    <a:pt x="60" y="492"/>
                  </a:lnTo>
                  <a:lnTo>
                    <a:pt x="62" y="492"/>
                  </a:lnTo>
                  <a:lnTo>
                    <a:pt x="64" y="492"/>
                  </a:lnTo>
                  <a:lnTo>
                    <a:pt x="66" y="492"/>
                  </a:lnTo>
                  <a:lnTo>
                    <a:pt x="68" y="492"/>
                  </a:lnTo>
                  <a:lnTo>
                    <a:pt x="66" y="492"/>
                  </a:lnTo>
                  <a:lnTo>
                    <a:pt x="64" y="492"/>
                  </a:lnTo>
                  <a:lnTo>
                    <a:pt x="60" y="492"/>
                  </a:lnTo>
                  <a:lnTo>
                    <a:pt x="58" y="492"/>
                  </a:lnTo>
                  <a:lnTo>
                    <a:pt x="62" y="492"/>
                  </a:lnTo>
                  <a:lnTo>
                    <a:pt x="62" y="490"/>
                  </a:lnTo>
                  <a:lnTo>
                    <a:pt x="60" y="490"/>
                  </a:lnTo>
                  <a:lnTo>
                    <a:pt x="58" y="490"/>
                  </a:lnTo>
                  <a:lnTo>
                    <a:pt x="56" y="490"/>
                  </a:lnTo>
                  <a:lnTo>
                    <a:pt x="56" y="492"/>
                  </a:lnTo>
                  <a:lnTo>
                    <a:pt x="54" y="492"/>
                  </a:lnTo>
                  <a:lnTo>
                    <a:pt x="52" y="490"/>
                  </a:lnTo>
                  <a:lnTo>
                    <a:pt x="50" y="490"/>
                  </a:lnTo>
                  <a:lnTo>
                    <a:pt x="50" y="488"/>
                  </a:lnTo>
                  <a:lnTo>
                    <a:pt x="52" y="486"/>
                  </a:lnTo>
                  <a:lnTo>
                    <a:pt x="50" y="486"/>
                  </a:lnTo>
                  <a:lnTo>
                    <a:pt x="48" y="486"/>
                  </a:lnTo>
                  <a:lnTo>
                    <a:pt x="48" y="484"/>
                  </a:lnTo>
                  <a:lnTo>
                    <a:pt x="48" y="482"/>
                  </a:lnTo>
                  <a:lnTo>
                    <a:pt x="50" y="482"/>
                  </a:lnTo>
                  <a:lnTo>
                    <a:pt x="54" y="482"/>
                  </a:lnTo>
                  <a:lnTo>
                    <a:pt x="56" y="482"/>
                  </a:lnTo>
                  <a:lnTo>
                    <a:pt x="58" y="482"/>
                  </a:lnTo>
                  <a:lnTo>
                    <a:pt x="60" y="482"/>
                  </a:lnTo>
                  <a:lnTo>
                    <a:pt x="60" y="480"/>
                  </a:lnTo>
                  <a:lnTo>
                    <a:pt x="58" y="480"/>
                  </a:lnTo>
                  <a:lnTo>
                    <a:pt x="56" y="480"/>
                  </a:lnTo>
                  <a:lnTo>
                    <a:pt x="54" y="480"/>
                  </a:lnTo>
                  <a:lnTo>
                    <a:pt x="52" y="480"/>
                  </a:lnTo>
                  <a:lnTo>
                    <a:pt x="52" y="478"/>
                  </a:lnTo>
                  <a:lnTo>
                    <a:pt x="54" y="478"/>
                  </a:lnTo>
                  <a:lnTo>
                    <a:pt x="56" y="478"/>
                  </a:lnTo>
                  <a:lnTo>
                    <a:pt x="58" y="476"/>
                  </a:lnTo>
                  <a:lnTo>
                    <a:pt x="60" y="476"/>
                  </a:lnTo>
                  <a:lnTo>
                    <a:pt x="60" y="474"/>
                  </a:lnTo>
                  <a:lnTo>
                    <a:pt x="62" y="474"/>
                  </a:lnTo>
                  <a:lnTo>
                    <a:pt x="64" y="472"/>
                  </a:lnTo>
                  <a:lnTo>
                    <a:pt x="62" y="472"/>
                  </a:lnTo>
                  <a:lnTo>
                    <a:pt x="60" y="472"/>
                  </a:lnTo>
                  <a:lnTo>
                    <a:pt x="60" y="474"/>
                  </a:lnTo>
                  <a:lnTo>
                    <a:pt x="58" y="476"/>
                  </a:lnTo>
                  <a:lnTo>
                    <a:pt x="54" y="478"/>
                  </a:lnTo>
                  <a:lnTo>
                    <a:pt x="54" y="476"/>
                  </a:lnTo>
                  <a:lnTo>
                    <a:pt x="54" y="474"/>
                  </a:lnTo>
                  <a:lnTo>
                    <a:pt x="54" y="472"/>
                  </a:lnTo>
                  <a:lnTo>
                    <a:pt x="56" y="470"/>
                  </a:lnTo>
                  <a:lnTo>
                    <a:pt x="56" y="468"/>
                  </a:lnTo>
                  <a:lnTo>
                    <a:pt x="58" y="468"/>
                  </a:lnTo>
                  <a:lnTo>
                    <a:pt x="58" y="466"/>
                  </a:lnTo>
                  <a:lnTo>
                    <a:pt x="60" y="466"/>
                  </a:lnTo>
                  <a:lnTo>
                    <a:pt x="62" y="466"/>
                  </a:lnTo>
                  <a:lnTo>
                    <a:pt x="64" y="466"/>
                  </a:lnTo>
                  <a:lnTo>
                    <a:pt x="66" y="464"/>
                  </a:lnTo>
                  <a:lnTo>
                    <a:pt x="72" y="462"/>
                  </a:lnTo>
                  <a:lnTo>
                    <a:pt x="72" y="460"/>
                  </a:lnTo>
                  <a:lnTo>
                    <a:pt x="74" y="460"/>
                  </a:lnTo>
                  <a:lnTo>
                    <a:pt x="74" y="458"/>
                  </a:lnTo>
                  <a:lnTo>
                    <a:pt x="76" y="460"/>
                  </a:lnTo>
                  <a:lnTo>
                    <a:pt x="76" y="458"/>
                  </a:lnTo>
                  <a:lnTo>
                    <a:pt x="74" y="458"/>
                  </a:lnTo>
                  <a:lnTo>
                    <a:pt x="72" y="458"/>
                  </a:lnTo>
                  <a:lnTo>
                    <a:pt x="70" y="460"/>
                  </a:lnTo>
                  <a:lnTo>
                    <a:pt x="68" y="460"/>
                  </a:lnTo>
                  <a:lnTo>
                    <a:pt x="66" y="462"/>
                  </a:lnTo>
                  <a:lnTo>
                    <a:pt x="64" y="464"/>
                  </a:lnTo>
                  <a:lnTo>
                    <a:pt x="60" y="466"/>
                  </a:lnTo>
                  <a:lnTo>
                    <a:pt x="60" y="464"/>
                  </a:lnTo>
                  <a:lnTo>
                    <a:pt x="62" y="462"/>
                  </a:lnTo>
                  <a:lnTo>
                    <a:pt x="64" y="462"/>
                  </a:lnTo>
                  <a:lnTo>
                    <a:pt x="64" y="460"/>
                  </a:lnTo>
                  <a:lnTo>
                    <a:pt x="66" y="458"/>
                  </a:lnTo>
                  <a:lnTo>
                    <a:pt x="68" y="456"/>
                  </a:lnTo>
                  <a:lnTo>
                    <a:pt x="70" y="452"/>
                  </a:lnTo>
                  <a:lnTo>
                    <a:pt x="70" y="450"/>
                  </a:lnTo>
                  <a:lnTo>
                    <a:pt x="68" y="452"/>
                  </a:lnTo>
                  <a:lnTo>
                    <a:pt x="70" y="452"/>
                  </a:lnTo>
                  <a:lnTo>
                    <a:pt x="68" y="454"/>
                  </a:lnTo>
                  <a:lnTo>
                    <a:pt x="68" y="456"/>
                  </a:lnTo>
                  <a:lnTo>
                    <a:pt x="64" y="456"/>
                  </a:lnTo>
                  <a:lnTo>
                    <a:pt x="60" y="458"/>
                  </a:lnTo>
                  <a:lnTo>
                    <a:pt x="60" y="456"/>
                  </a:lnTo>
                  <a:lnTo>
                    <a:pt x="62" y="456"/>
                  </a:lnTo>
                  <a:lnTo>
                    <a:pt x="64" y="454"/>
                  </a:lnTo>
                  <a:lnTo>
                    <a:pt x="66" y="454"/>
                  </a:lnTo>
                  <a:lnTo>
                    <a:pt x="66" y="452"/>
                  </a:lnTo>
                  <a:lnTo>
                    <a:pt x="64" y="454"/>
                  </a:lnTo>
                  <a:lnTo>
                    <a:pt x="60" y="456"/>
                  </a:lnTo>
                  <a:lnTo>
                    <a:pt x="58" y="458"/>
                  </a:lnTo>
                  <a:lnTo>
                    <a:pt x="58" y="460"/>
                  </a:lnTo>
                  <a:lnTo>
                    <a:pt x="56" y="460"/>
                  </a:lnTo>
                  <a:lnTo>
                    <a:pt x="56" y="462"/>
                  </a:lnTo>
                  <a:lnTo>
                    <a:pt x="54" y="464"/>
                  </a:lnTo>
                  <a:lnTo>
                    <a:pt x="54" y="462"/>
                  </a:lnTo>
                  <a:lnTo>
                    <a:pt x="54" y="460"/>
                  </a:lnTo>
                  <a:lnTo>
                    <a:pt x="56" y="460"/>
                  </a:lnTo>
                  <a:lnTo>
                    <a:pt x="56" y="458"/>
                  </a:lnTo>
                  <a:lnTo>
                    <a:pt x="60" y="456"/>
                  </a:lnTo>
                  <a:lnTo>
                    <a:pt x="60" y="454"/>
                  </a:lnTo>
                  <a:lnTo>
                    <a:pt x="58" y="456"/>
                  </a:lnTo>
                  <a:lnTo>
                    <a:pt x="56" y="456"/>
                  </a:lnTo>
                  <a:lnTo>
                    <a:pt x="60" y="452"/>
                  </a:lnTo>
                  <a:lnTo>
                    <a:pt x="62" y="450"/>
                  </a:lnTo>
                  <a:lnTo>
                    <a:pt x="64" y="446"/>
                  </a:lnTo>
                  <a:lnTo>
                    <a:pt x="66" y="446"/>
                  </a:lnTo>
                  <a:lnTo>
                    <a:pt x="66" y="444"/>
                  </a:lnTo>
                  <a:lnTo>
                    <a:pt x="64" y="446"/>
                  </a:lnTo>
                  <a:lnTo>
                    <a:pt x="60" y="450"/>
                  </a:lnTo>
                  <a:lnTo>
                    <a:pt x="60" y="448"/>
                  </a:lnTo>
                  <a:lnTo>
                    <a:pt x="62" y="448"/>
                  </a:lnTo>
                  <a:lnTo>
                    <a:pt x="62" y="446"/>
                  </a:lnTo>
                  <a:lnTo>
                    <a:pt x="60" y="448"/>
                  </a:lnTo>
                  <a:lnTo>
                    <a:pt x="58" y="450"/>
                  </a:lnTo>
                  <a:lnTo>
                    <a:pt x="60" y="450"/>
                  </a:lnTo>
                  <a:lnTo>
                    <a:pt x="58" y="452"/>
                  </a:lnTo>
                  <a:lnTo>
                    <a:pt x="58" y="454"/>
                  </a:lnTo>
                  <a:lnTo>
                    <a:pt x="56" y="454"/>
                  </a:lnTo>
                  <a:lnTo>
                    <a:pt x="54" y="452"/>
                  </a:lnTo>
                  <a:lnTo>
                    <a:pt x="56" y="450"/>
                  </a:lnTo>
                  <a:lnTo>
                    <a:pt x="58" y="448"/>
                  </a:lnTo>
                  <a:lnTo>
                    <a:pt x="58" y="446"/>
                  </a:lnTo>
                  <a:lnTo>
                    <a:pt x="60" y="446"/>
                  </a:lnTo>
                  <a:lnTo>
                    <a:pt x="62" y="444"/>
                  </a:lnTo>
                  <a:lnTo>
                    <a:pt x="64" y="444"/>
                  </a:lnTo>
                  <a:lnTo>
                    <a:pt x="60" y="444"/>
                  </a:lnTo>
                  <a:lnTo>
                    <a:pt x="60" y="446"/>
                  </a:lnTo>
                  <a:lnTo>
                    <a:pt x="58" y="446"/>
                  </a:lnTo>
                  <a:lnTo>
                    <a:pt x="58" y="448"/>
                  </a:lnTo>
                  <a:lnTo>
                    <a:pt x="56" y="448"/>
                  </a:lnTo>
                  <a:lnTo>
                    <a:pt x="54" y="450"/>
                  </a:lnTo>
                  <a:lnTo>
                    <a:pt x="52" y="448"/>
                  </a:lnTo>
                  <a:lnTo>
                    <a:pt x="52" y="450"/>
                  </a:lnTo>
                  <a:lnTo>
                    <a:pt x="50" y="452"/>
                  </a:lnTo>
                  <a:lnTo>
                    <a:pt x="50" y="454"/>
                  </a:lnTo>
                  <a:lnTo>
                    <a:pt x="48" y="454"/>
                  </a:lnTo>
                  <a:lnTo>
                    <a:pt x="48" y="452"/>
                  </a:lnTo>
                  <a:lnTo>
                    <a:pt x="48" y="450"/>
                  </a:lnTo>
                  <a:lnTo>
                    <a:pt x="48" y="448"/>
                  </a:lnTo>
                  <a:lnTo>
                    <a:pt x="48" y="446"/>
                  </a:lnTo>
                  <a:lnTo>
                    <a:pt x="50" y="446"/>
                  </a:lnTo>
                  <a:lnTo>
                    <a:pt x="52" y="446"/>
                  </a:lnTo>
                  <a:lnTo>
                    <a:pt x="52" y="444"/>
                  </a:lnTo>
                  <a:lnTo>
                    <a:pt x="54" y="444"/>
                  </a:lnTo>
                  <a:lnTo>
                    <a:pt x="54" y="442"/>
                  </a:lnTo>
                  <a:lnTo>
                    <a:pt x="56" y="442"/>
                  </a:lnTo>
                  <a:lnTo>
                    <a:pt x="58" y="442"/>
                  </a:lnTo>
                  <a:lnTo>
                    <a:pt x="58" y="440"/>
                  </a:lnTo>
                  <a:lnTo>
                    <a:pt x="60" y="440"/>
                  </a:lnTo>
                  <a:lnTo>
                    <a:pt x="62" y="438"/>
                  </a:lnTo>
                  <a:lnTo>
                    <a:pt x="62" y="436"/>
                  </a:lnTo>
                  <a:lnTo>
                    <a:pt x="62" y="434"/>
                  </a:lnTo>
                  <a:lnTo>
                    <a:pt x="64" y="432"/>
                  </a:lnTo>
                  <a:lnTo>
                    <a:pt x="66" y="428"/>
                  </a:lnTo>
                  <a:lnTo>
                    <a:pt x="68" y="428"/>
                  </a:lnTo>
                  <a:lnTo>
                    <a:pt x="70" y="426"/>
                  </a:lnTo>
                  <a:lnTo>
                    <a:pt x="72" y="426"/>
                  </a:lnTo>
                  <a:lnTo>
                    <a:pt x="74" y="426"/>
                  </a:lnTo>
                  <a:lnTo>
                    <a:pt x="72" y="428"/>
                  </a:lnTo>
                  <a:lnTo>
                    <a:pt x="70" y="430"/>
                  </a:lnTo>
                  <a:lnTo>
                    <a:pt x="72" y="430"/>
                  </a:lnTo>
                  <a:lnTo>
                    <a:pt x="72" y="432"/>
                  </a:lnTo>
                  <a:lnTo>
                    <a:pt x="74" y="434"/>
                  </a:lnTo>
                  <a:lnTo>
                    <a:pt x="76" y="434"/>
                  </a:lnTo>
                  <a:lnTo>
                    <a:pt x="76" y="432"/>
                  </a:lnTo>
                  <a:lnTo>
                    <a:pt x="74" y="428"/>
                  </a:lnTo>
                  <a:lnTo>
                    <a:pt x="74" y="426"/>
                  </a:lnTo>
                  <a:lnTo>
                    <a:pt x="76" y="426"/>
                  </a:lnTo>
                  <a:lnTo>
                    <a:pt x="76" y="424"/>
                  </a:lnTo>
                  <a:lnTo>
                    <a:pt x="78" y="424"/>
                  </a:lnTo>
                  <a:lnTo>
                    <a:pt x="80" y="424"/>
                  </a:lnTo>
                  <a:lnTo>
                    <a:pt x="82" y="424"/>
                  </a:lnTo>
                  <a:lnTo>
                    <a:pt x="84" y="424"/>
                  </a:lnTo>
                  <a:lnTo>
                    <a:pt x="84" y="422"/>
                  </a:lnTo>
                  <a:lnTo>
                    <a:pt x="82" y="422"/>
                  </a:lnTo>
                  <a:lnTo>
                    <a:pt x="82" y="420"/>
                  </a:lnTo>
                  <a:lnTo>
                    <a:pt x="84" y="420"/>
                  </a:lnTo>
                  <a:lnTo>
                    <a:pt x="84" y="418"/>
                  </a:lnTo>
                  <a:lnTo>
                    <a:pt x="84" y="420"/>
                  </a:lnTo>
                  <a:lnTo>
                    <a:pt x="82" y="420"/>
                  </a:lnTo>
                  <a:lnTo>
                    <a:pt x="80" y="420"/>
                  </a:lnTo>
                  <a:lnTo>
                    <a:pt x="78" y="422"/>
                  </a:lnTo>
                  <a:lnTo>
                    <a:pt x="74" y="424"/>
                  </a:lnTo>
                  <a:lnTo>
                    <a:pt x="72" y="424"/>
                  </a:lnTo>
                  <a:lnTo>
                    <a:pt x="70" y="426"/>
                  </a:lnTo>
                  <a:lnTo>
                    <a:pt x="66" y="428"/>
                  </a:lnTo>
                  <a:lnTo>
                    <a:pt x="64" y="430"/>
                  </a:lnTo>
                  <a:lnTo>
                    <a:pt x="64" y="432"/>
                  </a:lnTo>
                  <a:lnTo>
                    <a:pt x="62" y="432"/>
                  </a:lnTo>
                  <a:lnTo>
                    <a:pt x="60" y="434"/>
                  </a:lnTo>
                  <a:lnTo>
                    <a:pt x="58" y="430"/>
                  </a:lnTo>
                  <a:lnTo>
                    <a:pt x="58" y="428"/>
                  </a:lnTo>
                  <a:lnTo>
                    <a:pt x="58" y="426"/>
                  </a:lnTo>
                  <a:lnTo>
                    <a:pt x="56" y="424"/>
                  </a:lnTo>
                  <a:lnTo>
                    <a:pt x="56" y="422"/>
                  </a:lnTo>
                  <a:lnTo>
                    <a:pt x="56" y="420"/>
                  </a:lnTo>
                  <a:lnTo>
                    <a:pt x="58" y="418"/>
                  </a:lnTo>
                  <a:lnTo>
                    <a:pt x="60" y="416"/>
                  </a:lnTo>
                  <a:lnTo>
                    <a:pt x="62" y="416"/>
                  </a:lnTo>
                  <a:lnTo>
                    <a:pt x="66" y="414"/>
                  </a:lnTo>
                  <a:lnTo>
                    <a:pt x="64" y="414"/>
                  </a:lnTo>
                  <a:lnTo>
                    <a:pt x="62" y="414"/>
                  </a:lnTo>
                  <a:lnTo>
                    <a:pt x="62" y="416"/>
                  </a:lnTo>
                  <a:lnTo>
                    <a:pt x="60" y="416"/>
                  </a:lnTo>
                  <a:lnTo>
                    <a:pt x="60" y="414"/>
                  </a:lnTo>
                  <a:lnTo>
                    <a:pt x="58" y="414"/>
                  </a:lnTo>
                  <a:lnTo>
                    <a:pt x="56" y="414"/>
                  </a:lnTo>
                  <a:lnTo>
                    <a:pt x="56" y="412"/>
                  </a:lnTo>
                  <a:lnTo>
                    <a:pt x="58" y="412"/>
                  </a:lnTo>
                  <a:lnTo>
                    <a:pt x="58" y="410"/>
                  </a:lnTo>
                  <a:lnTo>
                    <a:pt x="60" y="408"/>
                  </a:lnTo>
                  <a:lnTo>
                    <a:pt x="62" y="406"/>
                  </a:lnTo>
                  <a:lnTo>
                    <a:pt x="62" y="404"/>
                  </a:lnTo>
                  <a:lnTo>
                    <a:pt x="64" y="404"/>
                  </a:lnTo>
                  <a:lnTo>
                    <a:pt x="66" y="404"/>
                  </a:lnTo>
                  <a:lnTo>
                    <a:pt x="66" y="402"/>
                  </a:lnTo>
                  <a:lnTo>
                    <a:pt x="68" y="402"/>
                  </a:lnTo>
                  <a:lnTo>
                    <a:pt x="70" y="400"/>
                  </a:lnTo>
                  <a:lnTo>
                    <a:pt x="70" y="402"/>
                  </a:lnTo>
                  <a:lnTo>
                    <a:pt x="72" y="400"/>
                  </a:lnTo>
                  <a:lnTo>
                    <a:pt x="76" y="398"/>
                  </a:lnTo>
                  <a:lnTo>
                    <a:pt x="76" y="396"/>
                  </a:lnTo>
                  <a:lnTo>
                    <a:pt x="78" y="396"/>
                  </a:lnTo>
                  <a:lnTo>
                    <a:pt x="80" y="394"/>
                  </a:lnTo>
                  <a:lnTo>
                    <a:pt x="82" y="394"/>
                  </a:lnTo>
                  <a:lnTo>
                    <a:pt x="84" y="392"/>
                  </a:lnTo>
                  <a:lnTo>
                    <a:pt x="84" y="390"/>
                  </a:lnTo>
                  <a:lnTo>
                    <a:pt x="86" y="386"/>
                  </a:lnTo>
                  <a:lnTo>
                    <a:pt x="86" y="384"/>
                  </a:lnTo>
                  <a:lnTo>
                    <a:pt x="88" y="382"/>
                  </a:lnTo>
                  <a:lnTo>
                    <a:pt x="88" y="380"/>
                  </a:lnTo>
                  <a:lnTo>
                    <a:pt x="90" y="380"/>
                  </a:lnTo>
                  <a:lnTo>
                    <a:pt x="92" y="380"/>
                  </a:lnTo>
                  <a:lnTo>
                    <a:pt x="92" y="378"/>
                  </a:lnTo>
                  <a:lnTo>
                    <a:pt x="96" y="376"/>
                  </a:lnTo>
                  <a:lnTo>
                    <a:pt x="94" y="376"/>
                  </a:lnTo>
                  <a:lnTo>
                    <a:pt x="96" y="374"/>
                  </a:lnTo>
                  <a:lnTo>
                    <a:pt x="98" y="372"/>
                  </a:lnTo>
                  <a:lnTo>
                    <a:pt x="94" y="372"/>
                  </a:lnTo>
                  <a:lnTo>
                    <a:pt x="92" y="372"/>
                  </a:lnTo>
                  <a:lnTo>
                    <a:pt x="92" y="370"/>
                  </a:lnTo>
                  <a:lnTo>
                    <a:pt x="90" y="368"/>
                  </a:lnTo>
                  <a:lnTo>
                    <a:pt x="90" y="366"/>
                  </a:lnTo>
                  <a:lnTo>
                    <a:pt x="88" y="366"/>
                  </a:lnTo>
                  <a:lnTo>
                    <a:pt x="86" y="366"/>
                  </a:lnTo>
                  <a:lnTo>
                    <a:pt x="84" y="366"/>
                  </a:lnTo>
                  <a:lnTo>
                    <a:pt x="84" y="364"/>
                  </a:lnTo>
                  <a:lnTo>
                    <a:pt x="82" y="362"/>
                  </a:lnTo>
                  <a:lnTo>
                    <a:pt x="82" y="360"/>
                  </a:lnTo>
                  <a:lnTo>
                    <a:pt x="78" y="362"/>
                  </a:lnTo>
                  <a:lnTo>
                    <a:pt x="78" y="360"/>
                  </a:lnTo>
                  <a:lnTo>
                    <a:pt x="80" y="358"/>
                  </a:lnTo>
                  <a:lnTo>
                    <a:pt x="80" y="356"/>
                  </a:lnTo>
                  <a:lnTo>
                    <a:pt x="82" y="356"/>
                  </a:lnTo>
                  <a:lnTo>
                    <a:pt x="78" y="354"/>
                  </a:lnTo>
                  <a:lnTo>
                    <a:pt x="80" y="352"/>
                  </a:lnTo>
                  <a:lnTo>
                    <a:pt x="82" y="352"/>
                  </a:lnTo>
                  <a:lnTo>
                    <a:pt x="84" y="350"/>
                  </a:lnTo>
                  <a:lnTo>
                    <a:pt x="80" y="350"/>
                  </a:lnTo>
                  <a:lnTo>
                    <a:pt x="82" y="348"/>
                  </a:lnTo>
                  <a:lnTo>
                    <a:pt x="84" y="346"/>
                  </a:lnTo>
                  <a:lnTo>
                    <a:pt x="84" y="344"/>
                  </a:lnTo>
                  <a:lnTo>
                    <a:pt x="84" y="342"/>
                  </a:lnTo>
                  <a:lnTo>
                    <a:pt x="84" y="340"/>
                  </a:lnTo>
                  <a:lnTo>
                    <a:pt x="84" y="338"/>
                  </a:lnTo>
                  <a:lnTo>
                    <a:pt x="84" y="336"/>
                  </a:lnTo>
                  <a:lnTo>
                    <a:pt x="84" y="334"/>
                  </a:lnTo>
                  <a:lnTo>
                    <a:pt x="84" y="332"/>
                  </a:lnTo>
                  <a:lnTo>
                    <a:pt x="84" y="330"/>
                  </a:lnTo>
                  <a:lnTo>
                    <a:pt x="84" y="328"/>
                  </a:lnTo>
                  <a:lnTo>
                    <a:pt x="84" y="326"/>
                  </a:lnTo>
                  <a:lnTo>
                    <a:pt x="84" y="324"/>
                  </a:lnTo>
                  <a:lnTo>
                    <a:pt x="84" y="322"/>
                  </a:lnTo>
                  <a:lnTo>
                    <a:pt x="86" y="322"/>
                  </a:lnTo>
                  <a:lnTo>
                    <a:pt x="86" y="320"/>
                  </a:lnTo>
                  <a:lnTo>
                    <a:pt x="86" y="318"/>
                  </a:lnTo>
                  <a:lnTo>
                    <a:pt x="84" y="316"/>
                  </a:lnTo>
                  <a:lnTo>
                    <a:pt x="84" y="314"/>
                  </a:lnTo>
                  <a:lnTo>
                    <a:pt x="84" y="312"/>
                  </a:lnTo>
                  <a:lnTo>
                    <a:pt x="82" y="312"/>
                  </a:lnTo>
                  <a:lnTo>
                    <a:pt x="82" y="310"/>
                  </a:lnTo>
                  <a:lnTo>
                    <a:pt x="84" y="308"/>
                  </a:lnTo>
                  <a:lnTo>
                    <a:pt x="84" y="306"/>
                  </a:lnTo>
                  <a:lnTo>
                    <a:pt x="82" y="306"/>
                  </a:lnTo>
                  <a:lnTo>
                    <a:pt x="82" y="304"/>
                  </a:lnTo>
                  <a:lnTo>
                    <a:pt x="84" y="302"/>
                  </a:lnTo>
                  <a:lnTo>
                    <a:pt x="82" y="302"/>
                  </a:lnTo>
                  <a:lnTo>
                    <a:pt x="80" y="302"/>
                  </a:lnTo>
                  <a:lnTo>
                    <a:pt x="80" y="300"/>
                  </a:lnTo>
                  <a:lnTo>
                    <a:pt x="82" y="300"/>
                  </a:lnTo>
                  <a:lnTo>
                    <a:pt x="84" y="298"/>
                  </a:lnTo>
                  <a:lnTo>
                    <a:pt x="84" y="296"/>
                  </a:lnTo>
                  <a:lnTo>
                    <a:pt x="82" y="294"/>
                  </a:lnTo>
                  <a:lnTo>
                    <a:pt x="82" y="292"/>
                  </a:lnTo>
                  <a:lnTo>
                    <a:pt x="74" y="294"/>
                  </a:lnTo>
                  <a:lnTo>
                    <a:pt x="70" y="294"/>
                  </a:lnTo>
                  <a:lnTo>
                    <a:pt x="68" y="296"/>
                  </a:lnTo>
                  <a:lnTo>
                    <a:pt x="66" y="296"/>
                  </a:lnTo>
                  <a:lnTo>
                    <a:pt x="64" y="296"/>
                  </a:lnTo>
                  <a:lnTo>
                    <a:pt x="62" y="296"/>
                  </a:lnTo>
                  <a:lnTo>
                    <a:pt x="64" y="298"/>
                  </a:lnTo>
                  <a:lnTo>
                    <a:pt x="62" y="298"/>
                  </a:lnTo>
                  <a:lnTo>
                    <a:pt x="60" y="300"/>
                  </a:lnTo>
                  <a:lnTo>
                    <a:pt x="58" y="300"/>
                  </a:lnTo>
                  <a:lnTo>
                    <a:pt x="56" y="300"/>
                  </a:lnTo>
                  <a:lnTo>
                    <a:pt x="54" y="300"/>
                  </a:lnTo>
                  <a:lnTo>
                    <a:pt x="54" y="302"/>
                  </a:lnTo>
                  <a:lnTo>
                    <a:pt x="52" y="302"/>
                  </a:lnTo>
                  <a:lnTo>
                    <a:pt x="50" y="304"/>
                  </a:lnTo>
                  <a:lnTo>
                    <a:pt x="48" y="304"/>
                  </a:lnTo>
                  <a:lnTo>
                    <a:pt x="46" y="304"/>
                  </a:lnTo>
                  <a:lnTo>
                    <a:pt x="44" y="304"/>
                  </a:lnTo>
                  <a:lnTo>
                    <a:pt x="42" y="306"/>
                  </a:lnTo>
                  <a:lnTo>
                    <a:pt x="40" y="306"/>
                  </a:lnTo>
                  <a:lnTo>
                    <a:pt x="38" y="306"/>
                  </a:lnTo>
                  <a:lnTo>
                    <a:pt x="34" y="308"/>
                  </a:lnTo>
                  <a:lnTo>
                    <a:pt x="32" y="308"/>
                  </a:lnTo>
                  <a:lnTo>
                    <a:pt x="30" y="310"/>
                  </a:lnTo>
                  <a:lnTo>
                    <a:pt x="30" y="308"/>
                  </a:lnTo>
                  <a:lnTo>
                    <a:pt x="32" y="308"/>
                  </a:lnTo>
                  <a:lnTo>
                    <a:pt x="32" y="304"/>
                  </a:lnTo>
                  <a:lnTo>
                    <a:pt x="34" y="304"/>
                  </a:lnTo>
                  <a:lnTo>
                    <a:pt x="34" y="302"/>
                  </a:lnTo>
                  <a:lnTo>
                    <a:pt x="32" y="300"/>
                  </a:lnTo>
                  <a:lnTo>
                    <a:pt x="32" y="298"/>
                  </a:lnTo>
                  <a:lnTo>
                    <a:pt x="30" y="296"/>
                  </a:lnTo>
                  <a:lnTo>
                    <a:pt x="30" y="294"/>
                  </a:lnTo>
                  <a:lnTo>
                    <a:pt x="28" y="294"/>
                  </a:lnTo>
                  <a:lnTo>
                    <a:pt x="28" y="292"/>
                  </a:lnTo>
                  <a:lnTo>
                    <a:pt x="30" y="292"/>
                  </a:lnTo>
                  <a:lnTo>
                    <a:pt x="30" y="290"/>
                  </a:lnTo>
                  <a:lnTo>
                    <a:pt x="28" y="288"/>
                  </a:lnTo>
                  <a:lnTo>
                    <a:pt x="26" y="288"/>
                  </a:lnTo>
                  <a:lnTo>
                    <a:pt x="26" y="286"/>
                  </a:lnTo>
                  <a:lnTo>
                    <a:pt x="28" y="284"/>
                  </a:lnTo>
                  <a:lnTo>
                    <a:pt x="30" y="282"/>
                  </a:lnTo>
                  <a:lnTo>
                    <a:pt x="32" y="280"/>
                  </a:lnTo>
                  <a:lnTo>
                    <a:pt x="26" y="280"/>
                  </a:lnTo>
                  <a:lnTo>
                    <a:pt x="24" y="280"/>
                  </a:lnTo>
                  <a:lnTo>
                    <a:pt x="20" y="280"/>
                  </a:lnTo>
                  <a:lnTo>
                    <a:pt x="18" y="282"/>
                  </a:lnTo>
                  <a:lnTo>
                    <a:pt x="16" y="282"/>
                  </a:lnTo>
                  <a:lnTo>
                    <a:pt x="14" y="284"/>
                  </a:lnTo>
                  <a:lnTo>
                    <a:pt x="14" y="282"/>
                  </a:lnTo>
                  <a:lnTo>
                    <a:pt x="8" y="280"/>
                  </a:lnTo>
                  <a:lnTo>
                    <a:pt x="8" y="282"/>
                  </a:lnTo>
                  <a:lnTo>
                    <a:pt x="6" y="282"/>
                  </a:lnTo>
                  <a:lnTo>
                    <a:pt x="0" y="280"/>
                  </a:lnTo>
                  <a:lnTo>
                    <a:pt x="2" y="278"/>
                  </a:lnTo>
                  <a:lnTo>
                    <a:pt x="14" y="266"/>
                  </a:lnTo>
                  <a:lnTo>
                    <a:pt x="54" y="228"/>
                  </a:lnTo>
                  <a:lnTo>
                    <a:pt x="64" y="220"/>
                  </a:lnTo>
                  <a:lnTo>
                    <a:pt x="82" y="204"/>
                  </a:lnTo>
                  <a:lnTo>
                    <a:pt x="84" y="204"/>
                  </a:lnTo>
                  <a:lnTo>
                    <a:pt x="88" y="198"/>
                  </a:lnTo>
                  <a:lnTo>
                    <a:pt x="110" y="178"/>
                  </a:lnTo>
                  <a:lnTo>
                    <a:pt x="112" y="178"/>
                  </a:lnTo>
                  <a:lnTo>
                    <a:pt x="114" y="176"/>
                  </a:lnTo>
                  <a:lnTo>
                    <a:pt x="124" y="166"/>
                  </a:lnTo>
                  <a:lnTo>
                    <a:pt x="132" y="158"/>
                  </a:lnTo>
                  <a:lnTo>
                    <a:pt x="142" y="150"/>
                  </a:lnTo>
                  <a:lnTo>
                    <a:pt x="146" y="146"/>
                  </a:lnTo>
                  <a:lnTo>
                    <a:pt x="152" y="142"/>
                  </a:lnTo>
                  <a:lnTo>
                    <a:pt x="156" y="138"/>
                  </a:lnTo>
                  <a:lnTo>
                    <a:pt x="162" y="134"/>
                  </a:lnTo>
                  <a:lnTo>
                    <a:pt x="168" y="128"/>
                  </a:lnTo>
                  <a:lnTo>
                    <a:pt x="174" y="124"/>
                  </a:lnTo>
                  <a:lnTo>
                    <a:pt x="178" y="122"/>
                  </a:lnTo>
                  <a:lnTo>
                    <a:pt x="180" y="118"/>
                  </a:lnTo>
                  <a:lnTo>
                    <a:pt x="184" y="114"/>
                  </a:lnTo>
                  <a:lnTo>
                    <a:pt x="192" y="108"/>
                  </a:lnTo>
                  <a:lnTo>
                    <a:pt x="204" y="100"/>
                  </a:lnTo>
                  <a:lnTo>
                    <a:pt x="216" y="90"/>
                  </a:lnTo>
                  <a:lnTo>
                    <a:pt x="218" y="88"/>
                  </a:lnTo>
                  <a:lnTo>
                    <a:pt x="220" y="86"/>
                  </a:lnTo>
                  <a:lnTo>
                    <a:pt x="222" y="86"/>
                  </a:lnTo>
                  <a:lnTo>
                    <a:pt x="224" y="86"/>
                  </a:lnTo>
                  <a:lnTo>
                    <a:pt x="226" y="88"/>
                  </a:lnTo>
                  <a:lnTo>
                    <a:pt x="228" y="88"/>
                  </a:lnTo>
                  <a:lnTo>
                    <a:pt x="230" y="88"/>
                  </a:lnTo>
                  <a:lnTo>
                    <a:pt x="232" y="86"/>
                  </a:lnTo>
                  <a:lnTo>
                    <a:pt x="234" y="86"/>
                  </a:lnTo>
                  <a:lnTo>
                    <a:pt x="236" y="86"/>
                  </a:lnTo>
                  <a:lnTo>
                    <a:pt x="236" y="88"/>
                  </a:lnTo>
                  <a:lnTo>
                    <a:pt x="238" y="88"/>
                  </a:lnTo>
                  <a:lnTo>
                    <a:pt x="240" y="88"/>
                  </a:lnTo>
                  <a:lnTo>
                    <a:pt x="242" y="88"/>
                  </a:lnTo>
                  <a:lnTo>
                    <a:pt x="244" y="90"/>
                  </a:lnTo>
                  <a:lnTo>
                    <a:pt x="244" y="92"/>
                  </a:lnTo>
                  <a:lnTo>
                    <a:pt x="246" y="92"/>
                  </a:lnTo>
                  <a:lnTo>
                    <a:pt x="246" y="94"/>
                  </a:lnTo>
                  <a:lnTo>
                    <a:pt x="248" y="94"/>
                  </a:lnTo>
                  <a:lnTo>
                    <a:pt x="250" y="96"/>
                  </a:lnTo>
                  <a:lnTo>
                    <a:pt x="252" y="96"/>
                  </a:lnTo>
                  <a:lnTo>
                    <a:pt x="252" y="98"/>
                  </a:lnTo>
                  <a:lnTo>
                    <a:pt x="256" y="98"/>
                  </a:lnTo>
                  <a:lnTo>
                    <a:pt x="256" y="100"/>
                  </a:lnTo>
                  <a:lnTo>
                    <a:pt x="258" y="100"/>
                  </a:lnTo>
                  <a:lnTo>
                    <a:pt x="260" y="100"/>
                  </a:lnTo>
                  <a:lnTo>
                    <a:pt x="262" y="100"/>
                  </a:lnTo>
                  <a:lnTo>
                    <a:pt x="264" y="102"/>
                  </a:lnTo>
                  <a:lnTo>
                    <a:pt x="266" y="102"/>
                  </a:lnTo>
                  <a:lnTo>
                    <a:pt x="268" y="102"/>
                  </a:lnTo>
                  <a:lnTo>
                    <a:pt x="270" y="102"/>
                  </a:lnTo>
                  <a:lnTo>
                    <a:pt x="272" y="102"/>
                  </a:lnTo>
                  <a:lnTo>
                    <a:pt x="274" y="102"/>
                  </a:lnTo>
                  <a:lnTo>
                    <a:pt x="276" y="102"/>
                  </a:lnTo>
                  <a:lnTo>
                    <a:pt x="278" y="104"/>
                  </a:lnTo>
                  <a:lnTo>
                    <a:pt x="280" y="104"/>
                  </a:lnTo>
                  <a:lnTo>
                    <a:pt x="280" y="106"/>
                  </a:lnTo>
                  <a:lnTo>
                    <a:pt x="282" y="106"/>
                  </a:lnTo>
                  <a:lnTo>
                    <a:pt x="284" y="106"/>
                  </a:lnTo>
                  <a:lnTo>
                    <a:pt x="282" y="104"/>
                  </a:lnTo>
                  <a:lnTo>
                    <a:pt x="284" y="104"/>
                  </a:lnTo>
                  <a:lnTo>
                    <a:pt x="286" y="104"/>
                  </a:lnTo>
                  <a:lnTo>
                    <a:pt x="284" y="102"/>
                  </a:lnTo>
                  <a:lnTo>
                    <a:pt x="286" y="102"/>
                  </a:lnTo>
                  <a:lnTo>
                    <a:pt x="286" y="100"/>
                  </a:lnTo>
                  <a:lnTo>
                    <a:pt x="288" y="100"/>
                  </a:lnTo>
                  <a:lnTo>
                    <a:pt x="284" y="98"/>
                  </a:lnTo>
                  <a:lnTo>
                    <a:pt x="282" y="98"/>
                  </a:lnTo>
                  <a:lnTo>
                    <a:pt x="284" y="96"/>
                  </a:lnTo>
                  <a:lnTo>
                    <a:pt x="286" y="94"/>
                  </a:lnTo>
                  <a:lnTo>
                    <a:pt x="288" y="94"/>
                  </a:lnTo>
                  <a:lnTo>
                    <a:pt x="290" y="94"/>
                  </a:lnTo>
                  <a:lnTo>
                    <a:pt x="294" y="92"/>
                  </a:lnTo>
                  <a:lnTo>
                    <a:pt x="296" y="92"/>
                  </a:lnTo>
                  <a:lnTo>
                    <a:pt x="296" y="94"/>
                  </a:lnTo>
                  <a:lnTo>
                    <a:pt x="298" y="94"/>
                  </a:lnTo>
                  <a:lnTo>
                    <a:pt x="300" y="94"/>
                  </a:lnTo>
                  <a:lnTo>
                    <a:pt x="300" y="92"/>
                  </a:lnTo>
                  <a:lnTo>
                    <a:pt x="300" y="90"/>
                  </a:lnTo>
                  <a:lnTo>
                    <a:pt x="302" y="90"/>
                  </a:lnTo>
                  <a:lnTo>
                    <a:pt x="304" y="90"/>
                  </a:lnTo>
                  <a:lnTo>
                    <a:pt x="306" y="90"/>
                  </a:lnTo>
                  <a:lnTo>
                    <a:pt x="308" y="90"/>
                  </a:lnTo>
                  <a:lnTo>
                    <a:pt x="312" y="90"/>
                  </a:lnTo>
                  <a:lnTo>
                    <a:pt x="314" y="90"/>
                  </a:lnTo>
                  <a:lnTo>
                    <a:pt x="316" y="90"/>
                  </a:lnTo>
                  <a:lnTo>
                    <a:pt x="316" y="88"/>
                  </a:lnTo>
                  <a:lnTo>
                    <a:pt x="320" y="86"/>
                  </a:lnTo>
                  <a:lnTo>
                    <a:pt x="320" y="84"/>
                  </a:lnTo>
                  <a:lnTo>
                    <a:pt x="324" y="84"/>
                  </a:lnTo>
                  <a:lnTo>
                    <a:pt x="324" y="86"/>
                  </a:lnTo>
                  <a:lnTo>
                    <a:pt x="322" y="86"/>
                  </a:lnTo>
                  <a:lnTo>
                    <a:pt x="322" y="88"/>
                  </a:lnTo>
                  <a:lnTo>
                    <a:pt x="324" y="88"/>
                  </a:lnTo>
                  <a:lnTo>
                    <a:pt x="324" y="90"/>
                  </a:lnTo>
                  <a:lnTo>
                    <a:pt x="322" y="92"/>
                  </a:lnTo>
                  <a:lnTo>
                    <a:pt x="324" y="92"/>
                  </a:lnTo>
                  <a:lnTo>
                    <a:pt x="326" y="92"/>
                  </a:lnTo>
                  <a:lnTo>
                    <a:pt x="328" y="92"/>
                  </a:lnTo>
                  <a:lnTo>
                    <a:pt x="330" y="92"/>
                  </a:lnTo>
                  <a:lnTo>
                    <a:pt x="332" y="92"/>
                  </a:lnTo>
                  <a:lnTo>
                    <a:pt x="334" y="90"/>
                  </a:lnTo>
                  <a:lnTo>
                    <a:pt x="336" y="90"/>
                  </a:lnTo>
                  <a:lnTo>
                    <a:pt x="338" y="90"/>
                  </a:lnTo>
                  <a:lnTo>
                    <a:pt x="340" y="88"/>
                  </a:lnTo>
                  <a:lnTo>
                    <a:pt x="342" y="86"/>
                  </a:lnTo>
                  <a:lnTo>
                    <a:pt x="344" y="86"/>
                  </a:lnTo>
                  <a:lnTo>
                    <a:pt x="346" y="86"/>
                  </a:lnTo>
                  <a:lnTo>
                    <a:pt x="348" y="86"/>
                  </a:lnTo>
                  <a:lnTo>
                    <a:pt x="350" y="84"/>
                  </a:lnTo>
                  <a:lnTo>
                    <a:pt x="352" y="84"/>
                  </a:lnTo>
                  <a:lnTo>
                    <a:pt x="354" y="84"/>
                  </a:lnTo>
                  <a:lnTo>
                    <a:pt x="354" y="86"/>
                  </a:lnTo>
                  <a:lnTo>
                    <a:pt x="356" y="84"/>
                  </a:lnTo>
                  <a:lnTo>
                    <a:pt x="360" y="84"/>
                  </a:lnTo>
                  <a:lnTo>
                    <a:pt x="362" y="84"/>
                  </a:lnTo>
                  <a:lnTo>
                    <a:pt x="364" y="84"/>
                  </a:lnTo>
                  <a:lnTo>
                    <a:pt x="364" y="82"/>
                  </a:lnTo>
                  <a:lnTo>
                    <a:pt x="366" y="82"/>
                  </a:lnTo>
                  <a:lnTo>
                    <a:pt x="368" y="82"/>
                  </a:lnTo>
                  <a:lnTo>
                    <a:pt x="372" y="80"/>
                  </a:lnTo>
                  <a:lnTo>
                    <a:pt x="372" y="82"/>
                  </a:lnTo>
                  <a:lnTo>
                    <a:pt x="374" y="82"/>
                  </a:lnTo>
                  <a:lnTo>
                    <a:pt x="376" y="80"/>
                  </a:lnTo>
                  <a:lnTo>
                    <a:pt x="378" y="80"/>
                  </a:lnTo>
                  <a:lnTo>
                    <a:pt x="378" y="78"/>
                  </a:lnTo>
                  <a:lnTo>
                    <a:pt x="382" y="78"/>
                  </a:lnTo>
                  <a:lnTo>
                    <a:pt x="382" y="76"/>
                  </a:lnTo>
                  <a:lnTo>
                    <a:pt x="384" y="78"/>
                  </a:lnTo>
                  <a:lnTo>
                    <a:pt x="386" y="76"/>
                  </a:lnTo>
                  <a:lnTo>
                    <a:pt x="388" y="76"/>
                  </a:lnTo>
                  <a:lnTo>
                    <a:pt x="390" y="76"/>
                  </a:lnTo>
                  <a:lnTo>
                    <a:pt x="392" y="76"/>
                  </a:lnTo>
                  <a:lnTo>
                    <a:pt x="392" y="78"/>
                  </a:lnTo>
                  <a:lnTo>
                    <a:pt x="396" y="78"/>
                  </a:lnTo>
                  <a:lnTo>
                    <a:pt x="398" y="78"/>
                  </a:lnTo>
                  <a:lnTo>
                    <a:pt x="400" y="76"/>
                  </a:lnTo>
                  <a:lnTo>
                    <a:pt x="402" y="74"/>
                  </a:lnTo>
                  <a:lnTo>
                    <a:pt x="404" y="74"/>
                  </a:lnTo>
                  <a:lnTo>
                    <a:pt x="406" y="74"/>
                  </a:lnTo>
                  <a:lnTo>
                    <a:pt x="406" y="76"/>
                  </a:lnTo>
                  <a:lnTo>
                    <a:pt x="406" y="78"/>
                  </a:lnTo>
                  <a:lnTo>
                    <a:pt x="404" y="78"/>
                  </a:lnTo>
                  <a:lnTo>
                    <a:pt x="402" y="78"/>
                  </a:lnTo>
                  <a:lnTo>
                    <a:pt x="400" y="80"/>
                  </a:lnTo>
                  <a:lnTo>
                    <a:pt x="394" y="80"/>
                  </a:lnTo>
                  <a:lnTo>
                    <a:pt x="392" y="82"/>
                  </a:lnTo>
                  <a:lnTo>
                    <a:pt x="386" y="82"/>
                  </a:lnTo>
                  <a:lnTo>
                    <a:pt x="380" y="84"/>
                  </a:lnTo>
                  <a:lnTo>
                    <a:pt x="378" y="84"/>
                  </a:lnTo>
                  <a:lnTo>
                    <a:pt x="378" y="86"/>
                  </a:lnTo>
                  <a:lnTo>
                    <a:pt x="376" y="86"/>
                  </a:lnTo>
                  <a:lnTo>
                    <a:pt x="374" y="86"/>
                  </a:lnTo>
                  <a:lnTo>
                    <a:pt x="372" y="86"/>
                  </a:lnTo>
                  <a:lnTo>
                    <a:pt x="372" y="88"/>
                  </a:lnTo>
                  <a:lnTo>
                    <a:pt x="370" y="88"/>
                  </a:lnTo>
                  <a:lnTo>
                    <a:pt x="368" y="88"/>
                  </a:lnTo>
                  <a:lnTo>
                    <a:pt x="368" y="86"/>
                  </a:lnTo>
                  <a:lnTo>
                    <a:pt x="364" y="88"/>
                  </a:lnTo>
                  <a:lnTo>
                    <a:pt x="360" y="88"/>
                  </a:lnTo>
                  <a:lnTo>
                    <a:pt x="358" y="88"/>
                  </a:lnTo>
                  <a:lnTo>
                    <a:pt x="354" y="88"/>
                  </a:lnTo>
                  <a:lnTo>
                    <a:pt x="352" y="90"/>
                  </a:lnTo>
                  <a:lnTo>
                    <a:pt x="350" y="90"/>
                  </a:lnTo>
                  <a:lnTo>
                    <a:pt x="348" y="92"/>
                  </a:lnTo>
                  <a:lnTo>
                    <a:pt x="342" y="94"/>
                  </a:lnTo>
                  <a:lnTo>
                    <a:pt x="342" y="96"/>
                  </a:lnTo>
                  <a:lnTo>
                    <a:pt x="344" y="94"/>
                  </a:lnTo>
                  <a:lnTo>
                    <a:pt x="346" y="94"/>
                  </a:lnTo>
                  <a:lnTo>
                    <a:pt x="348" y="94"/>
                  </a:lnTo>
                  <a:lnTo>
                    <a:pt x="350" y="94"/>
                  </a:lnTo>
                  <a:lnTo>
                    <a:pt x="352" y="94"/>
                  </a:lnTo>
                  <a:lnTo>
                    <a:pt x="352" y="92"/>
                  </a:lnTo>
                  <a:lnTo>
                    <a:pt x="350" y="92"/>
                  </a:lnTo>
                  <a:lnTo>
                    <a:pt x="358" y="90"/>
                  </a:lnTo>
                  <a:lnTo>
                    <a:pt x="360" y="90"/>
                  </a:lnTo>
                  <a:lnTo>
                    <a:pt x="358" y="92"/>
                  </a:lnTo>
                  <a:lnTo>
                    <a:pt x="360" y="92"/>
                  </a:lnTo>
                  <a:lnTo>
                    <a:pt x="360" y="90"/>
                  </a:lnTo>
                  <a:lnTo>
                    <a:pt x="362" y="90"/>
                  </a:lnTo>
                  <a:lnTo>
                    <a:pt x="362" y="92"/>
                  </a:lnTo>
                  <a:lnTo>
                    <a:pt x="360" y="92"/>
                  </a:lnTo>
                  <a:lnTo>
                    <a:pt x="358" y="94"/>
                  </a:lnTo>
                  <a:lnTo>
                    <a:pt x="362" y="92"/>
                  </a:lnTo>
                  <a:lnTo>
                    <a:pt x="364" y="92"/>
                  </a:lnTo>
                  <a:lnTo>
                    <a:pt x="368" y="90"/>
                  </a:lnTo>
                  <a:lnTo>
                    <a:pt x="368" y="92"/>
                  </a:lnTo>
                  <a:lnTo>
                    <a:pt x="366" y="92"/>
                  </a:lnTo>
                  <a:lnTo>
                    <a:pt x="366" y="94"/>
                  </a:lnTo>
                  <a:lnTo>
                    <a:pt x="364" y="94"/>
                  </a:lnTo>
                  <a:lnTo>
                    <a:pt x="366" y="94"/>
                  </a:lnTo>
                  <a:lnTo>
                    <a:pt x="368" y="92"/>
                  </a:lnTo>
                  <a:lnTo>
                    <a:pt x="370" y="92"/>
                  </a:lnTo>
                  <a:lnTo>
                    <a:pt x="372" y="90"/>
                  </a:lnTo>
                  <a:lnTo>
                    <a:pt x="374" y="88"/>
                  </a:lnTo>
                  <a:lnTo>
                    <a:pt x="376" y="88"/>
                  </a:lnTo>
                  <a:lnTo>
                    <a:pt x="380" y="86"/>
                  </a:lnTo>
                  <a:lnTo>
                    <a:pt x="382" y="86"/>
                  </a:lnTo>
                  <a:lnTo>
                    <a:pt x="386" y="84"/>
                  </a:lnTo>
                  <a:lnTo>
                    <a:pt x="394" y="84"/>
                  </a:lnTo>
                  <a:lnTo>
                    <a:pt x="396" y="82"/>
                  </a:lnTo>
                  <a:lnTo>
                    <a:pt x="400" y="82"/>
                  </a:lnTo>
                  <a:lnTo>
                    <a:pt x="402" y="82"/>
                  </a:lnTo>
                  <a:lnTo>
                    <a:pt x="400" y="84"/>
                  </a:lnTo>
                  <a:lnTo>
                    <a:pt x="400" y="86"/>
                  </a:lnTo>
                  <a:lnTo>
                    <a:pt x="402" y="86"/>
                  </a:lnTo>
                  <a:lnTo>
                    <a:pt x="404" y="86"/>
                  </a:lnTo>
                  <a:lnTo>
                    <a:pt x="408" y="84"/>
                  </a:lnTo>
                  <a:lnTo>
                    <a:pt x="412" y="82"/>
                  </a:lnTo>
                  <a:lnTo>
                    <a:pt x="414" y="82"/>
                  </a:lnTo>
                  <a:lnTo>
                    <a:pt x="416" y="80"/>
                  </a:lnTo>
                  <a:lnTo>
                    <a:pt x="418" y="80"/>
                  </a:lnTo>
                  <a:lnTo>
                    <a:pt x="420" y="80"/>
                  </a:lnTo>
                  <a:lnTo>
                    <a:pt x="420" y="78"/>
                  </a:lnTo>
                  <a:lnTo>
                    <a:pt x="420" y="76"/>
                  </a:lnTo>
                  <a:lnTo>
                    <a:pt x="422" y="76"/>
                  </a:lnTo>
                  <a:lnTo>
                    <a:pt x="426" y="76"/>
                  </a:lnTo>
                  <a:lnTo>
                    <a:pt x="428" y="76"/>
                  </a:lnTo>
                  <a:lnTo>
                    <a:pt x="430" y="74"/>
                  </a:lnTo>
                  <a:lnTo>
                    <a:pt x="430" y="72"/>
                  </a:lnTo>
                  <a:lnTo>
                    <a:pt x="430" y="70"/>
                  </a:lnTo>
                  <a:lnTo>
                    <a:pt x="432" y="70"/>
                  </a:lnTo>
                  <a:lnTo>
                    <a:pt x="432" y="68"/>
                  </a:lnTo>
                  <a:lnTo>
                    <a:pt x="430" y="68"/>
                  </a:lnTo>
                  <a:lnTo>
                    <a:pt x="434" y="66"/>
                  </a:lnTo>
                  <a:lnTo>
                    <a:pt x="436" y="66"/>
                  </a:lnTo>
                  <a:lnTo>
                    <a:pt x="436" y="68"/>
                  </a:lnTo>
                  <a:lnTo>
                    <a:pt x="434" y="68"/>
                  </a:lnTo>
                  <a:lnTo>
                    <a:pt x="436" y="68"/>
                  </a:lnTo>
                  <a:lnTo>
                    <a:pt x="438" y="66"/>
                  </a:lnTo>
                  <a:lnTo>
                    <a:pt x="438" y="68"/>
                  </a:lnTo>
                  <a:lnTo>
                    <a:pt x="440" y="70"/>
                  </a:lnTo>
                  <a:lnTo>
                    <a:pt x="442" y="70"/>
                  </a:lnTo>
                  <a:lnTo>
                    <a:pt x="442" y="72"/>
                  </a:lnTo>
                  <a:lnTo>
                    <a:pt x="442" y="74"/>
                  </a:lnTo>
                  <a:lnTo>
                    <a:pt x="442" y="76"/>
                  </a:lnTo>
                  <a:lnTo>
                    <a:pt x="440" y="78"/>
                  </a:lnTo>
                  <a:lnTo>
                    <a:pt x="440" y="80"/>
                  </a:lnTo>
                  <a:lnTo>
                    <a:pt x="440" y="82"/>
                  </a:lnTo>
                  <a:lnTo>
                    <a:pt x="438" y="82"/>
                  </a:lnTo>
                  <a:lnTo>
                    <a:pt x="438" y="84"/>
                  </a:lnTo>
                  <a:lnTo>
                    <a:pt x="438" y="86"/>
                  </a:lnTo>
                  <a:lnTo>
                    <a:pt x="440" y="88"/>
                  </a:lnTo>
                  <a:lnTo>
                    <a:pt x="440" y="90"/>
                  </a:lnTo>
                  <a:lnTo>
                    <a:pt x="442" y="90"/>
                  </a:lnTo>
                  <a:lnTo>
                    <a:pt x="442" y="92"/>
                  </a:lnTo>
                  <a:lnTo>
                    <a:pt x="446" y="92"/>
                  </a:lnTo>
                  <a:lnTo>
                    <a:pt x="448" y="94"/>
                  </a:lnTo>
                  <a:lnTo>
                    <a:pt x="448" y="92"/>
                  </a:lnTo>
                  <a:lnTo>
                    <a:pt x="450" y="92"/>
                  </a:lnTo>
                  <a:lnTo>
                    <a:pt x="452" y="92"/>
                  </a:lnTo>
                  <a:lnTo>
                    <a:pt x="454" y="92"/>
                  </a:lnTo>
                  <a:lnTo>
                    <a:pt x="456" y="90"/>
                  </a:lnTo>
                  <a:lnTo>
                    <a:pt x="456" y="88"/>
                  </a:lnTo>
                  <a:lnTo>
                    <a:pt x="456" y="86"/>
                  </a:lnTo>
                  <a:lnTo>
                    <a:pt x="458" y="86"/>
                  </a:lnTo>
                  <a:lnTo>
                    <a:pt x="462" y="84"/>
                  </a:lnTo>
                  <a:lnTo>
                    <a:pt x="464" y="84"/>
                  </a:lnTo>
                  <a:lnTo>
                    <a:pt x="464" y="86"/>
                  </a:lnTo>
                  <a:lnTo>
                    <a:pt x="466" y="84"/>
                  </a:lnTo>
                  <a:lnTo>
                    <a:pt x="464" y="84"/>
                  </a:lnTo>
                  <a:lnTo>
                    <a:pt x="466" y="82"/>
                  </a:lnTo>
                  <a:lnTo>
                    <a:pt x="468" y="80"/>
                  </a:lnTo>
                  <a:lnTo>
                    <a:pt x="466" y="80"/>
                  </a:lnTo>
                  <a:lnTo>
                    <a:pt x="466" y="78"/>
                  </a:lnTo>
                  <a:lnTo>
                    <a:pt x="468" y="78"/>
                  </a:lnTo>
                  <a:lnTo>
                    <a:pt x="468" y="80"/>
                  </a:lnTo>
                  <a:lnTo>
                    <a:pt x="472" y="80"/>
                  </a:lnTo>
                  <a:lnTo>
                    <a:pt x="472" y="78"/>
                  </a:lnTo>
                  <a:lnTo>
                    <a:pt x="474" y="78"/>
                  </a:lnTo>
                  <a:lnTo>
                    <a:pt x="474" y="76"/>
                  </a:lnTo>
                  <a:lnTo>
                    <a:pt x="476" y="76"/>
                  </a:lnTo>
                  <a:lnTo>
                    <a:pt x="476" y="78"/>
                  </a:lnTo>
                  <a:lnTo>
                    <a:pt x="478" y="78"/>
                  </a:lnTo>
                  <a:lnTo>
                    <a:pt x="478" y="76"/>
                  </a:lnTo>
                  <a:lnTo>
                    <a:pt x="476" y="76"/>
                  </a:lnTo>
                  <a:lnTo>
                    <a:pt x="476" y="74"/>
                  </a:lnTo>
                  <a:lnTo>
                    <a:pt x="480" y="74"/>
                  </a:lnTo>
                  <a:lnTo>
                    <a:pt x="480" y="76"/>
                  </a:lnTo>
                  <a:lnTo>
                    <a:pt x="480" y="78"/>
                  </a:lnTo>
                  <a:lnTo>
                    <a:pt x="478" y="78"/>
                  </a:lnTo>
                  <a:lnTo>
                    <a:pt x="476" y="80"/>
                  </a:lnTo>
                  <a:lnTo>
                    <a:pt x="474" y="82"/>
                  </a:lnTo>
                  <a:lnTo>
                    <a:pt x="472" y="82"/>
                  </a:lnTo>
                  <a:lnTo>
                    <a:pt x="472" y="84"/>
                  </a:lnTo>
                  <a:lnTo>
                    <a:pt x="470" y="84"/>
                  </a:lnTo>
                  <a:lnTo>
                    <a:pt x="472" y="86"/>
                  </a:lnTo>
                  <a:lnTo>
                    <a:pt x="474" y="84"/>
                  </a:lnTo>
                  <a:lnTo>
                    <a:pt x="476" y="84"/>
                  </a:lnTo>
                  <a:lnTo>
                    <a:pt x="476" y="86"/>
                  </a:lnTo>
                  <a:lnTo>
                    <a:pt x="470" y="88"/>
                  </a:lnTo>
                  <a:lnTo>
                    <a:pt x="468" y="88"/>
                  </a:lnTo>
                  <a:lnTo>
                    <a:pt x="468" y="90"/>
                  </a:lnTo>
                  <a:lnTo>
                    <a:pt x="464" y="92"/>
                  </a:lnTo>
                  <a:lnTo>
                    <a:pt x="466" y="92"/>
                  </a:lnTo>
                  <a:lnTo>
                    <a:pt x="468" y="92"/>
                  </a:lnTo>
                  <a:lnTo>
                    <a:pt x="470" y="92"/>
                  </a:lnTo>
                  <a:lnTo>
                    <a:pt x="472" y="92"/>
                  </a:lnTo>
                  <a:lnTo>
                    <a:pt x="474" y="92"/>
                  </a:lnTo>
                  <a:lnTo>
                    <a:pt x="478" y="92"/>
                  </a:lnTo>
                  <a:lnTo>
                    <a:pt x="480" y="92"/>
                  </a:lnTo>
                  <a:lnTo>
                    <a:pt x="480" y="90"/>
                  </a:lnTo>
                  <a:lnTo>
                    <a:pt x="482" y="90"/>
                  </a:lnTo>
                  <a:lnTo>
                    <a:pt x="484" y="90"/>
                  </a:lnTo>
                  <a:lnTo>
                    <a:pt x="486" y="90"/>
                  </a:lnTo>
                  <a:lnTo>
                    <a:pt x="488" y="88"/>
                  </a:lnTo>
                  <a:lnTo>
                    <a:pt x="490" y="86"/>
                  </a:lnTo>
                  <a:lnTo>
                    <a:pt x="492" y="84"/>
                  </a:lnTo>
                  <a:lnTo>
                    <a:pt x="494" y="82"/>
                  </a:lnTo>
                  <a:lnTo>
                    <a:pt x="496" y="82"/>
                  </a:lnTo>
                  <a:lnTo>
                    <a:pt x="498" y="84"/>
                  </a:lnTo>
                  <a:lnTo>
                    <a:pt x="500" y="82"/>
                  </a:lnTo>
                  <a:lnTo>
                    <a:pt x="502" y="82"/>
                  </a:lnTo>
                  <a:lnTo>
                    <a:pt x="504" y="84"/>
                  </a:lnTo>
                  <a:lnTo>
                    <a:pt x="506" y="84"/>
                  </a:lnTo>
                  <a:lnTo>
                    <a:pt x="508" y="84"/>
                  </a:lnTo>
                  <a:lnTo>
                    <a:pt x="510" y="82"/>
                  </a:lnTo>
                  <a:lnTo>
                    <a:pt x="512" y="82"/>
                  </a:lnTo>
                  <a:lnTo>
                    <a:pt x="514" y="84"/>
                  </a:lnTo>
                  <a:lnTo>
                    <a:pt x="516" y="84"/>
                  </a:lnTo>
                  <a:lnTo>
                    <a:pt x="518" y="84"/>
                  </a:lnTo>
                  <a:lnTo>
                    <a:pt x="520" y="86"/>
                  </a:lnTo>
                  <a:lnTo>
                    <a:pt x="522" y="86"/>
                  </a:lnTo>
                  <a:lnTo>
                    <a:pt x="524" y="86"/>
                  </a:lnTo>
                  <a:lnTo>
                    <a:pt x="524" y="88"/>
                  </a:lnTo>
                  <a:lnTo>
                    <a:pt x="526" y="90"/>
                  </a:lnTo>
                  <a:lnTo>
                    <a:pt x="526" y="92"/>
                  </a:lnTo>
                  <a:lnTo>
                    <a:pt x="528" y="92"/>
                  </a:lnTo>
                  <a:lnTo>
                    <a:pt x="530" y="92"/>
                  </a:lnTo>
                  <a:lnTo>
                    <a:pt x="534" y="94"/>
                  </a:lnTo>
                  <a:lnTo>
                    <a:pt x="538" y="94"/>
                  </a:lnTo>
                  <a:lnTo>
                    <a:pt x="540" y="94"/>
                  </a:lnTo>
                  <a:lnTo>
                    <a:pt x="544" y="94"/>
                  </a:lnTo>
                  <a:lnTo>
                    <a:pt x="546" y="94"/>
                  </a:lnTo>
                  <a:lnTo>
                    <a:pt x="548" y="96"/>
                  </a:lnTo>
                  <a:lnTo>
                    <a:pt x="548" y="98"/>
                  </a:lnTo>
                  <a:lnTo>
                    <a:pt x="550" y="98"/>
                  </a:lnTo>
                  <a:lnTo>
                    <a:pt x="552" y="98"/>
                  </a:lnTo>
                  <a:lnTo>
                    <a:pt x="554" y="100"/>
                  </a:lnTo>
                  <a:lnTo>
                    <a:pt x="556" y="100"/>
                  </a:lnTo>
                  <a:lnTo>
                    <a:pt x="558" y="100"/>
                  </a:lnTo>
                  <a:lnTo>
                    <a:pt x="560" y="100"/>
                  </a:lnTo>
                  <a:lnTo>
                    <a:pt x="562" y="100"/>
                  </a:lnTo>
                  <a:lnTo>
                    <a:pt x="564" y="102"/>
                  </a:lnTo>
                  <a:lnTo>
                    <a:pt x="566" y="102"/>
                  </a:lnTo>
                  <a:lnTo>
                    <a:pt x="568" y="102"/>
                  </a:lnTo>
                  <a:lnTo>
                    <a:pt x="570" y="102"/>
                  </a:lnTo>
                  <a:lnTo>
                    <a:pt x="572" y="102"/>
                  </a:lnTo>
                  <a:lnTo>
                    <a:pt x="574" y="102"/>
                  </a:lnTo>
                  <a:lnTo>
                    <a:pt x="576" y="102"/>
                  </a:lnTo>
                  <a:lnTo>
                    <a:pt x="576" y="104"/>
                  </a:lnTo>
                  <a:lnTo>
                    <a:pt x="578" y="104"/>
                  </a:lnTo>
                  <a:lnTo>
                    <a:pt x="580" y="104"/>
                  </a:lnTo>
                  <a:lnTo>
                    <a:pt x="578" y="102"/>
                  </a:lnTo>
                  <a:lnTo>
                    <a:pt x="578" y="100"/>
                  </a:lnTo>
                  <a:lnTo>
                    <a:pt x="580" y="100"/>
                  </a:lnTo>
                  <a:lnTo>
                    <a:pt x="582" y="100"/>
                  </a:lnTo>
                  <a:lnTo>
                    <a:pt x="584" y="102"/>
                  </a:lnTo>
                  <a:lnTo>
                    <a:pt x="586" y="102"/>
                  </a:lnTo>
                  <a:lnTo>
                    <a:pt x="586" y="100"/>
                  </a:lnTo>
                  <a:lnTo>
                    <a:pt x="590" y="100"/>
                  </a:lnTo>
                  <a:lnTo>
                    <a:pt x="592" y="102"/>
                  </a:lnTo>
                  <a:lnTo>
                    <a:pt x="596" y="102"/>
                  </a:lnTo>
                  <a:lnTo>
                    <a:pt x="598" y="104"/>
                  </a:lnTo>
                  <a:lnTo>
                    <a:pt x="598" y="106"/>
                  </a:lnTo>
                  <a:lnTo>
                    <a:pt x="600" y="106"/>
                  </a:lnTo>
                  <a:lnTo>
                    <a:pt x="600" y="108"/>
                  </a:lnTo>
                  <a:lnTo>
                    <a:pt x="602" y="108"/>
                  </a:lnTo>
                  <a:lnTo>
                    <a:pt x="604" y="108"/>
                  </a:lnTo>
                  <a:lnTo>
                    <a:pt x="604" y="110"/>
                  </a:lnTo>
                  <a:lnTo>
                    <a:pt x="600" y="114"/>
                  </a:lnTo>
                  <a:lnTo>
                    <a:pt x="598" y="114"/>
                  </a:lnTo>
                  <a:lnTo>
                    <a:pt x="594" y="114"/>
                  </a:lnTo>
                  <a:lnTo>
                    <a:pt x="592" y="114"/>
                  </a:lnTo>
                  <a:lnTo>
                    <a:pt x="588" y="114"/>
                  </a:lnTo>
                  <a:lnTo>
                    <a:pt x="586" y="114"/>
                  </a:lnTo>
                  <a:lnTo>
                    <a:pt x="584" y="116"/>
                  </a:lnTo>
                  <a:lnTo>
                    <a:pt x="582" y="116"/>
                  </a:lnTo>
                  <a:lnTo>
                    <a:pt x="580" y="116"/>
                  </a:lnTo>
                  <a:lnTo>
                    <a:pt x="580" y="114"/>
                  </a:lnTo>
                  <a:lnTo>
                    <a:pt x="578" y="114"/>
                  </a:lnTo>
                  <a:lnTo>
                    <a:pt x="576" y="118"/>
                  </a:lnTo>
                  <a:lnTo>
                    <a:pt x="574" y="120"/>
                  </a:lnTo>
                  <a:lnTo>
                    <a:pt x="572" y="120"/>
                  </a:lnTo>
                  <a:lnTo>
                    <a:pt x="570" y="120"/>
                  </a:lnTo>
                  <a:lnTo>
                    <a:pt x="568" y="120"/>
                  </a:lnTo>
                  <a:lnTo>
                    <a:pt x="572" y="122"/>
                  </a:lnTo>
                  <a:lnTo>
                    <a:pt x="574" y="124"/>
                  </a:lnTo>
                  <a:lnTo>
                    <a:pt x="576" y="122"/>
                  </a:lnTo>
                  <a:lnTo>
                    <a:pt x="578" y="122"/>
                  </a:lnTo>
                  <a:lnTo>
                    <a:pt x="580" y="122"/>
                  </a:lnTo>
                  <a:lnTo>
                    <a:pt x="580" y="124"/>
                  </a:lnTo>
                  <a:lnTo>
                    <a:pt x="584" y="124"/>
                  </a:lnTo>
                  <a:lnTo>
                    <a:pt x="586" y="124"/>
                  </a:lnTo>
                  <a:lnTo>
                    <a:pt x="588" y="124"/>
                  </a:lnTo>
                  <a:lnTo>
                    <a:pt x="590" y="124"/>
                  </a:lnTo>
                  <a:lnTo>
                    <a:pt x="590" y="126"/>
                  </a:lnTo>
                  <a:lnTo>
                    <a:pt x="592" y="126"/>
                  </a:lnTo>
                  <a:lnTo>
                    <a:pt x="596" y="126"/>
                  </a:lnTo>
                  <a:lnTo>
                    <a:pt x="600" y="124"/>
                  </a:lnTo>
                  <a:lnTo>
                    <a:pt x="602" y="124"/>
                  </a:lnTo>
                  <a:lnTo>
                    <a:pt x="602" y="126"/>
                  </a:lnTo>
                  <a:lnTo>
                    <a:pt x="604" y="126"/>
                  </a:lnTo>
                  <a:lnTo>
                    <a:pt x="608" y="126"/>
                  </a:lnTo>
                  <a:lnTo>
                    <a:pt x="612" y="126"/>
                  </a:lnTo>
                  <a:lnTo>
                    <a:pt x="614" y="126"/>
                  </a:lnTo>
                  <a:lnTo>
                    <a:pt x="616" y="124"/>
                  </a:lnTo>
                  <a:lnTo>
                    <a:pt x="622" y="124"/>
                  </a:lnTo>
                  <a:lnTo>
                    <a:pt x="624" y="124"/>
                  </a:lnTo>
                  <a:lnTo>
                    <a:pt x="626" y="124"/>
                  </a:lnTo>
                  <a:lnTo>
                    <a:pt x="628" y="124"/>
                  </a:lnTo>
                  <a:lnTo>
                    <a:pt x="630" y="124"/>
                  </a:lnTo>
                  <a:lnTo>
                    <a:pt x="632" y="122"/>
                  </a:lnTo>
                  <a:lnTo>
                    <a:pt x="634" y="122"/>
                  </a:lnTo>
                  <a:lnTo>
                    <a:pt x="634" y="124"/>
                  </a:lnTo>
                  <a:lnTo>
                    <a:pt x="636" y="124"/>
                  </a:lnTo>
                  <a:lnTo>
                    <a:pt x="640" y="122"/>
                  </a:lnTo>
                  <a:lnTo>
                    <a:pt x="642" y="122"/>
                  </a:lnTo>
                  <a:lnTo>
                    <a:pt x="648" y="120"/>
                  </a:lnTo>
                  <a:lnTo>
                    <a:pt x="650" y="120"/>
                  </a:lnTo>
                  <a:lnTo>
                    <a:pt x="652" y="120"/>
                  </a:lnTo>
                  <a:lnTo>
                    <a:pt x="654" y="118"/>
                  </a:lnTo>
                  <a:lnTo>
                    <a:pt x="656" y="118"/>
                  </a:lnTo>
                  <a:lnTo>
                    <a:pt x="656" y="120"/>
                  </a:lnTo>
                  <a:lnTo>
                    <a:pt x="654" y="120"/>
                  </a:lnTo>
                  <a:lnTo>
                    <a:pt x="654" y="122"/>
                  </a:lnTo>
                  <a:lnTo>
                    <a:pt x="656" y="122"/>
                  </a:lnTo>
                  <a:lnTo>
                    <a:pt x="656" y="124"/>
                  </a:lnTo>
                  <a:lnTo>
                    <a:pt x="658" y="126"/>
                  </a:lnTo>
                  <a:lnTo>
                    <a:pt x="658" y="124"/>
                  </a:lnTo>
                  <a:lnTo>
                    <a:pt x="660" y="124"/>
                  </a:lnTo>
                  <a:lnTo>
                    <a:pt x="662" y="124"/>
                  </a:lnTo>
                  <a:lnTo>
                    <a:pt x="664" y="124"/>
                  </a:lnTo>
                  <a:lnTo>
                    <a:pt x="664" y="126"/>
                  </a:lnTo>
                  <a:lnTo>
                    <a:pt x="662" y="128"/>
                  </a:lnTo>
                  <a:lnTo>
                    <a:pt x="662" y="130"/>
                  </a:lnTo>
                  <a:lnTo>
                    <a:pt x="660" y="130"/>
                  </a:lnTo>
                  <a:lnTo>
                    <a:pt x="662" y="132"/>
                  </a:lnTo>
                  <a:lnTo>
                    <a:pt x="664" y="130"/>
                  </a:lnTo>
                  <a:lnTo>
                    <a:pt x="666" y="128"/>
                  </a:lnTo>
                  <a:lnTo>
                    <a:pt x="668" y="128"/>
                  </a:lnTo>
                  <a:lnTo>
                    <a:pt x="668" y="126"/>
                  </a:lnTo>
                  <a:lnTo>
                    <a:pt x="670" y="126"/>
                  </a:lnTo>
                  <a:lnTo>
                    <a:pt x="668" y="130"/>
                  </a:lnTo>
                  <a:lnTo>
                    <a:pt x="666" y="132"/>
                  </a:lnTo>
                  <a:lnTo>
                    <a:pt x="668" y="132"/>
                  </a:lnTo>
                  <a:lnTo>
                    <a:pt x="668" y="130"/>
                  </a:lnTo>
                  <a:lnTo>
                    <a:pt x="670" y="130"/>
                  </a:lnTo>
                  <a:lnTo>
                    <a:pt x="670" y="132"/>
                  </a:lnTo>
                  <a:lnTo>
                    <a:pt x="672" y="132"/>
                  </a:lnTo>
                  <a:lnTo>
                    <a:pt x="672" y="134"/>
                  </a:lnTo>
                  <a:lnTo>
                    <a:pt x="672" y="136"/>
                  </a:lnTo>
                  <a:lnTo>
                    <a:pt x="670" y="138"/>
                  </a:lnTo>
                  <a:lnTo>
                    <a:pt x="668" y="138"/>
                  </a:lnTo>
                  <a:lnTo>
                    <a:pt x="666" y="138"/>
                  </a:lnTo>
                  <a:lnTo>
                    <a:pt x="664" y="138"/>
                  </a:lnTo>
                  <a:lnTo>
                    <a:pt x="664" y="140"/>
                  </a:lnTo>
                  <a:lnTo>
                    <a:pt x="662" y="138"/>
                  </a:lnTo>
                  <a:lnTo>
                    <a:pt x="662" y="136"/>
                  </a:lnTo>
                  <a:lnTo>
                    <a:pt x="660" y="136"/>
                  </a:lnTo>
                  <a:lnTo>
                    <a:pt x="660" y="138"/>
                  </a:lnTo>
                  <a:lnTo>
                    <a:pt x="662" y="138"/>
                  </a:lnTo>
                  <a:lnTo>
                    <a:pt x="662" y="140"/>
                  </a:lnTo>
                  <a:lnTo>
                    <a:pt x="664" y="140"/>
                  </a:lnTo>
                  <a:lnTo>
                    <a:pt x="664" y="142"/>
                  </a:lnTo>
                  <a:lnTo>
                    <a:pt x="664" y="144"/>
                  </a:lnTo>
                  <a:lnTo>
                    <a:pt x="666" y="144"/>
                  </a:lnTo>
                  <a:lnTo>
                    <a:pt x="666" y="146"/>
                  </a:lnTo>
                  <a:lnTo>
                    <a:pt x="664" y="148"/>
                  </a:lnTo>
                  <a:lnTo>
                    <a:pt x="664" y="150"/>
                  </a:lnTo>
                  <a:lnTo>
                    <a:pt x="666" y="150"/>
                  </a:lnTo>
                  <a:lnTo>
                    <a:pt x="666" y="152"/>
                  </a:lnTo>
                  <a:lnTo>
                    <a:pt x="666" y="154"/>
                  </a:lnTo>
                  <a:lnTo>
                    <a:pt x="668" y="154"/>
                  </a:lnTo>
                  <a:lnTo>
                    <a:pt x="668" y="152"/>
                  </a:lnTo>
                  <a:lnTo>
                    <a:pt x="668" y="150"/>
                  </a:lnTo>
                  <a:lnTo>
                    <a:pt x="666" y="148"/>
                  </a:lnTo>
                  <a:lnTo>
                    <a:pt x="668" y="146"/>
                  </a:lnTo>
                  <a:lnTo>
                    <a:pt x="668" y="144"/>
                  </a:lnTo>
                  <a:lnTo>
                    <a:pt x="670" y="142"/>
                  </a:lnTo>
                  <a:lnTo>
                    <a:pt x="672" y="140"/>
                  </a:lnTo>
                  <a:lnTo>
                    <a:pt x="674" y="140"/>
                  </a:lnTo>
                  <a:lnTo>
                    <a:pt x="674" y="138"/>
                  </a:lnTo>
                  <a:lnTo>
                    <a:pt x="676" y="138"/>
                  </a:lnTo>
                  <a:lnTo>
                    <a:pt x="676" y="140"/>
                  </a:lnTo>
                  <a:lnTo>
                    <a:pt x="674" y="142"/>
                  </a:lnTo>
                  <a:lnTo>
                    <a:pt x="672" y="142"/>
                  </a:lnTo>
                  <a:lnTo>
                    <a:pt x="672" y="144"/>
                  </a:lnTo>
                  <a:lnTo>
                    <a:pt x="674" y="144"/>
                  </a:lnTo>
                  <a:lnTo>
                    <a:pt x="676" y="142"/>
                  </a:lnTo>
                  <a:lnTo>
                    <a:pt x="676" y="140"/>
                  </a:lnTo>
                  <a:lnTo>
                    <a:pt x="678" y="142"/>
                  </a:lnTo>
                  <a:lnTo>
                    <a:pt x="678" y="144"/>
                  </a:lnTo>
                  <a:lnTo>
                    <a:pt x="680" y="142"/>
                  </a:lnTo>
                  <a:lnTo>
                    <a:pt x="680" y="140"/>
                  </a:lnTo>
                  <a:lnTo>
                    <a:pt x="678" y="140"/>
                  </a:lnTo>
                  <a:lnTo>
                    <a:pt x="680" y="138"/>
                  </a:lnTo>
                  <a:lnTo>
                    <a:pt x="680" y="136"/>
                  </a:lnTo>
                  <a:lnTo>
                    <a:pt x="678" y="136"/>
                  </a:lnTo>
                  <a:lnTo>
                    <a:pt x="680" y="132"/>
                  </a:lnTo>
                  <a:lnTo>
                    <a:pt x="684" y="130"/>
                  </a:lnTo>
                  <a:lnTo>
                    <a:pt x="682" y="128"/>
                  </a:lnTo>
                  <a:lnTo>
                    <a:pt x="682" y="126"/>
                  </a:lnTo>
                  <a:lnTo>
                    <a:pt x="680" y="126"/>
                  </a:lnTo>
                  <a:lnTo>
                    <a:pt x="680" y="124"/>
                  </a:lnTo>
                  <a:lnTo>
                    <a:pt x="682" y="124"/>
                  </a:lnTo>
                  <a:lnTo>
                    <a:pt x="684" y="122"/>
                  </a:lnTo>
                  <a:lnTo>
                    <a:pt x="686" y="122"/>
                  </a:lnTo>
                  <a:lnTo>
                    <a:pt x="688" y="122"/>
                  </a:lnTo>
                  <a:lnTo>
                    <a:pt x="690" y="120"/>
                  </a:lnTo>
                  <a:lnTo>
                    <a:pt x="688" y="118"/>
                  </a:lnTo>
                  <a:lnTo>
                    <a:pt x="690" y="116"/>
                  </a:lnTo>
                  <a:lnTo>
                    <a:pt x="688" y="116"/>
                  </a:lnTo>
                  <a:lnTo>
                    <a:pt x="686" y="116"/>
                  </a:lnTo>
                  <a:lnTo>
                    <a:pt x="684" y="116"/>
                  </a:lnTo>
                  <a:lnTo>
                    <a:pt x="686" y="114"/>
                  </a:lnTo>
                  <a:lnTo>
                    <a:pt x="686" y="112"/>
                  </a:lnTo>
                  <a:lnTo>
                    <a:pt x="684" y="112"/>
                  </a:lnTo>
                  <a:lnTo>
                    <a:pt x="682" y="114"/>
                  </a:lnTo>
                  <a:lnTo>
                    <a:pt x="680" y="116"/>
                  </a:lnTo>
                  <a:lnTo>
                    <a:pt x="680" y="114"/>
                  </a:lnTo>
                  <a:lnTo>
                    <a:pt x="678" y="114"/>
                  </a:lnTo>
                  <a:lnTo>
                    <a:pt x="678" y="112"/>
                  </a:lnTo>
                  <a:lnTo>
                    <a:pt x="682" y="112"/>
                  </a:lnTo>
                  <a:lnTo>
                    <a:pt x="684" y="110"/>
                  </a:lnTo>
                  <a:lnTo>
                    <a:pt x="686" y="110"/>
                  </a:lnTo>
                  <a:lnTo>
                    <a:pt x="688" y="110"/>
                  </a:lnTo>
                  <a:lnTo>
                    <a:pt x="690" y="108"/>
                  </a:lnTo>
                  <a:lnTo>
                    <a:pt x="692" y="108"/>
                  </a:lnTo>
                  <a:lnTo>
                    <a:pt x="694" y="108"/>
                  </a:lnTo>
                  <a:lnTo>
                    <a:pt x="696" y="108"/>
                  </a:lnTo>
                  <a:lnTo>
                    <a:pt x="700" y="108"/>
                  </a:lnTo>
                  <a:lnTo>
                    <a:pt x="702" y="108"/>
                  </a:lnTo>
                  <a:lnTo>
                    <a:pt x="706" y="106"/>
                  </a:lnTo>
                  <a:lnTo>
                    <a:pt x="708" y="106"/>
                  </a:lnTo>
                  <a:lnTo>
                    <a:pt x="710" y="106"/>
                  </a:lnTo>
                  <a:lnTo>
                    <a:pt x="714" y="104"/>
                  </a:lnTo>
                  <a:lnTo>
                    <a:pt x="716" y="104"/>
                  </a:lnTo>
                  <a:lnTo>
                    <a:pt x="720" y="104"/>
                  </a:lnTo>
                  <a:lnTo>
                    <a:pt x="722" y="104"/>
                  </a:lnTo>
                  <a:lnTo>
                    <a:pt x="728" y="102"/>
                  </a:lnTo>
                  <a:lnTo>
                    <a:pt x="730" y="102"/>
                  </a:lnTo>
                  <a:lnTo>
                    <a:pt x="732" y="100"/>
                  </a:lnTo>
                  <a:lnTo>
                    <a:pt x="732" y="102"/>
                  </a:lnTo>
                  <a:lnTo>
                    <a:pt x="736" y="102"/>
                  </a:lnTo>
                  <a:lnTo>
                    <a:pt x="738" y="102"/>
                  </a:lnTo>
                  <a:lnTo>
                    <a:pt x="738" y="106"/>
                  </a:lnTo>
                  <a:lnTo>
                    <a:pt x="736" y="108"/>
                  </a:lnTo>
                  <a:lnTo>
                    <a:pt x="734" y="108"/>
                  </a:lnTo>
                  <a:lnTo>
                    <a:pt x="732" y="110"/>
                  </a:lnTo>
                  <a:lnTo>
                    <a:pt x="734" y="110"/>
                  </a:lnTo>
                  <a:lnTo>
                    <a:pt x="734" y="112"/>
                  </a:lnTo>
                  <a:lnTo>
                    <a:pt x="736" y="114"/>
                  </a:lnTo>
                  <a:lnTo>
                    <a:pt x="738" y="114"/>
                  </a:lnTo>
                  <a:lnTo>
                    <a:pt x="740" y="114"/>
                  </a:lnTo>
                  <a:lnTo>
                    <a:pt x="742" y="114"/>
                  </a:lnTo>
                  <a:lnTo>
                    <a:pt x="742" y="116"/>
                  </a:lnTo>
                  <a:lnTo>
                    <a:pt x="740" y="116"/>
                  </a:lnTo>
                  <a:lnTo>
                    <a:pt x="742" y="118"/>
                  </a:lnTo>
                  <a:lnTo>
                    <a:pt x="744" y="118"/>
                  </a:lnTo>
                  <a:lnTo>
                    <a:pt x="746" y="118"/>
                  </a:lnTo>
                  <a:lnTo>
                    <a:pt x="748" y="118"/>
                  </a:lnTo>
                  <a:lnTo>
                    <a:pt x="750" y="118"/>
                  </a:lnTo>
                  <a:lnTo>
                    <a:pt x="752" y="118"/>
                  </a:lnTo>
                  <a:lnTo>
                    <a:pt x="756" y="118"/>
                  </a:lnTo>
                  <a:lnTo>
                    <a:pt x="756" y="116"/>
                  </a:lnTo>
                  <a:lnTo>
                    <a:pt x="758" y="116"/>
                  </a:lnTo>
                  <a:lnTo>
                    <a:pt x="760" y="116"/>
                  </a:lnTo>
                  <a:lnTo>
                    <a:pt x="758" y="118"/>
                  </a:lnTo>
                  <a:lnTo>
                    <a:pt x="756" y="118"/>
                  </a:lnTo>
                  <a:lnTo>
                    <a:pt x="758" y="120"/>
                  </a:lnTo>
                  <a:lnTo>
                    <a:pt x="760" y="120"/>
                  </a:lnTo>
                  <a:lnTo>
                    <a:pt x="762" y="120"/>
                  </a:lnTo>
                  <a:lnTo>
                    <a:pt x="762" y="122"/>
                  </a:lnTo>
                  <a:lnTo>
                    <a:pt x="764" y="122"/>
                  </a:lnTo>
                  <a:lnTo>
                    <a:pt x="766" y="122"/>
                  </a:lnTo>
                  <a:lnTo>
                    <a:pt x="766" y="124"/>
                  </a:lnTo>
                  <a:lnTo>
                    <a:pt x="768" y="124"/>
                  </a:lnTo>
                  <a:lnTo>
                    <a:pt x="770" y="124"/>
                  </a:lnTo>
                  <a:lnTo>
                    <a:pt x="772" y="124"/>
                  </a:lnTo>
                  <a:lnTo>
                    <a:pt x="776" y="124"/>
                  </a:lnTo>
                  <a:lnTo>
                    <a:pt x="778" y="124"/>
                  </a:lnTo>
                  <a:lnTo>
                    <a:pt x="778" y="126"/>
                  </a:lnTo>
                  <a:lnTo>
                    <a:pt x="780" y="126"/>
                  </a:lnTo>
                  <a:lnTo>
                    <a:pt x="782" y="124"/>
                  </a:lnTo>
                  <a:lnTo>
                    <a:pt x="788" y="124"/>
                  </a:lnTo>
                  <a:lnTo>
                    <a:pt x="790" y="124"/>
                  </a:lnTo>
                  <a:lnTo>
                    <a:pt x="792" y="124"/>
                  </a:lnTo>
                  <a:lnTo>
                    <a:pt x="794" y="122"/>
                  </a:lnTo>
                  <a:lnTo>
                    <a:pt x="796" y="122"/>
                  </a:lnTo>
                  <a:lnTo>
                    <a:pt x="798" y="122"/>
                  </a:lnTo>
                  <a:lnTo>
                    <a:pt x="802" y="122"/>
                  </a:lnTo>
                  <a:lnTo>
                    <a:pt x="804" y="122"/>
                  </a:lnTo>
                  <a:lnTo>
                    <a:pt x="808" y="122"/>
                  </a:lnTo>
                  <a:lnTo>
                    <a:pt x="810" y="124"/>
                  </a:lnTo>
                  <a:lnTo>
                    <a:pt x="812" y="124"/>
                  </a:lnTo>
                  <a:lnTo>
                    <a:pt x="812" y="122"/>
                  </a:lnTo>
                  <a:lnTo>
                    <a:pt x="814" y="122"/>
                  </a:lnTo>
                  <a:lnTo>
                    <a:pt x="814" y="124"/>
                  </a:lnTo>
                  <a:lnTo>
                    <a:pt x="816" y="124"/>
                  </a:lnTo>
                  <a:lnTo>
                    <a:pt x="820" y="124"/>
                  </a:lnTo>
                  <a:lnTo>
                    <a:pt x="824" y="124"/>
                  </a:lnTo>
                  <a:lnTo>
                    <a:pt x="828" y="124"/>
                  </a:lnTo>
                  <a:lnTo>
                    <a:pt x="830" y="124"/>
                  </a:lnTo>
                  <a:lnTo>
                    <a:pt x="832" y="124"/>
                  </a:lnTo>
                  <a:lnTo>
                    <a:pt x="832" y="122"/>
                  </a:lnTo>
                  <a:lnTo>
                    <a:pt x="830" y="122"/>
                  </a:lnTo>
                  <a:lnTo>
                    <a:pt x="828" y="120"/>
                  </a:lnTo>
                  <a:lnTo>
                    <a:pt x="830" y="118"/>
                  </a:lnTo>
                  <a:lnTo>
                    <a:pt x="832" y="118"/>
                  </a:lnTo>
                  <a:lnTo>
                    <a:pt x="834" y="118"/>
                  </a:lnTo>
                  <a:lnTo>
                    <a:pt x="834" y="120"/>
                  </a:lnTo>
                  <a:lnTo>
                    <a:pt x="836" y="120"/>
                  </a:lnTo>
                  <a:lnTo>
                    <a:pt x="834" y="118"/>
                  </a:lnTo>
                  <a:lnTo>
                    <a:pt x="834" y="116"/>
                  </a:lnTo>
                  <a:lnTo>
                    <a:pt x="836" y="114"/>
                  </a:lnTo>
                  <a:lnTo>
                    <a:pt x="836" y="116"/>
                  </a:lnTo>
                  <a:lnTo>
                    <a:pt x="838" y="116"/>
                  </a:lnTo>
                  <a:lnTo>
                    <a:pt x="838" y="114"/>
                  </a:lnTo>
                  <a:lnTo>
                    <a:pt x="836" y="114"/>
                  </a:lnTo>
                  <a:lnTo>
                    <a:pt x="836" y="112"/>
                  </a:lnTo>
                  <a:lnTo>
                    <a:pt x="836" y="110"/>
                  </a:lnTo>
                  <a:lnTo>
                    <a:pt x="838" y="110"/>
                  </a:lnTo>
                  <a:lnTo>
                    <a:pt x="838" y="112"/>
                  </a:lnTo>
                  <a:lnTo>
                    <a:pt x="840" y="112"/>
                  </a:lnTo>
                  <a:lnTo>
                    <a:pt x="840" y="110"/>
                  </a:lnTo>
                  <a:lnTo>
                    <a:pt x="842" y="112"/>
                  </a:lnTo>
                  <a:lnTo>
                    <a:pt x="844" y="112"/>
                  </a:lnTo>
                  <a:lnTo>
                    <a:pt x="846" y="112"/>
                  </a:lnTo>
                  <a:lnTo>
                    <a:pt x="848" y="110"/>
                  </a:lnTo>
                  <a:lnTo>
                    <a:pt x="850" y="110"/>
                  </a:lnTo>
                  <a:lnTo>
                    <a:pt x="850" y="112"/>
                  </a:lnTo>
                  <a:lnTo>
                    <a:pt x="852" y="110"/>
                  </a:lnTo>
                  <a:lnTo>
                    <a:pt x="850" y="110"/>
                  </a:lnTo>
                  <a:lnTo>
                    <a:pt x="850" y="108"/>
                  </a:lnTo>
                  <a:lnTo>
                    <a:pt x="852" y="108"/>
                  </a:lnTo>
                  <a:lnTo>
                    <a:pt x="854" y="108"/>
                  </a:lnTo>
                  <a:lnTo>
                    <a:pt x="856" y="108"/>
                  </a:lnTo>
                  <a:lnTo>
                    <a:pt x="854" y="108"/>
                  </a:lnTo>
                  <a:lnTo>
                    <a:pt x="852" y="106"/>
                  </a:lnTo>
                  <a:lnTo>
                    <a:pt x="850" y="106"/>
                  </a:lnTo>
                  <a:lnTo>
                    <a:pt x="850" y="104"/>
                  </a:lnTo>
                  <a:lnTo>
                    <a:pt x="852" y="104"/>
                  </a:lnTo>
                  <a:lnTo>
                    <a:pt x="850" y="102"/>
                  </a:lnTo>
                  <a:lnTo>
                    <a:pt x="848" y="104"/>
                  </a:lnTo>
                  <a:lnTo>
                    <a:pt x="846" y="104"/>
                  </a:lnTo>
                  <a:lnTo>
                    <a:pt x="844" y="104"/>
                  </a:lnTo>
                  <a:lnTo>
                    <a:pt x="842" y="104"/>
                  </a:lnTo>
                  <a:lnTo>
                    <a:pt x="842" y="102"/>
                  </a:lnTo>
                  <a:lnTo>
                    <a:pt x="844" y="102"/>
                  </a:lnTo>
                  <a:lnTo>
                    <a:pt x="842" y="100"/>
                  </a:lnTo>
                  <a:lnTo>
                    <a:pt x="840" y="102"/>
                  </a:lnTo>
                  <a:lnTo>
                    <a:pt x="836" y="104"/>
                  </a:lnTo>
                  <a:lnTo>
                    <a:pt x="836" y="102"/>
                  </a:lnTo>
                  <a:lnTo>
                    <a:pt x="834" y="102"/>
                  </a:lnTo>
                  <a:lnTo>
                    <a:pt x="834" y="100"/>
                  </a:lnTo>
                  <a:lnTo>
                    <a:pt x="834" y="98"/>
                  </a:lnTo>
                  <a:lnTo>
                    <a:pt x="836" y="98"/>
                  </a:lnTo>
                  <a:lnTo>
                    <a:pt x="838" y="98"/>
                  </a:lnTo>
                  <a:lnTo>
                    <a:pt x="838" y="96"/>
                  </a:lnTo>
                  <a:lnTo>
                    <a:pt x="840" y="96"/>
                  </a:lnTo>
                  <a:lnTo>
                    <a:pt x="842" y="96"/>
                  </a:lnTo>
                  <a:lnTo>
                    <a:pt x="844" y="96"/>
                  </a:lnTo>
                  <a:lnTo>
                    <a:pt x="848" y="96"/>
                  </a:lnTo>
                  <a:lnTo>
                    <a:pt x="850" y="96"/>
                  </a:lnTo>
                  <a:lnTo>
                    <a:pt x="852" y="96"/>
                  </a:lnTo>
                  <a:lnTo>
                    <a:pt x="852" y="94"/>
                  </a:lnTo>
                  <a:lnTo>
                    <a:pt x="854" y="94"/>
                  </a:lnTo>
                  <a:lnTo>
                    <a:pt x="856" y="94"/>
                  </a:lnTo>
                  <a:lnTo>
                    <a:pt x="856" y="92"/>
                  </a:lnTo>
                  <a:lnTo>
                    <a:pt x="854" y="92"/>
                  </a:lnTo>
                  <a:lnTo>
                    <a:pt x="854" y="90"/>
                  </a:lnTo>
                  <a:lnTo>
                    <a:pt x="856" y="90"/>
                  </a:lnTo>
                  <a:lnTo>
                    <a:pt x="856" y="88"/>
                  </a:lnTo>
                  <a:lnTo>
                    <a:pt x="858" y="88"/>
                  </a:lnTo>
                  <a:lnTo>
                    <a:pt x="860" y="88"/>
                  </a:lnTo>
                  <a:lnTo>
                    <a:pt x="860" y="90"/>
                  </a:lnTo>
                  <a:lnTo>
                    <a:pt x="862" y="90"/>
                  </a:lnTo>
                  <a:lnTo>
                    <a:pt x="862" y="88"/>
                  </a:lnTo>
                  <a:lnTo>
                    <a:pt x="864" y="84"/>
                  </a:lnTo>
                  <a:lnTo>
                    <a:pt x="866" y="84"/>
                  </a:lnTo>
                  <a:lnTo>
                    <a:pt x="868" y="84"/>
                  </a:lnTo>
                  <a:lnTo>
                    <a:pt x="868" y="82"/>
                  </a:lnTo>
                  <a:lnTo>
                    <a:pt x="870" y="82"/>
                  </a:lnTo>
                  <a:lnTo>
                    <a:pt x="872" y="82"/>
                  </a:lnTo>
                  <a:lnTo>
                    <a:pt x="874" y="82"/>
                  </a:lnTo>
                  <a:lnTo>
                    <a:pt x="876" y="82"/>
                  </a:lnTo>
                  <a:lnTo>
                    <a:pt x="876" y="84"/>
                  </a:lnTo>
                  <a:lnTo>
                    <a:pt x="878" y="84"/>
                  </a:lnTo>
                  <a:lnTo>
                    <a:pt x="880" y="86"/>
                  </a:lnTo>
                  <a:lnTo>
                    <a:pt x="882" y="86"/>
                  </a:lnTo>
                  <a:lnTo>
                    <a:pt x="882" y="88"/>
                  </a:lnTo>
                  <a:lnTo>
                    <a:pt x="882" y="90"/>
                  </a:lnTo>
                  <a:lnTo>
                    <a:pt x="886" y="90"/>
                  </a:lnTo>
                  <a:lnTo>
                    <a:pt x="888" y="92"/>
                  </a:lnTo>
                  <a:lnTo>
                    <a:pt x="890" y="92"/>
                  </a:lnTo>
                  <a:lnTo>
                    <a:pt x="890" y="94"/>
                  </a:lnTo>
                  <a:lnTo>
                    <a:pt x="888" y="94"/>
                  </a:lnTo>
                  <a:lnTo>
                    <a:pt x="888" y="96"/>
                  </a:lnTo>
                  <a:lnTo>
                    <a:pt x="886" y="96"/>
                  </a:lnTo>
                  <a:lnTo>
                    <a:pt x="886" y="98"/>
                  </a:lnTo>
                  <a:lnTo>
                    <a:pt x="888" y="98"/>
                  </a:lnTo>
                  <a:lnTo>
                    <a:pt x="888" y="96"/>
                  </a:lnTo>
                  <a:lnTo>
                    <a:pt x="890" y="94"/>
                  </a:lnTo>
                  <a:lnTo>
                    <a:pt x="892" y="94"/>
                  </a:lnTo>
                  <a:lnTo>
                    <a:pt x="892" y="96"/>
                  </a:lnTo>
                  <a:lnTo>
                    <a:pt x="890" y="98"/>
                  </a:lnTo>
                  <a:lnTo>
                    <a:pt x="890" y="100"/>
                  </a:lnTo>
                  <a:lnTo>
                    <a:pt x="890" y="102"/>
                  </a:lnTo>
                  <a:lnTo>
                    <a:pt x="890" y="104"/>
                  </a:lnTo>
                  <a:lnTo>
                    <a:pt x="886" y="106"/>
                  </a:lnTo>
                  <a:lnTo>
                    <a:pt x="884" y="106"/>
                  </a:lnTo>
                  <a:lnTo>
                    <a:pt x="882" y="108"/>
                  </a:lnTo>
                  <a:lnTo>
                    <a:pt x="878" y="108"/>
                  </a:lnTo>
                  <a:lnTo>
                    <a:pt x="876" y="108"/>
                  </a:lnTo>
                  <a:lnTo>
                    <a:pt x="874" y="108"/>
                  </a:lnTo>
                  <a:lnTo>
                    <a:pt x="870" y="110"/>
                  </a:lnTo>
                  <a:lnTo>
                    <a:pt x="868" y="108"/>
                  </a:lnTo>
                  <a:lnTo>
                    <a:pt x="866" y="108"/>
                  </a:lnTo>
                  <a:lnTo>
                    <a:pt x="864" y="108"/>
                  </a:lnTo>
                  <a:lnTo>
                    <a:pt x="862" y="108"/>
                  </a:lnTo>
                  <a:lnTo>
                    <a:pt x="860" y="108"/>
                  </a:lnTo>
                  <a:lnTo>
                    <a:pt x="858" y="108"/>
                  </a:lnTo>
                  <a:lnTo>
                    <a:pt x="858" y="110"/>
                  </a:lnTo>
                  <a:lnTo>
                    <a:pt x="860" y="112"/>
                  </a:lnTo>
                  <a:lnTo>
                    <a:pt x="858" y="112"/>
                  </a:lnTo>
                  <a:lnTo>
                    <a:pt x="858" y="114"/>
                  </a:lnTo>
                  <a:lnTo>
                    <a:pt x="860" y="114"/>
                  </a:lnTo>
                  <a:lnTo>
                    <a:pt x="862" y="114"/>
                  </a:lnTo>
                  <a:lnTo>
                    <a:pt x="864" y="112"/>
                  </a:lnTo>
                  <a:lnTo>
                    <a:pt x="866" y="114"/>
                  </a:lnTo>
                  <a:lnTo>
                    <a:pt x="866" y="112"/>
                  </a:lnTo>
                  <a:lnTo>
                    <a:pt x="868" y="112"/>
                  </a:lnTo>
                  <a:lnTo>
                    <a:pt x="870" y="112"/>
                  </a:lnTo>
                  <a:lnTo>
                    <a:pt x="866" y="114"/>
                  </a:lnTo>
                  <a:lnTo>
                    <a:pt x="862" y="116"/>
                  </a:lnTo>
                  <a:lnTo>
                    <a:pt x="860" y="118"/>
                  </a:lnTo>
                  <a:lnTo>
                    <a:pt x="862" y="118"/>
                  </a:lnTo>
                  <a:lnTo>
                    <a:pt x="864" y="118"/>
                  </a:lnTo>
                  <a:lnTo>
                    <a:pt x="864" y="116"/>
                  </a:lnTo>
                  <a:lnTo>
                    <a:pt x="866" y="116"/>
                  </a:lnTo>
                  <a:lnTo>
                    <a:pt x="870" y="114"/>
                  </a:lnTo>
                  <a:lnTo>
                    <a:pt x="872" y="114"/>
                  </a:lnTo>
                  <a:lnTo>
                    <a:pt x="874" y="114"/>
                  </a:lnTo>
                  <a:lnTo>
                    <a:pt x="872" y="116"/>
                  </a:lnTo>
                  <a:lnTo>
                    <a:pt x="870" y="118"/>
                  </a:lnTo>
                  <a:lnTo>
                    <a:pt x="868" y="120"/>
                  </a:lnTo>
                  <a:lnTo>
                    <a:pt x="864" y="122"/>
                  </a:lnTo>
                  <a:lnTo>
                    <a:pt x="862" y="126"/>
                  </a:lnTo>
                  <a:lnTo>
                    <a:pt x="860" y="126"/>
                  </a:lnTo>
                  <a:lnTo>
                    <a:pt x="858" y="126"/>
                  </a:lnTo>
                  <a:lnTo>
                    <a:pt x="856" y="128"/>
                  </a:lnTo>
                  <a:lnTo>
                    <a:pt x="854" y="130"/>
                  </a:lnTo>
                  <a:lnTo>
                    <a:pt x="856" y="130"/>
                  </a:lnTo>
                  <a:lnTo>
                    <a:pt x="858" y="130"/>
                  </a:lnTo>
                  <a:lnTo>
                    <a:pt x="860" y="130"/>
                  </a:lnTo>
                  <a:lnTo>
                    <a:pt x="858" y="132"/>
                  </a:lnTo>
                  <a:lnTo>
                    <a:pt x="856" y="132"/>
                  </a:lnTo>
                  <a:lnTo>
                    <a:pt x="856" y="134"/>
                  </a:lnTo>
                  <a:lnTo>
                    <a:pt x="854" y="134"/>
                  </a:lnTo>
                  <a:lnTo>
                    <a:pt x="856" y="136"/>
                  </a:lnTo>
                  <a:lnTo>
                    <a:pt x="860" y="134"/>
                  </a:lnTo>
                  <a:lnTo>
                    <a:pt x="862" y="132"/>
                  </a:lnTo>
                  <a:lnTo>
                    <a:pt x="864" y="132"/>
                  </a:lnTo>
                  <a:lnTo>
                    <a:pt x="866" y="132"/>
                  </a:lnTo>
                  <a:lnTo>
                    <a:pt x="868" y="132"/>
                  </a:lnTo>
                  <a:lnTo>
                    <a:pt x="866" y="134"/>
                  </a:lnTo>
                  <a:lnTo>
                    <a:pt x="868" y="134"/>
                  </a:lnTo>
                  <a:lnTo>
                    <a:pt x="868" y="136"/>
                  </a:lnTo>
                  <a:lnTo>
                    <a:pt x="872" y="134"/>
                  </a:lnTo>
                  <a:lnTo>
                    <a:pt x="870" y="134"/>
                  </a:lnTo>
                  <a:lnTo>
                    <a:pt x="870" y="132"/>
                  </a:lnTo>
                  <a:lnTo>
                    <a:pt x="872" y="130"/>
                  </a:lnTo>
                  <a:lnTo>
                    <a:pt x="874" y="128"/>
                  </a:lnTo>
                  <a:lnTo>
                    <a:pt x="872" y="126"/>
                  </a:lnTo>
                  <a:lnTo>
                    <a:pt x="870" y="124"/>
                  </a:lnTo>
                  <a:lnTo>
                    <a:pt x="872" y="124"/>
                  </a:lnTo>
                  <a:lnTo>
                    <a:pt x="874" y="124"/>
                  </a:lnTo>
                  <a:lnTo>
                    <a:pt x="874" y="122"/>
                  </a:lnTo>
                  <a:lnTo>
                    <a:pt x="876" y="122"/>
                  </a:lnTo>
                  <a:lnTo>
                    <a:pt x="880" y="120"/>
                  </a:lnTo>
                  <a:lnTo>
                    <a:pt x="880" y="118"/>
                  </a:lnTo>
                  <a:lnTo>
                    <a:pt x="882" y="118"/>
                  </a:lnTo>
                  <a:lnTo>
                    <a:pt x="886" y="118"/>
                  </a:lnTo>
                  <a:lnTo>
                    <a:pt x="888" y="118"/>
                  </a:lnTo>
                  <a:lnTo>
                    <a:pt x="890" y="118"/>
                  </a:lnTo>
                  <a:lnTo>
                    <a:pt x="892" y="118"/>
                  </a:lnTo>
                  <a:lnTo>
                    <a:pt x="892" y="116"/>
                  </a:lnTo>
                  <a:lnTo>
                    <a:pt x="896" y="116"/>
                  </a:lnTo>
                  <a:lnTo>
                    <a:pt x="900" y="114"/>
                  </a:lnTo>
                  <a:lnTo>
                    <a:pt x="902" y="114"/>
                  </a:lnTo>
                  <a:lnTo>
                    <a:pt x="902" y="112"/>
                  </a:lnTo>
                  <a:lnTo>
                    <a:pt x="904" y="112"/>
                  </a:lnTo>
                  <a:lnTo>
                    <a:pt x="904" y="110"/>
                  </a:lnTo>
                  <a:lnTo>
                    <a:pt x="906" y="110"/>
                  </a:lnTo>
                  <a:lnTo>
                    <a:pt x="908" y="108"/>
                  </a:lnTo>
                  <a:lnTo>
                    <a:pt x="910" y="108"/>
                  </a:lnTo>
                  <a:lnTo>
                    <a:pt x="912" y="108"/>
                  </a:lnTo>
                  <a:lnTo>
                    <a:pt x="914" y="108"/>
                  </a:lnTo>
                  <a:lnTo>
                    <a:pt x="916" y="108"/>
                  </a:lnTo>
                  <a:lnTo>
                    <a:pt x="918" y="108"/>
                  </a:lnTo>
                  <a:lnTo>
                    <a:pt x="916" y="108"/>
                  </a:lnTo>
                  <a:lnTo>
                    <a:pt x="916" y="106"/>
                  </a:lnTo>
                  <a:lnTo>
                    <a:pt x="918" y="104"/>
                  </a:lnTo>
                  <a:lnTo>
                    <a:pt x="920" y="104"/>
                  </a:lnTo>
                  <a:lnTo>
                    <a:pt x="922" y="104"/>
                  </a:lnTo>
                  <a:lnTo>
                    <a:pt x="922" y="102"/>
                  </a:lnTo>
                  <a:lnTo>
                    <a:pt x="922" y="100"/>
                  </a:lnTo>
                  <a:lnTo>
                    <a:pt x="918" y="100"/>
                  </a:lnTo>
                  <a:lnTo>
                    <a:pt x="916" y="102"/>
                  </a:lnTo>
                  <a:lnTo>
                    <a:pt x="914" y="102"/>
                  </a:lnTo>
                  <a:lnTo>
                    <a:pt x="914" y="104"/>
                  </a:lnTo>
                  <a:lnTo>
                    <a:pt x="912" y="104"/>
                  </a:lnTo>
                  <a:lnTo>
                    <a:pt x="910" y="104"/>
                  </a:lnTo>
                  <a:lnTo>
                    <a:pt x="906" y="106"/>
                  </a:lnTo>
                  <a:lnTo>
                    <a:pt x="904" y="104"/>
                  </a:lnTo>
                  <a:lnTo>
                    <a:pt x="906" y="104"/>
                  </a:lnTo>
                  <a:lnTo>
                    <a:pt x="906" y="102"/>
                  </a:lnTo>
                  <a:lnTo>
                    <a:pt x="908" y="100"/>
                  </a:lnTo>
                  <a:lnTo>
                    <a:pt x="912" y="100"/>
                  </a:lnTo>
                  <a:lnTo>
                    <a:pt x="914" y="100"/>
                  </a:lnTo>
                  <a:lnTo>
                    <a:pt x="916" y="98"/>
                  </a:lnTo>
                  <a:lnTo>
                    <a:pt x="918" y="98"/>
                  </a:lnTo>
                  <a:lnTo>
                    <a:pt x="920" y="96"/>
                  </a:lnTo>
                  <a:lnTo>
                    <a:pt x="918" y="96"/>
                  </a:lnTo>
                  <a:lnTo>
                    <a:pt x="916" y="98"/>
                  </a:lnTo>
                  <a:lnTo>
                    <a:pt x="916" y="96"/>
                  </a:lnTo>
                  <a:lnTo>
                    <a:pt x="918" y="94"/>
                  </a:lnTo>
                  <a:lnTo>
                    <a:pt x="920" y="92"/>
                  </a:lnTo>
                  <a:lnTo>
                    <a:pt x="924" y="92"/>
                  </a:lnTo>
                  <a:lnTo>
                    <a:pt x="928" y="92"/>
                  </a:lnTo>
                  <a:lnTo>
                    <a:pt x="930" y="90"/>
                  </a:lnTo>
                  <a:lnTo>
                    <a:pt x="932" y="90"/>
                  </a:lnTo>
                  <a:lnTo>
                    <a:pt x="928" y="92"/>
                  </a:lnTo>
                  <a:lnTo>
                    <a:pt x="928" y="94"/>
                  </a:lnTo>
                  <a:lnTo>
                    <a:pt x="926" y="94"/>
                  </a:lnTo>
                  <a:lnTo>
                    <a:pt x="924" y="94"/>
                  </a:lnTo>
                  <a:lnTo>
                    <a:pt x="922" y="96"/>
                  </a:lnTo>
                  <a:lnTo>
                    <a:pt x="924" y="96"/>
                  </a:lnTo>
                  <a:lnTo>
                    <a:pt x="928" y="94"/>
                  </a:lnTo>
                  <a:lnTo>
                    <a:pt x="932" y="94"/>
                  </a:lnTo>
                  <a:lnTo>
                    <a:pt x="932" y="92"/>
                  </a:lnTo>
                  <a:lnTo>
                    <a:pt x="932" y="90"/>
                  </a:lnTo>
                  <a:lnTo>
                    <a:pt x="934" y="90"/>
                  </a:lnTo>
                  <a:lnTo>
                    <a:pt x="934" y="88"/>
                  </a:lnTo>
                  <a:lnTo>
                    <a:pt x="932" y="88"/>
                  </a:lnTo>
                  <a:lnTo>
                    <a:pt x="930" y="90"/>
                  </a:lnTo>
                  <a:lnTo>
                    <a:pt x="928" y="90"/>
                  </a:lnTo>
                  <a:lnTo>
                    <a:pt x="924" y="90"/>
                  </a:lnTo>
                  <a:lnTo>
                    <a:pt x="920" y="90"/>
                  </a:lnTo>
                  <a:lnTo>
                    <a:pt x="920" y="88"/>
                  </a:lnTo>
                  <a:lnTo>
                    <a:pt x="920" y="86"/>
                  </a:lnTo>
                  <a:lnTo>
                    <a:pt x="918" y="86"/>
                  </a:lnTo>
                  <a:lnTo>
                    <a:pt x="916" y="86"/>
                  </a:lnTo>
                  <a:lnTo>
                    <a:pt x="916" y="88"/>
                  </a:lnTo>
                  <a:lnTo>
                    <a:pt x="914" y="88"/>
                  </a:lnTo>
                  <a:lnTo>
                    <a:pt x="912" y="88"/>
                  </a:lnTo>
                  <a:lnTo>
                    <a:pt x="912" y="86"/>
                  </a:lnTo>
                  <a:lnTo>
                    <a:pt x="910" y="86"/>
                  </a:lnTo>
                  <a:lnTo>
                    <a:pt x="908" y="86"/>
                  </a:lnTo>
                  <a:lnTo>
                    <a:pt x="906" y="84"/>
                  </a:lnTo>
                  <a:lnTo>
                    <a:pt x="904" y="84"/>
                  </a:lnTo>
                  <a:lnTo>
                    <a:pt x="902" y="84"/>
                  </a:lnTo>
                  <a:lnTo>
                    <a:pt x="900" y="84"/>
                  </a:lnTo>
                  <a:lnTo>
                    <a:pt x="900" y="82"/>
                  </a:lnTo>
                  <a:lnTo>
                    <a:pt x="900" y="80"/>
                  </a:lnTo>
                  <a:lnTo>
                    <a:pt x="900" y="78"/>
                  </a:lnTo>
                  <a:lnTo>
                    <a:pt x="900" y="76"/>
                  </a:lnTo>
                  <a:lnTo>
                    <a:pt x="900" y="74"/>
                  </a:lnTo>
                  <a:lnTo>
                    <a:pt x="900" y="72"/>
                  </a:lnTo>
                  <a:lnTo>
                    <a:pt x="902" y="72"/>
                  </a:lnTo>
                  <a:lnTo>
                    <a:pt x="908" y="68"/>
                  </a:lnTo>
                  <a:lnTo>
                    <a:pt x="910" y="68"/>
                  </a:lnTo>
                  <a:lnTo>
                    <a:pt x="914" y="66"/>
                  </a:lnTo>
                  <a:lnTo>
                    <a:pt x="916" y="66"/>
                  </a:lnTo>
                  <a:lnTo>
                    <a:pt x="918" y="64"/>
                  </a:lnTo>
                  <a:lnTo>
                    <a:pt x="914" y="66"/>
                  </a:lnTo>
                  <a:lnTo>
                    <a:pt x="912" y="66"/>
                  </a:lnTo>
                  <a:lnTo>
                    <a:pt x="910" y="66"/>
                  </a:lnTo>
                  <a:lnTo>
                    <a:pt x="910" y="64"/>
                  </a:lnTo>
                  <a:lnTo>
                    <a:pt x="908" y="64"/>
                  </a:lnTo>
                  <a:lnTo>
                    <a:pt x="908" y="62"/>
                  </a:lnTo>
                  <a:lnTo>
                    <a:pt x="910" y="62"/>
                  </a:lnTo>
                  <a:lnTo>
                    <a:pt x="910" y="60"/>
                  </a:lnTo>
                  <a:lnTo>
                    <a:pt x="912" y="60"/>
                  </a:lnTo>
                  <a:lnTo>
                    <a:pt x="914" y="60"/>
                  </a:lnTo>
                  <a:lnTo>
                    <a:pt x="916" y="60"/>
                  </a:lnTo>
                  <a:lnTo>
                    <a:pt x="918" y="58"/>
                  </a:lnTo>
                  <a:lnTo>
                    <a:pt x="918" y="56"/>
                  </a:lnTo>
                  <a:lnTo>
                    <a:pt x="920" y="56"/>
                  </a:lnTo>
                  <a:lnTo>
                    <a:pt x="920" y="54"/>
                  </a:lnTo>
                  <a:lnTo>
                    <a:pt x="924" y="54"/>
                  </a:lnTo>
                  <a:lnTo>
                    <a:pt x="926" y="52"/>
                  </a:lnTo>
                  <a:lnTo>
                    <a:pt x="928" y="52"/>
                  </a:lnTo>
                  <a:lnTo>
                    <a:pt x="930" y="52"/>
                  </a:lnTo>
                  <a:lnTo>
                    <a:pt x="930" y="54"/>
                  </a:lnTo>
                  <a:lnTo>
                    <a:pt x="932" y="54"/>
                  </a:lnTo>
                  <a:lnTo>
                    <a:pt x="934" y="54"/>
                  </a:lnTo>
                  <a:lnTo>
                    <a:pt x="938" y="54"/>
                  </a:lnTo>
                  <a:lnTo>
                    <a:pt x="938" y="52"/>
                  </a:lnTo>
                  <a:lnTo>
                    <a:pt x="938" y="50"/>
                  </a:lnTo>
                  <a:lnTo>
                    <a:pt x="934" y="50"/>
                  </a:lnTo>
                  <a:lnTo>
                    <a:pt x="932" y="50"/>
                  </a:lnTo>
                  <a:lnTo>
                    <a:pt x="934" y="48"/>
                  </a:lnTo>
                  <a:lnTo>
                    <a:pt x="936" y="48"/>
                  </a:lnTo>
                  <a:lnTo>
                    <a:pt x="938" y="48"/>
                  </a:lnTo>
                  <a:lnTo>
                    <a:pt x="942" y="46"/>
                  </a:lnTo>
                  <a:lnTo>
                    <a:pt x="944" y="46"/>
                  </a:lnTo>
                  <a:lnTo>
                    <a:pt x="946" y="44"/>
                  </a:lnTo>
                  <a:lnTo>
                    <a:pt x="948" y="44"/>
                  </a:lnTo>
                  <a:lnTo>
                    <a:pt x="946" y="46"/>
                  </a:lnTo>
                  <a:lnTo>
                    <a:pt x="948" y="46"/>
                  </a:lnTo>
                  <a:lnTo>
                    <a:pt x="948" y="44"/>
                  </a:lnTo>
                  <a:lnTo>
                    <a:pt x="948" y="42"/>
                  </a:lnTo>
                  <a:lnTo>
                    <a:pt x="950" y="42"/>
                  </a:lnTo>
                  <a:lnTo>
                    <a:pt x="952" y="42"/>
                  </a:lnTo>
                  <a:lnTo>
                    <a:pt x="954" y="40"/>
                  </a:lnTo>
                  <a:lnTo>
                    <a:pt x="950" y="42"/>
                  </a:lnTo>
                  <a:lnTo>
                    <a:pt x="950" y="40"/>
                  </a:lnTo>
                  <a:lnTo>
                    <a:pt x="952" y="38"/>
                  </a:lnTo>
                  <a:lnTo>
                    <a:pt x="954" y="38"/>
                  </a:lnTo>
                  <a:lnTo>
                    <a:pt x="954" y="36"/>
                  </a:lnTo>
                  <a:lnTo>
                    <a:pt x="956" y="36"/>
                  </a:lnTo>
                  <a:lnTo>
                    <a:pt x="956" y="34"/>
                  </a:lnTo>
                  <a:lnTo>
                    <a:pt x="960" y="32"/>
                  </a:lnTo>
                  <a:lnTo>
                    <a:pt x="960" y="30"/>
                  </a:lnTo>
                  <a:lnTo>
                    <a:pt x="960" y="28"/>
                  </a:lnTo>
                  <a:lnTo>
                    <a:pt x="960" y="26"/>
                  </a:lnTo>
                  <a:lnTo>
                    <a:pt x="958" y="26"/>
                  </a:lnTo>
                  <a:lnTo>
                    <a:pt x="958" y="24"/>
                  </a:lnTo>
                  <a:lnTo>
                    <a:pt x="960" y="24"/>
                  </a:lnTo>
                  <a:lnTo>
                    <a:pt x="960" y="22"/>
                  </a:lnTo>
                  <a:lnTo>
                    <a:pt x="962" y="22"/>
                  </a:lnTo>
                  <a:lnTo>
                    <a:pt x="962" y="20"/>
                  </a:lnTo>
                  <a:lnTo>
                    <a:pt x="962" y="18"/>
                  </a:lnTo>
                  <a:lnTo>
                    <a:pt x="964" y="18"/>
                  </a:lnTo>
                  <a:lnTo>
                    <a:pt x="966" y="18"/>
                  </a:lnTo>
                  <a:lnTo>
                    <a:pt x="968" y="14"/>
                  </a:lnTo>
                  <a:lnTo>
                    <a:pt x="970" y="14"/>
                  </a:lnTo>
                  <a:lnTo>
                    <a:pt x="970" y="12"/>
                  </a:lnTo>
                  <a:lnTo>
                    <a:pt x="972" y="12"/>
                  </a:lnTo>
                  <a:lnTo>
                    <a:pt x="974" y="12"/>
                  </a:lnTo>
                  <a:lnTo>
                    <a:pt x="974" y="10"/>
                  </a:lnTo>
                  <a:lnTo>
                    <a:pt x="976" y="10"/>
                  </a:lnTo>
                  <a:lnTo>
                    <a:pt x="976" y="8"/>
                  </a:lnTo>
                  <a:lnTo>
                    <a:pt x="980" y="8"/>
                  </a:lnTo>
                  <a:lnTo>
                    <a:pt x="982" y="8"/>
                  </a:lnTo>
                  <a:lnTo>
                    <a:pt x="984" y="8"/>
                  </a:lnTo>
                  <a:lnTo>
                    <a:pt x="984" y="10"/>
                  </a:lnTo>
                  <a:lnTo>
                    <a:pt x="986" y="10"/>
                  </a:lnTo>
                  <a:lnTo>
                    <a:pt x="988" y="10"/>
                  </a:lnTo>
                  <a:lnTo>
                    <a:pt x="988" y="8"/>
                  </a:lnTo>
                  <a:lnTo>
                    <a:pt x="986" y="8"/>
                  </a:lnTo>
                  <a:lnTo>
                    <a:pt x="986" y="6"/>
                  </a:lnTo>
                  <a:lnTo>
                    <a:pt x="984" y="6"/>
                  </a:lnTo>
                  <a:lnTo>
                    <a:pt x="984" y="4"/>
                  </a:lnTo>
                  <a:lnTo>
                    <a:pt x="986" y="4"/>
                  </a:lnTo>
                  <a:lnTo>
                    <a:pt x="988" y="2"/>
                  </a:lnTo>
                  <a:lnTo>
                    <a:pt x="990" y="2"/>
                  </a:lnTo>
                  <a:lnTo>
                    <a:pt x="992" y="2"/>
                  </a:lnTo>
                  <a:lnTo>
                    <a:pt x="994" y="2"/>
                  </a:lnTo>
                  <a:lnTo>
                    <a:pt x="996" y="2"/>
                  </a:lnTo>
                  <a:close/>
                </a:path>
              </a:pathLst>
            </a:custGeom>
            <a:blipFill dpi="0" rotWithShape="1">
              <a:blip r:embed="rId16" cstate="email">
                <a:extLst>
                  <a:ext uri="{28A0092B-C50C-407E-A947-70E740481C1C}">
                    <a14:useLocalDpi xmlns:a14="http://schemas.microsoft.com/office/drawing/2010/main"/>
                  </a:ext>
                </a:extLst>
              </a:blip>
              <a:srcRect/>
              <a:stretch>
                <a:fillRect/>
              </a:stretch>
            </a:blipFill>
            <a:ln w="3175">
              <a:solidFill>
                <a:schemeClr val="bg1"/>
              </a:solidFill>
              <a:prstDash val="sysDot"/>
              <a:round/>
              <a:headEnd/>
              <a:tailEnd/>
            </a:ln>
          </p:spPr>
          <p:txBody>
            <a:bodyPr/>
            <a:lstStyle/>
            <a:p>
              <a:pPr fontAlgn="base">
                <a:spcBef>
                  <a:spcPct val="0"/>
                </a:spcBef>
                <a:spcAft>
                  <a:spcPct val="0"/>
                </a:spcAft>
              </a:pPr>
              <a:endParaRPr lang="de-DE" sz="2400">
                <a:solidFill>
                  <a:srgbClr val="000000"/>
                </a:solidFill>
                <a:cs typeface="Arial" charset="0"/>
              </a:endParaRPr>
            </a:p>
          </p:txBody>
        </p:sp>
        <p:sp>
          <p:nvSpPr>
            <p:cNvPr id="14427" name="Freeform 2509"/>
            <p:cNvSpPr>
              <a:spLocks/>
            </p:cNvSpPr>
            <p:nvPr/>
          </p:nvSpPr>
          <p:spPr bwMode="auto">
            <a:xfrm>
              <a:off x="1903551" y="1850895"/>
              <a:ext cx="1050129" cy="470070"/>
            </a:xfrm>
            <a:custGeom>
              <a:avLst/>
              <a:gdLst>
                <a:gd name="T0" fmla="*/ 2147483647 w 1142"/>
                <a:gd name="T1" fmla="*/ 2147483647 h 569"/>
                <a:gd name="T2" fmla="*/ 2147483647 w 1142"/>
                <a:gd name="T3" fmla="*/ 2147483647 h 569"/>
                <a:gd name="T4" fmla="*/ 2147483647 w 1142"/>
                <a:gd name="T5" fmla="*/ 2147483647 h 569"/>
                <a:gd name="T6" fmla="*/ 2147483647 w 1142"/>
                <a:gd name="T7" fmla="*/ 2147483647 h 569"/>
                <a:gd name="T8" fmla="*/ 2147483647 w 1142"/>
                <a:gd name="T9" fmla="*/ 2147483647 h 569"/>
                <a:gd name="T10" fmla="*/ 2147483647 w 1142"/>
                <a:gd name="T11" fmla="*/ 2147483647 h 569"/>
                <a:gd name="T12" fmla="*/ 2147483647 w 1142"/>
                <a:gd name="T13" fmla="*/ 2147483647 h 569"/>
                <a:gd name="T14" fmla="*/ 2147483647 w 1142"/>
                <a:gd name="T15" fmla="*/ 2147483647 h 569"/>
                <a:gd name="T16" fmla="*/ 2147483647 w 1142"/>
                <a:gd name="T17" fmla="*/ 2147483647 h 569"/>
                <a:gd name="T18" fmla="*/ 2147483647 w 1142"/>
                <a:gd name="T19" fmla="*/ 2147483647 h 569"/>
                <a:gd name="T20" fmla="*/ 2147483647 w 1142"/>
                <a:gd name="T21" fmla="*/ 2147483647 h 569"/>
                <a:gd name="T22" fmla="*/ 2147483647 w 1142"/>
                <a:gd name="T23" fmla="*/ 2147483647 h 569"/>
                <a:gd name="T24" fmla="*/ 2147483647 w 1142"/>
                <a:gd name="T25" fmla="*/ 2147483647 h 569"/>
                <a:gd name="T26" fmla="*/ 2147483647 w 1142"/>
                <a:gd name="T27" fmla="*/ 2147483647 h 569"/>
                <a:gd name="T28" fmla="*/ 2147483647 w 1142"/>
                <a:gd name="T29" fmla="*/ 2147483647 h 569"/>
                <a:gd name="T30" fmla="*/ 2147483647 w 1142"/>
                <a:gd name="T31" fmla="*/ 2147483647 h 569"/>
                <a:gd name="T32" fmla="*/ 2147483647 w 1142"/>
                <a:gd name="T33" fmla="*/ 2147483647 h 569"/>
                <a:gd name="T34" fmla="*/ 2147483647 w 1142"/>
                <a:gd name="T35" fmla="*/ 2147483647 h 569"/>
                <a:gd name="T36" fmla="*/ 2147483647 w 1142"/>
                <a:gd name="T37" fmla="*/ 2147483647 h 569"/>
                <a:gd name="T38" fmla="*/ 2147483647 w 1142"/>
                <a:gd name="T39" fmla="*/ 2147483647 h 569"/>
                <a:gd name="T40" fmla="*/ 2147483647 w 1142"/>
                <a:gd name="T41" fmla="*/ 2147483647 h 569"/>
                <a:gd name="T42" fmla="*/ 2147483647 w 1142"/>
                <a:gd name="T43" fmla="*/ 2147483647 h 569"/>
                <a:gd name="T44" fmla="*/ 2147483647 w 1142"/>
                <a:gd name="T45" fmla="*/ 2147483647 h 569"/>
                <a:gd name="T46" fmla="*/ 2147483647 w 1142"/>
                <a:gd name="T47" fmla="*/ 2147483647 h 569"/>
                <a:gd name="T48" fmla="*/ 2147483647 w 1142"/>
                <a:gd name="T49" fmla="*/ 2147483647 h 569"/>
                <a:gd name="T50" fmla="*/ 2147483647 w 1142"/>
                <a:gd name="T51" fmla="*/ 2147483647 h 569"/>
                <a:gd name="T52" fmla="*/ 2147483647 w 1142"/>
                <a:gd name="T53" fmla="*/ 2147483647 h 569"/>
                <a:gd name="T54" fmla="*/ 2147483647 w 1142"/>
                <a:gd name="T55" fmla="*/ 2147483647 h 569"/>
                <a:gd name="T56" fmla="*/ 2147483647 w 1142"/>
                <a:gd name="T57" fmla="*/ 2147483647 h 569"/>
                <a:gd name="T58" fmla="*/ 2147483647 w 1142"/>
                <a:gd name="T59" fmla="*/ 2147483647 h 569"/>
                <a:gd name="T60" fmla="*/ 2147483647 w 1142"/>
                <a:gd name="T61" fmla="*/ 2147483647 h 569"/>
                <a:gd name="T62" fmla="*/ 2147483647 w 1142"/>
                <a:gd name="T63" fmla="*/ 2147483647 h 569"/>
                <a:gd name="T64" fmla="*/ 2147483647 w 1142"/>
                <a:gd name="T65" fmla="*/ 2147483647 h 569"/>
                <a:gd name="T66" fmla="*/ 2147483647 w 1142"/>
                <a:gd name="T67" fmla="*/ 2147483647 h 569"/>
                <a:gd name="T68" fmla="*/ 2147483647 w 1142"/>
                <a:gd name="T69" fmla="*/ 2147483647 h 569"/>
                <a:gd name="T70" fmla="*/ 2147483647 w 1142"/>
                <a:gd name="T71" fmla="*/ 2147483647 h 569"/>
                <a:gd name="T72" fmla="*/ 2147483647 w 1142"/>
                <a:gd name="T73" fmla="*/ 2147483647 h 569"/>
                <a:gd name="T74" fmla="*/ 2147483647 w 1142"/>
                <a:gd name="T75" fmla="*/ 2147483647 h 569"/>
                <a:gd name="T76" fmla="*/ 2147483647 w 1142"/>
                <a:gd name="T77" fmla="*/ 2147483647 h 569"/>
                <a:gd name="T78" fmla="*/ 2147483647 w 1142"/>
                <a:gd name="T79" fmla="*/ 2147483647 h 569"/>
                <a:gd name="T80" fmla="*/ 2147483647 w 1142"/>
                <a:gd name="T81" fmla="*/ 2147483647 h 569"/>
                <a:gd name="T82" fmla="*/ 2147483647 w 1142"/>
                <a:gd name="T83" fmla="*/ 2147483647 h 569"/>
                <a:gd name="T84" fmla="*/ 2147483647 w 1142"/>
                <a:gd name="T85" fmla="*/ 2147483647 h 569"/>
                <a:gd name="T86" fmla="*/ 2147483647 w 1142"/>
                <a:gd name="T87" fmla="*/ 2147483647 h 569"/>
                <a:gd name="T88" fmla="*/ 2147483647 w 1142"/>
                <a:gd name="T89" fmla="*/ 2147483647 h 569"/>
                <a:gd name="T90" fmla="*/ 2147483647 w 1142"/>
                <a:gd name="T91" fmla="*/ 2147483647 h 569"/>
                <a:gd name="T92" fmla="*/ 2147483647 w 1142"/>
                <a:gd name="T93" fmla="*/ 2147483647 h 569"/>
                <a:gd name="T94" fmla="*/ 2147483647 w 1142"/>
                <a:gd name="T95" fmla="*/ 2147483647 h 569"/>
                <a:gd name="T96" fmla="*/ 2147483647 w 1142"/>
                <a:gd name="T97" fmla="*/ 2147483647 h 569"/>
                <a:gd name="T98" fmla="*/ 2147483647 w 1142"/>
                <a:gd name="T99" fmla="*/ 2147483647 h 569"/>
                <a:gd name="T100" fmla="*/ 2147483647 w 1142"/>
                <a:gd name="T101" fmla="*/ 2147483647 h 569"/>
                <a:gd name="T102" fmla="*/ 2147483647 w 1142"/>
                <a:gd name="T103" fmla="*/ 2147483647 h 569"/>
                <a:gd name="T104" fmla="*/ 2147483647 w 1142"/>
                <a:gd name="T105" fmla="*/ 2147483647 h 569"/>
                <a:gd name="T106" fmla="*/ 2147483647 w 1142"/>
                <a:gd name="T107" fmla="*/ 2147483647 h 569"/>
                <a:gd name="T108" fmla="*/ 2147483647 w 1142"/>
                <a:gd name="T109" fmla="*/ 2147483647 h 569"/>
                <a:gd name="T110" fmla="*/ 2147483647 w 1142"/>
                <a:gd name="T111" fmla="*/ 2147483647 h 569"/>
                <a:gd name="T112" fmla="*/ 2147483647 w 1142"/>
                <a:gd name="T113" fmla="*/ 2147483647 h 569"/>
                <a:gd name="T114" fmla="*/ 2147483647 w 1142"/>
                <a:gd name="T115" fmla="*/ 2147483647 h 569"/>
                <a:gd name="T116" fmla="*/ 2147483647 w 1142"/>
                <a:gd name="T117" fmla="*/ 2147483647 h 569"/>
                <a:gd name="T118" fmla="*/ 2147483647 w 1142"/>
                <a:gd name="T119" fmla="*/ 2147483647 h 569"/>
                <a:gd name="T120" fmla="*/ 2147483647 w 1142"/>
                <a:gd name="T121" fmla="*/ 2147483647 h 569"/>
                <a:gd name="T122" fmla="*/ 2147483647 w 1142"/>
                <a:gd name="T123" fmla="*/ 2147483647 h 569"/>
                <a:gd name="T124" fmla="*/ 2147483647 w 1142"/>
                <a:gd name="T125" fmla="*/ 2147483647 h 569"/>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60000 65536"/>
                <a:gd name="T187" fmla="*/ 0 60000 65536"/>
                <a:gd name="T188" fmla="*/ 0 60000 65536"/>
                <a:gd name="T189" fmla="*/ 0 w 1142"/>
                <a:gd name="T190" fmla="*/ 0 h 569"/>
                <a:gd name="T191" fmla="*/ 1142 w 1142"/>
                <a:gd name="T192" fmla="*/ 569 h 569"/>
              </a:gdLst>
              <a:ahLst/>
              <a:cxnLst>
                <a:cxn ang="T126">
                  <a:pos x="T0" y="T1"/>
                </a:cxn>
                <a:cxn ang="T127">
                  <a:pos x="T2" y="T3"/>
                </a:cxn>
                <a:cxn ang="T128">
                  <a:pos x="T4" y="T5"/>
                </a:cxn>
                <a:cxn ang="T129">
                  <a:pos x="T6" y="T7"/>
                </a:cxn>
                <a:cxn ang="T130">
                  <a:pos x="T8" y="T9"/>
                </a:cxn>
                <a:cxn ang="T131">
                  <a:pos x="T10" y="T11"/>
                </a:cxn>
                <a:cxn ang="T132">
                  <a:pos x="T12" y="T13"/>
                </a:cxn>
                <a:cxn ang="T133">
                  <a:pos x="T14" y="T15"/>
                </a:cxn>
                <a:cxn ang="T134">
                  <a:pos x="T16" y="T17"/>
                </a:cxn>
                <a:cxn ang="T135">
                  <a:pos x="T18" y="T19"/>
                </a:cxn>
                <a:cxn ang="T136">
                  <a:pos x="T20" y="T21"/>
                </a:cxn>
                <a:cxn ang="T137">
                  <a:pos x="T22" y="T23"/>
                </a:cxn>
                <a:cxn ang="T138">
                  <a:pos x="T24" y="T25"/>
                </a:cxn>
                <a:cxn ang="T139">
                  <a:pos x="T26" y="T27"/>
                </a:cxn>
                <a:cxn ang="T140">
                  <a:pos x="T28" y="T29"/>
                </a:cxn>
                <a:cxn ang="T141">
                  <a:pos x="T30" y="T31"/>
                </a:cxn>
                <a:cxn ang="T142">
                  <a:pos x="T32" y="T33"/>
                </a:cxn>
                <a:cxn ang="T143">
                  <a:pos x="T34" y="T35"/>
                </a:cxn>
                <a:cxn ang="T144">
                  <a:pos x="T36" y="T37"/>
                </a:cxn>
                <a:cxn ang="T145">
                  <a:pos x="T38" y="T39"/>
                </a:cxn>
                <a:cxn ang="T146">
                  <a:pos x="T40" y="T41"/>
                </a:cxn>
                <a:cxn ang="T147">
                  <a:pos x="T42" y="T43"/>
                </a:cxn>
                <a:cxn ang="T148">
                  <a:pos x="T44" y="T45"/>
                </a:cxn>
                <a:cxn ang="T149">
                  <a:pos x="T46" y="T47"/>
                </a:cxn>
                <a:cxn ang="T150">
                  <a:pos x="T48" y="T49"/>
                </a:cxn>
                <a:cxn ang="T151">
                  <a:pos x="T50" y="T51"/>
                </a:cxn>
                <a:cxn ang="T152">
                  <a:pos x="T52" y="T53"/>
                </a:cxn>
                <a:cxn ang="T153">
                  <a:pos x="T54" y="T55"/>
                </a:cxn>
                <a:cxn ang="T154">
                  <a:pos x="T56" y="T57"/>
                </a:cxn>
                <a:cxn ang="T155">
                  <a:pos x="T58" y="T59"/>
                </a:cxn>
                <a:cxn ang="T156">
                  <a:pos x="T60" y="T61"/>
                </a:cxn>
                <a:cxn ang="T157">
                  <a:pos x="T62" y="T63"/>
                </a:cxn>
                <a:cxn ang="T158">
                  <a:pos x="T64" y="T65"/>
                </a:cxn>
                <a:cxn ang="T159">
                  <a:pos x="T66" y="T67"/>
                </a:cxn>
                <a:cxn ang="T160">
                  <a:pos x="T68" y="T69"/>
                </a:cxn>
                <a:cxn ang="T161">
                  <a:pos x="T70" y="T71"/>
                </a:cxn>
                <a:cxn ang="T162">
                  <a:pos x="T72" y="T73"/>
                </a:cxn>
                <a:cxn ang="T163">
                  <a:pos x="T74" y="T75"/>
                </a:cxn>
                <a:cxn ang="T164">
                  <a:pos x="T76" y="T77"/>
                </a:cxn>
                <a:cxn ang="T165">
                  <a:pos x="T78" y="T79"/>
                </a:cxn>
                <a:cxn ang="T166">
                  <a:pos x="T80" y="T81"/>
                </a:cxn>
                <a:cxn ang="T167">
                  <a:pos x="T82" y="T83"/>
                </a:cxn>
                <a:cxn ang="T168">
                  <a:pos x="T84" y="T85"/>
                </a:cxn>
                <a:cxn ang="T169">
                  <a:pos x="T86" y="T87"/>
                </a:cxn>
                <a:cxn ang="T170">
                  <a:pos x="T88" y="T89"/>
                </a:cxn>
                <a:cxn ang="T171">
                  <a:pos x="T90" y="T91"/>
                </a:cxn>
                <a:cxn ang="T172">
                  <a:pos x="T92" y="T93"/>
                </a:cxn>
                <a:cxn ang="T173">
                  <a:pos x="T94" y="T95"/>
                </a:cxn>
                <a:cxn ang="T174">
                  <a:pos x="T96" y="T97"/>
                </a:cxn>
                <a:cxn ang="T175">
                  <a:pos x="T98" y="T99"/>
                </a:cxn>
                <a:cxn ang="T176">
                  <a:pos x="T100" y="T101"/>
                </a:cxn>
                <a:cxn ang="T177">
                  <a:pos x="T102" y="T103"/>
                </a:cxn>
                <a:cxn ang="T178">
                  <a:pos x="T104" y="T105"/>
                </a:cxn>
                <a:cxn ang="T179">
                  <a:pos x="T106" y="T107"/>
                </a:cxn>
                <a:cxn ang="T180">
                  <a:pos x="T108" y="T109"/>
                </a:cxn>
                <a:cxn ang="T181">
                  <a:pos x="T110" y="T111"/>
                </a:cxn>
                <a:cxn ang="T182">
                  <a:pos x="T112" y="T113"/>
                </a:cxn>
                <a:cxn ang="T183">
                  <a:pos x="T114" y="T115"/>
                </a:cxn>
                <a:cxn ang="T184">
                  <a:pos x="T116" y="T117"/>
                </a:cxn>
                <a:cxn ang="T185">
                  <a:pos x="T118" y="T119"/>
                </a:cxn>
                <a:cxn ang="T186">
                  <a:pos x="T120" y="T121"/>
                </a:cxn>
                <a:cxn ang="T187">
                  <a:pos x="T122" y="T123"/>
                </a:cxn>
                <a:cxn ang="T188">
                  <a:pos x="T124" y="T125"/>
                </a:cxn>
              </a:cxnLst>
              <a:rect l="T189" t="T190" r="T191" b="T192"/>
              <a:pathLst>
                <a:path w="1142" h="569">
                  <a:moveTo>
                    <a:pt x="8" y="261"/>
                  </a:moveTo>
                  <a:lnTo>
                    <a:pt x="10" y="261"/>
                  </a:lnTo>
                  <a:lnTo>
                    <a:pt x="8" y="261"/>
                  </a:lnTo>
                  <a:lnTo>
                    <a:pt x="8" y="257"/>
                  </a:lnTo>
                  <a:lnTo>
                    <a:pt x="6" y="257"/>
                  </a:lnTo>
                  <a:lnTo>
                    <a:pt x="8" y="257"/>
                  </a:lnTo>
                  <a:lnTo>
                    <a:pt x="8" y="255"/>
                  </a:lnTo>
                  <a:lnTo>
                    <a:pt x="6" y="255"/>
                  </a:lnTo>
                  <a:lnTo>
                    <a:pt x="6" y="253"/>
                  </a:lnTo>
                  <a:lnTo>
                    <a:pt x="4" y="253"/>
                  </a:lnTo>
                  <a:lnTo>
                    <a:pt x="4" y="251"/>
                  </a:lnTo>
                  <a:lnTo>
                    <a:pt x="4" y="247"/>
                  </a:lnTo>
                  <a:lnTo>
                    <a:pt x="2" y="247"/>
                  </a:lnTo>
                  <a:lnTo>
                    <a:pt x="2" y="245"/>
                  </a:lnTo>
                  <a:lnTo>
                    <a:pt x="0" y="243"/>
                  </a:lnTo>
                  <a:lnTo>
                    <a:pt x="2" y="243"/>
                  </a:lnTo>
                  <a:lnTo>
                    <a:pt x="2" y="241"/>
                  </a:lnTo>
                  <a:lnTo>
                    <a:pt x="4" y="239"/>
                  </a:lnTo>
                  <a:lnTo>
                    <a:pt x="4" y="237"/>
                  </a:lnTo>
                  <a:lnTo>
                    <a:pt x="4" y="235"/>
                  </a:lnTo>
                  <a:lnTo>
                    <a:pt x="4" y="233"/>
                  </a:lnTo>
                  <a:lnTo>
                    <a:pt x="4" y="231"/>
                  </a:lnTo>
                  <a:lnTo>
                    <a:pt x="6" y="229"/>
                  </a:lnTo>
                  <a:lnTo>
                    <a:pt x="8" y="227"/>
                  </a:lnTo>
                  <a:lnTo>
                    <a:pt x="8" y="225"/>
                  </a:lnTo>
                  <a:lnTo>
                    <a:pt x="8" y="223"/>
                  </a:lnTo>
                  <a:lnTo>
                    <a:pt x="8" y="221"/>
                  </a:lnTo>
                  <a:lnTo>
                    <a:pt x="8" y="219"/>
                  </a:lnTo>
                  <a:lnTo>
                    <a:pt x="8" y="215"/>
                  </a:lnTo>
                  <a:lnTo>
                    <a:pt x="8" y="213"/>
                  </a:lnTo>
                  <a:lnTo>
                    <a:pt x="6" y="213"/>
                  </a:lnTo>
                  <a:lnTo>
                    <a:pt x="4" y="211"/>
                  </a:lnTo>
                  <a:lnTo>
                    <a:pt x="4" y="209"/>
                  </a:lnTo>
                  <a:lnTo>
                    <a:pt x="6" y="209"/>
                  </a:lnTo>
                  <a:lnTo>
                    <a:pt x="6" y="207"/>
                  </a:lnTo>
                  <a:lnTo>
                    <a:pt x="8" y="205"/>
                  </a:lnTo>
                  <a:lnTo>
                    <a:pt x="12" y="201"/>
                  </a:lnTo>
                  <a:lnTo>
                    <a:pt x="14" y="201"/>
                  </a:lnTo>
                  <a:lnTo>
                    <a:pt x="16" y="199"/>
                  </a:lnTo>
                  <a:lnTo>
                    <a:pt x="18" y="195"/>
                  </a:lnTo>
                  <a:lnTo>
                    <a:pt x="20" y="193"/>
                  </a:lnTo>
                  <a:lnTo>
                    <a:pt x="20" y="191"/>
                  </a:lnTo>
                  <a:lnTo>
                    <a:pt x="22" y="189"/>
                  </a:lnTo>
                  <a:lnTo>
                    <a:pt x="24" y="187"/>
                  </a:lnTo>
                  <a:lnTo>
                    <a:pt x="24" y="185"/>
                  </a:lnTo>
                  <a:lnTo>
                    <a:pt x="26" y="185"/>
                  </a:lnTo>
                  <a:lnTo>
                    <a:pt x="26" y="183"/>
                  </a:lnTo>
                  <a:lnTo>
                    <a:pt x="26" y="181"/>
                  </a:lnTo>
                  <a:lnTo>
                    <a:pt x="28" y="177"/>
                  </a:lnTo>
                  <a:lnTo>
                    <a:pt x="26" y="177"/>
                  </a:lnTo>
                  <a:lnTo>
                    <a:pt x="28" y="175"/>
                  </a:lnTo>
                  <a:lnTo>
                    <a:pt x="28" y="173"/>
                  </a:lnTo>
                  <a:lnTo>
                    <a:pt x="30" y="171"/>
                  </a:lnTo>
                  <a:lnTo>
                    <a:pt x="30" y="169"/>
                  </a:lnTo>
                  <a:lnTo>
                    <a:pt x="28" y="167"/>
                  </a:lnTo>
                  <a:lnTo>
                    <a:pt x="30" y="165"/>
                  </a:lnTo>
                  <a:lnTo>
                    <a:pt x="30" y="163"/>
                  </a:lnTo>
                  <a:lnTo>
                    <a:pt x="30" y="161"/>
                  </a:lnTo>
                  <a:lnTo>
                    <a:pt x="32" y="161"/>
                  </a:lnTo>
                  <a:lnTo>
                    <a:pt x="32" y="159"/>
                  </a:lnTo>
                  <a:lnTo>
                    <a:pt x="34" y="159"/>
                  </a:lnTo>
                  <a:lnTo>
                    <a:pt x="34" y="157"/>
                  </a:lnTo>
                  <a:lnTo>
                    <a:pt x="36" y="155"/>
                  </a:lnTo>
                  <a:lnTo>
                    <a:pt x="34" y="155"/>
                  </a:lnTo>
                  <a:lnTo>
                    <a:pt x="34" y="153"/>
                  </a:lnTo>
                  <a:lnTo>
                    <a:pt x="34" y="151"/>
                  </a:lnTo>
                  <a:lnTo>
                    <a:pt x="36" y="151"/>
                  </a:lnTo>
                  <a:lnTo>
                    <a:pt x="36" y="149"/>
                  </a:lnTo>
                  <a:lnTo>
                    <a:pt x="38" y="149"/>
                  </a:lnTo>
                  <a:lnTo>
                    <a:pt x="38" y="147"/>
                  </a:lnTo>
                  <a:lnTo>
                    <a:pt x="40" y="143"/>
                  </a:lnTo>
                  <a:lnTo>
                    <a:pt x="42" y="141"/>
                  </a:lnTo>
                  <a:lnTo>
                    <a:pt x="42" y="139"/>
                  </a:lnTo>
                  <a:lnTo>
                    <a:pt x="44" y="139"/>
                  </a:lnTo>
                  <a:lnTo>
                    <a:pt x="46" y="137"/>
                  </a:lnTo>
                  <a:lnTo>
                    <a:pt x="46" y="139"/>
                  </a:lnTo>
                  <a:lnTo>
                    <a:pt x="48" y="139"/>
                  </a:lnTo>
                  <a:lnTo>
                    <a:pt x="48" y="137"/>
                  </a:lnTo>
                  <a:lnTo>
                    <a:pt x="46" y="137"/>
                  </a:lnTo>
                  <a:lnTo>
                    <a:pt x="50" y="133"/>
                  </a:lnTo>
                  <a:lnTo>
                    <a:pt x="50" y="131"/>
                  </a:lnTo>
                  <a:lnTo>
                    <a:pt x="52" y="131"/>
                  </a:lnTo>
                  <a:lnTo>
                    <a:pt x="54" y="131"/>
                  </a:lnTo>
                  <a:lnTo>
                    <a:pt x="54" y="129"/>
                  </a:lnTo>
                  <a:lnTo>
                    <a:pt x="56" y="125"/>
                  </a:lnTo>
                  <a:lnTo>
                    <a:pt x="60" y="119"/>
                  </a:lnTo>
                  <a:lnTo>
                    <a:pt x="66" y="111"/>
                  </a:lnTo>
                  <a:lnTo>
                    <a:pt x="68" y="111"/>
                  </a:lnTo>
                  <a:lnTo>
                    <a:pt x="70" y="107"/>
                  </a:lnTo>
                  <a:lnTo>
                    <a:pt x="70" y="106"/>
                  </a:lnTo>
                  <a:lnTo>
                    <a:pt x="72" y="104"/>
                  </a:lnTo>
                  <a:lnTo>
                    <a:pt x="74" y="104"/>
                  </a:lnTo>
                  <a:lnTo>
                    <a:pt x="74" y="102"/>
                  </a:lnTo>
                  <a:lnTo>
                    <a:pt x="78" y="98"/>
                  </a:lnTo>
                  <a:lnTo>
                    <a:pt x="78" y="96"/>
                  </a:lnTo>
                  <a:lnTo>
                    <a:pt x="82" y="90"/>
                  </a:lnTo>
                  <a:lnTo>
                    <a:pt x="84" y="90"/>
                  </a:lnTo>
                  <a:lnTo>
                    <a:pt x="84" y="88"/>
                  </a:lnTo>
                  <a:lnTo>
                    <a:pt x="86" y="86"/>
                  </a:lnTo>
                  <a:lnTo>
                    <a:pt x="86" y="84"/>
                  </a:lnTo>
                  <a:lnTo>
                    <a:pt x="86" y="82"/>
                  </a:lnTo>
                  <a:lnTo>
                    <a:pt x="86" y="80"/>
                  </a:lnTo>
                  <a:lnTo>
                    <a:pt x="88" y="78"/>
                  </a:lnTo>
                  <a:lnTo>
                    <a:pt x="90" y="78"/>
                  </a:lnTo>
                  <a:lnTo>
                    <a:pt x="90" y="76"/>
                  </a:lnTo>
                  <a:lnTo>
                    <a:pt x="90" y="74"/>
                  </a:lnTo>
                  <a:lnTo>
                    <a:pt x="92" y="72"/>
                  </a:lnTo>
                  <a:lnTo>
                    <a:pt x="94" y="74"/>
                  </a:lnTo>
                  <a:lnTo>
                    <a:pt x="96" y="74"/>
                  </a:lnTo>
                  <a:lnTo>
                    <a:pt x="98" y="74"/>
                  </a:lnTo>
                  <a:lnTo>
                    <a:pt x="98" y="72"/>
                  </a:lnTo>
                  <a:lnTo>
                    <a:pt x="100" y="72"/>
                  </a:lnTo>
                  <a:lnTo>
                    <a:pt x="102" y="72"/>
                  </a:lnTo>
                  <a:lnTo>
                    <a:pt x="102" y="74"/>
                  </a:lnTo>
                  <a:lnTo>
                    <a:pt x="104" y="74"/>
                  </a:lnTo>
                  <a:lnTo>
                    <a:pt x="106" y="74"/>
                  </a:lnTo>
                  <a:lnTo>
                    <a:pt x="104" y="74"/>
                  </a:lnTo>
                  <a:lnTo>
                    <a:pt x="102" y="72"/>
                  </a:lnTo>
                  <a:lnTo>
                    <a:pt x="102" y="70"/>
                  </a:lnTo>
                  <a:lnTo>
                    <a:pt x="100" y="72"/>
                  </a:lnTo>
                  <a:lnTo>
                    <a:pt x="98" y="72"/>
                  </a:lnTo>
                  <a:lnTo>
                    <a:pt x="98" y="70"/>
                  </a:lnTo>
                  <a:lnTo>
                    <a:pt x="96" y="70"/>
                  </a:lnTo>
                  <a:lnTo>
                    <a:pt x="94" y="72"/>
                  </a:lnTo>
                  <a:lnTo>
                    <a:pt x="92" y="72"/>
                  </a:lnTo>
                  <a:lnTo>
                    <a:pt x="92" y="70"/>
                  </a:lnTo>
                  <a:lnTo>
                    <a:pt x="92" y="68"/>
                  </a:lnTo>
                  <a:lnTo>
                    <a:pt x="96" y="64"/>
                  </a:lnTo>
                  <a:lnTo>
                    <a:pt x="94" y="64"/>
                  </a:lnTo>
                  <a:lnTo>
                    <a:pt x="94" y="66"/>
                  </a:lnTo>
                  <a:lnTo>
                    <a:pt x="94" y="68"/>
                  </a:lnTo>
                  <a:lnTo>
                    <a:pt x="96" y="68"/>
                  </a:lnTo>
                  <a:lnTo>
                    <a:pt x="98" y="66"/>
                  </a:lnTo>
                  <a:lnTo>
                    <a:pt x="98" y="64"/>
                  </a:lnTo>
                  <a:lnTo>
                    <a:pt x="100" y="64"/>
                  </a:lnTo>
                  <a:lnTo>
                    <a:pt x="100" y="62"/>
                  </a:lnTo>
                  <a:lnTo>
                    <a:pt x="102" y="62"/>
                  </a:lnTo>
                  <a:lnTo>
                    <a:pt x="102" y="64"/>
                  </a:lnTo>
                  <a:lnTo>
                    <a:pt x="102" y="62"/>
                  </a:lnTo>
                  <a:lnTo>
                    <a:pt x="100" y="62"/>
                  </a:lnTo>
                  <a:lnTo>
                    <a:pt x="98" y="62"/>
                  </a:lnTo>
                  <a:lnTo>
                    <a:pt x="96" y="62"/>
                  </a:lnTo>
                  <a:lnTo>
                    <a:pt x="98" y="60"/>
                  </a:lnTo>
                  <a:lnTo>
                    <a:pt x="98" y="58"/>
                  </a:lnTo>
                  <a:lnTo>
                    <a:pt x="102" y="58"/>
                  </a:lnTo>
                  <a:lnTo>
                    <a:pt x="104" y="56"/>
                  </a:lnTo>
                  <a:lnTo>
                    <a:pt x="106" y="56"/>
                  </a:lnTo>
                  <a:lnTo>
                    <a:pt x="104" y="56"/>
                  </a:lnTo>
                  <a:lnTo>
                    <a:pt x="102" y="56"/>
                  </a:lnTo>
                  <a:lnTo>
                    <a:pt x="102" y="54"/>
                  </a:lnTo>
                  <a:lnTo>
                    <a:pt x="100" y="54"/>
                  </a:lnTo>
                  <a:lnTo>
                    <a:pt x="100" y="56"/>
                  </a:lnTo>
                  <a:lnTo>
                    <a:pt x="98" y="58"/>
                  </a:lnTo>
                  <a:lnTo>
                    <a:pt x="98" y="56"/>
                  </a:lnTo>
                  <a:lnTo>
                    <a:pt x="100" y="56"/>
                  </a:lnTo>
                  <a:lnTo>
                    <a:pt x="100" y="54"/>
                  </a:lnTo>
                  <a:lnTo>
                    <a:pt x="102" y="50"/>
                  </a:lnTo>
                  <a:lnTo>
                    <a:pt x="102" y="48"/>
                  </a:lnTo>
                  <a:lnTo>
                    <a:pt x="102" y="46"/>
                  </a:lnTo>
                  <a:lnTo>
                    <a:pt x="104" y="42"/>
                  </a:lnTo>
                  <a:lnTo>
                    <a:pt x="106" y="40"/>
                  </a:lnTo>
                  <a:lnTo>
                    <a:pt x="106" y="38"/>
                  </a:lnTo>
                  <a:lnTo>
                    <a:pt x="106" y="36"/>
                  </a:lnTo>
                  <a:lnTo>
                    <a:pt x="106" y="34"/>
                  </a:lnTo>
                  <a:lnTo>
                    <a:pt x="104" y="34"/>
                  </a:lnTo>
                  <a:lnTo>
                    <a:pt x="104" y="32"/>
                  </a:lnTo>
                  <a:lnTo>
                    <a:pt x="104" y="30"/>
                  </a:lnTo>
                  <a:lnTo>
                    <a:pt x="106" y="30"/>
                  </a:lnTo>
                  <a:lnTo>
                    <a:pt x="106" y="28"/>
                  </a:lnTo>
                  <a:lnTo>
                    <a:pt x="108" y="26"/>
                  </a:lnTo>
                  <a:lnTo>
                    <a:pt x="110" y="22"/>
                  </a:lnTo>
                  <a:lnTo>
                    <a:pt x="112" y="22"/>
                  </a:lnTo>
                  <a:lnTo>
                    <a:pt x="114" y="24"/>
                  </a:lnTo>
                  <a:lnTo>
                    <a:pt x="116" y="24"/>
                  </a:lnTo>
                  <a:lnTo>
                    <a:pt x="118" y="26"/>
                  </a:lnTo>
                  <a:lnTo>
                    <a:pt x="120" y="28"/>
                  </a:lnTo>
                  <a:lnTo>
                    <a:pt x="122" y="28"/>
                  </a:lnTo>
                  <a:lnTo>
                    <a:pt x="124" y="28"/>
                  </a:lnTo>
                  <a:lnTo>
                    <a:pt x="126" y="28"/>
                  </a:lnTo>
                  <a:lnTo>
                    <a:pt x="128" y="28"/>
                  </a:lnTo>
                  <a:lnTo>
                    <a:pt x="130" y="28"/>
                  </a:lnTo>
                  <a:lnTo>
                    <a:pt x="132" y="28"/>
                  </a:lnTo>
                  <a:lnTo>
                    <a:pt x="134" y="28"/>
                  </a:lnTo>
                  <a:lnTo>
                    <a:pt x="136" y="28"/>
                  </a:lnTo>
                  <a:lnTo>
                    <a:pt x="136" y="30"/>
                  </a:lnTo>
                  <a:lnTo>
                    <a:pt x="138" y="30"/>
                  </a:lnTo>
                  <a:lnTo>
                    <a:pt x="138" y="28"/>
                  </a:lnTo>
                  <a:lnTo>
                    <a:pt x="140" y="28"/>
                  </a:lnTo>
                  <a:lnTo>
                    <a:pt x="142" y="28"/>
                  </a:lnTo>
                  <a:lnTo>
                    <a:pt x="140" y="28"/>
                  </a:lnTo>
                  <a:lnTo>
                    <a:pt x="140" y="30"/>
                  </a:lnTo>
                  <a:lnTo>
                    <a:pt x="140" y="32"/>
                  </a:lnTo>
                  <a:lnTo>
                    <a:pt x="140" y="34"/>
                  </a:lnTo>
                  <a:lnTo>
                    <a:pt x="138" y="36"/>
                  </a:lnTo>
                  <a:lnTo>
                    <a:pt x="136" y="38"/>
                  </a:lnTo>
                  <a:lnTo>
                    <a:pt x="134" y="38"/>
                  </a:lnTo>
                  <a:lnTo>
                    <a:pt x="136" y="36"/>
                  </a:lnTo>
                  <a:lnTo>
                    <a:pt x="134" y="36"/>
                  </a:lnTo>
                  <a:lnTo>
                    <a:pt x="134" y="38"/>
                  </a:lnTo>
                  <a:lnTo>
                    <a:pt x="134" y="40"/>
                  </a:lnTo>
                  <a:lnTo>
                    <a:pt x="132" y="40"/>
                  </a:lnTo>
                  <a:lnTo>
                    <a:pt x="130" y="42"/>
                  </a:lnTo>
                  <a:lnTo>
                    <a:pt x="126" y="44"/>
                  </a:lnTo>
                  <a:lnTo>
                    <a:pt x="124" y="46"/>
                  </a:lnTo>
                  <a:lnTo>
                    <a:pt x="124" y="48"/>
                  </a:lnTo>
                  <a:lnTo>
                    <a:pt x="126" y="46"/>
                  </a:lnTo>
                  <a:lnTo>
                    <a:pt x="130" y="46"/>
                  </a:lnTo>
                  <a:lnTo>
                    <a:pt x="132" y="44"/>
                  </a:lnTo>
                  <a:lnTo>
                    <a:pt x="130" y="44"/>
                  </a:lnTo>
                  <a:lnTo>
                    <a:pt x="130" y="46"/>
                  </a:lnTo>
                  <a:lnTo>
                    <a:pt x="128" y="46"/>
                  </a:lnTo>
                  <a:lnTo>
                    <a:pt x="126" y="46"/>
                  </a:lnTo>
                  <a:lnTo>
                    <a:pt x="130" y="42"/>
                  </a:lnTo>
                  <a:lnTo>
                    <a:pt x="132" y="42"/>
                  </a:lnTo>
                  <a:lnTo>
                    <a:pt x="132" y="40"/>
                  </a:lnTo>
                  <a:lnTo>
                    <a:pt x="134" y="40"/>
                  </a:lnTo>
                  <a:lnTo>
                    <a:pt x="136" y="38"/>
                  </a:lnTo>
                  <a:lnTo>
                    <a:pt x="142" y="34"/>
                  </a:lnTo>
                  <a:lnTo>
                    <a:pt x="142" y="36"/>
                  </a:lnTo>
                  <a:lnTo>
                    <a:pt x="142" y="38"/>
                  </a:lnTo>
                  <a:lnTo>
                    <a:pt x="140" y="38"/>
                  </a:lnTo>
                  <a:lnTo>
                    <a:pt x="138" y="38"/>
                  </a:lnTo>
                  <a:lnTo>
                    <a:pt x="136" y="40"/>
                  </a:lnTo>
                  <a:lnTo>
                    <a:pt x="136" y="42"/>
                  </a:lnTo>
                  <a:lnTo>
                    <a:pt x="136" y="40"/>
                  </a:lnTo>
                  <a:lnTo>
                    <a:pt x="134" y="40"/>
                  </a:lnTo>
                  <a:lnTo>
                    <a:pt x="134" y="42"/>
                  </a:lnTo>
                  <a:lnTo>
                    <a:pt x="136" y="42"/>
                  </a:lnTo>
                  <a:lnTo>
                    <a:pt x="138" y="42"/>
                  </a:lnTo>
                  <a:lnTo>
                    <a:pt x="136" y="44"/>
                  </a:lnTo>
                  <a:lnTo>
                    <a:pt x="134" y="48"/>
                  </a:lnTo>
                  <a:lnTo>
                    <a:pt x="134" y="50"/>
                  </a:lnTo>
                  <a:lnTo>
                    <a:pt x="132" y="48"/>
                  </a:lnTo>
                  <a:lnTo>
                    <a:pt x="134" y="48"/>
                  </a:lnTo>
                  <a:lnTo>
                    <a:pt x="134" y="46"/>
                  </a:lnTo>
                  <a:lnTo>
                    <a:pt x="132" y="48"/>
                  </a:lnTo>
                  <a:lnTo>
                    <a:pt x="130" y="48"/>
                  </a:lnTo>
                  <a:lnTo>
                    <a:pt x="130" y="50"/>
                  </a:lnTo>
                  <a:lnTo>
                    <a:pt x="130" y="52"/>
                  </a:lnTo>
                  <a:lnTo>
                    <a:pt x="128" y="52"/>
                  </a:lnTo>
                  <a:lnTo>
                    <a:pt x="128" y="50"/>
                  </a:lnTo>
                  <a:lnTo>
                    <a:pt x="130" y="48"/>
                  </a:lnTo>
                  <a:lnTo>
                    <a:pt x="132" y="48"/>
                  </a:lnTo>
                  <a:lnTo>
                    <a:pt x="132" y="46"/>
                  </a:lnTo>
                  <a:lnTo>
                    <a:pt x="130" y="46"/>
                  </a:lnTo>
                  <a:lnTo>
                    <a:pt x="128" y="48"/>
                  </a:lnTo>
                  <a:lnTo>
                    <a:pt x="126" y="50"/>
                  </a:lnTo>
                  <a:lnTo>
                    <a:pt x="124" y="52"/>
                  </a:lnTo>
                  <a:lnTo>
                    <a:pt x="122" y="52"/>
                  </a:lnTo>
                  <a:lnTo>
                    <a:pt x="122" y="54"/>
                  </a:lnTo>
                  <a:lnTo>
                    <a:pt x="122" y="52"/>
                  </a:lnTo>
                  <a:lnTo>
                    <a:pt x="124" y="52"/>
                  </a:lnTo>
                  <a:lnTo>
                    <a:pt x="124" y="54"/>
                  </a:lnTo>
                  <a:lnTo>
                    <a:pt x="126" y="52"/>
                  </a:lnTo>
                  <a:lnTo>
                    <a:pt x="128" y="52"/>
                  </a:lnTo>
                  <a:lnTo>
                    <a:pt x="130" y="52"/>
                  </a:lnTo>
                  <a:lnTo>
                    <a:pt x="132" y="52"/>
                  </a:lnTo>
                  <a:lnTo>
                    <a:pt x="132" y="50"/>
                  </a:lnTo>
                  <a:lnTo>
                    <a:pt x="134" y="50"/>
                  </a:lnTo>
                  <a:lnTo>
                    <a:pt x="134" y="48"/>
                  </a:lnTo>
                  <a:lnTo>
                    <a:pt x="136" y="48"/>
                  </a:lnTo>
                  <a:lnTo>
                    <a:pt x="138" y="46"/>
                  </a:lnTo>
                  <a:lnTo>
                    <a:pt x="140" y="44"/>
                  </a:lnTo>
                  <a:lnTo>
                    <a:pt x="140" y="42"/>
                  </a:lnTo>
                  <a:lnTo>
                    <a:pt x="140" y="40"/>
                  </a:lnTo>
                  <a:lnTo>
                    <a:pt x="144" y="36"/>
                  </a:lnTo>
                  <a:lnTo>
                    <a:pt x="148" y="32"/>
                  </a:lnTo>
                  <a:lnTo>
                    <a:pt x="148" y="30"/>
                  </a:lnTo>
                  <a:lnTo>
                    <a:pt x="150" y="28"/>
                  </a:lnTo>
                  <a:lnTo>
                    <a:pt x="150" y="26"/>
                  </a:lnTo>
                  <a:lnTo>
                    <a:pt x="148" y="26"/>
                  </a:lnTo>
                  <a:lnTo>
                    <a:pt x="148" y="28"/>
                  </a:lnTo>
                  <a:lnTo>
                    <a:pt x="146" y="28"/>
                  </a:lnTo>
                  <a:lnTo>
                    <a:pt x="148" y="28"/>
                  </a:lnTo>
                  <a:lnTo>
                    <a:pt x="146" y="28"/>
                  </a:lnTo>
                  <a:lnTo>
                    <a:pt x="146" y="26"/>
                  </a:lnTo>
                  <a:lnTo>
                    <a:pt x="148" y="26"/>
                  </a:lnTo>
                  <a:lnTo>
                    <a:pt x="150" y="26"/>
                  </a:lnTo>
                  <a:lnTo>
                    <a:pt x="150" y="24"/>
                  </a:lnTo>
                  <a:lnTo>
                    <a:pt x="148" y="22"/>
                  </a:lnTo>
                  <a:lnTo>
                    <a:pt x="146" y="22"/>
                  </a:lnTo>
                  <a:lnTo>
                    <a:pt x="148" y="20"/>
                  </a:lnTo>
                  <a:lnTo>
                    <a:pt x="150" y="20"/>
                  </a:lnTo>
                  <a:lnTo>
                    <a:pt x="152" y="20"/>
                  </a:lnTo>
                  <a:lnTo>
                    <a:pt x="154" y="18"/>
                  </a:lnTo>
                  <a:lnTo>
                    <a:pt x="156" y="16"/>
                  </a:lnTo>
                  <a:lnTo>
                    <a:pt x="154" y="16"/>
                  </a:lnTo>
                  <a:lnTo>
                    <a:pt x="152" y="16"/>
                  </a:lnTo>
                  <a:lnTo>
                    <a:pt x="152" y="14"/>
                  </a:lnTo>
                  <a:lnTo>
                    <a:pt x="152" y="12"/>
                  </a:lnTo>
                  <a:lnTo>
                    <a:pt x="152" y="10"/>
                  </a:lnTo>
                  <a:lnTo>
                    <a:pt x="154" y="10"/>
                  </a:lnTo>
                  <a:lnTo>
                    <a:pt x="156" y="10"/>
                  </a:lnTo>
                  <a:lnTo>
                    <a:pt x="158" y="10"/>
                  </a:lnTo>
                  <a:lnTo>
                    <a:pt x="160" y="10"/>
                  </a:lnTo>
                  <a:lnTo>
                    <a:pt x="162" y="10"/>
                  </a:lnTo>
                  <a:lnTo>
                    <a:pt x="166" y="10"/>
                  </a:lnTo>
                  <a:lnTo>
                    <a:pt x="184" y="10"/>
                  </a:lnTo>
                  <a:lnTo>
                    <a:pt x="194" y="10"/>
                  </a:lnTo>
                  <a:lnTo>
                    <a:pt x="204" y="10"/>
                  </a:lnTo>
                  <a:lnTo>
                    <a:pt x="206" y="10"/>
                  </a:lnTo>
                  <a:lnTo>
                    <a:pt x="208" y="10"/>
                  </a:lnTo>
                  <a:lnTo>
                    <a:pt x="216" y="10"/>
                  </a:lnTo>
                  <a:lnTo>
                    <a:pt x="218" y="10"/>
                  </a:lnTo>
                  <a:lnTo>
                    <a:pt x="222" y="10"/>
                  </a:lnTo>
                  <a:lnTo>
                    <a:pt x="224" y="10"/>
                  </a:lnTo>
                  <a:lnTo>
                    <a:pt x="228" y="10"/>
                  </a:lnTo>
                  <a:lnTo>
                    <a:pt x="234" y="10"/>
                  </a:lnTo>
                  <a:lnTo>
                    <a:pt x="238" y="10"/>
                  </a:lnTo>
                  <a:lnTo>
                    <a:pt x="240" y="10"/>
                  </a:lnTo>
                  <a:lnTo>
                    <a:pt x="244" y="10"/>
                  </a:lnTo>
                  <a:lnTo>
                    <a:pt x="250" y="10"/>
                  </a:lnTo>
                  <a:lnTo>
                    <a:pt x="254" y="10"/>
                  </a:lnTo>
                  <a:lnTo>
                    <a:pt x="256" y="10"/>
                  </a:lnTo>
                  <a:lnTo>
                    <a:pt x="258" y="10"/>
                  </a:lnTo>
                  <a:lnTo>
                    <a:pt x="260" y="10"/>
                  </a:lnTo>
                  <a:lnTo>
                    <a:pt x="278" y="10"/>
                  </a:lnTo>
                  <a:lnTo>
                    <a:pt x="282" y="10"/>
                  </a:lnTo>
                  <a:lnTo>
                    <a:pt x="284" y="10"/>
                  </a:lnTo>
                  <a:lnTo>
                    <a:pt x="286" y="10"/>
                  </a:lnTo>
                  <a:lnTo>
                    <a:pt x="288" y="10"/>
                  </a:lnTo>
                  <a:lnTo>
                    <a:pt x="292" y="10"/>
                  </a:lnTo>
                  <a:lnTo>
                    <a:pt x="296" y="10"/>
                  </a:lnTo>
                  <a:lnTo>
                    <a:pt x="298" y="10"/>
                  </a:lnTo>
                  <a:lnTo>
                    <a:pt x="302" y="10"/>
                  </a:lnTo>
                  <a:lnTo>
                    <a:pt x="304" y="10"/>
                  </a:lnTo>
                  <a:lnTo>
                    <a:pt x="306" y="10"/>
                  </a:lnTo>
                  <a:lnTo>
                    <a:pt x="308" y="10"/>
                  </a:lnTo>
                  <a:lnTo>
                    <a:pt x="314" y="10"/>
                  </a:lnTo>
                  <a:lnTo>
                    <a:pt x="324" y="10"/>
                  </a:lnTo>
                  <a:lnTo>
                    <a:pt x="326" y="10"/>
                  </a:lnTo>
                  <a:lnTo>
                    <a:pt x="328" y="10"/>
                  </a:lnTo>
                  <a:lnTo>
                    <a:pt x="332" y="10"/>
                  </a:lnTo>
                  <a:lnTo>
                    <a:pt x="334" y="10"/>
                  </a:lnTo>
                  <a:lnTo>
                    <a:pt x="340" y="10"/>
                  </a:lnTo>
                  <a:lnTo>
                    <a:pt x="342" y="10"/>
                  </a:lnTo>
                  <a:lnTo>
                    <a:pt x="344" y="10"/>
                  </a:lnTo>
                  <a:lnTo>
                    <a:pt x="346" y="10"/>
                  </a:lnTo>
                  <a:lnTo>
                    <a:pt x="348" y="10"/>
                  </a:lnTo>
                  <a:lnTo>
                    <a:pt x="350" y="10"/>
                  </a:lnTo>
                  <a:lnTo>
                    <a:pt x="354" y="10"/>
                  </a:lnTo>
                  <a:lnTo>
                    <a:pt x="364" y="10"/>
                  </a:lnTo>
                  <a:lnTo>
                    <a:pt x="374" y="10"/>
                  </a:lnTo>
                  <a:lnTo>
                    <a:pt x="378" y="10"/>
                  </a:lnTo>
                  <a:lnTo>
                    <a:pt x="380" y="10"/>
                  </a:lnTo>
                  <a:lnTo>
                    <a:pt x="382" y="10"/>
                  </a:lnTo>
                  <a:lnTo>
                    <a:pt x="384" y="10"/>
                  </a:lnTo>
                  <a:lnTo>
                    <a:pt x="386" y="10"/>
                  </a:lnTo>
                  <a:lnTo>
                    <a:pt x="388" y="10"/>
                  </a:lnTo>
                  <a:lnTo>
                    <a:pt x="390" y="10"/>
                  </a:lnTo>
                  <a:lnTo>
                    <a:pt x="394" y="10"/>
                  </a:lnTo>
                  <a:lnTo>
                    <a:pt x="400" y="10"/>
                  </a:lnTo>
                  <a:lnTo>
                    <a:pt x="410" y="10"/>
                  </a:lnTo>
                  <a:lnTo>
                    <a:pt x="412" y="10"/>
                  </a:lnTo>
                  <a:lnTo>
                    <a:pt x="414" y="10"/>
                  </a:lnTo>
                  <a:lnTo>
                    <a:pt x="418" y="10"/>
                  </a:lnTo>
                  <a:lnTo>
                    <a:pt x="422" y="10"/>
                  </a:lnTo>
                  <a:lnTo>
                    <a:pt x="426" y="10"/>
                  </a:lnTo>
                  <a:lnTo>
                    <a:pt x="428" y="10"/>
                  </a:lnTo>
                  <a:lnTo>
                    <a:pt x="430" y="10"/>
                  </a:lnTo>
                  <a:lnTo>
                    <a:pt x="434" y="10"/>
                  </a:lnTo>
                  <a:lnTo>
                    <a:pt x="436" y="10"/>
                  </a:lnTo>
                  <a:lnTo>
                    <a:pt x="448" y="10"/>
                  </a:lnTo>
                  <a:lnTo>
                    <a:pt x="452" y="10"/>
                  </a:lnTo>
                  <a:lnTo>
                    <a:pt x="456" y="10"/>
                  </a:lnTo>
                  <a:lnTo>
                    <a:pt x="458" y="10"/>
                  </a:lnTo>
                  <a:lnTo>
                    <a:pt x="460" y="10"/>
                  </a:lnTo>
                  <a:lnTo>
                    <a:pt x="462" y="10"/>
                  </a:lnTo>
                  <a:lnTo>
                    <a:pt x="466" y="10"/>
                  </a:lnTo>
                  <a:lnTo>
                    <a:pt x="474" y="10"/>
                  </a:lnTo>
                  <a:lnTo>
                    <a:pt x="478" y="10"/>
                  </a:lnTo>
                  <a:lnTo>
                    <a:pt x="482" y="10"/>
                  </a:lnTo>
                  <a:lnTo>
                    <a:pt x="490" y="10"/>
                  </a:lnTo>
                  <a:lnTo>
                    <a:pt x="494" y="10"/>
                  </a:lnTo>
                  <a:lnTo>
                    <a:pt x="496" y="10"/>
                  </a:lnTo>
                  <a:lnTo>
                    <a:pt x="502" y="10"/>
                  </a:lnTo>
                  <a:lnTo>
                    <a:pt x="506" y="10"/>
                  </a:lnTo>
                  <a:lnTo>
                    <a:pt x="508" y="10"/>
                  </a:lnTo>
                  <a:lnTo>
                    <a:pt x="512" y="10"/>
                  </a:lnTo>
                  <a:lnTo>
                    <a:pt x="516" y="10"/>
                  </a:lnTo>
                  <a:lnTo>
                    <a:pt x="518" y="10"/>
                  </a:lnTo>
                  <a:lnTo>
                    <a:pt x="524" y="10"/>
                  </a:lnTo>
                  <a:lnTo>
                    <a:pt x="526" y="10"/>
                  </a:lnTo>
                  <a:lnTo>
                    <a:pt x="530" y="10"/>
                  </a:lnTo>
                  <a:lnTo>
                    <a:pt x="544" y="10"/>
                  </a:lnTo>
                  <a:lnTo>
                    <a:pt x="546" y="10"/>
                  </a:lnTo>
                  <a:lnTo>
                    <a:pt x="550" y="10"/>
                  </a:lnTo>
                  <a:lnTo>
                    <a:pt x="562" y="10"/>
                  </a:lnTo>
                  <a:lnTo>
                    <a:pt x="570" y="10"/>
                  </a:lnTo>
                  <a:lnTo>
                    <a:pt x="572" y="10"/>
                  </a:lnTo>
                  <a:lnTo>
                    <a:pt x="582" y="10"/>
                  </a:lnTo>
                  <a:lnTo>
                    <a:pt x="590" y="10"/>
                  </a:lnTo>
                  <a:lnTo>
                    <a:pt x="598" y="10"/>
                  </a:lnTo>
                  <a:lnTo>
                    <a:pt x="602" y="10"/>
                  </a:lnTo>
                  <a:lnTo>
                    <a:pt x="608" y="10"/>
                  </a:lnTo>
                  <a:lnTo>
                    <a:pt x="612" y="10"/>
                  </a:lnTo>
                  <a:lnTo>
                    <a:pt x="614" y="10"/>
                  </a:lnTo>
                  <a:lnTo>
                    <a:pt x="620" y="10"/>
                  </a:lnTo>
                  <a:lnTo>
                    <a:pt x="658" y="10"/>
                  </a:lnTo>
                  <a:lnTo>
                    <a:pt x="660" y="10"/>
                  </a:lnTo>
                  <a:lnTo>
                    <a:pt x="662" y="6"/>
                  </a:lnTo>
                  <a:lnTo>
                    <a:pt x="662" y="2"/>
                  </a:lnTo>
                  <a:lnTo>
                    <a:pt x="662" y="0"/>
                  </a:lnTo>
                  <a:lnTo>
                    <a:pt x="662" y="2"/>
                  </a:lnTo>
                  <a:lnTo>
                    <a:pt x="664" y="2"/>
                  </a:lnTo>
                  <a:lnTo>
                    <a:pt x="666" y="2"/>
                  </a:lnTo>
                  <a:lnTo>
                    <a:pt x="668" y="2"/>
                  </a:lnTo>
                  <a:lnTo>
                    <a:pt x="666" y="6"/>
                  </a:lnTo>
                  <a:lnTo>
                    <a:pt x="666" y="8"/>
                  </a:lnTo>
                  <a:lnTo>
                    <a:pt x="666" y="10"/>
                  </a:lnTo>
                  <a:lnTo>
                    <a:pt x="666" y="12"/>
                  </a:lnTo>
                  <a:lnTo>
                    <a:pt x="664" y="12"/>
                  </a:lnTo>
                  <a:lnTo>
                    <a:pt x="664" y="14"/>
                  </a:lnTo>
                  <a:lnTo>
                    <a:pt x="664" y="16"/>
                  </a:lnTo>
                  <a:lnTo>
                    <a:pt x="666" y="16"/>
                  </a:lnTo>
                  <a:lnTo>
                    <a:pt x="668" y="16"/>
                  </a:lnTo>
                  <a:lnTo>
                    <a:pt x="670" y="16"/>
                  </a:lnTo>
                  <a:lnTo>
                    <a:pt x="672" y="16"/>
                  </a:lnTo>
                  <a:lnTo>
                    <a:pt x="674" y="16"/>
                  </a:lnTo>
                  <a:lnTo>
                    <a:pt x="678" y="16"/>
                  </a:lnTo>
                  <a:lnTo>
                    <a:pt x="678" y="18"/>
                  </a:lnTo>
                  <a:lnTo>
                    <a:pt x="678" y="20"/>
                  </a:lnTo>
                  <a:lnTo>
                    <a:pt x="680" y="20"/>
                  </a:lnTo>
                  <a:lnTo>
                    <a:pt x="684" y="18"/>
                  </a:lnTo>
                  <a:lnTo>
                    <a:pt x="686" y="18"/>
                  </a:lnTo>
                  <a:lnTo>
                    <a:pt x="688" y="16"/>
                  </a:lnTo>
                  <a:lnTo>
                    <a:pt x="690" y="16"/>
                  </a:lnTo>
                  <a:lnTo>
                    <a:pt x="694" y="16"/>
                  </a:lnTo>
                  <a:lnTo>
                    <a:pt x="698" y="18"/>
                  </a:lnTo>
                  <a:lnTo>
                    <a:pt x="698" y="20"/>
                  </a:lnTo>
                  <a:lnTo>
                    <a:pt x="700" y="22"/>
                  </a:lnTo>
                  <a:lnTo>
                    <a:pt x="702" y="22"/>
                  </a:lnTo>
                  <a:lnTo>
                    <a:pt x="702" y="24"/>
                  </a:lnTo>
                  <a:lnTo>
                    <a:pt x="702" y="26"/>
                  </a:lnTo>
                  <a:lnTo>
                    <a:pt x="704" y="26"/>
                  </a:lnTo>
                  <a:lnTo>
                    <a:pt x="704" y="24"/>
                  </a:lnTo>
                  <a:lnTo>
                    <a:pt x="706" y="24"/>
                  </a:lnTo>
                  <a:lnTo>
                    <a:pt x="708" y="24"/>
                  </a:lnTo>
                  <a:lnTo>
                    <a:pt x="710" y="24"/>
                  </a:lnTo>
                  <a:lnTo>
                    <a:pt x="708" y="24"/>
                  </a:lnTo>
                  <a:lnTo>
                    <a:pt x="708" y="26"/>
                  </a:lnTo>
                  <a:lnTo>
                    <a:pt x="710" y="26"/>
                  </a:lnTo>
                  <a:lnTo>
                    <a:pt x="710" y="28"/>
                  </a:lnTo>
                  <a:lnTo>
                    <a:pt x="712" y="28"/>
                  </a:lnTo>
                  <a:lnTo>
                    <a:pt x="712" y="30"/>
                  </a:lnTo>
                  <a:lnTo>
                    <a:pt x="714" y="30"/>
                  </a:lnTo>
                  <a:lnTo>
                    <a:pt x="716" y="30"/>
                  </a:lnTo>
                  <a:lnTo>
                    <a:pt x="718" y="30"/>
                  </a:lnTo>
                  <a:lnTo>
                    <a:pt x="720" y="30"/>
                  </a:lnTo>
                  <a:lnTo>
                    <a:pt x="720" y="28"/>
                  </a:lnTo>
                  <a:lnTo>
                    <a:pt x="722" y="28"/>
                  </a:lnTo>
                  <a:lnTo>
                    <a:pt x="726" y="26"/>
                  </a:lnTo>
                  <a:lnTo>
                    <a:pt x="728" y="26"/>
                  </a:lnTo>
                  <a:lnTo>
                    <a:pt x="728" y="28"/>
                  </a:lnTo>
                  <a:lnTo>
                    <a:pt x="728" y="30"/>
                  </a:lnTo>
                  <a:lnTo>
                    <a:pt x="738" y="30"/>
                  </a:lnTo>
                  <a:lnTo>
                    <a:pt x="740" y="28"/>
                  </a:lnTo>
                  <a:lnTo>
                    <a:pt x="742" y="28"/>
                  </a:lnTo>
                  <a:lnTo>
                    <a:pt x="742" y="30"/>
                  </a:lnTo>
                  <a:lnTo>
                    <a:pt x="742" y="32"/>
                  </a:lnTo>
                  <a:lnTo>
                    <a:pt x="744" y="32"/>
                  </a:lnTo>
                  <a:lnTo>
                    <a:pt x="746" y="32"/>
                  </a:lnTo>
                  <a:lnTo>
                    <a:pt x="748" y="32"/>
                  </a:lnTo>
                  <a:lnTo>
                    <a:pt x="750" y="32"/>
                  </a:lnTo>
                  <a:lnTo>
                    <a:pt x="752" y="32"/>
                  </a:lnTo>
                  <a:lnTo>
                    <a:pt x="754" y="32"/>
                  </a:lnTo>
                  <a:lnTo>
                    <a:pt x="762" y="28"/>
                  </a:lnTo>
                  <a:lnTo>
                    <a:pt x="768" y="26"/>
                  </a:lnTo>
                  <a:lnTo>
                    <a:pt x="774" y="24"/>
                  </a:lnTo>
                  <a:lnTo>
                    <a:pt x="778" y="26"/>
                  </a:lnTo>
                  <a:lnTo>
                    <a:pt x="788" y="32"/>
                  </a:lnTo>
                  <a:lnTo>
                    <a:pt x="790" y="34"/>
                  </a:lnTo>
                  <a:lnTo>
                    <a:pt x="792" y="36"/>
                  </a:lnTo>
                  <a:lnTo>
                    <a:pt x="796" y="38"/>
                  </a:lnTo>
                  <a:lnTo>
                    <a:pt x="802" y="42"/>
                  </a:lnTo>
                  <a:lnTo>
                    <a:pt x="804" y="42"/>
                  </a:lnTo>
                  <a:lnTo>
                    <a:pt x="808" y="46"/>
                  </a:lnTo>
                  <a:lnTo>
                    <a:pt x="810" y="48"/>
                  </a:lnTo>
                  <a:lnTo>
                    <a:pt x="812" y="50"/>
                  </a:lnTo>
                  <a:lnTo>
                    <a:pt x="816" y="52"/>
                  </a:lnTo>
                  <a:lnTo>
                    <a:pt x="818" y="54"/>
                  </a:lnTo>
                  <a:lnTo>
                    <a:pt x="824" y="58"/>
                  </a:lnTo>
                  <a:lnTo>
                    <a:pt x="826" y="58"/>
                  </a:lnTo>
                  <a:lnTo>
                    <a:pt x="824" y="60"/>
                  </a:lnTo>
                  <a:lnTo>
                    <a:pt x="824" y="62"/>
                  </a:lnTo>
                  <a:lnTo>
                    <a:pt x="824" y="64"/>
                  </a:lnTo>
                  <a:lnTo>
                    <a:pt x="826" y="66"/>
                  </a:lnTo>
                  <a:lnTo>
                    <a:pt x="828" y="66"/>
                  </a:lnTo>
                  <a:lnTo>
                    <a:pt x="830" y="66"/>
                  </a:lnTo>
                  <a:lnTo>
                    <a:pt x="834" y="64"/>
                  </a:lnTo>
                  <a:lnTo>
                    <a:pt x="836" y="64"/>
                  </a:lnTo>
                  <a:lnTo>
                    <a:pt x="836" y="66"/>
                  </a:lnTo>
                  <a:lnTo>
                    <a:pt x="834" y="66"/>
                  </a:lnTo>
                  <a:lnTo>
                    <a:pt x="834" y="68"/>
                  </a:lnTo>
                  <a:lnTo>
                    <a:pt x="832" y="72"/>
                  </a:lnTo>
                  <a:lnTo>
                    <a:pt x="834" y="72"/>
                  </a:lnTo>
                  <a:lnTo>
                    <a:pt x="834" y="76"/>
                  </a:lnTo>
                  <a:lnTo>
                    <a:pt x="836" y="76"/>
                  </a:lnTo>
                  <a:lnTo>
                    <a:pt x="836" y="74"/>
                  </a:lnTo>
                  <a:lnTo>
                    <a:pt x="838" y="74"/>
                  </a:lnTo>
                  <a:lnTo>
                    <a:pt x="840" y="74"/>
                  </a:lnTo>
                  <a:lnTo>
                    <a:pt x="842" y="74"/>
                  </a:lnTo>
                  <a:lnTo>
                    <a:pt x="842" y="76"/>
                  </a:lnTo>
                  <a:lnTo>
                    <a:pt x="844" y="76"/>
                  </a:lnTo>
                  <a:lnTo>
                    <a:pt x="844" y="78"/>
                  </a:lnTo>
                  <a:lnTo>
                    <a:pt x="842" y="78"/>
                  </a:lnTo>
                  <a:lnTo>
                    <a:pt x="840" y="80"/>
                  </a:lnTo>
                  <a:lnTo>
                    <a:pt x="838" y="82"/>
                  </a:lnTo>
                  <a:lnTo>
                    <a:pt x="840" y="84"/>
                  </a:lnTo>
                  <a:lnTo>
                    <a:pt x="844" y="86"/>
                  </a:lnTo>
                  <a:lnTo>
                    <a:pt x="846" y="88"/>
                  </a:lnTo>
                  <a:lnTo>
                    <a:pt x="848" y="88"/>
                  </a:lnTo>
                  <a:lnTo>
                    <a:pt x="852" y="92"/>
                  </a:lnTo>
                  <a:lnTo>
                    <a:pt x="854" y="92"/>
                  </a:lnTo>
                  <a:lnTo>
                    <a:pt x="854" y="94"/>
                  </a:lnTo>
                  <a:lnTo>
                    <a:pt x="852" y="104"/>
                  </a:lnTo>
                  <a:lnTo>
                    <a:pt x="850" y="113"/>
                  </a:lnTo>
                  <a:lnTo>
                    <a:pt x="848" y="125"/>
                  </a:lnTo>
                  <a:lnTo>
                    <a:pt x="846" y="133"/>
                  </a:lnTo>
                  <a:lnTo>
                    <a:pt x="844" y="135"/>
                  </a:lnTo>
                  <a:lnTo>
                    <a:pt x="842" y="139"/>
                  </a:lnTo>
                  <a:lnTo>
                    <a:pt x="840" y="139"/>
                  </a:lnTo>
                  <a:lnTo>
                    <a:pt x="838" y="143"/>
                  </a:lnTo>
                  <a:lnTo>
                    <a:pt x="834" y="147"/>
                  </a:lnTo>
                  <a:lnTo>
                    <a:pt x="832" y="149"/>
                  </a:lnTo>
                  <a:lnTo>
                    <a:pt x="832" y="151"/>
                  </a:lnTo>
                  <a:lnTo>
                    <a:pt x="832" y="153"/>
                  </a:lnTo>
                  <a:lnTo>
                    <a:pt x="830" y="153"/>
                  </a:lnTo>
                  <a:lnTo>
                    <a:pt x="830" y="155"/>
                  </a:lnTo>
                  <a:lnTo>
                    <a:pt x="830" y="157"/>
                  </a:lnTo>
                  <a:lnTo>
                    <a:pt x="828" y="157"/>
                  </a:lnTo>
                  <a:lnTo>
                    <a:pt x="828" y="159"/>
                  </a:lnTo>
                  <a:lnTo>
                    <a:pt x="826" y="159"/>
                  </a:lnTo>
                  <a:lnTo>
                    <a:pt x="824" y="159"/>
                  </a:lnTo>
                  <a:lnTo>
                    <a:pt x="824" y="161"/>
                  </a:lnTo>
                  <a:lnTo>
                    <a:pt x="822" y="161"/>
                  </a:lnTo>
                  <a:lnTo>
                    <a:pt x="820" y="161"/>
                  </a:lnTo>
                  <a:lnTo>
                    <a:pt x="818" y="161"/>
                  </a:lnTo>
                  <a:lnTo>
                    <a:pt x="816" y="161"/>
                  </a:lnTo>
                  <a:lnTo>
                    <a:pt x="816" y="163"/>
                  </a:lnTo>
                  <a:lnTo>
                    <a:pt x="814" y="163"/>
                  </a:lnTo>
                  <a:lnTo>
                    <a:pt x="814" y="165"/>
                  </a:lnTo>
                  <a:lnTo>
                    <a:pt x="812" y="165"/>
                  </a:lnTo>
                  <a:lnTo>
                    <a:pt x="810" y="169"/>
                  </a:lnTo>
                  <a:lnTo>
                    <a:pt x="810" y="171"/>
                  </a:lnTo>
                  <a:lnTo>
                    <a:pt x="810" y="173"/>
                  </a:lnTo>
                  <a:lnTo>
                    <a:pt x="816" y="177"/>
                  </a:lnTo>
                  <a:lnTo>
                    <a:pt x="818" y="177"/>
                  </a:lnTo>
                  <a:lnTo>
                    <a:pt x="822" y="177"/>
                  </a:lnTo>
                  <a:lnTo>
                    <a:pt x="826" y="175"/>
                  </a:lnTo>
                  <a:lnTo>
                    <a:pt x="828" y="175"/>
                  </a:lnTo>
                  <a:lnTo>
                    <a:pt x="836" y="171"/>
                  </a:lnTo>
                  <a:lnTo>
                    <a:pt x="842" y="169"/>
                  </a:lnTo>
                  <a:lnTo>
                    <a:pt x="846" y="167"/>
                  </a:lnTo>
                  <a:lnTo>
                    <a:pt x="850" y="165"/>
                  </a:lnTo>
                  <a:lnTo>
                    <a:pt x="856" y="163"/>
                  </a:lnTo>
                  <a:lnTo>
                    <a:pt x="864" y="163"/>
                  </a:lnTo>
                  <a:lnTo>
                    <a:pt x="864" y="161"/>
                  </a:lnTo>
                  <a:lnTo>
                    <a:pt x="872" y="161"/>
                  </a:lnTo>
                  <a:lnTo>
                    <a:pt x="880" y="159"/>
                  </a:lnTo>
                  <a:lnTo>
                    <a:pt x="886" y="157"/>
                  </a:lnTo>
                  <a:lnTo>
                    <a:pt x="892" y="155"/>
                  </a:lnTo>
                  <a:lnTo>
                    <a:pt x="894" y="153"/>
                  </a:lnTo>
                  <a:lnTo>
                    <a:pt x="896" y="153"/>
                  </a:lnTo>
                  <a:lnTo>
                    <a:pt x="898" y="153"/>
                  </a:lnTo>
                  <a:lnTo>
                    <a:pt x="898" y="151"/>
                  </a:lnTo>
                  <a:lnTo>
                    <a:pt x="900" y="151"/>
                  </a:lnTo>
                  <a:lnTo>
                    <a:pt x="900" y="149"/>
                  </a:lnTo>
                  <a:lnTo>
                    <a:pt x="900" y="147"/>
                  </a:lnTo>
                  <a:lnTo>
                    <a:pt x="898" y="147"/>
                  </a:lnTo>
                  <a:lnTo>
                    <a:pt x="898" y="145"/>
                  </a:lnTo>
                  <a:lnTo>
                    <a:pt x="900" y="145"/>
                  </a:lnTo>
                  <a:lnTo>
                    <a:pt x="900" y="143"/>
                  </a:lnTo>
                  <a:lnTo>
                    <a:pt x="900" y="141"/>
                  </a:lnTo>
                  <a:lnTo>
                    <a:pt x="902" y="141"/>
                  </a:lnTo>
                  <a:lnTo>
                    <a:pt x="900" y="141"/>
                  </a:lnTo>
                  <a:lnTo>
                    <a:pt x="900" y="139"/>
                  </a:lnTo>
                  <a:lnTo>
                    <a:pt x="900" y="137"/>
                  </a:lnTo>
                  <a:lnTo>
                    <a:pt x="902" y="135"/>
                  </a:lnTo>
                  <a:lnTo>
                    <a:pt x="904" y="135"/>
                  </a:lnTo>
                  <a:lnTo>
                    <a:pt x="908" y="133"/>
                  </a:lnTo>
                  <a:lnTo>
                    <a:pt x="910" y="133"/>
                  </a:lnTo>
                  <a:lnTo>
                    <a:pt x="916" y="133"/>
                  </a:lnTo>
                  <a:lnTo>
                    <a:pt x="926" y="133"/>
                  </a:lnTo>
                  <a:lnTo>
                    <a:pt x="928" y="133"/>
                  </a:lnTo>
                  <a:lnTo>
                    <a:pt x="932" y="133"/>
                  </a:lnTo>
                  <a:lnTo>
                    <a:pt x="938" y="133"/>
                  </a:lnTo>
                  <a:lnTo>
                    <a:pt x="944" y="133"/>
                  </a:lnTo>
                  <a:lnTo>
                    <a:pt x="946" y="133"/>
                  </a:lnTo>
                  <a:lnTo>
                    <a:pt x="950" y="129"/>
                  </a:lnTo>
                  <a:lnTo>
                    <a:pt x="952" y="125"/>
                  </a:lnTo>
                  <a:lnTo>
                    <a:pt x="954" y="123"/>
                  </a:lnTo>
                  <a:lnTo>
                    <a:pt x="956" y="121"/>
                  </a:lnTo>
                  <a:lnTo>
                    <a:pt x="958" y="119"/>
                  </a:lnTo>
                  <a:lnTo>
                    <a:pt x="966" y="115"/>
                  </a:lnTo>
                  <a:lnTo>
                    <a:pt x="968" y="115"/>
                  </a:lnTo>
                  <a:lnTo>
                    <a:pt x="968" y="113"/>
                  </a:lnTo>
                  <a:lnTo>
                    <a:pt x="970" y="113"/>
                  </a:lnTo>
                  <a:lnTo>
                    <a:pt x="972" y="111"/>
                  </a:lnTo>
                  <a:lnTo>
                    <a:pt x="974" y="111"/>
                  </a:lnTo>
                  <a:lnTo>
                    <a:pt x="976" y="111"/>
                  </a:lnTo>
                  <a:lnTo>
                    <a:pt x="976" y="109"/>
                  </a:lnTo>
                  <a:lnTo>
                    <a:pt x="978" y="109"/>
                  </a:lnTo>
                  <a:lnTo>
                    <a:pt x="982" y="107"/>
                  </a:lnTo>
                  <a:lnTo>
                    <a:pt x="984" y="106"/>
                  </a:lnTo>
                  <a:lnTo>
                    <a:pt x="986" y="106"/>
                  </a:lnTo>
                  <a:lnTo>
                    <a:pt x="988" y="104"/>
                  </a:lnTo>
                  <a:lnTo>
                    <a:pt x="992" y="102"/>
                  </a:lnTo>
                  <a:lnTo>
                    <a:pt x="996" y="102"/>
                  </a:lnTo>
                  <a:lnTo>
                    <a:pt x="998" y="102"/>
                  </a:lnTo>
                  <a:lnTo>
                    <a:pt x="1004" y="102"/>
                  </a:lnTo>
                  <a:lnTo>
                    <a:pt x="1012" y="102"/>
                  </a:lnTo>
                  <a:lnTo>
                    <a:pt x="1018" y="102"/>
                  </a:lnTo>
                  <a:lnTo>
                    <a:pt x="1022" y="102"/>
                  </a:lnTo>
                  <a:lnTo>
                    <a:pt x="1030" y="102"/>
                  </a:lnTo>
                  <a:lnTo>
                    <a:pt x="1034" y="102"/>
                  </a:lnTo>
                  <a:lnTo>
                    <a:pt x="1038" y="102"/>
                  </a:lnTo>
                  <a:lnTo>
                    <a:pt x="1040" y="102"/>
                  </a:lnTo>
                  <a:lnTo>
                    <a:pt x="1044" y="102"/>
                  </a:lnTo>
                  <a:lnTo>
                    <a:pt x="1046" y="102"/>
                  </a:lnTo>
                  <a:lnTo>
                    <a:pt x="1048" y="102"/>
                  </a:lnTo>
                  <a:lnTo>
                    <a:pt x="1056" y="102"/>
                  </a:lnTo>
                  <a:lnTo>
                    <a:pt x="1056" y="100"/>
                  </a:lnTo>
                  <a:lnTo>
                    <a:pt x="1058" y="100"/>
                  </a:lnTo>
                  <a:lnTo>
                    <a:pt x="1058" y="98"/>
                  </a:lnTo>
                  <a:lnTo>
                    <a:pt x="1060" y="98"/>
                  </a:lnTo>
                  <a:lnTo>
                    <a:pt x="1060" y="96"/>
                  </a:lnTo>
                  <a:lnTo>
                    <a:pt x="1062" y="94"/>
                  </a:lnTo>
                  <a:lnTo>
                    <a:pt x="1064" y="94"/>
                  </a:lnTo>
                  <a:lnTo>
                    <a:pt x="1064" y="96"/>
                  </a:lnTo>
                  <a:lnTo>
                    <a:pt x="1066" y="96"/>
                  </a:lnTo>
                  <a:lnTo>
                    <a:pt x="1068" y="94"/>
                  </a:lnTo>
                  <a:lnTo>
                    <a:pt x="1070" y="96"/>
                  </a:lnTo>
                  <a:lnTo>
                    <a:pt x="1076" y="90"/>
                  </a:lnTo>
                  <a:lnTo>
                    <a:pt x="1076" y="88"/>
                  </a:lnTo>
                  <a:lnTo>
                    <a:pt x="1078" y="86"/>
                  </a:lnTo>
                  <a:lnTo>
                    <a:pt x="1080" y="86"/>
                  </a:lnTo>
                  <a:lnTo>
                    <a:pt x="1082" y="84"/>
                  </a:lnTo>
                  <a:lnTo>
                    <a:pt x="1084" y="84"/>
                  </a:lnTo>
                  <a:lnTo>
                    <a:pt x="1088" y="80"/>
                  </a:lnTo>
                  <a:lnTo>
                    <a:pt x="1088" y="78"/>
                  </a:lnTo>
                  <a:lnTo>
                    <a:pt x="1088" y="76"/>
                  </a:lnTo>
                  <a:lnTo>
                    <a:pt x="1090" y="72"/>
                  </a:lnTo>
                  <a:lnTo>
                    <a:pt x="1092" y="72"/>
                  </a:lnTo>
                  <a:lnTo>
                    <a:pt x="1092" y="70"/>
                  </a:lnTo>
                  <a:lnTo>
                    <a:pt x="1094" y="68"/>
                  </a:lnTo>
                  <a:lnTo>
                    <a:pt x="1094" y="66"/>
                  </a:lnTo>
                  <a:lnTo>
                    <a:pt x="1096" y="66"/>
                  </a:lnTo>
                  <a:lnTo>
                    <a:pt x="1096" y="64"/>
                  </a:lnTo>
                  <a:lnTo>
                    <a:pt x="1098" y="64"/>
                  </a:lnTo>
                  <a:lnTo>
                    <a:pt x="1098" y="62"/>
                  </a:lnTo>
                  <a:lnTo>
                    <a:pt x="1102" y="60"/>
                  </a:lnTo>
                  <a:lnTo>
                    <a:pt x="1106" y="56"/>
                  </a:lnTo>
                  <a:lnTo>
                    <a:pt x="1108" y="54"/>
                  </a:lnTo>
                  <a:lnTo>
                    <a:pt x="1114" y="48"/>
                  </a:lnTo>
                  <a:lnTo>
                    <a:pt x="1118" y="46"/>
                  </a:lnTo>
                  <a:lnTo>
                    <a:pt x="1118" y="44"/>
                  </a:lnTo>
                  <a:lnTo>
                    <a:pt x="1120" y="44"/>
                  </a:lnTo>
                  <a:lnTo>
                    <a:pt x="1122" y="44"/>
                  </a:lnTo>
                  <a:lnTo>
                    <a:pt x="1122" y="46"/>
                  </a:lnTo>
                  <a:lnTo>
                    <a:pt x="1122" y="48"/>
                  </a:lnTo>
                  <a:lnTo>
                    <a:pt x="1120" y="50"/>
                  </a:lnTo>
                  <a:lnTo>
                    <a:pt x="1122" y="50"/>
                  </a:lnTo>
                  <a:lnTo>
                    <a:pt x="1124" y="52"/>
                  </a:lnTo>
                  <a:lnTo>
                    <a:pt x="1124" y="50"/>
                  </a:lnTo>
                  <a:lnTo>
                    <a:pt x="1126" y="50"/>
                  </a:lnTo>
                  <a:lnTo>
                    <a:pt x="1130" y="48"/>
                  </a:lnTo>
                  <a:lnTo>
                    <a:pt x="1134" y="48"/>
                  </a:lnTo>
                  <a:lnTo>
                    <a:pt x="1136" y="48"/>
                  </a:lnTo>
                  <a:lnTo>
                    <a:pt x="1136" y="46"/>
                  </a:lnTo>
                  <a:lnTo>
                    <a:pt x="1138" y="48"/>
                  </a:lnTo>
                  <a:lnTo>
                    <a:pt x="1142" y="50"/>
                  </a:lnTo>
                  <a:lnTo>
                    <a:pt x="1142" y="52"/>
                  </a:lnTo>
                  <a:lnTo>
                    <a:pt x="1142" y="54"/>
                  </a:lnTo>
                  <a:lnTo>
                    <a:pt x="1142" y="58"/>
                  </a:lnTo>
                  <a:lnTo>
                    <a:pt x="1142" y="60"/>
                  </a:lnTo>
                  <a:lnTo>
                    <a:pt x="1138" y="72"/>
                  </a:lnTo>
                  <a:lnTo>
                    <a:pt x="1134" y="78"/>
                  </a:lnTo>
                  <a:lnTo>
                    <a:pt x="1134" y="80"/>
                  </a:lnTo>
                  <a:lnTo>
                    <a:pt x="1132" y="84"/>
                  </a:lnTo>
                  <a:lnTo>
                    <a:pt x="1132" y="86"/>
                  </a:lnTo>
                  <a:lnTo>
                    <a:pt x="1134" y="86"/>
                  </a:lnTo>
                  <a:lnTo>
                    <a:pt x="1136" y="88"/>
                  </a:lnTo>
                  <a:lnTo>
                    <a:pt x="1138" y="88"/>
                  </a:lnTo>
                  <a:lnTo>
                    <a:pt x="1138" y="90"/>
                  </a:lnTo>
                  <a:lnTo>
                    <a:pt x="1136" y="90"/>
                  </a:lnTo>
                  <a:lnTo>
                    <a:pt x="1136" y="94"/>
                  </a:lnTo>
                  <a:lnTo>
                    <a:pt x="1136" y="96"/>
                  </a:lnTo>
                  <a:lnTo>
                    <a:pt x="1136" y="98"/>
                  </a:lnTo>
                  <a:lnTo>
                    <a:pt x="1138" y="98"/>
                  </a:lnTo>
                  <a:lnTo>
                    <a:pt x="1140" y="98"/>
                  </a:lnTo>
                  <a:lnTo>
                    <a:pt x="1140" y="100"/>
                  </a:lnTo>
                  <a:lnTo>
                    <a:pt x="1142" y="102"/>
                  </a:lnTo>
                  <a:lnTo>
                    <a:pt x="1140" y="104"/>
                  </a:lnTo>
                  <a:lnTo>
                    <a:pt x="1138" y="104"/>
                  </a:lnTo>
                  <a:lnTo>
                    <a:pt x="1140" y="106"/>
                  </a:lnTo>
                  <a:lnTo>
                    <a:pt x="1140" y="104"/>
                  </a:lnTo>
                  <a:lnTo>
                    <a:pt x="1142" y="106"/>
                  </a:lnTo>
                  <a:lnTo>
                    <a:pt x="1140" y="106"/>
                  </a:lnTo>
                  <a:lnTo>
                    <a:pt x="1136" y="109"/>
                  </a:lnTo>
                  <a:lnTo>
                    <a:pt x="1134" y="109"/>
                  </a:lnTo>
                  <a:lnTo>
                    <a:pt x="1132" y="111"/>
                  </a:lnTo>
                  <a:lnTo>
                    <a:pt x="1130" y="109"/>
                  </a:lnTo>
                  <a:lnTo>
                    <a:pt x="1128" y="109"/>
                  </a:lnTo>
                  <a:lnTo>
                    <a:pt x="1128" y="111"/>
                  </a:lnTo>
                  <a:lnTo>
                    <a:pt x="1124" y="111"/>
                  </a:lnTo>
                  <a:lnTo>
                    <a:pt x="1122" y="111"/>
                  </a:lnTo>
                  <a:lnTo>
                    <a:pt x="1120" y="113"/>
                  </a:lnTo>
                  <a:lnTo>
                    <a:pt x="1118" y="113"/>
                  </a:lnTo>
                  <a:lnTo>
                    <a:pt x="1116" y="115"/>
                  </a:lnTo>
                  <a:lnTo>
                    <a:pt x="1116" y="113"/>
                  </a:lnTo>
                  <a:lnTo>
                    <a:pt x="1114" y="111"/>
                  </a:lnTo>
                  <a:lnTo>
                    <a:pt x="1112" y="113"/>
                  </a:lnTo>
                  <a:lnTo>
                    <a:pt x="1110" y="113"/>
                  </a:lnTo>
                  <a:lnTo>
                    <a:pt x="1108" y="113"/>
                  </a:lnTo>
                  <a:lnTo>
                    <a:pt x="1106" y="115"/>
                  </a:lnTo>
                  <a:lnTo>
                    <a:pt x="1104" y="115"/>
                  </a:lnTo>
                  <a:lnTo>
                    <a:pt x="1102" y="115"/>
                  </a:lnTo>
                  <a:lnTo>
                    <a:pt x="1102" y="113"/>
                  </a:lnTo>
                  <a:lnTo>
                    <a:pt x="1104" y="111"/>
                  </a:lnTo>
                  <a:lnTo>
                    <a:pt x="1102" y="111"/>
                  </a:lnTo>
                  <a:lnTo>
                    <a:pt x="1100" y="113"/>
                  </a:lnTo>
                  <a:lnTo>
                    <a:pt x="1098" y="113"/>
                  </a:lnTo>
                  <a:lnTo>
                    <a:pt x="1096" y="117"/>
                  </a:lnTo>
                  <a:lnTo>
                    <a:pt x="1094" y="121"/>
                  </a:lnTo>
                  <a:lnTo>
                    <a:pt x="1092" y="123"/>
                  </a:lnTo>
                  <a:lnTo>
                    <a:pt x="1092" y="125"/>
                  </a:lnTo>
                  <a:lnTo>
                    <a:pt x="1092" y="123"/>
                  </a:lnTo>
                  <a:lnTo>
                    <a:pt x="1090" y="123"/>
                  </a:lnTo>
                  <a:lnTo>
                    <a:pt x="1088" y="125"/>
                  </a:lnTo>
                  <a:lnTo>
                    <a:pt x="1086" y="127"/>
                  </a:lnTo>
                  <a:lnTo>
                    <a:pt x="1086" y="125"/>
                  </a:lnTo>
                  <a:lnTo>
                    <a:pt x="1086" y="123"/>
                  </a:lnTo>
                  <a:lnTo>
                    <a:pt x="1086" y="125"/>
                  </a:lnTo>
                  <a:lnTo>
                    <a:pt x="1084" y="125"/>
                  </a:lnTo>
                  <a:lnTo>
                    <a:pt x="1084" y="127"/>
                  </a:lnTo>
                  <a:lnTo>
                    <a:pt x="1084" y="125"/>
                  </a:lnTo>
                  <a:lnTo>
                    <a:pt x="1084" y="123"/>
                  </a:lnTo>
                  <a:lnTo>
                    <a:pt x="1086" y="123"/>
                  </a:lnTo>
                  <a:lnTo>
                    <a:pt x="1084" y="123"/>
                  </a:lnTo>
                  <a:lnTo>
                    <a:pt x="1084" y="125"/>
                  </a:lnTo>
                  <a:lnTo>
                    <a:pt x="1082" y="125"/>
                  </a:lnTo>
                  <a:lnTo>
                    <a:pt x="1082" y="127"/>
                  </a:lnTo>
                  <a:lnTo>
                    <a:pt x="1082" y="129"/>
                  </a:lnTo>
                  <a:lnTo>
                    <a:pt x="1082" y="127"/>
                  </a:lnTo>
                  <a:lnTo>
                    <a:pt x="1080" y="127"/>
                  </a:lnTo>
                  <a:lnTo>
                    <a:pt x="1082" y="125"/>
                  </a:lnTo>
                  <a:lnTo>
                    <a:pt x="1082" y="123"/>
                  </a:lnTo>
                  <a:lnTo>
                    <a:pt x="1082" y="121"/>
                  </a:lnTo>
                  <a:lnTo>
                    <a:pt x="1080" y="123"/>
                  </a:lnTo>
                  <a:lnTo>
                    <a:pt x="1080" y="125"/>
                  </a:lnTo>
                  <a:lnTo>
                    <a:pt x="1080" y="127"/>
                  </a:lnTo>
                  <a:lnTo>
                    <a:pt x="1080" y="129"/>
                  </a:lnTo>
                  <a:lnTo>
                    <a:pt x="1078" y="131"/>
                  </a:lnTo>
                  <a:lnTo>
                    <a:pt x="1078" y="129"/>
                  </a:lnTo>
                  <a:lnTo>
                    <a:pt x="1078" y="127"/>
                  </a:lnTo>
                  <a:lnTo>
                    <a:pt x="1076" y="127"/>
                  </a:lnTo>
                  <a:lnTo>
                    <a:pt x="1074" y="127"/>
                  </a:lnTo>
                  <a:lnTo>
                    <a:pt x="1074" y="129"/>
                  </a:lnTo>
                  <a:lnTo>
                    <a:pt x="1072" y="129"/>
                  </a:lnTo>
                  <a:lnTo>
                    <a:pt x="1072" y="131"/>
                  </a:lnTo>
                  <a:lnTo>
                    <a:pt x="1070" y="131"/>
                  </a:lnTo>
                  <a:lnTo>
                    <a:pt x="1070" y="133"/>
                  </a:lnTo>
                  <a:lnTo>
                    <a:pt x="1068" y="135"/>
                  </a:lnTo>
                  <a:lnTo>
                    <a:pt x="1066" y="137"/>
                  </a:lnTo>
                  <a:lnTo>
                    <a:pt x="1064" y="137"/>
                  </a:lnTo>
                  <a:lnTo>
                    <a:pt x="1064" y="139"/>
                  </a:lnTo>
                  <a:lnTo>
                    <a:pt x="1062" y="139"/>
                  </a:lnTo>
                  <a:lnTo>
                    <a:pt x="1060" y="141"/>
                  </a:lnTo>
                  <a:lnTo>
                    <a:pt x="1060" y="143"/>
                  </a:lnTo>
                  <a:lnTo>
                    <a:pt x="1058" y="143"/>
                  </a:lnTo>
                  <a:lnTo>
                    <a:pt x="1056" y="145"/>
                  </a:lnTo>
                  <a:lnTo>
                    <a:pt x="1056" y="147"/>
                  </a:lnTo>
                  <a:lnTo>
                    <a:pt x="1054" y="149"/>
                  </a:lnTo>
                  <a:lnTo>
                    <a:pt x="1052" y="151"/>
                  </a:lnTo>
                  <a:lnTo>
                    <a:pt x="1052" y="153"/>
                  </a:lnTo>
                  <a:lnTo>
                    <a:pt x="1052" y="155"/>
                  </a:lnTo>
                  <a:lnTo>
                    <a:pt x="1052" y="157"/>
                  </a:lnTo>
                  <a:lnTo>
                    <a:pt x="1054" y="157"/>
                  </a:lnTo>
                  <a:lnTo>
                    <a:pt x="1054" y="155"/>
                  </a:lnTo>
                  <a:lnTo>
                    <a:pt x="1056" y="155"/>
                  </a:lnTo>
                  <a:lnTo>
                    <a:pt x="1056" y="157"/>
                  </a:lnTo>
                  <a:lnTo>
                    <a:pt x="1054" y="157"/>
                  </a:lnTo>
                  <a:lnTo>
                    <a:pt x="1050" y="159"/>
                  </a:lnTo>
                  <a:lnTo>
                    <a:pt x="1048" y="159"/>
                  </a:lnTo>
                  <a:lnTo>
                    <a:pt x="1046" y="161"/>
                  </a:lnTo>
                  <a:lnTo>
                    <a:pt x="1046" y="163"/>
                  </a:lnTo>
                  <a:lnTo>
                    <a:pt x="1046" y="165"/>
                  </a:lnTo>
                  <a:lnTo>
                    <a:pt x="1046" y="163"/>
                  </a:lnTo>
                  <a:lnTo>
                    <a:pt x="1048" y="163"/>
                  </a:lnTo>
                  <a:lnTo>
                    <a:pt x="1048" y="165"/>
                  </a:lnTo>
                  <a:lnTo>
                    <a:pt x="1050" y="165"/>
                  </a:lnTo>
                  <a:lnTo>
                    <a:pt x="1050" y="169"/>
                  </a:lnTo>
                  <a:lnTo>
                    <a:pt x="1048" y="171"/>
                  </a:lnTo>
                  <a:lnTo>
                    <a:pt x="1050" y="171"/>
                  </a:lnTo>
                  <a:lnTo>
                    <a:pt x="1050" y="173"/>
                  </a:lnTo>
                  <a:lnTo>
                    <a:pt x="1050" y="175"/>
                  </a:lnTo>
                  <a:lnTo>
                    <a:pt x="1050" y="177"/>
                  </a:lnTo>
                  <a:lnTo>
                    <a:pt x="1052" y="177"/>
                  </a:lnTo>
                  <a:lnTo>
                    <a:pt x="1054" y="177"/>
                  </a:lnTo>
                  <a:lnTo>
                    <a:pt x="1056" y="177"/>
                  </a:lnTo>
                  <a:lnTo>
                    <a:pt x="1056" y="175"/>
                  </a:lnTo>
                  <a:lnTo>
                    <a:pt x="1058" y="175"/>
                  </a:lnTo>
                  <a:lnTo>
                    <a:pt x="1060" y="175"/>
                  </a:lnTo>
                  <a:lnTo>
                    <a:pt x="1060" y="173"/>
                  </a:lnTo>
                  <a:lnTo>
                    <a:pt x="1062" y="173"/>
                  </a:lnTo>
                  <a:lnTo>
                    <a:pt x="1060" y="169"/>
                  </a:lnTo>
                  <a:lnTo>
                    <a:pt x="1058" y="169"/>
                  </a:lnTo>
                  <a:lnTo>
                    <a:pt x="1058" y="167"/>
                  </a:lnTo>
                  <a:lnTo>
                    <a:pt x="1060" y="167"/>
                  </a:lnTo>
                  <a:lnTo>
                    <a:pt x="1060" y="169"/>
                  </a:lnTo>
                  <a:lnTo>
                    <a:pt x="1062" y="169"/>
                  </a:lnTo>
                  <a:lnTo>
                    <a:pt x="1062" y="171"/>
                  </a:lnTo>
                  <a:lnTo>
                    <a:pt x="1062" y="173"/>
                  </a:lnTo>
                  <a:lnTo>
                    <a:pt x="1062" y="175"/>
                  </a:lnTo>
                  <a:lnTo>
                    <a:pt x="1060" y="177"/>
                  </a:lnTo>
                  <a:lnTo>
                    <a:pt x="1060" y="179"/>
                  </a:lnTo>
                  <a:lnTo>
                    <a:pt x="1058" y="179"/>
                  </a:lnTo>
                  <a:lnTo>
                    <a:pt x="1056" y="179"/>
                  </a:lnTo>
                  <a:lnTo>
                    <a:pt x="1054" y="179"/>
                  </a:lnTo>
                  <a:lnTo>
                    <a:pt x="1052" y="179"/>
                  </a:lnTo>
                  <a:lnTo>
                    <a:pt x="1050" y="179"/>
                  </a:lnTo>
                  <a:lnTo>
                    <a:pt x="1048" y="181"/>
                  </a:lnTo>
                  <a:lnTo>
                    <a:pt x="1046" y="181"/>
                  </a:lnTo>
                  <a:lnTo>
                    <a:pt x="1046" y="179"/>
                  </a:lnTo>
                  <a:lnTo>
                    <a:pt x="1046" y="177"/>
                  </a:lnTo>
                  <a:lnTo>
                    <a:pt x="1044" y="179"/>
                  </a:lnTo>
                  <a:lnTo>
                    <a:pt x="1042" y="181"/>
                  </a:lnTo>
                  <a:lnTo>
                    <a:pt x="1038" y="181"/>
                  </a:lnTo>
                  <a:lnTo>
                    <a:pt x="1038" y="183"/>
                  </a:lnTo>
                  <a:lnTo>
                    <a:pt x="1036" y="183"/>
                  </a:lnTo>
                  <a:lnTo>
                    <a:pt x="1036" y="181"/>
                  </a:lnTo>
                  <a:lnTo>
                    <a:pt x="1036" y="179"/>
                  </a:lnTo>
                  <a:lnTo>
                    <a:pt x="1038" y="179"/>
                  </a:lnTo>
                  <a:lnTo>
                    <a:pt x="1038" y="177"/>
                  </a:lnTo>
                  <a:lnTo>
                    <a:pt x="1040" y="177"/>
                  </a:lnTo>
                  <a:lnTo>
                    <a:pt x="1040" y="175"/>
                  </a:lnTo>
                  <a:lnTo>
                    <a:pt x="1038" y="177"/>
                  </a:lnTo>
                  <a:lnTo>
                    <a:pt x="1036" y="177"/>
                  </a:lnTo>
                  <a:lnTo>
                    <a:pt x="1036" y="179"/>
                  </a:lnTo>
                  <a:lnTo>
                    <a:pt x="1036" y="177"/>
                  </a:lnTo>
                  <a:lnTo>
                    <a:pt x="1034" y="175"/>
                  </a:lnTo>
                  <a:lnTo>
                    <a:pt x="1032" y="179"/>
                  </a:lnTo>
                  <a:lnTo>
                    <a:pt x="1032" y="183"/>
                  </a:lnTo>
                  <a:lnTo>
                    <a:pt x="1030" y="185"/>
                  </a:lnTo>
                  <a:lnTo>
                    <a:pt x="1028" y="185"/>
                  </a:lnTo>
                  <a:lnTo>
                    <a:pt x="1026" y="185"/>
                  </a:lnTo>
                  <a:lnTo>
                    <a:pt x="1024" y="187"/>
                  </a:lnTo>
                  <a:lnTo>
                    <a:pt x="1022" y="187"/>
                  </a:lnTo>
                  <a:lnTo>
                    <a:pt x="1020" y="185"/>
                  </a:lnTo>
                  <a:lnTo>
                    <a:pt x="1016" y="187"/>
                  </a:lnTo>
                  <a:lnTo>
                    <a:pt x="1014" y="187"/>
                  </a:lnTo>
                  <a:lnTo>
                    <a:pt x="1010" y="187"/>
                  </a:lnTo>
                  <a:lnTo>
                    <a:pt x="1008" y="187"/>
                  </a:lnTo>
                  <a:lnTo>
                    <a:pt x="1006" y="187"/>
                  </a:lnTo>
                  <a:lnTo>
                    <a:pt x="1002" y="189"/>
                  </a:lnTo>
                  <a:lnTo>
                    <a:pt x="1000" y="189"/>
                  </a:lnTo>
                  <a:lnTo>
                    <a:pt x="1000" y="187"/>
                  </a:lnTo>
                  <a:lnTo>
                    <a:pt x="998" y="189"/>
                  </a:lnTo>
                  <a:lnTo>
                    <a:pt x="998" y="191"/>
                  </a:lnTo>
                  <a:lnTo>
                    <a:pt x="996" y="191"/>
                  </a:lnTo>
                  <a:lnTo>
                    <a:pt x="994" y="191"/>
                  </a:lnTo>
                  <a:lnTo>
                    <a:pt x="992" y="191"/>
                  </a:lnTo>
                  <a:lnTo>
                    <a:pt x="992" y="193"/>
                  </a:lnTo>
                  <a:lnTo>
                    <a:pt x="990" y="193"/>
                  </a:lnTo>
                  <a:lnTo>
                    <a:pt x="988" y="193"/>
                  </a:lnTo>
                  <a:lnTo>
                    <a:pt x="988" y="195"/>
                  </a:lnTo>
                  <a:lnTo>
                    <a:pt x="986" y="195"/>
                  </a:lnTo>
                  <a:lnTo>
                    <a:pt x="984" y="195"/>
                  </a:lnTo>
                  <a:lnTo>
                    <a:pt x="982" y="197"/>
                  </a:lnTo>
                  <a:lnTo>
                    <a:pt x="980" y="199"/>
                  </a:lnTo>
                  <a:lnTo>
                    <a:pt x="978" y="199"/>
                  </a:lnTo>
                  <a:lnTo>
                    <a:pt x="976" y="201"/>
                  </a:lnTo>
                  <a:lnTo>
                    <a:pt x="978" y="199"/>
                  </a:lnTo>
                  <a:lnTo>
                    <a:pt x="978" y="197"/>
                  </a:lnTo>
                  <a:lnTo>
                    <a:pt x="980" y="197"/>
                  </a:lnTo>
                  <a:lnTo>
                    <a:pt x="980" y="195"/>
                  </a:lnTo>
                  <a:lnTo>
                    <a:pt x="982" y="193"/>
                  </a:lnTo>
                  <a:lnTo>
                    <a:pt x="982" y="191"/>
                  </a:lnTo>
                  <a:lnTo>
                    <a:pt x="982" y="189"/>
                  </a:lnTo>
                  <a:lnTo>
                    <a:pt x="982" y="187"/>
                  </a:lnTo>
                  <a:lnTo>
                    <a:pt x="980" y="187"/>
                  </a:lnTo>
                  <a:lnTo>
                    <a:pt x="980" y="189"/>
                  </a:lnTo>
                  <a:lnTo>
                    <a:pt x="982" y="189"/>
                  </a:lnTo>
                  <a:lnTo>
                    <a:pt x="982" y="191"/>
                  </a:lnTo>
                  <a:lnTo>
                    <a:pt x="980" y="195"/>
                  </a:lnTo>
                  <a:lnTo>
                    <a:pt x="980" y="197"/>
                  </a:lnTo>
                  <a:lnTo>
                    <a:pt x="976" y="201"/>
                  </a:lnTo>
                  <a:lnTo>
                    <a:pt x="974" y="203"/>
                  </a:lnTo>
                  <a:lnTo>
                    <a:pt x="974" y="201"/>
                  </a:lnTo>
                  <a:lnTo>
                    <a:pt x="972" y="203"/>
                  </a:lnTo>
                  <a:lnTo>
                    <a:pt x="970" y="205"/>
                  </a:lnTo>
                  <a:lnTo>
                    <a:pt x="970" y="207"/>
                  </a:lnTo>
                  <a:lnTo>
                    <a:pt x="968" y="207"/>
                  </a:lnTo>
                  <a:lnTo>
                    <a:pt x="970" y="207"/>
                  </a:lnTo>
                  <a:lnTo>
                    <a:pt x="970" y="209"/>
                  </a:lnTo>
                  <a:lnTo>
                    <a:pt x="972" y="209"/>
                  </a:lnTo>
                  <a:lnTo>
                    <a:pt x="974" y="207"/>
                  </a:lnTo>
                  <a:lnTo>
                    <a:pt x="974" y="209"/>
                  </a:lnTo>
                  <a:lnTo>
                    <a:pt x="970" y="217"/>
                  </a:lnTo>
                  <a:lnTo>
                    <a:pt x="968" y="223"/>
                  </a:lnTo>
                  <a:lnTo>
                    <a:pt x="968" y="219"/>
                  </a:lnTo>
                  <a:lnTo>
                    <a:pt x="970" y="217"/>
                  </a:lnTo>
                  <a:lnTo>
                    <a:pt x="970" y="215"/>
                  </a:lnTo>
                  <a:lnTo>
                    <a:pt x="968" y="219"/>
                  </a:lnTo>
                  <a:lnTo>
                    <a:pt x="966" y="223"/>
                  </a:lnTo>
                  <a:lnTo>
                    <a:pt x="966" y="225"/>
                  </a:lnTo>
                  <a:lnTo>
                    <a:pt x="964" y="225"/>
                  </a:lnTo>
                  <a:lnTo>
                    <a:pt x="962" y="227"/>
                  </a:lnTo>
                  <a:lnTo>
                    <a:pt x="958" y="229"/>
                  </a:lnTo>
                  <a:lnTo>
                    <a:pt x="960" y="229"/>
                  </a:lnTo>
                  <a:lnTo>
                    <a:pt x="958" y="231"/>
                  </a:lnTo>
                  <a:lnTo>
                    <a:pt x="958" y="233"/>
                  </a:lnTo>
                  <a:lnTo>
                    <a:pt x="956" y="233"/>
                  </a:lnTo>
                  <a:lnTo>
                    <a:pt x="954" y="233"/>
                  </a:lnTo>
                  <a:lnTo>
                    <a:pt x="952" y="233"/>
                  </a:lnTo>
                  <a:lnTo>
                    <a:pt x="952" y="235"/>
                  </a:lnTo>
                  <a:lnTo>
                    <a:pt x="954" y="235"/>
                  </a:lnTo>
                  <a:lnTo>
                    <a:pt x="952" y="237"/>
                  </a:lnTo>
                  <a:lnTo>
                    <a:pt x="950" y="239"/>
                  </a:lnTo>
                  <a:lnTo>
                    <a:pt x="950" y="241"/>
                  </a:lnTo>
                  <a:lnTo>
                    <a:pt x="948" y="241"/>
                  </a:lnTo>
                  <a:lnTo>
                    <a:pt x="948" y="243"/>
                  </a:lnTo>
                  <a:lnTo>
                    <a:pt x="946" y="243"/>
                  </a:lnTo>
                  <a:lnTo>
                    <a:pt x="946" y="241"/>
                  </a:lnTo>
                  <a:lnTo>
                    <a:pt x="948" y="239"/>
                  </a:lnTo>
                  <a:lnTo>
                    <a:pt x="948" y="237"/>
                  </a:lnTo>
                  <a:lnTo>
                    <a:pt x="946" y="237"/>
                  </a:lnTo>
                  <a:lnTo>
                    <a:pt x="944" y="235"/>
                  </a:lnTo>
                  <a:lnTo>
                    <a:pt x="942" y="233"/>
                  </a:lnTo>
                  <a:lnTo>
                    <a:pt x="940" y="233"/>
                  </a:lnTo>
                  <a:lnTo>
                    <a:pt x="938" y="231"/>
                  </a:lnTo>
                  <a:lnTo>
                    <a:pt x="938" y="229"/>
                  </a:lnTo>
                  <a:lnTo>
                    <a:pt x="938" y="227"/>
                  </a:lnTo>
                  <a:lnTo>
                    <a:pt x="942" y="223"/>
                  </a:lnTo>
                  <a:lnTo>
                    <a:pt x="944" y="221"/>
                  </a:lnTo>
                  <a:lnTo>
                    <a:pt x="946" y="221"/>
                  </a:lnTo>
                  <a:lnTo>
                    <a:pt x="948" y="221"/>
                  </a:lnTo>
                  <a:lnTo>
                    <a:pt x="948" y="219"/>
                  </a:lnTo>
                  <a:lnTo>
                    <a:pt x="950" y="219"/>
                  </a:lnTo>
                  <a:lnTo>
                    <a:pt x="950" y="217"/>
                  </a:lnTo>
                  <a:lnTo>
                    <a:pt x="950" y="219"/>
                  </a:lnTo>
                  <a:lnTo>
                    <a:pt x="948" y="219"/>
                  </a:lnTo>
                  <a:lnTo>
                    <a:pt x="946" y="221"/>
                  </a:lnTo>
                  <a:lnTo>
                    <a:pt x="944" y="221"/>
                  </a:lnTo>
                  <a:lnTo>
                    <a:pt x="942" y="221"/>
                  </a:lnTo>
                  <a:lnTo>
                    <a:pt x="942" y="223"/>
                  </a:lnTo>
                  <a:lnTo>
                    <a:pt x="938" y="225"/>
                  </a:lnTo>
                  <a:lnTo>
                    <a:pt x="938" y="227"/>
                  </a:lnTo>
                  <a:lnTo>
                    <a:pt x="938" y="231"/>
                  </a:lnTo>
                  <a:lnTo>
                    <a:pt x="938" y="233"/>
                  </a:lnTo>
                  <a:lnTo>
                    <a:pt x="940" y="235"/>
                  </a:lnTo>
                  <a:lnTo>
                    <a:pt x="938" y="237"/>
                  </a:lnTo>
                  <a:lnTo>
                    <a:pt x="938" y="239"/>
                  </a:lnTo>
                  <a:lnTo>
                    <a:pt x="938" y="243"/>
                  </a:lnTo>
                  <a:lnTo>
                    <a:pt x="940" y="245"/>
                  </a:lnTo>
                  <a:lnTo>
                    <a:pt x="940" y="249"/>
                  </a:lnTo>
                  <a:lnTo>
                    <a:pt x="938" y="251"/>
                  </a:lnTo>
                  <a:lnTo>
                    <a:pt x="940" y="251"/>
                  </a:lnTo>
                  <a:lnTo>
                    <a:pt x="940" y="255"/>
                  </a:lnTo>
                  <a:lnTo>
                    <a:pt x="940" y="257"/>
                  </a:lnTo>
                  <a:lnTo>
                    <a:pt x="938" y="257"/>
                  </a:lnTo>
                  <a:lnTo>
                    <a:pt x="940" y="257"/>
                  </a:lnTo>
                  <a:lnTo>
                    <a:pt x="940" y="255"/>
                  </a:lnTo>
                  <a:lnTo>
                    <a:pt x="938" y="257"/>
                  </a:lnTo>
                  <a:lnTo>
                    <a:pt x="936" y="257"/>
                  </a:lnTo>
                  <a:lnTo>
                    <a:pt x="936" y="259"/>
                  </a:lnTo>
                  <a:lnTo>
                    <a:pt x="932" y="261"/>
                  </a:lnTo>
                  <a:lnTo>
                    <a:pt x="930" y="263"/>
                  </a:lnTo>
                  <a:lnTo>
                    <a:pt x="930" y="265"/>
                  </a:lnTo>
                  <a:lnTo>
                    <a:pt x="926" y="269"/>
                  </a:lnTo>
                  <a:lnTo>
                    <a:pt x="924" y="271"/>
                  </a:lnTo>
                  <a:lnTo>
                    <a:pt x="922" y="275"/>
                  </a:lnTo>
                  <a:lnTo>
                    <a:pt x="924" y="275"/>
                  </a:lnTo>
                  <a:lnTo>
                    <a:pt x="922" y="275"/>
                  </a:lnTo>
                  <a:lnTo>
                    <a:pt x="922" y="277"/>
                  </a:lnTo>
                  <a:lnTo>
                    <a:pt x="920" y="275"/>
                  </a:lnTo>
                  <a:lnTo>
                    <a:pt x="918" y="277"/>
                  </a:lnTo>
                  <a:lnTo>
                    <a:pt x="916" y="279"/>
                  </a:lnTo>
                  <a:lnTo>
                    <a:pt x="916" y="281"/>
                  </a:lnTo>
                  <a:lnTo>
                    <a:pt x="916" y="283"/>
                  </a:lnTo>
                  <a:lnTo>
                    <a:pt x="912" y="285"/>
                  </a:lnTo>
                  <a:lnTo>
                    <a:pt x="912" y="283"/>
                  </a:lnTo>
                  <a:lnTo>
                    <a:pt x="912" y="281"/>
                  </a:lnTo>
                  <a:lnTo>
                    <a:pt x="916" y="277"/>
                  </a:lnTo>
                  <a:lnTo>
                    <a:pt x="916" y="275"/>
                  </a:lnTo>
                  <a:lnTo>
                    <a:pt x="916" y="273"/>
                  </a:lnTo>
                  <a:lnTo>
                    <a:pt x="918" y="273"/>
                  </a:lnTo>
                  <a:lnTo>
                    <a:pt x="920" y="271"/>
                  </a:lnTo>
                  <a:lnTo>
                    <a:pt x="922" y="269"/>
                  </a:lnTo>
                  <a:lnTo>
                    <a:pt x="924" y="267"/>
                  </a:lnTo>
                  <a:lnTo>
                    <a:pt x="924" y="265"/>
                  </a:lnTo>
                  <a:lnTo>
                    <a:pt x="922" y="265"/>
                  </a:lnTo>
                  <a:lnTo>
                    <a:pt x="920" y="265"/>
                  </a:lnTo>
                  <a:lnTo>
                    <a:pt x="922" y="261"/>
                  </a:lnTo>
                  <a:lnTo>
                    <a:pt x="920" y="261"/>
                  </a:lnTo>
                  <a:lnTo>
                    <a:pt x="922" y="257"/>
                  </a:lnTo>
                  <a:lnTo>
                    <a:pt x="924" y="257"/>
                  </a:lnTo>
                  <a:lnTo>
                    <a:pt x="920" y="257"/>
                  </a:lnTo>
                  <a:lnTo>
                    <a:pt x="918" y="259"/>
                  </a:lnTo>
                  <a:lnTo>
                    <a:pt x="918" y="257"/>
                  </a:lnTo>
                  <a:lnTo>
                    <a:pt x="916" y="257"/>
                  </a:lnTo>
                  <a:lnTo>
                    <a:pt x="914" y="255"/>
                  </a:lnTo>
                  <a:lnTo>
                    <a:pt x="914" y="253"/>
                  </a:lnTo>
                  <a:lnTo>
                    <a:pt x="916" y="253"/>
                  </a:lnTo>
                  <a:lnTo>
                    <a:pt x="918" y="253"/>
                  </a:lnTo>
                  <a:lnTo>
                    <a:pt x="918" y="251"/>
                  </a:lnTo>
                  <a:lnTo>
                    <a:pt x="918" y="253"/>
                  </a:lnTo>
                  <a:lnTo>
                    <a:pt x="916" y="253"/>
                  </a:lnTo>
                  <a:lnTo>
                    <a:pt x="916" y="251"/>
                  </a:lnTo>
                  <a:lnTo>
                    <a:pt x="918" y="251"/>
                  </a:lnTo>
                  <a:lnTo>
                    <a:pt x="920" y="251"/>
                  </a:lnTo>
                  <a:lnTo>
                    <a:pt x="922" y="251"/>
                  </a:lnTo>
                  <a:lnTo>
                    <a:pt x="924" y="251"/>
                  </a:lnTo>
                  <a:lnTo>
                    <a:pt x="924" y="249"/>
                  </a:lnTo>
                  <a:lnTo>
                    <a:pt x="922" y="251"/>
                  </a:lnTo>
                  <a:lnTo>
                    <a:pt x="920" y="251"/>
                  </a:lnTo>
                  <a:lnTo>
                    <a:pt x="918" y="249"/>
                  </a:lnTo>
                  <a:lnTo>
                    <a:pt x="920" y="247"/>
                  </a:lnTo>
                  <a:lnTo>
                    <a:pt x="916" y="249"/>
                  </a:lnTo>
                  <a:lnTo>
                    <a:pt x="916" y="247"/>
                  </a:lnTo>
                  <a:lnTo>
                    <a:pt x="918" y="245"/>
                  </a:lnTo>
                  <a:lnTo>
                    <a:pt x="920" y="245"/>
                  </a:lnTo>
                  <a:lnTo>
                    <a:pt x="920" y="247"/>
                  </a:lnTo>
                  <a:lnTo>
                    <a:pt x="922" y="247"/>
                  </a:lnTo>
                  <a:lnTo>
                    <a:pt x="922" y="245"/>
                  </a:lnTo>
                  <a:lnTo>
                    <a:pt x="920" y="243"/>
                  </a:lnTo>
                  <a:lnTo>
                    <a:pt x="918" y="243"/>
                  </a:lnTo>
                  <a:lnTo>
                    <a:pt x="918" y="245"/>
                  </a:lnTo>
                  <a:lnTo>
                    <a:pt x="916" y="245"/>
                  </a:lnTo>
                  <a:lnTo>
                    <a:pt x="918" y="243"/>
                  </a:lnTo>
                  <a:lnTo>
                    <a:pt x="918" y="241"/>
                  </a:lnTo>
                  <a:lnTo>
                    <a:pt x="920" y="241"/>
                  </a:lnTo>
                  <a:lnTo>
                    <a:pt x="922" y="241"/>
                  </a:lnTo>
                  <a:lnTo>
                    <a:pt x="924" y="237"/>
                  </a:lnTo>
                  <a:lnTo>
                    <a:pt x="924" y="239"/>
                  </a:lnTo>
                  <a:lnTo>
                    <a:pt x="922" y="239"/>
                  </a:lnTo>
                  <a:lnTo>
                    <a:pt x="920" y="237"/>
                  </a:lnTo>
                  <a:lnTo>
                    <a:pt x="922" y="237"/>
                  </a:lnTo>
                  <a:lnTo>
                    <a:pt x="924" y="233"/>
                  </a:lnTo>
                  <a:lnTo>
                    <a:pt x="926" y="233"/>
                  </a:lnTo>
                  <a:lnTo>
                    <a:pt x="928" y="231"/>
                  </a:lnTo>
                  <a:lnTo>
                    <a:pt x="932" y="229"/>
                  </a:lnTo>
                  <a:lnTo>
                    <a:pt x="932" y="227"/>
                  </a:lnTo>
                  <a:lnTo>
                    <a:pt x="930" y="227"/>
                  </a:lnTo>
                  <a:lnTo>
                    <a:pt x="928" y="227"/>
                  </a:lnTo>
                  <a:lnTo>
                    <a:pt x="928" y="229"/>
                  </a:lnTo>
                  <a:lnTo>
                    <a:pt x="926" y="229"/>
                  </a:lnTo>
                  <a:lnTo>
                    <a:pt x="928" y="229"/>
                  </a:lnTo>
                  <a:lnTo>
                    <a:pt x="928" y="231"/>
                  </a:lnTo>
                  <a:lnTo>
                    <a:pt x="926" y="231"/>
                  </a:lnTo>
                  <a:lnTo>
                    <a:pt x="924" y="233"/>
                  </a:lnTo>
                  <a:lnTo>
                    <a:pt x="924" y="231"/>
                  </a:lnTo>
                  <a:lnTo>
                    <a:pt x="920" y="231"/>
                  </a:lnTo>
                  <a:lnTo>
                    <a:pt x="920" y="233"/>
                  </a:lnTo>
                  <a:lnTo>
                    <a:pt x="918" y="233"/>
                  </a:lnTo>
                  <a:lnTo>
                    <a:pt x="918" y="235"/>
                  </a:lnTo>
                  <a:lnTo>
                    <a:pt x="918" y="237"/>
                  </a:lnTo>
                  <a:lnTo>
                    <a:pt x="918" y="235"/>
                  </a:lnTo>
                  <a:lnTo>
                    <a:pt x="916" y="235"/>
                  </a:lnTo>
                  <a:lnTo>
                    <a:pt x="914" y="235"/>
                  </a:lnTo>
                  <a:lnTo>
                    <a:pt x="916" y="235"/>
                  </a:lnTo>
                  <a:lnTo>
                    <a:pt x="916" y="237"/>
                  </a:lnTo>
                  <a:lnTo>
                    <a:pt x="918" y="237"/>
                  </a:lnTo>
                  <a:lnTo>
                    <a:pt x="918" y="239"/>
                  </a:lnTo>
                  <a:lnTo>
                    <a:pt x="918" y="241"/>
                  </a:lnTo>
                  <a:lnTo>
                    <a:pt x="916" y="243"/>
                  </a:lnTo>
                  <a:lnTo>
                    <a:pt x="914" y="245"/>
                  </a:lnTo>
                  <a:lnTo>
                    <a:pt x="912" y="247"/>
                  </a:lnTo>
                  <a:lnTo>
                    <a:pt x="912" y="253"/>
                  </a:lnTo>
                  <a:lnTo>
                    <a:pt x="912" y="255"/>
                  </a:lnTo>
                  <a:lnTo>
                    <a:pt x="912" y="257"/>
                  </a:lnTo>
                  <a:lnTo>
                    <a:pt x="910" y="255"/>
                  </a:lnTo>
                  <a:lnTo>
                    <a:pt x="908" y="255"/>
                  </a:lnTo>
                  <a:lnTo>
                    <a:pt x="908" y="253"/>
                  </a:lnTo>
                  <a:lnTo>
                    <a:pt x="908" y="251"/>
                  </a:lnTo>
                  <a:lnTo>
                    <a:pt x="910" y="251"/>
                  </a:lnTo>
                  <a:lnTo>
                    <a:pt x="910" y="249"/>
                  </a:lnTo>
                  <a:lnTo>
                    <a:pt x="908" y="249"/>
                  </a:lnTo>
                  <a:lnTo>
                    <a:pt x="908" y="255"/>
                  </a:lnTo>
                  <a:lnTo>
                    <a:pt x="910" y="257"/>
                  </a:lnTo>
                  <a:lnTo>
                    <a:pt x="912" y="257"/>
                  </a:lnTo>
                  <a:lnTo>
                    <a:pt x="912" y="259"/>
                  </a:lnTo>
                  <a:lnTo>
                    <a:pt x="912" y="261"/>
                  </a:lnTo>
                  <a:lnTo>
                    <a:pt x="912" y="263"/>
                  </a:lnTo>
                  <a:lnTo>
                    <a:pt x="908" y="259"/>
                  </a:lnTo>
                  <a:lnTo>
                    <a:pt x="906" y="259"/>
                  </a:lnTo>
                  <a:lnTo>
                    <a:pt x="906" y="257"/>
                  </a:lnTo>
                  <a:lnTo>
                    <a:pt x="906" y="259"/>
                  </a:lnTo>
                  <a:lnTo>
                    <a:pt x="904" y="259"/>
                  </a:lnTo>
                  <a:lnTo>
                    <a:pt x="902" y="257"/>
                  </a:lnTo>
                  <a:lnTo>
                    <a:pt x="902" y="255"/>
                  </a:lnTo>
                  <a:lnTo>
                    <a:pt x="898" y="257"/>
                  </a:lnTo>
                  <a:lnTo>
                    <a:pt x="898" y="255"/>
                  </a:lnTo>
                  <a:lnTo>
                    <a:pt x="898" y="253"/>
                  </a:lnTo>
                  <a:lnTo>
                    <a:pt x="900" y="251"/>
                  </a:lnTo>
                  <a:lnTo>
                    <a:pt x="902" y="249"/>
                  </a:lnTo>
                  <a:lnTo>
                    <a:pt x="904" y="247"/>
                  </a:lnTo>
                  <a:lnTo>
                    <a:pt x="904" y="245"/>
                  </a:lnTo>
                  <a:lnTo>
                    <a:pt x="904" y="243"/>
                  </a:lnTo>
                  <a:lnTo>
                    <a:pt x="902" y="243"/>
                  </a:lnTo>
                  <a:lnTo>
                    <a:pt x="904" y="245"/>
                  </a:lnTo>
                  <a:lnTo>
                    <a:pt x="902" y="247"/>
                  </a:lnTo>
                  <a:lnTo>
                    <a:pt x="902" y="249"/>
                  </a:lnTo>
                  <a:lnTo>
                    <a:pt x="898" y="251"/>
                  </a:lnTo>
                  <a:lnTo>
                    <a:pt x="898" y="253"/>
                  </a:lnTo>
                  <a:lnTo>
                    <a:pt x="896" y="257"/>
                  </a:lnTo>
                  <a:lnTo>
                    <a:pt x="898" y="257"/>
                  </a:lnTo>
                  <a:lnTo>
                    <a:pt x="900" y="257"/>
                  </a:lnTo>
                  <a:lnTo>
                    <a:pt x="902" y="257"/>
                  </a:lnTo>
                  <a:lnTo>
                    <a:pt x="902" y="259"/>
                  </a:lnTo>
                  <a:lnTo>
                    <a:pt x="906" y="261"/>
                  </a:lnTo>
                  <a:lnTo>
                    <a:pt x="908" y="263"/>
                  </a:lnTo>
                  <a:lnTo>
                    <a:pt x="910" y="265"/>
                  </a:lnTo>
                  <a:lnTo>
                    <a:pt x="912" y="265"/>
                  </a:lnTo>
                  <a:lnTo>
                    <a:pt x="912" y="267"/>
                  </a:lnTo>
                  <a:lnTo>
                    <a:pt x="910" y="271"/>
                  </a:lnTo>
                  <a:lnTo>
                    <a:pt x="908" y="273"/>
                  </a:lnTo>
                  <a:lnTo>
                    <a:pt x="906" y="271"/>
                  </a:lnTo>
                  <a:lnTo>
                    <a:pt x="902" y="269"/>
                  </a:lnTo>
                  <a:lnTo>
                    <a:pt x="902" y="265"/>
                  </a:lnTo>
                  <a:lnTo>
                    <a:pt x="902" y="263"/>
                  </a:lnTo>
                  <a:lnTo>
                    <a:pt x="902" y="261"/>
                  </a:lnTo>
                  <a:lnTo>
                    <a:pt x="900" y="261"/>
                  </a:lnTo>
                  <a:lnTo>
                    <a:pt x="900" y="259"/>
                  </a:lnTo>
                  <a:lnTo>
                    <a:pt x="898" y="259"/>
                  </a:lnTo>
                  <a:lnTo>
                    <a:pt x="898" y="261"/>
                  </a:lnTo>
                  <a:lnTo>
                    <a:pt x="900" y="261"/>
                  </a:lnTo>
                  <a:lnTo>
                    <a:pt x="902" y="261"/>
                  </a:lnTo>
                  <a:lnTo>
                    <a:pt x="902" y="263"/>
                  </a:lnTo>
                  <a:lnTo>
                    <a:pt x="902" y="265"/>
                  </a:lnTo>
                  <a:lnTo>
                    <a:pt x="902" y="269"/>
                  </a:lnTo>
                  <a:lnTo>
                    <a:pt x="904" y="269"/>
                  </a:lnTo>
                  <a:lnTo>
                    <a:pt x="904" y="271"/>
                  </a:lnTo>
                  <a:lnTo>
                    <a:pt x="904" y="273"/>
                  </a:lnTo>
                  <a:lnTo>
                    <a:pt x="906" y="273"/>
                  </a:lnTo>
                  <a:lnTo>
                    <a:pt x="908" y="275"/>
                  </a:lnTo>
                  <a:lnTo>
                    <a:pt x="910" y="275"/>
                  </a:lnTo>
                  <a:lnTo>
                    <a:pt x="910" y="277"/>
                  </a:lnTo>
                  <a:lnTo>
                    <a:pt x="908" y="279"/>
                  </a:lnTo>
                  <a:lnTo>
                    <a:pt x="908" y="281"/>
                  </a:lnTo>
                  <a:lnTo>
                    <a:pt x="906" y="279"/>
                  </a:lnTo>
                  <a:lnTo>
                    <a:pt x="906" y="281"/>
                  </a:lnTo>
                  <a:lnTo>
                    <a:pt x="904" y="283"/>
                  </a:lnTo>
                  <a:lnTo>
                    <a:pt x="904" y="281"/>
                  </a:lnTo>
                  <a:lnTo>
                    <a:pt x="902" y="281"/>
                  </a:lnTo>
                  <a:lnTo>
                    <a:pt x="902" y="277"/>
                  </a:lnTo>
                  <a:lnTo>
                    <a:pt x="902" y="279"/>
                  </a:lnTo>
                  <a:lnTo>
                    <a:pt x="902" y="281"/>
                  </a:lnTo>
                  <a:lnTo>
                    <a:pt x="902" y="283"/>
                  </a:lnTo>
                  <a:lnTo>
                    <a:pt x="904" y="283"/>
                  </a:lnTo>
                  <a:lnTo>
                    <a:pt x="906" y="285"/>
                  </a:lnTo>
                  <a:lnTo>
                    <a:pt x="906" y="287"/>
                  </a:lnTo>
                  <a:lnTo>
                    <a:pt x="906" y="289"/>
                  </a:lnTo>
                  <a:lnTo>
                    <a:pt x="904" y="289"/>
                  </a:lnTo>
                  <a:lnTo>
                    <a:pt x="902" y="289"/>
                  </a:lnTo>
                  <a:lnTo>
                    <a:pt x="902" y="287"/>
                  </a:lnTo>
                  <a:lnTo>
                    <a:pt x="902" y="285"/>
                  </a:lnTo>
                  <a:lnTo>
                    <a:pt x="902" y="283"/>
                  </a:lnTo>
                  <a:lnTo>
                    <a:pt x="900" y="283"/>
                  </a:lnTo>
                  <a:lnTo>
                    <a:pt x="898" y="283"/>
                  </a:lnTo>
                  <a:lnTo>
                    <a:pt x="896" y="283"/>
                  </a:lnTo>
                  <a:lnTo>
                    <a:pt x="896" y="281"/>
                  </a:lnTo>
                  <a:lnTo>
                    <a:pt x="894" y="281"/>
                  </a:lnTo>
                  <a:lnTo>
                    <a:pt x="890" y="281"/>
                  </a:lnTo>
                  <a:lnTo>
                    <a:pt x="892" y="281"/>
                  </a:lnTo>
                  <a:lnTo>
                    <a:pt x="894" y="281"/>
                  </a:lnTo>
                  <a:lnTo>
                    <a:pt x="896" y="283"/>
                  </a:lnTo>
                  <a:lnTo>
                    <a:pt x="900" y="285"/>
                  </a:lnTo>
                  <a:lnTo>
                    <a:pt x="900" y="287"/>
                  </a:lnTo>
                  <a:lnTo>
                    <a:pt x="902" y="289"/>
                  </a:lnTo>
                  <a:lnTo>
                    <a:pt x="902" y="291"/>
                  </a:lnTo>
                  <a:lnTo>
                    <a:pt x="904" y="291"/>
                  </a:lnTo>
                  <a:lnTo>
                    <a:pt x="904" y="293"/>
                  </a:lnTo>
                  <a:lnTo>
                    <a:pt x="904" y="291"/>
                  </a:lnTo>
                  <a:lnTo>
                    <a:pt x="904" y="289"/>
                  </a:lnTo>
                  <a:lnTo>
                    <a:pt x="906" y="289"/>
                  </a:lnTo>
                  <a:lnTo>
                    <a:pt x="906" y="291"/>
                  </a:lnTo>
                  <a:lnTo>
                    <a:pt x="908" y="291"/>
                  </a:lnTo>
                  <a:lnTo>
                    <a:pt x="910" y="291"/>
                  </a:lnTo>
                  <a:lnTo>
                    <a:pt x="910" y="293"/>
                  </a:lnTo>
                  <a:lnTo>
                    <a:pt x="910" y="297"/>
                  </a:lnTo>
                  <a:lnTo>
                    <a:pt x="910" y="299"/>
                  </a:lnTo>
                  <a:lnTo>
                    <a:pt x="910" y="301"/>
                  </a:lnTo>
                  <a:lnTo>
                    <a:pt x="910" y="303"/>
                  </a:lnTo>
                  <a:lnTo>
                    <a:pt x="910" y="305"/>
                  </a:lnTo>
                  <a:lnTo>
                    <a:pt x="910" y="307"/>
                  </a:lnTo>
                  <a:lnTo>
                    <a:pt x="910" y="309"/>
                  </a:lnTo>
                  <a:lnTo>
                    <a:pt x="912" y="309"/>
                  </a:lnTo>
                  <a:lnTo>
                    <a:pt x="912" y="311"/>
                  </a:lnTo>
                  <a:lnTo>
                    <a:pt x="912" y="313"/>
                  </a:lnTo>
                  <a:lnTo>
                    <a:pt x="912" y="315"/>
                  </a:lnTo>
                  <a:lnTo>
                    <a:pt x="912" y="313"/>
                  </a:lnTo>
                  <a:lnTo>
                    <a:pt x="910" y="311"/>
                  </a:lnTo>
                  <a:lnTo>
                    <a:pt x="910" y="309"/>
                  </a:lnTo>
                  <a:lnTo>
                    <a:pt x="910" y="307"/>
                  </a:lnTo>
                  <a:lnTo>
                    <a:pt x="910" y="305"/>
                  </a:lnTo>
                  <a:lnTo>
                    <a:pt x="910" y="301"/>
                  </a:lnTo>
                  <a:lnTo>
                    <a:pt x="910" y="299"/>
                  </a:lnTo>
                  <a:lnTo>
                    <a:pt x="910" y="297"/>
                  </a:lnTo>
                  <a:lnTo>
                    <a:pt x="910" y="295"/>
                  </a:lnTo>
                  <a:lnTo>
                    <a:pt x="910" y="297"/>
                  </a:lnTo>
                  <a:lnTo>
                    <a:pt x="908" y="297"/>
                  </a:lnTo>
                  <a:lnTo>
                    <a:pt x="908" y="299"/>
                  </a:lnTo>
                  <a:lnTo>
                    <a:pt x="910" y="299"/>
                  </a:lnTo>
                  <a:lnTo>
                    <a:pt x="910" y="301"/>
                  </a:lnTo>
                  <a:lnTo>
                    <a:pt x="908" y="301"/>
                  </a:lnTo>
                  <a:lnTo>
                    <a:pt x="908" y="299"/>
                  </a:lnTo>
                  <a:lnTo>
                    <a:pt x="906" y="301"/>
                  </a:lnTo>
                  <a:lnTo>
                    <a:pt x="908" y="303"/>
                  </a:lnTo>
                  <a:lnTo>
                    <a:pt x="908" y="305"/>
                  </a:lnTo>
                  <a:lnTo>
                    <a:pt x="910" y="309"/>
                  </a:lnTo>
                  <a:lnTo>
                    <a:pt x="908" y="309"/>
                  </a:lnTo>
                  <a:lnTo>
                    <a:pt x="908" y="305"/>
                  </a:lnTo>
                  <a:lnTo>
                    <a:pt x="906" y="305"/>
                  </a:lnTo>
                  <a:lnTo>
                    <a:pt x="906" y="307"/>
                  </a:lnTo>
                  <a:lnTo>
                    <a:pt x="904" y="307"/>
                  </a:lnTo>
                  <a:lnTo>
                    <a:pt x="904" y="305"/>
                  </a:lnTo>
                  <a:lnTo>
                    <a:pt x="902" y="305"/>
                  </a:lnTo>
                  <a:lnTo>
                    <a:pt x="904" y="307"/>
                  </a:lnTo>
                  <a:lnTo>
                    <a:pt x="902" y="309"/>
                  </a:lnTo>
                  <a:lnTo>
                    <a:pt x="900" y="307"/>
                  </a:lnTo>
                  <a:lnTo>
                    <a:pt x="900" y="309"/>
                  </a:lnTo>
                  <a:lnTo>
                    <a:pt x="896" y="311"/>
                  </a:lnTo>
                  <a:lnTo>
                    <a:pt x="894" y="311"/>
                  </a:lnTo>
                  <a:lnTo>
                    <a:pt x="892" y="311"/>
                  </a:lnTo>
                  <a:lnTo>
                    <a:pt x="892" y="309"/>
                  </a:lnTo>
                  <a:lnTo>
                    <a:pt x="892" y="307"/>
                  </a:lnTo>
                  <a:lnTo>
                    <a:pt x="892" y="305"/>
                  </a:lnTo>
                  <a:lnTo>
                    <a:pt x="894" y="305"/>
                  </a:lnTo>
                  <a:lnTo>
                    <a:pt x="892" y="305"/>
                  </a:lnTo>
                  <a:lnTo>
                    <a:pt x="892" y="307"/>
                  </a:lnTo>
                  <a:lnTo>
                    <a:pt x="892" y="309"/>
                  </a:lnTo>
                  <a:lnTo>
                    <a:pt x="892" y="311"/>
                  </a:lnTo>
                  <a:lnTo>
                    <a:pt x="890" y="313"/>
                  </a:lnTo>
                  <a:lnTo>
                    <a:pt x="892" y="313"/>
                  </a:lnTo>
                  <a:lnTo>
                    <a:pt x="894" y="313"/>
                  </a:lnTo>
                  <a:lnTo>
                    <a:pt x="896" y="313"/>
                  </a:lnTo>
                  <a:lnTo>
                    <a:pt x="896" y="311"/>
                  </a:lnTo>
                  <a:lnTo>
                    <a:pt x="898" y="311"/>
                  </a:lnTo>
                  <a:lnTo>
                    <a:pt x="898" y="313"/>
                  </a:lnTo>
                  <a:lnTo>
                    <a:pt x="900" y="313"/>
                  </a:lnTo>
                  <a:lnTo>
                    <a:pt x="900" y="311"/>
                  </a:lnTo>
                  <a:lnTo>
                    <a:pt x="902" y="311"/>
                  </a:lnTo>
                  <a:lnTo>
                    <a:pt x="904" y="311"/>
                  </a:lnTo>
                  <a:lnTo>
                    <a:pt x="904" y="313"/>
                  </a:lnTo>
                  <a:lnTo>
                    <a:pt x="902" y="315"/>
                  </a:lnTo>
                  <a:lnTo>
                    <a:pt x="902" y="317"/>
                  </a:lnTo>
                  <a:lnTo>
                    <a:pt x="902" y="319"/>
                  </a:lnTo>
                  <a:lnTo>
                    <a:pt x="902" y="317"/>
                  </a:lnTo>
                  <a:lnTo>
                    <a:pt x="904" y="317"/>
                  </a:lnTo>
                  <a:lnTo>
                    <a:pt x="904" y="315"/>
                  </a:lnTo>
                  <a:lnTo>
                    <a:pt x="904" y="313"/>
                  </a:lnTo>
                  <a:lnTo>
                    <a:pt x="906" y="311"/>
                  </a:lnTo>
                  <a:lnTo>
                    <a:pt x="908" y="311"/>
                  </a:lnTo>
                  <a:lnTo>
                    <a:pt x="908" y="313"/>
                  </a:lnTo>
                  <a:lnTo>
                    <a:pt x="908" y="315"/>
                  </a:lnTo>
                  <a:lnTo>
                    <a:pt x="908" y="319"/>
                  </a:lnTo>
                  <a:lnTo>
                    <a:pt x="908" y="321"/>
                  </a:lnTo>
                  <a:lnTo>
                    <a:pt x="906" y="321"/>
                  </a:lnTo>
                  <a:lnTo>
                    <a:pt x="904" y="321"/>
                  </a:lnTo>
                  <a:lnTo>
                    <a:pt x="902" y="323"/>
                  </a:lnTo>
                  <a:lnTo>
                    <a:pt x="902" y="325"/>
                  </a:lnTo>
                  <a:lnTo>
                    <a:pt x="900" y="327"/>
                  </a:lnTo>
                  <a:lnTo>
                    <a:pt x="898" y="327"/>
                  </a:lnTo>
                  <a:lnTo>
                    <a:pt x="892" y="327"/>
                  </a:lnTo>
                  <a:lnTo>
                    <a:pt x="892" y="325"/>
                  </a:lnTo>
                  <a:lnTo>
                    <a:pt x="892" y="323"/>
                  </a:lnTo>
                  <a:lnTo>
                    <a:pt x="890" y="323"/>
                  </a:lnTo>
                  <a:lnTo>
                    <a:pt x="890" y="325"/>
                  </a:lnTo>
                  <a:lnTo>
                    <a:pt x="888" y="325"/>
                  </a:lnTo>
                  <a:lnTo>
                    <a:pt x="884" y="325"/>
                  </a:lnTo>
                  <a:lnTo>
                    <a:pt x="884" y="323"/>
                  </a:lnTo>
                  <a:lnTo>
                    <a:pt x="882" y="323"/>
                  </a:lnTo>
                  <a:lnTo>
                    <a:pt x="886" y="325"/>
                  </a:lnTo>
                  <a:lnTo>
                    <a:pt x="892" y="329"/>
                  </a:lnTo>
                  <a:lnTo>
                    <a:pt x="892" y="331"/>
                  </a:lnTo>
                  <a:lnTo>
                    <a:pt x="890" y="331"/>
                  </a:lnTo>
                  <a:lnTo>
                    <a:pt x="890" y="329"/>
                  </a:lnTo>
                  <a:lnTo>
                    <a:pt x="888" y="331"/>
                  </a:lnTo>
                  <a:lnTo>
                    <a:pt x="886" y="331"/>
                  </a:lnTo>
                  <a:lnTo>
                    <a:pt x="888" y="331"/>
                  </a:lnTo>
                  <a:lnTo>
                    <a:pt x="888" y="333"/>
                  </a:lnTo>
                  <a:lnTo>
                    <a:pt x="888" y="331"/>
                  </a:lnTo>
                  <a:lnTo>
                    <a:pt x="890" y="331"/>
                  </a:lnTo>
                  <a:lnTo>
                    <a:pt x="890" y="333"/>
                  </a:lnTo>
                  <a:lnTo>
                    <a:pt x="888" y="333"/>
                  </a:lnTo>
                  <a:lnTo>
                    <a:pt x="886" y="335"/>
                  </a:lnTo>
                  <a:lnTo>
                    <a:pt x="884" y="335"/>
                  </a:lnTo>
                  <a:lnTo>
                    <a:pt x="884" y="337"/>
                  </a:lnTo>
                  <a:lnTo>
                    <a:pt x="882" y="337"/>
                  </a:lnTo>
                  <a:lnTo>
                    <a:pt x="882" y="335"/>
                  </a:lnTo>
                  <a:lnTo>
                    <a:pt x="880" y="333"/>
                  </a:lnTo>
                  <a:lnTo>
                    <a:pt x="878" y="331"/>
                  </a:lnTo>
                  <a:lnTo>
                    <a:pt x="878" y="333"/>
                  </a:lnTo>
                  <a:lnTo>
                    <a:pt x="880" y="335"/>
                  </a:lnTo>
                  <a:lnTo>
                    <a:pt x="880" y="337"/>
                  </a:lnTo>
                  <a:lnTo>
                    <a:pt x="882" y="337"/>
                  </a:lnTo>
                  <a:lnTo>
                    <a:pt x="884" y="337"/>
                  </a:lnTo>
                  <a:lnTo>
                    <a:pt x="886" y="337"/>
                  </a:lnTo>
                  <a:lnTo>
                    <a:pt x="888" y="335"/>
                  </a:lnTo>
                  <a:lnTo>
                    <a:pt x="890" y="335"/>
                  </a:lnTo>
                  <a:lnTo>
                    <a:pt x="890" y="333"/>
                  </a:lnTo>
                  <a:lnTo>
                    <a:pt x="892" y="335"/>
                  </a:lnTo>
                  <a:lnTo>
                    <a:pt x="890" y="335"/>
                  </a:lnTo>
                  <a:lnTo>
                    <a:pt x="890" y="337"/>
                  </a:lnTo>
                  <a:lnTo>
                    <a:pt x="892" y="337"/>
                  </a:lnTo>
                  <a:lnTo>
                    <a:pt x="892" y="335"/>
                  </a:lnTo>
                  <a:lnTo>
                    <a:pt x="894" y="335"/>
                  </a:lnTo>
                  <a:lnTo>
                    <a:pt x="894" y="337"/>
                  </a:lnTo>
                  <a:lnTo>
                    <a:pt x="892" y="339"/>
                  </a:lnTo>
                  <a:lnTo>
                    <a:pt x="890" y="339"/>
                  </a:lnTo>
                  <a:lnTo>
                    <a:pt x="888" y="341"/>
                  </a:lnTo>
                  <a:lnTo>
                    <a:pt x="888" y="343"/>
                  </a:lnTo>
                  <a:lnTo>
                    <a:pt x="886" y="343"/>
                  </a:lnTo>
                  <a:lnTo>
                    <a:pt x="884" y="343"/>
                  </a:lnTo>
                  <a:lnTo>
                    <a:pt x="884" y="341"/>
                  </a:lnTo>
                  <a:lnTo>
                    <a:pt x="882" y="341"/>
                  </a:lnTo>
                  <a:lnTo>
                    <a:pt x="876" y="343"/>
                  </a:lnTo>
                  <a:lnTo>
                    <a:pt x="874" y="343"/>
                  </a:lnTo>
                  <a:lnTo>
                    <a:pt x="874" y="345"/>
                  </a:lnTo>
                  <a:lnTo>
                    <a:pt x="870" y="345"/>
                  </a:lnTo>
                  <a:lnTo>
                    <a:pt x="870" y="347"/>
                  </a:lnTo>
                  <a:lnTo>
                    <a:pt x="870" y="345"/>
                  </a:lnTo>
                  <a:lnTo>
                    <a:pt x="870" y="343"/>
                  </a:lnTo>
                  <a:lnTo>
                    <a:pt x="868" y="343"/>
                  </a:lnTo>
                  <a:lnTo>
                    <a:pt x="868" y="345"/>
                  </a:lnTo>
                  <a:lnTo>
                    <a:pt x="868" y="347"/>
                  </a:lnTo>
                  <a:lnTo>
                    <a:pt x="866" y="347"/>
                  </a:lnTo>
                  <a:lnTo>
                    <a:pt x="864" y="349"/>
                  </a:lnTo>
                  <a:lnTo>
                    <a:pt x="862" y="351"/>
                  </a:lnTo>
                  <a:lnTo>
                    <a:pt x="860" y="351"/>
                  </a:lnTo>
                  <a:lnTo>
                    <a:pt x="860" y="353"/>
                  </a:lnTo>
                  <a:lnTo>
                    <a:pt x="858" y="353"/>
                  </a:lnTo>
                  <a:lnTo>
                    <a:pt x="856" y="353"/>
                  </a:lnTo>
                  <a:lnTo>
                    <a:pt x="856" y="355"/>
                  </a:lnTo>
                  <a:lnTo>
                    <a:pt x="856" y="357"/>
                  </a:lnTo>
                  <a:lnTo>
                    <a:pt x="854" y="357"/>
                  </a:lnTo>
                  <a:lnTo>
                    <a:pt x="854" y="359"/>
                  </a:lnTo>
                  <a:lnTo>
                    <a:pt x="854" y="361"/>
                  </a:lnTo>
                  <a:lnTo>
                    <a:pt x="854" y="359"/>
                  </a:lnTo>
                  <a:lnTo>
                    <a:pt x="854" y="357"/>
                  </a:lnTo>
                  <a:lnTo>
                    <a:pt x="854" y="355"/>
                  </a:lnTo>
                  <a:lnTo>
                    <a:pt x="854" y="357"/>
                  </a:lnTo>
                  <a:lnTo>
                    <a:pt x="854" y="359"/>
                  </a:lnTo>
                  <a:lnTo>
                    <a:pt x="854" y="361"/>
                  </a:lnTo>
                  <a:lnTo>
                    <a:pt x="852" y="361"/>
                  </a:lnTo>
                  <a:lnTo>
                    <a:pt x="850" y="361"/>
                  </a:lnTo>
                  <a:lnTo>
                    <a:pt x="848" y="361"/>
                  </a:lnTo>
                  <a:lnTo>
                    <a:pt x="844" y="361"/>
                  </a:lnTo>
                  <a:lnTo>
                    <a:pt x="842" y="361"/>
                  </a:lnTo>
                  <a:lnTo>
                    <a:pt x="836" y="365"/>
                  </a:lnTo>
                  <a:lnTo>
                    <a:pt x="834" y="365"/>
                  </a:lnTo>
                  <a:lnTo>
                    <a:pt x="834" y="367"/>
                  </a:lnTo>
                  <a:lnTo>
                    <a:pt x="832" y="367"/>
                  </a:lnTo>
                  <a:lnTo>
                    <a:pt x="832" y="369"/>
                  </a:lnTo>
                  <a:lnTo>
                    <a:pt x="828" y="373"/>
                  </a:lnTo>
                  <a:lnTo>
                    <a:pt x="826" y="373"/>
                  </a:lnTo>
                  <a:lnTo>
                    <a:pt x="826" y="375"/>
                  </a:lnTo>
                  <a:lnTo>
                    <a:pt x="826" y="377"/>
                  </a:lnTo>
                  <a:lnTo>
                    <a:pt x="824" y="375"/>
                  </a:lnTo>
                  <a:lnTo>
                    <a:pt x="824" y="373"/>
                  </a:lnTo>
                  <a:lnTo>
                    <a:pt x="826" y="373"/>
                  </a:lnTo>
                  <a:lnTo>
                    <a:pt x="824" y="373"/>
                  </a:lnTo>
                  <a:lnTo>
                    <a:pt x="824" y="375"/>
                  </a:lnTo>
                  <a:lnTo>
                    <a:pt x="824" y="377"/>
                  </a:lnTo>
                  <a:lnTo>
                    <a:pt x="824" y="379"/>
                  </a:lnTo>
                  <a:lnTo>
                    <a:pt x="822" y="381"/>
                  </a:lnTo>
                  <a:lnTo>
                    <a:pt x="820" y="381"/>
                  </a:lnTo>
                  <a:lnTo>
                    <a:pt x="820" y="383"/>
                  </a:lnTo>
                  <a:lnTo>
                    <a:pt x="818" y="383"/>
                  </a:lnTo>
                  <a:lnTo>
                    <a:pt x="816" y="383"/>
                  </a:lnTo>
                  <a:lnTo>
                    <a:pt x="814" y="383"/>
                  </a:lnTo>
                  <a:lnTo>
                    <a:pt x="814" y="385"/>
                  </a:lnTo>
                  <a:lnTo>
                    <a:pt x="812" y="387"/>
                  </a:lnTo>
                  <a:lnTo>
                    <a:pt x="810" y="387"/>
                  </a:lnTo>
                  <a:lnTo>
                    <a:pt x="810" y="389"/>
                  </a:lnTo>
                  <a:lnTo>
                    <a:pt x="808" y="389"/>
                  </a:lnTo>
                  <a:lnTo>
                    <a:pt x="808" y="387"/>
                  </a:lnTo>
                  <a:lnTo>
                    <a:pt x="806" y="387"/>
                  </a:lnTo>
                  <a:lnTo>
                    <a:pt x="806" y="389"/>
                  </a:lnTo>
                  <a:lnTo>
                    <a:pt x="808" y="389"/>
                  </a:lnTo>
                  <a:lnTo>
                    <a:pt x="808" y="391"/>
                  </a:lnTo>
                  <a:lnTo>
                    <a:pt x="806" y="391"/>
                  </a:lnTo>
                  <a:lnTo>
                    <a:pt x="806" y="393"/>
                  </a:lnTo>
                  <a:lnTo>
                    <a:pt x="802" y="395"/>
                  </a:lnTo>
                  <a:lnTo>
                    <a:pt x="798" y="395"/>
                  </a:lnTo>
                  <a:lnTo>
                    <a:pt x="796" y="395"/>
                  </a:lnTo>
                  <a:lnTo>
                    <a:pt x="794" y="395"/>
                  </a:lnTo>
                  <a:lnTo>
                    <a:pt x="792" y="395"/>
                  </a:lnTo>
                  <a:lnTo>
                    <a:pt x="794" y="395"/>
                  </a:lnTo>
                  <a:lnTo>
                    <a:pt x="796" y="395"/>
                  </a:lnTo>
                  <a:lnTo>
                    <a:pt x="796" y="397"/>
                  </a:lnTo>
                  <a:lnTo>
                    <a:pt x="796" y="399"/>
                  </a:lnTo>
                  <a:lnTo>
                    <a:pt x="794" y="399"/>
                  </a:lnTo>
                  <a:lnTo>
                    <a:pt x="794" y="401"/>
                  </a:lnTo>
                  <a:lnTo>
                    <a:pt x="792" y="401"/>
                  </a:lnTo>
                  <a:lnTo>
                    <a:pt x="792" y="399"/>
                  </a:lnTo>
                  <a:lnTo>
                    <a:pt x="792" y="397"/>
                  </a:lnTo>
                  <a:lnTo>
                    <a:pt x="790" y="399"/>
                  </a:lnTo>
                  <a:lnTo>
                    <a:pt x="788" y="399"/>
                  </a:lnTo>
                  <a:lnTo>
                    <a:pt x="788" y="397"/>
                  </a:lnTo>
                  <a:lnTo>
                    <a:pt x="788" y="395"/>
                  </a:lnTo>
                  <a:lnTo>
                    <a:pt x="788" y="397"/>
                  </a:lnTo>
                  <a:lnTo>
                    <a:pt x="788" y="399"/>
                  </a:lnTo>
                  <a:lnTo>
                    <a:pt x="788" y="401"/>
                  </a:lnTo>
                  <a:lnTo>
                    <a:pt x="790" y="401"/>
                  </a:lnTo>
                  <a:lnTo>
                    <a:pt x="788" y="401"/>
                  </a:lnTo>
                  <a:lnTo>
                    <a:pt x="786" y="403"/>
                  </a:lnTo>
                  <a:lnTo>
                    <a:pt x="786" y="401"/>
                  </a:lnTo>
                  <a:lnTo>
                    <a:pt x="784" y="403"/>
                  </a:lnTo>
                  <a:lnTo>
                    <a:pt x="784" y="405"/>
                  </a:lnTo>
                  <a:lnTo>
                    <a:pt x="786" y="405"/>
                  </a:lnTo>
                  <a:lnTo>
                    <a:pt x="784" y="407"/>
                  </a:lnTo>
                  <a:lnTo>
                    <a:pt x="782" y="409"/>
                  </a:lnTo>
                  <a:lnTo>
                    <a:pt x="780" y="411"/>
                  </a:lnTo>
                  <a:lnTo>
                    <a:pt x="778" y="413"/>
                  </a:lnTo>
                  <a:lnTo>
                    <a:pt x="776" y="415"/>
                  </a:lnTo>
                  <a:lnTo>
                    <a:pt x="776" y="417"/>
                  </a:lnTo>
                  <a:lnTo>
                    <a:pt x="774" y="417"/>
                  </a:lnTo>
                  <a:lnTo>
                    <a:pt x="772" y="417"/>
                  </a:lnTo>
                  <a:lnTo>
                    <a:pt x="772" y="419"/>
                  </a:lnTo>
                  <a:lnTo>
                    <a:pt x="774" y="419"/>
                  </a:lnTo>
                  <a:lnTo>
                    <a:pt x="774" y="417"/>
                  </a:lnTo>
                  <a:lnTo>
                    <a:pt x="774" y="419"/>
                  </a:lnTo>
                  <a:lnTo>
                    <a:pt x="772" y="421"/>
                  </a:lnTo>
                  <a:lnTo>
                    <a:pt x="772" y="423"/>
                  </a:lnTo>
                  <a:lnTo>
                    <a:pt x="772" y="425"/>
                  </a:lnTo>
                  <a:lnTo>
                    <a:pt x="770" y="427"/>
                  </a:lnTo>
                  <a:lnTo>
                    <a:pt x="768" y="427"/>
                  </a:lnTo>
                  <a:lnTo>
                    <a:pt x="768" y="425"/>
                  </a:lnTo>
                  <a:lnTo>
                    <a:pt x="766" y="427"/>
                  </a:lnTo>
                  <a:lnTo>
                    <a:pt x="768" y="429"/>
                  </a:lnTo>
                  <a:lnTo>
                    <a:pt x="768" y="427"/>
                  </a:lnTo>
                  <a:lnTo>
                    <a:pt x="768" y="429"/>
                  </a:lnTo>
                  <a:lnTo>
                    <a:pt x="766" y="431"/>
                  </a:lnTo>
                  <a:lnTo>
                    <a:pt x="766" y="433"/>
                  </a:lnTo>
                  <a:lnTo>
                    <a:pt x="764" y="433"/>
                  </a:lnTo>
                  <a:lnTo>
                    <a:pt x="764" y="435"/>
                  </a:lnTo>
                  <a:lnTo>
                    <a:pt x="764" y="437"/>
                  </a:lnTo>
                  <a:lnTo>
                    <a:pt x="766" y="439"/>
                  </a:lnTo>
                  <a:lnTo>
                    <a:pt x="764" y="441"/>
                  </a:lnTo>
                  <a:lnTo>
                    <a:pt x="764" y="443"/>
                  </a:lnTo>
                  <a:lnTo>
                    <a:pt x="764" y="445"/>
                  </a:lnTo>
                  <a:lnTo>
                    <a:pt x="764" y="447"/>
                  </a:lnTo>
                  <a:lnTo>
                    <a:pt x="764" y="449"/>
                  </a:lnTo>
                  <a:lnTo>
                    <a:pt x="764" y="451"/>
                  </a:lnTo>
                  <a:lnTo>
                    <a:pt x="764" y="453"/>
                  </a:lnTo>
                  <a:lnTo>
                    <a:pt x="764" y="455"/>
                  </a:lnTo>
                  <a:lnTo>
                    <a:pt x="764" y="457"/>
                  </a:lnTo>
                  <a:lnTo>
                    <a:pt x="764" y="459"/>
                  </a:lnTo>
                  <a:lnTo>
                    <a:pt x="764" y="463"/>
                  </a:lnTo>
                  <a:lnTo>
                    <a:pt x="766" y="471"/>
                  </a:lnTo>
                  <a:lnTo>
                    <a:pt x="766" y="473"/>
                  </a:lnTo>
                  <a:lnTo>
                    <a:pt x="768" y="479"/>
                  </a:lnTo>
                  <a:lnTo>
                    <a:pt x="770" y="483"/>
                  </a:lnTo>
                  <a:lnTo>
                    <a:pt x="770" y="485"/>
                  </a:lnTo>
                  <a:lnTo>
                    <a:pt x="772" y="485"/>
                  </a:lnTo>
                  <a:lnTo>
                    <a:pt x="772" y="487"/>
                  </a:lnTo>
                  <a:lnTo>
                    <a:pt x="772" y="489"/>
                  </a:lnTo>
                  <a:lnTo>
                    <a:pt x="772" y="491"/>
                  </a:lnTo>
                  <a:lnTo>
                    <a:pt x="772" y="493"/>
                  </a:lnTo>
                  <a:lnTo>
                    <a:pt x="770" y="493"/>
                  </a:lnTo>
                  <a:lnTo>
                    <a:pt x="770" y="495"/>
                  </a:lnTo>
                  <a:lnTo>
                    <a:pt x="770" y="497"/>
                  </a:lnTo>
                  <a:lnTo>
                    <a:pt x="770" y="499"/>
                  </a:lnTo>
                  <a:lnTo>
                    <a:pt x="772" y="501"/>
                  </a:lnTo>
                  <a:lnTo>
                    <a:pt x="772" y="503"/>
                  </a:lnTo>
                  <a:lnTo>
                    <a:pt x="770" y="501"/>
                  </a:lnTo>
                  <a:lnTo>
                    <a:pt x="770" y="499"/>
                  </a:lnTo>
                  <a:lnTo>
                    <a:pt x="770" y="497"/>
                  </a:lnTo>
                  <a:lnTo>
                    <a:pt x="770" y="495"/>
                  </a:lnTo>
                  <a:lnTo>
                    <a:pt x="770" y="493"/>
                  </a:lnTo>
                  <a:lnTo>
                    <a:pt x="770" y="491"/>
                  </a:lnTo>
                  <a:lnTo>
                    <a:pt x="772" y="491"/>
                  </a:lnTo>
                  <a:lnTo>
                    <a:pt x="772" y="489"/>
                  </a:lnTo>
                  <a:lnTo>
                    <a:pt x="772" y="487"/>
                  </a:lnTo>
                  <a:lnTo>
                    <a:pt x="770" y="487"/>
                  </a:lnTo>
                  <a:lnTo>
                    <a:pt x="768" y="487"/>
                  </a:lnTo>
                  <a:lnTo>
                    <a:pt x="768" y="485"/>
                  </a:lnTo>
                  <a:lnTo>
                    <a:pt x="770" y="485"/>
                  </a:lnTo>
                  <a:lnTo>
                    <a:pt x="770" y="483"/>
                  </a:lnTo>
                  <a:lnTo>
                    <a:pt x="768" y="483"/>
                  </a:lnTo>
                  <a:lnTo>
                    <a:pt x="768" y="487"/>
                  </a:lnTo>
                  <a:lnTo>
                    <a:pt x="768" y="491"/>
                  </a:lnTo>
                  <a:lnTo>
                    <a:pt x="768" y="493"/>
                  </a:lnTo>
                  <a:lnTo>
                    <a:pt x="770" y="499"/>
                  </a:lnTo>
                  <a:lnTo>
                    <a:pt x="770" y="503"/>
                  </a:lnTo>
                  <a:lnTo>
                    <a:pt x="770" y="505"/>
                  </a:lnTo>
                  <a:lnTo>
                    <a:pt x="772" y="505"/>
                  </a:lnTo>
                  <a:lnTo>
                    <a:pt x="772" y="507"/>
                  </a:lnTo>
                  <a:lnTo>
                    <a:pt x="772" y="509"/>
                  </a:lnTo>
                  <a:lnTo>
                    <a:pt x="772" y="511"/>
                  </a:lnTo>
                  <a:lnTo>
                    <a:pt x="772" y="513"/>
                  </a:lnTo>
                  <a:lnTo>
                    <a:pt x="772" y="515"/>
                  </a:lnTo>
                  <a:lnTo>
                    <a:pt x="774" y="519"/>
                  </a:lnTo>
                  <a:lnTo>
                    <a:pt x="774" y="521"/>
                  </a:lnTo>
                  <a:lnTo>
                    <a:pt x="776" y="523"/>
                  </a:lnTo>
                  <a:lnTo>
                    <a:pt x="776" y="525"/>
                  </a:lnTo>
                  <a:lnTo>
                    <a:pt x="776" y="529"/>
                  </a:lnTo>
                  <a:lnTo>
                    <a:pt x="776" y="531"/>
                  </a:lnTo>
                  <a:lnTo>
                    <a:pt x="774" y="533"/>
                  </a:lnTo>
                  <a:lnTo>
                    <a:pt x="774" y="535"/>
                  </a:lnTo>
                  <a:lnTo>
                    <a:pt x="774" y="537"/>
                  </a:lnTo>
                  <a:lnTo>
                    <a:pt x="774" y="539"/>
                  </a:lnTo>
                  <a:lnTo>
                    <a:pt x="772" y="545"/>
                  </a:lnTo>
                  <a:lnTo>
                    <a:pt x="770" y="549"/>
                  </a:lnTo>
                  <a:lnTo>
                    <a:pt x="768" y="553"/>
                  </a:lnTo>
                  <a:lnTo>
                    <a:pt x="766" y="555"/>
                  </a:lnTo>
                  <a:lnTo>
                    <a:pt x="764" y="557"/>
                  </a:lnTo>
                  <a:lnTo>
                    <a:pt x="764" y="559"/>
                  </a:lnTo>
                  <a:lnTo>
                    <a:pt x="762" y="565"/>
                  </a:lnTo>
                  <a:lnTo>
                    <a:pt x="760" y="567"/>
                  </a:lnTo>
                  <a:lnTo>
                    <a:pt x="762" y="567"/>
                  </a:lnTo>
                  <a:lnTo>
                    <a:pt x="760" y="567"/>
                  </a:lnTo>
                  <a:lnTo>
                    <a:pt x="758" y="567"/>
                  </a:lnTo>
                  <a:lnTo>
                    <a:pt x="760" y="567"/>
                  </a:lnTo>
                  <a:lnTo>
                    <a:pt x="758" y="565"/>
                  </a:lnTo>
                  <a:lnTo>
                    <a:pt x="758" y="567"/>
                  </a:lnTo>
                  <a:lnTo>
                    <a:pt x="754" y="569"/>
                  </a:lnTo>
                  <a:lnTo>
                    <a:pt x="750" y="569"/>
                  </a:lnTo>
                  <a:lnTo>
                    <a:pt x="748" y="569"/>
                  </a:lnTo>
                  <a:lnTo>
                    <a:pt x="746" y="567"/>
                  </a:lnTo>
                  <a:lnTo>
                    <a:pt x="746" y="565"/>
                  </a:lnTo>
                  <a:lnTo>
                    <a:pt x="748" y="565"/>
                  </a:lnTo>
                  <a:lnTo>
                    <a:pt x="750" y="567"/>
                  </a:lnTo>
                  <a:lnTo>
                    <a:pt x="752" y="567"/>
                  </a:lnTo>
                  <a:lnTo>
                    <a:pt x="752" y="565"/>
                  </a:lnTo>
                  <a:lnTo>
                    <a:pt x="750" y="565"/>
                  </a:lnTo>
                  <a:lnTo>
                    <a:pt x="750" y="563"/>
                  </a:lnTo>
                  <a:lnTo>
                    <a:pt x="748" y="563"/>
                  </a:lnTo>
                  <a:lnTo>
                    <a:pt x="748" y="561"/>
                  </a:lnTo>
                  <a:lnTo>
                    <a:pt x="746" y="553"/>
                  </a:lnTo>
                  <a:lnTo>
                    <a:pt x="746" y="551"/>
                  </a:lnTo>
                  <a:lnTo>
                    <a:pt x="744" y="551"/>
                  </a:lnTo>
                  <a:lnTo>
                    <a:pt x="742" y="549"/>
                  </a:lnTo>
                  <a:lnTo>
                    <a:pt x="740" y="549"/>
                  </a:lnTo>
                  <a:lnTo>
                    <a:pt x="738" y="549"/>
                  </a:lnTo>
                  <a:lnTo>
                    <a:pt x="738" y="545"/>
                  </a:lnTo>
                  <a:lnTo>
                    <a:pt x="738" y="541"/>
                  </a:lnTo>
                  <a:lnTo>
                    <a:pt x="738" y="539"/>
                  </a:lnTo>
                  <a:lnTo>
                    <a:pt x="736" y="539"/>
                  </a:lnTo>
                  <a:lnTo>
                    <a:pt x="736" y="537"/>
                  </a:lnTo>
                  <a:lnTo>
                    <a:pt x="740" y="533"/>
                  </a:lnTo>
                  <a:lnTo>
                    <a:pt x="740" y="531"/>
                  </a:lnTo>
                  <a:lnTo>
                    <a:pt x="738" y="533"/>
                  </a:lnTo>
                  <a:lnTo>
                    <a:pt x="736" y="535"/>
                  </a:lnTo>
                  <a:lnTo>
                    <a:pt x="736" y="537"/>
                  </a:lnTo>
                  <a:lnTo>
                    <a:pt x="734" y="537"/>
                  </a:lnTo>
                  <a:lnTo>
                    <a:pt x="734" y="535"/>
                  </a:lnTo>
                  <a:lnTo>
                    <a:pt x="734" y="533"/>
                  </a:lnTo>
                  <a:lnTo>
                    <a:pt x="734" y="531"/>
                  </a:lnTo>
                  <a:lnTo>
                    <a:pt x="736" y="529"/>
                  </a:lnTo>
                  <a:lnTo>
                    <a:pt x="736" y="525"/>
                  </a:lnTo>
                  <a:lnTo>
                    <a:pt x="734" y="525"/>
                  </a:lnTo>
                  <a:lnTo>
                    <a:pt x="732" y="527"/>
                  </a:lnTo>
                  <a:lnTo>
                    <a:pt x="732" y="529"/>
                  </a:lnTo>
                  <a:lnTo>
                    <a:pt x="732" y="531"/>
                  </a:lnTo>
                  <a:lnTo>
                    <a:pt x="730" y="529"/>
                  </a:lnTo>
                  <a:lnTo>
                    <a:pt x="728" y="527"/>
                  </a:lnTo>
                  <a:lnTo>
                    <a:pt x="728" y="525"/>
                  </a:lnTo>
                  <a:lnTo>
                    <a:pt x="728" y="523"/>
                  </a:lnTo>
                  <a:lnTo>
                    <a:pt x="726" y="517"/>
                  </a:lnTo>
                  <a:lnTo>
                    <a:pt x="728" y="517"/>
                  </a:lnTo>
                  <a:lnTo>
                    <a:pt x="726" y="517"/>
                  </a:lnTo>
                  <a:lnTo>
                    <a:pt x="726" y="515"/>
                  </a:lnTo>
                  <a:lnTo>
                    <a:pt x="726" y="513"/>
                  </a:lnTo>
                  <a:lnTo>
                    <a:pt x="728" y="511"/>
                  </a:lnTo>
                  <a:lnTo>
                    <a:pt x="726" y="511"/>
                  </a:lnTo>
                  <a:lnTo>
                    <a:pt x="728" y="509"/>
                  </a:lnTo>
                  <a:lnTo>
                    <a:pt x="730" y="507"/>
                  </a:lnTo>
                  <a:lnTo>
                    <a:pt x="732" y="507"/>
                  </a:lnTo>
                  <a:lnTo>
                    <a:pt x="732" y="505"/>
                  </a:lnTo>
                  <a:lnTo>
                    <a:pt x="732" y="503"/>
                  </a:lnTo>
                  <a:lnTo>
                    <a:pt x="732" y="501"/>
                  </a:lnTo>
                  <a:lnTo>
                    <a:pt x="728" y="499"/>
                  </a:lnTo>
                  <a:lnTo>
                    <a:pt x="726" y="501"/>
                  </a:lnTo>
                  <a:lnTo>
                    <a:pt x="726" y="503"/>
                  </a:lnTo>
                  <a:lnTo>
                    <a:pt x="728" y="503"/>
                  </a:lnTo>
                  <a:lnTo>
                    <a:pt x="728" y="505"/>
                  </a:lnTo>
                  <a:lnTo>
                    <a:pt x="728" y="507"/>
                  </a:lnTo>
                  <a:lnTo>
                    <a:pt x="726" y="507"/>
                  </a:lnTo>
                  <a:lnTo>
                    <a:pt x="724" y="509"/>
                  </a:lnTo>
                  <a:lnTo>
                    <a:pt x="724" y="505"/>
                  </a:lnTo>
                  <a:lnTo>
                    <a:pt x="722" y="503"/>
                  </a:lnTo>
                  <a:lnTo>
                    <a:pt x="724" y="503"/>
                  </a:lnTo>
                  <a:lnTo>
                    <a:pt x="724" y="501"/>
                  </a:lnTo>
                  <a:lnTo>
                    <a:pt x="724" y="503"/>
                  </a:lnTo>
                  <a:lnTo>
                    <a:pt x="724" y="501"/>
                  </a:lnTo>
                  <a:lnTo>
                    <a:pt x="726" y="499"/>
                  </a:lnTo>
                  <a:lnTo>
                    <a:pt x="726" y="497"/>
                  </a:lnTo>
                  <a:lnTo>
                    <a:pt x="728" y="495"/>
                  </a:lnTo>
                  <a:lnTo>
                    <a:pt x="730" y="491"/>
                  </a:lnTo>
                  <a:lnTo>
                    <a:pt x="730" y="489"/>
                  </a:lnTo>
                  <a:lnTo>
                    <a:pt x="732" y="485"/>
                  </a:lnTo>
                  <a:lnTo>
                    <a:pt x="732" y="483"/>
                  </a:lnTo>
                  <a:lnTo>
                    <a:pt x="732" y="481"/>
                  </a:lnTo>
                  <a:lnTo>
                    <a:pt x="730" y="477"/>
                  </a:lnTo>
                  <a:lnTo>
                    <a:pt x="730" y="475"/>
                  </a:lnTo>
                  <a:lnTo>
                    <a:pt x="730" y="473"/>
                  </a:lnTo>
                  <a:lnTo>
                    <a:pt x="728" y="473"/>
                  </a:lnTo>
                  <a:lnTo>
                    <a:pt x="726" y="473"/>
                  </a:lnTo>
                  <a:lnTo>
                    <a:pt x="726" y="471"/>
                  </a:lnTo>
                  <a:lnTo>
                    <a:pt x="724" y="471"/>
                  </a:lnTo>
                  <a:lnTo>
                    <a:pt x="724" y="467"/>
                  </a:lnTo>
                  <a:lnTo>
                    <a:pt x="720" y="465"/>
                  </a:lnTo>
                  <a:lnTo>
                    <a:pt x="720" y="463"/>
                  </a:lnTo>
                  <a:lnTo>
                    <a:pt x="720" y="461"/>
                  </a:lnTo>
                  <a:lnTo>
                    <a:pt x="718" y="459"/>
                  </a:lnTo>
                  <a:lnTo>
                    <a:pt x="718" y="457"/>
                  </a:lnTo>
                  <a:lnTo>
                    <a:pt x="716" y="455"/>
                  </a:lnTo>
                  <a:lnTo>
                    <a:pt x="714" y="453"/>
                  </a:lnTo>
                  <a:lnTo>
                    <a:pt x="712" y="453"/>
                  </a:lnTo>
                  <a:lnTo>
                    <a:pt x="712" y="451"/>
                  </a:lnTo>
                  <a:lnTo>
                    <a:pt x="710" y="451"/>
                  </a:lnTo>
                  <a:lnTo>
                    <a:pt x="708" y="451"/>
                  </a:lnTo>
                  <a:lnTo>
                    <a:pt x="706" y="451"/>
                  </a:lnTo>
                  <a:lnTo>
                    <a:pt x="702" y="453"/>
                  </a:lnTo>
                  <a:lnTo>
                    <a:pt x="704" y="453"/>
                  </a:lnTo>
                  <a:lnTo>
                    <a:pt x="704" y="455"/>
                  </a:lnTo>
                  <a:lnTo>
                    <a:pt x="702" y="455"/>
                  </a:lnTo>
                  <a:lnTo>
                    <a:pt x="700" y="455"/>
                  </a:lnTo>
                  <a:lnTo>
                    <a:pt x="698" y="457"/>
                  </a:lnTo>
                  <a:lnTo>
                    <a:pt x="696" y="457"/>
                  </a:lnTo>
                  <a:lnTo>
                    <a:pt x="696" y="459"/>
                  </a:lnTo>
                  <a:lnTo>
                    <a:pt x="694" y="459"/>
                  </a:lnTo>
                  <a:lnTo>
                    <a:pt x="692" y="459"/>
                  </a:lnTo>
                  <a:lnTo>
                    <a:pt x="692" y="457"/>
                  </a:lnTo>
                  <a:lnTo>
                    <a:pt x="692" y="459"/>
                  </a:lnTo>
                  <a:lnTo>
                    <a:pt x="690" y="459"/>
                  </a:lnTo>
                  <a:lnTo>
                    <a:pt x="688" y="459"/>
                  </a:lnTo>
                  <a:lnTo>
                    <a:pt x="686" y="461"/>
                  </a:lnTo>
                  <a:lnTo>
                    <a:pt x="684" y="461"/>
                  </a:lnTo>
                  <a:lnTo>
                    <a:pt x="682" y="461"/>
                  </a:lnTo>
                  <a:lnTo>
                    <a:pt x="682" y="459"/>
                  </a:lnTo>
                  <a:lnTo>
                    <a:pt x="682" y="457"/>
                  </a:lnTo>
                  <a:lnTo>
                    <a:pt x="682" y="455"/>
                  </a:lnTo>
                  <a:lnTo>
                    <a:pt x="682" y="457"/>
                  </a:lnTo>
                  <a:lnTo>
                    <a:pt x="682" y="459"/>
                  </a:lnTo>
                  <a:lnTo>
                    <a:pt x="682" y="461"/>
                  </a:lnTo>
                  <a:lnTo>
                    <a:pt x="684" y="461"/>
                  </a:lnTo>
                  <a:lnTo>
                    <a:pt x="684" y="459"/>
                  </a:lnTo>
                  <a:lnTo>
                    <a:pt x="684" y="457"/>
                  </a:lnTo>
                  <a:lnTo>
                    <a:pt x="682" y="455"/>
                  </a:lnTo>
                  <a:lnTo>
                    <a:pt x="680" y="453"/>
                  </a:lnTo>
                  <a:lnTo>
                    <a:pt x="678" y="451"/>
                  </a:lnTo>
                  <a:lnTo>
                    <a:pt x="680" y="451"/>
                  </a:lnTo>
                  <a:lnTo>
                    <a:pt x="682" y="453"/>
                  </a:lnTo>
                  <a:lnTo>
                    <a:pt x="682" y="451"/>
                  </a:lnTo>
                  <a:lnTo>
                    <a:pt x="684" y="451"/>
                  </a:lnTo>
                  <a:lnTo>
                    <a:pt x="682" y="451"/>
                  </a:lnTo>
                  <a:lnTo>
                    <a:pt x="678" y="449"/>
                  </a:lnTo>
                  <a:lnTo>
                    <a:pt x="678" y="447"/>
                  </a:lnTo>
                  <a:lnTo>
                    <a:pt x="676" y="447"/>
                  </a:lnTo>
                  <a:lnTo>
                    <a:pt x="674" y="449"/>
                  </a:lnTo>
                  <a:lnTo>
                    <a:pt x="676" y="449"/>
                  </a:lnTo>
                  <a:lnTo>
                    <a:pt x="674" y="449"/>
                  </a:lnTo>
                  <a:lnTo>
                    <a:pt x="672" y="449"/>
                  </a:lnTo>
                  <a:lnTo>
                    <a:pt x="672" y="447"/>
                  </a:lnTo>
                  <a:lnTo>
                    <a:pt x="670" y="447"/>
                  </a:lnTo>
                  <a:lnTo>
                    <a:pt x="668" y="447"/>
                  </a:lnTo>
                  <a:lnTo>
                    <a:pt x="666" y="445"/>
                  </a:lnTo>
                  <a:lnTo>
                    <a:pt x="668" y="445"/>
                  </a:lnTo>
                  <a:lnTo>
                    <a:pt x="670" y="445"/>
                  </a:lnTo>
                  <a:lnTo>
                    <a:pt x="668" y="443"/>
                  </a:lnTo>
                  <a:lnTo>
                    <a:pt x="664" y="443"/>
                  </a:lnTo>
                  <a:lnTo>
                    <a:pt x="662" y="443"/>
                  </a:lnTo>
                  <a:lnTo>
                    <a:pt x="662" y="445"/>
                  </a:lnTo>
                  <a:lnTo>
                    <a:pt x="660" y="445"/>
                  </a:lnTo>
                  <a:lnTo>
                    <a:pt x="658" y="445"/>
                  </a:lnTo>
                  <a:lnTo>
                    <a:pt x="656" y="445"/>
                  </a:lnTo>
                  <a:lnTo>
                    <a:pt x="654" y="445"/>
                  </a:lnTo>
                  <a:lnTo>
                    <a:pt x="652" y="445"/>
                  </a:lnTo>
                  <a:lnTo>
                    <a:pt x="650" y="445"/>
                  </a:lnTo>
                  <a:lnTo>
                    <a:pt x="650" y="447"/>
                  </a:lnTo>
                  <a:lnTo>
                    <a:pt x="650" y="445"/>
                  </a:lnTo>
                  <a:lnTo>
                    <a:pt x="652" y="445"/>
                  </a:lnTo>
                  <a:lnTo>
                    <a:pt x="654" y="445"/>
                  </a:lnTo>
                  <a:lnTo>
                    <a:pt x="656" y="443"/>
                  </a:lnTo>
                  <a:lnTo>
                    <a:pt x="654" y="443"/>
                  </a:lnTo>
                  <a:lnTo>
                    <a:pt x="652" y="441"/>
                  </a:lnTo>
                  <a:lnTo>
                    <a:pt x="650" y="443"/>
                  </a:lnTo>
                  <a:lnTo>
                    <a:pt x="650" y="445"/>
                  </a:lnTo>
                  <a:lnTo>
                    <a:pt x="648" y="447"/>
                  </a:lnTo>
                  <a:lnTo>
                    <a:pt x="646" y="447"/>
                  </a:lnTo>
                  <a:lnTo>
                    <a:pt x="644" y="447"/>
                  </a:lnTo>
                  <a:lnTo>
                    <a:pt x="642" y="447"/>
                  </a:lnTo>
                  <a:lnTo>
                    <a:pt x="642" y="449"/>
                  </a:lnTo>
                  <a:lnTo>
                    <a:pt x="642" y="447"/>
                  </a:lnTo>
                  <a:lnTo>
                    <a:pt x="644" y="447"/>
                  </a:lnTo>
                  <a:lnTo>
                    <a:pt x="646" y="445"/>
                  </a:lnTo>
                  <a:lnTo>
                    <a:pt x="646" y="443"/>
                  </a:lnTo>
                  <a:lnTo>
                    <a:pt x="644" y="445"/>
                  </a:lnTo>
                  <a:lnTo>
                    <a:pt x="644" y="447"/>
                  </a:lnTo>
                  <a:lnTo>
                    <a:pt x="640" y="447"/>
                  </a:lnTo>
                  <a:lnTo>
                    <a:pt x="640" y="449"/>
                  </a:lnTo>
                  <a:lnTo>
                    <a:pt x="638" y="449"/>
                  </a:lnTo>
                  <a:lnTo>
                    <a:pt x="636" y="449"/>
                  </a:lnTo>
                  <a:lnTo>
                    <a:pt x="632" y="449"/>
                  </a:lnTo>
                  <a:lnTo>
                    <a:pt x="634" y="449"/>
                  </a:lnTo>
                  <a:lnTo>
                    <a:pt x="636" y="449"/>
                  </a:lnTo>
                  <a:lnTo>
                    <a:pt x="638" y="447"/>
                  </a:lnTo>
                  <a:lnTo>
                    <a:pt x="636" y="445"/>
                  </a:lnTo>
                  <a:lnTo>
                    <a:pt x="634" y="445"/>
                  </a:lnTo>
                  <a:lnTo>
                    <a:pt x="634" y="443"/>
                  </a:lnTo>
                  <a:lnTo>
                    <a:pt x="634" y="441"/>
                  </a:lnTo>
                  <a:lnTo>
                    <a:pt x="636" y="441"/>
                  </a:lnTo>
                  <a:lnTo>
                    <a:pt x="636" y="439"/>
                  </a:lnTo>
                  <a:lnTo>
                    <a:pt x="634" y="437"/>
                  </a:lnTo>
                  <a:lnTo>
                    <a:pt x="632" y="441"/>
                  </a:lnTo>
                  <a:lnTo>
                    <a:pt x="632" y="443"/>
                  </a:lnTo>
                  <a:lnTo>
                    <a:pt x="630" y="443"/>
                  </a:lnTo>
                  <a:lnTo>
                    <a:pt x="630" y="445"/>
                  </a:lnTo>
                  <a:lnTo>
                    <a:pt x="630" y="447"/>
                  </a:lnTo>
                  <a:lnTo>
                    <a:pt x="628" y="447"/>
                  </a:lnTo>
                  <a:lnTo>
                    <a:pt x="628" y="445"/>
                  </a:lnTo>
                  <a:lnTo>
                    <a:pt x="626" y="445"/>
                  </a:lnTo>
                  <a:lnTo>
                    <a:pt x="624" y="445"/>
                  </a:lnTo>
                  <a:lnTo>
                    <a:pt x="624" y="447"/>
                  </a:lnTo>
                  <a:lnTo>
                    <a:pt x="622" y="447"/>
                  </a:lnTo>
                  <a:lnTo>
                    <a:pt x="620" y="447"/>
                  </a:lnTo>
                  <a:lnTo>
                    <a:pt x="620" y="445"/>
                  </a:lnTo>
                  <a:lnTo>
                    <a:pt x="618" y="447"/>
                  </a:lnTo>
                  <a:lnTo>
                    <a:pt x="616" y="447"/>
                  </a:lnTo>
                  <a:lnTo>
                    <a:pt x="616" y="445"/>
                  </a:lnTo>
                  <a:lnTo>
                    <a:pt x="614" y="445"/>
                  </a:lnTo>
                  <a:lnTo>
                    <a:pt x="610" y="447"/>
                  </a:lnTo>
                  <a:lnTo>
                    <a:pt x="608" y="447"/>
                  </a:lnTo>
                  <a:lnTo>
                    <a:pt x="606" y="447"/>
                  </a:lnTo>
                  <a:lnTo>
                    <a:pt x="604" y="449"/>
                  </a:lnTo>
                  <a:lnTo>
                    <a:pt x="602" y="449"/>
                  </a:lnTo>
                  <a:lnTo>
                    <a:pt x="600" y="449"/>
                  </a:lnTo>
                  <a:lnTo>
                    <a:pt x="598" y="449"/>
                  </a:lnTo>
                  <a:lnTo>
                    <a:pt x="596" y="449"/>
                  </a:lnTo>
                  <a:lnTo>
                    <a:pt x="592" y="449"/>
                  </a:lnTo>
                  <a:lnTo>
                    <a:pt x="592" y="447"/>
                  </a:lnTo>
                  <a:lnTo>
                    <a:pt x="592" y="445"/>
                  </a:lnTo>
                  <a:lnTo>
                    <a:pt x="590" y="445"/>
                  </a:lnTo>
                  <a:lnTo>
                    <a:pt x="588" y="445"/>
                  </a:lnTo>
                  <a:lnTo>
                    <a:pt x="584" y="449"/>
                  </a:lnTo>
                  <a:lnTo>
                    <a:pt x="582" y="449"/>
                  </a:lnTo>
                  <a:lnTo>
                    <a:pt x="582" y="451"/>
                  </a:lnTo>
                  <a:lnTo>
                    <a:pt x="584" y="451"/>
                  </a:lnTo>
                  <a:lnTo>
                    <a:pt x="588" y="453"/>
                  </a:lnTo>
                  <a:lnTo>
                    <a:pt x="590" y="451"/>
                  </a:lnTo>
                  <a:lnTo>
                    <a:pt x="596" y="451"/>
                  </a:lnTo>
                  <a:lnTo>
                    <a:pt x="598" y="449"/>
                  </a:lnTo>
                  <a:lnTo>
                    <a:pt x="596" y="451"/>
                  </a:lnTo>
                  <a:lnTo>
                    <a:pt x="594" y="451"/>
                  </a:lnTo>
                  <a:lnTo>
                    <a:pt x="594" y="453"/>
                  </a:lnTo>
                  <a:lnTo>
                    <a:pt x="594" y="455"/>
                  </a:lnTo>
                  <a:lnTo>
                    <a:pt x="596" y="455"/>
                  </a:lnTo>
                  <a:lnTo>
                    <a:pt x="598" y="455"/>
                  </a:lnTo>
                  <a:lnTo>
                    <a:pt x="600" y="453"/>
                  </a:lnTo>
                  <a:lnTo>
                    <a:pt x="602" y="451"/>
                  </a:lnTo>
                  <a:lnTo>
                    <a:pt x="604" y="451"/>
                  </a:lnTo>
                  <a:lnTo>
                    <a:pt x="604" y="455"/>
                  </a:lnTo>
                  <a:lnTo>
                    <a:pt x="602" y="459"/>
                  </a:lnTo>
                  <a:lnTo>
                    <a:pt x="602" y="457"/>
                  </a:lnTo>
                  <a:lnTo>
                    <a:pt x="600" y="457"/>
                  </a:lnTo>
                  <a:lnTo>
                    <a:pt x="598" y="459"/>
                  </a:lnTo>
                  <a:lnTo>
                    <a:pt x="596" y="461"/>
                  </a:lnTo>
                  <a:lnTo>
                    <a:pt x="594" y="461"/>
                  </a:lnTo>
                  <a:lnTo>
                    <a:pt x="594" y="465"/>
                  </a:lnTo>
                  <a:lnTo>
                    <a:pt x="598" y="467"/>
                  </a:lnTo>
                  <a:lnTo>
                    <a:pt x="602" y="469"/>
                  </a:lnTo>
                  <a:lnTo>
                    <a:pt x="604" y="469"/>
                  </a:lnTo>
                  <a:lnTo>
                    <a:pt x="606" y="473"/>
                  </a:lnTo>
                  <a:lnTo>
                    <a:pt x="606" y="475"/>
                  </a:lnTo>
                  <a:lnTo>
                    <a:pt x="602" y="477"/>
                  </a:lnTo>
                  <a:lnTo>
                    <a:pt x="602" y="475"/>
                  </a:lnTo>
                  <a:lnTo>
                    <a:pt x="600" y="477"/>
                  </a:lnTo>
                  <a:lnTo>
                    <a:pt x="598" y="477"/>
                  </a:lnTo>
                  <a:lnTo>
                    <a:pt x="598" y="479"/>
                  </a:lnTo>
                  <a:lnTo>
                    <a:pt x="596" y="479"/>
                  </a:lnTo>
                  <a:lnTo>
                    <a:pt x="598" y="479"/>
                  </a:lnTo>
                  <a:lnTo>
                    <a:pt x="598" y="477"/>
                  </a:lnTo>
                  <a:lnTo>
                    <a:pt x="600" y="475"/>
                  </a:lnTo>
                  <a:lnTo>
                    <a:pt x="602" y="473"/>
                  </a:lnTo>
                  <a:lnTo>
                    <a:pt x="600" y="473"/>
                  </a:lnTo>
                  <a:lnTo>
                    <a:pt x="600" y="475"/>
                  </a:lnTo>
                  <a:lnTo>
                    <a:pt x="598" y="475"/>
                  </a:lnTo>
                  <a:lnTo>
                    <a:pt x="598" y="471"/>
                  </a:lnTo>
                  <a:lnTo>
                    <a:pt x="594" y="471"/>
                  </a:lnTo>
                  <a:lnTo>
                    <a:pt x="592" y="471"/>
                  </a:lnTo>
                  <a:lnTo>
                    <a:pt x="592" y="469"/>
                  </a:lnTo>
                  <a:lnTo>
                    <a:pt x="592" y="467"/>
                  </a:lnTo>
                  <a:lnTo>
                    <a:pt x="590" y="467"/>
                  </a:lnTo>
                  <a:lnTo>
                    <a:pt x="588" y="465"/>
                  </a:lnTo>
                  <a:lnTo>
                    <a:pt x="586" y="463"/>
                  </a:lnTo>
                  <a:lnTo>
                    <a:pt x="584" y="463"/>
                  </a:lnTo>
                  <a:lnTo>
                    <a:pt x="584" y="465"/>
                  </a:lnTo>
                  <a:lnTo>
                    <a:pt x="586" y="467"/>
                  </a:lnTo>
                  <a:lnTo>
                    <a:pt x="586" y="469"/>
                  </a:lnTo>
                  <a:lnTo>
                    <a:pt x="584" y="471"/>
                  </a:lnTo>
                  <a:lnTo>
                    <a:pt x="586" y="471"/>
                  </a:lnTo>
                  <a:lnTo>
                    <a:pt x="584" y="473"/>
                  </a:lnTo>
                  <a:lnTo>
                    <a:pt x="584" y="475"/>
                  </a:lnTo>
                  <a:lnTo>
                    <a:pt x="582" y="475"/>
                  </a:lnTo>
                  <a:lnTo>
                    <a:pt x="580" y="475"/>
                  </a:lnTo>
                  <a:lnTo>
                    <a:pt x="580" y="473"/>
                  </a:lnTo>
                  <a:lnTo>
                    <a:pt x="580" y="471"/>
                  </a:lnTo>
                  <a:lnTo>
                    <a:pt x="580" y="469"/>
                  </a:lnTo>
                  <a:lnTo>
                    <a:pt x="578" y="469"/>
                  </a:lnTo>
                  <a:lnTo>
                    <a:pt x="576" y="471"/>
                  </a:lnTo>
                  <a:lnTo>
                    <a:pt x="574" y="471"/>
                  </a:lnTo>
                  <a:lnTo>
                    <a:pt x="572" y="473"/>
                  </a:lnTo>
                  <a:lnTo>
                    <a:pt x="572" y="475"/>
                  </a:lnTo>
                  <a:lnTo>
                    <a:pt x="570" y="475"/>
                  </a:lnTo>
                  <a:lnTo>
                    <a:pt x="568" y="475"/>
                  </a:lnTo>
                  <a:lnTo>
                    <a:pt x="566" y="473"/>
                  </a:lnTo>
                  <a:lnTo>
                    <a:pt x="564" y="471"/>
                  </a:lnTo>
                  <a:lnTo>
                    <a:pt x="562" y="471"/>
                  </a:lnTo>
                  <a:lnTo>
                    <a:pt x="560" y="471"/>
                  </a:lnTo>
                  <a:lnTo>
                    <a:pt x="560" y="469"/>
                  </a:lnTo>
                  <a:lnTo>
                    <a:pt x="564" y="469"/>
                  </a:lnTo>
                  <a:lnTo>
                    <a:pt x="564" y="471"/>
                  </a:lnTo>
                  <a:lnTo>
                    <a:pt x="566" y="471"/>
                  </a:lnTo>
                  <a:lnTo>
                    <a:pt x="566" y="469"/>
                  </a:lnTo>
                  <a:lnTo>
                    <a:pt x="562" y="465"/>
                  </a:lnTo>
                  <a:lnTo>
                    <a:pt x="560" y="465"/>
                  </a:lnTo>
                  <a:lnTo>
                    <a:pt x="558" y="465"/>
                  </a:lnTo>
                  <a:lnTo>
                    <a:pt x="558" y="463"/>
                  </a:lnTo>
                  <a:lnTo>
                    <a:pt x="558" y="461"/>
                  </a:lnTo>
                  <a:lnTo>
                    <a:pt x="558" y="459"/>
                  </a:lnTo>
                  <a:lnTo>
                    <a:pt x="556" y="459"/>
                  </a:lnTo>
                  <a:lnTo>
                    <a:pt x="554" y="459"/>
                  </a:lnTo>
                  <a:lnTo>
                    <a:pt x="554" y="457"/>
                  </a:lnTo>
                  <a:lnTo>
                    <a:pt x="552" y="457"/>
                  </a:lnTo>
                  <a:lnTo>
                    <a:pt x="546" y="459"/>
                  </a:lnTo>
                  <a:lnTo>
                    <a:pt x="546" y="461"/>
                  </a:lnTo>
                  <a:lnTo>
                    <a:pt x="546" y="463"/>
                  </a:lnTo>
                  <a:lnTo>
                    <a:pt x="542" y="465"/>
                  </a:lnTo>
                  <a:lnTo>
                    <a:pt x="536" y="463"/>
                  </a:lnTo>
                  <a:lnTo>
                    <a:pt x="534" y="463"/>
                  </a:lnTo>
                  <a:lnTo>
                    <a:pt x="532" y="463"/>
                  </a:lnTo>
                  <a:lnTo>
                    <a:pt x="532" y="461"/>
                  </a:lnTo>
                  <a:lnTo>
                    <a:pt x="530" y="461"/>
                  </a:lnTo>
                  <a:lnTo>
                    <a:pt x="528" y="459"/>
                  </a:lnTo>
                  <a:lnTo>
                    <a:pt x="526" y="459"/>
                  </a:lnTo>
                  <a:lnTo>
                    <a:pt x="524" y="459"/>
                  </a:lnTo>
                  <a:lnTo>
                    <a:pt x="522" y="459"/>
                  </a:lnTo>
                  <a:lnTo>
                    <a:pt x="516" y="459"/>
                  </a:lnTo>
                  <a:lnTo>
                    <a:pt x="514" y="459"/>
                  </a:lnTo>
                  <a:lnTo>
                    <a:pt x="512" y="461"/>
                  </a:lnTo>
                  <a:lnTo>
                    <a:pt x="512" y="459"/>
                  </a:lnTo>
                  <a:lnTo>
                    <a:pt x="512" y="457"/>
                  </a:lnTo>
                  <a:lnTo>
                    <a:pt x="514" y="457"/>
                  </a:lnTo>
                  <a:lnTo>
                    <a:pt x="516" y="455"/>
                  </a:lnTo>
                  <a:lnTo>
                    <a:pt x="516" y="453"/>
                  </a:lnTo>
                  <a:lnTo>
                    <a:pt x="514" y="453"/>
                  </a:lnTo>
                  <a:lnTo>
                    <a:pt x="510" y="457"/>
                  </a:lnTo>
                  <a:lnTo>
                    <a:pt x="510" y="459"/>
                  </a:lnTo>
                  <a:lnTo>
                    <a:pt x="512" y="459"/>
                  </a:lnTo>
                  <a:lnTo>
                    <a:pt x="512" y="461"/>
                  </a:lnTo>
                  <a:lnTo>
                    <a:pt x="510" y="461"/>
                  </a:lnTo>
                  <a:lnTo>
                    <a:pt x="508" y="461"/>
                  </a:lnTo>
                  <a:lnTo>
                    <a:pt x="506" y="461"/>
                  </a:lnTo>
                  <a:lnTo>
                    <a:pt x="502" y="463"/>
                  </a:lnTo>
                  <a:lnTo>
                    <a:pt x="498" y="465"/>
                  </a:lnTo>
                  <a:lnTo>
                    <a:pt x="494" y="467"/>
                  </a:lnTo>
                  <a:lnTo>
                    <a:pt x="492" y="467"/>
                  </a:lnTo>
                  <a:lnTo>
                    <a:pt x="492" y="469"/>
                  </a:lnTo>
                  <a:lnTo>
                    <a:pt x="490" y="469"/>
                  </a:lnTo>
                  <a:lnTo>
                    <a:pt x="490" y="467"/>
                  </a:lnTo>
                  <a:lnTo>
                    <a:pt x="492" y="467"/>
                  </a:lnTo>
                  <a:lnTo>
                    <a:pt x="494" y="465"/>
                  </a:lnTo>
                  <a:lnTo>
                    <a:pt x="496" y="465"/>
                  </a:lnTo>
                  <a:lnTo>
                    <a:pt x="498" y="465"/>
                  </a:lnTo>
                  <a:lnTo>
                    <a:pt x="498" y="463"/>
                  </a:lnTo>
                  <a:lnTo>
                    <a:pt x="496" y="463"/>
                  </a:lnTo>
                  <a:lnTo>
                    <a:pt x="494" y="463"/>
                  </a:lnTo>
                  <a:lnTo>
                    <a:pt x="492" y="463"/>
                  </a:lnTo>
                  <a:lnTo>
                    <a:pt x="494" y="463"/>
                  </a:lnTo>
                  <a:lnTo>
                    <a:pt x="494" y="461"/>
                  </a:lnTo>
                  <a:lnTo>
                    <a:pt x="494" y="459"/>
                  </a:lnTo>
                  <a:lnTo>
                    <a:pt x="492" y="459"/>
                  </a:lnTo>
                  <a:lnTo>
                    <a:pt x="490" y="461"/>
                  </a:lnTo>
                  <a:lnTo>
                    <a:pt x="488" y="459"/>
                  </a:lnTo>
                  <a:lnTo>
                    <a:pt x="488" y="461"/>
                  </a:lnTo>
                  <a:lnTo>
                    <a:pt x="488" y="463"/>
                  </a:lnTo>
                  <a:lnTo>
                    <a:pt x="488" y="467"/>
                  </a:lnTo>
                  <a:lnTo>
                    <a:pt x="488" y="469"/>
                  </a:lnTo>
                  <a:lnTo>
                    <a:pt x="484" y="473"/>
                  </a:lnTo>
                  <a:lnTo>
                    <a:pt x="482" y="477"/>
                  </a:lnTo>
                  <a:lnTo>
                    <a:pt x="478" y="479"/>
                  </a:lnTo>
                  <a:lnTo>
                    <a:pt x="476" y="479"/>
                  </a:lnTo>
                  <a:lnTo>
                    <a:pt x="476" y="481"/>
                  </a:lnTo>
                  <a:lnTo>
                    <a:pt x="470" y="483"/>
                  </a:lnTo>
                  <a:lnTo>
                    <a:pt x="470" y="485"/>
                  </a:lnTo>
                  <a:lnTo>
                    <a:pt x="470" y="483"/>
                  </a:lnTo>
                  <a:lnTo>
                    <a:pt x="468" y="483"/>
                  </a:lnTo>
                  <a:lnTo>
                    <a:pt x="464" y="485"/>
                  </a:lnTo>
                  <a:lnTo>
                    <a:pt x="464" y="487"/>
                  </a:lnTo>
                  <a:lnTo>
                    <a:pt x="466" y="487"/>
                  </a:lnTo>
                  <a:lnTo>
                    <a:pt x="466" y="485"/>
                  </a:lnTo>
                  <a:lnTo>
                    <a:pt x="468" y="485"/>
                  </a:lnTo>
                  <a:lnTo>
                    <a:pt x="466" y="487"/>
                  </a:lnTo>
                  <a:lnTo>
                    <a:pt x="464" y="487"/>
                  </a:lnTo>
                  <a:lnTo>
                    <a:pt x="462" y="487"/>
                  </a:lnTo>
                  <a:lnTo>
                    <a:pt x="462" y="489"/>
                  </a:lnTo>
                  <a:lnTo>
                    <a:pt x="460" y="489"/>
                  </a:lnTo>
                  <a:lnTo>
                    <a:pt x="458" y="489"/>
                  </a:lnTo>
                  <a:lnTo>
                    <a:pt x="458" y="491"/>
                  </a:lnTo>
                  <a:lnTo>
                    <a:pt x="458" y="489"/>
                  </a:lnTo>
                  <a:lnTo>
                    <a:pt x="460" y="489"/>
                  </a:lnTo>
                  <a:lnTo>
                    <a:pt x="462" y="489"/>
                  </a:lnTo>
                  <a:lnTo>
                    <a:pt x="462" y="487"/>
                  </a:lnTo>
                  <a:lnTo>
                    <a:pt x="464" y="487"/>
                  </a:lnTo>
                  <a:lnTo>
                    <a:pt x="462" y="487"/>
                  </a:lnTo>
                  <a:lnTo>
                    <a:pt x="460" y="487"/>
                  </a:lnTo>
                  <a:lnTo>
                    <a:pt x="458" y="487"/>
                  </a:lnTo>
                  <a:lnTo>
                    <a:pt x="460" y="487"/>
                  </a:lnTo>
                  <a:lnTo>
                    <a:pt x="460" y="485"/>
                  </a:lnTo>
                  <a:lnTo>
                    <a:pt x="458" y="485"/>
                  </a:lnTo>
                  <a:lnTo>
                    <a:pt x="456" y="485"/>
                  </a:lnTo>
                  <a:lnTo>
                    <a:pt x="456" y="483"/>
                  </a:lnTo>
                  <a:lnTo>
                    <a:pt x="454" y="483"/>
                  </a:lnTo>
                  <a:lnTo>
                    <a:pt x="454" y="485"/>
                  </a:lnTo>
                  <a:lnTo>
                    <a:pt x="454" y="487"/>
                  </a:lnTo>
                  <a:lnTo>
                    <a:pt x="456" y="487"/>
                  </a:lnTo>
                  <a:lnTo>
                    <a:pt x="454" y="487"/>
                  </a:lnTo>
                  <a:lnTo>
                    <a:pt x="452" y="487"/>
                  </a:lnTo>
                  <a:lnTo>
                    <a:pt x="452" y="485"/>
                  </a:lnTo>
                  <a:lnTo>
                    <a:pt x="450" y="485"/>
                  </a:lnTo>
                  <a:lnTo>
                    <a:pt x="450" y="489"/>
                  </a:lnTo>
                  <a:lnTo>
                    <a:pt x="452" y="489"/>
                  </a:lnTo>
                  <a:lnTo>
                    <a:pt x="454" y="491"/>
                  </a:lnTo>
                  <a:lnTo>
                    <a:pt x="448" y="495"/>
                  </a:lnTo>
                  <a:lnTo>
                    <a:pt x="446" y="495"/>
                  </a:lnTo>
                  <a:lnTo>
                    <a:pt x="446" y="493"/>
                  </a:lnTo>
                  <a:lnTo>
                    <a:pt x="446" y="491"/>
                  </a:lnTo>
                  <a:lnTo>
                    <a:pt x="444" y="491"/>
                  </a:lnTo>
                  <a:lnTo>
                    <a:pt x="444" y="493"/>
                  </a:lnTo>
                  <a:lnTo>
                    <a:pt x="444" y="497"/>
                  </a:lnTo>
                  <a:lnTo>
                    <a:pt x="442" y="497"/>
                  </a:lnTo>
                  <a:lnTo>
                    <a:pt x="440" y="497"/>
                  </a:lnTo>
                  <a:lnTo>
                    <a:pt x="438" y="497"/>
                  </a:lnTo>
                  <a:lnTo>
                    <a:pt x="436" y="497"/>
                  </a:lnTo>
                  <a:lnTo>
                    <a:pt x="434" y="499"/>
                  </a:lnTo>
                  <a:lnTo>
                    <a:pt x="436" y="499"/>
                  </a:lnTo>
                  <a:lnTo>
                    <a:pt x="438" y="497"/>
                  </a:lnTo>
                  <a:lnTo>
                    <a:pt x="438" y="499"/>
                  </a:lnTo>
                  <a:lnTo>
                    <a:pt x="434" y="505"/>
                  </a:lnTo>
                  <a:lnTo>
                    <a:pt x="432" y="505"/>
                  </a:lnTo>
                  <a:lnTo>
                    <a:pt x="430" y="503"/>
                  </a:lnTo>
                  <a:lnTo>
                    <a:pt x="428" y="503"/>
                  </a:lnTo>
                  <a:lnTo>
                    <a:pt x="426" y="503"/>
                  </a:lnTo>
                  <a:lnTo>
                    <a:pt x="428" y="505"/>
                  </a:lnTo>
                  <a:lnTo>
                    <a:pt x="430" y="507"/>
                  </a:lnTo>
                  <a:lnTo>
                    <a:pt x="430" y="509"/>
                  </a:lnTo>
                  <a:lnTo>
                    <a:pt x="426" y="515"/>
                  </a:lnTo>
                  <a:lnTo>
                    <a:pt x="426" y="517"/>
                  </a:lnTo>
                  <a:lnTo>
                    <a:pt x="424" y="517"/>
                  </a:lnTo>
                  <a:lnTo>
                    <a:pt x="424" y="515"/>
                  </a:lnTo>
                  <a:lnTo>
                    <a:pt x="422" y="517"/>
                  </a:lnTo>
                  <a:lnTo>
                    <a:pt x="422" y="515"/>
                  </a:lnTo>
                  <a:lnTo>
                    <a:pt x="422" y="513"/>
                  </a:lnTo>
                  <a:lnTo>
                    <a:pt x="422" y="515"/>
                  </a:lnTo>
                  <a:lnTo>
                    <a:pt x="422" y="517"/>
                  </a:lnTo>
                  <a:lnTo>
                    <a:pt x="422" y="519"/>
                  </a:lnTo>
                  <a:lnTo>
                    <a:pt x="424" y="519"/>
                  </a:lnTo>
                  <a:lnTo>
                    <a:pt x="426" y="519"/>
                  </a:lnTo>
                  <a:lnTo>
                    <a:pt x="424" y="521"/>
                  </a:lnTo>
                  <a:lnTo>
                    <a:pt x="424" y="523"/>
                  </a:lnTo>
                  <a:lnTo>
                    <a:pt x="422" y="525"/>
                  </a:lnTo>
                  <a:lnTo>
                    <a:pt x="422" y="529"/>
                  </a:lnTo>
                  <a:lnTo>
                    <a:pt x="422" y="531"/>
                  </a:lnTo>
                  <a:lnTo>
                    <a:pt x="422" y="535"/>
                  </a:lnTo>
                  <a:lnTo>
                    <a:pt x="422" y="539"/>
                  </a:lnTo>
                  <a:lnTo>
                    <a:pt x="422" y="541"/>
                  </a:lnTo>
                  <a:lnTo>
                    <a:pt x="422" y="543"/>
                  </a:lnTo>
                  <a:lnTo>
                    <a:pt x="422" y="545"/>
                  </a:lnTo>
                  <a:lnTo>
                    <a:pt x="422" y="547"/>
                  </a:lnTo>
                  <a:lnTo>
                    <a:pt x="424" y="547"/>
                  </a:lnTo>
                  <a:lnTo>
                    <a:pt x="424" y="545"/>
                  </a:lnTo>
                  <a:lnTo>
                    <a:pt x="424" y="547"/>
                  </a:lnTo>
                  <a:lnTo>
                    <a:pt x="424" y="549"/>
                  </a:lnTo>
                  <a:lnTo>
                    <a:pt x="422" y="549"/>
                  </a:lnTo>
                  <a:lnTo>
                    <a:pt x="422" y="551"/>
                  </a:lnTo>
                  <a:lnTo>
                    <a:pt x="420" y="551"/>
                  </a:lnTo>
                  <a:lnTo>
                    <a:pt x="418" y="551"/>
                  </a:lnTo>
                  <a:lnTo>
                    <a:pt x="418" y="549"/>
                  </a:lnTo>
                  <a:lnTo>
                    <a:pt x="416" y="547"/>
                  </a:lnTo>
                  <a:lnTo>
                    <a:pt x="414" y="545"/>
                  </a:lnTo>
                  <a:lnTo>
                    <a:pt x="412" y="545"/>
                  </a:lnTo>
                  <a:lnTo>
                    <a:pt x="410" y="545"/>
                  </a:lnTo>
                  <a:lnTo>
                    <a:pt x="408" y="547"/>
                  </a:lnTo>
                  <a:lnTo>
                    <a:pt x="404" y="545"/>
                  </a:lnTo>
                  <a:lnTo>
                    <a:pt x="402" y="545"/>
                  </a:lnTo>
                  <a:lnTo>
                    <a:pt x="400" y="543"/>
                  </a:lnTo>
                  <a:lnTo>
                    <a:pt x="398" y="543"/>
                  </a:lnTo>
                  <a:lnTo>
                    <a:pt x="396" y="543"/>
                  </a:lnTo>
                  <a:lnTo>
                    <a:pt x="394" y="541"/>
                  </a:lnTo>
                  <a:lnTo>
                    <a:pt x="392" y="539"/>
                  </a:lnTo>
                  <a:lnTo>
                    <a:pt x="390" y="539"/>
                  </a:lnTo>
                  <a:lnTo>
                    <a:pt x="388" y="539"/>
                  </a:lnTo>
                  <a:lnTo>
                    <a:pt x="388" y="537"/>
                  </a:lnTo>
                  <a:lnTo>
                    <a:pt x="386" y="531"/>
                  </a:lnTo>
                  <a:lnTo>
                    <a:pt x="386" y="529"/>
                  </a:lnTo>
                  <a:lnTo>
                    <a:pt x="386" y="527"/>
                  </a:lnTo>
                  <a:lnTo>
                    <a:pt x="384" y="523"/>
                  </a:lnTo>
                  <a:lnTo>
                    <a:pt x="384" y="519"/>
                  </a:lnTo>
                  <a:lnTo>
                    <a:pt x="386" y="513"/>
                  </a:lnTo>
                  <a:lnTo>
                    <a:pt x="386" y="511"/>
                  </a:lnTo>
                  <a:lnTo>
                    <a:pt x="384" y="511"/>
                  </a:lnTo>
                  <a:lnTo>
                    <a:pt x="384" y="509"/>
                  </a:lnTo>
                  <a:lnTo>
                    <a:pt x="382" y="509"/>
                  </a:lnTo>
                  <a:lnTo>
                    <a:pt x="382" y="507"/>
                  </a:lnTo>
                  <a:lnTo>
                    <a:pt x="380" y="507"/>
                  </a:lnTo>
                  <a:lnTo>
                    <a:pt x="380" y="505"/>
                  </a:lnTo>
                  <a:lnTo>
                    <a:pt x="380" y="503"/>
                  </a:lnTo>
                  <a:lnTo>
                    <a:pt x="378" y="501"/>
                  </a:lnTo>
                  <a:lnTo>
                    <a:pt x="376" y="497"/>
                  </a:lnTo>
                  <a:lnTo>
                    <a:pt x="374" y="497"/>
                  </a:lnTo>
                  <a:lnTo>
                    <a:pt x="374" y="495"/>
                  </a:lnTo>
                  <a:lnTo>
                    <a:pt x="374" y="493"/>
                  </a:lnTo>
                  <a:lnTo>
                    <a:pt x="374" y="491"/>
                  </a:lnTo>
                  <a:lnTo>
                    <a:pt x="374" y="489"/>
                  </a:lnTo>
                  <a:lnTo>
                    <a:pt x="374" y="487"/>
                  </a:lnTo>
                  <a:lnTo>
                    <a:pt x="374" y="485"/>
                  </a:lnTo>
                  <a:lnTo>
                    <a:pt x="374" y="483"/>
                  </a:lnTo>
                  <a:lnTo>
                    <a:pt x="374" y="481"/>
                  </a:lnTo>
                  <a:lnTo>
                    <a:pt x="372" y="481"/>
                  </a:lnTo>
                  <a:lnTo>
                    <a:pt x="372" y="479"/>
                  </a:lnTo>
                  <a:lnTo>
                    <a:pt x="372" y="477"/>
                  </a:lnTo>
                  <a:lnTo>
                    <a:pt x="372" y="475"/>
                  </a:lnTo>
                  <a:lnTo>
                    <a:pt x="370" y="471"/>
                  </a:lnTo>
                  <a:lnTo>
                    <a:pt x="368" y="469"/>
                  </a:lnTo>
                  <a:lnTo>
                    <a:pt x="366" y="467"/>
                  </a:lnTo>
                  <a:lnTo>
                    <a:pt x="366" y="465"/>
                  </a:lnTo>
                  <a:lnTo>
                    <a:pt x="364" y="465"/>
                  </a:lnTo>
                  <a:lnTo>
                    <a:pt x="362" y="463"/>
                  </a:lnTo>
                  <a:lnTo>
                    <a:pt x="362" y="461"/>
                  </a:lnTo>
                  <a:lnTo>
                    <a:pt x="360" y="461"/>
                  </a:lnTo>
                  <a:lnTo>
                    <a:pt x="362" y="461"/>
                  </a:lnTo>
                  <a:lnTo>
                    <a:pt x="360" y="459"/>
                  </a:lnTo>
                  <a:lnTo>
                    <a:pt x="358" y="459"/>
                  </a:lnTo>
                  <a:lnTo>
                    <a:pt x="356" y="459"/>
                  </a:lnTo>
                  <a:lnTo>
                    <a:pt x="354" y="459"/>
                  </a:lnTo>
                  <a:lnTo>
                    <a:pt x="354" y="457"/>
                  </a:lnTo>
                  <a:lnTo>
                    <a:pt x="352" y="457"/>
                  </a:lnTo>
                  <a:lnTo>
                    <a:pt x="350" y="457"/>
                  </a:lnTo>
                  <a:lnTo>
                    <a:pt x="348" y="457"/>
                  </a:lnTo>
                  <a:lnTo>
                    <a:pt x="346" y="457"/>
                  </a:lnTo>
                  <a:lnTo>
                    <a:pt x="344" y="457"/>
                  </a:lnTo>
                  <a:lnTo>
                    <a:pt x="342" y="455"/>
                  </a:lnTo>
                  <a:lnTo>
                    <a:pt x="342" y="457"/>
                  </a:lnTo>
                  <a:lnTo>
                    <a:pt x="338" y="459"/>
                  </a:lnTo>
                  <a:lnTo>
                    <a:pt x="336" y="459"/>
                  </a:lnTo>
                  <a:lnTo>
                    <a:pt x="334" y="459"/>
                  </a:lnTo>
                  <a:lnTo>
                    <a:pt x="330" y="465"/>
                  </a:lnTo>
                  <a:lnTo>
                    <a:pt x="328" y="469"/>
                  </a:lnTo>
                  <a:lnTo>
                    <a:pt x="326" y="471"/>
                  </a:lnTo>
                  <a:lnTo>
                    <a:pt x="326" y="473"/>
                  </a:lnTo>
                  <a:lnTo>
                    <a:pt x="324" y="475"/>
                  </a:lnTo>
                  <a:lnTo>
                    <a:pt x="322" y="477"/>
                  </a:lnTo>
                  <a:lnTo>
                    <a:pt x="320" y="477"/>
                  </a:lnTo>
                  <a:lnTo>
                    <a:pt x="318" y="477"/>
                  </a:lnTo>
                  <a:lnTo>
                    <a:pt x="316" y="477"/>
                  </a:lnTo>
                  <a:lnTo>
                    <a:pt x="316" y="475"/>
                  </a:lnTo>
                  <a:lnTo>
                    <a:pt x="314" y="475"/>
                  </a:lnTo>
                  <a:lnTo>
                    <a:pt x="310" y="473"/>
                  </a:lnTo>
                  <a:lnTo>
                    <a:pt x="308" y="471"/>
                  </a:lnTo>
                  <a:lnTo>
                    <a:pt x="306" y="469"/>
                  </a:lnTo>
                  <a:lnTo>
                    <a:pt x="304" y="469"/>
                  </a:lnTo>
                  <a:lnTo>
                    <a:pt x="302" y="467"/>
                  </a:lnTo>
                  <a:lnTo>
                    <a:pt x="302" y="465"/>
                  </a:lnTo>
                  <a:lnTo>
                    <a:pt x="300" y="465"/>
                  </a:lnTo>
                  <a:lnTo>
                    <a:pt x="298" y="463"/>
                  </a:lnTo>
                  <a:lnTo>
                    <a:pt x="296" y="461"/>
                  </a:lnTo>
                  <a:lnTo>
                    <a:pt x="296" y="455"/>
                  </a:lnTo>
                  <a:lnTo>
                    <a:pt x="296" y="453"/>
                  </a:lnTo>
                  <a:lnTo>
                    <a:pt x="296" y="451"/>
                  </a:lnTo>
                  <a:lnTo>
                    <a:pt x="298" y="449"/>
                  </a:lnTo>
                  <a:lnTo>
                    <a:pt x="296" y="449"/>
                  </a:lnTo>
                  <a:lnTo>
                    <a:pt x="296" y="447"/>
                  </a:lnTo>
                  <a:lnTo>
                    <a:pt x="296" y="445"/>
                  </a:lnTo>
                  <a:lnTo>
                    <a:pt x="296" y="443"/>
                  </a:lnTo>
                  <a:lnTo>
                    <a:pt x="296" y="441"/>
                  </a:lnTo>
                  <a:lnTo>
                    <a:pt x="294" y="439"/>
                  </a:lnTo>
                  <a:lnTo>
                    <a:pt x="292" y="437"/>
                  </a:lnTo>
                  <a:lnTo>
                    <a:pt x="292" y="435"/>
                  </a:lnTo>
                  <a:lnTo>
                    <a:pt x="290" y="435"/>
                  </a:lnTo>
                  <a:lnTo>
                    <a:pt x="288" y="433"/>
                  </a:lnTo>
                  <a:lnTo>
                    <a:pt x="286" y="431"/>
                  </a:lnTo>
                  <a:lnTo>
                    <a:pt x="284" y="431"/>
                  </a:lnTo>
                  <a:lnTo>
                    <a:pt x="284" y="429"/>
                  </a:lnTo>
                  <a:lnTo>
                    <a:pt x="282" y="427"/>
                  </a:lnTo>
                  <a:lnTo>
                    <a:pt x="282" y="425"/>
                  </a:lnTo>
                  <a:lnTo>
                    <a:pt x="280" y="423"/>
                  </a:lnTo>
                  <a:lnTo>
                    <a:pt x="278" y="421"/>
                  </a:lnTo>
                  <a:lnTo>
                    <a:pt x="278" y="419"/>
                  </a:lnTo>
                  <a:lnTo>
                    <a:pt x="276" y="419"/>
                  </a:lnTo>
                  <a:lnTo>
                    <a:pt x="276" y="417"/>
                  </a:lnTo>
                  <a:lnTo>
                    <a:pt x="276" y="415"/>
                  </a:lnTo>
                  <a:lnTo>
                    <a:pt x="276" y="413"/>
                  </a:lnTo>
                  <a:lnTo>
                    <a:pt x="274" y="411"/>
                  </a:lnTo>
                  <a:lnTo>
                    <a:pt x="272" y="411"/>
                  </a:lnTo>
                  <a:lnTo>
                    <a:pt x="270" y="411"/>
                  </a:lnTo>
                  <a:lnTo>
                    <a:pt x="262" y="411"/>
                  </a:lnTo>
                  <a:lnTo>
                    <a:pt x="260" y="411"/>
                  </a:lnTo>
                  <a:lnTo>
                    <a:pt x="258" y="411"/>
                  </a:lnTo>
                  <a:lnTo>
                    <a:pt x="256" y="411"/>
                  </a:lnTo>
                  <a:lnTo>
                    <a:pt x="254" y="411"/>
                  </a:lnTo>
                  <a:lnTo>
                    <a:pt x="252" y="411"/>
                  </a:lnTo>
                  <a:lnTo>
                    <a:pt x="250" y="411"/>
                  </a:lnTo>
                  <a:lnTo>
                    <a:pt x="248" y="411"/>
                  </a:lnTo>
                  <a:lnTo>
                    <a:pt x="244" y="411"/>
                  </a:lnTo>
                  <a:lnTo>
                    <a:pt x="238" y="411"/>
                  </a:lnTo>
                  <a:lnTo>
                    <a:pt x="236" y="413"/>
                  </a:lnTo>
                  <a:lnTo>
                    <a:pt x="236" y="415"/>
                  </a:lnTo>
                  <a:lnTo>
                    <a:pt x="236" y="417"/>
                  </a:lnTo>
                  <a:lnTo>
                    <a:pt x="234" y="419"/>
                  </a:lnTo>
                  <a:lnTo>
                    <a:pt x="234" y="421"/>
                  </a:lnTo>
                  <a:lnTo>
                    <a:pt x="224" y="421"/>
                  </a:lnTo>
                  <a:lnTo>
                    <a:pt x="224" y="423"/>
                  </a:lnTo>
                  <a:lnTo>
                    <a:pt x="222" y="423"/>
                  </a:lnTo>
                  <a:lnTo>
                    <a:pt x="218" y="423"/>
                  </a:lnTo>
                  <a:lnTo>
                    <a:pt x="218" y="421"/>
                  </a:lnTo>
                  <a:lnTo>
                    <a:pt x="208" y="421"/>
                  </a:lnTo>
                  <a:lnTo>
                    <a:pt x="202" y="421"/>
                  </a:lnTo>
                  <a:lnTo>
                    <a:pt x="194" y="421"/>
                  </a:lnTo>
                  <a:lnTo>
                    <a:pt x="192" y="421"/>
                  </a:lnTo>
                  <a:lnTo>
                    <a:pt x="178" y="421"/>
                  </a:lnTo>
                  <a:lnTo>
                    <a:pt x="172" y="419"/>
                  </a:lnTo>
                  <a:lnTo>
                    <a:pt x="162" y="415"/>
                  </a:lnTo>
                  <a:lnTo>
                    <a:pt x="156" y="413"/>
                  </a:lnTo>
                  <a:lnTo>
                    <a:pt x="152" y="411"/>
                  </a:lnTo>
                  <a:lnTo>
                    <a:pt x="146" y="407"/>
                  </a:lnTo>
                  <a:lnTo>
                    <a:pt x="142" y="407"/>
                  </a:lnTo>
                  <a:lnTo>
                    <a:pt x="138" y="405"/>
                  </a:lnTo>
                  <a:lnTo>
                    <a:pt x="132" y="401"/>
                  </a:lnTo>
                  <a:lnTo>
                    <a:pt x="130" y="401"/>
                  </a:lnTo>
                  <a:lnTo>
                    <a:pt x="126" y="401"/>
                  </a:lnTo>
                  <a:lnTo>
                    <a:pt x="120" y="399"/>
                  </a:lnTo>
                  <a:lnTo>
                    <a:pt x="116" y="397"/>
                  </a:lnTo>
                  <a:lnTo>
                    <a:pt x="112" y="395"/>
                  </a:lnTo>
                  <a:lnTo>
                    <a:pt x="114" y="393"/>
                  </a:lnTo>
                  <a:lnTo>
                    <a:pt x="116" y="391"/>
                  </a:lnTo>
                  <a:lnTo>
                    <a:pt x="116" y="389"/>
                  </a:lnTo>
                  <a:lnTo>
                    <a:pt x="112" y="391"/>
                  </a:lnTo>
                  <a:lnTo>
                    <a:pt x="110" y="391"/>
                  </a:lnTo>
                  <a:lnTo>
                    <a:pt x="106" y="391"/>
                  </a:lnTo>
                  <a:lnTo>
                    <a:pt x="102" y="391"/>
                  </a:lnTo>
                  <a:lnTo>
                    <a:pt x="98" y="391"/>
                  </a:lnTo>
                  <a:lnTo>
                    <a:pt x="90" y="391"/>
                  </a:lnTo>
                  <a:lnTo>
                    <a:pt x="86" y="393"/>
                  </a:lnTo>
                  <a:lnTo>
                    <a:pt x="80" y="393"/>
                  </a:lnTo>
                  <a:lnTo>
                    <a:pt x="76" y="393"/>
                  </a:lnTo>
                  <a:lnTo>
                    <a:pt x="72" y="393"/>
                  </a:lnTo>
                  <a:lnTo>
                    <a:pt x="68" y="395"/>
                  </a:lnTo>
                  <a:lnTo>
                    <a:pt x="66" y="395"/>
                  </a:lnTo>
                  <a:lnTo>
                    <a:pt x="66" y="393"/>
                  </a:lnTo>
                  <a:lnTo>
                    <a:pt x="66" y="391"/>
                  </a:lnTo>
                  <a:lnTo>
                    <a:pt x="68" y="391"/>
                  </a:lnTo>
                  <a:lnTo>
                    <a:pt x="66" y="393"/>
                  </a:lnTo>
                  <a:lnTo>
                    <a:pt x="68" y="393"/>
                  </a:lnTo>
                  <a:lnTo>
                    <a:pt x="68" y="391"/>
                  </a:lnTo>
                  <a:lnTo>
                    <a:pt x="68" y="389"/>
                  </a:lnTo>
                  <a:lnTo>
                    <a:pt x="66" y="389"/>
                  </a:lnTo>
                  <a:lnTo>
                    <a:pt x="66" y="391"/>
                  </a:lnTo>
                  <a:lnTo>
                    <a:pt x="66" y="389"/>
                  </a:lnTo>
                  <a:lnTo>
                    <a:pt x="66" y="387"/>
                  </a:lnTo>
                  <a:lnTo>
                    <a:pt x="68" y="387"/>
                  </a:lnTo>
                  <a:lnTo>
                    <a:pt x="68" y="385"/>
                  </a:lnTo>
                  <a:lnTo>
                    <a:pt x="68" y="383"/>
                  </a:lnTo>
                  <a:lnTo>
                    <a:pt x="68" y="381"/>
                  </a:lnTo>
                  <a:lnTo>
                    <a:pt x="68" y="379"/>
                  </a:lnTo>
                  <a:lnTo>
                    <a:pt x="68" y="377"/>
                  </a:lnTo>
                  <a:lnTo>
                    <a:pt x="66" y="375"/>
                  </a:lnTo>
                  <a:lnTo>
                    <a:pt x="64" y="373"/>
                  </a:lnTo>
                  <a:lnTo>
                    <a:pt x="64" y="371"/>
                  </a:lnTo>
                  <a:lnTo>
                    <a:pt x="62" y="369"/>
                  </a:lnTo>
                  <a:lnTo>
                    <a:pt x="60" y="369"/>
                  </a:lnTo>
                  <a:lnTo>
                    <a:pt x="60" y="367"/>
                  </a:lnTo>
                  <a:lnTo>
                    <a:pt x="58" y="365"/>
                  </a:lnTo>
                  <a:lnTo>
                    <a:pt x="56" y="363"/>
                  </a:lnTo>
                  <a:lnTo>
                    <a:pt x="54" y="363"/>
                  </a:lnTo>
                  <a:lnTo>
                    <a:pt x="54" y="365"/>
                  </a:lnTo>
                  <a:lnTo>
                    <a:pt x="52" y="365"/>
                  </a:lnTo>
                  <a:lnTo>
                    <a:pt x="52" y="363"/>
                  </a:lnTo>
                  <a:lnTo>
                    <a:pt x="52" y="361"/>
                  </a:lnTo>
                  <a:lnTo>
                    <a:pt x="52" y="359"/>
                  </a:lnTo>
                  <a:lnTo>
                    <a:pt x="52" y="357"/>
                  </a:lnTo>
                  <a:lnTo>
                    <a:pt x="50" y="357"/>
                  </a:lnTo>
                  <a:lnTo>
                    <a:pt x="48" y="357"/>
                  </a:lnTo>
                  <a:lnTo>
                    <a:pt x="46" y="357"/>
                  </a:lnTo>
                  <a:lnTo>
                    <a:pt x="44" y="357"/>
                  </a:lnTo>
                  <a:lnTo>
                    <a:pt x="42" y="357"/>
                  </a:lnTo>
                  <a:lnTo>
                    <a:pt x="40" y="355"/>
                  </a:lnTo>
                  <a:lnTo>
                    <a:pt x="38" y="355"/>
                  </a:lnTo>
                  <a:lnTo>
                    <a:pt x="38" y="353"/>
                  </a:lnTo>
                  <a:lnTo>
                    <a:pt x="38" y="351"/>
                  </a:lnTo>
                  <a:lnTo>
                    <a:pt x="36" y="351"/>
                  </a:lnTo>
                  <a:lnTo>
                    <a:pt x="36" y="349"/>
                  </a:lnTo>
                  <a:lnTo>
                    <a:pt x="34" y="349"/>
                  </a:lnTo>
                  <a:lnTo>
                    <a:pt x="32" y="349"/>
                  </a:lnTo>
                  <a:lnTo>
                    <a:pt x="28" y="349"/>
                  </a:lnTo>
                  <a:lnTo>
                    <a:pt x="26" y="349"/>
                  </a:lnTo>
                  <a:lnTo>
                    <a:pt x="24" y="349"/>
                  </a:lnTo>
                  <a:lnTo>
                    <a:pt x="22" y="349"/>
                  </a:lnTo>
                  <a:lnTo>
                    <a:pt x="20" y="349"/>
                  </a:lnTo>
                  <a:lnTo>
                    <a:pt x="18" y="349"/>
                  </a:lnTo>
                  <a:lnTo>
                    <a:pt x="18" y="347"/>
                  </a:lnTo>
                  <a:lnTo>
                    <a:pt x="16" y="347"/>
                  </a:lnTo>
                  <a:lnTo>
                    <a:pt x="16" y="345"/>
                  </a:lnTo>
                  <a:lnTo>
                    <a:pt x="18" y="343"/>
                  </a:lnTo>
                  <a:lnTo>
                    <a:pt x="20" y="339"/>
                  </a:lnTo>
                  <a:lnTo>
                    <a:pt x="20" y="335"/>
                  </a:lnTo>
                  <a:lnTo>
                    <a:pt x="22" y="333"/>
                  </a:lnTo>
                  <a:lnTo>
                    <a:pt x="20" y="331"/>
                  </a:lnTo>
                  <a:lnTo>
                    <a:pt x="18" y="331"/>
                  </a:lnTo>
                  <a:lnTo>
                    <a:pt x="18" y="329"/>
                  </a:lnTo>
                  <a:lnTo>
                    <a:pt x="20" y="327"/>
                  </a:lnTo>
                  <a:lnTo>
                    <a:pt x="18" y="325"/>
                  </a:lnTo>
                  <a:lnTo>
                    <a:pt x="18" y="323"/>
                  </a:lnTo>
                  <a:lnTo>
                    <a:pt x="16" y="323"/>
                  </a:lnTo>
                  <a:lnTo>
                    <a:pt x="16" y="319"/>
                  </a:lnTo>
                  <a:lnTo>
                    <a:pt x="14" y="319"/>
                  </a:lnTo>
                  <a:lnTo>
                    <a:pt x="14" y="317"/>
                  </a:lnTo>
                  <a:lnTo>
                    <a:pt x="14" y="315"/>
                  </a:lnTo>
                  <a:lnTo>
                    <a:pt x="12" y="313"/>
                  </a:lnTo>
                  <a:lnTo>
                    <a:pt x="14" y="311"/>
                  </a:lnTo>
                  <a:lnTo>
                    <a:pt x="12" y="307"/>
                  </a:lnTo>
                  <a:lnTo>
                    <a:pt x="10" y="307"/>
                  </a:lnTo>
                  <a:lnTo>
                    <a:pt x="10" y="305"/>
                  </a:lnTo>
                  <a:lnTo>
                    <a:pt x="8" y="305"/>
                  </a:lnTo>
                  <a:lnTo>
                    <a:pt x="10" y="303"/>
                  </a:lnTo>
                  <a:lnTo>
                    <a:pt x="10" y="301"/>
                  </a:lnTo>
                  <a:lnTo>
                    <a:pt x="10" y="299"/>
                  </a:lnTo>
                  <a:lnTo>
                    <a:pt x="12" y="297"/>
                  </a:lnTo>
                  <a:lnTo>
                    <a:pt x="14" y="297"/>
                  </a:lnTo>
                  <a:lnTo>
                    <a:pt x="16" y="295"/>
                  </a:lnTo>
                  <a:lnTo>
                    <a:pt x="16" y="293"/>
                  </a:lnTo>
                  <a:lnTo>
                    <a:pt x="16" y="291"/>
                  </a:lnTo>
                  <a:lnTo>
                    <a:pt x="16" y="289"/>
                  </a:lnTo>
                  <a:lnTo>
                    <a:pt x="14" y="289"/>
                  </a:lnTo>
                  <a:lnTo>
                    <a:pt x="12" y="289"/>
                  </a:lnTo>
                  <a:lnTo>
                    <a:pt x="10" y="289"/>
                  </a:lnTo>
                  <a:lnTo>
                    <a:pt x="10" y="287"/>
                  </a:lnTo>
                  <a:lnTo>
                    <a:pt x="8" y="283"/>
                  </a:lnTo>
                  <a:lnTo>
                    <a:pt x="8" y="281"/>
                  </a:lnTo>
                  <a:lnTo>
                    <a:pt x="10" y="281"/>
                  </a:lnTo>
                  <a:lnTo>
                    <a:pt x="10" y="279"/>
                  </a:lnTo>
                  <a:lnTo>
                    <a:pt x="10" y="277"/>
                  </a:lnTo>
                  <a:lnTo>
                    <a:pt x="10" y="275"/>
                  </a:lnTo>
                  <a:lnTo>
                    <a:pt x="10" y="277"/>
                  </a:lnTo>
                  <a:lnTo>
                    <a:pt x="8" y="275"/>
                  </a:lnTo>
                  <a:lnTo>
                    <a:pt x="10" y="275"/>
                  </a:lnTo>
                  <a:lnTo>
                    <a:pt x="10" y="273"/>
                  </a:lnTo>
                  <a:lnTo>
                    <a:pt x="12" y="271"/>
                  </a:lnTo>
                  <a:lnTo>
                    <a:pt x="12" y="269"/>
                  </a:lnTo>
                  <a:lnTo>
                    <a:pt x="14" y="269"/>
                  </a:lnTo>
                  <a:lnTo>
                    <a:pt x="14" y="271"/>
                  </a:lnTo>
                  <a:lnTo>
                    <a:pt x="12" y="273"/>
                  </a:lnTo>
                  <a:lnTo>
                    <a:pt x="16" y="277"/>
                  </a:lnTo>
                  <a:lnTo>
                    <a:pt x="18" y="277"/>
                  </a:lnTo>
                  <a:lnTo>
                    <a:pt x="18" y="275"/>
                  </a:lnTo>
                  <a:lnTo>
                    <a:pt x="18" y="273"/>
                  </a:lnTo>
                  <a:lnTo>
                    <a:pt x="18" y="271"/>
                  </a:lnTo>
                  <a:lnTo>
                    <a:pt x="16" y="269"/>
                  </a:lnTo>
                  <a:lnTo>
                    <a:pt x="16" y="265"/>
                  </a:lnTo>
                  <a:lnTo>
                    <a:pt x="18" y="265"/>
                  </a:lnTo>
                  <a:lnTo>
                    <a:pt x="20" y="263"/>
                  </a:lnTo>
                  <a:lnTo>
                    <a:pt x="22" y="263"/>
                  </a:lnTo>
                  <a:lnTo>
                    <a:pt x="24" y="263"/>
                  </a:lnTo>
                  <a:lnTo>
                    <a:pt x="26" y="263"/>
                  </a:lnTo>
                  <a:lnTo>
                    <a:pt x="28" y="263"/>
                  </a:lnTo>
                  <a:lnTo>
                    <a:pt x="30" y="263"/>
                  </a:lnTo>
                  <a:lnTo>
                    <a:pt x="32" y="263"/>
                  </a:lnTo>
                  <a:lnTo>
                    <a:pt x="32" y="261"/>
                  </a:lnTo>
                  <a:lnTo>
                    <a:pt x="34" y="261"/>
                  </a:lnTo>
                  <a:lnTo>
                    <a:pt x="36" y="263"/>
                  </a:lnTo>
                  <a:lnTo>
                    <a:pt x="34" y="261"/>
                  </a:lnTo>
                  <a:lnTo>
                    <a:pt x="32" y="261"/>
                  </a:lnTo>
                  <a:lnTo>
                    <a:pt x="32" y="263"/>
                  </a:lnTo>
                  <a:lnTo>
                    <a:pt x="30" y="263"/>
                  </a:lnTo>
                  <a:lnTo>
                    <a:pt x="28" y="261"/>
                  </a:lnTo>
                  <a:lnTo>
                    <a:pt x="26" y="263"/>
                  </a:lnTo>
                  <a:lnTo>
                    <a:pt x="26" y="261"/>
                  </a:lnTo>
                  <a:lnTo>
                    <a:pt x="24" y="261"/>
                  </a:lnTo>
                  <a:lnTo>
                    <a:pt x="22" y="263"/>
                  </a:lnTo>
                  <a:lnTo>
                    <a:pt x="20" y="261"/>
                  </a:lnTo>
                  <a:lnTo>
                    <a:pt x="18" y="261"/>
                  </a:lnTo>
                  <a:lnTo>
                    <a:pt x="16" y="261"/>
                  </a:lnTo>
                  <a:lnTo>
                    <a:pt x="14" y="265"/>
                  </a:lnTo>
                  <a:lnTo>
                    <a:pt x="14" y="267"/>
                  </a:lnTo>
                  <a:lnTo>
                    <a:pt x="14" y="269"/>
                  </a:lnTo>
                  <a:lnTo>
                    <a:pt x="12" y="269"/>
                  </a:lnTo>
                  <a:lnTo>
                    <a:pt x="10" y="267"/>
                  </a:lnTo>
                  <a:lnTo>
                    <a:pt x="8" y="265"/>
                  </a:lnTo>
                  <a:lnTo>
                    <a:pt x="8" y="263"/>
                  </a:lnTo>
                  <a:lnTo>
                    <a:pt x="6" y="263"/>
                  </a:lnTo>
                  <a:lnTo>
                    <a:pt x="4" y="263"/>
                  </a:lnTo>
                  <a:lnTo>
                    <a:pt x="6" y="263"/>
                  </a:lnTo>
                  <a:lnTo>
                    <a:pt x="8" y="259"/>
                  </a:lnTo>
                  <a:lnTo>
                    <a:pt x="8" y="261"/>
                  </a:lnTo>
                  <a:close/>
                </a:path>
              </a:pathLst>
            </a:custGeom>
            <a:solidFill>
              <a:srgbClr val="FC6800"/>
            </a:solidFill>
            <a:ln w="3175">
              <a:solidFill>
                <a:schemeClr val="bg1"/>
              </a:solidFill>
              <a:prstDash val="sysDot"/>
              <a:round/>
              <a:headEnd/>
              <a:tailEnd/>
            </a:ln>
          </p:spPr>
          <p:txBody>
            <a:bodyPr/>
            <a:lstStyle/>
            <a:p>
              <a:pPr fontAlgn="base">
                <a:spcBef>
                  <a:spcPct val="0"/>
                </a:spcBef>
                <a:spcAft>
                  <a:spcPct val="0"/>
                </a:spcAft>
              </a:pPr>
              <a:endParaRPr lang="de-DE" sz="2400">
                <a:solidFill>
                  <a:srgbClr val="000000"/>
                </a:solidFill>
                <a:cs typeface="Arial" charset="0"/>
              </a:endParaRPr>
            </a:p>
          </p:txBody>
        </p:sp>
        <p:sp>
          <p:nvSpPr>
            <p:cNvPr id="14428" name="Freeform 2510"/>
            <p:cNvSpPr>
              <a:spLocks/>
            </p:cNvSpPr>
            <p:nvPr/>
          </p:nvSpPr>
          <p:spPr bwMode="auto">
            <a:xfrm>
              <a:off x="2347433" y="2809365"/>
              <a:ext cx="14404" cy="20950"/>
            </a:xfrm>
            <a:custGeom>
              <a:avLst/>
              <a:gdLst>
                <a:gd name="T0" fmla="*/ 2147483647 w 16"/>
                <a:gd name="T1" fmla="*/ 2147483647 h 26"/>
                <a:gd name="T2" fmla="*/ 2147483647 w 16"/>
                <a:gd name="T3" fmla="*/ 2147483647 h 26"/>
                <a:gd name="T4" fmla="*/ 2147483647 w 16"/>
                <a:gd name="T5" fmla="*/ 2147483647 h 26"/>
                <a:gd name="T6" fmla="*/ 2147483647 w 16"/>
                <a:gd name="T7" fmla="*/ 2147483647 h 26"/>
                <a:gd name="T8" fmla="*/ 2147483647 w 16"/>
                <a:gd name="T9" fmla="*/ 2147483647 h 26"/>
                <a:gd name="T10" fmla="*/ 2147483647 w 16"/>
                <a:gd name="T11" fmla="*/ 2147483647 h 26"/>
                <a:gd name="T12" fmla="*/ 2147483647 w 16"/>
                <a:gd name="T13" fmla="*/ 2147483647 h 26"/>
                <a:gd name="T14" fmla="*/ 2147483647 w 16"/>
                <a:gd name="T15" fmla="*/ 2147483647 h 26"/>
                <a:gd name="T16" fmla="*/ 2147483647 w 16"/>
                <a:gd name="T17" fmla="*/ 2147483647 h 26"/>
                <a:gd name="T18" fmla="*/ 2147483647 w 16"/>
                <a:gd name="T19" fmla="*/ 2147483647 h 26"/>
                <a:gd name="T20" fmla="*/ 2147483647 w 16"/>
                <a:gd name="T21" fmla="*/ 2147483647 h 26"/>
                <a:gd name="T22" fmla="*/ 2147483647 w 16"/>
                <a:gd name="T23" fmla="*/ 2147483647 h 26"/>
                <a:gd name="T24" fmla="*/ 2147483647 w 16"/>
                <a:gd name="T25" fmla="*/ 2147483647 h 26"/>
                <a:gd name="T26" fmla="*/ 2147483647 w 16"/>
                <a:gd name="T27" fmla="*/ 2147483647 h 26"/>
                <a:gd name="T28" fmla="*/ 2147483647 w 16"/>
                <a:gd name="T29" fmla="*/ 2147483647 h 26"/>
                <a:gd name="T30" fmla="*/ 2147483647 w 16"/>
                <a:gd name="T31" fmla="*/ 2147483647 h 26"/>
                <a:gd name="T32" fmla="*/ 2147483647 w 16"/>
                <a:gd name="T33" fmla="*/ 2147483647 h 26"/>
                <a:gd name="T34" fmla="*/ 0 w 16"/>
                <a:gd name="T35" fmla="*/ 2147483647 h 26"/>
                <a:gd name="T36" fmla="*/ 0 w 16"/>
                <a:gd name="T37" fmla="*/ 2147483647 h 26"/>
                <a:gd name="T38" fmla="*/ 2147483647 w 16"/>
                <a:gd name="T39" fmla="*/ 0 h 26"/>
                <a:gd name="T40" fmla="*/ 2147483647 w 16"/>
                <a:gd name="T41" fmla="*/ 0 h 26"/>
                <a:gd name="T42" fmla="*/ 2147483647 w 16"/>
                <a:gd name="T43" fmla="*/ 2147483647 h 26"/>
                <a:gd name="T44" fmla="*/ 2147483647 w 16"/>
                <a:gd name="T45" fmla="*/ 2147483647 h 26"/>
                <a:gd name="T46" fmla="*/ 2147483647 w 16"/>
                <a:gd name="T47" fmla="*/ 2147483647 h 26"/>
                <a:gd name="T48" fmla="*/ 2147483647 w 16"/>
                <a:gd name="T49" fmla="*/ 2147483647 h 26"/>
                <a:gd name="T50" fmla="*/ 2147483647 w 16"/>
                <a:gd name="T51" fmla="*/ 2147483647 h 26"/>
                <a:gd name="T52" fmla="*/ 2147483647 w 16"/>
                <a:gd name="T53" fmla="*/ 2147483647 h 26"/>
                <a:gd name="T54" fmla="*/ 2147483647 w 16"/>
                <a:gd name="T55" fmla="*/ 2147483647 h 26"/>
                <a:gd name="T56" fmla="*/ 2147483647 w 16"/>
                <a:gd name="T57" fmla="*/ 2147483647 h 26"/>
                <a:gd name="T58" fmla="*/ 2147483647 w 16"/>
                <a:gd name="T59" fmla="*/ 2147483647 h 26"/>
                <a:gd name="T60" fmla="*/ 2147483647 w 16"/>
                <a:gd name="T61" fmla="*/ 2147483647 h 26"/>
                <a:gd name="T62" fmla="*/ 2147483647 w 16"/>
                <a:gd name="T63" fmla="*/ 2147483647 h 26"/>
                <a:gd name="T64" fmla="*/ 2147483647 w 16"/>
                <a:gd name="T65" fmla="*/ 2147483647 h 26"/>
                <a:gd name="T66" fmla="*/ 2147483647 w 16"/>
                <a:gd name="T67" fmla="*/ 2147483647 h 26"/>
                <a:gd name="T68" fmla="*/ 2147483647 w 16"/>
                <a:gd name="T69" fmla="*/ 2147483647 h 26"/>
                <a:gd name="T70" fmla="*/ 2147483647 w 16"/>
                <a:gd name="T71" fmla="*/ 2147483647 h 26"/>
                <a:gd name="T72" fmla="*/ 2147483647 w 16"/>
                <a:gd name="T73" fmla="*/ 2147483647 h 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16"/>
                <a:gd name="T112" fmla="*/ 0 h 26"/>
                <a:gd name="T113" fmla="*/ 16 w 16"/>
                <a:gd name="T114" fmla="*/ 26 h 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16" h="26">
                  <a:moveTo>
                    <a:pt x="8" y="26"/>
                  </a:moveTo>
                  <a:lnTo>
                    <a:pt x="6" y="26"/>
                  </a:lnTo>
                  <a:lnTo>
                    <a:pt x="4" y="26"/>
                  </a:lnTo>
                  <a:lnTo>
                    <a:pt x="2" y="26"/>
                  </a:lnTo>
                  <a:lnTo>
                    <a:pt x="2" y="24"/>
                  </a:lnTo>
                  <a:lnTo>
                    <a:pt x="2" y="22"/>
                  </a:lnTo>
                  <a:lnTo>
                    <a:pt x="2" y="20"/>
                  </a:lnTo>
                  <a:lnTo>
                    <a:pt x="6" y="18"/>
                  </a:lnTo>
                  <a:lnTo>
                    <a:pt x="8" y="18"/>
                  </a:lnTo>
                  <a:lnTo>
                    <a:pt x="10" y="18"/>
                  </a:lnTo>
                  <a:lnTo>
                    <a:pt x="10" y="16"/>
                  </a:lnTo>
                  <a:lnTo>
                    <a:pt x="10" y="14"/>
                  </a:lnTo>
                  <a:lnTo>
                    <a:pt x="4" y="10"/>
                  </a:lnTo>
                  <a:lnTo>
                    <a:pt x="4" y="8"/>
                  </a:lnTo>
                  <a:lnTo>
                    <a:pt x="4" y="6"/>
                  </a:lnTo>
                  <a:lnTo>
                    <a:pt x="4" y="4"/>
                  </a:lnTo>
                  <a:lnTo>
                    <a:pt x="2" y="4"/>
                  </a:lnTo>
                  <a:lnTo>
                    <a:pt x="0" y="4"/>
                  </a:lnTo>
                  <a:lnTo>
                    <a:pt x="0" y="2"/>
                  </a:lnTo>
                  <a:lnTo>
                    <a:pt x="4" y="0"/>
                  </a:lnTo>
                  <a:lnTo>
                    <a:pt x="6" y="0"/>
                  </a:lnTo>
                  <a:lnTo>
                    <a:pt x="6" y="2"/>
                  </a:lnTo>
                  <a:lnTo>
                    <a:pt x="8" y="4"/>
                  </a:lnTo>
                  <a:lnTo>
                    <a:pt x="8" y="6"/>
                  </a:lnTo>
                  <a:lnTo>
                    <a:pt x="8" y="8"/>
                  </a:lnTo>
                  <a:lnTo>
                    <a:pt x="10" y="10"/>
                  </a:lnTo>
                  <a:lnTo>
                    <a:pt x="12" y="10"/>
                  </a:lnTo>
                  <a:lnTo>
                    <a:pt x="14" y="12"/>
                  </a:lnTo>
                  <a:lnTo>
                    <a:pt x="14" y="14"/>
                  </a:lnTo>
                  <a:lnTo>
                    <a:pt x="14" y="16"/>
                  </a:lnTo>
                  <a:lnTo>
                    <a:pt x="16" y="18"/>
                  </a:lnTo>
                  <a:lnTo>
                    <a:pt x="16" y="20"/>
                  </a:lnTo>
                  <a:lnTo>
                    <a:pt x="16" y="24"/>
                  </a:lnTo>
                  <a:lnTo>
                    <a:pt x="14" y="24"/>
                  </a:lnTo>
                  <a:lnTo>
                    <a:pt x="10" y="26"/>
                  </a:lnTo>
                  <a:lnTo>
                    <a:pt x="8" y="26"/>
                  </a:lnTo>
                  <a:close/>
                </a:path>
              </a:pathLst>
            </a:custGeom>
            <a:solidFill>
              <a:srgbClr val="FC6800"/>
            </a:solidFill>
            <a:ln w="3175">
              <a:solidFill>
                <a:schemeClr val="bg1"/>
              </a:solidFill>
              <a:prstDash val="sysDot"/>
              <a:round/>
              <a:headEnd/>
              <a:tailEnd/>
            </a:ln>
          </p:spPr>
          <p:txBody>
            <a:bodyPr/>
            <a:lstStyle/>
            <a:p>
              <a:pPr fontAlgn="base">
                <a:spcBef>
                  <a:spcPct val="0"/>
                </a:spcBef>
                <a:spcAft>
                  <a:spcPct val="0"/>
                </a:spcAft>
              </a:pPr>
              <a:endParaRPr lang="de-DE" sz="2400">
                <a:solidFill>
                  <a:srgbClr val="000000"/>
                </a:solidFill>
                <a:cs typeface="Arial" charset="0"/>
              </a:endParaRPr>
            </a:p>
          </p:txBody>
        </p:sp>
        <p:sp>
          <p:nvSpPr>
            <p:cNvPr id="14429" name="Freeform 2511"/>
            <p:cNvSpPr>
              <a:spLocks/>
            </p:cNvSpPr>
            <p:nvPr/>
          </p:nvSpPr>
          <p:spPr bwMode="auto">
            <a:xfrm>
              <a:off x="2361837" y="2814603"/>
              <a:ext cx="5238" cy="3929"/>
            </a:xfrm>
            <a:custGeom>
              <a:avLst/>
              <a:gdLst>
                <a:gd name="T0" fmla="*/ 2147483647 w 6"/>
                <a:gd name="T1" fmla="*/ 2147483647 h 4"/>
                <a:gd name="T2" fmla="*/ 2147483647 w 6"/>
                <a:gd name="T3" fmla="*/ 2147483647 h 4"/>
                <a:gd name="T4" fmla="*/ 2147483647 w 6"/>
                <a:gd name="T5" fmla="*/ 2147483647 h 4"/>
                <a:gd name="T6" fmla="*/ 0 w 6"/>
                <a:gd name="T7" fmla="*/ 2147483647 h 4"/>
                <a:gd name="T8" fmla="*/ 0 w 6"/>
                <a:gd name="T9" fmla="*/ 2147483647 h 4"/>
                <a:gd name="T10" fmla="*/ 0 w 6"/>
                <a:gd name="T11" fmla="*/ 2147483647 h 4"/>
                <a:gd name="T12" fmla="*/ 0 w 6"/>
                <a:gd name="T13" fmla="*/ 0 h 4"/>
                <a:gd name="T14" fmla="*/ 2147483647 w 6"/>
                <a:gd name="T15" fmla="*/ 2147483647 h 4"/>
                <a:gd name="T16" fmla="*/ 2147483647 w 6"/>
                <a:gd name="T17" fmla="*/ 2147483647 h 4"/>
                <a:gd name="T18" fmla="*/ 2147483647 w 6"/>
                <a:gd name="T19" fmla="*/ 2147483647 h 4"/>
                <a:gd name="T20" fmla="*/ 2147483647 w 6"/>
                <a:gd name="T21" fmla="*/ 2147483647 h 4"/>
                <a:gd name="T22" fmla="*/ 2147483647 w 6"/>
                <a:gd name="T23" fmla="*/ 2147483647 h 4"/>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6"/>
                <a:gd name="T37" fmla="*/ 0 h 4"/>
                <a:gd name="T38" fmla="*/ 6 w 6"/>
                <a:gd name="T39" fmla="*/ 4 h 4"/>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6" h="4">
                  <a:moveTo>
                    <a:pt x="6" y="4"/>
                  </a:moveTo>
                  <a:lnTo>
                    <a:pt x="4" y="4"/>
                  </a:lnTo>
                  <a:lnTo>
                    <a:pt x="2" y="4"/>
                  </a:lnTo>
                  <a:lnTo>
                    <a:pt x="0" y="4"/>
                  </a:lnTo>
                  <a:lnTo>
                    <a:pt x="0" y="2"/>
                  </a:lnTo>
                  <a:lnTo>
                    <a:pt x="0" y="0"/>
                  </a:lnTo>
                  <a:lnTo>
                    <a:pt x="2" y="2"/>
                  </a:lnTo>
                  <a:lnTo>
                    <a:pt x="4" y="2"/>
                  </a:lnTo>
                  <a:lnTo>
                    <a:pt x="6" y="2"/>
                  </a:lnTo>
                  <a:lnTo>
                    <a:pt x="6" y="4"/>
                  </a:lnTo>
                  <a:close/>
                </a:path>
              </a:pathLst>
            </a:custGeom>
            <a:solidFill>
              <a:srgbClr val="FC6800"/>
            </a:solidFill>
            <a:ln w="3175">
              <a:solidFill>
                <a:schemeClr val="bg1"/>
              </a:solidFill>
              <a:prstDash val="sysDot"/>
              <a:round/>
              <a:headEnd/>
              <a:tailEnd/>
            </a:ln>
          </p:spPr>
          <p:txBody>
            <a:bodyPr/>
            <a:lstStyle/>
            <a:p>
              <a:pPr fontAlgn="base">
                <a:spcBef>
                  <a:spcPct val="0"/>
                </a:spcBef>
                <a:spcAft>
                  <a:spcPct val="0"/>
                </a:spcAft>
              </a:pPr>
              <a:endParaRPr lang="de-DE" sz="2400">
                <a:solidFill>
                  <a:srgbClr val="000000"/>
                </a:solidFill>
                <a:cs typeface="Arial" charset="0"/>
              </a:endParaRPr>
            </a:p>
          </p:txBody>
        </p:sp>
        <p:sp>
          <p:nvSpPr>
            <p:cNvPr id="14430" name="Freeform 2512"/>
            <p:cNvSpPr>
              <a:spLocks/>
            </p:cNvSpPr>
            <p:nvPr/>
          </p:nvSpPr>
          <p:spPr bwMode="auto">
            <a:xfrm>
              <a:off x="2344814" y="2818531"/>
              <a:ext cx="5238" cy="2619"/>
            </a:xfrm>
            <a:custGeom>
              <a:avLst/>
              <a:gdLst>
                <a:gd name="T0" fmla="*/ 2147483647 w 6"/>
                <a:gd name="T1" fmla="*/ 2147483647 h 4"/>
                <a:gd name="T2" fmla="*/ 2147483647 w 6"/>
                <a:gd name="T3" fmla="*/ 2147483647 h 4"/>
                <a:gd name="T4" fmla="*/ 0 w 6"/>
                <a:gd name="T5" fmla="*/ 2147483647 h 4"/>
                <a:gd name="T6" fmla="*/ 0 w 6"/>
                <a:gd name="T7" fmla="*/ 0 h 4"/>
                <a:gd name="T8" fmla="*/ 0 w 6"/>
                <a:gd name="T9" fmla="*/ 0 h 4"/>
                <a:gd name="T10" fmla="*/ 2147483647 w 6"/>
                <a:gd name="T11" fmla="*/ 0 h 4"/>
                <a:gd name="T12" fmla="*/ 2147483647 w 6"/>
                <a:gd name="T13" fmla="*/ 0 h 4"/>
                <a:gd name="T14" fmla="*/ 2147483647 w 6"/>
                <a:gd name="T15" fmla="*/ 0 h 4"/>
                <a:gd name="T16" fmla="*/ 2147483647 w 6"/>
                <a:gd name="T17" fmla="*/ 2147483647 h 4"/>
                <a:gd name="T18" fmla="*/ 2147483647 w 6"/>
                <a:gd name="T19" fmla="*/ 2147483647 h 4"/>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6"/>
                <a:gd name="T31" fmla="*/ 0 h 4"/>
                <a:gd name="T32" fmla="*/ 6 w 6"/>
                <a:gd name="T33" fmla="*/ 4 h 4"/>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6" h="4">
                  <a:moveTo>
                    <a:pt x="4" y="4"/>
                  </a:moveTo>
                  <a:lnTo>
                    <a:pt x="2" y="2"/>
                  </a:lnTo>
                  <a:lnTo>
                    <a:pt x="0" y="2"/>
                  </a:lnTo>
                  <a:lnTo>
                    <a:pt x="0" y="0"/>
                  </a:lnTo>
                  <a:lnTo>
                    <a:pt x="4" y="0"/>
                  </a:lnTo>
                  <a:lnTo>
                    <a:pt x="6" y="0"/>
                  </a:lnTo>
                  <a:lnTo>
                    <a:pt x="6" y="2"/>
                  </a:lnTo>
                  <a:lnTo>
                    <a:pt x="4" y="4"/>
                  </a:lnTo>
                  <a:close/>
                </a:path>
              </a:pathLst>
            </a:custGeom>
            <a:solidFill>
              <a:srgbClr val="FC6800"/>
            </a:solidFill>
            <a:ln w="3175">
              <a:solidFill>
                <a:schemeClr val="bg1"/>
              </a:solidFill>
              <a:prstDash val="sysDot"/>
              <a:round/>
              <a:headEnd/>
              <a:tailEnd/>
            </a:ln>
          </p:spPr>
          <p:txBody>
            <a:bodyPr/>
            <a:lstStyle/>
            <a:p>
              <a:pPr fontAlgn="base">
                <a:spcBef>
                  <a:spcPct val="0"/>
                </a:spcBef>
                <a:spcAft>
                  <a:spcPct val="0"/>
                </a:spcAft>
              </a:pPr>
              <a:endParaRPr lang="de-DE" sz="2400">
                <a:solidFill>
                  <a:srgbClr val="000000"/>
                </a:solidFill>
                <a:cs typeface="Arial" charset="0"/>
              </a:endParaRPr>
            </a:p>
          </p:txBody>
        </p:sp>
        <p:sp>
          <p:nvSpPr>
            <p:cNvPr id="14431" name="Freeform 2513"/>
            <p:cNvSpPr>
              <a:spLocks/>
            </p:cNvSpPr>
            <p:nvPr/>
          </p:nvSpPr>
          <p:spPr bwMode="auto">
            <a:xfrm>
              <a:off x="2367074" y="2821150"/>
              <a:ext cx="7856" cy="5238"/>
            </a:xfrm>
            <a:custGeom>
              <a:avLst/>
              <a:gdLst>
                <a:gd name="T0" fmla="*/ 2147483647 w 8"/>
                <a:gd name="T1" fmla="*/ 2147483647 h 6"/>
                <a:gd name="T2" fmla="*/ 2147483647 w 8"/>
                <a:gd name="T3" fmla="*/ 2147483647 h 6"/>
                <a:gd name="T4" fmla="*/ 0 w 8"/>
                <a:gd name="T5" fmla="*/ 2147483647 h 6"/>
                <a:gd name="T6" fmla="*/ 0 w 8"/>
                <a:gd name="T7" fmla="*/ 2147483647 h 6"/>
                <a:gd name="T8" fmla="*/ 2147483647 w 8"/>
                <a:gd name="T9" fmla="*/ 0 h 6"/>
                <a:gd name="T10" fmla="*/ 2147483647 w 8"/>
                <a:gd name="T11" fmla="*/ 0 h 6"/>
                <a:gd name="T12" fmla="*/ 2147483647 w 8"/>
                <a:gd name="T13" fmla="*/ 0 h 6"/>
                <a:gd name="T14" fmla="*/ 2147483647 w 8"/>
                <a:gd name="T15" fmla="*/ 2147483647 h 6"/>
                <a:gd name="T16" fmla="*/ 2147483647 w 8"/>
                <a:gd name="T17" fmla="*/ 2147483647 h 6"/>
                <a:gd name="T18" fmla="*/ 2147483647 w 8"/>
                <a:gd name="T19" fmla="*/ 2147483647 h 6"/>
                <a:gd name="T20" fmla="*/ 2147483647 w 8"/>
                <a:gd name="T21" fmla="*/ 2147483647 h 6"/>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8"/>
                <a:gd name="T34" fmla="*/ 0 h 6"/>
                <a:gd name="T35" fmla="*/ 8 w 8"/>
                <a:gd name="T36" fmla="*/ 6 h 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8" h="6">
                  <a:moveTo>
                    <a:pt x="4" y="6"/>
                  </a:moveTo>
                  <a:lnTo>
                    <a:pt x="2" y="6"/>
                  </a:lnTo>
                  <a:lnTo>
                    <a:pt x="0" y="4"/>
                  </a:lnTo>
                  <a:lnTo>
                    <a:pt x="0" y="2"/>
                  </a:lnTo>
                  <a:lnTo>
                    <a:pt x="2" y="0"/>
                  </a:lnTo>
                  <a:lnTo>
                    <a:pt x="6" y="0"/>
                  </a:lnTo>
                  <a:lnTo>
                    <a:pt x="8" y="0"/>
                  </a:lnTo>
                  <a:lnTo>
                    <a:pt x="8" y="2"/>
                  </a:lnTo>
                  <a:lnTo>
                    <a:pt x="8" y="4"/>
                  </a:lnTo>
                  <a:lnTo>
                    <a:pt x="6" y="6"/>
                  </a:lnTo>
                  <a:lnTo>
                    <a:pt x="4" y="6"/>
                  </a:lnTo>
                  <a:close/>
                </a:path>
              </a:pathLst>
            </a:custGeom>
            <a:solidFill>
              <a:srgbClr val="FC6800"/>
            </a:solidFill>
            <a:ln w="3175">
              <a:solidFill>
                <a:schemeClr val="bg1"/>
              </a:solidFill>
              <a:prstDash val="sysDot"/>
              <a:round/>
              <a:headEnd/>
              <a:tailEnd/>
            </a:ln>
          </p:spPr>
          <p:txBody>
            <a:bodyPr/>
            <a:lstStyle/>
            <a:p>
              <a:pPr fontAlgn="base">
                <a:spcBef>
                  <a:spcPct val="0"/>
                </a:spcBef>
                <a:spcAft>
                  <a:spcPct val="0"/>
                </a:spcAft>
              </a:pPr>
              <a:endParaRPr lang="de-DE" sz="2400">
                <a:solidFill>
                  <a:srgbClr val="000000"/>
                </a:solidFill>
                <a:cs typeface="Arial" charset="0"/>
              </a:endParaRPr>
            </a:p>
          </p:txBody>
        </p:sp>
        <p:sp>
          <p:nvSpPr>
            <p:cNvPr id="14432" name="Freeform 2514"/>
            <p:cNvSpPr>
              <a:spLocks/>
            </p:cNvSpPr>
            <p:nvPr/>
          </p:nvSpPr>
          <p:spPr bwMode="auto">
            <a:xfrm>
              <a:off x="2384096" y="2823769"/>
              <a:ext cx="7856" cy="5238"/>
            </a:xfrm>
            <a:custGeom>
              <a:avLst/>
              <a:gdLst>
                <a:gd name="T0" fmla="*/ 2147483647 w 8"/>
                <a:gd name="T1" fmla="*/ 2147483647 h 6"/>
                <a:gd name="T2" fmla="*/ 0 w 8"/>
                <a:gd name="T3" fmla="*/ 2147483647 h 6"/>
                <a:gd name="T4" fmla="*/ 0 w 8"/>
                <a:gd name="T5" fmla="*/ 2147483647 h 6"/>
                <a:gd name="T6" fmla="*/ 2147483647 w 8"/>
                <a:gd name="T7" fmla="*/ 2147483647 h 6"/>
                <a:gd name="T8" fmla="*/ 2147483647 w 8"/>
                <a:gd name="T9" fmla="*/ 2147483647 h 6"/>
                <a:gd name="T10" fmla="*/ 2147483647 w 8"/>
                <a:gd name="T11" fmla="*/ 0 h 6"/>
                <a:gd name="T12" fmla="*/ 2147483647 w 8"/>
                <a:gd name="T13" fmla="*/ 0 h 6"/>
                <a:gd name="T14" fmla="*/ 2147483647 w 8"/>
                <a:gd name="T15" fmla="*/ 0 h 6"/>
                <a:gd name="T16" fmla="*/ 2147483647 w 8"/>
                <a:gd name="T17" fmla="*/ 2147483647 h 6"/>
                <a:gd name="T18" fmla="*/ 2147483647 w 8"/>
                <a:gd name="T19" fmla="*/ 2147483647 h 6"/>
                <a:gd name="T20" fmla="*/ 2147483647 w 8"/>
                <a:gd name="T21" fmla="*/ 2147483647 h 6"/>
                <a:gd name="T22" fmla="*/ 2147483647 w 8"/>
                <a:gd name="T23" fmla="*/ 2147483647 h 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8"/>
                <a:gd name="T37" fmla="*/ 0 h 6"/>
                <a:gd name="T38" fmla="*/ 8 w 8"/>
                <a:gd name="T39" fmla="*/ 6 h 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8" h="6">
                  <a:moveTo>
                    <a:pt x="2" y="6"/>
                  </a:moveTo>
                  <a:lnTo>
                    <a:pt x="0" y="6"/>
                  </a:lnTo>
                  <a:lnTo>
                    <a:pt x="0" y="4"/>
                  </a:lnTo>
                  <a:lnTo>
                    <a:pt x="2" y="4"/>
                  </a:lnTo>
                  <a:lnTo>
                    <a:pt x="4" y="2"/>
                  </a:lnTo>
                  <a:lnTo>
                    <a:pt x="4" y="0"/>
                  </a:lnTo>
                  <a:lnTo>
                    <a:pt x="6" y="0"/>
                  </a:lnTo>
                  <a:lnTo>
                    <a:pt x="8" y="0"/>
                  </a:lnTo>
                  <a:lnTo>
                    <a:pt x="8" y="2"/>
                  </a:lnTo>
                  <a:lnTo>
                    <a:pt x="6" y="6"/>
                  </a:lnTo>
                  <a:lnTo>
                    <a:pt x="4" y="6"/>
                  </a:lnTo>
                  <a:lnTo>
                    <a:pt x="2" y="6"/>
                  </a:lnTo>
                  <a:close/>
                </a:path>
              </a:pathLst>
            </a:custGeom>
            <a:solidFill>
              <a:srgbClr val="FC6800"/>
            </a:solidFill>
            <a:ln w="3175">
              <a:solidFill>
                <a:schemeClr val="bg1"/>
              </a:solidFill>
              <a:prstDash val="sysDot"/>
              <a:round/>
              <a:headEnd/>
              <a:tailEnd/>
            </a:ln>
          </p:spPr>
          <p:txBody>
            <a:bodyPr/>
            <a:lstStyle/>
            <a:p>
              <a:pPr fontAlgn="base">
                <a:spcBef>
                  <a:spcPct val="0"/>
                </a:spcBef>
                <a:spcAft>
                  <a:spcPct val="0"/>
                </a:spcAft>
              </a:pPr>
              <a:endParaRPr lang="de-DE" sz="2400">
                <a:solidFill>
                  <a:srgbClr val="000000"/>
                </a:solidFill>
                <a:cs typeface="Arial" charset="0"/>
              </a:endParaRPr>
            </a:p>
          </p:txBody>
        </p:sp>
        <p:sp>
          <p:nvSpPr>
            <p:cNvPr id="14433" name="Freeform 2515"/>
            <p:cNvSpPr>
              <a:spLocks/>
            </p:cNvSpPr>
            <p:nvPr/>
          </p:nvSpPr>
          <p:spPr bwMode="auto">
            <a:xfrm>
              <a:off x="2553007" y="2783178"/>
              <a:ext cx="108680" cy="124392"/>
            </a:xfrm>
            <a:custGeom>
              <a:avLst/>
              <a:gdLst>
                <a:gd name="T0" fmla="*/ 2147483647 w 118"/>
                <a:gd name="T1" fmla="*/ 2147483647 h 152"/>
                <a:gd name="T2" fmla="*/ 2147483647 w 118"/>
                <a:gd name="T3" fmla="*/ 2147483647 h 152"/>
                <a:gd name="T4" fmla="*/ 2147483647 w 118"/>
                <a:gd name="T5" fmla="*/ 2147483647 h 152"/>
                <a:gd name="T6" fmla="*/ 2147483647 w 118"/>
                <a:gd name="T7" fmla="*/ 2147483647 h 152"/>
                <a:gd name="T8" fmla="*/ 2147483647 w 118"/>
                <a:gd name="T9" fmla="*/ 2147483647 h 152"/>
                <a:gd name="T10" fmla="*/ 2147483647 w 118"/>
                <a:gd name="T11" fmla="*/ 2147483647 h 152"/>
                <a:gd name="T12" fmla="*/ 2147483647 w 118"/>
                <a:gd name="T13" fmla="*/ 2147483647 h 152"/>
                <a:gd name="T14" fmla="*/ 2147483647 w 118"/>
                <a:gd name="T15" fmla="*/ 2147483647 h 152"/>
                <a:gd name="T16" fmla="*/ 2147483647 w 118"/>
                <a:gd name="T17" fmla="*/ 2147483647 h 152"/>
                <a:gd name="T18" fmla="*/ 2147483647 w 118"/>
                <a:gd name="T19" fmla="*/ 2147483647 h 152"/>
                <a:gd name="T20" fmla="*/ 2147483647 w 118"/>
                <a:gd name="T21" fmla="*/ 2147483647 h 152"/>
                <a:gd name="T22" fmla="*/ 2147483647 w 118"/>
                <a:gd name="T23" fmla="*/ 2147483647 h 152"/>
                <a:gd name="T24" fmla="*/ 2147483647 w 118"/>
                <a:gd name="T25" fmla="*/ 2147483647 h 152"/>
                <a:gd name="T26" fmla="*/ 2147483647 w 118"/>
                <a:gd name="T27" fmla="*/ 2147483647 h 152"/>
                <a:gd name="T28" fmla="*/ 2147483647 w 118"/>
                <a:gd name="T29" fmla="*/ 2147483647 h 152"/>
                <a:gd name="T30" fmla="*/ 2147483647 w 118"/>
                <a:gd name="T31" fmla="*/ 2147483647 h 152"/>
                <a:gd name="T32" fmla="*/ 2147483647 w 118"/>
                <a:gd name="T33" fmla="*/ 2147483647 h 152"/>
                <a:gd name="T34" fmla="*/ 2147483647 w 118"/>
                <a:gd name="T35" fmla="*/ 2147483647 h 152"/>
                <a:gd name="T36" fmla="*/ 2147483647 w 118"/>
                <a:gd name="T37" fmla="*/ 2147483647 h 152"/>
                <a:gd name="T38" fmla="*/ 2147483647 w 118"/>
                <a:gd name="T39" fmla="*/ 2147483647 h 152"/>
                <a:gd name="T40" fmla="*/ 2147483647 w 118"/>
                <a:gd name="T41" fmla="*/ 2147483647 h 152"/>
                <a:gd name="T42" fmla="*/ 2147483647 w 118"/>
                <a:gd name="T43" fmla="*/ 2147483647 h 152"/>
                <a:gd name="T44" fmla="*/ 2147483647 w 118"/>
                <a:gd name="T45" fmla="*/ 2147483647 h 152"/>
                <a:gd name="T46" fmla="*/ 2147483647 w 118"/>
                <a:gd name="T47" fmla="*/ 2147483647 h 152"/>
                <a:gd name="T48" fmla="*/ 2147483647 w 118"/>
                <a:gd name="T49" fmla="*/ 2147483647 h 152"/>
                <a:gd name="T50" fmla="*/ 2147483647 w 118"/>
                <a:gd name="T51" fmla="*/ 2147483647 h 152"/>
                <a:gd name="T52" fmla="*/ 2147483647 w 118"/>
                <a:gd name="T53" fmla="*/ 2147483647 h 152"/>
                <a:gd name="T54" fmla="*/ 2147483647 w 118"/>
                <a:gd name="T55" fmla="*/ 2147483647 h 152"/>
                <a:gd name="T56" fmla="*/ 2147483647 w 118"/>
                <a:gd name="T57" fmla="*/ 2147483647 h 152"/>
                <a:gd name="T58" fmla="*/ 2147483647 w 118"/>
                <a:gd name="T59" fmla="*/ 2147483647 h 152"/>
                <a:gd name="T60" fmla="*/ 2147483647 w 118"/>
                <a:gd name="T61" fmla="*/ 2147483647 h 152"/>
                <a:gd name="T62" fmla="*/ 2147483647 w 118"/>
                <a:gd name="T63" fmla="*/ 2147483647 h 152"/>
                <a:gd name="T64" fmla="*/ 2147483647 w 118"/>
                <a:gd name="T65" fmla="*/ 2147483647 h 152"/>
                <a:gd name="T66" fmla="*/ 2147483647 w 118"/>
                <a:gd name="T67" fmla="*/ 2147483647 h 152"/>
                <a:gd name="T68" fmla="*/ 2147483647 w 118"/>
                <a:gd name="T69" fmla="*/ 2147483647 h 152"/>
                <a:gd name="T70" fmla="*/ 2147483647 w 118"/>
                <a:gd name="T71" fmla="*/ 2147483647 h 152"/>
                <a:gd name="T72" fmla="*/ 2147483647 w 118"/>
                <a:gd name="T73" fmla="*/ 2147483647 h 152"/>
                <a:gd name="T74" fmla="*/ 2147483647 w 118"/>
                <a:gd name="T75" fmla="*/ 2147483647 h 152"/>
                <a:gd name="T76" fmla="*/ 2147483647 w 118"/>
                <a:gd name="T77" fmla="*/ 2147483647 h 152"/>
                <a:gd name="T78" fmla="*/ 2147483647 w 118"/>
                <a:gd name="T79" fmla="*/ 2147483647 h 152"/>
                <a:gd name="T80" fmla="*/ 2147483647 w 118"/>
                <a:gd name="T81" fmla="*/ 2147483647 h 152"/>
                <a:gd name="T82" fmla="*/ 2147483647 w 118"/>
                <a:gd name="T83" fmla="*/ 2147483647 h 152"/>
                <a:gd name="T84" fmla="*/ 2147483647 w 118"/>
                <a:gd name="T85" fmla="*/ 2147483647 h 152"/>
                <a:gd name="T86" fmla="*/ 2147483647 w 118"/>
                <a:gd name="T87" fmla="*/ 2147483647 h 152"/>
                <a:gd name="T88" fmla="*/ 2147483647 w 118"/>
                <a:gd name="T89" fmla="*/ 2147483647 h 152"/>
                <a:gd name="T90" fmla="*/ 2147483647 w 118"/>
                <a:gd name="T91" fmla="*/ 2147483647 h 152"/>
                <a:gd name="T92" fmla="*/ 2147483647 w 118"/>
                <a:gd name="T93" fmla="*/ 2147483647 h 152"/>
                <a:gd name="T94" fmla="*/ 2147483647 w 118"/>
                <a:gd name="T95" fmla="*/ 2147483647 h 152"/>
                <a:gd name="T96" fmla="*/ 2147483647 w 118"/>
                <a:gd name="T97" fmla="*/ 2147483647 h 152"/>
                <a:gd name="T98" fmla="*/ 2147483647 w 118"/>
                <a:gd name="T99" fmla="*/ 2147483647 h 152"/>
                <a:gd name="T100" fmla="*/ 2147483647 w 118"/>
                <a:gd name="T101" fmla="*/ 2147483647 h 152"/>
                <a:gd name="T102" fmla="*/ 2147483647 w 118"/>
                <a:gd name="T103" fmla="*/ 2147483647 h 152"/>
                <a:gd name="T104" fmla="*/ 2147483647 w 118"/>
                <a:gd name="T105" fmla="*/ 2147483647 h 152"/>
                <a:gd name="T106" fmla="*/ 2147483647 w 118"/>
                <a:gd name="T107" fmla="*/ 2147483647 h 152"/>
                <a:gd name="T108" fmla="*/ 2147483647 w 118"/>
                <a:gd name="T109" fmla="*/ 2147483647 h 152"/>
                <a:gd name="T110" fmla="*/ 2147483647 w 118"/>
                <a:gd name="T111" fmla="*/ 2147483647 h 152"/>
                <a:gd name="T112" fmla="*/ 2147483647 w 118"/>
                <a:gd name="T113" fmla="*/ 2147483647 h 152"/>
                <a:gd name="T114" fmla="*/ 2147483647 w 118"/>
                <a:gd name="T115" fmla="*/ 2147483647 h 152"/>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w 118"/>
                <a:gd name="T175" fmla="*/ 0 h 152"/>
                <a:gd name="T176" fmla="*/ 118 w 118"/>
                <a:gd name="T177" fmla="*/ 152 h 152"/>
              </a:gdLst>
              <a:ahLst/>
              <a:cxnLst>
                <a:cxn ang="T116">
                  <a:pos x="T0" y="T1"/>
                </a:cxn>
                <a:cxn ang="T117">
                  <a:pos x="T2" y="T3"/>
                </a:cxn>
                <a:cxn ang="T118">
                  <a:pos x="T4" y="T5"/>
                </a:cxn>
                <a:cxn ang="T119">
                  <a:pos x="T6" y="T7"/>
                </a:cxn>
                <a:cxn ang="T120">
                  <a:pos x="T8" y="T9"/>
                </a:cxn>
                <a:cxn ang="T121">
                  <a:pos x="T10" y="T11"/>
                </a:cxn>
                <a:cxn ang="T122">
                  <a:pos x="T12" y="T13"/>
                </a:cxn>
                <a:cxn ang="T123">
                  <a:pos x="T14" y="T15"/>
                </a:cxn>
                <a:cxn ang="T124">
                  <a:pos x="T16" y="T17"/>
                </a:cxn>
                <a:cxn ang="T125">
                  <a:pos x="T18" y="T19"/>
                </a:cxn>
                <a:cxn ang="T126">
                  <a:pos x="T20" y="T21"/>
                </a:cxn>
                <a:cxn ang="T127">
                  <a:pos x="T22" y="T23"/>
                </a:cxn>
                <a:cxn ang="T128">
                  <a:pos x="T24" y="T25"/>
                </a:cxn>
                <a:cxn ang="T129">
                  <a:pos x="T26" y="T27"/>
                </a:cxn>
                <a:cxn ang="T130">
                  <a:pos x="T28" y="T29"/>
                </a:cxn>
                <a:cxn ang="T131">
                  <a:pos x="T30" y="T31"/>
                </a:cxn>
                <a:cxn ang="T132">
                  <a:pos x="T32" y="T33"/>
                </a:cxn>
                <a:cxn ang="T133">
                  <a:pos x="T34" y="T35"/>
                </a:cxn>
                <a:cxn ang="T134">
                  <a:pos x="T36" y="T37"/>
                </a:cxn>
                <a:cxn ang="T135">
                  <a:pos x="T38" y="T39"/>
                </a:cxn>
                <a:cxn ang="T136">
                  <a:pos x="T40" y="T41"/>
                </a:cxn>
                <a:cxn ang="T137">
                  <a:pos x="T42" y="T43"/>
                </a:cxn>
                <a:cxn ang="T138">
                  <a:pos x="T44" y="T45"/>
                </a:cxn>
                <a:cxn ang="T139">
                  <a:pos x="T46" y="T47"/>
                </a:cxn>
                <a:cxn ang="T140">
                  <a:pos x="T48" y="T49"/>
                </a:cxn>
                <a:cxn ang="T141">
                  <a:pos x="T50" y="T51"/>
                </a:cxn>
                <a:cxn ang="T142">
                  <a:pos x="T52" y="T53"/>
                </a:cxn>
                <a:cxn ang="T143">
                  <a:pos x="T54" y="T55"/>
                </a:cxn>
                <a:cxn ang="T144">
                  <a:pos x="T56" y="T57"/>
                </a:cxn>
                <a:cxn ang="T145">
                  <a:pos x="T58" y="T59"/>
                </a:cxn>
                <a:cxn ang="T146">
                  <a:pos x="T60" y="T61"/>
                </a:cxn>
                <a:cxn ang="T147">
                  <a:pos x="T62" y="T63"/>
                </a:cxn>
                <a:cxn ang="T148">
                  <a:pos x="T64" y="T65"/>
                </a:cxn>
                <a:cxn ang="T149">
                  <a:pos x="T66" y="T67"/>
                </a:cxn>
                <a:cxn ang="T150">
                  <a:pos x="T68" y="T69"/>
                </a:cxn>
                <a:cxn ang="T151">
                  <a:pos x="T70" y="T71"/>
                </a:cxn>
                <a:cxn ang="T152">
                  <a:pos x="T72" y="T73"/>
                </a:cxn>
                <a:cxn ang="T153">
                  <a:pos x="T74" y="T75"/>
                </a:cxn>
                <a:cxn ang="T154">
                  <a:pos x="T76" y="T77"/>
                </a:cxn>
                <a:cxn ang="T155">
                  <a:pos x="T78" y="T79"/>
                </a:cxn>
                <a:cxn ang="T156">
                  <a:pos x="T80" y="T81"/>
                </a:cxn>
                <a:cxn ang="T157">
                  <a:pos x="T82" y="T83"/>
                </a:cxn>
                <a:cxn ang="T158">
                  <a:pos x="T84" y="T85"/>
                </a:cxn>
                <a:cxn ang="T159">
                  <a:pos x="T86" y="T87"/>
                </a:cxn>
                <a:cxn ang="T160">
                  <a:pos x="T88" y="T89"/>
                </a:cxn>
                <a:cxn ang="T161">
                  <a:pos x="T90" y="T91"/>
                </a:cxn>
                <a:cxn ang="T162">
                  <a:pos x="T92" y="T93"/>
                </a:cxn>
                <a:cxn ang="T163">
                  <a:pos x="T94" y="T95"/>
                </a:cxn>
                <a:cxn ang="T164">
                  <a:pos x="T96" y="T97"/>
                </a:cxn>
                <a:cxn ang="T165">
                  <a:pos x="T98" y="T99"/>
                </a:cxn>
                <a:cxn ang="T166">
                  <a:pos x="T100" y="T101"/>
                </a:cxn>
                <a:cxn ang="T167">
                  <a:pos x="T102" y="T103"/>
                </a:cxn>
                <a:cxn ang="T168">
                  <a:pos x="T104" y="T105"/>
                </a:cxn>
                <a:cxn ang="T169">
                  <a:pos x="T106" y="T107"/>
                </a:cxn>
                <a:cxn ang="T170">
                  <a:pos x="T108" y="T109"/>
                </a:cxn>
                <a:cxn ang="T171">
                  <a:pos x="T110" y="T111"/>
                </a:cxn>
                <a:cxn ang="T172">
                  <a:pos x="T112" y="T113"/>
                </a:cxn>
                <a:cxn ang="T173">
                  <a:pos x="T114" y="T115"/>
                </a:cxn>
              </a:cxnLst>
              <a:rect l="T174" t="T175" r="T176" b="T177"/>
              <a:pathLst>
                <a:path w="118" h="152">
                  <a:moveTo>
                    <a:pt x="8" y="130"/>
                  </a:moveTo>
                  <a:lnTo>
                    <a:pt x="10" y="130"/>
                  </a:lnTo>
                  <a:lnTo>
                    <a:pt x="12" y="130"/>
                  </a:lnTo>
                  <a:lnTo>
                    <a:pt x="14" y="130"/>
                  </a:lnTo>
                  <a:lnTo>
                    <a:pt x="16" y="128"/>
                  </a:lnTo>
                  <a:lnTo>
                    <a:pt x="16" y="126"/>
                  </a:lnTo>
                  <a:lnTo>
                    <a:pt x="14" y="124"/>
                  </a:lnTo>
                  <a:lnTo>
                    <a:pt x="14" y="122"/>
                  </a:lnTo>
                  <a:lnTo>
                    <a:pt x="14" y="120"/>
                  </a:lnTo>
                  <a:lnTo>
                    <a:pt x="14" y="118"/>
                  </a:lnTo>
                  <a:lnTo>
                    <a:pt x="14" y="116"/>
                  </a:lnTo>
                  <a:lnTo>
                    <a:pt x="12" y="114"/>
                  </a:lnTo>
                  <a:lnTo>
                    <a:pt x="14" y="114"/>
                  </a:lnTo>
                  <a:lnTo>
                    <a:pt x="16" y="114"/>
                  </a:lnTo>
                  <a:lnTo>
                    <a:pt x="18" y="112"/>
                  </a:lnTo>
                  <a:lnTo>
                    <a:pt x="20" y="110"/>
                  </a:lnTo>
                  <a:lnTo>
                    <a:pt x="20" y="108"/>
                  </a:lnTo>
                  <a:lnTo>
                    <a:pt x="20" y="106"/>
                  </a:lnTo>
                  <a:lnTo>
                    <a:pt x="22" y="106"/>
                  </a:lnTo>
                  <a:lnTo>
                    <a:pt x="22" y="102"/>
                  </a:lnTo>
                  <a:lnTo>
                    <a:pt x="22" y="100"/>
                  </a:lnTo>
                  <a:lnTo>
                    <a:pt x="24" y="96"/>
                  </a:lnTo>
                  <a:lnTo>
                    <a:pt x="24" y="94"/>
                  </a:lnTo>
                  <a:lnTo>
                    <a:pt x="24" y="92"/>
                  </a:lnTo>
                  <a:lnTo>
                    <a:pt x="22" y="92"/>
                  </a:lnTo>
                  <a:lnTo>
                    <a:pt x="22" y="90"/>
                  </a:lnTo>
                  <a:lnTo>
                    <a:pt x="22" y="88"/>
                  </a:lnTo>
                  <a:lnTo>
                    <a:pt x="22" y="86"/>
                  </a:lnTo>
                  <a:lnTo>
                    <a:pt x="22" y="84"/>
                  </a:lnTo>
                  <a:lnTo>
                    <a:pt x="24" y="84"/>
                  </a:lnTo>
                  <a:lnTo>
                    <a:pt x="24" y="82"/>
                  </a:lnTo>
                  <a:lnTo>
                    <a:pt x="22" y="84"/>
                  </a:lnTo>
                  <a:lnTo>
                    <a:pt x="20" y="84"/>
                  </a:lnTo>
                  <a:lnTo>
                    <a:pt x="20" y="86"/>
                  </a:lnTo>
                  <a:lnTo>
                    <a:pt x="20" y="88"/>
                  </a:lnTo>
                  <a:lnTo>
                    <a:pt x="22" y="88"/>
                  </a:lnTo>
                  <a:lnTo>
                    <a:pt x="22" y="90"/>
                  </a:lnTo>
                  <a:lnTo>
                    <a:pt x="20" y="94"/>
                  </a:lnTo>
                  <a:lnTo>
                    <a:pt x="20" y="96"/>
                  </a:lnTo>
                  <a:lnTo>
                    <a:pt x="18" y="96"/>
                  </a:lnTo>
                  <a:lnTo>
                    <a:pt x="18" y="94"/>
                  </a:lnTo>
                  <a:lnTo>
                    <a:pt x="18" y="90"/>
                  </a:lnTo>
                  <a:lnTo>
                    <a:pt x="20" y="90"/>
                  </a:lnTo>
                  <a:lnTo>
                    <a:pt x="18" y="90"/>
                  </a:lnTo>
                  <a:lnTo>
                    <a:pt x="16" y="92"/>
                  </a:lnTo>
                  <a:lnTo>
                    <a:pt x="16" y="94"/>
                  </a:lnTo>
                  <a:lnTo>
                    <a:pt x="14" y="94"/>
                  </a:lnTo>
                  <a:lnTo>
                    <a:pt x="14" y="96"/>
                  </a:lnTo>
                  <a:lnTo>
                    <a:pt x="14" y="98"/>
                  </a:lnTo>
                  <a:lnTo>
                    <a:pt x="12" y="98"/>
                  </a:lnTo>
                  <a:lnTo>
                    <a:pt x="8" y="96"/>
                  </a:lnTo>
                  <a:lnTo>
                    <a:pt x="6" y="92"/>
                  </a:lnTo>
                  <a:lnTo>
                    <a:pt x="4" y="92"/>
                  </a:lnTo>
                  <a:lnTo>
                    <a:pt x="4" y="90"/>
                  </a:lnTo>
                  <a:lnTo>
                    <a:pt x="2" y="90"/>
                  </a:lnTo>
                  <a:lnTo>
                    <a:pt x="0" y="88"/>
                  </a:lnTo>
                  <a:lnTo>
                    <a:pt x="0" y="86"/>
                  </a:lnTo>
                  <a:lnTo>
                    <a:pt x="0" y="88"/>
                  </a:lnTo>
                  <a:lnTo>
                    <a:pt x="2" y="86"/>
                  </a:lnTo>
                  <a:lnTo>
                    <a:pt x="4" y="86"/>
                  </a:lnTo>
                  <a:lnTo>
                    <a:pt x="4" y="84"/>
                  </a:lnTo>
                  <a:lnTo>
                    <a:pt x="4" y="80"/>
                  </a:lnTo>
                  <a:lnTo>
                    <a:pt x="4" y="76"/>
                  </a:lnTo>
                  <a:lnTo>
                    <a:pt x="2" y="74"/>
                  </a:lnTo>
                  <a:lnTo>
                    <a:pt x="2" y="72"/>
                  </a:lnTo>
                  <a:lnTo>
                    <a:pt x="2" y="70"/>
                  </a:lnTo>
                  <a:lnTo>
                    <a:pt x="4" y="68"/>
                  </a:lnTo>
                  <a:lnTo>
                    <a:pt x="4" y="66"/>
                  </a:lnTo>
                  <a:lnTo>
                    <a:pt x="2" y="64"/>
                  </a:lnTo>
                  <a:lnTo>
                    <a:pt x="2" y="62"/>
                  </a:lnTo>
                  <a:lnTo>
                    <a:pt x="0" y="62"/>
                  </a:lnTo>
                  <a:lnTo>
                    <a:pt x="0" y="60"/>
                  </a:lnTo>
                  <a:lnTo>
                    <a:pt x="0" y="58"/>
                  </a:lnTo>
                  <a:lnTo>
                    <a:pt x="2" y="56"/>
                  </a:lnTo>
                  <a:lnTo>
                    <a:pt x="4" y="56"/>
                  </a:lnTo>
                  <a:lnTo>
                    <a:pt x="6" y="56"/>
                  </a:lnTo>
                  <a:lnTo>
                    <a:pt x="6" y="54"/>
                  </a:lnTo>
                  <a:lnTo>
                    <a:pt x="6" y="52"/>
                  </a:lnTo>
                  <a:lnTo>
                    <a:pt x="6" y="50"/>
                  </a:lnTo>
                  <a:lnTo>
                    <a:pt x="8" y="50"/>
                  </a:lnTo>
                  <a:lnTo>
                    <a:pt x="8" y="48"/>
                  </a:lnTo>
                  <a:lnTo>
                    <a:pt x="8" y="46"/>
                  </a:lnTo>
                  <a:lnTo>
                    <a:pt x="8" y="48"/>
                  </a:lnTo>
                  <a:lnTo>
                    <a:pt x="10" y="48"/>
                  </a:lnTo>
                  <a:lnTo>
                    <a:pt x="12" y="48"/>
                  </a:lnTo>
                  <a:lnTo>
                    <a:pt x="10" y="48"/>
                  </a:lnTo>
                  <a:lnTo>
                    <a:pt x="8" y="46"/>
                  </a:lnTo>
                  <a:lnTo>
                    <a:pt x="8" y="44"/>
                  </a:lnTo>
                  <a:lnTo>
                    <a:pt x="8" y="42"/>
                  </a:lnTo>
                  <a:lnTo>
                    <a:pt x="6" y="42"/>
                  </a:lnTo>
                  <a:lnTo>
                    <a:pt x="10" y="40"/>
                  </a:lnTo>
                  <a:lnTo>
                    <a:pt x="12" y="38"/>
                  </a:lnTo>
                  <a:lnTo>
                    <a:pt x="14" y="36"/>
                  </a:lnTo>
                  <a:lnTo>
                    <a:pt x="16" y="34"/>
                  </a:lnTo>
                  <a:lnTo>
                    <a:pt x="16" y="32"/>
                  </a:lnTo>
                  <a:lnTo>
                    <a:pt x="16" y="30"/>
                  </a:lnTo>
                  <a:lnTo>
                    <a:pt x="16" y="28"/>
                  </a:lnTo>
                  <a:lnTo>
                    <a:pt x="16" y="26"/>
                  </a:lnTo>
                  <a:lnTo>
                    <a:pt x="18" y="26"/>
                  </a:lnTo>
                  <a:lnTo>
                    <a:pt x="18" y="24"/>
                  </a:lnTo>
                  <a:lnTo>
                    <a:pt x="16" y="24"/>
                  </a:lnTo>
                  <a:lnTo>
                    <a:pt x="16" y="22"/>
                  </a:lnTo>
                  <a:lnTo>
                    <a:pt x="18" y="22"/>
                  </a:lnTo>
                  <a:lnTo>
                    <a:pt x="18" y="20"/>
                  </a:lnTo>
                  <a:lnTo>
                    <a:pt x="16" y="20"/>
                  </a:lnTo>
                  <a:lnTo>
                    <a:pt x="16" y="18"/>
                  </a:lnTo>
                  <a:lnTo>
                    <a:pt x="16" y="16"/>
                  </a:lnTo>
                  <a:lnTo>
                    <a:pt x="16" y="14"/>
                  </a:lnTo>
                  <a:lnTo>
                    <a:pt x="18" y="14"/>
                  </a:lnTo>
                  <a:lnTo>
                    <a:pt x="20" y="14"/>
                  </a:lnTo>
                  <a:lnTo>
                    <a:pt x="22" y="14"/>
                  </a:lnTo>
                  <a:lnTo>
                    <a:pt x="22" y="12"/>
                  </a:lnTo>
                  <a:lnTo>
                    <a:pt x="24" y="12"/>
                  </a:lnTo>
                  <a:lnTo>
                    <a:pt x="26" y="10"/>
                  </a:lnTo>
                  <a:lnTo>
                    <a:pt x="28" y="10"/>
                  </a:lnTo>
                  <a:lnTo>
                    <a:pt x="30" y="10"/>
                  </a:lnTo>
                  <a:lnTo>
                    <a:pt x="30" y="8"/>
                  </a:lnTo>
                  <a:lnTo>
                    <a:pt x="32" y="8"/>
                  </a:lnTo>
                  <a:lnTo>
                    <a:pt x="34" y="8"/>
                  </a:lnTo>
                  <a:lnTo>
                    <a:pt x="36" y="8"/>
                  </a:lnTo>
                  <a:lnTo>
                    <a:pt x="38" y="8"/>
                  </a:lnTo>
                  <a:lnTo>
                    <a:pt x="38" y="6"/>
                  </a:lnTo>
                  <a:lnTo>
                    <a:pt x="40" y="6"/>
                  </a:lnTo>
                  <a:lnTo>
                    <a:pt x="42" y="4"/>
                  </a:lnTo>
                  <a:lnTo>
                    <a:pt x="42" y="2"/>
                  </a:lnTo>
                  <a:lnTo>
                    <a:pt x="44" y="0"/>
                  </a:lnTo>
                  <a:lnTo>
                    <a:pt x="46" y="4"/>
                  </a:lnTo>
                  <a:lnTo>
                    <a:pt x="48" y="4"/>
                  </a:lnTo>
                  <a:lnTo>
                    <a:pt x="50" y="6"/>
                  </a:lnTo>
                  <a:lnTo>
                    <a:pt x="52" y="6"/>
                  </a:lnTo>
                  <a:lnTo>
                    <a:pt x="52" y="8"/>
                  </a:lnTo>
                  <a:lnTo>
                    <a:pt x="52" y="10"/>
                  </a:lnTo>
                  <a:lnTo>
                    <a:pt x="54" y="10"/>
                  </a:lnTo>
                  <a:lnTo>
                    <a:pt x="56" y="12"/>
                  </a:lnTo>
                  <a:lnTo>
                    <a:pt x="58" y="12"/>
                  </a:lnTo>
                  <a:lnTo>
                    <a:pt x="60" y="12"/>
                  </a:lnTo>
                  <a:lnTo>
                    <a:pt x="60" y="14"/>
                  </a:lnTo>
                  <a:lnTo>
                    <a:pt x="62" y="14"/>
                  </a:lnTo>
                  <a:lnTo>
                    <a:pt x="62" y="16"/>
                  </a:lnTo>
                  <a:lnTo>
                    <a:pt x="64" y="16"/>
                  </a:lnTo>
                  <a:lnTo>
                    <a:pt x="64" y="14"/>
                  </a:lnTo>
                  <a:lnTo>
                    <a:pt x="66" y="14"/>
                  </a:lnTo>
                  <a:lnTo>
                    <a:pt x="66" y="16"/>
                  </a:lnTo>
                  <a:lnTo>
                    <a:pt x="68" y="18"/>
                  </a:lnTo>
                  <a:lnTo>
                    <a:pt x="70" y="18"/>
                  </a:lnTo>
                  <a:lnTo>
                    <a:pt x="72" y="18"/>
                  </a:lnTo>
                  <a:lnTo>
                    <a:pt x="72" y="20"/>
                  </a:lnTo>
                  <a:lnTo>
                    <a:pt x="72" y="22"/>
                  </a:lnTo>
                  <a:lnTo>
                    <a:pt x="72" y="24"/>
                  </a:lnTo>
                  <a:lnTo>
                    <a:pt x="72" y="26"/>
                  </a:lnTo>
                  <a:lnTo>
                    <a:pt x="74" y="26"/>
                  </a:lnTo>
                  <a:lnTo>
                    <a:pt x="76" y="26"/>
                  </a:lnTo>
                  <a:lnTo>
                    <a:pt x="78" y="26"/>
                  </a:lnTo>
                  <a:lnTo>
                    <a:pt x="80" y="26"/>
                  </a:lnTo>
                  <a:lnTo>
                    <a:pt x="80" y="28"/>
                  </a:lnTo>
                  <a:lnTo>
                    <a:pt x="84" y="30"/>
                  </a:lnTo>
                  <a:lnTo>
                    <a:pt x="86" y="30"/>
                  </a:lnTo>
                  <a:lnTo>
                    <a:pt x="86" y="28"/>
                  </a:lnTo>
                  <a:lnTo>
                    <a:pt x="88" y="28"/>
                  </a:lnTo>
                  <a:lnTo>
                    <a:pt x="90" y="28"/>
                  </a:lnTo>
                  <a:lnTo>
                    <a:pt x="90" y="30"/>
                  </a:lnTo>
                  <a:lnTo>
                    <a:pt x="92" y="30"/>
                  </a:lnTo>
                  <a:lnTo>
                    <a:pt x="94" y="28"/>
                  </a:lnTo>
                  <a:lnTo>
                    <a:pt x="94" y="26"/>
                  </a:lnTo>
                  <a:lnTo>
                    <a:pt x="98" y="26"/>
                  </a:lnTo>
                  <a:lnTo>
                    <a:pt x="100" y="26"/>
                  </a:lnTo>
                  <a:lnTo>
                    <a:pt x="100" y="28"/>
                  </a:lnTo>
                  <a:lnTo>
                    <a:pt x="102" y="28"/>
                  </a:lnTo>
                  <a:lnTo>
                    <a:pt x="102" y="30"/>
                  </a:lnTo>
                  <a:lnTo>
                    <a:pt x="106" y="34"/>
                  </a:lnTo>
                  <a:lnTo>
                    <a:pt x="108" y="34"/>
                  </a:lnTo>
                  <a:lnTo>
                    <a:pt x="110" y="34"/>
                  </a:lnTo>
                  <a:lnTo>
                    <a:pt x="112" y="36"/>
                  </a:lnTo>
                  <a:lnTo>
                    <a:pt x="114" y="36"/>
                  </a:lnTo>
                  <a:lnTo>
                    <a:pt x="116" y="36"/>
                  </a:lnTo>
                  <a:lnTo>
                    <a:pt x="116" y="38"/>
                  </a:lnTo>
                  <a:lnTo>
                    <a:pt x="114" y="38"/>
                  </a:lnTo>
                  <a:lnTo>
                    <a:pt x="114" y="40"/>
                  </a:lnTo>
                  <a:lnTo>
                    <a:pt x="112" y="38"/>
                  </a:lnTo>
                  <a:lnTo>
                    <a:pt x="110" y="38"/>
                  </a:lnTo>
                  <a:lnTo>
                    <a:pt x="110" y="40"/>
                  </a:lnTo>
                  <a:lnTo>
                    <a:pt x="112" y="40"/>
                  </a:lnTo>
                  <a:lnTo>
                    <a:pt x="112" y="42"/>
                  </a:lnTo>
                  <a:lnTo>
                    <a:pt x="114" y="42"/>
                  </a:lnTo>
                  <a:lnTo>
                    <a:pt x="114" y="44"/>
                  </a:lnTo>
                  <a:lnTo>
                    <a:pt x="116" y="44"/>
                  </a:lnTo>
                  <a:lnTo>
                    <a:pt x="116" y="46"/>
                  </a:lnTo>
                  <a:lnTo>
                    <a:pt x="118" y="46"/>
                  </a:lnTo>
                  <a:lnTo>
                    <a:pt x="118" y="48"/>
                  </a:lnTo>
                  <a:lnTo>
                    <a:pt x="116" y="48"/>
                  </a:lnTo>
                  <a:lnTo>
                    <a:pt x="116" y="50"/>
                  </a:lnTo>
                  <a:lnTo>
                    <a:pt x="116" y="52"/>
                  </a:lnTo>
                  <a:lnTo>
                    <a:pt x="118" y="54"/>
                  </a:lnTo>
                  <a:lnTo>
                    <a:pt x="118" y="56"/>
                  </a:lnTo>
                  <a:lnTo>
                    <a:pt x="118" y="58"/>
                  </a:lnTo>
                  <a:lnTo>
                    <a:pt x="116" y="58"/>
                  </a:lnTo>
                  <a:lnTo>
                    <a:pt x="116" y="56"/>
                  </a:lnTo>
                  <a:lnTo>
                    <a:pt x="114" y="56"/>
                  </a:lnTo>
                  <a:lnTo>
                    <a:pt x="114" y="58"/>
                  </a:lnTo>
                  <a:lnTo>
                    <a:pt x="114" y="60"/>
                  </a:lnTo>
                  <a:lnTo>
                    <a:pt x="112" y="62"/>
                  </a:lnTo>
                  <a:lnTo>
                    <a:pt x="112" y="64"/>
                  </a:lnTo>
                  <a:lnTo>
                    <a:pt x="110" y="70"/>
                  </a:lnTo>
                  <a:lnTo>
                    <a:pt x="110" y="72"/>
                  </a:lnTo>
                  <a:lnTo>
                    <a:pt x="108" y="76"/>
                  </a:lnTo>
                  <a:lnTo>
                    <a:pt x="106" y="76"/>
                  </a:lnTo>
                  <a:lnTo>
                    <a:pt x="102" y="82"/>
                  </a:lnTo>
                  <a:lnTo>
                    <a:pt x="100" y="86"/>
                  </a:lnTo>
                  <a:lnTo>
                    <a:pt x="94" y="90"/>
                  </a:lnTo>
                  <a:lnTo>
                    <a:pt x="90" y="94"/>
                  </a:lnTo>
                  <a:lnTo>
                    <a:pt x="84" y="96"/>
                  </a:lnTo>
                  <a:lnTo>
                    <a:pt x="80" y="98"/>
                  </a:lnTo>
                  <a:lnTo>
                    <a:pt x="76" y="100"/>
                  </a:lnTo>
                  <a:lnTo>
                    <a:pt x="72" y="102"/>
                  </a:lnTo>
                  <a:lnTo>
                    <a:pt x="64" y="104"/>
                  </a:lnTo>
                  <a:lnTo>
                    <a:pt x="62" y="106"/>
                  </a:lnTo>
                  <a:lnTo>
                    <a:pt x="60" y="108"/>
                  </a:lnTo>
                  <a:lnTo>
                    <a:pt x="60" y="110"/>
                  </a:lnTo>
                  <a:lnTo>
                    <a:pt x="58" y="110"/>
                  </a:lnTo>
                  <a:lnTo>
                    <a:pt x="58" y="112"/>
                  </a:lnTo>
                  <a:lnTo>
                    <a:pt x="56" y="112"/>
                  </a:lnTo>
                  <a:lnTo>
                    <a:pt x="56" y="114"/>
                  </a:lnTo>
                  <a:lnTo>
                    <a:pt x="56" y="116"/>
                  </a:lnTo>
                  <a:lnTo>
                    <a:pt x="56" y="118"/>
                  </a:lnTo>
                  <a:lnTo>
                    <a:pt x="54" y="118"/>
                  </a:lnTo>
                  <a:lnTo>
                    <a:pt x="56" y="116"/>
                  </a:lnTo>
                  <a:lnTo>
                    <a:pt x="54" y="116"/>
                  </a:lnTo>
                  <a:lnTo>
                    <a:pt x="54" y="114"/>
                  </a:lnTo>
                  <a:lnTo>
                    <a:pt x="54" y="116"/>
                  </a:lnTo>
                  <a:lnTo>
                    <a:pt x="52" y="116"/>
                  </a:lnTo>
                  <a:lnTo>
                    <a:pt x="52" y="118"/>
                  </a:lnTo>
                  <a:lnTo>
                    <a:pt x="52" y="120"/>
                  </a:lnTo>
                  <a:lnTo>
                    <a:pt x="52" y="122"/>
                  </a:lnTo>
                  <a:lnTo>
                    <a:pt x="52" y="124"/>
                  </a:lnTo>
                  <a:lnTo>
                    <a:pt x="52" y="126"/>
                  </a:lnTo>
                  <a:lnTo>
                    <a:pt x="52" y="128"/>
                  </a:lnTo>
                  <a:lnTo>
                    <a:pt x="50" y="128"/>
                  </a:lnTo>
                  <a:lnTo>
                    <a:pt x="50" y="130"/>
                  </a:lnTo>
                  <a:lnTo>
                    <a:pt x="50" y="132"/>
                  </a:lnTo>
                  <a:lnTo>
                    <a:pt x="50" y="136"/>
                  </a:lnTo>
                  <a:lnTo>
                    <a:pt x="48" y="136"/>
                  </a:lnTo>
                  <a:lnTo>
                    <a:pt x="48" y="138"/>
                  </a:lnTo>
                  <a:lnTo>
                    <a:pt x="50" y="138"/>
                  </a:lnTo>
                  <a:lnTo>
                    <a:pt x="50" y="140"/>
                  </a:lnTo>
                  <a:lnTo>
                    <a:pt x="48" y="140"/>
                  </a:lnTo>
                  <a:lnTo>
                    <a:pt x="48" y="142"/>
                  </a:lnTo>
                  <a:lnTo>
                    <a:pt x="46" y="142"/>
                  </a:lnTo>
                  <a:lnTo>
                    <a:pt x="46" y="144"/>
                  </a:lnTo>
                  <a:lnTo>
                    <a:pt x="44" y="144"/>
                  </a:lnTo>
                  <a:lnTo>
                    <a:pt x="44" y="146"/>
                  </a:lnTo>
                  <a:lnTo>
                    <a:pt x="44" y="148"/>
                  </a:lnTo>
                  <a:lnTo>
                    <a:pt x="42" y="152"/>
                  </a:lnTo>
                  <a:lnTo>
                    <a:pt x="40" y="152"/>
                  </a:lnTo>
                  <a:lnTo>
                    <a:pt x="38" y="152"/>
                  </a:lnTo>
                  <a:lnTo>
                    <a:pt x="36" y="152"/>
                  </a:lnTo>
                  <a:lnTo>
                    <a:pt x="34" y="150"/>
                  </a:lnTo>
                  <a:lnTo>
                    <a:pt x="32" y="148"/>
                  </a:lnTo>
                  <a:lnTo>
                    <a:pt x="32" y="146"/>
                  </a:lnTo>
                  <a:lnTo>
                    <a:pt x="30" y="142"/>
                  </a:lnTo>
                  <a:lnTo>
                    <a:pt x="30" y="140"/>
                  </a:lnTo>
                  <a:lnTo>
                    <a:pt x="28" y="138"/>
                  </a:lnTo>
                  <a:lnTo>
                    <a:pt x="26" y="138"/>
                  </a:lnTo>
                  <a:lnTo>
                    <a:pt x="24" y="140"/>
                  </a:lnTo>
                  <a:lnTo>
                    <a:pt x="20" y="138"/>
                  </a:lnTo>
                  <a:lnTo>
                    <a:pt x="18" y="138"/>
                  </a:lnTo>
                  <a:lnTo>
                    <a:pt x="18" y="136"/>
                  </a:lnTo>
                  <a:lnTo>
                    <a:pt x="16" y="136"/>
                  </a:lnTo>
                  <a:lnTo>
                    <a:pt x="16" y="138"/>
                  </a:lnTo>
                  <a:lnTo>
                    <a:pt x="14" y="138"/>
                  </a:lnTo>
                  <a:lnTo>
                    <a:pt x="12" y="138"/>
                  </a:lnTo>
                  <a:lnTo>
                    <a:pt x="12" y="140"/>
                  </a:lnTo>
                  <a:lnTo>
                    <a:pt x="10" y="140"/>
                  </a:lnTo>
                  <a:lnTo>
                    <a:pt x="10" y="138"/>
                  </a:lnTo>
                  <a:lnTo>
                    <a:pt x="10" y="136"/>
                  </a:lnTo>
                  <a:lnTo>
                    <a:pt x="12" y="136"/>
                  </a:lnTo>
                  <a:lnTo>
                    <a:pt x="12" y="134"/>
                  </a:lnTo>
                  <a:lnTo>
                    <a:pt x="10" y="134"/>
                  </a:lnTo>
                  <a:lnTo>
                    <a:pt x="10" y="136"/>
                  </a:lnTo>
                  <a:lnTo>
                    <a:pt x="10" y="134"/>
                  </a:lnTo>
                  <a:lnTo>
                    <a:pt x="8" y="132"/>
                  </a:lnTo>
                  <a:lnTo>
                    <a:pt x="8" y="130"/>
                  </a:lnTo>
                  <a:close/>
                </a:path>
              </a:pathLst>
            </a:custGeom>
            <a:solidFill>
              <a:srgbClr val="FC6800"/>
            </a:solidFill>
            <a:ln w="3175">
              <a:solidFill>
                <a:schemeClr val="bg1"/>
              </a:solidFill>
              <a:prstDash val="sysDot"/>
              <a:round/>
              <a:headEnd/>
              <a:tailEnd/>
            </a:ln>
          </p:spPr>
          <p:txBody>
            <a:bodyPr/>
            <a:lstStyle/>
            <a:p>
              <a:pPr fontAlgn="base">
                <a:spcBef>
                  <a:spcPct val="0"/>
                </a:spcBef>
                <a:spcAft>
                  <a:spcPct val="0"/>
                </a:spcAft>
              </a:pPr>
              <a:endParaRPr lang="de-DE" sz="2400">
                <a:solidFill>
                  <a:srgbClr val="000000"/>
                </a:solidFill>
                <a:cs typeface="Arial" charset="0"/>
              </a:endParaRPr>
            </a:p>
          </p:txBody>
        </p:sp>
        <p:sp>
          <p:nvSpPr>
            <p:cNvPr id="14434" name="Freeform 2516"/>
            <p:cNvSpPr>
              <a:spLocks/>
            </p:cNvSpPr>
            <p:nvPr/>
          </p:nvSpPr>
          <p:spPr bwMode="auto">
            <a:xfrm>
              <a:off x="2545151" y="2813294"/>
              <a:ext cx="254021" cy="357463"/>
            </a:xfrm>
            <a:custGeom>
              <a:avLst/>
              <a:gdLst>
                <a:gd name="T0" fmla="*/ 2147483647 w 276"/>
                <a:gd name="T1" fmla="*/ 2147483647 h 434"/>
                <a:gd name="T2" fmla="*/ 2147483647 w 276"/>
                <a:gd name="T3" fmla="*/ 2147483647 h 434"/>
                <a:gd name="T4" fmla="*/ 2147483647 w 276"/>
                <a:gd name="T5" fmla="*/ 2147483647 h 434"/>
                <a:gd name="T6" fmla="*/ 2147483647 w 276"/>
                <a:gd name="T7" fmla="*/ 2147483647 h 434"/>
                <a:gd name="T8" fmla="*/ 2147483647 w 276"/>
                <a:gd name="T9" fmla="*/ 2147483647 h 434"/>
                <a:gd name="T10" fmla="*/ 2147483647 w 276"/>
                <a:gd name="T11" fmla="*/ 2147483647 h 434"/>
                <a:gd name="T12" fmla="*/ 2147483647 w 276"/>
                <a:gd name="T13" fmla="*/ 2147483647 h 434"/>
                <a:gd name="T14" fmla="*/ 2147483647 w 276"/>
                <a:gd name="T15" fmla="*/ 2147483647 h 434"/>
                <a:gd name="T16" fmla="*/ 2147483647 w 276"/>
                <a:gd name="T17" fmla="*/ 2147483647 h 434"/>
                <a:gd name="T18" fmla="*/ 2147483647 w 276"/>
                <a:gd name="T19" fmla="*/ 2147483647 h 434"/>
                <a:gd name="T20" fmla="*/ 2147483647 w 276"/>
                <a:gd name="T21" fmla="*/ 2147483647 h 434"/>
                <a:gd name="T22" fmla="*/ 2147483647 w 276"/>
                <a:gd name="T23" fmla="*/ 2147483647 h 434"/>
                <a:gd name="T24" fmla="*/ 2147483647 w 276"/>
                <a:gd name="T25" fmla="*/ 2147483647 h 434"/>
                <a:gd name="T26" fmla="*/ 2147483647 w 276"/>
                <a:gd name="T27" fmla="*/ 2147483647 h 434"/>
                <a:gd name="T28" fmla="*/ 2147483647 w 276"/>
                <a:gd name="T29" fmla="*/ 2147483647 h 434"/>
                <a:gd name="T30" fmla="*/ 2147483647 w 276"/>
                <a:gd name="T31" fmla="*/ 2147483647 h 434"/>
                <a:gd name="T32" fmla="*/ 2147483647 w 276"/>
                <a:gd name="T33" fmla="*/ 2147483647 h 434"/>
                <a:gd name="T34" fmla="*/ 2147483647 w 276"/>
                <a:gd name="T35" fmla="*/ 2147483647 h 434"/>
                <a:gd name="T36" fmla="*/ 2147483647 w 276"/>
                <a:gd name="T37" fmla="*/ 2147483647 h 434"/>
                <a:gd name="T38" fmla="*/ 2147483647 w 276"/>
                <a:gd name="T39" fmla="*/ 2147483647 h 434"/>
                <a:gd name="T40" fmla="*/ 2147483647 w 276"/>
                <a:gd name="T41" fmla="*/ 2147483647 h 434"/>
                <a:gd name="T42" fmla="*/ 2147483647 w 276"/>
                <a:gd name="T43" fmla="*/ 2147483647 h 434"/>
                <a:gd name="T44" fmla="*/ 2147483647 w 276"/>
                <a:gd name="T45" fmla="*/ 2147483647 h 434"/>
                <a:gd name="T46" fmla="*/ 2147483647 w 276"/>
                <a:gd name="T47" fmla="*/ 2147483647 h 434"/>
                <a:gd name="T48" fmla="*/ 2147483647 w 276"/>
                <a:gd name="T49" fmla="*/ 2147483647 h 434"/>
                <a:gd name="T50" fmla="*/ 2147483647 w 276"/>
                <a:gd name="T51" fmla="*/ 2147483647 h 434"/>
                <a:gd name="T52" fmla="*/ 2147483647 w 276"/>
                <a:gd name="T53" fmla="*/ 2147483647 h 434"/>
                <a:gd name="T54" fmla="*/ 0 w 276"/>
                <a:gd name="T55" fmla="*/ 2147483647 h 434"/>
                <a:gd name="T56" fmla="*/ 2147483647 w 276"/>
                <a:gd name="T57" fmla="*/ 2147483647 h 434"/>
                <a:gd name="T58" fmla="*/ 2147483647 w 276"/>
                <a:gd name="T59" fmla="*/ 2147483647 h 434"/>
                <a:gd name="T60" fmla="*/ 2147483647 w 276"/>
                <a:gd name="T61" fmla="*/ 2147483647 h 434"/>
                <a:gd name="T62" fmla="*/ 2147483647 w 276"/>
                <a:gd name="T63" fmla="*/ 2147483647 h 434"/>
                <a:gd name="T64" fmla="*/ 2147483647 w 276"/>
                <a:gd name="T65" fmla="*/ 2147483647 h 434"/>
                <a:gd name="T66" fmla="*/ 2147483647 w 276"/>
                <a:gd name="T67" fmla="*/ 2147483647 h 434"/>
                <a:gd name="T68" fmla="*/ 2147483647 w 276"/>
                <a:gd name="T69" fmla="*/ 2147483647 h 434"/>
                <a:gd name="T70" fmla="*/ 2147483647 w 276"/>
                <a:gd name="T71" fmla="*/ 2147483647 h 434"/>
                <a:gd name="T72" fmla="*/ 2147483647 w 276"/>
                <a:gd name="T73" fmla="*/ 2147483647 h 434"/>
                <a:gd name="T74" fmla="*/ 2147483647 w 276"/>
                <a:gd name="T75" fmla="*/ 2147483647 h 434"/>
                <a:gd name="T76" fmla="*/ 2147483647 w 276"/>
                <a:gd name="T77" fmla="*/ 2147483647 h 434"/>
                <a:gd name="T78" fmla="*/ 2147483647 w 276"/>
                <a:gd name="T79" fmla="*/ 2147483647 h 434"/>
                <a:gd name="T80" fmla="*/ 2147483647 w 276"/>
                <a:gd name="T81" fmla="*/ 2147483647 h 434"/>
                <a:gd name="T82" fmla="*/ 2147483647 w 276"/>
                <a:gd name="T83" fmla="*/ 2147483647 h 434"/>
                <a:gd name="T84" fmla="*/ 2147483647 w 276"/>
                <a:gd name="T85" fmla="*/ 2147483647 h 434"/>
                <a:gd name="T86" fmla="*/ 2147483647 w 276"/>
                <a:gd name="T87" fmla="*/ 2147483647 h 434"/>
                <a:gd name="T88" fmla="*/ 2147483647 w 276"/>
                <a:gd name="T89" fmla="*/ 2147483647 h 434"/>
                <a:gd name="T90" fmla="*/ 2147483647 w 276"/>
                <a:gd name="T91" fmla="*/ 2147483647 h 434"/>
                <a:gd name="T92" fmla="*/ 2147483647 w 276"/>
                <a:gd name="T93" fmla="*/ 2147483647 h 434"/>
                <a:gd name="T94" fmla="*/ 2147483647 w 276"/>
                <a:gd name="T95" fmla="*/ 2147483647 h 434"/>
                <a:gd name="T96" fmla="*/ 2147483647 w 276"/>
                <a:gd name="T97" fmla="*/ 2147483647 h 434"/>
                <a:gd name="T98" fmla="*/ 2147483647 w 276"/>
                <a:gd name="T99" fmla="*/ 2147483647 h 434"/>
                <a:gd name="T100" fmla="*/ 2147483647 w 276"/>
                <a:gd name="T101" fmla="*/ 2147483647 h 434"/>
                <a:gd name="T102" fmla="*/ 2147483647 w 276"/>
                <a:gd name="T103" fmla="*/ 2147483647 h 434"/>
                <a:gd name="T104" fmla="*/ 2147483647 w 276"/>
                <a:gd name="T105" fmla="*/ 2147483647 h 434"/>
                <a:gd name="T106" fmla="*/ 2147483647 w 276"/>
                <a:gd name="T107" fmla="*/ 2147483647 h 434"/>
                <a:gd name="T108" fmla="*/ 2147483647 w 276"/>
                <a:gd name="T109" fmla="*/ 2147483647 h 434"/>
                <a:gd name="T110" fmla="*/ 2147483647 w 276"/>
                <a:gd name="T111" fmla="*/ 2147483647 h 434"/>
                <a:gd name="T112" fmla="*/ 2147483647 w 276"/>
                <a:gd name="T113" fmla="*/ 2147483647 h 434"/>
                <a:gd name="T114" fmla="*/ 2147483647 w 276"/>
                <a:gd name="T115" fmla="*/ 2147483647 h 434"/>
                <a:gd name="T116" fmla="*/ 2147483647 w 276"/>
                <a:gd name="T117" fmla="*/ 2147483647 h 434"/>
                <a:gd name="T118" fmla="*/ 2147483647 w 276"/>
                <a:gd name="T119" fmla="*/ 2147483647 h 434"/>
                <a:gd name="T120" fmla="*/ 2147483647 w 276"/>
                <a:gd name="T121" fmla="*/ 2147483647 h 434"/>
                <a:gd name="T122" fmla="*/ 2147483647 w 276"/>
                <a:gd name="T123" fmla="*/ 2147483647 h 434"/>
                <a:gd name="T124" fmla="*/ 2147483647 w 276"/>
                <a:gd name="T125" fmla="*/ 2147483647 h 434"/>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60000 65536"/>
                <a:gd name="T187" fmla="*/ 0 60000 65536"/>
                <a:gd name="T188" fmla="*/ 0 60000 65536"/>
                <a:gd name="T189" fmla="*/ 0 w 276"/>
                <a:gd name="T190" fmla="*/ 0 h 434"/>
                <a:gd name="T191" fmla="*/ 276 w 276"/>
                <a:gd name="T192" fmla="*/ 434 h 434"/>
              </a:gdLst>
              <a:ahLst/>
              <a:cxnLst>
                <a:cxn ang="T126">
                  <a:pos x="T0" y="T1"/>
                </a:cxn>
                <a:cxn ang="T127">
                  <a:pos x="T2" y="T3"/>
                </a:cxn>
                <a:cxn ang="T128">
                  <a:pos x="T4" y="T5"/>
                </a:cxn>
                <a:cxn ang="T129">
                  <a:pos x="T6" y="T7"/>
                </a:cxn>
                <a:cxn ang="T130">
                  <a:pos x="T8" y="T9"/>
                </a:cxn>
                <a:cxn ang="T131">
                  <a:pos x="T10" y="T11"/>
                </a:cxn>
                <a:cxn ang="T132">
                  <a:pos x="T12" y="T13"/>
                </a:cxn>
                <a:cxn ang="T133">
                  <a:pos x="T14" y="T15"/>
                </a:cxn>
                <a:cxn ang="T134">
                  <a:pos x="T16" y="T17"/>
                </a:cxn>
                <a:cxn ang="T135">
                  <a:pos x="T18" y="T19"/>
                </a:cxn>
                <a:cxn ang="T136">
                  <a:pos x="T20" y="T21"/>
                </a:cxn>
                <a:cxn ang="T137">
                  <a:pos x="T22" y="T23"/>
                </a:cxn>
                <a:cxn ang="T138">
                  <a:pos x="T24" y="T25"/>
                </a:cxn>
                <a:cxn ang="T139">
                  <a:pos x="T26" y="T27"/>
                </a:cxn>
                <a:cxn ang="T140">
                  <a:pos x="T28" y="T29"/>
                </a:cxn>
                <a:cxn ang="T141">
                  <a:pos x="T30" y="T31"/>
                </a:cxn>
                <a:cxn ang="T142">
                  <a:pos x="T32" y="T33"/>
                </a:cxn>
                <a:cxn ang="T143">
                  <a:pos x="T34" y="T35"/>
                </a:cxn>
                <a:cxn ang="T144">
                  <a:pos x="T36" y="T37"/>
                </a:cxn>
                <a:cxn ang="T145">
                  <a:pos x="T38" y="T39"/>
                </a:cxn>
                <a:cxn ang="T146">
                  <a:pos x="T40" y="T41"/>
                </a:cxn>
                <a:cxn ang="T147">
                  <a:pos x="T42" y="T43"/>
                </a:cxn>
                <a:cxn ang="T148">
                  <a:pos x="T44" y="T45"/>
                </a:cxn>
                <a:cxn ang="T149">
                  <a:pos x="T46" y="T47"/>
                </a:cxn>
                <a:cxn ang="T150">
                  <a:pos x="T48" y="T49"/>
                </a:cxn>
                <a:cxn ang="T151">
                  <a:pos x="T50" y="T51"/>
                </a:cxn>
                <a:cxn ang="T152">
                  <a:pos x="T52" y="T53"/>
                </a:cxn>
                <a:cxn ang="T153">
                  <a:pos x="T54" y="T55"/>
                </a:cxn>
                <a:cxn ang="T154">
                  <a:pos x="T56" y="T57"/>
                </a:cxn>
                <a:cxn ang="T155">
                  <a:pos x="T58" y="T59"/>
                </a:cxn>
                <a:cxn ang="T156">
                  <a:pos x="T60" y="T61"/>
                </a:cxn>
                <a:cxn ang="T157">
                  <a:pos x="T62" y="T63"/>
                </a:cxn>
                <a:cxn ang="T158">
                  <a:pos x="T64" y="T65"/>
                </a:cxn>
                <a:cxn ang="T159">
                  <a:pos x="T66" y="T67"/>
                </a:cxn>
                <a:cxn ang="T160">
                  <a:pos x="T68" y="T69"/>
                </a:cxn>
                <a:cxn ang="T161">
                  <a:pos x="T70" y="T71"/>
                </a:cxn>
                <a:cxn ang="T162">
                  <a:pos x="T72" y="T73"/>
                </a:cxn>
                <a:cxn ang="T163">
                  <a:pos x="T74" y="T75"/>
                </a:cxn>
                <a:cxn ang="T164">
                  <a:pos x="T76" y="T77"/>
                </a:cxn>
                <a:cxn ang="T165">
                  <a:pos x="T78" y="T79"/>
                </a:cxn>
                <a:cxn ang="T166">
                  <a:pos x="T80" y="T81"/>
                </a:cxn>
                <a:cxn ang="T167">
                  <a:pos x="T82" y="T83"/>
                </a:cxn>
                <a:cxn ang="T168">
                  <a:pos x="T84" y="T85"/>
                </a:cxn>
                <a:cxn ang="T169">
                  <a:pos x="T86" y="T87"/>
                </a:cxn>
                <a:cxn ang="T170">
                  <a:pos x="T88" y="T89"/>
                </a:cxn>
                <a:cxn ang="T171">
                  <a:pos x="T90" y="T91"/>
                </a:cxn>
                <a:cxn ang="T172">
                  <a:pos x="T92" y="T93"/>
                </a:cxn>
                <a:cxn ang="T173">
                  <a:pos x="T94" y="T95"/>
                </a:cxn>
                <a:cxn ang="T174">
                  <a:pos x="T96" y="T97"/>
                </a:cxn>
                <a:cxn ang="T175">
                  <a:pos x="T98" y="T99"/>
                </a:cxn>
                <a:cxn ang="T176">
                  <a:pos x="T100" y="T101"/>
                </a:cxn>
                <a:cxn ang="T177">
                  <a:pos x="T102" y="T103"/>
                </a:cxn>
                <a:cxn ang="T178">
                  <a:pos x="T104" y="T105"/>
                </a:cxn>
                <a:cxn ang="T179">
                  <a:pos x="T106" y="T107"/>
                </a:cxn>
                <a:cxn ang="T180">
                  <a:pos x="T108" y="T109"/>
                </a:cxn>
                <a:cxn ang="T181">
                  <a:pos x="T110" y="T111"/>
                </a:cxn>
                <a:cxn ang="T182">
                  <a:pos x="T112" y="T113"/>
                </a:cxn>
                <a:cxn ang="T183">
                  <a:pos x="T114" y="T115"/>
                </a:cxn>
                <a:cxn ang="T184">
                  <a:pos x="T116" y="T117"/>
                </a:cxn>
                <a:cxn ang="T185">
                  <a:pos x="T118" y="T119"/>
                </a:cxn>
                <a:cxn ang="T186">
                  <a:pos x="T120" y="T121"/>
                </a:cxn>
                <a:cxn ang="T187">
                  <a:pos x="T122" y="T123"/>
                </a:cxn>
                <a:cxn ang="T188">
                  <a:pos x="T124" y="T125"/>
                </a:cxn>
              </a:cxnLst>
              <a:rect l="T189" t="T190" r="T191" b="T192"/>
              <a:pathLst>
                <a:path w="276" h="434">
                  <a:moveTo>
                    <a:pt x="252" y="256"/>
                  </a:moveTo>
                  <a:lnTo>
                    <a:pt x="252" y="260"/>
                  </a:lnTo>
                  <a:lnTo>
                    <a:pt x="254" y="262"/>
                  </a:lnTo>
                  <a:lnTo>
                    <a:pt x="258" y="270"/>
                  </a:lnTo>
                  <a:lnTo>
                    <a:pt x="260" y="272"/>
                  </a:lnTo>
                  <a:lnTo>
                    <a:pt x="264" y="276"/>
                  </a:lnTo>
                  <a:lnTo>
                    <a:pt x="264" y="278"/>
                  </a:lnTo>
                  <a:lnTo>
                    <a:pt x="264" y="280"/>
                  </a:lnTo>
                  <a:lnTo>
                    <a:pt x="266" y="280"/>
                  </a:lnTo>
                  <a:lnTo>
                    <a:pt x="266" y="282"/>
                  </a:lnTo>
                  <a:lnTo>
                    <a:pt x="268" y="284"/>
                  </a:lnTo>
                  <a:lnTo>
                    <a:pt x="268" y="288"/>
                  </a:lnTo>
                  <a:lnTo>
                    <a:pt x="270" y="292"/>
                  </a:lnTo>
                  <a:lnTo>
                    <a:pt x="272" y="292"/>
                  </a:lnTo>
                  <a:lnTo>
                    <a:pt x="272" y="294"/>
                  </a:lnTo>
                  <a:lnTo>
                    <a:pt x="272" y="296"/>
                  </a:lnTo>
                  <a:lnTo>
                    <a:pt x="270" y="298"/>
                  </a:lnTo>
                  <a:lnTo>
                    <a:pt x="268" y="300"/>
                  </a:lnTo>
                  <a:lnTo>
                    <a:pt x="268" y="302"/>
                  </a:lnTo>
                  <a:lnTo>
                    <a:pt x="266" y="302"/>
                  </a:lnTo>
                  <a:lnTo>
                    <a:pt x="268" y="306"/>
                  </a:lnTo>
                  <a:lnTo>
                    <a:pt x="268" y="308"/>
                  </a:lnTo>
                  <a:lnTo>
                    <a:pt x="268" y="310"/>
                  </a:lnTo>
                  <a:lnTo>
                    <a:pt x="268" y="312"/>
                  </a:lnTo>
                  <a:lnTo>
                    <a:pt x="268" y="316"/>
                  </a:lnTo>
                  <a:lnTo>
                    <a:pt x="268" y="318"/>
                  </a:lnTo>
                  <a:lnTo>
                    <a:pt x="268" y="320"/>
                  </a:lnTo>
                  <a:lnTo>
                    <a:pt x="268" y="322"/>
                  </a:lnTo>
                  <a:lnTo>
                    <a:pt x="266" y="322"/>
                  </a:lnTo>
                  <a:lnTo>
                    <a:pt x="268" y="324"/>
                  </a:lnTo>
                  <a:lnTo>
                    <a:pt x="268" y="326"/>
                  </a:lnTo>
                  <a:lnTo>
                    <a:pt x="268" y="328"/>
                  </a:lnTo>
                  <a:lnTo>
                    <a:pt x="268" y="330"/>
                  </a:lnTo>
                  <a:lnTo>
                    <a:pt x="270" y="330"/>
                  </a:lnTo>
                  <a:lnTo>
                    <a:pt x="270" y="332"/>
                  </a:lnTo>
                  <a:lnTo>
                    <a:pt x="272" y="334"/>
                  </a:lnTo>
                  <a:lnTo>
                    <a:pt x="272" y="336"/>
                  </a:lnTo>
                  <a:lnTo>
                    <a:pt x="270" y="336"/>
                  </a:lnTo>
                  <a:lnTo>
                    <a:pt x="268" y="336"/>
                  </a:lnTo>
                  <a:lnTo>
                    <a:pt x="268" y="338"/>
                  </a:lnTo>
                  <a:lnTo>
                    <a:pt x="270" y="338"/>
                  </a:lnTo>
                  <a:lnTo>
                    <a:pt x="270" y="340"/>
                  </a:lnTo>
                  <a:lnTo>
                    <a:pt x="266" y="342"/>
                  </a:lnTo>
                  <a:lnTo>
                    <a:pt x="264" y="342"/>
                  </a:lnTo>
                  <a:lnTo>
                    <a:pt x="264" y="344"/>
                  </a:lnTo>
                  <a:lnTo>
                    <a:pt x="264" y="346"/>
                  </a:lnTo>
                  <a:lnTo>
                    <a:pt x="262" y="348"/>
                  </a:lnTo>
                  <a:lnTo>
                    <a:pt x="262" y="352"/>
                  </a:lnTo>
                  <a:lnTo>
                    <a:pt x="264" y="354"/>
                  </a:lnTo>
                  <a:lnTo>
                    <a:pt x="266" y="356"/>
                  </a:lnTo>
                  <a:lnTo>
                    <a:pt x="266" y="358"/>
                  </a:lnTo>
                  <a:lnTo>
                    <a:pt x="268" y="358"/>
                  </a:lnTo>
                  <a:lnTo>
                    <a:pt x="268" y="360"/>
                  </a:lnTo>
                  <a:lnTo>
                    <a:pt x="266" y="358"/>
                  </a:lnTo>
                  <a:lnTo>
                    <a:pt x="266" y="360"/>
                  </a:lnTo>
                  <a:lnTo>
                    <a:pt x="264" y="364"/>
                  </a:lnTo>
                  <a:lnTo>
                    <a:pt x="262" y="368"/>
                  </a:lnTo>
                  <a:lnTo>
                    <a:pt x="268" y="380"/>
                  </a:lnTo>
                  <a:lnTo>
                    <a:pt x="268" y="382"/>
                  </a:lnTo>
                  <a:lnTo>
                    <a:pt x="270" y="382"/>
                  </a:lnTo>
                  <a:lnTo>
                    <a:pt x="272" y="382"/>
                  </a:lnTo>
                  <a:lnTo>
                    <a:pt x="274" y="382"/>
                  </a:lnTo>
                  <a:lnTo>
                    <a:pt x="276" y="384"/>
                  </a:lnTo>
                  <a:lnTo>
                    <a:pt x="276" y="386"/>
                  </a:lnTo>
                  <a:lnTo>
                    <a:pt x="274" y="388"/>
                  </a:lnTo>
                  <a:lnTo>
                    <a:pt x="272" y="388"/>
                  </a:lnTo>
                  <a:lnTo>
                    <a:pt x="272" y="390"/>
                  </a:lnTo>
                  <a:lnTo>
                    <a:pt x="274" y="390"/>
                  </a:lnTo>
                  <a:lnTo>
                    <a:pt x="274" y="392"/>
                  </a:lnTo>
                  <a:lnTo>
                    <a:pt x="272" y="392"/>
                  </a:lnTo>
                  <a:lnTo>
                    <a:pt x="270" y="394"/>
                  </a:lnTo>
                  <a:lnTo>
                    <a:pt x="268" y="398"/>
                  </a:lnTo>
                  <a:lnTo>
                    <a:pt x="266" y="402"/>
                  </a:lnTo>
                  <a:lnTo>
                    <a:pt x="264" y="402"/>
                  </a:lnTo>
                  <a:lnTo>
                    <a:pt x="264" y="404"/>
                  </a:lnTo>
                  <a:lnTo>
                    <a:pt x="262" y="404"/>
                  </a:lnTo>
                  <a:lnTo>
                    <a:pt x="262" y="406"/>
                  </a:lnTo>
                  <a:lnTo>
                    <a:pt x="262" y="408"/>
                  </a:lnTo>
                  <a:lnTo>
                    <a:pt x="264" y="408"/>
                  </a:lnTo>
                  <a:lnTo>
                    <a:pt x="264" y="410"/>
                  </a:lnTo>
                  <a:lnTo>
                    <a:pt x="264" y="412"/>
                  </a:lnTo>
                  <a:lnTo>
                    <a:pt x="262" y="416"/>
                  </a:lnTo>
                  <a:lnTo>
                    <a:pt x="260" y="416"/>
                  </a:lnTo>
                  <a:lnTo>
                    <a:pt x="258" y="416"/>
                  </a:lnTo>
                  <a:lnTo>
                    <a:pt x="258" y="418"/>
                  </a:lnTo>
                  <a:lnTo>
                    <a:pt x="258" y="420"/>
                  </a:lnTo>
                  <a:lnTo>
                    <a:pt x="260" y="424"/>
                  </a:lnTo>
                  <a:lnTo>
                    <a:pt x="260" y="426"/>
                  </a:lnTo>
                  <a:lnTo>
                    <a:pt x="260" y="428"/>
                  </a:lnTo>
                  <a:lnTo>
                    <a:pt x="258" y="428"/>
                  </a:lnTo>
                  <a:lnTo>
                    <a:pt x="258" y="430"/>
                  </a:lnTo>
                  <a:lnTo>
                    <a:pt x="256" y="430"/>
                  </a:lnTo>
                  <a:lnTo>
                    <a:pt x="256" y="432"/>
                  </a:lnTo>
                  <a:lnTo>
                    <a:pt x="254" y="432"/>
                  </a:lnTo>
                  <a:lnTo>
                    <a:pt x="252" y="432"/>
                  </a:lnTo>
                  <a:lnTo>
                    <a:pt x="250" y="432"/>
                  </a:lnTo>
                  <a:lnTo>
                    <a:pt x="250" y="434"/>
                  </a:lnTo>
                  <a:lnTo>
                    <a:pt x="250" y="432"/>
                  </a:lnTo>
                  <a:lnTo>
                    <a:pt x="246" y="430"/>
                  </a:lnTo>
                  <a:lnTo>
                    <a:pt x="244" y="430"/>
                  </a:lnTo>
                  <a:lnTo>
                    <a:pt x="242" y="428"/>
                  </a:lnTo>
                  <a:lnTo>
                    <a:pt x="238" y="424"/>
                  </a:lnTo>
                  <a:lnTo>
                    <a:pt x="236" y="422"/>
                  </a:lnTo>
                  <a:lnTo>
                    <a:pt x="234" y="422"/>
                  </a:lnTo>
                  <a:lnTo>
                    <a:pt x="232" y="420"/>
                  </a:lnTo>
                  <a:lnTo>
                    <a:pt x="232" y="418"/>
                  </a:lnTo>
                  <a:lnTo>
                    <a:pt x="230" y="418"/>
                  </a:lnTo>
                  <a:lnTo>
                    <a:pt x="228" y="418"/>
                  </a:lnTo>
                  <a:lnTo>
                    <a:pt x="228" y="416"/>
                  </a:lnTo>
                  <a:lnTo>
                    <a:pt x="226" y="414"/>
                  </a:lnTo>
                  <a:lnTo>
                    <a:pt x="226" y="412"/>
                  </a:lnTo>
                  <a:lnTo>
                    <a:pt x="226" y="410"/>
                  </a:lnTo>
                  <a:lnTo>
                    <a:pt x="224" y="408"/>
                  </a:lnTo>
                  <a:lnTo>
                    <a:pt x="222" y="406"/>
                  </a:lnTo>
                  <a:lnTo>
                    <a:pt x="220" y="406"/>
                  </a:lnTo>
                  <a:lnTo>
                    <a:pt x="218" y="404"/>
                  </a:lnTo>
                  <a:lnTo>
                    <a:pt x="216" y="404"/>
                  </a:lnTo>
                  <a:lnTo>
                    <a:pt x="214" y="404"/>
                  </a:lnTo>
                  <a:lnTo>
                    <a:pt x="214" y="402"/>
                  </a:lnTo>
                  <a:lnTo>
                    <a:pt x="212" y="402"/>
                  </a:lnTo>
                  <a:lnTo>
                    <a:pt x="212" y="400"/>
                  </a:lnTo>
                  <a:lnTo>
                    <a:pt x="210" y="400"/>
                  </a:lnTo>
                  <a:lnTo>
                    <a:pt x="206" y="398"/>
                  </a:lnTo>
                  <a:lnTo>
                    <a:pt x="206" y="396"/>
                  </a:lnTo>
                  <a:lnTo>
                    <a:pt x="204" y="394"/>
                  </a:lnTo>
                  <a:lnTo>
                    <a:pt x="204" y="392"/>
                  </a:lnTo>
                  <a:lnTo>
                    <a:pt x="202" y="392"/>
                  </a:lnTo>
                  <a:lnTo>
                    <a:pt x="200" y="392"/>
                  </a:lnTo>
                  <a:lnTo>
                    <a:pt x="198" y="392"/>
                  </a:lnTo>
                  <a:lnTo>
                    <a:pt x="196" y="390"/>
                  </a:lnTo>
                  <a:lnTo>
                    <a:pt x="194" y="390"/>
                  </a:lnTo>
                  <a:lnTo>
                    <a:pt x="192" y="390"/>
                  </a:lnTo>
                  <a:lnTo>
                    <a:pt x="190" y="390"/>
                  </a:lnTo>
                  <a:lnTo>
                    <a:pt x="186" y="388"/>
                  </a:lnTo>
                  <a:lnTo>
                    <a:pt x="184" y="386"/>
                  </a:lnTo>
                  <a:lnTo>
                    <a:pt x="182" y="384"/>
                  </a:lnTo>
                  <a:lnTo>
                    <a:pt x="178" y="382"/>
                  </a:lnTo>
                  <a:lnTo>
                    <a:pt x="172" y="382"/>
                  </a:lnTo>
                  <a:lnTo>
                    <a:pt x="172" y="380"/>
                  </a:lnTo>
                  <a:lnTo>
                    <a:pt x="170" y="378"/>
                  </a:lnTo>
                  <a:lnTo>
                    <a:pt x="168" y="378"/>
                  </a:lnTo>
                  <a:lnTo>
                    <a:pt x="168" y="376"/>
                  </a:lnTo>
                  <a:lnTo>
                    <a:pt x="164" y="374"/>
                  </a:lnTo>
                  <a:lnTo>
                    <a:pt x="162" y="374"/>
                  </a:lnTo>
                  <a:lnTo>
                    <a:pt x="160" y="374"/>
                  </a:lnTo>
                  <a:lnTo>
                    <a:pt x="160" y="372"/>
                  </a:lnTo>
                  <a:lnTo>
                    <a:pt x="158" y="372"/>
                  </a:lnTo>
                  <a:lnTo>
                    <a:pt x="158" y="370"/>
                  </a:lnTo>
                  <a:lnTo>
                    <a:pt x="156" y="370"/>
                  </a:lnTo>
                  <a:lnTo>
                    <a:pt x="156" y="368"/>
                  </a:lnTo>
                  <a:lnTo>
                    <a:pt x="154" y="368"/>
                  </a:lnTo>
                  <a:lnTo>
                    <a:pt x="152" y="366"/>
                  </a:lnTo>
                  <a:lnTo>
                    <a:pt x="148" y="364"/>
                  </a:lnTo>
                  <a:lnTo>
                    <a:pt x="146" y="364"/>
                  </a:lnTo>
                  <a:lnTo>
                    <a:pt x="146" y="362"/>
                  </a:lnTo>
                  <a:lnTo>
                    <a:pt x="144" y="360"/>
                  </a:lnTo>
                  <a:lnTo>
                    <a:pt x="142" y="358"/>
                  </a:lnTo>
                  <a:lnTo>
                    <a:pt x="142" y="356"/>
                  </a:lnTo>
                  <a:lnTo>
                    <a:pt x="140" y="356"/>
                  </a:lnTo>
                  <a:lnTo>
                    <a:pt x="138" y="354"/>
                  </a:lnTo>
                  <a:lnTo>
                    <a:pt x="136" y="350"/>
                  </a:lnTo>
                  <a:lnTo>
                    <a:pt x="134" y="350"/>
                  </a:lnTo>
                  <a:lnTo>
                    <a:pt x="132" y="348"/>
                  </a:lnTo>
                  <a:lnTo>
                    <a:pt x="128" y="346"/>
                  </a:lnTo>
                  <a:lnTo>
                    <a:pt x="126" y="344"/>
                  </a:lnTo>
                  <a:lnTo>
                    <a:pt x="126" y="342"/>
                  </a:lnTo>
                  <a:lnTo>
                    <a:pt x="124" y="342"/>
                  </a:lnTo>
                  <a:lnTo>
                    <a:pt x="122" y="340"/>
                  </a:lnTo>
                  <a:lnTo>
                    <a:pt x="122" y="338"/>
                  </a:lnTo>
                  <a:lnTo>
                    <a:pt x="120" y="336"/>
                  </a:lnTo>
                  <a:lnTo>
                    <a:pt x="120" y="334"/>
                  </a:lnTo>
                  <a:lnTo>
                    <a:pt x="118" y="334"/>
                  </a:lnTo>
                  <a:lnTo>
                    <a:pt x="118" y="330"/>
                  </a:lnTo>
                  <a:lnTo>
                    <a:pt x="116" y="328"/>
                  </a:lnTo>
                  <a:lnTo>
                    <a:pt x="114" y="328"/>
                  </a:lnTo>
                  <a:lnTo>
                    <a:pt x="114" y="326"/>
                  </a:lnTo>
                  <a:lnTo>
                    <a:pt x="116" y="326"/>
                  </a:lnTo>
                  <a:lnTo>
                    <a:pt x="116" y="324"/>
                  </a:lnTo>
                  <a:lnTo>
                    <a:pt x="116" y="326"/>
                  </a:lnTo>
                  <a:lnTo>
                    <a:pt x="118" y="326"/>
                  </a:lnTo>
                  <a:lnTo>
                    <a:pt x="118" y="324"/>
                  </a:lnTo>
                  <a:lnTo>
                    <a:pt x="118" y="322"/>
                  </a:lnTo>
                  <a:lnTo>
                    <a:pt x="118" y="320"/>
                  </a:lnTo>
                  <a:lnTo>
                    <a:pt x="118" y="316"/>
                  </a:lnTo>
                  <a:lnTo>
                    <a:pt x="116" y="314"/>
                  </a:lnTo>
                  <a:lnTo>
                    <a:pt x="116" y="312"/>
                  </a:lnTo>
                  <a:lnTo>
                    <a:pt x="114" y="310"/>
                  </a:lnTo>
                  <a:lnTo>
                    <a:pt x="114" y="308"/>
                  </a:lnTo>
                  <a:lnTo>
                    <a:pt x="112" y="308"/>
                  </a:lnTo>
                  <a:lnTo>
                    <a:pt x="112" y="306"/>
                  </a:lnTo>
                  <a:lnTo>
                    <a:pt x="110" y="306"/>
                  </a:lnTo>
                  <a:lnTo>
                    <a:pt x="110" y="304"/>
                  </a:lnTo>
                  <a:lnTo>
                    <a:pt x="110" y="302"/>
                  </a:lnTo>
                  <a:lnTo>
                    <a:pt x="108" y="300"/>
                  </a:lnTo>
                  <a:lnTo>
                    <a:pt x="106" y="294"/>
                  </a:lnTo>
                  <a:lnTo>
                    <a:pt x="106" y="292"/>
                  </a:lnTo>
                  <a:lnTo>
                    <a:pt x="104" y="292"/>
                  </a:lnTo>
                  <a:lnTo>
                    <a:pt x="104" y="290"/>
                  </a:lnTo>
                  <a:lnTo>
                    <a:pt x="102" y="290"/>
                  </a:lnTo>
                  <a:lnTo>
                    <a:pt x="100" y="286"/>
                  </a:lnTo>
                  <a:lnTo>
                    <a:pt x="98" y="286"/>
                  </a:lnTo>
                  <a:lnTo>
                    <a:pt x="98" y="284"/>
                  </a:lnTo>
                  <a:lnTo>
                    <a:pt x="96" y="282"/>
                  </a:lnTo>
                  <a:lnTo>
                    <a:pt x="96" y="280"/>
                  </a:lnTo>
                  <a:lnTo>
                    <a:pt x="96" y="278"/>
                  </a:lnTo>
                  <a:lnTo>
                    <a:pt x="96" y="276"/>
                  </a:lnTo>
                  <a:lnTo>
                    <a:pt x="96" y="274"/>
                  </a:lnTo>
                  <a:lnTo>
                    <a:pt x="92" y="270"/>
                  </a:lnTo>
                  <a:lnTo>
                    <a:pt x="90" y="270"/>
                  </a:lnTo>
                  <a:lnTo>
                    <a:pt x="88" y="268"/>
                  </a:lnTo>
                  <a:lnTo>
                    <a:pt x="88" y="266"/>
                  </a:lnTo>
                  <a:lnTo>
                    <a:pt x="86" y="266"/>
                  </a:lnTo>
                  <a:lnTo>
                    <a:pt x="84" y="266"/>
                  </a:lnTo>
                  <a:lnTo>
                    <a:pt x="84" y="264"/>
                  </a:lnTo>
                  <a:lnTo>
                    <a:pt x="86" y="264"/>
                  </a:lnTo>
                  <a:lnTo>
                    <a:pt x="86" y="262"/>
                  </a:lnTo>
                  <a:lnTo>
                    <a:pt x="84" y="256"/>
                  </a:lnTo>
                  <a:lnTo>
                    <a:pt x="82" y="254"/>
                  </a:lnTo>
                  <a:lnTo>
                    <a:pt x="82" y="252"/>
                  </a:lnTo>
                  <a:lnTo>
                    <a:pt x="80" y="250"/>
                  </a:lnTo>
                  <a:lnTo>
                    <a:pt x="78" y="248"/>
                  </a:lnTo>
                  <a:lnTo>
                    <a:pt x="78" y="246"/>
                  </a:lnTo>
                  <a:lnTo>
                    <a:pt x="76" y="246"/>
                  </a:lnTo>
                  <a:lnTo>
                    <a:pt x="74" y="244"/>
                  </a:lnTo>
                  <a:lnTo>
                    <a:pt x="72" y="238"/>
                  </a:lnTo>
                  <a:lnTo>
                    <a:pt x="70" y="234"/>
                  </a:lnTo>
                  <a:lnTo>
                    <a:pt x="70" y="232"/>
                  </a:lnTo>
                  <a:lnTo>
                    <a:pt x="70" y="230"/>
                  </a:lnTo>
                  <a:lnTo>
                    <a:pt x="68" y="228"/>
                  </a:lnTo>
                  <a:lnTo>
                    <a:pt x="66" y="226"/>
                  </a:lnTo>
                  <a:lnTo>
                    <a:pt x="66" y="224"/>
                  </a:lnTo>
                  <a:lnTo>
                    <a:pt x="66" y="222"/>
                  </a:lnTo>
                  <a:lnTo>
                    <a:pt x="64" y="220"/>
                  </a:lnTo>
                  <a:lnTo>
                    <a:pt x="64" y="218"/>
                  </a:lnTo>
                  <a:lnTo>
                    <a:pt x="64" y="216"/>
                  </a:lnTo>
                  <a:lnTo>
                    <a:pt x="62" y="214"/>
                  </a:lnTo>
                  <a:lnTo>
                    <a:pt x="60" y="212"/>
                  </a:lnTo>
                  <a:lnTo>
                    <a:pt x="60" y="210"/>
                  </a:lnTo>
                  <a:lnTo>
                    <a:pt x="60" y="208"/>
                  </a:lnTo>
                  <a:lnTo>
                    <a:pt x="60" y="206"/>
                  </a:lnTo>
                  <a:lnTo>
                    <a:pt x="60" y="204"/>
                  </a:lnTo>
                  <a:lnTo>
                    <a:pt x="60" y="202"/>
                  </a:lnTo>
                  <a:lnTo>
                    <a:pt x="58" y="202"/>
                  </a:lnTo>
                  <a:lnTo>
                    <a:pt x="58" y="200"/>
                  </a:lnTo>
                  <a:lnTo>
                    <a:pt x="56" y="198"/>
                  </a:lnTo>
                  <a:lnTo>
                    <a:pt x="54" y="198"/>
                  </a:lnTo>
                  <a:lnTo>
                    <a:pt x="56" y="198"/>
                  </a:lnTo>
                  <a:lnTo>
                    <a:pt x="54" y="194"/>
                  </a:lnTo>
                  <a:lnTo>
                    <a:pt x="50" y="190"/>
                  </a:lnTo>
                  <a:lnTo>
                    <a:pt x="50" y="188"/>
                  </a:lnTo>
                  <a:lnTo>
                    <a:pt x="48" y="188"/>
                  </a:lnTo>
                  <a:lnTo>
                    <a:pt x="46" y="186"/>
                  </a:lnTo>
                  <a:lnTo>
                    <a:pt x="44" y="184"/>
                  </a:lnTo>
                  <a:lnTo>
                    <a:pt x="44" y="182"/>
                  </a:lnTo>
                  <a:lnTo>
                    <a:pt x="42" y="180"/>
                  </a:lnTo>
                  <a:lnTo>
                    <a:pt x="42" y="178"/>
                  </a:lnTo>
                  <a:lnTo>
                    <a:pt x="40" y="176"/>
                  </a:lnTo>
                  <a:lnTo>
                    <a:pt x="40" y="174"/>
                  </a:lnTo>
                  <a:lnTo>
                    <a:pt x="40" y="172"/>
                  </a:lnTo>
                  <a:lnTo>
                    <a:pt x="38" y="172"/>
                  </a:lnTo>
                  <a:lnTo>
                    <a:pt x="38" y="170"/>
                  </a:lnTo>
                  <a:lnTo>
                    <a:pt x="36" y="168"/>
                  </a:lnTo>
                  <a:lnTo>
                    <a:pt x="36" y="166"/>
                  </a:lnTo>
                  <a:lnTo>
                    <a:pt x="34" y="164"/>
                  </a:lnTo>
                  <a:lnTo>
                    <a:pt x="34" y="162"/>
                  </a:lnTo>
                  <a:lnTo>
                    <a:pt x="32" y="162"/>
                  </a:lnTo>
                  <a:lnTo>
                    <a:pt x="32" y="160"/>
                  </a:lnTo>
                  <a:lnTo>
                    <a:pt x="30" y="158"/>
                  </a:lnTo>
                  <a:lnTo>
                    <a:pt x="28" y="154"/>
                  </a:lnTo>
                  <a:lnTo>
                    <a:pt x="26" y="154"/>
                  </a:lnTo>
                  <a:lnTo>
                    <a:pt x="22" y="152"/>
                  </a:lnTo>
                  <a:lnTo>
                    <a:pt x="20" y="150"/>
                  </a:lnTo>
                  <a:lnTo>
                    <a:pt x="18" y="150"/>
                  </a:lnTo>
                  <a:lnTo>
                    <a:pt x="16" y="150"/>
                  </a:lnTo>
                  <a:lnTo>
                    <a:pt x="14" y="148"/>
                  </a:lnTo>
                  <a:lnTo>
                    <a:pt x="12" y="146"/>
                  </a:lnTo>
                  <a:lnTo>
                    <a:pt x="8" y="144"/>
                  </a:lnTo>
                  <a:lnTo>
                    <a:pt x="6" y="144"/>
                  </a:lnTo>
                  <a:lnTo>
                    <a:pt x="6" y="142"/>
                  </a:lnTo>
                  <a:lnTo>
                    <a:pt x="6" y="140"/>
                  </a:lnTo>
                  <a:lnTo>
                    <a:pt x="6" y="138"/>
                  </a:lnTo>
                  <a:lnTo>
                    <a:pt x="6" y="136"/>
                  </a:lnTo>
                  <a:lnTo>
                    <a:pt x="8" y="136"/>
                  </a:lnTo>
                  <a:lnTo>
                    <a:pt x="8" y="138"/>
                  </a:lnTo>
                  <a:lnTo>
                    <a:pt x="10" y="138"/>
                  </a:lnTo>
                  <a:lnTo>
                    <a:pt x="12" y="136"/>
                  </a:lnTo>
                  <a:lnTo>
                    <a:pt x="12" y="134"/>
                  </a:lnTo>
                  <a:lnTo>
                    <a:pt x="12" y="132"/>
                  </a:lnTo>
                  <a:lnTo>
                    <a:pt x="10" y="130"/>
                  </a:lnTo>
                  <a:lnTo>
                    <a:pt x="10" y="128"/>
                  </a:lnTo>
                  <a:lnTo>
                    <a:pt x="10" y="126"/>
                  </a:lnTo>
                  <a:lnTo>
                    <a:pt x="8" y="124"/>
                  </a:lnTo>
                  <a:lnTo>
                    <a:pt x="6" y="124"/>
                  </a:lnTo>
                  <a:lnTo>
                    <a:pt x="4" y="122"/>
                  </a:lnTo>
                  <a:lnTo>
                    <a:pt x="4" y="120"/>
                  </a:lnTo>
                  <a:lnTo>
                    <a:pt x="4" y="118"/>
                  </a:lnTo>
                  <a:lnTo>
                    <a:pt x="6" y="118"/>
                  </a:lnTo>
                  <a:lnTo>
                    <a:pt x="6" y="116"/>
                  </a:lnTo>
                  <a:lnTo>
                    <a:pt x="4" y="112"/>
                  </a:lnTo>
                  <a:lnTo>
                    <a:pt x="2" y="110"/>
                  </a:lnTo>
                  <a:lnTo>
                    <a:pt x="0" y="110"/>
                  </a:lnTo>
                  <a:lnTo>
                    <a:pt x="0" y="108"/>
                  </a:lnTo>
                  <a:lnTo>
                    <a:pt x="2" y="108"/>
                  </a:lnTo>
                  <a:lnTo>
                    <a:pt x="2" y="106"/>
                  </a:lnTo>
                  <a:lnTo>
                    <a:pt x="2" y="102"/>
                  </a:lnTo>
                  <a:lnTo>
                    <a:pt x="2" y="100"/>
                  </a:lnTo>
                  <a:lnTo>
                    <a:pt x="6" y="96"/>
                  </a:lnTo>
                  <a:lnTo>
                    <a:pt x="8" y="94"/>
                  </a:lnTo>
                  <a:lnTo>
                    <a:pt x="8" y="92"/>
                  </a:lnTo>
                  <a:lnTo>
                    <a:pt x="10" y="90"/>
                  </a:lnTo>
                  <a:lnTo>
                    <a:pt x="10" y="88"/>
                  </a:lnTo>
                  <a:lnTo>
                    <a:pt x="12" y="88"/>
                  </a:lnTo>
                  <a:lnTo>
                    <a:pt x="12" y="86"/>
                  </a:lnTo>
                  <a:lnTo>
                    <a:pt x="14" y="84"/>
                  </a:lnTo>
                  <a:lnTo>
                    <a:pt x="14" y="82"/>
                  </a:lnTo>
                  <a:lnTo>
                    <a:pt x="16" y="82"/>
                  </a:lnTo>
                  <a:lnTo>
                    <a:pt x="18" y="82"/>
                  </a:lnTo>
                  <a:lnTo>
                    <a:pt x="18" y="80"/>
                  </a:lnTo>
                  <a:lnTo>
                    <a:pt x="20" y="80"/>
                  </a:lnTo>
                  <a:lnTo>
                    <a:pt x="20" y="78"/>
                  </a:lnTo>
                  <a:lnTo>
                    <a:pt x="22" y="80"/>
                  </a:lnTo>
                  <a:lnTo>
                    <a:pt x="22" y="82"/>
                  </a:lnTo>
                  <a:lnTo>
                    <a:pt x="22" y="84"/>
                  </a:lnTo>
                  <a:lnTo>
                    <a:pt x="22" y="86"/>
                  </a:lnTo>
                  <a:lnTo>
                    <a:pt x="22" y="88"/>
                  </a:lnTo>
                  <a:lnTo>
                    <a:pt x="24" y="90"/>
                  </a:lnTo>
                  <a:lnTo>
                    <a:pt x="24" y="92"/>
                  </a:lnTo>
                  <a:lnTo>
                    <a:pt x="22" y="94"/>
                  </a:lnTo>
                  <a:lnTo>
                    <a:pt x="20" y="94"/>
                  </a:lnTo>
                  <a:lnTo>
                    <a:pt x="18" y="94"/>
                  </a:lnTo>
                  <a:lnTo>
                    <a:pt x="16" y="94"/>
                  </a:lnTo>
                  <a:lnTo>
                    <a:pt x="16" y="96"/>
                  </a:lnTo>
                  <a:lnTo>
                    <a:pt x="18" y="98"/>
                  </a:lnTo>
                  <a:lnTo>
                    <a:pt x="18" y="100"/>
                  </a:lnTo>
                  <a:lnTo>
                    <a:pt x="18" y="98"/>
                  </a:lnTo>
                  <a:lnTo>
                    <a:pt x="20" y="98"/>
                  </a:lnTo>
                  <a:lnTo>
                    <a:pt x="20" y="100"/>
                  </a:lnTo>
                  <a:lnTo>
                    <a:pt x="18" y="100"/>
                  </a:lnTo>
                  <a:lnTo>
                    <a:pt x="18" y="102"/>
                  </a:lnTo>
                  <a:lnTo>
                    <a:pt x="18" y="104"/>
                  </a:lnTo>
                  <a:lnTo>
                    <a:pt x="20" y="104"/>
                  </a:lnTo>
                  <a:lnTo>
                    <a:pt x="20" y="102"/>
                  </a:lnTo>
                  <a:lnTo>
                    <a:pt x="22" y="102"/>
                  </a:lnTo>
                  <a:lnTo>
                    <a:pt x="24" y="102"/>
                  </a:lnTo>
                  <a:lnTo>
                    <a:pt x="24" y="100"/>
                  </a:lnTo>
                  <a:lnTo>
                    <a:pt x="26" y="100"/>
                  </a:lnTo>
                  <a:lnTo>
                    <a:pt x="26" y="102"/>
                  </a:lnTo>
                  <a:lnTo>
                    <a:pt x="28" y="102"/>
                  </a:lnTo>
                  <a:lnTo>
                    <a:pt x="32" y="104"/>
                  </a:lnTo>
                  <a:lnTo>
                    <a:pt x="34" y="102"/>
                  </a:lnTo>
                  <a:lnTo>
                    <a:pt x="36" y="102"/>
                  </a:lnTo>
                  <a:lnTo>
                    <a:pt x="38" y="104"/>
                  </a:lnTo>
                  <a:lnTo>
                    <a:pt x="38" y="106"/>
                  </a:lnTo>
                  <a:lnTo>
                    <a:pt x="40" y="110"/>
                  </a:lnTo>
                  <a:lnTo>
                    <a:pt x="40" y="112"/>
                  </a:lnTo>
                  <a:lnTo>
                    <a:pt x="42" y="114"/>
                  </a:lnTo>
                  <a:lnTo>
                    <a:pt x="44" y="116"/>
                  </a:lnTo>
                  <a:lnTo>
                    <a:pt x="46" y="116"/>
                  </a:lnTo>
                  <a:lnTo>
                    <a:pt x="48" y="116"/>
                  </a:lnTo>
                  <a:lnTo>
                    <a:pt x="50" y="116"/>
                  </a:lnTo>
                  <a:lnTo>
                    <a:pt x="52" y="112"/>
                  </a:lnTo>
                  <a:lnTo>
                    <a:pt x="52" y="110"/>
                  </a:lnTo>
                  <a:lnTo>
                    <a:pt x="52" y="108"/>
                  </a:lnTo>
                  <a:lnTo>
                    <a:pt x="54" y="108"/>
                  </a:lnTo>
                  <a:lnTo>
                    <a:pt x="54" y="106"/>
                  </a:lnTo>
                  <a:lnTo>
                    <a:pt x="56" y="106"/>
                  </a:lnTo>
                  <a:lnTo>
                    <a:pt x="56" y="104"/>
                  </a:lnTo>
                  <a:lnTo>
                    <a:pt x="58" y="104"/>
                  </a:lnTo>
                  <a:lnTo>
                    <a:pt x="58" y="102"/>
                  </a:lnTo>
                  <a:lnTo>
                    <a:pt x="56" y="102"/>
                  </a:lnTo>
                  <a:lnTo>
                    <a:pt x="56" y="100"/>
                  </a:lnTo>
                  <a:lnTo>
                    <a:pt x="58" y="100"/>
                  </a:lnTo>
                  <a:lnTo>
                    <a:pt x="58" y="96"/>
                  </a:lnTo>
                  <a:lnTo>
                    <a:pt x="58" y="94"/>
                  </a:lnTo>
                  <a:lnTo>
                    <a:pt x="58" y="92"/>
                  </a:lnTo>
                  <a:lnTo>
                    <a:pt x="60" y="92"/>
                  </a:lnTo>
                  <a:lnTo>
                    <a:pt x="60" y="90"/>
                  </a:lnTo>
                  <a:lnTo>
                    <a:pt x="60" y="88"/>
                  </a:lnTo>
                  <a:lnTo>
                    <a:pt x="60" y="86"/>
                  </a:lnTo>
                  <a:lnTo>
                    <a:pt x="60" y="84"/>
                  </a:lnTo>
                  <a:lnTo>
                    <a:pt x="60" y="82"/>
                  </a:lnTo>
                  <a:lnTo>
                    <a:pt x="60" y="80"/>
                  </a:lnTo>
                  <a:lnTo>
                    <a:pt x="62" y="80"/>
                  </a:lnTo>
                  <a:lnTo>
                    <a:pt x="62" y="78"/>
                  </a:lnTo>
                  <a:lnTo>
                    <a:pt x="62" y="80"/>
                  </a:lnTo>
                  <a:lnTo>
                    <a:pt x="64" y="80"/>
                  </a:lnTo>
                  <a:lnTo>
                    <a:pt x="62" y="82"/>
                  </a:lnTo>
                  <a:lnTo>
                    <a:pt x="64" y="82"/>
                  </a:lnTo>
                  <a:lnTo>
                    <a:pt x="64" y="80"/>
                  </a:lnTo>
                  <a:lnTo>
                    <a:pt x="64" y="78"/>
                  </a:lnTo>
                  <a:lnTo>
                    <a:pt x="64" y="76"/>
                  </a:lnTo>
                  <a:lnTo>
                    <a:pt x="66" y="76"/>
                  </a:lnTo>
                  <a:lnTo>
                    <a:pt x="66" y="74"/>
                  </a:lnTo>
                  <a:lnTo>
                    <a:pt x="68" y="74"/>
                  </a:lnTo>
                  <a:lnTo>
                    <a:pt x="68" y="72"/>
                  </a:lnTo>
                  <a:lnTo>
                    <a:pt x="70" y="70"/>
                  </a:lnTo>
                  <a:lnTo>
                    <a:pt x="72" y="68"/>
                  </a:lnTo>
                  <a:lnTo>
                    <a:pt x="80" y="66"/>
                  </a:lnTo>
                  <a:lnTo>
                    <a:pt x="84" y="64"/>
                  </a:lnTo>
                  <a:lnTo>
                    <a:pt x="88" y="62"/>
                  </a:lnTo>
                  <a:lnTo>
                    <a:pt x="92" y="60"/>
                  </a:lnTo>
                  <a:lnTo>
                    <a:pt x="98" y="58"/>
                  </a:lnTo>
                  <a:lnTo>
                    <a:pt x="102" y="54"/>
                  </a:lnTo>
                  <a:lnTo>
                    <a:pt x="108" y="50"/>
                  </a:lnTo>
                  <a:lnTo>
                    <a:pt x="110" y="46"/>
                  </a:lnTo>
                  <a:lnTo>
                    <a:pt x="114" y="40"/>
                  </a:lnTo>
                  <a:lnTo>
                    <a:pt x="116" y="40"/>
                  </a:lnTo>
                  <a:lnTo>
                    <a:pt x="118" y="36"/>
                  </a:lnTo>
                  <a:lnTo>
                    <a:pt x="118" y="34"/>
                  </a:lnTo>
                  <a:lnTo>
                    <a:pt x="120" y="28"/>
                  </a:lnTo>
                  <a:lnTo>
                    <a:pt x="120" y="26"/>
                  </a:lnTo>
                  <a:lnTo>
                    <a:pt x="122" y="24"/>
                  </a:lnTo>
                  <a:lnTo>
                    <a:pt x="122" y="22"/>
                  </a:lnTo>
                  <a:lnTo>
                    <a:pt x="122" y="20"/>
                  </a:lnTo>
                  <a:lnTo>
                    <a:pt x="124" y="20"/>
                  </a:lnTo>
                  <a:lnTo>
                    <a:pt x="124" y="22"/>
                  </a:lnTo>
                  <a:lnTo>
                    <a:pt x="126" y="22"/>
                  </a:lnTo>
                  <a:lnTo>
                    <a:pt x="126" y="20"/>
                  </a:lnTo>
                  <a:lnTo>
                    <a:pt x="126" y="18"/>
                  </a:lnTo>
                  <a:lnTo>
                    <a:pt x="124" y="16"/>
                  </a:lnTo>
                  <a:lnTo>
                    <a:pt x="124" y="14"/>
                  </a:lnTo>
                  <a:lnTo>
                    <a:pt x="124" y="12"/>
                  </a:lnTo>
                  <a:lnTo>
                    <a:pt x="126" y="12"/>
                  </a:lnTo>
                  <a:lnTo>
                    <a:pt x="126" y="10"/>
                  </a:lnTo>
                  <a:lnTo>
                    <a:pt x="124" y="10"/>
                  </a:lnTo>
                  <a:lnTo>
                    <a:pt x="124" y="8"/>
                  </a:lnTo>
                  <a:lnTo>
                    <a:pt x="122" y="8"/>
                  </a:lnTo>
                  <a:lnTo>
                    <a:pt x="122" y="6"/>
                  </a:lnTo>
                  <a:lnTo>
                    <a:pt x="120" y="6"/>
                  </a:lnTo>
                  <a:lnTo>
                    <a:pt x="120" y="4"/>
                  </a:lnTo>
                  <a:lnTo>
                    <a:pt x="118" y="4"/>
                  </a:lnTo>
                  <a:lnTo>
                    <a:pt x="118" y="2"/>
                  </a:lnTo>
                  <a:lnTo>
                    <a:pt x="120" y="2"/>
                  </a:lnTo>
                  <a:lnTo>
                    <a:pt x="122" y="4"/>
                  </a:lnTo>
                  <a:lnTo>
                    <a:pt x="122" y="2"/>
                  </a:lnTo>
                  <a:lnTo>
                    <a:pt x="124" y="2"/>
                  </a:lnTo>
                  <a:lnTo>
                    <a:pt x="126" y="2"/>
                  </a:lnTo>
                  <a:lnTo>
                    <a:pt x="126" y="0"/>
                  </a:lnTo>
                  <a:lnTo>
                    <a:pt x="128" y="0"/>
                  </a:lnTo>
                  <a:lnTo>
                    <a:pt x="130" y="2"/>
                  </a:lnTo>
                  <a:lnTo>
                    <a:pt x="132" y="4"/>
                  </a:lnTo>
                  <a:lnTo>
                    <a:pt x="134" y="4"/>
                  </a:lnTo>
                  <a:lnTo>
                    <a:pt x="136" y="4"/>
                  </a:lnTo>
                  <a:lnTo>
                    <a:pt x="136" y="6"/>
                  </a:lnTo>
                  <a:lnTo>
                    <a:pt x="138" y="6"/>
                  </a:lnTo>
                  <a:lnTo>
                    <a:pt x="138" y="8"/>
                  </a:lnTo>
                  <a:lnTo>
                    <a:pt x="138" y="6"/>
                  </a:lnTo>
                  <a:lnTo>
                    <a:pt x="140" y="6"/>
                  </a:lnTo>
                  <a:lnTo>
                    <a:pt x="140" y="8"/>
                  </a:lnTo>
                  <a:lnTo>
                    <a:pt x="144" y="10"/>
                  </a:lnTo>
                  <a:lnTo>
                    <a:pt x="144" y="12"/>
                  </a:lnTo>
                  <a:lnTo>
                    <a:pt x="146" y="14"/>
                  </a:lnTo>
                  <a:lnTo>
                    <a:pt x="146" y="16"/>
                  </a:lnTo>
                  <a:lnTo>
                    <a:pt x="148" y="18"/>
                  </a:lnTo>
                  <a:lnTo>
                    <a:pt x="146" y="20"/>
                  </a:lnTo>
                  <a:lnTo>
                    <a:pt x="146" y="22"/>
                  </a:lnTo>
                  <a:lnTo>
                    <a:pt x="148" y="22"/>
                  </a:lnTo>
                  <a:lnTo>
                    <a:pt x="150" y="24"/>
                  </a:lnTo>
                  <a:lnTo>
                    <a:pt x="156" y="26"/>
                  </a:lnTo>
                  <a:lnTo>
                    <a:pt x="156" y="28"/>
                  </a:lnTo>
                  <a:lnTo>
                    <a:pt x="158" y="28"/>
                  </a:lnTo>
                  <a:lnTo>
                    <a:pt x="160" y="30"/>
                  </a:lnTo>
                  <a:lnTo>
                    <a:pt x="160" y="32"/>
                  </a:lnTo>
                  <a:lnTo>
                    <a:pt x="160" y="34"/>
                  </a:lnTo>
                  <a:lnTo>
                    <a:pt x="162" y="34"/>
                  </a:lnTo>
                  <a:lnTo>
                    <a:pt x="162" y="36"/>
                  </a:lnTo>
                  <a:lnTo>
                    <a:pt x="162" y="38"/>
                  </a:lnTo>
                  <a:lnTo>
                    <a:pt x="162" y="40"/>
                  </a:lnTo>
                  <a:lnTo>
                    <a:pt x="164" y="42"/>
                  </a:lnTo>
                  <a:lnTo>
                    <a:pt x="166" y="44"/>
                  </a:lnTo>
                  <a:lnTo>
                    <a:pt x="168" y="42"/>
                  </a:lnTo>
                  <a:lnTo>
                    <a:pt x="170" y="42"/>
                  </a:lnTo>
                  <a:lnTo>
                    <a:pt x="170" y="44"/>
                  </a:lnTo>
                  <a:lnTo>
                    <a:pt x="172" y="50"/>
                  </a:lnTo>
                  <a:lnTo>
                    <a:pt x="170" y="52"/>
                  </a:lnTo>
                  <a:lnTo>
                    <a:pt x="170" y="54"/>
                  </a:lnTo>
                  <a:lnTo>
                    <a:pt x="172" y="54"/>
                  </a:lnTo>
                  <a:lnTo>
                    <a:pt x="174" y="54"/>
                  </a:lnTo>
                  <a:lnTo>
                    <a:pt x="174" y="56"/>
                  </a:lnTo>
                  <a:lnTo>
                    <a:pt x="176" y="56"/>
                  </a:lnTo>
                  <a:lnTo>
                    <a:pt x="180" y="56"/>
                  </a:lnTo>
                  <a:lnTo>
                    <a:pt x="182" y="54"/>
                  </a:lnTo>
                  <a:lnTo>
                    <a:pt x="184" y="56"/>
                  </a:lnTo>
                  <a:lnTo>
                    <a:pt x="188" y="56"/>
                  </a:lnTo>
                  <a:lnTo>
                    <a:pt x="190" y="56"/>
                  </a:lnTo>
                  <a:lnTo>
                    <a:pt x="192" y="54"/>
                  </a:lnTo>
                  <a:lnTo>
                    <a:pt x="194" y="54"/>
                  </a:lnTo>
                  <a:lnTo>
                    <a:pt x="196" y="54"/>
                  </a:lnTo>
                  <a:lnTo>
                    <a:pt x="198" y="54"/>
                  </a:lnTo>
                  <a:lnTo>
                    <a:pt x="198" y="52"/>
                  </a:lnTo>
                  <a:lnTo>
                    <a:pt x="200" y="50"/>
                  </a:lnTo>
                  <a:lnTo>
                    <a:pt x="202" y="50"/>
                  </a:lnTo>
                  <a:lnTo>
                    <a:pt x="202" y="52"/>
                  </a:lnTo>
                  <a:lnTo>
                    <a:pt x="204" y="52"/>
                  </a:lnTo>
                  <a:lnTo>
                    <a:pt x="206" y="54"/>
                  </a:lnTo>
                  <a:lnTo>
                    <a:pt x="210" y="54"/>
                  </a:lnTo>
                  <a:lnTo>
                    <a:pt x="212" y="54"/>
                  </a:lnTo>
                  <a:lnTo>
                    <a:pt x="214" y="54"/>
                  </a:lnTo>
                  <a:lnTo>
                    <a:pt x="216" y="52"/>
                  </a:lnTo>
                  <a:lnTo>
                    <a:pt x="218" y="52"/>
                  </a:lnTo>
                  <a:lnTo>
                    <a:pt x="222" y="54"/>
                  </a:lnTo>
                  <a:lnTo>
                    <a:pt x="224" y="56"/>
                  </a:lnTo>
                  <a:lnTo>
                    <a:pt x="228" y="56"/>
                  </a:lnTo>
                  <a:lnTo>
                    <a:pt x="230" y="56"/>
                  </a:lnTo>
                  <a:lnTo>
                    <a:pt x="232" y="58"/>
                  </a:lnTo>
                  <a:lnTo>
                    <a:pt x="232" y="60"/>
                  </a:lnTo>
                  <a:lnTo>
                    <a:pt x="234" y="62"/>
                  </a:lnTo>
                  <a:lnTo>
                    <a:pt x="228" y="76"/>
                  </a:lnTo>
                  <a:lnTo>
                    <a:pt x="226" y="78"/>
                  </a:lnTo>
                  <a:lnTo>
                    <a:pt x="224" y="82"/>
                  </a:lnTo>
                  <a:lnTo>
                    <a:pt x="222" y="84"/>
                  </a:lnTo>
                  <a:lnTo>
                    <a:pt x="222" y="86"/>
                  </a:lnTo>
                  <a:lnTo>
                    <a:pt x="220" y="88"/>
                  </a:lnTo>
                  <a:lnTo>
                    <a:pt x="224" y="90"/>
                  </a:lnTo>
                  <a:lnTo>
                    <a:pt x="226" y="90"/>
                  </a:lnTo>
                  <a:lnTo>
                    <a:pt x="228" y="90"/>
                  </a:lnTo>
                  <a:lnTo>
                    <a:pt x="228" y="88"/>
                  </a:lnTo>
                  <a:lnTo>
                    <a:pt x="230" y="88"/>
                  </a:lnTo>
                  <a:lnTo>
                    <a:pt x="232" y="90"/>
                  </a:lnTo>
                  <a:lnTo>
                    <a:pt x="232" y="92"/>
                  </a:lnTo>
                  <a:lnTo>
                    <a:pt x="234" y="92"/>
                  </a:lnTo>
                  <a:lnTo>
                    <a:pt x="234" y="94"/>
                  </a:lnTo>
                  <a:lnTo>
                    <a:pt x="234" y="96"/>
                  </a:lnTo>
                  <a:lnTo>
                    <a:pt x="236" y="98"/>
                  </a:lnTo>
                  <a:lnTo>
                    <a:pt x="238" y="98"/>
                  </a:lnTo>
                  <a:lnTo>
                    <a:pt x="238" y="100"/>
                  </a:lnTo>
                  <a:lnTo>
                    <a:pt x="238" y="102"/>
                  </a:lnTo>
                  <a:lnTo>
                    <a:pt x="236" y="102"/>
                  </a:lnTo>
                  <a:lnTo>
                    <a:pt x="232" y="102"/>
                  </a:lnTo>
                  <a:lnTo>
                    <a:pt x="232" y="100"/>
                  </a:lnTo>
                  <a:lnTo>
                    <a:pt x="230" y="100"/>
                  </a:lnTo>
                  <a:lnTo>
                    <a:pt x="230" y="98"/>
                  </a:lnTo>
                  <a:lnTo>
                    <a:pt x="230" y="96"/>
                  </a:lnTo>
                  <a:lnTo>
                    <a:pt x="228" y="96"/>
                  </a:lnTo>
                  <a:lnTo>
                    <a:pt x="226" y="98"/>
                  </a:lnTo>
                  <a:lnTo>
                    <a:pt x="224" y="98"/>
                  </a:lnTo>
                  <a:lnTo>
                    <a:pt x="220" y="98"/>
                  </a:lnTo>
                  <a:lnTo>
                    <a:pt x="218" y="98"/>
                  </a:lnTo>
                  <a:lnTo>
                    <a:pt x="218" y="100"/>
                  </a:lnTo>
                  <a:lnTo>
                    <a:pt x="216" y="102"/>
                  </a:lnTo>
                  <a:lnTo>
                    <a:pt x="214" y="102"/>
                  </a:lnTo>
                  <a:lnTo>
                    <a:pt x="212" y="102"/>
                  </a:lnTo>
                  <a:lnTo>
                    <a:pt x="210" y="102"/>
                  </a:lnTo>
                  <a:lnTo>
                    <a:pt x="208" y="102"/>
                  </a:lnTo>
                  <a:lnTo>
                    <a:pt x="204" y="104"/>
                  </a:lnTo>
                  <a:lnTo>
                    <a:pt x="202" y="104"/>
                  </a:lnTo>
                  <a:lnTo>
                    <a:pt x="198" y="104"/>
                  </a:lnTo>
                  <a:lnTo>
                    <a:pt x="196" y="106"/>
                  </a:lnTo>
                  <a:lnTo>
                    <a:pt x="194" y="108"/>
                  </a:lnTo>
                  <a:lnTo>
                    <a:pt x="190" y="110"/>
                  </a:lnTo>
                  <a:lnTo>
                    <a:pt x="188" y="110"/>
                  </a:lnTo>
                  <a:lnTo>
                    <a:pt x="188" y="112"/>
                  </a:lnTo>
                  <a:lnTo>
                    <a:pt x="188" y="114"/>
                  </a:lnTo>
                  <a:lnTo>
                    <a:pt x="186" y="114"/>
                  </a:lnTo>
                  <a:lnTo>
                    <a:pt x="182" y="116"/>
                  </a:lnTo>
                  <a:lnTo>
                    <a:pt x="180" y="118"/>
                  </a:lnTo>
                  <a:lnTo>
                    <a:pt x="178" y="120"/>
                  </a:lnTo>
                  <a:lnTo>
                    <a:pt x="176" y="120"/>
                  </a:lnTo>
                  <a:lnTo>
                    <a:pt x="176" y="124"/>
                  </a:lnTo>
                  <a:lnTo>
                    <a:pt x="176" y="128"/>
                  </a:lnTo>
                  <a:lnTo>
                    <a:pt x="176" y="130"/>
                  </a:lnTo>
                  <a:lnTo>
                    <a:pt x="176" y="132"/>
                  </a:lnTo>
                  <a:lnTo>
                    <a:pt x="176" y="134"/>
                  </a:lnTo>
                  <a:lnTo>
                    <a:pt x="174" y="136"/>
                  </a:lnTo>
                  <a:lnTo>
                    <a:pt x="172" y="138"/>
                  </a:lnTo>
                  <a:lnTo>
                    <a:pt x="170" y="142"/>
                  </a:lnTo>
                  <a:lnTo>
                    <a:pt x="170" y="144"/>
                  </a:lnTo>
                  <a:lnTo>
                    <a:pt x="172" y="146"/>
                  </a:lnTo>
                  <a:lnTo>
                    <a:pt x="172" y="150"/>
                  </a:lnTo>
                  <a:lnTo>
                    <a:pt x="174" y="150"/>
                  </a:lnTo>
                  <a:lnTo>
                    <a:pt x="172" y="150"/>
                  </a:lnTo>
                  <a:lnTo>
                    <a:pt x="172" y="152"/>
                  </a:lnTo>
                  <a:lnTo>
                    <a:pt x="170" y="154"/>
                  </a:lnTo>
                  <a:lnTo>
                    <a:pt x="170" y="152"/>
                  </a:lnTo>
                  <a:lnTo>
                    <a:pt x="168" y="152"/>
                  </a:lnTo>
                  <a:lnTo>
                    <a:pt x="168" y="154"/>
                  </a:lnTo>
                  <a:lnTo>
                    <a:pt x="164" y="156"/>
                  </a:lnTo>
                  <a:lnTo>
                    <a:pt x="164" y="158"/>
                  </a:lnTo>
                  <a:lnTo>
                    <a:pt x="162" y="158"/>
                  </a:lnTo>
                  <a:lnTo>
                    <a:pt x="160" y="160"/>
                  </a:lnTo>
                  <a:lnTo>
                    <a:pt x="158" y="166"/>
                  </a:lnTo>
                  <a:lnTo>
                    <a:pt x="160" y="166"/>
                  </a:lnTo>
                  <a:lnTo>
                    <a:pt x="160" y="168"/>
                  </a:lnTo>
                  <a:lnTo>
                    <a:pt x="162" y="170"/>
                  </a:lnTo>
                  <a:lnTo>
                    <a:pt x="162" y="172"/>
                  </a:lnTo>
                  <a:lnTo>
                    <a:pt x="160" y="172"/>
                  </a:lnTo>
                  <a:lnTo>
                    <a:pt x="156" y="172"/>
                  </a:lnTo>
                  <a:lnTo>
                    <a:pt x="156" y="174"/>
                  </a:lnTo>
                  <a:lnTo>
                    <a:pt x="156" y="176"/>
                  </a:lnTo>
                  <a:lnTo>
                    <a:pt x="156" y="178"/>
                  </a:lnTo>
                  <a:lnTo>
                    <a:pt x="158" y="180"/>
                  </a:lnTo>
                  <a:lnTo>
                    <a:pt x="158" y="182"/>
                  </a:lnTo>
                  <a:lnTo>
                    <a:pt x="160" y="182"/>
                  </a:lnTo>
                  <a:lnTo>
                    <a:pt x="162" y="182"/>
                  </a:lnTo>
                  <a:lnTo>
                    <a:pt x="162" y="184"/>
                  </a:lnTo>
                  <a:lnTo>
                    <a:pt x="162" y="186"/>
                  </a:lnTo>
                  <a:lnTo>
                    <a:pt x="160" y="186"/>
                  </a:lnTo>
                  <a:lnTo>
                    <a:pt x="160" y="184"/>
                  </a:lnTo>
                  <a:lnTo>
                    <a:pt x="160" y="186"/>
                  </a:lnTo>
                  <a:lnTo>
                    <a:pt x="160" y="188"/>
                  </a:lnTo>
                  <a:lnTo>
                    <a:pt x="162" y="188"/>
                  </a:lnTo>
                  <a:lnTo>
                    <a:pt x="164" y="188"/>
                  </a:lnTo>
                  <a:lnTo>
                    <a:pt x="164" y="190"/>
                  </a:lnTo>
                  <a:lnTo>
                    <a:pt x="164" y="192"/>
                  </a:lnTo>
                  <a:lnTo>
                    <a:pt x="166" y="194"/>
                  </a:lnTo>
                  <a:lnTo>
                    <a:pt x="166" y="196"/>
                  </a:lnTo>
                  <a:lnTo>
                    <a:pt x="166" y="198"/>
                  </a:lnTo>
                  <a:lnTo>
                    <a:pt x="168" y="198"/>
                  </a:lnTo>
                  <a:lnTo>
                    <a:pt x="170" y="200"/>
                  </a:lnTo>
                  <a:lnTo>
                    <a:pt x="170" y="202"/>
                  </a:lnTo>
                  <a:lnTo>
                    <a:pt x="172" y="202"/>
                  </a:lnTo>
                  <a:lnTo>
                    <a:pt x="174" y="204"/>
                  </a:lnTo>
                  <a:lnTo>
                    <a:pt x="176" y="206"/>
                  </a:lnTo>
                  <a:lnTo>
                    <a:pt x="176" y="208"/>
                  </a:lnTo>
                  <a:lnTo>
                    <a:pt x="178" y="208"/>
                  </a:lnTo>
                  <a:lnTo>
                    <a:pt x="178" y="210"/>
                  </a:lnTo>
                  <a:lnTo>
                    <a:pt x="180" y="210"/>
                  </a:lnTo>
                  <a:lnTo>
                    <a:pt x="180" y="212"/>
                  </a:lnTo>
                  <a:lnTo>
                    <a:pt x="180" y="214"/>
                  </a:lnTo>
                  <a:lnTo>
                    <a:pt x="178" y="216"/>
                  </a:lnTo>
                  <a:lnTo>
                    <a:pt x="176" y="218"/>
                  </a:lnTo>
                  <a:lnTo>
                    <a:pt x="176" y="220"/>
                  </a:lnTo>
                  <a:lnTo>
                    <a:pt x="174" y="220"/>
                  </a:lnTo>
                  <a:lnTo>
                    <a:pt x="180" y="220"/>
                  </a:lnTo>
                  <a:lnTo>
                    <a:pt x="182" y="220"/>
                  </a:lnTo>
                  <a:lnTo>
                    <a:pt x="184" y="220"/>
                  </a:lnTo>
                  <a:lnTo>
                    <a:pt x="188" y="222"/>
                  </a:lnTo>
                  <a:lnTo>
                    <a:pt x="192" y="222"/>
                  </a:lnTo>
                  <a:lnTo>
                    <a:pt x="194" y="224"/>
                  </a:lnTo>
                  <a:lnTo>
                    <a:pt x="196" y="226"/>
                  </a:lnTo>
                  <a:lnTo>
                    <a:pt x="196" y="228"/>
                  </a:lnTo>
                  <a:lnTo>
                    <a:pt x="194" y="228"/>
                  </a:lnTo>
                  <a:lnTo>
                    <a:pt x="194" y="230"/>
                  </a:lnTo>
                  <a:lnTo>
                    <a:pt x="196" y="230"/>
                  </a:lnTo>
                  <a:lnTo>
                    <a:pt x="198" y="230"/>
                  </a:lnTo>
                  <a:lnTo>
                    <a:pt x="198" y="232"/>
                  </a:lnTo>
                  <a:lnTo>
                    <a:pt x="198" y="234"/>
                  </a:lnTo>
                  <a:lnTo>
                    <a:pt x="198" y="236"/>
                  </a:lnTo>
                  <a:lnTo>
                    <a:pt x="200" y="236"/>
                  </a:lnTo>
                  <a:lnTo>
                    <a:pt x="202" y="236"/>
                  </a:lnTo>
                  <a:lnTo>
                    <a:pt x="206" y="236"/>
                  </a:lnTo>
                  <a:lnTo>
                    <a:pt x="210" y="236"/>
                  </a:lnTo>
                  <a:lnTo>
                    <a:pt x="212" y="236"/>
                  </a:lnTo>
                  <a:lnTo>
                    <a:pt x="214" y="236"/>
                  </a:lnTo>
                  <a:lnTo>
                    <a:pt x="216" y="234"/>
                  </a:lnTo>
                  <a:lnTo>
                    <a:pt x="218" y="234"/>
                  </a:lnTo>
                  <a:lnTo>
                    <a:pt x="218" y="232"/>
                  </a:lnTo>
                  <a:lnTo>
                    <a:pt x="220" y="232"/>
                  </a:lnTo>
                  <a:lnTo>
                    <a:pt x="220" y="230"/>
                  </a:lnTo>
                  <a:lnTo>
                    <a:pt x="222" y="230"/>
                  </a:lnTo>
                  <a:lnTo>
                    <a:pt x="222" y="228"/>
                  </a:lnTo>
                  <a:lnTo>
                    <a:pt x="224" y="226"/>
                  </a:lnTo>
                  <a:lnTo>
                    <a:pt x="226" y="226"/>
                  </a:lnTo>
                  <a:lnTo>
                    <a:pt x="228" y="222"/>
                  </a:lnTo>
                  <a:lnTo>
                    <a:pt x="230" y="222"/>
                  </a:lnTo>
                  <a:lnTo>
                    <a:pt x="230" y="224"/>
                  </a:lnTo>
                  <a:lnTo>
                    <a:pt x="228" y="224"/>
                  </a:lnTo>
                  <a:lnTo>
                    <a:pt x="230" y="226"/>
                  </a:lnTo>
                  <a:lnTo>
                    <a:pt x="230" y="230"/>
                  </a:lnTo>
                  <a:lnTo>
                    <a:pt x="228" y="230"/>
                  </a:lnTo>
                  <a:lnTo>
                    <a:pt x="228" y="232"/>
                  </a:lnTo>
                  <a:lnTo>
                    <a:pt x="228" y="234"/>
                  </a:lnTo>
                  <a:lnTo>
                    <a:pt x="228" y="238"/>
                  </a:lnTo>
                  <a:lnTo>
                    <a:pt x="230" y="240"/>
                  </a:lnTo>
                  <a:lnTo>
                    <a:pt x="230" y="244"/>
                  </a:lnTo>
                  <a:lnTo>
                    <a:pt x="230" y="248"/>
                  </a:lnTo>
                  <a:lnTo>
                    <a:pt x="230" y="252"/>
                  </a:lnTo>
                  <a:lnTo>
                    <a:pt x="230" y="256"/>
                  </a:lnTo>
                  <a:lnTo>
                    <a:pt x="230" y="258"/>
                  </a:lnTo>
                  <a:lnTo>
                    <a:pt x="232" y="258"/>
                  </a:lnTo>
                  <a:lnTo>
                    <a:pt x="232" y="256"/>
                  </a:lnTo>
                  <a:lnTo>
                    <a:pt x="234" y="256"/>
                  </a:lnTo>
                  <a:lnTo>
                    <a:pt x="234" y="258"/>
                  </a:lnTo>
                  <a:lnTo>
                    <a:pt x="236" y="260"/>
                  </a:lnTo>
                  <a:lnTo>
                    <a:pt x="238" y="260"/>
                  </a:lnTo>
                  <a:lnTo>
                    <a:pt x="240" y="260"/>
                  </a:lnTo>
                  <a:lnTo>
                    <a:pt x="240" y="258"/>
                  </a:lnTo>
                  <a:lnTo>
                    <a:pt x="242" y="258"/>
                  </a:lnTo>
                  <a:lnTo>
                    <a:pt x="244" y="256"/>
                  </a:lnTo>
                  <a:lnTo>
                    <a:pt x="246" y="256"/>
                  </a:lnTo>
                  <a:lnTo>
                    <a:pt x="248" y="256"/>
                  </a:lnTo>
                  <a:lnTo>
                    <a:pt x="250" y="256"/>
                  </a:lnTo>
                  <a:lnTo>
                    <a:pt x="250" y="258"/>
                  </a:lnTo>
                  <a:lnTo>
                    <a:pt x="252" y="256"/>
                  </a:lnTo>
                  <a:close/>
                </a:path>
              </a:pathLst>
            </a:custGeom>
            <a:solidFill>
              <a:srgbClr val="FC6800"/>
            </a:solidFill>
            <a:ln w="3175">
              <a:solidFill>
                <a:schemeClr val="bg1"/>
              </a:solidFill>
              <a:prstDash val="sysDot"/>
              <a:round/>
              <a:headEnd/>
              <a:tailEnd/>
            </a:ln>
          </p:spPr>
          <p:txBody>
            <a:bodyPr/>
            <a:lstStyle/>
            <a:p>
              <a:pPr fontAlgn="base">
                <a:spcBef>
                  <a:spcPct val="0"/>
                </a:spcBef>
                <a:spcAft>
                  <a:spcPct val="0"/>
                </a:spcAft>
              </a:pPr>
              <a:endParaRPr lang="de-DE" sz="2400">
                <a:solidFill>
                  <a:srgbClr val="000000"/>
                </a:solidFill>
                <a:cs typeface="Arial" charset="0"/>
              </a:endParaRPr>
            </a:p>
          </p:txBody>
        </p:sp>
        <p:sp>
          <p:nvSpPr>
            <p:cNvPr id="14435" name="Freeform 2517"/>
            <p:cNvSpPr>
              <a:spLocks/>
            </p:cNvSpPr>
            <p:nvPr/>
          </p:nvSpPr>
          <p:spPr bwMode="auto">
            <a:xfrm>
              <a:off x="3119972" y="3807118"/>
              <a:ext cx="5238" cy="1310"/>
            </a:xfrm>
            <a:custGeom>
              <a:avLst/>
              <a:gdLst>
                <a:gd name="T0" fmla="*/ 0 w 6"/>
                <a:gd name="T1" fmla="*/ 0 h 2"/>
                <a:gd name="T2" fmla="*/ 2147483647 w 6"/>
                <a:gd name="T3" fmla="*/ 0 h 2"/>
                <a:gd name="T4" fmla="*/ 2147483647 w 6"/>
                <a:gd name="T5" fmla="*/ 0 h 2"/>
                <a:gd name="T6" fmla="*/ 2147483647 w 6"/>
                <a:gd name="T7" fmla="*/ 2147483647 h 2"/>
                <a:gd name="T8" fmla="*/ 2147483647 w 6"/>
                <a:gd name="T9" fmla="*/ 2147483647 h 2"/>
                <a:gd name="T10" fmla="*/ 0 w 6"/>
                <a:gd name="T11" fmla="*/ 0 h 2"/>
                <a:gd name="T12" fmla="*/ 0 60000 65536"/>
                <a:gd name="T13" fmla="*/ 0 60000 65536"/>
                <a:gd name="T14" fmla="*/ 0 60000 65536"/>
                <a:gd name="T15" fmla="*/ 0 60000 65536"/>
                <a:gd name="T16" fmla="*/ 0 60000 65536"/>
                <a:gd name="T17" fmla="*/ 0 60000 65536"/>
                <a:gd name="T18" fmla="*/ 0 w 6"/>
                <a:gd name="T19" fmla="*/ 0 h 2"/>
                <a:gd name="T20" fmla="*/ 6 w 6"/>
                <a:gd name="T21" fmla="*/ 2 h 2"/>
              </a:gdLst>
              <a:ahLst/>
              <a:cxnLst>
                <a:cxn ang="T12">
                  <a:pos x="T0" y="T1"/>
                </a:cxn>
                <a:cxn ang="T13">
                  <a:pos x="T2" y="T3"/>
                </a:cxn>
                <a:cxn ang="T14">
                  <a:pos x="T4" y="T5"/>
                </a:cxn>
                <a:cxn ang="T15">
                  <a:pos x="T6" y="T7"/>
                </a:cxn>
                <a:cxn ang="T16">
                  <a:pos x="T8" y="T9"/>
                </a:cxn>
                <a:cxn ang="T17">
                  <a:pos x="T10" y="T11"/>
                </a:cxn>
              </a:cxnLst>
              <a:rect l="T18" t="T19" r="T20" b="T21"/>
              <a:pathLst>
                <a:path w="6" h="2">
                  <a:moveTo>
                    <a:pt x="0" y="0"/>
                  </a:moveTo>
                  <a:lnTo>
                    <a:pt x="4" y="0"/>
                  </a:lnTo>
                  <a:lnTo>
                    <a:pt x="6" y="0"/>
                  </a:lnTo>
                  <a:lnTo>
                    <a:pt x="6" y="2"/>
                  </a:lnTo>
                  <a:lnTo>
                    <a:pt x="4" y="2"/>
                  </a:lnTo>
                  <a:lnTo>
                    <a:pt x="0" y="0"/>
                  </a:lnTo>
                  <a:close/>
                </a:path>
              </a:pathLst>
            </a:custGeom>
            <a:noFill/>
            <a:ln w="3175">
              <a:solidFill>
                <a:schemeClr val="bg1"/>
              </a:solidFill>
              <a:prstDash val="sysDot"/>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lang="de-DE" sz="2400">
                <a:solidFill>
                  <a:srgbClr val="000000"/>
                </a:solidFill>
                <a:cs typeface="Arial" charset="0"/>
              </a:endParaRPr>
            </a:p>
          </p:txBody>
        </p:sp>
        <p:sp>
          <p:nvSpPr>
            <p:cNvPr id="14436" name="Freeform 2518"/>
            <p:cNvSpPr>
              <a:spLocks/>
            </p:cNvSpPr>
            <p:nvPr/>
          </p:nvSpPr>
          <p:spPr bwMode="auto">
            <a:xfrm>
              <a:off x="3109496" y="3807118"/>
              <a:ext cx="5238" cy="1310"/>
            </a:xfrm>
            <a:custGeom>
              <a:avLst/>
              <a:gdLst>
                <a:gd name="T0" fmla="*/ 2147483647 w 6"/>
                <a:gd name="T1" fmla="*/ 2147483647 h 2"/>
                <a:gd name="T2" fmla="*/ 0 w 6"/>
                <a:gd name="T3" fmla="*/ 0 h 2"/>
                <a:gd name="T4" fmla="*/ 2147483647 w 6"/>
                <a:gd name="T5" fmla="*/ 2147483647 h 2"/>
                <a:gd name="T6" fmla="*/ 2147483647 w 6"/>
                <a:gd name="T7" fmla="*/ 2147483647 h 2"/>
                <a:gd name="T8" fmla="*/ 2147483647 w 6"/>
                <a:gd name="T9" fmla="*/ 2147483647 h 2"/>
                <a:gd name="T10" fmla="*/ 2147483647 w 6"/>
                <a:gd name="T11" fmla="*/ 2147483647 h 2"/>
                <a:gd name="T12" fmla="*/ 2147483647 w 6"/>
                <a:gd name="T13" fmla="*/ 2147483647 h 2"/>
                <a:gd name="T14" fmla="*/ 2147483647 w 6"/>
                <a:gd name="T15" fmla="*/ 2147483647 h 2"/>
                <a:gd name="T16" fmla="*/ 0 60000 65536"/>
                <a:gd name="T17" fmla="*/ 0 60000 65536"/>
                <a:gd name="T18" fmla="*/ 0 60000 65536"/>
                <a:gd name="T19" fmla="*/ 0 60000 65536"/>
                <a:gd name="T20" fmla="*/ 0 60000 65536"/>
                <a:gd name="T21" fmla="*/ 0 60000 65536"/>
                <a:gd name="T22" fmla="*/ 0 60000 65536"/>
                <a:gd name="T23" fmla="*/ 0 60000 65536"/>
                <a:gd name="T24" fmla="*/ 0 w 6"/>
                <a:gd name="T25" fmla="*/ 0 h 2"/>
                <a:gd name="T26" fmla="*/ 6 w 6"/>
                <a:gd name="T27" fmla="*/ 2 h 2"/>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6" h="2">
                  <a:moveTo>
                    <a:pt x="2" y="2"/>
                  </a:moveTo>
                  <a:lnTo>
                    <a:pt x="0" y="0"/>
                  </a:lnTo>
                  <a:lnTo>
                    <a:pt x="4" y="2"/>
                  </a:lnTo>
                  <a:lnTo>
                    <a:pt x="6" y="2"/>
                  </a:lnTo>
                  <a:lnTo>
                    <a:pt x="4" y="2"/>
                  </a:lnTo>
                  <a:lnTo>
                    <a:pt x="2" y="2"/>
                  </a:lnTo>
                  <a:close/>
                </a:path>
              </a:pathLst>
            </a:custGeom>
            <a:noFill/>
            <a:ln w="3175">
              <a:solidFill>
                <a:schemeClr val="bg1"/>
              </a:solidFill>
              <a:prstDash val="sysDot"/>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lang="de-DE" sz="2400">
                <a:solidFill>
                  <a:srgbClr val="000000"/>
                </a:solidFill>
                <a:cs typeface="Arial" charset="0"/>
              </a:endParaRPr>
            </a:p>
          </p:txBody>
        </p:sp>
        <p:sp>
          <p:nvSpPr>
            <p:cNvPr id="14437" name="Rectangle 2519"/>
            <p:cNvSpPr>
              <a:spLocks noChangeArrowheads="1"/>
            </p:cNvSpPr>
            <p:nvPr/>
          </p:nvSpPr>
          <p:spPr bwMode="auto">
            <a:xfrm>
              <a:off x="3114734" y="3807118"/>
              <a:ext cx="2619" cy="1310"/>
            </a:xfrm>
            <a:prstGeom prst="rect">
              <a:avLst/>
            </a:prstGeom>
            <a:noFill/>
            <a:ln w="3175">
              <a:solidFill>
                <a:schemeClr val="bg1"/>
              </a:solidFill>
              <a:prstDash val="sysDot"/>
              <a:miter lim="800000"/>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lang="de-DE" sz="2400">
                <a:solidFill>
                  <a:srgbClr val="000000"/>
                </a:solidFill>
                <a:cs typeface="Arial" charset="0"/>
              </a:endParaRPr>
            </a:p>
          </p:txBody>
        </p:sp>
        <p:sp>
          <p:nvSpPr>
            <p:cNvPr id="14438" name="Freeform 2520"/>
            <p:cNvSpPr>
              <a:spLocks/>
            </p:cNvSpPr>
            <p:nvPr/>
          </p:nvSpPr>
          <p:spPr bwMode="auto">
            <a:xfrm>
              <a:off x="3126519" y="3807118"/>
              <a:ext cx="28807" cy="19641"/>
            </a:xfrm>
            <a:custGeom>
              <a:avLst/>
              <a:gdLst>
                <a:gd name="T0" fmla="*/ 2147483647 w 32"/>
                <a:gd name="T1" fmla="*/ 2147483647 h 24"/>
                <a:gd name="T2" fmla="*/ 2147483647 w 32"/>
                <a:gd name="T3" fmla="*/ 2147483647 h 24"/>
                <a:gd name="T4" fmla="*/ 2147483647 w 32"/>
                <a:gd name="T5" fmla="*/ 2147483647 h 24"/>
                <a:gd name="T6" fmla="*/ 2147483647 w 32"/>
                <a:gd name="T7" fmla="*/ 2147483647 h 24"/>
                <a:gd name="T8" fmla="*/ 2147483647 w 32"/>
                <a:gd name="T9" fmla="*/ 2147483647 h 24"/>
                <a:gd name="T10" fmla="*/ 2147483647 w 32"/>
                <a:gd name="T11" fmla="*/ 2147483647 h 24"/>
                <a:gd name="T12" fmla="*/ 2147483647 w 32"/>
                <a:gd name="T13" fmla="*/ 0 h 24"/>
                <a:gd name="T14" fmla="*/ 2147483647 w 32"/>
                <a:gd name="T15" fmla="*/ 2147483647 h 24"/>
                <a:gd name="T16" fmla="*/ 2147483647 w 32"/>
                <a:gd name="T17" fmla="*/ 2147483647 h 24"/>
                <a:gd name="T18" fmla="*/ 2147483647 w 32"/>
                <a:gd name="T19" fmla="*/ 2147483647 h 24"/>
                <a:gd name="T20" fmla="*/ 2147483647 w 32"/>
                <a:gd name="T21" fmla="*/ 2147483647 h 24"/>
                <a:gd name="T22" fmla="*/ 2147483647 w 32"/>
                <a:gd name="T23" fmla="*/ 2147483647 h 24"/>
                <a:gd name="T24" fmla="*/ 2147483647 w 32"/>
                <a:gd name="T25" fmla="*/ 2147483647 h 24"/>
                <a:gd name="T26" fmla="*/ 2147483647 w 32"/>
                <a:gd name="T27" fmla="*/ 2147483647 h 24"/>
                <a:gd name="T28" fmla="*/ 2147483647 w 32"/>
                <a:gd name="T29" fmla="*/ 2147483647 h 24"/>
                <a:gd name="T30" fmla="*/ 2147483647 w 32"/>
                <a:gd name="T31" fmla="*/ 2147483647 h 24"/>
                <a:gd name="T32" fmla="*/ 2147483647 w 32"/>
                <a:gd name="T33" fmla="*/ 2147483647 h 24"/>
                <a:gd name="T34" fmla="*/ 2147483647 w 32"/>
                <a:gd name="T35" fmla="*/ 2147483647 h 24"/>
                <a:gd name="T36" fmla="*/ 2147483647 w 32"/>
                <a:gd name="T37" fmla="*/ 2147483647 h 24"/>
                <a:gd name="T38" fmla="*/ 2147483647 w 32"/>
                <a:gd name="T39" fmla="*/ 2147483647 h 24"/>
                <a:gd name="T40" fmla="*/ 2147483647 w 32"/>
                <a:gd name="T41" fmla="*/ 2147483647 h 24"/>
                <a:gd name="T42" fmla="*/ 2147483647 w 32"/>
                <a:gd name="T43" fmla="*/ 2147483647 h 24"/>
                <a:gd name="T44" fmla="*/ 2147483647 w 32"/>
                <a:gd name="T45" fmla="*/ 2147483647 h 24"/>
                <a:gd name="T46" fmla="*/ 2147483647 w 32"/>
                <a:gd name="T47" fmla="*/ 2147483647 h 24"/>
                <a:gd name="T48" fmla="*/ 2147483647 w 32"/>
                <a:gd name="T49" fmla="*/ 2147483647 h 24"/>
                <a:gd name="T50" fmla="*/ 2147483647 w 32"/>
                <a:gd name="T51" fmla="*/ 2147483647 h 24"/>
                <a:gd name="T52" fmla="*/ 2147483647 w 32"/>
                <a:gd name="T53" fmla="*/ 2147483647 h 24"/>
                <a:gd name="T54" fmla="*/ 2147483647 w 32"/>
                <a:gd name="T55" fmla="*/ 2147483647 h 24"/>
                <a:gd name="T56" fmla="*/ 2147483647 w 32"/>
                <a:gd name="T57" fmla="*/ 2147483647 h 24"/>
                <a:gd name="T58" fmla="*/ 2147483647 w 32"/>
                <a:gd name="T59" fmla="*/ 2147483647 h 24"/>
                <a:gd name="T60" fmla="*/ 2147483647 w 32"/>
                <a:gd name="T61" fmla="*/ 2147483647 h 24"/>
                <a:gd name="T62" fmla="*/ 2147483647 w 32"/>
                <a:gd name="T63" fmla="*/ 2147483647 h 24"/>
                <a:gd name="T64" fmla="*/ 2147483647 w 32"/>
                <a:gd name="T65" fmla="*/ 2147483647 h 24"/>
                <a:gd name="T66" fmla="*/ 2147483647 w 32"/>
                <a:gd name="T67" fmla="*/ 2147483647 h 24"/>
                <a:gd name="T68" fmla="*/ 2147483647 w 32"/>
                <a:gd name="T69" fmla="*/ 2147483647 h 24"/>
                <a:gd name="T70" fmla="*/ 2147483647 w 32"/>
                <a:gd name="T71" fmla="*/ 2147483647 h 24"/>
                <a:gd name="T72" fmla="*/ 2147483647 w 32"/>
                <a:gd name="T73" fmla="*/ 2147483647 h 24"/>
                <a:gd name="T74" fmla="*/ 2147483647 w 32"/>
                <a:gd name="T75" fmla="*/ 2147483647 h 24"/>
                <a:gd name="T76" fmla="*/ 2147483647 w 32"/>
                <a:gd name="T77" fmla="*/ 2147483647 h 24"/>
                <a:gd name="T78" fmla="*/ 2147483647 w 32"/>
                <a:gd name="T79" fmla="*/ 2147483647 h 24"/>
                <a:gd name="T80" fmla="*/ 2147483647 w 32"/>
                <a:gd name="T81" fmla="*/ 2147483647 h 24"/>
                <a:gd name="T82" fmla="*/ 2147483647 w 32"/>
                <a:gd name="T83" fmla="*/ 2147483647 h 24"/>
                <a:gd name="T84" fmla="*/ 2147483647 w 32"/>
                <a:gd name="T85" fmla="*/ 2147483647 h 24"/>
                <a:gd name="T86" fmla="*/ 0 w 32"/>
                <a:gd name="T87" fmla="*/ 2147483647 h 24"/>
                <a:gd name="T88" fmla="*/ 2147483647 w 32"/>
                <a:gd name="T89" fmla="*/ 2147483647 h 24"/>
                <a:gd name="T90" fmla="*/ 2147483647 w 32"/>
                <a:gd name="T91" fmla="*/ 2147483647 h 24"/>
                <a:gd name="T92" fmla="*/ 2147483647 w 32"/>
                <a:gd name="T93" fmla="*/ 2147483647 h 24"/>
                <a:gd name="T94" fmla="*/ 2147483647 w 32"/>
                <a:gd name="T95" fmla="*/ 2147483647 h 24"/>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w 32"/>
                <a:gd name="T145" fmla="*/ 0 h 24"/>
                <a:gd name="T146" fmla="*/ 32 w 32"/>
                <a:gd name="T147" fmla="*/ 24 h 24"/>
              </a:gdLst>
              <a:ahLst/>
              <a:cxnLst>
                <a:cxn ang="T96">
                  <a:pos x="T0" y="T1"/>
                </a:cxn>
                <a:cxn ang="T97">
                  <a:pos x="T2" y="T3"/>
                </a:cxn>
                <a:cxn ang="T98">
                  <a:pos x="T4" y="T5"/>
                </a:cxn>
                <a:cxn ang="T99">
                  <a:pos x="T6" y="T7"/>
                </a:cxn>
                <a:cxn ang="T100">
                  <a:pos x="T8" y="T9"/>
                </a:cxn>
                <a:cxn ang="T101">
                  <a:pos x="T10" y="T11"/>
                </a:cxn>
                <a:cxn ang="T102">
                  <a:pos x="T12" y="T13"/>
                </a:cxn>
                <a:cxn ang="T103">
                  <a:pos x="T14" y="T15"/>
                </a:cxn>
                <a:cxn ang="T104">
                  <a:pos x="T16" y="T17"/>
                </a:cxn>
                <a:cxn ang="T105">
                  <a:pos x="T18" y="T19"/>
                </a:cxn>
                <a:cxn ang="T106">
                  <a:pos x="T20" y="T21"/>
                </a:cxn>
                <a:cxn ang="T107">
                  <a:pos x="T22" y="T23"/>
                </a:cxn>
                <a:cxn ang="T108">
                  <a:pos x="T24" y="T25"/>
                </a:cxn>
                <a:cxn ang="T109">
                  <a:pos x="T26" y="T27"/>
                </a:cxn>
                <a:cxn ang="T110">
                  <a:pos x="T28" y="T29"/>
                </a:cxn>
                <a:cxn ang="T111">
                  <a:pos x="T30" y="T31"/>
                </a:cxn>
                <a:cxn ang="T112">
                  <a:pos x="T32" y="T33"/>
                </a:cxn>
                <a:cxn ang="T113">
                  <a:pos x="T34" y="T35"/>
                </a:cxn>
                <a:cxn ang="T114">
                  <a:pos x="T36" y="T37"/>
                </a:cxn>
                <a:cxn ang="T115">
                  <a:pos x="T38" y="T39"/>
                </a:cxn>
                <a:cxn ang="T116">
                  <a:pos x="T40" y="T41"/>
                </a:cxn>
                <a:cxn ang="T117">
                  <a:pos x="T42" y="T43"/>
                </a:cxn>
                <a:cxn ang="T118">
                  <a:pos x="T44" y="T45"/>
                </a:cxn>
                <a:cxn ang="T119">
                  <a:pos x="T46" y="T47"/>
                </a:cxn>
                <a:cxn ang="T120">
                  <a:pos x="T48" y="T49"/>
                </a:cxn>
                <a:cxn ang="T121">
                  <a:pos x="T50" y="T51"/>
                </a:cxn>
                <a:cxn ang="T122">
                  <a:pos x="T52" y="T53"/>
                </a:cxn>
                <a:cxn ang="T123">
                  <a:pos x="T54" y="T55"/>
                </a:cxn>
                <a:cxn ang="T124">
                  <a:pos x="T56" y="T57"/>
                </a:cxn>
                <a:cxn ang="T125">
                  <a:pos x="T58" y="T59"/>
                </a:cxn>
                <a:cxn ang="T126">
                  <a:pos x="T60" y="T61"/>
                </a:cxn>
                <a:cxn ang="T127">
                  <a:pos x="T62" y="T63"/>
                </a:cxn>
                <a:cxn ang="T128">
                  <a:pos x="T64" y="T65"/>
                </a:cxn>
                <a:cxn ang="T129">
                  <a:pos x="T66" y="T67"/>
                </a:cxn>
                <a:cxn ang="T130">
                  <a:pos x="T68" y="T69"/>
                </a:cxn>
                <a:cxn ang="T131">
                  <a:pos x="T70" y="T71"/>
                </a:cxn>
                <a:cxn ang="T132">
                  <a:pos x="T72" y="T73"/>
                </a:cxn>
                <a:cxn ang="T133">
                  <a:pos x="T74" y="T75"/>
                </a:cxn>
                <a:cxn ang="T134">
                  <a:pos x="T76" y="T77"/>
                </a:cxn>
                <a:cxn ang="T135">
                  <a:pos x="T78" y="T79"/>
                </a:cxn>
                <a:cxn ang="T136">
                  <a:pos x="T80" y="T81"/>
                </a:cxn>
                <a:cxn ang="T137">
                  <a:pos x="T82" y="T83"/>
                </a:cxn>
                <a:cxn ang="T138">
                  <a:pos x="T84" y="T85"/>
                </a:cxn>
                <a:cxn ang="T139">
                  <a:pos x="T86" y="T87"/>
                </a:cxn>
                <a:cxn ang="T140">
                  <a:pos x="T88" y="T89"/>
                </a:cxn>
                <a:cxn ang="T141">
                  <a:pos x="T90" y="T91"/>
                </a:cxn>
                <a:cxn ang="T142">
                  <a:pos x="T92" y="T93"/>
                </a:cxn>
                <a:cxn ang="T143">
                  <a:pos x="T94" y="T95"/>
                </a:cxn>
              </a:cxnLst>
              <a:rect l="T144" t="T145" r="T146" b="T147"/>
              <a:pathLst>
                <a:path w="32" h="24">
                  <a:moveTo>
                    <a:pt x="10" y="12"/>
                  </a:moveTo>
                  <a:lnTo>
                    <a:pt x="10" y="10"/>
                  </a:lnTo>
                  <a:lnTo>
                    <a:pt x="8" y="8"/>
                  </a:lnTo>
                  <a:lnTo>
                    <a:pt x="6" y="6"/>
                  </a:lnTo>
                  <a:lnTo>
                    <a:pt x="4" y="6"/>
                  </a:lnTo>
                  <a:lnTo>
                    <a:pt x="4" y="4"/>
                  </a:lnTo>
                  <a:lnTo>
                    <a:pt x="6" y="4"/>
                  </a:lnTo>
                  <a:lnTo>
                    <a:pt x="6" y="6"/>
                  </a:lnTo>
                  <a:lnTo>
                    <a:pt x="6" y="4"/>
                  </a:lnTo>
                  <a:lnTo>
                    <a:pt x="4" y="4"/>
                  </a:lnTo>
                  <a:lnTo>
                    <a:pt x="4" y="2"/>
                  </a:lnTo>
                  <a:lnTo>
                    <a:pt x="6" y="2"/>
                  </a:lnTo>
                  <a:lnTo>
                    <a:pt x="8" y="2"/>
                  </a:lnTo>
                  <a:lnTo>
                    <a:pt x="8" y="0"/>
                  </a:lnTo>
                  <a:lnTo>
                    <a:pt x="10" y="2"/>
                  </a:lnTo>
                  <a:lnTo>
                    <a:pt x="12" y="2"/>
                  </a:lnTo>
                  <a:lnTo>
                    <a:pt x="14" y="2"/>
                  </a:lnTo>
                  <a:lnTo>
                    <a:pt x="16" y="2"/>
                  </a:lnTo>
                  <a:lnTo>
                    <a:pt x="18" y="2"/>
                  </a:lnTo>
                  <a:lnTo>
                    <a:pt x="16" y="2"/>
                  </a:lnTo>
                  <a:lnTo>
                    <a:pt x="14" y="2"/>
                  </a:lnTo>
                  <a:lnTo>
                    <a:pt x="16" y="4"/>
                  </a:lnTo>
                  <a:lnTo>
                    <a:pt x="18" y="6"/>
                  </a:lnTo>
                  <a:lnTo>
                    <a:pt x="20" y="6"/>
                  </a:lnTo>
                  <a:lnTo>
                    <a:pt x="22" y="8"/>
                  </a:lnTo>
                  <a:lnTo>
                    <a:pt x="22" y="6"/>
                  </a:lnTo>
                  <a:lnTo>
                    <a:pt x="20" y="4"/>
                  </a:lnTo>
                  <a:lnTo>
                    <a:pt x="18" y="4"/>
                  </a:lnTo>
                  <a:lnTo>
                    <a:pt x="20" y="2"/>
                  </a:lnTo>
                  <a:lnTo>
                    <a:pt x="26" y="2"/>
                  </a:lnTo>
                  <a:lnTo>
                    <a:pt x="30" y="4"/>
                  </a:lnTo>
                  <a:lnTo>
                    <a:pt x="28" y="4"/>
                  </a:lnTo>
                  <a:lnTo>
                    <a:pt x="26" y="4"/>
                  </a:lnTo>
                  <a:lnTo>
                    <a:pt x="24" y="4"/>
                  </a:lnTo>
                  <a:lnTo>
                    <a:pt x="22" y="4"/>
                  </a:lnTo>
                  <a:lnTo>
                    <a:pt x="24" y="6"/>
                  </a:lnTo>
                  <a:lnTo>
                    <a:pt x="26" y="6"/>
                  </a:lnTo>
                  <a:lnTo>
                    <a:pt x="28" y="6"/>
                  </a:lnTo>
                  <a:lnTo>
                    <a:pt x="30" y="6"/>
                  </a:lnTo>
                  <a:lnTo>
                    <a:pt x="32" y="8"/>
                  </a:lnTo>
                  <a:lnTo>
                    <a:pt x="30" y="10"/>
                  </a:lnTo>
                  <a:lnTo>
                    <a:pt x="28" y="10"/>
                  </a:lnTo>
                  <a:lnTo>
                    <a:pt x="26" y="10"/>
                  </a:lnTo>
                  <a:lnTo>
                    <a:pt x="24" y="10"/>
                  </a:lnTo>
                  <a:lnTo>
                    <a:pt x="22" y="10"/>
                  </a:lnTo>
                  <a:lnTo>
                    <a:pt x="24" y="10"/>
                  </a:lnTo>
                  <a:lnTo>
                    <a:pt x="22" y="10"/>
                  </a:lnTo>
                  <a:lnTo>
                    <a:pt x="22" y="12"/>
                  </a:lnTo>
                  <a:lnTo>
                    <a:pt x="24" y="12"/>
                  </a:lnTo>
                  <a:lnTo>
                    <a:pt x="22" y="14"/>
                  </a:lnTo>
                  <a:lnTo>
                    <a:pt x="20" y="14"/>
                  </a:lnTo>
                  <a:lnTo>
                    <a:pt x="18" y="14"/>
                  </a:lnTo>
                  <a:lnTo>
                    <a:pt x="14" y="14"/>
                  </a:lnTo>
                  <a:lnTo>
                    <a:pt x="14" y="12"/>
                  </a:lnTo>
                  <a:lnTo>
                    <a:pt x="12" y="12"/>
                  </a:lnTo>
                  <a:lnTo>
                    <a:pt x="10" y="12"/>
                  </a:lnTo>
                  <a:lnTo>
                    <a:pt x="10" y="10"/>
                  </a:lnTo>
                  <a:lnTo>
                    <a:pt x="10" y="12"/>
                  </a:lnTo>
                  <a:lnTo>
                    <a:pt x="12" y="12"/>
                  </a:lnTo>
                  <a:lnTo>
                    <a:pt x="14" y="14"/>
                  </a:lnTo>
                  <a:lnTo>
                    <a:pt x="16" y="14"/>
                  </a:lnTo>
                  <a:lnTo>
                    <a:pt x="18" y="14"/>
                  </a:lnTo>
                  <a:lnTo>
                    <a:pt x="18" y="16"/>
                  </a:lnTo>
                  <a:lnTo>
                    <a:pt x="18" y="18"/>
                  </a:lnTo>
                  <a:lnTo>
                    <a:pt x="16" y="16"/>
                  </a:lnTo>
                  <a:lnTo>
                    <a:pt x="14" y="16"/>
                  </a:lnTo>
                  <a:lnTo>
                    <a:pt x="14" y="18"/>
                  </a:lnTo>
                  <a:lnTo>
                    <a:pt x="12" y="18"/>
                  </a:lnTo>
                  <a:lnTo>
                    <a:pt x="10" y="16"/>
                  </a:lnTo>
                  <a:lnTo>
                    <a:pt x="8" y="16"/>
                  </a:lnTo>
                  <a:lnTo>
                    <a:pt x="6" y="16"/>
                  </a:lnTo>
                  <a:lnTo>
                    <a:pt x="8" y="16"/>
                  </a:lnTo>
                  <a:lnTo>
                    <a:pt x="10" y="18"/>
                  </a:lnTo>
                  <a:lnTo>
                    <a:pt x="12" y="18"/>
                  </a:lnTo>
                  <a:lnTo>
                    <a:pt x="12" y="20"/>
                  </a:lnTo>
                  <a:lnTo>
                    <a:pt x="12" y="22"/>
                  </a:lnTo>
                  <a:lnTo>
                    <a:pt x="8" y="20"/>
                  </a:lnTo>
                  <a:lnTo>
                    <a:pt x="6" y="20"/>
                  </a:lnTo>
                  <a:lnTo>
                    <a:pt x="4" y="18"/>
                  </a:lnTo>
                  <a:lnTo>
                    <a:pt x="4" y="20"/>
                  </a:lnTo>
                  <a:lnTo>
                    <a:pt x="6" y="20"/>
                  </a:lnTo>
                  <a:lnTo>
                    <a:pt x="6" y="22"/>
                  </a:lnTo>
                  <a:lnTo>
                    <a:pt x="8" y="24"/>
                  </a:lnTo>
                  <a:lnTo>
                    <a:pt x="6" y="24"/>
                  </a:lnTo>
                  <a:lnTo>
                    <a:pt x="4" y="20"/>
                  </a:lnTo>
                  <a:lnTo>
                    <a:pt x="0" y="18"/>
                  </a:lnTo>
                  <a:lnTo>
                    <a:pt x="2" y="14"/>
                  </a:lnTo>
                  <a:lnTo>
                    <a:pt x="2" y="12"/>
                  </a:lnTo>
                  <a:lnTo>
                    <a:pt x="4" y="10"/>
                  </a:lnTo>
                  <a:lnTo>
                    <a:pt x="4" y="8"/>
                  </a:lnTo>
                  <a:lnTo>
                    <a:pt x="6" y="8"/>
                  </a:lnTo>
                  <a:lnTo>
                    <a:pt x="8" y="8"/>
                  </a:lnTo>
                  <a:lnTo>
                    <a:pt x="8" y="10"/>
                  </a:lnTo>
                  <a:lnTo>
                    <a:pt x="8" y="12"/>
                  </a:lnTo>
                  <a:lnTo>
                    <a:pt x="10" y="12"/>
                  </a:lnTo>
                  <a:close/>
                </a:path>
              </a:pathLst>
            </a:custGeom>
            <a:noFill/>
            <a:ln w="3175">
              <a:solidFill>
                <a:schemeClr val="bg1"/>
              </a:solidFill>
              <a:prstDash val="sysDot"/>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lang="de-DE" sz="2400">
                <a:solidFill>
                  <a:srgbClr val="000000"/>
                </a:solidFill>
                <a:cs typeface="Arial" charset="0"/>
              </a:endParaRPr>
            </a:p>
          </p:txBody>
        </p:sp>
        <p:sp>
          <p:nvSpPr>
            <p:cNvPr id="14439" name="Freeform 2521"/>
            <p:cNvSpPr>
              <a:spLocks/>
            </p:cNvSpPr>
            <p:nvPr/>
          </p:nvSpPr>
          <p:spPr bwMode="auto">
            <a:xfrm>
              <a:off x="3104259" y="3808428"/>
              <a:ext cx="26188" cy="17022"/>
            </a:xfrm>
            <a:custGeom>
              <a:avLst/>
              <a:gdLst>
                <a:gd name="T0" fmla="*/ 2147483647 w 28"/>
                <a:gd name="T1" fmla="*/ 2147483647 h 20"/>
                <a:gd name="T2" fmla="*/ 2147483647 w 28"/>
                <a:gd name="T3" fmla="*/ 2147483647 h 20"/>
                <a:gd name="T4" fmla="*/ 2147483647 w 28"/>
                <a:gd name="T5" fmla="*/ 2147483647 h 20"/>
                <a:gd name="T6" fmla="*/ 2147483647 w 28"/>
                <a:gd name="T7" fmla="*/ 2147483647 h 20"/>
                <a:gd name="T8" fmla="*/ 2147483647 w 28"/>
                <a:gd name="T9" fmla="*/ 2147483647 h 20"/>
                <a:gd name="T10" fmla="*/ 2147483647 w 28"/>
                <a:gd name="T11" fmla="*/ 2147483647 h 20"/>
                <a:gd name="T12" fmla="*/ 2147483647 w 28"/>
                <a:gd name="T13" fmla="*/ 2147483647 h 20"/>
                <a:gd name="T14" fmla="*/ 2147483647 w 28"/>
                <a:gd name="T15" fmla="*/ 2147483647 h 20"/>
                <a:gd name="T16" fmla="*/ 2147483647 w 28"/>
                <a:gd name="T17" fmla="*/ 2147483647 h 20"/>
                <a:gd name="T18" fmla="*/ 2147483647 w 28"/>
                <a:gd name="T19" fmla="*/ 2147483647 h 20"/>
                <a:gd name="T20" fmla="*/ 2147483647 w 28"/>
                <a:gd name="T21" fmla="*/ 2147483647 h 20"/>
                <a:gd name="T22" fmla="*/ 2147483647 w 28"/>
                <a:gd name="T23" fmla="*/ 2147483647 h 20"/>
                <a:gd name="T24" fmla="*/ 2147483647 w 28"/>
                <a:gd name="T25" fmla="*/ 2147483647 h 20"/>
                <a:gd name="T26" fmla="*/ 2147483647 w 28"/>
                <a:gd name="T27" fmla="*/ 2147483647 h 20"/>
                <a:gd name="T28" fmla="*/ 2147483647 w 28"/>
                <a:gd name="T29" fmla="*/ 2147483647 h 20"/>
                <a:gd name="T30" fmla="*/ 2147483647 w 28"/>
                <a:gd name="T31" fmla="*/ 2147483647 h 20"/>
                <a:gd name="T32" fmla="*/ 2147483647 w 28"/>
                <a:gd name="T33" fmla="*/ 2147483647 h 20"/>
                <a:gd name="T34" fmla="*/ 2147483647 w 28"/>
                <a:gd name="T35" fmla="*/ 2147483647 h 20"/>
                <a:gd name="T36" fmla="*/ 2147483647 w 28"/>
                <a:gd name="T37" fmla="*/ 0 h 20"/>
                <a:gd name="T38" fmla="*/ 2147483647 w 28"/>
                <a:gd name="T39" fmla="*/ 0 h 20"/>
                <a:gd name="T40" fmla="*/ 2147483647 w 28"/>
                <a:gd name="T41" fmla="*/ 0 h 20"/>
                <a:gd name="T42" fmla="*/ 2147483647 w 28"/>
                <a:gd name="T43" fmla="*/ 0 h 20"/>
                <a:gd name="T44" fmla="*/ 2147483647 w 28"/>
                <a:gd name="T45" fmla="*/ 2147483647 h 20"/>
                <a:gd name="T46" fmla="*/ 2147483647 w 28"/>
                <a:gd name="T47" fmla="*/ 2147483647 h 20"/>
                <a:gd name="T48" fmla="*/ 2147483647 w 28"/>
                <a:gd name="T49" fmla="*/ 0 h 20"/>
                <a:gd name="T50" fmla="*/ 2147483647 w 28"/>
                <a:gd name="T51" fmla="*/ 0 h 20"/>
                <a:gd name="T52" fmla="*/ 2147483647 w 28"/>
                <a:gd name="T53" fmla="*/ 0 h 20"/>
                <a:gd name="T54" fmla="*/ 2147483647 w 28"/>
                <a:gd name="T55" fmla="*/ 0 h 20"/>
                <a:gd name="T56" fmla="*/ 2147483647 w 28"/>
                <a:gd name="T57" fmla="*/ 0 h 20"/>
                <a:gd name="T58" fmla="*/ 2147483647 w 28"/>
                <a:gd name="T59" fmla="*/ 0 h 20"/>
                <a:gd name="T60" fmla="*/ 2147483647 w 28"/>
                <a:gd name="T61" fmla="*/ 2147483647 h 20"/>
                <a:gd name="T62" fmla="*/ 2147483647 w 28"/>
                <a:gd name="T63" fmla="*/ 2147483647 h 20"/>
                <a:gd name="T64" fmla="*/ 2147483647 w 28"/>
                <a:gd name="T65" fmla="*/ 2147483647 h 20"/>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28"/>
                <a:gd name="T100" fmla="*/ 0 h 20"/>
                <a:gd name="T101" fmla="*/ 28 w 28"/>
                <a:gd name="T102" fmla="*/ 20 h 20"/>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28" h="20">
                  <a:moveTo>
                    <a:pt x="18" y="14"/>
                  </a:moveTo>
                  <a:lnTo>
                    <a:pt x="16" y="12"/>
                  </a:lnTo>
                  <a:lnTo>
                    <a:pt x="14" y="14"/>
                  </a:lnTo>
                  <a:lnTo>
                    <a:pt x="14" y="16"/>
                  </a:lnTo>
                  <a:lnTo>
                    <a:pt x="12" y="18"/>
                  </a:lnTo>
                  <a:lnTo>
                    <a:pt x="10" y="20"/>
                  </a:lnTo>
                  <a:lnTo>
                    <a:pt x="8" y="20"/>
                  </a:lnTo>
                  <a:lnTo>
                    <a:pt x="8" y="18"/>
                  </a:lnTo>
                  <a:lnTo>
                    <a:pt x="6" y="18"/>
                  </a:lnTo>
                  <a:lnTo>
                    <a:pt x="4" y="16"/>
                  </a:lnTo>
                  <a:lnTo>
                    <a:pt x="0" y="16"/>
                  </a:lnTo>
                  <a:lnTo>
                    <a:pt x="2" y="14"/>
                  </a:lnTo>
                  <a:lnTo>
                    <a:pt x="4" y="14"/>
                  </a:lnTo>
                  <a:lnTo>
                    <a:pt x="2" y="14"/>
                  </a:lnTo>
                  <a:lnTo>
                    <a:pt x="2" y="12"/>
                  </a:lnTo>
                  <a:lnTo>
                    <a:pt x="4" y="12"/>
                  </a:lnTo>
                  <a:lnTo>
                    <a:pt x="6" y="12"/>
                  </a:lnTo>
                  <a:lnTo>
                    <a:pt x="8" y="14"/>
                  </a:lnTo>
                  <a:lnTo>
                    <a:pt x="10" y="12"/>
                  </a:lnTo>
                  <a:lnTo>
                    <a:pt x="8" y="10"/>
                  </a:lnTo>
                  <a:lnTo>
                    <a:pt x="8" y="8"/>
                  </a:lnTo>
                  <a:lnTo>
                    <a:pt x="10" y="8"/>
                  </a:lnTo>
                  <a:lnTo>
                    <a:pt x="10" y="10"/>
                  </a:lnTo>
                  <a:lnTo>
                    <a:pt x="12" y="8"/>
                  </a:lnTo>
                  <a:lnTo>
                    <a:pt x="12" y="6"/>
                  </a:lnTo>
                  <a:lnTo>
                    <a:pt x="10" y="6"/>
                  </a:lnTo>
                  <a:lnTo>
                    <a:pt x="8" y="6"/>
                  </a:lnTo>
                  <a:lnTo>
                    <a:pt x="8" y="8"/>
                  </a:lnTo>
                  <a:lnTo>
                    <a:pt x="6" y="8"/>
                  </a:lnTo>
                  <a:lnTo>
                    <a:pt x="4" y="8"/>
                  </a:lnTo>
                  <a:lnTo>
                    <a:pt x="4" y="6"/>
                  </a:lnTo>
                  <a:lnTo>
                    <a:pt x="6" y="6"/>
                  </a:lnTo>
                  <a:lnTo>
                    <a:pt x="8" y="6"/>
                  </a:lnTo>
                  <a:lnTo>
                    <a:pt x="10" y="6"/>
                  </a:lnTo>
                  <a:lnTo>
                    <a:pt x="12" y="6"/>
                  </a:lnTo>
                  <a:lnTo>
                    <a:pt x="10" y="4"/>
                  </a:lnTo>
                  <a:lnTo>
                    <a:pt x="6" y="2"/>
                  </a:lnTo>
                  <a:lnTo>
                    <a:pt x="6" y="0"/>
                  </a:lnTo>
                  <a:lnTo>
                    <a:pt x="4" y="0"/>
                  </a:lnTo>
                  <a:lnTo>
                    <a:pt x="2" y="0"/>
                  </a:lnTo>
                  <a:lnTo>
                    <a:pt x="0" y="0"/>
                  </a:lnTo>
                  <a:lnTo>
                    <a:pt x="2" y="0"/>
                  </a:lnTo>
                  <a:lnTo>
                    <a:pt x="4" y="0"/>
                  </a:lnTo>
                  <a:lnTo>
                    <a:pt x="6" y="0"/>
                  </a:lnTo>
                  <a:lnTo>
                    <a:pt x="8" y="0"/>
                  </a:lnTo>
                  <a:lnTo>
                    <a:pt x="8" y="2"/>
                  </a:lnTo>
                  <a:lnTo>
                    <a:pt x="10" y="2"/>
                  </a:lnTo>
                  <a:lnTo>
                    <a:pt x="12" y="2"/>
                  </a:lnTo>
                  <a:lnTo>
                    <a:pt x="14" y="2"/>
                  </a:lnTo>
                  <a:lnTo>
                    <a:pt x="14" y="0"/>
                  </a:lnTo>
                  <a:lnTo>
                    <a:pt x="12" y="0"/>
                  </a:lnTo>
                  <a:lnTo>
                    <a:pt x="14" y="0"/>
                  </a:lnTo>
                  <a:lnTo>
                    <a:pt x="16" y="0"/>
                  </a:lnTo>
                  <a:lnTo>
                    <a:pt x="18" y="0"/>
                  </a:lnTo>
                  <a:lnTo>
                    <a:pt x="22" y="0"/>
                  </a:lnTo>
                  <a:lnTo>
                    <a:pt x="24" y="0"/>
                  </a:lnTo>
                  <a:lnTo>
                    <a:pt x="28" y="0"/>
                  </a:lnTo>
                  <a:lnTo>
                    <a:pt x="26" y="4"/>
                  </a:lnTo>
                  <a:lnTo>
                    <a:pt x="24" y="4"/>
                  </a:lnTo>
                  <a:lnTo>
                    <a:pt x="24" y="6"/>
                  </a:lnTo>
                  <a:lnTo>
                    <a:pt x="22" y="8"/>
                  </a:lnTo>
                  <a:lnTo>
                    <a:pt x="20" y="12"/>
                  </a:lnTo>
                  <a:lnTo>
                    <a:pt x="18" y="14"/>
                  </a:lnTo>
                  <a:close/>
                </a:path>
              </a:pathLst>
            </a:custGeom>
            <a:noFill/>
            <a:ln w="3175">
              <a:solidFill>
                <a:schemeClr val="bg1"/>
              </a:solidFill>
              <a:prstDash val="sysDot"/>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lang="de-DE" sz="2400">
                <a:solidFill>
                  <a:srgbClr val="000000"/>
                </a:solidFill>
                <a:cs typeface="Arial" charset="0"/>
              </a:endParaRPr>
            </a:p>
          </p:txBody>
        </p:sp>
        <p:sp>
          <p:nvSpPr>
            <p:cNvPr id="14440" name="Freeform 2522"/>
            <p:cNvSpPr>
              <a:spLocks/>
            </p:cNvSpPr>
            <p:nvPr/>
          </p:nvSpPr>
          <p:spPr bwMode="auto">
            <a:xfrm>
              <a:off x="3097712" y="3813666"/>
              <a:ext cx="1310" cy="1310"/>
            </a:xfrm>
            <a:custGeom>
              <a:avLst/>
              <a:gdLst>
                <a:gd name="T0" fmla="*/ 0 w 2"/>
                <a:gd name="T1" fmla="*/ 2147483647 h 2"/>
                <a:gd name="T2" fmla="*/ 0 w 2"/>
                <a:gd name="T3" fmla="*/ 0 h 2"/>
                <a:gd name="T4" fmla="*/ 2147483647 w 2"/>
                <a:gd name="T5" fmla="*/ 0 h 2"/>
                <a:gd name="T6" fmla="*/ 0 w 2"/>
                <a:gd name="T7" fmla="*/ 0 h 2"/>
                <a:gd name="T8" fmla="*/ 0 w 2"/>
                <a:gd name="T9" fmla="*/ 2147483647 h 2"/>
                <a:gd name="T10" fmla="*/ 0 60000 65536"/>
                <a:gd name="T11" fmla="*/ 0 60000 65536"/>
                <a:gd name="T12" fmla="*/ 0 60000 65536"/>
                <a:gd name="T13" fmla="*/ 0 60000 65536"/>
                <a:gd name="T14" fmla="*/ 0 60000 65536"/>
                <a:gd name="T15" fmla="*/ 0 w 2"/>
                <a:gd name="T16" fmla="*/ 0 h 2"/>
                <a:gd name="T17" fmla="*/ 2 w 2"/>
                <a:gd name="T18" fmla="*/ 2 h 2"/>
              </a:gdLst>
              <a:ahLst/>
              <a:cxnLst>
                <a:cxn ang="T10">
                  <a:pos x="T0" y="T1"/>
                </a:cxn>
                <a:cxn ang="T11">
                  <a:pos x="T2" y="T3"/>
                </a:cxn>
                <a:cxn ang="T12">
                  <a:pos x="T4" y="T5"/>
                </a:cxn>
                <a:cxn ang="T13">
                  <a:pos x="T6" y="T7"/>
                </a:cxn>
                <a:cxn ang="T14">
                  <a:pos x="T8" y="T9"/>
                </a:cxn>
              </a:cxnLst>
              <a:rect l="T15" t="T16" r="T17" b="T18"/>
              <a:pathLst>
                <a:path w="2" h="2">
                  <a:moveTo>
                    <a:pt x="0" y="2"/>
                  </a:moveTo>
                  <a:lnTo>
                    <a:pt x="0" y="0"/>
                  </a:lnTo>
                  <a:lnTo>
                    <a:pt x="2" y="0"/>
                  </a:lnTo>
                  <a:lnTo>
                    <a:pt x="0" y="0"/>
                  </a:lnTo>
                  <a:lnTo>
                    <a:pt x="0" y="2"/>
                  </a:lnTo>
                  <a:close/>
                </a:path>
              </a:pathLst>
            </a:custGeom>
            <a:noFill/>
            <a:ln w="3175">
              <a:solidFill>
                <a:schemeClr val="bg1"/>
              </a:solidFill>
              <a:prstDash val="sysDot"/>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lang="de-DE" sz="2400">
                <a:solidFill>
                  <a:srgbClr val="000000"/>
                </a:solidFill>
                <a:cs typeface="Arial" charset="0"/>
              </a:endParaRPr>
            </a:p>
          </p:txBody>
        </p:sp>
        <p:sp>
          <p:nvSpPr>
            <p:cNvPr id="14441" name="Freeform 2523"/>
            <p:cNvSpPr>
              <a:spLocks/>
            </p:cNvSpPr>
            <p:nvPr/>
          </p:nvSpPr>
          <p:spPr bwMode="auto">
            <a:xfrm>
              <a:off x="3100331" y="3814975"/>
              <a:ext cx="6547" cy="3929"/>
            </a:xfrm>
            <a:custGeom>
              <a:avLst/>
              <a:gdLst>
                <a:gd name="T0" fmla="*/ 2147483647 w 6"/>
                <a:gd name="T1" fmla="*/ 2147483647 h 4"/>
                <a:gd name="T2" fmla="*/ 2147483647 w 6"/>
                <a:gd name="T3" fmla="*/ 2147483647 h 4"/>
                <a:gd name="T4" fmla="*/ 0 w 6"/>
                <a:gd name="T5" fmla="*/ 2147483647 h 4"/>
                <a:gd name="T6" fmla="*/ 0 w 6"/>
                <a:gd name="T7" fmla="*/ 2147483647 h 4"/>
                <a:gd name="T8" fmla="*/ 2147483647 w 6"/>
                <a:gd name="T9" fmla="*/ 0 h 4"/>
                <a:gd name="T10" fmla="*/ 2147483647 w 6"/>
                <a:gd name="T11" fmla="*/ 2147483647 h 4"/>
                <a:gd name="T12" fmla="*/ 2147483647 w 6"/>
                <a:gd name="T13" fmla="*/ 2147483647 h 4"/>
                <a:gd name="T14" fmla="*/ 2147483647 w 6"/>
                <a:gd name="T15" fmla="*/ 2147483647 h 4"/>
                <a:gd name="T16" fmla="*/ 2147483647 w 6"/>
                <a:gd name="T17" fmla="*/ 2147483647 h 4"/>
                <a:gd name="T18" fmla="*/ 2147483647 w 6"/>
                <a:gd name="T19" fmla="*/ 2147483647 h 4"/>
                <a:gd name="T20" fmla="*/ 2147483647 w 6"/>
                <a:gd name="T21" fmla="*/ 2147483647 h 4"/>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6"/>
                <a:gd name="T34" fmla="*/ 0 h 4"/>
                <a:gd name="T35" fmla="*/ 6 w 6"/>
                <a:gd name="T36" fmla="*/ 4 h 4"/>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6" h="4">
                  <a:moveTo>
                    <a:pt x="4" y="4"/>
                  </a:moveTo>
                  <a:lnTo>
                    <a:pt x="2" y="4"/>
                  </a:lnTo>
                  <a:lnTo>
                    <a:pt x="0" y="4"/>
                  </a:lnTo>
                  <a:lnTo>
                    <a:pt x="0" y="2"/>
                  </a:lnTo>
                  <a:lnTo>
                    <a:pt x="2" y="0"/>
                  </a:lnTo>
                  <a:lnTo>
                    <a:pt x="2" y="2"/>
                  </a:lnTo>
                  <a:lnTo>
                    <a:pt x="4" y="2"/>
                  </a:lnTo>
                  <a:lnTo>
                    <a:pt x="2" y="2"/>
                  </a:lnTo>
                  <a:lnTo>
                    <a:pt x="4" y="2"/>
                  </a:lnTo>
                  <a:lnTo>
                    <a:pt x="6" y="4"/>
                  </a:lnTo>
                  <a:lnTo>
                    <a:pt x="4" y="4"/>
                  </a:lnTo>
                  <a:close/>
                </a:path>
              </a:pathLst>
            </a:custGeom>
            <a:noFill/>
            <a:ln w="3175">
              <a:solidFill>
                <a:schemeClr val="bg1"/>
              </a:solidFill>
              <a:prstDash val="sysDot"/>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lang="de-DE" sz="2400">
                <a:solidFill>
                  <a:srgbClr val="000000"/>
                </a:solidFill>
                <a:cs typeface="Arial" charset="0"/>
              </a:endParaRPr>
            </a:p>
          </p:txBody>
        </p:sp>
        <p:sp>
          <p:nvSpPr>
            <p:cNvPr id="14442" name="Freeform 2524"/>
            <p:cNvSpPr>
              <a:spLocks/>
            </p:cNvSpPr>
            <p:nvPr/>
          </p:nvSpPr>
          <p:spPr bwMode="auto">
            <a:xfrm>
              <a:off x="3097712" y="3814975"/>
              <a:ext cx="1310" cy="1310"/>
            </a:xfrm>
            <a:custGeom>
              <a:avLst/>
              <a:gdLst>
                <a:gd name="T0" fmla="*/ 2147483647 w 2"/>
                <a:gd name="T1" fmla="*/ 2147483647 h 2"/>
                <a:gd name="T2" fmla="*/ 0 w 2"/>
                <a:gd name="T3" fmla="*/ 2147483647 h 2"/>
                <a:gd name="T4" fmla="*/ 2147483647 w 2"/>
                <a:gd name="T5" fmla="*/ 0 h 2"/>
                <a:gd name="T6" fmla="*/ 2147483647 w 2"/>
                <a:gd name="T7" fmla="*/ 2147483647 h 2"/>
                <a:gd name="T8" fmla="*/ 0 60000 65536"/>
                <a:gd name="T9" fmla="*/ 0 60000 65536"/>
                <a:gd name="T10" fmla="*/ 0 60000 65536"/>
                <a:gd name="T11" fmla="*/ 0 60000 65536"/>
                <a:gd name="T12" fmla="*/ 0 w 2"/>
                <a:gd name="T13" fmla="*/ 0 h 2"/>
                <a:gd name="T14" fmla="*/ 2 w 2"/>
                <a:gd name="T15" fmla="*/ 2 h 2"/>
              </a:gdLst>
              <a:ahLst/>
              <a:cxnLst>
                <a:cxn ang="T8">
                  <a:pos x="T0" y="T1"/>
                </a:cxn>
                <a:cxn ang="T9">
                  <a:pos x="T2" y="T3"/>
                </a:cxn>
                <a:cxn ang="T10">
                  <a:pos x="T4" y="T5"/>
                </a:cxn>
                <a:cxn ang="T11">
                  <a:pos x="T6" y="T7"/>
                </a:cxn>
              </a:cxnLst>
              <a:rect l="T12" t="T13" r="T14" b="T15"/>
              <a:pathLst>
                <a:path w="2" h="2">
                  <a:moveTo>
                    <a:pt x="2" y="2"/>
                  </a:moveTo>
                  <a:lnTo>
                    <a:pt x="0" y="2"/>
                  </a:lnTo>
                  <a:lnTo>
                    <a:pt x="2" y="0"/>
                  </a:lnTo>
                  <a:lnTo>
                    <a:pt x="2" y="2"/>
                  </a:lnTo>
                  <a:close/>
                </a:path>
              </a:pathLst>
            </a:custGeom>
            <a:noFill/>
            <a:ln w="3175">
              <a:solidFill>
                <a:schemeClr val="bg1"/>
              </a:solidFill>
              <a:prstDash val="sysDot"/>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lang="de-DE" sz="2400">
                <a:solidFill>
                  <a:srgbClr val="000000"/>
                </a:solidFill>
                <a:cs typeface="Arial" charset="0"/>
              </a:endParaRPr>
            </a:p>
          </p:txBody>
        </p:sp>
        <p:sp>
          <p:nvSpPr>
            <p:cNvPr id="14443" name="Freeform 2525"/>
            <p:cNvSpPr>
              <a:spLocks/>
            </p:cNvSpPr>
            <p:nvPr/>
          </p:nvSpPr>
          <p:spPr bwMode="auto">
            <a:xfrm>
              <a:off x="3144850" y="3820212"/>
              <a:ext cx="2619" cy="1310"/>
            </a:xfrm>
            <a:custGeom>
              <a:avLst/>
              <a:gdLst>
                <a:gd name="T0" fmla="*/ 0 w 2"/>
                <a:gd name="T1" fmla="*/ 0 h 2"/>
                <a:gd name="T2" fmla="*/ 2147483647 w 2"/>
                <a:gd name="T3" fmla="*/ 0 h 2"/>
                <a:gd name="T4" fmla="*/ 2147483647 w 2"/>
                <a:gd name="T5" fmla="*/ 2147483647 h 2"/>
                <a:gd name="T6" fmla="*/ 0 w 2"/>
                <a:gd name="T7" fmla="*/ 0 h 2"/>
                <a:gd name="T8" fmla="*/ 0 60000 65536"/>
                <a:gd name="T9" fmla="*/ 0 60000 65536"/>
                <a:gd name="T10" fmla="*/ 0 60000 65536"/>
                <a:gd name="T11" fmla="*/ 0 60000 65536"/>
                <a:gd name="T12" fmla="*/ 0 w 2"/>
                <a:gd name="T13" fmla="*/ 0 h 2"/>
                <a:gd name="T14" fmla="*/ 2 w 2"/>
                <a:gd name="T15" fmla="*/ 2 h 2"/>
              </a:gdLst>
              <a:ahLst/>
              <a:cxnLst>
                <a:cxn ang="T8">
                  <a:pos x="T0" y="T1"/>
                </a:cxn>
                <a:cxn ang="T9">
                  <a:pos x="T2" y="T3"/>
                </a:cxn>
                <a:cxn ang="T10">
                  <a:pos x="T4" y="T5"/>
                </a:cxn>
                <a:cxn ang="T11">
                  <a:pos x="T6" y="T7"/>
                </a:cxn>
              </a:cxnLst>
              <a:rect l="T12" t="T13" r="T14" b="T15"/>
              <a:pathLst>
                <a:path w="2" h="2">
                  <a:moveTo>
                    <a:pt x="0" y="0"/>
                  </a:moveTo>
                  <a:lnTo>
                    <a:pt x="2" y="0"/>
                  </a:lnTo>
                  <a:lnTo>
                    <a:pt x="2" y="2"/>
                  </a:lnTo>
                  <a:lnTo>
                    <a:pt x="0" y="0"/>
                  </a:lnTo>
                  <a:close/>
                </a:path>
              </a:pathLst>
            </a:custGeom>
            <a:noFill/>
            <a:ln w="3175">
              <a:solidFill>
                <a:schemeClr val="bg1"/>
              </a:solidFill>
              <a:prstDash val="sysDot"/>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lang="de-DE" sz="2400">
                <a:solidFill>
                  <a:srgbClr val="000000"/>
                </a:solidFill>
                <a:cs typeface="Arial" charset="0"/>
              </a:endParaRPr>
            </a:p>
          </p:txBody>
        </p:sp>
        <p:sp>
          <p:nvSpPr>
            <p:cNvPr id="14444" name="Rectangle 2526"/>
            <p:cNvSpPr>
              <a:spLocks noChangeArrowheads="1"/>
            </p:cNvSpPr>
            <p:nvPr/>
          </p:nvSpPr>
          <p:spPr bwMode="auto">
            <a:xfrm>
              <a:off x="3126519" y="3822831"/>
              <a:ext cx="1310" cy="2619"/>
            </a:xfrm>
            <a:prstGeom prst="rect">
              <a:avLst/>
            </a:prstGeom>
            <a:noFill/>
            <a:ln w="3175">
              <a:solidFill>
                <a:schemeClr val="bg1"/>
              </a:solidFill>
              <a:prstDash val="sysDot"/>
              <a:miter lim="800000"/>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lang="de-DE" sz="2400">
                <a:solidFill>
                  <a:srgbClr val="000000"/>
                </a:solidFill>
                <a:cs typeface="Arial" charset="0"/>
              </a:endParaRPr>
            </a:p>
          </p:txBody>
        </p:sp>
        <p:sp>
          <p:nvSpPr>
            <p:cNvPr id="14445" name="Freeform 2527"/>
            <p:cNvSpPr>
              <a:spLocks/>
            </p:cNvSpPr>
            <p:nvPr/>
          </p:nvSpPr>
          <p:spPr bwMode="auto">
            <a:xfrm>
              <a:off x="2930111" y="3187779"/>
              <a:ext cx="159745" cy="159745"/>
            </a:xfrm>
            <a:custGeom>
              <a:avLst/>
              <a:gdLst>
                <a:gd name="T0" fmla="*/ 2147483647 w 174"/>
                <a:gd name="T1" fmla="*/ 2147483647 h 195"/>
                <a:gd name="T2" fmla="*/ 2147483647 w 174"/>
                <a:gd name="T3" fmla="*/ 2147483647 h 195"/>
                <a:gd name="T4" fmla="*/ 2147483647 w 174"/>
                <a:gd name="T5" fmla="*/ 2147483647 h 195"/>
                <a:gd name="T6" fmla="*/ 2147483647 w 174"/>
                <a:gd name="T7" fmla="*/ 2147483647 h 195"/>
                <a:gd name="T8" fmla="*/ 2147483647 w 174"/>
                <a:gd name="T9" fmla="*/ 2147483647 h 195"/>
                <a:gd name="T10" fmla="*/ 2147483647 w 174"/>
                <a:gd name="T11" fmla="*/ 2147483647 h 195"/>
                <a:gd name="T12" fmla="*/ 2147483647 w 174"/>
                <a:gd name="T13" fmla="*/ 2147483647 h 195"/>
                <a:gd name="T14" fmla="*/ 2147483647 w 174"/>
                <a:gd name="T15" fmla="*/ 2147483647 h 195"/>
                <a:gd name="T16" fmla="*/ 2147483647 w 174"/>
                <a:gd name="T17" fmla="*/ 2147483647 h 195"/>
                <a:gd name="T18" fmla="*/ 2147483647 w 174"/>
                <a:gd name="T19" fmla="*/ 2147483647 h 195"/>
                <a:gd name="T20" fmla="*/ 2147483647 w 174"/>
                <a:gd name="T21" fmla="*/ 2147483647 h 195"/>
                <a:gd name="T22" fmla="*/ 2147483647 w 174"/>
                <a:gd name="T23" fmla="*/ 2147483647 h 195"/>
                <a:gd name="T24" fmla="*/ 2147483647 w 174"/>
                <a:gd name="T25" fmla="*/ 2147483647 h 195"/>
                <a:gd name="T26" fmla="*/ 2147483647 w 174"/>
                <a:gd name="T27" fmla="*/ 2147483647 h 195"/>
                <a:gd name="T28" fmla="*/ 2147483647 w 174"/>
                <a:gd name="T29" fmla="*/ 2147483647 h 195"/>
                <a:gd name="T30" fmla="*/ 2147483647 w 174"/>
                <a:gd name="T31" fmla="*/ 2147483647 h 195"/>
                <a:gd name="T32" fmla="*/ 2147483647 w 174"/>
                <a:gd name="T33" fmla="*/ 2147483647 h 195"/>
                <a:gd name="T34" fmla="*/ 2147483647 w 174"/>
                <a:gd name="T35" fmla="*/ 0 h 195"/>
                <a:gd name="T36" fmla="*/ 2147483647 w 174"/>
                <a:gd name="T37" fmla="*/ 2147483647 h 195"/>
                <a:gd name="T38" fmla="*/ 2147483647 w 174"/>
                <a:gd name="T39" fmla="*/ 2147483647 h 195"/>
                <a:gd name="T40" fmla="*/ 2147483647 w 174"/>
                <a:gd name="T41" fmla="*/ 2147483647 h 195"/>
                <a:gd name="T42" fmla="*/ 2147483647 w 174"/>
                <a:gd name="T43" fmla="*/ 2147483647 h 195"/>
                <a:gd name="T44" fmla="*/ 2147483647 w 174"/>
                <a:gd name="T45" fmla="*/ 2147483647 h 195"/>
                <a:gd name="T46" fmla="*/ 2147483647 w 174"/>
                <a:gd name="T47" fmla="*/ 2147483647 h 195"/>
                <a:gd name="T48" fmla="*/ 2147483647 w 174"/>
                <a:gd name="T49" fmla="*/ 2147483647 h 195"/>
                <a:gd name="T50" fmla="*/ 2147483647 w 174"/>
                <a:gd name="T51" fmla="*/ 2147483647 h 195"/>
                <a:gd name="T52" fmla="*/ 2147483647 w 174"/>
                <a:gd name="T53" fmla="*/ 2147483647 h 195"/>
                <a:gd name="T54" fmla="*/ 2147483647 w 174"/>
                <a:gd name="T55" fmla="*/ 2147483647 h 195"/>
                <a:gd name="T56" fmla="*/ 2147483647 w 174"/>
                <a:gd name="T57" fmla="*/ 2147483647 h 195"/>
                <a:gd name="T58" fmla="*/ 2147483647 w 174"/>
                <a:gd name="T59" fmla="*/ 2147483647 h 195"/>
                <a:gd name="T60" fmla="*/ 2147483647 w 174"/>
                <a:gd name="T61" fmla="*/ 2147483647 h 195"/>
                <a:gd name="T62" fmla="*/ 2147483647 w 174"/>
                <a:gd name="T63" fmla="*/ 2147483647 h 195"/>
                <a:gd name="T64" fmla="*/ 2147483647 w 174"/>
                <a:gd name="T65" fmla="*/ 2147483647 h 195"/>
                <a:gd name="T66" fmla="*/ 2147483647 w 174"/>
                <a:gd name="T67" fmla="*/ 2147483647 h 195"/>
                <a:gd name="T68" fmla="*/ 2147483647 w 174"/>
                <a:gd name="T69" fmla="*/ 2147483647 h 195"/>
                <a:gd name="T70" fmla="*/ 2147483647 w 174"/>
                <a:gd name="T71" fmla="*/ 2147483647 h 195"/>
                <a:gd name="T72" fmla="*/ 2147483647 w 174"/>
                <a:gd name="T73" fmla="*/ 2147483647 h 195"/>
                <a:gd name="T74" fmla="*/ 2147483647 w 174"/>
                <a:gd name="T75" fmla="*/ 2147483647 h 195"/>
                <a:gd name="T76" fmla="*/ 2147483647 w 174"/>
                <a:gd name="T77" fmla="*/ 2147483647 h 195"/>
                <a:gd name="T78" fmla="*/ 2147483647 w 174"/>
                <a:gd name="T79" fmla="*/ 2147483647 h 195"/>
                <a:gd name="T80" fmla="*/ 2147483647 w 174"/>
                <a:gd name="T81" fmla="*/ 2147483647 h 195"/>
                <a:gd name="T82" fmla="*/ 2147483647 w 174"/>
                <a:gd name="T83" fmla="*/ 2147483647 h 195"/>
                <a:gd name="T84" fmla="*/ 2147483647 w 174"/>
                <a:gd name="T85" fmla="*/ 2147483647 h 195"/>
                <a:gd name="T86" fmla="*/ 2147483647 w 174"/>
                <a:gd name="T87" fmla="*/ 2147483647 h 195"/>
                <a:gd name="T88" fmla="*/ 2147483647 w 174"/>
                <a:gd name="T89" fmla="*/ 2147483647 h 195"/>
                <a:gd name="T90" fmla="*/ 2147483647 w 174"/>
                <a:gd name="T91" fmla="*/ 2147483647 h 195"/>
                <a:gd name="T92" fmla="*/ 2147483647 w 174"/>
                <a:gd name="T93" fmla="*/ 2147483647 h 195"/>
                <a:gd name="T94" fmla="*/ 2147483647 w 174"/>
                <a:gd name="T95" fmla="*/ 2147483647 h 195"/>
                <a:gd name="T96" fmla="*/ 2147483647 w 174"/>
                <a:gd name="T97" fmla="*/ 2147483647 h 195"/>
                <a:gd name="T98" fmla="*/ 2147483647 w 174"/>
                <a:gd name="T99" fmla="*/ 2147483647 h 195"/>
                <a:gd name="T100" fmla="*/ 2147483647 w 174"/>
                <a:gd name="T101" fmla="*/ 2147483647 h 195"/>
                <a:gd name="T102" fmla="*/ 2147483647 w 174"/>
                <a:gd name="T103" fmla="*/ 2147483647 h 195"/>
                <a:gd name="T104" fmla="*/ 2147483647 w 174"/>
                <a:gd name="T105" fmla="*/ 2147483647 h 195"/>
                <a:gd name="T106" fmla="*/ 2147483647 w 174"/>
                <a:gd name="T107" fmla="*/ 2147483647 h 195"/>
                <a:gd name="T108" fmla="*/ 2147483647 w 174"/>
                <a:gd name="T109" fmla="*/ 2147483647 h 195"/>
                <a:gd name="T110" fmla="*/ 2147483647 w 174"/>
                <a:gd name="T111" fmla="*/ 2147483647 h 195"/>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w 174"/>
                <a:gd name="T169" fmla="*/ 0 h 195"/>
                <a:gd name="T170" fmla="*/ 174 w 174"/>
                <a:gd name="T171" fmla="*/ 195 h 195"/>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T168" t="T169" r="T170" b="T171"/>
              <a:pathLst>
                <a:path w="174" h="195">
                  <a:moveTo>
                    <a:pt x="108" y="141"/>
                  </a:moveTo>
                  <a:lnTo>
                    <a:pt x="108" y="139"/>
                  </a:lnTo>
                  <a:lnTo>
                    <a:pt x="106" y="139"/>
                  </a:lnTo>
                  <a:lnTo>
                    <a:pt x="104" y="137"/>
                  </a:lnTo>
                  <a:lnTo>
                    <a:pt x="104" y="135"/>
                  </a:lnTo>
                  <a:lnTo>
                    <a:pt x="102" y="135"/>
                  </a:lnTo>
                  <a:lnTo>
                    <a:pt x="100" y="135"/>
                  </a:lnTo>
                  <a:lnTo>
                    <a:pt x="98" y="135"/>
                  </a:lnTo>
                  <a:lnTo>
                    <a:pt x="96" y="133"/>
                  </a:lnTo>
                  <a:lnTo>
                    <a:pt x="94" y="133"/>
                  </a:lnTo>
                  <a:lnTo>
                    <a:pt x="92" y="131"/>
                  </a:lnTo>
                  <a:lnTo>
                    <a:pt x="90" y="131"/>
                  </a:lnTo>
                  <a:lnTo>
                    <a:pt x="90" y="129"/>
                  </a:lnTo>
                  <a:lnTo>
                    <a:pt x="88" y="129"/>
                  </a:lnTo>
                  <a:lnTo>
                    <a:pt x="86" y="129"/>
                  </a:lnTo>
                  <a:lnTo>
                    <a:pt x="84" y="129"/>
                  </a:lnTo>
                  <a:lnTo>
                    <a:pt x="82" y="129"/>
                  </a:lnTo>
                  <a:lnTo>
                    <a:pt x="80" y="129"/>
                  </a:lnTo>
                  <a:lnTo>
                    <a:pt x="78" y="127"/>
                  </a:lnTo>
                  <a:lnTo>
                    <a:pt x="76" y="127"/>
                  </a:lnTo>
                  <a:lnTo>
                    <a:pt x="74" y="125"/>
                  </a:lnTo>
                  <a:lnTo>
                    <a:pt x="74" y="123"/>
                  </a:lnTo>
                  <a:lnTo>
                    <a:pt x="72" y="123"/>
                  </a:lnTo>
                  <a:lnTo>
                    <a:pt x="72" y="121"/>
                  </a:lnTo>
                  <a:lnTo>
                    <a:pt x="70" y="121"/>
                  </a:lnTo>
                  <a:lnTo>
                    <a:pt x="68" y="119"/>
                  </a:lnTo>
                  <a:lnTo>
                    <a:pt x="66" y="117"/>
                  </a:lnTo>
                  <a:lnTo>
                    <a:pt x="58" y="113"/>
                  </a:lnTo>
                  <a:lnTo>
                    <a:pt x="58" y="111"/>
                  </a:lnTo>
                  <a:lnTo>
                    <a:pt x="56" y="111"/>
                  </a:lnTo>
                  <a:lnTo>
                    <a:pt x="56" y="113"/>
                  </a:lnTo>
                  <a:lnTo>
                    <a:pt x="54" y="113"/>
                  </a:lnTo>
                  <a:lnTo>
                    <a:pt x="52" y="113"/>
                  </a:lnTo>
                  <a:lnTo>
                    <a:pt x="48" y="111"/>
                  </a:lnTo>
                  <a:lnTo>
                    <a:pt x="46" y="111"/>
                  </a:lnTo>
                  <a:lnTo>
                    <a:pt x="46" y="109"/>
                  </a:lnTo>
                  <a:lnTo>
                    <a:pt x="44" y="109"/>
                  </a:lnTo>
                  <a:lnTo>
                    <a:pt x="42" y="109"/>
                  </a:lnTo>
                  <a:lnTo>
                    <a:pt x="38" y="107"/>
                  </a:lnTo>
                  <a:lnTo>
                    <a:pt x="36" y="107"/>
                  </a:lnTo>
                  <a:lnTo>
                    <a:pt x="36" y="105"/>
                  </a:lnTo>
                  <a:lnTo>
                    <a:pt x="34" y="101"/>
                  </a:lnTo>
                  <a:lnTo>
                    <a:pt x="32" y="101"/>
                  </a:lnTo>
                  <a:lnTo>
                    <a:pt x="30" y="99"/>
                  </a:lnTo>
                  <a:lnTo>
                    <a:pt x="28" y="97"/>
                  </a:lnTo>
                  <a:lnTo>
                    <a:pt x="26" y="97"/>
                  </a:lnTo>
                  <a:lnTo>
                    <a:pt x="24" y="95"/>
                  </a:lnTo>
                  <a:lnTo>
                    <a:pt x="24" y="93"/>
                  </a:lnTo>
                  <a:lnTo>
                    <a:pt x="22" y="93"/>
                  </a:lnTo>
                  <a:lnTo>
                    <a:pt x="20" y="93"/>
                  </a:lnTo>
                  <a:lnTo>
                    <a:pt x="20" y="91"/>
                  </a:lnTo>
                  <a:lnTo>
                    <a:pt x="18" y="89"/>
                  </a:lnTo>
                  <a:lnTo>
                    <a:pt x="16" y="89"/>
                  </a:lnTo>
                  <a:lnTo>
                    <a:pt x="16" y="87"/>
                  </a:lnTo>
                  <a:lnTo>
                    <a:pt x="14" y="87"/>
                  </a:lnTo>
                  <a:lnTo>
                    <a:pt x="14" y="85"/>
                  </a:lnTo>
                  <a:lnTo>
                    <a:pt x="14" y="83"/>
                  </a:lnTo>
                  <a:lnTo>
                    <a:pt x="12" y="83"/>
                  </a:lnTo>
                  <a:lnTo>
                    <a:pt x="10" y="81"/>
                  </a:lnTo>
                  <a:lnTo>
                    <a:pt x="8" y="79"/>
                  </a:lnTo>
                  <a:lnTo>
                    <a:pt x="8" y="77"/>
                  </a:lnTo>
                  <a:lnTo>
                    <a:pt x="6" y="75"/>
                  </a:lnTo>
                  <a:lnTo>
                    <a:pt x="4" y="75"/>
                  </a:lnTo>
                  <a:lnTo>
                    <a:pt x="2" y="73"/>
                  </a:lnTo>
                  <a:lnTo>
                    <a:pt x="0" y="71"/>
                  </a:lnTo>
                  <a:lnTo>
                    <a:pt x="0" y="69"/>
                  </a:lnTo>
                  <a:lnTo>
                    <a:pt x="0" y="67"/>
                  </a:lnTo>
                  <a:lnTo>
                    <a:pt x="0" y="61"/>
                  </a:lnTo>
                  <a:lnTo>
                    <a:pt x="2" y="59"/>
                  </a:lnTo>
                  <a:lnTo>
                    <a:pt x="2" y="58"/>
                  </a:lnTo>
                  <a:lnTo>
                    <a:pt x="2" y="50"/>
                  </a:lnTo>
                  <a:lnTo>
                    <a:pt x="4" y="42"/>
                  </a:lnTo>
                  <a:lnTo>
                    <a:pt x="4" y="40"/>
                  </a:lnTo>
                  <a:lnTo>
                    <a:pt x="4" y="36"/>
                  </a:lnTo>
                  <a:lnTo>
                    <a:pt x="4" y="34"/>
                  </a:lnTo>
                  <a:lnTo>
                    <a:pt x="4" y="32"/>
                  </a:lnTo>
                  <a:lnTo>
                    <a:pt x="4" y="30"/>
                  </a:lnTo>
                  <a:lnTo>
                    <a:pt x="6" y="26"/>
                  </a:lnTo>
                  <a:lnTo>
                    <a:pt x="10" y="20"/>
                  </a:lnTo>
                  <a:lnTo>
                    <a:pt x="10" y="16"/>
                  </a:lnTo>
                  <a:lnTo>
                    <a:pt x="12" y="10"/>
                  </a:lnTo>
                  <a:lnTo>
                    <a:pt x="14" y="8"/>
                  </a:lnTo>
                  <a:lnTo>
                    <a:pt x="20" y="8"/>
                  </a:lnTo>
                  <a:lnTo>
                    <a:pt x="30" y="6"/>
                  </a:lnTo>
                  <a:lnTo>
                    <a:pt x="34" y="4"/>
                  </a:lnTo>
                  <a:lnTo>
                    <a:pt x="36" y="4"/>
                  </a:lnTo>
                  <a:lnTo>
                    <a:pt x="38" y="4"/>
                  </a:lnTo>
                  <a:lnTo>
                    <a:pt x="46" y="0"/>
                  </a:lnTo>
                  <a:lnTo>
                    <a:pt x="48" y="0"/>
                  </a:lnTo>
                  <a:lnTo>
                    <a:pt x="56" y="2"/>
                  </a:lnTo>
                  <a:lnTo>
                    <a:pt x="60" y="2"/>
                  </a:lnTo>
                  <a:lnTo>
                    <a:pt x="64" y="2"/>
                  </a:lnTo>
                  <a:lnTo>
                    <a:pt x="66" y="2"/>
                  </a:lnTo>
                  <a:lnTo>
                    <a:pt x="74" y="6"/>
                  </a:lnTo>
                  <a:lnTo>
                    <a:pt x="78" y="8"/>
                  </a:lnTo>
                  <a:lnTo>
                    <a:pt x="82" y="12"/>
                  </a:lnTo>
                  <a:lnTo>
                    <a:pt x="84" y="12"/>
                  </a:lnTo>
                  <a:lnTo>
                    <a:pt x="86" y="14"/>
                  </a:lnTo>
                  <a:lnTo>
                    <a:pt x="86" y="18"/>
                  </a:lnTo>
                  <a:lnTo>
                    <a:pt x="86" y="20"/>
                  </a:lnTo>
                  <a:lnTo>
                    <a:pt x="86" y="22"/>
                  </a:lnTo>
                  <a:lnTo>
                    <a:pt x="86" y="24"/>
                  </a:lnTo>
                  <a:lnTo>
                    <a:pt x="88" y="26"/>
                  </a:lnTo>
                  <a:lnTo>
                    <a:pt x="88" y="28"/>
                  </a:lnTo>
                  <a:lnTo>
                    <a:pt x="90" y="30"/>
                  </a:lnTo>
                  <a:lnTo>
                    <a:pt x="90" y="32"/>
                  </a:lnTo>
                  <a:lnTo>
                    <a:pt x="92" y="34"/>
                  </a:lnTo>
                  <a:lnTo>
                    <a:pt x="92" y="32"/>
                  </a:lnTo>
                  <a:lnTo>
                    <a:pt x="94" y="34"/>
                  </a:lnTo>
                  <a:lnTo>
                    <a:pt x="94" y="36"/>
                  </a:lnTo>
                  <a:lnTo>
                    <a:pt x="96" y="40"/>
                  </a:lnTo>
                  <a:lnTo>
                    <a:pt x="96" y="48"/>
                  </a:lnTo>
                  <a:lnTo>
                    <a:pt x="94" y="50"/>
                  </a:lnTo>
                  <a:lnTo>
                    <a:pt x="94" y="52"/>
                  </a:lnTo>
                  <a:lnTo>
                    <a:pt x="94" y="54"/>
                  </a:lnTo>
                  <a:lnTo>
                    <a:pt x="94" y="56"/>
                  </a:lnTo>
                  <a:lnTo>
                    <a:pt x="94" y="59"/>
                  </a:lnTo>
                  <a:lnTo>
                    <a:pt x="94" y="63"/>
                  </a:lnTo>
                  <a:lnTo>
                    <a:pt x="94" y="65"/>
                  </a:lnTo>
                  <a:lnTo>
                    <a:pt x="94" y="67"/>
                  </a:lnTo>
                  <a:lnTo>
                    <a:pt x="96" y="67"/>
                  </a:lnTo>
                  <a:lnTo>
                    <a:pt x="98" y="67"/>
                  </a:lnTo>
                  <a:lnTo>
                    <a:pt x="102" y="67"/>
                  </a:lnTo>
                  <a:lnTo>
                    <a:pt x="102" y="69"/>
                  </a:lnTo>
                  <a:lnTo>
                    <a:pt x="108" y="69"/>
                  </a:lnTo>
                  <a:lnTo>
                    <a:pt x="110" y="69"/>
                  </a:lnTo>
                  <a:lnTo>
                    <a:pt x="112" y="69"/>
                  </a:lnTo>
                  <a:lnTo>
                    <a:pt x="116" y="69"/>
                  </a:lnTo>
                  <a:lnTo>
                    <a:pt x="118" y="71"/>
                  </a:lnTo>
                  <a:lnTo>
                    <a:pt x="120" y="71"/>
                  </a:lnTo>
                  <a:lnTo>
                    <a:pt x="122" y="69"/>
                  </a:lnTo>
                  <a:lnTo>
                    <a:pt x="122" y="71"/>
                  </a:lnTo>
                  <a:lnTo>
                    <a:pt x="122" y="69"/>
                  </a:lnTo>
                  <a:lnTo>
                    <a:pt x="122" y="67"/>
                  </a:lnTo>
                  <a:lnTo>
                    <a:pt x="124" y="67"/>
                  </a:lnTo>
                  <a:lnTo>
                    <a:pt x="124" y="65"/>
                  </a:lnTo>
                  <a:lnTo>
                    <a:pt x="126" y="65"/>
                  </a:lnTo>
                  <a:lnTo>
                    <a:pt x="126" y="67"/>
                  </a:lnTo>
                  <a:lnTo>
                    <a:pt x="126" y="69"/>
                  </a:lnTo>
                  <a:lnTo>
                    <a:pt x="128" y="69"/>
                  </a:lnTo>
                  <a:lnTo>
                    <a:pt x="130" y="71"/>
                  </a:lnTo>
                  <a:lnTo>
                    <a:pt x="132" y="71"/>
                  </a:lnTo>
                  <a:lnTo>
                    <a:pt x="134" y="71"/>
                  </a:lnTo>
                  <a:lnTo>
                    <a:pt x="136" y="71"/>
                  </a:lnTo>
                  <a:lnTo>
                    <a:pt x="138" y="71"/>
                  </a:lnTo>
                  <a:lnTo>
                    <a:pt x="140" y="73"/>
                  </a:lnTo>
                  <a:lnTo>
                    <a:pt x="140" y="75"/>
                  </a:lnTo>
                  <a:lnTo>
                    <a:pt x="140" y="77"/>
                  </a:lnTo>
                  <a:lnTo>
                    <a:pt x="142" y="77"/>
                  </a:lnTo>
                  <a:lnTo>
                    <a:pt x="142" y="79"/>
                  </a:lnTo>
                  <a:lnTo>
                    <a:pt x="144" y="79"/>
                  </a:lnTo>
                  <a:lnTo>
                    <a:pt x="144" y="81"/>
                  </a:lnTo>
                  <a:lnTo>
                    <a:pt x="144" y="83"/>
                  </a:lnTo>
                  <a:lnTo>
                    <a:pt x="144" y="87"/>
                  </a:lnTo>
                  <a:lnTo>
                    <a:pt x="146" y="89"/>
                  </a:lnTo>
                  <a:lnTo>
                    <a:pt x="146" y="91"/>
                  </a:lnTo>
                  <a:lnTo>
                    <a:pt x="146" y="93"/>
                  </a:lnTo>
                  <a:lnTo>
                    <a:pt x="146" y="95"/>
                  </a:lnTo>
                  <a:lnTo>
                    <a:pt x="148" y="97"/>
                  </a:lnTo>
                  <a:lnTo>
                    <a:pt x="148" y="99"/>
                  </a:lnTo>
                  <a:lnTo>
                    <a:pt x="148" y="101"/>
                  </a:lnTo>
                  <a:lnTo>
                    <a:pt x="148" y="103"/>
                  </a:lnTo>
                  <a:lnTo>
                    <a:pt x="150" y="103"/>
                  </a:lnTo>
                  <a:lnTo>
                    <a:pt x="150" y="105"/>
                  </a:lnTo>
                  <a:lnTo>
                    <a:pt x="150" y="107"/>
                  </a:lnTo>
                  <a:lnTo>
                    <a:pt x="150" y="109"/>
                  </a:lnTo>
                  <a:lnTo>
                    <a:pt x="152" y="111"/>
                  </a:lnTo>
                  <a:lnTo>
                    <a:pt x="156" y="111"/>
                  </a:lnTo>
                  <a:lnTo>
                    <a:pt x="160" y="111"/>
                  </a:lnTo>
                  <a:lnTo>
                    <a:pt x="162" y="111"/>
                  </a:lnTo>
                  <a:lnTo>
                    <a:pt x="162" y="109"/>
                  </a:lnTo>
                  <a:lnTo>
                    <a:pt x="168" y="107"/>
                  </a:lnTo>
                  <a:lnTo>
                    <a:pt x="170" y="107"/>
                  </a:lnTo>
                  <a:lnTo>
                    <a:pt x="170" y="109"/>
                  </a:lnTo>
                  <a:lnTo>
                    <a:pt x="174" y="111"/>
                  </a:lnTo>
                  <a:lnTo>
                    <a:pt x="174" y="113"/>
                  </a:lnTo>
                  <a:lnTo>
                    <a:pt x="172" y="115"/>
                  </a:lnTo>
                  <a:lnTo>
                    <a:pt x="172" y="117"/>
                  </a:lnTo>
                  <a:lnTo>
                    <a:pt x="174" y="117"/>
                  </a:lnTo>
                  <a:lnTo>
                    <a:pt x="174" y="119"/>
                  </a:lnTo>
                  <a:lnTo>
                    <a:pt x="174" y="121"/>
                  </a:lnTo>
                  <a:lnTo>
                    <a:pt x="174" y="123"/>
                  </a:lnTo>
                  <a:lnTo>
                    <a:pt x="174" y="125"/>
                  </a:lnTo>
                  <a:lnTo>
                    <a:pt x="174" y="127"/>
                  </a:lnTo>
                  <a:lnTo>
                    <a:pt x="174" y="129"/>
                  </a:lnTo>
                  <a:lnTo>
                    <a:pt x="172" y="129"/>
                  </a:lnTo>
                  <a:lnTo>
                    <a:pt x="172" y="131"/>
                  </a:lnTo>
                  <a:lnTo>
                    <a:pt x="172" y="135"/>
                  </a:lnTo>
                  <a:lnTo>
                    <a:pt x="172" y="137"/>
                  </a:lnTo>
                  <a:lnTo>
                    <a:pt x="172" y="141"/>
                  </a:lnTo>
                  <a:lnTo>
                    <a:pt x="170" y="143"/>
                  </a:lnTo>
                  <a:lnTo>
                    <a:pt x="170" y="145"/>
                  </a:lnTo>
                  <a:lnTo>
                    <a:pt x="170" y="147"/>
                  </a:lnTo>
                  <a:lnTo>
                    <a:pt x="170" y="149"/>
                  </a:lnTo>
                  <a:lnTo>
                    <a:pt x="170" y="153"/>
                  </a:lnTo>
                  <a:lnTo>
                    <a:pt x="172" y="157"/>
                  </a:lnTo>
                  <a:lnTo>
                    <a:pt x="170" y="157"/>
                  </a:lnTo>
                  <a:lnTo>
                    <a:pt x="170" y="159"/>
                  </a:lnTo>
                  <a:lnTo>
                    <a:pt x="170" y="163"/>
                  </a:lnTo>
                  <a:lnTo>
                    <a:pt x="172" y="163"/>
                  </a:lnTo>
                  <a:lnTo>
                    <a:pt x="170" y="165"/>
                  </a:lnTo>
                  <a:lnTo>
                    <a:pt x="172" y="165"/>
                  </a:lnTo>
                  <a:lnTo>
                    <a:pt x="170" y="169"/>
                  </a:lnTo>
                  <a:lnTo>
                    <a:pt x="170" y="175"/>
                  </a:lnTo>
                  <a:lnTo>
                    <a:pt x="168" y="175"/>
                  </a:lnTo>
                  <a:lnTo>
                    <a:pt x="168" y="177"/>
                  </a:lnTo>
                  <a:lnTo>
                    <a:pt x="166" y="177"/>
                  </a:lnTo>
                  <a:lnTo>
                    <a:pt x="164" y="177"/>
                  </a:lnTo>
                  <a:lnTo>
                    <a:pt x="164" y="179"/>
                  </a:lnTo>
                  <a:lnTo>
                    <a:pt x="162" y="179"/>
                  </a:lnTo>
                  <a:lnTo>
                    <a:pt x="160" y="181"/>
                  </a:lnTo>
                  <a:lnTo>
                    <a:pt x="156" y="185"/>
                  </a:lnTo>
                  <a:lnTo>
                    <a:pt x="156" y="187"/>
                  </a:lnTo>
                  <a:lnTo>
                    <a:pt x="156" y="189"/>
                  </a:lnTo>
                  <a:lnTo>
                    <a:pt x="154" y="191"/>
                  </a:lnTo>
                  <a:lnTo>
                    <a:pt x="154" y="193"/>
                  </a:lnTo>
                  <a:lnTo>
                    <a:pt x="152" y="191"/>
                  </a:lnTo>
                  <a:lnTo>
                    <a:pt x="150" y="191"/>
                  </a:lnTo>
                  <a:lnTo>
                    <a:pt x="150" y="189"/>
                  </a:lnTo>
                  <a:lnTo>
                    <a:pt x="148" y="189"/>
                  </a:lnTo>
                  <a:lnTo>
                    <a:pt x="146" y="189"/>
                  </a:lnTo>
                  <a:lnTo>
                    <a:pt x="144" y="189"/>
                  </a:lnTo>
                  <a:lnTo>
                    <a:pt x="142" y="191"/>
                  </a:lnTo>
                  <a:lnTo>
                    <a:pt x="142" y="193"/>
                  </a:lnTo>
                  <a:lnTo>
                    <a:pt x="142" y="195"/>
                  </a:lnTo>
                  <a:lnTo>
                    <a:pt x="140" y="195"/>
                  </a:lnTo>
                  <a:lnTo>
                    <a:pt x="138" y="195"/>
                  </a:lnTo>
                  <a:lnTo>
                    <a:pt x="138" y="193"/>
                  </a:lnTo>
                  <a:lnTo>
                    <a:pt x="136" y="193"/>
                  </a:lnTo>
                  <a:lnTo>
                    <a:pt x="134" y="193"/>
                  </a:lnTo>
                  <a:lnTo>
                    <a:pt x="132" y="193"/>
                  </a:lnTo>
                  <a:lnTo>
                    <a:pt x="130" y="193"/>
                  </a:lnTo>
                  <a:lnTo>
                    <a:pt x="130" y="191"/>
                  </a:lnTo>
                  <a:lnTo>
                    <a:pt x="128" y="191"/>
                  </a:lnTo>
                  <a:lnTo>
                    <a:pt x="128" y="193"/>
                  </a:lnTo>
                  <a:lnTo>
                    <a:pt x="126" y="193"/>
                  </a:lnTo>
                  <a:lnTo>
                    <a:pt x="124" y="193"/>
                  </a:lnTo>
                  <a:lnTo>
                    <a:pt x="122" y="193"/>
                  </a:lnTo>
                  <a:lnTo>
                    <a:pt x="122" y="191"/>
                  </a:lnTo>
                  <a:lnTo>
                    <a:pt x="120" y="191"/>
                  </a:lnTo>
                  <a:lnTo>
                    <a:pt x="116" y="191"/>
                  </a:lnTo>
                  <a:lnTo>
                    <a:pt x="114" y="189"/>
                  </a:lnTo>
                  <a:lnTo>
                    <a:pt x="112" y="189"/>
                  </a:lnTo>
                  <a:lnTo>
                    <a:pt x="108" y="189"/>
                  </a:lnTo>
                  <a:lnTo>
                    <a:pt x="108" y="187"/>
                  </a:lnTo>
                  <a:lnTo>
                    <a:pt x="104" y="187"/>
                  </a:lnTo>
                  <a:lnTo>
                    <a:pt x="102" y="187"/>
                  </a:lnTo>
                  <a:lnTo>
                    <a:pt x="98" y="189"/>
                  </a:lnTo>
                  <a:lnTo>
                    <a:pt x="96" y="189"/>
                  </a:lnTo>
                  <a:lnTo>
                    <a:pt x="94" y="187"/>
                  </a:lnTo>
                  <a:lnTo>
                    <a:pt x="94" y="185"/>
                  </a:lnTo>
                  <a:lnTo>
                    <a:pt x="96" y="185"/>
                  </a:lnTo>
                  <a:lnTo>
                    <a:pt x="96" y="181"/>
                  </a:lnTo>
                  <a:lnTo>
                    <a:pt x="98" y="179"/>
                  </a:lnTo>
                  <a:lnTo>
                    <a:pt x="100" y="179"/>
                  </a:lnTo>
                  <a:lnTo>
                    <a:pt x="102" y="175"/>
                  </a:lnTo>
                  <a:lnTo>
                    <a:pt x="102" y="173"/>
                  </a:lnTo>
                  <a:lnTo>
                    <a:pt x="100" y="173"/>
                  </a:lnTo>
                  <a:lnTo>
                    <a:pt x="100" y="171"/>
                  </a:lnTo>
                  <a:lnTo>
                    <a:pt x="100" y="169"/>
                  </a:lnTo>
                  <a:lnTo>
                    <a:pt x="102" y="167"/>
                  </a:lnTo>
                  <a:lnTo>
                    <a:pt x="102" y="165"/>
                  </a:lnTo>
                  <a:lnTo>
                    <a:pt x="102" y="163"/>
                  </a:lnTo>
                  <a:lnTo>
                    <a:pt x="102" y="161"/>
                  </a:lnTo>
                  <a:lnTo>
                    <a:pt x="104" y="161"/>
                  </a:lnTo>
                  <a:lnTo>
                    <a:pt x="106" y="159"/>
                  </a:lnTo>
                  <a:lnTo>
                    <a:pt x="106" y="157"/>
                  </a:lnTo>
                  <a:lnTo>
                    <a:pt x="108" y="155"/>
                  </a:lnTo>
                  <a:lnTo>
                    <a:pt x="106" y="153"/>
                  </a:lnTo>
                  <a:lnTo>
                    <a:pt x="108" y="153"/>
                  </a:lnTo>
                  <a:lnTo>
                    <a:pt x="112" y="147"/>
                  </a:lnTo>
                  <a:lnTo>
                    <a:pt x="112" y="145"/>
                  </a:lnTo>
                  <a:lnTo>
                    <a:pt x="110" y="145"/>
                  </a:lnTo>
                  <a:lnTo>
                    <a:pt x="110" y="143"/>
                  </a:lnTo>
                  <a:lnTo>
                    <a:pt x="108" y="141"/>
                  </a:lnTo>
                  <a:close/>
                </a:path>
              </a:pathLst>
            </a:custGeom>
            <a:noFill/>
            <a:ln w="3175">
              <a:solidFill>
                <a:schemeClr val="bg1"/>
              </a:solidFill>
              <a:prstDash val="sysDot"/>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lang="de-DE" sz="2400">
                <a:solidFill>
                  <a:srgbClr val="000000"/>
                </a:solidFill>
                <a:cs typeface="Arial" charset="0"/>
              </a:endParaRPr>
            </a:p>
          </p:txBody>
        </p:sp>
        <p:sp>
          <p:nvSpPr>
            <p:cNvPr id="14446" name="Freeform 2528"/>
            <p:cNvSpPr>
              <a:spLocks/>
            </p:cNvSpPr>
            <p:nvPr/>
          </p:nvSpPr>
          <p:spPr bwMode="auto">
            <a:xfrm>
              <a:off x="2776912" y="3000536"/>
              <a:ext cx="240927" cy="256640"/>
            </a:xfrm>
            <a:custGeom>
              <a:avLst/>
              <a:gdLst>
                <a:gd name="T0" fmla="*/ 2147483647 w 262"/>
                <a:gd name="T1" fmla="*/ 2147483647 h 311"/>
                <a:gd name="T2" fmla="*/ 2147483647 w 262"/>
                <a:gd name="T3" fmla="*/ 2147483647 h 311"/>
                <a:gd name="T4" fmla="*/ 2147483647 w 262"/>
                <a:gd name="T5" fmla="*/ 2147483647 h 311"/>
                <a:gd name="T6" fmla="*/ 2147483647 w 262"/>
                <a:gd name="T7" fmla="*/ 2147483647 h 311"/>
                <a:gd name="T8" fmla="*/ 2147483647 w 262"/>
                <a:gd name="T9" fmla="*/ 2147483647 h 311"/>
                <a:gd name="T10" fmla="*/ 2147483647 w 262"/>
                <a:gd name="T11" fmla="*/ 2147483647 h 311"/>
                <a:gd name="T12" fmla="*/ 2147483647 w 262"/>
                <a:gd name="T13" fmla="*/ 2147483647 h 311"/>
                <a:gd name="T14" fmla="*/ 2147483647 w 262"/>
                <a:gd name="T15" fmla="*/ 2147483647 h 311"/>
                <a:gd name="T16" fmla="*/ 2147483647 w 262"/>
                <a:gd name="T17" fmla="*/ 2147483647 h 311"/>
                <a:gd name="T18" fmla="*/ 2147483647 w 262"/>
                <a:gd name="T19" fmla="*/ 2147483647 h 311"/>
                <a:gd name="T20" fmla="*/ 2147483647 w 262"/>
                <a:gd name="T21" fmla="*/ 2147483647 h 311"/>
                <a:gd name="T22" fmla="*/ 2147483647 w 262"/>
                <a:gd name="T23" fmla="*/ 2147483647 h 311"/>
                <a:gd name="T24" fmla="*/ 2147483647 w 262"/>
                <a:gd name="T25" fmla="*/ 2147483647 h 311"/>
                <a:gd name="T26" fmla="*/ 2147483647 w 262"/>
                <a:gd name="T27" fmla="*/ 2147483647 h 311"/>
                <a:gd name="T28" fmla="*/ 2147483647 w 262"/>
                <a:gd name="T29" fmla="*/ 2147483647 h 311"/>
                <a:gd name="T30" fmla="*/ 2147483647 w 262"/>
                <a:gd name="T31" fmla="*/ 2147483647 h 311"/>
                <a:gd name="T32" fmla="*/ 2147483647 w 262"/>
                <a:gd name="T33" fmla="*/ 2147483647 h 311"/>
                <a:gd name="T34" fmla="*/ 2147483647 w 262"/>
                <a:gd name="T35" fmla="*/ 2147483647 h 311"/>
                <a:gd name="T36" fmla="*/ 2147483647 w 262"/>
                <a:gd name="T37" fmla="*/ 2147483647 h 311"/>
                <a:gd name="T38" fmla="*/ 2147483647 w 262"/>
                <a:gd name="T39" fmla="*/ 2147483647 h 311"/>
                <a:gd name="T40" fmla="*/ 2147483647 w 262"/>
                <a:gd name="T41" fmla="*/ 2147483647 h 311"/>
                <a:gd name="T42" fmla="*/ 2147483647 w 262"/>
                <a:gd name="T43" fmla="*/ 2147483647 h 311"/>
                <a:gd name="T44" fmla="*/ 2147483647 w 262"/>
                <a:gd name="T45" fmla="*/ 2147483647 h 311"/>
                <a:gd name="T46" fmla="*/ 2147483647 w 262"/>
                <a:gd name="T47" fmla="*/ 2147483647 h 311"/>
                <a:gd name="T48" fmla="*/ 2147483647 w 262"/>
                <a:gd name="T49" fmla="*/ 2147483647 h 311"/>
                <a:gd name="T50" fmla="*/ 2147483647 w 262"/>
                <a:gd name="T51" fmla="*/ 2147483647 h 311"/>
                <a:gd name="T52" fmla="*/ 2147483647 w 262"/>
                <a:gd name="T53" fmla="*/ 2147483647 h 311"/>
                <a:gd name="T54" fmla="*/ 2147483647 w 262"/>
                <a:gd name="T55" fmla="*/ 2147483647 h 311"/>
                <a:gd name="T56" fmla="*/ 2147483647 w 262"/>
                <a:gd name="T57" fmla="*/ 2147483647 h 311"/>
                <a:gd name="T58" fmla="*/ 2147483647 w 262"/>
                <a:gd name="T59" fmla="*/ 2147483647 h 311"/>
                <a:gd name="T60" fmla="*/ 2147483647 w 262"/>
                <a:gd name="T61" fmla="*/ 2147483647 h 311"/>
                <a:gd name="T62" fmla="*/ 2147483647 w 262"/>
                <a:gd name="T63" fmla="*/ 2147483647 h 311"/>
                <a:gd name="T64" fmla="*/ 2147483647 w 262"/>
                <a:gd name="T65" fmla="*/ 2147483647 h 311"/>
                <a:gd name="T66" fmla="*/ 2147483647 w 262"/>
                <a:gd name="T67" fmla="*/ 2147483647 h 311"/>
                <a:gd name="T68" fmla="*/ 2147483647 w 262"/>
                <a:gd name="T69" fmla="*/ 2147483647 h 311"/>
                <a:gd name="T70" fmla="*/ 2147483647 w 262"/>
                <a:gd name="T71" fmla="*/ 2147483647 h 311"/>
                <a:gd name="T72" fmla="*/ 2147483647 w 262"/>
                <a:gd name="T73" fmla="*/ 2147483647 h 311"/>
                <a:gd name="T74" fmla="*/ 2147483647 w 262"/>
                <a:gd name="T75" fmla="*/ 2147483647 h 311"/>
                <a:gd name="T76" fmla="*/ 2147483647 w 262"/>
                <a:gd name="T77" fmla="*/ 2147483647 h 311"/>
                <a:gd name="T78" fmla="*/ 2147483647 w 262"/>
                <a:gd name="T79" fmla="*/ 2147483647 h 311"/>
                <a:gd name="T80" fmla="*/ 2147483647 w 262"/>
                <a:gd name="T81" fmla="*/ 2147483647 h 311"/>
                <a:gd name="T82" fmla="*/ 2147483647 w 262"/>
                <a:gd name="T83" fmla="*/ 2147483647 h 311"/>
                <a:gd name="T84" fmla="*/ 2147483647 w 262"/>
                <a:gd name="T85" fmla="*/ 2147483647 h 311"/>
                <a:gd name="T86" fmla="*/ 2147483647 w 262"/>
                <a:gd name="T87" fmla="*/ 2147483647 h 311"/>
                <a:gd name="T88" fmla="*/ 2147483647 w 262"/>
                <a:gd name="T89" fmla="*/ 2147483647 h 311"/>
                <a:gd name="T90" fmla="*/ 2147483647 w 262"/>
                <a:gd name="T91" fmla="*/ 2147483647 h 311"/>
                <a:gd name="T92" fmla="*/ 2147483647 w 262"/>
                <a:gd name="T93" fmla="*/ 2147483647 h 311"/>
                <a:gd name="T94" fmla="*/ 2147483647 w 262"/>
                <a:gd name="T95" fmla="*/ 2147483647 h 311"/>
                <a:gd name="T96" fmla="*/ 2147483647 w 262"/>
                <a:gd name="T97" fmla="*/ 2147483647 h 311"/>
                <a:gd name="T98" fmla="*/ 2147483647 w 262"/>
                <a:gd name="T99" fmla="*/ 2147483647 h 311"/>
                <a:gd name="T100" fmla="*/ 2147483647 w 262"/>
                <a:gd name="T101" fmla="*/ 2147483647 h 311"/>
                <a:gd name="T102" fmla="*/ 2147483647 w 262"/>
                <a:gd name="T103" fmla="*/ 2147483647 h 311"/>
                <a:gd name="T104" fmla="*/ 2147483647 w 262"/>
                <a:gd name="T105" fmla="*/ 2147483647 h 311"/>
                <a:gd name="T106" fmla="*/ 2147483647 w 262"/>
                <a:gd name="T107" fmla="*/ 2147483647 h 311"/>
                <a:gd name="T108" fmla="*/ 2147483647 w 262"/>
                <a:gd name="T109" fmla="*/ 2147483647 h 311"/>
                <a:gd name="T110" fmla="*/ 2147483647 w 262"/>
                <a:gd name="T111" fmla="*/ 2147483647 h 311"/>
                <a:gd name="T112" fmla="*/ 2147483647 w 262"/>
                <a:gd name="T113" fmla="*/ 2147483647 h 311"/>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w 262"/>
                <a:gd name="T172" fmla="*/ 0 h 311"/>
                <a:gd name="T173" fmla="*/ 262 w 262"/>
                <a:gd name="T174" fmla="*/ 311 h 311"/>
              </a:gdLst>
              <a:ahLst/>
              <a:cxnLst>
                <a:cxn ang="T114">
                  <a:pos x="T0" y="T1"/>
                </a:cxn>
                <a:cxn ang="T115">
                  <a:pos x="T2" y="T3"/>
                </a:cxn>
                <a:cxn ang="T116">
                  <a:pos x="T4" y="T5"/>
                </a:cxn>
                <a:cxn ang="T117">
                  <a:pos x="T6" y="T7"/>
                </a:cxn>
                <a:cxn ang="T118">
                  <a:pos x="T8" y="T9"/>
                </a:cxn>
                <a:cxn ang="T119">
                  <a:pos x="T10" y="T11"/>
                </a:cxn>
                <a:cxn ang="T120">
                  <a:pos x="T12" y="T13"/>
                </a:cxn>
                <a:cxn ang="T121">
                  <a:pos x="T14" y="T15"/>
                </a:cxn>
                <a:cxn ang="T122">
                  <a:pos x="T16" y="T17"/>
                </a:cxn>
                <a:cxn ang="T123">
                  <a:pos x="T18" y="T19"/>
                </a:cxn>
                <a:cxn ang="T124">
                  <a:pos x="T20" y="T21"/>
                </a:cxn>
                <a:cxn ang="T125">
                  <a:pos x="T22" y="T23"/>
                </a:cxn>
                <a:cxn ang="T126">
                  <a:pos x="T24" y="T25"/>
                </a:cxn>
                <a:cxn ang="T127">
                  <a:pos x="T26" y="T27"/>
                </a:cxn>
                <a:cxn ang="T128">
                  <a:pos x="T28" y="T29"/>
                </a:cxn>
                <a:cxn ang="T129">
                  <a:pos x="T30" y="T31"/>
                </a:cxn>
                <a:cxn ang="T130">
                  <a:pos x="T32" y="T33"/>
                </a:cxn>
                <a:cxn ang="T131">
                  <a:pos x="T34" y="T35"/>
                </a:cxn>
                <a:cxn ang="T132">
                  <a:pos x="T36" y="T37"/>
                </a:cxn>
                <a:cxn ang="T133">
                  <a:pos x="T38" y="T39"/>
                </a:cxn>
                <a:cxn ang="T134">
                  <a:pos x="T40" y="T41"/>
                </a:cxn>
                <a:cxn ang="T135">
                  <a:pos x="T42" y="T43"/>
                </a:cxn>
                <a:cxn ang="T136">
                  <a:pos x="T44" y="T45"/>
                </a:cxn>
                <a:cxn ang="T137">
                  <a:pos x="T46" y="T47"/>
                </a:cxn>
                <a:cxn ang="T138">
                  <a:pos x="T48" y="T49"/>
                </a:cxn>
                <a:cxn ang="T139">
                  <a:pos x="T50" y="T51"/>
                </a:cxn>
                <a:cxn ang="T140">
                  <a:pos x="T52" y="T53"/>
                </a:cxn>
                <a:cxn ang="T141">
                  <a:pos x="T54" y="T55"/>
                </a:cxn>
                <a:cxn ang="T142">
                  <a:pos x="T56" y="T57"/>
                </a:cxn>
                <a:cxn ang="T143">
                  <a:pos x="T58" y="T59"/>
                </a:cxn>
                <a:cxn ang="T144">
                  <a:pos x="T60" y="T61"/>
                </a:cxn>
                <a:cxn ang="T145">
                  <a:pos x="T62" y="T63"/>
                </a:cxn>
                <a:cxn ang="T146">
                  <a:pos x="T64" y="T65"/>
                </a:cxn>
                <a:cxn ang="T147">
                  <a:pos x="T66" y="T67"/>
                </a:cxn>
                <a:cxn ang="T148">
                  <a:pos x="T68" y="T69"/>
                </a:cxn>
                <a:cxn ang="T149">
                  <a:pos x="T70" y="T71"/>
                </a:cxn>
                <a:cxn ang="T150">
                  <a:pos x="T72" y="T73"/>
                </a:cxn>
                <a:cxn ang="T151">
                  <a:pos x="T74" y="T75"/>
                </a:cxn>
                <a:cxn ang="T152">
                  <a:pos x="T76" y="T77"/>
                </a:cxn>
                <a:cxn ang="T153">
                  <a:pos x="T78" y="T79"/>
                </a:cxn>
                <a:cxn ang="T154">
                  <a:pos x="T80" y="T81"/>
                </a:cxn>
                <a:cxn ang="T155">
                  <a:pos x="T82" y="T83"/>
                </a:cxn>
                <a:cxn ang="T156">
                  <a:pos x="T84" y="T85"/>
                </a:cxn>
                <a:cxn ang="T157">
                  <a:pos x="T86" y="T87"/>
                </a:cxn>
                <a:cxn ang="T158">
                  <a:pos x="T88" y="T89"/>
                </a:cxn>
                <a:cxn ang="T159">
                  <a:pos x="T90" y="T91"/>
                </a:cxn>
                <a:cxn ang="T160">
                  <a:pos x="T92" y="T93"/>
                </a:cxn>
                <a:cxn ang="T161">
                  <a:pos x="T94" y="T95"/>
                </a:cxn>
                <a:cxn ang="T162">
                  <a:pos x="T96" y="T97"/>
                </a:cxn>
                <a:cxn ang="T163">
                  <a:pos x="T98" y="T99"/>
                </a:cxn>
                <a:cxn ang="T164">
                  <a:pos x="T100" y="T101"/>
                </a:cxn>
                <a:cxn ang="T165">
                  <a:pos x="T102" y="T103"/>
                </a:cxn>
                <a:cxn ang="T166">
                  <a:pos x="T104" y="T105"/>
                </a:cxn>
                <a:cxn ang="T167">
                  <a:pos x="T106" y="T107"/>
                </a:cxn>
                <a:cxn ang="T168">
                  <a:pos x="T108" y="T109"/>
                </a:cxn>
                <a:cxn ang="T169">
                  <a:pos x="T110" y="T111"/>
                </a:cxn>
                <a:cxn ang="T170">
                  <a:pos x="T112" y="T113"/>
                </a:cxn>
              </a:cxnLst>
              <a:rect l="T171" t="T172" r="T173" b="T174"/>
              <a:pathLst>
                <a:path w="262" h="311">
                  <a:moveTo>
                    <a:pt x="170" y="256"/>
                  </a:moveTo>
                  <a:lnTo>
                    <a:pt x="170" y="258"/>
                  </a:lnTo>
                  <a:lnTo>
                    <a:pt x="170" y="260"/>
                  </a:lnTo>
                  <a:lnTo>
                    <a:pt x="170" y="262"/>
                  </a:lnTo>
                  <a:lnTo>
                    <a:pt x="170" y="266"/>
                  </a:lnTo>
                  <a:lnTo>
                    <a:pt x="170" y="268"/>
                  </a:lnTo>
                  <a:lnTo>
                    <a:pt x="168" y="276"/>
                  </a:lnTo>
                  <a:lnTo>
                    <a:pt x="168" y="284"/>
                  </a:lnTo>
                  <a:lnTo>
                    <a:pt x="168" y="285"/>
                  </a:lnTo>
                  <a:lnTo>
                    <a:pt x="166" y="287"/>
                  </a:lnTo>
                  <a:lnTo>
                    <a:pt x="166" y="293"/>
                  </a:lnTo>
                  <a:lnTo>
                    <a:pt x="166" y="295"/>
                  </a:lnTo>
                  <a:lnTo>
                    <a:pt x="164" y="295"/>
                  </a:lnTo>
                  <a:lnTo>
                    <a:pt x="162" y="293"/>
                  </a:lnTo>
                  <a:lnTo>
                    <a:pt x="162" y="291"/>
                  </a:lnTo>
                  <a:lnTo>
                    <a:pt x="162" y="289"/>
                  </a:lnTo>
                  <a:lnTo>
                    <a:pt x="160" y="289"/>
                  </a:lnTo>
                  <a:lnTo>
                    <a:pt x="154" y="291"/>
                  </a:lnTo>
                  <a:lnTo>
                    <a:pt x="144" y="291"/>
                  </a:lnTo>
                  <a:lnTo>
                    <a:pt x="140" y="291"/>
                  </a:lnTo>
                  <a:lnTo>
                    <a:pt x="138" y="293"/>
                  </a:lnTo>
                  <a:lnTo>
                    <a:pt x="138" y="297"/>
                  </a:lnTo>
                  <a:lnTo>
                    <a:pt x="136" y="301"/>
                  </a:lnTo>
                  <a:lnTo>
                    <a:pt x="134" y="303"/>
                  </a:lnTo>
                  <a:lnTo>
                    <a:pt x="134" y="305"/>
                  </a:lnTo>
                  <a:lnTo>
                    <a:pt x="134" y="307"/>
                  </a:lnTo>
                  <a:lnTo>
                    <a:pt x="134" y="309"/>
                  </a:lnTo>
                  <a:lnTo>
                    <a:pt x="132" y="309"/>
                  </a:lnTo>
                  <a:lnTo>
                    <a:pt x="132" y="307"/>
                  </a:lnTo>
                  <a:lnTo>
                    <a:pt x="130" y="305"/>
                  </a:lnTo>
                  <a:lnTo>
                    <a:pt x="130" y="303"/>
                  </a:lnTo>
                  <a:lnTo>
                    <a:pt x="128" y="301"/>
                  </a:lnTo>
                  <a:lnTo>
                    <a:pt x="126" y="297"/>
                  </a:lnTo>
                  <a:lnTo>
                    <a:pt x="128" y="297"/>
                  </a:lnTo>
                  <a:lnTo>
                    <a:pt x="126" y="297"/>
                  </a:lnTo>
                  <a:lnTo>
                    <a:pt x="126" y="295"/>
                  </a:lnTo>
                  <a:lnTo>
                    <a:pt x="124" y="295"/>
                  </a:lnTo>
                  <a:lnTo>
                    <a:pt x="122" y="295"/>
                  </a:lnTo>
                  <a:lnTo>
                    <a:pt x="118" y="293"/>
                  </a:lnTo>
                  <a:lnTo>
                    <a:pt x="116" y="293"/>
                  </a:lnTo>
                  <a:lnTo>
                    <a:pt x="112" y="293"/>
                  </a:lnTo>
                  <a:lnTo>
                    <a:pt x="104" y="293"/>
                  </a:lnTo>
                  <a:lnTo>
                    <a:pt x="102" y="293"/>
                  </a:lnTo>
                  <a:lnTo>
                    <a:pt x="100" y="293"/>
                  </a:lnTo>
                  <a:lnTo>
                    <a:pt x="100" y="291"/>
                  </a:lnTo>
                  <a:lnTo>
                    <a:pt x="98" y="291"/>
                  </a:lnTo>
                  <a:lnTo>
                    <a:pt x="96" y="289"/>
                  </a:lnTo>
                  <a:lnTo>
                    <a:pt x="96" y="285"/>
                  </a:lnTo>
                  <a:lnTo>
                    <a:pt x="92" y="285"/>
                  </a:lnTo>
                  <a:lnTo>
                    <a:pt x="92" y="287"/>
                  </a:lnTo>
                  <a:lnTo>
                    <a:pt x="92" y="289"/>
                  </a:lnTo>
                  <a:lnTo>
                    <a:pt x="92" y="291"/>
                  </a:lnTo>
                  <a:lnTo>
                    <a:pt x="90" y="291"/>
                  </a:lnTo>
                  <a:lnTo>
                    <a:pt x="90" y="293"/>
                  </a:lnTo>
                  <a:lnTo>
                    <a:pt x="88" y="293"/>
                  </a:lnTo>
                  <a:lnTo>
                    <a:pt x="88" y="295"/>
                  </a:lnTo>
                  <a:lnTo>
                    <a:pt x="86" y="295"/>
                  </a:lnTo>
                  <a:lnTo>
                    <a:pt x="84" y="295"/>
                  </a:lnTo>
                  <a:lnTo>
                    <a:pt x="82" y="295"/>
                  </a:lnTo>
                  <a:lnTo>
                    <a:pt x="82" y="299"/>
                  </a:lnTo>
                  <a:lnTo>
                    <a:pt x="82" y="301"/>
                  </a:lnTo>
                  <a:lnTo>
                    <a:pt x="80" y="301"/>
                  </a:lnTo>
                  <a:lnTo>
                    <a:pt x="78" y="301"/>
                  </a:lnTo>
                  <a:lnTo>
                    <a:pt x="76" y="303"/>
                  </a:lnTo>
                  <a:lnTo>
                    <a:pt x="78" y="305"/>
                  </a:lnTo>
                  <a:lnTo>
                    <a:pt x="76" y="305"/>
                  </a:lnTo>
                  <a:lnTo>
                    <a:pt x="74" y="309"/>
                  </a:lnTo>
                  <a:lnTo>
                    <a:pt x="72" y="309"/>
                  </a:lnTo>
                  <a:lnTo>
                    <a:pt x="68" y="309"/>
                  </a:lnTo>
                  <a:lnTo>
                    <a:pt x="66" y="311"/>
                  </a:lnTo>
                  <a:lnTo>
                    <a:pt x="62" y="309"/>
                  </a:lnTo>
                  <a:lnTo>
                    <a:pt x="60" y="309"/>
                  </a:lnTo>
                  <a:lnTo>
                    <a:pt x="58" y="305"/>
                  </a:lnTo>
                  <a:lnTo>
                    <a:pt x="60" y="303"/>
                  </a:lnTo>
                  <a:lnTo>
                    <a:pt x="58" y="301"/>
                  </a:lnTo>
                  <a:lnTo>
                    <a:pt x="56" y="297"/>
                  </a:lnTo>
                  <a:lnTo>
                    <a:pt x="56" y="295"/>
                  </a:lnTo>
                  <a:lnTo>
                    <a:pt x="56" y="293"/>
                  </a:lnTo>
                  <a:lnTo>
                    <a:pt x="56" y="291"/>
                  </a:lnTo>
                  <a:lnTo>
                    <a:pt x="54" y="291"/>
                  </a:lnTo>
                  <a:lnTo>
                    <a:pt x="52" y="289"/>
                  </a:lnTo>
                  <a:lnTo>
                    <a:pt x="52" y="287"/>
                  </a:lnTo>
                  <a:lnTo>
                    <a:pt x="52" y="285"/>
                  </a:lnTo>
                  <a:lnTo>
                    <a:pt x="52" y="284"/>
                  </a:lnTo>
                  <a:lnTo>
                    <a:pt x="50" y="284"/>
                  </a:lnTo>
                  <a:lnTo>
                    <a:pt x="50" y="282"/>
                  </a:lnTo>
                  <a:lnTo>
                    <a:pt x="48" y="274"/>
                  </a:lnTo>
                  <a:lnTo>
                    <a:pt x="48" y="272"/>
                  </a:lnTo>
                  <a:lnTo>
                    <a:pt x="44" y="264"/>
                  </a:lnTo>
                  <a:lnTo>
                    <a:pt x="42" y="264"/>
                  </a:lnTo>
                  <a:lnTo>
                    <a:pt x="42" y="260"/>
                  </a:lnTo>
                  <a:lnTo>
                    <a:pt x="42" y="258"/>
                  </a:lnTo>
                  <a:lnTo>
                    <a:pt x="44" y="258"/>
                  </a:lnTo>
                  <a:lnTo>
                    <a:pt x="42" y="258"/>
                  </a:lnTo>
                  <a:lnTo>
                    <a:pt x="40" y="258"/>
                  </a:lnTo>
                  <a:lnTo>
                    <a:pt x="40" y="256"/>
                  </a:lnTo>
                  <a:lnTo>
                    <a:pt x="38" y="256"/>
                  </a:lnTo>
                  <a:lnTo>
                    <a:pt x="36" y="254"/>
                  </a:lnTo>
                  <a:lnTo>
                    <a:pt x="36" y="252"/>
                  </a:lnTo>
                  <a:lnTo>
                    <a:pt x="38" y="252"/>
                  </a:lnTo>
                  <a:lnTo>
                    <a:pt x="36" y="250"/>
                  </a:lnTo>
                  <a:lnTo>
                    <a:pt x="36" y="248"/>
                  </a:lnTo>
                  <a:lnTo>
                    <a:pt x="34" y="246"/>
                  </a:lnTo>
                  <a:lnTo>
                    <a:pt x="36" y="246"/>
                  </a:lnTo>
                  <a:lnTo>
                    <a:pt x="38" y="246"/>
                  </a:lnTo>
                  <a:lnTo>
                    <a:pt x="40" y="246"/>
                  </a:lnTo>
                  <a:lnTo>
                    <a:pt x="40" y="244"/>
                  </a:lnTo>
                  <a:lnTo>
                    <a:pt x="40" y="242"/>
                  </a:lnTo>
                  <a:lnTo>
                    <a:pt x="38" y="240"/>
                  </a:lnTo>
                  <a:lnTo>
                    <a:pt x="38" y="238"/>
                  </a:lnTo>
                  <a:lnTo>
                    <a:pt x="36" y="238"/>
                  </a:lnTo>
                  <a:lnTo>
                    <a:pt x="36" y="236"/>
                  </a:lnTo>
                  <a:lnTo>
                    <a:pt x="38" y="234"/>
                  </a:lnTo>
                  <a:lnTo>
                    <a:pt x="38" y="232"/>
                  </a:lnTo>
                  <a:lnTo>
                    <a:pt x="40" y="230"/>
                  </a:lnTo>
                  <a:lnTo>
                    <a:pt x="40" y="228"/>
                  </a:lnTo>
                  <a:lnTo>
                    <a:pt x="38" y="228"/>
                  </a:lnTo>
                  <a:lnTo>
                    <a:pt x="38" y="226"/>
                  </a:lnTo>
                  <a:lnTo>
                    <a:pt x="36" y="226"/>
                  </a:lnTo>
                  <a:lnTo>
                    <a:pt x="34" y="224"/>
                  </a:lnTo>
                  <a:lnTo>
                    <a:pt x="32" y="222"/>
                  </a:lnTo>
                  <a:lnTo>
                    <a:pt x="30" y="220"/>
                  </a:lnTo>
                  <a:lnTo>
                    <a:pt x="28" y="218"/>
                  </a:lnTo>
                  <a:lnTo>
                    <a:pt x="28" y="216"/>
                  </a:lnTo>
                  <a:lnTo>
                    <a:pt x="26" y="212"/>
                  </a:lnTo>
                  <a:lnTo>
                    <a:pt x="26" y="210"/>
                  </a:lnTo>
                  <a:lnTo>
                    <a:pt x="26" y="208"/>
                  </a:lnTo>
                  <a:lnTo>
                    <a:pt x="24" y="206"/>
                  </a:lnTo>
                  <a:lnTo>
                    <a:pt x="24" y="204"/>
                  </a:lnTo>
                  <a:lnTo>
                    <a:pt x="24" y="202"/>
                  </a:lnTo>
                  <a:lnTo>
                    <a:pt x="22" y="202"/>
                  </a:lnTo>
                  <a:lnTo>
                    <a:pt x="22" y="200"/>
                  </a:lnTo>
                  <a:lnTo>
                    <a:pt x="24" y="198"/>
                  </a:lnTo>
                  <a:lnTo>
                    <a:pt x="22" y="198"/>
                  </a:lnTo>
                  <a:lnTo>
                    <a:pt x="18" y="196"/>
                  </a:lnTo>
                  <a:lnTo>
                    <a:pt x="18" y="194"/>
                  </a:lnTo>
                  <a:lnTo>
                    <a:pt x="18" y="192"/>
                  </a:lnTo>
                  <a:lnTo>
                    <a:pt x="16" y="190"/>
                  </a:lnTo>
                  <a:lnTo>
                    <a:pt x="14" y="188"/>
                  </a:lnTo>
                  <a:lnTo>
                    <a:pt x="12" y="184"/>
                  </a:lnTo>
                  <a:lnTo>
                    <a:pt x="12" y="182"/>
                  </a:lnTo>
                  <a:lnTo>
                    <a:pt x="12" y="180"/>
                  </a:lnTo>
                  <a:lnTo>
                    <a:pt x="10" y="180"/>
                  </a:lnTo>
                  <a:lnTo>
                    <a:pt x="10" y="178"/>
                  </a:lnTo>
                  <a:lnTo>
                    <a:pt x="10" y="176"/>
                  </a:lnTo>
                  <a:lnTo>
                    <a:pt x="12" y="176"/>
                  </a:lnTo>
                  <a:lnTo>
                    <a:pt x="12" y="174"/>
                  </a:lnTo>
                  <a:lnTo>
                    <a:pt x="14" y="174"/>
                  </a:lnTo>
                  <a:lnTo>
                    <a:pt x="16" y="170"/>
                  </a:lnTo>
                  <a:lnTo>
                    <a:pt x="18" y="166"/>
                  </a:lnTo>
                  <a:lnTo>
                    <a:pt x="20" y="164"/>
                  </a:lnTo>
                  <a:lnTo>
                    <a:pt x="22" y="164"/>
                  </a:lnTo>
                  <a:lnTo>
                    <a:pt x="22" y="162"/>
                  </a:lnTo>
                  <a:lnTo>
                    <a:pt x="20" y="162"/>
                  </a:lnTo>
                  <a:lnTo>
                    <a:pt x="20" y="160"/>
                  </a:lnTo>
                  <a:lnTo>
                    <a:pt x="22" y="160"/>
                  </a:lnTo>
                  <a:lnTo>
                    <a:pt x="24" y="158"/>
                  </a:lnTo>
                  <a:lnTo>
                    <a:pt x="24" y="156"/>
                  </a:lnTo>
                  <a:lnTo>
                    <a:pt x="22" y="154"/>
                  </a:lnTo>
                  <a:lnTo>
                    <a:pt x="20" y="154"/>
                  </a:lnTo>
                  <a:lnTo>
                    <a:pt x="18" y="154"/>
                  </a:lnTo>
                  <a:lnTo>
                    <a:pt x="16" y="154"/>
                  </a:lnTo>
                  <a:lnTo>
                    <a:pt x="16" y="152"/>
                  </a:lnTo>
                  <a:lnTo>
                    <a:pt x="10" y="140"/>
                  </a:lnTo>
                  <a:lnTo>
                    <a:pt x="12" y="136"/>
                  </a:lnTo>
                  <a:lnTo>
                    <a:pt x="14" y="132"/>
                  </a:lnTo>
                  <a:lnTo>
                    <a:pt x="14" y="130"/>
                  </a:lnTo>
                  <a:lnTo>
                    <a:pt x="16" y="132"/>
                  </a:lnTo>
                  <a:lnTo>
                    <a:pt x="16" y="130"/>
                  </a:lnTo>
                  <a:lnTo>
                    <a:pt x="14" y="130"/>
                  </a:lnTo>
                  <a:lnTo>
                    <a:pt x="14" y="128"/>
                  </a:lnTo>
                  <a:lnTo>
                    <a:pt x="12" y="126"/>
                  </a:lnTo>
                  <a:lnTo>
                    <a:pt x="10" y="124"/>
                  </a:lnTo>
                  <a:lnTo>
                    <a:pt x="10" y="120"/>
                  </a:lnTo>
                  <a:lnTo>
                    <a:pt x="12" y="118"/>
                  </a:lnTo>
                  <a:lnTo>
                    <a:pt x="12" y="116"/>
                  </a:lnTo>
                  <a:lnTo>
                    <a:pt x="12" y="114"/>
                  </a:lnTo>
                  <a:lnTo>
                    <a:pt x="14" y="114"/>
                  </a:lnTo>
                  <a:lnTo>
                    <a:pt x="18" y="112"/>
                  </a:lnTo>
                  <a:lnTo>
                    <a:pt x="18" y="110"/>
                  </a:lnTo>
                  <a:lnTo>
                    <a:pt x="16" y="110"/>
                  </a:lnTo>
                  <a:lnTo>
                    <a:pt x="16" y="108"/>
                  </a:lnTo>
                  <a:lnTo>
                    <a:pt x="18" y="108"/>
                  </a:lnTo>
                  <a:lnTo>
                    <a:pt x="20" y="108"/>
                  </a:lnTo>
                  <a:lnTo>
                    <a:pt x="20" y="106"/>
                  </a:lnTo>
                  <a:lnTo>
                    <a:pt x="18" y="104"/>
                  </a:lnTo>
                  <a:lnTo>
                    <a:pt x="18" y="102"/>
                  </a:lnTo>
                  <a:lnTo>
                    <a:pt x="16" y="102"/>
                  </a:lnTo>
                  <a:lnTo>
                    <a:pt x="16" y="100"/>
                  </a:lnTo>
                  <a:lnTo>
                    <a:pt x="16" y="98"/>
                  </a:lnTo>
                  <a:lnTo>
                    <a:pt x="16" y="96"/>
                  </a:lnTo>
                  <a:lnTo>
                    <a:pt x="14" y="94"/>
                  </a:lnTo>
                  <a:lnTo>
                    <a:pt x="16" y="94"/>
                  </a:lnTo>
                  <a:lnTo>
                    <a:pt x="16" y="92"/>
                  </a:lnTo>
                  <a:lnTo>
                    <a:pt x="16" y="90"/>
                  </a:lnTo>
                  <a:lnTo>
                    <a:pt x="16" y="88"/>
                  </a:lnTo>
                  <a:lnTo>
                    <a:pt x="16" y="84"/>
                  </a:lnTo>
                  <a:lnTo>
                    <a:pt x="16" y="82"/>
                  </a:lnTo>
                  <a:lnTo>
                    <a:pt x="16" y="80"/>
                  </a:lnTo>
                  <a:lnTo>
                    <a:pt x="16" y="78"/>
                  </a:lnTo>
                  <a:lnTo>
                    <a:pt x="14" y="74"/>
                  </a:lnTo>
                  <a:lnTo>
                    <a:pt x="16" y="74"/>
                  </a:lnTo>
                  <a:lnTo>
                    <a:pt x="16" y="72"/>
                  </a:lnTo>
                  <a:lnTo>
                    <a:pt x="18" y="70"/>
                  </a:lnTo>
                  <a:lnTo>
                    <a:pt x="20" y="68"/>
                  </a:lnTo>
                  <a:lnTo>
                    <a:pt x="20" y="66"/>
                  </a:lnTo>
                  <a:lnTo>
                    <a:pt x="20" y="64"/>
                  </a:lnTo>
                  <a:lnTo>
                    <a:pt x="18" y="64"/>
                  </a:lnTo>
                  <a:lnTo>
                    <a:pt x="16" y="60"/>
                  </a:lnTo>
                  <a:lnTo>
                    <a:pt x="16" y="56"/>
                  </a:lnTo>
                  <a:lnTo>
                    <a:pt x="14" y="54"/>
                  </a:lnTo>
                  <a:lnTo>
                    <a:pt x="14" y="52"/>
                  </a:lnTo>
                  <a:lnTo>
                    <a:pt x="12" y="52"/>
                  </a:lnTo>
                  <a:lnTo>
                    <a:pt x="12" y="50"/>
                  </a:lnTo>
                  <a:lnTo>
                    <a:pt x="12" y="48"/>
                  </a:lnTo>
                  <a:lnTo>
                    <a:pt x="8" y="44"/>
                  </a:lnTo>
                  <a:lnTo>
                    <a:pt x="6" y="42"/>
                  </a:lnTo>
                  <a:lnTo>
                    <a:pt x="2" y="34"/>
                  </a:lnTo>
                  <a:lnTo>
                    <a:pt x="0" y="32"/>
                  </a:lnTo>
                  <a:lnTo>
                    <a:pt x="0" y="28"/>
                  </a:lnTo>
                  <a:lnTo>
                    <a:pt x="2" y="28"/>
                  </a:lnTo>
                  <a:lnTo>
                    <a:pt x="6" y="28"/>
                  </a:lnTo>
                  <a:lnTo>
                    <a:pt x="10" y="30"/>
                  </a:lnTo>
                  <a:lnTo>
                    <a:pt x="14" y="30"/>
                  </a:lnTo>
                  <a:lnTo>
                    <a:pt x="16" y="34"/>
                  </a:lnTo>
                  <a:lnTo>
                    <a:pt x="18" y="34"/>
                  </a:lnTo>
                  <a:lnTo>
                    <a:pt x="20" y="34"/>
                  </a:lnTo>
                  <a:lnTo>
                    <a:pt x="20" y="32"/>
                  </a:lnTo>
                  <a:lnTo>
                    <a:pt x="22" y="32"/>
                  </a:lnTo>
                  <a:lnTo>
                    <a:pt x="24" y="30"/>
                  </a:lnTo>
                  <a:lnTo>
                    <a:pt x="26" y="30"/>
                  </a:lnTo>
                  <a:lnTo>
                    <a:pt x="28" y="30"/>
                  </a:lnTo>
                  <a:lnTo>
                    <a:pt x="28" y="28"/>
                  </a:lnTo>
                  <a:lnTo>
                    <a:pt x="30" y="24"/>
                  </a:lnTo>
                  <a:lnTo>
                    <a:pt x="30" y="22"/>
                  </a:lnTo>
                  <a:lnTo>
                    <a:pt x="32" y="22"/>
                  </a:lnTo>
                  <a:lnTo>
                    <a:pt x="36" y="22"/>
                  </a:lnTo>
                  <a:lnTo>
                    <a:pt x="38" y="22"/>
                  </a:lnTo>
                  <a:lnTo>
                    <a:pt x="40" y="22"/>
                  </a:lnTo>
                  <a:lnTo>
                    <a:pt x="40" y="20"/>
                  </a:lnTo>
                  <a:lnTo>
                    <a:pt x="40" y="18"/>
                  </a:lnTo>
                  <a:lnTo>
                    <a:pt x="42" y="18"/>
                  </a:lnTo>
                  <a:lnTo>
                    <a:pt x="44" y="18"/>
                  </a:lnTo>
                  <a:lnTo>
                    <a:pt x="46" y="16"/>
                  </a:lnTo>
                  <a:lnTo>
                    <a:pt x="48" y="16"/>
                  </a:lnTo>
                  <a:lnTo>
                    <a:pt x="50" y="14"/>
                  </a:lnTo>
                  <a:lnTo>
                    <a:pt x="52" y="12"/>
                  </a:lnTo>
                  <a:lnTo>
                    <a:pt x="54" y="10"/>
                  </a:lnTo>
                  <a:lnTo>
                    <a:pt x="56" y="8"/>
                  </a:lnTo>
                  <a:lnTo>
                    <a:pt x="58" y="6"/>
                  </a:lnTo>
                  <a:lnTo>
                    <a:pt x="60" y="6"/>
                  </a:lnTo>
                  <a:lnTo>
                    <a:pt x="60" y="4"/>
                  </a:lnTo>
                  <a:lnTo>
                    <a:pt x="62" y="4"/>
                  </a:lnTo>
                  <a:lnTo>
                    <a:pt x="64" y="4"/>
                  </a:lnTo>
                  <a:lnTo>
                    <a:pt x="68" y="2"/>
                  </a:lnTo>
                  <a:lnTo>
                    <a:pt x="70" y="2"/>
                  </a:lnTo>
                  <a:lnTo>
                    <a:pt x="72" y="2"/>
                  </a:lnTo>
                  <a:lnTo>
                    <a:pt x="74" y="2"/>
                  </a:lnTo>
                  <a:lnTo>
                    <a:pt x="76" y="2"/>
                  </a:lnTo>
                  <a:lnTo>
                    <a:pt x="78" y="2"/>
                  </a:lnTo>
                  <a:lnTo>
                    <a:pt x="82" y="4"/>
                  </a:lnTo>
                  <a:lnTo>
                    <a:pt x="84" y="2"/>
                  </a:lnTo>
                  <a:lnTo>
                    <a:pt x="84" y="0"/>
                  </a:lnTo>
                  <a:lnTo>
                    <a:pt x="86" y="0"/>
                  </a:lnTo>
                  <a:lnTo>
                    <a:pt x="88" y="2"/>
                  </a:lnTo>
                  <a:lnTo>
                    <a:pt x="88" y="4"/>
                  </a:lnTo>
                  <a:lnTo>
                    <a:pt x="88" y="6"/>
                  </a:lnTo>
                  <a:lnTo>
                    <a:pt x="88" y="8"/>
                  </a:lnTo>
                  <a:lnTo>
                    <a:pt x="88" y="10"/>
                  </a:lnTo>
                  <a:lnTo>
                    <a:pt x="88" y="12"/>
                  </a:lnTo>
                  <a:lnTo>
                    <a:pt x="88" y="14"/>
                  </a:lnTo>
                  <a:lnTo>
                    <a:pt x="88" y="16"/>
                  </a:lnTo>
                  <a:lnTo>
                    <a:pt x="86" y="16"/>
                  </a:lnTo>
                  <a:lnTo>
                    <a:pt x="86" y="18"/>
                  </a:lnTo>
                  <a:lnTo>
                    <a:pt x="86" y="20"/>
                  </a:lnTo>
                  <a:lnTo>
                    <a:pt x="88" y="24"/>
                  </a:lnTo>
                  <a:lnTo>
                    <a:pt x="88" y="26"/>
                  </a:lnTo>
                  <a:lnTo>
                    <a:pt x="90" y="28"/>
                  </a:lnTo>
                  <a:lnTo>
                    <a:pt x="90" y="30"/>
                  </a:lnTo>
                  <a:lnTo>
                    <a:pt x="88" y="32"/>
                  </a:lnTo>
                  <a:lnTo>
                    <a:pt x="88" y="34"/>
                  </a:lnTo>
                  <a:lnTo>
                    <a:pt x="88" y="36"/>
                  </a:lnTo>
                  <a:lnTo>
                    <a:pt x="88" y="38"/>
                  </a:lnTo>
                  <a:lnTo>
                    <a:pt x="90" y="40"/>
                  </a:lnTo>
                  <a:lnTo>
                    <a:pt x="90" y="42"/>
                  </a:lnTo>
                  <a:lnTo>
                    <a:pt x="92" y="42"/>
                  </a:lnTo>
                  <a:lnTo>
                    <a:pt x="94" y="46"/>
                  </a:lnTo>
                  <a:lnTo>
                    <a:pt x="92" y="46"/>
                  </a:lnTo>
                  <a:lnTo>
                    <a:pt x="92" y="48"/>
                  </a:lnTo>
                  <a:lnTo>
                    <a:pt x="94" y="48"/>
                  </a:lnTo>
                  <a:lnTo>
                    <a:pt x="94" y="50"/>
                  </a:lnTo>
                  <a:lnTo>
                    <a:pt x="94" y="48"/>
                  </a:lnTo>
                  <a:lnTo>
                    <a:pt x="96" y="48"/>
                  </a:lnTo>
                  <a:lnTo>
                    <a:pt x="96" y="50"/>
                  </a:lnTo>
                  <a:lnTo>
                    <a:pt x="96" y="52"/>
                  </a:lnTo>
                  <a:lnTo>
                    <a:pt x="96" y="54"/>
                  </a:lnTo>
                  <a:lnTo>
                    <a:pt x="96" y="56"/>
                  </a:lnTo>
                  <a:lnTo>
                    <a:pt x="98" y="56"/>
                  </a:lnTo>
                  <a:lnTo>
                    <a:pt x="100" y="56"/>
                  </a:lnTo>
                  <a:lnTo>
                    <a:pt x="100" y="58"/>
                  </a:lnTo>
                  <a:lnTo>
                    <a:pt x="102" y="58"/>
                  </a:lnTo>
                  <a:lnTo>
                    <a:pt x="104" y="60"/>
                  </a:lnTo>
                  <a:lnTo>
                    <a:pt x="106" y="60"/>
                  </a:lnTo>
                  <a:lnTo>
                    <a:pt x="106" y="64"/>
                  </a:lnTo>
                  <a:lnTo>
                    <a:pt x="108" y="66"/>
                  </a:lnTo>
                  <a:lnTo>
                    <a:pt x="110" y="66"/>
                  </a:lnTo>
                  <a:lnTo>
                    <a:pt x="112" y="66"/>
                  </a:lnTo>
                  <a:lnTo>
                    <a:pt x="114" y="66"/>
                  </a:lnTo>
                  <a:lnTo>
                    <a:pt x="116" y="66"/>
                  </a:lnTo>
                  <a:lnTo>
                    <a:pt x="118" y="66"/>
                  </a:lnTo>
                  <a:lnTo>
                    <a:pt x="120" y="66"/>
                  </a:lnTo>
                  <a:lnTo>
                    <a:pt x="122" y="66"/>
                  </a:lnTo>
                  <a:lnTo>
                    <a:pt x="124" y="66"/>
                  </a:lnTo>
                  <a:lnTo>
                    <a:pt x="130" y="66"/>
                  </a:lnTo>
                  <a:lnTo>
                    <a:pt x="130" y="68"/>
                  </a:lnTo>
                  <a:lnTo>
                    <a:pt x="132" y="70"/>
                  </a:lnTo>
                  <a:lnTo>
                    <a:pt x="134" y="70"/>
                  </a:lnTo>
                  <a:lnTo>
                    <a:pt x="136" y="70"/>
                  </a:lnTo>
                  <a:lnTo>
                    <a:pt x="136" y="68"/>
                  </a:lnTo>
                  <a:lnTo>
                    <a:pt x="138" y="68"/>
                  </a:lnTo>
                  <a:lnTo>
                    <a:pt x="138" y="70"/>
                  </a:lnTo>
                  <a:lnTo>
                    <a:pt x="138" y="72"/>
                  </a:lnTo>
                  <a:lnTo>
                    <a:pt x="140" y="74"/>
                  </a:lnTo>
                  <a:lnTo>
                    <a:pt x="142" y="74"/>
                  </a:lnTo>
                  <a:lnTo>
                    <a:pt x="144" y="76"/>
                  </a:lnTo>
                  <a:lnTo>
                    <a:pt x="144" y="78"/>
                  </a:lnTo>
                  <a:lnTo>
                    <a:pt x="144" y="76"/>
                  </a:lnTo>
                  <a:lnTo>
                    <a:pt x="146" y="76"/>
                  </a:lnTo>
                  <a:lnTo>
                    <a:pt x="146" y="78"/>
                  </a:lnTo>
                  <a:lnTo>
                    <a:pt x="150" y="80"/>
                  </a:lnTo>
                  <a:lnTo>
                    <a:pt x="152" y="80"/>
                  </a:lnTo>
                  <a:lnTo>
                    <a:pt x="154" y="80"/>
                  </a:lnTo>
                  <a:lnTo>
                    <a:pt x="156" y="80"/>
                  </a:lnTo>
                  <a:lnTo>
                    <a:pt x="158" y="80"/>
                  </a:lnTo>
                  <a:lnTo>
                    <a:pt x="158" y="82"/>
                  </a:lnTo>
                  <a:lnTo>
                    <a:pt x="158" y="84"/>
                  </a:lnTo>
                  <a:lnTo>
                    <a:pt x="160" y="86"/>
                  </a:lnTo>
                  <a:lnTo>
                    <a:pt x="162" y="88"/>
                  </a:lnTo>
                  <a:lnTo>
                    <a:pt x="164" y="88"/>
                  </a:lnTo>
                  <a:lnTo>
                    <a:pt x="164" y="90"/>
                  </a:lnTo>
                  <a:lnTo>
                    <a:pt x="166" y="90"/>
                  </a:lnTo>
                  <a:lnTo>
                    <a:pt x="168" y="90"/>
                  </a:lnTo>
                  <a:lnTo>
                    <a:pt x="170" y="90"/>
                  </a:lnTo>
                  <a:lnTo>
                    <a:pt x="172" y="90"/>
                  </a:lnTo>
                  <a:lnTo>
                    <a:pt x="176" y="90"/>
                  </a:lnTo>
                  <a:lnTo>
                    <a:pt x="182" y="90"/>
                  </a:lnTo>
                  <a:lnTo>
                    <a:pt x="184" y="92"/>
                  </a:lnTo>
                  <a:lnTo>
                    <a:pt x="186" y="94"/>
                  </a:lnTo>
                  <a:lnTo>
                    <a:pt x="188" y="94"/>
                  </a:lnTo>
                  <a:lnTo>
                    <a:pt x="190" y="96"/>
                  </a:lnTo>
                  <a:lnTo>
                    <a:pt x="192" y="96"/>
                  </a:lnTo>
                  <a:lnTo>
                    <a:pt x="192" y="98"/>
                  </a:lnTo>
                  <a:lnTo>
                    <a:pt x="194" y="102"/>
                  </a:lnTo>
                  <a:lnTo>
                    <a:pt x="194" y="104"/>
                  </a:lnTo>
                  <a:lnTo>
                    <a:pt x="192" y="104"/>
                  </a:lnTo>
                  <a:lnTo>
                    <a:pt x="192" y="106"/>
                  </a:lnTo>
                  <a:lnTo>
                    <a:pt x="194" y="108"/>
                  </a:lnTo>
                  <a:lnTo>
                    <a:pt x="194" y="110"/>
                  </a:lnTo>
                  <a:lnTo>
                    <a:pt x="196" y="114"/>
                  </a:lnTo>
                  <a:lnTo>
                    <a:pt x="198" y="116"/>
                  </a:lnTo>
                  <a:lnTo>
                    <a:pt x="198" y="118"/>
                  </a:lnTo>
                  <a:lnTo>
                    <a:pt x="198" y="122"/>
                  </a:lnTo>
                  <a:lnTo>
                    <a:pt x="198" y="126"/>
                  </a:lnTo>
                  <a:lnTo>
                    <a:pt x="196" y="126"/>
                  </a:lnTo>
                  <a:lnTo>
                    <a:pt x="192" y="126"/>
                  </a:lnTo>
                  <a:lnTo>
                    <a:pt x="196" y="130"/>
                  </a:lnTo>
                  <a:lnTo>
                    <a:pt x="200" y="136"/>
                  </a:lnTo>
                  <a:lnTo>
                    <a:pt x="202" y="148"/>
                  </a:lnTo>
                  <a:lnTo>
                    <a:pt x="204" y="156"/>
                  </a:lnTo>
                  <a:lnTo>
                    <a:pt x="206" y="156"/>
                  </a:lnTo>
                  <a:lnTo>
                    <a:pt x="216" y="156"/>
                  </a:lnTo>
                  <a:lnTo>
                    <a:pt x="218" y="156"/>
                  </a:lnTo>
                  <a:lnTo>
                    <a:pt x="228" y="156"/>
                  </a:lnTo>
                  <a:lnTo>
                    <a:pt x="238" y="158"/>
                  </a:lnTo>
                  <a:lnTo>
                    <a:pt x="240" y="158"/>
                  </a:lnTo>
                  <a:lnTo>
                    <a:pt x="240" y="156"/>
                  </a:lnTo>
                  <a:lnTo>
                    <a:pt x="240" y="158"/>
                  </a:lnTo>
                  <a:lnTo>
                    <a:pt x="240" y="162"/>
                  </a:lnTo>
                  <a:lnTo>
                    <a:pt x="240" y="164"/>
                  </a:lnTo>
                  <a:lnTo>
                    <a:pt x="240" y="166"/>
                  </a:lnTo>
                  <a:lnTo>
                    <a:pt x="240" y="170"/>
                  </a:lnTo>
                  <a:lnTo>
                    <a:pt x="240" y="172"/>
                  </a:lnTo>
                  <a:lnTo>
                    <a:pt x="240" y="174"/>
                  </a:lnTo>
                  <a:lnTo>
                    <a:pt x="240" y="176"/>
                  </a:lnTo>
                  <a:lnTo>
                    <a:pt x="240" y="178"/>
                  </a:lnTo>
                  <a:lnTo>
                    <a:pt x="242" y="178"/>
                  </a:lnTo>
                  <a:lnTo>
                    <a:pt x="242" y="180"/>
                  </a:lnTo>
                  <a:lnTo>
                    <a:pt x="244" y="180"/>
                  </a:lnTo>
                  <a:lnTo>
                    <a:pt x="248" y="182"/>
                  </a:lnTo>
                  <a:lnTo>
                    <a:pt x="248" y="184"/>
                  </a:lnTo>
                  <a:lnTo>
                    <a:pt x="250" y="184"/>
                  </a:lnTo>
                  <a:lnTo>
                    <a:pt x="252" y="184"/>
                  </a:lnTo>
                  <a:lnTo>
                    <a:pt x="254" y="186"/>
                  </a:lnTo>
                  <a:lnTo>
                    <a:pt x="256" y="186"/>
                  </a:lnTo>
                  <a:lnTo>
                    <a:pt x="256" y="188"/>
                  </a:lnTo>
                  <a:lnTo>
                    <a:pt x="254" y="188"/>
                  </a:lnTo>
                  <a:lnTo>
                    <a:pt x="256" y="188"/>
                  </a:lnTo>
                  <a:lnTo>
                    <a:pt x="256" y="190"/>
                  </a:lnTo>
                  <a:lnTo>
                    <a:pt x="256" y="192"/>
                  </a:lnTo>
                  <a:lnTo>
                    <a:pt x="260" y="198"/>
                  </a:lnTo>
                  <a:lnTo>
                    <a:pt x="262" y="202"/>
                  </a:lnTo>
                  <a:lnTo>
                    <a:pt x="260" y="202"/>
                  </a:lnTo>
                  <a:lnTo>
                    <a:pt x="260" y="204"/>
                  </a:lnTo>
                  <a:lnTo>
                    <a:pt x="260" y="208"/>
                  </a:lnTo>
                  <a:lnTo>
                    <a:pt x="258" y="216"/>
                  </a:lnTo>
                  <a:lnTo>
                    <a:pt x="258" y="218"/>
                  </a:lnTo>
                  <a:lnTo>
                    <a:pt x="260" y="220"/>
                  </a:lnTo>
                  <a:lnTo>
                    <a:pt x="258" y="220"/>
                  </a:lnTo>
                  <a:lnTo>
                    <a:pt x="258" y="222"/>
                  </a:lnTo>
                  <a:lnTo>
                    <a:pt x="256" y="224"/>
                  </a:lnTo>
                  <a:lnTo>
                    <a:pt x="254" y="230"/>
                  </a:lnTo>
                  <a:lnTo>
                    <a:pt x="252" y="236"/>
                  </a:lnTo>
                  <a:lnTo>
                    <a:pt x="252" y="238"/>
                  </a:lnTo>
                  <a:lnTo>
                    <a:pt x="258" y="244"/>
                  </a:lnTo>
                  <a:lnTo>
                    <a:pt x="254" y="248"/>
                  </a:lnTo>
                  <a:lnTo>
                    <a:pt x="252" y="248"/>
                  </a:lnTo>
                  <a:lnTo>
                    <a:pt x="252" y="246"/>
                  </a:lnTo>
                  <a:lnTo>
                    <a:pt x="252" y="244"/>
                  </a:lnTo>
                  <a:lnTo>
                    <a:pt x="252" y="240"/>
                  </a:lnTo>
                  <a:lnTo>
                    <a:pt x="250" y="238"/>
                  </a:lnTo>
                  <a:lnTo>
                    <a:pt x="248" y="238"/>
                  </a:lnTo>
                  <a:lnTo>
                    <a:pt x="244" y="234"/>
                  </a:lnTo>
                  <a:lnTo>
                    <a:pt x="240" y="232"/>
                  </a:lnTo>
                  <a:lnTo>
                    <a:pt x="232" y="228"/>
                  </a:lnTo>
                  <a:lnTo>
                    <a:pt x="230" y="228"/>
                  </a:lnTo>
                  <a:lnTo>
                    <a:pt x="226" y="228"/>
                  </a:lnTo>
                  <a:lnTo>
                    <a:pt x="222" y="228"/>
                  </a:lnTo>
                  <a:lnTo>
                    <a:pt x="214" y="226"/>
                  </a:lnTo>
                  <a:lnTo>
                    <a:pt x="212" y="226"/>
                  </a:lnTo>
                  <a:lnTo>
                    <a:pt x="204" y="230"/>
                  </a:lnTo>
                  <a:lnTo>
                    <a:pt x="202" y="230"/>
                  </a:lnTo>
                  <a:lnTo>
                    <a:pt x="200" y="230"/>
                  </a:lnTo>
                  <a:lnTo>
                    <a:pt x="196" y="232"/>
                  </a:lnTo>
                  <a:lnTo>
                    <a:pt x="186" y="234"/>
                  </a:lnTo>
                  <a:lnTo>
                    <a:pt x="180" y="234"/>
                  </a:lnTo>
                  <a:lnTo>
                    <a:pt x="178" y="236"/>
                  </a:lnTo>
                  <a:lnTo>
                    <a:pt x="176" y="242"/>
                  </a:lnTo>
                  <a:lnTo>
                    <a:pt x="176" y="246"/>
                  </a:lnTo>
                  <a:lnTo>
                    <a:pt x="172" y="252"/>
                  </a:lnTo>
                  <a:lnTo>
                    <a:pt x="170" y="256"/>
                  </a:lnTo>
                  <a:close/>
                </a:path>
              </a:pathLst>
            </a:custGeom>
            <a:solidFill>
              <a:srgbClr val="FC6800"/>
            </a:solidFill>
            <a:ln w="3175">
              <a:solidFill>
                <a:schemeClr val="bg1"/>
              </a:solidFill>
              <a:prstDash val="sysDot"/>
              <a:round/>
              <a:headEnd/>
              <a:tailEnd/>
            </a:ln>
          </p:spPr>
          <p:txBody>
            <a:bodyPr/>
            <a:lstStyle/>
            <a:p>
              <a:pPr fontAlgn="base">
                <a:spcBef>
                  <a:spcPct val="0"/>
                </a:spcBef>
                <a:spcAft>
                  <a:spcPct val="0"/>
                </a:spcAft>
              </a:pPr>
              <a:endParaRPr lang="de-DE" sz="2400">
                <a:solidFill>
                  <a:srgbClr val="000000"/>
                </a:solidFill>
                <a:cs typeface="Arial" charset="0"/>
              </a:endParaRPr>
            </a:p>
          </p:txBody>
        </p:sp>
        <p:sp>
          <p:nvSpPr>
            <p:cNvPr id="14447" name="Freeform 2529"/>
            <p:cNvSpPr>
              <a:spLocks/>
            </p:cNvSpPr>
            <p:nvPr/>
          </p:nvSpPr>
          <p:spPr bwMode="auto">
            <a:xfrm>
              <a:off x="2774293" y="3152425"/>
              <a:ext cx="210812" cy="703141"/>
            </a:xfrm>
            <a:custGeom>
              <a:avLst/>
              <a:gdLst>
                <a:gd name="T0" fmla="*/ 2147483647 w 228"/>
                <a:gd name="T1" fmla="*/ 2147483647 h 851"/>
                <a:gd name="T2" fmla="*/ 2147483647 w 228"/>
                <a:gd name="T3" fmla="*/ 2147483647 h 851"/>
                <a:gd name="T4" fmla="*/ 2147483647 w 228"/>
                <a:gd name="T5" fmla="*/ 2147483647 h 851"/>
                <a:gd name="T6" fmla="*/ 2147483647 w 228"/>
                <a:gd name="T7" fmla="*/ 2147483647 h 851"/>
                <a:gd name="T8" fmla="*/ 2147483647 w 228"/>
                <a:gd name="T9" fmla="*/ 2147483647 h 851"/>
                <a:gd name="T10" fmla="*/ 2147483647 w 228"/>
                <a:gd name="T11" fmla="*/ 2147483647 h 851"/>
                <a:gd name="T12" fmla="*/ 2147483647 w 228"/>
                <a:gd name="T13" fmla="*/ 2147483647 h 851"/>
                <a:gd name="T14" fmla="*/ 2147483647 w 228"/>
                <a:gd name="T15" fmla="*/ 2147483647 h 851"/>
                <a:gd name="T16" fmla="*/ 2147483647 w 228"/>
                <a:gd name="T17" fmla="*/ 2147483647 h 851"/>
                <a:gd name="T18" fmla="*/ 2147483647 w 228"/>
                <a:gd name="T19" fmla="*/ 2147483647 h 851"/>
                <a:gd name="T20" fmla="*/ 2147483647 w 228"/>
                <a:gd name="T21" fmla="*/ 2147483647 h 851"/>
                <a:gd name="T22" fmla="*/ 2147483647 w 228"/>
                <a:gd name="T23" fmla="*/ 2147483647 h 851"/>
                <a:gd name="T24" fmla="*/ 2147483647 w 228"/>
                <a:gd name="T25" fmla="*/ 2147483647 h 851"/>
                <a:gd name="T26" fmla="*/ 2147483647 w 228"/>
                <a:gd name="T27" fmla="*/ 2147483647 h 851"/>
                <a:gd name="T28" fmla="*/ 2147483647 w 228"/>
                <a:gd name="T29" fmla="*/ 2147483647 h 851"/>
                <a:gd name="T30" fmla="*/ 2147483647 w 228"/>
                <a:gd name="T31" fmla="*/ 2147483647 h 851"/>
                <a:gd name="T32" fmla="*/ 2147483647 w 228"/>
                <a:gd name="T33" fmla="*/ 2147483647 h 851"/>
                <a:gd name="T34" fmla="*/ 2147483647 w 228"/>
                <a:gd name="T35" fmla="*/ 2147483647 h 851"/>
                <a:gd name="T36" fmla="*/ 2147483647 w 228"/>
                <a:gd name="T37" fmla="*/ 2147483647 h 851"/>
                <a:gd name="T38" fmla="*/ 2147483647 w 228"/>
                <a:gd name="T39" fmla="*/ 2147483647 h 851"/>
                <a:gd name="T40" fmla="*/ 2147483647 w 228"/>
                <a:gd name="T41" fmla="*/ 2147483647 h 851"/>
                <a:gd name="T42" fmla="*/ 2147483647 w 228"/>
                <a:gd name="T43" fmla="*/ 2147483647 h 851"/>
                <a:gd name="T44" fmla="*/ 2147483647 w 228"/>
                <a:gd name="T45" fmla="*/ 2147483647 h 851"/>
                <a:gd name="T46" fmla="*/ 2147483647 w 228"/>
                <a:gd name="T47" fmla="*/ 2147483647 h 851"/>
                <a:gd name="T48" fmla="*/ 2147483647 w 228"/>
                <a:gd name="T49" fmla="*/ 2147483647 h 851"/>
                <a:gd name="T50" fmla="*/ 2147483647 w 228"/>
                <a:gd name="T51" fmla="*/ 2147483647 h 851"/>
                <a:gd name="T52" fmla="*/ 2147483647 w 228"/>
                <a:gd name="T53" fmla="*/ 2147483647 h 851"/>
                <a:gd name="T54" fmla="*/ 2147483647 w 228"/>
                <a:gd name="T55" fmla="*/ 2147483647 h 851"/>
                <a:gd name="T56" fmla="*/ 2147483647 w 228"/>
                <a:gd name="T57" fmla="*/ 2147483647 h 851"/>
                <a:gd name="T58" fmla="*/ 2147483647 w 228"/>
                <a:gd name="T59" fmla="*/ 2147483647 h 851"/>
                <a:gd name="T60" fmla="*/ 2147483647 w 228"/>
                <a:gd name="T61" fmla="*/ 2147483647 h 851"/>
                <a:gd name="T62" fmla="*/ 2147483647 w 228"/>
                <a:gd name="T63" fmla="*/ 2147483647 h 851"/>
                <a:gd name="T64" fmla="*/ 2147483647 w 228"/>
                <a:gd name="T65" fmla="*/ 2147483647 h 851"/>
                <a:gd name="T66" fmla="*/ 2147483647 w 228"/>
                <a:gd name="T67" fmla="*/ 2147483647 h 851"/>
                <a:gd name="T68" fmla="*/ 2147483647 w 228"/>
                <a:gd name="T69" fmla="*/ 2147483647 h 851"/>
                <a:gd name="T70" fmla="*/ 2147483647 w 228"/>
                <a:gd name="T71" fmla="*/ 2147483647 h 851"/>
                <a:gd name="T72" fmla="*/ 2147483647 w 228"/>
                <a:gd name="T73" fmla="*/ 2147483647 h 851"/>
                <a:gd name="T74" fmla="*/ 2147483647 w 228"/>
                <a:gd name="T75" fmla="*/ 2147483647 h 851"/>
                <a:gd name="T76" fmla="*/ 2147483647 w 228"/>
                <a:gd name="T77" fmla="*/ 2147483647 h 851"/>
                <a:gd name="T78" fmla="*/ 2147483647 w 228"/>
                <a:gd name="T79" fmla="*/ 2147483647 h 851"/>
                <a:gd name="T80" fmla="*/ 2147483647 w 228"/>
                <a:gd name="T81" fmla="*/ 2147483647 h 851"/>
                <a:gd name="T82" fmla="*/ 2147483647 w 228"/>
                <a:gd name="T83" fmla="*/ 2147483647 h 851"/>
                <a:gd name="T84" fmla="*/ 2147483647 w 228"/>
                <a:gd name="T85" fmla="*/ 2147483647 h 851"/>
                <a:gd name="T86" fmla="*/ 2147483647 w 228"/>
                <a:gd name="T87" fmla="*/ 2147483647 h 851"/>
                <a:gd name="T88" fmla="*/ 2147483647 w 228"/>
                <a:gd name="T89" fmla="*/ 2147483647 h 851"/>
                <a:gd name="T90" fmla="*/ 2147483647 w 228"/>
                <a:gd name="T91" fmla="*/ 2147483647 h 851"/>
                <a:gd name="T92" fmla="*/ 2147483647 w 228"/>
                <a:gd name="T93" fmla="*/ 2147483647 h 851"/>
                <a:gd name="T94" fmla="*/ 2147483647 w 228"/>
                <a:gd name="T95" fmla="*/ 2147483647 h 851"/>
                <a:gd name="T96" fmla="*/ 2147483647 w 228"/>
                <a:gd name="T97" fmla="*/ 2147483647 h 851"/>
                <a:gd name="T98" fmla="*/ 2147483647 w 228"/>
                <a:gd name="T99" fmla="*/ 2147483647 h 851"/>
                <a:gd name="T100" fmla="*/ 2147483647 w 228"/>
                <a:gd name="T101" fmla="*/ 2147483647 h 851"/>
                <a:gd name="T102" fmla="*/ 2147483647 w 228"/>
                <a:gd name="T103" fmla="*/ 2147483647 h 851"/>
                <a:gd name="T104" fmla="*/ 2147483647 w 228"/>
                <a:gd name="T105" fmla="*/ 2147483647 h 851"/>
                <a:gd name="T106" fmla="*/ 2147483647 w 228"/>
                <a:gd name="T107" fmla="*/ 2147483647 h 851"/>
                <a:gd name="T108" fmla="*/ 2147483647 w 228"/>
                <a:gd name="T109" fmla="*/ 2147483647 h 851"/>
                <a:gd name="T110" fmla="*/ 2147483647 w 228"/>
                <a:gd name="T111" fmla="*/ 2147483647 h 851"/>
                <a:gd name="T112" fmla="*/ 2147483647 w 228"/>
                <a:gd name="T113" fmla="*/ 2147483647 h 851"/>
                <a:gd name="T114" fmla="*/ 2147483647 w 228"/>
                <a:gd name="T115" fmla="*/ 2147483647 h 851"/>
                <a:gd name="T116" fmla="*/ 2147483647 w 228"/>
                <a:gd name="T117" fmla="*/ 2147483647 h 851"/>
                <a:gd name="T118" fmla="*/ 2147483647 w 228"/>
                <a:gd name="T119" fmla="*/ 2147483647 h 851"/>
                <a:gd name="T120" fmla="*/ 2147483647 w 228"/>
                <a:gd name="T121" fmla="*/ 2147483647 h 851"/>
                <a:gd name="T122" fmla="*/ 2147483647 w 228"/>
                <a:gd name="T123" fmla="*/ 2147483647 h 851"/>
                <a:gd name="T124" fmla="*/ 2147483647 w 228"/>
                <a:gd name="T125" fmla="*/ 2147483647 h 851"/>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60000 65536"/>
                <a:gd name="T187" fmla="*/ 0 60000 65536"/>
                <a:gd name="T188" fmla="*/ 0 60000 65536"/>
                <a:gd name="T189" fmla="*/ 0 w 228"/>
                <a:gd name="T190" fmla="*/ 0 h 851"/>
                <a:gd name="T191" fmla="*/ 228 w 228"/>
                <a:gd name="T192" fmla="*/ 851 h 851"/>
              </a:gdLst>
              <a:ahLst/>
              <a:cxnLst>
                <a:cxn ang="T126">
                  <a:pos x="T0" y="T1"/>
                </a:cxn>
                <a:cxn ang="T127">
                  <a:pos x="T2" y="T3"/>
                </a:cxn>
                <a:cxn ang="T128">
                  <a:pos x="T4" y="T5"/>
                </a:cxn>
                <a:cxn ang="T129">
                  <a:pos x="T6" y="T7"/>
                </a:cxn>
                <a:cxn ang="T130">
                  <a:pos x="T8" y="T9"/>
                </a:cxn>
                <a:cxn ang="T131">
                  <a:pos x="T10" y="T11"/>
                </a:cxn>
                <a:cxn ang="T132">
                  <a:pos x="T12" y="T13"/>
                </a:cxn>
                <a:cxn ang="T133">
                  <a:pos x="T14" y="T15"/>
                </a:cxn>
                <a:cxn ang="T134">
                  <a:pos x="T16" y="T17"/>
                </a:cxn>
                <a:cxn ang="T135">
                  <a:pos x="T18" y="T19"/>
                </a:cxn>
                <a:cxn ang="T136">
                  <a:pos x="T20" y="T21"/>
                </a:cxn>
                <a:cxn ang="T137">
                  <a:pos x="T22" y="T23"/>
                </a:cxn>
                <a:cxn ang="T138">
                  <a:pos x="T24" y="T25"/>
                </a:cxn>
                <a:cxn ang="T139">
                  <a:pos x="T26" y="T27"/>
                </a:cxn>
                <a:cxn ang="T140">
                  <a:pos x="T28" y="T29"/>
                </a:cxn>
                <a:cxn ang="T141">
                  <a:pos x="T30" y="T31"/>
                </a:cxn>
                <a:cxn ang="T142">
                  <a:pos x="T32" y="T33"/>
                </a:cxn>
                <a:cxn ang="T143">
                  <a:pos x="T34" y="T35"/>
                </a:cxn>
                <a:cxn ang="T144">
                  <a:pos x="T36" y="T37"/>
                </a:cxn>
                <a:cxn ang="T145">
                  <a:pos x="T38" y="T39"/>
                </a:cxn>
                <a:cxn ang="T146">
                  <a:pos x="T40" y="T41"/>
                </a:cxn>
                <a:cxn ang="T147">
                  <a:pos x="T42" y="T43"/>
                </a:cxn>
                <a:cxn ang="T148">
                  <a:pos x="T44" y="T45"/>
                </a:cxn>
                <a:cxn ang="T149">
                  <a:pos x="T46" y="T47"/>
                </a:cxn>
                <a:cxn ang="T150">
                  <a:pos x="T48" y="T49"/>
                </a:cxn>
                <a:cxn ang="T151">
                  <a:pos x="T50" y="T51"/>
                </a:cxn>
                <a:cxn ang="T152">
                  <a:pos x="T52" y="T53"/>
                </a:cxn>
                <a:cxn ang="T153">
                  <a:pos x="T54" y="T55"/>
                </a:cxn>
                <a:cxn ang="T154">
                  <a:pos x="T56" y="T57"/>
                </a:cxn>
                <a:cxn ang="T155">
                  <a:pos x="T58" y="T59"/>
                </a:cxn>
                <a:cxn ang="T156">
                  <a:pos x="T60" y="T61"/>
                </a:cxn>
                <a:cxn ang="T157">
                  <a:pos x="T62" y="T63"/>
                </a:cxn>
                <a:cxn ang="T158">
                  <a:pos x="T64" y="T65"/>
                </a:cxn>
                <a:cxn ang="T159">
                  <a:pos x="T66" y="T67"/>
                </a:cxn>
                <a:cxn ang="T160">
                  <a:pos x="T68" y="T69"/>
                </a:cxn>
                <a:cxn ang="T161">
                  <a:pos x="T70" y="T71"/>
                </a:cxn>
                <a:cxn ang="T162">
                  <a:pos x="T72" y="T73"/>
                </a:cxn>
                <a:cxn ang="T163">
                  <a:pos x="T74" y="T75"/>
                </a:cxn>
                <a:cxn ang="T164">
                  <a:pos x="T76" y="T77"/>
                </a:cxn>
                <a:cxn ang="T165">
                  <a:pos x="T78" y="T79"/>
                </a:cxn>
                <a:cxn ang="T166">
                  <a:pos x="T80" y="T81"/>
                </a:cxn>
                <a:cxn ang="T167">
                  <a:pos x="T82" y="T83"/>
                </a:cxn>
                <a:cxn ang="T168">
                  <a:pos x="T84" y="T85"/>
                </a:cxn>
                <a:cxn ang="T169">
                  <a:pos x="T86" y="T87"/>
                </a:cxn>
                <a:cxn ang="T170">
                  <a:pos x="T88" y="T89"/>
                </a:cxn>
                <a:cxn ang="T171">
                  <a:pos x="T90" y="T91"/>
                </a:cxn>
                <a:cxn ang="T172">
                  <a:pos x="T92" y="T93"/>
                </a:cxn>
                <a:cxn ang="T173">
                  <a:pos x="T94" y="T95"/>
                </a:cxn>
                <a:cxn ang="T174">
                  <a:pos x="T96" y="T97"/>
                </a:cxn>
                <a:cxn ang="T175">
                  <a:pos x="T98" y="T99"/>
                </a:cxn>
                <a:cxn ang="T176">
                  <a:pos x="T100" y="T101"/>
                </a:cxn>
                <a:cxn ang="T177">
                  <a:pos x="T102" y="T103"/>
                </a:cxn>
                <a:cxn ang="T178">
                  <a:pos x="T104" y="T105"/>
                </a:cxn>
                <a:cxn ang="T179">
                  <a:pos x="T106" y="T107"/>
                </a:cxn>
                <a:cxn ang="T180">
                  <a:pos x="T108" y="T109"/>
                </a:cxn>
                <a:cxn ang="T181">
                  <a:pos x="T110" y="T111"/>
                </a:cxn>
                <a:cxn ang="T182">
                  <a:pos x="T112" y="T113"/>
                </a:cxn>
                <a:cxn ang="T183">
                  <a:pos x="T114" y="T115"/>
                </a:cxn>
                <a:cxn ang="T184">
                  <a:pos x="T116" y="T117"/>
                </a:cxn>
                <a:cxn ang="T185">
                  <a:pos x="T118" y="T119"/>
                </a:cxn>
                <a:cxn ang="T186">
                  <a:pos x="T120" y="T121"/>
                </a:cxn>
                <a:cxn ang="T187">
                  <a:pos x="T122" y="T123"/>
                </a:cxn>
                <a:cxn ang="T188">
                  <a:pos x="T124" y="T125"/>
                </a:cxn>
              </a:cxnLst>
              <a:rect l="T189" t="T190" r="T191" b="T192"/>
              <a:pathLst>
                <a:path w="228" h="851">
                  <a:moveTo>
                    <a:pt x="80" y="701"/>
                  </a:moveTo>
                  <a:lnTo>
                    <a:pt x="80" y="699"/>
                  </a:lnTo>
                  <a:lnTo>
                    <a:pt x="78" y="699"/>
                  </a:lnTo>
                  <a:lnTo>
                    <a:pt x="80" y="699"/>
                  </a:lnTo>
                  <a:lnTo>
                    <a:pt x="80" y="697"/>
                  </a:lnTo>
                  <a:lnTo>
                    <a:pt x="80" y="695"/>
                  </a:lnTo>
                  <a:lnTo>
                    <a:pt x="78" y="695"/>
                  </a:lnTo>
                  <a:lnTo>
                    <a:pt x="76" y="695"/>
                  </a:lnTo>
                  <a:lnTo>
                    <a:pt x="74" y="693"/>
                  </a:lnTo>
                  <a:lnTo>
                    <a:pt x="72" y="691"/>
                  </a:lnTo>
                  <a:lnTo>
                    <a:pt x="72" y="689"/>
                  </a:lnTo>
                  <a:lnTo>
                    <a:pt x="70" y="689"/>
                  </a:lnTo>
                  <a:lnTo>
                    <a:pt x="66" y="691"/>
                  </a:lnTo>
                  <a:lnTo>
                    <a:pt x="68" y="691"/>
                  </a:lnTo>
                  <a:lnTo>
                    <a:pt x="70" y="691"/>
                  </a:lnTo>
                  <a:lnTo>
                    <a:pt x="70" y="693"/>
                  </a:lnTo>
                  <a:lnTo>
                    <a:pt x="68" y="693"/>
                  </a:lnTo>
                  <a:lnTo>
                    <a:pt x="66" y="693"/>
                  </a:lnTo>
                  <a:lnTo>
                    <a:pt x="60" y="691"/>
                  </a:lnTo>
                  <a:lnTo>
                    <a:pt x="58" y="689"/>
                  </a:lnTo>
                  <a:lnTo>
                    <a:pt x="56" y="687"/>
                  </a:lnTo>
                  <a:lnTo>
                    <a:pt x="56" y="685"/>
                  </a:lnTo>
                  <a:lnTo>
                    <a:pt x="56" y="683"/>
                  </a:lnTo>
                  <a:lnTo>
                    <a:pt x="56" y="681"/>
                  </a:lnTo>
                  <a:lnTo>
                    <a:pt x="56" y="683"/>
                  </a:lnTo>
                  <a:lnTo>
                    <a:pt x="54" y="685"/>
                  </a:lnTo>
                  <a:lnTo>
                    <a:pt x="54" y="687"/>
                  </a:lnTo>
                  <a:lnTo>
                    <a:pt x="52" y="687"/>
                  </a:lnTo>
                  <a:lnTo>
                    <a:pt x="50" y="687"/>
                  </a:lnTo>
                  <a:lnTo>
                    <a:pt x="48" y="687"/>
                  </a:lnTo>
                  <a:lnTo>
                    <a:pt x="48" y="689"/>
                  </a:lnTo>
                  <a:lnTo>
                    <a:pt x="48" y="691"/>
                  </a:lnTo>
                  <a:lnTo>
                    <a:pt x="48" y="689"/>
                  </a:lnTo>
                  <a:lnTo>
                    <a:pt x="50" y="689"/>
                  </a:lnTo>
                  <a:lnTo>
                    <a:pt x="52" y="693"/>
                  </a:lnTo>
                  <a:lnTo>
                    <a:pt x="50" y="695"/>
                  </a:lnTo>
                  <a:lnTo>
                    <a:pt x="50" y="693"/>
                  </a:lnTo>
                  <a:lnTo>
                    <a:pt x="48" y="693"/>
                  </a:lnTo>
                  <a:lnTo>
                    <a:pt x="46" y="691"/>
                  </a:lnTo>
                  <a:lnTo>
                    <a:pt x="46" y="689"/>
                  </a:lnTo>
                  <a:lnTo>
                    <a:pt x="46" y="687"/>
                  </a:lnTo>
                  <a:lnTo>
                    <a:pt x="46" y="685"/>
                  </a:lnTo>
                  <a:lnTo>
                    <a:pt x="48" y="685"/>
                  </a:lnTo>
                  <a:lnTo>
                    <a:pt x="48" y="683"/>
                  </a:lnTo>
                  <a:lnTo>
                    <a:pt x="50" y="683"/>
                  </a:lnTo>
                  <a:lnTo>
                    <a:pt x="50" y="681"/>
                  </a:lnTo>
                  <a:lnTo>
                    <a:pt x="50" y="679"/>
                  </a:lnTo>
                  <a:lnTo>
                    <a:pt x="50" y="681"/>
                  </a:lnTo>
                  <a:lnTo>
                    <a:pt x="50" y="679"/>
                  </a:lnTo>
                  <a:lnTo>
                    <a:pt x="52" y="677"/>
                  </a:lnTo>
                  <a:lnTo>
                    <a:pt x="54" y="677"/>
                  </a:lnTo>
                  <a:lnTo>
                    <a:pt x="56" y="673"/>
                  </a:lnTo>
                  <a:lnTo>
                    <a:pt x="56" y="669"/>
                  </a:lnTo>
                  <a:lnTo>
                    <a:pt x="56" y="667"/>
                  </a:lnTo>
                  <a:lnTo>
                    <a:pt x="60" y="667"/>
                  </a:lnTo>
                  <a:lnTo>
                    <a:pt x="62" y="667"/>
                  </a:lnTo>
                  <a:lnTo>
                    <a:pt x="64" y="667"/>
                  </a:lnTo>
                  <a:lnTo>
                    <a:pt x="66" y="667"/>
                  </a:lnTo>
                  <a:lnTo>
                    <a:pt x="68" y="669"/>
                  </a:lnTo>
                  <a:lnTo>
                    <a:pt x="68" y="671"/>
                  </a:lnTo>
                  <a:lnTo>
                    <a:pt x="70" y="673"/>
                  </a:lnTo>
                  <a:lnTo>
                    <a:pt x="68" y="673"/>
                  </a:lnTo>
                  <a:lnTo>
                    <a:pt x="68" y="675"/>
                  </a:lnTo>
                  <a:lnTo>
                    <a:pt x="70" y="673"/>
                  </a:lnTo>
                  <a:lnTo>
                    <a:pt x="70" y="671"/>
                  </a:lnTo>
                  <a:lnTo>
                    <a:pt x="68" y="671"/>
                  </a:lnTo>
                  <a:lnTo>
                    <a:pt x="70" y="671"/>
                  </a:lnTo>
                  <a:lnTo>
                    <a:pt x="72" y="671"/>
                  </a:lnTo>
                  <a:lnTo>
                    <a:pt x="72" y="673"/>
                  </a:lnTo>
                  <a:lnTo>
                    <a:pt x="72" y="675"/>
                  </a:lnTo>
                  <a:lnTo>
                    <a:pt x="70" y="675"/>
                  </a:lnTo>
                  <a:lnTo>
                    <a:pt x="70" y="677"/>
                  </a:lnTo>
                  <a:lnTo>
                    <a:pt x="68" y="677"/>
                  </a:lnTo>
                  <a:lnTo>
                    <a:pt x="66" y="677"/>
                  </a:lnTo>
                  <a:lnTo>
                    <a:pt x="64" y="677"/>
                  </a:lnTo>
                  <a:lnTo>
                    <a:pt x="62" y="675"/>
                  </a:lnTo>
                  <a:lnTo>
                    <a:pt x="64" y="677"/>
                  </a:lnTo>
                  <a:lnTo>
                    <a:pt x="66" y="677"/>
                  </a:lnTo>
                  <a:lnTo>
                    <a:pt x="68" y="677"/>
                  </a:lnTo>
                  <a:lnTo>
                    <a:pt x="70" y="677"/>
                  </a:lnTo>
                  <a:lnTo>
                    <a:pt x="70" y="675"/>
                  </a:lnTo>
                  <a:lnTo>
                    <a:pt x="72" y="675"/>
                  </a:lnTo>
                  <a:lnTo>
                    <a:pt x="72" y="677"/>
                  </a:lnTo>
                  <a:lnTo>
                    <a:pt x="72" y="679"/>
                  </a:lnTo>
                  <a:lnTo>
                    <a:pt x="76" y="679"/>
                  </a:lnTo>
                  <a:lnTo>
                    <a:pt x="74" y="679"/>
                  </a:lnTo>
                  <a:lnTo>
                    <a:pt x="74" y="677"/>
                  </a:lnTo>
                  <a:lnTo>
                    <a:pt x="72" y="677"/>
                  </a:lnTo>
                  <a:lnTo>
                    <a:pt x="72" y="675"/>
                  </a:lnTo>
                  <a:lnTo>
                    <a:pt x="74" y="675"/>
                  </a:lnTo>
                  <a:lnTo>
                    <a:pt x="78" y="677"/>
                  </a:lnTo>
                  <a:lnTo>
                    <a:pt x="78" y="679"/>
                  </a:lnTo>
                  <a:lnTo>
                    <a:pt x="78" y="681"/>
                  </a:lnTo>
                  <a:lnTo>
                    <a:pt x="76" y="681"/>
                  </a:lnTo>
                  <a:lnTo>
                    <a:pt x="76" y="683"/>
                  </a:lnTo>
                  <a:lnTo>
                    <a:pt x="76" y="685"/>
                  </a:lnTo>
                  <a:lnTo>
                    <a:pt x="78" y="685"/>
                  </a:lnTo>
                  <a:lnTo>
                    <a:pt x="80" y="683"/>
                  </a:lnTo>
                  <a:lnTo>
                    <a:pt x="80" y="681"/>
                  </a:lnTo>
                  <a:lnTo>
                    <a:pt x="82" y="677"/>
                  </a:lnTo>
                  <a:lnTo>
                    <a:pt x="82" y="675"/>
                  </a:lnTo>
                  <a:lnTo>
                    <a:pt x="82" y="673"/>
                  </a:lnTo>
                  <a:lnTo>
                    <a:pt x="80" y="675"/>
                  </a:lnTo>
                  <a:lnTo>
                    <a:pt x="80" y="677"/>
                  </a:lnTo>
                  <a:lnTo>
                    <a:pt x="80" y="679"/>
                  </a:lnTo>
                  <a:lnTo>
                    <a:pt x="78" y="679"/>
                  </a:lnTo>
                  <a:lnTo>
                    <a:pt x="78" y="677"/>
                  </a:lnTo>
                  <a:lnTo>
                    <a:pt x="78" y="675"/>
                  </a:lnTo>
                  <a:lnTo>
                    <a:pt x="78" y="673"/>
                  </a:lnTo>
                  <a:lnTo>
                    <a:pt x="78" y="671"/>
                  </a:lnTo>
                  <a:lnTo>
                    <a:pt x="76" y="671"/>
                  </a:lnTo>
                  <a:lnTo>
                    <a:pt x="78" y="667"/>
                  </a:lnTo>
                  <a:lnTo>
                    <a:pt x="78" y="665"/>
                  </a:lnTo>
                  <a:lnTo>
                    <a:pt x="80" y="665"/>
                  </a:lnTo>
                  <a:lnTo>
                    <a:pt x="80" y="663"/>
                  </a:lnTo>
                  <a:lnTo>
                    <a:pt x="82" y="663"/>
                  </a:lnTo>
                  <a:lnTo>
                    <a:pt x="84" y="663"/>
                  </a:lnTo>
                  <a:lnTo>
                    <a:pt x="80" y="663"/>
                  </a:lnTo>
                  <a:lnTo>
                    <a:pt x="78" y="663"/>
                  </a:lnTo>
                  <a:lnTo>
                    <a:pt x="78" y="665"/>
                  </a:lnTo>
                  <a:lnTo>
                    <a:pt x="76" y="665"/>
                  </a:lnTo>
                  <a:lnTo>
                    <a:pt x="76" y="663"/>
                  </a:lnTo>
                  <a:lnTo>
                    <a:pt x="74" y="659"/>
                  </a:lnTo>
                  <a:lnTo>
                    <a:pt x="74" y="657"/>
                  </a:lnTo>
                  <a:lnTo>
                    <a:pt x="76" y="657"/>
                  </a:lnTo>
                  <a:lnTo>
                    <a:pt x="78" y="655"/>
                  </a:lnTo>
                  <a:lnTo>
                    <a:pt x="80" y="655"/>
                  </a:lnTo>
                  <a:lnTo>
                    <a:pt x="82" y="655"/>
                  </a:lnTo>
                  <a:lnTo>
                    <a:pt x="82" y="657"/>
                  </a:lnTo>
                  <a:lnTo>
                    <a:pt x="84" y="657"/>
                  </a:lnTo>
                  <a:lnTo>
                    <a:pt x="86" y="659"/>
                  </a:lnTo>
                  <a:lnTo>
                    <a:pt x="88" y="659"/>
                  </a:lnTo>
                  <a:lnTo>
                    <a:pt x="88" y="657"/>
                  </a:lnTo>
                  <a:lnTo>
                    <a:pt x="86" y="657"/>
                  </a:lnTo>
                  <a:lnTo>
                    <a:pt x="84" y="657"/>
                  </a:lnTo>
                  <a:lnTo>
                    <a:pt x="84" y="655"/>
                  </a:lnTo>
                  <a:lnTo>
                    <a:pt x="82" y="655"/>
                  </a:lnTo>
                  <a:lnTo>
                    <a:pt x="80" y="655"/>
                  </a:lnTo>
                  <a:lnTo>
                    <a:pt x="78" y="653"/>
                  </a:lnTo>
                  <a:lnTo>
                    <a:pt x="78" y="655"/>
                  </a:lnTo>
                  <a:lnTo>
                    <a:pt x="76" y="655"/>
                  </a:lnTo>
                  <a:lnTo>
                    <a:pt x="76" y="653"/>
                  </a:lnTo>
                  <a:lnTo>
                    <a:pt x="74" y="653"/>
                  </a:lnTo>
                  <a:lnTo>
                    <a:pt x="74" y="651"/>
                  </a:lnTo>
                  <a:lnTo>
                    <a:pt x="76" y="651"/>
                  </a:lnTo>
                  <a:lnTo>
                    <a:pt x="74" y="651"/>
                  </a:lnTo>
                  <a:lnTo>
                    <a:pt x="74" y="649"/>
                  </a:lnTo>
                  <a:lnTo>
                    <a:pt x="74" y="647"/>
                  </a:lnTo>
                  <a:lnTo>
                    <a:pt x="76" y="649"/>
                  </a:lnTo>
                  <a:lnTo>
                    <a:pt x="78" y="647"/>
                  </a:lnTo>
                  <a:lnTo>
                    <a:pt x="82" y="645"/>
                  </a:lnTo>
                  <a:lnTo>
                    <a:pt x="84" y="643"/>
                  </a:lnTo>
                  <a:lnTo>
                    <a:pt x="84" y="641"/>
                  </a:lnTo>
                  <a:lnTo>
                    <a:pt x="84" y="637"/>
                  </a:lnTo>
                  <a:lnTo>
                    <a:pt x="84" y="635"/>
                  </a:lnTo>
                  <a:lnTo>
                    <a:pt x="84" y="633"/>
                  </a:lnTo>
                  <a:lnTo>
                    <a:pt x="82" y="635"/>
                  </a:lnTo>
                  <a:lnTo>
                    <a:pt x="78" y="635"/>
                  </a:lnTo>
                  <a:lnTo>
                    <a:pt x="76" y="633"/>
                  </a:lnTo>
                  <a:lnTo>
                    <a:pt x="74" y="631"/>
                  </a:lnTo>
                  <a:lnTo>
                    <a:pt x="72" y="631"/>
                  </a:lnTo>
                  <a:lnTo>
                    <a:pt x="70" y="631"/>
                  </a:lnTo>
                  <a:lnTo>
                    <a:pt x="68" y="629"/>
                  </a:lnTo>
                  <a:lnTo>
                    <a:pt x="68" y="627"/>
                  </a:lnTo>
                  <a:lnTo>
                    <a:pt x="70" y="625"/>
                  </a:lnTo>
                  <a:lnTo>
                    <a:pt x="70" y="623"/>
                  </a:lnTo>
                  <a:lnTo>
                    <a:pt x="70" y="621"/>
                  </a:lnTo>
                  <a:lnTo>
                    <a:pt x="72" y="621"/>
                  </a:lnTo>
                  <a:lnTo>
                    <a:pt x="72" y="619"/>
                  </a:lnTo>
                  <a:lnTo>
                    <a:pt x="74" y="619"/>
                  </a:lnTo>
                  <a:lnTo>
                    <a:pt x="74" y="617"/>
                  </a:lnTo>
                  <a:lnTo>
                    <a:pt x="72" y="617"/>
                  </a:lnTo>
                  <a:lnTo>
                    <a:pt x="72" y="619"/>
                  </a:lnTo>
                  <a:lnTo>
                    <a:pt x="70" y="619"/>
                  </a:lnTo>
                  <a:lnTo>
                    <a:pt x="70" y="617"/>
                  </a:lnTo>
                  <a:lnTo>
                    <a:pt x="68" y="615"/>
                  </a:lnTo>
                  <a:lnTo>
                    <a:pt x="66" y="611"/>
                  </a:lnTo>
                  <a:lnTo>
                    <a:pt x="66" y="609"/>
                  </a:lnTo>
                  <a:lnTo>
                    <a:pt x="66" y="607"/>
                  </a:lnTo>
                  <a:lnTo>
                    <a:pt x="68" y="607"/>
                  </a:lnTo>
                  <a:lnTo>
                    <a:pt x="68" y="605"/>
                  </a:lnTo>
                  <a:lnTo>
                    <a:pt x="66" y="603"/>
                  </a:lnTo>
                  <a:lnTo>
                    <a:pt x="68" y="603"/>
                  </a:lnTo>
                  <a:lnTo>
                    <a:pt x="70" y="603"/>
                  </a:lnTo>
                  <a:lnTo>
                    <a:pt x="68" y="601"/>
                  </a:lnTo>
                  <a:lnTo>
                    <a:pt x="68" y="599"/>
                  </a:lnTo>
                  <a:lnTo>
                    <a:pt x="66" y="599"/>
                  </a:lnTo>
                  <a:lnTo>
                    <a:pt x="66" y="597"/>
                  </a:lnTo>
                  <a:lnTo>
                    <a:pt x="64" y="597"/>
                  </a:lnTo>
                  <a:lnTo>
                    <a:pt x="64" y="595"/>
                  </a:lnTo>
                  <a:lnTo>
                    <a:pt x="64" y="591"/>
                  </a:lnTo>
                  <a:lnTo>
                    <a:pt x="66" y="591"/>
                  </a:lnTo>
                  <a:lnTo>
                    <a:pt x="68" y="591"/>
                  </a:lnTo>
                  <a:lnTo>
                    <a:pt x="70" y="591"/>
                  </a:lnTo>
                  <a:lnTo>
                    <a:pt x="68" y="591"/>
                  </a:lnTo>
                  <a:lnTo>
                    <a:pt x="66" y="589"/>
                  </a:lnTo>
                  <a:lnTo>
                    <a:pt x="62" y="585"/>
                  </a:lnTo>
                  <a:lnTo>
                    <a:pt x="62" y="583"/>
                  </a:lnTo>
                  <a:lnTo>
                    <a:pt x="66" y="583"/>
                  </a:lnTo>
                  <a:lnTo>
                    <a:pt x="68" y="583"/>
                  </a:lnTo>
                  <a:lnTo>
                    <a:pt x="68" y="585"/>
                  </a:lnTo>
                  <a:lnTo>
                    <a:pt x="70" y="589"/>
                  </a:lnTo>
                  <a:lnTo>
                    <a:pt x="72" y="589"/>
                  </a:lnTo>
                  <a:lnTo>
                    <a:pt x="70" y="587"/>
                  </a:lnTo>
                  <a:lnTo>
                    <a:pt x="68" y="583"/>
                  </a:lnTo>
                  <a:lnTo>
                    <a:pt x="68" y="581"/>
                  </a:lnTo>
                  <a:lnTo>
                    <a:pt x="66" y="581"/>
                  </a:lnTo>
                  <a:lnTo>
                    <a:pt x="66" y="579"/>
                  </a:lnTo>
                  <a:lnTo>
                    <a:pt x="66" y="577"/>
                  </a:lnTo>
                  <a:lnTo>
                    <a:pt x="64" y="577"/>
                  </a:lnTo>
                  <a:lnTo>
                    <a:pt x="64" y="579"/>
                  </a:lnTo>
                  <a:lnTo>
                    <a:pt x="62" y="579"/>
                  </a:lnTo>
                  <a:lnTo>
                    <a:pt x="60" y="577"/>
                  </a:lnTo>
                  <a:lnTo>
                    <a:pt x="58" y="577"/>
                  </a:lnTo>
                  <a:lnTo>
                    <a:pt x="58" y="575"/>
                  </a:lnTo>
                  <a:lnTo>
                    <a:pt x="60" y="571"/>
                  </a:lnTo>
                  <a:lnTo>
                    <a:pt x="62" y="571"/>
                  </a:lnTo>
                  <a:lnTo>
                    <a:pt x="64" y="571"/>
                  </a:lnTo>
                  <a:lnTo>
                    <a:pt x="66" y="571"/>
                  </a:lnTo>
                  <a:lnTo>
                    <a:pt x="66" y="569"/>
                  </a:lnTo>
                  <a:lnTo>
                    <a:pt x="66" y="565"/>
                  </a:lnTo>
                  <a:lnTo>
                    <a:pt x="64" y="565"/>
                  </a:lnTo>
                  <a:lnTo>
                    <a:pt x="66" y="569"/>
                  </a:lnTo>
                  <a:lnTo>
                    <a:pt x="64" y="571"/>
                  </a:lnTo>
                  <a:lnTo>
                    <a:pt x="62" y="571"/>
                  </a:lnTo>
                  <a:lnTo>
                    <a:pt x="60" y="571"/>
                  </a:lnTo>
                  <a:lnTo>
                    <a:pt x="60" y="569"/>
                  </a:lnTo>
                  <a:lnTo>
                    <a:pt x="58" y="569"/>
                  </a:lnTo>
                  <a:lnTo>
                    <a:pt x="58" y="567"/>
                  </a:lnTo>
                  <a:lnTo>
                    <a:pt x="56" y="567"/>
                  </a:lnTo>
                  <a:lnTo>
                    <a:pt x="56" y="565"/>
                  </a:lnTo>
                  <a:lnTo>
                    <a:pt x="54" y="565"/>
                  </a:lnTo>
                  <a:lnTo>
                    <a:pt x="52" y="565"/>
                  </a:lnTo>
                  <a:lnTo>
                    <a:pt x="52" y="567"/>
                  </a:lnTo>
                  <a:lnTo>
                    <a:pt x="50" y="567"/>
                  </a:lnTo>
                  <a:lnTo>
                    <a:pt x="52" y="569"/>
                  </a:lnTo>
                  <a:lnTo>
                    <a:pt x="52" y="571"/>
                  </a:lnTo>
                  <a:lnTo>
                    <a:pt x="50" y="573"/>
                  </a:lnTo>
                  <a:lnTo>
                    <a:pt x="48" y="573"/>
                  </a:lnTo>
                  <a:lnTo>
                    <a:pt x="46" y="573"/>
                  </a:lnTo>
                  <a:lnTo>
                    <a:pt x="44" y="573"/>
                  </a:lnTo>
                  <a:lnTo>
                    <a:pt x="42" y="573"/>
                  </a:lnTo>
                  <a:lnTo>
                    <a:pt x="42" y="571"/>
                  </a:lnTo>
                  <a:lnTo>
                    <a:pt x="42" y="569"/>
                  </a:lnTo>
                  <a:lnTo>
                    <a:pt x="44" y="569"/>
                  </a:lnTo>
                  <a:lnTo>
                    <a:pt x="44" y="567"/>
                  </a:lnTo>
                  <a:lnTo>
                    <a:pt x="44" y="569"/>
                  </a:lnTo>
                  <a:lnTo>
                    <a:pt x="42" y="569"/>
                  </a:lnTo>
                  <a:lnTo>
                    <a:pt x="40" y="569"/>
                  </a:lnTo>
                  <a:lnTo>
                    <a:pt x="40" y="567"/>
                  </a:lnTo>
                  <a:lnTo>
                    <a:pt x="36" y="565"/>
                  </a:lnTo>
                  <a:lnTo>
                    <a:pt x="36" y="563"/>
                  </a:lnTo>
                  <a:lnTo>
                    <a:pt x="36" y="561"/>
                  </a:lnTo>
                  <a:lnTo>
                    <a:pt x="34" y="559"/>
                  </a:lnTo>
                  <a:lnTo>
                    <a:pt x="32" y="559"/>
                  </a:lnTo>
                  <a:lnTo>
                    <a:pt x="32" y="557"/>
                  </a:lnTo>
                  <a:lnTo>
                    <a:pt x="32" y="555"/>
                  </a:lnTo>
                  <a:lnTo>
                    <a:pt x="30" y="555"/>
                  </a:lnTo>
                  <a:lnTo>
                    <a:pt x="30" y="553"/>
                  </a:lnTo>
                  <a:lnTo>
                    <a:pt x="30" y="547"/>
                  </a:lnTo>
                  <a:lnTo>
                    <a:pt x="32" y="545"/>
                  </a:lnTo>
                  <a:lnTo>
                    <a:pt x="32" y="543"/>
                  </a:lnTo>
                  <a:lnTo>
                    <a:pt x="30" y="541"/>
                  </a:lnTo>
                  <a:lnTo>
                    <a:pt x="30" y="535"/>
                  </a:lnTo>
                  <a:lnTo>
                    <a:pt x="30" y="533"/>
                  </a:lnTo>
                  <a:lnTo>
                    <a:pt x="30" y="531"/>
                  </a:lnTo>
                  <a:lnTo>
                    <a:pt x="28" y="531"/>
                  </a:lnTo>
                  <a:lnTo>
                    <a:pt x="28" y="529"/>
                  </a:lnTo>
                  <a:lnTo>
                    <a:pt x="32" y="529"/>
                  </a:lnTo>
                  <a:lnTo>
                    <a:pt x="34" y="529"/>
                  </a:lnTo>
                  <a:lnTo>
                    <a:pt x="34" y="527"/>
                  </a:lnTo>
                  <a:lnTo>
                    <a:pt x="34" y="525"/>
                  </a:lnTo>
                  <a:lnTo>
                    <a:pt x="34" y="521"/>
                  </a:lnTo>
                  <a:lnTo>
                    <a:pt x="34" y="519"/>
                  </a:lnTo>
                  <a:lnTo>
                    <a:pt x="34" y="517"/>
                  </a:lnTo>
                  <a:lnTo>
                    <a:pt x="34" y="515"/>
                  </a:lnTo>
                  <a:lnTo>
                    <a:pt x="32" y="513"/>
                  </a:lnTo>
                  <a:lnTo>
                    <a:pt x="30" y="509"/>
                  </a:lnTo>
                  <a:lnTo>
                    <a:pt x="28" y="507"/>
                  </a:lnTo>
                  <a:lnTo>
                    <a:pt x="24" y="501"/>
                  </a:lnTo>
                  <a:lnTo>
                    <a:pt x="22" y="499"/>
                  </a:lnTo>
                  <a:lnTo>
                    <a:pt x="22" y="497"/>
                  </a:lnTo>
                  <a:lnTo>
                    <a:pt x="20" y="495"/>
                  </a:lnTo>
                  <a:lnTo>
                    <a:pt x="20" y="493"/>
                  </a:lnTo>
                  <a:lnTo>
                    <a:pt x="20" y="491"/>
                  </a:lnTo>
                  <a:lnTo>
                    <a:pt x="20" y="489"/>
                  </a:lnTo>
                  <a:lnTo>
                    <a:pt x="20" y="485"/>
                  </a:lnTo>
                  <a:lnTo>
                    <a:pt x="18" y="483"/>
                  </a:lnTo>
                  <a:lnTo>
                    <a:pt x="18" y="481"/>
                  </a:lnTo>
                  <a:lnTo>
                    <a:pt x="16" y="481"/>
                  </a:lnTo>
                  <a:lnTo>
                    <a:pt x="14" y="479"/>
                  </a:lnTo>
                  <a:lnTo>
                    <a:pt x="14" y="477"/>
                  </a:lnTo>
                  <a:lnTo>
                    <a:pt x="12" y="475"/>
                  </a:lnTo>
                  <a:lnTo>
                    <a:pt x="12" y="473"/>
                  </a:lnTo>
                  <a:lnTo>
                    <a:pt x="14" y="473"/>
                  </a:lnTo>
                  <a:lnTo>
                    <a:pt x="14" y="471"/>
                  </a:lnTo>
                  <a:lnTo>
                    <a:pt x="12" y="471"/>
                  </a:lnTo>
                  <a:lnTo>
                    <a:pt x="12" y="469"/>
                  </a:lnTo>
                  <a:lnTo>
                    <a:pt x="10" y="469"/>
                  </a:lnTo>
                  <a:lnTo>
                    <a:pt x="10" y="467"/>
                  </a:lnTo>
                  <a:lnTo>
                    <a:pt x="10" y="465"/>
                  </a:lnTo>
                  <a:lnTo>
                    <a:pt x="10" y="463"/>
                  </a:lnTo>
                  <a:lnTo>
                    <a:pt x="12" y="463"/>
                  </a:lnTo>
                  <a:lnTo>
                    <a:pt x="12" y="465"/>
                  </a:lnTo>
                  <a:lnTo>
                    <a:pt x="14" y="465"/>
                  </a:lnTo>
                  <a:lnTo>
                    <a:pt x="16" y="465"/>
                  </a:lnTo>
                  <a:lnTo>
                    <a:pt x="18" y="465"/>
                  </a:lnTo>
                  <a:lnTo>
                    <a:pt x="18" y="463"/>
                  </a:lnTo>
                  <a:lnTo>
                    <a:pt x="18" y="461"/>
                  </a:lnTo>
                  <a:lnTo>
                    <a:pt x="18" y="459"/>
                  </a:lnTo>
                  <a:lnTo>
                    <a:pt x="18" y="453"/>
                  </a:lnTo>
                  <a:lnTo>
                    <a:pt x="18" y="455"/>
                  </a:lnTo>
                  <a:lnTo>
                    <a:pt x="20" y="455"/>
                  </a:lnTo>
                  <a:lnTo>
                    <a:pt x="20" y="453"/>
                  </a:lnTo>
                  <a:lnTo>
                    <a:pt x="20" y="449"/>
                  </a:lnTo>
                  <a:lnTo>
                    <a:pt x="20" y="447"/>
                  </a:lnTo>
                  <a:lnTo>
                    <a:pt x="20" y="445"/>
                  </a:lnTo>
                  <a:lnTo>
                    <a:pt x="20" y="439"/>
                  </a:lnTo>
                  <a:lnTo>
                    <a:pt x="20" y="437"/>
                  </a:lnTo>
                  <a:lnTo>
                    <a:pt x="20" y="435"/>
                  </a:lnTo>
                  <a:lnTo>
                    <a:pt x="22" y="433"/>
                  </a:lnTo>
                  <a:lnTo>
                    <a:pt x="22" y="431"/>
                  </a:lnTo>
                  <a:lnTo>
                    <a:pt x="22" y="429"/>
                  </a:lnTo>
                  <a:lnTo>
                    <a:pt x="20" y="427"/>
                  </a:lnTo>
                  <a:lnTo>
                    <a:pt x="20" y="425"/>
                  </a:lnTo>
                  <a:lnTo>
                    <a:pt x="22" y="425"/>
                  </a:lnTo>
                  <a:lnTo>
                    <a:pt x="22" y="421"/>
                  </a:lnTo>
                  <a:lnTo>
                    <a:pt x="22" y="419"/>
                  </a:lnTo>
                  <a:lnTo>
                    <a:pt x="24" y="419"/>
                  </a:lnTo>
                  <a:lnTo>
                    <a:pt x="24" y="417"/>
                  </a:lnTo>
                  <a:lnTo>
                    <a:pt x="26" y="415"/>
                  </a:lnTo>
                  <a:lnTo>
                    <a:pt x="26" y="413"/>
                  </a:lnTo>
                  <a:lnTo>
                    <a:pt x="26" y="411"/>
                  </a:lnTo>
                  <a:lnTo>
                    <a:pt x="26" y="409"/>
                  </a:lnTo>
                  <a:lnTo>
                    <a:pt x="26" y="407"/>
                  </a:lnTo>
                  <a:lnTo>
                    <a:pt x="26" y="405"/>
                  </a:lnTo>
                  <a:lnTo>
                    <a:pt x="26" y="403"/>
                  </a:lnTo>
                  <a:lnTo>
                    <a:pt x="26" y="401"/>
                  </a:lnTo>
                  <a:lnTo>
                    <a:pt x="26" y="399"/>
                  </a:lnTo>
                  <a:lnTo>
                    <a:pt x="26" y="397"/>
                  </a:lnTo>
                  <a:lnTo>
                    <a:pt x="26" y="395"/>
                  </a:lnTo>
                  <a:lnTo>
                    <a:pt x="24" y="395"/>
                  </a:lnTo>
                  <a:lnTo>
                    <a:pt x="24" y="393"/>
                  </a:lnTo>
                  <a:lnTo>
                    <a:pt x="26" y="389"/>
                  </a:lnTo>
                  <a:lnTo>
                    <a:pt x="26" y="387"/>
                  </a:lnTo>
                  <a:lnTo>
                    <a:pt x="26" y="385"/>
                  </a:lnTo>
                  <a:lnTo>
                    <a:pt x="26" y="383"/>
                  </a:lnTo>
                  <a:lnTo>
                    <a:pt x="28" y="383"/>
                  </a:lnTo>
                  <a:lnTo>
                    <a:pt x="28" y="381"/>
                  </a:lnTo>
                  <a:lnTo>
                    <a:pt x="28" y="379"/>
                  </a:lnTo>
                  <a:lnTo>
                    <a:pt x="28" y="377"/>
                  </a:lnTo>
                  <a:lnTo>
                    <a:pt x="26" y="375"/>
                  </a:lnTo>
                  <a:lnTo>
                    <a:pt x="26" y="371"/>
                  </a:lnTo>
                  <a:lnTo>
                    <a:pt x="24" y="367"/>
                  </a:lnTo>
                  <a:lnTo>
                    <a:pt x="26" y="367"/>
                  </a:lnTo>
                  <a:lnTo>
                    <a:pt x="28" y="365"/>
                  </a:lnTo>
                  <a:lnTo>
                    <a:pt x="28" y="363"/>
                  </a:lnTo>
                  <a:lnTo>
                    <a:pt x="28" y="361"/>
                  </a:lnTo>
                  <a:lnTo>
                    <a:pt x="28" y="359"/>
                  </a:lnTo>
                  <a:lnTo>
                    <a:pt x="28" y="357"/>
                  </a:lnTo>
                  <a:lnTo>
                    <a:pt x="26" y="355"/>
                  </a:lnTo>
                  <a:lnTo>
                    <a:pt x="28" y="353"/>
                  </a:lnTo>
                  <a:lnTo>
                    <a:pt x="28" y="351"/>
                  </a:lnTo>
                  <a:lnTo>
                    <a:pt x="26" y="349"/>
                  </a:lnTo>
                  <a:lnTo>
                    <a:pt x="24" y="349"/>
                  </a:lnTo>
                  <a:lnTo>
                    <a:pt x="24" y="347"/>
                  </a:lnTo>
                  <a:lnTo>
                    <a:pt x="22" y="345"/>
                  </a:lnTo>
                  <a:lnTo>
                    <a:pt x="22" y="343"/>
                  </a:lnTo>
                  <a:lnTo>
                    <a:pt x="22" y="341"/>
                  </a:lnTo>
                  <a:lnTo>
                    <a:pt x="22" y="339"/>
                  </a:lnTo>
                  <a:lnTo>
                    <a:pt x="22" y="337"/>
                  </a:lnTo>
                  <a:lnTo>
                    <a:pt x="22" y="335"/>
                  </a:lnTo>
                  <a:lnTo>
                    <a:pt x="20" y="335"/>
                  </a:lnTo>
                  <a:lnTo>
                    <a:pt x="20" y="333"/>
                  </a:lnTo>
                  <a:lnTo>
                    <a:pt x="20" y="331"/>
                  </a:lnTo>
                  <a:lnTo>
                    <a:pt x="18" y="325"/>
                  </a:lnTo>
                  <a:lnTo>
                    <a:pt x="16" y="323"/>
                  </a:lnTo>
                  <a:lnTo>
                    <a:pt x="16" y="321"/>
                  </a:lnTo>
                  <a:lnTo>
                    <a:pt x="16" y="319"/>
                  </a:lnTo>
                  <a:lnTo>
                    <a:pt x="14" y="317"/>
                  </a:lnTo>
                  <a:lnTo>
                    <a:pt x="14" y="315"/>
                  </a:lnTo>
                  <a:lnTo>
                    <a:pt x="12" y="313"/>
                  </a:lnTo>
                  <a:lnTo>
                    <a:pt x="12" y="311"/>
                  </a:lnTo>
                  <a:lnTo>
                    <a:pt x="12" y="309"/>
                  </a:lnTo>
                  <a:lnTo>
                    <a:pt x="12" y="307"/>
                  </a:lnTo>
                  <a:lnTo>
                    <a:pt x="12" y="303"/>
                  </a:lnTo>
                  <a:lnTo>
                    <a:pt x="12" y="301"/>
                  </a:lnTo>
                  <a:lnTo>
                    <a:pt x="12" y="303"/>
                  </a:lnTo>
                  <a:lnTo>
                    <a:pt x="14" y="303"/>
                  </a:lnTo>
                  <a:lnTo>
                    <a:pt x="14" y="301"/>
                  </a:lnTo>
                  <a:lnTo>
                    <a:pt x="16" y="299"/>
                  </a:lnTo>
                  <a:lnTo>
                    <a:pt x="18" y="293"/>
                  </a:lnTo>
                  <a:lnTo>
                    <a:pt x="16" y="291"/>
                  </a:lnTo>
                  <a:lnTo>
                    <a:pt x="16" y="289"/>
                  </a:lnTo>
                  <a:lnTo>
                    <a:pt x="14" y="285"/>
                  </a:lnTo>
                  <a:lnTo>
                    <a:pt x="14" y="283"/>
                  </a:lnTo>
                  <a:lnTo>
                    <a:pt x="14" y="281"/>
                  </a:lnTo>
                  <a:lnTo>
                    <a:pt x="14" y="279"/>
                  </a:lnTo>
                  <a:lnTo>
                    <a:pt x="12" y="277"/>
                  </a:lnTo>
                  <a:lnTo>
                    <a:pt x="10" y="277"/>
                  </a:lnTo>
                  <a:lnTo>
                    <a:pt x="10" y="275"/>
                  </a:lnTo>
                  <a:lnTo>
                    <a:pt x="10" y="273"/>
                  </a:lnTo>
                  <a:lnTo>
                    <a:pt x="8" y="271"/>
                  </a:lnTo>
                  <a:lnTo>
                    <a:pt x="8" y="269"/>
                  </a:lnTo>
                  <a:lnTo>
                    <a:pt x="8" y="267"/>
                  </a:lnTo>
                  <a:lnTo>
                    <a:pt x="10" y="267"/>
                  </a:lnTo>
                  <a:lnTo>
                    <a:pt x="12" y="265"/>
                  </a:lnTo>
                  <a:lnTo>
                    <a:pt x="12" y="263"/>
                  </a:lnTo>
                  <a:lnTo>
                    <a:pt x="12" y="261"/>
                  </a:lnTo>
                  <a:lnTo>
                    <a:pt x="12" y="259"/>
                  </a:lnTo>
                  <a:lnTo>
                    <a:pt x="12" y="257"/>
                  </a:lnTo>
                  <a:lnTo>
                    <a:pt x="12" y="253"/>
                  </a:lnTo>
                  <a:lnTo>
                    <a:pt x="12" y="251"/>
                  </a:lnTo>
                  <a:lnTo>
                    <a:pt x="12" y="247"/>
                  </a:lnTo>
                  <a:lnTo>
                    <a:pt x="12" y="245"/>
                  </a:lnTo>
                  <a:lnTo>
                    <a:pt x="12" y="243"/>
                  </a:lnTo>
                  <a:lnTo>
                    <a:pt x="12" y="241"/>
                  </a:lnTo>
                  <a:lnTo>
                    <a:pt x="14" y="239"/>
                  </a:lnTo>
                  <a:lnTo>
                    <a:pt x="16" y="239"/>
                  </a:lnTo>
                  <a:lnTo>
                    <a:pt x="16" y="235"/>
                  </a:lnTo>
                  <a:lnTo>
                    <a:pt x="14" y="235"/>
                  </a:lnTo>
                  <a:lnTo>
                    <a:pt x="14" y="233"/>
                  </a:lnTo>
                  <a:lnTo>
                    <a:pt x="14" y="231"/>
                  </a:lnTo>
                  <a:lnTo>
                    <a:pt x="12" y="227"/>
                  </a:lnTo>
                  <a:lnTo>
                    <a:pt x="12" y="225"/>
                  </a:lnTo>
                  <a:lnTo>
                    <a:pt x="14" y="225"/>
                  </a:lnTo>
                  <a:lnTo>
                    <a:pt x="14" y="227"/>
                  </a:lnTo>
                  <a:lnTo>
                    <a:pt x="14" y="225"/>
                  </a:lnTo>
                  <a:lnTo>
                    <a:pt x="16" y="223"/>
                  </a:lnTo>
                  <a:lnTo>
                    <a:pt x="14" y="221"/>
                  </a:lnTo>
                  <a:lnTo>
                    <a:pt x="14" y="219"/>
                  </a:lnTo>
                  <a:lnTo>
                    <a:pt x="16" y="215"/>
                  </a:lnTo>
                  <a:lnTo>
                    <a:pt x="16" y="211"/>
                  </a:lnTo>
                  <a:lnTo>
                    <a:pt x="16" y="209"/>
                  </a:lnTo>
                  <a:lnTo>
                    <a:pt x="14" y="205"/>
                  </a:lnTo>
                  <a:lnTo>
                    <a:pt x="14" y="203"/>
                  </a:lnTo>
                  <a:lnTo>
                    <a:pt x="14" y="201"/>
                  </a:lnTo>
                  <a:lnTo>
                    <a:pt x="14" y="199"/>
                  </a:lnTo>
                  <a:lnTo>
                    <a:pt x="12" y="197"/>
                  </a:lnTo>
                  <a:lnTo>
                    <a:pt x="12" y="195"/>
                  </a:lnTo>
                  <a:lnTo>
                    <a:pt x="12" y="193"/>
                  </a:lnTo>
                  <a:lnTo>
                    <a:pt x="14" y="189"/>
                  </a:lnTo>
                  <a:lnTo>
                    <a:pt x="14" y="187"/>
                  </a:lnTo>
                  <a:lnTo>
                    <a:pt x="16" y="187"/>
                  </a:lnTo>
                  <a:lnTo>
                    <a:pt x="16" y="185"/>
                  </a:lnTo>
                  <a:lnTo>
                    <a:pt x="16" y="183"/>
                  </a:lnTo>
                  <a:lnTo>
                    <a:pt x="16" y="181"/>
                  </a:lnTo>
                  <a:lnTo>
                    <a:pt x="16" y="179"/>
                  </a:lnTo>
                  <a:lnTo>
                    <a:pt x="14" y="179"/>
                  </a:lnTo>
                  <a:lnTo>
                    <a:pt x="14" y="175"/>
                  </a:lnTo>
                  <a:lnTo>
                    <a:pt x="14" y="173"/>
                  </a:lnTo>
                  <a:lnTo>
                    <a:pt x="12" y="173"/>
                  </a:lnTo>
                  <a:lnTo>
                    <a:pt x="12" y="171"/>
                  </a:lnTo>
                  <a:lnTo>
                    <a:pt x="12" y="167"/>
                  </a:lnTo>
                  <a:lnTo>
                    <a:pt x="12" y="163"/>
                  </a:lnTo>
                  <a:lnTo>
                    <a:pt x="12" y="161"/>
                  </a:lnTo>
                  <a:lnTo>
                    <a:pt x="10" y="161"/>
                  </a:lnTo>
                  <a:lnTo>
                    <a:pt x="12" y="159"/>
                  </a:lnTo>
                  <a:lnTo>
                    <a:pt x="12" y="157"/>
                  </a:lnTo>
                  <a:lnTo>
                    <a:pt x="12" y="155"/>
                  </a:lnTo>
                  <a:lnTo>
                    <a:pt x="10" y="155"/>
                  </a:lnTo>
                  <a:lnTo>
                    <a:pt x="10" y="153"/>
                  </a:lnTo>
                  <a:lnTo>
                    <a:pt x="10" y="149"/>
                  </a:lnTo>
                  <a:lnTo>
                    <a:pt x="10" y="147"/>
                  </a:lnTo>
                  <a:lnTo>
                    <a:pt x="12" y="147"/>
                  </a:lnTo>
                  <a:lnTo>
                    <a:pt x="12" y="145"/>
                  </a:lnTo>
                  <a:lnTo>
                    <a:pt x="12" y="143"/>
                  </a:lnTo>
                  <a:lnTo>
                    <a:pt x="12" y="141"/>
                  </a:lnTo>
                  <a:lnTo>
                    <a:pt x="10" y="141"/>
                  </a:lnTo>
                  <a:lnTo>
                    <a:pt x="10" y="139"/>
                  </a:lnTo>
                  <a:lnTo>
                    <a:pt x="10" y="141"/>
                  </a:lnTo>
                  <a:lnTo>
                    <a:pt x="8" y="141"/>
                  </a:lnTo>
                  <a:lnTo>
                    <a:pt x="6" y="141"/>
                  </a:lnTo>
                  <a:lnTo>
                    <a:pt x="8" y="139"/>
                  </a:lnTo>
                  <a:lnTo>
                    <a:pt x="6" y="135"/>
                  </a:lnTo>
                  <a:lnTo>
                    <a:pt x="6" y="131"/>
                  </a:lnTo>
                  <a:lnTo>
                    <a:pt x="8" y="129"/>
                  </a:lnTo>
                  <a:lnTo>
                    <a:pt x="8" y="131"/>
                  </a:lnTo>
                  <a:lnTo>
                    <a:pt x="10" y="131"/>
                  </a:lnTo>
                  <a:lnTo>
                    <a:pt x="12" y="129"/>
                  </a:lnTo>
                  <a:lnTo>
                    <a:pt x="12" y="127"/>
                  </a:lnTo>
                  <a:lnTo>
                    <a:pt x="12" y="125"/>
                  </a:lnTo>
                  <a:lnTo>
                    <a:pt x="12" y="123"/>
                  </a:lnTo>
                  <a:lnTo>
                    <a:pt x="12" y="121"/>
                  </a:lnTo>
                  <a:lnTo>
                    <a:pt x="12" y="117"/>
                  </a:lnTo>
                  <a:lnTo>
                    <a:pt x="12" y="113"/>
                  </a:lnTo>
                  <a:lnTo>
                    <a:pt x="12" y="111"/>
                  </a:lnTo>
                  <a:lnTo>
                    <a:pt x="12" y="109"/>
                  </a:lnTo>
                  <a:lnTo>
                    <a:pt x="12" y="107"/>
                  </a:lnTo>
                  <a:lnTo>
                    <a:pt x="12" y="101"/>
                  </a:lnTo>
                  <a:lnTo>
                    <a:pt x="12" y="100"/>
                  </a:lnTo>
                  <a:lnTo>
                    <a:pt x="12" y="98"/>
                  </a:lnTo>
                  <a:lnTo>
                    <a:pt x="12" y="96"/>
                  </a:lnTo>
                  <a:lnTo>
                    <a:pt x="14" y="92"/>
                  </a:lnTo>
                  <a:lnTo>
                    <a:pt x="12" y="92"/>
                  </a:lnTo>
                  <a:lnTo>
                    <a:pt x="12" y="90"/>
                  </a:lnTo>
                  <a:lnTo>
                    <a:pt x="10" y="86"/>
                  </a:lnTo>
                  <a:lnTo>
                    <a:pt x="10" y="84"/>
                  </a:lnTo>
                  <a:lnTo>
                    <a:pt x="10" y="82"/>
                  </a:lnTo>
                  <a:lnTo>
                    <a:pt x="10" y="80"/>
                  </a:lnTo>
                  <a:lnTo>
                    <a:pt x="10" y="78"/>
                  </a:lnTo>
                  <a:lnTo>
                    <a:pt x="8" y="78"/>
                  </a:lnTo>
                  <a:lnTo>
                    <a:pt x="8" y="70"/>
                  </a:lnTo>
                  <a:lnTo>
                    <a:pt x="8" y="68"/>
                  </a:lnTo>
                  <a:lnTo>
                    <a:pt x="8" y="66"/>
                  </a:lnTo>
                  <a:lnTo>
                    <a:pt x="8" y="64"/>
                  </a:lnTo>
                  <a:lnTo>
                    <a:pt x="8" y="62"/>
                  </a:lnTo>
                  <a:lnTo>
                    <a:pt x="8" y="60"/>
                  </a:lnTo>
                  <a:lnTo>
                    <a:pt x="8" y="58"/>
                  </a:lnTo>
                  <a:lnTo>
                    <a:pt x="6" y="54"/>
                  </a:lnTo>
                  <a:lnTo>
                    <a:pt x="6" y="52"/>
                  </a:lnTo>
                  <a:lnTo>
                    <a:pt x="4" y="48"/>
                  </a:lnTo>
                  <a:lnTo>
                    <a:pt x="4" y="44"/>
                  </a:lnTo>
                  <a:lnTo>
                    <a:pt x="2" y="42"/>
                  </a:lnTo>
                  <a:lnTo>
                    <a:pt x="2" y="40"/>
                  </a:lnTo>
                  <a:lnTo>
                    <a:pt x="2" y="38"/>
                  </a:lnTo>
                  <a:lnTo>
                    <a:pt x="2" y="32"/>
                  </a:lnTo>
                  <a:lnTo>
                    <a:pt x="2" y="30"/>
                  </a:lnTo>
                  <a:lnTo>
                    <a:pt x="2" y="26"/>
                  </a:lnTo>
                  <a:lnTo>
                    <a:pt x="2" y="24"/>
                  </a:lnTo>
                  <a:lnTo>
                    <a:pt x="2" y="22"/>
                  </a:lnTo>
                  <a:lnTo>
                    <a:pt x="0" y="22"/>
                  </a:lnTo>
                  <a:lnTo>
                    <a:pt x="0" y="20"/>
                  </a:lnTo>
                  <a:lnTo>
                    <a:pt x="2" y="20"/>
                  </a:lnTo>
                  <a:lnTo>
                    <a:pt x="4" y="20"/>
                  </a:lnTo>
                  <a:lnTo>
                    <a:pt x="6" y="20"/>
                  </a:lnTo>
                  <a:lnTo>
                    <a:pt x="6" y="18"/>
                  </a:lnTo>
                  <a:lnTo>
                    <a:pt x="8" y="18"/>
                  </a:lnTo>
                  <a:lnTo>
                    <a:pt x="8" y="16"/>
                  </a:lnTo>
                  <a:lnTo>
                    <a:pt x="10" y="16"/>
                  </a:lnTo>
                  <a:lnTo>
                    <a:pt x="10" y="14"/>
                  </a:lnTo>
                  <a:lnTo>
                    <a:pt x="10" y="12"/>
                  </a:lnTo>
                  <a:lnTo>
                    <a:pt x="8" y="8"/>
                  </a:lnTo>
                  <a:lnTo>
                    <a:pt x="8" y="6"/>
                  </a:lnTo>
                  <a:lnTo>
                    <a:pt x="8" y="4"/>
                  </a:lnTo>
                  <a:lnTo>
                    <a:pt x="10" y="4"/>
                  </a:lnTo>
                  <a:lnTo>
                    <a:pt x="12" y="4"/>
                  </a:lnTo>
                  <a:lnTo>
                    <a:pt x="14" y="0"/>
                  </a:lnTo>
                  <a:lnTo>
                    <a:pt x="16" y="4"/>
                  </a:lnTo>
                  <a:lnTo>
                    <a:pt x="18" y="6"/>
                  </a:lnTo>
                  <a:lnTo>
                    <a:pt x="20" y="8"/>
                  </a:lnTo>
                  <a:lnTo>
                    <a:pt x="20" y="10"/>
                  </a:lnTo>
                  <a:lnTo>
                    <a:pt x="20" y="12"/>
                  </a:lnTo>
                  <a:lnTo>
                    <a:pt x="24" y="14"/>
                  </a:lnTo>
                  <a:lnTo>
                    <a:pt x="26" y="14"/>
                  </a:lnTo>
                  <a:lnTo>
                    <a:pt x="24" y="16"/>
                  </a:lnTo>
                  <a:lnTo>
                    <a:pt x="24" y="18"/>
                  </a:lnTo>
                  <a:lnTo>
                    <a:pt x="26" y="18"/>
                  </a:lnTo>
                  <a:lnTo>
                    <a:pt x="26" y="20"/>
                  </a:lnTo>
                  <a:lnTo>
                    <a:pt x="26" y="22"/>
                  </a:lnTo>
                  <a:lnTo>
                    <a:pt x="28" y="24"/>
                  </a:lnTo>
                  <a:lnTo>
                    <a:pt x="28" y="26"/>
                  </a:lnTo>
                  <a:lnTo>
                    <a:pt x="28" y="28"/>
                  </a:lnTo>
                  <a:lnTo>
                    <a:pt x="30" y="32"/>
                  </a:lnTo>
                  <a:lnTo>
                    <a:pt x="30" y="34"/>
                  </a:lnTo>
                  <a:lnTo>
                    <a:pt x="32" y="36"/>
                  </a:lnTo>
                  <a:lnTo>
                    <a:pt x="34" y="38"/>
                  </a:lnTo>
                  <a:lnTo>
                    <a:pt x="36" y="40"/>
                  </a:lnTo>
                  <a:lnTo>
                    <a:pt x="38" y="42"/>
                  </a:lnTo>
                  <a:lnTo>
                    <a:pt x="40" y="42"/>
                  </a:lnTo>
                  <a:lnTo>
                    <a:pt x="40" y="44"/>
                  </a:lnTo>
                  <a:lnTo>
                    <a:pt x="42" y="44"/>
                  </a:lnTo>
                  <a:lnTo>
                    <a:pt x="42" y="46"/>
                  </a:lnTo>
                  <a:lnTo>
                    <a:pt x="40" y="48"/>
                  </a:lnTo>
                  <a:lnTo>
                    <a:pt x="40" y="50"/>
                  </a:lnTo>
                  <a:lnTo>
                    <a:pt x="38" y="52"/>
                  </a:lnTo>
                  <a:lnTo>
                    <a:pt x="38" y="54"/>
                  </a:lnTo>
                  <a:lnTo>
                    <a:pt x="40" y="54"/>
                  </a:lnTo>
                  <a:lnTo>
                    <a:pt x="40" y="56"/>
                  </a:lnTo>
                  <a:lnTo>
                    <a:pt x="42" y="58"/>
                  </a:lnTo>
                  <a:lnTo>
                    <a:pt x="42" y="60"/>
                  </a:lnTo>
                  <a:lnTo>
                    <a:pt x="42" y="62"/>
                  </a:lnTo>
                  <a:lnTo>
                    <a:pt x="40" y="62"/>
                  </a:lnTo>
                  <a:lnTo>
                    <a:pt x="38" y="62"/>
                  </a:lnTo>
                  <a:lnTo>
                    <a:pt x="36" y="62"/>
                  </a:lnTo>
                  <a:lnTo>
                    <a:pt x="38" y="64"/>
                  </a:lnTo>
                  <a:lnTo>
                    <a:pt x="38" y="66"/>
                  </a:lnTo>
                  <a:lnTo>
                    <a:pt x="40" y="68"/>
                  </a:lnTo>
                  <a:lnTo>
                    <a:pt x="38" y="68"/>
                  </a:lnTo>
                  <a:lnTo>
                    <a:pt x="38" y="70"/>
                  </a:lnTo>
                  <a:lnTo>
                    <a:pt x="40" y="72"/>
                  </a:lnTo>
                  <a:lnTo>
                    <a:pt x="42" y="72"/>
                  </a:lnTo>
                  <a:lnTo>
                    <a:pt x="42" y="74"/>
                  </a:lnTo>
                  <a:lnTo>
                    <a:pt x="44" y="74"/>
                  </a:lnTo>
                  <a:lnTo>
                    <a:pt x="46" y="74"/>
                  </a:lnTo>
                  <a:lnTo>
                    <a:pt x="44" y="74"/>
                  </a:lnTo>
                  <a:lnTo>
                    <a:pt x="44" y="76"/>
                  </a:lnTo>
                  <a:lnTo>
                    <a:pt x="44" y="80"/>
                  </a:lnTo>
                  <a:lnTo>
                    <a:pt x="46" y="80"/>
                  </a:lnTo>
                  <a:lnTo>
                    <a:pt x="50" y="88"/>
                  </a:lnTo>
                  <a:lnTo>
                    <a:pt x="50" y="90"/>
                  </a:lnTo>
                  <a:lnTo>
                    <a:pt x="52" y="98"/>
                  </a:lnTo>
                  <a:lnTo>
                    <a:pt x="52" y="100"/>
                  </a:lnTo>
                  <a:lnTo>
                    <a:pt x="54" y="100"/>
                  </a:lnTo>
                  <a:lnTo>
                    <a:pt x="54" y="101"/>
                  </a:lnTo>
                  <a:lnTo>
                    <a:pt x="54" y="103"/>
                  </a:lnTo>
                  <a:lnTo>
                    <a:pt x="54" y="105"/>
                  </a:lnTo>
                  <a:lnTo>
                    <a:pt x="56" y="107"/>
                  </a:lnTo>
                  <a:lnTo>
                    <a:pt x="58" y="107"/>
                  </a:lnTo>
                  <a:lnTo>
                    <a:pt x="58" y="109"/>
                  </a:lnTo>
                  <a:lnTo>
                    <a:pt x="58" y="111"/>
                  </a:lnTo>
                  <a:lnTo>
                    <a:pt x="58" y="113"/>
                  </a:lnTo>
                  <a:lnTo>
                    <a:pt x="60" y="117"/>
                  </a:lnTo>
                  <a:lnTo>
                    <a:pt x="62" y="119"/>
                  </a:lnTo>
                  <a:lnTo>
                    <a:pt x="60" y="121"/>
                  </a:lnTo>
                  <a:lnTo>
                    <a:pt x="62" y="125"/>
                  </a:lnTo>
                  <a:lnTo>
                    <a:pt x="64" y="125"/>
                  </a:lnTo>
                  <a:lnTo>
                    <a:pt x="68" y="127"/>
                  </a:lnTo>
                  <a:lnTo>
                    <a:pt x="70" y="125"/>
                  </a:lnTo>
                  <a:lnTo>
                    <a:pt x="74" y="125"/>
                  </a:lnTo>
                  <a:lnTo>
                    <a:pt x="76" y="125"/>
                  </a:lnTo>
                  <a:lnTo>
                    <a:pt x="78" y="127"/>
                  </a:lnTo>
                  <a:lnTo>
                    <a:pt x="80" y="129"/>
                  </a:lnTo>
                  <a:lnTo>
                    <a:pt x="80" y="131"/>
                  </a:lnTo>
                  <a:lnTo>
                    <a:pt x="80" y="135"/>
                  </a:lnTo>
                  <a:lnTo>
                    <a:pt x="78" y="137"/>
                  </a:lnTo>
                  <a:lnTo>
                    <a:pt x="78" y="139"/>
                  </a:lnTo>
                  <a:lnTo>
                    <a:pt x="78" y="141"/>
                  </a:lnTo>
                  <a:lnTo>
                    <a:pt x="78" y="147"/>
                  </a:lnTo>
                  <a:lnTo>
                    <a:pt x="76" y="153"/>
                  </a:lnTo>
                  <a:lnTo>
                    <a:pt x="72" y="157"/>
                  </a:lnTo>
                  <a:lnTo>
                    <a:pt x="70" y="157"/>
                  </a:lnTo>
                  <a:lnTo>
                    <a:pt x="64" y="159"/>
                  </a:lnTo>
                  <a:lnTo>
                    <a:pt x="60" y="163"/>
                  </a:lnTo>
                  <a:lnTo>
                    <a:pt x="58" y="163"/>
                  </a:lnTo>
                  <a:lnTo>
                    <a:pt x="58" y="165"/>
                  </a:lnTo>
                  <a:lnTo>
                    <a:pt x="56" y="165"/>
                  </a:lnTo>
                  <a:lnTo>
                    <a:pt x="54" y="169"/>
                  </a:lnTo>
                  <a:lnTo>
                    <a:pt x="52" y="171"/>
                  </a:lnTo>
                  <a:lnTo>
                    <a:pt x="52" y="173"/>
                  </a:lnTo>
                  <a:lnTo>
                    <a:pt x="54" y="173"/>
                  </a:lnTo>
                  <a:lnTo>
                    <a:pt x="58" y="179"/>
                  </a:lnTo>
                  <a:lnTo>
                    <a:pt x="56" y="179"/>
                  </a:lnTo>
                  <a:lnTo>
                    <a:pt x="56" y="181"/>
                  </a:lnTo>
                  <a:lnTo>
                    <a:pt x="54" y="181"/>
                  </a:lnTo>
                  <a:lnTo>
                    <a:pt x="54" y="183"/>
                  </a:lnTo>
                  <a:lnTo>
                    <a:pt x="54" y="185"/>
                  </a:lnTo>
                  <a:lnTo>
                    <a:pt x="54" y="187"/>
                  </a:lnTo>
                  <a:lnTo>
                    <a:pt x="54" y="189"/>
                  </a:lnTo>
                  <a:lnTo>
                    <a:pt x="56" y="191"/>
                  </a:lnTo>
                  <a:lnTo>
                    <a:pt x="56" y="193"/>
                  </a:lnTo>
                  <a:lnTo>
                    <a:pt x="58" y="195"/>
                  </a:lnTo>
                  <a:lnTo>
                    <a:pt x="58" y="199"/>
                  </a:lnTo>
                  <a:lnTo>
                    <a:pt x="60" y="205"/>
                  </a:lnTo>
                  <a:lnTo>
                    <a:pt x="60" y="207"/>
                  </a:lnTo>
                  <a:lnTo>
                    <a:pt x="58" y="207"/>
                  </a:lnTo>
                  <a:lnTo>
                    <a:pt x="58" y="209"/>
                  </a:lnTo>
                  <a:lnTo>
                    <a:pt x="58" y="211"/>
                  </a:lnTo>
                  <a:lnTo>
                    <a:pt x="58" y="213"/>
                  </a:lnTo>
                  <a:lnTo>
                    <a:pt x="58" y="215"/>
                  </a:lnTo>
                  <a:lnTo>
                    <a:pt x="60" y="215"/>
                  </a:lnTo>
                  <a:lnTo>
                    <a:pt x="60" y="217"/>
                  </a:lnTo>
                  <a:lnTo>
                    <a:pt x="62" y="217"/>
                  </a:lnTo>
                  <a:lnTo>
                    <a:pt x="62" y="219"/>
                  </a:lnTo>
                  <a:lnTo>
                    <a:pt x="66" y="221"/>
                  </a:lnTo>
                  <a:lnTo>
                    <a:pt x="66" y="223"/>
                  </a:lnTo>
                  <a:lnTo>
                    <a:pt x="64" y="225"/>
                  </a:lnTo>
                  <a:lnTo>
                    <a:pt x="60" y="227"/>
                  </a:lnTo>
                  <a:lnTo>
                    <a:pt x="58" y="227"/>
                  </a:lnTo>
                  <a:lnTo>
                    <a:pt x="58" y="225"/>
                  </a:lnTo>
                  <a:lnTo>
                    <a:pt x="56" y="225"/>
                  </a:lnTo>
                  <a:lnTo>
                    <a:pt x="56" y="227"/>
                  </a:lnTo>
                  <a:lnTo>
                    <a:pt x="54" y="227"/>
                  </a:lnTo>
                  <a:lnTo>
                    <a:pt x="54" y="229"/>
                  </a:lnTo>
                  <a:lnTo>
                    <a:pt x="54" y="231"/>
                  </a:lnTo>
                  <a:lnTo>
                    <a:pt x="54" y="233"/>
                  </a:lnTo>
                  <a:lnTo>
                    <a:pt x="52" y="237"/>
                  </a:lnTo>
                  <a:lnTo>
                    <a:pt x="52" y="239"/>
                  </a:lnTo>
                  <a:lnTo>
                    <a:pt x="52" y="241"/>
                  </a:lnTo>
                  <a:lnTo>
                    <a:pt x="52" y="243"/>
                  </a:lnTo>
                  <a:lnTo>
                    <a:pt x="52" y="245"/>
                  </a:lnTo>
                  <a:lnTo>
                    <a:pt x="52" y="247"/>
                  </a:lnTo>
                  <a:lnTo>
                    <a:pt x="50" y="247"/>
                  </a:lnTo>
                  <a:lnTo>
                    <a:pt x="50" y="249"/>
                  </a:lnTo>
                  <a:lnTo>
                    <a:pt x="50" y="251"/>
                  </a:lnTo>
                  <a:lnTo>
                    <a:pt x="50" y="253"/>
                  </a:lnTo>
                  <a:lnTo>
                    <a:pt x="46" y="255"/>
                  </a:lnTo>
                  <a:lnTo>
                    <a:pt x="46" y="257"/>
                  </a:lnTo>
                  <a:lnTo>
                    <a:pt x="44" y="257"/>
                  </a:lnTo>
                  <a:lnTo>
                    <a:pt x="46" y="261"/>
                  </a:lnTo>
                  <a:lnTo>
                    <a:pt x="46" y="263"/>
                  </a:lnTo>
                  <a:lnTo>
                    <a:pt x="44" y="263"/>
                  </a:lnTo>
                  <a:lnTo>
                    <a:pt x="44" y="265"/>
                  </a:lnTo>
                  <a:lnTo>
                    <a:pt x="44" y="267"/>
                  </a:lnTo>
                  <a:lnTo>
                    <a:pt x="44" y="271"/>
                  </a:lnTo>
                  <a:lnTo>
                    <a:pt x="44" y="273"/>
                  </a:lnTo>
                  <a:lnTo>
                    <a:pt x="42" y="273"/>
                  </a:lnTo>
                  <a:lnTo>
                    <a:pt x="42" y="275"/>
                  </a:lnTo>
                  <a:lnTo>
                    <a:pt x="40" y="277"/>
                  </a:lnTo>
                  <a:lnTo>
                    <a:pt x="40" y="279"/>
                  </a:lnTo>
                  <a:lnTo>
                    <a:pt x="42" y="279"/>
                  </a:lnTo>
                  <a:lnTo>
                    <a:pt x="42" y="281"/>
                  </a:lnTo>
                  <a:lnTo>
                    <a:pt x="44" y="283"/>
                  </a:lnTo>
                  <a:lnTo>
                    <a:pt x="44" y="285"/>
                  </a:lnTo>
                  <a:lnTo>
                    <a:pt x="44" y="287"/>
                  </a:lnTo>
                  <a:lnTo>
                    <a:pt x="44" y="289"/>
                  </a:lnTo>
                  <a:lnTo>
                    <a:pt x="46" y="291"/>
                  </a:lnTo>
                  <a:lnTo>
                    <a:pt x="46" y="293"/>
                  </a:lnTo>
                  <a:lnTo>
                    <a:pt x="46" y="295"/>
                  </a:lnTo>
                  <a:lnTo>
                    <a:pt x="48" y="297"/>
                  </a:lnTo>
                  <a:lnTo>
                    <a:pt x="48" y="299"/>
                  </a:lnTo>
                  <a:lnTo>
                    <a:pt x="48" y="303"/>
                  </a:lnTo>
                  <a:lnTo>
                    <a:pt x="48" y="305"/>
                  </a:lnTo>
                  <a:lnTo>
                    <a:pt x="46" y="305"/>
                  </a:lnTo>
                  <a:lnTo>
                    <a:pt x="44" y="305"/>
                  </a:lnTo>
                  <a:lnTo>
                    <a:pt x="42" y="309"/>
                  </a:lnTo>
                  <a:lnTo>
                    <a:pt x="42" y="311"/>
                  </a:lnTo>
                  <a:lnTo>
                    <a:pt x="42" y="315"/>
                  </a:lnTo>
                  <a:lnTo>
                    <a:pt x="42" y="317"/>
                  </a:lnTo>
                  <a:lnTo>
                    <a:pt x="44" y="317"/>
                  </a:lnTo>
                  <a:lnTo>
                    <a:pt x="44" y="319"/>
                  </a:lnTo>
                  <a:lnTo>
                    <a:pt x="42" y="321"/>
                  </a:lnTo>
                  <a:lnTo>
                    <a:pt x="40" y="321"/>
                  </a:lnTo>
                  <a:lnTo>
                    <a:pt x="40" y="323"/>
                  </a:lnTo>
                  <a:lnTo>
                    <a:pt x="40" y="325"/>
                  </a:lnTo>
                  <a:lnTo>
                    <a:pt x="40" y="327"/>
                  </a:lnTo>
                  <a:lnTo>
                    <a:pt x="40" y="329"/>
                  </a:lnTo>
                  <a:lnTo>
                    <a:pt x="40" y="331"/>
                  </a:lnTo>
                  <a:lnTo>
                    <a:pt x="44" y="339"/>
                  </a:lnTo>
                  <a:lnTo>
                    <a:pt x="46" y="339"/>
                  </a:lnTo>
                  <a:lnTo>
                    <a:pt x="48" y="339"/>
                  </a:lnTo>
                  <a:lnTo>
                    <a:pt x="48" y="341"/>
                  </a:lnTo>
                  <a:lnTo>
                    <a:pt x="50" y="341"/>
                  </a:lnTo>
                  <a:lnTo>
                    <a:pt x="50" y="343"/>
                  </a:lnTo>
                  <a:lnTo>
                    <a:pt x="48" y="343"/>
                  </a:lnTo>
                  <a:lnTo>
                    <a:pt x="48" y="345"/>
                  </a:lnTo>
                  <a:lnTo>
                    <a:pt x="48" y="347"/>
                  </a:lnTo>
                  <a:lnTo>
                    <a:pt x="48" y="349"/>
                  </a:lnTo>
                  <a:lnTo>
                    <a:pt x="50" y="349"/>
                  </a:lnTo>
                  <a:lnTo>
                    <a:pt x="50" y="351"/>
                  </a:lnTo>
                  <a:lnTo>
                    <a:pt x="52" y="355"/>
                  </a:lnTo>
                  <a:lnTo>
                    <a:pt x="52" y="357"/>
                  </a:lnTo>
                  <a:lnTo>
                    <a:pt x="52" y="359"/>
                  </a:lnTo>
                  <a:lnTo>
                    <a:pt x="54" y="361"/>
                  </a:lnTo>
                  <a:lnTo>
                    <a:pt x="56" y="363"/>
                  </a:lnTo>
                  <a:lnTo>
                    <a:pt x="58" y="363"/>
                  </a:lnTo>
                  <a:lnTo>
                    <a:pt x="56" y="363"/>
                  </a:lnTo>
                  <a:lnTo>
                    <a:pt x="56" y="365"/>
                  </a:lnTo>
                  <a:lnTo>
                    <a:pt x="56" y="367"/>
                  </a:lnTo>
                  <a:lnTo>
                    <a:pt x="56" y="369"/>
                  </a:lnTo>
                  <a:lnTo>
                    <a:pt x="58" y="373"/>
                  </a:lnTo>
                  <a:lnTo>
                    <a:pt x="60" y="373"/>
                  </a:lnTo>
                  <a:lnTo>
                    <a:pt x="60" y="371"/>
                  </a:lnTo>
                  <a:lnTo>
                    <a:pt x="62" y="371"/>
                  </a:lnTo>
                  <a:lnTo>
                    <a:pt x="64" y="373"/>
                  </a:lnTo>
                  <a:lnTo>
                    <a:pt x="64" y="375"/>
                  </a:lnTo>
                  <a:lnTo>
                    <a:pt x="64" y="377"/>
                  </a:lnTo>
                  <a:lnTo>
                    <a:pt x="64" y="379"/>
                  </a:lnTo>
                  <a:lnTo>
                    <a:pt x="64" y="385"/>
                  </a:lnTo>
                  <a:lnTo>
                    <a:pt x="64" y="387"/>
                  </a:lnTo>
                  <a:lnTo>
                    <a:pt x="66" y="393"/>
                  </a:lnTo>
                  <a:lnTo>
                    <a:pt x="68" y="395"/>
                  </a:lnTo>
                  <a:lnTo>
                    <a:pt x="66" y="397"/>
                  </a:lnTo>
                  <a:lnTo>
                    <a:pt x="64" y="397"/>
                  </a:lnTo>
                  <a:lnTo>
                    <a:pt x="64" y="399"/>
                  </a:lnTo>
                  <a:lnTo>
                    <a:pt x="64" y="403"/>
                  </a:lnTo>
                  <a:lnTo>
                    <a:pt x="62" y="403"/>
                  </a:lnTo>
                  <a:lnTo>
                    <a:pt x="62" y="407"/>
                  </a:lnTo>
                  <a:lnTo>
                    <a:pt x="62" y="411"/>
                  </a:lnTo>
                  <a:lnTo>
                    <a:pt x="62" y="413"/>
                  </a:lnTo>
                  <a:lnTo>
                    <a:pt x="62" y="415"/>
                  </a:lnTo>
                  <a:lnTo>
                    <a:pt x="62" y="417"/>
                  </a:lnTo>
                  <a:lnTo>
                    <a:pt x="60" y="417"/>
                  </a:lnTo>
                  <a:lnTo>
                    <a:pt x="58" y="417"/>
                  </a:lnTo>
                  <a:lnTo>
                    <a:pt x="58" y="419"/>
                  </a:lnTo>
                  <a:lnTo>
                    <a:pt x="60" y="419"/>
                  </a:lnTo>
                  <a:lnTo>
                    <a:pt x="62" y="421"/>
                  </a:lnTo>
                  <a:lnTo>
                    <a:pt x="64" y="425"/>
                  </a:lnTo>
                  <a:lnTo>
                    <a:pt x="64" y="427"/>
                  </a:lnTo>
                  <a:lnTo>
                    <a:pt x="64" y="429"/>
                  </a:lnTo>
                  <a:lnTo>
                    <a:pt x="66" y="431"/>
                  </a:lnTo>
                  <a:lnTo>
                    <a:pt x="66" y="433"/>
                  </a:lnTo>
                  <a:lnTo>
                    <a:pt x="66" y="435"/>
                  </a:lnTo>
                  <a:lnTo>
                    <a:pt x="66" y="437"/>
                  </a:lnTo>
                  <a:lnTo>
                    <a:pt x="68" y="439"/>
                  </a:lnTo>
                  <a:lnTo>
                    <a:pt x="66" y="441"/>
                  </a:lnTo>
                  <a:lnTo>
                    <a:pt x="64" y="441"/>
                  </a:lnTo>
                  <a:lnTo>
                    <a:pt x="62" y="443"/>
                  </a:lnTo>
                  <a:lnTo>
                    <a:pt x="62" y="445"/>
                  </a:lnTo>
                  <a:lnTo>
                    <a:pt x="62" y="447"/>
                  </a:lnTo>
                  <a:lnTo>
                    <a:pt x="58" y="449"/>
                  </a:lnTo>
                  <a:lnTo>
                    <a:pt x="56" y="449"/>
                  </a:lnTo>
                  <a:lnTo>
                    <a:pt x="56" y="451"/>
                  </a:lnTo>
                  <a:lnTo>
                    <a:pt x="56" y="455"/>
                  </a:lnTo>
                  <a:lnTo>
                    <a:pt x="56" y="457"/>
                  </a:lnTo>
                  <a:lnTo>
                    <a:pt x="58" y="459"/>
                  </a:lnTo>
                  <a:lnTo>
                    <a:pt x="60" y="463"/>
                  </a:lnTo>
                  <a:lnTo>
                    <a:pt x="60" y="465"/>
                  </a:lnTo>
                  <a:lnTo>
                    <a:pt x="58" y="467"/>
                  </a:lnTo>
                  <a:lnTo>
                    <a:pt x="60" y="469"/>
                  </a:lnTo>
                  <a:lnTo>
                    <a:pt x="62" y="471"/>
                  </a:lnTo>
                  <a:lnTo>
                    <a:pt x="62" y="473"/>
                  </a:lnTo>
                  <a:lnTo>
                    <a:pt x="62" y="475"/>
                  </a:lnTo>
                  <a:lnTo>
                    <a:pt x="62" y="477"/>
                  </a:lnTo>
                  <a:lnTo>
                    <a:pt x="62" y="479"/>
                  </a:lnTo>
                  <a:lnTo>
                    <a:pt x="64" y="479"/>
                  </a:lnTo>
                  <a:lnTo>
                    <a:pt x="64" y="481"/>
                  </a:lnTo>
                  <a:lnTo>
                    <a:pt x="68" y="485"/>
                  </a:lnTo>
                  <a:lnTo>
                    <a:pt x="68" y="487"/>
                  </a:lnTo>
                  <a:lnTo>
                    <a:pt x="68" y="489"/>
                  </a:lnTo>
                  <a:lnTo>
                    <a:pt x="68" y="491"/>
                  </a:lnTo>
                  <a:lnTo>
                    <a:pt x="70" y="495"/>
                  </a:lnTo>
                  <a:lnTo>
                    <a:pt x="72" y="495"/>
                  </a:lnTo>
                  <a:lnTo>
                    <a:pt x="72" y="497"/>
                  </a:lnTo>
                  <a:lnTo>
                    <a:pt x="74" y="497"/>
                  </a:lnTo>
                  <a:lnTo>
                    <a:pt x="74" y="499"/>
                  </a:lnTo>
                  <a:lnTo>
                    <a:pt x="74" y="501"/>
                  </a:lnTo>
                  <a:lnTo>
                    <a:pt x="74" y="503"/>
                  </a:lnTo>
                  <a:lnTo>
                    <a:pt x="72" y="503"/>
                  </a:lnTo>
                  <a:lnTo>
                    <a:pt x="70" y="503"/>
                  </a:lnTo>
                  <a:lnTo>
                    <a:pt x="68" y="505"/>
                  </a:lnTo>
                  <a:lnTo>
                    <a:pt x="66" y="505"/>
                  </a:lnTo>
                  <a:lnTo>
                    <a:pt x="66" y="507"/>
                  </a:lnTo>
                  <a:lnTo>
                    <a:pt x="66" y="509"/>
                  </a:lnTo>
                  <a:lnTo>
                    <a:pt x="68" y="513"/>
                  </a:lnTo>
                  <a:lnTo>
                    <a:pt x="68" y="515"/>
                  </a:lnTo>
                  <a:lnTo>
                    <a:pt x="68" y="517"/>
                  </a:lnTo>
                  <a:lnTo>
                    <a:pt x="68" y="521"/>
                  </a:lnTo>
                  <a:lnTo>
                    <a:pt x="66" y="521"/>
                  </a:lnTo>
                  <a:lnTo>
                    <a:pt x="64" y="521"/>
                  </a:lnTo>
                  <a:lnTo>
                    <a:pt x="64" y="523"/>
                  </a:lnTo>
                  <a:lnTo>
                    <a:pt x="64" y="525"/>
                  </a:lnTo>
                  <a:lnTo>
                    <a:pt x="66" y="527"/>
                  </a:lnTo>
                  <a:lnTo>
                    <a:pt x="68" y="529"/>
                  </a:lnTo>
                  <a:lnTo>
                    <a:pt x="68" y="533"/>
                  </a:lnTo>
                  <a:lnTo>
                    <a:pt x="66" y="533"/>
                  </a:lnTo>
                  <a:lnTo>
                    <a:pt x="66" y="537"/>
                  </a:lnTo>
                  <a:lnTo>
                    <a:pt x="68" y="539"/>
                  </a:lnTo>
                  <a:lnTo>
                    <a:pt x="68" y="537"/>
                  </a:lnTo>
                  <a:lnTo>
                    <a:pt x="70" y="539"/>
                  </a:lnTo>
                  <a:lnTo>
                    <a:pt x="70" y="541"/>
                  </a:lnTo>
                  <a:lnTo>
                    <a:pt x="68" y="541"/>
                  </a:lnTo>
                  <a:lnTo>
                    <a:pt x="68" y="545"/>
                  </a:lnTo>
                  <a:lnTo>
                    <a:pt x="68" y="547"/>
                  </a:lnTo>
                  <a:lnTo>
                    <a:pt x="68" y="549"/>
                  </a:lnTo>
                  <a:lnTo>
                    <a:pt x="68" y="551"/>
                  </a:lnTo>
                  <a:lnTo>
                    <a:pt x="70" y="553"/>
                  </a:lnTo>
                  <a:lnTo>
                    <a:pt x="72" y="555"/>
                  </a:lnTo>
                  <a:lnTo>
                    <a:pt x="72" y="559"/>
                  </a:lnTo>
                  <a:lnTo>
                    <a:pt x="72" y="561"/>
                  </a:lnTo>
                  <a:lnTo>
                    <a:pt x="72" y="563"/>
                  </a:lnTo>
                  <a:lnTo>
                    <a:pt x="74" y="563"/>
                  </a:lnTo>
                  <a:lnTo>
                    <a:pt x="74" y="565"/>
                  </a:lnTo>
                  <a:lnTo>
                    <a:pt x="76" y="567"/>
                  </a:lnTo>
                  <a:lnTo>
                    <a:pt x="74" y="569"/>
                  </a:lnTo>
                  <a:lnTo>
                    <a:pt x="76" y="569"/>
                  </a:lnTo>
                  <a:lnTo>
                    <a:pt x="78" y="573"/>
                  </a:lnTo>
                  <a:lnTo>
                    <a:pt x="78" y="575"/>
                  </a:lnTo>
                  <a:lnTo>
                    <a:pt x="80" y="575"/>
                  </a:lnTo>
                  <a:lnTo>
                    <a:pt x="80" y="577"/>
                  </a:lnTo>
                  <a:lnTo>
                    <a:pt x="82" y="579"/>
                  </a:lnTo>
                  <a:lnTo>
                    <a:pt x="82" y="581"/>
                  </a:lnTo>
                  <a:lnTo>
                    <a:pt x="80" y="583"/>
                  </a:lnTo>
                  <a:lnTo>
                    <a:pt x="78" y="583"/>
                  </a:lnTo>
                  <a:lnTo>
                    <a:pt x="78" y="581"/>
                  </a:lnTo>
                  <a:lnTo>
                    <a:pt x="76" y="581"/>
                  </a:lnTo>
                  <a:lnTo>
                    <a:pt x="76" y="585"/>
                  </a:lnTo>
                  <a:lnTo>
                    <a:pt x="76" y="587"/>
                  </a:lnTo>
                  <a:lnTo>
                    <a:pt x="78" y="587"/>
                  </a:lnTo>
                  <a:lnTo>
                    <a:pt x="78" y="591"/>
                  </a:lnTo>
                  <a:lnTo>
                    <a:pt x="78" y="593"/>
                  </a:lnTo>
                  <a:lnTo>
                    <a:pt x="78" y="595"/>
                  </a:lnTo>
                  <a:lnTo>
                    <a:pt x="80" y="595"/>
                  </a:lnTo>
                  <a:lnTo>
                    <a:pt x="80" y="597"/>
                  </a:lnTo>
                  <a:lnTo>
                    <a:pt x="80" y="599"/>
                  </a:lnTo>
                  <a:lnTo>
                    <a:pt x="80" y="601"/>
                  </a:lnTo>
                  <a:lnTo>
                    <a:pt x="82" y="603"/>
                  </a:lnTo>
                  <a:lnTo>
                    <a:pt x="84" y="603"/>
                  </a:lnTo>
                  <a:lnTo>
                    <a:pt x="86" y="603"/>
                  </a:lnTo>
                  <a:lnTo>
                    <a:pt x="88" y="603"/>
                  </a:lnTo>
                  <a:lnTo>
                    <a:pt x="90" y="605"/>
                  </a:lnTo>
                  <a:lnTo>
                    <a:pt x="92" y="607"/>
                  </a:lnTo>
                  <a:lnTo>
                    <a:pt x="90" y="607"/>
                  </a:lnTo>
                  <a:lnTo>
                    <a:pt x="88" y="609"/>
                  </a:lnTo>
                  <a:lnTo>
                    <a:pt x="88" y="611"/>
                  </a:lnTo>
                  <a:lnTo>
                    <a:pt x="90" y="611"/>
                  </a:lnTo>
                  <a:lnTo>
                    <a:pt x="90" y="613"/>
                  </a:lnTo>
                  <a:lnTo>
                    <a:pt x="94" y="615"/>
                  </a:lnTo>
                  <a:lnTo>
                    <a:pt x="96" y="617"/>
                  </a:lnTo>
                  <a:lnTo>
                    <a:pt x="94" y="617"/>
                  </a:lnTo>
                  <a:lnTo>
                    <a:pt x="94" y="619"/>
                  </a:lnTo>
                  <a:lnTo>
                    <a:pt x="96" y="621"/>
                  </a:lnTo>
                  <a:lnTo>
                    <a:pt x="98" y="623"/>
                  </a:lnTo>
                  <a:lnTo>
                    <a:pt x="98" y="627"/>
                  </a:lnTo>
                  <a:lnTo>
                    <a:pt x="96" y="629"/>
                  </a:lnTo>
                  <a:lnTo>
                    <a:pt x="98" y="629"/>
                  </a:lnTo>
                  <a:lnTo>
                    <a:pt x="98" y="633"/>
                  </a:lnTo>
                  <a:lnTo>
                    <a:pt x="98" y="635"/>
                  </a:lnTo>
                  <a:lnTo>
                    <a:pt x="100" y="635"/>
                  </a:lnTo>
                  <a:lnTo>
                    <a:pt x="102" y="635"/>
                  </a:lnTo>
                  <a:lnTo>
                    <a:pt x="104" y="635"/>
                  </a:lnTo>
                  <a:lnTo>
                    <a:pt x="106" y="635"/>
                  </a:lnTo>
                  <a:lnTo>
                    <a:pt x="110" y="635"/>
                  </a:lnTo>
                  <a:lnTo>
                    <a:pt x="112" y="637"/>
                  </a:lnTo>
                  <a:lnTo>
                    <a:pt x="112" y="639"/>
                  </a:lnTo>
                  <a:lnTo>
                    <a:pt x="110" y="639"/>
                  </a:lnTo>
                  <a:lnTo>
                    <a:pt x="110" y="641"/>
                  </a:lnTo>
                  <a:lnTo>
                    <a:pt x="112" y="641"/>
                  </a:lnTo>
                  <a:lnTo>
                    <a:pt x="112" y="643"/>
                  </a:lnTo>
                  <a:lnTo>
                    <a:pt x="112" y="645"/>
                  </a:lnTo>
                  <a:lnTo>
                    <a:pt x="110" y="645"/>
                  </a:lnTo>
                  <a:lnTo>
                    <a:pt x="110" y="643"/>
                  </a:lnTo>
                  <a:lnTo>
                    <a:pt x="108" y="643"/>
                  </a:lnTo>
                  <a:lnTo>
                    <a:pt x="106" y="643"/>
                  </a:lnTo>
                  <a:lnTo>
                    <a:pt x="104" y="643"/>
                  </a:lnTo>
                  <a:lnTo>
                    <a:pt x="102" y="643"/>
                  </a:lnTo>
                  <a:lnTo>
                    <a:pt x="100" y="643"/>
                  </a:lnTo>
                  <a:lnTo>
                    <a:pt x="98" y="643"/>
                  </a:lnTo>
                  <a:lnTo>
                    <a:pt x="98" y="647"/>
                  </a:lnTo>
                  <a:lnTo>
                    <a:pt x="100" y="647"/>
                  </a:lnTo>
                  <a:lnTo>
                    <a:pt x="102" y="647"/>
                  </a:lnTo>
                  <a:lnTo>
                    <a:pt x="104" y="647"/>
                  </a:lnTo>
                  <a:lnTo>
                    <a:pt x="106" y="649"/>
                  </a:lnTo>
                  <a:lnTo>
                    <a:pt x="108" y="649"/>
                  </a:lnTo>
                  <a:lnTo>
                    <a:pt x="110" y="651"/>
                  </a:lnTo>
                  <a:lnTo>
                    <a:pt x="114" y="653"/>
                  </a:lnTo>
                  <a:lnTo>
                    <a:pt x="114" y="655"/>
                  </a:lnTo>
                  <a:lnTo>
                    <a:pt x="114" y="659"/>
                  </a:lnTo>
                  <a:lnTo>
                    <a:pt x="110" y="659"/>
                  </a:lnTo>
                  <a:lnTo>
                    <a:pt x="108" y="659"/>
                  </a:lnTo>
                  <a:lnTo>
                    <a:pt x="108" y="661"/>
                  </a:lnTo>
                  <a:lnTo>
                    <a:pt x="108" y="663"/>
                  </a:lnTo>
                  <a:lnTo>
                    <a:pt x="108" y="665"/>
                  </a:lnTo>
                  <a:lnTo>
                    <a:pt x="110" y="667"/>
                  </a:lnTo>
                  <a:lnTo>
                    <a:pt x="112" y="667"/>
                  </a:lnTo>
                  <a:lnTo>
                    <a:pt x="112" y="669"/>
                  </a:lnTo>
                  <a:lnTo>
                    <a:pt x="114" y="669"/>
                  </a:lnTo>
                  <a:lnTo>
                    <a:pt x="114" y="671"/>
                  </a:lnTo>
                  <a:lnTo>
                    <a:pt x="114" y="673"/>
                  </a:lnTo>
                  <a:lnTo>
                    <a:pt x="112" y="673"/>
                  </a:lnTo>
                  <a:lnTo>
                    <a:pt x="112" y="675"/>
                  </a:lnTo>
                  <a:lnTo>
                    <a:pt x="110" y="675"/>
                  </a:lnTo>
                  <a:lnTo>
                    <a:pt x="112" y="675"/>
                  </a:lnTo>
                  <a:lnTo>
                    <a:pt x="112" y="677"/>
                  </a:lnTo>
                  <a:lnTo>
                    <a:pt x="114" y="677"/>
                  </a:lnTo>
                  <a:lnTo>
                    <a:pt x="116" y="681"/>
                  </a:lnTo>
                  <a:lnTo>
                    <a:pt x="118" y="683"/>
                  </a:lnTo>
                  <a:lnTo>
                    <a:pt x="118" y="685"/>
                  </a:lnTo>
                  <a:lnTo>
                    <a:pt x="120" y="687"/>
                  </a:lnTo>
                  <a:lnTo>
                    <a:pt x="120" y="689"/>
                  </a:lnTo>
                  <a:lnTo>
                    <a:pt x="118" y="689"/>
                  </a:lnTo>
                  <a:lnTo>
                    <a:pt x="118" y="691"/>
                  </a:lnTo>
                  <a:lnTo>
                    <a:pt x="116" y="691"/>
                  </a:lnTo>
                  <a:lnTo>
                    <a:pt x="116" y="697"/>
                  </a:lnTo>
                  <a:lnTo>
                    <a:pt x="118" y="697"/>
                  </a:lnTo>
                  <a:lnTo>
                    <a:pt x="120" y="699"/>
                  </a:lnTo>
                  <a:lnTo>
                    <a:pt x="118" y="699"/>
                  </a:lnTo>
                  <a:lnTo>
                    <a:pt x="118" y="701"/>
                  </a:lnTo>
                  <a:lnTo>
                    <a:pt x="116" y="703"/>
                  </a:lnTo>
                  <a:lnTo>
                    <a:pt x="114" y="703"/>
                  </a:lnTo>
                  <a:lnTo>
                    <a:pt x="114" y="705"/>
                  </a:lnTo>
                  <a:lnTo>
                    <a:pt x="114" y="707"/>
                  </a:lnTo>
                  <a:lnTo>
                    <a:pt x="114" y="709"/>
                  </a:lnTo>
                  <a:lnTo>
                    <a:pt x="114" y="711"/>
                  </a:lnTo>
                  <a:lnTo>
                    <a:pt x="114" y="715"/>
                  </a:lnTo>
                  <a:lnTo>
                    <a:pt x="114" y="717"/>
                  </a:lnTo>
                  <a:lnTo>
                    <a:pt x="116" y="717"/>
                  </a:lnTo>
                  <a:lnTo>
                    <a:pt x="118" y="717"/>
                  </a:lnTo>
                  <a:lnTo>
                    <a:pt x="120" y="719"/>
                  </a:lnTo>
                  <a:lnTo>
                    <a:pt x="120" y="721"/>
                  </a:lnTo>
                  <a:lnTo>
                    <a:pt x="122" y="725"/>
                  </a:lnTo>
                  <a:lnTo>
                    <a:pt x="120" y="727"/>
                  </a:lnTo>
                  <a:lnTo>
                    <a:pt x="118" y="727"/>
                  </a:lnTo>
                  <a:lnTo>
                    <a:pt x="118" y="729"/>
                  </a:lnTo>
                  <a:lnTo>
                    <a:pt x="118" y="731"/>
                  </a:lnTo>
                  <a:lnTo>
                    <a:pt x="120" y="731"/>
                  </a:lnTo>
                  <a:lnTo>
                    <a:pt x="120" y="733"/>
                  </a:lnTo>
                  <a:lnTo>
                    <a:pt x="120" y="735"/>
                  </a:lnTo>
                  <a:lnTo>
                    <a:pt x="122" y="735"/>
                  </a:lnTo>
                  <a:lnTo>
                    <a:pt x="122" y="737"/>
                  </a:lnTo>
                  <a:lnTo>
                    <a:pt x="120" y="737"/>
                  </a:lnTo>
                  <a:lnTo>
                    <a:pt x="120" y="739"/>
                  </a:lnTo>
                  <a:lnTo>
                    <a:pt x="118" y="739"/>
                  </a:lnTo>
                  <a:lnTo>
                    <a:pt x="118" y="741"/>
                  </a:lnTo>
                  <a:lnTo>
                    <a:pt x="116" y="741"/>
                  </a:lnTo>
                  <a:lnTo>
                    <a:pt x="114" y="741"/>
                  </a:lnTo>
                  <a:lnTo>
                    <a:pt x="114" y="743"/>
                  </a:lnTo>
                  <a:lnTo>
                    <a:pt x="114" y="747"/>
                  </a:lnTo>
                  <a:lnTo>
                    <a:pt x="116" y="747"/>
                  </a:lnTo>
                  <a:lnTo>
                    <a:pt x="114" y="747"/>
                  </a:lnTo>
                  <a:lnTo>
                    <a:pt x="110" y="747"/>
                  </a:lnTo>
                  <a:lnTo>
                    <a:pt x="108" y="747"/>
                  </a:lnTo>
                  <a:lnTo>
                    <a:pt x="108" y="749"/>
                  </a:lnTo>
                  <a:lnTo>
                    <a:pt x="108" y="751"/>
                  </a:lnTo>
                  <a:lnTo>
                    <a:pt x="108" y="753"/>
                  </a:lnTo>
                  <a:lnTo>
                    <a:pt x="110" y="753"/>
                  </a:lnTo>
                  <a:lnTo>
                    <a:pt x="114" y="757"/>
                  </a:lnTo>
                  <a:lnTo>
                    <a:pt x="114" y="759"/>
                  </a:lnTo>
                  <a:lnTo>
                    <a:pt x="112" y="759"/>
                  </a:lnTo>
                  <a:lnTo>
                    <a:pt x="112" y="761"/>
                  </a:lnTo>
                  <a:lnTo>
                    <a:pt x="114" y="761"/>
                  </a:lnTo>
                  <a:lnTo>
                    <a:pt x="114" y="763"/>
                  </a:lnTo>
                  <a:lnTo>
                    <a:pt x="116" y="763"/>
                  </a:lnTo>
                  <a:lnTo>
                    <a:pt x="116" y="765"/>
                  </a:lnTo>
                  <a:lnTo>
                    <a:pt x="116" y="767"/>
                  </a:lnTo>
                  <a:lnTo>
                    <a:pt x="118" y="767"/>
                  </a:lnTo>
                  <a:lnTo>
                    <a:pt x="120" y="769"/>
                  </a:lnTo>
                  <a:lnTo>
                    <a:pt x="122" y="771"/>
                  </a:lnTo>
                  <a:lnTo>
                    <a:pt x="124" y="775"/>
                  </a:lnTo>
                  <a:lnTo>
                    <a:pt x="126" y="777"/>
                  </a:lnTo>
                  <a:lnTo>
                    <a:pt x="128" y="781"/>
                  </a:lnTo>
                  <a:lnTo>
                    <a:pt x="130" y="781"/>
                  </a:lnTo>
                  <a:lnTo>
                    <a:pt x="132" y="781"/>
                  </a:lnTo>
                  <a:lnTo>
                    <a:pt x="132" y="779"/>
                  </a:lnTo>
                  <a:lnTo>
                    <a:pt x="134" y="777"/>
                  </a:lnTo>
                  <a:lnTo>
                    <a:pt x="136" y="777"/>
                  </a:lnTo>
                  <a:lnTo>
                    <a:pt x="136" y="779"/>
                  </a:lnTo>
                  <a:lnTo>
                    <a:pt x="138" y="779"/>
                  </a:lnTo>
                  <a:lnTo>
                    <a:pt x="138" y="777"/>
                  </a:lnTo>
                  <a:lnTo>
                    <a:pt x="140" y="777"/>
                  </a:lnTo>
                  <a:lnTo>
                    <a:pt x="142" y="777"/>
                  </a:lnTo>
                  <a:lnTo>
                    <a:pt x="144" y="779"/>
                  </a:lnTo>
                  <a:lnTo>
                    <a:pt x="144" y="781"/>
                  </a:lnTo>
                  <a:lnTo>
                    <a:pt x="146" y="783"/>
                  </a:lnTo>
                  <a:lnTo>
                    <a:pt x="146" y="787"/>
                  </a:lnTo>
                  <a:lnTo>
                    <a:pt x="146" y="789"/>
                  </a:lnTo>
                  <a:lnTo>
                    <a:pt x="146" y="791"/>
                  </a:lnTo>
                  <a:lnTo>
                    <a:pt x="148" y="791"/>
                  </a:lnTo>
                  <a:lnTo>
                    <a:pt x="148" y="793"/>
                  </a:lnTo>
                  <a:lnTo>
                    <a:pt x="148" y="795"/>
                  </a:lnTo>
                  <a:lnTo>
                    <a:pt x="150" y="797"/>
                  </a:lnTo>
                  <a:lnTo>
                    <a:pt x="148" y="797"/>
                  </a:lnTo>
                  <a:lnTo>
                    <a:pt x="152" y="801"/>
                  </a:lnTo>
                  <a:lnTo>
                    <a:pt x="154" y="801"/>
                  </a:lnTo>
                  <a:lnTo>
                    <a:pt x="154" y="803"/>
                  </a:lnTo>
                  <a:lnTo>
                    <a:pt x="156" y="803"/>
                  </a:lnTo>
                  <a:lnTo>
                    <a:pt x="160" y="805"/>
                  </a:lnTo>
                  <a:lnTo>
                    <a:pt x="160" y="807"/>
                  </a:lnTo>
                  <a:lnTo>
                    <a:pt x="162" y="809"/>
                  </a:lnTo>
                  <a:lnTo>
                    <a:pt x="166" y="809"/>
                  </a:lnTo>
                  <a:lnTo>
                    <a:pt x="174" y="809"/>
                  </a:lnTo>
                  <a:lnTo>
                    <a:pt x="186" y="809"/>
                  </a:lnTo>
                  <a:lnTo>
                    <a:pt x="190" y="809"/>
                  </a:lnTo>
                  <a:lnTo>
                    <a:pt x="194" y="809"/>
                  </a:lnTo>
                  <a:lnTo>
                    <a:pt x="196" y="809"/>
                  </a:lnTo>
                  <a:lnTo>
                    <a:pt x="198" y="809"/>
                  </a:lnTo>
                  <a:lnTo>
                    <a:pt x="200" y="811"/>
                  </a:lnTo>
                  <a:lnTo>
                    <a:pt x="208" y="811"/>
                  </a:lnTo>
                  <a:lnTo>
                    <a:pt x="210" y="811"/>
                  </a:lnTo>
                  <a:lnTo>
                    <a:pt x="212" y="811"/>
                  </a:lnTo>
                  <a:lnTo>
                    <a:pt x="216" y="813"/>
                  </a:lnTo>
                  <a:lnTo>
                    <a:pt x="218" y="815"/>
                  </a:lnTo>
                  <a:lnTo>
                    <a:pt x="220" y="815"/>
                  </a:lnTo>
                  <a:lnTo>
                    <a:pt x="222" y="815"/>
                  </a:lnTo>
                  <a:lnTo>
                    <a:pt x="224" y="815"/>
                  </a:lnTo>
                  <a:lnTo>
                    <a:pt x="226" y="815"/>
                  </a:lnTo>
                  <a:lnTo>
                    <a:pt x="228" y="817"/>
                  </a:lnTo>
                  <a:lnTo>
                    <a:pt x="226" y="817"/>
                  </a:lnTo>
                  <a:lnTo>
                    <a:pt x="224" y="815"/>
                  </a:lnTo>
                  <a:lnTo>
                    <a:pt x="222" y="815"/>
                  </a:lnTo>
                  <a:lnTo>
                    <a:pt x="220" y="815"/>
                  </a:lnTo>
                  <a:lnTo>
                    <a:pt x="218" y="815"/>
                  </a:lnTo>
                  <a:lnTo>
                    <a:pt x="216" y="815"/>
                  </a:lnTo>
                  <a:lnTo>
                    <a:pt x="214" y="813"/>
                  </a:lnTo>
                  <a:lnTo>
                    <a:pt x="212" y="813"/>
                  </a:lnTo>
                  <a:lnTo>
                    <a:pt x="208" y="815"/>
                  </a:lnTo>
                  <a:lnTo>
                    <a:pt x="208" y="817"/>
                  </a:lnTo>
                  <a:lnTo>
                    <a:pt x="210" y="817"/>
                  </a:lnTo>
                  <a:lnTo>
                    <a:pt x="208" y="819"/>
                  </a:lnTo>
                  <a:lnTo>
                    <a:pt x="208" y="821"/>
                  </a:lnTo>
                  <a:lnTo>
                    <a:pt x="206" y="821"/>
                  </a:lnTo>
                  <a:lnTo>
                    <a:pt x="204" y="821"/>
                  </a:lnTo>
                  <a:lnTo>
                    <a:pt x="202" y="821"/>
                  </a:lnTo>
                  <a:lnTo>
                    <a:pt x="200" y="823"/>
                  </a:lnTo>
                  <a:lnTo>
                    <a:pt x="198" y="823"/>
                  </a:lnTo>
                  <a:lnTo>
                    <a:pt x="194" y="825"/>
                  </a:lnTo>
                  <a:lnTo>
                    <a:pt x="192" y="825"/>
                  </a:lnTo>
                  <a:lnTo>
                    <a:pt x="190" y="825"/>
                  </a:lnTo>
                  <a:lnTo>
                    <a:pt x="192" y="829"/>
                  </a:lnTo>
                  <a:lnTo>
                    <a:pt x="192" y="831"/>
                  </a:lnTo>
                  <a:lnTo>
                    <a:pt x="192" y="833"/>
                  </a:lnTo>
                  <a:lnTo>
                    <a:pt x="192" y="835"/>
                  </a:lnTo>
                  <a:lnTo>
                    <a:pt x="192" y="837"/>
                  </a:lnTo>
                  <a:lnTo>
                    <a:pt x="194" y="841"/>
                  </a:lnTo>
                  <a:lnTo>
                    <a:pt x="194" y="843"/>
                  </a:lnTo>
                  <a:lnTo>
                    <a:pt x="194" y="845"/>
                  </a:lnTo>
                  <a:lnTo>
                    <a:pt x="196" y="845"/>
                  </a:lnTo>
                  <a:lnTo>
                    <a:pt x="196" y="847"/>
                  </a:lnTo>
                  <a:lnTo>
                    <a:pt x="196" y="849"/>
                  </a:lnTo>
                  <a:lnTo>
                    <a:pt x="194" y="851"/>
                  </a:lnTo>
                  <a:lnTo>
                    <a:pt x="190" y="849"/>
                  </a:lnTo>
                  <a:lnTo>
                    <a:pt x="188" y="849"/>
                  </a:lnTo>
                  <a:lnTo>
                    <a:pt x="186" y="849"/>
                  </a:lnTo>
                  <a:lnTo>
                    <a:pt x="184" y="849"/>
                  </a:lnTo>
                  <a:lnTo>
                    <a:pt x="182" y="847"/>
                  </a:lnTo>
                  <a:lnTo>
                    <a:pt x="180" y="847"/>
                  </a:lnTo>
                  <a:lnTo>
                    <a:pt x="178" y="847"/>
                  </a:lnTo>
                  <a:lnTo>
                    <a:pt x="176" y="847"/>
                  </a:lnTo>
                  <a:lnTo>
                    <a:pt x="172" y="843"/>
                  </a:lnTo>
                  <a:lnTo>
                    <a:pt x="170" y="843"/>
                  </a:lnTo>
                  <a:lnTo>
                    <a:pt x="168" y="843"/>
                  </a:lnTo>
                  <a:lnTo>
                    <a:pt x="168" y="841"/>
                  </a:lnTo>
                  <a:lnTo>
                    <a:pt x="166" y="841"/>
                  </a:lnTo>
                  <a:lnTo>
                    <a:pt x="166" y="839"/>
                  </a:lnTo>
                  <a:lnTo>
                    <a:pt x="168" y="837"/>
                  </a:lnTo>
                  <a:lnTo>
                    <a:pt x="172" y="839"/>
                  </a:lnTo>
                  <a:lnTo>
                    <a:pt x="174" y="839"/>
                  </a:lnTo>
                  <a:lnTo>
                    <a:pt x="174" y="841"/>
                  </a:lnTo>
                  <a:lnTo>
                    <a:pt x="172" y="841"/>
                  </a:lnTo>
                  <a:lnTo>
                    <a:pt x="172" y="843"/>
                  </a:lnTo>
                  <a:lnTo>
                    <a:pt x="174" y="843"/>
                  </a:lnTo>
                  <a:lnTo>
                    <a:pt x="174" y="841"/>
                  </a:lnTo>
                  <a:lnTo>
                    <a:pt x="174" y="839"/>
                  </a:lnTo>
                  <a:lnTo>
                    <a:pt x="174" y="837"/>
                  </a:lnTo>
                  <a:lnTo>
                    <a:pt x="176" y="837"/>
                  </a:lnTo>
                  <a:lnTo>
                    <a:pt x="176" y="839"/>
                  </a:lnTo>
                  <a:lnTo>
                    <a:pt x="180" y="843"/>
                  </a:lnTo>
                  <a:lnTo>
                    <a:pt x="178" y="843"/>
                  </a:lnTo>
                  <a:lnTo>
                    <a:pt x="176" y="843"/>
                  </a:lnTo>
                  <a:lnTo>
                    <a:pt x="178" y="843"/>
                  </a:lnTo>
                  <a:lnTo>
                    <a:pt x="180" y="843"/>
                  </a:lnTo>
                  <a:lnTo>
                    <a:pt x="180" y="841"/>
                  </a:lnTo>
                  <a:lnTo>
                    <a:pt x="178" y="841"/>
                  </a:lnTo>
                  <a:lnTo>
                    <a:pt x="178" y="839"/>
                  </a:lnTo>
                  <a:lnTo>
                    <a:pt x="178" y="837"/>
                  </a:lnTo>
                  <a:lnTo>
                    <a:pt x="182" y="835"/>
                  </a:lnTo>
                  <a:lnTo>
                    <a:pt x="184" y="835"/>
                  </a:lnTo>
                  <a:lnTo>
                    <a:pt x="186" y="829"/>
                  </a:lnTo>
                  <a:lnTo>
                    <a:pt x="184" y="827"/>
                  </a:lnTo>
                  <a:lnTo>
                    <a:pt x="182" y="827"/>
                  </a:lnTo>
                  <a:lnTo>
                    <a:pt x="180" y="827"/>
                  </a:lnTo>
                  <a:lnTo>
                    <a:pt x="178" y="829"/>
                  </a:lnTo>
                  <a:lnTo>
                    <a:pt x="174" y="831"/>
                  </a:lnTo>
                  <a:lnTo>
                    <a:pt x="172" y="833"/>
                  </a:lnTo>
                  <a:lnTo>
                    <a:pt x="172" y="835"/>
                  </a:lnTo>
                  <a:lnTo>
                    <a:pt x="170" y="835"/>
                  </a:lnTo>
                  <a:lnTo>
                    <a:pt x="168" y="835"/>
                  </a:lnTo>
                  <a:lnTo>
                    <a:pt x="168" y="833"/>
                  </a:lnTo>
                  <a:lnTo>
                    <a:pt x="166" y="833"/>
                  </a:lnTo>
                  <a:lnTo>
                    <a:pt x="162" y="833"/>
                  </a:lnTo>
                  <a:lnTo>
                    <a:pt x="162" y="835"/>
                  </a:lnTo>
                  <a:lnTo>
                    <a:pt x="164" y="833"/>
                  </a:lnTo>
                  <a:lnTo>
                    <a:pt x="166" y="833"/>
                  </a:lnTo>
                  <a:lnTo>
                    <a:pt x="166" y="835"/>
                  </a:lnTo>
                  <a:lnTo>
                    <a:pt x="168" y="835"/>
                  </a:lnTo>
                  <a:lnTo>
                    <a:pt x="170" y="837"/>
                  </a:lnTo>
                  <a:lnTo>
                    <a:pt x="168" y="837"/>
                  </a:lnTo>
                  <a:lnTo>
                    <a:pt x="166" y="837"/>
                  </a:lnTo>
                  <a:lnTo>
                    <a:pt x="164" y="837"/>
                  </a:lnTo>
                  <a:lnTo>
                    <a:pt x="166" y="837"/>
                  </a:lnTo>
                  <a:lnTo>
                    <a:pt x="166" y="839"/>
                  </a:lnTo>
                  <a:lnTo>
                    <a:pt x="166" y="841"/>
                  </a:lnTo>
                  <a:lnTo>
                    <a:pt x="164" y="841"/>
                  </a:lnTo>
                  <a:lnTo>
                    <a:pt x="162" y="841"/>
                  </a:lnTo>
                  <a:lnTo>
                    <a:pt x="162" y="839"/>
                  </a:lnTo>
                  <a:lnTo>
                    <a:pt x="164" y="841"/>
                  </a:lnTo>
                  <a:lnTo>
                    <a:pt x="166" y="843"/>
                  </a:lnTo>
                  <a:lnTo>
                    <a:pt x="166" y="841"/>
                  </a:lnTo>
                  <a:lnTo>
                    <a:pt x="168" y="843"/>
                  </a:lnTo>
                  <a:lnTo>
                    <a:pt x="170" y="843"/>
                  </a:lnTo>
                  <a:lnTo>
                    <a:pt x="168" y="843"/>
                  </a:lnTo>
                  <a:lnTo>
                    <a:pt x="166" y="843"/>
                  </a:lnTo>
                  <a:lnTo>
                    <a:pt x="162" y="843"/>
                  </a:lnTo>
                  <a:lnTo>
                    <a:pt x="160" y="841"/>
                  </a:lnTo>
                  <a:lnTo>
                    <a:pt x="158" y="841"/>
                  </a:lnTo>
                  <a:lnTo>
                    <a:pt x="156" y="841"/>
                  </a:lnTo>
                  <a:lnTo>
                    <a:pt x="154" y="839"/>
                  </a:lnTo>
                  <a:lnTo>
                    <a:pt x="152" y="839"/>
                  </a:lnTo>
                  <a:lnTo>
                    <a:pt x="152" y="837"/>
                  </a:lnTo>
                  <a:lnTo>
                    <a:pt x="148" y="837"/>
                  </a:lnTo>
                  <a:lnTo>
                    <a:pt x="148" y="835"/>
                  </a:lnTo>
                  <a:lnTo>
                    <a:pt x="152" y="837"/>
                  </a:lnTo>
                  <a:lnTo>
                    <a:pt x="154" y="835"/>
                  </a:lnTo>
                  <a:lnTo>
                    <a:pt x="156" y="835"/>
                  </a:lnTo>
                  <a:lnTo>
                    <a:pt x="156" y="837"/>
                  </a:lnTo>
                  <a:lnTo>
                    <a:pt x="158" y="837"/>
                  </a:lnTo>
                  <a:lnTo>
                    <a:pt x="160" y="839"/>
                  </a:lnTo>
                  <a:lnTo>
                    <a:pt x="162" y="839"/>
                  </a:lnTo>
                  <a:lnTo>
                    <a:pt x="162" y="837"/>
                  </a:lnTo>
                  <a:lnTo>
                    <a:pt x="160" y="837"/>
                  </a:lnTo>
                  <a:lnTo>
                    <a:pt x="158" y="837"/>
                  </a:lnTo>
                  <a:lnTo>
                    <a:pt x="158" y="835"/>
                  </a:lnTo>
                  <a:lnTo>
                    <a:pt x="160" y="835"/>
                  </a:lnTo>
                  <a:lnTo>
                    <a:pt x="158" y="835"/>
                  </a:lnTo>
                  <a:lnTo>
                    <a:pt x="156" y="835"/>
                  </a:lnTo>
                  <a:lnTo>
                    <a:pt x="154" y="835"/>
                  </a:lnTo>
                  <a:lnTo>
                    <a:pt x="156" y="835"/>
                  </a:lnTo>
                  <a:lnTo>
                    <a:pt x="156" y="833"/>
                  </a:lnTo>
                  <a:lnTo>
                    <a:pt x="154" y="833"/>
                  </a:lnTo>
                  <a:lnTo>
                    <a:pt x="152" y="831"/>
                  </a:lnTo>
                  <a:lnTo>
                    <a:pt x="152" y="829"/>
                  </a:lnTo>
                  <a:lnTo>
                    <a:pt x="156" y="827"/>
                  </a:lnTo>
                  <a:lnTo>
                    <a:pt x="158" y="827"/>
                  </a:lnTo>
                  <a:lnTo>
                    <a:pt x="160" y="827"/>
                  </a:lnTo>
                  <a:lnTo>
                    <a:pt x="162" y="827"/>
                  </a:lnTo>
                  <a:lnTo>
                    <a:pt x="164" y="825"/>
                  </a:lnTo>
                  <a:lnTo>
                    <a:pt x="164" y="823"/>
                  </a:lnTo>
                  <a:lnTo>
                    <a:pt x="168" y="823"/>
                  </a:lnTo>
                  <a:lnTo>
                    <a:pt x="168" y="825"/>
                  </a:lnTo>
                  <a:lnTo>
                    <a:pt x="170" y="825"/>
                  </a:lnTo>
                  <a:lnTo>
                    <a:pt x="172" y="825"/>
                  </a:lnTo>
                  <a:lnTo>
                    <a:pt x="174" y="825"/>
                  </a:lnTo>
                  <a:lnTo>
                    <a:pt x="176" y="823"/>
                  </a:lnTo>
                  <a:lnTo>
                    <a:pt x="176" y="821"/>
                  </a:lnTo>
                  <a:lnTo>
                    <a:pt x="174" y="821"/>
                  </a:lnTo>
                  <a:lnTo>
                    <a:pt x="170" y="821"/>
                  </a:lnTo>
                  <a:lnTo>
                    <a:pt x="168" y="821"/>
                  </a:lnTo>
                  <a:lnTo>
                    <a:pt x="164" y="821"/>
                  </a:lnTo>
                  <a:lnTo>
                    <a:pt x="160" y="821"/>
                  </a:lnTo>
                  <a:lnTo>
                    <a:pt x="160" y="823"/>
                  </a:lnTo>
                  <a:lnTo>
                    <a:pt x="160" y="825"/>
                  </a:lnTo>
                  <a:lnTo>
                    <a:pt x="156" y="823"/>
                  </a:lnTo>
                  <a:lnTo>
                    <a:pt x="158" y="821"/>
                  </a:lnTo>
                  <a:lnTo>
                    <a:pt x="156" y="821"/>
                  </a:lnTo>
                  <a:lnTo>
                    <a:pt x="154" y="821"/>
                  </a:lnTo>
                  <a:lnTo>
                    <a:pt x="152" y="821"/>
                  </a:lnTo>
                  <a:lnTo>
                    <a:pt x="150" y="823"/>
                  </a:lnTo>
                  <a:lnTo>
                    <a:pt x="152" y="823"/>
                  </a:lnTo>
                  <a:lnTo>
                    <a:pt x="154" y="823"/>
                  </a:lnTo>
                  <a:lnTo>
                    <a:pt x="154" y="825"/>
                  </a:lnTo>
                  <a:lnTo>
                    <a:pt x="154" y="827"/>
                  </a:lnTo>
                  <a:lnTo>
                    <a:pt x="152" y="827"/>
                  </a:lnTo>
                  <a:lnTo>
                    <a:pt x="152" y="829"/>
                  </a:lnTo>
                  <a:lnTo>
                    <a:pt x="150" y="829"/>
                  </a:lnTo>
                  <a:lnTo>
                    <a:pt x="152" y="831"/>
                  </a:lnTo>
                  <a:lnTo>
                    <a:pt x="154" y="831"/>
                  </a:lnTo>
                  <a:lnTo>
                    <a:pt x="154" y="833"/>
                  </a:lnTo>
                  <a:lnTo>
                    <a:pt x="152" y="835"/>
                  </a:lnTo>
                  <a:lnTo>
                    <a:pt x="150" y="835"/>
                  </a:lnTo>
                  <a:lnTo>
                    <a:pt x="148" y="835"/>
                  </a:lnTo>
                  <a:lnTo>
                    <a:pt x="148" y="833"/>
                  </a:lnTo>
                  <a:lnTo>
                    <a:pt x="146" y="833"/>
                  </a:lnTo>
                  <a:lnTo>
                    <a:pt x="146" y="831"/>
                  </a:lnTo>
                  <a:lnTo>
                    <a:pt x="148" y="829"/>
                  </a:lnTo>
                  <a:lnTo>
                    <a:pt x="146" y="829"/>
                  </a:lnTo>
                  <a:lnTo>
                    <a:pt x="142" y="827"/>
                  </a:lnTo>
                  <a:lnTo>
                    <a:pt x="144" y="827"/>
                  </a:lnTo>
                  <a:lnTo>
                    <a:pt x="146" y="827"/>
                  </a:lnTo>
                  <a:lnTo>
                    <a:pt x="146" y="825"/>
                  </a:lnTo>
                  <a:lnTo>
                    <a:pt x="146" y="821"/>
                  </a:lnTo>
                  <a:lnTo>
                    <a:pt x="148" y="821"/>
                  </a:lnTo>
                  <a:lnTo>
                    <a:pt x="150" y="821"/>
                  </a:lnTo>
                  <a:lnTo>
                    <a:pt x="148" y="821"/>
                  </a:lnTo>
                  <a:lnTo>
                    <a:pt x="146" y="819"/>
                  </a:lnTo>
                  <a:lnTo>
                    <a:pt x="146" y="821"/>
                  </a:lnTo>
                  <a:lnTo>
                    <a:pt x="146" y="823"/>
                  </a:lnTo>
                  <a:lnTo>
                    <a:pt x="146" y="825"/>
                  </a:lnTo>
                  <a:lnTo>
                    <a:pt x="144" y="825"/>
                  </a:lnTo>
                  <a:lnTo>
                    <a:pt x="144" y="823"/>
                  </a:lnTo>
                  <a:lnTo>
                    <a:pt x="142" y="823"/>
                  </a:lnTo>
                  <a:lnTo>
                    <a:pt x="140" y="825"/>
                  </a:lnTo>
                  <a:lnTo>
                    <a:pt x="140" y="827"/>
                  </a:lnTo>
                  <a:lnTo>
                    <a:pt x="138" y="825"/>
                  </a:lnTo>
                  <a:lnTo>
                    <a:pt x="138" y="823"/>
                  </a:lnTo>
                  <a:lnTo>
                    <a:pt x="138" y="821"/>
                  </a:lnTo>
                  <a:lnTo>
                    <a:pt x="140" y="821"/>
                  </a:lnTo>
                  <a:lnTo>
                    <a:pt x="138" y="821"/>
                  </a:lnTo>
                  <a:lnTo>
                    <a:pt x="136" y="819"/>
                  </a:lnTo>
                  <a:lnTo>
                    <a:pt x="136" y="817"/>
                  </a:lnTo>
                  <a:lnTo>
                    <a:pt x="138" y="817"/>
                  </a:lnTo>
                  <a:lnTo>
                    <a:pt x="136" y="817"/>
                  </a:lnTo>
                  <a:lnTo>
                    <a:pt x="136" y="815"/>
                  </a:lnTo>
                  <a:lnTo>
                    <a:pt x="134" y="813"/>
                  </a:lnTo>
                  <a:lnTo>
                    <a:pt x="132" y="811"/>
                  </a:lnTo>
                  <a:lnTo>
                    <a:pt x="130" y="811"/>
                  </a:lnTo>
                  <a:lnTo>
                    <a:pt x="130" y="809"/>
                  </a:lnTo>
                  <a:lnTo>
                    <a:pt x="132" y="809"/>
                  </a:lnTo>
                  <a:lnTo>
                    <a:pt x="132" y="811"/>
                  </a:lnTo>
                  <a:lnTo>
                    <a:pt x="136" y="813"/>
                  </a:lnTo>
                  <a:lnTo>
                    <a:pt x="138" y="813"/>
                  </a:lnTo>
                  <a:lnTo>
                    <a:pt x="140" y="813"/>
                  </a:lnTo>
                  <a:lnTo>
                    <a:pt x="142" y="813"/>
                  </a:lnTo>
                  <a:lnTo>
                    <a:pt x="142" y="811"/>
                  </a:lnTo>
                  <a:lnTo>
                    <a:pt x="144" y="811"/>
                  </a:lnTo>
                  <a:lnTo>
                    <a:pt x="146" y="811"/>
                  </a:lnTo>
                  <a:lnTo>
                    <a:pt x="146" y="813"/>
                  </a:lnTo>
                  <a:lnTo>
                    <a:pt x="146" y="815"/>
                  </a:lnTo>
                  <a:lnTo>
                    <a:pt x="148" y="815"/>
                  </a:lnTo>
                  <a:lnTo>
                    <a:pt x="148" y="811"/>
                  </a:lnTo>
                  <a:lnTo>
                    <a:pt x="146" y="811"/>
                  </a:lnTo>
                  <a:lnTo>
                    <a:pt x="146" y="813"/>
                  </a:lnTo>
                  <a:lnTo>
                    <a:pt x="146" y="811"/>
                  </a:lnTo>
                  <a:lnTo>
                    <a:pt x="146" y="807"/>
                  </a:lnTo>
                  <a:lnTo>
                    <a:pt x="148" y="809"/>
                  </a:lnTo>
                  <a:lnTo>
                    <a:pt x="148" y="811"/>
                  </a:lnTo>
                  <a:lnTo>
                    <a:pt x="150" y="811"/>
                  </a:lnTo>
                  <a:lnTo>
                    <a:pt x="152" y="813"/>
                  </a:lnTo>
                  <a:lnTo>
                    <a:pt x="154" y="817"/>
                  </a:lnTo>
                  <a:lnTo>
                    <a:pt x="152" y="817"/>
                  </a:lnTo>
                  <a:lnTo>
                    <a:pt x="150" y="817"/>
                  </a:lnTo>
                  <a:lnTo>
                    <a:pt x="148" y="819"/>
                  </a:lnTo>
                  <a:lnTo>
                    <a:pt x="150" y="819"/>
                  </a:lnTo>
                  <a:lnTo>
                    <a:pt x="152" y="817"/>
                  </a:lnTo>
                  <a:lnTo>
                    <a:pt x="154" y="817"/>
                  </a:lnTo>
                  <a:lnTo>
                    <a:pt x="154" y="815"/>
                  </a:lnTo>
                  <a:lnTo>
                    <a:pt x="154" y="813"/>
                  </a:lnTo>
                  <a:lnTo>
                    <a:pt x="152" y="811"/>
                  </a:lnTo>
                  <a:lnTo>
                    <a:pt x="150" y="809"/>
                  </a:lnTo>
                  <a:lnTo>
                    <a:pt x="148" y="809"/>
                  </a:lnTo>
                  <a:lnTo>
                    <a:pt x="148" y="807"/>
                  </a:lnTo>
                  <a:lnTo>
                    <a:pt x="150" y="807"/>
                  </a:lnTo>
                  <a:lnTo>
                    <a:pt x="152" y="807"/>
                  </a:lnTo>
                  <a:lnTo>
                    <a:pt x="150" y="803"/>
                  </a:lnTo>
                  <a:lnTo>
                    <a:pt x="148" y="803"/>
                  </a:lnTo>
                  <a:lnTo>
                    <a:pt x="146" y="799"/>
                  </a:lnTo>
                  <a:lnTo>
                    <a:pt x="144" y="799"/>
                  </a:lnTo>
                  <a:lnTo>
                    <a:pt x="142" y="799"/>
                  </a:lnTo>
                  <a:lnTo>
                    <a:pt x="142" y="797"/>
                  </a:lnTo>
                  <a:lnTo>
                    <a:pt x="138" y="797"/>
                  </a:lnTo>
                  <a:lnTo>
                    <a:pt x="138" y="795"/>
                  </a:lnTo>
                  <a:lnTo>
                    <a:pt x="136" y="795"/>
                  </a:lnTo>
                  <a:lnTo>
                    <a:pt x="134" y="795"/>
                  </a:lnTo>
                  <a:lnTo>
                    <a:pt x="134" y="797"/>
                  </a:lnTo>
                  <a:lnTo>
                    <a:pt x="136" y="797"/>
                  </a:lnTo>
                  <a:lnTo>
                    <a:pt x="138" y="797"/>
                  </a:lnTo>
                  <a:lnTo>
                    <a:pt x="140" y="797"/>
                  </a:lnTo>
                  <a:lnTo>
                    <a:pt x="142" y="799"/>
                  </a:lnTo>
                  <a:lnTo>
                    <a:pt x="146" y="801"/>
                  </a:lnTo>
                  <a:lnTo>
                    <a:pt x="148" y="801"/>
                  </a:lnTo>
                  <a:lnTo>
                    <a:pt x="148" y="803"/>
                  </a:lnTo>
                  <a:lnTo>
                    <a:pt x="148" y="805"/>
                  </a:lnTo>
                  <a:lnTo>
                    <a:pt x="146" y="805"/>
                  </a:lnTo>
                  <a:lnTo>
                    <a:pt x="146" y="803"/>
                  </a:lnTo>
                  <a:lnTo>
                    <a:pt x="142" y="803"/>
                  </a:lnTo>
                  <a:lnTo>
                    <a:pt x="138" y="799"/>
                  </a:lnTo>
                  <a:lnTo>
                    <a:pt x="136" y="799"/>
                  </a:lnTo>
                  <a:lnTo>
                    <a:pt x="134" y="799"/>
                  </a:lnTo>
                  <a:lnTo>
                    <a:pt x="136" y="801"/>
                  </a:lnTo>
                  <a:lnTo>
                    <a:pt x="138" y="801"/>
                  </a:lnTo>
                  <a:lnTo>
                    <a:pt x="138" y="803"/>
                  </a:lnTo>
                  <a:lnTo>
                    <a:pt x="140" y="803"/>
                  </a:lnTo>
                  <a:lnTo>
                    <a:pt x="140" y="801"/>
                  </a:lnTo>
                  <a:lnTo>
                    <a:pt x="140" y="803"/>
                  </a:lnTo>
                  <a:lnTo>
                    <a:pt x="142" y="803"/>
                  </a:lnTo>
                  <a:lnTo>
                    <a:pt x="142" y="805"/>
                  </a:lnTo>
                  <a:lnTo>
                    <a:pt x="140" y="805"/>
                  </a:lnTo>
                  <a:lnTo>
                    <a:pt x="140" y="807"/>
                  </a:lnTo>
                  <a:lnTo>
                    <a:pt x="142" y="805"/>
                  </a:lnTo>
                  <a:lnTo>
                    <a:pt x="144" y="805"/>
                  </a:lnTo>
                  <a:lnTo>
                    <a:pt x="142" y="807"/>
                  </a:lnTo>
                  <a:lnTo>
                    <a:pt x="140" y="807"/>
                  </a:lnTo>
                  <a:lnTo>
                    <a:pt x="142" y="811"/>
                  </a:lnTo>
                  <a:lnTo>
                    <a:pt x="140" y="811"/>
                  </a:lnTo>
                  <a:lnTo>
                    <a:pt x="140" y="809"/>
                  </a:lnTo>
                  <a:lnTo>
                    <a:pt x="138" y="807"/>
                  </a:lnTo>
                  <a:lnTo>
                    <a:pt x="136" y="805"/>
                  </a:lnTo>
                  <a:lnTo>
                    <a:pt x="136" y="803"/>
                  </a:lnTo>
                  <a:lnTo>
                    <a:pt x="134" y="801"/>
                  </a:lnTo>
                  <a:lnTo>
                    <a:pt x="136" y="803"/>
                  </a:lnTo>
                  <a:lnTo>
                    <a:pt x="140" y="811"/>
                  </a:lnTo>
                  <a:lnTo>
                    <a:pt x="140" y="813"/>
                  </a:lnTo>
                  <a:lnTo>
                    <a:pt x="134" y="809"/>
                  </a:lnTo>
                  <a:lnTo>
                    <a:pt x="134" y="807"/>
                  </a:lnTo>
                  <a:lnTo>
                    <a:pt x="132" y="807"/>
                  </a:lnTo>
                  <a:lnTo>
                    <a:pt x="130" y="805"/>
                  </a:lnTo>
                  <a:lnTo>
                    <a:pt x="132" y="805"/>
                  </a:lnTo>
                  <a:lnTo>
                    <a:pt x="134" y="807"/>
                  </a:lnTo>
                  <a:lnTo>
                    <a:pt x="136" y="809"/>
                  </a:lnTo>
                  <a:lnTo>
                    <a:pt x="134" y="807"/>
                  </a:lnTo>
                  <a:lnTo>
                    <a:pt x="130" y="803"/>
                  </a:lnTo>
                  <a:lnTo>
                    <a:pt x="132" y="803"/>
                  </a:lnTo>
                  <a:lnTo>
                    <a:pt x="132" y="801"/>
                  </a:lnTo>
                  <a:lnTo>
                    <a:pt x="130" y="801"/>
                  </a:lnTo>
                  <a:lnTo>
                    <a:pt x="130" y="803"/>
                  </a:lnTo>
                  <a:lnTo>
                    <a:pt x="128" y="803"/>
                  </a:lnTo>
                  <a:lnTo>
                    <a:pt x="126" y="801"/>
                  </a:lnTo>
                  <a:lnTo>
                    <a:pt x="124" y="799"/>
                  </a:lnTo>
                  <a:lnTo>
                    <a:pt x="120" y="795"/>
                  </a:lnTo>
                  <a:lnTo>
                    <a:pt x="122" y="795"/>
                  </a:lnTo>
                  <a:lnTo>
                    <a:pt x="126" y="795"/>
                  </a:lnTo>
                  <a:lnTo>
                    <a:pt x="126" y="797"/>
                  </a:lnTo>
                  <a:lnTo>
                    <a:pt x="128" y="799"/>
                  </a:lnTo>
                  <a:lnTo>
                    <a:pt x="130" y="799"/>
                  </a:lnTo>
                  <a:lnTo>
                    <a:pt x="128" y="799"/>
                  </a:lnTo>
                  <a:lnTo>
                    <a:pt x="126" y="795"/>
                  </a:lnTo>
                  <a:lnTo>
                    <a:pt x="122" y="793"/>
                  </a:lnTo>
                  <a:lnTo>
                    <a:pt x="122" y="791"/>
                  </a:lnTo>
                  <a:lnTo>
                    <a:pt x="124" y="793"/>
                  </a:lnTo>
                  <a:lnTo>
                    <a:pt x="122" y="791"/>
                  </a:lnTo>
                  <a:lnTo>
                    <a:pt x="120" y="793"/>
                  </a:lnTo>
                  <a:lnTo>
                    <a:pt x="116" y="791"/>
                  </a:lnTo>
                  <a:lnTo>
                    <a:pt x="114" y="791"/>
                  </a:lnTo>
                  <a:lnTo>
                    <a:pt x="114" y="789"/>
                  </a:lnTo>
                  <a:lnTo>
                    <a:pt x="112" y="789"/>
                  </a:lnTo>
                  <a:lnTo>
                    <a:pt x="112" y="787"/>
                  </a:lnTo>
                  <a:lnTo>
                    <a:pt x="110" y="787"/>
                  </a:lnTo>
                  <a:lnTo>
                    <a:pt x="110" y="785"/>
                  </a:lnTo>
                  <a:lnTo>
                    <a:pt x="112" y="783"/>
                  </a:lnTo>
                  <a:lnTo>
                    <a:pt x="116" y="783"/>
                  </a:lnTo>
                  <a:lnTo>
                    <a:pt x="116" y="785"/>
                  </a:lnTo>
                  <a:lnTo>
                    <a:pt x="118" y="785"/>
                  </a:lnTo>
                  <a:lnTo>
                    <a:pt x="118" y="781"/>
                  </a:lnTo>
                  <a:lnTo>
                    <a:pt x="116" y="779"/>
                  </a:lnTo>
                  <a:lnTo>
                    <a:pt x="118" y="779"/>
                  </a:lnTo>
                  <a:lnTo>
                    <a:pt x="120" y="779"/>
                  </a:lnTo>
                  <a:lnTo>
                    <a:pt x="120" y="781"/>
                  </a:lnTo>
                  <a:lnTo>
                    <a:pt x="122" y="781"/>
                  </a:lnTo>
                  <a:lnTo>
                    <a:pt x="122" y="779"/>
                  </a:lnTo>
                  <a:lnTo>
                    <a:pt x="120" y="779"/>
                  </a:lnTo>
                  <a:lnTo>
                    <a:pt x="118" y="779"/>
                  </a:lnTo>
                  <a:lnTo>
                    <a:pt x="118" y="777"/>
                  </a:lnTo>
                  <a:lnTo>
                    <a:pt x="116" y="777"/>
                  </a:lnTo>
                  <a:lnTo>
                    <a:pt x="116" y="775"/>
                  </a:lnTo>
                  <a:lnTo>
                    <a:pt x="118" y="775"/>
                  </a:lnTo>
                  <a:lnTo>
                    <a:pt x="118" y="773"/>
                  </a:lnTo>
                  <a:lnTo>
                    <a:pt x="116" y="773"/>
                  </a:lnTo>
                  <a:lnTo>
                    <a:pt x="114" y="775"/>
                  </a:lnTo>
                  <a:lnTo>
                    <a:pt x="114" y="777"/>
                  </a:lnTo>
                  <a:lnTo>
                    <a:pt x="116" y="777"/>
                  </a:lnTo>
                  <a:lnTo>
                    <a:pt x="116" y="779"/>
                  </a:lnTo>
                  <a:lnTo>
                    <a:pt x="116" y="781"/>
                  </a:lnTo>
                  <a:lnTo>
                    <a:pt x="114" y="783"/>
                  </a:lnTo>
                  <a:lnTo>
                    <a:pt x="112" y="783"/>
                  </a:lnTo>
                  <a:lnTo>
                    <a:pt x="110" y="781"/>
                  </a:lnTo>
                  <a:lnTo>
                    <a:pt x="110" y="779"/>
                  </a:lnTo>
                  <a:lnTo>
                    <a:pt x="106" y="777"/>
                  </a:lnTo>
                  <a:lnTo>
                    <a:pt x="104" y="775"/>
                  </a:lnTo>
                  <a:lnTo>
                    <a:pt x="106" y="775"/>
                  </a:lnTo>
                  <a:lnTo>
                    <a:pt x="108" y="775"/>
                  </a:lnTo>
                  <a:lnTo>
                    <a:pt x="110" y="775"/>
                  </a:lnTo>
                  <a:lnTo>
                    <a:pt x="112" y="777"/>
                  </a:lnTo>
                  <a:lnTo>
                    <a:pt x="112" y="775"/>
                  </a:lnTo>
                  <a:lnTo>
                    <a:pt x="110" y="775"/>
                  </a:lnTo>
                  <a:lnTo>
                    <a:pt x="108" y="775"/>
                  </a:lnTo>
                  <a:lnTo>
                    <a:pt x="108" y="773"/>
                  </a:lnTo>
                  <a:lnTo>
                    <a:pt x="104" y="773"/>
                  </a:lnTo>
                  <a:lnTo>
                    <a:pt x="100" y="771"/>
                  </a:lnTo>
                  <a:lnTo>
                    <a:pt x="96" y="769"/>
                  </a:lnTo>
                  <a:lnTo>
                    <a:pt x="96" y="767"/>
                  </a:lnTo>
                  <a:lnTo>
                    <a:pt x="98" y="765"/>
                  </a:lnTo>
                  <a:lnTo>
                    <a:pt x="100" y="765"/>
                  </a:lnTo>
                  <a:lnTo>
                    <a:pt x="100" y="767"/>
                  </a:lnTo>
                  <a:lnTo>
                    <a:pt x="102" y="767"/>
                  </a:lnTo>
                  <a:lnTo>
                    <a:pt x="104" y="769"/>
                  </a:lnTo>
                  <a:lnTo>
                    <a:pt x="108" y="769"/>
                  </a:lnTo>
                  <a:lnTo>
                    <a:pt x="108" y="771"/>
                  </a:lnTo>
                  <a:lnTo>
                    <a:pt x="110" y="771"/>
                  </a:lnTo>
                  <a:lnTo>
                    <a:pt x="110" y="769"/>
                  </a:lnTo>
                  <a:lnTo>
                    <a:pt x="104" y="769"/>
                  </a:lnTo>
                  <a:lnTo>
                    <a:pt x="104" y="767"/>
                  </a:lnTo>
                  <a:lnTo>
                    <a:pt x="98" y="763"/>
                  </a:lnTo>
                  <a:lnTo>
                    <a:pt x="98" y="761"/>
                  </a:lnTo>
                  <a:lnTo>
                    <a:pt x="100" y="761"/>
                  </a:lnTo>
                  <a:lnTo>
                    <a:pt x="102" y="763"/>
                  </a:lnTo>
                  <a:lnTo>
                    <a:pt x="108" y="765"/>
                  </a:lnTo>
                  <a:lnTo>
                    <a:pt x="108" y="763"/>
                  </a:lnTo>
                  <a:lnTo>
                    <a:pt x="104" y="763"/>
                  </a:lnTo>
                  <a:lnTo>
                    <a:pt x="102" y="763"/>
                  </a:lnTo>
                  <a:lnTo>
                    <a:pt x="98" y="761"/>
                  </a:lnTo>
                  <a:lnTo>
                    <a:pt x="98" y="759"/>
                  </a:lnTo>
                  <a:lnTo>
                    <a:pt x="98" y="757"/>
                  </a:lnTo>
                  <a:lnTo>
                    <a:pt x="100" y="757"/>
                  </a:lnTo>
                  <a:lnTo>
                    <a:pt x="102" y="757"/>
                  </a:lnTo>
                  <a:lnTo>
                    <a:pt x="98" y="757"/>
                  </a:lnTo>
                  <a:lnTo>
                    <a:pt x="98" y="755"/>
                  </a:lnTo>
                  <a:lnTo>
                    <a:pt x="98" y="753"/>
                  </a:lnTo>
                  <a:lnTo>
                    <a:pt x="100" y="753"/>
                  </a:lnTo>
                  <a:lnTo>
                    <a:pt x="102" y="753"/>
                  </a:lnTo>
                  <a:lnTo>
                    <a:pt x="104" y="755"/>
                  </a:lnTo>
                  <a:lnTo>
                    <a:pt x="106" y="755"/>
                  </a:lnTo>
                  <a:lnTo>
                    <a:pt x="108" y="757"/>
                  </a:lnTo>
                  <a:lnTo>
                    <a:pt x="108" y="759"/>
                  </a:lnTo>
                  <a:lnTo>
                    <a:pt x="108" y="757"/>
                  </a:lnTo>
                  <a:lnTo>
                    <a:pt x="106" y="755"/>
                  </a:lnTo>
                  <a:lnTo>
                    <a:pt x="104" y="755"/>
                  </a:lnTo>
                  <a:lnTo>
                    <a:pt x="104" y="753"/>
                  </a:lnTo>
                  <a:lnTo>
                    <a:pt x="104" y="751"/>
                  </a:lnTo>
                  <a:lnTo>
                    <a:pt x="102" y="751"/>
                  </a:lnTo>
                  <a:lnTo>
                    <a:pt x="100" y="751"/>
                  </a:lnTo>
                  <a:lnTo>
                    <a:pt x="98" y="751"/>
                  </a:lnTo>
                  <a:lnTo>
                    <a:pt x="98" y="749"/>
                  </a:lnTo>
                  <a:lnTo>
                    <a:pt x="98" y="747"/>
                  </a:lnTo>
                  <a:lnTo>
                    <a:pt x="100" y="747"/>
                  </a:lnTo>
                  <a:lnTo>
                    <a:pt x="102" y="747"/>
                  </a:lnTo>
                  <a:lnTo>
                    <a:pt x="100" y="747"/>
                  </a:lnTo>
                  <a:lnTo>
                    <a:pt x="98" y="747"/>
                  </a:lnTo>
                  <a:lnTo>
                    <a:pt x="98" y="743"/>
                  </a:lnTo>
                  <a:lnTo>
                    <a:pt x="98" y="741"/>
                  </a:lnTo>
                  <a:lnTo>
                    <a:pt x="98" y="743"/>
                  </a:lnTo>
                  <a:lnTo>
                    <a:pt x="100" y="743"/>
                  </a:lnTo>
                  <a:lnTo>
                    <a:pt x="100" y="741"/>
                  </a:lnTo>
                  <a:lnTo>
                    <a:pt x="98" y="741"/>
                  </a:lnTo>
                  <a:lnTo>
                    <a:pt x="98" y="743"/>
                  </a:lnTo>
                  <a:lnTo>
                    <a:pt x="98" y="745"/>
                  </a:lnTo>
                  <a:lnTo>
                    <a:pt x="98" y="747"/>
                  </a:lnTo>
                  <a:lnTo>
                    <a:pt x="98" y="749"/>
                  </a:lnTo>
                  <a:lnTo>
                    <a:pt x="98" y="751"/>
                  </a:lnTo>
                  <a:lnTo>
                    <a:pt x="98" y="753"/>
                  </a:lnTo>
                  <a:lnTo>
                    <a:pt x="98" y="751"/>
                  </a:lnTo>
                  <a:lnTo>
                    <a:pt x="94" y="749"/>
                  </a:lnTo>
                  <a:lnTo>
                    <a:pt x="94" y="747"/>
                  </a:lnTo>
                  <a:lnTo>
                    <a:pt x="92" y="745"/>
                  </a:lnTo>
                  <a:lnTo>
                    <a:pt x="90" y="741"/>
                  </a:lnTo>
                  <a:lnTo>
                    <a:pt x="90" y="739"/>
                  </a:lnTo>
                  <a:lnTo>
                    <a:pt x="88" y="739"/>
                  </a:lnTo>
                  <a:lnTo>
                    <a:pt x="88" y="737"/>
                  </a:lnTo>
                  <a:lnTo>
                    <a:pt x="88" y="735"/>
                  </a:lnTo>
                  <a:lnTo>
                    <a:pt x="90" y="735"/>
                  </a:lnTo>
                  <a:lnTo>
                    <a:pt x="92" y="735"/>
                  </a:lnTo>
                  <a:lnTo>
                    <a:pt x="94" y="735"/>
                  </a:lnTo>
                  <a:lnTo>
                    <a:pt x="92" y="735"/>
                  </a:lnTo>
                  <a:lnTo>
                    <a:pt x="90" y="735"/>
                  </a:lnTo>
                  <a:lnTo>
                    <a:pt x="88" y="735"/>
                  </a:lnTo>
                  <a:lnTo>
                    <a:pt x="88" y="733"/>
                  </a:lnTo>
                  <a:lnTo>
                    <a:pt x="86" y="733"/>
                  </a:lnTo>
                  <a:lnTo>
                    <a:pt x="86" y="731"/>
                  </a:lnTo>
                  <a:lnTo>
                    <a:pt x="88" y="729"/>
                  </a:lnTo>
                  <a:lnTo>
                    <a:pt x="90" y="729"/>
                  </a:lnTo>
                  <a:lnTo>
                    <a:pt x="92" y="731"/>
                  </a:lnTo>
                  <a:lnTo>
                    <a:pt x="92" y="727"/>
                  </a:lnTo>
                  <a:lnTo>
                    <a:pt x="90" y="727"/>
                  </a:lnTo>
                  <a:lnTo>
                    <a:pt x="88" y="725"/>
                  </a:lnTo>
                  <a:lnTo>
                    <a:pt x="90" y="725"/>
                  </a:lnTo>
                  <a:lnTo>
                    <a:pt x="86" y="725"/>
                  </a:lnTo>
                  <a:lnTo>
                    <a:pt x="82" y="723"/>
                  </a:lnTo>
                  <a:lnTo>
                    <a:pt x="80" y="721"/>
                  </a:lnTo>
                  <a:lnTo>
                    <a:pt x="78" y="719"/>
                  </a:lnTo>
                  <a:lnTo>
                    <a:pt x="76" y="719"/>
                  </a:lnTo>
                  <a:lnTo>
                    <a:pt x="76" y="717"/>
                  </a:lnTo>
                  <a:lnTo>
                    <a:pt x="78" y="717"/>
                  </a:lnTo>
                  <a:lnTo>
                    <a:pt x="80" y="717"/>
                  </a:lnTo>
                  <a:lnTo>
                    <a:pt x="82" y="717"/>
                  </a:lnTo>
                  <a:lnTo>
                    <a:pt x="82" y="719"/>
                  </a:lnTo>
                  <a:lnTo>
                    <a:pt x="84" y="719"/>
                  </a:lnTo>
                  <a:lnTo>
                    <a:pt x="84" y="721"/>
                  </a:lnTo>
                  <a:lnTo>
                    <a:pt x="86" y="723"/>
                  </a:lnTo>
                  <a:lnTo>
                    <a:pt x="88" y="723"/>
                  </a:lnTo>
                  <a:lnTo>
                    <a:pt x="84" y="719"/>
                  </a:lnTo>
                  <a:lnTo>
                    <a:pt x="82" y="717"/>
                  </a:lnTo>
                  <a:lnTo>
                    <a:pt x="84" y="717"/>
                  </a:lnTo>
                  <a:lnTo>
                    <a:pt x="86" y="717"/>
                  </a:lnTo>
                  <a:lnTo>
                    <a:pt x="88" y="717"/>
                  </a:lnTo>
                  <a:lnTo>
                    <a:pt x="88" y="719"/>
                  </a:lnTo>
                  <a:lnTo>
                    <a:pt x="90" y="719"/>
                  </a:lnTo>
                  <a:lnTo>
                    <a:pt x="92" y="719"/>
                  </a:lnTo>
                  <a:lnTo>
                    <a:pt x="92" y="717"/>
                  </a:lnTo>
                  <a:lnTo>
                    <a:pt x="94" y="719"/>
                  </a:lnTo>
                  <a:lnTo>
                    <a:pt x="98" y="721"/>
                  </a:lnTo>
                  <a:lnTo>
                    <a:pt x="98" y="723"/>
                  </a:lnTo>
                  <a:lnTo>
                    <a:pt x="98" y="721"/>
                  </a:lnTo>
                  <a:lnTo>
                    <a:pt x="100" y="721"/>
                  </a:lnTo>
                  <a:lnTo>
                    <a:pt x="100" y="723"/>
                  </a:lnTo>
                  <a:lnTo>
                    <a:pt x="102" y="721"/>
                  </a:lnTo>
                  <a:lnTo>
                    <a:pt x="102" y="719"/>
                  </a:lnTo>
                  <a:lnTo>
                    <a:pt x="100" y="719"/>
                  </a:lnTo>
                  <a:lnTo>
                    <a:pt x="102" y="721"/>
                  </a:lnTo>
                  <a:lnTo>
                    <a:pt x="100" y="721"/>
                  </a:lnTo>
                  <a:lnTo>
                    <a:pt x="98" y="721"/>
                  </a:lnTo>
                  <a:lnTo>
                    <a:pt x="98" y="719"/>
                  </a:lnTo>
                  <a:lnTo>
                    <a:pt x="96" y="719"/>
                  </a:lnTo>
                  <a:lnTo>
                    <a:pt x="96" y="717"/>
                  </a:lnTo>
                  <a:lnTo>
                    <a:pt x="94" y="715"/>
                  </a:lnTo>
                  <a:lnTo>
                    <a:pt x="96" y="715"/>
                  </a:lnTo>
                  <a:lnTo>
                    <a:pt x="96" y="717"/>
                  </a:lnTo>
                  <a:lnTo>
                    <a:pt x="98" y="717"/>
                  </a:lnTo>
                  <a:lnTo>
                    <a:pt x="102" y="717"/>
                  </a:lnTo>
                  <a:lnTo>
                    <a:pt x="100" y="717"/>
                  </a:lnTo>
                  <a:lnTo>
                    <a:pt x="98" y="717"/>
                  </a:lnTo>
                  <a:lnTo>
                    <a:pt x="98" y="715"/>
                  </a:lnTo>
                  <a:lnTo>
                    <a:pt x="92" y="713"/>
                  </a:lnTo>
                  <a:lnTo>
                    <a:pt x="92" y="711"/>
                  </a:lnTo>
                  <a:lnTo>
                    <a:pt x="90" y="711"/>
                  </a:lnTo>
                  <a:lnTo>
                    <a:pt x="90" y="709"/>
                  </a:lnTo>
                  <a:lnTo>
                    <a:pt x="92" y="709"/>
                  </a:lnTo>
                  <a:lnTo>
                    <a:pt x="90" y="707"/>
                  </a:lnTo>
                  <a:lnTo>
                    <a:pt x="90" y="705"/>
                  </a:lnTo>
                  <a:lnTo>
                    <a:pt x="90" y="707"/>
                  </a:lnTo>
                  <a:lnTo>
                    <a:pt x="90" y="709"/>
                  </a:lnTo>
                  <a:lnTo>
                    <a:pt x="90" y="713"/>
                  </a:lnTo>
                  <a:lnTo>
                    <a:pt x="88" y="713"/>
                  </a:lnTo>
                  <a:lnTo>
                    <a:pt x="86" y="713"/>
                  </a:lnTo>
                  <a:lnTo>
                    <a:pt x="84" y="713"/>
                  </a:lnTo>
                  <a:lnTo>
                    <a:pt x="80" y="711"/>
                  </a:lnTo>
                  <a:lnTo>
                    <a:pt x="78" y="711"/>
                  </a:lnTo>
                  <a:lnTo>
                    <a:pt x="76" y="711"/>
                  </a:lnTo>
                  <a:lnTo>
                    <a:pt x="74" y="711"/>
                  </a:lnTo>
                  <a:lnTo>
                    <a:pt x="72" y="711"/>
                  </a:lnTo>
                  <a:lnTo>
                    <a:pt x="72" y="707"/>
                  </a:lnTo>
                  <a:lnTo>
                    <a:pt x="74" y="707"/>
                  </a:lnTo>
                  <a:lnTo>
                    <a:pt x="76" y="707"/>
                  </a:lnTo>
                  <a:lnTo>
                    <a:pt x="78" y="707"/>
                  </a:lnTo>
                  <a:lnTo>
                    <a:pt x="78" y="709"/>
                  </a:lnTo>
                  <a:lnTo>
                    <a:pt x="80" y="711"/>
                  </a:lnTo>
                  <a:lnTo>
                    <a:pt x="82" y="711"/>
                  </a:lnTo>
                  <a:lnTo>
                    <a:pt x="84" y="711"/>
                  </a:lnTo>
                  <a:lnTo>
                    <a:pt x="82" y="711"/>
                  </a:lnTo>
                  <a:lnTo>
                    <a:pt x="80" y="711"/>
                  </a:lnTo>
                  <a:lnTo>
                    <a:pt x="80" y="709"/>
                  </a:lnTo>
                  <a:lnTo>
                    <a:pt x="82" y="709"/>
                  </a:lnTo>
                  <a:lnTo>
                    <a:pt x="84" y="709"/>
                  </a:lnTo>
                  <a:lnTo>
                    <a:pt x="84" y="707"/>
                  </a:lnTo>
                  <a:lnTo>
                    <a:pt x="82" y="707"/>
                  </a:lnTo>
                  <a:lnTo>
                    <a:pt x="80" y="707"/>
                  </a:lnTo>
                  <a:lnTo>
                    <a:pt x="78" y="707"/>
                  </a:lnTo>
                  <a:lnTo>
                    <a:pt x="74" y="705"/>
                  </a:lnTo>
                  <a:lnTo>
                    <a:pt x="74" y="703"/>
                  </a:lnTo>
                  <a:lnTo>
                    <a:pt x="74" y="701"/>
                  </a:lnTo>
                  <a:lnTo>
                    <a:pt x="74" y="699"/>
                  </a:lnTo>
                  <a:lnTo>
                    <a:pt x="76" y="699"/>
                  </a:lnTo>
                  <a:lnTo>
                    <a:pt x="78" y="699"/>
                  </a:lnTo>
                  <a:lnTo>
                    <a:pt x="78" y="701"/>
                  </a:lnTo>
                  <a:lnTo>
                    <a:pt x="80" y="701"/>
                  </a:lnTo>
                  <a:close/>
                </a:path>
              </a:pathLst>
            </a:custGeom>
            <a:solidFill>
              <a:srgbClr val="FC6800"/>
            </a:solidFill>
            <a:ln w="3175">
              <a:solidFill>
                <a:schemeClr val="bg1"/>
              </a:solidFill>
              <a:prstDash val="sysDot"/>
              <a:round/>
              <a:headEnd/>
              <a:tailEnd/>
            </a:ln>
          </p:spPr>
          <p:txBody>
            <a:bodyPr/>
            <a:lstStyle/>
            <a:p>
              <a:pPr fontAlgn="base">
                <a:spcBef>
                  <a:spcPct val="0"/>
                </a:spcBef>
                <a:spcAft>
                  <a:spcPct val="0"/>
                </a:spcAft>
              </a:pPr>
              <a:endParaRPr lang="de-DE" sz="2400">
                <a:solidFill>
                  <a:srgbClr val="000000"/>
                </a:solidFill>
                <a:cs typeface="Arial" charset="0"/>
              </a:endParaRPr>
            </a:p>
          </p:txBody>
        </p:sp>
        <p:sp>
          <p:nvSpPr>
            <p:cNvPr id="14448" name="Freeform 2530"/>
            <p:cNvSpPr>
              <a:spLocks/>
            </p:cNvSpPr>
            <p:nvPr/>
          </p:nvSpPr>
          <p:spPr bwMode="auto">
            <a:xfrm>
              <a:off x="2812266" y="3236225"/>
              <a:ext cx="295921" cy="590534"/>
            </a:xfrm>
            <a:custGeom>
              <a:avLst/>
              <a:gdLst>
                <a:gd name="T0" fmla="*/ 2147483647 w 322"/>
                <a:gd name="T1" fmla="*/ 2147483647 h 716"/>
                <a:gd name="T2" fmla="*/ 2147483647 w 322"/>
                <a:gd name="T3" fmla="*/ 2147483647 h 716"/>
                <a:gd name="T4" fmla="*/ 2147483647 w 322"/>
                <a:gd name="T5" fmla="*/ 2147483647 h 716"/>
                <a:gd name="T6" fmla="*/ 2147483647 w 322"/>
                <a:gd name="T7" fmla="*/ 2147483647 h 716"/>
                <a:gd name="T8" fmla="*/ 2147483647 w 322"/>
                <a:gd name="T9" fmla="*/ 2147483647 h 716"/>
                <a:gd name="T10" fmla="*/ 2147483647 w 322"/>
                <a:gd name="T11" fmla="*/ 2147483647 h 716"/>
                <a:gd name="T12" fmla="*/ 2147483647 w 322"/>
                <a:gd name="T13" fmla="*/ 2147483647 h 716"/>
                <a:gd name="T14" fmla="*/ 2147483647 w 322"/>
                <a:gd name="T15" fmla="*/ 2147483647 h 716"/>
                <a:gd name="T16" fmla="*/ 2147483647 w 322"/>
                <a:gd name="T17" fmla="*/ 2147483647 h 716"/>
                <a:gd name="T18" fmla="*/ 2147483647 w 322"/>
                <a:gd name="T19" fmla="*/ 2147483647 h 716"/>
                <a:gd name="T20" fmla="*/ 2147483647 w 322"/>
                <a:gd name="T21" fmla="*/ 2147483647 h 716"/>
                <a:gd name="T22" fmla="*/ 2147483647 w 322"/>
                <a:gd name="T23" fmla="*/ 2147483647 h 716"/>
                <a:gd name="T24" fmla="*/ 2147483647 w 322"/>
                <a:gd name="T25" fmla="*/ 2147483647 h 716"/>
                <a:gd name="T26" fmla="*/ 2147483647 w 322"/>
                <a:gd name="T27" fmla="*/ 2147483647 h 716"/>
                <a:gd name="T28" fmla="*/ 2147483647 w 322"/>
                <a:gd name="T29" fmla="*/ 2147483647 h 716"/>
                <a:gd name="T30" fmla="*/ 2147483647 w 322"/>
                <a:gd name="T31" fmla="*/ 2147483647 h 716"/>
                <a:gd name="T32" fmla="*/ 2147483647 w 322"/>
                <a:gd name="T33" fmla="*/ 2147483647 h 716"/>
                <a:gd name="T34" fmla="*/ 2147483647 w 322"/>
                <a:gd name="T35" fmla="*/ 2147483647 h 716"/>
                <a:gd name="T36" fmla="*/ 2147483647 w 322"/>
                <a:gd name="T37" fmla="*/ 2147483647 h 716"/>
                <a:gd name="T38" fmla="*/ 2147483647 w 322"/>
                <a:gd name="T39" fmla="*/ 2147483647 h 716"/>
                <a:gd name="T40" fmla="*/ 2147483647 w 322"/>
                <a:gd name="T41" fmla="*/ 2147483647 h 716"/>
                <a:gd name="T42" fmla="*/ 2147483647 w 322"/>
                <a:gd name="T43" fmla="*/ 2147483647 h 716"/>
                <a:gd name="T44" fmla="*/ 2147483647 w 322"/>
                <a:gd name="T45" fmla="*/ 2147483647 h 716"/>
                <a:gd name="T46" fmla="*/ 2147483647 w 322"/>
                <a:gd name="T47" fmla="*/ 2147483647 h 716"/>
                <a:gd name="T48" fmla="*/ 2147483647 w 322"/>
                <a:gd name="T49" fmla="*/ 2147483647 h 716"/>
                <a:gd name="T50" fmla="*/ 2147483647 w 322"/>
                <a:gd name="T51" fmla="*/ 2147483647 h 716"/>
                <a:gd name="T52" fmla="*/ 2147483647 w 322"/>
                <a:gd name="T53" fmla="*/ 2147483647 h 716"/>
                <a:gd name="T54" fmla="*/ 2147483647 w 322"/>
                <a:gd name="T55" fmla="*/ 2147483647 h 716"/>
                <a:gd name="T56" fmla="*/ 2147483647 w 322"/>
                <a:gd name="T57" fmla="*/ 2147483647 h 716"/>
                <a:gd name="T58" fmla="*/ 2147483647 w 322"/>
                <a:gd name="T59" fmla="*/ 2147483647 h 716"/>
                <a:gd name="T60" fmla="*/ 2147483647 w 322"/>
                <a:gd name="T61" fmla="*/ 2147483647 h 716"/>
                <a:gd name="T62" fmla="*/ 2147483647 w 322"/>
                <a:gd name="T63" fmla="*/ 2147483647 h 716"/>
                <a:gd name="T64" fmla="*/ 2147483647 w 322"/>
                <a:gd name="T65" fmla="*/ 2147483647 h 716"/>
                <a:gd name="T66" fmla="*/ 2147483647 w 322"/>
                <a:gd name="T67" fmla="*/ 2147483647 h 716"/>
                <a:gd name="T68" fmla="*/ 2147483647 w 322"/>
                <a:gd name="T69" fmla="*/ 2147483647 h 716"/>
                <a:gd name="T70" fmla="*/ 2147483647 w 322"/>
                <a:gd name="T71" fmla="*/ 2147483647 h 716"/>
                <a:gd name="T72" fmla="*/ 2147483647 w 322"/>
                <a:gd name="T73" fmla="*/ 2147483647 h 716"/>
                <a:gd name="T74" fmla="*/ 2147483647 w 322"/>
                <a:gd name="T75" fmla="*/ 2147483647 h 716"/>
                <a:gd name="T76" fmla="*/ 2147483647 w 322"/>
                <a:gd name="T77" fmla="*/ 2147483647 h 716"/>
                <a:gd name="T78" fmla="*/ 2147483647 w 322"/>
                <a:gd name="T79" fmla="*/ 2147483647 h 716"/>
                <a:gd name="T80" fmla="*/ 2147483647 w 322"/>
                <a:gd name="T81" fmla="*/ 2147483647 h 716"/>
                <a:gd name="T82" fmla="*/ 2147483647 w 322"/>
                <a:gd name="T83" fmla="*/ 2147483647 h 716"/>
                <a:gd name="T84" fmla="*/ 2147483647 w 322"/>
                <a:gd name="T85" fmla="*/ 2147483647 h 716"/>
                <a:gd name="T86" fmla="*/ 2147483647 w 322"/>
                <a:gd name="T87" fmla="*/ 2147483647 h 716"/>
                <a:gd name="T88" fmla="*/ 2147483647 w 322"/>
                <a:gd name="T89" fmla="*/ 2147483647 h 716"/>
                <a:gd name="T90" fmla="*/ 2147483647 w 322"/>
                <a:gd name="T91" fmla="*/ 2147483647 h 716"/>
                <a:gd name="T92" fmla="*/ 2147483647 w 322"/>
                <a:gd name="T93" fmla="*/ 2147483647 h 716"/>
                <a:gd name="T94" fmla="*/ 2147483647 w 322"/>
                <a:gd name="T95" fmla="*/ 2147483647 h 716"/>
                <a:gd name="T96" fmla="*/ 2147483647 w 322"/>
                <a:gd name="T97" fmla="*/ 2147483647 h 716"/>
                <a:gd name="T98" fmla="*/ 2147483647 w 322"/>
                <a:gd name="T99" fmla="*/ 2147483647 h 716"/>
                <a:gd name="T100" fmla="*/ 2147483647 w 322"/>
                <a:gd name="T101" fmla="*/ 2147483647 h 716"/>
                <a:gd name="T102" fmla="*/ 2147483647 w 322"/>
                <a:gd name="T103" fmla="*/ 2147483647 h 716"/>
                <a:gd name="T104" fmla="*/ 2147483647 w 322"/>
                <a:gd name="T105" fmla="*/ 2147483647 h 716"/>
                <a:gd name="T106" fmla="*/ 2147483647 w 322"/>
                <a:gd name="T107" fmla="*/ 2147483647 h 716"/>
                <a:gd name="T108" fmla="*/ 2147483647 w 322"/>
                <a:gd name="T109" fmla="*/ 2147483647 h 716"/>
                <a:gd name="T110" fmla="*/ 2147483647 w 322"/>
                <a:gd name="T111" fmla="*/ 2147483647 h 716"/>
                <a:gd name="T112" fmla="*/ 2147483647 w 322"/>
                <a:gd name="T113" fmla="*/ 2147483647 h 716"/>
                <a:gd name="T114" fmla="*/ 2147483647 w 322"/>
                <a:gd name="T115" fmla="*/ 2147483647 h 716"/>
                <a:gd name="T116" fmla="*/ 2147483647 w 322"/>
                <a:gd name="T117" fmla="*/ 2147483647 h 716"/>
                <a:gd name="T118" fmla="*/ 2147483647 w 322"/>
                <a:gd name="T119" fmla="*/ 2147483647 h 716"/>
                <a:gd name="T120" fmla="*/ 2147483647 w 322"/>
                <a:gd name="T121" fmla="*/ 2147483647 h 71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w 322"/>
                <a:gd name="T184" fmla="*/ 0 h 716"/>
                <a:gd name="T185" fmla="*/ 322 w 322"/>
                <a:gd name="T186" fmla="*/ 716 h 716"/>
              </a:gdLst>
              <a:ahLst/>
              <a:cxnLst>
                <a:cxn ang="T122">
                  <a:pos x="T0" y="T1"/>
                </a:cxn>
                <a:cxn ang="T123">
                  <a:pos x="T2" y="T3"/>
                </a:cxn>
                <a:cxn ang="T124">
                  <a:pos x="T4" y="T5"/>
                </a:cxn>
                <a:cxn ang="T125">
                  <a:pos x="T6" y="T7"/>
                </a:cxn>
                <a:cxn ang="T126">
                  <a:pos x="T8" y="T9"/>
                </a:cxn>
                <a:cxn ang="T127">
                  <a:pos x="T10" y="T11"/>
                </a:cxn>
                <a:cxn ang="T128">
                  <a:pos x="T12" y="T13"/>
                </a:cxn>
                <a:cxn ang="T129">
                  <a:pos x="T14" y="T15"/>
                </a:cxn>
                <a:cxn ang="T130">
                  <a:pos x="T16" y="T17"/>
                </a:cxn>
                <a:cxn ang="T131">
                  <a:pos x="T18" y="T19"/>
                </a:cxn>
                <a:cxn ang="T132">
                  <a:pos x="T20" y="T21"/>
                </a:cxn>
                <a:cxn ang="T133">
                  <a:pos x="T22" y="T23"/>
                </a:cxn>
                <a:cxn ang="T134">
                  <a:pos x="T24" y="T25"/>
                </a:cxn>
                <a:cxn ang="T135">
                  <a:pos x="T26" y="T27"/>
                </a:cxn>
                <a:cxn ang="T136">
                  <a:pos x="T28" y="T29"/>
                </a:cxn>
                <a:cxn ang="T137">
                  <a:pos x="T30" y="T31"/>
                </a:cxn>
                <a:cxn ang="T138">
                  <a:pos x="T32" y="T33"/>
                </a:cxn>
                <a:cxn ang="T139">
                  <a:pos x="T34" y="T35"/>
                </a:cxn>
                <a:cxn ang="T140">
                  <a:pos x="T36" y="T37"/>
                </a:cxn>
                <a:cxn ang="T141">
                  <a:pos x="T38" y="T39"/>
                </a:cxn>
                <a:cxn ang="T142">
                  <a:pos x="T40" y="T41"/>
                </a:cxn>
                <a:cxn ang="T143">
                  <a:pos x="T42" y="T43"/>
                </a:cxn>
                <a:cxn ang="T144">
                  <a:pos x="T44" y="T45"/>
                </a:cxn>
                <a:cxn ang="T145">
                  <a:pos x="T46" y="T47"/>
                </a:cxn>
                <a:cxn ang="T146">
                  <a:pos x="T48" y="T49"/>
                </a:cxn>
                <a:cxn ang="T147">
                  <a:pos x="T50" y="T51"/>
                </a:cxn>
                <a:cxn ang="T148">
                  <a:pos x="T52" y="T53"/>
                </a:cxn>
                <a:cxn ang="T149">
                  <a:pos x="T54" y="T55"/>
                </a:cxn>
                <a:cxn ang="T150">
                  <a:pos x="T56" y="T57"/>
                </a:cxn>
                <a:cxn ang="T151">
                  <a:pos x="T58" y="T59"/>
                </a:cxn>
                <a:cxn ang="T152">
                  <a:pos x="T60" y="T61"/>
                </a:cxn>
                <a:cxn ang="T153">
                  <a:pos x="T62" y="T63"/>
                </a:cxn>
                <a:cxn ang="T154">
                  <a:pos x="T64" y="T65"/>
                </a:cxn>
                <a:cxn ang="T155">
                  <a:pos x="T66" y="T67"/>
                </a:cxn>
                <a:cxn ang="T156">
                  <a:pos x="T68" y="T69"/>
                </a:cxn>
                <a:cxn ang="T157">
                  <a:pos x="T70" y="T71"/>
                </a:cxn>
                <a:cxn ang="T158">
                  <a:pos x="T72" y="T73"/>
                </a:cxn>
                <a:cxn ang="T159">
                  <a:pos x="T74" y="T75"/>
                </a:cxn>
                <a:cxn ang="T160">
                  <a:pos x="T76" y="T77"/>
                </a:cxn>
                <a:cxn ang="T161">
                  <a:pos x="T78" y="T79"/>
                </a:cxn>
                <a:cxn ang="T162">
                  <a:pos x="T80" y="T81"/>
                </a:cxn>
                <a:cxn ang="T163">
                  <a:pos x="T82" y="T83"/>
                </a:cxn>
                <a:cxn ang="T164">
                  <a:pos x="T84" y="T85"/>
                </a:cxn>
                <a:cxn ang="T165">
                  <a:pos x="T86" y="T87"/>
                </a:cxn>
                <a:cxn ang="T166">
                  <a:pos x="T88" y="T89"/>
                </a:cxn>
                <a:cxn ang="T167">
                  <a:pos x="T90" y="T91"/>
                </a:cxn>
                <a:cxn ang="T168">
                  <a:pos x="T92" y="T93"/>
                </a:cxn>
                <a:cxn ang="T169">
                  <a:pos x="T94" y="T95"/>
                </a:cxn>
                <a:cxn ang="T170">
                  <a:pos x="T96" y="T97"/>
                </a:cxn>
                <a:cxn ang="T171">
                  <a:pos x="T98" y="T99"/>
                </a:cxn>
                <a:cxn ang="T172">
                  <a:pos x="T100" y="T101"/>
                </a:cxn>
                <a:cxn ang="T173">
                  <a:pos x="T102" y="T103"/>
                </a:cxn>
                <a:cxn ang="T174">
                  <a:pos x="T104" y="T105"/>
                </a:cxn>
                <a:cxn ang="T175">
                  <a:pos x="T106" y="T107"/>
                </a:cxn>
                <a:cxn ang="T176">
                  <a:pos x="T108" y="T109"/>
                </a:cxn>
                <a:cxn ang="T177">
                  <a:pos x="T110" y="T111"/>
                </a:cxn>
                <a:cxn ang="T178">
                  <a:pos x="T112" y="T113"/>
                </a:cxn>
                <a:cxn ang="T179">
                  <a:pos x="T114" y="T115"/>
                </a:cxn>
                <a:cxn ang="T180">
                  <a:pos x="T116" y="T117"/>
                </a:cxn>
                <a:cxn ang="T181">
                  <a:pos x="T118" y="T119"/>
                </a:cxn>
                <a:cxn ang="T182">
                  <a:pos x="T120" y="T121"/>
                </a:cxn>
              </a:cxnLst>
              <a:rect l="T183" t="T184" r="T185" b="T186"/>
              <a:pathLst>
                <a:path w="322" h="716">
                  <a:moveTo>
                    <a:pt x="16" y="348"/>
                  </a:moveTo>
                  <a:lnTo>
                    <a:pt x="18" y="348"/>
                  </a:lnTo>
                  <a:lnTo>
                    <a:pt x="22" y="346"/>
                  </a:lnTo>
                  <a:lnTo>
                    <a:pt x="22" y="344"/>
                  </a:lnTo>
                  <a:lnTo>
                    <a:pt x="22" y="342"/>
                  </a:lnTo>
                  <a:lnTo>
                    <a:pt x="24" y="340"/>
                  </a:lnTo>
                  <a:lnTo>
                    <a:pt x="26" y="340"/>
                  </a:lnTo>
                  <a:lnTo>
                    <a:pt x="28" y="338"/>
                  </a:lnTo>
                  <a:lnTo>
                    <a:pt x="26" y="336"/>
                  </a:lnTo>
                  <a:lnTo>
                    <a:pt x="26" y="334"/>
                  </a:lnTo>
                  <a:lnTo>
                    <a:pt x="26" y="332"/>
                  </a:lnTo>
                  <a:lnTo>
                    <a:pt x="26" y="330"/>
                  </a:lnTo>
                  <a:lnTo>
                    <a:pt x="24" y="328"/>
                  </a:lnTo>
                  <a:lnTo>
                    <a:pt x="24" y="326"/>
                  </a:lnTo>
                  <a:lnTo>
                    <a:pt x="24" y="324"/>
                  </a:lnTo>
                  <a:lnTo>
                    <a:pt x="22" y="320"/>
                  </a:lnTo>
                  <a:lnTo>
                    <a:pt x="20" y="318"/>
                  </a:lnTo>
                  <a:lnTo>
                    <a:pt x="18" y="318"/>
                  </a:lnTo>
                  <a:lnTo>
                    <a:pt x="18" y="316"/>
                  </a:lnTo>
                  <a:lnTo>
                    <a:pt x="20" y="316"/>
                  </a:lnTo>
                  <a:lnTo>
                    <a:pt x="22" y="316"/>
                  </a:lnTo>
                  <a:lnTo>
                    <a:pt x="22" y="314"/>
                  </a:lnTo>
                  <a:lnTo>
                    <a:pt x="22" y="312"/>
                  </a:lnTo>
                  <a:lnTo>
                    <a:pt x="22" y="310"/>
                  </a:lnTo>
                  <a:lnTo>
                    <a:pt x="22" y="306"/>
                  </a:lnTo>
                  <a:lnTo>
                    <a:pt x="22" y="302"/>
                  </a:lnTo>
                  <a:lnTo>
                    <a:pt x="24" y="302"/>
                  </a:lnTo>
                  <a:lnTo>
                    <a:pt x="24" y="298"/>
                  </a:lnTo>
                  <a:lnTo>
                    <a:pt x="24" y="296"/>
                  </a:lnTo>
                  <a:lnTo>
                    <a:pt x="26" y="296"/>
                  </a:lnTo>
                  <a:lnTo>
                    <a:pt x="28" y="294"/>
                  </a:lnTo>
                  <a:lnTo>
                    <a:pt x="26" y="292"/>
                  </a:lnTo>
                  <a:lnTo>
                    <a:pt x="24" y="286"/>
                  </a:lnTo>
                  <a:lnTo>
                    <a:pt x="24" y="284"/>
                  </a:lnTo>
                  <a:lnTo>
                    <a:pt x="24" y="278"/>
                  </a:lnTo>
                  <a:lnTo>
                    <a:pt x="24" y="276"/>
                  </a:lnTo>
                  <a:lnTo>
                    <a:pt x="24" y="274"/>
                  </a:lnTo>
                  <a:lnTo>
                    <a:pt x="24" y="272"/>
                  </a:lnTo>
                  <a:lnTo>
                    <a:pt x="22" y="270"/>
                  </a:lnTo>
                  <a:lnTo>
                    <a:pt x="20" y="270"/>
                  </a:lnTo>
                  <a:lnTo>
                    <a:pt x="20" y="272"/>
                  </a:lnTo>
                  <a:lnTo>
                    <a:pt x="18" y="272"/>
                  </a:lnTo>
                  <a:lnTo>
                    <a:pt x="16" y="268"/>
                  </a:lnTo>
                  <a:lnTo>
                    <a:pt x="16" y="266"/>
                  </a:lnTo>
                  <a:lnTo>
                    <a:pt x="16" y="264"/>
                  </a:lnTo>
                  <a:lnTo>
                    <a:pt x="16" y="262"/>
                  </a:lnTo>
                  <a:lnTo>
                    <a:pt x="18" y="262"/>
                  </a:lnTo>
                  <a:lnTo>
                    <a:pt x="16" y="262"/>
                  </a:lnTo>
                  <a:lnTo>
                    <a:pt x="14" y="260"/>
                  </a:lnTo>
                  <a:lnTo>
                    <a:pt x="12" y="258"/>
                  </a:lnTo>
                  <a:lnTo>
                    <a:pt x="12" y="256"/>
                  </a:lnTo>
                  <a:lnTo>
                    <a:pt x="12" y="254"/>
                  </a:lnTo>
                  <a:lnTo>
                    <a:pt x="10" y="250"/>
                  </a:lnTo>
                  <a:lnTo>
                    <a:pt x="10" y="248"/>
                  </a:lnTo>
                  <a:lnTo>
                    <a:pt x="8" y="248"/>
                  </a:lnTo>
                  <a:lnTo>
                    <a:pt x="8" y="246"/>
                  </a:lnTo>
                  <a:lnTo>
                    <a:pt x="8" y="244"/>
                  </a:lnTo>
                  <a:lnTo>
                    <a:pt x="8" y="242"/>
                  </a:lnTo>
                  <a:lnTo>
                    <a:pt x="10" y="242"/>
                  </a:lnTo>
                  <a:lnTo>
                    <a:pt x="10" y="240"/>
                  </a:lnTo>
                  <a:lnTo>
                    <a:pt x="8" y="240"/>
                  </a:lnTo>
                  <a:lnTo>
                    <a:pt x="8" y="238"/>
                  </a:lnTo>
                  <a:lnTo>
                    <a:pt x="6" y="238"/>
                  </a:lnTo>
                  <a:lnTo>
                    <a:pt x="4" y="238"/>
                  </a:lnTo>
                  <a:lnTo>
                    <a:pt x="0" y="230"/>
                  </a:lnTo>
                  <a:lnTo>
                    <a:pt x="0" y="228"/>
                  </a:lnTo>
                  <a:lnTo>
                    <a:pt x="0" y="226"/>
                  </a:lnTo>
                  <a:lnTo>
                    <a:pt x="0" y="224"/>
                  </a:lnTo>
                  <a:lnTo>
                    <a:pt x="0" y="222"/>
                  </a:lnTo>
                  <a:lnTo>
                    <a:pt x="0" y="220"/>
                  </a:lnTo>
                  <a:lnTo>
                    <a:pt x="2" y="220"/>
                  </a:lnTo>
                  <a:lnTo>
                    <a:pt x="4" y="218"/>
                  </a:lnTo>
                  <a:lnTo>
                    <a:pt x="4" y="216"/>
                  </a:lnTo>
                  <a:lnTo>
                    <a:pt x="2" y="216"/>
                  </a:lnTo>
                  <a:lnTo>
                    <a:pt x="2" y="214"/>
                  </a:lnTo>
                  <a:lnTo>
                    <a:pt x="2" y="210"/>
                  </a:lnTo>
                  <a:lnTo>
                    <a:pt x="2" y="208"/>
                  </a:lnTo>
                  <a:lnTo>
                    <a:pt x="4" y="204"/>
                  </a:lnTo>
                  <a:lnTo>
                    <a:pt x="6" y="204"/>
                  </a:lnTo>
                  <a:lnTo>
                    <a:pt x="8" y="204"/>
                  </a:lnTo>
                  <a:lnTo>
                    <a:pt x="8" y="202"/>
                  </a:lnTo>
                  <a:lnTo>
                    <a:pt x="8" y="198"/>
                  </a:lnTo>
                  <a:lnTo>
                    <a:pt x="8" y="196"/>
                  </a:lnTo>
                  <a:lnTo>
                    <a:pt x="6" y="194"/>
                  </a:lnTo>
                  <a:lnTo>
                    <a:pt x="6" y="192"/>
                  </a:lnTo>
                  <a:lnTo>
                    <a:pt x="6" y="190"/>
                  </a:lnTo>
                  <a:lnTo>
                    <a:pt x="4" y="188"/>
                  </a:lnTo>
                  <a:lnTo>
                    <a:pt x="4" y="186"/>
                  </a:lnTo>
                  <a:lnTo>
                    <a:pt x="4" y="184"/>
                  </a:lnTo>
                  <a:lnTo>
                    <a:pt x="4" y="182"/>
                  </a:lnTo>
                  <a:lnTo>
                    <a:pt x="2" y="180"/>
                  </a:lnTo>
                  <a:lnTo>
                    <a:pt x="2" y="178"/>
                  </a:lnTo>
                  <a:lnTo>
                    <a:pt x="0" y="178"/>
                  </a:lnTo>
                  <a:lnTo>
                    <a:pt x="0" y="176"/>
                  </a:lnTo>
                  <a:lnTo>
                    <a:pt x="2" y="174"/>
                  </a:lnTo>
                  <a:lnTo>
                    <a:pt x="2" y="172"/>
                  </a:lnTo>
                  <a:lnTo>
                    <a:pt x="4" y="172"/>
                  </a:lnTo>
                  <a:lnTo>
                    <a:pt x="4" y="170"/>
                  </a:lnTo>
                  <a:lnTo>
                    <a:pt x="4" y="166"/>
                  </a:lnTo>
                  <a:lnTo>
                    <a:pt x="4" y="164"/>
                  </a:lnTo>
                  <a:lnTo>
                    <a:pt x="4" y="162"/>
                  </a:lnTo>
                  <a:lnTo>
                    <a:pt x="6" y="162"/>
                  </a:lnTo>
                  <a:lnTo>
                    <a:pt x="6" y="160"/>
                  </a:lnTo>
                  <a:lnTo>
                    <a:pt x="4" y="156"/>
                  </a:lnTo>
                  <a:lnTo>
                    <a:pt x="6" y="156"/>
                  </a:lnTo>
                  <a:lnTo>
                    <a:pt x="6" y="154"/>
                  </a:lnTo>
                  <a:lnTo>
                    <a:pt x="10" y="152"/>
                  </a:lnTo>
                  <a:lnTo>
                    <a:pt x="10" y="150"/>
                  </a:lnTo>
                  <a:lnTo>
                    <a:pt x="10" y="148"/>
                  </a:lnTo>
                  <a:lnTo>
                    <a:pt x="10" y="146"/>
                  </a:lnTo>
                  <a:lnTo>
                    <a:pt x="12" y="146"/>
                  </a:lnTo>
                  <a:lnTo>
                    <a:pt x="12" y="144"/>
                  </a:lnTo>
                  <a:lnTo>
                    <a:pt x="12" y="142"/>
                  </a:lnTo>
                  <a:lnTo>
                    <a:pt x="12" y="140"/>
                  </a:lnTo>
                  <a:lnTo>
                    <a:pt x="12" y="138"/>
                  </a:lnTo>
                  <a:lnTo>
                    <a:pt x="12" y="136"/>
                  </a:lnTo>
                  <a:lnTo>
                    <a:pt x="14" y="132"/>
                  </a:lnTo>
                  <a:lnTo>
                    <a:pt x="14" y="130"/>
                  </a:lnTo>
                  <a:lnTo>
                    <a:pt x="14" y="128"/>
                  </a:lnTo>
                  <a:lnTo>
                    <a:pt x="14" y="126"/>
                  </a:lnTo>
                  <a:lnTo>
                    <a:pt x="16" y="126"/>
                  </a:lnTo>
                  <a:lnTo>
                    <a:pt x="16" y="124"/>
                  </a:lnTo>
                  <a:lnTo>
                    <a:pt x="18" y="124"/>
                  </a:lnTo>
                  <a:lnTo>
                    <a:pt x="18" y="126"/>
                  </a:lnTo>
                  <a:lnTo>
                    <a:pt x="20" y="126"/>
                  </a:lnTo>
                  <a:lnTo>
                    <a:pt x="24" y="124"/>
                  </a:lnTo>
                  <a:lnTo>
                    <a:pt x="26" y="122"/>
                  </a:lnTo>
                  <a:lnTo>
                    <a:pt x="26" y="120"/>
                  </a:lnTo>
                  <a:lnTo>
                    <a:pt x="22" y="118"/>
                  </a:lnTo>
                  <a:lnTo>
                    <a:pt x="22" y="116"/>
                  </a:lnTo>
                  <a:lnTo>
                    <a:pt x="20" y="116"/>
                  </a:lnTo>
                  <a:lnTo>
                    <a:pt x="20" y="114"/>
                  </a:lnTo>
                  <a:lnTo>
                    <a:pt x="18" y="114"/>
                  </a:lnTo>
                  <a:lnTo>
                    <a:pt x="18" y="112"/>
                  </a:lnTo>
                  <a:lnTo>
                    <a:pt x="18" y="110"/>
                  </a:lnTo>
                  <a:lnTo>
                    <a:pt x="18" y="108"/>
                  </a:lnTo>
                  <a:lnTo>
                    <a:pt x="18" y="106"/>
                  </a:lnTo>
                  <a:lnTo>
                    <a:pt x="20" y="106"/>
                  </a:lnTo>
                  <a:lnTo>
                    <a:pt x="20" y="104"/>
                  </a:lnTo>
                  <a:lnTo>
                    <a:pt x="18" y="98"/>
                  </a:lnTo>
                  <a:lnTo>
                    <a:pt x="18" y="94"/>
                  </a:lnTo>
                  <a:lnTo>
                    <a:pt x="16" y="92"/>
                  </a:lnTo>
                  <a:lnTo>
                    <a:pt x="16" y="90"/>
                  </a:lnTo>
                  <a:lnTo>
                    <a:pt x="14" y="88"/>
                  </a:lnTo>
                  <a:lnTo>
                    <a:pt x="14" y="86"/>
                  </a:lnTo>
                  <a:lnTo>
                    <a:pt x="14" y="84"/>
                  </a:lnTo>
                  <a:lnTo>
                    <a:pt x="14" y="82"/>
                  </a:lnTo>
                  <a:lnTo>
                    <a:pt x="14" y="80"/>
                  </a:lnTo>
                  <a:lnTo>
                    <a:pt x="16" y="80"/>
                  </a:lnTo>
                  <a:lnTo>
                    <a:pt x="16" y="78"/>
                  </a:lnTo>
                  <a:lnTo>
                    <a:pt x="18" y="78"/>
                  </a:lnTo>
                  <a:lnTo>
                    <a:pt x="14" y="72"/>
                  </a:lnTo>
                  <a:lnTo>
                    <a:pt x="12" y="72"/>
                  </a:lnTo>
                  <a:lnTo>
                    <a:pt x="12" y="70"/>
                  </a:lnTo>
                  <a:lnTo>
                    <a:pt x="14" y="68"/>
                  </a:lnTo>
                  <a:lnTo>
                    <a:pt x="16" y="64"/>
                  </a:lnTo>
                  <a:lnTo>
                    <a:pt x="18" y="64"/>
                  </a:lnTo>
                  <a:lnTo>
                    <a:pt x="18" y="62"/>
                  </a:lnTo>
                  <a:lnTo>
                    <a:pt x="20" y="62"/>
                  </a:lnTo>
                  <a:lnTo>
                    <a:pt x="24" y="58"/>
                  </a:lnTo>
                  <a:lnTo>
                    <a:pt x="30" y="56"/>
                  </a:lnTo>
                  <a:lnTo>
                    <a:pt x="32" y="56"/>
                  </a:lnTo>
                  <a:lnTo>
                    <a:pt x="36" y="52"/>
                  </a:lnTo>
                  <a:lnTo>
                    <a:pt x="38" y="46"/>
                  </a:lnTo>
                  <a:lnTo>
                    <a:pt x="38" y="40"/>
                  </a:lnTo>
                  <a:lnTo>
                    <a:pt x="38" y="38"/>
                  </a:lnTo>
                  <a:lnTo>
                    <a:pt x="38" y="36"/>
                  </a:lnTo>
                  <a:lnTo>
                    <a:pt x="40" y="34"/>
                  </a:lnTo>
                  <a:lnTo>
                    <a:pt x="40" y="30"/>
                  </a:lnTo>
                  <a:lnTo>
                    <a:pt x="40" y="28"/>
                  </a:lnTo>
                  <a:lnTo>
                    <a:pt x="38" y="26"/>
                  </a:lnTo>
                  <a:lnTo>
                    <a:pt x="36" y="24"/>
                  </a:lnTo>
                  <a:lnTo>
                    <a:pt x="38" y="20"/>
                  </a:lnTo>
                  <a:lnTo>
                    <a:pt x="40" y="20"/>
                  </a:lnTo>
                  <a:lnTo>
                    <a:pt x="38" y="18"/>
                  </a:lnTo>
                  <a:lnTo>
                    <a:pt x="40" y="16"/>
                  </a:lnTo>
                  <a:lnTo>
                    <a:pt x="42" y="16"/>
                  </a:lnTo>
                  <a:lnTo>
                    <a:pt x="44" y="16"/>
                  </a:lnTo>
                  <a:lnTo>
                    <a:pt x="44" y="14"/>
                  </a:lnTo>
                  <a:lnTo>
                    <a:pt x="44" y="10"/>
                  </a:lnTo>
                  <a:lnTo>
                    <a:pt x="46" y="10"/>
                  </a:lnTo>
                  <a:lnTo>
                    <a:pt x="48" y="10"/>
                  </a:lnTo>
                  <a:lnTo>
                    <a:pt x="50" y="10"/>
                  </a:lnTo>
                  <a:lnTo>
                    <a:pt x="50" y="8"/>
                  </a:lnTo>
                  <a:lnTo>
                    <a:pt x="52" y="8"/>
                  </a:lnTo>
                  <a:lnTo>
                    <a:pt x="52" y="6"/>
                  </a:lnTo>
                  <a:lnTo>
                    <a:pt x="54" y="6"/>
                  </a:lnTo>
                  <a:lnTo>
                    <a:pt x="54" y="4"/>
                  </a:lnTo>
                  <a:lnTo>
                    <a:pt x="54" y="2"/>
                  </a:lnTo>
                  <a:lnTo>
                    <a:pt x="54" y="0"/>
                  </a:lnTo>
                  <a:lnTo>
                    <a:pt x="58" y="0"/>
                  </a:lnTo>
                  <a:lnTo>
                    <a:pt x="58" y="4"/>
                  </a:lnTo>
                  <a:lnTo>
                    <a:pt x="60" y="6"/>
                  </a:lnTo>
                  <a:lnTo>
                    <a:pt x="62" y="6"/>
                  </a:lnTo>
                  <a:lnTo>
                    <a:pt x="62" y="8"/>
                  </a:lnTo>
                  <a:lnTo>
                    <a:pt x="64" y="8"/>
                  </a:lnTo>
                  <a:lnTo>
                    <a:pt x="66" y="8"/>
                  </a:lnTo>
                  <a:lnTo>
                    <a:pt x="74" y="8"/>
                  </a:lnTo>
                  <a:lnTo>
                    <a:pt x="78" y="8"/>
                  </a:lnTo>
                  <a:lnTo>
                    <a:pt x="80" y="8"/>
                  </a:lnTo>
                  <a:lnTo>
                    <a:pt x="84" y="10"/>
                  </a:lnTo>
                  <a:lnTo>
                    <a:pt x="86" y="10"/>
                  </a:lnTo>
                  <a:lnTo>
                    <a:pt x="88" y="10"/>
                  </a:lnTo>
                  <a:lnTo>
                    <a:pt x="88" y="12"/>
                  </a:lnTo>
                  <a:lnTo>
                    <a:pt x="90" y="12"/>
                  </a:lnTo>
                  <a:lnTo>
                    <a:pt x="88" y="12"/>
                  </a:lnTo>
                  <a:lnTo>
                    <a:pt x="90" y="16"/>
                  </a:lnTo>
                  <a:lnTo>
                    <a:pt x="92" y="18"/>
                  </a:lnTo>
                  <a:lnTo>
                    <a:pt x="92" y="20"/>
                  </a:lnTo>
                  <a:lnTo>
                    <a:pt x="94" y="22"/>
                  </a:lnTo>
                  <a:lnTo>
                    <a:pt x="94" y="24"/>
                  </a:lnTo>
                  <a:lnTo>
                    <a:pt x="96" y="24"/>
                  </a:lnTo>
                  <a:lnTo>
                    <a:pt x="96" y="22"/>
                  </a:lnTo>
                  <a:lnTo>
                    <a:pt x="96" y="20"/>
                  </a:lnTo>
                  <a:lnTo>
                    <a:pt x="96" y="18"/>
                  </a:lnTo>
                  <a:lnTo>
                    <a:pt x="98" y="16"/>
                  </a:lnTo>
                  <a:lnTo>
                    <a:pt x="100" y="12"/>
                  </a:lnTo>
                  <a:lnTo>
                    <a:pt x="100" y="8"/>
                  </a:lnTo>
                  <a:lnTo>
                    <a:pt x="102" y="6"/>
                  </a:lnTo>
                  <a:lnTo>
                    <a:pt x="106" y="6"/>
                  </a:lnTo>
                  <a:lnTo>
                    <a:pt x="116" y="6"/>
                  </a:lnTo>
                  <a:lnTo>
                    <a:pt x="122" y="4"/>
                  </a:lnTo>
                  <a:lnTo>
                    <a:pt x="124" y="4"/>
                  </a:lnTo>
                  <a:lnTo>
                    <a:pt x="124" y="6"/>
                  </a:lnTo>
                  <a:lnTo>
                    <a:pt x="124" y="8"/>
                  </a:lnTo>
                  <a:lnTo>
                    <a:pt x="126" y="10"/>
                  </a:lnTo>
                  <a:lnTo>
                    <a:pt x="128" y="10"/>
                  </a:lnTo>
                  <a:lnTo>
                    <a:pt x="128" y="12"/>
                  </a:lnTo>
                  <a:lnTo>
                    <a:pt x="130" y="14"/>
                  </a:lnTo>
                  <a:lnTo>
                    <a:pt x="132" y="16"/>
                  </a:lnTo>
                  <a:lnTo>
                    <a:pt x="134" y="16"/>
                  </a:lnTo>
                  <a:lnTo>
                    <a:pt x="136" y="18"/>
                  </a:lnTo>
                  <a:lnTo>
                    <a:pt x="136" y="20"/>
                  </a:lnTo>
                  <a:lnTo>
                    <a:pt x="138" y="22"/>
                  </a:lnTo>
                  <a:lnTo>
                    <a:pt x="140" y="24"/>
                  </a:lnTo>
                  <a:lnTo>
                    <a:pt x="142" y="24"/>
                  </a:lnTo>
                  <a:lnTo>
                    <a:pt x="142" y="26"/>
                  </a:lnTo>
                  <a:lnTo>
                    <a:pt x="142" y="28"/>
                  </a:lnTo>
                  <a:lnTo>
                    <a:pt x="144" y="28"/>
                  </a:lnTo>
                  <a:lnTo>
                    <a:pt x="144" y="30"/>
                  </a:lnTo>
                  <a:lnTo>
                    <a:pt x="146" y="30"/>
                  </a:lnTo>
                  <a:lnTo>
                    <a:pt x="148" y="32"/>
                  </a:lnTo>
                  <a:lnTo>
                    <a:pt x="148" y="34"/>
                  </a:lnTo>
                  <a:lnTo>
                    <a:pt x="150" y="34"/>
                  </a:lnTo>
                  <a:lnTo>
                    <a:pt x="152" y="34"/>
                  </a:lnTo>
                  <a:lnTo>
                    <a:pt x="152" y="36"/>
                  </a:lnTo>
                  <a:lnTo>
                    <a:pt x="154" y="38"/>
                  </a:lnTo>
                  <a:lnTo>
                    <a:pt x="156" y="38"/>
                  </a:lnTo>
                  <a:lnTo>
                    <a:pt x="158" y="40"/>
                  </a:lnTo>
                  <a:lnTo>
                    <a:pt x="160" y="42"/>
                  </a:lnTo>
                  <a:lnTo>
                    <a:pt x="162" y="42"/>
                  </a:lnTo>
                  <a:lnTo>
                    <a:pt x="164" y="46"/>
                  </a:lnTo>
                  <a:lnTo>
                    <a:pt x="164" y="48"/>
                  </a:lnTo>
                  <a:lnTo>
                    <a:pt x="166" y="48"/>
                  </a:lnTo>
                  <a:lnTo>
                    <a:pt x="170" y="50"/>
                  </a:lnTo>
                  <a:lnTo>
                    <a:pt x="172" y="50"/>
                  </a:lnTo>
                  <a:lnTo>
                    <a:pt x="174" y="50"/>
                  </a:lnTo>
                  <a:lnTo>
                    <a:pt x="174" y="52"/>
                  </a:lnTo>
                  <a:lnTo>
                    <a:pt x="176" y="52"/>
                  </a:lnTo>
                  <a:lnTo>
                    <a:pt x="180" y="54"/>
                  </a:lnTo>
                  <a:lnTo>
                    <a:pt x="182" y="54"/>
                  </a:lnTo>
                  <a:lnTo>
                    <a:pt x="184" y="54"/>
                  </a:lnTo>
                  <a:lnTo>
                    <a:pt x="184" y="52"/>
                  </a:lnTo>
                  <a:lnTo>
                    <a:pt x="186" y="52"/>
                  </a:lnTo>
                  <a:lnTo>
                    <a:pt x="186" y="54"/>
                  </a:lnTo>
                  <a:lnTo>
                    <a:pt x="194" y="58"/>
                  </a:lnTo>
                  <a:lnTo>
                    <a:pt x="196" y="60"/>
                  </a:lnTo>
                  <a:lnTo>
                    <a:pt x="198" y="62"/>
                  </a:lnTo>
                  <a:lnTo>
                    <a:pt x="200" y="62"/>
                  </a:lnTo>
                  <a:lnTo>
                    <a:pt x="200" y="64"/>
                  </a:lnTo>
                  <a:lnTo>
                    <a:pt x="202" y="64"/>
                  </a:lnTo>
                  <a:lnTo>
                    <a:pt x="202" y="66"/>
                  </a:lnTo>
                  <a:lnTo>
                    <a:pt x="204" y="68"/>
                  </a:lnTo>
                  <a:lnTo>
                    <a:pt x="206" y="68"/>
                  </a:lnTo>
                  <a:lnTo>
                    <a:pt x="208" y="70"/>
                  </a:lnTo>
                  <a:lnTo>
                    <a:pt x="210" y="70"/>
                  </a:lnTo>
                  <a:lnTo>
                    <a:pt x="212" y="70"/>
                  </a:lnTo>
                  <a:lnTo>
                    <a:pt x="214" y="70"/>
                  </a:lnTo>
                  <a:lnTo>
                    <a:pt x="216" y="70"/>
                  </a:lnTo>
                  <a:lnTo>
                    <a:pt x="218" y="70"/>
                  </a:lnTo>
                  <a:lnTo>
                    <a:pt x="218" y="72"/>
                  </a:lnTo>
                  <a:lnTo>
                    <a:pt x="220" y="72"/>
                  </a:lnTo>
                  <a:lnTo>
                    <a:pt x="222" y="74"/>
                  </a:lnTo>
                  <a:lnTo>
                    <a:pt x="224" y="74"/>
                  </a:lnTo>
                  <a:lnTo>
                    <a:pt x="226" y="76"/>
                  </a:lnTo>
                  <a:lnTo>
                    <a:pt x="228" y="76"/>
                  </a:lnTo>
                  <a:lnTo>
                    <a:pt x="230" y="76"/>
                  </a:lnTo>
                  <a:lnTo>
                    <a:pt x="232" y="76"/>
                  </a:lnTo>
                  <a:lnTo>
                    <a:pt x="232" y="78"/>
                  </a:lnTo>
                  <a:lnTo>
                    <a:pt x="234" y="80"/>
                  </a:lnTo>
                  <a:lnTo>
                    <a:pt x="236" y="80"/>
                  </a:lnTo>
                  <a:lnTo>
                    <a:pt x="236" y="82"/>
                  </a:lnTo>
                  <a:lnTo>
                    <a:pt x="238" y="84"/>
                  </a:lnTo>
                  <a:lnTo>
                    <a:pt x="238" y="86"/>
                  </a:lnTo>
                  <a:lnTo>
                    <a:pt x="240" y="86"/>
                  </a:lnTo>
                  <a:lnTo>
                    <a:pt x="240" y="88"/>
                  </a:lnTo>
                  <a:lnTo>
                    <a:pt x="236" y="94"/>
                  </a:lnTo>
                  <a:lnTo>
                    <a:pt x="234" y="94"/>
                  </a:lnTo>
                  <a:lnTo>
                    <a:pt x="236" y="96"/>
                  </a:lnTo>
                  <a:lnTo>
                    <a:pt x="234" y="98"/>
                  </a:lnTo>
                  <a:lnTo>
                    <a:pt x="234" y="100"/>
                  </a:lnTo>
                  <a:lnTo>
                    <a:pt x="232" y="102"/>
                  </a:lnTo>
                  <a:lnTo>
                    <a:pt x="230" y="102"/>
                  </a:lnTo>
                  <a:lnTo>
                    <a:pt x="230" y="104"/>
                  </a:lnTo>
                  <a:lnTo>
                    <a:pt x="230" y="106"/>
                  </a:lnTo>
                  <a:lnTo>
                    <a:pt x="230" y="108"/>
                  </a:lnTo>
                  <a:lnTo>
                    <a:pt x="228" y="110"/>
                  </a:lnTo>
                  <a:lnTo>
                    <a:pt x="228" y="112"/>
                  </a:lnTo>
                  <a:lnTo>
                    <a:pt x="228" y="114"/>
                  </a:lnTo>
                  <a:lnTo>
                    <a:pt x="230" y="114"/>
                  </a:lnTo>
                  <a:lnTo>
                    <a:pt x="230" y="116"/>
                  </a:lnTo>
                  <a:lnTo>
                    <a:pt x="228" y="120"/>
                  </a:lnTo>
                  <a:lnTo>
                    <a:pt x="226" y="120"/>
                  </a:lnTo>
                  <a:lnTo>
                    <a:pt x="224" y="122"/>
                  </a:lnTo>
                  <a:lnTo>
                    <a:pt x="224" y="126"/>
                  </a:lnTo>
                  <a:lnTo>
                    <a:pt x="222" y="126"/>
                  </a:lnTo>
                  <a:lnTo>
                    <a:pt x="222" y="128"/>
                  </a:lnTo>
                  <a:lnTo>
                    <a:pt x="224" y="130"/>
                  </a:lnTo>
                  <a:lnTo>
                    <a:pt x="226" y="130"/>
                  </a:lnTo>
                  <a:lnTo>
                    <a:pt x="230" y="128"/>
                  </a:lnTo>
                  <a:lnTo>
                    <a:pt x="232" y="128"/>
                  </a:lnTo>
                  <a:lnTo>
                    <a:pt x="236" y="128"/>
                  </a:lnTo>
                  <a:lnTo>
                    <a:pt x="236" y="130"/>
                  </a:lnTo>
                  <a:lnTo>
                    <a:pt x="240" y="130"/>
                  </a:lnTo>
                  <a:lnTo>
                    <a:pt x="242" y="130"/>
                  </a:lnTo>
                  <a:lnTo>
                    <a:pt x="244" y="132"/>
                  </a:lnTo>
                  <a:lnTo>
                    <a:pt x="248" y="132"/>
                  </a:lnTo>
                  <a:lnTo>
                    <a:pt x="250" y="132"/>
                  </a:lnTo>
                  <a:lnTo>
                    <a:pt x="250" y="134"/>
                  </a:lnTo>
                  <a:lnTo>
                    <a:pt x="252" y="134"/>
                  </a:lnTo>
                  <a:lnTo>
                    <a:pt x="254" y="134"/>
                  </a:lnTo>
                  <a:lnTo>
                    <a:pt x="256" y="134"/>
                  </a:lnTo>
                  <a:lnTo>
                    <a:pt x="256" y="132"/>
                  </a:lnTo>
                  <a:lnTo>
                    <a:pt x="258" y="132"/>
                  </a:lnTo>
                  <a:lnTo>
                    <a:pt x="258" y="134"/>
                  </a:lnTo>
                  <a:lnTo>
                    <a:pt x="260" y="134"/>
                  </a:lnTo>
                  <a:lnTo>
                    <a:pt x="262" y="134"/>
                  </a:lnTo>
                  <a:lnTo>
                    <a:pt x="264" y="134"/>
                  </a:lnTo>
                  <a:lnTo>
                    <a:pt x="266" y="134"/>
                  </a:lnTo>
                  <a:lnTo>
                    <a:pt x="266" y="136"/>
                  </a:lnTo>
                  <a:lnTo>
                    <a:pt x="268" y="136"/>
                  </a:lnTo>
                  <a:lnTo>
                    <a:pt x="270" y="136"/>
                  </a:lnTo>
                  <a:lnTo>
                    <a:pt x="270" y="134"/>
                  </a:lnTo>
                  <a:lnTo>
                    <a:pt x="270" y="132"/>
                  </a:lnTo>
                  <a:lnTo>
                    <a:pt x="272" y="130"/>
                  </a:lnTo>
                  <a:lnTo>
                    <a:pt x="274" y="130"/>
                  </a:lnTo>
                  <a:lnTo>
                    <a:pt x="276" y="130"/>
                  </a:lnTo>
                  <a:lnTo>
                    <a:pt x="278" y="130"/>
                  </a:lnTo>
                  <a:lnTo>
                    <a:pt x="278" y="132"/>
                  </a:lnTo>
                  <a:lnTo>
                    <a:pt x="280" y="132"/>
                  </a:lnTo>
                  <a:lnTo>
                    <a:pt x="282" y="134"/>
                  </a:lnTo>
                  <a:lnTo>
                    <a:pt x="282" y="132"/>
                  </a:lnTo>
                  <a:lnTo>
                    <a:pt x="284" y="130"/>
                  </a:lnTo>
                  <a:lnTo>
                    <a:pt x="284" y="128"/>
                  </a:lnTo>
                  <a:lnTo>
                    <a:pt x="284" y="126"/>
                  </a:lnTo>
                  <a:lnTo>
                    <a:pt x="288" y="122"/>
                  </a:lnTo>
                  <a:lnTo>
                    <a:pt x="290" y="120"/>
                  </a:lnTo>
                  <a:lnTo>
                    <a:pt x="292" y="120"/>
                  </a:lnTo>
                  <a:lnTo>
                    <a:pt x="292" y="118"/>
                  </a:lnTo>
                  <a:lnTo>
                    <a:pt x="294" y="118"/>
                  </a:lnTo>
                  <a:lnTo>
                    <a:pt x="296" y="118"/>
                  </a:lnTo>
                  <a:lnTo>
                    <a:pt x="296" y="116"/>
                  </a:lnTo>
                  <a:lnTo>
                    <a:pt x="298" y="116"/>
                  </a:lnTo>
                  <a:lnTo>
                    <a:pt x="298" y="110"/>
                  </a:lnTo>
                  <a:lnTo>
                    <a:pt x="300" y="106"/>
                  </a:lnTo>
                  <a:lnTo>
                    <a:pt x="298" y="106"/>
                  </a:lnTo>
                  <a:lnTo>
                    <a:pt x="300" y="104"/>
                  </a:lnTo>
                  <a:lnTo>
                    <a:pt x="298" y="104"/>
                  </a:lnTo>
                  <a:lnTo>
                    <a:pt x="298" y="100"/>
                  </a:lnTo>
                  <a:lnTo>
                    <a:pt x="298" y="98"/>
                  </a:lnTo>
                  <a:lnTo>
                    <a:pt x="300" y="98"/>
                  </a:lnTo>
                  <a:lnTo>
                    <a:pt x="298" y="94"/>
                  </a:lnTo>
                  <a:lnTo>
                    <a:pt x="298" y="90"/>
                  </a:lnTo>
                  <a:lnTo>
                    <a:pt x="300" y="90"/>
                  </a:lnTo>
                  <a:lnTo>
                    <a:pt x="302" y="90"/>
                  </a:lnTo>
                  <a:lnTo>
                    <a:pt x="304" y="88"/>
                  </a:lnTo>
                  <a:lnTo>
                    <a:pt x="306" y="88"/>
                  </a:lnTo>
                  <a:lnTo>
                    <a:pt x="308" y="88"/>
                  </a:lnTo>
                  <a:lnTo>
                    <a:pt x="314" y="90"/>
                  </a:lnTo>
                  <a:lnTo>
                    <a:pt x="314" y="92"/>
                  </a:lnTo>
                  <a:lnTo>
                    <a:pt x="316" y="94"/>
                  </a:lnTo>
                  <a:lnTo>
                    <a:pt x="316" y="96"/>
                  </a:lnTo>
                  <a:lnTo>
                    <a:pt x="316" y="98"/>
                  </a:lnTo>
                  <a:lnTo>
                    <a:pt x="318" y="102"/>
                  </a:lnTo>
                  <a:lnTo>
                    <a:pt x="320" y="104"/>
                  </a:lnTo>
                  <a:lnTo>
                    <a:pt x="320" y="106"/>
                  </a:lnTo>
                  <a:lnTo>
                    <a:pt x="320" y="108"/>
                  </a:lnTo>
                  <a:lnTo>
                    <a:pt x="320" y="112"/>
                  </a:lnTo>
                  <a:lnTo>
                    <a:pt x="320" y="116"/>
                  </a:lnTo>
                  <a:lnTo>
                    <a:pt x="320" y="118"/>
                  </a:lnTo>
                  <a:lnTo>
                    <a:pt x="322" y="120"/>
                  </a:lnTo>
                  <a:lnTo>
                    <a:pt x="320" y="120"/>
                  </a:lnTo>
                  <a:lnTo>
                    <a:pt x="320" y="122"/>
                  </a:lnTo>
                  <a:lnTo>
                    <a:pt x="320" y="126"/>
                  </a:lnTo>
                  <a:lnTo>
                    <a:pt x="318" y="126"/>
                  </a:lnTo>
                  <a:lnTo>
                    <a:pt x="316" y="126"/>
                  </a:lnTo>
                  <a:lnTo>
                    <a:pt x="316" y="128"/>
                  </a:lnTo>
                  <a:lnTo>
                    <a:pt x="314" y="128"/>
                  </a:lnTo>
                  <a:lnTo>
                    <a:pt x="314" y="130"/>
                  </a:lnTo>
                  <a:lnTo>
                    <a:pt x="312" y="130"/>
                  </a:lnTo>
                  <a:lnTo>
                    <a:pt x="312" y="132"/>
                  </a:lnTo>
                  <a:lnTo>
                    <a:pt x="310" y="132"/>
                  </a:lnTo>
                  <a:lnTo>
                    <a:pt x="308" y="134"/>
                  </a:lnTo>
                  <a:lnTo>
                    <a:pt x="306" y="134"/>
                  </a:lnTo>
                  <a:lnTo>
                    <a:pt x="304" y="136"/>
                  </a:lnTo>
                  <a:lnTo>
                    <a:pt x="302" y="136"/>
                  </a:lnTo>
                  <a:lnTo>
                    <a:pt x="300" y="136"/>
                  </a:lnTo>
                  <a:lnTo>
                    <a:pt x="298" y="138"/>
                  </a:lnTo>
                  <a:lnTo>
                    <a:pt x="298" y="140"/>
                  </a:lnTo>
                  <a:lnTo>
                    <a:pt x="298" y="142"/>
                  </a:lnTo>
                  <a:lnTo>
                    <a:pt x="298" y="144"/>
                  </a:lnTo>
                  <a:lnTo>
                    <a:pt x="294" y="144"/>
                  </a:lnTo>
                  <a:lnTo>
                    <a:pt x="292" y="144"/>
                  </a:lnTo>
                  <a:lnTo>
                    <a:pt x="292" y="146"/>
                  </a:lnTo>
                  <a:lnTo>
                    <a:pt x="292" y="148"/>
                  </a:lnTo>
                  <a:lnTo>
                    <a:pt x="290" y="150"/>
                  </a:lnTo>
                  <a:lnTo>
                    <a:pt x="288" y="150"/>
                  </a:lnTo>
                  <a:lnTo>
                    <a:pt x="286" y="150"/>
                  </a:lnTo>
                  <a:lnTo>
                    <a:pt x="286" y="152"/>
                  </a:lnTo>
                  <a:lnTo>
                    <a:pt x="284" y="152"/>
                  </a:lnTo>
                  <a:lnTo>
                    <a:pt x="284" y="154"/>
                  </a:lnTo>
                  <a:lnTo>
                    <a:pt x="286" y="154"/>
                  </a:lnTo>
                  <a:lnTo>
                    <a:pt x="286" y="156"/>
                  </a:lnTo>
                  <a:lnTo>
                    <a:pt x="286" y="158"/>
                  </a:lnTo>
                  <a:lnTo>
                    <a:pt x="286" y="156"/>
                  </a:lnTo>
                  <a:lnTo>
                    <a:pt x="284" y="156"/>
                  </a:lnTo>
                  <a:lnTo>
                    <a:pt x="282" y="156"/>
                  </a:lnTo>
                  <a:lnTo>
                    <a:pt x="280" y="158"/>
                  </a:lnTo>
                  <a:lnTo>
                    <a:pt x="280" y="160"/>
                  </a:lnTo>
                  <a:lnTo>
                    <a:pt x="278" y="162"/>
                  </a:lnTo>
                  <a:lnTo>
                    <a:pt x="276" y="164"/>
                  </a:lnTo>
                  <a:lnTo>
                    <a:pt x="274" y="166"/>
                  </a:lnTo>
                  <a:lnTo>
                    <a:pt x="272" y="170"/>
                  </a:lnTo>
                  <a:lnTo>
                    <a:pt x="272" y="172"/>
                  </a:lnTo>
                  <a:lnTo>
                    <a:pt x="270" y="172"/>
                  </a:lnTo>
                  <a:lnTo>
                    <a:pt x="270" y="174"/>
                  </a:lnTo>
                  <a:lnTo>
                    <a:pt x="268" y="174"/>
                  </a:lnTo>
                  <a:lnTo>
                    <a:pt x="268" y="176"/>
                  </a:lnTo>
                  <a:lnTo>
                    <a:pt x="268" y="178"/>
                  </a:lnTo>
                  <a:lnTo>
                    <a:pt x="266" y="182"/>
                  </a:lnTo>
                  <a:lnTo>
                    <a:pt x="264" y="184"/>
                  </a:lnTo>
                  <a:lnTo>
                    <a:pt x="262" y="186"/>
                  </a:lnTo>
                  <a:lnTo>
                    <a:pt x="262" y="188"/>
                  </a:lnTo>
                  <a:lnTo>
                    <a:pt x="260" y="188"/>
                  </a:lnTo>
                  <a:lnTo>
                    <a:pt x="258" y="188"/>
                  </a:lnTo>
                  <a:lnTo>
                    <a:pt x="258" y="190"/>
                  </a:lnTo>
                  <a:lnTo>
                    <a:pt x="256" y="190"/>
                  </a:lnTo>
                  <a:lnTo>
                    <a:pt x="256" y="192"/>
                  </a:lnTo>
                  <a:lnTo>
                    <a:pt x="258" y="192"/>
                  </a:lnTo>
                  <a:lnTo>
                    <a:pt x="258" y="194"/>
                  </a:lnTo>
                  <a:lnTo>
                    <a:pt x="256" y="194"/>
                  </a:lnTo>
                  <a:lnTo>
                    <a:pt x="254" y="198"/>
                  </a:lnTo>
                  <a:lnTo>
                    <a:pt x="252" y="198"/>
                  </a:lnTo>
                  <a:lnTo>
                    <a:pt x="252" y="200"/>
                  </a:lnTo>
                  <a:lnTo>
                    <a:pt x="252" y="202"/>
                  </a:lnTo>
                  <a:lnTo>
                    <a:pt x="250" y="204"/>
                  </a:lnTo>
                  <a:lnTo>
                    <a:pt x="250" y="206"/>
                  </a:lnTo>
                  <a:lnTo>
                    <a:pt x="250" y="208"/>
                  </a:lnTo>
                  <a:lnTo>
                    <a:pt x="250" y="210"/>
                  </a:lnTo>
                  <a:lnTo>
                    <a:pt x="250" y="212"/>
                  </a:lnTo>
                  <a:lnTo>
                    <a:pt x="250" y="214"/>
                  </a:lnTo>
                  <a:lnTo>
                    <a:pt x="250" y="218"/>
                  </a:lnTo>
                  <a:lnTo>
                    <a:pt x="250" y="224"/>
                  </a:lnTo>
                  <a:lnTo>
                    <a:pt x="250" y="226"/>
                  </a:lnTo>
                  <a:lnTo>
                    <a:pt x="250" y="228"/>
                  </a:lnTo>
                  <a:lnTo>
                    <a:pt x="250" y="230"/>
                  </a:lnTo>
                  <a:lnTo>
                    <a:pt x="250" y="232"/>
                  </a:lnTo>
                  <a:lnTo>
                    <a:pt x="250" y="236"/>
                  </a:lnTo>
                  <a:lnTo>
                    <a:pt x="250" y="238"/>
                  </a:lnTo>
                  <a:lnTo>
                    <a:pt x="248" y="238"/>
                  </a:lnTo>
                  <a:lnTo>
                    <a:pt x="248" y="240"/>
                  </a:lnTo>
                  <a:lnTo>
                    <a:pt x="250" y="240"/>
                  </a:lnTo>
                  <a:lnTo>
                    <a:pt x="250" y="242"/>
                  </a:lnTo>
                  <a:lnTo>
                    <a:pt x="250" y="244"/>
                  </a:lnTo>
                  <a:lnTo>
                    <a:pt x="250" y="246"/>
                  </a:lnTo>
                  <a:lnTo>
                    <a:pt x="250" y="248"/>
                  </a:lnTo>
                  <a:lnTo>
                    <a:pt x="250" y="250"/>
                  </a:lnTo>
                  <a:lnTo>
                    <a:pt x="250" y="252"/>
                  </a:lnTo>
                  <a:lnTo>
                    <a:pt x="250" y="254"/>
                  </a:lnTo>
                  <a:lnTo>
                    <a:pt x="250" y="256"/>
                  </a:lnTo>
                  <a:lnTo>
                    <a:pt x="250" y="258"/>
                  </a:lnTo>
                  <a:lnTo>
                    <a:pt x="252" y="262"/>
                  </a:lnTo>
                  <a:lnTo>
                    <a:pt x="252" y="266"/>
                  </a:lnTo>
                  <a:lnTo>
                    <a:pt x="250" y="266"/>
                  </a:lnTo>
                  <a:lnTo>
                    <a:pt x="250" y="270"/>
                  </a:lnTo>
                  <a:lnTo>
                    <a:pt x="250" y="272"/>
                  </a:lnTo>
                  <a:lnTo>
                    <a:pt x="250" y="274"/>
                  </a:lnTo>
                  <a:lnTo>
                    <a:pt x="248" y="274"/>
                  </a:lnTo>
                  <a:lnTo>
                    <a:pt x="248" y="276"/>
                  </a:lnTo>
                  <a:lnTo>
                    <a:pt x="250" y="280"/>
                  </a:lnTo>
                  <a:lnTo>
                    <a:pt x="250" y="282"/>
                  </a:lnTo>
                  <a:lnTo>
                    <a:pt x="250" y="284"/>
                  </a:lnTo>
                  <a:lnTo>
                    <a:pt x="250" y="286"/>
                  </a:lnTo>
                  <a:lnTo>
                    <a:pt x="252" y="288"/>
                  </a:lnTo>
                  <a:lnTo>
                    <a:pt x="252" y="290"/>
                  </a:lnTo>
                  <a:lnTo>
                    <a:pt x="254" y="294"/>
                  </a:lnTo>
                  <a:lnTo>
                    <a:pt x="252" y="294"/>
                  </a:lnTo>
                  <a:lnTo>
                    <a:pt x="252" y="296"/>
                  </a:lnTo>
                  <a:lnTo>
                    <a:pt x="252" y="298"/>
                  </a:lnTo>
                  <a:lnTo>
                    <a:pt x="252" y="300"/>
                  </a:lnTo>
                  <a:lnTo>
                    <a:pt x="254" y="302"/>
                  </a:lnTo>
                  <a:lnTo>
                    <a:pt x="256" y="304"/>
                  </a:lnTo>
                  <a:lnTo>
                    <a:pt x="256" y="306"/>
                  </a:lnTo>
                  <a:lnTo>
                    <a:pt x="258" y="306"/>
                  </a:lnTo>
                  <a:lnTo>
                    <a:pt x="260" y="308"/>
                  </a:lnTo>
                  <a:lnTo>
                    <a:pt x="262" y="308"/>
                  </a:lnTo>
                  <a:lnTo>
                    <a:pt x="264" y="308"/>
                  </a:lnTo>
                  <a:lnTo>
                    <a:pt x="268" y="310"/>
                  </a:lnTo>
                  <a:lnTo>
                    <a:pt x="276" y="312"/>
                  </a:lnTo>
                  <a:lnTo>
                    <a:pt x="280" y="316"/>
                  </a:lnTo>
                  <a:lnTo>
                    <a:pt x="284" y="320"/>
                  </a:lnTo>
                  <a:lnTo>
                    <a:pt x="284" y="322"/>
                  </a:lnTo>
                  <a:lnTo>
                    <a:pt x="286" y="322"/>
                  </a:lnTo>
                  <a:lnTo>
                    <a:pt x="284" y="324"/>
                  </a:lnTo>
                  <a:lnTo>
                    <a:pt x="284" y="326"/>
                  </a:lnTo>
                  <a:lnTo>
                    <a:pt x="282" y="328"/>
                  </a:lnTo>
                  <a:lnTo>
                    <a:pt x="282" y="330"/>
                  </a:lnTo>
                  <a:lnTo>
                    <a:pt x="282" y="332"/>
                  </a:lnTo>
                  <a:lnTo>
                    <a:pt x="282" y="334"/>
                  </a:lnTo>
                  <a:lnTo>
                    <a:pt x="282" y="336"/>
                  </a:lnTo>
                  <a:lnTo>
                    <a:pt x="284" y="338"/>
                  </a:lnTo>
                  <a:lnTo>
                    <a:pt x="286" y="340"/>
                  </a:lnTo>
                  <a:lnTo>
                    <a:pt x="288" y="342"/>
                  </a:lnTo>
                  <a:lnTo>
                    <a:pt x="290" y="342"/>
                  </a:lnTo>
                  <a:lnTo>
                    <a:pt x="290" y="344"/>
                  </a:lnTo>
                  <a:lnTo>
                    <a:pt x="294" y="346"/>
                  </a:lnTo>
                  <a:lnTo>
                    <a:pt x="294" y="344"/>
                  </a:lnTo>
                  <a:lnTo>
                    <a:pt x="296" y="344"/>
                  </a:lnTo>
                  <a:lnTo>
                    <a:pt x="298" y="344"/>
                  </a:lnTo>
                  <a:lnTo>
                    <a:pt x="298" y="346"/>
                  </a:lnTo>
                  <a:lnTo>
                    <a:pt x="298" y="350"/>
                  </a:lnTo>
                  <a:lnTo>
                    <a:pt x="300" y="358"/>
                  </a:lnTo>
                  <a:lnTo>
                    <a:pt x="298" y="358"/>
                  </a:lnTo>
                  <a:lnTo>
                    <a:pt x="298" y="360"/>
                  </a:lnTo>
                  <a:lnTo>
                    <a:pt x="298" y="364"/>
                  </a:lnTo>
                  <a:lnTo>
                    <a:pt x="296" y="368"/>
                  </a:lnTo>
                  <a:lnTo>
                    <a:pt x="296" y="370"/>
                  </a:lnTo>
                  <a:lnTo>
                    <a:pt x="294" y="372"/>
                  </a:lnTo>
                  <a:lnTo>
                    <a:pt x="294" y="374"/>
                  </a:lnTo>
                  <a:lnTo>
                    <a:pt x="292" y="376"/>
                  </a:lnTo>
                  <a:lnTo>
                    <a:pt x="292" y="378"/>
                  </a:lnTo>
                  <a:lnTo>
                    <a:pt x="290" y="378"/>
                  </a:lnTo>
                  <a:lnTo>
                    <a:pt x="290" y="380"/>
                  </a:lnTo>
                  <a:lnTo>
                    <a:pt x="290" y="382"/>
                  </a:lnTo>
                  <a:lnTo>
                    <a:pt x="290" y="384"/>
                  </a:lnTo>
                  <a:lnTo>
                    <a:pt x="290" y="386"/>
                  </a:lnTo>
                  <a:lnTo>
                    <a:pt x="288" y="388"/>
                  </a:lnTo>
                  <a:lnTo>
                    <a:pt x="286" y="390"/>
                  </a:lnTo>
                  <a:lnTo>
                    <a:pt x="280" y="394"/>
                  </a:lnTo>
                  <a:lnTo>
                    <a:pt x="276" y="394"/>
                  </a:lnTo>
                  <a:lnTo>
                    <a:pt x="270" y="398"/>
                  </a:lnTo>
                  <a:lnTo>
                    <a:pt x="268" y="398"/>
                  </a:lnTo>
                  <a:lnTo>
                    <a:pt x="264" y="400"/>
                  </a:lnTo>
                  <a:lnTo>
                    <a:pt x="262" y="400"/>
                  </a:lnTo>
                  <a:lnTo>
                    <a:pt x="260" y="400"/>
                  </a:lnTo>
                  <a:lnTo>
                    <a:pt x="258" y="400"/>
                  </a:lnTo>
                  <a:lnTo>
                    <a:pt x="254" y="402"/>
                  </a:lnTo>
                  <a:lnTo>
                    <a:pt x="252" y="402"/>
                  </a:lnTo>
                  <a:lnTo>
                    <a:pt x="250" y="404"/>
                  </a:lnTo>
                  <a:lnTo>
                    <a:pt x="248" y="404"/>
                  </a:lnTo>
                  <a:lnTo>
                    <a:pt x="244" y="404"/>
                  </a:lnTo>
                  <a:lnTo>
                    <a:pt x="238" y="406"/>
                  </a:lnTo>
                  <a:lnTo>
                    <a:pt x="234" y="406"/>
                  </a:lnTo>
                  <a:lnTo>
                    <a:pt x="230" y="406"/>
                  </a:lnTo>
                  <a:lnTo>
                    <a:pt x="226" y="406"/>
                  </a:lnTo>
                  <a:lnTo>
                    <a:pt x="224" y="406"/>
                  </a:lnTo>
                  <a:lnTo>
                    <a:pt x="222" y="406"/>
                  </a:lnTo>
                  <a:lnTo>
                    <a:pt x="220" y="406"/>
                  </a:lnTo>
                  <a:lnTo>
                    <a:pt x="218" y="406"/>
                  </a:lnTo>
                  <a:lnTo>
                    <a:pt x="216" y="406"/>
                  </a:lnTo>
                  <a:lnTo>
                    <a:pt x="214" y="406"/>
                  </a:lnTo>
                  <a:lnTo>
                    <a:pt x="210" y="406"/>
                  </a:lnTo>
                  <a:lnTo>
                    <a:pt x="208" y="406"/>
                  </a:lnTo>
                  <a:lnTo>
                    <a:pt x="206" y="406"/>
                  </a:lnTo>
                  <a:lnTo>
                    <a:pt x="204" y="406"/>
                  </a:lnTo>
                  <a:lnTo>
                    <a:pt x="204" y="404"/>
                  </a:lnTo>
                  <a:lnTo>
                    <a:pt x="202" y="404"/>
                  </a:lnTo>
                  <a:lnTo>
                    <a:pt x="202" y="402"/>
                  </a:lnTo>
                  <a:lnTo>
                    <a:pt x="200" y="402"/>
                  </a:lnTo>
                  <a:lnTo>
                    <a:pt x="200" y="404"/>
                  </a:lnTo>
                  <a:lnTo>
                    <a:pt x="202" y="404"/>
                  </a:lnTo>
                  <a:lnTo>
                    <a:pt x="202" y="406"/>
                  </a:lnTo>
                  <a:lnTo>
                    <a:pt x="202" y="408"/>
                  </a:lnTo>
                  <a:lnTo>
                    <a:pt x="202" y="410"/>
                  </a:lnTo>
                  <a:lnTo>
                    <a:pt x="202" y="412"/>
                  </a:lnTo>
                  <a:lnTo>
                    <a:pt x="204" y="412"/>
                  </a:lnTo>
                  <a:lnTo>
                    <a:pt x="206" y="412"/>
                  </a:lnTo>
                  <a:lnTo>
                    <a:pt x="208" y="414"/>
                  </a:lnTo>
                  <a:lnTo>
                    <a:pt x="210" y="414"/>
                  </a:lnTo>
                  <a:lnTo>
                    <a:pt x="210" y="416"/>
                  </a:lnTo>
                  <a:lnTo>
                    <a:pt x="208" y="416"/>
                  </a:lnTo>
                  <a:lnTo>
                    <a:pt x="206" y="414"/>
                  </a:lnTo>
                  <a:lnTo>
                    <a:pt x="204" y="414"/>
                  </a:lnTo>
                  <a:lnTo>
                    <a:pt x="206" y="416"/>
                  </a:lnTo>
                  <a:lnTo>
                    <a:pt x="208" y="416"/>
                  </a:lnTo>
                  <a:lnTo>
                    <a:pt x="208" y="418"/>
                  </a:lnTo>
                  <a:lnTo>
                    <a:pt x="210" y="422"/>
                  </a:lnTo>
                  <a:lnTo>
                    <a:pt x="210" y="424"/>
                  </a:lnTo>
                  <a:lnTo>
                    <a:pt x="210" y="426"/>
                  </a:lnTo>
                  <a:lnTo>
                    <a:pt x="208" y="426"/>
                  </a:lnTo>
                  <a:lnTo>
                    <a:pt x="206" y="426"/>
                  </a:lnTo>
                  <a:lnTo>
                    <a:pt x="206" y="428"/>
                  </a:lnTo>
                  <a:lnTo>
                    <a:pt x="206" y="430"/>
                  </a:lnTo>
                  <a:lnTo>
                    <a:pt x="208" y="432"/>
                  </a:lnTo>
                  <a:lnTo>
                    <a:pt x="208" y="434"/>
                  </a:lnTo>
                  <a:lnTo>
                    <a:pt x="208" y="436"/>
                  </a:lnTo>
                  <a:lnTo>
                    <a:pt x="206" y="436"/>
                  </a:lnTo>
                  <a:lnTo>
                    <a:pt x="206" y="438"/>
                  </a:lnTo>
                  <a:lnTo>
                    <a:pt x="208" y="440"/>
                  </a:lnTo>
                  <a:lnTo>
                    <a:pt x="208" y="442"/>
                  </a:lnTo>
                  <a:lnTo>
                    <a:pt x="210" y="444"/>
                  </a:lnTo>
                  <a:lnTo>
                    <a:pt x="212" y="444"/>
                  </a:lnTo>
                  <a:lnTo>
                    <a:pt x="212" y="446"/>
                  </a:lnTo>
                  <a:lnTo>
                    <a:pt x="210" y="446"/>
                  </a:lnTo>
                  <a:lnTo>
                    <a:pt x="210" y="444"/>
                  </a:lnTo>
                  <a:lnTo>
                    <a:pt x="210" y="446"/>
                  </a:lnTo>
                  <a:lnTo>
                    <a:pt x="212" y="446"/>
                  </a:lnTo>
                  <a:lnTo>
                    <a:pt x="214" y="446"/>
                  </a:lnTo>
                  <a:lnTo>
                    <a:pt x="212" y="450"/>
                  </a:lnTo>
                  <a:lnTo>
                    <a:pt x="212" y="452"/>
                  </a:lnTo>
                  <a:lnTo>
                    <a:pt x="210" y="452"/>
                  </a:lnTo>
                  <a:lnTo>
                    <a:pt x="208" y="454"/>
                  </a:lnTo>
                  <a:lnTo>
                    <a:pt x="206" y="454"/>
                  </a:lnTo>
                  <a:lnTo>
                    <a:pt x="204" y="454"/>
                  </a:lnTo>
                  <a:lnTo>
                    <a:pt x="202" y="456"/>
                  </a:lnTo>
                  <a:lnTo>
                    <a:pt x="200" y="456"/>
                  </a:lnTo>
                  <a:lnTo>
                    <a:pt x="196" y="456"/>
                  </a:lnTo>
                  <a:lnTo>
                    <a:pt x="194" y="456"/>
                  </a:lnTo>
                  <a:lnTo>
                    <a:pt x="192" y="456"/>
                  </a:lnTo>
                  <a:lnTo>
                    <a:pt x="190" y="456"/>
                  </a:lnTo>
                  <a:lnTo>
                    <a:pt x="188" y="456"/>
                  </a:lnTo>
                  <a:lnTo>
                    <a:pt x="186" y="456"/>
                  </a:lnTo>
                  <a:lnTo>
                    <a:pt x="184" y="456"/>
                  </a:lnTo>
                  <a:lnTo>
                    <a:pt x="184" y="454"/>
                  </a:lnTo>
                  <a:lnTo>
                    <a:pt x="182" y="454"/>
                  </a:lnTo>
                  <a:lnTo>
                    <a:pt x="180" y="454"/>
                  </a:lnTo>
                  <a:lnTo>
                    <a:pt x="178" y="454"/>
                  </a:lnTo>
                  <a:lnTo>
                    <a:pt x="176" y="454"/>
                  </a:lnTo>
                  <a:lnTo>
                    <a:pt x="172" y="452"/>
                  </a:lnTo>
                  <a:lnTo>
                    <a:pt x="170" y="452"/>
                  </a:lnTo>
                  <a:lnTo>
                    <a:pt x="166" y="450"/>
                  </a:lnTo>
                  <a:lnTo>
                    <a:pt x="164" y="448"/>
                  </a:lnTo>
                  <a:lnTo>
                    <a:pt x="162" y="448"/>
                  </a:lnTo>
                  <a:lnTo>
                    <a:pt x="160" y="448"/>
                  </a:lnTo>
                  <a:lnTo>
                    <a:pt x="158" y="450"/>
                  </a:lnTo>
                  <a:lnTo>
                    <a:pt x="158" y="452"/>
                  </a:lnTo>
                  <a:lnTo>
                    <a:pt x="158" y="454"/>
                  </a:lnTo>
                  <a:lnTo>
                    <a:pt x="160" y="454"/>
                  </a:lnTo>
                  <a:lnTo>
                    <a:pt x="160" y="456"/>
                  </a:lnTo>
                  <a:lnTo>
                    <a:pt x="160" y="458"/>
                  </a:lnTo>
                  <a:lnTo>
                    <a:pt x="164" y="464"/>
                  </a:lnTo>
                  <a:lnTo>
                    <a:pt x="166" y="464"/>
                  </a:lnTo>
                  <a:lnTo>
                    <a:pt x="166" y="466"/>
                  </a:lnTo>
                  <a:lnTo>
                    <a:pt x="166" y="468"/>
                  </a:lnTo>
                  <a:lnTo>
                    <a:pt x="166" y="470"/>
                  </a:lnTo>
                  <a:lnTo>
                    <a:pt x="168" y="472"/>
                  </a:lnTo>
                  <a:lnTo>
                    <a:pt x="168" y="474"/>
                  </a:lnTo>
                  <a:lnTo>
                    <a:pt x="166" y="476"/>
                  </a:lnTo>
                  <a:lnTo>
                    <a:pt x="168" y="476"/>
                  </a:lnTo>
                  <a:lnTo>
                    <a:pt x="168" y="478"/>
                  </a:lnTo>
                  <a:lnTo>
                    <a:pt x="170" y="480"/>
                  </a:lnTo>
                  <a:lnTo>
                    <a:pt x="172" y="480"/>
                  </a:lnTo>
                  <a:lnTo>
                    <a:pt x="172" y="482"/>
                  </a:lnTo>
                  <a:lnTo>
                    <a:pt x="176" y="482"/>
                  </a:lnTo>
                  <a:lnTo>
                    <a:pt x="178" y="484"/>
                  </a:lnTo>
                  <a:lnTo>
                    <a:pt x="180" y="484"/>
                  </a:lnTo>
                  <a:lnTo>
                    <a:pt x="180" y="482"/>
                  </a:lnTo>
                  <a:lnTo>
                    <a:pt x="180" y="484"/>
                  </a:lnTo>
                  <a:lnTo>
                    <a:pt x="182" y="484"/>
                  </a:lnTo>
                  <a:lnTo>
                    <a:pt x="180" y="484"/>
                  </a:lnTo>
                  <a:lnTo>
                    <a:pt x="180" y="486"/>
                  </a:lnTo>
                  <a:lnTo>
                    <a:pt x="180" y="488"/>
                  </a:lnTo>
                  <a:lnTo>
                    <a:pt x="182" y="488"/>
                  </a:lnTo>
                  <a:lnTo>
                    <a:pt x="188" y="488"/>
                  </a:lnTo>
                  <a:lnTo>
                    <a:pt x="190" y="488"/>
                  </a:lnTo>
                  <a:lnTo>
                    <a:pt x="190" y="486"/>
                  </a:lnTo>
                  <a:lnTo>
                    <a:pt x="190" y="484"/>
                  </a:lnTo>
                  <a:lnTo>
                    <a:pt x="188" y="484"/>
                  </a:lnTo>
                  <a:lnTo>
                    <a:pt x="186" y="484"/>
                  </a:lnTo>
                  <a:lnTo>
                    <a:pt x="184" y="484"/>
                  </a:lnTo>
                  <a:lnTo>
                    <a:pt x="184" y="482"/>
                  </a:lnTo>
                  <a:lnTo>
                    <a:pt x="186" y="482"/>
                  </a:lnTo>
                  <a:lnTo>
                    <a:pt x="190" y="482"/>
                  </a:lnTo>
                  <a:lnTo>
                    <a:pt x="192" y="480"/>
                  </a:lnTo>
                  <a:lnTo>
                    <a:pt x="194" y="480"/>
                  </a:lnTo>
                  <a:lnTo>
                    <a:pt x="196" y="482"/>
                  </a:lnTo>
                  <a:lnTo>
                    <a:pt x="198" y="482"/>
                  </a:lnTo>
                  <a:lnTo>
                    <a:pt x="198" y="484"/>
                  </a:lnTo>
                  <a:lnTo>
                    <a:pt x="200" y="484"/>
                  </a:lnTo>
                  <a:lnTo>
                    <a:pt x="200" y="486"/>
                  </a:lnTo>
                  <a:lnTo>
                    <a:pt x="202" y="492"/>
                  </a:lnTo>
                  <a:lnTo>
                    <a:pt x="202" y="496"/>
                  </a:lnTo>
                  <a:lnTo>
                    <a:pt x="200" y="496"/>
                  </a:lnTo>
                  <a:lnTo>
                    <a:pt x="200" y="498"/>
                  </a:lnTo>
                  <a:lnTo>
                    <a:pt x="198" y="498"/>
                  </a:lnTo>
                  <a:lnTo>
                    <a:pt x="194" y="498"/>
                  </a:lnTo>
                  <a:lnTo>
                    <a:pt x="192" y="498"/>
                  </a:lnTo>
                  <a:lnTo>
                    <a:pt x="190" y="496"/>
                  </a:lnTo>
                  <a:lnTo>
                    <a:pt x="190" y="494"/>
                  </a:lnTo>
                  <a:lnTo>
                    <a:pt x="190" y="492"/>
                  </a:lnTo>
                  <a:lnTo>
                    <a:pt x="186" y="490"/>
                  </a:lnTo>
                  <a:lnTo>
                    <a:pt x="184" y="490"/>
                  </a:lnTo>
                  <a:lnTo>
                    <a:pt x="182" y="490"/>
                  </a:lnTo>
                  <a:lnTo>
                    <a:pt x="180" y="490"/>
                  </a:lnTo>
                  <a:lnTo>
                    <a:pt x="178" y="490"/>
                  </a:lnTo>
                  <a:lnTo>
                    <a:pt x="178" y="492"/>
                  </a:lnTo>
                  <a:lnTo>
                    <a:pt x="176" y="492"/>
                  </a:lnTo>
                  <a:lnTo>
                    <a:pt x="174" y="492"/>
                  </a:lnTo>
                  <a:lnTo>
                    <a:pt x="174" y="494"/>
                  </a:lnTo>
                  <a:lnTo>
                    <a:pt x="174" y="496"/>
                  </a:lnTo>
                  <a:lnTo>
                    <a:pt x="176" y="496"/>
                  </a:lnTo>
                  <a:lnTo>
                    <a:pt x="178" y="498"/>
                  </a:lnTo>
                  <a:lnTo>
                    <a:pt x="180" y="498"/>
                  </a:lnTo>
                  <a:lnTo>
                    <a:pt x="182" y="500"/>
                  </a:lnTo>
                  <a:lnTo>
                    <a:pt x="184" y="500"/>
                  </a:lnTo>
                  <a:lnTo>
                    <a:pt x="188" y="500"/>
                  </a:lnTo>
                  <a:lnTo>
                    <a:pt x="190" y="500"/>
                  </a:lnTo>
                  <a:lnTo>
                    <a:pt x="190" y="502"/>
                  </a:lnTo>
                  <a:lnTo>
                    <a:pt x="188" y="502"/>
                  </a:lnTo>
                  <a:lnTo>
                    <a:pt x="186" y="502"/>
                  </a:lnTo>
                  <a:lnTo>
                    <a:pt x="184" y="502"/>
                  </a:lnTo>
                  <a:lnTo>
                    <a:pt x="182" y="502"/>
                  </a:lnTo>
                  <a:lnTo>
                    <a:pt x="182" y="504"/>
                  </a:lnTo>
                  <a:lnTo>
                    <a:pt x="180" y="504"/>
                  </a:lnTo>
                  <a:lnTo>
                    <a:pt x="180" y="506"/>
                  </a:lnTo>
                  <a:lnTo>
                    <a:pt x="178" y="506"/>
                  </a:lnTo>
                  <a:lnTo>
                    <a:pt x="178" y="508"/>
                  </a:lnTo>
                  <a:lnTo>
                    <a:pt x="176" y="510"/>
                  </a:lnTo>
                  <a:lnTo>
                    <a:pt x="176" y="514"/>
                  </a:lnTo>
                  <a:lnTo>
                    <a:pt x="174" y="514"/>
                  </a:lnTo>
                  <a:lnTo>
                    <a:pt x="174" y="516"/>
                  </a:lnTo>
                  <a:lnTo>
                    <a:pt x="174" y="518"/>
                  </a:lnTo>
                  <a:lnTo>
                    <a:pt x="176" y="518"/>
                  </a:lnTo>
                  <a:lnTo>
                    <a:pt x="176" y="520"/>
                  </a:lnTo>
                  <a:lnTo>
                    <a:pt x="178" y="522"/>
                  </a:lnTo>
                  <a:lnTo>
                    <a:pt x="180" y="522"/>
                  </a:lnTo>
                  <a:lnTo>
                    <a:pt x="180" y="526"/>
                  </a:lnTo>
                  <a:lnTo>
                    <a:pt x="178" y="526"/>
                  </a:lnTo>
                  <a:lnTo>
                    <a:pt x="178" y="528"/>
                  </a:lnTo>
                  <a:lnTo>
                    <a:pt x="180" y="528"/>
                  </a:lnTo>
                  <a:lnTo>
                    <a:pt x="180" y="530"/>
                  </a:lnTo>
                  <a:lnTo>
                    <a:pt x="180" y="532"/>
                  </a:lnTo>
                  <a:lnTo>
                    <a:pt x="180" y="534"/>
                  </a:lnTo>
                  <a:lnTo>
                    <a:pt x="180" y="536"/>
                  </a:lnTo>
                  <a:lnTo>
                    <a:pt x="176" y="538"/>
                  </a:lnTo>
                  <a:lnTo>
                    <a:pt x="176" y="540"/>
                  </a:lnTo>
                  <a:lnTo>
                    <a:pt x="176" y="542"/>
                  </a:lnTo>
                  <a:lnTo>
                    <a:pt x="176" y="544"/>
                  </a:lnTo>
                  <a:lnTo>
                    <a:pt x="178" y="544"/>
                  </a:lnTo>
                  <a:lnTo>
                    <a:pt x="180" y="546"/>
                  </a:lnTo>
                  <a:lnTo>
                    <a:pt x="180" y="548"/>
                  </a:lnTo>
                  <a:lnTo>
                    <a:pt x="178" y="548"/>
                  </a:lnTo>
                  <a:lnTo>
                    <a:pt x="176" y="548"/>
                  </a:lnTo>
                  <a:lnTo>
                    <a:pt x="174" y="548"/>
                  </a:lnTo>
                  <a:lnTo>
                    <a:pt x="170" y="548"/>
                  </a:lnTo>
                  <a:lnTo>
                    <a:pt x="168" y="548"/>
                  </a:lnTo>
                  <a:lnTo>
                    <a:pt x="166" y="548"/>
                  </a:lnTo>
                  <a:lnTo>
                    <a:pt x="162" y="550"/>
                  </a:lnTo>
                  <a:lnTo>
                    <a:pt x="160" y="550"/>
                  </a:lnTo>
                  <a:lnTo>
                    <a:pt x="158" y="552"/>
                  </a:lnTo>
                  <a:lnTo>
                    <a:pt x="156" y="552"/>
                  </a:lnTo>
                  <a:lnTo>
                    <a:pt x="154" y="552"/>
                  </a:lnTo>
                  <a:lnTo>
                    <a:pt x="154" y="554"/>
                  </a:lnTo>
                  <a:lnTo>
                    <a:pt x="154" y="556"/>
                  </a:lnTo>
                  <a:lnTo>
                    <a:pt x="154" y="558"/>
                  </a:lnTo>
                  <a:lnTo>
                    <a:pt x="154" y="560"/>
                  </a:lnTo>
                  <a:lnTo>
                    <a:pt x="152" y="560"/>
                  </a:lnTo>
                  <a:lnTo>
                    <a:pt x="152" y="562"/>
                  </a:lnTo>
                  <a:lnTo>
                    <a:pt x="154" y="566"/>
                  </a:lnTo>
                  <a:lnTo>
                    <a:pt x="152" y="566"/>
                  </a:lnTo>
                  <a:lnTo>
                    <a:pt x="152" y="568"/>
                  </a:lnTo>
                  <a:lnTo>
                    <a:pt x="150" y="570"/>
                  </a:lnTo>
                  <a:lnTo>
                    <a:pt x="150" y="572"/>
                  </a:lnTo>
                  <a:lnTo>
                    <a:pt x="152" y="574"/>
                  </a:lnTo>
                  <a:lnTo>
                    <a:pt x="152" y="576"/>
                  </a:lnTo>
                  <a:lnTo>
                    <a:pt x="154" y="578"/>
                  </a:lnTo>
                  <a:lnTo>
                    <a:pt x="154" y="580"/>
                  </a:lnTo>
                  <a:lnTo>
                    <a:pt x="154" y="582"/>
                  </a:lnTo>
                  <a:lnTo>
                    <a:pt x="156" y="582"/>
                  </a:lnTo>
                  <a:lnTo>
                    <a:pt x="156" y="584"/>
                  </a:lnTo>
                  <a:lnTo>
                    <a:pt x="158" y="584"/>
                  </a:lnTo>
                  <a:lnTo>
                    <a:pt x="158" y="586"/>
                  </a:lnTo>
                  <a:lnTo>
                    <a:pt x="162" y="586"/>
                  </a:lnTo>
                  <a:lnTo>
                    <a:pt x="162" y="588"/>
                  </a:lnTo>
                  <a:lnTo>
                    <a:pt x="164" y="588"/>
                  </a:lnTo>
                  <a:lnTo>
                    <a:pt x="168" y="592"/>
                  </a:lnTo>
                  <a:lnTo>
                    <a:pt x="172" y="594"/>
                  </a:lnTo>
                  <a:lnTo>
                    <a:pt x="174" y="596"/>
                  </a:lnTo>
                  <a:lnTo>
                    <a:pt x="176" y="596"/>
                  </a:lnTo>
                  <a:lnTo>
                    <a:pt x="178" y="596"/>
                  </a:lnTo>
                  <a:lnTo>
                    <a:pt x="180" y="596"/>
                  </a:lnTo>
                  <a:lnTo>
                    <a:pt x="182" y="596"/>
                  </a:lnTo>
                  <a:lnTo>
                    <a:pt x="184" y="596"/>
                  </a:lnTo>
                  <a:lnTo>
                    <a:pt x="186" y="596"/>
                  </a:lnTo>
                  <a:lnTo>
                    <a:pt x="188" y="596"/>
                  </a:lnTo>
                  <a:lnTo>
                    <a:pt x="190" y="596"/>
                  </a:lnTo>
                  <a:lnTo>
                    <a:pt x="194" y="598"/>
                  </a:lnTo>
                  <a:lnTo>
                    <a:pt x="196" y="600"/>
                  </a:lnTo>
                  <a:lnTo>
                    <a:pt x="196" y="602"/>
                  </a:lnTo>
                  <a:lnTo>
                    <a:pt x="196" y="604"/>
                  </a:lnTo>
                  <a:lnTo>
                    <a:pt x="196" y="606"/>
                  </a:lnTo>
                  <a:lnTo>
                    <a:pt x="196" y="610"/>
                  </a:lnTo>
                  <a:lnTo>
                    <a:pt x="194" y="610"/>
                  </a:lnTo>
                  <a:lnTo>
                    <a:pt x="192" y="610"/>
                  </a:lnTo>
                  <a:lnTo>
                    <a:pt x="192" y="612"/>
                  </a:lnTo>
                  <a:lnTo>
                    <a:pt x="190" y="612"/>
                  </a:lnTo>
                  <a:lnTo>
                    <a:pt x="192" y="612"/>
                  </a:lnTo>
                  <a:lnTo>
                    <a:pt x="194" y="612"/>
                  </a:lnTo>
                  <a:lnTo>
                    <a:pt x="196" y="612"/>
                  </a:lnTo>
                  <a:lnTo>
                    <a:pt x="200" y="614"/>
                  </a:lnTo>
                  <a:lnTo>
                    <a:pt x="200" y="616"/>
                  </a:lnTo>
                  <a:lnTo>
                    <a:pt x="198" y="616"/>
                  </a:lnTo>
                  <a:lnTo>
                    <a:pt x="196" y="614"/>
                  </a:lnTo>
                  <a:lnTo>
                    <a:pt x="196" y="616"/>
                  </a:lnTo>
                  <a:lnTo>
                    <a:pt x="196" y="618"/>
                  </a:lnTo>
                  <a:lnTo>
                    <a:pt x="198" y="618"/>
                  </a:lnTo>
                  <a:lnTo>
                    <a:pt x="196" y="618"/>
                  </a:lnTo>
                  <a:lnTo>
                    <a:pt x="194" y="618"/>
                  </a:lnTo>
                  <a:lnTo>
                    <a:pt x="192" y="622"/>
                  </a:lnTo>
                  <a:lnTo>
                    <a:pt x="192" y="624"/>
                  </a:lnTo>
                  <a:lnTo>
                    <a:pt x="190" y="624"/>
                  </a:lnTo>
                  <a:lnTo>
                    <a:pt x="190" y="626"/>
                  </a:lnTo>
                  <a:lnTo>
                    <a:pt x="188" y="626"/>
                  </a:lnTo>
                  <a:lnTo>
                    <a:pt x="186" y="626"/>
                  </a:lnTo>
                  <a:lnTo>
                    <a:pt x="186" y="628"/>
                  </a:lnTo>
                  <a:lnTo>
                    <a:pt x="184" y="630"/>
                  </a:lnTo>
                  <a:lnTo>
                    <a:pt x="182" y="630"/>
                  </a:lnTo>
                  <a:lnTo>
                    <a:pt x="180" y="632"/>
                  </a:lnTo>
                  <a:lnTo>
                    <a:pt x="178" y="634"/>
                  </a:lnTo>
                  <a:lnTo>
                    <a:pt x="178" y="636"/>
                  </a:lnTo>
                  <a:lnTo>
                    <a:pt x="176" y="638"/>
                  </a:lnTo>
                  <a:lnTo>
                    <a:pt x="176" y="640"/>
                  </a:lnTo>
                  <a:lnTo>
                    <a:pt x="174" y="640"/>
                  </a:lnTo>
                  <a:lnTo>
                    <a:pt x="174" y="642"/>
                  </a:lnTo>
                  <a:lnTo>
                    <a:pt x="174" y="644"/>
                  </a:lnTo>
                  <a:lnTo>
                    <a:pt x="174" y="646"/>
                  </a:lnTo>
                  <a:lnTo>
                    <a:pt x="172" y="646"/>
                  </a:lnTo>
                  <a:lnTo>
                    <a:pt x="172" y="648"/>
                  </a:lnTo>
                  <a:lnTo>
                    <a:pt x="174" y="648"/>
                  </a:lnTo>
                  <a:lnTo>
                    <a:pt x="174" y="646"/>
                  </a:lnTo>
                  <a:lnTo>
                    <a:pt x="176" y="646"/>
                  </a:lnTo>
                  <a:lnTo>
                    <a:pt x="176" y="648"/>
                  </a:lnTo>
                  <a:lnTo>
                    <a:pt x="176" y="650"/>
                  </a:lnTo>
                  <a:lnTo>
                    <a:pt x="176" y="654"/>
                  </a:lnTo>
                  <a:lnTo>
                    <a:pt x="178" y="656"/>
                  </a:lnTo>
                  <a:lnTo>
                    <a:pt x="178" y="658"/>
                  </a:lnTo>
                  <a:lnTo>
                    <a:pt x="178" y="660"/>
                  </a:lnTo>
                  <a:lnTo>
                    <a:pt x="176" y="662"/>
                  </a:lnTo>
                  <a:lnTo>
                    <a:pt x="174" y="664"/>
                  </a:lnTo>
                  <a:lnTo>
                    <a:pt x="172" y="664"/>
                  </a:lnTo>
                  <a:lnTo>
                    <a:pt x="172" y="666"/>
                  </a:lnTo>
                  <a:lnTo>
                    <a:pt x="170" y="666"/>
                  </a:lnTo>
                  <a:lnTo>
                    <a:pt x="170" y="664"/>
                  </a:lnTo>
                  <a:lnTo>
                    <a:pt x="168" y="664"/>
                  </a:lnTo>
                  <a:lnTo>
                    <a:pt x="166" y="664"/>
                  </a:lnTo>
                  <a:lnTo>
                    <a:pt x="164" y="662"/>
                  </a:lnTo>
                  <a:lnTo>
                    <a:pt x="162" y="660"/>
                  </a:lnTo>
                  <a:lnTo>
                    <a:pt x="162" y="662"/>
                  </a:lnTo>
                  <a:lnTo>
                    <a:pt x="160" y="662"/>
                  </a:lnTo>
                  <a:lnTo>
                    <a:pt x="158" y="662"/>
                  </a:lnTo>
                  <a:lnTo>
                    <a:pt x="156" y="662"/>
                  </a:lnTo>
                  <a:lnTo>
                    <a:pt x="158" y="662"/>
                  </a:lnTo>
                  <a:lnTo>
                    <a:pt x="160" y="662"/>
                  </a:lnTo>
                  <a:lnTo>
                    <a:pt x="162" y="662"/>
                  </a:lnTo>
                  <a:lnTo>
                    <a:pt x="164" y="662"/>
                  </a:lnTo>
                  <a:lnTo>
                    <a:pt x="164" y="664"/>
                  </a:lnTo>
                  <a:lnTo>
                    <a:pt x="166" y="664"/>
                  </a:lnTo>
                  <a:lnTo>
                    <a:pt x="168" y="664"/>
                  </a:lnTo>
                  <a:lnTo>
                    <a:pt x="168" y="666"/>
                  </a:lnTo>
                  <a:lnTo>
                    <a:pt x="168" y="668"/>
                  </a:lnTo>
                  <a:lnTo>
                    <a:pt x="166" y="668"/>
                  </a:lnTo>
                  <a:lnTo>
                    <a:pt x="164" y="668"/>
                  </a:lnTo>
                  <a:lnTo>
                    <a:pt x="162" y="670"/>
                  </a:lnTo>
                  <a:lnTo>
                    <a:pt x="160" y="672"/>
                  </a:lnTo>
                  <a:lnTo>
                    <a:pt x="160" y="674"/>
                  </a:lnTo>
                  <a:lnTo>
                    <a:pt x="160" y="676"/>
                  </a:lnTo>
                  <a:lnTo>
                    <a:pt x="160" y="680"/>
                  </a:lnTo>
                  <a:lnTo>
                    <a:pt x="160" y="682"/>
                  </a:lnTo>
                  <a:lnTo>
                    <a:pt x="162" y="682"/>
                  </a:lnTo>
                  <a:lnTo>
                    <a:pt x="162" y="684"/>
                  </a:lnTo>
                  <a:lnTo>
                    <a:pt x="160" y="684"/>
                  </a:lnTo>
                  <a:lnTo>
                    <a:pt x="160" y="686"/>
                  </a:lnTo>
                  <a:lnTo>
                    <a:pt x="158" y="686"/>
                  </a:lnTo>
                  <a:lnTo>
                    <a:pt x="158" y="688"/>
                  </a:lnTo>
                  <a:lnTo>
                    <a:pt x="160" y="686"/>
                  </a:lnTo>
                  <a:lnTo>
                    <a:pt x="162" y="686"/>
                  </a:lnTo>
                  <a:lnTo>
                    <a:pt x="162" y="688"/>
                  </a:lnTo>
                  <a:lnTo>
                    <a:pt x="164" y="688"/>
                  </a:lnTo>
                  <a:lnTo>
                    <a:pt x="164" y="690"/>
                  </a:lnTo>
                  <a:lnTo>
                    <a:pt x="166" y="694"/>
                  </a:lnTo>
                  <a:lnTo>
                    <a:pt x="168" y="694"/>
                  </a:lnTo>
                  <a:lnTo>
                    <a:pt x="170" y="694"/>
                  </a:lnTo>
                  <a:lnTo>
                    <a:pt x="170" y="696"/>
                  </a:lnTo>
                  <a:lnTo>
                    <a:pt x="172" y="696"/>
                  </a:lnTo>
                  <a:lnTo>
                    <a:pt x="172" y="698"/>
                  </a:lnTo>
                  <a:lnTo>
                    <a:pt x="170" y="698"/>
                  </a:lnTo>
                  <a:lnTo>
                    <a:pt x="168" y="698"/>
                  </a:lnTo>
                  <a:lnTo>
                    <a:pt x="166" y="698"/>
                  </a:lnTo>
                  <a:lnTo>
                    <a:pt x="164" y="698"/>
                  </a:lnTo>
                  <a:lnTo>
                    <a:pt x="162" y="698"/>
                  </a:lnTo>
                  <a:lnTo>
                    <a:pt x="160" y="698"/>
                  </a:lnTo>
                  <a:lnTo>
                    <a:pt x="162" y="698"/>
                  </a:lnTo>
                  <a:lnTo>
                    <a:pt x="164" y="698"/>
                  </a:lnTo>
                  <a:lnTo>
                    <a:pt x="166" y="698"/>
                  </a:lnTo>
                  <a:lnTo>
                    <a:pt x="168" y="698"/>
                  </a:lnTo>
                  <a:lnTo>
                    <a:pt x="170" y="698"/>
                  </a:lnTo>
                  <a:lnTo>
                    <a:pt x="172" y="698"/>
                  </a:lnTo>
                  <a:lnTo>
                    <a:pt x="174" y="700"/>
                  </a:lnTo>
                  <a:lnTo>
                    <a:pt x="174" y="702"/>
                  </a:lnTo>
                  <a:lnTo>
                    <a:pt x="176" y="702"/>
                  </a:lnTo>
                  <a:lnTo>
                    <a:pt x="176" y="704"/>
                  </a:lnTo>
                  <a:lnTo>
                    <a:pt x="178" y="706"/>
                  </a:lnTo>
                  <a:lnTo>
                    <a:pt x="180" y="708"/>
                  </a:lnTo>
                  <a:lnTo>
                    <a:pt x="182" y="708"/>
                  </a:lnTo>
                  <a:lnTo>
                    <a:pt x="182" y="710"/>
                  </a:lnTo>
                  <a:lnTo>
                    <a:pt x="184" y="710"/>
                  </a:lnTo>
                  <a:lnTo>
                    <a:pt x="186" y="712"/>
                  </a:lnTo>
                  <a:lnTo>
                    <a:pt x="188" y="714"/>
                  </a:lnTo>
                  <a:lnTo>
                    <a:pt x="190" y="716"/>
                  </a:lnTo>
                  <a:lnTo>
                    <a:pt x="188" y="716"/>
                  </a:lnTo>
                  <a:lnTo>
                    <a:pt x="186" y="714"/>
                  </a:lnTo>
                  <a:lnTo>
                    <a:pt x="184" y="714"/>
                  </a:lnTo>
                  <a:lnTo>
                    <a:pt x="182" y="714"/>
                  </a:lnTo>
                  <a:lnTo>
                    <a:pt x="180" y="714"/>
                  </a:lnTo>
                  <a:lnTo>
                    <a:pt x="178" y="714"/>
                  </a:lnTo>
                  <a:lnTo>
                    <a:pt x="176" y="712"/>
                  </a:lnTo>
                  <a:lnTo>
                    <a:pt x="172" y="710"/>
                  </a:lnTo>
                  <a:lnTo>
                    <a:pt x="170" y="710"/>
                  </a:lnTo>
                  <a:lnTo>
                    <a:pt x="168" y="710"/>
                  </a:lnTo>
                  <a:lnTo>
                    <a:pt x="160" y="710"/>
                  </a:lnTo>
                  <a:lnTo>
                    <a:pt x="158" y="708"/>
                  </a:lnTo>
                  <a:lnTo>
                    <a:pt x="156" y="708"/>
                  </a:lnTo>
                  <a:lnTo>
                    <a:pt x="154" y="708"/>
                  </a:lnTo>
                  <a:lnTo>
                    <a:pt x="150" y="708"/>
                  </a:lnTo>
                  <a:lnTo>
                    <a:pt x="146" y="708"/>
                  </a:lnTo>
                  <a:lnTo>
                    <a:pt x="134" y="708"/>
                  </a:lnTo>
                  <a:lnTo>
                    <a:pt x="126" y="708"/>
                  </a:lnTo>
                  <a:lnTo>
                    <a:pt x="122" y="708"/>
                  </a:lnTo>
                  <a:lnTo>
                    <a:pt x="120" y="706"/>
                  </a:lnTo>
                  <a:lnTo>
                    <a:pt x="120" y="704"/>
                  </a:lnTo>
                  <a:lnTo>
                    <a:pt x="116" y="702"/>
                  </a:lnTo>
                  <a:lnTo>
                    <a:pt x="114" y="702"/>
                  </a:lnTo>
                  <a:lnTo>
                    <a:pt x="114" y="700"/>
                  </a:lnTo>
                  <a:lnTo>
                    <a:pt x="112" y="700"/>
                  </a:lnTo>
                  <a:lnTo>
                    <a:pt x="108" y="696"/>
                  </a:lnTo>
                  <a:lnTo>
                    <a:pt x="110" y="696"/>
                  </a:lnTo>
                  <a:lnTo>
                    <a:pt x="108" y="694"/>
                  </a:lnTo>
                  <a:lnTo>
                    <a:pt x="108" y="692"/>
                  </a:lnTo>
                  <a:lnTo>
                    <a:pt x="108" y="690"/>
                  </a:lnTo>
                  <a:lnTo>
                    <a:pt x="106" y="690"/>
                  </a:lnTo>
                  <a:lnTo>
                    <a:pt x="106" y="688"/>
                  </a:lnTo>
                  <a:lnTo>
                    <a:pt x="106" y="686"/>
                  </a:lnTo>
                  <a:lnTo>
                    <a:pt x="106" y="682"/>
                  </a:lnTo>
                  <a:lnTo>
                    <a:pt x="104" y="680"/>
                  </a:lnTo>
                  <a:lnTo>
                    <a:pt x="104" y="678"/>
                  </a:lnTo>
                  <a:lnTo>
                    <a:pt x="102" y="676"/>
                  </a:lnTo>
                  <a:lnTo>
                    <a:pt x="100" y="676"/>
                  </a:lnTo>
                  <a:lnTo>
                    <a:pt x="98" y="676"/>
                  </a:lnTo>
                  <a:lnTo>
                    <a:pt x="98" y="678"/>
                  </a:lnTo>
                  <a:lnTo>
                    <a:pt x="96" y="678"/>
                  </a:lnTo>
                  <a:lnTo>
                    <a:pt x="96" y="676"/>
                  </a:lnTo>
                  <a:lnTo>
                    <a:pt x="94" y="676"/>
                  </a:lnTo>
                  <a:lnTo>
                    <a:pt x="92" y="678"/>
                  </a:lnTo>
                  <a:lnTo>
                    <a:pt x="92" y="680"/>
                  </a:lnTo>
                  <a:lnTo>
                    <a:pt x="90" y="680"/>
                  </a:lnTo>
                  <a:lnTo>
                    <a:pt x="88" y="680"/>
                  </a:lnTo>
                  <a:lnTo>
                    <a:pt x="86" y="676"/>
                  </a:lnTo>
                  <a:lnTo>
                    <a:pt x="84" y="674"/>
                  </a:lnTo>
                  <a:lnTo>
                    <a:pt x="82" y="670"/>
                  </a:lnTo>
                  <a:lnTo>
                    <a:pt x="80" y="668"/>
                  </a:lnTo>
                  <a:lnTo>
                    <a:pt x="78" y="666"/>
                  </a:lnTo>
                  <a:lnTo>
                    <a:pt x="76" y="666"/>
                  </a:lnTo>
                  <a:lnTo>
                    <a:pt x="76" y="664"/>
                  </a:lnTo>
                  <a:lnTo>
                    <a:pt x="76" y="662"/>
                  </a:lnTo>
                  <a:lnTo>
                    <a:pt x="74" y="662"/>
                  </a:lnTo>
                  <a:lnTo>
                    <a:pt x="74" y="660"/>
                  </a:lnTo>
                  <a:lnTo>
                    <a:pt x="72" y="660"/>
                  </a:lnTo>
                  <a:lnTo>
                    <a:pt x="72" y="658"/>
                  </a:lnTo>
                  <a:lnTo>
                    <a:pt x="74" y="658"/>
                  </a:lnTo>
                  <a:lnTo>
                    <a:pt x="74" y="656"/>
                  </a:lnTo>
                  <a:lnTo>
                    <a:pt x="70" y="652"/>
                  </a:lnTo>
                  <a:lnTo>
                    <a:pt x="68" y="652"/>
                  </a:lnTo>
                  <a:lnTo>
                    <a:pt x="68" y="650"/>
                  </a:lnTo>
                  <a:lnTo>
                    <a:pt x="68" y="648"/>
                  </a:lnTo>
                  <a:lnTo>
                    <a:pt x="68" y="646"/>
                  </a:lnTo>
                  <a:lnTo>
                    <a:pt x="70" y="646"/>
                  </a:lnTo>
                  <a:lnTo>
                    <a:pt x="74" y="646"/>
                  </a:lnTo>
                  <a:lnTo>
                    <a:pt x="76" y="646"/>
                  </a:lnTo>
                  <a:lnTo>
                    <a:pt x="74" y="646"/>
                  </a:lnTo>
                  <a:lnTo>
                    <a:pt x="74" y="642"/>
                  </a:lnTo>
                  <a:lnTo>
                    <a:pt x="74" y="640"/>
                  </a:lnTo>
                  <a:lnTo>
                    <a:pt x="76" y="640"/>
                  </a:lnTo>
                  <a:lnTo>
                    <a:pt x="78" y="640"/>
                  </a:lnTo>
                  <a:lnTo>
                    <a:pt x="78" y="638"/>
                  </a:lnTo>
                  <a:lnTo>
                    <a:pt x="80" y="638"/>
                  </a:lnTo>
                  <a:lnTo>
                    <a:pt x="80" y="636"/>
                  </a:lnTo>
                  <a:lnTo>
                    <a:pt x="82" y="636"/>
                  </a:lnTo>
                  <a:lnTo>
                    <a:pt x="82" y="634"/>
                  </a:lnTo>
                  <a:lnTo>
                    <a:pt x="80" y="634"/>
                  </a:lnTo>
                  <a:lnTo>
                    <a:pt x="80" y="632"/>
                  </a:lnTo>
                  <a:lnTo>
                    <a:pt x="80" y="630"/>
                  </a:lnTo>
                  <a:lnTo>
                    <a:pt x="78" y="630"/>
                  </a:lnTo>
                  <a:lnTo>
                    <a:pt x="78" y="628"/>
                  </a:lnTo>
                  <a:lnTo>
                    <a:pt x="78" y="626"/>
                  </a:lnTo>
                  <a:lnTo>
                    <a:pt x="80" y="626"/>
                  </a:lnTo>
                  <a:lnTo>
                    <a:pt x="82" y="624"/>
                  </a:lnTo>
                  <a:lnTo>
                    <a:pt x="80" y="620"/>
                  </a:lnTo>
                  <a:lnTo>
                    <a:pt x="80" y="618"/>
                  </a:lnTo>
                  <a:lnTo>
                    <a:pt x="78" y="616"/>
                  </a:lnTo>
                  <a:lnTo>
                    <a:pt x="76" y="616"/>
                  </a:lnTo>
                  <a:lnTo>
                    <a:pt x="74" y="616"/>
                  </a:lnTo>
                  <a:lnTo>
                    <a:pt x="74" y="614"/>
                  </a:lnTo>
                  <a:lnTo>
                    <a:pt x="74" y="610"/>
                  </a:lnTo>
                  <a:lnTo>
                    <a:pt x="74" y="608"/>
                  </a:lnTo>
                  <a:lnTo>
                    <a:pt x="74" y="606"/>
                  </a:lnTo>
                  <a:lnTo>
                    <a:pt x="74" y="604"/>
                  </a:lnTo>
                  <a:lnTo>
                    <a:pt x="74" y="602"/>
                  </a:lnTo>
                  <a:lnTo>
                    <a:pt x="76" y="602"/>
                  </a:lnTo>
                  <a:lnTo>
                    <a:pt x="78" y="600"/>
                  </a:lnTo>
                  <a:lnTo>
                    <a:pt x="78" y="598"/>
                  </a:lnTo>
                  <a:lnTo>
                    <a:pt x="80" y="598"/>
                  </a:lnTo>
                  <a:lnTo>
                    <a:pt x="78" y="596"/>
                  </a:lnTo>
                  <a:lnTo>
                    <a:pt x="76" y="596"/>
                  </a:lnTo>
                  <a:lnTo>
                    <a:pt x="76" y="590"/>
                  </a:lnTo>
                  <a:lnTo>
                    <a:pt x="78" y="590"/>
                  </a:lnTo>
                  <a:lnTo>
                    <a:pt x="78" y="588"/>
                  </a:lnTo>
                  <a:lnTo>
                    <a:pt x="80" y="588"/>
                  </a:lnTo>
                  <a:lnTo>
                    <a:pt x="80" y="586"/>
                  </a:lnTo>
                  <a:lnTo>
                    <a:pt x="78" y="584"/>
                  </a:lnTo>
                  <a:lnTo>
                    <a:pt x="78" y="582"/>
                  </a:lnTo>
                  <a:lnTo>
                    <a:pt x="76" y="580"/>
                  </a:lnTo>
                  <a:lnTo>
                    <a:pt x="74" y="576"/>
                  </a:lnTo>
                  <a:lnTo>
                    <a:pt x="72" y="576"/>
                  </a:lnTo>
                  <a:lnTo>
                    <a:pt x="72" y="574"/>
                  </a:lnTo>
                  <a:lnTo>
                    <a:pt x="70" y="574"/>
                  </a:lnTo>
                  <a:lnTo>
                    <a:pt x="72" y="574"/>
                  </a:lnTo>
                  <a:lnTo>
                    <a:pt x="72" y="572"/>
                  </a:lnTo>
                  <a:lnTo>
                    <a:pt x="74" y="572"/>
                  </a:lnTo>
                  <a:lnTo>
                    <a:pt x="74" y="570"/>
                  </a:lnTo>
                  <a:lnTo>
                    <a:pt x="74" y="568"/>
                  </a:lnTo>
                  <a:lnTo>
                    <a:pt x="72" y="568"/>
                  </a:lnTo>
                  <a:lnTo>
                    <a:pt x="72" y="566"/>
                  </a:lnTo>
                  <a:lnTo>
                    <a:pt x="70" y="566"/>
                  </a:lnTo>
                  <a:lnTo>
                    <a:pt x="68" y="564"/>
                  </a:lnTo>
                  <a:lnTo>
                    <a:pt x="68" y="562"/>
                  </a:lnTo>
                  <a:lnTo>
                    <a:pt x="68" y="560"/>
                  </a:lnTo>
                  <a:lnTo>
                    <a:pt x="68" y="558"/>
                  </a:lnTo>
                  <a:lnTo>
                    <a:pt x="70" y="558"/>
                  </a:lnTo>
                  <a:lnTo>
                    <a:pt x="74" y="558"/>
                  </a:lnTo>
                  <a:lnTo>
                    <a:pt x="74" y="554"/>
                  </a:lnTo>
                  <a:lnTo>
                    <a:pt x="74" y="552"/>
                  </a:lnTo>
                  <a:lnTo>
                    <a:pt x="70" y="550"/>
                  </a:lnTo>
                  <a:lnTo>
                    <a:pt x="68" y="548"/>
                  </a:lnTo>
                  <a:lnTo>
                    <a:pt x="66" y="548"/>
                  </a:lnTo>
                  <a:lnTo>
                    <a:pt x="64" y="546"/>
                  </a:lnTo>
                  <a:lnTo>
                    <a:pt x="62" y="546"/>
                  </a:lnTo>
                  <a:lnTo>
                    <a:pt x="60" y="546"/>
                  </a:lnTo>
                  <a:lnTo>
                    <a:pt x="58" y="546"/>
                  </a:lnTo>
                  <a:lnTo>
                    <a:pt x="58" y="542"/>
                  </a:lnTo>
                  <a:lnTo>
                    <a:pt x="60" y="542"/>
                  </a:lnTo>
                  <a:lnTo>
                    <a:pt x="62" y="542"/>
                  </a:lnTo>
                  <a:lnTo>
                    <a:pt x="64" y="542"/>
                  </a:lnTo>
                  <a:lnTo>
                    <a:pt x="66" y="542"/>
                  </a:lnTo>
                  <a:lnTo>
                    <a:pt x="68" y="542"/>
                  </a:lnTo>
                  <a:lnTo>
                    <a:pt x="70" y="542"/>
                  </a:lnTo>
                  <a:lnTo>
                    <a:pt x="70" y="544"/>
                  </a:lnTo>
                  <a:lnTo>
                    <a:pt x="72" y="544"/>
                  </a:lnTo>
                  <a:lnTo>
                    <a:pt x="72" y="542"/>
                  </a:lnTo>
                  <a:lnTo>
                    <a:pt x="72" y="540"/>
                  </a:lnTo>
                  <a:lnTo>
                    <a:pt x="70" y="540"/>
                  </a:lnTo>
                  <a:lnTo>
                    <a:pt x="70" y="538"/>
                  </a:lnTo>
                  <a:lnTo>
                    <a:pt x="72" y="538"/>
                  </a:lnTo>
                  <a:lnTo>
                    <a:pt x="72" y="536"/>
                  </a:lnTo>
                  <a:lnTo>
                    <a:pt x="70" y="534"/>
                  </a:lnTo>
                  <a:lnTo>
                    <a:pt x="66" y="534"/>
                  </a:lnTo>
                  <a:lnTo>
                    <a:pt x="64" y="534"/>
                  </a:lnTo>
                  <a:lnTo>
                    <a:pt x="62" y="534"/>
                  </a:lnTo>
                  <a:lnTo>
                    <a:pt x="60" y="534"/>
                  </a:lnTo>
                  <a:lnTo>
                    <a:pt x="58" y="534"/>
                  </a:lnTo>
                  <a:lnTo>
                    <a:pt x="58" y="532"/>
                  </a:lnTo>
                  <a:lnTo>
                    <a:pt x="58" y="528"/>
                  </a:lnTo>
                  <a:lnTo>
                    <a:pt x="56" y="528"/>
                  </a:lnTo>
                  <a:lnTo>
                    <a:pt x="58" y="526"/>
                  </a:lnTo>
                  <a:lnTo>
                    <a:pt x="58" y="522"/>
                  </a:lnTo>
                  <a:lnTo>
                    <a:pt x="56" y="520"/>
                  </a:lnTo>
                  <a:lnTo>
                    <a:pt x="54" y="518"/>
                  </a:lnTo>
                  <a:lnTo>
                    <a:pt x="54" y="516"/>
                  </a:lnTo>
                  <a:lnTo>
                    <a:pt x="56" y="516"/>
                  </a:lnTo>
                  <a:lnTo>
                    <a:pt x="54" y="514"/>
                  </a:lnTo>
                  <a:lnTo>
                    <a:pt x="50" y="512"/>
                  </a:lnTo>
                  <a:lnTo>
                    <a:pt x="50" y="510"/>
                  </a:lnTo>
                  <a:lnTo>
                    <a:pt x="48" y="510"/>
                  </a:lnTo>
                  <a:lnTo>
                    <a:pt x="48" y="508"/>
                  </a:lnTo>
                  <a:lnTo>
                    <a:pt x="50" y="506"/>
                  </a:lnTo>
                  <a:lnTo>
                    <a:pt x="52" y="506"/>
                  </a:lnTo>
                  <a:lnTo>
                    <a:pt x="50" y="504"/>
                  </a:lnTo>
                  <a:lnTo>
                    <a:pt x="48" y="502"/>
                  </a:lnTo>
                  <a:lnTo>
                    <a:pt x="46" y="502"/>
                  </a:lnTo>
                  <a:lnTo>
                    <a:pt x="44" y="502"/>
                  </a:lnTo>
                  <a:lnTo>
                    <a:pt x="42" y="502"/>
                  </a:lnTo>
                  <a:lnTo>
                    <a:pt x="40" y="500"/>
                  </a:lnTo>
                  <a:lnTo>
                    <a:pt x="40" y="498"/>
                  </a:lnTo>
                  <a:lnTo>
                    <a:pt x="40" y="496"/>
                  </a:lnTo>
                  <a:lnTo>
                    <a:pt x="40" y="494"/>
                  </a:lnTo>
                  <a:lnTo>
                    <a:pt x="38" y="494"/>
                  </a:lnTo>
                  <a:lnTo>
                    <a:pt x="38" y="492"/>
                  </a:lnTo>
                  <a:lnTo>
                    <a:pt x="38" y="490"/>
                  </a:lnTo>
                  <a:lnTo>
                    <a:pt x="38" y="486"/>
                  </a:lnTo>
                  <a:lnTo>
                    <a:pt x="36" y="486"/>
                  </a:lnTo>
                  <a:lnTo>
                    <a:pt x="36" y="484"/>
                  </a:lnTo>
                  <a:lnTo>
                    <a:pt x="36" y="480"/>
                  </a:lnTo>
                  <a:lnTo>
                    <a:pt x="38" y="480"/>
                  </a:lnTo>
                  <a:lnTo>
                    <a:pt x="38" y="482"/>
                  </a:lnTo>
                  <a:lnTo>
                    <a:pt x="40" y="482"/>
                  </a:lnTo>
                  <a:lnTo>
                    <a:pt x="42" y="480"/>
                  </a:lnTo>
                  <a:lnTo>
                    <a:pt x="42" y="478"/>
                  </a:lnTo>
                  <a:lnTo>
                    <a:pt x="40" y="476"/>
                  </a:lnTo>
                  <a:lnTo>
                    <a:pt x="40" y="474"/>
                  </a:lnTo>
                  <a:lnTo>
                    <a:pt x="38" y="474"/>
                  </a:lnTo>
                  <a:lnTo>
                    <a:pt x="38" y="472"/>
                  </a:lnTo>
                  <a:lnTo>
                    <a:pt x="36" y="468"/>
                  </a:lnTo>
                  <a:lnTo>
                    <a:pt x="34" y="468"/>
                  </a:lnTo>
                  <a:lnTo>
                    <a:pt x="36" y="466"/>
                  </a:lnTo>
                  <a:lnTo>
                    <a:pt x="34" y="464"/>
                  </a:lnTo>
                  <a:lnTo>
                    <a:pt x="34" y="462"/>
                  </a:lnTo>
                  <a:lnTo>
                    <a:pt x="32" y="462"/>
                  </a:lnTo>
                  <a:lnTo>
                    <a:pt x="32" y="460"/>
                  </a:lnTo>
                  <a:lnTo>
                    <a:pt x="32" y="458"/>
                  </a:lnTo>
                  <a:lnTo>
                    <a:pt x="32" y="454"/>
                  </a:lnTo>
                  <a:lnTo>
                    <a:pt x="30" y="452"/>
                  </a:lnTo>
                  <a:lnTo>
                    <a:pt x="28" y="450"/>
                  </a:lnTo>
                  <a:lnTo>
                    <a:pt x="28" y="448"/>
                  </a:lnTo>
                  <a:lnTo>
                    <a:pt x="28" y="446"/>
                  </a:lnTo>
                  <a:lnTo>
                    <a:pt x="28" y="444"/>
                  </a:lnTo>
                  <a:lnTo>
                    <a:pt x="28" y="440"/>
                  </a:lnTo>
                  <a:lnTo>
                    <a:pt x="30" y="440"/>
                  </a:lnTo>
                  <a:lnTo>
                    <a:pt x="30" y="438"/>
                  </a:lnTo>
                  <a:lnTo>
                    <a:pt x="28" y="436"/>
                  </a:lnTo>
                  <a:lnTo>
                    <a:pt x="28" y="438"/>
                  </a:lnTo>
                  <a:lnTo>
                    <a:pt x="26" y="436"/>
                  </a:lnTo>
                  <a:lnTo>
                    <a:pt x="26" y="432"/>
                  </a:lnTo>
                  <a:lnTo>
                    <a:pt x="28" y="432"/>
                  </a:lnTo>
                  <a:lnTo>
                    <a:pt x="28" y="428"/>
                  </a:lnTo>
                  <a:lnTo>
                    <a:pt x="26" y="426"/>
                  </a:lnTo>
                  <a:lnTo>
                    <a:pt x="24" y="424"/>
                  </a:lnTo>
                  <a:lnTo>
                    <a:pt x="24" y="422"/>
                  </a:lnTo>
                  <a:lnTo>
                    <a:pt x="24" y="420"/>
                  </a:lnTo>
                  <a:lnTo>
                    <a:pt x="26" y="420"/>
                  </a:lnTo>
                  <a:lnTo>
                    <a:pt x="28" y="420"/>
                  </a:lnTo>
                  <a:lnTo>
                    <a:pt x="28" y="416"/>
                  </a:lnTo>
                  <a:lnTo>
                    <a:pt x="28" y="414"/>
                  </a:lnTo>
                  <a:lnTo>
                    <a:pt x="28" y="412"/>
                  </a:lnTo>
                  <a:lnTo>
                    <a:pt x="26" y="408"/>
                  </a:lnTo>
                  <a:lnTo>
                    <a:pt x="26" y="406"/>
                  </a:lnTo>
                  <a:lnTo>
                    <a:pt x="26" y="404"/>
                  </a:lnTo>
                  <a:lnTo>
                    <a:pt x="28" y="404"/>
                  </a:lnTo>
                  <a:lnTo>
                    <a:pt x="30" y="402"/>
                  </a:lnTo>
                  <a:lnTo>
                    <a:pt x="32" y="402"/>
                  </a:lnTo>
                  <a:lnTo>
                    <a:pt x="34" y="402"/>
                  </a:lnTo>
                  <a:lnTo>
                    <a:pt x="34" y="400"/>
                  </a:lnTo>
                  <a:lnTo>
                    <a:pt x="34" y="398"/>
                  </a:lnTo>
                  <a:lnTo>
                    <a:pt x="34" y="396"/>
                  </a:lnTo>
                  <a:lnTo>
                    <a:pt x="32" y="396"/>
                  </a:lnTo>
                  <a:lnTo>
                    <a:pt x="32" y="394"/>
                  </a:lnTo>
                  <a:lnTo>
                    <a:pt x="30" y="394"/>
                  </a:lnTo>
                  <a:lnTo>
                    <a:pt x="28" y="390"/>
                  </a:lnTo>
                  <a:lnTo>
                    <a:pt x="28" y="388"/>
                  </a:lnTo>
                  <a:lnTo>
                    <a:pt x="28" y="386"/>
                  </a:lnTo>
                  <a:lnTo>
                    <a:pt x="28" y="384"/>
                  </a:lnTo>
                  <a:lnTo>
                    <a:pt x="24" y="380"/>
                  </a:lnTo>
                  <a:lnTo>
                    <a:pt x="24" y="378"/>
                  </a:lnTo>
                  <a:lnTo>
                    <a:pt x="22" y="378"/>
                  </a:lnTo>
                  <a:lnTo>
                    <a:pt x="22" y="376"/>
                  </a:lnTo>
                  <a:lnTo>
                    <a:pt x="22" y="374"/>
                  </a:lnTo>
                  <a:lnTo>
                    <a:pt x="22" y="372"/>
                  </a:lnTo>
                  <a:lnTo>
                    <a:pt x="22" y="370"/>
                  </a:lnTo>
                  <a:lnTo>
                    <a:pt x="20" y="368"/>
                  </a:lnTo>
                  <a:lnTo>
                    <a:pt x="18" y="366"/>
                  </a:lnTo>
                  <a:lnTo>
                    <a:pt x="20" y="364"/>
                  </a:lnTo>
                  <a:lnTo>
                    <a:pt x="20" y="362"/>
                  </a:lnTo>
                  <a:lnTo>
                    <a:pt x="18" y="358"/>
                  </a:lnTo>
                  <a:lnTo>
                    <a:pt x="16" y="356"/>
                  </a:lnTo>
                  <a:lnTo>
                    <a:pt x="16" y="354"/>
                  </a:lnTo>
                  <a:lnTo>
                    <a:pt x="16" y="350"/>
                  </a:lnTo>
                  <a:lnTo>
                    <a:pt x="16" y="348"/>
                  </a:lnTo>
                  <a:close/>
                </a:path>
              </a:pathLst>
            </a:custGeom>
            <a:solidFill>
              <a:srgbClr val="FC6800"/>
            </a:solidFill>
            <a:ln w="3175">
              <a:solidFill>
                <a:schemeClr val="bg1"/>
              </a:solidFill>
              <a:prstDash val="sysDot"/>
              <a:round/>
              <a:headEnd/>
              <a:tailEnd/>
            </a:ln>
          </p:spPr>
          <p:txBody>
            <a:bodyPr/>
            <a:lstStyle/>
            <a:p>
              <a:pPr fontAlgn="base">
                <a:spcBef>
                  <a:spcPct val="0"/>
                </a:spcBef>
                <a:spcAft>
                  <a:spcPct val="0"/>
                </a:spcAft>
              </a:pPr>
              <a:endParaRPr lang="de-DE" sz="2400">
                <a:solidFill>
                  <a:srgbClr val="000000"/>
                </a:solidFill>
                <a:cs typeface="Arial" charset="0"/>
              </a:endParaRPr>
            </a:p>
          </p:txBody>
        </p:sp>
        <p:sp>
          <p:nvSpPr>
            <p:cNvPr id="14449" name="Freeform 2531"/>
            <p:cNvSpPr>
              <a:spLocks/>
            </p:cNvSpPr>
            <p:nvPr/>
          </p:nvSpPr>
          <p:spPr bwMode="auto">
            <a:xfrm>
              <a:off x="2985105" y="3831997"/>
              <a:ext cx="73326" cy="45829"/>
            </a:xfrm>
            <a:custGeom>
              <a:avLst/>
              <a:gdLst>
                <a:gd name="T0" fmla="*/ 2147483647 w 80"/>
                <a:gd name="T1" fmla="*/ 2147483647 h 56"/>
                <a:gd name="T2" fmla="*/ 2147483647 w 80"/>
                <a:gd name="T3" fmla="*/ 2147483647 h 56"/>
                <a:gd name="T4" fmla="*/ 2147483647 w 80"/>
                <a:gd name="T5" fmla="*/ 2147483647 h 56"/>
                <a:gd name="T6" fmla="*/ 2147483647 w 80"/>
                <a:gd name="T7" fmla="*/ 2147483647 h 56"/>
                <a:gd name="T8" fmla="*/ 2147483647 w 80"/>
                <a:gd name="T9" fmla="*/ 2147483647 h 56"/>
                <a:gd name="T10" fmla="*/ 2147483647 w 80"/>
                <a:gd name="T11" fmla="*/ 2147483647 h 56"/>
                <a:gd name="T12" fmla="*/ 2147483647 w 80"/>
                <a:gd name="T13" fmla="*/ 2147483647 h 56"/>
                <a:gd name="T14" fmla="*/ 2147483647 w 80"/>
                <a:gd name="T15" fmla="*/ 2147483647 h 56"/>
                <a:gd name="T16" fmla="*/ 2147483647 w 80"/>
                <a:gd name="T17" fmla="*/ 2147483647 h 56"/>
                <a:gd name="T18" fmla="*/ 2147483647 w 80"/>
                <a:gd name="T19" fmla="*/ 2147483647 h 56"/>
                <a:gd name="T20" fmla="*/ 2147483647 w 80"/>
                <a:gd name="T21" fmla="*/ 2147483647 h 56"/>
                <a:gd name="T22" fmla="*/ 2147483647 w 80"/>
                <a:gd name="T23" fmla="*/ 2147483647 h 56"/>
                <a:gd name="T24" fmla="*/ 2147483647 w 80"/>
                <a:gd name="T25" fmla="*/ 2147483647 h 56"/>
                <a:gd name="T26" fmla="*/ 2147483647 w 80"/>
                <a:gd name="T27" fmla="*/ 2147483647 h 56"/>
                <a:gd name="T28" fmla="*/ 0 w 80"/>
                <a:gd name="T29" fmla="*/ 0 h 56"/>
                <a:gd name="T30" fmla="*/ 2147483647 w 80"/>
                <a:gd name="T31" fmla="*/ 2147483647 h 56"/>
                <a:gd name="T32" fmla="*/ 2147483647 w 80"/>
                <a:gd name="T33" fmla="*/ 2147483647 h 56"/>
                <a:gd name="T34" fmla="*/ 2147483647 w 80"/>
                <a:gd name="T35" fmla="*/ 2147483647 h 56"/>
                <a:gd name="T36" fmla="*/ 2147483647 w 80"/>
                <a:gd name="T37" fmla="*/ 2147483647 h 56"/>
                <a:gd name="T38" fmla="*/ 2147483647 w 80"/>
                <a:gd name="T39" fmla="*/ 2147483647 h 56"/>
                <a:gd name="T40" fmla="*/ 2147483647 w 80"/>
                <a:gd name="T41" fmla="*/ 2147483647 h 56"/>
                <a:gd name="T42" fmla="*/ 2147483647 w 80"/>
                <a:gd name="T43" fmla="*/ 2147483647 h 56"/>
                <a:gd name="T44" fmla="*/ 2147483647 w 80"/>
                <a:gd name="T45" fmla="*/ 2147483647 h 56"/>
                <a:gd name="T46" fmla="*/ 2147483647 w 80"/>
                <a:gd name="T47" fmla="*/ 2147483647 h 56"/>
                <a:gd name="T48" fmla="*/ 2147483647 w 80"/>
                <a:gd name="T49" fmla="*/ 2147483647 h 56"/>
                <a:gd name="T50" fmla="*/ 2147483647 w 80"/>
                <a:gd name="T51" fmla="*/ 2147483647 h 56"/>
                <a:gd name="T52" fmla="*/ 2147483647 w 80"/>
                <a:gd name="T53" fmla="*/ 2147483647 h 56"/>
                <a:gd name="T54" fmla="*/ 2147483647 w 80"/>
                <a:gd name="T55" fmla="*/ 2147483647 h 56"/>
                <a:gd name="T56" fmla="*/ 2147483647 w 80"/>
                <a:gd name="T57" fmla="*/ 2147483647 h 56"/>
                <a:gd name="T58" fmla="*/ 2147483647 w 80"/>
                <a:gd name="T59" fmla="*/ 2147483647 h 56"/>
                <a:gd name="T60" fmla="*/ 2147483647 w 80"/>
                <a:gd name="T61" fmla="*/ 2147483647 h 56"/>
                <a:gd name="T62" fmla="*/ 2147483647 w 80"/>
                <a:gd name="T63" fmla="*/ 2147483647 h 56"/>
                <a:gd name="T64" fmla="*/ 2147483647 w 80"/>
                <a:gd name="T65" fmla="*/ 2147483647 h 56"/>
                <a:gd name="T66" fmla="*/ 2147483647 w 80"/>
                <a:gd name="T67" fmla="*/ 2147483647 h 56"/>
                <a:gd name="T68" fmla="*/ 2147483647 w 80"/>
                <a:gd name="T69" fmla="*/ 2147483647 h 56"/>
                <a:gd name="T70" fmla="*/ 2147483647 w 80"/>
                <a:gd name="T71" fmla="*/ 2147483647 h 56"/>
                <a:gd name="T72" fmla="*/ 2147483647 w 80"/>
                <a:gd name="T73" fmla="*/ 2147483647 h 56"/>
                <a:gd name="T74" fmla="*/ 2147483647 w 80"/>
                <a:gd name="T75" fmla="*/ 2147483647 h 56"/>
                <a:gd name="T76" fmla="*/ 2147483647 w 80"/>
                <a:gd name="T77" fmla="*/ 2147483647 h 56"/>
                <a:gd name="T78" fmla="*/ 2147483647 w 80"/>
                <a:gd name="T79" fmla="*/ 2147483647 h 56"/>
                <a:gd name="T80" fmla="*/ 2147483647 w 80"/>
                <a:gd name="T81" fmla="*/ 2147483647 h 56"/>
                <a:gd name="T82" fmla="*/ 2147483647 w 80"/>
                <a:gd name="T83" fmla="*/ 2147483647 h 56"/>
                <a:gd name="T84" fmla="*/ 2147483647 w 80"/>
                <a:gd name="T85" fmla="*/ 2147483647 h 56"/>
                <a:gd name="T86" fmla="*/ 2147483647 w 80"/>
                <a:gd name="T87" fmla="*/ 2147483647 h 56"/>
                <a:gd name="T88" fmla="*/ 2147483647 w 80"/>
                <a:gd name="T89" fmla="*/ 2147483647 h 5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w 80"/>
                <a:gd name="T136" fmla="*/ 0 h 56"/>
                <a:gd name="T137" fmla="*/ 80 w 80"/>
                <a:gd name="T138" fmla="*/ 56 h 56"/>
              </a:gdLst>
              <a:ahLst/>
              <a:cxnLst>
                <a:cxn ang="T90">
                  <a:pos x="T0" y="T1"/>
                </a:cxn>
                <a:cxn ang="T91">
                  <a:pos x="T2" y="T3"/>
                </a:cxn>
                <a:cxn ang="T92">
                  <a:pos x="T4" y="T5"/>
                </a:cxn>
                <a:cxn ang="T93">
                  <a:pos x="T6" y="T7"/>
                </a:cxn>
                <a:cxn ang="T94">
                  <a:pos x="T8" y="T9"/>
                </a:cxn>
                <a:cxn ang="T95">
                  <a:pos x="T10" y="T11"/>
                </a:cxn>
                <a:cxn ang="T96">
                  <a:pos x="T12" y="T13"/>
                </a:cxn>
                <a:cxn ang="T97">
                  <a:pos x="T14" y="T15"/>
                </a:cxn>
                <a:cxn ang="T98">
                  <a:pos x="T16" y="T17"/>
                </a:cxn>
                <a:cxn ang="T99">
                  <a:pos x="T18" y="T19"/>
                </a:cxn>
                <a:cxn ang="T100">
                  <a:pos x="T20" y="T21"/>
                </a:cxn>
                <a:cxn ang="T101">
                  <a:pos x="T22" y="T23"/>
                </a:cxn>
                <a:cxn ang="T102">
                  <a:pos x="T24" y="T25"/>
                </a:cxn>
                <a:cxn ang="T103">
                  <a:pos x="T26" y="T27"/>
                </a:cxn>
                <a:cxn ang="T104">
                  <a:pos x="T28" y="T29"/>
                </a:cxn>
                <a:cxn ang="T105">
                  <a:pos x="T30" y="T31"/>
                </a:cxn>
                <a:cxn ang="T106">
                  <a:pos x="T32" y="T33"/>
                </a:cxn>
                <a:cxn ang="T107">
                  <a:pos x="T34" y="T35"/>
                </a:cxn>
                <a:cxn ang="T108">
                  <a:pos x="T36" y="T37"/>
                </a:cxn>
                <a:cxn ang="T109">
                  <a:pos x="T38" y="T39"/>
                </a:cxn>
                <a:cxn ang="T110">
                  <a:pos x="T40" y="T41"/>
                </a:cxn>
                <a:cxn ang="T111">
                  <a:pos x="T42" y="T43"/>
                </a:cxn>
                <a:cxn ang="T112">
                  <a:pos x="T44" y="T45"/>
                </a:cxn>
                <a:cxn ang="T113">
                  <a:pos x="T46" y="T47"/>
                </a:cxn>
                <a:cxn ang="T114">
                  <a:pos x="T48" y="T49"/>
                </a:cxn>
                <a:cxn ang="T115">
                  <a:pos x="T50" y="T51"/>
                </a:cxn>
                <a:cxn ang="T116">
                  <a:pos x="T52" y="T53"/>
                </a:cxn>
                <a:cxn ang="T117">
                  <a:pos x="T54" y="T55"/>
                </a:cxn>
                <a:cxn ang="T118">
                  <a:pos x="T56" y="T57"/>
                </a:cxn>
                <a:cxn ang="T119">
                  <a:pos x="T58" y="T59"/>
                </a:cxn>
                <a:cxn ang="T120">
                  <a:pos x="T60" y="T61"/>
                </a:cxn>
                <a:cxn ang="T121">
                  <a:pos x="T62" y="T63"/>
                </a:cxn>
                <a:cxn ang="T122">
                  <a:pos x="T64" y="T65"/>
                </a:cxn>
                <a:cxn ang="T123">
                  <a:pos x="T66" y="T67"/>
                </a:cxn>
                <a:cxn ang="T124">
                  <a:pos x="T68" y="T69"/>
                </a:cxn>
                <a:cxn ang="T125">
                  <a:pos x="T70" y="T71"/>
                </a:cxn>
                <a:cxn ang="T126">
                  <a:pos x="T72" y="T73"/>
                </a:cxn>
                <a:cxn ang="T127">
                  <a:pos x="T74" y="T75"/>
                </a:cxn>
                <a:cxn ang="T128">
                  <a:pos x="T76" y="T77"/>
                </a:cxn>
                <a:cxn ang="T129">
                  <a:pos x="T78" y="T79"/>
                </a:cxn>
                <a:cxn ang="T130">
                  <a:pos x="T80" y="T81"/>
                </a:cxn>
                <a:cxn ang="T131">
                  <a:pos x="T82" y="T83"/>
                </a:cxn>
                <a:cxn ang="T132">
                  <a:pos x="T84" y="T85"/>
                </a:cxn>
                <a:cxn ang="T133">
                  <a:pos x="T86" y="T87"/>
                </a:cxn>
                <a:cxn ang="T134">
                  <a:pos x="T88" y="T89"/>
                </a:cxn>
              </a:cxnLst>
              <a:rect l="T135" t="T136" r="T137" b="T138"/>
              <a:pathLst>
                <a:path w="80" h="56">
                  <a:moveTo>
                    <a:pt x="62" y="56"/>
                  </a:moveTo>
                  <a:lnTo>
                    <a:pt x="60" y="56"/>
                  </a:lnTo>
                  <a:lnTo>
                    <a:pt x="60" y="54"/>
                  </a:lnTo>
                  <a:lnTo>
                    <a:pt x="58" y="54"/>
                  </a:lnTo>
                  <a:lnTo>
                    <a:pt x="56" y="54"/>
                  </a:lnTo>
                  <a:lnTo>
                    <a:pt x="54" y="52"/>
                  </a:lnTo>
                  <a:lnTo>
                    <a:pt x="50" y="52"/>
                  </a:lnTo>
                  <a:lnTo>
                    <a:pt x="48" y="52"/>
                  </a:lnTo>
                  <a:lnTo>
                    <a:pt x="42" y="52"/>
                  </a:lnTo>
                  <a:lnTo>
                    <a:pt x="40" y="52"/>
                  </a:lnTo>
                  <a:lnTo>
                    <a:pt x="38" y="52"/>
                  </a:lnTo>
                  <a:lnTo>
                    <a:pt x="36" y="52"/>
                  </a:lnTo>
                  <a:lnTo>
                    <a:pt x="32" y="50"/>
                  </a:lnTo>
                  <a:lnTo>
                    <a:pt x="30" y="50"/>
                  </a:lnTo>
                  <a:lnTo>
                    <a:pt x="28" y="50"/>
                  </a:lnTo>
                  <a:lnTo>
                    <a:pt x="26" y="50"/>
                  </a:lnTo>
                  <a:lnTo>
                    <a:pt x="22" y="50"/>
                  </a:lnTo>
                  <a:lnTo>
                    <a:pt x="20" y="50"/>
                  </a:lnTo>
                  <a:lnTo>
                    <a:pt x="16" y="44"/>
                  </a:lnTo>
                  <a:lnTo>
                    <a:pt x="16" y="38"/>
                  </a:lnTo>
                  <a:lnTo>
                    <a:pt x="14" y="38"/>
                  </a:lnTo>
                  <a:lnTo>
                    <a:pt x="14" y="30"/>
                  </a:lnTo>
                  <a:lnTo>
                    <a:pt x="12" y="26"/>
                  </a:lnTo>
                  <a:lnTo>
                    <a:pt x="8" y="20"/>
                  </a:lnTo>
                  <a:lnTo>
                    <a:pt x="6" y="18"/>
                  </a:lnTo>
                  <a:lnTo>
                    <a:pt x="6" y="16"/>
                  </a:lnTo>
                  <a:lnTo>
                    <a:pt x="4" y="12"/>
                  </a:lnTo>
                  <a:lnTo>
                    <a:pt x="2" y="4"/>
                  </a:lnTo>
                  <a:lnTo>
                    <a:pt x="0" y="2"/>
                  </a:lnTo>
                  <a:lnTo>
                    <a:pt x="0" y="0"/>
                  </a:lnTo>
                  <a:lnTo>
                    <a:pt x="2" y="2"/>
                  </a:lnTo>
                  <a:lnTo>
                    <a:pt x="2" y="4"/>
                  </a:lnTo>
                  <a:lnTo>
                    <a:pt x="4" y="4"/>
                  </a:lnTo>
                  <a:lnTo>
                    <a:pt x="6" y="6"/>
                  </a:lnTo>
                  <a:lnTo>
                    <a:pt x="8" y="6"/>
                  </a:lnTo>
                  <a:lnTo>
                    <a:pt x="8" y="8"/>
                  </a:lnTo>
                  <a:lnTo>
                    <a:pt x="10" y="8"/>
                  </a:lnTo>
                  <a:lnTo>
                    <a:pt x="10" y="10"/>
                  </a:lnTo>
                  <a:lnTo>
                    <a:pt x="12" y="12"/>
                  </a:lnTo>
                  <a:lnTo>
                    <a:pt x="10" y="12"/>
                  </a:lnTo>
                  <a:lnTo>
                    <a:pt x="10" y="10"/>
                  </a:lnTo>
                  <a:lnTo>
                    <a:pt x="8" y="10"/>
                  </a:lnTo>
                  <a:lnTo>
                    <a:pt x="6" y="12"/>
                  </a:lnTo>
                  <a:lnTo>
                    <a:pt x="6" y="14"/>
                  </a:lnTo>
                  <a:lnTo>
                    <a:pt x="8" y="14"/>
                  </a:lnTo>
                  <a:lnTo>
                    <a:pt x="8" y="16"/>
                  </a:lnTo>
                  <a:lnTo>
                    <a:pt x="10" y="16"/>
                  </a:lnTo>
                  <a:lnTo>
                    <a:pt x="12" y="16"/>
                  </a:lnTo>
                  <a:lnTo>
                    <a:pt x="14" y="16"/>
                  </a:lnTo>
                  <a:lnTo>
                    <a:pt x="14" y="18"/>
                  </a:lnTo>
                  <a:lnTo>
                    <a:pt x="16" y="18"/>
                  </a:lnTo>
                  <a:lnTo>
                    <a:pt x="16" y="20"/>
                  </a:lnTo>
                  <a:lnTo>
                    <a:pt x="18" y="20"/>
                  </a:lnTo>
                  <a:lnTo>
                    <a:pt x="20" y="22"/>
                  </a:lnTo>
                  <a:lnTo>
                    <a:pt x="24" y="24"/>
                  </a:lnTo>
                  <a:lnTo>
                    <a:pt x="26" y="24"/>
                  </a:lnTo>
                  <a:lnTo>
                    <a:pt x="28" y="26"/>
                  </a:lnTo>
                  <a:lnTo>
                    <a:pt x="30" y="28"/>
                  </a:lnTo>
                  <a:lnTo>
                    <a:pt x="32" y="30"/>
                  </a:lnTo>
                  <a:lnTo>
                    <a:pt x="34" y="32"/>
                  </a:lnTo>
                  <a:lnTo>
                    <a:pt x="38" y="32"/>
                  </a:lnTo>
                  <a:lnTo>
                    <a:pt x="44" y="34"/>
                  </a:lnTo>
                  <a:lnTo>
                    <a:pt x="46" y="36"/>
                  </a:lnTo>
                  <a:lnTo>
                    <a:pt x="48" y="36"/>
                  </a:lnTo>
                  <a:lnTo>
                    <a:pt x="48" y="38"/>
                  </a:lnTo>
                  <a:lnTo>
                    <a:pt x="50" y="38"/>
                  </a:lnTo>
                  <a:lnTo>
                    <a:pt x="54" y="40"/>
                  </a:lnTo>
                  <a:lnTo>
                    <a:pt x="58" y="42"/>
                  </a:lnTo>
                  <a:lnTo>
                    <a:pt x="60" y="42"/>
                  </a:lnTo>
                  <a:lnTo>
                    <a:pt x="60" y="44"/>
                  </a:lnTo>
                  <a:lnTo>
                    <a:pt x="62" y="44"/>
                  </a:lnTo>
                  <a:lnTo>
                    <a:pt x="68" y="46"/>
                  </a:lnTo>
                  <a:lnTo>
                    <a:pt x="70" y="46"/>
                  </a:lnTo>
                  <a:lnTo>
                    <a:pt x="74" y="46"/>
                  </a:lnTo>
                  <a:lnTo>
                    <a:pt x="76" y="46"/>
                  </a:lnTo>
                  <a:lnTo>
                    <a:pt x="78" y="46"/>
                  </a:lnTo>
                  <a:lnTo>
                    <a:pt x="80" y="46"/>
                  </a:lnTo>
                  <a:lnTo>
                    <a:pt x="80" y="50"/>
                  </a:lnTo>
                  <a:lnTo>
                    <a:pt x="78" y="52"/>
                  </a:lnTo>
                  <a:lnTo>
                    <a:pt x="76" y="52"/>
                  </a:lnTo>
                  <a:lnTo>
                    <a:pt x="74" y="52"/>
                  </a:lnTo>
                  <a:lnTo>
                    <a:pt x="72" y="52"/>
                  </a:lnTo>
                  <a:lnTo>
                    <a:pt x="70" y="52"/>
                  </a:lnTo>
                  <a:lnTo>
                    <a:pt x="68" y="52"/>
                  </a:lnTo>
                  <a:lnTo>
                    <a:pt x="66" y="52"/>
                  </a:lnTo>
                  <a:lnTo>
                    <a:pt x="66" y="54"/>
                  </a:lnTo>
                  <a:lnTo>
                    <a:pt x="64" y="54"/>
                  </a:lnTo>
                  <a:lnTo>
                    <a:pt x="62" y="54"/>
                  </a:lnTo>
                  <a:lnTo>
                    <a:pt x="62" y="56"/>
                  </a:lnTo>
                  <a:close/>
                </a:path>
              </a:pathLst>
            </a:custGeom>
            <a:solidFill>
              <a:srgbClr val="FC6800"/>
            </a:solidFill>
            <a:ln w="3175">
              <a:solidFill>
                <a:schemeClr val="bg1"/>
              </a:solidFill>
              <a:prstDash val="sysDot"/>
              <a:round/>
              <a:headEnd/>
              <a:tailEnd/>
            </a:ln>
          </p:spPr>
          <p:txBody>
            <a:bodyPr/>
            <a:lstStyle/>
            <a:p>
              <a:pPr fontAlgn="base">
                <a:spcBef>
                  <a:spcPct val="0"/>
                </a:spcBef>
                <a:spcAft>
                  <a:spcPct val="0"/>
                </a:spcAft>
              </a:pPr>
              <a:endParaRPr lang="de-DE" sz="2400">
                <a:solidFill>
                  <a:srgbClr val="000000"/>
                </a:solidFill>
                <a:cs typeface="Arial" charset="0"/>
              </a:endParaRPr>
            </a:p>
          </p:txBody>
        </p:sp>
        <p:sp>
          <p:nvSpPr>
            <p:cNvPr id="14450" name="Freeform 2532"/>
            <p:cNvSpPr>
              <a:spLocks/>
            </p:cNvSpPr>
            <p:nvPr/>
          </p:nvSpPr>
          <p:spPr bwMode="auto">
            <a:xfrm>
              <a:off x="2842381" y="3729865"/>
              <a:ext cx="142724" cy="125701"/>
            </a:xfrm>
            <a:custGeom>
              <a:avLst/>
              <a:gdLst>
                <a:gd name="T0" fmla="*/ 2147483647 w 156"/>
                <a:gd name="T1" fmla="*/ 2147483647 h 152"/>
                <a:gd name="T2" fmla="*/ 2147483647 w 156"/>
                <a:gd name="T3" fmla="*/ 2147483647 h 152"/>
                <a:gd name="T4" fmla="*/ 2147483647 w 156"/>
                <a:gd name="T5" fmla="*/ 2147483647 h 152"/>
                <a:gd name="T6" fmla="*/ 2147483647 w 156"/>
                <a:gd name="T7" fmla="*/ 2147483647 h 152"/>
                <a:gd name="T8" fmla="*/ 2147483647 w 156"/>
                <a:gd name="T9" fmla="*/ 2147483647 h 152"/>
                <a:gd name="T10" fmla="*/ 2147483647 w 156"/>
                <a:gd name="T11" fmla="*/ 2147483647 h 152"/>
                <a:gd name="T12" fmla="*/ 2147483647 w 156"/>
                <a:gd name="T13" fmla="*/ 2147483647 h 152"/>
                <a:gd name="T14" fmla="*/ 2147483647 w 156"/>
                <a:gd name="T15" fmla="*/ 2147483647 h 152"/>
                <a:gd name="T16" fmla="*/ 2147483647 w 156"/>
                <a:gd name="T17" fmla="*/ 2147483647 h 152"/>
                <a:gd name="T18" fmla="*/ 2147483647 w 156"/>
                <a:gd name="T19" fmla="*/ 2147483647 h 152"/>
                <a:gd name="T20" fmla="*/ 2147483647 w 156"/>
                <a:gd name="T21" fmla="*/ 2147483647 h 152"/>
                <a:gd name="T22" fmla="*/ 2147483647 w 156"/>
                <a:gd name="T23" fmla="*/ 2147483647 h 152"/>
                <a:gd name="T24" fmla="*/ 2147483647 w 156"/>
                <a:gd name="T25" fmla="*/ 2147483647 h 152"/>
                <a:gd name="T26" fmla="*/ 2147483647 w 156"/>
                <a:gd name="T27" fmla="*/ 2147483647 h 152"/>
                <a:gd name="T28" fmla="*/ 2147483647 w 156"/>
                <a:gd name="T29" fmla="*/ 2147483647 h 152"/>
                <a:gd name="T30" fmla="*/ 2147483647 w 156"/>
                <a:gd name="T31" fmla="*/ 2147483647 h 152"/>
                <a:gd name="T32" fmla="*/ 2147483647 w 156"/>
                <a:gd name="T33" fmla="*/ 2147483647 h 152"/>
                <a:gd name="T34" fmla="*/ 2147483647 w 156"/>
                <a:gd name="T35" fmla="*/ 2147483647 h 152"/>
                <a:gd name="T36" fmla="*/ 2147483647 w 156"/>
                <a:gd name="T37" fmla="*/ 2147483647 h 152"/>
                <a:gd name="T38" fmla="*/ 2147483647 w 156"/>
                <a:gd name="T39" fmla="*/ 2147483647 h 152"/>
                <a:gd name="T40" fmla="*/ 2147483647 w 156"/>
                <a:gd name="T41" fmla="*/ 2147483647 h 152"/>
                <a:gd name="T42" fmla="*/ 2147483647 w 156"/>
                <a:gd name="T43" fmla="*/ 2147483647 h 152"/>
                <a:gd name="T44" fmla="*/ 2147483647 w 156"/>
                <a:gd name="T45" fmla="*/ 2147483647 h 152"/>
                <a:gd name="T46" fmla="*/ 2147483647 w 156"/>
                <a:gd name="T47" fmla="*/ 2147483647 h 152"/>
                <a:gd name="T48" fmla="*/ 2147483647 w 156"/>
                <a:gd name="T49" fmla="*/ 2147483647 h 152"/>
                <a:gd name="T50" fmla="*/ 2147483647 w 156"/>
                <a:gd name="T51" fmla="*/ 2147483647 h 152"/>
                <a:gd name="T52" fmla="*/ 2147483647 w 156"/>
                <a:gd name="T53" fmla="*/ 2147483647 h 152"/>
                <a:gd name="T54" fmla="*/ 2147483647 w 156"/>
                <a:gd name="T55" fmla="*/ 2147483647 h 152"/>
                <a:gd name="T56" fmla="*/ 2147483647 w 156"/>
                <a:gd name="T57" fmla="*/ 2147483647 h 152"/>
                <a:gd name="T58" fmla="*/ 2147483647 w 156"/>
                <a:gd name="T59" fmla="*/ 2147483647 h 152"/>
                <a:gd name="T60" fmla="*/ 2147483647 w 156"/>
                <a:gd name="T61" fmla="*/ 2147483647 h 152"/>
                <a:gd name="T62" fmla="*/ 2147483647 w 156"/>
                <a:gd name="T63" fmla="*/ 2147483647 h 152"/>
                <a:gd name="T64" fmla="*/ 2147483647 w 156"/>
                <a:gd name="T65" fmla="*/ 2147483647 h 152"/>
                <a:gd name="T66" fmla="*/ 2147483647 w 156"/>
                <a:gd name="T67" fmla="*/ 2147483647 h 152"/>
                <a:gd name="T68" fmla="*/ 2147483647 w 156"/>
                <a:gd name="T69" fmla="*/ 2147483647 h 152"/>
                <a:gd name="T70" fmla="*/ 2147483647 w 156"/>
                <a:gd name="T71" fmla="*/ 2147483647 h 152"/>
                <a:gd name="T72" fmla="*/ 2147483647 w 156"/>
                <a:gd name="T73" fmla="*/ 2147483647 h 152"/>
                <a:gd name="T74" fmla="*/ 2147483647 w 156"/>
                <a:gd name="T75" fmla="*/ 2147483647 h 152"/>
                <a:gd name="T76" fmla="*/ 2147483647 w 156"/>
                <a:gd name="T77" fmla="*/ 2147483647 h 152"/>
                <a:gd name="T78" fmla="*/ 2147483647 w 156"/>
                <a:gd name="T79" fmla="*/ 2147483647 h 152"/>
                <a:gd name="T80" fmla="*/ 2147483647 w 156"/>
                <a:gd name="T81" fmla="*/ 2147483647 h 152"/>
                <a:gd name="T82" fmla="*/ 2147483647 w 156"/>
                <a:gd name="T83" fmla="*/ 2147483647 h 152"/>
                <a:gd name="T84" fmla="*/ 2147483647 w 156"/>
                <a:gd name="T85" fmla="*/ 2147483647 h 152"/>
                <a:gd name="T86" fmla="*/ 2147483647 w 156"/>
                <a:gd name="T87" fmla="*/ 2147483647 h 152"/>
                <a:gd name="T88" fmla="*/ 2147483647 w 156"/>
                <a:gd name="T89" fmla="*/ 2147483647 h 152"/>
                <a:gd name="T90" fmla="*/ 2147483647 w 156"/>
                <a:gd name="T91" fmla="*/ 2147483647 h 152"/>
                <a:gd name="T92" fmla="*/ 2147483647 w 156"/>
                <a:gd name="T93" fmla="*/ 2147483647 h 152"/>
                <a:gd name="T94" fmla="*/ 2147483647 w 156"/>
                <a:gd name="T95" fmla="*/ 2147483647 h 152"/>
                <a:gd name="T96" fmla="*/ 2147483647 w 156"/>
                <a:gd name="T97" fmla="*/ 2147483647 h 152"/>
                <a:gd name="T98" fmla="*/ 2147483647 w 156"/>
                <a:gd name="T99" fmla="*/ 2147483647 h 152"/>
                <a:gd name="T100" fmla="*/ 2147483647 w 156"/>
                <a:gd name="T101" fmla="*/ 2147483647 h 152"/>
                <a:gd name="T102" fmla="*/ 2147483647 w 156"/>
                <a:gd name="T103" fmla="*/ 2147483647 h 152"/>
                <a:gd name="T104" fmla="*/ 2147483647 w 156"/>
                <a:gd name="T105" fmla="*/ 2147483647 h 152"/>
                <a:gd name="T106" fmla="*/ 2147483647 w 156"/>
                <a:gd name="T107" fmla="*/ 2147483647 h 152"/>
                <a:gd name="T108" fmla="*/ 2147483647 w 156"/>
                <a:gd name="T109" fmla="*/ 2147483647 h 152"/>
                <a:gd name="T110" fmla="*/ 2147483647 w 156"/>
                <a:gd name="T111" fmla="*/ 2147483647 h 152"/>
                <a:gd name="T112" fmla="*/ 2147483647 w 156"/>
                <a:gd name="T113" fmla="*/ 2147483647 h 152"/>
                <a:gd name="T114" fmla="*/ 2147483647 w 156"/>
                <a:gd name="T115" fmla="*/ 2147483647 h 152"/>
                <a:gd name="T116" fmla="*/ 2147483647 w 156"/>
                <a:gd name="T117" fmla="*/ 2147483647 h 152"/>
                <a:gd name="T118" fmla="*/ 2147483647 w 156"/>
                <a:gd name="T119" fmla="*/ 2147483647 h 152"/>
                <a:gd name="T120" fmla="*/ 2147483647 w 156"/>
                <a:gd name="T121" fmla="*/ 2147483647 h 152"/>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w 156"/>
                <a:gd name="T184" fmla="*/ 0 h 152"/>
                <a:gd name="T185" fmla="*/ 156 w 156"/>
                <a:gd name="T186" fmla="*/ 152 h 152"/>
              </a:gdLst>
              <a:ahLst/>
              <a:cxnLst>
                <a:cxn ang="T122">
                  <a:pos x="T0" y="T1"/>
                </a:cxn>
                <a:cxn ang="T123">
                  <a:pos x="T2" y="T3"/>
                </a:cxn>
                <a:cxn ang="T124">
                  <a:pos x="T4" y="T5"/>
                </a:cxn>
                <a:cxn ang="T125">
                  <a:pos x="T6" y="T7"/>
                </a:cxn>
                <a:cxn ang="T126">
                  <a:pos x="T8" y="T9"/>
                </a:cxn>
                <a:cxn ang="T127">
                  <a:pos x="T10" y="T11"/>
                </a:cxn>
                <a:cxn ang="T128">
                  <a:pos x="T12" y="T13"/>
                </a:cxn>
                <a:cxn ang="T129">
                  <a:pos x="T14" y="T15"/>
                </a:cxn>
                <a:cxn ang="T130">
                  <a:pos x="T16" y="T17"/>
                </a:cxn>
                <a:cxn ang="T131">
                  <a:pos x="T18" y="T19"/>
                </a:cxn>
                <a:cxn ang="T132">
                  <a:pos x="T20" y="T21"/>
                </a:cxn>
                <a:cxn ang="T133">
                  <a:pos x="T22" y="T23"/>
                </a:cxn>
                <a:cxn ang="T134">
                  <a:pos x="T24" y="T25"/>
                </a:cxn>
                <a:cxn ang="T135">
                  <a:pos x="T26" y="T27"/>
                </a:cxn>
                <a:cxn ang="T136">
                  <a:pos x="T28" y="T29"/>
                </a:cxn>
                <a:cxn ang="T137">
                  <a:pos x="T30" y="T31"/>
                </a:cxn>
                <a:cxn ang="T138">
                  <a:pos x="T32" y="T33"/>
                </a:cxn>
                <a:cxn ang="T139">
                  <a:pos x="T34" y="T35"/>
                </a:cxn>
                <a:cxn ang="T140">
                  <a:pos x="T36" y="T37"/>
                </a:cxn>
                <a:cxn ang="T141">
                  <a:pos x="T38" y="T39"/>
                </a:cxn>
                <a:cxn ang="T142">
                  <a:pos x="T40" y="T41"/>
                </a:cxn>
                <a:cxn ang="T143">
                  <a:pos x="T42" y="T43"/>
                </a:cxn>
                <a:cxn ang="T144">
                  <a:pos x="T44" y="T45"/>
                </a:cxn>
                <a:cxn ang="T145">
                  <a:pos x="T46" y="T47"/>
                </a:cxn>
                <a:cxn ang="T146">
                  <a:pos x="T48" y="T49"/>
                </a:cxn>
                <a:cxn ang="T147">
                  <a:pos x="T50" y="T51"/>
                </a:cxn>
                <a:cxn ang="T148">
                  <a:pos x="T52" y="T53"/>
                </a:cxn>
                <a:cxn ang="T149">
                  <a:pos x="T54" y="T55"/>
                </a:cxn>
                <a:cxn ang="T150">
                  <a:pos x="T56" y="T57"/>
                </a:cxn>
                <a:cxn ang="T151">
                  <a:pos x="T58" y="T59"/>
                </a:cxn>
                <a:cxn ang="T152">
                  <a:pos x="T60" y="T61"/>
                </a:cxn>
                <a:cxn ang="T153">
                  <a:pos x="T62" y="T63"/>
                </a:cxn>
                <a:cxn ang="T154">
                  <a:pos x="T64" y="T65"/>
                </a:cxn>
                <a:cxn ang="T155">
                  <a:pos x="T66" y="T67"/>
                </a:cxn>
                <a:cxn ang="T156">
                  <a:pos x="T68" y="T69"/>
                </a:cxn>
                <a:cxn ang="T157">
                  <a:pos x="T70" y="T71"/>
                </a:cxn>
                <a:cxn ang="T158">
                  <a:pos x="T72" y="T73"/>
                </a:cxn>
                <a:cxn ang="T159">
                  <a:pos x="T74" y="T75"/>
                </a:cxn>
                <a:cxn ang="T160">
                  <a:pos x="T76" y="T77"/>
                </a:cxn>
                <a:cxn ang="T161">
                  <a:pos x="T78" y="T79"/>
                </a:cxn>
                <a:cxn ang="T162">
                  <a:pos x="T80" y="T81"/>
                </a:cxn>
                <a:cxn ang="T163">
                  <a:pos x="T82" y="T83"/>
                </a:cxn>
                <a:cxn ang="T164">
                  <a:pos x="T84" y="T85"/>
                </a:cxn>
                <a:cxn ang="T165">
                  <a:pos x="T86" y="T87"/>
                </a:cxn>
                <a:cxn ang="T166">
                  <a:pos x="T88" y="T89"/>
                </a:cxn>
                <a:cxn ang="T167">
                  <a:pos x="T90" y="T91"/>
                </a:cxn>
                <a:cxn ang="T168">
                  <a:pos x="T92" y="T93"/>
                </a:cxn>
                <a:cxn ang="T169">
                  <a:pos x="T94" y="T95"/>
                </a:cxn>
                <a:cxn ang="T170">
                  <a:pos x="T96" y="T97"/>
                </a:cxn>
                <a:cxn ang="T171">
                  <a:pos x="T98" y="T99"/>
                </a:cxn>
                <a:cxn ang="T172">
                  <a:pos x="T100" y="T101"/>
                </a:cxn>
                <a:cxn ang="T173">
                  <a:pos x="T102" y="T103"/>
                </a:cxn>
                <a:cxn ang="T174">
                  <a:pos x="T104" y="T105"/>
                </a:cxn>
                <a:cxn ang="T175">
                  <a:pos x="T106" y="T107"/>
                </a:cxn>
                <a:cxn ang="T176">
                  <a:pos x="T108" y="T109"/>
                </a:cxn>
                <a:cxn ang="T177">
                  <a:pos x="T110" y="T111"/>
                </a:cxn>
                <a:cxn ang="T178">
                  <a:pos x="T112" y="T113"/>
                </a:cxn>
                <a:cxn ang="T179">
                  <a:pos x="T114" y="T115"/>
                </a:cxn>
                <a:cxn ang="T180">
                  <a:pos x="T116" y="T117"/>
                </a:cxn>
                <a:cxn ang="T181">
                  <a:pos x="T118" y="T119"/>
                </a:cxn>
                <a:cxn ang="T182">
                  <a:pos x="T120" y="T121"/>
                </a:cxn>
              </a:cxnLst>
              <a:rect l="T183" t="T184" r="T185" b="T186"/>
              <a:pathLst>
                <a:path w="156" h="152">
                  <a:moveTo>
                    <a:pt x="56" y="82"/>
                  </a:moveTo>
                  <a:lnTo>
                    <a:pt x="58" y="82"/>
                  </a:lnTo>
                  <a:lnTo>
                    <a:pt x="60" y="82"/>
                  </a:lnTo>
                  <a:lnTo>
                    <a:pt x="60" y="80"/>
                  </a:lnTo>
                  <a:lnTo>
                    <a:pt x="62" y="78"/>
                  </a:lnTo>
                  <a:lnTo>
                    <a:pt x="64" y="78"/>
                  </a:lnTo>
                  <a:lnTo>
                    <a:pt x="64" y="80"/>
                  </a:lnTo>
                  <a:lnTo>
                    <a:pt x="66" y="80"/>
                  </a:lnTo>
                  <a:lnTo>
                    <a:pt x="66" y="78"/>
                  </a:lnTo>
                  <a:lnTo>
                    <a:pt x="68" y="78"/>
                  </a:lnTo>
                  <a:lnTo>
                    <a:pt x="70" y="78"/>
                  </a:lnTo>
                  <a:lnTo>
                    <a:pt x="72" y="80"/>
                  </a:lnTo>
                  <a:lnTo>
                    <a:pt x="72" y="82"/>
                  </a:lnTo>
                  <a:lnTo>
                    <a:pt x="74" y="84"/>
                  </a:lnTo>
                  <a:lnTo>
                    <a:pt x="74" y="88"/>
                  </a:lnTo>
                  <a:lnTo>
                    <a:pt x="74" y="90"/>
                  </a:lnTo>
                  <a:lnTo>
                    <a:pt x="74" y="92"/>
                  </a:lnTo>
                  <a:lnTo>
                    <a:pt x="76" y="92"/>
                  </a:lnTo>
                  <a:lnTo>
                    <a:pt x="76" y="94"/>
                  </a:lnTo>
                  <a:lnTo>
                    <a:pt x="76" y="96"/>
                  </a:lnTo>
                  <a:lnTo>
                    <a:pt x="78" y="98"/>
                  </a:lnTo>
                  <a:lnTo>
                    <a:pt x="76" y="98"/>
                  </a:lnTo>
                  <a:lnTo>
                    <a:pt x="80" y="102"/>
                  </a:lnTo>
                  <a:lnTo>
                    <a:pt x="82" y="102"/>
                  </a:lnTo>
                  <a:lnTo>
                    <a:pt x="82" y="104"/>
                  </a:lnTo>
                  <a:lnTo>
                    <a:pt x="84" y="104"/>
                  </a:lnTo>
                  <a:lnTo>
                    <a:pt x="88" y="106"/>
                  </a:lnTo>
                  <a:lnTo>
                    <a:pt x="88" y="108"/>
                  </a:lnTo>
                  <a:lnTo>
                    <a:pt x="90" y="110"/>
                  </a:lnTo>
                  <a:lnTo>
                    <a:pt x="94" y="110"/>
                  </a:lnTo>
                  <a:lnTo>
                    <a:pt x="102" y="110"/>
                  </a:lnTo>
                  <a:lnTo>
                    <a:pt x="114" y="110"/>
                  </a:lnTo>
                  <a:lnTo>
                    <a:pt x="118" y="110"/>
                  </a:lnTo>
                  <a:lnTo>
                    <a:pt x="122" y="110"/>
                  </a:lnTo>
                  <a:lnTo>
                    <a:pt x="124" y="110"/>
                  </a:lnTo>
                  <a:lnTo>
                    <a:pt x="126" y="110"/>
                  </a:lnTo>
                  <a:lnTo>
                    <a:pt x="128" y="112"/>
                  </a:lnTo>
                  <a:lnTo>
                    <a:pt x="136" y="112"/>
                  </a:lnTo>
                  <a:lnTo>
                    <a:pt x="138" y="112"/>
                  </a:lnTo>
                  <a:lnTo>
                    <a:pt x="140" y="112"/>
                  </a:lnTo>
                  <a:lnTo>
                    <a:pt x="144" y="114"/>
                  </a:lnTo>
                  <a:lnTo>
                    <a:pt x="146" y="116"/>
                  </a:lnTo>
                  <a:lnTo>
                    <a:pt x="148" y="116"/>
                  </a:lnTo>
                  <a:lnTo>
                    <a:pt x="150" y="116"/>
                  </a:lnTo>
                  <a:lnTo>
                    <a:pt x="152" y="116"/>
                  </a:lnTo>
                  <a:lnTo>
                    <a:pt x="154" y="116"/>
                  </a:lnTo>
                  <a:lnTo>
                    <a:pt x="156" y="118"/>
                  </a:lnTo>
                  <a:lnTo>
                    <a:pt x="154" y="118"/>
                  </a:lnTo>
                  <a:lnTo>
                    <a:pt x="152" y="116"/>
                  </a:lnTo>
                  <a:lnTo>
                    <a:pt x="150" y="116"/>
                  </a:lnTo>
                  <a:lnTo>
                    <a:pt x="148" y="116"/>
                  </a:lnTo>
                  <a:lnTo>
                    <a:pt x="146" y="116"/>
                  </a:lnTo>
                  <a:lnTo>
                    <a:pt x="144" y="116"/>
                  </a:lnTo>
                  <a:lnTo>
                    <a:pt x="142" y="114"/>
                  </a:lnTo>
                  <a:lnTo>
                    <a:pt x="140" y="114"/>
                  </a:lnTo>
                  <a:lnTo>
                    <a:pt x="136" y="116"/>
                  </a:lnTo>
                  <a:lnTo>
                    <a:pt x="136" y="118"/>
                  </a:lnTo>
                  <a:lnTo>
                    <a:pt x="138" y="118"/>
                  </a:lnTo>
                  <a:lnTo>
                    <a:pt x="136" y="120"/>
                  </a:lnTo>
                  <a:lnTo>
                    <a:pt x="136" y="122"/>
                  </a:lnTo>
                  <a:lnTo>
                    <a:pt x="134" y="122"/>
                  </a:lnTo>
                  <a:lnTo>
                    <a:pt x="132" y="122"/>
                  </a:lnTo>
                  <a:lnTo>
                    <a:pt x="130" y="122"/>
                  </a:lnTo>
                  <a:lnTo>
                    <a:pt x="128" y="124"/>
                  </a:lnTo>
                  <a:lnTo>
                    <a:pt x="126" y="124"/>
                  </a:lnTo>
                  <a:lnTo>
                    <a:pt x="122" y="126"/>
                  </a:lnTo>
                  <a:lnTo>
                    <a:pt x="120" y="126"/>
                  </a:lnTo>
                  <a:lnTo>
                    <a:pt x="118" y="126"/>
                  </a:lnTo>
                  <a:lnTo>
                    <a:pt x="120" y="130"/>
                  </a:lnTo>
                  <a:lnTo>
                    <a:pt x="120" y="132"/>
                  </a:lnTo>
                  <a:lnTo>
                    <a:pt x="120" y="134"/>
                  </a:lnTo>
                  <a:lnTo>
                    <a:pt x="120" y="136"/>
                  </a:lnTo>
                  <a:lnTo>
                    <a:pt x="120" y="138"/>
                  </a:lnTo>
                  <a:lnTo>
                    <a:pt x="122" y="142"/>
                  </a:lnTo>
                  <a:lnTo>
                    <a:pt x="122" y="144"/>
                  </a:lnTo>
                  <a:lnTo>
                    <a:pt x="122" y="146"/>
                  </a:lnTo>
                  <a:lnTo>
                    <a:pt x="124" y="146"/>
                  </a:lnTo>
                  <a:lnTo>
                    <a:pt x="124" y="148"/>
                  </a:lnTo>
                  <a:lnTo>
                    <a:pt x="124" y="150"/>
                  </a:lnTo>
                  <a:lnTo>
                    <a:pt x="122" y="152"/>
                  </a:lnTo>
                  <a:lnTo>
                    <a:pt x="118" y="150"/>
                  </a:lnTo>
                  <a:lnTo>
                    <a:pt x="116" y="150"/>
                  </a:lnTo>
                  <a:lnTo>
                    <a:pt x="114" y="150"/>
                  </a:lnTo>
                  <a:lnTo>
                    <a:pt x="112" y="150"/>
                  </a:lnTo>
                  <a:lnTo>
                    <a:pt x="110" y="148"/>
                  </a:lnTo>
                  <a:lnTo>
                    <a:pt x="108" y="148"/>
                  </a:lnTo>
                  <a:lnTo>
                    <a:pt x="106" y="148"/>
                  </a:lnTo>
                  <a:lnTo>
                    <a:pt x="104" y="148"/>
                  </a:lnTo>
                  <a:lnTo>
                    <a:pt x="100" y="144"/>
                  </a:lnTo>
                  <a:lnTo>
                    <a:pt x="98" y="144"/>
                  </a:lnTo>
                  <a:lnTo>
                    <a:pt x="96" y="144"/>
                  </a:lnTo>
                  <a:lnTo>
                    <a:pt x="96" y="142"/>
                  </a:lnTo>
                  <a:lnTo>
                    <a:pt x="94" y="142"/>
                  </a:lnTo>
                  <a:lnTo>
                    <a:pt x="94" y="140"/>
                  </a:lnTo>
                  <a:lnTo>
                    <a:pt x="96" y="138"/>
                  </a:lnTo>
                  <a:lnTo>
                    <a:pt x="100" y="140"/>
                  </a:lnTo>
                  <a:lnTo>
                    <a:pt x="102" y="140"/>
                  </a:lnTo>
                  <a:lnTo>
                    <a:pt x="102" y="142"/>
                  </a:lnTo>
                  <a:lnTo>
                    <a:pt x="100" y="142"/>
                  </a:lnTo>
                  <a:lnTo>
                    <a:pt x="100" y="144"/>
                  </a:lnTo>
                  <a:lnTo>
                    <a:pt x="102" y="144"/>
                  </a:lnTo>
                  <a:lnTo>
                    <a:pt x="102" y="142"/>
                  </a:lnTo>
                  <a:lnTo>
                    <a:pt x="102" y="140"/>
                  </a:lnTo>
                  <a:lnTo>
                    <a:pt x="102" y="138"/>
                  </a:lnTo>
                  <a:lnTo>
                    <a:pt x="104" y="138"/>
                  </a:lnTo>
                  <a:lnTo>
                    <a:pt x="104" y="140"/>
                  </a:lnTo>
                  <a:lnTo>
                    <a:pt x="108" y="144"/>
                  </a:lnTo>
                  <a:lnTo>
                    <a:pt x="106" y="144"/>
                  </a:lnTo>
                  <a:lnTo>
                    <a:pt x="104" y="144"/>
                  </a:lnTo>
                  <a:lnTo>
                    <a:pt x="106" y="144"/>
                  </a:lnTo>
                  <a:lnTo>
                    <a:pt x="108" y="144"/>
                  </a:lnTo>
                  <a:lnTo>
                    <a:pt x="108" y="142"/>
                  </a:lnTo>
                  <a:lnTo>
                    <a:pt x="106" y="142"/>
                  </a:lnTo>
                  <a:lnTo>
                    <a:pt x="106" y="140"/>
                  </a:lnTo>
                  <a:lnTo>
                    <a:pt x="106" y="138"/>
                  </a:lnTo>
                  <a:lnTo>
                    <a:pt x="110" y="136"/>
                  </a:lnTo>
                  <a:lnTo>
                    <a:pt x="112" y="136"/>
                  </a:lnTo>
                  <a:lnTo>
                    <a:pt x="114" y="130"/>
                  </a:lnTo>
                  <a:lnTo>
                    <a:pt x="112" y="128"/>
                  </a:lnTo>
                  <a:lnTo>
                    <a:pt x="110" y="128"/>
                  </a:lnTo>
                  <a:lnTo>
                    <a:pt x="108" y="128"/>
                  </a:lnTo>
                  <a:lnTo>
                    <a:pt x="106" y="130"/>
                  </a:lnTo>
                  <a:lnTo>
                    <a:pt x="102" y="132"/>
                  </a:lnTo>
                  <a:lnTo>
                    <a:pt x="100" y="134"/>
                  </a:lnTo>
                  <a:lnTo>
                    <a:pt x="100" y="136"/>
                  </a:lnTo>
                  <a:lnTo>
                    <a:pt x="98" y="136"/>
                  </a:lnTo>
                  <a:lnTo>
                    <a:pt x="96" y="136"/>
                  </a:lnTo>
                  <a:lnTo>
                    <a:pt x="96" y="134"/>
                  </a:lnTo>
                  <a:lnTo>
                    <a:pt x="94" y="134"/>
                  </a:lnTo>
                  <a:lnTo>
                    <a:pt x="90" y="134"/>
                  </a:lnTo>
                  <a:lnTo>
                    <a:pt x="90" y="136"/>
                  </a:lnTo>
                  <a:lnTo>
                    <a:pt x="92" y="134"/>
                  </a:lnTo>
                  <a:lnTo>
                    <a:pt x="94" y="134"/>
                  </a:lnTo>
                  <a:lnTo>
                    <a:pt x="94" y="136"/>
                  </a:lnTo>
                  <a:lnTo>
                    <a:pt x="96" y="136"/>
                  </a:lnTo>
                  <a:lnTo>
                    <a:pt x="98" y="138"/>
                  </a:lnTo>
                  <a:lnTo>
                    <a:pt x="96" y="138"/>
                  </a:lnTo>
                  <a:lnTo>
                    <a:pt x="94" y="138"/>
                  </a:lnTo>
                  <a:lnTo>
                    <a:pt x="92" y="138"/>
                  </a:lnTo>
                  <a:lnTo>
                    <a:pt x="94" y="138"/>
                  </a:lnTo>
                  <a:lnTo>
                    <a:pt x="94" y="140"/>
                  </a:lnTo>
                  <a:lnTo>
                    <a:pt x="94" y="142"/>
                  </a:lnTo>
                  <a:lnTo>
                    <a:pt x="92" y="142"/>
                  </a:lnTo>
                  <a:lnTo>
                    <a:pt x="90" y="142"/>
                  </a:lnTo>
                  <a:lnTo>
                    <a:pt x="90" y="140"/>
                  </a:lnTo>
                  <a:lnTo>
                    <a:pt x="92" y="142"/>
                  </a:lnTo>
                  <a:lnTo>
                    <a:pt x="94" y="144"/>
                  </a:lnTo>
                  <a:lnTo>
                    <a:pt x="94" y="142"/>
                  </a:lnTo>
                  <a:lnTo>
                    <a:pt x="96" y="144"/>
                  </a:lnTo>
                  <a:lnTo>
                    <a:pt x="98" y="144"/>
                  </a:lnTo>
                  <a:lnTo>
                    <a:pt x="96" y="144"/>
                  </a:lnTo>
                  <a:lnTo>
                    <a:pt x="94" y="144"/>
                  </a:lnTo>
                  <a:lnTo>
                    <a:pt x="90" y="144"/>
                  </a:lnTo>
                  <a:lnTo>
                    <a:pt x="88" y="142"/>
                  </a:lnTo>
                  <a:lnTo>
                    <a:pt x="86" y="142"/>
                  </a:lnTo>
                  <a:lnTo>
                    <a:pt x="84" y="142"/>
                  </a:lnTo>
                  <a:lnTo>
                    <a:pt x="82" y="140"/>
                  </a:lnTo>
                  <a:lnTo>
                    <a:pt x="80" y="140"/>
                  </a:lnTo>
                  <a:lnTo>
                    <a:pt x="80" y="138"/>
                  </a:lnTo>
                  <a:lnTo>
                    <a:pt x="76" y="138"/>
                  </a:lnTo>
                  <a:lnTo>
                    <a:pt x="76" y="136"/>
                  </a:lnTo>
                  <a:lnTo>
                    <a:pt x="80" y="138"/>
                  </a:lnTo>
                  <a:lnTo>
                    <a:pt x="82" y="136"/>
                  </a:lnTo>
                  <a:lnTo>
                    <a:pt x="84" y="136"/>
                  </a:lnTo>
                  <a:lnTo>
                    <a:pt x="84" y="138"/>
                  </a:lnTo>
                  <a:lnTo>
                    <a:pt x="86" y="138"/>
                  </a:lnTo>
                  <a:lnTo>
                    <a:pt x="88" y="140"/>
                  </a:lnTo>
                  <a:lnTo>
                    <a:pt x="90" y="140"/>
                  </a:lnTo>
                  <a:lnTo>
                    <a:pt x="90" y="138"/>
                  </a:lnTo>
                  <a:lnTo>
                    <a:pt x="88" y="138"/>
                  </a:lnTo>
                  <a:lnTo>
                    <a:pt x="86" y="138"/>
                  </a:lnTo>
                  <a:lnTo>
                    <a:pt x="86" y="136"/>
                  </a:lnTo>
                  <a:lnTo>
                    <a:pt x="88" y="136"/>
                  </a:lnTo>
                  <a:lnTo>
                    <a:pt x="86" y="136"/>
                  </a:lnTo>
                  <a:lnTo>
                    <a:pt x="84" y="136"/>
                  </a:lnTo>
                  <a:lnTo>
                    <a:pt x="82" y="136"/>
                  </a:lnTo>
                  <a:lnTo>
                    <a:pt x="84" y="136"/>
                  </a:lnTo>
                  <a:lnTo>
                    <a:pt x="84" y="134"/>
                  </a:lnTo>
                  <a:lnTo>
                    <a:pt x="82" y="134"/>
                  </a:lnTo>
                  <a:lnTo>
                    <a:pt x="80" y="132"/>
                  </a:lnTo>
                  <a:lnTo>
                    <a:pt x="80" y="130"/>
                  </a:lnTo>
                  <a:lnTo>
                    <a:pt x="84" y="128"/>
                  </a:lnTo>
                  <a:lnTo>
                    <a:pt x="86" y="128"/>
                  </a:lnTo>
                  <a:lnTo>
                    <a:pt x="88" y="128"/>
                  </a:lnTo>
                  <a:lnTo>
                    <a:pt x="90" y="128"/>
                  </a:lnTo>
                  <a:lnTo>
                    <a:pt x="92" y="126"/>
                  </a:lnTo>
                  <a:lnTo>
                    <a:pt x="92" y="124"/>
                  </a:lnTo>
                  <a:lnTo>
                    <a:pt x="96" y="124"/>
                  </a:lnTo>
                  <a:lnTo>
                    <a:pt x="96" y="126"/>
                  </a:lnTo>
                  <a:lnTo>
                    <a:pt x="98" y="126"/>
                  </a:lnTo>
                  <a:lnTo>
                    <a:pt x="100" y="126"/>
                  </a:lnTo>
                  <a:lnTo>
                    <a:pt x="102" y="126"/>
                  </a:lnTo>
                  <a:lnTo>
                    <a:pt x="104" y="124"/>
                  </a:lnTo>
                  <a:lnTo>
                    <a:pt x="104" y="122"/>
                  </a:lnTo>
                  <a:lnTo>
                    <a:pt x="102" y="122"/>
                  </a:lnTo>
                  <a:lnTo>
                    <a:pt x="98" y="122"/>
                  </a:lnTo>
                  <a:lnTo>
                    <a:pt x="96" y="122"/>
                  </a:lnTo>
                  <a:lnTo>
                    <a:pt x="92" y="122"/>
                  </a:lnTo>
                  <a:lnTo>
                    <a:pt x="88" y="122"/>
                  </a:lnTo>
                  <a:lnTo>
                    <a:pt x="88" y="124"/>
                  </a:lnTo>
                  <a:lnTo>
                    <a:pt x="88" y="126"/>
                  </a:lnTo>
                  <a:lnTo>
                    <a:pt x="84" y="124"/>
                  </a:lnTo>
                  <a:lnTo>
                    <a:pt x="86" y="122"/>
                  </a:lnTo>
                  <a:lnTo>
                    <a:pt x="84" y="122"/>
                  </a:lnTo>
                  <a:lnTo>
                    <a:pt x="82" y="122"/>
                  </a:lnTo>
                  <a:lnTo>
                    <a:pt x="80" y="122"/>
                  </a:lnTo>
                  <a:lnTo>
                    <a:pt x="78" y="124"/>
                  </a:lnTo>
                  <a:lnTo>
                    <a:pt x="80" y="124"/>
                  </a:lnTo>
                  <a:lnTo>
                    <a:pt x="82" y="124"/>
                  </a:lnTo>
                  <a:lnTo>
                    <a:pt x="82" y="126"/>
                  </a:lnTo>
                  <a:lnTo>
                    <a:pt x="82" y="128"/>
                  </a:lnTo>
                  <a:lnTo>
                    <a:pt x="80" y="128"/>
                  </a:lnTo>
                  <a:lnTo>
                    <a:pt x="80" y="130"/>
                  </a:lnTo>
                  <a:lnTo>
                    <a:pt x="78" y="130"/>
                  </a:lnTo>
                  <a:lnTo>
                    <a:pt x="80" y="132"/>
                  </a:lnTo>
                  <a:lnTo>
                    <a:pt x="82" y="132"/>
                  </a:lnTo>
                  <a:lnTo>
                    <a:pt x="82" y="134"/>
                  </a:lnTo>
                  <a:lnTo>
                    <a:pt x="80" y="136"/>
                  </a:lnTo>
                  <a:lnTo>
                    <a:pt x="78" y="136"/>
                  </a:lnTo>
                  <a:lnTo>
                    <a:pt x="76" y="136"/>
                  </a:lnTo>
                  <a:lnTo>
                    <a:pt x="76" y="134"/>
                  </a:lnTo>
                  <a:lnTo>
                    <a:pt x="74" y="134"/>
                  </a:lnTo>
                  <a:lnTo>
                    <a:pt x="74" y="132"/>
                  </a:lnTo>
                  <a:lnTo>
                    <a:pt x="76" y="130"/>
                  </a:lnTo>
                  <a:lnTo>
                    <a:pt x="74" y="130"/>
                  </a:lnTo>
                  <a:lnTo>
                    <a:pt x="70" y="128"/>
                  </a:lnTo>
                  <a:lnTo>
                    <a:pt x="72" y="128"/>
                  </a:lnTo>
                  <a:lnTo>
                    <a:pt x="74" y="128"/>
                  </a:lnTo>
                  <a:lnTo>
                    <a:pt x="74" y="126"/>
                  </a:lnTo>
                  <a:lnTo>
                    <a:pt x="74" y="122"/>
                  </a:lnTo>
                  <a:lnTo>
                    <a:pt x="76" y="122"/>
                  </a:lnTo>
                  <a:lnTo>
                    <a:pt x="78" y="122"/>
                  </a:lnTo>
                  <a:lnTo>
                    <a:pt x="76" y="122"/>
                  </a:lnTo>
                  <a:lnTo>
                    <a:pt x="74" y="120"/>
                  </a:lnTo>
                  <a:lnTo>
                    <a:pt x="74" y="122"/>
                  </a:lnTo>
                  <a:lnTo>
                    <a:pt x="74" y="124"/>
                  </a:lnTo>
                  <a:lnTo>
                    <a:pt x="74" y="126"/>
                  </a:lnTo>
                  <a:lnTo>
                    <a:pt x="72" y="126"/>
                  </a:lnTo>
                  <a:lnTo>
                    <a:pt x="72" y="124"/>
                  </a:lnTo>
                  <a:lnTo>
                    <a:pt x="70" y="124"/>
                  </a:lnTo>
                  <a:lnTo>
                    <a:pt x="68" y="126"/>
                  </a:lnTo>
                  <a:lnTo>
                    <a:pt x="68" y="128"/>
                  </a:lnTo>
                  <a:lnTo>
                    <a:pt x="66" y="126"/>
                  </a:lnTo>
                  <a:lnTo>
                    <a:pt x="66" y="124"/>
                  </a:lnTo>
                  <a:lnTo>
                    <a:pt x="66" y="122"/>
                  </a:lnTo>
                  <a:lnTo>
                    <a:pt x="68" y="122"/>
                  </a:lnTo>
                  <a:lnTo>
                    <a:pt x="66" y="122"/>
                  </a:lnTo>
                  <a:lnTo>
                    <a:pt x="64" y="120"/>
                  </a:lnTo>
                  <a:lnTo>
                    <a:pt x="64" y="118"/>
                  </a:lnTo>
                  <a:lnTo>
                    <a:pt x="66" y="118"/>
                  </a:lnTo>
                  <a:lnTo>
                    <a:pt x="64" y="118"/>
                  </a:lnTo>
                  <a:lnTo>
                    <a:pt x="64" y="116"/>
                  </a:lnTo>
                  <a:lnTo>
                    <a:pt x="62" y="114"/>
                  </a:lnTo>
                  <a:lnTo>
                    <a:pt x="60" y="112"/>
                  </a:lnTo>
                  <a:lnTo>
                    <a:pt x="58" y="112"/>
                  </a:lnTo>
                  <a:lnTo>
                    <a:pt x="58" y="110"/>
                  </a:lnTo>
                  <a:lnTo>
                    <a:pt x="60" y="110"/>
                  </a:lnTo>
                  <a:lnTo>
                    <a:pt x="60" y="112"/>
                  </a:lnTo>
                  <a:lnTo>
                    <a:pt x="64" y="114"/>
                  </a:lnTo>
                  <a:lnTo>
                    <a:pt x="66" y="114"/>
                  </a:lnTo>
                  <a:lnTo>
                    <a:pt x="68" y="114"/>
                  </a:lnTo>
                  <a:lnTo>
                    <a:pt x="70" y="114"/>
                  </a:lnTo>
                  <a:lnTo>
                    <a:pt x="70" y="112"/>
                  </a:lnTo>
                  <a:lnTo>
                    <a:pt x="72" y="112"/>
                  </a:lnTo>
                  <a:lnTo>
                    <a:pt x="74" y="112"/>
                  </a:lnTo>
                  <a:lnTo>
                    <a:pt x="74" y="114"/>
                  </a:lnTo>
                  <a:lnTo>
                    <a:pt x="74" y="116"/>
                  </a:lnTo>
                  <a:lnTo>
                    <a:pt x="76" y="116"/>
                  </a:lnTo>
                  <a:lnTo>
                    <a:pt x="76" y="112"/>
                  </a:lnTo>
                  <a:lnTo>
                    <a:pt x="74" y="112"/>
                  </a:lnTo>
                  <a:lnTo>
                    <a:pt x="74" y="114"/>
                  </a:lnTo>
                  <a:lnTo>
                    <a:pt x="74" y="112"/>
                  </a:lnTo>
                  <a:lnTo>
                    <a:pt x="74" y="108"/>
                  </a:lnTo>
                  <a:lnTo>
                    <a:pt x="76" y="110"/>
                  </a:lnTo>
                  <a:lnTo>
                    <a:pt x="76" y="112"/>
                  </a:lnTo>
                  <a:lnTo>
                    <a:pt x="78" y="112"/>
                  </a:lnTo>
                  <a:lnTo>
                    <a:pt x="80" y="114"/>
                  </a:lnTo>
                  <a:lnTo>
                    <a:pt x="82" y="118"/>
                  </a:lnTo>
                  <a:lnTo>
                    <a:pt x="80" y="118"/>
                  </a:lnTo>
                  <a:lnTo>
                    <a:pt x="78" y="118"/>
                  </a:lnTo>
                  <a:lnTo>
                    <a:pt x="76" y="120"/>
                  </a:lnTo>
                  <a:lnTo>
                    <a:pt x="78" y="120"/>
                  </a:lnTo>
                  <a:lnTo>
                    <a:pt x="80" y="118"/>
                  </a:lnTo>
                  <a:lnTo>
                    <a:pt x="82" y="118"/>
                  </a:lnTo>
                  <a:lnTo>
                    <a:pt x="82" y="116"/>
                  </a:lnTo>
                  <a:lnTo>
                    <a:pt x="82" y="114"/>
                  </a:lnTo>
                  <a:lnTo>
                    <a:pt x="80" y="112"/>
                  </a:lnTo>
                  <a:lnTo>
                    <a:pt x="78" y="110"/>
                  </a:lnTo>
                  <a:lnTo>
                    <a:pt x="76" y="110"/>
                  </a:lnTo>
                  <a:lnTo>
                    <a:pt x="76" y="108"/>
                  </a:lnTo>
                  <a:lnTo>
                    <a:pt x="78" y="108"/>
                  </a:lnTo>
                  <a:lnTo>
                    <a:pt x="80" y="108"/>
                  </a:lnTo>
                  <a:lnTo>
                    <a:pt x="78" y="104"/>
                  </a:lnTo>
                  <a:lnTo>
                    <a:pt x="76" y="104"/>
                  </a:lnTo>
                  <a:lnTo>
                    <a:pt x="74" y="100"/>
                  </a:lnTo>
                  <a:lnTo>
                    <a:pt x="72" y="100"/>
                  </a:lnTo>
                  <a:lnTo>
                    <a:pt x="70" y="100"/>
                  </a:lnTo>
                  <a:lnTo>
                    <a:pt x="70" y="98"/>
                  </a:lnTo>
                  <a:lnTo>
                    <a:pt x="66" y="98"/>
                  </a:lnTo>
                  <a:lnTo>
                    <a:pt x="66" y="96"/>
                  </a:lnTo>
                  <a:lnTo>
                    <a:pt x="64" y="96"/>
                  </a:lnTo>
                  <a:lnTo>
                    <a:pt x="62" y="96"/>
                  </a:lnTo>
                  <a:lnTo>
                    <a:pt x="62" y="98"/>
                  </a:lnTo>
                  <a:lnTo>
                    <a:pt x="64" y="98"/>
                  </a:lnTo>
                  <a:lnTo>
                    <a:pt x="66" y="98"/>
                  </a:lnTo>
                  <a:lnTo>
                    <a:pt x="68" y="98"/>
                  </a:lnTo>
                  <a:lnTo>
                    <a:pt x="70" y="100"/>
                  </a:lnTo>
                  <a:lnTo>
                    <a:pt x="74" y="102"/>
                  </a:lnTo>
                  <a:lnTo>
                    <a:pt x="76" y="102"/>
                  </a:lnTo>
                  <a:lnTo>
                    <a:pt x="76" y="104"/>
                  </a:lnTo>
                  <a:lnTo>
                    <a:pt x="76" y="106"/>
                  </a:lnTo>
                  <a:lnTo>
                    <a:pt x="74" y="106"/>
                  </a:lnTo>
                  <a:lnTo>
                    <a:pt x="74" y="104"/>
                  </a:lnTo>
                  <a:lnTo>
                    <a:pt x="70" y="104"/>
                  </a:lnTo>
                  <a:lnTo>
                    <a:pt x="66" y="100"/>
                  </a:lnTo>
                  <a:lnTo>
                    <a:pt x="64" y="100"/>
                  </a:lnTo>
                  <a:lnTo>
                    <a:pt x="62" y="100"/>
                  </a:lnTo>
                  <a:lnTo>
                    <a:pt x="64" y="102"/>
                  </a:lnTo>
                  <a:lnTo>
                    <a:pt x="66" y="102"/>
                  </a:lnTo>
                  <a:lnTo>
                    <a:pt x="66" y="104"/>
                  </a:lnTo>
                  <a:lnTo>
                    <a:pt x="68" y="104"/>
                  </a:lnTo>
                  <a:lnTo>
                    <a:pt x="68" y="102"/>
                  </a:lnTo>
                  <a:lnTo>
                    <a:pt x="68" y="104"/>
                  </a:lnTo>
                  <a:lnTo>
                    <a:pt x="70" y="104"/>
                  </a:lnTo>
                  <a:lnTo>
                    <a:pt x="70" y="106"/>
                  </a:lnTo>
                  <a:lnTo>
                    <a:pt x="68" y="106"/>
                  </a:lnTo>
                  <a:lnTo>
                    <a:pt x="68" y="108"/>
                  </a:lnTo>
                  <a:lnTo>
                    <a:pt x="70" y="106"/>
                  </a:lnTo>
                  <a:lnTo>
                    <a:pt x="72" y="106"/>
                  </a:lnTo>
                  <a:lnTo>
                    <a:pt x="70" y="108"/>
                  </a:lnTo>
                  <a:lnTo>
                    <a:pt x="68" y="108"/>
                  </a:lnTo>
                  <a:lnTo>
                    <a:pt x="70" y="112"/>
                  </a:lnTo>
                  <a:lnTo>
                    <a:pt x="68" y="112"/>
                  </a:lnTo>
                  <a:lnTo>
                    <a:pt x="68" y="110"/>
                  </a:lnTo>
                  <a:lnTo>
                    <a:pt x="66" y="108"/>
                  </a:lnTo>
                  <a:lnTo>
                    <a:pt x="64" y="106"/>
                  </a:lnTo>
                  <a:lnTo>
                    <a:pt x="64" y="104"/>
                  </a:lnTo>
                  <a:lnTo>
                    <a:pt x="62" y="102"/>
                  </a:lnTo>
                  <a:lnTo>
                    <a:pt x="64" y="104"/>
                  </a:lnTo>
                  <a:lnTo>
                    <a:pt x="68" y="112"/>
                  </a:lnTo>
                  <a:lnTo>
                    <a:pt x="68" y="114"/>
                  </a:lnTo>
                  <a:lnTo>
                    <a:pt x="62" y="110"/>
                  </a:lnTo>
                  <a:lnTo>
                    <a:pt x="62" y="108"/>
                  </a:lnTo>
                  <a:lnTo>
                    <a:pt x="60" y="108"/>
                  </a:lnTo>
                  <a:lnTo>
                    <a:pt x="58" y="106"/>
                  </a:lnTo>
                  <a:lnTo>
                    <a:pt x="60" y="106"/>
                  </a:lnTo>
                  <a:lnTo>
                    <a:pt x="62" y="108"/>
                  </a:lnTo>
                  <a:lnTo>
                    <a:pt x="64" y="110"/>
                  </a:lnTo>
                  <a:lnTo>
                    <a:pt x="62" y="108"/>
                  </a:lnTo>
                  <a:lnTo>
                    <a:pt x="58" y="104"/>
                  </a:lnTo>
                  <a:lnTo>
                    <a:pt x="60" y="104"/>
                  </a:lnTo>
                  <a:lnTo>
                    <a:pt x="60" y="102"/>
                  </a:lnTo>
                  <a:lnTo>
                    <a:pt x="58" y="102"/>
                  </a:lnTo>
                  <a:lnTo>
                    <a:pt x="58" y="104"/>
                  </a:lnTo>
                  <a:lnTo>
                    <a:pt x="56" y="104"/>
                  </a:lnTo>
                  <a:lnTo>
                    <a:pt x="54" y="102"/>
                  </a:lnTo>
                  <a:lnTo>
                    <a:pt x="52" y="100"/>
                  </a:lnTo>
                  <a:lnTo>
                    <a:pt x="48" y="96"/>
                  </a:lnTo>
                  <a:lnTo>
                    <a:pt x="50" y="96"/>
                  </a:lnTo>
                  <a:lnTo>
                    <a:pt x="54" y="96"/>
                  </a:lnTo>
                  <a:lnTo>
                    <a:pt x="54" y="98"/>
                  </a:lnTo>
                  <a:lnTo>
                    <a:pt x="56" y="100"/>
                  </a:lnTo>
                  <a:lnTo>
                    <a:pt x="58" y="100"/>
                  </a:lnTo>
                  <a:lnTo>
                    <a:pt x="56" y="100"/>
                  </a:lnTo>
                  <a:lnTo>
                    <a:pt x="54" y="96"/>
                  </a:lnTo>
                  <a:lnTo>
                    <a:pt x="50" y="94"/>
                  </a:lnTo>
                  <a:lnTo>
                    <a:pt x="50" y="92"/>
                  </a:lnTo>
                  <a:lnTo>
                    <a:pt x="52" y="94"/>
                  </a:lnTo>
                  <a:lnTo>
                    <a:pt x="50" y="92"/>
                  </a:lnTo>
                  <a:lnTo>
                    <a:pt x="48" y="94"/>
                  </a:lnTo>
                  <a:lnTo>
                    <a:pt x="44" y="92"/>
                  </a:lnTo>
                  <a:lnTo>
                    <a:pt x="42" y="92"/>
                  </a:lnTo>
                  <a:lnTo>
                    <a:pt x="42" y="90"/>
                  </a:lnTo>
                  <a:lnTo>
                    <a:pt x="40" y="90"/>
                  </a:lnTo>
                  <a:lnTo>
                    <a:pt x="40" y="88"/>
                  </a:lnTo>
                  <a:lnTo>
                    <a:pt x="38" y="88"/>
                  </a:lnTo>
                  <a:lnTo>
                    <a:pt x="38" y="86"/>
                  </a:lnTo>
                  <a:lnTo>
                    <a:pt x="40" y="84"/>
                  </a:lnTo>
                  <a:lnTo>
                    <a:pt x="44" y="84"/>
                  </a:lnTo>
                  <a:lnTo>
                    <a:pt x="44" y="86"/>
                  </a:lnTo>
                  <a:lnTo>
                    <a:pt x="46" y="86"/>
                  </a:lnTo>
                  <a:lnTo>
                    <a:pt x="46" y="82"/>
                  </a:lnTo>
                  <a:lnTo>
                    <a:pt x="44" y="80"/>
                  </a:lnTo>
                  <a:lnTo>
                    <a:pt x="46" y="80"/>
                  </a:lnTo>
                  <a:lnTo>
                    <a:pt x="48" y="80"/>
                  </a:lnTo>
                  <a:lnTo>
                    <a:pt x="48" y="82"/>
                  </a:lnTo>
                  <a:lnTo>
                    <a:pt x="50" y="82"/>
                  </a:lnTo>
                  <a:lnTo>
                    <a:pt x="50" y="80"/>
                  </a:lnTo>
                  <a:lnTo>
                    <a:pt x="48" y="80"/>
                  </a:lnTo>
                  <a:lnTo>
                    <a:pt x="46" y="80"/>
                  </a:lnTo>
                  <a:lnTo>
                    <a:pt x="46" y="78"/>
                  </a:lnTo>
                  <a:lnTo>
                    <a:pt x="44" y="78"/>
                  </a:lnTo>
                  <a:lnTo>
                    <a:pt x="44" y="76"/>
                  </a:lnTo>
                  <a:lnTo>
                    <a:pt x="46" y="76"/>
                  </a:lnTo>
                  <a:lnTo>
                    <a:pt x="46" y="74"/>
                  </a:lnTo>
                  <a:lnTo>
                    <a:pt x="44" y="74"/>
                  </a:lnTo>
                  <a:lnTo>
                    <a:pt x="42" y="76"/>
                  </a:lnTo>
                  <a:lnTo>
                    <a:pt x="42" y="78"/>
                  </a:lnTo>
                  <a:lnTo>
                    <a:pt x="44" y="78"/>
                  </a:lnTo>
                  <a:lnTo>
                    <a:pt x="44" y="80"/>
                  </a:lnTo>
                  <a:lnTo>
                    <a:pt x="44" y="82"/>
                  </a:lnTo>
                  <a:lnTo>
                    <a:pt x="42" y="84"/>
                  </a:lnTo>
                  <a:lnTo>
                    <a:pt x="40" y="84"/>
                  </a:lnTo>
                  <a:lnTo>
                    <a:pt x="38" y="82"/>
                  </a:lnTo>
                  <a:lnTo>
                    <a:pt x="38" y="80"/>
                  </a:lnTo>
                  <a:lnTo>
                    <a:pt x="34" y="78"/>
                  </a:lnTo>
                  <a:lnTo>
                    <a:pt x="32" y="76"/>
                  </a:lnTo>
                  <a:lnTo>
                    <a:pt x="34" y="76"/>
                  </a:lnTo>
                  <a:lnTo>
                    <a:pt x="36" y="76"/>
                  </a:lnTo>
                  <a:lnTo>
                    <a:pt x="38" y="76"/>
                  </a:lnTo>
                  <a:lnTo>
                    <a:pt x="40" y="78"/>
                  </a:lnTo>
                  <a:lnTo>
                    <a:pt x="40" y="76"/>
                  </a:lnTo>
                  <a:lnTo>
                    <a:pt x="38" y="76"/>
                  </a:lnTo>
                  <a:lnTo>
                    <a:pt x="36" y="76"/>
                  </a:lnTo>
                  <a:lnTo>
                    <a:pt x="36" y="74"/>
                  </a:lnTo>
                  <a:lnTo>
                    <a:pt x="32" y="74"/>
                  </a:lnTo>
                  <a:lnTo>
                    <a:pt x="28" y="72"/>
                  </a:lnTo>
                  <a:lnTo>
                    <a:pt x="24" y="70"/>
                  </a:lnTo>
                  <a:lnTo>
                    <a:pt x="24" y="68"/>
                  </a:lnTo>
                  <a:lnTo>
                    <a:pt x="26" y="66"/>
                  </a:lnTo>
                  <a:lnTo>
                    <a:pt x="28" y="66"/>
                  </a:lnTo>
                  <a:lnTo>
                    <a:pt x="28" y="68"/>
                  </a:lnTo>
                  <a:lnTo>
                    <a:pt x="30" y="68"/>
                  </a:lnTo>
                  <a:lnTo>
                    <a:pt x="32" y="70"/>
                  </a:lnTo>
                  <a:lnTo>
                    <a:pt x="36" y="70"/>
                  </a:lnTo>
                  <a:lnTo>
                    <a:pt x="36" y="72"/>
                  </a:lnTo>
                  <a:lnTo>
                    <a:pt x="38" y="72"/>
                  </a:lnTo>
                  <a:lnTo>
                    <a:pt x="38" y="70"/>
                  </a:lnTo>
                  <a:lnTo>
                    <a:pt x="32" y="70"/>
                  </a:lnTo>
                  <a:lnTo>
                    <a:pt x="32" y="68"/>
                  </a:lnTo>
                  <a:lnTo>
                    <a:pt x="26" y="64"/>
                  </a:lnTo>
                  <a:lnTo>
                    <a:pt x="26" y="62"/>
                  </a:lnTo>
                  <a:lnTo>
                    <a:pt x="28" y="62"/>
                  </a:lnTo>
                  <a:lnTo>
                    <a:pt x="30" y="64"/>
                  </a:lnTo>
                  <a:lnTo>
                    <a:pt x="36" y="66"/>
                  </a:lnTo>
                  <a:lnTo>
                    <a:pt x="36" y="64"/>
                  </a:lnTo>
                  <a:lnTo>
                    <a:pt x="32" y="64"/>
                  </a:lnTo>
                  <a:lnTo>
                    <a:pt x="30" y="64"/>
                  </a:lnTo>
                  <a:lnTo>
                    <a:pt x="26" y="62"/>
                  </a:lnTo>
                  <a:lnTo>
                    <a:pt x="26" y="60"/>
                  </a:lnTo>
                  <a:lnTo>
                    <a:pt x="26" y="58"/>
                  </a:lnTo>
                  <a:lnTo>
                    <a:pt x="28" y="58"/>
                  </a:lnTo>
                  <a:lnTo>
                    <a:pt x="30" y="58"/>
                  </a:lnTo>
                  <a:lnTo>
                    <a:pt x="26" y="58"/>
                  </a:lnTo>
                  <a:lnTo>
                    <a:pt x="26" y="56"/>
                  </a:lnTo>
                  <a:lnTo>
                    <a:pt x="26" y="54"/>
                  </a:lnTo>
                  <a:lnTo>
                    <a:pt x="28" y="54"/>
                  </a:lnTo>
                  <a:lnTo>
                    <a:pt x="30" y="54"/>
                  </a:lnTo>
                  <a:lnTo>
                    <a:pt x="32" y="56"/>
                  </a:lnTo>
                  <a:lnTo>
                    <a:pt x="34" y="56"/>
                  </a:lnTo>
                  <a:lnTo>
                    <a:pt x="36" y="58"/>
                  </a:lnTo>
                  <a:lnTo>
                    <a:pt x="36" y="60"/>
                  </a:lnTo>
                  <a:lnTo>
                    <a:pt x="36" y="58"/>
                  </a:lnTo>
                  <a:lnTo>
                    <a:pt x="34" y="56"/>
                  </a:lnTo>
                  <a:lnTo>
                    <a:pt x="32" y="56"/>
                  </a:lnTo>
                  <a:lnTo>
                    <a:pt x="32" y="54"/>
                  </a:lnTo>
                  <a:lnTo>
                    <a:pt x="32" y="52"/>
                  </a:lnTo>
                  <a:lnTo>
                    <a:pt x="30" y="52"/>
                  </a:lnTo>
                  <a:lnTo>
                    <a:pt x="28" y="52"/>
                  </a:lnTo>
                  <a:lnTo>
                    <a:pt x="26" y="52"/>
                  </a:lnTo>
                  <a:lnTo>
                    <a:pt x="26" y="50"/>
                  </a:lnTo>
                  <a:lnTo>
                    <a:pt x="26" y="48"/>
                  </a:lnTo>
                  <a:lnTo>
                    <a:pt x="28" y="48"/>
                  </a:lnTo>
                  <a:lnTo>
                    <a:pt x="30" y="48"/>
                  </a:lnTo>
                  <a:lnTo>
                    <a:pt x="28" y="48"/>
                  </a:lnTo>
                  <a:lnTo>
                    <a:pt x="26" y="48"/>
                  </a:lnTo>
                  <a:lnTo>
                    <a:pt x="26" y="44"/>
                  </a:lnTo>
                  <a:lnTo>
                    <a:pt x="26" y="42"/>
                  </a:lnTo>
                  <a:lnTo>
                    <a:pt x="26" y="44"/>
                  </a:lnTo>
                  <a:lnTo>
                    <a:pt x="28" y="44"/>
                  </a:lnTo>
                  <a:lnTo>
                    <a:pt x="28" y="42"/>
                  </a:lnTo>
                  <a:lnTo>
                    <a:pt x="26" y="42"/>
                  </a:lnTo>
                  <a:lnTo>
                    <a:pt x="26" y="44"/>
                  </a:lnTo>
                  <a:lnTo>
                    <a:pt x="26" y="46"/>
                  </a:lnTo>
                  <a:lnTo>
                    <a:pt x="26" y="48"/>
                  </a:lnTo>
                  <a:lnTo>
                    <a:pt x="26" y="50"/>
                  </a:lnTo>
                  <a:lnTo>
                    <a:pt x="26" y="52"/>
                  </a:lnTo>
                  <a:lnTo>
                    <a:pt x="26" y="54"/>
                  </a:lnTo>
                  <a:lnTo>
                    <a:pt x="26" y="52"/>
                  </a:lnTo>
                  <a:lnTo>
                    <a:pt x="22" y="50"/>
                  </a:lnTo>
                  <a:lnTo>
                    <a:pt x="22" y="48"/>
                  </a:lnTo>
                  <a:lnTo>
                    <a:pt x="20" y="46"/>
                  </a:lnTo>
                  <a:lnTo>
                    <a:pt x="18" y="42"/>
                  </a:lnTo>
                  <a:lnTo>
                    <a:pt x="18" y="40"/>
                  </a:lnTo>
                  <a:lnTo>
                    <a:pt x="16" y="40"/>
                  </a:lnTo>
                  <a:lnTo>
                    <a:pt x="16" y="38"/>
                  </a:lnTo>
                  <a:lnTo>
                    <a:pt x="16" y="36"/>
                  </a:lnTo>
                  <a:lnTo>
                    <a:pt x="18" y="36"/>
                  </a:lnTo>
                  <a:lnTo>
                    <a:pt x="20" y="36"/>
                  </a:lnTo>
                  <a:lnTo>
                    <a:pt x="22" y="36"/>
                  </a:lnTo>
                  <a:lnTo>
                    <a:pt x="20" y="36"/>
                  </a:lnTo>
                  <a:lnTo>
                    <a:pt x="18" y="36"/>
                  </a:lnTo>
                  <a:lnTo>
                    <a:pt x="16" y="36"/>
                  </a:lnTo>
                  <a:lnTo>
                    <a:pt x="16" y="34"/>
                  </a:lnTo>
                  <a:lnTo>
                    <a:pt x="14" y="34"/>
                  </a:lnTo>
                  <a:lnTo>
                    <a:pt x="14" y="32"/>
                  </a:lnTo>
                  <a:lnTo>
                    <a:pt x="16" y="30"/>
                  </a:lnTo>
                  <a:lnTo>
                    <a:pt x="18" y="30"/>
                  </a:lnTo>
                  <a:lnTo>
                    <a:pt x="20" y="32"/>
                  </a:lnTo>
                  <a:lnTo>
                    <a:pt x="20" y="28"/>
                  </a:lnTo>
                  <a:lnTo>
                    <a:pt x="18" y="28"/>
                  </a:lnTo>
                  <a:lnTo>
                    <a:pt x="16" y="26"/>
                  </a:lnTo>
                  <a:lnTo>
                    <a:pt x="18" y="26"/>
                  </a:lnTo>
                  <a:lnTo>
                    <a:pt x="14" y="26"/>
                  </a:lnTo>
                  <a:lnTo>
                    <a:pt x="10" y="24"/>
                  </a:lnTo>
                  <a:lnTo>
                    <a:pt x="8" y="22"/>
                  </a:lnTo>
                  <a:lnTo>
                    <a:pt x="6" y="20"/>
                  </a:lnTo>
                  <a:lnTo>
                    <a:pt x="4" y="20"/>
                  </a:lnTo>
                  <a:lnTo>
                    <a:pt x="4" y="18"/>
                  </a:lnTo>
                  <a:lnTo>
                    <a:pt x="6" y="18"/>
                  </a:lnTo>
                  <a:lnTo>
                    <a:pt x="8" y="18"/>
                  </a:lnTo>
                  <a:lnTo>
                    <a:pt x="10" y="18"/>
                  </a:lnTo>
                  <a:lnTo>
                    <a:pt x="10" y="20"/>
                  </a:lnTo>
                  <a:lnTo>
                    <a:pt x="12" y="20"/>
                  </a:lnTo>
                  <a:lnTo>
                    <a:pt x="12" y="22"/>
                  </a:lnTo>
                  <a:lnTo>
                    <a:pt x="14" y="24"/>
                  </a:lnTo>
                  <a:lnTo>
                    <a:pt x="16" y="24"/>
                  </a:lnTo>
                  <a:lnTo>
                    <a:pt x="12" y="20"/>
                  </a:lnTo>
                  <a:lnTo>
                    <a:pt x="10" y="18"/>
                  </a:lnTo>
                  <a:lnTo>
                    <a:pt x="12" y="18"/>
                  </a:lnTo>
                  <a:lnTo>
                    <a:pt x="14" y="18"/>
                  </a:lnTo>
                  <a:lnTo>
                    <a:pt x="16" y="18"/>
                  </a:lnTo>
                  <a:lnTo>
                    <a:pt x="16" y="20"/>
                  </a:lnTo>
                  <a:lnTo>
                    <a:pt x="18" y="20"/>
                  </a:lnTo>
                  <a:lnTo>
                    <a:pt x="20" y="20"/>
                  </a:lnTo>
                  <a:lnTo>
                    <a:pt x="20" y="18"/>
                  </a:lnTo>
                  <a:lnTo>
                    <a:pt x="22" y="20"/>
                  </a:lnTo>
                  <a:lnTo>
                    <a:pt x="26" y="22"/>
                  </a:lnTo>
                  <a:lnTo>
                    <a:pt x="26" y="24"/>
                  </a:lnTo>
                  <a:lnTo>
                    <a:pt x="26" y="22"/>
                  </a:lnTo>
                  <a:lnTo>
                    <a:pt x="28" y="22"/>
                  </a:lnTo>
                  <a:lnTo>
                    <a:pt x="28" y="24"/>
                  </a:lnTo>
                  <a:lnTo>
                    <a:pt x="30" y="22"/>
                  </a:lnTo>
                  <a:lnTo>
                    <a:pt x="30" y="20"/>
                  </a:lnTo>
                  <a:lnTo>
                    <a:pt x="28" y="20"/>
                  </a:lnTo>
                  <a:lnTo>
                    <a:pt x="30" y="22"/>
                  </a:lnTo>
                  <a:lnTo>
                    <a:pt x="28" y="22"/>
                  </a:lnTo>
                  <a:lnTo>
                    <a:pt x="26" y="22"/>
                  </a:lnTo>
                  <a:lnTo>
                    <a:pt x="26" y="20"/>
                  </a:lnTo>
                  <a:lnTo>
                    <a:pt x="24" y="20"/>
                  </a:lnTo>
                  <a:lnTo>
                    <a:pt x="24" y="18"/>
                  </a:lnTo>
                  <a:lnTo>
                    <a:pt x="22" y="16"/>
                  </a:lnTo>
                  <a:lnTo>
                    <a:pt x="24" y="16"/>
                  </a:lnTo>
                  <a:lnTo>
                    <a:pt x="24" y="18"/>
                  </a:lnTo>
                  <a:lnTo>
                    <a:pt x="26" y="18"/>
                  </a:lnTo>
                  <a:lnTo>
                    <a:pt x="30" y="18"/>
                  </a:lnTo>
                  <a:lnTo>
                    <a:pt x="28" y="18"/>
                  </a:lnTo>
                  <a:lnTo>
                    <a:pt x="26" y="18"/>
                  </a:lnTo>
                  <a:lnTo>
                    <a:pt x="26" y="16"/>
                  </a:lnTo>
                  <a:lnTo>
                    <a:pt x="20" y="14"/>
                  </a:lnTo>
                  <a:lnTo>
                    <a:pt x="20" y="12"/>
                  </a:lnTo>
                  <a:lnTo>
                    <a:pt x="18" y="12"/>
                  </a:lnTo>
                  <a:lnTo>
                    <a:pt x="18" y="10"/>
                  </a:lnTo>
                  <a:lnTo>
                    <a:pt x="20" y="10"/>
                  </a:lnTo>
                  <a:lnTo>
                    <a:pt x="18" y="8"/>
                  </a:lnTo>
                  <a:lnTo>
                    <a:pt x="18" y="6"/>
                  </a:lnTo>
                  <a:lnTo>
                    <a:pt x="18" y="8"/>
                  </a:lnTo>
                  <a:lnTo>
                    <a:pt x="18" y="10"/>
                  </a:lnTo>
                  <a:lnTo>
                    <a:pt x="18" y="14"/>
                  </a:lnTo>
                  <a:lnTo>
                    <a:pt x="16" y="14"/>
                  </a:lnTo>
                  <a:lnTo>
                    <a:pt x="14" y="14"/>
                  </a:lnTo>
                  <a:lnTo>
                    <a:pt x="12" y="14"/>
                  </a:lnTo>
                  <a:lnTo>
                    <a:pt x="8" y="12"/>
                  </a:lnTo>
                  <a:lnTo>
                    <a:pt x="6" y="12"/>
                  </a:lnTo>
                  <a:lnTo>
                    <a:pt x="4" y="12"/>
                  </a:lnTo>
                  <a:lnTo>
                    <a:pt x="2" y="12"/>
                  </a:lnTo>
                  <a:lnTo>
                    <a:pt x="0" y="12"/>
                  </a:lnTo>
                  <a:lnTo>
                    <a:pt x="0" y="8"/>
                  </a:lnTo>
                  <a:lnTo>
                    <a:pt x="2" y="8"/>
                  </a:lnTo>
                  <a:lnTo>
                    <a:pt x="4" y="8"/>
                  </a:lnTo>
                  <a:lnTo>
                    <a:pt x="6" y="8"/>
                  </a:lnTo>
                  <a:lnTo>
                    <a:pt x="6" y="10"/>
                  </a:lnTo>
                  <a:lnTo>
                    <a:pt x="8" y="12"/>
                  </a:lnTo>
                  <a:lnTo>
                    <a:pt x="10" y="12"/>
                  </a:lnTo>
                  <a:lnTo>
                    <a:pt x="12" y="12"/>
                  </a:lnTo>
                  <a:lnTo>
                    <a:pt x="10" y="12"/>
                  </a:lnTo>
                  <a:lnTo>
                    <a:pt x="8" y="12"/>
                  </a:lnTo>
                  <a:lnTo>
                    <a:pt x="8" y="10"/>
                  </a:lnTo>
                  <a:lnTo>
                    <a:pt x="10" y="10"/>
                  </a:lnTo>
                  <a:lnTo>
                    <a:pt x="12" y="10"/>
                  </a:lnTo>
                  <a:lnTo>
                    <a:pt x="12" y="8"/>
                  </a:lnTo>
                  <a:lnTo>
                    <a:pt x="10" y="8"/>
                  </a:lnTo>
                  <a:lnTo>
                    <a:pt x="8" y="8"/>
                  </a:lnTo>
                  <a:lnTo>
                    <a:pt x="6" y="8"/>
                  </a:lnTo>
                  <a:lnTo>
                    <a:pt x="2" y="6"/>
                  </a:lnTo>
                  <a:lnTo>
                    <a:pt x="2" y="4"/>
                  </a:lnTo>
                  <a:lnTo>
                    <a:pt x="2" y="2"/>
                  </a:lnTo>
                  <a:lnTo>
                    <a:pt x="2" y="0"/>
                  </a:lnTo>
                  <a:lnTo>
                    <a:pt x="4" y="0"/>
                  </a:lnTo>
                  <a:lnTo>
                    <a:pt x="6" y="0"/>
                  </a:lnTo>
                  <a:lnTo>
                    <a:pt x="6" y="2"/>
                  </a:lnTo>
                  <a:lnTo>
                    <a:pt x="8" y="2"/>
                  </a:lnTo>
                </a:path>
              </a:pathLst>
            </a:custGeom>
            <a:noFill/>
            <a:ln w="3175">
              <a:solidFill>
                <a:schemeClr val="bg1"/>
              </a:solidFill>
              <a:prstDash val="sysDot"/>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lang="de-DE" sz="2400">
                <a:solidFill>
                  <a:srgbClr val="000000"/>
                </a:solidFill>
                <a:cs typeface="Arial" charset="0"/>
              </a:endParaRPr>
            </a:p>
          </p:txBody>
        </p:sp>
        <p:sp>
          <p:nvSpPr>
            <p:cNvPr id="14451" name="Freeform 2533"/>
            <p:cNvSpPr>
              <a:spLocks/>
            </p:cNvSpPr>
            <p:nvPr/>
          </p:nvSpPr>
          <p:spPr bwMode="auto">
            <a:xfrm>
              <a:off x="2947132" y="3828069"/>
              <a:ext cx="54994" cy="47138"/>
            </a:xfrm>
            <a:custGeom>
              <a:avLst/>
              <a:gdLst>
                <a:gd name="T0" fmla="*/ 2147483647 w 62"/>
                <a:gd name="T1" fmla="*/ 2147483647 h 56"/>
                <a:gd name="T2" fmla="*/ 2147483647 w 62"/>
                <a:gd name="T3" fmla="*/ 2147483647 h 56"/>
                <a:gd name="T4" fmla="*/ 2147483647 w 62"/>
                <a:gd name="T5" fmla="*/ 2147483647 h 56"/>
                <a:gd name="T6" fmla="*/ 2147483647 w 62"/>
                <a:gd name="T7" fmla="*/ 2147483647 h 56"/>
                <a:gd name="T8" fmla="*/ 2147483647 w 62"/>
                <a:gd name="T9" fmla="*/ 2147483647 h 56"/>
                <a:gd name="T10" fmla="*/ 2147483647 w 62"/>
                <a:gd name="T11" fmla="*/ 2147483647 h 56"/>
                <a:gd name="T12" fmla="*/ 2147483647 w 62"/>
                <a:gd name="T13" fmla="*/ 2147483647 h 56"/>
                <a:gd name="T14" fmla="*/ 2147483647 w 62"/>
                <a:gd name="T15" fmla="*/ 2147483647 h 56"/>
                <a:gd name="T16" fmla="*/ 2147483647 w 62"/>
                <a:gd name="T17" fmla="*/ 2147483647 h 56"/>
                <a:gd name="T18" fmla="*/ 2147483647 w 62"/>
                <a:gd name="T19" fmla="*/ 2147483647 h 56"/>
                <a:gd name="T20" fmla="*/ 2147483647 w 62"/>
                <a:gd name="T21" fmla="*/ 2147483647 h 56"/>
                <a:gd name="T22" fmla="*/ 2147483647 w 62"/>
                <a:gd name="T23" fmla="*/ 2147483647 h 56"/>
                <a:gd name="T24" fmla="*/ 2147483647 w 62"/>
                <a:gd name="T25" fmla="*/ 2147483647 h 56"/>
                <a:gd name="T26" fmla="*/ 2147483647 w 62"/>
                <a:gd name="T27" fmla="*/ 2147483647 h 56"/>
                <a:gd name="T28" fmla="*/ 2147483647 w 62"/>
                <a:gd name="T29" fmla="*/ 2147483647 h 56"/>
                <a:gd name="T30" fmla="*/ 2147483647 w 62"/>
                <a:gd name="T31" fmla="*/ 2147483647 h 56"/>
                <a:gd name="T32" fmla="*/ 2147483647 w 62"/>
                <a:gd name="T33" fmla="*/ 2147483647 h 56"/>
                <a:gd name="T34" fmla="*/ 2147483647 w 62"/>
                <a:gd name="T35" fmla="*/ 2147483647 h 56"/>
                <a:gd name="T36" fmla="*/ 2147483647 w 62"/>
                <a:gd name="T37" fmla="*/ 2147483647 h 56"/>
                <a:gd name="T38" fmla="*/ 2147483647 w 62"/>
                <a:gd name="T39" fmla="*/ 2147483647 h 56"/>
                <a:gd name="T40" fmla="*/ 2147483647 w 62"/>
                <a:gd name="T41" fmla="*/ 2147483647 h 56"/>
                <a:gd name="T42" fmla="*/ 2147483647 w 62"/>
                <a:gd name="T43" fmla="*/ 2147483647 h 56"/>
                <a:gd name="T44" fmla="*/ 2147483647 w 62"/>
                <a:gd name="T45" fmla="*/ 2147483647 h 56"/>
                <a:gd name="T46" fmla="*/ 2147483647 w 62"/>
                <a:gd name="T47" fmla="*/ 2147483647 h 56"/>
                <a:gd name="T48" fmla="*/ 2147483647 w 62"/>
                <a:gd name="T49" fmla="*/ 2147483647 h 56"/>
                <a:gd name="T50" fmla="*/ 2147483647 w 62"/>
                <a:gd name="T51" fmla="*/ 2147483647 h 56"/>
                <a:gd name="T52" fmla="*/ 2147483647 w 62"/>
                <a:gd name="T53" fmla="*/ 2147483647 h 56"/>
                <a:gd name="T54" fmla="*/ 2147483647 w 62"/>
                <a:gd name="T55" fmla="*/ 2147483647 h 56"/>
                <a:gd name="T56" fmla="*/ 2147483647 w 62"/>
                <a:gd name="T57" fmla="*/ 2147483647 h 56"/>
                <a:gd name="T58" fmla="*/ 2147483647 w 62"/>
                <a:gd name="T59" fmla="*/ 2147483647 h 56"/>
                <a:gd name="T60" fmla="*/ 2147483647 w 62"/>
                <a:gd name="T61" fmla="*/ 2147483647 h 56"/>
                <a:gd name="T62" fmla="*/ 2147483647 w 62"/>
                <a:gd name="T63" fmla="*/ 2147483647 h 56"/>
                <a:gd name="T64" fmla="*/ 2147483647 w 62"/>
                <a:gd name="T65" fmla="*/ 2147483647 h 56"/>
                <a:gd name="T66" fmla="*/ 2147483647 w 62"/>
                <a:gd name="T67" fmla="*/ 2147483647 h 56"/>
                <a:gd name="T68" fmla="*/ 2147483647 w 62"/>
                <a:gd name="T69" fmla="*/ 2147483647 h 56"/>
                <a:gd name="T70" fmla="*/ 2147483647 w 62"/>
                <a:gd name="T71" fmla="*/ 2147483647 h 56"/>
                <a:gd name="T72" fmla="*/ 2147483647 w 62"/>
                <a:gd name="T73" fmla="*/ 2147483647 h 56"/>
                <a:gd name="T74" fmla="*/ 2147483647 w 62"/>
                <a:gd name="T75" fmla="*/ 2147483647 h 56"/>
                <a:gd name="T76" fmla="*/ 2147483647 w 62"/>
                <a:gd name="T77" fmla="*/ 2147483647 h 56"/>
                <a:gd name="T78" fmla="*/ 2147483647 w 62"/>
                <a:gd name="T79" fmla="*/ 2147483647 h 56"/>
                <a:gd name="T80" fmla="*/ 2147483647 w 62"/>
                <a:gd name="T81" fmla="*/ 2147483647 h 56"/>
                <a:gd name="T82" fmla="*/ 2147483647 w 62"/>
                <a:gd name="T83" fmla="*/ 2147483647 h 56"/>
                <a:gd name="T84" fmla="*/ 2147483647 w 62"/>
                <a:gd name="T85" fmla="*/ 2147483647 h 56"/>
                <a:gd name="T86" fmla="*/ 2147483647 w 62"/>
                <a:gd name="T87" fmla="*/ 2147483647 h 56"/>
                <a:gd name="T88" fmla="*/ 2147483647 w 62"/>
                <a:gd name="T89" fmla="*/ 2147483647 h 56"/>
                <a:gd name="T90" fmla="*/ 2147483647 w 62"/>
                <a:gd name="T91" fmla="*/ 2147483647 h 56"/>
                <a:gd name="T92" fmla="*/ 2147483647 w 62"/>
                <a:gd name="T93" fmla="*/ 0 h 56"/>
                <a:gd name="T94" fmla="*/ 2147483647 w 62"/>
                <a:gd name="T95" fmla="*/ 2147483647 h 56"/>
                <a:gd name="T96" fmla="*/ 2147483647 w 62"/>
                <a:gd name="T97" fmla="*/ 2147483647 h 56"/>
                <a:gd name="T98" fmla="*/ 2147483647 w 62"/>
                <a:gd name="T99" fmla="*/ 2147483647 h 56"/>
                <a:gd name="T100" fmla="*/ 2147483647 w 62"/>
                <a:gd name="T101" fmla="*/ 2147483647 h 56"/>
                <a:gd name="T102" fmla="*/ 2147483647 w 62"/>
                <a:gd name="T103" fmla="*/ 2147483647 h 56"/>
                <a:gd name="T104" fmla="*/ 2147483647 w 62"/>
                <a:gd name="T105" fmla="*/ 2147483647 h 56"/>
                <a:gd name="T106" fmla="*/ 2147483647 w 62"/>
                <a:gd name="T107" fmla="*/ 2147483647 h 56"/>
                <a:gd name="T108" fmla="*/ 2147483647 w 62"/>
                <a:gd name="T109" fmla="*/ 2147483647 h 56"/>
                <a:gd name="T110" fmla="*/ 2147483647 w 62"/>
                <a:gd name="T111" fmla="*/ 2147483647 h 56"/>
                <a:gd name="T112" fmla="*/ 2147483647 w 62"/>
                <a:gd name="T113" fmla="*/ 2147483647 h 5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w 62"/>
                <a:gd name="T172" fmla="*/ 0 h 56"/>
                <a:gd name="T173" fmla="*/ 62 w 62"/>
                <a:gd name="T174" fmla="*/ 56 h 56"/>
              </a:gdLst>
              <a:ahLst/>
              <a:cxnLst>
                <a:cxn ang="T114">
                  <a:pos x="T0" y="T1"/>
                </a:cxn>
                <a:cxn ang="T115">
                  <a:pos x="T2" y="T3"/>
                </a:cxn>
                <a:cxn ang="T116">
                  <a:pos x="T4" y="T5"/>
                </a:cxn>
                <a:cxn ang="T117">
                  <a:pos x="T6" y="T7"/>
                </a:cxn>
                <a:cxn ang="T118">
                  <a:pos x="T8" y="T9"/>
                </a:cxn>
                <a:cxn ang="T119">
                  <a:pos x="T10" y="T11"/>
                </a:cxn>
                <a:cxn ang="T120">
                  <a:pos x="T12" y="T13"/>
                </a:cxn>
                <a:cxn ang="T121">
                  <a:pos x="T14" y="T15"/>
                </a:cxn>
                <a:cxn ang="T122">
                  <a:pos x="T16" y="T17"/>
                </a:cxn>
                <a:cxn ang="T123">
                  <a:pos x="T18" y="T19"/>
                </a:cxn>
                <a:cxn ang="T124">
                  <a:pos x="T20" y="T21"/>
                </a:cxn>
                <a:cxn ang="T125">
                  <a:pos x="T22" y="T23"/>
                </a:cxn>
                <a:cxn ang="T126">
                  <a:pos x="T24" y="T25"/>
                </a:cxn>
                <a:cxn ang="T127">
                  <a:pos x="T26" y="T27"/>
                </a:cxn>
                <a:cxn ang="T128">
                  <a:pos x="T28" y="T29"/>
                </a:cxn>
                <a:cxn ang="T129">
                  <a:pos x="T30" y="T31"/>
                </a:cxn>
                <a:cxn ang="T130">
                  <a:pos x="T32" y="T33"/>
                </a:cxn>
                <a:cxn ang="T131">
                  <a:pos x="T34" y="T35"/>
                </a:cxn>
                <a:cxn ang="T132">
                  <a:pos x="T36" y="T37"/>
                </a:cxn>
                <a:cxn ang="T133">
                  <a:pos x="T38" y="T39"/>
                </a:cxn>
                <a:cxn ang="T134">
                  <a:pos x="T40" y="T41"/>
                </a:cxn>
                <a:cxn ang="T135">
                  <a:pos x="T42" y="T43"/>
                </a:cxn>
                <a:cxn ang="T136">
                  <a:pos x="T44" y="T45"/>
                </a:cxn>
                <a:cxn ang="T137">
                  <a:pos x="T46" y="T47"/>
                </a:cxn>
                <a:cxn ang="T138">
                  <a:pos x="T48" y="T49"/>
                </a:cxn>
                <a:cxn ang="T139">
                  <a:pos x="T50" y="T51"/>
                </a:cxn>
                <a:cxn ang="T140">
                  <a:pos x="T52" y="T53"/>
                </a:cxn>
                <a:cxn ang="T141">
                  <a:pos x="T54" y="T55"/>
                </a:cxn>
                <a:cxn ang="T142">
                  <a:pos x="T56" y="T57"/>
                </a:cxn>
                <a:cxn ang="T143">
                  <a:pos x="T58" y="T59"/>
                </a:cxn>
                <a:cxn ang="T144">
                  <a:pos x="T60" y="T61"/>
                </a:cxn>
                <a:cxn ang="T145">
                  <a:pos x="T62" y="T63"/>
                </a:cxn>
                <a:cxn ang="T146">
                  <a:pos x="T64" y="T65"/>
                </a:cxn>
                <a:cxn ang="T147">
                  <a:pos x="T66" y="T67"/>
                </a:cxn>
                <a:cxn ang="T148">
                  <a:pos x="T68" y="T69"/>
                </a:cxn>
                <a:cxn ang="T149">
                  <a:pos x="T70" y="T71"/>
                </a:cxn>
                <a:cxn ang="T150">
                  <a:pos x="T72" y="T73"/>
                </a:cxn>
                <a:cxn ang="T151">
                  <a:pos x="T74" y="T75"/>
                </a:cxn>
                <a:cxn ang="T152">
                  <a:pos x="T76" y="T77"/>
                </a:cxn>
                <a:cxn ang="T153">
                  <a:pos x="T78" y="T79"/>
                </a:cxn>
                <a:cxn ang="T154">
                  <a:pos x="T80" y="T81"/>
                </a:cxn>
                <a:cxn ang="T155">
                  <a:pos x="T82" y="T83"/>
                </a:cxn>
                <a:cxn ang="T156">
                  <a:pos x="T84" y="T85"/>
                </a:cxn>
                <a:cxn ang="T157">
                  <a:pos x="T86" y="T87"/>
                </a:cxn>
                <a:cxn ang="T158">
                  <a:pos x="T88" y="T89"/>
                </a:cxn>
                <a:cxn ang="T159">
                  <a:pos x="T90" y="T91"/>
                </a:cxn>
                <a:cxn ang="T160">
                  <a:pos x="T92" y="T93"/>
                </a:cxn>
                <a:cxn ang="T161">
                  <a:pos x="T94" y="T95"/>
                </a:cxn>
                <a:cxn ang="T162">
                  <a:pos x="T96" y="T97"/>
                </a:cxn>
                <a:cxn ang="T163">
                  <a:pos x="T98" y="T99"/>
                </a:cxn>
                <a:cxn ang="T164">
                  <a:pos x="T100" y="T101"/>
                </a:cxn>
                <a:cxn ang="T165">
                  <a:pos x="T102" y="T103"/>
                </a:cxn>
                <a:cxn ang="T166">
                  <a:pos x="T104" y="T105"/>
                </a:cxn>
                <a:cxn ang="T167">
                  <a:pos x="T106" y="T107"/>
                </a:cxn>
                <a:cxn ang="T168">
                  <a:pos x="T108" y="T109"/>
                </a:cxn>
                <a:cxn ang="T169">
                  <a:pos x="T110" y="T111"/>
                </a:cxn>
                <a:cxn ang="T170">
                  <a:pos x="T112" y="T113"/>
                </a:cxn>
              </a:cxnLst>
              <a:rect l="T171" t="T172" r="T173" b="T174"/>
              <a:pathLst>
                <a:path w="62" h="56">
                  <a:moveTo>
                    <a:pt x="34" y="54"/>
                  </a:moveTo>
                  <a:lnTo>
                    <a:pt x="32" y="54"/>
                  </a:lnTo>
                  <a:lnTo>
                    <a:pt x="32" y="52"/>
                  </a:lnTo>
                  <a:lnTo>
                    <a:pt x="34" y="52"/>
                  </a:lnTo>
                  <a:lnTo>
                    <a:pt x="34" y="50"/>
                  </a:lnTo>
                  <a:lnTo>
                    <a:pt x="32" y="52"/>
                  </a:lnTo>
                  <a:lnTo>
                    <a:pt x="32" y="54"/>
                  </a:lnTo>
                  <a:lnTo>
                    <a:pt x="28" y="54"/>
                  </a:lnTo>
                  <a:lnTo>
                    <a:pt x="26" y="54"/>
                  </a:lnTo>
                  <a:lnTo>
                    <a:pt x="24" y="54"/>
                  </a:lnTo>
                  <a:lnTo>
                    <a:pt x="24" y="52"/>
                  </a:lnTo>
                  <a:lnTo>
                    <a:pt x="26" y="52"/>
                  </a:lnTo>
                  <a:lnTo>
                    <a:pt x="28" y="52"/>
                  </a:lnTo>
                  <a:lnTo>
                    <a:pt x="28" y="50"/>
                  </a:lnTo>
                  <a:lnTo>
                    <a:pt x="26" y="50"/>
                  </a:lnTo>
                  <a:lnTo>
                    <a:pt x="26" y="52"/>
                  </a:lnTo>
                  <a:lnTo>
                    <a:pt x="24" y="52"/>
                  </a:lnTo>
                  <a:lnTo>
                    <a:pt x="22" y="52"/>
                  </a:lnTo>
                  <a:lnTo>
                    <a:pt x="24" y="50"/>
                  </a:lnTo>
                  <a:lnTo>
                    <a:pt x="22" y="50"/>
                  </a:lnTo>
                  <a:lnTo>
                    <a:pt x="20" y="52"/>
                  </a:lnTo>
                  <a:lnTo>
                    <a:pt x="20" y="50"/>
                  </a:lnTo>
                  <a:lnTo>
                    <a:pt x="18" y="48"/>
                  </a:lnTo>
                  <a:lnTo>
                    <a:pt x="18" y="50"/>
                  </a:lnTo>
                  <a:lnTo>
                    <a:pt x="16" y="50"/>
                  </a:lnTo>
                  <a:lnTo>
                    <a:pt x="16" y="52"/>
                  </a:lnTo>
                  <a:lnTo>
                    <a:pt x="14" y="50"/>
                  </a:lnTo>
                  <a:lnTo>
                    <a:pt x="14" y="48"/>
                  </a:lnTo>
                  <a:lnTo>
                    <a:pt x="12" y="46"/>
                  </a:lnTo>
                  <a:lnTo>
                    <a:pt x="10" y="48"/>
                  </a:lnTo>
                  <a:lnTo>
                    <a:pt x="10" y="50"/>
                  </a:lnTo>
                  <a:lnTo>
                    <a:pt x="8" y="50"/>
                  </a:lnTo>
                  <a:lnTo>
                    <a:pt x="8" y="48"/>
                  </a:lnTo>
                  <a:lnTo>
                    <a:pt x="6" y="48"/>
                  </a:lnTo>
                  <a:lnTo>
                    <a:pt x="6" y="50"/>
                  </a:lnTo>
                  <a:lnTo>
                    <a:pt x="4" y="50"/>
                  </a:lnTo>
                  <a:lnTo>
                    <a:pt x="2" y="50"/>
                  </a:lnTo>
                  <a:lnTo>
                    <a:pt x="2" y="48"/>
                  </a:lnTo>
                  <a:lnTo>
                    <a:pt x="0" y="46"/>
                  </a:lnTo>
                  <a:lnTo>
                    <a:pt x="2" y="46"/>
                  </a:lnTo>
                  <a:lnTo>
                    <a:pt x="4" y="46"/>
                  </a:lnTo>
                  <a:lnTo>
                    <a:pt x="4" y="48"/>
                  </a:lnTo>
                  <a:lnTo>
                    <a:pt x="6" y="48"/>
                  </a:lnTo>
                  <a:lnTo>
                    <a:pt x="8" y="48"/>
                  </a:lnTo>
                  <a:lnTo>
                    <a:pt x="6" y="46"/>
                  </a:lnTo>
                  <a:lnTo>
                    <a:pt x="4" y="46"/>
                  </a:lnTo>
                  <a:lnTo>
                    <a:pt x="2" y="44"/>
                  </a:lnTo>
                  <a:lnTo>
                    <a:pt x="4" y="44"/>
                  </a:lnTo>
                  <a:lnTo>
                    <a:pt x="6" y="44"/>
                  </a:lnTo>
                  <a:lnTo>
                    <a:pt x="8" y="46"/>
                  </a:lnTo>
                  <a:lnTo>
                    <a:pt x="8" y="44"/>
                  </a:lnTo>
                  <a:lnTo>
                    <a:pt x="10" y="44"/>
                  </a:lnTo>
                  <a:lnTo>
                    <a:pt x="8" y="44"/>
                  </a:lnTo>
                  <a:lnTo>
                    <a:pt x="10" y="44"/>
                  </a:lnTo>
                  <a:lnTo>
                    <a:pt x="14" y="44"/>
                  </a:lnTo>
                  <a:lnTo>
                    <a:pt x="18" y="46"/>
                  </a:lnTo>
                  <a:lnTo>
                    <a:pt x="18" y="44"/>
                  </a:lnTo>
                  <a:lnTo>
                    <a:pt x="16" y="44"/>
                  </a:lnTo>
                  <a:lnTo>
                    <a:pt x="16" y="42"/>
                  </a:lnTo>
                  <a:lnTo>
                    <a:pt x="18" y="42"/>
                  </a:lnTo>
                  <a:lnTo>
                    <a:pt x="20" y="42"/>
                  </a:lnTo>
                  <a:lnTo>
                    <a:pt x="22" y="42"/>
                  </a:lnTo>
                  <a:lnTo>
                    <a:pt x="22" y="44"/>
                  </a:lnTo>
                  <a:lnTo>
                    <a:pt x="22" y="46"/>
                  </a:lnTo>
                  <a:lnTo>
                    <a:pt x="22" y="48"/>
                  </a:lnTo>
                  <a:lnTo>
                    <a:pt x="24" y="48"/>
                  </a:lnTo>
                  <a:lnTo>
                    <a:pt x="22" y="48"/>
                  </a:lnTo>
                  <a:lnTo>
                    <a:pt x="22" y="46"/>
                  </a:lnTo>
                  <a:lnTo>
                    <a:pt x="22" y="44"/>
                  </a:lnTo>
                  <a:lnTo>
                    <a:pt x="24" y="44"/>
                  </a:lnTo>
                  <a:lnTo>
                    <a:pt x="28" y="46"/>
                  </a:lnTo>
                  <a:lnTo>
                    <a:pt x="30" y="46"/>
                  </a:lnTo>
                  <a:lnTo>
                    <a:pt x="30" y="48"/>
                  </a:lnTo>
                  <a:lnTo>
                    <a:pt x="32" y="48"/>
                  </a:lnTo>
                  <a:lnTo>
                    <a:pt x="34" y="48"/>
                  </a:lnTo>
                  <a:lnTo>
                    <a:pt x="32" y="46"/>
                  </a:lnTo>
                  <a:lnTo>
                    <a:pt x="30" y="46"/>
                  </a:lnTo>
                  <a:lnTo>
                    <a:pt x="28" y="46"/>
                  </a:lnTo>
                  <a:lnTo>
                    <a:pt x="28" y="44"/>
                  </a:lnTo>
                  <a:lnTo>
                    <a:pt x="26" y="44"/>
                  </a:lnTo>
                  <a:lnTo>
                    <a:pt x="24" y="44"/>
                  </a:lnTo>
                  <a:lnTo>
                    <a:pt x="24" y="42"/>
                  </a:lnTo>
                  <a:lnTo>
                    <a:pt x="22" y="42"/>
                  </a:lnTo>
                  <a:lnTo>
                    <a:pt x="22" y="40"/>
                  </a:lnTo>
                  <a:lnTo>
                    <a:pt x="20" y="40"/>
                  </a:lnTo>
                  <a:lnTo>
                    <a:pt x="18" y="40"/>
                  </a:lnTo>
                  <a:lnTo>
                    <a:pt x="16" y="40"/>
                  </a:lnTo>
                  <a:lnTo>
                    <a:pt x="14" y="38"/>
                  </a:lnTo>
                  <a:lnTo>
                    <a:pt x="16" y="38"/>
                  </a:lnTo>
                  <a:lnTo>
                    <a:pt x="18" y="38"/>
                  </a:lnTo>
                  <a:lnTo>
                    <a:pt x="20" y="40"/>
                  </a:lnTo>
                  <a:lnTo>
                    <a:pt x="28" y="42"/>
                  </a:lnTo>
                  <a:lnTo>
                    <a:pt x="30" y="44"/>
                  </a:lnTo>
                  <a:lnTo>
                    <a:pt x="32" y="44"/>
                  </a:lnTo>
                  <a:lnTo>
                    <a:pt x="34" y="44"/>
                  </a:lnTo>
                  <a:lnTo>
                    <a:pt x="32" y="44"/>
                  </a:lnTo>
                  <a:lnTo>
                    <a:pt x="32" y="42"/>
                  </a:lnTo>
                  <a:lnTo>
                    <a:pt x="30" y="42"/>
                  </a:lnTo>
                  <a:lnTo>
                    <a:pt x="30" y="40"/>
                  </a:lnTo>
                  <a:lnTo>
                    <a:pt x="32" y="40"/>
                  </a:lnTo>
                  <a:lnTo>
                    <a:pt x="34" y="42"/>
                  </a:lnTo>
                  <a:lnTo>
                    <a:pt x="38" y="44"/>
                  </a:lnTo>
                  <a:lnTo>
                    <a:pt x="40" y="48"/>
                  </a:lnTo>
                  <a:lnTo>
                    <a:pt x="40" y="46"/>
                  </a:lnTo>
                  <a:lnTo>
                    <a:pt x="38" y="44"/>
                  </a:lnTo>
                  <a:lnTo>
                    <a:pt x="36" y="42"/>
                  </a:lnTo>
                  <a:lnTo>
                    <a:pt x="38" y="42"/>
                  </a:lnTo>
                  <a:lnTo>
                    <a:pt x="40" y="42"/>
                  </a:lnTo>
                  <a:lnTo>
                    <a:pt x="40" y="44"/>
                  </a:lnTo>
                  <a:lnTo>
                    <a:pt x="46" y="44"/>
                  </a:lnTo>
                  <a:lnTo>
                    <a:pt x="48" y="44"/>
                  </a:lnTo>
                  <a:lnTo>
                    <a:pt x="48" y="46"/>
                  </a:lnTo>
                  <a:lnTo>
                    <a:pt x="50" y="46"/>
                  </a:lnTo>
                  <a:lnTo>
                    <a:pt x="48" y="48"/>
                  </a:lnTo>
                  <a:lnTo>
                    <a:pt x="48" y="50"/>
                  </a:lnTo>
                  <a:lnTo>
                    <a:pt x="48" y="48"/>
                  </a:lnTo>
                  <a:lnTo>
                    <a:pt x="50" y="48"/>
                  </a:lnTo>
                  <a:lnTo>
                    <a:pt x="50" y="46"/>
                  </a:lnTo>
                  <a:lnTo>
                    <a:pt x="50" y="48"/>
                  </a:lnTo>
                  <a:lnTo>
                    <a:pt x="52" y="48"/>
                  </a:lnTo>
                  <a:lnTo>
                    <a:pt x="52" y="46"/>
                  </a:lnTo>
                  <a:lnTo>
                    <a:pt x="50" y="46"/>
                  </a:lnTo>
                  <a:lnTo>
                    <a:pt x="52" y="46"/>
                  </a:lnTo>
                  <a:lnTo>
                    <a:pt x="54" y="46"/>
                  </a:lnTo>
                  <a:lnTo>
                    <a:pt x="54" y="44"/>
                  </a:lnTo>
                  <a:lnTo>
                    <a:pt x="52" y="44"/>
                  </a:lnTo>
                  <a:lnTo>
                    <a:pt x="48" y="42"/>
                  </a:lnTo>
                  <a:lnTo>
                    <a:pt x="44" y="42"/>
                  </a:lnTo>
                  <a:lnTo>
                    <a:pt x="42" y="40"/>
                  </a:lnTo>
                  <a:lnTo>
                    <a:pt x="40" y="40"/>
                  </a:lnTo>
                  <a:lnTo>
                    <a:pt x="38" y="40"/>
                  </a:lnTo>
                  <a:lnTo>
                    <a:pt x="36" y="40"/>
                  </a:lnTo>
                  <a:lnTo>
                    <a:pt x="34" y="38"/>
                  </a:lnTo>
                  <a:lnTo>
                    <a:pt x="30" y="36"/>
                  </a:lnTo>
                  <a:lnTo>
                    <a:pt x="26" y="32"/>
                  </a:lnTo>
                  <a:lnTo>
                    <a:pt x="26" y="30"/>
                  </a:lnTo>
                  <a:lnTo>
                    <a:pt x="24" y="30"/>
                  </a:lnTo>
                  <a:lnTo>
                    <a:pt x="24" y="28"/>
                  </a:lnTo>
                  <a:lnTo>
                    <a:pt x="28" y="26"/>
                  </a:lnTo>
                  <a:lnTo>
                    <a:pt x="30" y="26"/>
                  </a:lnTo>
                  <a:lnTo>
                    <a:pt x="36" y="24"/>
                  </a:lnTo>
                  <a:lnTo>
                    <a:pt x="38" y="24"/>
                  </a:lnTo>
                  <a:lnTo>
                    <a:pt x="36" y="24"/>
                  </a:lnTo>
                  <a:lnTo>
                    <a:pt x="36" y="22"/>
                  </a:lnTo>
                  <a:lnTo>
                    <a:pt x="34" y="22"/>
                  </a:lnTo>
                  <a:lnTo>
                    <a:pt x="34" y="20"/>
                  </a:lnTo>
                  <a:lnTo>
                    <a:pt x="32" y="20"/>
                  </a:lnTo>
                  <a:lnTo>
                    <a:pt x="30" y="20"/>
                  </a:lnTo>
                  <a:lnTo>
                    <a:pt x="26" y="22"/>
                  </a:lnTo>
                  <a:lnTo>
                    <a:pt x="24" y="22"/>
                  </a:lnTo>
                  <a:lnTo>
                    <a:pt x="24" y="24"/>
                  </a:lnTo>
                  <a:lnTo>
                    <a:pt x="22" y="24"/>
                  </a:lnTo>
                  <a:lnTo>
                    <a:pt x="20" y="24"/>
                  </a:lnTo>
                  <a:lnTo>
                    <a:pt x="16" y="22"/>
                  </a:lnTo>
                  <a:lnTo>
                    <a:pt x="14" y="20"/>
                  </a:lnTo>
                  <a:lnTo>
                    <a:pt x="14" y="18"/>
                  </a:lnTo>
                  <a:lnTo>
                    <a:pt x="12" y="14"/>
                  </a:lnTo>
                  <a:lnTo>
                    <a:pt x="12" y="12"/>
                  </a:lnTo>
                  <a:lnTo>
                    <a:pt x="14" y="12"/>
                  </a:lnTo>
                  <a:lnTo>
                    <a:pt x="14" y="14"/>
                  </a:lnTo>
                  <a:lnTo>
                    <a:pt x="16" y="14"/>
                  </a:lnTo>
                  <a:lnTo>
                    <a:pt x="18" y="14"/>
                  </a:lnTo>
                  <a:lnTo>
                    <a:pt x="18" y="12"/>
                  </a:lnTo>
                  <a:lnTo>
                    <a:pt x="18" y="10"/>
                  </a:lnTo>
                  <a:lnTo>
                    <a:pt x="16" y="10"/>
                  </a:lnTo>
                  <a:lnTo>
                    <a:pt x="14" y="10"/>
                  </a:lnTo>
                  <a:lnTo>
                    <a:pt x="14" y="8"/>
                  </a:lnTo>
                  <a:lnTo>
                    <a:pt x="12" y="8"/>
                  </a:lnTo>
                  <a:lnTo>
                    <a:pt x="10" y="8"/>
                  </a:lnTo>
                  <a:lnTo>
                    <a:pt x="10" y="6"/>
                  </a:lnTo>
                  <a:lnTo>
                    <a:pt x="14" y="6"/>
                  </a:lnTo>
                  <a:lnTo>
                    <a:pt x="16" y="6"/>
                  </a:lnTo>
                  <a:lnTo>
                    <a:pt x="16" y="8"/>
                  </a:lnTo>
                  <a:lnTo>
                    <a:pt x="18" y="8"/>
                  </a:lnTo>
                  <a:lnTo>
                    <a:pt x="18" y="10"/>
                  </a:lnTo>
                  <a:lnTo>
                    <a:pt x="20" y="10"/>
                  </a:lnTo>
                  <a:lnTo>
                    <a:pt x="22" y="8"/>
                  </a:lnTo>
                  <a:lnTo>
                    <a:pt x="22" y="6"/>
                  </a:lnTo>
                  <a:lnTo>
                    <a:pt x="24" y="4"/>
                  </a:lnTo>
                  <a:lnTo>
                    <a:pt x="22" y="2"/>
                  </a:lnTo>
                  <a:lnTo>
                    <a:pt x="24" y="2"/>
                  </a:lnTo>
                  <a:lnTo>
                    <a:pt x="24" y="0"/>
                  </a:lnTo>
                  <a:lnTo>
                    <a:pt x="26" y="0"/>
                  </a:lnTo>
                  <a:lnTo>
                    <a:pt x="26" y="2"/>
                  </a:lnTo>
                  <a:lnTo>
                    <a:pt x="28" y="2"/>
                  </a:lnTo>
                  <a:lnTo>
                    <a:pt x="30" y="4"/>
                  </a:lnTo>
                  <a:lnTo>
                    <a:pt x="32" y="6"/>
                  </a:lnTo>
                  <a:lnTo>
                    <a:pt x="34" y="6"/>
                  </a:lnTo>
                  <a:lnTo>
                    <a:pt x="36" y="4"/>
                  </a:lnTo>
                  <a:lnTo>
                    <a:pt x="38" y="4"/>
                  </a:lnTo>
                  <a:lnTo>
                    <a:pt x="40" y="4"/>
                  </a:lnTo>
                  <a:lnTo>
                    <a:pt x="42" y="4"/>
                  </a:lnTo>
                  <a:lnTo>
                    <a:pt x="42" y="6"/>
                  </a:lnTo>
                  <a:lnTo>
                    <a:pt x="44" y="8"/>
                  </a:lnTo>
                  <a:lnTo>
                    <a:pt x="46" y="16"/>
                  </a:lnTo>
                  <a:lnTo>
                    <a:pt x="48" y="20"/>
                  </a:lnTo>
                  <a:lnTo>
                    <a:pt x="48" y="22"/>
                  </a:lnTo>
                  <a:lnTo>
                    <a:pt x="50" y="24"/>
                  </a:lnTo>
                  <a:lnTo>
                    <a:pt x="54" y="30"/>
                  </a:lnTo>
                  <a:lnTo>
                    <a:pt x="56" y="34"/>
                  </a:lnTo>
                  <a:lnTo>
                    <a:pt x="56" y="42"/>
                  </a:lnTo>
                  <a:lnTo>
                    <a:pt x="58" y="42"/>
                  </a:lnTo>
                  <a:lnTo>
                    <a:pt x="58" y="48"/>
                  </a:lnTo>
                  <a:lnTo>
                    <a:pt x="62" y="54"/>
                  </a:lnTo>
                  <a:lnTo>
                    <a:pt x="62" y="56"/>
                  </a:lnTo>
                  <a:lnTo>
                    <a:pt x="60" y="54"/>
                  </a:lnTo>
                  <a:lnTo>
                    <a:pt x="56" y="54"/>
                  </a:lnTo>
                  <a:lnTo>
                    <a:pt x="58" y="54"/>
                  </a:lnTo>
                  <a:lnTo>
                    <a:pt x="60" y="54"/>
                  </a:lnTo>
                  <a:lnTo>
                    <a:pt x="60" y="56"/>
                  </a:lnTo>
                  <a:lnTo>
                    <a:pt x="58" y="56"/>
                  </a:lnTo>
                  <a:lnTo>
                    <a:pt x="56" y="56"/>
                  </a:lnTo>
                  <a:lnTo>
                    <a:pt x="48" y="54"/>
                  </a:lnTo>
                  <a:lnTo>
                    <a:pt x="46" y="54"/>
                  </a:lnTo>
                  <a:lnTo>
                    <a:pt x="44" y="54"/>
                  </a:lnTo>
                  <a:lnTo>
                    <a:pt x="46" y="52"/>
                  </a:lnTo>
                  <a:lnTo>
                    <a:pt x="44" y="50"/>
                  </a:lnTo>
                  <a:lnTo>
                    <a:pt x="44" y="52"/>
                  </a:lnTo>
                  <a:lnTo>
                    <a:pt x="44" y="54"/>
                  </a:lnTo>
                  <a:lnTo>
                    <a:pt x="38" y="54"/>
                  </a:lnTo>
                  <a:lnTo>
                    <a:pt x="36" y="54"/>
                  </a:lnTo>
                  <a:lnTo>
                    <a:pt x="34" y="54"/>
                  </a:lnTo>
                  <a:close/>
                </a:path>
              </a:pathLst>
            </a:custGeom>
            <a:solidFill>
              <a:srgbClr val="FC6800"/>
            </a:solidFill>
            <a:ln w="3175">
              <a:solidFill>
                <a:schemeClr val="bg1"/>
              </a:solidFill>
              <a:prstDash val="sysDot"/>
              <a:round/>
              <a:headEnd/>
              <a:tailEnd/>
            </a:ln>
          </p:spPr>
          <p:txBody>
            <a:bodyPr/>
            <a:lstStyle/>
            <a:p>
              <a:pPr fontAlgn="base">
                <a:spcBef>
                  <a:spcPct val="0"/>
                </a:spcBef>
                <a:spcAft>
                  <a:spcPct val="0"/>
                </a:spcAft>
              </a:pPr>
              <a:endParaRPr lang="de-DE" sz="2400">
                <a:solidFill>
                  <a:srgbClr val="000000"/>
                </a:solidFill>
                <a:cs typeface="Arial" charset="0"/>
              </a:endParaRPr>
            </a:p>
          </p:txBody>
        </p:sp>
        <p:sp>
          <p:nvSpPr>
            <p:cNvPr id="14452" name="Freeform 2534"/>
            <p:cNvSpPr>
              <a:spLocks/>
            </p:cNvSpPr>
            <p:nvPr/>
          </p:nvSpPr>
          <p:spPr bwMode="auto">
            <a:xfrm>
              <a:off x="2689184" y="2709852"/>
              <a:ext cx="750279" cy="758137"/>
            </a:xfrm>
            <a:custGeom>
              <a:avLst/>
              <a:gdLst>
                <a:gd name="T0" fmla="*/ 2147483647 w 816"/>
                <a:gd name="T1" fmla="*/ 2147483647 h 921"/>
                <a:gd name="T2" fmla="*/ 2147483647 w 816"/>
                <a:gd name="T3" fmla="*/ 2147483647 h 921"/>
                <a:gd name="T4" fmla="*/ 2147483647 w 816"/>
                <a:gd name="T5" fmla="*/ 2147483647 h 921"/>
                <a:gd name="T6" fmla="*/ 2147483647 w 816"/>
                <a:gd name="T7" fmla="*/ 2147483647 h 921"/>
                <a:gd name="T8" fmla="*/ 2147483647 w 816"/>
                <a:gd name="T9" fmla="*/ 2147483647 h 921"/>
                <a:gd name="T10" fmla="*/ 2147483647 w 816"/>
                <a:gd name="T11" fmla="*/ 2147483647 h 921"/>
                <a:gd name="T12" fmla="*/ 2147483647 w 816"/>
                <a:gd name="T13" fmla="*/ 2147483647 h 921"/>
                <a:gd name="T14" fmla="*/ 2147483647 w 816"/>
                <a:gd name="T15" fmla="*/ 2147483647 h 921"/>
                <a:gd name="T16" fmla="*/ 2147483647 w 816"/>
                <a:gd name="T17" fmla="*/ 2147483647 h 921"/>
                <a:gd name="T18" fmla="*/ 2147483647 w 816"/>
                <a:gd name="T19" fmla="*/ 2147483647 h 921"/>
                <a:gd name="T20" fmla="*/ 2147483647 w 816"/>
                <a:gd name="T21" fmla="*/ 2147483647 h 921"/>
                <a:gd name="T22" fmla="*/ 2147483647 w 816"/>
                <a:gd name="T23" fmla="*/ 2147483647 h 921"/>
                <a:gd name="T24" fmla="*/ 2147483647 w 816"/>
                <a:gd name="T25" fmla="*/ 2147483647 h 921"/>
                <a:gd name="T26" fmla="*/ 2147483647 w 816"/>
                <a:gd name="T27" fmla="*/ 2147483647 h 921"/>
                <a:gd name="T28" fmla="*/ 2147483647 w 816"/>
                <a:gd name="T29" fmla="*/ 2147483647 h 921"/>
                <a:gd name="T30" fmla="*/ 2147483647 w 816"/>
                <a:gd name="T31" fmla="*/ 2147483647 h 921"/>
                <a:gd name="T32" fmla="*/ 2147483647 w 816"/>
                <a:gd name="T33" fmla="*/ 2147483647 h 921"/>
                <a:gd name="T34" fmla="*/ 2147483647 w 816"/>
                <a:gd name="T35" fmla="*/ 2147483647 h 921"/>
                <a:gd name="T36" fmla="*/ 2147483647 w 816"/>
                <a:gd name="T37" fmla="*/ 2147483647 h 921"/>
                <a:gd name="T38" fmla="*/ 2147483647 w 816"/>
                <a:gd name="T39" fmla="*/ 2147483647 h 921"/>
                <a:gd name="T40" fmla="*/ 2147483647 w 816"/>
                <a:gd name="T41" fmla="*/ 2147483647 h 921"/>
                <a:gd name="T42" fmla="*/ 2147483647 w 816"/>
                <a:gd name="T43" fmla="*/ 2147483647 h 921"/>
                <a:gd name="T44" fmla="*/ 2147483647 w 816"/>
                <a:gd name="T45" fmla="*/ 2147483647 h 921"/>
                <a:gd name="T46" fmla="*/ 2147483647 w 816"/>
                <a:gd name="T47" fmla="*/ 2147483647 h 921"/>
                <a:gd name="T48" fmla="*/ 2147483647 w 816"/>
                <a:gd name="T49" fmla="*/ 2147483647 h 921"/>
                <a:gd name="T50" fmla="*/ 2147483647 w 816"/>
                <a:gd name="T51" fmla="*/ 2147483647 h 921"/>
                <a:gd name="T52" fmla="*/ 2147483647 w 816"/>
                <a:gd name="T53" fmla="*/ 2147483647 h 921"/>
                <a:gd name="T54" fmla="*/ 2147483647 w 816"/>
                <a:gd name="T55" fmla="*/ 2147483647 h 921"/>
                <a:gd name="T56" fmla="*/ 2147483647 w 816"/>
                <a:gd name="T57" fmla="*/ 2147483647 h 921"/>
                <a:gd name="T58" fmla="*/ 2147483647 w 816"/>
                <a:gd name="T59" fmla="*/ 2147483647 h 921"/>
                <a:gd name="T60" fmla="*/ 2147483647 w 816"/>
                <a:gd name="T61" fmla="*/ 2147483647 h 921"/>
                <a:gd name="T62" fmla="*/ 2147483647 w 816"/>
                <a:gd name="T63" fmla="*/ 2147483647 h 921"/>
                <a:gd name="T64" fmla="*/ 2147483647 w 816"/>
                <a:gd name="T65" fmla="*/ 2147483647 h 921"/>
                <a:gd name="T66" fmla="*/ 0 w 816"/>
                <a:gd name="T67" fmla="*/ 2147483647 h 921"/>
                <a:gd name="T68" fmla="*/ 2147483647 w 816"/>
                <a:gd name="T69" fmla="*/ 2147483647 h 921"/>
                <a:gd name="T70" fmla="*/ 2147483647 w 816"/>
                <a:gd name="T71" fmla="*/ 2147483647 h 921"/>
                <a:gd name="T72" fmla="*/ 2147483647 w 816"/>
                <a:gd name="T73" fmla="*/ 2147483647 h 921"/>
                <a:gd name="T74" fmla="*/ 2147483647 w 816"/>
                <a:gd name="T75" fmla="*/ 2147483647 h 921"/>
                <a:gd name="T76" fmla="*/ 2147483647 w 816"/>
                <a:gd name="T77" fmla="*/ 2147483647 h 921"/>
                <a:gd name="T78" fmla="*/ 2147483647 w 816"/>
                <a:gd name="T79" fmla="*/ 2147483647 h 921"/>
                <a:gd name="T80" fmla="*/ 2147483647 w 816"/>
                <a:gd name="T81" fmla="*/ 2147483647 h 921"/>
                <a:gd name="T82" fmla="*/ 2147483647 w 816"/>
                <a:gd name="T83" fmla="*/ 2147483647 h 921"/>
                <a:gd name="T84" fmla="*/ 2147483647 w 816"/>
                <a:gd name="T85" fmla="*/ 2147483647 h 921"/>
                <a:gd name="T86" fmla="*/ 2147483647 w 816"/>
                <a:gd name="T87" fmla="*/ 2147483647 h 921"/>
                <a:gd name="T88" fmla="*/ 2147483647 w 816"/>
                <a:gd name="T89" fmla="*/ 2147483647 h 921"/>
                <a:gd name="T90" fmla="*/ 2147483647 w 816"/>
                <a:gd name="T91" fmla="*/ 2147483647 h 921"/>
                <a:gd name="T92" fmla="*/ 2147483647 w 816"/>
                <a:gd name="T93" fmla="*/ 2147483647 h 921"/>
                <a:gd name="T94" fmla="*/ 2147483647 w 816"/>
                <a:gd name="T95" fmla="*/ 2147483647 h 921"/>
                <a:gd name="T96" fmla="*/ 2147483647 w 816"/>
                <a:gd name="T97" fmla="*/ 2147483647 h 921"/>
                <a:gd name="T98" fmla="*/ 2147483647 w 816"/>
                <a:gd name="T99" fmla="*/ 2147483647 h 921"/>
                <a:gd name="T100" fmla="*/ 2147483647 w 816"/>
                <a:gd name="T101" fmla="*/ 2147483647 h 921"/>
                <a:gd name="T102" fmla="*/ 2147483647 w 816"/>
                <a:gd name="T103" fmla="*/ 2147483647 h 921"/>
                <a:gd name="T104" fmla="*/ 2147483647 w 816"/>
                <a:gd name="T105" fmla="*/ 2147483647 h 921"/>
                <a:gd name="T106" fmla="*/ 2147483647 w 816"/>
                <a:gd name="T107" fmla="*/ 2147483647 h 921"/>
                <a:gd name="T108" fmla="*/ 2147483647 w 816"/>
                <a:gd name="T109" fmla="*/ 2147483647 h 921"/>
                <a:gd name="T110" fmla="*/ 2147483647 w 816"/>
                <a:gd name="T111" fmla="*/ 2147483647 h 921"/>
                <a:gd name="T112" fmla="*/ 2147483647 w 816"/>
                <a:gd name="T113" fmla="*/ 2147483647 h 921"/>
                <a:gd name="T114" fmla="*/ 2147483647 w 816"/>
                <a:gd name="T115" fmla="*/ 2147483647 h 921"/>
                <a:gd name="T116" fmla="*/ 2147483647 w 816"/>
                <a:gd name="T117" fmla="*/ 2147483647 h 921"/>
                <a:gd name="T118" fmla="*/ 2147483647 w 816"/>
                <a:gd name="T119" fmla="*/ 2147483647 h 921"/>
                <a:gd name="T120" fmla="*/ 2147483647 w 816"/>
                <a:gd name="T121" fmla="*/ 2147483647 h 921"/>
                <a:gd name="T122" fmla="*/ 2147483647 w 816"/>
                <a:gd name="T123" fmla="*/ 2147483647 h 921"/>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w 816"/>
                <a:gd name="T187" fmla="*/ 0 h 921"/>
                <a:gd name="T188" fmla="*/ 816 w 816"/>
                <a:gd name="T189" fmla="*/ 921 h 921"/>
              </a:gdLst>
              <a:ahLst/>
              <a:cxnLst>
                <a:cxn ang="T124">
                  <a:pos x="T0" y="T1"/>
                </a:cxn>
                <a:cxn ang="T125">
                  <a:pos x="T2" y="T3"/>
                </a:cxn>
                <a:cxn ang="T126">
                  <a:pos x="T4" y="T5"/>
                </a:cxn>
                <a:cxn ang="T127">
                  <a:pos x="T6" y="T7"/>
                </a:cxn>
                <a:cxn ang="T128">
                  <a:pos x="T8" y="T9"/>
                </a:cxn>
                <a:cxn ang="T129">
                  <a:pos x="T10" y="T11"/>
                </a:cxn>
                <a:cxn ang="T130">
                  <a:pos x="T12" y="T13"/>
                </a:cxn>
                <a:cxn ang="T131">
                  <a:pos x="T14" y="T15"/>
                </a:cxn>
                <a:cxn ang="T132">
                  <a:pos x="T16" y="T17"/>
                </a:cxn>
                <a:cxn ang="T133">
                  <a:pos x="T18" y="T19"/>
                </a:cxn>
                <a:cxn ang="T134">
                  <a:pos x="T20" y="T21"/>
                </a:cxn>
                <a:cxn ang="T135">
                  <a:pos x="T22" y="T23"/>
                </a:cxn>
                <a:cxn ang="T136">
                  <a:pos x="T24" y="T25"/>
                </a:cxn>
                <a:cxn ang="T137">
                  <a:pos x="T26" y="T27"/>
                </a:cxn>
                <a:cxn ang="T138">
                  <a:pos x="T28" y="T29"/>
                </a:cxn>
                <a:cxn ang="T139">
                  <a:pos x="T30" y="T31"/>
                </a:cxn>
                <a:cxn ang="T140">
                  <a:pos x="T32" y="T33"/>
                </a:cxn>
                <a:cxn ang="T141">
                  <a:pos x="T34" y="T35"/>
                </a:cxn>
                <a:cxn ang="T142">
                  <a:pos x="T36" y="T37"/>
                </a:cxn>
                <a:cxn ang="T143">
                  <a:pos x="T38" y="T39"/>
                </a:cxn>
                <a:cxn ang="T144">
                  <a:pos x="T40" y="T41"/>
                </a:cxn>
                <a:cxn ang="T145">
                  <a:pos x="T42" y="T43"/>
                </a:cxn>
                <a:cxn ang="T146">
                  <a:pos x="T44" y="T45"/>
                </a:cxn>
                <a:cxn ang="T147">
                  <a:pos x="T46" y="T47"/>
                </a:cxn>
                <a:cxn ang="T148">
                  <a:pos x="T48" y="T49"/>
                </a:cxn>
                <a:cxn ang="T149">
                  <a:pos x="T50" y="T51"/>
                </a:cxn>
                <a:cxn ang="T150">
                  <a:pos x="T52" y="T53"/>
                </a:cxn>
                <a:cxn ang="T151">
                  <a:pos x="T54" y="T55"/>
                </a:cxn>
                <a:cxn ang="T152">
                  <a:pos x="T56" y="T57"/>
                </a:cxn>
                <a:cxn ang="T153">
                  <a:pos x="T58" y="T59"/>
                </a:cxn>
                <a:cxn ang="T154">
                  <a:pos x="T60" y="T61"/>
                </a:cxn>
                <a:cxn ang="T155">
                  <a:pos x="T62" y="T63"/>
                </a:cxn>
                <a:cxn ang="T156">
                  <a:pos x="T64" y="T65"/>
                </a:cxn>
                <a:cxn ang="T157">
                  <a:pos x="T66" y="T67"/>
                </a:cxn>
                <a:cxn ang="T158">
                  <a:pos x="T68" y="T69"/>
                </a:cxn>
                <a:cxn ang="T159">
                  <a:pos x="T70" y="T71"/>
                </a:cxn>
                <a:cxn ang="T160">
                  <a:pos x="T72" y="T73"/>
                </a:cxn>
                <a:cxn ang="T161">
                  <a:pos x="T74" y="T75"/>
                </a:cxn>
                <a:cxn ang="T162">
                  <a:pos x="T76" y="T77"/>
                </a:cxn>
                <a:cxn ang="T163">
                  <a:pos x="T78" y="T79"/>
                </a:cxn>
                <a:cxn ang="T164">
                  <a:pos x="T80" y="T81"/>
                </a:cxn>
                <a:cxn ang="T165">
                  <a:pos x="T82" y="T83"/>
                </a:cxn>
                <a:cxn ang="T166">
                  <a:pos x="T84" y="T85"/>
                </a:cxn>
                <a:cxn ang="T167">
                  <a:pos x="T86" y="T87"/>
                </a:cxn>
                <a:cxn ang="T168">
                  <a:pos x="T88" y="T89"/>
                </a:cxn>
                <a:cxn ang="T169">
                  <a:pos x="T90" y="T91"/>
                </a:cxn>
                <a:cxn ang="T170">
                  <a:pos x="T92" y="T93"/>
                </a:cxn>
                <a:cxn ang="T171">
                  <a:pos x="T94" y="T95"/>
                </a:cxn>
                <a:cxn ang="T172">
                  <a:pos x="T96" y="T97"/>
                </a:cxn>
                <a:cxn ang="T173">
                  <a:pos x="T98" y="T99"/>
                </a:cxn>
                <a:cxn ang="T174">
                  <a:pos x="T100" y="T101"/>
                </a:cxn>
                <a:cxn ang="T175">
                  <a:pos x="T102" y="T103"/>
                </a:cxn>
                <a:cxn ang="T176">
                  <a:pos x="T104" y="T105"/>
                </a:cxn>
                <a:cxn ang="T177">
                  <a:pos x="T106" y="T107"/>
                </a:cxn>
                <a:cxn ang="T178">
                  <a:pos x="T108" y="T109"/>
                </a:cxn>
                <a:cxn ang="T179">
                  <a:pos x="T110" y="T111"/>
                </a:cxn>
                <a:cxn ang="T180">
                  <a:pos x="T112" y="T113"/>
                </a:cxn>
                <a:cxn ang="T181">
                  <a:pos x="T114" y="T115"/>
                </a:cxn>
                <a:cxn ang="T182">
                  <a:pos x="T116" y="T117"/>
                </a:cxn>
                <a:cxn ang="T183">
                  <a:pos x="T118" y="T119"/>
                </a:cxn>
                <a:cxn ang="T184">
                  <a:pos x="T120" y="T121"/>
                </a:cxn>
                <a:cxn ang="T185">
                  <a:pos x="T122" y="T123"/>
                </a:cxn>
              </a:cxnLst>
              <a:rect l="T186" t="T187" r="T188" b="T189"/>
              <a:pathLst>
                <a:path w="816" h="921">
                  <a:moveTo>
                    <a:pt x="780" y="244"/>
                  </a:moveTo>
                  <a:lnTo>
                    <a:pt x="782" y="244"/>
                  </a:lnTo>
                  <a:lnTo>
                    <a:pt x="784" y="244"/>
                  </a:lnTo>
                  <a:lnTo>
                    <a:pt x="788" y="244"/>
                  </a:lnTo>
                  <a:lnTo>
                    <a:pt x="790" y="244"/>
                  </a:lnTo>
                  <a:lnTo>
                    <a:pt x="792" y="244"/>
                  </a:lnTo>
                  <a:lnTo>
                    <a:pt x="794" y="244"/>
                  </a:lnTo>
                  <a:lnTo>
                    <a:pt x="798" y="244"/>
                  </a:lnTo>
                  <a:lnTo>
                    <a:pt x="800" y="244"/>
                  </a:lnTo>
                  <a:lnTo>
                    <a:pt x="802" y="246"/>
                  </a:lnTo>
                  <a:lnTo>
                    <a:pt x="804" y="248"/>
                  </a:lnTo>
                  <a:lnTo>
                    <a:pt x="804" y="250"/>
                  </a:lnTo>
                  <a:lnTo>
                    <a:pt x="806" y="252"/>
                  </a:lnTo>
                  <a:lnTo>
                    <a:pt x="808" y="256"/>
                  </a:lnTo>
                  <a:lnTo>
                    <a:pt x="808" y="260"/>
                  </a:lnTo>
                  <a:lnTo>
                    <a:pt x="810" y="266"/>
                  </a:lnTo>
                  <a:lnTo>
                    <a:pt x="810" y="270"/>
                  </a:lnTo>
                  <a:lnTo>
                    <a:pt x="810" y="272"/>
                  </a:lnTo>
                  <a:lnTo>
                    <a:pt x="812" y="272"/>
                  </a:lnTo>
                  <a:lnTo>
                    <a:pt x="814" y="276"/>
                  </a:lnTo>
                  <a:lnTo>
                    <a:pt x="814" y="278"/>
                  </a:lnTo>
                  <a:lnTo>
                    <a:pt x="814" y="280"/>
                  </a:lnTo>
                  <a:lnTo>
                    <a:pt x="814" y="282"/>
                  </a:lnTo>
                  <a:lnTo>
                    <a:pt x="816" y="288"/>
                  </a:lnTo>
                  <a:lnTo>
                    <a:pt x="816" y="290"/>
                  </a:lnTo>
                  <a:lnTo>
                    <a:pt x="816" y="292"/>
                  </a:lnTo>
                  <a:lnTo>
                    <a:pt x="816" y="290"/>
                  </a:lnTo>
                  <a:lnTo>
                    <a:pt x="816" y="288"/>
                  </a:lnTo>
                  <a:lnTo>
                    <a:pt x="816" y="290"/>
                  </a:lnTo>
                  <a:lnTo>
                    <a:pt x="816" y="292"/>
                  </a:lnTo>
                  <a:lnTo>
                    <a:pt x="816" y="294"/>
                  </a:lnTo>
                  <a:lnTo>
                    <a:pt x="816" y="298"/>
                  </a:lnTo>
                  <a:lnTo>
                    <a:pt x="816" y="300"/>
                  </a:lnTo>
                  <a:lnTo>
                    <a:pt x="816" y="302"/>
                  </a:lnTo>
                  <a:lnTo>
                    <a:pt x="816" y="304"/>
                  </a:lnTo>
                  <a:lnTo>
                    <a:pt x="816" y="306"/>
                  </a:lnTo>
                  <a:lnTo>
                    <a:pt x="816" y="308"/>
                  </a:lnTo>
                  <a:lnTo>
                    <a:pt x="816" y="310"/>
                  </a:lnTo>
                  <a:lnTo>
                    <a:pt x="816" y="312"/>
                  </a:lnTo>
                  <a:lnTo>
                    <a:pt x="816" y="314"/>
                  </a:lnTo>
                  <a:lnTo>
                    <a:pt x="816" y="316"/>
                  </a:lnTo>
                  <a:lnTo>
                    <a:pt x="816" y="318"/>
                  </a:lnTo>
                  <a:lnTo>
                    <a:pt x="816" y="322"/>
                  </a:lnTo>
                  <a:lnTo>
                    <a:pt x="814" y="328"/>
                  </a:lnTo>
                  <a:lnTo>
                    <a:pt x="812" y="328"/>
                  </a:lnTo>
                  <a:lnTo>
                    <a:pt x="812" y="332"/>
                  </a:lnTo>
                  <a:lnTo>
                    <a:pt x="812" y="334"/>
                  </a:lnTo>
                  <a:lnTo>
                    <a:pt x="810" y="334"/>
                  </a:lnTo>
                  <a:lnTo>
                    <a:pt x="810" y="336"/>
                  </a:lnTo>
                  <a:lnTo>
                    <a:pt x="810" y="338"/>
                  </a:lnTo>
                  <a:lnTo>
                    <a:pt x="808" y="340"/>
                  </a:lnTo>
                  <a:lnTo>
                    <a:pt x="808" y="342"/>
                  </a:lnTo>
                  <a:lnTo>
                    <a:pt x="806" y="344"/>
                  </a:lnTo>
                  <a:lnTo>
                    <a:pt x="802" y="350"/>
                  </a:lnTo>
                  <a:lnTo>
                    <a:pt x="800" y="352"/>
                  </a:lnTo>
                  <a:lnTo>
                    <a:pt x="798" y="354"/>
                  </a:lnTo>
                  <a:lnTo>
                    <a:pt x="796" y="356"/>
                  </a:lnTo>
                  <a:lnTo>
                    <a:pt x="796" y="358"/>
                  </a:lnTo>
                  <a:lnTo>
                    <a:pt x="792" y="364"/>
                  </a:lnTo>
                  <a:lnTo>
                    <a:pt x="790" y="366"/>
                  </a:lnTo>
                  <a:lnTo>
                    <a:pt x="788" y="366"/>
                  </a:lnTo>
                  <a:lnTo>
                    <a:pt x="788" y="368"/>
                  </a:lnTo>
                  <a:lnTo>
                    <a:pt x="788" y="370"/>
                  </a:lnTo>
                  <a:lnTo>
                    <a:pt x="786" y="370"/>
                  </a:lnTo>
                  <a:lnTo>
                    <a:pt x="786" y="372"/>
                  </a:lnTo>
                  <a:lnTo>
                    <a:pt x="784" y="372"/>
                  </a:lnTo>
                  <a:lnTo>
                    <a:pt x="782" y="372"/>
                  </a:lnTo>
                  <a:lnTo>
                    <a:pt x="780" y="374"/>
                  </a:lnTo>
                  <a:lnTo>
                    <a:pt x="778" y="374"/>
                  </a:lnTo>
                  <a:lnTo>
                    <a:pt x="776" y="378"/>
                  </a:lnTo>
                  <a:lnTo>
                    <a:pt x="774" y="378"/>
                  </a:lnTo>
                  <a:lnTo>
                    <a:pt x="774" y="380"/>
                  </a:lnTo>
                  <a:lnTo>
                    <a:pt x="772" y="380"/>
                  </a:lnTo>
                  <a:lnTo>
                    <a:pt x="772" y="382"/>
                  </a:lnTo>
                  <a:lnTo>
                    <a:pt x="772" y="380"/>
                  </a:lnTo>
                  <a:lnTo>
                    <a:pt x="770" y="380"/>
                  </a:lnTo>
                  <a:lnTo>
                    <a:pt x="770" y="378"/>
                  </a:lnTo>
                  <a:lnTo>
                    <a:pt x="768" y="378"/>
                  </a:lnTo>
                  <a:lnTo>
                    <a:pt x="768" y="380"/>
                  </a:lnTo>
                  <a:lnTo>
                    <a:pt x="770" y="380"/>
                  </a:lnTo>
                  <a:lnTo>
                    <a:pt x="772" y="380"/>
                  </a:lnTo>
                  <a:lnTo>
                    <a:pt x="770" y="384"/>
                  </a:lnTo>
                  <a:lnTo>
                    <a:pt x="770" y="386"/>
                  </a:lnTo>
                  <a:lnTo>
                    <a:pt x="768" y="386"/>
                  </a:lnTo>
                  <a:lnTo>
                    <a:pt x="768" y="384"/>
                  </a:lnTo>
                  <a:lnTo>
                    <a:pt x="768" y="386"/>
                  </a:lnTo>
                  <a:lnTo>
                    <a:pt x="768" y="390"/>
                  </a:lnTo>
                  <a:lnTo>
                    <a:pt x="768" y="392"/>
                  </a:lnTo>
                  <a:lnTo>
                    <a:pt x="768" y="394"/>
                  </a:lnTo>
                  <a:lnTo>
                    <a:pt x="766" y="394"/>
                  </a:lnTo>
                  <a:lnTo>
                    <a:pt x="766" y="392"/>
                  </a:lnTo>
                  <a:lnTo>
                    <a:pt x="768" y="392"/>
                  </a:lnTo>
                  <a:lnTo>
                    <a:pt x="768" y="390"/>
                  </a:lnTo>
                  <a:lnTo>
                    <a:pt x="768" y="388"/>
                  </a:lnTo>
                  <a:lnTo>
                    <a:pt x="766" y="388"/>
                  </a:lnTo>
                  <a:lnTo>
                    <a:pt x="768" y="390"/>
                  </a:lnTo>
                  <a:lnTo>
                    <a:pt x="766" y="392"/>
                  </a:lnTo>
                  <a:lnTo>
                    <a:pt x="766" y="394"/>
                  </a:lnTo>
                  <a:lnTo>
                    <a:pt x="766" y="396"/>
                  </a:lnTo>
                  <a:lnTo>
                    <a:pt x="764" y="396"/>
                  </a:lnTo>
                  <a:lnTo>
                    <a:pt x="766" y="398"/>
                  </a:lnTo>
                  <a:lnTo>
                    <a:pt x="764" y="400"/>
                  </a:lnTo>
                  <a:lnTo>
                    <a:pt x="762" y="404"/>
                  </a:lnTo>
                  <a:lnTo>
                    <a:pt x="762" y="406"/>
                  </a:lnTo>
                  <a:lnTo>
                    <a:pt x="762" y="408"/>
                  </a:lnTo>
                  <a:lnTo>
                    <a:pt x="760" y="410"/>
                  </a:lnTo>
                  <a:lnTo>
                    <a:pt x="760" y="412"/>
                  </a:lnTo>
                  <a:lnTo>
                    <a:pt x="758" y="416"/>
                  </a:lnTo>
                  <a:lnTo>
                    <a:pt x="756" y="418"/>
                  </a:lnTo>
                  <a:lnTo>
                    <a:pt x="756" y="420"/>
                  </a:lnTo>
                  <a:lnTo>
                    <a:pt x="754" y="420"/>
                  </a:lnTo>
                  <a:lnTo>
                    <a:pt x="752" y="422"/>
                  </a:lnTo>
                  <a:lnTo>
                    <a:pt x="748" y="430"/>
                  </a:lnTo>
                  <a:lnTo>
                    <a:pt x="746" y="430"/>
                  </a:lnTo>
                  <a:lnTo>
                    <a:pt x="744" y="432"/>
                  </a:lnTo>
                  <a:lnTo>
                    <a:pt x="742" y="432"/>
                  </a:lnTo>
                  <a:lnTo>
                    <a:pt x="744" y="430"/>
                  </a:lnTo>
                  <a:lnTo>
                    <a:pt x="744" y="428"/>
                  </a:lnTo>
                  <a:lnTo>
                    <a:pt x="744" y="424"/>
                  </a:lnTo>
                  <a:lnTo>
                    <a:pt x="742" y="424"/>
                  </a:lnTo>
                  <a:lnTo>
                    <a:pt x="740" y="424"/>
                  </a:lnTo>
                  <a:lnTo>
                    <a:pt x="740" y="422"/>
                  </a:lnTo>
                  <a:lnTo>
                    <a:pt x="738" y="420"/>
                  </a:lnTo>
                  <a:lnTo>
                    <a:pt x="738" y="422"/>
                  </a:lnTo>
                  <a:lnTo>
                    <a:pt x="738" y="424"/>
                  </a:lnTo>
                  <a:lnTo>
                    <a:pt x="738" y="426"/>
                  </a:lnTo>
                  <a:lnTo>
                    <a:pt x="736" y="428"/>
                  </a:lnTo>
                  <a:lnTo>
                    <a:pt x="736" y="426"/>
                  </a:lnTo>
                  <a:lnTo>
                    <a:pt x="734" y="424"/>
                  </a:lnTo>
                  <a:lnTo>
                    <a:pt x="736" y="424"/>
                  </a:lnTo>
                  <a:lnTo>
                    <a:pt x="736" y="422"/>
                  </a:lnTo>
                  <a:lnTo>
                    <a:pt x="734" y="424"/>
                  </a:lnTo>
                  <a:lnTo>
                    <a:pt x="734" y="426"/>
                  </a:lnTo>
                  <a:lnTo>
                    <a:pt x="736" y="428"/>
                  </a:lnTo>
                  <a:lnTo>
                    <a:pt x="738" y="428"/>
                  </a:lnTo>
                  <a:lnTo>
                    <a:pt x="738" y="430"/>
                  </a:lnTo>
                  <a:lnTo>
                    <a:pt x="738" y="432"/>
                  </a:lnTo>
                  <a:lnTo>
                    <a:pt x="736" y="432"/>
                  </a:lnTo>
                  <a:lnTo>
                    <a:pt x="736" y="436"/>
                  </a:lnTo>
                  <a:lnTo>
                    <a:pt x="734" y="436"/>
                  </a:lnTo>
                  <a:lnTo>
                    <a:pt x="734" y="438"/>
                  </a:lnTo>
                  <a:lnTo>
                    <a:pt x="734" y="440"/>
                  </a:lnTo>
                  <a:lnTo>
                    <a:pt x="732" y="440"/>
                  </a:lnTo>
                  <a:lnTo>
                    <a:pt x="732" y="444"/>
                  </a:lnTo>
                  <a:lnTo>
                    <a:pt x="734" y="444"/>
                  </a:lnTo>
                  <a:lnTo>
                    <a:pt x="732" y="446"/>
                  </a:lnTo>
                  <a:lnTo>
                    <a:pt x="734" y="446"/>
                  </a:lnTo>
                  <a:lnTo>
                    <a:pt x="734" y="448"/>
                  </a:lnTo>
                  <a:lnTo>
                    <a:pt x="734" y="450"/>
                  </a:lnTo>
                  <a:lnTo>
                    <a:pt x="732" y="452"/>
                  </a:lnTo>
                  <a:lnTo>
                    <a:pt x="734" y="456"/>
                  </a:lnTo>
                  <a:lnTo>
                    <a:pt x="734" y="458"/>
                  </a:lnTo>
                  <a:lnTo>
                    <a:pt x="732" y="458"/>
                  </a:lnTo>
                  <a:lnTo>
                    <a:pt x="732" y="460"/>
                  </a:lnTo>
                  <a:lnTo>
                    <a:pt x="734" y="460"/>
                  </a:lnTo>
                  <a:lnTo>
                    <a:pt x="734" y="458"/>
                  </a:lnTo>
                  <a:lnTo>
                    <a:pt x="734" y="456"/>
                  </a:lnTo>
                  <a:lnTo>
                    <a:pt x="734" y="454"/>
                  </a:lnTo>
                  <a:lnTo>
                    <a:pt x="736" y="454"/>
                  </a:lnTo>
                  <a:lnTo>
                    <a:pt x="736" y="456"/>
                  </a:lnTo>
                  <a:lnTo>
                    <a:pt x="734" y="458"/>
                  </a:lnTo>
                  <a:lnTo>
                    <a:pt x="734" y="460"/>
                  </a:lnTo>
                  <a:lnTo>
                    <a:pt x="734" y="462"/>
                  </a:lnTo>
                  <a:lnTo>
                    <a:pt x="734" y="464"/>
                  </a:lnTo>
                  <a:lnTo>
                    <a:pt x="734" y="468"/>
                  </a:lnTo>
                  <a:lnTo>
                    <a:pt x="734" y="470"/>
                  </a:lnTo>
                  <a:lnTo>
                    <a:pt x="732" y="470"/>
                  </a:lnTo>
                  <a:lnTo>
                    <a:pt x="734" y="472"/>
                  </a:lnTo>
                  <a:lnTo>
                    <a:pt x="734" y="474"/>
                  </a:lnTo>
                  <a:lnTo>
                    <a:pt x="734" y="478"/>
                  </a:lnTo>
                  <a:lnTo>
                    <a:pt x="734" y="480"/>
                  </a:lnTo>
                  <a:lnTo>
                    <a:pt x="736" y="486"/>
                  </a:lnTo>
                  <a:lnTo>
                    <a:pt x="736" y="492"/>
                  </a:lnTo>
                  <a:lnTo>
                    <a:pt x="736" y="494"/>
                  </a:lnTo>
                  <a:lnTo>
                    <a:pt x="738" y="496"/>
                  </a:lnTo>
                  <a:lnTo>
                    <a:pt x="738" y="498"/>
                  </a:lnTo>
                  <a:lnTo>
                    <a:pt x="738" y="500"/>
                  </a:lnTo>
                  <a:lnTo>
                    <a:pt x="738" y="506"/>
                  </a:lnTo>
                  <a:lnTo>
                    <a:pt x="736" y="510"/>
                  </a:lnTo>
                  <a:lnTo>
                    <a:pt x="736" y="514"/>
                  </a:lnTo>
                  <a:lnTo>
                    <a:pt x="736" y="516"/>
                  </a:lnTo>
                  <a:lnTo>
                    <a:pt x="734" y="516"/>
                  </a:lnTo>
                  <a:lnTo>
                    <a:pt x="734" y="518"/>
                  </a:lnTo>
                  <a:lnTo>
                    <a:pt x="734" y="520"/>
                  </a:lnTo>
                  <a:lnTo>
                    <a:pt x="734" y="522"/>
                  </a:lnTo>
                  <a:lnTo>
                    <a:pt x="734" y="524"/>
                  </a:lnTo>
                  <a:lnTo>
                    <a:pt x="734" y="526"/>
                  </a:lnTo>
                  <a:lnTo>
                    <a:pt x="734" y="528"/>
                  </a:lnTo>
                  <a:lnTo>
                    <a:pt x="732" y="530"/>
                  </a:lnTo>
                  <a:lnTo>
                    <a:pt x="732" y="532"/>
                  </a:lnTo>
                  <a:lnTo>
                    <a:pt x="732" y="534"/>
                  </a:lnTo>
                  <a:lnTo>
                    <a:pt x="734" y="536"/>
                  </a:lnTo>
                  <a:lnTo>
                    <a:pt x="734" y="540"/>
                  </a:lnTo>
                  <a:lnTo>
                    <a:pt x="734" y="542"/>
                  </a:lnTo>
                  <a:lnTo>
                    <a:pt x="736" y="542"/>
                  </a:lnTo>
                  <a:lnTo>
                    <a:pt x="732" y="548"/>
                  </a:lnTo>
                  <a:lnTo>
                    <a:pt x="730" y="548"/>
                  </a:lnTo>
                  <a:lnTo>
                    <a:pt x="728" y="548"/>
                  </a:lnTo>
                  <a:lnTo>
                    <a:pt x="728" y="550"/>
                  </a:lnTo>
                  <a:lnTo>
                    <a:pt x="726" y="554"/>
                  </a:lnTo>
                  <a:lnTo>
                    <a:pt x="726" y="556"/>
                  </a:lnTo>
                  <a:lnTo>
                    <a:pt x="724" y="556"/>
                  </a:lnTo>
                  <a:lnTo>
                    <a:pt x="724" y="558"/>
                  </a:lnTo>
                  <a:lnTo>
                    <a:pt x="724" y="560"/>
                  </a:lnTo>
                  <a:lnTo>
                    <a:pt x="724" y="562"/>
                  </a:lnTo>
                  <a:lnTo>
                    <a:pt x="724" y="564"/>
                  </a:lnTo>
                  <a:lnTo>
                    <a:pt x="724" y="566"/>
                  </a:lnTo>
                  <a:lnTo>
                    <a:pt x="724" y="568"/>
                  </a:lnTo>
                  <a:lnTo>
                    <a:pt x="724" y="572"/>
                  </a:lnTo>
                  <a:lnTo>
                    <a:pt x="724" y="574"/>
                  </a:lnTo>
                  <a:lnTo>
                    <a:pt x="724" y="576"/>
                  </a:lnTo>
                  <a:lnTo>
                    <a:pt x="726" y="578"/>
                  </a:lnTo>
                  <a:lnTo>
                    <a:pt x="726" y="580"/>
                  </a:lnTo>
                  <a:lnTo>
                    <a:pt x="726" y="582"/>
                  </a:lnTo>
                  <a:lnTo>
                    <a:pt x="726" y="584"/>
                  </a:lnTo>
                  <a:lnTo>
                    <a:pt x="724" y="588"/>
                  </a:lnTo>
                  <a:lnTo>
                    <a:pt x="724" y="590"/>
                  </a:lnTo>
                  <a:lnTo>
                    <a:pt x="722" y="590"/>
                  </a:lnTo>
                  <a:lnTo>
                    <a:pt x="720" y="590"/>
                  </a:lnTo>
                  <a:lnTo>
                    <a:pt x="720" y="592"/>
                  </a:lnTo>
                  <a:lnTo>
                    <a:pt x="720" y="596"/>
                  </a:lnTo>
                  <a:lnTo>
                    <a:pt x="718" y="598"/>
                  </a:lnTo>
                  <a:lnTo>
                    <a:pt x="718" y="600"/>
                  </a:lnTo>
                  <a:lnTo>
                    <a:pt x="718" y="602"/>
                  </a:lnTo>
                  <a:lnTo>
                    <a:pt x="718" y="604"/>
                  </a:lnTo>
                  <a:lnTo>
                    <a:pt x="716" y="604"/>
                  </a:lnTo>
                  <a:lnTo>
                    <a:pt x="714" y="604"/>
                  </a:lnTo>
                  <a:lnTo>
                    <a:pt x="714" y="606"/>
                  </a:lnTo>
                  <a:lnTo>
                    <a:pt x="716" y="606"/>
                  </a:lnTo>
                  <a:lnTo>
                    <a:pt x="716" y="610"/>
                  </a:lnTo>
                  <a:lnTo>
                    <a:pt x="714" y="612"/>
                  </a:lnTo>
                  <a:lnTo>
                    <a:pt x="710" y="616"/>
                  </a:lnTo>
                  <a:lnTo>
                    <a:pt x="708" y="616"/>
                  </a:lnTo>
                  <a:lnTo>
                    <a:pt x="706" y="616"/>
                  </a:lnTo>
                  <a:lnTo>
                    <a:pt x="706" y="618"/>
                  </a:lnTo>
                  <a:lnTo>
                    <a:pt x="706" y="620"/>
                  </a:lnTo>
                  <a:lnTo>
                    <a:pt x="706" y="622"/>
                  </a:lnTo>
                  <a:lnTo>
                    <a:pt x="706" y="624"/>
                  </a:lnTo>
                  <a:lnTo>
                    <a:pt x="704" y="624"/>
                  </a:lnTo>
                  <a:lnTo>
                    <a:pt x="704" y="626"/>
                  </a:lnTo>
                  <a:lnTo>
                    <a:pt x="704" y="628"/>
                  </a:lnTo>
                  <a:lnTo>
                    <a:pt x="704" y="630"/>
                  </a:lnTo>
                  <a:lnTo>
                    <a:pt x="702" y="630"/>
                  </a:lnTo>
                  <a:lnTo>
                    <a:pt x="702" y="632"/>
                  </a:lnTo>
                  <a:lnTo>
                    <a:pt x="702" y="634"/>
                  </a:lnTo>
                  <a:lnTo>
                    <a:pt x="702" y="638"/>
                  </a:lnTo>
                  <a:lnTo>
                    <a:pt x="704" y="643"/>
                  </a:lnTo>
                  <a:lnTo>
                    <a:pt x="704" y="645"/>
                  </a:lnTo>
                  <a:lnTo>
                    <a:pt x="700" y="647"/>
                  </a:lnTo>
                  <a:lnTo>
                    <a:pt x="698" y="647"/>
                  </a:lnTo>
                  <a:lnTo>
                    <a:pt x="698" y="649"/>
                  </a:lnTo>
                  <a:lnTo>
                    <a:pt x="696" y="649"/>
                  </a:lnTo>
                  <a:lnTo>
                    <a:pt x="692" y="649"/>
                  </a:lnTo>
                  <a:lnTo>
                    <a:pt x="692" y="651"/>
                  </a:lnTo>
                  <a:lnTo>
                    <a:pt x="690" y="651"/>
                  </a:lnTo>
                  <a:lnTo>
                    <a:pt x="688" y="653"/>
                  </a:lnTo>
                  <a:lnTo>
                    <a:pt x="686" y="655"/>
                  </a:lnTo>
                  <a:lnTo>
                    <a:pt x="684" y="657"/>
                  </a:lnTo>
                  <a:lnTo>
                    <a:pt x="684" y="659"/>
                  </a:lnTo>
                  <a:lnTo>
                    <a:pt x="684" y="661"/>
                  </a:lnTo>
                  <a:lnTo>
                    <a:pt x="684" y="663"/>
                  </a:lnTo>
                  <a:lnTo>
                    <a:pt x="684" y="665"/>
                  </a:lnTo>
                  <a:lnTo>
                    <a:pt x="680" y="665"/>
                  </a:lnTo>
                  <a:lnTo>
                    <a:pt x="674" y="665"/>
                  </a:lnTo>
                  <a:lnTo>
                    <a:pt x="672" y="665"/>
                  </a:lnTo>
                  <a:lnTo>
                    <a:pt x="666" y="667"/>
                  </a:lnTo>
                  <a:lnTo>
                    <a:pt x="662" y="665"/>
                  </a:lnTo>
                  <a:lnTo>
                    <a:pt x="662" y="663"/>
                  </a:lnTo>
                  <a:lnTo>
                    <a:pt x="664" y="661"/>
                  </a:lnTo>
                  <a:lnTo>
                    <a:pt x="664" y="659"/>
                  </a:lnTo>
                  <a:lnTo>
                    <a:pt x="662" y="659"/>
                  </a:lnTo>
                  <a:lnTo>
                    <a:pt x="660" y="661"/>
                  </a:lnTo>
                  <a:lnTo>
                    <a:pt x="658" y="661"/>
                  </a:lnTo>
                  <a:lnTo>
                    <a:pt x="660" y="663"/>
                  </a:lnTo>
                  <a:lnTo>
                    <a:pt x="662" y="663"/>
                  </a:lnTo>
                  <a:lnTo>
                    <a:pt x="662" y="665"/>
                  </a:lnTo>
                  <a:lnTo>
                    <a:pt x="660" y="667"/>
                  </a:lnTo>
                  <a:lnTo>
                    <a:pt x="658" y="667"/>
                  </a:lnTo>
                  <a:lnTo>
                    <a:pt x="656" y="667"/>
                  </a:lnTo>
                  <a:lnTo>
                    <a:pt x="652" y="667"/>
                  </a:lnTo>
                  <a:lnTo>
                    <a:pt x="646" y="669"/>
                  </a:lnTo>
                  <a:lnTo>
                    <a:pt x="644" y="669"/>
                  </a:lnTo>
                  <a:lnTo>
                    <a:pt x="644" y="667"/>
                  </a:lnTo>
                  <a:lnTo>
                    <a:pt x="646" y="667"/>
                  </a:lnTo>
                  <a:lnTo>
                    <a:pt x="648" y="669"/>
                  </a:lnTo>
                  <a:lnTo>
                    <a:pt x="650" y="667"/>
                  </a:lnTo>
                  <a:lnTo>
                    <a:pt x="652" y="667"/>
                  </a:lnTo>
                  <a:lnTo>
                    <a:pt x="648" y="665"/>
                  </a:lnTo>
                  <a:lnTo>
                    <a:pt x="646" y="665"/>
                  </a:lnTo>
                  <a:lnTo>
                    <a:pt x="642" y="665"/>
                  </a:lnTo>
                  <a:lnTo>
                    <a:pt x="642" y="667"/>
                  </a:lnTo>
                  <a:lnTo>
                    <a:pt x="640" y="667"/>
                  </a:lnTo>
                  <a:lnTo>
                    <a:pt x="638" y="667"/>
                  </a:lnTo>
                  <a:lnTo>
                    <a:pt x="636" y="665"/>
                  </a:lnTo>
                  <a:lnTo>
                    <a:pt x="634" y="665"/>
                  </a:lnTo>
                  <a:lnTo>
                    <a:pt x="634" y="667"/>
                  </a:lnTo>
                  <a:lnTo>
                    <a:pt x="632" y="667"/>
                  </a:lnTo>
                  <a:lnTo>
                    <a:pt x="630" y="667"/>
                  </a:lnTo>
                  <a:lnTo>
                    <a:pt x="630" y="669"/>
                  </a:lnTo>
                  <a:lnTo>
                    <a:pt x="628" y="669"/>
                  </a:lnTo>
                  <a:lnTo>
                    <a:pt x="628" y="671"/>
                  </a:lnTo>
                  <a:lnTo>
                    <a:pt x="628" y="673"/>
                  </a:lnTo>
                  <a:lnTo>
                    <a:pt x="630" y="673"/>
                  </a:lnTo>
                  <a:lnTo>
                    <a:pt x="632" y="673"/>
                  </a:lnTo>
                  <a:lnTo>
                    <a:pt x="634" y="673"/>
                  </a:lnTo>
                  <a:lnTo>
                    <a:pt x="632" y="675"/>
                  </a:lnTo>
                  <a:lnTo>
                    <a:pt x="630" y="675"/>
                  </a:lnTo>
                  <a:lnTo>
                    <a:pt x="628" y="675"/>
                  </a:lnTo>
                  <a:lnTo>
                    <a:pt x="626" y="677"/>
                  </a:lnTo>
                  <a:lnTo>
                    <a:pt x="626" y="675"/>
                  </a:lnTo>
                  <a:lnTo>
                    <a:pt x="624" y="675"/>
                  </a:lnTo>
                  <a:lnTo>
                    <a:pt x="624" y="677"/>
                  </a:lnTo>
                  <a:lnTo>
                    <a:pt x="624" y="679"/>
                  </a:lnTo>
                  <a:lnTo>
                    <a:pt x="620" y="681"/>
                  </a:lnTo>
                  <a:lnTo>
                    <a:pt x="616" y="683"/>
                  </a:lnTo>
                  <a:lnTo>
                    <a:pt x="616" y="685"/>
                  </a:lnTo>
                  <a:lnTo>
                    <a:pt x="618" y="685"/>
                  </a:lnTo>
                  <a:lnTo>
                    <a:pt x="618" y="687"/>
                  </a:lnTo>
                  <a:lnTo>
                    <a:pt x="616" y="687"/>
                  </a:lnTo>
                  <a:lnTo>
                    <a:pt x="614" y="687"/>
                  </a:lnTo>
                  <a:lnTo>
                    <a:pt x="612" y="687"/>
                  </a:lnTo>
                  <a:lnTo>
                    <a:pt x="612" y="685"/>
                  </a:lnTo>
                  <a:lnTo>
                    <a:pt x="608" y="685"/>
                  </a:lnTo>
                  <a:lnTo>
                    <a:pt x="606" y="685"/>
                  </a:lnTo>
                  <a:lnTo>
                    <a:pt x="606" y="687"/>
                  </a:lnTo>
                  <a:lnTo>
                    <a:pt x="604" y="687"/>
                  </a:lnTo>
                  <a:lnTo>
                    <a:pt x="602" y="687"/>
                  </a:lnTo>
                  <a:lnTo>
                    <a:pt x="600" y="689"/>
                  </a:lnTo>
                  <a:lnTo>
                    <a:pt x="602" y="689"/>
                  </a:lnTo>
                  <a:lnTo>
                    <a:pt x="602" y="687"/>
                  </a:lnTo>
                  <a:lnTo>
                    <a:pt x="602" y="689"/>
                  </a:lnTo>
                  <a:lnTo>
                    <a:pt x="602" y="691"/>
                  </a:lnTo>
                  <a:lnTo>
                    <a:pt x="600" y="691"/>
                  </a:lnTo>
                  <a:lnTo>
                    <a:pt x="598" y="691"/>
                  </a:lnTo>
                  <a:lnTo>
                    <a:pt x="600" y="691"/>
                  </a:lnTo>
                  <a:lnTo>
                    <a:pt x="598" y="691"/>
                  </a:lnTo>
                  <a:lnTo>
                    <a:pt x="598" y="689"/>
                  </a:lnTo>
                  <a:lnTo>
                    <a:pt x="596" y="689"/>
                  </a:lnTo>
                  <a:lnTo>
                    <a:pt x="596" y="691"/>
                  </a:lnTo>
                  <a:lnTo>
                    <a:pt x="594" y="693"/>
                  </a:lnTo>
                  <a:lnTo>
                    <a:pt x="592" y="693"/>
                  </a:lnTo>
                  <a:lnTo>
                    <a:pt x="588" y="697"/>
                  </a:lnTo>
                  <a:lnTo>
                    <a:pt x="586" y="697"/>
                  </a:lnTo>
                  <a:lnTo>
                    <a:pt x="586" y="699"/>
                  </a:lnTo>
                  <a:lnTo>
                    <a:pt x="584" y="699"/>
                  </a:lnTo>
                  <a:lnTo>
                    <a:pt x="584" y="701"/>
                  </a:lnTo>
                  <a:lnTo>
                    <a:pt x="580" y="705"/>
                  </a:lnTo>
                  <a:lnTo>
                    <a:pt x="578" y="707"/>
                  </a:lnTo>
                  <a:lnTo>
                    <a:pt x="576" y="709"/>
                  </a:lnTo>
                  <a:lnTo>
                    <a:pt x="574" y="709"/>
                  </a:lnTo>
                  <a:lnTo>
                    <a:pt x="572" y="709"/>
                  </a:lnTo>
                  <a:lnTo>
                    <a:pt x="570" y="711"/>
                  </a:lnTo>
                  <a:lnTo>
                    <a:pt x="566" y="715"/>
                  </a:lnTo>
                  <a:lnTo>
                    <a:pt x="568" y="715"/>
                  </a:lnTo>
                  <a:lnTo>
                    <a:pt x="570" y="715"/>
                  </a:lnTo>
                  <a:lnTo>
                    <a:pt x="568" y="717"/>
                  </a:lnTo>
                  <a:lnTo>
                    <a:pt x="568" y="719"/>
                  </a:lnTo>
                  <a:lnTo>
                    <a:pt x="566" y="719"/>
                  </a:lnTo>
                  <a:lnTo>
                    <a:pt x="566" y="721"/>
                  </a:lnTo>
                  <a:lnTo>
                    <a:pt x="564" y="723"/>
                  </a:lnTo>
                  <a:lnTo>
                    <a:pt x="564" y="725"/>
                  </a:lnTo>
                  <a:lnTo>
                    <a:pt x="562" y="725"/>
                  </a:lnTo>
                  <a:lnTo>
                    <a:pt x="562" y="723"/>
                  </a:lnTo>
                  <a:lnTo>
                    <a:pt x="562" y="721"/>
                  </a:lnTo>
                  <a:lnTo>
                    <a:pt x="564" y="721"/>
                  </a:lnTo>
                  <a:lnTo>
                    <a:pt x="562" y="721"/>
                  </a:lnTo>
                  <a:lnTo>
                    <a:pt x="562" y="723"/>
                  </a:lnTo>
                  <a:lnTo>
                    <a:pt x="560" y="723"/>
                  </a:lnTo>
                  <a:lnTo>
                    <a:pt x="560" y="721"/>
                  </a:lnTo>
                  <a:lnTo>
                    <a:pt x="558" y="721"/>
                  </a:lnTo>
                  <a:lnTo>
                    <a:pt x="558" y="723"/>
                  </a:lnTo>
                  <a:lnTo>
                    <a:pt x="558" y="725"/>
                  </a:lnTo>
                  <a:lnTo>
                    <a:pt x="556" y="725"/>
                  </a:lnTo>
                  <a:lnTo>
                    <a:pt x="554" y="725"/>
                  </a:lnTo>
                  <a:lnTo>
                    <a:pt x="552" y="725"/>
                  </a:lnTo>
                  <a:lnTo>
                    <a:pt x="552" y="727"/>
                  </a:lnTo>
                  <a:lnTo>
                    <a:pt x="554" y="727"/>
                  </a:lnTo>
                  <a:lnTo>
                    <a:pt x="556" y="727"/>
                  </a:lnTo>
                  <a:lnTo>
                    <a:pt x="560" y="727"/>
                  </a:lnTo>
                  <a:lnTo>
                    <a:pt x="560" y="729"/>
                  </a:lnTo>
                  <a:lnTo>
                    <a:pt x="558" y="729"/>
                  </a:lnTo>
                  <a:lnTo>
                    <a:pt x="558" y="731"/>
                  </a:lnTo>
                  <a:lnTo>
                    <a:pt x="558" y="733"/>
                  </a:lnTo>
                  <a:lnTo>
                    <a:pt x="556" y="735"/>
                  </a:lnTo>
                  <a:lnTo>
                    <a:pt x="552" y="735"/>
                  </a:lnTo>
                  <a:lnTo>
                    <a:pt x="556" y="735"/>
                  </a:lnTo>
                  <a:lnTo>
                    <a:pt x="556" y="737"/>
                  </a:lnTo>
                  <a:lnTo>
                    <a:pt x="556" y="739"/>
                  </a:lnTo>
                  <a:lnTo>
                    <a:pt x="556" y="741"/>
                  </a:lnTo>
                  <a:lnTo>
                    <a:pt x="558" y="743"/>
                  </a:lnTo>
                  <a:lnTo>
                    <a:pt x="556" y="743"/>
                  </a:lnTo>
                  <a:lnTo>
                    <a:pt x="556" y="745"/>
                  </a:lnTo>
                  <a:lnTo>
                    <a:pt x="554" y="745"/>
                  </a:lnTo>
                  <a:lnTo>
                    <a:pt x="554" y="743"/>
                  </a:lnTo>
                  <a:lnTo>
                    <a:pt x="552" y="741"/>
                  </a:lnTo>
                  <a:lnTo>
                    <a:pt x="554" y="745"/>
                  </a:lnTo>
                  <a:lnTo>
                    <a:pt x="556" y="747"/>
                  </a:lnTo>
                  <a:lnTo>
                    <a:pt x="556" y="749"/>
                  </a:lnTo>
                  <a:lnTo>
                    <a:pt x="558" y="749"/>
                  </a:lnTo>
                  <a:lnTo>
                    <a:pt x="558" y="751"/>
                  </a:lnTo>
                  <a:lnTo>
                    <a:pt x="556" y="751"/>
                  </a:lnTo>
                  <a:lnTo>
                    <a:pt x="556" y="753"/>
                  </a:lnTo>
                  <a:lnTo>
                    <a:pt x="556" y="755"/>
                  </a:lnTo>
                  <a:lnTo>
                    <a:pt x="556" y="757"/>
                  </a:lnTo>
                  <a:lnTo>
                    <a:pt x="558" y="757"/>
                  </a:lnTo>
                  <a:lnTo>
                    <a:pt x="558" y="759"/>
                  </a:lnTo>
                  <a:lnTo>
                    <a:pt x="558" y="763"/>
                  </a:lnTo>
                  <a:lnTo>
                    <a:pt x="560" y="765"/>
                  </a:lnTo>
                  <a:lnTo>
                    <a:pt x="562" y="765"/>
                  </a:lnTo>
                  <a:lnTo>
                    <a:pt x="562" y="767"/>
                  </a:lnTo>
                  <a:lnTo>
                    <a:pt x="560" y="767"/>
                  </a:lnTo>
                  <a:lnTo>
                    <a:pt x="562" y="767"/>
                  </a:lnTo>
                  <a:lnTo>
                    <a:pt x="560" y="767"/>
                  </a:lnTo>
                  <a:lnTo>
                    <a:pt x="560" y="773"/>
                  </a:lnTo>
                  <a:lnTo>
                    <a:pt x="560" y="777"/>
                  </a:lnTo>
                  <a:lnTo>
                    <a:pt x="560" y="779"/>
                  </a:lnTo>
                  <a:lnTo>
                    <a:pt x="562" y="781"/>
                  </a:lnTo>
                  <a:lnTo>
                    <a:pt x="562" y="783"/>
                  </a:lnTo>
                  <a:lnTo>
                    <a:pt x="562" y="785"/>
                  </a:lnTo>
                  <a:lnTo>
                    <a:pt x="562" y="789"/>
                  </a:lnTo>
                  <a:lnTo>
                    <a:pt x="562" y="791"/>
                  </a:lnTo>
                  <a:lnTo>
                    <a:pt x="560" y="797"/>
                  </a:lnTo>
                  <a:lnTo>
                    <a:pt x="560" y="799"/>
                  </a:lnTo>
                  <a:lnTo>
                    <a:pt x="560" y="797"/>
                  </a:lnTo>
                  <a:lnTo>
                    <a:pt x="558" y="797"/>
                  </a:lnTo>
                  <a:lnTo>
                    <a:pt x="558" y="795"/>
                  </a:lnTo>
                  <a:lnTo>
                    <a:pt x="558" y="793"/>
                  </a:lnTo>
                  <a:lnTo>
                    <a:pt x="556" y="793"/>
                  </a:lnTo>
                  <a:lnTo>
                    <a:pt x="556" y="795"/>
                  </a:lnTo>
                  <a:lnTo>
                    <a:pt x="558" y="797"/>
                  </a:lnTo>
                  <a:lnTo>
                    <a:pt x="560" y="799"/>
                  </a:lnTo>
                  <a:lnTo>
                    <a:pt x="558" y="801"/>
                  </a:lnTo>
                  <a:lnTo>
                    <a:pt x="556" y="801"/>
                  </a:lnTo>
                  <a:lnTo>
                    <a:pt x="556" y="803"/>
                  </a:lnTo>
                  <a:lnTo>
                    <a:pt x="552" y="805"/>
                  </a:lnTo>
                  <a:lnTo>
                    <a:pt x="548" y="807"/>
                  </a:lnTo>
                  <a:lnTo>
                    <a:pt x="546" y="809"/>
                  </a:lnTo>
                  <a:lnTo>
                    <a:pt x="544" y="813"/>
                  </a:lnTo>
                  <a:lnTo>
                    <a:pt x="544" y="815"/>
                  </a:lnTo>
                  <a:lnTo>
                    <a:pt x="542" y="817"/>
                  </a:lnTo>
                  <a:lnTo>
                    <a:pt x="540" y="819"/>
                  </a:lnTo>
                  <a:lnTo>
                    <a:pt x="540" y="823"/>
                  </a:lnTo>
                  <a:lnTo>
                    <a:pt x="538" y="825"/>
                  </a:lnTo>
                  <a:lnTo>
                    <a:pt x="536" y="829"/>
                  </a:lnTo>
                  <a:lnTo>
                    <a:pt x="536" y="831"/>
                  </a:lnTo>
                  <a:lnTo>
                    <a:pt x="536" y="837"/>
                  </a:lnTo>
                  <a:lnTo>
                    <a:pt x="534" y="839"/>
                  </a:lnTo>
                  <a:lnTo>
                    <a:pt x="534" y="841"/>
                  </a:lnTo>
                  <a:lnTo>
                    <a:pt x="534" y="843"/>
                  </a:lnTo>
                  <a:lnTo>
                    <a:pt x="534" y="845"/>
                  </a:lnTo>
                  <a:lnTo>
                    <a:pt x="532" y="847"/>
                  </a:lnTo>
                  <a:lnTo>
                    <a:pt x="532" y="849"/>
                  </a:lnTo>
                  <a:lnTo>
                    <a:pt x="530" y="851"/>
                  </a:lnTo>
                  <a:lnTo>
                    <a:pt x="528" y="853"/>
                  </a:lnTo>
                  <a:lnTo>
                    <a:pt x="528" y="855"/>
                  </a:lnTo>
                  <a:lnTo>
                    <a:pt x="528" y="857"/>
                  </a:lnTo>
                  <a:lnTo>
                    <a:pt x="526" y="861"/>
                  </a:lnTo>
                  <a:lnTo>
                    <a:pt x="526" y="863"/>
                  </a:lnTo>
                  <a:lnTo>
                    <a:pt x="524" y="865"/>
                  </a:lnTo>
                  <a:lnTo>
                    <a:pt x="522" y="867"/>
                  </a:lnTo>
                  <a:lnTo>
                    <a:pt x="520" y="869"/>
                  </a:lnTo>
                  <a:lnTo>
                    <a:pt x="516" y="873"/>
                  </a:lnTo>
                  <a:lnTo>
                    <a:pt x="514" y="875"/>
                  </a:lnTo>
                  <a:lnTo>
                    <a:pt x="512" y="875"/>
                  </a:lnTo>
                  <a:lnTo>
                    <a:pt x="512" y="877"/>
                  </a:lnTo>
                  <a:lnTo>
                    <a:pt x="508" y="879"/>
                  </a:lnTo>
                  <a:lnTo>
                    <a:pt x="508" y="881"/>
                  </a:lnTo>
                  <a:lnTo>
                    <a:pt x="506" y="881"/>
                  </a:lnTo>
                  <a:lnTo>
                    <a:pt x="506" y="885"/>
                  </a:lnTo>
                  <a:lnTo>
                    <a:pt x="504" y="885"/>
                  </a:lnTo>
                  <a:lnTo>
                    <a:pt x="504" y="883"/>
                  </a:lnTo>
                  <a:lnTo>
                    <a:pt x="506" y="883"/>
                  </a:lnTo>
                  <a:lnTo>
                    <a:pt x="506" y="881"/>
                  </a:lnTo>
                  <a:lnTo>
                    <a:pt x="506" y="879"/>
                  </a:lnTo>
                  <a:lnTo>
                    <a:pt x="504" y="877"/>
                  </a:lnTo>
                  <a:lnTo>
                    <a:pt x="504" y="875"/>
                  </a:lnTo>
                  <a:lnTo>
                    <a:pt x="506" y="877"/>
                  </a:lnTo>
                  <a:lnTo>
                    <a:pt x="508" y="877"/>
                  </a:lnTo>
                  <a:lnTo>
                    <a:pt x="512" y="875"/>
                  </a:lnTo>
                  <a:lnTo>
                    <a:pt x="514" y="871"/>
                  </a:lnTo>
                  <a:lnTo>
                    <a:pt x="516" y="869"/>
                  </a:lnTo>
                  <a:lnTo>
                    <a:pt x="518" y="869"/>
                  </a:lnTo>
                  <a:lnTo>
                    <a:pt x="520" y="867"/>
                  </a:lnTo>
                  <a:lnTo>
                    <a:pt x="520" y="865"/>
                  </a:lnTo>
                  <a:lnTo>
                    <a:pt x="520" y="863"/>
                  </a:lnTo>
                  <a:lnTo>
                    <a:pt x="520" y="861"/>
                  </a:lnTo>
                  <a:lnTo>
                    <a:pt x="520" y="859"/>
                  </a:lnTo>
                  <a:lnTo>
                    <a:pt x="520" y="857"/>
                  </a:lnTo>
                  <a:lnTo>
                    <a:pt x="522" y="857"/>
                  </a:lnTo>
                  <a:lnTo>
                    <a:pt x="522" y="859"/>
                  </a:lnTo>
                  <a:lnTo>
                    <a:pt x="524" y="859"/>
                  </a:lnTo>
                  <a:lnTo>
                    <a:pt x="524" y="857"/>
                  </a:lnTo>
                  <a:lnTo>
                    <a:pt x="524" y="855"/>
                  </a:lnTo>
                  <a:lnTo>
                    <a:pt x="524" y="853"/>
                  </a:lnTo>
                  <a:lnTo>
                    <a:pt x="526" y="853"/>
                  </a:lnTo>
                  <a:lnTo>
                    <a:pt x="528" y="853"/>
                  </a:lnTo>
                  <a:lnTo>
                    <a:pt x="528" y="851"/>
                  </a:lnTo>
                  <a:lnTo>
                    <a:pt x="528" y="849"/>
                  </a:lnTo>
                  <a:lnTo>
                    <a:pt x="528" y="847"/>
                  </a:lnTo>
                  <a:lnTo>
                    <a:pt x="528" y="845"/>
                  </a:lnTo>
                  <a:lnTo>
                    <a:pt x="528" y="843"/>
                  </a:lnTo>
                  <a:lnTo>
                    <a:pt x="528" y="845"/>
                  </a:lnTo>
                  <a:lnTo>
                    <a:pt x="528" y="841"/>
                  </a:lnTo>
                  <a:lnTo>
                    <a:pt x="528" y="839"/>
                  </a:lnTo>
                  <a:lnTo>
                    <a:pt x="528" y="837"/>
                  </a:lnTo>
                  <a:lnTo>
                    <a:pt x="528" y="839"/>
                  </a:lnTo>
                  <a:lnTo>
                    <a:pt x="528" y="841"/>
                  </a:lnTo>
                  <a:lnTo>
                    <a:pt x="526" y="841"/>
                  </a:lnTo>
                  <a:lnTo>
                    <a:pt x="524" y="841"/>
                  </a:lnTo>
                  <a:lnTo>
                    <a:pt x="522" y="841"/>
                  </a:lnTo>
                  <a:lnTo>
                    <a:pt x="522" y="843"/>
                  </a:lnTo>
                  <a:lnTo>
                    <a:pt x="520" y="843"/>
                  </a:lnTo>
                  <a:lnTo>
                    <a:pt x="520" y="841"/>
                  </a:lnTo>
                  <a:lnTo>
                    <a:pt x="520" y="839"/>
                  </a:lnTo>
                  <a:lnTo>
                    <a:pt x="518" y="839"/>
                  </a:lnTo>
                  <a:lnTo>
                    <a:pt x="516" y="839"/>
                  </a:lnTo>
                  <a:lnTo>
                    <a:pt x="516" y="837"/>
                  </a:lnTo>
                  <a:lnTo>
                    <a:pt x="514" y="835"/>
                  </a:lnTo>
                  <a:lnTo>
                    <a:pt x="514" y="833"/>
                  </a:lnTo>
                  <a:lnTo>
                    <a:pt x="514" y="837"/>
                  </a:lnTo>
                  <a:lnTo>
                    <a:pt x="514" y="841"/>
                  </a:lnTo>
                  <a:lnTo>
                    <a:pt x="516" y="843"/>
                  </a:lnTo>
                  <a:lnTo>
                    <a:pt x="516" y="845"/>
                  </a:lnTo>
                  <a:lnTo>
                    <a:pt x="516" y="847"/>
                  </a:lnTo>
                  <a:lnTo>
                    <a:pt x="516" y="849"/>
                  </a:lnTo>
                  <a:lnTo>
                    <a:pt x="516" y="851"/>
                  </a:lnTo>
                  <a:lnTo>
                    <a:pt x="516" y="853"/>
                  </a:lnTo>
                  <a:lnTo>
                    <a:pt x="516" y="851"/>
                  </a:lnTo>
                  <a:lnTo>
                    <a:pt x="516" y="849"/>
                  </a:lnTo>
                  <a:lnTo>
                    <a:pt x="514" y="849"/>
                  </a:lnTo>
                  <a:lnTo>
                    <a:pt x="514" y="851"/>
                  </a:lnTo>
                  <a:lnTo>
                    <a:pt x="512" y="853"/>
                  </a:lnTo>
                  <a:lnTo>
                    <a:pt x="512" y="855"/>
                  </a:lnTo>
                  <a:lnTo>
                    <a:pt x="512" y="857"/>
                  </a:lnTo>
                  <a:lnTo>
                    <a:pt x="514" y="857"/>
                  </a:lnTo>
                  <a:lnTo>
                    <a:pt x="512" y="859"/>
                  </a:lnTo>
                  <a:lnTo>
                    <a:pt x="510" y="859"/>
                  </a:lnTo>
                  <a:lnTo>
                    <a:pt x="510" y="861"/>
                  </a:lnTo>
                  <a:lnTo>
                    <a:pt x="504" y="863"/>
                  </a:lnTo>
                  <a:lnTo>
                    <a:pt x="504" y="865"/>
                  </a:lnTo>
                  <a:lnTo>
                    <a:pt x="504" y="867"/>
                  </a:lnTo>
                  <a:lnTo>
                    <a:pt x="504" y="869"/>
                  </a:lnTo>
                  <a:lnTo>
                    <a:pt x="504" y="871"/>
                  </a:lnTo>
                  <a:lnTo>
                    <a:pt x="504" y="873"/>
                  </a:lnTo>
                  <a:lnTo>
                    <a:pt x="502" y="873"/>
                  </a:lnTo>
                  <a:lnTo>
                    <a:pt x="500" y="873"/>
                  </a:lnTo>
                  <a:lnTo>
                    <a:pt x="500" y="875"/>
                  </a:lnTo>
                  <a:lnTo>
                    <a:pt x="500" y="877"/>
                  </a:lnTo>
                  <a:lnTo>
                    <a:pt x="502" y="877"/>
                  </a:lnTo>
                  <a:lnTo>
                    <a:pt x="502" y="879"/>
                  </a:lnTo>
                  <a:lnTo>
                    <a:pt x="500" y="879"/>
                  </a:lnTo>
                  <a:lnTo>
                    <a:pt x="500" y="881"/>
                  </a:lnTo>
                  <a:lnTo>
                    <a:pt x="502" y="883"/>
                  </a:lnTo>
                  <a:lnTo>
                    <a:pt x="504" y="883"/>
                  </a:lnTo>
                  <a:lnTo>
                    <a:pt x="504" y="885"/>
                  </a:lnTo>
                  <a:lnTo>
                    <a:pt x="502" y="887"/>
                  </a:lnTo>
                  <a:lnTo>
                    <a:pt x="502" y="889"/>
                  </a:lnTo>
                  <a:lnTo>
                    <a:pt x="500" y="893"/>
                  </a:lnTo>
                  <a:lnTo>
                    <a:pt x="500" y="897"/>
                  </a:lnTo>
                  <a:lnTo>
                    <a:pt x="500" y="899"/>
                  </a:lnTo>
                  <a:lnTo>
                    <a:pt x="498" y="901"/>
                  </a:lnTo>
                  <a:lnTo>
                    <a:pt x="498" y="905"/>
                  </a:lnTo>
                  <a:lnTo>
                    <a:pt x="498" y="907"/>
                  </a:lnTo>
                  <a:lnTo>
                    <a:pt x="496" y="907"/>
                  </a:lnTo>
                  <a:lnTo>
                    <a:pt x="496" y="909"/>
                  </a:lnTo>
                  <a:lnTo>
                    <a:pt x="492" y="913"/>
                  </a:lnTo>
                  <a:lnTo>
                    <a:pt x="488" y="917"/>
                  </a:lnTo>
                  <a:lnTo>
                    <a:pt x="488" y="919"/>
                  </a:lnTo>
                  <a:lnTo>
                    <a:pt x="486" y="919"/>
                  </a:lnTo>
                  <a:lnTo>
                    <a:pt x="486" y="921"/>
                  </a:lnTo>
                  <a:lnTo>
                    <a:pt x="484" y="921"/>
                  </a:lnTo>
                  <a:lnTo>
                    <a:pt x="482" y="921"/>
                  </a:lnTo>
                  <a:lnTo>
                    <a:pt x="482" y="919"/>
                  </a:lnTo>
                  <a:lnTo>
                    <a:pt x="480" y="919"/>
                  </a:lnTo>
                  <a:lnTo>
                    <a:pt x="480" y="917"/>
                  </a:lnTo>
                  <a:lnTo>
                    <a:pt x="480" y="915"/>
                  </a:lnTo>
                  <a:lnTo>
                    <a:pt x="480" y="913"/>
                  </a:lnTo>
                  <a:lnTo>
                    <a:pt x="480" y="911"/>
                  </a:lnTo>
                  <a:lnTo>
                    <a:pt x="480" y="909"/>
                  </a:lnTo>
                  <a:lnTo>
                    <a:pt x="480" y="907"/>
                  </a:lnTo>
                  <a:lnTo>
                    <a:pt x="480" y="905"/>
                  </a:lnTo>
                  <a:lnTo>
                    <a:pt x="482" y="901"/>
                  </a:lnTo>
                  <a:lnTo>
                    <a:pt x="484" y="901"/>
                  </a:lnTo>
                  <a:lnTo>
                    <a:pt x="486" y="899"/>
                  </a:lnTo>
                  <a:lnTo>
                    <a:pt x="486" y="897"/>
                  </a:lnTo>
                  <a:lnTo>
                    <a:pt x="484" y="897"/>
                  </a:lnTo>
                  <a:lnTo>
                    <a:pt x="484" y="895"/>
                  </a:lnTo>
                  <a:lnTo>
                    <a:pt x="482" y="895"/>
                  </a:lnTo>
                  <a:lnTo>
                    <a:pt x="480" y="895"/>
                  </a:lnTo>
                  <a:lnTo>
                    <a:pt x="478" y="893"/>
                  </a:lnTo>
                  <a:lnTo>
                    <a:pt x="478" y="891"/>
                  </a:lnTo>
                  <a:lnTo>
                    <a:pt x="476" y="891"/>
                  </a:lnTo>
                  <a:lnTo>
                    <a:pt x="476" y="889"/>
                  </a:lnTo>
                  <a:lnTo>
                    <a:pt x="474" y="889"/>
                  </a:lnTo>
                  <a:lnTo>
                    <a:pt x="474" y="887"/>
                  </a:lnTo>
                  <a:lnTo>
                    <a:pt x="474" y="885"/>
                  </a:lnTo>
                  <a:lnTo>
                    <a:pt x="472" y="883"/>
                  </a:lnTo>
                  <a:lnTo>
                    <a:pt x="468" y="881"/>
                  </a:lnTo>
                  <a:lnTo>
                    <a:pt x="468" y="879"/>
                  </a:lnTo>
                  <a:lnTo>
                    <a:pt x="464" y="877"/>
                  </a:lnTo>
                  <a:lnTo>
                    <a:pt x="462" y="877"/>
                  </a:lnTo>
                  <a:lnTo>
                    <a:pt x="460" y="875"/>
                  </a:lnTo>
                  <a:lnTo>
                    <a:pt x="458" y="875"/>
                  </a:lnTo>
                  <a:lnTo>
                    <a:pt x="458" y="873"/>
                  </a:lnTo>
                  <a:lnTo>
                    <a:pt x="456" y="873"/>
                  </a:lnTo>
                  <a:lnTo>
                    <a:pt x="456" y="871"/>
                  </a:lnTo>
                  <a:lnTo>
                    <a:pt x="454" y="871"/>
                  </a:lnTo>
                  <a:lnTo>
                    <a:pt x="454" y="869"/>
                  </a:lnTo>
                  <a:lnTo>
                    <a:pt x="452" y="867"/>
                  </a:lnTo>
                  <a:lnTo>
                    <a:pt x="450" y="867"/>
                  </a:lnTo>
                  <a:lnTo>
                    <a:pt x="448" y="867"/>
                  </a:lnTo>
                  <a:lnTo>
                    <a:pt x="446" y="867"/>
                  </a:lnTo>
                  <a:lnTo>
                    <a:pt x="446" y="865"/>
                  </a:lnTo>
                  <a:lnTo>
                    <a:pt x="444" y="865"/>
                  </a:lnTo>
                  <a:lnTo>
                    <a:pt x="444" y="863"/>
                  </a:lnTo>
                  <a:lnTo>
                    <a:pt x="442" y="863"/>
                  </a:lnTo>
                  <a:lnTo>
                    <a:pt x="440" y="863"/>
                  </a:lnTo>
                  <a:lnTo>
                    <a:pt x="438" y="863"/>
                  </a:lnTo>
                  <a:lnTo>
                    <a:pt x="438" y="861"/>
                  </a:lnTo>
                  <a:lnTo>
                    <a:pt x="436" y="859"/>
                  </a:lnTo>
                  <a:lnTo>
                    <a:pt x="436" y="857"/>
                  </a:lnTo>
                  <a:lnTo>
                    <a:pt x="434" y="857"/>
                  </a:lnTo>
                  <a:lnTo>
                    <a:pt x="432" y="855"/>
                  </a:lnTo>
                  <a:lnTo>
                    <a:pt x="432" y="853"/>
                  </a:lnTo>
                  <a:lnTo>
                    <a:pt x="430" y="853"/>
                  </a:lnTo>
                  <a:lnTo>
                    <a:pt x="430" y="855"/>
                  </a:lnTo>
                  <a:lnTo>
                    <a:pt x="428" y="857"/>
                  </a:lnTo>
                  <a:lnTo>
                    <a:pt x="426" y="857"/>
                  </a:lnTo>
                  <a:lnTo>
                    <a:pt x="424" y="857"/>
                  </a:lnTo>
                  <a:lnTo>
                    <a:pt x="422" y="857"/>
                  </a:lnTo>
                  <a:lnTo>
                    <a:pt x="422" y="855"/>
                  </a:lnTo>
                  <a:lnTo>
                    <a:pt x="422" y="853"/>
                  </a:lnTo>
                  <a:lnTo>
                    <a:pt x="420" y="849"/>
                  </a:lnTo>
                  <a:lnTo>
                    <a:pt x="416" y="847"/>
                  </a:lnTo>
                  <a:lnTo>
                    <a:pt x="414" y="845"/>
                  </a:lnTo>
                  <a:lnTo>
                    <a:pt x="412" y="845"/>
                  </a:lnTo>
                  <a:lnTo>
                    <a:pt x="410" y="843"/>
                  </a:lnTo>
                  <a:lnTo>
                    <a:pt x="410" y="841"/>
                  </a:lnTo>
                  <a:lnTo>
                    <a:pt x="408" y="841"/>
                  </a:lnTo>
                  <a:lnTo>
                    <a:pt x="406" y="839"/>
                  </a:lnTo>
                  <a:lnTo>
                    <a:pt x="402" y="837"/>
                  </a:lnTo>
                  <a:lnTo>
                    <a:pt x="402" y="835"/>
                  </a:lnTo>
                  <a:lnTo>
                    <a:pt x="400" y="835"/>
                  </a:lnTo>
                  <a:lnTo>
                    <a:pt x="398" y="835"/>
                  </a:lnTo>
                  <a:lnTo>
                    <a:pt x="396" y="835"/>
                  </a:lnTo>
                  <a:lnTo>
                    <a:pt x="396" y="837"/>
                  </a:lnTo>
                  <a:lnTo>
                    <a:pt x="396" y="839"/>
                  </a:lnTo>
                  <a:lnTo>
                    <a:pt x="396" y="841"/>
                  </a:lnTo>
                  <a:lnTo>
                    <a:pt x="394" y="841"/>
                  </a:lnTo>
                  <a:lnTo>
                    <a:pt x="392" y="841"/>
                  </a:lnTo>
                  <a:lnTo>
                    <a:pt x="392" y="839"/>
                  </a:lnTo>
                  <a:lnTo>
                    <a:pt x="388" y="841"/>
                  </a:lnTo>
                  <a:lnTo>
                    <a:pt x="388" y="839"/>
                  </a:lnTo>
                  <a:lnTo>
                    <a:pt x="386" y="839"/>
                  </a:lnTo>
                  <a:lnTo>
                    <a:pt x="386" y="837"/>
                  </a:lnTo>
                  <a:lnTo>
                    <a:pt x="388" y="837"/>
                  </a:lnTo>
                  <a:lnTo>
                    <a:pt x="390" y="833"/>
                  </a:lnTo>
                  <a:lnTo>
                    <a:pt x="392" y="833"/>
                  </a:lnTo>
                  <a:lnTo>
                    <a:pt x="392" y="831"/>
                  </a:lnTo>
                  <a:lnTo>
                    <a:pt x="390" y="831"/>
                  </a:lnTo>
                  <a:lnTo>
                    <a:pt x="390" y="829"/>
                  </a:lnTo>
                  <a:lnTo>
                    <a:pt x="392" y="829"/>
                  </a:lnTo>
                  <a:lnTo>
                    <a:pt x="392" y="827"/>
                  </a:lnTo>
                  <a:lnTo>
                    <a:pt x="394" y="827"/>
                  </a:lnTo>
                  <a:lnTo>
                    <a:pt x="396" y="827"/>
                  </a:lnTo>
                  <a:lnTo>
                    <a:pt x="396" y="825"/>
                  </a:lnTo>
                  <a:lnTo>
                    <a:pt x="398" y="823"/>
                  </a:lnTo>
                  <a:lnTo>
                    <a:pt x="400" y="821"/>
                  </a:lnTo>
                  <a:lnTo>
                    <a:pt x="402" y="817"/>
                  </a:lnTo>
                  <a:lnTo>
                    <a:pt x="402" y="815"/>
                  </a:lnTo>
                  <a:lnTo>
                    <a:pt x="402" y="813"/>
                  </a:lnTo>
                  <a:lnTo>
                    <a:pt x="404" y="813"/>
                  </a:lnTo>
                  <a:lnTo>
                    <a:pt x="404" y="811"/>
                  </a:lnTo>
                  <a:lnTo>
                    <a:pt x="406" y="811"/>
                  </a:lnTo>
                  <a:lnTo>
                    <a:pt x="406" y="809"/>
                  </a:lnTo>
                  <a:lnTo>
                    <a:pt x="408" y="805"/>
                  </a:lnTo>
                  <a:lnTo>
                    <a:pt x="410" y="803"/>
                  </a:lnTo>
                  <a:lnTo>
                    <a:pt x="412" y="801"/>
                  </a:lnTo>
                  <a:lnTo>
                    <a:pt x="414" y="799"/>
                  </a:lnTo>
                  <a:lnTo>
                    <a:pt x="414" y="797"/>
                  </a:lnTo>
                  <a:lnTo>
                    <a:pt x="416" y="795"/>
                  </a:lnTo>
                  <a:lnTo>
                    <a:pt x="418" y="795"/>
                  </a:lnTo>
                  <a:lnTo>
                    <a:pt x="420" y="795"/>
                  </a:lnTo>
                  <a:lnTo>
                    <a:pt x="420" y="797"/>
                  </a:lnTo>
                  <a:lnTo>
                    <a:pt x="420" y="795"/>
                  </a:lnTo>
                  <a:lnTo>
                    <a:pt x="420" y="793"/>
                  </a:lnTo>
                  <a:lnTo>
                    <a:pt x="418" y="793"/>
                  </a:lnTo>
                  <a:lnTo>
                    <a:pt x="418" y="791"/>
                  </a:lnTo>
                  <a:lnTo>
                    <a:pt x="420" y="791"/>
                  </a:lnTo>
                  <a:lnTo>
                    <a:pt x="420" y="789"/>
                  </a:lnTo>
                  <a:lnTo>
                    <a:pt x="422" y="789"/>
                  </a:lnTo>
                  <a:lnTo>
                    <a:pt x="424" y="789"/>
                  </a:lnTo>
                  <a:lnTo>
                    <a:pt x="426" y="787"/>
                  </a:lnTo>
                  <a:lnTo>
                    <a:pt x="426" y="785"/>
                  </a:lnTo>
                  <a:lnTo>
                    <a:pt x="426" y="783"/>
                  </a:lnTo>
                  <a:lnTo>
                    <a:pt x="428" y="783"/>
                  </a:lnTo>
                  <a:lnTo>
                    <a:pt x="432" y="783"/>
                  </a:lnTo>
                  <a:lnTo>
                    <a:pt x="432" y="781"/>
                  </a:lnTo>
                  <a:lnTo>
                    <a:pt x="432" y="779"/>
                  </a:lnTo>
                  <a:lnTo>
                    <a:pt x="432" y="777"/>
                  </a:lnTo>
                  <a:lnTo>
                    <a:pt x="434" y="775"/>
                  </a:lnTo>
                  <a:lnTo>
                    <a:pt x="436" y="775"/>
                  </a:lnTo>
                  <a:lnTo>
                    <a:pt x="438" y="775"/>
                  </a:lnTo>
                  <a:lnTo>
                    <a:pt x="440" y="773"/>
                  </a:lnTo>
                  <a:lnTo>
                    <a:pt x="442" y="773"/>
                  </a:lnTo>
                  <a:lnTo>
                    <a:pt x="444" y="771"/>
                  </a:lnTo>
                  <a:lnTo>
                    <a:pt x="446" y="771"/>
                  </a:lnTo>
                  <a:lnTo>
                    <a:pt x="446" y="769"/>
                  </a:lnTo>
                  <a:lnTo>
                    <a:pt x="448" y="769"/>
                  </a:lnTo>
                  <a:lnTo>
                    <a:pt x="448" y="767"/>
                  </a:lnTo>
                  <a:lnTo>
                    <a:pt x="450" y="767"/>
                  </a:lnTo>
                  <a:lnTo>
                    <a:pt x="450" y="765"/>
                  </a:lnTo>
                  <a:lnTo>
                    <a:pt x="452" y="765"/>
                  </a:lnTo>
                  <a:lnTo>
                    <a:pt x="454" y="765"/>
                  </a:lnTo>
                  <a:lnTo>
                    <a:pt x="454" y="761"/>
                  </a:lnTo>
                  <a:lnTo>
                    <a:pt x="454" y="759"/>
                  </a:lnTo>
                  <a:lnTo>
                    <a:pt x="456" y="759"/>
                  </a:lnTo>
                  <a:lnTo>
                    <a:pt x="454" y="757"/>
                  </a:lnTo>
                  <a:lnTo>
                    <a:pt x="454" y="755"/>
                  </a:lnTo>
                  <a:lnTo>
                    <a:pt x="454" y="751"/>
                  </a:lnTo>
                  <a:lnTo>
                    <a:pt x="454" y="747"/>
                  </a:lnTo>
                  <a:lnTo>
                    <a:pt x="454" y="745"/>
                  </a:lnTo>
                  <a:lnTo>
                    <a:pt x="454" y="743"/>
                  </a:lnTo>
                  <a:lnTo>
                    <a:pt x="452" y="741"/>
                  </a:lnTo>
                  <a:lnTo>
                    <a:pt x="450" y="737"/>
                  </a:lnTo>
                  <a:lnTo>
                    <a:pt x="450" y="735"/>
                  </a:lnTo>
                  <a:lnTo>
                    <a:pt x="450" y="733"/>
                  </a:lnTo>
                  <a:lnTo>
                    <a:pt x="448" y="731"/>
                  </a:lnTo>
                  <a:lnTo>
                    <a:pt x="448" y="729"/>
                  </a:lnTo>
                  <a:lnTo>
                    <a:pt x="442" y="727"/>
                  </a:lnTo>
                  <a:lnTo>
                    <a:pt x="440" y="727"/>
                  </a:lnTo>
                  <a:lnTo>
                    <a:pt x="438" y="727"/>
                  </a:lnTo>
                  <a:lnTo>
                    <a:pt x="436" y="729"/>
                  </a:lnTo>
                  <a:lnTo>
                    <a:pt x="434" y="729"/>
                  </a:lnTo>
                  <a:lnTo>
                    <a:pt x="432" y="729"/>
                  </a:lnTo>
                  <a:lnTo>
                    <a:pt x="432" y="727"/>
                  </a:lnTo>
                  <a:lnTo>
                    <a:pt x="432" y="725"/>
                  </a:lnTo>
                  <a:lnTo>
                    <a:pt x="432" y="723"/>
                  </a:lnTo>
                  <a:lnTo>
                    <a:pt x="434" y="721"/>
                  </a:lnTo>
                  <a:lnTo>
                    <a:pt x="434" y="717"/>
                  </a:lnTo>
                  <a:lnTo>
                    <a:pt x="434" y="715"/>
                  </a:lnTo>
                  <a:lnTo>
                    <a:pt x="434" y="711"/>
                  </a:lnTo>
                  <a:lnTo>
                    <a:pt x="434" y="709"/>
                  </a:lnTo>
                  <a:lnTo>
                    <a:pt x="436" y="709"/>
                  </a:lnTo>
                  <a:lnTo>
                    <a:pt x="436" y="707"/>
                  </a:lnTo>
                  <a:lnTo>
                    <a:pt x="436" y="705"/>
                  </a:lnTo>
                  <a:lnTo>
                    <a:pt x="436" y="703"/>
                  </a:lnTo>
                  <a:lnTo>
                    <a:pt x="436" y="701"/>
                  </a:lnTo>
                  <a:lnTo>
                    <a:pt x="436" y="699"/>
                  </a:lnTo>
                  <a:lnTo>
                    <a:pt x="436" y="697"/>
                  </a:lnTo>
                  <a:lnTo>
                    <a:pt x="434" y="697"/>
                  </a:lnTo>
                  <a:lnTo>
                    <a:pt x="434" y="695"/>
                  </a:lnTo>
                  <a:lnTo>
                    <a:pt x="436" y="693"/>
                  </a:lnTo>
                  <a:lnTo>
                    <a:pt x="436" y="691"/>
                  </a:lnTo>
                  <a:lnTo>
                    <a:pt x="432" y="689"/>
                  </a:lnTo>
                  <a:lnTo>
                    <a:pt x="432" y="687"/>
                  </a:lnTo>
                  <a:lnTo>
                    <a:pt x="430" y="687"/>
                  </a:lnTo>
                  <a:lnTo>
                    <a:pt x="424" y="689"/>
                  </a:lnTo>
                  <a:lnTo>
                    <a:pt x="424" y="691"/>
                  </a:lnTo>
                  <a:lnTo>
                    <a:pt x="422" y="691"/>
                  </a:lnTo>
                  <a:lnTo>
                    <a:pt x="418" y="691"/>
                  </a:lnTo>
                  <a:lnTo>
                    <a:pt x="414" y="691"/>
                  </a:lnTo>
                  <a:lnTo>
                    <a:pt x="412" y="689"/>
                  </a:lnTo>
                  <a:lnTo>
                    <a:pt x="412" y="687"/>
                  </a:lnTo>
                  <a:lnTo>
                    <a:pt x="412" y="685"/>
                  </a:lnTo>
                  <a:lnTo>
                    <a:pt x="412" y="683"/>
                  </a:lnTo>
                  <a:lnTo>
                    <a:pt x="410" y="683"/>
                  </a:lnTo>
                  <a:lnTo>
                    <a:pt x="410" y="681"/>
                  </a:lnTo>
                  <a:lnTo>
                    <a:pt x="410" y="679"/>
                  </a:lnTo>
                  <a:lnTo>
                    <a:pt x="410" y="677"/>
                  </a:lnTo>
                  <a:lnTo>
                    <a:pt x="408" y="675"/>
                  </a:lnTo>
                  <a:lnTo>
                    <a:pt x="408" y="673"/>
                  </a:lnTo>
                  <a:lnTo>
                    <a:pt x="408" y="671"/>
                  </a:lnTo>
                  <a:lnTo>
                    <a:pt x="408" y="669"/>
                  </a:lnTo>
                  <a:lnTo>
                    <a:pt x="406" y="667"/>
                  </a:lnTo>
                  <a:lnTo>
                    <a:pt x="406" y="663"/>
                  </a:lnTo>
                  <a:lnTo>
                    <a:pt x="406" y="661"/>
                  </a:lnTo>
                  <a:lnTo>
                    <a:pt x="406" y="659"/>
                  </a:lnTo>
                  <a:lnTo>
                    <a:pt x="404" y="659"/>
                  </a:lnTo>
                  <a:lnTo>
                    <a:pt x="404" y="657"/>
                  </a:lnTo>
                  <a:lnTo>
                    <a:pt x="402" y="657"/>
                  </a:lnTo>
                  <a:lnTo>
                    <a:pt x="402" y="655"/>
                  </a:lnTo>
                  <a:lnTo>
                    <a:pt x="402" y="653"/>
                  </a:lnTo>
                  <a:lnTo>
                    <a:pt x="400" y="651"/>
                  </a:lnTo>
                  <a:lnTo>
                    <a:pt x="398" y="651"/>
                  </a:lnTo>
                  <a:lnTo>
                    <a:pt x="396" y="651"/>
                  </a:lnTo>
                  <a:lnTo>
                    <a:pt x="394" y="651"/>
                  </a:lnTo>
                  <a:lnTo>
                    <a:pt x="392" y="651"/>
                  </a:lnTo>
                  <a:lnTo>
                    <a:pt x="390" y="649"/>
                  </a:lnTo>
                  <a:lnTo>
                    <a:pt x="388" y="649"/>
                  </a:lnTo>
                  <a:lnTo>
                    <a:pt x="388" y="647"/>
                  </a:lnTo>
                  <a:lnTo>
                    <a:pt x="388" y="645"/>
                  </a:lnTo>
                  <a:lnTo>
                    <a:pt x="386" y="645"/>
                  </a:lnTo>
                  <a:lnTo>
                    <a:pt x="386" y="647"/>
                  </a:lnTo>
                  <a:lnTo>
                    <a:pt x="384" y="647"/>
                  </a:lnTo>
                  <a:lnTo>
                    <a:pt x="384" y="649"/>
                  </a:lnTo>
                  <a:lnTo>
                    <a:pt x="384" y="651"/>
                  </a:lnTo>
                  <a:lnTo>
                    <a:pt x="384" y="649"/>
                  </a:lnTo>
                  <a:lnTo>
                    <a:pt x="382" y="651"/>
                  </a:lnTo>
                  <a:lnTo>
                    <a:pt x="380" y="651"/>
                  </a:lnTo>
                  <a:lnTo>
                    <a:pt x="378" y="649"/>
                  </a:lnTo>
                  <a:lnTo>
                    <a:pt x="374" y="649"/>
                  </a:lnTo>
                  <a:lnTo>
                    <a:pt x="372" y="649"/>
                  </a:lnTo>
                  <a:lnTo>
                    <a:pt x="370" y="649"/>
                  </a:lnTo>
                  <a:lnTo>
                    <a:pt x="364" y="649"/>
                  </a:lnTo>
                  <a:lnTo>
                    <a:pt x="364" y="647"/>
                  </a:lnTo>
                  <a:lnTo>
                    <a:pt x="360" y="647"/>
                  </a:lnTo>
                  <a:lnTo>
                    <a:pt x="358" y="647"/>
                  </a:lnTo>
                  <a:lnTo>
                    <a:pt x="356" y="647"/>
                  </a:lnTo>
                  <a:lnTo>
                    <a:pt x="356" y="645"/>
                  </a:lnTo>
                  <a:lnTo>
                    <a:pt x="356" y="643"/>
                  </a:lnTo>
                  <a:lnTo>
                    <a:pt x="356" y="639"/>
                  </a:lnTo>
                  <a:lnTo>
                    <a:pt x="356" y="636"/>
                  </a:lnTo>
                  <a:lnTo>
                    <a:pt x="356" y="634"/>
                  </a:lnTo>
                  <a:lnTo>
                    <a:pt x="356" y="632"/>
                  </a:lnTo>
                  <a:lnTo>
                    <a:pt x="356" y="630"/>
                  </a:lnTo>
                  <a:lnTo>
                    <a:pt x="358" y="628"/>
                  </a:lnTo>
                  <a:lnTo>
                    <a:pt x="358" y="620"/>
                  </a:lnTo>
                  <a:lnTo>
                    <a:pt x="356" y="616"/>
                  </a:lnTo>
                  <a:lnTo>
                    <a:pt x="356" y="614"/>
                  </a:lnTo>
                  <a:lnTo>
                    <a:pt x="354" y="612"/>
                  </a:lnTo>
                  <a:lnTo>
                    <a:pt x="354" y="614"/>
                  </a:lnTo>
                  <a:lnTo>
                    <a:pt x="352" y="612"/>
                  </a:lnTo>
                  <a:lnTo>
                    <a:pt x="352" y="610"/>
                  </a:lnTo>
                  <a:lnTo>
                    <a:pt x="350" y="608"/>
                  </a:lnTo>
                  <a:lnTo>
                    <a:pt x="350" y="606"/>
                  </a:lnTo>
                  <a:lnTo>
                    <a:pt x="348" y="604"/>
                  </a:lnTo>
                  <a:lnTo>
                    <a:pt x="348" y="602"/>
                  </a:lnTo>
                  <a:lnTo>
                    <a:pt x="350" y="602"/>
                  </a:lnTo>
                  <a:lnTo>
                    <a:pt x="354" y="598"/>
                  </a:lnTo>
                  <a:lnTo>
                    <a:pt x="348" y="592"/>
                  </a:lnTo>
                  <a:lnTo>
                    <a:pt x="348" y="590"/>
                  </a:lnTo>
                  <a:lnTo>
                    <a:pt x="350" y="584"/>
                  </a:lnTo>
                  <a:lnTo>
                    <a:pt x="352" y="578"/>
                  </a:lnTo>
                  <a:lnTo>
                    <a:pt x="354" y="576"/>
                  </a:lnTo>
                  <a:lnTo>
                    <a:pt x="354" y="574"/>
                  </a:lnTo>
                  <a:lnTo>
                    <a:pt x="356" y="574"/>
                  </a:lnTo>
                  <a:lnTo>
                    <a:pt x="354" y="572"/>
                  </a:lnTo>
                  <a:lnTo>
                    <a:pt x="354" y="570"/>
                  </a:lnTo>
                  <a:lnTo>
                    <a:pt x="356" y="562"/>
                  </a:lnTo>
                  <a:lnTo>
                    <a:pt x="356" y="558"/>
                  </a:lnTo>
                  <a:lnTo>
                    <a:pt x="356" y="556"/>
                  </a:lnTo>
                  <a:lnTo>
                    <a:pt x="358" y="556"/>
                  </a:lnTo>
                  <a:lnTo>
                    <a:pt x="356" y="552"/>
                  </a:lnTo>
                  <a:lnTo>
                    <a:pt x="352" y="546"/>
                  </a:lnTo>
                  <a:lnTo>
                    <a:pt x="352" y="544"/>
                  </a:lnTo>
                  <a:lnTo>
                    <a:pt x="352" y="542"/>
                  </a:lnTo>
                  <a:lnTo>
                    <a:pt x="350" y="542"/>
                  </a:lnTo>
                  <a:lnTo>
                    <a:pt x="352" y="542"/>
                  </a:lnTo>
                  <a:lnTo>
                    <a:pt x="352" y="540"/>
                  </a:lnTo>
                  <a:lnTo>
                    <a:pt x="350" y="540"/>
                  </a:lnTo>
                  <a:lnTo>
                    <a:pt x="348" y="538"/>
                  </a:lnTo>
                  <a:lnTo>
                    <a:pt x="346" y="538"/>
                  </a:lnTo>
                  <a:lnTo>
                    <a:pt x="344" y="538"/>
                  </a:lnTo>
                  <a:lnTo>
                    <a:pt x="344" y="536"/>
                  </a:lnTo>
                  <a:lnTo>
                    <a:pt x="340" y="534"/>
                  </a:lnTo>
                  <a:lnTo>
                    <a:pt x="338" y="534"/>
                  </a:lnTo>
                  <a:lnTo>
                    <a:pt x="338" y="532"/>
                  </a:lnTo>
                  <a:lnTo>
                    <a:pt x="336" y="532"/>
                  </a:lnTo>
                  <a:lnTo>
                    <a:pt x="336" y="530"/>
                  </a:lnTo>
                  <a:lnTo>
                    <a:pt x="336" y="528"/>
                  </a:lnTo>
                  <a:lnTo>
                    <a:pt x="336" y="526"/>
                  </a:lnTo>
                  <a:lnTo>
                    <a:pt x="336" y="524"/>
                  </a:lnTo>
                  <a:lnTo>
                    <a:pt x="336" y="520"/>
                  </a:lnTo>
                  <a:lnTo>
                    <a:pt x="336" y="518"/>
                  </a:lnTo>
                  <a:lnTo>
                    <a:pt x="336" y="516"/>
                  </a:lnTo>
                  <a:lnTo>
                    <a:pt x="336" y="512"/>
                  </a:lnTo>
                  <a:lnTo>
                    <a:pt x="336" y="510"/>
                  </a:lnTo>
                  <a:lnTo>
                    <a:pt x="336" y="512"/>
                  </a:lnTo>
                  <a:lnTo>
                    <a:pt x="334" y="512"/>
                  </a:lnTo>
                  <a:lnTo>
                    <a:pt x="324" y="510"/>
                  </a:lnTo>
                  <a:lnTo>
                    <a:pt x="314" y="510"/>
                  </a:lnTo>
                  <a:lnTo>
                    <a:pt x="312" y="510"/>
                  </a:lnTo>
                  <a:lnTo>
                    <a:pt x="302" y="510"/>
                  </a:lnTo>
                  <a:lnTo>
                    <a:pt x="300" y="510"/>
                  </a:lnTo>
                  <a:lnTo>
                    <a:pt x="298" y="502"/>
                  </a:lnTo>
                  <a:lnTo>
                    <a:pt x="296" y="490"/>
                  </a:lnTo>
                  <a:lnTo>
                    <a:pt x="292" y="484"/>
                  </a:lnTo>
                  <a:lnTo>
                    <a:pt x="288" y="480"/>
                  </a:lnTo>
                  <a:lnTo>
                    <a:pt x="292" y="480"/>
                  </a:lnTo>
                  <a:lnTo>
                    <a:pt x="294" y="480"/>
                  </a:lnTo>
                  <a:lnTo>
                    <a:pt x="294" y="476"/>
                  </a:lnTo>
                  <a:lnTo>
                    <a:pt x="294" y="472"/>
                  </a:lnTo>
                  <a:lnTo>
                    <a:pt x="294" y="470"/>
                  </a:lnTo>
                  <a:lnTo>
                    <a:pt x="292" y="468"/>
                  </a:lnTo>
                  <a:lnTo>
                    <a:pt x="290" y="464"/>
                  </a:lnTo>
                  <a:lnTo>
                    <a:pt x="290" y="462"/>
                  </a:lnTo>
                  <a:lnTo>
                    <a:pt x="288" y="460"/>
                  </a:lnTo>
                  <a:lnTo>
                    <a:pt x="288" y="458"/>
                  </a:lnTo>
                  <a:lnTo>
                    <a:pt x="290" y="458"/>
                  </a:lnTo>
                  <a:lnTo>
                    <a:pt x="290" y="456"/>
                  </a:lnTo>
                  <a:lnTo>
                    <a:pt x="288" y="452"/>
                  </a:lnTo>
                  <a:lnTo>
                    <a:pt x="288" y="450"/>
                  </a:lnTo>
                  <a:lnTo>
                    <a:pt x="286" y="450"/>
                  </a:lnTo>
                  <a:lnTo>
                    <a:pt x="284" y="448"/>
                  </a:lnTo>
                  <a:lnTo>
                    <a:pt x="282" y="448"/>
                  </a:lnTo>
                  <a:lnTo>
                    <a:pt x="280" y="446"/>
                  </a:lnTo>
                  <a:lnTo>
                    <a:pt x="278" y="444"/>
                  </a:lnTo>
                  <a:lnTo>
                    <a:pt x="272" y="444"/>
                  </a:lnTo>
                  <a:lnTo>
                    <a:pt x="268" y="444"/>
                  </a:lnTo>
                  <a:lnTo>
                    <a:pt x="266" y="444"/>
                  </a:lnTo>
                  <a:lnTo>
                    <a:pt x="264" y="444"/>
                  </a:lnTo>
                  <a:lnTo>
                    <a:pt x="262" y="444"/>
                  </a:lnTo>
                  <a:lnTo>
                    <a:pt x="260" y="444"/>
                  </a:lnTo>
                  <a:lnTo>
                    <a:pt x="260" y="442"/>
                  </a:lnTo>
                  <a:lnTo>
                    <a:pt x="258" y="442"/>
                  </a:lnTo>
                  <a:lnTo>
                    <a:pt x="256" y="440"/>
                  </a:lnTo>
                  <a:lnTo>
                    <a:pt x="254" y="438"/>
                  </a:lnTo>
                  <a:lnTo>
                    <a:pt x="254" y="436"/>
                  </a:lnTo>
                  <a:lnTo>
                    <a:pt x="254" y="434"/>
                  </a:lnTo>
                  <a:lnTo>
                    <a:pt x="252" y="434"/>
                  </a:lnTo>
                  <a:lnTo>
                    <a:pt x="250" y="434"/>
                  </a:lnTo>
                  <a:lnTo>
                    <a:pt x="248" y="434"/>
                  </a:lnTo>
                  <a:lnTo>
                    <a:pt x="246" y="434"/>
                  </a:lnTo>
                  <a:lnTo>
                    <a:pt x="242" y="432"/>
                  </a:lnTo>
                  <a:lnTo>
                    <a:pt x="242" y="430"/>
                  </a:lnTo>
                  <a:lnTo>
                    <a:pt x="240" y="430"/>
                  </a:lnTo>
                  <a:lnTo>
                    <a:pt x="240" y="432"/>
                  </a:lnTo>
                  <a:lnTo>
                    <a:pt x="240" y="430"/>
                  </a:lnTo>
                  <a:lnTo>
                    <a:pt x="238" y="428"/>
                  </a:lnTo>
                  <a:lnTo>
                    <a:pt x="236" y="428"/>
                  </a:lnTo>
                  <a:lnTo>
                    <a:pt x="234" y="426"/>
                  </a:lnTo>
                  <a:lnTo>
                    <a:pt x="234" y="424"/>
                  </a:lnTo>
                  <a:lnTo>
                    <a:pt x="234" y="422"/>
                  </a:lnTo>
                  <a:lnTo>
                    <a:pt x="232" y="422"/>
                  </a:lnTo>
                  <a:lnTo>
                    <a:pt x="232" y="424"/>
                  </a:lnTo>
                  <a:lnTo>
                    <a:pt x="230" y="424"/>
                  </a:lnTo>
                  <a:lnTo>
                    <a:pt x="228" y="424"/>
                  </a:lnTo>
                  <a:lnTo>
                    <a:pt x="226" y="422"/>
                  </a:lnTo>
                  <a:lnTo>
                    <a:pt x="226" y="420"/>
                  </a:lnTo>
                  <a:lnTo>
                    <a:pt x="220" y="420"/>
                  </a:lnTo>
                  <a:lnTo>
                    <a:pt x="218" y="420"/>
                  </a:lnTo>
                  <a:lnTo>
                    <a:pt x="216" y="420"/>
                  </a:lnTo>
                  <a:lnTo>
                    <a:pt x="214" y="420"/>
                  </a:lnTo>
                  <a:lnTo>
                    <a:pt x="212" y="420"/>
                  </a:lnTo>
                  <a:lnTo>
                    <a:pt x="210" y="420"/>
                  </a:lnTo>
                  <a:lnTo>
                    <a:pt x="208" y="420"/>
                  </a:lnTo>
                  <a:lnTo>
                    <a:pt x="206" y="420"/>
                  </a:lnTo>
                  <a:lnTo>
                    <a:pt x="204" y="420"/>
                  </a:lnTo>
                  <a:lnTo>
                    <a:pt x="202" y="418"/>
                  </a:lnTo>
                  <a:lnTo>
                    <a:pt x="202" y="414"/>
                  </a:lnTo>
                  <a:lnTo>
                    <a:pt x="200" y="414"/>
                  </a:lnTo>
                  <a:lnTo>
                    <a:pt x="198" y="412"/>
                  </a:lnTo>
                  <a:lnTo>
                    <a:pt x="196" y="412"/>
                  </a:lnTo>
                  <a:lnTo>
                    <a:pt x="196" y="410"/>
                  </a:lnTo>
                  <a:lnTo>
                    <a:pt x="194" y="410"/>
                  </a:lnTo>
                  <a:lnTo>
                    <a:pt x="192" y="410"/>
                  </a:lnTo>
                  <a:lnTo>
                    <a:pt x="192" y="408"/>
                  </a:lnTo>
                  <a:lnTo>
                    <a:pt x="192" y="406"/>
                  </a:lnTo>
                  <a:lnTo>
                    <a:pt x="192" y="404"/>
                  </a:lnTo>
                  <a:lnTo>
                    <a:pt x="192" y="402"/>
                  </a:lnTo>
                  <a:lnTo>
                    <a:pt x="190" y="402"/>
                  </a:lnTo>
                  <a:lnTo>
                    <a:pt x="190" y="404"/>
                  </a:lnTo>
                  <a:lnTo>
                    <a:pt x="190" y="402"/>
                  </a:lnTo>
                  <a:lnTo>
                    <a:pt x="188" y="402"/>
                  </a:lnTo>
                  <a:lnTo>
                    <a:pt x="188" y="400"/>
                  </a:lnTo>
                  <a:lnTo>
                    <a:pt x="190" y="400"/>
                  </a:lnTo>
                  <a:lnTo>
                    <a:pt x="188" y="396"/>
                  </a:lnTo>
                  <a:lnTo>
                    <a:pt x="186" y="396"/>
                  </a:lnTo>
                  <a:lnTo>
                    <a:pt x="186" y="394"/>
                  </a:lnTo>
                  <a:lnTo>
                    <a:pt x="184" y="392"/>
                  </a:lnTo>
                  <a:lnTo>
                    <a:pt x="184" y="390"/>
                  </a:lnTo>
                  <a:lnTo>
                    <a:pt x="184" y="388"/>
                  </a:lnTo>
                  <a:lnTo>
                    <a:pt x="184" y="386"/>
                  </a:lnTo>
                  <a:lnTo>
                    <a:pt x="186" y="384"/>
                  </a:lnTo>
                  <a:lnTo>
                    <a:pt x="186" y="382"/>
                  </a:lnTo>
                  <a:lnTo>
                    <a:pt x="184" y="380"/>
                  </a:lnTo>
                  <a:lnTo>
                    <a:pt x="184" y="378"/>
                  </a:lnTo>
                  <a:lnTo>
                    <a:pt x="182" y="374"/>
                  </a:lnTo>
                  <a:lnTo>
                    <a:pt x="182" y="372"/>
                  </a:lnTo>
                  <a:lnTo>
                    <a:pt x="182" y="370"/>
                  </a:lnTo>
                  <a:lnTo>
                    <a:pt x="184" y="370"/>
                  </a:lnTo>
                  <a:lnTo>
                    <a:pt x="184" y="368"/>
                  </a:lnTo>
                  <a:lnTo>
                    <a:pt x="184" y="366"/>
                  </a:lnTo>
                  <a:lnTo>
                    <a:pt x="184" y="364"/>
                  </a:lnTo>
                  <a:lnTo>
                    <a:pt x="184" y="362"/>
                  </a:lnTo>
                  <a:lnTo>
                    <a:pt x="184" y="360"/>
                  </a:lnTo>
                  <a:lnTo>
                    <a:pt x="184" y="358"/>
                  </a:lnTo>
                  <a:lnTo>
                    <a:pt x="184" y="356"/>
                  </a:lnTo>
                  <a:lnTo>
                    <a:pt x="182" y="354"/>
                  </a:lnTo>
                  <a:lnTo>
                    <a:pt x="180" y="354"/>
                  </a:lnTo>
                  <a:lnTo>
                    <a:pt x="180" y="356"/>
                  </a:lnTo>
                  <a:lnTo>
                    <a:pt x="178" y="358"/>
                  </a:lnTo>
                  <a:lnTo>
                    <a:pt x="174" y="356"/>
                  </a:lnTo>
                  <a:lnTo>
                    <a:pt x="172" y="356"/>
                  </a:lnTo>
                  <a:lnTo>
                    <a:pt x="170" y="356"/>
                  </a:lnTo>
                  <a:lnTo>
                    <a:pt x="168" y="356"/>
                  </a:lnTo>
                  <a:lnTo>
                    <a:pt x="166" y="356"/>
                  </a:lnTo>
                  <a:lnTo>
                    <a:pt x="164" y="356"/>
                  </a:lnTo>
                  <a:lnTo>
                    <a:pt x="160" y="358"/>
                  </a:lnTo>
                  <a:lnTo>
                    <a:pt x="158" y="358"/>
                  </a:lnTo>
                  <a:lnTo>
                    <a:pt x="156" y="358"/>
                  </a:lnTo>
                  <a:lnTo>
                    <a:pt x="156" y="360"/>
                  </a:lnTo>
                  <a:lnTo>
                    <a:pt x="154" y="360"/>
                  </a:lnTo>
                  <a:lnTo>
                    <a:pt x="152" y="362"/>
                  </a:lnTo>
                  <a:lnTo>
                    <a:pt x="150" y="364"/>
                  </a:lnTo>
                  <a:lnTo>
                    <a:pt x="148" y="366"/>
                  </a:lnTo>
                  <a:lnTo>
                    <a:pt x="146" y="368"/>
                  </a:lnTo>
                  <a:lnTo>
                    <a:pt x="144" y="370"/>
                  </a:lnTo>
                  <a:lnTo>
                    <a:pt x="142" y="370"/>
                  </a:lnTo>
                  <a:lnTo>
                    <a:pt x="140" y="372"/>
                  </a:lnTo>
                  <a:lnTo>
                    <a:pt x="138" y="372"/>
                  </a:lnTo>
                  <a:lnTo>
                    <a:pt x="136" y="372"/>
                  </a:lnTo>
                  <a:lnTo>
                    <a:pt x="136" y="374"/>
                  </a:lnTo>
                  <a:lnTo>
                    <a:pt x="136" y="376"/>
                  </a:lnTo>
                  <a:lnTo>
                    <a:pt x="134" y="376"/>
                  </a:lnTo>
                  <a:lnTo>
                    <a:pt x="132" y="376"/>
                  </a:lnTo>
                  <a:lnTo>
                    <a:pt x="128" y="376"/>
                  </a:lnTo>
                  <a:lnTo>
                    <a:pt x="126" y="376"/>
                  </a:lnTo>
                  <a:lnTo>
                    <a:pt x="126" y="378"/>
                  </a:lnTo>
                  <a:lnTo>
                    <a:pt x="124" y="382"/>
                  </a:lnTo>
                  <a:lnTo>
                    <a:pt x="124" y="384"/>
                  </a:lnTo>
                  <a:lnTo>
                    <a:pt x="122" y="384"/>
                  </a:lnTo>
                  <a:lnTo>
                    <a:pt x="120" y="384"/>
                  </a:lnTo>
                  <a:lnTo>
                    <a:pt x="118" y="386"/>
                  </a:lnTo>
                  <a:lnTo>
                    <a:pt x="116" y="386"/>
                  </a:lnTo>
                  <a:lnTo>
                    <a:pt x="116" y="388"/>
                  </a:lnTo>
                  <a:lnTo>
                    <a:pt x="114" y="388"/>
                  </a:lnTo>
                  <a:lnTo>
                    <a:pt x="112" y="388"/>
                  </a:lnTo>
                  <a:lnTo>
                    <a:pt x="110" y="384"/>
                  </a:lnTo>
                  <a:lnTo>
                    <a:pt x="106" y="384"/>
                  </a:lnTo>
                  <a:lnTo>
                    <a:pt x="102" y="382"/>
                  </a:lnTo>
                  <a:lnTo>
                    <a:pt x="98" y="382"/>
                  </a:lnTo>
                  <a:lnTo>
                    <a:pt x="96" y="382"/>
                  </a:lnTo>
                  <a:lnTo>
                    <a:pt x="94" y="384"/>
                  </a:lnTo>
                  <a:lnTo>
                    <a:pt x="94" y="382"/>
                  </a:lnTo>
                  <a:lnTo>
                    <a:pt x="92" y="382"/>
                  </a:lnTo>
                  <a:lnTo>
                    <a:pt x="90" y="382"/>
                  </a:lnTo>
                  <a:lnTo>
                    <a:pt x="88" y="382"/>
                  </a:lnTo>
                  <a:lnTo>
                    <a:pt x="86" y="384"/>
                  </a:lnTo>
                  <a:lnTo>
                    <a:pt x="84" y="384"/>
                  </a:lnTo>
                  <a:lnTo>
                    <a:pt x="84" y="386"/>
                  </a:lnTo>
                  <a:lnTo>
                    <a:pt x="82" y="386"/>
                  </a:lnTo>
                  <a:lnTo>
                    <a:pt x="80" y="386"/>
                  </a:lnTo>
                  <a:lnTo>
                    <a:pt x="78" y="384"/>
                  </a:lnTo>
                  <a:lnTo>
                    <a:pt x="78" y="382"/>
                  </a:lnTo>
                  <a:lnTo>
                    <a:pt x="76" y="382"/>
                  </a:lnTo>
                  <a:lnTo>
                    <a:pt x="76" y="384"/>
                  </a:lnTo>
                  <a:lnTo>
                    <a:pt x="74" y="384"/>
                  </a:lnTo>
                  <a:lnTo>
                    <a:pt x="74" y="382"/>
                  </a:lnTo>
                  <a:lnTo>
                    <a:pt x="74" y="378"/>
                  </a:lnTo>
                  <a:lnTo>
                    <a:pt x="74" y="374"/>
                  </a:lnTo>
                  <a:lnTo>
                    <a:pt x="74" y="370"/>
                  </a:lnTo>
                  <a:lnTo>
                    <a:pt x="74" y="366"/>
                  </a:lnTo>
                  <a:lnTo>
                    <a:pt x="72" y="364"/>
                  </a:lnTo>
                  <a:lnTo>
                    <a:pt x="72" y="360"/>
                  </a:lnTo>
                  <a:lnTo>
                    <a:pt x="72" y="358"/>
                  </a:lnTo>
                  <a:lnTo>
                    <a:pt x="72" y="356"/>
                  </a:lnTo>
                  <a:lnTo>
                    <a:pt x="74" y="356"/>
                  </a:lnTo>
                  <a:lnTo>
                    <a:pt x="74" y="352"/>
                  </a:lnTo>
                  <a:lnTo>
                    <a:pt x="72" y="350"/>
                  </a:lnTo>
                  <a:lnTo>
                    <a:pt x="74" y="350"/>
                  </a:lnTo>
                  <a:lnTo>
                    <a:pt x="74" y="348"/>
                  </a:lnTo>
                  <a:lnTo>
                    <a:pt x="72" y="348"/>
                  </a:lnTo>
                  <a:lnTo>
                    <a:pt x="70" y="352"/>
                  </a:lnTo>
                  <a:lnTo>
                    <a:pt x="68" y="352"/>
                  </a:lnTo>
                  <a:lnTo>
                    <a:pt x="66" y="354"/>
                  </a:lnTo>
                  <a:lnTo>
                    <a:pt x="66" y="356"/>
                  </a:lnTo>
                  <a:lnTo>
                    <a:pt x="64" y="356"/>
                  </a:lnTo>
                  <a:lnTo>
                    <a:pt x="64" y="358"/>
                  </a:lnTo>
                  <a:lnTo>
                    <a:pt x="62" y="358"/>
                  </a:lnTo>
                  <a:lnTo>
                    <a:pt x="62" y="360"/>
                  </a:lnTo>
                  <a:lnTo>
                    <a:pt x="60" y="360"/>
                  </a:lnTo>
                  <a:lnTo>
                    <a:pt x="58" y="362"/>
                  </a:lnTo>
                  <a:lnTo>
                    <a:pt x="56" y="362"/>
                  </a:lnTo>
                  <a:lnTo>
                    <a:pt x="54" y="362"/>
                  </a:lnTo>
                  <a:lnTo>
                    <a:pt x="50" y="362"/>
                  </a:lnTo>
                  <a:lnTo>
                    <a:pt x="46" y="362"/>
                  </a:lnTo>
                  <a:lnTo>
                    <a:pt x="44" y="362"/>
                  </a:lnTo>
                  <a:lnTo>
                    <a:pt x="42" y="362"/>
                  </a:lnTo>
                  <a:lnTo>
                    <a:pt x="42" y="360"/>
                  </a:lnTo>
                  <a:lnTo>
                    <a:pt x="42" y="358"/>
                  </a:lnTo>
                  <a:lnTo>
                    <a:pt x="42" y="356"/>
                  </a:lnTo>
                  <a:lnTo>
                    <a:pt x="40" y="356"/>
                  </a:lnTo>
                  <a:lnTo>
                    <a:pt x="38" y="356"/>
                  </a:lnTo>
                  <a:lnTo>
                    <a:pt x="38" y="354"/>
                  </a:lnTo>
                  <a:lnTo>
                    <a:pt x="40" y="354"/>
                  </a:lnTo>
                  <a:lnTo>
                    <a:pt x="40" y="352"/>
                  </a:lnTo>
                  <a:lnTo>
                    <a:pt x="38" y="350"/>
                  </a:lnTo>
                  <a:lnTo>
                    <a:pt x="36" y="348"/>
                  </a:lnTo>
                  <a:lnTo>
                    <a:pt x="32" y="348"/>
                  </a:lnTo>
                  <a:lnTo>
                    <a:pt x="28" y="346"/>
                  </a:lnTo>
                  <a:lnTo>
                    <a:pt x="26" y="346"/>
                  </a:lnTo>
                  <a:lnTo>
                    <a:pt x="24" y="346"/>
                  </a:lnTo>
                  <a:lnTo>
                    <a:pt x="18" y="346"/>
                  </a:lnTo>
                  <a:lnTo>
                    <a:pt x="20" y="346"/>
                  </a:lnTo>
                  <a:lnTo>
                    <a:pt x="20" y="344"/>
                  </a:lnTo>
                  <a:lnTo>
                    <a:pt x="22" y="342"/>
                  </a:lnTo>
                  <a:lnTo>
                    <a:pt x="24" y="340"/>
                  </a:lnTo>
                  <a:lnTo>
                    <a:pt x="24" y="338"/>
                  </a:lnTo>
                  <a:lnTo>
                    <a:pt x="24" y="336"/>
                  </a:lnTo>
                  <a:lnTo>
                    <a:pt x="22" y="336"/>
                  </a:lnTo>
                  <a:lnTo>
                    <a:pt x="22" y="334"/>
                  </a:lnTo>
                  <a:lnTo>
                    <a:pt x="20" y="334"/>
                  </a:lnTo>
                  <a:lnTo>
                    <a:pt x="20" y="332"/>
                  </a:lnTo>
                  <a:lnTo>
                    <a:pt x="18" y="330"/>
                  </a:lnTo>
                  <a:lnTo>
                    <a:pt x="16" y="328"/>
                  </a:lnTo>
                  <a:lnTo>
                    <a:pt x="14" y="328"/>
                  </a:lnTo>
                  <a:lnTo>
                    <a:pt x="14" y="326"/>
                  </a:lnTo>
                  <a:lnTo>
                    <a:pt x="12" y="324"/>
                  </a:lnTo>
                  <a:lnTo>
                    <a:pt x="10" y="324"/>
                  </a:lnTo>
                  <a:lnTo>
                    <a:pt x="10" y="322"/>
                  </a:lnTo>
                  <a:lnTo>
                    <a:pt x="10" y="320"/>
                  </a:lnTo>
                  <a:lnTo>
                    <a:pt x="8" y="318"/>
                  </a:lnTo>
                  <a:lnTo>
                    <a:pt x="8" y="316"/>
                  </a:lnTo>
                  <a:lnTo>
                    <a:pt x="8" y="314"/>
                  </a:lnTo>
                  <a:lnTo>
                    <a:pt x="6" y="314"/>
                  </a:lnTo>
                  <a:lnTo>
                    <a:pt x="4" y="314"/>
                  </a:lnTo>
                  <a:lnTo>
                    <a:pt x="4" y="312"/>
                  </a:lnTo>
                  <a:lnTo>
                    <a:pt x="4" y="310"/>
                  </a:lnTo>
                  <a:lnTo>
                    <a:pt x="4" y="312"/>
                  </a:lnTo>
                  <a:lnTo>
                    <a:pt x="6" y="312"/>
                  </a:lnTo>
                  <a:lnTo>
                    <a:pt x="6" y="310"/>
                  </a:lnTo>
                  <a:lnTo>
                    <a:pt x="6" y="308"/>
                  </a:lnTo>
                  <a:lnTo>
                    <a:pt x="4" y="308"/>
                  </a:lnTo>
                  <a:lnTo>
                    <a:pt x="2" y="308"/>
                  </a:lnTo>
                  <a:lnTo>
                    <a:pt x="2" y="306"/>
                  </a:lnTo>
                  <a:lnTo>
                    <a:pt x="0" y="304"/>
                  </a:lnTo>
                  <a:lnTo>
                    <a:pt x="0" y="302"/>
                  </a:lnTo>
                  <a:lnTo>
                    <a:pt x="0" y="300"/>
                  </a:lnTo>
                  <a:lnTo>
                    <a:pt x="0" y="298"/>
                  </a:lnTo>
                  <a:lnTo>
                    <a:pt x="4" y="298"/>
                  </a:lnTo>
                  <a:lnTo>
                    <a:pt x="6" y="298"/>
                  </a:lnTo>
                  <a:lnTo>
                    <a:pt x="6" y="296"/>
                  </a:lnTo>
                  <a:lnTo>
                    <a:pt x="4" y="294"/>
                  </a:lnTo>
                  <a:lnTo>
                    <a:pt x="4" y="292"/>
                  </a:lnTo>
                  <a:lnTo>
                    <a:pt x="2" y="292"/>
                  </a:lnTo>
                  <a:lnTo>
                    <a:pt x="4" y="286"/>
                  </a:lnTo>
                  <a:lnTo>
                    <a:pt x="6" y="284"/>
                  </a:lnTo>
                  <a:lnTo>
                    <a:pt x="8" y="284"/>
                  </a:lnTo>
                  <a:lnTo>
                    <a:pt x="8" y="282"/>
                  </a:lnTo>
                  <a:lnTo>
                    <a:pt x="12" y="280"/>
                  </a:lnTo>
                  <a:lnTo>
                    <a:pt x="12" y="278"/>
                  </a:lnTo>
                  <a:lnTo>
                    <a:pt x="14" y="278"/>
                  </a:lnTo>
                  <a:lnTo>
                    <a:pt x="14" y="280"/>
                  </a:lnTo>
                  <a:lnTo>
                    <a:pt x="16" y="278"/>
                  </a:lnTo>
                  <a:lnTo>
                    <a:pt x="16" y="276"/>
                  </a:lnTo>
                  <a:lnTo>
                    <a:pt x="18" y="276"/>
                  </a:lnTo>
                  <a:lnTo>
                    <a:pt x="16" y="276"/>
                  </a:lnTo>
                  <a:lnTo>
                    <a:pt x="16" y="272"/>
                  </a:lnTo>
                  <a:lnTo>
                    <a:pt x="14" y="270"/>
                  </a:lnTo>
                  <a:lnTo>
                    <a:pt x="14" y="268"/>
                  </a:lnTo>
                  <a:lnTo>
                    <a:pt x="16" y="264"/>
                  </a:lnTo>
                  <a:lnTo>
                    <a:pt x="18" y="262"/>
                  </a:lnTo>
                  <a:lnTo>
                    <a:pt x="20" y="260"/>
                  </a:lnTo>
                  <a:lnTo>
                    <a:pt x="20" y="258"/>
                  </a:lnTo>
                  <a:lnTo>
                    <a:pt x="20" y="256"/>
                  </a:lnTo>
                  <a:lnTo>
                    <a:pt x="20" y="254"/>
                  </a:lnTo>
                  <a:lnTo>
                    <a:pt x="20" y="250"/>
                  </a:lnTo>
                  <a:lnTo>
                    <a:pt x="20" y="246"/>
                  </a:lnTo>
                  <a:lnTo>
                    <a:pt x="22" y="246"/>
                  </a:lnTo>
                  <a:lnTo>
                    <a:pt x="24" y="244"/>
                  </a:lnTo>
                  <a:lnTo>
                    <a:pt x="26" y="242"/>
                  </a:lnTo>
                  <a:lnTo>
                    <a:pt x="30" y="240"/>
                  </a:lnTo>
                  <a:lnTo>
                    <a:pt x="32" y="240"/>
                  </a:lnTo>
                  <a:lnTo>
                    <a:pt x="32" y="238"/>
                  </a:lnTo>
                  <a:lnTo>
                    <a:pt x="32" y="236"/>
                  </a:lnTo>
                  <a:lnTo>
                    <a:pt x="34" y="236"/>
                  </a:lnTo>
                  <a:lnTo>
                    <a:pt x="38" y="234"/>
                  </a:lnTo>
                  <a:lnTo>
                    <a:pt x="40" y="232"/>
                  </a:lnTo>
                  <a:lnTo>
                    <a:pt x="42" y="230"/>
                  </a:lnTo>
                  <a:lnTo>
                    <a:pt x="46" y="230"/>
                  </a:lnTo>
                  <a:lnTo>
                    <a:pt x="48" y="230"/>
                  </a:lnTo>
                  <a:lnTo>
                    <a:pt x="52" y="228"/>
                  </a:lnTo>
                  <a:lnTo>
                    <a:pt x="54" y="228"/>
                  </a:lnTo>
                  <a:lnTo>
                    <a:pt x="56" y="228"/>
                  </a:lnTo>
                  <a:lnTo>
                    <a:pt x="58" y="228"/>
                  </a:lnTo>
                  <a:lnTo>
                    <a:pt x="60" y="228"/>
                  </a:lnTo>
                  <a:lnTo>
                    <a:pt x="62" y="226"/>
                  </a:lnTo>
                  <a:lnTo>
                    <a:pt x="62" y="224"/>
                  </a:lnTo>
                  <a:lnTo>
                    <a:pt x="64" y="224"/>
                  </a:lnTo>
                  <a:lnTo>
                    <a:pt x="68" y="224"/>
                  </a:lnTo>
                  <a:lnTo>
                    <a:pt x="70" y="224"/>
                  </a:lnTo>
                  <a:lnTo>
                    <a:pt x="72" y="222"/>
                  </a:lnTo>
                  <a:lnTo>
                    <a:pt x="74" y="222"/>
                  </a:lnTo>
                  <a:lnTo>
                    <a:pt x="74" y="224"/>
                  </a:lnTo>
                  <a:lnTo>
                    <a:pt x="74" y="226"/>
                  </a:lnTo>
                  <a:lnTo>
                    <a:pt x="76" y="226"/>
                  </a:lnTo>
                  <a:lnTo>
                    <a:pt x="76" y="228"/>
                  </a:lnTo>
                  <a:lnTo>
                    <a:pt x="80" y="228"/>
                  </a:lnTo>
                  <a:lnTo>
                    <a:pt x="82" y="228"/>
                  </a:lnTo>
                  <a:lnTo>
                    <a:pt x="82" y="226"/>
                  </a:lnTo>
                  <a:lnTo>
                    <a:pt x="82" y="224"/>
                  </a:lnTo>
                  <a:lnTo>
                    <a:pt x="84" y="218"/>
                  </a:lnTo>
                  <a:lnTo>
                    <a:pt x="84" y="206"/>
                  </a:lnTo>
                  <a:lnTo>
                    <a:pt x="88" y="184"/>
                  </a:lnTo>
                  <a:lnTo>
                    <a:pt x="88" y="182"/>
                  </a:lnTo>
                  <a:lnTo>
                    <a:pt x="88" y="180"/>
                  </a:lnTo>
                  <a:lnTo>
                    <a:pt x="90" y="170"/>
                  </a:lnTo>
                  <a:lnTo>
                    <a:pt x="92" y="160"/>
                  </a:lnTo>
                  <a:lnTo>
                    <a:pt x="92" y="158"/>
                  </a:lnTo>
                  <a:lnTo>
                    <a:pt x="94" y="156"/>
                  </a:lnTo>
                  <a:lnTo>
                    <a:pt x="92" y="154"/>
                  </a:lnTo>
                  <a:lnTo>
                    <a:pt x="92" y="150"/>
                  </a:lnTo>
                  <a:lnTo>
                    <a:pt x="92" y="148"/>
                  </a:lnTo>
                  <a:lnTo>
                    <a:pt x="92" y="146"/>
                  </a:lnTo>
                  <a:lnTo>
                    <a:pt x="90" y="146"/>
                  </a:lnTo>
                  <a:lnTo>
                    <a:pt x="88" y="142"/>
                  </a:lnTo>
                  <a:lnTo>
                    <a:pt x="88" y="140"/>
                  </a:lnTo>
                  <a:lnTo>
                    <a:pt x="88" y="138"/>
                  </a:lnTo>
                  <a:lnTo>
                    <a:pt x="88" y="136"/>
                  </a:lnTo>
                  <a:lnTo>
                    <a:pt x="86" y="134"/>
                  </a:lnTo>
                  <a:lnTo>
                    <a:pt x="82" y="132"/>
                  </a:lnTo>
                  <a:lnTo>
                    <a:pt x="80" y="132"/>
                  </a:lnTo>
                  <a:lnTo>
                    <a:pt x="80" y="130"/>
                  </a:lnTo>
                  <a:lnTo>
                    <a:pt x="78" y="128"/>
                  </a:lnTo>
                  <a:lnTo>
                    <a:pt x="78" y="124"/>
                  </a:lnTo>
                  <a:lnTo>
                    <a:pt x="78" y="122"/>
                  </a:lnTo>
                  <a:lnTo>
                    <a:pt x="78" y="118"/>
                  </a:lnTo>
                  <a:lnTo>
                    <a:pt x="78" y="116"/>
                  </a:lnTo>
                  <a:lnTo>
                    <a:pt x="78" y="112"/>
                  </a:lnTo>
                  <a:lnTo>
                    <a:pt x="78" y="110"/>
                  </a:lnTo>
                  <a:lnTo>
                    <a:pt x="80" y="110"/>
                  </a:lnTo>
                  <a:lnTo>
                    <a:pt x="82" y="110"/>
                  </a:lnTo>
                  <a:lnTo>
                    <a:pt x="84" y="110"/>
                  </a:lnTo>
                  <a:lnTo>
                    <a:pt x="86" y="108"/>
                  </a:lnTo>
                  <a:lnTo>
                    <a:pt x="90" y="106"/>
                  </a:lnTo>
                  <a:lnTo>
                    <a:pt x="92" y="106"/>
                  </a:lnTo>
                  <a:lnTo>
                    <a:pt x="94" y="108"/>
                  </a:lnTo>
                  <a:lnTo>
                    <a:pt x="96" y="110"/>
                  </a:lnTo>
                  <a:lnTo>
                    <a:pt x="96" y="108"/>
                  </a:lnTo>
                  <a:lnTo>
                    <a:pt x="96" y="106"/>
                  </a:lnTo>
                  <a:lnTo>
                    <a:pt x="96" y="104"/>
                  </a:lnTo>
                  <a:lnTo>
                    <a:pt x="96" y="100"/>
                  </a:lnTo>
                  <a:lnTo>
                    <a:pt x="94" y="98"/>
                  </a:lnTo>
                  <a:lnTo>
                    <a:pt x="94" y="100"/>
                  </a:lnTo>
                  <a:lnTo>
                    <a:pt x="92" y="100"/>
                  </a:lnTo>
                  <a:lnTo>
                    <a:pt x="88" y="98"/>
                  </a:lnTo>
                  <a:lnTo>
                    <a:pt x="86" y="98"/>
                  </a:lnTo>
                  <a:lnTo>
                    <a:pt x="84" y="98"/>
                  </a:lnTo>
                  <a:lnTo>
                    <a:pt x="84" y="84"/>
                  </a:lnTo>
                  <a:lnTo>
                    <a:pt x="86" y="84"/>
                  </a:lnTo>
                  <a:lnTo>
                    <a:pt x="90" y="84"/>
                  </a:lnTo>
                  <a:lnTo>
                    <a:pt x="92" y="84"/>
                  </a:lnTo>
                  <a:lnTo>
                    <a:pt x="94" y="84"/>
                  </a:lnTo>
                  <a:lnTo>
                    <a:pt x="96" y="84"/>
                  </a:lnTo>
                  <a:lnTo>
                    <a:pt x="98" y="84"/>
                  </a:lnTo>
                  <a:lnTo>
                    <a:pt x="104" y="84"/>
                  </a:lnTo>
                  <a:lnTo>
                    <a:pt x="118" y="84"/>
                  </a:lnTo>
                  <a:lnTo>
                    <a:pt x="116" y="84"/>
                  </a:lnTo>
                  <a:lnTo>
                    <a:pt x="116" y="82"/>
                  </a:lnTo>
                  <a:lnTo>
                    <a:pt x="116" y="80"/>
                  </a:lnTo>
                  <a:lnTo>
                    <a:pt x="118" y="78"/>
                  </a:lnTo>
                  <a:lnTo>
                    <a:pt x="120" y="80"/>
                  </a:lnTo>
                  <a:lnTo>
                    <a:pt x="120" y="82"/>
                  </a:lnTo>
                  <a:lnTo>
                    <a:pt x="120" y="84"/>
                  </a:lnTo>
                  <a:lnTo>
                    <a:pt x="122" y="84"/>
                  </a:lnTo>
                  <a:lnTo>
                    <a:pt x="124" y="84"/>
                  </a:lnTo>
                  <a:lnTo>
                    <a:pt x="126" y="84"/>
                  </a:lnTo>
                  <a:lnTo>
                    <a:pt x="126" y="82"/>
                  </a:lnTo>
                  <a:lnTo>
                    <a:pt x="128" y="80"/>
                  </a:lnTo>
                  <a:lnTo>
                    <a:pt x="128" y="78"/>
                  </a:lnTo>
                  <a:lnTo>
                    <a:pt x="130" y="76"/>
                  </a:lnTo>
                  <a:lnTo>
                    <a:pt x="132" y="76"/>
                  </a:lnTo>
                  <a:lnTo>
                    <a:pt x="132" y="74"/>
                  </a:lnTo>
                  <a:lnTo>
                    <a:pt x="134" y="74"/>
                  </a:lnTo>
                  <a:lnTo>
                    <a:pt x="136" y="74"/>
                  </a:lnTo>
                  <a:lnTo>
                    <a:pt x="136" y="76"/>
                  </a:lnTo>
                  <a:lnTo>
                    <a:pt x="138" y="78"/>
                  </a:lnTo>
                  <a:lnTo>
                    <a:pt x="138" y="80"/>
                  </a:lnTo>
                  <a:lnTo>
                    <a:pt x="140" y="82"/>
                  </a:lnTo>
                  <a:lnTo>
                    <a:pt x="140" y="84"/>
                  </a:lnTo>
                  <a:lnTo>
                    <a:pt x="142" y="84"/>
                  </a:lnTo>
                  <a:lnTo>
                    <a:pt x="142" y="86"/>
                  </a:lnTo>
                  <a:lnTo>
                    <a:pt x="142" y="88"/>
                  </a:lnTo>
                  <a:lnTo>
                    <a:pt x="142" y="90"/>
                  </a:lnTo>
                  <a:lnTo>
                    <a:pt x="142" y="92"/>
                  </a:lnTo>
                  <a:lnTo>
                    <a:pt x="142" y="94"/>
                  </a:lnTo>
                  <a:lnTo>
                    <a:pt x="142" y="96"/>
                  </a:lnTo>
                  <a:lnTo>
                    <a:pt x="144" y="94"/>
                  </a:lnTo>
                  <a:lnTo>
                    <a:pt x="146" y="96"/>
                  </a:lnTo>
                  <a:lnTo>
                    <a:pt x="156" y="106"/>
                  </a:lnTo>
                  <a:lnTo>
                    <a:pt x="160" y="106"/>
                  </a:lnTo>
                  <a:lnTo>
                    <a:pt x="162" y="106"/>
                  </a:lnTo>
                  <a:lnTo>
                    <a:pt x="164" y="106"/>
                  </a:lnTo>
                  <a:lnTo>
                    <a:pt x="164" y="104"/>
                  </a:lnTo>
                  <a:lnTo>
                    <a:pt x="166" y="102"/>
                  </a:lnTo>
                  <a:lnTo>
                    <a:pt x="168" y="100"/>
                  </a:lnTo>
                  <a:lnTo>
                    <a:pt x="170" y="100"/>
                  </a:lnTo>
                  <a:lnTo>
                    <a:pt x="172" y="100"/>
                  </a:lnTo>
                  <a:lnTo>
                    <a:pt x="172" y="102"/>
                  </a:lnTo>
                  <a:lnTo>
                    <a:pt x="174" y="102"/>
                  </a:lnTo>
                  <a:lnTo>
                    <a:pt x="174" y="104"/>
                  </a:lnTo>
                  <a:lnTo>
                    <a:pt x="172" y="106"/>
                  </a:lnTo>
                  <a:lnTo>
                    <a:pt x="172" y="108"/>
                  </a:lnTo>
                  <a:lnTo>
                    <a:pt x="172" y="110"/>
                  </a:lnTo>
                  <a:lnTo>
                    <a:pt x="174" y="108"/>
                  </a:lnTo>
                  <a:lnTo>
                    <a:pt x="176" y="106"/>
                  </a:lnTo>
                  <a:lnTo>
                    <a:pt x="176" y="104"/>
                  </a:lnTo>
                  <a:lnTo>
                    <a:pt x="178" y="102"/>
                  </a:lnTo>
                  <a:lnTo>
                    <a:pt x="180" y="102"/>
                  </a:lnTo>
                  <a:lnTo>
                    <a:pt x="180" y="100"/>
                  </a:lnTo>
                  <a:lnTo>
                    <a:pt x="182" y="100"/>
                  </a:lnTo>
                  <a:lnTo>
                    <a:pt x="182" y="98"/>
                  </a:lnTo>
                  <a:lnTo>
                    <a:pt x="182" y="96"/>
                  </a:lnTo>
                  <a:lnTo>
                    <a:pt x="184" y="96"/>
                  </a:lnTo>
                  <a:lnTo>
                    <a:pt x="186" y="96"/>
                  </a:lnTo>
                  <a:lnTo>
                    <a:pt x="188" y="94"/>
                  </a:lnTo>
                  <a:lnTo>
                    <a:pt x="190" y="94"/>
                  </a:lnTo>
                  <a:lnTo>
                    <a:pt x="192" y="94"/>
                  </a:lnTo>
                  <a:lnTo>
                    <a:pt x="192" y="92"/>
                  </a:lnTo>
                  <a:lnTo>
                    <a:pt x="192" y="90"/>
                  </a:lnTo>
                  <a:lnTo>
                    <a:pt x="196" y="88"/>
                  </a:lnTo>
                  <a:lnTo>
                    <a:pt x="198" y="88"/>
                  </a:lnTo>
                  <a:lnTo>
                    <a:pt x="202" y="86"/>
                  </a:lnTo>
                  <a:lnTo>
                    <a:pt x="202" y="84"/>
                  </a:lnTo>
                  <a:lnTo>
                    <a:pt x="204" y="82"/>
                  </a:lnTo>
                  <a:lnTo>
                    <a:pt x="204" y="80"/>
                  </a:lnTo>
                  <a:lnTo>
                    <a:pt x="204" y="78"/>
                  </a:lnTo>
                  <a:lnTo>
                    <a:pt x="206" y="78"/>
                  </a:lnTo>
                  <a:lnTo>
                    <a:pt x="208" y="78"/>
                  </a:lnTo>
                  <a:lnTo>
                    <a:pt x="210" y="78"/>
                  </a:lnTo>
                  <a:lnTo>
                    <a:pt x="212" y="76"/>
                  </a:lnTo>
                  <a:lnTo>
                    <a:pt x="214" y="76"/>
                  </a:lnTo>
                  <a:lnTo>
                    <a:pt x="214" y="74"/>
                  </a:lnTo>
                  <a:lnTo>
                    <a:pt x="216" y="74"/>
                  </a:lnTo>
                  <a:lnTo>
                    <a:pt x="218" y="74"/>
                  </a:lnTo>
                  <a:lnTo>
                    <a:pt x="218" y="72"/>
                  </a:lnTo>
                  <a:lnTo>
                    <a:pt x="218" y="68"/>
                  </a:lnTo>
                  <a:lnTo>
                    <a:pt x="214" y="68"/>
                  </a:lnTo>
                  <a:lnTo>
                    <a:pt x="210" y="68"/>
                  </a:lnTo>
                  <a:lnTo>
                    <a:pt x="208" y="68"/>
                  </a:lnTo>
                  <a:lnTo>
                    <a:pt x="204" y="66"/>
                  </a:lnTo>
                  <a:lnTo>
                    <a:pt x="204" y="64"/>
                  </a:lnTo>
                  <a:lnTo>
                    <a:pt x="204" y="62"/>
                  </a:lnTo>
                  <a:lnTo>
                    <a:pt x="204" y="60"/>
                  </a:lnTo>
                  <a:lnTo>
                    <a:pt x="204" y="58"/>
                  </a:lnTo>
                  <a:lnTo>
                    <a:pt x="202" y="54"/>
                  </a:lnTo>
                  <a:lnTo>
                    <a:pt x="202" y="52"/>
                  </a:lnTo>
                  <a:lnTo>
                    <a:pt x="200" y="48"/>
                  </a:lnTo>
                  <a:lnTo>
                    <a:pt x="200" y="44"/>
                  </a:lnTo>
                  <a:lnTo>
                    <a:pt x="200" y="42"/>
                  </a:lnTo>
                  <a:lnTo>
                    <a:pt x="200" y="40"/>
                  </a:lnTo>
                  <a:lnTo>
                    <a:pt x="202" y="40"/>
                  </a:lnTo>
                  <a:lnTo>
                    <a:pt x="202" y="38"/>
                  </a:lnTo>
                  <a:lnTo>
                    <a:pt x="200" y="38"/>
                  </a:lnTo>
                  <a:lnTo>
                    <a:pt x="198" y="36"/>
                  </a:lnTo>
                  <a:lnTo>
                    <a:pt x="196" y="36"/>
                  </a:lnTo>
                  <a:lnTo>
                    <a:pt x="194" y="34"/>
                  </a:lnTo>
                  <a:lnTo>
                    <a:pt x="192" y="32"/>
                  </a:lnTo>
                  <a:lnTo>
                    <a:pt x="192" y="30"/>
                  </a:lnTo>
                  <a:lnTo>
                    <a:pt x="192" y="28"/>
                  </a:lnTo>
                  <a:lnTo>
                    <a:pt x="192" y="26"/>
                  </a:lnTo>
                  <a:lnTo>
                    <a:pt x="190" y="26"/>
                  </a:lnTo>
                  <a:lnTo>
                    <a:pt x="190" y="24"/>
                  </a:lnTo>
                  <a:lnTo>
                    <a:pt x="192" y="24"/>
                  </a:lnTo>
                  <a:lnTo>
                    <a:pt x="192" y="26"/>
                  </a:lnTo>
                  <a:lnTo>
                    <a:pt x="192" y="28"/>
                  </a:lnTo>
                  <a:lnTo>
                    <a:pt x="194" y="28"/>
                  </a:lnTo>
                  <a:lnTo>
                    <a:pt x="196" y="28"/>
                  </a:lnTo>
                  <a:lnTo>
                    <a:pt x="196" y="26"/>
                  </a:lnTo>
                  <a:lnTo>
                    <a:pt x="198" y="26"/>
                  </a:lnTo>
                  <a:lnTo>
                    <a:pt x="200" y="26"/>
                  </a:lnTo>
                  <a:lnTo>
                    <a:pt x="202" y="28"/>
                  </a:lnTo>
                  <a:lnTo>
                    <a:pt x="204" y="28"/>
                  </a:lnTo>
                  <a:lnTo>
                    <a:pt x="204" y="30"/>
                  </a:lnTo>
                  <a:lnTo>
                    <a:pt x="204" y="32"/>
                  </a:lnTo>
                  <a:lnTo>
                    <a:pt x="204" y="34"/>
                  </a:lnTo>
                  <a:lnTo>
                    <a:pt x="206" y="34"/>
                  </a:lnTo>
                  <a:lnTo>
                    <a:pt x="206" y="32"/>
                  </a:lnTo>
                  <a:lnTo>
                    <a:pt x="208" y="32"/>
                  </a:lnTo>
                  <a:lnTo>
                    <a:pt x="212" y="32"/>
                  </a:lnTo>
                  <a:lnTo>
                    <a:pt x="214" y="32"/>
                  </a:lnTo>
                  <a:lnTo>
                    <a:pt x="214" y="34"/>
                  </a:lnTo>
                  <a:lnTo>
                    <a:pt x="216" y="34"/>
                  </a:lnTo>
                  <a:lnTo>
                    <a:pt x="218" y="34"/>
                  </a:lnTo>
                  <a:lnTo>
                    <a:pt x="218" y="32"/>
                  </a:lnTo>
                  <a:lnTo>
                    <a:pt x="220" y="32"/>
                  </a:lnTo>
                  <a:lnTo>
                    <a:pt x="222" y="32"/>
                  </a:lnTo>
                  <a:lnTo>
                    <a:pt x="222" y="34"/>
                  </a:lnTo>
                  <a:lnTo>
                    <a:pt x="224" y="36"/>
                  </a:lnTo>
                  <a:lnTo>
                    <a:pt x="226" y="38"/>
                  </a:lnTo>
                  <a:lnTo>
                    <a:pt x="228" y="38"/>
                  </a:lnTo>
                  <a:lnTo>
                    <a:pt x="228" y="40"/>
                  </a:lnTo>
                  <a:lnTo>
                    <a:pt x="230" y="40"/>
                  </a:lnTo>
                  <a:lnTo>
                    <a:pt x="232" y="38"/>
                  </a:lnTo>
                  <a:lnTo>
                    <a:pt x="232" y="36"/>
                  </a:lnTo>
                  <a:lnTo>
                    <a:pt x="232" y="34"/>
                  </a:lnTo>
                  <a:lnTo>
                    <a:pt x="232" y="32"/>
                  </a:lnTo>
                  <a:lnTo>
                    <a:pt x="232" y="30"/>
                  </a:lnTo>
                  <a:lnTo>
                    <a:pt x="234" y="30"/>
                  </a:lnTo>
                  <a:lnTo>
                    <a:pt x="236" y="30"/>
                  </a:lnTo>
                  <a:lnTo>
                    <a:pt x="238" y="28"/>
                  </a:lnTo>
                  <a:lnTo>
                    <a:pt x="240" y="26"/>
                  </a:lnTo>
                  <a:lnTo>
                    <a:pt x="240" y="28"/>
                  </a:lnTo>
                  <a:lnTo>
                    <a:pt x="242" y="28"/>
                  </a:lnTo>
                  <a:lnTo>
                    <a:pt x="244" y="28"/>
                  </a:lnTo>
                  <a:lnTo>
                    <a:pt x="246" y="28"/>
                  </a:lnTo>
                  <a:lnTo>
                    <a:pt x="246" y="26"/>
                  </a:lnTo>
                  <a:lnTo>
                    <a:pt x="248" y="26"/>
                  </a:lnTo>
                  <a:lnTo>
                    <a:pt x="250" y="26"/>
                  </a:lnTo>
                  <a:lnTo>
                    <a:pt x="252" y="26"/>
                  </a:lnTo>
                  <a:lnTo>
                    <a:pt x="252" y="24"/>
                  </a:lnTo>
                  <a:lnTo>
                    <a:pt x="254" y="24"/>
                  </a:lnTo>
                  <a:lnTo>
                    <a:pt x="256" y="24"/>
                  </a:lnTo>
                  <a:lnTo>
                    <a:pt x="258" y="24"/>
                  </a:lnTo>
                  <a:lnTo>
                    <a:pt x="258" y="22"/>
                  </a:lnTo>
                  <a:lnTo>
                    <a:pt x="258" y="20"/>
                  </a:lnTo>
                  <a:lnTo>
                    <a:pt x="262" y="18"/>
                  </a:lnTo>
                  <a:lnTo>
                    <a:pt x="266" y="18"/>
                  </a:lnTo>
                  <a:lnTo>
                    <a:pt x="268" y="18"/>
                  </a:lnTo>
                  <a:lnTo>
                    <a:pt x="270" y="18"/>
                  </a:lnTo>
                  <a:lnTo>
                    <a:pt x="270" y="16"/>
                  </a:lnTo>
                  <a:lnTo>
                    <a:pt x="270" y="14"/>
                  </a:lnTo>
                  <a:lnTo>
                    <a:pt x="272" y="14"/>
                  </a:lnTo>
                  <a:lnTo>
                    <a:pt x="272" y="12"/>
                  </a:lnTo>
                  <a:lnTo>
                    <a:pt x="274" y="12"/>
                  </a:lnTo>
                  <a:lnTo>
                    <a:pt x="276" y="12"/>
                  </a:lnTo>
                  <a:lnTo>
                    <a:pt x="276" y="10"/>
                  </a:lnTo>
                  <a:lnTo>
                    <a:pt x="278" y="8"/>
                  </a:lnTo>
                  <a:lnTo>
                    <a:pt x="278" y="6"/>
                  </a:lnTo>
                  <a:lnTo>
                    <a:pt x="278" y="2"/>
                  </a:lnTo>
                  <a:lnTo>
                    <a:pt x="276" y="2"/>
                  </a:lnTo>
                  <a:lnTo>
                    <a:pt x="276" y="0"/>
                  </a:lnTo>
                  <a:lnTo>
                    <a:pt x="278" y="0"/>
                  </a:lnTo>
                  <a:lnTo>
                    <a:pt x="278" y="2"/>
                  </a:lnTo>
                  <a:lnTo>
                    <a:pt x="280" y="2"/>
                  </a:lnTo>
                  <a:lnTo>
                    <a:pt x="284" y="0"/>
                  </a:lnTo>
                  <a:lnTo>
                    <a:pt x="286" y="0"/>
                  </a:lnTo>
                  <a:lnTo>
                    <a:pt x="288" y="0"/>
                  </a:lnTo>
                  <a:lnTo>
                    <a:pt x="288" y="2"/>
                  </a:lnTo>
                  <a:lnTo>
                    <a:pt x="288" y="4"/>
                  </a:lnTo>
                  <a:lnTo>
                    <a:pt x="290" y="6"/>
                  </a:lnTo>
                  <a:lnTo>
                    <a:pt x="288" y="10"/>
                  </a:lnTo>
                  <a:lnTo>
                    <a:pt x="288" y="12"/>
                  </a:lnTo>
                  <a:lnTo>
                    <a:pt x="288" y="14"/>
                  </a:lnTo>
                  <a:lnTo>
                    <a:pt x="288" y="16"/>
                  </a:lnTo>
                  <a:lnTo>
                    <a:pt x="288" y="18"/>
                  </a:lnTo>
                  <a:lnTo>
                    <a:pt x="290" y="18"/>
                  </a:lnTo>
                  <a:lnTo>
                    <a:pt x="294" y="20"/>
                  </a:lnTo>
                  <a:lnTo>
                    <a:pt x="296" y="20"/>
                  </a:lnTo>
                  <a:lnTo>
                    <a:pt x="296" y="22"/>
                  </a:lnTo>
                  <a:lnTo>
                    <a:pt x="294" y="24"/>
                  </a:lnTo>
                  <a:lnTo>
                    <a:pt x="294" y="26"/>
                  </a:lnTo>
                  <a:lnTo>
                    <a:pt x="298" y="30"/>
                  </a:lnTo>
                  <a:lnTo>
                    <a:pt x="298" y="32"/>
                  </a:lnTo>
                  <a:lnTo>
                    <a:pt x="296" y="36"/>
                  </a:lnTo>
                  <a:lnTo>
                    <a:pt x="292" y="38"/>
                  </a:lnTo>
                  <a:lnTo>
                    <a:pt x="292" y="40"/>
                  </a:lnTo>
                  <a:lnTo>
                    <a:pt x="292" y="44"/>
                  </a:lnTo>
                  <a:lnTo>
                    <a:pt x="292" y="46"/>
                  </a:lnTo>
                  <a:lnTo>
                    <a:pt x="290" y="46"/>
                  </a:lnTo>
                  <a:lnTo>
                    <a:pt x="290" y="48"/>
                  </a:lnTo>
                  <a:lnTo>
                    <a:pt x="288" y="52"/>
                  </a:lnTo>
                  <a:lnTo>
                    <a:pt x="288" y="56"/>
                  </a:lnTo>
                  <a:lnTo>
                    <a:pt x="288" y="60"/>
                  </a:lnTo>
                  <a:lnTo>
                    <a:pt x="288" y="62"/>
                  </a:lnTo>
                  <a:lnTo>
                    <a:pt x="290" y="64"/>
                  </a:lnTo>
                  <a:lnTo>
                    <a:pt x="290" y="66"/>
                  </a:lnTo>
                  <a:lnTo>
                    <a:pt x="290" y="68"/>
                  </a:lnTo>
                  <a:lnTo>
                    <a:pt x="290" y="70"/>
                  </a:lnTo>
                  <a:lnTo>
                    <a:pt x="292" y="70"/>
                  </a:lnTo>
                  <a:lnTo>
                    <a:pt x="294" y="70"/>
                  </a:lnTo>
                  <a:lnTo>
                    <a:pt x="294" y="72"/>
                  </a:lnTo>
                  <a:lnTo>
                    <a:pt x="294" y="76"/>
                  </a:lnTo>
                  <a:lnTo>
                    <a:pt x="292" y="80"/>
                  </a:lnTo>
                  <a:lnTo>
                    <a:pt x="292" y="82"/>
                  </a:lnTo>
                  <a:lnTo>
                    <a:pt x="294" y="82"/>
                  </a:lnTo>
                  <a:lnTo>
                    <a:pt x="296" y="82"/>
                  </a:lnTo>
                  <a:lnTo>
                    <a:pt x="294" y="82"/>
                  </a:lnTo>
                  <a:lnTo>
                    <a:pt x="294" y="84"/>
                  </a:lnTo>
                  <a:lnTo>
                    <a:pt x="296" y="84"/>
                  </a:lnTo>
                  <a:lnTo>
                    <a:pt x="298" y="84"/>
                  </a:lnTo>
                  <a:lnTo>
                    <a:pt x="300" y="86"/>
                  </a:lnTo>
                  <a:lnTo>
                    <a:pt x="304" y="90"/>
                  </a:lnTo>
                  <a:lnTo>
                    <a:pt x="304" y="92"/>
                  </a:lnTo>
                  <a:lnTo>
                    <a:pt x="306" y="92"/>
                  </a:lnTo>
                  <a:lnTo>
                    <a:pt x="310" y="92"/>
                  </a:lnTo>
                  <a:lnTo>
                    <a:pt x="310" y="94"/>
                  </a:lnTo>
                  <a:lnTo>
                    <a:pt x="312" y="94"/>
                  </a:lnTo>
                  <a:lnTo>
                    <a:pt x="312" y="96"/>
                  </a:lnTo>
                  <a:lnTo>
                    <a:pt x="314" y="96"/>
                  </a:lnTo>
                  <a:lnTo>
                    <a:pt x="314" y="94"/>
                  </a:lnTo>
                  <a:lnTo>
                    <a:pt x="316" y="94"/>
                  </a:lnTo>
                  <a:lnTo>
                    <a:pt x="318" y="94"/>
                  </a:lnTo>
                  <a:lnTo>
                    <a:pt x="320" y="94"/>
                  </a:lnTo>
                  <a:lnTo>
                    <a:pt x="320" y="92"/>
                  </a:lnTo>
                  <a:lnTo>
                    <a:pt x="320" y="90"/>
                  </a:lnTo>
                  <a:lnTo>
                    <a:pt x="322" y="88"/>
                  </a:lnTo>
                  <a:lnTo>
                    <a:pt x="324" y="86"/>
                  </a:lnTo>
                  <a:lnTo>
                    <a:pt x="326" y="86"/>
                  </a:lnTo>
                  <a:lnTo>
                    <a:pt x="328" y="88"/>
                  </a:lnTo>
                  <a:lnTo>
                    <a:pt x="330" y="88"/>
                  </a:lnTo>
                  <a:lnTo>
                    <a:pt x="332" y="86"/>
                  </a:lnTo>
                  <a:lnTo>
                    <a:pt x="334" y="84"/>
                  </a:lnTo>
                  <a:lnTo>
                    <a:pt x="336" y="84"/>
                  </a:lnTo>
                  <a:lnTo>
                    <a:pt x="338" y="84"/>
                  </a:lnTo>
                  <a:lnTo>
                    <a:pt x="340" y="84"/>
                  </a:lnTo>
                  <a:lnTo>
                    <a:pt x="340" y="82"/>
                  </a:lnTo>
                  <a:lnTo>
                    <a:pt x="342" y="82"/>
                  </a:lnTo>
                  <a:lnTo>
                    <a:pt x="342" y="80"/>
                  </a:lnTo>
                  <a:lnTo>
                    <a:pt x="344" y="78"/>
                  </a:lnTo>
                  <a:lnTo>
                    <a:pt x="346" y="78"/>
                  </a:lnTo>
                  <a:lnTo>
                    <a:pt x="346" y="80"/>
                  </a:lnTo>
                  <a:lnTo>
                    <a:pt x="346" y="78"/>
                  </a:lnTo>
                  <a:lnTo>
                    <a:pt x="348" y="78"/>
                  </a:lnTo>
                  <a:lnTo>
                    <a:pt x="350" y="78"/>
                  </a:lnTo>
                  <a:lnTo>
                    <a:pt x="350" y="80"/>
                  </a:lnTo>
                  <a:lnTo>
                    <a:pt x="354" y="80"/>
                  </a:lnTo>
                  <a:lnTo>
                    <a:pt x="356" y="80"/>
                  </a:lnTo>
                  <a:lnTo>
                    <a:pt x="358" y="80"/>
                  </a:lnTo>
                  <a:lnTo>
                    <a:pt x="360" y="80"/>
                  </a:lnTo>
                  <a:lnTo>
                    <a:pt x="362" y="80"/>
                  </a:lnTo>
                  <a:lnTo>
                    <a:pt x="364" y="80"/>
                  </a:lnTo>
                  <a:lnTo>
                    <a:pt x="366" y="80"/>
                  </a:lnTo>
                  <a:lnTo>
                    <a:pt x="368" y="80"/>
                  </a:lnTo>
                  <a:lnTo>
                    <a:pt x="370" y="82"/>
                  </a:lnTo>
                  <a:lnTo>
                    <a:pt x="372" y="82"/>
                  </a:lnTo>
                  <a:lnTo>
                    <a:pt x="374" y="82"/>
                  </a:lnTo>
                  <a:lnTo>
                    <a:pt x="374" y="80"/>
                  </a:lnTo>
                  <a:lnTo>
                    <a:pt x="374" y="76"/>
                  </a:lnTo>
                  <a:lnTo>
                    <a:pt x="372" y="72"/>
                  </a:lnTo>
                  <a:lnTo>
                    <a:pt x="370" y="72"/>
                  </a:lnTo>
                  <a:lnTo>
                    <a:pt x="370" y="68"/>
                  </a:lnTo>
                  <a:lnTo>
                    <a:pt x="372" y="66"/>
                  </a:lnTo>
                  <a:lnTo>
                    <a:pt x="372" y="64"/>
                  </a:lnTo>
                  <a:lnTo>
                    <a:pt x="374" y="64"/>
                  </a:lnTo>
                  <a:lnTo>
                    <a:pt x="374" y="66"/>
                  </a:lnTo>
                  <a:lnTo>
                    <a:pt x="376" y="66"/>
                  </a:lnTo>
                  <a:lnTo>
                    <a:pt x="378" y="68"/>
                  </a:lnTo>
                  <a:lnTo>
                    <a:pt x="380" y="68"/>
                  </a:lnTo>
                  <a:lnTo>
                    <a:pt x="384" y="66"/>
                  </a:lnTo>
                  <a:lnTo>
                    <a:pt x="390" y="64"/>
                  </a:lnTo>
                  <a:lnTo>
                    <a:pt x="394" y="64"/>
                  </a:lnTo>
                  <a:lnTo>
                    <a:pt x="396" y="66"/>
                  </a:lnTo>
                  <a:lnTo>
                    <a:pt x="396" y="68"/>
                  </a:lnTo>
                  <a:lnTo>
                    <a:pt x="396" y="66"/>
                  </a:lnTo>
                  <a:lnTo>
                    <a:pt x="398" y="66"/>
                  </a:lnTo>
                  <a:lnTo>
                    <a:pt x="400" y="66"/>
                  </a:lnTo>
                  <a:lnTo>
                    <a:pt x="400" y="68"/>
                  </a:lnTo>
                  <a:lnTo>
                    <a:pt x="398" y="68"/>
                  </a:lnTo>
                  <a:lnTo>
                    <a:pt x="398" y="70"/>
                  </a:lnTo>
                  <a:lnTo>
                    <a:pt x="400" y="70"/>
                  </a:lnTo>
                  <a:lnTo>
                    <a:pt x="402" y="70"/>
                  </a:lnTo>
                  <a:lnTo>
                    <a:pt x="402" y="72"/>
                  </a:lnTo>
                  <a:lnTo>
                    <a:pt x="404" y="72"/>
                  </a:lnTo>
                  <a:lnTo>
                    <a:pt x="406" y="74"/>
                  </a:lnTo>
                  <a:lnTo>
                    <a:pt x="408" y="74"/>
                  </a:lnTo>
                  <a:lnTo>
                    <a:pt x="412" y="74"/>
                  </a:lnTo>
                  <a:lnTo>
                    <a:pt x="416" y="72"/>
                  </a:lnTo>
                  <a:lnTo>
                    <a:pt x="416" y="70"/>
                  </a:lnTo>
                  <a:lnTo>
                    <a:pt x="418" y="70"/>
                  </a:lnTo>
                  <a:lnTo>
                    <a:pt x="418" y="68"/>
                  </a:lnTo>
                  <a:lnTo>
                    <a:pt x="420" y="68"/>
                  </a:lnTo>
                  <a:lnTo>
                    <a:pt x="420" y="70"/>
                  </a:lnTo>
                  <a:lnTo>
                    <a:pt x="424" y="72"/>
                  </a:lnTo>
                  <a:lnTo>
                    <a:pt x="426" y="72"/>
                  </a:lnTo>
                  <a:lnTo>
                    <a:pt x="428" y="70"/>
                  </a:lnTo>
                  <a:lnTo>
                    <a:pt x="428" y="68"/>
                  </a:lnTo>
                  <a:lnTo>
                    <a:pt x="428" y="70"/>
                  </a:lnTo>
                  <a:lnTo>
                    <a:pt x="430" y="70"/>
                  </a:lnTo>
                  <a:lnTo>
                    <a:pt x="430" y="72"/>
                  </a:lnTo>
                  <a:lnTo>
                    <a:pt x="432" y="72"/>
                  </a:lnTo>
                  <a:lnTo>
                    <a:pt x="432" y="74"/>
                  </a:lnTo>
                  <a:lnTo>
                    <a:pt x="434" y="74"/>
                  </a:lnTo>
                  <a:lnTo>
                    <a:pt x="436" y="72"/>
                  </a:lnTo>
                  <a:lnTo>
                    <a:pt x="438" y="70"/>
                  </a:lnTo>
                  <a:lnTo>
                    <a:pt x="440" y="68"/>
                  </a:lnTo>
                  <a:lnTo>
                    <a:pt x="442" y="66"/>
                  </a:lnTo>
                  <a:lnTo>
                    <a:pt x="444" y="66"/>
                  </a:lnTo>
                  <a:lnTo>
                    <a:pt x="444" y="64"/>
                  </a:lnTo>
                  <a:lnTo>
                    <a:pt x="444" y="62"/>
                  </a:lnTo>
                  <a:lnTo>
                    <a:pt x="444" y="60"/>
                  </a:lnTo>
                  <a:lnTo>
                    <a:pt x="446" y="58"/>
                  </a:lnTo>
                  <a:lnTo>
                    <a:pt x="446" y="54"/>
                  </a:lnTo>
                  <a:lnTo>
                    <a:pt x="448" y="54"/>
                  </a:lnTo>
                  <a:lnTo>
                    <a:pt x="448" y="52"/>
                  </a:lnTo>
                  <a:lnTo>
                    <a:pt x="448" y="50"/>
                  </a:lnTo>
                  <a:lnTo>
                    <a:pt x="450" y="48"/>
                  </a:lnTo>
                  <a:lnTo>
                    <a:pt x="450" y="46"/>
                  </a:lnTo>
                  <a:lnTo>
                    <a:pt x="450" y="48"/>
                  </a:lnTo>
                  <a:lnTo>
                    <a:pt x="450" y="46"/>
                  </a:lnTo>
                  <a:lnTo>
                    <a:pt x="452" y="46"/>
                  </a:lnTo>
                  <a:lnTo>
                    <a:pt x="452" y="44"/>
                  </a:lnTo>
                  <a:lnTo>
                    <a:pt x="454" y="42"/>
                  </a:lnTo>
                  <a:lnTo>
                    <a:pt x="456" y="38"/>
                  </a:lnTo>
                  <a:lnTo>
                    <a:pt x="456" y="36"/>
                  </a:lnTo>
                  <a:lnTo>
                    <a:pt x="458" y="36"/>
                  </a:lnTo>
                  <a:lnTo>
                    <a:pt x="460" y="34"/>
                  </a:lnTo>
                  <a:lnTo>
                    <a:pt x="460" y="32"/>
                  </a:lnTo>
                  <a:lnTo>
                    <a:pt x="462" y="30"/>
                  </a:lnTo>
                  <a:lnTo>
                    <a:pt x="464" y="30"/>
                  </a:lnTo>
                  <a:lnTo>
                    <a:pt x="464" y="28"/>
                  </a:lnTo>
                  <a:lnTo>
                    <a:pt x="466" y="26"/>
                  </a:lnTo>
                  <a:lnTo>
                    <a:pt x="468" y="28"/>
                  </a:lnTo>
                  <a:lnTo>
                    <a:pt x="468" y="30"/>
                  </a:lnTo>
                  <a:lnTo>
                    <a:pt x="468" y="32"/>
                  </a:lnTo>
                  <a:lnTo>
                    <a:pt x="468" y="30"/>
                  </a:lnTo>
                  <a:lnTo>
                    <a:pt x="468" y="28"/>
                  </a:lnTo>
                  <a:lnTo>
                    <a:pt x="466" y="28"/>
                  </a:lnTo>
                  <a:lnTo>
                    <a:pt x="466" y="24"/>
                  </a:lnTo>
                  <a:lnTo>
                    <a:pt x="466" y="22"/>
                  </a:lnTo>
                  <a:lnTo>
                    <a:pt x="466" y="20"/>
                  </a:lnTo>
                  <a:lnTo>
                    <a:pt x="470" y="24"/>
                  </a:lnTo>
                  <a:lnTo>
                    <a:pt x="472" y="24"/>
                  </a:lnTo>
                  <a:lnTo>
                    <a:pt x="472" y="26"/>
                  </a:lnTo>
                  <a:lnTo>
                    <a:pt x="474" y="28"/>
                  </a:lnTo>
                  <a:lnTo>
                    <a:pt x="474" y="30"/>
                  </a:lnTo>
                  <a:lnTo>
                    <a:pt x="474" y="34"/>
                  </a:lnTo>
                  <a:lnTo>
                    <a:pt x="476" y="32"/>
                  </a:lnTo>
                  <a:lnTo>
                    <a:pt x="476" y="34"/>
                  </a:lnTo>
                  <a:lnTo>
                    <a:pt x="476" y="36"/>
                  </a:lnTo>
                  <a:lnTo>
                    <a:pt x="476" y="38"/>
                  </a:lnTo>
                  <a:lnTo>
                    <a:pt x="476" y="44"/>
                  </a:lnTo>
                  <a:lnTo>
                    <a:pt x="476" y="46"/>
                  </a:lnTo>
                  <a:lnTo>
                    <a:pt x="478" y="50"/>
                  </a:lnTo>
                  <a:lnTo>
                    <a:pt x="478" y="52"/>
                  </a:lnTo>
                  <a:lnTo>
                    <a:pt x="480" y="56"/>
                  </a:lnTo>
                  <a:lnTo>
                    <a:pt x="480" y="60"/>
                  </a:lnTo>
                  <a:lnTo>
                    <a:pt x="480" y="62"/>
                  </a:lnTo>
                  <a:lnTo>
                    <a:pt x="480" y="66"/>
                  </a:lnTo>
                  <a:lnTo>
                    <a:pt x="482" y="74"/>
                  </a:lnTo>
                  <a:lnTo>
                    <a:pt x="484" y="78"/>
                  </a:lnTo>
                  <a:lnTo>
                    <a:pt x="486" y="80"/>
                  </a:lnTo>
                  <a:lnTo>
                    <a:pt x="486" y="82"/>
                  </a:lnTo>
                  <a:lnTo>
                    <a:pt x="488" y="82"/>
                  </a:lnTo>
                  <a:lnTo>
                    <a:pt x="490" y="82"/>
                  </a:lnTo>
                  <a:lnTo>
                    <a:pt x="492" y="82"/>
                  </a:lnTo>
                  <a:lnTo>
                    <a:pt x="496" y="84"/>
                  </a:lnTo>
                  <a:lnTo>
                    <a:pt x="498" y="84"/>
                  </a:lnTo>
                  <a:lnTo>
                    <a:pt x="500" y="86"/>
                  </a:lnTo>
                  <a:lnTo>
                    <a:pt x="500" y="88"/>
                  </a:lnTo>
                  <a:lnTo>
                    <a:pt x="500" y="90"/>
                  </a:lnTo>
                  <a:lnTo>
                    <a:pt x="500" y="92"/>
                  </a:lnTo>
                  <a:lnTo>
                    <a:pt x="498" y="94"/>
                  </a:lnTo>
                  <a:lnTo>
                    <a:pt x="496" y="94"/>
                  </a:lnTo>
                  <a:lnTo>
                    <a:pt x="494" y="94"/>
                  </a:lnTo>
                  <a:lnTo>
                    <a:pt x="494" y="96"/>
                  </a:lnTo>
                  <a:lnTo>
                    <a:pt x="496" y="96"/>
                  </a:lnTo>
                  <a:lnTo>
                    <a:pt x="496" y="94"/>
                  </a:lnTo>
                  <a:lnTo>
                    <a:pt x="498" y="94"/>
                  </a:lnTo>
                  <a:lnTo>
                    <a:pt x="498" y="96"/>
                  </a:lnTo>
                  <a:lnTo>
                    <a:pt x="498" y="98"/>
                  </a:lnTo>
                  <a:lnTo>
                    <a:pt x="492" y="104"/>
                  </a:lnTo>
                  <a:lnTo>
                    <a:pt x="490" y="106"/>
                  </a:lnTo>
                  <a:lnTo>
                    <a:pt x="490" y="108"/>
                  </a:lnTo>
                  <a:lnTo>
                    <a:pt x="488" y="108"/>
                  </a:lnTo>
                  <a:lnTo>
                    <a:pt x="486" y="108"/>
                  </a:lnTo>
                  <a:lnTo>
                    <a:pt x="486" y="110"/>
                  </a:lnTo>
                  <a:lnTo>
                    <a:pt x="486" y="112"/>
                  </a:lnTo>
                  <a:lnTo>
                    <a:pt x="484" y="114"/>
                  </a:lnTo>
                  <a:lnTo>
                    <a:pt x="484" y="116"/>
                  </a:lnTo>
                  <a:lnTo>
                    <a:pt x="482" y="116"/>
                  </a:lnTo>
                  <a:lnTo>
                    <a:pt x="480" y="120"/>
                  </a:lnTo>
                  <a:lnTo>
                    <a:pt x="478" y="122"/>
                  </a:lnTo>
                  <a:lnTo>
                    <a:pt x="476" y="122"/>
                  </a:lnTo>
                  <a:lnTo>
                    <a:pt x="476" y="124"/>
                  </a:lnTo>
                  <a:lnTo>
                    <a:pt x="476" y="126"/>
                  </a:lnTo>
                  <a:lnTo>
                    <a:pt x="474" y="126"/>
                  </a:lnTo>
                  <a:lnTo>
                    <a:pt x="474" y="128"/>
                  </a:lnTo>
                  <a:lnTo>
                    <a:pt x="472" y="128"/>
                  </a:lnTo>
                  <a:lnTo>
                    <a:pt x="470" y="130"/>
                  </a:lnTo>
                  <a:lnTo>
                    <a:pt x="470" y="132"/>
                  </a:lnTo>
                  <a:lnTo>
                    <a:pt x="468" y="132"/>
                  </a:lnTo>
                  <a:lnTo>
                    <a:pt x="468" y="134"/>
                  </a:lnTo>
                  <a:lnTo>
                    <a:pt x="468" y="136"/>
                  </a:lnTo>
                  <a:lnTo>
                    <a:pt x="466" y="136"/>
                  </a:lnTo>
                  <a:lnTo>
                    <a:pt x="464" y="138"/>
                  </a:lnTo>
                  <a:lnTo>
                    <a:pt x="462" y="142"/>
                  </a:lnTo>
                  <a:lnTo>
                    <a:pt x="462" y="144"/>
                  </a:lnTo>
                  <a:lnTo>
                    <a:pt x="462" y="146"/>
                  </a:lnTo>
                  <a:lnTo>
                    <a:pt x="462" y="148"/>
                  </a:lnTo>
                  <a:lnTo>
                    <a:pt x="458" y="152"/>
                  </a:lnTo>
                  <a:lnTo>
                    <a:pt x="456" y="152"/>
                  </a:lnTo>
                  <a:lnTo>
                    <a:pt x="458" y="154"/>
                  </a:lnTo>
                  <a:lnTo>
                    <a:pt x="458" y="156"/>
                  </a:lnTo>
                  <a:lnTo>
                    <a:pt x="456" y="156"/>
                  </a:lnTo>
                  <a:lnTo>
                    <a:pt x="456" y="158"/>
                  </a:lnTo>
                  <a:lnTo>
                    <a:pt x="454" y="158"/>
                  </a:lnTo>
                  <a:lnTo>
                    <a:pt x="452" y="158"/>
                  </a:lnTo>
                  <a:lnTo>
                    <a:pt x="452" y="156"/>
                  </a:lnTo>
                  <a:lnTo>
                    <a:pt x="450" y="156"/>
                  </a:lnTo>
                  <a:lnTo>
                    <a:pt x="446" y="158"/>
                  </a:lnTo>
                  <a:lnTo>
                    <a:pt x="446" y="160"/>
                  </a:lnTo>
                  <a:lnTo>
                    <a:pt x="444" y="160"/>
                  </a:lnTo>
                  <a:lnTo>
                    <a:pt x="442" y="160"/>
                  </a:lnTo>
                  <a:lnTo>
                    <a:pt x="440" y="162"/>
                  </a:lnTo>
                  <a:lnTo>
                    <a:pt x="444" y="162"/>
                  </a:lnTo>
                  <a:lnTo>
                    <a:pt x="450" y="160"/>
                  </a:lnTo>
                  <a:lnTo>
                    <a:pt x="450" y="162"/>
                  </a:lnTo>
                  <a:lnTo>
                    <a:pt x="450" y="164"/>
                  </a:lnTo>
                  <a:lnTo>
                    <a:pt x="450" y="166"/>
                  </a:lnTo>
                  <a:lnTo>
                    <a:pt x="450" y="164"/>
                  </a:lnTo>
                  <a:lnTo>
                    <a:pt x="452" y="164"/>
                  </a:lnTo>
                  <a:lnTo>
                    <a:pt x="452" y="162"/>
                  </a:lnTo>
                  <a:lnTo>
                    <a:pt x="454" y="164"/>
                  </a:lnTo>
                  <a:lnTo>
                    <a:pt x="454" y="162"/>
                  </a:lnTo>
                  <a:lnTo>
                    <a:pt x="456" y="162"/>
                  </a:lnTo>
                  <a:lnTo>
                    <a:pt x="458" y="162"/>
                  </a:lnTo>
                  <a:lnTo>
                    <a:pt x="458" y="160"/>
                  </a:lnTo>
                  <a:lnTo>
                    <a:pt x="460" y="160"/>
                  </a:lnTo>
                  <a:lnTo>
                    <a:pt x="462" y="158"/>
                  </a:lnTo>
                  <a:lnTo>
                    <a:pt x="464" y="158"/>
                  </a:lnTo>
                  <a:lnTo>
                    <a:pt x="464" y="156"/>
                  </a:lnTo>
                  <a:lnTo>
                    <a:pt x="466" y="156"/>
                  </a:lnTo>
                  <a:lnTo>
                    <a:pt x="468" y="156"/>
                  </a:lnTo>
                  <a:lnTo>
                    <a:pt x="472" y="154"/>
                  </a:lnTo>
                  <a:lnTo>
                    <a:pt x="472" y="152"/>
                  </a:lnTo>
                  <a:lnTo>
                    <a:pt x="472" y="150"/>
                  </a:lnTo>
                  <a:lnTo>
                    <a:pt x="474" y="150"/>
                  </a:lnTo>
                  <a:lnTo>
                    <a:pt x="476" y="150"/>
                  </a:lnTo>
                  <a:lnTo>
                    <a:pt x="476" y="148"/>
                  </a:lnTo>
                  <a:lnTo>
                    <a:pt x="478" y="148"/>
                  </a:lnTo>
                  <a:lnTo>
                    <a:pt x="476" y="146"/>
                  </a:lnTo>
                  <a:lnTo>
                    <a:pt x="478" y="146"/>
                  </a:lnTo>
                  <a:lnTo>
                    <a:pt x="480" y="146"/>
                  </a:lnTo>
                  <a:lnTo>
                    <a:pt x="480" y="152"/>
                  </a:lnTo>
                  <a:lnTo>
                    <a:pt x="480" y="154"/>
                  </a:lnTo>
                  <a:lnTo>
                    <a:pt x="480" y="156"/>
                  </a:lnTo>
                  <a:lnTo>
                    <a:pt x="480" y="158"/>
                  </a:lnTo>
                  <a:lnTo>
                    <a:pt x="480" y="162"/>
                  </a:lnTo>
                  <a:lnTo>
                    <a:pt x="482" y="162"/>
                  </a:lnTo>
                  <a:lnTo>
                    <a:pt x="482" y="164"/>
                  </a:lnTo>
                  <a:lnTo>
                    <a:pt x="482" y="166"/>
                  </a:lnTo>
                  <a:lnTo>
                    <a:pt x="480" y="170"/>
                  </a:lnTo>
                  <a:lnTo>
                    <a:pt x="480" y="168"/>
                  </a:lnTo>
                  <a:lnTo>
                    <a:pt x="478" y="168"/>
                  </a:lnTo>
                  <a:lnTo>
                    <a:pt x="476" y="168"/>
                  </a:lnTo>
                  <a:lnTo>
                    <a:pt x="474" y="168"/>
                  </a:lnTo>
                  <a:lnTo>
                    <a:pt x="472" y="166"/>
                  </a:lnTo>
                  <a:lnTo>
                    <a:pt x="472" y="164"/>
                  </a:lnTo>
                  <a:lnTo>
                    <a:pt x="470" y="164"/>
                  </a:lnTo>
                  <a:lnTo>
                    <a:pt x="468" y="166"/>
                  </a:lnTo>
                  <a:lnTo>
                    <a:pt x="466" y="170"/>
                  </a:lnTo>
                  <a:lnTo>
                    <a:pt x="466" y="172"/>
                  </a:lnTo>
                  <a:lnTo>
                    <a:pt x="466" y="174"/>
                  </a:lnTo>
                  <a:lnTo>
                    <a:pt x="466" y="178"/>
                  </a:lnTo>
                  <a:lnTo>
                    <a:pt x="468" y="178"/>
                  </a:lnTo>
                  <a:lnTo>
                    <a:pt x="468" y="180"/>
                  </a:lnTo>
                  <a:lnTo>
                    <a:pt x="470" y="180"/>
                  </a:lnTo>
                  <a:lnTo>
                    <a:pt x="468" y="180"/>
                  </a:lnTo>
                  <a:lnTo>
                    <a:pt x="468" y="178"/>
                  </a:lnTo>
                  <a:lnTo>
                    <a:pt x="466" y="174"/>
                  </a:lnTo>
                  <a:lnTo>
                    <a:pt x="468" y="174"/>
                  </a:lnTo>
                  <a:lnTo>
                    <a:pt x="470" y="170"/>
                  </a:lnTo>
                  <a:lnTo>
                    <a:pt x="470" y="166"/>
                  </a:lnTo>
                  <a:lnTo>
                    <a:pt x="474" y="168"/>
                  </a:lnTo>
                  <a:lnTo>
                    <a:pt x="474" y="170"/>
                  </a:lnTo>
                  <a:lnTo>
                    <a:pt x="476" y="170"/>
                  </a:lnTo>
                  <a:lnTo>
                    <a:pt x="478" y="172"/>
                  </a:lnTo>
                  <a:lnTo>
                    <a:pt x="478" y="174"/>
                  </a:lnTo>
                  <a:lnTo>
                    <a:pt x="478" y="176"/>
                  </a:lnTo>
                  <a:lnTo>
                    <a:pt x="476" y="176"/>
                  </a:lnTo>
                  <a:lnTo>
                    <a:pt x="476" y="178"/>
                  </a:lnTo>
                  <a:lnTo>
                    <a:pt x="476" y="180"/>
                  </a:lnTo>
                  <a:lnTo>
                    <a:pt x="478" y="180"/>
                  </a:lnTo>
                  <a:lnTo>
                    <a:pt x="478" y="182"/>
                  </a:lnTo>
                  <a:lnTo>
                    <a:pt x="480" y="182"/>
                  </a:lnTo>
                  <a:lnTo>
                    <a:pt x="478" y="180"/>
                  </a:lnTo>
                  <a:lnTo>
                    <a:pt x="478" y="178"/>
                  </a:lnTo>
                  <a:lnTo>
                    <a:pt x="478" y="174"/>
                  </a:lnTo>
                  <a:lnTo>
                    <a:pt x="478" y="172"/>
                  </a:lnTo>
                  <a:lnTo>
                    <a:pt x="480" y="174"/>
                  </a:lnTo>
                  <a:lnTo>
                    <a:pt x="480" y="176"/>
                  </a:lnTo>
                  <a:lnTo>
                    <a:pt x="482" y="178"/>
                  </a:lnTo>
                  <a:lnTo>
                    <a:pt x="482" y="176"/>
                  </a:lnTo>
                  <a:lnTo>
                    <a:pt x="480" y="176"/>
                  </a:lnTo>
                  <a:lnTo>
                    <a:pt x="480" y="174"/>
                  </a:lnTo>
                  <a:lnTo>
                    <a:pt x="480" y="172"/>
                  </a:lnTo>
                  <a:lnTo>
                    <a:pt x="480" y="170"/>
                  </a:lnTo>
                  <a:lnTo>
                    <a:pt x="482" y="168"/>
                  </a:lnTo>
                  <a:lnTo>
                    <a:pt x="484" y="168"/>
                  </a:lnTo>
                  <a:lnTo>
                    <a:pt x="488" y="168"/>
                  </a:lnTo>
                  <a:lnTo>
                    <a:pt x="488" y="170"/>
                  </a:lnTo>
                  <a:lnTo>
                    <a:pt x="486" y="170"/>
                  </a:lnTo>
                  <a:lnTo>
                    <a:pt x="488" y="172"/>
                  </a:lnTo>
                  <a:lnTo>
                    <a:pt x="490" y="170"/>
                  </a:lnTo>
                  <a:lnTo>
                    <a:pt x="492" y="170"/>
                  </a:lnTo>
                  <a:lnTo>
                    <a:pt x="496" y="168"/>
                  </a:lnTo>
                  <a:lnTo>
                    <a:pt x="498" y="168"/>
                  </a:lnTo>
                  <a:lnTo>
                    <a:pt x="500" y="170"/>
                  </a:lnTo>
                  <a:lnTo>
                    <a:pt x="504" y="170"/>
                  </a:lnTo>
                  <a:lnTo>
                    <a:pt x="506" y="170"/>
                  </a:lnTo>
                  <a:lnTo>
                    <a:pt x="506" y="168"/>
                  </a:lnTo>
                  <a:lnTo>
                    <a:pt x="508" y="168"/>
                  </a:lnTo>
                  <a:lnTo>
                    <a:pt x="508" y="166"/>
                  </a:lnTo>
                  <a:lnTo>
                    <a:pt x="510" y="166"/>
                  </a:lnTo>
                  <a:lnTo>
                    <a:pt x="512" y="166"/>
                  </a:lnTo>
                  <a:lnTo>
                    <a:pt x="512" y="168"/>
                  </a:lnTo>
                  <a:lnTo>
                    <a:pt x="510" y="170"/>
                  </a:lnTo>
                  <a:lnTo>
                    <a:pt x="510" y="172"/>
                  </a:lnTo>
                  <a:lnTo>
                    <a:pt x="510" y="176"/>
                  </a:lnTo>
                  <a:lnTo>
                    <a:pt x="508" y="178"/>
                  </a:lnTo>
                  <a:lnTo>
                    <a:pt x="508" y="180"/>
                  </a:lnTo>
                  <a:lnTo>
                    <a:pt x="508" y="182"/>
                  </a:lnTo>
                  <a:lnTo>
                    <a:pt x="508" y="184"/>
                  </a:lnTo>
                  <a:lnTo>
                    <a:pt x="510" y="184"/>
                  </a:lnTo>
                  <a:lnTo>
                    <a:pt x="510" y="182"/>
                  </a:lnTo>
                  <a:lnTo>
                    <a:pt x="510" y="180"/>
                  </a:lnTo>
                  <a:lnTo>
                    <a:pt x="510" y="178"/>
                  </a:lnTo>
                  <a:lnTo>
                    <a:pt x="512" y="178"/>
                  </a:lnTo>
                  <a:lnTo>
                    <a:pt x="512" y="176"/>
                  </a:lnTo>
                  <a:lnTo>
                    <a:pt x="512" y="174"/>
                  </a:lnTo>
                  <a:lnTo>
                    <a:pt x="514" y="172"/>
                  </a:lnTo>
                  <a:lnTo>
                    <a:pt x="514" y="170"/>
                  </a:lnTo>
                  <a:lnTo>
                    <a:pt x="516" y="170"/>
                  </a:lnTo>
                  <a:lnTo>
                    <a:pt x="516" y="168"/>
                  </a:lnTo>
                  <a:lnTo>
                    <a:pt x="518" y="168"/>
                  </a:lnTo>
                  <a:lnTo>
                    <a:pt x="520" y="168"/>
                  </a:lnTo>
                  <a:lnTo>
                    <a:pt x="520" y="166"/>
                  </a:lnTo>
                  <a:lnTo>
                    <a:pt x="522" y="164"/>
                  </a:lnTo>
                  <a:lnTo>
                    <a:pt x="524" y="162"/>
                  </a:lnTo>
                  <a:lnTo>
                    <a:pt x="524" y="160"/>
                  </a:lnTo>
                  <a:lnTo>
                    <a:pt x="526" y="160"/>
                  </a:lnTo>
                  <a:lnTo>
                    <a:pt x="528" y="160"/>
                  </a:lnTo>
                  <a:lnTo>
                    <a:pt x="528" y="162"/>
                  </a:lnTo>
                  <a:lnTo>
                    <a:pt x="528" y="164"/>
                  </a:lnTo>
                  <a:lnTo>
                    <a:pt x="530" y="164"/>
                  </a:lnTo>
                  <a:lnTo>
                    <a:pt x="530" y="162"/>
                  </a:lnTo>
                  <a:lnTo>
                    <a:pt x="528" y="162"/>
                  </a:lnTo>
                  <a:lnTo>
                    <a:pt x="530" y="160"/>
                  </a:lnTo>
                  <a:lnTo>
                    <a:pt x="534" y="160"/>
                  </a:lnTo>
                  <a:lnTo>
                    <a:pt x="534" y="158"/>
                  </a:lnTo>
                  <a:lnTo>
                    <a:pt x="532" y="158"/>
                  </a:lnTo>
                  <a:lnTo>
                    <a:pt x="530" y="158"/>
                  </a:lnTo>
                  <a:lnTo>
                    <a:pt x="530" y="160"/>
                  </a:lnTo>
                  <a:lnTo>
                    <a:pt x="528" y="160"/>
                  </a:lnTo>
                  <a:lnTo>
                    <a:pt x="528" y="158"/>
                  </a:lnTo>
                  <a:lnTo>
                    <a:pt x="528" y="156"/>
                  </a:lnTo>
                  <a:lnTo>
                    <a:pt x="528" y="154"/>
                  </a:lnTo>
                  <a:lnTo>
                    <a:pt x="530" y="156"/>
                  </a:lnTo>
                  <a:lnTo>
                    <a:pt x="532" y="156"/>
                  </a:lnTo>
                  <a:lnTo>
                    <a:pt x="532" y="152"/>
                  </a:lnTo>
                  <a:lnTo>
                    <a:pt x="532" y="150"/>
                  </a:lnTo>
                  <a:lnTo>
                    <a:pt x="532" y="148"/>
                  </a:lnTo>
                  <a:lnTo>
                    <a:pt x="532" y="146"/>
                  </a:lnTo>
                  <a:lnTo>
                    <a:pt x="534" y="144"/>
                  </a:lnTo>
                  <a:lnTo>
                    <a:pt x="538" y="140"/>
                  </a:lnTo>
                  <a:lnTo>
                    <a:pt x="538" y="142"/>
                  </a:lnTo>
                  <a:lnTo>
                    <a:pt x="540" y="142"/>
                  </a:lnTo>
                  <a:lnTo>
                    <a:pt x="540" y="140"/>
                  </a:lnTo>
                  <a:lnTo>
                    <a:pt x="542" y="140"/>
                  </a:lnTo>
                  <a:lnTo>
                    <a:pt x="544" y="138"/>
                  </a:lnTo>
                  <a:lnTo>
                    <a:pt x="544" y="140"/>
                  </a:lnTo>
                  <a:lnTo>
                    <a:pt x="544" y="142"/>
                  </a:lnTo>
                  <a:lnTo>
                    <a:pt x="546" y="142"/>
                  </a:lnTo>
                  <a:lnTo>
                    <a:pt x="546" y="140"/>
                  </a:lnTo>
                  <a:lnTo>
                    <a:pt x="548" y="140"/>
                  </a:lnTo>
                  <a:lnTo>
                    <a:pt x="548" y="138"/>
                  </a:lnTo>
                  <a:lnTo>
                    <a:pt x="548" y="140"/>
                  </a:lnTo>
                  <a:lnTo>
                    <a:pt x="550" y="142"/>
                  </a:lnTo>
                  <a:lnTo>
                    <a:pt x="552" y="144"/>
                  </a:lnTo>
                  <a:lnTo>
                    <a:pt x="552" y="142"/>
                  </a:lnTo>
                  <a:lnTo>
                    <a:pt x="550" y="140"/>
                  </a:lnTo>
                  <a:lnTo>
                    <a:pt x="550" y="138"/>
                  </a:lnTo>
                  <a:lnTo>
                    <a:pt x="554" y="138"/>
                  </a:lnTo>
                  <a:lnTo>
                    <a:pt x="556" y="138"/>
                  </a:lnTo>
                  <a:lnTo>
                    <a:pt x="556" y="140"/>
                  </a:lnTo>
                  <a:lnTo>
                    <a:pt x="558" y="142"/>
                  </a:lnTo>
                  <a:lnTo>
                    <a:pt x="560" y="140"/>
                  </a:lnTo>
                  <a:lnTo>
                    <a:pt x="562" y="140"/>
                  </a:lnTo>
                  <a:lnTo>
                    <a:pt x="562" y="144"/>
                  </a:lnTo>
                  <a:lnTo>
                    <a:pt x="560" y="144"/>
                  </a:lnTo>
                  <a:lnTo>
                    <a:pt x="560" y="146"/>
                  </a:lnTo>
                  <a:lnTo>
                    <a:pt x="562" y="146"/>
                  </a:lnTo>
                  <a:lnTo>
                    <a:pt x="562" y="144"/>
                  </a:lnTo>
                  <a:lnTo>
                    <a:pt x="564" y="142"/>
                  </a:lnTo>
                  <a:lnTo>
                    <a:pt x="564" y="140"/>
                  </a:lnTo>
                  <a:lnTo>
                    <a:pt x="564" y="142"/>
                  </a:lnTo>
                  <a:lnTo>
                    <a:pt x="564" y="144"/>
                  </a:lnTo>
                  <a:lnTo>
                    <a:pt x="566" y="144"/>
                  </a:lnTo>
                  <a:lnTo>
                    <a:pt x="568" y="144"/>
                  </a:lnTo>
                  <a:lnTo>
                    <a:pt x="570" y="146"/>
                  </a:lnTo>
                  <a:lnTo>
                    <a:pt x="570" y="148"/>
                  </a:lnTo>
                  <a:lnTo>
                    <a:pt x="568" y="148"/>
                  </a:lnTo>
                  <a:lnTo>
                    <a:pt x="570" y="148"/>
                  </a:lnTo>
                  <a:lnTo>
                    <a:pt x="572" y="148"/>
                  </a:lnTo>
                  <a:lnTo>
                    <a:pt x="576" y="148"/>
                  </a:lnTo>
                  <a:lnTo>
                    <a:pt x="576" y="146"/>
                  </a:lnTo>
                  <a:lnTo>
                    <a:pt x="576" y="150"/>
                  </a:lnTo>
                  <a:lnTo>
                    <a:pt x="576" y="152"/>
                  </a:lnTo>
                  <a:lnTo>
                    <a:pt x="578" y="150"/>
                  </a:lnTo>
                  <a:lnTo>
                    <a:pt x="578" y="152"/>
                  </a:lnTo>
                  <a:lnTo>
                    <a:pt x="580" y="152"/>
                  </a:lnTo>
                  <a:lnTo>
                    <a:pt x="580" y="150"/>
                  </a:lnTo>
                  <a:lnTo>
                    <a:pt x="582" y="152"/>
                  </a:lnTo>
                  <a:lnTo>
                    <a:pt x="582" y="154"/>
                  </a:lnTo>
                  <a:lnTo>
                    <a:pt x="584" y="154"/>
                  </a:lnTo>
                  <a:lnTo>
                    <a:pt x="586" y="152"/>
                  </a:lnTo>
                  <a:lnTo>
                    <a:pt x="586" y="154"/>
                  </a:lnTo>
                  <a:lnTo>
                    <a:pt x="586" y="156"/>
                  </a:lnTo>
                  <a:lnTo>
                    <a:pt x="588" y="156"/>
                  </a:lnTo>
                  <a:lnTo>
                    <a:pt x="588" y="154"/>
                  </a:lnTo>
                  <a:lnTo>
                    <a:pt x="590" y="154"/>
                  </a:lnTo>
                  <a:lnTo>
                    <a:pt x="592" y="156"/>
                  </a:lnTo>
                  <a:lnTo>
                    <a:pt x="590" y="158"/>
                  </a:lnTo>
                  <a:lnTo>
                    <a:pt x="590" y="160"/>
                  </a:lnTo>
                  <a:lnTo>
                    <a:pt x="592" y="160"/>
                  </a:lnTo>
                  <a:lnTo>
                    <a:pt x="592" y="162"/>
                  </a:lnTo>
                  <a:lnTo>
                    <a:pt x="594" y="158"/>
                  </a:lnTo>
                  <a:lnTo>
                    <a:pt x="594" y="156"/>
                  </a:lnTo>
                  <a:lnTo>
                    <a:pt x="596" y="156"/>
                  </a:lnTo>
                  <a:lnTo>
                    <a:pt x="596" y="158"/>
                  </a:lnTo>
                  <a:lnTo>
                    <a:pt x="594" y="158"/>
                  </a:lnTo>
                  <a:lnTo>
                    <a:pt x="594" y="160"/>
                  </a:lnTo>
                  <a:lnTo>
                    <a:pt x="594" y="166"/>
                  </a:lnTo>
                  <a:lnTo>
                    <a:pt x="596" y="166"/>
                  </a:lnTo>
                  <a:lnTo>
                    <a:pt x="596" y="164"/>
                  </a:lnTo>
                  <a:lnTo>
                    <a:pt x="596" y="162"/>
                  </a:lnTo>
                  <a:lnTo>
                    <a:pt x="598" y="160"/>
                  </a:lnTo>
                  <a:lnTo>
                    <a:pt x="600" y="160"/>
                  </a:lnTo>
                  <a:lnTo>
                    <a:pt x="602" y="160"/>
                  </a:lnTo>
                  <a:lnTo>
                    <a:pt x="604" y="158"/>
                  </a:lnTo>
                  <a:lnTo>
                    <a:pt x="606" y="158"/>
                  </a:lnTo>
                  <a:lnTo>
                    <a:pt x="606" y="160"/>
                  </a:lnTo>
                  <a:lnTo>
                    <a:pt x="604" y="160"/>
                  </a:lnTo>
                  <a:lnTo>
                    <a:pt x="604" y="162"/>
                  </a:lnTo>
                  <a:lnTo>
                    <a:pt x="602" y="162"/>
                  </a:lnTo>
                  <a:lnTo>
                    <a:pt x="604" y="162"/>
                  </a:lnTo>
                  <a:lnTo>
                    <a:pt x="604" y="164"/>
                  </a:lnTo>
                  <a:lnTo>
                    <a:pt x="604" y="162"/>
                  </a:lnTo>
                  <a:lnTo>
                    <a:pt x="606" y="162"/>
                  </a:lnTo>
                  <a:lnTo>
                    <a:pt x="606" y="164"/>
                  </a:lnTo>
                  <a:lnTo>
                    <a:pt x="606" y="166"/>
                  </a:lnTo>
                  <a:lnTo>
                    <a:pt x="608" y="168"/>
                  </a:lnTo>
                  <a:lnTo>
                    <a:pt x="610" y="168"/>
                  </a:lnTo>
                  <a:lnTo>
                    <a:pt x="612" y="168"/>
                  </a:lnTo>
                  <a:lnTo>
                    <a:pt x="612" y="170"/>
                  </a:lnTo>
                  <a:lnTo>
                    <a:pt x="612" y="172"/>
                  </a:lnTo>
                  <a:lnTo>
                    <a:pt x="612" y="174"/>
                  </a:lnTo>
                  <a:lnTo>
                    <a:pt x="610" y="176"/>
                  </a:lnTo>
                  <a:lnTo>
                    <a:pt x="610" y="178"/>
                  </a:lnTo>
                  <a:lnTo>
                    <a:pt x="610" y="180"/>
                  </a:lnTo>
                  <a:lnTo>
                    <a:pt x="610" y="178"/>
                  </a:lnTo>
                  <a:lnTo>
                    <a:pt x="612" y="176"/>
                  </a:lnTo>
                  <a:lnTo>
                    <a:pt x="614" y="176"/>
                  </a:lnTo>
                  <a:lnTo>
                    <a:pt x="614" y="178"/>
                  </a:lnTo>
                  <a:lnTo>
                    <a:pt x="616" y="178"/>
                  </a:lnTo>
                  <a:lnTo>
                    <a:pt x="616" y="180"/>
                  </a:lnTo>
                  <a:lnTo>
                    <a:pt x="614" y="180"/>
                  </a:lnTo>
                  <a:lnTo>
                    <a:pt x="612" y="182"/>
                  </a:lnTo>
                  <a:lnTo>
                    <a:pt x="612" y="184"/>
                  </a:lnTo>
                  <a:lnTo>
                    <a:pt x="612" y="186"/>
                  </a:lnTo>
                  <a:lnTo>
                    <a:pt x="610" y="186"/>
                  </a:lnTo>
                  <a:lnTo>
                    <a:pt x="610" y="190"/>
                  </a:lnTo>
                  <a:lnTo>
                    <a:pt x="608" y="192"/>
                  </a:lnTo>
                  <a:lnTo>
                    <a:pt x="608" y="194"/>
                  </a:lnTo>
                  <a:lnTo>
                    <a:pt x="608" y="196"/>
                  </a:lnTo>
                  <a:lnTo>
                    <a:pt x="610" y="196"/>
                  </a:lnTo>
                  <a:lnTo>
                    <a:pt x="608" y="200"/>
                  </a:lnTo>
                  <a:lnTo>
                    <a:pt x="606" y="200"/>
                  </a:lnTo>
                  <a:lnTo>
                    <a:pt x="606" y="202"/>
                  </a:lnTo>
                  <a:lnTo>
                    <a:pt x="608" y="202"/>
                  </a:lnTo>
                  <a:lnTo>
                    <a:pt x="610" y="200"/>
                  </a:lnTo>
                  <a:lnTo>
                    <a:pt x="610" y="198"/>
                  </a:lnTo>
                  <a:lnTo>
                    <a:pt x="612" y="196"/>
                  </a:lnTo>
                  <a:lnTo>
                    <a:pt x="614" y="196"/>
                  </a:lnTo>
                  <a:lnTo>
                    <a:pt x="614" y="194"/>
                  </a:lnTo>
                  <a:lnTo>
                    <a:pt x="614" y="192"/>
                  </a:lnTo>
                  <a:lnTo>
                    <a:pt x="616" y="188"/>
                  </a:lnTo>
                  <a:lnTo>
                    <a:pt x="616" y="184"/>
                  </a:lnTo>
                  <a:lnTo>
                    <a:pt x="618" y="182"/>
                  </a:lnTo>
                  <a:lnTo>
                    <a:pt x="620" y="182"/>
                  </a:lnTo>
                  <a:lnTo>
                    <a:pt x="620" y="180"/>
                  </a:lnTo>
                  <a:lnTo>
                    <a:pt x="622" y="180"/>
                  </a:lnTo>
                  <a:lnTo>
                    <a:pt x="624" y="180"/>
                  </a:lnTo>
                  <a:lnTo>
                    <a:pt x="624" y="182"/>
                  </a:lnTo>
                  <a:lnTo>
                    <a:pt x="624" y="184"/>
                  </a:lnTo>
                  <a:lnTo>
                    <a:pt x="622" y="184"/>
                  </a:lnTo>
                  <a:lnTo>
                    <a:pt x="620" y="186"/>
                  </a:lnTo>
                  <a:lnTo>
                    <a:pt x="620" y="188"/>
                  </a:lnTo>
                  <a:lnTo>
                    <a:pt x="618" y="188"/>
                  </a:lnTo>
                  <a:lnTo>
                    <a:pt x="616" y="190"/>
                  </a:lnTo>
                  <a:lnTo>
                    <a:pt x="618" y="190"/>
                  </a:lnTo>
                  <a:lnTo>
                    <a:pt x="620" y="190"/>
                  </a:lnTo>
                  <a:lnTo>
                    <a:pt x="620" y="192"/>
                  </a:lnTo>
                  <a:lnTo>
                    <a:pt x="622" y="190"/>
                  </a:lnTo>
                  <a:lnTo>
                    <a:pt x="624" y="186"/>
                  </a:lnTo>
                  <a:lnTo>
                    <a:pt x="624" y="184"/>
                  </a:lnTo>
                  <a:lnTo>
                    <a:pt x="626" y="184"/>
                  </a:lnTo>
                  <a:lnTo>
                    <a:pt x="628" y="182"/>
                  </a:lnTo>
                  <a:lnTo>
                    <a:pt x="632" y="184"/>
                  </a:lnTo>
                  <a:lnTo>
                    <a:pt x="634" y="184"/>
                  </a:lnTo>
                  <a:lnTo>
                    <a:pt x="634" y="182"/>
                  </a:lnTo>
                  <a:lnTo>
                    <a:pt x="634" y="180"/>
                  </a:lnTo>
                  <a:lnTo>
                    <a:pt x="632" y="180"/>
                  </a:lnTo>
                  <a:lnTo>
                    <a:pt x="634" y="180"/>
                  </a:lnTo>
                  <a:lnTo>
                    <a:pt x="636" y="180"/>
                  </a:lnTo>
                  <a:lnTo>
                    <a:pt x="638" y="180"/>
                  </a:lnTo>
                  <a:lnTo>
                    <a:pt x="640" y="180"/>
                  </a:lnTo>
                  <a:lnTo>
                    <a:pt x="642" y="182"/>
                  </a:lnTo>
                  <a:lnTo>
                    <a:pt x="644" y="182"/>
                  </a:lnTo>
                  <a:lnTo>
                    <a:pt x="646" y="182"/>
                  </a:lnTo>
                  <a:lnTo>
                    <a:pt x="648" y="184"/>
                  </a:lnTo>
                  <a:lnTo>
                    <a:pt x="650" y="184"/>
                  </a:lnTo>
                  <a:lnTo>
                    <a:pt x="652" y="186"/>
                  </a:lnTo>
                  <a:lnTo>
                    <a:pt x="654" y="188"/>
                  </a:lnTo>
                  <a:lnTo>
                    <a:pt x="656" y="188"/>
                  </a:lnTo>
                  <a:lnTo>
                    <a:pt x="658" y="190"/>
                  </a:lnTo>
                  <a:lnTo>
                    <a:pt x="658" y="188"/>
                  </a:lnTo>
                  <a:lnTo>
                    <a:pt x="660" y="188"/>
                  </a:lnTo>
                  <a:lnTo>
                    <a:pt x="660" y="190"/>
                  </a:lnTo>
                  <a:lnTo>
                    <a:pt x="662" y="190"/>
                  </a:lnTo>
                  <a:lnTo>
                    <a:pt x="664" y="190"/>
                  </a:lnTo>
                  <a:lnTo>
                    <a:pt x="666" y="192"/>
                  </a:lnTo>
                  <a:lnTo>
                    <a:pt x="666" y="190"/>
                  </a:lnTo>
                  <a:lnTo>
                    <a:pt x="666" y="188"/>
                  </a:lnTo>
                  <a:lnTo>
                    <a:pt x="668" y="188"/>
                  </a:lnTo>
                  <a:lnTo>
                    <a:pt x="670" y="188"/>
                  </a:lnTo>
                  <a:lnTo>
                    <a:pt x="668" y="188"/>
                  </a:lnTo>
                  <a:lnTo>
                    <a:pt x="668" y="190"/>
                  </a:lnTo>
                  <a:lnTo>
                    <a:pt x="670" y="190"/>
                  </a:lnTo>
                  <a:lnTo>
                    <a:pt x="672" y="190"/>
                  </a:lnTo>
                  <a:lnTo>
                    <a:pt x="672" y="192"/>
                  </a:lnTo>
                  <a:lnTo>
                    <a:pt x="674" y="192"/>
                  </a:lnTo>
                  <a:lnTo>
                    <a:pt x="676" y="192"/>
                  </a:lnTo>
                  <a:lnTo>
                    <a:pt x="678" y="194"/>
                  </a:lnTo>
                  <a:lnTo>
                    <a:pt x="680" y="194"/>
                  </a:lnTo>
                  <a:lnTo>
                    <a:pt x="680" y="196"/>
                  </a:lnTo>
                  <a:lnTo>
                    <a:pt x="680" y="194"/>
                  </a:lnTo>
                  <a:lnTo>
                    <a:pt x="680" y="192"/>
                  </a:lnTo>
                  <a:lnTo>
                    <a:pt x="688" y="192"/>
                  </a:lnTo>
                  <a:lnTo>
                    <a:pt x="690" y="192"/>
                  </a:lnTo>
                  <a:lnTo>
                    <a:pt x="692" y="190"/>
                  </a:lnTo>
                  <a:lnTo>
                    <a:pt x="694" y="190"/>
                  </a:lnTo>
                  <a:lnTo>
                    <a:pt x="696" y="190"/>
                  </a:lnTo>
                  <a:lnTo>
                    <a:pt x="700" y="190"/>
                  </a:lnTo>
                  <a:lnTo>
                    <a:pt x="702" y="190"/>
                  </a:lnTo>
                  <a:lnTo>
                    <a:pt x="706" y="192"/>
                  </a:lnTo>
                  <a:lnTo>
                    <a:pt x="710" y="192"/>
                  </a:lnTo>
                  <a:lnTo>
                    <a:pt x="710" y="194"/>
                  </a:lnTo>
                  <a:lnTo>
                    <a:pt x="712" y="196"/>
                  </a:lnTo>
                  <a:lnTo>
                    <a:pt x="714" y="196"/>
                  </a:lnTo>
                  <a:lnTo>
                    <a:pt x="716" y="198"/>
                  </a:lnTo>
                  <a:lnTo>
                    <a:pt x="718" y="198"/>
                  </a:lnTo>
                  <a:lnTo>
                    <a:pt x="720" y="200"/>
                  </a:lnTo>
                  <a:lnTo>
                    <a:pt x="722" y="202"/>
                  </a:lnTo>
                  <a:lnTo>
                    <a:pt x="724" y="204"/>
                  </a:lnTo>
                  <a:lnTo>
                    <a:pt x="726" y="204"/>
                  </a:lnTo>
                  <a:lnTo>
                    <a:pt x="728" y="206"/>
                  </a:lnTo>
                  <a:lnTo>
                    <a:pt x="730" y="208"/>
                  </a:lnTo>
                  <a:lnTo>
                    <a:pt x="734" y="212"/>
                  </a:lnTo>
                  <a:lnTo>
                    <a:pt x="738" y="212"/>
                  </a:lnTo>
                  <a:lnTo>
                    <a:pt x="742" y="218"/>
                  </a:lnTo>
                  <a:lnTo>
                    <a:pt x="744" y="218"/>
                  </a:lnTo>
                  <a:lnTo>
                    <a:pt x="744" y="220"/>
                  </a:lnTo>
                  <a:lnTo>
                    <a:pt x="744" y="222"/>
                  </a:lnTo>
                  <a:lnTo>
                    <a:pt x="746" y="222"/>
                  </a:lnTo>
                  <a:lnTo>
                    <a:pt x="746" y="224"/>
                  </a:lnTo>
                  <a:lnTo>
                    <a:pt x="748" y="224"/>
                  </a:lnTo>
                  <a:lnTo>
                    <a:pt x="748" y="226"/>
                  </a:lnTo>
                  <a:lnTo>
                    <a:pt x="750" y="228"/>
                  </a:lnTo>
                  <a:lnTo>
                    <a:pt x="754" y="228"/>
                  </a:lnTo>
                  <a:lnTo>
                    <a:pt x="754" y="230"/>
                  </a:lnTo>
                  <a:lnTo>
                    <a:pt x="756" y="230"/>
                  </a:lnTo>
                  <a:lnTo>
                    <a:pt x="756" y="232"/>
                  </a:lnTo>
                  <a:lnTo>
                    <a:pt x="758" y="232"/>
                  </a:lnTo>
                  <a:lnTo>
                    <a:pt x="758" y="234"/>
                  </a:lnTo>
                  <a:lnTo>
                    <a:pt x="760" y="234"/>
                  </a:lnTo>
                  <a:lnTo>
                    <a:pt x="762" y="234"/>
                  </a:lnTo>
                  <a:lnTo>
                    <a:pt x="764" y="234"/>
                  </a:lnTo>
                  <a:lnTo>
                    <a:pt x="764" y="236"/>
                  </a:lnTo>
                  <a:lnTo>
                    <a:pt x="766" y="238"/>
                  </a:lnTo>
                  <a:lnTo>
                    <a:pt x="766" y="240"/>
                  </a:lnTo>
                  <a:lnTo>
                    <a:pt x="768" y="240"/>
                  </a:lnTo>
                  <a:lnTo>
                    <a:pt x="770" y="240"/>
                  </a:lnTo>
                  <a:lnTo>
                    <a:pt x="772" y="240"/>
                  </a:lnTo>
                  <a:lnTo>
                    <a:pt x="772" y="242"/>
                  </a:lnTo>
                  <a:lnTo>
                    <a:pt x="774" y="244"/>
                  </a:lnTo>
                  <a:lnTo>
                    <a:pt x="776" y="244"/>
                  </a:lnTo>
                  <a:lnTo>
                    <a:pt x="778" y="244"/>
                  </a:lnTo>
                  <a:lnTo>
                    <a:pt x="780" y="244"/>
                  </a:lnTo>
                  <a:close/>
                </a:path>
              </a:pathLst>
            </a:custGeom>
            <a:noFill/>
            <a:ln w="3175">
              <a:solidFill>
                <a:schemeClr val="bg1"/>
              </a:solidFill>
              <a:prstDash val="sysDot"/>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lang="de-DE" sz="2400">
                <a:solidFill>
                  <a:srgbClr val="000000"/>
                </a:solidFill>
                <a:cs typeface="Arial" charset="0"/>
              </a:endParaRPr>
            </a:p>
          </p:txBody>
        </p:sp>
        <p:sp>
          <p:nvSpPr>
            <p:cNvPr id="14453" name="Rectangle 2535"/>
            <p:cNvSpPr>
              <a:spLocks noChangeArrowheads="1"/>
            </p:cNvSpPr>
            <p:nvPr/>
          </p:nvSpPr>
          <p:spPr bwMode="auto">
            <a:xfrm>
              <a:off x="3363518" y="3076480"/>
              <a:ext cx="1310" cy="1310"/>
            </a:xfrm>
            <a:prstGeom prst="rect">
              <a:avLst/>
            </a:prstGeom>
            <a:noFill/>
            <a:ln w="3175">
              <a:solidFill>
                <a:schemeClr val="bg1"/>
              </a:solidFill>
              <a:prstDash val="sysDot"/>
              <a:miter lim="800000"/>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lang="de-DE" sz="2400">
                <a:solidFill>
                  <a:srgbClr val="000000"/>
                </a:solidFill>
                <a:cs typeface="Arial" charset="0"/>
              </a:endParaRPr>
            </a:p>
          </p:txBody>
        </p:sp>
        <p:sp>
          <p:nvSpPr>
            <p:cNvPr id="14454" name="Freeform 2536"/>
            <p:cNvSpPr>
              <a:spLocks/>
            </p:cNvSpPr>
            <p:nvPr/>
          </p:nvSpPr>
          <p:spPr bwMode="auto">
            <a:xfrm>
              <a:off x="2689184" y="2709852"/>
              <a:ext cx="750279" cy="758137"/>
            </a:xfrm>
            <a:custGeom>
              <a:avLst/>
              <a:gdLst>
                <a:gd name="T0" fmla="*/ 2147483647 w 816"/>
                <a:gd name="T1" fmla="*/ 2147483647 h 921"/>
                <a:gd name="T2" fmla="*/ 2147483647 w 816"/>
                <a:gd name="T3" fmla="*/ 2147483647 h 921"/>
                <a:gd name="T4" fmla="*/ 2147483647 w 816"/>
                <a:gd name="T5" fmla="*/ 2147483647 h 921"/>
                <a:gd name="T6" fmla="*/ 2147483647 w 816"/>
                <a:gd name="T7" fmla="*/ 2147483647 h 921"/>
                <a:gd name="T8" fmla="*/ 2147483647 w 816"/>
                <a:gd name="T9" fmla="*/ 2147483647 h 921"/>
                <a:gd name="T10" fmla="*/ 2147483647 w 816"/>
                <a:gd name="T11" fmla="*/ 2147483647 h 921"/>
                <a:gd name="T12" fmla="*/ 2147483647 w 816"/>
                <a:gd name="T13" fmla="*/ 2147483647 h 921"/>
                <a:gd name="T14" fmla="*/ 2147483647 w 816"/>
                <a:gd name="T15" fmla="*/ 2147483647 h 921"/>
                <a:gd name="T16" fmla="*/ 2147483647 w 816"/>
                <a:gd name="T17" fmla="*/ 2147483647 h 921"/>
                <a:gd name="T18" fmla="*/ 2147483647 w 816"/>
                <a:gd name="T19" fmla="*/ 2147483647 h 921"/>
                <a:gd name="T20" fmla="*/ 2147483647 w 816"/>
                <a:gd name="T21" fmla="*/ 2147483647 h 921"/>
                <a:gd name="T22" fmla="*/ 2147483647 w 816"/>
                <a:gd name="T23" fmla="*/ 2147483647 h 921"/>
                <a:gd name="T24" fmla="*/ 2147483647 w 816"/>
                <a:gd name="T25" fmla="*/ 2147483647 h 921"/>
                <a:gd name="T26" fmla="*/ 2147483647 w 816"/>
                <a:gd name="T27" fmla="*/ 2147483647 h 921"/>
                <a:gd name="T28" fmla="*/ 2147483647 w 816"/>
                <a:gd name="T29" fmla="*/ 2147483647 h 921"/>
                <a:gd name="T30" fmla="*/ 2147483647 w 816"/>
                <a:gd name="T31" fmla="*/ 2147483647 h 921"/>
                <a:gd name="T32" fmla="*/ 2147483647 w 816"/>
                <a:gd name="T33" fmla="*/ 2147483647 h 921"/>
                <a:gd name="T34" fmla="*/ 2147483647 w 816"/>
                <a:gd name="T35" fmla="*/ 2147483647 h 921"/>
                <a:gd name="T36" fmla="*/ 2147483647 w 816"/>
                <a:gd name="T37" fmla="*/ 2147483647 h 921"/>
                <a:gd name="T38" fmla="*/ 2147483647 w 816"/>
                <a:gd name="T39" fmla="*/ 2147483647 h 921"/>
                <a:gd name="T40" fmla="*/ 2147483647 w 816"/>
                <a:gd name="T41" fmla="*/ 2147483647 h 921"/>
                <a:gd name="T42" fmla="*/ 2147483647 w 816"/>
                <a:gd name="T43" fmla="*/ 2147483647 h 921"/>
                <a:gd name="T44" fmla="*/ 2147483647 w 816"/>
                <a:gd name="T45" fmla="*/ 2147483647 h 921"/>
                <a:gd name="T46" fmla="*/ 2147483647 w 816"/>
                <a:gd name="T47" fmla="*/ 2147483647 h 921"/>
                <a:gd name="T48" fmla="*/ 2147483647 w 816"/>
                <a:gd name="T49" fmla="*/ 2147483647 h 921"/>
                <a:gd name="T50" fmla="*/ 2147483647 w 816"/>
                <a:gd name="T51" fmla="*/ 2147483647 h 921"/>
                <a:gd name="T52" fmla="*/ 2147483647 w 816"/>
                <a:gd name="T53" fmla="*/ 2147483647 h 921"/>
                <a:gd name="T54" fmla="*/ 2147483647 w 816"/>
                <a:gd name="T55" fmla="*/ 2147483647 h 921"/>
                <a:gd name="T56" fmla="*/ 2147483647 w 816"/>
                <a:gd name="T57" fmla="*/ 2147483647 h 921"/>
                <a:gd name="T58" fmla="*/ 2147483647 w 816"/>
                <a:gd name="T59" fmla="*/ 2147483647 h 921"/>
                <a:gd name="T60" fmla="*/ 2147483647 w 816"/>
                <a:gd name="T61" fmla="*/ 2147483647 h 921"/>
                <a:gd name="T62" fmla="*/ 2147483647 w 816"/>
                <a:gd name="T63" fmla="*/ 2147483647 h 921"/>
                <a:gd name="T64" fmla="*/ 2147483647 w 816"/>
                <a:gd name="T65" fmla="*/ 2147483647 h 921"/>
                <a:gd name="T66" fmla="*/ 2147483647 w 816"/>
                <a:gd name="T67" fmla="*/ 2147483647 h 921"/>
                <a:gd name="T68" fmla="*/ 2147483647 w 816"/>
                <a:gd name="T69" fmla="*/ 2147483647 h 921"/>
                <a:gd name="T70" fmla="*/ 2147483647 w 816"/>
                <a:gd name="T71" fmla="*/ 2147483647 h 921"/>
                <a:gd name="T72" fmla="*/ 2147483647 w 816"/>
                <a:gd name="T73" fmla="*/ 2147483647 h 921"/>
                <a:gd name="T74" fmla="*/ 2147483647 w 816"/>
                <a:gd name="T75" fmla="*/ 2147483647 h 921"/>
                <a:gd name="T76" fmla="*/ 2147483647 w 816"/>
                <a:gd name="T77" fmla="*/ 2147483647 h 921"/>
                <a:gd name="T78" fmla="*/ 2147483647 w 816"/>
                <a:gd name="T79" fmla="*/ 2147483647 h 921"/>
                <a:gd name="T80" fmla="*/ 2147483647 w 816"/>
                <a:gd name="T81" fmla="*/ 2147483647 h 921"/>
                <a:gd name="T82" fmla="*/ 2147483647 w 816"/>
                <a:gd name="T83" fmla="*/ 2147483647 h 921"/>
                <a:gd name="T84" fmla="*/ 2147483647 w 816"/>
                <a:gd name="T85" fmla="*/ 2147483647 h 921"/>
                <a:gd name="T86" fmla="*/ 2147483647 w 816"/>
                <a:gd name="T87" fmla="*/ 2147483647 h 921"/>
                <a:gd name="T88" fmla="*/ 2147483647 w 816"/>
                <a:gd name="T89" fmla="*/ 2147483647 h 921"/>
                <a:gd name="T90" fmla="*/ 2147483647 w 816"/>
                <a:gd name="T91" fmla="*/ 2147483647 h 921"/>
                <a:gd name="T92" fmla="*/ 2147483647 w 816"/>
                <a:gd name="T93" fmla="*/ 2147483647 h 921"/>
                <a:gd name="T94" fmla="*/ 2147483647 w 816"/>
                <a:gd name="T95" fmla="*/ 2147483647 h 921"/>
                <a:gd name="T96" fmla="*/ 2147483647 w 816"/>
                <a:gd name="T97" fmla="*/ 2147483647 h 921"/>
                <a:gd name="T98" fmla="*/ 2147483647 w 816"/>
                <a:gd name="T99" fmla="*/ 2147483647 h 921"/>
                <a:gd name="T100" fmla="*/ 2147483647 w 816"/>
                <a:gd name="T101" fmla="*/ 2147483647 h 921"/>
                <a:gd name="T102" fmla="*/ 2147483647 w 816"/>
                <a:gd name="T103" fmla="*/ 2147483647 h 921"/>
                <a:gd name="T104" fmla="*/ 2147483647 w 816"/>
                <a:gd name="T105" fmla="*/ 2147483647 h 921"/>
                <a:gd name="T106" fmla="*/ 2147483647 w 816"/>
                <a:gd name="T107" fmla="*/ 2147483647 h 921"/>
                <a:gd name="T108" fmla="*/ 2147483647 w 816"/>
                <a:gd name="T109" fmla="*/ 2147483647 h 921"/>
                <a:gd name="T110" fmla="*/ 2147483647 w 816"/>
                <a:gd name="T111" fmla="*/ 2147483647 h 921"/>
                <a:gd name="T112" fmla="*/ 2147483647 w 816"/>
                <a:gd name="T113" fmla="*/ 2147483647 h 921"/>
                <a:gd name="T114" fmla="*/ 2147483647 w 816"/>
                <a:gd name="T115" fmla="*/ 2147483647 h 921"/>
                <a:gd name="T116" fmla="*/ 2147483647 w 816"/>
                <a:gd name="T117" fmla="*/ 2147483647 h 921"/>
                <a:gd name="T118" fmla="*/ 2147483647 w 816"/>
                <a:gd name="T119" fmla="*/ 2147483647 h 921"/>
                <a:gd name="T120" fmla="*/ 2147483647 w 816"/>
                <a:gd name="T121" fmla="*/ 2147483647 h 921"/>
                <a:gd name="T122" fmla="*/ 2147483647 w 816"/>
                <a:gd name="T123" fmla="*/ 2147483647 h 921"/>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w 816"/>
                <a:gd name="T187" fmla="*/ 0 h 921"/>
                <a:gd name="T188" fmla="*/ 816 w 816"/>
                <a:gd name="T189" fmla="*/ 921 h 921"/>
              </a:gdLst>
              <a:ahLst/>
              <a:cxnLst>
                <a:cxn ang="T124">
                  <a:pos x="T0" y="T1"/>
                </a:cxn>
                <a:cxn ang="T125">
                  <a:pos x="T2" y="T3"/>
                </a:cxn>
                <a:cxn ang="T126">
                  <a:pos x="T4" y="T5"/>
                </a:cxn>
                <a:cxn ang="T127">
                  <a:pos x="T6" y="T7"/>
                </a:cxn>
                <a:cxn ang="T128">
                  <a:pos x="T8" y="T9"/>
                </a:cxn>
                <a:cxn ang="T129">
                  <a:pos x="T10" y="T11"/>
                </a:cxn>
                <a:cxn ang="T130">
                  <a:pos x="T12" y="T13"/>
                </a:cxn>
                <a:cxn ang="T131">
                  <a:pos x="T14" y="T15"/>
                </a:cxn>
                <a:cxn ang="T132">
                  <a:pos x="T16" y="T17"/>
                </a:cxn>
                <a:cxn ang="T133">
                  <a:pos x="T18" y="T19"/>
                </a:cxn>
                <a:cxn ang="T134">
                  <a:pos x="T20" y="T21"/>
                </a:cxn>
                <a:cxn ang="T135">
                  <a:pos x="T22" y="T23"/>
                </a:cxn>
                <a:cxn ang="T136">
                  <a:pos x="T24" y="T25"/>
                </a:cxn>
                <a:cxn ang="T137">
                  <a:pos x="T26" y="T27"/>
                </a:cxn>
                <a:cxn ang="T138">
                  <a:pos x="T28" y="T29"/>
                </a:cxn>
                <a:cxn ang="T139">
                  <a:pos x="T30" y="T31"/>
                </a:cxn>
                <a:cxn ang="T140">
                  <a:pos x="T32" y="T33"/>
                </a:cxn>
                <a:cxn ang="T141">
                  <a:pos x="T34" y="T35"/>
                </a:cxn>
                <a:cxn ang="T142">
                  <a:pos x="T36" y="T37"/>
                </a:cxn>
                <a:cxn ang="T143">
                  <a:pos x="T38" y="T39"/>
                </a:cxn>
                <a:cxn ang="T144">
                  <a:pos x="T40" y="T41"/>
                </a:cxn>
                <a:cxn ang="T145">
                  <a:pos x="T42" y="T43"/>
                </a:cxn>
                <a:cxn ang="T146">
                  <a:pos x="T44" y="T45"/>
                </a:cxn>
                <a:cxn ang="T147">
                  <a:pos x="T46" y="T47"/>
                </a:cxn>
                <a:cxn ang="T148">
                  <a:pos x="T48" y="T49"/>
                </a:cxn>
                <a:cxn ang="T149">
                  <a:pos x="T50" y="T51"/>
                </a:cxn>
                <a:cxn ang="T150">
                  <a:pos x="T52" y="T53"/>
                </a:cxn>
                <a:cxn ang="T151">
                  <a:pos x="T54" y="T55"/>
                </a:cxn>
                <a:cxn ang="T152">
                  <a:pos x="T56" y="T57"/>
                </a:cxn>
                <a:cxn ang="T153">
                  <a:pos x="T58" y="T59"/>
                </a:cxn>
                <a:cxn ang="T154">
                  <a:pos x="T60" y="T61"/>
                </a:cxn>
                <a:cxn ang="T155">
                  <a:pos x="T62" y="T63"/>
                </a:cxn>
                <a:cxn ang="T156">
                  <a:pos x="T64" y="T65"/>
                </a:cxn>
                <a:cxn ang="T157">
                  <a:pos x="T66" y="T67"/>
                </a:cxn>
                <a:cxn ang="T158">
                  <a:pos x="T68" y="T69"/>
                </a:cxn>
                <a:cxn ang="T159">
                  <a:pos x="T70" y="T71"/>
                </a:cxn>
                <a:cxn ang="T160">
                  <a:pos x="T72" y="T73"/>
                </a:cxn>
                <a:cxn ang="T161">
                  <a:pos x="T74" y="T75"/>
                </a:cxn>
                <a:cxn ang="T162">
                  <a:pos x="T76" y="T77"/>
                </a:cxn>
                <a:cxn ang="T163">
                  <a:pos x="T78" y="T79"/>
                </a:cxn>
                <a:cxn ang="T164">
                  <a:pos x="T80" y="T81"/>
                </a:cxn>
                <a:cxn ang="T165">
                  <a:pos x="T82" y="T83"/>
                </a:cxn>
                <a:cxn ang="T166">
                  <a:pos x="T84" y="T85"/>
                </a:cxn>
                <a:cxn ang="T167">
                  <a:pos x="T86" y="T87"/>
                </a:cxn>
                <a:cxn ang="T168">
                  <a:pos x="T88" y="T89"/>
                </a:cxn>
                <a:cxn ang="T169">
                  <a:pos x="T90" y="T91"/>
                </a:cxn>
                <a:cxn ang="T170">
                  <a:pos x="T92" y="T93"/>
                </a:cxn>
                <a:cxn ang="T171">
                  <a:pos x="T94" y="T95"/>
                </a:cxn>
                <a:cxn ang="T172">
                  <a:pos x="T96" y="T97"/>
                </a:cxn>
                <a:cxn ang="T173">
                  <a:pos x="T98" y="T99"/>
                </a:cxn>
                <a:cxn ang="T174">
                  <a:pos x="T100" y="T101"/>
                </a:cxn>
                <a:cxn ang="T175">
                  <a:pos x="T102" y="T103"/>
                </a:cxn>
                <a:cxn ang="T176">
                  <a:pos x="T104" y="T105"/>
                </a:cxn>
                <a:cxn ang="T177">
                  <a:pos x="T106" y="T107"/>
                </a:cxn>
                <a:cxn ang="T178">
                  <a:pos x="T108" y="T109"/>
                </a:cxn>
                <a:cxn ang="T179">
                  <a:pos x="T110" y="T111"/>
                </a:cxn>
                <a:cxn ang="T180">
                  <a:pos x="T112" y="T113"/>
                </a:cxn>
                <a:cxn ang="T181">
                  <a:pos x="T114" y="T115"/>
                </a:cxn>
                <a:cxn ang="T182">
                  <a:pos x="T116" y="T117"/>
                </a:cxn>
                <a:cxn ang="T183">
                  <a:pos x="T118" y="T119"/>
                </a:cxn>
                <a:cxn ang="T184">
                  <a:pos x="T120" y="T121"/>
                </a:cxn>
                <a:cxn ang="T185">
                  <a:pos x="T122" y="T123"/>
                </a:cxn>
              </a:cxnLst>
              <a:rect l="T186" t="T187" r="T188" b="T189"/>
              <a:pathLst>
                <a:path w="816" h="921">
                  <a:moveTo>
                    <a:pt x="44" y="362"/>
                  </a:moveTo>
                  <a:lnTo>
                    <a:pt x="42" y="362"/>
                  </a:lnTo>
                  <a:lnTo>
                    <a:pt x="42" y="360"/>
                  </a:lnTo>
                  <a:lnTo>
                    <a:pt x="42" y="358"/>
                  </a:lnTo>
                  <a:lnTo>
                    <a:pt x="42" y="356"/>
                  </a:lnTo>
                  <a:lnTo>
                    <a:pt x="40" y="356"/>
                  </a:lnTo>
                  <a:lnTo>
                    <a:pt x="38" y="356"/>
                  </a:lnTo>
                  <a:lnTo>
                    <a:pt x="38" y="354"/>
                  </a:lnTo>
                  <a:lnTo>
                    <a:pt x="40" y="354"/>
                  </a:lnTo>
                  <a:lnTo>
                    <a:pt x="40" y="352"/>
                  </a:lnTo>
                  <a:lnTo>
                    <a:pt x="38" y="350"/>
                  </a:lnTo>
                  <a:lnTo>
                    <a:pt x="36" y="348"/>
                  </a:lnTo>
                  <a:lnTo>
                    <a:pt x="32" y="348"/>
                  </a:lnTo>
                  <a:lnTo>
                    <a:pt x="28" y="346"/>
                  </a:lnTo>
                  <a:lnTo>
                    <a:pt x="26" y="346"/>
                  </a:lnTo>
                  <a:lnTo>
                    <a:pt x="24" y="346"/>
                  </a:lnTo>
                  <a:lnTo>
                    <a:pt x="18" y="346"/>
                  </a:lnTo>
                  <a:lnTo>
                    <a:pt x="20" y="346"/>
                  </a:lnTo>
                  <a:lnTo>
                    <a:pt x="20" y="344"/>
                  </a:lnTo>
                  <a:lnTo>
                    <a:pt x="22" y="342"/>
                  </a:lnTo>
                  <a:lnTo>
                    <a:pt x="24" y="340"/>
                  </a:lnTo>
                  <a:lnTo>
                    <a:pt x="24" y="338"/>
                  </a:lnTo>
                  <a:lnTo>
                    <a:pt x="24" y="336"/>
                  </a:lnTo>
                  <a:lnTo>
                    <a:pt x="22" y="336"/>
                  </a:lnTo>
                  <a:lnTo>
                    <a:pt x="22" y="334"/>
                  </a:lnTo>
                  <a:lnTo>
                    <a:pt x="20" y="334"/>
                  </a:lnTo>
                  <a:lnTo>
                    <a:pt x="20" y="332"/>
                  </a:lnTo>
                  <a:lnTo>
                    <a:pt x="18" y="330"/>
                  </a:lnTo>
                  <a:lnTo>
                    <a:pt x="16" y="328"/>
                  </a:lnTo>
                  <a:lnTo>
                    <a:pt x="14" y="328"/>
                  </a:lnTo>
                  <a:lnTo>
                    <a:pt x="14" y="326"/>
                  </a:lnTo>
                  <a:lnTo>
                    <a:pt x="12" y="324"/>
                  </a:lnTo>
                  <a:lnTo>
                    <a:pt x="10" y="324"/>
                  </a:lnTo>
                  <a:lnTo>
                    <a:pt x="10" y="322"/>
                  </a:lnTo>
                  <a:lnTo>
                    <a:pt x="10" y="320"/>
                  </a:lnTo>
                  <a:lnTo>
                    <a:pt x="8" y="318"/>
                  </a:lnTo>
                  <a:lnTo>
                    <a:pt x="8" y="316"/>
                  </a:lnTo>
                  <a:lnTo>
                    <a:pt x="8" y="314"/>
                  </a:lnTo>
                  <a:lnTo>
                    <a:pt x="6" y="314"/>
                  </a:lnTo>
                  <a:lnTo>
                    <a:pt x="4" y="314"/>
                  </a:lnTo>
                  <a:lnTo>
                    <a:pt x="4" y="312"/>
                  </a:lnTo>
                  <a:lnTo>
                    <a:pt x="4" y="310"/>
                  </a:lnTo>
                  <a:lnTo>
                    <a:pt x="4" y="312"/>
                  </a:lnTo>
                  <a:lnTo>
                    <a:pt x="6" y="312"/>
                  </a:lnTo>
                  <a:lnTo>
                    <a:pt x="6" y="310"/>
                  </a:lnTo>
                  <a:lnTo>
                    <a:pt x="6" y="308"/>
                  </a:lnTo>
                  <a:lnTo>
                    <a:pt x="4" y="308"/>
                  </a:lnTo>
                  <a:lnTo>
                    <a:pt x="2" y="308"/>
                  </a:lnTo>
                  <a:lnTo>
                    <a:pt x="2" y="306"/>
                  </a:lnTo>
                  <a:lnTo>
                    <a:pt x="0" y="304"/>
                  </a:lnTo>
                  <a:lnTo>
                    <a:pt x="0" y="302"/>
                  </a:lnTo>
                  <a:lnTo>
                    <a:pt x="0" y="300"/>
                  </a:lnTo>
                  <a:lnTo>
                    <a:pt x="0" y="298"/>
                  </a:lnTo>
                  <a:lnTo>
                    <a:pt x="4" y="298"/>
                  </a:lnTo>
                  <a:lnTo>
                    <a:pt x="6" y="298"/>
                  </a:lnTo>
                  <a:lnTo>
                    <a:pt x="6" y="296"/>
                  </a:lnTo>
                  <a:lnTo>
                    <a:pt x="4" y="294"/>
                  </a:lnTo>
                  <a:lnTo>
                    <a:pt x="4" y="292"/>
                  </a:lnTo>
                  <a:lnTo>
                    <a:pt x="2" y="292"/>
                  </a:lnTo>
                  <a:lnTo>
                    <a:pt x="4" y="286"/>
                  </a:lnTo>
                  <a:lnTo>
                    <a:pt x="6" y="284"/>
                  </a:lnTo>
                  <a:lnTo>
                    <a:pt x="8" y="284"/>
                  </a:lnTo>
                  <a:lnTo>
                    <a:pt x="8" y="282"/>
                  </a:lnTo>
                  <a:lnTo>
                    <a:pt x="12" y="280"/>
                  </a:lnTo>
                  <a:lnTo>
                    <a:pt x="12" y="278"/>
                  </a:lnTo>
                  <a:lnTo>
                    <a:pt x="14" y="278"/>
                  </a:lnTo>
                  <a:lnTo>
                    <a:pt x="14" y="280"/>
                  </a:lnTo>
                  <a:lnTo>
                    <a:pt x="16" y="278"/>
                  </a:lnTo>
                  <a:lnTo>
                    <a:pt x="16" y="276"/>
                  </a:lnTo>
                  <a:lnTo>
                    <a:pt x="18" y="276"/>
                  </a:lnTo>
                  <a:lnTo>
                    <a:pt x="16" y="276"/>
                  </a:lnTo>
                  <a:lnTo>
                    <a:pt x="16" y="272"/>
                  </a:lnTo>
                  <a:lnTo>
                    <a:pt x="14" y="270"/>
                  </a:lnTo>
                  <a:lnTo>
                    <a:pt x="14" y="268"/>
                  </a:lnTo>
                  <a:lnTo>
                    <a:pt x="16" y="264"/>
                  </a:lnTo>
                  <a:lnTo>
                    <a:pt x="18" y="262"/>
                  </a:lnTo>
                  <a:lnTo>
                    <a:pt x="20" y="260"/>
                  </a:lnTo>
                  <a:lnTo>
                    <a:pt x="20" y="258"/>
                  </a:lnTo>
                  <a:lnTo>
                    <a:pt x="20" y="256"/>
                  </a:lnTo>
                  <a:lnTo>
                    <a:pt x="20" y="254"/>
                  </a:lnTo>
                  <a:lnTo>
                    <a:pt x="20" y="250"/>
                  </a:lnTo>
                  <a:lnTo>
                    <a:pt x="20" y="246"/>
                  </a:lnTo>
                  <a:lnTo>
                    <a:pt x="22" y="246"/>
                  </a:lnTo>
                  <a:lnTo>
                    <a:pt x="24" y="244"/>
                  </a:lnTo>
                  <a:lnTo>
                    <a:pt x="26" y="242"/>
                  </a:lnTo>
                  <a:lnTo>
                    <a:pt x="30" y="240"/>
                  </a:lnTo>
                  <a:lnTo>
                    <a:pt x="32" y="240"/>
                  </a:lnTo>
                  <a:lnTo>
                    <a:pt x="32" y="238"/>
                  </a:lnTo>
                  <a:lnTo>
                    <a:pt x="32" y="236"/>
                  </a:lnTo>
                  <a:lnTo>
                    <a:pt x="34" y="236"/>
                  </a:lnTo>
                  <a:lnTo>
                    <a:pt x="38" y="234"/>
                  </a:lnTo>
                  <a:lnTo>
                    <a:pt x="40" y="232"/>
                  </a:lnTo>
                  <a:lnTo>
                    <a:pt x="42" y="230"/>
                  </a:lnTo>
                  <a:lnTo>
                    <a:pt x="46" y="230"/>
                  </a:lnTo>
                  <a:lnTo>
                    <a:pt x="48" y="230"/>
                  </a:lnTo>
                  <a:lnTo>
                    <a:pt x="52" y="228"/>
                  </a:lnTo>
                  <a:lnTo>
                    <a:pt x="54" y="228"/>
                  </a:lnTo>
                  <a:lnTo>
                    <a:pt x="56" y="228"/>
                  </a:lnTo>
                  <a:lnTo>
                    <a:pt x="58" y="228"/>
                  </a:lnTo>
                  <a:lnTo>
                    <a:pt x="60" y="228"/>
                  </a:lnTo>
                  <a:lnTo>
                    <a:pt x="62" y="226"/>
                  </a:lnTo>
                  <a:lnTo>
                    <a:pt x="62" y="224"/>
                  </a:lnTo>
                  <a:lnTo>
                    <a:pt x="64" y="224"/>
                  </a:lnTo>
                  <a:lnTo>
                    <a:pt x="68" y="224"/>
                  </a:lnTo>
                  <a:lnTo>
                    <a:pt x="70" y="224"/>
                  </a:lnTo>
                  <a:lnTo>
                    <a:pt x="72" y="222"/>
                  </a:lnTo>
                  <a:lnTo>
                    <a:pt x="74" y="222"/>
                  </a:lnTo>
                  <a:lnTo>
                    <a:pt x="74" y="224"/>
                  </a:lnTo>
                  <a:lnTo>
                    <a:pt x="74" y="226"/>
                  </a:lnTo>
                  <a:lnTo>
                    <a:pt x="76" y="226"/>
                  </a:lnTo>
                  <a:lnTo>
                    <a:pt x="76" y="228"/>
                  </a:lnTo>
                  <a:lnTo>
                    <a:pt x="80" y="228"/>
                  </a:lnTo>
                  <a:lnTo>
                    <a:pt x="82" y="228"/>
                  </a:lnTo>
                  <a:lnTo>
                    <a:pt x="82" y="226"/>
                  </a:lnTo>
                  <a:lnTo>
                    <a:pt x="82" y="224"/>
                  </a:lnTo>
                  <a:lnTo>
                    <a:pt x="84" y="218"/>
                  </a:lnTo>
                  <a:lnTo>
                    <a:pt x="84" y="206"/>
                  </a:lnTo>
                  <a:lnTo>
                    <a:pt x="88" y="184"/>
                  </a:lnTo>
                  <a:lnTo>
                    <a:pt x="88" y="182"/>
                  </a:lnTo>
                  <a:lnTo>
                    <a:pt x="88" y="180"/>
                  </a:lnTo>
                  <a:lnTo>
                    <a:pt x="90" y="170"/>
                  </a:lnTo>
                  <a:lnTo>
                    <a:pt x="92" y="160"/>
                  </a:lnTo>
                  <a:lnTo>
                    <a:pt x="92" y="158"/>
                  </a:lnTo>
                  <a:lnTo>
                    <a:pt x="94" y="156"/>
                  </a:lnTo>
                  <a:lnTo>
                    <a:pt x="92" y="154"/>
                  </a:lnTo>
                  <a:lnTo>
                    <a:pt x="92" y="150"/>
                  </a:lnTo>
                  <a:lnTo>
                    <a:pt x="92" y="148"/>
                  </a:lnTo>
                  <a:lnTo>
                    <a:pt x="92" y="146"/>
                  </a:lnTo>
                  <a:lnTo>
                    <a:pt x="90" y="146"/>
                  </a:lnTo>
                  <a:lnTo>
                    <a:pt x="88" y="142"/>
                  </a:lnTo>
                  <a:lnTo>
                    <a:pt x="88" y="140"/>
                  </a:lnTo>
                  <a:lnTo>
                    <a:pt x="88" y="138"/>
                  </a:lnTo>
                  <a:lnTo>
                    <a:pt x="88" y="136"/>
                  </a:lnTo>
                  <a:lnTo>
                    <a:pt x="86" y="134"/>
                  </a:lnTo>
                  <a:lnTo>
                    <a:pt x="82" y="132"/>
                  </a:lnTo>
                  <a:lnTo>
                    <a:pt x="80" y="132"/>
                  </a:lnTo>
                  <a:lnTo>
                    <a:pt x="80" y="130"/>
                  </a:lnTo>
                  <a:lnTo>
                    <a:pt x="78" y="128"/>
                  </a:lnTo>
                  <a:lnTo>
                    <a:pt x="78" y="124"/>
                  </a:lnTo>
                  <a:lnTo>
                    <a:pt x="78" y="122"/>
                  </a:lnTo>
                  <a:lnTo>
                    <a:pt x="78" y="118"/>
                  </a:lnTo>
                  <a:lnTo>
                    <a:pt x="78" y="116"/>
                  </a:lnTo>
                  <a:lnTo>
                    <a:pt x="78" y="112"/>
                  </a:lnTo>
                  <a:lnTo>
                    <a:pt x="78" y="110"/>
                  </a:lnTo>
                  <a:lnTo>
                    <a:pt x="80" y="110"/>
                  </a:lnTo>
                  <a:lnTo>
                    <a:pt x="82" y="110"/>
                  </a:lnTo>
                  <a:lnTo>
                    <a:pt x="84" y="110"/>
                  </a:lnTo>
                  <a:lnTo>
                    <a:pt x="86" y="108"/>
                  </a:lnTo>
                  <a:lnTo>
                    <a:pt x="90" y="106"/>
                  </a:lnTo>
                  <a:lnTo>
                    <a:pt x="92" y="106"/>
                  </a:lnTo>
                  <a:lnTo>
                    <a:pt x="94" y="108"/>
                  </a:lnTo>
                  <a:lnTo>
                    <a:pt x="96" y="110"/>
                  </a:lnTo>
                  <a:lnTo>
                    <a:pt x="96" y="108"/>
                  </a:lnTo>
                  <a:lnTo>
                    <a:pt x="96" y="106"/>
                  </a:lnTo>
                  <a:lnTo>
                    <a:pt x="96" y="104"/>
                  </a:lnTo>
                  <a:lnTo>
                    <a:pt x="96" y="100"/>
                  </a:lnTo>
                  <a:lnTo>
                    <a:pt x="94" y="98"/>
                  </a:lnTo>
                  <a:lnTo>
                    <a:pt x="94" y="100"/>
                  </a:lnTo>
                  <a:lnTo>
                    <a:pt x="92" y="100"/>
                  </a:lnTo>
                  <a:lnTo>
                    <a:pt x="88" y="98"/>
                  </a:lnTo>
                  <a:lnTo>
                    <a:pt x="86" y="98"/>
                  </a:lnTo>
                  <a:lnTo>
                    <a:pt x="84" y="98"/>
                  </a:lnTo>
                  <a:lnTo>
                    <a:pt x="84" y="84"/>
                  </a:lnTo>
                  <a:lnTo>
                    <a:pt x="86" y="84"/>
                  </a:lnTo>
                  <a:lnTo>
                    <a:pt x="90" y="84"/>
                  </a:lnTo>
                  <a:lnTo>
                    <a:pt x="92" y="84"/>
                  </a:lnTo>
                  <a:lnTo>
                    <a:pt x="94" y="84"/>
                  </a:lnTo>
                  <a:lnTo>
                    <a:pt x="96" y="84"/>
                  </a:lnTo>
                  <a:lnTo>
                    <a:pt x="98" y="84"/>
                  </a:lnTo>
                  <a:lnTo>
                    <a:pt x="104" y="84"/>
                  </a:lnTo>
                  <a:lnTo>
                    <a:pt x="118" y="84"/>
                  </a:lnTo>
                  <a:lnTo>
                    <a:pt x="116" y="84"/>
                  </a:lnTo>
                  <a:lnTo>
                    <a:pt x="116" y="82"/>
                  </a:lnTo>
                  <a:lnTo>
                    <a:pt x="116" y="80"/>
                  </a:lnTo>
                  <a:lnTo>
                    <a:pt x="118" y="78"/>
                  </a:lnTo>
                  <a:lnTo>
                    <a:pt x="120" y="80"/>
                  </a:lnTo>
                  <a:lnTo>
                    <a:pt x="120" y="82"/>
                  </a:lnTo>
                  <a:lnTo>
                    <a:pt x="120" y="84"/>
                  </a:lnTo>
                  <a:lnTo>
                    <a:pt x="122" y="84"/>
                  </a:lnTo>
                  <a:lnTo>
                    <a:pt x="124" y="84"/>
                  </a:lnTo>
                  <a:lnTo>
                    <a:pt x="126" y="84"/>
                  </a:lnTo>
                  <a:lnTo>
                    <a:pt x="126" y="82"/>
                  </a:lnTo>
                  <a:lnTo>
                    <a:pt x="128" y="80"/>
                  </a:lnTo>
                  <a:lnTo>
                    <a:pt x="128" y="78"/>
                  </a:lnTo>
                  <a:lnTo>
                    <a:pt x="130" y="76"/>
                  </a:lnTo>
                  <a:lnTo>
                    <a:pt x="132" y="76"/>
                  </a:lnTo>
                  <a:lnTo>
                    <a:pt x="132" y="74"/>
                  </a:lnTo>
                  <a:lnTo>
                    <a:pt x="134" y="74"/>
                  </a:lnTo>
                  <a:lnTo>
                    <a:pt x="136" y="74"/>
                  </a:lnTo>
                  <a:lnTo>
                    <a:pt x="136" y="76"/>
                  </a:lnTo>
                  <a:lnTo>
                    <a:pt x="138" y="78"/>
                  </a:lnTo>
                  <a:lnTo>
                    <a:pt x="138" y="80"/>
                  </a:lnTo>
                  <a:lnTo>
                    <a:pt x="140" y="82"/>
                  </a:lnTo>
                  <a:lnTo>
                    <a:pt x="140" y="84"/>
                  </a:lnTo>
                  <a:lnTo>
                    <a:pt x="142" y="84"/>
                  </a:lnTo>
                  <a:lnTo>
                    <a:pt x="142" y="86"/>
                  </a:lnTo>
                  <a:lnTo>
                    <a:pt x="142" y="88"/>
                  </a:lnTo>
                  <a:lnTo>
                    <a:pt x="142" y="90"/>
                  </a:lnTo>
                  <a:lnTo>
                    <a:pt x="142" y="92"/>
                  </a:lnTo>
                  <a:lnTo>
                    <a:pt x="142" y="94"/>
                  </a:lnTo>
                  <a:lnTo>
                    <a:pt x="142" y="96"/>
                  </a:lnTo>
                  <a:lnTo>
                    <a:pt x="144" y="94"/>
                  </a:lnTo>
                  <a:lnTo>
                    <a:pt x="146" y="96"/>
                  </a:lnTo>
                  <a:lnTo>
                    <a:pt x="156" y="106"/>
                  </a:lnTo>
                  <a:lnTo>
                    <a:pt x="160" y="106"/>
                  </a:lnTo>
                  <a:lnTo>
                    <a:pt x="162" y="106"/>
                  </a:lnTo>
                  <a:lnTo>
                    <a:pt x="164" y="106"/>
                  </a:lnTo>
                  <a:lnTo>
                    <a:pt x="164" y="104"/>
                  </a:lnTo>
                  <a:lnTo>
                    <a:pt x="166" y="102"/>
                  </a:lnTo>
                  <a:lnTo>
                    <a:pt x="168" y="100"/>
                  </a:lnTo>
                  <a:lnTo>
                    <a:pt x="170" y="100"/>
                  </a:lnTo>
                  <a:lnTo>
                    <a:pt x="172" y="100"/>
                  </a:lnTo>
                  <a:lnTo>
                    <a:pt x="172" y="102"/>
                  </a:lnTo>
                  <a:lnTo>
                    <a:pt x="174" y="102"/>
                  </a:lnTo>
                  <a:lnTo>
                    <a:pt x="174" y="104"/>
                  </a:lnTo>
                  <a:lnTo>
                    <a:pt x="172" y="106"/>
                  </a:lnTo>
                  <a:lnTo>
                    <a:pt x="172" y="108"/>
                  </a:lnTo>
                  <a:lnTo>
                    <a:pt x="172" y="110"/>
                  </a:lnTo>
                  <a:lnTo>
                    <a:pt x="174" y="108"/>
                  </a:lnTo>
                  <a:lnTo>
                    <a:pt x="176" y="106"/>
                  </a:lnTo>
                  <a:lnTo>
                    <a:pt x="176" y="104"/>
                  </a:lnTo>
                  <a:lnTo>
                    <a:pt x="178" y="102"/>
                  </a:lnTo>
                  <a:lnTo>
                    <a:pt x="180" y="102"/>
                  </a:lnTo>
                  <a:lnTo>
                    <a:pt x="180" y="100"/>
                  </a:lnTo>
                  <a:lnTo>
                    <a:pt x="182" y="100"/>
                  </a:lnTo>
                  <a:lnTo>
                    <a:pt x="182" y="98"/>
                  </a:lnTo>
                  <a:lnTo>
                    <a:pt x="182" y="96"/>
                  </a:lnTo>
                  <a:lnTo>
                    <a:pt x="184" y="96"/>
                  </a:lnTo>
                  <a:lnTo>
                    <a:pt x="186" y="96"/>
                  </a:lnTo>
                  <a:lnTo>
                    <a:pt x="188" y="94"/>
                  </a:lnTo>
                  <a:lnTo>
                    <a:pt x="190" y="94"/>
                  </a:lnTo>
                  <a:lnTo>
                    <a:pt x="192" y="94"/>
                  </a:lnTo>
                  <a:lnTo>
                    <a:pt x="192" y="92"/>
                  </a:lnTo>
                  <a:lnTo>
                    <a:pt x="192" y="90"/>
                  </a:lnTo>
                  <a:lnTo>
                    <a:pt x="196" y="88"/>
                  </a:lnTo>
                  <a:lnTo>
                    <a:pt x="198" y="88"/>
                  </a:lnTo>
                  <a:lnTo>
                    <a:pt x="202" y="86"/>
                  </a:lnTo>
                  <a:lnTo>
                    <a:pt x="202" y="84"/>
                  </a:lnTo>
                  <a:lnTo>
                    <a:pt x="204" y="82"/>
                  </a:lnTo>
                  <a:lnTo>
                    <a:pt x="204" y="80"/>
                  </a:lnTo>
                  <a:lnTo>
                    <a:pt x="204" y="78"/>
                  </a:lnTo>
                  <a:lnTo>
                    <a:pt x="206" y="78"/>
                  </a:lnTo>
                  <a:lnTo>
                    <a:pt x="208" y="78"/>
                  </a:lnTo>
                  <a:lnTo>
                    <a:pt x="210" y="78"/>
                  </a:lnTo>
                  <a:lnTo>
                    <a:pt x="212" y="76"/>
                  </a:lnTo>
                  <a:lnTo>
                    <a:pt x="214" y="76"/>
                  </a:lnTo>
                  <a:lnTo>
                    <a:pt x="214" y="74"/>
                  </a:lnTo>
                  <a:lnTo>
                    <a:pt x="216" y="74"/>
                  </a:lnTo>
                  <a:lnTo>
                    <a:pt x="218" y="74"/>
                  </a:lnTo>
                  <a:lnTo>
                    <a:pt x="218" y="72"/>
                  </a:lnTo>
                  <a:lnTo>
                    <a:pt x="218" y="68"/>
                  </a:lnTo>
                  <a:lnTo>
                    <a:pt x="214" y="68"/>
                  </a:lnTo>
                  <a:lnTo>
                    <a:pt x="210" y="68"/>
                  </a:lnTo>
                  <a:lnTo>
                    <a:pt x="208" y="68"/>
                  </a:lnTo>
                  <a:lnTo>
                    <a:pt x="204" y="66"/>
                  </a:lnTo>
                  <a:lnTo>
                    <a:pt x="204" y="64"/>
                  </a:lnTo>
                  <a:lnTo>
                    <a:pt x="204" y="62"/>
                  </a:lnTo>
                  <a:lnTo>
                    <a:pt x="204" y="60"/>
                  </a:lnTo>
                  <a:lnTo>
                    <a:pt x="204" y="58"/>
                  </a:lnTo>
                  <a:lnTo>
                    <a:pt x="202" y="54"/>
                  </a:lnTo>
                  <a:lnTo>
                    <a:pt x="202" y="52"/>
                  </a:lnTo>
                  <a:lnTo>
                    <a:pt x="200" y="48"/>
                  </a:lnTo>
                  <a:lnTo>
                    <a:pt x="200" y="44"/>
                  </a:lnTo>
                  <a:lnTo>
                    <a:pt x="200" y="42"/>
                  </a:lnTo>
                  <a:lnTo>
                    <a:pt x="200" y="40"/>
                  </a:lnTo>
                  <a:lnTo>
                    <a:pt x="202" y="40"/>
                  </a:lnTo>
                  <a:lnTo>
                    <a:pt x="202" y="38"/>
                  </a:lnTo>
                  <a:lnTo>
                    <a:pt x="200" y="38"/>
                  </a:lnTo>
                  <a:lnTo>
                    <a:pt x="198" y="36"/>
                  </a:lnTo>
                  <a:lnTo>
                    <a:pt x="196" y="36"/>
                  </a:lnTo>
                  <a:lnTo>
                    <a:pt x="194" y="34"/>
                  </a:lnTo>
                  <a:lnTo>
                    <a:pt x="192" y="32"/>
                  </a:lnTo>
                  <a:lnTo>
                    <a:pt x="192" y="30"/>
                  </a:lnTo>
                  <a:lnTo>
                    <a:pt x="192" y="28"/>
                  </a:lnTo>
                  <a:lnTo>
                    <a:pt x="192" y="26"/>
                  </a:lnTo>
                  <a:lnTo>
                    <a:pt x="190" y="26"/>
                  </a:lnTo>
                  <a:lnTo>
                    <a:pt x="190" y="24"/>
                  </a:lnTo>
                  <a:lnTo>
                    <a:pt x="192" y="24"/>
                  </a:lnTo>
                  <a:lnTo>
                    <a:pt x="192" y="26"/>
                  </a:lnTo>
                  <a:lnTo>
                    <a:pt x="192" y="28"/>
                  </a:lnTo>
                  <a:lnTo>
                    <a:pt x="194" y="28"/>
                  </a:lnTo>
                  <a:lnTo>
                    <a:pt x="196" y="28"/>
                  </a:lnTo>
                  <a:lnTo>
                    <a:pt x="196" y="26"/>
                  </a:lnTo>
                  <a:lnTo>
                    <a:pt x="198" y="26"/>
                  </a:lnTo>
                  <a:lnTo>
                    <a:pt x="200" y="26"/>
                  </a:lnTo>
                  <a:lnTo>
                    <a:pt x="202" y="28"/>
                  </a:lnTo>
                  <a:lnTo>
                    <a:pt x="204" y="28"/>
                  </a:lnTo>
                  <a:lnTo>
                    <a:pt x="204" y="30"/>
                  </a:lnTo>
                  <a:lnTo>
                    <a:pt x="204" y="32"/>
                  </a:lnTo>
                  <a:lnTo>
                    <a:pt x="204" y="34"/>
                  </a:lnTo>
                  <a:lnTo>
                    <a:pt x="206" y="34"/>
                  </a:lnTo>
                  <a:lnTo>
                    <a:pt x="206" y="32"/>
                  </a:lnTo>
                  <a:lnTo>
                    <a:pt x="208" y="32"/>
                  </a:lnTo>
                  <a:lnTo>
                    <a:pt x="212" y="32"/>
                  </a:lnTo>
                  <a:lnTo>
                    <a:pt x="214" y="32"/>
                  </a:lnTo>
                  <a:lnTo>
                    <a:pt x="214" y="34"/>
                  </a:lnTo>
                  <a:lnTo>
                    <a:pt x="216" y="34"/>
                  </a:lnTo>
                  <a:lnTo>
                    <a:pt x="218" y="34"/>
                  </a:lnTo>
                  <a:lnTo>
                    <a:pt x="218" y="32"/>
                  </a:lnTo>
                  <a:lnTo>
                    <a:pt x="220" y="32"/>
                  </a:lnTo>
                  <a:lnTo>
                    <a:pt x="222" y="32"/>
                  </a:lnTo>
                  <a:lnTo>
                    <a:pt x="222" y="34"/>
                  </a:lnTo>
                  <a:lnTo>
                    <a:pt x="224" y="36"/>
                  </a:lnTo>
                  <a:lnTo>
                    <a:pt x="226" y="38"/>
                  </a:lnTo>
                  <a:lnTo>
                    <a:pt x="228" y="38"/>
                  </a:lnTo>
                  <a:lnTo>
                    <a:pt x="228" y="40"/>
                  </a:lnTo>
                  <a:lnTo>
                    <a:pt x="230" y="40"/>
                  </a:lnTo>
                  <a:lnTo>
                    <a:pt x="232" y="38"/>
                  </a:lnTo>
                  <a:lnTo>
                    <a:pt x="232" y="36"/>
                  </a:lnTo>
                  <a:lnTo>
                    <a:pt x="232" y="34"/>
                  </a:lnTo>
                  <a:lnTo>
                    <a:pt x="232" y="32"/>
                  </a:lnTo>
                  <a:lnTo>
                    <a:pt x="232" y="30"/>
                  </a:lnTo>
                  <a:lnTo>
                    <a:pt x="234" y="30"/>
                  </a:lnTo>
                  <a:lnTo>
                    <a:pt x="236" y="30"/>
                  </a:lnTo>
                  <a:lnTo>
                    <a:pt x="238" y="28"/>
                  </a:lnTo>
                  <a:lnTo>
                    <a:pt x="240" y="26"/>
                  </a:lnTo>
                  <a:lnTo>
                    <a:pt x="240" y="28"/>
                  </a:lnTo>
                  <a:lnTo>
                    <a:pt x="242" y="28"/>
                  </a:lnTo>
                  <a:lnTo>
                    <a:pt x="244" y="28"/>
                  </a:lnTo>
                  <a:lnTo>
                    <a:pt x="246" y="28"/>
                  </a:lnTo>
                  <a:lnTo>
                    <a:pt x="246" y="26"/>
                  </a:lnTo>
                  <a:lnTo>
                    <a:pt x="248" y="26"/>
                  </a:lnTo>
                  <a:lnTo>
                    <a:pt x="250" y="26"/>
                  </a:lnTo>
                  <a:lnTo>
                    <a:pt x="252" y="26"/>
                  </a:lnTo>
                  <a:lnTo>
                    <a:pt x="252" y="24"/>
                  </a:lnTo>
                  <a:lnTo>
                    <a:pt x="254" y="24"/>
                  </a:lnTo>
                  <a:lnTo>
                    <a:pt x="256" y="24"/>
                  </a:lnTo>
                  <a:lnTo>
                    <a:pt x="258" y="24"/>
                  </a:lnTo>
                  <a:lnTo>
                    <a:pt x="258" y="22"/>
                  </a:lnTo>
                  <a:lnTo>
                    <a:pt x="258" y="20"/>
                  </a:lnTo>
                  <a:lnTo>
                    <a:pt x="262" y="18"/>
                  </a:lnTo>
                  <a:lnTo>
                    <a:pt x="266" y="18"/>
                  </a:lnTo>
                  <a:lnTo>
                    <a:pt x="268" y="18"/>
                  </a:lnTo>
                  <a:lnTo>
                    <a:pt x="270" y="18"/>
                  </a:lnTo>
                  <a:lnTo>
                    <a:pt x="270" y="16"/>
                  </a:lnTo>
                  <a:lnTo>
                    <a:pt x="270" y="14"/>
                  </a:lnTo>
                  <a:lnTo>
                    <a:pt x="272" y="14"/>
                  </a:lnTo>
                  <a:lnTo>
                    <a:pt x="272" y="12"/>
                  </a:lnTo>
                  <a:lnTo>
                    <a:pt x="274" y="12"/>
                  </a:lnTo>
                  <a:lnTo>
                    <a:pt x="276" y="12"/>
                  </a:lnTo>
                  <a:lnTo>
                    <a:pt x="276" y="10"/>
                  </a:lnTo>
                  <a:lnTo>
                    <a:pt x="278" y="8"/>
                  </a:lnTo>
                  <a:lnTo>
                    <a:pt x="278" y="6"/>
                  </a:lnTo>
                  <a:lnTo>
                    <a:pt x="278" y="2"/>
                  </a:lnTo>
                  <a:lnTo>
                    <a:pt x="276" y="2"/>
                  </a:lnTo>
                  <a:lnTo>
                    <a:pt x="276" y="0"/>
                  </a:lnTo>
                  <a:lnTo>
                    <a:pt x="278" y="0"/>
                  </a:lnTo>
                  <a:lnTo>
                    <a:pt x="278" y="2"/>
                  </a:lnTo>
                  <a:lnTo>
                    <a:pt x="280" y="2"/>
                  </a:lnTo>
                  <a:lnTo>
                    <a:pt x="284" y="0"/>
                  </a:lnTo>
                  <a:lnTo>
                    <a:pt x="286" y="0"/>
                  </a:lnTo>
                  <a:lnTo>
                    <a:pt x="288" y="0"/>
                  </a:lnTo>
                  <a:lnTo>
                    <a:pt x="288" y="2"/>
                  </a:lnTo>
                  <a:lnTo>
                    <a:pt x="288" y="4"/>
                  </a:lnTo>
                  <a:lnTo>
                    <a:pt x="290" y="6"/>
                  </a:lnTo>
                  <a:lnTo>
                    <a:pt x="288" y="10"/>
                  </a:lnTo>
                  <a:lnTo>
                    <a:pt x="288" y="12"/>
                  </a:lnTo>
                  <a:lnTo>
                    <a:pt x="288" y="14"/>
                  </a:lnTo>
                  <a:lnTo>
                    <a:pt x="288" y="16"/>
                  </a:lnTo>
                  <a:lnTo>
                    <a:pt x="288" y="18"/>
                  </a:lnTo>
                  <a:lnTo>
                    <a:pt x="290" y="18"/>
                  </a:lnTo>
                  <a:lnTo>
                    <a:pt x="294" y="20"/>
                  </a:lnTo>
                  <a:lnTo>
                    <a:pt x="296" y="20"/>
                  </a:lnTo>
                  <a:lnTo>
                    <a:pt x="296" y="22"/>
                  </a:lnTo>
                  <a:lnTo>
                    <a:pt x="294" y="24"/>
                  </a:lnTo>
                  <a:lnTo>
                    <a:pt x="294" y="26"/>
                  </a:lnTo>
                  <a:lnTo>
                    <a:pt x="298" y="30"/>
                  </a:lnTo>
                  <a:lnTo>
                    <a:pt x="298" y="32"/>
                  </a:lnTo>
                  <a:lnTo>
                    <a:pt x="296" y="36"/>
                  </a:lnTo>
                  <a:lnTo>
                    <a:pt x="292" y="38"/>
                  </a:lnTo>
                  <a:lnTo>
                    <a:pt x="292" y="40"/>
                  </a:lnTo>
                  <a:lnTo>
                    <a:pt x="292" y="44"/>
                  </a:lnTo>
                  <a:lnTo>
                    <a:pt x="292" y="46"/>
                  </a:lnTo>
                  <a:lnTo>
                    <a:pt x="290" y="46"/>
                  </a:lnTo>
                  <a:lnTo>
                    <a:pt x="290" y="48"/>
                  </a:lnTo>
                  <a:lnTo>
                    <a:pt x="288" y="52"/>
                  </a:lnTo>
                  <a:lnTo>
                    <a:pt x="288" y="56"/>
                  </a:lnTo>
                  <a:lnTo>
                    <a:pt x="288" y="60"/>
                  </a:lnTo>
                  <a:lnTo>
                    <a:pt x="288" y="62"/>
                  </a:lnTo>
                  <a:lnTo>
                    <a:pt x="290" y="64"/>
                  </a:lnTo>
                  <a:lnTo>
                    <a:pt x="290" y="66"/>
                  </a:lnTo>
                  <a:lnTo>
                    <a:pt x="290" y="68"/>
                  </a:lnTo>
                  <a:lnTo>
                    <a:pt x="290" y="70"/>
                  </a:lnTo>
                  <a:lnTo>
                    <a:pt x="292" y="70"/>
                  </a:lnTo>
                  <a:lnTo>
                    <a:pt x="294" y="70"/>
                  </a:lnTo>
                  <a:lnTo>
                    <a:pt x="294" y="72"/>
                  </a:lnTo>
                  <a:lnTo>
                    <a:pt x="294" y="76"/>
                  </a:lnTo>
                  <a:lnTo>
                    <a:pt x="292" y="80"/>
                  </a:lnTo>
                  <a:lnTo>
                    <a:pt x="292" y="82"/>
                  </a:lnTo>
                  <a:lnTo>
                    <a:pt x="294" y="82"/>
                  </a:lnTo>
                  <a:lnTo>
                    <a:pt x="296" y="82"/>
                  </a:lnTo>
                  <a:lnTo>
                    <a:pt x="294" y="82"/>
                  </a:lnTo>
                  <a:lnTo>
                    <a:pt x="294" y="84"/>
                  </a:lnTo>
                  <a:lnTo>
                    <a:pt x="296" y="84"/>
                  </a:lnTo>
                  <a:lnTo>
                    <a:pt x="298" y="84"/>
                  </a:lnTo>
                  <a:lnTo>
                    <a:pt x="300" y="86"/>
                  </a:lnTo>
                  <a:lnTo>
                    <a:pt x="304" y="90"/>
                  </a:lnTo>
                  <a:lnTo>
                    <a:pt x="304" y="92"/>
                  </a:lnTo>
                  <a:lnTo>
                    <a:pt x="306" y="92"/>
                  </a:lnTo>
                  <a:lnTo>
                    <a:pt x="310" y="92"/>
                  </a:lnTo>
                  <a:lnTo>
                    <a:pt x="310" y="94"/>
                  </a:lnTo>
                  <a:lnTo>
                    <a:pt x="312" y="94"/>
                  </a:lnTo>
                  <a:lnTo>
                    <a:pt x="312" y="96"/>
                  </a:lnTo>
                  <a:lnTo>
                    <a:pt x="314" y="96"/>
                  </a:lnTo>
                  <a:lnTo>
                    <a:pt x="314" y="94"/>
                  </a:lnTo>
                  <a:lnTo>
                    <a:pt x="316" y="94"/>
                  </a:lnTo>
                  <a:lnTo>
                    <a:pt x="318" y="94"/>
                  </a:lnTo>
                  <a:lnTo>
                    <a:pt x="320" y="94"/>
                  </a:lnTo>
                  <a:lnTo>
                    <a:pt x="320" y="92"/>
                  </a:lnTo>
                  <a:lnTo>
                    <a:pt x="320" y="90"/>
                  </a:lnTo>
                  <a:lnTo>
                    <a:pt x="322" y="88"/>
                  </a:lnTo>
                  <a:lnTo>
                    <a:pt x="324" y="86"/>
                  </a:lnTo>
                  <a:lnTo>
                    <a:pt x="326" y="86"/>
                  </a:lnTo>
                  <a:lnTo>
                    <a:pt x="328" y="88"/>
                  </a:lnTo>
                  <a:lnTo>
                    <a:pt x="330" y="88"/>
                  </a:lnTo>
                  <a:lnTo>
                    <a:pt x="332" y="86"/>
                  </a:lnTo>
                  <a:lnTo>
                    <a:pt x="334" y="84"/>
                  </a:lnTo>
                  <a:lnTo>
                    <a:pt x="336" y="84"/>
                  </a:lnTo>
                  <a:lnTo>
                    <a:pt x="338" y="84"/>
                  </a:lnTo>
                  <a:lnTo>
                    <a:pt x="340" y="84"/>
                  </a:lnTo>
                  <a:lnTo>
                    <a:pt x="340" y="82"/>
                  </a:lnTo>
                  <a:lnTo>
                    <a:pt x="342" y="82"/>
                  </a:lnTo>
                  <a:lnTo>
                    <a:pt x="342" y="80"/>
                  </a:lnTo>
                  <a:lnTo>
                    <a:pt x="344" y="78"/>
                  </a:lnTo>
                  <a:lnTo>
                    <a:pt x="346" y="78"/>
                  </a:lnTo>
                  <a:lnTo>
                    <a:pt x="346" y="80"/>
                  </a:lnTo>
                  <a:lnTo>
                    <a:pt x="346" y="78"/>
                  </a:lnTo>
                  <a:lnTo>
                    <a:pt x="348" y="78"/>
                  </a:lnTo>
                  <a:lnTo>
                    <a:pt x="350" y="78"/>
                  </a:lnTo>
                  <a:lnTo>
                    <a:pt x="350" y="80"/>
                  </a:lnTo>
                  <a:lnTo>
                    <a:pt x="354" y="80"/>
                  </a:lnTo>
                  <a:lnTo>
                    <a:pt x="356" y="80"/>
                  </a:lnTo>
                  <a:lnTo>
                    <a:pt x="358" y="80"/>
                  </a:lnTo>
                  <a:lnTo>
                    <a:pt x="360" y="80"/>
                  </a:lnTo>
                  <a:lnTo>
                    <a:pt x="362" y="80"/>
                  </a:lnTo>
                  <a:lnTo>
                    <a:pt x="364" y="80"/>
                  </a:lnTo>
                  <a:lnTo>
                    <a:pt x="366" y="80"/>
                  </a:lnTo>
                  <a:lnTo>
                    <a:pt x="368" y="80"/>
                  </a:lnTo>
                  <a:lnTo>
                    <a:pt x="370" y="82"/>
                  </a:lnTo>
                  <a:lnTo>
                    <a:pt x="372" y="82"/>
                  </a:lnTo>
                  <a:lnTo>
                    <a:pt x="374" y="82"/>
                  </a:lnTo>
                  <a:lnTo>
                    <a:pt x="374" y="80"/>
                  </a:lnTo>
                  <a:lnTo>
                    <a:pt x="374" y="76"/>
                  </a:lnTo>
                  <a:lnTo>
                    <a:pt x="372" y="72"/>
                  </a:lnTo>
                  <a:lnTo>
                    <a:pt x="370" y="72"/>
                  </a:lnTo>
                  <a:lnTo>
                    <a:pt x="370" y="68"/>
                  </a:lnTo>
                  <a:lnTo>
                    <a:pt x="372" y="66"/>
                  </a:lnTo>
                  <a:lnTo>
                    <a:pt x="372" y="64"/>
                  </a:lnTo>
                  <a:lnTo>
                    <a:pt x="374" y="64"/>
                  </a:lnTo>
                  <a:lnTo>
                    <a:pt x="374" y="66"/>
                  </a:lnTo>
                  <a:lnTo>
                    <a:pt x="376" y="66"/>
                  </a:lnTo>
                  <a:lnTo>
                    <a:pt x="378" y="68"/>
                  </a:lnTo>
                  <a:lnTo>
                    <a:pt x="380" y="68"/>
                  </a:lnTo>
                  <a:lnTo>
                    <a:pt x="384" y="66"/>
                  </a:lnTo>
                  <a:lnTo>
                    <a:pt x="390" y="64"/>
                  </a:lnTo>
                  <a:lnTo>
                    <a:pt x="394" y="64"/>
                  </a:lnTo>
                  <a:lnTo>
                    <a:pt x="396" y="66"/>
                  </a:lnTo>
                  <a:lnTo>
                    <a:pt x="396" y="68"/>
                  </a:lnTo>
                  <a:lnTo>
                    <a:pt x="396" y="66"/>
                  </a:lnTo>
                  <a:lnTo>
                    <a:pt x="398" y="66"/>
                  </a:lnTo>
                  <a:lnTo>
                    <a:pt x="400" y="66"/>
                  </a:lnTo>
                  <a:lnTo>
                    <a:pt x="400" y="68"/>
                  </a:lnTo>
                  <a:lnTo>
                    <a:pt x="398" y="68"/>
                  </a:lnTo>
                  <a:lnTo>
                    <a:pt x="398" y="70"/>
                  </a:lnTo>
                  <a:lnTo>
                    <a:pt x="400" y="70"/>
                  </a:lnTo>
                  <a:lnTo>
                    <a:pt x="402" y="70"/>
                  </a:lnTo>
                  <a:lnTo>
                    <a:pt x="402" y="72"/>
                  </a:lnTo>
                  <a:lnTo>
                    <a:pt x="404" y="72"/>
                  </a:lnTo>
                  <a:lnTo>
                    <a:pt x="406" y="74"/>
                  </a:lnTo>
                  <a:lnTo>
                    <a:pt x="408" y="74"/>
                  </a:lnTo>
                  <a:lnTo>
                    <a:pt x="412" y="74"/>
                  </a:lnTo>
                  <a:lnTo>
                    <a:pt x="416" y="72"/>
                  </a:lnTo>
                  <a:lnTo>
                    <a:pt x="416" y="70"/>
                  </a:lnTo>
                  <a:lnTo>
                    <a:pt x="418" y="70"/>
                  </a:lnTo>
                  <a:lnTo>
                    <a:pt x="418" y="68"/>
                  </a:lnTo>
                  <a:lnTo>
                    <a:pt x="420" y="68"/>
                  </a:lnTo>
                  <a:lnTo>
                    <a:pt x="420" y="70"/>
                  </a:lnTo>
                  <a:lnTo>
                    <a:pt x="424" y="72"/>
                  </a:lnTo>
                  <a:lnTo>
                    <a:pt x="426" y="72"/>
                  </a:lnTo>
                  <a:lnTo>
                    <a:pt x="428" y="70"/>
                  </a:lnTo>
                  <a:lnTo>
                    <a:pt x="428" y="68"/>
                  </a:lnTo>
                  <a:lnTo>
                    <a:pt x="428" y="70"/>
                  </a:lnTo>
                  <a:lnTo>
                    <a:pt x="430" y="70"/>
                  </a:lnTo>
                  <a:lnTo>
                    <a:pt x="430" y="72"/>
                  </a:lnTo>
                  <a:lnTo>
                    <a:pt x="432" y="72"/>
                  </a:lnTo>
                  <a:lnTo>
                    <a:pt x="432" y="74"/>
                  </a:lnTo>
                  <a:lnTo>
                    <a:pt x="434" y="74"/>
                  </a:lnTo>
                  <a:lnTo>
                    <a:pt x="436" y="72"/>
                  </a:lnTo>
                  <a:lnTo>
                    <a:pt x="438" y="70"/>
                  </a:lnTo>
                  <a:lnTo>
                    <a:pt x="440" y="68"/>
                  </a:lnTo>
                  <a:lnTo>
                    <a:pt x="442" y="66"/>
                  </a:lnTo>
                  <a:lnTo>
                    <a:pt x="444" y="66"/>
                  </a:lnTo>
                  <a:lnTo>
                    <a:pt x="444" y="64"/>
                  </a:lnTo>
                  <a:lnTo>
                    <a:pt x="444" y="62"/>
                  </a:lnTo>
                  <a:lnTo>
                    <a:pt x="444" y="60"/>
                  </a:lnTo>
                  <a:lnTo>
                    <a:pt x="446" y="58"/>
                  </a:lnTo>
                  <a:lnTo>
                    <a:pt x="446" y="54"/>
                  </a:lnTo>
                  <a:lnTo>
                    <a:pt x="448" y="54"/>
                  </a:lnTo>
                  <a:lnTo>
                    <a:pt x="448" y="52"/>
                  </a:lnTo>
                  <a:lnTo>
                    <a:pt x="448" y="50"/>
                  </a:lnTo>
                  <a:lnTo>
                    <a:pt x="450" y="48"/>
                  </a:lnTo>
                  <a:lnTo>
                    <a:pt x="450" y="46"/>
                  </a:lnTo>
                  <a:lnTo>
                    <a:pt x="450" y="48"/>
                  </a:lnTo>
                  <a:lnTo>
                    <a:pt x="450" y="46"/>
                  </a:lnTo>
                  <a:lnTo>
                    <a:pt x="452" y="46"/>
                  </a:lnTo>
                  <a:lnTo>
                    <a:pt x="452" y="44"/>
                  </a:lnTo>
                  <a:lnTo>
                    <a:pt x="454" y="42"/>
                  </a:lnTo>
                  <a:lnTo>
                    <a:pt x="456" y="38"/>
                  </a:lnTo>
                  <a:lnTo>
                    <a:pt x="456" y="36"/>
                  </a:lnTo>
                  <a:lnTo>
                    <a:pt x="458" y="36"/>
                  </a:lnTo>
                  <a:lnTo>
                    <a:pt x="460" y="34"/>
                  </a:lnTo>
                  <a:lnTo>
                    <a:pt x="460" y="32"/>
                  </a:lnTo>
                  <a:lnTo>
                    <a:pt x="462" y="30"/>
                  </a:lnTo>
                  <a:lnTo>
                    <a:pt x="464" y="30"/>
                  </a:lnTo>
                  <a:lnTo>
                    <a:pt x="464" y="28"/>
                  </a:lnTo>
                  <a:lnTo>
                    <a:pt x="466" y="26"/>
                  </a:lnTo>
                  <a:lnTo>
                    <a:pt x="468" y="28"/>
                  </a:lnTo>
                  <a:lnTo>
                    <a:pt x="468" y="30"/>
                  </a:lnTo>
                  <a:lnTo>
                    <a:pt x="468" y="32"/>
                  </a:lnTo>
                  <a:lnTo>
                    <a:pt x="468" y="30"/>
                  </a:lnTo>
                  <a:lnTo>
                    <a:pt x="468" y="28"/>
                  </a:lnTo>
                  <a:lnTo>
                    <a:pt x="466" y="28"/>
                  </a:lnTo>
                  <a:lnTo>
                    <a:pt x="466" y="24"/>
                  </a:lnTo>
                  <a:lnTo>
                    <a:pt x="466" y="22"/>
                  </a:lnTo>
                  <a:lnTo>
                    <a:pt x="466" y="20"/>
                  </a:lnTo>
                  <a:lnTo>
                    <a:pt x="470" y="24"/>
                  </a:lnTo>
                  <a:lnTo>
                    <a:pt x="472" y="24"/>
                  </a:lnTo>
                  <a:lnTo>
                    <a:pt x="472" y="26"/>
                  </a:lnTo>
                  <a:lnTo>
                    <a:pt x="474" y="28"/>
                  </a:lnTo>
                  <a:lnTo>
                    <a:pt x="474" y="30"/>
                  </a:lnTo>
                  <a:lnTo>
                    <a:pt x="474" y="34"/>
                  </a:lnTo>
                  <a:lnTo>
                    <a:pt x="476" y="32"/>
                  </a:lnTo>
                  <a:lnTo>
                    <a:pt x="476" y="34"/>
                  </a:lnTo>
                  <a:lnTo>
                    <a:pt x="476" y="36"/>
                  </a:lnTo>
                  <a:lnTo>
                    <a:pt x="476" y="38"/>
                  </a:lnTo>
                  <a:lnTo>
                    <a:pt x="476" y="44"/>
                  </a:lnTo>
                  <a:lnTo>
                    <a:pt x="476" y="46"/>
                  </a:lnTo>
                  <a:lnTo>
                    <a:pt x="478" y="50"/>
                  </a:lnTo>
                  <a:lnTo>
                    <a:pt x="478" y="52"/>
                  </a:lnTo>
                  <a:lnTo>
                    <a:pt x="480" y="56"/>
                  </a:lnTo>
                  <a:lnTo>
                    <a:pt x="480" y="60"/>
                  </a:lnTo>
                  <a:lnTo>
                    <a:pt x="480" y="62"/>
                  </a:lnTo>
                  <a:lnTo>
                    <a:pt x="480" y="66"/>
                  </a:lnTo>
                  <a:lnTo>
                    <a:pt x="482" y="74"/>
                  </a:lnTo>
                  <a:lnTo>
                    <a:pt x="484" y="78"/>
                  </a:lnTo>
                  <a:lnTo>
                    <a:pt x="486" y="80"/>
                  </a:lnTo>
                  <a:lnTo>
                    <a:pt x="486" y="82"/>
                  </a:lnTo>
                  <a:lnTo>
                    <a:pt x="488" y="82"/>
                  </a:lnTo>
                  <a:lnTo>
                    <a:pt x="490" y="82"/>
                  </a:lnTo>
                  <a:lnTo>
                    <a:pt x="492" y="82"/>
                  </a:lnTo>
                  <a:lnTo>
                    <a:pt x="496" y="84"/>
                  </a:lnTo>
                  <a:lnTo>
                    <a:pt x="498" y="84"/>
                  </a:lnTo>
                  <a:lnTo>
                    <a:pt x="500" y="86"/>
                  </a:lnTo>
                  <a:lnTo>
                    <a:pt x="500" y="88"/>
                  </a:lnTo>
                  <a:lnTo>
                    <a:pt x="500" y="90"/>
                  </a:lnTo>
                  <a:lnTo>
                    <a:pt x="500" y="92"/>
                  </a:lnTo>
                  <a:lnTo>
                    <a:pt x="498" y="94"/>
                  </a:lnTo>
                  <a:lnTo>
                    <a:pt x="496" y="94"/>
                  </a:lnTo>
                  <a:lnTo>
                    <a:pt x="494" y="94"/>
                  </a:lnTo>
                  <a:lnTo>
                    <a:pt x="494" y="96"/>
                  </a:lnTo>
                  <a:lnTo>
                    <a:pt x="496" y="96"/>
                  </a:lnTo>
                  <a:lnTo>
                    <a:pt x="496" y="94"/>
                  </a:lnTo>
                  <a:lnTo>
                    <a:pt x="498" y="94"/>
                  </a:lnTo>
                  <a:lnTo>
                    <a:pt x="498" y="96"/>
                  </a:lnTo>
                  <a:lnTo>
                    <a:pt x="498" y="98"/>
                  </a:lnTo>
                  <a:lnTo>
                    <a:pt x="492" y="104"/>
                  </a:lnTo>
                  <a:lnTo>
                    <a:pt x="490" y="106"/>
                  </a:lnTo>
                  <a:lnTo>
                    <a:pt x="490" y="108"/>
                  </a:lnTo>
                  <a:lnTo>
                    <a:pt x="488" y="108"/>
                  </a:lnTo>
                  <a:lnTo>
                    <a:pt x="486" y="108"/>
                  </a:lnTo>
                  <a:lnTo>
                    <a:pt x="486" y="110"/>
                  </a:lnTo>
                  <a:lnTo>
                    <a:pt x="486" y="112"/>
                  </a:lnTo>
                  <a:lnTo>
                    <a:pt x="484" y="114"/>
                  </a:lnTo>
                  <a:lnTo>
                    <a:pt x="484" y="116"/>
                  </a:lnTo>
                  <a:lnTo>
                    <a:pt x="482" y="116"/>
                  </a:lnTo>
                  <a:lnTo>
                    <a:pt x="480" y="120"/>
                  </a:lnTo>
                  <a:lnTo>
                    <a:pt x="478" y="122"/>
                  </a:lnTo>
                  <a:lnTo>
                    <a:pt x="476" y="122"/>
                  </a:lnTo>
                  <a:lnTo>
                    <a:pt x="476" y="124"/>
                  </a:lnTo>
                  <a:lnTo>
                    <a:pt x="476" y="126"/>
                  </a:lnTo>
                  <a:lnTo>
                    <a:pt x="474" y="126"/>
                  </a:lnTo>
                  <a:lnTo>
                    <a:pt x="474" y="128"/>
                  </a:lnTo>
                  <a:lnTo>
                    <a:pt x="472" y="128"/>
                  </a:lnTo>
                  <a:lnTo>
                    <a:pt x="470" y="130"/>
                  </a:lnTo>
                  <a:lnTo>
                    <a:pt x="470" y="132"/>
                  </a:lnTo>
                  <a:lnTo>
                    <a:pt x="468" y="132"/>
                  </a:lnTo>
                  <a:lnTo>
                    <a:pt x="468" y="134"/>
                  </a:lnTo>
                  <a:lnTo>
                    <a:pt x="468" y="136"/>
                  </a:lnTo>
                  <a:lnTo>
                    <a:pt x="466" y="136"/>
                  </a:lnTo>
                  <a:lnTo>
                    <a:pt x="464" y="138"/>
                  </a:lnTo>
                  <a:lnTo>
                    <a:pt x="462" y="142"/>
                  </a:lnTo>
                  <a:lnTo>
                    <a:pt x="462" y="144"/>
                  </a:lnTo>
                  <a:lnTo>
                    <a:pt x="462" y="146"/>
                  </a:lnTo>
                  <a:lnTo>
                    <a:pt x="462" y="148"/>
                  </a:lnTo>
                  <a:lnTo>
                    <a:pt x="458" y="152"/>
                  </a:lnTo>
                  <a:lnTo>
                    <a:pt x="456" y="152"/>
                  </a:lnTo>
                  <a:lnTo>
                    <a:pt x="458" y="154"/>
                  </a:lnTo>
                  <a:lnTo>
                    <a:pt x="458" y="156"/>
                  </a:lnTo>
                  <a:lnTo>
                    <a:pt x="456" y="156"/>
                  </a:lnTo>
                  <a:lnTo>
                    <a:pt x="456" y="158"/>
                  </a:lnTo>
                  <a:lnTo>
                    <a:pt x="454" y="158"/>
                  </a:lnTo>
                  <a:lnTo>
                    <a:pt x="452" y="158"/>
                  </a:lnTo>
                  <a:lnTo>
                    <a:pt x="452" y="156"/>
                  </a:lnTo>
                  <a:lnTo>
                    <a:pt x="450" y="156"/>
                  </a:lnTo>
                  <a:lnTo>
                    <a:pt x="446" y="158"/>
                  </a:lnTo>
                  <a:lnTo>
                    <a:pt x="446" y="160"/>
                  </a:lnTo>
                  <a:lnTo>
                    <a:pt x="444" y="160"/>
                  </a:lnTo>
                  <a:lnTo>
                    <a:pt x="442" y="160"/>
                  </a:lnTo>
                  <a:lnTo>
                    <a:pt x="440" y="162"/>
                  </a:lnTo>
                  <a:lnTo>
                    <a:pt x="444" y="162"/>
                  </a:lnTo>
                  <a:lnTo>
                    <a:pt x="450" y="160"/>
                  </a:lnTo>
                  <a:lnTo>
                    <a:pt x="450" y="162"/>
                  </a:lnTo>
                  <a:lnTo>
                    <a:pt x="450" y="164"/>
                  </a:lnTo>
                  <a:lnTo>
                    <a:pt x="450" y="166"/>
                  </a:lnTo>
                  <a:lnTo>
                    <a:pt x="450" y="164"/>
                  </a:lnTo>
                  <a:lnTo>
                    <a:pt x="452" y="164"/>
                  </a:lnTo>
                  <a:lnTo>
                    <a:pt x="452" y="162"/>
                  </a:lnTo>
                  <a:lnTo>
                    <a:pt x="454" y="164"/>
                  </a:lnTo>
                  <a:lnTo>
                    <a:pt x="454" y="162"/>
                  </a:lnTo>
                  <a:lnTo>
                    <a:pt x="456" y="162"/>
                  </a:lnTo>
                  <a:lnTo>
                    <a:pt x="458" y="162"/>
                  </a:lnTo>
                  <a:lnTo>
                    <a:pt x="458" y="160"/>
                  </a:lnTo>
                  <a:lnTo>
                    <a:pt x="460" y="160"/>
                  </a:lnTo>
                  <a:lnTo>
                    <a:pt x="462" y="158"/>
                  </a:lnTo>
                  <a:lnTo>
                    <a:pt x="464" y="158"/>
                  </a:lnTo>
                  <a:lnTo>
                    <a:pt x="464" y="156"/>
                  </a:lnTo>
                  <a:lnTo>
                    <a:pt x="466" y="156"/>
                  </a:lnTo>
                  <a:lnTo>
                    <a:pt x="468" y="156"/>
                  </a:lnTo>
                  <a:lnTo>
                    <a:pt x="472" y="154"/>
                  </a:lnTo>
                  <a:lnTo>
                    <a:pt x="472" y="152"/>
                  </a:lnTo>
                  <a:lnTo>
                    <a:pt x="472" y="150"/>
                  </a:lnTo>
                  <a:lnTo>
                    <a:pt x="474" y="150"/>
                  </a:lnTo>
                  <a:lnTo>
                    <a:pt x="476" y="150"/>
                  </a:lnTo>
                  <a:lnTo>
                    <a:pt x="476" y="148"/>
                  </a:lnTo>
                  <a:lnTo>
                    <a:pt x="478" y="148"/>
                  </a:lnTo>
                  <a:lnTo>
                    <a:pt x="476" y="146"/>
                  </a:lnTo>
                  <a:lnTo>
                    <a:pt x="478" y="146"/>
                  </a:lnTo>
                  <a:lnTo>
                    <a:pt x="480" y="146"/>
                  </a:lnTo>
                  <a:lnTo>
                    <a:pt x="480" y="152"/>
                  </a:lnTo>
                  <a:lnTo>
                    <a:pt x="480" y="154"/>
                  </a:lnTo>
                  <a:lnTo>
                    <a:pt x="480" y="156"/>
                  </a:lnTo>
                  <a:lnTo>
                    <a:pt x="480" y="158"/>
                  </a:lnTo>
                  <a:lnTo>
                    <a:pt x="480" y="162"/>
                  </a:lnTo>
                  <a:lnTo>
                    <a:pt x="482" y="162"/>
                  </a:lnTo>
                  <a:lnTo>
                    <a:pt x="482" y="164"/>
                  </a:lnTo>
                  <a:lnTo>
                    <a:pt x="482" y="166"/>
                  </a:lnTo>
                  <a:lnTo>
                    <a:pt x="480" y="170"/>
                  </a:lnTo>
                  <a:lnTo>
                    <a:pt x="480" y="168"/>
                  </a:lnTo>
                  <a:lnTo>
                    <a:pt x="478" y="168"/>
                  </a:lnTo>
                  <a:lnTo>
                    <a:pt x="476" y="168"/>
                  </a:lnTo>
                  <a:lnTo>
                    <a:pt x="474" y="168"/>
                  </a:lnTo>
                  <a:lnTo>
                    <a:pt x="472" y="166"/>
                  </a:lnTo>
                  <a:lnTo>
                    <a:pt x="472" y="164"/>
                  </a:lnTo>
                  <a:lnTo>
                    <a:pt x="470" y="164"/>
                  </a:lnTo>
                  <a:lnTo>
                    <a:pt x="468" y="166"/>
                  </a:lnTo>
                  <a:lnTo>
                    <a:pt x="466" y="170"/>
                  </a:lnTo>
                  <a:lnTo>
                    <a:pt x="466" y="172"/>
                  </a:lnTo>
                  <a:lnTo>
                    <a:pt x="466" y="174"/>
                  </a:lnTo>
                  <a:lnTo>
                    <a:pt x="466" y="178"/>
                  </a:lnTo>
                  <a:lnTo>
                    <a:pt x="468" y="178"/>
                  </a:lnTo>
                  <a:lnTo>
                    <a:pt x="468" y="180"/>
                  </a:lnTo>
                  <a:lnTo>
                    <a:pt x="470" y="180"/>
                  </a:lnTo>
                  <a:lnTo>
                    <a:pt x="468" y="180"/>
                  </a:lnTo>
                  <a:lnTo>
                    <a:pt x="468" y="178"/>
                  </a:lnTo>
                  <a:lnTo>
                    <a:pt x="466" y="174"/>
                  </a:lnTo>
                  <a:lnTo>
                    <a:pt x="468" y="174"/>
                  </a:lnTo>
                  <a:lnTo>
                    <a:pt x="470" y="170"/>
                  </a:lnTo>
                  <a:lnTo>
                    <a:pt x="470" y="166"/>
                  </a:lnTo>
                  <a:lnTo>
                    <a:pt x="474" y="168"/>
                  </a:lnTo>
                  <a:lnTo>
                    <a:pt x="474" y="170"/>
                  </a:lnTo>
                  <a:lnTo>
                    <a:pt x="476" y="170"/>
                  </a:lnTo>
                  <a:lnTo>
                    <a:pt x="478" y="172"/>
                  </a:lnTo>
                  <a:lnTo>
                    <a:pt x="478" y="174"/>
                  </a:lnTo>
                  <a:lnTo>
                    <a:pt x="478" y="176"/>
                  </a:lnTo>
                  <a:lnTo>
                    <a:pt x="476" y="176"/>
                  </a:lnTo>
                  <a:lnTo>
                    <a:pt x="476" y="178"/>
                  </a:lnTo>
                  <a:lnTo>
                    <a:pt x="476" y="180"/>
                  </a:lnTo>
                  <a:lnTo>
                    <a:pt x="478" y="180"/>
                  </a:lnTo>
                  <a:lnTo>
                    <a:pt x="478" y="182"/>
                  </a:lnTo>
                  <a:lnTo>
                    <a:pt x="480" y="182"/>
                  </a:lnTo>
                  <a:lnTo>
                    <a:pt x="478" y="180"/>
                  </a:lnTo>
                  <a:lnTo>
                    <a:pt x="478" y="178"/>
                  </a:lnTo>
                  <a:lnTo>
                    <a:pt x="478" y="174"/>
                  </a:lnTo>
                  <a:lnTo>
                    <a:pt x="478" y="172"/>
                  </a:lnTo>
                  <a:lnTo>
                    <a:pt x="480" y="174"/>
                  </a:lnTo>
                  <a:lnTo>
                    <a:pt x="480" y="176"/>
                  </a:lnTo>
                  <a:lnTo>
                    <a:pt x="482" y="178"/>
                  </a:lnTo>
                  <a:lnTo>
                    <a:pt x="482" y="176"/>
                  </a:lnTo>
                  <a:lnTo>
                    <a:pt x="480" y="176"/>
                  </a:lnTo>
                  <a:lnTo>
                    <a:pt x="480" y="174"/>
                  </a:lnTo>
                  <a:lnTo>
                    <a:pt x="480" y="172"/>
                  </a:lnTo>
                  <a:lnTo>
                    <a:pt x="480" y="170"/>
                  </a:lnTo>
                  <a:lnTo>
                    <a:pt x="482" y="168"/>
                  </a:lnTo>
                  <a:lnTo>
                    <a:pt x="484" y="168"/>
                  </a:lnTo>
                  <a:lnTo>
                    <a:pt x="488" y="168"/>
                  </a:lnTo>
                  <a:lnTo>
                    <a:pt x="488" y="170"/>
                  </a:lnTo>
                  <a:lnTo>
                    <a:pt x="486" y="170"/>
                  </a:lnTo>
                  <a:lnTo>
                    <a:pt x="488" y="172"/>
                  </a:lnTo>
                  <a:lnTo>
                    <a:pt x="490" y="170"/>
                  </a:lnTo>
                  <a:lnTo>
                    <a:pt x="492" y="170"/>
                  </a:lnTo>
                  <a:lnTo>
                    <a:pt x="496" y="168"/>
                  </a:lnTo>
                  <a:lnTo>
                    <a:pt x="498" y="168"/>
                  </a:lnTo>
                  <a:lnTo>
                    <a:pt x="500" y="170"/>
                  </a:lnTo>
                  <a:lnTo>
                    <a:pt x="504" y="170"/>
                  </a:lnTo>
                  <a:lnTo>
                    <a:pt x="506" y="170"/>
                  </a:lnTo>
                  <a:lnTo>
                    <a:pt x="506" y="168"/>
                  </a:lnTo>
                  <a:lnTo>
                    <a:pt x="508" y="168"/>
                  </a:lnTo>
                  <a:lnTo>
                    <a:pt x="508" y="166"/>
                  </a:lnTo>
                  <a:lnTo>
                    <a:pt x="510" y="166"/>
                  </a:lnTo>
                  <a:lnTo>
                    <a:pt x="512" y="166"/>
                  </a:lnTo>
                  <a:lnTo>
                    <a:pt x="512" y="168"/>
                  </a:lnTo>
                  <a:lnTo>
                    <a:pt x="510" y="170"/>
                  </a:lnTo>
                  <a:lnTo>
                    <a:pt x="510" y="172"/>
                  </a:lnTo>
                  <a:lnTo>
                    <a:pt x="510" y="176"/>
                  </a:lnTo>
                  <a:lnTo>
                    <a:pt x="508" y="178"/>
                  </a:lnTo>
                  <a:lnTo>
                    <a:pt x="508" y="180"/>
                  </a:lnTo>
                  <a:lnTo>
                    <a:pt x="508" y="182"/>
                  </a:lnTo>
                  <a:lnTo>
                    <a:pt x="508" y="184"/>
                  </a:lnTo>
                  <a:lnTo>
                    <a:pt x="510" y="184"/>
                  </a:lnTo>
                  <a:lnTo>
                    <a:pt x="510" y="182"/>
                  </a:lnTo>
                  <a:lnTo>
                    <a:pt x="510" y="180"/>
                  </a:lnTo>
                  <a:lnTo>
                    <a:pt x="510" y="178"/>
                  </a:lnTo>
                  <a:lnTo>
                    <a:pt x="512" y="178"/>
                  </a:lnTo>
                  <a:lnTo>
                    <a:pt x="512" y="176"/>
                  </a:lnTo>
                  <a:lnTo>
                    <a:pt x="512" y="174"/>
                  </a:lnTo>
                  <a:lnTo>
                    <a:pt x="514" y="172"/>
                  </a:lnTo>
                  <a:lnTo>
                    <a:pt x="514" y="170"/>
                  </a:lnTo>
                  <a:lnTo>
                    <a:pt x="516" y="170"/>
                  </a:lnTo>
                  <a:lnTo>
                    <a:pt x="516" y="168"/>
                  </a:lnTo>
                  <a:lnTo>
                    <a:pt x="518" y="168"/>
                  </a:lnTo>
                  <a:lnTo>
                    <a:pt x="520" y="168"/>
                  </a:lnTo>
                  <a:lnTo>
                    <a:pt x="520" y="166"/>
                  </a:lnTo>
                  <a:lnTo>
                    <a:pt x="522" y="164"/>
                  </a:lnTo>
                  <a:lnTo>
                    <a:pt x="524" y="162"/>
                  </a:lnTo>
                  <a:lnTo>
                    <a:pt x="524" y="160"/>
                  </a:lnTo>
                  <a:lnTo>
                    <a:pt x="526" y="160"/>
                  </a:lnTo>
                  <a:lnTo>
                    <a:pt x="528" y="160"/>
                  </a:lnTo>
                  <a:lnTo>
                    <a:pt x="528" y="162"/>
                  </a:lnTo>
                  <a:lnTo>
                    <a:pt x="528" y="164"/>
                  </a:lnTo>
                  <a:lnTo>
                    <a:pt x="530" y="164"/>
                  </a:lnTo>
                  <a:lnTo>
                    <a:pt x="530" y="162"/>
                  </a:lnTo>
                  <a:lnTo>
                    <a:pt x="528" y="162"/>
                  </a:lnTo>
                  <a:lnTo>
                    <a:pt x="530" y="160"/>
                  </a:lnTo>
                  <a:lnTo>
                    <a:pt x="534" y="160"/>
                  </a:lnTo>
                  <a:lnTo>
                    <a:pt x="534" y="158"/>
                  </a:lnTo>
                  <a:lnTo>
                    <a:pt x="532" y="158"/>
                  </a:lnTo>
                  <a:lnTo>
                    <a:pt x="530" y="158"/>
                  </a:lnTo>
                  <a:lnTo>
                    <a:pt x="530" y="160"/>
                  </a:lnTo>
                  <a:lnTo>
                    <a:pt x="528" y="160"/>
                  </a:lnTo>
                  <a:lnTo>
                    <a:pt x="528" y="158"/>
                  </a:lnTo>
                  <a:lnTo>
                    <a:pt x="528" y="156"/>
                  </a:lnTo>
                  <a:lnTo>
                    <a:pt x="528" y="154"/>
                  </a:lnTo>
                  <a:lnTo>
                    <a:pt x="530" y="156"/>
                  </a:lnTo>
                  <a:lnTo>
                    <a:pt x="532" y="156"/>
                  </a:lnTo>
                  <a:lnTo>
                    <a:pt x="532" y="152"/>
                  </a:lnTo>
                  <a:lnTo>
                    <a:pt x="532" y="150"/>
                  </a:lnTo>
                  <a:lnTo>
                    <a:pt x="532" y="148"/>
                  </a:lnTo>
                  <a:lnTo>
                    <a:pt x="532" y="146"/>
                  </a:lnTo>
                  <a:lnTo>
                    <a:pt x="534" y="144"/>
                  </a:lnTo>
                  <a:lnTo>
                    <a:pt x="538" y="140"/>
                  </a:lnTo>
                  <a:lnTo>
                    <a:pt x="538" y="142"/>
                  </a:lnTo>
                  <a:lnTo>
                    <a:pt x="540" y="142"/>
                  </a:lnTo>
                  <a:lnTo>
                    <a:pt x="540" y="140"/>
                  </a:lnTo>
                  <a:lnTo>
                    <a:pt x="542" y="140"/>
                  </a:lnTo>
                  <a:lnTo>
                    <a:pt x="544" y="138"/>
                  </a:lnTo>
                  <a:lnTo>
                    <a:pt x="544" y="140"/>
                  </a:lnTo>
                  <a:lnTo>
                    <a:pt x="544" y="142"/>
                  </a:lnTo>
                  <a:lnTo>
                    <a:pt x="546" y="142"/>
                  </a:lnTo>
                  <a:lnTo>
                    <a:pt x="546" y="140"/>
                  </a:lnTo>
                  <a:lnTo>
                    <a:pt x="548" y="140"/>
                  </a:lnTo>
                  <a:lnTo>
                    <a:pt x="548" y="138"/>
                  </a:lnTo>
                  <a:lnTo>
                    <a:pt x="548" y="140"/>
                  </a:lnTo>
                  <a:lnTo>
                    <a:pt x="550" y="142"/>
                  </a:lnTo>
                  <a:lnTo>
                    <a:pt x="552" y="144"/>
                  </a:lnTo>
                  <a:lnTo>
                    <a:pt x="552" y="142"/>
                  </a:lnTo>
                  <a:lnTo>
                    <a:pt x="550" y="140"/>
                  </a:lnTo>
                  <a:lnTo>
                    <a:pt x="550" y="138"/>
                  </a:lnTo>
                  <a:lnTo>
                    <a:pt x="554" y="138"/>
                  </a:lnTo>
                  <a:lnTo>
                    <a:pt x="556" y="138"/>
                  </a:lnTo>
                  <a:lnTo>
                    <a:pt x="556" y="140"/>
                  </a:lnTo>
                  <a:lnTo>
                    <a:pt x="558" y="142"/>
                  </a:lnTo>
                  <a:lnTo>
                    <a:pt x="560" y="140"/>
                  </a:lnTo>
                  <a:lnTo>
                    <a:pt x="562" y="140"/>
                  </a:lnTo>
                  <a:lnTo>
                    <a:pt x="562" y="144"/>
                  </a:lnTo>
                  <a:lnTo>
                    <a:pt x="560" y="144"/>
                  </a:lnTo>
                  <a:lnTo>
                    <a:pt x="560" y="146"/>
                  </a:lnTo>
                  <a:lnTo>
                    <a:pt x="562" y="146"/>
                  </a:lnTo>
                  <a:lnTo>
                    <a:pt x="562" y="144"/>
                  </a:lnTo>
                  <a:lnTo>
                    <a:pt x="564" y="142"/>
                  </a:lnTo>
                  <a:lnTo>
                    <a:pt x="564" y="140"/>
                  </a:lnTo>
                  <a:lnTo>
                    <a:pt x="564" y="142"/>
                  </a:lnTo>
                  <a:lnTo>
                    <a:pt x="564" y="144"/>
                  </a:lnTo>
                  <a:lnTo>
                    <a:pt x="566" y="144"/>
                  </a:lnTo>
                  <a:lnTo>
                    <a:pt x="568" y="144"/>
                  </a:lnTo>
                  <a:lnTo>
                    <a:pt x="570" y="146"/>
                  </a:lnTo>
                  <a:lnTo>
                    <a:pt x="570" y="148"/>
                  </a:lnTo>
                  <a:lnTo>
                    <a:pt x="568" y="148"/>
                  </a:lnTo>
                  <a:lnTo>
                    <a:pt x="570" y="148"/>
                  </a:lnTo>
                  <a:lnTo>
                    <a:pt x="572" y="148"/>
                  </a:lnTo>
                  <a:lnTo>
                    <a:pt x="576" y="148"/>
                  </a:lnTo>
                  <a:lnTo>
                    <a:pt x="576" y="146"/>
                  </a:lnTo>
                  <a:lnTo>
                    <a:pt x="576" y="150"/>
                  </a:lnTo>
                  <a:lnTo>
                    <a:pt x="576" y="152"/>
                  </a:lnTo>
                  <a:lnTo>
                    <a:pt x="578" y="150"/>
                  </a:lnTo>
                  <a:lnTo>
                    <a:pt x="578" y="152"/>
                  </a:lnTo>
                  <a:lnTo>
                    <a:pt x="580" y="152"/>
                  </a:lnTo>
                  <a:lnTo>
                    <a:pt x="580" y="150"/>
                  </a:lnTo>
                  <a:lnTo>
                    <a:pt x="582" y="152"/>
                  </a:lnTo>
                  <a:lnTo>
                    <a:pt x="582" y="154"/>
                  </a:lnTo>
                  <a:lnTo>
                    <a:pt x="584" y="154"/>
                  </a:lnTo>
                  <a:lnTo>
                    <a:pt x="586" y="152"/>
                  </a:lnTo>
                  <a:lnTo>
                    <a:pt x="586" y="154"/>
                  </a:lnTo>
                  <a:lnTo>
                    <a:pt x="586" y="156"/>
                  </a:lnTo>
                  <a:lnTo>
                    <a:pt x="588" y="156"/>
                  </a:lnTo>
                  <a:lnTo>
                    <a:pt x="588" y="154"/>
                  </a:lnTo>
                  <a:lnTo>
                    <a:pt x="590" y="154"/>
                  </a:lnTo>
                  <a:lnTo>
                    <a:pt x="592" y="156"/>
                  </a:lnTo>
                  <a:lnTo>
                    <a:pt x="590" y="158"/>
                  </a:lnTo>
                  <a:lnTo>
                    <a:pt x="590" y="160"/>
                  </a:lnTo>
                  <a:lnTo>
                    <a:pt x="592" y="160"/>
                  </a:lnTo>
                  <a:lnTo>
                    <a:pt x="592" y="162"/>
                  </a:lnTo>
                  <a:lnTo>
                    <a:pt x="594" y="158"/>
                  </a:lnTo>
                  <a:lnTo>
                    <a:pt x="594" y="156"/>
                  </a:lnTo>
                  <a:lnTo>
                    <a:pt x="596" y="156"/>
                  </a:lnTo>
                  <a:lnTo>
                    <a:pt x="596" y="158"/>
                  </a:lnTo>
                  <a:lnTo>
                    <a:pt x="594" y="158"/>
                  </a:lnTo>
                  <a:lnTo>
                    <a:pt x="594" y="160"/>
                  </a:lnTo>
                  <a:lnTo>
                    <a:pt x="594" y="166"/>
                  </a:lnTo>
                  <a:lnTo>
                    <a:pt x="596" y="166"/>
                  </a:lnTo>
                  <a:lnTo>
                    <a:pt x="596" y="164"/>
                  </a:lnTo>
                  <a:lnTo>
                    <a:pt x="596" y="162"/>
                  </a:lnTo>
                  <a:lnTo>
                    <a:pt x="598" y="160"/>
                  </a:lnTo>
                  <a:lnTo>
                    <a:pt x="600" y="160"/>
                  </a:lnTo>
                  <a:lnTo>
                    <a:pt x="602" y="160"/>
                  </a:lnTo>
                  <a:lnTo>
                    <a:pt x="604" y="158"/>
                  </a:lnTo>
                  <a:lnTo>
                    <a:pt x="606" y="158"/>
                  </a:lnTo>
                  <a:lnTo>
                    <a:pt x="606" y="160"/>
                  </a:lnTo>
                  <a:lnTo>
                    <a:pt x="604" y="160"/>
                  </a:lnTo>
                  <a:lnTo>
                    <a:pt x="604" y="162"/>
                  </a:lnTo>
                  <a:lnTo>
                    <a:pt x="602" y="162"/>
                  </a:lnTo>
                  <a:lnTo>
                    <a:pt x="604" y="162"/>
                  </a:lnTo>
                  <a:lnTo>
                    <a:pt x="604" y="164"/>
                  </a:lnTo>
                  <a:lnTo>
                    <a:pt x="604" y="162"/>
                  </a:lnTo>
                  <a:lnTo>
                    <a:pt x="606" y="162"/>
                  </a:lnTo>
                  <a:lnTo>
                    <a:pt x="606" y="164"/>
                  </a:lnTo>
                  <a:lnTo>
                    <a:pt x="606" y="166"/>
                  </a:lnTo>
                  <a:lnTo>
                    <a:pt x="608" y="168"/>
                  </a:lnTo>
                  <a:lnTo>
                    <a:pt x="610" y="168"/>
                  </a:lnTo>
                  <a:lnTo>
                    <a:pt x="612" y="168"/>
                  </a:lnTo>
                  <a:lnTo>
                    <a:pt x="612" y="170"/>
                  </a:lnTo>
                  <a:lnTo>
                    <a:pt x="612" y="172"/>
                  </a:lnTo>
                  <a:lnTo>
                    <a:pt x="612" y="174"/>
                  </a:lnTo>
                  <a:lnTo>
                    <a:pt x="610" y="176"/>
                  </a:lnTo>
                  <a:lnTo>
                    <a:pt x="610" y="178"/>
                  </a:lnTo>
                  <a:lnTo>
                    <a:pt x="610" y="180"/>
                  </a:lnTo>
                  <a:lnTo>
                    <a:pt x="610" y="178"/>
                  </a:lnTo>
                  <a:lnTo>
                    <a:pt x="612" y="176"/>
                  </a:lnTo>
                  <a:lnTo>
                    <a:pt x="614" y="176"/>
                  </a:lnTo>
                  <a:lnTo>
                    <a:pt x="614" y="178"/>
                  </a:lnTo>
                  <a:lnTo>
                    <a:pt x="616" y="178"/>
                  </a:lnTo>
                  <a:lnTo>
                    <a:pt x="616" y="180"/>
                  </a:lnTo>
                  <a:lnTo>
                    <a:pt x="614" y="180"/>
                  </a:lnTo>
                  <a:lnTo>
                    <a:pt x="612" y="182"/>
                  </a:lnTo>
                  <a:lnTo>
                    <a:pt x="612" y="184"/>
                  </a:lnTo>
                  <a:lnTo>
                    <a:pt x="612" y="186"/>
                  </a:lnTo>
                  <a:lnTo>
                    <a:pt x="610" y="186"/>
                  </a:lnTo>
                  <a:lnTo>
                    <a:pt x="610" y="190"/>
                  </a:lnTo>
                  <a:lnTo>
                    <a:pt x="608" y="192"/>
                  </a:lnTo>
                  <a:lnTo>
                    <a:pt x="608" y="194"/>
                  </a:lnTo>
                  <a:lnTo>
                    <a:pt x="608" y="196"/>
                  </a:lnTo>
                  <a:lnTo>
                    <a:pt x="610" y="196"/>
                  </a:lnTo>
                  <a:lnTo>
                    <a:pt x="608" y="200"/>
                  </a:lnTo>
                  <a:lnTo>
                    <a:pt x="606" y="200"/>
                  </a:lnTo>
                  <a:lnTo>
                    <a:pt x="606" y="202"/>
                  </a:lnTo>
                  <a:lnTo>
                    <a:pt x="608" y="202"/>
                  </a:lnTo>
                  <a:lnTo>
                    <a:pt x="610" y="200"/>
                  </a:lnTo>
                  <a:lnTo>
                    <a:pt x="610" y="198"/>
                  </a:lnTo>
                  <a:lnTo>
                    <a:pt x="612" y="196"/>
                  </a:lnTo>
                  <a:lnTo>
                    <a:pt x="614" y="196"/>
                  </a:lnTo>
                  <a:lnTo>
                    <a:pt x="614" y="194"/>
                  </a:lnTo>
                  <a:lnTo>
                    <a:pt x="614" y="192"/>
                  </a:lnTo>
                  <a:lnTo>
                    <a:pt x="616" y="188"/>
                  </a:lnTo>
                  <a:lnTo>
                    <a:pt x="616" y="184"/>
                  </a:lnTo>
                  <a:lnTo>
                    <a:pt x="618" y="182"/>
                  </a:lnTo>
                  <a:lnTo>
                    <a:pt x="620" y="182"/>
                  </a:lnTo>
                  <a:lnTo>
                    <a:pt x="620" y="180"/>
                  </a:lnTo>
                  <a:lnTo>
                    <a:pt x="622" y="180"/>
                  </a:lnTo>
                  <a:lnTo>
                    <a:pt x="624" y="180"/>
                  </a:lnTo>
                  <a:lnTo>
                    <a:pt x="624" y="182"/>
                  </a:lnTo>
                  <a:lnTo>
                    <a:pt x="624" y="184"/>
                  </a:lnTo>
                  <a:lnTo>
                    <a:pt x="622" y="184"/>
                  </a:lnTo>
                  <a:lnTo>
                    <a:pt x="620" y="186"/>
                  </a:lnTo>
                  <a:lnTo>
                    <a:pt x="620" y="188"/>
                  </a:lnTo>
                  <a:lnTo>
                    <a:pt x="618" y="188"/>
                  </a:lnTo>
                  <a:lnTo>
                    <a:pt x="616" y="190"/>
                  </a:lnTo>
                  <a:lnTo>
                    <a:pt x="618" y="190"/>
                  </a:lnTo>
                  <a:lnTo>
                    <a:pt x="620" y="190"/>
                  </a:lnTo>
                  <a:lnTo>
                    <a:pt x="620" y="192"/>
                  </a:lnTo>
                  <a:lnTo>
                    <a:pt x="622" y="190"/>
                  </a:lnTo>
                  <a:lnTo>
                    <a:pt x="624" y="186"/>
                  </a:lnTo>
                  <a:lnTo>
                    <a:pt x="624" y="184"/>
                  </a:lnTo>
                  <a:lnTo>
                    <a:pt x="626" y="184"/>
                  </a:lnTo>
                  <a:lnTo>
                    <a:pt x="628" y="182"/>
                  </a:lnTo>
                  <a:lnTo>
                    <a:pt x="632" y="184"/>
                  </a:lnTo>
                  <a:lnTo>
                    <a:pt x="634" y="184"/>
                  </a:lnTo>
                  <a:lnTo>
                    <a:pt x="634" y="182"/>
                  </a:lnTo>
                  <a:lnTo>
                    <a:pt x="634" y="180"/>
                  </a:lnTo>
                  <a:lnTo>
                    <a:pt x="632" y="180"/>
                  </a:lnTo>
                  <a:lnTo>
                    <a:pt x="634" y="180"/>
                  </a:lnTo>
                  <a:lnTo>
                    <a:pt x="636" y="180"/>
                  </a:lnTo>
                  <a:lnTo>
                    <a:pt x="638" y="180"/>
                  </a:lnTo>
                  <a:lnTo>
                    <a:pt x="640" y="180"/>
                  </a:lnTo>
                  <a:lnTo>
                    <a:pt x="642" y="182"/>
                  </a:lnTo>
                  <a:lnTo>
                    <a:pt x="644" y="182"/>
                  </a:lnTo>
                  <a:lnTo>
                    <a:pt x="646" y="182"/>
                  </a:lnTo>
                  <a:lnTo>
                    <a:pt x="648" y="184"/>
                  </a:lnTo>
                  <a:lnTo>
                    <a:pt x="650" y="184"/>
                  </a:lnTo>
                  <a:lnTo>
                    <a:pt x="652" y="186"/>
                  </a:lnTo>
                  <a:lnTo>
                    <a:pt x="654" y="188"/>
                  </a:lnTo>
                  <a:lnTo>
                    <a:pt x="656" y="188"/>
                  </a:lnTo>
                  <a:lnTo>
                    <a:pt x="658" y="190"/>
                  </a:lnTo>
                  <a:lnTo>
                    <a:pt x="658" y="188"/>
                  </a:lnTo>
                  <a:lnTo>
                    <a:pt x="660" y="188"/>
                  </a:lnTo>
                  <a:lnTo>
                    <a:pt x="660" y="190"/>
                  </a:lnTo>
                  <a:lnTo>
                    <a:pt x="662" y="190"/>
                  </a:lnTo>
                  <a:lnTo>
                    <a:pt x="664" y="190"/>
                  </a:lnTo>
                  <a:lnTo>
                    <a:pt x="666" y="192"/>
                  </a:lnTo>
                  <a:lnTo>
                    <a:pt x="666" y="190"/>
                  </a:lnTo>
                  <a:lnTo>
                    <a:pt x="666" y="188"/>
                  </a:lnTo>
                  <a:lnTo>
                    <a:pt x="668" y="188"/>
                  </a:lnTo>
                  <a:lnTo>
                    <a:pt x="670" y="188"/>
                  </a:lnTo>
                  <a:lnTo>
                    <a:pt x="668" y="188"/>
                  </a:lnTo>
                  <a:lnTo>
                    <a:pt x="668" y="190"/>
                  </a:lnTo>
                  <a:lnTo>
                    <a:pt x="670" y="190"/>
                  </a:lnTo>
                  <a:lnTo>
                    <a:pt x="672" y="190"/>
                  </a:lnTo>
                  <a:lnTo>
                    <a:pt x="672" y="192"/>
                  </a:lnTo>
                  <a:lnTo>
                    <a:pt x="674" y="192"/>
                  </a:lnTo>
                  <a:lnTo>
                    <a:pt x="676" y="192"/>
                  </a:lnTo>
                  <a:lnTo>
                    <a:pt x="678" y="194"/>
                  </a:lnTo>
                  <a:lnTo>
                    <a:pt x="680" y="194"/>
                  </a:lnTo>
                  <a:lnTo>
                    <a:pt x="680" y="196"/>
                  </a:lnTo>
                  <a:lnTo>
                    <a:pt x="680" y="194"/>
                  </a:lnTo>
                  <a:lnTo>
                    <a:pt x="680" y="192"/>
                  </a:lnTo>
                  <a:lnTo>
                    <a:pt x="688" y="192"/>
                  </a:lnTo>
                  <a:lnTo>
                    <a:pt x="690" y="192"/>
                  </a:lnTo>
                  <a:lnTo>
                    <a:pt x="692" y="190"/>
                  </a:lnTo>
                  <a:lnTo>
                    <a:pt x="694" y="190"/>
                  </a:lnTo>
                  <a:lnTo>
                    <a:pt x="696" y="190"/>
                  </a:lnTo>
                  <a:lnTo>
                    <a:pt x="700" y="190"/>
                  </a:lnTo>
                  <a:lnTo>
                    <a:pt x="702" y="190"/>
                  </a:lnTo>
                  <a:lnTo>
                    <a:pt x="706" y="192"/>
                  </a:lnTo>
                  <a:lnTo>
                    <a:pt x="710" y="192"/>
                  </a:lnTo>
                  <a:lnTo>
                    <a:pt x="710" y="194"/>
                  </a:lnTo>
                  <a:lnTo>
                    <a:pt x="712" y="196"/>
                  </a:lnTo>
                  <a:lnTo>
                    <a:pt x="714" y="196"/>
                  </a:lnTo>
                  <a:lnTo>
                    <a:pt x="716" y="198"/>
                  </a:lnTo>
                  <a:lnTo>
                    <a:pt x="718" y="198"/>
                  </a:lnTo>
                  <a:lnTo>
                    <a:pt x="720" y="200"/>
                  </a:lnTo>
                  <a:lnTo>
                    <a:pt x="722" y="202"/>
                  </a:lnTo>
                  <a:lnTo>
                    <a:pt x="724" y="204"/>
                  </a:lnTo>
                  <a:lnTo>
                    <a:pt x="726" y="204"/>
                  </a:lnTo>
                  <a:lnTo>
                    <a:pt x="728" y="206"/>
                  </a:lnTo>
                  <a:lnTo>
                    <a:pt x="730" y="208"/>
                  </a:lnTo>
                  <a:lnTo>
                    <a:pt x="734" y="212"/>
                  </a:lnTo>
                  <a:lnTo>
                    <a:pt x="738" y="212"/>
                  </a:lnTo>
                  <a:lnTo>
                    <a:pt x="742" y="218"/>
                  </a:lnTo>
                  <a:lnTo>
                    <a:pt x="744" y="218"/>
                  </a:lnTo>
                  <a:lnTo>
                    <a:pt x="744" y="220"/>
                  </a:lnTo>
                  <a:lnTo>
                    <a:pt x="744" y="222"/>
                  </a:lnTo>
                  <a:lnTo>
                    <a:pt x="746" y="222"/>
                  </a:lnTo>
                  <a:lnTo>
                    <a:pt x="746" y="224"/>
                  </a:lnTo>
                  <a:lnTo>
                    <a:pt x="748" y="224"/>
                  </a:lnTo>
                  <a:lnTo>
                    <a:pt x="748" y="226"/>
                  </a:lnTo>
                  <a:lnTo>
                    <a:pt x="750" y="228"/>
                  </a:lnTo>
                  <a:lnTo>
                    <a:pt x="754" y="228"/>
                  </a:lnTo>
                  <a:lnTo>
                    <a:pt x="754" y="230"/>
                  </a:lnTo>
                  <a:lnTo>
                    <a:pt x="756" y="230"/>
                  </a:lnTo>
                  <a:lnTo>
                    <a:pt x="756" y="232"/>
                  </a:lnTo>
                  <a:lnTo>
                    <a:pt x="758" y="232"/>
                  </a:lnTo>
                  <a:lnTo>
                    <a:pt x="758" y="234"/>
                  </a:lnTo>
                  <a:lnTo>
                    <a:pt x="760" y="234"/>
                  </a:lnTo>
                  <a:lnTo>
                    <a:pt x="762" y="234"/>
                  </a:lnTo>
                  <a:lnTo>
                    <a:pt x="764" y="234"/>
                  </a:lnTo>
                  <a:lnTo>
                    <a:pt x="764" y="236"/>
                  </a:lnTo>
                  <a:lnTo>
                    <a:pt x="766" y="238"/>
                  </a:lnTo>
                  <a:lnTo>
                    <a:pt x="766" y="240"/>
                  </a:lnTo>
                  <a:lnTo>
                    <a:pt x="768" y="240"/>
                  </a:lnTo>
                  <a:lnTo>
                    <a:pt x="770" y="240"/>
                  </a:lnTo>
                  <a:lnTo>
                    <a:pt x="772" y="240"/>
                  </a:lnTo>
                  <a:lnTo>
                    <a:pt x="772" y="242"/>
                  </a:lnTo>
                  <a:lnTo>
                    <a:pt x="774" y="244"/>
                  </a:lnTo>
                  <a:lnTo>
                    <a:pt x="776" y="244"/>
                  </a:lnTo>
                  <a:lnTo>
                    <a:pt x="778" y="244"/>
                  </a:lnTo>
                  <a:lnTo>
                    <a:pt x="780" y="244"/>
                  </a:lnTo>
                  <a:lnTo>
                    <a:pt x="782" y="244"/>
                  </a:lnTo>
                  <a:lnTo>
                    <a:pt x="784" y="244"/>
                  </a:lnTo>
                  <a:lnTo>
                    <a:pt x="788" y="244"/>
                  </a:lnTo>
                  <a:lnTo>
                    <a:pt x="790" y="244"/>
                  </a:lnTo>
                  <a:lnTo>
                    <a:pt x="792" y="244"/>
                  </a:lnTo>
                  <a:lnTo>
                    <a:pt x="794" y="244"/>
                  </a:lnTo>
                  <a:lnTo>
                    <a:pt x="798" y="244"/>
                  </a:lnTo>
                  <a:lnTo>
                    <a:pt x="800" y="244"/>
                  </a:lnTo>
                  <a:lnTo>
                    <a:pt x="802" y="246"/>
                  </a:lnTo>
                  <a:lnTo>
                    <a:pt x="804" y="248"/>
                  </a:lnTo>
                  <a:lnTo>
                    <a:pt x="804" y="250"/>
                  </a:lnTo>
                  <a:lnTo>
                    <a:pt x="806" y="252"/>
                  </a:lnTo>
                  <a:lnTo>
                    <a:pt x="808" y="256"/>
                  </a:lnTo>
                  <a:lnTo>
                    <a:pt x="808" y="260"/>
                  </a:lnTo>
                  <a:lnTo>
                    <a:pt x="810" y="266"/>
                  </a:lnTo>
                  <a:lnTo>
                    <a:pt x="810" y="270"/>
                  </a:lnTo>
                  <a:lnTo>
                    <a:pt x="810" y="272"/>
                  </a:lnTo>
                  <a:lnTo>
                    <a:pt x="812" y="272"/>
                  </a:lnTo>
                  <a:lnTo>
                    <a:pt x="814" y="276"/>
                  </a:lnTo>
                  <a:lnTo>
                    <a:pt x="814" y="278"/>
                  </a:lnTo>
                  <a:lnTo>
                    <a:pt x="814" y="280"/>
                  </a:lnTo>
                  <a:lnTo>
                    <a:pt x="814" y="282"/>
                  </a:lnTo>
                  <a:lnTo>
                    <a:pt x="816" y="288"/>
                  </a:lnTo>
                  <a:lnTo>
                    <a:pt x="816" y="290"/>
                  </a:lnTo>
                  <a:lnTo>
                    <a:pt x="816" y="292"/>
                  </a:lnTo>
                  <a:lnTo>
                    <a:pt x="816" y="290"/>
                  </a:lnTo>
                  <a:lnTo>
                    <a:pt x="816" y="288"/>
                  </a:lnTo>
                  <a:lnTo>
                    <a:pt x="816" y="290"/>
                  </a:lnTo>
                  <a:lnTo>
                    <a:pt x="816" y="292"/>
                  </a:lnTo>
                  <a:lnTo>
                    <a:pt x="816" y="294"/>
                  </a:lnTo>
                  <a:lnTo>
                    <a:pt x="816" y="298"/>
                  </a:lnTo>
                  <a:lnTo>
                    <a:pt x="816" y="300"/>
                  </a:lnTo>
                  <a:lnTo>
                    <a:pt x="816" y="302"/>
                  </a:lnTo>
                  <a:lnTo>
                    <a:pt x="816" y="304"/>
                  </a:lnTo>
                  <a:lnTo>
                    <a:pt x="816" y="306"/>
                  </a:lnTo>
                  <a:lnTo>
                    <a:pt x="816" y="308"/>
                  </a:lnTo>
                  <a:lnTo>
                    <a:pt x="816" y="310"/>
                  </a:lnTo>
                  <a:lnTo>
                    <a:pt x="816" y="312"/>
                  </a:lnTo>
                  <a:lnTo>
                    <a:pt x="816" y="314"/>
                  </a:lnTo>
                  <a:lnTo>
                    <a:pt x="816" y="316"/>
                  </a:lnTo>
                  <a:lnTo>
                    <a:pt x="816" y="318"/>
                  </a:lnTo>
                  <a:lnTo>
                    <a:pt x="816" y="322"/>
                  </a:lnTo>
                  <a:lnTo>
                    <a:pt x="814" y="328"/>
                  </a:lnTo>
                  <a:lnTo>
                    <a:pt x="812" y="328"/>
                  </a:lnTo>
                  <a:lnTo>
                    <a:pt x="812" y="332"/>
                  </a:lnTo>
                  <a:lnTo>
                    <a:pt x="812" y="334"/>
                  </a:lnTo>
                  <a:lnTo>
                    <a:pt x="810" y="334"/>
                  </a:lnTo>
                  <a:lnTo>
                    <a:pt x="810" y="336"/>
                  </a:lnTo>
                  <a:lnTo>
                    <a:pt x="810" y="338"/>
                  </a:lnTo>
                  <a:lnTo>
                    <a:pt x="808" y="340"/>
                  </a:lnTo>
                  <a:lnTo>
                    <a:pt x="808" y="342"/>
                  </a:lnTo>
                  <a:lnTo>
                    <a:pt x="806" y="344"/>
                  </a:lnTo>
                  <a:lnTo>
                    <a:pt x="802" y="350"/>
                  </a:lnTo>
                  <a:lnTo>
                    <a:pt x="800" y="352"/>
                  </a:lnTo>
                  <a:lnTo>
                    <a:pt x="798" y="354"/>
                  </a:lnTo>
                  <a:lnTo>
                    <a:pt x="796" y="356"/>
                  </a:lnTo>
                  <a:lnTo>
                    <a:pt x="796" y="358"/>
                  </a:lnTo>
                  <a:lnTo>
                    <a:pt x="792" y="364"/>
                  </a:lnTo>
                  <a:lnTo>
                    <a:pt x="790" y="366"/>
                  </a:lnTo>
                  <a:lnTo>
                    <a:pt x="788" y="366"/>
                  </a:lnTo>
                  <a:lnTo>
                    <a:pt x="788" y="368"/>
                  </a:lnTo>
                  <a:lnTo>
                    <a:pt x="788" y="370"/>
                  </a:lnTo>
                  <a:lnTo>
                    <a:pt x="786" y="370"/>
                  </a:lnTo>
                  <a:lnTo>
                    <a:pt x="786" y="372"/>
                  </a:lnTo>
                  <a:lnTo>
                    <a:pt x="784" y="372"/>
                  </a:lnTo>
                  <a:lnTo>
                    <a:pt x="782" y="372"/>
                  </a:lnTo>
                  <a:lnTo>
                    <a:pt x="780" y="374"/>
                  </a:lnTo>
                  <a:lnTo>
                    <a:pt x="778" y="374"/>
                  </a:lnTo>
                  <a:lnTo>
                    <a:pt x="776" y="378"/>
                  </a:lnTo>
                  <a:lnTo>
                    <a:pt x="774" y="378"/>
                  </a:lnTo>
                  <a:lnTo>
                    <a:pt x="774" y="380"/>
                  </a:lnTo>
                  <a:lnTo>
                    <a:pt x="772" y="380"/>
                  </a:lnTo>
                  <a:lnTo>
                    <a:pt x="772" y="382"/>
                  </a:lnTo>
                  <a:lnTo>
                    <a:pt x="772" y="380"/>
                  </a:lnTo>
                  <a:lnTo>
                    <a:pt x="770" y="380"/>
                  </a:lnTo>
                  <a:lnTo>
                    <a:pt x="770" y="378"/>
                  </a:lnTo>
                  <a:lnTo>
                    <a:pt x="768" y="378"/>
                  </a:lnTo>
                  <a:lnTo>
                    <a:pt x="768" y="380"/>
                  </a:lnTo>
                  <a:lnTo>
                    <a:pt x="770" y="380"/>
                  </a:lnTo>
                  <a:lnTo>
                    <a:pt x="772" y="380"/>
                  </a:lnTo>
                  <a:lnTo>
                    <a:pt x="770" y="384"/>
                  </a:lnTo>
                  <a:lnTo>
                    <a:pt x="770" y="386"/>
                  </a:lnTo>
                  <a:lnTo>
                    <a:pt x="768" y="386"/>
                  </a:lnTo>
                  <a:lnTo>
                    <a:pt x="768" y="384"/>
                  </a:lnTo>
                  <a:lnTo>
                    <a:pt x="768" y="386"/>
                  </a:lnTo>
                  <a:lnTo>
                    <a:pt x="768" y="390"/>
                  </a:lnTo>
                  <a:lnTo>
                    <a:pt x="768" y="392"/>
                  </a:lnTo>
                  <a:lnTo>
                    <a:pt x="768" y="394"/>
                  </a:lnTo>
                  <a:lnTo>
                    <a:pt x="766" y="394"/>
                  </a:lnTo>
                  <a:lnTo>
                    <a:pt x="766" y="392"/>
                  </a:lnTo>
                  <a:lnTo>
                    <a:pt x="768" y="392"/>
                  </a:lnTo>
                  <a:lnTo>
                    <a:pt x="768" y="390"/>
                  </a:lnTo>
                  <a:lnTo>
                    <a:pt x="768" y="388"/>
                  </a:lnTo>
                  <a:lnTo>
                    <a:pt x="766" y="388"/>
                  </a:lnTo>
                  <a:lnTo>
                    <a:pt x="768" y="390"/>
                  </a:lnTo>
                  <a:lnTo>
                    <a:pt x="766" y="392"/>
                  </a:lnTo>
                  <a:lnTo>
                    <a:pt x="766" y="394"/>
                  </a:lnTo>
                  <a:lnTo>
                    <a:pt x="766" y="396"/>
                  </a:lnTo>
                  <a:lnTo>
                    <a:pt x="764" y="396"/>
                  </a:lnTo>
                  <a:lnTo>
                    <a:pt x="766" y="398"/>
                  </a:lnTo>
                  <a:lnTo>
                    <a:pt x="764" y="400"/>
                  </a:lnTo>
                  <a:lnTo>
                    <a:pt x="762" y="404"/>
                  </a:lnTo>
                  <a:lnTo>
                    <a:pt x="762" y="406"/>
                  </a:lnTo>
                  <a:lnTo>
                    <a:pt x="762" y="408"/>
                  </a:lnTo>
                  <a:lnTo>
                    <a:pt x="760" y="410"/>
                  </a:lnTo>
                  <a:lnTo>
                    <a:pt x="760" y="412"/>
                  </a:lnTo>
                  <a:lnTo>
                    <a:pt x="758" y="416"/>
                  </a:lnTo>
                  <a:lnTo>
                    <a:pt x="756" y="418"/>
                  </a:lnTo>
                  <a:lnTo>
                    <a:pt x="756" y="420"/>
                  </a:lnTo>
                  <a:lnTo>
                    <a:pt x="754" y="420"/>
                  </a:lnTo>
                  <a:lnTo>
                    <a:pt x="752" y="422"/>
                  </a:lnTo>
                  <a:lnTo>
                    <a:pt x="748" y="430"/>
                  </a:lnTo>
                  <a:lnTo>
                    <a:pt x="746" y="430"/>
                  </a:lnTo>
                  <a:lnTo>
                    <a:pt x="744" y="432"/>
                  </a:lnTo>
                  <a:lnTo>
                    <a:pt x="742" y="432"/>
                  </a:lnTo>
                  <a:lnTo>
                    <a:pt x="744" y="430"/>
                  </a:lnTo>
                  <a:lnTo>
                    <a:pt x="744" y="428"/>
                  </a:lnTo>
                  <a:lnTo>
                    <a:pt x="744" y="424"/>
                  </a:lnTo>
                  <a:lnTo>
                    <a:pt x="742" y="424"/>
                  </a:lnTo>
                  <a:lnTo>
                    <a:pt x="740" y="424"/>
                  </a:lnTo>
                  <a:lnTo>
                    <a:pt x="740" y="422"/>
                  </a:lnTo>
                  <a:lnTo>
                    <a:pt x="738" y="420"/>
                  </a:lnTo>
                  <a:lnTo>
                    <a:pt x="738" y="422"/>
                  </a:lnTo>
                  <a:lnTo>
                    <a:pt x="738" y="424"/>
                  </a:lnTo>
                  <a:lnTo>
                    <a:pt x="738" y="426"/>
                  </a:lnTo>
                  <a:lnTo>
                    <a:pt x="736" y="428"/>
                  </a:lnTo>
                  <a:lnTo>
                    <a:pt x="736" y="426"/>
                  </a:lnTo>
                  <a:lnTo>
                    <a:pt x="734" y="424"/>
                  </a:lnTo>
                  <a:lnTo>
                    <a:pt x="736" y="424"/>
                  </a:lnTo>
                  <a:lnTo>
                    <a:pt x="736" y="422"/>
                  </a:lnTo>
                  <a:lnTo>
                    <a:pt x="734" y="424"/>
                  </a:lnTo>
                  <a:lnTo>
                    <a:pt x="734" y="426"/>
                  </a:lnTo>
                  <a:lnTo>
                    <a:pt x="736" y="428"/>
                  </a:lnTo>
                  <a:lnTo>
                    <a:pt x="738" y="428"/>
                  </a:lnTo>
                  <a:lnTo>
                    <a:pt x="738" y="430"/>
                  </a:lnTo>
                  <a:lnTo>
                    <a:pt x="738" y="432"/>
                  </a:lnTo>
                  <a:lnTo>
                    <a:pt x="736" y="432"/>
                  </a:lnTo>
                  <a:lnTo>
                    <a:pt x="736" y="436"/>
                  </a:lnTo>
                  <a:lnTo>
                    <a:pt x="734" y="436"/>
                  </a:lnTo>
                  <a:lnTo>
                    <a:pt x="734" y="438"/>
                  </a:lnTo>
                  <a:lnTo>
                    <a:pt x="734" y="440"/>
                  </a:lnTo>
                  <a:lnTo>
                    <a:pt x="732" y="440"/>
                  </a:lnTo>
                  <a:lnTo>
                    <a:pt x="732" y="444"/>
                  </a:lnTo>
                  <a:lnTo>
                    <a:pt x="734" y="444"/>
                  </a:lnTo>
                  <a:lnTo>
                    <a:pt x="732" y="446"/>
                  </a:lnTo>
                  <a:lnTo>
                    <a:pt x="734" y="446"/>
                  </a:lnTo>
                  <a:lnTo>
                    <a:pt x="734" y="448"/>
                  </a:lnTo>
                  <a:lnTo>
                    <a:pt x="734" y="450"/>
                  </a:lnTo>
                  <a:lnTo>
                    <a:pt x="732" y="452"/>
                  </a:lnTo>
                  <a:lnTo>
                    <a:pt x="734" y="456"/>
                  </a:lnTo>
                  <a:lnTo>
                    <a:pt x="734" y="458"/>
                  </a:lnTo>
                  <a:lnTo>
                    <a:pt x="732" y="458"/>
                  </a:lnTo>
                  <a:lnTo>
                    <a:pt x="732" y="460"/>
                  </a:lnTo>
                  <a:lnTo>
                    <a:pt x="734" y="460"/>
                  </a:lnTo>
                  <a:lnTo>
                    <a:pt x="734" y="458"/>
                  </a:lnTo>
                  <a:lnTo>
                    <a:pt x="734" y="456"/>
                  </a:lnTo>
                  <a:lnTo>
                    <a:pt x="734" y="454"/>
                  </a:lnTo>
                  <a:lnTo>
                    <a:pt x="736" y="454"/>
                  </a:lnTo>
                  <a:lnTo>
                    <a:pt x="736" y="456"/>
                  </a:lnTo>
                  <a:lnTo>
                    <a:pt x="734" y="458"/>
                  </a:lnTo>
                  <a:lnTo>
                    <a:pt x="734" y="460"/>
                  </a:lnTo>
                  <a:lnTo>
                    <a:pt x="734" y="462"/>
                  </a:lnTo>
                  <a:lnTo>
                    <a:pt x="734" y="464"/>
                  </a:lnTo>
                  <a:lnTo>
                    <a:pt x="734" y="468"/>
                  </a:lnTo>
                  <a:lnTo>
                    <a:pt x="734" y="470"/>
                  </a:lnTo>
                  <a:lnTo>
                    <a:pt x="732" y="470"/>
                  </a:lnTo>
                  <a:lnTo>
                    <a:pt x="734" y="472"/>
                  </a:lnTo>
                  <a:lnTo>
                    <a:pt x="734" y="474"/>
                  </a:lnTo>
                  <a:lnTo>
                    <a:pt x="734" y="478"/>
                  </a:lnTo>
                  <a:lnTo>
                    <a:pt x="734" y="480"/>
                  </a:lnTo>
                  <a:lnTo>
                    <a:pt x="736" y="486"/>
                  </a:lnTo>
                  <a:lnTo>
                    <a:pt x="736" y="492"/>
                  </a:lnTo>
                  <a:lnTo>
                    <a:pt x="736" y="494"/>
                  </a:lnTo>
                  <a:lnTo>
                    <a:pt x="738" y="496"/>
                  </a:lnTo>
                  <a:lnTo>
                    <a:pt x="738" y="498"/>
                  </a:lnTo>
                  <a:lnTo>
                    <a:pt x="738" y="500"/>
                  </a:lnTo>
                  <a:lnTo>
                    <a:pt x="738" y="506"/>
                  </a:lnTo>
                  <a:lnTo>
                    <a:pt x="736" y="510"/>
                  </a:lnTo>
                  <a:lnTo>
                    <a:pt x="736" y="514"/>
                  </a:lnTo>
                  <a:lnTo>
                    <a:pt x="736" y="516"/>
                  </a:lnTo>
                  <a:lnTo>
                    <a:pt x="734" y="516"/>
                  </a:lnTo>
                  <a:lnTo>
                    <a:pt x="734" y="518"/>
                  </a:lnTo>
                  <a:lnTo>
                    <a:pt x="734" y="520"/>
                  </a:lnTo>
                  <a:lnTo>
                    <a:pt x="734" y="522"/>
                  </a:lnTo>
                  <a:lnTo>
                    <a:pt x="734" y="524"/>
                  </a:lnTo>
                  <a:lnTo>
                    <a:pt x="734" y="526"/>
                  </a:lnTo>
                  <a:lnTo>
                    <a:pt x="734" y="528"/>
                  </a:lnTo>
                  <a:lnTo>
                    <a:pt x="732" y="530"/>
                  </a:lnTo>
                  <a:lnTo>
                    <a:pt x="732" y="532"/>
                  </a:lnTo>
                  <a:lnTo>
                    <a:pt x="732" y="534"/>
                  </a:lnTo>
                  <a:lnTo>
                    <a:pt x="734" y="536"/>
                  </a:lnTo>
                  <a:lnTo>
                    <a:pt x="734" y="540"/>
                  </a:lnTo>
                  <a:lnTo>
                    <a:pt x="734" y="542"/>
                  </a:lnTo>
                  <a:lnTo>
                    <a:pt x="736" y="542"/>
                  </a:lnTo>
                  <a:lnTo>
                    <a:pt x="732" y="548"/>
                  </a:lnTo>
                  <a:lnTo>
                    <a:pt x="730" y="548"/>
                  </a:lnTo>
                  <a:lnTo>
                    <a:pt x="728" y="548"/>
                  </a:lnTo>
                  <a:lnTo>
                    <a:pt x="728" y="550"/>
                  </a:lnTo>
                  <a:lnTo>
                    <a:pt x="726" y="554"/>
                  </a:lnTo>
                  <a:lnTo>
                    <a:pt x="726" y="556"/>
                  </a:lnTo>
                  <a:lnTo>
                    <a:pt x="724" y="556"/>
                  </a:lnTo>
                  <a:lnTo>
                    <a:pt x="724" y="558"/>
                  </a:lnTo>
                  <a:lnTo>
                    <a:pt x="724" y="560"/>
                  </a:lnTo>
                  <a:lnTo>
                    <a:pt x="724" y="562"/>
                  </a:lnTo>
                  <a:lnTo>
                    <a:pt x="724" y="564"/>
                  </a:lnTo>
                  <a:lnTo>
                    <a:pt x="724" y="566"/>
                  </a:lnTo>
                  <a:lnTo>
                    <a:pt x="724" y="568"/>
                  </a:lnTo>
                  <a:lnTo>
                    <a:pt x="724" y="572"/>
                  </a:lnTo>
                  <a:lnTo>
                    <a:pt x="724" y="574"/>
                  </a:lnTo>
                  <a:lnTo>
                    <a:pt x="724" y="576"/>
                  </a:lnTo>
                  <a:lnTo>
                    <a:pt x="726" y="578"/>
                  </a:lnTo>
                  <a:lnTo>
                    <a:pt x="726" y="580"/>
                  </a:lnTo>
                  <a:lnTo>
                    <a:pt x="726" y="582"/>
                  </a:lnTo>
                  <a:lnTo>
                    <a:pt x="726" y="584"/>
                  </a:lnTo>
                  <a:lnTo>
                    <a:pt x="724" y="588"/>
                  </a:lnTo>
                  <a:lnTo>
                    <a:pt x="724" y="590"/>
                  </a:lnTo>
                  <a:lnTo>
                    <a:pt x="722" y="590"/>
                  </a:lnTo>
                  <a:lnTo>
                    <a:pt x="720" y="590"/>
                  </a:lnTo>
                  <a:lnTo>
                    <a:pt x="720" y="592"/>
                  </a:lnTo>
                  <a:lnTo>
                    <a:pt x="720" y="596"/>
                  </a:lnTo>
                  <a:lnTo>
                    <a:pt x="718" y="598"/>
                  </a:lnTo>
                  <a:lnTo>
                    <a:pt x="718" y="600"/>
                  </a:lnTo>
                  <a:lnTo>
                    <a:pt x="718" y="602"/>
                  </a:lnTo>
                  <a:lnTo>
                    <a:pt x="718" y="604"/>
                  </a:lnTo>
                  <a:lnTo>
                    <a:pt x="716" y="604"/>
                  </a:lnTo>
                  <a:lnTo>
                    <a:pt x="714" y="604"/>
                  </a:lnTo>
                  <a:lnTo>
                    <a:pt x="714" y="606"/>
                  </a:lnTo>
                  <a:lnTo>
                    <a:pt x="716" y="606"/>
                  </a:lnTo>
                  <a:lnTo>
                    <a:pt x="716" y="610"/>
                  </a:lnTo>
                  <a:lnTo>
                    <a:pt x="714" y="612"/>
                  </a:lnTo>
                  <a:lnTo>
                    <a:pt x="710" y="616"/>
                  </a:lnTo>
                  <a:lnTo>
                    <a:pt x="708" y="616"/>
                  </a:lnTo>
                  <a:lnTo>
                    <a:pt x="706" y="616"/>
                  </a:lnTo>
                  <a:lnTo>
                    <a:pt x="706" y="618"/>
                  </a:lnTo>
                  <a:lnTo>
                    <a:pt x="706" y="620"/>
                  </a:lnTo>
                  <a:lnTo>
                    <a:pt x="706" y="622"/>
                  </a:lnTo>
                  <a:lnTo>
                    <a:pt x="706" y="624"/>
                  </a:lnTo>
                  <a:lnTo>
                    <a:pt x="704" y="624"/>
                  </a:lnTo>
                  <a:lnTo>
                    <a:pt x="704" y="626"/>
                  </a:lnTo>
                  <a:lnTo>
                    <a:pt x="704" y="628"/>
                  </a:lnTo>
                  <a:lnTo>
                    <a:pt x="704" y="630"/>
                  </a:lnTo>
                  <a:lnTo>
                    <a:pt x="702" y="630"/>
                  </a:lnTo>
                  <a:lnTo>
                    <a:pt x="702" y="632"/>
                  </a:lnTo>
                  <a:lnTo>
                    <a:pt x="702" y="634"/>
                  </a:lnTo>
                  <a:lnTo>
                    <a:pt x="702" y="638"/>
                  </a:lnTo>
                  <a:lnTo>
                    <a:pt x="704" y="643"/>
                  </a:lnTo>
                  <a:lnTo>
                    <a:pt x="704" y="645"/>
                  </a:lnTo>
                  <a:lnTo>
                    <a:pt x="700" y="647"/>
                  </a:lnTo>
                  <a:lnTo>
                    <a:pt x="698" y="647"/>
                  </a:lnTo>
                  <a:lnTo>
                    <a:pt x="698" y="649"/>
                  </a:lnTo>
                  <a:lnTo>
                    <a:pt x="696" y="649"/>
                  </a:lnTo>
                  <a:lnTo>
                    <a:pt x="692" y="649"/>
                  </a:lnTo>
                  <a:lnTo>
                    <a:pt x="692" y="651"/>
                  </a:lnTo>
                  <a:lnTo>
                    <a:pt x="690" y="651"/>
                  </a:lnTo>
                  <a:lnTo>
                    <a:pt x="688" y="653"/>
                  </a:lnTo>
                  <a:lnTo>
                    <a:pt x="686" y="655"/>
                  </a:lnTo>
                  <a:lnTo>
                    <a:pt x="684" y="657"/>
                  </a:lnTo>
                  <a:lnTo>
                    <a:pt x="684" y="659"/>
                  </a:lnTo>
                  <a:lnTo>
                    <a:pt x="684" y="661"/>
                  </a:lnTo>
                  <a:lnTo>
                    <a:pt x="684" y="663"/>
                  </a:lnTo>
                  <a:lnTo>
                    <a:pt x="684" y="665"/>
                  </a:lnTo>
                  <a:lnTo>
                    <a:pt x="680" y="665"/>
                  </a:lnTo>
                  <a:lnTo>
                    <a:pt x="674" y="665"/>
                  </a:lnTo>
                  <a:lnTo>
                    <a:pt x="672" y="665"/>
                  </a:lnTo>
                  <a:lnTo>
                    <a:pt x="666" y="667"/>
                  </a:lnTo>
                  <a:lnTo>
                    <a:pt x="662" y="665"/>
                  </a:lnTo>
                  <a:lnTo>
                    <a:pt x="662" y="663"/>
                  </a:lnTo>
                  <a:lnTo>
                    <a:pt x="664" y="661"/>
                  </a:lnTo>
                  <a:lnTo>
                    <a:pt x="664" y="659"/>
                  </a:lnTo>
                  <a:lnTo>
                    <a:pt x="662" y="659"/>
                  </a:lnTo>
                  <a:lnTo>
                    <a:pt x="660" y="661"/>
                  </a:lnTo>
                  <a:lnTo>
                    <a:pt x="658" y="661"/>
                  </a:lnTo>
                  <a:lnTo>
                    <a:pt x="660" y="663"/>
                  </a:lnTo>
                  <a:lnTo>
                    <a:pt x="662" y="663"/>
                  </a:lnTo>
                  <a:lnTo>
                    <a:pt x="662" y="665"/>
                  </a:lnTo>
                  <a:lnTo>
                    <a:pt x="660" y="667"/>
                  </a:lnTo>
                  <a:lnTo>
                    <a:pt x="658" y="667"/>
                  </a:lnTo>
                  <a:lnTo>
                    <a:pt x="656" y="667"/>
                  </a:lnTo>
                  <a:lnTo>
                    <a:pt x="652" y="667"/>
                  </a:lnTo>
                  <a:lnTo>
                    <a:pt x="646" y="669"/>
                  </a:lnTo>
                  <a:lnTo>
                    <a:pt x="644" y="669"/>
                  </a:lnTo>
                  <a:lnTo>
                    <a:pt x="644" y="667"/>
                  </a:lnTo>
                  <a:lnTo>
                    <a:pt x="646" y="667"/>
                  </a:lnTo>
                  <a:lnTo>
                    <a:pt x="648" y="669"/>
                  </a:lnTo>
                  <a:lnTo>
                    <a:pt x="650" y="667"/>
                  </a:lnTo>
                  <a:lnTo>
                    <a:pt x="652" y="667"/>
                  </a:lnTo>
                  <a:lnTo>
                    <a:pt x="648" y="665"/>
                  </a:lnTo>
                  <a:lnTo>
                    <a:pt x="646" y="665"/>
                  </a:lnTo>
                  <a:lnTo>
                    <a:pt x="642" y="665"/>
                  </a:lnTo>
                  <a:lnTo>
                    <a:pt x="642" y="667"/>
                  </a:lnTo>
                  <a:lnTo>
                    <a:pt x="640" y="667"/>
                  </a:lnTo>
                  <a:lnTo>
                    <a:pt x="638" y="667"/>
                  </a:lnTo>
                  <a:lnTo>
                    <a:pt x="636" y="665"/>
                  </a:lnTo>
                  <a:lnTo>
                    <a:pt x="634" y="665"/>
                  </a:lnTo>
                  <a:lnTo>
                    <a:pt x="634" y="667"/>
                  </a:lnTo>
                  <a:lnTo>
                    <a:pt x="632" y="667"/>
                  </a:lnTo>
                  <a:lnTo>
                    <a:pt x="630" y="667"/>
                  </a:lnTo>
                  <a:lnTo>
                    <a:pt x="630" y="669"/>
                  </a:lnTo>
                  <a:lnTo>
                    <a:pt x="628" y="669"/>
                  </a:lnTo>
                  <a:lnTo>
                    <a:pt x="628" y="671"/>
                  </a:lnTo>
                  <a:lnTo>
                    <a:pt x="628" y="673"/>
                  </a:lnTo>
                  <a:lnTo>
                    <a:pt x="630" y="673"/>
                  </a:lnTo>
                  <a:lnTo>
                    <a:pt x="632" y="673"/>
                  </a:lnTo>
                  <a:lnTo>
                    <a:pt x="634" y="673"/>
                  </a:lnTo>
                  <a:lnTo>
                    <a:pt x="632" y="675"/>
                  </a:lnTo>
                  <a:lnTo>
                    <a:pt x="630" y="675"/>
                  </a:lnTo>
                  <a:lnTo>
                    <a:pt x="628" y="675"/>
                  </a:lnTo>
                  <a:lnTo>
                    <a:pt x="626" y="677"/>
                  </a:lnTo>
                  <a:lnTo>
                    <a:pt x="626" y="675"/>
                  </a:lnTo>
                  <a:lnTo>
                    <a:pt x="624" y="675"/>
                  </a:lnTo>
                  <a:lnTo>
                    <a:pt x="624" y="677"/>
                  </a:lnTo>
                  <a:lnTo>
                    <a:pt x="624" y="679"/>
                  </a:lnTo>
                  <a:lnTo>
                    <a:pt x="620" y="681"/>
                  </a:lnTo>
                  <a:lnTo>
                    <a:pt x="616" y="683"/>
                  </a:lnTo>
                  <a:lnTo>
                    <a:pt x="616" y="685"/>
                  </a:lnTo>
                  <a:lnTo>
                    <a:pt x="618" y="685"/>
                  </a:lnTo>
                  <a:lnTo>
                    <a:pt x="618" y="687"/>
                  </a:lnTo>
                  <a:lnTo>
                    <a:pt x="616" y="687"/>
                  </a:lnTo>
                  <a:lnTo>
                    <a:pt x="614" y="687"/>
                  </a:lnTo>
                  <a:lnTo>
                    <a:pt x="612" y="687"/>
                  </a:lnTo>
                  <a:lnTo>
                    <a:pt x="612" y="685"/>
                  </a:lnTo>
                  <a:lnTo>
                    <a:pt x="608" y="685"/>
                  </a:lnTo>
                  <a:lnTo>
                    <a:pt x="606" y="685"/>
                  </a:lnTo>
                  <a:lnTo>
                    <a:pt x="606" y="687"/>
                  </a:lnTo>
                  <a:lnTo>
                    <a:pt x="604" y="687"/>
                  </a:lnTo>
                  <a:lnTo>
                    <a:pt x="602" y="687"/>
                  </a:lnTo>
                  <a:lnTo>
                    <a:pt x="600" y="689"/>
                  </a:lnTo>
                  <a:lnTo>
                    <a:pt x="602" y="689"/>
                  </a:lnTo>
                  <a:lnTo>
                    <a:pt x="602" y="687"/>
                  </a:lnTo>
                  <a:lnTo>
                    <a:pt x="602" y="689"/>
                  </a:lnTo>
                  <a:lnTo>
                    <a:pt x="602" y="691"/>
                  </a:lnTo>
                  <a:lnTo>
                    <a:pt x="600" y="691"/>
                  </a:lnTo>
                  <a:lnTo>
                    <a:pt x="598" y="691"/>
                  </a:lnTo>
                  <a:lnTo>
                    <a:pt x="600" y="691"/>
                  </a:lnTo>
                  <a:lnTo>
                    <a:pt x="598" y="691"/>
                  </a:lnTo>
                  <a:lnTo>
                    <a:pt x="598" y="689"/>
                  </a:lnTo>
                  <a:lnTo>
                    <a:pt x="596" y="689"/>
                  </a:lnTo>
                  <a:lnTo>
                    <a:pt x="596" y="691"/>
                  </a:lnTo>
                  <a:lnTo>
                    <a:pt x="594" y="693"/>
                  </a:lnTo>
                  <a:lnTo>
                    <a:pt x="592" y="693"/>
                  </a:lnTo>
                  <a:lnTo>
                    <a:pt x="588" y="697"/>
                  </a:lnTo>
                  <a:lnTo>
                    <a:pt x="586" y="697"/>
                  </a:lnTo>
                  <a:lnTo>
                    <a:pt x="586" y="699"/>
                  </a:lnTo>
                  <a:lnTo>
                    <a:pt x="584" y="699"/>
                  </a:lnTo>
                  <a:lnTo>
                    <a:pt x="584" y="701"/>
                  </a:lnTo>
                  <a:lnTo>
                    <a:pt x="580" y="705"/>
                  </a:lnTo>
                  <a:lnTo>
                    <a:pt x="578" y="707"/>
                  </a:lnTo>
                  <a:lnTo>
                    <a:pt x="576" y="709"/>
                  </a:lnTo>
                  <a:lnTo>
                    <a:pt x="574" y="709"/>
                  </a:lnTo>
                  <a:lnTo>
                    <a:pt x="572" y="709"/>
                  </a:lnTo>
                  <a:lnTo>
                    <a:pt x="570" y="711"/>
                  </a:lnTo>
                  <a:lnTo>
                    <a:pt x="566" y="715"/>
                  </a:lnTo>
                  <a:lnTo>
                    <a:pt x="568" y="715"/>
                  </a:lnTo>
                  <a:lnTo>
                    <a:pt x="570" y="715"/>
                  </a:lnTo>
                  <a:lnTo>
                    <a:pt x="568" y="717"/>
                  </a:lnTo>
                  <a:lnTo>
                    <a:pt x="568" y="719"/>
                  </a:lnTo>
                  <a:lnTo>
                    <a:pt x="566" y="719"/>
                  </a:lnTo>
                  <a:lnTo>
                    <a:pt x="566" y="721"/>
                  </a:lnTo>
                  <a:lnTo>
                    <a:pt x="564" y="723"/>
                  </a:lnTo>
                  <a:lnTo>
                    <a:pt x="564" y="725"/>
                  </a:lnTo>
                  <a:lnTo>
                    <a:pt x="562" y="725"/>
                  </a:lnTo>
                  <a:lnTo>
                    <a:pt x="562" y="723"/>
                  </a:lnTo>
                  <a:lnTo>
                    <a:pt x="562" y="721"/>
                  </a:lnTo>
                  <a:lnTo>
                    <a:pt x="564" y="721"/>
                  </a:lnTo>
                  <a:lnTo>
                    <a:pt x="562" y="721"/>
                  </a:lnTo>
                  <a:lnTo>
                    <a:pt x="562" y="723"/>
                  </a:lnTo>
                  <a:lnTo>
                    <a:pt x="560" y="723"/>
                  </a:lnTo>
                  <a:lnTo>
                    <a:pt x="560" y="721"/>
                  </a:lnTo>
                  <a:lnTo>
                    <a:pt x="558" y="721"/>
                  </a:lnTo>
                  <a:lnTo>
                    <a:pt x="558" y="723"/>
                  </a:lnTo>
                  <a:lnTo>
                    <a:pt x="558" y="725"/>
                  </a:lnTo>
                  <a:lnTo>
                    <a:pt x="556" y="725"/>
                  </a:lnTo>
                  <a:lnTo>
                    <a:pt x="554" y="725"/>
                  </a:lnTo>
                  <a:lnTo>
                    <a:pt x="552" y="725"/>
                  </a:lnTo>
                  <a:lnTo>
                    <a:pt x="552" y="727"/>
                  </a:lnTo>
                  <a:lnTo>
                    <a:pt x="554" y="727"/>
                  </a:lnTo>
                  <a:lnTo>
                    <a:pt x="556" y="727"/>
                  </a:lnTo>
                  <a:lnTo>
                    <a:pt x="560" y="727"/>
                  </a:lnTo>
                  <a:lnTo>
                    <a:pt x="560" y="729"/>
                  </a:lnTo>
                  <a:lnTo>
                    <a:pt x="558" y="729"/>
                  </a:lnTo>
                  <a:lnTo>
                    <a:pt x="558" y="731"/>
                  </a:lnTo>
                  <a:lnTo>
                    <a:pt x="558" y="733"/>
                  </a:lnTo>
                  <a:lnTo>
                    <a:pt x="556" y="735"/>
                  </a:lnTo>
                  <a:lnTo>
                    <a:pt x="552" y="735"/>
                  </a:lnTo>
                  <a:lnTo>
                    <a:pt x="556" y="735"/>
                  </a:lnTo>
                  <a:lnTo>
                    <a:pt x="556" y="737"/>
                  </a:lnTo>
                  <a:lnTo>
                    <a:pt x="556" y="739"/>
                  </a:lnTo>
                  <a:lnTo>
                    <a:pt x="556" y="741"/>
                  </a:lnTo>
                  <a:lnTo>
                    <a:pt x="558" y="743"/>
                  </a:lnTo>
                  <a:lnTo>
                    <a:pt x="556" y="743"/>
                  </a:lnTo>
                  <a:lnTo>
                    <a:pt x="556" y="745"/>
                  </a:lnTo>
                  <a:lnTo>
                    <a:pt x="554" y="745"/>
                  </a:lnTo>
                  <a:lnTo>
                    <a:pt x="554" y="743"/>
                  </a:lnTo>
                  <a:lnTo>
                    <a:pt x="552" y="741"/>
                  </a:lnTo>
                  <a:lnTo>
                    <a:pt x="554" y="745"/>
                  </a:lnTo>
                  <a:lnTo>
                    <a:pt x="556" y="747"/>
                  </a:lnTo>
                  <a:lnTo>
                    <a:pt x="556" y="749"/>
                  </a:lnTo>
                  <a:lnTo>
                    <a:pt x="558" y="749"/>
                  </a:lnTo>
                  <a:lnTo>
                    <a:pt x="558" y="751"/>
                  </a:lnTo>
                  <a:lnTo>
                    <a:pt x="556" y="751"/>
                  </a:lnTo>
                  <a:lnTo>
                    <a:pt x="556" y="753"/>
                  </a:lnTo>
                  <a:lnTo>
                    <a:pt x="556" y="755"/>
                  </a:lnTo>
                  <a:lnTo>
                    <a:pt x="556" y="757"/>
                  </a:lnTo>
                  <a:lnTo>
                    <a:pt x="558" y="757"/>
                  </a:lnTo>
                  <a:lnTo>
                    <a:pt x="558" y="759"/>
                  </a:lnTo>
                  <a:lnTo>
                    <a:pt x="558" y="763"/>
                  </a:lnTo>
                  <a:lnTo>
                    <a:pt x="560" y="765"/>
                  </a:lnTo>
                  <a:lnTo>
                    <a:pt x="562" y="765"/>
                  </a:lnTo>
                  <a:lnTo>
                    <a:pt x="562" y="767"/>
                  </a:lnTo>
                  <a:lnTo>
                    <a:pt x="560" y="767"/>
                  </a:lnTo>
                  <a:lnTo>
                    <a:pt x="562" y="767"/>
                  </a:lnTo>
                  <a:lnTo>
                    <a:pt x="560" y="767"/>
                  </a:lnTo>
                  <a:lnTo>
                    <a:pt x="560" y="773"/>
                  </a:lnTo>
                  <a:lnTo>
                    <a:pt x="560" y="777"/>
                  </a:lnTo>
                  <a:lnTo>
                    <a:pt x="560" y="779"/>
                  </a:lnTo>
                  <a:lnTo>
                    <a:pt x="562" y="781"/>
                  </a:lnTo>
                  <a:lnTo>
                    <a:pt x="562" y="783"/>
                  </a:lnTo>
                  <a:lnTo>
                    <a:pt x="562" y="785"/>
                  </a:lnTo>
                  <a:lnTo>
                    <a:pt x="562" y="789"/>
                  </a:lnTo>
                  <a:lnTo>
                    <a:pt x="562" y="791"/>
                  </a:lnTo>
                  <a:lnTo>
                    <a:pt x="560" y="797"/>
                  </a:lnTo>
                  <a:lnTo>
                    <a:pt x="560" y="799"/>
                  </a:lnTo>
                  <a:lnTo>
                    <a:pt x="560" y="797"/>
                  </a:lnTo>
                  <a:lnTo>
                    <a:pt x="558" y="797"/>
                  </a:lnTo>
                  <a:lnTo>
                    <a:pt x="558" y="795"/>
                  </a:lnTo>
                  <a:lnTo>
                    <a:pt x="558" y="793"/>
                  </a:lnTo>
                  <a:lnTo>
                    <a:pt x="556" y="793"/>
                  </a:lnTo>
                  <a:lnTo>
                    <a:pt x="556" y="795"/>
                  </a:lnTo>
                  <a:lnTo>
                    <a:pt x="558" y="797"/>
                  </a:lnTo>
                  <a:lnTo>
                    <a:pt x="560" y="799"/>
                  </a:lnTo>
                  <a:lnTo>
                    <a:pt x="558" y="801"/>
                  </a:lnTo>
                  <a:lnTo>
                    <a:pt x="556" y="801"/>
                  </a:lnTo>
                  <a:lnTo>
                    <a:pt x="556" y="803"/>
                  </a:lnTo>
                  <a:lnTo>
                    <a:pt x="552" y="805"/>
                  </a:lnTo>
                  <a:lnTo>
                    <a:pt x="548" y="807"/>
                  </a:lnTo>
                  <a:lnTo>
                    <a:pt x="546" y="809"/>
                  </a:lnTo>
                  <a:lnTo>
                    <a:pt x="544" y="813"/>
                  </a:lnTo>
                  <a:lnTo>
                    <a:pt x="544" y="815"/>
                  </a:lnTo>
                  <a:lnTo>
                    <a:pt x="542" y="817"/>
                  </a:lnTo>
                  <a:lnTo>
                    <a:pt x="540" y="819"/>
                  </a:lnTo>
                  <a:lnTo>
                    <a:pt x="540" y="823"/>
                  </a:lnTo>
                  <a:lnTo>
                    <a:pt x="538" y="825"/>
                  </a:lnTo>
                  <a:lnTo>
                    <a:pt x="536" y="829"/>
                  </a:lnTo>
                  <a:lnTo>
                    <a:pt x="536" y="831"/>
                  </a:lnTo>
                  <a:lnTo>
                    <a:pt x="536" y="837"/>
                  </a:lnTo>
                  <a:lnTo>
                    <a:pt x="534" y="839"/>
                  </a:lnTo>
                  <a:lnTo>
                    <a:pt x="534" y="841"/>
                  </a:lnTo>
                  <a:lnTo>
                    <a:pt x="534" y="843"/>
                  </a:lnTo>
                  <a:lnTo>
                    <a:pt x="534" y="845"/>
                  </a:lnTo>
                  <a:lnTo>
                    <a:pt x="532" y="847"/>
                  </a:lnTo>
                  <a:lnTo>
                    <a:pt x="532" y="849"/>
                  </a:lnTo>
                  <a:lnTo>
                    <a:pt x="530" y="851"/>
                  </a:lnTo>
                  <a:lnTo>
                    <a:pt x="528" y="853"/>
                  </a:lnTo>
                  <a:lnTo>
                    <a:pt x="528" y="855"/>
                  </a:lnTo>
                  <a:lnTo>
                    <a:pt x="528" y="857"/>
                  </a:lnTo>
                  <a:lnTo>
                    <a:pt x="526" y="861"/>
                  </a:lnTo>
                  <a:lnTo>
                    <a:pt x="526" y="863"/>
                  </a:lnTo>
                  <a:lnTo>
                    <a:pt x="524" y="865"/>
                  </a:lnTo>
                  <a:lnTo>
                    <a:pt x="522" y="867"/>
                  </a:lnTo>
                  <a:lnTo>
                    <a:pt x="520" y="869"/>
                  </a:lnTo>
                  <a:lnTo>
                    <a:pt x="516" y="873"/>
                  </a:lnTo>
                  <a:lnTo>
                    <a:pt x="514" y="875"/>
                  </a:lnTo>
                  <a:lnTo>
                    <a:pt x="512" y="875"/>
                  </a:lnTo>
                  <a:lnTo>
                    <a:pt x="512" y="877"/>
                  </a:lnTo>
                  <a:lnTo>
                    <a:pt x="508" y="879"/>
                  </a:lnTo>
                  <a:lnTo>
                    <a:pt x="508" y="881"/>
                  </a:lnTo>
                  <a:lnTo>
                    <a:pt x="506" y="881"/>
                  </a:lnTo>
                  <a:lnTo>
                    <a:pt x="506" y="885"/>
                  </a:lnTo>
                  <a:lnTo>
                    <a:pt x="504" y="885"/>
                  </a:lnTo>
                  <a:lnTo>
                    <a:pt x="504" y="883"/>
                  </a:lnTo>
                  <a:lnTo>
                    <a:pt x="506" y="883"/>
                  </a:lnTo>
                  <a:lnTo>
                    <a:pt x="506" y="881"/>
                  </a:lnTo>
                  <a:lnTo>
                    <a:pt x="506" y="879"/>
                  </a:lnTo>
                  <a:lnTo>
                    <a:pt x="504" y="877"/>
                  </a:lnTo>
                  <a:lnTo>
                    <a:pt x="504" y="875"/>
                  </a:lnTo>
                  <a:lnTo>
                    <a:pt x="506" y="877"/>
                  </a:lnTo>
                  <a:lnTo>
                    <a:pt x="508" y="877"/>
                  </a:lnTo>
                  <a:lnTo>
                    <a:pt x="512" y="875"/>
                  </a:lnTo>
                  <a:lnTo>
                    <a:pt x="514" y="871"/>
                  </a:lnTo>
                  <a:lnTo>
                    <a:pt x="516" y="869"/>
                  </a:lnTo>
                  <a:lnTo>
                    <a:pt x="518" y="869"/>
                  </a:lnTo>
                  <a:lnTo>
                    <a:pt x="520" y="867"/>
                  </a:lnTo>
                  <a:lnTo>
                    <a:pt x="520" y="865"/>
                  </a:lnTo>
                  <a:lnTo>
                    <a:pt x="520" y="863"/>
                  </a:lnTo>
                  <a:lnTo>
                    <a:pt x="520" y="861"/>
                  </a:lnTo>
                  <a:lnTo>
                    <a:pt x="520" y="859"/>
                  </a:lnTo>
                  <a:lnTo>
                    <a:pt x="520" y="857"/>
                  </a:lnTo>
                  <a:lnTo>
                    <a:pt x="522" y="857"/>
                  </a:lnTo>
                  <a:lnTo>
                    <a:pt x="522" y="859"/>
                  </a:lnTo>
                  <a:lnTo>
                    <a:pt x="524" y="859"/>
                  </a:lnTo>
                  <a:lnTo>
                    <a:pt x="524" y="857"/>
                  </a:lnTo>
                  <a:lnTo>
                    <a:pt x="524" y="855"/>
                  </a:lnTo>
                  <a:lnTo>
                    <a:pt x="524" y="853"/>
                  </a:lnTo>
                  <a:lnTo>
                    <a:pt x="526" y="853"/>
                  </a:lnTo>
                  <a:lnTo>
                    <a:pt x="528" y="853"/>
                  </a:lnTo>
                  <a:lnTo>
                    <a:pt x="528" y="851"/>
                  </a:lnTo>
                  <a:lnTo>
                    <a:pt x="528" y="849"/>
                  </a:lnTo>
                  <a:lnTo>
                    <a:pt x="528" y="847"/>
                  </a:lnTo>
                  <a:lnTo>
                    <a:pt x="528" y="845"/>
                  </a:lnTo>
                  <a:lnTo>
                    <a:pt x="528" y="843"/>
                  </a:lnTo>
                  <a:lnTo>
                    <a:pt x="528" y="845"/>
                  </a:lnTo>
                  <a:lnTo>
                    <a:pt x="528" y="841"/>
                  </a:lnTo>
                  <a:lnTo>
                    <a:pt x="528" y="839"/>
                  </a:lnTo>
                  <a:lnTo>
                    <a:pt x="528" y="837"/>
                  </a:lnTo>
                  <a:lnTo>
                    <a:pt x="528" y="839"/>
                  </a:lnTo>
                  <a:lnTo>
                    <a:pt x="528" y="841"/>
                  </a:lnTo>
                  <a:lnTo>
                    <a:pt x="526" y="841"/>
                  </a:lnTo>
                  <a:lnTo>
                    <a:pt x="524" y="841"/>
                  </a:lnTo>
                  <a:lnTo>
                    <a:pt x="522" y="841"/>
                  </a:lnTo>
                  <a:lnTo>
                    <a:pt x="522" y="843"/>
                  </a:lnTo>
                  <a:lnTo>
                    <a:pt x="520" y="843"/>
                  </a:lnTo>
                  <a:lnTo>
                    <a:pt x="520" y="841"/>
                  </a:lnTo>
                  <a:lnTo>
                    <a:pt x="520" y="839"/>
                  </a:lnTo>
                  <a:lnTo>
                    <a:pt x="518" y="839"/>
                  </a:lnTo>
                  <a:lnTo>
                    <a:pt x="516" y="839"/>
                  </a:lnTo>
                  <a:lnTo>
                    <a:pt x="516" y="837"/>
                  </a:lnTo>
                  <a:lnTo>
                    <a:pt x="514" y="835"/>
                  </a:lnTo>
                  <a:lnTo>
                    <a:pt x="514" y="833"/>
                  </a:lnTo>
                  <a:lnTo>
                    <a:pt x="514" y="837"/>
                  </a:lnTo>
                  <a:lnTo>
                    <a:pt x="514" y="841"/>
                  </a:lnTo>
                  <a:lnTo>
                    <a:pt x="516" y="843"/>
                  </a:lnTo>
                  <a:lnTo>
                    <a:pt x="516" y="845"/>
                  </a:lnTo>
                  <a:lnTo>
                    <a:pt x="516" y="847"/>
                  </a:lnTo>
                  <a:lnTo>
                    <a:pt x="516" y="849"/>
                  </a:lnTo>
                  <a:lnTo>
                    <a:pt x="516" y="851"/>
                  </a:lnTo>
                  <a:lnTo>
                    <a:pt x="516" y="853"/>
                  </a:lnTo>
                  <a:lnTo>
                    <a:pt x="516" y="851"/>
                  </a:lnTo>
                  <a:lnTo>
                    <a:pt x="516" y="849"/>
                  </a:lnTo>
                  <a:lnTo>
                    <a:pt x="514" y="849"/>
                  </a:lnTo>
                  <a:lnTo>
                    <a:pt x="514" y="851"/>
                  </a:lnTo>
                  <a:lnTo>
                    <a:pt x="512" y="853"/>
                  </a:lnTo>
                  <a:lnTo>
                    <a:pt x="512" y="855"/>
                  </a:lnTo>
                  <a:lnTo>
                    <a:pt x="512" y="857"/>
                  </a:lnTo>
                  <a:lnTo>
                    <a:pt x="514" y="857"/>
                  </a:lnTo>
                  <a:lnTo>
                    <a:pt x="512" y="859"/>
                  </a:lnTo>
                  <a:lnTo>
                    <a:pt x="510" y="859"/>
                  </a:lnTo>
                  <a:lnTo>
                    <a:pt x="510" y="861"/>
                  </a:lnTo>
                  <a:lnTo>
                    <a:pt x="504" y="863"/>
                  </a:lnTo>
                  <a:lnTo>
                    <a:pt x="504" y="865"/>
                  </a:lnTo>
                  <a:lnTo>
                    <a:pt x="504" y="867"/>
                  </a:lnTo>
                  <a:lnTo>
                    <a:pt x="504" y="869"/>
                  </a:lnTo>
                  <a:lnTo>
                    <a:pt x="504" y="871"/>
                  </a:lnTo>
                  <a:lnTo>
                    <a:pt x="504" y="873"/>
                  </a:lnTo>
                  <a:lnTo>
                    <a:pt x="502" y="873"/>
                  </a:lnTo>
                  <a:lnTo>
                    <a:pt x="500" y="873"/>
                  </a:lnTo>
                  <a:lnTo>
                    <a:pt x="500" y="875"/>
                  </a:lnTo>
                  <a:lnTo>
                    <a:pt x="500" y="877"/>
                  </a:lnTo>
                  <a:lnTo>
                    <a:pt x="502" y="877"/>
                  </a:lnTo>
                  <a:lnTo>
                    <a:pt x="502" y="879"/>
                  </a:lnTo>
                  <a:lnTo>
                    <a:pt x="500" y="879"/>
                  </a:lnTo>
                  <a:lnTo>
                    <a:pt x="500" y="881"/>
                  </a:lnTo>
                  <a:lnTo>
                    <a:pt x="502" y="883"/>
                  </a:lnTo>
                  <a:lnTo>
                    <a:pt x="504" y="883"/>
                  </a:lnTo>
                  <a:lnTo>
                    <a:pt x="504" y="885"/>
                  </a:lnTo>
                  <a:lnTo>
                    <a:pt x="502" y="887"/>
                  </a:lnTo>
                  <a:lnTo>
                    <a:pt x="502" y="889"/>
                  </a:lnTo>
                  <a:lnTo>
                    <a:pt x="500" y="893"/>
                  </a:lnTo>
                  <a:lnTo>
                    <a:pt x="500" y="897"/>
                  </a:lnTo>
                  <a:lnTo>
                    <a:pt x="500" y="899"/>
                  </a:lnTo>
                  <a:lnTo>
                    <a:pt x="498" y="901"/>
                  </a:lnTo>
                  <a:lnTo>
                    <a:pt x="498" y="905"/>
                  </a:lnTo>
                  <a:lnTo>
                    <a:pt x="498" y="907"/>
                  </a:lnTo>
                  <a:lnTo>
                    <a:pt x="496" y="907"/>
                  </a:lnTo>
                  <a:lnTo>
                    <a:pt x="496" y="909"/>
                  </a:lnTo>
                  <a:lnTo>
                    <a:pt x="492" y="913"/>
                  </a:lnTo>
                  <a:lnTo>
                    <a:pt x="488" y="917"/>
                  </a:lnTo>
                  <a:lnTo>
                    <a:pt x="488" y="919"/>
                  </a:lnTo>
                  <a:lnTo>
                    <a:pt x="486" y="919"/>
                  </a:lnTo>
                  <a:lnTo>
                    <a:pt x="486" y="921"/>
                  </a:lnTo>
                  <a:lnTo>
                    <a:pt x="484" y="921"/>
                  </a:lnTo>
                  <a:lnTo>
                    <a:pt x="482" y="921"/>
                  </a:lnTo>
                  <a:lnTo>
                    <a:pt x="482" y="919"/>
                  </a:lnTo>
                  <a:lnTo>
                    <a:pt x="480" y="919"/>
                  </a:lnTo>
                  <a:lnTo>
                    <a:pt x="480" y="917"/>
                  </a:lnTo>
                  <a:lnTo>
                    <a:pt x="480" y="915"/>
                  </a:lnTo>
                  <a:lnTo>
                    <a:pt x="480" y="913"/>
                  </a:lnTo>
                  <a:lnTo>
                    <a:pt x="480" y="911"/>
                  </a:lnTo>
                  <a:lnTo>
                    <a:pt x="480" y="909"/>
                  </a:lnTo>
                  <a:lnTo>
                    <a:pt x="480" y="907"/>
                  </a:lnTo>
                  <a:lnTo>
                    <a:pt x="480" y="905"/>
                  </a:lnTo>
                  <a:lnTo>
                    <a:pt x="482" y="901"/>
                  </a:lnTo>
                  <a:lnTo>
                    <a:pt x="484" y="901"/>
                  </a:lnTo>
                  <a:lnTo>
                    <a:pt x="486" y="899"/>
                  </a:lnTo>
                  <a:lnTo>
                    <a:pt x="486" y="897"/>
                  </a:lnTo>
                  <a:lnTo>
                    <a:pt x="484" y="897"/>
                  </a:lnTo>
                  <a:lnTo>
                    <a:pt x="484" y="895"/>
                  </a:lnTo>
                  <a:lnTo>
                    <a:pt x="482" y="895"/>
                  </a:lnTo>
                  <a:lnTo>
                    <a:pt x="480" y="895"/>
                  </a:lnTo>
                  <a:lnTo>
                    <a:pt x="478" y="893"/>
                  </a:lnTo>
                  <a:lnTo>
                    <a:pt x="478" y="891"/>
                  </a:lnTo>
                  <a:lnTo>
                    <a:pt x="476" y="891"/>
                  </a:lnTo>
                  <a:lnTo>
                    <a:pt x="476" y="889"/>
                  </a:lnTo>
                  <a:lnTo>
                    <a:pt x="474" y="889"/>
                  </a:lnTo>
                  <a:lnTo>
                    <a:pt x="474" y="887"/>
                  </a:lnTo>
                  <a:lnTo>
                    <a:pt x="474" y="885"/>
                  </a:lnTo>
                  <a:lnTo>
                    <a:pt x="472" y="883"/>
                  </a:lnTo>
                  <a:lnTo>
                    <a:pt x="468" y="881"/>
                  </a:lnTo>
                  <a:lnTo>
                    <a:pt x="468" y="879"/>
                  </a:lnTo>
                  <a:lnTo>
                    <a:pt x="464" y="877"/>
                  </a:lnTo>
                  <a:lnTo>
                    <a:pt x="462" y="877"/>
                  </a:lnTo>
                  <a:lnTo>
                    <a:pt x="460" y="875"/>
                  </a:lnTo>
                  <a:lnTo>
                    <a:pt x="458" y="875"/>
                  </a:lnTo>
                  <a:lnTo>
                    <a:pt x="458" y="873"/>
                  </a:lnTo>
                  <a:lnTo>
                    <a:pt x="456" y="873"/>
                  </a:lnTo>
                  <a:lnTo>
                    <a:pt x="456" y="871"/>
                  </a:lnTo>
                  <a:lnTo>
                    <a:pt x="454" y="871"/>
                  </a:lnTo>
                  <a:lnTo>
                    <a:pt x="454" y="869"/>
                  </a:lnTo>
                  <a:lnTo>
                    <a:pt x="452" y="867"/>
                  </a:lnTo>
                  <a:lnTo>
                    <a:pt x="450" y="867"/>
                  </a:lnTo>
                  <a:lnTo>
                    <a:pt x="448" y="867"/>
                  </a:lnTo>
                  <a:lnTo>
                    <a:pt x="446" y="867"/>
                  </a:lnTo>
                  <a:lnTo>
                    <a:pt x="446" y="865"/>
                  </a:lnTo>
                  <a:lnTo>
                    <a:pt x="444" y="865"/>
                  </a:lnTo>
                  <a:lnTo>
                    <a:pt x="444" y="863"/>
                  </a:lnTo>
                  <a:lnTo>
                    <a:pt x="442" y="863"/>
                  </a:lnTo>
                  <a:lnTo>
                    <a:pt x="440" y="863"/>
                  </a:lnTo>
                  <a:lnTo>
                    <a:pt x="438" y="863"/>
                  </a:lnTo>
                  <a:lnTo>
                    <a:pt x="438" y="861"/>
                  </a:lnTo>
                  <a:lnTo>
                    <a:pt x="436" y="859"/>
                  </a:lnTo>
                  <a:lnTo>
                    <a:pt x="436" y="857"/>
                  </a:lnTo>
                  <a:lnTo>
                    <a:pt x="434" y="857"/>
                  </a:lnTo>
                  <a:lnTo>
                    <a:pt x="432" y="855"/>
                  </a:lnTo>
                  <a:lnTo>
                    <a:pt x="432" y="853"/>
                  </a:lnTo>
                  <a:lnTo>
                    <a:pt x="430" y="853"/>
                  </a:lnTo>
                  <a:lnTo>
                    <a:pt x="430" y="855"/>
                  </a:lnTo>
                  <a:lnTo>
                    <a:pt x="428" y="857"/>
                  </a:lnTo>
                  <a:lnTo>
                    <a:pt x="426" y="857"/>
                  </a:lnTo>
                  <a:lnTo>
                    <a:pt x="424" y="857"/>
                  </a:lnTo>
                  <a:lnTo>
                    <a:pt x="422" y="857"/>
                  </a:lnTo>
                  <a:lnTo>
                    <a:pt x="422" y="855"/>
                  </a:lnTo>
                  <a:lnTo>
                    <a:pt x="422" y="853"/>
                  </a:lnTo>
                  <a:lnTo>
                    <a:pt x="420" y="849"/>
                  </a:lnTo>
                  <a:lnTo>
                    <a:pt x="416" y="847"/>
                  </a:lnTo>
                  <a:lnTo>
                    <a:pt x="414" y="845"/>
                  </a:lnTo>
                  <a:lnTo>
                    <a:pt x="412" y="845"/>
                  </a:lnTo>
                  <a:lnTo>
                    <a:pt x="410" y="843"/>
                  </a:lnTo>
                  <a:lnTo>
                    <a:pt x="410" y="841"/>
                  </a:lnTo>
                  <a:lnTo>
                    <a:pt x="408" y="841"/>
                  </a:lnTo>
                  <a:lnTo>
                    <a:pt x="406" y="839"/>
                  </a:lnTo>
                  <a:lnTo>
                    <a:pt x="402" y="837"/>
                  </a:lnTo>
                  <a:lnTo>
                    <a:pt x="402" y="835"/>
                  </a:lnTo>
                  <a:lnTo>
                    <a:pt x="400" y="835"/>
                  </a:lnTo>
                  <a:lnTo>
                    <a:pt x="398" y="835"/>
                  </a:lnTo>
                  <a:lnTo>
                    <a:pt x="396" y="835"/>
                  </a:lnTo>
                  <a:lnTo>
                    <a:pt x="396" y="837"/>
                  </a:lnTo>
                  <a:lnTo>
                    <a:pt x="396" y="839"/>
                  </a:lnTo>
                  <a:lnTo>
                    <a:pt x="396" y="841"/>
                  </a:lnTo>
                  <a:lnTo>
                    <a:pt x="394" y="841"/>
                  </a:lnTo>
                  <a:lnTo>
                    <a:pt x="392" y="841"/>
                  </a:lnTo>
                  <a:lnTo>
                    <a:pt x="392" y="839"/>
                  </a:lnTo>
                  <a:lnTo>
                    <a:pt x="388" y="841"/>
                  </a:lnTo>
                  <a:lnTo>
                    <a:pt x="388" y="839"/>
                  </a:lnTo>
                  <a:lnTo>
                    <a:pt x="386" y="839"/>
                  </a:lnTo>
                  <a:lnTo>
                    <a:pt x="386" y="837"/>
                  </a:lnTo>
                  <a:lnTo>
                    <a:pt x="388" y="837"/>
                  </a:lnTo>
                  <a:lnTo>
                    <a:pt x="390" y="833"/>
                  </a:lnTo>
                  <a:lnTo>
                    <a:pt x="392" y="833"/>
                  </a:lnTo>
                  <a:lnTo>
                    <a:pt x="392" y="831"/>
                  </a:lnTo>
                  <a:lnTo>
                    <a:pt x="390" y="831"/>
                  </a:lnTo>
                  <a:lnTo>
                    <a:pt x="390" y="829"/>
                  </a:lnTo>
                  <a:lnTo>
                    <a:pt x="392" y="829"/>
                  </a:lnTo>
                  <a:lnTo>
                    <a:pt x="392" y="827"/>
                  </a:lnTo>
                  <a:lnTo>
                    <a:pt x="394" y="827"/>
                  </a:lnTo>
                  <a:lnTo>
                    <a:pt x="396" y="827"/>
                  </a:lnTo>
                  <a:lnTo>
                    <a:pt x="396" y="825"/>
                  </a:lnTo>
                  <a:lnTo>
                    <a:pt x="398" y="823"/>
                  </a:lnTo>
                  <a:lnTo>
                    <a:pt x="400" y="821"/>
                  </a:lnTo>
                  <a:lnTo>
                    <a:pt x="402" y="817"/>
                  </a:lnTo>
                  <a:lnTo>
                    <a:pt x="402" y="815"/>
                  </a:lnTo>
                  <a:lnTo>
                    <a:pt x="402" y="813"/>
                  </a:lnTo>
                  <a:lnTo>
                    <a:pt x="404" y="813"/>
                  </a:lnTo>
                  <a:lnTo>
                    <a:pt x="404" y="811"/>
                  </a:lnTo>
                  <a:lnTo>
                    <a:pt x="406" y="811"/>
                  </a:lnTo>
                  <a:lnTo>
                    <a:pt x="406" y="809"/>
                  </a:lnTo>
                  <a:lnTo>
                    <a:pt x="408" y="805"/>
                  </a:lnTo>
                  <a:lnTo>
                    <a:pt x="410" y="803"/>
                  </a:lnTo>
                  <a:lnTo>
                    <a:pt x="412" y="801"/>
                  </a:lnTo>
                  <a:lnTo>
                    <a:pt x="414" y="799"/>
                  </a:lnTo>
                  <a:lnTo>
                    <a:pt x="414" y="797"/>
                  </a:lnTo>
                  <a:lnTo>
                    <a:pt x="416" y="795"/>
                  </a:lnTo>
                  <a:lnTo>
                    <a:pt x="418" y="795"/>
                  </a:lnTo>
                  <a:lnTo>
                    <a:pt x="420" y="795"/>
                  </a:lnTo>
                  <a:lnTo>
                    <a:pt x="420" y="797"/>
                  </a:lnTo>
                  <a:lnTo>
                    <a:pt x="420" y="795"/>
                  </a:lnTo>
                  <a:lnTo>
                    <a:pt x="420" y="793"/>
                  </a:lnTo>
                  <a:lnTo>
                    <a:pt x="418" y="793"/>
                  </a:lnTo>
                  <a:lnTo>
                    <a:pt x="418" y="791"/>
                  </a:lnTo>
                  <a:lnTo>
                    <a:pt x="420" y="791"/>
                  </a:lnTo>
                  <a:lnTo>
                    <a:pt x="420" y="789"/>
                  </a:lnTo>
                  <a:lnTo>
                    <a:pt x="422" y="789"/>
                  </a:lnTo>
                  <a:lnTo>
                    <a:pt x="424" y="789"/>
                  </a:lnTo>
                  <a:lnTo>
                    <a:pt x="426" y="787"/>
                  </a:lnTo>
                  <a:lnTo>
                    <a:pt x="426" y="785"/>
                  </a:lnTo>
                  <a:lnTo>
                    <a:pt x="426" y="783"/>
                  </a:lnTo>
                  <a:lnTo>
                    <a:pt x="428" y="783"/>
                  </a:lnTo>
                  <a:lnTo>
                    <a:pt x="432" y="783"/>
                  </a:lnTo>
                  <a:lnTo>
                    <a:pt x="432" y="781"/>
                  </a:lnTo>
                  <a:lnTo>
                    <a:pt x="432" y="779"/>
                  </a:lnTo>
                  <a:lnTo>
                    <a:pt x="432" y="777"/>
                  </a:lnTo>
                  <a:lnTo>
                    <a:pt x="434" y="775"/>
                  </a:lnTo>
                  <a:lnTo>
                    <a:pt x="436" y="775"/>
                  </a:lnTo>
                  <a:lnTo>
                    <a:pt x="438" y="775"/>
                  </a:lnTo>
                  <a:lnTo>
                    <a:pt x="440" y="773"/>
                  </a:lnTo>
                  <a:lnTo>
                    <a:pt x="442" y="773"/>
                  </a:lnTo>
                  <a:lnTo>
                    <a:pt x="444" y="771"/>
                  </a:lnTo>
                  <a:lnTo>
                    <a:pt x="446" y="771"/>
                  </a:lnTo>
                  <a:lnTo>
                    <a:pt x="446" y="769"/>
                  </a:lnTo>
                  <a:lnTo>
                    <a:pt x="448" y="769"/>
                  </a:lnTo>
                  <a:lnTo>
                    <a:pt x="448" y="767"/>
                  </a:lnTo>
                  <a:lnTo>
                    <a:pt x="450" y="767"/>
                  </a:lnTo>
                  <a:lnTo>
                    <a:pt x="450" y="765"/>
                  </a:lnTo>
                  <a:lnTo>
                    <a:pt x="452" y="765"/>
                  </a:lnTo>
                  <a:lnTo>
                    <a:pt x="454" y="765"/>
                  </a:lnTo>
                  <a:lnTo>
                    <a:pt x="454" y="761"/>
                  </a:lnTo>
                  <a:lnTo>
                    <a:pt x="454" y="759"/>
                  </a:lnTo>
                  <a:lnTo>
                    <a:pt x="456" y="759"/>
                  </a:lnTo>
                  <a:lnTo>
                    <a:pt x="454" y="757"/>
                  </a:lnTo>
                  <a:lnTo>
                    <a:pt x="454" y="755"/>
                  </a:lnTo>
                  <a:lnTo>
                    <a:pt x="454" y="751"/>
                  </a:lnTo>
                  <a:lnTo>
                    <a:pt x="454" y="747"/>
                  </a:lnTo>
                  <a:lnTo>
                    <a:pt x="454" y="745"/>
                  </a:lnTo>
                  <a:lnTo>
                    <a:pt x="454" y="743"/>
                  </a:lnTo>
                  <a:lnTo>
                    <a:pt x="452" y="741"/>
                  </a:lnTo>
                  <a:lnTo>
                    <a:pt x="450" y="737"/>
                  </a:lnTo>
                  <a:lnTo>
                    <a:pt x="450" y="735"/>
                  </a:lnTo>
                  <a:lnTo>
                    <a:pt x="450" y="733"/>
                  </a:lnTo>
                  <a:lnTo>
                    <a:pt x="448" y="731"/>
                  </a:lnTo>
                  <a:lnTo>
                    <a:pt x="448" y="729"/>
                  </a:lnTo>
                  <a:lnTo>
                    <a:pt x="442" y="727"/>
                  </a:lnTo>
                  <a:lnTo>
                    <a:pt x="440" y="727"/>
                  </a:lnTo>
                  <a:lnTo>
                    <a:pt x="438" y="727"/>
                  </a:lnTo>
                  <a:lnTo>
                    <a:pt x="436" y="729"/>
                  </a:lnTo>
                  <a:lnTo>
                    <a:pt x="434" y="729"/>
                  </a:lnTo>
                  <a:lnTo>
                    <a:pt x="432" y="729"/>
                  </a:lnTo>
                  <a:lnTo>
                    <a:pt x="432" y="727"/>
                  </a:lnTo>
                  <a:lnTo>
                    <a:pt x="432" y="725"/>
                  </a:lnTo>
                  <a:lnTo>
                    <a:pt x="432" y="723"/>
                  </a:lnTo>
                  <a:lnTo>
                    <a:pt x="434" y="721"/>
                  </a:lnTo>
                  <a:lnTo>
                    <a:pt x="434" y="717"/>
                  </a:lnTo>
                  <a:lnTo>
                    <a:pt x="434" y="715"/>
                  </a:lnTo>
                  <a:lnTo>
                    <a:pt x="434" y="711"/>
                  </a:lnTo>
                  <a:lnTo>
                    <a:pt x="434" y="709"/>
                  </a:lnTo>
                  <a:lnTo>
                    <a:pt x="436" y="709"/>
                  </a:lnTo>
                  <a:lnTo>
                    <a:pt x="436" y="707"/>
                  </a:lnTo>
                  <a:lnTo>
                    <a:pt x="436" y="705"/>
                  </a:lnTo>
                  <a:lnTo>
                    <a:pt x="436" y="703"/>
                  </a:lnTo>
                  <a:lnTo>
                    <a:pt x="436" y="701"/>
                  </a:lnTo>
                  <a:lnTo>
                    <a:pt x="436" y="699"/>
                  </a:lnTo>
                  <a:lnTo>
                    <a:pt x="436" y="697"/>
                  </a:lnTo>
                  <a:lnTo>
                    <a:pt x="434" y="697"/>
                  </a:lnTo>
                  <a:lnTo>
                    <a:pt x="434" y="695"/>
                  </a:lnTo>
                  <a:lnTo>
                    <a:pt x="436" y="693"/>
                  </a:lnTo>
                  <a:lnTo>
                    <a:pt x="436" y="691"/>
                  </a:lnTo>
                  <a:lnTo>
                    <a:pt x="432" y="689"/>
                  </a:lnTo>
                  <a:lnTo>
                    <a:pt x="432" y="687"/>
                  </a:lnTo>
                  <a:lnTo>
                    <a:pt x="430" y="687"/>
                  </a:lnTo>
                  <a:lnTo>
                    <a:pt x="424" y="689"/>
                  </a:lnTo>
                  <a:lnTo>
                    <a:pt x="424" y="691"/>
                  </a:lnTo>
                  <a:lnTo>
                    <a:pt x="422" y="691"/>
                  </a:lnTo>
                  <a:lnTo>
                    <a:pt x="418" y="691"/>
                  </a:lnTo>
                  <a:lnTo>
                    <a:pt x="414" y="691"/>
                  </a:lnTo>
                  <a:lnTo>
                    <a:pt x="412" y="689"/>
                  </a:lnTo>
                  <a:lnTo>
                    <a:pt x="412" y="687"/>
                  </a:lnTo>
                  <a:lnTo>
                    <a:pt x="412" y="685"/>
                  </a:lnTo>
                  <a:lnTo>
                    <a:pt x="412" y="683"/>
                  </a:lnTo>
                  <a:lnTo>
                    <a:pt x="410" y="683"/>
                  </a:lnTo>
                  <a:lnTo>
                    <a:pt x="410" y="681"/>
                  </a:lnTo>
                  <a:lnTo>
                    <a:pt x="410" y="679"/>
                  </a:lnTo>
                  <a:lnTo>
                    <a:pt x="410" y="677"/>
                  </a:lnTo>
                  <a:lnTo>
                    <a:pt x="408" y="675"/>
                  </a:lnTo>
                  <a:lnTo>
                    <a:pt x="408" y="673"/>
                  </a:lnTo>
                  <a:lnTo>
                    <a:pt x="408" y="671"/>
                  </a:lnTo>
                  <a:lnTo>
                    <a:pt x="408" y="669"/>
                  </a:lnTo>
                  <a:lnTo>
                    <a:pt x="406" y="667"/>
                  </a:lnTo>
                  <a:lnTo>
                    <a:pt x="406" y="663"/>
                  </a:lnTo>
                  <a:lnTo>
                    <a:pt x="406" y="661"/>
                  </a:lnTo>
                  <a:lnTo>
                    <a:pt x="406" y="659"/>
                  </a:lnTo>
                  <a:lnTo>
                    <a:pt x="404" y="659"/>
                  </a:lnTo>
                  <a:lnTo>
                    <a:pt x="404" y="657"/>
                  </a:lnTo>
                  <a:lnTo>
                    <a:pt x="402" y="657"/>
                  </a:lnTo>
                  <a:lnTo>
                    <a:pt x="402" y="655"/>
                  </a:lnTo>
                  <a:lnTo>
                    <a:pt x="402" y="653"/>
                  </a:lnTo>
                  <a:lnTo>
                    <a:pt x="400" y="651"/>
                  </a:lnTo>
                  <a:lnTo>
                    <a:pt x="398" y="651"/>
                  </a:lnTo>
                  <a:lnTo>
                    <a:pt x="396" y="651"/>
                  </a:lnTo>
                  <a:lnTo>
                    <a:pt x="394" y="651"/>
                  </a:lnTo>
                  <a:lnTo>
                    <a:pt x="392" y="651"/>
                  </a:lnTo>
                  <a:lnTo>
                    <a:pt x="390" y="649"/>
                  </a:lnTo>
                  <a:lnTo>
                    <a:pt x="388" y="649"/>
                  </a:lnTo>
                  <a:lnTo>
                    <a:pt x="388" y="647"/>
                  </a:lnTo>
                  <a:lnTo>
                    <a:pt x="388" y="645"/>
                  </a:lnTo>
                  <a:lnTo>
                    <a:pt x="386" y="645"/>
                  </a:lnTo>
                  <a:lnTo>
                    <a:pt x="386" y="647"/>
                  </a:lnTo>
                  <a:lnTo>
                    <a:pt x="384" y="647"/>
                  </a:lnTo>
                  <a:lnTo>
                    <a:pt x="384" y="649"/>
                  </a:lnTo>
                  <a:lnTo>
                    <a:pt x="384" y="651"/>
                  </a:lnTo>
                  <a:lnTo>
                    <a:pt x="384" y="649"/>
                  </a:lnTo>
                  <a:lnTo>
                    <a:pt x="382" y="651"/>
                  </a:lnTo>
                  <a:lnTo>
                    <a:pt x="380" y="651"/>
                  </a:lnTo>
                  <a:lnTo>
                    <a:pt x="378" y="649"/>
                  </a:lnTo>
                  <a:lnTo>
                    <a:pt x="374" y="649"/>
                  </a:lnTo>
                  <a:lnTo>
                    <a:pt x="372" y="649"/>
                  </a:lnTo>
                  <a:lnTo>
                    <a:pt x="370" y="649"/>
                  </a:lnTo>
                  <a:lnTo>
                    <a:pt x="364" y="649"/>
                  </a:lnTo>
                  <a:lnTo>
                    <a:pt x="364" y="647"/>
                  </a:lnTo>
                  <a:lnTo>
                    <a:pt x="360" y="647"/>
                  </a:lnTo>
                  <a:lnTo>
                    <a:pt x="358" y="647"/>
                  </a:lnTo>
                  <a:lnTo>
                    <a:pt x="356" y="647"/>
                  </a:lnTo>
                  <a:lnTo>
                    <a:pt x="356" y="645"/>
                  </a:lnTo>
                  <a:lnTo>
                    <a:pt x="356" y="643"/>
                  </a:lnTo>
                  <a:lnTo>
                    <a:pt x="356" y="639"/>
                  </a:lnTo>
                  <a:lnTo>
                    <a:pt x="356" y="636"/>
                  </a:lnTo>
                  <a:lnTo>
                    <a:pt x="356" y="634"/>
                  </a:lnTo>
                  <a:lnTo>
                    <a:pt x="356" y="632"/>
                  </a:lnTo>
                  <a:lnTo>
                    <a:pt x="356" y="630"/>
                  </a:lnTo>
                  <a:lnTo>
                    <a:pt x="358" y="628"/>
                  </a:lnTo>
                  <a:lnTo>
                    <a:pt x="358" y="620"/>
                  </a:lnTo>
                  <a:lnTo>
                    <a:pt x="356" y="616"/>
                  </a:lnTo>
                  <a:lnTo>
                    <a:pt x="356" y="614"/>
                  </a:lnTo>
                  <a:lnTo>
                    <a:pt x="354" y="612"/>
                  </a:lnTo>
                  <a:lnTo>
                    <a:pt x="354" y="614"/>
                  </a:lnTo>
                  <a:lnTo>
                    <a:pt x="352" y="612"/>
                  </a:lnTo>
                  <a:lnTo>
                    <a:pt x="352" y="610"/>
                  </a:lnTo>
                  <a:lnTo>
                    <a:pt x="350" y="608"/>
                  </a:lnTo>
                  <a:lnTo>
                    <a:pt x="350" y="606"/>
                  </a:lnTo>
                  <a:lnTo>
                    <a:pt x="348" y="604"/>
                  </a:lnTo>
                  <a:lnTo>
                    <a:pt x="348" y="602"/>
                  </a:lnTo>
                  <a:lnTo>
                    <a:pt x="350" y="602"/>
                  </a:lnTo>
                  <a:lnTo>
                    <a:pt x="354" y="598"/>
                  </a:lnTo>
                  <a:lnTo>
                    <a:pt x="348" y="592"/>
                  </a:lnTo>
                  <a:lnTo>
                    <a:pt x="348" y="590"/>
                  </a:lnTo>
                  <a:lnTo>
                    <a:pt x="350" y="584"/>
                  </a:lnTo>
                  <a:lnTo>
                    <a:pt x="352" y="578"/>
                  </a:lnTo>
                  <a:lnTo>
                    <a:pt x="354" y="576"/>
                  </a:lnTo>
                  <a:lnTo>
                    <a:pt x="354" y="574"/>
                  </a:lnTo>
                  <a:lnTo>
                    <a:pt x="356" y="574"/>
                  </a:lnTo>
                  <a:lnTo>
                    <a:pt x="354" y="572"/>
                  </a:lnTo>
                  <a:lnTo>
                    <a:pt x="354" y="570"/>
                  </a:lnTo>
                  <a:lnTo>
                    <a:pt x="356" y="562"/>
                  </a:lnTo>
                  <a:lnTo>
                    <a:pt x="356" y="558"/>
                  </a:lnTo>
                  <a:lnTo>
                    <a:pt x="356" y="556"/>
                  </a:lnTo>
                  <a:lnTo>
                    <a:pt x="358" y="556"/>
                  </a:lnTo>
                  <a:lnTo>
                    <a:pt x="356" y="552"/>
                  </a:lnTo>
                  <a:lnTo>
                    <a:pt x="352" y="546"/>
                  </a:lnTo>
                  <a:lnTo>
                    <a:pt x="352" y="544"/>
                  </a:lnTo>
                  <a:lnTo>
                    <a:pt x="352" y="542"/>
                  </a:lnTo>
                  <a:lnTo>
                    <a:pt x="350" y="542"/>
                  </a:lnTo>
                  <a:lnTo>
                    <a:pt x="352" y="542"/>
                  </a:lnTo>
                  <a:lnTo>
                    <a:pt x="352" y="540"/>
                  </a:lnTo>
                  <a:lnTo>
                    <a:pt x="350" y="540"/>
                  </a:lnTo>
                  <a:lnTo>
                    <a:pt x="348" y="538"/>
                  </a:lnTo>
                  <a:lnTo>
                    <a:pt x="346" y="538"/>
                  </a:lnTo>
                  <a:lnTo>
                    <a:pt x="344" y="538"/>
                  </a:lnTo>
                  <a:lnTo>
                    <a:pt x="344" y="536"/>
                  </a:lnTo>
                  <a:lnTo>
                    <a:pt x="340" y="534"/>
                  </a:lnTo>
                  <a:lnTo>
                    <a:pt x="338" y="534"/>
                  </a:lnTo>
                  <a:lnTo>
                    <a:pt x="338" y="532"/>
                  </a:lnTo>
                  <a:lnTo>
                    <a:pt x="336" y="532"/>
                  </a:lnTo>
                  <a:lnTo>
                    <a:pt x="336" y="530"/>
                  </a:lnTo>
                  <a:lnTo>
                    <a:pt x="336" y="528"/>
                  </a:lnTo>
                  <a:lnTo>
                    <a:pt x="336" y="526"/>
                  </a:lnTo>
                  <a:lnTo>
                    <a:pt x="336" y="524"/>
                  </a:lnTo>
                  <a:lnTo>
                    <a:pt x="336" y="520"/>
                  </a:lnTo>
                  <a:lnTo>
                    <a:pt x="336" y="518"/>
                  </a:lnTo>
                  <a:lnTo>
                    <a:pt x="336" y="516"/>
                  </a:lnTo>
                  <a:lnTo>
                    <a:pt x="336" y="512"/>
                  </a:lnTo>
                  <a:lnTo>
                    <a:pt x="336" y="510"/>
                  </a:lnTo>
                  <a:lnTo>
                    <a:pt x="336" y="512"/>
                  </a:lnTo>
                  <a:lnTo>
                    <a:pt x="334" y="512"/>
                  </a:lnTo>
                  <a:lnTo>
                    <a:pt x="324" y="510"/>
                  </a:lnTo>
                  <a:lnTo>
                    <a:pt x="314" y="510"/>
                  </a:lnTo>
                  <a:lnTo>
                    <a:pt x="312" y="510"/>
                  </a:lnTo>
                  <a:lnTo>
                    <a:pt x="302" y="510"/>
                  </a:lnTo>
                  <a:lnTo>
                    <a:pt x="300" y="510"/>
                  </a:lnTo>
                  <a:lnTo>
                    <a:pt x="298" y="502"/>
                  </a:lnTo>
                  <a:lnTo>
                    <a:pt x="296" y="490"/>
                  </a:lnTo>
                  <a:lnTo>
                    <a:pt x="292" y="484"/>
                  </a:lnTo>
                  <a:lnTo>
                    <a:pt x="288" y="480"/>
                  </a:lnTo>
                  <a:lnTo>
                    <a:pt x="292" y="480"/>
                  </a:lnTo>
                  <a:lnTo>
                    <a:pt x="294" y="480"/>
                  </a:lnTo>
                  <a:lnTo>
                    <a:pt x="294" y="476"/>
                  </a:lnTo>
                  <a:lnTo>
                    <a:pt x="294" y="472"/>
                  </a:lnTo>
                  <a:lnTo>
                    <a:pt x="294" y="470"/>
                  </a:lnTo>
                  <a:lnTo>
                    <a:pt x="292" y="468"/>
                  </a:lnTo>
                  <a:lnTo>
                    <a:pt x="290" y="464"/>
                  </a:lnTo>
                  <a:lnTo>
                    <a:pt x="290" y="462"/>
                  </a:lnTo>
                  <a:lnTo>
                    <a:pt x="288" y="460"/>
                  </a:lnTo>
                  <a:lnTo>
                    <a:pt x="288" y="458"/>
                  </a:lnTo>
                  <a:lnTo>
                    <a:pt x="290" y="458"/>
                  </a:lnTo>
                  <a:lnTo>
                    <a:pt x="290" y="456"/>
                  </a:lnTo>
                  <a:lnTo>
                    <a:pt x="288" y="452"/>
                  </a:lnTo>
                  <a:lnTo>
                    <a:pt x="288" y="450"/>
                  </a:lnTo>
                  <a:lnTo>
                    <a:pt x="286" y="450"/>
                  </a:lnTo>
                  <a:lnTo>
                    <a:pt x="284" y="448"/>
                  </a:lnTo>
                  <a:lnTo>
                    <a:pt x="282" y="448"/>
                  </a:lnTo>
                  <a:lnTo>
                    <a:pt x="280" y="446"/>
                  </a:lnTo>
                  <a:lnTo>
                    <a:pt x="278" y="444"/>
                  </a:lnTo>
                  <a:lnTo>
                    <a:pt x="272" y="444"/>
                  </a:lnTo>
                  <a:lnTo>
                    <a:pt x="268" y="444"/>
                  </a:lnTo>
                  <a:lnTo>
                    <a:pt x="266" y="444"/>
                  </a:lnTo>
                  <a:lnTo>
                    <a:pt x="264" y="444"/>
                  </a:lnTo>
                  <a:lnTo>
                    <a:pt x="262" y="444"/>
                  </a:lnTo>
                  <a:lnTo>
                    <a:pt x="260" y="444"/>
                  </a:lnTo>
                  <a:lnTo>
                    <a:pt x="260" y="442"/>
                  </a:lnTo>
                  <a:lnTo>
                    <a:pt x="258" y="442"/>
                  </a:lnTo>
                  <a:lnTo>
                    <a:pt x="256" y="440"/>
                  </a:lnTo>
                  <a:lnTo>
                    <a:pt x="254" y="438"/>
                  </a:lnTo>
                  <a:lnTo>
                    <a:pt x="254" y="436"/>
                  </a:lnTo>
                  <a:lnTo>
                    <a:pt x="254" y="434"/>
                  </a:lnTo>
                  <a:lnTo>
                    <a:pt x="252" y="434"/>
                  </a:lnTo>
                  <a:lnTo>
                    <a:pt x="250" y="434"/>
                  </a:lnTo>
                  <a:lnTo>
                    <a:pt x="248" y="434"/>
                  </a:lnTo>
                  <a:lnTo>
                    <a:pt x="246" y="434"/>
                  </a:lnTo>
                  <a:lnTo>
                    <a:pt x="242" y="432"/>
                  </a:lnTo>
                  <a:lnTo>
                    <a:pt x="242" y="430"/>
                  </a:lnTo>
                  <a:lnTo>
                    <a:pt x="240" y="430"/>
                  </a:lnTo>
                  <a:lnTo>
                    <a:pt x="240" y="432"/>
                  </a:lnTo>
                  <a:lnTo>
                    <a:pt x="240" y="430"/>
                  </a:lnTo>
                  <a:lnTo>
                    <a:pt x="238" y="428"/>
                  </a:lnTo>
                  <a:lnTo>
                    <a:pt x="236" y="428"/>
                  </a:lnTo>
                  <a:lnTo>
                    <a:pt x="234" y="426"/>
                  </a:lnTo>
                  <a:lnTo>
                    <a:pt x="234" y="424"/>
                  </a:lnTo>
                  <a:lnTo>
                    <a:pt x="234" y="422"/>
                  </a:lnTo>
                  <a:lnTo>
                    <a:pt x="232" y="422"/>
                  </a:lnTo>
                  <a:lnTo>
                    <a:pt x="232" y="424"/>
                  </a:lnTo>
                  <a:lnTo>
                    <a:pt x="230" y="424"/>
                  </a:lnTo>
                  <a:lnTo>
                    <a:pt x="228" y="424"/>
                  </a:lnTo>
                  <a:lnTo>
                    <a:pt x="226" y="422"/>
                  </a:lnTo>
                  <a:lnTo>
                    <a:pt x="226" y="420"/>
                  </a:lnTo>
                  <a:lnTo>
                    <a:pt x="220" y="420"/>
                  </a:lnTo>
                  <a:lnTo>
                    <a:pt x="218" y="420"/>
                  </a:lnTo>
                  <a:lnTo>
                    <a:pt x="216" y="420"/>
                  </a:lnTo>
                  <a:lnTo>
                    <a:pt x="214" y="420"/>
                  </a:lnTo>
                  <a:lnTo>
                    <a:pt x="212" y="420"/>
                  </a:lnTo>
                  <a:lnTo>
                    <a:pt x="210" y="420"/>
                  </a:lnTo>
                  <a:lnTo>
                    <a:pt x="208" y="420"/>
                  </a:lnTo>
                  <a:lnTo>
                    <a:pt x="206" y="420"/>
                  </a:lnTo>
                  <a:lnTo>
                    <a:pt x="204" y="420"/>
                  </a:lnTo>
                  <a:lnTo>
                    <a:pt x="202" y="418"/>
                  </a:lnTo>
                  <a:lnTo>
                    <a:pt x="202" y="414"/>
                  </a:lnTo>
                  <a:lnTo>
                    <a:pt x="200" y="414"/>
                  </a:lnTo>
                  <a:lnTo>
                    <a:pt x="198" y="412"/>
                  </a:lnTo>
                  <a:lnTo>
                    <a:pt x="196" y="412"/>
                  </a:lnTo>
                  <a:lnTo>
                    <a:pt x="196" y="410"/>
                  </a:lnTo>
                  <a:lnTo>
                    <a:pt x="194" y="410"/>
                  </a:lnTo>
                  <a:lnTo>
                    <a:pt x="192" y="410"/>
                  </a:lnTo>
                  <a:lnTo>
                    <a:pt x="192" y="408"/>
                  </a:lnTo>
                  <a:lnTo>
                    <a:pt x="192" y="406"/>
                  </a:lnTo>
                  <a:lnTo>
                    <a:pt x="192" y="404"/>
                  </a:lnTo>
                  <a:lnTo>
                    <a:pt x="192" y="402"/>
                  </a:lnTo>
                  <a:lnTo>
                    <a:pt x="190" y="402"/>
                  </a:lnTo>
                  <a:lnTo>
                    <a:pt x="190" y="404"/>
                  </a:lnTo>
                  <a:lnTo>
                    <a:pt x="190" y="402"/>
                  </a:lnTo>
                  <a:lnTo>
                    <a:pt x="188" y="402"/>
                  </a:lnTo>
                  <a:lnTo>
                    <a:pt x="188" y="400"/>
                  </a:lnTo>
                  <a:lnTo>
                    <a:pt x="190" y="400"/>
                  </a:lnTo>
                  <a:lnTo>
                    <a:pt x="188" y="396"/>
                  </a:lnTo>
                  <a:lnTo>
                    <a:pt x="186" y="396"/>
                  </a:lnTo>
                  <a:lnTo>
                    <a:pt x="186" y="394"/>
                  </a:lnTo>
                  <a:lnTo>
                    <a:pt x="184" y="392"/>
                  </a:lnTo>
                  <a:lnTo>
                    <a:pt x="184" y="390"/>
                  </a:lnTo>
                  <a:lnTo>
                    <a:pt x="184" y="388"/>
                  </a:lnTo>
                  <a:lnTo>
                    <a:pt x="184" y="386"/>
                  </a:lnTo>
                  <a:lnTo>
                    <a:pt x="186" y="384"/>
                  </a:lnTo>
                  <a:lnTo>
                    <a:pt x="186" y="382"/>
                  </a:lnTo>
                  <a:lnTo>
                    <a:pt x="184" y="380"/>
                  </a:lnTo>
                  <a:lnTo>
                    <a:pt x="184" y="378"/>
                  </a:lnTo>
                  <a:lnTo>
                    <a:pt x="182" y="374"/>
                  </a:lnTo>
                  <a:lnTo>
                    <a:pt x="182" y="372"/>
                  </a:lnTo>
                  <a:lnTo>
                    <a:pt x="182" y="370"/>
                  </a:lnTo>
                  <a:lnTo>
                    <a:pt x="184" y="370"/>
                  </a:lnTo>
                  <a:lnTo>
                    <a:pt x="184" y="368"/>
                  </a:lnTo>
                  <a:lnTo>
                    <a:pt x="184" y="366"/>
                  </a:lnTo>
                  <a:lnTo>
                    <a:pt x="184" y="364"/>
                  </a:lnTo>
                  <a:lnTo>
                    <a:pt x="184" y="362"/>
                  </a:lnTo>
                  <a:lnTo>
                    <a:pt x="184" y="360"/>
                  </a:lnTo>
                  <a:lnTo>
                    <a:pt x="184" y="358"/>
                  </a:lnTo>
                  <a:lnTo>
                    <a:pt x="184" y="356"/>
                  </a:lnTo>
                  <a:lnTo>
                    <a:pt x="182" y="354"/>
                  </a:lnTo>
                  <a:lnTo>
                    <a:pt x="180" y="354"/>
                  </a:lnTo>
                  <a:lnTo>
                    <a:pt x="180" y="356"/>
                  </a:lnTo>
                  <a:lnTo>
                    <a:pt x="178" y="358"/>
                  </a:lnTo>
                  <a:lnTo>
                    <a:pt x="174" y="356"/>
                  </a:lnTo>
                  <a:lnTo>
                    <a:pt x="172" y="356"/>
                  </a:lnTo>
                  <a:lnTo>
                    <a:pt x="170" y="356"/>
                  </a:lnTo>
                  <a:lnTo>
                    <a:pt x="168" y="356"/>
                  </a:lnTo>
                  <a:lnTo>
                    <a:pt x="166" y="356"/>
                  </a:lnTo>
                  <a:lnTo>
                    <a:pt x="164" y="356"/>
                  </a:lnTo>
                  <a:lnTo>
                    <a:pt x="160" y="358"/>
                  </a:lnTo>
                  <a:lnTo>
                    <a:pt x="158" y="358"/>
                  </a:lnTo>
                  <a:lnTo>
                    <a:pt x="156" y="358"/>
                  </a:lnTo>
                  <a:lnTo>
                    <a:pt x="156" y="360"/>
                  </a:lnTo>
                  <a:lnTo>
                    <a:pt x="154" y="360"/>
                  </a:lnTo>
                  <a:lnTo>
                    <a:pt x="152" y="362"/>
                  </a:lnTo>
                  <a:lnTo>
                    <a:pt x="150" y="364"/>
                  </a:lnTo>
                  <a:lnTo>
                    <a:pt x="148" y="366"/>
                  </a:lnTo>
                  <a:lnTo>
                    <a:pt x="146" y="368"/>
                  </a:lnTo>
                  <a:lnTo>
                    <a:pt x="144" y="370"/>
                  </a:lnTo>
                  <a:lnTo>
                    <a:pt x="142" y="370"/>
                  </a:lnTo>
                  <a:lnTo>
                    <a:pt x="140" y="372"/>
                  </a:lnTo>
                  <a:lnTo>
                    <a:pt x="138" y="372"/>
                  </a:lnTo>
                  <a:lnTo>
                    <a:pt x="136" y="372"/>
                  </a:lnTo>
                  <a:lnTo>
                    <a:pt x="136" y="374"/>
                  </a:lnTo>
                  <a:lnTo>
                    <a:pt x="136" y="376"/>
                  </a:lnTo>
                  <a:lnTo>
                    <a:pt x="134" y="376"/>
                  </a:lnTo>
                  <a:lnTo>
                    <a:pt x="132" y="376"/>
                  </a:lnTo>
                  <a:lnTo>
                    <a:pt x="128" y="376"/>
                  </a:lnTo>
                  <a:lnTo>
                    <a:pt x="126" y="376"/>
                  </a:lnTo>
                  <a:lnTo>
                    <a:pt x="126" y="378"/>
                  </a:lnTo>
                  <a:lnTo>
                    <a:pt x="124" y="382"/>
                  </a:lnTo>
                  <a:lnTo>
                    <a:pt x="124" y="384"/>
                  </a:lnTo>
                  <a:lnTo>
                    <a:pt x="122" y="384"/>
                  </a:lnTo>
                  <a:lnTo>
                    <a:pt x="120" y="384"/>
                  </a:lnTo>
                  <a:lnTo>
                    <a:pt x="118" y="386"/>
                  </a:lnTo>
                  <a:lnTo>
                    <a:pt x="116" y="386"/>
                  </a:lnTo>
                  <a:lnTo>
                    <a:pt x="116" y="388"/>
                  </a:lnTo>
                  <a:lnTo>
                    <a:pt x="114" y="388"/>
                  </a:lnTo>
                  <a:lnTo>
                    <a:pt x="112" y="388"/>
                  </a:lnTo>
                  <a:lnTo>
                    <a:pt x="110" y="384"/>
                  </a:lnTo>
                  <a:lnTo>
                    <a:pt x="106" y="384"/>
                  </a:lnTo>
                  <a:lnTo>
                    <a:pt x="102" y="382"/>
                  </a:lnTo>
                  <a:lnTo>
                    <a:pt x="98" y="382"/>
                  </a:lnTo>
                  <a:lnTo>
                    <a:pt x="96" y="382"/>
                  </a:lnTo>
                  <a:lnTo>
                    <a:pt x="94" y="384"/>
                  </a:lnTo>
                  <a:lnTo>
                    <a:pt x="94" y="382"/>
                  </a:lnTo>
                  <a:lnTo>
                    <a:pt x="92" y="382"/>
                  </a:lnTo>
                  <a:lnTo>
                    <a:pt x="90" y="382"/>
                  </a:lnTo>
                  <a:lnTo>
                    <a:pt x="88" y="382"/>
                  </a:lnTo>
                  <a:lnTo>
                    <a:pt x="86" y="384"/>
                  </a:lnTo>
                  <a:lnTo>
                    <a:pt x="84" y="384"/>
                  </a:lnTo>
                  <a:lnTo>
                    <a:pt x="84" y="386"/>
                  </a:lnTo>
                  <a:lnTo>
                    <a:pt x="82" y="386"/>
                  </a:lnTo>
                  <a:lnTo>
                    <a:pt x="80" y="386"/>
                  </a:lnTo>
                  <a:lnTo>
                    <a:pt x="78" y="384"/>
                  </a:lnTo>
                  <a:lnTo>
                    <a:pt x="78" y="382"/>
                  </a:lnTo>
                  <a:lnTo>
                    <a:pt x="76" y="382"/>
                  </a:lnTo>
                  <a:lnTo>
                    <a:pt x="76" y="384"/>
                  </a:lnTo>
                  <a:lnTo>
                    <a:pt x="74" y="384"/>
                  </a:lnTo>
                  <a:lnTo>
                    <a:pt x="74" y="382"/>
                  </a:lnTo>
                  <a:lnTo>
                    <a:pt x="74" y="378"/>
                  </a:lnTo>
                  <a:lnTo>
                    <a:pt x="74" y="374"/>
                  </a:lnTo>
                  <a:lnTo>
                    <a:pt x="74" y="370"/>
                  </a:lnTo>
                  <a:lnTo>
                    <a:pt x="74" y="366"/>
                  </a:lnTo>
                  <a:lnTo>
                    <a:pt x="72" y="364"/>
                  </a:lnTo>
                  <a:lnTo>
                    <a:pt x="72" y="360"/>
                  </a:lnTo>
                  <a:lnTo>
                    <a:pt x="72" y="358"/>
                  </a:lnTo>
                  <a:lnTo>
                    <a:pt x="72" y="356"/>
                  </a:lnTo>
                  <a:lnTo>
                    <a:pt x="74" y="356"/>
                  </a:lnTo>
                  <a:lnTo>
                    <a:pt x="74" y="352"/>
                  </a:lnTo>
                  <a:lnTo>
                    <a:pt x="72" y="350"/>
                  </a:lnTo>
                  <a:lnTo>
                    <a:pt x="74" y="350"/>
                  </a:lnTo>
                  <a:lnTo>
                    <a:pt x="74" y="348"/>
                  </a:lnTo>
                  <a:lnTo>
                    <a:pt x="72" y="348"/>
                  </a:lnTo>
                  <a:lnTo>
                    <a:pt x="70" y="352"/>
                  </a:lnTo>
                  <a:lnTo>
                    <a:pt x="68" y="352"/>
                  </a:lnTo>
                  <a:lnTo>
                    <a:pt x="66" y="354"/>
                  </a:lnTo>
                  <a:lnTo>
                    <a:pt x="66" y="356"/>
                  </a:lnTo>
                  <a:lnTo>
                    <a:pt x="64" y="356"/>
                  </a:lnTo>
                  <a:lnTo>
                    <a:pt x="64" y="358"/>
                  </a:lnTo>
                  <a:lnTo>
                    <a:pt x="62" y="358"/>
                  </a:lnTo>
                  <a:lnTo>
                    <a:pt x="62" y="360"/>
                  </a:lnTo>
                  <a:lnTo>
                    <a:pt x="60" y="360"/>
                  </a:lnTo>
                  <a:lnTo>
                    <a:pt x="58" y="362"/>
                  </a:lnTo>
                  <a:lnTo>
                    <a:pt x="56" y="362"/>
                  </a:lnTo>
                  <a:lnTo>
                    <a:pt x="54" y="362"/>
                  </a:lnTo>
                  <a:lnTo>
                    <a:pt x="50" y="362"/>
                  </a:lnTo>
                  <a:lnTo>
                    <a:pt x="46" y="362"/>
                  </a:lnTo>
                  <a:lnTo>
                    <a:pt x="44" y="362"/>
                  </a:lnTo>
                  <a:close/>
                </a:path>
              </a:pathLst>
            </a:custGeom>
            <a:solidFill>
              <a:srgbClr val="FF6600"/>
            </a:solidFill>
            <a:ln w="3175">
              <a:solidFill>
                <a:schemeClr val="bg1"/>
              </a:solidFill>
              <a:prstDash val="sysDot"/>
              <a:round/>
              <a:headEnd/>
              <a:tailEnd/>
            </a:ln>
          </p:spPr>
          <p:txBody>
            <a:bodyPr/>
            <a:lstStyle/>
            <a:p>
              <a:pPr fontAlgn="base">
                <a:spcBef>
                  <a:spcPct val="0"/>
                </a:spcBef>
                <a:spcAft>
                  <a:spcPct val="0"/>
                </a:spcAft>
              </a:pPr>
              <a:endParaRPr lang="de-DE" sz="2400">
                <a:solidFill>
                  <a:srgbClr val="000000"/>
                </a:solidFill>
                <a:cs typeface="Arial" charset="0"/>
              </a:endParaRPr>
            </a:p>
          </p:txBody>
        </p:sp>
        <p:sp>
          <p:nvSpPr>
            <p:cNvPr id="14455" name="Rectangle 2537"/>
            <p:cNvSpPr>
              <a:spLocks noChangeArrowheads="1"/>
            </p:cNvSpPr>
            <p:nvPr/>
          </p:nvSpPr>
          <p:spPr bwMode="auto">
            <a:xfrm>
              <a:off x="3135684" y="2768776"/>
              <a:ext cx="1310" cy="1310"/>
            </a:xfrm>
            <a:prstGeom prst="rect">
              <a:avLst/>
            </a:prstGeom>
            <a:noFill/>
            <a:ln w="3175">
              <a:solidFill>
                <a:schemeClr val="bg1"/>
              </a:solidFill>
              <a:prstDash val="sysDot"/>
              <a:miter lim="800000"/>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lang="de-DE" sz="2400">
                <a:solidFill>
                  <a:srgbClr val="000000"/>
                </a:solidFill>
                <a:cs typeface="Arial" charset="0"/>
              </a:endParaRPr>
            </a:p>
          </p:txBody>
        </p:sp>
        <p:sp>
          <p:nvSpPr>
            <p:cNvPr id="14456" name="Freeform 2538"/>
            <p:cNvSpPr>
              <a:spLocks/>
            </p:cNvSpPr>
            <p:nvPr/>
          </p:nvSpPr>
          <p:spPr bwMode="auto">
            <a:xfrm>
              <a:off x="3135684" y="2770085"/>
              <a:ext cx="3929" cy="3929"/>
            </a:xfrm>
            <a:custGeom>
              <a:avLst/>
              <a:gdLst>
                <a:gd name="T0" fmla="*/ 2147483647 w 4"/>
                <a:gd name="T1" fmla="*/ 2147483647 h 6"/>
                <a:gd name="T2" fmla="*/ 0 w 4"/>
                <a:gd name="T3" fmla="*/ 2147483647 h 6"/>
                <a:gd name="T4" fmla="*/ 0 w 4"/>
                <a:gd name="T5" fmla="*/ 2147483647 h 6"/>
                <a:gd name="T6" fmla="*/ 2147483647 w 4"/>
                <a:gd name="T7" fmla="*/ 0 h 6"/>
                <a:gd name="T8" fmla="*/ 2147483647 w 4"/>
                <a:gd name="T9" fmla="*/ 0 h 6"/>
                <a:gd name="T10" fmla="*/ 2147483647 w 4"/>
                <a:gd name="T11" fmla="*/ 2147483647 h 6"/>
                <a:gd name="T12" fmla="*/ 2147483647 w 4"/>
                <a:gd name="T13" fmla="*/ 2147483647 h 6"/>
                <a:gd name="T14" fmla="*/ 2147483647 w 4"/>
                <a:gd name="T15" fmla="*/ 2147483647 h 6"/>
                <a:gd name="T16" fmla="*/ 2147483647 w 4"/>
                <a:gd name="T17" fmla="*/ 2147483647 h 6"/>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4"/>
                <a:gd name="T28" fmla="*/ 0 h 6"/>
                <a:gd name="T29" fmla="*/ 4 w 4"/>
                <a:gd name="T30" fmla="*/ 6 h 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4" h="6">
                  <a:moveTo>
                    <a:pt x="2" y="6"/>
                  </a:moveTo>
                  <a:lnTo>
                    <a:pt x="0" y="4"/>
                  </a:lnTo>
                  <a:lnTo>
                    <a:pt x="0" y="2"/>
                  </a:lnTo>
                  <a:lnTo>
                    <a:pt x="2" y="0"/>
                  </a:lnTo>
                  <a:lnTo>
                    <a:pt x="4" y="0"/>
                  </a:lnTo>
                  <a:lnTo>
                    <a:pt x="4" y="2"/>
                  </a:lnTo>
                  <a:lnTo>
                    <a:pt x="4" y="4"/>
                  </a:lnTo>
                  <a:lnTo>
                    <a:pt x="4" y="6"/>
                  </a:lnTo>
                  <a:lnTo>
                    <a:pt x="2" y="6"/>
                  </a:lnTo>
                  <a:close/>
                </a:path>
              </a:pathLst>
            </a:custGeom>
            <a:noFill/>
            <a:ln w="3175">
              <a:solidFill>
                <a:schemeClr val="bg1"/>
              </a:solidFill>
              <a:prstDash val="sysDot"/>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lang="de-DE" sz="2400">
                <a:solidFill>
                  <a:srgbClr val="000000"/>
                </a:solidFill>
                <a:cs typeface="Arial" charset="0"/>
              </a:endParaRPr>
            </a:p>
          </p:txBody>
        </p:sp>
        <p:sp>
          <p:nvSpPr>
            <p:cNvPr id="14457" name="Freeform 2539"/>
            <p:cNvSpPr>
              <a:spLocks/>
            </p:cNvSpPr>
            <p:nvPr/>
          </p:nvSpPr>
          <p:spPr bwMode="auto">
            <a:xfrm>
              <a:off x="3144850" y="2789725"/>
              <a:ext cx="2619" cy="3929"/>
            </a:xfrm>
            <a:custGeom>
              <a:avLst/>
              <a:gdLst>
                <a:gd name="T0" fmla="*/ 0 w 2"/>
                <a:gd name="T1" fmla="*/ 2147483647 h 4"/>
                <a:gd name="T2" fmla="*/ 0 w 2"/>
                <a:gd name="T3" fmla="*/ 2147483647 h 4"/>
                <a:gd name="T4" fmla="*/ 0 w 2"/>
                <a:gd name="T5" fmla="*/ 0 h 4"/>
                <a:gd name="T6" fmla="*/ 2147483647 w 2"/>
                <a:gd name="T7" fmla="*/ 0 h 4"/>
                <a:gd name="T8" fmla="*/ 2147483647 w 2"/>
                <a:gd name="T9" fmla="*/ 2147483647 h 4"/>
                <a:gd name="T10" fmla="*/ 2147483647 w 2"/>
                <a:gd name="T11" fmla="*/ 2147483647 h 4"/>
                <a:gd name="T12" fmla="*/ 0 w 2"/>
                <a:gd name="T13" fmla="*/ 2147483647 h 4"/>
                <a:gd name="T14" fmla="*/ 0 60000 65536"/>
                <a:gd name="T15" fmla="*/ 0 60000 65536"/>
                <a:gd name="T16" fmla="*/ 0 60000 65536"/>
                <a:gd name="T17" fmla="*/ 0 60000 65536"/>
                <a:gd name="T18" fmla="*/ 0 60000 65536"/>
                <a:gd name="T19" fmla="*/ 0 60000 65536"/>
                <a:gd name="T20" fmla="*/ 0 60000 65536"/>
                <a:gd name="T21" fmla="*/ 0 w 2"/>
                <a:gd name="T22" fmla="*/ 0 h 4"/>
                <a:gd name="T23" fmla="*/ 2 w 2"/>
                <a:gd name="T24" fmla="*/ 4 h 4"/>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2" h="4">
                  <a:moveTo>
                    <a:pt x="0" y="4"/>
                  </a:moveTo>
                  <a:lnTo>
                    <a:pt x="0" y="2"/>
                  </a:lnTo>
                  <a:lnTo>
                    <a:pt x="0" y="0"/>
                  </a:lnTo>
                  <a:lnTo>
                    <a:pt x="2" y="0"/>
                  </a:lnTo>
                  <a:lnTo>
                    <a:pt x="2" y="2"/>
                  </a:lnTo>
                  <a:lnTo>
                    <a:pt x="2" y="4"/>
                  </a:lnTo>
                  <a:lnTo>
                    <a:pt x="0" y="4"/>
                  </a:lnTo>
                  <a:close/>
                </a:path>
              </a:pathLst>
            </a:custGeom>
            <a:noFill/>
            <a:ln w="3175">
              <a:solidFill>
                <a:schemeClr val="bg1"/>
              </a:solidFill>
              <a:prstDash val="sysDot"/>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lang="de-DE" sz="2400">
                <a:solidFill>
                  <a:srgbClr val="000000"/>
                </a:solidFill>
                <a:cs typeface="Arial" charset="0"/>
              </a:endParaRPr>
            </a:p>
          </p:txBody>
        </p:sp>
        <p:sp>
          <p:nvSpPr>
            <p:cNvPr id="14458" name="Freeform 2540"/>
            <p:cNvSpPr>
              <a:spLocks/>
            </p:cNvSpPr>
            <p:nvPr/>
          </p:nvSpPr>
          <p:spPr bwMode="auto">
            <a:xfrm>
              <a:off x="3142232" y="2793654"/>
              <a:ext cx="2619" cy="0"/>
            </a:xfrm>
            <a:custGeom>
              <a:avLst/>
              <a:gdLst>
                <a:gd name="T0" fmla="*/ 2147483647 w 2"/>
                <a:gd name="T1" fmla="*/ 0 h 2"/>
                <a:gd name="T2" fmla="*/ 0 w 2"/>
                <a:gd name="T3" fmla="*/ 0 h 2"/>
                <a:gd name="T4" fmla="*/ 2147483647 w 2"/>
                <a:gd name="T5" fmla="*/ 0 h 2"/>
                <a:gd name="T6" fmla="*/ 2147483647 w 2"/>
                <a:gd name="T7" fmla="*/ 0 h 2"/>
                <a:gd name="T8" fmla="*/ 0 60000 65536"/>
                <a:gd name="T9" fmla="*/ 0 60000 65536"/>
                <a:gd name="T10" fmla="*/ 0 60000 65536"/>
                <a:gd name="T11" fmla="*/ 0 60000 65536"/>
                <a:gd name="T12" fmla="*/ 0 w 2"/>
                <a:gd name="T13" fmla="*/ 0 h 2"/>
                <a:gd name="T14" fmla="*/ 2 w 2"/>
                <a:gd name="T15" fmla="*/ 0 h 2"/>
              </a:gdLst>
              <a:ahLst/>
              <a:cxnLst>
                <a:cxn ang="T8">
                  <a:pos x="T0" y="T1"/>
                </a:cxn>
                <a:cxn ang="T9">
                  <a:pos x="T2" y="T3"/>
                </a:cxn>
                <a:cxn ang="T10">
                  <a:pos x="T4" y="T5"/>
                </a:cxn>
                <a:cxn ang="T11">
                  <a:pos x="T6" y="T7"/>
                </a:cxn>
              </a:cxnLst>
              <a:rect l="T12" t="T13" r="T14" b="T15"/>
              <a:pathLst>
                <a:path w="2" h="2">
                  <a:moveTo>
                    <a:pt x="2" y="2"/>
                  </a:moveTo>
                  <a:lnTo>
                    <a:pt x="0" y="0"/>
                  </a:lnTo>
                  <a:lnTo>
                    <a:pt x="2" y="0"/>
                  </a:lnTo>
                  <a:lnTo>
                    <a:pt x="2" y="2"/>
                  </a:lnTo>
                  <a:close/>
                </a:path>
              </a:pathLst>
            </a:custGeom>
            <a:noFill/>
            <a:ln w="3175">
              <a:solidFill>
                <a:schemeClr val="bg1"/>
              </a:solidFill>
              <a:prstDash val="sysDot"/>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lang="de-DE" sz="2400">
                <a:solidFill>
                  <a:srgbClr val="000000"/>
                </a:solidFill>
                <a:cs typeface="Arial" charset="0"/>
              </a:endParaRPr>
            </a:p>
          </p:txBody>
        </p:sp>
        <p:sp>
          <p:nvSpPr>
            <p:cNvPr id="14459" name="Freeform 2541"/>
            <p:cNvSpPr>
              <a:spLocks/>
            </p:cNvSpPr>
            <p:nvPr/>
          </p:nvSpPr>
          <p:spPr bwMode="auto">
            <a:xfrm>
              <a:off x="3139613" y="2793654"/>
              <a:ext cx="5238" cy="2619"/>
            </a:xfrm>
            <a:custGeom>
              <a:avLst/>
              <a:gdLst>
                <a:gd name="T0" fmla="*/ 2147483647 w 6"/>
                <a:gd name="T1" fmla="*/ 2147483647 h 4"/>
                <a:gd name="T2" fmla="*/ 0 w 6"/>
                <a:gd name="T3" fmla="*/ 2147483647 h 4"/>
                <a:gd name="T4" fmla="*/ 0 w 6"/>
                <a:gd name="T5" fmla="*/ 2147483647 h 4"/>
                <a:gd name="T6" fmla="*/ 2147483647 w 6"/>
                <a:gd name="T7" fmla="*/ 2147483647 h 4"/>
                <a:gd name="T8" fmla="*/ 2147483647 w 6"/>
                <a:gd name="T9" fmla="*/ 2147483647 h 4"/>
                <a:gd name="T10" fmla="*/ 2147483647 w 6"/>
                <a:gd name="T11" fmla="*/ 2147483647 h 4"/>
                <a:gd name="T12" fmla="*/ 2147483647 w 6"/>
                <a:gd name="T13" fmla="*/ 0 h 4"/>
                <a:gd name="T14" fmla="*/ 2147483647 w 6"/>
                <a:gd name="T15" fmla="*/ 2147483647 h 4"/>
                <a:gd name="T16" fmla="*/ 2147483647 w 6"/>
                <a:gd name="T17" fmla="*/ 2147483647 h 4"/>
                <a:gd name="T18" fmla="*/ 2147483647 w 6"/>
                <a:gd name="T19" fmla="*/ 2147483647 h 4"/>
                <a:gd name="T20" fmla="*/ 2147483647 w 6"/>
                <a:gd name="T21" fmla="*/ 2147483647 h 4"/>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6"/>
                <a:gd name="T34" fmla="*/ 0 h 4"/>
                <a:gd name="T35" fmla="*/ 6 w 6"/>
                <a:gd name="T36" fmla="*/ 4 h 4"/>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6" h="4">
                  <a:moveTo>
                    <a:pt x="2" y="4"/>
                  </a:moveTo>
                  <a:lnTo>
                    <a:pt x="0" y="4"/>
                  </a:lnTo>
                  <a:lnTo>
                    <a:pt x="0" y="2"/>
                  </a:lnTo>
                  <a:lnTo>
                    <a:pt x="2" y="2"/>
                  </a:lnTo>
                  <a:lnTo>
                    <a:pt x="4" y="2"/>
                  </a:lnTo>
                  <a:lnTo>
                    <a:pt x="6" y="2"/>
                  </a:lnTo>
                  <a:lnTo>
                    <a:pt x="6" y="0"/>
                  </a:lnTo>
                  <a:lnTo>
                    <a:pt x="6" y="2"/>
                  </a:lnTo>
                  <a:lnTo>
                    <a:pt x="6" y="4"/>
                  </a:lnTo>
                  <a:lnTo>
                    <a:pt x="4" y="4"/>
                  </a:lnTo>
                  <a:lnTo>
                    <a:pt x="2" y="4"/>
                  </a:lnTo>
                  <a:close/>
                </a:path>
              </a:pathLst>
            </a:custGeom>
            <a:noFill/>
            <a:ln w="3175">
              <a:solidFill>
                <a:schemeClr val="bg1"/>
              </a:solidFill>
              <a:prstDash val="sysDot"/>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lang="de-DE" sz="2400">
                <a:solidFill>
                  <a:srgbClr val="000000"/>
                </a:solidFill>
                <a:cs typeface="Arial" charset="0"/>
              </a:endParaRPr>
            </a:p>
          </p:txBody>
        </p:sp>
        <p:sp>
          <p:nvSpPr>
            <p:cNvPr id="14460" name="Freeform 2542"/>
            <p:cNvSpPr>
              <a:spLocks/>
            </p:cNvSpPr>
            <p:nvPr/>
          </p:nvSpPr>
          <p:spPr bwMode="auto">
            <a:xfrm>
              <a:off x="3139613" y="2797581"/>
              <a:ext cx="5238" cy="6547"/>
            </a:xfrm>
            <a:custGeom>
              <a:avLst/>
              <a:gdLst>
                <a:gd name="T0" fmla="*/ 2147483647 w 6"/>
                <a:gd name="T1" fmla="*/ 2147483647 h 8"/>
                <a:gd name="T2" fmla="*/ 0 w 6"/>
                <a:gd name="T3" fmla="*/ 2147483647 h 8"/>
                <a:gd name="T4" fmla="*/ 0 w 6"/>
                <a:gd name="T5" fmla="*/ 2147483647 h 8"/>
                <a:gd name="T6" fmla="*/ 0 w 6"/>
                <a:gd name="T7" fmla="*/ 2147483647 h 8"/>
                <a:gd name="T8" fmla="*/ 2147483647 w 6"/>
                <a:gd name="T9" fmla="*/ 2147483647 h 8"/>
                <a:gd name="T10" fmla="*/ 2147483647 w 6"/>
                <a:gd name="T11" fmla="*/ 0 h 8"/>
                <a:gd name="T12" fmla="*/ 2147483647 w 6"/>
                <a:gd name="T13" fmla="*/ 2147483647 h 8"/>
                <a:gd name="T14" fmla="*/ 2147483647 w 6"/>
                <a:gd name="T15" fmla="*/ 2147483647 h 8"/>
                <a:gd name="T16" fmla="*/ 2147483647 w 6"/>
                <a:gd name="T17" fmla="*/ 2147483647 h 8"/>
                <a:gd name="T18" fmla="*/ 2147483647 w 6"/>
                <a:gd name="T19" fmla="*/ 2147483647 h 8"/>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6"/>
                <a:gd name="T31" fmla="*/ 0 h 8"/>
                <a:gd name="T32" fmla="*/ 6 w 6"/>
                <a:gd name="T33" fmla="*/ 8 h 8"/>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6" h="8">
                  <a:moveTo>
                    <a:pt x="2" y="8"/>
                  </a:moveTo>
                  <a:lnTo>
                    <a:pt x="0" y="8"/>
                  </a:lnTo>
                  <a:lnTo>
                    <a:pt x="0" y="6"/>
                  </a:lnTo>
                  <a:lnTo>
                    <a:pt x="0" y="4"/>
                  </a:lnTo>
                  <a:lnTo>
                    <a:pt x="2" y="2"/>
                  </a:lnTo>
                  <a:lnTo>
                    <a:pt x="6" y="0"/>
                  </a:lnTo>
                  <a:lnTo>
                    <a:pt x="6" y="2"/>
                  </a:lnTo>
                  <a:lnTo>
                    <a:pt x="6" y="4"/>
                  </a:lnTo>
                  <a:lnTo>
                    <a:pt x="4" y="6"/>
                  </a:lnTo>
                  <a:lnTo>
                    <a:pt x="2" y="8"/>
                  </a:lnTo>
                  <a:close/>
                </a:path>
              </a:pathLst>
            </a:custGeom>
            <a:noFill/>
            <a:ln w="3175">
              <a:solidFill>
                <a:schemeClr val="bg1"/>
              </a:solidFill>
              <a:prstDash val="sysDot"/>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lang="de-DE" sz="2400">
                <a:solidFill>
                  <a:srgbClr val="000000"/>
                </a:solidFill>
                <a:cs typeface="Arial" charset="0"/>
              </a:endParaRPr>
            </a:p>
          </p:txBody>
        </p:sp>
        <p:sp>
          <p:nvSpPr>
            <p:cNvPr id="14461" name="Freeform 2543"/>
            <p:cNvSpPr>
              <a:spLocks/>
            </p:cNvSpPr>
            <p:nvPr/>
          </p:nvSpPr>
          <p:spPr bwMode="auto">
            <a:xfrm>
              <a:off x="3135684" y="2798890"/>
              <a:ext cx="3929" cy="9166"/>
            </a:xfrm>
            <a:custGeom>
              <a:avLst/>
              <a:gdLst>
                <a:gd name="T0" fmla="*/ 2147483647 w 4"/>
                <a:gd name="T1" fmla="*/ 2147483647 h 10"/>
                <a:gd name="T2" fmla="*/ 0 w 4"/>
                <a:gd name="T3" fmla="*/ 2147483647 h 10"/>
                <a:gd name="T4" fmla="*/ 0 w 4"/>
                <a:gd name="T5" fmla="*/ 2147483647 h 10"/>
                <a:gd name="T6" fmla="*/ 0 w 4"/>
                <a:gd name="T7" fmla="*/ 2147483647 h 10"/>
                <a:gd name="T8" fmla="*/ 2147483647 w 4"/>
                <a:gd name="T9" fmla="*/ 2147483647 h 10"/>
                <a:gd name="T10" fmla="*/ 2147483647 w 4"/>
                <a:gd name="T11" fmla="*/ 2147483647 h 10"/>
                <a:gd name="T12" fmla="*/ 2147483647 w 4"/>
                <a:gd name="T13" fmla="*/ 0 h 10"/>
                <a:gd name="T14" fmla="*/ 2147483647 w 4"/>
                <a:gd name="T15" fmla="*/ 0 h 10"/>
                <a:gd name="T16" fmla="*/ 2147483647 w 4"/>
                <a:gd name="T17" fmla="*/ 2147483647 h 10"/>
                <a:gd name="T18" fmla="*/ 2147483647 w 4"/>
                <a:gd name="T19" fmla="*/ 2147483647 h 10"/>
                <a:gd name="T20" fmla="*/ 2147483647 w 4"/>
                <a:gd name="T21" fmla="*/ 2147483647 h 10"/>
                <a:gd name="T22" fmla="*/ 2147483647 w 4"/>
                <a:gd name="T23" fmla="*/ 2147483647 h 10"/>
                <a:gd name="T24" fmla="*/ 2147483647 w 4"/>
                <a:gd name="T25" fmla="*/ 2147483647 h 10"/>
                <a:gd name="T26" fmla="*/ 2147483647 w 4"/>
                <a:gd name="T27" fmla="*/ 2147483647 h 10"/>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4"/>
                <a:gd name="T43" fmla="*/ 0 h 10"/>
                <a:gd name="T44" fmla="*/ 4 w 4"/>
                <a:gd name="T45" fmla="*/ 10 h 10"/>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4" h="10">
                  <a:moveTo>
                    <a:pt x="2" y="10"/>
                  </a:moveTo>
                  <a:lnTo>
                    <a:pt x="0" y="10"/>
                  </a:lnTo>
                  <a:lnTo>
                    <a:pt x="0" y="8"/>
                  </a:lnTo>
                  <a:lnTo>
                    <a:pt x="0" y="6"/>
                  </a:lnTo>
                  <a:lnTo>
                    <a:pt x="2" y="4"/>
                  </a:lnTo>
                  <a:lnTo>
                    <a:pt x="2" y="2"/>
                  </a:lnTo>
                  <a:lnTo>
                    <a:pt x="2" y="0"/>
                  </a:lnTo>
                  <a:lnTo>
                    <a:pt x="4" y="0"/>
                  </a:lnTo>
                  <a:lnTo>
                    <a:pt x="4" y="2"/>
                  </a:lnTo>
                  <a:lnTo>
                    <a:pt x="4" y="4"/>
                  </a:lnTo>
                  <a:lnTo>
                    <a:pt x="4" y="6"/>
                  </a:lnTo>
                  <a:lnTo>
                    <a:pt x="4" y="8"/>
                  </a:lnTo>
                  <a:lnTo>
                    <a:pt x="2" y="8"/>
                  </a:lnTo>
                  <a:lnTo>
                    <a:pt x="2" y="10"/>
                  </a:lnTo>
                  <a:close/>
                </a:path>
              </a:pathLst>
            </a:custGeom>
            <a:noFill/>
            <a:ln w="3175">
              <a:solidFill>
                <a:schemeClr val="bg1"/>
              </a:solidFill>
              <a:prstDash val="sysDot"/>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lang="de-DE" sz="2400">
                <a:solidFill>
                  <a:srgbClr val="000000"/>
                </a:solidFill>
                <a:cs typeface="Arial" charset="0"/>
              </a:endParaRPr>
            </a:p>
          </p:txBody>
        </p:sp>
        <p:sp>
          <p:nvSpPr>
            <p:cNvPr id="14462" name="Freeform 2544"/>
            <p:cNvSpPr>
              <a:spLocks/>
            </p:cNvSpPr>
            <p:nvPr/>
          </p:nvSpPr>
          <p:spPr bwMode="auto">
            <a:xfrm>
              <a:off x="3136994" y="2804129"/>
              <a:ext cx="15713" cy="9166"/>
            </a:xfrm>
            <a:custGeom>
              <a:avLst/>
              <a:gdLst>
                <a:gd name="T0" fmla="*/ 2147483647 w 16"/>
                <a:gd name="T1" fmla="*/ 2147483647 h 10"/>
                <a:gd name="T2" fmla="*/ 2147483647 w 16"/>
                <a:gd name="T3" fmla="*/ 2147483647 h 10"/>
                <a:gd name="T4" fmla="*/ 2147483647 w 16"/>
                <a:gd name="T5" fmla="*/ 2147483647 h 10"/>
                <a:gd name="T6" fmla="*/ 2147483647 w 16"/>
                <a:gd name="T7" fmla="*/ 2147483647 h 10"/>
                <a:gd name="T8" fmla="*/ 2147483647 w 16"/>
                <a:gd name="T9" fmla="*/ 2147483647 h 10"/>
                <a:gd name="T10" fmla="*/ 0 w 16"/>
                <a:gd name="T11" fmla="*/ 2147483647 h 10"/>
                <a:gd name="T12" fmla="*/ 0 w 16"/>
                <a:gd name="T13" fmla="*/ 2147483647 h 10"/>
                <a:gd name="T14" fmla="*/ 0 w 16"/>
                <a:gd name="T15" fmla="*/ 2147483647 h 10"/>
                <a:gd name="T16" fmla="*/ 2147483647 w 16"/>
                <a:gd name="T17" fmla="*/ 2147483647 h 10"/>
                <a:gd name="T18" fmla="*/ 2147483647 w 16"/>
                <a:gd name="T19" fmla="*/ 2147483647 h 10"/>
                <a:gd name="T20" fmla="*/ 2147483647 w 16"/>
                <a:gd name="T21" fmla="*/ 2147483647 h 10"/>
                <a:gd name="T22" fmla="*/ 2147483647 w 16"/>
                <a:gd name="T23" fmla="*/ 2147483647 h 10"/>
                <a:gd name="T24" fmla="*/ 2147483647 w 16"/>
                <a:gd name="T25" fmla="*/ 2147483647 h 10"/>
                <a:gd name="T26" fmla="*/ 2147483647 w 16"/>
                <a:gd name="T27" fmla="*/ 2147483647 h 10"/>
                <a:gd name="T28" fmla="*/ 2147483647 w 16"/>
                <a:gd name="T29" fmla="*/ 2147483647 h 10"/>
                <a:gd name="T30" fmla="*/ 2147483647 w 16"/>
                <a:gd name="T31" fmla="*/ 0 h 10"/>
                <a:gd name="T32" fmla="*/ 2147483647 w 16"/>
                <a:gd name="T33" fmla="*/ 0 h 10"/>
                <a:gd name="T34" fmla="*/ 2147483647 w 16"/>
                <a:gd name="T35" fmla="*/ 2147483647 h 10"/>
                <a:gd name="T36" fmla="*/ 2147483647 w 16"/>
                <a:gd name="T37" fmla="*/ 2147483647 h 10"/>
                <a:gd name="T38" fmla="*/ 2147483647 w 16"/>
                <a:gd name="T39" fmla="*/ 2147483647 h 10"/>
                <a:gd name="T40" fmla="*/ 2147483647 w 16"/>
                <a:gd name="T41" fmla="*/ 2147483647 h 10"/>
                <a:gd name="T42" fmla="*/ 2147483647 w 16"/>
                <a:gd name="T43" fmla="*/ 2147483647 h 10"/>
                <a:gd name="T44" fmla="*/ 2147483647 w 16"/>
                <a:gd name="T45" fmla="*/ 2147483647 h 10"/>
                <a:gd name="T46" fmla="*/ 2147483647 w 16"/>
                <a:gd name="T47" fmla="*/ 2147483647 h 10"/>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16"/>
                <a:gd name="T73" fmla="*/ 0 h 10"/>
                <a:gd name="T74" fmla="*/ 16 w 16"/>
                <a:gd name="T75" fmla="*/ 10 h 10"/>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16" h="10">
                  <a:moveTo>
                    <a:pt x="8" y="10"/>
                  </a:moveTo>
                  <a:lnTo>
                    <a:pt x="8" y="8"/>
                  </a:lnTo>
                  <a:lnTo>
                    <a:pt x="6" y="8"/>
                  </a:lnTo>
                  <a:lnTo>
                    <a:pt x="4" y="8"/>
                  </a:lnTo>
                  <a:lnTo>
                    <a:pt x="2" y="8"/>
                  </a:lnTo>
                  <a:lnTo>
                    <a:pt x="0" y="8"/>
                  </a:lnTo>
                  <a:lnTo>
                    <a:pt x="0" y="6"/>
                  </a:lnTo>
                  <a:lnTo>
                    <a:pt x="0" y="4"/>
                  </a:lnTo>
                  <a:lnTo>
                    <a:pt x="2" y="4"/>
                  </a:lnTo>
                  <a:lnTo>
                    <a:pt x="4" y="4"/>
                  </a:lnTo>
                  <a:lnTo>
                    <a:pt x="6" y="4"/>
                  </a:lnTo>
                  <a:lnTo>
                    <a:pt x="6" y="2"/>
                  </a:lnTo>
                  <a:lnTo>
                    <a:pt x="8" y="2"/>
                  </a:lnTo>
                  <a:lnTo>
                    <a:pt x="10" y="2"/>
                  </a:lnTo>
                  <a:lnTo>
                    <a:pt x="14" y="2"/>
                  </a:lnTo>
                  <a:lnTo>
                    <a:pt x="14" y="0"/>
                  </a:lnTo>
                  <a:lnTo>
                    <a:pt x="16" y="0"/>
                  </a:lnTo>
                  <a:lnTo>
                    <a:pt x="16" y="2"/>
                  </a:lnTo>
                  <a:lnTo>
                    <a:pt x="16" y="4"/>
                  </a:lnTo>
                  <a:lnTo>
                    <a:pt x="14" y="6"/>
                  </a:lnTo>
                  <a:lnTo>
                    <a:pt x="12" y="6"/>
                  </a:lnTo>
                  <a:lnTo>
                    <a:pt x="12" y="8"/>
                  </a:lnTo>
                  <a:lnTo>
                    <a:pt x="10" y="10"/>
                  </a:lnTo>
                  <a:lnTo>
                    <a:pt x="8" y="10"/>
                  </a:lnTo>
                  <a:close/>
                </a:path>
              </a:pathLst>
            </a:custGeom>
            <a:noFill/>
            <a:ln w="3175">
              <a:solidFill>
                <a:schemeClr val="bg1"/>
              </a:solidFill>
              <a:prstDash val="sysDot"/>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lang="de-DE" sz="2400">
                <a:solidFill>
                  <a:srgbClr val="000000"/>
                </a:solidFill>
                <a:cs typeface="Arial" charset="0"/>
              </a:endParaRPr>
            </a:p>
          </p:txBody>
        </p:sp>
        <p:sp>
          <p:nvSpPr>
            <p:cNvPr id="14463" name="Freeform 2545"/>
            <p:cNvSpPr>
              <a:spLocks/>
            </p:cNvSpPr>
            <p:nvPr/>
          </p:nvSpPr>
          <p:spPr bwMode="auto">
            <a:xfrm>
              <a:off x="3139613" y="2804129"/>
              <a:ext cx="2619" cy="3929"/>
            </a:xfrm>
            <a:custGeom>
              <a:avLst/>
              <a:gdLst>
                <a:gd name="T0" fmla="*/ 2147483647 w 4"/>
                <a:gd name="T1" fmla="*/ 2147483647 h 4"/>
                <a:gd name="T2" fmla="*/ 0 w 4"/>
                <a:gd name="T3" fmla="*/ 2147483647 h 4"/>
                <a:gd name="T4" fmla="*/ 0 w 4"/>
                <a:gd name="T5" fmla="*/ 2147483647 h 4"/>
                <a:gd name="T6" fmla="*/ 2147483647 w 4"/>
                <a:gd name="T7" fmla="*/ 2147483647 h 4"/>
                <a:gd name="T8" fmla="*/ 2147483647 w 4"/>
                <a:gd name="T9" fmla="*/ 0 h 4"/>
                <a:gd name="T10" fmla="*/ 2147483647 w 4"/>
                <a:gd name="T11" fmla="*/ 2147483647 h 4"/>
                <a:gd name="T12" fmla="*/ 2147483647 w 4"/>
                <a:gd name="T13" fmla="*/ 2147483647 h 4"/>
                <a:gd name="T14" fmla="*/ 0 60000 65536"/>
                <a:gd name="T15" fmla="*/ 0 60000 65536"/>
                <a:gd name="T16" fmla="*/ 0 60000 65536"/>
                <a:gd name="T17" fmla="*/ 0 60000 65536"/>
                <a:gd name="T18" fmla="*/ 0 60000 65536"/>
                <a:gd name="T19" fmla="*/ 0 60000 65536"/>
                <a:gd name="T20" fmla="*/ 0 60000 65536"/>
                <a:gd name="T21" fmla="*/ 0 w 4"/>
                <a:gd name="T22" fmla="*/ 0 h 4"/>
                <a:gd name="T23" fmla="*/ 4 w 4"/>
                <a:gd name="T24" fmla="*/ 4 h 4"/>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4" h="4">
                  <a:moveTo>
                    <a:pt x="2" y="4"/>
                  </a:moveTo>
                  <a:lnTo>
                    <a:pt x="0" y="4"/>
                  </a:lnTo>
                  <a:lnTo>
                    <a:pt x="0" y="2"/>
                  </a:lnTo>
                  <a:lnTo>
                    <a:pt x="2" y="2"/>
                  </a:lnTo>
                  <a:lnTo>
                    <a:pt x="4" y="0"/>
                  </a:lnTo>
                  <a:lnTo>
                    <a:pt x="4" y="2"/>
                  </a:lnTo>
                  <a:lnTo>
                    <a:pt x="2" y="4"/>
                  </a:lnTo>
                  <a:close/>
                </a:path>
              </a:pathLst>
            </a:custGeom>
            <a:noFill/>
            <a:ln w="3175">
              <a:solidFill>
                <a:schemeClr val="bg1"/>
              </a:solidFill>
              <a:prstDash val="sysDot"/>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lang="de-DE" sz="2400">
                <a:solidFill>
                  <a:srgbClr val="000000"/>
                </a:solidFill>
                <a:cs typeface="Arial" charset="0"/>
              </a:endParaRPr>
            </a:p>
          </p:txBody>
        </p:sp>
        <p:sp>
          <p:nvSpPr>
            <p:cNvPr id="14464" name="Freeform 2546"/>
            <p:cNvSpPr>
              <a:spLocks/>
            </p:cNvSpPr>
            <p:nvPr/>
          </p:nvSpPr>
          <p:spPr bwMode="auto">
            <a:xfrm>
              <a:off x="3131756" y="2808056"/>
              <a:ext cx="5238" cy="5238"/>
            </a:xfrm>
            <a:custGeom>
              <a:avLst/>
              <a:gdLst>
                <a:gd name="T0" fmla="*/ 2147483647 w 6"/>
                <a:gd name="T1" fmla="*/ 2147483647 h 6"/>
                <a:gd name="T2" fmla="*/ 2147483647 w 6"/>
                <a:gd name="T3" fmla="*/ 2147483647 h 6"/>
                <a:gd name="T4" fmla="*/ 2147483647 w 6"/>
                <a:gd name="T5" fmla="*/ 2147483647 h 6"/>
                <a:gd name="T6" fmla="*/ 0 w 6"/>
                <a:gd name="T7" fmla="*/ 2147483647 h 6"/>
                <a:gd name="T8" fmla="*/ 0 w 6"/>
                <a:gd name="T9" fmla="*/ 0 h 6"/>
                <a:gd name="T10" fmla="*/ 2147483647 w 6"/>
                <a:gd name="T11" fmla="*/ 0 h 6"/>
                <a:gd name="T12" fmla="*/ 2147483647 w 6"/>
                <a:gd name="T13" fmla="*/ 2147483647 h 6"/>
                <a:gd name="T14" fmla="*/ 2147483647 w 6"/>
                <a:gd name="T15" fmla="*/ 2147483647 h 6"/>
                <a:gd name="T16" fmla="*/ 2147483647 w 6"/>
                <a:gd name="T17" fmla="*/ 2147483647 h 6"/>
                <a:gd name="T18" fmla="*/ 2147483647 w 6"/>
                <a:gd name="T19" fmla="*/ 2147483647 h 6"/>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6"/>
                <a:gd name="T31" fmla="*/ 0 h 6"/>
                <a:gd name="T32" fmla="*/ 6 w 6"/>
                <a:gd name="T33" fmla="*/ 6 h 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6" h="6">
                  <a:moveTo>
                    <a:pt x="4" y="6"/>
                  </a:moveTo>
                  <a:lnTo>
                    <a:pt x="2" y="6"/>
                  </a:lnTo>
                  <a:lnTo>
                    <a:pt x="2" y="4"/>
                  </a:lnTo>
                  <a:lnTo>
                    <a:pt x="0" y="2"/>
                  </a:lnTo>
                  <a:lnTo>
                    <a:pt x="0" y="0"/>
                  </a:lnTo>
                  <a:lnTo>
                    <a:pt x="2" y="0"/>
                  </a:lnTo>
                  <a:lnTo>
                    <a:pt x="4" y="2"/>
                  </a:lnTo>
                  <a:lnTo>
                    <a:pt x="6" y="4"/>
                  </a:lnTo>
                  <a:lnTo>
                    <a:pt x="6" y="6"/>
                  </a:lnTo>
                  <a:lnTo>
                    <a:pt x="4" y="6"/>
                  </a:lnTo>
                  <a:close/>
                </a:path>
              </a:pathLst>
            </a:custGeom>
            <a:noFill/>
            <a:ln w="3175">
              <a:solidFill>
                <a:schemeClr val="bg1"/>
              </a:solidFill>
              <a:prstDash val="sysDot"/>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lang="de-DE" sz="2400">
                <a:solidFill>
                  <a:srgbClr val="000000"/>
                </a:solidFill>
                <a:cs typeface="Arial" charset="0"/>
              </a:endParaRPr>
            </a:p>
          </p:txBody>
        </p:sp>
        <p:sp>
          <p:nvSpPr>
            <p:cNvPr id="14465" name="Freeform 2547"/>
            <p:cNvSpPr>
              <a:spLocks/>
            </p:cNvSpPr>
            <p:nvPr/>
          </p:nvSpPr>
          <p:spPr bwMode="auto">
            <a:xfrm>
              <a:off x="3127828" y="2810675"/>
              <a:ext cx="3929" cy="2619"/>
            </a:xfrm>
            <a:custGeom>
              <a:avLst/>
              <a:gdLst>
                <a:gd name="T0" fmla="*/ 2147483647 w 4"/>
                <a:gd name="T1" fmla="*/ 2147483647 h 2"/>
                <a:gd name="T2" fmla="*/ 0 w 4"/>
                <a:gd name="T3" fmla="*/ 2147483647 h 2"/>
                <a:gd name="T4" fmla="*/ 2147483647 w 4"/>
                <a:gd name="T5" fmla="*/ 0 h 2"/>
                <a:gd name="T6" fmla="*/ 2147483647 w 4"/>
                <a:gd name="T7" fmla="*/ 0 h 2"/>
                <a:gd name="T8" fmla="*/ 2147483647 w 4"/>
                <a:gd name="T9" fmla="*/ 0 h 2"/>
                <a:gd name="T10" fmla="*/ 2147483647 w 4"/>
                <a:gd name="T11" fmla="*/ 0 h 2"/>
                <a:gd name="T12" fmla="*/ 2147483647 w 4"/>
                <a:gd name="T13" fmla="*/ 2147483647 h 2"/>
                <a:gd name="T14" fmla="*/ 0 60000 65536"/>
                <a:gd name="T15" fmla="*/ 0 60000 65536"/>
                <a:gd name="T16" fmla="*/ 0 60000 65536"/>
                <a:gd name="T17" fmla="*/ 0 60000 65536"/>
                <a:gd name="T18" fmla="*/ 0 60000 65536"/>
                <a:gd name="T19" fmla="*/ 0 60000 65536"/>
                <a:gd name="T20" fmla="*/ 0 60000 65536"/>
                <a:gd name="T21" fmla="*/ 0 w 4"/>
                <a:gd name="T22" fmla="*/ 0 h 2"/>
                <a:gd name="T23" fmla="*/ 4 w 4"/>
                <a:gd name="T24" fmla="*/ 2 h 2"/>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4" h="2">
                  <a:moveTo>
                    <a:pt x="2" y="2"/>
                  </a:moveTo>
                  <a:lnTo>
                    <a:pt x="0" y="2"/>
                  </a:lnTo>
                  <a:lnTo>
                    <a:pt x="2" y="0"/>
                  </a:lnTo>
                  <a:lnTo>
                    <a:pt x="4" y="0"/>
                  </a:lnTo>
                  <a:lnTo>
                    <a:pt x="2" y="0"/>
                  </a:lnTo>
                  <a:lnTo>
                    <a:pt x="2" y="2"/>
                  </a:lnTo>
                  <a:close/>
                </a:path>
              </a:pathLst>
            </a:custGeom>
            <a:noFill/>
            <a:ln w="3175">
              <a:solidFill>
                <a:schemeClr val="bg1"/>
              </a:solidFill>
              <a:prstDash val="sysDot"/>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lang="de-DE" sz="2400">
                <a:solidFill>
                  <a:srgbClr val="000000"/>
                </a:solidFill>
                <a:cs typeface="Arial" charset="0"/>
              </a:endParaRPr>
            </a:p>
          </p:txBody>
        </p:sp>
        <p:sp>
          <p:nvSpPr>
            <p:cNvPr id="14466" name="Freeform 2548"/>
            <p:cNvSpPr>
              <a:spLocks/>
            </p:cNvSpPr>
            <p:nvPr/>
          </p:nvSpPr>
          <p:spPr bwMode="auto">
            <a:xfrm>
              <a:off x="3126519" y="2813295"/>
              <a:ext cx="7856" cy="5238"/>
            </a:xfrm>
            <a:custGeom>
              <a:avLst/>
              <a:gdLst>
                <a:gd name="T0" fmla="*/ 2147483647 w 8"/>
                <a:gd name="T1" fmla="*/ 2147483647 h 6"/>
                <a:gd name="T2" fmla="*/ 2147483647 w 8"/>
                <a:gd name="T3" fmla="*/ 2147483647 h 6"/>
                <a:gd name="T4" fmla="*/ 0 w 8"/>
                <a:gd name="T5" fmla="*/ 2147483647 h 6"/>
                <a:gd name="T6" fmla="*/ 0 w 8"/>
                <a:gd name="T7" fmla="*/ 2147483647 h 6"/>
                <a:gd name="T8" fmla="*/ 2147483647 w 8"/>
                <a:gd name="T9" fmla="*/ 2147483647 h 6"/>
                <a:gd name="T10" fmla="*/ 2147483647 w 8"/>
                <a:gd name="T11" fmla="*/ 0 h 6"/>
                <a:gd name="T12" fmla="*/ 2147483647 w 8"/>
                <a:gd name="T13" fmla="*/ 0 h 6"/>
                <a:gd name="T14" fmla="*/ 2147483647 w 8"/>
                <a:gd name="T15" fmla="*/ 0 h 6"/>
                <a:gd name="T16" fmla="*/ 2147483647 w 8"/>
                <a:gd name="T17" fmla="*/ 0 h 6"/>
                <a:gd name="T18" fmla="*/ 2147483647 w 8"/>
                <a:gd name="T19" fmla="*/ 2147483647 h 6"/>
                <a:gd name="T20" fmla="*/ 2147483647 w 8"/>
                <a:gd name="T21" fmla="*/ 2147483647 h 6"/>
                <a:gd name="T22" fmla="*/ 2147483647 w 8"/>
                <a:gd name="T23" fmla="*/ 2147483647 h 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8"/>
                <a:gd name="T37" fmla="*/ 0 h 6"/>
                <a:gd name="T38" fmla="*/ 8 w 8"/>
                <a:gd name="T39" fmla="*/ 6 h 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8" h="6">
                  <a:moveTo>
                    <a:pt x="4" y="6"/>
                  </a:moveTo>
                  <a:lnTo>
                    <a:pt x="2" y="6"/>
                  </a:lnTo>
                  <a:lnTo>
                    <a:pt x="0" y="4"/>
                  </a:lnTo>
                  <a:lnTo>
                    <a:pt x="0" y="2"/>
                  </a:lnTo>
                  <a:lnTo>
                    <a:pt x="2" y="2"/>
                  </a:lnTo>
                  <a:lnTo>
                    <a:pt x="4" y="0"/>
                  </a:lnTo>
                  <a:lnTo>
                    <a:pt x="6" y="0"/>
                  </a:lnTo>
                  <a:lnTo>
                    <a:pt x="8" y="0"/>
                  </a:lnTo>
                  <a:lnTo>
                    <a:pt x="6" y="4"/>
                  </a:lnTo>
                  <a:lnTo>
                    <a:pt x="4" y="4"/>
                  </a:lnTo>
                  <a:lnTo>
                    <a:pt x="4" y="6"/>
                  </a:lnTo>
                  <a:close/>
                </a:path>
              </a:pathLst>
            </a:custGeom>
            <a:noFill/>
            <a:ln w="3175">
              <a:solidFill>
                <a:schemeClr val="bg1"/>
              </a:solidFill>
              <a:prstDash val="sysDot"/>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lang="de-DE" sz="2400">
                <a:solidFill>
                  <a:srgbClr val="000000"/>
                </a:solidFill>
                <a:cs typeface="Arial" charset="0"/>
              </a:endParaRPr>
            </a:p>
          </p:txBody>
        </p:sp>
        <p:sp>
          <p:nvSpPr>
            <p:cNvPr id="14467" name="Freeform 2549"/>
            <p:cNvSpPr>
              <a:spLocks/>
            </p:cNvSpPr>
            <p:nvPr/>
          </p:nvSpPr>
          <p:spPr bwMode="auto">
            <a:xfrm>
              <a:off x="3130447" y="2814604"/>
              <a:ext cx="45829" cy="32735"/>
            </a:xfrm>
            <a:custGeom>
              <a:avLst/>
              <a:gdLst>
                <a:gd name="T0" fmla="*/ 0 w 50"/>
                <a:gd name="T1" fmla="*/ 2147483647 h 40"/>
                <a:gd name="T2" fmla="*/ 0 w 50"/>
                <a:gd name="T3" fmla="*/ 2147483647 h 40"/>
                <a:gd name="T4" fmla="*/ 2147483647 w 50"/>
                <a:gd name="T5" fmla="*/ 2147483647 h 40"/>
                <a:gd name="T6" fmla="*/ 2147483647 w 50"/>
                <a:gd name="T7" fmla="*/ 2147483647 h 40"/>
                <a:gd name="T8" fmla="*/ 0 w 50"/>
                <a:gd name="T9" fmla="*/ 2147483647 h 40"/>
                <a:gd name="T10" fmla="*/ 0 w 50"/>
                <a:gd name="T11" fmla="*/ 2147483647 h 40"/>
                <a:gd name="T12" fmla="*/ 0 w 50"/>
                <a:gd name="T13" fmla="*/ 2147483647 h 40"/>
                <a:gd name="T14" fmla="*/ 2147483647 w 50"/>
                <a:gd name="T15" fmla="*/ 2147483647 h 40"/>
                <a:gd name="T16" fmla="*/ 2147483647 w 50"/>
                <a:gd name="T17" fmla="*/ 2147483647 h 40"/>
                <a:gd name="T18" fmla="*/ 2147483647 w 50"/>
                <a:gd name="T19" fmla="*/ 2147483647 h 40"/>
                <a:gd name="T20" fmla="*/ 0 w 50"/>
                <a:gd name="T21" fmla="*/ 2147483647 h 40"/>
                <a:gd name="T22" fmla="*/ 2147483647 w 50"/>
                <a:gd name="T23" fmla="*/ 2147483647 h 40"/>
                <a:gd name="T24" fmla="*/ 2147483647 w 50"/>
                <a:gd name="T25" fmla="*/ 0 h 40"/>
                <a:gd name="T26" fmla="*/ 2147483647 w 50"/>
                <a:gd name="T27" fmla="*/ 0 h 40"/>
                <a:gd name="T28" fmla="*/ 2147483647 w 50"/>
                <a:gd name="T29" fmla="*/ 2147483647 h 40"/>
                <a:gd name="T30" fmla="*/ 2147483647 w 50"/>
                <a:gd name="T31" fmla="*/ 2147483647 h 40"/>
                <a:gd name="T32" fmla="*/ 2147483647 w 50"/>
                <a:gd name="T33" fmla="*/ 2147483647 h 40"/>
                <a:gd name="T34" fmla="*/ 2147483647 w 50"/>
                <a:gd name="T35" fmla="*/ 0 h 40"/>
                <a:gd name="T36" fmla="*/ 2147483647 w 50"/>
                <a:gd name="T37" fmla="*/ 0 h 40"/>
                <a:gd name="T38" fmla="*/ 2147483647 w 50"/>
                <a:gd name="T39" fmla="*/ 2147483647 h 40"/>
                <a:gd name="T40" fmla="*/ 2147483647 w 50"/>
                <a:gd name="T41" fmla="*/ 2147483647 h 40"/>
                <a:gd name="T42" fmla="*/ 2147483647 w 50"/>
                <a:gd name="T43" fmla="*/ 2147483647 h 40"/>
                <a:gd name="T44" fmla="*/ 2147483647 w 50"/>
                <a:gd name="T45" fmla="*/ 2147483647 h 40"/>
                <a:gd name="T46" fmla="*/ 2147483647 w 50"/>
                <a:gd name="T47" fmla="*/ 2147483647 h 40"/>
                <a:gd name="T48" fmla="*/ 2147483647 w 50"/>
                <a:gd name="T49" fmla="*/ 2147483647 h 40"/>
                <a:gd name="T50" fmla="*/ 2147483647 w 50"/>
                <a:gd name="T51" fmla="*/ 2147483647 h 40"/>
                <a:gd name="T52" fmla="*/ 2147483647 w 50"/>
                <a:gd name="T53" fmla="*/ 2147483647 h 40"/>
                <a:gd name="T54" fmla="*/ 2147483647 w 50"/>
                <a:gd name="T55" fmla="*/ 2147483647 h 40"/>
                <a:gd name="T56" fmla="*/ 2147483647 w 50"/>
                <a:gd name="T57" fmla="*/ 2147483647 h 40"/>
                <a:gd name="T58" fmla="*/ 2147483647 w 50"/>
                <a:gd name="T59" fmla="*/ 2147483647 h 40"/>
                <a:gd name="T60" fmla="*/ 2147483647 w 50"/>
                <a:gd name="T61" fmla="*/ 2147483647 h 40"/>
                <a:gd name="T62" fmla="*/ 2147483647 w 50"/>
                <a:gd name="T63" fmla="*/ 2147483647 h 40"/>
                <a:gd name="T64" fmla="*/ 2147483647 w 50"/>
                <a:gd name="T65" fmla="*/ 2147483647 h 40"/>
                <a:gd name="T66" fmla="*/ 2147483647 w 50"/>
                <a:gd name="T67" fmla="*/ 2147483647 h 40"/>
                <a:gd name="T68" fmla="*/ 2147483647 w 50"/>
                <a:gd name="T69" fmla="*/ 2147483647 h 40"/>
                <a:gd name="T70" fmla="*/ 2147483647 w 50"/>
                <a:gd name="T71" fmla="*/ 2147483647 h 40"/>
                <a:gd name="T72" fmla="*/ 2147483647 w 50"/>
                <a:gd name="T73" fmla="*/ 2147483647 h 40"/>
                <a:gd name="T74" fmla="*/ 2147483647 w 50"/>
                <a:gd name="T75" fmla="*/ 2147483647 h 40"/>
                <a:gd name="T76" fmla="*/ 0 w 50"/>
                <a:gd name="T77" fmla="*/ 2147483647 h 40"/>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w 50"/>
                <a:gd name="T118" fmla="*/ 0 h 40"/>
                <a:gd name="T119" fmla="*/ 50 w 50"/>
                <a:gd name="T120" fmla="*/ 40 h 40"/>
              </a:gdLst>
              <a:ahLst/>
              <a:cxnLst>
                <a:cxn ang="T78">
                  <a:pos x="T0" y="T1"/>
                </a:cxn>
                <a:cxn ang="T79">
                  <a:pos x="T2" y="T3"/>
                </a:cxn>
                <a:cxn ang="T80">
                  <a:pos x="T4" y="T5"/>
                </a:cxn>
                <a:cxn ang="T81">
                  <a:pos x="T6" y="T7"/>
                </a:cxn>
                <a:cxn ang="T82">
                  <a:pos x="T8" y="T9"/>
                </a:cxn>
                <a:cxn ang="T83">
                  <a:pos x="T10" y="T11"/>
                </a:cxn>
                <a:cxn ang="T84">
                  <a:pos x="T12" y="T13"/>
                </a:cxn>
                <a:cxn ang="T85">
                  <a:pos x="T14" y="T15"/>
                </a:cxn>
                <a:cxn ang="T86">
                  <a:pos x="T16" y="T17"/>
                </a:cxn>
                <a:cxn ang="T87">
                  <a:pos x="T18" y="T19"/>
                </a:cxn>
                <a:cxn ang="T88">
                  <a:pos x="T20" y="T21"/>
                </a:cxn>
                <a:cxn ang="T89">
                  <a:pos x="T22" y="T23"/>
                </a:cxn>
                <a:cxn ang="T90">
                  <a:pos x="T24" y="T25"/>
                </a:cxn>
                <a:cxn ang="T91">
                  <a:pos x="T26" y="T27"/>
                </a:cxn>
                <a:cxn ang="T92">
                  <a:pos x="T28" y="T29"/>
                </a:cxn>
                <a:cxn ang="T93">
                  <a:pos x="T30" y="T31"/>
                </a:cxn>
                <a:cxn ang="T94">
                  <a:pos x="T32" y="T33"/>
                </a:cxn>
                <a:cxn ang="T95">
                  <a:pos x="T34" y="T35"/>
                </a:cxn>
                <a:cxn ang="T96">
                  <a:pos x="T36" y="T37"/>
                </a:cxn>
                <a:cxn ang="T97">
                  <a:pos x="T38" y="T39"/>
                </a:cxn>
                <a:cxn ang="T98">
                  <a:pos x="T40" y="T41"/>
                </a:cxn>
                <a:cxn ang="T99">
                  <a:pos x="T42" y="T43"/>
                </a:cxn>
                <a:cxn ang="T100">
                  <a:pos x="T44" y="T45"/>
                </a:cxn>
                <a:cxn ang="T101">
                  <a:pos x="T46" y="T47"/>
                </a:cxn>
                <a:cxn ang="T102">
                  <a:pos x="T48" y="T49"/>
                </a:cxn>
                <a:cxn ang="T103">
                  <a:pos x="T50" y="T51"/>
                </a:cxn>
                <a:cxn ang="T104">
                  <a:pos x="T52" y="T53"/>
                </a:cxn>
                <a:cxn ang="T105">
                  <a:pos x="T54" y="T55"/>
                </a:cxn>
                <a:cxn ang="T106">
                  <a:pos x="T56" y="T57"/>
                </a:cxn>
                <a:cxn ang="T107">
                  <a:pos x="T58" y="T59"/>
                </a:cxn>
                <a:cxn ang="T108">
                  <a:pos x="T60" y="T61"/>
                </a:cxn>
                <a:cxn ang="T109">
                  <a:pos x="T62" y="T63"/>
                </a:cxn>
                <a:cxn ang="T110">
                  <a:pos x="T64" y="T65"/>
                </a:cxn>
                <a:cxn ang="T111">
                  <a:pos x="T66" y="T67"/>
                </a:cxn>
                <a:cxn ang="T112">
                  <a:pos x="T68" y="T69"/>
                </a:cxn>
                <a:cxn ang="T113">
                  <a:pos x="T70" y="T71"/>
                </a:cxn>
                <a:cxn ang="T114">
                  <a:pos x="T72" y="T73"/>
                </a:cxn>
                <a:cxn ang="T115">
                  <a:pos x="T74" y="T75"/>
                </a:cxn>
                <a:cxn ang="T116">
                  <a:pos x="T76" y="T77"/>
                </a:cxn>
              </a:cxnLst>
              <a:rect l="T117" t="T118" r="T119" b="T120"/>
              <a:pathLst>
                <a:path w="50" h="40">
                  <a:moveTo>
                    <a:pt x="0" y="32"/>
                  </a:moveTo>
                  <a:lnTo>
                    <a:pt x="0" y="30"/>
                  </a:lnTo>
                  <a:lnTo>
                    <a:pt x="0" y="28"/>
                  </a:lnTo>
                  <a:lnTo>
                    <a:pt x="0" y="24"/>
                  </a:lnTo>
                  <a:lnTo>
                    <a:pt x="0" y="22"/>
                  </a:lnTo>
                  <a:lnTo>
                    <a:pt x="2" y="24"/>
                  </a:lnTo>
                  <a:lnTo>
                    <a:pt x="4" y="24"/>
                  </a:lnTo>
                  <a:lnTo>
                    <a:pt x="4" y="22"/>
                  </a:lnTo>
                  <a:lnTo>
                    <a:pt x="2" y="22"/>
                  </a:lnTo>
                  <a:lnTo>
                    <a:pt x="0" y="22"/>
                  </a:lnTo>
                  <a:lnTo>
                    <a:pt x="0" y="20"/>
                  </a:lnTo>
                  <a:lnTo>
                    <a:pt x="0" y="18"/>
                  </a:lnTo>
                  <a:lnTo>
                    <a:pt x="0" y="12"/>
                  </a:lnTo>
                  <a:lnTo>
                    <a:pt x="0" y="10"/>
                  </a:lnTo>
                  <a:lnTo>
                    <a:pt x="2" y="10"/>
                  </a:lnTo>
                  <a:lnTo>
                    <a:pt x="4" y="12"/>
                  </a:lnTo>
                  <a:lnTo>
                    <a:pt x="6" y="12"/>
                  </a:lnTo>
                  <a:lnTo>
                    <a:pt x="4" y="12"/>
                  </a:lnTo>
                  <a:lnTo>
                    <a:pt x="4" y="10"/>
                  </a:lnTo>
                  <a:lnTo>
                    <a:pt x="2" y="10"/>
                  </a:lnTo>
                  <a:lnTo>
                    <a:pt x="2" y="8"/>
                  </a:lnTo>
                  <a:lnTo>
                    <a:pt x="0" y="8"/>
                  </a:lnTo>
                  <a:lnTo>
                    <a:pt x="2" y="4"/>
                  </a:lnTo>
                  <a:lnTo>
                    <a:pt x="4" y="2"/>
                  </a:lnTo>
                  <a:lnTo>
                    <a:pt x="6" y="0"/>
                  </a:lnTo>
                  <a:lnTo>
                    <a:pt x="8" y="0"/>
                  </a:lnTo>
                  <a:lnTo>
                    <a:pt x="10" y="0"/>
                  </a:lnTo>
                  <a:lnTo>
                    <a:pt x="14" y="0"/>
                  </a:lnTo>
                  <a:lnTo>
                    <a:pt x="20" y="2"/>
                  </a:lnTo>
                  <a:lnTo>
                    <a:pt x="24" y="2"/>
                  </a:lnTo>
                  <a:lnTo>
                    <a:pt x="24" y="4"/>
                  </a:lnTo>
                  <a:lnTo>
                    <a:pt x="30" y="2"/>
                  </a:lnTo>
                  <a:lnTo>
                    <a:pt x="32" y="2"/>
                  </a:lnTo>
                  <a:lnTo>
                    <a:pt x="32" y="0"/>
                  </a:lnTo>
                  <a:lnTo>
                    <a:pt x="34" y="0"/>
                  </a:lnTo>
                  <a:lnTo>
                    <a:pt x="36" y="0"/>
                  </a:lnTo>
                  <a:lnTo>
                    <a:pt x="38" y="0"/>
                  </a:lnTo>
                  <a:lnTo>
                    <a:pt x="42" y="2"/>
                  </a:lnTo>
                  <a:lnTo>
                    <a:pt x="46" y="2"/>
                  </a:lnTo>
                  <a:lnTo>
                    <a:pt x="50" y="4"/>
                  </a:lnTo>
                  <a:lnTo>
                    <a:pt x="50" y="6"/>
                  </a:lnTo>
                  <a:lnTo>
                    <a:pt x="48" y="6"/>
                  </a:lnTo>
                  <a:lnTo>
                    <a:pt x="48" y="8"/>
                  </a:lnTo>
                  <a:lnTo>
                    <a:pt x="48" y="10"/>
                  </a:lnTo>
                  <a:lnTo>
                    <a:pt x="48" y="12"/>
                  </a:lnTo>
                  <a:lnTo>
                    <a:pt x="48" y="14"/>
                  </a:lnTo>
                  <a:lnTo>
                    <a:pt x="48" y="16"/>
                  </a:lnTo>
                  <a:lnTo>
                    <a:pt x="48" y="18"/>
                  </a:lnTo>
                  <a:lnTo>
                    <a:pt x="46" y="18"/>
                  </a:lnTo>
                  <a:lnTo>
                    <a:pt x="46" y="20"/>
                  </a:lnTo>
                  <a:lnTo>
                    <a:pt x="46" y="22"/>
                  </a:lnTo>
                  <a:lnTo>
                    <a:pt x="44" y="26"/>
                  </a:lnTo>
                  <a:lnTo>
                    <a:pt x="42" y="30"/>
                  </a:lnTo>
                  <a:lnTo>
                    <a:pt x="42" y="32"/>
                  </a:lnTo>
                  <a:lnTo>
                    <a:pt x="40" y="32"/>
                  </a:lnTo>
                  <a:lnTo>
                    <a:pt x="36" y="34"/>
                  </a:lnTo>
                  <a:lnTo>
                    <a:pt x="30" y="36"/>
                  </a:lnTo>
                  <a:lnTo>
                    <a:pt x="28" y="34"/>
                  </a:lnTo>
                  <a:lnTo>
                    <a:pt x="28" y="36"/>
                  </a:lnTo>
                  <a:lnTo>
                    <a:pt x="26" y="36"/>
                  </a:lnTo>
                  <a:lnTo>
                    <a:pt x="24" y="38"/>
                  </a:lnTo>
                  <a:lnTo>
                    <a:pt x="22" y="36"/>
                  </a:lnTo>
                  <a:lnTo>
                    <a:pt x="22" y="38"/>
                  </a:lnTo>
                  <a:lnTo>
                    <a:pt x="22" y="40"/>
                  </a:lnTo>
                  <a:lnTo>
                    <a:pt x="20" y="40"/>
                  </a:lnTo>
                  <a:lnTo>
                    <a:pt x="18" y="38"/>
                  </a:lnTo>
                  <a:lnTo>
                    <a:pt x="16" y="38"/>
                  </a:lnTo>
                  <a:lnTo>
                    <a:pt x="14" y="38"/>
                  </a:lnTo>
                  <a:lnTo>
                    <a:pt x="10" y="40"/>
                  </a:lnTo>
                  <a:lnTo>
                    <a:pt x="8" y="40"/>
                  </a:lnTo>
                  <a:lnTo>
                    <a:pt x="4" y="40"/>
                  </a:lnTo>
                  <a:lnTo>
                    <a:pt x="4" y="38"/>
                  </a:lnTo>
                  <a:lnTo>
                    <a:pt x="2" y="38"/>
                  </a:lnTo>
                  <a:lnTo>
                    <a:pt x="2" y="36"/>
                  </a:lnTo>
                  <a:lnTo>
                    <a:pt x="2" y="34"/>
                  </a:lnTo>
                  <a:lnTo>
                    <a:pt x="0" y="32"/>
                  </a:lnTo>
                  <a:close/>
                </a:path>
              </a:pathLst>
            </a:custGeom>
            <a:solidFill>
              <a:srgbClr val="FC6800"/>
            </a:solidFill>
            <a:ln w="3175">
              <a:solidFill>
                <a:schemeClr val="bg1"/>
              </a:solidFill>
              <a:prstDash val="sysDot"/>
              <a:round/>
              <a:headEnd/>
              <a:tailEnd/>
            </a:ln>
          </p:spPr>
          <p:txBody>
            <a:bodyPr/>
            <a:lstStyle/>
            <a:p>
              <a:pPr fontAlgn="base">
                <a:spcBef>
                  <a:spcPct val="0"/>
                </a:spcBef>
                <a:spcAft>
                  <a:spcPct val="0"/>
                </a:spcAft>
              </a:pPr>
              <a:endParaRPr lang="de-DE" sz="2400">
                <a:solidFill>
                  <a:srgbClr val="000000"/>
                </a:solidFill>
                <a:cs typeface="Arial" charset="0"/>
              </a:endParaRPr>
            </a:p>
          </p:txBody>
        </p:sp>
        <p:sp>
          <p:nvSpPr>
            <p:cNvPr id="14468" name="Freeform 2550"/>
            <p:cNvSpPr>
              <a:spLocks/>
            </p:cNvSpPr>
            <p:nvPr/>
          </p:nvSpPr>
          <p:spPr bwMode="auto">
            <a:xfrm>
              <a:off x="3119972" y="2814604"/>
              <a:ext cx="5238" cy="3929"/>
            </a:xfrm>
            <a:custGeom>
              <a:avLst/>
              <a:gdLst>
                <a:gd name="T0" fmla="*/ 0 w 6"/>
                <a:gd name="T1" fmla="*/ 2147483647 h 6"/>
                <a:gd name="T2" fmla="*/ 2147483647 w 6"/>
                <a:gd name="T3" fmla="*/ 2147483647 h 6"/>
                <a:gd name="T4" fmla="*/ 2147483647 w 6"/>
                <a:gd name="T5" fmla="*/ 2147483647 h 6"/>
                <a:gd name="T6" fmla="*/ 2147483647 w 6"/>
                <a:gd name="T7" fmla="*/ 2147483647 h 6"/>
                <a:gd name="T8" fmla="*/ 2147483647 w 6"/>
                <a:gd name="T9" fmla="*/ 0 h 6"/>
                <a:gd name="T10" fmla="*/ 2147483647 w 6"/>
                <a:gd name="T11" fmla="*/ 0 h 6"/>
                <a:gd name="T12" fmla="*/ 2147483647 w 6"/>
                <a:gd name="T13" fmla="*/ 2147483647 h 6"/>
                <a:gd name="T14" fmla="*/ 2147483647 w 6"/>
                <a:gd name="T15" fmla="*/ 2147483647 h 6"/>
                <a:gd name="T16" fmla="*/ 2147483647 w 6"/>
                <a:gd name="T17" fmla="*/ 2147483647 h 6"/>
                <a:gd name="T18" fmla="*/ 2147483647 w 6"/>
                <a:gd name="T19" fmla="*/ 2147483647 h 6"/>
                <a:gd name="T20" fmla="*/ 0 w 6"/>
                <a:gd name="T21" fmla="*/ 2147483647 h 6"/>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6"/>
                <a:gd name="T34" fmla="*/ 0 h 6"/>
                <a:gd name="T35" fmla="*/ 6 w 6"/>
                <a:gd name="T36" fmla="*/ 6 h 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6" h="6">
                  <a:moveTo>
                    <a:pt x="0" y="6"/>
                  </a:moveTo>
                  <a:lnTo>
                    <a:pt x="2" y="6"/>
                  </a:lnTo>
                  <a:lnTo>
                    <a:pt x="2" y="4"/>
                  </a:lnTo>
                  <a:lnTo>
                    <a:pt x="4" y="2"/>
                  </a:lnTo>
                  <a:lnTo>
                    <a:pt x="4" y="0"/>
                  </a:lnTo>
                  <a:lnTo>
                    <a:pt x="6" y="0"/>
                  </a:lnTo>
                  <a:lnTo>
                    <a:pt x="6" y="2"/>
                  </a:lnTo>
                  <a:lnTo>
                    <a:pt x="6" y="4"/>
                  </a:lnTo>
                  <a:lnTo>
                    <a:pt x="4" y="4"/>
                  </a:lnTo>
                  <a:lnTo>
                    <a:pt x="2" y="6"/>
                  </a:lnTo>
                  <a:lnTo>
                    <a:pt x="0" y="6"/>
                  </a:lnTo>
                  <a:close/>
                </a:path>
              </a:pathLst>
            </a:custGeom>
            <a:noFill/>
            <a:ln w="3175">
              <a:solidFill>
                <a:schemeClr val="bg1"/>
              </a:solidFill>
              <a:prstDash val="sysDot"/>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lang="de-DE" sz="2400">
                <a:solidFill>
                  <a:srgbClr val="000000"/>
                </a:solidFill>
                <a:cs typeface="Arial" charset="0"/>
              </a:endParaRPr>
            </a:p>
          </p:txBody>
        </p:sp>
        <p:sp>
          <p:nvSpPr>
            <p:cNvPr id="14469" name="Freeform 2551"/>
            <p:cNvSpPr>
              <a:spLocks/>
            </p:cNvSpPr>
            <p:nvPr/>
          </p:nvSpPr>
          <p:spPr bwMode="auto">
            <a:xfrm>
              <a:off x="3130447" y="2815913"/>
              <a:ext cx="0" cy="2619"/>
            </a:xfrm>
            <a:custGeom>
              <a:avLst/>
              <a:gdLst>
                <a:gd name="T0" fmla="*/ 2147483647 h 2"/>
                <a:gd name="T1" fmla="*/ 2147483647 h 2"/>
                <a:gd name="T2" fmla="*/ 0 h 2"/>
                <a:gd name="T3" fmla="*/ 2147483647 h 2"/>
                <a:gd name="T4" fmla="*/ 2147483647 h 2"/>
                <a:gd name="T5" fmla="*/ 2147483647 h 2"/>
                <a:gd name="T6" fmla="*/ 0 60000 65536"/>
                <a:gd name="T7" fmla="*/ 0 60000 65536"/>
                <a:gd name="T8" fmla="*/ 0 60000 65536"/>
                <a:gd name="T9" fmla="*/ 0 60000 65536"/>
                <a:gd name="T10" fmla="*/ 0 60000 65536"/>
                <a:gd name="T11" fmla="*/ 0 60000 65536"/>
                <a:gd name="T12" fmla="*/ 0 h 2"/>
                <a:gd name="T13" fmla="*/ 2 h 2"/>
              </a:gdLst>
              <a:ahLst/>
              <a:cxnLst>
                <a:cxn ang="T6">
                  <a:pos x="0" y="T0"/>
                </a:cxn>
                <a:cxn ang="T7">
                  <a:pos x="0" y="T1"/>
                </a:cxn>
                <a:cxn ang="T8">
                  <a:pos x="0" y="T2"/>
                </a:cxn>
                <a:cxn ang="T9">
                  <a:pos x="0" y="T3"/>
                </a:cxn>
                <a:cxn ang="T10">
                  <a:pos x="0" y="T4"/>
                </a:cxn>
                <a:cxn ang="T11">
                  <a:pos x="0" y="T5"/>
                </a:cxn>
              </a:cxnLst>
              <a:rect l="0" t="T12" r="0" b="T13"/>
              <a:pathLst>
                <a:path h="2">
                  <a:moveTo>
                    <a:pt x="0" y="2"/>
                  </a:moveTo>
                  <a:lnTo>
                    <a:pt x="0" y="2"/>
                  </a:lnTo>
                  <a:lnTo>
                    <a:pt x="0" y="0"/>
                  </a:lnTo>
                  <a:lnTo>
                    <a:pt x="0" y="2"/>
                  </a:lnTo>
                  <a:close/>
                </a:path>
              </a:pathLst>
            </a:custGeom>
            <a:noFill/>
            <a:ln w="3175">
              <a:solidFill>
                <a:schemeClr val="bg1"/>
              </a:solidFill>
              <a:prstDash val="sysDot"/>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lang="de-DE" sz="2400">
                <a:solidFill>
                  <a:srgbClr val="000000"/>
                </a:solidFill>
                <a:cs typeface="Arial" charset="0"/>
              </a:endParaRPr>
            </a:p>
          </p:txBody>
        </p:sp>
        <p:sp>
          <p:nvSpPr>
            <p:cNvPr id="14470" name="Freeform 2552"/>
            <p:cNvSpPr>
              <a:spLocks/>
            </p:cNvSpPr>
            <p:nvPr/>
          </p:nvSpPr>
          <p:spPr bwMode="auto">
            <a:xfrm>
              <a:off x="3126519" y="2818531"/>
              <a:ext cx="3929" cy="0"/>
            </a:xfrm>
            <a:custGeom>
              <a:avLst/>
              <a:gdLst>
                <a:gd name="T0" fmla="*/ 2147483647 w 4"/>
                <a:gd name="T1" fmla="*/ 2147483647 w 4"/>
                <a:gd name="T2" fmla="*/ 0 w 4"/>
                <a:gd name="T3" fmla="*/ 2147483647 w 4"/>
                <a:gd name="T4" fmla="*/ 2147483647 w 4"/>
                <a:gd name="T5" fmla="*/ 2147483647 w 4"/>
                <a:gd name="T6" fmla="*/ 2147483647 w 4"/>
                <a:gd name="T7" fmla="*/ 0 60000 65536"/>
                <a:gd name="T8" fmla="*/ 0 60000 65536"/>
                <a:gd name="T9" fmla="*/ 0 60000 65536"/>
                <a:gd name="T10" fmla="*/ 0 60000 65536"/>
                <a:gd name="T11" fmla="*/ 0 60000 65536"/>
                <a:gd name="T12" fmla="*/ 0 60000 65536"/>
                <a:gd name="T13" fmla="*/ 0 60000 65536"/>
                <a:gd name="T14" fmla="*/ 0 w 4"/>
                <a:gd name="T15" fmla="*/ 4 w 4"/>
              </a:gdLst>
              <a:ahLst/>
              <a:cxnLst>
                <a:cxn ang="T7">
                  <a:pos x="T0" y="0"/>
                </a:cxn>
                <a:cxn ang="T8">
                  <a:pos x="T1" y="0"/>
                </a:cxn>
                <a:cxn ang="T9">
                  <a:pos x="T2" y="0"/>
                </a:cxn>
                <a:cxn ang="T10">
                  <a:pos x="T3" y="0"/>
                </a:cxn>
                <a:cxn ang="T11">
                  <a:pos x="T4" y="0"/>
                </a:cxn>
                <a:cxn ang="T12">
                  <a:pos x="T5" y="0"/>
                </a:cxn>
                <a:cxn ang="T13">
                  <a:pos x="T6" y="0"/>
                </a:cxn>
              </a:cxnLst>
              <a:rect l="T14" t="0" r="T15" b="0"/>
              <a:pathLst>
                <a:path w="4">
                  <a:moveTo>
                    <a:pt x="2" y="0"/>
                  </a:moveTo>
                  <a:lnTo>
                    <a:pt x="2" y="0"/>
                  </a:lnTo>
                  <a:lnTo>
                    <a:pt x="0" y="0"/>
                  </a:lnTo>
                  <a:lnTo>
                    <a:pt x="2" y="0"/>
                  </a:lnTo>
                  <a:lnTo>
                    <a:pt x="4" y="0"/>
                  </a:lnTo>
                  <a:lnTo>
                    <a:pt x="2" y="0"/>
                  </a:lnTo>
                  <a:close/>
                </a:path>
              </a:pathLst>
            </a:custGeom>
            <a:noFill/>
            <a:ln w="3175">
              <a:solidFill>
                <a:schemeClr val="bg1"/>
              </a:solidFill>
              <a:prstDash val="sysDot"/>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lang="de-DE" sz="2400">
                <a:solidFill>
                  <a:srgbClr val="000000"/>
                </a:solidFill>
                <a:cs typeface="Arial" charset="0"/>
              </a:endParaRPr>
            </a:p>
          </p:txBody>
        </p:sp>
        <p:sp>
          <p:nvSpPr>
            <p:cNvPr id="14471" name="Freeform 2553"/>
            <p:cNvSpPr>
              <a:spLocks/>
            </p:cNvSpPr>
            <p:nvPr/>
          </p:nvSpPr>
          <p:spPr bwMode="auto">
            <a:xfrm>
              <a:off x="3125209" y="2818531"/>
              <a:ext cx="2619" cy="2619"/>
            </a:xfrm>
            <a:custGeom>
              <a:avLst/>
              <a:gdLst>
                <a:gd name="T0" fmla="*/ 0 w 4"/>
                <a:gd name="T1" fmla="*/ 2147483647 h 4"/>
                <a:gd name="T2" fmla="*/ 0 w 4"/>
                <a:gd name="T3" fmla="*/ 0 h 4"/>
                <a:gd name="T4" fmla="*/ 2147483647 w 4"/>
                <a:gd name="T5" fmla="*/ 0 h 4"/>
                <a:gd name="T6" fmla="*/ 2147483647 w 4"/>
                <a:gd name="T7" fmla="*/ 0 h 4"/>
                <a:gd name="T8" fmla="*/ 2147483647 w 4"/>
                <a:gd name="T9" fmla="*/ 0 h 4"/>
                <a:gd name="T10" fmla="*/ 2147483647 w 4"/>
                <a:gd name="T11" fmla="*/ 2147483647 h 4"/>
                <a:gd name="T12" fmla="*/ 2147483647 w 4"/>
                <a:gd name="T13" fmla="*/ 2147483647 h 4"/>
                <a:gd name="T14" fmla="*/ 0 w 4"/>
                <a:gd name="T15" fmla="*/ 2147483647 h 4"/>
                <a:gd name="T16" fmla="*/ 0 60000 65536"/>
                <a:gd name="T17" fmla="*/ 0 60000 65536"/>
                <a:gd name="T18" fmla="*/ 0 60000 65536"/>
                <a:gd name="T19" fmla="*/ 0 60000 65536"/>
                <a:gd name="T20" fmla="*/ 0 60000 65536"/>
                <a:gd name="T21" fmla="*/ 0 60000 65536"/>
                <a:gd name="T22" fmla="*/ 0 60000 65536"/>
                <a:gd name="T23" fmla="*/ 0 60000 65536"/>
                <a:gd name="T24" fmla="*/ 0 w 4"/>
                <a:gd name="T25" fmla="*/ 0 h 4"/>
                <a:gd name="T26" fmla="*/ 4 w 4"/>
                <a:gd name="T27" fmla="*/ 4 h 4"/>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4" h="4">
                  <a:moveTo>
                    <a:pt x="0" y="4"/>
                  </a:moveTo>
                  <a:lnTo>
                    <a:pt x="0" y="0"/>
                  </a:lnTo>
                  <a:lnTo>
                    <a:pt x="2" y="0"/>
                  </a:lnTo>
                  <a:lnTo>
                    <a:pt x="4" y="0"/>
                  </a:lnTo>
                  <a:lnTo>
                    <a:pt x="2" y="0"/>
                  </a:lnTo>
                  <a:lnTo>
                    <a:pt x="2" y="2"/>
                  </a:lnTo>
                  <a:lnTo>
                    <a:pt x="2" y="4"/>
                  </a:lnTo>
                  <a:lnTo>
                    <a:pt x="0" y="4"/>
                  </a:lnTo>
                  <a:close/>
                </a:path>
              </a:pathLst>
            </a:custGeom>
            <a:noFill/>
            <a:ln w="3175">
              <a:solidFill>
                <a:schemeClr val="bg1"/>
              </a:solidFill>
              <a:prstDash val="sysDot"/>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lang="de-DE" sz="2400">
                <a:solidFill>
                  <a:srgbClr val="000000"/>
                </a:solidFill>
                <a:cs typeface="Arial" charset="0"/>
              </a:endParaRPr>
            </a:p>
          </p:txBody>
        </p:sp>
        <p:sp>
          <p:nvSpPr>
            <p:cNvPr id="14472" name="Freeform 2554"/>
            <p:cNvSpPr>
              <a:spLocks/>
            </p:cNvSpPr>
            <p:nvPr/>
          </p:nvSpPr>
          <p:spPr bwMode="auto">
            <a:xfrm>
              <a:off x="3127828" y="2818531"/>
              <a:ext cx="2619" cy="3929"/>
            </a:xfrm>
            <a:custGeom>
              <a:avLst/>
              <a:gdLst>
                <a:gd name="T0" fmla="*/ 0 w 2"/>
                <a:gd name="T1" fmla="*/ 2147483647 h 6"/>
                <a:gd name="T2" fmla="*/ 0 w 2"/>
                <a:gd name="T3" fmla="*/ 2147483647 h 6"/>
                <a:gd name="T4" fmla="*/ 2147483647 w 2"/>
                <a:gd name="T5" fmla="*/ 0 h 6"/>
                <a:gd name="T6" fmla="*/ 2147483647 w 2"/>
                <a:gd name="T7" fmla="*/ 0 h 6"/>
                <a:gd name="T8" fmla="*/ 2147483647 w 2"/>
                <a:gd name="T9" fmla="*/ 2147483647 h 6"/>
                <a:gd name="T10" fmla="*/ 2147483647 w 2"/>
                <a:gd name="T11" fmla="*/ 2147483647 h 6"/>
                <a:gd name="T12" fmla="*/ 2147483647 w 2"/>
                <a:gd name="T13" fmla="*/ 2147483647 h 6"/>
                <a:gd name="T14" fmla="*/ 0 w 2"/>
                <a:gd name="T15" fmla="*/ 2147483647 h 6"/>
                <a:gd name="T16" fmla="*/ 0 w 2"/>
                <a:gd name="T17" fmla="*/ 2147483647 h 6"/>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2"/>
                <a:gd name="T28" fmla="*/ 0 h 6"/>
                <a:gd name="T29" fmla="*/ 2 w 2"/>
                <a:gd name="T30" fmla="*/ 6 h 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2" h="6">
                  <a:moveTo>
                    <a:pt x="0" y="6"/>
                  </a:moveTo>
                  <a:lnTo>
                    <a:pt x="0" y="4"/>
                  </a:lnTo>
                  <a:lnTo>
                    <a:pt x="2" y="0"/>
                  </a:lnTo>
                  <a:lnTo>
                    <a:pt x="2" y="2"/>
                  </a:lnTo>
                  <a:lnTo>
                    <a:pt x="2" y="4"/>
                  </a:lnTo>
                  <a:lnTo>
                    <a:pt x="0" y="4"/>
                  </a:lnTo>
                  <a:lnTo>
                    <a:pt x="0" y="6"/>
                  </a:lnTo>
                  <a:close/>
                </a:path>
              </a:pathLst>
            </a:custGeom>
            <a:noFill/>
            <a:ln w="3175">
              <a:solidFill>
                <a:schemeClr val="bg1"/>
              </a:solidFill>
              <a:prstDash val="sysDot"/>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lang="de-DE" sz="2400">
                <a:solidFill>
                  <a:srgbClr val="000000"/>
                </a:solidFill>
                <a:cs typeface="Arial" charset="0"/>
              </a:endParaRPr>
            </a:p>
          </p:txBody>
        </p:sp>
        <p:sp>
          <p:nvSpPr>
            <p:cNvPr id="14473" name="Freeform 2555"/>
            <p:cNvSpPr>
              <a:spLocks/>
            </p:cNvSpPr>
            <p:nvPr/>
          </p:nvSpPr>
          <p:spPr bwMode="auto">
            <a:xfrm>
              <a:off x="3126519" y="2818531"/>
              <a:ext cx="3929" cy="2619"/>
            </a:xfrm>
            <a:custGeom>
              <a:avLst/>
              <a:gdLst>
                <a:gd name="T0" fmla="*/ 0 w 4"/>
                <a:gd name="T1" fmla="*/ 2147483647 h 4"/>
                <a:gd name="T2" fmla="*/ 0 w 4"/>
                <a:gd name="T3" fmla="*/ 2147483647 h 4"/>
                <a:gd name="T4" fmla="*/ 2147483647 w 4"/>
                <a:gd name="T5" fmla="*/ 2147483647 h 4"/>
                <a:gd name="T6" fmla="*/ 2147483647 w 4"/>
                <a:gd name="T7" fmla="*/ 0 h 4"/>
                <a:gd name="T8" fmla="*/ 2147483647 w 4"/>
                <a:gd name="T9" fmla="*/ 0 h 4"/>
                <a:gd name="T10" fmla="*/ 2147483647 w 4"/>
                <a:gd name="T11" fmla="*/ 2147483647 h 4"/>
                <a:gd name="T12" fmla="*/ 2147483647 w 4"/>
                <a:gd name="T13" fmla="*/ 2147483647 h 4"/>
                <a:gd name="T14" fmla="*/ 2147483647 w 4"/>
                <a:gd name="T15" fmla="*/ 2147483647 h 4"/>
                <a:gd name="T16" fmla="*/ 0 w 4"/>
                <a:gd name="T17" fmla="*/ 2147483647 h 4"/>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4"/>
                <a:gd name="T28" fmla="*/ 0 h 4"/>
                <a:gd name="T29" fmla="*/ 4 w 4"/>
                <a:gd name="T30" fmla="*/ 4 h 4"/>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4" h="4">
                  <a:moveTo>
                    <a:pt x="0" y="4"/>
                  </a:moveTo>
                  <a:lnTo>
                    <a:pt x="0" y="2"/>
                  </a:lnTo>
                  <a:lnTo>
                    <a:pt x="2" y="2"/>
                  </a:lnTo>
                  <a:lnTo>
                    <a:pt x="2" y="0"/>
                  </a:lnTo>
                  <a:lnTo>
                    <a:pt x="4" y="0"/>
                  </a:lnTo>
                  <a:lnTo>
                    <a:pt x="4" y="2"/>
                  </a:lnTo>
                  <a:lnTo>
                    <a:pt x="2" y="2"/>
                  </a:lnTo>
                  <a:lnTo>
                    <a:pt x="2" y="4"/>
                  </a:lnTo>
                  <a:lnTo>
                    <a:pt x="0" y="4"/>
                  </a:lnTo>
                  <a:close/>
                </a:path>
              </a:pathLst>
            </a:custGeom>
            <a:noFill/>
            <a:ln w="3175">
              <a:solidFill>
                <a:schemeClr val="bg1"/>
              </a:solidFill>
              <a:prstDash val="sysDot"/>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lang="de-DE" sz="2400">
                <a:solidFill>
                  <a:srgbClr val="000000"/>
                </a:solidFill>
                <a:cs typeface="Arial" charset="0"/>
              </a:endParaRPr>
            </a:p>
          </p:txBody>
        </p:sp>
        <p:sp>
          <p:nvSpPr>
            <p:cNvPr id="14474" name="Freeform 2556"/>
            <p:cNvSpPr>
              <a:spLocks/>
            </p:cNvSpPr>
            <p:nvPr/>
          </p:nvSpPr>
          <p:spPr bwMode="auto">
            <a:xfrm>
              <a:off x="3119972" y="2818531"/>
              <a:ext cx="2619" cy="2619"/>
            </a:xfrm>
            <a:custGeom>
              <a:avLst/>
              <a:gdLst>
                <a:gd name="T0" fmla="*/ 0 w 4"/>
                <a:gd name="T1" fmla="*/ 2147483647 h 2"/>
                <a:gd name="T2" fmla="*/ 2147483647 w 4"/>
                <a:gd name="T3" fmla="*/ 0 h 2"/>
                <a:gd name="T4" fmla="*/ 2147483647 w 4"/>
                <a:gd name="T5" fmla="*/ 0 h 2"/>
                <a:gd name="T6" fmla="*/ 2147483647 w 4"/>
                <a:gd name="T7" fmla="*/ 2147483647 h 2"/>
                <a:gd name="T8" fmla="*/ 2147483647 w 4"/>
                <a:gd name="T9" fmla="*/ 2147483647 h 2"/>
                <a:gd name="T10" fmla="*/ 0 w 4"/>
                <a:gd name="T11" fmla="*/ 2147483647 h 2"/>
                <a:gd name="T12" fmla="*/ 0 60000 65536"/>
                <a:gd name="T13" fmla="*/ 0 60000 65536"/>
                <a:gd name="T14" fmla="*/ 0 60000 65536"/>
                <a:gd name="T15" fmla="*/ 0 60000 65536"/>
                <a:gd name="T16" fmla="*/ 0 60000 65536"/>
                <a:gd name="T17" fmla="*/ 0 60000 65536"/>
                <a:gd name="T18" fmla="*/ 0 w 4"/>
                <a:gd name="T19" fmla="*/ 0 h 2"/>
                <a:gd name="T20" fmla="*/ 4 w 4"/>
                <a:gd name="T21" fmla="*/ 2 h 2"/>
              </a:gdLst>
              <a:ahLst/>
              <a:cxnLst>
                <a:cxn ang="T12">
                  <a:pos x="T0" y="T1"/>
                </a:cxn>
                <a:cxn ang="T13">
                  <a:pos x="T2" y="T3"/>
                </a:cxn>
                <a:cxn ang="T14">
                  <a:pos x="T4" y="T5"/>
                </a:cxn>
                <a:cxn ang="T15">
                  <a:pos x="T6" y="T7"/>
                </a:cxn>
                <a:cxn ang="T16">
                  <a:pos x="T8" y="T9"/>
                </a:cxn>
                <a:cxn ang="T17">
                  <a:pos x="T10" y="T11"/>
                </a:cxn>
              </a:cxnLst>
              <a:rect l="T18" t="T19" r="T20" b="T21"/>
              <a:pathLst>
                <a:path w="4" h="2">
                  <a:moveTo>
                    <a:pt x="0" y="2"/>
                  </a:moveTo>
                  <a:lnTo>
                    <a:pt x="2" y="0"/>
                  </a:lnTo>
                  <a:lnTo>
                    <a:pt x="4" y="0"/>
                  </a:lnTo>
                  <a:lnTo>
                    <a:pt x="4" y="2"/>
                  </a:lnTo>
                  <a:lnTo>
                    <a:pt x="2" y="2"/>
                  </a:lnTo>
                  <a:lnTo>
                    <a:pt x="0" y="2"/>
                  </a:lnTo>
                  <a:close/>
                </a:path>
              </a:pathLst>
            </a:custGeom>
            <a:noFill/>
            <a:ln w="3175">
              <a:solidFill>
                <a:schemeClr val="bg1"/>
              </a:solidFill>
              <a:prstDash val="sysDot"/>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lang="de-DE" sz="2400">
                <a:solidFill>
                  <a:srgbClr val="000000"/>
                </a:solidFill>
                <a:cs typeface="Arial" charset="0"/>
              </a:endParaRPr>
            </a:p>
          </p:txBody>
        </p:sp>
        <p:sp>
          <p:nvSpPr>
            <p:cNvPr id="14475" name="Freeform 2557"/>
            <p:cNvSpPr>
              <a:spLocks/>
            </p:cNvSpPr>
            <p:nvPr/>
          </p:nvSpPr>
          <p:spPr bwMode="auto">
            <a:xfrm>
              <a:off x="3108188" y="2821150"/>
              <a:ext cx="17022" cy="19641"/>
            </a:xfrm>
            <a:custGeom>
              <a:avLst/>
              <a:gdLst>
                <a:gd name="T0" fmla="*/ 2147483647 w 18"/>
                <a:gd name="T1" fmla="*/ 2147483647 h 24"/>
                <a:gd name="T2" fmla="*/ 0 w 18"/>
                <a:gd name="T3" fmla="*/ 2147483647 h 24"/>
                <a:gd name="T4" fmla="*/ 0 w 18"/>
                <a:gd name="T5" fmla="*/ 2147483647 h 24"/>
                <a:gd name="T6" fmla="*/ 2147483647 w 18"/>
                <a:gd name="T7" fmla="*/ 2147483647 h 24"/>
                <a:gd name="T8" fmla="*/ 2147483647 w 18"/>
                <a:gd name="T9" fmla="*/ 2147483647 h 24"/>
                <a:gd name="T10" fmla="*/ 2147483647 w 18"/>
                <a:gd name="T11" fmla="*/ 2147483647 h 24"/>
                <a:gd name="T12" fmla="*/ 2147483647 w 18"/>
                <a:gd name="T13" fmla="*/ 2147483647 h 24"/>
                <a:gd name="T14" fmla="*/ 2147483647 w 18"/>
                <a:gd name="T15" fmla="*/ 2147483647 h 24"/>
                <a:gd name="T16" fmla="*/ 2147483647 w 18"/>
                <a:gd name="T17" fmla="*/ 2147483647 h 24"/>
                <a:gd name="T18" fmla="*/ 2147483647 w 18"/>
                <a:gd name="T19" fmla="*/ 2147483647 h 24"/>
                <a:gd name="T20" fmla="*/ 2147483647 w 18"/>
                <a:gd name="T21" fmla="*/ 2147483647 h 24"/>
                <a:gd name="T22" fmla="*/ 2147483647 w 18"/>
                <a:gd name="T23" fmla="*/ 2147483647 h 24"/>
                <a:gd name="T24" fmla="*/ 2147483647 w 18"/>
                <a:gd name="T25" fmla="*/ 2147483647 h 24"/>
                <a:gd name="T26" fmla="*/ 2147483647 w 18"/>
                <a:gd name="T27" fmla="*/ 2147483647 h 24"/>
                <a:gd name="T28" fmla="*/ 2147483647 w 18"/>
                <a:gd name="T29" fmla="*/ 2147483647 h 24"/>
                <a:gd name="T30" fmla="*/ 2147483647 w 18"/>
                <a:gd name="T31" fmla="*/ 0 h 24"/>
                <a:gd name="T32" fmla="*/ 2147483647 w 18"/>
                <a:gd name="T33" fmla="*/ 0 h 24"/>
                <a:gd name="T34" fmla="*/ 2147483647 w 18"/>
                <a:gd name="T35" fmla="*/ 0 h 24"/>
                <a:gd name="T36" fmla="*/ 2147483647 w 18"/>
                <a:gd name="T37" fmla="*/ 0 h 24"/>
                <a:gd name="T38" fmla="*/ 2147483647 w 18"/>
                <a:gd name="T39" fmla="*/ 2147483647 h 24"/>
                <a:gd name="T40" fmla="*/ 2147483647 w 18"/>
                <a:gd name="T41" fmla="*/ 2147483647 h 24"/>
                <a:gd name="T42" fmla="*/ 2147483647 w 18"/>
                <a:gd name="T43" fmla="*/ 2147483647 h 24"/>
                <a:gd name="T44" fmla="*/ 2147483647 w 18"/>
                <a:gd name="T45" fmla="*/ 2147483647 h 24"/>
                <a:gd name="T46" fmla="*/ 2147483647 w 18"/>
                <a:gd name="T47" fmla="*/ 2147483647 h 24"/>
                <a:gd name="T48" fmla="*/ 2147483647 w 18"/>
                <a:gd name="T49" fmla="*/ 2147483647 h 24"/>
                <a:gd name="T50" fmla="*/ 2147483647 w 18"/>
                <a:gd name="T51" fmla="*/ 2147483647 h 24"/>
                <a:gd name="T52" fmla="*/ 2147483647 w 18"/>
                <a:gd name="T53" fmla="*/ 2147483647 h 24"/>
                <a:gd name="T54" fmla="*/ 2147483647 w 18"/>
                <a:gd name="T55" fmla="*/ 2147483647 h 24"/>
                <a:gd name="T56" fmla="*/ 2147483647 w 18"/>
                <a:gd name="T57" fmla="*/ 2147483647 h 24"/>
                <a:gd name="T58" fmla="*/ 2147483647 w 18"/>
                <a:gd name="T59" fmla="*/ 2147483647 h 24"/>
                <a:gd name="T60" fmla="*/ 2147483647 w 18"/>
                <a:gd name="T61" fmla="*/ 2147483647 h 24"/>
                <a:gd name="T62" fmla="*/ 2147483647 w 18"/>
                <a:gd name="T63" fmla="*/ 2147483647 h 24"/>
                <a:gd name="T64" fmla="*/ 2147483647 w 18"/>
                <a:gd name="T65" fmla="*/ 2147483647 h 24"/>
                <a:gd name="T66" fmla="*/ 2147483647 w 18"/>
                <a:gd name="T67" fmla="*/ 2147483647 h 24"/>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w 18"/>
                <a:gd name="T103" fmla="*/ 0 h 24"/>
                <a:gd name="T104" fmla="*/ 18 w 18"/>
                <a:gd name="T105" fmla="*/ 24 h 24"/>
              </a:gdLst>
              <a:ahLst/>
              <a:cxnLst>
                <a:cxn ang="T68">
                  <a:pos x="T0" y="T1"/>
                </a:cxn>
                <a:cxn ang="T69">
                  <a:pos x="T2" y="T3"/>
                </a:cxn>
                <a:cxn ang="T70">
                  <a:pos x="T4" y="T5"/>
                </a:cxn>
                <a:cxn ang="T71">
                  <a:pos x="T6" y="T7"/>
                </a:cxn>
                <a:cxn ang="T72">
                  <a:pos x="T8" y="T9"/>
                </a:cxn>
                <a:cxn ang="T73">
                  <a:pos x="T10" y="T11"/>
                </a:cxn>
                <a:cxn ang="T74">
                  <a:pos x="T12" y="T13"/>
                </a:cxn>
                <a:cxn ang="T75">
                  <a:pos x="T14" y="T15"/>
                </a:cxn>
                <a:cxn ang="T76">
                  <a:pos x="T16" y="T17"/>
                </a:cxn>
                <a:cxn ang="T77">
                  <a:pos x="T18" y="T19"/>
                </a:cxn>
                <a:cxn ang="T78">
                  <a:pos x="T20" y="T21"/>
                </a:cxn>
                <a:cxn ang="T79">
                  <a:pos x="T22" y="T23"/>
                </a:cxn>
                <a:cxn ang="T80">
                  <a:pos x="T24" y="T25"/>
                </a:cxn>
                <a:cxn ang="T81">
                  <a:pos x="T26" y="T27"/>
                </a:cxn>
                <a:cxn ang="T82">
                  <a:pos x="T28" y="T29"/>
                </a:cxn>
                <a:cxn ang="T83">
                  <a:pos x="T30" y="T31"/>
                </a:cxn>
                <a:cxn ang="T84">
                  <a:pos x="T32" y="T33"/>
                </a:cxn>
                <a:cxn ang="T85">
                  <a:pos x="T34" y="T35"/>
                </a:cxn>
                <a:cxn ang="T86">
                  <a:pos x="T36" y="T37"/>
                </a:cxn>
                <a:cxn ang="T87">
                  <a:pos x="T38" y="T39"/>
                </a:cxn>
                <a:cxn ang="T88">
                  <a:pos x="T40" y="T41"/>
                </a:cxn>
                <a:cxn ang="T89">
                  <a:pos x="T42" y="T43"/>
                </a:cxn>
                <a:cxn ang="T90">
                  <a:pos x="T44" y="T45"/>
                </a:cxn>
                <a:cxn ang="T91">
                  <a:pos x="T46" y="T47"/>
                </a:cxn>
                <a:cxn ang="T92">
                  <a:pos x="T48" y="T49"/>
                </a:cxn>
                <a:cxn ang="T93">
                  <a:pos x="T50" y="T51"/>
                </a:cxn>
                <a:cxn ang="T94">
                  <a:pos x="T52" y="T53"/>
                </a:cxn>
                <a:cxn ang="T95">
                  <a:pos x="T54" y="T55"/>
                </a:cxn>
                <a:cxn ang="T96">
                  <a:pos x="T56" y="T57"/>
                </a:cxn>
                <a:cxn ang="T97">
                  <a:pos x="T58" y="T59"/>
                </a:cxn>
                <a:cxn ang="T98">
                  <a:pos x="T60" y="T61"/>
                </a:cxn>
                <a:cxn ang="T99">
                  <a:pos x="T62" y="T63"/>
                </a:cxn>
                <a:cxn ang="T100">
                  <a:pos x="T64" y="T65"/>
                </a:cxn>
                <a:cxn ang="T101">
                  <a:pos x="T66" y="T67"/>
                </a:cxn>
              </a:cxnLst>
              <a:rect l="T102" t="T103" r="T104" b="T105"/>
              <a:pathLst>
                <a:path w="18" h="24">
                  <a:moveTo>
                    <a:pt x="2" y="24"/>
                  </a:moveTo>
                  <a:lnTo>
                    <a:pt x="0" y="24"/>
                  </a:lnTo>
                  <a:lnTo>
                    <a:pt x="0" y="22"/>
                  </a:lnTo>
                  <a:lnTo>
                    <a:pt x="2" y="20"/>
                  </a:lnTo>
                  <a:lnTo>
                    <a:pt x="2" y="18"/>
                  </a:lnTo>
                  <a:lnTo>
                    <a:pt x="2" y="16"/>
                  </a:lnTo>
                  <a:lnTo>
                    <a:pt x="4" y="16"/>
                  </a:lnTo>
                  <a:lnTo>
                    <a:pt x="6" y="16"/>
                  </a:lnTo>
                  <a:lnTo>
                    <a:pt x="6" y="14"/>
                  </a:lnTo>
                  <a:lnTo>
                    <a:pt x="6" y="12"/>
                  </a:lnTo>
                  <a:lnTo>
                    <a:pt x="6" y="10"/>
                  </a:lnTo>
                  <a:lnTo>
                    <a:pt x="6" y="8"/>
                  </a:lnTo>
                  <a:lnTo>
                    <a:pt x="8" y="6"/>
                  </a:lnTo>
                  <a:lnTo>
                    <a:pt x="10" y="4"/>
                  </a:lnTo>
                  <a:lnTo>
                    <a:pt x="10" y="2"/>
                  </a:lnTo>
                  <a:lnTo>
                    <a:pt x="12" y="0"/>
                  </a:lnTo>
                  <a:lnTo>
                    <a:pt x="14" y="0"/>
                  </a:lnTo>
                  <a:lnTo>
                    <a:pt x="16" y="0"/>
                  </a:lnTo>
                  <a:lnTo>
                    <a:pt x="18" y="0"/>
                  </a:lnTo>
                  <a:lnTo>
                    <a:pt x="18" y="4"/>
                  </a:lnTo>
                  <a:lnTo>
                    <a:pt x="16" y="6"/>
                  </a:lnTo>
                  <a:lnTo>
                    <a:pt x="16" y="8"/>
                  </a:lnTo>
                  <a:lnTo>
                    <a:pt x="16" y="10"/>
                  </a:lnTo>
                  <a:lnTo>
                    <a:pt x="16" y="12"/>
                  </a:lnTo>
                  <a:lnTo>
                    <a:pt x="14" y="12"/>
                  </a:lnTo>
                  <a:lnTo>
                    <a:pt x="14" y="14"/>
                  </a:lnTo>
                  <a:lnTo>
                    <a:pt x="12" y="14"/>
                  </a:lnTo>
                  <a:lnTo>
                    <a:pt x="12" y="16"/>
                  </a:lnTo>
                  <a:lnTo>
                    <a:pt x="10" y="18"/>
                  </a:lnTo>
                  <a:lnTo>
                    <a:pt x="8" y="18"/>
                  </a:lnTo>
                  <a:lnTo>
                    <a:pt x="6" y="20"/>
                  </a:lnTo>
                  <a:lnTo>
                    <a:pt x="6" y="22"/>
                  </a:lnTo>
                  <a:lnTo>
                    <a:pt x="4" y="22"/>
                  </a:lnTo>
                  <a:lnTo>
                    <a:pt x="2" y="24"/>
                  </a:lnTo>
                  <a:close/>
                </a:path>
              </a:pathLst>
            </a:custGeom>
            <a:noFill/>
            <a:ln w="3175">
              <a:solidFill>
                <a:schemeClr val="bg1"/>
              </a:solidFill>
              <a:prstDash val="sysDot"/>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lang="de-DE" sz="2400">
                <a:solidFill>
                  <a:srgbClr val="000000"/>
                </a:solidFill>
                <a:cs typeface="Arial" charset="0"/>
              </a:endParaRPr>
            </a:p>
          </p:txBody>
        </p:sp>
        <p:sp>
          <p:nvSpPr>
            <p:cNvPr id="14476" name="Freeform 2558"/>
            <p:cNvSpPr>
              <a:spLocks/>
            </p:cNvSpPr>
            <p:nvPr/>
          </p:nvSpPr>
          <p:spPr bwMode="auto">
            <a:xfrm>
              <a:off x="3125209" y="2821150"/>
              <a:ext cx="1310" cy="2619"/>
            </a:xfrm>
            <a:custGeom>
              <a:avLst/>
              <a:gdLst>
                <a:gd name="T0" fmla="*/ 2147483647 w 2"/>
                <a:gd name="T1" fmla="*/ 2147483647 h 4"/>
                <a:gd name="T2" fmla="*/ 0 w 2"/>
                <a:gd name="T3" fmla="*/ 2147483647 h 4"/>
                <a:gd name="T4" fmla="*/ 2147483647 w 2"/>
                <a:gd name="T5" fmla="*/ 2147483647 h 4"/>
                <a:gd name="T6" fmla="*/ 2147483647 w 2"/>
                <a:gd name="T7" fmla="*/ 0 h 4"/>
                <a:gd name="T8" fmla="*/ 2147483647 w 2"/>
                <a:gd name="T9" fmla="*/ 2147483647 h 4"/>
                <a:gd name="T10" fmla="*/ 2147483647 w 2"/>
                <a:gd name="T11" fmla="*/ 2147483647 h 4"/>
                <a:gd name="T12" fmla="*/ 0 60000 65536"/>
                <a:gd name="T13" fmla="*/ 0 60000 65536"/>
                <a:gd name="T14" fmla="*/ 0 60000 65536"/>
                <a:gd name="T15" fmla="*/ 0 60000 65536"/>
                <a:gd name="T16" fmla="*/ 0 60000 65536"/>
                <a:gd name="T17" fmla="*/ 0 60000 65536"/>
                <a:gd name="T18" fmla="*/ 0 w 2"/>
                <a:gd name="T19" fmla="*/ 0 h 4"/>
                <a:gd name="T20" fmla="*/ 2 w 2"/>
                <a:gd name="T21" fmla="*/ 4 h 4"/>
              </a:gdLst>
              <a:ahLst/>
              <a:cxnLst>
                <a:cxn ang="T12">
                  <a:pos x="T0" y="T1"/>
                </a:cxn>
                <a:cxn ang="T13">
                  <a:pos x="T2" y="T3"/>
                </a:cxn>
                <a:cxn ang="T14">
                  <a:pos x="T4" y="T5"/>
                </a:cxn>
                <a:cxn ang="T15">
                  <a:pos x="T6" y="T7"/>
                </a:cxn>
                <a:cxn ang="T16">
                  <a:pos x="T8" y="T9"/>
                </a:cxn>
                <a:cxn ang="T17">
                  <a:pos x="T10" y="T11"/>
                </a:cxn>
              </a:cxnLst>
              <a:rect l="T18" t="T19" r="T20" b="T21"/>
              <a:pathLst>
                <a:path w="2" h="4">
                  <a:moveTo>
                    <a:pt x="2" y="4"/>
                  </a:moveTo>
                  <a:lnTo>
                    <a:pt x="0" y="2"/>
                  </a:lnTo>
                  <a:lnTo>
                    <a:pt x="2" y="2"/>
                  </a:lnTo>
                  <a:lnTo>
                    <a:pt x="2" y="0"/>
                  </a:lnTo>
                  <a:lnTo>
                    <a:pt x="2" y="2"/>
                  </a:lnTo>
                  <a:lnTo>
                    <a:pt x="2" y="4"/>
                  </a:lnTo>
                  <a:close/>
                </a:path>
              </a:pathLst>
            </a:custGeom>
            <a:noFill/>
            <a:ln w="3175">
              <a:solidFill>
                <a:schemeClr val="bg1"/>
              </a:solidFill>
              <a:prstDash val="sysDot"/>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lang="de-DE" sz="2400">
                <a:solidFill>
                  <a:srgbClr val="000000"/>
                </a:solidFill>
                <a:cs typeface="Arial" charset="0"/>
              </a:endParaRPr>
            </a:p>
          </p:txBody>
        </p:sp>
        <p:sp>
          <p:nvSpPr>
            <p:cNvPr id="14477" name="Freeform 2559"/>
            <p:cNvSpPr>
              <a:spLocks/>
            </p:cNvSpPr>
            <p:nvPr/>
          </p:nvSpPr>
          <p:spPr bwMode="auto">
            <a:xfrm>
              <a:off x="3125209" y="2821150"/>
              <a:ext cx="5238" cy="7856"/>
            </a:xfrm>
            <a:custGeom>
              <a:avLst/>
              <a:gdLst>
                <a:gd name="T0" fmla="*/ 0 w 6"/>
                <a:gd name="T1" fmla="*/ 2147483647 h 10"/>
                <a:gd name="T2" fmla="*/ 0 w 6"/>
                <a:gd name="T3" fmla="*/ 2147483647 h 10"/>
                <a:gd name="T4" fmla="*/ 0 w 6"/>
                <a:gd name="T5" fmla="*/ 2147483647 h 10"/>
                <a:gd name="T6" fmla="*/ 2147483647 w 6"/>
                <a:gd name="T7" fmla="*/ 2147483647 h 10"/>
                <a:gd name="T8" fmla="*/ 2147483647 w 6"/>
                <a:gd name="T9" fmla="*/ 2147483647 h 10"/>
                <a:gd name="T10" fmla="*/ 2147483647 w 6"/>
                <a:gd name="T11" fmla="*/ 2147483647 h 10"/>
                <a:gd name="T12" fmla="*/ 2147483647 w 6"/>
                <a:gd name="T13" fmla="*/ 2147483647 h 10"/>
                <a:gd name="T14" fmla="*/ 2147483647 w 6"/>
                <a:gd name="T15" fmla="*/ 0 h 10"/>
                <a:gd name="T16" fmla="*/ 2147483647 w 6"/>
                <a:gd name="T17" fmla="*/ 2147483647 h 10"/>
                <a:gd name="T18" fmla="*/ 2147483647 w 6"/>
                <a:gd name="T19" fmla="*/ 2147483647 h 10"/>
                <a:gd name="T20" fmla="*/ 2147483647 w 6"/>
                <a:gd name="T21" fmla="*/ 2147483647 h 10"/>
                <a:gd name="T22" fmla="*/ 2147483647 w 6"/>
                <a:gd name="T23" fmla="*/ 2147483647 h 10"/>
                <a:gd name="T24" fmla="*/ 2147483647 w 6"/>
                <a:gd name="T25" fmla="*/ 2147483647 h 10"/>
                <a:gd name="T26" fmla="*/ 2147483647 w 6"/>
                <a:gd name="T27" fmla="*/ 2147483647 h 10"/>
                <a:gd name="T28" fmla="*/ 0 w 6"/>
                <a:gd name="T29" fmla="*/ 2147483647 h 10"/>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6"/>
                <a:gd name="T46" fmla="*/ 0 h 10"/>
                <a:gd name="T47" fmla="*/ 6 w 6"/>
                <a:gd name="T48" fmla="*/ 10 h 10"/>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6" h="10">
                  <a:moveTo>
                    <a:pt x="0" y="10"/>
                  </a:moveTo>
                  <a:lnTo>
                    <a:pt x="0" y="8"/>
                  </a:lnTo>
                  <a:lnTo>
                    <a:pt x="0" y="6"/>
                  </a:lnTo>
                  <a:lnTo>
                    <a:pt x="2" y="6"/>
                  </a:lnTo>
                  <a:lnTo>
                    <a:pt x="2" y="4"/>
                  </a:lnTo>
                  <a:lnTo>
                    <a:pt x="4" y="2"/>
                  </a:lnTo>
                  <a:lnTo>
                    <a:pt x="6" y="2"/>
                  </a:lnTo>
                  <a:lnTo>
                    <a:pt x="6" y="0"/>
                  </a:lnTo>
                  <a:lnTo>
                    <a:pt x="6" y="2"/>
                  </a:lnTo>
                  <a:lnTo>
                    <a:pt x="6" y="4"/>
                  </a:lnTo>
                  <a:lnTo>
                    <a:pt x="4" y="4"/>
                  </a:lnTo>
                  <a:lnTo>
                    <a:pt x="4" y="6"/>
                  </a:lnTo>
                  <a:lnTo>
                    <a:pt x="2" y="8"/>
                  </a:lnTo>
                  <a:lnTo>
                    <a:pt x="0" y="10"/>
                  </a:lnTo>
                  <a:close/>
                </a:path>
              </a:pathLst>
            </a:custGeom>
            <a:noFill/>
            <a:ln w="3175">
              <a:solidFill>
                <a:schemeClr val="bg1"/>
              </a:solidFill>
              <a:prstDash val="sysDot"/>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lang="de-DE" sz="2400">
                <a:solidFill>
                  <a:srgbClr val="000000"/>
                </a:solidFill>
                <a:cs typeface="Arial" charset="0"/>
              </a:endParaRPr>
            </a:p>
          </p:txBody>
        </p:sp>
        <p:sp>
          <p:nvSpPr>
            <p:cNvPr id="14478" name="Freeform 2560"/>
            <p:cNvSpPr>
              <a:spLocks/>
            </p:cNvSpPr>
            <p:nvPr/>
          </p:nvSpPr>
          <p:spPr bwMode="auto">
            <a:xfrm>
              <a:off x="3127828" y="2823769"/>
              <a:ext cx="2619" cy="3929"/>
            </a:xfrm>
            <a:custGeom>
              <a:avLst/>
              <a:gdLst>
                <a:gd name="T0" fmla="*/ 0 w 2"/>
                <a:gd name="T1" fmla="*/ 2147483647 h 4"/>
                <a:gd name="T2" fmla="*/ 0 w 2"/>
                <a:gd name="T3" fmla="*/ 2147483647 h 4"/>
                <a:gd name="T4" fmla="*/ 0 w 2"/>
                <a:gd name="T5" fmla="*/ 0 h 4"/>
                <a:gd name="T6" fmla="*/ 2147483647 w 2"/>
                <a:gd name="T7" fmla="*/ 0 h 4"/>
                <a:gd name="T8" fmla="*/ 2147483647 w 2"/>
                <a:gd name="T9" fmla="*/ 2147483647 h 4"/>
                <a:gd name="T10" fmla="*/ 2147483647 w 2"/>
                <a:gd name="T11" fmla="*/ 2147483647 h 4"/>
                <a:gd name="T12" fmla="*/ 0 w 2"/>
                <a:gd name="T13" fmla="*/ 2147483647 h 4"/>
                <a:gd name="T14" fmla="*/ 0 60000 65536"/>
                <a:gd name="T15" fmla="*/ 0 60000 65536"/>
                <a:gd name="T16" fmla="*/ 0 60000 65536"/>
                <a:gd name="T17" fmla="*/ 0 60000 65536"/>
                <a:gd name="T18" fmla="*/ 0 60000 65536"/>
                <a:gd name="T19" fmla="*/ 0 60000 65536"/>
                <a:gd name="T20" fmla="*/ 0 60000 65536"/>
                <a:gd name="T21" fmla="*/ 0 w 2"/>
                <a:gd name="T22" fmla="*/ 0 h 4"/>
                <a:gd name="T23" fmla="*/ 2 w 2"/>
                <a:gd name="T24" fmla="*/ 4 h 4"/>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2" h="4">
                  <a:moveTo>
                    <a:pt x="0" y="4"/>
                  </a:moveTo>
                  <a:lnTo>
                    <a:pt x="0" y="2"/>
                  </a:lnTo>
                  <a:lnTo>
                    <a:pt x="0" y="0"/>
                  </a:lnTo>
                  <a:lnTo>
                    <a:pt x="2" y="0"/>
                  </a:lnTo>
                  <a:lnTo>
                    <a:pt x="2" y="2"/>
                  </a:lnTo>
                  <a:lnTo>
                    <a:pt x="2" y="4"/>
                  </a:lnTo>
                  <a:lnTo>
                    <a:pt x="0" y="4"/>
                  </a:lnTo>
                  <a:close/>
                </a:path>
              </a:pathLst>
            </a:custGeom>
            <a:noFill/>
            <a:ln w="3175">
              <a:solidFill>
                <a:schemeClr val="bg1"/>
              </a:solidFill>
              <a:prstDash val="sysDot"/>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lang="de-DE" sz="2400">
                <a:solidFill>
                  <a:srgbClr val="000000"/>
                </a:solidFill>
                <a:cs typeface="Arial" charset="0"/>
              </a:endParaRPr>
            </a:p>
          </p:txBody>
        </p:sp>
        <p:sp>
          <p:nvSpPr>
            <p:cNvPr id="14479" name="Freeform 2561"/>
            <p:cNvSpPr>
              <a:spLocks/>
            </p:cNvSpPr>
            <p:nvPr/>
          </p:nvSpPr>
          <p:spPr bwMode="auto">
            <a:xfrm>
              <a:off x="3119972" y="2827697"/>
              <a:ext cx="5238" cy="6547"/>
            </a:xfrm>
            <a:custGeom>
              <a:avLst/>
              <a:gdLst>
                <a:gd name="T0" fmla="*/ 0 w 6"/>
                <a:gd name="T1" fmla="*/ 2147483647 h 8"/>
                <a:gd name="T2" fmla="*/ 2147483647 w 6"/>
                <a:gd name="T3" fmla="*/ 2147483647 h 8"/>
                <a:gd name="T4" fmla="*/ 2147483647 w 6"/>
                <a:gd name="T5" fmla="*/ 2147483647 h 8"/>
                <a:gd name="T6" fmla="*/ 2147483647 w 6"/>
                <a:gd name="T7" fmla="*/ 2147483647 h 8"/>
                <a:gd name="T8" fmla="*/ 2147483647 w 6"/>
                <a:gd name="T9" fmla="*/ 0 h 8"/>
                <a:gd name="T10" fmla="*/ 2147483647 w 6"/>
                <a:gd name="T11" fmla="*/ 0 h 8"/>
                <a:gd name="T12" fmla="*/ 2147483647 w 6"/>
                <a:gd name="T13" fmla="*/ 2147483647 h 8"/>
                <a:gd name="T14" fmla="*/ 2147483647 w 6"/>
                <a:gd name="T15" fmla="*/ 2147483647 h 8"/>
                <a:gd name="T16" fmla="*/ 2147483647 w 6"/>
                <a:gd name="T17" fmla="*/ 2147483647 h 8"/>
                <a:gd name="T18" fmla="*/ 2147483647 w 6"/>
                <a:gd name="T19" fmla="*/ 2147483647 h 8"/>
                <a:gd name="T20" fmla="*/ 0 w 6"/>
                <a:gd name="T21" fmla="*/ 2147483647 h 8"/>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6"/>
                <a:gd name="T34" fmla="*/ 0 h 8"/>
                <a:gd name="T35" fmla="*/ 6 w 6"/>
                <a:gd name="T36" fmla="*/ 8 h 8"/>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6" h="8">
                  <a:moveTo>
                    <a:pt x="0" y="8"/>
                  </a:moveTo>
                  <a:lnTo>
                    <a:pt x="2" y="6"/>
                  </a:lnTo>
                  <a:lnTo>
                    <a:pt x="4" y="4"/>
                  </a:lnTo>
                  <a:lnTo>
                    <a:pt x="4" y="2"/>
                  </a:lnTo>
                  <a:lnTo>
                    <a:pt x="4" y="0"/>
                  </a:lnTo>
                  <a:lnTo>
                    <a:pt x="6" y="0"/>
                  </a:lnTo>
                  <a:lnTo>
                    <a:pt x="6" y="2"/>
                  </a:lnTo>
                  <a:lnTo>
                    <a:pt x="4" y="4"/>
                  </a:lnTo>
                  <a:lnTo>
                    <a:pt x="4" y="8"/>
                  </a:lnTo>
                  <a:lnTo>
                    <a:pt x="2" y="8"/>
                  </a:lnTo>
                  <a:lnTo>
                    <a:pt x="0" y="8"/>
                  </a:lnTo>
                  <a:close/>
                </a:path>
              </a:pathLst>
            </a:custGeom>
            <a:noFill/>
            <a:ln w="3175">
              <a:solidFill>
                <a:schemeClr val="bg1"/>
              </a:solidFill>
              <a:prstDash val="sysDot"/>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lang="de-DE" sz="2400">
                <a:solidFill>
                  <a:srgbClr val="000000"/>
                </a:solidFill>
                <a:cs typeface="Arial" charset="0"/>
              </a:endParaRPr>
            </a:p>
          </p:txBody>
        </p:sp>
        <p:sp>
          <p:nvSpPr>
            <p:cNvPr id="14480" name="Freeform 2562"/>
            <p:cNvSpPr>
              <a:spLocks/>
            </p:cNvSpPr>
            <p:nvPr/>
          </p:nvSpPr>
          <p:spPr bwMode="auto">
            <a:xfrm>
              <a:off x="3122590" y="2827697"/>
              <a:ext cx="5238" cy="5238"/>
            </a:xfrm>
            <a:custGeom>
              <a:avLst/>
              <a:gdLst>
                <a:gd name="T0" fmla="*/ 2147483647 w 6"/>
                <a:gd name="T1" fmla="*/ 0 h 6"/>
                <a:gd name="T2" fmla="*/ 2147483647 w 6"/>
                <a:gd name="T3" fmla="*/ 2147483647 h 6"/>
                <a:gd name="T4" fmla="*/ 2147483647 w 6"/>
                <a:gd name="T5" fmla="*/ 2147483647 h 6"/>
                <a:gd name="T6" fmla="*/ 2147483647 w 6"/>
                <a:gd name="T7" fmla="*/ 2147483647 h 6"/>
                <a:gd name="T8" fmla="*/ 2147483647 w 6"/>
                <a:gd name="T9" fmla="*/ 2147483647 h 6"/>
                <a:gd name="T10" fmla="*/ 0 w 6"/>
                <a:gd name="T11" fmla="*/ 2147483647 h 6"/>
                <a:gd name="T12" fmla="*/ 2147483647 w 6"/>
                <a:gd name="T13" fmla="*/ 2147483647 h 6"/>
                <a:gd name="T14" fmla="*/ 2147483647 w 6"/>
                <a:gd name="T15" fmla="*/ 2147483647 h 6"/>
                <a:gd name="T16" fmla="*/ 2147483647 w 6"/>
                <a:gd name="T17" fmla="*/ 0 h 6"/>
                <a:gd name="T18" fmla="*/ 2147483647 w 6"/>
                <a:gd name="T19" fmla="*/ 0 h 6"/>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6"/>
                <a:gd name="T31" fmla="*/ 0 h 6"/>
                <a:gd name="T32" fmla="*/ 6 w 6"/>
                <a:gd name="T33" fmla="*/ 6 h 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6" h="6">
                  <a:moveTo>
                    <a:pt x="6" y="0"/>
                  </a:moveTo>
                  <a:lnTo>
                    <a:pt x="6" y="2"/>
                  </a:lnTo>
                  <a:lnTo>
                    <a:pt x="4" y="2"/>
                  </a:lnTo>
                  <a:lnTo>
                    <a:pt x="4" y="4"/>
                  </a:lnTo>
                  <a:lnTo>
                    <a:pt x="2" y="6"/>
                  </a:lnTo>
                  <a:lnTo>
                    <a:pt x="0" y="6"/>
                  </a:lnTo>
                  <a:lnTo>
                    <a:pt x="2" y="4"/>
                  </a:lnTo>
                  <a:lnTo>
                    <a:pt x="4" y="2"/>
                  </a:lnTo>
                  <a:lnTo>
                    <a:pt x="4" y="0"/>
                  </a:lnTo>
                  <a:lnTo>
                    <a:pt x="6" y="0"/>
                  </a:lnTo>
                  <a:close/>
                </a:path>
              </a:pathLst>
            </a:custGeom>
            <a:noFill/>
            <a:ln w="3175">
              <a:solidFill>
                <a:schemeClr val="bg1"/>
              </a:solidFill>
              <a:prstDash val="sysDot"/>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lang="de-DE" sz="2400">
                <a:solidFill>
                  <a:srgbClr val="000000"/>
                </a:solidFill>
                <a:cs typeface="Arial" charset="0"/>
              </a:endParaRPr>
            </a:p>
          </p:txBody>
        </p:sp>
        <p:sp>
          <p:nvSpPr>
            <p:cNvPr id="14481" name="Freeform 2563"/>
            <p:cNvSpPr>
              <a:spLocks/>
            </p:cNvSpPr>
            <p:nvPr/>
          </p:nvSpPr>
          <p:spPr bwMode="auto">
            <a:xfrm>
              <a:off x="3174966" y="2832934"/>
              <a:ext cx="2619" cy="2619"/>
            </a:xfrm>
            <a:custGeom>
              <a:avLst/>
              <a:gdLst>
                <a:gd name="T0" fmla="*/ 2147483647 w 4"/>
                <a:gd name="T1" fmla="*/ 2147483647 h 4"/>
                <a:gd name="T2" fmla="*/ 2147483647 w 4"/>
                <a:gd name="T3" fmla="*/ 2147483647 h 4"/>
                <a:gd name="T4" fmla="*/ 0 w 4"/>
                <a:gd name="T5" fmla="*/ 2147483647 h 4"/>
                <a:gd name="T6" fmla="*/ 2147483647 w 4"/>
                <a:gd name="T7" fmla="*/ 0 h 4"/>
                <a:gd name="T8" fmla="*/ 2147483647 w 4"/>
                <a:gd name="T9" fmla="*/ 0 h 4"/>
                <a:gd name="T10" fmla="*/ 2147483647 w 4"/>
                <a:gd name="T11" fmla="*/ 2147483647 h 4"/>
                <a:gd name="T12" fmla="*/ 2147483647 w 4"/>
                <a:gd name="T13" fmla="*/ 2147483647 h 4"/>
                <a:gd name="T14" fmla="*/ 2147483647 w 4"/>
                <a:gd name="T15" fmla="*/ 2147483647 h 4"/>
                <a:gd name="T16" fmla="*/ 0 60000 65536"/>
                <a:gd name="T17" fmla="*/ 0 60000 65536"/>
                <a:gd name="T18" fmla="*/ 0 60000 65536"/>
                <a:gd name="T19" fmla="*/ 0 60000 65536"/>
                <a:gd name="T20" fmla="*/ 0 60000 65536"/>
                <a:gd name="T21" fmla="*/ 0 60000 65536"/>
                <a:gd name="T22" fmla="*/ 0 60000 65536"/>
                <a:gd name="T23" fmla="*/ 0 60000 65536"/>
                <a:gd name="T24" fmla="*/ 0 w 4"/>
                <a:gd name="T25" fmla="*/ 0 h 4"/>
                <a:gd name="T26" fmla="*/ 4 w 4"/>
                <a:gd name="T27" fmla="*/ 4 h 4"/>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4" h="4">
                  <a:moveTo>
                    <a:pt x="2" y="4"/>
                  </a:moveTo>
                  <a:lnTo>
                    <a:pt x="2" y="2"/>
                  </a:lnTo>
                  <a:lnTo>
                    <a:pt x="0" y="2"/>
                  </a:lnTo>
                  <a:lnTo>
                    <a:pt x="2" y="0"/>
                  </a:lnTo>
                  <a:lnTo>
                    <a:pt x="4" y="0"/>
                  </a:lnTo>
                  <a:lnTo>
                    <a:pt x="4" y="2"/>
                  </a:lnTo>
                  <a:lnTo>
                    <a:pt x="2" y="2"/>
                  </a:lnTo>
                  <a:lnTo>
                    <a:pt x="2" y="4"/>
                  </a:lnTo>
                  <a:close/>
                </a:path>
              </a:pathLst>
            </a:custGeom>
            <a:noFill/>
            <a:ln w="3175">
              <a:solidFill>
                <a:schemeClr val="bg1"/>
              </a:solidFill>
              <a:prstDash val="sysDot"/>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lang="de-DE" sz="2400">
                <a:solidFill>
                  <a:srgbClr val="000000"/>
                </a:solidFill>
                <a:cs typeface="Arial" charset="0"/>
              </a:endParaRPr>
            </a:p>
          </p:txBody>
        </p:sp>
        <p:sp>
          <p:nvSpPr>
            <p:cNvPr id="14482" name="Freeform 2564"/>
            <p:cNvSpPr>
              <a:spLocks/>
            </p:cNvSpPr>
            <p:nvPr/>
          </p:nvSpPr>
          <p:spPr bwMode="auto">
            <a:xfrm>
              <a:off x="3099021" y="2838173"/>
              <a:ext cx="5238" cy="2619"/>
            </a:xfrm>
            <a:custGeom>
              <a:avLst/>
              <a:gdLst>
                <a:gd name="T0" fmla="*/ 0 w 6"/>
                <a:gd name="T1" fmla="*/ 2147483647 h 4"/>
                <a:gd name="T2" fmla="*/ 2147483647 w 6"/>
                <a:gd name="T3" fmla="*/ 0 h 4"/>
                <a:gd name="T4" fmla="*/ 2147483647 w 6"/>
                <a:gd name="T5" fmla="*/ 0 h 4"/>
                <a:gd name="T6" fmla="*/ 2147483647 w 6"/>
                <a:gd name="T7" fmla="*/ 2147483647 h 4"/>
                <a:gd name="T8" fmla="*/ 2147483647 w 6"/>
                <a:gd name="T9" fmla="*/ 2147483647 h 4"/>
                <a:gd name="T10" fmla="*/ 2147483647 w 6"/>
                <a:gd name="T11" fmla="*/ 2147483647 h 4"/>
                <a:gd name="T12" fmla="*/ 2147483647 w 6"/>
                <a:gd name="T13" fmla="*/ 2147483647 h 4"/>
                <a:gd name="T14" fmla="*/ 0 w 6"/>
                <a:gd name="T15" fmla="*/ 2147483647 h 4"/>
                <a:gd name="T16" fmla="*/ 0 60000 65536"/>
                <a:gd name="T17" fmla="*/ 0 60000 65536"/>
                <a:gd name="T18" fmla="*/ 0 60000 65536"/>
                <a:gd name="T19" fmla="*/ 0 60000 65536"/>
                <a:gd name="T20" fmla="*/ 0 60000 65536"/>
                <a:gd name="T21" fmla="*/ 0 60000 65536"/>
                <a:gd name="T22" fmla="*/ 0 60000 65536"/>
                <a:gd name="T23" fmla="*/ 0 60000 65536"/>
                <a:gd name="T24" fmla="*/ 0 w 6"/>
                <a:gd name="T25" fmla="*/ 0 h 4"/>
                <a:gd name="T26" fmla="*/ 6 w 6"/>
                <a:gd name="T27" fmla="*/ 4 h 4"/>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6" h="4">
                  <a:moveTo>
                    <a:pt x="0" y="4"/>
                  </a:moveTo>
                  <a:lnTo>
                    <a:pt x="4" y="0"/>
                  </a:lnTo>
                  <a:lnTo>
                    <a:pt x="6" y="0"/>
                  </a:lnTo>
                  <a:lnTo>
                    <a:pt x="6" y="2"/>
                  </a:lnTo>
                  <a:lnTo>
                    <a:pt x="4" y="2"/>
                  </a:lnTo>
                  <a:lnTo>
                    <a:pt x="4" y="4"/>
                  </a:lnTo>
                  <a:lnTo>
                    <a:pt x="2" y="4"/>
                  </a:lnTo>
                  <a:lnTo>
                    <a:pt x="0" y="4"/>
                  </a:lnTo>
                  <a:close/>
                </a:path>
              </a:pathLst>
            </a:custGeom>
            <a:noFill/>
            <a:ln w="3175">
              <a:solidFill>
                <a:schemeClr val="bg1"/>
              </a:solidFill>
              <a:prstDash val="sysDot"/>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lang="de-DE" sz="2400">
                <a:solidFill>
                  <a:srgbClr val="000000"/>
                </a:solidFill>
                <a:cs typeface="Arial" charset="0"/>
              </a:endParaRPr>
            </a:p>
          </p:txBody>
        </p:sp>
        <p:sp>
          <p:nvSpPr>
            <p:cNvPr id="14483" name="Freeform 2565"/>
            <p:cNvSpPr>
              <a:spLocks/>
            </p:cNvSpPr>
            <p:nvPr/>
          </p:nvSpPr>
          <p:spPr bwMode="auto">
            <a:xfrm>
              <a:off x="3174966" y="2838173"/>
              <a:ext cx="1310" cy="2619"/>
            </a:xfrm>
            <a:custGeom>
              <a:avLst/>
              <a:gdLst>
                <a:gd name="T0" fmla="*/ 0 w 1588"/>
                <a:gd name="T1" fmla="*/ 2147483647 h 4"/>
                <a:gd name="T2" fmla="*/ 0 w 1588"/>
                <a:gd name="T3" fmla="*/ 2147483647 h 4"/>
                <a:gd name="T4" fmla="*/ 0 w 1588"/>
                <a:gd name="T5" fmla="*/ 0 h 4"/>
                <a:gd name="T6" fmla="*/ 0 w 1588"/>
                <a:gd name="T7" fmla="*/ 2147483647 h 4"/>
                <a:gd name="T8" fmla="*/ 0 w 1588"/>
                <a:gd name="T9" fmla="*/ 2147483647 h 4"/>
                <a:gd name="T10" fmla="*/ 0 w 1588"/>
                <a:gd name="T11" fmla="*/ 2147483647 h 4"/>
                <a:gd name="T12" fmla="*/ 0 60000 65536"/>
                <a:gd name="T13" fmla="*/ 0 60000 65536"/>
                <a:gd name="T14" fmla="*/ 0 60000 65536"/>
                <a:gd name="T15" fmla="*/ 0 60000 65536"/>
                <a:gd name="T16" fmla="*/ 0 60000 65536"/>
                <a:gd name="T17" fmla="*/ 0 60000 65536"/>
                <a:gd name="T18" fmla="*/ 0 w 1588"/>
                <a:gd name="T19" fmla="*/ 0 h 4"/>
                <a:gd name="T20" fmla="*/ 1588 w 1588"/>
                <a:gd name="T21" fmla="*/ 4 h 4"/>
              </a:gdLst>
              <a:ahLst/>
              <a:cxnLst>
                <a:cxn ang="T12">
                  <a:pos x="T0" y="T1"/>
                </a:cxn>
                <a:cxn ang="T13">
                  <a:pos x="T2" y="T3"/>
                </a:cxn>
                <a:cxn ang="T14">
                  <a:pos x="T4" y="T5"/>
                </a:cxn>
                <a:cxn ang="T15">
                  <a:pos x="T6" y="T7"/>
                </a:cxn>
                <a:cxn ang="T16">
                  <a:pos x="T8" y="T9"/>
                </a:cxn>
                <a:cxn ang="T17">
                  <a:pos x="T10" y="T11"/>
                </a:cxn>
              </a:cxnLst>
              <a:rect l="T18" t="T19" r="T20" b="T21"/>
              <a:pathLst>
                <a:path w="1588" h="4">
                  <a:moveTo>
                    <a:pt x="0" y="4"/>
                  </a:moveTo>
                  <a:lnTo>
                    <a:pt x="0" y="2"/>
                  </a:lnTo>
                  <a:lnTo>
                    <a:pt x="0" y="0"/>
                  </a:lnTo>
                  <a:lnTo>
                    <a:pt x="0" y="2"/>
                  </a:lnTo>
                  <a:lnTo>
                    <a:pt x="0" y="4"/>
                  </a:lnTo>
                  <a:close/>
                </a:path>
              </a:pathLst>
            </a:custGeom>
            <a:noFill/>
            <a:ln w="3175">
              <a:solidFill>
                <a:schemeClr val="bg1"/>
              </a:solidFill>
              <a:prstDash val="sysDot"/>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lang="de-DE" sz="2400">
                <a:solidFill>
                  <a:srgbClr val="000000"/>
                </a:solidFill>
                <a:cs typeface="Arial" charset="0"/>
              </a:endParaRPr>
            </a:p>
          </p:txBody>
        </p:sp>
        <p:sp>
          <p:nvSpPr>
            <p:cNvPr id="14484" name="Freeform 2566"/>
            <p:cNvSpPr>
              <a:spLocks/>
            </p:cNvSpPr>
            <p:nvPr/>
          </p:nvSpPr>
          <p:spPr bwMode="auto">
            <a:xfrm>
              <a:off x="3172347" y="2838173"/>
              <a:ext cx="2619" cy="2619"/>
            </a:xfrm>
            <a:custGeom>
              <a:avLst/>
              <a:gdLst>
                <a:gd name="T0" fmla="*/ 0 w 2"/>
                <a:gd name="T1" fmla="*/ 2147483647 h 4"/>
                <a:gd name="T2" fmla="*/ 0 w 2"/>
                <a:gd name="T3" fmla="*/ 2147483647 h 4"/>
                <a:gd name="T4" fmla="*/ 0 w 2"/>
                <a:gd name="T5" fmla="*/ 0 h 4"/>
                <a:gd name="T6" fmla="*/ 0 w 2"/>
                <a:gd name="T7" fmla="*/ 2147483647 h 4"/>
                <a:gd name="T8" fmla="*/ 2147483647 w 2"/>
                <a:gd name="T9" fmla="*/ 2147483647 h 4"/>
                <a:gd name="T10" fmla="*/ 0 w 2"/>
                <a:gd name="T11" fmla="*/ 2147483647 h 4"/>
                <a:gd name="T12" fmla="*/ 0 60000 65536"/>
                <a:gd name="T13" fmla="*/ 0 60000 65536"/>
                <a:gd name="T14" fmla="*/ 0 60000 65536"/>
                <a:gd name="T15" fmla="*/ 0 60000 65536"/>
                <a:gd name="T16" fmla="*/ 0 60000 65536"/>
                <a:gd name="T17" fmla="*/ 0 60000 65536"/>
                <a:gd name="T18" fmla="*/ 0 w 2"/>
                <a:gd name="T19" fmla="*/ 0 h 4"/>
                <a:gd name="T20" fmla="*/ 2 w 2"/>
                <a:gd name="T21" fmla="*/ 4 h 4"/>
              </a:gdLst>
              <a:ahLst/>
              <a:cxnLst>
                <a:cxn ang="T12">
                  <a:pos x="T0" y="T1"/>
                </a:cxn>
                <a:cxn ang="T13">
                  <a:pos x="T2" y="T3"/>
                </a:cxn>
                <a:cxn ang="T14">
                  <a:pos x="T4" y="T5"/>
                </a:cxn>
                <a:cxn ang="T15">
                  <a:pos x="T6" y="T7"/>
                </a:cxn>
                <a:cxn ang="T16">
                  <a:pos x="T8" y="T9"/>
                </a:cxn>
                <a:cxn ang="T17">
                  <a:pos x="T10" y="T11"/>
                </a:cxn>
              </a:cxnLst>
              <a:rect l="T18" t="T19" r="T20" b="T21"/>
              <a:pathLst>
                <a:path w="2" h="4">
                  <a:moveTo>
                    <a:pt x="0" y="4"/>
                  </a:moveTo>
                  <a:lnTo>
                    <a:pt x="0" y="2"/>
                  </a:lnTo>
                  <a:lnTo>
                    <a:pt x="0" y="0"/>
                  </a:lnTo>
                  <a:lnTo>
                    <a:pt x="0" y="2"/>
                  </a:lnTo>
                  <a:lnTo>
                    <a:pt x="2" y="2"/>
                  </a:lnTo>
                  <a:lnTo>
                    <a:pt x="0" y="4"/>
                  </a:lnTo>
                  <a:close/>
                </a:path>
              </a:pathLst>
            </a:custGeom>
            <a:noFill/>
            <a:ln w="3175">
              <a:solidFill>
                <a:schemeClr val="bg1"/>
              </a:solidFill>
              <a:prstDash val="sysDot"/>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lang="de-DE" sz="2400">
                <a:solidFill>
                  <a:srgbClr val="000000"/>
                </a:solidFill>
                <a:cs typeface="Arial" charset="0"/>
              </a:endParaRPr>
            </a:p>
          </p:txBody>
        </p:sp>
        <p:sp>
          <p:nvSpPr>
            <p:cNvPr id="14485" name="Freeform 2567"/>
            <p:cNvSpPr>
              <a:spLocks/>
            </p:cNvSpPr>
            <p:nvPr/>
          </p:nvSpPr>
          <p:spPr bwMode="auto">
            <a:xfrm>
              <a:off x="3102950" y="2838173"/>
              <a:ext cx="6547" cy="5238"/>
            </a:xfrm>
            <a:custGeom>
              <a:avLst/>
              <a:gdLst>
                <a:gd name="T0" fmla="*/ 2147483647 w 8"/>
                <a:gd name="T1" fmla="*/ 2147483647 h 6"/>
                <a:gd name="T2" fmla="*/ 2147483647 w 8"/>
                <a:gd name="T3" fmla="*/ 2147483647 h 6"/>
                <a:gd name="T4" fmla="*/ 0 w 8"/>
                <a:gd name="T5" fmla="*/ 2147483647 h 6"/>
                <a:gd name="T6" fmla="*/ 2147483647 w 8"/>
                <a:gd name="T7" fmla="*/ 2147483647 h 6"/>
                <a:gd name="T8" fmla="*/ 2147483647 w 8"/>
                <a:gd name="T9" fmla="*/ 0 h 6"/>
                <a:gd name="T10" fmla="*/ 2147483647 w 8"/>
                <a:gd name="T11" fmla="*/ 0 h 6"/>
                <a:gd name="T12" fmla="*/ 2147483647 w 8"/>
                <a:gd name="T13" fmla="*/ 2147483647 h 6"/>
                <a:gd name="T14" fmla="*/ 2147483647 w 8"/>
                <a:gd name="T15" fmla="*/ 2147483647 h 6"/>
                <a:gd name="T16" fmla="*/ 2147483647 w 8"/>
                <a:gd name="T17" fmla="*/ 2147483647 h 6"/>
                <a:gd name="T18" fmla="*/ 2147483647 w 8"/>
                <a:gd name="T19" fmla="*/ 2147483647 h 6"/>
                <a:gd name="T20" fmla="*/ 2147483647 w 8"/>
                <a:gd name="T21" fmla="*/ 2147483647 h 6"/>
                <a:gd name="T22" fmla="*/ 2147483647 w 8"/>
                <a:gd name="T23" fmla="*/ 2147483647 h 6"/>
                <a:gd name="T24" fmla="*/ 2147483647 w 8"/>
                <a:gd name="T25" fmla="*/ 2147483647 h 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8"/>
                <a:gd name="T40" fmla="*/ 0 h 6"/>
                <a:gd name="T41" fmla="*/ 8 w 8"/>
                <a:gd name="T42" fmla="*/ 6 h 6"/>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8" h="6">
                  <a:moveTo>
                    <a:pt x="2" y="6"/>
                  </a:moveTo>
                  <a:lnTo>
                    <a:pt x="2" y="4"/>
                  </a:lnTo>
                  <a:lnTo>
                    <a:pt x="0" y="4"/>
                  </a:lnTo>
                  <a:lnTo>
                    <a:pt x="2" y="2"/>
                  </a:lnTo>
                  <a:lnTo>
                    <a:pt x="4" y="0"/>
                  </a:lnTo>
                  <a:lnTo>
                    <a:pt x="6" y="0"/>
                  </a:lnTo>
                  <a:lnTo>
                    <a:pt x="6" y="2"/>
                  </a:lnTo>
                  <a:lnTo>
                    <a:pt x="8" y="2"/>
                  </a:lnTo>
                  <a:lnTo>
                    <a:pt x="6" y="2"/>
                  </a:lnTo>
                  <a:lnTo>
                    <a:pt x="6" y="4"/>
                  </a:lnTo>
                  <a:lnTo>
                    <a:pt x="4" y="4"/>
                  </a:lnTo>
                  <a:lnTo>
                    <a:pt x="2" y="4"/>
                  </a:lnTo>
                  <a:lnTo>
                    <a:pt x="2" y="6"/>
                  </a:lnTo>
                  <a:close/>
                </a:path>
              </a:pathLst>
            </a:custGeom>
            <a:noFill/>
            <a:ln w="3175">
              <a:solidFill>
                <a:schemeClr val="bg1"/>
              </a:solidFill>
              <a:prstDash val="sysDot"/>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lang="de-DE" sz="2400">
                <a:solidFill>
                  <a:srgbClr val="000000"/>
                </a:solidFill>
                <a:cs typeface="Arial" charset="0"/>
              </a:endParaRPr>
            </a:p>
          </p:txBody>
        </p:sp>
        <p:sp>
          <p:nvSpPr>
            <p:cNvPr id="14486" name="Freeform 2568"/>
            <p:cNvSpPr>
              <a:spLocks/>
            </p:cNvSpPr>
            <p:nvPr/>
          </p:nvSpPr>
          <p:spPr bwMode="auto">
            <a:xfrm>
              <a:off x="3164491" y="2842100"/>
              <a:ext cx="2619" cy="5238"/>
            </a:xfrm>
            <a:custGeom>
              <a:avLst/>
              <a:gdLst>
                <a:gd name="T0" fmla="*/ 2147483647 w 2"/>
                <a:gd name="T1" fmla="*/ 2147483647 h 6"/>
                <a:gd name="T2" fmla="*/ 0 w 2"/>
                <a:gd name="T3" fmla="*/ 2147483647 h 6"/>
                <a:gd name="T4" fmla="*/ 0 w 2"/>
                <a:gd name="T5" fmla="*/ 2147483647 h 6"/>
                <a:gd name="T6" fmla="*/ 0 w 2"/>
                <a:gd name="T7" fmla="*/ 2147483647 h 6"/>
                <a:gd name="T8" fmla="*/ 0 w 2"/>
                <a:gd name="T9" fmla="*/ 0 h 6"/>
                <a:gd name="T10" fmla="*/ 2147483647 w 2"/>
                <a:gd name="T11" fmla="*/ 0 h 6"/>
                <a:gd name="T12" fmla="*/ 2147483647 w 2"/>
                <a:gd name="T13" fmla="*/ 2147483647 h 6"/>
                <a:gd name="T14" fmla="*/ 2147483647 w 2"/>
                <a:gd name="T15" fmla="*/ 2147483647 h 6"/>
                <a:gd name="T16" fmla="*/ 2147483647 w 2"/>
                <a:gd name="T17" fmla="*/ 2147483647 h 6"/>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2"/>
                <a:gd name="T28" fmla="*/ 0 h 6"/>
                <a:gd name="T29" fmla="*/ 2 w 2"/>
                <a:gd name="T30" fmla="*/ 6 h 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2" h="6">
                  <a:moveTo>
                    <a:pt x="2" y="6"/>
                  </a:moveTo>
                  <a:lnTo>
                    <a:pt x="0" y="6"/>
                  </a:lnTo>
                  <a:lnTo>
                    <a:pt x="0" y="4"/>
                  </a:lnTo>
                  <a:lnTo>
                    <a:pt x="0" y="2"/>
                  </a:lnTo>
                  <a:lnTo>
                    <a:pt x="0" y="0"/>
                  </a:lnTo>
                  <a:lnTo>
                    <a:pt x="2" y="0"/>
                  </a:lnTo>
                  <a:lnTo>
                    <a:pt x="2" y="2"/>
                  </a:lnTo>
                  <a:lnTo>
                    <a:pt x="2" y="4"/>
                  </a:lnTo>
                  <a:lnTo>
                    <a:pt x="2" y="6"/>
                  </a:lnTo>
                  <a:close/>
                </a:path>
              </a:pathLst>
            </a:custGeom>
            <a:noFill/>
            <a:ln w="3175">
              <a:solidFill>
                <a:schemeClr val="bg1"/>
              </a:solidFill>
              <a:prstDash val="sysDot"/>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lang="de-DE" sz="2400">
                <a:solidFill>
                  <a:srgbClr val="000000"/>
                </a:solidFill>
                <a:cs typeface="Arial" charset="0"/>
              </a:endParaRPr>
            </a:p>
          </p:txBody>
        </p:sp>
        <p:sp>
          <p:nvSpPr>
            <p:cNvPr id="14487" name="Rectangle 2569"/>
            <p:cNvSpPr>
              <a:spLocks noChangeArrowheads="1"/>
            </p:cNvSpPr>
            <p:nvPr/>
          </p:nvSpPr>
          <p:spPr bwMode="auto">
            <a:xfrm>
              <a:off x="3163182" y="2846028"/>
              <a:ext cx="1310" cy="1310"/>
            </a:xfrm>
            <a:prstGeom prst="rect">
              <a:avLst/>
            </a:prstGeom>
            <a:noFill/>
            <a:ln w="3175">
              <a:solidFill>
                <a:schemeClr val="bg1"/>
              </a:solidFill>
              <a:prstDash val="sysDot"/>
              <a:miter lim="800000"/>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lang="de-DE" sz="2400">
                <a:solidFill>
                  <a:srgbClr val="000000"/>
                </a:solidFill>
                <a:cs typeface="Arial" charset="0"/>
              </a:endParaRPr>
            </a:p>
          </p:txBody>
        </p:sp>
        <p:sp>
          <p:nvSpPr>
            <p:cNvPr id="14488" name="Freeform 2570"/>
            <p:cNvSpPr>
              <a:spLocks/>
            </p:cNvSpPr>
            <p:nvPr/>
          </p:nvSpPr>
          <p:spPr bwMode="auto">
            <a:xfrm>
              <a:off x="3125209" y="2847339"/>
              <a:ext cx="5238" cy="2619"/>
            </a:xfrm>
            <a:custGeom>
              <a:avLst/>
              <a:gdLst>
                <a:gd name="T0" fmla="*/ 2147483647 w 6"/>
                <a:gd name="T1" fmla="*/ 2147483647 h 4"/>
                <a:gd name="T2" fmla="*/ 2147483647 w 6"/>
                <a:gd name="T3" fmla="*/ 2147483647 h 4"/>
                <a:gd name="T4" fmla="*/ 2147483647 w 6"/>
                <a:gd name="T5" fmla="*/ 2147483647 h 4"/>
                <a:gd name="T6" fmla="*/ 0 w 6"/>
                <a:gd name="T7" fmla="*/ 2147483647 h 4"/>
                <a:gd name="T8" fmla="*/ 0 w 6"/>
                <a:gd name="T9" fmla="*/ 0 h 4"/>
                <a:gd name="T10" fmla="*/ 2147483647 w 6"/>
                <a:gd name="T11" fmla="*/ 0 h 4"/>
                <a:gd name="T12" fmla="*/ 2147483647 w 6"/>
                <a:gd name="T13" fmla="*/ 0 h 4"/>
                <a:gd name="T14" fmla="*/ 2147483647 w 6"/>
                <a:gd name="T15" fmla="*/ 2147483647 h 4"/>
                <a:gd name="T16" fmla="*/ 2147483647 w 6"/>
                <a:gd name="T17" fmla="*/ 2147483647 h 4"/>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6"/>
                <a:gd name="T28" fmla="*/ 0 h 4"/>
                <a:gd name="T29" fmla="*/ 6 w 6"/>
                <a:gd name="T30" fmla="*/ 4 h 4"/>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6" h="4">
                  <a:moveTo>
                    <a:pt x="6" y="4"/>
                  </a:moveTo>
                  <a:lnTo>
                    <a:pt x="4" y="4"/>
                  </a:lnTo>
                  <a:lnTo>
                    <a:pt x="2" y="4"/>
                  </a:lnTo>
                  <a:lnTo>
                    <a:pt x="0" y="2"/>
                  </a:lnTo>
                  <a:lnTo>
                    <a:pt x="0" y="0"/>
                  </a:lnTo>
                  <a:lnTo>
                    <a:pt x="2" y="0"/>
                  </a:lnTo>
                  <a:lnTo>
                    <a:pt x="4" y="0"/>
                  </a:lnTo>
                  <a:lnTo>
                    <a:pt x="6" y="2"/>
                  </a:lnTo>
                  <a:lnTo>
                    <a:pt x="6" y="4"/>
                  </a:lnTo>
                  <a:close/>
                </a:path>
              </a:pathLst>
            </a:custGeom>
            <a:noFill/>
            <a:ln w="3175">
              <a:solidFill>
                <a:schemeClr val="bg1"/>
              </a:solidFill>
              <a:prstDash val="sysDot"/>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lang="de-DE" sz="2400">
                <a:solidFill>
                  <a:srgbClr val="000000"/>
                </a:solidFill>
                <a:cs typeface="Arial" charset="0"/>
              </a:endParaRPr>
            </a:p>
          </p:txBody>
        </p:sp>
        <p:sp>
          <p:nvSpPr>
            <p:cNvPr id="14489" name="Freeform 2571"/>
            <p:cNvSpPr>
              <a:spLocks/>
            </p:cNvSpPr>
            <p:nvPr/>
          </p:nvSpPr>
          <p:spPr bwMode="auto">
            <a:xfrm>
              <a:off x="3439462" y="2948161"/>
              <a:ext cx="0" cy="1310"/>
            </a:xfrm>
            <a:custGeom>
              <a:avLst/>
              <a:gdLst>
                <a:gd name="T0" fmla="*/ 2147483647 h 2"/>
                <a:gd name="T1" fmla="*/ 0 h 2"/>
                <a:gd name="T2" fmla="*/ 2147483647 h 2"/>
                <a:gd name="T3" fmla="*/ 0 60000 65536"/>
                <a:gd name="T4" fmla="*/ 0 60000 65536"/>
                <a:gd name="T5" fmla="*/ 0 60000 65536"/>
                <a:gd name="T6" fmla="*/ 0 h 2"/>
                <a:gd name="T7" fmla="*/ 2 h 2"/>
              </a:gdLst>
              <a:ahLst/>
              <a:cxnLst>
                <a:cxn ang="T3">
                  <a:pos x="0" y="T0"/>
                </a:cxn>
                <a:cxn ang="T4">
                  <a:pos x="0" y="T1"/>
                </a:cxn>
                <a:cxn ang="T5">
                  <a:pos x="0" y="T2"/>
                </a:cxn>
              </a:cxnLst>
              <a:rect l="0" t="T6" r="0" b="T7"/>
              <a:pathLst>
                <a:path h="2">
                  <a:moveTo>
                    <a:pt x="0" y="2"/>
                  </a:moveTo>
                  <a:lnTo>
                    <a:pt x="0" y="0"/>
                  </a:lnTo>
                  <a:lnTo>
                    <a:pt x="0" y="2"/>
                  </a:lnTo>
                  <a:close/>
                </a:path>
              </a:pathLst>
            </a:custGeom>
            <a:noFill/>
            <a:ln w="3175">
              <a:solidFill>
                <a:schemeClr val="bg1"/>
              </a:solidFill>
              <a:prstDash val="sysDot"/>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lang="de-DE" sz="2400">
                <a:solidFill>
                  <a:srgbClr val="000000"/>
                </a:solidFill>
                <a:cs typeface="Arial" charset="0"/>
              </a:endParaRPr>
            </a:p>
          </p:txBody>
        </p:sp>
        <p:sp>
          <p:nvSpPr>
            <p:cNvPr id="14490" name="Freeform 2572"/>
            <p:cNvSpPr>
              <a:spLocks/>
            </p:cNvSpPr>
            <p:nvPr/>
          </p:nvSpPr>
          <p:spPr bwMode="auto">
            <a:xfrm>
              <a:off x="3397562" y="3024105"/>
              <a:ext cx="0" cy="3929"/>
            </a:xfrm>
            <a:custGeom>
              <a:avLst/>
              <a:gdLst>
                <a:gd name="T0" fmla="*/ 0 w 2"/>
                <a:gd name="T1" fmla="*/ 2147483647 h 6"/>
                <a:gd name="T2" fmla="*/ 0 w 2"/>
                <a:gd name="T3" fmla="*/ 2147483647 h 6"/>
                <a:gd name="T4" fmla="*/ 0 w 2"/>
                <a:gd name="T5" fmla="*/ 2147483647 h 6"/>
                <a:gd name="T6" fmla="*/ 0 w 2"/>
                <a:gd name="T7" fmla="*/ 0 h 6"/>
                <a:gd name="T8" fmla="*/ 0 w 2"/>
                <a:gd name="T9" fmla="*/ 2147483647 h 6"/>
                <a:gd name="T10" fmla="*/ 0 w 2"/>
                <a:gd name="T11" fmla="*/ 2147483647 h 6"/>
                <a:gd name="T12" fmla="*/ 0 60000 65536"/>
                <a:gd name="T13" fmla="*/ 0 60000 65536"/>
                <a:gd name="T14" fmla="*/ 0 60000 65536"/>
                <a:gd name="T15" fmla="*/ 0 60000 65536"/>
                <a:gd name="T16" fmla="*/ 0 60000 65536"/>
                <a:gd name="T17" fmla="*/ 0 60000 65536"/>
                <a:gd name="T18" fmla="*/ 0 w 2"/>
                <a:gd name="T19" fmla="*/ 0 h 6"/>
                <a:gd name="T20" fmla="*/ 0 w 2"/>
                <a:gd name="T21" fmla="*/ 6 h 6"/>
              </a:gdLst>
              <a:ahLst/>
              <a:cxnLst>
                <a:cxn ang="T12">
                  <a:pos x="T0" y="T1"/>
                </a:cxn>
                <a:cxn ang="T13">
                  <a:pos x="T2" y="T3"/>
                </a:cxn>
                <a:cxn ang="T14">
                  <a:pos x="T4" y="T5"/>
                </a:cxn>
                <a:cxn ang="T15">
                  <a:pos x="T6" y="T7"/>
                </a:cxn>
                <a:cxn ang="T16">
                  <a:pos x="T8" y="T9"/>
                </a:cxn>
                <a:cxn ang="T17">
                  <a:pos x="T10" y="T11"/>
                </a:cxn>
              </a:cxnLst>
              <a:rect l="T18" t="T19" r="T20" b="T21"/>
              <a:pathLst>
                <a:path w="2" h="6">
                  <a:moveTo>
                    <a:pt x="0" y="6"/>
                  </a:moveTo>
                  <a:lnTo>
                    <a:pt x="0" y="4"/>
                  </a:lnTo>
                  <a:lnTo>
                    <a:pt x="0" y="2"/>
                  </a:lnTo>
                  <a:lnTo>
                    <a:pt x="2" y="0"/>
                  </a:lnTo>
                  <a:lnTo>
                    <a:pt x="2" y="2"/>
                  </a:lnTo>
                  <a:lnTo>
                    <a:pt x="0" y="6"/>
                  </a:lnTo>
                  <a:close/>
                </a:path>
              </a:pathLst>
            </a:custGeom>
            <a:noFill/>
            <a:ln w="3175">
              <a:solidFill>
                <a:schemeClr val="bg1"/>
              </a:solidFill>
              <a:prstDash val="sysDot"/>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lang="de-DE" sz="2400">
                <a:solidFill>
                  <a:srgbClr val="000000"/>
                </a:solidFill>
                <a:cs typeface="Arial" charset="0"/>
              </a:endParaRPr>
            </a:p>
          </p:txBody>
        </p:sp>
        <p:sp>
          <p:nvSpPr>
            <p:cNvPr id="14491" name="Freeform 2573"/>
            <p:cNvSpPr>
              <a:spLocks/>
            </p:cNvSpPr>
            <p:nvPr/>
          </p:nvSpPr>
          <p:spPr bwMode="auto">
            <a:xfrm>
              <a:off x="3367446" y="3062077"/>
              <a:ext cx="2619" cy="5238"/>
            </a:xfrm>
            <a:custGeom>
              <a:avLst/>
              <a:gdLst>
                <a:gd name="T0" fmla="*/ 0 w 4"/>
                <a:gd name="T1" fmla="*/ 2147483647 h 6"/>
                <a:gd name="T2" fmla="*/ 0 w 4"/>
                <a:gd name="T3" fmla="*/ 2147483647 h 6"/>
                <a:gd name="T4" fmla="*/ 2147483647 w 4"/>
                <a:gd name="T5" fmla="*/ 2147483647 h 6"/>
                <a:gd name="T6" fmla="*/ 2147483647 w 4"/>
                <a:gd name="T7" fmla="*/ 0 h 6"/>
                <a:gd name="T8" fmla="*/ 2147483647 w 4"/>
                <a:gd name="T9" fmla="*/ 2147483647 h 6"/>
                <a:gd name="T10" fmla="*/ 2147483647 w 4"/>
                <a:gd name="T11" fmla="*/ 2147483647 h 6"/>
                <a:gd name="T12" fmla="*/ 2147483647 w 4"/>
                <a:gd name="T13" fmla="*/ 2147483647 h 6"/>
                <a:gd name="T14" fmla="*/ 2147483647 w 4"/>
                <a:gd name="T15" fmla="*/ 2147483647 h 6"/>
                <a:gd name="T16" fmla="*/ 0 w 4"/>
                <a:gd name="T17" fmla="*/ 2147483647 h 6"/>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4"/>
                <a:gd name="T28" fmla="*/ 0 h 6"/>
                <a:gd name="T29" fmla="*/ 4 w 4"/>
                <a:gd name="T30" fmla="*/ 6 h 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4" h="6">
                  <a:moveTo>
                    <a:pt x="0" y="6"/>
                  </a:moveTo>
                  <a:lnTo>
                    <a:pt x="0" y="4"/>
                  </a:lnTo>
                  <a:lnTo>
                    <a:pt x="2" y="2"/>
                  </a:lnTo>
                  <a:lnTo>
                    <a:pt x="2" y="0"/>
                  </a:lnTo>
                  <a:lnTo>
                    <a:pt x="2" y="2"/>
                  </a:lnTo>
                  <a:lnTo>
                    <a:pt x="4" y="2"/>
                  </a:lnTo>
                  <a:lnTo>
                    <a:pt x="4" y="4"/>
                  </a:lnTo>
                  <a:lnTo>
                    <a:pt x="2" y="4"/>
                  </a:lnTo>
                  <a:lnTo>
                    <a:pt x="0" y="6"/>
                  </a:lnTo>
                  <a:close/>
                </a:path>
              </a:pathLst>
            </a:custGeom>
            <a:noFill/>
            <a:ln w="3175">
              <a:solidFill>
                <a:schemeClr val="bg1"/>
              </a:solidFill>
              <a:prstDash val="sysDot"/>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lang="de-DE" sz="2400">
                <a:solidFill>
                  <a:srgbClr val="000000"/>
                </a:solidFill>
                <a:cs typeface="Arial" charset="0"/>
              </a:endParaRPr>
            </a:p>
          </p:txBody>
        </p:sp>
        <p:sp>
          <p:nvSpPr>
            <p:cNvPr id="14492" name="Freeform 2574"/>
            <p:cNvSpPr>
              <a:spLocks/>
            </p:cNvSpPr>
            <p:nvPr/>
          </p:nvSpPr>
          <p:spPr bwMode="auto">
            <a:xfrm>
              <a:off x="3362209" y="3072553"/>
              <a:ext cx="2619" cy="3929"/>
            </a:xfrm>
            <a:custGeom>
              <a:avLst/>
              <a:gdLst>
                <a:gd name="T0" fmla="*/ 2147483647 w 4"/>
                <a:gd name="T1" fmla="*/ 2147483647 h 6"/>
                <a:gd name="T2" fmla="*/ 2147483647 w 4"/>
                <a:gd name="T3" fmla="*/ 2147483647 h 6"/>
                <a:gd name="T4" fmla="*/ 0 w 4"/>
                <a:gd name="T5" fmla="*/ 2147483647 h 6"/>
                <a:gd name="T6" fmla="*/ 0 w 4"/>
                <a:gd name="T7" fmla="*/ 2147483647 h 6"/>
                <a:gd name="T8" fmla="*/ 0 w 4"/>
                <a:gd name="T9" fmla="*/ 0 h 6"/>
                <a:gd name="T10" fmla="*/ 2147483647 w 4"/>
                <a:gd name="T11" fmla="*/ 0 h 6"/>
                <a:gd name="T12" fmla="*/ 2147483647 w 4"/>
                <a:gd name="T13" fmla="*/ 2147483647 h 6"/>
                <a:gd name="T14" fmla="*/ 2147483647 w 4"/>
                <a:gd name="T15" fmla="*/ 2147483647 h 6"/>
                <a:gd name="T16" fmla="*/ 2147483647 w 4"/>
                <a:gd name="T17" fmla="*/ 2147483647 h 6"/>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4"/>
                <a:gd name="T28" fmla="*/ 0 h 6"/>
                <a:gd name="T29" fmla="*/ 4 w 4"/>
                <a:gd name="T30" fmla="*/ 6 h 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4" h="6">
                  <a:moveTo>
                    <a:pt x="2" y="6"/>
                  </a:moveTo>
                  <a:lnTo>
                    <a:pt x="2" y="4"/>
                  </a:lnTo>
                  <a:lnTo>
                    <a:pt x="0" y="4"/>
                  </a:lnTo>
                  <a:lnTo>
                    <a:pt x="0" y="2"/>
                  </a:lnTo>
                  <a:lnTo>
                    <a:pt x="0" y="0"/>
                  </a:lnTo>
                  <a:lnTo>
                    <a:pt x="2" y="0"/>
                  </a:lnTo>
                  <a:lnTo>
                    <a:pt x="4" y="2"/>
                  </a:lnTo>
                  <a:lnTo>
                    <a:pt x="4" y="4"/>
                  </a:lnTo>
                  <a:lnTo>
                    <a:pt x="2" y="6"/>
                  </a:lnTo>
                  <a:close/>
                </a:path>
              </a:pathLst>
            </a:custGeom>
            <a:noFill/>
            <a:ln w="3175">
              <a:solidFill>
                <a:schemeClr val="bg1"/>
              </a:solidFill>
              <a:prstDash val="sysDot"/>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lang="de-DE" sz="2400">
                <a:solidFill>
                  <a:srgbClr val="000000"/>
                </a:solidFill>
                <a:cs typeface="Arial" charset="0"/>
              </a:endParaRPr>
            </a:p>
          </p:txBody>
        </p:sp>
        <p:sp>
          <p:nvSpPr>
            <p:cNvPr id="14493" name="Freeform 2575"/>
            <p:cNvSpPr>
              <a:spLocks/>
            </p:cNvSpPr>
            <p:nvPr/>
          </p:nvSpPr>
          <p:spPr bwMode="auto">
            <a:xfrm>
              <a:off x="3108188" y="2821150"/>
              <a:ext cx="17022" cy="19641"/>
            </a:xfrm>
            <a:custGeom>
              <a:avLst/>
              <a:gdLst>
                <a:gd name="T0" fmla="*/ 2147483647 w 18"/>
                <a:gd name="T1" fmla="*/ 2147483647 h 24"/>
                <a:gd name="T2" fmla="*/ 0 w 18"/>
                <a:gd name="T3" fmla="*/ 2147483647 h 24"/>
                <a:gd name="T4" fmla="*/ 0 w 18"/>
                <a:gd name="T5" fmla="*/ 2147483647 h 24"/>
                <a:gd name="T6" fmla="*/ 2147483647 w 18"/>
                <a:gd name="T7" fmla="*/ 2147483647 h 24"/>
                <a:gd name="T8" fmla="*/ 2147483647 w 18"/>
                <a:gd name="T9" fmla="*/ 2147483647 h 24"/>
                <a:gd name="T10" fmla="*/ 2147483647 w 18"/>
                <a:gd name="T11" fmla="*/ 2147483647 h 24"/>
                <a:gd name="T12" fmla="*/ 2147483647 w 18"/>
                <a:gd name="T13" fmla="*/ 2147483647 h 24"/>
                <a:gd name="T14" fmla="*/ 2147483647 w 18"/>
                <a:gd name="T15" fmla="*/ 2147483647 h 24"/>
                <a:gd name="T16" fmla="*/ 2147483647 w 18"/>
                <a:gd name="T17" fmla="*/ 2147483647 h 24"/>
                <a:gd name="T18" fmla="*/ 2147483647 w 18"/>
                <a:gd name="T19" fmla="*/ 2147483647 h 24"/>
                <a:gd name="T20" fmla="*/ 2147483647 w 18"/>
                <a:gd name="T21" fmla="*/ 2147483647 h 24"/>
                <a:gd name="T22" fmla="*/ 2147483647 w 18"/>
                <a:gd name="T23" fmla="*/ 2147483647 h 24"/>
                <a:gd name="T24" fmla="*/ 2147483647 w 18"/>
                <a:gd name="T25" fmla="*/ 2147483647 h 24"/>
                <a:gd name="T26" fmla="*/ 2147483647 w 18"/>
                <a:gd name="T27" fmla="*/ 2147483647 h 24"/>
                <a:gd name="T28" fmla="*/ 2147483647 w 18"/>
                <a:gd name="T29" fmla="*/ 2147483647 h 24"/>
                <a:gd name="T30" fmla="*/ 2147483647 w 18"/>
                <a:gd name="T31" fmla="*/ 0 h 24"/>
                <a:gd name="T32" fmla="*/ 2147483647 w 18"/>
                <a:gd name="T33" fmla="*/ 0 h 24"/>
                <a:gd name="T34" fmla="*/ 2147483647 w 18"/>
                <a:gd name="T35" fmla="*/ 0 h 24"/>
                <a:gd name="T36" fmla="*/ 2147483647 w 18"/>
                <a:gd name="T37" fmla="*/ 0 h 24"/>
                <a:gd name="T38" fmla="*/ 2147483647 w 18"/>
                <a:gd name="T39" fmla="*/ 2147483647 h 24"/>
                <a:gd name="T40" fmla="*/ 2147483647 w 18"/>
                <a:gd name="T41" fmla="*/ 2147483647 h 24"/>
                <a:gd name="T42" fmla="*/ 2147483647 w 18"/>
                <a:gd name="T43" fmla="*/ 2147483647 h 24"/>
                <a:gd name="T44" fmla="*/ 2147483647 w 18"/>
                <a:gd name="T45" fmla="*/ 2147483647 h 24"/>
                <a:gd name="T46" fmla="*/ 2147483647 w 18"/>
                <a:gd name="T47" fmla="*/ 2147483647 h 24"/>
                <a:gd name="T48" fmla="*/ 2147483647 w 18"/>
                <a:gd name="T49" fmla="*/ 2147483647 h 24"/>
                <a:gd name="T50" fmla="*/ 2147483647 w 18"/>
                <a:gd name="T51" fmla="*/ 2147483647 h 24"/>
                <a:gd name="T52" fmla="*/ 2147483647 w 18"/>
                <a:gd name="T53" fmla="*/ 2147483647 h 24"/>
                <a:gd name="T54" fmla="*/ 2147483647 w 18"/>
                <a:gd name="T55" fmla="*/ 2147483647 h 24"/>
                <a:gd name="T56" fmla="*/ 2147483647 w 18"/>
                <a:gd name="T57" fmla="*/ 2147483647 h 24"/>
                <a:gd name="T58" fmla="*/ 2147483647 w 18"/>
                <a:gd name="T59" fmla="*/ 2147483647 h 24"/>
                <a:gd name="T60" fmla="*/ 2147483647 w 18"/>
                <a:gd name="T61" fmla="*/ 2147483647 h 24"/>
                <a:gd name="T62" fmla="*/ 2147483647 w 18"/>
                <a:gd name="T63" fmla="*/ 2147483647 h 24"/>
                <a:gd name="T64" fmla="*/ 2147483647 w 18"/>
                <a:gd name="T65" fmla="*/ 2147483647 h 24"/>
                <a:gd name="T66" fmla="*/ 2147483647 w 18"/>
                <a:gd name="T67" fmla="*/ 2147483647 h 24"/>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w 18"/>
                <a:gd name="T103" fmla="*/ 0 h 24"/>
                <a:gd name="T104" fmla="*/ 18 w 18"/>
                <a:gd name="T105" fmla="*/ 24 h 24"/>
              </a:gdLst>
              <a:ahLst/>
              <a:cxnLst>
                <a:cxn ang="T68">
                  <a:pos x="T0" y="T1"/>
                </a:cxn>
                <a:cxn ang="T69">
                  <a:pos x="T2" y="T3"/>
                </a:cxn>
                <a:cxn ang="T70">
                  <a:pos x="T4" y="T5"/>
                </a:cxn>
                <a:cxn ang="T71">
                  <a:pos x="T6" y="T7"/>
                </a:cxn>
                <a:cxn ang="T72">
                  <a:pos x="T8" y="T9"/>
                </a:cxn>
                <a:cxn ang="T73">
                  <a:pos x="T10" y="T11"/>
                </a:cxn>
                <a:cxn ang="T74">
                  <a:pos x="T12" y="T13"/>
                </a:cxn>
                <a:cxn ang="T75">
                  <a:pos x="T14" y="T15"/>
                </a:cxn>
                <a:cxn ang="T76">
                  <a:pos x="T16" y="T17"/>
                </a:cxn>
                <a:cxn ang="T77">
                  <a:pos x="T18" y="T19"/>
                </a:cxn>
                <a:cxn ang="T78">
                  <a:pos x="T20" y="T21"/>
                </a:cxn>
                <a:cxn ang="T79">
                  <a:pos x="T22" y="T23"/>
                </a:cxn>
                <a:cxn ang="T80">
                  <a:pos x="T24" y="T25"/>
                </a:cxn>
                <a:cxn ang="T81">
                  <a:pos x="T26" y="T27"/>
                </a:cxn>
                <a:cxn ang="T82">
                  <a:pos x="T28" y="T29"/>
                </a:cxn>
                <a:cxn ang="T83">
                  <a:pos x="T30" y="T31"/>
                </a:cxn>
                <a:cxn ang="T84">
                  <a:pos x="T32" y="T33"/>
                </a:cxn>
                <a:cxn ang="T85">
                  <a:pos x="T34" y="T35"/>
                </a:cxn>
                <a:cxn ang="T86">
                  <a:pos x="T36" y="T37"/>
                </a:cxn>
                <a:cxn ang="T87">
                  <a:pos x="T38" y="T39"/>
                </a:cxn>
                <a:cxn ang="T88">
                  <a:pos x="T40" y="T41"/>
                </a:cxn>
                <a:cxn ang="T89">
                  <a:pos x="T42" y="T43"/>
                </a:cxn>
                <a:cxn ang="T90">
                  <a:pos x="T44" y="T45"/>
                </a:cxn>
                <a:cxn ang="T91">
                  <a:pos x="T46" y="T47"/>
                </a:cxn>
                <a:cxn ang="T92">
                  <a:pos x="T48" y="T49"/>
                </a:cxn>
                <a:cxn ang="T93">
                  <a:pos x="T50" y="T51"/>
                </a:cxn>
                <a:cxn ang="T94">
                  <a:pos x="T52" y="T53"/>
                </a:cxn>
                <a:cxn ang="T95">
                  <a:pos x="T54" y="T55"/>
                </a:cxn>
                <a:cxn ang="T96">
                  <a:pos x="T56" y="T57"/>
                </a:cxn>
                <a:cxn ang="T97">
                  <a:pos x="T58" y="T59"/>
                </a:cxn>
                <a:cxn ang="T98">
                  <a:pos x="T60" y="T61"/>
                </a:cxn>
                <a:cxn ang="T99">
                  <a:pos x="T62" y="T63"/>
                </a:cxn>
                <a:cxn ang="T100">
                  <a:pos x="T64" y="T65"/>
                </a:cxn>
                <a:cxn ang="T101">
                  <a:pos x="T66" y="T67"/>
                </a:cxn>
              </a:cxnLst>
              <a:rect l="T102" t="T103" r="T104" b="T105"/>
              <a:pathLst>
                <a:path w="18" h="24">
                  <a:moveTo>
                    <a:pt x="2" y="24"/>
                  </a:moveTo>
                  <a:lnTo>
                    <a:pt x="0" y="24"/>
                  </a:lnTo>
                  <a:lnTo>
                    <a:pt x="0" y="22"/>
                  </a:lnTo>
                  <a:lnTo>
                    <a:pt x="2" y="20"/>
                  </a:lnTo>
                  <a:lnTo>
                    <a:pt x="2" y="18"/>
                  </a:lnTo>
                  <a:lnTo>
                    <a:pt x="2" y="16"/>
                  </a:lnTo>
                  <a:lnTo>
                    <a:pt x="4" y="16"/>
                  </a:lnTo>
                  <a:lnTo>
                    <a:pt x="6" y="16"/>
                  </a:lnTo>
                  <a:lnTo>
                    <a:pt x="6" y="14"/>
                  </a:lnTo>
                  <a:lnTo>
                    <a:pt x="6" y="12"/>
                  </a:lnTo>
                  <a:lnTo>
                    <a:pt x="6" y="10"/>
                  </a:lnTo>
                  <a:lnTo>
                    <a:pt x="6" y="8"/>
                  </a:lnTo>
                  <a:lnTo>
                    <a:pt x="8" y="6"/>
                  </a:lnTo>
                  <a:lnTo>
                    <a:pt x="10" y="4"/>
                  </a:lnTo>
                  <a:lnTo>
                    <a:pt x="10" y="2"/>
                  </a:lnTo>
                  <a:lnTo>
                    <a:pt x="12" y="0"/>
                  </a:lnTo>
                  <a:lnTo>
                    <a:pt x="14" y="0"/>
                  </a:lnTo>
                  <a:lnTo>
                    <a:pt x="16" y="0"/>
                  </a:lnTo>
                  <a:lnTo>
                    <a:pt x="18" y="0"/>
                  </a:lnTo>
                  <a:lnTo>
                    <a:pt x="18" y="4"/>
                  </a:lnTo>
                  <a:lnTo>
                    <a:pt x="16" y="6"/>
                  </a:lnTo>
                  <a:lnTo>
                    <a:pt x="16" y="8"/>
                  </a:lnTo>
                  <a:lnTo>
                    <a:pt x="16" y="10"/>
                  </a:lnTo>
                  <a:lnTo>
                    <a:pt x="16" y="12"/>
                  </a:lnTo>
                  <a:lnTo>
                    <a:pt x="14" y="12"/>
                  </a:lnTo>
                  <a:lnTo>
                    <a:pt x="14" y="14"/>
                  </a:lnTo>
                  <a:lnTo>
                    <a:pt x="12" y="14"/>
                  </a:lnTo>
                  <a:lnTo>
                    <a:pt x="12" y="16"/>
                  </a:lnTo>
                  <a:lnTo>
                    <a:pt x="10" y="18"/>
                  </a:lnTo>
                  <a:lnTo>
                    <a:pt x="8" y="18"/>
                  </a:lnTo>
                  <a:lnTo>
                    <a:pt x="6" y="20"/>
                  </a:lnTo>
                  <a:lnTo>
                    <a:pt x="6" y="22"/>
                  </a:lnTo>
                  <a:lnTo>
                    <a:pt x="4" y="22"/>
                  </a:lnTo>
                  <a:lnTo>
                    <a:pt x="2" y="24"/>
                  </a:lnTo>
                  <a:close/>
                </a:path>
              </a:pathLst>
            </a:custGeom>
            <a:noFill/>
            <a:ln w="3175">
              <a:solidFill>
                <a:schemeClr val="bg1"/>
              </a:solidFill>
              <a:prstDash val="sysDot"/>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lang="de-DE" sz="2400">
                <a:solidFill>
                  <a:srgbClr val="000000"/>
                </a:solidFill>
                <a:cs typeface="Arial" charset="0"/>
              </a:endParaRPr>
            </a:p>
          </p:txBody>
        </p:sp>
        <p:sp>
          <p:nvSpPr>
            <p:cNvPr id="14494" name="Freeform 2576"/>
            <p:cNvSpPr>
              <a:spLocks/>
            </p:cNvSpPr>
            <p:nvPr/>
          </p:nvSpPr>
          <p:spPr bwMode="auto">
            <a:xfrm>
              <a:off x="3139613" y="2797581"/>
              <a:ext cx="5238" cy="6547"/>
            </a:xfrm>
            <a:custGeom>
              <a:avLst/>
              <a:gdLst>
                <a:gd name="T0" fmla="*/ 2147483647 w 6"/>
                <a:gd name="T1" fmla="*/ 2147483647 h 8"/>
                <a:gd name="T2" fmla="*/ 0 w 6"/>
                <a:gd name="T3" fmla="*/ 2147483647 h 8"/>
                <a:gd name="T4" fmla="*/ 0 w 6"/>
                <a:gd name="T5" fmla="*/ 2147483647 h 8"/>
                <a:gd name="T6" fmla="*/ 0 w 6"/>
                <a:gd name="T7" fmla="*/ 2147483647 h 8"/>
                <a:gd name="T8" fmla="*/ 2147483647 w 6"/>
                <a:gd name="T9" fmla="*/ 2147483647 h 8"/>
                <a:gd name="T10" fmla="*/ 2147483647 w 6"/>
                <a:gd name="T11" fmla="*/ 0 h 8"/>
                <a:gd name="T12" fmla="*/ 2147483647 w 6"/>
                <a:gd name="T13" fmla="*/ 2147483647 h 8"/>
                <a:gd name="T14" fmla="*/ 2147483647 w 6"/>
                <a:gd name="T15" fmla="*/ 2147483647 h 8"/>
                <a:gd name="T16" fmla="*/ 2147483647 w 6"/>
                <a:gd name="T17" fmla="*/ 2147483647 h 8"/>
                <a:gd name="T18" fmla="*/ 2147483647 w 6"/>
                <a:gd name="T19" fmla="*/ 2147483647 h 8"/>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6"/>
                <a:gd name="T31" fmla="*/ 0 h 8"/>
                <a:gd name="T32" fmla="*/ 6 w 6"/>
                <a:gd name="T33" fmla="*/ 8 h 8"/>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6" h="8">
                  <a:moveTo>
                    <a:pt x="2" y="8"/>
                  </a:moveTo>
                  <a:lnTo>
                    <a:pt x="0" y="8"/>
                  </a:lnTo>
                  <a:lnTo>
                    <a:pt x="0" y="6"/>
                  </a:lnTo>
                  <a:lnTo>
                    <a:pt x="0" y="4"/>
                  </a:lnTo>
                  <a:lnTo>
                    <a:pt x="2" y="2"/>
                  </a:lnTo>
                  <a:lnTo>
                    <a:pt x="6" y="0"/>
                  </a:lnTo>
                  <a:lnTo>
                    <a:pt x="6" y="2"/>
                  </a:lnTo>
                  <a:lnTo>
                    <a:pt x="6" y="4"/>
                  </a:lnTo>
                  <a:lnTo>
                    <a:pt x="4" y="6"/>
                  </a:lnTo>
                  <a:lnTo>
                    <a:pt x="2" y="8"/>
                  </a:lnTo>
                  <a:close/>
                </a:path>
              </a:pathLst>
            </a:custGeom>
            <a:noFill/>
            <a:ln w="3175">
              <a:solidFill>
                <a:schemeClr val="bg1"/>
              </a:solidFill>
              <a:prstDash val="sysDot"/>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lang="de-DE" sz="2400">
                <a:solidFill>
                  <a:srgbClr val="000000"/>
                </a:solidFill>
                <a:cs typeface="Arial" charset="0"/>
              </a:endParaRPr>
            </a:p>
          </p:txBody>
        </p:sp>
        <p:sp>
          <p:nvSpPr>
            <p:cNvPr id="14495" name="Freeform 2577"/>
            <p:cNvSpPr>
              <a:spLocks/>
            </p:cNvSpPr>
            <p:nvPr/>
          </p:nvSpPr>
          <p:spPr bwMode="auto">
            <a:xfrm>
              <a:off x="3135684" y="2798890"/>
              <a:ext cx="3929" cy="9166"/>
            </a:xfrm>
            <a:custGeom>
              <a:avLst/>
              <a:gdLst>
                <a:gd name="T0" fmla="*/ 2147483647 w 4"/>
                <a:gd name="T1" fmla="*/ 2147483647 h 10"/>
                <a:gd name="T2" fmla="*/ 0 w 4"/>
                <a:gd name="T3" fmla="*/ 2147483647 h 10"/>
                <a:gd name="T4" fmla="*/ 0 w 4"/>
                <a:gd name="T5" fmla="*/ 2147483647 h 10"/>
                <a:gd name="T6" fmla="*/ 0 w 4"/>
                <a:gd name="T7" fmla="*/ 2147483647 h 10"/>
                <a:gd name="T8" fmla="*/ 2147483647 w 4"/>
                <a:gd name="T9" fmla="*/ 2147483647 h 10"/>
                <a:gd name="T10" fmla="*/ 2147483647 w 4"/>
                <a:gd name="T11" fmla="*/ 2147483647 h 10"/>
                <a:gd name="T12" fmla="*/ 2147483647 w 4"/>
                <a:gd name="T13" fmla="*/ 0 h 10"/>
                <a:gd name="T14" fmla="*/ 2147483647 w 4"/>
                <a:gd name="T15" fmla="*/ 0 h 10"/>
                <a:gd name="T16" fmla="*/ 2147483647 w 4"/>
                <a:gd name="T17" fmla="*/ 2147483647 h 10"/>
                <a:gd name="T18" fmla="*/ 2147483647 w 4"/>
                <a:gd name="T19" fmla="*/ 2147483647 h 10"/>
                <a:gd name="T20" fmla="*/ 2147483647 w 4"/>
                <a:gd name="T21" fmla="*/ 2147483647 h 10"/>
                <a:gd name="T22" fmla="*/ 2147483647 w 4"/>
                <a:gd name="T23" fmla="*/ 2147483647 h 10"/>
                <a:gd name="T24" fmla="*/ 2147483647 w 4"/>
                <a:gd name="T25" fmla="*/ 2147483647 h 10"/>
                <a:gd name="T26" fmla="*/ 2147483647 w 4"/>
                <a:gd name="T27" fmla="*/ 2147483647 h 10"/>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4"/>
                <a:gd name="T43" fmla="*/ 0 h 10"/>
                <a:gd name="T44" fmla="*/ 4 w 4"/>
                <a:gd name="T45" fmla="*/ 10 h 10"/>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4" h="10">
                  <a:moveTo>
                    <a:pt x="2" y="10"/>
                  </a:moveTo>
                  <a:lnTo>
                    <a:pt x="0" y="10"/>
                  </a:lnTo>
                  <a:lnTo>
                    <a:pt x="0" y="8"/>
                  </a:lnTo>
                  <a:lnTo>
                    <a:pt x="0" y="6"/>
                  </a:lnTo>
                  <a:lnTo>
                    <a:pt x="2" y="4"/>
                  </a:lnTo>
                  <a:lnTo>
                    <a:pt x="2" y="2"/>
                  </a:lnTo>
                  <a:lnTo>
                    <a:pt x="2" y="0"/>
                  </a:lnTo>
                  <a:lnTo>
                    <a:pt x="4" y="0"/>
                  </a:lnTo>
                  <a:lnTo>
                    <a:pt x="4" y="2"/>
                  </a:lnTo>
                  <a:lnTo>
                    <a:pt x="4" y="4"/>
                  </a:lnTo>
                  <a:lnTo>
                    <a:pt x="4" y="6"/>
                  </a:lnTo>
                  <a:lnTo>
                    <a:pt x="4" y="8"/>
                  </a:lnTo>
                  <a:lnTo>
                    <a:pt x="2" y="8"/>
                  </a:lnTo>
                  <a:lnTo>
                    <a:pt x="2" y="10"/>
                  </a:lnTo>
                  <a:close/>
                </a:path>
              </a:pathLst>
            </a:custGeom>
            <a:noFill/>
            <a:ln w="3175">
              <a:solidFill>
                <a:schemeClr val="bg1"/>
              </a:solidFill>
              <a:prstDash val="sysDot"/>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lang="de-DE" sz="2400">
                <a:solidFill>
                  <a:srgbClr val="000000"/>
                </a:solidFill>
                <a:cs typeface="Arial" charset="0"/>
              </a:endParaRPr>
            </a:p>
          </p:txBody>
        </p:sp>
        <p:sp>
          <p:nvSpPr>
            <p:cNvPr id="14496" name="Rectangle 2578"/>
            <p:cNvSpPr>
              <a:spLocks noChangeArrowheads="1"/>
            </p:cNvSpPr>
            <p:nvPr/>
          </p:nvSpPr>
          <p:spPr bwMode="auto">
            <a:xfrm>
              <a:off x="3135684" y="2768776"/>
              <a:ext cx="1310" cy="1310"/>
            </a:xfrm>
            <a:prstGeom prst="rect">
              <a:avLst/>
            </a:prstGeom>
            <a:noFill/>
            <a:ln w="3175">
              <a:solidFill>
                <a:schemeClr val="bg1"/>
              </a:solidFill>
              <a:prstDash val="sysDot"/>
              <a:miter lim="800000"/>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lang="de-DE" sz="2400">
                <a:solidFill>
                  <a:srgbClr val="000000"/>
                </a:solidFill>
                <a:cs typeface="Arial" charset="0"/>
              </a:endParaRPr>
            </a:p>
          </p:txBody>
        </p:sp>
        <p:sp>
          <p:nvSpPr>
            <p:cNvPr id="14497" name="Freeform 2579"/>
            <p:cNvSpPr>
              <a:spLocks/>
            </p:cNvSpPr>
            <p:nvPr/>
          </p:nvSpPr>
          <p:spPr bwMode="auto">
            <a:xfrm>
              <a:off x="3135684" y="2770085"/>
              <a:ext cx="3929" cy="3929"/>
            </a:xfrm>
            <a:custGeom>
              <a:avLst/>
              <a:gdLst>
                <a:gd name="T0" fmla="*/ 2147483647 w 4"/>
                <a:gd name="T1" fmla="*/ 2147483647 h 6"/>
                <a:gd name="T2" fmla="*/ 0 w 4"/>
                <a:gd name="T3" fmla="*/ 2147483647 h 6"/>
                <a:gd name="T4" fmla="*/ 0 w 4"/>
                <a:gd name="T5" fmla="*/ 2147483647 h 6"/>
                <a:gd name="T6" fmla="*/ 2147483647 w 4"/>
                <a:gd name="T7" fmla="*/ 0 h 6"/>
                <a:gd name="T8" fmla="*/ 2147483647 w 4"/>
                <a:gd name="T9" fmla="*/ 0 h 6"/>
                <a:gd name="T10" fmla="*/ 2147483647 w 4"/>
                <a:gd name="T11" fmla="*/ 2147483647 h 6"/>
                <a:gd name="T12" fmla="*/ 2147483647 w 4"/>
                <a:gd name="T13" fmla="*/ 2147483647 h 6"/>
                <a:gd name="T14" fmla="*/ 2147483647 w 4"/>
                <a:gd name="T15" fmla="*/ 2147483647 h 6"/>
                <a:gd name="T16" fmla="*/ 2147483647 w 4"/>
                <a:gd name="T17" fmla="*/ 2147483647 h 6"/>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4"/>
                <a:gd name="T28" fmla="*/ 0 h 6"/>
                <a:gd name="T29" fmla="*/ 4 w 4"/>
                <a:gd name="T30" fmla="*/ 6 h 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4" h="6">
                  <a:moveTo>
                    <a:pt x="2" y="6"/>
                  </a:moveTo>
                  <a:lnTo>
                    <a:pt x="0" y="4"/>
                  </a:lnTo>
                  <a:lnTo>
                    <a:pt x="0" y="2"/>
                  </a:lnTo>
                  <a:lnTo>
                    <a:pt x="2" y="0"/>
                  </a:lnTo>
                  <a:lnTo>
                    <a:pt x="4" y="0"/>
                  </a:lnTo>
                  <a:lnTo>
                    <a:pt x="4" y="2"/>
                  </a:lnTo>
                  <a:lnTo>
                    <a:pt x="4" y="4"/>
                  </a:lnTo>
                  <a:lnTo>
                    <a:pt x="4" y="6"/>
                  </a:lnTo>
                  <a:lnTo>
                    <a:pt x="2" y="6"/>
                  </a:lnTo>
                  <a:close/>
                </a:path>
              </a:pathLst>
            </a:custGeom>
            <a:noFill/>
            <a:ln w="3175">
              <a:solidFill>
                <a:schemeClr val="bg1"/>
              </a:solidFill>
              <a:prstDash val="sysDot"/>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lang="de-DE" sz="2400">
                <a:solidFill>
                  <a:srgbClr val="000000"/>
                </a:solidFill>
                <a:cs typeface="Arial" charset="0"/>
              </a:endParaRPr>
            </a:p>
          </p:txBody>
        </p:sp>
        <p:sp>
          <p:nvSpPr>
            <p:cNvPr id="14501" name="Freeform 2583"/>
            <p:cNvSpPr>
              <a:spLocks/>
            </p:cNvSpPr>
            <p:nvPr/>
          </p:nvSpPr>
          <p:spPr bwMode="auto">
            <a:xfrm>
              <a:off x="2986414" y="2675808"/>
              <a:ext cx="2619" cy="1310"/>
            </a:xfrm>
            <a:custGeom>
              <a:avLst/>
              <a:gdLst>
                <a:gd name="T0" fmla="*/ 0 w 2"/>
                <a:gd name="T1" fmla="*/ 2147483647 h 2"/>
                <a:gd name="T2" fmla="*/ 0 w 2"/>
                <a:gd name="T3" fmla="*/ 0 h 2"/>
                <a:gd name="T4" fmla="*/ 2147483647 w 2"/>
                <a:gd name="T5" fmla="*/ 0 h 2"/>
                <a:gd name="T6" fmla="*/ 0 w 2"/>
                <a:gd name="T7" fmla="*/ 0 h 2"/>
                <a:gd name="T8" fmla="*/ 0 w 2"/>
                <a:gd name="T9" fmla="*/ 2147483647 h 2"/>
                <a:gd name="T10" fmla="*/ 0 60000 65536"/>
                <a:gd name="T11" fmla="*/ 0 60000 65536"/>
                <a:gd name="T12" fmla="*/ 0 60000 65536"/>
                <a:gd name="T13" fmla="*/ 0 60000 65536"/>
                <a:gd name="T14" fmla="*/ 0 60000 65536"/>
                <a:gd name="T15" fmla="*/ 0 w 2"/>
                <a:gd name="T16" fmla="*/ 0 h 2"/>
                <a:gd name="T17" fmla="*/ 2 w 2"/>
                <a:gd name="T18" fmla="*/ 2 h 2"/>
              </a:gdLst>
              <a:ahLst/>
              <a:cxnLst>
                <a:cxn ang="T10">
                  <a:pos x="T0" y="T1"/>
                </a:cxn>
                <a:cxn ang="T11">
                  <a:pos x="T2" y="T3"/>
                </a:cxn>
                <a:cxn ang="T12">
                  <a:pos x="T4" y="T5"/>
                </a:cxn>
                <a:cxn ang="T13">
                  <a:pos x="T6" y="T7"/>
                </a:cxn>
                <a:cxn ang="T14">
                  <a:pos x="T8" y="T9"/>
                </a:cxn>
              </a:cxnLst>
              <a:rect l="T15" t="T16" r="T17" b="T18"/>
              <a:pathLst>
                <a:path w="2" h="2">
                  <a:moveTo>
                    <a:pt x="0" y="2"/>
                  </a:moveTo>
                  <a:lnTo>
                    <a:pt x="0" y="0"/>
                  </a:lnTo>
                  <a:lnTo>
                    <a:pt x="2" y="0"/>
                  </a:lnTo>
                  <a:lnTo>
                    <a:pt x="0" y="0"/>
                  </a:lnTo>
                  <a:lnTo>
                    <a:pt x="0" y="2"/>
                  </a:lnTo>
                  <a:close/>
                </a:path>
              </a:pathLst>
            </a:custGeom>
            <a:noFill/>
            <a:ln w="3175">
              <a:solidFill>
                <a:schemeClr val="bg1"/>
              </a:solidFill>
              <a:prstDash val="sysDot"/>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lang="de-DE" sz="2400">
                <a:solidFill>
                  <a:srgbClr val="000000"/>
                </a:solidFill>
                <a:cs typeface="Arial" charset="0"/>
              </a:endParaRPr>
            </a:p>
          </p:txBody>
        </p:sp>
        <p:sp>
          <p:nvSpPr>
            <p:cNvPr id="14503" name="Freeform 2585"/>
            <p:cNvSpPr>
              <a:spLocks/>
            </p:cNvSpPr>
            <p:nvPr/>
          </p:nvSpPr>
          <p:spPr bwMode="auto">
            <a:xfrm>
              <a:off x="5382592" y="2118009"/>
              <a:ext cx="528992" cy="535540"/>
            </a:xfrm>
            <a:custGeom>
              <a:avLst/>
              <a:gdLst>
                <a:gd name="T0" fmla="*/ 2147483647 w 576"/>
                <a:gd name="T1" fmla="*/ 2147483647 h 650"/>
                <a:gd name="T2" fmla="*/ 2147483647 w 576"/>
                <a:gd name="T3" fmla="*/ 2147483647 h 650"/>
                <a:gd name="T4" fmla="*/ 2147483647 w 576"/>
                <a:gd name="T5" fmla="*/ 2147483647 h 650"/>
                <a:gd name="T6" fmla="*/ 2147483647 w 576"/>
                <a:gd name="T7" fmla="*/ 2147483647 h 650"/>
                <a:gd name="T8" fmla="*/ 2147483647 w 576"/>
                <a:gd name="T9" fmla="*/ 2147483647 h 650"/>
                <a:gd name="T10" fmla="*/ 2147483647 w 576"/>
                <a:gd name="T11" fmla="*/ 2147483647 h 650"/>
                <a:gd name="T12" fmla="*/ 2147483647 w 576"/>
                <a:gd name="T13" fmla="*/ 2147483647 h 650"/>
                <a:gd name="T14" fmla="*/ 2147483647 w 576"/>
                <a:gd name="T15" fmla="*/ 2147483647 h 650"/>
                <a:gd name="T16" fmla="*/ 2147483647 w 576"/>
                <a:gd name="T17" fmla="*/ 2147483647 h 650"/>
                <a:gd name="T18" fmla="*/ 2147483647 w 576"/>
                <a:gd name="T19" fmla="*/ 2147483647 h 650"/>
                <a:gd name="T20" fmla="*/ 2147483647 w 576"/>
                <a:gd name="T21" fmla="*/ 2147483647 h 650"/>
                <a:gd name="T22" fmla="*/ 2147483647 w 576"/>
                <a:gd name="T23" fmla="*/ 2147483647 h 650"/>
                <a:gd name="T24" fmla="*/ 2147483647 w 576"/>
                <a:gd name="T25" fmla="*/ 2147483647 h 650"/>
                <a:gd name="T26" fmla="*/ 2147483647 w 576"/>
                <a:gd name="T27" fmla="*/ 2147483647 h 650"/>
                <a:gd name="T28" fmla="*/ 2147483647 w 576"/>
                <a:gd name="T29" fmla="*/ 2147483647 h 650"/>
                <a:gd name="T30" fmla="*/ 2147483647 w 576"/>
                <a:gd name="T31" fmla="*/ 2147483647 h 650"/>
                <a:gd name="T32" fmla="*/ 2147483647 w 576"/>
                <a:gd name="T33" fmla="*/ 2147483647 h 650"/>
                <a:gd name="T34" fmla="*/ 2147483647 w 576"/>
                <a:gd name="T35" fmla="*/ 2147483647 h 650"/>
                <a:gd name="T36" fmla="*/ 2147483647 w 576"/>
                <a:gd name="T37" fmla="*/ 2147483647 h 650"/>
                <a:gd name="T38" fmla="*/ 2147483647 w 576"/>
                <a:gd name="T39" fmla="*/ 2147483647 h 650"/>
                <a:gd name="T40" fmla="*/ 2147483647 w 576"/>
                <a:gd name="T41" fmla="*/ 2147483647 h 650"/>
                <a:gd name="T42" fmla="*/ 2147483647 w 576"/>
                <a:gd name="T43" fmla="*/ 2147483647 h 650"/>
                <a:gd name="T44" fmla="*/ 2147483647 w 576"/>
                <a:gd name="T45" fmla="*/ 2147483647 h 650"/>
                <a:gd name="T46" fmla="*/ 2147483647 w 576"/>
                <a:gd name="T47" fmla="*/ 2147483647 h 650"/>
                <a:gd name="T48" fmla="*/ 2147483647 w 576"/>
                <a:gd name="T49" fmla="*/ 2147483647 h 650"/>
                <a:gd name="T50" fmla="*/ 2147483647 w 576"/>
                <a:gd name="T51" fmla="*/ 2147483647 h 650"/>
                <a:gd name="T52" fmla="*/ 2147483647 w 576"/>
                <a:gd name="T53" fmla="*/ 2147483647 h 650"/>
                <a:gd name="T54" fmla="*/ 2147483647 w 576"/>
                <a:gd name="T55" fmla="*/ 2147483647 h 650"/>
                <a:gd name="T56" fmla="*/ 2147483647 w 576"/>
                <a:gd name="T57" fmla="*/ 2147483647 h 650"/>
                <a:gd name="T58" fmla="*/ 2147483647 w 576"/>
                <a:gd name="T59" fmla="*/ 2147483647 h 650"/>
                <a:gd name="T60" fmla="*/ 2147483647 w 576"/>
                <a:gd name="T61" fmla="*/ 2147483647 h 650"/>
                <a:gd name="T62" fmla="*/ 2147483647 w 576"/>
                <a:gd name="T63" fmla="*/ 2147483647 h 650"/>
                <a:gd name="T64" fmla="*/ 2147483647 w 576"/>
                <a:gd name="T65" fmla="*/ 2147483647 h 650"/>
                <a:gd name="T66" fmla="*/ 2147483647 w 576"/>
                <a:gd name="T67" fmla="*/ 2147483647 h 650"/>
                <a:gd name="T68" fmla="*/ 2147483647 w 576"/>
                <a:gd name="T69" fmla="*/ 2147483647 h 650"/>
                <a:gd name="T70" fmla="*/ 2147483647 w 576"/>
                <a:gd name="T71" fmla="*/ 2147483647 h 650"/>
                <a:gd name="T72" fmla="*/ 2147483647 w 576"/>
                <a:gd name="T73" fmla="*/ 2147483647 h 650"/>
                <a:gd name="T74" fmla="*/ 2147483647 w 576"/>
                <a:gd name="T75" fmla="*/ 2147483647 h 650"/>
                <a:gd name="T76" fmla="*/ 2147483647 w 576"/>
                <a:gd name="T77" fmla="*/ 2147483647 h 650"/>
                <a:gd name="T78" fmla="*/ 2147483647 w 576"/>
                <a:gd name="T79" fmla="*/ 2147483647 h 650"/>
                <a:gd name="T80" fmla="*/ 2147483647 w 576"/>
                <a:gd name="T81" fmla="*/ 2147483647 h 650"/>
                <a:gd name="T82" fmla="*/ 2147483647 w 576"/>
                <a:gd name="T83" fmla="*/ 2147483647 h 650"/>
                <a:gd name="T84" fmla="*/ 2147483647 w 576"/>
                <a:gd name="T85" fmla="*/ 2147483647 h 650"/>
                <a:gd name="T86" fmla="*/ 2147483647 w 576"/>
                <a:gd name="T87" fmla="*/ 2147483647 h 650"/>
                <a:gd name="T88" fmla="*/ 2147483647 w 576"/>
                <a:gd name="T89" fmla="*/ 2147483647 h 650"/>
                <a:gd name="T90" fmla="*/ 2147483647 w 576"/>
                <a:gd name="T91" fmla="*/ 2147483647 h 650"/>
                <a:gd name="T92" fmla="*/ 2147483647 w 576"/>
                <a:gd name="T93" fmla="*/ 2147483647 h 650"/>
                <a:gd name="T94" fmla="*/ 2147483647 w 576"/>
                <a:gd name="T95" fmla="*/ 2147483647 h 650"/>
                <a:gd name="T96" fmla="*/ 2147483647 w 576"/>
                <a:gd name="T97" fmla="*/ 2147483647 h 650"/>
                <a:gd name="T98" fmla="*/ 2147483647 w 576"/>
                <a:gd name="T99" fmla="*/ 2147483647 h 650"/>
                <a:gd name="T100" fmla="*/ 2147483647 w 576"/>
                <a:gd name="T101" fmla="*/ 2147483647 h 650"/>
                <a:gd name="T102" fmla="*/ 2147483647 w 576"/>
                <a:gd name="T103" fmla="*/ 2147483647 h 650"/>
                <a:gd name="T104" fmla="*/ 2147483647 w 576"/>
                <a:gd name="T105" fmla="*/ 2147483647 h 650"/>
                <a:gd name="T106" fmla="*/ 2147483647 w 576"/>
                <a:gd name="T107" fmla="*/ 2147483647 h 650"/>
                <a:gd name="T108" fmla="*/ 2147483647 w 576"/>
                <a:gd name="T109" fmla="*/ 2147483647 h 650"/>
                <a:gd name="T110" fmla="*/ 2147483647 w 576"/>
                <a:gd name="T111" fmla="*/ 2147483647 h 650"/>
                <a:gd name="T112" fmla="*/ 2147483647 w 576"/>
                <a:gd name="T113" fmla="*/ 2147483647 h 650"/>
                <a:gd name="T114" fmla="*/ 2147483647 w 576"/>
                <a:gd name="T115" fmla="*/ 2147483647 h 650"/>
                <a:gd name="T116" fmla="*/ 2147483647 w 576"/>
                <a:gd name="T117" fmla="*/ 2147483647 h 650"/>
                <a:gd name="T118" fmla="*/ 2147483647 w 576"/>
                <a:gd name="T119" fmla="*/ 2147483647 h 650"/>
                <a:gd name="T120" fmla="*/ 2147483647 w 576"/>
                <a:gd name="T121" fmla="*/ 2147483647 h 650"/>
                <a:gd name="T122" fmla="*/ 2147483647 w 576"/>
                <a:gd name="T123" fmla="*/ 2147483647 h 650"/>
                <a:gd name="T124" fmla="*/ 2147483647 w 576"/>
                <a:gd name="T125" fmla="*/ 2147483647 h 650"/>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60000 65536"/>
                <a:gd name="T187" fmla="*/ 0 60000 65536"/>
                <a:gd name="T188" fmla="*/ 0 60000 65536"/>
                <a:gd name="T189" fmla="*/ 0 w 576"/>
                <a:gd name="T190" fmla="*/ 0 h 650"/>
                <a:gd name="T191" fmla="*/ 576 w 576"/>
                <a:gd name="T192" fmla="*/ 650 h 650"/>
              </a:gdLst>
              <a:ahLst/>
              <a:cxnLst>
                <a:cxn ang="T126">
                  <a:pos x="T0" y="T1"/>
                </a:cxn>
                <a:cxn ang="T127">
                  <a:pos x="T2" y="T3"/>
                </a:cxn>
                <a:cxn ang="T128">
                  <a:pos x="T4" y="T5"/>
                </a:cxn>
                <a:cxn ang="T129">
                  <a:pos x="T6" y="T7"/>
                </a:cxn>
                <a:cxn ang="T130">
                  <a:pos x="T8" y="T9"/>
                </a:cxn>
                <a:cxn ang="T131">
                  <a:pos x="T10" y="T11"/>
                </a:cxn>
                <a:cxn ang="T132">
                  <a:pos x="T12" y="T13"/>
                </a:cxn>
                <a:cxn ang="T133">
                  <a:pos x="T14" y="T15"/>
                </a:cxn>
                <a:cxn ang="T134">
                  <a:pos x="T16" y="T17"/>
                </a:cxn>
                <a:cxn ang="T135">
                  <a:pos x="T18" y="T19"/>
                </a:cxn>
                <a:cxn ang="T136">
                  <a:pos x="T20" y="T21"/>
                </a:cxn>
                <a:cxn ang="T137">
                  <a:pos x="T22" y="T23"/>
                </a:cxn>
                <a:cxn ang="T138">
                  <a:pos x="T24" y="T25"/>
                </a:cxn>
                <a:cxn ang="T139">
                  <a:pos x="T26" y="T27"/>
                </a:cxn>
                <a:cxn ang="T140">
                  <a:pos x="T28" y="T29"/>
                </a:cxn>
                <a:cxn ang="T141">
                  <a:pos x="T30" y="T31"/>
                </a:cxn>
                <a:cxn ang="T142">
                  <a:pos x="T32" y="T33"/>
                </a:cxn>
                <a:cxn ang="T143">
                  <a:pos x="T34" y="T35"/>
                </a:cxn>
                <a:cxn ang="T144">
                  <a:pos x="T36" y="T37"/>
                </a:cxn>
                <a:cxn ang="T145">
                  <a:pos x="T38" y="T39"/>
                </a:cxn>
                <a:cxn ang="T146">
                  <a:pos x="T40" y="T41"/>
                </a:cxn>
                <a:cxn ang="T147">
                  <a:pos x="T42" y="T43"/>
                </a:cxn>
                <a:cxn ang="T148">
                  <a:pos x="T44" y="T45"/>
                </a:cxn>
                <a:cxn ang="T149">
                  <a:pos x="T46" y="T47"/>
                </a:cxn>
                <a:cxn ang="T150">
                  <a:pos x="T48" y="T49"/>
                </a:cxn>
                <a:cxn ang="T151">
                  <a:pos x="T50" y="T51"/>
                </a:cxn>
                <a:cxn ang="T152">
                  <a:pos x="T52" y="T53"/>
                </a:cxn>
                <a:cxn ang="T153">
                  <a:pos x="T54" y="T55"/>
                </a:cxn>
                <a:cxn ang="T154">
                  <a:pos x="T56" y="T57"/>
                </a:cxn>
                <a:cxn ang="T155">
                  <a:pos x="T58" y="T59"/>
                </a:cxn>
                <a:cxn ang="T156">
                  <a:pos x="T60" y="T61"/>
                </a:cxn>
                <a:cxn ang="T157">
                  <a:pos x="T62" y="T63"/>
                </a:cxn>
                <a:cxn ang="T158">
                  <a:pos x="T64" y="T65"/>
                </a:cxn>
                <a:cxn ang="T159">
                  <a:pos x="T66" y="T67"/>
                </a:cxn>
                <a:cxn ang="T160">
                  <a:pos x="T68" y="T69"/>
                </a:cxn>
                <a:cxn ang="T161">
                  <a:pos x="T70" y="T71"/>
                </a:cxn>
                <a:cxn ang="T162">
                  <a:pos x="T72" y="T73"/>
                </a:cxn>
                <a:cxn ang="T163">
                  <a:pos x="T74" y="T75"/>
                </a:cxn>
                <a:cxn ang="T164">
                  <a:pos x="T76" y="T77"/>
                </a:cxn>
                <a:cxn ang="T165">
                  <a:pos x="T78" y="T79"/>
                </a:cxn>
                <a:cxn ang="T166">
                  <a:pos x="T80" y="T81"/>
                </a:cxn>
                <a:cxn ang="T167">
                  <a:pos x="T82" y="T83"/>
                </a:cxn>
                <a:cxn ang="T168">
                  <a:pos x="T84" y="T85"/>
                </a:cxn>
                <a:cxn ang="T169">
                  <a:pos x="T86" y="T87"/>
                </a:cxn>
                <a:cxn ang="T170">
                  <a:pos x="T88" y="T89"/>
                </a:cxn>
                <a:cxn ang="T171">
                  <a:pos x="T90" y="T91"/>
                </a:cxn>
                <a:cxn ang="T172">
                  <a:pos x="T92" y="T93"/>
                </a:cxn>
                <a:cxn ang="T173">
                  <a:pos x="T94" y="T95"/>
                </a:cxn>
                <a:cxn ang="T174">
                  <a:pos x="T96" y="T97"/>
                </a:cxn>
                <a:cxn ang="T175">
                  <a:pos x="T98" y="T99"/>
                </a:cxn>
                <a:cxn ang="T176">
                  <a:pos x="T100" y="T101"/>
                </a:cxn>
                <a:cxn ang="T177">
                  <a:pos x="T102" y="T103"/>
                </a:cxn>
                <a:cxn ang="T178">
                  <a:pos x="T104" y="T105"/>
                </a:cxn>
                <a:cxn ang="T179">
                  <a:pos x="T106" y="T107"/>
                </a:cxn>
                <a:cxn ang="T180">
                  <a:pos x="T108" y="T109"/>
                </a:cxn>
                <a:cxn ang="T181">
                  <a:pos x="T110" y="T111"/>
                </a:cxn>
                <a:cxn ang="T182">
                  <a:pos x="T112" y="T113"/>
                </a:cxn>
                <a:cxn ang="T183">
                  <a:pos x="T114" y="T115"/>
                </a:cxn>
                <a:cxn ang="T184">
                  <a:pos x="T116" y="T117"/>
                </a:cxn>
                <a:cxn ang="T185">
                  <a:pos x="T118" y="T119"/>
                </a:cxn>
                <a:cxn ang="T186">
                  <a:pos x="T120" y="T121"/>
                </a:cxn>
                <a:cxn ang="T187">
                  <a:pos x="T122" y="T123"/>
                </a:cxn>
                <a:cxn ang="T188">
                  <a:pos x="T124" y="T125"/>
                </a:cxn>
              </a:cxnLst>
              <a:rect l="T189" t="T190" r="T191" b="T192"/>
              <a:pathLst>
                <a:path w="576" h="650">
                  <a:moveTo>
                    <a:pt x="492" y="278"/>
                  </a:moveTo>
                  <a:lnTo>
                    <a:pt x="490" y="278"/>
                  </a:lnTo>
                  <a:lnTo>
                    <a:pt x="488" y="280"/>
                  </a:lnTo>
                  <a:lnTo>
                    <a:pt x="486" y="280"/>
                  </a:lnTo>
                  <a:lnTo>
                    <a:pt x="486" y="278"/>
                  </a:lnTo>
                  <a:lnTo>
                    <a:pt x="486" y="280"/>
                  </a:lnTo>
                  <a:lnTo>
                    <a:pt x="486" y="282"/>
                  </a:lnTo>
                  <a:lnTo>
                    <a:pt x="486" y="284"/>
                  </a:lnTo>
                  <a:lnTo>
                    <a:pt x="486" y="286"/>
                  </a:lnTo>
                  <a:lnTo>
                    <a:pt x="484" y="286"/>
                  </a:lnTo>
                  <a:lnTo>
                    <a:pt x="484" y="288"/>
                  </a:lnTo>
                  <a:lnTo>
                    <a:pt x="484" y="290"/>
                  </a:lnTo>
                  <a:lnTo>
                    <a:pt x="484" y="292"/>
                  </a:lnTo>
                  <a:lnTo>
                    <a:pt x="484" y="294"/>
                  </a:lnTo>
                  <a:lnTo>
                    <a:pt x="484" y="296"/>
                  </a:lnTo>
                  <a:lnTo>
                    <a:pt x="480" y="298"/>
                  </a:lnTo>
                  <a:lnTo>
                    <a:pt x="480" y="296"/>
                  </a:lnTo>
                  <a:lnTo>
                    <a:pt x="480" y="292"/>
                  </a:lnTo>
                  <a:lnTo>
                    <a:pt x="480" y="290"/>
                  </a:lnTo>
                  <a:lnTo>
                    <a:pt x="478" y="290"/>
                  </a:lnTo>
                  <a:lnTo>
                    <a:pt x="476" y="290"/>
                  </a:lnTo>
                  <a:lnTo>
                    <a:pt x="476" y="292"/>
                  </a:lnTo>
                  <a:lnTo>
                    <a:pt x="478" y="292"/>
                  </a:lnTo>
                  <a:lnTo>
                    <a:pt x="478" y="294"/>
                  </a:lnTo>
                  <a:lnTo>
                    <a:pt x="476" y="294"/>
                  </a:lnTo>
                  <a:lnTo>
                    <a:pt x="476" y="292"/>
                  </a:lnTo>
                  <a:lnTo>
                    <a:pt x="476" y="290"/>
                  </a:lnTo>
                  <a:lnTo>
                    <a:pt x="474" y="288"/>
                  </a:lnTo>
                  <a:lnTo>
                    <a:pt x="474" y="286"/>
                  </a:lnTo>
                  <a:lnTo>
                    <a:pt x="472" y="284"/>
                  </a:lnTo>
                  <a:lnTo>
                    <a:pt x="470" y="280"/>
                  </a:lnTo>
                  <a:lnTo>
                    <a:pt x="470" y="278"/>
                  </a:lnTo>
                  <a:lnTo>
                    <a:pt x="472" y="278"/>
                  </a:lnTo>
                  <a:lnTo>
                    <a:pt x="472" y="276"/>
                  </a:lnTo>
                  <a:lnTo>
                    <a:pt x="472" y="274"/>
                  </a:lnTo>
                  <a:lnTo>
                    <a:pt x="472" y="272"/>
                  </a:lnTo>
                  <a:lnTo>
                    <a:pt x="474" y="270"/>
                  </a:lnTo>
                  <a:lnTo>
                    <a:pt x="476" y="270"/>
                  </a:lnTo>
                  <a:lnTo>
                    <a:pt x="478" y="270"/>
                  </a:lnTo>
                  <a:lnTo>
                    <a:pt x="480" y="270"/>
                  </a:lnTo>
                  <a:lnTo>
                    <a:pt x="482" y="270"/>
                  </a:lnTo>
                  <a:lnTo>
                    <a:pt x="482" y="268"/>
                  </a:lnTo>
                  <a:lnTo>
                    <a:pt x="482" y="266"/>
                  </a:lnTo>
                  <a:lnTo>
                    <a:pt x="484" y="266"/>
                  </a:lnTo>
                  <a:lnTo>
                    <a:pt x="486" y="264"/>
                  </a:lnTo>
                  <a:lnTo>
                    <a:pt x="486" y="262"/>
                  </a:lnTo>
                  <a:lnTo>
                    <a:pt x="486" y="260"/>
                  </a:lnTo>
                  <a:lnTo>
                    <a:pt x="488" y="260"/>
                  </a:lnTo>
                  <a:lnTo>
                    <a:pt x="488" y="256"/>
                  </a:lnTo>
                  <a:lnTo>
                    <a:pt x="488" y="254"/>
                  </a:lnTo>
                  <a:lnTo>
                    <a:pt x="488" y="252"/>
                  </a:lnTo>
                  <a:lnTo>
                    <a:pt x="486" y="252"/>
                  </a:lnTo>
                  <a:lnTo>
                    <a:pt x="488" y="252"/>
                  </a:lnTo>
                  <a:lnTo>
                    <a:pt x="490" y="252"/>
                  </a:lnTo>
                  <a:lnTo>
                    <a:pt x="492" y="252"/>
                  </a:lnTo>
                  <a:lnTo>
                    <a:pt x="492" y="250"/>
                  </a:lnTo>
                  <a:lnTo>
                    <a:pt x="490" y="250"/>
                  </a:lnTo>
                  <a:lnTo>
                    <a:pt x="490" y="248"/>
                  </a:lnTo>
                  <a:lnTo>
                    <a:pt x="488" y="248"/>
                  </a:lnTo>
                  <a:lnTo>
                    <a:pt x="484" y="246"/>
                  </a:lnTo>
                  <a:lnTo>
                    <a:pt x="482" y="244"/>
                  </a:lnTo>
                  <a:lnTo>
                    <a:pt x="480" y="244"/>
                  </a:lnTo>
                  <a:lnTo>
                    <a:pt x="478" y="244"/>
                  </a:lnTo>
                  <a:lnTo>
                    <a:pt x="476" y="246"/>
                  </a:lnTo>
                  <a:lnTo>
                    <a:pt x="472" y="246"/>
                  </a:lnTo>
                  <a:lnTo>
                    <a:pt x="468" y="244"/>
                  </a:lnTo>
                  <a:lnTo>
                    <a:pt x="466" y="244"/>
                  </a:lnTo>
                  <a:lnTo>
                    <a:pt x="464" y="244"/>
                  </a:lnTo>
                  <a:lnTo>
                    <a:pt x="462" y="244"/>
                  </a:lnTo>
                  <a:lnTo>
                    <a:pt x="460" y="246"/>
                  </a:lnTo>
                  <a:lnTo>
                    <a:pt x="458" y="246"/>
                  </a:lnTo>
                  <a:lnTo>
                    <a:pt x="452" y="244"/>
                  </a:lnTo>
                  <a:lnTo>
                    <a:pt x="450" y="246"/>
                  </a:lnTo>
                  <a:lnTo>
                    <a:pt x="448" y="246"/>
                  </a:lnTo>
                  <a:lnTo>
                    <a:pt x="444" y="244"/>
                  </a:lnTo>
                  <a:lnTo>
                    <a:pt x="440" y="242"/>
                  </a:lnTo>
                  <a:lnTo>
                    <a:pt x="438" y="242"/>
                  </a:lnTo>
                  <a:lnTo>
                    <a:pt x="436" y="242"/>
                  </a:lnTo>
                  <a:lnTo>
                    <a:pt x="436" y="240"/>
                  </a:lnTo>
                  <a:lnTo>
                    <a:pt x="436" y="238"/>
                  </a:lnTo>
                  <a:lnTo>
                    <a:pt x="436" y="236"/>
                  </a:lnTo>
                  <a:lnTo>
                    <a:pt x="436" y="234"/>
                  </a:lnTo>
                  <a:lnTo>
                    <a:pt x="436" y="232"/>
                  </a:lnTo>
                  <a:lnTo>
                    <a:pt x="434" y="232"/>
                  </a:lnTo>
                  <a:lnTo>
                    <a:pt x="434" y="228"/>
                  </a:lnTo>
                  <a:lnTo>
                    <a:pt x="434" y="226"/>
                  </a:lnTo>
                  <a:lnTo>
                    <a:pt x="432" y="224"/>
                  </a:lnTo>
                  <a:lnTo>
                    <a:pt x="432" y="222"/>
                  </a:lnTo>
                  <a:lnTo>
                    <a:pt x="430" y="222"/>
                  </a:lnTo>
                  <a:lnTo>
                    <a:pt x="430" y="220"/>
                  </a:lnTo>
                  <a:lnTo>
                    <a:pt x="428" y="220"/>
                  </a:lnTo>
                  <a:lnTo>
                    <a:pt x="428" y="222"/>
                  </a:lnTo>
                  <a:lnTo>
                    <a:pt x="430" y="222"/>
                  </a:lnTo>
                  <a:lnTo>
                    <a:pt x="428" y="224"/>
                  </a:lnTo>
                  <a:lnTo>
                    <a:pt x="424" y="224"/>
                  </a:lnTo>
                  <a:lnTo>
                    <a:pt x="422" y="222"/>
                  </a:lnTo>
                  <a:lnTo>
                    <a:pt x="420" y="222"/>
                  </a:lnTo>
                  <a:lnTo>
                    <a:pt x="418" y="220"/>
                  </a:lnTo>
                  <a:lnTo>
                    <a:pt x="418" y="216"/>
                  </a:lnTo>
                  <a:lnTo>
                    <a:pt x="416" y="216"/>
                  </a:lnTo>
                  <a:lnTo>
                    <a:pt x="414" y="216"/>
                  </a:lnTo>
                  <a:lnTo>
                    <a:pt x="414" y="218"/>
                  </a:lnTo>
                  <a:lnTo>
                    <a:pt x="416" y="218"/>
                  </a:lnTo>
                  <a:lnTo>
                    <a:pt x="416" y="220"/>
                  </a:lnTo>
                  <a:lnTo>
                    <a:pt x="418" y="220"/>
                  </a:lnTo>
                  <a:lnTo>
                    <a:pt x="416" y="220"/>
                  </a:lnTo>
                  <a:lnTo>
                    <a:pt x="414" y="220"/>
                  </a:lnTo>
                  <a:lnTo>
                    <a:pt x="410" y="220"/>
                  </a:lnTo>
                  <a:lnTo>
                    <a:pt x="410" y="218"/>
                  </a:lnTo>
                  <a:lnTo>
                    <a:pt x="410" y="216"/>
                  </a:lnTo>
                  <a:lnTo>
                    <a:pt x="408" y="216"/>
                  </a:lnTo>
                  <a:lnTo>
                    <a:pt x="406" y="214"/>
                  </a:lnTo>
                  <a:lnTo>
                    <a:pt x="402" y="212"/>
                  </a:lnTo>
                  <a:lnTo>
                    <a:pt x="402" y="210"/>
                  </a:lnTo>
                  <a:lnTo>
                    <a:pt x="402" y="212"/>
                  </a:lnTo>
                  <a:lnTo>
                    <a:pt x="400" y="214"/>
                  </a:lnTo>
                  <a:lnTo>
                    <a:pt x="402" y="214"/>
                  </a:lnTo>
                  <a:lnTo>
                    <a:pt x="402" y="216"/>
                  </a:lnTo>
                  <a:lnTo>
                    <a:pt x="402" y="214"/>
                  </a:lnTo>
                  <a:lnTo>
                    <a:pt x="404" y="214"/>
                  </a:lnTo>
                  <a:lnTo>
                    <a:pt x="404" y="216"/>
                  </a:lnTo>
                  <a:lnTo>
                    <a:pt x="406" y="216"/>
                  </a:lnTo>
                  <a:lnTo>
                    <a:pt x="406" y="218"/>
                  </a:lnTo>
                  <a:lnTo>
                    <a:pt x="404" y="218"/>
                  </a:lnTo>
                  <a:lnTo>
                    <a:pt x="402" y="220"/>
                  </a:lnTo>
                  <a:lnTo>
                    <a:pt x="402" y="222"/>
                  </a:lnTo>
                  <a:lnTo>
                    <a:pt x="400" y="222"/>
                  </a:lnTo>
                  <a:lnTo>
                    <a:pt x="398" y="226"/>
                  </a:lnTo>
                  <a:lnTo>
                    <a:pt x="400" y="228"/>
                  </a:lnTo>
                  <a:lnTo>
                    <a:pt x="400" y="230"/>
                  </a:lnTo>
                  <a:lnTo>
                    <a:pt x="402" y="230"/>
                  </a:lnTo>
                  <a:lnTo>
                    <a:pt x="402" y="228"/>
                  </a:lnTo>
                  <a:lnTo>
                    <a:pt x="402" y="230"/>
                  </a:lnTo>
                  <a:lnTo>
                    <a:pt x="408" y="232"/>
                  </a:lnTo>
                  <a:lnTo>
                    <a:pt x="408" y="234"/>
                  </a:lnTo>
                  <a:lnTo>
                    <a:pt x="410" y="236"/>
                  </a:lnTo>
                  <a:lnTo>
                    <a:pt x="412" y="236"/>
                  </a:lnTo>
                  <a:lnTo>
                    <a:pt x="414" y="238"/>
                  </a:lnTo>
                  <a:lnTo>
                    <a:pt x="414" y="236"/>
                  </a:lnTo>
                  <a:lnTo>
                    <a:pt x="416" y="236"/>
                  </a:lnTo>
                  <a:lnTo>
                    <a:pt x="416" y="238"/>
                  </a:lnTo>
                  <a:lnTo>
                    <a:pt x="416" y="240"/>
                  </a:lnTo>
                  <a:lnTo>
                    <a:pt x="418" y="240"/>
                  </a:lnTo>
                  <a:lnTo>
                    <a:pt x="418" y="242"/>
                  </a:lnTo>
                  <a:lnTo>
                    <a:pt x="420" y="242"/>
                  </a:lnTo>
                  <a:lnTo>
                    <a:pt x="420" y="244"/>
                  </a:lnTo>
                  <a:lnTo>
                    <a:pt x="418" y="244"/>
                  </a:lnTo>
                  <a:lnTo>
                    <a:pt x="414" y="244"/>
                  </a:lnTo>
                  <a:lnTo>
                    <a:pt x="412" y="244"/>
                  </a:lnTo>
                  <a:lnTo>
                    <a:pt x="410" y="244"/>
                  </a:lnTo>
                  <a:lnTo>
                    <a:pt x="410" y="246"/>
                  </a:lnTo>
                  <a:lnTo>
                    <a:pt x="410" y="248"/>
                  </a:lnTo>
                  <a:lnTo>
                    <a:pt x="410" y="250"/>
                  </a:lnTo>
                  <a:lnTo>
                    <a:pt x="408" y="252"/>
                  </a:lnTo>
                  <a:lnTo>
                    <a:pt x="406" y="252"/>
                  </a:lnTo>
                  <a:lnTo>
                    <a:pt x="406" y="250"/>
                  </a:lnTo>
                  <a:lnTo>
                    <a:pt x="404" y="250"/>
                  </a:lnTo>
                  <a:lnTo>
                    <a:pt x="404" y="252"/>
                  </a:lnTo>
                  <a:lnTo>
                    <a:pt x="404" y="254"/>
                  </a:lnTo>
                  <a:lnTo>
                    <a:pt x="402" y="256"/>
                  </a:lnTo>
                  <a:lnTo>
                    <a:pt x="404" y="260"/>
                  </a:lnTo>
                  <a:lnTo>
                    <a:pt x="406" y="262"/>
                  </a:lnTo>
                  <a:lnTo>
                    <a:pt x="408" y="262"/>
                  </a:lnTo>
                  <a:lnTo>
                    <a:pt x="410" y="264"/>
                  </a:lnTo>
                  <a:lnTo>
                    <a:pt x="412" y="266"/>
                  </a:lnTo>
                  <a:lnTo>
                    <a:pt x="414" y="266"/>
                  </a:lnTo>
                  <a:lnTo>
                    <a:pt x="418" y="266"/>
                  </a:lnTo>
                  <a:lnTo>
                    <a:pt x="418" y="268"/>
                  </a:lnTo>
                  <a:lnTo>
                    <a:pt x="420" y="268"/>
                  </a:lnTo>
                  <a:lnTo>
                    <a:pt x="420" y="270"/>
                  </a:lnTo>
                  <a:lnTo>
                    <a:pt x="418" y="270"/>
                  </a:lnTo>
                  <a:lnTo>
                    <a:pt x="420" y="270"/>
                  </a:lnTo>
                  <a:lnTo>
                    <a:pt x="420" y="274"/>
                  </a:lnTo>
                  <a:lnTo>
                    <a:pt x="418" y="274"/>
                  </a:lnTo>
                  <a:lnTo>
                    <a:pt x="418" y="276"/>
                  </a:lnTo>
                  <a:lnTo>
                    <a:pt x="418" y="278"/>
                  </a:lnTo>
                  <a:lnTo>
                    <a:pt x="418" y="280"/>
                  </a:lnTo>
                  <a:lnTo>
                    <a:pt x="418" y="282"/>
                  </a:lnTo>
                  <a:lnTo>
                    <a:pt x="422" y="284"/>
                  </a:lnTo>
                  <a:lnTo>
                    <a:pt x="424" y="284"/>
                  </a:lnTo>
                  <a:lnTo>
                    <a:pt x="424" y="286"/>
                  </a:lnTo>
                  <a:lnTo>
                    <a:pt x="422" y="288"/>
                  </a:lnTo>
                  <a:lnTo>
                    <a:pt x="422" y="290"/>
                  </a:lnTo>
                  <a:lnTo>
                    <a:pt x="424" y="290"/>
                  </a:lnTo>
                  <a:lnTo>
                    <a:pt x="428" y="292"/>
                  </a:lnTo>
                  <a:lnTo>
                    <a:pt x="426" y="294"/>
                  </a:lnTo>
                  <a:lnTo>
                    <a:pt x="426" y="296"/>
                  </a:lnTo>
                  <a:lnTo>
                    <a:pt x="426" y="298"/>
                  </a:lnTo>
                  <a:lnTo>
                    <a:pt x="428" y="300"/>
                  </a:lnTo>
                  <a:lnTo>
                    <a:pt x="432" y="310"/>
                  </a:lnTo>
                  <a:lnTo>
                    <a:pt x="432" y="312"/>
                  </a:lnTo>
                  <a:lnTo>
                    <a:pt x="432" y="314"/>
                  </a:lnTo>
                  <a:lnTo>
                    <a:pt x="432" y="316"/>
                  </a:lnTo>
                  <a:lnTo>
                    <a:pt x="432" y="318"/>
                  </a:lnTo>
                  <a:lnTo>
                    <a:pt x="432" y="320"/>
                  </a:lnTo>
                  <a:lnTo>
                    <a:pt x="432" y="322"/>
                  </a:lnTo>
                  <a:lnTo>
                    <a:pt x="434" y="328"/>
                  </a:lnTo>
                  <a:lnTo>
                    <a:pt x="432" y="328"/>
                  </a:lnTo>
                  <a:lnTo>
                    <a:pt x="430" y="328"/>
                  </a:lnTo>
                  <a:lnTo>
                    <a:pt x="430" y="330"/>
                  </a:lnTo>
                  <a:lnTo>
                    <a:pt x="428" y="330"/>
                  </a:lnTo>
                  <a:lnTo>
                    <a:pt x="428" y="326"/>
                  </a:lnTo>
                  <a:lnTo>
                    <a:pt x="426" y="322"/>
                  </a:lnTo>
                  <a:lnTo>
                    <a:pt x="426" y="320"/>
                  </a:lnTo>
                  <a:lnTo>
                    <a:pt x="428" y="320"/>
                  </a:lnTo>
                  <a:lnTo>
                    <a:pt x="428" y="318"/>
                  </a:lnTo>
                  <a:lnTo>
                    <a:pt x="426" y="318"/>
                  </a:lnTo>
                  <a:lnTo>
                    <a:pt x="426" y="320"/>
                  </a:lnTo>
                  <a:lnTo>
                    <a:pt x="424" y="320"/>
                  </a:lnTo>
                  <a:lnTo>
                    <a:pt x="426" y="318"/>
                  </a:lnTo>
                  <a:lnTo>
                    <a:pt x="424" y="318"/>
                  </a:lnTo>
                  <a:lnTo>
                    <a:pt x="426" y="316"/>
                  </a:lnTo>
                  <a:lnTo>
                    <a:pt x="424" y="316"/>
                  </a:lnTo>
                  <a:lnTo>
                    <a:pt x="424" y="318"/>
                  </a:lnTo>
                  <a:lnTo>
                    <a:pt x="424" y="320"/>
                  </a:lnTo>
                  <a:lnTo>
                    <a:pt x="424" y="322"/>
                  </a:lnTo>
                  <a:lnTo>
                    <a:pt x="424" y="324"/>
                  </a:lnTo>
                  <a:lnTo>
                    <a:pt x="426" y="324"/>
                  </a:lnTo>
                  <a:lnTo>
                    <a:pt x="426" y="326"/>
                  </a:lnTo>
                  <a:lnTo>
                    <a:pt x="426" y="328"/>
                  </a:lnTo>
                  <a:lnTo>
                    <a:pt x="426" y="330"/>
                  </a:lnTo>
                  <a:lnTo>
                    <a:pt x="424" y="330"/>
                  </a:lnTo>
                  <a:lnTo>
                    <a:pt x="424" y="328"/>
                  </a:lnTo>
                  <a:lnTo>
                    <a:pt x="424" y="324"/>
                  </a:lnTo>
                  <a:lnTo>
                    <a:pt x="422" y="320"/>
                  </a:lnTo>
                  <a:lnTo>
                    <a:pt x="422" y="322"/>
                  </a:lnTo>
                  <a:lnTo>
                    <a:pt x="422" y="324"/>
                  </a:lnTo>
                  <a:lnTo>
                    <a:pt x="422" y="326"/>
                  </a:lnTo>
                  <a:lnTo>
                    <a:pt x="422" y="328"/>
                  </a:lnTo>
                  <a:lnTo>
                    <a:pt x="422" y="330"/>
                  </a:lnTo>
                  <a:lnTo>
                    <a:pt x="420" y="328"/>
                  </a:lnTo>
                  <a:lnTo>
                    <a:pt x="420" y="326"/>
                  </a:lnTo>
                  <a:lnTo>
                    <a:pt x="418" y="326"/>
                  </a:lnTo>
                  <a:lnTo>
                    <a:pt x="418" y="324"/>
                  </a:lnTo>
                  <a:lnTo>
                    <a:pt x="418" y="326"/>
                  </a:lnTo>
                  <a:lnTo>
                    <a:pt x="420" y="330"/>
                  </a:lnTo>
                  <a:lnTo>
                    <a:pt x="418" y="330"/>
                  </a:lnTo>
                  <a:lnTo>
                    <a:pt x="418" y="328"/>
                  </a:lnTo>
                  <a:lnTo>
                    <a:pt x="416" y="328"/>
                  </a:lnTo>
                  <a:lnTo>
                    <a:pt x="416" y="326"/>
                  </a:lnTo>
                  <a:lnTo>
                    <a:pt x="416" y="324"/>
                  </a:lnTo>
                  <a:lnTo>
                    <a:pt x="416" y="322"/>
                  </a:lnTo>
                  <a:lnTo>
                    <a:pt x="414" y="320"/>
                  </a:lnTo>
                  <a:lnTo>
                    <a:pt x="416" y="318"/>
                  </a:lnTo>
                  <a:lnTo>
                    <a:pt x="416" y="316"/>
                  </a:lnTo>
                  <a:lnTo>
                    <a:pt x="414" y="316"/>
                  </a:lnTo>
                  <a:lnTo>
                    <a:pt x="412" y="316"/>
                  </a:lnTo>
                  <a:lnTo>
                    <a:pt x="410" y="316"/>
                  </a:lnTo>
                  <a:lnTo>
                    <a:pt x="410" y="314"/>
                  </a:lnTo>
                  <a:lnTo>
                    <a:pt x="410" y="312"/>
                  </a:lnTo>
                  <a:lnTo>
                    <a:pt x="408" y="312"/>
                  </a:lnTo>
                  <a:lnTo>
                    <a:pt x="408" y="310"/>
                  </a:lnTo>
                  <a:lnTo>
                    <a:pt x="410" y="314"/>
                  </a:lnTo>
                  <a:lnTo>
                    <a:pt x="410" y="316"/>
                  </a:lnTo>
                  <a:lnTo>
                    <a:pt x="412" y="316"/>
                  </a:lnTo>
                  <a:lnTo>
                    <a:pt x="414" y="316"/>
                  </a:lnTo>
                  <a:lnTo>
                    <a:pt x="414" y="318"/>
                  </a:lnTo>
                  <a:lnTo>
                    <a:pt x="412" y="320"/>
                  </a:lnTo>
                  <a:lnTo>
                    <a:pt x="412" y="322"/>
                  </a:lnTo>
                  <a:lnTo>
                    <a:pt x="412" y="324"/>
                  </a:lnTo>
                  <a:lnTo>
                    <a:pt x="410" y="326"/>
                  </a:lnTo>
                  <a:lnTo>
                    <a:pt x="408" y="326"/>
                  </a:lnTo>
                  <a:lnTo>
                    <a:pt x="406" y="328"/>
                  </a:lnTo>
                  <a:lnTo>
                    <a:pt x="402" y="328"/>
                  </a:lnTo>
                  <a:lnTo>
                    <a:pt x="400" y="328"/>
                  </a:lnTo>
                  <a:lnTo>
                    <a:pt x="398" y="330"/>
                  </a:lnTo>
                  <a:lnTo>
                    <a:pt x="396" y="330"/>
                  </a:lnTo>
                  <a:lnTo>
                    <a:pt x="394" y="330"/>
                  </a:lnTo>
                  <a:lnTo>
                    <a:pt x="394" y="332"/>
                  </a:lnTo>
                  <a:lnTo>
                    <a:pt x="392" y="332"/>
                  </a:lnTo>
                  <a:lnTo>
                    <a:pt x="392" y="334"/>
                  </a:lnTo>
                  <a:lnTo>
                    <a:pt x="390" y="336"/>
                  </a:lnTo>
                  <a:lnTo>
                    <a:pt x="390" y="338"/>
                  </a:lnTo>
                  <a:lnTo>
                    <a:pt x="390" y="340"/>
                  </a:lnTo>
                  <a:lnTo>
                    <a:pt x="390" y="342"/>
                  </a:lnTo>
                  <a:lnTo>
                    <a:pt x="390" y="344"/>
                  </a:lnTo>
                  <a:lnTo>
                    <a:pt x="392" y="344"/>
                  </a:lnTo>
                  <a:lnTo>
                    <a:pt x="392" y="348"/>
                  </a:lnTo>
                  <a:lnTo>
                    <a:pt x="394" y="348"/>
                  </a:lnTo>
                  <a:lnTo>
                    <a:pt x="394" y="350"/>
                  </a:lnTo>
                  <a:lnTo>
                    <a:pt x="392" y="350"/>
                  </a:lnTo>
                  <a:lnTo>
                    <a:pt x="394" y="350"/>
                  </a:lnTo>
                  <a:lnTo>
                    <a:pt x="394" y="352"/>
                  </a:lnTo>
                  <a:lnTo>
                    <a:pt x="396" y="352"/>
                  </a:lnTo>
                  <a:lnTo>
                    <a:pt x="394" y="352"/>
                  </a:lnTo>
                  <a:lnTo>
                    <a:pt x="392" y="354"/>
                  </a:lnTo>
                  <a:lnTo>
                    <a:pt x="390" y="356"/>
                  </a:lnTo>
                  <a:lnTo>
                    <a:pt x="390" y="358"/>
                  </a:lnTo>
                  <a:lnTo>
                    <a:pt x="390" y="360"/>
                  </a:lnTo>
                  <a:lnTo>
                    <a:pt x="390" y="358"/>
                  </a:lnTo>
                  <a:lnTo>
                    <a:pt x="392" y="358"/>
                  </a:lnTo>
                  <a:lnTo>
                    <a:pt x="390" y="360"/>
                  </a:lnTo>
                  <a:lnTo>
                    <a:pt x="390" y="362"/>
                  </a:lnTo>
                  <a:lnTo>
                    <a:pt x="388" y="362"/>
                  </a:lnTo>
                  <a:lnTo>
                    <a:pt x="386" y="364"/>
                  </a:lnTo>
                  <a:lnTo>
                    <a:pt x="384" y="366"/>
                  </a:lnTo>
                  <a:lnTo>
                    <a:pt x="382" y="366"/>
                  </a:lnTo>
                  <a:lnTo>
                    <a:pt x="384" y="366"/>
                  </a:lnTo>
                  <a:lnTo>
                    <a:pt x="384" y="368"/>
                  </a:lnTo>
                  <a:lnTo>
                    <a:pt x="382" y="370"/>
                  </a:lnTo>
                  <a:lnTo>
                    <a:pt x="378" y="370"/>
                  </a:lnTo>
                  <a:lnTo>
                    <a:pt x="376" y="370"/>
                  </a:lnTo>
                  <a:lnTo>
                    <a:pt x="376" y="372"/>
                  </a:lnTo>
                  <a:lnTo>
                    <a:pt x="372" y="372"/>
                  </a:lnTo>
                  <a:lnTo>
                    <a:pt x="370" y="372"/>
                  </a:lnTo>
                  <a:lnTo>
                    <a:pt x="368" y="374"/>
                  </a:lnTo>
                  <a:lnTo>
                    <a:pt x="366" y="374"/>
                  </a:lnTo>
                  <a:lnTo>
                    <a:pt x="368" y="374"/>
                  </a:lnTo>
                  <a:lnTo>
                    <a:pt x="368" y="372"/>
                  </a:lnTo>
                  <a:lnTo>
                    <a:pt x="368" y="370"/>
                  </a:lnTo>
                  <a:lnTo>
                    <a:pt x="366" y="368"/>
                  </a:lnTo>
                  <a:lnTo>
                    <a:pt x="366" y="370"/>
                  </a:lnTo>
                  <a:lnTo>
                    <a:pt x="364" y="370"/>
                  </a:lnTo>
                  <a:lnTo>
                    <a:pt x="364" y="372"/>
                  </a:lnTo>
                  <a:lnTo>
                    <a:pt x="362" y="372"/>
                  </a:lnTo>
                  <a:lnTo>
                    <a:pt x="362" y="374"/>
                  </a:lnTo>
                  <a:lnTo>
                    <a:pt x="360" y="376"/>
                  </a:lnTo>
                  <a:lnTo>
                    <a:pt x="360" y="378"/>
                  </a:lnTo>
                  <a:lnTo>
                    <a:pt x="362" y="378"/>
                  </a:lnTo>
                  <a:lnTo>
                    <a:pt x="362" y="376"/>
                  </a:lnTo>
                  <a:lnTo>
                    <a:pt x="362" y="374"/>
                  </a:lnTo>
                  <a:lnTo>
                    <a:pt x="364" y="376"/>
                  </a:lnTo>
                  <a:lnTo>
                    <a:pt x="364" y="374"/>
                  </a:lnTo>
                  <a:lnTo>
                    <a:pt x="366" y="374"/>
                  </a:lnTo>
                  <a:lnTo>
                    <a:pt x="366" y="376"/>
                  </a:lnTo>
                  <a:lnTo>
                    <a:pt x="364" y="376"/>
                  </a:lnTo>
                  <a:lnTo>
                    <a:pt x="364" y="378"/>
                  </a:lnTo>
                  <a:lnTo>
                    <a:pt x="362" y="380"/>
                  </a:lnTo>
                  <a:lnTo>
                    <a:pt x="360" y="380"/>
                  </a:lnTo>
                  <a:lnTo>
                    <a:pt x="356" y="386"/>
                  </a:lnTo>
                  <a:lnTo>
                    <a:pt x="354" y="388"/>
                  </a:lnTo>
                  <a:lnTo>
                    <a:pt x="352" y="388"/>
                  </a:lnTo>
                  <a:lnTo>
                    <a:pt x="354" y="390"/>
                  </a:lnTo>
                  <a:lnTo>
                    <a:pt x="354" y="388"/>
                  </a:lnTo>
                  <a:lnTo>
                    <a:pt x="354" y="390"/>
                  </a:lnTo>
                  <a:lnTo>
                    <a:pt x="354" y="392"/>
                  </a:lnTo>
                  <a:lnTo>
                    <a:pt x="352" y="392"/>
                  </a:lnTo>
                  <a:lnTo>
                    <a:pt x="352" y="394"/>
                  </a:lnTo>
                  <a:lnTo>
                    <a:pt x="350" y="398"/>
                  </a:lnTo>
                  <a:lnTo>
                    <a:pt x="346" y="402"/>
                  </a:lnTo>
                  <a:lnTo>
                    <a:pt x="346" y="404"/>
                  </a:lnTo>
                  <a:lnTo>
                    <a:pt x="342" y="408"/>
                  </a:lnTo>
                  <a:lnTo>
                    <a:pt x="342" y="410"/>
                  </a:lnTo>
                  <a:lnTo>
                    <a:pt x="340" y="410"/>
                  </a:lnTo>
                  <a:lnTo>
                    <a:pt x="338" y="410"/>
                  </a:lnTo>
                  <a:lnTo>
                    <a:pt x="336" y="412"/>
                  </a:lnTo>
                  <a:lnTo>
                    <a:pt x="334" y="414"/>
                  </a:lnTo>
                  <a:lnTo>
                    <a:pt x="332" y="416"/>
                  </a:lnTo>
                  <a:lnTo>
                    <a:pt x="330" y="420"/>
                  </a:lnTo>
                  <a:lnTo>
                    <a:pt x="328" y="424"/>
                  </a:lnTo>
                  <a:lnTo>
                    <a:pt x="326" y="424"/>
                  </a:lnTo>
                  <a:lnTo>
                    <a:pt x="324" y="426"/>
                  </a:lnTo>
                  <a:lnTo>
                    <a:pt x="320" y="428"/>
                  </a:lnTo>
                  <a:lnTo>
                    <a:pt x="318" y="428"/>
                  </a:lnTo>
                  <a:lnTo>
                    <a:pt x="316" y="430"/>
                  </a:lnTo>
                  <a:lnTo>
                    <a:pt x="314" y="432"/>
                  </a:lnTo>
                  <a:lnTo>
                    <a:pt x="312" y="434"/>
                  </a:lnTo>
                  <a:lnTo>
                    <a:pt x="310" y="436"/>
                  </a:lnTo>
                  <a:lnTo>
                    <a:pt x="310" y="438"/>
                  </a:lnTo>
                  <a:lnTo>
                    <a:pt x="308" y="440"/>
                  </a:lnTo>
                  <a:lnTo>
                    <a:pt x="308" y="442"/>
                  </a:lnTo>
                  <a:lnTo>
                    <a:pt x="310" y="442"/>
                  </a:lnTo>
                  <a:lnTo>
                    <a:pt x="312" y="442"/>
                  </a:lnTo>
                  <a:lnTo>
                    <a:pt x="310" y="442"/>
                  </a:lnTo>
                  <a:lnTo>
                    <a:pt x="312" y="442"/>
                  </a:lnTo>
                  <a:lnTo>
                    <a:pt x="312" y="444"/>
                  </a:lnTo>
                  <a:lnTo>
                    <a:pt x="312" y="446"/>
                  </a:lnTo>
                  <a:lnTo>
                    <a:pt x="310" y="448"/>
                  </a:lnTo>
                  <a:lnTo>
                    <a:pt x="308" y="450"/>
                  </a:lnTo>
                  <a:lnTo>
                    <a:pt x="306" y="452"/>
                  </a:lnTo>
                  <a:lnTo>
                    <a:pt x="304" y="452"/>
                  </a:lnTo>
                  <a:lnTo>
                    <a:pt x="304" y="454"/>
                  </a:lnTo>
                  <a:lnTo>
                    <a:pt x="300" y="454"/>
                  </a:lnTo>
                  <a:lnTo>
                    <a:pt x="298" y="456"/>
                  </a:lnTo>
                  <a:lnTo>
                    <a:pt x="298" y="454"/>
                  </a:lnTo>
                  <a:lnTo>
                    <a:pt x="296" y="454"/>
                  </a:lnTo>
                  <a:lnTo>
                    <a:pt x="294" y="454"/>
                  </a:lnTo>
                  <a:lnTo>
                    <a:pt x="292" y="454"/>
                  </a:lnTo>
                  <a:lnTo>
                    <a:pt x="290" y="454"/>
                  </a:lnTo>
                  <a:lnTo>
                    <a:pt x="288" y="454"/>
                  </a:lnTo>
                  <a:lnTo>
                    <a:pt x="288" y="456"/>
                  </a:lnTo>
                  <a:lnTo>
                    <a:pt x="288" y="462"/>
                  </a:lnTo>
                  <a:lnTo>
                    <a:pt x="288" y="464"/>
                  </a:lnTo>
                  <a:lnTo>
                    <a:pt x="286" y="464"/>
                  </a:lnTo>
                  <a:lnTo>
                    <a:pt x="286" y="466"/>
                  </a:lnTo>
                  <a:lnTo>
                    <a:pt x="284" y="464"/>
                  </a:lnTo>
                  <a:lnTo>
                    <a:pt x="284" y="462"/>
                  </a:lnTo>
                  <a:lnTo>
                    <a:pt x="284" y="464"/>
                  </a:lnTo>
                  <a:lnTo>
                    <a:pt x="282" y="466"/>
                  </a:lnTo>
                  <a:lnTo>
                    <a:pt x="282" y="464"/>
                  </a:lnTo>
                  <a:lnTo>
                    <a:pt x="280" y="464"/>
                  </a:lnTo>
                  <a:lnTo>
                    <a:pt x="276" y="464"/>
                  </a:lnTo>
                  <a:lnTo>
                    <a:pt x="274" y="466"/>
                  </a:lnTo>
                  <a:lnTo>
                    <a:pt x="272" y="466"/>
                  </a:lnTo>
                  <a:lnTo>
                    <a:pt x="272" y="468"/>
                  </a:lnTo>
                  <a:lnTo>
                    <a:pt x="270" y="468"/>
                  </a:lnTo>
                  <a:lnTo>
                    <a:pt x="270" y="470"/>
                  </a:lnTo>
                  <a:lnTo>
                    <a:pt x="270" y="472"/>
                  </a:lnTo>
                  <a:lnTo>
                    <a:pt x="268" y="476"/>
                  </a:lnTo>
                  <a:lnTo>
                    <a:pt x="268" y="478"/>
                  </a:lnTo>
                  <a:lnTo>
                    <a:pt x="268" y="482"/>
                  </a:lnTo>
                  <a:lnTo>
                    <a:pt x="268" y="484"/>
                  </a:lnTo>
                  <a:lnTo>
                    <a:pt x="268" y="490"/>
                  </a:lnTo>
                  <a:lnTo>
                    <a:pt x="270" y="492"/>
                  </a:lnTo>
                  <a:lnTo>
                    <a:pt x="270" y="494"/>
                  </a:lnTo>
                  <a:lnTo>
                    <a:pt x="272" y="496"/>
                  </a:lnTo>
                  <a:lnTo>
                    <a:pt x="272" y="502"/>
                  </a:lnTo>
                  <a:lnTo>
                    <a:pt x="272" y="504"/>
                  </a:lnTo>
                  <a:lnTo>
                    <a:pt x="272" y="506"/>
                  </a:lnTo>
                  <a:lnTo>
                    <a:pt x="272" y="508"/>
                  </a:lnTo>
                  <a:lnTo>
                    <a:pt x="272" y="510"/>
                  </a:lnTo>
                  <a:lnTo>
                    <a:pt x="274" y="512"/>
                  </a:lnTo>
                  <a:lnTo>
                    <a:pt x="274" y="514"/>
                  </a:lnTo>
                  <a:lnTo>
                    <a:pt x="274" y="516"/>
                  </a:lnTo>
                  <a:lnTo>
                    <a:pt x="276" y="520"/>
                  </a:lnTo>
                  <a:lnTo>
                    <a:pt x="276" y="522"/>
                  </a:lnTo>
                  <a:lnTo>
                    <a:pt x="276" y="520"/>
                  </a:lnTo>
                  <a:lnTo>
                    <a:pt x="276" y="518"/>
                  </a:lnTo>
                  <a:lnTo>
                    <a:pt x="274" y="518"/>
                  </a:lnTo>
                  <a:lnTo>
                    <a:pt x="272" y="516"/>
                  </a:lnTo>
                  <a:lnTo>
                    <a:pt x="270" y="518"/>
                  </a:lnTo>
                  <a:lnTo>
                    <a:pt x="272" y="518"/>
                  </a:lnTo>
                  <a:lnTo>
                    <a:pt x="272" y="520"/>
                  </a:lnTo>
                  <a:lnTo>
                    <a:pt x="274" y="520"/>
                  </a:lnTo>
                  <a:lnTo>
                    <a:pt x="276" y="522"/>
                  </a:lnTo>
                  <a:lnTo>
                    <a:pt x="278" y="522"/>
                  </a:lnTo>
                  <a:lnTo>
                    <a:pt x="278" y="524"/>
                  </a:lnTo>
                  <a:lnTo>
                    <a:pt x="278" y="528"/>
                  </a:lnTo>
                  <a:lnTo>
                    <a:pt x="278" y="530"/>
                  </a:lnTo>
                  <a:lnTo>
                    <a:pt x="276" y="532"/>
                  </a:lnTo>
                  <a:lnTo>
                    <a:pt x="276" y="534"/>
                  </a:lnTo>
                  <a:lnTo>
                    <a:pt x="276" y="536"/>
                  </a:lnTo>
                  <a:lnTo>
                    <a:pt x="276" y="538"/>
                  </a:lnTo>
                  <a:lnTo>
                    <a:pt x="276" y="540"/>
                  </a:lnTo>
                  <a:lnTo>
                    <a:pt x="276" y="546"/>
                  </a:lnTo>
                  <a:lnTo>
                    <a:pt x="274" y="546"/>
                  </a:lnTo>
                  <a:lnTo>
                    <a:pt x="274" y="548"/>
                  </a:lnTo>
                  <a:lnTo>
                    <a:pt x="274" y="550"/>
                  </a:lnTo>
                  <a:lnTo>
                    <a:pt x="272" y="552"/>
                  </a:lnTo>
                  <a:lnTo>
                    <a:pt x="272" y="554"/>
                  </a:lnTo>
                  <a:lnTo>
                    <a:pt x="270" y="556"/>
                  </a:lnTo>
                  <a:lnTo>
                    <a:pt x="270" y="558"/>
                  </a:lnTo>
                  <a:lnTo>
                    <a:pt x="270" y="560"/>
                  </a:lnTo>
                  <a:lnTo>
                    <a:pt x="268" y="560"/>
                  </a:lnTo>
                  <a:lnTo>
                    <a:pt x="268" y="562"/>
                  </a:lnTo>
                  <a:lnTo>
                    <a:pt x="268" y="564"/>
                  </a:lnTo>
                  <a:lnTo>
                    <a:pt x="268" y="566"/>
                  </a:lnTo>
                  <a:lnTo>
                    <a:pt x="270" y="570"/>
                  </a:lnTo>
                  <a:lnTo>
                    <a:pt x="270" y="572"/>
                  </a:lnTo>
                  <a:lnTo>
                    <a:pt x="272" y="576"/>
                  </a:lnTo>
                  <a:lnTo>
                    <a:pt x="272" y="578"/>
                  </a:lnTo>
                  <a:lnTo>
                    <a:pt x="272" y="580"/>
                  </a:lnTo>
                  <a:lnTo>
                    <a:pt x="272" y="582"/>
                  </a:lnTo>
                  <a:lnTo>
                    <a:pt x="272" y="584"/>
                  </a:lnTo>
                  <a:lnTo>
                    <a:pt x="272" y="586"/>
                  </a:lnTo>
                  <a:lnTo>
                    <a:pt x="272" y="590"/>
                  </a:lnTo>
                  <a:lnTo>
                    <a:pt x="272" y="594"/>
                  </a:lnTo>
                  <a:lnTo>
                    <a:pt x="272" y="596"/>
                  </a:lnTo>
                  <a:lnTo>
                    <a:pt x="272" y="598"/>
                  </a:lnTo>
                  <a:lnTo>
                    <a:pt x="270" y="598"/>
                  </a:lnTo>
                  <a:lnTo>
                    <a:pt x="272" y="598"/>
                  </a:lnTo>
                  <a:lnTo>
                    <a:pt x="270" y="598"/>
                  </a:lnTo>
                  <a:lnTo>
                    <a:pt x="268" y="598"/>
                  </a:lnTo>
                  <a:lnTo>
                    <a:pt x="270" y="598"/>
                  </a:lnTo>
                  <a:lnTo>
                    <a:pt x="266" y="598"/>
                  </a:lnTo>
                  <a:lnTo>
                    <a:pt x="264" y="598"/>
                  </a:lnTo>
                  <a:lnTo>
                    <a:pt x="262" y="596"/>
                  </a:lnTo>
                  <a:lnTo>
                    <a:pt x="262" y="598"/>
                  </a:lnTo>
                  <a:lnTo>
                    <a:pt x="260" y="598"/>
                  </a:lnTo>
                  <a:lnTo>
                    <a:pt x="260" y="600"/>
                  </a:lnTo>
                  <a:lnTo>
                    <a:pt x="260" y="602"/>
                  </a:lnTo>
                  <a:lnTo>
                    <a:pt x="260" y="604"/>
                  </a:lnTo>
                  <a:lnTo>
                    <a:pt x="260" y="606"/>
                  </a:lnTo>
                  <a:lnTo>
                    <a:pt x="258" y="606"/>
                  </a:lnTo>
                  <a:lnTo>
                    <a:pt x="256" y="608"/>
                  </a:lnTo>
                  <a:lnTo>
                    <a:pt x="254" y="610"/>
                  </a:lnTo>
                  <a:lnTo>
                    <a:pt x="254" y="612"/>
                  </a:lnTo>
                  <a:lnTo>
                    <a:pt x="254" y="616"/>
                  </a:lnTo>
                  <a:lnTo>
                    <a:pt x="254" y="618"/>
                  </a:lnTo>
                  <a:lnTo>
                    <a:pt x="256" y="620"/>
                  </a:lnTo>
                  <a:lnTo>
                    <a:pt x="258" y="620"/>
                  </a:lnTo>
                  <a:lnTo>
                    <a:pt x="260" y="620"/>
                  </a:lnTo>
                  <a:lnTo>
                    <a:pt x="262" y="620"/>
                  </a:lnTo>
                  <a:lnTo>
                    <a:pt x="266" y="622"/>
                  </a:lnTo>
                  <a:lnTo>
                    <a:pt x="266" y="624"/>
                  </a:lnTo>
                  <a:lnTo>
                    <a:pt x="264" y="624"/>
                  </a:lnTo>
                  <a:lnTo>
                    <a:pt x="264" y="622"/>
                  </a:lnTo>
                  <a:lnTo>
                    <a:pt x="262" y="622"/>
                  </a:lnTo>
                  <a:lnTo>
                    <a:pt x="260" y="620"/>
                  </a:lnTo>
                  <a:lnTo>
                    <a:pt x="256" y="620"/>
                  </a:lnTo>
                  <a:lnTo>
                    <a:pt x="254" y="620"/>
                  </a:lnTo>
                  <a:lnTo>
                    <a:pt x="252" y="622"/>
                  </a:lnTo>
                  <a:lnTo>
                    <a:pt x="248" y="622"/>
                  </a:lnTo>
                  <a:lnTo>
                    <a:pt x="244" y="624"/>
                  </a:lnTo>
                  <a:lnTo>
                    <a:pt x="242" y="624"/>
                  </a:lnTo>
                  <a:lnTo>
                    <a:pt x="242" y="626"/>
                  </a:lnTo>
                  <a:lnTo>
                    <a:pt x="240" y="628"/>
                  </a:lnTo>
                  <a:lnTo>
                    <a:pt x="240" y="630"/>
                  </a:lnTo>
                  <a:lnTo>
                    <a:pt x="240" y="636"/>
                  </a:lnTo>
                  <a:lnTo>
                    <a:pt x="240" y="638"/>
                  </a:lnTo>
                  <a:lnTo>
                    <a:pt x="240" y="640"/>
                  </a:lnTo>
                  <a:lnTo>
                    <a:pt x="238" y="642"/>
                  </a:lnTo>
                  <a:lnTo>
                    <a:pt x="238" y="644"/>
                  </a:lnTo>
                  <a:lnTo>
                    <a:pt x="236" y="644"/>
                  </a:lnTo>
                  <a:lnTo>
                    <a:pt x="232" y="648"/>
                  </a:lnTo>
                  <a:lnTo>
                    <a:pt x="230" y="648"/>
                  </a:lnTo>
                  <a:lnTo>
                    <a:pt x="228" y="648"/>
                  </a:lnTo>
                  <a:lnTo>
                    <a:pt x="228" y="650"/>
                  </a:lnTo>
                  <a:lnTo>
                    <a:pt x="226" y="650"/>
                  </a:lnTo>
                  <a:lnTo>
                    <a:pt x="222" y="648"/>
                  </a:lnTo>
                  <a:lnTo>
                    <a:pt x="220" y="648"/>
                  </a:lnTo>
                  <a:lnTo>
                    <a:pt x="220" y="646"/>
                  </a:lnTo>
                  <a:lnTo>
                    <a:pt x="218" y="646"/>
                  </a:lnTo>
                  <a:lnTo>
                    <a:pt x="218" y="644"/>
                  </a:lnTo>
                  <a:lnTo>
                    <a:pt x="216" y="644"/>
                  </a:lnTo>
                  <a:lnTo>
                    <a:pt x="216" y="642"/>
                  </a:lnTo>
                  <a:lnTo>
                    <a:pt x="214" y="642"/>
                  </a:lnTo>
                  <a:lnTo>
                    <a:pt x="212" y="638"/>
                  </a:lnTo>
                  <a:lnTo>
                    <a:pt x="210" y="638"/>
                  </a:lnTo>
                  <a:lnTo>
                    <a:pt x="208" y="632"/>
                  </a:lnTo>
                  <a:lnTo>
                    <a:pt x="206" y="630"/>
                  </a:lnTo>
                  <a:lnTo>
                    <a:pt x="206" y="628"/>
                  </a:lnTo>
                  <a:lnTo>
                    <a:pt x="208" y="628"/>
                  </a:lnTo>
                  <a:lnTo>
                    <a:pt x="204" y="628"/>
                  </a:lnTo>
                  <a:lnTo>
                    <a:pt x="202" y="624"/>
                  </a:lnTo>
                  <a:lnTo>
                    <a:pt x="202" y="622"/>
                  </a:lnTo>
                  <a:lnTo>
                    <a:pt x="200" y="620"/>
                  </a:lnTo>
                  <a:lnTo>
                    <a:pt x="200" y="618"/>
                  </a:lnTo>
                  <a:lnTo>
                    <a:pt x="200" y="616"/>
                  </a:lnTo>
                  <a:lnTo>
                    <a:pt x="198" y="616"/>
                  </a:lnTo>
                  <a:lnTo>
                    <a:pt x="198" y="614"/>
                  </a:lnTo>
                  <a:lnTo>
                    <a:pt x="198" y="612"/>
                  </a:lnTo>
                  <a:lnTo>
                    <a:pt x="198" y="610"/>
                  </a:lnTo>
                  <a:lnTo>
                    <a:pt x="198" y="606"/>
                  </a:lnTo>
                  <a:lnTo>
                    <a:pt x="196" y="606"/>
                  </a:lnTo>
                  <a:lnTo>
                    <a:pt x="198" y="606"/>
                  </a:lnTo>
                  <a:lnTo>
                    <a:pt x="198" y="608"/>
                  </a:lnTo>
                  <a:lnTo>
                    <a:pt x="200" y="608"/>
                  </a:lnTo>
                  <a:lnTo>
                    <a:pt x="200" y="612"/>
                  </a:lnTo>
                  <a:lnTo>
                    <a:pt x="200" y="614"/>
                  </a:lnTo>
                  <a:lnTo>
                    <a:pt x="202" y="616"/>
                  </a:lnTo>
                  <a:lnTo>
                    <a:pt x="202" y="614"/>
                  </a:lnTo>
                  <a:lnTo>
                    <a:pt x="202" y="612"/>
                  </a:lnTo>
                  <a:lnTo>
                    <a:pt x="200" y="610"/>
                  </a:lnTo>
                  <a:lnTo>
                    <a:pt x="200" y="608"/>
                  </a:lnTo>
                  <a:lnTo>
                    <a:pt x="200" y="606"/>
                  </a:lnTo>
                  <a:lnTo>
                    <a:pt x="198" y="606"/>
                  </a:lnTo>
                  <a:lnTo>
                    <a:pt x="196" y="602"/>
                  </a:lnTo>
                  <a:lnTo>
                    <a:pt x="196" y="604"/>
                  </a:lnTo>
                  <a:lnTo>
                    <a:pt x="196" y="606"/>
                  </a:lnTo>
                  <a:lnTo>
                    <a:pt x="196" y="604"/>
                  </a:lnTo>
                  <a:lnTo>
                    <a:pt x="196" y="602"/>
                  </a:lnTo>
                  <a:lnTo>
                    <a:pt x="194" y="600"/>
                  </a:lnTo>
                  <a:lnTo>
                    <a:pt x="192" y="594"/>
                  </a:lnTo>
                  <a:lnTo>
                    <a:pt x="192" y="592"/>
                  </a:lnTo>
                  <a:lnTo>
                    <a:pt x="190" y="586"/>
                  </a:lnTo>
                  <a:lnTo>
                    <a:pt x="190" y="584"/>
                  </a:lnTo>
                  <a:lnTo>
                    <a:pt x="190" y="580"/>
                  </a:lnTo>
                  <a:lnTo>
                    <a:pt x="186" y="570"/>
                  </a:lnTo>
                  <a:lnTo>
                    <a:pt x="184" y="570"/>
                  </a:lnTo>
                  <a:lnTo>
                    <a:pt x="184" y="568"/>
                  </a:lnTo>
                  <a:lnTo>
                    <a:pt x="182" y="568"/>
                  </a:lnTo>
                  <a:lnTo>
                    <a:pt x="182" y="566"/>
                  </a:lnTo>
                  <a:lnTo>
                    <a:pt x="182" y="564"/>
                  </a:lnTo>
                  <a:lnTo>
                    <a:pt x="180" y="562"/>
                  </a:lnTo>
                  <a:lnTo>
                    <a:pt x="178" y="558"/>
                  </a:lnTo>
                  <a:lnTo>
                    <a:pt x="174" y="558"/>
                  </a:lnTo>
                  <a:lnTo>
                    <a:pt x="172" y="558"/>
                  </a:lnTo>
                  <a:lnTo>
                    <a:pt x="172" y="556"/>
                  </a:lnTo>
                  <a:lnTo>
                    <a:pt x="172" y="552"/>
                  </a:lnTo>
                  <a:lnTo>
                    <a:pt x="168" y="548"/>
                  </a:lnTo>
                  <a:lnTo>
                    <a:pt x="166" y="542"/>
                  </a:lnTo>
                  <a:lnTo>
                    <a:pt x="164" y="540"/>
                  </a:lnTo>
                  <a:lnTo>
                    <a:pt x="164" y="538"/>
                  </a:lnTo>
                  <a:lnTo>
                    <a:pt x="164" y="536"/>
                  </a:lnTo>
                  <a:lnTo>
                    <a:pt x="162" y="532"/>
                  </a:lnTo>
                  <a:lnTo>
                    <a:pt x="160" y="526"/>
                  </a:lnTo>
                  <a:lnTo>
                    <a:pt x="160" y="520"/>
                  </a:lnTo>
                  <a:lnTo>
                    <a:pt x="158" y="520"/>
                  </a:lnTo>
                  <a:lnTo>
                    <a:pt x="158" y="518"/>
                  </a:lnTo>
                  <a:lnTo>
                    <a:pt x="158" y="512"/>
                  </a:lnTo>
                  <a:lnTo>
                    <a:pt x="156" y="512"/>
                  </a:lnTo>
                  <a:lnTo>
                    <a:pt x="156" y="510"/>
                  </a:lnTo>
                  <a:lnTo>
                    <a:pt x="154" y="508"/>
                  </a:lnTo>
                  <a:lnTo>
                    <a:pt x="154" y="506"/>
                  </a:lnTo>
                  <a:lnTo>
                    <a:pt x="152" y="504"/>
                  </a:lnTo>
                  <a:lnTo>
                    <a:pt x="152" y="502"/>
                  </a:lnTo>
                  <a:lnTo>
                    <a:pt x="150" y="500"/>
                  </a:lnTo>
                  <a:lnTo>
                    <a:pt x="150" y="498"/>
                  </a:lnTo>
                  <a:lnTo>
                    <a:pt x="152" y="498"/>
                  </a:lnTo>
                  <a:lnTo>
                    <a:pt x="150" y="496"/>
                  </a:lnTo>
                  <a:lnTo>
                    <a:pt x="150" y="498"/>
                  </a:lnTo>
                  <a:lnTo>
                    <a:pt x="148" y="498"/>
                  </a:lnTo>
                  <a:lnTo>
                    <a:pt x="148" y="496"/>
                  </a:lnTo>
                  <a:lnTo>
                    <a:pt x="148" y="494"/>
                  </a:lnTo>
                  <a:lnTo>
                    <a:pt x="148" y="492"/>
                  </a:lnTo>
                  <a:lnTo>
                    <a:pt x="146" y="492"/>
                  </a:lnTo>
                  <a:lnTo>
                    <a:pt x="144" y="490"/>
                  </a:lnTo>
                  <a:lnTo>
                    <a:pt x="144" y="488"/>
                  </a:lnTo>
                  <a:lnTo>
                    <a:pt x="142" y="484"/>
                  </a:lnTo>
                  <a:lnTo>
                    <a:pt x="142" y="482"/>
                  </a:lnTo>
                  <a:lnTo>
                    <a:pt x="140" y="478"/>
                  </a:lnTo>
                  <a:lnTo>
                    <a:pt x="140" y="476"/>
                  </a:lnTo>
                  <a:lnTo>
                    <a:pt x="138" y="476"/>
                  </a:lnTo>
                  <a:lnTo>
                    <a:pt x="140" y="476"/>
                  </a:lnTo>
                  <a:lnTo>
                    <a:pt x="142" y="476"/>
                  </a:lnTo>
                  <a:lnTo>
                    <a:pt x="140" y="476"/>
                  </a:lnTo>
                  <a:lnTo>
                    <a:pt x="140" y="474"/>
                  </a:lnTo>
                  <a:lnTo>
                    <a:pt x="138" y="474"/>
                  </a:lnTo>
                  <a:lnTo>
                    <a:pt x="136" y="468"/>
                  </a:lnTo>
                  <a:lnTo>
                    <a:pt x="134" y="468"/>
                  </a:lnTo>
                  <a:lnTo>
                    <a:pt x="134" y="466"/>
                  </a:lnTo>
                  <a:lnTo>
                    <a:pt x="134" y="464"/>
                  </a:lnTo>
                  <a:lnTo>
                    <a:pt x="132" y="464"/>
                  </a:lnTo>
                  <a:lnTo>
                    <a:pt x="132" y="462"/>
                  </a:lnTo>
                  <a:lnTo>
                    <a:pt x="130" y="462"/>
                  </a:lnTo>
                  <a:lnTo>
                    <a:pt x="128" y="458"/>
                  </a:lnTo>
                  <a:lnTo>
                    <a:pt x="126" y="452"/>
                  </a:lnTo>
                  <a:lnTo>
                    <a:pt x="126" y="450"/>
                  </a:lnTo>
                  <a:lnTo>
                    <a:pt x="126" y="448"/>
                  </a:lnTo>
                  <a:lnTo>
                    <a:pt x="124" y="442"/>
                  </a:lnTo>
                  <a:lnTo>
                    <a:pt x="122" y="438"/>
                  </a:lnTo>
                  <a:lnTo>
                    <a:pt x="124" y="438"/>
                  </a:lnTo>
                  <a:lnTo>
                    <a:pt x="124" y="436"/>
                  </a:lnTo>
                  <a:lnTo>
                    <a:pt x="122" y="434"/>
                  </a:lnTo>
                  <a:lnTo>
                    <a:pt x="120" y="430"/>
                  </a:lnTo>
                  <a:lnTo>
                    <a:pt x="120" y="428"/>
                  </a:lnTo>
                  <a:lnTo>
                    <a:pt x="120" y="426"/>
                  </a:lnTo>
                  <a:lnTo>
                    <a:pt x="118" y="424"/>
                  </a:lnTo>
                  <a:lnTo>
                    <a:pt x="118" y="422"/>
                  </a:lnTo>
                  <a:lnTo>
                    <a:pt x="118" y="420"/>
                  </a:lnTo>
                  <a:lnTo>
                    <a:pt x="118" y="418"/>
                  </a:lnTo>
                  <a:lnTo>
                    <a:pt x="116" y="416"/>
                  </a:lnTo>
                  <a:lnTo>
                    <a:pt x="116" y="414"/>
                  </a:lnTo>
                  <a:lnTo>
                    <a:pt x="114" y="412"/>
                  </a:lnTo>
                  <a:lnTo>
                    <a:pt x="114" y="408"/>
                  </a:lnTo>
                  <a:lnTo>
                    <a:pt x="112" y="406"/>
                  </a:lnTo>
                  <a:lnTo>
                    <a:pt x="112" y="404"/>
                  </a:lnTo>
                  <a:lnTo>
                    <a:pt x="112" y="402"/>
                  </a:lnTo>
                  <a:lnTo>
                    <a:pt x="110" y="400"/>
                  </a:lnTo>
                  <a:lnTo>
                    <a:pt x="110" y="398"/>
                  </a:lnTo>
                  <a:lnTo>
                    <a:pt x="110" y="396"/>
                  </a:lnTo>
                  <a:lnTo>
                    <a:pt x="112" y="396"/>
                  </a:lnTo>
                  <a:lnTo>
                    <a:pt x="112" y="398"/>
                  </a:lnTo>
                  <a:lnTo>
                    <a:pt x="112" y="396"/>
                  </a:lnTo>
                  <a:lnTo>
                    <a:pt x="112" y="394"/>
                  </a:lnTo>
                  <a:lnTo>
                    <a:pt x="110" y="392"/>
                  </a:lnTo>
                  <a:lnTo>
                    <a:pt x="112" y="392"/>
                  </a:lnTo>
                  <a:lnTo>
                    <a:pt x="114" y="390"/>
                  </a:lnTo>
                  <a:lnTo>
                    <a:pt x="112" y="388"/>
                  </a:lnTo>
                  <a:lnTo>
                    <a:pt x="110" y="390"/>
                  </a:lnTo>
                  <a:lnTo>
                    <a:pt x="108" y="394"/>
                  </a:lnTo>
                  <a:lnTo>
                    <a:pt x="108" y="392"/>
                  </a:lnTo>
                  <a:lnTo>
                    <a:pt x="108" y="390"/>
                  </a:lnTo>
                  <a:lnTo>
                    <a:pt x="108" y="386"/>
                  </a:lnTo>
                  <a:lnTo>
                    <a:pt x="108" y="388"/>
                  </a:lnTo>
                  <a:lnTo>
                    <a:pt x="108" y="386"/>
                  </a:lnTo>
                  <a:lnTo>
                    <a:pt x="106" y="386"/>
                  </a:lnTo>
                  <a:lnTo>
                    <a:pt x="106" y="384"/>
                  </a:lnTo>
                  <a:lnTo>
                    <a:pt x="108" y="382"/>
                  </a:lnTo>
                  <a:lnTo>
                    <a:pt x="108" y="384"/>
                  </a:lnTo>
                  <a:lnTo>
                    <a:pt x="112" y="384"/>
                  </a:lnTo>
                  <a:lnTo>
                    <a:pt x="112" y="386"/>
                  </a:lnTo>
                  <a:lnTo>
                    <a:pt x="112" y="384"/>
                  </a:lnTo>
                  <a:lnTo>
                    <a:pt x="110" y="384"/>
                  </a:lnTo>
                  <a:lnTo>
                    <a:pt x="108" y="382"/>
                  </a:lnTo>
                  <a:lnTo>
                    <a:pt x="106" y="382"/>
                  </a:lnTo>
                  <a:lnTo>
                    <a:pt x="104" y="376"/>
                  </a:lnTo>
                  <a:lnTo>
                    <a:pt x="104" y="374"/>
                  </a:lnTo>
                  <a:lnTo>
                    <a:pt x="104" y="372"/>
                  </a:lnTo>
                  <a:lnTo>
                    <a:pt x="104" y="370"/>
                  </a:lnTo>
                  <a:lnTo>
                    <a:pt x="102" y="370"/>
                  </a:lnTo>
                  <a:lnTo>
                    <a:pt x="102" y="368"/>
                  </a:lnTo>
                  <a:lnTo>
                    <a:pt x="104" y="366"/>
                  </a:lnTo>
                  <a:lnTo>
                    <a:pt x="104" y="364"/>
                  </a:lnTo>
                  <a:lnTo>
                    <a:pt x="104" y="362"/>
                  </a:lnTo>
                  <a:lnTo>
                    <a:pt x="104" y="360"/>
                  </a:lnTo>
                  <a:lnTo>
                    <a:pt x="104" y="358"/>
                  </a:lnTo>
                  <a:lnTo>
                    <a:pt x="106" y="356"/>
                  </a:lnTo>
                  <a:lnTo>
                    <a:pt x="106" y="350"/>
                  </a:lnTo>
                  <a:lnTo>
                    <a:pt x="106" y="348"/>
                  </a:lnTo>
                  <a:lnTo>
                    <a:pt x="104" y="348"/>
                  </a:lnTo>
                  <a:lnTo>
                    <a:pt x="104" y="346"/>
                  </a:lnTo>
                  <a:lnTo>
                    <a:pt x="104" y="342"/>
                  </a:lnTo>
                  <a:lnTo>
                    <a:pt x="102" y="340"/>
                  </a:lnTo>
                  <a:lnTo>
                    <a:pt x="100" y="342"/>
                  </a:lnTo>
                  <a:lnTo>
                    <a:pt x="98" y="342"/>
                  </a:lnTo>
                  <a:lnTo>
                    <a:pt x="98" y="340"/>
                  </a:lnTo>
                  <a:lnTo>
                    <a:pt x="100" y="340"/>
                  </a:lnTo>
                  <a:lnTo>
                    <a:pt x="100" y="338"/>
                  </a:lnTo>
                  <a:lnTo>
                    <a:pt x="98" y="338"/>
                  </a:lnTo>
                  <a:lnTo>
                    <a:pt x="98" y="336"/>
                  </a:lnTo>
                  <a:lnTo>
                    <a:pt x="96" y="334"/>
                  </a:lnTo>
                  <a:lnTo>
                    <a:pt x="98" y="334"/>
                  </a:lnTo>
                  <a:lnTo>
                    <a:pt x="100" y="332"/>
                  </a:lnTo>
                  <a:lnTo>
                    <a:pt x="98" y="332"/>
                  </a:lnTo>
                  <a:lnTo>
                    <a:pt x="98" y="334"/>
                  </a:lnTo>
                  <a:lnTo>
                    <a:pt x="96" y="334"/>
                  </a:lnTo>
                  <a:lnTo>
                    <a:pt x="96" y="332"/>
                  </a:lnTo>
                  <a:lnTo>
                    <a:pt x="98" y="332"/>
                  </a:lnTo>
                  <a:lnTo>
                    <a:pt x="98" y="330"/>
                  </a:lnTo>
                  <a:lnTo>
                    <a:pt x="102" y="328"/>
                  </a:lnTo>
                  <a:lnTo>
                    <a:pt x="108" y="326"/>
                  </a:lnTo>
                  <a:lnTo>
                    <a:pt x="108" y="324"/>
                  </a:lnTo>
                  <a:lnTo>
                    <a:pt x="106" y="326"/>
                  </a:lnTo>
                  <a:lnTo>
                    <a:pt x="104" y="326"/>
                  </a:lnTo>
                  <a:lnTo>
                    <a:pt x="100" y="328"/>
                  </a:lnTo>
                  <a:lnTo>
                    <a:pt x="100" y="326"/>
                  </a:lnTo>
                  <a:lnTo>
                    <a:pt x="96" y="326"/>
                  </a:lnTo>
                  <a:lnTo>
                    <a:pt x="96" y="328"/>
                  </a:lnTo>
                  <a:lnTo>
                    <a:pt x="96" y="326"/>
                  </a:lnTo>
                  <a:lnTo>
                    <a:pt x="96" y="324"/>
                  </a:lnTo>
                  <a:lnTo>
                    <a:pt x="96" y="322"/>
                  </a:lnTo>
                  <a:lnTo>
                    <a:pt x="96" y="320"/>
                  </a:lnTo>
                  <a:lnTo>
                    <a:pt x="98" y="320"/>
                  </a:lnTo>
                  <a:lnTo>
                    <a:pt x="96" y="320"/>
                  </a:lnTo>
                  <a:lnTo>
                    <a:pt x="96" y="322"/>
                  </a:lnTo>
                  <a:lnTo>
                    <a:pt x="96" y="320"/>
                  </a:lnTo>
                  <a:lnTo>
                    <a:pt x="96" y="318"/>
                  </a:lnTo>
                  <a:lnTo>
                    <a:pt x="96" y="316"/>
                  </a:lnTo>
                  <a:lnTo>
                    <a:pt x="98" y="316"/>
                  </a:lnTo>
                  <a:lnTo>
                    <a:pt x="100" y="316"/>
                  </a:lnTo>
                  <a:lnTo>
                    <a:pt x="102" y="316"/>
                  </a:lnTo>
                  <a:lnTo>
                    <a:pt x="102" y="314"/>
                  </a:lnTo>
                  <a:lnTo>
                    <a:pt x="100" y="314"/>
                  </a:lnTo>
                  <a:lnTo>
                    <a:pt x="98" y="314"/>
                  </a:lnTo>
                  <a:lnTo>
                    <a:pt x="96" y="314"/>
                  </a:lnTo>
                  <a:lnTo>
                    <a:pt x="94" y="314"/>
                  </a:lnTo>
                  <a:lnTo>
                    <a:pt x="94" y="316"/>
                  </a:lnTo>
                  <a:lnTo>
                    <a:pt x="92" y="314"/>
                  </a:lnTo>
                  <a:lnTo>
                    <a:pt x="90" y="314"/>
                  </a:lnTo>
                  <a:lnTo>
                    <a:pt x="88" y="314"/>
                  </a:lnTo>
                  <a:lnTo>
                    <a:pt x="90" y="316"/>
                  </a:lnTo>
                  <a:lnTo>
                    <a:pt x="92" y="318"/>
                  </a:lnTo>
                  <a:lnTo>
                    <a:pt x="90" y="318"/>
                  </a:lnTo>
                  <a:lnTo>
                    <a:pt x="88" y="320"/>
                  </a:lnTo>
                  <a:lnTo>
                    <a:pt x="86" y="320"/>
                  </a:lnTo>
                  <a:lnTo>
                    <a:pt x="88" y="320"/>
                  </a:lnTo>
                  <a:lnTo>
                    <a:pt x="88" y="322"/>
                  </a:lnTo>
                  <a:lnTo>
                    <a:pt x="88" y="320"/>
                  </a:lnTo>
                  <a:lnTo>
                    <a:pt x="88" y="322"/>
                  </a:lnTo>
                  <a:lnTo>
                    <a:pt x="88" y="324"/>
                  </a:lnTo>
                  <a:lnTo>
                    <a:pt x="86" y="324"/>
                  </a:lnTo>
                  <a:lnTo>
                    <a:pt x="86" y="322"/>
                  </a:lnTo>
                  <a:lnTo>
                    <a:pt x="84" y="322"/>
                  </a:lnTo>
                  <a:lnTo>
                    <a:pt x="86" y="324"/>
                  </a:lnTo>
                  <a:lnTo>
                    <a:pt x="88" y="324"/>
                  </a:lnTo>
                  <a:lnTo>
                    <a:pt x="90" y="326"/>
                  </a:lnTo>
                  <a:lnTo>
                    <a:pt x="92" y="328"/>
                  </a:lnTo>
                  <a:lnTo>
                    <a:pt x="92" y="332"/>
                  </a:lnTo>
                  <a:lnTo>
                    <a:pt x="90" y="334"/>
                  </a:lnTo>
                  <a:lnTo>
                    <a:pt x="88" y="336"/>
                  </a:lnTo>
                  <a:lnTo>
                    <a:pt x="88" y="338"/>
                  </a:lnTo>
                  <a:lnTo>
                    <a:pt x="90" y="338"/>
                  </a:lnTo>
                  <a:lnTo>
                    <a:pt x="88" y="340"/>
                  </a:lnTo>
                  <a:lnTo>
                    <a:pt x="82" y="342"/>
                  </a:lnTo>
                  <a:lnTo>
                    <a:pt x="78" y="344"/>
                  </a:lnTo>
                  <a:lnTo>
                    <a:pt x="76" y="346"/>
                  </a:lnTo>
                  <a:lnTo>
                    <a:pt x="74" y="348"/>
                  </a:lnTo>
                  <a:lnTo>
                    <a:pt x="72" y="348"/>
                  </a:lnTo>
                  <a:lnTo>
                    <a:pt x="70" y="350"/>
                  </a:lnTo>
                  <a:lnTo>
                    <a:pt x="66" y="350"/>
                  </a:lnTo>
                  <a:lnTo>
                    <a:pt x="64" y="352"/>
                  </a:lnTo>
                  <a:lnTo>
                    <a:pt x="60" y="350"/>
                  </a:lnTo>
                  <a:lnTo>
                    <a:pt x="58" y="348"/>
                  </a:lnTo>
                  <a:lnTo>
                    <a:pt x="56" y="348"/>
                  </a:lnTo>
                  <a:lnTo>
                    <a:pt x="52" y="346"/>
                  </a:lnTo>
                  <a:lnTo>
                    <a:pt x="50" y="344"/>
                  </a:lnTo>
                  <a:lnTo>
                    <a:pt x="48" y="342"/>
                  </a:lnTo>
                  <a:lnTo>
                    <a:pt x="48" y="340"/>
                  </a:lnTo>
                  <a:lnTo>
                    <a:pt x="46" y="338"/>
                  </a:lnTo>
                  <a:lnTo>
                    <a:pt x="44" y="336"/>
                  </a:lnTo>
                  <a:lnTo>
                    <a:pt x="42" y="334"/>
                  </a:lnTo>
                  <a:lnTo>
                    <a:pt x="40" y="332"/>
                  </a:lnTo>
                  <a:lnTo>
                    <a:pt x="38" y="328"/>
                  </a:lnTo>
                  <a:lnTo>
                    <a:pt x="36" y="328"/>
                  </a:lnTo>
                  <a:lnTo>
                    <a:pt x="32" y="324"/>
                  </a:lnTo>
                  <a:lnTo>
                    <a:pt x="30" y="322"/>
                  </a:lnTo>
                  <a:lnTo>
                    <a:pt x="28" y="320"/>
                  </a:lnTo>
                  <a:lnTo>
                    <a:pt x="26" y="320"/>
                  </a:lnTo>
                  <a:lnTo>
                    <a:pt x="26" y="318"/>
                  </a:lnTo>
                  <a:lnTo>
                    <a:pt x="22" y="316"/>
                  </a:lnTo>
                  <a:lnTo>
                    <a:pt x="22" y="314"/>
                  </a:lnTo>
                  <a:lnTo>
                    <a:pt x="20" y="314"/>
                  </a:lnTo>
                  <a:lnTo>
                    <a:pt x="20" y="312"/>
                  </a:lnTo>
                  <a:lnTo>
                    <a:pt x="22" y="312"/>
                  </a:lnTo>
                  <a:lnTo>
                    <a:pt x="22" y="310"/>
                  </a:lnTo>
                  <a:lnTo>
                    <a:pt x="24" y="310"/>
                  </a:lnTo>
                  <a:lnTo>
                    <a:pt x="24" y="312"/>
                  </a:lnTo>
                  <a:lnTo>
                    <a:pt x="26" y="312"/>
                  </a:lnTo>
                  <a:lnTo>
                    <a:pt x="26" y="314"/>
                  </a:lnTo>
                  <a:lnTo>
                    <a:pt x="28" y="314"/>
                  </a:lnTo>
                  <a:lnTo>
                    <a:pt x="32" y="312"/>
                  </a:lnTo>
                  <a:lnTo>
                    <a:pt x="36" y="310"/>
                  </a:lnTo>
                  <a:lnTo>
                    <a:pt x="40" y="310"/>
                  </a:lnTo>
                  <a:lnTo>
                    <a:pt x="42" y="308"/>
                  </a:lnTo>
                  <a:lnTo>
                    <a:pt x="44" y="308"/>
                  </a:lnTo>
                  <a:lnTo>
                    <a:pt x="46" y="308"/>
                  </a:lnTo>
                  <a:lnTo>
                    <a:pt x="46" y="306"/>
                  </a:lnTo>
                  <a:lnTo>
                    <a:pt x="48" y="300"/>
                  </a:lnTo>
                  <a:lnTo>
                    <a:pt x="48" y="298"/>
                  </a:lnTo>
                  <a:lnTo>
                    <a:pt x="50" y="298"/>
                  </a:lnTo>
                  <a:lnTo>
                    <a:pt x="50" y="296"/>
                  </a:lnTo>
                  <a:lnTo>
                    <a:pt x="50" y="294"/>
                  </a:lnTo>
                  <a:lnTo>
                    <a:pt x="48" y="294"/>
                  </a:lnTo>
                  <a:lnTo>
                    <a:pt x="48" y="296"/>
                  </a:lnTo>
                  <a:lnTo>
                    <a:pt x="48" y="298"/>
                  </a:lnTo>
                  <a:lnTo>
                    <a:pt x="46" y="298"/>
                  </a:lnTo>
                  <a:lnTo>
                    <a:pt x="38" y="300"/>
                  </a:lnTo>
                  <a:lnTo>
                    <a:pt x="36" y="302"/>
                  </a:lnTo>
                  <a:lnTo>
                    <a:pt x="30" y="302"/>
                  </a:lnTo>
                  <a:lnTo>
                    <a:pt x="26" y="300"/>
                  </a:lnTo>
                  <a:lnTo>
                    <a:pt x="24" y="300"/>
                  </a:lnTo>
                  <a:lnTo>
                    <a:pt x="22" y="298"/>
                  </a:lnTo>
                  <a:lnTo>
                    <a:pt x="20" y="296"/>
                  </a:lnTo>
                  <a:lnTo>
                    <a:pt x="18" y="296"/>
                  </a:lnTo>
                  <a:lnTo>
                    <a:pt x="14" y="294"/>
                  </a:lnTo>
                  <a:lnTo>
                    <a:pt x="12" y="292"/>
                  </a:lnTo>
                  <a:lnTo>
                    <a:pt x="10" y="290"/>
                  </a:lnTo>
                  <a:lnTo>
                    <a:pt x="6" y="286"/>
                  </a:lnTo>
                  <a:lnTo>
                    <a:pt x="6" y="284"/>
                  </a:lnTo>
                  <a:lnTo>
                    <a:pt x="6" y="282"/>
                  </a:lnTo>
                  <a:lnTo>
                    <a:pt x="6" y="280"/>
                  </a:lnTo>
                  <a:lnTo>
                    <a:pt x="10" y="278"/>
                  </a:lnTo>
                  <a:lnTo>
                    <a:pt x="12" y="276"/>
                  </a:lnTo>
                  <a:lnTo>
                    <a:pt x="10" y="276"/>
                  </a:lnTo>
                  <a:lnTo>
                    <a:pt x="6" y="278"/>
                  </a:lnTo>
                  <a:lnTo>
                    <a:pt x="6" y="280"/>
                  </a:lnTo>
                  <a:lnTo>
                    <a:pt x="4" y="280"/>
                  </a:lnTo>
                  <a:lnTo>
                    <a:pt x="4" y="282"/>
                  </a:lnTo>
                  <a:lnTo>
                    <a:pt x="2" y="282"/>
                  </a:lnTo>
                  <a:lnTo>
                    <a:pt x="0" y="282"/>
                  </a:lnTo>
                  <a:lnTo>
                    <a:pt x="0" y="280"/>
                  </a:lnTo>
                  <a:lnTo>
                    <a:pt x="2" y="280"/>
                  </a:lnTo>
                  <a:lnTo>
                    <a:pt x="0" y="278"/>
                  </a:lnTo>
                  <a:lnTo>
                    <a:pt x="0" y="276"/>
                  </a:lnTo>
                  <a:lnTo>
                    <a:pt x="0" y="274"/>
                  </a:lnTo>
                  <a:lnTo>
                    <a:pt x="2" y="274"/>
                  </a:lnTo>
                  <a:lnTo>
                    <a:pt x="4" y="272"/>
                  </a:lnTo>
                  <a:lnTo>
                    <a:pt x="10" y="272"/>
                  </a:lnTo>
                  <a:lnTo>
                    <a:pt x="12" y="272"/>
                  </a:lnTo>
                  <a:lnTo>
                    <a:pt x="12" y="270"/>
                  </a:lnTo>
                  <a:lnTo>
                    <a:pt x="10" y="266"/>
                  </a:lnTo>
                  <a:lnTo>
                    <a:pt x="12" y="266"/>
                  </a:lnTo>
                  <a:lnTo>
                    <a:pt x="14" y="266"/>
                  </a:lnTo>
                  <a:lnTo>
                    <a:pt x="16" y="266"/>
                  </a:lnTo>
                  <a:lnTo>
                    <a:pt x="16" y="268"/>
                  </a:lnTo>
                  <a:lnTo>
                    <a:pt x="18" y="266"/>
                  </a:lnTo>
                  <a:lnTo>
                    <a:pt x="22" y="266"/>
                  </a:lnTo>
                  <a:lnTo>
                    <a:pt x="24" y="266"/>
                  </a:lnTo>
                  <a:lnTo>
                    <a:pt x="28" y="266"/>
                  </a:lnTo>
                  <a:lnTo>
                    <a:pt x="30" y="266"/>
                  </a:lnTo>
                  <a:lnTo>
                    <a:pt x="30" y="268"/>
                  </a:lnTo>
                  <a:lnTo>
                    <a:pt x="32" y="268"/>
                  </a:lnTo>
                  <a:lnTo>
                    <a:pt x="32" y="270"/>
                  </a:lnTo>
                  <a:lnTo>
                    <a:pt x="38" y="270"/>
                  </a:lnTo>
                  <a:lnTo>
                    <a:pt x="40" y="270"/>
                  </a:lnTo>
                  <a:lnTo>
                    <a:pt x="40" y="268"/>
                  </a:lnTo>
                  <a:lnTo>
                    <a:pt x="40" y="266"/>
                  </a:lnTo>
                  <a:lnTo>
                    <a:pt x="42" y="266"/>
                  </a:lnTo>
                  <a:lnTo>
                    <a:pt x="44" y="266"/>
                  </a:lnTo>
                  <a:lnTo>
                    <a:pt x="44" y="264"/>
                  </a:lnTo>
                  <a:lnTo>
                    <a:pt x="46" y="264"/>
                  </a:lnTo>
                  <a:lnTo>
                    <a:pt x="48" y="262"/>
                  </a:lnTo>
                  <a:lnTo>
                    <a:pt x="48" y="264"/>
                  </a:lnTo>
                  <a:lnTo>
                    <a:pt x="48" y="266"/>
                  </a:lnTo>
                  <a:lnTo>
                    <a:pt x="48" y="268"/>
                  </a:lnTo>
                  <a:lnTo>
                    <a:pt x="50" y="268"/>
                  </a:lnTo>
                  <a:lnTo>
                    <a:pt x="52" y="268"/>
                  </a:lnTo>
                  <a:lnTo>
                    <a:pt x="54" y="268"/>
                  </a:lnTo>
                  <a:lnTo>
                    <a:pt x="54" y="266"/>
                  </a:lnTo>
                  <a:lnTo>
                    <a:pt x="54" y="264"/>
                  </a:lnTo>
                  <a:lnTo>
                    <a:pt x="56" y="264"/>
                  </a:lnTo>
                  <a:lnTo>
                    <a:pt x="58" y="264"/>
                  </a:lnTo>
                  <a:lnTo>
                    <a:pt x="58" y="262"/>
                  </a:lnTo>
                  <a:lnTo>
                    <a:pt x="56" y="262"/>
                  </a:lnTo>
                  <a:lnTo>
                    <a:pt x="56" y="260"/>
                  </a:lnTo>
                  <a:lnTo>
                    <a:pt x="56" y="258"/>
                  </a:lnTo>
                  <a:lnTo>
                    <a:pt x="58" y="256"/>
                  </a:lnTo>
                  <a:lnTo>
                    <a:pt x="56" y="256"/>
                  </a:lnTo>
                  <a:lnTo>
                    <a:pt x="54" y="252"/>
                  </a:lnTo>
                  <a:lnTo>
                    <a:pt x="54" y="250"/>
                  </a:lnTo>
                  <a:lnTo>
                    <a:pt x="52" y="248"/>
                  </a:lnTo>
                  <a:lnTo>
                    <a:pt x="52" y="246"/>
                  </a:lnTo>
                  <a:lnTo>
                    <a:pt x="52" y="244"/>
                  </a:lnTo>
                  <a:lnTo>
                    <a:pt x="50" y="244"/>
                  </a:lnTo>
                  <a:lnTo>
                    <a:pt x="48" y="242"/>
                  </a:lnTo>
                  <a:lnTo>
                    <a:pt x="48" y="240"/>
                  </a:lnTo>
                  <a:lnTo>
                    <a:pt x="48" y="238"/>
                  </a:lnTo>
                  <a:lnTo>
                    <a:pt x="48" y="236"/>
                  </a:lnTo>
                  <a:lnTo>
                    <a:pt x="48" y="234"/>
                  </a:lnTo>
                  <a:lnTo>
                    <a:pt x="48" y="232"/>
                  </a:lnTo>
                  <a:lnTo>
                    <a:pt x="46" y="232"/>
                  </a:lnTo>
                  <a:lnTo>
                    <a:pt x="44" y="232"/>
                  </a:lnTo>
                  <a:lnTo>
                    <a:pt x="42" y="232"/>
                  </a:lnTo>
                  <a:lnTo>
                    <a:pt x="40" y="232"/>
                  </a:lnTo>
                  <a:lnTo>
                    <a:pt x="38" y="232"/>
                  </a:lnTo>
                  <a:lnTo>
                    <a:pt x="34" y="226"/>
                  </a:lnTo>
                  <a:lnTo>
                    <a:pt x="34" y="224"/>
                  </a:lnTo>
                  <a:lnTo>
                    <a:pt x="34" y="222"/>
                  </a:lnTo>
                  <a:lnTo>
                    <a:pt x="34" y="220"/>
                  </a:lnTo>
                  <a:lnTo>
                    <a:pt x="34" y="218"/>
                  </a:lnTo>
                  <a:lnTo>
                    <a:pt x="34" y="216"/>
                  </a:lnTo>
                  <a:lnTo>
                    <a:pt x="34" y="214"/>
                  </a:lnTo>
                  <a:lnTo>
                    <a:pt x="34" y="212"/>
                  </a:lnTo>
                  <a:lnTo>
                    <a:pt x="32" y="212"/>
                  </a:lnTo>
                  <a:lnTo>
                    <a:pt x="30" y="212"/>
                  </a:lnTo>
                  <a:lnTo>
                    <a:pt x="28" y="212"/>
                  </a:lnTo>
                  <a:lnTo>
                    <a:pt x="26" y="212"/>
                  </a:lnTo>
                  <a:lnTo>
                    <a:pt x="24" y="212"/>
                  </a:lnTo>
                  <a:lnTo>
                    <a:pt x="24" y="210"/>
                  </a:lnTo>
                  <a:lnTo>
                    <a:pt x="22" y="210"/>
                  </a:lnTo>
                  <a:lnTo>
                    <a:pt x="20" y="208"/>
                  </a:lnTo>
                  <a:lnTo>
                    <a:pt x="18" y="208"/>
                  </a:lnTo>
                  <a:lnTo>
                    <a:pt x="18" y="206"/>
                  </a:lnTo>
                  <a:lnTo>
                    <a:pt x="18" y="202"/>
                  </a:lnTo>
                  <a:lnTo>
                    <a:pt x="18" y="198"/>
                  </a:lnTo>
                  <a:lnTo>
                    <a:pt x="20" y="194"/>
                  </a:lnTo>
                  <a:lnTo>
                    <a:pt x="22" y="194"/>
                  </a:lnTo>
                  <a:lnTo>
                    <a:pt x="24" y="192"/>
                  </a:lnTo>
                  <a:lnTo>
                    <a:pt x="26" y="188"/>
                  </a:lnTo>
                  <a:lnTo>
                    <a:pt x="26" y="186"/>
                  </a:lnTo>
                  <a:lnTo>
                    <a:pt x="26" y="184"/>
                  </a:lnTo>
                  <a:lnTo>
                    <a:pt x="28" y="182"/>
                  </a:lnTo>
                  <a:lnTo>
                    <a:pt x="28" y="180"/>
                  </a:lnTo>
                  <a:lnTo>
                    <a:pt x="30" y="180"/>
                  </a:lnTo>
                  <a:lnTo>
                    <a:pt x="32" y="176"/>
                  </a:lnTo>
                  <a:lnTo>
                    <a:pt x="34" y="176"/>
                  </a:lnTo>
                  <a:lnTo>
                    <a:pt x="36" y="176"/>
                  </a:lnTo>
                  <a:lnTo>
                    <a:pt x="36" y="178"/>
                  </a:lnTo>
                  <a:lnTo>
                    <a:pt x="38" y="178"/>
                  </a:lnTo>
                  <a:lnTo>
                    <a:pt x="38" y="180"/>
                  </a:lnTo>
                  <a:lnTo>
                    <a:pt x="40" y="182"/>
                  </a:lnTo>
                  <a:lnTo>
                    <a:pt x="40" y="184"/>
                  </a:lnTo>
                  <a:lnTo>
                    <a:pt x="42" y="184"/>
                  </a:lnTo>
                  <a:lnTo>
                    <a:pt x="44" y="184"/>
                  </a:lnTo>
                  <a:lnTo>
                    <a:pt x="46" y="184"/>
                  </a:lnTo>
                  <a:lnTo>
                    <a:pt x="48" y="182"/>
                  </a:lnTo>
                  <a:lnTo>
                    <a:pt x="48" y="180"/>
                  </a:lnTo>
                  <a:lnTo>
                    <a:pt x="50" y="180"/>
                  </a:lnTo>
                  <a:lnTo>
                    <a:pt x="52" y="180"/>
                  </a:lnTo>
                  <a:lnTo>
                    <a:pt x="54" y="180"/>
                  </a:lnTo>
                  <a:lnTo>
                    <a:pt x="56" y="180"/>
                  </a:lnTo>
                  <a:lnTo>
                    <a:pt x="58" y="180"/>
                  </a:lnTo>
                  <a:lnTo>
                    <a:pt x="62" y="178"/>
                  </a:lnTo>
                  <a:lnTo>
                    <a:pt x="62" y="176"/>
                  </a:lnTo>
                  <a:lnTo>
                    <a:pt x="62" y="174"/>
                  </a:lnTo>
                  <a:lnTo>
                    <a:pt x="64" y="174"/>
                  </a:lnTo>
                  <a:lnTo>
                    <a:pt x="64" y="172"/>
                  </a:lnTo>
                  <a:lnTo>
                    <a:pt x="66" y="172"/>
                  </a:lnTo>
                  <a:lnTo>
                    <a:pt x="66" y="170"/>
                  </a:lnTo>
                  <a:lnTo>
                    <a:pt x="66" y="168"/>
                  </a:lnTo>
                  <a:lnTo>
                    <a:pt x="68" y="166"/>
                  </a:lnTo>
                  <a:lnTo>
                    <a:pt x="68" y="162"/>
                  </a:lnTo>
                  <a:lnTo>
                    <a:pt x="70" y="160"/>
                  </a:lnTo>
                  <a:lnTo>
                    <a:pt x="72" y="158"/>
                  </a:lnTo>
                  <a:lnTo>
                    <a:pt x="74" y="156"/>
                  </a:lnTo>
                  <a:lnTo>
                    <a:pt x="76" y="156"/>
                  </a:lnTo>
                  <a:lnTo>
                    <a:pt x="78" y="154"/>
                  </a:lnTo>
                  <a:lnTo>
                    <a:pt x="80" y="154"/>
                  </a:lnTo>
                  <a:lnTo>
                    <a:pt x="80" y="150"/>
                  </a:lnTo>
                  <a:lnTo>
                    <a:pt x="82" y="148"/>
                  </a:lnTo>
                  <a:lnTo>
                    <a:pt x="84" y="140"/>
                  </a:lnTo>
                  <a:lnTo>
                    <a:pt x="84" y="136"/>
                  </a:lnTo>
                  <a:lnTo>
                    <a:pt x="84" y="132"/>
                  </a:lnTo>
                  <a:lnTo>
                    <a:pt x="86" y="132"/>
                  </a:lnTo>
                  <a:lnTo>
                    <a:pt x="88" y="130"/>
                  </a:lnTo>
                  <a:lnTo>
                    <a:pt x="90" y="128"/>
                  </a:lnTo>
                  <a:lnTo>
                    <a:pt x="92" y="128"/>
                  </a:lnTo>
                  <a:lnTo>
                    <a:pt x="96" y="126"/>
                  </a:lnTo>
                  <a:lnTo>
                    <a:pt x="94" y="124"/>
                  </a:lnTo>
                  <a:lnTo>
                    <a:pt x="92" y="122"/>
                  </a:lnTo>
                  <a:lnTo>
                    <a:pt x="94" y="120"/>
                  </a:lnTo>
                  <a:lnTo>
                    <a:pt x="96" y="118"/>
                  </a:lnTo>
                  <a:lnTo>
                    <a:pt x="96" y="116"/>
                  </a:lnTo>
                  <a:lnTo>
                    <a:pt x="96" y="114"/>
                  </a:lnTo>
                  <a:lnTo>
                    <a:pt x="98" y="110"/>
                  </a:lnTo>
                  <a:lnTo>
                    <a:pt x="102" y="108"/>
                  </a:lnTo>
                  <a:lnTo>
                    <a:pt x="104" y="106"/>
                  </a:lnTo>
                  <a:lnTo>
                    <a:pt x="104" y="104"/>
                  </a:lnTo>
                  <a:lnTo>
                    <a:pt x="102" y="104"/>
                  </a:lnTo>
                  <a:lnTo>
                    <a:pt x="102" y="106"/>
                  </a:lnTo>
                  <a:lnTo>
                    <a:pt x="100" y="104"/>
                  </a:lnTo>
                  <a:lnTo>
                    <a:pt x="100" y="102"/>
                  </a:lnTo>
                  <a:lnTo>
                    <a:pt x="100" y="98"/>
                  </a:lnTo>
                  <a:lnTo>
                    <a:pt x="100" y="96"/>
                  </a:lnTo>
                  <a:lnTo>
                    <a:pt x="100" y="92"/>
                  </a:lnTo>
                  <a:lnTo>
                    <a:pt x="98" y="92"/>
                  </a:lnTo>
                  <a:lnTo>
                    <a:pt x="98" y="90"/>
                  </a:lnTo>
                  <a:lnTo>
                    <a:pt x="96" y="90"/>
                  </a:lnTo>
                  <a:lnTo>
                    <a:pt x="98" y="86"/>
                  </a:lnTo>
                  <a:lnTo>
                    <a:pt x="100" y="84"/>
                  </a:lnTo>
                  <a:lnTo>
                    <a:pt x="102" y="82"/>
                  </a:lnTo>
                  <a:lnTo>
                    <a:pt x="104" y="82"/>
                  </a:lnTo>
                  <a:lnTo>
                    <a:pt x="106" y="82"/>
                  </a:lnTo>
                  <a:lnTo>
                    <a:pt x="110" y="80"/>
                  </a:lnTo>
                  <a:lnTo>
                    <a:pt x="112" y="80"/>
                  </a:lnTo>
                  <a:lnTo>
                    <a:pt x="112" y="78"/>
                  </a:lnTo>
                  <a:lnTo>
                    <a:pt x="110" y="78"/>
                  </a:lnTo>
                  <a:lnTo>
                    <a:pt x="110" y="76"/>
                  </a:lnTo>
                  <a:lnTo>
                    <a:pt x="108" y="74"/>
                  </a:lnTo>
                  <a:lnTo>
                    <a:pt x="104" y="72"/>
                  </a:lnTo>
                  <a:lnTo>
                    <a:pt x="100" y="74"/>
                  </a:lnTo>
                  <a:lnTo>
                    <a:pt x="98" y="74"/>
                  </a:lnTo>
                  <a:lnTo>
                    <a:pt x="98" y="72"/>
                  </a:lnTo>
                  <a:lnTo>
                    <a:pt x="96" y="72"/>
                  </a:lnTo>
                  <a:lnTo>
                    <a:pt x="96" y="70"/>
                  </a:lnTo>
                  <a:lnTo>
                    <a:pt x="96" y="68"/>
                  </a:lnTo>
                  <a:lnTo>
                    <a:pt x="96" y="66"/>
                  </a:lnTo>
                  <a:lnTo>
                    <a:pt x="94" y="66"/>
                  </a:lnTo>
                  <a:lnTo>
                    <a:pt x="90" y="66"/>
                  </a:lnTo>
                  <a:lnTo>
                    <a:pt x="90" y="64"/>
                  </a:lnTo>
                  <a:lnTo>
                    <a:pt x="90" y="62"/>
                  </a:lnTo>
                  <a:lnTo>
                    <a:pt x="88" y="60"/>
                  </a:lnTo>
                  <a:lnTo>
                    <a:pt x="86" y="60"/>
                  </a:lnTo>
                  <a:lnTo>
                    <a:pt x="84" y="58"/>
                  </a:lnTo>
                  <a:lnTo>
                    <a:pt x="82" y="56"/>
                  </a:lnTo>
                  <a:lnTo>
                    <a:pt x="80" y="56"/>
                  </a:lnTo>
                  <a:lnTo>
                    <a:pt x="80" y="54"/>
                  </a:lnTo>
                  <a:lnTo>
                    <a:pt x="80" y="52"/>
                  </a:lnTo>
                  <a:lnTo>
                    <a:pt x="82" y="52"/>
                  </a:lnTo>
                  <a:lnTo>
                    <a:pt x="82" y="50"/>
                  </a:lnTo>
                  <a:lnTo>
                    <a:pt x="82" y="48"/>
                  </a:lnTo>
                  <a:lnTo>
                    <a:pt x="82" y="46"/>
                  </a:lnTo>
                  <a:lnTo>
                    <a:pt x="80" y="46"/>
                  </a:lnTo>
                  <a:lnTo>
                    <a:pt x="78" y="44"/>
                  </a:lnTo>
                  <a:lnTo>
                    <a:pt x="76" y="42"/>
                  </a:lnTo>
                  <a:lnTo>
                    <a:pt x="76" y="40"/>
                  </a:lnTo>
                  <a:lnTo>
                    <a:pt x="78" y="40"/>
                  </a:lnTo>
                  <a:lnTo>
                    <a:pt x="80" y="40"/>
                  </a:lnTo>
                  <a:lnTo>
                    <a:pt x="80" y="38"/>
                  </a:lnTo>
                  <a:lnTo>
                    <a:pt x="82" y="38"/>
                  </a:lnTo>
                  <a:lnTo>
                    <a:pt x="82" y="36"/>
                  </a:lnTo>
                  <a:lnTo>
                    <a:pt x="80" y="34"/>
                  </a:lnTo>
                  <a:lnTo>
                    <a:pt x="78" y="34"/>
                  </a:lnTo>
                  <a:lnTo>
                    <a:pt x="76" y="34"/>
                  </a:lnTo>
                  <a:lnTo>
                    <a:pt x="76" y="36"/>
                  </a:lnTo>
                  <a:lnTo>
                    <a:pt x="74" y="36"/>
                  </a:lnTo>
                  <a:lnTo>
                    <a:pt x="74" y="34"/>
                  </a:lnTo>
                  <a:lnTo>
                    <a:pt x="72" y="32"/>
                  </a:lnTo>
                  <a:lnTo>
                    <a:pt x="74" y="32"/>
                  </a:lnTo>
                  <a:lnTo>
                    <a:pt x="74" y="30"/>
                  </a:lnTo>
                  <a:lnTo>
                    <a:pt x="72" y="30"/>
                  </a:lnTo>
                  <a:lnTo>
                    <a:pt x="70" y="30"/>
                  </a:lnTo>
                  <a:lnTo>
                    <a:pt x="70" y="28"/>
                  </a:lnTo>
                  <a:lnTo>
                    <a:pt x="68" y="28"/>
                  </a:lnTo>
                  <a:lnTo>
                    <a:pt x="70" y="24"/>
                  </a:lnTo>
                  <a:lnTo>
                    <a:pt x="70" y="22"/>
                  </a:lnTo>
                  <a:lnTo>
                    <a:pt x="70" y="20"/>
                  </a:lnTo>
                  <a:lnTo>
                    <a:pt x="72" y="20"/>
                  </a:lnTo>
                  <a:lnTo>
                    <a:pt x="74" y="20"/>
                  </a:lnTo>
                  <a:lnTo>
                    <a:pt x="76" y="20"/>
                  </a:lnTo>
                  <a:lnTo>
                    <a:pt x="76" y="18"/>
                  </a:lnTo>
                  <a:lnTo>
                    <a:pt x="78" y="18"/>
                  </a:lnTo>
                  <a:lnTo>
                    <a:pt x="80" y="18"/>
                  </a:lnTo>
                  <a:lnTo>
                    <a:pt x="82" y="18"/>
                  </a:lnTo>
                  <a:lnTo>
                    <a:pt x="82" y="20"/>
                  </a:lnTo>
                  <a:lnTo>
                    <a:pt x="84" y="20"/>
                  </a:lnTo>
                  <a:lnTo>
                    <a:pt x="86" y="20"/>
                  </a:lnTo>
                  <a:lnTo>
                    <a:pt x="94" y="22"/>
                  </a:lnTo>
                  <a:lnTo>
                    <a:pt x="96" y="22"/>
                  </a:lnTo>
                  <a:lnTo>
                    <a:pt x="98" y="24"/>
                  </a:lnTo>
                  <a:lnTo>
                    <a:pt x="104" y="24"/>
                  </a:lnTo>
                  <a:lnTo>
                    <a:pt x="108" y="24"/>
                  </a:lnTo>
                  <a:lnTo>
                    <a:pt x="108" y="22"/>
                  </a:lnTo>
                  <a:lnTo>
                    <a:pt x="110" y="22"/>
                  </a:lnTo>
                  <a:lnTo>
                    <a:pt x="112" y="22"/>
                  </a:lnTo>
                  <a:lnTo>
                    <a:pt x="114" y="22"/>
                  </a:lnTo>
                  <a:lnTo>
                    <a:pt x="116" y="22"/>
                  </a:lnTo>
                  <a:lnTo>
                    <a:pt x="116" y="20"/>
                  </a:lnTo>
                  <a:lnTo>
                    <a:pt x="118" y="18"/>
                  </a:lnTo>
                  <a:lnTo>
                    <a:pt x="120" y="18"/>
                  </a:lnTo>
                  <a:lnTo>
                    <a:pt x="124" y="18"/>
                  </a:lnTo>
                  <a:lnTo>
                    <a:pt x="126" y="20"/>
                  </a:lnTo>
                  <a:lnTo>
                    <a:pt x="128" y="20"/>
                  </a:lnTo>
                  <a:lnTo>
                    <a:pt x="128" y="22"/>
                  </a:lnTo>
                  <a:lnTo>
                    <a:pt x="128" y="20"/>
                  </a:lnTo>
                  <a:lnTo>
                    <a:pt x="130" y="20"/>
                  </a:lnTo>
                  <a:lnTo>
                    <a:pt x="130" y="18"/>
                  </a:lnTo>
                  <a:lnTo>
                    <a:pt x="128" y="16"/>
                  </a:lnTo>
                  <a:lnTo>
                    <a:pt x="130" y="14"/>
                  </a:lnTo>
                  <a:lnTo>
                    <a:pt x="130" y="12"/>
                  </a:lnTo>
                  <a:lnTo>
                    <a:pt x="130" y="10"/>
                  </a:lnTo>
                  <a:lnTo>
                    <a:pt x="132" y="8"/>
                  </a:lnTo>
                  <a:lnTo>
                    <a:pt x="134" y="6"/>
                  </a:lnTo>
                  <a:lnTo>
                    <a:pt x="136" y="6"/>
                  </a:lnTo>
                  <a:lnTo>
                    <a:pt x="138" y="4"/>
                  </a:lnTo>
                  <a:lnTo>
                    <a:pt x="142" y="0"/>
                  </a:lnTo>
                  <a:lnTo>
                    <a:pt x="144" y="2"/>
                  </a:lnTo>
                  <a:lnTo>
                    <a:pt x="144" y="0"/>
                  </a:lnTo>
                  <a:lnTo>
                    <a:pt x="146" y="0"/>
                  </a:lnTo>
                  <a:lnTo>
                    <a:pt x="146" y="2"/>
                  </a:lnTo>
                  <a:lnTo>
                    <a:pt x="146" y="4"/>
                  </a:lnTo>
                  <a:lnTo>
                    <a:pt x="146" y="6"/>
                  </a:lnTo>
                  <a:lnTo>
                    <a:pt x="148" y="8"/>
                  </a:lnTo>
                  <a:lnTo>
                    <a:pt x="148" y="10"/>
                  </a:lnTo>
                  <a:lnTo>
                    <a:pt x="150" y="10"/>
                  </a:lnTo>
                  <a:lnTo>
                    <a:pt x="150" y="14"/>
                  </a:lnTo>
                  <a:lnTo>
                    <a:pt x="152" y="14"/>
                  </a:lnTo>
                  <a:lnTo>
                    <a:pt x="152" y="16"/>
                  </a:lnTo>
                  <a:lnTo>
                    <a:pt x="154" y="16"/>
                  </a:lnTo>
                  <a:lnTo>
                    <a:pt x="154" y="20"/>
                  </a:lnTo>
                  <a:lnTo>
                    <a:pt x="156" y="20"/>
                  </a:lnTo>
                  <a:lnTo>
                    <a:pt x="156" y="22"/>
                  </a:lnTo>
                  <a:lnTo>
                    <a:pt x="158" y="22"/>
                  </a:lnTo>
                  <a:lnTo>
                    <a:pt x="160" y="24"/>
                  </a:lnTo>
                  <a:lnTo>
                    <a:pt x="162" y="24"/>
                  </a:lnTo>
                  <a:lnTo>
                    <a:pt x="164" y="24"/>
                  </a:lnTo>
                  <a:lnTo>
                    <a:pt x="166" y="24"/>
                  </a:lnTo>
                  <a:lnTo>
                    <a:pt x="170" y="28"/>
                  </a:lnTo>
                  <a:lnTo>
                    <a:pt x="172" y="28"/>
                  </a:lnTo>
                  <a:lnTo>
                    <a:pt x="172" y="30"/>
                  </a:lnTo>
                  <a:lnTo>
                    <a:pt x="174" y="30"/>
                  </a:lnTo>
                  <a:lnTo>
                    <a:pt x="172" y="30"/>
                  </a:lnTo>
                  <a:lnTo>
                    <a:pt x="172" y="32"/>
                  </a:lnTo>
                  <a:lnTo>
                    <a:pt x="170" y="32"/>
                  </a:lnTo>
                  <a:lnTo>
                    <a:pt x="168" y="32"/>
                  </a:lnTo>
                  <a:lnTo>
                    <a:pt x="168" y="34"/>
                  </a:lnTo>
                  <a:lnTo>
                    <a:pt x="170" y="36"/>
                  </a:lnTo>
                  <a:lnTo>
                    <a:pt x="172" y="40"/>
                  </a:lnTo>
                  <a:lnTo>
                    <a:pt x="172" y="42"/>
                  </a:lnTo>
                  <a:lnTo>
                    <a:pt x="172" y="44"/>
                  </a:lnTo>
                  <a:lnTo>
                    <a:pt x="174" y="46"/>
                  </a:lnTo>
                  <a:lnTo>
                    <a:pt x="174" y="48"/>
                  </a:lnTo>
                  <a:lnTo>
                    <a:pt x="176" y="50"/>
                  </a:lnTo>
                  <a:lnTo>
                    <a:pt x="178" y="50"/>
                  </a:lnTo>
                  <a:lnTo>
                    <a:pt x="178" y="52"/>
                  </a:lnTo>
                  <a:lnTo>
                    <a:pt x="182" y="54"/>
                  </a:lnTo>
                  <a:lnTo>
                    <a:pt x="184" y="54"/>
                  </a:lnTo>
                  <a:lnTo>
                    <a:pt x="184" y="56"/>
                  </a:lnTo>
                  <a:lnTo>
                    <a:pt x="186" y="56"/>
                  </a:lnTo>
                  <a:lnTo>
                    <a:pt x="188" y="58"/>
                  </a:lnTo>
                  <a:lnTo>
                    <a:pt x="188" y="60"/>
                  </a:lnTo>
                  <a:lnTo>
                    <a:pt x="188" y="62"/>
                  </a:lnTo>
                  <a:lnTo>
                    <a:pt x="190" y="62"/>
                  </a:lnTo>
                  <a:lnTo>
                    <a:pt x="192" y="66"/>
                  </a:lnTo>
                  <a:lnTo>
                    <a:pt x="192" y="68"/>
                  </a:lnTo>
                  <a:lnTo>
                    <a:pt x="192" y="70"/>
                  </a:lnTo>
                  <a:lnTo>
                    <a:pt x="190" y="72"/>
                  </a:lnTo>
                  <a:lnTo>
                    <a:pt x="188" y="72"/>
                  </a:lnTo>
                  <a:lnTo>
                    <a:pt x="186" y="72"/>
                  </a:lnTo>
                  <a:lnTo>
                    <a:pt x="186" y="74"/>
                  </a:lnTo>
                  <a:lnTo>
                    <a:pt x="186" y="76"/>
                  </a:lnTo>
                  <a:lnTo>
                    <a:pt x="184" y="76"/>
                  </a:lnTo>
                  <a:lnTo>
                    <a:pt x="182" y="76"/>
                  </a:lnTo>
                  <a:lnTo>
                    <a:pt x="180" y="74"/>
                  </a:lnTo>
                  <a:lnTo>
                    <a:pt x="180" y="72"/>
                  </a:lnTo>
                  <a:lnTo>
                    <a:pt x="178" y="72"/>
                  </a:lnTo>
                  <a:lnTo>
                    <a:pt x="178" y="70"/>
                  </a:lnTo>
                  <a:lnTo>
                    <a:pt x="178" y="68"/>
                  </a:lnTo>
                  <a:lnTo>
                    <a:pt x="176" y="70"/>
                  </a:lnTo>
                  <a:lnTo>
                    <a:pt x="174" y="70"/>
                  </a:lnTo>
                  <a:lnTo>
                    <a:pt x="172" y="70"/>
                  </a:lnTo>
                  <a:lnTo>
                    <a:pt x="170" y="70"/>
                  </a:lnTo>
                  <a:lnTo>
                    <a:pt x="170" y="72"/>
                  </a:lnTo>
                  <a:lnTo>
                    <a:pt x="172" y="72"/>
                  </a:lnTo>
                  <a:lnTo>
                    <a:pt x="172" y="74"/>
                  </a:lnTo>
                  <a:lnTo>
                    <a:pt x="174" y="74"/>
                  </a:lnTo>
                  <a:lnTo>
                    <a:pt x="174" y="78"/>
                  </a:lnTo>
                  <a:lnTo>
                    <a:pt x="176" y="78"/>
                  </a:lnTo>
                  <a:lnTo>
                    <a:pt x="178" y="78"/>
                  </a:lnTo>
                  <a:lnTo>
                    <a:pt x="178" y="80"/>
                  </a:lnTo>
                  <a:lnTo>
                    <a:pt x="180" y="82"/>
                  </a:lnTo>
                  <a:lnTo>
                    <a:pt x="182" y="82"/>
                  </a:lnTo>
                  <a:lnTo>
                    <a:pt x="182" y="84"/>
                  </a:lnTo>
                  <a:lnTo>
                    <a:pt x="182" y="86"/>
                  </a:lnTo>
                  <a:lnTo>
                    <a:pt x="182" y="88"/>
                  </a:lnTo>
                  <a:lnTo>
                    <a:pt x="182" y="90"/>
                  </a:lnTo>
                  <a:lnTo>
                    <a:pt x="184" y="90"/>
                  </a:lnTo>
                  <a:lnTo>
                    <a:pt x="186" y="92"/>
                  </a:lnTo>
                  <a:lnTo>
                    <a:pt x="184" y="94"/>
                  </a:lnTo>
                  <a:lnTo>
                    <a:pt x="186" y="100"/>
                  </a:lnTo>
                  <a:lnTo>
                    <a:pt x="188" y="100"/>
                  </a:lnTo>
                  <a:lnTo>
                    <a:pt x="190" y="98"/>
                  </a:lnTo>
                  <a:lnTo>
                    <a:pt x="190" y="96"/>
                  </a:lnTo>
                  <a:lnTo>
                    <a:pt x="192" y="96"/>
                  </a:lnTo>
                  <a:lnTo>
                    <a:pt x="192" y="98"/>
                  </a:lnTo>
                  <a:lnTo>
                    <a:pt x="194" y="100"/>
                  </a:lnTo>
                  <a:lnTo>
                    <a:pt x="194" y="102"/>
                  </a:lnTo>
                  <a:lnTo>
                    <a:pt x="196" y="104"/>
                  </a:lnTo>
                  <a:lnTo>
                    <a:pt x="198" y="104"/>
                  </a:lnTo>
                  <a:lnTo>
                    <a:pt x="198" y="106"/>
                  </a:lnTo>
                  <a:lnTo>
                    <a:pt x="202" y="108"/>
                  </a:lnTo>
                  <a:lnTo>
                    <a:pt x="204" y="108"/>
                  </a:lnTo>
                  <a:lnTo>
                    <a:pt x="206" y="108"/>
                  </a:lnTo>
                  <a:lnTo>
                    <a:pt x="208" y="108"/>
                  </a:lnTo>
                  <a:lnTo>
                    <a:pt x="210" y="108"/>
                  </a:lnTo>
                  <a:lnTo>
                    <a:pt x="210" y="110"/>
                  </a:lnTo>
                  <a:lnTo>
                    <a:pt x="212" y="110"/>
                  </a:lnTo>
                  <a:lnTo>
                    <a:pt x="216" y="112"/>
                  </a:lnTo>
                  <a:lnTo>
                    <a:pt x="218" y="114"/>
                  </a:lnTo>
                  <a:lnTo>
                    <a:pt x="218" y="116"/>
                  </a:lnTo>
                  <a:lnTo>
                    <a:pt x="218" y="118"/>
                  </a:lnTo>
                  <a:lnTo>
                    <a:pt x="220" y="118"/>
                  </a:lnTo>
                  <a:lnTo>
                    <a:pt x="222" y="118"/>
                  </a:lnTo>
                  <a:lnTo>
                    <a:pt x="224" y="120"/>
                  </a:lnTo>
                  <a:lnTo>
                    <a:pt x="226" y="120"/>
                  </a:lnTo>
                  <a:lnTo>
                    <a:pt x="230" y="122"/>
                  </a:lnTo>
                  <a:lnTo>
                    <a:pt x="232" y="124"/>
                  </a:lnTo>
                  <a:lnTo>
                    <a:pt x="234" y="124"/>
                  </a:lnTo>
                  <a:lnTo>
                    <a:pt x="234" y="126"/>
                  </a:lnTo>
                  <a:lnTo>
                    <a:pt x="236" y="126"/>
                  </a:lnTo>
                  <a:lnTo>
                    <a:pt x="234" y="126"/>
                  </a:lnTo>
                  <a:lnTo>
                    <a:pt x="232" y="130"/>
                  </a:lnTo>
                  <a:lnTo>
                    <a:pt x="230" y="130"/>
                  </a:lnTo>
                  <a:lnTo>
                    <a:pt x="230" y="132"/>
                  </a:lnTo>
                  <a:lnTo>
                    <a:pt x="228" y="132"/>
                  </a:lnTo>
                  <a:lnTo>
                    <a:pt x="228" y="134"/>
                  </a:lnTo>
                  <a:lnTo>
                    <a:pt x="226" y="134"/>
                  </a:lnTo>
                  <a:lnTo>
                    <a:pt x="226" y="136"/>
                  </a:lnTo>
                  <a:lnTo>
                    <a:pt x="226" y="138"/>
                  </a:lnTo>
                  <a:lnTo>
                    <a:pt x="228" y="138"/>
                  </a:lnTo>
                  <a:lnTo>
                    <a:pt x="228" y="140"/>
                  </a:lnTo>
                  <a:lnTo>
                    <a:pt x="226" y="142"/>
                  </a:lnTo>
                  <a:lnTo>
                    <a:pt x="224" y="144"/>
                  </a:lnTo>
                  <a:lnTo>
                    <a:pt x="226" y="146"/>
                  </a:lnTo>
                  <a:lnTo>
                    <a:pt x="226" y="148"/>
                  </a:lnTo>
                  <a:lnTo>
                    <a:pt x="226" y="150"/>
                  </a:lnTo>
                  <a:lnTo>
                    <a:pt x="226" y="152"/>
                  </a:lnTo>
                  <a:lnTo>
                    <a:pt x="224" y="156"/>
                  </a:lnTo>
                  <a:lnTo>
                    <a:pt x="224" y="158"/>
                  </a:lnTo>
                  <a:lnTo>
                    <a:pt x="226" y="160"/>
                  </a:lnTo>
                  <a:lnTo>
                    <a:pt x="228" y="160"/>
                  </a:lnTo>
                  <a:lnTo>
                    <a:pt x="230" y="162"/>
                  </a:lnTo>
                  <a:lnTo>
                    <a:pt x="232" y="164"/>
                  </a:lnTo>
                  <a:lnTo>
                    <a:pt x="234" y="164"/>
                  </a:lnTo>
                  <a:lnTo>
                    <a:pt x="234" y="162"/>
                  </a:lnTo>
                  <a:lnTo>
                    <a:pt x="236" y="164"/>
                  </a:lnTo>
                  <a:lnTo>
                    <a:pt x="238" y="164"/>
                  </a:lnTo>
                  <a:lnTo>
                    <a:pt x="242" y="168"/>
                  </a:lnTo>
                  <a:lnTo>
                    <a:pt x="244" y="170"/>
                  </a:lnTo>
                  <a:lnTo>
                    <a:pt x="246" y="170"/>
                  </a:lnTo>
                  <a:lnTo>
                    <a:pt x="248" y="170"/>
                  </a:lnTo>
                  <a:lnTo>
                    <a:pt x="248" y="172"/>
                  </a:lnTo>
                  <a:lnTo>
                    <a:pt x="250" y="174"/>
                  </a:lnTo>
                  <a:lnTo>
                    <a:pt x="252" y="174"/>
                  </a:lnTo>
                  <a:lnTo>
                    <a:pt x="254" y="174"/>
                  </a:lnTo>
                  <a:lnTo>
                    <a:pt x="254" y="176"/>
                  </a:lnTo>
                  <a:lnTo>
                    <a:pt x="256" y="176"/>
                  </a:lnTo>
                  <a:lnTo>
                    <a:pt x="258" y="176"/>
                  </a:lnTo>
                  <a:lnTo>
                    <a:pt x="260" y="178"/>
                  </a:lnTo>
                  <a:lnTo>
                    <a:pt x="262" y="180"/>
                  </a:lnTo>
                  <a:lnTo>
                    <a:pt x="264" y="180"/>
                  </a:lnTo>
                  <a:lnTo>
                    <a:pt x="266" y="180"/>
                  </a:lnTo>
                  <a:lnTo>
                    <a:pt x="268" y="180"/>
                  </a:lnTo>
                  <a:lnTo>
                    <a:pt x="270" y="180"/>
                  </a:lnTo>
                  <a:lnTo>
                    <a:pt x="274" y="182"/>
                  </a:lnTo>
                  <a:lnTo>
                    <a:pt x="274" y="184"/>
                  </a:lnTo>
                  <a:lnTo>
                    <a:pt x="276" y="184"/>
                  </a:lnTo>
                  <a:lnTo>
                    <a:pt x="276" y="186"/>
                  </a:lnTo>
                  <a:lnTo>
                    <a:pt x="278" y="186"/>
                  </a:lnTo>
                  <a:lnTo>
                    <a:pt x="280" y="184"/>
                  </a:lnTo>
                  <a:lnTo>
                    <a:pt x="282" y="184"/>
                  </a:lnTo>
                  <a:lnTo>
                    <a:pt x="284" y="184"/>
                  </a:lnTo>
                  <a:lnTo>
                    <a:pt x="284" y="186"/>
                  </a:lnTo>
                  <a:lnTo>
                    <a:pt x="284" y="188"/>
                  </a:lnTo>
                  <a:lnTo>
                    <a:pt x="284" y="190"/>
                  </a:lnTo>
                  <a:lnTo>
                    <a:pt x="288" y="190"/>
                  </a:lnTo>
                  <a:lnTo>
                    <a:pt x="290" y="190"/>
                  </a:lnTo>
                  <a:lnTo>
                    <a:pt x="292" y="190"/>
                  </a:lnTo>
                  <a:lnTo>
                    <a:pt x="294" y="192"/>
                  </a:lnTo>
                  <a:lnTo>
                    <a:pt x="294" y="194"/>
                  </a:lnTo>
                  <a:lnTo>
                    <a:pt x="296" y="194"/>
                  </a:lnTo>
                  <a:lnTo>
                    <a:pt x="296" y="192"/>
                  </a:lnTo>
                  <a:lnTo>
                    <a:pt x="296" y="190"/>
                  </a:lnTo>
                  <a:lnTo>
                    <a:pt x="300" y="190"/>
                  </a:lnTo>
                  <a:lnTo>
                    <a:pt x="302" y="190"/>
                  </a:lnTo>
                  <a:lnTo>
                    <a:pt x="304" y="192"/>
                  </a:lnTo>
                  <a:lnTo>
                    <a:pt x="306" y="192"/>
                  </a:lnTo>
                  <a:lnTo>
                    <a:pt x="306" y="194"/>
                  </a:lnTo>
                  <a:lnTo>
                    <a:pt x="306" y="192"/>
                  </a:lnTo>
                  <a:lnTo>
                    <a:pt x="306" y="190"/>
                  </a:lnTo>
                  <a:lnTo>
                    <a:pt x="308" y="190"/>
                  </a:lnTo>
                  <a:lnTo>
                    <a:pt x="310" y="190"/>
                  </a:lnTo>
                  <a:lnTo>
                    <a:pt x="312" y="190"/>
                  </a:lnTo>
                  <a:lnTo>
                    <a:pt x="316" y="192"/>
                  </a:lnTo>
                  <a:lnTo>
                    <a:pt x="318" y="192"/>
                  </a:lnTo>
                  <a:lnTo>
                    <a:pt x="320" y="192"/>
                  </a:lnTo>
                  <a:lnTo>
                    <a:pt x="322" y="194"/>
                  </a:lnTo>
                  <a:lnTo>
                    <a:pt x="324" y="194"/>
                  </a:lnTo>
                  <a:lnTo>
                    <a:pt x="324" y="196"/>
                  </a:lnTo>
                  <a:lnTo>
                    <a:pt x="324" y="198"/>
                  </a:lnTo>
                  <a:lnTo>
                    <a:pt x="324" y="200"/>
                  </a:lnTo>
                  <a:lnTo>
                    <a:pt x="326" y="202"/>
                  </a:lnTo>
                  <a:lnTo>
                    <a:pt x="328" y="202"/>
                  </a:lnTo>
                  <a:lnTo>
                    <a:pt x="330" y="202"/>
                  </a:lnTo>
                  <a:lnTo>
                    <a:pt x="332" y="204"/>
                  </a:lnTo>
                  <a:lnTo>
                    <a:pt x="336" y="206"/>
                  </a:lnTo>
                  <a:lnTo>
                    <a:pt x="336" y="208"/>
                  </a:lnTo>
                  <a:lnTo>
                    <a:pt x="338" y="208"/>
                  </a:lnTo>
                  <a:lnTo>
                    <a:pt x="340" y="208"/>
                  </a:lnTo>
                  <a:lnTo>
                    <a:pt x="342" y="206"/>
                  </a:lnTo>
                  <a:lnTo>
                    <a:pt x="344" y="206"/>
                  </a:lnTo>
                  <a:lnTo>
                    <a:pt x="346" y="206"/>
                  </a:lnTo>
                  <a:lnTo>
                    <a:pt x="346" y="208"/>
                  </a:lnTo>
                  <a:lnTo>
                    <a:pt x="346" y="210"/>
                  </a:lnTo>
                  <a:lnTo>
                    <a:pt x="348" y="210"/>
                  </a:lnTo>
                  <a:lnTo>
                    <a:pt x="350" y="212"/>
                  </a:lnTo>
                  <a:lnTo>
                    <a:pt x="352" y="212"/>
                  </a:lnTo>
                  <a:lnTo>
                    <a:pt x="352" y="210"/>
                  </a:lnTo>
                  <a:lnTo>
                    <a:pt x="354" y="210"/>
                  </a:lnTo>
                  <a:lnTo>
                    <a:pt x="356" y="212"/>
                  </a:lnTo>
                  <a:lnTo>
                    <a:pt x="358" y="212"/>
                  </a:lnTo>
                  <a:lnTo>
                    <a:pt x="360" y="212"/>
                  </a:lnTo>
                  <a:lnTo>
                    <a:pt x="364" y="212"/>
                  </a:lnTo>
                  <a:lnTo>
                    <a:pt x="368" y="216"/>
                  </a:lnTo>
                  <a:lnTo>
                    <a:pt x="370" y="216"/>
                  </a:lnTo>
                  <a:lnTo>
                    <a:pt x="372" y="216"/>
                  </a:lnTo>
                  <a:lnTo>
                    <a:pt x="372" y="214"/>
                  </a:lnTo>
                  <a:lnTo>
                    <a:pt x="374" y="214"/>
                  </a:lnTo>
                  <a:lnTo>
                    <a:pt x="376" y="214"/>
                  </a:lnTo>
                  <a:lnTo>
                    <a:pt x="378" y="216"/>
                  </a:lnTo>
                  <a:lnTo>
                    <a:pt x="382" y="218"/>
                  </a:lnTo>
                  <a:lnTo>
                    <a:pt x="382" y="216"/>
                  </a:lnTo>
                  <a:lnTo>
                    <a:pt x="384" y="216"/>
                  </a:lnTo>
                  <a:lnTo>
                    <a:pt x="386" y="216"/>
                  </a:lnTo>
                  <a:lnTo>
                    <a:pt x="388" y="216"/>
                  </a:lnTo>
                  <a:lnTo>
                    <a:pt x="390" y="216"/>
                  </a:lnTo>
                  <a:lnTo>
                    <a:pt x="392" y="214"/>
                  </a:lnTo>
                  <a:lnTo>
                    <a:pt x="392" y="216"/>
                  </a:lnTo>
                  <a:lnTo>
                    <a:pt x="394" y="216"/>
                  </a:lnTo>
                  <a:lnTo>
                    <a:pt x="394" y="218"/>
                  </a:lnTo>
                  <a:lnTo>
                    <a:pt x="396" y="218"/>
                  </a:lnTo>
                  <a:lnTo>
                    <a:pt x="396" y="216"/>
                  </a:lnTo>
                  <a:lnTo>
                    <a:pt x="396" y="214"/>
                  </a:lnTo>
                  <a:lnTo>
                    <a:pt x="396" y="212"/>
                  </a:lnTo>
                  <a:lnTo>
                    <a:pt x="396" y="210"/>
                  </a:lnTo>
                  <a:lnTo>
                    <a:pt x="396" y="208"/>
                  </a:lnTo>
                  <a:lnTo>
                    <a:pt x="396" y="204"/>
                  </a:lnTo>
                  <a:lnTo>
                    <a:pt x="394" y="202"/>
                  </a:lnTo>
                  <a:lnTo>
                    <a:pt x="392" y="200"/>
                  </a:lnTo>
                  <a:lnTo>
                    <a:pt x="390" y="200"/>
                  </a:lnTo>
                  <a:lnTo>
                    <a:pt x="390" y="198"/>
                  </a:lnTo>
                  <a:lnTo>
                    <a:pt x="390" y="196"/>
                  </a:lnTo>
                  <a:lnTo>
                    <a:pt x="390" y="194"/>
                  </a:lnTo>
                  <a:lnTo>
                    <a:pt x="390" y="190"/>
                  </a:lnTo>
                  <a:lnTo>
                    <a:pt x="390" y="188"/>
                  </a:lnTo>
                  <a:lnTo>
                    <a:pt x="390" y="186"/>
                  </a:lnTo>
                  <a:lnTo>
                    <a:pt x="392" y="186"/>
                  </a:lnTo>
                  <a:lnTo>
                    <a:pt x="392" y="184"/>
                  </a:lnTo>
                  <a:lnTo>
                    <a:pt x="392" y="182"/>
                  </a:lnTo>
                  <a:lnTo>
                    <a:pt x="392" y="180"/>
                  </a:lnTo>
                  <a:lnTo>
                    <a:pt x="390" y="180"/>
                  </a:lnTo>
                  <a:lnTo>
                    <a:pt x="390" y="178"/>
                  </a:lnTo>
                  <a:lnTo>
                    <a:pt x="394" y="178"/>
                  </a:lnTo>
                  <a:lnTo>
                    <a:pt x="396" y="176"/>
                  </a:lnTo>
                  <a:lnTo>
                    <a:pt x="398" y="176"/>
                  </a:lnTo>
                  <a:lnTo>
                    <a:pt x="398" y="174"/>
                  </a:lnTo>
                  <a:lnTo>
                    <a:pt x="400" y="174"/>
                  </a:lnTo>
                  <a:lnTo>
                    <a:pt x="402" y="176"/>
                  </a:lnTo>
                  <a:lnTo>
                    <a:pt x="404" y="176"/>
                  </a:lnTo>
                  <a:lnTo>
                    <a:pt x="404" y="178"/>
                  </a:lnTo>
                  <a:lnTo>
                    <a:pt x="406" y="180"/>
                  </a:lnTo>
                  <a:lnTo>
                    <a:pt x="406" y="182"/>
                  </a:lnTo>
                  <a:lnTo>
                    <a:pt x="406" y="184"/>
                  </a:lnTo>
                  <a:lnTo>
                    <a:pt x="406" y="186"/>
                  </a:lnTo>
                  <a:lnTo>
                    <a:pt x="404" y="188"/>
                  </a:lnTo>
                  <a:lnTo>
                    <a:pt x="406" y="190"/>
                  </a:lnTo>
                  <a:lnTo>
                    <a:pt x="406" y="192"/>
                  </a:lnTo>
                  <a:lnTo>
                    <a:pt x="408" y="194"/>
                  </a:lnTo>
                  <a:lnTo>
                    <a:pt x="410" y="194"/>
                  </a:lnTo>
                  <a:lnTo>
                    <a:pt x="408" y="194"/>
                  </a:lnTo>
                  <a:lnTo>
                    <a:pt x="408" y="196"/>
                  </a:lnTo>
                  <a:lnTo>
                    <a:pt x="406" y="198"/>
                  </a:lnTo>
                  <a:lnTo>
                    <a:pt x="408" y="198"/>
                  </a:lnTo>
                  <a:lnTo>
                    <a:pt x="410" y="200"/>
                  </a:lnTo>
                  <a:lnTo>
                    <a:pt x="410" y="202"/>
                  </a:lnTo>
                  <a:lnTo>
                    <a:pt x="412" y="202"/>
                  </a:lnTo>
                  <a:lnTo>
                    <a:pt x="414" y="204"/>
                  </a:lnTo>
                  <a:lnTo>
                    <a:pt x="416" y="204"/>
                  </a:lnTo>
                  <a:lnTo>
                    <a:pt x="416" y="206"/>
                  </a:lnTo>
                  <a:lnTo>
                    <a:pt x="418" y="206"/>
                  </a:lnTo>
                  <a:lnTo>
                    <a:pt x="420" y="206"/>
                  </a:lnTo>
                  <a:lnTo>
                    <a:pt x="424" y="206"/>
                  </a:lnTo>
                  <a:lnTo>
                    <a:pt x="426" y="206"/>
                  </a:lnTo>
                  <a:lnTo>
                    <a:pt x="428" y="208"/>
                  </a:lnTo>
                  <a:lnTo>
                    <a:pt x="426" y="208"/>
                  </a:lnTo>
                  <a:lnTo>
                    <a:pt x="428" y="208"/>
                  </a:lnTo>
                  <a:lnTo>
                    <a:pt x="430" y="210"/>
                  </a:lnTo>
                  <a:lnTo>
                    <a:pt x="430" y="208"/>
                  </a:lnTo>
                  <a:lnTo>
                    <a:pt x="432" y="208"/>
                  </a:lnTo>
                  <a:lnTo>
                    <a:pt x="434" y="208"/>
                  </a:lnTo>
                  <a:lnTo>
                    <a:pt x="436" y="208"/>
                  </a:lnTo>
                  <a:lnTo>
                    <a:pt x="436" y="206"/>
                  </a:lnTo>
                  <a:lnTo>
                    <a:pt x="440" y="204"/>
                  </a:lnTo>
                  <a:lnTo>
                    <a:pt x="442" y="204"/>
                  </a:lnTo>
                  <a:lnTo>
                    <a:pt x="442" y="206"/>
                  </a:lnTo>
                  <a:lnTo>
                    <a:pt x="444" y="206"/>
                  </a:lnTo>
                  <a:lnTo>
                    <a:pt x="446" y="208"/>
                  </a:lnTo>
                  <a:lnTo>
                    <a:pt x="448" y="208"/>
                  </a:lnTo>
                  <a:lnTo>
                    <a:pt x="452" y="208"/>
                  </a:lnTo>
                  <a:lnTo>
                    <a:pt x="454" y="208"/>
                  </a:lnTo>
                  <a:lnTo>
                    <a:pt x="454" y="206"/>
                  </a:lnTo>
                  <a:lnTo>
                    <a:pt x="456" y="206"/>
                  </a:lnTo>
                  <a:lnTo>
                    <a:pt x="458" y="206"/>
                  </a:lnTo>
                  <a:lnTo>
                    <a:pt x="460" y="206"/>
                  </a:lnTo>
                  <a:lnTo>
                    <a:pt x="460" y="208"/>
                  </a:lnTo>
                  <a:lnTo>
                    <a:pt x="462" y="206"/>
                  </a:lnTo>
                  <a:lnTo>
                    <a:pt x="462" y="204"/>
                  </a:lnTo>
                  <a:lnTo>
                    <a:pt x="464" y="204"/>
                  </a:lnTo>
                  <a:lnTo>
                    <a:pt x="464" y="206"/>
                  </a:lnTo>
                  <a:lnTo>
                    <a:pt x="466" y="206"/>
                  </a:lnTo>
                  <a:lnTo>
                    <a:pt x="468" y="206"/>
                  </a:lnTo>
                  <a:lnTo>
                    <a:pt x="470" y="206"/>
                  </a:lnTo>
                  <a:lnTo>
                    <a:pt x="472" y="206"/>
                  </a:lnTo>
                  <a:lnTo>
                    <a:pt x="474" y="206"/>
                  </a:lnTo>
                  <a:lnTo>
                    <a:pt x="476" y="206"/>
                  </a:lnTo>
                  <a:lnTo>
                    <a:pt x="476" y="204"/>
                  </a:lnTo>
                  <a:lnTo>
                    <a:pt x="476" y="202"/>
                  </a:lnTo>
                  <a:lnTo>
                    <a:pt x="476" y="200"/>
                  </a:lnTo>
                  <a:lnTo>
                    <a:pt x="474" y="200"/>
                  </a:lnTo>
                  <a:lnTo>
                    <a:pt x="474" y="198"/>
                  </a:lnTo>
                  <a:lnTo>
                    <a:pt x="474" y="194"/>
                  </a:lnTo>
                  <a:lnTo>
                    <a:pt x="474" y="192"/>
                  </a:lnTo>
                  <a:lnTo>
                    <a:pt x="472" y="190"/>
                  </a:lnTo>
                  <a:lnTo>
                    <a:pt x="470" y="190"/>
                  </a:lnTo>
                  <a:lnTo>
                    <a:pt x="468" y="190"/>
                  </a:lnTo>
                  <a:lnTo>
                    <a:pt x="466" y="192"/>
                  </a:lnTo>
                  <a:lnTo>
                    <a:pt x="464" y="190"/>
                  </a:lnTo>
                  <a:lnTo>
                    <a:pt x="464" y="188"/>
                  </a:lnTo>
                  <a:lnTo>
                    <a:pt x="462" y="188"/>
                  </a:lnTo>
                  <a:lnTo>
                    <a:pt x="462" y="186"/>
                  </a:lnTo>
                  <a:lnTo>
                    <a:pt x="462" y="184"/>
                  </a:lnTo>
                  <a:lnTo>
                    <a:pt x="462" y="182"/>
                  </a:lnTo>
                  <a:lnTo>
                    <a:pt x="466" y="182"/>
                  </a:lnTo>
                  <a:lnTo>
                    <a:pt x="468" y="184"/>
                  </a:lnTo>
                  <a:lnTo>
                    <a:pt x="470" y="184"/>
                  </a:lnTo>
                  <a:lnTo>
                    <a:pt x="472" y="182"/>
                  </a:lnTo>
                  <a:lnTo>
                    <a:pt x="474" y="182"/>
                  </a:lnTo>
                  <a:lnTo>
                    <a:pt x="474" y="180"/>
                  </a:lnTo>
                  <a:lnTo>
                    <a:pt x="476" y="180"/>
                  </a:lnTo>
                  <a:lnTo>
                    <a:pt x="476" y="182"/>
                  </a:lnTo>
                  <a:lnTo>
                    <a:pt x="478" y="182"/>
                  </a:lnTo>
                  <a:lnTo>
                    <a:pt x="480" y="180"/>
                  </a:lnTo>
                  <a:lnTo>
                    <a:pt x="482" y="178"/>
                  </a:lnTo>
                  <a:lnTo>
                    <a:pt x="482" y="176"/>
                  </a:lnTo>
                  <a:lnTo>
                    <a:pt x="480" y="176"/>
                  </a:lnTo>
                  <a:lnTo>
                    <a:pt x="480" y="174"/>
                  </a:lnTo>
                  <a:lnTo>
                    <a:pt x="482" y="174"/>
                  </a:lnTo>
                  <a:lnTo>
                    <a:pt x="484" y="174"/>
                  </a:lnTo>
                  <a:lnTo>
                    <a:pt x="486" y="172"/>
                  </a:lnTo>
                  <a:lnTo>
                    <a:pt x="488" y="172"/>
                  </a:lnTo>
                  <a:lnTo>
                    <a:pt x="490" y="172"/>
                  </a:lnTo>
                  <a:lnTo>
                    <a:pt x="490" y="170"/>
                  </a:lnTo>
                  <a:lnTo>
                    <a:pt x="490" y="168"/>
                  </a:lnTo>
                  <a:lnTo>
                    <a:pt x="490" y="166"/>
                  </a:lnTo>
                  <a:lnTo>
                    <a:pt x="492" y="166"/>
                  </a:lnTo>
                  <a:lnTo>
                    <a:pt x="492" y="164"/>
                  </a:lnTo>
                  <a:lnTo>
                    <a:pt x="494" y="162"/>
                  </a:lnTo>
                  <a:lnTo>
                    <a:pt x="496" y="162"/>
                  </a:lnTo>
                  <a:lnTo>
                    <a:pt x="496" y="164"/>
                  </a:lnTo>
                  <a:lnTo>
                    <a:pt x="498" y="164"/>
                  </a:lnTo>
                  <a:lnTo>
                    <a:pt x="498" y="162"/>
                  </a:lnTo>
                  <a:lnTo>
                    <a:pt x="500" y="162"/>
                  </a:lnTo>
                  <a:lnTo>
                    <a:pt x="502" y="162"/>
                  </a:lnTo>
                  <a:lnTo>
                    <a:pt x="504" y="162"/>
                  </a:lnTo>
                  <a:lnTo>
                    <a:pt x="504" y="160"/>
                  </a:lnTo>
                  <a:lnTo>
                    <a:pt x="504" y="158"/>
                  </a:lnTo>
                  <a:lnTo>
                    <a:pt x="506" y="158"/>
                  </a:lnTo>
                  <a:lnTo>
                    <a:pt x="506" y="156"/>
                  </a:lnTo>
                  <a:lnTo>
                    <a:pt x="508" y="156"/>
                  </a:lnTo>
                  <a:lnTo>
                    <a:pt x="506" y="154"/>
                  </a:lnTo>
                  <a:lnTo>
                    <a:pt x="508" y="152"/>
                  </a:lnTo>
                  <a:lnTo>
                    <a:pt x="508" y="150"/>
                  </a:lnTo>
                  <a:lnTo>
                    <a:pt x="510" y="150"/>
                  </a:lnTo>
                  <a:lnTo>
                    <a:pt x="512" y="150"/>
                  </a:lnTo>
                  <a:lnTo>
                    <a:pt x="514" y="148"/>
                  </a:lnTo>
                  <a:lnTo>
                    <a:pt x="514" y="146"/>
                  </a:lnTo>
                  <a:lnTo>
                    <a:pt x="516" y="146"/>
                  </a:lnTo>
                  <a:lnTo>
                    <a:pt x="518" y="148"/>
                  </a:lnTo>
                  <a:lnTo>
                    <a:pt x="520" y="150"/>
                  </a:lnTo>
                  <a:lnTo>
                    <a:pt x="522" y="152"/>
                  </a:lnTo>
                  <a:lnTo>
                    <a:pt x="526" y="152"/>
                  </a:lnTo>
                  <a:lnTo>
                    <a:pt x="528" y="154"/>
                  </a:lnTo>
                  <a:lnTo>
                    <a:pt x="530" y="154"/>
                  </a:lnTo>
                  <a:lnTo>
                    <a:pt x="532" y="154"/>
                  </a:lnTo>
                  <a:lnTo>
                    <a:pt x="532" y="152"/>
                  </a:lnTo>
                  <a:lnTo>
                    <a:pt x="532" y="150"/>
                  </a:lnTo>
                  <a:lnTo>
                    <a:pt x="534" y="148"/>
                  </a:lnTo>
                  <a:lnTo>
                    <a:pt x="536" y="146"/>
                  </a:lnTo>
                  <a:lnTo>
                    <a:pt x="540" y="144"/>
                  </a:lnTo>
                  <a:lnTo>
                    <a:pt x="542" y="144"/>
                  </a:lnTo>
                  <a:lnTo>
                    <a:pt x="542" y="142"/>
                  </a:lnTo>
                  <a:lnTo>
                    <a:pt x="542" y="144"/>
                  </a:lnTo>
                  <a:lnTo>
                    <a:pt x="544" y="144"/>
                  </a:lnTo>
                  <a:lnTo>
                    <a:pt x="544" y="146"/>
                  </a:lnTo>
                  <a:lnTo>
                    <a:pt x="546" y="148"/>
                  </a:lnTo>
                  <a:lnTo>
                    <a:pt x="548" y="148"/>
                  </a:lnTo>
                  <a:lnTo>
                    <a:pt x="550" y="148"/>
                  </a:lnTo>
                  <a:lnTo>
                    <a:pt x="550" y="150"/>
                  </a:lnTo>
                  <a:lnTo>
                    <a:pt x="548" y="150"/>
                  </a:lnTo>
                  <a:lnTo>
                    <a:pt x="546" y="150"/>
                  </a:lnTo>
                  <a:lnTo>
                    <a:pt x="546" y="154"/>
                  </a:lnTo>
                  <a:lnTo>
                    <a:pt x="546" y="156"/>
                  </a:lnTo>
                  <a:lnTo>
                    <a:pt x="548" y="156"/>
                  </a:lnTo>
                  <a:lnTo>
                    <a:pt x="550" y="154"/>
                  </a:lnTo>
                  <a:lnTo>
                    <a:pt x="552" y="154"/>
                  </a:lnTo>
                  <a:lnTo>
                    <a:pt x="554" y="154"/>
                  </a:lnTo>
                  <a:lnTo>
                    <a:pt x="554" y="156"/>
                  </a:lnTo>
                  <a:lnTo>
                    <a:pt x="554" y="158"/>
                  </a:lnTo>
                  <a:lnTo>
                    <a:pt x="556" y="158"/>
                  </a:lnTo>
                  <a:lnTo>
                    <a:pt x="556" y="160"/>
                  </a:lnTo>
                  <a:lnTo>
                    <a:pt x="558" y="160"/>
                  </a:lnTo>
                  <a:lnTo>
                    <a:pt x="554" y="164"/>
                  </a:lnTo>
                  <a:lnTo>
                    <a:pt x="554" y="166"/>
                  </a:lnTo>
                  <a:lnTo>
                    <a:pt x="552" y="166"/>
                  </a:lnTo>
                  <a:lnTo>
                    <a:pt x="554" y="170"/>
                  </a:lnTo>
                  <a:lnTo>
                    <a:pt x="556" y="170"/>
                  </a:lnTo>
                  <a:lnTo>
                    <a:pt x="556" y="168"/>
                  </a:lnTo>
                  <a:lnTo>
                    <a:pt x="558" y="168"/>
                  </a:lnTo>
                  <a:lnTo>
                    <a:pt x="560" y="168"/>
                  </a:lnTo>
                  <a:lnTo>
                    <a:pt x="562" y="168"/>
                  </a:lnTo>
                  <a:lnTo>
                    <a:pt x="562" y="170"/>
                  </a:lnTo>
                  <a:lnTo>
                    <a:pt x="564" y="170"/>
                  </a:lnTo>
                  <a:lnTo>
                    <a:pt x="568" y="170"/>
                  </a:lnTo>
                  <a:lnTo>
                    <a:pt x="570" y="170"/>
                  </a:lnTo>
                  <a:lnTo>
                    <a:pt x="572" y="172"/>
                  </a:lnTo>
                  <a:lnTo>
                    <a:pt x="574" y="172"/>
                  </a:lnTo>
                  <a:lnTo>
                    <a:pt x="574" y="174"/>
                  </a:lnTo>
                  <a:lnTo>
                    <a:pt x="576" y="174"/>
                  </a:lnTo>
                  <a:lnTo>
                    <a:pt x="576" y="176"/>
                  </a:lnTo>
                  <a:lnTo>
                    <a:pt x="576" y="178"/>
                  </a:lnTo>
                  <a:lnTo>
                    <a:pt x="574" y="182"/>
                  </a:lnTo>
                  <a:lnTo>
                    <a:pt x="572" y="184"/>
                  </a:lnTo>
                  <a:lnTo>
                    <a:pt x="570" y="186"/>
                  </a:lnTo>
                  <a:lnTo>
                    <a:pt x="570" y="188"/>
                  </a:lnTo>
                  <a:lnTo>
                    <a:pt x="570" y="190"/>
                  </a:lnTo>
                  <a:lnTo>
                    <a:pt x="572" y="192"/>
                  </a:lnTo>
                  <a:lnTo>
                    <a:pt x="574" y="194"/>
                  </a:lnTo>
                  <a:lnTo>
                    <a:pt x="576" y="198"/>
                  </a:lnTo>
                  <a:lnTo>
                    <a:pt x="576" y="200"/>
                  </a:lnTo>
                  <a:lnTo>
                    <a:pt x="574" y="198"/>
                  </a:lnTo>
                  <a:lnTo>
                    <a:pt x="572" y="198"/>
                  </a:lnTo>
                  <a:lnTo>
                    <a:pt x="572" y="196"/>
                  </a:lnTo>
                  <a:lnTo>
                    <a:pt x="570" y="196"/>
                  </a:lnTo>
                  <a:lnTo>
                    <a:pt x="570" y="194"/>
                  </a:lnTo>
                  <a:lnTo>
                    <a:pt x="568" y="194"/>
                  </a:lnTo>
                  <a:lnTo>
                    <a:pt x="568" y="192"/>
                  </a:lnTo>
                  <a:lnTo>
                    <a:pt x="566" y="192"/>
                  </a:lnTo>
                  <a:lnTo>
                    <a:pt x="562" y="194"/>
                  </a:lnTo>
                  <a:lnTo>
                    <a:pt x="558" y="194"/>
                  </a:lnTo>
                  <a:lnTo>
                    <a:pt x="556" y="196"/>
                  </a:lnTo>
                  <a:lnTo>
                    <a:pt x="554" y="196"/>
                  </a:lnTo>
                  <a:lnTo>
                    <a:pt x="554" y="198"/>
                  </a:lnTo>
                  <a:lnTo>
                    <a:pt x="554" y="200"/>
                  </a:lnTo>
                  <a:lnTo>
                    <a:pt x="552" y="200"/>
                  </a:lnTo>
                  <a:lnTo>
                    <a:pt x="552" y="202"/>
                  </a:lnTo>
                  <a:lnTo>
                    <a:pt x="550" y="202"/>
                  </a:lnTo>
                  <a:lnTo>
                    <a:pt x="548" y="204"/>
                  </a:lnTo>
                  <a:lnTo>
                    <a:pt x="546" y="206"/>
                  </a:lnTo>
                  <a:lnTo>
                    <a:pt x="544" y="206"/>
                  </a:lnTo>
                  <a:lnTo>
                    <a:pt x="544" y="208"/>
                  </a:lnTo>
                  <a:lnTo>
                    <a:pt x="544" y="210"/>
                  </a:lnTo>
                  <a:lnTo>
                    <a:pt x="542" y="210"/>
                  </a:lnTo>
                  <a:lnTo>
                    <a:pt x="540" y="210"/>
                  </a:lnTo>
                  <a:lnTo>
                    <a:pt x="538" y="212"/>
                  </a:lnTo>
                  <a:lnTo>
                    <a:pt x="538" y="214"/>
                  </a:lnTo>
                  <a:lnTo>
                    <a:pt x="538" y="218"/>
                  </a:lnTo>
                  <a:lnTo>
                    <a:pt x="538" y="220"/>
                  </a:lnTo>
                  <a:lnTo>
                    <a:pt x="540" y="222"/>
                  </a:lnTo>
                  <a:lnTo>
                    <a:pt x="542" y="222"/>
                  </a:lnTo>
                  <a:lnTo>
                    <a:pt x="542" y="224"/>
                  </a:lnTo>
                  <a:lnTo>
                    <a:pt x="540" y="224"/>
                  </a:lnTo>
                  <a:lnTo>
                    <a:pt x="540" y="226"/>
                  </a:lnTo>
                  <a:lnTo>
                    <a:pt x="540" y="228"/>
                  </a:lnTo>
                  <a:lnTo>
                    <a:pt x="540" y="230"/>
                  </a:lnTo>
                  <a:lnTo>
                    <a:pt x="538" y="234"/>
                  </a:lnTo>
                  <a:lnTo>
                    <a:pt x="536" y="236"/>
                  </a:lnTo>
                  <a:lnTo>
                    <a:pt x="534" y="236"/>
                  </a:lnTo>
                  <a:lnTo>
                    <a:pt x="534" y="238"/>
                  </a:lnTo>
                  <a:lnTo>
                    <a:pt x="534" y="240"/>
                  </a:lnTo>
                  <a:lnTo>
                    <a:pt x="532" y="242"/>
                  </a:lnTo>
                  <a:lnTo>
                    <a:pt x="532" y="244"/>
                  </a:lnTo>
                  <a:lnTo>
                    <a:pt x="534" y="244"/>
                  </a:lnTo>
                  <a:lnTo>
                    <a:pt x="536" y="246"/>
                  </a:lnTo>
                  <a:lnTo>
                    <a:pt x="536" y="248"/>
                  </a:lnTo>
                  <a:lnTo>
                    <a:pt x="538" y="248"/>
                  </a:lnTo>
                  <a:lnTo>
                    <a:pt x="536" y="252"/>
                  </a:lnTo>
                  <a:lnTo>
                    <a:pt x="536" y="254"/>
                  </a:lnTo>
                  <a:lnTo>
                    <a:pt x="536" y="256"/>
                  </a:lnTo>
                  <a:lnTo>
                    <a:pt x="534" y="258"/>
                  </a:lnTo>
                  <a:lnTo>
                    <a:pt x="534" y="260"/>
                  </a:lnTo>
                  <a:lnTo>
                    <a:pt x="532" y="264"/>
                  </a:lnTo>
                  <a:lnTo>
                    <a:pt x="532" y="266"/>
                  </a:lnTo>
                  <a:lnTo>
                    <a:pt x="530" y="270"/>
                  </a:lnTo>
                  <a:lnTo>
                    <a:pt x="530" y="272"/>
                  </a:lnTo>
                  <a:lnTo>
                    <a:pt x="530" y="276"/>
                  </a:lnTo>
                  <a:lnTo>
                    <a:pt x="528" y="274"/>
                  </a:lnTo>
                  <a:lnTo>
                    <a:pt x="526" y="272"/>
                  </a:lnTo>
                  <a:lnTo>
                    <a:pt x="524" y="274"/>
                  </a:lnTo>
                  <a:lnTo>
                    <a:pt x="524" y="272"/>
                  </a:lnTo>
                  <a:lnTo>
                    <a:pt x="522" y="272"/>
                  </a:lnTo>
                  <a:lnTo>
                    <a:pt x="520" y="272"/>
                  </a:lnTo>
                  <a:lnTo>
                    <a:pt x="518" y="272"/>
                  </a:lnTo>
                  <a:lnTo>
                    <a:pt x="516" y="272"/>
                  </a:lnTo>
                  <a:lnTo>
                    <a:pt x="516" y="270"/>
                  </a:lnTo>
                  <a:lnTo>
                    <a:pt x="514" y="270"/>
                  </a:lnTo>
                  <a:lnTo>
                    <a:pt x="514" y="272"/>
                  </a:lnTo>
                  <a:lnTo>
                    <a:pt x="516" y="276"/>
                  </a:lnTo>
                  <a:lnTo>
                    <a:pt x="516" y="278"/>
                  </a:lnTo>
                  <a:lnTo>
                    <a:pt x="516" y="280"/>
                  </a:lnTo>
                  <a:lnTo>
                    <a:pt x="516" y="282"/>
                  </a:lnTo>
                  <a:lnTo>
                    <a:pt x="518" y="286"/>
                  </a:lnTo>
                  <a:lnTo>
                    <a:pt x="516" y="288"/>
                  </a:lnTo>
                  <a:lnTo>
                    <a:pt x="518" y="290"/>
                  </a:lnTo>
                  <a:lnTo>
                    <a:pt x="518" y="294"/>
                  </a:lnTo>
                  <a:lnTo>
                    <a:pt x="516" y="296"/>
                  </a:lnTo>
                  <a:lnTo>
                    <a:pt x="514" y="296"/>
                  </a:lnTo>
                  <a:lnTo>
                    <a:pt x="514" y="294"/>
                  </a:lnTo>
                  <a:lnTo>
                    <a:pt x="514" y="296"/>
                  </a:lnTo>
                  <a:lnTo>
                    <a:pt x="512" y="296"/>
                  </a:lnTo>
                  <a:lnTo>
                    <a:pt x="514" y="298"/>
                  </a:lnTo>
                  <a:lnTo>
                    <a:pt x="514" y="300"/>
                  </a:lnTo>
                  <a:lnTo>
                    <a:pt x="514" y="302"/>
                  </a:lnTo>
                  <a:lnTo>
                    <a:pt x="514" y="304"/>
                  </a:lnTo>
                  <a:lnTo>
                    <a:pt x="514" y="308"/>
                  </a:lnTo>
                  <a:lnTo>
                    <a:pt x="516" y="310"/>
                  </a:lnTo>
                  <a:lnTo>
                    <a:pt x="516" y="312"/>
                  </a:lnTo>
                  <a:lnTo>
                    <a:pt x="516" y="314"/>
                  </a:lnTo>
                  <a:lnTo>
                    <a:pt x="518" y="314"/>
                  </a:lnTo>
                  <a:lnTo>
                    <a:pt x="516" y="316"/>
                  </a:lnTo>
                  <a:lnTo>
                    <a:pt x="514" y="316"/>
                  </a:lnTo>
                  <a:lnTo>
                    <a:pt x="514" y="318"/>
                  </a:lnTo>
                  <a:lnTo>
                    <a:pt x="512" y="318"/>
                  </a:lnTo>
                  <a:lnTo>
                    <a:pt x="510" y="318"/>
                  </a:lnTo>
                  <a:lnTo>
                    <a:pt x="508" y="318"/>
                  </a:lnTo>
                  <a:lnTo>
                    <a:pt x="506" y="318"/>
                  </a:lnTo>
                  <a:lnTo>
                    <a:pt x="508" y="318"/>
                  </a:lnTo>
                  <a:lnTo>
                    <a:pt x="506" y="318"/>
                  </a:lnTo>
                  <a:lnTo>
                    <a:pt x="506" y="320"/>
                  </a:lnTo>
                  <a:lnTo>
                    <a:pt x="504" y="318"/>
                  </a:lnTo>
                  <a:lnTo>
                    <a:pt x="504" y="316"/>
                  </a:lnTo>
                  <a:lnTo>
                    <a:pt x="504" y="314"/>
                  </a:lnTo>
                  <a:lnTo>
                    <a:pt x="504" y="312"/>
                  </a:lnTo>
                  <a:lnTo>
                    <a:pt x="502" y="308"/>
                  </a:lnTo>
                  <a:lnTo>
                    <a:pt x="502" y="306"/>
                  </a:lnTo>
                  <a:lnTo>
                    <a:pt x="502" y="304"/>
                  </a:lnTo>
                  <a:lnTo>
                    <a:pt x="500" y="304"/>
                  </a:lnTo>
                  <a:lnTo>
                    <a:pt x="500" y="302"/>
                  </a:lnTo>
                  <a:lnTo>
                    <a:pt x="498" y="298"/>
                  </a:lnTo>
                  <a:lnTo>
                    <a:pt x="496" y="292"/>
                  </a:lnTo>
                  <a:lnTo>
                    <a:pt x="496" y="290"/>
                  </a:lnTo>
                  <a:lnTo>
                    <a:pt x="496" y="288"/>
                  </a:lnTo>
                  <a:lnTo>
                    <a:pt x="494" y="286"/>
                  </a:lnTo>
                  <a:lnTo>
                    <a:pt x="494" y="282"/>
                  </a:lnTo>
                  <a:lnTo>
                    <a:pt x="492" y="280"/>
                  </a:lnTo>
                  <a:lnTo>
                    <a:pt x="492" y="278"/>
                  </a:lnTo>
                  <a:close/>
                </a:path>
              </a:pathLst>
            </a:custGeom>
            <a:noFill/>
            <a:ln w="3175">
              <a:solidFill>
                <a:schemeClr val="bg1"/>
              </a:solidFill>
              <a:prstDash val="sysDot"/>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lang="de-DE" sz="2400">
                <a:solidFill>
                  <a:srgbClr val="000000"/>
                </a:solidFill>
                <a:cs typeface="Arial" charset="0"/>
              </a:endParaRPr>
            </a:p>
          </p:txBody>
        </p:sp>
        <p:sp>
          <p:nvSpPr>
            <p:cNvPr id="14505" name="Freeform 2587"/>
            <p:cNvSpPr>
              <a:spLocks/>
            </p:cNvSpPr>
            <p:nvPr/>
          </p:nvSpPr>
          <p:spPr bwMode="auto">
            <a:xfrm>
              <a:off x="1443956" y="1511763"/>
              <a:ext cx="178077" cy="79873"/>
            </a:xfrm>
            <a:custGeom>
              <a:avLst/>
              <a:gdLst>
                <a:gd name="T0" fmla="*/ 2147483647 w 194"/>
                <a:gd name="T1" fmla="*/ 2147483647 h 96"/>
                <a:gd name="T2" fmla="*/ 2147483647 w 194"/>
                <a:gd name="T3" fmla="*/ 2147483647 h 96"/>
                <a:gd name="T4" fmla="*/ 2147483647 w 194"/>
                <a:gd name="T5" fmla="*/ 2147483647 h 96"/>
                <a:gd name="T6" fmla="*/ 2147483647 w 194"/>
                <a:gd name="T7" fmla="*/ 2147483647 h 96"/>
                <a:gd name="T8" fmla="*/ 2147483647 w 194"/>
                <a:gd name="T9" fmla="*/ 2147483647 h 96"/>
                <a:gd name="T10" fmla="*/ 2147483647 w 194"/>
                <a:gd name="T11" fmla="*/ 2147483647 h 96"/>
                <a:gd name="T12" fmla="*/ 2147483647 w 194"/>
                <a:gd name="T13" fmla="*/ 2147483647 h 96"/>
                <a:gd name="T14" fmla="*/ 2147483647 w 194"/>
                <a:gd name="T15" fmla="*/ 2147483647 h 96"/>
                <a:gd name="T16" fmla="*/ 2147483647 w 194"/>
                <a:gd name="T17" fmla="*/ 2147483647 h 96"/>
                <a:gd name="T18" fmla="*/ 2147483647 w 194"/>
                <a:gd name="T19" fmla="*/ 2147483647 h 96"/>
                <a:gd name="T20" fmla="*/ 2147483647 w 194"/>
                <a:gd name="T21" fmla="*/ 2147483647 h 96"/>
                <a:gd name="T22" fmla="*/ 2147483647 w 194"/>
                <a:gd name="T23" fmla="*/ 2147483647 h 96"/>
                <a:gd name="T24" fmla="*/ 2147483647 w 194"/>
                <a:gd name="T25" fmla="*/ 2147483647 h 96"/>
                <a:gd name="T26" fmla="*/ 2147483647 w 194"/>
                <a:gd name="T27" fmla="*/ 2147483647 h 96"/>
                <a:gd name="T28" fmla="*/ 2147483647 w 194"/>
                <a:gd name="T29" fmla="*/ 2147483647 h 96"/>
                <a:gd name="T30" fmla="*/ 2147483647 w 194"/>
                <a:gd name="T31" fmla="*/ 2147483647 h 96"/>
                <a:gd name="T32" fmla="*/ 2147483647 w 194"/>
                <a:gd name="T33" fmla="*/ 2147483647 h 96"/>
                <a:gd name="T34" fmla="*/ 2147483647 w 194"/>
                <a:gd name="T35" fmla="*/ 2147483647 h 96"/>
                <a:gd name="T36" fmla="*/ 2147483647 w 194"/>
                <a:gd name="T37" fmla="*/ 2147483647 h 96"/>
                <a:gd name="T38" fmla="*/ 2147483647 w 194"/>
                <a:gd name="T39" fmla="*/ 2147483647 h 96"/>
                <a:gd name="T40" fmla="*/ 2147483647 w 194"/>
                <a:gd name="T41" fmla="*/ 2147483647 h 96"/>
                <a:gd name="T42" fmla="*/ 2147483647 w 194"/>
                <a:gd name="T43" fmla="*/ 2147483647 h 96"/>
                <a:gd name="T44" fmla="*/ 2147483647 w 194"/>
                <a:gd name="T45" fmla="*/ 2147483647 h 96"/>
                <a:gd name="T46" fmla="*/ 2147483647 w 194"/>
                <a:gd name="T47" fmla="*/ 2147483647 h 96"/>
                <a:gd name="T48" fmla="*/ 2147483647 w 194"/>
                <a:gd name="T49" fmla="*/ 2147483647 h 96"/>
                <a:gd name="T50" fmla="*/ 2147483647 w 194"/>
                <a:gd name="T51" fmla="*/ 2147483647 h 96"/>
                <a:gd name="T52" fmla="*/ 2147483647 w 194"/>
                <a:gd name="T53" fmla="*/ 2147483647 h 96"/>
                <a:gd name="T54" fmla="*/ 2147483647 w 194"/>
                <a:gd name="T55" fmla="*/ 2147483647 h 96"/>
                <a:gd name="T56" fmla="*/ 2147483647 w 194"/>
                <a:gd name="T57" fmla="*/ 2147483647 h 96"/>
                <a:gd name="T58" fmla="*/ 2147483647 w 194"/>
                <a:gd name="T59" fmla="*/ 2147483647 h 96"/>
                <a:gd name="T60" fmla="*/ 2147483647 w 194"/>
                <a:gd name="T61" fmla="*/ 2147483647 h 96"/>
                <a:gd name="T62" fmla="*/ 2147483647 w 194"/>
                <a:gd name="T63" fmla="*/ 2147483647 h 96"/>
                <a:gd name="T64" fmla="*/ 2147483647 w 194"/>
                <a:gd name="T65" fmla="*/ 2147483647 h 96"/>
                <a:gd name="T66" fmla="*/ 2147483647 w 194"/>
                <a:gd name="T67" fmla="*/ 2147483647 h 96"/>
                <a:gd name="T68" fmla="*/ 2147483647 w 194"/>
                <a:gd name="T69" fmla="*/ 2147483647 h 96"/>
                <a:gd name="T70" fmla="*/ 2147483647 w 194"/>
                <a:gd name="T71" fmla="*/ 2147483647 h 96"/>
                <a:gd name="T72" fmla="*/ 2147483647 w 194"/>
                <a:gd name="T73" fmla="*/ 2147483647 h 96"/>
                <a:gd name="T74" fmla="*/ 2147483647 w 194"/>
                <a:gd name="T75" fmla="*/ 2147483647 h 96"/>
                <a:gd name="T76" fmla="*/ 2147483647 w 194"/>
                <a:gd name="T77" fmla="*/ 2147483647 h 96"/>
                <a:gd name="T78" fmla="*/ 2147483647 w 194"/>
                <a:gd name="T79" fmla="*/ 2147483647 h 96"/>
                <a:gd name="T80" fmla="*/ 2147483647 w 194"/>
                <a:gd name="T81" fmla="*/ 2147483647 h 96"/>
                <a:gd name="T82" fmla="*/ 2147483647 w 194"/>
                <a:gd name="T83" fmla="*/ 2147483647 h 96"/>
                <a:gd name="T84" fmla="*/ 2147483647 w 194"/>
                <a:gd name="T85" fmla="*/ 2147483647 h 96"/>
                <a:gd name="T86" fmla="*/ 2147483647 w 194"/>
                <a:gd name="T87" fmla="*/ 2147483647 h 96"/>
                <a:gd name="T88" fmla="*/ 2147483647 w 194"/>
                <a:gd name="T89" fmla="*/ 2147483647 h 96"/>
                <a:gd name="T90" fmla="*/ 2147483647 w 194"/>
                <a:gd name="T91" fmla="*/ 2147483647 h 96"/>
                <a:gd name="T92" fmla="*/ 2147483647 w 194"/>
                <a:gd name="T93" fmla="*/ 2147483647 h 96"/>
                <a:gd name="T94" fmla="*/ 2147483647 w 194"/>
                <a:gd name="T95" fmla="*/ 2147483647 h 96"/>
                <a:gd name="T96" fmla="*/ 2147483647 w 194"/>
                <a:gd name="T97" fmla="*/ 2147483647 h 96"/>
                <a:gd name="T98" fmla="*/ 2147483647 w 194"/>
                <a:gd name="T99" fmla="*/ 2147483647 h 96"/>
                <a:gd name="T100" fmla="*/ 2147483647 w 194"/>
                <a:gd name="T101" fmla="*/ 2147483647 h 96"/>
                <a:gd name="T102" fmla="*/ 2147483647 w 194"/>
                <a:gd name="T103" fmla="*/ 2147483647 h 96"/>
                <a:gd name="T104" fmla="*/ 2147483647 w 194"/>
                <a:gd name="T105" fmla="*/ 2147483647 h 96"/>
                <a:gd name="T106" fmla="*/ 2147483647 w 194"/>
                <a:gd name="T107" fmla="*/ 2147483647 h 96"/>
                <a:gd name="T108" fmla="*/ 2147483647 w 194"/>
                <a:gd name="T109" fmla="*/ 2147483647 h 96"/>
                <a:gd name="T110" fmla="*/ 2147483647 w 194"/>
                <a:gd name="T111" fmla="*/ 0 h 9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w 194"/>
                <a:gd name="T169" fmla="*/ 0 h 96"/>
                <a:gd name="T170" fmla="*/ 194 w 194"/>
                <a:gd name="T171" fmla="*/ 96 h 96"/>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T168" t="T169" r="T170" b="T171"/>
              <a:pathLst>
                <a:path w="194" h="96">
                  <a:moveTo>
                    <a:pt x="126" y="4"/>
                  </a:moveTo>
                  <a:lnTo>
                    <a:pt x="128" y="4"/>
                  </a:lnTo>
                  <a:lnTo>
                    <a:pt x="130" y="4"/>
                  </a:lnTo>
                  <a:lnTo>
                    <a:pt x="130" y="6"/>
                  </a:lnTo>
                  <a:lnTo>
                    <a:pt x="132" y="8"/>
                  </a:lnTo>
                  <a:lnTo>
                    <a:pt x="130" y="8"/>
                  </a:lnTo>
                  <a:lnTo>
                    <a:pt x="128" y="8"/>
                  </a:lnTo>
                  <a:lnTo>
                    <a:pt x="130" y="8"/>
                  </a:lnTo>
                  <a:lnTo>
                    <a:pt x="132" y="10"/>
                  </a:lnTo>
                  <a:lnTo>
                    <a:pt x="134" y="10"/>
                  </a:lnTo>
                  <a:lnTo>
                    <a:pt x="132" y="12"/>
                  </a:lnTo>
                  <a:lnTo>
                    <a:pt x="136" y="12"/>
                  </a:lnTo>
                  <a:lnTo>
                    <a:pt x="132" y="14"/>
                  </a:lnTo>
                  <a:lnTo>
                    <a:pt x="134" y="14"/>
                  </a:lnTo>
                  <a:lnTo>
                    <a:pt x="136" y="14"/>
                  </a:lnTo>
                  <a:lnTo>
                    <a:pt x="138" y="14"/>
                  </a:lnTo>
                  <a:lnTo>
                    <a:pt x="138" y="16"/>
                  </a:lnTo>
                  <a:lnTo>
                    <a:pt x="140" y="16"/>
                  </a:lnTo>
                  <a:lnTo>
                    <a:pt x="142" y="16"/>
                  </a:lnTo>
                  <a:lnTo>
                    <a:pt x="142" y="18"/>
                  </a:lnTo>
                  <a:lnTo>
                    <a:pt x="144" y="18"/>
                  </a:lnTo>
                  <a:lnTo>
                    <a:pt x="146" y="20"/>
                  </a:lnTo>
                  <a:lnTo>
                    <a:pt x="148" y="20"/>
                  </a:lnTo>
                  <a:lnTo>
                    <a:pt x="148" y="22"/>
                  </a:lnTo>
                  <a:lnTo>
                    <a:pt x="150" y="24"/>
                  </a:lnTo>
                  <a:lnTo>
                    <a:pt x="152" y="24"/>
                  </a:lnTo>
                  <a:lnTo>
                    <a:pt x="152" y="26"/>
                  </a:lnTo>
                  <a:lnTo>
                    <a:pt x="150" y="28"/>
                  </a:lnTo>
                  <a:lnTo>
                    <a:pt x="148" y="30"/>
                  </a:lnTo>
                  <a:lnTo>
                    <a:pt x="146" y="30"/>
                  </a:lnTo>
                  <a:lnTo>
                    <a:pt x="144" y="32"/>
                  </a:lnTo>
                  <a:lnTo>
                    <a:pt x="146" y="32"/>
                  </a:lnTo>
                  <a:lnTo>
                    <a:pt x="148" y="32"/>
                  </a:lnTo>
                  <a:lnTo>
                    <a:pt x="150" y="30"/>
                  </a:lnTo>
                  <a:lnTo>
                    <a:pt x="152" y="32"/>
                  </a:lnTo>
                  <a:lnTo>
                    <a:pt x="150" y="34"/>
                  </a:lnTo>
                  <a:lnTo>
                    <a:pt x="148" y="34"/>
                  </a:lnTo>
                  <a:lnTo>
                    <a:pt x="142" y="38"/>
                  </a:lnTo>
                  <a:lnTo>
                    <a:pt x="140" y="38"/>
                  </a:lnTo>
                  <a:lnTo>
                    <a:pt x="138" y="40"/>
                  </a:lnTo>
                  <a:lnTo>
                    <a:pt x="136" y="42"/>
                  </a:lnTo>
                  <a:lnTo>
                    <a:pt x="134" y="44"/>
                  </a:lnTo>
                  <a:lnTo>
                    <a:pt x="132" y="46"/>
                  </a:lnTo>
                  <a:lnTo>
                    <a:pt x="130" y="46"/>
                  </a:lnTo>
                  <a:lnTo>
                    <a:pt x="128" y="46"/>
                  </a:lnTo>
                  <a:lnTo>
                    <a:pt x="128" y="48"/>
                  </a:lnTo>
                  <a:lnTo>
                    <a:pt x="130" y="48"/>
                  </a:lnTo>
                  <a:lnTo>
                    <a:pt x="132" y="50"/>
                  </a:lnTo>
                  <a:lnTo>
                    <a:pt x="130" y="50"/>
                  </a:lnTo>
                  <a:lnTo>
                    <a:pt x="130" y="52"/>
                  </a:lnTo>
                  <a:lnTo>
                    <a:pt x="126" y="54"/>
                  </a:lnTo>
                  <a:lnTo>
                    <a:pt x="128" y="54"/>
                  </a:lnTo>
                  <a:lnTo>
                    <a:pt x="130" y="54"/>
                  </a:lnTo>
                  <a:lnTo>
                    <a:pt x="130" y="52"/>
                  </a:lnTo>
                  <a:lnTo>
                    <a:pt x="134" y="52"/>
                  </a:lnTo>
                  <a:lnTo>
                    <a:pt x="134" y="50"/>
                  </a:lnTo>
                  <a:lnTo>
                    <a:pt x="136" y="50"/>
                  </a:lnTo>
                  <a:lnTo>
                    <a:pt x="138" y="52"/>
                  </a:lnTo>
                  <a:lnTo>
                    <a:pt x="136" y="52"/>
                  </a:lnTo>
                  <a:lnTo>
                    <a:pt x="132" y="54"/>
                  </a:lnTo>
                  <a:lnTo>
                    <a:pt x="130" y="54"/>
                  </a:lnTo>
                  <a:lnTo>
                    <a:pt x="130" y="56"/>
                  </a:lnTo>
                  <a:lnTo>
                    <a:pt x="132" y="56"/>
                  </a:lnTo>
                  <a:lnTo>
                    <a:pt x="134" y="54"/>
                  </a:lnTo>
                  <a:lnTo>
                    <a:pt x="136" y="54"/>
                  </a:lnTo>
                  <a:lnTo>
                    <a:pt x="138" y="54"/>
                  </a:lnTo>
                  <a:lnTo>
                    <a:pt x="140" y="52"/>
                  </a:lnTo>
                  <a:lnTo>
                    <a:pt x="140" y="50"/>
                  </a:lnTo>
                  <a:lnTo>
                    <a:pt x="138" y="50"/>
                  </a:lnTo>
                  <a:lnTo>
                    <a:pt x="136" y="50"/>
                  </a:lnTo>
                  <a:lnTo>
                    <a:pt x="136" y="48"/>
                  </a:lnTo>
                  <a:lnTo>
                    <a:pt x="140" y="48"/>
                  </a:lnTo>
                  <a:lnTo>
                    <a:pt x="142" y="48"/>
                  </a:lnTo>
                  <a:lnTo>
                    <a:pt x="144" y="46"/>
                  </a:lnTo>
                  <a:lnTo>
                    <a:pt x="146" y="46"/>
                  </a:lnTo>
                  <a:lnTo>
                    <a:pt x="146" y="44"/>
                  </a:lnTo>
                  <a:lnTo>
                    <a:pt x="148" y="44"/>
                  </a:lnTo>
                  <a:lnTo>
                    <a:pt x="150" y="42"/>
                  </a:lnTo>
                  <a:lnTo>
                    <a:pt x="150" y="40"/>
                  </a:lnTo>
                  <a:lnTo>
                    <a:pt x="150" y="38"/>
                  </a:lnTo>
                  <a:lnTo>
                    <a:pt x="152" y="38"/>
                  </a:lnTo>
                  <a:lnTo>
                    <a:pt x="156" y="38"/>
                  </a:lnTo>
                  <a:lnTo>
                    <a:pt x="158" y="38"/>
                  </a:lnTo>
                  <a:lnTo>
                    <a:pt x="160" y="38"/>
                  </a:lnTo>
                  <a:lnTo>
                    <a:pt x="162" y="38"/>
                  </a:lnTo>
                  <a:lnTo>
                    <a:pt x="164" y="38"/>
                  </a:lnTo>
                  <a:lnTo>
                    <a:pt x="166" y="38"/>
                  </a:lnTo>
                  <a:lnTo>
                    <a:pt x="166" y="40"/>
                  </a:lnTo>
                  <a:lnTo>
                    <a:pt x="162" y="40"/>
                  </a:lnTo>
                  <a:lnTo>
                    <a:pt x="160" y="42"/>
                  </a:lnTo>
                  <a:lnTo>
                    <a:pt x="158" y="44"/>
                  </a:lnTo>
                  <a:lnTo>
                    <a:pt x="162" y="44"/>
                  </a:lnTo>
                  <a:lnTo>
                    <a:pt x="162" y="42"/>
                  </a:lnTo>
                  <a:lnTo>
                    <a:pt x="164" y="42"/>
                  </a:lnTo>
                  <a:lnTo>
                    <a:pt x="166" y="40"/>
                  </a:lnTo>
                  <a:lnTo>
                    <a:pt x="166" y="42"/>
                  </a:lnTo>
                  <a:lnTo>
                    <a:pt x="168" y="42"/>
                  </a:lnTo>
                  <a:lnTo>
                    <a:pt x="170" y="42"/>
                  </a:lnTo>
                  <a:lnTo>
                    <a:pt x="174" y="42"/>
                  </a:lnTo>
                  <a:lnTo>
                    <a:pt x="176" y="42"/>
                  </a:lnTo>
                  <a:lnTo>
                    <a:pt x="176" y="40"/>
                  </a:lnTo>
                  <a:lnTo>
                    <a:pt x="178" y="40"/>
                  </a:lnTo>
                  <a:lnTo>
                    <a:pt x="180" y="40"/>
                  </a:lnTo>
                  <a:lnTo>
                    <a:pt x="182" y="40"/>
                  </a:lnTo>
                  <a:lnTo>
                    <a:pt x="184" y="40"/>
                  </a:lnTo>
                  <a:lnTo>
                    <a:pt x="186" y="40"/>
                  </a:lnTo>
                  <a:lnTo>
                    <a:pt x="186" y="42"/>
                  </a:lnTo>
                  <a:lnTo>
                    <a:pt x="184" y="42"/>
                  </a:lnTo>
                  <a:lnTo>
                    <a:pt x="184" y="44"/>
                  </a:lnTo>
                  <a:lnTo>
                    <a:pt x="186" y="44"/>
                  </a:lnTo>
                  <a:lnTo>
                    <a:pt x="186" y="46"/>
                  </a:lnTo>
                  <a:lnTo>
                    <a:pt x="184" y="46"/>
                  </a:lnTo>
                  <a:lnTo>
                    <a:pt x="184" y="48"/>
                  </a:lnTo>
                  <a:lnTo>
                    <a:pt x="186" y="50"/>
                  </a:lnTo>
                  <a:lnTo>
                    <a:pt x="188" y="50"/>
                  </a:lnTo>
                  <a:lnTo>
                    <a:pt x="188" y="52"/>
                  </a:lnTo>
                  <a:lnTo>
                    <a:pt x="188" y="54"/>
                  </a:lnTo>
                  <a:lnTo>
                    <a:pt x="186" y="54"/>
                  </a:lnTo>
                  <a:lnTo>
                    <a:pt x="186" y="56"/>
                  </a:lnTo>
                  <a:lnTo>
                    <a:pt x="188" y="56"/>
                  </a:lnTo>
                  <a:lnTo>
                    <a:pt x="190" y="56"/>
                  </a:lnTo>
                  <a:lnTo>
                    <a:pt x="192" y="56"/>
                  </a:lnTo>
                  <a:lnTo>
                    <a:pt x="194" y="56"/>
                  </a:lnTo>
                  <a:lnTo>
                    <a:pt x="194" y="58"/>
                  </a:lnTo>
                  <a:lnTo>
                    <a:pt x="192" y="58"/>
                  </a:lnTo>
                  <a:lnTo>
                    <a:pt x="190" y="60"/>
                  </a:lnTo>
                  <a:lnTo>
                    <a:pt x="188" y="60"/>
                  </a:lnTo>
                  <a:lnTo>
                    <a:pt x="188" y="58"/>
                  </a:lnTo>
                  <a:lnTo>
                    <a:pt x="186" y="58"/>
                  </a:lnTo>
                  <a:lnTo>
                    <a:pt x="184" y="58"/>
                  </a:lnTo>
                  <a:lnTo>
                    <a:pt x="182" y="60"/>
                  </a:lnTo>
                  <a:lnTo>
                    <a:pt x="178" y="60"/>
                  </a:lnTo>
                  <a:lnTo>
                    <a:pt x="174" y="62"/>
                  </a:lnTo>
                  <a:lnTo>
                    <a:pt x="174" y="64"/>
                  </a:lnTo>
                  <a:lnTo>
                    <a:pt x="170" y="66"/>
                  </a:lnTo>
                  <a:lnTo>
                    <a:pt x="168" y="68"/>
                  </a:lnTo>
                  <a:lnTo>
                    <a:pt x="166" y="68"/>
                  </a:lnTo>
                  <a:lnTo>
                    <a:pt x="164" y="68"/>
                  </a:lnTo>
                  <a:lnTo>
                    <a:pt x="162" y="68"/>
                  </a:lnTo>
                  <a:lnTo>
                    <a:pt x="162" y="66"/>
                  </a:lnTo>
                  <a:lnTo>
                    <a:pt x="160" y="66"/>
                  </a:lnTo>
                  <a:lnTo>
                    <a:pt x="160" y="64"/>
                  </a:lnTo>
                  <a:lnTo>
                    <a:pt x="158" y="62"/>
                  </a:lnTo>
                  <a:lnTo>
                    <a:pt x="156" y="66"/>
                  </a:lnTo>
                  <a:lnTo>
                    <a:pt x="158" y="66"/>
                  </a:lnTo>
                  <a:lnTo>
                    <a:pt x="158" y="68"/>
                  </a:lnTo>
                  <a:lnTo>
                    <a:pt x="156" y="70"/>
                  </a:lnTo>
                  <a:lnTo>
                    <a:pt x="154" y="70"/>
                  </a:lnTo>
                  <a:lnTo>
                    <a:pt x="152" y="70"/>
                  </a:lnTo>
                  <a:lnTo>
                    <a:pt x="150" y="70"/>
                  </a:lnTo>
                  <a:lnTo>
                    <a:pt x="148" y="70"/>
                  </a:lnTo>
                  <a:lnTo>
                    <a:pt x="146" y="70"/>
                  </a:lnTo>
                  <a:lnTo>
                    <a:pt x="144" y="70"/>
                  </a:lnTo>
                  <a:lnTo>
                    <a:pt x="142" y="70"/>
                  </a:lnTo>
                  <a:lnTo>
                    <a:pt x="140" y="70"/>
                  </a:lnTo>
                  <a:lnTo>
                    <a:pt x="140" y="68"/>
                  </a:lnTo>
                  <a:lnTo>
                    <a:pt x="138" y="70"/>
                  </a:lnTo>
                  <a:lnTo>
                    <a:pt x="138" y="68"/>
                  </a:lnTo>
                  <a:lnTo>
                    <a:pt x="138" y="66"/>
                  </a:lnTo>
                  <a:lnTo>
                    <a:pt x="136" y="66"/>
                  </a:lnTo>
                  <a:lnTo>
                    <a:pt x="132" y="66"/>
                  </a:lnTo>
                  <a:lnTo>
                    <a:pt x="132" y="68"/>
                  </a:lnTo>
                  <a:lnTo>
                    <a:pt x="134" y="68"/>
                  </a:lnTo>
                  <a:lnTo>
                    <a:pt x="136" y="68"/>
                  </a:lnTo>
                  <a:lnTo>
                    <a:pt x="132" y="70"/>
                  </a:lnTo>
                  <a:lnTo>
                    <a:pt x="130" y="72"/>
                  </a:lnTo>
                  <a:lnTo>
                    <a:pt x="132" y="72"/>
                  </a:lnTo>
                  <a:lnTo>
                    <a:pt x="134" y="72"/>
                  </a:lnTo>
                  <a:lnTo>
                    <a:pt x="136" y="70"/>
                  </a:lnTo>
                  <a:lnTo>
                    <a:pt x="136" y="72"/>
                  </a:lnTo>
                  <a:lnTo>
                    <a:pt x="132" y="74"/>
                  </a:lnTo>
                  <a:lnTo>
                    <a:pt x="130" y="74"/>
                  </a:lnTo>
                  <a:lnTo>
                    <a:pt x="130" y="76"/>
                  </a:lnTo>
                  <a:lnTo>
                    <a:pt x="130" y="74"/>
                  </a:lnTo>
                  <a:lnTo>
                    <a:pt x="128" y="74"/>
                  </a:lnTo>
                  <a:lnTo>
                    <a:pt x="124" y="74"/>
                  </a:lnTo>
                  <a:lnTo>
                    <a:pt x="124" y="76"/>
                  </a:lnTo>
                  <a:lnTo>
                    <a:pt x="126" y="76"/>
                  </a:lnTo>
                  <a:lnTo>
                    <a:pt x="128" y="76"/>
                  </a:lnTo>
                  <a:lnTo>
                    <a:pt x="128" y="78"/>
                  </a:lnTo>
                  <a:lnTo>
                    <a:pt x="128" y="80"/>
                  </a:lnTo>
                  <a:lnTo>
                    <a:pt x="126" y="80"/>
                  </a:lnTo>
                  <a:lnTo>
                    <a:pt x="120" y="82"/>
                  </a:lnTo>
                  <a:lnTo>
                    <a:pt x="118" y="82"/>
                  </a:lnTo>
                  <a:lnTo>
                    <a:pt x="116" y="82"/>
                  </a:lnTo>
                  <a:lnTo>
                    <a:pt x="112" y="84"/>
                  </a:lnTo>
                  <a:lnTo>
                    <a:pt x="110" y="84"/>
                  </a:lnTo>
                  <a:lnTo>
                    <a:pt x="108" y="84"/>
                  </a:lnTo>
                  <a:lnTo>
                    <a:pt x="108" y="86"/>
                  </a:lnTo>
                  <a:lnTo>
                    <a:pt x="106" y="86"/>
                  </a:lnTo>
                  <a:lnTo>
                    <a:pt x="104" y="86"/>
                  </a:lnTo>
                  <a:lnTo>
                    <a:pt x="102" y="86"/>
                  </a:lnTo>
                  <a:lnTo>
                    <a:pt x="100" y="88"/>
                  </a:lnTo>
                  <a:lnTo>
                    <a:pt x="102" y="88"/>
                  </a:lnTo>
                  <a:lnTo>
                    <a:pt x="102" y="90"/>
                  </a:lnTo>
                  <a:lnTo>
                    <a:pt x="104" y="90"/>
                  </a:lnTo>
                  <a:lnTo>
                    <a:pt x="106" y="90"/>
                  </a:lnTo>
                  <a:lnTo>
                    <a:pt x="104" y="92"/>
                  </a:lnTo>
                  <a:lnTo>
                    <a:pt x="104" y="94"/>
                  </a:lnTo>
                  <a:lnTo>
                    <a:pt x="100" y="94"/>
                  </a:lnTo>
                  <a:lnTo>
                    <a:pt x="98" y="94"/>
                  </a:lnTo>
                  <a:lnTo>
                    <a:pt x="98" y="92"/>
                  </a:lnTo>
                  <a:lnTo>
                    <a:pt x="96" y="92"/>
                  </a:lnTo>
                  <a:lnTo>
                    <a:pt x="92" y="94"/>
                  </a:lnTo>
                  <a:lnTo>
                    <a:pt x="92" y="96"/>
                  </a:lnTo>
                  <a:lnTo>
                    <a:pt x="90" y="96"/>
                  </a:lnTo>
                  <a:lnTo>
                    <a:pt x="88" y="96"/>
                  </a:lnTo>
                  <a:lnTo>
                    <a:pt x="86" y="96"/>
                  </a:lnTo>
                  <a:lnTo>
                    <a:pt x="84" y="96"/>
                  </a:lnTo>
                  <a:lnTo>
                    <a:pt x="84" y="94"/>
                  </a:lnTo>
                  <a:lnTo>
                    <a:pt x="86" y="94"/>
                  </a:lnTo>
                  <a:lnTo>
                    <a:pt x="88" y="94"/>
                  </a:lnTo>
                  <a:lnTo>
                    <a:pt x="90" y="92"/>
                  </a:lnTo>
                  <a:lnTo>
                    <a:pt x="92" y="92"/>
                  </a:lnTo>
                  <a:lnTo>
                    <a:pt x="92" y="90"/>
                  </a:lnTo>
                  <a:lnTo>
                    <a:pt x="90" y="90"/>
                  </a:lnTo>
                  <a:lnTo>
                    <a:pt x="90" y="92"/>
                  </a:lnTo>
                  <a:lnTo>
                    <a:pt x="88" y="92"/>
                  </a:lnTo>
                  <a:lnTo>
                    <a:pt x="84" y="94"/>
                  </a:lnTo>
                  <a:lnTo>
                    <a:pt x="82" y="94"/>
                  </a:lnTo>
                  <a:lnTo>
                    <a:pt x="80" y="94"/>
                  </a:lnTo>
                  <a:lnTo>
                    <a:pt x="78" y="94"/>
                  </a:lnTo>
                  <a:lnTo>
                    <a:pt x="78" y="92"/>
                  </a:lnTo>
                  <a:lnTo>
                    <a:pt x="80" y="92"/>
                  </a:lnTo>
                  <a:lnTo>
                    <a:pt x="80" y="90"/>
                  </a:lnTo>
                  <a:lnTo>
                    <a:pt x="78" y="88"/>
                  </a:lnTo>
                  <a:lnTo>
                    <a:pt x="76" y="86"/>
                  </a:lnTo>
                  <a:lnTo>
                    <a:pt x="74" y="84"/>
                  </a:lnTo>
                  <a:lnTo>
                    <a:pt x="72" y="86"/>
                  </a:lnTo>
                  <a:lnTo>
                    <a:pt x="70" y="86"/>
                  </a:lnTo>
                  <a:lnTo>
                    <a:pt x="66" y="86"/>
                  </a:lnTo>
                  <a:lnTo>
                    <a:pt x="66" y="84"/>
                  </a:lnTo>
                  <a:lnTo>
                    <a:pt x="68" y="84"/>
                  </a:lnTo>
                  <a:lnTo>
                    <a:pt x="66" y="82"/>
                  </a:lnTo>
                  <a:lnTo>
                    <a:pt x="64" y="82"/>
                  </a:lnTo>
                  <a:lnTo>
                    <a:pt x="64" y="80"/>
                  </a:lnTo>
                  <a:lnTo>
                    <a:pt x="66" y="80"/>
                  </a:lnTo>
                  <a:lnTo>
                    <a:pt x="68" y="80"/>
                  </a:lnTo>
                  <a:lnTo>
                    <a:pt x="72" y="78"/>
                  </a:lnTo>
                  <a:lnTo>
                    <a:pt x="72" y="76"/>
                  </a:lnTo>
                  <a:lnTo>
                    <a:pt x="74" y="74"/>
                  </a:lnTo>
                  <a:lnTo>
                    <a:pt x="76" y="72"/>
                  </a:lnTo>
                  <a:lnTo>
                    <a:pt x="76" y="70"/>
                  </a:lnTo>
                  <a:lnTo>
                    <a:pt x="74" y="70"/>
                  </a:lnTo>
                  <a:lnTo>
                    <a:pt x="72" y="70"/>
                  </a:lnTo>
                  <a:lnTo>
                    <a:pt x="70" y="70"/>
                  </a:lnTo>
                  <a:lnTo>
                    <a:pt x="70" y="68"/>
                  </a:lnTo>
                  <a:lnTo>
                    <a:pt x="66" y="68"/>
                  </a:lnTo>
                  <a:lnTo>
                    <a:pt x="64" y="68"/>
                  </a:lnTo>
                  <a:lnTo>
                    <a:pt x="62" y="68"/>
                  </a:lnTo>
                  <a:lnTo>
                    <a:pt x="58" y="68"/>
                  </a:lnTo>
                  <a:lnTo>
                    <a:pt x="56" y="70"/>
                  </a:lnTo>
                  <a:lnTo>
                    <a:pt x="54" y="70"/>
                  </a:lnTo>
                  <a:lnTo>
                    <a:pt x="50" y="70"/>
                  </a:lnTo>
                  <a:lnTo>
                    <a:pt x="44" y="70"/>
                  </a:lnTo>
                  <a:lnTo>
                    <a:pt x="42" y="70"/>
                  </a:lnTo>
                  <a:lnTo>
                    <a:pt x="40" y="70"/>
                  </a:lnTo>
                  <a:lnTo>
                    <a:pt x="38" y="70"/>
                  </a:lnTo>
                  <a:lnTo>
                    <a:pt x="38" y="68"/>
                  </a:lnTo>
                  <a:lnTo>
                    <a:pt x="40" y="68"/>
                  </a:lnTo>
                  <a:lnTo>
                    <a:pt x="44" y="66"/>
                  </a:lnTo>
                  <a:lnTo>
                    <a:pt x="46" y="64"/>
                  </a:lnTo>
                  <a:lnTo>
                    <a:pt x="44" y="64"/>
                  </a:lnTo>
                  <a:lnTo>
                    <a:pt x="42" y="64"/>
                  </a:lnTo>
                  <a:lnTo>
                    <a:pt x="44" y="62"/>
                  </a:lnTo>
                  <a:lnTo>
                    <a:pt x="44" y="60"/>
                  </a:lnTo>
                  <a:lnTo>
                    <a:pt x="46" y="60"/>
                  </a:lnTo>
                  <a:lnTo>
                    <a:pt x="46" y="58"/>
                  </a:lnTo>
                  <a:lnTo>
                    <a:pt x="48" y="60"/>
                  </a:lnTo>
                  <a:lnTo>
                    <a:pt x="50" y="58"/>
                  </a:lnTo>
                  <a:lnTo>
                    <a:pt x="52" y="58"/>
                  </a:lnTo>
                  <a:lnTo>
                    <a:pt x="54" y="56"/>
                  </a:lnTo>
                  <a:lnTo>
                    <a:pt x="56" y="56"/>
                  </a:lnTo>
                  <a:lnTo>
                    <a:pt x="58" y="56"/>
                  </a:lnTo>
                  <a:lnTo>
                    <a:pt x="60" y="56"/>
                  </a:lnTo>
                  <a:lnTo>
                    <a:pt x="62" y="56"/>
                  </a:lnTo>
                  <a:lnTo>
                    <a:pt x="66" y="52"/>
                  </a:lnTo>
                  <a:lnTo>
                    <a:pt x="64" y="52"/>
                  </a:lnTo>
                  <a:lnTo>
                    <a:pt x="62" y="54"/>
                  </a:lnTo>
                  <a:lnTo>
                    <a:pt x="60" y="54"/>
                  </a:lnTo>
                  <a:lnTo>
                    <a:pt x="54" y="56"/>
                  </a:lnTo>
                  <a:lnTo>
                    <a:pt x="52" y="56"/>
                  </a:lnTo>
                  <a:lnTo>
                    <a:pt x="50" y="56"/>
                  </a:lnTo>
                  <a:lnTo>
                    <a:pt x="52" y="56"/>
                  </a:lnTo>
                  <a:lnTo>
                    <a:pt x="52" y="54"/>
                  </a:lnTo>
                  <a:lnTo>
                    <a:pt x="50" y="56"/>
                  </a:lnTo>
                  <a:lnTo>
                    <a:pt x="50" y="54"/>
                  </a:lnTo>
                  <a:lnTo>
                    <a:pt x="48" y="54"/>
                  </a:lnTo>
                  <a:lnTo>
                    <a:pt x="48" y="56"/>
                  </a:lnTo>
                  <a:lnTo>
                    <a:pt x="46" y="56"/>
                  </a:lnTo>
                  <a:lnTo>
                    <a:pt x="44" y="56"/>
                  </a:lnTo>
                  <a:lnTo>
                    <a:pt x="42" y="56"/>
                  </a:lnTo>
                  <a:lnTo>
                    <a:pt x="40" y="56"/>
                  </a:lnTo>
                  <a:lnTo>
                    <a:pt x="36" y="56"/>
                  </a:lnTo>
                  <a:lnTo>
                    <a:pt x="34" y="58"/>
                  </a:lnTo>
                  <a:lnTo>
                    <a:pt x="32" y="60"/>
                  </a:lnTo>
                  <a:lnTo>
                    <a:pt x="30" y="62"/>
                  </a:lnTo>
                  <a:lnTo>
                    <a:pt x="28" y="64"/>
                  </a:lnTo>
                  <a:lnTo>
                    <a:pt x="28" y="66"/>
                  </a:lnTo>
                  <a:lnTo>
                    <a:pt x="30" y="66"/>
                  </a:lnTo>
                  <a:lnTo>
                    <a:pt x="30" y="68"/>
                  </a:lnTo>
                  <a:lnTo>
                    <a:pt x="26" y="70"/>
                  </a:lnTo>
                  <a:lnTo>
                    <a:pt x="24" y="70"/>
                  </a:lnTo>
                  <a:lnTo>
                    <a:pt x="20" y="72"/>
                  </a:lnTo>
                  <a:lnTo>
                    <a:pt x="18" y="72"/>
                  </a:lnTo>
                  <a:lnTo>
                    <a:pt x="14" y="74"/>
                  </a:lnTo>
                  <a:lnTo>
                    <a:pt x="14" y="76"/>
                  </a:lnTo>
                  <a:lnTo>
                    <a:pt x="12" y="76"/>
                  </a:lnTo>
                  <a:lnTo>
                    <a:pt x="10" y="76"/>
                  </a:lnTo>
                  <a:lnTo>
                    <a:pt x="10" y="78"/>
                  </a:lnTo>
                  <a:lnTo>
                    <a:pt x="8" y="78"/>
                  </a:lnTo>
                  <a:lnTo>
                    <a:pt x="6" y="78"/>
                  </a:lnTo>
                  <a:lnTo>
                    <a:pt x="4" y="78"/>
                  </a:lnTo>
                  <a:lnTo>
                    <a:pt x="0" y="80"/>
                  </a:lnTo>
                  <a:lnTo>
                    <a:pt x="16" y="68"/>
                  </a:lnTo>
                  <a:lnTo>
                    <a:pt x="32" y="58"/>
                  </a:lnTo>
                  <a:lnTo>
                    <a:pt x="46" y="50"/>
                  </a:lnTo>
                  <a:lnTo>
                    <a:pt x="60" y="40"/>
                  </a:lnTo>
                  <a:lnTo>
                    <a:pt x="76" y="28"/>
                  </a:lnTo>
                  <a:lnTo>
                    <a:pt x="90" y="18"/>
                  </a:lnTo>
                  <a:lnTo>
                    <a:pt x="106" y="8"/>
                  </a:lnTo>
                  <a:lnTo>
                    <a:pt x="122" y="0"/>
                  </a:lnTo>
                  <a:lnTo>
                    <a:pt x="124" y="2"/>
                  </a:lnTo>
                  <a:lnTo>
                    <a:pt x="126" y="2"/>
                  </a:lnTo>
                  <a:lnTo>
                    <a:pt x="128" y="2"/>
                  </a:lnTo>
                  <a:lnTo>
                    <a:pt x="128" y="0"/>
                  </a:lnTo>
                  <a:lnTo>
                    <a:pt x="130" y="0"/>
                  </a:lnTo>
                  <a:lnTo>
                    <a:pt x="130" y="2"/>
                  </a:lnTo>
                  <a:lnTo>
                    <a:pt x="128" y="2"/>
                  </a:lnTo>
                  <a:lnTo>
                    <a:pt x="126" y="4"/>
                  </a:lnTo>
                  <a:close/>
                </a:path>
              </a:pathLst>
            </a:custGeom>
            <a:solidFill>
              <a:srgbClr val="FC6800"/>
            </a:solidFill>
            <a:ln w="3175">
              <a:solidFill>
                <a:schemeClr val="bg1"/>
              </a:solidFill>
              <a:prstDash val="sysDot"/>
              <a:round/>
              <a:headEnd/>
              <a:tailEnd/>
            </a:ln>
          </p:spPr>
          <p:txBody>
            <a:bodyPr/>
            <a:lstStyle/>
            <a:p>
              <a:pPr fontAlgn="base">
                <a:spcBef>
                  <a:spcPct val="0"/>
                </a:spcBef>
                <a:spcAft>
                  <a:spcPct val="0"/>
                </a:spcAft>
              </a:pPr>
              <a:endParaRPr lang="de-DE" sz="2400">
                <a:solidFill>
                  <a:srgbClr val="000000"/>
                </a:solidFill>
                <a:cs typeface="Arial" charset="0"/>
              </a:endParaRPr>
            </a:p>
          </p:txBody>
        </p:sp>
        <p:sp>
          <p:nvSpPr>
            <p:cNvPr id="14506" name="Freeform 2588"/>
            <p:cNvSpPr>
              <a:spLocks/>
            </p:cNvSpPr>
            <p:nvPr/>
          </p:nvSpPr>
          <p:spPr bwMode="auto">
            <a:xfrm>
              <a:off x="1535613" y="1581161"/>
              <a:ext cx="3929" cy="1310"/>
            </a:xfrm>
            <a:custGeom>
              <a:avLst/>
              <a:gdLst>
                <a:gd name="T0" fmla="*/ 2147483647 w 4"/>
                <a:gd name="T1" fmla="*/ 0 h 2"/>
                <a:gd name="T2" fmla="*/ 0 w 4"/>
                <a:gd name="T3" fmla="*/ 2147483647 h 2"/>
                <a:gd name="T4" fmla="*/ 2147483647 w 4"/>
                <a:gd name="T5" fmla="*/ 2147483647 h 2"/>
                <a:gd name="T6" fmla="*/ 2147483647 w 4"/>
                <a:gd name="T7" fmla="*/ 0 h 2"/>
                <a:gd name="T8" fmla="*/ 0 60000 65536"/>
                <a:gd name="T9" fmla="*/ 0 60000 65536"/>
                <a:gd name="T10" fmla="*/ 0 60000 65536"/>
                <a:gd name="T11" fmla="*/ 0 60000 65536"/>
                <a:gd name="T12" fmla="*/ 0 w 4"/>
                <a:gd name="T13" fmla="*/ 0 h 2"/>
                <a:gd name="T14" fmla="*/ 4 w 4"/>
                <a:gd name="T15" fmla="*/ 2 h 2"/>
              </a:gdLst>
              <a:ahLst/>
              <a:cxnLst>
                <a:cxn ang="T8">
                  <a:pos x="T0" y="T1"/>
                </a:cxn>
                <a:cxn ang="T9">
                  <a:pos x="T2" y="T3"/>
                </a:cxn>
                <a:cxn ang="T10">
                  <a:pos x="T4" y="T5"/>
                </a:cxn>
                <a:cxn ang="T11">
                  <a:pos x="T6" y="T7"/>
                </a:cxn>
              </a:cxnLst>
              <a:rect l="T12" t="T13" r="T14" b="T15"/>
              <a:pathLst>
                <a:path w="4" h="2">
                  <a:moveTo>
                    <a:pt x="4" y="0"/>
                  </a:moveTo>
                  <a:lnTo>
                    <a:pt x="0" y="2"/>
                  </a:lnTo>
                  <a:lnTo>
                    <a:pt x="2" y="2"/>
                  </a:lnTo>
                  <a:lnTo>
                    <a:pt x="4" y="0"/>
                  </a:lnTo>
                  <a:close/>
                </a:path>
              </a:pathLst>
            </a:custGeom>
            <a:solidFill>
              <a:srgbClr val="FC6800"/>
            </a:solidFill>
            <a:ln w="3175">
              <a:solidFill>
                <a:schemeClr val="bg1"/>
              </a:solidFill>
              <a:prstDash val="sysDot"/>
              <a:round/>
              <a:headEnd/>
              <a:tailEnd/>
            </a:ln>
          </p:spPr>
          <p:txBody>
            <a:bodyPr/>
            <a:lstStyle/>
            <a:p>
              <a:pPr fontAlgn="base">
                <a:spcBef>
                  <a:spcPct val="0"/>
                </a:spcBef>
                <a:spcAft>
                  <a:spcPct val="0"/>
                </a:spcAft>
              </a:pPr>
              <a:endParaRPr lang="de-DE" sz="2400">
                <a:solidFill>
                  <a:srgbClr val="000000"/>
                </a:solidFill>
                <a:cs typeface="Arial" charset="0"/>
              </a:endParaRPr>
            </a:p>
          </p:txBody>
        </p:sp>
        <p:sp>
          <p:nvSpPr>
            <p:cNvPr id="14507" name="Freeform 2589"/>
            <p:cNvSpPr>
              <a:spLocks/>
            </p:cNvSpPr>
            <p:nvPr/>
          </p:nvSpPr>
          <p:spPr bwMode="auto">
            <a:xfrm>
              <a:off x="1652148" y="1458079"/>
              <a:ext cx="41900" cy="10475"/>
            </a:xfrm>
            <a:custGeom>
              <a:avLst/>
              <a:gdLst>
                <a:gd name="T0" fmla="*/ 2147483647 w 46"/>
                <a:gd name="T1" fmla="*/ 2147483647 h 12"/>
                <a:gd name="T2" fmla="*/ 2147483647 w 46"/>
                <a:gd name="T3" fmla="*/ 0 h 12"/>
                <a:gd name="T4" fmla="*/ 2147483647 w 46"/>
                <a:gd name="T5" fmla="*/ 0 h 12"/>
                <a:gd name="T6" fmla="*/ 2147483647 w 46"/>
                <a:gd name="T7" fmla="*/ 0 h 12"/>
                <a:gd name="T8" fmla="*/ 2147483647 w 46"/>
                <a:gd name="T9" fmla="*/ 2147483647 h 12"/>
                <a:gd name="T10" fmla="*/ 2147483647 w 46"/>
                <a:gd name="T11" fmla="*/ 2147483647 h 12"/>
                <a:gd name="T12" fmla="*/ 2147483647 w 46"/>
                <a:gd name="T13" fmla="*/ 2147483647 h 12"/>
                <a:gd name="T14" fmla="*/ 2147483647 w 46"/>
                <a:gd name="T15" fmla="*/ 2147483647 h 12"/>
                <a:gd name="T16" fmla="*/ 2147483647 w 46"/>
                <a:gd name="T17" fmla="*/ 2147483647 h 12"/>
                <a:gd name="T18" fmla="*/ 2147483647 w 46"/>
                <a:gd name="T19" fmla="*/ 2147483647 h 12"/>
                <a:gd name="T20" fmla="*/ 2147483647 w 46"/>
                <a:gd name="T21" fmla="*/ 2147483647 h 12"/>
                <a:gd name="T22" fmla="*/ 2147483647 w 46"/>
                <a:gd name="T23" fmla="*/ 2147483647 h 12"/>
                <a:gd name="T24" fmla="*/ 2147483647 w 46"/>
                <a:gd name="T25" fmla="*/ 2147483647 h 12"/>
                <a:gd name="T26" fmla="*/ 2147483647 w 46"/>
                <a:gd name="T27" fmla="*/ 2147483647 h 12"/>
                <a:gd name="T28" fmla="*/ 2147483647 w 46"/>
                <a:gd name="T29" fmla="*/ 2147483647 h 12"/>
                <a:gd name="T30" fmla="*/ 2147483647 w 46"/>
                <a:gd name="T31" fmla="*/ 2147483647 h 12"/>
                <a:gd name="T32" fmla="*/ 2147483647 w 46"/>
                <a:gd name="T33" fmla="*/ 2147483647 h 12"/>
                <a:gd name="T34" fmla="*/ 2147483647 w 46"/>
                <a:gd name="T35" fmla="*/ 2147483647 h 12"/>
                <a:gd name="T36" fmla="*/ 2147483647 w 46"/>
                <a:gd name="T37" fmla="*/ 2147483647 h 12"/>
                <a:gd name="T38" fmla="*/ 2147483647 w 46"/>
                <a:gd name="T39" fmla="*/ 2147483647 h 12"/>
                <a:gd name="T40" fmla="*/ 2147483647 w 46"/>
                <a:gd name="T41" fmla="*/ 2147483647 h 12"/>
                <a:gd name="T42" fmla="*/ 2147483647 w 46"/>
                <a:gd name="T43" fmla="*/ 2147483647 h 12"/>
                <a:gd name="T44" fmla="*/ 2147483647 w 46"/>
                <a:gd name="T45" fmla="*/ 2147483647 h 12"/>
                <a:gd name="T46" fmla="*/ 2147483647 w 46"/>
                <a:gd name="T47" fmla="*/ 2147483647 h 12"/>
                <a:gd name="T48" fmla="*/ 2147483647 w 46"/>
                <a:gd name="T49" fmla="*/ 2147483647 h 12"/>
                <a:gd name="T50" fmla="*/ 2147483647 w 46"/>
                <a:gd name="T51" fmla="*/ 2147483647 h 12"/>
                <a:gd name="T52" fmla="*/ 2147483647 w 46"/>
                <a:gd name="T53" fmla="*/ 2147483647 h 12"/>
                <a:gd name="T54" fmla="*/ 2147483647 w 46"/>
                <a:gd name="T55" fmla="*/ 2147483647 h 12"/>
                <a:gd name="T56" fmla="*/ 2147483647 w 46"/>
                <a:gd name="T57" fmla="*/ 2147483647 h 12"/>
                <a:gd name="T58" fmla="*/ 0 w 46"/>
                <a:gd name="T59" fmla="*/ 2147483647 h 12"/>
                <a:gd name="T60" fmla="*/ 2147483647 w 46"/>
                <a:gd name="T61" fmla="*/ 2147483647 h 12"/>
                <a:gd name="T62" fmla="*/ 2147483647 w 46"/>
                <a:gd name="T63" fmla="*/ 2147483647 h 12"/>
                <a:gd name="T64" fmla="*/ 2147483647 w 46"/>
                <a:gd name="T65" fmla="*/ 2147483647 h 12"/>
                <a:gd name="T66" fmla="*/ 2147483647 w 46"/>
                <a:gd name="T67" fmla="*/ 2147483647 h 12"/>
                <a:gd name="T68" fmla="*/ 2147483647 w 46"/>
                <a:gd name="T69" fmla="*/ 0 h 12"/>
                <a:gd name="T70" fmla="*/ 2147483647 w 46"/>
                <a:gd name="T71" fmla="*/ 2147483647 h 12"/>
                <a:gd name="T72" fmla="*/ 2147483647 w 46"/>
                <a:gd name="T73" fmla="*/ 2147483647 h 12"/>
                <a:gd name="T74" fmla="*/ 2147483647 w 46"/>
                <a:gd name="T75" fmla="*/ 2147483647 h 12"/>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w 46"/>
                <a:gd name="T115" fmla="*/ 0 h 12"/>
                <a:gd name="T116" fmla="*/ 46 w 46"/>
                <a:gd name="T117" fmla="*/ 12 h 12"/>
              </a:gdLst>
              <a:ahLst/>
              <a:cxnLst>
                <a:cxn ang="T76">
                  <a:pos x="T0" y="T1"/>
                </a:cxn>
                <a:cxn ang="T77">
                  <a:pos x="T2" y="T3"/>
                </a:cxn>
                <a:cxn ang="T78">
                  <a:pos x="T4" y="T5"/>
                </a:cxn>
                <a:cxn ang="T79">
                  <a:pos x="T6" y="T7"/>
                </a:cxn>
                <a:cxn ang="T80">
                  <a:pos x="T8" y="T9"/>
                </a:cxn>
                <a:cxn ang="T81">
                  <a:pos x="T10" y="T11"/>
                </a:cxn>
                <a:cxn ang="T82">
                  <a:pos x="T12" y="T13"/>
                </a:cxn>
                <a:cxn ang="T83">
                  <a:pos x="T14" y="T15"/>
                </a:cxn>
                <a:cxn ang="T84">
                  <a:pos x="T16" y="T17"/>
                </a:cxn>
                <a:cxn ang="T85">
                  <a:pos x="T18" y="T19"/>
                </a:cxn>
                <a:cxn ang="T86">
                  <a:pos x="T20" y="T21"/>
                </a:cxn>
                <a:cxn ang="T87">
                  <a:pos x="T22" y="T23"/>
                </a:cxn>
                <a:cxn ang="T88">
                  <a:pos x="T24" y="T25"/>
                </a:cxn>
                <a:cxn ang="T89">
                  <a:pos x="T26" y="T27"/>
                </a:cxn>
                <a:cxn ang="T90">
                  <a:pos x="T28" y="T29"/>
                </a:cxn>
                <a:cxn ang="T91">
                  <a:pos x="T30" y="T31"/>
                </a:cxn>
                <a:cxn ang="T92">
                  <a:pos x="T32" y="T33"/>
                </a:cxn>
                <a:cxn ang="T93">
                  <a:pos x="T34" y="T35"/>
                </a:cxn>
                <a:cxn ang="T94">
                  <a:pos x="T36" y="T37"/>
                </a:cxn>
                <a:cxn ang="T95">
                  <a:pos x="T38" y="T39"/>
                </a:cxn>
                <a:cxn ang="T96">
                  <a:pos x="T40" y="T41"/>
                </a:cxn>
                <a:cxn ang="T97">
                  <a:pos x="T42" y="T43"/>
                </a:cxn>
                <a:cxn ang="T98">
                  <a:pos x="T44" y="T45"/>
                </a:cxn>
                <a:cxn ang="T99">
                  <a:pos x="T46" y="T47"/>
                </a:cxn>
                <a:cxn ang="T100">
                  <a:pos x="T48" y="T49"/>
                </a:cxn>
                <a:cxn ang="T101">
                  <a:pos x="T50" y="T51"/>
                </a:cxn>
                <a:cxn ang="T102">
                  <a:pos x="T52" y="T53"/>
                </a:cxn>
                <a:cxn ang="T103">
                  <a:pos x="T54" y="T55"/>
                </a:cxn>
                <a:cxn ang="T104">
                  <a:pos x="T56" y="T57"/>
                </a:cxn>
                <a:cxn ang="T105">
                  <a:pos x="T58" y="T59"/>
                </a:cxn>
                <a:cxn ang="T106">
                  <a:pos x="T60" y="T61"/>
                </a:cxn>
                <a:cxn ang="T107">
                  <a:pos x="T62" y="T63"/>
                </a:cxn>
                <a:cxn ang="T108">
                  <a:pos x="T64" y="T65"/>
                </a:cxn>
                <a:cxn ang="T109">
                  <a:pos x="T66" y="T67"/>
                </a:cxn>
                <a:cxn ang="T110">
                  <a:pos x="T68" y="T69"/>
                </a:cxn>
                <a:cxn ang="T111">
                  <a:pos x="T70" y="T71"/>
                </a:cxn>
                <a:cxn ang="T112">
                  <a:pos x="T72" y="T73"/>
                </a:cxn>
                <a:cxn ang="T113">
                  <a:pos x="T74" y="T75"/>
                </a:cxn>
              </a:cxnLst>
              <a:rect l="T114" t="T115" r="T116" b="T117"/>
              <a:pathLst>
                <a:path w="46" h="12">
                  <a:moveTo>
                    <a:pt x="30" y="2"/>
                  </a:moveTo>
                  <a:lnTo>
                    <a:pt x="30" y="0"/>
                  </a:lnTo>
                  <a:lnTo>
                    <a:pt x="34" y="0"/>
                  </a:lnTo>
                  <a:lnTo>
                    <a:pt x="38" y="0"/>
                  </a:lnTo>
                  <a:lnTo>
                    <a:pt x="40" y="2"/>
                  </a:lnTo>
                  <a:lnTo>
                    <a:pt x="42" y="2"/>
                  </a:lnTo>
                  <a:lnTo>
                    <a:pt x="44" y="2"/>
                  </a:lnTo>
                  <a:lnTo>
                    <a:pt x="44" y="4"/>
                  </a:lnTo>
                  <a:lnTo>
                    <a:pt x="44" y="6"/>
                  </a:lnTo>
                  <a:lnTo>
                    <a:pt x="46" y="6"/>
                  </a:lnTo>
                  <a:lnTo>
                    <a:pt x="46" y="8"/>
                  </a:lnTo>
                  <a:lnTo>
                    <a:pt x="42" y="8"/>
                  </a:lnTo>
                  <a:lnTo>
                    <a:pt x="42" y="10"/>
                  </a:lnTo>
                  <a:lnTo>
                    <a:pt x="38" y="10"/>
                  </a:lnTo>
                  <a:lnTo>
                    <a:pt x="36" y="10"/>
                  </a:lnTo>
                  <a:lnTo>
                    <a:pt x="32" y="12"/>
                  </a:lnTo>
                  <a:lnTo>
                    <a:pt x="30" y="12"/>
                  </a:lnTo>
                  <a:lnTo>
                    <a:pt x="28" y="12"/>
                  </a:lnTo>
                  <a:lnTo>
                    <a:pt x="26" y="12"/>
                  </a:lnTo>
                  <a:lnTo>
                    <a:pt x="24" y="12"/>
                  </a:lnTo>
                  <a:lnTo>
                    <a:pt x="22" y="12"/>
                  </a:lnTo>
                  <a:lnTo>
                    <a:pt x="18" y="12"/>
                  </a:lnTo>
                  <a:lnTo>
                    <a:pt x="16" y="12"/>
                  </a:lnTo>
                  <a:lnTo>
                    <a:pt x="14" y="12"/>
                  </a:lnTo>
                  <a:lnTo>
                    <a:pt x="8" y="12"/>
                  </a:lnTo>
                  <a:lnTo>
                    <a:pt x="4" y="12"/>
                  </a:lnTo>
                  <a:lnTo>
                    <a:pt x="2" y="12"/>
                  </a:lnTo>
                  <a:lnTo>
                    <a:pt x="0" y="12"/>
                  </a:lnTo>
                  <a:lnTo>
                    <a:pt x="10" y="8"/>
                  </a:lnTo>
                  <a:lnTo>
                    <a:pt x="18" y="2"/>
                  </a:lnTo>
                  <a:lnTo>
                    <a:pt x="20" y="2"/>
                  </a:lnTo>
                  <a:lnTo>
                    <a:pt x="22" y="2"/>
                  </a:lnTo>
                  <a:lnTo>
                    <a:pt x="24" y="0"/>
                  </a:lnTo>
                  <a:lnTo>
                    <a:pt x="26" y="2"/>
                  </a:lnTo>
                  <a:lnTo>
                    <a:pt x="28" y="2"/>
                  </a:lnTo>
                  <a:lnTo>
                    <a:pt x="30" y="2"/>
                  </a:lnTo>
                  <a:close/>
                </a:path>
              </a:pathLst>
            </a:custGeom>
            <a:solidFill>
              <a:srgbClr val="FC6800"/>
            </a:solidFill>
            <a:ln w="3175">
              <a:solidFill>
                <a:schemeClr val="bg1"/>
              </a:solidFill>
              <a:prstDash val="sysDot"/>
              <a:round/>
              <a:headEnd/>
              <a:tailEnd/>
            </a:ln>
          </p:spPr>
          <p:txBody>
            <a:bodyPr/>
            <a:lstStyle/>
            <a:p>
              <a:pPr fontAlgn="base">
                <a:spcBef>
                  <a:spcPct val="0"/>
                </a:spcBef>
                <a:spcAft>
                  <a:spcPct val="0"/>
                </a:spcAft>
              </a:pPr>
              <a:endParaRPr lang="de-DE" sz="2400">
                <a:solidFill>
                  <a:srgbClr val="000000"/>
                </a:solidFill>
                <a:cs typeface="Arial" charset="0"/>
              </a:endParaRPr>
            </a:p>
          </p:txBody>
        </p:sp>
        <p:sp>
          <p:nvSpPr>
            <p:cNvPr id="14509" name="Freeform 2591"/>
            <p:cNvSpPr>
              <a:spLocks/>
            </p:cNvSpPr>
            <p:nvPr/>
          </p:nvSpPr>
          <p:spPr bwMode="auto">
            <a:xfrm>
              <a:off x="4480425" y="1772770"/>
              <a:ext cx="301159" cy="150580"/>
            </a:xfrm>
            <a:custGeom>
              <a:avLst/>
              <a:gdLst>
                <a:gd name="T0" fmla="*/ 2147483647 w 328"/>
                <a:gd name="T1" fmla="*/ 2147483647 h 183"/>
                <a:gd name="T2" fmla="*/ 2147483647 w 328"/>
                <a:gd name="T3" fmla="*/ 2147483647 h 183"/>
                <a:gd name="T4" fmla="*/ 2147483647 w 328"/>
                <a:gd name="T5" fmla="*/ 2147483647 h 183"/>
                <a:gd name="T6" fmla="*/ 2147483647 w 328"/>
                <a:gd name="T7" fmla="*/ 2147483647 h 183"/>
                <a:gd name="T8" fmla="*/ 2147483647 w 328"/>
                <a:gd name="T9" fmla="*/ 2147483647 h 183"/>
                <a:gd name="T10" fmla="*/ 2147483647 w 328"/>
                <a:gd name="T11" fmla="*/ 2147483647 h 183"/>
                <a:gd name="T12" fmla="*/ 2147483647 w 328"/>
                <a:gd name="T13" fmla="*/ 2147483647 h 183"/>
                <a:gd name="T14" fmla="*/ 2147483647 w 328"/>
                <a:gd name="T15" fmla="*/ 2147483647 h 183"/>
                <a:gd name="T16" fmla="*/ 2147483647 w 328"/>
                <a:gd name="T17" fmla="*/ 2147483647 h 183"/>
                <a:gd name="T18" fmla="*/ 2147483647 w 328"/>
                <a:gd name="T19" fmla="*/ 2147483647 h 183"/>
                <a:gd name="T20" fmla="*/ 2147483647 w 328"/>
                <a:gd name="T21" fmla="*/ 2147483647 h 183"/>
                <a:gd name="T22" fmla="*/ 2147483647 w 328"/>
                <a:gd name="T23" fmla="*/ 2147483647 h 183"/>
                <a:gd name="T24" fmla="*/ 2147483647 w 328"/>
                <a:gd name="T25" fmla="*/ 2147483647 h 183"/>
                <a:gd name="T26" fmla="*/ 2147483647 w 328"/>
                <a:gd name="T27" fmla="*/ 2147483647 h 183"/>
                <a:gd name="T28" fmla="*/ 2147483647 w 328"/>
                <a:gd name="T29" fmla="*/ 2147483647 h 183"/>
                <a:gd name="T30" fmla="*/ 2147483647 w 328"/>
                <a:gd name="T31" fmla="*/ 2147483647 h 183"/>
                <a:gd name="T32" fmla="*/ 2147483647 w 328"/>
                <a:gd name="T33" fmla="*/ 2147483647 h 183"/>
                <a:gd name="T34" fmla="*/ 2147483647 w 328"/>
                <a:gd name="T35" fmla="*/ 2147483647 h 183"/>
                <a:gd name="T36" fmla="*/ 2147483647 w 328"/>
                <a:gd name="T37" fmla="*/ 2147483647 h 183"/>
                <a:gd name="T38" fmla="*/ 2147483647 w 328"/>
                <a:gd name="T39" fmla="*/ 2147483647 h 183"/>
                <a:gd name="T40" fmla="*/ 2147483647 w 328"/>
                <a:gd name="T41" fmla="*/ 2147483647 h 183"/>
                <a:gd name="T42" fmla="*/ 2147483647 w 328"/>
                <a:gd name="T43" fmla="*/ 2147483647 h 183"/>
                <a:gd name="T44" fmla="*/ 2147483647 w 328"/>
                <a:gd name="T45" fmla="*/ 2147483647 h 183"/>
                <a:gd name="T46" fmla="*/ 2147483647 w 328"/>
                <a:gd name="T47" fmla="*/ 2147483647 h 183"/>
                <a:gd name="T48" fmla="*/ 2147483647 w 328"/>
                <a:gd name="T49" fmla="*/ 2147483647 h 183"/>
                <a:gd name="T50" fmla="*/ 2147483647 w 328"/>
                <a:gd name="T51" fmla="*/ 2147483647 h 183"/>
                <a:gd name="T52" fmla="*/ 2147483647 w 328"/>
                <a:gd name="T53" fmla="*/ 2147483647 h 183"/>
                <a:gd name="T54" fmla="*/ 2147483647 w 328"/>
                <a:gd name="T55" fmla="*/ 2147483647 h 183"/>
                <a:gd name="T56" fmla="*/ 2147483647 w 328"/>
                <a:gd name="T57" fmla="*/ 2147483647 h 183"/>
                <a:gd name="T58" fmla="*/ 2147483647 w 328"/>
                <a:gd name="T59" fmla="*/ 2147483647 h 183"/>
                <a:gd name="T60" fmla="*/ 2147483647 w 328"/>
                <a:gd name="T61" fmla="*/ 2147483647 h 183"/>
                <a:gd name="T62" fmla="*/ 2147483647 w 328"/>
                <a:gd name="T63" fmla="*/ 2147483647 h 183"/>
                <a:gd name="T64" fmla="*/ 2147483647 w 328"/>
                <a:gd name="T65" fmla="*/ 2147483647 h 183"/>
                <a:gd name="T66" fmla="*/ 2147483647 w 328"/>
                <a:gd name="T67" fmla="*/ 2147483647 h 183"/>
                <a:gd name="T68" fmla="*/ 2147483647 w 328"/>
                <a:gd name="T69" fmla="*/ 2147483647 h 183"/>
                <a:gd name="T70" fmla="*/ 2147483647 w 328"/>
                <a:gd name="T71" fmla="*/ 2147483647 h 183"/>
                <a:gd name="T72" fmla="*/ 2147483647 w 328"/>
                <a:gd name="T73" fmla="*/ 2147483647 h 183"/>
                <a:gd name="T74" fmla="*/ 2147483647 w 328"/>
                <a:gd name="T75" fmla="*/ 2147483647 h 183"/>
                <a:gd name="T76" fmla="*/ 2147483647 w 328"/>
                <a:gd name="T77" fmla="*/ 2147483647 h 183"/>
                <a:gd name="T78" fmla="*/ 2147483647 w 328"/>
                <a:gd name="T79" fmla="*/ 2147483647 h 183"/>
                <a:gd name="T80" fmla="*/ 2147483647 w 328"/>
                <a:gd name="T81" fmla="*/ 2147483647 h 183"/>
                <a:gd name="T82" fmla="*/ 2147483647 w 328"/>
                <a:gd name="T83" fmla="*/ 2147483647 h 183"/>
                <a:gd name="T84" fmla="*/ 2147483647 w 328"/>
                <a:gd name="T85" fmla="*/ 2147483647 h 183"/>
                <a:gd name="T86" fmla="*/ 2147483647 w 328"/>
                <a:gd name="T87" fmla="*/ 2147483647 h 183"/>
                <a:gd name="T88" fmla="*/ 2147483647 w 328"/>
                <a:gd name="T89" fmla="*/ 2147483647 h 183"/>
                <a:gd name="T90" fmla="*/ 2147483647 w 328"/>
                <a:gd name="T91" fmla="*/ 2147483647 h 183"/>
                <a:gd name="T92" fmla="*/ 2147483647 w 328"/>
                <a:gd name="T93" fmla="*/ 2147483647 h 183"/>
                <a:gd name="T94" fmla="*/ 2147483647 w 328"/>
                <a:gd name="T95" fmla="*/ 2147483647 h 183"/>
                <a:gd name="T96" fmla="*/ 2147483647 w 328"/>
                <a:gd name="T97" fmla="*/ 2147483647 h 183"/>
                <a:gd name="T98" fmla="*/ 2147483647 w 328"/>
                <a:gd name="T99" fmla="*/ 2147483647 h 183"/>
                <a:gd name="T100" fmla="*/ 2147483647 w 328"/>
                <a:gd name="T101" fmla="*/ 2147483647 h 183"/>
                <a:gd name="T102" fmla="*/ 2147483647 w 328"/>
                <a:gd name="T103" fmla="*/ 2147483647 h 183"/>
                <a:gd name="T104" fmla="*/ 2147483647 w 328"/>
                <a:gd name="T105" fmla="*/ 2147483647 h 183"/>
                <a:gd name="T106" fmla="*/ 2147483647 w 328"/>
                <a:gd name="T107" fmla="*/ 2147483647 h 183"/>
                <a:gd name="T108" fmla="*/ 2147483647 w 328"/>
                <a:gd name="T109" fmla="*/ 2147483647 h 183"/>
                <a:gd name="T110" fmla="*/ 2147483647 w 328"/>
                <a:gd name="T111" fmla="*/ 2147483647 h 183"/>
                <a:gd name="T112" fmla="*/ 2147483647 w 328"/>
                <a:gd name="T113" fmla="*/ 2147483647 h 183"/>
                <a:gd name="T114" fmla="*/ 2147483647 w 328"/>
                <a:gd name="T115" fmla="*/ 2147483647 h 183"/>
                <a:gd name="T116" fmla="*/ 2147483647 w 328"/>
                <a:gd name="T117" fmla="*/ 2147483647 h 183"/>
                <a:gd name="T118" fmla="*/ 2147483647 w 328"/>
                <a:gd name="T119" fmla="*/ 2147483647 h 183"/>
                <a:gd name="T120" fmla="*/ 2147483647 w 328"/>
                <a:gd name="T121" fmla="*/ 2147483647 h 183"/>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w 328"/>
                <a:gd name="T184" fmla="*/ 0 h 183"/>
                <a:gd name="T185" fmla="*/ 328 w 328"/>
                <a:gd name="T186" fmla="*/ 183 h 183"/>
              </a:gdLst>
              <a:ahLst/>
              <a:cxnLst>
                <a:cxn ang="T122">
                  <a:pos x="T0" y="T1"/>
                </a:cxn>
                <a:cxn ang="T123">
                  <a:pos x="T2" y="T3"/>
                </a:cxn>
                <a:cxn ang="T124">
                  <a:pos x="T4" y="T5"/>
                </a:cxn>
                <a:cxn ang="T125">
                  <a:pos x="T6" y="T7"/>
                </a:cxn>
                <a:cxn ang="T126">
                  <a:pos x="T8" y="T9"/>
                </a:cxn>
                <a:cxn ang="T127">
                  <a:pos x="T10" y="T11"/>
                </a:cxn>
                <a:cxn ang="T128">
                  <a:pos x="T12" y="T13"/>
                </a:cxn>
                <a:cxn ang="T129">
                  <a:pos x="T14" y="T15"/>
                </a:cxn>
                <a:cxn ang="T130">
                  <a:pos x="T16" y="T17"/>
                </a:cxn>
                <a:cxn ang="T131">
                  <a:pos x="T18" y="T19"/>
                </a:cxn>
                <a:cxn ang="T132">
                  <a:pos x="T20" y="T21"/>
                </a:cxn>
                <a:cxn ang="T133">
                  <a:pos x="T22" y="T23"/>
                </a:cxn>
                <a:cxn ang="T134">
                  <a:pos x="T24" y="T25"/>
                </a:cxn>
                <a:cxn ang="T135">
                  <a:pos x="T26" y="T27"/>
                </a:cxn>
                <a:cxn ang="T136">
                  <a:pos x="T28" y="T29"/>
                </a:cxn>
                <a:cxn ang="T137">
                  <a:pos x="T30" y="T31"/>
                </a:cxn>
                <a:cxn ang="T138">
                  <a:pos x="T32" y="T33"/>
                </a:cxn>
                <a:cxn ang="T139">
                  <a:pos x="T34" y="T35"/>
                </a:cxn>
                <a:cxn ang="T140">
                  <a:pos x="T36" y="T37"/>
                </a:cxn>
                <a:cxn ang="T141">
                  <a:pos x="T38" y="T39"/>
                </a:cxn>
                <a:cxn ang="T142">
                  <a:pos x="T40" y="T41"/>
                </a:cxn>
                <a:cxn ang="T143">
                  <a:pos x="T42" y="T43"/>
                </a:cxn>
                <a:cxn ang="T144">
                  <a:pos x="T44" y="T45"/>
                </a:cxn>
                <a:cxn ang="T145">
                  <a:pos x="T46" y="T47"/>
                </a:cxn>
                <a:cxn ang="T146">
                  <a:pos x="T48" y="T49"/>
                </a:cxn>
                <a:cxn ang="T147">
                  <a:pos x="T50" y="T51"/>
                </a:cxn>
                <a:cxn ang="T148">
                  <a:pos x="T52" y="T53"/>
                </a:cxn>
                <a:cxn ang="T149">
                  <a:pos x="T54" y="T55"/>
                </a:cxn>
                <a:cxn ang="T150">
                  <a:pos x="T56" y="T57"/>
                </a:cxn>
                <a:cxn ang="T151">
                  <a:pos x="T58" y="T59"/>
                </a:cxn>
                <a:cxn ang="T152">
                  <a:pos x="T60" y="T61"/>
                </a:cxn>
                <a:cxn ang="T153">
                  <a:pos x="T62" y="T63"/>
                </a:cxn>
                <a:cxn ang="T154">
                  <a:pos x="T64" y="T65"/>
                </a:cxn>
                <a:cxn ang="T155">
                  <a:pos x="T66" y="T67"/>
                </a:cxn>
                <a:cxn ang="T156">
                  <a:pos x="T68" y="T69"/>
                </a:cxn>
                <a:cxn ang="T157">
                  <a:pos x="T70" y="T71"/>
                </a:cxn>
                <a:cxn ang="T158">
                  <a:pos x="T72" y="T73"/>
                </a:cxn>
                <a:cxn ang="T159">
                  <a:pos x="T74" y="T75"/>
                </a:cxn>
                <a:cxn ang="T160">
                  <a:pos x="T76" y="T77"/>
                </a:cxn>
                <a:cxn ang="T161">
                  <a:pos x="T78" y="T79"/>
                </a:cxn>
                <a:cxn ang="T162">
                  <a:pos x="T80" y="T81"/>
                </a:cxn>
                <a:cxn ang="T163">
                  <a:pos x="T82" y="T83"/>
                </a:cxn>
                <a:cxn ang="T164">
                  <a:pos x="T84" y="T85"/>
                </a:cxn>
                <a:cxn ang="T165">
                  <a:pos x="T86" y="T87"/>
                </a:cxn>
                <a:cxn ang="T166">
                  <a:pos x="T88" y="T89"/>
                </a:cxn>
                <a:cxn ang="T167">
                  <a:pos x="T90" y="T91"/>
                </a:cxn>
                <a:cxn ang="T168">
                  <a:pos x="T92" y="T93"/>
                </a:cxn>
                <a:cxn ang="T169">
                  <a:pos x="T94" y="T95"/>
                </a:cxn>
                <a:cxn ang="T170">
                  <a:pos x="T96" y="T97"/>
                </a:cxn>
                <a:cxn ang="T171">
                  <a:pos x="T98" y="T99"/>
                </a:cxn>
                <a:cxn ang="T172">
                  <a:pos x="T100" y="T101"/>
                </a:cxn>
                <a:cxn ang="T173">
                  <a:pos x="T102" y="T103"/>
                </a:cxn>
                <a:cxn ang="T174">
                  <a:pos x="T104" y="T105"/>
                </a:cxn>
                <a:cxn ang="T175">
                  <a:pos x="T106" y="T107"/>
                </a:cxn>
                <a:cxn ang="T176">
                  <a:pos x="T108" y="T109"/>
                </a:cxn>
                <a:cxn ang="T177">
                  <a:pos x="T110" y="T111"/>
                </a:cxn>
                <a:cxn ang="T178">
                  <a:pos x="T112" y="T113"/>
                </a:cxn>
                <a:cxn ang="T179">
                  <a:pos x="T114" y="T115"/>
                </a:cxn>
                <a:cxn ang="T180">
                  <a:pos x="T116" y="T117"/>
                </a:cxn>
                <a:cxn ang="T181">
                  <a:pos x="T118" y="T119"/>
                </a:cxn>
                <a:cxn ang="T182">
                  <a:pos x="T120" y="T121"/>
                </a:cxn>
              </a:cxnLst>
              <a:rect l="T183" t="T184" r="T185" b="T186"/>
              <a:pathLst>
                <a:path w="328" h="183">
                  <a:moveTo>
                    <a:pt x="184" y="134"/>
                  </a:moveTo>
                  <a:lnTo>
                    <a:pt x="186" y="134"/>
                  </a:lnTo>
                  <a:lnTo>
                    <a:pt x="190" y="134"/>
                  </a:lnTo>
                  <a:lnTo>
                    <a:pt x="192" y="134"/>
                  </a:lnTo>
                  <a:lnTo>
                    <a:pt x="194" y="134"/>
                  </a:lnTo>
                  <a:lnTo>
                    <a:pt x="196" y="134"/>
                  </a:lnTo>
                  <a:lnTo>
                    <a:pt x="196" y="132"/>
                  </a:lnTo>
                  <a:lnTo>
                    <a:pt x="198" y="132"/>
                  </a:lnTo>
                  <a:lnTo>
                    <a:pt x="200" y="132"/>
                  </a:lnTo>
                  <a:lnTo>
                    <a:pt x="198" y="132"/>
                  </a:lnTo>
                  <a:lnTo>
                    <a:pt x="196" y="132"/>
                  </a:lnTo>
                  <a:lnTo>
                    <a:pt x="194" y="132"/>
                  </a:lnTo>
                  <a:lnTo>
                    <a:pt x="192" y="132"/>
                  </a:lnTo>
                  <a:lnTo>
                    <a:pt x="190" y="132"/>
                  </a:lnTo>
                  <a:lnTo>
                    <a:pt x="188" y="132"/>
                  </a:lnTo>
                  <a:lnTo>
                    <a:pt x="186" y="132"/>
                  </a:lnTo>
                  <a:lnTo>
                    <a:pt x="186" y="130"/>
                  </a:lnTo>
                  <a:lnTo>
                    <a:pt x="186" y="128"/>
                  </a:lnTo>
                  <a:lnTo>
                    <a:pt x="186" y="126"/>
                  </a:lnTo>
                  <a:lnTo>
                    <a:pt x="186" y="124"/>
                  </a:lnTo>
                  <a:lnTo>
                    <a:pt x="182" y="120"/>
                  </a:lnTo>
                  <a:lnTo>
                    <a:pt x="180" y="118"/>
                  </a:lnTo>
                  <a:lnTo>
                    <a:pt x="180" y="120"/>
                  </a:lnTo>
                  <a:lnTo>
                    <a:pt x="182" y="120"/>
                  </a:lnTo>
                  <a:lnTo>
                    <a:pt x="182" y="122"/>
                  </a:lnTo>
                  <a:lnTo>
                    <a:pt x="182" y="124"/>
                  </a:lnTo>
                  <a:lnTo>
                    <a:pt x="184" y="126"/>
                  </a:lnTo>
                  <a:lnTo>
                    <a:pt x="186" y="126"/>
                  </a:lnTo>
                  <a:lnTo>
                    <a:pt x="186" y="128"/>
                  </a:lnTo>
                  <a:lnTo>
                    <a:pt x="184" y="128"/>
                  </a:lnTo>
                  <a:lnTo>
                    <a:pt x="184" y="130"/>
                  </a:lnTo>
                  <a:lnTo>
                    <a:pt x="186" y="132"/>
                  </a:lnTo>
                  <a:lnTo>
                    <a:pt x="184" y="132"/>
                  </a:lnTo>
                  <a:lnTo>
                    <a:pt x="182" y="132"/>
                  </a:lnTo>
                  <a:lnTo>
                    <a:pt x="180" y="132"/>
                  </a:lnTo>
                  <a:lnTo>
                    <a:pt x="178" y="132"/>
                  </a:lnTo>
                  <a:lnTo>
                    <a:pt x="176" y="132"/>
                  </a:lnTo>
                  <a:lnTo>
                    <a:pt x="178" y="132"/>
                  </a:lnTo>
                  <a:lnTo>
                    <a:pt x="178" y="130"/>
                  </a:lnTo>
                  <a:lnTo>
                    <a:pt x="178" y="128"/>
                  </a:lnTo>
                  <a:lnTo>
                    <a:pt x="178" y="130"/>
                  </a:lnTo>
                  <a:lnTo>
                    <a:pt x="176" y="132"/>
                  </a:lnTo>
                  <a:lnTo>
                    <a:pt x="174" y="132"/>
                  </a:lnTo>
                  <a:lnTo>
                    <a:pt x="172" y="132"/>
                  </a:lnTo>
                  <a:lnTo>
                    <a:pt x="170" y="132"/>
                  </a:lnTo>
                  <a:lnTo>
                    <a:pt x="168" y="132"/>
                  </a:lnTo>
                  <a:lnTo>
                    <a:pt x="166" y="132"/>
                  </a:lnTo>
                  <a:lnTo>
                    <a:pt x="166" y="134"/>
                  </a:lnTo>
                  <a:lnTo>
                    <a:pt x="166" y="136"/>
                  </a:lnTo>
                  <a:lnTo>
                    <a:pt x="164" y="140"/>
                  </a:lnTo>
                  <a:lnTo>
                    <a:pt x="162" y="144"/>
                  </a:lnTo>
                  <a:lnTo>
                    <a:pt x="158" y="148"/>
                  </a:lnTo>
                  <a:lnTo>
                    <a:pt x="156" y="150"/>
                  </a:lnTo>
                  <a:lnTo>
                    <a:pt x="154" y="150"/>
                  </a:lnTo>
                  <a:lnTo>
                    <a:pt x="152" y="150"/>
                  </a:lnTo>
                  <a:lnTo>
                    <a:pt x="150" y="152"/>
                  </a:lnTo>
                  <a:lnTo>
                    <a:pt x="150" y="154"/>
                  </a:lnTo>
                  <a:lnTo>
                    <a:pt x="152" y="154"/>
                  </a:lnTo>
                  <a:lnTo>
                    <a:pt x="150" y="154"/>
                  </a:lnTo>
                  <a:lnTo>
                    <a:pt x="150" y="156"/>
                  </a:lnTo>
                  <a:lnTo>
                    <a:pt x="148" y="154"/>
                  </a:lnTo>
                  <a:lnTo>
                    <a:pt x="148" y="152"/>
                  </a:lnTo>
                  <a:lnTo>
                    <a:pt x="148" y="150"/>
                  </a:lnTo>
                  <a:lnTo>
                    <a:pt x="146" y="150"/>
                  </a:lnTo>
                  <a:lnTo>
                    <a:pt x="146" y="154"/>
                  </a:lnTo>
                  <a:lnTo>
                    <a:pt x="146" y="156"/>
                  </a:lnTo>
                  <a:lnTo>
                    <a:pt x="148" y="158"/>
                  </a:lnTo>
                  <a:lnTo>
                    <a:pt x="150" y="158"/>
                  </a:lnTo>
                  <a:lnTo>
                    <a:pt x="150" y="160"/>
                  </a:lnTo>
                  <a:lnTo>
                    <a:pt x="150" y="162"/>
                  </a:lnTo>
                  <a:lnTo>
                    <a:pt x="150" y="164"/>
                  </a:lnTo>
                  <a:lnTo>
                    <a:pt x="148" y="164"/>
                  </a:lnTo>
                  <a:lnTo>
                    <a:pt x="148" y="162"/>
                  </a:lnTo>
                  <a:lnTo>
                    <a:pt x="148" y="160"/>
                  </a:lnTo>
                  <a:lnTo>
                    <a:pt x="146" y="160"/>
                  </a:lnTo>
                  <a:lnTo>
                    <a:pt x="144" y="160"/>
                  </a:lnTo>
                  <a:lnTo>
                    <a:pt x="142" y="160"/>
                  </a:lnTo>
                  <a:lnTo>
                    <a:pt x="140" y="160"/>
                  </a:lnTo>
                  <a:lnTo>
                    <a:pt x="134" y="162"/>
                  </a:lnTo>
                  <a:lnTo>
                    <a:pt x="132" y="162"/>
                  </a:lnTo>
                  <a:lnTo>
                    <a:pt x="132" y="164"/>
                  </a:lnTo>
                  <a:lnTo>
                    <a:pt x="130" y="164"/>
                  </a:lnTo>
                  <a:lnTo>
                    <a:pt x="128" y="164"/>
                  </a:lnTo>
                  <a:lnTo>
                    <a:pt x="124" y="162"/>
                  </a:lnTo>
                  <a:lnTo>
                    <a:pt x="122" y="162"/>
                  </a:lnTo>
                  <a:lnTo>
                    <a:pt x="122" y="160"/>
                  </a:lnTo>
                  <a:lnTo>
                    <a:pt x="120" y="160"/>
                  </a:lnTo>
                  <a:lnTo>
                    <a:pt x="120" y="158"/>
                  </a:lnTo>
                  <a:lnTo>
                    <a:pt x="122" y="158"/>
                  </a:lnTo>
                  <a:lnTo>
                    <a:pt x="124" y="158"/>
                  </a:lnTo>
                  <a:lnTo>
                    <a:pt x="126" y="158"/>
                  </a:lnTo>
                  <a:lnTo>
                    <a:pt x="126" y="154"/>
                  </a:lnTo>
                  <a:lnTo>
                    <a:pt x="124" y="154"/>
                  </a:lnTo>
                  <a:lnTo>
                    <a:pt x="124" y="152"/>
                  </a:lnTo>
                  <a:lnTo>
                    <a:pt x="126" y="152"/>
                  </a:lnTo>
                  <a:lnTo>
                    <a:pt x="128" y="152"/>
                  </a:lnTo>
                  <a:lnTo>
                    <a:pt x="130" y="150"/>
                  </a:lnTo>
                  <a:lnTo>
                    <a:pt x="130" y="148"/>
                  </a:lnTo>
                  <a:lnTo>
                    <a:pt x="128" y="148"/>
                  </a:lnTo>
                  <a:lnTo>
                    <a:pt x="128" y="146"/>
                  </a:lnTo>
                  <a:lnTo>
                    <a:pt x="130" y="146"/>
                  </a:lnTo>
                  <a:lnTo>
                    <a:pt x="132" y="146"/>
                  </a:lnTo>
                  <a:lnTo>
                    <a:pt x="134" y="142"/>
                  </a:lnTo>
                  <a:lnTo>
                    <a:pt x="132" y="140"/>
                  </a:lnTo>
                  <a:lnTo>
                    <a:pt x="132" y="138"/>
                  </a:lnTo>
                  <a:lnTo>
                    <a:pt x="130" y="136"/>
                  </a:lnTo>
                  <a:lnTo>
                    <a:pt x="132" y="134"/>
                  </a:lnTo>
                  <a:lnTo>
                    <a:pt x="134" y="132"/>
                  </a:lnTo>
                  <a:lnTo>
                    <a:pt x="136" y="132"/>
                  </a:lnTo>
                  <a:lnTo>
                    <a:pt x="136" y="134"/>
                  </a:lnTo>
                  <a:lnTo>
                    <a:pt x="136" y="136"/>
                  </a:lnTo>
                  <a:lnTo>
                    <a:pt x="136" y="138"/>
                  </a:lnTo>
                  <a:lnTo>
                    <a:pt x="136" y="136"/>
                  </a:lnTo>
                  <a:lnTo>
                    <a:pt x="138" y="136"/>
                  </a:lnTo>
                  <a:lnTo>
                    <a:pt x="138" y="134"/>
                  </a:lnTo>
                  <a:lnTo>
                    <a:pt x="140" y="134"/>
                  </a:lnTo>
                  <a:lnTo>
                    <a:pt x="142" y="134"/>
                  </a:lnTo>
                  <a:lnTo>
                    <a:pt x="142" y="136"/>
                  </a:lnTo>
                  <a:lnTo>
                    <a:pt x="144" y="136"/>
                  </a:lnTo>
                  <a:lnTo>
                    <a:pt x="146" y="136"/>
                  </a:lnTo>
                  <a:lnTo>
                    <a:pt x="148" y="136"/>
                  </a:lnTo>
                  <a:lnTo>
                    <a:pt x="148" y="138"/>
                  </a:lnTo>
                  <a:lnTo>
                    <a:pt x="150" y="136"/>
                  </a:lnTo>
                  <a:lnTo>
                    <a:pt x="152" y="136"/>
                  </a:lnTo>
                  <a:lnTo>
                    <a:pt x="154" y="136"/>
                  </a:lnTo>
                  <a:lnTo>
                    <a:pt x="152" y="136"/>
                  </a:lnTo>
                  <a:lnTo>
                    <a:pt x="152" y="134"/>
                  </a:lnTo>
                  <a:lnTo>
                    <a:pt x="150" y="134"/>
                  </a:lnTo>
                  <a:lnTo>
                    <a:pt x="148" y="134"/>
                  </a:lnTo>
                  <a:lnTo>
                    <a:pt x="148" y="132"/>
                  </a:lnTo>
                  <a:lnTo>
                    <a:pt x="150" y="132"/>
                  </a:lnTo>
                  <a:lnTo>
                    <a:pt x="150" y="130"/>
                  </a:lnTo>
                  <a:lnTo>
                    <a:pt x="148" y="128"/>
                  </a:lnTo>
                  <a:lnTo>
                    <a:pt x="146" y="128"/>
                  </a:lnTo>
                  <a:lnTo>
                    <a:pt x="144" y="126"/>
                  </a:lnTo>
                  <a:lnTo>
                    <a:pt x="142" y="126"/>
                  </a:lnTo>
                  <a:lnTo>
                    <a:pt x="140" y="126"/>
                  </a:lnTo>
                  <a:lnTo>
                    <a:pt x="140" y="124"/>
                  </a:lnTo>
                  <a:lnTo>
                    <a:pt x="142" y="124"/>
                  </a:lnTo>
                  <a:lnTo>
                    <a:pt x="140" y="120"/>
                  </a:lnTo>
                  <a:lnTo>
                    <a:pt x="140" y="118"/>
                  </a:lnTo>
                  <a:lnTo>
                    <a:pt x="140" y="116"/>
                  </a:lnTo>
                  <a:lnTo>
                    <a:pt x="138" y="116"/>
                  </a:lnTo>
                  <a:lnTo>
                    <a:pt x="136" y="116"/>
                  </a:lnTo>
                  <a:lnTo>
                    <a:pt x="136" y="114"/>
                  </a:lnTo>
                  <a:lnTo>
                    <a:pt x="134" y="114"/>
                  </a:lnTo>
                  <a:lnTo>
                    <a:pt x="132" y="112"/>
                  </a:lnTo>
                  <a:lnTo>
                    <a:pt x="132" y="114"/>
                  </a:lnTo>
                  <a:lnTo>
                    <a:pt x="130" y="112"/>
                  </a:lnTo>
                  <a:lnTo>
                    <a:pt x="130" y="110"/>
                  </a:lnTo>
                  <a:lnTo>
                    <a:pt x="132" y="110"/>
                  </a:lnTo>
                  <a:lnTo>
                    <a:pt x="132" y="106"/>
                  </a:lnTo>
                  <a:lnTo>
                    <a:pt x="130" y="100"/>
                  </a:lnTo>
                  <a:lnTo>
                    <a:pt x="128" y="100"/>
                  </a:lnTo>
                  <a:lnTo>
                    <a:pt x="128" y="102"/>
                  </a:lnTo>
                  <a:lnTo>
                    <a:pt x="126" y="102"/>
                  </a:lnTo>
                  <a:lnTo>
                    <a:pt x="126" y="100"/>
                  </a:lnTo>
                  <a:lnTo>
                    <a:pt x="124" y="100"/>
                  </a:lnTo>
                  <a:lnTo>
                    <a:pt x="122" y="98"/>
                  </a:lnTo>
                  <a:lnTo>
                    <a:pt x="122" y="96"/>
                  </a:lnTo>
                  <a:lnTo>
                    <a:pt x="120" y="96"/>
                  </a:lnTo>
                  <a:lnTo>
                    <a:pt x="118" y="96"/>
                  </a:lnTo>
                  <a:lnTo>
                    <a:pt x="116" y="96"/>
                  </a:lnTo>
                  <a:lnTo>
                    <a:pt x="116" y="94"/>
                  </a:lnTo>
                  <a:lnTo>
                    <a:pt x="114" y="94"/>
                  </a:lnTo>
                  <a:lnTo>
                    <a:pt x="112" y="94"/>
                  </a:lnTo>
                  <a:lnTo>
                    <a:pt x="110" y="94"/>
                  </a:lnTo>
                  <a:lnTo>
                    <a:pt x="110" y="92"/>
                  </a:lnTo>
                  <a:lnTo>
                    <a:pt x="108" y="92"/>
                  </a:lnTo>
                  <a:lnTo>
                    <a:pt x="106" y="92"/>
                  </a:lnTo>
                  <a:lnTo>
                    <a:pt x="106" y="90"/>
                  </a:lnTo>
                  <a:lnTo>
                    <a:pt x="104" y="90"/>
                  </a:lnTo>
                  <a:lnTo>
                    <a:pt x="104" y="88"/>
                  </a:lnTo>
                  <a:lnTo>
                    <a:pt x="102" y="88"/>
                  </a:lnTo>
                  <a:lnTo>
                    <a:pt x="98" y="88"/>
                  </a:lnTo>
                  <a:lnTo>
                    <a:pt x="98" y="90"/>
                  </a:lnTo>
                  <a:lnTo>
                    <a:pt x="94" y="90"/>
                  </a:lnTo>
                  <a:lnTo>
                    <a:pt x="88" y="92"/>
                  </a:lnTo>
                  <a:lnTo>
                    <a:pt x="86" y="92"/>
                  </a:lnTo>
                  <a:lnTo>
                    <a:pt x="84" y="92"/>
                  </a:lnTo>
                  <a:lnTo>
                    <a:pt x="82" y="92"/>
                  </a:lnTo>
                  <a:lnTo>
                    <a:pt x="82" y="94"/>
                  </a:lnTo>
                  <a:lnTo>
                    <a:pt x="80" y="94"/>
                  </a:lnTo>
                  <a:lnTo>
                    <a:pt x="78" y="94"/>
                  </a:lnTo>
                  <a:lnTo>
                    <a:pt x="76" y="96"/>
                  </a:lnTo>
                  <a:lnTo>
                    <a:pt x="76" y="98"/>
                  </a:lnTo>
                  <a:lnTo>
                    <a:pt x="74" y="100"/>
                  </a:lnTo>
                  <a:lnTo>
                    <a:pt x="72" y="100"/>
                  </a:lnTo>
                  <a:lnTo>
                    <a:pt x="70" y="100"/>
                  </a:lnTo>
                  <a:lnTo>
                    <a:pt x="68" y="102"/>
                  </a:lnTo>
                  <a:lnTo>
                    <a:pt x="66" y="102"/>
                  </a:lnTo>
                  <a:lnTo>
                    <a:pt x="64" y="102"/>
                  </a:lnTo>
                  <a:lnTo>
                    <a:pt x="60" y="102"/>
                  </a:lnTo>
                  <a:lnTo>
                    <a:pt x="58" y="102"/>
                  </a:lnTo>
                  <a:lnTo>
                    <a:pt x="58" y="104"/>
                  </a:lnTo>
                  <a:lnTo>
                    <a:pt x="56" y="106"/>
                  </a:lnTo>
                  <a:lnTo>
                    <a:pt x="54" y="106"/>
                  </a:lnTo>
                  <a:lnTo>
                    <a:pt x="52" y="106"/>
                  </a:lnTo>
                  <a:lnTo>
                    <a:pt x="50" y="104"/>
                  </a:lnTo>
                  <a:lnTo>
                    <a:pt x="48" y="104"/>
                  </a:lnTo>
                  <a:lnTo>
                    <a:pt x="48" y="102"/>
                  </a:lnTo>
                  <a:lnTo>
                    <a:pt x="46" y="102"/>
                  </a:lnTo>
                  <a:lnTo>
                    <a:pt x="46" y="100"/>
                  </a:lnTo>
                  <a:lnTo>
                    <a:pt x="44" y="100"/>
                  </a:lnTo>
                  <a:lnTo>
                    <a:pt x="42" y="100"/>
                  </a:lnTo>
                  <a:lnTo>
                    <a:pt x="40" y="102"/>
                  </a:lnTo>
                  <a:lnTo>
                    <a:pt x="38" y="102"/>
                  </a:lnTo>
                  <a:lnTo>
                    <a:pt x="36" y="102"/>
                  </a:lnTo>
                  <a:lnTo>
                    <a:pt x="36" y="100"/>
                  </a:lnTo>
                  <a:lnTo>
                    <a:pt x="34" y="100"/>
                  </a:lnTo>
                  <a:lnTo>
                    <a:pt x="32" y="100"/>
                  </a:lnTo>
                  <a:lnTo>
                    <a:pt x="26" y="100"/>
                  </a:lnTo>
                  <a:lnTo>
                    <a:pt x="24" y="100"/>
                  </a:lnTo>
                  <a:lnTo>
                    <a:pt x="22" y="100"/>
                  </a:lnTo>
                  <a:lnTo>
                    <a:pt x="22" y="98"/>
                  </a:lnTo>
                  <a:lnTo>
                    <a:pt x="20" y="98"/>
                  </a:lnTo>
                  <a:lnTo>
                    <a:pt x="20" y="100"/>
                  </a:lnTo>
                  <a:lnTo>
                    <a:pt x="18" y="100"/>
                  </a:lnTo>
                  <a:lnTo>
                    <a:pt x="16" y="100"/>
                  </a:lnTo>
                  <a:lnTo>
                    <a:pt x="14" y="100"/>
                  </a:lnTo>
                  <a:lnTo>
                    <a:pt x="16" y="98"/>
                  </a:lnTo>
                  <a:lnTo>
                    <a:pt x="14" y="98"/>
                  </a:lnTo>
                  <a:lnTo>
                    <a:pt x="14" y="96"/>
                  </a:lnTo>
                  <a:lnTo>
                    <a:pt x="12" y="96"/>
                  </a:lnTo>
                  <a:lnTo>
                    <a:pt x="12" y="98"/>
                  </a:lnTo>
                  <a:lnTo>
                    <a:pt x="10" y="98"/>
                  </a:lnTo>
                  <a:lnTo>
                    <a:pt x="10" y="96"/>
                  </a:lnTo>
                  <a:lnTo>
                    <a:pt x="8" y="96"/>
                  </a:lnTo>
                  <a:lnTo>
                    <a:pt x="8" y="94"/>
                  </a:lnTo>
                  <a:lnTo>
                    <a:pt x="6" y="94"/>
                  </a:lnTo>
                  <a:lnTo>
                    <a:pt x="4" y="94"/>
                  </a:lnTo>
                  <a:lnTo>
                    <a:pt x="2" y="92"/>
                  </a:lnTo>
                  <a:lnTo>
                    <a:pt x="2" y="90"/>
                  </a:lnTo>
                  <a:lnTo>
                    <a:pt x="0" y="90"/>
                  </a:lnTo>
                  <a:lnTo>
                    <a:pt x="0" y="86"/>
                  </a:lnTo>
                  <a:lnTo>
                    <a:pt x="0" y="84"/>
                  </a:lnTo>
                  <a:lnTo>
                    <a:pt x="2" y="84"/>
                  </a:lnTo>
                  <a:lnTo>
                    <a:pt x="4" y="82"/>
                  </a:lnTo>
                  <a:lnTo>
                    <a:pt x="4" y="80"/>
                  </a:lnTo>
                  <a:lnTo>
                    <a:pt x="4" y="78"/>
                  </a:lnTo>
                  <a:lnTo>
                    <a:pt x="6" y="78"/>
                  </a:lnTo>
                  <a:lnTo>
                    <a:pt x="6" y="76"/>
                  </a:lnTo>
                  <a:lnTo>
                    <a:pt x="10" y="76"/>
                  </a:lnTo>
                  <a:lnTo>
                    <a:pt x="12" y="78"/>
                  </a:lnTo>
                  <a:lnTo>
                    <a:pt x="12" y="76"/>
                  </a:lnTo>
                  <a:lnTo>
                    <a:pt x="10" y="74"/>
                  </a:lnTo>
                  <a:lnTo>
                    <a:pt x="8" y="74"/>
                  </a:lnTo>
                  <a:lnTo>
                    <a:pt x="8" y="72"/>
                  </a:lnTo>
                  <a:lnTo>
                    <a:pt x="10" y="70"/>
                  </a:lnTo>
                  <a:lnTo>
                    <a:pt x="8" y="70"/>
                  </a:lnTo>
                  <a:lnTo>
                    <a:pt x="8" y="68"/>
                  </a:lnTo>
                  <a:lnTo>
                    <a:pt x="8" y="66"/>
                  </a:lnTo>
                  <a:lnTo>
                    <a:pt x="6" y="66"/>
                  </a:lnTo>
                  <a:lnTo>
                    <a:pt x="6" y="64"/>
                  </a:lnTo>
                  <a:lnTo>
                    <a:pt x="8" y="64"/>
                  </a:lnTo>
                  <a:lnTo>
                    <a:pt x="8" y="62"/>
                  </a:lnTo>
                  <a:lnTo>
                    <a:pt x="14" y="54"/>
                  </a:lnTo>
                  <a:lnTo>
                    <a:pt x="16" y="52"/>
                  </a:lnTo>
                  <a:lnTo>
                    <a:pt x="18" y="52"/>
                  </a:lnTo>
                  <a:lnTo>
                    <a:pt x="18" y="50"/>
                  </a:lnTo>
                  <a:lnTo>
                    <a:pt x="20" y="48"/>
                  </a:lnTo>
                  <a:lnTo>
                    <a:pt x="22" y="48"/>
                  </a:lnTo>
                  <a:lnTo>
                    <a:pt x="22" y="46"/>
                  </a:lnTo>
                  <a:lnTo>
                    <a:pt x="22" y="44"/>
                  </a:lnTo>
                  <a:lnTo>
                    <a:pt x="24" y="44"/>
                  </a:lnTo>
                  <a:lnTo>
                    <a:pt x="26" y="44"/>
                  </a:lnTo>
                  <a:lnTo>
                    <a:pt x="28" y="44"/>
                  </a:lnTo>
                  <a:lnTo>
                    <a:pt x="28" y="40"/>
                  </a:lnTo>
                  <a:lnTo>
                    <a:pt x="28" y="38"/>
                  </a:lnTo>
                  <a:lnTo>
                    <a:pt x="26" y="36"/>
                  </a:lnTo>
                  <a:lnTo>
                    <a:pt x="24" y="36"/>
                  </a:lnTo>
                  <a:lnTo>
                    <a:pt x="26" y="36"/>
                  </a:lnTo>
                  <a:lnTo>
                    <a:pt x="28" y="36"/>
                  </a:lnTo>
                  <a:lnTo>
                    <a:pt x="28" y="34"/>
                  </a:lnTo>
                  <a:lnTo>
                    <a:pt x="26" y="34"/>
                  </a:lnTo>
                  <a:lnTo>
                    <a:pt x="24" y="34"/>
                  </a:lnTo>
                  <a:lnTo>
                    <a:pt x="24" y="32"/>
                  </a:lnTo>
                  <a:lnTo>
                    <a:pt x="24" y="30"/>
                  </a:lnTo>
                  <a:lnTo>
                    <a:pt x="22" y="28"/>
                  </a:lnTo>
                  <a:lnTo>
                    <a:pt x="22" y="26"/>
                  </a:lnTo>
                  <a:lnTo>
                    <a:pt x="20" y="26"/>
                  </a:lnTo>
                  <a:lnTo>
                    <a:pt x="20" y="24"/>
                  </a:lnTo>
                  <a:lnTo>
                    <a:pt x="20" y="22"/>
                  </a:lnTo>
                  <a:lnTo>
                    <a:pt x="20" y="20"/>
                  </a:lnTo>
                  <a:lnTo>
                    <a:pt x="18" y="20"/>
                  </a:lnTo>
                  <a:lnTo>
                    <a:pt x="18" y="18"/>
                  </a:lnTo>
                  <a:lnTo>
                    <a:pt x="18" y="16"/>
                  </a:lnTo>
                  <a:lnTo>
                    <a:pt x="20" y="16"/>
                  </a:lnTo>
                  <a:lnTo>
                    <a:pt x="22" y="18"/>
                  </a:lnTo>
                  <a:lnTo>
                    <a:pt x="24" y="18"/>
                  </a:lnTo>
                  <a:lnTo>
                    <a:pt x="28" y="14"/>
                  </a:lnTo>
                  <a:lnTo>
                    <a:pt x="28" y="12"/>
                  </a:lnTo>
                  <a:lnTo>
                    <a:pt x="30" y="12"/>
                  </a:lnTo>
                  <a:lnTo>
                    <a:pt x="36" y="10"/>
                  </a:lnTo>
                  <a:lnTo>
                    <a:pt x="36" y="12"/>
                  </a:lnTo>
                  <a:lnTo>
                    <a:pt x="38" y="10"/>
                  </a:lnTo>
                  <a:lnTo>
                    <a:pt x="40" y="10"/>
                  </a:lnTo>
                  <a:lnTo>
                    <a:pt x="42" y="10"/>
                  </a:lnTo>
                  <a:lnTo>
                    <a:pt x="44" y="10"/>
                  </a:lnTo>
                  <a:lnTo>
                    <a:pt x="46" y="10"/>
                  </a:lnTo>
                  <a:lnTo>
                    <a:pt x="48" y="10"/>
                  </a:lnTo>
                  <a:lnTo>
                    <a:pt x="50" y="10"/>
                  </a:lnTo>
                  <a:lnTo>
                    <a:pt x="52" y="10"/>
                  </a:lnTo>
                  <a:lnTo>
                    <a:pt x="54" y="10"/>
                  </a:lnTo>
                  <a:lnTo>
                    <a:pt x="56" y="10"/>
                  </a:lnTo>
                  <a:lnTo>
                    <a:pt x="60" y="10"/>
                  </a:lnTo>
                  <a:lnTo>
                    <a:pt x="62" y="12"/>
                  </a:lnTo>
                  <a:lnTo>
                    <a:pt x="64" y="12"/>
                  </a:lnTo>
                  <a:lnTo>
                    <a:pt x="66" y="12"/>
                  </a:lnTo>
                  <a:lnTo>
                    <a:pt x="68" y="12"/>
                  </a:lnTo>
                  <a:lnTo>
                    <a:pt x="70" y="12"/>
                  </a:lnTo>
                  <a:lnTo>
                    <a:pt x="72" y="14"/>
                  </a:lnTo>
                  <a:lnTo>
                    <a:pt x="74" y="14"/>
                  </a:lnTo>
                  <a:lnTo>
                    <a:pt x="76" y="14"/>
                  </a:lnTo>
                  <a:lnTo>
                    <a:pt x="78" y="14"/>
                  </a:lnTo>
                  <a:lnTo>
                    <a:pt x="80" y="14"/>
                  </a:lnTo>
                  <a:lnTo>
                    <a:pt x="80" y="16"/>
                  </a:lnTo>
                  <a:lnTo>
                    <a:pt x="82" y="18"/>
                  </a:lnTo>
                  <a:lnTo>
                    <a:pt x="84" y="18"/>
                  </a:lnTo>
                  <a:lnTo>
                    <a:pt x="86" y="18"/>
                  </a:lnTo>
                  <a:lnTo>
                    <a:pt x="88" y="18"/>
                  </a:lnTo>
                  <a:lnTo>
                    <a:pt x="90" y="18"/>
                  </a:lnTo>
                  <a:lnTo>
                    <a:pt x="90" y="20"/>
                  </a:lnTo>
                  <a:lnTo>
                    <a:pt x="92" y="22"/>
                  </a:lnTo>
                  <a:lnTo>
                    <a:pt x="92" y="20"/>
                  </a:lnTo>
                  <a:lnTo>
                    <a:pt x="92" y="18"/>
                  </a:lnTo>
                  <a:lnTo>
                    <a:pt x="94" y="18"/>
                  </a:lnTo>
                  <a:lnTo>
                    <a:pt x="96" y="18"/>
                  </a:lnTo>
                  <a:lnTo>
                    <a:pt x="98" y="18"/>
                  </a:lnTo>
                  <a:lnTo>
                    <a:pt x="100" y="16"/>
                  </a:lnTo>
                  <a:lnTo>
                    <a:pt x="102" y="18"/>
                  </a:lnTo>
                  <a:lnTo>
                    <a:pt x="104" y="18"/>
                  </a:lnTo>
                  <a:lnTo>
                    <a:pt x="106" y="18"/>
                  </a:lnTo>
                  <a:lnTo>
                    <a:pt x="108" y="18"/>
                  </a:lnTo>
                  <a:lnTo>
                    <a:pt x="108" y="20"/>
                  </a:lnTo>
                  <a:lnTo>
                    <a:pt x="108" y="22"/>
                  </a:lnTo>
                  <a:lnTo>
                    <a:pt x="110" y="22"/>
                  </a:lnTo>
                  <a:lnTo>
                    <a:pt x="110" y="20"/>
                  </a:lnTo>
                  <a:lnTo>
                    <a:pt x="112" y="20"/>
                  </a:lnTo>
                  <a:lnTo>
                    <a:pt x="112" y="18"/>
                  </a:lnTo>
                  <a:lnTo>
                    <a:pt x="116" y="18"/>
                  </a:lnTo>
                  <a:lnTo>
                    <a:pt x="116" y="16"/>
                  </a:lnTo>
                  <a:lnTo>
                    <a:pt x="118" y="18"/>
                  </a:lnTo>
                  <a:lnTo>
                    <a:pt x="118" y="20"/>
                  </a:lnTo>
                  <a:lnTo>
                    <a:pt x="118" y="22"/>
                  </a:lnTo>
                  <a:lnTo>
                    <a:pt x="120" y="22"/>
                  </a:lnTo>
                  <a:lnTo>
                    <a:pt x="120" y="24"/>
                  </a:lnTo>
                  <a:lnTo>
                    <a:pt x="120" y="22"/>
                  </a:lnTo>
                  <a:lnTo>
                    <a:pt x="124" y="20"/>
                  </a:lnTo>
                  <a:lnTo>
                    <a:pt x="126" y="20"/>
                  </a:lnTo>
                  <a:lnTo>
                    <a:pt x="126" y="22"/>
                  </a:lnTo>
                  <a:lnTo>
                    <a:pt x="128" y="22"/>
                  </a:lnTo>
                  <a:lnTo>
                    <a:pt x="130" y="22"/>
                  </a:lnTo>
                  <a:lnTo>
                    <a:pt x="130" y="20"/>
                  </a:lnTo>
                  <a:lnTo>
                    <a:pt x="132" y="20"/>
                  </a:lnTo>
                  <a:lnTo>
                    <a:pt x="134" y="20"/>
                  </a:lnTo>
                  <a:lnTo>
                    <a:pt x="136" y="20"/>
                  </a:lnTo>
                  <a:lnTo>
                    <a:pt x="138" y="22"/>
                  </a:lnTo>
                  <a:lnTo>
                    <a:pt x="138" y="24"/>
                  </a:lnTo>
                  <a:lnTo>
                    <a:pt x="142" y="26"/>
                  </a:lnTo>
                  <a:lnTo>
                    <a:pt x="144" y="24"/>
                  </a:lnTo>
                  <a:lnTo>
                    <a:pt x="142" y="20"/>
                  </a:lnTo>
                  <a:lnTo>
                    <a:pt x="142" y="16"/>
                  </a:lnTo>
                  <a:lnTo>
                    <a:pt x="142" y="14"/>
                  </a:lnTo>
                  <a:lnTo>
                    <a:pt x="142" y="12"/>
                  </a:lnTo>
                  <a:lnTo>
                    <a:pt x="144" y="10"/>
                  </a:lnTo>
                  <a:lnTo>
                    <a:pt x="146" y="10"/>
                  </a:lnTo>
                  <a:lnTo>
                    <a:pt x="146" y="8"/>
                  </a:lnTo>
                  <a:lnTo>
                    <a:pt x="148" y="8"/>
                  </a:lnTo>
                  <a:lnTo>
                    <a:pt x="146" y="8"/>
                  </a:lnTo>
                  <a:lnTo>
                    <a:pt x="146" y="6"/>
                  </a:lnTo>
                  <a:lnTo>
                    <a:pt x="148" y="6"/>
                  </a:lnTo>
                  <a:lnTo>
                    <a:pt x="150" y="6"/>
                  </a:lnTo>
                  <a:lnTo>
                    <a:pt x="154" y="6"/>
                  </a:lnTo>
                  <a:lnTo>
                    <a:pt x="156" y="6"/>
                  </a:lnTo>
                  <a:lnTo>
                    <a:pt x="158" y="6"/>
                  </a:lnTo>
                  <a:lnTo>
                    <a:pt x="160" y="6"/>
                  </a:lnTo>
                  <a:lnTo>
                    <a:pt x="162" y="6"/>
                  </a:lnTo>
                  <a:lnTo>
                    <a:pt x="164" y="6"/>
                  </a:lnTo>
                  <a:lnTo>
                    <a:pt x="166" y="8"/>
                  </a:lnTo>
                  <a:lnTo>
                    <a:pt x="168" y="6"/>
                  </a:lnTo>
                  <a:lnTo>
                    <a:pt x="170" y="6"/>
                  </a:lnTo>
                  <a:lnTo>
                    <a:pt x="170" y="4"/>
                  </a:lnTo>
                  <a:lnTo>
                    <a:pt x="170" y="2"/>
                  </a:lnTo>
                  <a:lnTo>
                    <a:pt x="170" y="0"/>
                  </a:lnTo>
                  <a:lnTo>
                    <a:pt x="172" y="0"/>
                  </a:lnTo>
                  <a:lnTo>
                    <a:pt x="174" y="0"/>
                  </a:lnTo>
                  <a:lnTo>
                    <a:pt x="174" y="2"/>
                  </a:lnTo>
                  <a:lnTo>
                    <a:pt x="176" y="2"/>
                  </a:lnTo>
                  <a:lnTo>
                    <a:pt x="178" y="2"/>
                  </a:lnTo>
                  <a:lnTo>
                    <a:pt x="180" y="2"/>
                  </a:lnTo>
                  <a:lnTo>
                    <a:pt x="182" y="2"/>
                  </a:lnTo>
                  <a:lnTo>
                    <a:pt x="186" y="0"/>
                  </a:lnTo>
                  <a:lnTo>
                    <a:pt x="188" y="0"/>
                  </a:lnTo>
                  <a:lnTo>
                    <a:pt x="190" y="0"/>
                  </a:lnTo>
                  <a:lnTo>
                    <a:pt x="192" y="0"/>
                  </a:lnTo>
                  <a:lnTo>
                    <a:pt x="194" y="0"/>
                  </a:lnTo>
                  <a:lnTo>
                    <a:pt x="196" y="0"/>
                  </a:lnTo>
                  <a:lnTo>
                    <a:pt x="198" y="0"/>
                  </a:lnTo>
                  <a:lnTo>
                    <a:pt x="202" y="4"/>
                  </a:lnTo>
                  <a:lnTo>
                    <a:pt x="204" y="4"/>
                  </a:lnTo>
                  <a:lnTo>
                    <a:pt x="204" y="6"/>
                  </a:lnTo>
                  <a:lnTo>
                    <a:pt x="202" y="6"/>
                  </a:lnTo>
                  <a:lnTo>
                    <a:pt x="204" y="8"/>
                  </a:lnTo>
                  <a:lnTo>
                    <a:pt x="206" y="10"/>
                  </a:lnTo>
                  <a:lnTo>
                    <a:pt x="208" y="12"/>
                  </a:lnTo>
                  <a:lnTo>
                    <a:pt x="210" y="12"/>
                  </a:lnTo>
                  <a:lnTo>
                    <a:pt x="210" y="14"/>
                  </a:lnTo>
                  <a:lnTo>
                    <a:pt x="212" y="14"/>
                  </a:lnTo>
                  <a:lnTo>
                    <a:pt x="210" y="16"/>
                  </a:lnTo>
                  <a:lnTo>
                    <a:pt x="208" y="16"/>
                  </a:lnTo>
                  <a:lnTo>
                    <a:pt x="206" y="16"/>
                  </a:lnTo>
                  <a:lnTo>
                    <a:pt x="206" y="18"/>
                  </a:lnTo>
                  <a:lnTo>
                    <a:pt x="208" y="20"/>
                  </a:lnTo>
                  <a:lnTo>
                    <a:pt x="210" y="22"/>
                  </a:lnTo>
                  <a:lnTo>
                    <a:pt x="212" y="26"/>
                  </a:lnTo>
                  <a:lnTo>
                    <a:pt x="214" y="26"/>
                  </a:lnTo>
                  <a:lnTo>
                    <a:pt x="216" y="28"/>
                  </a:lnTo>
                  <a:lnTo>
                    <a:pt x="218" y="28"/>
                  </a:lnTo>
                  <a:lnTo>
                    <a:pt x="220" y="28"/>
                  </a:lnTo>
                  <a:lnTo>
                    <a:pt x="222" y="28"/>
                  </a:lnTo>
                  <a:lnTo>
                    <a:pt x="222" y="26"/>
                  </a:lnTo>
                  <a:lnTo>
                    <a:pt x="224" y="26"/>
                  </a:lnTo>
                  <a:lnTo>
                    <a:pt x="224" y="28"/>
                  </a:lnTo>
                  <a:lnTo>
                    <a:pt x="226" y="30"/>
                  </a:lnTo>
                  <a:lnTo>
                    <a:pt x="228" y="30"/>
                  </a:lnTo>
                  <a:lnTo>
                    <a:pt x="230" y="30"/>
                  </a:lnTo>
                  <a:lnTo>
                    <a:pt x="230" y="32"/>
                  </a:lnTo>
                  <a:lnTo>
                    <a:pt x="230" y="34"/>
                  </a:lnTo>
                  <a:lnTo>
                    <a:pt x="234" y="36"/>
                  </a:lnTo>
                  <a:lnTo>
                    <a:pt x="234" y="38"/>
                  </a:lnTo>
                  <a:lnTo>
                    <a:pt x="232" y="38"/>
                  </a:lnTo>
                  <a:lnTo>
                    <a:pt x="234" y="42"/>
                  </a:lnTo>
                  <a:lnTo>
                    <a:pt x="238" y="44"/>
                  </a:lnTo>
                  <a:lnTo>
                    <a:pt x="238" y="46"/>
                  </a:lnTo>
                  <a:lnTo>
                    <a:pt x="240" y="46"/>
                  </a:lnTo>
                  <a:lnTo>
                    <a:pt x="240" y="44"/>
                  </a:lnTo>
                  <a:lnTo>
                    <a:pt x="242" y="44"/>
                  </a:lnTo>
                  <a:lnTo>
                    <a:pt x="244" y="44"/>
                  </a:lnTo>
                  <a:lnTo>
                    <a:pt x="246" y="44"/>
                  </a:lnTo>
                  <a:lnTo>
                    <a:pt x="248" y="44"/>
                  </a:lnTo>
                  <a:lnTo>
                    <a:pt x="250" y="46"/>
                  </a:lnTo>
                  <a:lnTo>
                    <a:pt x="252" y="48"/>
                  </a:lnTo>
                  <a:lnTo>
                    <a:pt x="252" y="46"/>
                  </a:lnTo>
                  <a:lnTo>
                    <a:pt x="254" y="46"/>
                  </a:lnTo>
                  <a:lnTo>
                    <a:pt x="256" y="48"/>
                  </a:lnTo>
                  <a:lnTo>
                    <a:pt x="258" y="48"/>
                  </a:lnTo>
                  <a:lnTo>
                    <a:pt x="260" y="48"/>
                  </a:lnTo>
                  <a:lnTo>
                    <a:pt x="260" y="46"/>
                  </a:lnTo>
                  <a:lnTo>
                    <a:pt x="262" y="46"/>
                  </a:lnTo>
                  <a:lnTo>
                    <a:pt x="264" y="46"/>
                  </a:lnTo>
                  <a:lnTo>
                    <a:pt x="266" y="46"/>
                  </a:lnTo>
                  <a:lnTo>
                    <a:pt x="266" y="44"/>
                  </a:lnTo>
                  <a:lnTo>
                    <a:pt x="268" y="44"/>
                  </a:lnTo>
                  <a:lnTo>
                    <a:pt x="270" y="44"/>
                  </a:lnTo>
                  <a:lnTo>
                    <a:pt x="276" y="50"/>
                  </a:lnTo>
                  <a:lnTo>
                    <a:pt x="278" y="52"/>
                  </a:lnTo>
                  <a:lnTo>
                    <a:pt x="280" y="52"/>
                  </a:lnTo>
                  <a:lnTo>
                    <a:pt x="282" y="54"/>
                  </a:lnTo>
                  <a:lnTo>
                    <a:pt x="284" y="56"/>
                  </a:lnTo>
                  <a:lnTo>
                    <a:pt x="286" y="56"/>
                  </a:lnTo>
                  <a:lnTo>
                    <a:pt x="286" y="52"/>
                  </a:lnTo>
                  <a:lnTo>
                    <a:pt x="288" y="52"/>
                  </a:lnTo>
                  <a:lnTo>
                    <a:pt x="290" y="52"/>
                  </a:lnTo>
                  <a:lnTo>
                    <a:pt x="290" y="54"/>
                  </a:lnTo>
                  <a:lnTo>
                    <a:pt x="292" y="54"/>
                  </a:lnTo>
                  <a:lnTo>
                    <a:pt x="294" y="54"/>
                  </a:lnTo>
                  <a:lnTo>
                    <a:pt x="296" y="54"/>
                  </a:lnTo>
                  <a:lnTo>
                    <a:pt x="296" y="56"/>
                  </a:lnTo>
                  <a:lnTo>
                    <a:pt x="298" y="56"/>
                  </a:lnTo>
                  <a:lnTo>
                    <a:pt x="300" y="56"/>
                  </a:lnTo>
                  <a:lnTo>
                    <a:pt x="300" y="58"/>
                  </a:lnTo>
                  <a:lnTo>
                    <a:pt x="302" y="58"/>
                  </a:lnTo>
                  <a:lnTo>
                    <a:pt x="304" y="58"/>
                  </a:lnTo>
                  <a:lnTo>
                    <a:pt x="306" y="56"/>
                  </a:lnTo>
                  <a:lnTo>
                    <a:pt x="306" y="58"/>
                  </a:lnTo>
                  <a:lnTo>
                    <a:pt x="308" y="58"/>
                  </a:lnTo>
                  <a:lnTo>
                    <a:pt x="308" y="60"/>
                  </a:lnTo>
                  <a:lnTo>
                    <a:pt x="310" y="60"/>
                  </a:lnTo>
                  <a:lnTo>
                    <a:pt x="312" y="60"/>
                  </a:lnTo>
                  <a:lnTo>
                    <a:pt x="312" y="62"/>
                  </a:lnTo>
                  <a:lnTo>
                    <a:pt x="314" y="62"/>
                  </a:lnTo>
                  <a:lnTo>
                    <a:pt x="314" y="64"/>
                  </a:lnTo>
                  <a:lnTo>
                    <a:pt x="318" y="64"/>
                  </a:lnTo>
                  <a:lnTo>
                    <a:pt x="320" y="64"/>
                  </a:lnTo>
                  <a:lnTo>
                    <a:pt x="322" y="62"/>
                  </a:lnTo>
                  <a:lnTo>
                    <a:pt x="322" y="64"/>
                  </a:lnTo>
                  <a:lnTo>
                    <a:pt x="324" y="64"/>
                  </a:lnTo>
                  <a:lnTo>
                    <a:pt x="322" y="64"/>
                  </a:lnTo>
                  <a:lnTo>
                    <a:pt x="322" y="66"/>
                  </a:lnTo>
                  <a:lnTo>
                    <a:pt x="324" y="68"/>
                  </a:lnTo>
                  <a:lnTo>
                    <a:pt x="324" y="70"/>
                  </a:lnTo>
                  <a:lnTo>
                    <a:pt x="326" y="70"/>
                  </a:lnTo>
                  <a:lnTo>
                    <a:pt x="326" y="72"/>
                  </a:lnTo>
                  <a:lnTo>
                    <a:pt x="324" y="74"/>
                  </a:lnTo>
                  <a:lnTo>
                    <a:pt x="322" y="74"/>
                  </a:lnTo>
                  <a:lnTo>
                    <a:pt x="322" y="76"/>
                  </a:lnTo>
                  <a:lnTo>
                    <a:pt x="320" y="76"/>
                  </a:lnTo>
                  <a:lnTo>
                    <a:pt x="318" y="76"/>
                  </a:lnTo>
                  <a:lnTo>
                    <a:pt x="318" y="78"/>
                  </a:lnTo>
                  <a:lnTo>
                    <a:pt x="320" y="80"/>
                  </a:lnTo>
                  <a:lnTo>
                    <a:pt x="324" y="80"/>
                  </a:lnTo>
                  <a:lnTo>
                    <a:pt x="326" y="80"/>
                  </a:lnTo>
                  <a:lnTo>
                    <a:pt x="326" y="82"/>
                  </a:lnTo>
                  <a:lnTo>
                    <a:pt x="322" y="82"/>
                  </a:lnTo>
                  <a:lnTo>
                    <a:pt x="320" y="82"/>
                  </a:lnTo>
                  <a:lnTo>
                    <a:pt x="320" y="84"/>
                  </a:lnTo>
                  <a:lnTo>
                    <a:pt x="320" y="86"/>
                  </a:lnTo>
                  <a:lnTo>
                    <a:pt x="322" y="86"/>
                  </a:lnTo>
                  <a:lnTo>
                    <a:pt x="324" y="86"/>
                  </a:lnTo>
                  <a:lnTo>
                    <a:pt x="324" y="88"/>
                  </a:lnTo>
                  <a:lnTo>
                    <a:pt x="326" y="90"/>
                  </a:lnTo>
                  <a:lnTo>
                    <a:pt x="328" y="92"/>
                  </a:lnTo>
                  <a:lnTo>
                    <a:pt x="326" y="94"/>
                  </a:lnTo>
                  <a:lnTo>
                    <a:pt x="326" y="96"/>
                  </a:lnTo>
                  <a:lnTo>
                    <a:pt x="324" y="100"/>
                  </a:lnTo>
                  <a:lnTo>
                    <a:pt x="326" y="100"/>
                  </a:lnTo>
                  <a:lnTo>
                    <a:pt x="326" y="102"/>
                  </a:lnTo>
                  <a:lnTo>
                    <a:pt x="326" y="104"/>
                  </a:lnTo>
                  <a:lnTo>
                    <a:pt x="324" y="104"/>
                  </a:lnTo>
                  <a:lnTo>
                    <a:pt x="322" y="104"/>
                  </a:lnTo>
                  <a:lnTo>
                    <a:pt x="320" y="104"/>
                  </a:lnTo>
                  <a:lnTo>
                    <a:pt x="318" y="104"/>
                  </a:lnTo>
                  <a:lnTo>
                    <a:pt x="316" y="104"/>
                  </a:lnTo>
                  <a:lnTo>
                    <a:pt x="314" y="104"/>
                  </a:lnTo>
                  <a:lnTo>
                    <a:pt x="312" y="104"/>
                  </a:lnTo>
                  <a:lnTo>
                    <a:pt x="310" y="102"/>
                  </a:lnTo>
                  <a:lnTo>
                    <a:pt x="310" y="104"/>
                  </a:lnTo>
                  <a:lnTo>
                    <a:pt x="308" y="104"/>
                  </a:lnTo>
                  <a:lnTo>
                    <a:pt x="308" y="106"/>
                  </a:lnTo>
                  <a:lnTo>
                    <a:pt x="308" y="108"/>
                  </a:lnTo>
                  <a:lnTo>
                    <a:pt x="306" y="108"/>
                  </a:lnTo>
                  <a:lnTo>
                    <a:pt x="304" y="108"/>
                  </a:lnTo>
                  <a:lnTo>
                    <a:pt x="302" y="108"/>
                  </a:lnTo>
                  <a:lnTo>
                    <a:pt x="302" y="110"/>
                  </a:lnTo>
                  <a:lnTo>
                    <a:pt x="300" y="110"/>
                  </a:lnTo>
                  <a:lnTo>
                    <a:pt x="300" y="112"/>
                  </a:lnTo>
                  <a:lnTo>
                    <a:pt x="300" y="116"/>
                  </a:lnTo>
                  <a:lnTo>
                    <a:pt x="302" y="116"/>
                  </a:lnTo>
                  <a:lnTo>
                    <a:pt x="300" y="118"/>
                  </a:lnTo>
                  <a:lnTo>
                    <a:pt x="300" y="120"/>
                  </a:lnTo>
                  <a:lnTo>
                    <a:pt x="302" y="122"/>
                  </a:lnTo>
                  <a:lnTo>
                    <a:pt x="300" y="122"/>
                  </a:lnTo>
                  <a:lnTo>
                    <a:pt x="298" y="122"/>
                  </a:lnTo>
                  <a:lnTo>
                    <a:pt x="294" y="122"/>
                  </a:lnTo>
                  <a:lnTo>
                    <a:pt x="292" y="122"/>
                  </a:lnTo>
                  <a:lnTo>
                    <a:pt x="290" y="122"/>
                  </a:lnTo>
                  <a:lnTo>
                    <a:pt x="288" y="122"/>
                  </a:lnTo>
                  <a:lnTo>
                    <a:pt x="286" y="124"/>
                  </a:lnTo>
                  <a:lnTo>
                    <a:pt x="284" y="126"/>
                  </a:lnTo>
                  <a:lnTo>
                    <a:pt x="282" y="126"/>
                  </a:lnTo>
                  <a:lnTo>
                    <a:pt x="280" y="126"/>
                  </a:lnTo>
                  <a:lnTo>
                    <a:pt x="278" y="128"/>
                  </a:lnTo>
                  <a:lnTo>
                    <a:pt x="276" y="128"/>
                  </a:lnTo>
                  <a:lnTo>
                    <a:pt x="274" y="130"/>
                  </a:lnTo>
                  <a:lnTo>
                    <a:pt x="272" y="130"/>
                  </a:lnTo>
                  <a:lnTo>
                    <a:pt x="270" y="130"/>
                  </a:lnTo>
                  <a:lnTo>
                    <a:pt x="268" y="130"/>
                  </a:lnTo>
                  <a:lnTo>
                    <a:pt x="266" y="132"/>
                  </a:lnTo>
                  <a:lnTo>
                    <a:pt x="264" y="132"/>
                  </a:lnTo>
                  <a:lnTo>
                    <a:pt x="262" y="132"/>
                  </a:lnTo>
                  <a:lnTo>
                    <a:pt x="260" y="132"/>
                  </a:lnTo>
                  <a:lnTo>
                    <a:pt x="258" y="132"/>
                  </a:lnTo>
                  <a:lnTo>
                    <a:pt x="256" y="132"/>
                  </a:lnTo>
                  <a:lnTo>
                    <a:pt x="256" y="134"/>
                  </a:lnTo>
                  <a:lnTo>
                    <a:pt x="254" y="134"/>
                  </a:lnTo>
                  <a:lnTo>
                    <a:pt x="254" y="136"/>
                  </a:lnTo>
                  <a:lnTo>
                    <a:pt x="252" y="136"/>
                  </a:lnTo>
                  <a:lnTo>
                    <a:pt x="250" y="138"/>
                  </a:lnTo>
                  <a:lnTo>
                    <a:pt x="250" y="140"/>
                  </a:lnTo>
                  <a:lnTo>
                    <a:pt x="248" y="142"/>
                  </a:lnTo>
                  <a:lnTo>
                    <a:pt x="248" y="144"/>
                  </a:lnTo>
                  <a:lnTo>
                    <a:pt x="246" y="144"/>
                  </a:lnTo>
                  <a:lnTo>
                    <a:pt x="244" y="144"/>
                  </a:lnTo>
                  <a:lnTo>
                    <a:pt x="246" y="142"/>
                  </a:lnTo>
                  <a:lnTo>
                    <a:pt x="248" y="142"/>
                  </a:lnTo>
                  <a:lnTo>
                    <a:pt x="250" y="140"/>
                  </a:lnTo>
                  <a:lnTo>
                    <a:pt x="250" y="138"/>
                  </a:lnTo>
                  <a:lnTo>
                    <a:pt x="248" y="136"/>
                  </a:lnTo>
                  <a:lnTo>
                    <a:pt x="246" y="138"/>
                  </a:lnTo>
                  <a:lnTo>
                    <a:pt x="246" y="140"/>
                  </a:lnTo>
                  <a:lnTo>
                    <a:pt x="242" y="142"/>
                  </a:lnTo>
                  <a:lnTo>
                    <a:pt x="240" y="142"/>
                  </a:lnTo>
                  <a:lnTo>
                    <a:pt x="238" y="144"/>
                  </a:lnTo>
                  <a:lnTo>
                    <a:pt x="238" y="146"/>
                  </a:lnTo>
                  <a:lnTo>
                    <a:pt x="236" y="146"/>
                  </a:lnTo>
                  <a:lnTo>
                    <a:pt x="234" y="146"/>
                  </a:lnTo>
                  <a:lnTo>
                    <a:pt x="234" y="144"/>
                  </a:lnTo>
                  <a:lnTo>
                    <a:pt x="236" y="144"/>
                  </a:lnTo>
                  <a:lnTo>
                    <a:pt x="236" y="142"/>
                  </a:lnTo>
                  <a:lnTo>
                    <a:pt x="234" y="142"/>
                  </a:lnTo>
                  <a:lnTo>
                    <a:pt x="232" y="142"/>
                  </a:lnTo>
                  <a:lnTo>
                    <a:pt x="230" y="140"/>
                  </a:lnTo>
                  <a:lnTo>
                    <a:pt x="228" y="140"/>
                  </a:lnTo>
                  <a:lnTo>
                    <a:pt x="228" y="142"/>
                  </a:lnTo>
                  <a:lnTo>
                    <a:pt x="228" y="144"/>
                  </a:lnTo>
                  <a:lnTo>
                    <a:pt x="226" y="142"/>
                  </a:lnTo>
                  <a:lnTo>
                    <a:pt x="224" y="142"/>
                  </a:lnTo>
                  <a:lnTo>
                    <a:pt x="224" y="140"/>
                  </a:lnTo>
                  <a:lnTo>
                    <a:pt x="220" y="140"/>
                  </a:lnTo>
                  <a:lnTo>
                    <a:pt x="218" y="140"/>
                  </a:lnTo>
                  <a:lnTo>
                    <a:pt x="220" y="142"/>
                  </a:lnTo>
                  <a:lnTo>
                    <a:pt x="222" y="142"/>
                  </a:lnTo>
                  <a:lnTo>
                    <a:pt x="222" y="144"/>
                  </a:lnTo>
                  <a:lnTo>
                    <a:pt x="222" y="142"/>
                  </a:lnTo>
                  <a:lnTo>
                    <a:pt x="224" y="144"/>
                  </a:lnTo>
                  <a:lnTo>
                    <a:pt x="226" y="146"/>
                  </a:lnTo>
                  <a:lnTo>
                    <a:pt x="226" y="144"/>
                  </a:lnTo>
                  <a:lnTo>
                    <a:pt x="224" y="144"/>
                  </a:lnTo>
                  <a:lnTo>
                    <a:pt x="226" y="144"/>
                  </a:lnTo>
                  <a:lnTo>
                    <a:pt x="228" y="146"/>
                  </a:lnTo>
                  <a:lnTo>
                    <a:pt x="230" y="148"/>
                  </a:lnTo>
                  <a:lnTo>
                    <a:pt x="230" y="146"/>
                  </a:lnTo>
                  <a:lnTo>
                    <a:pt x="230" y="144"/>
                  </a:lnTo>
                  <a:lnTo>
                    <a:pt x="230" y="146"/>
                  </a:lnTo>
                  <a:lnTo>
                    <a:pt x="232" y="146"/>
                  </a:lnTo>
                  <a:lnTo>
                    <a:pt x="234" y="146"/>
                  </a:lnTo>
                  <a:lnTo>
                    <a:pt x="234" y="148"/>
                  </a:lnTo>
                  <a:lnTo>
                    <a:pt x="236" y="148"/>
                  </a:lnTo>
                  <a:lnTo>
                    <a:pt x="238" y="148"/>
                  </a:lnTo>
                  <a:lnTo>
                    <a:pt x="236" y="146"/>
                  </a:lnTo>
                  <a:lnTo>
                    <a:pt x="238" y="148"/>
                  </a:lnTo>
                  <a:lnTo>
                    <a:pt x="238" y="150"/>
                  </a:lnTo>
                  <a:lnTo>
                    <a:pt x="236" y="152"/>
                  </a:lnTo>
                  <a:lnTo>
                    <a:pt x="240" y="152"/>
                  </a:lnTo>
                  <a:lnTo>
                    <a:pt x="242" y="152"/>
                  </a:lnTo>
                  <a:lnTo>
                    <a:pt x="246" y="154"/>
                  </a:lnTo>
                  <a:lnTo>
                    <a:pt x="248" y="156"/>
                  </a:lnTo>
                  <a:lnTo>
                    <a:pt x="250" y="158"/>
                  </a:lnTo>
                  <a:lnTo>
                    <a:pt x="250" y="160"/>
                  </a:lnTo>
                  <a:lnTo>
                    <a:pt x="248" y="160"/>
                  </a:lnTo>
                  <a:lnTo>
                    <a:pt x="250" y="162"/>
                  </a:lnTo>
                  <a:lnTo>
                    <a:pt x="252" y="162"/>
                  </a:lnTo>
                  <a:lnTo>
                    <a:pt x="256" y="164"/>
                  </a:lnTo>
                  <a:lnTo>
                    <a:pt x="254" y="162"/>
                  </a:lnTo>
                  <a:lnTo>
                    <a:pt x="252" y="160"/>
                  </a:lnTo>
                  <a:lnTo>
                    <a:pt x="250" y="158"/>
                  </a:lnTo>
                  <a:lnTo>
                    <a:pt x="250" y="156"/>
                  </a:lnTo>
                  <a:lnTo>
                    <a:pt x="248" y="156"/>
                  </a:lnTo>
                  <a:lnTo>
                    <a:pt x="246" y="154"/>
                  </a:lnTo>
                  <a:lnTo>
                    <a:pt x="246" y="152"/>
                  </a:lnTo>
                  <a:lnTo>
                    <a:pt x="244" y="150"/>
                  </a:lnTo>
                  <a:lnTo>
                    <a:pt x="244" y="148"/>
                  </a:lnTo>
                  <a:lnTo>
                    <a:pt x="240" y="146"/>
                  </a:lnTo>
                  <a:lnTo>
                    <a:pt x="240" y="144"/>
                  </a:lnTo>
                  <a:lnTo>
                    <a:pt x="238" y="144"/>
                  </a:lnTo>
                  <a:lnTo>
                    <a:pt x="240" y="144"/>
                  </a:lnTo>
                  <a:lnTo>
                    <a:pt x="242" y="144"/>
                  </a:lnTo>
                  <a:lnTo>
                    <a:pt x="242" y="146"/>
                  </a:lnTo>
                  <a:lnTo>
                    <a:pt x="244" y="146"/>
                  </a:lnTo>
                  <a:lnTo>
                    <a:pt x="244" y="148"/>
                  </a:lnTo>
                  <a:lnTo>
                    <a:pt x="246" y="150"/>
                  </a:lnTo>
                  <a:lnTo>
                    <a:pt x="246" y="152"/>
                  </a:lnTo>
                  <a:lnTo>
                    <a:pt x="248" y="154"/>
                  </a:lnTo>
                  <a:lnTo>
                    <a:pt x="252" y="160"/>
                  </a:lnTo>
                  <a:lnTo>
                    <a:pt x="254" y="160"/>
                  </a:lnTo>
                  <a:lnTo>
                    <a:pt x="254" y="162"/>
                  </a:lnTo>
                  <a:lnTo>
                    <a:pt x="256" y="162"/>
                  </a:lnTo>
                  <a:lnTo>
                    <a:pt x="258" y="162"/>
                  </a:lnTo>
                  <a:lnTo>
                    <a:pt x="258" y="164"/>
                  </a:lnTo>
                  <a:lnTo>
                    <a:pt x="260" y="162"/>
                  </a:lnTo>
                  <a:lnTo>
                    <a:pt x="262" y="162"/>
                  </a:lnTo>
                  <a:lnTo>
                    <a:pt x="262" y="160"/>
                  </a:lnTo>
                  <a:lnTo>
                    <a:pt x="264" y="160"/>
                  </a:lnTo>
                  <a:lnTo>
                    <a:pt x="264" y="162"/>
                  </a:lnTo>
                  <a:lnTo>
                    <a:pt x="266" y="162"/>
                  </a:lnTo>
                  <a:lnTo>
                    <a:pt x="266" y="160"/>
                  </a:lnTo>
                  <a:lnTo>
                    <a:pt x="268" y="160"/>
                  </a:lnTo>
                  <a:lnTo>
                    <a:pt x="268" y="158"/>
                  </a:lnTo>
                  <a:lnTo>
                    <a:pt x="270" y="158"/>
                  </a:lnTo>
                  <a:lnTo>
                    <a:pt x="274" y="160"/>
                  </a:lnTo>
                  <a:lnTo>
                    <a:pt x="278" y="160"/>
                  </a:lnTo>
                  <a:lnTo>
                    <a:pt x="278" y="162"/>
                  </a:lnTo>
                  <a:lnTo>
                    <a:pt x="276" y="162"/>
                  </a:lnTo>
                  <a:lnTo>
                    <a:pt x="274" y="164"/>
                  </a:lnTo>
                  <a:lnTo>
                    <a:pt x="274" y="166"/>
                  </a:lnTo>
                  <a:lnTo>
                    <a:pt x="274" y="168"/>
                  </a:lnTo>
                  <a:lnTo>
                    <a:pt x="276" y="168"/>
                  </a:lnTo>
                  <a:lnTo>
                    <a:pt x="272" y="170"/>
                  </a:lnTo>
                  <a:lnTo>
                    <a:pt x="270" y="170"/>
                  </a:lnTo>
                  <a:lnTo>
                    <a:pt x="268" y="170"/>
                  </a:lnTo>
                  <a:lnTo>
                    <a:pt x="266" y="170"/>
                  </a:lnTo>
                  <a:lnTo>
                    <a:pt x="264" y="170"/>
                  </a:lnTo>
                  <a:lnTo>
                    <a:pt x="262" y="168"/>
                  </a:lnTo>
                  <a:lnTo>
                    <a:pt x="260" y="168"/>
                  </a:lnTo>
                  <a:lnTo>
                    <a:pt x="258" y="168"/>
                  </a:lnTo>
                  <a:lnTo>
                    <a:pt x="258" y="170"/>
                  </a:lnTo>
                  <a:lnTo>
                    <a:pt x="254" y="172"/>
                  </a:lnTo>
                  <a:lnTo>
                    <a:pt x="252" y="172"/>
                  </a:lnTo>
                  <a:lnTo>
                    <a:pt x="252" y="174"/>
                  </a:lnTo>
                  <a:lnTo>
                    <a:pt x="252" y="175"/>
                  </a:lnTo>
                  <a:lnTo>
                    <a:pt x="252" y="174"/>
                  </a:lnTo>
                  <a:lnTo>
                    <a:pt x="250" y="174"/>
                  </a:lnTo>
                  <a:lnTo>
                    <a:pt x="246" y="174"/>
                  </a:lnTo>
                  <a:lnTo>
                    <a:pt x="244" y="174"/>
                  </a:lnTo>
                  <a:lnTo>
                    <a:pt x="242" y="175"/>
                  </a:lnTo>
                  <a:lnTo>
                    <a:pt x="240" y="175"/>
                  </a:lnTo>
                  <a:lnTo>
                    <a:pt x="240" y="177"/>
                  </a:lnTo>
                  <a:lnTo>
                    <a:pt x="240" y="179"/>
                  </a:lnTo>
                  <a:lnTo>
                    <a:pt x="238" y="179"/>
                  </a:lnTo>
                  <a:lnTo>
                    <a:pt x="236" y="181"/>
                  </a:lnTo>
                  <a:lnTo>
                    <a:pt x="234" y="181"/>
                  </a:lnTo>
                  <a:lnTo>
                    <a:pt x="232" y="181"/>
                  </a:lnTo>
                  <a:lnTo>
                    <a:pt x="232" y="183"/>
                  </a:lnTo>
                  <a:lnTo>
                    <a:pt x="230" y="181"/>
                  </a:lnTo>
                  <a:lnTo>
                    <a:pt x="228" y="181"/>
                  </a:lnTo>
                  <a:lnTo>
                    <a:pt x="226" y="181"/>
                  </a:lnTo>
                  <a:lnTo>
                    <a:pt x="224" y="179"/>
                  </a:lnTo>
                  <a:lnTo>
                    <a:pt x="222" y="179"/>
                  </a:lnTo>
                  <a:lnTo>
                    <a:pt x="220" y="179"/>
                  </a:lnTo>
                  <a:lnTo>
                    <a:pt x="222" y="179"/>
                  </a:lnTo>
                  <a:lnTo>
                    <a:pt x="222" y="177"/>
                  </a:lnTo>
                  <a:lnTo>
                    <a:pt x="222" y="175"/>
                  </a:lnTo>
                  <a:lnTo>
                    <a:pt x="222" y="174"/>
                  </a:lnTo>
                  <a:lnTo>
                    <a:pt x="224" y="174"/>
                  </a:lnTo>
                  <a:lnTo>
                    <a:pt x="224" y="172"/>
                  </a:lnTo>
                  <a:lnTo>
                    <a:pt x="222" y="172"/>
                  </a:lnTo>
                  <a:lnTo>
                    <a:pt x="222" y="170"/>
                  </a:lnTo>
                  <a:lnTo>
                    <a:pt x="222" y="168"/>
                  </a:lnTo>
                  <a:lnTo>
                    <a:pt x="220" y="168"/>
                  </a:lnTo>
                  <a:lnTo>
                    <a:pt x="220" y="166"/>
                  </a:lnTo>
                  <a:lnTo>
                    <a:pt x="218" y="166"/>
                  </a:lnTo>
                  <a:lnTo>
                    <a:pt x="216" y="166"/>
                  </a:lnTo>
                  <a:lnTo>
                    <a:pt x="214" y="166"/>
                  </a:lnTo>
                  <a:lnTo>
                    <a:pt x="214" y="164"/>
                  </a:lnTo>
                  <a:lnTo>
                    <a:pt x="212" y="164"/>
                  </a:lnTo>
                  <a:lnTo>
                    <a:pt x="212" y="162"/>
                  </a:lnTo>
                  <a:lnTo>
                    <a:pt x="210" y="162"/>
                  </a:lnTo>
                  <a:lnTo>
                    <a:pt x="208" y="162"/>
                  </a:lnTo>
                  <a:lnTo>
                    <a:pt x="206" y="162"/>
                  </a:lnTo>
                  <a:lnTo>
                    <a:pt x="204" y="162"/>
                  </a:lnTo>
                  <a:lnTo>
                    <a:pt x="202" y="162"/>
                  </a:lnTo>
                  <a:lnTo>
                    <a:pt x="202" y="160"/>
                  </a:lnTo>
                  <a:lnTo>
                    <a:pt x="202" y="158"/>
                  </a:lnTo>
                  <a:lnTo>
                    <a:pt x="204" y="158"/>
                  </a:lnTo>
                  <a:lnTo>
                    <a:pt x="208" y="156"/>
                  </a:lnTo>
                  <a:lnTo>
                    <a:pt x="208" y="154"/>
                  </a:lnTo>
                  <a:lnTo>
                    <a:pt x="210" y="154"/>
                  </a:lnTo>
                  <a:lnTo>
                    <a:pt x="214" y="152"/>
                  </a:lnTo>
                  <a:lnTo>
                    <a:pt x="214" y="150"/>
                  </a:lnTo>
                  <a:lnTo>
                    <a:pt x="216" y="150"/>
                  </a:lnTo>
                  <a:lnTo>
                    <a:pt x="218" y="150"/>
                  </a:lnTo>
                  <a:lnTo>
                    <a:pt x="220" y="148"/>
                  </a:lnTo>
                  <a:lnTo>
                    <a:pt x="222" y="148"/>
                  </a:lnTo>
                  <a:lnTo>
                    <a:pt x="220" y="146"/>
                  </a:lnTo>
                  <a:lnTo>
                    <a:pt x="218" y="146"/>
                  </a:lnTo>
                  <a:lnTo>
                    <a:pt x="218" y="144"/>
                  </a:lnTo>
                  <a:lnTo>
                    <a:pt x="218" y="142"/>
                  </a:lnTo>
                  <a:lnTo>
                    <a:pt x="216" y="142"/>
                  </a:lnTo>
                  <a:lnTo>
                    <a:pt x="216" y="144"/>
                  </a:lnTo>
                  <a:lnTo>
                    <a:pt x="214" y="144"/>
                  </a:lnTo>
                  <a:lnTo>
                    <a:pt x="214" y="142"/>
                  </a:lnTo>
                  <a:lnTo>
                    <a:pt x="212" y="142"/>
                  </a:lnTo>
                  <a:lnTo>
                    <a:pt x="210" y="142"/>
                  </a:lnTo>
                  <a:lnTo>
                    <a:pt x="206" y="144"/>
                  </a:lnTo>
                  <a:lnTo>
                    <a:pt x="206" y="142"/>
                  </a:lnTo>
                  <a:lnTo>
                    <a:pt x="204" y="142"/>
                  </a:lnTo>
                  <a:lnTo>
                    <a:pt x="202" y="144"/>
                  </a:lnTo>
                  <a:lnTo>
                    <a:pt x="200" y="144"/>
                  </a:lnTo>
                  <a:lnTo>
                    <a:pt x="198" y="144"/>
                  </a:lnTo>
                  <a:lnTo>
                    <a:pt x="196" y="144"/>
                  </a:lnTo>
                  <a:lnTo>
                    <a:pt x="194" y="142"/>
                  </a:lnTo>
                  <a:lnTo>
                    <a:pt x="188" y="140"/>
                  </a:lnTo>
                  <a:lnTo>
                    <a:pt x="186" y="140"/>
                  </a:lnTo>
                  <a:lnTo>
                    <a:pt x="186" y="138"/>
                  </a:lnTo>
                  <a:lnTo>
                    <a:pt x="186" y="140"/>
                  </a:lnTo>
                  <a:lnTo>
                    <a:pt x="184" y="140"/>
                  </a:lnTo>
                  <a:lnTo>
                    <a:pt x="184" y="138"/>
                  </a:lnTo>
                  <a:lnTo>
                    <a:pt x="186" y="138"/>
                  </a:lnTo>
                  <a:lnTo>
                    <a:pt x="188" y="138"/>
                  </a:lnTo>
                  <a:lnTo>
                    <a:pt x="188" y="136"/>
                  </a:lnTo>
                  <a:lnTo>
                    <a:pt x="190" y="136"/>
                  </a:lnTo>
                  <a:lnTo>
                    <a:pt x="188" y="136"/>
                  </a:lnTo>
                  <a:lnTo>
                    <a:pt x="188" y="134"/>
                  </a:lnTo>
                  <a:lnTo>
                    <a:pt x="184" y="134"/>
                  </a:lnTo>
                  <a:lnTo>
                    <a:pt x="182" y="134"/>
                  </a:lnTo>
                  <a:lnTo>
                    <a:pt x="180" y="134"/>
                  </a:lnTo>
                  <a:lnTo>
                    <a:pt x="178" y="132"/>
                  </a:lnTo>
                  <a:lnTo>
                    <a:pt x="180" y="132"/>
                  </a:lnTo>
                  <a:lnTo>
                    <a:pt x="182" y="132"/>
                  </a:lnTo>
                  <a:lnTo>
                    <a:pt x="184" y="134"/>
                  </a:lnTo>
                  <a:close/>
                </a:path>
              </a:pathLst>
            </a:custGeom>
            <a:solidFill>
              <a:srgbClr val="FC6800"/>
            </a:solidFill>
            <a:ln w="3175">
              <a:solidFill>
                <a:schemeClr val="bg1"/>
              </a:solidFill>
              <a:prstDash val="sysDot"/>
              <a:round/>
              <a:headEnd/>
              <a:tailEnd/>
            </a:ln>
          </p:spPr>
          <p:txBody>
            <a:bodyPr/>
            <a:lstStyle/>
            <a:p>
              <a:pPr fontAlgn="base">
                <a:spcBef>
                  <a:spcPct val="0"/>
                </a:spcBef>
                <a:spcAft>
                  <a:spcPct val="0"/>
                </a:spcAft>
              </a:pPr>
              <a:endParaRPr lang="de-DE" sz="2400">
                <a:solidFill>
                  <a:srgbClr val="000000"/>
                </a:solidFill>
                <a:cs typeface="Arial" charset="0"/>
              </a:endParaRPr>
            </a:p>
          </p:txBody>
        </p:sp>
        <p:sp>
          <p:nvSpPr>
            <p:cNvPr id="14510" name="Freeform 2592"/>
            <p:cNvSpPr>
              <a:spLocks/>
            </p:cNvSpPr>
            <p:nvPr/>
          </p:nvSpPr>
          <p:spPr bwMode="auto">
            <a:xfrm>
              <a:off x="4642788" y="1907198"/>
              <a:ext cx="13094" cy="5238"/>
            </a:xfrm>
            <a:custGeom>
              <a:avLst/>
              <a:gdLst>
                <a:gd name="T0" fmla="*/ 2147483647 w 14"/>
                <a:gd name="T1" fmla="*/ 2147483647 h 6"/>
                <a:gd name="T2" fmla="*/ 2147483647 w 14"/>
                <a:gd name="T3" fmla="*/ 2147483647 h 6"/>
                <a:gd name="T4" fmla="*/ 2147483647 w 14"/>
                <a:gd name="T5" fmla="*/ 2147483647 h 6"/>
                <a:gd name="T6" fmla="*/ 2147483647 w 14"/>
                <a:gd name="T7" fmla="*/ 2147483647 h 6"/>
                <a:gd name="T8" fmla="*/ 2147483647 w 14"/>
                <a:gd name="T9" fmla="*/ 2147483647 h 6"/>
                <a:gd name="T10" fmla="*/ 2147483647 w 14"/>
                <a:gd name="T11" fmla="*/ 2147483647 h 6"/>
                <a:gd name="T12" fmla="*/ 2147483647 w 14"/>
                <a:gd name="T13" fmla="*/ 2147483647 h 6"/>
                <a:gd name="T14" fmla="*/ 2147483647 w 14"/>
                <a:gd name="T15" fmla="*/ 2147483647 h 6"/>
                <a:gd name="T16" fmla="*/ 2147483647 w 14"/>
                <a:gd name="T17" fmla="*/ 2147483647 h 6"/>
                <a:gd name="T18" fmla="*/ 0 w 14"/>
                <a:gd name="T19" fmla="*/ 2147483647 h 6"/>
                <a:gd name="T20" fmla="*/ 0 w 14"/>
                <a:gd name="T21" fmla="*/ 0 h 6"/>
                <a:gd name="T22" fmla="*/ 0 w 14"/>
                <a:gd name="T23" fmla="*/ 2147483647 h 6"/>
                <a:gd name="T24" fmla="*/ 2147483647 w 14"/>
                <a:gd name="T25" fmla="*/ 2147483647 h 6"/>
                <a:gd name="T26" fmla="*/ 2147483647 w 14"/>
                <a:gd name="T27" fmla="*/ 2147483647 h 6"/>
                <a:gd name="T28" fmla="*/ 2147483647 w 14"/>
                <a:gd name="T29" fmla="*/ 2147483647 h 6"/>
                <a:gd name="T30" fmla="*/ 2147483647 w 14"/>
                <a:gd name="T31" fmla="*/ 2147483647 h 6"/>
                <a:gd name="T32" fmla="*/ 2147483647 w 14"/>
                <a:gd name="T33" fmla="*/ 2147483647 h 6"/>
                <a:gd name="T34" fmla="*/ 2147483647 w 14"/>
                <a:gd name="T35" fmla="*/ 2147483647 h 6"/>
                <a:gd name="T36" fmla="*/ 2147483647 w 14"/>
                <a:gd name="T37" fmla="*/ 2147483647 h 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14"/>
                <a:gd name="T58" fmla="*/ 0 h 6"/>
                <a:gd name="T59" fmla="*/ 14 w 14"/>
                <a:gd name="T60" fmla="*/ 6 h 6"/>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14" h="6">
                  <a:moveTo>
                    <a:pt x="14" y="6"/>
                  </a:moveTo>
                  <a:lnTo>
                    <a:pt x="12" y="6"/>
                  </a:lnTo>
                  <a:lnTo>
                    <a:pt x="10" y="6"/>
                  </a:lnTo>
                  <a:lnTo>
                    <a:pt x="8" y="6"/>
                  </a:lnTo>
                  <a:lnTo>
                    <a:pt x="8" y="4"/>
                  </a:lnTo>
                  <a:lnTo>
                    <a:pt x="6" y="4"/>
                  </a:lnTo>
                  <a:lnTo>
                    <a:pt x="4" y="4"/>
                  </a:lnTo>
                  <a:lnTo>
                    <a:pt x="2" y="4"/>
                  </a:lnTo>
                  <a:lnTo>
                    <a:pt x="2" y="2"/>
                  </a:lnTo>
                  <a:lnTo>
                    <a:pt x="0" y="2"/>
                  </a:lnTo>
                  <a:lnTo>
                    <a:pt x="0" y="0"/>
                  </a:lnTo>
                  <a:lnTo>
                    <a:pt x="0" y="2"/>
                  </a:lnTo>
                  <a:lnTo>
                    <a:pt x="2" y="2"/>
                  </a:lnTo>
                  <a:lnTo>
                    <a:pt x="2" y="4"/>
                  </a:lnTo>
                  <a:lnTo>
                    <a:pt x="4" y="4"/>
                  </a:lnTo>
                  <a:lnTo>
                    <a:pt x="6" y="4"/>
                  </a:lnTo>
                  <a:lnTo>
                    <a:pt x="8" y="4"/>
                  </a:lnTo>
                  <a:lnTo>
                    <a:pt x="12" y="6"/>
                  </a:lnTo>
                  <a:lnTo>
                    <a:pt x="14" y="6"/>
                  </a:lnTo>
                  <a:close/>
                </a:path>
              </a:pathLst>
            </a:custGeom>
            <a:noFill/>
            <a:ln w="3175">
              <a:solidFill>
                <a:schemeClr val="bg1"/>
              </a:solidFill>
              <a:prstDash val="sysDot"/>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lang="de-DE" sz="2400">
                <a:solidFill>
                  <a:srgbClr val="000000"/>
                </a:solidFill>
                <a:cs typeface="Arial" charset="0"/>
              </a:endParaRPr>
            </a:p>
          </p:txBody>
        </p:sp>
        <p:sp>
          <p:nvSpPr>
            <p:cNvPr id="14511" name="Freeform 2593"/>
            <p:cNvSpPr>
              <a:spLocks/>
            </p:cNvSpPr>
            <p:nvPr/>
          </p:nvSpPr>
          <p:spPr bwMode="auto">
            <a:xfrm>
              <a:off x="4688617" y="1912435"/>
              <a:ext cx="2619" cy="1310"/>
            </a:xfrm>
            <a:custGeom>
              <a:avLst/>
              <a:gdLst>
                <a:gd name="T0" fmla="*/ 2147483647 w 2"/>
                <a:gd name="T1" fmla="*/ 2147483647 h 2"/>
                <a:gd name="T2" fmla="*/ 0 w 2"/>
                <a:gd name="T3" fmla="*/ 2147483647 h 2"/>
                <a:gd name="T4" fmla="*/ 2147483647 w 2"/>
                <a:gd name="T5" fmla="*/ 0 h 2"/>
                <a:gd name="T6" fmla="*/ 2147483647 w 2"/>
                <a:gd name="T7" fmla="*/ 2147483647 h 2"/>
                <a:gd name="T8" fmla="*/ 0 60000 65536"/>
                <a:gd name="T9" fmla="*/ 0 60000 65536"/>
                <a:gd name="T10" fmla="*/ 0 60000 65536"/>
                <a:gd name="T11" fmla="*/ 0 60000 65536"/>
                <a:gd name="T12" fmla="*/ 0 w 2"/>
                <a:gd name="T13" fmla="*/ 0 h 2"/>
                <a:gd name="T14" fmla="*/ 2 w 2"/>
                <a:gd name="T15" fmla="*/ 2 h 2"/>
              </a:gdLst>
              <a:ahLst/>
              <a:cxnLst>
                <a:cxn ang="T8">
                  <a:pos x="T0" y="T1"/>
                </a:cxn>
                <a:cxn ang="T9">
                  <a:pos x="T2" y="T3"/>
                </a:cxn>
                <a:cxn ang="T10">
                  <a:pos x="T4" y="T5"/>
                </a:cxn>
                <a:cxn ang="T11">
                  <a:pos x="T6" y="T7"/>
                </a:cxn>
              </a:cxnLst>
              <a:rect l="T12" t="T13" r="T14" b="T15"/>
              <a:pathLst>
                <a:path w="2" h="2">
                  <a:moveTo>
                    <a:pt x="2" y="2"/>
                  </a:moveTo>
                  <a:lnTo>
                    <a:pt x="0" y="2"/>
                  </a:lnTo>
                  <a:lnTo>
                    <a:pt x="2" y="0"/>
                  </a:lnTo>
                  <a:lnTo>
                    <a:pt x="2" y="2"/>
                  </a:lnTo>
                  <a:close/>
                </a:path>
              </a:pathLst>
            </a:custGeom>
            <a:noFill/>
            <a:ln w="3175">
              <a:solidFill>
                <a:schemeClr val="bg1"/>
              </a:solidFill>
              <a:prstDash val="sysDot"/>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lang="de-DE" sz="2400">
                <a:solidFill>
                  <a:srgbClr val="000000"/>
                </a:solidFill>
                <a:cs typeface="Arial" charset="0"/>
              </a:endParaRPr>
            </a:p>
          </p:txBody>
        </p:sp>
        <p:sp>
          <p:nvSpPr>
            <p:cNvPr id="14512" name="Freeform 2594"/>
            <p:cNvSpPr>
              <a:spLocks/>
            </p:cNvSpPr>
            <p:nvPr/>
          </p:nvSpPr>
          <p:spPr bwMode="auto">
            <a:xfrm>
              <a:off x="4667666" y="1913744"/>
              <a:ext cx="5238" cy="2619"/>
            </a:xfrm>
            <a:custGeom>
              <a:avLst/>
              <a:gdLst>
                <a:gd name="T0" fmla="*/ 2147483647 w 6"/>
                <a:gd name="T1" fmla="*/ 2147483647 h 2"/>
                <a:gd name="T2" fmla="*/ 2147483647 w 6"/>
                <a:gd name="T3" fmla="*/ 2147483647 h 2"/>
                <a:gd name="T4" fmla="*/ 0 w 6"/>
                <a:gd name="T5" fmla="*/ 2147483647 h 2"/>
                <a:gd name="T6" fmla="*/ 2147483647 w 6"/>
                <a:gd name="T7" fmla="*/ 0 h 2"/>
                <a:gd name="T8" fmla="*/ 2147483647 w 6"/>
                <a:gd name="T9" fmla="*/ 0 h 2"/>
                <a:gd name="T10" fmla="*/ 2147483647 w 6"/>
                <a:gd name="T11" fmla="*/ 2147483647 h 2"/>
                <a:gd name="T12" fmla="*/ 2147483647 w 6"/>
                <a:gd name="T13" fmla="*/ 2147483647 h 2"/>
                <a:gd name="T14" fmla="*/ 0 60000 65536"/>
                <a:gd name="T15" fmla="*/ 0 60000 65536"/>
                <a:gd name="T16" fmla="*/ 0 60000 65536"/>
                <a:gd name="T17" fmla="*/ 0 60000 65536"/>
                <a:gd name="T18" fmla="*/ 0 60000 65536"/>
                <a:gd name="T19" fmla="*/ 0 60000 65536"/>
                <a:gd name="T20" fmla="*/ 0 60000 65536"/>
                <a:gd name="T21" fmla="*/ 0 w 6"/>
                <a:gd name="T22" fmla="*/ 0 h 2"/>
                <a:gd name="T23" fmla="*/ 6 w 6"/>
                <a:gd name="T24" fmla="*/ 2 h 2"/>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6" h="2">
                  <a:moveTo>
                    <a:pt x="4" y="2"/>
                  </a:moveTo>
                  <a:lnTo>
                    <a:pt x="2" y="2"/>
                  </a:lnTo>
                  <a:lnTo>
                    <a:pt x="0" y="2"/>
                  </a:lnTo>
                  <a:lnTo>
                    <a:pt x="2" y="0"/>
                  </a:lnTo>
                  <a:lnTo>
                    <a:pt x="4" y="0"/>
                  </a:lnTo>
                  <a:lnTo>
                    <a:pt x="6" y="2"/>
                  </a:lnTo>
                  <a:lnTo>
                    <a:pt x="4" y="2"/>
                  </a:lnTo>
                  <a:close/>
                </a:path>
              </a:pathLst>
            </a:custGeom>
            <a:noFill/>
            <a:ln w="3175">
              <a:solidFill>
                <a:schemeClr val="bg1"/>
              </a:solidFill>
              <a:prstDash val="sysDot"/>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lang="de-DE" sz="2400">
                <a:solidFill>
                  <a:srgbClr val="000000"/>
                </a:solidFill>
                <a:cs typeface="Arial" charset="0"/>
              </a:endParaRPr>
            </a:p>
          </p:txBody>
        </p:sp>
        <p:sp>
          <p:nvSpPr>
            <p:cNvPr id="14513" name="Freeform 2595"/>
            <p:cNvSpPr>
              <a:spLocks/>
            </p:cNvSpPr>
            <p:nvPr/>
          </p:nvSpPr>
          <p:spPr bwMode="auto">
            <a:xfrm>
              <a:off x="4488281" y="1723885"/>
              <a:ext cx="149270" cy="92967"/>
            </a:xfrm>
            <a:custGeom>
              <a:avLst/>
              <a:gdLst>
                <a:gd name="T0" fmla="*/ 2147483647 w 164"/>
                <a:gd name="T1" fmla="*/ 2147483647 h 112"/>
                <a:gd name="T2" fmla="*/ 2147483647 w 164"/>
                <a:gd name="T3" fmla="*/ 2147483647 h 112"/>
                <a:gd name="T4" fmla="*/ 2147483647 w 164"/>
                <a:gd name="T5" fmla="*/ 2147483647 h 112"/>
                <a:gd name="T6" fmla="*/ 2147483647 w 164"/>
                <a:gd name="T7" fmla="*/ 2147483647 h 112"/>
                <a:gd name="T8" fmla="*/ 2147483647 w 164"/>
                <a:gd name="T9" fmla="*/ 2147483647 h 112"/>
                <a:gd name="T10" fmla="*/ 2147483647 w 164"/>
                <a:gd name="T11" fmla="*/ 2147483647 h 112"/>
                <a:gd name="T12" fmla="*/ 2147483647 w 164"/>
                <a:gd name="T13" fmla="*/ 2147483647 h 112"/>
                <a:gd name="T14" fmla="*/ 2147483647 w 164"/>
                <a:gd name="T15" fmla="*/ 2147483647 h 112"/>
                <a:gd name="T16" fmla="*/ 2147483647 w 164"/>
                <a:gd name="T17" fmla="*/ 2147483647 h 112"/>
                <a:gd name="T18" fmla="*/ 0 w 164"/>
                <a:gd name="T19" fmla="*/ 2147483647 h 112"/>
                <a:gd name="T20" fmla="*/ 2147483647 w 164"/>
                <a:gd name="T21" fmla="*/ 2147483647 h 112"/>
                <a:gd name="T22" fmla="*/ 2147483647 w 164"/>
                <a:gd name="T23" fmla="*/ 2147483647 h 112"/>
                <a:gd name="T24" fmla="*/ 2147483647 w 164"/>
                <a:gd name="T25" fmla="*/ 2147483647 h 112"/>
                <a:gd name="T26" fmla="*/ 2147483647 w 164"/>
                <a:gd name="T27" fmla="*/ 2147483647 h 112"/>
                <a:gd name="T28" fmla="*/ 2147483647 w 164"/>
                <a:gd name="T29" fmla="*/ 2147483647 h 112"/>
                <a:gd name="T30" fmla="*/ 2147483647 w 164"/>
                <a:gd name="T31" fmla="*/ 2147483647 h 112"/>
                <a:gd name="T32" fmla="*/ 2147483647 w 164"/>
                <a:gd name="T33" fmla="*/ 2147483647 h 112"/>
                <a:gd name="T34" fmla="*/ 2147483647 w 164"/>
                <a:gd name="T35" fmla="*/ 2147483647 h 112"/>
                <a:gd name="T36" fmla="*/ 2147483647 w 164"/>
                <a:gd name="T37" fmla="*/ 2147483647 h 112"/>
                <a:gd name="T38" fmla="*/ 2147483647 w 164"/>
                <a:gd name="T39" fmla="*/ 2147483647 h 112"/>
                <a:gd name="T40" fmla="*/ 2147483647 w 164"/>
                <a:gd name="T41" fmla="*/ 2147483647 h 112"/>
                <a:gd name="T42" fmla="*/ 2147483647 w 164"/>
                <a:gd name="T43" fmla="*/ 2147483647 h 112"/>
                <a:gd name="T44" fmla="*/ 2147483647 w 164"/>
                <a:gd name="T45" fmla="*/ 2147483647 h 112"/>
                <a:gd name="T46" fmla="*/ 2147483647 w 164"/>
                <a:gd name="T47" fmla="*/ 2147483647 h 112"/>
                <a:gd name="T48" fmla="*/ 2147483647 w 164"/>
                <a:gd name="T49" fmla="*/ 2147483647 h 112"/>
                <a:gd name="T50" fmla="*/ 2147483647 w 164"/>
                <a:gd name="T51" fmla="*/ 2147483647 h 112"/>
                <a:gd name="T52" fmla="*/ 2147483647 w 164"/>
                <a:gd name="T53" fmla="*/ 2147483647 h 112"/>
                <a:gd name="T54" fmla="*/ 2147483647 w 164"/>
                <a:gd name="T55" fmla="*/ 2147483647 h 112"/>
                <a:gd name="T56" fmla="*/ 2147483647 w 164"/>
                <a:gd name="T57" fmla="*/ 2147483647 h 112"/>
                <a:gd name="T58" fmla="*/ 2147483647 w 164"/>
                <a:gd name="T59" fmla="*/ 2147483647 h 112"/>
                <a:gd name="T60" fmla="*/ 2147483647 w 164"/>
                <a:gd name="T61" fmla="*/ 2147483647 h 112"/>
                <a:gd name="T62" fmla="*/ 2147483647 w 164"/>
                <a:gd name="T63" fmla="*/ 2147483647 h 112"/>
                <a:gd name="T64" fmla="*/ 2147483647 w 164"/>
                <a:gd name="T65" fmla="*/ 2147483647 h 112"/>
                <a:gd name="T66" fmla="*/ 2147483647 w 164"/>
                <a:gd name="T67" fmla="*/ 2147483647 h 112"/>
                <a:gd name="T68" fmla="*/ 2147483647 w 164"/>
                <a:gd name="T69" fmla="*/ 2147483647 h 112"/>
                <a:gd name="T70" fmla="*/ 2147483647 w 164"/>
                <a:gd name="T71" fmla="*/ 2147483647 h 112"/>
                <a:gd name="T72" fmla="*/ 2147483647 w 164"/>
                <a:gd name="T73" fmla="*/ 2147483647 h 112"/>
                <a:gd name="T74" fmla="*/ 2147483647 w 164"/>
                <a:gd name="T75" fmla="*/ 2147483647 h 112"/>
                <a:gd name="T76" fmla="*/ 2147483647 w 164"/>
                <a:gd name="T77" fmla="*/ 2147483647 h 112"/>
                <a:gd name="T78" fmla="*/ 2147483647 w 164"/>
                <a:gd name="T79" fmla="*/ 2147483647 h 112"/>
                <a:gd name="T80" fmla="*/ 2147483647 w 164"/>
                <a:gd name="T81" fmla="*/ 2147483647 h 112"/>
                <a:gd name="T82" fmla="*/ 2147483647 w 164"/>
                <a:gd name="T83" fmla="*/ 2147483647 h 112"/>
                <a:gd name="T84" fmla="*/ 2147483647 w 164"/>
                <a:gd name="T85" fmla="*/ 2147483647 h 112"/>
                <a:gd name="T86" fmla="*/ 2147483647 w 164"/>
                <a:gd name="T87" fmla="*/ 2147483647 h 112"/>
                <a:gd name="T88" fmla="*/ 2147483647 w 164"/>
                <a:gd name="T89" fmla="*/ 2147483647 h 112"/>
                <a:gd name="T90" fmla="*/ 2147483647 w 164"/>
                <a:gd name="T91" fmla="*/ 2147483647 h 112"/>
                <a:gd name="T92" fmla="*/ 2147483647 w 164"/>
                <a:gd name="T93" fmla="*/ 2147483647 h 112"/>
                <a:gd name="T94" fmla="*/ 2147483647 w 164"/>
                <a:gd name="T95" fmla="*/ 2147483647 h 112"/>
                <a:gd name="T96" fmla="*/ 2147483647 w 164"/>
                <a:gd name="T97" fmla="*/ 2147483647 h 112"/>
                <a:gd name="T98" fmla="*/ 2147483647 w 164"/>
                <a:gd name="T99" fmla="*/ 2147483647 h 112"/>
                <a:gd name="T100" fmla="*/ 2147483647 w 164"/>
                <a:gd name="T101" fmla="*/ 2147483647 h 112"/>
                <a:gd name="T102" fmla="*/ 2147483647 w 164"/>
                <a:gd name="T103" fmla="*/ 2147483647 h 112"/>
                <a:gd name="T104" fmla="*/ 2147483647 w 164"/>
                <a:gd name="T105" fmla="*/ 2147483647 h 112"/>
                <a:gd name="T106" fmla="*/ 2147483647 w 164"/>
                <a:gd name="T107" fmla="*/ 2147483647 h 112"/>
                <a:gd name="T108" fmla="*/ 2147483647 w 164"/>
                <a:gd name="T109" fmla="*/ 2147483647 h 112"/>
                <a:gd name="T110" fmla="*/ 2147483647 w 164"/>
                <a:gd name="T111" fmla="*/ 2147483647 h 112"/>
                <a:gd name="T112" fmla="*/ 2147483647 w 164"/>
                <a:gd name="T113" fmla="*/ 2147483647 h 112"/>
                <a:gd name="T114" fmla="*/ 2147483647 w 164"/>
                <a:gd name="T115" fmla="*/ 2147483647 h 112"/>
                <a:gd name="T116" fmla="*/ 2147483647 w 164"/>
                <a:gd name="T117" fmla="*/ 2147483647 h 112"/>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w 164"/>
                <a:gd name="T178" fmla="*/ 0 h 112"/>
                <a:gd name="T179" fmla="*/ 164 w 164"/>
                <a:gd name="T180" fmla="*/ 112 h 112"/>
              </a:gdLst>
              <a:ahLst/>
              <a:cxnLst>
                <a:cxn ang="T118">
                  <a:pos x="T0" y="T1"/>
                </a:cxn>
                <a:cxn ang="T119">
                  <a:pos x="T2" y="T3"/>
                </a:cxn>
                <a:cxn ang="T120">
                  <a:pos x="T4" y="T5"/>
                </a:cxn>
                <a:cxn ang="T121">
                  <a:pos x="T6" y="T7"/>
                </a:cxn>
                <a:cxn ang="T122">
                  <a:pos x="T8" y="T9"/>
                </a:cxn>
                <a:cxn ang="T123">
                  <a:pos x="T10" y="T11"/>
                </a:cxn>
                <a:cxn ang="T124">
                  <a:pos x="T12" y="T13"/>
                </a:cxn>
                <a:cxn ang="T125">
                  <a:pos x="T14" y="T15"/>
                </a:cxn>
                <a:cxn ang="T126">
                  <a:pos x="T16" y="T17"/>
                </a:cxn>
                <a:cxn ang="T127">
                  <a:pos x="T18" y="T19"/>
                </a:cxn>
                <a:cxn ang="T128">
                  <a:pos x="T20" y="T21"/>
                </a:cxn>
                <a:cxn ang="T129">
                  <a:pos x="T22" y="T23"/>
                </a:cxn>
                <a:cxn ang="T130">
                  <a:pos x="T24" y="T25"/>
                </a:cxn>
                <a:cxn ang="T131">
                  <a:pos x="T26" y="T27"/>
                </a:cxn>
                <a:cxn ang="T132">
                  <a:pos x="T28" y="T29"/>
                </a:cxn>
                <a:cxn ang="T133">
                  <a:pos x="T30" y="T31"/>
                </a:cxn>
                <a:cxn ang="T134">
                  <a:pos x="T32" y="T33"/>
                </a:cxn>
                <a:cxn ang="T135">
                  <a:pos x="T34" y="T35"/>
                </a:cxn>
                <a:cxn ang="T136">
                  <a:pos x="T36" y="T37"/>
                </a:cxn>
                <a:cxn ang="T137">
                  <a:pos x="T38" y="T39"/>
                </a:cxn>
                <a:cxn ang="T138">
                  <a:pos x="T40" y="T41"/>
                </a:cxn>
                <a:cxn ang="T139">
                  <a:pos x="T42" y="T43"/>
                </a:cxn>
                <a:cxn ang="T140">
                  <a:pos x="T44" y="T45"/>
                </a:cxn>
                <a:cxn ang="T141">
                  <a:pos x="T46" y="T47"/>
                </a:cxn>
                <a:cxn ang="T142">
                  <a:pos x="T48" y="T49"/>
                </a:cxn>
                <a:cxn ang="T143">
                  <a:pos x="T50" y="T51"/>
                </a:cxn>
                <a:cxn ang="T144">
                  <a:pos x="T52" y="T53"/>
                </a:cxn>
                <a:cxn ang="T145">
                  <a:pos x="T54" y="T55"/>
                </a:cxn>
                <a:cxn ang="T146">
                  <a:pos x="T56" y="T57"/>
                </a:cxn>
                <a:cxn ang="T147">
                  <a:pos x="T58" y="T59"/>
                </a:cxn>
                <a:cxn ang="T148">
                  <a:pos x="T60" y="T61"/>
                </a:cxn>
                <a:cxn ang="T149">
                  <a:pos x="T62" y="T63"/>
                </a:cxn>
                <a:cxn ang="T150">
                  <a:pos x="T64" y="T65"/>
                </a:cxn>
                <a:cxn ang="T151">
                  <a:pos x="T66" y="T67"/>
                </a:cxn>
                <a:cxn ang="T152">
                  <a:pos x="T68" y="T69"/>
                </a:cxn>
                <a:cxn ang="T153">
                  <a:pos x="T70" y="T71"/>
                </a:cxn>
                <a:cxn ang="T154">
                  <a:pos x="T72" y="T73"/>
                </a:cxn>
                <a:cxn ang="T155">
                  <a:pos x="T74" y="T75"/>
                </a:cxn>
                <a:cxn ang="T156">
                  <a:pos x="T76" y="T77"/>
                </a:cxn>
                <a:cxn ang="T157">
                  <a:pos x="T78" y="T79"/>
                </a:cxn>
                <a:cxn ang="T158">
                  <a:pos x="T80" y="T81"/>
                </a:cxn>
                <a:cxn ang="T159">
                  <a:pos x="T82" y="T83"/>
                </a:cxn>
                <a:cxn ang="T160">
                  <a:pos x="T84" y="T85"/>
                </a:cxn>
                <a:cxn ang="T161">
                  <a:pos x="T86" y="T87"/>
                </a:cxn>
                <a:cxn ang="T162">
                  <a:pos x="T88" y="T89"/>
                </a:cxn>
                <a:cxn ang="T163">
                  <a:pos x="T90" y="T91"/>
                </a:cxn>
                <a:cxn ang="T164">
                  <a:pos x="T92" y="T93"/>
                </a:cxn>
                <a:cxn ang="T165">
                  <a:pos x="T94" y="T95"/>
                </a:cxn>
                <a:cxn ang="T166">
                  <a:pos x="T96" y="T97"/>
                </a:cxn>
                <a:cxn ang="T167">
                  <a:pos x="T98" y="T99"/>
                </a:cxn>
                <a:cxn ang="T168">
                  <a:pos x="T100" y="T101"/>
                </a:cxn>
                <a:cxn ang="T169">
                  <a:pos x="T102" y="T103"/>
                </a:cxn>
                <a:cxn ang="T170">
                  <a:pos x="T104" y="T105"/>
                </a:cxn>
                <a:cxn ang="T171">
                  <a:pos x="T106" y="T107"/>
                </a:cxn>
                <a:cxn ang="T172">
                  <a:pos x="T108" y="T109"/>
                </a:cxn>
                <a:cxn ang="T173">
                  <a:pos x="T110" y="T111"/>
                </a:cxn>
                <a:cxn ang="T174">
                  <a:pos x="T112" y="T113"/>
                </a:cxn>
                <a:cxn ang="T175">
                  <a:pos x="T114" y="T115"/>
                </a:cxn>
                <a:cxn ang="T176">
                  <a:pos x="T116" y="T117"/>
                </a:cxn>
              </a:cxnLst>
              <a:rect l="T177" t="T178" r="T179" b="T180"/>
              <a:pathLst>
                <a:path w="164" h="112">
                  <a:moveTo>
                    <a:pt x="42" y="96"/>
                  </a:moveTo>
                  <a:lnTo>
                    <a:pt x="40" y="96"/>
                  </a:lnTo>
                  <a:lnTo>
                    <a:pt x="38" y="96"/>
                  </a:lnTo>
                  <a:lnTo>
                    <a:pt x="36" y="96"/>
                  </a:lnTo>
                  <a:lnTo>
                    <a:pt x="34" y="96"/>
                  </a:lnTo>
                  <a:lnTo>
                    <a:pt x="32" y="96"/>
                  </a:lnTo>
                  <a:lnTo>
                    <a:pt x="30" y="96"/>
                  </a:lnTo>
                  <a:lnTo>
                    <a:pt x="28" y="98"/>
                  </a:lnTo>
                  <a:lnTo>
                    <a:pt x="28" y="96"/>
                  </a:lnTo>
                  <a:lnTo>
                    <a:pt x="22" y="98"/>
                  </a:lnTo>
                  <a:lnTo>
                    <a:pt x="20" y="98"/>
                  </a:lnTo>
                  <a:lnTo>
                    <a:pt x="20" y="100"/>
                  </a:lnTo>
                  <a:lnTo>
                    <a:pt x="16" y="104"/>
                  </a:lnTo>
                  <a:lnTo>
                    <a:pt x="14" y="104"/>
                  </a:lnTo>
                  <a:lnTo>
                    <a:pt x="12" y="102"/>
                  </a:lnTo>
                  <a:lnTo>
                    <a:pt x="10" y="102"/>
                  </a:lnTo>
                  <a:lnTo>
                    <a:pt x="10" y="104"/>
                  </a:lnTo>
                  <a:lnTo>
                    <a:pt x="10" y="106"/>
                  </a:lnTo>
                  <a:lnTo>
                    <a:pt x="8" y="104"/>
                  </a:lnTo>
                  <a:lnTo>
                    <a:pt x="8" y="102"/>
                  </a:lnTo>
                  <a:lnTo>
                    <a:pt x="8" y="100"/>
                  </a:lnTo>
                  <a:lnTo>
                    <a:pt x="8" y="96"/>
                  </a:lnTo>
                  <a:lnTo>
                    <a:pt x="10" y="94"/>
                  </a:lnTo>
                  <a:lnTo>
                    <a:pt x="8" y="92"/>
                  </a:lnTo>
                  <a:lnTo>
                    <a:pt x="4" y="90"/>
                  </a:lnTo>
                  <a:lnTo>
                    <a:pt x="2" y="90"/>
                  </a:lnTo>
                  <a:lnTo>
                    <a:pt x="0" y="90"/>
                  </a:lnTo>
                  <a:lnTo>
                    <a:pt x="0" y="88"/>
                  </a:lnTo>
                  <a:lnTo>
                    <a:pt x="0" y="86"/>
                  </a:lnTo>
                  <a:lnTo>
                    <a:pt x="2" y="82"/>
                  </a:lnTo>
                  <a:lnTo>
                    <a:pt x="4" y="82"/>
                  </a:lnTo>
                  <a:lnTo>
                    <a:pt x="4" y="80"/>
                  </a:lnTo>
                  <a:lnTo>
                    <a:pt x="6" y="80"/>
                  </a:lnTo>
                  <a:lnTo>
                    <a:pt x="8" y="80"/>
                  </a:lnTo>
                  <a:lnTo>
                    <a:pt x="10" y="80"/>
                  </a:lnTo>
                  <a:lnTo>
                    <a:pt x="12" y="78"/>
                  </a:lnTo>
                  <a:lnTo>
                    <a:pt x="12" y="76"/>
                  </a:lnTo>
                  <a:lnTo>
                    <a:pt x="12" y="74"/>
                  </a:lnTo>
                  <a:lnTo>
                    <a:pt x="12" y="72"/>
                  </a:lnTo>
                  <a:lnTo>
                    <a:pt x="10" y="68"/>
                  </a:lnTo>
                  <a:lnTo>
                    <a:pt x="8" y="66"/>
                  </a:lnTo>
                  <a:lnTo>
                    <a:pt x="6" y="62"/>
                  </a:lnTo>
                  <a:lnTo>
                    <a:pt x="4" y="62"/>
                  </a:lnTo>
                  <a:lnTo>
                    <a:pt x="4" y="60"/>
                  </a:lnTo>
                  <a:lnTo>
                    <a:pt x="4" y="58"/>
                  </a:lnTo>
                  <a:lnTo>
                    <a:pt x="2" y="58"/>
                  </a:lnTo>
                  <a:lnTo>
                    <a:pt x="2" y="56"/>
                  </a:lnTo>
                  <a:lnTo>
                    <a:pt x="0" y="54"/>
                  </a:lnTo>
                  <a:lnTo>
                    <a:pt x="0" y="52"/>
                  </a:lnTo>
                  <a:lnTo>
                    <a:pt x="0" y="50"/>
                  </a:lnTo>
                  <a:lnTo>
                    <a:pt x="2" y="50"/>
                  </a:lnTo>
                  <a:lnTo>
                    <a:pt x="2" y="52"/>
                  </a:lnTo>
                  <a:lnTo>
                    <a:pt x="4" y="52"/>
                  </a:lnTo>
                  <a:lnTo>
                    <a:pt x="6" y="50"/>
                  </a:lnTo>
                  <a:lnTo>
                    <a:pt x="8" y="50"/>
                  </a:lnTo>
                  <a:lnTo>
                    <a:pt x="10" y="50"/>
                  </a:lnTo>
                  <a:lnTo>
                    <a:pt x="12" y="50"/>
                  </a:lnTo>
                  <a:lnTo>
                    <a:pt x="14" y="50"/>
                  </a:lnTo>
                  <a:lnTo>
                    <a:pt x="14" y="52"/>
                  </a:lnTo>
                  <a:lnTo>
                    <a:pt x="16" y="52"/>
                  </a:lnTo>
                  <a:lnTo>
                    <a:pt x="16" y="50"/>
                  </a:lnTo>
                  <a:lnTo>
                    <a:pt x="18" y="50"/>
                  </a:lnTo>
                  <a:lnTo>
                    <a:pt x="20" y="50"/>
                  </a:lnTo>
                  <a:lnTo>
                    <a:pt x="22" y="50"/>
                  </a:lnTo>
                  <a:lnTo>
                    <a:pt x="22" y="48"/>
                  </a:lnTo>
                  <a:lnTo>
                    <a:pt x="20" y="48"/>
                  </a:lnTo>
                  <a:lnTo>
                    <a:pt x="22" y="46"/>
                  </a:lnTo>
                  <a:lnTo>
                    <a:pt x="24" y="46"/>
                  </a:lnTo>
                  <a:lnTo>
                    <a:pt x="26" y="46"/>
                  </a:lnTo>
                  <a:lnTo>
                    <a:pt x="28" y="46"/>
                  </a:lnTo>
                  <a:lnTo>
                    <a:pt x="28" y="44"/>
                  </a:lnTo>
                  <a:lnTo>
                    <a:pt x="30" y="44"/>
                  </a:lnTo>
                  <a:lnTo>
                    <a:pt x="32" y="44"/>
                  </a:lnTo>
                  <a:lnTo>
                    <a:pt x="32" y="42"/>
                  </a:lnTo>
                  <a:lnTo>
                    <a:pt x="34" y="42"/>
                  </a:lnTo>
                  <a:lnTo>
                    <a:pt x="34" y="44"/>
                  </a:lnTo>
                  <a:lnTo>
                    <a:pt x="34" y="46"/>
                  </a:lnTo>
                  <a:lnTo>
                    <a:pt x="36" y="46"/>
                  </a:lnTo>
                  <a:lnTo>
                    <a:pt x="38" y="46"/>
                  </a:lnTo>
                  <a:lnTo>
                    <a:pt x="38" y="44"/>
                  </a:lnTo>
                  <a:lnTo>
                    <a:pt x="36" y="42"/>
                  </a:lnTo>
                  <a:lnTo>
                    <a:pt x="34" y="42"/>
                  </a:lnTo>
                  <a:lnTo>
                    <a:pt x="34" y="40"/>
                  </a:lnTo>
                  <a:lnTo>
                    <a:pt x="36" y="38"/>
                  </a:lnTo>
                  <a:lnTo>
                    <a:pt x="36" y="36"/>
                  </a:lnTo>
                  <a:lnTo>
                    <a:pt x="36" y="34"/>
                  </a:lnTo>
                  <a:lnTo>
                    <a:pt x="36" y="32"/>
                  </a:lnTo>
                  <a:lnTo>
                    <a:pt x="36" y="30"/>
                  </a:lnTo>
                  <a:lnTo>
                    <a:pt x="36" y="28"/>
                  </a:lnTo>
                  <a:lnTo>
                    <a:pt x="38" y="28"/>
                  </a:lnTo>
                  <a:lnTo>
                    <a:pt x="42" y="26"/>
                  </a:lnTo>
                  <a:lnTo>
                    <a:pt x="44" y="26"/>
                  </a:lnTo>
                  <a:lnTo>
                    <a:pt x="44" y="24"/>
                  </a:lnTo>
                  <a:lnTo>
                    <a:pt x="48" y="24"/>
                  </a:lnTo>
                  <a:lnTo>
                    <a:pt x="50" y="24"/>
                  </a:lnTo>
                  <a:lnTo>
                    <a:pt x="52" y="22"/>
                  </a:lnTo>
                  <a:lnTo>
                    <a:pt x="54" y="22"/>
                  </a:lnTo>
                  <a:lnTo>
                    <a:pt x="52" y="22"/>
                  </a:lnTo>
                  <a:lnTo>
                    <a:pt x="52" y="20"/>
                  </a:lnTo>
                  <a:lnTo>
                    <a:pt x="50" y="20"/>
                  </a:lnTo>
                  <a:lnTo>
                    <a:pt x="48" y="20"/>
                  </a:lnTo>
                  <a:lnTo>
                    <a:pt x="46" y="20"/>
                  </a:lnTo>
                  <a:lnTo>
                    <a:pt x="48" y="18"/>
                  </a:lnTo>
                  <a:lnTo>
                    <a:pt x="48" y="14"/>
                  </a:lnTo>
                  <a:lnTo>
                    <a:pt x="48" y="12"/>
                  </a:lnTo>
                  <a:lnTo>
                    <a:pt x="50" y="12"/>
                  </a:lnTo>
                  <a:lnTo>
                    <a:pt x="52" y="12"/>
                  </a:lnTo>
                  <a:lnTo>
                    <a:pt x="52" y="10"/>
                  </a:lnTo>
                  <a:lnTo>
                    <a:pt x="54" y="8"/>
                  </a:lnTo>
                  <a:lnTo>
                    <a:pt x="56" y="8"/>
                  </a:lnTo>
                  <a:lnTo>
                    <a:pt x="58" y="8"/>
                  </a:lnTo>
                  <a:lnTo>
                    <a:pt x="60" y="10"/>
                  </a:lnTo>
                  <a:lnTo>
                    <a:pt x="62" y="10"/>
                  </a:lnTo>
                  <a:lnTo>
                    <a:pt x="64" y="10"/>
                  </a:lnTo>
                  <a:lnTo>
                    <a:pt x="64" y="8"/>
                  </a:lnTo>
                  <a:lnTo>
                    <a:pt x="64" y="6"/>
                  </a:lnTo>
                  <a:lnTo>
                    <a:pt x="66" y="4"/>
                  </a:lnTo>
                  <a:lnTo>
                    <a:pt x="68" y="4"/>
                  </a:lnTo>
                  <a:lnTo>
                    <a:pt x="68" y="2"/>
                  </a:lnTo>
                  <a:lnTo>
                    <a:pt x="70" y="0"/>
                  </a:lnTo>
                  <a:lnTo>
                    <a:pt x="72" y="0"/>
                  </a:lnTo>
                  <a:lnTo>
                    <a:pt x="72" y="2"/>
                  </a:lnTo>
                  <a:lnTo>
                    <a:pt x="74" y="4"/>
                  </a:lnTo>
                  <a:lnTo>
                    <a:pt x="76" y="4"/>
                  </a:lnTo>
                  <a:lnTo>
                    <a:pt x="76" y="2"/>
                  </a:lnTo>
                  <a:lnTo>
                    <a:pt x="78" y="2"/>
                  </a:lnTo>
                  <a:lnTo>
                    <a:pt x="80" y="2"/>
                  </a:lnTo>
                  <a:lnTo>
                    <a:pt x="82" y="4"/>
                  </a:lnTo>
                  <a:lnTo>
                    <a:pt x="82" y="6"/>
                  </a:lnTo>
                  <a:lnTo>
                    <a:pt x="84" y="6"/>
                  </a:lnTo>
                  <a:lnTo>
                    <a:pt x="86" y="6"/>
                  </a:lnTo>
                  <a:lnTo>
                    <a:pt x="88" y="4"/>
                  </a:lnTo>
                  <a:lnTo>
                    <a:pt x="90" y="4"/>
                  </a:lnTo>
                  <a:lnTo>
                    <a:pt x="96" y="6"/>
                  </a:lnTo>
                  <a:lnTo>
                    <a:pt x="96" y="8"/>
                  </a:lnTo>
                  <a:lnTo>
                    <a:pt x="96" y="10"/>
                  </a:lnTo>
                  <a:lnTo>
                    <a:pt x="94" y="10"/>
                  </a:lnTo>
                  <a:lnTo>
                    <a:pt x="96" y="10"/>
                  </a:lnTo>
                  <a:lnTo>
                    <a:pt x="98" y="12"/>
                  </a:lnTo>
                  <a:lnTo>
                    <a:pt x="100" y="10"/>
                  </a:lnTo>
                  <a:lnTo>
                    <a:pt x="104" y="8"/>
                  </a:lnTo>
                  <a:lnTo>
                    <a:pt x="106" y="8"/>
                  </a:lnTo>
                  <a:lnTo>
                    <a:pt x="110" y="8"/>
                  </a:lnTo>
                  <a:lnTo>
                    <a:pt x="112" y="10"/>
                  </a:lnTo>
                  <a:lnTo>
                    <a:pt x="114" y="10"/>
                  </a:lnTo>
                  <a:lnTo>
                    <a:pt x="116" y="12"/>
                  </a:lnTo>
                  <a:lnTo>
                    <a:pt x="118" y="12"/>
                  </a:lnTo>
                  <a:lnTo>
                    <a:pt x="120" y="14"/>
                  </a:lnTo>
                  <a:lnTo>
                    <a:pt x="122" y="14"/>
                  </a:lnTo>
                  <a:lnTo>
                    <a:pt x="122" y="16"/>
                  </a:lnTo>
                  <a:lnTo>
                    <a:pt x="124" y="18"/>
                  </a:lnTo>
                  <a:lnTo>
                    <a:pt x="124" y="20"/>
                  </a:lnTo>
                  <a:lnTo>
                    <a:pt x="122" y="20"/>
                  </a:lnTo>
                  <a:lnTo>
                    <a:pt x="122" y="22"/>
                  </a:lnTo>
                  <a:lnTo>
                    <a:pt x="124" y="24"/>
                  </a:lnTo>
                  <a:lnTo>
                    <a:pt x="126" y="24"/>
                  </a:lnTo>
                  <a:lnTo>
                    <a:pt x="126" y="26"/>
                  </a:lnTo>
                  <a:lnTo>
                    <a:pt x="126" y="28"/>
                  </a:lnTo>
                  <a:lnTo>
                    <a:pt x="124" y="28"/>
                  </a:lnTo>
                  <a:lnTo>
                    <a:pt x="124" y="30"/>
                  </a:lnTo>
                  <a:lnTo>
                    <a:pt x="124" y="32"/>
                  </a:lnTo>
                  <a:lnTo>
                    <a:pt x="126" y="32"/>
                  </a:lnTo>
                  <a:lnTo>
                    <a:pt x="128" y="32"/>
                  </a:lnTo>
                  <a:lnTo>
                    <a:pt x="130" y="34"/>
                  </a:lnTo>
                  <a:lnTo>
                    <a:pt x="130" y="36"/>
                  </a:lnTo>
                  <a:lnTo>
                    <a:pt x="130" y="38"/>
                  </a:lnTo>
                  <a:lnTo>
                    <a:pt x="132" y="38"/>
                  </a:lnTo>
                  <a:lnTo>
                    <a:pt x="134" y="38"/>
                  </a:lnTo>
                  <a:lnTo>
                    <a:pt x="136" y="42"/>
                  </a:lnTo>
                  <a:lnTo>
                    <a:pt x="136" y="44"/>
                  </a:lnTo>
                  <a:lnTo>
                    <a:pt x="140" y="46"/>
                  </a:lnTo>
                  <a:lnTo>
                    <a:pt x="142" y="46"/>
                  </a:lnTo>
                  <a:lnTo>
                    <a:pt x="144" y="46"/>
                  </a:lnTo>
                  <a:lnTo>
                    <a:pt x="146" y="48"/>
                  </a:lnTo>
                  <a:lnTo>
                    <a:pt x="146" y="50"/>
                  </a:lnTo>
                  <a:lnTo>
                    <a:pt x="146" y="52"/>
                  </a:lnTo>
                  <a:lnTo>
                    <a:pt x="146" y="54"/>
                  </a:lnTo>
                  <a:lnTo>
                    <a:pt x="148" y="54"/>
                  </a:lnTo>
                  <a:lnTo>
                    <a:pt x="150" y="54"/>
                  </a:lnTo>
                  <a:lnTo>
                    <a:pt x="152" y="54"/>
                  </a:lnTo>
                  <a:lnTo>
                    <a:pt x="156" y="54"/>
                  </a:lnTo>
                  <a:lnTo>
                    <a:pt x="158" y="56"/>
                  </a:lnTo>
                  <a:lnTo>
                    <a:pt x="158" y="58"/>
                  </a:lnTo>
                  <a:lnTo>
                    <a:pt x="158" y="60"/>
                  </a:lnTo>
                  <a:lnTo>
                    <a:pt x="162" y="62"/>
                  </a:lnTo>
                  <a:lnTo>
                    <a:pt x="164" y="62"/>
                  </a:lnTo>
                  <a:lnTo>
                    <a:pt x="164" y="64"/>
                  </a:lnTo>
                  <a:lnTo>
                    <a:pt x="162" y="66"/>
                  </a:lnTo>
                  <a:lnTo>
                    <a:pt x="160" y="68"/>
                  </a:lnTo>
                  <a:lnTo>
                    <a:pt x="158" y="68"/>
                  </a:lnTo>
                  <a:lnTo>
                    <a:pt x="158" y="70"/>
                  </a:lnTo>
                  <a:lnTo>
                    <a:pt x="156" y="70"/>
                  </a:lnTo>
                  <a:lnTo>
                    <a:pt x="152" y="70"/>
                  </a:lnTo>
                  <a:lnTo>
                    <a:pt x="150" y="70"/>
                  </a:lnTo>
                  <a:lnTo>
                    <a:pt x="150" y="68"/>
                  </a:lnTo>
                  <a:lnTo>
                    <a:pt x="148" y="68"/>
                  </a:lnTo>
                  <a:lnTo>
                    <a:pt x="146" y="68"/>
                  </a:lnTo>
                  <a:lnTo>
                    <a:pt x="142" y="68"/>
                  </a:lnTo>
                  <a:lnTo>
                    <a:pt x="142" y="70"/>
                  </a:lnTo>
                  <a:lnTo>
                    <a:pt x="142" y="72"/>
                  </a:lnTo>
                  <a:lnTo>
                    <a:pt x="140" y="72"/>
                  </a:lnTo>
                  <a:lnTo>
                    <a:pt x="144" y="74"/>
                  </a:lnTo>
                  <a:lnTo>
                    <a:pt x="146" y="74"/>
                  </a:lnTo>
                  <a:lnTo>
                    <a:pt x="148" y="76"/>
                  </a:lnTo>
                  <a:lnTo>
                    <a:pt x="148" y="78"/>
                  </a:lnTo>
                  <a:lnTo>
                    <a:pt x="146" y="78"/>
                  </a:lnTo>
                  <a:lnTo>
                    <a:pt x="148" y="80"/>
                  </a:lnTo>
                  <a:lnTo>
                    <a:pt x="150" y="82"/>
                  </a:lnTo>
                  <a:lnTo>
                    <a:pt x="150" y="86"/>
                  </a:lnTo>
                  <a:lnTo>
                    <a:pt x="150" y="88"/>
                  </a:lnTo>
                  <a:lnTo>
                    <a:pt x="152" y="90"/>
                  </a:lnTo>
                  <a:lnTo>
                    <a:pt x="154" y="90"/>
                  </a:lnTo>
                  <a:lnTo>
                    <a:pt x="154" y="92"/>
                  </a:lnTo>
                  <a:lnTo>
                    <a:pt x="152" y="92"/>
                  </a:lnTo>
                  <a:lnTo>
                    <a:pt x="150" y="92"/>
                  </a:lnTo>
                  <a:lnTo>
                    <a:pt x="148" y="92"/>
                  </a:lnTo>
                  <a:lnTo>
                    <a:pt x="146" y="92"/>
                  </a:lnTo>
                  <a:lnTo>
                    <a:pt x="142" y="92"/>
                  </a:lnTo>
                  <a:lnTo>
                    <a:pt x="140" y="92"/>
                  </a:lnTo>
                  <a:lnTo>
                    <a:pt x="138" y="92"/>
                  </a:lnTo>
                  <a:lnTo>
                    <a:pt x="138" y="94"/>
                  </a:lnTo>
                  <a:lnTo>
                    <a:pt x="140" y="94"/>
                  </a:lnTo>
                  <a:lnTo>
                    <a:pt x="138" y="94"/>
                  </a:lnTo>
                  <a:lnTo>
                    <a:pt x="138" y="96"/>
                  </a:lnTo>
                  <a:lnTo>
                    <a:pt x="136" y="96"/>
                  </a:lnTo>
                  <a:lnTo>
                    <a:pt x="134" y="98"/>
                  </a:lnTo>
                  <a:lnTo>
                    <a:pt x="134" y="100"/>
                  </a:lnTo>
                  <a:lnTo>
                    <a:pt x="134" y="102"/>
                  </a:lnTo>
                  <a:lnTo>
                    <a:pt x="134" y="106"/>
                  </a:lnTo>
                  <a:lnTo>
                    <a:pt x="136" y="110"/>
                  </a:lnTo>
                  <a:lnTo>
                    <a:pt x="134" y="112"/>
                  </a:lnTo>
                  <a:lnTo>
                    <a:pt x="130" y="110"/>
                  </a:lnTo>
                  <a:lnTo>
                    <a:pt x="130" y="108"/>
                  </a:lnTo>
                  <a:lnTo>
                    <a:pt x="128" y="106"/>
                  </a:lnTo>
                  <a:lnTo>
                    <a:pt x="126" y="106"/>
                  </a:lnTo>
                  <a:lnTo>
                    <a:pt x="124" y="106"/>
                  </a:lnTo>
                  <a:lnTo>
                    <a:pt x="122" y="106"/>
                  </a:lnTo>
                  <a:lnTo>
                    <a:pt x="122" y="108"/>
                  </a:lnTo>
                  <a:lnTo>
                    <a:pt x="120" y="108"/>
                  </a:lnTo>
                  <a:lnTo>
                    <a:pt x="118" y="108"/>
                  </a:lnTo>
                  <a:lnTo>
                    <a:pt x="118" y="106"/>
                  </a:lnTo>
                  <a:lnTo>
                    <a:pt x="116" y="106"/>
                  </a:lnTo>
                  <a:lnTo>
                    <a:pt x="112" y="108"/>
                  </a:lnTo>
                  <a:lnTo>
                    <a:pt x="112" y="110"/>
                  </a:lnTo>
                  <a:lnTo>
                    <a:pt x="112" y="108"/>
                  </a:lnTo>
                  <a:lnTo>
                    <a:pt x="110" y="108"/>
                  </a:lnTo>
                  <a:lnTo>
                    <a:pt x="110" y="106"/>
                  </a:lnTo>
                  <a:lnTo>
                    <a:pt x="110" y="104"/>
                  </a:lnTo>
                  <a:lnTo>
                    <a:pt x="108" y="102"/>
                  </a:lnTo>
                  <a:lnTo>
                    <a:pt x="108" y="104"/>
                  </a:lnTo>
                  <a:lnTo>
                    <a:pt x="104" y="104"/>
                  </a:lnTo>
                  <a:lnTo>
                    <a:pt x="104" y="106"/>
                  </a:lnTo>
                  <a:lnTo>
                    <a:pt x="102" y="106"/>
                  </a:lnTo>
                  <a:lnTo>
                    <a:pt x="102" y="108"/>
                  </a:lnTo>
                  <a:lnTo>
                    <a:pt x="100" y="108"/>
                  </a:lnTo>
                  <a:lnTo>
                    <a:pt x="100" y="106"/>
                  </a:lnTo>
                  <a:lnTo>
                    <a:pt x="100" y="104"/>
                  </a:lnTo>
                  <a:lnTo>
                    <a:pt x="98" y="104"/>
                  </a:lnTo>
                  <a:lnTo>
                    <a:pt x="96" y="104"/>
                  </a:lnTo>
                  <a:lnTo>
                    <a:pt x="94" y="104"/>
                  </a:lnTo>
                  <a:lnTo>
                    <a:pt x="92" y="102"/>
                  </a:lnTo>
                  <a:lnTo>
                    <a:pt x="90" y="104"/>
                  </a:lnTo>
                  <a:lnTo>
                    <a:pt x="88" y="104"/>
                  </a:lnTo>
                  <a:lnTo>
                    <a:pt x="86" y="104"/>
                  </a:lnTo>
                  <a:lnTo>
                    <a:pt x="84" y="104"/>
                  </a:lnTo>
                  <a:lnTo>
                    <a:pt x="84" y="106"/>
                  </a:lnTo>
                  <a:lnTo>
                    <a:pt x="84" y="108"/>
                  </a:lnTo>
                  <a:lnTo>
                    <a:pt x="82" y="106"/>
                  </a:lnTo>
                  <a:lnTo>
                    <a:pt x="82" y="104"/>
                  </a:lnTo>
                  <a:lnTo>
                    <a:pt x="80" y="104"/>
                  </a:lnTo>
                  <a:lnTo>
                    <a:pt x="78" y="104"/>
                  </a:lnTo>
                  <a:lnTo>
                    <a:pt x="76" y="104"/>
                  </a:lnTo>
                  <a:lnTo>
                    <a:pt x="74" y="104"/>
                  </a:lnTo>
                  <a:lnTo>
                    <a:pt x="72" y="102"/>
                  </a:lnTo>
                  <a:lnTo>
                    <a:pt x="72" y="100"/>
                  </a:lnTo>
                  <a:lnTo>
                    <a:pt x="70" y="100"/>
                  </a:lnTo>
                  <a:lnTo>
                    <a:pt x="68" y="100"/>
                  </a:lnTo>
                  <a:lnTo>
                    <a:pt x="66" y="100"/>
                  </a:lnTo>
                  <a:lnTo>
                    <a:pt x="64" y="100"/>
                  </a:lnTo>
                  <a:lnTo>
                    <a:pt x="62" y="98"/>
                  </a:lnTo>
                  <a:lnTo>
                    <a:pt x="60" y="98"/>
                  </a:lnTo>
                  <a:lnTo>
                    <a:pt x="58" y="98"/>
                  </a:lnTo>
                  <a:lnTo>
                    <a:pt x="56" y="98"/>
                  </a:lnTo>
                  <a:lnTo>
                    <a:pt x="54" y="98"/>
                  </a:lnTo>
                  <a:lnTo>
                    <a:pt x="52" y="96"/>
                  </a:lnTo>
                  <a:lnTo>
                    <a:pt x="48" y="96"/>
                  </a:lnTo>
                  <a:lnTo>
                    <a:pt x="46" y="96"/>
                  </a:lnTo>
                  <a:lnTo>
                    <a:pt x="44" y="96"/>
                  </a:lnTo>
                  <a:lnTo>
                    <a:pt x="42" y="96"/>
                  </a:lnTo>
                  <a:close/>
                </a:path>
              </a:pathLst>
            </a:custGeom>
            <a:solidFill>
              <a:srgbClr val="FC6800"/>
            </a:solidFill>
            <a:ln w="3175">
              <a:solidFill>
                <a:schemeClr val="bg1"/>
              </a:solidFill>
              <a:prstDash val="sysDot"/>
              <a:round/>
              <a:headEnd/>
              <a:tailEnd/>
            </a:ln>
          </p:spPr>
          <p:txBody>
            <a:bodyPr/>
            <a:lstStyle/>
            <a:p>
              <a:pPr fontAlgn="base">
                <a:spcBef>
                  <a:spcPct val="0"/>
                </a:spcBef>
                <a:spcAft>
                  <a:spcPct val="0"/>
                </a:spcAft>
              </a:pPr>
              <a:endParaRPr lang="de-DE" sz="2400">
                <a:solidFill>
                  <a:srgbClr val="000000"/>
                </a:solidFill>
                <a:cs typeface="Arial" charset="0"/>
              </a:endParaRPr>
            </a:p>
          </p:txBody>
        </p:sp>
        <p:sp>
          <p:nvSpPr>
            <p:cNvPr id="14514" name="Freeform 2596"/>
            <p:cNvSpPr>
              <a:spLocks/>
            </p:cNvSpPr>
            <p:nvPr/>
          </p:nvSpPr>
          <p:spPr bwMode="auto">
            <a:xfrm>
              <a:off x="4392696" y="1482957"/>
              <a:ext cx="184624" cy="176768"/>
            </a:xfrm>
            <a:custGeom>
              <a:avLst/>
              <a:gdLst>
                <a:gd name="T0" fmla="*/ 2147483647 w 200"/>
                <a:gd name="T1" fmla="*/ 2147483647 h 214"/>
                <a:gd name="T2" fmla="*/ 2147483647 w 200"/>
                <a:gd name="T3" fmla="*/ 2147483647 h 214"/>
                <a:gd name="T4" fmla="*/ 2147483647 w 200"/>
                <a:gd name="T5" fmla="*/ 2147483647 h 214"/>
                <a:gd name="T6" fmla="*/ 2147483647 w 200"/>
                <a:gd name="T7" fmla="*/ 2147483647 h 214"/>
                <a:gd name="T8" fmla="*/ 2147483647 w 200"/>
                <a:gd name="T9" fmla="*/ 2147483647 h 214"/>
                <a:gd name="T10" fmla="*/ 2147483647 w 200"/>
                <a:gd name="T11" fmla="*/ 2147483647 h 214"/>
                <a:gd name="T12" fmla="*/ 2147483647 w 200"/>
                <a:gd name="T13" fmla="*/ 2147483647 h 214"/>
                <a:gd name="T14" fmla="*/ 2147483647 w 200"/>
                <a:gd name="T15" fmla="*/ 2147483647 h 214"/>
                <a:gd name="T16" fmla="*/ 2147483647 w 200"/>
                <a:gd name="T17" fmla="*/ 2147483647 h 214"/>
                <a:gd name="T18" fmla="*/ 2147483647 w 200"/>
                <a:gd name="T19" fmla="*/ 2147483647 h 214"/>
                <a:gd name="T20" fmla="*/ 2147483647 w 200"/>
                <a:gd name="T21" fmla="*/ 2147483647 h 214"/>
                <a:gd name="T22" fmla="*/ 2147483647 w 200"/>
                <a:gd name="T23" fmla="*/ 2147483647 h 214"/>
                <a:gd name="T24" fmla="*/ 2147483647 w 200"/>
                <a:gd name="T25" fmla="*/ 2147483647 h 214"/>
                <a:gd name="T26" fmla="*/ 2147483647 w 200"/>
                <a:gd name="T27" fmla="*/ 2147483647 h 214"/>
                <a:gd name="T28" fmla="*/ 2147483647 w 200"/>
                <a:gd name="T29" fmla="*/ 2147483647 h 214"/>
                <a:gd name="T30" fmla="*/ 2147483647 w 200"/>
                <a:gd name="T31" fmla="*/ 2147483647 h 214"/>
                <a:gd name="T32" fmla="*/ 2147483647 w 200"/>
                <a:gd name="T33" fmla="*/ 2147483647 h 214"/>
                <a:gd name="T34" fmla="*/ 2147483647 w 200"/>
                <a:gd name="T35" fmla="*/ 2147483647 h 214"/>
                <a:gd name="T36" fmla="*/ 2147483647 w 200"/>
                <a:gd name="T37" fmla="*/ 2147483647 h 214"/>
                <a:gd name="T38" fmla="*/ 2147483647 w 200"/>
                <a:gd name="T39" fmla="*/ 2147483647 h 214"/>
                <a:gd name="T40" fmla="*/ 0 w 200"/>
                <a:gd name="T41" fmla="*/ 2147483647 h 214"/>
                <a:gd name="T42" fmla="*/ 2147483647 w 200"/>
                <a:gd name="T43" fmla="*/ 2147483647 h 214"/>
                <a:gd name="T44" fmla="*/ 2147483647 w 200"/>
                <a:gd name="T45" fmla="*/ 2147483647 h 214"/>
                <a:gd name="T46" fmla="*/ 2147483647 w 200"/>
                <a:gd name="T47" fmla="*/ 2147483647 h 214"/>
                <a:gd name="T48" fmla="*/ 2147483647 w 200"/>
                <a:gd name="T49" fmla="*/ 2147483647 h 214"/>
                <a:gd name="T50" fmla="*/ 2147483647 w 200"/>
                <a:gd name="T51" fmla="*/ 2147483647 h 214"/>
                <a:gd name="T52" fmla="*/ 2147483647 w 200"/>
                <a:gd name="T53" fmla="*/ 2147483647 h 214"/>
                <a:gd name="T54" fmla="*/ 2147483647 w 200"/>
                <a:gd name="T55" fmla="*/ 2147483647 h 214"/>
                <a:gd name="T56" fmla="*/ 2147483647 w 200"/>
                <a:gd name="T57" fmla="*/ 2147483647 h 214"/>
                <a:gd name="T58" fmla="*/ 2147483647 w 200"/>
                <a:gd name="T59" fmla="*/ 2147483647 h 214"/>
                <a:gd name="T60" fmla="*/ 2147483647 w 200"/>
                <a:gd name="T61" fmla="*/ 2147483647 h 214"/>
                <a:gd name="T62" fmla="*/ 2147483647 w 200"/>
                <a:gd name="T63" fmla="*/ 2147483647 h 214"/>
                <a:gd name="T64" fmla="*/ 2147483647 w 200"/>
                <a:gd name="T65" fmla="*/ 2147483647 h 214"/>
                <a:gd name="T66" fmla="*/ 2147483647 w 200"/>
                <a:gd name="T67" fmla="*/ 2147483647 h 214"/>
                <a:gd name="T68" fmla="*/ 2147483647 w 200"/>
                <a:gd name="T69" fmla="*/ 2147483647 h 214"/>
                <a:gd name="T70" fmla="*/ 2147483647 w 200"/>
                <a:gd name="T71" fmla="*/ 2147483647 h 214"/>
                <a:gd name="T72" fmla="*/ 2147483647 w 200"/>
                <a:gd name="T73" fmla="*/ 2147483647 h 214"/>
                <a:gd name="T74" fmla="*/ 2147483647 w 200"/>
                <a:gd name="T75" fmla="*/ 2147483647 h 214"/>
                <a:gd name="T76" fmla="*/ 2147483647 w 200"/>
                <a:gd name="T77" fmla="*/ 2147483647 h 214"/>
                <a:gd name="T78" fmla="*/ 2147483647 w 200"/>
                <a:gd name="T79" fmla="*/ 2147483647 h 214"/>
                <a:gd name="T80" fmla="*/ 2147483647 w 200"/>
                <a:gd name="T81" fmla="*/ 2147483647 h 214"/>
                <a:gd name="T82" fmla="*/ 2147483647 w 200"/>
                <a:gd name="T83" fmla="*/ 2147483647 h 214"/>
                <a:gd name="T84" fmla="*/ 2147483647 w 200"/>
                <a:gd name="T85" fmla="*/ 2147483647 h 214"/>
                <a:gd name="T86" fmla="*/ 2147483647 w 200"/>
                <a:gd name="T87" fmla="*/ 2147483647 h 214"/>
                <a:gd name="T88" fmla="*/ 2147483647 w 200"/>
                <a:gd name="T89" fmla="*/ 2147483647 h 214"/>
                <a:gd name="T90" fmla="*/ 2147483647 w 200"/>
                <a:gd name="T91" fmla="*/ 2147483647 h 214"/>
                <a:gd name="T92" fmla="*/ 2147483647 w 200"/>
                <a:gd name="T93" fmla="*/ 2147483647 h 214"/>
                <a:gd name="T94" fmla="*/ 2147483647 w 200"/>
                <a:gd name="T95" fmla="*/ 2147483647 h 214"/>
                <a:gd name="T96" fmla="*/ 2147483647 w 200"/>
                <a:gd name="T97" fmla="*/ 2147483647 h 214"/>
                <a:gd name="T98" fmla="*/ 2147483647 w 200"/>
                <a:gd name="T99" fmla="*/ 2147483647 h 214"/>
                <a:gd name="T100" fmla="*/ 2147483647 w 200"/>
                <a:gd name="T101" fmla="*/ 2147483647 h 214"/>
                <a:gd name="T102" fmla="*/ 2147483647 w 200"/>
                <a:gd name="T103" fmla="*/ 2147483647 h 214"/>
                <a:gd name="T104" fmla="*/ 2147483647 w 200"/>
                <a:gd name="T105" fmla="*/ 2147483647 h 214"/>
                <a:gd name="T106" fmla="*/ 2147483647 w 200"/>
                <a:gd name="T107" fmla="*/ 2147483647 h 214"/>
                <a:gd name="T108" fmla="*/ 2147483647 w 200"/>
                <a:gd name="T109" fmla="*/ 2147483647 h 214"/>
                <a:gd name="T110" fmla="*/ 2147483647 w 200"/>
                <a:gd name="T111" fmla="*/ 2147483647 h 214"/>
                <a:gd name="T112" fmla="*/ 2147483647 w 200"/>
                <a:gd name="T113" fmla="*/ 2147483647 h 214"/>
                <a:gd name="T114" fmla="*/ 2147483647 w 200"/>
                <a:gd name="T115" fmla="*/ 2147483647 h 214"/>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w 200"/>
                <a:gd name="T175" fmla="*/ 0 h 214"/>
                <a:gd name="T176" fmla="*/ 200 w 200"/>
                <a:gd name="T177" fmla="*/ 214 h 214"/>
              </a:gdLst>
              <a:ahLst/>
              <a:cxnLst>
                <a:cxn ang="T116">
                  <a:pos x="T0" y="T1"/>
                </a:cxn>
                <a:cxn ang="T117">
                  <a:pos x="T2" y="T3"/>
                </a:cxn>
                <a:cxn ang="T118">
                  <a:pos x="T4" y="T5"/>
                </a:cxn>
                <a:cxn ang="T119">
                  <a:pos x="T6" y="T7"/>
                </a:cxn>
                <a:cxn ang="T120">
                  <a:pos x="T8" y="T9"/>
                </a:cxn>
                <a:cxn ang="T121">
                  <a:pos x="T10" y="T11"/>
                </a:cxn>
                <a:cxn ang="T122">
                  <a:pos x="T12" y="T13"/>
                </a:cxn>
                <a:cxn ang="T123">
                  <a:pos x="T14" y="T15"/>
                </a:cxn>
                <a:cxn ang="T124">
                  <a:pos x="T16" y="T17"/>
                </a:cxn>
                <a:cxn ang="T125">
                  <a:pos x="T18" y="T19"/>
                </a:cxn>
                <a:cxn ang="T126">
                  <a:pos x="T20" y="T21"/>
                </a:cxn>
                <a:cxn ang="T127">
                  <a:pos x="T22" y="T23"/>
                </a:cxn>
                <a:cxn ang="T128">
                  <a:pos x="T24" y="T25"/>
                </a:cxn>
                <a:cxn ang="T129">
                  <a:pos x="T26" y="T27"/>
                </a:cxn>
                <a:cxn ang="T130">
                  <a:pos x="T28" y="T29"/>
                </a:cxn>
                <a:cxn ang="T131">
                  <a:pos x="T30" y="T31"/>
                </a:cxn>
                <a:cxn ang="T132">
                  <a:pos x="T32" y="T33"/>
                </a:cxn>
                <a:cxn ang="T133">
                  <a:pos x="T34" y="T35"/>
                </a:cxn>
                <a:cxn ang="T134">
                  <a:pos x="T36" y="T37"/>
                </a:cxn>
                <a:cxn ang="T135">
                  <a:pos x="T38" y="T39"/>
                </a:cxn>
                <a:cxn ang="T136">
                  <a:pos x="T40" y="T41"/>
                </a:cxn>
                <a:cxn ang="T137">
                  <a:pos x="T42" y="T43"/>
                </a:cxn>
                <a:cxn ang="T138">
                  <a:pos x="T44" y="T45"/>
                </a:cxn>
                <a:cxn ang="T139">
                  <a:pos x="T46" y="T47"/>
                </a:cxn>
                <a:cxn ang="T140">
                  <a:pos x="T48" y="T49"/>
                </a:cxn>
                <a:cxn ang="T141">
                  <a:pos x="T50" y="T51"/>
                </a:cxn>
                <a:cxn ang="T142">
                  <a:pos x="T52" y="T53"/>
                </a:cxn>
                <a:cxn ang="T143">
                  <a:pos x="T54" y="T55"/>
                </a:cxn>
                <a:cxn ang="T144">
                  <a:pos x="T56" y="T57"/>
                </a:cxn>
                <a:cxn ang="T145">
                  <a:pos x="T58" y="T59"/>
                </a:cxn>
                <a:cxn ang="T146">
                  <a:pos x="T60" y="T61"/>
                </a:cxn>
                <a:cxn ang="T147">
                  <a:pos x="T62" y="T63"/>
                </a:cxn>
                <a:cxn ang="T148">
                  <a:pos x="T64" y="T65"/>
                </a:cxn>
                <a:cxn ang="T149">
                  <a:pos x="T66" y="T67"/>
                </a:cxn>
                <a:cxn ang="T150">
                  <a:pos x="T68" y="T69"/>
                </a:cxn>
                <a:cxn ang="T151">
                  <a:pos x="T70" y="T71"/>
                </a:cxn>
                <a:cxn ang="T152">
                  <a:pos x="T72" y="T73"/>
                </a:cxn>
                <a:cxn ang="T153">
                  <a:pos x="T74" y="T75"/>
                </a:cxn>
                <a:cxn ang="T154">
                  <a:pos x="T76" y="T77"/>
                </a:cxn>
                <a:cxn ang="T155">
                  <a:pos x="T78" y="T79"/>
                </a:cxn>
                <a:cxn ang="T156">
                  <a:pos x="T80" y="T81"/>
                </a:cxn>
                <a:cxn ang="T157">
                  <a:pos x="T82" y="T83"/>
                </a:cxn>
                <a:cxn ang="T158">
                  <a:pos x="T84" y="T85"/>
                </a:cxn>
                <a:cxn ang="T159">
                  <a:pos x="T86" y="T87"/>
                </a:cxn>
                <a:cxn ang="T160">
                  <a:pos x="T88" y="T89"/>
                </a:cxn>
                <a:cxn ang="T161">
                  <a:pos x="T90" y="T91"/>
                </a:cxn>
                <a:cxn ang="T162">
                  <a:pos x="T92" y="T93"/>
                </a:cxn>
                <a:cxn ang="T163">
                  <a:pos x="T94" y="T95"/>
                </a:cxn>
                <a:cxn ang="T164">
                  <a:pos x="T96" y="T97"/>
                </a:cxn>
                <a:cxn ang="T165">
                  <a:pos x="T98" y="T99"/>
                </a:cxn>
                <a:cxn ang="T166">
                  <a:pos x="T100" y="T101"/>
                </a:cxn>
                <a:cxn ang="T167">
                  <a:pos x="T102" y="T103"/>
                </a:cxn>
                <a:cxn ang="T168">
                  <a:pos x="T104" y="T105"/>
                </a:cxn>
                <a:cxn ang="T169">
                  <a:pos x="T106" y="T107"/>
                </a:cxn>
                <a:cxn ang="T170">
                  <a:pos x="T108" y="T109"/>
                </a:cxn>
                <a:cxn ang="T171">
                  <a:pos x="T110" y="T111"/>
                </a:cxn>
                <a:cxn ang="T172">
                  <a:pos x="T112" y="T113"/>
                </a:cxn>
                <a:cxn ang="T173">
                  <a:pos x="T114" y="T115"/>
                </a:cxn>
              </a:cxnLst>
              <a:rect l="T174" t="T175" r="T176" b="T177"/>
              <a:pathLst>
                <a:path w="200" h="214">
                  <a:moveTo>
                    <a:pt x="52" y="198"/>
                  </a:moveTo>
                  <a:lnTo>
                    <a:pt x="50" y="198"/>
                  </a:lnTo>
                  <a:lnTo>
                    <a:pt x="50" y="196"/>
                  </a:lnTo>
                  <a:lnTo>
                    <a:pt x="48" y="196"/>
                  </a:lnTo>
                  <a:lnTo>
                    <a:pt x="46" y="198"/>
                  </a:lnTo>
                  <a:lnTo>
                    <a:pt x="46" y="196"/>
                  </a:lnTo>
                  <a:lnTo>
                    <a:pt x="44" y="196"/>
                  </a:lnTo>
                  <a:lnTo>
                    <a:pt x="42" y="194"/>
                  </a:lnTo>
                  <a:lnTo>
                    <a:pt x="42" y="192"/>
                  </a:lnTo>
                  <a:lnTo>
                    <a:pt x="40" y="190"/>
                  </a:lnTo>
                  <a:lnTo>
                    <a:pt x="42" y="188"/>
                  </a:lnTo>
                  <a:lnTo>
                    <a:pt x="42" y="186"/>
                  </a:lnTo>
                  <a:lnTo>
                    <a:pt x="42" y="184"/>
                  </a:lnTo>
                  <a:lnTo>
                    <a:pt x="42" y="182"/>
                  </a:lnTo>
                  <a:lnTo>
                    <a:pt x="42" y="180"/>
                  </a:lnTo>
                  <a:lnTo>
                    <a:pt x="42" y="176"/>
                  </a:lnTo>
                  <a:lnTo>
                    <a:pt x="40" y="174"/>
                  </a:lnTo>
                  <a:lnTo>
                    <a:pt x="42" y="174"/>
                  </a:lnTo>
                  <a:lnTo>
                    <a:pt x="44" y="174"/>
                  </a:lnTo>
                  <a:lnTo>
                    <a:pt x="42" y="174"/>
                  </a:lnTo>
                  <a:lnTo>
                    <a:pt x="40" y="172"/>
                  </a:lnTo>
                  <a:lnTo>
                    <a:pt x="40" y="170"/>
                  </a:lnTo>
                  <a:lnTo>
                    <a:pt x="38" y="170"/>
                  </a:lnTo>
                  <a:lnTo>
                    <a:pt x="38" y="168"/>
                  </a:lnTo>
                  <a:lnTo>
                    <a:pt x="36" y="168"/>
                  </a:lnTo>
                  <a:lnTo>
                    <a:pt x="36" y="166"/>
                  </a:lnTo>
                  <a:lnTo>
                    <a:pt x="36" y="164"/>
                  </a:lnTo>
                  <a:lnTo>
                    <a:pt x="36" y="162"/>
                  </a:lnTo>
                  <a:lnTo>
                    <a:pt x="36" y="160"/>
                  </a:lnTo>
                  <a:lnTo>
                    <a:pt x="36" y="158"/>
                  </a:lnTo>
                  <a:lnTo>
                    <a:pt x="34" y="158"/>
                  </a:lnTo>
                  <a:lnTo>
                    <a:pt x="32" y="158"/>
                  </a:lnTo>
                  <a:lnTo>
                    <a:pt x="32" y="156"/>
                  </a:lnTo>
                  <a:lnTo>
                    <a:pt x="32" y="154"/>
                  </a:lnTo>
                  <a:lnTo>
                    <a:pt x="30" y="154"/>
                  </a:lnTo>
                  <a:lnTo>
                    <a:pt x="30" y="150"/>
                  </a:lnTo>
                  <a:lnTo>
                    <a:pt x="34" y="148"/>
                  </a:lnTo>
                  <a:lnTo>
                    <a:pt x="34" y="146"/>
                  </a:lnTo>
                  <a:lnTo>
                    <a:pt x="36" y="146"/>
                  </a:lnTo>
                  <a:lnTo>
                    <a:pt x="36" y="144"/>
                  </a:lnTo>
                  <a:lnTo>
                    <a:pt x="34" y="144"/>
                  </a:lnTo>
                  <a:lnTo>
                    <a:pt x="36" y="144"/>
                  </a:lnTo>
                  <a:lnTo>
                    <a:pt x="36" y="142"/>
                  </a:lnTo>
                  <a:lnTo>
                    <a:pt x="36" y="144"/>
                  </a:lnTo>
                  <a:lnTo>
                    <a:pt x="38" y="144"/>
                  </a:lnTo>
                  <a:lnTo>
                    <a:pt x="38" y="142"/>
                  </a:lnTo>
                  <a:lnTo>
                    <a:pt x="36" y="142"/>
                  </a:lnTo>
                  <a:lnTo>
                    <a:pt x="36" y="140"/>
                  </a:lnTo>
                  <a:lnTo>
                    <a:pt x="38" y="140"/>
                  </a:lnTo>
                  <a:lnTo>
                    <a:pt x="42" y="138"/>
                  </a:lnTo>
                  <a:lnTo>
                    <a:pt x="42" y="140"/>
                  </a:lnTo>
                  <a:lnTo>
                    <a:pt x="44" y="140"/>
                  </a:lnTo>
                  <a:lnTo>
                    <a:pt x="46" y="140"/>
                  </a:lnTo>
                  <a:lnTo>
                    <a:pt x="48" y="140"/>
                  </a:lnTo>
                  <a:lnTo>
                    <a:pt x="48" y="138"/>
                  </a:lnTo>
                  <a:lnTo>
                    <a:pt x="50" y="138"/>
                  </a:lnTo>
                  <a:lnTo>
                    <a:pt x="50" y="136"/>
                  </a:lnTo>
                  <a:lnTo>
                    <a:pt x="48" y="136"/>
                  </a:lnTo>
                  <a:lnTo>
                    <a:pt x="46" y="136"/>
                  </a:lnTo>
                  <a:lnTo>
                    <a:pt x="46" y="134"/>
                  </a:lnTo>
                  <a:lnTo>
                    <a:pt x="48" y="132"/>
                  </a:lnTo>
                  <a:lnTo>
                    <a:pt x="48" y="134"/>
                  </a:lnTo>
                  <a:lnTo>
                    <a:pt x="50" y="134"/>
                  </a:lnTo>
                  <a:lnTo>
                    <a:pt x="50" y="132"/>
                  </a:lnTo>
                  <a:lnTo>
                    <a:pt x="50" y="130"/>
                  </a:lnTo>
                  <a:lnTo>
                    <a:pt x="52" y="130"/>
                  </a:lnTo>
                  <a:lnTo>
                    <a:pt x="54" y="130"/>
                  </a:lnTo>
                  <a:lnTo>
                    <a:pt x="56" y="130"/>
                  </a:lnTo>
                  <a:lnTo>
                    <a:pt x="58" y="128"/>
                  </a:lnTo>
                  <a:lnTo>
                    <a:pt x="56" y="128"/>
                  </a:lnTo>
                  <a:lnTo>
                    <a:pt x="56" y="126"/>
                  </a:lnTo>
                  <a:lnTo>
                    <a:pt x="58" y="126"/>
                  </a:lnTo>
                  <a:lnTo>
                    <a:pt x="60" y="126"/>
                  </a:lnTo>
                  <a:lnTo>
                    <a:pt x="62" y="126"/>
                  </a:lnTo>
                  <a:lnTo>
                    <a:pt x="64" y="126"/>
                  </a:lnTo>
                  <a:lnTo>
                    <a:pt x="64" y="124"/>
                  </a:lnTo>
                  <a:lnTo>
                    <a:pt x="66" y="124"/>
                  </a:lnTo>
                  <a:lnTo>
                    <a:pt x="68" y="124"/>
                  </a:lnTo>
                  <a:lnTo>
                    <a:pt x="68" y="122"/>
                  </a:lnTo>
                  <a:lnTo>
                    <a:pt x="68" y="120"/>
                  </a:lnTo>
                  <a:lnTo>
                    <a:pt x="70" y="118"/>
                  </a:lnTo>
                  <a:lnTo>
                    <a:pt x="70" y="116"/>
                  </a:lnTo>
                  <a:lnTo>
                    <a:pt x="72" y="114"/>
                  </a:lnTo>
                  <a:lnTo>
                    <a:pt x="74" y="114"/>
                  </a:lnTo>
                  <a:lnTo>
                    <a:pt x="76" y="114"/>
                  </a:lnTo>
                  <a:lnTo>
                    <a:pt x="76" y="112"/>
                  </a:lnTo>
                  <a:lnTo>
                    <a:pt x="76" y="110"/>
                  </a:lnTo>
                  <a:lnTo>
                    <a:pt x="78" y="108"/>
                  </a:lnTo>
                  <a:lnTo>
                    <a:pt x="78" y="106"/>
                  </a:lnTo>
                  <a:lnTo>
                    <a:pt x="80" y="106"/>
                  </a:lnTo>
                  <a:lnTo>
                    <a:pt x="82" y="106"/>
                  </a:lnTo>
                  <a:lnTo>
                    <a:pt x="84" y="106"/>
                  </a:lnTo>
                  <a:lnTo>
                    <a:pt x="86" y="104"/>
                  </a:lnTo>
                  <a:lnTo>
                    <a:pt x="88" y="106"/>
                  </a:lnTo>
                  <a:lnTo>
                    <a:pt x="90" y="106"/>
                  </a:lnTo>
                  <a:lnTo>
                    <a:pt x="92" y="106"/>
                  </a:lnTo>
                  <a:lnTo>
                    <a:pt x="90" y="106"/>
                  </a:lnTo>
                  <a:lnTo>
                    <a:pt x="90" y="104"/>
                  </a:lnTo>
                  <a:lnTo>
                    <a:pt x="88" y="104"/>
                  </a:lnTo>
                  <a:lnTo>
                    <a:pt x="88" y="102"/>
                  </a:lnTo>
                  <a:lnTo>
                    <a:pt x="90" y="104"/>
                  </a:lnTo>
                  <a:lnTo>
                    <a:pt x="92" y="104"/>
                  </a:lnTo>
                  <a:lnTo>
                    <a:pt x="92" y="102"/>
                  </a:lnTo>
                  <a:lnTo>
                    <a:pt x="90" y="100"/>
                  </a:lnTo>
                  <a:lnTo>
                    <a:pt x="88" y="100"/>
                  </a:lnTo>
                  <a:lnTo>
                    <a:pt x="88" y="98"/>
                  </a:lnTo>
                  <a:lnTo>
                    <a:pt x="88" y="96"/>
                  </a:lnTo>
                  <a:lnTo>
                    <a:pt x="88" y="94"/>
                  </a:lnTo>
                  <a:lnTo>
                    <a:pt x="88" y="92"/>
                  </a:lnTo>
                  <a:lnTo>
                    <a:pt x="86" y="92"/>
                  </a:lnTo>
                  <a:lnTo>
                    <a:pt x="86" y="90"/>
                  </a:lnTo>
                  <a:lnTo>
                    <a:pt x="84" y="90"/>
                  </a:lnTo>
                  <a:lnTo>
                    <a:pt x="82" y="90"/>
                  </a:lnTo>
                  <a:lnTo>
                    <a:pt x="80" y="88"/>
                  </a:lnTo>
                  <a:lnTo>
                    <a:pt x="78" y="88"/>
                  </a:lnTo>
                  <a:lnTo>
                    <a:pt x="76" y="88"/>
                  </a:lnTo>
                  <a:lnTo>
                    <a:pt x="74" y="88"/>
                  </a:lnTo>
                  <a:lnTo>
                    <a:pt x="74" y="86"/>
                  </a:lnTo>
                  <a:lnTo>
                    <a:pt x="74" y="84"/>
                  </a:lnTo>
                  <a:lnTo>
                    <a:pt x="76" y="84"/>
                  </a:lnTo>
                  <a:lnTo>
                    <a:pt x="74" y="84"/>
                  </a:lnTo>
                  <a:lnTo>
                    <a:pt x="74" y="86"/>
                  </a:lnTo>
                  <a:lnTo>
                    <a:pt x="72" y="86"/>
                  </a:lnTo>
                  <a:lnTo>
                    <a:pt x="68" y="86"/>
                  </a:lnTo>
                  <a:lnTo>
                    <a:pt x="68" y="84"/>
                  </a:lnTo>
                  <a:lnTo>
                    <a:pt x="66" y="80"/>
                  </a:lnTo>
                  <a:lnTo>
                    <a:pt x="64" y="80"/>
                  </a:lnTo>
                  <a:lnTo>
                    <a:pt x="64" y="78"/>
                  </a:lnTo>
                  <a:lnTo>
                    <a:pt x="62" y="78"/>
                  </a:lnTo>
                  <a:lnTo>
                    <a:pt x="60" y="78"/>
                  </a:lnTo>
                  <a:lnTo>
                    <a:pt x="58" y="76"/>
                  </a:lnTo>
                  <a:lnTo>
                    <a:pt x="58" y="74"/>
                  </a:lnTo>
                  <a:lnTo>
                    <a:pt x="60" y="72"/>
                  </a:lnTo>
                  <a:lnTo>
                    <a:pt x="62" y="72"/>
                  </a:lnTo>
                  <a:lnTo>
                    <a:pt x="62" y="70"/>
                  </a:lnTo>
                  <a:lnTo>
                    <a:pt x="62" y="68"/>
                  </a:lnTo>
                  <a:lnTo>
                    <a:pt x="60" y="68"/>
                  </a:lnTo>
                  <a:lnTo>
                    <a:pt x="62" y="66"/>
                  </a:lnTo>
                  <a:lnTo>
                    <a:pt x="62" y="64"/>
                  </a:lnTo>
                  <a:lnTo>
                    <a:pt x="60" y="64"/>
                  </a:lnTo>
                  <a:lnTo>
                    <a:pt x="58" y="62"/>
                  </a:lnTo>
                  <a:lnTo>
                    <a:pt x="56" y="62"/>
                  </a:lnTo>
                  <a:lnTo>
                    <a:pt x="56" y="60"/>
                  </a:lnTo>
                  <a:lnTo>
                    <a:pt x="54" y="58"/>
                  </a:lnTo>
                  <a:lnTo>
                    <a:pt x="54" y="56"/>
                  </a:lnTo>
                  <a:lnTo>
                    <a:pt x="56" y="56"/>
                  </a:lnTo>
                  <a:lnTo>
                    <a:pt x="56" y="54"/>
                  </a:lnTo>
                  <a:lnTo>
                    <a:pt x="56" y="52"/>
                  </a:lnTo>
                  <a:lnTo>
                    <a:pt x="52" y="52"/>
                  </a:lnTo>
                  <a:lnTo>
                    <a:pt x="50" y="52"/>
                  </a:lnTo>
                  <a:lnTo>
                    <a:pt x="50" y="50"/>
                  </a:lnTo>
                  <a:lnTo>
                    <a:pt x="50" y="48"/>
                  </a:lnTo>
                  <a:lnTo>
                    <a:pt x="50" y="46"/>
                  </a:lnTo>
                  <a:lnTo>
                    <a:pt x="50" y="44"/>
                  </a:lnTo>
                  <a:lnTo>
                    <a:pt x="50" y="42"/>
                  </a:lnTo>
                  <a:lnTo>
                    <a:pt x="52" y="42"/>
                  </a:lnTo>
                  <a:lnTo>
                    <a:pt x="50" y="40"/>
                  </a:lnTo>
                  <a:lnTo>
                    <a:pt x="48" y="40"/>
                  </a:lnTo>
                  <a:lnTo>
                    <a:pt x="46" y="40"/>
                  </a:lnTo>
                  <a:lnTo>
                    <a:pt x="46" y="38"/>
                  </a:lnTo>
                  <a:lnTo>
                    <a:pt x="40" y="34"/>
                  </a:lnTo>
                  <a:lnTo>
                    <a:pt x="38" y="34"/>
                  </a:lnTo>
                  <a:lnTo>
                    <a:pt x="36" y="32"/>
                  </a:lnTo>
                  <a:lnTo>
                    <a:pt x="34" y="32"/>
                  </a:lnTo>
                  <a:lnTo>
                    <a:pt x="32" y="32"/>
                  </a:lnTo>
                  <a:lnTo>
                    <a:pt x="30" y="32"/>
                  </a:lnTo>
                  <a:lnTo>
                    <a:pt x="30" y="30"/>
                  </a:lnTo>
                  <a:lnTo>
                    <a:pt x="26" y="30"/>
                  </a:lnTo>
                  <a:lnTo>
                    <a:pt x="24" y="30"/>
                  </a:lnTo>
                  <a:lnTo>
                    <a:pt x="22" y="30"/>
                  </a:lnTo>
                  <a:lnTo>
                    <a:pt x="20" y="30"/>
                  </a:lnTo>
                  <a:lnTo>
                    <a:pt x="18" y="30"/>
                  </a:lnTo>
                  <a:lnTo>
                    <a:pt x="18" y="28"/>
                  </a:lnTo>
                  <a:lnTo>
                    <a:pt x="16" y="28"/>
                  </a:lnTo>
                  <a:lnTo>
                    <a:pt x="12" y="26"/>
                  </a:lnTo>
                  <a:lnTo>
                    <a:pt x="10" y="24"/>
                  </a:lnTo>
                  <a:lnTo>
                    <a:pt x="8" y="24"/>
                  </a:lnTo>
                  <a:lnTo>
                    <a:pt x="6" y="24"/>
                  </a:lnTo>
                  <a:lnTo>
                    <a:pt x="6" y="22"/>
                  </a:lnTo>
                  <a:lnTo>
                    <a:pt x="4" y="22"/>
                  </a:lnTo>
                  <a:lnTo>
                    <a:pt x="2" y="20"/>
                  </a:lnTo>
                  <a:lnTo>
                    <a:pt x="0" y="20"/>
                  </a:lnTo>
                  <a:lnTo>
                    <a:pt x="2" y="20"/>
                  </a:lnTo>
                  <a:lnTo>
                    <a:pt x="4" y="20"/>
                  </a:lnTo>
                  <a:lnTo>
                    <a:pt x="6" y="20"/>
                  </a:lnTo>
                  <a:lnTo>
                    <a:pt x="8" y="22"/>
                  </a:lnTo>
                  <a:lnTo>
                    <a:pt x="8" y="20"/>
                  </a:lnTo>
                  <a:lnTo>
                    <a:pt x="8" y="18"/>
                  </a:lnTo>
                  <a:lnTo>
                    <a:pt x="6" y="18"/>
                  </a:lnTo>
                  <a:lnTo>
                    <a:pt x="8" y="18"/>
                  </a:lnTo>
                  <a:lnTo>
                    <a:pt x="8" y="16"/>
                  </a:lnTo>
                  <a:lnTo>
                    <a:pt x="12" y="14"/>
                  </a:lnTo>
                  <a:lnTo>
                    <a:pt x="16" y="16"/>
                  </a:lnTo>
                  <a:lnTo>
                    <a:pt x="20" y="20"/>
                  </a:lnTo>
                  <a:lnTo>
                    <a:pt x="22" y="20"/>
                  </a:lnTo>
                  <a:lnTo>
                    <a:pt x="24" y="22"/>
                  </a:lnTo>
                  <a:lnTo>
                    <a:pt x="24" y="24"/>
                  </a:lnTo>
                  <a:lnTo>
                    <a:pt x="26" y="24"/>
                  </a:lnTo>
                  <a:lnTo>
                    <a:pt x="28" y="24"/>
                  </a:lnTo>
                  <a:lnTo>
                    <a:pt x="28" y="26"/>
                  </a:lnTo>
                  <a:lnTo>
                    <a:pt x="28" y="28"/>
                  </a:lnTo>
                  <a:lnTo>
                    <a:pt x="30" y="28"/>
                  </a:lnTo>
                  <a:lnTo>
                    <a:pt x="36" y="28"/>
                  </a:lnTo>
                  <a:lnTo>
                    <a:pt x="40" y="28"/>
                  </a:lnTo>
                  <a:lnTo>
                    <a:pt x="40" y="30"/>
                  </a:lnTo>
                  <a:lnTo>
                    <a:pt x="42" y="30"/>
                  </a:lnTo>
                  <a:lnTo>
                    <a:pt x="44" y="30"/>
                  </a:lnTo>
                  <a:lnTo>
                    <a:pt x="44" y="28"/>
                  </a:lnTo>
                  <a:lnTo>
                    <a:pt x="46" y="28"/>
                  </a:lnTo>
                  <a:lnTo>
                    <a:pt x="48" y="28"/>
                  </a:lnTo>
                  <a:lnTo>
                    <a:pt x="50" y="28"/>
                  </a:lnTo>
                  <a:lnTo>
                    <a:pt x="50" y="26"/>
                  </a:lnTo>
                  <a:lnTo>
                    <a:pt x="52" y="26"/>
                  </a:lnTo>
                  <a:lnTo>
                    <a:pt x="54" y="26"/>
                  </a:lnTo>
                  <a:lnTo>
                    <a:pt x="56" y="26"/>
                  </a:lnTo>
                  <a:lnTo>
                    <a:pt x="58" y="28"/>
                  </a:lnTo>
                  <a:lnTo>
                    <a:pt x="60" y="28"/>
                  </a:lnTo>
                  <a:lnTo>
                    <a:pt x="62" y="28"/>
                  </a:lnTo>
                  <a:lnTo>
                    <a:pt x="64" y="28"/>
                  </a:lnTo>
                  <a:lnTo>
                    <a:pt x="66" y="28"/>
                  </a:lnTo>
                  <a:lnTo>
                    <a:pt x="66" y="30"/>
                  </a:lnTo>
                  <a:lnTo>
                    <a:pt x="68" y="30"/>
                  </a:lnTo>
                  <a:lnTo>
                    <a:pt x="70" y="30"/>
                  </a:lnTo>
                  <a:lnTo>
                    <a:pt x="70" y="28"/>
                  </a:lnTo>
                  <a:lnTo>
                    <a:pt x="70" y="26"/>
                  </a:lnTo>
                  <a:lnTo>
                    <a:pt x="72" y="26"/>
                  </a:lnTo>
                  <a:lnTo>
                    <a:pt x="72" y="24"/>
                  </a:lnTo>
                  <a:lnTo>
                    <a:pt x="74" y="24"/>
                  </a:lnTo>
                  <a:lnTo>
                    <a:pt x="76" y="24"/>
                  </a:lnTo>
                  <a:lnTo>
                    <a:pt x="78" y="24"/>
                  </a:lnTo>
                  <a:lnTo>
                    <a:pt x="78" y="22"/>
                  </a:lnTo>
                  <a:lnTo>
                    <a:pt x="78" y="20"/>
                  </a:lnTo>
                  <a:lnTo>
                    <a:pt x="76" y="18"/>
                  </a:lnTo>
                  <a:lnTo>
                    <a:pt x="76" y="16"/>
                  </a:lnTo>
                  <a:lnTo>
                    <a:pt x="76" y="14"/>
                  </a:lnTo>
                  <a:lnTo>
                    <a:pt x="78" y="14"/>
                  </a:lnTo>
                  <a:lnTo>
                    <a:pt x="78" y="12"/>
                  </a:lnTo>
                  <a:lnTo>
                    <a:pt x="78" y="10"/>
                  </a:lnTo>
                  <a:lnTo>
                    <a:pt x="78" y="8"/>
                  </a:lnTo>
                  <a:lnTo>
                    <a:pt x="80" y="8"/>
                  </a:lnTo>
                  <a:lnTo>
                    <a:pt x="78" y="8"/>
                  </a:lnTo>
                  <a:lnTo>
                    <a:pt x="78" y="6"/>
                  </a:lnTo>
                  <a:lnTo>
                    <a:pt x="80" y="6"/>
                  </a:lnTo>
                  <a:lnTo>
                    <a:pt x="82" y="6"/>
                  </a:lnTo>
                  <a:lnTo>
                    <a:pt x="84" y="4"/>
                  </a:lnTo>
                  <a:lnTo>
                    <a:pt x="84" y="2"/>
                  </a:lnTo>
                  <a:lnTo>
                    <a:pt x="86" y="2"/>
                  </a:lnTo>
                  <a:lnTo>
                    <a:pt x="88" y="2"/>
                  </a:lnTo>
                  <a:lnTo>
                    <a:pt x="90" y="2"/>
                  </a:lnTo>
                  <a:lnTo>
                    <a:pt x="92" y="2"/>
                  </a:lnTo>
                  <a:lnTo>
                    <a:pt x="94" y="2"/>
                  </a:lnTo>
                  <a:lnTo>
                    <a:pt x="96" y="2"/>
                  </a:lnTo>
                  <a:lnTo>
                    <a:pt x="98" y="2"/>
                  </a:lnTo>
                  <a:lnTo>
                    <a:pt x="100" y="0"/>
                  </a:lnTo>
                  <a:lnTo>
                    <a:pt x="102" y="0"/>
                  </a:lnTo>
                  <a:lnTo>
                    <a:pt x="106" y="0"/>
                  </a:lnTo>
                  <a:lnTo>
                    <a:pt x="108" y="0"/>
                  </a:lnTo>
                  <a:lnTo>
                    <a:pt x="108" y="2"/>
                  </a:lnTo>
                  <a:lnTo>
                    <a:pt x="110" y="2"/>
                  </a:lnTo>
                  <a:lnTo>
                    <a:pt x="112" y="2"/>
                  </a:lnTo>
                  <a:lnTo>
                    <a:pt x="114" y="4"/>
                  </a:lnTo>
                  <a:lnTo>
                    <a:pt x="116" y="4"/>
                  </a:lnTo>
                  <a:lnTo>
                    <a:pt x="118" y="6"/>
                  </a:lnTo>
                  <a:lnTo>
                    <a:pt x="120" y="6"/>
                  </a:lnTo>
                  <a:lnTo>
                    <a:pt x="122" y="6"/>
                  </a:lnTo>
                  <a:lnTo>
                    <a:pt x="124" y="6"/>
                  </a:lnTo>
                  <a:lnTo>
                    <a:pt x="126" y="8"/>
                  </a:lnTo>
                  <a:lnTo>
                    <a:pt x="128" y="8"/>
                  </a:lnTo>
                  <a:lnTo>
                    <a:pt x="130" y="12"/>
                  </a:lnTo>
                  <a:lnTo>
                    <a:pt x="128" y="14"/>
                  </a:lnTo>
                  <a:lnTo>
                    <a:pt x="126" y="14"/>
                  </a:lnTo>
                  <a:lnTo>
                    <a:pt x="126" y="16"/>
                  </a:lnTo>
                  <a:lnTo>
                    <a:pt x="124" y="16"/>
                  </a:lnTo>
                  <a:lnTo>
                    <a:pt x="124" y="18"/>
                  </a:lnTo>
                  <a:lnTo>
                    <a:pt x="124" y="20"/>
                  </a:lnTo>
                  <a:lnTo>
                    <a:pt x="126" y="20"/>
                  </a:lnTo>
                  <a:lnTo>
                    <a:pt x="126" y="22"/>
                  </a:lnTo>
                  <a:lnTo>
                    <a:pt x="124" y="22"/>
                  </a:lnTo>
                  <a:lnTo>
                    <a:pt x="120" y="24"/>
                  </a:lnTo>
                  <a:lnTo>
                    <a:pt x="122" y="24"/>
                  </a:lnTo>
                  <a:lnTo>
                    <a:pt x="124" y="24"/>
                  </a:lnTo>
                  <a:lnTo>
                    <a:pt x="126" y="24"/>
                  </a:lnTo>
                  <a:lnTo>
                    <a:pt x="126" y="26"/>
                  </a:lnTo>
                  <a:lnTo>
                    <a:pt x="126" y="28"/>
                  </a:lnTo>
                  <a:lnTo>
                    <a:pt x="124" y="28"/>
                  </a:lnTo>
                  <a:lnTo>
                    <a:pt x="122" y="30"/>
                  </a:lnTo>
                  <a:lnTo>
                    <a:pt x="124" y="32"/>
                  </a:lnTo>
                  <a:lnTo>
                    <a:pt x="126" y="36"/>
                  </a:lnTo>
                  <a:lnTo>
                    <a:pt x="128" y="36"/>
                  </a:lnTo>
                  <a:lnTo>
                    <a:pt x="130" y="38"/>
                  </a:lnTo>
                  <a:lnTo>
                    <a:pt x="136" y="38"/>
                  </a:lnTo>
                  <a:lnTo>
                    <a:pt x="138" y="38"/>
                  </a:lnTo>
                  <a:lnTo>
                    <a:pt x="138" y="40"/>
                  </a:lnTo>
                  <a:lnTo>
                    <a:pt x="142" y="42"/>
                  </a:lnTo>
                  <a:lnTo>
                    <a:pt x="146" y="44"/>
                  </a:lnTo>
                  <a:lnTo>
                    <a:pt x="148" y="46"/>
                  </a:lnTo>
                  <a:lnTo>
                    <a:pt x="152" y="48"/>
                  </a:lnTo>
                  <a:lnTo>
                    <a:pt x="152" y="50"/>
                  </a:lnTo>
                  <a:lnTo>
                    <a:pt x="150" y="50"/>
                  </a:lnTo>
                  <a:lnTo>
                    <a:pt x="150" y="52"/>
                  </a:lnTo>
                  <a:lnTo>
                    <a:pt x="148" y="52"/>
                  </a:lnTo>
                  <a:lnTo>
                    <a:pt x="146" y="56"/>
                  </a:lnTo>
                  <a:lnTo>
                    <a:pt x="140" y="62"/>
                  </a:lnTo>
                  <a:lnTo>
                    <a:pt x="140" y="64"/>
                  </a:lnTo>
                  <a:lnTo>
                    <a:pt x="140" y="66"/>
                  </a:lnTo>
                  <a:lnTo>
                    <a:pt x="142" y="66"/>
                  </a:lnTo>
                  <a:lnTo>
                    <a:pt x="144" y="66"/>
                  </a:lnTo>
                  <a:lnTo>
                    <a:pt x="144" y="68"/>
                  </a:lnTo>
                  <a:lnTo>
                    <a:pt x="146" y="68"/>
                  </a:lnTo>
                  <a:lnTo>
                    <a:pt x="146" y="70"/>
                  </a:lnTo>
                  <a:lnTo>
                    <a:pt x="148" y="70"/>
                  </a:lnTo>
                  <a:lnTo>
                    <a:pt x="150" y="74"/>
                  </a:lnTo>
                  <a:lnTo>
                    <a:pt x="152" y="74"/>
                  </a:lnTo>
                  <a:lnTo>
                    <a:pt x="152" y="76"/>
                  </a:lnTo>
                  <a:lnTo>
                    <a:pt x="154" y="78"/>
                  </a:lnTo>
                  <a:lnTo>
                    <a:pt x="156" y="78"/>
                  </a:lnTo>
                  <a:lnTo>
                    <a:pt x="158" y="78"/>
                  </a:lnTo>
                  <a:lnTo>
                    <a:pt x="158" y="80"/>
                  </a:lnTo>
                  <a:lnTo>
                    <a:pt x="160" y="82"/>
                  </a:lnTo>
                  <a:lnTo>
                    <a:pt x="162" y="84"/>
                  </a:lnTo>
                  <a:lnTo>
                    <a:pt x="162" y="86"/>
                  </a:lnTo>
                  <a:lnTo>
                    <a:pt x="164" y="88"/>
                  </a:lnTo>
                  <a:lnTo>
                    <a:pt x="162" y="88"/>
                  </a:lnTo>
                  <a:lnTo>
                    <a:pt x="158" y="88"/>
                  </a:lnTo>
                  <a:lnTo>
                    <a:pt x="160" y="90"/>
                  </a:lnTo>
                  <a:lnTo>
                    <a:pt x="158" y="92"/>
                  </a:lnTo>
                  <a:lnTo>
                    <a:pt x="158" y="94"/>
                  </a:lnTo>
                  <a:lnTo>
                    <a:pt x="160" y="96"/>
                  </a:lnTo>
                  <a:lnTo>
                    <a:pt x="158" y="96"/>
                  </a:lnTo>
                  <a:lnTo>
                    <a:pt x="158" y="98"/>
                  </a:lnTo>
                  <a:lnTo>
                    <a:pt x="160" y="98"/>
                  </a:lnTo>
                  <a:lnTo>
                    <a:pt x="162" y="98"/>
                  </a:lnTo>
                  <a:lnTo>
                    <a:pt x="162" y="100"/>
                  </a:lnTo>
                  <a:lnTo>
                    <a:pt x="160" y="100"/>
                  </a:lnTo>
                  <a:lnTo>
                    <a:pt x="158" y="102"/>
                  </a:lnTo>
                  <a:lnTo>
                    <a:pt x="160" y="104"/>
                  </a:lnTo>
                  <a:lnTo>
                    <a:pt x="160" y="106"/>
                  </a:lnTo>
                  <a:lnTo>
                    <a:pt x="162" y="106"/>
                  </a:lnTo>
                  <a:lnTo>
                    <a:pt x="162" y="108"/>
                  </a:lnTo>
                  <a:lnTo>
                    <a:pt x="164" y="108"/>
                  </a:lnTo>
                  <a:lnTo>
                    <a:pt x="166" y="108"/>
                  </a:lnTo>
                  <a:lnTo>
                    <a:pt x="168" y="110"/>
                  </a:lnTo>
                  <a:lnTo>
                    <a:pt x="166" y="112"/>
                  </a:lnTo>
                  <a:lnTo>
                    <a:pt x="164" y="112"/>
                  </a:lnTo>
                  <a:lnTo>
                    <a:pt x="166" y="112"/>
                  </a:lnTo>
                  <a:lnTo>
                    <a:pt x="166" y="114"/>
                  </a:lnTo>
                  <a:lnTo>
                    <a:pt x="168" y="114"/>
                  </a:lnTo>
                  <a:lnTo>
                    <a:pt x="168" y="116"/>
                  </a:lnTo>
                  <a:lnTo>
                    <a:pt x="170" y="116"/>
                  </a:lnTo>
                  <a:lnTo>
                    <a:pt x="172" y="118"/>
                  </a:lnTo>
                  <a:lnTo>
                    <a:pt x="174" y="118"/>
                  </a:lnTo>
                  <a:lnTo>
                    <a:pt x="176" y="120"/>
                  </a:lnTo>
                  <a:lnTo>
                    <a:pt x="178" y="122"/>
                  </a:lnTo>
                  <a:lnTo>
                    <a:pt x="178" y="124"/>
                  </a:lnTo>
                  <a:lnTo>
                    <a:pt x="176" y="124"/>
                  </a:lnTo>
                  <a:lnTo>
                    <a:pt x="176" y="126"/>
                  </a:lnTo>
                  <a:lnTo>
                    <a:pt x="174" y="126"/>
                  </a:lnTo>
                  <a:lnTo>
                    <a:pt x="172" y="126"/>
                  </a:lnTo>
                  <a:lnTo>
                    <a:pt x="172" y="128"/>
                  </a:lnTo>
                  <a:lnTo>
                    <a:pt x="170" y="128"/>
                  </a:lnTo>
                  <a:lnTo>
                    <a:pt x="174" y="130"/>
                  </a:lnTo>
                  <a:lnTo>
                    <a:pt x="174" y="132"/>
                  </a:lnTo>
                  <a:lnTo>
                    <a:pt x="176" y="132"/>
                  </a:lnTo>
                  <a:lnTo>
                    <a:pt x="178" y="132"/>
                  </a:lnTo>
                  <a:lnTo>
                    <a:pt x="178" y="134"/>
                  </a:lnTo>
                  <a:lnTo>
                    <a:pt x="180" y="134"/>
                  </a:lnTo>
                  <a:lnTo>
                    <a:pt x="182" y="134"/>
                  </a:lnTo>
                  <a:lnTo>
                    <a:pt x="184" y="136"/>
                  </a:lnTo>
                  <a:lnTo>
                    <a:pt x="186" y="136"/>
                  </a:lnTo>
                  <a:lnTo>
                    <a:pt x="192" y="140"/>
                  </a:lnTo>
                  <a:lnTo>
                    <a:pt x="194" y="140"/>
                  </a:lnTo>
                  <a:lnTo>
                    <a:pt x="196" y="142"/>
                  </a:lnTo>
                  <a:lnTo>
                    <a:pt x="200" y="144"/>
                  </a:lnTo>
                  <a:lnTo>
                    <a:pt x="200" y="146"/>
                  </a:lnTo>
                  <a:lnTo>
                    <a:pt x="200" y="148"/>
                  </a:lnTo>
                  <a:lnTo>
                    <a:pt x="198" y="150"/>
                  </a:lnTo>
                  <a:lnTo>
                    <a:pt x="198" y="152"/>
                  </a:lnTo>
                  <a:lnTo>
                    <a:pt x="198" y="154"/>
                  </a:lnTo>
                  <a:lnTo>
                    <a:pt x="198" y="156"/>
                  </a:lnTo>
                  <a:lnTo>
                    <a:pt x="194" y="158"/>
                  </a:lnTo>
                  <a:lnTo>
                    <a:pt x="194" y="160"/>
                  </a:lnTo>
                  <a:lnTo>
                    <a:pt x="192" y="160"/>
                  </a:lnTo>
                  <a:lnTo>
                    <a:pt x="190" y="160"/>
                  </a:lnTo>
                  <a:lnTo>
                    <a:pt x="190" y="162"/>
                  </a:lnTo>
                  <a:lnTo>
                    <a:pt x="188" y="162"/>
                  </a:lnTo>
                  <a:lnTo>
                    <a:pt x="186" y="166"/>
                  </a:lnTo>
                  <a:lnTo>
                    <a:pt x="184" y="168"/>
                  </a:lnTo>
                  <a:lnTo>
                    <a:pt x="182" y="170"/>
                  </a:lnTo>
                  <a:lnTo>
                    <a:pt x="180" y="172"/>
                  </a:lnTo>
                  <a:lnTo>
                    <a:pt x="178" y="174"/>
                  </a:lnTo>
                  <a:lnTo>
                    <a:pt x="176" y="174"/>
                  </a:lnTo>
                  <a:lnTo>
                    <a:pt x="174" y="176"/>
                  </a:lnTo>
                  <a:lnTo>
                    <a:pt x="172" y="178"/>
                  </a:lnTo>
                  <a:lnTo>
                    <a:pt x="170" y="178"/>
                  </a:lnTo>
                  <a:lnTo>
                    <a:pt x="170" y="180"/>
                  </a:lnTo>
                  <a:lnTo>
                    <a:pt x="168" y="182"/>
                  </a:lnTo>
                  <a:lnTo>
                    <a:pt x="166" y="182"/>
                  </a:lnTo>
                  <a:lnTo>
                    <a:pt x="164" y="184"/>
                  </a:lnTo>
                  <a:lnTo>
                    <a:pt x="164" y="186"/>
                  </a:lnTo>
                  <a:lnTo>
                    <a:pt x="162" y="186"/>
                  </a:lnTo>
                  <a:lnTo>
                    <a:pt x="162" y="188"/>
                  </a:lnTo>
                  <a:lnTo>
                    <a:pt x="160" y="188"/>
                  </a:lnTo>
                  <a:lnTo>
                    <a:pt x="158" y="190"/>
                  </a:lnTo>
                  <a:lnTo>
                    <a:pt x="156" y="192"/>
                  </a:lnTo>
                  <a:lnTo>
                    <a:pt x="154" y="194"/>
                  </a:lnTo>
                  <a:lnTo>
                    <a:pt x="150" y="196"/>
                  </a:lnTo>
                  <a:lnTo>
                    <a:pt x="150" y="198"/>
                  </a:lnTo>
                  <a:lnTo>
                    <a:pt x="150" y="196"/>
                  </a:lnTo>
                  <a:lnTo>
                    <a:pt x="148" y="196"/>
                  </a:lnTo>
                  <a:lnTo>
                    <a:pt x="148" y="198"/>
                  </a:lnTo>
                  <a:lnTo>
                    <a:pt x="146" y="198"/>
                  </a:lnTo>
                  <a:lnTo>
                    <a:pt x="144" y="198"/>
                  </a:lnTo>
                  <a:lnTo>
                    <a:pt x="142" y="198"/>
                  </a:lnTo>
                  <a:lnTo>
                    <a:pt x="140" y="198"/>
                  </a:lnTo>
                  <a:lnTo>
                    <a:pt x="140" y="196"/>
                  </a:lnTo>
                  <a:lnTo>
                    <a:pt x="136" y="198"/>
                  </a:lnTo>
                  <a:lnTo>
                    <a:pt x="136" y="200"/>
                  </a:lnTo>
                  <a:lnTo>
                    <a:pt x="134" y="198"/>
                  </a:lnTo>
                  <a:lnTo>
                    <a:pt x="132" y="198"/>
                  </a:lnTo>
                  <a:lnTo>
                    <a:pt x="132" y="200"/>
                  </a:lnTo>
                  <a:lnTo>
                    <a:pt x="130" y="200"/>
                  </a:lnTo>
                  <a:lnTo>
                    <a:pt x="128" y="200"/>
                  </a:lnTo>
                  <a:lnTo>
                    <a:pt x="128" y="198"/>
                  </a:lnTo>
                  <a:lnTo>
                    <a:pt x="128" y="196"/>
                  </a:lnTo>
                  <a:lnTo>
                    <a:pt x="130" y="196"/>
                  </a:lnTo>
                  <a:lnTo>
                    <a:pt x="132" y="196"/>
                  </a:lnTo>
                  <a:lnTo>
                    <a:pt x="130" y="196"/>
                  </a:lnTo>
                  <a:lnTo>
                    <a:pt x="130" y="194"/>
                  </a:lnTo>
                  <a:lnTo>
                    <a:pt x="128" y="194"/>
                  </a:lnTo>
                  <a:lnTo>
                    <a:pt x="128" y="196"/>
                  </a:lnTo>
                  <a:lnTo>
                    <a:pt x="126" y="198"/>
                  </a:lnTo>
                  <a:lnTo>
                    <a:pt x="128" y="198"/>
                  </a:lnTo>
                  <a:lnTo>
                    <a:pt x="128" y="200"/>
                  </a:lnTo>
                  <a:lnTo>
                    <a:pt x="126" y="200"/>
                  </a:lnTo>
                  <a:lnTo>
                    <a:pt x="122" y="200"/>
                  </a:lnTo>
                  <a:lnTo>
                    <a:pt x="120" y="200"/>
                  </a:lnTo>
                  <a:lnTo>
                    <a:pt x="122" y="202"/>
                  </a:lnTo>
                  <a:lnTo>
                    <a:pt x="120" y="202"/>
                  </a:lnTo>
                  <a:lnTo>
                    <a:pt x="118" y="200"/>
                  </a:lnTo>
                  <a:lnTo>
                    <a:pt x="116" y="200"/>
                  </a:lnTo>
                  <a:lnTo>
                    <a:pt x="118" y="200"/>
                  </a:lnTo>
                  <a:lnTo>
                    <a:pt x="118" y="202"/>
                  </a:lnTo>
                  <a:lnTo>
                    <a:pt x="118" y="204"/>
                  </a:lnTo>
                  <a:lnTo>
                    <a:pt x="116" y="202"/>
                  </a:lnTo>
                  <a:lnTo>
                    <a:pt x="116" y="204"/>
                  </a:lnTo>
                  <a:lnTo>
                    <a:pt x="118" y="204"/>
                  </a:lnTo>
                  <a:lnTo>
                    <a:pt x="116" y="204"/>
                  </a:lnTo>
                  <a:lnTo>
                    <a:pt x="116" y="202"/>
                  </a:lnTo>
                  <a:lnTo>
                    <a:pt x="114" y="202"/>
                  </a:lnTo>
                  <a:lnTo>
                    <a:pt x="114" y="204"/>
                  </a:lnTo>
                  <a:lnTo>
                    <a:pt x="112" y="204"/>
                  </a:lnTo>
                  <a:lnTo>
                    <a:pt x="110" y="204"/>
                  </a:lnTo>
                  <a:lnTo>
                    <a:pt x="108" y="204"/>
                  </a:lnTo>
                  <a:lnTo>
                    <a:pt x="108" y="206"/>
                  </a:lnTo>
                  <a:lnTo>
                    <a:pt x="106" y="206"/>
                  </a:lnTo>
                  <a:lnTo>
                    <a:pt x="104" y="206"/>
                  </a:lnTo>
                  <a:lnTo>
                    <a:pt x="102" y="206"/>
                  </a:lnTo>
                  <a:lnTo>
                    <a:pt x="100" y="206"/>
                  </a:lnTo>
                  <a:lnTo>
                    <a:pt x="98" y="206"/>
                  </a:lnTo>
                  <a:lnTo>
                    <a:pt x="98" y="208"/>
                  </a:lnTo>
                  <a:lnTo>
                    <a:pt x="96" y="210"/>
                  </a:lnTo>
                  <a:lnTo>
                    <a:pt x="96" y="208"/>
                  </a:lnTo>
                  <a:lnTo>
                    <a:pt x="94" y="208"/>
                  </a:lnTo>
                  <a:lnTo>
                    <a:pt x="92" y="208"/>
                  </a:lnTo>
                  <a:lnTo>
                    <a:pt x="90" y="210"/>
                  </a:lnTo>
                  <a:lnTo>
                    <a:pt x="84" y="210"/>
                  </a:lnTo>
                  <a:lnTo>
                    <a:pt x="82" y="210"/>
                  </a:lnTo>
                  <a:lnTo>
                    <a:pt x="80" y="210"/>
                  </a:lnTo>
                  <a:lnTo>
                    <a:pt x="78" y="210"/>
                  </a:lnTo>
                  <a:lnTo>
                    <a:pt x="80" y="210"/>
                  </a:lnTo>
                  <a:lnTo>
                    <a:pt x="80" y="208"/>
                  </a:lnTo>
                  <a:lnTo>
                    <a:pt x="78" y="210"/>
                  </a:lnTo>
                  <a:lnTo>
                    <a:pt x="76" y="212"/>
                  </a:lnTo>
                  <a:lnTo>
                    <a:pt x="76" y="214"/>
                  </a:lnTo>
                  <a:lnTo>
                    <a:pt x="74" y="214"/>
                  </a:lnTo>
                  <a:lnTo>
                    <a:pt x="70" y="214"/>
                  </a:lnTo>
                  <a:lnTo>
                    <a:pt x="70" y="212"/>
                  </a:lnTo>
                  <a:lnTo>
                    <a:pt x="72" y="212"/>
                  </a:lnTo>
                  <a:lnTo>
                    <a:pt x="74" y="212"/>
                  </a:lnTo>
                  <a:lnTo>
                    <a:pt x="76" y="212"/>
                  </a:lnTo>
                  <a:lnTo>
                    <a:pt x="76" y="210"/>
                  </a:lnTo>
                  <a:lnTo>
                    <a:pt x="76" y="208"/>
                  </a:lnTo>
                  <a:lnTo>
                    <a:pt x="76" y="210"/>
                  </a:lnTo>
                  <a:lnTo>
                    <a:pt x="74" y="212"/>
                  </a:lnTo>
                  <a:lnTo>
                    <a:pt x="72" y="212"/>
                  </a:lnTo>
                  <a:lnTo>
                    <a:pt x="72" y="210"/>
                  </a:lnTo>
                  <a:lnTo>
                    <a:pt x="74" y="210"/>
                  </a:lnTo>
                  <a:lnTo>
                    <a:pt x="76" y="208"/>
                  </a:lnTo>
                  <a:lnTo>
                    <a:pt x="74" y="208"/>
                  </a:lnTo>
                  <a:lnTo>
                    <a:pt x="72" y="208"/>
                  </a:lnTo>
                  <a:lnTo>
                    <a:pt x="70" y="208"/>
                  </a:lnTo>
                  <a:lnTo>
                    <a:pt x="72" y="206"/>
                  </a:lnTo>
                  <a:lnTo>
                    <a:pt x="70" y="206"/>
                  </a:lnTo>
                  <a:lnTo>
                    <a:pt x="68" y="206"/>
                  </a:lnTo>
                  <a:lnTo>
                    <a:pt x="68" y="204"/>
                  </a:lnTo>
                  <a:lnTo>
                    <a:pt x="70" y="204"/>
                  </a:lnTo>
                  <a:lnTo>
                    <a:pt x="70" y="202"/>
                  </a:lnTo>
                  <a:lnTo>
                    <a:pt x="68" y="202"/>
                  </a:lnTo>
                  <a:lnTo>
                    <a:pt x="68" y="204"/>
                  </a:lnTo>
                  <a:lnTo>
                    <a:pt x="66" y="204"/>
                  </a:lnTo>
                  <a:lnTo>
                    <a:pt x="64" y="204"/>
                  </a:lnTo>
                  <a:lnTo>
                    <a:pt x="62" y="204"/>
                  </a:lnTo>
                  <a:lnTo>
                    <a:pt x="62" y="202"/>
                  </a:lnTo>
                  <a:lnTo>
                    <a:pt x="64" y="202"/>
                  </a:lnTo>
                  <a:lnTo>
                    <a:pt x="64" y="200"/>
                  </a:lnTo>
                  <a:lnTo>
                    <a:pt x="62" y="200"/>
                  </a:lnTo>
                  <a:lnTo>
                    <a:pt x="58" y="200"/>
                  </a:lnTo>
                  <a:lnTo>
                    <a:pt x="56" y="200"/>
                  </a:lnTo>
                  <a:lnTo>
                    <a:pt x="54" y="198"/>
                  </a:lnTo>
                  <a:lnTo>
                    <a:pt x="52" y="198"/>
                  </a:lnTo>
                  <a:lnTo>
                    <a:pt x="50" y="198"/>
                  </a:lnTo>
                  <a:lnTo>
                    <a:pt x="52" y="198"/>
                  </a:lnTo>
                  <a:close/>
                </a:path>
              </a:pathLst>
            </a:custGeom>
            <a:solidFill>
              <a:srgbClr val="FC6800"/>
            </a:solidFill>
            <a:ln w="3175">
              <a:solidFill>
                <a:schemeClr val="bg1"/>
              </a:solidFill>
              <a:prstDash val="sysDot"/>
              <a:round/>
              <a:headEnd/>
              <a:tailEnd/>
            </a:ln>
          </p:spPr>
          <p:txBody>
            <a:bodyPr/>
            <a:lstStyle/>
            <a:p>
              <a:pPr fontAlgn="base">
                <a:spcBef>
                  <a:spcPct val="0"/>
                </a:spcBef>
                <a:spcAft>
                  <a:spcPct val="0"/>
                </a:spcAft>
              </a:pPr>
              <a:endParaRPr lang="de-DE" sz="2400">
                <a:solidFill>
                  <a:srgbClr val="000000"/>
                </a:solidFill>
                <a:cs typeface="Arial" charset="0"/>
              </a:endParaRPr>
            </a:p>
          </p:txBody>
        </p:sp>
        <p:sp>
          <p:nvSpPr>
            <p:cNvPr id="14515" name="Freeform 2597"/>
            <p:cNvSpPr>
              <a:spLocks/>
            </p:cNvSpPr>
            <p:nvPr/>
          </p:nvSpPr>
          <p:spPr bwMode="auto">
            <a:xfrm>
              <a:off x="4463403" y="1566757"/>
              <a:ext cx="6547" cy="2619"/>
            </a:xfrm>
            <a:custGeom>
              <a:avLst/>
              <a:gdLst>
                <a:gd name="T0" fmla="*/ 2147483647 w 8"/>
                <a:gd name="T1" fmla="*/ 2147483647 h 4"/>
                <a:gd name="T2" fmla="*/ 2147483647 w 8"/>
                <a:gd name="T3" fmla="*/ 2147483647 h 4"/>
                <a:gd name="T4" fmla="*/ 2147483647 w 8"/>
                <a:gd name="T5" fmla="*/ 2147483647 h 4"/>
                <a:gd name="T6" fmla="*/ 2147483647 w 8"/>
                <a:gd name="T7" fmla="*/ 2147483647 h 4"/>
                <a:gd name="T8" fmla="*/ 2147483647 w 8"/>
                <a:gd name="T9" fmla="*/ 2147483647 h 4"/>
                <a:gd name="T10" fmla="*/ 2147483647 w 8"/>
                <a:gd name="T11" fmla="*/ 2147483647 h 4"/>
                <a:gd name="T12" fmla="*/ 0 w 8"/>
                <a:gd name="T13" fmla="*/ 2147483647 h 4"/>
                <a:gd name="T14" fmla="*/ 2147483647 w 8"/>
                <a:gd name="T15" fmla="*/ 2147483647 h 4"/>
                <a:gd name="T16" fmla="*/ 2147483647 w 8"/>
                <a:gd name="T17" fmla="*/ 2147483647 h 4"/>
                <a:gd name="T18" fmla="*/ 2147483647 w 8"/>
                <a:gd name="T19" fmla="*/ 0 h 4"/>
                <a:gd name="T20" fmla="*/ 2147483647 w 8"/>
                <a:gd name="T21" fmla="*/ 0 h 4"/>
                <a:gd name="T22" fmla="*/ 2147483647 w 8"/>
                <a:gd name="T23" fmla="*/ 2147483647 h 4"/>
                <a:gd name="T24" fmla="*/ 2147483647 w 8"/>
                <a:gd name="T25" fmla="*/ 2147483647 h 4"/>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8"/>
                <a:gd name="T40" fmla="*/ 0 h 4"/>
                <a:gd name="T41" fmla="*/ 8 w 8"/>
                <a:gd name="T42" fmla="*/ 4 h 4"/>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8" h="4">
                  <a:moveTo>
                    <a:pt x="8" y="2"/>
                  </a:moveTo>
                  <a:lnTo>
                    <a:pt x="6" y="2"/>
                  </a:lnTo>
                  <a:lnTo>
                    <a:pt x="6" y="4"/>
                  </a:lnTo>
                  <a:lnTo>
                    <a:pt x="4" y="4"/>
                  </a:lnTo>
                  <a:lnTo>
                    <a:pt x="2" y="4"/>
                  </a:lnTo>
                  <a:lnTo>
                    <a:pt x="2" y="2"/>
                  </a:lnTo>
                  <a:lnTo>
                    <a:pt x="0" y="2"/>
                  </a:lnTo>
                  <a:lnTo>
                    <a:pt x="2" y="2"/>
                  </a:lnTo>
                  <a:lnTo>
                    <a:pt x="4" y="2"/>
                  </a:lnTo>
                  <a:lnTo>
                    <a:pt x="4" y="0"/>
                  </a:lnTo>
                  <a:lnTo>
                    <a:pt x="6" y="0"/>
                  </a:lnTo>
                  <a:lnTo>
                    <a:pt x="6" y="2"/>
                  </a:lnTo>
                  <a:lnTo>
                    <a:pt x="8" y="2"/>
                  </a:lnTo>
                  <a:close/>
                </a:path>
              </a:pathLst>
            </a:custGeom>
            <a:noFill/>
            <a:ln w="3175">
              <a:solidFill>
                <a:schemeClr val="bg1"/>
              </a:solidFill>
              <a:prstDash val="sysDot"/>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lang="de-DE" sz="2400">
                <a:solidFill>
                  <a:srgbClr val="000000"/>
                </a:solidFill>
                <a:cs typeface="Arial" charset="0"/>
              </a:endParaRPr>
            </a:p>
          </p:txBody>
        </p:sp>
        <p:sp>
          <p:nvSpPr>
            <p:cNvPr id="14516" name="Freeform 2598"/>
            <p:cNvSpPr>
              <a:spLocks/>
            </p:cNvSpPr>
            <p:nvPr/>
          </p:nvSpPr>
          <p:spPr bwMode="auto">
            <a:xfrm>
              <a:off x="4441144" y="1587707"/>
              <a:ext cx="3929" cy="1310"/>
            </a:xfrm>
            <a:custGeom>
              <a:avLst/>
              <a:gdLst>
                <a:gd name="T0" fmla="*/ 2147483647 w 4"/>
                <a:gd name="T1" fmla="*/ 2147483647 h 2"/>
                <a:gd name="T2" fmla="*/ 2147483647 w 4"/>
                <a:gd name="T3" fmla="*/ 2147483647 h 2"/>
                <a:gd name="T4" fmla="*/ 0 w 4"/>
                <a:gd name="T5" fmla="*/ 2147483647 h 2"/>
                <a:gd name="T6" fmla="*/ 0 w 4"/>
                <a:gd name="T7" fmla="*/ 0 h 2"/>
                <a:gd name="T8" fmla="*/ 2147483647 w 4"/>
                <a:gd name="T9" fmla="*/ 0 h 2"/>
                <a:gd name="T10" fmla="*/ 2147483647 w 4"/>
                <a:gd name="T11" fmla="*/ 0 h 2"/>
                <a:gd name="T12" fmla="*/ 2147483647 w 4"/>
                <a:gd name="T13" fmla="*/ 2147483647 h 2"/>
                <a:gd name="T14" fmla="*/ 0 60000 65536"/>
                <a:gd name="T15" fmla="*/ 0 60000 65536"/>
                <a:gd name="T16" fmla="*/ 0 60000 65536"/>
                <a:gd name="T17" fmla="*/ 0 60000 65536"/>
                <a:gd name="T18" fmla="*/ 0 60000 65536"/>
                <a:gd name="T19" fmla="*/ 0 60000 65536"/>
                <a:gd name="T20" fmla="*/ 0 60000 65536"/>
                <a:gd name="T21" fmla="*/ 0 w 4"/>
                <a:gd name="T22" fmla="*/ 0 h 2"/>
                <a:gd name="T23" fmla="*/ 4 w 4"/>
                <a:gd name="T24" fmla="*/ 2 h 2"/>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4" h="2">
                  <a:moveTo>
                    <a:pt x="4" y="2"/>
                  </a:moveTo>
                  <a:lnTo>
                    <a:pt x="2" y="2"/>
                  </a:lnTo>
                  <a:lnTo>
                    <a:pt x="0" y="2"/>
                  </a:lnTo>
                  <a:lnTo>
                    <a:pt x="0" y="0"/>
                  </a:lnTo>
                  <a:lnTo>
                    <a:pt x="2" y="0"/>
                  </a:lnTo>
                  <a:lnTo>
                    <a:pt x="4" y="0"/>
                  </a:lnTo>
                  <a:lnTo>
                    <a:pt x="4" y="2"/>
                  </a:lnTo>
                  <a:close/>
                </a:path>
              </a:pathLst>
            </a:custGeom>
            <a:noFill/>
            <a:ln w="3175">
              <a:solidFill>
                <a:schemeClr val="bg1"/>
              </a:solidFill>
              <a:prstDash val="sysDot"/>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lang="de-DE" sz="2400">
                <a:solidFill>
                  <a:srgbClr val="000000"/>
                </a:solidFill>
                <a:cs typeface="Arial" charset="0"/>
              </a:endParaRPr>
            </a:p>
          </p:txBody>
        </p:sp>
        <p:sp>
          <p:nvSpPr>
            <p:cNvPr id="14517" name="Freeform 2599"/>
            <p:cNvSpPr>
              <a:spLocks/>
            </p:cNvSpPr>
            <p:nvPr/>
          </p:nvSpPr>
          <p:spPr bwMode="auto">
            <a:xfrm>
              <a:off x="4420193" y="1595564"/>
              <a:ext cx="2619" cy="1310"/>
            </a:xfrm>
            <a:custGeom>
              <a:avLst/>
              <a:gdLst>
                <a:gd name="T0" fmla="*/ 2147483647 w 2"/>
                <a:gd name="T1" fmla="*/ 2147483647 h 2"/>
                <a:gd name="T2" fmla="*/ 0 w 2"/>
                <a:gd name="T3" fmla="*/ 2147483647 h 2"/>
                <a:gd name="T4" fmla="*/ 2147483647 w 2"/>
                <a:gd name="T5" fmla="*/ 0 h 2"/>
                <a:gd name="T6" fmla="*/ 2147483647 w 2"/>
                <a:gd name="T7" fmla="*/ 2147483647 h 2"/>
                <a:gd name="T8" fmla="*/ 0 60000 65536"/>
                <a:gd name="T9" fmla="*/ 0 60000 65536"/>
                <a:gd name="T10" fmla="*/ 0 60000 65536"/>
                <a:gd name="T11" fmla="*/ 0 60000 65536"/>
                <a:gd name="T12" fmla="*/ 0 w 2"/>
                <a:gd name="T13" fmla="*/ 0 h 2"/>
                <a:gd name="T14" fmla="*/ 2 w 2"/>
                <a:gd name="T15" fmla="*/ 2 h 2"/>
              </a:gdLst>
              <a:ahLst/>
              <a:cxnLst>
                <a:cxn ang="T8">
                  <a:pos x="T0" y="T1"/>
                </a:cxn>
                <a:cxn ang="T9">
                  <a:pos x="T2" y="T3"/>
                </a:cxn>
                <a:cxn ang="T10">
                  <a:pos x="T4" y="T5"/>
                </a:cxn>
                <a:cxn ang="T11">
                  <a:pos x="T6" y="T7"/>
                </a:cxn>
              </a:cxnLst>
              <a:rect l="T12" t="T13" r="T14" b="T15"/>
              <a:pathLst>
                <a:path w="2" h="2">
                  <a:moveTo>
                    <a:pt x="2" y="2"/>
                  </a:moveTo>
                  <a:lnTo>
                    <a:pt x="0" y="2"/>
                  </a:lnTo>
                  <a:lnTo>
                    <a:pt x="2" y="0"/>
                  </a:lnTo>
                  <a:lnTo>
                    <a:pt x="2" y="2"/>
                  </a:lnTo>
                  <a:close/>
                </a:path>
              </a:pathLst>
            </a:custGeom>
            <a:noFill/>
            <a:ln w="3175">
              <a:solidFill>
                <a:schemeClr val="bg1"/>
              </a:solidFill>
              <a:prstDash val="sysDot"/>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lang="de-DE" sz="2400">
                <a:solidFill>
                  <a:srgbClr val="000000"/>
                </a:solidFill>
                <a:cs typeface="Arial" charset="0"/>
              </a:endParaRPr>
            </a:p>
          </p:txBody>
        </p:sp>
        <p:sp>
          <p:nvSpPr>
            <p:cNvPr id="14518" name="Freeform 2600"/>
            <p:cNvSpPr>
              <a:spLocks/>
            </p:cNvSpPr>
            <p:nvPr/>
          </p:nvSpPr>
          <p:spPr bwMode="auto">
            <a:xfrm>
              <a:off x="4433287" y="1596873"/>
              <a:ext cx="2619" cy="1310"/>
            </a:xfrm>
            <a:custGeom>
              <a:avLst/>
              <a:gdLst>
                <a:gd name="T0" fmla="*/ 2147483647 w 2"/>
                <a:gd name="T1" fmla="*/ 0 h 1588"/>
                <a:gd name="T2" fmla="*/ 0 w 2"/>
                <a:gd name="T3" fmla="*/ 0 h 1588"/>
                <a:gd name="T4" fmla="*/ 2147483647 w 2"/>
                <a:gd name="T5" fmla="*/ 0 h 1588"/>
                <a:gd name="T6" fmla="*/ 0 60000 65536"/>
                <a:gd name="T7" fmla="*/ 0 60000 65536"/>
                <a:gd name="T8" fmla="*/ 0 60000 65536"/>
                <a:gd name="T9" fmla="*/ 0 w 2"/>
                <a:gd name="T10" fmla="*/ 0 h 1588"/>
                <a:gd name="T11" fmla="*/ 2 w 2"/>
                <a:gd name="T12" fmla="*/ 1588 h 1588"/>
              </a:gdLst>
              <a:ahLst/>
              <a:cxnLst>
                <a:cxn ang="T6">
                  <a:pos x="T0" y="T1"/>
                </a:cxn>
                <a:cxn ang="T7">
                  <a:pos x="T2" y="T3"/>
                </a:cxn>
                <a:cxn ang="T8">
                  <a:pos x="T4" y="T5"/>
                </a:cxn>
              </a:cxnLst>
              <a:rect l="T9" t="T10" r="T11" b="T12"/>
              <a:pathLst>
                <a:path w="2" h="1588">
                  <a:moveTo>
                    <a:pt x="2" y="0"/>
                  </a:moveTo>
                  <a:lnTo>
                    <a:pt x="0" y="0"/>
                  </a:lnTo>
                  <a:lnTo>
                    <a:pt x="2" y="0"/>
                  </a:lnTo>
                  <a:close/>
                </a:path>
              </a:pathLst>
            </a:custGeom>
            <a:noFill/>
            <a:ln w="3175">
              <a:solidFill>
                <a:schemeClr val="bg1"/>
              </a:solidFill>
              <a:prstDash val="sysDot"/>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lang="de-DE" sz="2400">
                <a:solidFill>
                  <a:srgbClr val="000000"/>
                </a:solidFill>
                <a:cs typeface="Arial" charset="0"/>
              </a:endParaRPr>
            </a:p>
          </p:txBody>
        </p:sp>
        <p:sp>
          <p:nvSpPr>
            <p:cNvPr id="14519" name="Freeform 2601"/>
            <p:cNvSpPr>
              <a:spLocks/>
            </p:cNvSpPr>
            <p:nvPr/>
          </p:nvSpPr>
          <p:spPr bwMode="auto">
            <a:xfrm>
              <a:off x="4418884" y="1596873"/>
              <a:ext cx="6547" cy="3929"/>
            </a:xfrm>
            <a:custGeom>
              <a:avLst/>
              <a:gdLst>
                <a:gd name="T0" fmla="*/ 2147483647 w 6"/>
                <a:gd name="T1" fmla="*/ 2147483647 h 4"/>
                <a:gd name="T2" fmla="*/ 2147483647 w 6"/>
                <a:gd name="T3" fmla="*/ 2147483647 h 4"/>
                <a:gd name="T4" fmla="*/ 0 w 6"/>
                <a:gd name="T5" fmla="*/ 2147483647 h 4"/>
                <a:gd name="T6" fmla="*/ 0 w 6"/>
                <a:gd name="T7" fmla="*/ 0 h 4"/>
                <a:gd name="T8" fmla="*/ 2147483647 w 6"/>
                <a:gd name="T9" fmla="*/ 2147483647 h 4"/>
                <a:gd name="T10" fmla="*/ 2147483647 w 6"/>
                <a:gd name="T11" fmla="*/ 0 h 4"/>
                <a:gd name="T12" fmla="*/ 2147483647 w 6"/>
                <a:gd name="T13" fmla="*/ 0 h 4"/>
                <a:gd name="T14" fmla="*/ 2147483647 w 6"/>
                <a:gd name="T15" fmla="*/ 2147483647 h 4"/>
                <a:gd name="T16" fmla="*/ 2147483647 w 6"/>
                <a:gd name="T17" fmla="*/ 2147483647 h 4"/>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6"/>
                <a:gd name="T28" fmla="*/ 0 h 4"/>
                <a:gd name="T29" fmla="*/ 6 w 6"/>
                <a:gd name="T30" fmla="*/ 4 h 4"/>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6" h="4">
                  <a:moveTo>
                    <a:pt x="4" y="4"/>
                  </a:moveTo>
                  <a:lnTo>
                    <a:pt x="2" y="2"/>
                  </a:lnTo>
                  <a:lnTo>
                    <a:pt x="0" y="2"/>
                  </a:lnTo>
                  <a:lnTo>
                    <a:pt x="0" y="0"/>
                  </a:lnTo>
                  <a:lnTo>
                    <a:pt x="4" y="2"/>
                  </a:lnTo>
                  <a:lnTo>
                    <a:pt x="4" y="0"/>
                  </a:lnTo>
                  <a:lnTo>
                    <a:pt x="6" y="0"/>
                  </a:lnTo>
                  <a:lnTo>
                    <a:pt x="6" y="2"/>
                  </a:lnTo>
                  <a:lnTo>
                    <a:pt x="4" y="4"/>
                  </a:lnTo>
                  <a:close/>
                </a:path>
              </a:pathLst>
            </a:custGeom>
            <a:noFill/>
            <a:ln w="3175">
              <a:solidFill>
                <a:schemeClr val="bg1"/>
              </a:solidFill>
              <a:prstDash val="sysDot"/>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lang="de-DE" sz="2400">
                <a:solidFill>
                  <a:srgbClr val="000000"/>
                </a:solidFill>
                <a:cs typeface="Arial" charset="0"/>
              </a:endParaRPr>
            </a:p>
          </p:txBody>
        </p:sp>
        <p:sp>
          <p:nvSpPr>
            <p:cNvPr id="14520" name="Freeform 2602"/>
            <p:cNvSpPr>
              <a:spLocks/>
            </p:cNvSpPr>
            <p:nvPr/>
          </p:nvSpPr>
          <p:spPr bwMode="auto">
            <a:xfrm>
              <a:off x="4428049" y="1638774"/>
              <a:ext cx="2619" cy="1310"/>
            </a:xfrm>
            <a:custGeom>
              <a:avLst/>
              <a:gdLst>
                <a:gd name="T0" fmla="*/ 2147483647 w 2"/>
                <a:gd name="T1" fmla="*/ 2147483647 h 2"/>
                <a:gd name="T2" fmla="*/ 0 w 2"/>
                <a:gd name="T3" fmla="*/ 0 h 2"/>
                <a:gd name="T4" fmla="*/ 2147483647 w 2"/>
                <a:gd name="T5" fmla="*/ 0 h 2"/>
                <a:gd name="T6" fmla="*/ 2147483647 w 2"/>
                <a:gd name="T7" fmla="*/ 2147483647 h 2"/>
                <a:gd name="T8" fmla="*/ 0 60000 65536"/>
                <a:gd name="T9" fmla="*/ 0 60000 65536"/>
                <a:gd name="T10" fmla="*/ 0 60000 65536"/>
                <a:gd name="T11" fmla="*/ 0 60000 65536"/>
                <a:gd name="T12" fmla="*/ 0 w 2"/>
                <a:gd name="T13" fmla="*/ 0 h 2"/>
                <a:gd name="T14" fmla="*/ 2 w 2"/>
                <a:gd name="T15" fmla="*/ 2 h 2"/>
              </a:gdLst>
              <a:ahLst/>
              <a:cxnLst>
                <a:cxn ang="T8">
                  <a:pos x="T0" y="T1"/>
                </a:cxn>
                <a:cxn ang="T9">
                  <a:pos x="T2" y="T3"/>
                </a:cxn>
                <a:cxn ang="T10">
                  <a:pos x="T4" y="T5"/>
                </a:cxn>
                <a:cxn ang="T11">
                  <a:pos x="T6" y="T7"/>
                </a:cxn>
              </a:cxnLst>
              <a:rect l="T12" t="T13" r="T14" b="T15"/>
              <a:pathLst>
                <a:path w="2" h="2">
                  <a:moveTo>
                    <a:pt x="2" y="2"/>
                  </a:moveTo>
                  <a:lnTo>
                    <a:pt x="0" y="0"/>
                  </a:lnTo>
                  <a:lnTo>
                    <a:pt x="2" y="0"/>
                  </a:lnTo>
                  <a:lnTo>
                    <a:pt x="2" y="2"/>
                  </a:lnTo>
                  <a:close/>
                </a:path>
              </a:pathLst>
            </a:custGeom>
            <a:noFill/>
            <a:ln w="3175">
              <a:solidFill>
                <a:schemeClr val="bg1"/>
              </a:solidFill>
              <a:prstDash val="sysDot"/>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lang="de-DE" sz="2400">
                <a:solidFill>
                  <a:srgbClr val="000000"/>
                </a:solidFill>
                <a:cs typeface="Arial" charset="0"/>
              </a:endParaRPr>
            </a:p>
          </p:txBody>
        </p:sp>
        <p:sp>
          <p:nvSpPr>
            <p:cNvPr id="14521" name="Freeform 2603"/>
            <p:cNvSpPr>
              <a:spLocks/>
            </p:cNvSpPr>
            <p:nvPr/>
          </p:nvSpPr>
          <p:spPr bwMode="auto">
            <a:xfrm>
              <a:off x="4430669" y="1644011"/>
              <a:ext cx="1310" cy="1310"/>
            </a:xfrm>
            <a:custGeom>
              <a:avLst/>
              <a:gdLst>
                <a:gd name="T0" fmla="*/ 2147483647 w 2"/>
                <a:gd name="T1" fmla="*/ 2147483647 h 2"/>
                <a:gd name="T2" fmla="*/ 0 w 2"/>
                <a:gd name="T3" fmla="*/ 2147483647 h 2"/>
                <a:gd name="T4" fmla="*/ 0 w 2"/>
                <a:gd name="T5" fmla="*/ 0 h 2"/>
                <a:gd name="T6" fmla="*/ 0 w 2"/>
                <a:gd name="T7" fmla="*/ 2147483647 h 2"/>
                <a:gd name="T8" fmla="*/ 2147483647 w 2"/>
                <a:gd name="T9" fmla="*/ 2147483647 h 2"/>
                <a:gd name="T10" fmla="*/ 0 60000 65536"/>
                <a:gd name="T11" fmla="*/ 0 60000 65536"/>
                <a:gd name="T12" fmla="*/ 0 60000 65536"/>
                <a:gd name="T13" fmla="*/ 0 60000 65536"/>
                <a:gd name="T14" fmla="*/ 0 60000 65536"/>
                <a:gd name="T15" fmla="*/ 0 w 2"/>
                <a:gd name="T16" fmla="*/ 0 h 2"/>
                <a:gd name="T17" fmla="*/ 2 w 2"/>
                <a:gd name="T18" fmla="*/ 2 h 2"/>
              </a:gdLst>
              <a:ahLst/>
              <a:cxnLst>
                <a:cxn ang="T10">
                  <a:pos x="T0" y="T1"/>
                </a:cxn>
                <a:cxn ang="T11">
                  <a:pos x="T2" y="T3"/>
                </a:cxn>
                <a:cxn ang="T12">
                  <a:pos x="T4" y="T5"/>
                </a:cxn>
                <a:cxn ang="T13">
                  <a:pos x="T6" y="T7"/>
                </a:cxn>
                <a:cxn ang="T14">
                  <a:pos x="T8" y="T9"/>
                </a:cxn>
              </a:cxnLst>
              <a:rect l="T15" t="T16" r="T17" b="T18"/>
              <a:pathLst>
                <a:path w="2" h="2">
                  <a:moveTo>
                    <a:pt x="2" y="2"/>
                  </a:moveTo>
                  <a:lnTo>
                    <a:pt x="0" y="2"/>
                  </a:lnTo>
                  <a:lnTo>
                    <a:pt x="0" y="0"/>
                  </a:lnTo>
                  <a:lnTo>
                    <a:pt x="0" y="2"/>
                  </a:lnTo>
                  <a:lnTo>
                    <a:pt x="2" y="2"/>
                  </a:lnTo>
                  <a:close/>
                </a:path>
              </a:pathLst>
            </a:custGeom>
            <a:noFill/>
            <a:ln w="3175">
              <a:solidFill>
                <a:schemeClr val="bg1"/>
              </a:solidFill>
              <a:prstDash val="sysDot"/>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lang="de-DE" sz="2400">
                <a:solidFill>
                  <a:srgbClr val="000000"/>
                </a:solidFill>
                <a:cs typeface="Arial" charset="0"/>
              </a:endParaRPr>
            </a:p>
          </p:txBody>
        </p:sp>
        <p:sp>
          <p:nvSpPr>
            <p:cNvPr id="14522" name="Freeform 2604"/>
            <p:cNvSpPr>
              <a:spLocks/>
            </p:cNvSpPr>
            <p:nvPr/>
          </p:nvSpPr>
          <p:spPr bwMode="auto">
            <a:xfrm>
              <a:off x="4431978" y="1645320"/>
              <a:ext cx="1310" cy="2619"/>
            </a:xfrm>
            <a:custGeom>
              <a:avLst/>
              <a:gdLst>
                <a:gd name="T0" fmla="*/ 2147483647 w 2"/>
                <a:gd name="T1" fmla="*/ 2147483647 h 2"/>
                <a:gd name="T2" fmla="*/ 0 w 2"/>
                <a:gd name="T3" fmla="*/ 2147483647 h 2"/>
                <a:gd name="T4" fmla="*/ 0 w 2"/>
                <a:gd name="T5" fmla="*/ 0 h 2"/>
                <a:gd name="T6" fmla="*/ 2147483647 w 2"/>
                <a:gd name="T7" fmla="*/ 2147483647 h 2"/>
                <a:gd name="T8" fmla="*/ 0 60000 65536"/>
                <a:gd name="T9" fmla="*/ 0 60000 65536"/>
                <a:gd name="T10" fmla="*/ 0 60000 65536"/>
                <a:gd name="T11" fmla="*/ 0 60000 65536"/>
                <a:gd name="T12" fmla="*/ 0 w 2"/>
                <a:gd name="T13" fmla="*/ 0 h 2"/>
                <a:gd name="T14" fmla="*/ 2 w 2"/>
                <a:gd name="T15" fmla="*/ 2 h 2"/>
              </a:gdLst>
              <a:ahLst/>
              <a:cxnLst>
                <a:cxn ang="T8">
                  <a:pos x="T0" y="T1"/>
                </a:cxn>
                <a:cxn ang="T9">
                  <a:pos x="T2" y="T3"/>
                </a:cxn>
                <a:cxn ang="T10">
                  <a:pos x="T4" y="T5"/>
                </a:cxn>
                <a:cxn ang="T11">
                  <a:pos x="T6" y="T7"/>
                </a:cxn>
              </a:cxnLst>
              <a:rect l="T12" t="T13" r="T14" b="T15"/>
              <a:pathLst>
                <a:path w="2" h="2">
                  <a:moveTo>
                    <a:pt x="2" y="2"/>
                  </a:moveTo>
                  <a:lnTo>
                    <a:pt x="0" y="2"/>
                  </a:lnTo>
                  <a:lnTo>
                    <a:pt x="0" y="0"/>
                  </a:lnTo>
                  <a:lnTo>
                    <a:pt x="2" y="2"/>
                  </a:lnTo>
                  <a:close/>
                </a:path>
              </a:pathLst>
            </a:custGeom>
            <a:noFill/>
            <a:ln w="3175">
              <a:solidFill>
                <a:schemeClr val="bg1"/>
              </a:solidFill>
              <a:prstDash val="sysDot"/>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lang="de-DE" sz="2400">
                <a:solidFill>
                  <a:srgbClr val="000000"/>
                </a:solidFill>
                <a:cs typeface="Arial" charset="0"/>
              </a:endParaRPr>
            </a:p>
          </p:txBody>
        </p:sp>
        <p:sp>
          <p:nvSpPr>
            <p:cNvPr id="14523" name="Freeform 2605"/>
            <p:cNvSpPr>
              <a:spLocks/>
            </p:cNvSpPr>
            <p:nvPr/>
          </p:nvSpPr>
          <p:spPr bwMode="auto">
            <a:xfrm>
              <a:off x="4430669" y="1645320"/>
              <a:ext cx="1310" cy="2619"/>
            </a:xfrm>
            <a:custGeom>
              <a:avLst/>
              <a:gdLst>
                <a:gd name="T0" fmla="*/ 2147483647 w 2"/>
                <a:gd name="T1" fmla="*/ 2147483647 h 2"/>
                <a:gd name="T2" fmla="*/ 0 w 2"/>
                <a:gd name="T3" fmla="*/ 2147483647 h 2"/>
                <a:gd name="T4" fmla="*/ 0 w 2"/>
                <a:gd name="T5" fmla="*/ 0 h 2"/>
                <a:gd name="T6" fmla="*/ 0 w 2"/>
                <a:gd name="T7" fmla="*/ 2147483647 h 2"/>
                <a:gd name="T8" fmla="*/ 2147483647 w 2"/>
                <a:gd name="T9" fmla="*/ 2147483647 h 2"/>
                <a:gd name="T10" fmla="*/ 0 60000 65536"/>
                <a:gd name="T11" fmla="*/ 0 60000 65536"/>
                <a:gd name="T12" fmla="*/ 0 60000 65536"/>
                <a:gd name="T13" fmla="*/ 0 60000 65536"/>
                <a:gd name="T14" fmla="*/ 0 60000 65536"/>
                <a:gd name="T15" fmla="*/ 0 w 2"/>
                <a:gd name="T16" fmla="*/ 0 h 2"/>
                <a:gd name="T17" fmla="*/ 2 w 2"/>
                <a:gd name="T18" fmla="*/ 2 h 2"/>
              </a:gdLst>
              <a:ahLst/>
              <a:cxnLst>
                <a:cxn ang="T10">
                  <a:pos x="T0" y="T1"/>
                </a:cxn>
                <a:cxn ang="T11">
                  <a:pos x="T2" y="T3"/>
                </a:cxn>
                <a:cxn ang="T12">
                  <a:pos x="T4" y="T5"/>
                </a:cxn>
                <a:cxn ang="T13">
                  <a:pos x="T6" y="T7"/>
                </a:cxn>
                <a:cxn ang="T14">
                  <a:pos x="T8" y="T9"/>
                </a:cxn>
              </a:cxnLst>
              <a:rect l="T15" t="T16" r="T17" b="T18"/>
              <a:pathLst>
                <a:path w="2" h="2">
                  <a:moveTo>
                    <a:pt x="2" y="2"/>
                  </a:moveTo>
                  <a:lnTo>
                    <a:pt x="0" y="2"/>
                  </a:lnTo>
                  <a:lnTo>
                    <a:pt x="0" y="0"/>
                  </a:lnTo>
                  <a:lnTo>
                    <a:pt x="0" y="2"/>
                  </a:lnTo>
                  <a:lnTo>
                    <a:pt x="2" y="2"/>
                  </a:lnTo>
                  <a:close/>
                </a:path>
              </a:pathLst>
            </a:custGeom>
            <a:noFill/>
            <a:ln w="3175">
              <a:solidFill>
                <a:schemeClr val="bg1"/>
              </a:solidFill>
              <a:prstDash val="sysDot"/>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lang="de-DE" sz="2400">
                <a:solidFill>
                  <a:srgbClr val="000000"/>
                </a:solidFill>
                <a:cs typeface="Arial" charset="0"/>
              </a:endParaRPr>
            </a:p>
          </p:txBody>
        </p:sp>
        <p:sp>
          <p:nvSpPr>
            <p:cNvPr id="14524" name="Freeform 2606"/>
            <p:cNvSpPr>
              <a:spLocks/>
            </p:cNvSpPr>
            <p:nvPr/>
          </p:nvSpPr>
          <p:spPr bwMode="auto">
            <a:xfrm>
              <a:off x="4437215" y="1647940"/>
              <a:ext cx="2619" cy="0"/>
            </a:xfrm>
            <a:custGeom>
              <a:avLst/>
              <a:gdLst>
                <a:gd name="T0" fmla="*/ 0 w 2"/>
                <a:gd name="T1" fmla="*/ 0 h 2"/>
                <a:gd name="T2" fmla="*/ 0 w 2"/>
                <a:gd name="T3" fmla="*/ 0 h 2"/>
                <a:gd name="T4" fmla="*/ 2147483647 w 2"/>
                <a:gd name="T5" fmla="*/ 0 h 2"/>
                <a:gd name="T6" fmla="*/ 0 w 2"/>
                <a:gd name="T7" fmla="*/ 0 h 2"/>
                <a:gd name="T8" fmla="*/ 0 60000 65536"/>
                <a:gd name="T9" fmla="*/ 0 60000 65536"/>
                <a:gd name="T10" fmla="*/ 0 60000 65536"/>
                <a:gd name="T11" fmla="*/ 0 60000 65536"/>
                <a:gd name="T12" fmla="*/ 0 w 2"/>
                <a:gd name="T13" fmla="*/ 0 h 2"/>
                <a:gd name="T14" fmla="*/ 2 w 2"/>
                <a:gd name="T15" fmla="*/ 0 h 2"/>
              </a:gdLst>
              <a:ahLst/>
              <a:cxnLst>
                <a:cxn ang="T8">
                  <a:pos x="T0" y="T1"/>
                </a:cxn>
                <a:cxn ang="T9">
                  <a:pos x="T2" y="T3"/>
                </a:cxn>
                <a:cxn ang="T10">
                  <a:pos x="T4" y="T5"/>
                </a:cxn>
                <a:cxn ang="T11">
                  <a:pos x="T6" y="T7"/>
                </a:cxn>
              </a:cxnLst>
              <a:rect l="T12" t="T13" r="T14" b="T15"/>
              <a:pathLst>
                <a:path w="2" h="2">
                  <a:moveTo>
                    <a:pt x="0" y="2"/>
                  </a:moveTo>
                  <a:lnTo>
                    <a:pt x="0" y="0"/>
                  </a:lnTo>
                  <a:lnTo>
                    <a:pt x="2" y="0"/>
                  </a:lnTo>
                  <a:lnTo>
                    <a:pt x="0" y="2"/>
                  </a:lnTo>
                  <a:close/>
                </a:path>
              </a:pathLst>
            </a:custGeom>
            <a:noFill/>
            <a:ln w="3175">
              <a:solidFill>
                <a:schemeClr val="bg1"/>
              </a:solidFill>
              <a:prstDash val="sysDot"/>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lang="de-DE" sz="2400">
                <a:solidFill>
                  <a:srgbClr val="000000"/>
                </a:solidFill>
                <a:cs typeface="Arial" charset="0"/>
              </a:endParaRPr>
            </a:p>
          </p:txBody>
        </p:sp>
        <p:sp>
          <p:nvSpPr>
            <p:cNvPr id="14525" name="Freeform 2607"/>
            <p:cNvSpPr>
              <a:spLocks/>
            </p:cNvSpPr>
            <p:nvPr/>
          </p:nvSpPr>
          <p:spPr bwMode="auto">
            <a:xfrm>
              <a:off x="4439834" y="1647940"/>
              <a:ext cx="2619" cy="2619"/>
            </a:xfrm>
            <a:custGeom>
              <a:avLst/>
              <a:gdLst>
                <a:gd name="T0" fmla="*/ 2147483647 w 4"/>
                <a:gd name="T1" fmla="*/ 2147483647 h 4"/>
                <a:gd name="T2" fmla="*/ 2147483647 w 4"/>
                <a:gd name="T3" fmla="*/ 2147483647 h 4"/>
                <a:gd name="T4" fmla="*/ 0 w 4"/>
                <a:gd name="T5" fmla="*/ 2147483647 h 4"/>
                <a:gd name="T6" fmla="*/ 0 w 4"/>
                <a:gd name="T7" fmla="*/ 2147483647 h 4"/>
                <a:gd name="T8" fmla="*/ 0 w 4"/>
                <a:gd name="T9" fmla="*/ 0 h 4"/>
                <a:gd name="T10" fmla="*/ 2147483647 w 4"/>
                <a:gd name="T11" fmla="*/ 2147483647 h 4"/>
                <a:gd name="T12" fmla="*/ 2147483647 w 4"/>
                <a:gd name="T13" fmla="*/ 2147483647 h 4"/>
                <a:gd name="T14" fmla="*/ 0 60000 65536"/>
                <a:gd name="T15" fmla="*/ 0 60000 65536"/>
                <a:gd name="T16" fmla="*/ 0 60000 65536"/>
                <a:gd name="T17" fmla="*/ 0 60000 65536"/>
                <a:gd name="T18" fmla="*/ 0 60000 65536"/>
                <a:gd name="T19" fmla="*/ 0 60000 65536"/>
                <a:gd name="T20" fmla="*/ 0 60000 65536"/>
                <a:gd name="T21" fmla="*/ 0 w 4"/>
                <a:gd name="T22" fmla="*/ 0 h 4"/>
                <a:gd name="T23" fmla="*/ 4 w 4"/>
                <a:gd name="T24" fmla="*/ 4 h 4"/>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4" h="4">
                  <a:moveTo>
                    <a:pt x="4" y="4"/>
                  </a:moveTo>
                  <a:lnTo>
                    <a:pt x="2" y="4"/>
                  </a:lnTo>
                  <a:lnTo>
                    <a:pt x="0" y="4"/>
                  </a:lnTo>
                  <a:lnTo>
                    <a:pt x="0" y="2"/>
                  </a:lnTo>
                  <a:lnTo>
                    <a:pt x="0" y="0"/>
                  </a:lnTo>
                  <a:lnTo>
                    <a:pt x="2" y="2"/>
                  </a:lnTo>
                  <a:lnTo>
                    <a:pt x="4" y="4"/>
                  </a:lnTo>
                  <a:close/>
                </a:path>
              </a:pathLst>
            </a:custGeom>
            <a:noFill/>
            <a:ln w="3175">
              <a:solidFill>
                <a:schemeClr val="bg1"/>
              </a:solidFill>
              <a:prstDash val="sysDot"/>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lang="de-DE" sz="2400">
                <a:solidFill>
                  <a:srgbClr val="000000"/>
                </a:solidFill>
                <a:cs typeface="Arial" charset="0"/>
              </a:endParaRPr>
            </a:p>
          </p:txBody>
        </p:sp>
        <p:sp>
          <p:nvSpPr>
            <p:cNvPr id="14526" name="Freeform 2608"/>
            <p:cNvSpPr>
              <a:spLocks/>
            </p:cNvSpPr>
            <p:nvPr/>
          </p:nvSpPr>
          <p:spPr bwMode="auto">
            <a:xfrm>
              <a:off x="4408409" y="1647940"/>
              <a:ext cx="6547" cy="7856"/>
            </a:xfrm>
            <a:custGeom>
              <a:avLst/>
              <a:gdLst>
                <a:gd name="T0" fmla="*/ 2147483647 w 8"/>
                <a:gd name="T1" fmla="*/ 2147483647 h 8"/>
                <a:gd name="T2" fmla="*/ 2147483647 w 8"/>
                <a:gd name="T3" fmla="*/ 2147483647 h 8"/>
                <a:gd name="T4" fmla="*/ 2147483647 w 8"/>
                <a:gd name="T5" fmla="*/ 2147483647 h 8"/>
                <a:gd name="T6" fmla="*/ 2147483647 w 8"/>
                <a:gd name="T7" fmla="*/ 2147483647 h 8"/>
                <a:gd name="T8" fmla="*/ 0 w 8"/>
                <a:gd name="T9" fmla="*/ 2147483647 h 8"/>
                <a:gd name="T10" fmla="*/ 0 w 8"/>
                <a:gd name="T11" fmla="*/ 2147483647 h 8"/>
                <a:gd name="T12" fmla="*/ 2147483647 w 8"/>
                <a:gd name="T13" fmla="*/ 2147483647 h 8"/>
                <a:gd name="T14" fmla="*/ 2147483647 w 8"/>
                <a:gd name="T15" fmla="*/ 2147483647 h 8"/>
                <a:gd name="T16" fmla="*/ 2147483647 w 8"/>
                <a:gd name="T17" fmla="*/ 2147483647 h 8"/>
                <a:gd name="T18" fmla="*/ 2147483647 w 8"/>
                <a:gd name="T19" fmla="*/ 2147483647 h 8"/>
                <a:gd name="T20" fmla="*/ 2147483647 w 8"/>
                <a:gd name="T21" fmla="*/ 2147483647 h 8"/>
                <a:gd name="T22" fmla="*/ 2147483647 w 8"/>
                <a:gd name="T23" fmla="*/ 2147483647 h 8"/>
                <a:gd name="T24" fmla="*/ 2147483647 w 8"/>
                <a:gd name="T25" fmla="*/ 0 h 8"/>
                <a:gd name="T26" fmla="*/ 2147483647 w 8"/>
                <a:gd name="T27" fmla="*/ 0 h 8"/>
                <a:gd name="T28" fmla="*/ 2147483647 w 8"/>
                <a:gd name="T29" fmla="*/ 2147483647 h 8"/>
                <a:gd name="T30" fmla="*/ 2147483647 w 8"/>
                <a:gd name="T31" fmla="*/ 2147483647 h 8"/>
                <a:gd name="T32" fmla="*/ 2147483647 w 8"/>
                <a:gd name="T33" fmla="*/ 2147483647 h 8"/>
                <a:gd name="T34" fmla="*/ 2147483647 w 8"/>
                <a:gd name="T35" fmla="*/ 2147483647 h 8"/>
                <a:gd name="T36" fmla="*/ 2147483647 w 8"/>
                <a:gd name="T37" fmla="*/ 2147483647 h 8"/>
                <a:gd name="T38" fmla="*/ 2147483647 w 8"/>
                <a:gd name="T39" fmla="*/ 2147483647 h 8"/>
                <a:gd name="T40" fmla="*/ 2147483647 w 8"/>
                <a:gd name="T41" fmla="*/ 2147483647 h 8"/>
                <a:gd name="T42" fmla="*/ 2147483647 w 8"/>
                <a:gd name="T43" fmla="*/ 2147483647 h 8"/>
                <a:gd name="T44" fmla="*/ 2147483647 w 8"/>
                <a:gd name="T45" fmla="*/ 2147483647 h 8"/>
                <a:gd name="T46" fmla="*/ 2147483647 w 8"/>
                <a:gd name="T47" fmla="*/ 2147483647 h 8"/>
                <a:gd name="T48" fmla="*/ 2147483647 w 8"/>
                <a:gd name="T49" fmla="*/ 2147483647 h 8"/>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8"/>
                <a:gd name="T76" fmla="*/ 0 h 8"/>
                <a:gd name="T77" fmla="*/ 8 w 8"/>
                <a:gd name="T78" fmla="*/ 8 h 8"/>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8" h="8">
                  <a:moveTo>
                    <a:pt x="4" y="8"/>
                  </a:moveTo>
                  <a:lnTo>
                    <a:pt x="4" y="8"/>
                  </a:lnTo>
                  <a:lnTo>
                    <a:pt x="2" y="8"/>
                  </a:lnTo>
                  <a:lnTo>
                    <a:pt x="2" y="6"/>
                  </a:lnTo>
                  <a:lnTo>
                    <a:pt x="0" y="6"/>
                  </a:lnTo>
                  <a:lnTo>
                    <a:pt x="0" y="4"/>
                  </a:lnTo>
                  <a:lnTo>
                    <a:pt x="2" y="2"/>
                  </a:lnTo>
                  <a:lnTo>
                    <a:pt x="2" y="4"/>
                  </a:lnTo>
                  <a:lnTo>
                    <a:pt x="2" y="6"/>
                  </a:lnTo>
                  <a:lnTo>
                    <a:pt x="4" y="4"/>
                  </a:lnTo>
                  <a:lnTo>
                    <a:pt x="4" y="2"/>
                  </a:lnTo>
                  <a:lnTo>
                    <a:pt x="2" y="2"/>
                  </a:lnTo>
                  <a:lnTo>
                    <a:pt x="2" y="0"/>
                  </a:lnTo>
                  <a:lnTo>
                    <a:pt x="4" y="0"/>
                  </a:lnTo>
                  <a:lnTo>
                    <a:pt x="4" y="2"/>
                  </a:lnTo>
                  <a:lnTo>
                    <a:pt x="8" y="4"/>
                  </a:lnTo>
                  <a:lnTo>
                    <a:pt x="8" y="6"/>
                  </a:lnTo>
                  <a:lnTo>
                    <a:pt x="6" y="6"/>
                  </a:lnTo>
                  <a:lnTo>
                    <a:pt x="6" y="4"/>
                  </a:lnTo>
                  <a:lnTo>
                    <a:pt x="4" y="2"/>
                  </a:lnTo>
                  <a:lnTo>
                    <a:pt x="4" y="4"/>
                  </a:lnTo>
                  <a:lnTo>
                    <a:pt x="4" y="6"/>
                  </a:lnTo>
                  <a:lnTo>
                    <a:pt x="6" y="8"/>
                  </a:lnTo>
                  <a:lnTo>
                    <a:pt x="4" y="8"/>
                  </a:lnTo>
                  <a:close/>
                </a:path>
              </a:pathLst>
            </a:custGeom>
            <a:noFill/>
            <a:ln w="3175">
              <a:solidFill>
                <a:schemeClr val="bg1"/>
              </a:solidFill>
              <a:prstDash val="sysDot"/>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lang="de-DE" sz="2400">
                <a:solidFill>
                  <a:srgbClr val="000000"/>
                </a:solidFill>
                <a:cs typeface="Arial" charset="0"/>
              </a:endParaRPr>
            </a:p>
          </p:txBody>
        </p:sp>
        <p:sp>
          <p:nvSpPr>
            <p:cNvPr id="14527" name="Freeform 2609"/>
            <p:cNvSpPr>
              <a:spLocks/>
            </p:cNvSpPr>
            <p:nvPr/>
          </p:nvSpPr>
          <p:spPr bwMode="auto">
            <a:xfrm>
              <a:off x="4447690" y="1650558"/>
              <a:ext cx="2619" cy="1310"/>
            </a:xfrm>
            <a:custGeom>
              <a:avLst/>
              <a:gdLst>
                <a:gd name="T0" fmla="*/ 0 w 2"/>
                <a:gd name="T1" fmla="*/ 0 h 1588"/>
                <a:gd name="T2" fmla="*/ 2147483647 w 2"/>
                <a:gd name="T3" fmla="*/ 0 h 1588"/>
                <a:gd name="T4" fmla="*/ 0 w 2"/>
                <a:gd name="T5" fmla="*/ 0 h 1588"/>
                <a:gd name="T6" fmla="*/ 0 60000 65536"/>
                <a:gd name="T7" fmla="*/ 0 60000 65536"/>
                <a:gd name="T8" fmla="*/ 0 60000 65536"/>
                <a:gd name="T9" fmla="*/ 0 w 2"/>
                <a:gd name="T10" fmla="*/ 0 h 1588"/>
                <a:gd name="T11" fmla="*/ 2 w 2"/>
                <a:gd name="T12" fmla="*/ 1588 h 1588"/>
              </a:gdLst>
              <a:ahLst/>
              <a:cxnLst>
                <a:cxn ang="T6">
                  <a:pos x="T0" y="T1"/>
                </a:cxn>
                <a:cxn ang="T7">
                  <a:pos x="T2" y="T3"/>
                </a:cxn>
                <a:cxn ang="T8">
                  <a:pos x="T4" y="T5"/>
                </a:cxn>
              </a:cxnLst>
              <a:rect l="T9" t="T10" r="T11" b="T12"/>
              <a:pathLst>
                <a:path w="2" h="1588">
                  <a:moveTo>
                    <a:pt x="0" y="0"/>
                  </a:moveTo>
                  <a:lnTo>
                    <a:pt x="2" y="0"/>
                  </a:lnTo>
                  <a:lnTo>
                    <a:pt x="0" y="0"/>
                  </a:lnTo>
                  <a:close/>
                </a:path>
              </a:pathLst>
            </a:custGeom>
            <a:noFill/>
            <a:ln w="3175">
              <a:solidFill>
                <a:schemeClr val="bg1"/>
              </a:solidFill>
              <a:prstDash val="sysDot"/>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lang="de-DE" sz="2400">
                <a:solidFill>
                  <a:srgbClr val="000000"/>
                </a:solidFill>
                <a:cs typeface="Arial" charset="0"/>
              </a:endParaRPr>
            </a:p>
          </p:txBody>
        </p:sp>
        <p:sp>
          <p:nvSpPr>
            <p:cNvPr id="14528" name="Freeform 2610"/>
            <p:cNvSpPr>
              <a:spLocks/>
            </p:cNvSpPr>
            <p:nvPr/>
          </p:nvSpPr>
          <p:spPr bwMode="auto">
            <a:xfrm>
              <a:off x="4445071" y="1650558"/>
              <a:ext cx="2619" cy="1310"/>
            </a:xfrm>
            <a:custGeom>
              <a:avLst/>
              <a:gdLst>
                <a:gd name="T0" fmla="*/ 2147483647 w 4"/>
                <a:gd name="T1" fmla="*/ 2147483647 h 2"/>
                <a:gd name="T2" fmla="*/ 0 w 4"/>
                <a:gd name="T3" fmla="*/ 2147483647 h 2"/>
                <a:gd name="T4" fmla="*/ 2147483647 w 4"/>
                <a:gd name="T5" fmla="*/ 2147483647 h 2"/>
                <a:gd name="T6" fmla="*/ 0 w 4"/>
                <a:gd name="T7" fmla="*/ 2147483647 h 2"/>
                <a:gd name="T8" fmla="*/ 0 w 4"/>
                <a:gd name="T9" fmla="*/ 0 h 2"/>
                <a:gd name="T10" fmla="*/ 2147483647 w 4"/>
                <a:gd name="T11" fmla="*/ 0 h 2"/>
                <a:gd name="T12" fmla="*/ 2147483647 w 4"/>
                <a:gd name="T13" fmla="*/ 0 h 2"/>
                <a:gd name="T14" fmla="*/ 2147483647 w 4"/>
                <a:gd name="T15" fmla="*/ 2147483647 h 2"/>
                <a:gd name="T16" fmla="*/ 2147483647 w 4"/>
                <a:gd name="T17" fmla="*/ 2147483647 h 2"/>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4"/>
                <a:gd name="T28" fmla="*/ 0 h 2"/>
                <a:gd name="T29" fmla="*/ 4 w 4"/>
                <a:gd name="T30" fmla="*/ 2 h 2"/>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4" h="2">
                  <a:moveTo>
                    <a:pt x="2" y="2"/>
                  </a:moveTo>
                  <a:lnTo>
                    <a:pt x="0" y="2"/>
                  </a:lnTo>
                  <a:lnTo>
                    <a:pt x="2" y="2"/>
                  </a:lnTo>
                  <a:lnTo>
                    <a:pt x="0" y="2"/>
                  </a:lnTo>
                  <a:lnTo>
                    <a:pt x="0" y="0"/>
                  </a:lnTo>
                  <a:lnTo>
                    <a:pt x="2" y="0"/>
                  </a:lnTo>
                  <a:lnTo>
                    <a:pt x="4" y="0"/>
                  </a:lnTo>
                  <a:lnTo>
                    <a:pt x="4" y="2"/>
                  </a:lnTo>
                  <a:lnTo>
                    <a:pt x="2" y="2"/>
                  </a:lnTo>
                  <a:close/>
                </a:path>
              </a:pathLst>
            </a:custGeom>
            <a:noFill/>
            <a:ln w="3175">
              <a:solidFill>
                <a:schemeClr val="bg1"/>
              </a:solidFill>
              <a:prstDash val="sysDot"/>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lang="de-DE" sz="2400">
                <a:solidFill>
                  <a:srgbClr val="000000"/>
                </a:solidFill>
                <a:cs typeface="Arial" charset="0"/>
              </a:endParaRPr>
            </a:p>
          </p:txBody>
        </p:sp>
        <p:sp>
          <p:nvSpPr>
            <p:cNvPr id="14529" name="Freeform 2611"/>
            <p:cNvSpPr>
              <a:spLocks/>
            </p:cNvSpPr>
            <p:nvPr/>
          </p:nvSpPr>
          <p:spPr bwMode="auto">
            <a:xfrm>
              <a:off x="4498756" y="1650558"/>
              <a:ext cx="1310" cy="1310"/>
            </a:xfrm>
            <a:custGeom>
              <a:avLst/>
              <a:gdLst>
                <a:gd name="T0" fmla="*/ 2147483647 w 2"/>
                <a:gd name="T1" fmla="*/ 2147483647 h 2"/>
                <a:gd name="T2" fmla="*/ 0 w 2"/>
                <a:gd name="T3" fmla="*/ 2147483647 h 2"/>
                <a:gd name="T4" fmla="*/ 0 w 2"/>
                <a:gd name="T5" fmla="*/ 0 h 2"/>
                <a:gd name="T6" fmla="*/ 2147483647 w 2"/>
                <a:gd name="T7" fmla="*/ 2147483647 h 2"/>
                <a:gd name="T8" fmla="*/ 0 60000 65536"/>
                <a:gd name="T9" fmla="*/ 0 60000 65536"/>
                <a:gd name="T10" fmla="*/ 0 60000 65536"/>
                <a:gd name="T11" fmla="*/ 0 60000 65536"/>
                <a:gd name="T12" fmla="*/ 0 w 2"/>
                <a:gd name="T13" fmla="*/ 0 h 2"/>
                <a:gd name="T14" fmla="*/ 2 w 2"/>
                <a:gd name="T15" fmla="*/ 2 h 2"/>
              </a:gdLst>
              <a:ahLst/>
              <a:cxnLst>
                <a:cxn ang="T8">
                  <a:pos x="T0" y="T1"/>
                </a:cxn>
                <a:cxn ang="T9">
                  <a:pos x="T2" y="T3"/>
                </a:cxn>
                <a:cxn ang="T10">
                  <a:pos x="T4" y="T5"/>
                </a:cxn>
                <a:cxn ang="T11">
                  <a:pos x="T6" y="T7"/>
                </a:cxn>
              </a:cxnLst>
              <a:rect l="T12" t="T13" r="T14" b="T15"/>
              <a:pathLst>
                <a:path w="2" h="2">
                  <a:moveTo>
                    <a:pt x="2" y="2"/>
                  </a:moveTo>
                  <a:lnTo>
                    <a:pt x="0" y="2"/>
                  </a:lnTo>
                  <a:lnTo>
                    <a:pt x="0" y="0"/>
                  </a:lnTo>
                  <a:lnTo>
                    <a:pt x="2" y="2"/>
                  </a:lnTo>
                  <a:close/>
                </a:path>
              </a:pathLst>
            </a:custGeom>
            <a:noFill/>
            <a:ln w="3175">
              <a:solidFill>
                <a:schemeClr val="bg1"/>
              </a:solidFill>
              <a:prstDash val="sysDot"/>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lang="de-DE" sz="2400">
                <a:solidFill>
                  <a:srgbClr val="000000"/>
                </a:solidFill>
                <a:cs typeface="Arial" charset="0"/>
              </a:endParaRPr>
            </a:p>
          </p:txBody>
        </p:sp>
        <p:sp>
          <p:nvSpPr>
            <p:cNvPr id="14530" name="Rectangle 2612"/>
            <p:cNvSpPr>
              <a:spLocks noChangeArrowheads="1"/>
            </p:cNvSpPr>
            <p:nvPr/>
          </p:nvSpPr>
          <p:spPr bwMode="auto">
            <a:xfrm>
              <a:off x="4405790" y="1651867"/>
              <a:ext cx="2619" cy="1310"/>
            </a:xfrm>
            <a:prstGeom prst="rect">
              <a:avLst/>
            </a:prstGeom>
            <a:noFill/>
            <a:ln w="3175">
              <a:solidFill>
                <a:schemeClr val="bg1"/>
              </a:solidFill>
              <a:prstDash val="sysDot"/>
              <a:miter lim="800000"/>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lang="de-DE" sz="2400">
                <a:solidFill>
                  <a:srgbClr val="000000"/>
                </a:solidFill>
                <a:cs typeface="Arial" charset="0"/>
              </a:endParaRPr>
            </a:p>
          </p:txBody>
        </p:sp>
        <p:sp>
          <p:nvSpPr>
            <p:cNvPr id="14531" name="Rectangle 2613"/>
            <p:cNvSpPr>
              <a:spLocks noChangeArrowheads="1"/>
            </p:cNvSpPr>
            <p:nvPr/>
          </p:nvSpPr>
          <p:spPr bwMode="auto">
            <a:xfrm>
              <a:off x="4446381" y="1651867"/>
              <a:ext cx="1310" cy="1310"/>
            </a:xfrm>
            <a:prstGeom prst="rect">
              <a:avLst/>
            </a:prstGeom>
            <a:noFill/>
            <a:ln w="3175">
              <a:solidFill>
                <a:schemeClr val="bg1"/>
              </a:solidFill>
              <a:prstDash val="sysDot"/>
              <a:miter lim="800000"/>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lang="de-DE" sz="2400">
                <a:solidFill>
                  <a:srgbClr val="000000"/>
                </a:solidFill>
                <a:cs typeface="Arial" charset="0"/>
              </a:endParaRPr>
            </a:p>
          </p:txBody>
        </p:sp>
        <p:sp>
          <p:nvSpPr>
            <p:cNvPr id="14532" name="Freeform 2614"/>
            <p:cNvSpPr>
              <a:spLocks/>
            </p:cNvSpPr>
            <p:nvPr/>
          </p:nvSpPr>
          <p:spPr bwMode="auto">
            <a:xfrm>
              <a:off x="4450309" y="1651867"/>
              <a:ext cx="5238" cy="5238"/>
            </a:xfrm>
            <a:custGeom>
              <a:avLst/>
              <a:gdLst>
                <a:gd name="T0" fmla="*/ 2147483647 w 6"/>
                <a:gd name="T1" fmla="*/ 2147483647 h 6"/>
                <a:gd name="T2" fmla="*/ 2147483647 w 6"/>
                <a:gd name="T3" fmla="*/ 2147483647 h 6"/>
                <a:gd name="T4" fmla="*/ 2147483647 w 6"/>
                <a:gd name="T5" fmla="*/ 2147483647 h 6"/>
                <a:gd name="T6" fmla="*/ 2147483647 w 6"/>
                <a:gd name="T7" fmla="*/ 2147483647 h 6"/>
                <a:gd name="T8" fmla="*/ 0 w 6"/>
                <a:gd name="T9" fmla="*/ 2147483647 h 6"/>
                <a:gd name="T10" fmla="*/ 0 w 6"/>
                <a:gd name="T11" fmla="*/ 0 h 6"/>
                <a:gd name="T12" fmla="*/ 2147483647 w 6"/>
                <a:gd name="T13" fmla="*/ 0 h 6"/>
                <a:gd name="T14" fmla="*/ 2147483647 w 6"/>
                <a:gd name="T15" fmla="*/ 0 h 6"/>
                <a:gd name="T16" fmla="*/ 2147483647 w 6"/>
                <a:gd name="T17" fmla="*/ 0 h 6"/>
                <a:gd name="T18" fmla="*/ 2147483647 w 6"/>
                <a:gd name="T19" fmla="*/ 0 h 6"/>
                <a:gd name="T20" fmla="*/ 2147483647 w 6"/>
                <a:gd name="T21" fmla="*/ 2147483647 h 6"/>
                <a:gd name="T22" fmla="*/ 2147483647 w 6"/>
                <a:gd name="T23" fmla="*/ 2147483647 h 6"/>
                <a:gd name="T24" fmla="*/ 2147483647 w 6"/>
                <a:gd name="T25" fmla="*/ 2147483647 h 6"/>
                <a:gd name="T26" fmla="*/ 2147483647 w 6"/>
                <a:gd name="T27" fmla="*/ 2147483647 h 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6"/>
                <a:gd name="T43" fmla="*/ 0 h 6"/>
                <a:gd name="T44" fmla="*/ 6 w 6"/>
                <a:gd name="T45" fmla="*/ 6 h 6"/>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6" h="6">
                  <a:moveTo>
                    <a:pt x="4" y="6"/>
                  </a:moveTo>
                  <a:lnTo>
                    <a:pt x="4" y="4"/>
                  </a:lnTo>
                  <a:lnTo>
                    <a:pt x="2" y="6"/>
                  </a:lnTo>
                  <a:lnTo>
                    <a:pt x="2" y="4"/>
                  </a:lnTo>
                  <a:lnTo>
                    <a:pt x="0" y="2"/>
                  </a:lnTo>
                  <a:lnTo>
                    <a:pt x="0" y="0"/>
                  </a:lnTo>
                  <a:lnTo>
                    <a:pt x="2" y="0"/>
                  </a:lnTo>
                  <a:lnTo>
                    <a:pt x="4" y="0"/>
                  </a:lnTo>
                  <a:lnTo>
                    <a:pt x="6" y="0"/>
                  </a:lnTo>
                  <a:lnTo>
                    <a:pt x="6" y="2"/>
                  </a:lnTo>
                  <a:lnTo>
                    <a:pt x="6" y="4"/>
                  </a:lnTo>
                  <a:lnTo>
                    <a:pt x="6" y="6"/>
                  </a:lnTo>
                  <a:lnTo>
                    <a:pt x="4" y="6"/>
                  </a:lnTo>
                  <a:close/>
                </a:path>
              </a:pathLst>
            </a:custGeom>
            <a:noFill/>
            <a:ln w="3175">
              <a:solidFill>
                <a:schemeClr val="bg1"/>
              </a:solidFill>
              <a:prstDash val="sysDot"/>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lang="de-DE" sz="2400">
                <a:solidFill>
                  <a:srgbClr val="000000"/>
                </a:solidFill>
                <a:cs typeface="Arial" charset="0"/>
              </a:endParaRPr>
            </a:p>
          </p:txBody>
        </p:sp>
        <p:sp>
          <p:nvSpPr>
            <p:cNvPr id="14533" name="Freeform 2615"/>
            <p:cNvSpPr>
              <a:spLocks/>
            </p:cNvSpPr>
            <p:nvPr/>
          </p:nvSpPr>
          <p:spPr bwMode="auto">
            <a:xfrm>
              <a:off x="4500065" y="1651867"/>
              <a:ext cx="1310" cy="1310"/>
            </a:xfrm>
            <a:custGeom>
              <a:avLst/>
              <a:gdLst>
                <a:gd name="T0" fmla="*/ 2147483647 w 2"/>
                <a:gd name="T1" fmla="*/ 2147483647 h 2"/>
                <a:gd name="T2" fmla="*/ 0 w 2"/>
                <a:gd name="T3" fmla="*/ 0 h 2"/>
                <a:gd name="T4" fmla="*/ 2147483647 w 2"/>
                <a:gd name="T5" fmla="*/ 0 h 2"/>
                <a:gd name="T6" fmla="*/ 2147483647 w 2"/>
                <a:gd name="T7" fmla="*/ 2147483647 h 2"/>
                <a:gd name="T8" fmla="*/ 0 60000 65536"/>
                <a:gd name="T9" fmla="*/ 0 60000 65536"/>
                <a:gd name="T10" fmla="*/ 0 60000 65536"/>
                <a:gd name="T11" fmla="*/ 0 60000 65536"/>
                <a:gd name="T12" fmla="*/ 0 w 2"/>
                <a:gd name="T13" fmla="*/ 0 h 2"/>
                <a:gd name="T14" fmla="*/ 2 w 2"/>
                <a:gd name="T15" fmla="*/ 2 h 2"/>
              </a:gdLst>
              <a:ahLst/>
              <a:cxnLst>
                <a:cxn ang="T8">
                  <a:pos x="T0" y="T1"/>
                </a:cxn>
                <a:cxn ang="T9">
                  <a:pos x="T2" y="T3"/>
                </a:cxn>
                <a:cxn ang="T10">
                  <a:pos x="T4" y="T5"/>
                </a:cxn>
                <a:cxn ang="T11">
                  <a:pos x="T6" y="T7"/>
                </a:cxn>
              </a:cxnLst>
              <a:rect l="T12" t="T13" r="T14" b="T15"/>
              <a:pathLst>
                <a:path w="2" h="2">
                  <a:moveTo>
                    <a:pt x="2" y="2"/>
                  </a:moveTo>
                  <a:lnTo>
                    <a:pt x="0" y="0"/>
                  </a:lnTo>
                  <a:lnTo>
                    <a:pt x="2" y="0"/>
                  </a:lnTo>
                  <a:lnTo>
                    <a:pt x="2" y="2"/>
                  </a:lnTo>
                  <a:close/>
                </a:path>
              </a:pathLst>
            </a:custGeom>
            <a:noFill/>
            <a:ln w="3175">
              <a:solidFill>
                <a:schemeClr val="bg1"/>
              </a:solidFill>
              <a:prstDash val="sysDot"/>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lang="de-DE" sz="2400">
                <a:solidFill>
                  <a:srgbClr val="000000"/>
                </a:solidFill>
                <a:cs typeface="Arial" charset="0"/>
              </a:endParaRPr>
            </a:p>
          </p:txBody>
        </p:sp>
        <p:sp>
          <p:nvSpPr>
            <p:cNvPr id="14534" name="Freeform 2616"/>
            <p:cNvSpPr>
              <a:spLocks/>
            </p:cNvSpPr>
            <p:nvPr/>
          </p:nvSpPr>
          <p:spPr bwMode="auto">
            <a:xfrm>
              <a:off x="4442453" y="1651867"/>
              <a:ext cx="2619" cy="1310"/>
            </a:xfrm>
            <a:custGeom>
              <a:avLst/>
              <a:gdLst>
                <a:gd name="T0" fmla="*/ 0 w 2"/>
                <a:gd name="T1" fmla="*/ 2147483647 h 2"/>
                <a:gd name="T2" fmla="*/ 2147483647 w 2"/>
                <a:gd name="T3" fmla="*/ 0 h 2"/>
                <a:gd name="T4" fmla="*/ 2147483647 w 2"/>
                <a:gd name="T5" fmla="*/ 2147483647 h 2"/>
                <a:gd name="T6" fmla="*/ 0 w 2"/>
                <a:gd name="T7" fmla="*/ 2147483647 h 2"/>
                <a:gd name="T8" fmla="*/ 0 60000 65536"/>
                <a:gd name="T9" fmla="*/ 0 60000 65536"/>
                <a:gd name="T10" fmla="*/ 0 60000 65536"/>
                <a:gd name="T11" fmla="*/ 0 60000 65536"/>
                <a:gd name="T12" fmla="*/ 0 w 2"/>
                <a:gd name="T13" fmla="*/ 0 h 2"/>
                <a:gd name="T14" fmla="*/ 2 w 2"/>
                <a:gd name="T15" fmla="*/ 2 h 2"/>
              </a:gdLst>
              <a:ahLst/>
              <a:cxnLst>
                <a:cxn ang="T8">
                  <a:pos x="T0" y="T1"/>
                </a:cxn>
                <a:cxn ang="T9">
                  <a:pos x="T2" y="T3"/>
                </a:cxn>
                <a:cxn ang="T10">
                  <a:pos x="T4" y="T5"/>
                </a:cxn>
                <a:cxn ang="T11">
                  <a:pos x="T6" y="T7"/>
                </a:cxn>
              </a:cxnLst>
              <a:rect l="T12" t="T13" r="T14" b="T15"/>
              <a:pathLst>
                <a:path w="2" h="2">
                  <a:moveTo>
                    <a:pt x="0" y="2"/>
                  </a:moveTo>
                  <a:lnTo>
                    <a:pt x="2" y="0"/>
                  </a:lnTo>
                  <a:lnTo>
                    <a:pt x="2" y="2"/>
                  </a:lnTo>
                  <a:lnTo>
                    <a:pt x="0" y="2"/>
                  </a:lnTo>
                  <a:close/>
                </a:path>
              </a:pathLst>
            </a:custGeom>
            <a:noFill/>
            <a:ln w="3175">
              <a:solidFill>
                <a:schemeClr val="bg1"/>
              </a:solidFill>
              <a:prstDash val="sysDot"/>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lang="de-DE" sz="2400">
                <a:solidFill>
                  <a:srgbClr val="000000"/>
                </a:solidFill>
                <a:cs typeface="Arial" charset="0"/>
              </a:endParaRPr>
            </a:p>
          </p:txBody>
        </p:sp>
        <p:sp>
          <p:nvSpPr>
            <p:cNvPr id="14535" name="Rectangle 2617"/>
            <p:cNvSpPr>
              <a:spLocks noChangeArrowheads="1"/>
            </p:cNvSpPr>
            <p:nvPr/>
          </p:nvSpPr>
          <p:spPr bwMode="auto">
            <a:xfrm>
              <a:off x="4431978" y="1651867"/>
              <a:ext cx="1310" cy="1310"/>
            </a:xfrm>
            <a:prstGeom prst="rect">
              <a:avLst/>
            </a:prstGeom>
            <a:noFill/>
            <a:ln w="3175">
              <a:solidFill>
                <a:schemeClr val="bg1"/>
              </a:solidFill>
              <a:prstDash val="sysDot"/>
              <a:miter lim="800000"/>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lang="de-DE" sz="2400">
                <a:solidFill>
                  <a:srgbClr val="000000"/>
                </a:solidFill>
                <a:cs typeface="Arial" charset="0"/>
              </a:endParaRPr>
            </a:p>
          </p:txBody>
        </p:sp>
        <p:sp>
          <p:nvSpPr>
            <p:cNvPr id="14536" name="Rectangle 2618"/>
            <p:cNvSpPr>
              <a:spLocks noChangeArrowheads="1"/>
            </p:cNvSpPr>
            <p:nvPr/>
          </p:nvSpPr>
          <p:spPr bwMode="auto">
            <a:xfrm>
              <a:off x="4435906" y="1653177"/>
              <a:ext cx="1310" cy="2619"/>
            </a:xfrm>
            <a:prstGeom prst="rect">
              <a:avLst/>
            </a:prstGeom>
            <a:noFill/>
            <a:ln w="3175">
              <a:solidFill>
                <a:schemeClr val="bg1"/>
              </a:solidFill>
              <a:prstDash val="sysDot"/>
              <a:miter lim="800000"/>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lang="de-DE" sz="2400">
                <a:solidFill>
                  <a:srgbClr val="000000"/>
                </a:solidFill>
                <a:cs typeface="Arial" charset="0"/>
              </a:endParaRPr>
            </a:p>
          </p:txBody>
        </p:sp>
        <p:sp>
          <p:nvSpPr>
            <p:cNvPr id="14537" name="Rectangle 2619"/>
            <p:cNvSpPr>
              <a:spLocks noChangeArrowheads="1"/>
            </p:cNvSpPr>
            <p:nvPr/>
          </p:nvSpPr>
          <p:spPr bwMode="auto">
            <a:xfrm>
              <a:off x="4414956" y="1653177"/>
              <a:ext cx="2619" cy="2619"/>
            </a:xfrm>
            <a:prstGeom prst="rect">
              <a:avLst/>
            </a:prstGeom>
            <a:noFill/>
            <a:ln w="3175">
              <a:solidFill>
                <a:schemeClr val="bg1"/>
              </a:solidFill>
              <a:prstDash val="sysDot"/>
              <a:miter lim="800000"/>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lang="de-DE" sz="2400">
                <a:solidFill>
                  <a:srgbClr val="000000"/>
                </a:solidFill>
                <a:cs typeface="Arial" charset="0"/>
              </a:endParaRPr>
            </a:p>
          </p:txBody>
        </p:sp>
        <p:sp>
          <p:nvSpPr>
            <p:cNvPr id="14538" name="Freeform 2620"/>
            <p:cNvSpPr>
              <a:spLocks/>
            </p:cNvSpPr>
            <p:nvPr/>
          </p:nvSpPr>
          <p:spPr bwMode="auto">
            <a:xfrm>
              <a:off x="4411027" y="1655795"/>
              <a:ext cx="3929" cy="1310"/>
            </a:xfrm>
            <a:custGeom>
              <a:avLst/>
              <a:gdLst>
                <a:gd name="T0" fmla="*/ 2147483647 w 4"/>
                <a:gd name="T1" fmla="*/ 0 h 2"/>
                <a:gd name="T2" fmla="*/ 2147483647 w 4"/>
                <a:gd name="T3" fmla="*/ 0 h 2"/>
                <a:gd name="T4" fmla="*/ 2147483647 w 4"/>
                <a:gd name="T5" fmla="*/ 2147483647 h 2"/>
                <a:gd name="T6" fmla="*/ 2147483647 w 4"/>
                <a:gd name="T7" fmla="*/ 2147483647 h 2"/>
                <a:gd name="T8" fmla="*/ 0 w 4"/>
                <a:gd name="T9" fmla="*/ 0 h 2"/>
                <a:gd name="T10" fmla="*/ 2147483647 w 4"/>
                <a:gd name="T11" fmla="*/ 0 h 2"/>
                <a:gd name="T12" fmla="*/ 0 60000 65536"/>
                <a:gd name="T13" fmla="*/ 0 60000 65536"/>
                <a:gd name="T14" fmla="*/ 0 60000 65536"/>
                <a:gd name="T15" fmla="*/ 0 60000 65536"/>
                <a:gd name="T16" fmla="*/ 0 60000 65536"/>
                <a:gd name="T17" fmla="*/ 0 60000 65536"/>
                <a:gd name="T18" fmla="*/ 0 w 4"/>
                <a:gd name="T19" fmla="*/ 0 h 2"/>
                <a:gd name="T20" fmla="*/ 4 w 4"/>
                <a:gd name="T21" fmla="*/ 2 h 2"/>
              </a:gdLst>
              <a:ahLst/>
              <a:cxnLst>
                <a:cxn ang="T12">
                  <a:pos x="T0" y="T1"/>
                </a:cxn>
                <a:cxn ang="T13">
                  <a:pos x="T2" y="T3"/>
                </a:cxn>
                <a:cxn ang="T14">
                  <a:pos x="T4" y="T5"/>
                </a:cxn>
                <a:cxn ang="T15">
                  <a:pos x="T6" y="T7"/>
                </a:cxn>
                <a:cxn ang="T16">
                  <a:pos x="T8" y="T9"/>
                </a:cxn>
                <a:cxn ang="T17">
                  <a:pos x="T10" y="T11"/>
                </a:cxn>
              </a:cxnLst>
              <a:rect l="T18" t="T19" r="T20" b="T21"/>
              <a:pathLst>
                <a:path w="4" h="2">
                  <a:moveTo>
                    <a:pt x="2" y="0"/>
                  </a:moveTo>
                  <a:lnTo>
                    <a:pt x="4" y="0"/>
                  </a:lnTo>
                  <a:lnTo>
                    <a:pt x="4" y="2"/>
                  </a:lnTo>
                  <a:lnTo>
                    <a:pt x="2" y="2"/>
                  </a:lnTo>
                  <a:lnTo>
                    <a:pt x="0" y="0"/>
                  </a:lnTo>
                  <a:lnTo>
                    <a:pt x="2" y="0"/>
                  </a:lnTo>
                  <a:close/>
                </a:path>
              </a:pathLst>
            </a:custGeom>
            <a:noFill/>
            <a:ln w="3175">
              <a:solidFill>
                <a:schemeClr val="bg1"/>
              </a:solidFill>
              <a:prstDash val="sysDot"/>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lang="de-DE" sz="2400">
                <a:solidFill>
                  <a:srgbClr val="000000"/>
                </a:solidFill>
                <a:cs typeface="Arial" charset="0"/>
              </a:endParaRPr>
            </a:p>
          </p:txBody>
        </p:sp>
        <p:sp>
          <p:nvSpPr>
            <p:cNvPr id="14539" name="Rectangle 2621"/>
            <p:cNvSpPr>
              <a:spLocks noChangeArrowheads="1"/>
            </p:cNvSpPr>
            <p:nvPr/>
          </p:nvSpPr>
          <p:spPr bwMode="auto">
            <a:xfrm>
              <a:off x="4450309" y="1655795"/>
              <a:ext cx="2619" cy="1310"/>
            </a:xfrm>
            <a:prstGeom prst="rect">
              <a:avLst/>
            </a:prstGeom>
            <a:noFill/>
            <a:ln w="3175">
              <a:solidFill>
                <a:schemeClr val="bg1"/>
              </a:solidFill>
              <a:prstDash val="sysDot"/>
              <a:miter lim="800000"/>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lang="de-DE" sz="2400">
                <a:solidFill>
                  <a:srgbClr val="000000"/>
                </a:solidFill>
                <a:cs typeface="Arial" charset="0"/>
              </a:endParaRPr>
            </a:p>
          </p:txBody>
        </p:sp>
        <p:sp>
          <p:nvSpPr>
            <p:cNvPr id="14540" name="Freeform 2622"/>
            <p:cNvSpPr>
              <a:spLocks/>
            </p:cNvSpPr>
            <p:nvPr/>
          </p:nvSpPr>
          <p:spPr bwMode="auto">
            <a:xfrm>
              <a:off x="4455546" y="1657104"/>
              <a:ext cx="3929" cy="1310"/>
            </a:xfrm>
            <a:custGeom>
              <a:avLst/>
              <a:gdLst>
                <a:gd name="T0" fmla="*/ 2147483647 w 4"/>
                <a:gd name="T1" fmla="*/ 2147483647 h 2"/>
                <a:gd name="T2" fmla="*/ 2147483647 w 4"/>
                <a:gd name="T3" fmla="*/ 2147483647 h 2"/>
                <a:gd name="T4" fmla="*/ 0 w 4"/>
                <a:gd name="T5" fmla="*/ 2147483647 h 2"/>
                <a:gd name="T6" fmla="*/ 0 w 4"/>
                <a:gd name="T7" fmla="*/ 0 h 2"/>
                <a:gd name="T8" fmla="*/ 2147483647 w 4"/>
                <a:gd name="T9" fmla="*/ 0 h 2"/>
                <a:gd name="T10" fmla="*/ 2147483647 w 4"/>
                <a:gd name="T11" fmla="*/ 0 h 2"/>
                <a:gd name="T12" fmla="*/ 2147483647 w 4"/>
                <a:gd name="T13" fmla="*/ 2147483647 h 2"/>
                <a:gd name="T14" fmla="*/ 0 60000 65536"/>
                <a:gd name="T15" fmla="*/ 0 60000 65536"/>
                <a:gd name="T16" fmla="*/ 0 60000 65536"/>
                <a:gd name="T17" fmla="*/ 0 60000 65536"/>
                <a:gd name="T18" fmla="*/ 0 60000 65536"/>
                <a:gd name="T19" fmla="*/ 0 60000 65536"/>
                <a:gd name="T20" fmla="*/ 0 60000 65536"/>
                <a:gd name="T21" fmla="*/ 0 w 4"/>
                <a:gd name="T22" fmla="*/ 0 h 2"/>
                <a:gd name="T23" fmla="*/ 4 w 4"/>
                <a:gd name="T24" fmla="*/ 2 h 2"/>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4" h="2">
                  <a:moveTo>
                    <a:pt x="4" y="2"/>
                  </a:moveTo>
                  <a:lnTo>
                    <a:pt x="2" y="2"/>
                  </a:lnTo>
                  <a:lnTo>
                    <a:pt x="0" y="2"/>
                  </a:lnTo>
                  <a:lnTo>
                    <a:pt x="0" y="0"/>
                  </a:lnTo>
                  <a:lnTo>
                    <a:pt x="2" y="0"/>
                  </a:lnTo>
                  <a:lnTo>
                    <a:pt x="4" y="0"/>
                  </a:lnTo>
                  <a:lnTo>
                    <a:pt x="4" y="2"/>
                  </a:lnTo>
                  <a:close/>
                </a:path>
              </a:pathLst>
            </a:custGeom>
            <a:noFill/>
            <a:ln w="3175">
              <a:solidFill>
                <a:schemeClr val="bg1"/>
              </a:solidFill>
              <a:prstDash val="sysDot"/>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lang="de-DE" sz="2400">
                <a:solidFill>
                  <a:srgbClr val="000000"/>
                </a:solidFill>
                <a:cs typeface="Arial" charset="0"/>
              </a:endParaRPr>
            </a:p>
          </p:txBody>
        </p:sp>
        <p:sp>
          <p:nvSpPr>
            <p:cNvPr id="14541" name="Freeform 2623"/>
            <p:cNvSpPr>
              <a:spLocks/>
            </p:cNvSpPr>
            <p:nvPr/>
          </p:nvSpPr>
          <p:spPr bwMode="auto">
            <a:xfrm>
              <a:off x="4464713" y="1657104"/>
              <a:ext cx="5238" cy="1310"/>
            </a:xfrm>
            <a:custGeom>
              <a:avLst/>
              <a:gdLst>
                <a:gd name="T0" fmla="*/ 0 w 6"/>
                <a:gd name="T1" fmla="*/ 2147483647 h 2"/>
                <a:gd name="T2" fmla="*/ 2147483647 w 6"/>
                <a:gd name="T3" fmla="*/ 0 h 2"/>
                <a:gd name="T4" fmla="*/ 2147483647 w 6"/>
                <a:gd name="T5" fmla="*/ 0 h 2"/>
                <a:gd name="T6" fmla="*/ 2147483647 w 6"/>
                <a:gd name="T7" fmla="*/ 2147483647 h 2"/>
                <a:gd name="T8" fmla="*/ 2147483647 w 6"/>
                <a:gd name="T9" fmla="*/ 2147483647 h 2"/>
                <a:gd name="T10" fmla="*/ 0 w 6"/>
                <a:gd name="T11" fmla="*/ 2147483647 h 2"/>
                <a:gd name="T12" fmla="*/ 0 60000 65536"/>
                <a:gd name="T13" fmla="*/ 0 60000 65536"/>
                <a:gd name="T14" fmla="*/ 0 60000 65536"/>
                <a:gd name="T15" fmla="*/ 0 60000 65536"/>
                <a:gd name="T16" fmla="*/ 0 60000 65536"/>
                <a:gd name="T17" fmla="*/ 0 60000 65536"/>
                <a:gd name="T18" fmla="*/ 0 w 6"/>
                <a:gd name="T19" fmla="*/ 0 h 2"/>
                <a:gd name="T20" fmla="*/ 6 w 6"/>
                <a:gd name="T21" fmla="*/ 2 h 2"/>
              </a:gdLst>
              <a:ahLst/>
              <a:cxnLst>
                <a:cxn ang="T12">
                  <a:pos x="T0" y="T1"/>
                </a:cxn>
                <a:cxn ang="T13">
                  <a:pos x="T2" y="T3"/>
                </a:cxn>
                <a:cxn ang="T14">
                  <a:pos x="T4" y="T5"/>
                </a:cxn>
                <a:cxn ang="T15">
                  <a:pos x="T6" y="T7"/>
                </a:cxn>
                <a:cxn ang="T16">
                  <a:pos x="T8" y="T9"/>
                </a:cxn>
                <a:cxn ang="T17">
                  <a:pos x="T10" y="T11"/>
                </a:cxn>
              </a:cxnLst>
              <a:rect l="T18" t="T19" r="T20" b="T21"/>
              <a:pathLst>
                <a:path w="6" h="2">
                  <a:moveTo>
                    <a:pt x="0" y="2"/>
                  </a:moveTo>
                  <a:lnTo>
                    <a:pt x="2" y="0"/>
                  </a:lnTo>
                  <a:lnTo>
                    <a:pt x="6" y="0"/>
                  </a:lnTo>
                  <a:lnTo>
                    <a:pt x="4" y="2"/>
                  </a:lnTo>
                  <a:lnTo>
                    <a:pt x="2" y="2"/>
                  </a:lnTo>
                  <a:lnTo>
                    <a:pt x="0" y="2"/>
                  </a:lnTo>
                  <a:close/>
                </a:path>
              </a:pathLst>
            </a:custGeom>
            <a:noFill/>
            <a:ln w="3175">
              <a:solidFill>
                <a:schemeClr val="bg1"/>
              </a:solidFill>
              <a:prstDash val="sysDot"/>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lang="de-DE" sz="2400">
                <a:solidFill>
                  <a:srgbClr val="000000"/>
                </a:solidFill>
                <a:cs typeface="Arial" charset="0"/>
              </a:endParaRPr>
            </a:p>
          </p:txBody>
        </p:sp>
        <p:sp>
          <p:nvSpPr>
            <p:cNvPr id="14542" name="Freeform 2624"/>
            <p:cNvSpPr>
              <a:spLocks/>
            </p:cNvSpPr>
            <p:nvPr/>
          </p:nvSpPr>
          <p:spPr bwMode="auto">
            <a:xfrm>
              <a:off x="4336393" y="1748763"/>
              <a:ext cx="168911" cy="111298"/>
            </a:xfrm>
            <a:custGeom>
              <a:avLst/>
              <a:gdLst>
                <a:gd name="T0" fmla="*/ 2147483647 w 184"/>
                <a:gd name="T1" fmla="*/ 2147483647 h 134"/>
                <a:gd name="T2" fmla="*/ 2147483647 w 184"/>
                <a:gd name="T3" fmla="*/ 2147483647 h 134"/>
                <a:gd name="T4" fmla="*/ 2147483647 w 184"/>
                <a:gd name="T5" fmla="*/ 2147483647 h 134"/>
                <a:gd name="T6" fmla="*/ 2147483647 w 184"/>
                <a:gd name="T7" fmla="*/ 2147483647 h 134"/>
                <a:gd name="T8" fmla="*/ 2147483647 w 184"/>
                <a:gd name="T9" fmla="*/ 2147483647 h 134"/>
                <a:gd name="T10" fmla="*/ 2147483647 w 184"/>
                <a:gd name="T11" fmla="*/ 2147483647 h 134"/>
                <a:gd name="T12" fmla="*/ 2147483647 w 184"/>
                <a:gd name="T13" fmla="*/ 2147483647 h 134"/>
                <a:gd name="T14" fmla="*/ 2147483647 w 184"/>
                <a:gd name="T15" fmla="*/ 2147483647 h 134"/>
                <a:gd name="T16" fmla="*/ 2147483647 w 184"/>
                <a:gd name="T17" fmla="*/ 2147483647 h 134"/>
                <a:gd name="T18" fmla="*/ 2147483647 w 184"/>
                <a:gd name="T19" fmla="*/ 2147483647 h 134"/>
                <a:gd name="T20" fmla="*/ 0 w 184"/>
                <a:gd name="T21" fmla="*/ 2147483647 h 134"/>
                <a:gd name="T22" fmla="*/ 2147483647 w 184"/>
                <a:gd name="T23" fmla="*/ 2147483647 h 134"/>
                <a:gd name="T24" fmla="*/ 2147483647 w 184"/>
                <a:gd name="T25" fmla="*/ 2147483647 h 134"/>
                <a:gd name="T26" fmla="*/ 2147483647 w 184"/>
                <a:gd name="T27" fmla="*/ 2147483647 h 134"/>
                <a:gd name="T28" fmla="*/ 2147483647 w 184"/>
                <a:gd name="T29" fmla="*/ 2147483647 h 134"/>
                <a:gd name="T30" fmla="*/ 2147483647 w 184"/>
                <a:gd name="T31" fmla="*/ 2147483647 h 134"/>
                <a:gd name="T32" fmla="*/ 2147483647 w 184"/>
                <a:gd name="T33" fmla="*/ 2147483647 h 134"/>
                <a:gd name="T34" fmla="*/ 2147483647 w 184"/>
                <a:gd name="T35" fmla="*/ 0 h 134"/>
                <a:gd name="T36" fmla="*/ 2147483647 w 184"/>
                <a:gd name="T37" fmla="*/ 2147483647 h 134"/>
                <a:gd name="T38" fmla="*/ 2147483647 w 184"/>
                <a:gd name="T39" fmla="*/ 2147483647 h 134"/>
                <a:gd name="T40" fmla="*/ 2147483647 w 184"/>
                <a:gd name="T41" fmla="*/ 2147483647 h 134"/>
                <a:gd name="T42" fmla="*/ 2147483647 w 184"/>
                <a:gd name="T43" fmla="*/ 2147483647 h 134"/>
                <a:gd name="T44" fmla="*/ 2147483647 w 184"/>
                <a:gd name="T45" fmla="*/ 2147483647 h 134"/>
                <a:gd name="T46" fmla="*/ 2147483647 w 184"/>
                <a:gd name="T47" fmla="*/ 2147483647 h 134"/>
                <a:gd name="T48" fmla="*/ 2147483647 w 184"/>
                <a:gd name="T49" fmla="*/ 2147483647 h 134"/>
                <a:gd name="T50" fmla="*/ 2147483647 w 184"/>
                <a:gd name="T51" fmla="*/ 2147483647 h 134"/>
                <a:gd name="T52" fmla="*/ 2147483647 w 184"/>
                <a:gd name="T53" fmla="*/ 2147483647 h 134"/>
                <a:gd name="T54" fmla="*/ 2147483647 w 184"/>
                <a:gd name="T55" fmla="*/ 2147483647 h 134"/>
                <a:gd name="T56" fmla="*/ 2147483647 w 184"/>
                <a:gd name="T57" fmla="*/ 2147483647 h 134"/>
                <a:gd name="T58" fmla="*/ 2147483647 w 184"/>
                <a:gd name="T59" fmla="*/ 2147483647 h 134"/>
                <a:gd name="T60" fmla="*/ 2147483647 w 184"/>
                <a:gd name="T61" fmla="*/ 2147483647 h 134"/>
                <a:gd name="T62" fmla="*/ 2147483647 w 184"/>
                <a:gd name="T63" fmla="*/ 2147483647 h 134"/>
                <a:gd name="T64" fmla="*/ 2147483647 w 184"/>
                <a:gd name="T65" fmla="*/ 2147483647 h 134"/>
                <a:gd name="T66" fmla="*/ 2147483647 w 184"/>
                <a:gd name="T67" fmla="*/ 2147483647 h 134"/>
                <a:gd name="T68" fmla="*/ 2147483647 w 184"/>
                <a:gd name="T69" fmla="*/ 2147483647 h 134"/>
                <a:gd name="T70" fmla="*/ 2147483647 w 184"/>
                <a:gd name="T71" fmla="*/ 2147483647 h 134"/>
                <a:gd name="T72" fmla="*/ 2147483647 w 184"/>
                <a:gd name="T73" fmla="*/ 2147483647 h 134"/>
                <a:gd name="T74" fmla="*/ 2147483647 w 184"/>
                <a:gd name="T75" fmla="*/ 2147483647 h 134"/>
                <a:gd name="T76" fmla="*/ 2147483647 w 184"/>
                <a:gd name="T77" fmla="*/ 2147483647 h 134"/>
                <a:gd name="T78" fmla="*/ 2147483647 w 184"/>
                <a:gd name="T79" fmla="*/ 2147483647 h 134"/>
                <a:gd name="T80" fmla="*/ 2147483647 w 184"/>
                <a:gd name="T81" fmla="*/ 2147483647 h 134"/>
                <a:gd name="T82" fmla="*/ 2147483647 w 184"/>
                <a:gd name="T83" fmla="*/ 2147483647 h 134"/>
                <a:gd name="T84" fmla="*/ 2147483647 w 184"/>
                <a:gd name="T85" fmla="*/ 2147483647 h 134"/>
                <a:gd name="T86" fmla="*/ 2147483647 w 184"/>
                <a:gd name="T87" fmla="*/ 2147483647 h 134"/>
                <a:gd name="T88" fmla="*/ 2147483647 w 184"/>
                <a:gd name="T89" fmla="*/ 2147483647 h 134"/>
                <a:gd name="T90" fmla="*/ 2147483647 w 184"/>
                <a:gd name="T91" fmla="*/ 2147483647 h 134"/>
                <a:gd name="T92" fmla="*/ 2147483647 w 184"/>
                <a:gd name="T93" fmla="*/ 2147483647 h 134"/>
                <a:gd name="T94" fmla="*/ 2147483647 w 184"/>
                <a:gd name="T95" fmla="*/ 2147483647 h 134"/>
                <a:gd name="T96" fmla="*/ 2147483647 w 184"/>
                <a:gd name="T97" fmla="*/ 2147483647 h 134"/>
                <a:gd name="T98" fmla="*/ 2147483647 w 184"/>
                <a:gd name="T99" fmla="*/ 2147483647 h 134"/>
                <a:gd name="T100" fmla="*/ 2147483647 w 184"/>
                <a:gd name="T101" fmla="*/ 2147483647 h 134"/>
                <a:gd name="T102" fmla="*/ 2147483647 w 184"/>
                <a:gd name="T103" fmla="*/ 2147483647 h 134"/>
                <a:gd name="T104" fmla="*/ 2147483647 w 184"/>
                <a:gd name="T105" fmla="*/ 2147483647 h 134"/>
                <a:gd name="T106" fmla="*/ 2147483647 w 184"/>
                <a:gd name="T107" fmla="*/ 2147483647 h 134"/>
                <a:gd name="T108" fmla="*/ 2147483647 w 184"/>
                <a:gd name="T109" fmla="*/ 2147483647 h 134"/>
                <a:gd name="T110" fmla="*/ 2147483647 w 184"/>
                <a:gd name="T111" fmla="*/ 2147483647 h 134"/>
                <a:gd name="T112" fmla="*/ 2147483647 w 184"/>
                <a:gd name="T113" fmla="*/ 2147483647 h 134"/>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w 184"/>
                <a:gd name="T172" fmla="*/ 0 h 134"/>
                <a:gd name="T173" fmla="*/ 184 w 184"/>
                <a:gd name="T174" fmla="*/ 134 h 134"/>
              </a:gdLst>
              <a:ahLst/>
              <a:cxnLst>
                <a:cxn ang="T114">
                  <a:pos x="T0" y="T1"/>
                </a:cxn>
                <a:cxn ang="T115">
                  <a:pos x="T2" y="T3"/>
                </a:cxn>
                <a:cxn ang="T116">
                  <a:pos x="T4" y="T5"/>
                </a:cxn>
                <a:cxn ang="T117">
                  <a:pos x="T6" y="T7"/>
                </a:cxn>
                <a:cxn ang="T118">
                  <a:pos x="T8" y="T9"/>
                </a:cxn>
                <a:cxn ang="T119">
                  <a:pos x="T10" y="T11"/>
                </a:cxn>
                <a:cxn ang="T120">
                  <a:pos x="T12" y="T13"/>
                </a:cxn>
                <a:cxn ang="T121">
                  <a:pos x="T14" y="T15"/>
                </a:cxn>
                <a:cxn ang="T122">
                  <a:pos x="T16" y="T17"/>
                </a:cxn>
                <a:cxn ang="T123">
                  <a:pos x="T18" y="T19"/>
                </a:cxn>
                <a:cxn ang="T124">
                  <a:pos x="T20" y="T21"/>
                </a:cxn>
                <a:cxn ang="T125">
                  <a:pos x="T22" y="T23"/>
                </a:cxn>
                <a:cxn ang="T126">
                  <a:pos x="T24" y="T25"/>
                </a:cxn>
                <a:cxn ang="T127">
                  <a:pos x="T26" y="T27"/>
                </a:cxn>
                <a:cxn ang="T128">
                  <a:pos x="T28" y="T29"/>
                </a:cxn>
                <a:cxn ang="T129">
                  <a:pos x="T30" y="T31"/>
                </a:cxn>
                <a:cxn ang="T130">
                  <a:pos x="T32" y="T33"/>
                </a:cxn>
                <a:cxn ang="T131">
                  <a:pos x="T34" y="T35"/>
                </a:cxn>
                <a:cxn ang="T132">
                  <a:pos x="T36" y="T37"/>
                </a:cxn>
                <a:cxn ang="T133">
                  <a:pos x="T38" y="T39"/>
                </a:cxn>
                <a:cxn ang="T134">
                  <a:pos x="T40" y="T41"/>
                </a:cxn>
                <a:cxn ang="T135">
                  <a:pos x="T42" y="T43"/>
                </a:cxn>
                <a:cxn ang="T136">
                  <a:pos x="T44" y="T45"/>
                </a:cxn>
                <a:cxn ang="T137">
                  <a:pos x="T46" y="T47"/>
                </a:cxn>
                <a:cxn ang="T138">
                  <a:pos x="T48" y="T49"/>
                </a:cxn>
                <a:cxn ang="T139">
                  <a:pos x="T50" y="T51"/>
                </a:cxn>
                <a:cxn ang="T140">
                  <a:pos x="T52" y="T53"/>
                </a:cxn>
                <a:cxn ang="T141">
                  <a:pos x="T54" y="T55"/>
                </a:cxn>
                <a:cxn ang="T142">
                  <a:pos x="T56" y="T57"/>
                </a:cxn>
                <a:cxn ang="T143">
                  <a:pos x="T58" y="T59"/>
                </a:cxn>
                <a:cxn ang="T144">
                  <a:pos x="T60" y="T61"/>
                </a:cxn>
                <a:cxn ang="T145">
                  <a:pos x="T62" y="T63"/>
                </a:cxn>
                <a:cxn ang="T146">
                  <a:pos x="T64" y="T65"/>
                </a:cxn>
                <a:cxn ang="T147">
                  <a:pos x="T66" y="T67"/>
                </a:cxn>
                <a:cxn ang="T148">
                  <a:pos x="T68" y="T69"/>
                </a:cxn>
                <a:cxn ang="T149">
                  <a:pos x="T70" y="T71"/>
                </a:cxn>
                <a:cxn ang="T150">
                  <a:pos x="T72" y="T73"/>
                </a:cxn>
                <a:cxn ang="T151">
                  <a:pos x="T74" y="T75"/>
                </a:cxn>
                <a:cxn ang="T152">
                  <a:pos x="T76" y="T77"/>
                </a:cxn>
                <a:cxn ang="T153">
                  <a:pos x="T78" y="T79"/>
                </a:cxn>
                <a:cxn ang="T154">
                  <a:pos x="T80" y="T81"/>
                </a:cxn>
                <a:cxn ang="T155">
                  <a:pos x="T82" y="T83"/>
                </a:cxn>
                <a:cxn ang="T156">
                  <a:pos x="T84" y="T85"/>
                </a:cxn>
                <a:cxn ang="T157">
                  <a:pos x="T86" y="T87"/>
                </a:cxn>
                <a:cxn ang="T158">
                  <a:pos x="T88" y="T89"/>
                </a:cxn>
                <a:cxn ang="T159">
                  <a:pos x="T90" y="T91"/>
                </a:cxn>
                <a:cxn ang="T160">
                  <a:pos x="T92" y="T93"/>
                </a:cxn>
                <a:cxn ang="T161">
                  <a:pos x="T94" y="T95"/>
                </a:cxn>
                <a:cxn ang="T162">
                  <a:pos x="T96" y="T97"/>
                </a:cxn>
                <a:cxn ang="T163">
                  <a:pos x="T98" y="T99"/>
                </a:cxn>
                <a:cxn ang="T164">
                  <a:pos x="T100" y="T101"/>
                </a:cxn>
                <a:cxn ang="T165">
                  <a:pos x="T102" y="T103"/>
                </a:cxn>
                <a:cxn ang="T166">
                  <a:pos x="T104" y="T105"/>
                </a:cxn>
                <a:cxn ang="T167">
                  <a:pos x="T106" y="T107"/>
                </a:cxn>
                <a:cxn ang="T168">
                  <a:pos x="T108" y="T109"/>
                </a:cxn>
                <a:cxn ang="T169">
                  <a:pos x="T110" y="T111"/>
                </a:cxn>
                <a:cxn ang="T170">
                  <a:pos x="T112" y="T113"/>
                </a:cxn>
              </a:cxnLst>
              <a:rect l="T171" t="T172" r="T173" b="T174"/>
              <a:pathLst>
                <a:path w="184" h="134">
                  <a:moveTo>
                    <a:pt x="40" y="94"/>
                  </a:moveTo>
                  <a:lnTo>
                    <a:pt x="38" y="94"/>
                  </a:lnTo>
                  <a:lnTo>
                    <a:pt x="36" y="94"/>
                  </a:lnTo>
                  <a:lnTo>
                    <a:pt x="34" y="92"/>
                  </a:lnTo>
                  <a:lnTo>
                    <a:pt x="32" y="92"/>
                  </a:lnTo>
                  <a:lnTo>
                    <a:pt x="30" y="92"/>
                  </a:lnTo>
                  <a:lnTo>
                    <a:pt x="28" y="92"/>
                  </a:lnTo>
                  <a:lnTo>
                    <a:pt x="26" y="92"/>
                  </a:lnTo>
                  <a:lnTo>
                    <a:pt x="26" y="90"/>
                  </a:lnTo>
                  <a:lnTo>
                    <a:pt x="26" y="88"/>
                  </a:lnTo>
                  <a:lnTo>
                    <a:pt x="24" y="88"/>
                  </a:lnTo>
                  <a:lnTo>
                    <a:pt x="20" y="88"/>
                  </a:lnTo>
                  <a:lnTo>
                    <a:pt x="20" y="90"/>
                  </a:lnTo>
                  <a:lnTo>
                    <a:pt x="20" y="92"/>
                  </a:lnTo>
                  <a:lnTo>
                    <a:pt x="18" y="92"/>
                  </a:lnTo>
                  <a:lnTo>
                    <a:pt x="18" y="90"/>
                  </a:lnTo>
                  <a:lnTo>
                    <a:pt x="20" y="88"/>
                  </a:lnTo>
                  <a:lnTo>
                    <a:pt x="20" y="86"/>
                  </a:lnTo>
                  <a:lnTo>
                    <a:pt x="20" y="82"/>
                  </a:lnTo>
                  <a:lnTo>
                    <a:pt x="20" y="80"/>
                  </a:lnTo>
                  <a:lnTo>
                    <a:pt x="18" y="78"/>
                  </a:lnTo>
                  <a:lnTo>
                    <a:pt x="18" y="76"/>
                  </a:lnTo>
                  <a:lnTo>
                    <a:pt x="16" y="76"/>
                  </a:lnTo>
                  <a:lnTo>
                    <a:pt x="14" y="76"/>
                  </a:lnTo>
                  <a:lnTo>
                    <a:pt x="14" y="74"/>
                  </a:lnTo>
                  <a:lnTo>
                    <a:pt x="14" y="72"/>
                  </a:lnTo>
                  <a:lnTo>
                    <a:pt x="12" y="72"/>
                  </a:lnTo>
                  <a:lnTo>
                    <a:pt x="12" y="70"/>
                  </a:lnTo>
                  <a:lnTo>
                    <a:pt x="12" y="68"/>
                  </a:lnTo>
                  <a:lnTo>
                    <a:pt x="12" y="66"/>
                  </a:lnTo>
                  <a:lnTo>
                    <a:pt x="14" y="66"/>
                  </a:lnTo>
                  <a:lnTo>
                    <a:pt x="14" y="62"/>
                  </a:lnTo>
                  <a:lnTo>
                    <a:pt x="12" y="58"/>
                  </a:lnTo>
                  <a:lnTo>
                    <a:pt x="10" y="58"/>
                  </a:lnTo>
                  <a:lnTo>
                    <a:pt x="8" y="56"/>
                  </a:lnTo>
                  <a:lnTo>
                    <a:pt x="8" y="54"/>
                  </a:lnTo>
                  <a:lnTo>
                    <a:pt x="10" y="54"/>
                  </a:lnTo>
                  <a:lnTo>
                    <a:pt x="10" y="52"/>
                  </a:lnTo>
                  <a:lnTo>
                    <a:pt x="10" y="50"/>
                  </a:lnTo>
                  <a:lnTo>
                    <a:pt x="8" y="50"/>
                  </a:lnTo>
                  <a:lnTo>
                    <a:pt x="8" y="48"/>
                  </a:lnTo>
                  <a:lnTo>
                    <a:pt x="6" y="48"/>
                  </a:lnTo>
                  <a:lnTo>
                    <a:pt x="4" y="46"/>
                  </a:lnTo>
                  <a:lnTo>
                    <a:pt x="2" y="46"/>
                  </a:lnTo>
                  <a:lnTo>
                    <a:pt x="0" y="44"/>
                  </a:lnTo>
                  <a:lnTo>
                    <a:pt x="2" y="44"/>
                  </a:lnTo>
                  <a:lnTo>
                    <a:pt x="2" y="42"/>
                  </a:lnTo>
                  <a:lnTo>
                    <a:pt x="4" y="42"/>
                  </a:lnTo>
                  <a:lnTo>
                    <a:pt x="4" y="40"/>
                  </a:lnTo>
                  <a:lnTo>
                    <a:pt x="4" y="36"/>
                  </a:lnTo>
                  <a:lnTo>
                    <a:pt x="4" y="34"/>
                  </a:lnTo>
                  <a:lnTo>
                    <a:pt x="2" y="30"/>
                  </a:lnTo>
                  <a:lnTo>
                    <a:pt x="2" y="26"/>
                  </a:lnTo>
                  <a:lnTo>
                    <a:pt x="4" y="26"/>
                  </a:lnTo>
                  <a:lnTo>
                    <a:pt x="6" y="28"/>
                  </a:lnTo>
                  <a:lnTo>
                    <a:pt x="6" y="26"/>
                  </a:lnTo>
                  <a:lnTo>
                    <a:pt x="8" y="24"/>
                  </a:lnTo>
                  <a:lnTo>
                    <a:pt x="6" y="24"/>
                  </a:lnTo>
                  <a:lnTo>
                    <a:pt x="6" y="22"/>
                  </a:lnTo>
                  <a:lnTo>
                    <a:pt x="4" y="22"/>
                  </a:lnTo>
                  <a:lnTo>
                    <a:pt x="4" y="24"/>
                  </a:lnTo>
                  <a:lnTo>
                    <a:pt x="2" y="24"/>
                  </a:lnTo>
                  <a:lnTo>
                    <a:pt x="0" y="24"/>
                  </a:lnTo>
                  <a:lnTo>
                    <a:pt x="0" y="22"/>
                  </a:lnTo>
                  <a:lnTo>
                    <a:pt x="2" y="22"/>
                  </a:lnTo>
                  <a:lnTo>
                    <a:pt x="4" y="22"/>
                  </a:lnTo>
                  <a:lnTo>
                    <a:pt x="4" y="20"/>
                  </a:lnTo>
                  <a:lnTo>
                    <a:pt x="6" y="20"/>
                  </a:lnTo>
                  <a:lnTo>
                    <a:pt x="10" y="18"/>
                  </a:lnTo>
                  <a:lnTo>
                    <a:pt x="14" y="18"/>
                  </a:lnTo>
                  <a:lnTo>
                    <a:pt x="18" y="16"/>
                  </a:lnTo>
                  <a:lnTo>
                    <a:pt x="20" y="16"/>
                  </a:lnTo>
                  <a:lnTo>
                    <a:pt x="22" y="16"/>
                  </a:lnTo>
                  <a:lnTo>
                    <a:pt x="26" y="14"/>
                  </a:lnTo>
                  <a:lnTo>
                    <a:pt x="28" y="14"/>
                  </a:lnTo>
                  <a:lnTo>
                    <a:pt x="30" y="14"/>
                  </a:lnTo>
                  <a:lnTo>
                    <a:pt x="32" y="14"/>
                  </a:lnTo>
                  <a:lnTo>
                    <a:pt x="34" y="12"/>
                  </a:lnTo>
                  <a:lnTo>
                    <a:pt x="34" y="14"/>
                  </a:lnTo>
                  <a:lnTo>
                    <a:pt x="32" y="14"/>
                  </a:lnTo>
                  <a:lnTo>
                    <a:pt x="34" y="14"/>
                  </a:lnTo>
                  <a:lnTo>
                    <a:pt x="34" y="12"/>
                  </a:lnTo>
                  <a:lnTo>
                    <a:pt x="36" y="12"/>
                  </a:lnTo>
                  <a:lnTo>
                    <a:pt x="36" y="10"/>
                  </a:lnTo>
                  <a:lnTo>
                    <a:pt x="34" y="10"/>
                  </a:lnTo>
                  <a:lnTo>
                    <a:pt x="36" y="10"/>
                  </a:lnTo>
                  <a:lnTo>
                    <a:pt x="36" y="8"/>
                  </a:lnTo>
                  <a:lnTo>
                    <a:pt x="38" y="8"/>
                  </a:lnTo>
                  <a:lnTo>
                    <a:pt x="38" y="6"/>
                  </a:lnTo>
                  <a:lnTo>
                    <a:pt x="40" y="6"/>
                  </a:lnTo>
                  <a:lnTo>
                    <a:pt x="42" y="6"/>
                  </a:lnTo>
                  <a:lnTo>
                    <a:pt x="44" y="6"/>
                  </a:lnTo>
                  <a:lnTo>
                    <a:pt x="46" y="6"/>
                  </a:lnTo>
                  <a:lnTo>
                    <a:pt x="48" y="4"/>
                  </a:lnTo>
                  <a:lnTo>
                    <a:pt x="52" y="2"/>
                  </a:lnTo>
                  <a:lnTo>
                    <a:pt x="54" y="2"/>
                  </a:lnTo>
                  <a:lnTo>
                    <a:pt x="56" y="2"/>
                  </a:lnTo>
                  <a:lnTo>
                    <a:pt x="58" y="2"/>
                  </a:lnTo>
                  <a:lnTo>
                    <a:pt x="58" y="0"/>
                  </a:lnTo>
                  <a:lnTo>
                    <a:pt x="60" y="0"/>
                  </a:lnTo>
                  <a:lnTo>
                    <a:pt x="62" y="0"/>
                  </a:lnTo>
                  <a:lnTo>
                    <a:pt x="64" y="0"/>
                  </a:lnTo>
                  <a:lnTo>
                    <a:pt x="66" y="0"/>
                  </a:lnTo>
                  <a:lnTo>
                    <a:pt x="70" y="0"/>
                  </a:lnTo>
                  <a:lnTo>
                    <a:pt x="72" y="0"/>
                  </a:lnTo>
                  <a:lnTo>
                    <a:pt x="74" y="2"/>
                  </a:lnTo>
                  <a:lnTo>
                    <a:pt x="76" y="2"/>
                  </a:lnTo>
                  <a:lnTo>
                    <a:pt x="78" y="2"/>
                  </a:lnTo>
                  <a:lnTo>
                    <a:pt x="78" y="4"/>
                  </a:lnTo>
                  <a:lnTo>
                    <a:pt x="80" y="4"/>
                  </a:lnTo>
                  <a:lnTo>
                    <a:pt x="80" y="6"/>
                  </a:lnTo>
                  <a:lnTo>
                    <a:pt x="80" y="4"/>
                  </a:lnTo>
                  <a:lnTo>
                    <a:pt x="78" y="4"/>
                  </a:lnTo>
                  <a:lnTo>
                    <a:pt x="76" y="2"/>
                  </a:lnTo>
                  <a:lnTo>
                    <a:pt x="74" y="2"/>
                  </a:lnTo>
                  <a:lnTo>
                    <a:pt x="72" y="2"/>
                  </a:lnTo>
                  <a:lnTo>
                    <a:pt x="74" y="4"/>
                  </a:lnTo>
                  <a:lnTo>
                    <a:pt x="76" y="6"/>
                  </a:lnTo>
                  <a:lnTo>
                    <a:pt x="76" y="8"/>
                  </a:lnTo>
                  <a:lnTo>
                    <a:pt x="76" y="10"/>
                  </a:lnTo>
                  <a:lnTo>
                    <a:pt x="78" y="10"/>
                  </a:lnTo>
                  <a:lnTo>
                    <a:pt x="80" y="10"/>
                  </a:lnTo>
                  <a:lnTo>
                    <a:pt x="82" y="12"/>
                  </a:lnTo>
                  <a:lnTo>
                    <a:pt x="84" y="12"/>
                  </a:lnTo>
                  <a:lnTo>
                    <a:pt x="86" y="12"/>
                  </a:lnTo>
                  <a:lnTo>
                    <a:pt x="88" y="10"/>
                  </a:lnTo>
                  <a:lnTo>
                    <a:pt x="90" y="10"/>
                  </a:lnTo>
                  <a:lnTo>
                    <a:pt x="92" y="10"/>
                  </a:lnTo>
                  <a:lnTo>
                    <a:pt x="94" y="8"/>
                  </a:lnTo>
                  <a:lnTo>
                    <a:pt x="94" y="10"/>
                  </a:lnTo>
                  <a:lnTo>
                    <a:pt x="92" y="10"/>
                  </a:lnTo>
                  <a:lnTo>
                    <a:pt x="90" y="10"/>
                  </a:lnTo>
                  <a:lnTo>
                    <a:pt x="90" y="12"/>
                  </a:lnTo>
                  <a:lnTo>
                    <a:pt x="88" y="12"/>
                  </a:lnTo>
                  <a:lnTo>
                    <a:pt x="86" y="12"/>
                  </a:lnTo>
                  <a:lnTo>
                    <a:pt x="88" y="12"/>
                  </a:lnTo>
                  <a:lnTo>
                    <a:pt x="90" y="14"/>
                  </a:lnTo>
                  <a:lnTo>
                    <a:pt x="90" y="12"/>
                  </a:lnTo>
                  <a:lnTo>
                    <a:pt x="92" y="12"/>
                  </a:lnTo>
                  <a:lnTo>
                    <a:pt x="94" y="12"/>
                  </a:lnTo>
                  <a:lnTo>
                    <a:pt x="96" y="10"/>
                  </a:lnTo>
                  <a:lnTo>
                    <a:pt x="98" y="10"/>
                  </a:lnTo>
                  <a:lnTo>
                    <a:pt x="100" y="10"/>
                  </a:lnTo>
                  <a:lnTo>
                    <a:pt x="102" y="10"/>
                  </a:lnTo>
                  <a:lnTo>
                    <a:pt x="104" y="10"/>
                  </a:lnTo>
                  <a:lnTo>
                    <a:pt x="106" y="10"/>
                  </a:lnTo>
                  <a:lnTo>
                    <a:pt x="108" y="10"/>
                  </a:lnTo>
                  <a:lnTo>
                    <a:pt x="114" y="10"/>
                  </a:lnTo>
                  <a:lnTo>
                    <a:pt x="116" y="12"/>
                  </a:lnTo>
                  <a:lnTo>
                    <a:pt x="122" y="12"/>
                  </a:lnTo>
                  <a:lnTo>
                    <a:pt x="124" y="12"/>
                  </a:lnTo>
                  <a:lnTo>
                    <a:pt x="126" y="12"/>
                  </a:lnTo>
                  <a:lnTo>
                    <a:pt x="128" y="12"/>
                  </a:lnTo>
                  <a:lnTo>
                    <a:pt x="130" y="12"/>
                  </a:lnTo>
                  <a:lnTo>
                    <a:pt x="132" y="12"/>
                  </a:lnTo>
                  <a:lnTo>
                    <a:pt x="134" y="12"/>
                  </a:lnTo>
                  <a:lnTo>
                    <a:pt x="138" y="12"/>
                  </a:lnTo>
                  <a:lnTo>
                    <a:pt x="140" y="12"/>
                  </a:lnTo>
                  <a:lnTo>
                    <a:pt x="142" y="12"/>
                  </a:lnTo>
                  <a:lnTo>
                    <a:pt x="144" y="12"/>
                  </a:lnTo>
                  <a:lnTo>
                    <a:pt x="146" y="12"/>
                  </a:lnTo>
                  <a:lnTo>
                    <a:pt x="148" y="12"/>
                  </a:lnTo>
                  <a:lnTo>
                    <a:pt x="148" y="10"/>
                  </a:lnTo>
                  <a:lnTo>
                    <a:pt x="150" y="10"/>
                  </a:lnTo>
                  <a:lnTo>
                    <a:pt x="152" y="10"/>
                  </a:lnTo>
                  <a:lnTo>
                    <a:pt x="154" y="10"/>
                  </a:lnTo>
                  <a:lnTo>
                    <a:pt x="156" y="12"/>
                  </a:lnTo>
                  <a:lnTo>
                    <a:pt x="158" y="12"/>
                  </a:lnTo>
                  <a:lnTo>
                    <a:pt x="160" y="14"/>
                  </a:lnTo>
                  <a:lnTo>
                    <a:pt x="162" y="16"/>
                  </a:lnTo>
                  <a:lnTo>
                    <a:pt x="164" y="16"/>
                  </a:lnTo>
                  <a:lnTo>
                    <a:pt x="164" y="18"/>
                  </a:lnTo>
                  <a:lnTo>
                    <a:pt x="164" y="20"/>
                  </a:lnTo>
                  <a:lnTo>
                    <a:pt x="164" y="22"/>
                  </a:lnTo>
                  <a:lnTo>
                    <a:pt x="164" y="24"/>
                  </a:lnTo>
                  <a:lnTo>
                    <a:pt x="166" y="26"/>
                  </a:lnTo>
                  <a:lnTo>
                    <a:pt x="166" y="28"/>
                  </a:lnTo>
                  <a:lnTo>
                    <a:pt x="168" y="28"/>
                  </a:lnTo>
                  <a:lnTo>
                    <a:pt x="168" y="30"/>
                  </a:lnTo>
                  <a:lnTo>
                    <a:pt x="168" y="32"/>
                  </a:lnTo>
                  <a:lnTo>
                    <a:pt x="170" y="32"/>
                  </a:lnTo>
                  <a:lnTo>
                    <a:pt x="172" y="36"/>
                  </a:lnTo>
                  <a:lnTo>
                    <a:pt x="174" y="38"/>
                  </a:lnTo>
                  <a:lnTo>
                    <a:pt x="176" y="42"/>
                  </a:lnTo>
                  <a:lnTo>
                    <a:pt x="176" y="44"/>
                  </a:lnTo>
                  <a:lnTo>
                    <a:pt x="176" y="46"/>
                  </a:lnTo>
                  <a:lnTo>
                    <a:pt x="176" y="48"/>
                  </a:lnTo>
                  <a:lnTo>
                    <a:pt x="174" y="50"/>
                  </a:lnTo>
                  <a:lnTo>
                    <a:pt x="172" y="50"/>
                  </a:lnTo>
                  <a:lnTo>
                    <a:pt x="170" y="50"/>
                  </a:lnTo>
                  <a:lnTo>
                    <a:pt x="168" y="50"/>
                  </a:lnTo>
                  <a:lnTo>
                    <a:pt x="168" y="52"/>
                  </a:lnTo>
                  <a:lnTo>
                    <a:pt x="166" y="52"/>
                  </a:lnTo>
                  <a:lnTo>
                    <a:pt x="164" y="56"/>
                  </a:lnTo>
                  <a:lnTo>
                    <a:pt x="164" y="58"/>
                  </a:lnTo>
                  <a:lnTo>
                    <a:pt x="164" y="60"/>
                  </a:lnTo>
                  <a:lnTo>
                    <a:pt x="166" y="60"/>
                  </a:lnTo>
                  <a:lnTo>
                    <a:pt x="168" y="60"/>
                  </a:lnTo>
                  <a:lnTo>
                    <a:pt x="172" y="62"/>
                  </a:lnTo>
                  <a:lnTo>
                    <a:pt x="174" y="64"/>
                  </a:lnTo>
                  <a:lnTo>
                    <a:pt x="172" y="66"/>
                  </a:lnTo>
                  <a:lnTo>
                    <a:pt x="172" y="70"/>
                  </a:lnTo>
                  <a:lnTo>
                    <a:pt x="172" y="72"/>
                  </a:lnTo>
                  <a:lnTo>
                    <a:pt x="172" y="74"/>
                  </a:lnTo>
                  <a:lnTo>
                    <a:pt x="174" y="76"/>
                  </a:lnTo>
                  <a:lnTo>
                    <a:pt x="176" y="76"/>
                  </a:lnTo>
                  <a:lnTo>
                    <a:pt x="176" y="78"/>
                  </a:lnTo>
                  <a:lnTo>
                    <a:pt x="176" y="80"/>
                  </a:lnTo>
                  <a:lnTo>
                    <a:pt x="176" y="82"/>
                  </a:lnTo>
                  <a:lnTo>
                    <a:pt x="178" y="82"/>
                  </a:lnTo>
                  <a:lnTo>
                    <a:pt x="178" y="84"/>
                  </a:lnTo>
                  <a:lnTo>
                    <a:pt x="180" y="86"/>
                  </a:lnTo>
                  <a:lnTo>
                    <a:pt x="180" y="88"/>
                  </a:lnTo>
                  <a:lnTo>
                    <a:pt x="180" y="90"/>
                  </a:lnTo>
                  <a:lnTo>
                    <a:pt x="182" y="90"/>
                  </a:lnTo>
                  <a:lnTo>
                    <a:pt x="184" y="90"/>
                  </a:lnTo>
                  <a:lnTo>
                    <a:pt x="184" y="92"/>
                  </a:lnTo>
                  <a:lnTo>
                    <a:pt x="182" y="92"/>
                  </a:lnTo>
                  <a:lnTo>
                    <a:pt x="180" y="92"/>
                  </a:lnTo>
                  <a:lnTo>
                    <a:pt x="182" y="92"/>
                  </a:lnTo>
                  <a:lnTo>
                    <a:pt x="184" y="94"/>
                  </a:lnTo>
                  <a:lnTo>
                    <a:pt x="184" y="96"/>
                  </a:lnTo>
                  <a:lnTo>
                    <a:pt x="184" y="100"/>
                  </a:lnTo>
                  <a:lnTo>
                    <a:pt x="182" y="100"/>
                  </a:lnTo>
                  <a:lnTo>
                    <a:pt x="180" y="100"/>
                  </a:lnTo>
                  <a:lnTo>
                    <a:pt x="178" y="100"/>
                  </a:lnTo>
                  <a:lnTo>
                    <a:pt x="178" y="102"/>
                  </a:lnTo>
                  <a:lnTo>
                    <a:pt x="178" y="104"/>
                  </a:lnTo>
                  <a:lnTo>
                    <a:pt x="176" y="104"/>
                  </a:lnTo>
                  <a:lnTo>
                    <a:pt x="174" y="106"/>
                  </a:lnTo>
                  <a:lnTo>
                    <a:pt x="174" y="108"/>
                  </a:lnTo>
                  <a:lnTo>
                    <a:pt x="172" y="108"/>
                  </a:lnTo>
                  <a:lnTo>
                    <a:pt x="170" y="110"/>
                  </a:lnTo>
                  <a:lnTo>
                    <a:pt x="164" y="118"/>
                  </a:lnTo>
                  <a:lnTo>
                    <a:pt x="164" y="120"/>
                  </a:lnTo>
                  <a:lnTo>
                    <a:pt x="162" y="120"/>
                  </a:lnTo>
                  <a:lnTo>
                    <a:pt x="162" y="122"/>
                  </a:lnTo>
                  <a:lnTo>
                    <a:pt x="164" y="122"/>
                  </a:lnTo>
                  <a:lnTo>
                    <a:pt x="164" y="124"/>
                  </a:lnTo>
                  <a:lnTo>
                    <a:pt x="164" y="126"/>
                  </a:lnTo>
                  <a:lnTo>
                    <a:pt x="166" y="126"/>
                  </a:lnTo>
                  <a:lnTo>
                    <a:pt x="164" y="128"/>
                  </a:lnTo>
                  <a:lnTo>
                    <a:pt x="164" y="130"/>
                  </a:lnTo>
                  <a:lnTo>
                    <a:pt x="166" y="130"/>
                  </a:lnTo>
                  <a:lnTo>
                    <a:pt x="168" y="132"/>
                  </a:lnTo>
                  <a:lnTo>
                    <a:pt x="168" y="134"/>
                  </a:lnTo>
                  <a:lnTo>
                    <a:pt x="166" y="132"/>
                  </a:lnTo>
                  <a:lnTo>
                    <a:pt x="162" y="132"/>
                  </a:lnTo>
                  <a:lnTo>
                    <a:pt x="158" y="130"/>
                  </a:lnTo>
                  <a:lnTo>
                    <a:pt x="156" y="130"/>
                  </a:lnTo>
                  <a:lnTo>
                    <a:pt x="152" y="128"/>
                  </a:lnTo>
                  <a:lnTo>
                    <a:pt x="150" y="128"/>
                  </a:lnTo>
                  <a:lnTo>
                    <a:pt x="150" y="126"/>
                  </a:lnTo>
                  <a:lnTo>
                    <a:pt x="148" y="124"/>
                  </a:lnTo>
                  <a:lnTo>
                    <a:pt x="142" y="124"/>
                  </a:lnTo>
                  <a:lnTo>
                    <a:pt x="140" y="124"/>
                  </a:lnTo>
                  <a:lnTo>
                    <a:pt x="138" y="124"/>
                  </a:lnTo>
                  <a:lnTo>
                    <a:pt x="136" y="122"/>
                  </a:lnTo>
                  <a:lnTo>
                    <a:pt x="132" y="124"/>
                  </a:lnTo>
                  <a:lnTo>
                    <a:pt x="132" y="126"/>
                  </a:lnTo>
                  <a:lnTo>
                    <a:pt x="130" y="126"/>
                  </a:lnTo>
                  <a:lnTo>
                    <a:pt x="128" y="124"/>
                  </a:lnTo>
                  <a:lnTo>
                    <a:pt x="126" y="124"/>
                  </a:lnTo>
                  <a:lnTo>
                    <a:pt x="122" y="124"/>
                  </a:lnTo>
                  <a:lnTo>
                    <a:pt x="120" y="124"/>
                  </a:lnTo>
                  <a:lnTo>
                    <a:pt x="118" y="126"/>
                  </a:lnTo>
                  <a:lnTo>
                    <a:pt x="116" y="128"/>
                  </a:lnTo>
                  <a:lnTo>
                    <a:pt x="116" y="130"/>
                  </a:lnTo>
                  <a:lnTo>
                    <a:pt x="116" y="128"/>
                  </a:lnTo>
                  <a:lnTo>
                    <a:pt x="114" y="128"/>
                  </a:lnTo>
                  <a:lnTo>
                    <a:pt x="112" y="130"/>
                  </a:lnTo>
                  <a:lnTo>
                    <a:pt x="110" y="130"/>
                  </a:lnTo>
                  <a:lnTo>
                    <a:pt x="110" y="128"/>
                  </a:lnTo>
                  <a:lnTo>
                    <a:pt x="112" y="128"/>
                  </a:lnTo>
                  <a:lnTo>
                    <a:pt x="110" y="126"/>
                  </a:lnTo>
                  <a:lnTo>
                    <a:pt x="110" y="124"/>
                  </a:lnTo>
                  <a:lnTo>
                    <a:pt x="108" y="124"/>
                  </a:lnTo>
                  <a:lnTo>
                    <a:pt x="106" y="122"/>
                  </a:lnTo>
                  <a:lnTo>
                    <a:pt x="106" y="120"/>
                  </a:lnTo>
                  <a:lnTo>
                    <a:pt x="104" y="120"/>
                  </a:lnTo>
                  <a:lnTo>
                    <a:pt x="100" y="122"/>
                  </a:lnTo>
                  <a:lnTo>
                    <a:pt x="100" y="124"/>
                  </a:lnTo>
                  <a:lnTo>
                    <a:pt x="98" y="124"/>
                  </a:lnTo>
                  <a:lnTo>
                    <a:pt x="100" y="124"/>
                  </a:lnTo>
                  <a:lnTo>
                    <a:pt x="98" y="124"/>
                  </a:lnTo>
                  <a:lnTo>
                    <a:pt x="96" y="124"/>
                  </a:lnTo>
                  <a:lnTo>
                    <a:pt x="94" y="124"/>
                  </a:lnTo>
                  <a:lnTo>
                    <a:pt x="94" y="122"/>
                  </a:lnTo>
                  <a:lnTo>
                    <a:pt x="92" y="122"/>
                  </a:lnTo>
                  <a:lnTo>
                    <a:pt x="92" y="120"/>
                  </a:lnTo>
                  <a:lnTo>
                    <a:pt x="92" y="118"/>
                  </a:lnTo>
                  <a:lnTo>
                    <a:pt x="90" y="118"/>
                  </a:lnTo>
                  <a:lnTo>
                    <a:pt x="88" y="116"/>
                  </a:lnTo>
                  <a:lnTo>
                    <a:pt x="86" y="114"/>
                  </a:lnTo>
                  <a:lnTo>
                    <a:pt x="86" y="112"/>
                  </a:lnTo>
                  <a:lnTo>
                    <a:pt x="82" y="112"/>
                  </a:lnTo>
                  <a:lnTo>
                    <a:pt x="82" y="110"/>
                  </a:lnTo>
                  <a:lnTo>
                    <a:pt x="78" y="108"/>
                  </a:lnTo>
                  <a:lnTo>
                    <a:pt x="78" y="110"/>
                  </a:lnTo>
                  <a:lnTo>
                    <a:pt x="76" y="110"/>
                  </a:lnTo>
                  <a:lnTo>
                    <a:pt x="74" y="110"/>
                  </a:lnTo>
                  <a:lnTo>
                    <a:pt x="70" y="108"/>
                  </a:lnTo>
                  <a:lnTo>
                    <a:pt x="70" y="106"/>
                  </a:lnTo>
                  <a:lnTo>
                    <a:pt x="72" y="104"/>
                  </a:lnTo>
                  <a:lnTo>
                    <a:pt x="72" y="102"/>
                  </a:lnTo>
                  <a:lnTo>
                    <a:pt x="70" y="102"/>
                  </a:lnTo>
                  <a:lnTo>
                    <a:pt x="70" y="104"/>
                  </a:lnTo>
                  <a:lnTo>
                    <a:pt x="66" y="104"/>
                  </a:lnTo>
                  <a:lnTo>
                    <a:pt x="64" y="104"/>
                  </a:lnTo>
                  <a:lnTo>
                    <a:pt x="62" y="102"/>
                  </a:lnTo>
                  <a:lnTo>
                    <a:pt x="60" y="100"/>
                  </a:lnTo>
                  <a:lnTo>
                    <a:pt x="58" y="100"/>
                  </a:lnTo>
                  <a:lnTo>
                    <a:pt x="56" y="100"/>
                  </a:lnTo>
                  <a:lnTo>
                    <a:pt x="54" y="100"/>
                  </a:lnTo>
                  <a:lnTo>
                    <a:pt x="56" y="102"/>
                  </a:lnTo>
                  <a:lnTo>
                    <a:pt x="58" y="104"/>
                  </a:lnTo>
                  <a:lnTo>
                    <a:pt x="56" y="104"/>
                  </a:lnTo>
                  <a:lnTo>
                    <a:pt x="54" y="104"/>
                  </a:lnTo>
                  <a:lnTo>
                    <a:pt x="54" y="106"/>
                  </a:lnTo>
                  <a:lnTo>
                    <a:pt x="52" y="108"/>
                  </a:lnTo>
                  <a:lnTo>
                    <a:pt x="50" y="106"/>
                  </a:lnTo>
                  <a:lnTo>
                    <a:pt x="50" y="104"/>
                  </a:lnTo>
                  <a:lnTo>
                    <a:pt x="48" y="102"/>
                  </a:lnTo>
                  <a:lnTo>
                    <a:pt x="46" y="102"/>
                  </a:lnTo>
                  <a:lnTo>
                    <a:pt x="44" y="100"/>
                  </a:lnTo>
                  <a:lnTo>
                    <a:pt x="42" y="100"/>
                  </a:lnTo>
                  <a:lnTo>
                    <a:pt x="44" y="98"/>
                  </a:lnTo>
                  <a:lnTo>
                    <a:pt x="46" y="98"/>
                  </a:lnTo>
                  <a:lnTo>
                    <a:pt x="46" y="96"/>
                  </a:lnTo>
                  <a:lnTo>
                    <a:pt x="44" y="94"/>
                  </a:lnTo>
                  <a:lnTo>
                    <a:pt x="42" y="94"/>
                  </a:lnTo>
                  <a:lnTo>
                    <a:pt x="40" y="94"/>
                  </a:lnTo>
                  <a:close/>
                </a:path>
              </a:pathLst>
            </a:custGeom>
            <a:solidFill>
              <a:srgbClr val="FC6800"/>
            </a:solidFill>
            <a:ln w="3175">
              <a:solidFill>
                <a:schemeClr val="bg1"/>
              </a:solidFill>
              <a:prstDash val="sysDot"/>
              <a:round/>
              <a:headEnd/>
              <a:tailEnd/>
            </a:ln>
          </p:spPr>
          <p:txBody>
            <a:bodyPr/>
            <a:lstStyle/>
            <a:p>
              <a:pPr fontAlgn="base">
                <a:spcBef>
                  <a:spcPct val="0"/>
                </a:spcBef>
                <a:spcAft>
                  <a:spcPct val="0"/>
                </a:spcAft>
              </a:pPr>
              <a:endParaRPr lang="de-DE" sz="2400">
                <a:solidFill>
                  <a:srgbClr val="000000"/>
                </a:solidFill>
                <a:cs typeface="Arial" charset="0"/>
              </a:endParaRPr>
            </a:p>
          </p:txBody>
        </p:sp>
        <p:sp>
          <p:nvSpPr>
            <p:cNvPr id="14543" name="Freeform 2625"/>
            <p:cNvSpPr>
              <a:spLocks/>
            </p:cNvSpPr>
            <p:nvPr/>
          </p:nvSpPr>
          <p:spPr bwMode="auto">
            <a:xfrm>
              <a:off x="4307586" y="1820778"/>
              <a:ext cx="112607" cy="44519"/>
            </a:xfrm>
            <a:custGeom>
              <a:avLst/>
              <a:gdLst>
                <a:gd name="T0" fmla="*/ 2147483647 w 124"/>
                <a:gd name="T1" fmla="*/ 2147483647 h 56"/>
                <a:gd name="T2" fmla="*/ 2147483647 w 124"/>
                <a:gd name="T3" fmla="*/ 2147483647 h 56"/>
                <a:gd name="T4" fmla="*/ 2147483647 w 124"/>
                <a:gd name="T5" fmla="*/ 2147483647 h 56"/>
                <a:gd name="T6" fmla="*/ 2147483647 w 124"/>
                <a:gd name="T7" fmla="*/ 2147483647 h 56"/>
                <a:gd name="T8" fmla="*/ 2147483647 w 124"/>
                <a:gd name="T9" fmla="*/ 2147483647 h 56"/>
                <a:gd name="T10" fmla="*/ 2147483647 w 124"/>
                <a:gd name="T11" fmla="*/ 2147483647 h 56"/>
                <a:gd name="T12" fmla="*/ 2147483647 w 124"/>
                <a:gd name="T13" fmla="*/ 2147483647 h 56"/>
                <a:gd name="T14" fmla="*/ 2147483647 w 124"/>
                <a:gd name="T15" fmla="*/ 2147483647 h 56"/>
                <a:gd name="T16" fmla="*/ 2147483647 w 124"/>
                <a:gd name="T17" fmla="*/ 2147483647 h 56"/>
                <a:gd name="T18" fmla="*/ 2147483647 w 124"/>
                <a:gd name="T19" fmla="*/ 2147483647 h 56"/>
                <a:gd name="T20" fmla="*/ 2147483647 w 124"/>
                <a:gd name="T21" fmla="*/ 2147483647 h 56"/>
                <a:gd name="T22" fmla="*/ 2147483647 w 124"/>
                <a:gd name="T23" fmla="*/ 2147483647 h 56"/>
                <a:gd name="T24" fmla="*/ 2147483647 w 124"/>
                <a:gd name="T25" fmla="*/ 2147483647 h 56"/>
                <a:gd name="T26" fmla="*/ 2147483647 w 124"/>
                <a:gd name="T27" fmla="*/ 2147483647 h 56"/>
                <a:gd name="T28" fmla="*/ 2147483647 w 124"/>
                <a:gd name="T29" fmla="*/ 2147483647 h 56"/>
                <a:gd name="T30" fmla="*/ 2147483647 w 124"/>
                <a:gd name="T31" fmla="*/ 2147483647 h 56"/>
                <a:gd name="T32" fmla="*/ 2147483647 w 124"/>
                <a:gd name="T33" fmla="*/ 2147483647 h 56"/>
                <a:gd name="T34" fmla="*/ 2147483647 w 124"/>
                <a:gd name="T35" fmla="*/ 2147483647 h 56"/>
                <a:gd name="T36" fmla="*/ 2147483647 w 124"/>
                <a:gd name="T37" fmla="*/ 2147483647 h 56"/>
                <a:gd name="T38" fmla="*/ 2147483647 w 124"/>
                <a:gd name="T39" fmla="*/ 2147483647 h 56"/>
                <a:gd name="T40" fmla="*/ 2147483647 w 124"/>
                <a:gd name="T41" fmla="*/ 2147483647 h 56"/>
                <a:gd name="T42" fmla="*/ 2147483647 w 124"/>
                <a:gd name="T43" fmla="*/ 2147483647 h 56"/>
                <a:gd name="T44" fmla="*/ 2147483647 w 124"/>
                <a:gd name="T45" fmla="*/ 2147483647 h 56"/>
                <a:gd name="T46" fmla="*/ 2147483647 w 124"/>
                <a:gd name="T47" fmla="*/ 2147483647 h 56"/>
                <a:gd name="T48" fmla="*/ 2147483647 w 124"/>
                <a:gd name="T49" fmla="*/ 2147483647 h 56"/>
                <a:gd name="T50" fmla="*/ 2147483647 w 124"/>
                <a:gd name="T51" fmla="*/ 2147483647 h 56"/>
                <a:gd name="T52" fmla="*/ 2147483647 w 124"/>
                <a:gd name="T53" fmla="*/ 2147483647 h 56"/>
                <a:gd name="T54" fmla="*/ 2147483647 w 124"/>
                <a:gd name="T55" fmla="*/ 2147483647 h 56"/>
                <a:gd name="T56" fmla="*/ 2147483647 w 124"/>
                <a:gd name="T57" fmla="*/ 2147483647 h 56"/>
                <a:gd name="T58" fmla="*/ 2147483647 w 124"/>
                <a:gd name="T59" fmla="*/ 2147483647 h 56"/>
                <a:gd name="T60" fmla="*/ 2147483647 w 124"/>
                <a:gd name="T61" fmla="*/ 2147483647 h 56"/>
                <a:gd name="T62" fmla="*/ 2147483647 w 124"/>
                <a:gd name="T63" fmla="*/ 2147483647 h 56"/>
                <a:gd name="T64" fmla="*/ 2147483647 w 124"/>
                <a:gd name="T65" fmla="*/ 2147483647 h 56"/>
                <a:gd name="T66" fmla="*/ 2147483647 w 124"/>
                <a:gd name="T67" fmla="*/ 2147483647 h 56"/>
                <a:gd name="T68" fmla="*/ 2147483647 w 124"/>
                <a:gd name="T69" fmla="*/ 2147483647 h 56"/>
                <a:gd name="T70" fmla="*/ 2147483647 w 124"/>
                <a:gd name="T71" fmla="*/ 2147483647 h 56"/>
                <a:gd name="T72" fmla="*/ 2147483647 w 124"/>
                <a:gd name="T73" fmla="*/ 2147483647 h 56"/>
                <a:gd name="T74" fmla="*/ 2147483647 w 124"/>
                <a:gd name="T75" fmla="*/ 2147483647 h 56"/>
                <a:gd name="T76" fmla="*/ 2147483647 w 124"/>
                <a:gd name="T77" fmla="*/ 2147483647 h 56"/>
                <a:gd name="T78" fmla="*/ 2147483647 w 124"/>
                <a:gd name="T79" fmla="*/ 2147483647 h 56"/>
                <a:gd name="T80" fmla="*/ 2147483647 w 124"/>
                <a:gd name="T81" fmla="*/ 2147483647 h 56"/>
                <a:gd name="T82" fmla="*/ 2147483647 w 124"/>
                <a:gd name="T83" fmla="*/ 2147483647 h 56"/>
                <a:gd name="T84" fmla="*/ 2147483647 w 124"/>
                <a:gd name="T85" fmla="*/ 2147483647 h 56"/>
                <a:gd name="T86" fmla="*/ 2147483647 w 124"/>
                <a:gd name="T87" fmla="*/ 2147483647 h 56"/>
                <a:gd name="T88" fmla="*/ 2147483647 w 124"/>
                <a:gd name="T89" fmla="*/ 2147483647 h 56"/>
                <a:gd name="T90" fmla="*/ 2147483647 w 124"/>
                <a:gd name="T91" fmla="*/ 2147483647 h 56"/>
                <a:gd name="T92" fmla="*/ 2147483647 w 124"/>
                <a:gd name="T93" fmla="*/ 2147483647 h 56"/>
                <a:gd name="T94" fmla="*/ 2147483647 w 124"/>
                <a:gd name="T95" fmla="*/ 2147483647 h 56"/>
                <a:gd name="T96" fmla="*/ 2147483647 w 124"/>
                <a:gd name="T97" fmla="*/ 2147483647 h 56"/>
                <a:gd name="T98" fmla="*/ 2147483647 w 124"/>
                <a:gd name="T99" fmla="*/ 2147483647 h 56"/>
                <a:gd name="T100" fmla="*/ 2147483647 w 124"/>
                <a:gd name="T101" fmla="*/ 2147483647 h 56"/>
                <a:gd name="T102" fmla="*/ 2147483647 w 124"/>
                <a:gd name="T103" fmla="*/ 2147483647 h 56"/>
                <a:gd name="T104" fmla="*/ 2147483647 w 124"/>
                <a:gd name="T105" fmla="*/ 2147483647 h 56"/>
                <a:gd name="T106" fmla="*/ 2147483647 w 124"/>
                <a:gd name="T107" fmla="*/ 2147483647 h 56"/>
                <a:gd name="T108" fmla="*/ 2147483647 w 124"/>
                <a:gd name="T109" fmla="*/ 2147483647 h 56"/>
                <a:gd name="T110" fmla="*/ 2147483647 w 124"/>
                <a:gd name="T111" fmla="*/ 2147483647 h 56"/>
                <a:gd name="T112" fmla="*/ 2147483647 w 124"/>
                <a:gd name="T113" fmla="*/ 2147483647 h 56"/>
                <a:gd name="T114" fmla="*/ 2147483647 w 124"/>
                <a:gd name="T115" fmla="*/ 2147483647 h 56"/>
                <a:gd name="T116" fmla="*/ 2147483647 w 124"/>
                <a:gd name="T117" fmla="*/ 2147483647 h 5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w 124"/>
                <a:gd name="T178" fmla="*/ 0 h 56"/>
                <a:gd name="T179" fmla="*/ 124 w 124"/>
                <a:gd name="T180" fmla="*/ 56 h 56"/>
              </a:gdLst>
              <a:ahLst/>
              <a:cxnLst>
                <a:cxn ang="T118">
                  <a:pos x="T0" y="T1"/>
                </a:cxn>
                <a:cxn ang="T119">
                  <a:pos x="T2" y="T3"/>
                </a:cxn>
                <a:cxn ang="T120">
                  <a:pos x="T4" y="T5"/>
                </a:cxn>
                <a:cxn ang="T121">
                  <a:pos x="T6" y="T7"/>
                </a:cxn>
                <a:cxn ang="T122">
                  <a:pos x="T8" y="T9"/>
                </a:cxn>
                <a:cxn ang="T123">
                  <a:pos x="T10" y="T11"/>
                </a:cxn>
                <a:cxn ang="T124">
                  <a:pos x="T12" y="T13"/>
                </a:cxn>
                <a:cxn ang="T125">
                  <a:pos x="T14" y="T15"/>
                </a:cxn>
                <a:cxn ang="T126">
                  <a:pos x="T16" y="T17"/>
                </a:cxn>
                <a:cxn ang="T127">
                  <a:pos x="T18" y="T19"/>
                </a:cxn>
                <a:cxn ang="T128">
                  <a:pos x="T20" y="T21"/>
                </a:cxn>
                <a:cxn ang="T129">
                  <a:pos x="T22" y="T23"/>
                </a:cxn>
                <a:cxn ang="T130">
                  <a:pos x="T24" y="T25"/>
                </a:cxn>
                <a:cxn ang="T131">
                  <a:pos x="T26" y="T27"/>
                </a:cxn>
                <a:cxn ang="T132">
                  <a:pos x="T28" y="T29"/>
                </a:cxn>
                <a:cxn ang="T133">
                  <a:pos x="T30" y="T31"/>
                </a:cxn>
                <a:cxn ang="T134">
                  <a:pos x="T32" y="T33"/>
                </a:cxn>
                <a:cxn ang="T135">
                  <a:pos x="T34" y="T35"/>
                </a:cxn>
                <a:cxn ang="T136">
                  <a:pos x="T36" y="T37"/>
                </a:cxn>
                <a:cxn ang="T137">
                  <a:pos x="T38" y="T39"/>
                </a:cxn>
                <a:cxn ang="T138">
                  <a:pos x="T40" y="T41"/>
                </a:cxn>
                <a:cxn ang="T139">
                  <a:pos x="T42" y="T43"/>
                </a:cxn>
                <a:cxn ang="T140">
                  <a:pos x="T44" y="T45"/>
                </a:cxn>
                <a:cxn ang="T141">
                  <a:pos x="T46" y="T47"/>
                </a:cxn>
                <a:cxn ang="T142">
                  <a:pos x="T48" y="T49"/>
                </a:cxn>
                <a:cxn ang="T143">
                  <a:pos x="T50" y="T51"/>
                </a:cxn>
                <a:cxn ang="T144">
                  <a:pos x="T52" y="T53"/>
                </a:cxn>
                <a:cxn ang="T145">
                  <a:pos x="T54" y="T55"/>
                </a:cxn>
                <a:cxn ang="T146">
                  <a:pos x="T56" y="T57"/>
                </a:cxn>
                <a:cxn ang="T147">
                  <a:pos x="T58" y="T59"/>
                </a:cxn>
                <a:cxn ang="T148">
                  <a:pos x="T60" y="T61"/>
                </a:cxn>
                <a:cxn ang="T149">
                  <a:pos x="T62" y="T63"/>
                </a:cxn>
                <a:cxn ang="T150">
                  <a:pos x="T64" y="T65"/>
                </a:cxn>
                <a:cxn ang="T151">
                  <a:pos x="T66" y="T67"/>
                </a:cxn>
                <a:cxn ang="T152">
                  <a:pos x="T68" y="T69"/>
                </a:cxn>
                <a:cxn ang="T153">
                  <a:pos x="T70" y="T71"/>
                </a:cxn>
                <a:cxn ang="T154">
                  <a:pos x="T72" y="T73"/>
                </a:cxn>
                <a:cxn ang="T155">
                  <a:pos x="T74" y="T75"/>
                </a:cxn>
                <a:cxn ang="T156">
                  <a:pos x="T76" y="T77"/>
                </a:cxn>
                <a:cxn ang="T157">
                  <a:pos x="T78" y="T79"/>
                </a:cxn>
                <a:cxn ang="T158">
                  <a:pos x="T80" y="T81"/>
                </a:cxn>
                <a:cxn ang="T159">
                  <a:pos x="T82" y="T83"/>
                </a:cxn>
                <a:cxn ang="T160">
                  <a:pos x="T84" y="T85"/>
                </a:cxn>
                <a:cxn ang="T161">
                  <a:pos x="T86" y="T87"/>
                </a:cxn>
                <a:cxn ang="T162">
                  <a:pos x="T88" y="T89"/>
                </a:cxn>
                <a:cxn ang="T163">
                  <a:pos x="T90" y="T91"/>
                </a:cxn>
                <a:cxn ang="T164">
                  <a:pos x="T92" y="T93"/>
                </a:cxn>
                <a:cxn ang="T165">
                  <a:pos x="T94" y="T95"/>
                </a:cxn>
                <a:cxn ang="T166">
                  <a:pos x="T96" y="T97"/>
                </a:cxn>
                <a:cxn ang="T167">
                  <a:pos x="T98" y="T99"/>
                </a:cxn>
                <a:cxn ang="T168">
                  <a:pos x="T100" y="T101"/>
                </a:cxn>
                <a:cxn ang="T169">
                  <a:pos x="T102" y="T103"/>
                </a:cxn>
                <a:cxn ang="T170">
                  <a:pos x="T104" y="T105"/>
                </a:cxn>
                <a:cxn ang="T171">
                  <a:pos x="T106" y="T107"/>
                </a:cxn>
                <a:cxn ang="T172">
                  <a:pos x="T108" y="T109"/>
                </a:cxn>
                <a:cxn ang="T173">
                  <a:pos x="T110" y="T111"/>
                </a:cxn>
                <a:cxn ang="T174">
                  <a:pos x="T112" y="T113"/>
                </a:cxn>
                <a:cxn ang="T175">
                  <a:pos x="T114" y="T115"/>
                </a:cxn>
                <a:cxn ang="T176">
                  <a:pos x="T116" y="T117"/>
                </a:cxn>
              </a:cxnLst>
              <a:rect l="T177" t="T178" r="T179" b="T180"/>
              <a:pathLst>
                <a:path w="124" h="56">
                  <a:moveTo>
                    <a:pt x="114" y="44"/>
                  </a:moveTo>
                  <a:lnTo>
                    <a:pt x="114" y="46"/>
                  </a:lnTo>
                  <a:lnTo>
                    <a:pt x="112" y="46"/>
                  </a:lnTo>
                  <a:lnTo>
                    <a:pt x="110" y="48"/>
                  </a:lnTo>
                  <a:lnTo>
                    <a:pt x="108" y="50"/>
                  </a:lnTo>
                  <a:lnTo>
                    <a:pt x="106" y="50"/>
                  </a:lnTo>
                  <a:lnTo>
                    <a:pt x="106" y="52"/>
                  </a:lnTo>
                  <a:lnTo>
                    <a:pt x="104" y="52"/>
                  </a:lnTo>
                  <a:lnTo>
                    <a:pt x="102" y="52"/>
                  </a:lnTo>
                  <a:lnTo>
                    <a:pt x="100" y="52"/>
                  </a:lnTo>
                  <a:lnTo>
                    <a:pt x="98" y="52"/>
                  </a:lnTo>
                  <a:lnTo>
                    <a:pt x="98" y="50"/>
                  </a:lnTo>
                  <a:lnTo>
                    <a:pt x="96" y="50"/>
                  </a:lnTo>
                  <a:lnTo>
                    <a:pt x="94" y="52"/>
                  </a:lnTo>
                  <a:lnTo>
                    <a:pt x="94" y="54"/>
                  </a:lnTo>
                  <a:lnTo>
                    <a:pt x="92" y="54"/>
                  </a:lnTo>
                  <a:lnTo>
                    <a:pt x="90" y="54"/>
                  </a:lnTo>
                  <a:lnTo>
                    <a:pt x="88" y="54"/>
                  </a:lnTo>
                  <a:lnTo>
                    <a:pt x="86" y="52"/>
                  </a:lnTo>
                  <a:lnTo>
                    <a:pt x="84" y="52"/>
                  </a:lnTo>
                  <a:lnTo>
                    <a:pt x="82" y="52"/>
                  </a:lnTo>
                  <a:lnTo>
                    <a:pt x="82" y="54"/>
                  </a:lnTo>
                  <a:lnTo>
                    <a:pt x="80" y="54"/>
                  </a:lnTo>
                  <a:lnTo>
                    <a:pt x="76" y="54"/>
                  </a:lnTo>
                  <a:lnTo>
                    <a:pt x="74" y="54"/>
                  </a:lnTo>
                  <a:lnTo>
                    <a:pt x="72" y="52"/>
                  </a:lnTo>
                  <a:lnTo>
                    <a:pt x="70" y="52"/>
                  </a:lnTo>
                  <a:lnTo>
                    <a:pt x="68" y="52"/>
                  </a:lnTo>
                  <a:lnTo>
                    <a:pt x="68" y="50"/>
                  </a:lnTo>
                  <a:lnTo>
                    <a:pt x="66" y="50"/>
                  </a:lnTo>
                  <a:lnTo>
                    <a:pt x="64" y="48"/>
                  </a:lnTo>
                  <a:lnTo>
                    <a:pt x="62" y="48"/>
                  </a:lnTo>
                  <a:lnTo>
                    <a:pt x="60" y="48"/>
                  </a:lnTo>
                  <a:lnTo>
                    <a:pt x="58" y="48"/>
                  </a:lnTo>
                  <a:lnTo>
                    <a:pt x="56" y="48"/>
                  </a:lnTo>
                  <a:lnTo>
                    <a:pt x="56" y="50"/>
                  </a:lnTo>
                  <a:lnTo>
                    <a:pt x="56" y="52"/>
                  </a:lnTo>
                  <a:lnTo>
                    <a:pt x="54" y="52"/>
                  </a:lnTo>
                  <a:lnTo>
                    <a:pt x="52" y="54"/>
                  </a:lnTo>
                  <a:lnTo>
                    <a:pt x="52" y="56"/>
                  </a:lnTo>
                  <a:lnTo>
                    <a:pt x="50" y="56"/>
                  </a:lnTo>
                  <a:lnTo>
                    <a:pt x="50" y="54"/>
                  </a:lnTo>
                  <a:lnTo>
                    <a:pt x="48" y="54"/>
                  </a:lnTo>
                  <a:lnTo>
                    <a:pt x="46" y="54"/>
                  </a:lnTo>
                  <a:lnTo>
                    <a:pt x="46" y="56"/>
                  </a:lnTo>
                  <a:lnTo>
                    <a:pt x="44" y="56"/>
                  </a:lnTo>
                  <a:lnTo>
                    <a:pt x="42" y="56"/>
                  </a:lnTo>
                  <a:lnTo>
                    <a:pt x="38" y="54"/>
                  </a:lnTo>
                  <a:lnTo>
                    <a:pt x="36" y="54"/>
                  </a:lnTo>
                  <a:lnTo>
                    <a:pt x="34" y="54"/>
                  </a:lnTo>
                  <a:lnTo>
                    <a:pt x="34" y="52"/>
                  </a:lnTo>
                  <a:lnTo>
                    <a:pt x="32" y="52"/>
                  </a:lnTo>
                  <a:lnTo>
                    <a:pt x="32" y="50"/>
                  </a:lnTo>
                  <a:lnTo>
                    <a:pt x="30" y="50"/>
                  </a:lnTo>
                  <a:lnTo>
                    <a:pt x="30" y="48"/>
                  </a:lnTo>
                  <a:lnTo>
                    <a:pt x="28" y="48"/>
                  </a:lnTo>
                  <a:lnTo>
                    <a:pt x="26" y="48"/>
                  </a:lnTo>
                  <a:lnTo>
                    <a:pt x="26" y="46"/>
                  </a:lnTo>
                  <a:lnTo>
                    <a:pt x="24" y="46"/>
                  </a:lnTo>
                  <a:lnTo>
                    <a:pt x="22" y="44"/>
                  </a:lnTo>
                  <a:lnTo>
                    <a:pt x="18" y="40"/>
                  </a:lnTo>
                  <a:lnTo>
                    <a:pt x="16" y="40"/>
                  </a:lnTo>
                  <a:lnTo>
                    <a:pt x="14" y="38"/>
                  </a:lnTo>
                  <a:lnTo>
                    <a:pt x="12" y="36"/>
                  </a:lnTo>
                  <a:lnTo>
                    <a:pt x="12" y="34"/>
                  </a:lnTo>
                  <a:lnTo>
                    <a:pt x="10" y="32"/>
                  </a:lnTo>
                  <a:lnTo>
                    <a:pt x="8" y="32"/>
                  </a:lnTo>
                  <a:lnTo>
                    <a:pt x="8" y="30"/>
                  </a:lnTo>
                  <a:lnTo>
                    <a:pt x="8" y="28"/>
                  </a:lnTo>
                  <a:lnTo>
                    <a:pt x="10" y="26"/>
                  </a:lnTo>
                  <a:lnTo>
                    <a:pt x="10" y="24"/>
                  </a:lnTo>
                  <a:lnTo>
                    <a:pt x="8" y="24"/>
                  </a:lnTo>
                  <a:lnTo>
                    <a:pt x="6" y="22"/>
                  </a:lnTo>
                  <a:lnTo>
                    <a:pt x="4" y="22"/>
                  </a:lnTo>
                  <a:lnTo>
                    <a:pt x="4" y="20"/>
                  </a:lnTo>
                  <a:lnTo>
                    <a:pt x="2" y="16"/>
                  </a:lnTo>
                  <a:lnTo>
                    <a:pt x="0" y="16"/>
                  </a:lnTo>
                  <a:lnTo>
                    <a:pt x="2" y="16"/>
                  </a:lnTo>
                  <a:lnTo>
                    <a:pt x="4" y="18"/>
                  </a:lnTo>
                  <a:lnTo>
                    <a:pt x="6" y="18"/>
                  </a:lnTo>
                  <a:lnTo>
                    <a:pt x="6" y="16"/>
                  </a:lnTo>
                  <a:lnTo>
                    <a:pt x="8" y="14"/>
                  </a:lnTo>
                  <a:lnTo>
                    <a:pt x="10" y="14"/>
                  </a:lnTo>
                  <a:lnTo>
                    <a:pt x="12" y="14"/>
                  </a:lnTo>
                  <a:lnTo>
                    <a:pt x="14" y="14"/>
                  </a:lnTo>
                  <a:lnTo>
                    <a:pt x="16" y="14"/>
                  </a:lnTo>
                  <a:lnTo>
                    <a:pt x="18" y="14"/>
                  </a:lnTo>
                  <a:lnTo>
                    <a:pt x="18" y="12"/>
                  </a:lnTo>
                  <a:lnTo>
                    <a:pt x="20" y="12"/>
                  </a:lnTo>
                  <a:lnTo>
                    <a:pt x="20" y="10"/>
                  </a:lnTo>
                  <a:lnTo>
                    <a:pt x="22" y="8"/>
                  </a:lnTo>
                  <a:lnTo>
                    <a:pt x="24" y="10"/>
                  </a:lnTo>
                  <a:lnTo>
                    <a:pt x="26" y="8"/>
                  </a:lnTo>
                  <a:lnTo>
                    <a:pt x="26" y="6"/>
                  </a:lnTo>
                  <a:lnTo>
                    <a:pt x="28" y="6"/>
                  </a:lnTo>
                  <a:lnTo>
                    <a:pt x="30" y="6"/>
                  </a:lnTo>
                  <a:lnTo>
                    <a:pt x="32" y="6"/>
                  </a:lnTo>
                  <a:lnTo>
                    <a:pt x="34" y="6"/>
                  </a:lnTo>
                  <a:lnTo>
                    <a:pt x="36" y="6"/>
                  </a:lnTo>
                  <a:lnTo>
                    <a:pt x="40" y="4"/>
                  </a:lnTo>
                  <a:lnTo>
                    <a:pt x="38" y="2"/>
                  </a:lnTo>
                  <a:lnTo>
                    <a:pt x="40" y="0"/>
                  </a:lnTo>
                  <a:lnTo>
                    <a:pt x="42" y="2"/>
                  </a:lnTo>
                  <a:lnTo>
                    <a:pt x="44" y="2"/>
                  </a:lnTo>
                  <a:lnTo>
                    <a:pt x="46" y="4"/>
                  </a:lnTo>
                  <a:lnTo>
                    <a:pt x="46" y="6"/>
                  </a:lnTo>
                  <a:lnTo>
                    <a:pt x="48" y="6"/>
                  </a:lnTo>
                  <a:lnTo>
                    <a:pt x="50" y="6"/>
                  </a:lnTo>
                  <a:lnTo>
                    <a:pt x="52" y="6"/>
                  </a:lnTo>
                  <a:lnTo>
                    <a:pt x="52" y="4"/>
                  </a:lnTo>
                  <a:lnTo>
                    <a:pt x="52" y="2"/>
                  </a:lnTo>
                  <a:lnTo>
                    <a:pt x="56" y="2"/>
                  </a:lnTo>
                  <a:lnTo>
                    <a:pt x="58" y="2"/>
                  </a:lnTo>
                  <a:lnTo>
                    <a:pt x="58" y="4"/>
                  </a:lnTo>
                  <a:lnTo>
                    <a:pt x="58" y="6"/>
                  </a:lnTo>
                  <a:lnTo>
                    <a:pt x="60" y="6"/>
                  </a:lnTo>
                  <a:lnTo>
                    <a:pt x="62" y="6"/>
                  </a:lnTo>
                  <a:lnTo>
                    <a:pt x="64" y="6"/>
                  </a:lnTo>
                  <a:lnTo>
                    <a:pt x="66" y="6"/>
                  </a:lnTo>
                  <a:lnTo>
                    <a:pt x="68" y="8"/>
                  </a:lnTo>
                  <a:lnTo>
                    <a:pt x="70" y="8"/>
                  </a:lnTo>
                  <a:lnTo>
                    <a:pt x="72" y="8"/>
                  </a:lnTo>
                  <a:lnTo>
                    <a:pt x="74" y="8"/>
                  </a:lnTo>
                  <a:lnTo>
                    <a:pt x="76" y="8"/>
                  </a:lnTo>
                  <a:lnTo>
                    <a:pt x="78" y="10"/>
                  </a:lnTo>
                  <a:lnTo>
                    <a:pt x="78" y="12"/>
                  </a:lnTo>
                  <a:lnTo>
                    <a:pt x="76" y="12"/>
                  </a:lnTo>
                  <a:lnTo>
                    <a:pt x="74" y="14"/>
                  </a:lnTo>
                  <a:lnTo>
                    <a:pt x="76" y="14"/>
                  </a:lnTo>
                  <a:lnTo>
                    <a:pt x="78" y="16"/>
                  </a:lnTo>
                  <a:lnTo>
                    <a:pt x="80" y="16"/>
                  </a:lnTo>
                  <a:lnTo>
                    <a:pt x="82" y="18"/>
                  </a:lnTo>
                  <a:lnTo>
                    <a:pt x="82" y="20"/>
                  </a:lnTo>
                  <a:lnTo>
                    <a:pt x="84" y="22"/>
                  </a:lnTo>
                  <a:lnTo>
                    <a:pt x="86" y="20"/>
                  </a:lnTo>
                  <a:lnTo>
                    <a:pt x="86" y="18"/>
                  </a:lnTo>
                  <a:lnTo>
                    <a:pt x="88" y="18"/>
                  </a:lnTo>
                  <a:lnTo>
                    <a:pt x="90" y="18"/>
                  </a:lnTo>
                  <a:lnTo>
                    <a:pt x="88" y="16"/>
                  </a:lnTo>
                  <a:lnTo>
                    <a:pt x="86" y="14"/>
                  </a:lnTo>
                  <a:lnTo>
                    <a:pt x="88" y="14"/>
                  </a:lnTo>
                  <a:lnTo>
                    <a:pt x="90" y="14"/>
                  </a:lnTo>
                  <a:lnTo>
                    <a:pt x="92" y="14"/>
                  </a:lnTo>
                  <a:lnTo>
                    <a:pt x="94" y="16"/>
                  </a:lnTo>
                  <a:lnTo>
                    <a:pt x="96" y="18"/>
                  </a:lnTo>
                  <a:lnTo>
                    <a:pt x="98" y="18"/>
                  </a:lnTo>
                  <a:lnTo>
                    <a:pt x="102" y="18"/>
                  </a:lnTo>
                  <a:lnTo>
                    <a:pt x="102" y="16"/>
                  </a:lnTo>
                  <a:lnTo>
                    <a:pt x="104" y="16"/>
                  </a:lnTo>
                  <a:lnTo>
                    <a:pt x="104" y="18"/>
                  </a:lnTo>
                  <a:lnTo>
                    <a:pt x="102" y="20"/>
                  </a:lnTo>
                  <a:lnTo>
                    <a:pt x="102" y="22"/>
                  </a:lnTo>
                  <a:lnTo>
                    <a:pt x="106" y="24"/>
                  </a:lnTo>
                  <a:lnTo>
                    <a:pt x="108" y="24"/>
                  </a:lnTo>
                  <a:lnTo>
                    <a:pt x="110" y="24"/>
                  </a:lnTo>
                  <a:lnTo>
                    <a:pt x="110" y="22"/>
                  </a:lnTo>
                  <a:lnTo>
                    <a:pt x="114" y="24"/>
                  </a:lnTo>
                  <a:lnTo>
                    <a:pt x="114" y="26"/>
                  </a:lnTo>
                  <a:lnTo>
                    <a:pt x="118" y="26"/>
                  </a:lnTo>
                  <a:lnTo>
                    <a:pt x="118" y="28"/>
                  </a:lnTo>
                  <a:lnTo>
                    <a:pt x="120" y="30"/>
                  </a:lnTo>
                  <a:lnTo>
                    <a:pt x="122" y="32"/>
                  </a:lnTo>
                  <a:lnTo>
                    <a:pt x="124" y="32"/>
                  </a:lnTo>
                  <a:lnTo>
                    <a:pt x="124" y="34"/>
                  </a:lnTo>
                  <a:lnTo>
                    <a:pt x="124" y="36"/>
                  </a:lnTo>
                  <a:lnTo>
                    <a:pt x="120" y="36"/>
                  </a:lnTo>
                  <a:lnTo>
                    <a:pt x="118" y="36"/>
                  </a:lnTo>
                  <a:lnTo>
                    <a:pt x="116" y="40"/>
                  </a:lnTo>
                  <a:lnTo>
                    <a:pt x="114" y="40"/>
                  </a:lnTo>
                  <a:lnTo>
                    <a:pt x="114" y="42"/>
                  </a:lnTo>
                  <a:lnTo>
                    <a:pt x="114" y="44"/>
                  </a:lnTo>
                  <a:close/>
                </a:path>
              </a:pathLst>
            </a:custGeom>
            <a:solidFill>
              <a:srgbClr val="FC6800"/>
            </a:solidFill>
            <a:ln w="3175">
              <a:solidFill>
                <a:schemeClr val="bg1"/>
              </a:solidFill>
              <a:prstDash val="sysDot"/>
              <a:round/>
              <a:headEnd/>
              <a:tailEnd/>
            </a:ln>
          </p:spPr>
          <p:txBody>
            <a:bodyPr/>
            <a:lstStyle/>
            <a:p>
              <a:pPr fontAlgn="base">
                <a:spcBef>
                  <a:spcPct val="0"/>
                </a:spcBef>
                <a:spcAft>
                  <a:spcPct val="0"/>
                </a:spcAft>
              </a:pPr>
              <a:endParaRPr lang="de-DE" sz="2400">
                <a:solidFill>
                  <a:srgbClr val="000000"/>
                </a:solidFill>
                <a:cs typeface="Arial" charset="0"/>
              </a:endParaRPr>
            </a:p>
          </p:txBody>
        </p:sp>
        <p:sp>
          <p:nvSpPr>
            <p:cNvPr id="14545" name="Freeform 2627"/>
            <p:cNvSpPr>
              <a:spLocks/>
            </p:cNvSpPr>
            <p:nvPr/>
          </p:nvSpPr>
          <p:spPr bwMode="auto">
            <a:xfrm>
              <a:off x="4390077" y="1848276"/>
              <a:ext cx="95586" cy="34044"/>
            </a:xfrm>
            <a:custGeom>
              <a:avLst/>
              <a:gdLst>
                <a:gd name="T0" fmla="*/ 2147483647 w 104"/>
                <a:gd name="T1" fmla="*/ 2147483647 h 42"/>
                <a:gd name="T2" fmla="*/ 2147483647 w 104"/>
                <a:gd name="T3" fmla="*/ 2147483647 h 42"/>
                <a:gd name="T4" fmla="*/ 2147483647 w 104"/>
                <a:gd name="T5" fmla="*/ 2147483647 h 42"/>
                <a:gd name="T6" fmla="*/ 2147483647 w 104"/>
                <a:gd name="T7" fmla="*/ 2147483647 h 42"/>
                <a:gd name="T8" fmla="*/ 2147483647 w 104"/>
                <a:gd name="T9" fmla="*/ 2147483647 h 42"/>
                <a:gd name="T10" fmla="*/ 2147483647 w 104"/>
                <a:gd name="T11" fmla="*/ 2147483647 h 42"/>
                <a:gd name="T12" fmla="*/ 2147483647 w 104"/>
                <a:gd name="T13" fmla="*/ 2147483647 h 42"/>
                <a:gd name="T14" fmla="*/ 2147483647 w 104"/>
                <a:gd name="T15" fmla="*/ 2147483647 h 42"/>
                <a:gd name="T16" fmla="*/ 2147483647 w 104"/>
                <a:gd name="T17" fmla="*/ 2147483647 h 42"/>
                <a:gd name="T18" fmla="*/ 0 w 104"/>
                <a:gd name="T19" fmla="*/ 2147483647 h 42"/>
                <a:gd name="T20" fmla="*/ 2147483647 w 104"/>
                <a:gd name="T21" fmla="*/ 2147483647 h 42"/>
                <a:gd name="T22" fmla="*/ 2147483647 w 104"/>
                <a:gd name="T23" fmla="*/ 2147483647 h 42"/>
                <a:gd name="T24" fmla="*/ 2147483647 w 104"/>
                <a:gd name="T25" fmla="*/ 2147483647 h 42"/>
                <a:gd name="T26" fmla="*/ 2147483647 w 104"/>
                <a:gd name="T27" fmla="*/ 2147483647 h 42"/>
                <a:gd name="T28" fmla="*/ 2147483647 w 104"/>
                <a:gd name="T29" fmla="*/ 2147483647 h 42"/>
                <a:gd name="T30" fmla="*/ 2147483647 w 104"/>
                <a:gd name="T31" fmla="*/ 2147483647 h 42"/>
                <a:gd name="T32" fmla="*/ 2147483647 w 104"/>
                <a:gd name="T33" fmla="*/ 2147483647 h 42"/>
                <a:gd name="T34" fmla="*/ 2147483647 w 104"/>
                <a:gd name="T35" fmla="*/ 2147483647 h 42"/>
                <a:gd name="T36" fmla="*/ 2147483647 w 104"/>
                <a:gd name="T37" fmla="*/ 2147483647 h 42"/>
                <a:gd name="T38" fmla="*/ 2147483647 w 104"/>
                <a:gd name="T39" fmla="*/ 2147483647 h 42"/>
                <a:gd name="T40" fmla="*/ 2147483647 w 104"/>
                <a:gd name="T41" fmla="*/ 2147483647 h 42"/>
                <a:gd name="T42" fmla="*/ 2147483647 w 104"/>
                <a:gd name="T43" fmla="*/ 0 h 42"/>
                <a:gd name="T44" fmla="*/ 2147483647 w 104"/>
                <a:gd name="T45" fmla="*/ 2147483647 h 42"/>
                <a:gd name="T46" fmla="*/ 2147483647 w 104"/>
                <a:gd name="T47" fmla="*/ 2147483647 h 42"/>
                <a:gd name="T48" fmla="*/ 2147483647 w 104"/>
                <a:gd name="T49" fmla="*/ 2147483647 h 42"/>
                <a:gd name="T50" fmla="*/ 2147483647 w 104"/>
                <a:gd name="T51" fmla="*/ 2147483647 h 42"/>
                <a:gd name="T52" fmla="*/ 2147483647 w 104"/>
                <a:gd name="T53" fmla="*/ 2147483647 h 42"/>
                <a:gd name="T54" fmla="*/ 2147483647 w 104"/>
                <a:gd name="T55" fmla="*/ 2147483647 h 42"/>
                <a:gd name="T56" fmla="*/ 2147483647 w 104"/>
                <a:gd name="T57" fmla="*/ 2147483647 h 42"/>
                <a:gd name="T58" fmla="*/ 2147483647 w 104"/>
                <a:gd name="T59" fmla="*/ 2147483647 h 42"/>
                <a:gd name="T60" fmla="*/ 2147483647 w 104"/>
                <a:gd name="T61" fmla="*/ 2147483647 h 42"/>
                <a:gd name="T62" fmla="*/ 2147483647 w 104"/>
                <a:gd name="T63" fmla="*/ 2147483647 h 42"/>
                <a:gd name="T64" fmla="*/ 2147483647 w 104"/>
                <a:gd name="T65" fmla="*/ 2147483647 h 42"/>
                <a:gd name="T66" fmla="*/ 2147483647 w 104"/>
                <a:gd name="T67" fmla="*/ 2147483647 h 42"/>
                <a:gd name="T68" fmla="*/ 2147483647 w 104"/>
                <a:gd name="T69" fmla="*/ 2147483647 h 42"/>
                <a:gd name="T70" fmla="*/ 2147483647 w 104"/>
                <a:gd name="T71" fmla="*/ 2147483647 h 42"/>
                <a:gd name="T72" fmla="*/ 2147483647 w 104"/>
                <a:gd name="T73" fmla="*/ 2147483647 h 42"/>
                <a:gd name="T74" fmla="*/ 2147483647 w 104"/>
                <a:gd name="T75" fmla="*/ 2147483647 h 42"/>
                <a:gd name="T76" fmla="*/ 2147483647 w 104"/>
                <a:gd name="T77" fmla="*/ 2147483647 h 42"/>
                <a:gd name="T78" fmla="*/ 2147483647 w 104"/>
                <a:gd name="T79" fmla="*/ 2147483647 h 42"/>
                <a:gd name="T80" fmla="*/ 2147483647 w 104"/>
                <a:gd name="T81" fmla="*/ 2147483647 h 42"/>
                <a:gd name="T82" fmla="*/ 2147483647 w 104"/>
                <a:gd name="T83" fmla="*/ 2147483647 h 42"/>
                <a:gd name="T84" fmla="*/ 2147483647 w 104"/>
                <a:gd name="T85" fmla="*/ 2147483647 h 42"/>
                <a:gd name="T86" fmla="*/ 2147483647 w 104"/>
                <a:gd name="T87" fmla="*/ 2147483647 h 42"/>
                <a:gd name="T88" fmla="*/ 2147483647 w 104"/>
                <a:gd name="T89" fmla="*/ 2147483647 h 42"/>
                <a:gd name="T90" fmla="*/ 2147483647 w 104"/>
                <a:gd name="T91" fmla="*/ 2147483647 h 42"/>
                <a:gd name="T92" fmla="*/ 2147483647 w 104"/>
                <a:gd name="T93" fmla="*/ 2147483647 h 42"/>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w 104"/>
                <a:gd name="T142" fmla="*/ 0 h 42"/>
                <a:gd name="T143" fmla="*/ 104 w 104"/>
                <a:gd name="T144" fmla="*/ 42 h 42"/>
              </a:gdLst>
              <a:ahLst/>
              <a:cxnLst>
                <a:cxn ang="T94">
                  <a:pos x="T0" y="T1"/>
                </a:cxn>
                <a:cxn ang="T95">
                  <a:pos x="T2" y="T3"/>
                </a:cxn>
                <a:cxn ang="T96">
                  <a:pos x="T4" y="T5"/>
                </a:cxn>
                <a:cxn ang="T97">
                  <a:pos x="T6" y="T7"/>
                </a:cxn>
                <a:cxn ang="T98">
                  <a:pos x="T8" y="T9"/>
                </a:cxn>
                <a:cxn ang="T99">
                  <a:pos x="T10" y="T11"/>
                </a:cxn>
                <a:cxn ang="T100">
                  <a:pos x="T12" y="T13"/>
                </a:cxn>
                <a:cxn ang="T101">
                  <a:pos x="T14" y="T15"/>
                </a:cxn>
                <a:cxn ang="T102">
                  <a:pos x="T16" y="T17"/>
                </a:cxn>
                <a:cxn ang="T103">
                  <a:pos x="T18" y="T19"/>
                </a:cxn>
                <a:cxn ang="T104">
                  <a:pos x="T20" y="T21"/>
                </a:cxn>
                <a:cxn ang="T105">
                  <a:pos x="T22" y="T23"/>
                </a:cxn>
                <a:cxn ang="T106">
                  <a:pos x="T24" y="T25"/>
                </a:cxn>
                <a:cxn ang="T107">
                  <a:pos x="T26" y="T27"/>
                </a:cxn>
                <a:cxn ang="T108">
                  <a:pos x="T28" y="T29"/>
                </a:cxn>
                <a:cxn ang="T109">
                  <a:pos x="T30" y="T31"/>
                </a:cxn>
                <a:cxn ang="T110">
                  <a:pos x="T32" y="T33"/>
                </a:cxn>
                <a:cxn ang="T111">
                  <a:pos x="T34" y="T35"/>
                </a:cxn>
                <a:cxn ang="T112">
                  <a:pos x="T36" y="T37"/>
                </a:cxn>
                <a:cxn ang="T113">
                  <a:pos x="T38" y="T39"/>
                </a:cxn>
                <a:cxn ang="T114">
                  <a:pos x="T40" y="T41"/>
                </a:cxn>
                <a:cxn ang="T115">
                  <a:pos x="T42" y="T43"/>
                </a:cxn>
                <a:cxn ang="T116">
                  <a:pos x="T44" y="T45"/>
                </a:cxn>
                <a:cxn ang="T117">
                  <a:pos x="T46" y="T47"/>
                </a:cxn>
                <a:cxn ang="T118">
                  <a:pos x="T48" y="T49"/>
                </a:cxn>
                <a:cxn ang="T119">
                  <a:pos x="T50" y="T51"/>
                </a:cxn>
                <a:cxn ang="T120">
                  <a:pos x="T52" y="T53"/>
                </a:cxn>
                <a:cxn ang="T121">
                  <a:pos x="T54" y="T55"/>
                </a:cxn>
                <a:cxn ang="T122">
                  <a:pos x="T56" y="T57"/>
                </a:cxn>
                <a:cxn ang="T123">
                  <a:pos x="T58" y="T59"/>
                </a:cxn>
                <a:cxn ang="T124">
                  <a:pos x="T60" y="T61"/>
                </a:cxn>
                <a:cxn ang="T125">
                  <a:pos x="T62" y="T63"/>
                </a:cxn>
                <a:cxn ang="T126">
                  <a:pos x="T64" y="T65"/>
                </a:cxn>
                <a:cxn ang="T127">
                  <a:pos x="T66" y="T67"/>
                </a:cxn>
                <a:cxn ang="T128">
                  <a:pos x="T68" y="T69"/>
                </a:cxn>
                <a:cxn ang="T129">
                  <a:pos x="T70" y="T71"/>
                </a:cxn>
                <a:cxn ang="T130">
                  <a:pos x="T72" y="T73"/>
                </a:cxn>
                <a:cxn ang="T131">
                  <a:pos x="T74" y="T75"/>
                </a:cxn>
                <a:cxn ang="T132">
                  <a:pos x="T76" y="T77"/>
                </a:cxn>
                <a:cxn ang="T133">
                  <a:pos x="T78" y="T79"/>
                </a:cxn>
                <a:cxn ang="T134">
                  <a:pos x="T80" y="T81"/>
                </a:cxn>
                <a:cxn ang="T135">
                  <a:pos x="T82" y="T83"/>
                </a:cxn>
                <a:cxn ang="T136">
                  <a:pos x="T84" y="T85"/>
                </a:cxn>
                <a:cxn ang="T137">
                  <a:pos x="T86" y="T87"/>
                </a:cxn>
                <a:cxn ang="T138">
                  <a:pos x="T88" y="T89"/>
                </a:cxn>
                <a:cxn ang="T139">
                  <a:pos x="T90" y="T91"/>
                </a:cxn>
                <a:cxn ang="T140">
                  <a:pos x="T92" y="T93"/>
                </a:cxn>
              </a:cxnLst>
              <a:rect l="T141" t="T142" r="T143" b="T144"/>
              <a:pathLst>
                <a:path w="104" h="42">
                  <a:moveTo>
                    <a:pt x="40" y="34"/>
                  </a:moveTo>
                  <a:lnTo>
                    <a:pt x="38" y="34"/>
                  </a:lnTo>
                  <a:lnTo>
                    <a:pt x="36" y="36"/>
                  </a:lnTo>
                  <a:lnTo>
                    <a:pt x="36" y="38"/>
                  </a:lnTo>
                  <a:lnTo>
                    <a:pt x="38" y="38"/>
                  </a:lnTo>
                  <a:lnTo>
                    <a:pt x="38" y="40"/>
                  </a:lnTo>
                  <a:lnTo>
                    <a:pt x="36" y="40"/>
                  </a:lnTo>
                  <a:lnTo>
                    <a:pt x="36" y="42"/>
                  </a:lnTo>
                  <a:lnTo>
                    <a:pt x="34" y="42"/>
                  </a:lnTo>
                  <a:lnTo>
                    <a:pt x="32" y="42"/>
                  </a:lnTo>
                  <a:lnTo>
                    <a:pt x="30" y="42"/>
                  </a:lnTo>
                  <a:lnTo>
                    <a:pt x="28" y="42"/>
                  </a:lnTo>
                  <a:lnTo>
                    <a:pt x="26" y="42"/>
                  </a:lnTo>
                  <a:lnTo>
                    <a:pt x="24" y="42"/>
                  </a:lnTo>
                  <a:lnTo>
                    <a:pt x="22" y="42"/>
                  </a:lnTo>
                  <a:lnTo>
                    <a:pt x="20" y="42"/>
                  </a:lnTo>
                  <a:lnTo>
                    <a:pt x="18" y="42"/>
                  </a:lnTo>
                  <a:lnTo>
                    <a:pt x="14" y="38"/>
                  </a:lnTo>
                  <a:lnTo>
                    <a:pt x="12" y="38"/>
                  </a:lnTo>
                  <a:lnTo>
                    <a:pt x="12" y="36"/>
                  </a:lnTo>
                  <a:lnTo>
                    <a:pt x="10" y="36"/>
                  </a:lnTo>
                  <a:lnTo>
                    <a:pt x="8" y="36"/>
                  </a:lnTo>
                  <a:lnTo>
                    <a:pt x="6" y="34"/>
                  </a:lnTo>
                  <a:lnTo>
                    <a:pt x="6" y="32"/>
                  </a:lnTo>
                  <a:lnTo>
                    <a:pt x="4" y="32"/>
                  </a:lnTo>
                  <a:lnTo>
                    <a:pt x="4" y="30"/>
                  </a:lnTo>
                  <a:lnTo>
                    <a:pt x="2" y="30"/>
                  </a:lnTo>
                  <a:lnTo>
                    <a:pt x="2" y="28"/>
                  </a:lnTo>
                  <a:lnTo>
                    <a:pt x="0" y="28"/>
                  </a:lnTo>
                  <a:lnTo>
                    <a:pt x="0" y="26"/>
                  </a:lnTo>
                  <a:lnTo>
                    <a:pt x="0" y="24"/>
                  </a:lnTo>
                  <a:lnTo>
                    <a:pt x="2" y="24"/>
                  </a:lnTo>
                  <a:lnTo>
                    <a:pt x="2" y="22"/>
                  </a:lnTo>
                  <a:lnTo>
                    <a:pt x="2" y="20"/>
                  </a:lnTo>
                  <a:lnTo>
                    <a:pt x="4" y="20"/>
                  </a:lnTo>
                  <a:lnTo>
                    <a:pt x="4" y="18"/>
                  </a:lnTo>
                  <a:lnTo>
                    <a:pt x="6" y="16"/>
                  </a:lnTo>
                  <a:lnTo>
                    <a:pt x="8" y="16"/>
                  </a:lnTo>
                  <a:lnTo>
                    <a:pt x="8" y="18"/>
                  </a:lnTo>
                  <a:lnTo>
                    <a:pt x="10" y="18"/>
                  </a:lnTo>
                  <a:lnTo>
                    <a:pt x="12" y="18"/>
                  </a:lnTo>
                  <a:lnTo>
                    <a:pt x="14" y="18"/>
                  </a:lnTo>
                  <a:lnTo>
                    <a:pt x="16" y="18"/>
                  </a:lnTo>
                  <a:lnTo>
                    <a:pt x="16" y="16"/>
                  </a:lnTo>
                  <a:lnTo>
                    <a:pt x="18" y="16"/>
                  </a:lnTo>
                  <a:lnTo>
                    <a:pt x="20" y="14"/>
                  </a:lnTo>
                  <a:lnTo>
                    <a:pt x="22" y="12"/>
                  </a:lnTo>
                  <a:lnTo>
                    <a:pt x="24" y="12"/>
                  </a:lnTo>
                  <a:lnTo>
                    <a:pt x="24" y="10"/>
                  </a:lnTo>
                  <a:lnTo>
                    <a:pt x="24" y="8"/>
                  </a:lnTo>
                  <a:lnTo>
                    <a:pt x="24" y="6"/>
                  </a:lnTo>
                  <a:lnTo>
                    <a:pt x="26" y="6"/>
                  </a:lnTo>
                  <a:lnTo>
                    <a:pt x="28" y="2"/>
                  </a:lnTo>
                  <a:lnTo>
                    <a:pt x="30" y="2"/>
                  </a:lnTo>
                  <a:lnTo>
                    <a:pt x="34" y="2"/>
                  </a:lnTo>
                  <a:lnTo>
                    <a:pt x="36" y="2"/>
                  </a:lnTo>
                  <a:lnTo>
                    <a:pt x="36" y="4"/>
                  </a:lnTo>
                  <a:lnTo>
                    <a:pt x="38" y="4"/>
                  </a:lnTo>
                  <a:lnTo>
                    <a:pt x="40" y="4"/>
                  </a:lnTo>
                  <a:lnTo>
                    <a:pt x="42" y="4"/>
                  </a:lnTo>
                  <a:lnTo>
                    <a:pt x="40" y="4"/>
                  </a:lnTo>
                  <a:lnTo>
                    <a:pt x="42" y="4"/>
                  </a:lnTo>
                  <a:lnTo>
                    <a:pt x="42" y="2"/>
                  </a:lnTo>
                  <a:lnTo>
                    <a:pt x="46" y="0"/>
                  </a:lnTo>
                  <a:lnTo>
                    <a:pt x="48" y="0"/>
                  </a:lnTo>
                  <a:lnTo>
                    <a:pt x="48" y="2"/>
                  </a:lnTo>
                  <a:lnTo>
                    <a:pt x="50" y="4"/>
                  </a:lnTo>
                  <a:lnTo>
                    <a:pt x="52" y="4"/>
                  </a:lnTo>
                  <a:lnTo>
                    <a:pt x="52" y="6"/>
                  </a:lnTo>
                  <a:lnTo>
                    <a:pt x="54" y="8"/>
                  </a:lnTo>
                  <a:lnTo>
                    <a:pt x="52" y="8"/>
                  </a:lnTo>
                  <a:lnTo>
                    <a:pt x="52" y="10"/>
                  </a:lnTo>
                  <a:lnTo>
                    <a:pt x="54" y="10"/>
                  </a:lnTo>
                  <a:lnTo>
                    <a:pt x="56" y="8"/>
                  </a:lnTo>
                  <a:lnTo>
                    <a:pt x="58" y="8"/>
                  </a:lnTo>
                  <a:lnTo>
                    <a:pt x="58" y="10"/>
                  </a:lnTo>
                  <a:lnTo>
                    <a:pt x="58" y="8"/>
                  </a:lnTo>
                  <a:lnTo>
                    <a:pt x="60" y="6"/>
                  </a:lnTo>
                  <a:lnTo>
                    <a:pt x="62" y="4"/>
                  </a:lnTo>
                  <a:lnTo>
                    <a:pt x="64" y="4"/>
                  </a:lnTo>
                  <a:lnTo>
                    <a:pt x="68" y="4"/>
                  </a:lnTo>
                  <a:lnTo>
                    <a:pt x="70" y="4"/>
                  </a:lnTo>
                  <a:lnTo>
                    <a:pt x="72" y="6"/>
                  </a:lnTo>
                  <a:lnTo>
                    <a:pt x="74" y="6"/>
                  </a:lnTo>
                  <a:lnTo>
                    <a:pt x="74" y="4"/>
                  </a:lnTo>
                  <a:lnTo>
                    <a:pt x="78" y="2"/>
                  </a:lnTo>
                  <a:lnTo>
                    <a:pt x="80" y="4"/>
                  </a:lnTo>
                  <a:lnTo>
                    <a:pt x="82" y="4"/>
                  </a:lnTo>
                  <a:lnTo>
                    <a:pt x="84" y="4"/>
                  </a:lnTo>
                  <a:lnTo>
                    <a:pt x="90" y="4"/>
                  </a:lnTo>
                  <a:lnTo>
                    <a:pt x="92" y="6"/>
                  </a:lnTo>
                  <a:lnTo>
                    <a:pt x="92" y="8"/>
                  </a:lnTo>
                  <a:lnTo>
                    <a:pt x="94" y="8"/>
                  </a:lnTo>
                  <a:lnTo>
                    <a:pt x="98" y="10"/>
                  </a:lnTo>
                  <a:lnTo>
                    <a:pt x="100" y="10"/>
                  </a:lnTo>
                  <a:lnTo>
                    <a:pt x="104" y="12"/>
                  </a:lnTo>
                  <a:lnTo>
                    <a:pt x="104" y="14"/>
                  </a:lnTo>
                  <a:lnTo>
                    <a:pt x="102" y="14"/>
                  </a:lnTo>
                  <a:lnTo>
                    <a:pt x="102" y="16"/>
                  </a:lnTo>
                  <a:lnTo>
                    <a:pt x="102" y="18"/>
                  </a:lnTo>
                  <a:lnTo>
                    <a:pt x="100" y="20"/>
                  </a:lnTo>
                  <a:lnTo>
                    <a:pt x="98" y="20"/>
                  </a:lnTo>
                  <a:lnTo>
                    <a:pt x="98" y="22"/>
                  </a:lnTo>
                  <a:lnTo>
                    <a:pt x="98" y="26"/>
                  </a:lnTo>
                  <a:lnTo>
                    <a:pt x="96" y="26"/>
                  </a:lnTo>
                  <a:lnTo>
                    <a:pt x="94" y="26"/>
                  </a:lnTo>
                  <a:lnTo>
                    <a:pt x="92" y="26"/>
                  </a:lnTo>
                  <a:lnTo>
                    <a:pt x="92" y="28"/>
                  </a:lnTo>
                  <a:lnTo>
                    <a:pt x="90" y="28"/>
                  </a:lnTo>
                  <a:lnTo>
                    <a:pt x="88" y="24"/>
                  </a:lnTo>
                  <a:lnTo>
                    <a:pt x="86" y="22"/>
                  </a:lnTo>
                  <a:lnTo>
                    <a:pt x="84" y="22"/>
                  </a:lnTo>
                  <a:lnTo>
                    <a:pt x="82" y="22"/>
                  </a:lnTo>
                  <a:lnTo>
                    <a:pt x="80" y="24"/>
                  </a:lnTo>
                  <a:lnTo>
                    <a:pt x="78" y="24"/>
                  </a:lnTo>
                  <a:lnTo>
                    <a:pt x="74" y="24"/>
                  </a:lnTo>
                  <a:lnTo>
                    <a:pt x="74" y="22"/>
                  </a:lnTo>
                  <a:lnTo>
                    <a:pt x="72" y="22"/>
                  </a:lnTo>
                  <a:lnTo>
                    <a:pt x="70" y="22"/>
                  </a:lnTo>
                  <a:lnTo>
                    <a:pt x="68" y="22"/>
                  </a:lnTo>
                  <a:lnTo>
                    <a:pt x="68" y="24"/>
                  </a:lnTo>
                  <a:lnTo>
                    <a:pt x="68" y="26"/>
                  </a:lnTo>
                  <a:lnTo>
                    <a:pt x="66" y="26"/>
                  </a:lnTo>
                  <a:lnTo>
                    <a:pt x="66" y="28"/>
                  </a:lnTo>
                  <a:lnTo>
                    <a:pt x="66" y="30"/>
                  </a:lnTo>
                  <a:lnTo>
                    <a:pt x="64" y="30"/>
                  </a:lnTo>
                  <a:lnTo>
                    <a:pt x="62" y="30"/>
                  </a:lnTo>
                  <a:lnTo>
                    <a:pt x="60" y="32"/>
                  </a:lnTo>
                  <a:lnTo>
                    <a:pt x="58" y="32"/>
                  </a:lnTo>
                  <a:lnTo>
                    <a:pt x="56" y="32"/>
                  </a:lnTo>
                  <a:lnTo>
                    <a:pt x="56" y="30"/>
                  </a:lnTo>
                  <a:lnTo>
                    <a:pt x="54" y="30"/>
                  </a:lnTo>
                  <a:lnTo>
                    <a:pt x="52" y="30"/>
                  </a:lnTo>
                  <a:lnTo>
                    <a:pt x="50" y="30"/>
                  </a:lnTo>
                  <a:lnTo>
                    <a:pt x="50" y="32"/>
                  </a:lnTo>
                  <a:lnTo>
                    <a:pt x="50" y="34"/>
                  </a:lnTo>
                  <a:lnTo>
                    <a:pt x="44" y="34"/>
                  </a:lnTo>
                  <a:lnTo>
                    <a:pt x="42" y="34"/>
                  </a:lnTo>
                  <a:lnTo>
                    <a:pt x="40" y="34"/>
                  </a:lnTo>
                  <a:close/>
                </a:path>
              </a:pathLst>
            </a:custGeom>
            <a:solidFill>
              <a:srgbClr val="FC6800"/>
            </a:solidFill>
            <a:ln w="3175">
              <a:solidFill>
                <a:schemeClr val="bg1"/>
              </a:solidFill>
              <a:prstDash val="sysDot"/>
              <a:round/>
              <a:headEnd/>
              <a:tailEnd/>
            </a:ln>
          </p:spPr>
          <p:txBody>
            <a:bodyPr/>
            <a:lstStyle/>
            <a:p>
              <a:pPr fontAlgn="base">
                <a:spcBef>
                  <a:spcPct val="0"/>
                </a:spcBef>
                <a:spcAft>
                  <a:spcPct val="0"/>
                </a:spcAft>
              </a:pPr>
              <a:endParaRPr lang="de-DE" sz="2400">
                <a:solidFill>
                  <a:srgbClr val="000000"/>
                </a:solidFill>
                <a:cs typeface="Arial" charset="0"/>
              </a:endParaRPr>
            </a:p>
          </p:txBody>
        </p:sp>
        <p:sp>
          <p:nvSpPr>
            <p:cNvPr id="14546" name="Freeform 2628"/>
            <p:cNvSpPr>
              <a:spLocks/>
            </p:cNvSpPr>
            <p:nvPr/>
          </p:nvSpPr>
          <p:spPr bwMode="auto">
            <a:xfrm>
              <a:off x="4268305" y="1860061"/>
              <a:ext cx="129630" cy="47138"/>
            </a:xfrm>
            <a:custGeom>
              <a:avLst/>
              <a:gdLst>
                <a:gd name="T0" fmla="*/ 2147483647 w 140"/>
                <a:gd name="T1" fmla="*/ 2147483647 h 58"/>
                <a:gd name="T2" fmla="*/ 2147483647 w 140"/>
                <a:gd name="T3" fmla="*/ 2147483647 h 58"/>
                <a:gd name="T4" fmla="*/ 2147483647 w 140"/>
                <a:gd name="T5" fmla="*/ 2147483647 h 58"/>
                <a:gd name="T6" fmla="*/ 0 w 140"/>
                <a:gd name="T7" fmla="*/ 2147483647 h 58"/>
                <a:gd name="T8" fmla="*/ 2147483647 w 140"/>
                <a:gd name="T9" fmla="*/ 2147483647 h 58"/>
                <a:gd name="T10" fmla="*/ 2147483647 w 140"/>
                <a:gd name="T11" fmla="*/ 2147483647 h 58"/>
                <a:gd name="T12" fmla="*/ 2147483647 w 140"/>
                <a:gd name="T13" fmla="*/ 2147483647 h 58"/>
                <a:gd name="T14" fmla="*/ 2147483647 w 140"/>
                <a:gd name="T15" fmla="*/ 2147483647 h 58"/>
                <a:gd name="T16" fmla="*/ 2147483647 w 140"/>
                <a:gd name="T17" fmla="*/ 2147483647 h 58"/>
                <a:gd name="T18" fmla="*/ 2147483647 w 140"/>
                <a:gd name="T19" fmla="*/ 2147483647 h 58"/>
                <a:gd name="T20" fmla="*/ 2147483647 w 140"/>
                <a:gd name="T21" fmla="*/ 2147483647 h 58"/>
                <a:gd name="T22" fmla="*/ 2147483647 w 140"/>
                <a:gd name="T23" fmla="*/ 2147483647 h 58"/>
                <a:gd name="T24" fmla="*/ 2147483647 w 140"/>
                <a:gd name="T25" fmla="*/ 2147483647 h 58"/>
                <a:gd name="T26" fmla="*/ 2147483647 w 140"/>
                <a:gd name="T27" fmla="*/ 2147483647 h 58"/>
                <a:gd name="T28" fmla="*/ 2147483647 w 140"/>
                <a:gd name="T29" fmla="*/ 2147483647 h 58"/>
                <a:gd name="T30" fmla="*/ 2147483647 w 140"/>
                <a:gd name="T31" fmla="*/ 2147483647 h 58"/>
                <a:gd name="T32" fmla="*/ 2147483647 w 140"/>
                <a:gd name="T33" fmla="*/ 2147483647 h 58"/>
                <a:gd name="T34" fmla="*/ 2147483647 w 140"/>
                <a:gd name="T35" fmla="*/ 2147483647 h 58"/>
                <a:gd name="T36" fmla="*/ 2147483647 w 140"/>
                <a:gd name="T37" fmla="*/ 2147483647 h 58"/>
                <a:gd name="T38" fmla="*/ 2147483647 w 140"/>
                <a:gd name="T39" fmla="*/ 2147483647 h 58"/>
                <a:gd name="T40" fmla="*/ 2147483647 w 140"/>
                <a:gd name="T41" fmla="*/ 2147483647 h 58"/>
                <a:gd name="T42" fmla="*/ 2147483647 w 140"/>
                <a:gd name="T43" fmla="*/ 2147483647 h 58"/>
                <a:gd name="T44" fmla="*/ 2147483647 w 140"/>
                <a:gd name="T45" fmla="*/ 2147483647 h 58"/>
                <a:gd name="T46" fmla="*/ 2147483647 w 140"/>
                <a:gd name="T47" fmla="*/ 2147483647 h 58"/>
                <a:gd name="T48" fmla="*/ 2147483647 w 140"/>
                <a:gd name="T49" fmla="*/ 2147483647 h 58"/>
                <a:gd name="T50" fmla="*/ 2147483647 w 140"/>
                <a:gd name="T51" fmla="*/ 2147483647 h 58"/>
                <a:gd name="T52" fmla="*/ 2147483647 w 140"/>
                <a:gd name="T53" fmla="*/ 0 h 58"/>
                <a:gd name="T54" fmla="*/ 2147483647 w 140"/>
                <a:gd name="T55" fmla="*/ 2147483647 h 58"/>
                <a:gd name="T56" fmla="*/ 2147483647 w 140"/>
                <a:gd name="T57" fmla="*/ 2147483647 h 58"/>
                <a:gd name="T58" fmla="*/ 2147483647 w 140"/>
                <a:gd name="T59" fmla="*/ 2147483647 h 58"/>
                <a:gd name="T60" fmla="*/ 2147483647 w 140"/>
                <a:gd name="T61" fmla="*/ 2147483647 h 58"/>
                <a:gd name="T62" fmla="*/ 2147483647 w 140"/>
                <a:gd name="T63" fmla="*/ 2147483647 h 58"/>
                <a:gd name="T64" fmla="*/ 2147483647 w 140"/>
                <a:gd name="T65" fmla="*/ 2147483647 h 58"/>
                <a:gd name="T66" fmla="*/ 2147483647 w 140"/>
                <a:gd name="T67" fmla="*/ 2147483647 h 58"/>
                <a:gd name="T68" fmla="*/ 2147483647 w 140"/>
                <a:gd name="T69" fmla="*/ 2147483647 h 58"/>
                <a:gd name="T70" fmla="*/ 2147483647 w 140"/>
                <a:gd name="T71" fmla="*/ 2147483647 h 58"/>
                <a:gd name="T72" fmla="*/ 2147483647 w 140"/>
                <a:gd name="T73" fmla="*/ 2147483647 h 58"/>
                <a:gd name="T74" fmla="*/ 2147483647 w 140"/>
                <a:gd name="T75" fmla="*/ 2147483647 h 58"/>
                <a:gd name="T76" fmla="*/ 2147483647 w 140"/>
                <a:gd name="T77" fmla="*/ 2147483647 h 58"/>
                <a:gd name="T78" fmla="*/ 2147483647 w 140"/>
                <a:gd name="T79" fmla="*/ 2147483647 h 58"/>
                <a:gd name="T80" fmla="*/ 2147483647 w 140"/>
                <a:gd name="T81" fmla="*/ 2147483647 h 58"/>
                <a:gd name="T82" fmla="*/ 2147483647 w 140"/>
                <a:gd name="T83" fmla="*/ 2147483647 h 58"/>
                <a:gd name="T84" fmla="*/ 2147483647 w 140"/>
                <a:gd name="T85" fmla="*/ 2147483647 h 58"/>
                <a:gd name="T86" fmla="*/ 2147483647 w 140"/>
                <a:gd name="T87" fmla="*/ 2147483647 h 58"/>
                <a:gd name="T88" fmla="*/ 2147483647 w 140"/>
                <a:gd name="T89" fmla="*/ 2147483647 h 58"/>
                <a:gd name="T90" fmla="*/ 2147483647 w 140"/>
                <a:gd name="T91" fmla="*/ 2147483647 h 58"/>
                <a:gd name="T92" fmla="*/ 2147483647 w 140"/>
                <a:gd name="T93" fmla="*/ 2147483647 h 58"/>
                <a:gd name="T94" fmla="*/ 2147483647 w 140"/>
                <a:gd name="T95" fmla="*/ 2147483647 h 58"/>
                <a:gd name="T96" fmla="*/ 2147483647 w 140"/>
                <a:gd name="T97" fmla="*/ 2147483647 h 58"/>
                <a:gd name="T98" fmla="*/ 2147483647 w 140"/>
                <a:gd name="T99" fmla="*/ 2147483647 h 58"/>
                <a:gd name="T100" fmla="*/ 2147483647 w 140"/>
                <a:gd name="T101" fmla="*/ 2147483647 h 58"/>
                <a:gd name="T102" fmla="*/ 2147483647 w 140"/>
                <a:gd name="T103" fmla="*/ 2147483647 h 58"/>
                <a:gd name="T104" fmla="*/ 2147483647 w 140"/>
                <a:gd name="T105" fmla="*/ 2147483647 h 58"/>
                <a:gd name="T106" fmla="*/ 2147483647 w 140"/>
                <a:gd name="T107" fmla="*/ 2147483647 h 58"/>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w 140"/>
                <a:gd name="T163" fmla="*/ 0 h 58"/>
                <a:gd name="T164" fmla="*/ 140 w 140"/>
                <a:gd name="T165" fmla="*/ 58 h 58"/>
              </a:gdLst>
              <a:ahLst/>
              <a:cxnLst>
                <a:cxn ang="T108">
                  <a:pos x="T0" y="T1"/>
                </a:cxn>
                <a:cxn ang="T109">
                  <a:pos x="T2" y="T3"/>
                </a:cxn>
                <a:cxn ang="T110">
                  <a:pos x="T4" y="T5"/>
                </a:cxn>
                <a:cxn ang="T111">
                  <a:pos x="T6" y="T7"/>
                </a:cxn>
                <a:cxn ang="T112">
                  <a:pos x="T8" y="T9"/>
                </a:cxn>
                <a:cxn ang="T113">
                  <a:pos x="T10" y="T11"/>
                </a:cxn>
                <a:cxn ang="T114">
                  <a:pos x="T12" y="T13"/>
                </a:cxn>
                <a:cxn ang="T115">
                  <a:pos x="T14" y="T15"/>
                </a:cxn>
                <a:cxn ang="T116">
                  <a:pos x="T16" y="T17"/>
                </a:cxn>
                <a:cxn ang="T117">
                  <a:pos x="T18" y="T19"/>
                </a:cxn>
                <a:cxn ang="T118">
                  <a:pos x="T20" y="T21"/>
                </a:cxn>
                <a:cxn ang="T119">
                  <a:pos x="T22" y="T23"/>
                </a:cxn>
                <a:cxn ang="T120">
                  <a:pos x="T24" y="T25"/>
                </a:cxn>
                <a:cxn ang="T121">
                  <a:pos x="T26" y="T27"/>
                </a:cxn>
                <a:cxn ang="T122">
                  <a:pos x="T28" y="T29"/>
                </a:cxn>
                <a:cxn ang="T123">
                  <a:pos x="T30" y="T31"/>
                </a:cxn>
                <a:cxn ang="T124">
                  <a:pos x="T32" y="T33"/>
                </a:cxn>
                <a:cxn ang="T125">
                  <a:pos x="T34" y="T35"/>
                </a:cxn>
                <a:cxn ang="T126">
                  <a:pos x="T36" y="T37"/>
                </a:cxn>
                <a:cxn ang="T127">
                  <a:pos x="T38" y="T39"/>
                </a:cxn>
                <a:cxn ang="T128">
                  <a:pos x="T40" y="T41"/>
                </a:cxn>
                <a:cxn ang="T129">
                  <a:pos x="T42" y="T43"/>
                </a:cxn>
                <a:cxn ang="T130">
                  <a:pos x="T44" y="T45"/>
                </a:cxn>
                <a:cxn ang="T131">
                  <a:pos x="T46" y="T47"/>
                </a:cxn>
                <a:cxn ang="T132">
                  <a:pos x="T48" y="T49"/>
                </a:cxn>
                <a:cxn ang="T133">
                  <a:pos x="T50" y="T51"/>
                </a:cxn>
                <a:cxn ang="T134">
                  <a:pos x="T52" y="T53"/>
                </a:cxn>
                <a:cxn ang="T135">
                  <a:pos x="T54" y="T55"/>
                </a:cxn>
                <a:cxn ang="T136">
                  <a:pos x="T56" y="T57"/>
                </a:cxn>
                <a:cxn ang="T137">
                  <a:pos x="T58" y="T59"/>
                </a:cxn>
                <a:cxn ang="T138">
                  <a:pos x="T60" y="T61"/>
                </a:cxn>
                <a:cxn ang="T139">
                  <a:pos x="T62" y="T63"/>
                </a:cxn>
                <a:cxn ang="T140">
                  <a:pos x="T64" y="T65"/>
                </a:cxn>
                <a:cxn ang="T141">
                  <a:pos x="T66" y="T67"/>
                </a:cxn>
                <a:cxn ang="T142">
                  <a:pos x="T68" y="T69"/>
                </a:cxn>
                <a:cxn ang="T143">
                  <a:pos x="T70" y="T71"/>
                </a:cxn>
                <a:cxn ang="T144">
                  <a:pos x="T72" y="T73"/>
                </a:cxn>
                <a:cxn ang="T145">
                  <a:pos x="T74" y="T75"/>
                </a:cxn>
                <a:cxn ang="T146">
                  <a:pos x="T76" y="T77"/>
                </a:cxn>
                <a:cxn ang="T147">
                  <a:pos x="T78" y="T79"/>
                </a:cxn>
                <a:cxn ang="T148">
                  <a:pos x="T80" y="T81"/>
                </a:cxn>
                <a:cxn ang="T149">
                  <a:pos x="T82" y="T83"/>
                </a:cxn>
                <a:cxn ang="T150">
                  <a:pos x="T84" y="T85"/>
                </a:cxn>
                <a:cxn ang="T151">
                  <a:pos x="T86" y="T87"/>
                </a:cxn>
                <a:cxn ang="T152">
                  <a:pos x="T88" y="T89"/>
                </a:cxn>
                <a:cxn ang="T153">
                  <a:pos x="T90" y="T91"/>
                </a:cxn>
                <a:cxn ang="T154">
                  <a:pos x="T92" y="T93"/>
                </a:cxn>
                <a:cxn ang="T155">
                  <a:pos x="T94" y="T95"/>
                </a:cxn>
                <a:cxn ang="T156">
                  <a:pos x="T96" y="T97"/>
                </a:cxn>
                <a:cxn ang="T157">
                  <a:pos x="T98" y="T99"/>
                </a:cxn>
                <a:cxn ang="T158">
                  <a:pos x="T100" y="T101"/>
                </a:cxn>
                <a:cxn ang="T159">
                  <a:pos x="T102" y="T103"/>
                </a:cxn>
                <a:cxn ang="T160">
                  <a:pos x="T104" y="T105"/>
                </a:cxn>
                <a:cxn ang="T161">
                  <a:pos x="T106" y="T107"/>
                </a:cxn>
              </a:cxnLst>
              <a:rect l="T162" t="T163" r="T164" b="T165"/>
              <a:pathLst>
                <a:path w="140" h="58">
                  <a:moveTo>
                    <a:pt x="16" y="48"/>
                  </a:moveTo>
                  <a:lnTo>
                    <a:pt x="18" y="48"/>
                  </a:lnTo>
                  <a:lnTo>
                    <a:pt x="16" y="46"/>
                  </a:lnTo>
                  <a:lnTo>
                    <a:pt x="14" y="46"/>
                  </a:lnTo>
                  <a:lnTo>
                    <a:pt x="14" y="48"/>
                  </a:lnTo>
                  <a:lnTo>
                    <a:pt x="12" y="48"/>
                  </a:lnTo>
                  <a:lnTo>
                    <a:pt x="12" y="50"/>
                  </a:lnTo>
                  <a:lnTo>
                    <a:pt x="10" y="48"/>
                  </a:lnTo>
                  <a:lnTo>
                    <a:pt x="8" y="48"/>
                  </a:lnTo>
                  <a:lnTo>
                    <a:pt x="8" y="46"/>
                  </a:lnTo>
                  <a:lnTo>
                    <a:pt x="4" y="44"/>
                  </a:lnTo>
                  <a:lnTo>
                    <a:pt x="2" y="44"/>
                  </a:lnTo>
                  <a:lnTo>
                    <a:pt x="2" y="42"/>
                  </a:lnTo>
                  <a:lnTo>
                    <a:pt x="2" y="40"/>
                  </a:lnTo>
                  <a:lnTo>
                    <a:pt x="0" y="40"/>
                  </a:lnTo>
                  <a:lnTo>
                    <a:pt x="0" y="38"/>
                  </a:lnTo>
                  <a:lnTo>
                    <a:pt x="2" y="38"/>
                  </a:lnTo>
                  <a:lnTo>
                    <a:pt x="2" y="36"/>
                  </a:lnTo>
                  <a:lnTo>
                    <a:pt x="2" y="34"/>
                  </a:lnTo>
                  <a:lnTo>
                    <a:pt x="0" y="34"/>
                  </a:lnTo>
                  <a:lnTo>
                    <a:pt x="0" y="32"/>
                  </a:lnTo>
                  <a:lnTo>
                    <a:pt x="2" y="34"/>
                  </a:lnTo>
                  <a:lnTo>
                    <a:pt x="4" y="34"/>
                  </a:lnTo>
                  <a:lnTo>
                    <a:pt x="4" y="32"/>
                  </a:lnTo>
                  <a:lnTo>
                    <a:pt x="6" y="32"/>
                  </a:lnTo>
                  <a:lnTo>
                    <a:pt x="8" y="32"/>
                  </a:lnTo>
                  <a:lnTo>
                    <a:pt x="10" y="34"/>
                  </a:lnTo>
                  <a:lnTo>
                    <a:pt x="12" y="36"/>
                  </a:lnTo>
                  <a:lnTo>
                    <a:pt x="12" y="38"/>
                  </a:lnTo>
                  <a:lnTo>
                    <a:pt x="12" y="40"/>
                  </a:lnTo>
                  <a:lnTo>
                    <a:pt x="12" y="38"/>
                  </a:lnTo>
                  <a:lnTo>
                    <a:pt x="14" y="38"/>
                  </a:lnTo>
                  <a:lnTo>
                    <a:pt x="16" y="36"/>
                  </a:lnTo>
                  <a:lnTo>
                    <a:pt x="16" y="34"/>
                  </a:lnTo>
                  <a:lnTo>
                    <a:pt x="16" y="32"/>
                  </a:lnTo>
                  <a:lnTo>
                    <a:pt x="18" y="32"/>
                  </a:lnTo>
                  <a:lnTo>
                    <a:pt x="20" y="32"/>
                  </a:lnTo>
                  <a:lnTo>
                    <a:pt x="24" y="34"/>
                  </a:lnTo>
                  <a:lnTo>
                    <a:pt x="26" y="36"/>
                  </a:lnTo>
                  <a:lnTo>
                    <a:pt x="28" y="36"/>
                  </a:lnTo>
                  <a:lnTo>
                    <a:pt x="32" y="36"/>
                  </a:lnTo>
                  <a:lnTo>
                    <a:pt x="36" y="34"/>
                  </a:lnTo>
                  <a:lnTo>
                    <a:pt x="38" y="34"/>
                  </a:lnTo>
                  <a:lnTo>
                    <a:pt x="40" y="32"/>
                  </a:lnTo>
                  <a:lnTo>
                    <a:pt x="44" y="30"/>
                  </a:lnTo>
                  <a:lnTo>
                    <a:pt x="46" y="30"/>
                  </a:lnTo>
                  <a:lnTo>
                    <a:pt x="48" y="30"/>
                  </a:lnTo>
                  <a:lnTo>
                    <a:pt x="48" y="32"/>
                  </a:lnTo>
                  <a:lnTo>
                    <a:pt x="50" y="32"/>
                  </a:lnTo>
                  <a:lnTo>
                    <a:pt x="50" y="30"/>
                  </a:lnTo>
                  <a:lnTo>
                    <a:pt x="54" y="30"/>
                  </a:lnTo>
                  <a:lnTo>
                    <a:pt x="56" y="30"/>
                  </a:lnTo>
                  <a:lnTo>
                    <a:pt x="58" y="30"/>
                  </a:lnTo>
                  <a:lnTo>
                    <a:pt x="60" y="30"/>
                  </a:lnTo>
                  <a:lnTo>
                    <a:pt x="60" y="32"/>
                  </a:lnTo>
                  <a:lnTo>
                    <a:pt x="62" y="34"/>
                  </a:lnTo>
                  <a:lnTo>
                    <a:pt x="64" y="34"/>
                  </a:lnTo>
                  <a:lnTo>
                    <a:pt x="64" y="30"/>
                  </a:lnTo>
                  <a:lnTo>
                    <a:pt x="64" y="28"/>
                  </a:lnTo>
                  <a:lnTo>
                    <a:pt x="62" y="28"/>
                  </a:lnTo>
                  <a:lnTo>
                    <a:pt x="60" y="28"/>
                  </a:lnTo>
                  <a:lnTo>
                    <a:pt x="62" y="26"/>
                  </a:lnTo>
                  <a:lnTo>
                    <a:pt x="62" y="24"/>
                  </a:lnTo>
                  <a:lnTo>
                    <a:pt x="60" y="22"/>
                  </a:lnTo>
                  <a:lnTo>
                    <a:pt x="60" y="20"/>
                  </a:lnTo>
                  <a:lnTo>
                    <a:pt x="58" y="20"/>
                  </a:lnTo>
                  <a:lnTo>
                    <a:pt x="58" y="18"/>
                  </a:lnTo>
                  <a:lnTo>
                    <a:pt x="60" y="18"/>
                  </a:lnTo>
                  <a:lnTo>
                    <a:pt x="60" y="16"/>
                  </a:lnTo>
                  <a:lnTo>
                    <a:pt x="62" y="16"/>
                  </a:lnTo>
                  <a:lnTo>
                    <a:pt x="64" y="14"/>
                  </a:lnTo>
                  <a:lnTo>
                    <a:pt x="66" y="14"/>
                  </a:lnTo>
                  <a:lnTo>
                    <a:pt x="68" y="14"/>
                  </a:lnTo>
                  <a:lnTo>
                    <a:pt x="68" y="12"/>
                  </a:lnTo>
                  <a:lnTo>
                    <a:pt x="70" y="12"/>
                  </a:lnTo>
                  <a:lnTo>
                    <a:pt x="70" y="10"/>
                  </a:lnTo>
                  <a:lnTo>
                    <a:pt x="70" y="8"/>
                  </a:lnTo>
                  <a:lnTo>
                    <a:pt x="72" y="8"/>
                  </a:lnTo>
                  <a:lnTo>
                    <a:pt x="74" y="8"/>
                  </a:lnTo>
                  <a:lnTo>
                    <a:pt x="74" y="10"/>
                  </a:lnTo>
                  <a:lnTo>
                    <a:pt x="76" y="8"/>
                  </a:lnTo>
                  <a:lnTo>
                    <a:pt x="76" y="6"/>
                  </a:lnTo>
                  <a:lnTo>
                    <a:pt x="78" y="6"/>
                  </a:lnTo>
                  <a:lnTo>
                    <a:pt x="80" y="6"/>
                  </a:lnTo>
                  <a:lnTo>
                    <a:pt x="84" y="8"/>
                  </a:lnTo>
                  <a:lnTo>
                    <a:pt x="86" y="8"/>
                  </a:lnTo>
                  <a:lnTo>
                    <a:pt x="88" y="8"/>
                  </a:lnTo>
                  <a:lnTo>
                    <a:pt x="88" y="6"/>
                  </a:lnTo>
                  <a:lnTo>
                    <a:pt x="90" y="6"/>
                  </a:lnTo>
                  <a:lnTo>
                    <a:pt x="92" y="6"/>
                  </a:lnTo>
                  <a:lnTo>
                    <a:pt x="92" y="8"/>
                  </a:lnTo>
                  <a:lnTo>
                    <a:pt x="94" y="8"/>
                  </a:lnTo>
                  <a:lnTo>
                    <a:pt x="94" y="6"/>
                  </a:lnTo>
                  <a:lnTo>
                    <a:pt x="96" y="4"/>
                  </a:lnTo>
                  <a:lnTo>
                    <a:pt x="98" y="4"/>
                  </a:lnTo>
                  <a:lnTo>
                    <a:pt x="98" y="2"/>
                  </a:lnTo>
                  <a:lnTo>
                    <a:pt x="98" y="0"/>
                  </a:lnTo>
                  <a:lnTo>
                    <a:pt x="100" y="0"/>
                  </a:lnTo>
                  <a:lnTo>
                    <a:pt x="102" y="0"/>
                  </a:lnTo>
                  <a:lnTo>
                    <a:pt x="104" y="0"/>
                  </a:lnTo>
                  <a:lnTo>
                    <a:pt x="106" y="0"/>
                  </a:lnTo>
                  <a:lnTo>
                    <a:pt x="108" y="2"/>
                  </a:lnTo>
                  <a:lnTo>
                    <a:pt x="110" y="2"/>
                  </a:lnTo>
                  <a:lnTo>
                    <a:pt x="110" y="4"/>
                  </a:lnTo>
                  <a:lnTo>
                    <a:pt x="112" y="4"/>
                  </a:lnTo>
                  <a:lnTo>
                    <a:pt x="114" y="4"/>
                  </a:lnTo>
                  <a:lnTo>
                    <a:pt x="116" y="6"/>
                  </a:lnTo>
                  <a:lnTo>
                    <a:pt x="118" y="6"/>
                  </a:lnTo>
                  <a:lnTo>
                    <a:pt x="122" y="6"/>
                  </a:lnTo>
                  <a:lnTo>
                    <a:pt x="124" y="6"/>
                  </a:lnTo>
                  <a:lnTo>
                    <a:pt x="124" y="4"/>
                  </a:lnTo>
                  <a:lnTo>
                    <a:pt x="126" y="4"/>
                  </a:lnTo>
                  <a:lnTo>
                    <a:pt x="128" y="4"/>
                  </a:lnTo>
                  <a:lnTo>
                    <a:pt x="130" y="6"/>
                  </a:lnTo>
                  <a:lnTo>
                    <a:pt x="132" y="6"/>
                  </a:lnTo>
                  <a:lnTo>
                    <a:pt x="134" y="6"/>
                  </a:lnTo>
                  <a:lnTo>
                    <a:pt x="134" y="8"/>
                  </a:lnTo>
                  <a:lnTo>
                    <a:pt x="134" y="10"/>
                  </a:lnTo>
                  <a:lnTo>
                    <a:pt x="132" y="10"/>
                  </a:lnTo>
                  <a:lnTo>
                    <a:pt x="132" y="12"/>
                  </a:lnTo>
                  <a:lnTo>
                    <a:pt x="132" y="14"/>
                  </a:lnTo>
                  <a:lnTo>
                    <a:pt x="134" y="14"/>
                  </a:lnTo>
                  <a:lnTo>
                    <a:pt x="134" y="16"/>
                  </a:lnTo>
                  <a:lnTo>
                    <a:pt x="136" y="16"/>
                  </a:lnTo>
                  <a:lnTo>
                    <a:pt x="136" y="18"/>
                  </a:lnTo>
                  <a:lnTo>
                    <a:pt x="138" y="18"/>
                  </a:lnTo>
                  <a:lnTo>
                    <a:pt x="138" y="20"/>
                  </a:lnTo>
                  <a:lnTo>
                    <a:pt x="140" y="22"/>
                  </a:lnTo>
                  <a:lnTo>
                    <a:pt x="138" y="22"/>
                  </a:lnTo>
                  <a:lnTo>
                    <a:pt x="138" y="24"/>
                  </a:lnTo>
                  <a:lnTo>
                    <a:pt x="138" y="26"/>
                  </a:lnTo>
                  <a:lnTo>
                    <a:pt x="138" y="28"/>
                  </a:lnTo>
                  <a:lnTo>
                    <a:pt x="136" y="30"/>
                  </a:lnTo>
                  <a:lnTo>
                    <a:pt x="134" y="30"/>
                  </a:lnTo>
                  <a:lnTo>
                    <a:pt x="132" y="30"/>
                  </a:lnTo>
                  <a:lnTo>
                    <a:pt x="132" y="28"/>
                  </a:lnTo>
                  <a:lnTo>
                    <a:pt x="130" y="28"/>
                  </a:lnTo>
                  <a:lnTo>
                    <a:pt x="128" y="28"/>
                  </a:lnTo>
                  <a:lnTo>
                    <a:pt x="126" y="28"/>
                  </a:lnTo>
                  <a:lnTo>
                    <a:pt x="126" y="30"/>
                  </a:lnTo>
                  <a:lnTo>
                    <a:pt x="128" y="30"/>
                  </a:lnTo>
                  <a:lnTo>
                    <a:pt x="130" y="30"/>
                  </a:lnTo>
                  <a:lnTo>
                    <a:pt x="130" y="32"/>
                  </a:lnTo>
                  <a:lnTo>
                    <a:pt x="132" y="32"/>
                  </a:lnTo>
                  <a:lnTo>
                    <a:pt x="132" y="34"/>
                  </a:lnTo>
                  <a:lnTo>
                    <a:pt x="130" y="34"/>
                  </a:lnTo>
                  <a:lnTo>
                    <a:pt x="130" y="36"/>
                  </a:lnTo>
                  <a:lnTo>
                    <a:pt x="128" y="36"/>
                  </a:lnTo>
                  <a:lnTo>
                    <a:pt x="128" y="38"/>
                  </a:lnTo>
                  <a:lnTo>
                    <a:pt x="128" y="40"/>
                  </a:lnTo>
                  <a:lnTo>
                    <a:pt x="126" y="40"/>
                  </a:lnTo>
                  <a:lnTo>
                    <a:pt x="128" y="42"/>
                  </a:lnTo>
                  <a:lnTo>
                    <a:pt x="130" y="46"/>
                  </a:lnTo>
                  <a:lnTo>
                    <a:pt x="128" y="46"/>
                  </a:lnTo>
                  <a:lnTo>
                    <a:pt x="126" y="46"/>
                  </a:lnTo>
                  <a:lnTo>
                    <a:pt x="124" y="46"/>
                  </a:lnTo>
                  <a:lnTo>
                    <a:pt x="122" y="48"/>
                  </a:lnTo>
                  <a:lnTo>
                    <a:pt x="120" y="50"/>
                  </a:lnTo>
                  <a:lnTo>
                    <a:pt x="120" y="52"/>
                  </a:lnTo>
                  <a:lnTo>
                    <a:pt x="118" y="52"/>
                  </a:lnTo>
                  <a:lnTo>
                    <a:pt x="116" y="52"/>
                  </a:lnTo>
                  <a:lnTo>
                    <a:pt x="112" y="54"/>
                  </a:lnTo>
                  <a:lnTo>
                    <a:pt x="108" y="54"/>
                  </a:lnTo>
                  <a:lnTo>
                    <a:pt x="106" y="54"/>
                  </a:lnTo>
                  <a:lnTo>
                    <a:pt x="104" y="54"/>
                  </a:lnTo>
                  <a:lnTo>
                    <a:pt x="100" y="54"/>
                  </a:lnTo>
                  <a:lnTo>
                    <a:pt x="100" y="56"/>
                  </a:lnTo>
                  <a:lnTo>
                    <a:pt x="94" y="58"/>
                  </a:lnTo>
                  <a:lnTo>
                    <a:pt x="92" y="58"/>
                  </a:lnTo>
                  <a:lnTo>
                    <a:pt x="86" y="58"/>
                  </a:lnTo>
                  <a:lnTo>
                    <a:pt x="86" y="56"/>
                  </a:lnTo>
                  <a:lnTo>
                    <a:pt x="82" y="56"/>
                  </a:lnTo>
                  <a:lnTo>
                    <a:pt x="80" y="56"/>
                  </a:lnTo>
                  <a:lnTo>
                    <a:pt x="78" y="56"/>
                  </a:lnTo>
                  <a:lnTo>
                    <a:pt x="76" y="54"/>
                  </a:lnTo>
                  <a:lnTo>
                    <a:pt x="74" y="54"/>
                  </a:lnTo>
                  <a:lnTo>
                    <a:pt x="72" y="54"/>
                  </a:lnTo>
                  <a:lnTo>
                    <a:pt x="70" y="54"/>
                  </a:lnTo>
                  <a:lnTo>
                    <a:pt x="60" y="54"/>
                  </a:lnTo>
                  <a:lnTo>
                    <a:pt x="58" y="54"/>
                  </a:lnTo>
                  <a:lnTo>
                    <a:pt x="56" y="54"/>
                  </a:lnTo>
                  <a:lnTo>
                    <a:pt x="54" y="52"/>
                  </a:lnTo>
                  <a:lnTo>
                    <a:pt x="52" y="50"/>
                  </a:lnTo>
                  <a:lnTo>
                    <a:pt x="50" y="48"/>
                  </a:lnTo>
                  <a:lnTo>
                    <a:pt x="48" y="46"/>
                  </a:lnTo>
                  <a:lnTo>
                    <a:pt x="50" y="46"/>
                  </a:lnTo>
                  <a:lnTo>
                    <a:pt x="50" y="44"/>
                  </a:lnTo>
                  <a:lnTo>
                    <a:pt x="48" y="44"/>
                  </a:lnTo>
                  <a:lnTo>
                    <a:pt x="42" y="46"/>
                  </a:lnTo>
                  <a:lnTo>
                    <a:pt x="40" y="46"/>
                  </a:lnTo>
                  <a:lnTo>
                    <a:pt x="38" y="46"/>
                  </a:lnTo>
                  <a:lnTo>
                    <a:pt x="36" y="46"/>
                  </a:lnTo>
                  <a:lnTo>
                    <a:pt x="30" y="46"/>
                  </a:lnTo>
                  <a:lnTo>
                    <a:pt x="30" y="48"/>
                  </a:lnTo>
                  <a:lnTo>
                    <a:pt x="28" y="48"/>
                  </a:lnTo>
                  <a:lnTo>
                    <a:pt x="28" y="50"/>
                  </a:lnTo>
                  <a:lnTo>
                    <a:pt x="28" y="52"/>
                  </a:lnTo>
                  <a:lnTo>
                    <a:pt x="26" y="52"/>
                  </a:lnTo>
                  <a:lnTo>
                    <a:pt x="24" y="50"/>
                  </a:lnTo>
                  <a:lnTo>
                    <a:pt x="22" y="50"/>
                  </a:lnTo>
                  <a:lnTo>
                    <a:pt x="22" y="48"/>
                  </a:lnTo>
                  <a:lnTo>
                    <a:pt x="20" y="48"/>
                  </a:lnTo>
                  <a:lnTo>
                    <a:pt x="20" y="50"/>
                  </a:lnTo>
                  <a:lnTo>
                    <a:pt x="18" y="50"/>
                  </a:lnTo>
                  <a:lnTo>
                    <a:pt x="16" y="48"/>
                  </a:lnTo>
                  <a:close/>
                </a:path>
              </a:pathLst>
            </a:custGeom>
            <a:solidFill>
              <a:srgbClr val="FC6800"/>
            </a:solidFill>
            <a:ln w="3175">
              <a:solidFill>
                <a:schemeClr val="bg1"/>
              </a:solidFill>
              <a:prstDash val="sysDot"/>
              <a:round/>
              <a:headEnd/>
              <a:tailEnd/>
            </a:ln>
          </p:spPr>
          <p:txBody>
            <a:bodyPr/>
            <a:lstStyle/>
            <a:p>
              <a:pPr fontAlgn="base">
                <a:spcBef>
                  <a:spcPct val="0"/>
                </a:spcBef>
                <a:spcAft>
                  <a:spcPct val="0"/>
                </a:spcAft>
              </a:pPr>
              <a:endParaRPr lang="de-DE" sz="2400">
                <a:solidFill>
                  <a:srgbClr val="000000"/>
                </a:solidFill>
                <a:cs typeface="Arial" charset="0"/>
              </a:endParaRPr>
            </a:p>
          </p:txBody>
        </p:sp>
        <p:sp>
          <p:nvSpPr>
            <p:cNvPr id="14547" name="Freeform 2629"/>
            <p:cNvSpPr>
              <a:spLocks/>
            </p:cNvSpPr>
            <p:nvPr/>
          </p:nvSpPr>
          <p:spPr bwMode="auto">
            <a:xfrm>
              <a:off x="4240807" y="1751380"/>
              <a:ext cx="3929" cy="1310"/>
            </a:xfrm>
            <a:custGeom>
              <a:avLst/>
              <a:gdLst>
                <a:gd name="T0" fmla="*/ 2147483647 w 4"/>
                <a:gd name="T1" fmla="*/ 2147483647 h 2"/>
                <a:gd name="T2" fmla="*/ 2147483647 w 4"/>
                <a:gd name="T3" fmla="*/ 2147483647 h 2"/>
                <a:gd name="T4" fmla="*/ 0 w 4"/>
                <a:gd name="T5" fmla="*/ 0 h 2"/>
                <a:gd name="T6" fmla="*/ 2147483647 w 4"/>
                <a:gd name="T7" fmla="*/ 0 h 2"/>
                <a:gd name="T8" fmla="*/ 2147483647 w 4"/>
                <a:gd name="T9" fmla="*/ 0 h 2"/>
                <a:gd name="T10" fmla="*/ 2147483647 w 4"/>
                <a:gd name="T11" fmla="*/ 2147483647 h 2"/>
                <a:gd name="T12" fmla="*/ 0 60000 65536"/>
                <a:gd name="T13" fmla="*/ 0 60000 65536"/>
                <a:gd name="T14" fmla="*/ 0 60000 65536"/>
                <a:gd name="T15" fmla="*/ 0 60000 65536"/>
                <a:gd name="T16" fmla="*/ 0 60000 65536"/>
                <a:gd name="T17" fmla="*/ 0 60000 65536"/>
                <a:gd name="T18" fmla="*/ 0 w 4"/>
                <a:gd name="T19" fmla="*/ 0 h 2"/>
                <a:gd name="T20" fmla="*/ 4 w 4"/>
                <a:gd name="T21" fmla="*/ 2 h 2"/>
              </a:gdLst>
              <a:ahLst/>
              <a:cxnLst>
                <a:cxn ang="T12">
                  <a:pos x="T0" y="T1"/>
                </a:cxn>
                <a:cxn ang="T13">
                  <a:pos x="T2" y="T3"/>
                </a:cxn>
                <a:cxn ang="T14">
                  <a:pos x="T4" y="T5"/>
                </a:cxn>
                <a:cxn ang="T15">
                  <a:pos x="T6" y="T7"/>
                </a:cxn>
                <a:cxn ang="T16">
                  <a:pos x="T8" y="T9"/>
                </a:cxn>
                <a:cxn ang="T17">
                  <a:pos x="T10" y="T11"/>
                </a:cxn>
              </a:cxnLst>
              <a:rect l="T18" t="T19" r="T20" b="T21"/>
              <a:pathLst>
                <a:path w="4" h="2">
                  <a:moveTo>
                    <a:pt x="4" y="2"/>
                  </a:moveTo>
                  <a:lnTo>
                    <a:pt x="2" y="2"/>
                  </a:lnTo>
                  <a:lnTo>
                    <a:pt x="0" y="0"/>
                  </a:lnTo>
                  <a:lnTo>
                    <a:pt x="2" y="0"/>
                  </a:lnTo>
                  <a:lnTo>
                    <a:pt x="4" y="0"/>
                  </a:lnTo>
                  <a:lnTo>
                    <a:pt x="4" y="2"/>
                  </a:lnTo>
                  <a:close/>
                </a:path>
              </a:pathLst>
            </a:custGeom>
            <a:noFill/>
            <a:ln w="3175">
              <a:solidFill>
                <a:schemeClr val="bg1"/>
              </a:solidFill>
              <a:prstDash val="sysDot"/>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lang="de-DE" sz="2400">
                <a:solidFill>
                  <a:srgbClr val="000000"/>
                </a:solidFill>
                <a:cs typeface="Arial" charset="0"/>
              </a:endParaRPr>
            </a:p>
          </p:txBody>
        </p:sp>
        <p:sp>
          <p:nvSpPr>
            <p:cNvPr id="14548" name="Freeform 2630"/>
            <p:cNvSpPr>
              <a:spLocks/>
            </p:cNvSpPr>
            <p:nvPr/>
          </p:nvSpPr>
          <p:spPr bwMode="auto">
            <a:xfrm>
              <a:off x="4238188" y="1751380"/>
              <a:ext cx="2619" cy="2619"/>
            </a:xfrm>
            <a:custGeom>
              <a:avLst/>
              <a:gdLst>
                <a:gd name="T0" fmla="*/ 2147483647 w 2"/>
                <a:gd name="T1" fmla="*/ 2147483647 h 4"/>
                <a:gd name="T2" fmla="*/ 2147483647 w 2"/>
                <a:gd name="T3" fmla="*/ 2147483647 h 4"/>
                <a:gd name="T4" fmla="*/ 0 w 2"/>
                <a:gd name="T5" fmla="*/ 2147483647 h 4"/>
                <a:gd name="T6" fmla="*/ 0 w 2"/>
                <a:gd name="T7" fmla="*/ 0 h 4"/>
                <a:gd name="T8" fmla="*/ 2147483647 w 2"/>
                <a:gd name="T9" fmla="*/ 0 h 4"/>
                <a:gd name="T10" fmla="*/ 2147483647 w 2"/>
                <a:gd name="T11" fmla="*/ 2147483647 h 4"/>
                <a:gd name="T12" fmla="*/ 2147483647 w 2"/>
                <a:gd name="T13" fmla="*/ 2147483647 h 4"/>
                <a:gd name="T14" fmla="*/ 0 60000 65536"/>
                <a:gd name="T15" fmla="*/ 0 60000 65536"/>
                <a:gd name="T16" fmla="*/ 0 60000 65536"/>
                <a:gd name="T17" fmla="*/ 0 60000 65536"/>
                <a:gd name="T18" fmla="*/ 0 60000 65536"/>
                <a:gd name="T19" fmla="*/ 0 60000 65536"/>
                <a:gd name="T20" fmla="*/ 0 60000 65536"/>
                <a:gd name="T21" fmla="*/ 0 w 2"/>
                <a:gd name="T22" fmla="*/ 0 h 4"/>
                <a:gd name="T23" fmla="*/ 2 w 2"/>
                <a:gd name="T24" fmla="*/ 4 h 4"/>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2" h="4">
                  <a:moveTo>
                    <a:pt x="2" y="4"/>
                  </a:moveTo>
                  <a:lnTo>
                    <a:pt x="2" y="2"/>
                  </a:lnTo>
                  <a:lnTo>
                    <a:pt x="0" y="2"/>
                  </a:lnTo>
                  <a:lnTo>
                    <a:pt x="0" y="0"/>
                  </a:lnTo>
                  <a:lnTo>
                    <a:pt x="2" y="0"/>
                  </a:lnTo>
                  <a:lnTo>
                    <a:pt x="2" y="2"/>
                  </a:lnTo>
                  <a:lnTo>
                    <a:pt x="2" y="4"/>
                  </a:lnTo>
                  <a:close/>
                </a:path>
              </a:pathLst>
            </a:custGeom>
            <a:noFill/>
            <a:ln w="3175">
              <a:solidFill>
                <a:schemeClr val="bg1"/>
              </a:solidFill>
              <a:prstDash val="sysDot"/>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lang="de-DE" sz="2400">
                <a:solidFill>
                  <a:srgbClr val="000000"/>
                </a:solidFill>
                <a:cs typeface="Arial" charset="0"/>
              </a:endParaRPr>
            </a:p>
          </p:txBody>
        </p:sp>
        <p:sp>
          <p:nvSpPr>
            <p:cNvPr id="14549" name="Freeform 2631"/>
            <p:cNvSpPr>
              <a:spLocks/>
            </p:cNvSpPr>
            <p:nvPr/>
          </p:nvSpPr>
          <p:spPr bwMode="auto">
            <a:xfrm>
              <a:off x="4318061" y="1752690"/>
              <a:ext cx="9166" cy="7856"/>
            </a:xfrm>
            <a:custGeom>
              <a:avLst/>
              <a:gdLst>
                <a:gd name="T0" fmla="*/ 2147483647 w 10"/>
                <a:gd name="T1" fmla="*/ 2147483647 h 10"/>
                <a:gd name="T2" fmla="*/ 2147483647 w 10"/>
                <a:gd name="T3" fmla="*/ 2147483647 h 10"/>
                <a:gd name="T4" fmla="*/ 2147483647 w 10"/>
                <a:gd name="T5" fmla="*/ 2147483647 h 10"/>
                <a:gd name="T6" fmla="*/ 0 w 10"/>
                <a:gd name="T7" fmla="*/ 2147483647 h 10"/>
                <a:gd name="T8" fmla="*/ 0 w 10"/>
                <a:gd name="T9" fmla="*/ 2147483647 h 10"/>
                <a:gd name="T10" fmla="*/ 2147483647 w 10"/>
                <a:gd name="T11" fmla="*/ 2147483647 h 10"/>
                <a:gd name="T12" fmla="*/ 2147483647 w 10"/>
                <a:gd name="T13" fmla="*/ 2147483647 h 10"/>
                <a:gd name="T14" fmla="*/ 2147483647 w 10"/>
                <a:gd name="T15" fmla="*/ 2147483647 h 10"/>
                <a:gd name="T16" fmla="*/ 2147483647 w 10"/>
                <a:gd name="T17" fmla="*/ 2147483647 h 10"/>
                <a:gd name="T18" fmla="*/ 0 w 10"/>
                <a:gd name="T19" fmla="*/ 2147483647 h 10"/>
                <a:gd name="T20" fmla="*/ 2147483647 w 10"/>
                <a:gd name="T21" fmla="*/ 2147483647 h 10"/>
                <a:gd name="T22" fmla="*/ 2147483647 w 10"/>
                <a:gd name="T23" fmla="*/ 2147483647 h 10"/>
                <a:gd name="T24" fmla="*/ 2147483647 w 10"/>
                <a:gd name="T25" fmla="*/ 2147483647 h 10"/>
                <a:gd name="T26" fmla="*/ 2147483647 w 10"/>
                <a:gd name="T27" fmla="*/ 2147483647 h 10"/>
                <a:gd name="T28" fmla="*/ 2147483647 w 10"/>
                <a:gd name="T29" fmla="*/ 2147483647 h 10"/>
                <a:gd name="T30" fmla="*/ 2147483647 w 10"/>
                <a:gd name="T31" fmla="*/ 2147483647 h 10"/>
                <a:gd name="T32" fmla="*/ 2147483647 w 10"/>
                <a:gd name="T33" fmla="*/ 2147483647 h 10"/>
                <a:gd name="T34" fmla="*/ 2147483647 w 10"/>
                <a:gd name="T35" fmla="*/ 2147483647 h 10"/>
                <a:gd name="T36" fmla="*/ 2147483647 w 10"/>
                <a:gd name="T37" fmla="*/ 2147483647 h 10"/>
                <a:gd name="T38" fmla="*/ 2147483647 w 10"/>
                <a:gd name="T39" fmla="*/ 0 h 10"/>
                <a:gd name="T40" fmla="*/ 2147483647 w 10"/>
                <a:gd name="T41" fmla="*/ 0 h 10"/>
                <a:gd name="T42" fmla="*/ 2147483647 w 10"/>
                <a:gd name="T43" fmla="*/ 0 h 10"/>
                <a:gd name="T44" fmla="*/ 2147483647 w 10"/>
                <a:gd name="T45" fmla="*/ 0 h 10"/>
                <a:gd name="T46" fmla="*/ 2147483647 w 10"/>
                <a:gd name="T47" fmla="*/ 2147483647 h 10"/>
                <a:gd name="T48" fmla="*/ 2147483647 w 10"/>
                <a:gd name="T49" fmla="*/ 2147483647 h 10"/>
                <a:gd name="T50" fmla="*/ 2147483647 w 10"/>
                <a:gd name="T51" fmla="*/ 2147483647 h 10"/>
                <a:gd name="T52" fmla="*/ 2147483647 w 10"/>
                <a:gd name="T53" fmla="*/ 2147483647 h 10"/>
                <a:gd name="T54" fmla="*/ 2147483647 w 10"/>
                <a:gd name="T55" fmla="*/ 2147483647 h 10"/>
                <a:gd name="T56" fmla="*/ 2147483647 w 10"/>
                <a:gd name="T57" fmla="*/ 2147483647 h 10"/>
                <a:gd name="T58" fmla="*/ 2147483647 w 10"/>
                <a:gd name="T59" fmla="*/ 2147483647 h 10"/>
                <a:gd name="T60" fmla="*/ 2147483647 w 10"/>
                <a:gd name="T61" fmla="*/ 2147483647 h 10"/>
                <a:gd name="T62" fmla="*/ 2147483647 w 10"/>
                <a:gd name="T63" fmla="*/ 2147483647 h 10"/>
                <a:gd name="T64" fmla="*/ 2147483647 w 10"/>
                <a:gd name="T65" fmla="*/ 2147483647 h 10"/>
                <a:gd name="T66" fmla="*/ 2147483647 w 10"/>
                <a:gd name="T67" fmla="*/ 2147483647 h 10"/>
                <a:gd name="T68" fmla="*/ 2147483647 w 10"/>
                <a:gd name="T69" fmla="*/ 2147483647 h 10"/>
                <a:gd name="T70" fmla="*/ 2147483647 w 10"/>
                <a:gd name="T71" fmla="*/ 2147483647 h 10"/>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w 10"/>
                <a:gd name="T109" fmla="*/ 0 h 10"/>
                <a:gd name="T110" fmla="*/ 10 w 10"/>
                <a:gd name="T111" fmla="*/ 10 h 10"/>
              </a:gdLst>
              <a:ahLst/>
              <a:cxnLst>
                <a:cxn ang="T72">
                  <a:pos x="T0" y="T1"/>
                </a:cxn>
                <a:cxn ang="T73">
                  <a:pos x="T2" y="T3"/>
                </a:cxn>
                <a:cxn ang="T74">
                  <a:pos x="T4" y="T5"/>
                </a:cxn>
                <a:cxn ang="T75">
                  <a:pos x="T6" y="T7"/>
                </a:cxn>
                <a:cxn ang="T76">
                  <a:pos x="T8" y="T9"/>
                </a:cxn>
                <a:cxn ang="T77">
                  <a:pos x="T10" y="T11"/>
                </a:cxn>
                <a:cxn ang="T78">
                  <a:pos x="T12" y="T13"/>
                </a:cxn>
                <a:cxn ang="T79">
                  <a:pos x="T14" y="T15"/>
                </a:cxn>
                <a:cxn ang="T80">
                  <a:pos x="T16" y="T17"/>
                </a:cxn>
                <a:cxn ang="T81">
                  <a:pos x="T18" y="T19"/>
                </a:cxn>
                <a:cxn ang="T82">
                  <a:pos x="T20" y="T21"/>
                </a:cxn>
                <a:cxn ang="T83">
                  <a:pos x="T22" y="T23"/>
                </a:cxn>
                <a:cxn ang="T84">
                  <a:pos x="T24" y="T25"/>
                </a:cxn>
                <a:cxn ang="T85">
                  <a:pos x="T26" y="T27"/>
                </a:cxn>
                <a:cxn ang="T86">
                  <a:pos x="T28" y="T29"/>
                </a:cxn>
                <a:cxn ang="T87">
                  <a:pos x="T30" y="T31"/>
                </a:cxn>
                <a:cxn ang="T88">
                  <a:pos x="T32" y="T33"/>
                </a:cxn>
                <a:cxn ang="T89">
                  <a:pos x="T34" y="T35"/>
                </a:cxn>
                <a:cxn ang="T90">
                  <a:pos x="T36" y="T37"/>
                </a:cxn>
                <a:cxn ang="T91">
                  <a:pos x="T38" y="T39"/>
                </a:cxn>
                <a:cxn ang="T92">
                  <a:pos x="T40" y="T41"/>
                </a:cxn>
                <a:cxn ang="T93">
                  <a:pos x="T42" y="T43"/>
                </a:cxn>
                <a:cxn ang="T94">
                  <a:pos x="T44" y="T45"/>
                </a:cxn>
                <a:cxn ang="T95">
                  <a:pos x="T46" y="T47"/>
                </a:cxn>
                <a:cxn ang="T96">
                  <a:pos x="T48" y="T49"/>
                </a:cxn>
                <a:cxn ang="T97">
                  <a:pos x="T50" y="T51"/>
                </a:cxn>
                <a:cxn ang="T98">
                  <a:pos x="T52" y="T53"/>
                </a:cxn>
                <a:cxn ang="T99">
                  <a:pos x="T54" y="T55"/>
                </a:cxn>
                <a:cxn ang="T100">
                  <a:pos x="T56" y="T57"/>
                </a:cxn>
                <a:cxn ang="T101">
                  <a:pos x="T58" y="T59"/>
                </a:cxn>
                <a:cxn ang="T102">
                  <a:pos x="T60" y="T61"/>
                </a:cxn>
                <a:cxn ang="T103">
                  <a:pos x="T62" y="T63"/>
                </a:cxn>
                <a:cxn ang="T104">
                  <a:pos x="T64" y="T65"/>
                </a:cxn>
                <a:cxn ang="T105">
                  <a:pos x="T66" y="T67"/>
                </a:cxn>
                <a:cxn ang="T106">
                  <a:pos x="T68" y="T69"/>
                </a:cxn>
                <a:cxn ang="T107">
                  <a:pos x="T70" y="T71"/>
                </a:cxn>
              </a:cxnLst>
              <a:rect l="T108" t="T109" r="T110" b="T111"/>
              <a:pathLst>
                <a:path w="10" h="10">
                  <a:moveTo>
                    <a:pt x="6" y="10"/>
                  </a:moveTo>
                  <a:lnTo>
                    <a:pt x="4" y="10"/>
                  </a:lnTo>
                  <a:lnTo>
                    <a:pt x="2" y="8"/>
                  </a:lnTo>
                  <a:lnTo>
                    <a:pt x="0" y="8"/>
                  </a:lnTo>
                  <a:lnTo>
                    <a:pt x="0" y="6"/>
                  </a:lnTo>
                  <a:lnTo>
                    <a:pt x="2" y="6"/>
                  </a:lnTo>
                  <a:lnTo>
                    <a:pt x="4" y="6"/>
                  </a:lnTo>
                  <a:lnTo>
                    <a:pt x="2" y="6"/>
                  </a:lnTo>
                  <a:lnTo>
                    <a:pt x="2" y="4"/>
                  </a:lnTo>
                  <a:lnTo>
                    <a:pt x="0" y="2"/>
                  </a:lnTo>
                  <a:lnTo>
                    <a:pt x="2" y="2"/>
                  </a:lnTo>
                  <a:lnTo>
                    <a:pt x="4" y="2"/>
                  </a:lnTo>
                  <a:lnTo>
                    <a:pt x="6" y="2"/>
                  </a:lnTo>
                  <a:lnTo>
                    <a:pt x="6" y="4"/>
                  </a:lnTo>
                  <a:lnTo>
                    <a:pt x="6" y="2"/>
                  </a:lnTo>
                  <a:lnTo>
                    <a:pt x="4" y="2"/>
                  </a:lnTo>
                  <a:lnTo>
                    <a:pt x="2" y="2"/>
                  </a:lnTo>
                  <a:lnTo>
                    <a:pt x="2" y="0"/>
                  </a:lnTo>
                  <a:lnTo>
                    <a:pt x="4" y="0"/>
                  </a:lnTo>
                  <a:lnTo>
                    <a:pt x="6" y="0"/>
                  </a:lnTo>
                  <a:lnTo>
                    <a:pt x="4" y="0"/>
                  </a:lnTo>
                  <a:lnTo>
                    <a:pt x="6" y="2"/>
                  </a:lnTo>
                  <a:lnTo>
                    <a:pt x="8" y="2"/>
                  </a:lnTo>
                  <a:lnTo>
                    <a:pt x="8" y="4"/>
                  </a:lnTo>
                  <a:lnTo>
                    <a:pt x="6" y="4"/>
                  </a:lnTo>
                  <a:lnTo>
                    <a:pt x="8" y="6"/>
                  </a:lnTo>
                  <a:lnTo>
                    <a:pt x="10" y="6"/>
                  </a:lnTo>
                  <a:lnTo>
                    <a:pt x="10" y="8"/>
                  </a:lnTo>
                  <a:lnTo>
                    <a:pt x="10" y="10"/>
                  </a:lnTo>
                  <a:lnTo>
                    <a:pt x="10" y="8"/>
                  </a:lnTo>
                  <a:lnTo>
                    <a:pt x="6" y="8"/>
                  </a:lnTo>
                  <a:lnTo>
                    <a:pt x="6" y="10"/>
                  </a:lnTo>
                  <a:close/>
                </a:path>
              </a:pathLst>
            </a:custGeom>
            <a:noFill/>
            <a:ln w="3175">
              <a:solidFill>
                <a:schemeClr val="bg1"/>
              </a:solidFill>
              <a:prstDash val="sysDot"/>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lang="de-DE" sz="2400">
                <a:solidFill>
                  <a:srgbClr val="000000"/>
                </a:solidFill>
                <a:cs typeface="Arial" charset="0"/>
              </a:endParaRPr>
            </a:p>
          </p:txBody>
        </p:sp>
        <p:sp>
          <p:nvSpPr>
            <p:cNvPr id="14550" name="Freeform 2632"/>
            <p:cNvSpPr>
              <a:spLocks/>
            </p:cNvSpPr>
            <p:nvPr/>
          </p:nvSpPr>
          <p:spPr bwMode="auto">
            <a:xfrm>
              <a:off x="4318061" y="1753999"/>
              <a:ext cx="1310" cy="2619"/>
            </a:xfrm>
            <a:custGeom>
              <a:avLst/>
              <a:gdLst>
                <a:gd name="T0" fmla="*/ 0 w 1588"/>
                <a:gd name="T1" fmla="*/ 2147483647 h 2"/>
                <a:gd name="T2" fmla="*/ 0 w 1588"/>
                <a:gd name="T3" fmla="*/ 0 h 2"/>
                <a:gd name="T4" fmla="*/ 0 w 1588"/>
                <a:gd name="T5" fmla="*/ 2147483647 h 2"/>
                <a:gd name="T6" fmla="*/ 0 60000 65536"/>
                <a:gd name="T7" fmla="*/ 0 60000 65536"/>
                <a:gd name="T8" fmla="*/ 0 60000 65536"/>
                <a:gd name="T9" fmla="*/ 0 w 1588"/>
                <a:gd name="T10" fmla="*/ 0 h 2"/>
                <a:gd name="T11" fmla="*/ 1588 w 1588"/>
                <a:gd name="T12" fmla="*/ 2 h 2"/>
              </a:gdLst>
              <a:ahLst/>
              <a:cxnLst>
                <a:cxn ang="T6">
                  <a:pos x="T0" y="T1"/>
                </a:cxn>
                <a:cxn ang="T7">
                  <a:pos x="T2" y="T3"/>
                </a:cxn>
                <a:cxn ang="T8">
                  <a:pos x="T4" y="T5"/>
                </a:cxn>
              </a:cxnLst>
              <a:rect l="T9" t="T10" r="T11" b="T12"/>
              <a:pathLst>
                <a:path w="1588" h="2">
                  <a:moveTo>
                    <a:pt x="0" y="2"/>
                  </a:moveTo>
                  <a:lnTo>
                    <a:pt x="0" y="0"/>
                  </a:lnTo>
                  <a:lnTo>
                    <a:pt x="0" y="2"/>
                  </a:lnTo>
                  <a:close/>
                </a:path>
              </a:pathLst>
            </a:custGeom>
            <a:noFill/>
            <a:ln w="3175">
              <a:solidFill>
                <a:schemeClr val="bg1"/>
              </a:solidFill>
              <a:prstDash val="sysDot"/>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lang="de-DE" sz="2400">
                <a:solidFill>
                  <a:srgbClr val="000000"/>
                </a:solidFill>
                <a:cs typeface="Arial" charset="0"/>
              </a:endParaRPr>
            </a:p>
          </p:txBody>
        </p:sp>
        <p:sp>
          <p:nvSpPr>
            <p:cNvPr id="14551" name="Freeform 2633"/>
            <p:cNvSpPr>
              <a:spLocks/>
            </p:cNvSpPr>
            <p:nvPr/>
          </p:nvSpPr>
          <p:spPr bwMode="auto">
            <a:xfrm>
              <a:off x="4282707" y="1753999"/>
              <a:ext cx="5238" cy="2619"/>
            </a:xfrm>
            <a:custGeom>
              <a:avLst/>
              <a:gdLst>
                <a:gd name="T0" fmla="*/ 2147483647 w 6"/>
                <a:gd name="T1" fmla="*/ 2147483647 h 4"/>
                <a:gd name="T2" fmla="*/ 2147483647 w 6"/>
                <a:gd name="T3" fmla="*/ 2147483647 h 4"/>
                <a:gd name="T4" fmla="*/ 2147483647 w 6"/>
                <a:gd name="T5" fmla="*/ 2147483647 h 4"/>
                <a:gd name="T6" fmla="*/ 0 w 6"/>
                <a:gd name="T7" fmla="*/ 2147483647 h 4"/>
                <a:gd name="T8" fmla="*/ 0 w 6"/>
                <a:gd name="T9" fmla="*/ 2147483647 h 4"/>
                <a:gd name="T10" fmla="*/ 0 w 6"/>
                <a:gd name="T11" fmla="*/ 0 h 4"/>
                <a:gd name="T12" fmla="*/ 2147483647 w 6"/>
                <a:gd name="T13" fmla="*/ 2147483647 h 4"/>
                <a:gd name="T14" fmla="*/ 0 60000 65536"/>
                <a:gd name="T15" fmla="*/ 0 60000 65536"/>
                <a:gd name="T16" fmla="*/ 0 60000 65536"/>
                <a:gd name="T17" fmla="*/ 0 60000 65536"/>
                <a:gd name="T18" fmla="*/ 0 60000 65536"/>
                <a:gd name="T19" fmla="*/ 0 60000 65536"/>
                <a:gd name="T20" fmla="*/ 0 60000 65536"/>
                <a:gd name="T21" fmla="*/ 0 w 6"/>
                <a:gd name="T22" fmla="*/ 0 h 4"/>
                <a:gd name="T23" fmla="*/ 6 w 6"/>
                <a:gd name="T24" fmla="*/ 4 h 4"/>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6" h="4">
                  <a:moveTo>
                    <a:pt x="4" y="2"/>
                  </a:moveTo>
                  <a:lnTo>
                    <a:pt x="6" y="4"/>
                  </a:lnTo>
                  <a:lnTo>
                    <a:pt x="2" y="4"/>
                  </a:lnTo>
                  <a:lnTo>
                    <a:pt x="0" y="4"/>
                  </a:lnTo>
                  <a:lnTo>
                    <a:pt x="0" y="2"/>
                  </a:lnTo>
                  <a:lnTo>
                    <a:pt x="0" y="0"/>
                  </a:lnTo>
                  <a:lnTo>
                    <a:pt x="4" y="2"/>
                  </a:lnTo>
                  <a:close/>
                </a:path>
              </a:pathLst>
            </a:custGeom>
            <a:noFill/>
            <a:ln w="3175">
              <a:solidFill>
                <a:schemeClr val="bg1"/>
              </a:solidFill>
              <a:prstDash val="sysDot"/>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lang="de-DE" sz="2400">
                <a:solidFill>
                  <a:srgbClr val="000000"/>
                </a:solidFill>
                <a:cs typeface="Arial" charset="0"/>
              </a:endParaRPr>
            </a:p>
          </p:txBody>
        </p:sp>
        <p:sp>
          <p:nvSpPr>
            <p:cNvPr id="14552" name="Freeform 2634"/>
            <p:cNvSpPr>
              <a:spLocks/>
            </p:cNvSpPr>
            <p:nvPr/>
          </p:nvSpPr>
          <p:spPr bwMode="auto">
            <a:xfrm>
              <a:off x="4310205" y="1756618"/>
              <a:ext cx="2619" cy="1310"/>
            </a:xfrm>
            <a:custGeom>
              <a:avLst/>
              <a:gdLst>
                <a:gd name="T0" fmla="*/ 0 w 2"/>
                <a:gd name="T1" fmla="*/ 0 h 1588"/>
                <a:gd name="T2" fmla="*/ 2147483647 w 2"/>
                <a:gd name="T3" fmla="*/ 0 h 1588"/>
                <a:gd name="T4" fmla="*/ 0 w 2"/>
                <a:gd name="T5" fmla="*/ 0 h 1588"/>
                <a:gd name="T6" fmla="*/ 0 60000 65536"/>
                <a:gd name="T7" fmla="*/ 0 60000 65536"/>
                <a:gd name="T8" fmla="*/ 0 60000 65536"/>
                <a:gd name="T9" fmla="*/ 0 w 2"/>
                <a:gd name="T10" fmla="*/ 0 h 1588"/>
                <a:gd name="T11" fmla="*/ 2 w 2"/>
                <a:gd name="T12" fmla="*/ 1588 h 1588"/>
              </a:gdLst>
              <a:ahLst/>
              <a:cxnLst>
                <a:cxn ang="T6">
                  <a:pos x="T0" y="T1"/>
                </a:cxn>
                <a:cxn ang="T7">
                  <a:pos x="T2" y="T3"/>
                </a:cxn>
                <a:cxn ang="T8">
                  <a:pos x="T4" y="T5"/>
                </a:cxn>
              </a:cxnLst>
              <a:rect l="T9" t="T10" r="T11" b="T12"/>
              <a:pathLst>
                <a:path w="2" h="1588">
                  <a:moveTo>
                    <a:pt x="0" y="0"/>
                  </a:moveTo>
                  <a:lnTo>
                    <a:pt x="2" y="0"/>
                  </a:lnTo>
                  <a:lnTo>
                    <a:pt x="0" y="0"/>
                  </a:lnTo>
                  <a:close/>
                </a:path>
              </a:pathLst>
            </a:custGeom>
            <a:noFill/>
            <a:ln w="3175">
              <a:solidFill>
                <a:schemeClr val="bg1"/>
              </a:solidFill>
              <a:prstDash val="sysDot"/>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lang="de-DE" sz="2400">
                <a:solidFill>
                  <a:srgbClr val="000000"/>
                </a:solidFill>
                <a:cs typeface="Arial" charset="0"/>
              </a:endParaRPr>
            </a:p>
          </p:txBody>
        </p:sp>
        <p:sp>
          <p:nvSpPr>
            <p:cNvPr id="14553" name="Freeform 2635"/>
            <p:cNvSpPr>
              <a:spLocks/>
            </p:cNvSpPr>
            <p:nvPr/>
          </p:nvSpPr>
          <p:spPr bwMode="auto">
            <a:xfrm>
              <a:off x="4327226" y="1761856"/>
              <a:ext cx="9166" cy="6547"/>
            </a:xfrm>
            <a:custGeom>
              <a:avLst/>
              <a:gdLst>
                <a:gd name="T0" fmla="*/ 2147483647 w 10"/>
                <a:gd name="T1" fmla="*/ 2147483647 h 8"/>
                <a:gd name="T2" fmla="*/ 2147483647 w 10"/>
                <a:gd name="T3" fmla="*/ 2147483647 h 8"/>
                <a:gd name="T4" fmla="*/ 2147483647 w 10"/>
                <a:gd name="T5" fmla="*/ 2147483647 h 8"/>
                <a:gd name="T6" fmla="*/ 2147483647 w 10"/>
                <a:gd name="T7" fmla="*/ 2147483647 h 8"/>
                <a:gd name="T8" fmla="*/ 2147483647 w 10"/>
                <a:gd name="T9" fmla="*/ 2147483647 h 8"/>
                <a:gd name="T10" fmla="*/ 2147483647 w 10"/>
                <a:gd name="T11" fmla="*/ 2147483647 h 8"/>
                <a:gd name="T12" fmla="*/ 2147483647 w 10"/>
                <a:gd name="T13" fmla="*/ 2147483647 h 8"/>
                <a:gd name="T14" fmla="*/ 2147483647 w 10"/>
                <a:gd name="T15" fmla="*/ 2147483647 h 8"/>
                <a:gd name="T16" fmla="*/ 2147483647 w 10"/>
                <a:gd name="T17" fmla="*/ 2147483647 h 8"/>
                <a:gd name="T18" fmla="*/ 2147483647 w 10"/>
                <a:gd name="T19" fmla="*/ 2147483647 h 8"/>
                <a:gd name="T20" fmla="*/ 2147483647 w 10"/>
                <a:gd name="T21" fmla="*/ 2147483647 h 8"/>
                <a:gd name="T22" fmla="*/ 2147483647 w 10"/>
                <a:gd name="T23" fmla="*/ 2147483647 h 8"/>
                <a:gd name="T24" fmla="*/ 2147483647 w 10"/>
                <a:gd name="T25" fmla="*/ 2147483647 h 8"/>
                <a:gd name="T26" fmla="*/ 2147483647 w 10"/>
                <a:gd name="T27" fmla="*/ 0 h 8"/>
                <a:gd name="T28" fmla="*/ 0 w 10"/>
                <a:gd name="T29" fmla="*/ 0 h 8"/>
                <a:gd name="T30" fmla="*/ 2147483647 w 10"/>
                <a:gd name="T31" fmla="*/ 0 h 8"/>
                <a:gd name="T32" fmla="*/ 2147483647 w 10"/>
                <a:gd name="T33" fmla="*/ 2147483647 h 8"/>
                <a:gd name="T34" fmla="*/ 2147483647 w 10"/>
                <a:gd name="T35" fmla="*/ 2147483647 h 8"/>
                <a:gd name="T36" fmla="*/ 2147483647 w 10"/>
                <a:gd name="T37" fmla="*/ 2147483647 h 8"/>
                <a:gd name="T38" fmla="*/ 2147483647 w 10"/>
                <a:gd name="T39" fmla="*/ 2147483647 h 8"/>
                <a:gd name="T40" fmla="*/ 2147483647 w 10"/>
                <a:gd name="T41" fmla="*/ 2147483647 h 8"/>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10"/>
                <a:gd name="T64" fmla="*/ 0 h 8"/>
                <a:gd name="T65" fmla="*/ 10 w 10"/>
                <a:gd name="T66" fmla="*/ 8 h 8"/>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10" h="8">
                  <a:moveTo>
                    <a:pt x="10" y="6"/>
                  </a:moveTo>
                  <a:lnTo>
                    <a:pt x="8" y="6"/>
                  </a:lnTo>
                  <a:lnTo>
                    <a:pt x="6" y="6"/>
                  </a:lnTo>
                  <a:lnTo>
                    <a:pt x="4" y="8"/>
                  </a:lnTo>
                  <a:lnTo>
                    <a:pt x="2" y="6"/>
                  </a:lnTo>
                  <a:lnTo>
                    <a:pt x="4" y="6"/>
                  </a:lnTo>
                  <a:lnTo>
                    <a:pt x="4" y="4"/>
                  </a:lnTo>
                  <a:lnTo>
                    <a:pt x="6" y="4"/>
                  </a:lnTo>
                  <a:lnTo>
                    <a:pt x="6" y="2"/>
                  </a:lnTo>
                  <a:lnTo>
                    <a:pt x="4" y="2"/>
                  </a:lnTo>
                  <a:lnTo>
                    <a:pt x="4" y="4"/>
                  </a:lnTo>
                  <a:lnTo>
                    <a:pt x="2" y="4"/>
                  </a:lnTo>
                  <a:lnTo>
                    <a:pt x="2" y="2"/>
                  </a:lnTo>
                  <a:lnTo>
                    <a:pt x="2" y="0"/>
                  </a:lnTo>
                  <a:lnTo>
                    <a:pt x="0" y="0"/>
                  </a:lnTo>
                  <a:lnTo>
                    <a:pt x="2" y="0"/>
                  </a:lnTo>
                  <a:lnTo>
                    <a:pt x="4" y="2"/>
                  </a:lnTo>
                  <a:lnTo>
                    <a:pt x="6" y="2"/>
                  </a:lnTo>
                  <a:lnTo>
                    <a:pt x="8" y="4"/>
                  </a:lnTo>
                  <a:lnTo>
                    <a:pt x="10" y="4"/>
                  </a:lnTo>
                  <a:lnTo>
                    <a:pt x="10" y="6"/>
                  </a:lnTo>
                  <a:close/>
                </a:path>
              </a:pathLst>
            </a:custGeom>
            <a:noFill/>
            <a:ln w="3175">
              <a:solidFill>
                <a:schemeClr val="bg1"/>
              </a:solidFill>
              <a:prstDash val="sysDot"/>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lang="de-DE" sz="2400">
                <a:solidFill>
                  <a:srgbClr val="000000"/>
                </a:solidFill>
                <a:cs typeface="Arial" charset="0"/>
              </a:endParaRPr>
            </a:p>
          </p:txBody>
        </p:sp>
        <p:sp>
          <p:nvSpPr>
            <p:cNvPr id="14554" name="Freeform 2636"/>
            <p:cNvSpPr>
              <a:spLocks/>
            </p:cNvSpPr>
            <p:nvPr/>
          </p:nvSpPr>
          <p:spPr bwMode="auto">
            <a:xfrm>
              <a:off x="4293182" y="1761856"/>
              <a:ext cx="0" cy="2619"/>
            </a:xfrm>
            <a:custGeom>
              <a:avLst/>
              <a:gdLst>
                <a:gd name="T0" fmla="*/ 0 w 2"/>
                <a:gd name="T1" fmla="*/ 0 h 2"/>
                <a:gd name="T2" fmla="*/ 0 w 2"/>
                <a:gd name="T3" fmla="*/ 2147483647 h 2"/>
                <a:gd name="T4" fmla="*/ 0 w 2"/>
                <a:gd name="T5" fmla="*/ 0 h 2"/>
                <a:gd name="T6" fmla="*/ 0 60000 65536"/>
                <a:gd name="T7" fmla="*/ 0 60000 65536"/>
                <a:gd name="T8" fmla="*/ 0 60000 65536"/>
                <a:gd name="T9" fmla="*/ 0 w 2"/>
                <a:gd name="T10" fmla="*/ 0 h 2"/>
                <a:gd name="T11" fmla="*/ 0 w 2"/>
                <a:gd name="T12" fmla="*/ 2 h 2"/>
              </a:gdLst>
              <a:ahLst/>
              <a:cxnLst>
                <a:cxn ang="T6">
                  <a:pos x="T0" y="T1"/>
                </a:cxn>
                <a:cxn ang="T7">
                  <a:pos x="T2" y="T3"/>
                </a:cxn>
                <a:cxn ang="T8">
                  <a:pos x="T4" y="T5"/>
                </a:cxn>
              </a:cxnLst>
              <a:rect l="T9" t="T10" r="T11" b="T12"/>
              <a:pathLst>
                <a:path w="2" h="2">
                  <a:moveTo>
                    <a:pt x="2" y="0"/>
                  </a:moveTo>
                  <a:lnTo>
                    <a:pt x="0" y="2"/>
                  </a:lnTo>
                  <a:lnTo>
                    <a:pt x="2" y="0"/>
                  </a:lnTo>
                  <a:close/>
                </a:path>
              </a:pathLst>
            </a:custGeom>
            <a:noFill/>
            <a:ln w="3175">
              <a:solidFill>
                <a:schemeClr val="bg1"/>
              </a:solidFill>
              <a:prstDash val="sysDot"/>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lang="de-DE" sz="2400">
                <a:solidFill>
                  <a:srgbClr val="000000"/>
                </a:solidFill>
                <a:cs typeface="Arial" charset="0"/>
              </a:endParaRPr>
            </a:p>
          </p:txBody>
        </p:sp>
        <p:sp>
          <p:nvSpPr>
            <p:cNvPr id="14555" name="Rectangle 2637"/>
            <p:cNvSpPr>
              <a:spLocks noChangeArrowheads="1"/>
            </p:cNvSpPr>
            <p:nvPr/>
          </p:nvSpPr>
          <p:spPr bwMode="auto">
            <a:xfrm>
              <a:off x="4290564" y="1764474"/>
              <a:ext cx="2619" cy="1310"/>
            </a:xfrm>
            <a:prstGeom prst="rect">
              <a:avLst/>
            </a:prstGeom>
            <a:noFill/>
            <a:ln w="3175">
              <a:solidFill>
                <a:schemeClr val="bg1"/>
              </a:solidFill>
              <a:prstDash val="sysDot"/>
              <a:miter lim="800000"/>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lang="de-DE" sz="2400">
                <a:solidFill>
                  <a:srgbClr val="000000"/>
                </a:solidFill>
                <a:cs typeface="Arial" charset="0"/>
              </a:endParaRPr>
            </a:p>
          </p:txBody>
        </p:sp>
        <p:sp>
          <p:nvSpPr>
            <p:cNvPr id="14556" name="Freeform 2638"/>
            <p:cNvSpPr>
              <a:spLocks/>
            </p:cNvSpPr>
            <p:nvPr/>
          </p:nvSpPr>
          <p:spPr bwMode="auto">
            <a:xfrm>
              <a:off x="4222476" y="1771022"/>
              <a:ext cx="2619" cy="1310"/>
            </a:xfrm>
            <a:custGeom>
              <a:avLst/>
              <a:gdLst>
                <a:gd name="T0" fmla="*/ 0 w 4"/>
                <a:gd name="T1" fmla="*/ 0 h 1588"/>
                <a:gd name="T2" fmla="*/ 2147483647 w 4"/>
                <a:gd name="T3" fmla="*/ 0 h 1588"/>
                <a:gd name="T4" fmla="*/ 2147483647 w 4"/>
                <a:gd name="T5" fmla="*/ 0 h 1588"/>
                <a:gd name="T6" fmla="*/ 2147483647 w 4"/>
                <a:gd name="T7" fmla="*/ 0 h 1588"/>
                <a:gd name="T8" fmla="*/ 0 w 4"/>
                <a:gd name="T9" fmla="*/ 0 h 1588"/>
                <a:gd name="T10" fmla="*/ 0 60000 65536"/>
                <a:gd name="T11" fmla="*/ 0 60000 65536"/>
                <a:gd name="T12" fmla="*/ 0 60000 65536"/>
                <a:gd name="T13" fmla="*/ 0 60000 65536"/>
                <a:gd name="T14" fmla="*/ 0 60000 65536"/>
                <a:gd name="T15" fmla="*/ 0 w 4"/>
                <a:gd name="T16" fmla="*/ 0 h 1588"/>
                <a:gd name="T17" fmla="*/ 4 w 4"/>
                <a:gd name="T18" fmla="*/ 1588 h 1588"/>
              </a:gdLst>
              <a:ahLst/>
              <a:cxnLst>
                <a:cxn ang="T10">
                  <a:pos x="T0" y="T1"/>
                </a:cxn>
                <a:cxn ang="T11">
                  <a:pos x="T2" y="T3"/>
                </a:cxn>
                <a:cxn ang="T12">
                  <a:pos x="T4" y="T5"/>
                </a:cxn>
                <a:cxn ang="T13">
                  <a:pos x="T6" y="T7"/>
                </a:cxn>
                <a:cxn ang="T14">
                  <a:pos x="T8" y="T9"/>
                </a:cxn>
              </a:cxnLst>
              <a:rect l="T15" t="T16" r="T17" b="T18"/>
              <a:pathLst>
                <a:path w="4" h="1588">
                  <a:moveTo>
                    <a:pt x="0" y="0"/>
                  </a:moveTo>
                  <a:lnTo>
                    <a:pt x="2" y="0"/>
                  </a:lnTo>
                  <a:lnTo>
                    <a:pt x="4" y="0"/>
                  </a:lnTo>
                  <a:lnTo>
                    <a:pt x="2" y="0"/>
                  </a:lnTo>
                  <a:lnTo>
                    <a:pt x="0" y="0"/>
                  </a:lnTo>
                  <a:close/>
                </a:path>
              </a:pathLst>
            </a:custGeom>
            <a:noFill/>
            <a:ln w="3175">
              <a:solidFill>
                <a:schemeClr val="bg1"/>
              </a:solidFill>
              <a:prstDash val="sysDot"/>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lang="de-DE" sz="2400">
                <a:solidFill>
                  <a:srgbClr val="000000"/>
                </a:solidFill>
                <a:cs typeface="Arial" charset="0"/>
              </a:endParaRPr>
            </a:p>
          </p:txBody>
        </p:sp>
        <p:sp>
          <p:nvSpPr>
            <p:cNvPr id="14557" name="Freeform 2639"/>
            <p:cNvSpPr>
              <a:spLocks/>
            </p:cNvSpPr>
            <p:nvPr/>
          </p:nvSpPr>
          <p:spPr bwMode="auto">
            <a:xfrm>
              <a:off x="4218548" y="1771022"/>
              <a:ext cx="3929" cy="1310"/>
            </a:xfrm>
            <a:custGeom>
              <a:avLst/>
              <a:gdLst>
                <a:gd name="T0" fmla="*/ 0 w 4"/>
                <a:gd name="T1" fmla="*/ 2147483647 h 2"/>
                <a:gd name="T2" fmla="*/ 0 w 4"/>
                <a:gd name="T3" fmla="*/ 0 h 2"/>
                <a:gd name="T4" fmla="*/ 2147483647 w 4"/>
                <a:gd name="T5" fmla="*/ 0 h 2"/>
                <a:gd name="T6" fmla="*/ 2147483647 w 4"/>
                <a:gd name="T7" fmla="*/ 0 h 2"/>
                <a:gd name="T8" fmla="*/ 0 w 4"/>
                <a:gd name="T9" fmla="*/ 2147483647 h 2"/>
                <a:gd name="T10" fmla="*/ 0 60000 65536"/>
                <a:gd name="T11" fmla="*/ 0 60000 65536"/>
                <a:gd name="T12" fmla="*/ 0 60000 65536"/>
                <a:gd name="T13" fmla="*/ 0 60000 65536"/>
                <a:gd name="T14" fmla="*/ 0 60000 65536"/>
                <a:gd name="T15" fmla="*/ 0 w 4"/>
                <a:gd name="T16" fmla="*/ 0 h 2"/>
                <a:gd name="T17" fmla="*/ 4 w 4"/>
                <a:gd name="T18" fmla="*/ 2 h 2"/>
              </a:gdLst>
              <a:ahLst/>
              <a:cxnLst>
                <a:cxn ang="T10">
                  <a:pos x="T0" y="T1"/>
                </a:cxn>
                <a:cxn ang="T11">
                  <a:pos x="T2" y="T3"/>
                </a:cxn>
                <a:cxn ang="T12">
                  <a:pos x="T4" y="T5"/>
                </a:cxn>
                <a:cxn ang="T13">
                  <a:pos x="T6" y="T7"/>
                </a:cxn>
                <a:cxn ang="T14">
                  <a:pos x="T8" y="T9"/>
                </a:cxn>
              </a:cxnLst>
              <a:rect l="T15" t="T16" r="T17" b="T18"/>
              <a:pathLst>
                <a:path w="4" h="2">
                  <a:moveTo>
                    <a:pt x="0" y="2"/>
                  </a:moveTo>
                  <a:lnTo>
                    <a:pt x="0" y="0"/>
                  </a:lnTo>
                  <a:lnTo>
                    <a:pt x="2" y="0"/>
                  </a:lnTo>
                  <a:lnTo>
                    <a:pt x="4" y="0"/>
                  </a:lnTo>
                  <a:lnTo>
                    <a:pt x="0" y="2"/>
                  </a:lnTo>
                  <a:close/>
                </a:path>
              </a:pathLst>
            </a:custGeom>
            <a:noFill/>
            <a:ln w="3175">
              <a:solidFill>
                <a:schemeClr val="bg1"/>
              </a:solidFill>
              <a:prstDash val="sysDot"/>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lang="de-DE" sz="2400">
                <a:solidFill>
                  <a:srgbClr val="000000"/>
                </a:solidFill>
                <a:cs typeface="Arial" charset="0"/>
              </a:endParaRPr>
            </a:p>
          </p:txBody>
        </p:sp>
        <p:sp>
          <p:nvSpPr>
            <p:cNvPr id="14558" name="Freeform 2640"/>
            <p:cNvSpPr>
              <a:spLocks/>
            </p:cNvSpPr>
            <p:nvPr/>
          </p:nvSpPr>
          <p:spPr bwMode="auto">
            <a:xfrm>
              <a:off x="4253901" y="1882320"/>
              <a:ext cx="0" cy="2619"/>
            </a:xfrm>
            <a:custGeom>
              <a:avLst/>
              <a:gdLst>
                <a:gd name="T0" fmla="*/ 2147483647 h 2"/>
                <a:gd name="T1" fmla="*/ 0 h 2"/>
                <a:gd name="T2" fmla="*/ 2147483647 h 2"/>
                <a:gd name="T3" fmla="*/ 0 60000 65536"/>
                <a:gd name="T4" fmla="*/ 0 60000 65536"/>
                <a:gd name="T5" fmla="*/ 0 60000 65536"/>
                <a:gd name="T6" fmla="*/ 0 h 2"/>
                <a:gd name="T7" fmla="*/ 2 h 2"/>
              </a:gdLst>
              <a:ahLst/>
              <a:cxnLst>
                <a:cxn ang="T3">
                  <a:pos x="0" y="T0"/>
                </a:cxn>
                <a:cxn ang="T4">
                  <a:pos x="0" y="T1"/>
                </a:cxn>
                <a:cxn ang="T5">
                  <a:pos x="0" y="T2"/>
                </a:cxn>
              </a:cxnLst>
              <a:rect l="0" t="T6" r="0" b="T7"/>
              <a:pathLst>
                <a:path h="2">
                  <a:moveTo>
                    <a:pt x="0" y="2"/>
                  </a:moveTo>
                  <a:lnTo>
                    <a:pt x="0" y="0"/>
                  </a:lnTo>
                  <a:lnTo>
                    <a:pt x="0" y="2"/>
                  </a:lnTo>
                  <a:close/>
                </a:path>
              </a:pathLst>
            </a:custGeom>
            <a:noFill/>
            <a:ln w="3175">
              <a:solidFill>
                <a:schemeClr val="bg1"/>
              </a:solidFill>
              <a:prstDash val="sysDot"/>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lang="de-DE" sz="2400">
                <a:solidFill>
                  <a:srgbClr val="000000"/>
                </a:solidFill>
                <a:cs typeface="Arial" charset="0"/>
              </a:endParaRPr>
            </a:p>
          </p:txBody>
        </p:sp>
        <p:sp>
          <p:nvSpPr>
            <p:cNvPr id="14559" name="Freeform 2641"/>
            <p:cNvSpPr>
              <a:spLocks/>
            </p:cNvSpPr>
            <p:nvPr/>
          </p:nvSpPr>
          <p:spPr bwMode="auto">
            <a:xfrm>
              <a:off x="4202835" y="1746144"/>
              <a:ext cx="151889" cy="146651"/>
            </a:xfrm>
            <a:custGeom>
              <a:avLst/>
              <a:gdLst>
                <a:gd name="T0" fmla="*/ 2147483647 w 166"/>
                <a:gd name="T1" fmla="*/ 2147483647 h 178"/>
                <a:gd name="T2" fmla="*/ 2147483647 w 166"/>
                <a:gd name="T3" fmla="*/ 2147483647 h 178"/>
                <a:gd name="T4" fmla="*/ 2147483647 w 166"/>
                <a:gd name="T5" fmla="*/ 2147483647 h 178"/>
                <a:gd name="T6" fmla="*/ 2147483647 w 166"/>
                <a:gd name="T7" fmla="*/ 2147483647 h 178"/>
                <a:gd name="T8" fmla="*/ 2147483647 w 166"/>
                <a:gd name="T9" fmla="*/ 2147483647 h 178"/>
                <a:gd name="T10" fmla="*/ 2147483647 w 166"/>
                <a:gd name="T11" fmla="*/ 2147483647 h 178"/>
                <a:gd name="T12" fmla="*/ 2147483647 w 166"/>
                <a:gd name="T13" fmla="*/ 2147483647 h 178"/>
                <a:gd name="T14" fmla="*/ 2147483647 w 166"/>
                <a:gd name="T15" fmla="*/ 2147483647 h 178"/>
                <a:gd name="T16" fmla="*/ 2147483647 w 166"/>
                <a:gd name="T17" fmla="*/ 2147483647 h 178"/>
                <a:gd name="T18" fmla="*/ 2147483647 w 166"/>
                <a:gd name="T19" fmla="*/ 2147483647 h 178"/>
                <a:gd name="T20" fmla="*/ 2147483647 w 166"/>
                <a:gd name="T21" fmla="*/ 2147483647 h 178"/>
                <a:gd name="T22" fmla="*/ 2147483647 w 166"/>
                <a:gd name="T23" fmla="*/ 2147483647 h 178"/>
                <a:gd name="T24" fmla="*/ 2147483647 w 166"/>
                <a:gd name="T25" fmla="*/ 2147483647 h 178"/>
                <a:gd name="T26" fmla="*/ 2147483647 w 166"/>
                <a:gd name="T27" fmla="*/ 2147483647 h 178"/>
                <a:gd name="T28" fmla="*/ 2147483647 w 166"/>
                <a:gd name="T29" fmla="*/ 2147483647 h 178"/>
                <a:gd name="T30" fmla="*/ 2147483647 w 166"/>
                <a:gd name="T31" fmla="*/ 2147483647 h 178"/>
                <a:gd name="T32" fmla="*/ 2147483647 w 166"/>
                <a:gd name="T33" fmla="*/ 2147483647 h 178"/>
                <a:gd name="T34" fmla="*/ 2147483647 w 166"/>
                <a:gd name="T35" fmla="*/ 2147483647 h 178"/>
                <a:gd name="T36" fmla="*/ 2147483647 w 166"/>
                <a:gd name="T37" fmla="*/ 2147483647 h 178"/>
                <a:gd name="T38" fmla="*/ 2147483647 w 166"/>
                <a:gd name="T39" fmla="*/ 2147483647 h 178"/>
                <a:gd name="T40" fmla="*/ 2147483647 w 166"/>
                <a:gd name="T41" fmla="*/ 2147483647 h 178"/>
                <a:gd name="T42" fmla="*/ 2147483647 w 166"/>
                <a:gd name="T43" fmla="*/ 2147483647 h 178"/>
                <a:gd name="T44" fmla="*/ 2147483647 w 166"/>
                <a:gd name="T45" fmla="*/ 2147483647 h 178"/>
                <a:gd name="T46" fmla="*/ 2147483647 w 166"/>
                <a:gd name="T47" fmla="*/ 2147483647 h 178"/>
                <a:gd name="T48" fmla="*/ 2147483647 w 166"/>
                <a:gd name="T49" fmla="*/ 2147483647 h 178"/>
                <a:gd name="T50" fmla="*/ 2147483647 w 166"/>
                <a:gd name="T51" fmla="*/ 2147483647 h 178"/>
                <a:gd name="T52" fmla="*/ 2147483647 w 166"/>
                <a:gd name="T53" fmla="*/ 2147483647 h 178"/>
                <a:gd name="T54" fmla="*/ 2147483647 w 166"/>
                <a:gd name="T55" fmla="*/ 2147483647 h 178"/>
                <a:gd name="T56" fmla="*/ 2147483647 w 166"/>
                <a:gd name="T57" fmla="*/ 2147483647 h 178"/>
                <a:gd name="T58" fmla="*/ 2147483647 w 166"/>
                <a:gd name="T59" fmla="*/ 2147483647 h 178"/>
                <a:gd name="T60" fmla="*/ 2147483647 w 166"/>
                <a:gd name="T61" fmla="*/ 2147483647 h 178"/>
                <a:gd name="T62" fmla="*/ 2147483647 w 166"/>
                <a:gd name="T63" fmla="*/ 2147483647 h 178"/>
                <a:gd name="T64" fmla="*/ 2147483647 w 166"/>
                <a:gd name="T65" fmla="*/ 2147483647 h 178"/>
                <a:gd name="T66" fmla="*/ 2147483647 w 166"/>
                <a:gd name="T67" fmla="*/ 2147483647 h 178"/>
                <a:gd name="T68" fmla="*/ 2147483647 w 166"/>
                <a:gd name="T69" fmla="*/ 2147483647 h 178"/>
                <a:gd name="T70" fmla="*/ 2147483647 w 166"/>
                <a:gd name="T71" fmla="*/ 2147483647 h 178"/>
                <a:gd name="T72" fmla="*/ 2147483647 w 166"/>
                <a:gd name="T73" fmla="*/ 2147483647 h 178"/>
                <a:gd name="T74" fmla="*/ 2147483647 w 166"/>
                <a:gd name="T75" fmla="*/ 2147483647 h 178"/>
                <a:gd name="T76" fmla="*/ 2147483647 w 166"/>
                <a:gd name="T77" fmla="*/ 2147483647 h 178"/>
                <a:gd name="T78" fmla="*/ 2147483647 w 166"/>
                <a:gd name="T79" fmla="*/ 2147483647 h 178"/>
                <a:gd name="T80" fmla="*/ 2147483647 w 166"/>
                <a:gd name="T81" fmla="*/ 2147483647 h 178"/>
                <a:gd name="T82" fmla="*/ 2147483647 w 166"/>
                <a:gd name="T83" fmla="*/ 2147483647 h 178"/>
                <a:gd name="T84" fmla="*/ 2147483647 w 166"/>
                <a:gd name="T85" fmla="*/ 2147483647 h 178"/>
                <a:gd name="T86" fmla="*/ 2147483647 w 166"/>
                <a:gd name="T87" fmla="*/ 2147483647 h 178"/>
                <a:gd name="T88" fmla="*/ 2147483647 w 166"/>
                <a:gd name="T89" fmla="*/ 2147483647 h 178"/>
                <a:gd name="T90" fmla="*/ 2147483647 w 166"/>
                <a:gd name="T91" fmla="*/ 2147483647 h 178"/>
                <a:gd name="T92" fmla="*/ 2147483647 w 166"/>
                <a:gd name="T93" fmla="*/ 2147483647 h 178"/>
                <a:gd name="T94" fmla="*/ 2147483647 w 166"/>
                <a:gd name="T95" fmla="*/ 2147483647 h 178"/>
                <a:gd name="T96" fmla="*/ 2147483647 w 166"/>
                <a:gd name="T97" fmla="*/ 2147483647 h 178"/>
                <a:gd name="T98" fmla="*/ 2147483647 w 166"/>
                <a:gd name="T99" fmla="*/ 2147483647 h 178"/>
                <a:gd name="T100" fmla="*/ 2147483647 w 166"/>
                <a:gd name="T101" fmla="*/ 2147483647 h 178"/>
                <a:gd name="T102" fmla="*/ 2147483647 w 166"/>
                <a:gd name="T103" fmla="*/ 2147483647 h 178"/>
                <a:gd name="T104" fmla="*/ 2147483647 w 166"/>
                <a:gd name="T105" fmla="*/ 2147483647 h 178"/>
                <a:gd name="T106" fmla="*/ 2147483647 w 166"/>
                <a:gd name="T107" fmla="*/ 2147483647 h 178"/>
                <a:gd name="T108" fmla="*/ 2147483647 w 166"/>
                <a:gd name="T109" fmla="*/ 2147483647 h 178"/>
                <a:gd name="T110" fmla="*/ 2147483647 w 166"/>
                <a:gd name="T111" fmla="*/ 2147483647 h 178"/>
                <a:gd name="T112" fmla="*/ 2147483647 w 166"/>
                <a:gd name="T113" fmla="*/ 2147483647 h 178"/>
                <a:gd name="T114" fmla="*/ 2147483647 w 166"/>
                <a:gd name="T115" fmla="*/ 2147483647 h 178"/>
                <a:gd name="T116" fmla="*/ 2147483647 w 166"/>
                <a:gd name="T117" fmla="*/ 2147483647 h 178"/>
                <a:gd name="T118" fmla="*/ 2147483647 w 166"/>
                <a:gd name="T119" fmla="*/ 2147483647 h 178"/>
                <a:gd name="T120" fmla="*/ 2147483647 w 166"/>
                <a:gd name="T121" fmla="*/ 2147483647 h 178"/>
                <a:gd name="T122" fmla="*/ 2147483647 w 166"/>
                <a:gd name="T123" fmla="*/ 2147483647 h 178"/>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w 166"/>
                <a:gd name="T187" fmla="*/ 0 h 178"/>
                <a:gd name="T188" fmla="*/ 166 w 166"/>
                <a:gd name="T189" fmla="*/ 178 h 178"/>
              </a:gdLst>
              <a:ahLst/>
              <a:cxnLst>
                <a:cxn ang="T124">
                  <a:pos x="T0" y="T1"/>
                </a:cxn>
                <a:cxn ang="T125">
                  <a:pos x="T2" y="T3"/>
                </a:cxn>
                <a:cxn ang="T126">
                  <a:pos x="T4" y="T5"/>
                </a:cxn>
                <a:cxn ang="T127">
                  <a:pos x="T6" y="T7"/>
                </a:cxn>
                <a:cxn ang="T128">
                  <a:pos x="T8" y="T9"/>
                </a:cxn>
                <a:cxn ang="T129">
                  <a:pos x="T10" y="T11"/>
                </a:cxn>
                <a:cxn ang="T130">
                  <a:pos x="T12" y="T13"/>
                </a:cxn>
                <a:cxn ang="T131">
                  <a:pos x="T14" y="T15"/>
                </a:cxn>
                <a:cxn ang="T132">
                  <a:pos x="T16" y="T17"/>
                </a:cxn>
                <a:cxn ang="T133">
                  <a:pos x="T18" y="T19"/>
                </a:cxn>
                <a:cxn ang="T134">
                  <a:pos x="T20" y="T21"/>
                </a:cxn>
                <a:cxn ang="T135">
                  <a:pos x="T22" y="T23"/>
                </a:cxn>
                <a:cxn ang="T136">
                  <a:pos x="T24" y="T25"/>
                </a:cxn>
                <a:cxn ang="T137">
                  <a:pos x="T26" y="T27"/>
                </a:cxn>
                <a:cxn ang="T138">
                  <a:pos x="T28" y="T29"/>
                </a:cxn>
                <a:cxn ang="T139">
                  <a:pos x="T30" y="T31"/>
                </a:cxn>
                <a:cxn ang="T140">
                  <a:pos x="T32" y="T33"/>
                </a:cxn>
                <a:cxn ang="T141">
                  <a:pos x="T34" y="T35"/>
                </a:cxn>
                <a:cxn ang="T142">
                  <a:pos x="T36" y="T37"/>
                </a:cxn>
                <a:cxn ang="T143">
                  <a:pos x="T38" y="T39"/>
                </a:cxn>
                <a:cxn ang="T144">
                  <a:pos x="T40" y="T41"/>
                </a:cxn>
                <a:cxn ang="T145">
                  <a:pos x="T42" y="T43"/>
                </a:cxn>
                <a:cxn ang="T146">
                  <a:pos x="T44" y="T45"/>
                </a:cxn>
                <a:cxn ang="T147">
                  <a:pos x="T46" y="T47"/>
                </a:cxn>
                <a:cxn ang="T148">
                  <a:pos x="T48" y="T49"/>
                </a:cxn>
                <a:cxn ang="T149">
                  <a:pos x="T50" y="T51"/>
                </a:cxn>
                <a:cxn ang="T150">
                  <a:pos x="T52" y="T53"/>
                </a:cxn>
                <a:cxn ang="T151">
                  <a:pos x="T54" y="T55"/>
                </a:cxn>
                <a:cxn ang="T152">
                  <a:pos x="T56" y="T57"/>
                </a:cxn>
                <a:cxn ang="T153">
                  <a:pos x="T58" y="T59"/>
                </a:cxn>
                <a:cxn ang="T154">
                  <a:pos x="T60" y="T61"/>
                </a:cxn>
                <a:cxn ang="T155">
                  <a:pos x="T62" y="T63"/>
                </a:cxn>
                <a:cxn ang="T156">
                  <a:pos x="T64" y="T65"/>
                </a:cxn>
                <a:cxn ang="T157">
                  <a:pos x="T66" y="T67"/>
                </a:cxn>
                <a:cxn ang="T158">
                  <a:pos x="T68" y="T69"/>
                </a:cxn>
                <a:cxn ang="T159">
                  <a:pos x="T70" y="T71"/>
                </a:cxn>
                <a:cxn ang="T160">
                  <a:pos x="T72" y="T73"/>
                </a:cxn>
                <a:cxn ang="T161">
                  <a:pos x="T74" y="T75"/>
                </a:cxn>
                <a:cxn ang="T162">
                  <a:pos x="T76" y="T77"/>
                </a:cxn>
                <a:cxn ang="T163">
                  <a:pos x="T78" y="T79"/>
                </a:cxn>
                <a:cxn ang="T164">
                  <a:pos x="T80" y="T81"/>
                </a:cxn>
                <a:cxn ang="T165">
                  <a:pos x="T82" y="T83"/>
                </a:cxn>
                <a:cxn ang="T166">
                  <a:pos x="T84" y="T85"/>
                </a:cxn>
                <a:cxn ang="T167">
                  <a:pos x="T86" y="T87"/>
                </a:cxn>
                <a:cxn ang="T168">
                  <a:pos x="T88" y="T89"/>
                </a:cxn>
                <a:cxn ang="T169">
                  <a:pos x="T90" y="T91"/>
                </a:cxn>
                <a:cxn ang="T170">
                  <a:pos x="T92" y="T93"/>
                </a:cxn>
                <a:cxn ang="T171">
                  <a:pos x="T94" y="T95"/>
                </a:cxn>
                <a:cxn ang="T172">
                  <a:pos x="T96" y="T97"/>
                </a:cxn>
                <a:cxn ang="T173">
                  <a:pos x="T98" y="T99"/>
                </a:cxn>
                <a:cxn ang="T174">
                  <a:pos x="T100" y="T101"/>
                </a:cxn>
                <a:cxn ang="T175">
                  <a:pos x="T102" y="T103"/>
                </a:cxn>
                <a:cxn ang="T176">
                  <a:pos x="T104" y="T105"/>
                </a:cxn>
                <a:cxn ang="T177">
                  <a:pos x="T106" y="T107"/>
                </a:cxn>
                <a:cxn ang="T178">
                  <a:pos x="T108" y="T109"/>
                </a:cxn>
                <a:cxn ang="T179">
                  <a:pos x="T110" y="T111"/>
                </a:cxn>
                <a:cxn ang="T180">
                  <a:pos x="T112" y="T113"/>
                </a:cxn>
                <a:cxn ang="T181">
                  <a:pos x="T114" y="T115"/>
                </a:cxn>
                <a:cxn ang="T182">
                  <a:pos x="T116" y="T117"/>
                </a:cxn>
                <a:cxn ang="T183">
                  <a:pos x="T118" y="T119"/>
                </a:cxn>
                <a:cxn ang="T184">
                  <a:pos x="T120" y="T121"/>
                </a:cxn>
                <a:cxn ang="T185">
                  <a:pos x="T122" y="T123"/>
                </a:cxn>
              </a:cxnLst>
              <a:rect l="T186" t="T187" r="T188" b="T189"/>
              <a:pathLst>
                <a:path w="166" h="178">
                  <a:moveTo>
                    <a:pt x="88" y="14"/>
                  </a:moveTo>
                  <a:lnTo>
                    <a:pt x="90" y="14"/>
                  </a:lnTo>
                  <a:lnTo>
                    <a:pt x="90" y="18"/>
                  </a:lnTo>
                  <a:lnTo>
                    <a:pt x="90" y="20"/>
                  </a:lnTo>
                  <a:lnTo>
                    <a:pt x="86" y="22"/>
                  </a:lnTo>
                  <a:lnTo>
                    <a:pt x="84" y="22"/>
                  </a:lnTo>
                  <a:lnTo>
                    <a:pt x="84" y="24"/>
                  </a:lnTo>
                  <a:lnTo>
                    <a:pt x="86" y="24"/>
                  </a:lnTo>
                  <a:lnTo>
                    <a:pt x="86" y="26"/>
                  </a:lnTo>
                  <a:lnTo>
                    <a:pt x="86" y="24"/>
                  </a:lnTo>
                  <a:lnTo>
                    <a:pt x="88" y="24"/>
                  </a:lnTo>
                  <a:lnTo>
                    <a:pt x="90" y="24"/>
                  </a:lnTo>
                  <a:lnTo>
                    <a:pt x="92" y="24"/>
                  </a:lnTo>
                  <a:lnTo>
                    <a:pt x="94" y="24"/>
                  </a:lnTo>
                  <a:lnTo>
                    <a:pt x="96" y="26"/>
                  </a:lnTo>
                  <a:lnTo>
                    <a:pt x="98" y="24"/>
                  </a:lnTo>
                  <a:lnTo>
                    <a:pt x="98" y="22"/>
                  </a:lnTo>
                  <a:lnTo>
                    <a:pt x="100" y="22"/>
                  </a:lnTo>
                  <a:lnTo>
                    <a:pt x="100" y="20"/>
                  </a:lnTo>
                  <a:lnTo>
                    <a:pt x="102" y="20"/>
                  </a:lnTo>
                  <a:lnTo>
                    <a:pt x="106" y="20"/>
                  </a:lnTo>
                  <a:lnTo>
                    <a:pt x="108" y="18"/>
                  </a:lnTo>
                  <a:lnTo>
                    <a:pt x="112" y="16"/>
                  </a:lnTo>
                  <a:lnTo>
                    <a:pt x="114" y="14"/>
                  </a:lnTo>
                  <a:lnTo>
                    <a:pt x="114" y="12"/>
                  </a:lnTo>
                  <a:lnTo>
                    <a:pt x="116" y="12"/>
                  </a:lnTo>
                  <a:lnTo>
                    <a:pt x="118" y="12"/>
                  </a:lnTo>
                  <a:lnTo>
                    <a:pt x="120" y="14"/>
                  </a:lnTo>
                  <a:lnTo>
                    <a:pt x="122" y="14"/>
                  </a:lnTo>
                  <a:lnTo>
                    <a:pt x="124" y="14"/>
                  </a:lnTo>
                  <a:lnTo>
                    <a:pt x="122" y="14"/>
                  </a:lnTo>
                  <a:lnTo>
                    <a:pt x="120" y="14"/>
                  </a:lnTo>
                  <a:lnTo>
                    <a:pt x="118" y="14"/>
                  </a:lnTo>
                  <a:lnTo>
                    <a:pt x="114" y="14"/>
                  </a:lnTo>
                  <a:lnTo>
                    <a:pt x="114" y="16"/>
                  </a:lnTo>
                  <a:lnTo>
                    <a:pt x="114" y="18"/>
                  </a:lnTo>
                  <a:lnTo>
                    <a:pt x="114" y="16"/>
                  </a:lnTo>
                  <a:lnTo>
                    <a:pt x="116" y="16"/>
                  </a:lnTo>
                  <a:lnTo>
                    <a:pt x="116" y="14"/>
                  </a:lnTo>
                  <a:lnTo>
                    <a:pt x="118" y="14"/>
                  </a:lnTo>
                  <a:lnTo>
                    <a:pt x="120" y="14"/>
                  </a:lnTo>
                  <a:lnTo>
                    <a:pt x="124" y="14"/>
                  </a:lnTo>
                  <a:lnTo>
                    <a:pt x="126" y="16"/>
                  </a:lnTo>
                  <a:lnTo>
                    <a:pt x="128" y="18"/>
                  </a:lnTo>
                  <a:lnTo>
                    <a:pt x="130" y="18"/>
                  </a:lnTo>
                  <a:lnTo>
                    <a:pt x="132" y="20"/>
                  </a:lnTo>
                  <a:lnTo>
                    <a:pt x="132" y="22"/>
                  </a:lnTo>
                  <a:lnTo>
                    <a:pt x="132" y="20"/>
                  </a:lnTo>
                  <a:lnTo>
                    <a:pt x="136" y="20"/>
                  </a:lnTo>
                  <a:lnTo>
                    <a:pt x="138" y="20"/>
                  </a:lnTo>
                  <a:lnTo>
                    <a:pt x="138" y="22"/>
                  </a:lnTo>
                  <a:lnTo>
                    <a:pt x="138" y="24"/>
                  </a:lnTo>
                  <a:lnTo>
                    <a:pt x="140" y="26"/>
                  </a:lnTo>
                  <a:lnTo>
                    <a:pt x="138" y="26"/>
                  </a:lnTo>
                  <a:lnTo>
                    <a:pt x="138" y="28"/>
                  </a:lnTo>
                  <a:lnTo>
                    <a:pt x="142" y="28"/>
                  </a:lnTo>
                  <a:lnTo>
                    <a:pt x="146" y="30"/>
                  </a:lnTo>
                  <a:lnTo>
                    <a:pt x="148" y="30"/>
                  </a:lnTo>
                  <a:lnTo>
                    <a:pt x="148" y="34"/>
                  </a:lnTo>
                  <a:lnTo>
                    <a:pt x="150" y="38"/>
                  </a:lnTo>
                  <a:lnTo>
                    <a:pt x="150" y="40"/>
                  </a:lnTo>
                  <a:lnTo>
                    <a:pt x="150" y="44"/>
                  </a:lnTo>
                  <a:lnTo>
                    <a:pt x="150" y="46"/>
                  </a:lnTo>
                  <a:lnTo>
                    <a:pt x="148" y="46"/>
                  </a:lnTo>
                  <a:lnTo>
                    <a:pt x="148" y="48"/>
                  </a:lnTo>
                  <a:lnTo>
                    <a:pt x="146" y="48"/>
                  </a:lnTo>
                  <a:lnTo>
                    <a:pt x="148" y="50"/>
                  </a:lnTo>
                  <a:lnTo>
                    <a:pt x="150" y="50"/>
                  </a:lnTo>
                  <a:lnTo>
                    <a:pt x="152" y="52"/>
                  </a:lnTo>
                  <a:lnTo>
                    <a:pt x="154" y="52"/>
                  </a:lnTo>
                  <a:lnTo>
                    <a:pt x="154" y="54"/>
                  </a:lnTo>
                  <a:lnTo>
                    <a:pt x="156" y="54"/>
                  </a:lnTo>
                  <a:lnTo>
                    <a:pt x="156" y="56"/>
                  </a:lnTo>
                  <a:lnTo>
                    <a:pt x="156" y="58"/>
                  </a:lnTo>
                  <a:lnTo>
                    <a:pt x="154" y="58"/>
                  </a:lnTo>
                  <a:lnTo>
                    <a:pt x="154" y="60"/>
                  </a:lnTo>
                  <a:lnTo>
                    <a:pt x="156" y="62"/>
                  </a:lnTo>
                  <a:lnTo>
                    <a:pt x="158" y="62"/>
                  </a:lnTo>
                  <a:lnTo>
                    <a:pt x="160" y="66"/>
                  </a:lnTo>
                  <a:lnTo>
                    <a:pt x="160" y="70"/>
                  </a:lnTo>
                  <a:lnTo>
                    <a:pt x="158" y="70"/>
                  </a:lnTo>
                  <a:lnTo>
                    <a:pt x="158" y="72"/>
                  </a:lnTo>
                  <a:lnTo>
                    <a:pt x="158" y="74"/>
                  </a:lnTo>
                  <a:lnTo>
                    <a:pt x="158" y="76"/>
                  </a:lnTo>
                  <a:lnTo>
                    <a:pt x="160" y="76"/>
                  </a:lnTo>
                  <a:lnTo>
                    <a:pt x="160" y="78"/>
                  </a:lnTo>
                  <a:lnTo>
                    <a:pt x="160" y="80"/>
                  </a:lnTo>
                  <a:lnTo>
                    <a:pt x="162" y="80"/>
                  </a:lnTo>
                  <a:lnTo>
                    <a:pt x="164" y="80"/>
                  </a:lnTo>
                  <a:lnTo>
                    <a:pt x="164" y="82"/>
                  </a:lnTo>
                  <a:lnTo>
                    <a:pt x="166" y="84"/>
                  </a:lnTo>
                  <a:lnTo>
                    <a:pt x="166" y="86"/>
                  </a:lnTo>
                  <a:lnTo>
                    <a:pt x="166" y="90"/>
                  </a:lnTo>
                  <a:lnTo>
                    <a:pt x="166" y="92"/>
                  </a:lnTo>
                  <a:lnTo>
                    <a:pt x="164" y="94"/>
                  </a:lnTo>
                  <a:lnTo>
                    <a:pt x="164" y="96"/>
                  </a:lnTo>
                  <a:lnTo>
                    <a:pt x="162" y="96"/>
                  </a:lnTo>
                  <a:lnTo>
                    <a:pt x="160" y="96"/>
                  </a:lnTo>
                  <a:lnTo>
                    <a:pt x="160" y="94"/>
                  </a:lnTo>
                  <a:lnTo>
                    <a:pt x="158" y="92"/>
                  </a:lnTo>
                  <a:lnTo>
                    <a:pt x="156" y="92"/>
                  </a:lnTo>
                  <a:lnTo>
                    <a:pt x="154" y="90"/>
                  </a:lnTo>
                  <a:lnTo>
                    <a:pt x="152" y="92"/>
                  </a:lnTo>
                  <a:lnTo>
                    <a:pt x="154" y="94"/>
                  </a:lnTo>
                  <a:lnTo>
                    <a:pt x="150" y="96"/>
                  </a:lnTo>
                  <a:lnTo>
                    <a:pt x="148" y="96"/>
                  </a:lnTo>
                  <a:lnTo>
                    <a:pt x="146" y="96"/>
                  </a:lnTo>
                  <a:lnTo>
                    <a:pt x="144" y="96"/>
                  </a:lnTo>
                  <a:lnTo>
                    <a:pt x="142" y="96"/>
                  </a:lnTo>
                  <a:lnTo>
                    <a:pt x="140" y="96"/>
                  </a:lnTo>
                  <a:lnTo>
                    <a:pt x="140" y="98"/>
                  </a:lnTo>
                  <a:lnTo>
                    <a:pt x="138" y="100"/>
                  </a:lnTo>
                  <a:lnTo>
                    <a:pt x="136" y="98"/>
                  </a:lnTo>
                  <a:lnTo>
                    <a:pt x="134" y="100"/>
                  </a:lnTo>
                  <a:lnTo>
                    <a:pt x="134" y="102"/>
                  </a:lnTo>
                  <a:lnTo>
                    <a:pt x="132" y="102"/>
                  </a:lnTo>
                  <a:lnTo>
                    <a:pt x="132" y="104"/>
                  </a:lnTo>
                  <a:lnTo>
                    <a:pt x="130" y="104"/>
                  </a:lnTo>
                  <a:lnTo>
                    <a:pt x="128" y="104"/>
                  </a:lnTo>
                  <a:lnTo>
                    <a:pt x="126" y="104"/>
                  </a:lnTo>
                  <a:lnTo>
                    <a:pt x="124" y="104"/>
                  </a:lnTo>
                  <a:lnTo>
                    <a:pt x="122" y="104"/>
                  </a:lnTo>
                  <a:lnTo>
                    <a:pt x="120" y="106"/>
                  </a:lnTo>
                  <a:lnTo>
                    <a:pt x="120" y="108"/>
                  </a:lnTo>
                  <a:lnTo>
                    <a:pt x="118" y="108"/>
                  </a:lnTo>
                  <a:lnTo>
                    <a:pt x="116" y="106"/>
                  </a:lnTo>
                  <a:lnTo>
                    <a:pt x="114" y="106"/>
                  </a:lnTo>
                  <a:lnTo>
                    <a:pt x="116" y="106"/>
                  </a:lnTo>
                  <a:lnTo>
                    <a:pt x="118" y="110"/>
                  </a:lnTo>
                  <a:lnTo>
                    <a:pt x="118" y="112"/>
                  </a:lnTo>
                  <a:lnTo>
                    <a:pt x="120" y="112"/>
                  </a:lnTo>
                  <a:lnTo>
                    <a:pt x="122" y="114"/>
                  </a:lnTo>
                  <a:lnTo>
                    <a:pt x="124" y="114"/>
                  </a:lnTo>
                  <a:lnTo>
                    <a:pt x="124" y="116"/>
                  </a:lnTo>
                  <a:lnTo>
                    <a:pt x="122" y="118"/>
                  </a:lnTo>
                  <a:lnTo>
                    <a:pt x="122" y="120"/>
                  </a:lnTo>
                  <a:lnTo>
                    <a:pt x="122" y="122"/>
                  </a:lnTo>
                  <a:lnTo>
                    <a:pt x="124" y="122"/>
                  </a:lnTo>
                  <a:lnTo>
                    <a:pt x="126" y="124"/>
                  </a:lnTo>
                  <a:lnTo>
                    <a:pt x="126" y="126"/>
                  </a:lnTo>
                  <a:lnTo>
                    <a:pt x="128" y="128"/>
                  </a:lnTo>
                  <a:lnTo>
                    <a:pt x="130" y="130"/>
                  </a:lnTo>
                  <a:lnTo>
                    <a:pt x="132" y="130"/>
                  </a:lnTo>
                  <a:lnTo>
                    <a:pt x="136" y="134"/>
                  </a:lnTo>
                  <a:lnTo>
                    <a:pt x="138" y="136"/>
                  </a:lnTo>
                  <a:lnTo>
                    <a:pt x="140" y="136"/>
                  </a:lnTo>
                  <a:lnTo>
                    <a:pt x="140" y="138"/>
                  </a:lnTo>
                  <a:lnTo>
                    <a:pt x="142" y="138"/>
                  </a:lnTo>
                  <a:lnTo>
                    <a:pt x="144" y="138"/>
                  </a:lnTo>
                  <a:lnTo>
                    <a:pt x="144" y="140"/>
                  </a:lnTo>
                  <a:lnTo>
                    <a:pt x="146" y="140"/>
                  </a:lnTo>
                  <a:lnTo>
                    <a:pt x="146" y="142"/>
                  </a:lnTo>
                  <a:lnTo>
                    <a:pt x="148" y="142"/>
                  </a:lnTo>
                  <a:lnTo>
                    <a:pt x="148" y="144"/>
                  </a:lnTo>
                  <a:lnTo>
                    <a:pt x="148" y="146"/>
                  </a:lnTo>
                  <a:lnTo>
                    <a:pt x="146" y="148"/>
                  </a:lnTo>
                  <a:lnTo>
                    <a:pt x="146" y="146"/>
                  </a:lnTo>
                  <a:lnTo>
                    <a:pt x="144" y="146"/>
                  </a:lnTo>
                  <a:lnTo>
                    <a:pt x="142" y="146"/>
                  </a:lnTo>
                  <a:lnTo>
                    <a:pt x="142" y="148"/>
                  </a:lnTo>
                  <a:lnTo>
                    <a:pt x="142" y="150"/>
                  </a:lnTo>
                  <a:lnTo>
                    <a:pt x="140" y="150"/>
                  </a:lnTo>
                  <a:lnTo>
                    <a:pt x="140" y="152"/>
                  </a:lnTo>
                  <a:lnTo>
                    <a:pt x="138" y="152"/>
                  </a:lnTo>
                  <a:lnTo>
                    <a:pt x="136" y="152"/>
                  </a:lnTo>
                  <a:lnTo>
                    <a:pt x="134" y="154"/>
                  </a:lnTo>
                  <a:lnTo>
                    <a:pt x="132" y="154"/>
                  </a:lnTo>
                  <a:lnTo>
                    <a:pt x="132" y="156"/>
                  </a:lnTo>
                  <a:lnTo>
                    <a:pt x="130" y="156"/>
                  </a:lnTo>
                  <a:lnTo>
                    <a:pt x="130" y="158"/>
                  </a:lnTo>
                  <a:lnTo>
                    <a:pt x="132" y="158"/>
                  </a:lnTo>
                  <a:lnTo>
                    <a:pt x="132" y="160"/>
                  </a:lnTo>
                  <a:lnTo>
                    <a:pt x="134" y="162"/>
                  </a:lnTo>
                  <a:lnTo>
                    <a:pt x="134" y="164"/>
                  </a:lnTo>
                  <a:lnTo>
                    <a:pt x="132" y="166"/>
                  </a:lnTo>
                  <a:lnTo>
                    <a:pt x="134" y="166"/>
                  </a:lnTo>
                  <a:lnTo>
                    <a:pt x="136" y="166"/>
                  </a:lnTo>
                  <a:lnTo>
                    <a:pt x="136" y="168"/>
                  </a:lnTo>
                  <a:lnTo>
                    <a:pt x="136" y="172"/>
                  </a:lnTo>
                  <a:lnTo>
                    <a:pt x="134" y="172"/>
                  </a:lnTo>
                  <a:lnTo>
                    <a:pt x="132" y="170"/>
                  </a:lnTo>
                  <a:lnTo>
                    <a:pt x="132" y="168"/>
                  </a:lnTo>
                  <a:lnTo>
                    <a:pt x="130" y="168"/>
                  </a:lnTo>
                  <a:lnTo>
                    <a:pt x="128" y="168"/>
                  </a:lnTo>
                  <a:lnTo>
                    <a:pt x="126" y="168"/>
                  </a:lnTo>
                  <a:lnTo>
                    <a:pt x="122" y="168"/>
                  </a:lnTo>
                  <a:lnTo>
                    <a:pt x="122" y="170"/>
                  </a:lnTo>
                  <a:lnTo>
                    <a:pt x="120" y="170"/>
                  </a:lnTo>
                  <a:lnTo>
                    <a:pt x="120" y="168"/>
                  </a:lnTo>
                  <a:lnTo>
                    <a:pt x="118" y="168"/>
                  </a:lnTo>
                  <a:lnTo>
                    <a:pt x="116" y="168"/>
                  </a:lnTo>
                  <a:lnTo>
                    <a:pt x="112" y="170"/>
                  </a:lnTo>
                  <a:lnTo>
                    <a:pt x="110" y="172"/>
                  </a:lnTo>
                  <a:lnTo>
                    <a:pt x="108" y="172"/>
                  </a:lnTo>
                  <a:lnTo>
                    <a:pt x="104" y="174"/>
                  </a:lnTo>
                  <a:lnTo>
                    <a:pt x="100" y="174"/>
                  </a:lnTo>
                  <a:lnTo>
                    <a:pt x="98" y="174"/>
                  </a:lnTo>
                  <a:lnTo>
                    <a:pt x="96" y="172"/>
                  </a:lnTo>
                  <a:lnTo>
                    <a:pt x="92" y="170"/>
                  </a:lnTo>
                  <a:lnTo>
                    <a:pt x="90" y="170"/>
                  </a:lnTo>
                  <a:lnTo>
                    <a:pt x="88" y="170"/>
                  </a:lnTo>
                  <a:lnTo>
                    <a:pt x="88" y="172"/>
                  </a:lnTo>
                  <a:lnTo>
                    <a:pt x="88" y="174"/>
                  </a:lnTo>
                  <a:lnTo>
                    <a:pt x="86" y="176"/>
                  </a:lnTo>
                  <a:lnTo>
                    <a:pt x="84" y="176"/>
                  </a:lnTo>
                  <a:lnTo>
                    <a:pt x="84" y="178"/>
                  </a:lnTo>
                  <a:lnTo>
                    <a:pt x="84" y="176"/>
                  </a:lnTo>
                  <a:lnTo>
                    <a:pt x="84" y="174"/>
                  </a:lnTo>
                  <a:lnTo>
                    <a:pt x="82" y="172"/>
                  </a:lnTo>
                  <a:lnTo>
                    <a:pt x="80" y="170"/>
                  </a:lnTo>
                  <a:lnTo>
                    <a:pt x="78" y="170"/>
                  </a:lnTo>
                  <a:lnTo>
                    <a:pt x="76" y="170"/>
                  </a:lnTo>
                  <a:lnTo>
                    <a:pt x="76" y="172"/>
                  </a:lnTo>
                  <a:lnTo>
                    <a:pt x="74" y="172"/>
                  </a:lnTo>
                  <a:lnTo>
                    <a:pt x="72" y="170"/>
                  </a:lnTo>
                  <a:lnTo>
                    <a:pt x="70" y="170"/>
                  </a:lnTo>
                  <a:lnTo>
                    <a:pt x="66" y="168"/>
                  </a:lnTo>
                  <a:lnTo>
                    <a:pt x="64" y="168"/>
                  </a:lnTo>
                  <a:lnTo>
                    <a:pt x="62" y="168"/>
                  </a:lnTo>
                  <a:lnTo>
                    <a:pt x="60" y="168"/>
                  </a:lnTo>
                  <a:lnTo>
                    <a:pt x="58" y="166"/>
                  </a:lnTo>
                  <a:lnTo>
                    <a:pt x="58" y="168"/>
                  </a:lnTo>
                  <a:lnTo>
                    <a:pt x="56" y="168"/>
                  </a:lnTo>
                  <a:lnTo>
                    <a:pt x="56" y="166"/>
                  </a:lnTo>
                  <a:lnTo>
                    <a:pt x="56" y="164"/>
                  </a:lnTo>
                  <a:lnTo>
                    <a:pt x="54" y="164"/>
                  </a:lnTo>
                  <a:lnTo>
                    <a:pt x="52" y="166"/>
                  </a:lnTo>
                  <a:lnTo>
                    <a:pt x="50" y="166"/>
                  </a:lnTo>
                  <a:lnTo>
                    <a:pt x="50" y="168"/>
                  </a:lnTo>
                  <a:lnTo>
                    <a:pt x="52" y="168"/>
                  </a:lnTo>
                  <a:lnTo>
                    <a:pt x="54" y="168"/>
                  </a:lnTo>
                  <a:lnTo>
                    <a:pt x="54" y="170"/>
                  </a:lnTo>
                  <a:lnTo>
                    <a:pt x="54" y="168"/>
                  </a:lnTo>
                  <a:lnTo>
                    <a:pt x="52" y="168"/>
                  </a:lnTo>
                  <a:lnTo>
                    <a:pt x="52" y="170"/>
                  </a:lnTo>
                  <a:lnTo>
                    <a:pt x="50" y="170"/>
                  </a:lnTo>
                  <a:lnTo>
                    <a:pt x="48" y="170"/>
                  </a:lnTo>
                  <a:lnTo>
                    <a:pt x="48" y="168"/>
                  </a:lnTo>
                  <a:lnTo>
                    <a:pt x="46" y="168"/>
                  </a:lnTo>
                  <a:lnTo>
                    <a:pt x="44" y="170"/>
                  </a:lnTo>
                  <a:lnTo>
                    <a:pt x="42" y="170"/>
                  </a:lnTo>
                  <a:lnTo>
                    <a:pt x="40" y="170"/>
                  </a:lnTo>
                  <a:lnTo>
                    <a:pt x="38" y="170"/>
                  </a:lnTo>
                  <a:lnTo>
                    <a:pt x="36" y="170"/>
                  </a:lnTo>
                  <a:lnTo>
                    <a:pt x="36" y="168"/>
                  </a:lnTo>
                  <a:lnTo>
                    <a:pt x="36" y="166"/>
                  </a:lnTo>
                  <a:lnTo>
                    <a:pt x="36" y="164"/>
                  </a:lnTo>
                  <a:lnTo>
                    <a:pt x="36" y="162"/>
                  </a:lnTo>
                  <a:lnTo>
                    <a:pt x="36" y="160"/>
                  </a:lnTo>
                  <a:lnTo>
                    <a:pt x="36" y="158"/>
                  </a:lnTo>
                  <a:lnTo>
                    <a:pt x="36" y="156"/>
                  </a:lnTo>
                  <a:lnTo>
                    <a:pt x="36" y="154"/>
                  </a:lnTo>
                  <a:lnTo>
                    <a:pt x="36" y="152"/>
                  </a:lnTo>
                  <a:lnTo>
                    <a:pt x="38" y="152"/>
                  </a:lnTo>
                  <a:lnTo>
                    <a:pt x="36" y="150"/>
                  </a:lnTo>
                  <a:lnTo>
                    <a:pt x="38" y="146"/>
                  </a:lnTo>
                  <a:lnTo>
                    <a:pt x="40" y="144"/>
                  </a:lnTo>
                  <a:lnTo>
                    <a:pt x="44" y="142"/>
                  </a:lnTo>
                  <a:lnTo>
                    <a:pt x="44" y="140"/>
                  </a:lnTo>
                  <a:lnTo>
                    <a:pt x="44" y="138"/>
                  </a:lnTo>
                  <a:lnTo>
                    <a:pt x="46" y="138"/>
                  </a:lnTo>
                  <a:lnTo>
                    <a:pt x="44" y="138"/>
                  </a:lnTo>
                  <a:lnTo>
                    <a:pt x="42" y="138"/>
                  </a:lnTo>
                  <a:lnTo>
                    <a:pt x="40" y="136"/>
                  </a:lnTo>
                  <a:lnTo>
                    <a:pt x="38" y="136"/>
                  </a:lnTo>
                  <a:lnTo>
                    <a:pt x="36" y="136"/>
                  </a:lnTo>
                  <a:lnTo>
                    <a:pt x="34" y="134"/>
                  </a:lnTo>
                  <a:lnTo>
                    <a:pt x="32" y="134"/>
                  </a:lnTo>
                  <a:lnTo>
                    <a:pt x="30" y="134"/>
                  </a:lnTo>
                  <a:lnTo>
                    <a:pt x="30" y="136"/>
                  </a:lnTo>
                  <a:lnTo>
                    <a:pt x="26" y="134"/>
                  </a:lnTo>
                  <a:lnTo>
                    <a:pt x="24" y="134"/>
                  </a:lnTo>
                  <a:lnTo>
                    <a:pt x="22" y="132"/>
                  </a:lnTo>
                  <a:lnTo>
                    <a:pt x="20" y="132"/>
                  </a:lnTo>
                  <a:lnTo>
                    <a:pt x="22" y="134"/>
                  </a:lnTo>
                  <a:lnTo>
                    <a:pt x="20" y="134"/>
                  </a:lnTo>
                  <a:lnTo>
                    <a:pt x="18" y="134"/>
                  </a:lnTo>
                  <a:lnTo>
                    <a:pt x="18" y="132"/>
                  </a:lnTo>
                  <a:lnTo>
                    <a:pt x="16" y="130"/>
                  </a:lnTo>
                  <a:lnTo>
                    <a:pt x="16" y="128"/>
                  </a:lnTo>
                  <a:lnTo>
                    <a:pt x="14" y="128"/>
                  </a:lnTo>
                  <a:lnTo>
                    <a:pt x="14" y="126"/>
                  </a:lnTo>
                  <a:lnTo>
                    <a:pt x="12" y="126"/>
                  </a:lnTo>
                  <a:lnTo>
                    <a:pt x="12" y="122"/>
                  </a:lnTo>
                  <a:lnTo>
                    <a:pt x="14" y="122"/>
                  </a:lnTo>
                  <a:lnTo>
                    <a:pt x="14" y="120"/>
                  </a:lnTo>
                  <a:lnTo>
                    <a:pt x="14" y="118"/>
                  </a:lnTo>
                  <a:lnTo>
                    <a:pt x="12" y="118"/>
                  </a:lnTo>
                  <a:lnTo>
                    <a:pt x="10" y="118"/>
                  </a:lnTo>
                  <a:lnTo>
                    <a:pt x="10" y="116"/>
                  </a:lnTo>
                  <a:lnTo>
                    <a:pt x="8" y="116"/>
                  </a:lnTo>
                  <a:lnTo>
                    <a:pt x="8" y="114"/>
                  </a:lnTo>
                  <a:lnTo>
                    <a:pt x="6" y="114"/>
                  </a:lnTo>
                  <a:lnTo>
                    <a:pt x="6" y="112"/>
                  </a:lnTo>
                  <a:lnTo>
                    <a:pt x="6" y="110"/>
                  </a:lnTo>
                  <a:lnTo>
                    <a:pt x="8" y="108"/>
                  </a:lnTo>
                  <a:lnTo>
                    <a:pt x="10" y="108"/>
                  </a:lnTo>
                  <a:lnTo>
                    <a:pt x="10" y="106"/>
                  </a:lnTo>
                  <a:lnTo>
                    <a:pt x="12" y="106"/>
                  </a:lnTo>
                  <a:lnTo>
                    <a:pt x="12" y="104"/>
                  </a:lnTo>
                  <a:lnTo>
                    <a:pt x="10" y="104"/>
                  </a:lnTo>
                  <a:lnTo>
                    <a:pt x="10" y="102"/>
                  </a:lnTo>
                  <a:lnTo>
                    <a:pt x="8" y="102"/>
                  </a:lnTo>
                  <a:lnTo>
                    <a:pt x="8" y="100"/>
                  </a:lnTo>
                  <a:lnTo>
                    <a:pt x="6" y="98"/>
                  </a:lnTo>
                  <a:lnTo>
                    <a:pt x="4" y="96"/>
                  </a:lnTo>
                  <a:lnTo>
                    <a:pt x="6" y="96"/>
                  </a:lnTo>
                  <a:lnTo>
                    <a:pt x="6" y="94"/>
                  </a:lnTo>
                  <a:lnTo>
                    <a:pt x="4" y="92"/>
                  </a:lnTo>
                  <a:lnTo>
                    <a:pt x="2" y="92"/>
                  </a:lnTo>
                  <a:lnTo>
                    <a:pt x="0" y="92"/>
                  </a:lnTo>
                  <a:lnTo>
                    <a:pt x="0" y="90"/>
                  </a:lnTo>
                  <a:lnTo>
                    <a:pt x="2" y="90"/>
                  </a:lnTo>
                  <a:lnTo>
                    <a:pt x="4" y="90"/>
                  </a:lnTo>
                  <a:lnTo>
                    <a:pt x="6" y="88"/>
                  </a:lnTo>
                  <a:lnTo>
                    <a:pt x="4" y="88"/>
                  </a:lnTo>
                  <a:lnTo>
                    <a:pt x="4" y="86"/>
                  </a:lnTo>
                  <a:lnTo>
                    <a:pt x="6" y="86"/>
                  </a:lnTo>
                  <a:lnTo>
                    <a:pt x="8" y="84"/>
                  </a:lnTo>
                  <a:lnTo>
                    <a:pt x="8" y="82"/>
                  </a:lnTo>
                  <a:lnTo>
                    <a:pt x="8" y="80"/>
                  </a:lnTo>
                  <a:lnTo>
                    <a:pt x="6" y="80"/>
                  </a:lnTo>
                  <a:lnTo>
                    <a:pt x="6" y="78"/>
                  </a:lnTo>
                  <a:lnTo>
                    <a:pt x="4" y="78"/>
                  </a:lnTo>
                  <a:lnTo>
                    <a:pt x="4" y="76"/>
                  </a:lnTo>
                  <a:lnTo>
                    <a:pt x="2" y="74"/>
                  </a:lnTo>
                  <a:lnTo>
                    <a:pt x="2" y="72"/>
                  </a:lnTo>
                  <a:lnTo>
                    <a:pt x="6" y="72"/>
                  </a:lnTo>
                  <a:lnTo>
                    <a:pt x="6" y="70"/>
                  </a:lnTo>
                  <a:lnTo>
                    <a:pt x="10" y="72"/>
                  </a:lnTo>
                  <a:lnTo>
                    <a:pt x="12" y="72"/>
                  </a:lnTo>
                  <a:lnTo>
                    <a:pt x="14" y="70"/>
                  </a:lnTo>
                  <a:lnTo>
                    <a:pt x="16" y="70"/>
                  </a:lnTo>
                  <a:lnTo>
                    <a:pt x="18" y="70"/>
                  </a:lnTo>
                  <a:lnTo>
                    <a:pt x="18" y="68"/>
                  </a:lnTo>
                  <a:lnTo>
                    <a:pt x="16" y="68"/>
                  </a:lnTo>
                  <a:lnTo>
                    <a:pt x="16" y="66"/>
                  </a:lnTo>
                  <a:lnTo>
                    <a:pt x="18" y="66"/>
                  </a:lnTo>
                  <a:lnTo>
                    <a:pt x="18" y="64"/>
                  </a:lnTo>
                  <a:lnTo>
                    <a:pt x="20" y="64"/>
                  </a:lnTo>
                  <a:lnTo>
                    <a:pt x="22" y="62"/>
                  </a:lnTo>
                  <a:lnTo>
                    <a:pt x="22" y="60"/>
                  </a:lnTo>
                  <a:lnTo>
                    <a:pt x="20" y="58"/>
                  </a:lnTo>
                  <a:lnTo>
                    <a:pt x="16" y="58"/>
                  </a:lnTo>
                  <a:lnTo>
                    <a:pt x="16" y="56"/>
                  </a:lnTo>
                  <a:lnTo>
                    <a:pt x="14" y="56"/>
                  </a:lnTo>
                  <a:lnTo>
                    <a:pt x="16" y="56"/>
                  </a:lnTo>
                  <a:lnTo>
                    <a:pt x="16" y="54"/>
                  </a:lnTo>
                  <a:lnTo>
                    <a:pt x="16" y="52"/>
                  </a:lnTo>
                  <a:lnTo>
                    <a:pt x="18" y="54"/>
                  </a:lnTo>
                  <a:lnTo>
                    <a:pt x="20" y="54"/>
                  </a:lnTo>
                  <a:lnTo>
                    <a:pt x="22" y="54"/>
                  </a:lnTo>
                  <a:lnTo>
                    <a:pt x="22" y="52"/>
                  </a:lnTo>
                  <a:lnTo>
                    <a:pt x="22" y="50"/>
                  </a:lnTo>
                  <a:lnTo>
                    <a:pt x="22" y="48"/>
                  </a:lnTo>
                  <a:lnTo>
                    <a:pt x="24" y="48"/>
                  </a:lnTo>
                  <a:lnTo>
                    <a:pt x="24" y="46"/>
                  </a:lnTo>
                  <a:lnTo>
                    <a:pt x="24" y="42"/>
                  </a:lnTo>
                  <a:lnTo>
                    <a:pt x="24" y="40"/>
                  </a:lnTo>
                  <a:lnTo>
                    <a:pt x="26" y="40"/>
                  </a:lnTo>
                  <a:lnTo>
                    <a:pt x="24" y="38"/>
                  </a:lnTo>
                  <a:lnTo>
                    <a:pt x="22" y="38"/>
                  </a:lnTo>
                  <a:lnTo>
                    <a:pt x="20" y="38"/>
                  </a:lnTo>
                  <a:lnTo>
                    <a:pt x="20" y="36"/>
                  </a:lnTo>
                  <a:lnTo>
                    <a:pt x="22" y="34"/>
                  </a:lnTo>
                  <a:lnTo>
                    <a:pt x="22" y="32"/>
                  </a:lnTo>
                  <a:lnTo>
                    <a:pt x="24" y="32"/>
                  </a:lnTo>
                  <a:lnTo>
                    <a:pt x="26" y="30"/>
                  </a:lnTo>
                  <a:lnTo>
                    <a:pt x="28" y="30"/>
                  </a:lnTo>
                  <a:lnTo>
                    <a:pt x="28" y="32"/>
                  </a:lnTo>
                  <a:lnTo>
                    <a:pt x="30" y="32"/>
                  </a:lnTo>
                  <a:lnTo>
                    <a:pt x="30" y="30"/>
                  </a:lnTo>
                  <a:lnTo>
                    <a:pt x="32" y="30"/>
                  </a:lnTo>
                  <a:lnTo>
                    <a:pt x="36" y="30"/>
                  </a:lnTo>
                  <a:lnTo>
                    <a:pt x="36" y="32"/>
                  </a:lnTo>
                  <a:lnTo>
                    <a:pt x="38" y="32"/>
                  </a:lnTo>
                  <a:lnTo>
                    <a:pt x="38" y="34"/>
                  </a:lnTo>
                  <a:lnTo>
                    <a:pt x="40" y="34"/>
                  </a:lnTo>
                  <a:lnTo>
                    <a:pt x="38" y="34"/>
                  </a:lnTo>
                  <a:lnTo>
                    <a:pt x="38" y="36"/>
                  </a:lnTo>
                  <a:lnTo>
                    <a:pt x="40" y="38"/>
                  </a:lnTo>
                  <a:lnTo>
                    <a:pt x="42" y="38"/>
                  </a:lnTo>
                  <a:lnTo>
                    <a:pt x="42" y="36"/>
                  </a:lnTo>
                  <a:lnTo>
                    <a:pt x="42" y="34"/>
                  </a:lnTo>
                  <a:lnTo>
                    <a:pt x="40" y="34"/>
                  </a:lnTo>
                  <a:lnTo>
                    <a:pt x="40" y="32"/>
                  </a:lnTo>
                  <a:lnTo>
                    <a:pt x="42" y="32"/>
                  </a:lnTo>
                  <a:lnTo>
                    <a:pt x="46" y="34"/>
                  </a:lnTo>
                  <a:lnTo>
                    <a:pt x="46" y="36"/>
                  </a:lnTo>
                  <a:lnTo>
                    <a:pt x="46" y="38"/>
                  </a:lnTo>
                  <a:lnTo>
                    <a:pt x="46" y="36"/>
                  </a:lnTo>
                  <a:lnTo>
                    <a:pt x="46" y="34"/>
                  </a:lnTo>
                  <a:lnTo>
                    <a:pt x="46" y="32"/>
                  </a:lnTo>
                  <a:lnTo>
                    <a:pt x="44" y="32"/>
                  </a:lnTo>
                  <a:lnTo>
                    <a:pt x="44" y="30"/>
                  </a:lnTo>
                  <a:lnTo>
                    <a:pt x="46" y="28"/>
                  </a:lnTo>
                  <a:lnTo>
                    <a:pt x="46" y="26"/>
                  </a:lnTo>
                  <a:lnTo>
                    <a:pt x="48" y="26"/>
                  </a:lnTo>
                  <a:lnTo>
                    <a:pt x="50" y="26"/>
                  </a:lnTo>
                  <a:lnTo>
                    <a:pt x="50" y="28"/>
                  </a:lnTo>
                  <a:lnTo>
                    <a:pt x="52" y="28"/>
                  </a:lnTo>
                  <a:lnTo>
                    <a:pt x="54" y="26"/>
                  </a:lnTo>
                  <a:lnTo>
                    <a:pt x="56" y="26"/>
                  </a:lnTo>
                  <a:lnTo>
                    <a:pt x="58" y="26"/>
                  </a:lnTo>
                  <a:lnTo>
                    <a:pt x="60" y="26"/>
                  </a:lnTo>
                  <a:lnTo>
                    <a:pt x="60" y="28"/>
                  </a:lnTo>
                  <a:lnTo>
                    <a:pt x="62" y="28"/>
                  </a:lnTo>
                  <a:lnTo>
                    <a:pt x="62" y="30"/>
                  </a:lnTo>
                  <a:lnTo>
                    <a:pt x="64" y="32"/>
                  </a:lnTo>
                  <a:lnTo>
                    <a:pt x="66" y="32"/>
                  </a:lnTo>
                  <a:lnTo>
                    <a:pt x="66" y="34"/>
                  </a:lnTo>
                  <a:lnTo>
                    <a:pt x="68" y="34"/>
                  </a:lnTo>
                  <a:lnTo>
                    <a:pt x="70" y="34"/>
                  </a:lnTo>
                  <a:lnTo>
                    <a:pt x="68" y="34"/>
                  </a:lnTo>
                  <a:lnTo>
                    <a:pt x="66" y="34"/>
                  </a:lnTo>
                  <a:lnTo>
                    <a:pt x="66" y="32"/>
                  </a:lnTo>
                  <a:lnTo>
                    <a:pt x="64" y="32"/>
                  </a:lnTo>
                  <a:lnTo>
                    <a:pt x="62" y="30"/>
                  </a:lnTo>
                  <a:lnTo>
                    <a:pt x="62" y="28"/>
                  </a:lnTo>
                  <a:lnTo>
                    <a:pt x="60" y="26"/>
                  </a:lnTo>
                  <a:lnTo>
                    <a:pt x="58" y="26"/>
                  </a:lnTo>
                  <a:lnTo>
                    <a:pt x="56" y="26"/>
                  </a:lnTo>
                  <a:lnTo>
                    <a:pt x="54" y="26"/>
                  </a:lnTo>
                  <a:lnTo>
                    <a:pt x="52" y="26"/>
                  </a:lnTo>
                  <a:lnTo>
                    <a:pt x="52" y="24"/>
                  </a:lnTo>
                  <a:lnTo>
                    <a:pt x="50" y="22"/>
                  </a:lnTo>
                  <a:lnTo>
                    <a:pt x="52" y="22"/>
                  </a:lnTo>
                  <a:lnTo>
                    <a:pt x="54" y="22"/>
                  </a:lnTo>
                  <a:lnTo>
                    <a:pt x="54" y="20"/>
                  </a:lnTo>
                  <a:lnTo>
                    <a:pt x="52" y="20"/>
                  </a:lnTo>
                  <a:lnTo>
                    <a:pt x="50" y="20"/>
                  </a:lnTo>
                  <a:lnTo>
                    <a:pt x="50" y="18"/>
                  </a:lnTo>
                  <a:lnTo>
                    <a:pt x="52" y="16"/>
                  </a:lnTo>
                  <a:lnTo>
                    <a:pt x="50" y="16"/>
                  </a:lnTo>
                  <a:lnTo>
                    <a:pt x="48" y="18"/>
                  </a:lnTo>
                  <a:lnTo>
                    <a:pt x="48" y="16"/>
                  </a:lnTo>
                  <a:lnTo>
                    <a:pt x="46" y="16"/>
                  </a:lnTo>
                  <a:lnTo>
                    <a:pt x="46" y="14"/>
                  </a:lnTo>
                  <a:lnTo>
                    <a:pt x="48" y="14"/>
                  </a:lnTo>
                  <a:lnTo>
                    <a:pt x="50" y="14"/>
                  </a:lnTo>
                  <a:lnTo>
                    <a:pt x="52" y="14"/>
                  </a:lnTo>
                  <a:lnTo>
                    <a:pt x="54" y="12"/>
                  </a:lnTo>
                  <a:lnTo>
                    <a:pt x="52" y="10"/>
                  </a:lnTo>
                  <a:lnTo>
                    <a:pt x="50" y="8"/>
                  </a:lnTo>
                  <a:lnTo>
                    <a:pt x="48" y="6"/>
                  </a:lnTo>
                  <a:lnTo>
                    <a:pt x="46" y="4"/>
                  </a:lnTo>
                  <a:lnTo>
                    <a:pt x="44" y="4"/>
                  </a:lnTo>
                  <a:lnTo>
                    <a:pt x="42" y="4"/>
                  </a:lnTo>
                  <a:lnTo>
                    <a:pt x="40" y="4"/>
                  </a:lnTo>
                  <a:lnTo>
                    <a:pt x="40" y="6"/>
                  </a:lnTo>
                  <a:lnTo>
                    <a:pt x="40" y="4"/>
                  </a:lnTo>
                  <a:lnTo>
                    <a:pt x="40" y="2"/>
                  </a:lnTo>
                  <a:lnTo>
                    <a:pt x="42" y="0"/>
                  </a:lnTo>
                  <a:lnTo>
                    <a:pt x="40" y="0"/>
                  </a:lnTo>
                  <a:lnTo>
                    <a:pt x="40" y="2"/>
                  </a:lnTo>
                  <a:lnTo>
                    <a:pt x="42" y="2"/>
                  </a:lnTo>
                  <a:lnTo>
                    <a:pt x="44" y="2"/>
                  </a:lnTo>
                  <a:lnTo>
                    <a:pt x="46" y="2"/>
                  </a:lnTo>
                  <a:lnTo>
                    <a:pt x="48" y="2"/>
                  </a:lnTo>
                  <a:lnTo>
                    <a:pt x="50" y="2"/>
                  </a:lnTo>
                  <a:lnTo>
                    <a:pt x="52" y="2"/>
                  </a:lnTo>
                  <a:lnTo>
                    <a:pt x="56" y="4"/>
                  </a:lnTo>
                  <a:lnTo>
                    <a:pt x="58" y="4"/>
                  </a:lnTo>
                  <a:lnTo>
                    <a:pt x="56" y="4"/>
                  </a:lnTo>
                  <a:lnTo>
                    <a:pt x="58" y="4"/>
                  </a:lnTo>
                  <a:lnTo>
                    <a:pt x="60" y="4"/>
                  </a:lnTo>
                  <a:lnTo>
                    <a:pt x="64" y="4"/>
                  </a:lnTo>
                  <a:lnTo>
                    <a:pt x="68" y="4"/>
                  </a:lnTo>
                  <a:lnTo>
                    <a:pt x="70" y="4"/>
                  </a:lnTo>
                  <a:lnTo>
                    <a:pt x="70" y="6"/>
                  </a:lnTo>
                  <a:lnTo>
                    <a:pt x="72" y="8"/>
                  </a:lnTo>
                  <a:lnTo>
                    <a:pt x="72" y="10"/>
                  </a:lnTo>
                  <a:lnTo>
                    <a:pt x="72" y="12"/>
                  </a:lnTo>
                  <a:lnTo>
                    <a:pt x="70" y="12"/>
                  </a:lnTo>
                  <a:lnTo>
                    <a:pt x="68" y="12"/>
                  </a:lnTo>
                  <a:lnTo>
                    <a:pt x="70" y="12"/>
                  </a:lnTo>
                  <a:lnTo>
                    <a:pt x="72" y="12"/>
                  </a:lnTo>
                  <a:lnTo>
                    <a:pt x="74" y="12"/>
                  </a:lnTo>
                  <a:lnTo>
                    <a:pt x="78" y="14"/>
                  </a:lnTo>
                  <a:lnTo>
                    <a:pt x="82" y="14"/>
                  </a:lnTo>
                  <a:lnTo>
                    <a:pt x="84" y="16"/>
                  </a:lnTo>
                  <a:lnTo>
                    <a:pt x="86" y="16"/>
                  </a:lnTo>
                  <a:lnTo>
                    <a:pt x="86" y="14"/>
                  </a:lnTo>
                  <a:lnTo>
                    <a:pt x="88" y="14"/>
                  </a:lnTo>
                  <a:close/>
                </a:path>
              </a:pathLst>
            </a:custGeom>
            <a:solidFill>
              <a:srgbClr val="FC6800"/>
            </a:solidFill>
            <a:ln w="3175">
              <a:solidFill>
                <a:schemeClr val="bg1"/>
              </a:solidFill>
              <a:prstDash val="sysDot"/>
              <a:round/>
              <a:headEnd/>
              <a:tailEnd/>
            </a:ln>
          </p:spPr>
          <p:txBody>
            <a:bodyPr/>
            <a:lstStyle/>
            <a:p>
              <a:pPr fontAlgn="base">
                <a:spcBef>
                  <a:spcPct val="0"/>
                </a:spcBef>
                <a:spcAft>
                  <a:spcPct val="0"/>
                </a:spcAft>
              </a:pPr>
              <a:endParaRPr lang="de-DE" sz="2400">
                <a:solidFill>
                  <a:srgbClr val="000000"/>
                </a:solidFill>
                <a:cs typeface="Arial" charset="0"/>
              </a:endParaRPr>
            </a:p>
          </p:txBody>
        </p:sp>
        <p:sp>
          <p:nvSpPr>
            <p:cNvPr id="14560" name="Freeform 2642"/>
            <p:cNvSpPr>
              <a:spLocks/>
            </p:cNvSpPr>
            <p:nvPr/>
          </p:nvSpPr>
          <p:spPr bwMode="auto">
            <a:xfrm>
              <a:off x="4458083" y="1865297"/>
              <a:ext cx="113917" cy="56304"/>
            </a:xfrm>
            <a:custGeom>
              <a:avLst/>
              <a:gdLst>
                <a:gd name="T0" fmla="*/ 2147483647 w 124"/>
                <a:gd name="T1" fmla="*/ 2147483647 h 66"/>
                <a:gd name="T2" fmla="*/ 2147483647 w 124"/>
                <a:gd name="T3" fmla="*/ 2147483647 h 66"/>
                <a:gd name="T4" fmla="*/ 2147483647 w 124"/>
                <a:gd name="T5" fmla="*/ 2147483647 h 66"/>
                <a:gd name="T6" fmla="*/ 2147483647 w 124"/>
                <a:gd name="T7" fmla="*/ 2147483647 h 66"/>
                <a:gd name="T8" fmla="*/ 2147483647 w 124"/>
                <a:gd name="T9" fmla="*/ 2147483647 h 66"/>
                <a:gd name="T10" fmla="*/ 2147483647 w 124"/>
                <a:gd name="T11" fmla="*/ 2147483647 h 66"/>
                <a:gd name="T12" fmla="*/ 2147483647 w 124"/>
                <a:gd name="T13" fmla="*/ 2147483647 h 66"/>
                <a:gd name="T14" fmla="*/ 2147483647 w 124"/>
                <a:gd name="T15" fmla="*/ 2147483647 h 66"/>
                <a:gd name="T16" fmla="*/ 2147483647 w 124"/>
                <a:gd name="T17" fmla="*/ 2147483647 h 66"/>
                <a:gd name="T18" fmla="*/ 2147483647 w 124"/>
                <a:gd name="T19" fmla="*/ 2147483647 h 66"/>
                <a:gd name="T20" fmla="*/ 2147483647 w 124"/>
                <a:gd name="T21" fmla="*/ 2147483647 h 66"/>
                <a:gd name="T22" fmla="*/ 2147483647 w 124"/>
                <a:gd name="T23" fmla="*/ 2147483647 h 66"/>
                <a:gd name="T24" fmla="*/ 2147483647 w 124"/>
                <a:gd name="T25" fmla="*/ 2147483647 h 66"/>
                <a:gd name="T26" fmla="*/ 2147483647 w 124"/>
                <a:gd name="T27" fmla="*/ 2147483647 h 66"/>
                <a:gd name="T28" fmla="*/ 2147483647 w 124"/>
                <a:gd name="T29" fmla="*/ 2147483647 h 66"/>
                <a:gd name="T30" fmla="*/ 2147483647 w 124"/>
                <a:gd name="T31" fmla="*/ 2147483647 h 66"/>
                <a:gd name="T32" fmla="*/ 0 w 124"/>
                <a:gd name="T33" fmla="*/ 2147483647 h 66"/>
                <a:gd name="T34" fmla="*/ 2147483647 w 124"/>
                <a:gd name="T35" fmla="*/ 2147483647 h 66"/>
                <a:gd name="T36" fmla="*/ 2147483647 w 124"/>
                <a:gd name="T37" fmla="*/ 2147483647 h 66"/>
                <a:gd name="T38" fmla="*/ 2147483647 w 124"/>
                <a:gd name="T39" fmla="*/ 2147483647 h 66"/>
                <a:gd name="T40" fmla="*/ 2147483647 w 124"/>
                <a:gd name="T41" fmla="*/ 2147483647 h 66"/>
                <a:gd name="T42" fmla="*/ 2147483647 w 124"/>
                <a:gd name="T43" fmla="*/ 2147483647 h 66"/>
                <a:gd name="T44" fmla="*/ 2147483647 w 124"/>
                <a:gd name="T45" fmla="*/ 2147483647 h 66"/>
                <a:gd name="T46" fmla="*/ 2147483647 w 124"/>
                <a:gd name="T47" fmla="*/ 2147483647 h 66"/>
                <a:gd name="T48" fmla="*/ 2147483647 w 124"/>
                <a:gd name="T49" fmla="*/ 2147483647 h 66"/>
                <a:gd name="T50" fmla="*/ 2147483647 w 124"/>
                <a:gd name="T51" fmla="*/ 2147483647 h 66"/>
                <a:gd name="T52" fmla="*/ 2147483647 w 124"/>
                <a:gd name="T53" fmla="*/ 2147483647 h 66"/>
                <a:gd name="T54" fmla="*/ 2147483647 w 124"/>
                <a:gd name="T55" fmla="*/ 2147483647 h 66"/>
                <a:gd name="T56" fmla="*/ 2147483647 w 124"/>
                <a:gd name="T57" fmla="*/ 2147483647 h 66"/>
                <a:gd name="T58" fmla="*/ 2147483647 w 124"/>
                <a:gd name="T59" fmla="*/ 2147483647 h 66"/>
                <a:gd name="T60" fmla="*/ 2147483647 w 124"/>
                <a:gd name="T61" fmla="*/ 2147483647 h 66"/>
                <a:gd name="T62" fmla="*/ 2147483647 w 124"/>
                <a:gd name="T63" fmla="*/ 2147483647 h 66"/>
                <a:gd name="T64" fmla="*/ 2147483647 w 124"/>
                <a:gd name="T65" fmla="*/ 2147483647 h 66"/>
                <a:gd name="T66" fmla="*/ 2147483647 w 124"/>
                <a:gd name="T67" fmla="*/ 2147483647 h 66"/>
                <a:gd name="T68" fmla="*/ 2147483647 w 124"/>
                <a:gd name="T69" fmla="*/ 0 h 66"/>
                <a:gd name="T70" fmla="*/ 2147483647 w 124"/>
                <a:gd name="T71" fmla="*/ 2147483647 h 66"/>
                <a:gd name="T72" fmla="*/ 2147483647 w 124"/>
                <a:gd name="T73" fmla="*/ 0 h 66"/>
                <a:gd name="T74" fmla="*/ 2147483647 w 124"/>
                <a:gd name="T75" fmla="*/ 2147483647 h 66"/>
                <a:gd name="T76" fmla="*/ 2147483647 w 124"/>
                <a:gd name="T77" fmla="*/ 2147483647 h 66"/>
                <a:gd name="T78" fmla="*/ 2147483647 w 124"/>
                <a:gd name="T79" fmla="*/ 2147483647 h 66"/>
                <a:gd name="T80" fmla="*/ 2147483647 w 124"/>
                <a:gd name="T81" fmla="*/ 2147483647 h 66"/>
                <a:gd name="T82" fmla="*/ 2147483647 w 124"/>
                <a:gd name="T83" fmla="*/ 2147483647 h 66"/>
                <a:gd name="T84" fmla="*/ 2147483647 w 124"/>
                <a:gd name="T85" fmla="*/ 2147483647 h 66"/>
                <a:gd name="T86" fmla="*/ 2147483647 w 124"/>
                <a:gd name="T87" fmla="*/ 2147483647 h 66"/>
                <a:gd name="T88" fmla="*/ 2147483647 w 124"/>
                <a:gd name="T89" fmla="*/ 2147483647 h 66"/>
                <a:gd name="T90" fmla="*/ 2147483647 w 124"/>
                <a:gd name="T91" fmla="*/ 2147483647 h 66"/>
                <a:gd name="T92" fmla="*/ 2147483647 w 124"/>
                <a:gd name="T93" fmla="*/ 2147483647 h 66"/>
                <a:gd name="T94" fmla="*/ 2147483647 w 124"/>
                <a:gd name="T95" fmla="*/ 2147483647 h 6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w 124"/>
                <a:gd name="T145" fmla="*/ 0 h 66"/>
                <a:gd name="T146" fmla="*/ 124 w 124"/>
                <a:gd name="T147" fmla="*/ 66 h 66"/>
              </a:gdLst>
              <a:ahLst/>
              <a:cxnLst>
                <a:cxn ang="T96">
                  <a:pos x="T0" y="T1"/>
                </a:cxn>
                <a:cxn ang="T97">
                  <a:pos x="T2" y="T3"/>
                </a:cxn>
                <a:cxn ang="T98">
                  <a:pos x="T4" y="T5"/>
                </a:cxn>
                <a:cxn ang="T99">
                  <a:pos x="T6" y="T7"/>
                </a:cxn>
                <a:cxn ang="T100">
                  <a:pos x="T8" y="T9"/>
                </a:cxn>
                <a:cxn ang="T101">
                  <a:pos x="T10" y="T11"/>
                </a:cxn>
                <a:cxn ang="T102">
                  <a:pos x="T12" y="T13"/>
                </a:cxn>
                <a:cxn ang="T103">
                  <a:pos x="T14" y="T15"/>
                </a:cxn>
                <a:cxn ang="T104">
                  <a:pos x="T16" y="T17"/>
                </a:cxn>
                <a:cxn ang="T105">
                  <a:pos x="T18" y="T19"/>
                </a:cxn>
                <a:cxn ang="T106">
                  <a:pos x="T20" y="T21"/>
                </a:cxn>
                <a:cxn ang="T107">
                  <a:pos x="T22" y="T23"/>
                </a:cxn>
                <a:cxn ang="T108">
                  <a:pos x="T24" y="T25"/>
                </a:cxn>
                <a:cxn ang="T109">
                  <a:pos x="T26" y="T27"/>
                </a:cxn>
                <a:cxn ang="T110">
                  <a:pos x="T28" y="T29"/>
                </a:cxn>
                <a:cxn ang="T111">
                  <a:pos x="T30" y="T31"/>
                </a:cxn>
                <a:cxn ang="T112">
                  <a:pos x="T32" y="T33"/>
                </a:cxn>
                <a:cxn ang="T113">
                  <a:pos x="T34" y="T35"/>
                </a:cxn>
                <a:cxn ang="T114">
                  <a:pos x="T36" y="T37"/>
                </a:cxn>
                <a:cxn ang="T115">
                  <a:pos x="T38" y="T39"/>
                </a:cxn>
                <a:cxn ang="T116">
                  <a:pos x="T40" y="T41"/>
                </a:cxn>
                <a:cxn ang="T117">
                  <a:pos x="T42" y="T43"/>
                </a:cxn>
                <a:cxn ang="T118">
                  <a:pos x="T44" y="T45"/>
                </a:cxn>
                <a:cxn ang="T119">
                  <a:pos x="T46" y="T47"/>
                </a:cxn>
                <a:cxn ang="T120">
                  <a:pos x="T48" y="T49"/>
                </a:cxn>
                <a:cxn ang="T121">
                  <a:pos x="T50" y="T51"/>
                </a:cxn>
                <a:cxn ang="T122">
                  <a:pos x="T52" y="T53"/>
                </a:cxn>
                <a:cxn ang="T123">
                  <a:pos x="T54" y="T55"/>
                </a:cxn>
                <a:cxn ang="T124">
                  <a:pos x="T56" y="T57"/>
                </a:cxn>
                <a:cxn ang="T125">
                  <a:pos x="T58" y="T59"/>
                </a:cxn>
                <a:cxn ang="T126">
                  <a:pos x="T60" y="T61"/>
                </a:cxn>
                <a:cxn ang="T127">
                  <a:pos x="T62" y="T63"/>
                </a:cxn>
                <a:cxn ang="T128">
                  <a:pos x="T64" y="T65"/>
                </a:cxn>
                <a:cxn ang="T129">
                  <a:pos x="T66" y="T67"/>
                </a:cxn>
                <a:cxn ang="T130">
                  <a:pos x="T68" y="T69"/>
                </a:cxn>
                <a:cxn ang="T131">
                  <a:pos x="T70" y="T71"/>
                </a:cxn>
                <a:cxn ang="T132">
                  <a:pos x="T72" y="T73"/>
                </a:cxn>
                <a:cxn ang="T133">
                  <a:pos x="T74" y="T75"/>
                </a:cxn>
                <a:cxn ang="T134">
                  <a:pos x="T76" y="T77"/>
                </a:cxn>
                <a:cxn ang="T135">
                  <a:pos x="T78" y="T79"/>
                </a:cxn>
                <a:cxn ang="T136">
                  <a:pos x="T80" y="T81"/>
                </a:cxn>
                <a:cxn ang="T137">
                  <a:pos x="T82" y="T83"/>
                </a:cxn>
                <a:cxn ang="T138">
                  <a:pos x="T84" y="T85"/>
                </a:cxn>
                <a:cxn ang="T139">
                  <a:pos x="T86" y="T87"/>
                </a:cxn>
                <a:cxn ang="T140">
                  <a:pos x="T88" y="T89"/>
                </a:cxn>
                <a:cxn ang="T141">
                  <a:pos x="T90" y="T91"/>
                </a:cxn>
                <a:cxn ang="T142">
                  <a:pos x="T92" y="T93"/>
                </a:cxn>
                <a:cxn ang="T143">
                  <a:pos x="T94" y="T95"/>
                </a:cxn>
              </a:cxnLst>
              <a:rect l="T144" t="T145" r="T146" b="T147"/>
              <a:pathLst>
                <a:path w="124" h="66">
                  <a:moveTo>
                    <a:pt x="100" y="46"/>
                  </a:moveTo>
                  <a:lnTo>
                    <a:pt x="98" y="46"/>
                  </a:lnTo>
                  <a:lnTo>
                    <a:pt x="96" y="46"/>
                  </a:lnTo>
                  <a:lnTo>
                    <a:pt x="96" y="48"/>
                  </a:lnTo>
                  <a:lnTo>
                    <a:pt x="96" y="50"/>
                  </a:lnTo>
                  <a:lnTo>
                    <a:pt x="94" y="50"/>
                  </a:lnTo>
                  <a:lnTo>
                    <a:pt x="94" y="52"/>
                  </a:lnTo>
                  <a:lnTo>
                    <a:pt x="94" y="54"/>
                  </a:lnTo>
                  <a:lnTo>
                    <a:pt x="92" y="54"/>
                  </a:lnTo>
                  <a:lnTo>
                    <a:pt x="88" y="54"/>
                  </a:lnTo>
                  <a:lnTo>
                    <a:pt x="86" y="54"/>
                  </a:lnTo>
                  <a:lnTo>
                    <a:pt x="86" y="56"/>
                  </a:lnTo>
                  <a:lnTo>
                    <a:pt x="84" y="56"/>
                  </a:lnTo>
                  <a:lnTo>
                    <a:pt x="82" y="56"/>
                  </a:lnTo>
                  <a:lnTo>
                    <a:pt x="80" y="56"/>
                  </a:lnTo>
                  <a:lnTo>
                    <a:pt x="80" y="58"/>
                  </a:lnTo>
                  <a:lnTo>
                    <a:pt x="78" y="56"/>
                  </a:lnTo>
                  <a:lnTo>
                    <a:pt x="76" y="56"/>
                  </a:lnTo>
                  <a:lnTo>
                    <a:pt x="74" y="56"/>
                  </a:lnTo>
                  <a:lnTo>
                    <a:pt x="72" y="56"/>
                  </a:lnTo>
                  <a:lnTo>
                    <a:pt x="70" y="56"/>
                  </a:lnTo>
                  <a:lnTo>
                    <a:pt x="68" y="56"/>
                  </a:lnTo>
                  <a:lnTo>
                    <a:pt x="66" y="56"/>
                  </a:lnTo>
                  <a:lnTo>
                    <a:pt x="64" y="56"/>
                  </a:lnTo>
                  <a:lnTo>
                    <a:pt x="66" y="56"/>
                  </a:lnTo>
                  <a:lnTo>
                    <a:pt x="66" y="58"/>
                  </a:lnTo>
                  <a:lnTo>
                    <a:pt x="64" y="58"/>
                  </a:lnTo>
                  <a:lnTo>
                    <a:pt x="60" y="60"/>
                  </a:lnTo>
                  <a:lnTo>
                    <a:pt x="58" y="60"/>
                  </a:lnTo>
                  <a:lnTo>
                    <a:pt x="56" y="60"/>
                  </a:lnTo>
                  <a:lnTo>
                    <a:pt x="56" y="62"/>
                  </a:lnTo>
                  <a:lnTo>
                    <a:pt x="52" y="62"/>
                  </a:lnTo>
                  <a:lnTo>
                    <a:pt x="50" y="62"/>
                  </a:lnTo>
                  <a:lnTo>
                    <a:pt x="48" y="64"/>
                  </a:lnTo>
                  <a:lnTo>
                    <a:pt x="46" y="66"/>
                  </a:lnTo>
                  <a:lnTo>
                    <a:pt x="44" y="66"/>
                  </a:lnTo>
                  <a:lnTo>
                    <a:pt x="42" y="66"/>
                  </a:lnTo>
                  <a:lnTo>
                    <a:pt x="40" y="66"/>
                  </a:lnTo>
                  <a:lnTo>
                    <a:pt x="36" y="66"/>
                  </a:lnTo>
                  <a:lnTo>
                    <a:pt x="34" y="66"/>
                  </a:lnTo>
                  <a:lnTo>
                    <a:pt x="32" y="64"/>
                  </a:lnTo>
                  <a:lnTo>
                    <a:pt x="32" y="62"/>
                  </a:lnTo>
                  <a:lnTo>
                    <a:pt x="30" y="62"/>
                  </a:lnTo>
                  <a:lnTo>
                    <a:pt x="28" y="60"/>
                  </a:lnTo>
                  <a:lnTo>
                    <a:pt x="26" y="62"/>
                  </a:lnTo>
                  <a:lnTo>
                    <a:pt x="28" y="62"/>
                  </a:lnTo>
                  <a:lnTo>
                    <a:pt x="26" y="62"/>
                  </a:lnTo>
                  <a:lnTo>
                    <a:pt x="26" y="60"/>
                  </a:lnTo>
                  <a:lnTo>
                    <a:pt x="24" y="60"/>
                  </a:lnTo>
                  <a:lnTo>
                    <a:pt x="24" y="58"/>
                  </a:lnTo>
                  <a:lnTo>
                    <a:pt x="22" y="58"/>
                  </a:lnTo>
                  <a:lnTo>
                    <a:pt x="22" y="56"/>
                  </a:lnTo>
                  <a:lnTo>
                    <a:pt x="18" y="54"/>
                  </a:lnTo>
                  <a:lnTo>
                    <a:pt x="16" y="54"/>
                  </a:lnTo>
                  <a:lnTo>
                    <a:pt x="16" y="52"/>
                  </a:lnTo>
                  <a:lnTo>
                    <a:pt x="14" y="50"/>
                  </a:lnTo>
                  <a:lnTo>
                    <a:pt x="12" y="48"/>
                  </a:lnTo>
                  <a:lnTo>
                    <a:pt x="10" y="48"/>
                  </a:lnTo>
                  <a:lnTo>
                    <a:pt x="8" y="48"/>
                  </a:lnTo>
                  <a:lnTo>
                    <a:pt x="6" y="46"/>
                  </a:lnTo>
                  <a:lnTo>
                    <a:pt x="6" y="44"/>
                  </a:lnTo>
                  <a:lnTo>
                    <a:pt x="4" y="44"/>
                  </a:lnTo>
                  <a:lnTo>
                    <a:pt x="4" y="42"/>
                  </a:lnTo>
                  <a:lnTo>
                    <a:pt x="4" y="40"/>
                  </a:lnTo>
                  <a:lnTo>
                    <a:pt x="2" y="40"/>
                  </a:lnTo>
                  <a:lnTo>
                    <a:pt x="2" y="42"/>
                  </a:lnTo>
                  <a:lnTo>
                    <a:pt x="0" y="42"/>
                  </a:lnTo>
                  <a:lnTo>
                    <a:pt x="0" y="40"/>
                  </a:lnTo>
                  <a:lnTo>
                    <a:pt x="2" y="38"/>
                  </a:lnTo>
                  <a:lnTo>
                    <a:pt x="4" y="38"/>
                  </a:lnTo>
                  <a:lnTo>
                    <a:pt x="6" y="38"/>
                  </a:lnTo>
                  <a:lnTo>
                    <a:pt x="8" y="38"/>
                  </a:lnTo>
                  <a:lnTo>
                    <a:pt x="6" y="34"/>
                  </a:lnTo>
                  <a:lnTo>
                    <a:pt x="4" y="32"/>
                  </a:lnTo>
                  <a:lnTo>
                    <a:pt x="6" y="32"/>
                  </a:lnTo>
                  <a:lnTo>
                    <a:pt x="6" y="30"/>
                  </a:lnTo>
                  <a:lnTo>
                    <a:pt x="6" y="28"/>
                  </a:lnTo>
                  <a:lnTo>
                    <a:pt x="8" y="28"/>
                  </a:lnTo>
                  <a:lnTo>
                    <a:pt x="8" y="26"/>
                  </a:lnTo>
                  <a:lnTo>
                    <a:pt x="10" y="26"/>
                  </a:lnTo>
                  <a:lnTo>
                    <a:pt x="10" y="24"/>
                  </a:lnTo>
                  <a:lnTo>
                    <a:pt x="8" y="24"/>
                  </a:lnTo>
                  <a:lnTo>
                    <a:pt x="8" y="22"/>
                  </a:lnTo>
                  <a:lnTo>
                    <a:pt x="6" y="22"/>
                  </a:lnTo>
                  <a:lnTo>
                    <a:pt x="4" y="22"/>
                  </a:lnTo>
                  <a:lnTo>
                    <a:pt x="4" y="20"/>
                  </a:lnTo>
                  <a:lnTo>
                    <a:pt x="6" y="20"/>
                  </a:lnTo>
                  <a:lnTo>
                    <a:pt x="8" y="20"/>
                  </a:lnTo>
                  <a:lnTo>
                    <a:pt x="10" y="20"/>
                  </a:lnTo>
                  <a:lnTo>
                    <a:pt x="10" y="22"/>
                  </a:lnTo>
                  <a:lnTo>
                    <a:pt x="12" y="22"/>
                  </a:lnTo>
                  <a:lnTo>
                    <a:pt x="14" y="22"/>
                  </a:lnTo>
                  <a:lnTo>
                    <a:pt x="16" y="20"/>
                  </a:lnTo>
                  <a:lnTo>
                    <a:pt x="16" y="18"/>
                  </a:lnTo>
                  <a:lnTo>
                    <a:pt x="16" y="16"/>
                  </a:lnTo>
                  <a:lnTo>
                    <a:pt x="16" y="14"/>
                  </a:lnTo>
                  <a:lnTo>
                    <a:pt x="18" y="14"/>
                  </a:lnTo>
                  <a:lnTo>
                    <a:pt x="20" y="14"/>
                  </a:lnTo>
                  <a:lnTo>
                    <a:pt x="22" y="14"/>
                  </a:lnTo>
                  <a:lnTo>
                    <a:pt x="22" y="16"/>
                  </a:lnTo>
                  <a:lnTo>
                    <a:pt x="24" y="16"/>
                  </a:lnTo>
                  <a:lnTo>
                    <a:pt x="28" y="20"/>
                  </a:lnTo>
                  <a:lnTo>
                    <a:pt x="30" y="20"/>
                  </a:lnTo>
                  <a:lnTo>
                    <a:pt x="32" y="20"/>
                  </a:lnTo>
                  <a:lnTo>
                    <a:pt x="34" y="20"/>
                  </a:lnTo>
                  <a:lnTo>
                    <a:pt x="36" y="20"/>
                  </a:lnTo>
                  <a:lnTo>
                    <a:pt x="38" y="20"/>
                  </a:lnTo>
                  <a:lnTo>
                    <a:pt x="40" y="20"/>
                  </a:lnTo>
                  <a:lnTo>
                    <a:pt x="42" y="20"/>
                  </a:lnTo>
                  <a:lnTo>
                    <a:pt x="44" y="20"/>
                  </a:lnTo>
                  <a:lnTo>
                    <a:pt x="46" y="20"/>
                  </a:lnTo>
                  <a:lnTo>
                    <a:pt x="46" y="18"/>
                  </a:lnTo>
                  <a:lnTo>
                    <a:pt x="48" y="18"/>
                  </a:lnTo>
                  <a:lnTo>
                    <a:pt x="48" y="16"/>
                  </a:lnTo>
                  <a:lnTo>
                    <a:pt x="46" y="16"/>
                  </a:lnTo>
                  <a:lnTo>
                    <a:pt x="46" y="14"/>
                  </a:lnTo>
                  <a:lnTo>
                    <a:pt x="48" y="12"/>
                  </a:lnTo>
                  <a:lnTo>
                    <a:pt x="50" y="12"/>
                  </a:lnTo>
                  <a:lnTo>
                    <a:pt x="52" y="12"/>
                  </a:lnTo>
                  <a:lnTo>
                    <a:pt x="54" y="12"/>
                  </a:lnTo>
                  <a:lnTo>
                    <a:pt x="60" y="12"/>
                  </a:lnTo>
                  <a:lnTo>
                    <a:pt x="60" y="10"/>
                  </a:lnTo>
                  <a:lnTo>
                    <a:pt x="60" y="8"/>
                  </a:lnTo>
                  <a:lnTo>
                    <a:pt x="62" y="8"/>
                  </a:lnTo>
                  <a:lnTo>
                    <a:pt x="64" y="8"/>
                  </a:lnTo>
                  <a:lnTo>
                    <a:pt x="66" y="8"/>
                  </a:lnTo>
                  <a:lnTo>
                    <a:pt x="66" y="10"/>
                  </a:lnTo>
                  <a:lnTo>
                    <a:pt x="68" y="10"/>
                  </a:lnTo>
                  <a:lnTo>
                    <a:pt x="70" y="10"/>
                  </a:lnTo>
                  <a:lnTo>
                    <a:pt x="72" y="8"/>
                  </a:lnTo>
                  <a:lnTo>
                    <a:pt x="74" y="8"/>
                  </a:lnTo>
                  <a:lnTo>
                    <a:pt x="76" y="8"/>
                  </a:lnTo>
                  <a:lnTo>
                    <a:pt x="76" y="6"/>
                  </a:lnTo>
                  <a:lnTo>
                    <a:pt x="76" y="4"/>
                  </a:lnTo>
                  <a:lnTo>
                    <a:pt x="78" y="4"/>
                  </a:lnTo>
                  <a:lnTo>
                    <a:pt x="78" y="2"/>
                  </a:lnTo>
                  <a:lnTo>
                    <a:pt x="78" y="0"/>
                  </a:lnTo>
                  <a:lnTo>
                    <a:pt x="80" y="0"/>
                  </a:lnTo>
                  <a:lnTo>
                    <a:pt x="82" y="0"/>
                  </a:lnTo>
                  <a:lnTo>
                    <a:pt x="84" y="0"/>
                  </a:lnTo>
                  <a:lnTo>
                    <a:pt x="84" y="2"/>
                  </a:lnTo>
                  <a:lnTo>
                    <a:pt x="88" y="2"/>
                  </a:lnTo>
                  <a:lnTo>
                    <a:pt x="90" y="2"/>
                  </a:lnTo>
                  <a:lnTo>
                    <a:pt x="92" y="0"/>
                  </a:lnTo>
                  <a:lnTo>
                    <a:pt x="94" y="0"/>
                  </a:lnTo>
                  <a:lnTo>
                    <a:pt x="96" y="0"/>
                  </a:lnTo>
                  <a:lnTo>
                    <a:pt x="98" y="2"/>
                  </a:lnTo>
                  <a:lnTo>
                    <a:pt x="100" y="6"/>
                  </a:lnTo>
                  <a:lnTo>
                    <a:pt x="102" y="6"/>
                  </a:lnTo>
                  <a:lnTo>
                    <a:pt x="102" y="4"/>
                  </a:lnTo>
                  <a:lnTo>
                    <a:pt x="104" y="4"/>
                  </a:lnTo>
                  <a:lnTo>
                    <a:pt x="106" y="4"/>
                  </a:lnTo>
                  <a:lnTo>
                    <a:pt x="108" y="4"/>
                  </a:lnTo>
                  <a:lnTo>
                    <a:pt x="110" y="4"/>
                  </a:lnTo>
                  <a:lnTo>
                    <a:pt x="110" y="6"/>
                  </a:lnTo>
                  <a:lnTo>
                    <a:pt x="112" y="8"/>
                  </a:lnTo>
                  <a:lnTo>
                    <a:pt x="114" y="8"/>
                  </a:lnTo>
                  <a:lnTo>
                    <a:pt x="116" y="8"/>
                  </a:lnTo>
                  <a:lnTo>
                    <a:pt x="116" y="10"/>
                  </a:lnTo>
                  <a:lnTo>
                    <a:pt x="118" y="10"/>
                  </a:lnTo>
                  <a:lnTo>
                    <a:pt x="118" y="12"/>
                  </a:lnTo>
                  <a:lnTo>
                    <a:pt x="120" y="12"/>
                  </a:lnTo>
                  <a:lnTo>
                    <a:pt x="120" y="10"/>
                  </a:lnTo>
                  <a:lnTo>
                    <a:pt x="122" y="10"/>
                  </a:lnTo>
                  <a:lnTo>
                    <a:pt x="122" y="12"/>
                  </a:lnTo>
                  <a:lnTo>
                    <a:pt x="124" y="12"/>
                  </a:lnTo>
                  <a:lnTo>
                    <a:pt x="122" y="14"/>
                  </a:lnTo>
                  <a:lnTo>
                    <a:pt x="124" y="14"/>
                  </a:lnTo>
                  <a:lnTo>
                    <a:pt x="122" y="18"/>
                  </a:lnTo>
                  <a:lnTo>
                    <a:pt x="120" y="20"/>
                  </a:lnTo>
                  <a:lnTo>
                    <a:pt x="118" y="20"/>
                  </a:lnTo>
                  <a:lnTo>
                    <a:pt x="116" y="18"/>
                  </a:lnTo>
                  <a:lnTo>
                    <a:pt x="114" y="20"/>
                  </a:lnTo>
                  <a:lnTo>
                    <a:pt x="112" y="20"/>
                  </a:lnTo>
                  <a:lnTo>
                    <a:pt x="112" y="22"/>
                  </a:lnTo>
                  <a:lnTo>
                    <a:pt x="110" y="22"/>
                  </a:lnTo>
                  <a:lnTo>
                    <a:pt x="110" y="24"/>
                  </a:lnTo>
                  <a:lnTo>
                    <a:pt x="108" y="24"/>
                  </a:lnTo>
                  <a:lnTo>
                    <a:pt x="108" y="26"/>
                  </a:lnTo>
                  <a:lnTo>
                    <a:pt x="108" y="28"/>
                  </a:lnTo>
                  <a:lnTo>
                    <a:pt x="106" y="30"/>
                  </a:lnTo>
                  <a:lnTo>
                    <a:pt x="106" y="32"/>
                  </a:lnTo>
                  <a:lnTo>
                    <a:pt x="106" y="34"/>
                  </a:lnTo>
                  <a:lnTo>
                    <a:pt x="104" y="34"/>
                  </a:lnTo>
                  <a:lnTo>
                    <a:pt x="104" y="36"/>
                  </a:lnTo>
                  <a:lnTo>
                    <a:pt x="102" y="36"/>
                  </a:lnTo>
                  <a:lnTo>
                    <a:pt x="102" y="38"/>
                  </a:lnTo>
                  <a:lnTo>
                    <a:pt x="102" y="40"/>
                  </a:lnTo>
                  <a:lnTo>
                    <a:pt x="100" y="42"/>
                  </a:lnTo>
                  <a:lnTo>
                    <a:pt x="100" y="44"/>
                  </a:lnTo>
                  <a:lnTo>
                    <a:pt x="100" y="46"/>
                  </a:lnTo>
                  <a:close/>
                </a:path>
              </a:pathLst>
            </a:custGeom>
            <a:solidFill>
              <a:srgbClr val="FC6800"/>
            </a:solidFill>
            <a:ln w="3175">
              <a:solidFill>
                <a:schemeClr val="bg1"/>
              </a:solidFill>
              <a:prstDash val="sysDot"/>
              <a:round/>
              <a:headEnd/>
              <a:tailEnd/>
            </a:ln>
          </p:spPr>
          <p:txBody>
            <a:bodyPr/>
            <a:lstStyle/>
            <a:p>
              <a:pPr fontAlgn="base">
                <a:spcBef>
                  <a:spcPct val="0"/>
                </a:spcBef>
                <a:spcAft>
                  <a:spcPct val="0"/>
                </a:spcAft>
              </a:pPr>
              <a:endParaRPr lang="de-DE" sz="2400">
                <a:solidFill>
                  <a:srgbClr val="000000"/>
                </a:solidFill>
                <a:cs typeface="Arial" charset="0"/>
              </a:endParaRPr>
            </a:p>
          </p:txBody>
        </p:sp>
        <p:sp>
          <p:nvSpPr>
            <p:cNvPr id="14562" name="Freeform 2644"/>
            <p:cNvSpPr>
              <a:spLocks/>
            </p:cNvSpPr>
            <p:nvPr/>
          </p:nvSpPr>
          <p:spPr bwMode="auto">
            <a:xfrm>
              <a:off x="4026066" y="1820778"/>
              <a:ext cx="218668" cy="163674"/>
            </a:xfrm>
            <a:custGeom>
              <a:avLst/>
              <a:gdLst>
                <a:gd name="T0" fmla="*/ 2147483647 w 238"/>
                <a:gd name="T1" fmla="*/ 2147483647 h 199"/>
                <a:gd name="T2" fmla="*/ 2147483647 w 238"/>
                <a:gd name="T3" fmla="*/ 2147483647 h 199"/>
                <a:gd name="T4" fmla="*/ 2147483647 w 238"/>
                <a:gd name="T5" fmla="*/ 2147483647 h 199"/>
                <a:gd name="T6" fmla="*/ 2147483647 w 238"/>
                <a:gd name="T7" fmla="*/ 2147483647 h 199"/>
                <a:gd name="T8" fmla="*/ 2147483647 w 238"/>
                <a:gd name="T9" fmla="*/ 2147483647 h 199"/>
                <a:gd name="T10" fmla="*/ 2147483647 w 238"/>
                <a:gd name="T11" fmla="*/ 2147483647 h 199"/>
                <a:gd name="T12" fmla="*/ 2147483647 w 238"/>
                <a:gd name="T13" fmla="*/ 2147483647 h 199"/>
                <a:gd name="T14" fmla="*/ 2147483647 w 238"/>
                <a:gd name="T15" fmla="*/ 2147483647 h 199"/>
                <a:gd name="T16" fmla="*/ 0 w 238"/>
                <a:gd name="T17" fmla="*/ 2147483647 h 199"/>
                <a:gd name="T18" fmla="*/ 2147483647 w 238"/>
                <a:gd name="T19" fmla="*/ 2147483647 h 199"/>
                <a:gd name="T20" fmla="*/ 2147483647 w 238"/>
                <a:gd name="T21" fmla="*/ 2147483647 h 199"/>
                <a:gd name="T22" fmla="*/ 2147483647 w 238"/>
                <a:gd name="T23" fmla="*/ 2147483647 h 199"/>
                <a:gd name="T24" fmla="*/ 2147483647 w 238"/>
                <a:gd name="T25" fmla="*/ 2147483647 h 199"/>
                <a:gd name="T26" fmla="*/ 2147483647 w 238"/>
                <a:gd name="T27" fmla="*/ 2147483647 h 199"/>
                <a:gd name="T28" fmla="*/ 2147483647 w 238"/>
                <a:gd name="T29" fmla="*/ 2147483647 h 199"/>
                <a:gd name="T30" fmla="*/ 2147483647 w 238"/>
                <a:gd name="T31" fmla="*/ 2147483647 h 199"/>
                <a:gd name="T32" fmla="*/ 2147483647 w 238"/>
                <a:gd name="T33" fmla="*/ 2147483647 h 199"/>
                <a:gd name="T34" fmla="*/ 2147483647 w 238"/>
                <a:gd name="T35" fmla="*/ 2147483647 h 199"/>
                <a:gd name="T36" fmla="*/ 2147483647 w 238"/>
                <a:gd name="T37" fmla="*/ 2147483647 h 199"/>
                <a:gd name="T38" fmla="*/ 2147483647 w 238"/>
                <a:gd name="T39" fmla="*/ 2147483647 h 199"/>
                <a:gd name="T40" fmla="*/ 2147483647 w 238"/>
                <a:gd name="T41" fmla="*/ 2147483647 h 199"/>
                <a:gd name="T42" fmla="*/ 2147483647 w 238"/>
                <a:gd name="T43" fmla="*/ 2147483647 h 199"/>
                <a:gd name="T44" fmla="*/ 2147483647 w 238"/>
                <a:gd name="T45" fmla="*/ 2147483647 h 199"/>
                <a:gd name="T46" fmla="*/ 2147483647 w 238"/>
                <a:gd name="T47" fmla="*/ 2147483647 h 199"/>
                <a:gd name="T48" fmla="*/ 2147483647 w 238"/>
                <a:gd name="T49" fmla="*/ 2147483647 h 199"/>
                <a:gd name="T50" fmla="*/ 2147483647 w 238"/>
                <a:gd name="T51" fmla="*/ 2147483647 h 199"/>
                <a:gd name="T52" fmla="*/ 2147483647 w 238"/>
                <a:gd name="T53" fmla="*/ 2147483647 h 199"/>
                <a:gd name="T54" fmla="*/ 2147483647 w 238"/>
                <a:gd name="T55" fmla="*/ 2147483647 h 199"/>
                <a:gd name="T56" fmla="*/ 2147483647 w 238"/>
                <a:gd name="T57" fmla="*/ 2147483647 h 199"/>
                <a:gd name="T58" fmla="*/ 2147483647 w 238"/>
                <a:gd name="T59" fmla="*/ 2147483647 h 199"/>
                <a:gd name="T60" fmla="*/ 2147483647 w 238"/>
                <a:gd name="T61" fmla="*/ 2147483647 h 199"/>
                <a:gd name="T62" fmla="*/ 2147483647 w 238"/>
                <a:gd name="T63" fmla="*/ 2147483647 h 199"/>
                <a:gd name="T64" fmla="*/ 2147483647 w 238"/>
                <a:gd name="T65" fmla="*/ 2147483647 h 199"/>
                <a:gd name="T66" fmla="*/ 2147483647 w 238"/>
                <a:gd name="T67" fmla="*/ 2147483647 h 199"/>
                <a:gd name="T68" fmla="*/ 2147483647 w 238"/>
                <a:gd name="T69" fmla="*/ 2147483647 h 199"/>
                <a:gd name="T70" fmla="*/ 2147483647 w 238"/>
                <a:gd name="T71" fmla="*/ 2147483647 h 199"/>
                <a:gd name="T72" fmla="*/ 2147483647 w 238"/>
                <a:gd name="T73" fmla="*/ 2147483647 h 199"/>
                <a:gd name="T74" fmla="*/ 2147483647 w 238"/>
                <a:gd name="T75" fmla="*/ 2147483647 h 199"/>
                <a:gd name="T76" fmla="*/ 2147483647 w 238"/>
                <a:gd name="T77" fmla="*/ 2147483647 h 199"/>
                <a:gd name="T78" fmla="*/ 2147483647 w 238"/>
                <a:gd name="T79" fmla="*/ 2147483647 h 199"/>
                <a:gd name="T80" fmla="*/ 2147483647 w 238"/>
                <a:gd name="T81" fmla="*/ 2147483647 h 199"/>
                <a:gd name="T82" fmla="*/ 2147483647 w 238"/>
                <a:gd name="T83" fmla="*/ 2147483647 h 199"/>
                <a:gd name="T84" fmla="*/ 2147483647 w 238"/>
                <a:gd name="T85" fmla="*/ 2147483647 h 199"/>
                <a:gd name="T86" fmla="*/ 2147483647 w 238"/>
                <a:gd name="T87" fmla="*/ 2147483647 h 199"/>
                <a:gd name="T88" fmla="*/ 2147483647 w 238"/>
                <a:gd name="T89" fmla="*/ 2147483647 h 199"/>
                <a:gd name="T90" fmla="*/ 2147483647 w 238"/>
                <a:gd name="T91" fmla="*/ 2147483647 h 199"/>
                <a:gd name="T92" fmla="*/ 2147483647 w 238"/>
                <a:gd name="T93" fmla="*/ 2147483647 h 199"/>
                <a:gd name="T94" fmla="*/ 2147483647 w 238"/>
                <a:gd name="T95" fmla="*/ 2147483647 h 199"/>
                <a:gd name="T96" fmla="*/ 2147483647 w 238"/>
                <a:gd name="T97" fmla="*/ 2147483647 h 199"/>
                <a:gd name="T98" fmla="*/ 2147483647 w 238"/>
                <a:gd name="T99" fmla="*/ 2147483647 h 199"/>
                <a:gd name="T100" fmla="*/ 2147483647 w 238"/>
                <a:gd name="T101" fmla="*/ 2147483647 h 199"/>
                <a:gd name="T102" fmla="*/ 2147483647 w 238"/>
                <a:gd name="T103" fmla="*/ 2147483647 h 199"/>
                <a:gd name="T104" fmla="*/ 2147483647 w 238"/>
                <a:gd name="T105" fmla="*/ 2147483647 h 199"/>
                <a:gd name="T106" fmla="*/ 2147483647 w 238"/>
                <a:gd name="T107" fmla="*/ 2147483647 h 199"/>
                <a:gd name="T108" fmla="*/ 2147483647 w 238"/>
                <a:gd name="T109" fmla="*/ 2147483647 h 199"/>
                <a:gd name="T110" fmla="*/ 2147483647 w 238"/>
                <a:gd name="T111" fmla="*/ 2147483647 h 199"/>
                <a:gd name="T112" fmla="*/ 2147483647 w 238"/>
                <a:gd name="T113" fmla="*/ 2147483647 h 199"/>
                <a:gd name="T114" fmla="*/ 2147483647 w 238"/>
                <a:gd name="T115" fmla="*/ 2147483647 h 199"/>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w 238"/>
                <a:gd name="T175" fmla="*/ 0 h 199"/>
                <a:gd name="T176" fmla="*/ 238 w 238"/>
                <a:gd name="T177" fmla="*/ 199 h 199"/>
              </a:gdLst>
              <a:ahLst/>
              <a:cxnLst>
                <a:cxn ang="T116">
                  <a:pos x="T0" y="T1"/>
                </a:cxn>
                <a:cxn ang="T117">
                  <a:pos x="T2" y="T3"/>
                </a:cxn>
                <a:cxn ang="T118">
                  <a:pos x="T4" y="T5"/>
                </a:cxn>
                <a:cxn ang="T119">
                  <a:pos x="T6" y="T7"/>
                </a:cxn>
                <a:cxn ang="T120">
                  <a:pos x="T8" y="T9"/>
                </a:cxn>
                <a:cxn ang="T121">
                  <a:pos x="T10" y="T11"/>
                </a:cxn>
                <a:cxn ang="T122">
                  <a:pos x="T12" y="T13"/>
                </a:cxn>
                <a:cxn ang="T123">
                  <a:pos x="T14" y="T15"/>
                </a:cxn>
                <a:cxn ang="T124">
                  <a:pos x="T16" y="T17"/>
                </a:cxn>
                <a:cxn ang="T125">
                  <a:pos x="T18" y="T19"/>
                </a:cxn>
                <a:cxn ang="T126">
                  <a:pos x="T20" y="T21"/>
                </a:cxn>
                <a:cxn ang="T127">
                  <a:pos x="T22" y="T23"/>
                </a:cxn>
                <a:cxn ang="T128">
                  <a:pos x="T24" y="T25"/>
                </a:cxn>
                <a:cxn ang="T129">
                  <a:pos x="T26" y="T27"/>
                </a:cxn>
                <a:cxn ang="T130">
                  <a:pos x="T28" y="T29"/>
                </a:cxn>
                <a:cxn ang="T131">
                  <a:pos x="T30" y="T31"/>
                </a:cxn>
                <a:cxn ang="T132">
                  <a:pos x="T32" y="T33"/>
                </a:cxn>
                <a:cxn ang="T133">
                  <a:pos x="T34" y="T35"/>
                </a:cxn>
                <a:cxn ang="T134">
                  <a:pos x="T36" y="T37"/>
                </a:cxn>
                <a:cxn ang="T135">
                  <a:pos x="T38" y="T39"/>
                </a:cxn>
                <a:cxn ang="T136">
                  <a:pos x="T40" y="T41"/>
                </a:cxn>
                <a:cxn ang="T137">
                  <a:pos x="T42" y="T43"/>
                </a:cxn>
                <a:cxn ang="T138">
                  <a:pos x="T44" y="T45"/>
                </a:cxn>
                <a:cxn ang="T139">
                  <a:pos x="T46" y="T47"/>
                </a:cxn>
                <a:cxn ang="T140">
                  <a:pos x="T48" y="T49"/>
                </a:cxn>
                <a:cxn ang="T141">
                  <a:pos x="T50" y="T51"/>
                </a:cxn>
                <a:cxn ang="T142">
                  <a:pos x="T52" y="T53"/>
                </a:cxn>
                <a:cxn ang="T143">
                  <a:pos x="T54" y="T55"/>
                </a:cxn>
                <a:cxn ang="T144">
                  <a:pos x="T56" y="T57"/>
                </a:cxn>
                <a:cxn ang="T145">
                  <a:pos x="T58" y="T59"/>
                </a:cxn>
                <a:cxn ang="T146">
                  <a:pos x="T60" y="T61"/>
                </a:cxn>
                <a:cxn ang="T147">
                  <a:pos x="T62" y="T63"/>
                </a:cxn>
                <a:cxn ang="T148">
                  <a:pos x="T64" y="T65"/>
                </a:cxn>
                <a:cxn ang="T149">
                  <a:pos x="T66" y="T67"/>
                </a:cxn>
                <a:cxn ang="T150">
                  <a:pos x="T68" y="T69"/>
                </a:cxn>
                <a:cxn ang="T151">
                  <a:pos x="T70" y="T71"/>
                </a:cxn>
                <a:cxn ang="T152">
                  <a:pos x="T72" y="T73"/>
                </a:cxn>
                <a:cxn ang="T153">
                  <a:pos x="T74" y="T75"/>
                </a:cxn>
                <a:cxn ang="T154">
                  <a:pos x="T76" y="T77"/>
                </a:cxn>
                <a:cxn ang="T155">
                  <a:pos x="T78" y="T79"/>
                </a:cxn>
                <a:cxn ang="T156">
                  <a:pos x="T80" y="T81"/>
                </a:cxn>
                <a:cxn ang="T157">
                  <a:pos x="T82" y="T83"/>
                </a:cxn>
                <a:cxn ang="T158">
                  <a:pos x="T84" y="T85"/>
                </a:cxn>
                <a:cxn ang="T159">
                  <a:pos x="T86" y="T87"/>
                </a:cxn>
                <a:cxn ang="T160">
                  <a:pos x="T88" y="T89"/>
                </a:cxn>
                <a:cxn ang="T161">
                  <a:pos x="T90" y="T91"/>
                </a:cxn>
                <a:cxn ang="T162">
                  <a:pos x="T92" y="T93"/>
                </a:cxn>
                <a:cxn ang="T163">
                  <a:pos x="T94" y="T95"/>
                </a:cxn>
                <a:cxn ang="T164">
                  <a:pos x="T96" y="T97"/>
                </a:cxn>
                <a:cxn ang="T165">
                  <a:pos x="T98" y="T99"/>
                </a:cxn>
                <a:cxn ang="T166">
                  <a:pos x="T100" y="T101"/>
                </a:cxn>
                <a:cxn ang="T167">
                  <a:pos x="T102" y="T103"/>
                </a:cxn>
                <a:cxn ang="T168">
                  <a:pos x="T104" y="T105"/>
                </a:cxn>
                <a:cxn ang="T169">
                  <a:pos x="T106" y="T107"/>
                </a:cxn>
                <a:cxn ang="T170">
                  <a:pos x="T108" y="T109"/>
                </a:cxn>
                <a:cxn ang="T171">
                  <a:pos x="T110" y="T111"/>
                </a:cxn>
                <a:cxn ang="T172">
                  <a:pos x="T112" y="T113"/>
                </a:cxn>
                <a:cxn ang="T173">
                  <a:pos x="T114" y="T115"/>
                </a:cxn>
              </a:cxnLst>
              <a:rect l="T174" t="T175" r="T176" b="T177"/>
              <a:pathLst>
                <a:path w="238" h="199">
                  <a:moveTo>
                    <a:pt x="68" y="108"/>
                  </a:moveTo>
                  <a:lnTo>
                    <a:pt x="66" y="108"/>
                  </a:lnTo>
                  <a:lnTo>
                    <a:pt x="64" y="108"/>
                  </a:lnTo>
                  <a:lnTo>
                    <a:pt x="60" y="106"/>
                  </a:lnTo>
                  <a:lnTo>
                    <a:pt x="58" y="106"/>
                  </a:lnTo>
                  <a:lnTo>
                    <a:pt x="54" y="104"/>
                  </a:lnTo>
                  <a:lnTo>
                    <a:pt x="54" y="102"/>
                  </a:lnTo>
                  <a:lnTo>
                    <a:pt x="52" y="102"/>
                  </a:lnTo>
                  <a:lnTo>
                    <a:pt x="50" y="100"/>
                  </a:lnTo>
                  <a:lnTo>
                    <a:pt x="50" y="98"/>
                  </a:lnTo>
                  <a:lnTo>
                    <a:pt x="48" y="98"/>
                  </a:lnTo>
                  <a:lnTo>
                    <a:pt x="48" y="96"/>
                  </a:lnTo>
                  <a:lnTo>
                    <a:pt x="50" y="94"/>
                  </a:lnTo>
                  <a:lnTo>
                    <a:pt x="50" y="92"/>
                  </a:lnTo>
                  <a:lnTo>
                    <a:pt x="48" y="90"/>
                  </a:lnTo>
                  <a:lnTo>
                    <a:pt x="48" y="88"/>
                  </a:lnTo>
                  <a:lnTo>
                    <a:pt x="50" y="86"/>
                  </a:lnTo>
                  <a:lnTo>
                    <a:pt x="52" y="88"/>
                  </a:lnTo>
                  <a:lnTo>
                    <a:pt x="54" y="88"/>
                  </a:lnTo>
                  <a:lnTo>
                    <a:pt x="56" y="88"/>
                  </a:lnTo>
                  <a:lnTo>
                    <a:pt x="52" y="86"/>
                  </a:lnTo>
                  <a:lnTo>
                    <a:pt x="50" y="86"/>
                  </a:lnTo>
                  <a:lnTo>
                    <a:pt x="48" y="86"/>
                  </a:lnTo>
                  <a:lnTo>
                    <a:pt x="46" y="86"/>
                  </a:lnTo>
                  <a:lnTo>
                    <a:pt x="46" y="88"/>
                  </a:lnTo>
                  <a:lnTo>
                    <a:pt x="44" y="88"/>
                  </a:lnTo>
                  <a:lnTo>
                    <a:pt x="42" y="88"/>
                  </a:lnTo>
                  <a:lnTo>
                    <a:pt x="40" y="86"/>
                  </a:lnTo>
                  <a:lnTo>
                    <a:pt x="40" y="84"/>
                  </a:lnTo>
                  <a:lnTo>
                    <a:pt x="42" y="84"/>
                  </a:lnTo>
                  <a:lnTo>
                    <a:pt x="42" y="82"/>
                  </a:lnTo>
                  <a:lnTo>
                    <a:pt x="42" y="84"/>
                  </a:lnTo>
                  <a:lnTo>
                    <a:pt x="42" y="82"/>
                  </a:lnTo>
                  <a:lnTo>
                    <a:pt x="44" y="82"/>
                  </a:lnTo>
                  <a:lnTo>
                    <a:pt x="40" y="82"/>
                  </a:lnTo>
                  <a:lnTo>
                    <a:pt x="40" y="80"/>
                  </a:lnTo>
                  <a:lnTo>
                    <a:pt x="38" y="82"/>
                  </a:lnTo>
                  <a:lnTo>
                    <a:pt x="36" y="82"/>
                  </a:lnTo>
                  <a:lnTo>
                    <a:pt x="36" y="80"/>
                  </a:lnTo>
                  <a:lnTo>
                    <a:pt x="38" y="80"/>
                  </a:lnTo>
                  <a:lnTo>
                    <a:pt x="38" y="78"/>
                  </a:lnTo>
                  <a:lnTo>
                    <a:pt x="36" y="80"/>
                  </a:lnTo>
                  <a:lnTo>
                    <a:pt x="34" y="80"/>
                  </a:lnTo>
                  <a:lnTo>
                    <a:pt x="32" y="80"/>
                  </a:lnTo>
                  <a:lnTo>
                    <a:pt x="30" y="80"/>
                  </a:lnTo>
                  <a:lnTo>
                    <a:pt x="30" y="82"/>
                  </a:lnTo>
                  <a:lnTo>
                    <a:pt x="32" y="82"/>
                  </a:lnTo>
                  <a:lnTo>
                    <a:pt x="30" y="82"/>
                  </a:lnTo>
                  <a:lnTo>
                    <a:pt x="30" y="80"/>
                  </a:lnTo>
                  <a:lnTo>
                    <a:pt x="30" y="78"/>
                  </a:lnTo>
                  <a:lnTo>
                    <a:pt x="24" y="76"/>
                  </a:lnTo>
                  <a:lnTo>
                    <a:pt x="22" y="76"/>
                  </a:lnTo>
                  <a:lnTo>
                    <a:pt x="18" y="74"/>
                  </a:lnTo>
                  <a:lnTo>
                    <a:pt x="16" y="74"/>
                  </a:lnTo>
                  <a:lnTo>
                    <a:pt x="14" y="72"/>
                  </a:lnTo>
                  <a:lnTo>
                    <a:pt x="12" y="72"/>
                  </a:lnTo>
                  <a:lnTo>
                    <a:pt x="12" y="74"/>
                  </a:lnTo>
                  <a:lnTo>
                    <a:pt x="10" y="74"/>
                  </a:lnTo>
                  <a:lnTo>
                    <a:pt x="8" y="74"/>
                  </a:lnTo>
                  <a:lnTo>
                    <a:pt x="8" y="72"/>
                  </a:lnTo>
                  <a:lnTo>
                    <a:pt x="6" y="72"/>
                  </a:lnTo>
                  <a:lnTo>
                    <a:pt x="6" y="70"/>
                  </a:lnTo>
                  <a:lnTo>
                    <a:pt x="4" y="70"/>
                  </a:lnTo>
                  <a:lnTo>
                    <a:pt x="2" y="70"/>
                  </a:lnTo>
                  <a:lnTo>
                    <a:pt x="2" y="68"/>
                  </a:lnTo>
                  <a:lnTo>
                    <a:pt x="0" y="68"/>
                  </a:lnTo>
                  <a:lnTo>
                    <a:pt x="2" y="68"/>
                  </a:lnTo>
                  <a:lnTo>
                    <a:pt x="8" y="68"/>
                  </a:lnTo>
                  <a:lnTo>
                    <a:pt x="10" y="66"/>
                  </a:lnTo>
                  <a:lnTo>
                    <a:pt x="8" y="66"/>
                  </a:lnTo>
                  <a:lnTo>
                    <a:pt x="8" y="64"/>
                  </a:lnTo>
                  <a:lnTo>
                    <a:pt x="6" y="64"/>
                  </a:lnTo>
                  <a:lnTo>
                    <a:pt x="4" y="64"/>
                  </a:lnTo>
                  <a:lnTo>
                    <a:pt x="4" y="66"/>
                  </a:lnTo>
                  <a:lnTo>
                    <a:pt x="2" y="64"/>
                  </a:lnTo>
                  <a:lnTo>
                    <a:pt x="2" y="62"/>
                  </a:lnTo>
                  <a:lnTo>
                    <a:pt x="4" y="62"/>
                  </a:lnTo>
                  <a:lnTo>
                    <a:pt x="6" y="62"/>
                  </a:lnTo>
                  <a:lnTo>
                    <a:pt x="10" y="62"/>
                  </a:lnTo>
                  <a:lnTo>
                    <a:pt x="12" y="62"/>
                  </a:lnTo>
                  <a:lnTo>
                    <a:pt x="10" y="62"/>
                  </a:lnTo>
                  <a:lnTo>
                    <a:pt x="8" y="62"/>
                  </a:lnTo>
                  <a:lnTo>
                    <a:pt x="6" y="62"/>
                  </a:lnTo>
                  <a:lnTo>
                    <a:pt x="4" y="62"/>
                  </a:lnTo>
                  <a:lnTo>
                    <a:pt x="2" y="62"/>
                  </a:lnTo>
                  <a:lnTo>
                    <a:pt x="0" y="62"/>
                  </a:lnTo>
                  <a:lnTo>
                    <a:pt x="0" y="60"/>
                  </a:lnTo>
                  <a:lnTo>
                    <a:pt x="0" y="58"/>
                  </a:lnTo>
                  <a:lnTo>
                    <a:pt x="0" y="56"/>
                  </a:lnTo>
                  <a:lnTo>
                    <a:pt x="2" y="56"/>
                  </a:lnTo>
                  <a:lnTo>
                    <a:pt x="4" y="56"/>
                  </a:lnTo>
                  <a:lnTo>
                    <a:pt x="4" y="54"/>
                  </a:lnTo>
                  <a:lnTo>
                    <a:pt x="8" y="54"/>
                  </a:lnTo>
                  <a:lnTo>
                    <a:pt x="12" y="54"/>
                  </a:lnTo>
                  <a:lnTo>
                    <a:pt x="14" y="54"/>
                  </a:lnTo>
                  <a:lnTo>
                    <a:pt x="16" y="54"/>
                  </a:lnTo>
                  <a:lnTo>
                    <a:pt x="18" y="54"/>
                  </a:lnTo>
                  <a:lnTo>
                    <a:pt x="20" y="54"/>
                  </a:lnTo>
                  <a:lnTo>
                    <a:pt x="22" y="54"/>
                  </a:lnTo>
                  <a:lnTo>
                    <a:pt x="24" y="54"/>
                  </a:lnTo>
                  <a:lnTo>
                    <a:pt x="22" y="54"/>
                  </a:lnTo>
                  <a:lnTo>
                    <a:pt x="22" y="52"/>
                  </a:lnTo>
                  <a:lnTo>
                    <a:pt x="24" y="52"/>
                  </a:lnTo>
                  <a:lnTo>
                    <a:pt x="26" y="52"/>
                  </a:lnTo>
                  <a:lnTo>
                    <a:pt x="30" y="50"/>
                  </a:lnTo>
                  <a:lnTo>
                    <a:pt x="32" y="50"/>
                  </a:lnTo>
                  <a:lnTo>
                    <a:pt x="32" y="52"/>
                  </a:lnTo>
                  <a:lnTo>
                    <a:pt x="36" y="54"/>
                  </a:lnTo>
                  <a:lnTo>
                    <a:pt x="38" y="56"/>
                  </a:lnTo>
                  <a:lnTo>
                    <a:pt x="38" y="58"/>
                  </a:lnTo>
                  <a:lnTo>
                    <a:pt x="42" y="54"/>
                  </a:lnTo>
                  <a:lnTo>
                    <a:pt x="46" y="54"/>
                  </a:lnTo>
                  <a:lnTo>
                    <a:pt x="48" y="54"/>
                  </a:lnTo>
                  <a:lnTo>
                    <a:pt x="50" y="56"/>
                  </a:lnTo>
                  <a:lnTo>
                    <a:pt x="52" y="58"/>
                  </a:lnTo>
                  <a:lnTo>
                    <a:pt x="52" y="56"/>
                  </a:lnTo>
                  <a:lnTo>
                    <a:pt x="50" y="56"/>
                  </a:lnTo>
                  <a:lnTo>
                    <a:pt x="50" y="54"/>
                  </a:lnTo>
                  <a:lnTo>
                    <a:pt x="52" y="54"/>
                  </a:lnTo>
                  <a:lnTo>
                    <a:pt x="54" y="54"/>
                  </a:lnTo>
                  <a:lnTo>
                    <a:pt x="54" y="56"/>
                  </a:lnTo>
                  <a:lnTo>
                    <a:pt x="56" y="56"/>
                  </a:lnTo>
                  <a:lnTo>
                    <a:pt x="58" y="54"/>
                  </a:lnTo>
                  <a:lnTo>
                    <a:pt x="60" y="54"/>
                  </a:lnTo>
                  <a:lnTo>
                    <a:pt x="62" y="54"/>
                  </a:lnTo>
                  <a:lnTo>
                    <a:pt x="60" y="54"/>
                  </a:lnTo>
                  <a:lnTo>
                    <a:pt x="58" y="52"/>
                  </a:lnTo>
                  <a:lnTo>
                    <a:pt x="60" y="52"/>
                  </a:lnTo>
                  <a:lnTo>
                    <a:pt x="60" y="50"/>
                  </a:lnTo>
                  <a:lnTo>
                    <a:pt x="60" y="48"/>
                  </a:lnTo>
                  <a:lnTo>
                    <a:pt x="58" y="48"/>
                  </a:lnTo>
                  <a:lnTo>
                    <a:pt x="58" y="46"/>
                  </a:lnTo>
                  <a:lnTo>
                    <a:pt x="58" y="42"/>
                  </a:lnTo>
                  <a:lnTo>
                    <a:pt x="58" y="40"/>
                  </a:lnTo>
                  <a:lnTo>
                    <a:pt x="56" y="40"/>
                  </a:lnTo>
                  <a:lnTo>
                    <a:pt x="56" y="38"/>
                  </a:lnTo>
                  <a:lnTo>
                    <a:pt x="54" y="38"/>
                  </a:lnTo>
                  <a:lnTo>
                    <a:pt x="54" y="36"/>
                  </a:lnTo>
                  <a:lnTo>
                    <a:pt x="54" y="34"/>
                  </a:lnTo>
                  <a:lnTo>
                    <a:pt x="54" y="32"/>
                  </a:lnTo>
                  <a:lnTo>
                    <a:pt x="52" y="32"/>
                  </a:lnTo>
                  <a:lnTo>
                    <a:pt x="52" y="30"/>
                  </a:lnTo>
                  <a:lnTo>
                    <a:pt x="54" y="30"/>
                  </a:lnTo>
                  <a:lnTo>
                    <a:pt x="56" y="32"/>
                  </a:lnTo>
                  <a:lnTo>
                    <a:pt x="58" y="32"/>
                  </a:lnTo>
                  <a:lnTo>
                    <a:pt x="60" y="32"/>
                  </a:lnTo>
                  <a:lnTo>
                    <a:pt x="62" y="32"/>
                  </a:lnTo>
                  <a:lnTo>
                    <a:pt x="62" y="30"/>
                  </a:lnTo>
                  <a:lnTo>
                    <a:pt x="64" y="30"/>
                  </a:lnTo>
                  <a:lnTo>
                    <a:pt x="64" y="32"/>
                  </a:lnTo>
                  <a:lnTo>
                    <a:pt x="66" y="32"/>
                  </a:lnTo>
                  <a:lnTo>
                    <a:pt x="66" y="34"/>
                  </a:lnTo>
                  <a:lnTo>
                    <a:pt x="64" y="34"/>
                  </a:lnTo>
                  <a:lnTo>
                    <a:pt x="64" y="36"/>
                  </a:lnTo>
                  <a:lnTo>
                    <a:pt x="66" y="36"/>
                  </a:lnTo>
                  <a:lnTo>
                    <a:pt x="66" y="38"/>
                  </a:lnTo>
                  <a:lnTo>
                    <a:pt x="68" y="40"/>
                  </a:lnTo>
                  <a:lnTo>
                    <a:pt x="68" y="38"/>
                  </a:lnTo>
                  <a:lnTo>
                    <a:pt x="70" y="38"/>
                  </a:lnTo>
                  <a:lnTo>
                    <a:pt x="72" y="38"/>
                  </a:lnTo>
                  <a:lnTo>
                    <a:pt x="72" y="40"/>
                  </a:lnTo>
                  <a:lnTo>
                    <a:pt x="74" y="40"/>
                  </a:lnTo>
                  <a:lnTo>
                    <a:pt x="76" y="40"/>
                  </a:lnTo>
                  <a:lnTo>
                    <a:pt x="78" y="40"/>
                  </a:lnTo>
                  <a:lnTo>
                    <a:pt x="80" y="40"/>
                  </a:lnTo>
                  <a:lnTo>
                    <a:pt x="82" y="40"/>
                  </a:lnTo>
                  <a:lnTo>
                    <a:pt x="84" y="40"/>
                  </a:lnTo>
                  <a:lnTo>
                    <a:pt x="86" y="40"/>
                  </a:lnTo>
                  <a:lnTo>
                    <a:pt x="88" y="40"/>
                  </a:lnTo>
                  <a:lnTo>
                    <a:pt x="88" y="38"/>
                  </a:lnTo>
                  <a:lnTo>
                    <a:pt x="90" y="38"/>
                  </a:lnTo>
                  <a:lnTo>
                    <a:pt x="92" y="38"/>
                  </a:lnTo>
                  <a:lnTo>
                    <a:pt x="94" y="38"/>
                  </a:lnTo>
                  <a:lnTo>
                    <a:pt x="96" y="36"/>
                  </a:lnTo>
                  <a:lnTo>
                    <a:pt x="94" y="36"/>
                  </a:lnTo>
                  <a:lnTo>
                    <a:pt x="92" y="36"/>
                  </a:lnTo>
                  <a:lnTo>
                    <a:pt x="90" y="36"/>
                  </a:lnTo>
                  <a:lnTo>
                    <a:pt x="88" y="36"/>
                  </a:lnTo>
                  <a:lnTo>
                    <a:pt x="88" y="34"/>
                  </a:lnTo>
                  <a:lnTo>
                    <a:pt x="90" y="32"/>
                  </a:lnTo>
                  <a:lnTo>
                    <a:pt x="90" y="30"/>
                  </a:lnTo>
                  <a:lnTo>
                    <a:pt x="92" y="30"/>
                  </a:lnTo>
                  <a:lnTo>
                    <a:pt x="96" y="28"/>
                  </a:lnTo>
                  <a:lnTo>
                    <a:pt x="98" y="28"/>
                  </a:lnTo>
                  <a:lnTo>
                    <a:pt x="100" y="28"/>
                  </a:lnTo>
                  <a:lnTo>
                    <a:pt x="100" y="26"/>
                  </a:lnTo>
                  <a:lnTo>
                    <a:pt x="108" y="26"/>
                  </a:lnTo>
                  <a:lnTo>
                    <a:pt x="110" y="24"/>
                  </a:lnTo>
                  <a:lnTo>
                    <a:pt x="112" y="22"/>
                  </a:lnTo>
                  <a:lnTo>
                    <a:pt x="114" y="22"/>
                  </a:lnTo>
                  <a:lnTo>
                    <a:pt x="114" y="20"/>
                  </a:lnTo>
                  <a:lnTo>
                    <a:pt x="116" y="20"/>
                  </a:lnTo>
                  <a:lnTo>
                    <a:pt x="116" y="16"/>
                  </a:lnTo>
                  <a:lnTo>
                    <a:pt x="118" y="16"/>
                  </a:lnTo>
                  <a:lnTo>
                    <a:pt x="116" y="14"/>
                  </a:lnTo>
                  <a:lnTo>
                    <a:pt x="116" y="12"/>
                  </a:lnTo>
                  <a:lnTo>
                    <a:pt x="116" y="8"/>
                  </a:lnTo>
                  <a:lnTo>
                    <a:pt x="118" y="6"/>
                  </a:lnTo>
                  <a:lnTo>
                    <a:pt x="118" y="4"/>
                  </a:lnTo>
                  <a:lnTo>
                    <a:pt x="120" y="4"/>
                  </a:lnTo>
                  <a:lnTo>
                    <a:pt x="120" y="2"/>
                  </a:lnTo>
                  <a:lnTo>
                    <a:pt x="124" y="2"/>
                  </a:lnTo>
                  <a:lnTo>
                    <a:pt x="128" y="2"/>
                  </a:lnTo>
                  <a:lnTo>
                    <a:pt x="132" y="0"/>
                  </a:lnTo>
                  <a:lnTo>
                    <a:pt x="134" y="2"/>
                  </a:lnTo>
                  <a:lnTo>
                    <a:pt x="134" y="4"/>
                  </a:lnTo>
                  <a:lnTo>
                    <a:pt x="134" y="6"/>
                  </a:lnTo>
                  <a:lnTo>
                    <a:pt x="138" y="6"/>
                  </a:lnTo>
                  <a:lnTo>
                    <a:pt x="140" y="8"/>
                  </a:lnTo>
                  <a:lnTo>
                    <a:pt x="140" y="6"/>
                  </a:lnTo>
                  <a:lnTo>
                    <a:pt x="142" y="6"/>
                  </a:lnTo>
                  <a:lnTo>
                    <a:pt x="144" y="6"/>
                  </a:lnTo>
                  <a:lnTo>
                    <a:pt x="146" y="6"/>
                  </a:lnTo>
                  <a:lnTo>
                    <a:pt x="146" y="8"/>
                  </a:lnTo>
                  <a:lnTo>
                    <a:pt x="146" y="10"/>
                  </a:lnTo>
                  <a:lnTo>
                    <a:pt x="146" y="12"/>
                  </a:lnTo>
                  <a:lnTo>
                    <a:pt x="148" y="12"/>
                  </a:lnTo>
                  <a:lnTo>
                    <a:pt x="150" y="12"/>
                  </a:lnTo>
                  <a:lnTo>
                    <a:pt x="152" y="12"/>
                  </a:lnTo>
                  <a:lnTo>
                    <a:pt x="154" y="12"/>
                  </a:lnTo>
                  <a:lnTo>
                    <a:pt x="154" y="14"/>
                  </a:lnTo>
                  <a:lnTo>
                    <a:pt x="156" y="16"/>
                  </a:lnTo>
                  <a:lnTo>
                    <a:pt x="158" y="16"/>
                  </a:lnTo>
                  <a:lnTo>
                    <a:pt x="160" y="16"/>
                  </a:lnTo>
                  <a:lnTo>
                    <a:pt x="162" y="16"/>
                  </a:lnTo>
                  <a:lnTo>
                    <a:pt x="164" y="18"/>
                  </a:lnTo>
                  <a:lnTo>
                    <a:pt x="164" y="20"/>
                  </a:lnTo>
                  <a:lnTo>
                    <a:pt x="164" y="24"/>
                  </a:lnTo>
                  <a:lnTo>
                    <a:pt x="166" y="24"/>
                  </a:lnTo>
                  <a:lnTo>
                    <a:pt x="168" y="26"/>
                  </a:lnTo>
                  <a:lnTo>
                    <a:pt x="170" y="26"/>
                  </a:lnTo>
                  <a:lnTo>
                    <a:pt x="174" y="24"/>
                  </a:lnTo>
                  <a:lnTo>
                    <a:pt x="174" y="22"/>
                  </a:lnTo>
                  <a:lnTo>
                    <a:pt x="174" y="20"/>
                  </a:lnTo>
                  <a:lnTo>
                    <a:pt x="176" y="20"/>
                  </a:lnTo>
                  <a:lnTo>
                    <a:pt x="178" y="20"/>
                  </a:lnTo>
                  <a:lnTo>
                    <a:pt x="176" y="22"/>
                  </a:lnTo>
                  <a:lnTo>
                    <a:pt x="176" y="24"/>
                  </a:lnTo>
                  <a:lnTo>
                    <a:pt x="176" y="28"/>
                  </a:lnTo>
                  <a:lnTo>
                    <a:pt x="178" y="28"/>
                  </a:lnTo>
                  <a:lnTo>
                    <a:pt x="180" y="28"/>
                  </a:lnTo>
                  <a:lnTo>
                    <a:pt x="184" y="32"/>
                  </a:lnTo>
                  <a:lnTo>
                    <a:pt x="186" y="32"/>
                  </a:lnTo>
                  <a:lnTo>
                    <a:pt x="186" y="34"/>
                  </a:lnTo>
                  <a:lnTo>
                    <a:pt x="186" y="36"/>
                  </a:lnTo>
                  <a:lnTo>
                    <a:pt x="188" y="36"/>
                  </a:lnTo>
                  <a:lnTo>
                    <a:pt x="190" y="34"/>
                  </a:lnTo>
                  <a:lnTo>
                    <a:pt x="192" y="34"/>
                  </a:lnTo>
                  <a:lnTo>
                    <a:pt x="194" y="34"/>
                  </a:lnTo>
                  <a:lnTo>
                    <a:pt x="194" y="36"/>
                  </a:lnTo>
                  <a:lnTo>
                    <a:pt x="196" y="38"/>
                  </a:lnTo>
                  <a:lnTo>
                    <a:pt x="198" y="36"/>
                  </a:lnTo>
                  <a:lnTo>
                    <a:pt x="200" y="36"/>
                  </a:lnTo>
                  <a:lnTo>
                    <a:pt x="202" y="36"/>
                  </a:lnTo>
                  <a:lnTo>
                    <a:pt x="204" y="36"/>
                  </a:lnTo>
                  <a:lnTo>
                    <a:pt x="206" y="36"/>
                  </a:lnTo>
                  <a:lnTo>
                    <a:pt x="206" y="38"/>
                  </a:lnTo>
                  <a:lnTo>
                    <a:pt x="208" y="38"/>
                  </a:lnTo>
                  <a:lnTo>
                    <a:pt x="208" y="40"/>
                  </a:lnTo>
                  <a:lnTo>
                    <a:pt x="210" y="42"/>
                  </a:lnTo>
                  <a:lnTo>
                    <a:pt x="210" y="44"/>
                  </a:lnTo>
                  <a:lnTo>
                    <a:pt x="212" y="44"/>
                  </a:lnTo>
                  <a:lnTo>
                    <a:pt x="214" y="44"/>
                  </a:lnTo>
                  <a:lnTo>
                    <a:pt x="212" y="42"/>
                  </a:lnTo>
                  <a:lnTo>
                    <a:pt x="214" y="42"/>
                  </a:lnTo>
                  <a:lnTo>
                    <a:pt x="216" y="44"/>
                  </a:lnTo>
                  <a:lnTo>
                    <a:pt x="218" y="44"/>
                  </a:lnTo>
                  <a:lnTo>
                    <a:pt x="222" y="46"/>
                  </a:lnTo>
                  <a:lnTo>
                    <a:pt x="222" y="44"/>
                  </a:lnTo>
                  <a:lnTo>
                    <a:pt x="224" y="44"/>
                  </a:lnTo>
                  <a:lnTo>
                    <a:pt x="226" y="44"/>
                  </a:lnTo>
                  <a:lnTo>
                    <a:pt x="228" y="46"/>
                  </a:lnTo>
                  <a:lnTo>
                    <a:pt x="230" y="46"/>
                  </a:lnTo>
                  <a:lnTo>
                    <a:pt x="232" y="46"/>
                  </a:lnTo>
                  <a:lnTo>
                    <a:pt x="234" y="48"/>
                  </a:lnTo>
                  <a:lnTo>
                    <a:pt x="236" y="48"/>
                  </a:lnTo>
                  <a:lnTo>
                    <a:pt x="238" y="48"/>
                  </a:lnTo>
                  <a:lnTo>
                    <a:pt x="236" y="48"/>
                  </a:lnTo>
                  <a:lnTo>
                    <a:pt x="236" y="50"/>
                  </a:lnTo>
                  <a:lnTo>
                    <a:pt x="236" y="52"/>
                  </a:lnTo>
                  <a:lnTo>
                    <a:pt x="232" y="54"/>
                  </a:lnTo>
                  <a:lnTo>
                    <a:pt x="230" y="56"/>
                  </a:lnTo>
                  <a:lnTo>
                    <a:pt x="228" y="60"/>
                  </a:lnTo>
                  <a:lnTo>
                    <a:pt x="230" y="62"/>
                  </a:lnTo>
                  <a:lnTo>
                    <a:pt x="228" y="62"/>
                  </a:lnTo>
                  <a:lnTo>
                    <a:pt x="228" y="64"/>
                  </a:lnTo>
                  <a:lnTo>
                    <a:pt x="228" y="66"/>
                  </a:lnTo>
                  <a:lnTo>
                    <a:pt x="228" y="68"/>
                  </a:lnTo>
                  <a:lnTo>
                    <a:pt x="228" y="70"/>
                  </a:lnTo>
                  <a:lnTo>
                    <a:pt x="228" y="72"/>
                  </a:lnTo>
                  <a:lnTo>
                    <a:pt x="228" y="74"/>
                  </a:lnTo>
                  <a:lnTo>
                    <a:pt x="228" y="76"/>
                  </a:lnTo>
                  <a:lnTo>
                    <a:pt x="228" y="78"/>
                  </a:lnTo>
                  <a:lnTo>
                    <a:pt x="228" y="80"/>
                  </a:lnTo>
                  <a:lnTo>
                    <a:pt x="226" y="80"/>
                  </a:lnTo>
                  <a:lnTo>
                    <a:pt x="228" y="82"/>
                  </a:lnTo>
                  <a:lnTo>
                    <a:pt x="226" y="82"/>
                  </a:lnTo>
                  <a:lnTo>
                    <a:pt x="226" y="84"/>
                  </a:lnTo>
                  <a:lnTo>
                    <a:pt x="224" y="84"/>
                  </a:lnTo>
                  <a:lnTo>
                    <a:pt x="222" y="84"/>
                  </a:lnTo>
                  <a:lnTo>
                    <a:pt x="220" y="84"/>
                  </a:lnTo>
                  <a:lnTo>
                    <a:pt x="220" y="82"/>
                  </a:lnTo>
                  <a:lnTo>
                    <a:pt x="218" y="82"/>
                  </a:lnTo>
                  <a:lnTo>
                    <a:pt x="216" y="84"/>
                  </a:lnTo>
                  <a:lnTo>
                    <a:pt x="216" y="86"/>
                  </a:lnTo>
                  <a:lnTo>
                    <a:pt x="218" y="86"/>
                  </a:lnTo>
                  <a:lnTo>
                    <a:pt x="218" y="84"/>
                  </a:lnTo>
                  <a:lnTo>
                    <a:pt x="218" y="86"/>
                  </a:lnTo>
                  <a:lnTo>
                    <a:pt x="214" y="90"/>
                  </a:lnTo>
                  <a:lnTo>
                    <a:pt x="212" y="92"/>
                  </a:lnTo>
                  <a:lnTo>
                    <a:pt x="210" y="94"/>
                  </a:lnTo>
                  <a:lnTo>
                    <a:pt x="208" y="94"/>
                  </a:lnTo>
                  <a:lnTo>
                    <a:pt x="208" y="96"/>
                  </a:lnTo>
                  <a:lnTo>
                    <a:pt x="208" y="98"/>
                  </a:lnTo>
                  <a:lnTo>
                    <a:pt x="208" y="100"/>
                  </a:lnTo>
                  <a:lnTo>
                    <a:pt x="206" y="100"/>
                  </a:lnTo>
                  <a:lnTo>
                    <a:pt x="204" y="102"/>
                  </a:lnTo>
                  <a:lnTo>
                    <a:pt x="202" y="102"/>
                  </a:lnTo>
                  <a:lnTo>
                    <a:pt x="200" y="106"/>
                  </a:lnTo>
                  <a:lnTo>
                    <a:pt x="202" y="106"/>
                  </a:lnTo>
                  <a:lnTo>
                    <a:pt x="202" y="108"/>
                  </a:lnTo>
                  <a:lnTo>
                    <a:pt x="202" y="110"/>
                  </a:lnTo>
                  <a:lnTo>
                    <a:pt x="200" y="110"/>
                  </a:lnTo>
                  <a:lnTo>
                    <a:pt x="198" y="110"/>
                  </a:lnTo>
                  <a:lnTo>
                    <a:pt x="200" y="112"/>
                  </a:lnTo>
                  <a:lnTo>
                    <a:pt x="202" y="112"/>
                  </a:lnTo>
                  <a:lnTo>
                    <a:pt x="204" y="110"/>
                  </a:lnTo>
                  <a:lnTo>
                    <a:pt x="204" y="108"/>
                  </a:lnTo>
                  <a:lnTo>
                    <a:pt x="204" y="106"/>
                  </a:lnTo>
                  <a:lnTo>
                    <a:pt x="206" y="106"/>
                  </a:lnTo>
                  <a:lnTo>
                    <a:pt x="208" y="104"/>
                  </a:lnTo>
                  <a:lnTo>
                    <a:pt x="210" y="104"/>
                  </a:lnTo>
                  <a:lnTo>
                    <a:pt x="212" y="104"/>
                  </a:lnTo>
                  <a:lnTo>
                    <a:pt x="214" y="106"/>
                  </a:lnTo>
                  <a:lnTo>
                    <a:pt x="214" y="112"/>
                  </a:lnTo>
                  <a:lnTo>
                    <a:pt x="216" y="114"/>
                  </a:lnTo>
                  <a:lnTo>
                    <a:pt x="218" y="114"/>
                  </a:lnTo>
                  <a:lnTo>
                    <a:pt x="218" y="116"/>
                  </a:lnTo>
                  <a:lnTo>
                    <a:pt x="220" y="116"/>
                  </a:lnTo>
                  <a:lnTo>
                    <a:pt x="220" y="118"/>
                  </a:lnTo>
                  <a:lnTo>
                    <a:pt x="218" y="118"/>
                  </a:lnTo>
                  <a:lnTo>
                    <a:pt x="218" y="120"/>
                  </a:lnTo>
                  <a:lnTo>
                    <a:pt x="216" y="120"/>
                  </a:lnTo>
                  <a:lnTo>
                    <a:pt x="214" y="120"/>
                  </a:lnTo>
                  <a:lnTo>
                    <a:pt x="214" y="122"/>
                  </a:lnTo>
                  <a:lnTo>
                    <a:pt x="216" y="122"/>
                  </a:lnTo>
                  <a:lnTo>
                    <a:pt x="218" y="126"/>
                  </a:lnTo>
                  <a:lnTo>
                    <a:pt x="218" y="128"/>
                  </a:lnTo>
                  <a:lnTo>
                    <a:pt x="220" y="128"/>
                  </a:lnTo>
                  <a:lnTo>
                    <a:pt x="222" y="130"/>
                  </a:lnTo>
                  <a:lnTo>
                    <a:pt x="222" y="134"/>
                  </a:lnTo>
                  <a:lnTo>
                    <a:pt x="220" y="134"/>
                  </a:lnTo>
                  <a:lnTo>
                    <a:pt x="218" y="136"/>
                  </a:lnTo>
                  <a:lnTo>
                    <a:pt x="216" y="136"/>
                  </a:lnTo>
                  <a:lnTo>
                    <a:pt x="214" y="136"/>
                  </a:lnTo>
                  <a:lnTo>
                    <a:pt x="212" y="136"/>
                  </a:lnTo>
                  <a:lnTo>
                    <a:pt x="212" y="138"/>
                  </a:lnTo>
                  <a:lnTo>
                    <a:pt x="212" y="140"/>
                  </a:lnTo>
                  <a:lnTo>
                    <a:pt x="214" y="142"/>
                  </a:lnTo>
                  <a:lnTo>
                    <a:pt x="216" y="142"/>
                  </a:lnTo>
                  <a:lnTo>
                    <a:pt x="216" y="144"/>
                  </a:lnTo>
                  <a:lnTo>
                    <a:pt x="218" y="144"/>
                  </a:lnTo>
                  <a:lnTo>
                    <a:pt x="220" y="144"/>
                  </a:lnTo>
                  <a:lnTo>
                    <a:pt x="220" y="145"/>
                  </a:lnTo>
                  <a:lnTo>
                    <a:pt x="220" y="147"/>
                  </a:lnTo>
                  <a:lnTo>
                    <a:pt x="218" y="147"/>
                  </a:lnTo>
                  <a:lnTo>
                    <a:pt x="218" y="149"/>
                  </a:lnTo>
                  <a:lnTo>
                    <a:pt x="218" y="153"/>
                  </a:lnTo>
                  <a:lnTo>
                    <a:pt x="220" y="155"/>
                  </a:lnTo>
                  <a:lnTo>
                    <a:pt x="228" y="159"/>
                  </a:lnTo>
                  <a:lnTo>
                    <a:pt x="228" y="157"/>
                  </a:lnTo>
                  <a:lnTo>
                    <a:pt x="230" y="157"/>
                  </a:lnTo>
                  <a:lnTo>
                    <a:pt x="232" y="157"/>
                  </a:lnTo>
                  <a:lnTo>
                    <a:pt x="232" y="159"/>
                  </a:lnTo>
                  <a:lnTo>
                    <a:pt x="232" y="161"/>
                  </a:lnTo>
                  <a:lnTo>
                    <a:pt x="230" y="163"/>
                  </a:lnTo>
                  <a:lnTo>
                    <a:pt x="228" y="165"/>
                  </a:lnTo>
                  <a:lnTo>
                    <a:pt x="228" y="167"/>
                  </a:lnTo>
                  <a:lnTo>
                    <a:pt x="226" y="169"/>
                  </a:lnTo>
                  <a:lnTo>
                    <a:pt x="224" y="169"/>
                  </a:lnTo>
                  <a:lnTo>
                    <a:pt x="222" y="171"/>
                  </a:lnTo>
                  <a:lnTo>
                    <a:pt x="218" y="175"/>
                  </a:lnTo>
                  <a:lnTo>
                    <a:pt x="216" y="175"/>
                  </a:lnTo>
                  <a:lnTo>
                    <a:pt x="214" y="179"/>
                  </a:lnTo>
                  <a:lnTo>
                    <a:pt x="216" y="179"/>
                  </a:lnTo>
                  <a:lnTo>
                    <a:pt x="214" y="179"/>
                  </a:lnTo>
                  <a:lnTo>
                    <a:pt x="214" y="181"/>
                  </a:lnTo>
                  <a:lnTo>
                    <a:pt x="212" y="181"/>
                  </a:lnTo>
                  <a:lnTo>
                    <a:pt x="210" y="181"/>
                  </a:lnTo>
                  <a:lnTo>
                    <a:pt x="206" y="183"/>
                  </a:lnTo>
                  <a:lnTo>
                    <a:pt x="204" y="183"/>
                  </a:lnTo>
                  <a:lnTo>
                    <a:pt x="204" y="185"/>
                  </a:lnTo>
                  <a:lnTo>
                    <a:pt x="202" y="183"/>
                  </a:lnTo>
                  <a:lnTo>
                    <a:pt x="200" y="183"/>
                  </a:lnTo>
                  <a:lnTo>
                    <a:pt x="198" y="185"/>
                  </a:lnTo>
                  <a:lnTo>
                    <a:pt x="198" y="183"/>
                  </a:lnTo>
                  <a:lnTo>
                    <a:pt x="196" y="183"/>
                  </a:lnTo>
                  <a:lnTo>
                    <a:pt x="198" y="183"/>
                  </a:lnTo>
                  <a:lnTo>
                    <a:pt x="196" y="181"/>
                  </a:lnTo>
                  <a:lnTo>
                    <a:pt x="194" y="181"/>
                  </a:lnTo>
                  <a:lnTo>
                    <a:pt x="192" y="181"/>
                  </a:lnTo>
                  <a:lnTo>
                    <a:pt x="190" y="181"/>
                  </a:lnTo>
                  <a:lnTo>
                    <a:pt x="188" y="181"/>
                  </a:lnTo>
                  <a:lnTo>
                    <a:pt x="188" y="179"/>
                  </a:lnTo>
                  <a:lnTo>
                    <a:pt x="188" y="177"/>
                  </a:lnTo>
                  <a:lnTo>
                    <a:pt x="186" y="177"/>
                  </a:lnTo>
                  <a:lnTo>
                    <a:pt x="184" y="177"/>
                  </a:lnTo>
                  <a:lnTo>
                    <a:pt x="182" y="177"/>
                  </a:lnTo>
                  <a:lnTo>
                    <a:pt x="182" y="175"/>
                  </a:lnTo>
                  <a:lnTo>
                    <a:pt x="184" y="175"/>
                  </a:lnTo>
                  <a:lnTo>
                    <a:pt x="186" y="175"/>
                  </a:lnTo>
                  <a:lnTo>
                    <a:pt x="186" y="173"/>
                  </a:lnTo>
                  <a:lnTo>
                    <a:pt x="182" y="173"/>
                  </a:lnTo>
                  <a:lnTo>
                    <a:pt x="182" y="175"/>
                  </a:lnTo>
                  <a:lnTo>
                    <a:pt x="180" y="175"/>
                  </a:lnTo>
                  <a:lnTo>
                    <a:pt x="180" y="177"/>
                  </a:lnTo>
                  <a:lnTo>
                    <a:pt x="180" y="175"/>
                  </a:lnTo>
                  <a:lnTo>
                    <a:pt x="178" y="175"/>
                  </a:lnTo>
                  <a:lnTo>
                    <a:pt x="178" y="173"/>
                  </a:lnTo>
                  <a:lnTo>
                    <a:pt x="178" y="171"/>
                  </a:lnTo>
                  <a:lnTo>
                    <a:pt x="178" y="175"/>
                  </a:lnTo>
                  <a:lnTo>
                    <a:pt x="178" y="177"/>
                  </a:lnTo>
                  <a:lnTo>
                    <a:pt x="180" y="177"/>
                  </a:lnTo>
                  <a:lnTo>
                    <a:pt x="178" y="177"/>
                  </a:lnTo>
                  <a:lnTo>
                    <a:pt x="176" y="177"/>
                  </a:lnTo>
                  <a:lnTo>
                    <a:pt x="176" y="175"/>
                  </a:lnTo>
                  <a:lnTo>
                    <a:pt x="174" y="175"/>
                  </a:lnTo>
                  <a:lnTo>
                    <a:pt x="172" y="175"/>
                  </a:lnTo>
                  <a:lnTo>
                    <a:pt x="170" y="175"/>
                  </a:lnTo>
                  <a:lnTo>
                    <a:pt x="170" y="173"/>
                  </a:lnTo>
                  <a:lnTo>
                    <a:pt x="168" y="173"/>
                  </a:lnTo>
                  <a:lnTo>
                    <a:pt x="170" y="175"/>
                  </a:lnTo>
                  <a:lnTo>
                    <a:pt x="168" y="175"/>
                  </a:lnTo>
                  <a:lnTo>
                    <a:pt x="166" y="175"/>
                  </a:lnTo>
                  <a:lnTo>
                    <a:pt x="166" y="173"/>
                  </a:lnTo>
                  <a:lnTo>
                    <a:pt x="164" y="171"/>
                  </a:lnTo>
                  <a:lnTo>
                    <a:pt x="164" y="173"/>
                  </a:lnTo>
                  <a:lnTo>
                    <a:pt x="162" y="173"/>
                  </a:lnTo>
                  <a:lnTo>
                    <a:pt x="160" y="175"/>
                  </a:lnTo>
                  <a:lnTo>
                    <a:pt x="158" y="175"/>
                  </a:lnTo>
                  <a:lnTo>
                    <a:pt x="154" y="177"/>
                  </a:lnTo>
                  <a:lnTo>
                    <a:pt x="152" y="179"/>
                  </a:lnTo>
                  <a:lnTo>
                    <a:pt x="150" y="179"/>
                  </a:lnTo>
                  <a:lnTo>
                    <a:pt x="150" y="181"/>
                  </a:lnTo>
                  <a:lnTo>
                    <a:pt x="146" y="183"/>
                  </a:lnTo>
                  <a:lnTo>
                    <a:pt x="146" y="185"/>
                  </a:lnTo>
                  <a:lnTo>
                    <a:pt x="146" y="187"/>
                  </a:lnTo>
                  <a:lnTo>
                    <a:pt x="144" y="189"/>
                  </a:lnTo>
                  <a:lnTo>
                    <a:pt x="144" y="191"/>
                  </a:lnTo>
                  <a:lnTo>
                    <a:pt x="146" y="193"/>
                  </a:lnTo>
                  <a:lnTo>
                    <a:pt x="146" y="195"/>
                  </a:lnTo>
                  <a:lnTo>
                    <a:pt x="146" y="197"/>
                  </a:lnTo>
                  <a:lnTo>
                    <a:pt x="148" y="197"/>
                  </a:lnTo>
                  <a:lnTo>
                    <a:pt x="148" y="199"/>
                  </a:lnTo>
                  <a:lnTo>
                    <a:pt x="146" y="199"/>
                  </a:lnTo>
                  <a:lnTo>
                    <a:pt x="144" y="199"/>
                  </a:lnTo>
                  <a:lnTo>
                    <a:pt x="138" y="199"/>
                  </a:lnTo>
                  <a:lnTo>
                    <a:pt x="136" y="199"/>
                  </a:lnTo>
                  <a:lnTo>
                    <a:pt x="134" y="199"/>
                  </a:lnTo>
                  <a:lnTo>
                    <a:pt x="132" y="199"/>
                  </a:lnTo>
                  <a:lnTo>
                    <a:pt x="130" y="199"/>
                  </a:lnTo>
                  <a:lnTo>
                    <a:pt x="128" y="199"/>
                  </a:lnTo>
                  <a:lnTo>
                    <a:pt x="126" y="199"/>
                  </a:lnTo>
                  <a:lnTo>
                    <a:pt x="124" y="199"/>
                  </a:lnTo>
                  <a:lnTo>
                    <a:pt x="122" y="199"/>
                  </a:lnTo>
                  <a:lnTo>
                    <a:pt x="122" y="197"/>
                  </a:lnTo>
                  <a:lnTo>
                    <a:pt x="122" y="195"/>
                  </a:lnTo>
                  <a:lnTo>
                    <a:pt x="120" y="195"/>
                  </a:lnTo>
                  <a:lnTo>
                    <a:pt x="118" y="195"/>
                  </a:lnTo>
                  <a:lnTo>
                    <a:pt x="116" y="195"/>
                  </a:lnTo>
                  <a:lnTo>
                    <a:pt x="114" y="193"/>
                  </a:lnTo>
                  <a:lnTo>
                    <a:pt x="110" y="193"/>
                  </a:lnTo>
                  <a:lnTo>
                    <a:pt x="110" y="191"/>
                  </a:lnTo>
                  <a:lnTo>
                    <a:pt x="108" y="191"/>
                  </a:lnTo>
                  <a:lnTo>
                    <a:pt x="104" y="191"/>
                  </a:lnTo>
                  <a:lnTo>
                    <a:pt x="104" y="189"/>
                  </a:lnTo>
                  <a:lnTo>
                    <a:pt x="102" y="189"/>
                  </a:lnTo>
                  <a:lnTo>
                    <a:pt x="100" y="189"/>
                  </a:lnTo>
                  <a:lnTo>
                    <a:pt x="100" y="191"/>
                  </a:lnTo>
                  <a:lnTo>
                    <a:pt x="100" y="193"/>
                  </a:lnTo>
                  <a:lnTo>
                    <a:pt x="98" y="193"/>
                  </a:lnTo>
                  <a:lnTo>
                    <a:pt x="96" y="193"/>
                  </a:lnTo>
                  <a:lnTo>
                    <a:pt x="92" y="193"/>
                  </a:lnTo>
                  <a:lnTo>
                    <a:pt x="90" y="193"/>
                  </a:lnTo>
                  <a:lnTo>
                    <a:pt x="88" y="193"/>
                  </a:lnTo>
                  <a:lnTo>
                    <a:pt x="86" y="193"/>
                  </a:lnTo>
                  <a:lnTo>
                    <a:pt x="84" y="191"/>
                  </a:lnTo>
                  <a:lnTo>
                    <a:pt x="84" y="189"/>
                  </a:lnTo>
                  <a:lnTo>
                    <a:pt x="82" y="189"/>
                  </a:lnTo>
                  <a:lnTo>
                    <a:pt x="82" y="191"/>
                  </a:lnTo>
                  <a:lnTo>
                    <a:pt x="78" y="191"/>
                  </a:lnTo>
                  <a:lnTo>
                    <a:pt x="74" y="189"/>
                  </a:lnTo>
                  <a:lnTo>
                    <a:pt x="74" y="187"/>
                  </a:lnTo>
                  <a:lnTo>
                    <a:pt x="72" y="187"/>
                  </a:lnTo>
                  <a:lnTo>
                    <a:pt x="70" y="187"/>
                  </a:lnTo>
                  <a:lnTo>
                    <a:pt x="68" y="185"/>
                  </a:lnTo>
                  <a:lnTo>
                    <a:pt x="66" y="185"/>
                  </a:lnTo>
                  <a:lnTo>
                    <a:pt x="64" y="183"/>
                  </a:lnTo>
                  <a:lnTo>
                    <a:pt x="62" y="185"/>
                  </a:lnTo>
                  <a:lnTo>
                    <a:pt x="60" y="185"/>
                  </a:lnTo>
                  <a:lnTo>
                    <a:pt x="60" y="183"/>
                  </a:lnTo>
                  <a:lnTo>
                    <a:pt x="62" y="183"/>
                  </a:lnTo>
                  <a:lnTo>
                    <a:pt x="62" y="181"/>
                  </a:lnTo>
                  <a:lnTo>
                    <a:pt x="62" y="179"/>
                  </a:lnTo>
                  <a:lnTo>
                    <a:pt x="60" y="179"/>
                  </a:lnTo>
                  <a:lnTo>
                    <a:pt x="56" y="179"/>
                  </a:lnTo>
                  <a:lnTo>
                    <a:pt x="54" y="179"/>
                  </a:lnTo>
                  <a:lnTo>
                    <a:pt x="54" y="177"/>
                  </a:lnTo>
                  <a:lnTo>
                    <a:pt x="56" y="177"/>
                  </a:lnTo>
                  <a:lnTo>
                    <a:pt x="58" y="175"/>
                  </a:lnTo>
                  <a:lnTo>
                    <a:pt x="58" y="173"/>
                  </a:lnTo>
                  <a:lnTo>
                    <a:pt x="60" y="171"/>
                  </a:lnTo>
                  <a:lnTo>
                    <a:pt x="60" y="169"/>
                  </a:lnTo>
                  <a:lnTo>
                    <a:pt x="62" y="167"/>
                  </a:lnTo>
                  <a:lnTo>
                    <a:pt x="62" y="161"/>
                  </a:lnTo>
                  <a:lnTo>
                    <a:pt x="62" y="159"/>
                  </a:lnTo>
                  <a:lnTo>
                    <a:pt x="64" y="157"/>
                  </a:lnTo>
                  <a:lnTo>
                    <a:pt x="64" y="151"/>
                  </a:lnTo>
                  <a:lnTo>
                    <a:pt x="64" y="149"/>
                  </a:lnTo>
                  <a:lnTo>
                    <a:pt x="66" y="149"/>
                  </a:lnTo>
                  <a:lnTo>
                    <a:pt x="66" y="147"/>
                  </a:lnTo>
                  <a:lnTo>
                    <a:pt x="68" y="147"/>
                  </a:lnTo>
                  <a:lnTo>
                    <a:pt x="68" y="145"/>
                  </a:lnTo>
                  <a:lnTo>
                    <a:pt x="66" y="145"/>
                  </a:lnTo>
                  <a:lnTo>
                    <a:pt x="66" y="147"/>
                  </a:lnTo>
                  <a:lnTo>
                    <a:pt x="64" y="147"/>
                  </a:lnTo>
                  <a:lnTo>
                    <a:pt x="64" y="145"/>
                  </a:lnTo>
                  <a:lnTo>
                    <a:pt x="66" y="140"/>
                  </a:lnTo>
                  <a:lnTo>
                    <a:pt x="66" y="134"/>
                  </a:lnTo>
                  <a:lnTo>
                    <a:pt x="66" y="132"/>
                  </a:lnTo>
                  <a:lnTo>
                    <a:pt x="66" y="130"/>
                  </a:lnTo>
                  <a:lnTo>
                    <a:pt x="66" y="128"/>
                  </a:lnTo>
                  <a:lnTo>
                    <a:pt x="68" y="126"/>
                  </a:lnTo>
                  <a:lnTo>
                    <a:pt x="68" y="128"/>
                  </a:lnTo>
                  <a:lnTo>
                    <a:pt x="70" y="128"/>
                  </a:lnTo>
                  <a:lnTo>
                    <a:pt x="72" y="130"/>
                  </a:lnTo>
                  <a:lnTo>
                    <a:pt x="74" y="132"/>
                  </a:lnTo>
                  <a:lnTo>
                    <a:pt x="74" y="134"/>
                  </a:lnTo>
                  <a:lnTo>
                    <a:pt x="74" y="136"/>
                  </a:lnTo>
                  <a:lnTo>
                    <a:pt x="76" y="136"/>
                  </a:lnTo>
                  <a:lnTo>
                    <a:pt x="76" y="138"/>
                  </a:lnTo>
                  <a:lnTo>
                    <a:pt x="78" y="142"/>
                  </a:lnTo>
                  <a:lnTo>
                    <a:pt x="78" y="140"/>
                  </a:lnTo>
                  <a:lnTo>
                    <a:pt x="78" y="138"/>
                  </a:lnTo>
                  <a:lnTo>
                    <a:pt x="76" y="138"/>
                  </a:lnTo>
                  <a:lnTo>
                    <a:pt x="76" y="136"/>
                  </a:lnTo>
                  <a:lnTo>
                    <a:pt x="76" y="132"/>
                  </a:lnTo>
                  <a:lnTo>
                    <a:pt x="74" y="130"/>
                  </a:lnTo>
                  <a:lnTo>
                    <a:pt x="74" y="128"/>
                  </a:lnTo>
                  <a:lnTo>
                    <a:pt x="72" y="128"/>
                  </a:lnTo>
                  <a:lnTo>
                    <a:pt x="70" y="126"/>
                  </a:lnTo>
                  <a:lnTo>
                    <a:pt x="68" y="124"/>
                  </a:lnTo>
                  <a:lnTo>
                    <a:pt x="66" y="124"/>
                  </a:lnTo>
                  <a:lnTo>
                    <a:pt x="64" y="124"/>
                  </a:lnTo>
                  <a:lnTo>
                    <a:pt x="64" y="122"/>
                  </a:lnTo>
                  <a:lnTo>
                    <a:pt x="66" y="122"/>
                  </a:lnTo>
                  <a:lnTo>
                    <a:pt x="66" y="120"/>
                  </a:lnTo>
                  <a:lnTo>
                    <a:pt x="68" y="118"/>
                  </a:lnTo>
                  <a:lnTo>
                    <a:pt x="68" y="116"/>
                  </a:lnTo>
                  <a:lnTo>
                    <a:pt x="68" y="114"/>
                  </a:lnTo>
                  <a:lnTo>
                    <a:pt x="68" y="112"/>
                  </a:lnTo>
                  <a:lnTo>
                    <a:pt x="66" y="112"/>
                  </a:lnTo>
                  <a:lnTo>
                    <a:pt x="68" y="110"/>
                  </a:lnTo>
                  <a:lnTo>
                    <a:pt x="68" y="108"/>
                  </a:lnTo>
                  <a:close/>
                </a:path>
              </a:pathLst>
            </a:custGeom>
            <a:solidFill>
              <a:srgbClr val="FC6800"/>
            </a:solidFill>
            <a:ln w="3175">
              <a:solidFill>
                <a:schemeClr val="bg1"/>
              </a:solidFill>
              <a:prstDash val="sysDot"/>
              <a:round/>
              <a:headEnd/>
              <a:tailEnd/>
            </a:ln>
          </p:spPr>
          <p:txBody>
            <a:bodyPr/>
            <a:lstStyle/>
            <a:p>
              <a:pPr fontAlgn="base">
                <a:spcBef>
                  <a:spcPct val="0"/>
                </a:spcBef>
                <a:spcAft>
                  <a:spcPct val="0"/>
                </a:spcAft>
              </a:pPr>
              <a:endParaRPr lang="de-DE" sz="2400">
                <a:solidFill>
                  <a:srgbClr val="000000"/>
                </a:solidFill>
                <a:cs typeface="Arial" charset="0"/>
              </a:endParaRPr>
            </a:p>
          </p:txBody>
        </p:sp>
        <p:sp>
          <p:nvSpPr>
            <p:cNvPr id="14563" name="Freeform 2645"/>
            <p:cNvSpPr>
              <a:spLocks/>
            </p:cNvSpPr>
            <p:nvPr/>
          </p:nvSpPr>
          <p:spPr bwMode="auto">
            <a:xfrm>
              <a:off x="4045708" y="1862679"/>
              <a:ext cx="2619" cy="1310"/>
            </a:xfrm>
            <a:custGeom>
              <a:avLst/>
              <a:gdLst>
                <a:gd name="T0" fmla="*/ 0 w 2"/>
                <a:gd name="T1" fmla="*/ 0 h 1588"/>
                <a:gd name="T2" fmla="*/ 2147483647 w 2"/>
                <a:gd name="T3" fmla="*/ 0 h 1588"/>
                <a:gd name="T4" fmla="*/ 0 w 2"/>
                <a:gd name="T5" fmla="*/ 0 h 1588"/>
                <a:gd name="T6" fmla="*/ 0 60000 65536"/>
                <a:gd name="T7" fmla="*/ 0 60000 65536"/>
                <a:gd name="T8" fmla="*/ 0 60000 65536"/>
                <a:gd name="T9" fmla="*/ 0 w 2"/>
                <a:gd name="T10" fmla="*/ 0 h 1588"/>
                <a:gd name="T11" fmla="*/ 2 w 2"/>
                <a:gd name="T12" fmla="*/ 1588 h 1588"/>
              </a:gdLst>
              <a:ahLst/>
              <a:cxnLst>
                <a:cxn ang="T6">
                  <a:pos x="T0" y="T1"/>
                </a:cxn>
                <a:cxn ang="T7">
                  <a:pos x="T2" y="T3"/>
                </a:cxn>
                <a:cxn ang="T8">
                  <a:pos x="T4" y="T5"/>
                </a:cxn>
              </a:cxnLst>
              <a:rect l="T9" t="T10" r="T11" b="T12"/>
              <a:pathLst>
                <a:path w="2" h="1588">
                  <a:moveTo>
                    <a:pt x="0" y="0"/>
                  </a:moveTo>
                  <a:lnTo>
                    <a:pt x="2" y="0"/>
                  </a:lnTo>
                  <a:lnTo>
                    <a:pt x="0" y="0"/>
                  </a:lnTo>
                  <a:close/>
                </a:path>
              </a:pathLst>
            </a:custGeom>
            <a:noFill/>
            <a:ln w="3175">
              <a:solidFill>
                <a:schemeClr val="bg1"/>
              </a:solidFill>
              <a:prstDash val="sysDot"/>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lang="de-DE" sz="2400">
                <a:solidFill>
                  <a:srgbClr val="000000"/>
                </a:solidFill>
                <a:cs typeface="Arial" charset="0"/>
              </a:endParaRPr>
            </a:p>
          </p:txBody>
        </p:sp>
        <p:sp>
          <p:nvSpPr>
            <p:cNvPr id="14564" name="Freeform 2646"/>
            <p:cNvSpPr>
              <a:spLocks/>
            </p:cNvSpPr>
            <p:nvPr/>
          </p:nvSpPr>
          <p:spPr bwMode="auto">
            <a:xfrm>
              <a:off x="4018211" y="1867916"/>
              <a:ext cx="2619" cy="1310"/>
            </a:xfrm>
            <a:custGeom>
              <a:avLst/>
              <a:gdLst>
                <a:gd name="T0" fmla="*/ 2147483647 w 2"/>
                <a:gd name="T1" fmla="*/ 2147483647 h 2"/>
                <a:gd name="T2" fmla="*/ 0 w 2"/>
                <a:gd name="T3" fmla="*/ 0 h 2"/>
                <a:gd name="T4" fmla="*/ 2147483647 w 2"/>
                <a:gd name="T5" fmla="*/ 0 h 2"/>
                <a:gd name="T6" fmla="*/ 2147483647 w 2"/>
                <a:gd name="T7" fmla="*/ 2147483647 h 2"/>
                <a:gd name="T8" fmla="*/ 0 60000 65536"/>
                <a:gd name="T9" fmla="*/ 0 60000 65536"/>
                <a:gd name="T10" fmla="*/ 0 60000 65536"/>
                <a:gd name="T11" fmla="*/ 0 60000 65536"/>
                <a:gd name="T12" fmla="*/ 0 w 2"/>
                <a:gd name="T13" fmla="*/ 0 h 2"/>
                <a:gd name="T14" fmla="*/ 2 w 2"/>
                <a:gd name="T15" fmla="*/ 2 h 2"/>
              </a:gdLst>
              <a:ahLst/>
              <a:cxnLst>
                <a:cxn ang="T8">
                  <a:pos x="T0" y="T1"/>
                </a:cxn>
                <a:cxn ang="T9">
                  <a:pos x="T2" y="T3"/>
                </a:cxn>
                <a:cxn ang="T10">
                  <a:pos x="T4" y="T5"/>
                </a:cxn>
                <a:cxn ang="T11">
                  <a:pos x="T6" y="T7"/>
                </a:cxn>
              </a:cxnLst>
              <a:rect l="T12" t="T13" r="T14" b="T15"/>
              <a:pathLst>
                <a:path w="2" h="2">
                  <a:moveTo>
                    <a:pt x="2" y="2"/>
                  </a:moveTo>
                  <a:lnTo>
                    <a:pt x="0" y="0"/>
                  </a:lnTo>
                  <a:lnTo>
                    <a:pt x="2" y="0"/>
                  </a:lnTo>
                  <a:lnTo>
                    <a:pt x="2" y="2"/>
                  </a:lnTo>
                  <a:close/>
                </a:path>
              </a:pathLst>
            </a:custGeom>
            <a:noFill/>
            <a:ln w="3175">
              <a:solidFill>
                <a:schemeClr val="bg1"/>
              </a:solidFill>
              <a:prstDash val="sysDot"/>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lang="de-DE" sz="2400">
                <a:solidFill>
                  <a:srgbClr val="000000"/>
                </a:solidFill>
                <a:cs typeface="Arial" charset="0"/>
              </a:endParaRPr>
            </a:p>
          </p:txBody>
        </p:sp>
        <p:sp>
          <p:nvSpPr>
            <p:cNvPr id="14565" name="Freeform 2647"/>
            <p:cNvSpPr>
              <a:spLocks/>
            </p:cNvSpPr>
            <p:nvPr/>
          </p:nvSpPr>
          <p:spPr bwMode="auto">
            <a:xfrm>
              <a:off x="4050946" y="1890175"/>
              <a:ext cx="3929" cy="1310"/>
            </a:xfrm>
            <a:custGeom>
              <a:avLst/>
              <a:gdLst>
                <a:gd name="T0" fmla="*/ 2147483647 w 4"/>
                <a:gd name="T1" fmla="*/ 2147483647 h 2"/>
                <a:gd name="T2" fmla="*/ 2147483647 w 4"/>
                <a:gd name="T3" fmla="*/ 2147483647 h 2"/>
                <a:gd name="T4" fmla="*/ 0 w 4"/>
                <a:gd name="T5" fmla="*/ 2147483647 h 2"/>
                <a:gd name="T6" fmla="*/ 0 w 4"/>
                <a:gd name="T7" fmla="*/ 0 h 2"/>
                <a:gd name="T8" fmla="*/ 2147483647 w 4"/>
                <a:gd name="T9" fmla="*/ 2147483647 h 2"/>
                <a:gd name="T10" fmla="*/ 0 60000 65536"/>
                <a:gd name="T11" fmla="*/ 0 60000 65536"/>
                <a:gd name="T12" fmla="*/ 0 60000 65536"/>
                <a:gd name="T13" fmla="*/ 0 60000 65536"/>
                <a:gd name="T14" fmla="*/ 0 60000 65536"/>
                <a:gd name="T15" fmla="*/ 0 w 4"/>
                <a:gd name="T16" fmla="*/ 0 h 2"/>
                <a:gd name="T17" fmla="*/ 4 w 4"/>
                <a:gd name="T18" fmla="*/ 2 h 2"/>
              </a:gdLst>
              <a:ahLst/>
              <a:cxnLst>
                <a:cxn ang="T10">
                  <a:pos x="T0" y="T1"/>
                </a:cxn>
                <a:cxn ang="T11">
                  <a:pos x="T2" y="T3"/>
                </a:cxn>
                <a:cxn ang="T12">
                  <a:pos x="T4" y="T5"/>
                </a:cxn>
                <a:cxn ang="T13">
                  <a:pos x="T6" y="T7"/>
                </a:cxn>
                <a:cxn ang="T14">
                  <a:pos x="T8" y="T9"/>
                </a:cxn>
              </a:cxnLst>
              <a:rect l="T15" t="T16" r="T17" b="T18"/>
              <a:pathLst>
                <a:path w="4" h="2">
                  <a:moveTo>
                    <a:pt x="4" y="2"/>
                  </a:moveTo>
                  <a:lnTo>
                    <a:pt x="2" y="2"/>
                  </a:lnTo>
                  <a:lnTo>
                    <a:pt x="0" y="2"/>
                  </a:lnTo>
                  <a:lnTo>
                    <a:pt x="0" y="0"/>
                  </a:lnTo>
                  <a:lnTo>
                    <a:pt x="4" y="2"/>
                  </a:lnTo>
                  <a:close/>
                </a:path>
              </a:pathLst>
            </a:custGeom>
            <a:noFill/>
            <a:ln w="3175">
              <a:solidFill>
                <a:schemeClr val="bg1"/>
              </a:solidFill>
              <a:prstDash val="sysDot"/>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lang="de-DE" sz="2400">
                <a:solidFill>
                  <a:srgbClr val="000000"/>
                </a:solidFill>
                <a:cs typeface="Arial" charset="0"/>
              </a:endParaRPr>
            </a:p>
          </p:txBody>
        </p:sp>
        <p:sp>
          <p:nvSpPr>
            <p:cNvPr id="14566" name="Freeform 2648"/>
            <p:cNvSpPr>
              <a:spLocks/>
            </p:cNvSpPr>
            <p:nvPr/>
          </p:nvSpPr>
          <p:spPr bwMode="auto">
            <a:xfrm>
              <a:off x="4065349" y="1896723"/>
              <a:ext cx="5238" cy="2619"/>
            </a:xfrm>
            <a:custGeom>
              <a:avLst/>
              <a:gdLst>
                <a:gd name="T0" fmla="*/ 2147483647 w 4"/>
                <a:gd name="T1" fmla="*/ 2147483647 h 4"/>
                <a:gd name="T2" fmla="*/ 2147483647 w 4"/>
                <a:gd name="T3" fmla="*/ 2147483647 h 4"/>
                <a:gd name="T4" fmla="*/ 0 w 4"/>
                <a:gd name="T5" fmla="*/ 2147483647 h 4"/>
                <a:gd name="T6" fmla="*/ 2147483647 w 4"/>
                <a:gd name="T7" fmla="*/ 2147483647 h 4"/>
                <a:gd name="T8" fmla="*/ 2147483647 w 4"/>
                <a:gd name="T9" fmla="*/ 0 h 4"/>
                <a:gd name="T10" fmla="*/ 2147483647 w 4"/>
                <a:gd name="T11" fmla="*/ 2147483647 h 4"/>
                <a:gd name="T12" fmla="*/ 2147483647 w 4"/>
                <a:gd name="T13" fmla="*/ 2147483647 h 4"/>
                <a:gd name="T14" fmla="*/ 2147483647 w 4"/>
                <a:gd name="T15" fmla="*/ 2147483647 h 4"/>
                <a:gd name="T16" fmla="*/ 0 60000 65536"/>
                <a:gd name="T17" fmla="*/ 0 60000 65536"/>
                <a:gd name="T18" fmla="*/ 0 60000 65536"/>
                <a:gd name="T19" fmla="*/ 0 60000 65536"/>
                <a:gd name="T20" fmla="*/ 0 60000 65536"/>
                <a:gd name="T21" fmla="*/ 0 60000 65536"/>
                <a:gd name="T22" fmla="*/ 0 60000 65536"/>
                <a:gd name="T23" fmla="*/ 0 60000 65536"/>
                <a:gd name="T24" fmla="*/ 0 w 4"/>
                <a:gd name="T25" fmla="*/ 0 h 4"/>
                <a:gd name="T26" fmla="*/ 4 w 4"/>
                <a:gd name="T27" fmla="*/ 4 h 4"/>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4" h="4">
                  <a:moveTo>
                    <a:pt x="4" y="4"/>
                  </a:moveTo>
                  <a:lnTo>
                    <a:pt x="2" y="2"/>
                  </a:lnTo>
                  <a:lnTo>
                    <a:pt x="0" y="2"/>
                  </a:lnTo>
                  <a:lnTo>
                    <a:pt x="2" y="2"/>
                  </a:lnTo>
                  <a:lnTo>
                    <a:pt x="2" y="0"/>
                  </a:lnTo>
                  <a:lnTo>
                    <a:pt x="2" y="2"/>
                  </a:lnTo>
                  <a:lnTo>
                    <a:pt x="4" y="2"/>
                  </a:lnTo>
                  <a:lnTo>
                    <a:pt x="4" y="4"/>
                  </a:lnTo>
                  <a:close/>
                </a:path>
              </a:pathLst>
            </a:custGeom>
            <a:noFill/>
            <a:ln w="3175">
              <a:solidFill>
                <a:schemeClr val="bg1"/>
              </a:solidFill>
              <a:prstDash val="sysDot"/>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lang="de-DE" sz="2400">
                <a:solidFill>
                  <a:srgbClr val="000000"/>
                </a:solidFill>
                <a:cs typeface="Arial" charset="0"/>
              </a:endParaRPr>
            </a:p>
          </p:txBody>
        </p:sp>
        <p:sp>
          <p:nvSpPr>
            <p:cNvPr id="14567" name="Freeform 2649"/>
            <p:cNvSpPr>
              <a:spLocks/>
            </p:cNvSpPr>
            <p:nvPr/>
          </p:nvSpPr>
          <p:spPr bwMode="auto">
            <a:xfrm>
              <a:off x="4064040" y="1901961"/>
              <a:ext cx="3929" cy="2619"/>
            </a:xfrm>
            <a:custGeom>
              <a:avLst/>
              <a:gdLst>
                <a:gd name="T0" fmla="*/ 2147483647 w 4"/>
                <a:gd name="T1" fmla="*/ 2147483647 h 2"/>
                <a:gd name="T2" fmla="*/ 2147483647 w 4"/>
                <a:gd name="T3" fmla="*/ 2147483647 h 2"/>
                <a:gd name="T4" fmla="*/ 2147483647 w 4"/>
                <a:gd name="T5" fmla="*/ 0 h 2"/>
                <a:gd name="T6" fmla="*/ 0 w 4"/>
                <a:gd name="T7" fmla="*/ 0 h 2"/>
                <a:gd name="T8" fmla="*/ 2147483647 w 4"/>
                <a:gd name="T9" fmla="*/ 0 h 2"/>
                <a:gd name="T10" fmla="*/ 2147483647 w 4"/>
                <a:gd name="T11" fmla="*/ 0 h 2"/>
                <a:gd name="T12" fmla="*/ 2147483647 w 4"/>
                <a:gd name="T13" fmla="*/ 2147483647 h 2"/>
                <a:gd name="T14" fmla="*/ 0 60000 65536"/>
                <a:gd name="T15" fmla="*/ 0 60000 65536"/>
                <a:gd name="T16" fmla="*/ 0 60000 65536"/>
                <a:gd name="T17" fmla="*/ 0 60000 65536"/>
                <a:gd name="T18" fmla="*/ 0 60000 65536"/>
                <a:gd name="T19" fmla="*/ 0 60000 65536"/>
                <a:gd name="T20" fmla="*/ 0 60000 65536"/>
                <a:gd name="T21" fmla="*/ 0 w 4"/>
                <a:gd name="T22" fmla="*/ 0 h 2"/>
                <a:gd name="T23" fmla="*/ 4 w 4"/>
                <a:gd name="T24" fmla="*/ 2 h 2"/>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4" h="2">
                  <a:moveTo>
                    <a:pt x="4" y="2"/>
                  </a:moveTo>
                  <a:lnTo>
                    <a:pt x="2" y="2"/>
                  </a:lnTo>
                  <a:lnTo>
                    <a:pt x="2" y="0"/>
                  </a:lnTo>
                  <a:lnTo>
                    <a:pt x="0" y="0"/>
                  </a:lnTo>
                  <a:lnTo>
                    <a:pt x="2" y="0"/>
                  </a:lnTo>
                  <a:lnTo>
                    <a:pt x="4" y="0"/>
                  </a:lnTo>
                  <a:lnTo>
                    <a:pt x="4" y="2"/>
                  </a:lnTo>
                  <a:close/>
                </a:path>
              </a:pathLst>
            </a:custGeom>
            <a:noFill/>
            <a:ln w="3175">
              <a:solidFill>
                <a:schemeClr val="bg1"/>
              </a:solidFill>
              <a:prstDash val="sysDot"/>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lang="de-DE" sz="2400">
                <a:solidFill>
                  <a:srgbClr val="000000"/>
                </a:solidFill>
                <a:cs typeface="Arial" charset="0"/>
              </a:endParaRPr>
            </a:p>
          </p:txBody>
        </p:sp>
        <p:sp>
          <p:nvSpPr>
            <p:cNvPr id="14568" name="Freeform 2650"/>
            <p:cNvSpPr>
              <a:spLocks/>
            </p:cNvSpPr>
            <p:nvPr/>
          </p:nvSpPr>
          <p:spPr bwMode="auto">
            <a:xfrm>
              <a:off x="4078443" y="1911126"/>
              <a:ext cx="6547" cy="1310"/>
            </a:xfrm>
            <a:custGeom>
              <a:avLst/>
              <a:gdLst>
                <a:gd name="T0" fmla="*/ 2147483647 w 6"/>
                <a:gd name="T1" fmla="*/ 2147483647 h 2"/>
                <a:gd name="T2" fmla="*/ 2147483647 w 6"/>
                <a:gd name="T3" fmla="*/ 0 h 2"/>
                <a:gd name="T4" fmla="*/ 0 w 6"/>
                <a:gd name="T5" fmla="*/ 0 h 2"/>
                <a:gd name="T6" fmla="*/ 2147483647 w 6"/>
                <a:gd name="T7" fmla="*/ 0 h 2"/>
                <a:gd name="T8" fmla="*/ 2147483647 w 6"/>
                <a:gd name="T9" fmla="*/ 2147483647 h 2"/>
                <a:gd name="T10" fmla="*/ 0 60000 65536"/>
                <a:gd name="T11" fmla="*/ 0 60000 65536"/>
                <a:gd name="T12" fmla="*/ 0 60000 65536"/>
                <a:gd name="T13" fmla="*/ 0 60000 65536"/>
                <a:gd name="T14" fmla="*/ 0 60000 65536"/>
                <a:gd name="T15" fmla="*/ 0 w 6"/>
                <a:gd name="T16" fmla="*/ 0 h 2"/>
                <a:gd name="T17" fmla="*/ 6 w 6"/>
                <a:gd name="T18" fmla="*/ 2 h 2"/>
              </a:gdLst>
              <a:ahLst/>
              <a:cxnLst>
                <a:cxn ang="T10">
                  <a:pos x="T0" y="T1"/>
                </a:cxn>
                <a:cxn ang="T11">
                  <a:pos x="T2" y="T3"/>
                </a:cxn>
                <a:cxn ang="T12">
                  <a:pos x="T4" y="T5"/>
                </a:cxn>
                <a:cxn ang="T13">
                  <a:pos x="T6" y="T7"/>
                </a:cxn>
                <a:cxn ang="T14">
                  <a:pos x="T8" y="T9"/>
                </a:cxn>
              </a:cxnLst>
              <a:rect l="T15" t="T16" r="T17" b="T18"/>
              <a:pathLst>
                <a:path w="6" h="2">
                  <a:moveTo>
                    <a:pt x="6" y="2"/>
                  </a:moveTo>
                  <a:lnTo>
                    <a:pt x="2" y="0"/>
                  </a:lnTo>
                  <a:lnTo>
                    <a:pt x="0" y="0"/>
                  </a:lnTo>
                  <a:lnTo>
                    <a:pt x="2" y="0"/>
                  </a:lnTo>
                  <a:lnTo>
                    <a:pt x="6" y="2"/>
                  </a:lnTo>
                  <a:close/>
                </a:path>
              </a:pathLst>
            </a:custGeom>
            <a:noFill/>
            <a:ln w="3175">
              <a:solidFill>
                <a:schemeClr val="bg1"/>
              </a:solidFill>
              <a:prstDash val="sysDot"/>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lang="de-DE" sz="2400">
                <a:solidFill>
                  <a:srgbClr val="000000"/>
                </a:solidFill>
                <a:cs typeface="Arial" charset="0"/>
              </a:endParaRPr>
            </a:p>
          </p:txBody>
        </p:sp>
        <p:sp>
          <p:nvSpPr>
            <p:cNvPr id="14569" name="Freeform 2651"/>
            <p:cNvSpPr>
              <a:spLocks/>
            </p:cNvSpPr>
            <p:nvPr/>
          </p:nvSpPr>
          <p:spPr bwMode="auto">
            <a:xfrm>
              <a:off x="4082372" y="1913744"/>
              <a:ext cx="3929" cy="5238"/>
            </a:xfrm>
            <a:custGeom>
              <a:avLst/>
              <a:gdLst>
                <a:gd name="T0" fmla="*/ 2147483647 w 4"/>
                <a:gd name="T1" fmla="*/ 2147483647 h 6"/>
                <a:gd name="T2" fmla="*/ 2147483647 w 4"/>
                <a:gd name="T3" fmla="*/ 2147483647 h 6"/>
                <a:gd name="T4" fmla="*/ 2147483647 w 4"/>
                <a:gd name="T5" fmla="*/ 2147483647 h 6"/>
                <a:gd name="T6" fmla="*/ 0 w 4"/>
                <a:gd name="T7" fmla="*/ 2147483647 h 6"/>
                <a:gd name="T8" fmla="*/ 0 w 4"/>
                <a:gd name="T9" fmla="*/ 2147483647 h 6"/>
                <a:gd name="T10" fmla="*/ 0 w 4"/>
                <a:gd name="T11" fmla="*/ 0 h 6"/>
                <a:gd name="T12" fmla="*/ 2147483647 w 4"/>
                <a:gd name="T13" fmla="*/ 2147483647 h 6"/>
                <a:gd name="T14" fmla="*/ 2147483647 w 4"/>
                <a:gd name="T15" fmla="*/ 2147483647 h 6"/>
                <a:gd name="T16" fmla="*/ 2147483647 w 4"/>
                <a:gd name="T17" fmla="*/ 2147483647 h 6"/>
                <a:gd name="T18" fmla="*/ 2147483647 w 4"/>
                <a:gd name="T19" fmla="*/ 2147483647 h 6"/>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4"/>
                <a:gd name="T31" fmla="*/ 0 h 6"/>
                <a:gd name="T32" fmla="*/ 4 w 4"/>
                <a:gd name="T33" fmla="*/ 6 h 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4" h="6">
                  <a:moveTo>
                    <a:pt x="4" y="6"/>
                  </a:moveTo>
                  <a:lnTo>
                    <a:pt x="2" y="6"/>
                  </a:lnTo>
                  <a:lnTo>
                    <a:pt x="2" y="4"/>
                  </a:lnTo>
                  <a:lnTo>
                    <a:pt x="0" y="4"/>
                  </a:lnTo>
                  <a:lnTo>
                    <a:pt x="0" y="2"/>
                  </a:lnTo>
                  <a:lnTo>
                    <a:pt x="0" y="0"/>
                  </a:lnTo>
                  <a:lnTo>
                    <a:pt x="2" y="2"/>
                  </a:lnTo>
                  <a:lnTo>
                    <a:pt x="4" y="2"/>
                  </a:lnTo>
                  <a:lnTo>
                    <a:pt x="4" y="4"/>
                  </a:lnTo>
                  <a:lnTo>
                    <a:pt x="4" y="6"/>
                  </a:lnTo>
                  <a:close/>
                </a:path>
              </a:pathLst>
            </a:custGeom>
            <a:noFill/>
            <a:ln w="3175">
              <a:solidFill>
                <a:schemeClr val="bg1"/>
              </a:solidFill>
              <a:prstDash val="sysDot"/>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lang="de-DE" sz="2400">
                <a:solidFill>
                  <a:srgbClr val="000000"/>
                </a:solidFill>
                <a:cs typeface="Arial" charset="0"/>
              </a:endParaRPr>
            </a:p>
          </p:txBody>
        </p:sp>
        <p:sp>
          <p:nvSpPr>
            <p:cNvPr id="14570" name="Freeform 2652"/>
            <p:cNvSpPr>
              <a:spLocks/>
            </p:cNvSpPr>
            <p:nvPr/>
          </p:nvSpPr>
          <p:spPr bwMode="auto">
            <a:xfrm>
              <a:off x="4255211" y="1972667"/>
              <a:ext cx="18331" cy="31425"/>
            </a:xfrm>
            <a:custGeom>
              <a:avLst/>
              <a:gdLst>
                <a:gd name="T0" fmla="*/ 2147483647 w 20"/>
                <a:gd name="T1" fmla="*/ 2147483647 h 38"/>
                <a:gd name="T2" fmla="*/ 2147483647 w 20"/>
                <a:gd name="T3" fmla="*/ 2147483647 h 38"/>
                <a:gd name="T4" fmla="*/ 2147483647 w 20"/>
                <a:gd name="T5" fmla="*/ 2147483647 h 38"/>
                <a:gd name="T6" fmla="*/ 2147483647 w 20"/>
                <a:gd name="T7" fmla="*/ 2147483647 h 38"/>
                <a:gd name="T8" fmla="*/ 2147483647 w 20"/>
                <a:gd name="T9" fmla="*/ 2147483647 h 38"/>
                <a:gd name="T10" fmla="*/ 0 w 20"/>
                <a:gd name="T11" fmla="*/ 2147483647 h 38"/>
                <a:gd name="T12" fmla="*/ 2147483647 w 20"/>
                <a:gd name="T13" fmla="*/ 2147483647 h 38"/>
                <a:gd name="T14" fmla="*/ 2147483647 w 20"/>
                <a:gd name="T15" fmla="*/ 2147483647 h 38"/>
                <a:gd name="T16" fmla="*/ 2147483647 w 20"/>
                <a:gd name="T17" fmla="*/ 2147483647 h 38"/>
                <a:gd name="T18" fmla="*/ 0 w 20"/>
                <a:gd name="T19" fmla="*/ 2147483647 h 38"/>
                <a:gd name="T20" fmla="*/ 2147483647 w 20"/>
                <a:gd name="T21" fmla="*/ 2147483647 h 38"/>
                <a:gd name="T22" fmla="*/ 2147483647 w 20"/>
                <a:gd name="T23" fmla="*/ 2147483647 h 38"/>
                <a:gd name="T24" fmla="*/ 2147483647 w 20"/>
                <a:gd name="T25" fmla="*/ 2147483647 h 38"/>
                <a:gd name="T26" fmla="*/ 2147483647 w 20"/>
                <a:gd name="T27" fmla="*/ 2147483647 h 38"/>
                <a:gd name="T28" fmla="*/ 2147483647 w 20"/>
                <a:gd name="T29" fmla="*/ 2147483647 h 38"/>
                <a:gd name="T30" fmla="*/ 2147483647 w 20"/>
                <a:gd name="T31" fmla="*/ 2147483647 h 38"/>
                <a:gd name="T32" fmla="*/ 2147483647 w 20"/>
                <a:gd name="T33" fmla="*/ 2147483647 h 38"/>
                <a:gd name="T34" fmla="*/ 2147483647 w 20"/>
                <a:gd name="T35" fmla="*/ 2147483647 h 38"/>
                <a:gd name="T36" fmla="*/ 2147483647 w 20"/>
                <a:gd name="T37" fmla="*/ 2147483647 h 38"/>
                <a:gd name="T38" fmla="*/ 2147483647 w 20"/>
                <a:gd name="T39" fmla="*/ 0 h 38"/>
                <a:gd name="T40" fmla="*/ 2147483647 w 20"/>
                <a:gd name="T41" fmla="*/ 0 h 38"/>
                <a:gd name="T42" fmla="*/ 2147483647 w 20"/>
                <a:gd name="T43" fmla="*/ 2147483647 h 38"/>
                <a:gd name="T44" fmla="*/ 2147483647 w 20"/>
                <a:gd name="T45" fmla="*/ 2147483647 h 38"/>
                <a:gd name="T46" fmla="*/ 2147483647 w 20"/>
                <a:gd name="T47" fmla="*/ 2147483647 h 38"/>
                <a:gd name="T48" fmla="*/ 2147483647 w 20"/>
                <a:gd name="T49" fmla="*/ 2147483647 h 38"/>
                <a:gd name="T50" fmla="*/ 2147483647 w 20"/>
                <a:gd name="T51" fmla="*/ 2147483647 h 38"/>
                <a:gd name="T52" fmla="*/ 2147483647 w 20"/>
                <a:gd name="T53" fmla="*/ 2147483647 h 38"/>
                <a:gd name="T54" fmla="*/ 2147483647 w 20"/>
                <a:gd name="T55" fmla="*/ 2147483647 h 38"/>
                <a:gd name="T56" fmla="*/ 2147483647 w 20"/>
                <a:gd name="T57" fmla="*/ 2147483647 h 38"/>
                <a:gd name="T58" fmla="*/ 2147483647 w 20"/>
                <a:gd name="T59" fmla="*/ 2147483647 h 38"/>
                <a:gd name="T60" fmla="*/ 2147483647 w 20"/>
                <a:gd name="T61" fmla="*/ 2147483647 h 38"/>
                <a:gd name="T62" fmla="*/ 2147483647 w 20"/>
                <a:gd name="T63" fmla="*/ 2147483647 h 38"/>
                <a:gd name="T64" fmla="*/ 2147483647 w 20"/>
                <a:gd name="T65" fmla="*/ 2147483647 h 38"/>
                <a:gd name="T66" fmla="*/ 2147483647 w 20"/>
                <a:gd name="T67" fmla="*/ 2147483647 h 38"/>
                <a:gd name="T68" fmla="*/ 2147483647 w 20"/>
                <a:gd name="T69" fmla="*/ 2147483647 h 38"/>
                <a:gd name="T70" fmla="*/ 2147483647 w 20"/>
                <a:gd name="T71" fmla="*/ 2147483647 h 38"/>
                <a:gd name="T72" fmla="*/ 2147483647 w 20"/>
                <a:gd name="T73" fmla="*/ 2147483647 h 38"/>
                <a:gd name="T74" fmla="*/ 2147483647 w 20"/>
                <a:gd name="T75" fmla="*/ 2147483647 h 38"/>
                <a:gd name="T76" fmla="*/ 2147483647 w 20"/>
                <a:gd name="T77" fmla="*/ 2147483647 h 38"/>
                <a:gd name="T78" fmla="*/ 2147483647 w 20"/>
                <a:gd name="T79" fmla="*/ 2147483647 h 38"/>
                <a:gd name="T80" fmla="*/ 2147483647 w 20"/>
                <a:gd name="T81" fmla="*/ 2147483647 h 38"/>
                <a:gd name="T82" fmla="*/ 2147483647 w 20"/>
                <a:gd name="T83" fmla="*/ 2147483647 h 38"/>
                <a:gd name="T84" fmla="*/ 2147483647 w 20"/>
                <a:gd name="T85" fmla="*/ 2147483647 h 38"/>
                <a:gd name="T86" fmla="*/ 2147483647 w 20"/>
                <a:gd name="T87" fmla="*/ 2147483647 h 38"/>
                <a:gd name="T88" fmla="*/ 2147483647 w 20"/>
                <a:gd name="T89" fmla="*/ 2147483647 h 38"/>
                <a:gd name="T90" fmla="*/ 2147483647 w 20"/>
                <a:gd name="T91" fmla="*/ 2147483647 h 38"/>
                <a:gd name="T92" fmla="*/ 2147483647 w 20"/>
                <a:gd name="T93" fmla="*/ 2147483647 h 38"/>
                <a:gd name="T94" fmla="*/ 2147483647 w 20"/>
                <a:gd name="T95" fmla="*/ 2147483647 h 38"/>
                <a:gd name="T96" fmla="*/ 2147483647 w 20"/>
                <a:gd name="T97" fmla="*/ 2147483647 h 38"/>
                <a:gd name="T98" fmla="*/ 2147483647 w 20"/>
                <a:gd name="T99" fmla="*/ 2147483647 h 38"/>
                <a:gd name="T100" fmla="*/ 2147483647 w 20"/>
                <a:gd name="T101" fmla="*/ 2147483647 h 38"/>
                <a:gd name="T102" fmla="*/ 2147483647 w 20"/>
                <a:gd name="T103" fmla="*/ 2147483647 h 38"/>
                <a:gd name="T104" fmla="*/ 2147483647 w 20"/>
                <a:gd name="T105" fmla="*/ 2147483647 h 38"/>
                <a:gd name="T106" fmla="*/ 2147483647 w 20"/>
                <a:gd name="T107" fmla="*/ 2147483647 h 38"/>
                <a:gd name="T108" fmla="*/ 2147483647 w 20"/>
                <a:gd name="T109" fmla="*/ 2147483647 h 38"/>
                <a:gd name="T110" fmla="*/ 2147483647 w 20"/>
                <a:gd name="T111" fmla="*/ 2147483647 h 38"/>
                <a:gd name="T112" fmla="*/ 2147483647 w 20"/>
                <a:gd name="T113" fmla="*/ 2147483647 h 38"/>
                <a:gd name="T114" fmla="*/ 2147483647 w 20"/>
                <a:gd name="T115" fmla="*/ 2147483647 h 38"/>
                <a:gd name="T116" fmla="*/ 2147483647 w 20"/>
                <a:gd name="T117" fmla="*/ 2147483647 h 38"/>
                <a:gd name="T118" fmla="*/ 2147483647 w 20"/>
                <a:gd name="T119" fmla="*/ 2147483647 h 38"/>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w 20"/>
                <a:gd name="T181" fmla="*/ 0 h 38"/>
                <a:gd name="T182" fmla="*/ 20 w 20"/>
                <a:gd name="T183" fmla="*/ 38 h 38"/>
              </a:gdLst>
              <a:ahLst/>
              <a:cxnLst>
                <a:cxn ang="T120">
                  <a:pos x="T0" y="T1"/>
                </a:cxn>
                <a:cxn ang="T121">
                  <a:pos x="T2" y="T3"/>
                </a:cxn>
                <a:cxn ang="T122">
                  <a:pos x="T4" y="T5"/>
                </a:cxn>
                <a:cxn ang="T123">
                  <a:pos x="T6" y="T7"/>
                </a:cxn>
                <a:cxn ang="T124">
                  <a:pos x="T8" y="T9"/>
                </a:cxn>
                <a:cxn ang="T125">
                  <a:pos x="T10" y="T11"/>
                </a:cxn>
                <a:cxn ang="T126">
                  <a:pos x="T12" y="T13"/>
                </a:cxn>
                <a:cxn ang="T127">
                  <a:pos x="T14" y="T15"/>
                </a:cxn>
                <a:cxn ang="T128">
                  <a:pos x="T16" y="T17"/>
                </a:cxn>
                <a:cxn ang="T129">
                  <a:pos x="T18" y="T19"/>
                </a:cxn>
                <a:cxn ang="T130">
                  <a:pos x="T20" y="T21"/>
                </a:cxn>
                <a:cxn ang="T131">
                  <a:pos x="T22" y="T23"/>
                </a:cxn>
                <a:cxn ang="T132">
                  <a:pos x="T24" y="T25"/>
                </a:cxn>
                <a:cxn ang="T133">
                  <a:pos x="T26" y="T27"/>
                </a:cxn>
                <a:cxn ang="T134">
                  <a:pos x="T28" y="T29"/>
                </a:cxn>
                <a:cxn ang="T135">
                  <a:pos x="T30" y="T31"/>
                </a:cxn>
                <a:cxn ang="T136">
                  <a:pos x="T32" y="T33"/>
                </a:cxn>
                <a:cxn ang="T137">
                  <a:pos x="T34" y="T35"/>
                </a:cxn>
                <a:cxn ang="T138">
                  <a:pos x="T36" y="T37"/>
                </a:cxn>
                <a:cxn ang="T139">
                  <a:pos x="T38" y="T39"/>
                </a:cxn>
                <a:cxn ang="T140">
                  <a:pos x="T40" y="T41"/>
                </a:cxn>
                <a:cxn ang="T141">
                  <a:pos x="T42" y="T43"/>
                </a:cxn>
                <a:cxn ang="T142">
                  <a:pos x="T44" y="T45"/>
                </a:cxn>
                <a:cxn ang="T143">
                  <a:pos x="T46" y="T47"/>
                </a:cxn>
                <a:cxn ang="T144">
                  <a:pos x="T48" y="T49"/>
                </a:cxn>
                <a:cxn ang="T145">
                  <a:pos x="T50" y="T51"/>
                </a:cxn>
                <a:cxn ang="T146">
                  <a:pos x="T52" y="T53"/>
                </a:cxn>
                <a:cxn ang="T147">
                  <a:pos x="T54" y="T55"/>
                </a:cxn>
                <a:cxn ang="T148">
                  <a:pos x="T56" y="T57"/>
                </a:cxn>
                <a:cxn ang="T149">
                  <a:pos x="T58" y="T59"/>
                </a:cxn>
                <a:cxn ang="T150">
                  <a:pos x="T60" y="T61"/>
                </a:cxn>
                <a:cxn ang="T151">
                  <a:pos x="T62" y="T63"/>
                </a:cxn>
                <a:cxn ang="T152">
                  <a:pos x="T64" y="T65"/>
                </a:cxn>
                <a:cxn ang="T153">
                  <a:pos x="T66" y="T67"/>
                </a:cxn>
                <a:cxn ang="T154">
                  <a:pos x="T68" y="T69"/>
                </a:cxn>
                <a:cxn ang="T155">
                  <a:pos x="T70" y="T71"/>
                </a:cxn>
                <a:cxn ang="T156">
                  <a:pos x="T72" y="T73"/>
                </a:cxn>
                <a:cxn ang="T157">
                  <a:pos x="T74" y="T75"/>
                </a:cxn>
                <a:cxn ang="T158">
                  <a:pos x="T76" y="T77"/>
                </a:cxn>
                <a:cxn ang="T159">
                  <a:pos x="T78" y="T79"/>
                </a:cxn>
                <a:cxn ang="T160">
                  <a:pos x="T80" y="T81"/>
                </a:cxn>
                <a:cxn ang="T161">
                  <a:pos x="T82" y="T83"/>
                </a:cxn>
                <a:cxn ang="T162">
                  <a:pos x="T84" y="T85"/>
                </a:cxn>
                <a:cxn ang="T163">
                  <a:pos x="T86" y="T87"/>
                </a:cxn>
                <a:cxn ang="T164">
                  <a:pos x="T88" y="T89"/>
                </a:cxn>
                <a:cxn ang="T165">
                  <a:pos x="T90" y="T91"/>
                </a:cxn>
                <a:cxn ang="T166">
                  <a:pos x="T92" y="T93"/>
                </a:cxn>
                <a:cxn ang="T167">
                  <a:pos x="T94" y="T95"/>
                </a:cxn>
                <a:cxn ang="T168">
                  <a:pos x="T96" y="T97"/>
                </a:cxn>
                <a:cxn ang="T169">
                  <a:pos x="T98" y="T99"/>
                </a:cxn>
                <a:cxn ang="T170">
                  <a:pos x="T100" y="T101"/>
                </a:cxn>
                <a:cxn ang="T171">
                  <a:pos x="T102" y="T103"/>
                </a:cxn>
                <a:cxn ang="T172">
                  <a:pos x="T104" y="T105"/>
                </a:cxn>
                <a:cxn ang="T173">
                  <a:pos x="T106" y="T107"/>
                </a:cxn>
                <a:cxn ang="T174">
                  <a:pos x="T108" y="T109"/>
                </a:cxn>
                <a:cxn ang="T175">
                  <a:pos x="T110" y="T111"/>
                </a:cxn>
                <a:cxn ang="T176">
                  <a:pos x="T112" y="T113"/>
                </a:cxn>
                <a:cxn ang="T177">
                  <a:pos x="T114" y="T115"/>
                </a:cxn>
                <a:cxn ang="T178">
                  <a:pos x="T116" y="T117"/>
                </a:cxn>
                <a:cxn ang="T179">
                  <a:pos x="T118" y="T119"/>
                </a:cxn>
              </a:cxnLst>
              <a:rect l="T180" t="T181" r="T182" b="T183"/>
              <a:pathLst>
                <a:path w="20" h="38">
                  <a:moveTo>
                    <a:pt x="2" y="22"/>
                  </a:moveTo>
                  <a:lnTo>
                    <a:pt x="4" y="22"/>
                  </a:lnTo>
                  <a:lnTo>
                    <a:pt x="4" y="20"/>
                  </a:lnTo>
                  <a:lnTo>
                    <a:pt x="2" y="20"/>
                  </a:lnTo>
                  <a:lnTo>
                    <a:pt x="2" y="18"/>
                  </a:lnTo>
                  <a:lnTo>
                    <a:pt x="0" y="18"/>
                  </a:lnTo>
                  <a:lnTo>
                    <a:pt x="2" y="16"/>
                  </a:lnTo>
                  <a:lnTo>
                    <a:pt x="4" y="16"/>
                  </a:lnTo>
                  <a:lnTo>
                    <a:pt x="2" y="14"/>
                  </a:lnTo>
                  <a:lnTo>
                    <a:pt x="0" y="14"/>
                  </a:lnTo>
                  <a:lnTo>
                    <a:pt x="2" y="12"/>
                  </a:lnTo>
                  <a:lnTo>
                    <a:pt x="4" y="12"/>
                  </a:lnTo>
                  <a:lnTo>
                    <a:pt x="6" y="10"/>
                  </a:lnTo>
                  <a:lnTo>
                    <a:pt x="10" y="8"/>
                  </a:lnTo>
                  <a:lnTo>
                    <a:pt x="12" y="8"/>
                  </a:lnTo>
                  <a:lnTo>
                    <a:pt x="14" y="8"/>
                  </a:lnTo>
                  <a:lnTo>
                    <a:pt x="16" y="8"/>
                  </a:lnTo>
                  <a:lnTo>
                    <a:pt x="16" y="6"/>
                  </a:lnTo>
                  <a:lnTo>
                    <a:pt x="14" y="4"/>
                  </a:lnTo>
                  <a:lnTo>
                    <a:pt x="16" y="0"/>
                  </a:lnTo>
                  <a:lnTo>
                    <a:pt x="18" y="0"/>
                  </a:lnTo>
                  <a:lnTo>
                    <a:pt x="18" y="6"/>
                  </a:lnTo>
                  <a:lnTo>
                    <a:pt x="18" y="8"/>
                  </a:lnTo>
                  <a:lnTo>
                    <a:pt x="18" y="10"/>
                  </a:lnTo>
                  <a:lnTo>
                    <a:pt x="20" y="12"/>
                  </a:lnTo>
                  <a:lnTo>
                    <a:pt x="20" y="10"/>
                  </a:lnTo>
                  <a:lnTo>
                    <a:pt x="18" y="10"/>
                  </a:lnTo>
                  <a:lnTo>
                    <a:pt x="20" y="12"/>
                  </a:lnTo>
                  <a:lnTo>
                    <a:pt x="20" y="16"/>
                  </a:lnTo>
                  <a:lnTo>
                    <a:pt x="20" y="18"/>
                  </a:lnTo>
                  <a:lnTo>
                    <a:pt x="20" y="20"/>
                  </a:lnTo>
                  <a:lnTo>
                    <a:pt x="18" y="24"/>
                  </a:lnTo>
                  <a:lnTo>
                    <a:pt x="18" y="26"/>
                  </a:lnTo>
                  <a:lnTo>
                    <a:pt x="18" y="28"/>
                  </a:lnTo>
                  <a:lnTo>
                    <a:pt x="18" y="30"/>
                  </a:lnTo>
                  <a:lnTo>
                    <a:pt x="18" y="32"/>
                  </a:lnTo>
                  <a:lnTo>
                    <a:pt x="16" y="32"/>
                  </a:lnTo>
                  <a:lnTo>
                    <a:pt x="16" y="34"/>
                  </a:lnTo>
                  <a:lnTo>
                    <a:pt x="14" y="36"/>
                  </a:lnTo>
                  <a:lnTo>
                    <a:pt x="16" y="38"/>
                  </a:lnTo>
                  <a:lnTo>
                    <a:pt x="14" y="38"/>
                  </a:lnTo>
                  <a:lnTo>
                    <a:pt x="12" y="38"/>
                  </a:lnTo>
                  <a:lnTo>
                    <a:pt x="12" y="36"/>
                  </a:lnTo>
                  <a:lnTo>
                    <a:pt x="10" y="36"/>
                  </a:lnTo>
                  <a:lnTo>
                    <a:pt x="8" y="36"/>
                  </a:lnTo>
                  <a:lnTo>
                    <a:pt x="6" y="34"/>
                  </a:lnTo>
                  <a:lnTo>
                    <a:pt x="6" y="32"/>
                  </a:lnTo>
                  <a:lnTo>
                    <a:pt x="8" y="32"/>
                  </a:lnTo>
                  <a:lnTo>
                    <a:pt x="8" y="30"/>
                  </a:lnTo>
                  <a:lnTo>
                    <a:pt x="6" y="30"/>
                  </a:lnTo>
                  <a:lnTo>
                    <a:pt x="4" y="30"/>
                  </a:lnTo>
                  <a:lnTo>
                    <a:pt x="4" y="28"/>
                  </a:lnTo>
                  <a:lnTo>
                    <a:pt x="6" y="26"/>
                  </a:lnTo>
                  <a:lnTo>
                    <a:pt x="6" y="24"/>
                  </a:lnTo>
                  <a:lnTo>
                    <a:pt x="4" y="24"/>
                  </a:lnTo>
                  <a:lnTo>
                    <a:pt x="4" y="26"/>
                  </a:lnTo>
                  <a:lnTo>
                    <a:pt x="2" y="26"/>
                  </a:lnTo>
                  <a:lnTo>
                    <a:pt x="2" y="24"/>
                  </a:lnTo>
                  <a:lnTo>
                    <a:pt x="4" y="24"/>
                  </a:lnTo>
                  <a:lnTo>
                    <a:pt x="2" y="22"/>
                  </a:lnTo>
                  <a:close/>
                </a:path>
              </a:pathLst>
            </a:custGeom>
            <a:solidFill>
              <a:srgbClr val="FC6800"/>
            </a:solidFill>
            <a:ln w="3175">
              <a:solidFill>
                <a:schemeClr val="bg1"/>
              </a:solidFill>
              <a:prstDash val="sysDot"/>
              <a:round/>
              <a:headEnd/>
              <a:tailEnd/>
            </a:ln>
          </p:spPr>
          <p:txBody>
            <a:bodyPr/>
            <a:lstStyle/>
            <a:p>
              <a:pPr fontAlgn="base">
                <a:spcBef>
                  <a:spcPct val="0"/>
                </a:spcBef>
                <a:spcAft>
                  <a:spcPct val="0"/>
                </a:spcAft>
              </a:pPr>
              <a:endParaRPr lang="de-DE" sz="2400">
                <a:solidFill>
                  <a:srgbClr val="000000"/>
                </a:solidFill>
                <a:cs typeface="Arial" charset="0"/>
              </a:endParaRPr>
            </a:p>
          </p:txBody>
        </p:sp>
        <p:sp>
          <p:nvSpPr>
            <p:cNvPr id="14571" name="Freeform 2653"/>
            <p:cNvSpPr>
              <a:spLocks/>
            </p:cNvSpPr>
            <p:nvPr/>
          </p:nvSpPr>
          <p:spPr bwMode="auto">
            <a:xfrm>
              <a:off x="3933101" y="1740905"/>
              <a:ext cx="75944" cy="72017"/>
            </a:xfrm>
            <a:custGeom>
              <a:avLst/>
              <a:gdLst>
                <a:gd name="T0" fmla="*/ 2147483647 w 82"/>
                <a:gd name="T1" fmla="*/ 2147483647 h 88"/>
                <a:gd name="T2" fmla="*/ 2147483647 w 82"/>
                <a:gd name="T3" fmla="*/ 2147483647 h 88"/>
                <a:gd name="T4" fmla="*/ 2147483647 w 82"/>
                <a:gd name="T5" fmla="*/ 2147483647 h 88"/>
                <a:gd name="T6" fmla="*/ 2147483647 w 82"/>
                <a:gd name="T7" fmla="*/ 2147483647 h 88"/>
                <a:gd name="T8" fmla="*/ 2147483647 w 82"/>
                <a:gd name="T9" fmla="*/ 2147483647 h 88"/>
                <a:gd name="T10" fmla="*/ 2147483647 w 82"/>
                <a:gd name="T11" fmla="*/ 2147483647 h 88"/>
                <a:gd name="T12" fmla="*/ 2147483647 w 82"/>
                <a:gd name="T13" fmla="*/ 2147483647 h 88"/>
                <a:gd name="T14" fmla="*/ 2147483647 w 82"/>
                <a:gd name="T15" fmla="*/ 2147483647 h 88"/>
                <a:gd name="T16" fmla="*/ 2147483647 w 82"/>
                <a:gd name="T17" fmla="*/ 2147483647 h 88"/>
                <a:gd name="T18" fmla="*/ 2147483647 w 82"/>
                <a:gd name="T19" fmla="*/ 2147483647 h 88"/>
                <a:gd name="T20" fmla="*/ 2147483647 w 82"/>
                <a:gd name="T21" fmla="*/ 2147483647 h 88"/>
                <a:gd name="T22" fmla="*/ 2147483647 w 82"/>
                <a:gd name="T23" fmla="*/ 2147483647 h 88"/>
                <a:gd name="T24" fmla="*/ 2147483647 w 82"/>
                <a:gd name="T25" fmla="*/ 2147483647 h 88"/>
                <a:gd name="T26" fmla="*/ 2147483647 w 82"/>
                <a:gd name="T27" fmla="*/ 2147483647 h 88"/>
                <a:gd name="T28" fmla="*/ 2147483647 w 82"/>
                <a:gd name="T29" fmla="*/ 2147483647 h 88"/>
                <a:gd name="T30" fmla="*/ 2147483647 w 82"/>
                <a:gd name="T31" fmla="*/ 2147483647 h 88"/>
                <a:gd name="T32" fmla="*/ 2147483647 w 82"/>
                <a:gd name="T33" fmla="*/ 2147483647 h 88"/>
                <a:gd name="T34" fmla="*/ 2147483647 w 82"/>
                <a:gd name="T35" fmla="*/ 2147483647 h 88"/>
                <a:gd name="T36" fmla="*/ 2147483647 w 82"/>
                <a:gd name="T37" fmla="*/ 2147483647 h 88"/>
                <a:gd name="T38" fmla="*/ 2147483647 w 82"/>
                <a:gd name="T39" fmla="*/ 2147483647 h 88"/>
                <a:gd name="T40" fmla="*/ 2147483647 w 82"/>
                <a:gd name="T41" fmla="*/ 0 h 88"/>
                <a:gd name="T42" fmla="*/ 2147483647 w 82"/>
                <a:gd name="T43" fmla="*/ 2147483647 h 88"/>
                <a:gd name="T44" fmla="*/ 2147483647 w 82"/>
                <a:gd name="T45" fmla="*/ 2147483647 h 88"/>
                <a:gd name="T46" fmla="*/ 2147483647 w 82"/>
                <a:gd name="T47" fmla="*/ 2147483647 h 88"/>
                <a:gd name="T48" fmla="*/ 2147483647 w 82"/>
                <a:gd name="T49" fmla="*/ 2147483647 h 88"/>
                <a:gd name="T50" fmla="*/ 2147483647 w 82"/>
                <a:gd name="T51" fmla="*/ 2147483647 h 88"/>
                <a:gd name="T52" fmla="*/ 2147483647 w 82"/>
                <a:gd name="T53" fmla="*/ 2147483647 h 88"/>
                <a:gd name="T54" fmla="*/ 2147483647 w 82"/>
                <a:gd name="T55" fmla="*/ 2147483647 h 88"/>
                <a:gd name="T56" fmla="*/ 2147483647 w 82"/>
                <a:gd name="T57" fmla="*/ 2147483647 h 88"/>
                <a:gd name="T58" fmla="*/ 2147483647 w 82"/>
                <a:gd name="T59" fmla="*/ 2147483647 h 88"/>
                <a:gd name="T60" fmla="*/ 2147483647 w 82"/>
                <a:gd name="T61" fmla="*/ 2147483647 h 88"/>
                <a:gd name="T62" fmla="*/ 2147483647 w 82"/>
                <a:gd name="T63" fmla="*/ 2147483647 h 88"/>
                <a:gd name="T64" fmla="*/ 2147483647 w 82"/>
                <a:gd name="T65" fmla="*/ 2147483647 h 88"/>
                <a:gd name="T66" fmla="*/ 2147483647 w 82"/>
                <a:gd name="T67" fmla="*/ 2147483647 h 88"/>
                <a:gd name="T68" fmla="*/ 2147483647 w 82"/>
                <a:gd name="T69" fmla="*/ 2147483647 h 88"/>
                <a:gd name="T70" fmla="*/ 2147483647 w 82"/>
                <a:gd name="T71" fmla="*/ 2147483647 h 88"/>
                <a:gd name="T72" fmla="*/ 2147483647 w 82"/>
                <a:gd name="T73" fmla="*/ 2147483647 h 88"/>
                <a:gd name="T74" fmla="*/ 2147483647 w 82"/>
                <a:gd name="T75" fmla="*/ 2147483647 h 88"/>
                <a:gd name="T76" fmla="*/ 2147483647 w 82"/>
                <a:gd name="T77" fmla="*/ 2147483647 h 88"/>
                <a:gd name="T78" fmla="*/ 2147483647 w 82"/>
                <a:gd name="T79" fmla="*/ 2147483647 h 88"/>
                <a:gd name="T80" fmla="*/ 2147483647 w 82"/>
                <a:gd name="T81" fmla="*/ 2147483647 h 88"/>
                <a:gd name="T82" fmla="*/ 2147483647 w 82"/>
                <a:gd name="T83" fmla="*/ 2147483647 h 88"/>
                <a:gd name="T84" fmla="*/ 2147483647 w 82"/>
                <a:gd name="T85" fmla="*/ 2147483647 h 88"/>
                <a:gd name="T86" fmla="*/ 2147483647 w 82"/>
                <a:gd name="T87" fmla="*/ 2147483647 h 88"/>
                <a:gd name="T88" fmla="*/ 2147483647 w 82"/>
                <a:gd name="T89" fmla="*/ 2147483647 h 88"/>
                <a:gd name="T90" fmla="*/ 2147483647 w 82"/>
                <a:gd name="T91" fmla="*/ 2147483647 h 88"/>
                <a:gd name="T92" fmla="*/ 2147483647 w 82"/>
                <a:gd name="T93" fmla="*/ 2147483647 h 88"/>
                <a:gd name="T94" fmla="*/ 0 w 82"/>
                <a:gd name="T95" fmla="*/ 2147483647 h 88"/>
                <a:gd name="T96" fmla="*/ 2147483647 w 82"/>
                <a:gd name="T97" fmla="*/ 2147483647 h 88"/>
                <a:gd name="T98" fmla="*/ 2147483647 w 82"/>
                <a:gd name="T99" fmla="*/ 2147483647 h 88"/>
                <a:gd name="T100" fmla="*/ 2147483647 w 82"/>
                <a:gd name="T101" fmla="*/ 2147483647 h 88"/>
                <a:gd name="T102" fmla="*/ 2147483647 w 82"/>
                <a:gd name="T103" fmla="*/ 2147483647 h 88"/>
                <a:gd name="T104" fmla="*/ 2147483647 w 82"/>
                <a:gd name="T105" fmla="*/ 2147483647 h 88"/>
                <a:gd name="T106" fmla="*/ 2147483647 w 82"/>
                <a:gd name="T107" fmla="*/ 2147483647 h 88"/>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w 82"/>
                <a:gd name="T163" fmla="*/ 0 h 88"/>
                <a:gd name="T164" fmla="*/ 82 w 82"/>
                <a:gd name="T165" fmla="*/ 88 h 88"/>
              </a:gdLst>
              <a:ahLst/>
              <a:cxnLst>
                <a:cxn ang="T108">
                  <a:pos x="T0" y="T1"/>
                </a:cxn>
                <a:cxn ang="T109">
                  <a:pos x="T2" y="T3"/>
                </a:cxn>
                <a:cxn ang="T110">
                  <a:pos x="T4" y="T5"/>
                </a:cxn>
                <a:cxn ang="T111">
                  <a:pos x="T6" y="T7"/>
                </a:cxn>
                <a:cxn ang="T112">
                  <a:pos x="T8" y="T9"/>
                </a:cxn>
                <a:cxn ang="T113">
                  <a:pos x="T10" y="T11"/>
                </a:cxn>
                <a:cxn ang="T114">
                  <a:pos x="T12" y="T13"/>
                </a:cxn>
                <a:cxn ang="T115">
                  <a:pos x="T14" y="T15"/>
                </a:cxn>
                <a:cxn ang="T116">
                  <a:pos x="T16" y="T17"/>
                </a:cxn>
                <a:cxn ang="T117">
                  <a:pos x="T18" y="T19"/>
                </a:cxn>
                <a:cxn ang="T118">
                  <a:pos x="T20" y="T21"/>
                </a:cxn>
                <a:cxn ang="T119">
                  <a:pos x="T22" y="T23"/>
                </a:cxn>
                <a:cxn ang="T120">
                  <a:pos x="T24" y="T25"/>
                </a:cxn>
                <a:cxn ang="T121">
                  <a:pos x="T26" y="T27"/>
                </a:cxn>
                <a:cxn ang="T122">
                  <a:pos x="T28" y="T29"/>
                </a:cxn>
                <a:cxn ang="T123">
                  <a:pos x="T30" y="T31"/>
                </a:cxn>
                <a:cxn ang="T124">
                  <a:pos x="T32" y="T33"/>
                </a:cxn>
                <a:cxn ang="T125">
                  <a:pos x="T34" y="T35"/>
                </a:cxn>
                <a:cxn ang="T126">
                  <a:pos x="T36" y="T37"/>
                </a:cxn>
                <a:cxn ang="T127">
                  <a:pos x="T38" y="T39"/>
                </a:cxn>
                <a:cxn ang="T128">
                  <a:pos x="T40" y="T41"/>
                </a:cxn>
                <a:cxn ang="T129">
                  <a:pos x="T42" y="T43"/>
                </a:cxn>
                <a:cxn ang="T130">
                  <a:pos x="T44" y="T45"/>
                </a:cxn>
                <a:cxn ang="T131">
                  <a:pos x="T46" y="T47"/>
                </a:cxn>
                <a:cxn ang="T132">
                  <a:pos x="T48" y="T49"/>
                </a:cxn>
                <a:cxn ang="T133">
                  <a:pos x="T50" y="T51"/>
                </a:cxn>
                <a:cxn ang="T134">
                  <a:pos x="T52" y="T53"/>
                </a:cxn>
                <a:cxn ang="T135">
                  <a:pos x="T54" y="T55"/>
                </a:cxn>
                <a:cxn ang="T136">
                  <a:pos x="T56" y="T57"/>
                </a:cxn>
                <a:cxn ang="T137">
                  <a:pos x="T58" y="T59"/>
                </a:cxn>
                <a:cxn ang="T138">
                  <a:pos x="T60" y="T61"/>
                </a:cxn>
                <a:cxn ang="T139">
                  <a:pos x="T62" y="T63"/>
                </a:cxn>
                <a:cxn ang="T140">
                  <a:pos x="T64" y="T65"/>
                </a:cxn>
                <a:cxn ang="T141">
                  <a:pos x="T66" y="T67"/>
                </a:cxn>
                <a:cxn ang="T142">
                  <a:pos x="T68" y="T69"/>
                </a:cxn>
                <a:cxn ang="T143">
                  <a:pos x="T70" y="T71"/>
                </a:cxn>
                <a:cxn ang="T144">
                  <a:pos x="T72" y="T73"/>
                </a:cxn>
                <a:cxn ang="T145">
                  <a:pos x="T74" y="T75"/>
                </a:cxn>
                <a:cxn ang="T146">
                  <a:pos x="T76" y="T77"/>
                </a:cxn>
                <a:cxn ang="T147">
                  <a:pos x="T78" y="T79"/>
                </a:cxn>
                <a:cxn ang="T148">
                  <a:pos x="T80" y="T81"/>
                </a:cxn>
                <a:cxn ang="T149">
                  <a:pos x="T82" y="T83"/>
                </a:cxn>
                <a:cxn ang="T150">
                  <a:pos x="T84" y="T85"/>
                </a:cxn>
                <a:cxn ang="T151">
                  <a:pos x="T86" y="T87"/>
                </a:cxn>
                <a:cxn ang="T152">
                  <a:pos x="T88" y="T89"/>
                </a:cxn>
                <a:cxn ang="T153">
                  <a:pos x="T90" y="T91"/>
                </a:cxn>
                <a:cxn ang="T154">
                  <a:pos x="T92" y="T93"/>
                </a:cxn>
                <a:cxn ang="T155">
                  <a:pos x="T94" y="T95"/>
                </a:cxn>
                <a:cxn ang="T156">
                  <a:pos x="T96" y="T97"/>
                </a:cxn>
                <a:cxn ang="T157">
                  <a:pos x="T98" y="T99"/>
                </a:cxn>
                <a:cxn ang="T158">
                  <a:pos x="T100" y="T101"/>
                </a:cxn>
                <a:cxn ang="T159">
                  <a:pos x="T102" y="T103"/>
                </a:cxn>
                <a:cxn ang="T160">
                  <a:pos x="T104" y="T105"/>
                </a:cxn>
                <a:cxn ang="T161">
                  <a:pos x="T106" y="T107"/>
                </a:cxn>
              </a:cxnLst>
              <a:rect l="T162" t="T163" r="T164" b="T165"/>
              <a:pathLst>
                <a:path w="82" h="88">
                  <a:moveTo>
                    <a:pt x="28" y="50"/>
                  </a:moveTo>
                  <a:lnTo>
                    <a:pt x="28" y="48"/>
                  </a:lnTo>
                  <a:lnTo>
                    <a:pt x="30" y="50"/>
                  </a:lnTo>
                  <a:lnTo>
                    <a:pt x="30" y="46"/>
                  </a:lnTo>
                  <a:lnTo>
                    <a:pt x="28" y="46"/>
                  </a:lnTo>
                  <a:lnTo>
                    <a:pt x="26" y="48"/>
                  </a:lnTo>
                  <a:lnTo>
                    <a:pt x="24" y="48"/>
                  </a:lnTo>
                  <a:lnTo>
                    <a:pt x="20" y="48"/>
                  </a:lnTo>
                  <a:lnTo>
                    <a:pt x="18" y="48"/>
                  </a:lnTo>
                  <a:lnTo>
                    <a:pt x="18" y="46"/>
                  </a:lnTo>
                  <a:lnTo>
                    <a:pt x="18" y="44"/>
                  </a:lnTo>
                  <a:lnTo>
                    <a:pt x="20" y="44"/>
                  </a:lnTo>
                  <a:lnTo>
                    <a:pt x="18" y="44"/>
                  </a:lnTo>
                  <a:lnTo>
                    <a:pt x="16" y="44"/>
                  </a:lnTo>
                  <a:lnTo>
                    <a:pt x="16" y="46"/>
                  </a:lnTo>
                  <a:lnTo>
                    <a:pt x="14" y="46"/>
                  </a:lnTo>
                  <a:lnTo>
                    <a:pt x="12" y="46"/>
                  </a:lnTo>
                  <a:lnTo>
                    <a:pt x="12" y="44"/>
                  </a:lnTo>
                  <a:lnTo>
                    <a:pt x="14" y="44"/>
                  </a:lnTo>
                  <a:lnTo>
                    <a:pt x="12" y="44"/>
                  </a:lnTo>
                  <a:lnTo>
                    <a:pt x="10" y="44"/>
                  </a:lnTo>
                  <a:lnTo>
                    <a:pt x="8" y="44"/>
                  </a:lnTo>
                  <a:lnTo>
                    <a:pt x="8" y="40"/>
                  </a:lnTo>
                  <a:lnTo>
                    <a:pt x="10" y="38"/>
                  </a:lnTo>
                  <a:lnTo>
                    <a:pt x="12" y="38"/>
                  </a:lnTo>
                  <a:lnTo>
                    <a:pt x="14" y="38"/>
                  </a:lnTo>
                  <a:lnTo>
                    <a:pt x="16" y="38"/>
                  </a:lnTo>
                  <a:lnTo>
                    <a:pt x="14" y="38"/>
                  </a:lnTo>
                  <a:lnTo>
                    <a:pt x="12" y="38"/>
                  </a:lnTo>
                  <a:lnTo>
                    <a:pt x="12" y="36"/>
                  </a:lnTo>
                  <a:lnTo>
                    <a:pt x="14" y="36"/>
                  </a:lnTo>
                  <a:lnTo>
                    <a:pt x="14" y="34"/>
                  </a:lnTo>
                  <a:lnTo>
                    <a:pt x="18" y="34"/>
                  </a:lnTo>
                  <a:lnTo>
                    <a:pt x="20" y="34"/>
                  </a:lnTo>
                  <a:lnTo>
                    <a:pt x="18" y="34"/>
                  </a:lnTo>
                  <a:lnTo>
                    <a:pt x="20" y="34"/>
                  </a:lnTo>
                  <a:lnTo>
                    <a:pt x="20" y="32"/>
                  </a:lnTo>
                  <a:lnTo>
                    <a:pt x="18" y="32"/>
                  </a:lnTo>
                  <a:lnTo>
                    <a:pt x="16" y="32"/>
                  </a:lnTo>
                  <a:lnTo>
                    <a:pt x="14" y="32"/>
                  </a:lnTo>
                  <a:lnTo>
                    <a:pt x="12" y="32"/>
                  </a:lnTo>
                  <a:lnTo>
                    <a:pt x="14" y="30"/>
                  </a:lnTo>
                  <a:lnTo>
                    <a:pt x="16" y="30"/>
                  </a:lnTo>
                  <a:lnTo>
                    <a:pt x="16" y="32"/>
                  </a:lnTo>
                  <a:lnTo>
                    <a:pt x="16" y="30"/>
                  </a:lnTo>
                  <a:lnTo>
                    <a:pt x="14" y="30"/>
                  </a:lnTo>
                  <a:lnTo>
                    <a:pt x="14" y="28"/>
                  </a:lnTo>
                  <a:lnTo>
                    <a:pt x="14" y="26"/>
                  </a:lnTo>
                  <a:lnTo>
                    <a:pt x="12" y="26"/>
                  </a:lnTo>
                  <a:lnTo>
                    <a:pt x="12" y="24"/>
                  </a:lnTo>
                  <a:lnTo>
                    <a:pt x="10" y="26"/>
                  </a:lnTo>
                  <a:lnTo>
                    <a:pt x="10" y="28"/>
                  </a:lnTo>
                  <a:lnTo>
                    <a:pt x="10" y="26"/>
                  </a:lnTo>
                  <a:lnTo>
                    <a:pt x="10" y="24"/>
                  </a:lnTo>
                  <a:lnTo>
                    <a:pt x="12" y="22"/>
                  </a:lnTo>
                  <a:lnTo>
                    <a:pt x="14" y="24"/>
                  </a:lnTo>
                  <a:lnTo>
                    <a:pt x="12" y="24"/>
                  </a:lnTo>
                  <a:lnTo>
                    <a:pt x="14" y="24"/>
                  </a:lnTo>
                  <a:lnTo>
                    <a:pt x="16" y="22"/>
                  </a:lnTo>
                  <a:lnTo>
                    <a:pt x="20" y="22"/>
                  </a:lnTo>
                  <a:lnTo>
                    <a:pt x="22" y="22"/>
                  </a:lnTo>
                  <a:lnTo>
                    <a:pt x="24" y="22"/>
                  </a:lnTo>
                  <a:lnTo>
                    <a:pt x="26" y="22"/>
                  </a:lnTo>
                  <a:lnTo>
                    <a:pt x="26" y="24"/>
                  </a:lnTo>
                  <a:lnTo>
                    <a:pt x="28" y="26"/>
                  </a:lnTo>
                  <a:lnTo>
                    <a:pt x="28" y="24"/>
                  </a:lnTo>
                  <a:lnTo>
                    <a:pt x="30" y="22"/>
                  </a:lnTo>
                  <a:lnTo>
                    <a:pt x="32" y="22"/>
                  </a:lnTo>
                  <a:lnTo>
                    <a:pt x="36" y="24"/>
                  </a:lnTo>
                  <a:lnTo>
                    <a:pt x="38" y="24"/>
                  </a:lnTo>
                  <a:lnTo>
                    <a:pt x="40" y="22"/>
                  </a:lnTo>
                  <a:lnTo>
                    <a:pt x="38" y="22"/>
                  </a:lnTo>
                  <a:lnTo>
                    <a:pt x="36" y="22"/>
                  </a:lnTo>
                  <a:lnTo>
                    <a:pt x="36" y="20"/>
                  </a:lnTo>
                  <a:lnTo>
                    <a:pt x="40" y="18"/>
                  </a:lnTo>
                  <a:lnTo>
                    <a:pt x="42" y="18"/>
                  </a:lnTo>
                  <a:lnTo>
                    <a:pt x="44" y="16"/>
                  </a:lnTo>
                  <a:lnTo>
                    <a:pt x="44" y="14"/>
                  </a:lnTo>
                  <a:lnTo>
                    <a:pt x="40" y="14"/>
                  </a:lnTo>
                  <a:lnTo>
                    <a:pt x="38" y="16"/>
                  </a:lnTo>
                  <a:lnTo>
                    <a:pt x="38" y="14"/>
                  </a:lnTo>
                  <a:lnTo>
                    <a:pt x="36" y="14"/>
                  </a:lnTo>
                  <a:lnTo>
                    <a:pt x="34" y="14"/>
                  </a:lnTo>
                  <a:lnTo>
                    <a:pt x="36" y="12"/>
                  </a:lnTo>
                  <a:lnTo>
                    <a:pt x="38" y="12"/>
                  </a:lnTo>
                  <a:lnTo>
                    <a:pt x="40" y="12"/>
                  </a:lnTo>
                  <a:lnTo>
                    <a:pt x="40" y="10"/>
                  </a:lnTo>
                  <a:lnTo>
                    <a:pt x="42" y="10"/>
                  </a:lnTo>
                  <a:lnTo>
                    <a:pt x="42" y="8"/>
                  </a:lnTo>
                  <a:lnTo>
                    <a:pt x="40" y="8"/>
                  </a:lnTo>
                  <a:lnTo>
                    <a:pt x="40" y="6"/>
                  </a:lnTo>
                  <a:lnTo>
                    <a:pt x="42" y="6"/>
                  </a:lnTo>
                  <a:lnTo>
                    <a:pt x="44" y="4"/>
                  </a:lnTo>
                  <a:lnTo>
                    <a:pt x="48" y="4"/>
                  </a:lnTo>
                  <a:lnTo>
                    <a:pt x="48" y="2"/>
                  </a:lnTo>
                  <a:lnTo>
                    <a:pt x="48" y="4"/>
                  </a:lnTo>
                  <a:lnTo>
                    <a:pt x="50" y="4"/>
                  </a:lnTo>
                  <a:lnTo>
                    <a:pt x="50" y="2"/>
                  </a:lnTo>
                  <a:lnTo>
                    <a:pt x="52" y="2"/>
                  </a:lnTo>
                  <a:lnTo>
                    <a:pt x="52" y="4"/>
                  </a:lnTo>
                  <a:lnTo>
                    <a:pt x="54" y="4"/>
                  </a:lnTo>
                  <a:lnTo>
                    <a:pt x="54" y="6"/>
                  </a:lnTo>
                  <a:lnTo>
                    <a:pt x="54" y="4"/>
                  </a:lnTo>
                  <a:lnTo>
                    <a:pt x="54" y="2"/>
                  </a:lnTo>
                  <a:lnTo>
                    <a:pt x="52" y="2"/>
                  </a:lnTo>
                  <a:lnTo>
                    <a:pt x="52" y="4"/>
                  </a:lnTo>
                  <a:lnTo>
                    <a:pt x="54" y="4"/>
                  </a:lnTo>
                  <a:lnTo>
                    <a:pt x="52" y="4"/>
                  </a:lnTo>
                  <a:lnTo>
                    <a:pt x="52" y="2"/>
                  </a:lnTo>
                  <a:lnTo>
                    <a:pt x="54" y="2"/>
                  </a:lnTo>
                  <a:lnTo>
                    <a:pt x="56" y="6"/>
                  </a:lnTo>
                  <a:lnTo>
                    <a:pt x="54" y="6"/>
                  </a:lnTo>
                  <a:lnTo>
                    <a:pt x="54" y="8"/>
                  </a:lnTo>
                  <a:lnTo>
                    <a:pt x="54" y="6"/>
                  </a:lnTo>
                  <a:lnTo>
                    <a:pt x="56" y="6"/>
                  </a:lnTo>
                  <a:lnTo>
                    <a:pt x="58" y="6"/>
                  </a:lnTo>
                  <a:lnTo>
                    <a:pt x="58" y="4"/>
                  </a:lnTo>
                  <a:lnTo>
                    <a:pt x="56" y="4"/>
                  </a:lnTo>
                  <a:lnTo>
                    <a:pt x="56" y="2"/>
                  </a:lnTo>
                  <a:lnTo>
                    <a:pt x="58" y="2"/>
                  </a:lnTo>
                  <a:lnTo>
                    <a:pt x="60" y="0"/>
                  </a:lnTo>
                  <a:lnTo>
                    <a:pt x="58" y="0"/>
                  </a:lnTo>
                  <a:lnTo>
                    <a:pt x="60" y="0"/>
                  </a:lnTo>
                  <a:lnTo>
                    <a:pt x="62" y="0"/>
                  </a:lnTo>
                  <a:lnTo>
                    <a:pt x="66" y="2"/>
                  </a:lnTo>
                  <a:lnTo>
                    <a:pt x="68" y="2"/>
                  </a:lnTo>
                  <a:lnTo>
                    <a:pt x="66" y="4"/>
                  </a:lnTo>
                  <a:lnTo>
                    <a:pt x="64" y="4"/>
                  </a:lnTo>
                  <a:lnTo>
                    <a:pt x="62" y="4"/>
                  </a:lnTo>
                  <a:lnTo>
                    <a:pt x="62" y="6"/>
                  </a:lnTo>
                  <a:lnTo>
                    <a:pt x="60" y="6"/>
                  </a:lnTo>
                  <a:lnTo>
                    <a:pt x="58" y="8"/>
                  </a:lnTo>
                  <a:lnTo>
                    <a:pt x="58" y="10"/>
                  </a:lnTo>
                  <a:lnTo>
                    <a:pt x="56" y="10"/>
                  </a:lnTo>
                  <a:lnTo>
                    <a:pt x="56" y="12"/>
                  </a:lnTo>
                  <a:lnTo>
                    <a:pt x="52" y="12"/>
                  </a:lnTo>
                  <a:lnTo>
                    <a:pt x="50" y="12"/>
                  </a:lnTo>
                  <a:lnTo>
                    <a:pt x="48" y="12"/>
                  </a:lnTo>
                  <a:lnTo>
                    <a:pt x="48" y="14"/>
                  </a:lnTo>
                  <a:lnTo>
                    <a:pt x="50" y="14"/>
                  </a:lnTo>
                  <a:lnTo>
                    <a:pt x="52" y="14"/>
                  </a:lnTo>
                  <a:lnTo>
                    <a:pt x="52" y="16"/>
                  </a:lnTo>
                  <a:lnTo>
                    <a:pt x="50" y="16"/>
                  </a:lnTo>
                  <a:lnTo>
                    <a:pt x="48" y="16"/>
                  </a:lnTo>
                  <a:lnTo>
                    <a:pt x="46" y="18"/>
                  </a:lnTo>
                  <a:lnTo>
                    <a:pt x="44" y="18"/>
                  </a:lnTo>
                  <a:lnTo>
                    <a:pt x="44" y="20"/>
                  </a:lnTo>
                  <a:lnTo>
                    <a:pt x="46" y="20"/>
                  </a:lnTo>
                  <a:lnTo>
                    <a:pt x="46" y="22"/>
                  </a:lnTo>
                  <a:lnTo>
                    <a:pt x="48" y="22"/>
                  </a:lnTo>
                  <a:lnTo>
                    <a:pt x="50" y="22"/>
                  </a:lnTo>
                  <a:lnTo>
                    <a:pt x="50" y="24"/>
                  </a:lnTo>
                  <a:lnTo>
                    <a:pt x="52" y="24"/>
                  </a:lnTo>
                  <a:lnTo>
                    <a:pt x="54" y="26"/>
                  </a:lnTo>
                  <a:lnTo>
                    <a:pt x="58" y="26"/>
                  </a:lnTo>
                  <a:lnTo>
                    <a:pt x="60" y="26"/>
                  </a:lnTo>
                  <a:lnTo>
                    <a:pt x="62" y="24"/>
                  </a:lnTo>
                  <a:lnTo>
                    <a:pt x="62" y="22"/>
                  </a:lnTo>
                  <a:lnTo>
                    <a:pt x="64" y="20"/>
                  </a:lnTo>
                  <a:lnTo>
                    <a:pt x="66" y="20"/>
                  </a:lnTo>
                  <a:lnTo>
                    <a:pt x="68" y="22"/>
                  </a:lnTo>
                  <a:lnTo>
                    <a:pt x="70" y="26"/>
                  </a:lnTo>
                  <a:lnTo>
                    <a:pt x="72" y="28"/>
                  </a:lnTo>
                  <a:lnTo>
                    <a:pt x="74" y="28"/>
                  </a:lnTo>
                  <a:lnTo>
                    <a:pt x="76" y="28"/>
                  </a:lnTo>
                  <a:lnTo>
                    <a:pt x="76" y="26"/>
                  </a:lnTo>
                  <a:lnTo>
                    <a:pt x="78" y="26"/>
                  </a:lnTo>
                  <a:lnTo>
                    <a:pt x="78" y="28"/>
                  </a:lnTo>
                  <a:lnTo>
                    <a:pt x="80" y="28"/>
                  </a:lnTo>
                  <a:lnTo>
                    <a:pt x="82" y="30"/>
                  </a:lnTo>
                  <a:lnTo>
                    <a:pt x="80" y="30"/>
                  </a:lnTo>
                  <a:lnTo>
                    <a:pt x="78" y="30"/>
                  </a:lnTo>
                  <a:lnTo>
                    <a:pt x="76" y="30"/>
                  </a:lnTo>
                  <a:lnTo>
                    <a:pt x="76" y="32"/>
                  </a:lnTo>
                  <a:lnTo>
                    <a:pt x="78" y="32"/>
                  </a:lnTo>
                  <a:lnTo>
                    <a:pt x="78" y="34"/>
                  </a:lnTo>
                  <a:lnTo>
                    <a:pt x="78" y="36"/>
                  </a:lnTo>
                  <a:lnTo>
                    <a:pt x="78" y="38"/>
                  </a:lnTo>
                  <a:lnTo>
                    <a:pt x="80" y="38"/>
                  </a:lnTo>
                  <a:lnTo>
                    <a:pt x="80" y="40"/>
                  </a:lnTo>
                  <a:lnTo>
                    <a:pt x="82" y="40"/>
                  </a:lnTo>
                  <a:lnTo>
                    <a:pt x="80" y="44"/>
                  </a:lnTo>
                  <a:lnTo>
                    <a:pt x="78" y="44"/>
                  </a:lnTo>
                  <a:lnTo>
                    <a:pt x="80" y="46"/>
                  </a:lnTo>
                  <a:lnTo>
                    <a:pt x="82" y="50"/>
                  </a:lnTo>
                  <a:lnTo>
                    <a:pt x="82" y="54"/>
                  </a:lnTo>
                  <a:lnTo>
                    <a:pt x="80" y="54"/>
                  </a:lnTo>
                  <a:lnTo>
                    <a:pt x="80" y="56"/>
                  </a:lnTo>
                  <a:lnTo>
                    <a:pt x="80" y="58"/>
                  </a:lnTo>
                  <a:lnTo>
                    <a:pt x="78" y="58"/>
                  </a:lnTo>
                  <a:lnTo>
                    <a:pt x="78" y="60"/>
                  </a:lnTo>
                  <a:lnTo>
                    <a:pt x="78" y="62"/>
                  </a:lnTo>
                  <a:lnTo>
                    <a:pt x="74" y="66"/>
                  </a:lnTo>
                  <a:lnTo>
                    <a:pt x="72" y="66"/>
                  </a:lnTo>
                  <a:lnTo>
                    <a:pt x="74" y="68"/>
                  </a:lnTo>
                  <a:lnTo>
                    <a:pt x="76" y="68"/>
                  </a:lnTo>
                  <a:lnTo>
                    <a:pt x="76" y="70"/>
                  </a:lnTo>
                  <a:lnTo>
                    <a:pt x="74" y="70"/>
                  </a:lnTo>
                  <a:lnTo>
                    <a:pt x="72" y="70"/>
                  </a:lnTo>
                  <a:lnTo>
                    <a:pt x="70" y="70"/>
                  </a:lnTo>
                  <a:lnTo>
                    <a:pt x="66" y="70"/>
                  </a:lnTo>
                  <a:lnTo>
                    <a:pt x="64" y="70"/>
                  </a:lnTo>
                  <a:lnTo>
                    <a:pt x="64" y="68"/>
                  </a:lnTo>
                  <a:lnTo>
                    <a:pt x="62" y="68"/>
                  </a:lnTo>
                  <a:lnTo>
                    <a:pt x="64" y="68"/>
                  </a:lnTo>
                  <a:lnTo>
                    <a:pt x="64" y="70"/>
                  </a:lnTo>
                  <a:lnTo>
                    <a:pt x="62" y="72"/>
                  </a:lnTo>
                  <a:lnTo>
                    <a:pt x="60" y="72"/>
                  </a:lnTo>
                  <a:lnTo>
                    <a:pt x="60" y="70"/>
                  </a:lnTo>
                  <a:lnTo>
                    <a:pt x="56" y="72"/>
                  </a:lnTo>
                  <a:lnTo>
                    <a:pt x="54" y="72"/>
                  </a:lnTo>
                  <a:lnTo>
                    <a:pt x="52" y="72"/>
                  </a:lnTo>
                  <a:lnTo>
                    <a:pt x="52" y="74"/>
                  </a:lnTo>
                  <a:lnTo>
                    <a:pt x="50" y="76"/>
                  </a:lnTo>
                  <a:lnTo>
                    <a:pt x="48" y="76"/>
                  </a:lnTo>
                  <a:lnTo>
                    <a:pt x="46" y="74"/>
                  </a:lnTo>
                  <a:lnTo>
                    <a:pt x="46" y="76"/>
                  </a:lnTo>
                  <a:lnTo>
                    <a:pt x="46" y="78"/>
                  </a:lnTo>
                  <a:lnTo>
                    <a:pt x="44" y="78"/>
                  </a:lnTo>
                  <a:lnTo>
                    <a:pt x="42" y="78"/>
                  </a:lnTo>
                  <a:lnTo>
                    <a:pt x="40" y="80"/>
                  </a:lnTo>
                  <a:lnTo>
                    <a:pt x="40" y="78"/>
                  </a:lnTo>
                  <a:lnTo>
                    <a:pt x="40" y="76"/>
                  </a:lnTo>
                  <a:lnTo>
                    <a:pt x="38" y="76"/>
                  </a:lnTo>
                  <a:lnTo>
                    <a:pt x="38" y="78"/>
                  </a:lnTo>
                  <a:lnTo>
                    <a:pt x="40" y="78"/>
                  </a:lnTo>
                  <a:lnTo>
                    <a:pt x="40" y="80"/>
                  </a:lnTo>
                  <a:lnTo>
                    <a:pt x="40" y="82"/>
                  </a:lnTo>
                  <a:lnTo>
                    <a:pt x="38" y="82"/>
                  </a:lnTo>
                  <a:lnTo>
                    <a:pt x="36" y="82"/>
                  </a:lnTo>
                  <a:lnTo>
                    <a:pt x="36" y="84"/>
                  </a:lnTo>
                  <a:lnTo>
                    <a:pt x="32" y="84"/>
                  </a:lnTo>
                  <a:lnTo>
                    <a:pt x="30" y="84"/>
                  </a:lnTo>
                  <a:lnTo>
                    <a:pt x="28" y="84"/>
                  </a:lnTo>
                  <a:lnTo>
                    <a:pt x="24" y="86"/>
                  </a:lnTo>
                  <a:lnTo>
                    <a:pt x="22" y="86"/>
                  </a:lnTo>
                  <a:lnTo>
                    <a:pt x="20" y="86"/>
                  </a:lnTo>
                  <a:lnTo>
                    <a:pt x="18" y="86"/>
                  </a:lnTo>
                  <a:lnTo>
                    <a:pt x="14" y="86"/>
                  </a:lnTo>
                  <a:lnTo>
                    <a:pt x="14" y="88"/>
                  </a:lnTo>
                  <a:lnTo>
                    <a:pt x="12" y="88"/>
                  </a:lnTo>
                  <a:lnTo>
                    <a:pt x="12" y="86"/>
                  </a:lnTo>
                  <a:lnTo>
                    <a:pt x="14" y="86"/>
                  </a:lnTo>
                  <a:lnTo>
                    <a:pt x="16" y="84"/>
                  </a:lnTo>
                  <a:lnTo>
                    <a:pt x="14" y="84"/>
                  </a:lnTo>
                  <a:lnTo>
                    <a:pt x="12" y="86"/>
                  </a:lnTo>
                  <a:lnTo>
                    <a:pt x="12" y="84"/>
                  </a:lnTo>
                  <a:lnTo>
                    <a:pt x="14" y="84"/>
                  </a:lnTo>
                  <a:lnTo>
                    <a:pt x="16" y="82"/>
                  </a:lnTo>
                  <a:lnTo>
                    <a:pt x="18" y="82"/>
                  </a:lnTo>
                  <a:lnTo>
                    <a:pt x="18" y="80"/>
                  </a:lnTo>
                  <a:lnTo>
                    <a:pt x="16" y="82"/>
                  </a:lnTo>
                  <a:lnTo>
                    <a:pt x="14" y="82"/>
                  </a:lnTo>
                  <a:lnTo>
                    <a:pt x="12" y="82"/>
                  </a:lnTo>
                  <a:lnTo>
                    <a:pt x="10" y="84"/>
                  </a:lnTo>
                  <a:lnTo>
                    <a:pt x="8" y="84"/>
                  </a:lnTo>
                  <a:lnTo>
                    <a:pt x="6" y="84"/>
                  </a:lnTo>
                  <a:lnTo>
                    <a:pt x="8" y="82"/>
                  </a:lnTo>
                  <a:lnTo>
                    <a:pt x="8" y="80"/>
                  </a:lnTo>
                  <a:lnTo>
                    <a:pt x="10" y="80"/>
                  </a:lnTo>
                  <a:lnTo>
                    <a:pt x="12" y="80"/>
                  </a:lnTo>
                  <a:lnTo>
                    <a:pt x="16" y="78"/>
                  </a:lnTo>
                  <a:lnTo>
                    <a:pt x="14" y="78"/>
                  </a:lnTo>
                  <a:lnTo>
                    <a:pt x="10" y="80"/>
                  </a:lnTo>
                  <a:lnTo>
                    <a:pt x="8" y="80"/>
                  </a:lnTo>
                  <a:lnTo>
                    <a:pt x="6" y="80"/>
                  </a:lnTo>
                  <a:lnTo>
                    <a:pt x="6" y="78"/>
                  </a:lnTo>
                  <a:lnTo>
                    <a:pt x="4" y="78"/>
                  </a:lnTo>
                  <a:lnTo>
                    <a:pt x="2" y="80"/>
                  </a:lnTo>
                  <a:lnTo>
                    <a:pt x="2" y="78"/>
                  </a:lnTo>
                  <a:lnTo>
                    <a:pt x="4" y="74"/>
                  </a:lnTo>
                  <a:lnTo>
                    <a:pt x="6" y="74"/>
                  </a:lnTo>
                  <a:lnTo>
                    <a:pt x="8" y="74"/>
                  </a:lnTo>
                  <a:lnTo>
                    <a:pt x="10" y="74"/>
                  </a:lnTo>
                  <a:lnTo>
                    <a:pt x="12" y="72"/>
                  </a:lnTo>
                  <a:lnTo>
                    <a:pt x="14" y="70"/>
                  </a:lnTo>
                  <a:lnTo>
                    <a:pt x="12" y="70"/>
                  </a:lnTo>
                  <a:lnTo>
                    <a:pt x="10" y="70"/>
                  </a:lnTo>
                  <a:lnTo>
                    <a:pt x="8" y="72"/>
                  </a:lnTo>
                  <a:lnTo>
                    <a:pt x="6" y="72"/>
                  </a:lnTo>
                  <a:lnTo>
                    <a:pt x="4" y="72"/>
                  </a:lnTo>
                  <a:lnTo>
                    <a:pt x="2" y="72"/>
                  </a:lnTo>
                  <a:lnTo>
                    <a:pt x="0" y="72"/>
                  </a:lnTo>
                  <a:lnTo>
                    <a:pt x="0" y="70"/>
                  </a:lnTo>
                  <a:lnTo>
                    <a:pt x="2" y="68"/>
                  </a:lnTo>
                  <a:lnTo>
                    <a:pt x="4" y="68"/>
                  </a:lnTo>
                  <a:lnTo>
                    <a:pt x="6" y="68"/>
                  </a:lnTo>
                  <a:lnTo>
                    <a:pt x="10" y="68"/>
                  </a:lnTo>
                  <a:lnTo>
                    <a:pt x="12" y="68"/>
                  </a:lnTo>
                  <a:lnTo>
                    <a:pt x="14" y="68"/>
                  </a:lnTo>
                  <a:lnTo>
                    <a:pt x="12" y="68"/>
                  </a:lnTo>
                  <a:lnTo>
                    <a:pt x="12" y="66"/>
                  </a:lnTo>
                  <a:lnTo>
                    <a:pt x="14" y="64"/>
                  </a:lnTo>
                  <a:lnTo>
                    <a:pt x="16" y="62"/>
                  </a:lnTo>
                  <a:lnTo>
                    <a:pt x="16" y="60"/>
                  </a:lnTo>
                  <a:lnTo>
                    <a:pt x="22" y="60"/>
                  </a:lnTo>
                  <a:lnTo>
                    <a:pt x="24" y="60"/>
                  </a:lnTo>
                  <a:lnTo>
                    <a:pt x="28" y="60"/>
                  </a:lnTo>
                  <a:lnTo>
                    <a:pt x="32" y="58"/>
                  </a:lnTo>
                  <a:lnTo>
                    <a:pt x="30" y="58"/>
                  </a:lnTo>
                  <a:lnTo>
                    <a:pt x="28" y="58"/>
                  </a:lnTo>
                  <a:lnTo>
                    <a:pt x="26" y="58"/>
                  </a:lnTo>
                  <a:lnTo>
                    <a:pt x="26" y="60"/>
                  </a:lnTo>
                  <a:lnTo>
                    <a:pt x="24" y="60"/>
                  </a:lnTo>
                  <a:lnTo>
                    <a:pt x="20" y="60"/>
                  </a:lnTo>
                  <a:lnTo>
                    <a:pt x="18" y="60"/>
                  </a:lnTo>
                  <a:lnTo>
                    <a:pt x="16" y="60"/>
                  </a:lnTo>
                  <a:lnTo>
                    <a:pt x="14" y="62"/>
                  </a:lnTo>
                  <a:lnTo>
                    <a:pt x="12" y="62"/>
                  </a:lnTo>
                  <a:lnTo>
                    <a:pt x="10" y="62"/>
                  </a:lnTo>
                  <a:lnTo>
                    <a:pt x="12" y="60"/>
                  </a:lnTo>
                  <a:lnTo>
                    <a:pt x="14" y="60"/>
                  </a:lnTo>
                  <a:lnTo>
                    <a:pt x="18" y="56"/>
                  </a:lnTo>
                  <a:lnTo>
                    <a:pt x="20" y="56"/>
                  </a:lnTo>
                  <a:lnTo>
                    <a:pt x="22" y="54"/>
                  </a:lnTo>
                  <a:lnTo>
                    <a:pt x="20" y="54"/>
                  </a:lnTo>
                  <a:lnTo>
                    <a:pt x="24" y="50"/>
                  </a:lnTo>
                  <a:lnTo>
                    <a:pt x="26" y="50"/>
                  </a:lnTo>
                  <a:lnTo>
                    <a:pt x="28" y="50"/>
                  </a:lnTo>
                  <a:close/>
                </a:path>
              </a:pathLst>
            </a:custGeom>
            <a:solidFill>
              <a:srgbClr val="FC6800"/>
            </a:solidFill>
            <a:ln w="3175">
              <a:solidFill>
                <a:schemeClr val="bg1"/>
              </a:solidFill>
              <a:prstDash val="sysDot"/>
              <a:round/>
              <a:headEnd/>
              <a:tailEnd/>
            </a:ln>
          </p:spPr>
          <p:txBody>
            <a:bodyPr/>
            <a:lstStyle/>
            <a:p>
              <a:pPr fontAlgn="base">
                <a:spcBef>
                  <a:spcPct val="0"/>
                </a:spcBef>
                <a:spcAft>
                  <a:spcPct val="0"/>
                </a:spcAft>
              </a:pPr>
              <a:endParaRPr lang="de-DE" sz="2400">
                <a:solidFill>
                  <a:srgbClr val="000000"/>
                </a:solidFill>
                <a:cs typeface="Arial" charset="0"/>
              </a:endParaRPr>
            </a:p>
          </p:txBody>
        </p:sp>
        <p:sp>
          <p:nvSpPr>
            <p:cNvPr id="14572" name="Freeform 2654"/>
            <p:cNvSpPr>
              <a:spLocks/>
            </p:cNvSpPr>
            <p:nvPr/>
          </p:nvSpPr>
          <p:spPr bwMode="auto">
            <a:xfrm>
              <a:off x="3969764" y="1746144"/>
              <a:ext cx="1310" cy="1310"/>
            </a:xfrm>
            <a:custGeom>
              <a:avLst/>
              <a:gdLst>
                <a:gd name="T0" fmla="*/ 0 w 1588"/>
                <a:gd name="T1" fmla="*/ 2147483647 h 2"/>
                <a:gd name="T2" fmla="*/ 0 w 1588"/>
                <a:gd name="T3" fmla="*/ 0 h 2"/>
                <a:gd name="T4" fmla="*/ 0 w 1588"/>
                <a:gd name="T5" fmla="*/ 2147483647 h 2"/>
                <a:gd name="T6" fmla="*/ 0 60000 65536"/>
                <a:gd name="T7" fmla="*/ 0 60000 65536"/>
                <a:gd name="T8" fmla="*/ 0 60000 65536"/>
                <a:gd name="T9" fmla="*/ 0 w 1588"/>
                <a:gd name="T10" fmla="*/ 0 h 2"/>
                <a:gd name="T11" fmla="*/ 1588 w 1588"/>
                <a:gd name="T12" fmla="*/ 2 h 2"/>
              </a:gdLst>
              <a:ahLst/>
              <a:cxnLst>
                <a:cxn ang="T6">
                  <a:pos x="T0" y="T1"/>
                </a:cxn>
                <a:cxn ang="T7">
                  <a:pos x="T2" y="T3"/>
                </a:cxn>
                <a:cxn ang="T8">
                  <a:pos x="T4" y="T5"/>
                </a:cxn>
              </a:cxnLst>
              <a:rect l="T9" t="T10" r="T11" b="T12"/>
              <a:pathLst>
                <a:path w="1588" h="2">
                  <a:moveTo>
                    <a:pt x="0" y="2"/>
                  </a:moveTo>
                  <a:lnTo>
                    <a:pt x="0" y="0"/>
                  </a:lnTo>
                  <a:lnTo>
                    <a:pt x="0" y="2"/>
                  </a:lnTo>
                  <a:close/>
                </a:path>
              </a:pathLst>
            </a:custGeom>
            <a:noFill/>
            <a:ln w="3175">
              <a:solidFill>
                <a:schemeClr val="bg1"/>
              </a:solidFill>
              <a:prstDash val="sysDot"/>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lang="de-DE" sz="2400">
                <a:solidFill>
                  <a:srgbClr val="000000"/>
                </a:solidFill>
                <a:cs typeface="Arial" charset="0"/>
              </a:endParaRPr>
            </a:p>
          </p:txBody>
        </p:sp>
        <p:sp>
          <p:nvSpPr>
            <p:cNvPr id="14573" name="Freeform 2655"/>
            <p:cNvSpPr>
              <a:spLocks/>
            </p:cNvSpPr>
            <p:nvPr/>
          </p:nvSpPr>
          <p:spPr bwMode="auto">
            <a:xfrm>
              <a:off x="3939648" y="1764474"/>
              <a:ext cx="6547" cy="2619"/>
            </a:xfrm>
            <a:custGeom>
              <a:avLst/>
              <a:gdLst>
                <a:gd name="T0" fmla="*/ 2147483647 w 8"/>
                <a:gd name="T1" fmla="*/ 2147483647 h 4"/>
                <a:gd name="T2" fmla="*/ 2147483647 w 8"/>
                <a:gd name="T3" fmla="*/ 0 h 4"/>
                <a:gd name="T4" fmla="*/ 2147483647 w 8"/>
                <a:gd name="T5" fmla="*/ 0 h 4"/>
                <a:gd name="T6" fmla="*/ 2147483647 w 8"/>
                <a:gd name="T7" fmla="*/ 2147483647 h 4"/>
                <a:gd name="T8" fmla="*/ 2147483647 w 8"/>
                <a:gd name="T9" fmla="*/ 2147483647 h 4"/>
                <a:gd name="T10" fmla="*/ 2147483647 w 8"/>
                <a:gd name="T11" fmla="*/ 2147483647 h 4"/>
                <a:gd name="T12" fmla="*/ 2147483647 w 8"/>
                <a:gd name="T13" fmla="*/ 2147483647 h 4"/>
                <a:gd name="T14" fmla="*/ 2147483647 w 8"/>
                <a:gd name="T15" fmla="*/ 2147483647 h 4"/>
                <a:gd name="T16" fmla="*/ 0 w 8"/>
                <a:gd name="T17" fmla="*/ 2147483647 h 4"/>
                <a:gd name="T18" fmla="*/ 2147483647 w 8"/>
                <a:gd name="T19" fmla="*/ 2147483647 h 4"/>
                <a:gd name="T20" fmla="*/ 2147483647 w 8"/>
                <a:gd name="T21" fmla="*/ 2147483647 h 4"/>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8"/>
                <a:gd name="T34" fmla="*/ 0 h 4"/>
                <a:gd name="T35" fmla="*/ 8 w 8"/>
                <a:gd name="T36" fmla="*/ 4 h 4"/>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8" h="4">
                  <a:moveTo>
                    <a:pt x="4" y="2"/>
                  </a:moveTo>
                  <a:lnTo>
                    <a:pt x="4" y="0"/>
                  </a:lnTo>
                  <a:lnTo>
                    <a:pt x="6" y="0"/>
                  </a:lnTo>
                  <a:lnTo>
                    <a:pt x="6" y="2"/>
                  </a:lnTo>
                  <a:lnTo>
                    <a:pt x="8" y="2"/>
                  </a:lnTo>
                  <a:lnTo>
                    <a:pt x="6" y="4"/>
                  </a:lnTo>
                  <a:lnTo>
                    <a:pt x="4" y="4"/>
                  </a:lnTo>
                  <a:lnTo>
                    <a:pt x="2" y="2"/>
                  </a:lnTo>
                  <a:lnTo>
                    <a:pt x="0" y="2"/>
                  </a:lnTo>
                  <a:lnTo>
                    <a:pt x="2" y="2"/>
                  </a:lnTo>
                  <a:lnTo>
                    <a:pt x="4" y="2"/>
                  </a:lnTo>
                  <a:close/>
                </a:path>
              </a:pathLst>
            </a:custGeom>
            <a:noFill/>
            <a:ln w="3175">
              <a:solidFill>
                <a:schemeClr val="bg1"/>
              </a:solidFill>
              <a:prstDash val="sysDot"/>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lang="de-DE" sz="2400">
                <a:solidFill>
                  <a:srgbClr val="000000"/>
                </a:solidFill>
                <a:cs typeface="Arial" charset="0"/>
              </a:endParaRPr>
            </a:p>
          </p:txBody>
        </p:sp>
        <p:sp>
          <p:nvSpPr>
            <p:cNvPr id="14574" name="Rectangle 2656"/>
            <p:cNvSpPr>
              <a:spLocks noChangeArrowheads="1"/>
            </p:cNvSpPr>
            <p:nvPr/>
          </p:nvSpPr>
          <p:spPr bwMode="auto">
            <a:xfrm>
              <a:off x="3947503" y="1778879"/>
              <a:ext cx="2619" cy="2619"/>
            </a:xfrm>
            <a:prstGeom prst="rect">
              <a:avLst/>
            </a:prstGeom>
            <a:noFill/>
            <a:ln w="3175">
              <a:solidFill>
                <a:schemeClr val="bg1"/>
              </a:solidFill>
              <a:prstDash val="sysDot"/>
              <a:miter lim="800000"/>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lang="de-DE" sz="2400">
                <a:solidFill>
                  <a:srgbClr val="000000"/>
                </a:solidFill>
                <a:cs typeface="Arial" charset="0"/>
              </a:endParaRPr>
            </a:p>
          </p:txBody>
        </p:sp>
        <p:sp>
          <p:nvSpPr>
            <p:cNvPr id="14575" name="Freeform 2657"/>
            <p:cNvSpPr>
              <a:spLocks/>
            </p:cNvSpPr>
            <p:nvPr/>
          </p:nvSpPr>
          <p:spPr bwMode="auto">
            <a:xfrm>
              <a:off x="4009046" y="1679364"/>
              <a:ext cx="127011" cy="161055"/>
            </a:xfrm>
            <a:custGeom>
              <a:avLst/>
              <a:gdLst>
                <a:gd name="T0" fmla="*/ 2147483647 w 138"/>
                <a:gd name="T1" fmla="*/ 2147483647 h 194"/>
                <a:gd name="T2" fmla="*/ 2147483647 w 138"/>
                <a:gd name="T3" fmla="*/ 2147483647 h 194"/>
                <a:gd name="T4" fmla="*/ 2147483647 w 138"/>
                <a:gd name="T5" fmla="*/ 2147483647 h 194"/>
                <a:gd name="T6" fmla="*/ 2147483647 w 138"/>
                <a:gd name="T7" fmla="*/ 2147483647 h 194"/>
                <a:gd name="T8" fmla="*/ 2147483647 w 138"/>
                <a:gd name="T9" fmla="*/ 2147483647 h 194"/>
                <a:gd name="T10" fmla="*/ 2147483647 w 138"/>
                <a:gd name="T11" fmla="*/ 2147483647 h 194"/>
                <a:gd name="T12" fmla="*/ 2147483647 w 138"/>
                <a:gd name="T13" fmla="*/ 2147483647 h 194"/>
                <a:gd name="T14" fmla="*/ 2147483647 w 138"/>
                <a:gd name="T15" fmla="*/ 2147483647 h 194"/>
                <a:gd name="T16" fmla="*/ 2147483647 w 138"/>
                <a:gd name="T17" fmla="*/ 2147483647 h 194"/>
                <a:gd name="T18" fmla="*/ 2147483647 w 138"/>
                <a:gd name="T19" fmla="*/ 2147483647 h 194"/>
                <a:gd name="T20" fmla="*/ 2147483647 w 138"/>
                <a:gd name="T21" fmla="*/ 2147483647 h 194"/>
                <a:gd name="T22" fmla="*/ 2147483647 w 138"/>
                <a:gd name="T23" fmla="*/ 2147483647 h 194"/>
                <a:gd name="T24" fmla="*/ 2147483647 w 138"/>
                <a:gd name="T25" fmla="*/ 2147483647 h 194"/>
                <a:gd name="T26" fmla="*/ 2147483647 w 138"/>
                <a:gd name="T27" fmla="*/ 2147483647 h 194"/>
                <a:gd name="T28" fmla="*/ 2147483647 w 138"/>
                <a:gd name="T29" fmla="*/ 2147483647 h 194"/>
                <a:gd name="T30" fmla="*/ 2147483647 w 138"/>
                <a:gd name="T31" fmla="*/ 2147483647 h 194"/>
                <a:gd name="T32" fmla="*/ 2147483647 w 138"/>
                <a:gd name="T33" fmla="*/ 2147483647 h 194"/>
                <a:gd name="T34" fmla="*/ 2147483647 w 138"/>
                <a:gd name="T35" fmla="*/ 2147483647 h 194"/>
                <a:gd name="T36" fmla="*/ 2147483647 w 138"/>
                <a:gd name="T37" fmla="*/ 2147483647 h 194"/>
                <a:gd name="T38" fmla="*/ 0 w 138"/>
                <a:gd name="T39" fmla="*/ 2147483647 h 194"/>
                <a:gd name="T40" fmla="*/ 2147483647 w 138"/>
                <a:gd name="T41" fmla="*/ 2147483647 h 194"/>
                <a:gd name="T42" fmla="*/ 2147483647 w 138"/>
                <a:gd name="T43" fmla="*/ 2147483647 h 194"/>
                <a:gd name="T44" fmla="*/ 2147483647 w 138"/>
                <a:gd name="T45" fmla="*/ 2147483647 h 194"/>
                <a:gd name="T46" fmla="*/ 2147483647 w 138"/>
                <a:gd name="T47" fmla="*/ 2147483647 h 194"/>
                <a:gd name="T48" fmla="*/ 2147483647 w 138"/>
                <a:gd name="T49" fmla="*/ 2147483647 h 194"/>
                <a:gd name="T50" fmla="*/ 2147483647 w 138"/>
                <a:gd name="T51" fmla="*/ 2147483647 h 194"/>
                <a:gd name="T52" fmla="*/ 2147483647 w 138"/>
                <a:gd name="T53" fmla="*/ 0 h 194"/>
                <a:gd name="T54" fmla="*/ 2147483647 w 138"/>
                <a:gd name="T55" fmla="*/ 2147483647 h 194"/>
                <a:gd name="T56" fmla="*/ 2147483647 w 138"/>
                <a:gd name="T57" fmla="*/ 2147483647 h 194"/>
                <a:gd name="T58" fmla="*/ 2147483647 w 138"/>
                <a:gd name="T59" fmla="*/ 2147483647 h 194"/>
                <a:gd name="T60" fmla="*/ 2147483647 w 138"/>
                <a:gd name="T61" fmla="*/ 2147483647 h 194"/>
                <a:gd name="T62" fmla="*/ 2147483647 w 138"/>
                <a:gd name="T63" fmla="*/ 2147483647 h 194"/>
                <a:gd name="T64" fmla="*/ 2147483647 w 138"/>
                <a:gd name="T65" fmla="*/ 2147483647 h 194"/>
                <a:gd name="T66" fmla="*/ 2147483647 w 138"/>
                <a:gd name="T67" fmla="*/ 2147483647 h 194"/>
                <a:gd name="T68" fmla="*/ 2147483647 w 138"/>
                <a:gd name="T69" fmla="*/ 2147483647 h 194"/>
                <a:gd name="T70" fmla="*/ 2147483647 w 138"/>
                <a:gd name="T71" fmla="*/ 2147483647 h 194"/>
                <a:gd name="T72" fmla="*/ 2147483647 w 138"/>
                <a:gd name="T73" fmla="*/ 2147483647 h 194"/>
                <a:gd name="T74" fmla="*/ 2147483647 w 138"/>
                <a:gd name="T75" fmla="*/ 2147483647 h 194"/>
                <a:gd name="T76" fmla="*/ 2147483647 w 138"/>
                <a:gd name="T77" fmla="*/ 2147483647 h 194"/>
                <a:gd name="T78" fmla="*/ 2147483647 w 138"/>
                <a:gd name="T79" fmla="*/ 2147483647 h 194"/>
                <a:gd name="T80" fmla="*/ 2147483647 w 138"/>
                <a:gd name="T81" fmla="*/ 2147483647 h 194"/>
                <a:gd name="T82" fmla="*/ 2147483647 w 138"/>
                <a:gd name="T83" fmla="*/ 2147483647 h 194"/>
                <a:gd name="T84" fmla="*/ 2147483647 w 138"/>
                <a:gd name="T85" fmla="*/ 2147483647 h 194"/>
                <a:gd name="T86" fmla="*/ 2147483647 w 138"/>
                <a:gd name="T87" fmla="*/ 2147483647 h 194"/>
                <a:gd name="T88" fmla="*/ 2147483647 w 138"/>
                <a:gd name="T89" fmla="*/ 2147483647 h 194"/>
                <a:gd name="T90" fmla="*/ 2147483647 w 138"/>
                <a:gd name="T91" fmla="*/ 2147483647 h 194"/>
                <a:gd name="T92" fmla="*/ 2147483647 w 138"/>
                <a:gd name="T93" fmla="*/ 2147483647 h 194"/>
                <a:gd name="T94" fmla="*/ 2147483647 w 138"/>
                <a:gd name="T95" fmla="*/ 2147483647 h 194"/>
                <a:gd name="T96" fmla="*/ 2147483647 w 138"/>
                <a:gd name="T97" fmla="*/ 2147483647 h 194"/>
                <a:gd name="T98" fmla="*/ 2147483647 w 138"/>
                <a:gd name="T99" fmla="*/ 2147483647 h 194"/>
                <a:gd name="T100" fmla="*/ 2147483647 w 138"/>
                <a:gd name="T101" fmla="*/ 2147483647 h 194"/>
                <a:gd name="T102" fmla="*/ 2147483647 w 138"/>
                <a:gd name="T103" fmla="*/ 2147483647 h 194"/>
                <a:gd name="T104" fmla="*/ 2147483647 w 138"/>
                <a:gd name="T105" fmla="*/ 2147483647 h 194"/>
                <a:gd name="T106" fmla="*/ 2147483647 w 138"/>
                <a:gd name="T107" fmla="*/ 2147483647 h 194"/>
                <a:gd name="T108" fmla="*/ 2147483647 w 138"/>
                <a:gd name="T109" fmla="*/ 2147483647 h 194"/>
                <a:gd name="T110" fmla="*/ 2147483647 w 138"/>
                <a:gd name="T111" fmla="*/ 2147483647 h 194"/>
                <a:gd name="T112" fmla="*/ 2147483647 w 138"/>
                <a:gd name="T113" fmla="*/ 2147483647 h 194"/>
                <a:gd name="T114" fmla="*/ 2147483647 w 138"/>
                <a:gd name="T115" fmla="*/ 2147483647 h 194"/>
                <a:gd name="T116" fmla="*/ 2147483647 w 138"/>
                <a:gd name="T117" fmla="*/ 2147483647 h 194"/>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w 138"/>
                <a:gd name="T178" fmla="*/ 0 h 194"/>
                <a:gd name="T179" fmla="*/ 138 w 138"/>
                <a:gd name="T180" fmla="*/ 194 h 194"/>
              </a:gdLst>
              <a:ahLst/>
              <a:cxnLst>
                <a:cxn ang="T118">
                  <a:pos x="T0" y="T1"/>
                </a:cxn>
                <a:cxn ang="T119">
                  <a:pos x="T2" y="T3"/>
                </a:cxn>
                <a:cxn ang="T120">
                  <a:pos x="T4" y="T5"/>
                </a:cxn>
                <a:cxn ang="T121">
                  <a:pos x="T6" y="T7"/>
                </a:cxn>
                <a:cxn ang="T122">
                  <a:pos x="T8" y="T9"/>
                </a:cxn>
                <a:cxn ang="T123">
                  <a:pos x="T10" y="T11"/>
                </a:cxn>
                <a:cxn ang="T124">
                  <a:pos x="T12" y="T13"/>
                </a:cxn>
                <a:cxn ang="T125">
                  <a:pos x="T14" y="T15"/>
                </a:cxn>
                <a:cxn ang="T126">
                  <a:pos x="T16" y="T17"/>
                </a:cxn>
                <a:cxn ang="T127">
                  <a:pos x="T18" y="T19"/>
                </a:cxn>
                <a:cxn ang="T128">
                  <a:pos x="T20" y="T21"/>
                </a:cxn>
                <a:cxn ang="T129">
                  <a:pos x="T22" y="T23"/>
                </a:cxn>
                <a:cxn ang="T130">
                  <a:pos x="T24" y="T25"/>
                </a:cxn>
                <a:cxn ang="T131">
                  <a:pos x="T26" y="T27"/>
                </a:cxn>
                <a:cxn ang="T132">
                  <a:pos x="T28" y="T29"/>
                </a:cxn>
                <a:cxn ang="T133">
                  <a:pos x="T30" y="T31"/>
                </a:cxn>
                <a:cxn ang="T134">
                  <a:pos x="T32" y="T33"/>
                </a:cxn>
                <a:cxn ang="T135">
                  <a:pos x="T34" y="T35"/>
                </a:cxn>
                <a:cxn ang="T136">
                  <a:pos x="T36" y="T37"/>
                </a:cxn>
                <a:cxn ang="T137">
                  <a:pos x="T38" y="T39"/>
                </a:cxn>
                <a:cxn ang="T138">
                  <a:pos x="T40" y="T41"/>
                </a:cxn>
                <a:cxn ang="T139">
                  <a:pos x="T42" y="T43"/>
                </a:cxn>
                <a:cxn ang="T140">
                  <a:pos x="T44" y="T45"/>
                </a:cxn>
                <a:cxn ang="T141">
                  <a:pos x="T46" y="T47"/>
                </a:cxn>
                <a:cxn ang="T142">
                  <a:pos x="T48" y="T49"/>
                </a:cxn>
                <a:cxn ang="T143">
                  <a:pos x="T50" y="T51"/>
                </a:cxn>
                <a:cxn ang="T144">
                  <a:pos x="T52" y="T53"/>
                </a:cxn>
                <a:cxn ang="T145">
                  <a:pos x="T54" y="T55"/>
                </a:cxn>
                <a:cxn ang="T146">
                  <a:pos x="T56" y="T57"/>
                </a:cxn>
                <a:cxn ang="T147">
                  <a:pos x="T58" y="T59"/>
                </a:cxn>
                <a:cxn ang="T148">
                  <a:pos x="T60" y="T61"/>
                </a:cxn>
                <a:cxn ang="T149">
                  <a:pos x="T62" y="T63"/>
                </a:cxn>
                <a:cxn ang="T150">
                  <a:pos x="T64" y="T65"/>
                </a:cxn>
                <a:cxn ang="T151">
                  <a:pos x="T66" y="T67"/>
                </a:cxn>
                <a:cxn ang="T152">
                  <a:pos x="T68" y="T69"/>
                </a:cxn>
                <a:cxn ang="T153">
                  <a:pos x="T70" y="T71"/>
                </a:cxn>
                <a:cxn ang="T154">
                  <a:pos x="T72" y="T73"/>
                </a:cxn>
                <a:cxn ang="T155">
                  <a:pos x="T74" y="T75"/>
                </a:cxn>
                <a:cxn ang="T156">
                  <a:pos x="T76" y="T77"/>
                </a:cxn>
                <a:cxn ang="T157">
                  <a:pos x="T78" y="T79"/>
                </a:cxn>
                <a:cxn ang="T158">
                  <a:pos x="T80" y="T81"/>
                </a:cxn>
                <a:cxn ang="T159">
                  <a:pos x="T82" y="T83"/>
                </a:cxn>
                <a:cxn ang="T160">
                  <a:pos x="T84" y="T85"/>
                </a:cxn>
                <a:cxn ang="T161">
                  <a:pos x="T86" y="T87"/>
                </a:cxn>
                <a:cxn ang="T162">
                  <a:pos x="T88" y="T89"/>
                </a:cxn>
                <a:cxn ang="T163">
                  <a:pos x="T90" y="T91"/>
                </a:cxn>
                <a:cxn ang="T164">
                  <a:pos x="T92" y="T93"/>
                </a:cxn>
                <a:cxn ang="T165">
                  <a:pos x="T94" y="T95"/>
                </a:cxn>
                <a:cxn ang="T166">
                  <a:pos x="T96" y="T97"/>
                </a:cxn>
                <a:cxn ang="T167">
                  <a:pos x="T98" y="T99"/>
                </a:cxn>
                <a:cxn ang="T168">
                  <a:pos x="T100" y="T101"/>
                </a:cxn>
                <a:cxn ang="T169">
                  <a:pos x="T102" y="T103"/>
                </a:cxn>
                <a:cxn ang="T170">
                  <a:pos x="T104" y="T105"/>
                </a:cxn>
                <a:cxn ang="T171">
                  <a:pos x="T106" y="T107"/>
                </a:cxn>
                <a:cxn ang="T172">
                  <a:pos x="T108" y="T109"/>
                </a:cxn>
                <a:cxn ang="T173">
                  <a:pos x="T110" y="T111"/>
                </a:cxn>
                <a:cxn ang="T174">
                  <a:pos x="T112" y="T113"/>
                </a:cxn>
                <a:cxn ang="T175">
                  <a:pos x="T114" y="T115"/>
                </a:cxn>
                <a:cxn ang="T176">
                  <a:pos x="T116" y="T117"/>
                </a:cxn>
              </a:cxnLst>
              <a:rect l="T177" t="T178" r="T179" b="T180"/>
              <a:pathLst>
                <a:path w="138" h="194">
                  <a:moveTo>
                    <a:pt x="14" y="158"/>
                  </a:moveTo>
                  <a:lnTo>
                    <a:pt x="16" y="156"/>
                  </a:lnTo>
                  <a:lnTo>
                    <a:pt x="18" y="156"/>
                  </a:lnTo>
                  <a:lnTo>
                    <a:pt x="18" y="154"/>
                  </a:lnTo>
                  <a:lnTo>
                    <a:pt x="18" y="156"/>
                  </a:lnTo>
                  <a:lnTo>
                    <a:pt x="16" y="156"/>
                  </a:lnTo>
                  <a:lnTo>
                    <a:pt x="14" y="156"/>
                  </a:lnTo>
                  <a:lnTo>
                    <a:pt x="12" y="156"/>
                  </a:lnTo>
                  <a:lnTo>
                    <a:pt x="12" y="154"/>
                  </a:lnTo>
                  <a:lnTo>
                    <a:pt x="14" y="154"/>
                  </a:lnTo>
                  <a:lnTo>
                    <a:pt x="14" y="152"/>
                  </a:lnTo>
                  <a:lnTo>
                    <a:pt x="12" y="152"/>
                  </a:lnTo>
                  <a:lnTo>
                    <a:pt x="12" y="150"/>
                  </a:lnTo>
                  <a:lnTo>
                    <a:pt x="14" y="150"/>
                  </a:lnTo>
                  <a:lnTo>
                    <a:pt x="14" y="148"/>
                  </a:lnTo>
                  <a:lnTo>
                    <a:pt x="18" y="148"/>
                  </a:lnTo>
                  <a:lnTo>
                    <a:pt x="20" y="148"/>
                  </a:lnTo>
                  <a:lnTo>
                    <a:pt x="20" y="146"/>
                  </a:lnTo>
                  <a:lnTo>
                    <a:pt x="22" y="146"/>
                  </a:lnTo>
                  <a:lnTo>
                    <a:pt x="24" y="146"/>
                  </a:lnTo>
                  <a:lnTo>
                    <a:pt x="26" y="146"/>
                  </a:lnTo>
                  <a:lnTo>
                    <a:pt x="30" y="144"/>
                  </a:lnTo>
                  <a:lnTo>
                    <a:pt x="30" y="142"/>
                  </a:lnTo>
                  <a:lnTo>
                    <a:pt x="32" y="142"/>
                  </a:lnTo>
                  <a:lnTo>
                    <a:pt x="32" y="140"/>
                  </a:lnTo>
                  <a:lnTo>
                    <a:pt x="34" y="140"/>
                  </a:lnTo>
                  <a:lnTo>
                    <a:pt x="34" y="136"/>
                  </a:lnTo>
                  <a:lnTo>
                    <a:pt x="32" y="134"/>
                  </a:lnTo>
                  <a:lnTo>
                    <a:pt x="34" y="132"/>
                  </a:lnTo>
                  <a:lnTo>
                    <a:pt x="32" y="130"/>
                  </a:lnTo>
                  <a:lnTo>
                    <a:pt x="32" y="128"/>
                  </a:lnTo>
                  <a:lnTo>
                    <a:pt x="30" y="128"/>
                  </a:lnTo>
                  <a:lnTo>
                    <a:pt x="28" y="128"/>
                  </a:lnTo>
                  <a:lnTo>
                    <a:pt x="26" y="128"/>
                  </a:lnTo>
                  <a:lnTo>
                    <a:pt x="26" y="130"/>
                  </a:lnTo>
                  <a:lnTo>
                    <a:pt x="22" y="130"/>
                  </a:lnTo>
                  <a:lnTo>
                    <a:pt x="20" y="130"/>
                  </a:lnTo>
                  <a:lnTo>
                    <a:pt x="22" y="130"/>
                  </a:lnTo>
                  <a:lnTo>
                    <a:pt x="22" y="128"/>
                  </a:lnTo>
                  <a:lnTo>
                    <a:pt x="24" y="128"/>
                  </a:lnTo>
                  <a:lnTo>
                    <a:pt x="26" y="128"/>
                  </a:lnTo>
                  <a:lnTo>
                    <a:pt x="28" y="126"/>
                  </a:lnTo>
                  <a:lnTo>
                    <a:pt x="30" y="124"/>
                  </a:lnTo>
                  <a:lnTo>
                    <a:pt x="32" y="122"/>
                  </a:lnTo>
                  <a:lnTo>
                    <a:pt x="34" y="122"/>
                  </a:lnTo>
                  <a:lnTo>
                    <a:pt x="36" y="122"/>
                  </a:lnTo>
                  <a:lnTo>
                    <a:pt x="38" y="120"/>
                  </a:lnTo>
                  <a:lnTo>
                    <a:pt x="40" y="120"/>
                  </a:lnTo>
                  <a:lnTo>
                    <a:pt x="42" y="120"/>
                  </a:lnTo>
                  <a:lnTo>
                    <a:pt x="46" y="120"/>
                  </a:lnTo>
                  <a:lnTo>
                    <a:pt x="46" y="118"/>
                  </a:lnTo>
                  <a:lnTo>
                    <a:pt x="48" y="118"/>
                  </a:lnTo>
                  <a:lnTo>
                    <a:pt x="50" y="120"/>
                  </a:lnTo>
                  <a:lnTo>
                    <a:pt x="52" y="120"/>
                  </a:lnTo>
                  <a:lnTo>
                    <a:pt x="52" y="122"/>
                  </a:lnTo>
                  <a:lnTo>
                    <a:pt x="52" y="120"/>
                  </a:lnTo>
                  <a:lnTo>
                    <a:pt x="50" y="118"/>
                  </a:lnTo>
                  <a:lnTo>
                    <a:pt x="52" y="118"/>
                  </a:lnTo>
                  <a:lnTo>
                    <a:pt x="54" y="118"/>
                  </a:lnTo>
                  <a:lnTo>
                    <a:pt x="54" y="120"/>
                  </a:lnTo>
                  <a:lnTo>
                    <a:pt x="56" y="120"/>
                  </a:lnTo>
                  <a:lnTo>
                    <a:pt x="58" y="118"/>
                  </a:lnTo>
                  <a:lnTo>
                    <a:pt x="56" y="118"/>
                  </a:lnTo>
                  <a:lnTo>
                    <a:pt x="56" y="120"/>
                  </a:lnTo>
                  <a:lnTo>
                    <a:pt x="54" y="120"/>
                  </a:lnTo>
                  <a:lnTo>
                    <a:pt x="54" y="118"/>
                  </a:lnTo>
                  <a:lnTo>
                    <a:pt x="54" y="116"/>
                  </a:lnTo>
                  <a:lnTo>
                    <a:pt x="52" y="114"/>
                  </a:lnTo>
                  <a:lnTo>
                    <a:pt x="52" y="112"/>
                  </a:lnTo>
                  <a:lnTo>
                    <a:pt x="54" y="110"/>
                  </a:lnTo>
                  <a:lnTo>
                    <a:pt x="52" y="108"/>
                  </a:lnTo>
                  <a:lnTo>
                    <a:pt x="54" y="106"/>
                  </a:lnTo>
                  <a:lnTo>
                    <a:pt x="54" y="104"/>
                  </a:lnTo>
                  <a:lnTo>
                    <a:pt x="56" y="102"/>
                  </a:lnTo>
                  <a:lnTo>
                    <a:pt x="56" y="100"/>
                  </a:lnTo>
                  <a:lnTo>
                    <a:pt x="56" y="98"/>
                  </a:lnTo>
                  <a:lnTo>
                    <a:pt x="54" y="100"/>
                  </a:lnTo>
                  <a:lnTo>
                    <a:pt x="52" y="102"/>
                  </a:lnTo>
                  <a:lnTo>
                    <a:pt x="50" y="102"/>
                  </a:lnTo>
                  <a:lnTo>
                    <a:pt x="50" y="100"/>
                  </a:lnTo>
                  <a:lnTo>
                    <a:pt x="48" y="98"/>
                  </a:lnTo>
                  <a:lnTo>
                    <a:pt x="46" y="96"/>
                  </a:lnTo>
                  <a:lnTo>
                    <a:pt x="46" y="94"/>
                  </a:lnTo>
                  <a:lnTo>
                    <a:pt x="44" y="94"/>
                  </a:lnTo>
                  <a:lnTo>
                    <a:pt x="44" y="92"/>
                  </a:lnTo>
                  <a:lnTo>
                    <a:pt x="42" y="92"/>
                  </a:lnTo>
                  <a:lnTo>
                    <a:pt x="44" y="88"/>
                  </a:lnTo>
                  <a:lnTo>
                    <a:pt x="46" y="84"/>
                  </a:lnTo>
                  <a:lnTo>
                    <a:pt x="48" y="82"/>
                  </a:lnTo>
                  <a:lnTo>
                    <a:pt x="50" y="82"/>
                  </a:lnTo>
                  <a:lnTo>
                    <a:pt x="52" y="82"/>
                  </a:lnTo>
                  <a:lnTo>
                    <a:pt x="54" y="82"/>
                  </a:lnTo>
                  <a:lnTo>
                    <a:pt x="54" y="80"/>
                  </a:lnTo>
                  <a:lnTo>
                    <a:pt x="52" y="80"/>
                  </a:lnTo>
                  <a:lnTo>
                    <a:pt x="48" y="80"/>
                  </a:lnTo>
                  <a:lnTo>
                    <a:pt x="46" y="80"/>
                  </a:lnTo>
                  <a:lnTo>
                    <a:pt x="44" y="80"/>
                  </a:lnTo>
                  <a:lnTo>
                    <a:pt x="44" y="82"/>
                  </a:lnTo>
                  <a:lnTo>
                    <a:pt x="42" y="82"/>
                  </a:lnTo>
                  <a:lnTo>
                    <a:pt x="40" y="84"/>
                  </a:lnTo>
                  <a:lnTo>
                    <a:pt x="38" y="84"/>
                  </a:lnTo>
                  <a:lnTo>
                    <a:pt x="38" y="86"/>
                  </a:lnTo>
                  <a:lnTo>
                    <a:pt x="36" y="86"/>
                  </a:lnTo>
                  <a:lnTo>
                    <a:pt x="34" y="86"/>
                  </a:lnTo>
                  <a:lnTo>
                    <a:pt x="30" y="84"/>
                  </a:lnTo>
                  <a:lnTo>
                    <a:pt x="30" y="82"/>
                  </a:lnTo>
                  <a:lnTo>
                    <a:pt x="28" y="82"/>
                  </a:lnTo>
                  <a:lnTo>
                    <a:pt x="28" y="84"/>
                  </a:lnTo>
                  <a:lnTo>
                    <a:pt x="30" y="86"/>
                  </a:lnTo>
                  <a:lnTo>
                    <a:pt x="30" y="88"/>
                  </a:lnTo>
                  <a:lnTo>
                    <a:pt x="28" y="88"/>
                  </a:lnTo>
                  <a:lnTo>
                    <a:pt x="26" y="86"/>
                  </a:lnTo>
                  <a:lnTo>
                    <a:pt x="24" y="84"/>
                  </a:lnTo>
                  <a:lnTo>
                    <a:pt x="22" y="84"/>
                  </a:lnTo>
                  <a:lnTo>
                    <a:pt x="20" y="84"/>
                  </a:lnTo>
                  <a:lnTo>
                    <a:pt x="18" y="84"/>
                  </a:lnTo>
                  <a:lnTo>
                    <a:pt x="18" y="86"/>
                  </a:lnTo>
                  <a:lnTo>
                    <a:pt x="20" y="86"/>
                  </a:lnTo>
                  <a:lnTo>
                    <a:pt x="20" y="88"/>
                  </a:lnTo>
                  <a:lnTo>
                    <a:pt x="18" y="88"/>
                  </a:lnTo>
                  <a:lnTo>
                    <a:pt x="18" y="86"/>
                  </a:lnTo>
                  <a:lnTo>
                    <a:pt x="16" y="84"/>
                  </a:lnTo>
                  <a:lnTo>
                    <a:pt x="14" y="82"/>
                  </a:lnTo>
                  <a:lnTo>
                    <a:pt x="14" y="80"/>
                  </a:lnTo>
                  <a:lnTo>
                    <a:pt x="16" y="80"/>
                  </a:lnTo>
                  <a:lnTo>
                    <a:pt x="18" y="80"/>
                  </a:lnTo>
                  <a:lnTo>
                    <a:pt x="18" y="78"/>
                  </a:lnTo>
                  <a:lnTo>
                    <a:pt x="20" y="78"/>
                  </a:lnTo>
                  <a:lnTo>
                    <a:pt x="20" y="76"/>
                  </a:lnTo>
                  <a:lnTo>
                    <a:pt x="22" y="76"/>
                  </a:lnTo>
                  <a:lnTo>
                    <a:pt x="22" y="74"/>
                  </a:lnTo>
                  <a:lnTo>
                    <a:pt x="22" y="72"/>
                  </a:lnTo>
                  <a:lnTo>
                    <a:pt x="24" y="72"/>
                  </a:lnTo>
                  <a:lnTo>
                    <a:pt x="26" y="72"/>
                  </a:lnTo>
                  <a:lnTo>
                    <a:pt x="26" y="70"/>
                  </a:lnTo>
                  <a:lnTo>
                    <a:pt x="24" y="68"/>
                  </a:lnTo>
                  <a:lnTo>
                    <a:pt x="22" y="68"/>
                  </a:lnTo>
                  <a:lnTo>
                    <a:pt x="22" y="66"/>
                  </a:lnTo>
                  <a:lnTo>
                    <a:pt x="20" y="66"/>
                  </a:lnTo>
                  <a:lnTo>
                    <a:pt x="20" y="60"/>
                  </a:lnTo>
                  <a:lnTo>
                    <a:pt x="22" y="60"/>
                  </a:lnTo>
                  <a:lnTo>
                    <a:pt x="24" y="60"/>
                  </a:lnTo>
                  <a:lnTo>
                    <a:pt x="26" y="60"/>
                  </a:lnTo>
                  <a:lnTo>
                    <a:pt x="28" y="60"/>
                  </a:lnTo>
                  <a:lnTo>
                    <a:pt x="26" y="60"/>
                  </a:lnTo>
                  <a:lnTo>
                    <a:pt x="22" y="60"/>
                  </a:lnTo>
                  <a:lnTo>
                    <a:pt x="22" y="58"/>
                  </a:lnTo>
                  <a:lnTo>
                    <a:pt x="22" y="56"/>
                  </a:lnTo>
                  <a:lnTo>
                    <a:pt x="22" y="58"/>
                  </a:lnTo>
                  <a:lnTo>
                    <a:pt x="20" y="60"/>
                  </a:lnTo>
                  <a:lnTo>
                    <a:pt x="20" y="62"/>
                  </a:lnTo>
                  <a:lnTo>
                    <a:pt x="18" y="62"/>
                  </a:lnTo>
                  <a:lnTo>
                    <a:pt x="16" y="62"/>
                  </a:lnTo>
                  <a:lnTo>
                    <a:pt x="16" y="60"/>
                  </a:lnTo>
                  <a:lnTo>
                    <a:pt x="14" y="62"/>
                  </a:lnTo>
                  <a:lnTo>
                    <a:pt x="16" y="62"/>
                  </a:lnTo>
                  <a:lnTo>
                    <a:pt x="14" y="62"/>
                  </a:lnTo>
                  <a:lnTo>
                    <a:pt x="12" y="62"/>
                  </a:lnTo>
                  <a:lnTo>
                    <a:pt x="12" y="60"/>
                  </a:lnTo>
                  <a:lnTo>
                    <a:pt x="14" y="58"/>
                  </a:lnTo>
                  <a:lnTo>
                    <a:pt x="16" y="56"/>
                  </a:lnTo>
                  <a:lnTo>
                    <a:pt x="18" y="54"/>
                  </a:lnTo>
                  <a:lnTo>
                    <a:pt x="20" y="54"/>
                  </a:lnTo>
                  <a:lnTo>
                    <a:pt x="20" y="52"/>
                  </a:lnTo>
                  <a:lnTo>
                    <a:pt x="18" y="54"/>
                  </a:lnTo>
                  <a:lnTo>
                    <a:pt x="16" y="56"/>
                  </a:lnTo>
                  <a:lnTo>
                    <a:pt x="14" y="56"/>
                  </a:lnTo>
                  <a:lnTo>
                    <a:pt x="14" y="58"/>
                  </a:lnTo>
                  <a:lnTo>
                    <a:pt x="12" y="58"/>
                  </a:lnTo>
                  <a:lnTo>
                    <a:pt x="12" y="60"/>
                  </a:lnTo>
                  <a:lnTo>
                    <a:pt x="12" y="64"/>
                  </a:lnTo>
                  <a:lnTo>
                    <a:pt x="10" y="66"/>
                  </a:lnTo>
                  <a:lnTo>
                    <a:pt x="10" y="68"/>
                  </a:lnTo>
                  <a:lnTo>
                    <a:pt x="8" y="72"/>
                  </a:lnTo>
                  <a:lnTo>
                    <a:pt x="10" y="74"/>
                  </a:lnTo>
                  <a:lnTo>
                    <a:pt x="8" y="74"/>
                  </a:lnTo>
                  <a:lnTo>
                    <a:pt x="6" y="76"/>
                  </a:lnTo>
                  <a:lnTo>
                    <a:pt x="6" y="74"/>
                  </a:lnTo>
                  <a:lnTo>
                    <a:pt x="6" y="72"/>
                  </a:lnTo>
                  <a:lnTo>
                    <a:pt x="6" y="70"/>
                  </a:lnTo>
                  <a:lnTo>
                    <a:pt x="6" y="68"/>
                  </a:lnTo>
                  <a:lnTo>
                    <a:pt x="6" y="66"/>
                  </a:lnTo>
                  <a:lnTo>
                    <a:pt x="8" y="64"/>
                  </a:lnTo>
                  <a:lnTo>
                    <a:pt x="6" y="64"/>
                  </a:lnTo>
                  <a:lnTo>
                    <a:pt x="6" y="62"/>
                  </a:lnTo>
                  <a:lnTo>
                    <a:pt x="6" y="60"/>
                  </a:lnTo>
                  <a:lnTo>
                    <a:pt x="8" y="60"/>
                  </a:lnTo>
                  <a:lnTo>
                    <a:pt x="8" y="58"/>
                  </a:lnTo>
                  <a:lnTo>
                    <a:pt x="6" y="60"/>
                  </a:lnTo>
                  <a:lnTo>
                    <a:pt x="6" y="58"/>
                  </a:lnTo>
                  <a:lnTo>
                    <a:pt x="8" y="58"/>
                  </a:lnTo>
                  <a:lnTo>
                    <a:pt x="8" y="56"/>
                  </a:lnTo>
                  <a:lnTo>
                    <a:pt x="10" y="56"/>
                  </a:lnTo>
                  <a:lnTo>
                    <a:pt x="10" y="54"/>
                  </a:lnTo>
                  <a:lnTo>
                    <a:pt x="8" y="54"/>
                  </a:lnTo>
                  <a:lnTo>
                    <a:pt x="8" y="56"/>
                  </a:lnTo>
                  <a:lnTo>
                    <a:pt x="8" y="52"/>
                  </a:lnTo>
                  <a:lnTo>
                    <a:pt x="10" y="50"/>
                  </a:lnTo>
                  <a:lnTo>
                    <a:pt x="12" y="50"/>
                  </a:lnTo>
                  <a:lnTo>
                    <a:pt x="12" y="48"/>
                  </a:lnTo>
                  <a:lnTo>
                    <a:pt x="14" y="48"/>
                  </a:lnTo>
                  <a:lnTo>
                    <a:pt x="16" y="48"/>
                  </a:lnTo>
                  <a:lnTo>
                    <a:pt x="18" y="48"/>
                  </a:lnTo>
                  <a:lnTo>
                    <a:pt x="18" y="46"/>
                  </a:lnTo>
                  <a:lnTo>
                    <a:pt x="16" y="48"/>
                  </a:lnTo>
                  <a:lnTo>
                    <a:pt x="12" y="48"/>
                  </a:lnTo>
                  <a:lnTo>
                    <a:pt x="12" y="46"/>
                  </a:lnTo>
                  <a:lnTo>
                    <a:pt x="14" y="46"/>
                  </a:lnTo>
                  <a:lnTo>
                    <a:pt x="12" y="46"/>
                  </a:lnTo>
                  <a:lnTo>
                    <a:pt x="14" y="44"/>
                  </a:lnTo>
                  <a:lnTo>
                    <a:pt x="16" y="42"/>
                  </a:lnTo>
                  <a:lnTo>
                    <a:pt x="18" y="40"/>
                  </a:lnTo>
                  <a:lnTo>
                    <a:pt x="16" y="40"/>
                  </a:lnTo>
                  <a:lnTo>
                    <a:pt x="16" y="42"/>
                  </a:lnTo>
                  <a:lnTo>
                    <a:pt x="12" y="44"/>
                  </a:lnTo>
                  <a:lnTo>
                    <a:pt x="10" y="46"/>
                  </a:lnTo>
                  <a:lnTo>
                    <a:pt x="8" y="46"/>
                  </a:lnTo>
                  <a:lnTo>
                    <a:pt x="8" y="48"/>
                  </a:lnTo>
                  <a:lnTo>
                    <a:pt x="6" y="48"/>
                  </a:lnTo>
                  <a:lnTo>
                    <a:pt x="6" y="46"/>
                  </a:lnTo>
                  <a:lnTo>
                    <a:pt x="4" y="46"/>
                  </a:lnTo>
                  <a:lnTo>
                    <a:pt x="4" y="44"/>
                  </a:lnTo>
                  <a:lnTo>
                    <a:pt x="6" y="44"/>
                  </a:lnTo>
                  <a:lnTo>
                    <a:pt x="8" y="44"/>
                  </a:lnTo>
                  <a:lnTo>
                    <a:pt x="10" y="42"/>
                  </a:lnTo>
                  <a:lnTo>
                    <a:pt x="6" y="42"/>
                  </a:lnTo>
                  <a:lnTo>
                    <a:pt x="6" y="44"/>
                  </a:lnTo>
                  <a:lnTo>
                    <a:pt x="4" y="44"/>
                  </a:lnTo>
                  <a:lnTo>
                    <a:pt x="0" y="44"/>
                  </a:lnTo>
                  <a:lnTo>
                    <a:pt x="0" y="42"/>
                  </a:lnTo>
                  <a:lnTo>
                    <a:pt x="2" y="42"/>
                  </a:lnTo>
                  <a:lnTo>
                    <a:pt x="4" y="40"/>
                  </a:lnTo>
                  <a:lnTo>
                    <a:pt x="6" y="42"/>
                  </a:lnTo>
                  <a:lnTo>
                    <a:pt x="6" y="40"/>
                  </a:lnTo>
                  <a:lnTo>
                    <a:pt x="8" y="38"/>
                  </a:lnTo>
                  <a:lnTo>
                    <a:pt x="6" y="38"/>
                  </a:lnTo>
                  <a:lnTo>
                    <a:pt x="6" y="36"/>
                  </a:lnTo>
                  <a:lnTo>
                    <a:pt x="8" y="36"/>
                  </a:lnTo>
                  <a:lnTo>
                    <a:pt x="10" y="36"/>
                  </a:lnTo>
                  <a:lnTo>
                    <a:pt x="8" y="36"/>
                  </a:lnTo>
                  <a:lnTo>
                    <a:pt x="6" y="34"/>
                  </a:lnTo>
                  <a:lnTo>
                    <a:pt x="8" y="34"/>
                  </a:lnTo>
                  <a:lnTo>
                    <a:pt x="10" y="34"/>
                  </a:lnTo>
                  <a:lnTo>
                    <a:pt x="12" y="34"/>
                  </a:lnTo>
                  <a:lnTo>
                    <a:pt x="10" y="34"/>
                  </a:lnTo>
                  <a:lnTo>
                    <a:pt x="8" y="32"/>
                  </a:lnTo>
                  <a:lnTo>
                    <a:pt x="10" y="32"/>
                  </a:lnTo>
                  <a:lnTo>
                    <a:pt x="12" y="32"/>
                  </a:lnTo>
                  <a:lnTo>
                    <a:pt x="10" y="32"/>
                  </a:lnTo>
                  <a:lnTo>
                    <a:pt x="10" y="30"/>
                  </a:lnTo>
                  <a:lnTo>
                    <a:pt x="12" y="30"/>
                  </a:lnTo>
                  <a:lnTo>
                    <a:pt x="12" y="28"/>
                  </a:lnTo>
                  <a:lnTo>
                    <a:pt x="8" y="30"/>
                  </a:lnTo>
                  <a:lnTo>
                    <a:pt x="6" y="30"/>
                  </a:lnTo>
                  <a:lnTo>
                    <a:pt x="6" y="28"/>
                  </a:lnTo>
                  <a:lnTo>
                    <a:pt x="6" y="26"/>
                  </a:lnTo>
                  <a:lnTo>
                    <a:pt x="6" y="24"/>
                  </a:lnTo>
                  <a:lnTo>
                    <a:pt x="6" y="26"/>
                  </a:lnTo>
                  <a:lnTo>
                    <a:pt x="8" y="26"/>
                  </a:lnTo>
                  <a:lnTo>
                    <a:pt x="10" y="26"/>
                  </a:lnTo>
                  <a:lnTo>
                    <a:pt x="12" y="26"/>
                  </a:lnTo>
                  <a:lnTo>
                    <a:pt x="10" y="26"/>
                  </a:lnTo>
                  <a:lnTo>
                    <a:pt x="8" y="26"/>
                  </a:lnTo>
                  <a:lnTo>
                    <a:pt x="8" y="24"/>
                  </a:lnTo>
                  <a:lnTo>
                    <a:pt x="6" y="24"/>
                  </a:lnTo>
                  <a:lnTo>
                    <a:pt x="6" y="20"/>
                  </a:lnTo>
                  <a:lnTo>
                    <a:pt x="6" y="18"/>
                  </a:lnTo>
                  <a:lnTo>
                    <a:pt x="8" y="18"/>
                  </a:lnTo>
                  <a:lnTo>
                    <a:pt x="8" y="20"/>
                  </a:lnTo>
                  <a:lnTo>
                    <a:pt x="10" y="20"/>
                  </a:lnTo>
                  <a:lnTo>
                    <a:pt x="10" y="18"/>
                  </a:lnTo>
                  <a:lnTo>
                    <a:pt x="8" y="18"/>
                  </a:lnTo>
                  <a:lnTo>
                    <a:pt x="10" y="16"/>
                  </a:lnTo>
                  <a:lnTo>
                    <a:pt x="12" y="18"/>
                  </a:lnTo>
                  <a:lnTo>
                    <a:pt x="14" y="16"/>
                  </a:lnTo>
                  <a:lnTo>
                    <a:pt x="16" y="18"/>
                  </a:lnTo>
                  <a:lnTo>
                    <a:pt x="18" y="18"/>
                  </a:lnTo>
                  <a:lnTo>
                    <a:pt x="18" y="16"/>
                  </a:lnTo>
                  <a:lnTo>
                    <a:pt x="16" y="16"/>
                  </a:lnTo>
                  <a:lnTo>
                    <a:pt x="14" y="14"/>
                  </a:lnTo>
                  <a:lnTo>
                    <a:pt x="12" y="14"/>
                  </a:lnTo>
                  <a:lnTo>
                    <a:pt x="12" y="12"/>
                  </a:lnTo>
                  <a:lnTo>
                    <a:pt x="14" y="12"/>
                  </a:lnTo>
                  <a:lnTo>
                    <a:pt x="14" y="14"/>
                  </a:lnTo>
                  <a:lnTo>
                    <a:pt x="16" y="14"/>
                  </a:lnTo>
                  <a:lnTo>
                    <a:pt x="16" y="12"/>
                  </a:lnTo>
                  <a:lnTo>
                    <a:pt x="14" y="10"/>
                  </a:lnTo>
                  <a:lnTo>
                    <a:pt x="14" y="8"/>
                  </a:lnTo>
                  <a:lnTo>
                    <a:pt x="18" y="10"/>
                  </a:lnTo>
                  <a:lnTo>
                    <a:pt x="20" y="8"/>
                  </a:lnTo>
                  <a:lnTo>
                    <a:pt x="18" y="8"/>
                  </a:lnTo>
                  <a:lnTo>
                    <a:pt x="18" y="6"/>
                  </a:lnTo>
                  <a:lnTo>
                    <a:pt x="18" y="4"/>
                  </a:lnTo>
                  <a:lnTo>
                    <a:pt x="20" y="0"/>
                  </a:lnTo>
                  <a:lnTo>
                    <a:pt x="24" y="2"/>
                  </a:lnTo>
                  <a:lnTo>
                    <a:pt x="26" y="2"/>
                  </a:lnTo>
                  <a:lnTo>
                    <a:pt x="26" y="4"/>
                  </a:lnTo>
                  <a:lnTo>
                    <a:pt x="24" y="4"/>
                  </a:lnTo>
                  <a:lnTo>
                    <a:pt x="26" y="4"/>
                  </a:lnTo>
                  <a:lnTo>
                    <a:pt x="28" y="2"/>
                  </a:lnTo>
                  <a:lnTo>
                    <a:pt x="30" y="2"/>
                  </a:lnTo>
                  <a:lnTo>
                    <a:pt x="34" y="2"/>
                  </a:lnTo>
                  <a:lnTo>
                    <a:pt x="38" y="2"/>
                  </a:lnTo>
                  <a:lnTo>
                    <a:pt x="40" y="2"/>
                  </a:lnTo>
                  <a:lnTo>
                    <a:pt x="42" y="2"/>
                  </a:lnTo>
                  <a:lnTo>
                    <a:pt x="44" y="2"/>
                  </a:lnTo>
                  <a:lnTo>
                    <a:pt x="44" y="0"/>
                  </a:lnTo>
                  <a:lnTo>
                    <a:pt x="46" y="0"/>
                  </a:lnTo>
                  <a:lnTo>
                    <a:pt x="50" y="2"/>
                  </a:lnTo>
                  <a:lnTo>
                    <a:pt x="50" y="0"/>
                  </a:lnTo>
                  <a:lnTo>
                    <a:pt x="54" y="0"/>
                  </a:lnTo>
                  <a:lnTo>
                    <a:pt x="54" y="4"/>
                  </a:lnTo>
                  <a:lnTo>
                    <a:pt x="54" y="6"/>
                  </a:lnTo>
                  <a:lnTo>
                    <a:pt x="52" y="8"/>
                  </a:lnTo>
                  <a:lnTo>
                    <a:pt x="50" y="8"/>
                  </a:lnTo>
                  <a:lnTo>
                    <a:pt x="48" y="10"/>
                  </a:lnTo>
                  <a:lnTo>
                    <a:pt x="46" y="12"/>
                  </a:lnTo>
                  <a:lnTo>
                    <a:pt x="44" y="12"/>
                  </a:lnTo>
                  <a:lnTo>
                    <a:pt x="40" y="14"/>
                  </a:lnTo>
                  <a:lnTo>
                    <a:pt x="38" y="16"/>
                  </a:lnTo>
                  <a:lnTo>
                    <a:pt x="38" y="18"/>
                  </a:lnTo>
                  <a:lnTo>
                    <a:pt x="36" y="18"/>
                  </a:lnTo>
                  <a:lnTo>
                    <a:pt x="34" y="18"/>
                  </a:lnTo>
                  <a:lnTo>
                    <a:pt x="32" y="18"/>
                  </a:lnTo>
                  <a:lnTo>
                    <a:pt x="32" y="16"/>
                  </a:lnTo>
                  <a:lnTo>
                    <a:pt x="32" y="18"/>
                  </a:lnTo>
                  <a:lnTo>
                    <a:pt x="34" y="18"/>
                  </a:lnTo>
                  <a:lnTo>
                    <a:pt x="36" y="18"/>
                  </a:lnTo>
                  <a:lnTo>
                    <a:pt x="38" y="20"/>
                  </a:lnTo>
                  <a:lnTo>
                    <a:pt x="40" y="20"/>
                  </a:lnTo>
                  <a:lnTo>
                    <a:pt x="40" y="18"/>
                  </a:lnTo>
                  <a:lnTo>
                    <a:pt x="42" y="18"/>
                  </a:lnTo>
                  <a:lnTo>
                    <a:pt x="42" y="20"/>
                  </a:lnTo>
                  <a:lnTo>
                    <a:pt x="40" y="20"/>
                  </a:lnTo>
                  <a:lnTo>
                    <a:pt x="38" y="22"/>
                  </a:lnTo>
                  <a:lnTo>
                    <a:pt x="38" y="20"/>
                  </a:lnTo>
                  <a:lnTo>
                    <a:pt x="36" y="22"/>
                  </a:lnTo>
                  <a:lnTo>
                    <a:pt x="32" y="22"/>
                  </a:lnTo>
                  <a:lnTo>
                    <a:pt x="30" y="24"/>
                  </a:lnTo>
                  <a:lnTo>
                    <a:pt x="32" y="24"/>
                  </a:lnTo>
                  <a:lnTo>
                    <a:pt x="34" y="22"/>
                  </a:lnTo>
                  <a:lnTo>
                    <a:pt x="36" y="22"/>
                  </a:lnTo>
                  <a:lnTo>
                    <a:pt x="38" y="24"/>
                  </a:lnTo>
                  <a:lnTo>
                    <a:pt x="36" y="24"/>
                  </a:lnTo>
                  <a:lnTo>
                    <a:pt x="34" y="24"/>
                  </a:lnTo>
                  <a:lnTo>
                    <a:pt x="34" y="26"/>
                  </a:lnTo>
                  <a:lnTo>
                    <a:pt x="36" y="26"/>
                  </a:lnTo>
                  <a:lnTo>
                    <a:pt x="38" y="26"/>
                  </a:lnTo>
                  <a:lnTo>
                    <a:pt x="38" y="24"/>
                  </a:lnTo>
                  <a:lnTo>
                    <a:pt x="42" y="24"/>
                  </a:lnTo>
                  <a:lnTo>
                    <a:pt x="44" y="22"/>
                  </a:lnTo>
                  <a:lnTo>
                    <a:pt x="44" y="24"/>
                  </a:lnTo>
                  <a:lnTo>
                    <a:pt x="46" y="24"/>
                  </a:lnTo>
                  <a:lnTo>
                    <a:pt x="46" y="22"/>
                  </a:lnTo>
                  <a:lnTo>
                    <a:pt x="48" y="22"/>
                  </a:lnTo>
                  <a:lnTo>
                    <a:pt x="50" y="22"/>
                  </a:lnTo>
                  <a:lnTo>
                    <a:pt x="52" y="22"/>
                  </a:lnTo>
                  <a:lnTo>
                    <a:pt x="54" y="22"/>
                  </a:lnTo>
                  <a:lnTo>
                    <a:pt x="56" y="22"/>
                  </a:lnTo>
                  <a:lnTo>
                    <a:pt x="58" y="22"/>
                  </a:lnTo>
                  <a:lnTo>
                    <a:pt x="60" y="22"/>
                  </a:lnTo>
                  <a:lnTo>
                    <a:pt x="62" y="22"/>
                  </a:lnTo>
                  <a:lnTo>
                    <a:pt x="64" y="22"/>
                  </a:lnTo>
                  <a:lnTo>
                    <a:pt x="68" y="22"/>
                  </a:lnTo>
                  <a:lnTo>
                    <a:pt x="70" y="22"/>
                  </a:lnTo>
                  <a:lnTo>
                    <a:pt x="72" y="22"/>
                  </a:lnTo>
                  <a:lnTo>
                    <a:pt x="74" y="24"/>
                  </a:lnTo>
                  <a:lnTo>
                    <a:pt x="76" y="26"/>
                  </a:lnTo>
                  <a:lnTo>
                    <a:pt x="76" y="28"/>
                  </a:lnTo>
                  <a:lnTo>
                    <a:pt x="74" y="28"/>
                  </a:lnTo>
                  <a:lnTo>
                    <a:pt x="72" y="30"/>
                  </a:lnTo>
                  <a:lnTo>
                    <a:pt x="70" y="32"/>
                  </a:lnTo>
                  <a:lnTo>
                    <a:pt x="70" y="34"/>
                  </a:lnTo>
                  <a:lnTo>
                    <a:pt x="68" y="36"/>
                  </a:lnTo>
                  <a:lnTo>
                    <a:pt x="68" y="38"/>
                  </a:lnTo>
                  <a:lnTo>
                    <a:pt x="66" y="40"/>
                  </a:lnTo>
                  <a:lnTo>
                    <a:pt x="64" y="40"/>
                  </a:lnTo>
                  <a:lnTo>
                    <a:pt x="64" y="42"/>
                  </a:lnTo>
                  <a:lnTo>
                    <a:pt x="62" y="42"/>
                  </a:lnTo>
                  <a:lnTo>
                    <a:pt x="64" y="42"/>
                  </a:lnTo>
                  <a:lnTo>
                    <a:pt x="62" y="44"/>
                  </a:lnTo>
                  <a:lnTo>
                    <a:pt x="62" y="46"/>
                  </a:lnTo>
                  <a:lnTo>
                    <a:pt x="60" y="46"/>
                  </a:lnTo>
                  <a:lnTo>
                    <a:pt x="58" y="48"/>
                  </a:lnTo>
                  <a:lnTo>
                    <a:pt x="56" y="48"/>
                  </a:lnTo>
                  <a:lnTo>
                    <a:pt x="54" y="48"/>
                  </a:lnTo>
                  <a:lnTo>
                    <a:pt x="50" y="50"/>
                  </a:lnTo>
                  <a:lnTo>
                    <a:pt x="52" y="50"/>
                  </a:lnTo>
                  <a:lnTo>
                    <a:pt x="54" y="50"/>
                  </a:lnTo>
                  <a:lnTo>
                    <a:pt x="54" y="48"/>
                  </a:lnTo>
                  <a:lnTo>
                    <a:pt x="56" y="48"/>
                  </a:lnTo>
                  <a:lnTo>
                    <a:pt x="56" y="50"/>
                  </a:lnTo>
                  <a:lnTo>
                    <a:pt x="58" y="52"/>
                  </a:lnTo>
                  <a:lnTo>
                    <a:pt x="60" y="52"/>
                  </a:lnTo>
                  <a:lnTo>
                    <a:pt x="58" y="54"/>
                  </a:lnTo>
                  <a:lnTo>
                    <a:pt x="56" y="54"/>
                  </a:lnTo>
                  <a:lnTo>
                    <a:pt x="54" y="54"/>
                  </a:lnTo>
                  <a:lnTo>
                    <a:pt x="52" y="56"/>
                  </a:lnTo>
                  <a:lnTo>
                    <a:pt x="48" y="58"/>
                  </a:lnTo>
                  <a:lnTo>
                    <a:pt x="46" y="58"/>
                  </a:lnTo>
                  <a:lnTo>
                    <a:pt x="44" y="58"/>
                  </a:lnTo>
                  <a:lnTo>
                    <a:pt x="42" y="58"/>
                  </a:lnTo>
                  <a:lnTo>
                    <a:pt x="44" y="58"/>
                  </a:lnTo>
                  <a:lnTo>
                    <a:pt x="46" y="60"/>
                  </a:lnTo>
                  <a:lnTo>
                    <a:pt x="50" y="60"/>
                  </a:lnTo>
                  <a:lnTo>
                    <a:pt x="54" y="60"/>
                  </a:lnTo>
                  <a:lnTo>
                    <a:pt x="56" y="58"/>
                  </a:lnTo>
                  <a:lnTo>
                    <a:pt x="60" y="58"/>
                  </a:lnTo>
                  <a:lnTo>
                    <a:pt x="62" y="58"/>
                  </a:lnTo>
                  <a:lnTo>
                    <a:pt x="64" y="60"/>
                  </a:lnTo>
                  <a:lnTo>
                    <a:pt x="66" y="60"/>
                  </a:lnTo>
                  <a:lnTo>
                    <a:pt x="68" y="62"/>
                  </a:lnTo>
                  <a:lnTo>
                    <a:pt x="70" y="62"/>
                  </a:lnTo>
                  <a:lnTo>
                    <a:pt x="70" y="64"/>
                  </a:lnTo>
                  <a:lnTo>
                    <a:pt x="72" y="64"/>
                  </a:lnTo>
                  <a:lnTo>
                    <a:pt x="74" y="66"/>
                  </a:lnTo>
                  <a:lnTo>
                    <a:pt x="74" y="68"/>
                  </a:lnTo>
                  <a:lnTo>
                    <a:pt x="76" y="68"/>
                  </a:lnTo>
                  <a:lnTo>
                    <a:pt x="78" y="68"/>
                  </a:lnTo>
                  <a:lnTo>
                    <a:pt x="78" y="70"/>
                  </a:lnTo>
                  <a:lnTo>
                    <a:pt x="78" y="72"/>
                  </a:lnTo>
                  <a:lnTo>
                    <a:pt x="78" y="74"/>
                  </a:lnTo>
                  <a:lnTo>
                    <a:pt x="78" y="76"/>
                  </a:lnTo>
                  <a:lnTo>
                    <a:pt x="80" y="78"/>
                  </a:lnTo>
                  <a:lnTo>
                    <a:pt x="80" y="80"/>
                  </a:lnTo>
                  <a:lnTo>
                    <a:pt x="82" y="80"/>
                  </a:lnTo>
                  <a:lnTo>
                    <a:pt x="82" y="82"/>
                  </a:lnTo>
                  <a:lnTo>
                    <a:pt x="82" y="84"/>
                  </a:lnTo>
                  <a:lnTo>
                    <a:pt x="84" y="86"/>
                  </a:lnTo>
                  <a:lnTo>
                    <a:pt x="86" y="88"/>
                  </a:lnTo>
                  <a:lnTo>
                    <a:pt x="88" y="88"/>
                  </a:lnTo>
                  <a:lnTo>
                    <a:pt x="88" y="90"/>
                  </a:lnTo>
                  <a:lnTo>
                    <a:pt x="92" y="90"/>
                  </a:lnTo>
                  <a:lnTo>
                    <a:pt x="96" y="92"/>
                  </a:lnTo>
                  <a:lnTo>
                    <a:pt x="98" y="92"/>
                  </a:lnTo>
                  <a:lnTo>
                    <a:pt x="98" y="94"/>
                  </a:lnTo>
                  <a:lnTo>
                    <a:pt x="100" y="96"/>
                  </a:lnTo>
                  <a:lnTo>
                    <a:pt x="100" y="98"/>
                  </a:lnTo>
                  <a:lnTo>
                    <a:pt x="102" y="100"/>
                  </a:lnTo>
                  <a:lnTo>
                    <a:pt x="104" y="100"/>
                  </a:lnTo>
                  <a:lnTo>
                    <a:pt x="102" y="102"/>
                  </a:lnTo>
                  <a:lnTo>
                    <a:pt x="102" y="104"/>
                  </a:lnTo>
                  <a:lnTo>
                    <a:pt x="102" y="106"/>
                  </a:lnTo>
                  <a:lnTo>
                    <a:pt x="104" y="108"/>
                  </a:lnTo>
                  <a:lnTo>
                    <a:pt x="106" y="110"/>
                  </a:lnTo>
                  <a:lnTo>
                    <a:pt x="108" y="112"/>
                  </a:lnTo>
                  <a:lnTo>
                    <a:pt x="108" y="114"/>
                  </a:lnTo>
                  <a:lnTo>
                    <a:pt x="108" y="112"/>
                  </a:lnTo>
                  <a:lnTo>
                    <a:pt x="106" y="112"/>
                  </a:lnTo>
                  <a:lnTo>
                    <a:pt x="104" y="112"/>
                  </a:lnTo>
                  <a:lnTo>
                    <a:pt x="102" y="112"/>
                  </a:lnTo>
                  <a:lnTo>
                    <a:pt x="102" y="110"/>
                  </a:lnTo>
                  <a:lnTo>
                    <a:pt x="100" y="110"/>
                  </a:lnTo>
                  <a:lnTo>
                    <a:pt x="96" y="110"/>
                  </a:lnTo>
                  <a:lnTo>
                    <a:pt x="94" y="110"/>
                  </a:lnTo>
                  <a:lnTo>
                    <a:pt x="98" y="110"/>
                  </a:lnTo>
                  <a:lnTo>
                    <a:pt x="100" y="110"/>
                  </a:lnTo>
                  <a:lnTo>
                    <a:pt x="102" y="110"/>
                  </a:lnTo>
                  <a:lnTo>
                    <a:pt x="102" y="112"/>
                  </a:lnTo>
                  <a:lnTo>
                    <a:pt x="102" y="114"/>
                  </a:lnTo>
                  <a:lnTo>
                    <a:pt x="104" y="114"/>
                  </a:lnTo>
                  <a:lnTo>
                    <a:pt x="106" y="114"/>
                  </a:lnTo>
                  <a:lnTo>
                    <a:pt x="106" y="116"/>
                  </a:lnTo>
                  <a:lnTo>
                    <a:pt x="108" y="116"/>
                  </a:lnTo>
                  <a:lnTo>
                    <a:pt x="108" y="118"/>
                  </a:lnTo>
                  <a:lnTo>
                    <a:pt x="110" y="118"/>
                  </a:lnTo>
                  <a:lnTo>
                    <a:pt x="112" y="122"/>
                  </a:lnTo>
                  <a:lnTo>
                    <a:pt x="112" y="124"/>
                  </a:lnTo>
                  <a:lnTo>
                    <a:pt x="110" y="124"/>
                  </a:lnTo>
                  <a:lnTo>
                    <a:pt x="110" y="126"/>
                  </a:lnTo>
                  <a:lnTo>
                    <a:pt x="108" y="126"/>
                  </a:lnTo>
                  <a:lnTo>
                    <a:pt x="106" y="128"/>
                  </a:lnTo>
                  <a:lnTo>
                    <a:pt x="108" y="128"/>
                  </a:lnTo>
                  <a:lnTo>
                    <a:pt x="110" y="130"/>
                  </a:lnTo>
                  <a:lnTo>
                    <a:pt x="112" y="130"/>
                  </a:lnTo>
                  <a:lnTo>
                    <a:pt x="112" y="128"/>
                  </a:lnTo>
                  <a:lnTo>
                    <a:pt x="114" y="128"/>
                  </a:lnTo>
                  <a:lnTo>
                    <a:pt x="116" y="128"/>
                  </a:lnTo>
                  <a:lnTo>
                    <a:pt x="118" y="128"/>
                  </a:lnTo>
                  <a:lnTo>
                    <a:pt x="122" y="128"/>
                  </a:lnTo>
                  <a:lnTo>
                    <a:pt x="124" y="128"/>
                  </a:lnTo>
                  <a:lnTo>
                    <a:pt x="126" y="128"/>
                  </a:lnTo>
                  <a:lnTo>
                    <a:pt x="128" y="128"/>
                  </a:lnTo>
                  <a:lnTo>
                    <a:pt x="130" y="128"/>
                  </a:lnTo>
                  <a:lnTo>
                    <a:pt x="132" y="128"/>
                  </a:lnTo>
                  <a:lnTo>
                    <a:pt x="134" y="128"/>
                  </a:lnTo>
                  <a:lnTo>
                    <a:pt x="136" y="130"/>
                  </a:lnTo>
                  <a:lnTo>
                    <a:pt x="136" y="132"/>
                  </a:lnTo>
                  <a:lnTo>
                    <a:pt x="138" y="134"/>
                  </a:lnTo>
                  <a:lnTo>
                    <a:pt x="138" y="136"/>
                  </a:lnTo>
                  <a:lnTo>
                    <a:pt x="138" y="138"/>
                  </a:lnTo>
                  <a:lnTo>
                    <a:pt x="138" y="140"/>
                  </a:lnTo>
                  <a:lnTo>
                    <a:pt x="136" y="140"/>
                  </a:lnTo>
                  <a:lnTo>
                    <a:pt x="136" y="144"/>
                  </a:lnTo>
                  <a:lnTo>
                    <a:pt x="134" y="146"/>
                  </a:lnTo>
                  <a:lnTo>
                    <a:pt x="130" y="150"/>
                  </a:lnTo>
                  <a:lnTo>
                    <a:pt x="128" y="148"/>
                  </a:lnTo>
                  <a:lnTo>
                    <a:pt x="126" y="148"/>
                  </a:lnTo>
                  <a:lnTo>
                    <a:pt x="128" y="150"/>
                  </a:lnTo>
                  <a:lnTo>
                    <a:pt x="128" y="152"/>
                  </a:lnTo>
                  <a:lnTo>
                    <a:pt x="130" y="152"/>
                  </a:lnTo>
                  <a:lnTo>
                    <a:pt x="128" y="152"/>
                  </a:lnTo>
                  <a:lnTo>
                    <a:pt x="128" y="154"/>
                  </a:lnTo>
                  <a:lnTo>
                    <a:pt x="126" y="154"/>
                  </a:lnTo>
                  <a:lnTo>
                    <a:pt x="124" y="154"/>
                  </a:lnTo>
                  <a:lnTo>
                    <a:pt x="124" y="152"/>
                  </a:lnTo>
                  <a:lnTo>
                    <a:pt x="122" y="152"/>
                  </a:lnTo>
                  <a:lnTo>
                    <a:pt x="122" y="154"/>
                  </a:lnTo>
                  <a:lnTo>
                    <a:pt x="118" y="154"/>
                  </a:lnTo>
                  <a:lnTo>
                    <a:pt x="118" y="156"/>
                  </a:lnTo>
                  <a:lnTo>
                    <a:pt x="120" y="156"/>
                  </a:lnTo>
                  <a:lnTo>
                    <a:pt x="122" y="156"/>
                  </a:lnTo>
                  <a:lnTo>
                    <a:pt x="122" y="154"/>
                  </a:lnTo>
                  <a:lnTo>
                    <a:pt x="122" y="158"/>
                  </a:lnTo>
                  <a:lnTo>
                    <a:pt x="120" y="160"/>
                  </a:lnTo>
                  <a:lnTo>
                    <a:pt x="118" y="160"/>
                  </a:lnTo>
                  <a:lnTo>
                    <a:pt x="114" y="160"/>
                  </a:lnTo>
                  <a:lnTo>
                    <a:pt x="112" y="162"/>
                  </a:lnTo>
                  <a:lnTo>
                    <a:pt x="114" y="162"/>
                  </a:lnTo>
                  <a:lnTo>
                    <a:pt x="114" y="160"/>
                  </a:lnTo>
                  <a:lnTo>
                    <a:pt x="116" y="160"/>
                  </a:lnTo>
                  <a:lnTo>
                    <a:pt x="118" y="160"/>
                  </a:lnTo>
                  <a:lnTo>
                    <a:pt x="118" y="162"/>
                  </a:lnTo>
                  <a:lnTo>
                    <a:pt x="116" y="162"/>
                  </a:lnTo>
                  <a:lnTo>
                    <a:pt x="118" y="164"/>
                  </a:lnTo>
                  <a:lnTo>
                    <a:pt x="122" y="164"/>
                  </a:lnTo>
                  <a:lnTo>
                    <a:pt x="124" y="164"/>
                  </a:lnTo>
                  <a:lnTo>
                    <a:pt x="126" y="164"/>
                  </a:lnTo>
                  <a:lnTo>
                    <a:pt x="128" y="164"/>
                  </a:lnTo>
                  <a:lnTo>
                    <a:pt x="130" y="162"/>
                  </a:lnTo>
                  <a:lnTo>
                    <a:pt x="132" y="164"/>
                  </a:lnTo>
                  <a:lnTo>
                    <a:pt x="132" y="168"/>
                  </a:lnTo>
                  <a:lnTo>
                    <a:pt x="130" y="168"/>
                  </a:lnTo>
                  <a:lnTo>
                    <a:pt x="130" y="170"/>
                  </a:lnTo>
                  <a:lnTo>
                    <a:pt x="128" y="170"/>
                  </a:lnTo>
                  <a:lnTo>
                    <a:pt x="126" y="170"/>
                  </a:lnTo>
                  <a:lnTo>
                    <a:pt x="124" y="170"/>
                  </a:lnTo>
                  <a:lnTo>
                    <a:pt x="124" y="172"/>
                  </a:lnTo>
                  <a:lnTo>
                    <a:pt x="124" y="174"/>
                  </a:lnTo>
                  <a:lnTo>
                    <a:pt x="122" y="174"/>
                  </a:lnTo>
                  <a:lnTo>
                    <a:pt x="120" y="174"/>
                  </a:lnTo>
                  <a:lnTo>
                    <a:pt x="118" y="174"/>
                  </a:lnTo>
                  <a:lnTo>
                    <a:pt x="118" y="176"/>
                  </a:lnTo>
                  <a:lnTo>
                    <a:pt x="116" y="176"/>
                  </a:lnTo>
                  <a:lnTo>
                    <a:pt x="114" y="176"/>
                  </a:lnTo>
                  <a:lnTo>
                    <a:pt x="112" y="176"/>
                  </a:lnTo>
                  <a:lnTo>
                    <a:pt x="110" y="176"/>
                  </a:lnTo>
                  <a:lnTo>
                    <a:pt x="108" y="176"/>
                  </a:lnTo>
                  <a:lnTo>
                    <a:pt x="106" y="176"/>
                  </a:lnTo>
                  <a:lnTo>
                    <a:pt x="104" y="176"/>
                  </a:lnTo>
                  <a:lnTo>
                    <a:pt x="102" y="176"/>
                  </a:lnTo>
                  <a:lnTo>
                    <a:pt x="96" y="176"/>
                  </a:lnTo>
                  <a:lnTo>
                    <a:pt x="94" y="176"/>
                  </a:lnTo>
                  <a:lnTo>
                    <a:pt x="92" y="176"/>
                  </a:lnTo>
                  <a:lnTo>
                    <a:pt x="90" y="176"/>
                  </a:lnTo>
                  <a:lnTo>
                    <a:pt x="86" y="176"/>
                  </a:lnTo>
                  <a:lnTo>
                    <a:pt x="82" y="176"/>
                  </a:lnTo>
                  <a:lnTo>
                    <a:pt x="80" y="176"/>
                  </a:lnTo>
                  <a:lnTo>
                    <a:pt x="78" y="176"/>
                  </a:lnTo>
                  <a:lnTo>
                    <a:pt x="76" y="176"/>
                  </a:lnTo>
                  <a:lnTo>
                    <a:pt x="72" y="176"/>
                  </a:lnTo>
                  <a:lnTo>
                    <a:pt x="70" y="176"/>
                  </a:lnTo>
                  <a:lnTo>
                    <a:pt x="68" y="176"/>
                  </a:lnTo>
                  <a:lnTo>
                    <a:pt x="68" y="178"/>
                  </a:lnTo>
                  <a:lnTo>
                    <a:pt x="70" y="178"/>
                  </a:lnTo>
                  <a:lnTo>
                    <a:pt x="70" y="180"/>
                  </a:lnTo>
                  <a:lnTo>
                    <a:pt x="68" y="180"/>
                  </a:lnTo>
                  <a:lnTo>
                    <a:pt x="66" y="180"/>
                  </a:lnTo>
                  <a:lnTo>
                    <a:pt x="66" y="178"/>
                  </a:lnTo>
                  <a:lnTo>
                    <a:pt x="62" y="178"/>
                  </a:lnTo>
                  <a:lnTo>
                    <a:pt x="60" y="178"/>
                  </a:lnTo>
                  <a:lnTo>
                    <a:pt x="60" y="180"/>
                  </a:lnTo>
                  <a:lnTo>
                    <a:pt x="62" y="180"/>
                  </a:lnTo>
                  <a:lnTo>
                    <a:pt x="60" y="180"/>
                  </a:lnTo>
                  <a:lnTo>
                    <a:pt x="58" y="178"/>
                  </a:lnTo>
                  <a:lnTo>
                    <a:pt x="56" y="178"/>
                  </a:lnTo>
                  <a:lnTo>
                    <a:pt x="54" y="176"/>
                  </a:lnTo>
                  <a:lnTo>
                    <a:pt x="54" y="178"/>
                  </a:lnTo>
                  <a:lnTo>
                    <a:pt x="50" y="178"/>
                  </a:lnTo>
                  <a:lnTo>
                    <a:pt x="48" y="178"/>
                  </a:lnTo>
                  <a:lnTo>
                    <a:pt x="44" y="180"/>
                  </a:lnTo>
                  <a:lnTo>
                    <a:pt x="44" y="182"/>
                  </a:lnTo>
                  <a:lnTo>
                    <a:pt x="42" y="184"/>
                  </a:lnTo>
                  <a:lnTo>
                    <a:pt x="40" y="188"/>
                  </a:lnTo>
                  <a:lnTo>
                    <a:pt x="38" y="188"/>
                  </a:lnTo>
                  <a:lnTo>
                    <a:pt x="36" y="188"/>
                  </a:lnTo>
                  <a:lnTo>
                    <a:pt x="34" y="186"/>
                  </a:lnTo>
                  <a:lnTo>
                    <a:pt x="32" y="186"/>
                  </a:lnTo>
                  <a:lnTo>
                    <a:pt x="30" y="186"/>
                  </a:lnTo>
                  <a:lnTo>
                    <a:pt x="30" y="184"/>
                  </a:lnTo>
                  <a:lnTo>
                    <a:pt x="26" y="186"/>
                  </a:lnTo>
                  <a:lnTo>
                    <a:pt x="24" y="186"/>
                  </a:lnTo>
                  <a:lnTo>
                    <a:pt x="22" y="186"/>
                  </a:lnTo>
                  <a:lnTo>
                    <a:pt x="20" y="186"/>
                  </a:lnTo>
                  <a:lnTo>
                    <a:pt x="18" y="188"/>
                  </a:lnTo>
                  <a:lnTo>
                    <a:pt x="16" y="190"/>
                  </a:lnTo>
                  <a:lnTo>
                    <a:pt x="14" y="190"/>
                  </a:lnTo>
                  <a:lnTo>
                    <a:pt x="14" y="192"/>
                  </a:lnTo>
                  <a:lnTo>
                    <a:pt x="12" y="194"/>
                  </a:lnTo>
                  <a:lnTo>
                    <a:pt x="10" y="194"/>
                  </a:lnTo>
                  <a:lnTo>
                    <a:pt x="10" y="192"/>
                  </a:lnTo>
                  <a:lnTo>
                    <a:pt x="8" y="192"/>
                  </a:lnTo>
                  <a:lnTo>
                    <a:pt x="6" y="190"/>
                  </a:lnTo>
                  <a:lnTo>
                    <a:pt x="6" y="192"/>
                  </a:lnTo>
                  <a:lnTo>
                    <a:pt x="4" y="192"/>
                  </a:lnTo>
                  <a:lnTo>
                    <a:pt x="4" y="190"/>
                  </a:lnTo>
                  <a:lnTo>
                    <a:pt x="6" y="188"/>
                  </a:lnTo>
                  <a:lnTo>
                    <a:pt x="6" y="190"/>
                  </a:lnTo>
                  <a:lnTo>
                    <a:pt x="10" y="188"/>
                  </a:lnTo>
                  <a:lnTo>
                    <a:pt x="12" y="186"/>
                  </a:lnTo>
                  <a:lnTo>
                    <a:pt x="14" y="184"/>
                  </a:lnTo>
                  <a:lnTo>
                    <a:pt x="14" y="182"/>
                  </a:lnTo>
                  <a:lnTo>
                    <a:pt x="14" y="180"/>
                  </a:lnTo>
                  <a:lnTo>
                    <a:pt x="16" y="180"/>
                  </a:lnTo>
                  <a:lnTo>
                    <a:pt x="18" y="180"/>
                  </a:lnTo>
                  <a:lnTo>
                    <a:pt x="20" y="180"/>
                  </a:lnTo>
                  <a:lnTo>
                    <a:pt x="20" y="178"/>
                  </a:lnTo>
                  <a:lnTo>
                    <a:pt x="22" y="176"/>
                  </a:lnTo>
                  <a:lnTo>
                    <a:pt x="24" y="176"/>
                  </a:lnTo>
                  <a:lnTo>
                    <a:pt x="24" y="174"/>
                  </a:lnTo>
                  <a:lnTo>
                    <a:pt x="24" y="172"/>
                  </a:lnTo>
                  <a:lnTo>
                    <a:pt x="26" y="172"/>
                  </a:lnTo>
                  <a:lnTo>
                    <a:pt x="28" y="172"/>
                  </a:lnTo>
                  <a:lnTo>
                    <a:pt x="30" y="172"/>
                  </a:lnTo>
                  <a:lnTo>
                    <a:pt x="30" y="170"/>
                  </a:lnTo>
                  <a:lnTo>
                    <a:pt x="30" y="168"/>
                  </a:lnTo>
                  <a:lnTo>
                    <a:pt x="32" y="168"/>
                  </a:lnTo>
                  <a:lnTo>
                    <a:pt x="34" y="166"/>
                  </a:lnTo>
                  <a:lnTo>
                    <a:pt x="36" y="166"/>
                  </a:lnTo>
                  <a:lnTo>
                    <a:pt x="38" y="166"/>
                  </a:lnTo>
                  <a:lnTo>
                    <a:pt x="40" y="166"/>
                  </a:lnTo>
                  <a:lnTo>
                    <a:pt x="42" y="166"/>
                  </a:lnTo>
                  <a:lnTo>
                    <a:pt x="44" y="166"/>
                  </a:lnTo>
                  <a:lnTo>
                    <a:pt x="44" y="168"/>
                  </a:lnTo>
                  <a:lnTo>
                    <a:pt x="46" y="168"/>
                  </a:lnTo>
                  <a:lnTo>
                    <a:pt x="48" y="168"/>
                  </a:lnTo>
                  <a:lnTo>
                    <a:pt x="52" y="168"/>
                  </a:lnTo>
                  <a:lnTo>
                    <a:pt x="52" y="166"/>
                  </a:lnTo>
                  <a:lnTo>
                    <a:pt x="52" y="164"/>
                  </a:lnTo>
                  <a:lnTo>
                    <a:pt x="54" y="164"/>
                  </a:lnTo>
                  <a:lnTo>
                    <a:pt x="54" y="162"/>
                  </a:lnTo>
                  <a:lnTo>
                    <a:pt x="56" y="160"/>
                  </a:lnTo>
                  <a:lnTo>
                    <a:pt x="58" y="158"/>
                  </a:lnTo>
                  <a:lnTo>
                    <a:pt x="60" y="156"/>
                  </a:lnTo>
                  <a:lnTo>
                    <a:pt x="60" y="154"/>
                  </a:lnTo>
                  <a:lnTo>
                    <a:pt x="62" y="154"/>
                  </a:lnTo>
                  <a:lnTo>
                    <a:pt x="58" y="156"/>
                  </a:lnTo>
                  <a:lnTo>
                    <a:pt x="58" y="158"/>
                  </a:lnTo>
                  <a:lnTo>
                    <a:pt x="56" y="158"/>
                  </a:lnTo>
                  <a:lnTo>
                    <a:pt x="54" y="160"/>
                  </a:lnTo>
                  <a:lnTo>
                    <a:pt x="52" y="160"/>
                  </a:lnTo>
                  <a:lnTo>
                    <a:pt x="50" y="160"/>
                  </a:lnTo>
                  <a:lnTo>
                    <a:pt x="50" y="162"/>
                  </a:lnTo>
                  <a:lnTo>
                    <a:pt x="48" y="164"/>
                  </a:lnTo>
                  <a:lnTo>
                    <a:pt x="46" y="164"/>
                  </a:lnTo>
                  <a:lnTo>
                    <a:pt x="44" y="162"/>
                  </a:lnTo>
                  <a:lnTo>
                    <a:pt x="42" y="162"/>
                  </a:lnTo>
                  <a:lnTo>
                    <a:pt x="40" y="160"/>
                  </a:lnTo>
                  <a:lnTo>
                    <a:pt x="38" y="160"/>
                  </a:lnTo>
                  <a:lnTo>
                    <a:pt x="38" y="158"/>
                  </a:lnTo>
                  <a:lnTo>
                    <a:pt x="36" y="158"/>
                  </a:lnTo>
                  <a:lnTo>
                    <a:pt x="34" y="158"/>
                  </a:lnTo>
                  <a:lnTo>
                    <a:pt x="30" y="160"/>
                  </a:lnTo>
                  <a:lnTo>
                    <a:pt x="30" y="158"/>
                  </a:lnTo>
                  <a:lnTo>
                    <a:pt x="28" y="158"/>
                  </a:lnTo>
                  <a:lnTo>
                    <a:pt x="30" y="158"/>
                  </a:lnTo>
                  <a:lnTo>
                    <a:pt x="32" y="158"/>
                  </a:lnTo>
                  <a:lnTo>
                    <a:pt x="32" y="156"/>
                  </a:lnTo>
                  <a:lnTo>
                    <a:pt x="34" y="156"/>
                  </a:lnTo>
                  <a:lnTo>
                    <a:pt x="32" y="156"/>
                  </a:lnTo>
                  <a:lnTo>
                    <a:pt x="30" y="156"/>
                  </a:lnTo>
                  <a:lnTo>
                    <a:pt x="26" y="154"/>
                  </a:lnTo>
                  <a:lnTo>
                    <a:pt x="24" y="154"/>
                  </a:lnTo>
                  <a:lnTo>
                    <a:pt x="22" y="154"/>
                  </a:lnTo>
                  <a:lnTo>
                    <a:pt x="22" y="156"/>
                  </a:lnTo>
                  <a:lnTo>
                    <a:pt x="20" y="158"/>
                  </a:lnTo>
                  <a:lnTo>
                    <a:pt x="20" y="156"/>
                  </a:lnTo>
                  <a:lnTo>
                    <a:pt x="18" y="156"/>
                  </a:lnTo>
                  <a:lnTo>
                    <a:pt x="18" y="158"/>
                  </a:lnTo>
                  <a:lnTo>
                    <a:pt x="16" y="158"/>
                  </a:lnTo>
                  <a:lnTo>
                    <a:pt x="14" y="158"/>
                  </a:lnTo>
                  <a:close/>
                </a:path>
              </a:pathLst>
            </a:custGeom>
            <a:solidFill>
              <a:srgbClr val="FC6800"/>
            </a:solidFill>
            <a:ln w="3175">
              <a:solidFill>
                <a:schemeClr val="bg1"/>
              </a:solidFill>
              <a:prstDash val="sysDot"/>
              <a:round/>
              <a:headEnd/>
              <a:tailEnd/>
            </a:ln>
          </p:spPr>
          <p:txBody>
            <a:bodyPr/>
            <a:lstStyle/>
            <a:p>
              <a:pPr fontAlgn="base">
                <a:spcBef>
                  <a:spcPct val="0"/>
                </a:spcBef>
                <a:spcAft>
                  <a:spcPct val="0"/>
                </a:spcAft>
              </a:pPr>
              <a:endParaRPr lang="de-DE" sz="2400">
                <a:solidFill>
                  <a:srgbClr val="000000"/>
                </a:solidFill>
                <a:cs typeface="Arial" charset="0"/>
              </a:endParaRPr>
            </a:p>
          </p:txBody>
        </p:sp>
        <p:sp>
          <p:nvSpPr>
            <p:cNvPr id="14576" name="Freeform 2658"/>
            <p:cNvSpPr>
              <a:spLocks/>
            </p:cNvSpPr>
            <p:nvPr/>
          </p:nvSpPr>
          <p:spPr bwMode="auto">
            <a:xfrm>
              <a:off x="3937029" y="1989689"/>
              <a:ext cx="61542" cy="100823"/>
            </a:xfrm>
            <a:custGeom>
              <a:avLst/>
              <a:gdLst>
                <a:gd name="T0" fmla="*/ 2147483647 w 66"/>
                <a:gd name="T1" fmla="*/ 2147483647 h 122"/>
                <a:gd name="T2" fmla="*/ 2147483647 w 66"/>
                <a:gd name="T3" fmla="*/ 2147483647 h 122"/>
                <a:gd name="T4" fmla="*/ 2147483647 w 66"/>
                <a:gd name="T5" fmla="*/ 2147483647 h 122"/>
                <a:gd name="T6" fmla="*/ 2147483647 w 66"/>
                <a:gd name="T7" fmla="*/ 2147483647 h 122"/>
                <a:gd name="T8" fmla="*/ 2147483647 w 66"/>
                <a:gd name="T9" fmla="*/ 2147483647 h 122"/>
                <a:gd name="T10" fmla="*/ 2147483647 w 66"/>
                <a:gd name="T11" fmla="*/ 2147483647 h 122"/>
                <a:gd name="T12" fmla="*/ 2147483647 w 66"/>
                <a:gd name="T13" fmla="*/ 2147483647 h 122"/>
                <a:gd name="T14" fmla="*/ 2147483647 w 66"/>
                <a:gd name="T15" fmla="*/ 2147483647 h 122"/>
                <a:gd name="T16" fmla="*/ 2147483647 w 66"/>
                <a:gd name="T17" fmla="*/ 2147483647 h 122"/>
                <a:gd name="T18" fmla="*/ 2147483647 w 66"/>
                <a:gd name="T19" fmla="*/ 2147483647 h 122"/>
                <a:gd name="T20" fmla="*/ 2147483647 w 66"/>
                <a:gd name="T21" fmla="*/ 2147483647 h 122"/>
                <a:gd name="T22" fmla="*/ 2147483647 w 66"/>
                <a:gd name="T23" fmla="*/ 2147483647 h 122"/>
                <a:gd name="T24" fmla="*/ 2147483647 w 66"/>
                <a:gd name="T25" fmla="*/ 2147483647 h 122"/>
                <a:gd name="T26" fmla="*/ 2147483647 w 66"/>
                <a:gd name="T27" fmla="*/ 2147483647 h 122"/>
                <a:gd name="T28" fmla="*/ 2147483647 w 66"/>
                <a:gd name="T29" fmla="*/ 2147483647 h 122"/>
                <a:gd name="T30" fmla="*/ 2147483647 w 66"/>
                <a:gd name="T31" fmla="*/ 2147483647 h 122"/>
                <a:gd name="T32" fmla="*/ 2147483647 w 66"/>
                <a:gd name="T33" fmla="*/ 2147483647 h 122"/>
                <a:gd name="T34" fmla="*/ 2147483647 w 66"/>
                <a:gd name="T35" fmla="*/ 2147483647 h 122"/>
                <a:gd name="T36" fmla="*/ 2147483647 w 66"/>
                <a:gd name="T37" fmla="*/ 2147483647 h 122"/>
                <a:gd name="T38" fmla="*/ 2147483647 w 66"/>
                <a:gd name="T39" fmla="*/ 2147483647 h 122"/>
                <a:gd name="T40" fmla="*/ 2147483647 w 66"/>
                <a:gd name="T41" fmla="*/ 2147483647 h 122"/>
                <a:gd name="T42" fmla="*/ 2147483647 w 66"/>
                <a:gd name="T43" fmla="*/ 2147483647 h 122"/>
                <a:gd name="T44" fmla="*/ 0 w 66"/>
                <a:gd name="T45" fmla="*/ 2147483647 h 122"/>
                <a:gd name="T46" fmla="*/ 2147483647 w 66"/>
                <a:gd name="T47" fmla="*/ 2147483647 h 122"/>
                <a:gd name="T48" fmla="*/ 2147483647 w 66"/>
                <a:gd name="T49" fmla="*/ 2147483647 h 122"/>
                <a:gd name="T50" fmla="*/ 2147483647 w 66"/>
                <a:gd name="T51" fmla="*/ 2147483647 h 122"/>
                <a:gd name="T52" fmla="*/ 2147483647 w 66"/>
                <a:gd name="T53" fmla="*/ 2147483647 h 122"/>
                <a:gd name="T54" fmla="*/ 2147483647 w 66"/>
                <a:gd name="T55" fmla="*/ 2147483647 h 122"/>
                <a:gd name="T56" fmla="*/ 2147483647 w 66"/>
                <a:gd name="T57" fmla="*/ 2147483647 h 122"/>
                <a:gd name="T58" fmla="*/ 2147483647 w 66"/>
                <a:gd name="T59" fmla="*/ 2147483647 h 122"/>
                <a:gd name="T60" fmla="*/ 2147483647 w 66"/>
                <a:gd name="T61" fmla="*/ 2147483647 h 122"/>
                <a:gd name="T62" fmla="*/ 2147483647 w 66"/>
                <a:gd name="T63" fmla="*/ 2147483647 h 122"/>
                <a:gd name="T64" fmla="*/ 2147483647 w 66"/>
                <a:gd name="T65" fmla="*/ 2147483647 h 122"/>
                <a:gd name="T66" fmla="*/ 2147483647 w 66"/>
                <a:gd name="T67" fmla="*/ 2147483647 h 122"/>
                <a:gd name="T68" fmla="*/ 2147483647 w 66"/>
                <a:gd name="T69" fmla="*/ 0 h 122"/>
                <a:gd name="T70" fmla="*/ 2147483647 w 66"/>
                <a:gd name="T71" fmla="*/ 2147483647 h 122"/>
                <a:gd name="T72" fmla="*/ 2147483647 w 66"/>
                <a:gd name="T73" fmla="*/ 2147483647 h 122"/>
                <a:gd name="T74" fmla="*/ 2147483647 w 66"/>
                <a:gd name="T75" fmla="*/ 2147483647 h 122"/>
                <a:gd name="T76" fmla="*/ 2147483647 w 66"/>
                <a:gd name="T77" fmla="*/ 2147483647 h 122"/>
                <a:gd name="T78" fmla="*/ 2147483647 w 66"/>
                <a:gd name="T79" fmla="*/ 2147483647 h 122"/>
                <a:gd name="T80" fmla="*/ 2147483647 w 66"/>
                <a:gd name="T81" fmla="*/ 2147483647 h 122"/>
                <a:gd name="T82" fmla="*/ 2147483647 w 66"/>
                <a:gd name="T83" fmla="*/ 2147483647 h 122"/>
                <a:gd name="T84" fmla="*/ 2147483647 w 66"/>
                <a:gd name="T85" fmla="*/ 2147483647 h 122"/>
                <a:gd name="T86" fmla="*/ 2147483647 w 66"/>
                <a:gd name="T87" fmla="*/ 2147483647 h 122"/>
                <a:gd name="T88" fmla="*/ 2147483647 w 66"/>
                <a:gd name="T89" fmla="*/ 2147483647 h 122"/>
                <a:gd name="T90" fmla="*/ 2147483647 w 66"/>
                <a:gd name="T91" fmla="*/ 2147483647 h 122"/>
                <a:gd name="T92" fmla="*/ 2147483647 w 66"/>
                <a:gd name="T93" fmla="*/ 2147483647 h 122"/>
                <a:gd name="T94" fmla="*/ 2147483647 w 66"/>
                <a:gd name="T95" fmla="*/ 2147483647 h 122"/>
                <a:gd name="T96" fmla="*/ 2147483647 w 66"/>
                <a:gd name="T97" fmla="*/ 2147483647 h 122"/>
                <a:gd name="T98" fmla="*/ 2147483647 w 66"/>
                <a:gd name="T99" fmla="*/ 2147483647 h 122"/>
                <a:gd name="T100" fmla="*/ 2147483647 w 66"/>
                <a:gd name="T101" fmla="*/ 2147483647 h 122"/>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w 66"/>
                <a:gd name="T154" fmla="*/ 0 h 122"/>
                <a:gd name="T155" fmla="*/ 66 w 66"/>
                <a:gd name="T156" fmla="*/ 122 h 122"/>
              </a:gdLst>
              <a:ahLst/>
              <a:cxnLst>
                <a:cxn ang="T102">
                  <a:pos x="T0" y="T1"/>
                </a:cxn>
                <a:cxn ang="T103">
                  <a:pos x="T2" y="T3"/>
                </a:cxn>
                <a:cxn ang="T104">
                  <a:pos x="T4" y="T5"/>
                </a:cxn>
                <a:cxn ang="T105">
                  <a:pos x="T6" y="T7"/>
                </a:cxn>
                <a:cxn ang="T106">
                  <a:pos x="T8" y="T9"/>
                </a:cxn>
                <a:cxn ang="T107">
                  <a:pos x="T10" y="T11"/>
                </a:cxn>
                <a:cxn ang="T108">
                  <a:pos x="T12" y="T13"/>
                </a:cxn>
                <a:cxn ang="T109">
                  <a:pos x="T14" y="T15"/>
                </a:cxn>
                <a:cxn ang="T110">
                  <a:pos x="T16" y="T17"/>
                </a:cxn>
                <a:cxn ang="T111">
                  <a:pos x="T18" y="T19"/>
                </a:cxn>
                <a:cxn ang="T112">
                  <a:pos x="T20" y="T21"/>
                </a:cxn>
                <a:cxn ang="T113">
                  <a:pos x="T22" y="T23"/>
                </a:cxn>
                <a:cxn ang="T114">
                  <a:pos x="T24" y="T25"/>
                </a:cxn>
                <a:cxn ang="T115">
                  <a:pos x="T26" y="T27"/>
                </a:cxn>
                <a:cxn ang="T116">
                  <a:pos x="T28" y="T29"/>
                </a:cxn>
                <a:cxn ang="T117">
                  <a:pos x="T30" y="T31"/>
                </a:cxn>
                <a:cxn ang="T118">
                  <a:pos x="T32" y="T33"/>
                </a:cxn>
                <a:cxn ang="T119">
                  <a:pos x="T34" y="T35"/>
                </a:cxn>
                <a:cxn ang="T120">
                  <a:pos x="T36" y="T37"/>
                </a:cxn>
                <a:cxn ang="T121">
                  <a:pos x="T38" y="T39"/>
                </a:cxn>
                <a:cxn ang="T122">
                  <a:pos x="T40" y="T41"/>
                </a:cxn>
                <a:cxn ang="T123">
                  <a:pos x="T42" y="T43"/>
                </a:cxn>
                <a:cxn ang="T124">
                  <a:pos x="T44" y="T45"/>
                </a:cxn>
                <a:cxn ang="T125">
                  <a:pos x="T46" y="T47"/>
                </a:cxn>
                <a:cxn ang="T126">
                  <a:pos x="T48" y="T49"/>
                </a:cxn>
                <a:cxn ang="T127">
                  <a:pos x="T50" y="T51"/>
                </a:cxn>
                <a:cxn ang="T128">
                  <a:pos x="T52" y="T53"/>
                </a:cxn>
                <a:cxn ang="T129">
                  <a:pos x="T54" y="T55"/>
                </a:cxn>
                <a:cxn ang="T130">
                  <a:pos x="T56" y="T57"/>
                </a:cxn>
                <a:cxn ang="T131">
                  <a:pos x="T58" y="T59"/>
                </a:cxn>
                <a:cxn ang="T132">
                  <a:pos x="T60" y="T61"/>
                </a:cxn>
                <a:cxn ang="T133">
                  <a:pos x="T62" y="T63"/>
                </a:cxn>
                <a:cxn ang="T134">
                  <a:pos x="T64" y="T65"/>
                </a:cxn>
                <a:cxn ang="T135">
                  <a:pos x="T66" y="T67"/>
                </a:cxn>
                <a:cxn ang="T136">
                  <a:pos x="T68" y="T69"/>
                </a:cxn>
                <a:cxn ang="T137">
                  <a:pos x="T70" y="T71"/>
                </a:cxn>
                <a:cxn ang="T138">
                  <a:pos x="T72" y="T73"/>
                </a:cxn>
                <a:cxn ang="T139">
                  <a:pos x="T74" y="T75"/>
                </a:cxn>
                <a:cxn ang="T140">
                  <a:pos x="T76" y="T77"/>
                </a:cxn>
                <a:cxn ang="T141">
                  <a:pos x="T78" y="T79"/>
                </a:cxn>
                <a:cxn ang="T142">
                  <a:pos x="T80" y="T81"/>
                </a:cxn>
                <a:cxn ang="T143">
                  <a:pos x="T82" y="T83"/>
                </a:cxn>
                <a:cxn ang="T144">
                  <a:pos x="T84" y="T85"/>
                </a:cxn>
                <a:cxn ang="T145">
                  <a:pos x="T86" y="T87"/>
                </a:cxn>
                <a:cxn ang="T146">
                  <a:pos x="T88" y="T89"/>
                </a:cxn>
                <a:cxn ang="T147">
                  <a:pos x="T90" y="T91"/>
                </a:cxn>
                <a:cxn ang="T148">
                  <a:pos x="T92" y="T93"/>
                </a:cxn>
                <a:cxn ang="T149">
                  <a:pos x="T94" y="T95"/>
                </a:cxn>
                <a:cxn ang="T150">
                  <a:pos x="T96" y="T97"/>
                </a:cxn>
                <a:cxn ang="T151">
                  <a:pos x="T98" y="T99"/>
                </a:cxn>
                <a:cxn ang="T152">
                  <a:pos x="T100" y="T101"/>
                </a:cxn>
              </a:cxnLst>
              <a:rect l="T153" t="T154" r="T155" b="T156"/>
              <a:pathLst>
                <a:path w="66" h="122">
                  <a:moveTo>
                    <a:pt x="38" y="58"/>
                  </a:moveTo>
                  <a:lnTo>
                    <a:pt x="38" y="60"/>
                  </a:lnTo>
                  <a:lnTo>
                    <a:pt x="40" y="62"/>
                  </a:lnTo>
                  <a:lnTo>
                    <a:pt x="42" y="64"/>
                  </a:lnTo>
                  <a:lnTo>
                    <a:pt x="42" y="66"/>
                  </a:lnTo>
                  <a:lnTo>
                    <a:pt x="44" y="70"/>
                  </a:lnTo>
                  <a:lnTo>
                    <a:pt x="44" y="72"/>
                  </a:lnTo>
                  <a:lnTo>
                    <a:pt x="46" y="72"/>
                  </a:lnTo>
                  <a:lnTo>
                    <a:pt x="48" y="72"/>
                  </a:lnTo>
                  <a:lnTo>
                    <a:pt x="48" y="74"/>
                  </a:lnTo>
                  <a:lnTo>
                    <a:pt x="46" y="78"/>
                  </a:lnTo>
                  <a:lnTo>
                    <a:pt x="44" y="80"/>
                  </a:lnTo>
                  <a:lnTo>
                    <a:pt x="42" y="80"/>
                  </a:lnTo>
                  <a:lnTo>
                    <a:pt x="42" y="82"/>
                  </a:lnTo>
                  <a:lnTo>
                    <a:pt x="42" y="88"/>
                  </a:lnTo>
                  <a:lnTo>
                    <a:pt x="44" y="90"/>
                  </a:lnTo>
                  <a:lnTo>
                    <a:pt x="44" y="92"/>
                  </a:lnTo>
                  <a:lnTo>
                    <a:pt x="46" y="92"/>
                  </a:lnTo>
                  <a:lnTo>
                    <a:pt x="48" y="92"/>
                  </a:lnTo>
                  <a:lnTo>
                    <a:pt x="48" y="94"/>
                  </a:lnTo>
                  <a:lnTo>
                    <a:pt x="48" y="96"/>
                  </a:lnTo>
                  <a:lnTo>
                    <a:pt x="44" y="96"/>
                  </a:lnTo>
                  <a:lnTo>
                    <a:pt x="42" y="96"/>
                  </a:lnTo>
                  <a:lnTo>
                    <a:pt x="42" y="98"/>
                  </a:lnTo>
                  <a:lnTo>
                    <a:pt x="42" y="100"/>
                  </a:lnTo>
                  <a:lnTo>
                    <a:pt x="40" y="102"/>
                  </a:lnTo>
                  <a:lnTo>
                    <a:pt x="38" y="104"/>
                  </a:lnTo>
                  <a:lnTo>
                    <a:pt x="36" y="108"/>
                  </a:lnTo>
                  <a:lnTo>
                    <a:pt x="38" y="110"/>
                  </a:lnTo>
                  <a:lnTo>
                    <a:pt x="38" y="112"/>
                  </a:lnTo>
                  <a:lnTo>
                    <a:pt x="38" y="116"/>
                  </a:lnTo>
                  <a:lnTo>
                    <a:pt x="38" y="118"/>
                  </a:lnTo>
                  <a:lnTo>
                    <a:pt x="36" y="118"/>
                  </a:lnTo>
                  <a:lnTo>
                    <a:pt x="34" y="120"/>
                  </a:lnTo>
                  <a:lnTo>
                    <a:pt x="30" y="122"/>
                  </a:lnTo>
                  <a:lnTo>
                    <a:pt x="28" y="122"/>
                  </a:lnTo>
                  <a:lnTo>
                    <a:pt x="28" y="120"/>
                  </a:lnTo>
                  <a:lnTo>
                    <a:pt x="26" y="120"/>
                  </a:lnTo>
                  <a:lnTo>
                    <a:pt x="24" y="120"/>
                  </a:lnTo>
                  <a:lnTo>
                    <a:pt x="20" y="118"/>
                  </a:lnTo>
                  <a:lnTo>
                    <a:pt x="20" y="120"/>
                  </a:lnTo>
                  <a:lnTo>
                    <a:pt x="18" y="118"/>
                  </a:lnTo>
                  <a:lnTo>
                    <a:pt x="14" y="118"/>
                  </a:lnTo>
                  <a:lnTo>
                    <a:pt x="12" y="120"/>
                  </a:lnTo>
                  <a:lnTo>
                    <a:pt x="10" y="122"/>
                  </a:lnTo>
                  <a:lnTo>
                    <a:pt x="8" y="120"/>
                  </a:lnTo>
                  <a:lnTo>
                    <a:pt x="8" y="118"/>
                  </a:lnTo>
                  <a:lnTo>
                    <a:pt x="10" y="118"/>
                  </a:lnTo>
                  <a:lnTo>
                    <a:pt x="12" y="114"/>
                  </a:lnTo>
                  <a:lnTo>
                    <a:pt x="12" y="112"/>
                  </a:lnTo>
                  <a:lnTo>
                    <a:pt x="12" y="110"/>
                  </a:lnTo>
                  <a:lnTo>
                    <a:pt x="12" y="108"/>
                  </a:lnTo>
                  <a:lnTo>
                    <a:pt x="12" y="104"/>
                  </a:lnTo>
                  <a:lnTo>
                    <a:pt x="12" y="102"/>
                  </a:lnTo>
                  <a:lnTo>
                    <a:pt x="12" y="100"/>
                  </a:lnTo>
                  <a:lnTo>
                    <a:pt x="12" y="98"/>
                  </a:lnTo>
                  <a:lnTo>
                    <a:pt x="12" y="96"/>
                  </a:lnTo>
                  <a:lnTo>
                    <a:pt x="12" y="94"/>
                  </a:lnTo>
                  <a:lnTo>
                    <a:pt x="14" y="94"/>
                  </a:lnTo>
                  <a:lnTo>
                    <a:pt x="14" y="92"/>
                  </a:lnTo>
                  <a:lnTo>
                    <a:pt x="14" y="90"/>
                  </a:lnTo>
                  <a:lnTo>
                    <a:pt x="14" y="88"/>
                  </a:lnTo>
                  <a:lnTo>
                    <a:pt x="16" y="88"/>
                  </a:lnTo>
                  <a:lnTo>
                    <a:pt x="14" y="86"/>
                  </a:lnTo>
                  <a:lnTo>
                    <a:pt x="12" y="86"/>
                  </a:lnTo>
                  <a:lnTo>
                    <a:pt x="10" y="86"/>
                  </a:lnTo>
                  <a:lnTo>
                    <a:pt x="10" y="88"/>
                  </a:lnTo>
                  <a:lnTo>
                    <a:pt x="8" y="88"/>
                  </a:lnTo>
                  <a:lnTo>
                    <a:pt x="6" y="88"/>
                  </a:lnTo>
                  <a:lnTo>
                    <a:pt x="6" y="86"/>
                  </a:lnTo>
                  <a:lnTo>
                    <a:pt x="6" y="84"/>
                  </a:lnTo>
                  <a:lnTo>
                    <a:pt x="4" y="84"/>
                  </a:lnTo>
                  <a:lnTo>
                    <a:pt x="4" y="82"/>
                  </a:lnTo>
                  <a:lnTo>
                    <a:pt x="6" y="82"/>
                  </a:lnTo>
                  <a:lnTo>
                    <a:pt x="8" y="84"/>
                  </a:lnTo>
                  <a:lnTo>
                    <a:pt x="8" y="82"/>
                  </a:lnTo>
                  <a:lnTo>
                    <a:pt x="10" y="82"/>
                  </a:lnTo>
                  <a:lnTo>
                    <a:pt x="10" y="80"/>
                  </a:lnTo>
                  <a:lnTo>
                    <a:pt x="12" y="80"/>
                  </a:lnTo>
                  <a:lnTo>
                    <a:pt x="10" y="80"/>
                  </a:lnTo>
                  <a:lnTo>
                    <a:pt x="10" y="78"/>
                  </a:lnTo>
                  <a:lnTo>
                    <a:pt x="10" y="76"/>
                  </a:lnTo>
                  <a:lnTo>
                    <a:pt x="8" y="78"/>
                  </a:lnTo>
                  <a:lnTo>
                    <a:pt x="8" y="80"/>
                  </a:lnTo>
                  <a:lnTo>
                    <a:pt x="8" y="82"/>
                  </a:lnTo>
                  <a:lnTo>
                    <a:pt x="6" y="82"/>
                  </a:lnTo>
                  <a:lnTo>
                    <a:pt x="2" y="82"/>
                  </a:lnTo>
                  <a:lnTo>
                    <a:pt x="0" y="82"/>
                  </a:lnTo>
                  <a:lnTo>
                    <a:pt x="0" y="80"/>
                  </a:lnTo>
                  <a:lnTo>
                    <a:pt x="0" y="78"/>
                  </a:lnTo>
                  <a:lnTo>
                    <a:pt x="2" y="76"/>
                  </a:lnTo>
                  <a:lnTo>
                    <a:pt x="2" y="74"/>
                  </a:lnTo>
                  <a:lnTo>
                    <a:pt x="2" y="72"/>
                  </a:lnTo>
                  <a:lnTo>
                    <a:pt x="2" y="70"/>
                  </a:lnTo>
                  <a:lnTo>
                    <a:pt x="4" y="68"/>
                  </a:lnTo>
                  <a:lnTo>
                    <a:pt x="2" y="66"/>
                  </a:lnTo>
                  <a:lnTo>
                    <a:pt x="4" y="64"/>
                  </a:lnTo>
                  <a:lnTo>
                    <a:pt x="6" y="64"/>
                  </a:lnTo>
                  <a:lnTo>
                    <a:pt x="8" y="62"/>
                  </a:lnTo>
                  <a:lnTo>
                    <a:pt x="8" y="60"/>
                  </a:lnTo>
                  <a:lnTo>
                    <a:pt x="8" y="58"/>
                  </a:lnTo>
                  <a:lnTo>
                    <a:pt x="10" y="56"/>
                  </a:lnTo>
                  <a:lnTo>
                    <a:pt x="10" y="54"/>
                  </a:lnTo>
                  <a:lnTo>
                    <a:pt x="12" y="50"/>
                  </a:lnTo>
                  <a:lnTo>
                    <a:pt x="12" y="48"/>
                  </a:lnTo>
                  <a:lnTo>
                    <a:pt x="14" y="48"/>
                  </a:lnTo>
                  <a:lnTo>
                    <a:pt x="14" y="46"/>
                  </a:lnTo>
                  <a:lnTo>
                    <a:pt x="14" y="44"/>
                  </a:lnTo>
                  <a:lnTo>
                    <a:pt x="14" y="42"/>
                  </a:lnTo>
                  <a:lnTo>
                    <a:pt x="14" y="40"/>
                  </a:lnTo>
                  <a:lnTo>
                    <a:pt x="16" y="40"/>
                  </a:lnTo>
                  <a:lnTo>
                    <a:pt x="16" y="38"/>
                  </a:lnTo>
                  <a:lnTo>
                    <a:pt x="16" y="36"/>
                  </a:lnTo>
                  <a:lnTo>
                    <a:pt x="18" y="36"/>
                  </a:lnTo>
                  <a:lnTo>
                    <a:pt x="18" y="34"/>
                  </a:lnTo>
                  <a:lnTo>
                    <a:pt x="18" y="32"/>
                  </a:lnTo>
                  <a:lnTo>
                    <a:pt x="18" y="34"/>
                  </a:lnTo>
                  <a:lnTo>
                    <a:pt x="16" y="34"/>
                  </a:lnTo>
                  <a:lnTo>
                    <a:pt x="16" y="36"/>
                  </a:lnTo>
                  <a:lnTo>
                    <a:pt x="16" y="34"/>
                  </a:lnTo>
                  <a:lnTo>
                    <a:pt x="18" y="32"/>
                  </a:lnTo>
                  <a:lnTo>
                    <a:pt x="18" y="30"/>
                  </a:lnTo>
                  <a:lnTo>
                    <a:pt x="18" y="28"/>
                  </a:lnTo>
                  <a:lnTo>
                    <a:pt x="18" y="26"/>
                  </a:lnTo>
                  <a:lnTo>
                    <a:pt x="18" y="22"/>
                  </a:lnTo>
                  <a:lnTo>
                    <a:pt x="16" y="18"/>
                  </a:lnTo>
                  <a:lnTo>
                    <a:pt x="16" y="16"/>
                  </a:lnTo>
                  <a:lnTo>
                    <a:pt x="16" y="14"/>
                  </a:lnTo>
                  <a:lnTo>
                    <a:pt x="16" y="12"/>
                  </a:lnTo>
                  <a:lnTo>
                    <a:pt x="14" y="10"/>
                  </a:lnTo>
                  <a:lnTo>
                    <a:pt x="14" y="8"/>
                  </a:lnTo>
                  <a:lnTo>
                    <a:pt x="14" y="6"/>
                  </a:lnTo>
                  <a:lnTo>
                    <a:pt x="16" y="6"/>
                  </a:lnTo>
                  <a:lnTo>
                    <a:pt x="16" y="4"/>
                  </a:lnTo>
                  <a:lnTo>
                    <a:pt x="18" y="4"/>
                  </a:lnTo>
                  <a:lnTo>
                    <a:pt x="20" y="2"/>
                  </a:lnTo>
                  <a:lnTo>
                    <a:pt x="22" y="0"/>
                  </a:lnTo>
                  <a:lnTo>
                    <a:pt x="24" y="0"/>
                  </a:lnTo>
                  <a:lnTo>
                    <a:pt x="26" y="0"/>
                  </a:lnTo>
                  <a:lnTo>
                    <a:pt x="28" y="0"/>
                  </a:lnTo>
                  <a:lnTo>
                    <a:pt x="30" y="2"/>
                  </a:lnTo>
                  <a:lnTo>
                    <a:pt x="30" y="4"/>
                  </a:lnTo>
                  <a:lnTo>
                    <a:pt x="28" y="4"/>
                  </a:lnTo>
                  <a:lnTo>
                    <a:pt x="28" y="6"/>
                  </a:lnTo>
                  <a:lnTo>
                    <a:pt x="28" y="8"/>
                  </a:lnTo>
                  <a:lnTo>
                    <a:pt x="30" y="8"/>
                  </a:lnTo>
                  <a:lnTo>
                    <a:pt x="32" y="8"/>
                  </a:lnTo>
                  <a:lnTo>
                    <a:pt x="34" y="6"/>
                  </a:lnTo>
                  <a:lnTo>
                    <a:pt x="36" y="6"/>
                  </a:lnTo>
                  <a:lnTo>
                    <a:pt x="38" y="6"/>
                  </a:lnTo>
                  <a:lnTo>
                    <a:pt x="38" y="8"/>
                  </a:lnTo>
                  <a:lnTo>
                    <a:pt x="42" y="8"/>
                  </a:lnTo>
                  <a:lnTo>
                    <a:pt x="44" y="6"/>
                  </a:lnTo>
                  <a:lnTo>
                    <a:pt x="46" y="6"/>
                  </a:lnTo>
                  <a:lnTo>
                    <a:pt x="46" y="4"/>
                  </a:lnTo>
                  <a:lnTo>
                    <a:pt x="48" y="4"/>
                  </a:lnTo>
                  <a:lnTo>
                    <a:pt x="50" y="4"/>
                  </a:lnTo>
                  <a:lnTo>
                    <a:pt x="52" y="4"/>
                  </a:lnTo>
                  <a:lnTo>
                    <a:pt x="56" y="4"/>
                  </a:lnTo>
                  <a:lnTo>
                    <a:pt x="58" y="4"/>
                  </a:lnTo>
                  <a:lnTo>
                    <a:pt x="60" y="6"/>
                  </a:lnTo>
                  <a:lnTo>
                    <a:pt x="58" y="8"/>
                  </a:lnTo>
                  <a:lnTo>
                    <a:pt x="58" y="10"/>
                  </a:lnTo>
                  <a:lnTo>
                    <a:pt x="60" y="12"/>
                  </a:lnTo>
                  <a:lnTo>
                    <a:pt x="60" y="10"/>
                  </a:lnTo>
                  <a:lnTo>
                    <a:pt x="62" y="10"/>
                  </a:lnTo>
                  <a:lnTo>
                    <a:pt x="64" y="12"/>
                  </a:lnTo>
                  <a:lnTo>
                    <a:pt x="66" y="12"/>
                  </a:lnTo>
                  <a:lnTo>
                    <a:pt x="66" y="14"/>
                  </a:lnTo>
                  <a:lnTo>
                    <a:pt x="64" y="16"/>
                  </a:lnTo>
                  <a:lnTo>
                    <a:pt x="62" y="18"/>
                  </a:lnTo>
                  <a:lnTo>
                    <a:pt x="60" y="20"/>
                  </a:lnTo>
                  <a:lnTo>
                    <a:pt x="58" y="22"/>
                  </a:lnTo>
                  <a:lnTo>
                    <a:pt x="56" y="22"/>
                  </a:lnTo>
                  <a:lnTo>
                    <a:pt x="54" y="24"/>
                  </a:lnTo>
                  <a:lnTo>
                    <a:pt x="54" y="26"/>
                  </a:lnTo>
                  <a:lnTo>
                    <a:pt x="52" y="26"/>
                  </a:lnTo>
                  <a:lnTo>
                    <a:pt x="50" y="26"/>
                  </a:lnTo>
                  <a:lnTo>
                    <a:pt x="50" y="28"/>
                  </a:lnTo>
                  <a:lnTo>
                    <a:pt x="52" y="28"/>
                  </a:lnTo>
                  <a:lnTo>
                    <a:pt x="54" y="30"/>
                  </a:lnTo>
                  <a:lnTo>
                    <a:pt x="54" y="32"/>
                  </a:lnTo>
                  <a:lnTo>
                    <a:pt x="52" y="34"/>
                  </a:lnTo>
                  <a:lnTo>
                    <a:pt x="54" y="40"/>
                  </a:lnTo>
                  <a:lnTo>
                    <a:pt x="52" y="42"/>
                  </a:lnTo>
                  <a:lnTo>
                    <a:pt x="52" y="44"/>
                  </a:lnTo>
                  <a:lnTo>
                    <a:pt x="50" y="44"/>
                  </a:lnTo>
                  <a:lnTo>
                    <a:pt x="48" y="44"/>
                  </a:lnTo>
                  <a:lnTo>
                    <a:pt x="48" y="46"/>
                  </a:lnTo>
                  <a:lnTo>
                    <a:pt x="50" y="46"/>
                  </a:lnTo>
                  <a:lnTo>
                    <a:pt x="50" y="48"/>
                  </a:lnTo>
                  <a:lnTo>
                    <a:pt x="50" y="46"/>
                  </a:lnTo>
                  <a:lnTo>
                    <a:pt x="50" y="48"/>
                  </a:lnTo>
                  <a:lnTo>
                    <a:pt x="52" y="50"/>
                  </a:lnTo>
                  <a:lnTo>
                    <a:pt x="48" y="56"/>
                  </a:lnTo>
                  <a:lnTo>
                    <a:pt x="48" y="58"/>
                  </a:lnTo>
                  <a:lnTo>
                    <a:pt x="46" y="58"/>
                  </a:lnTo>
                  <a:lnTo>
                    <a:pt x="44" y="58"/>
                  </a:lnTo>
                  <a:lnTo>
                    <a:pt x="42" y="58"/>
                  </a:lnTo>
                  <a:lnTo>
                    <a:pt x="40" y="58"/>
                  </a:lnTo>
                  <a:lnTo>
                    <a:pt x="38" y="58"/>
                  </a:lnTo>
                  <a:close/>
                </a:path>
              </a:pathLst>
            </a:custGeom>
            <a:solidFill>
              <a:srgbClr val="FC6800"/>
            </a:solidFill>
            <a:ln w="3175">
              <a:solidFill>
                <a:schemeClr val="bg1"/>
              </a:solidFill>
              <a:prstDash val="sysDot"/>
              <a:round/>
              <a:headEnd/>
              <a:tailEnd/>
            </a:ln>
          </p:spPr>
          <p:txBody>
            <a:bodyPr/>
            <a:lstStyle/>
            <a:p>
              <a:pPr fontAlgn="base">
                <a:spcBef>
                  <a:spcPct val="0"/>
                </a:spcBef>
                <a:spcAft>
                  <a:spcPct val="0"/>
                </a:spcAft>
              </a:pPr>
              <a:endParaRPr lang="de-DE" sz="2400">
                <a:solidFill>
                  <a:srgbClr val="000000"/>
                </a:solidFill>
                <a:cs typeface="Arial" charset="0"/>
              </a:endParaRPr>
            </a:p>
          </p:txBody>
        </p:sp>
        <p:sp>
          <p:nvSpPr>
            <p:cNvPr id="14577" name="Freeform 2659"/>
            <p:cNvSpPr>
              <a:spLocks/>
            </p:cNvSpPr>
            <p:nvPr/>
          </p:nvSpPr>
          <p:spPr bwMode="auto">
            <a:xfrm>
              <a:off x="4219857" y="1896723"/>
              <a:ext cx="213431" cy="174149"/>
            </a:xfrm>
            <a:custGeom>
              <a:avLst/>
              <a:gdLst>
                <a:gd name="T0" fmla="*/ 2147483647 w 232"/>
                <a:gd name="T1" fmla="*/ 2147483647 h 211"/>
                <a:gd name="T2" fmla="*/ 2147483647 w 232"/>
                <a:gd name="T3" fmla="*/ 2147483647 h 211"/>
                <a:gd name="T4" fmla="*/ 2147483647 w 232"/>
                <a:gd name="T5" fmla="*/ 2147483647 h 211"/>
                <a:gd name="T6" fmla="*/ 2147483647 w 232"/>
                <a:gd name="T7" fmla="*/ 2147483647 h 211"/>
                <a:gd name="T8" fmla="*/ 2147483647 w 232"/>
                <a:gd name="T9" fmla="*/ 2147483647 h 211"/>
                <a:gd name="T10" fmla="*/ 2147483647 w 232"/>
                <a:gd name="T11" fmla="*/ 2147483647 h 211"/>
                <a:gd name="T12" fmla="*/ 2147483647 w 232"/>
                <a:gd name="T13" fmla="*/ 2147483647 h 211"/>
                <a:gd name="T14" fmla="*/ 2147483647 w 232"/>
                <a:gd name="T15" fmla="*/ 2147483647 h 211"/>
                <a:gd name="T16" fmla="*/ 2147483647 w 232"/>
                <a:gd name="T17" fmla="*/ 2147483647 h 211"/>
                <a:gd name="T18" fmla="*/ 2147483647 w 232"/>
                <a:gd name="T19" fmla="*/ 2147483647 h 211"/>
                <a:gd name="T20" fmla="*/ 2147483647 w 232"/>
                <a:gd name="T21" fmla="*/ 2147483647 h 211"/>
                <a:gd name="T22" fmla="*/ 2147483647 w 232"/>
                <a:gd name="T23" fmla="*/ 2147483647 h 211"/>
                <a:gd name="T24" fmla="*/ 2147483647 w 232"/>
                <a:gd name="T25" fmla="*/ 2147483647 h 211"/>
                <a:gd name="T26" fmla="*/ 2147483647 w 232"/>
                <a:gd name="T27" fmla="*/ 2147483647 h 211"/>
                <a:gd name="T28" fmla="*/ 2147483647 w 232"/>
                <a:gd name="T29" fmla="*/ 2147483647 h 211"/>
                <a:gd name="T30" fmla="*/ 2147483647 w 232"/>
                <a:gd name="T31" fmla="*/ 2147483647 h 211"/>
                <a:gd name="T32" fmla="*/ 2147483647 w 232"/>
                <a:gd name="T33" fmla="*/ 2147483647 h 211"/>
                <a:gd name="T34" fmla="*/ 2147483647 w 232"/>
                <a:gd name="T35" fmla="*/ 2147483647 h 211"/>
                <a:gd name="T36" fmla="*/ 2147483647 w 232"/>
                <a:gd name="T37" fmla="*/ 2147483647 h 211"/>
                <a:gd name="T38" fmla="*/ 2147483647 w 232"/>
                <a:gd name="T39" fmla="*/ 2147483647 h 211"/>
                <a:gd name="T40" fmla="*/ 2147483647 w 232"/>
                <a:gd name="T41" fmla="*/ 2147483647 h 211"/>
                <a:gd name="T42" fmla="*/ 2147483647 w 232"/>
                <a:gd name="T43" fmla="*/ 2147483647 h 211"/>
                <a:gd name="T44" fmla="*/ 2147483647 w 232"/>
                <a:gd name="T45" fmla="*/ 2147483647 h 211"/>
                <a:gd name="T46" fmla="*/ 2147483647 w 232"/>
                <a:gd name="T47" fmla="*/ 2147483647 h 211"/>
                <a:gd name="T48" fmla="*/ 2147483647 w 232"/>
                <a:gd name="T49" fmla="*/ 2147483647 h 211"/>
                <a:gd name="T50" fmla="*/ 2147483647 w 232"/>
                <a:gd name="T51" fmla="*/ 2147483647 h 211"/>
                <a:gd name="T52" fmla="*/ 2147483647 w 232"/>
                <a:gd name="T53" fmla="*/ 2147483647 h 211"/>
                <a:gd name="T54" fmla="*/ 2147483647 w 232"/>
                <a:gd name="T55" fmla="*/ 2147483647 h 211"/>
                <a:gd name="T56" fmla="*/ 2147483647 w 232"/>
                <a:gd name="T57" fmla="*/ 2147483647 h 211"/>
                <a:gd name="T58" fmla="*/ 2147483647 w 232"/>
                <a:gd name="T59" fmla="*/ 2147483647 h 211"/>
                <a:gd name="T60" fmla="*/ 2147483647 w 232"/>
                <a:gd name="T61" fmla="*/ 2147483647 h 211"/>
                <a:gd name="T62" fmla="*/ 2147483647 w 232"/>
                <a:gd name="T63" fmla="*/ 2147483647 h 211"/>
                <a:gd name="T64" fmla="*/ 2147483647 w 232"/>
                <a:gd name="T65" fmla="*/ 2147483647 h 211"/>
                <a:gd name="T66" fmla="*/ 2147483647 w 232"/>
                <a:gd name="T67" fmla="*/ 2147483647 h 211"/>
                <a:gd name="T68" fmla="*/ 2147483647 w 232"/>
                <a:gd name="T69" fmla="*/ 2147483647 h 211"/>
                <a:gd name="T70" fmla="*/ 2147483647 w 232"/>
                <a:gd name="T71" fmla="*/ 2147483647 h 211"/>
                <a:gd name="T72" fmla="*/ 2147483647 w 232"/>
                <a:gd name="T73" fmla="*/ 2147483647 h 211"/>
                <a:gd name="T74" fmla="*/ 2147483647 w 232"/>
                <a:gd name="T75" fmla="*/ 2147483647 h 211"/>
                <a:gd name="T76" fmla="*/ 2147483647 w 232"/>
                <a:gd name="T77" fmla="*/ 2147483647 h 211"/>
                <a:gd name="T78" fmla="*/ 2147483647 w 232"/>
                <a:gd name="T79" fmla="*/ 2147483647 h 211"/>
                <a:gd name="T80" fmla="*/ 2147483647 w 232"/>
                <a:gd name="T81" fmla="*/ 2147483647 h 211"/>
                <a:gd name="T82" fmla="*/ 2147483647 w 232"/>
                <a:gd name="T83" fmla="*/ 2147483647 h 211"/>
                <a:gd name="T84" fmla="*/ 2147483647 w 232"/>
                <a:gd name="T85" fmla="*/ 2147483647 h 211"/>
                <a:gd name="T86" fmla="*/ 2147483647 w 232"/>
                <a:gd name="T87" fmla="*/ 2147483647 h 211"/>
                <a:gd name="T88" fmla="*/ 2147483647 w 232"/>
                <a:gd name="T89" fmla="*/ 2147483647 h 211"/>
                <a:gd name="T90" fmla="*/ 2147483647 w 232"/>
                <a:gd name="T91" fmla="*/ 2147483647 h 211"/>
                <a:gd name="T92" fmla="*/ 2147483647 w 232"/>
                <a:gd name="T93" fmla="*/ 2147483647 h 211"/>
                <a:gd name="T94" fmla="*/ 2147483647 w 232"/>
                <a:gd name="T95" fmla="*/ 2147483647 h 211"/>
                <a:gd name="T96" fmla="*/ 2147483647 w 232"/>
                <a:gd name="T97" fmla="*/ 2147483647 h 211"/>
                <a:gd name="T98" fmla="*/ 2147483647 w 232"/>
                <a:gd name="T99" fmla="*/ 2147483647 h 211"/>
                <a:gd name="T100" fmla="*/ 2147483647 w 232"/>
                <a:gd name="T101" fmla="*/ 2147483647 h 211"/>
                <a:gd name="T102" fmla="*/ 2147483647 w 232"/>
                <a:gd name="T103" fmla="*/ 2147483647 h 211"/>
                <a:gd name="T104" fmla="*/ 2147483647 w 232"/>
                <a:gd name="T105" fmla="*/ 2147483647 h 211"/>
                <a:gd name="T106" fmla="*/ 2147483647 w 232"/>
                <a:gd name="T107" fmla="*/ 2147483647 h 211"/>
                <a:gd name="T108" fmla="*/ 2147483647 w 232"/>
                <a:gd name="T109" fmla="*/ 2147483647 h 211"/>
                <a:gd name="T110" fmla="*/ 2147483647 w 232"/>
                <a:gd name="T111" fmla="*/ 2147483647 h 211"/>
                <a:gd name="T112" fmla="*/ 2147483647 w 232"/>
                <a:gd name="T113" fmla="*/ 2147483647 h 211"/>
                <a:gd name="T114" fmla="*/ 2147483647 w 232"/>
                <a:gd name="T115" fmla="*/ 2147483647 h 211"/>
                <a:gd name="T116" fmla="*/ 2147483647 w 232"/>
                <a:gd name="T117" fmla="*/ 2147483647 h 211"/>
                <a:gd name="T118" fmla="*/ 2147483647 w 232"/>
                <a:gd name="T119" fmla="*/ 2147483647 h 211"/>
                <a:gd name="T120" fmla="*/ 2147483647 w 232"/>
                <a:gd name="T121" fmla="*/ 2147483647 h 211"/>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w 232"/>
                <a:gd name="T184" fmla="*/ 0 h 211"/>
                <a:gd name="T185" fmla="*/ 232 w 232"/>
                <a:gd name="T186" fmla="*/ 211 h 211"/>
              </a:gdLst>
              <a:ahLst/>
              <a:cxnLst>
                <a:cxn ang="T122">
                  <a:pos x="T0" y="T1"/>
                </a:cxn>
                <a:cxn ang="T123">
                  <a:pos x="T2" y="T3"/>
                </a:cxn>
                <a:cxn ang="T124">
                  <a:pos x="T4" y="T5"/>
                </a:cxn>
                <a:cxn ang="T125">
                  <a:pos x="T6" y="T7"/>
                </a:cxn>
                <a:cxn ang="T126">
                  <a:pos x="T8" y="T9"/>
                </a:cxn>
                <a:cxn ang="T127">
                  <a:pos x="T10" y="T11"/>
                </a:cxn>
                <a:cxn ang="T128">
                  <a:pos x="T12" y="T13"/>
                </a:cxn>
                <a:cxn ang="T129">
                  <a:pos x="T14" y="T15"/>
                </a:cxn>
                <a:cxn ang="T130">
                  <a:pos x="T16" y="T17"/>
                </a:cxn>
                <a:cxn ang="T131">
                  <a:pos x="T18" y="T19"/>
                </a:cxn>
                <a:cxn ang="T132">
                  <a:pos x="T20" y="T21"/>
                </a:cxn>
                <a:cxn ang="T133">
                  <a:pos x="T22" y="T23"/>
                </a:cxn>
                <a:cxn ang="T134">
                  <a:pos x="T24" y="T25"/>
                </a:cxn>
                <a:cxn ang="T135">
                  <a:pos x="T26" y="T27"/>
                </a:cxn>
                <a:cxn ang="T136">
                  <a:pos x="T28" y="T29"/>
                </a:cxn>
                <a:cxn ang="T137">
                  <a:pos x="T30" y="T31"/>
                </a:cxn>
                <a:cxn ang="T138">
                  <a:pos x="T32" y="T33"/>
                </a:cxn>
                <a:cxn ang="T139">
                  <a:pos x="T34" y="T35"/>
                </a:cxn>
                <a:cxn ang="T140">
                  <a:pos x="T36" y="T37"/>
                </a:cxn>
                <a:cxn ang="T141">
                  <a:pos x="T38" y="T39"/>
                </a:cxn>
                <a:cxn ang="T142">
                  <a:pos x="T40" y="T41"/>
                </a:cxn>
                <a:cxn ang="T143">
                  <a:pos x="T42" y="T43"/>
                </a:cxn>
                <a:cxn ang="T144">
                  <a:pos x="T44" y="T45"/>
                </a:cxn>
                <a:cxn ang="T145">
                  <a:pos x="T46" y="T47"/>
                </a:cxn>
                <a:cxn ang="T146">
                  <a:pos x="T48" y="T49"/>
                </a:cxn>
                <a:cxn ang="T147">
                  <a:pos x="T50" y="T51"/>
                </a:cxn>
                <a:cxn ang="T148">
                  <a:pos x="T52" y="T53"/>
                </a:cxn>
                <a:cxn ang="T149">
                  <a:pos x="T54" y="T55"/>
                </a:cxn>
                <a:cxn ang="T150">
                  <a:pos x="T56" y="T57"/>
                </a:cxn>
                <a:cxn ang="T151">
                  <a:pos x="T58" y="T59"/>
                </a:cxn>
                <a:cxn ang="T152">
                  <a:pos x="T60" y="T61"/>
                </a:cxn>
                <a:cxn ang="T153">
                  <a:pos x="T62" y="T63"/>
                </a:cxn>
                <a:cxn ang="T154">
                  <a:pos x="T64" y="T65"/>
                </a:cxn>
                <a:cxn ang="T155">
                  <a:pos x="T66" y="T67"/>
                </a:cxn>
                <a:cxn ang="T156">
                  <a:pos x="T68" y="T69"/>
                </a:cxn>
                <a:cxn ang="T157">
                  <a:pos x="T70" y="T71"/>
                </a:cxn>
                <a:cxn ang="T158">
                  <a:pos x="T72" y="T73"/>
                </a:cxn>
                <a:cxn ang="T159">
                  <a:pos x="T74" y="T75"/>
                </a:cxn>
                <a:cxn ang="T160">
                  <a:pos x="T76" y="T77"/>
                </a:cxn>
                <a:cxn ang="T161">
                  <a:pos x="T78" y="T79"/>
                </a:cxn>
                <a:cxn ang="T162">
                  <a:pos x="T80" y="T81"/>
                </a:cxn>
                <a:cxn ang="T163">
                  <a:pos x="T82" y="T83"/>
                </a:cxn>
                <a:cxn ang="T164">
                  <a:pos x="T84" y="T85"/>
                </a:cxn>
                <a:cxn ang="T165">
                  <a:pos x="T86" y="T87"/>
                </a:cxn>
                <a:cxn ang="T166">
                  <a:pos x="T88" y="T89"/>
                </a:cxn>
                <a:cxn ang="T167">
                  <a:pos x="T90" y="T91"/>
                </a:cxn>
                <a:cxn ang="T168">
                  <a:pos x="T92" y="T93"/>
                </a:cxn>
                <a:cxn ang="T169">
                  <a:pos x="T94" y="T95"/>
                </a:cxn>
                <a:cxn ang="T170">
                  <a:pos x="T96" y="T97"/>
                </a:cxn>
                <a:cxn ang="T171">
                  <a:pos x="T98" y="T99"/>
                </a:cxn>
                <a:cxn ang="T172">
                  <a:pos x="T100" y="T101"/>
                </a:cxn>
                <a:cxn ang="T173">
                  <a:pos x="T102" y="T103"/>
                </a:cxn>
                <a:cxn ang="T174">
                  <a:pos x="T104" y="T105"/>
                </a:cxn>
                <a:cxn ang="T175">
                  <a:pos x="T106" y="T107"/>
                </a:cxn>
                <a:cxn ang="T176">
                  <a:pos x="T108" y="T109"/>
                </a:cxn>
                <a:cxn ang="T177">
                  <a:pos x="T110" y="T111"/>
                </a:cxn>
                <a:cxn ang="T178">
                  <a:pos x="T112" y="T113"/>
                </a:cxn>
                <a:cxn ang="T179">
                  <a:pos x="T114" y="T115"/>
                </a:cxn>
                <a:cxn ang="T180">
                  <a:pos x="T116" y="T117"/>
                </a:cxn>
                <a:cxn ang="T181">
                  <a:pos x="T118" y="T119"/>
                </a:cxn>
                <a:cxn ang="T182">
                  <a:pos x="T120" y="T121"/>
                </a:cxn>
              </a:cxnLst>
              <a:rect l="T183" t="T184" r="T185" b="T186"/>
              <a:pathLst>
                <a:path w="232" h="211">
                  <a:moveTo>
                    <a:pt x="116" y="71"/>
                  </a:moveTo>
                  <a:lnTo>
                    <a:pt x="118" y="71"/>
                  </a:lnTo>
                  <a:lnTo>
                    <a:pt x="122" y="73"/>
                  </a:lnTo>
                  <a:lnTo>
                    <a:pt x="122" y="75"/>
                  </a:lnTo>
                  <a:lnTo>
                    <a:pt x="124" y="75"/>
                  </a:lnTo>
                  <a:lnTo>
                    <a:pt x="126" y="77"/>
                  </a:lnTo>
                  <a:lnTo>
                    <a:pt x="128" y="77"/>
                  </a:lnTo>
                  <a:lnTo>
                    <a:pt x="130" y="79"/>
                  </a:lnTo>
                  <a:lnTo>
                    <a:pt x="132" y="79"/>
                  </a:lnTo>
                  <a:lnTo>
                    <a:pt x="134" y="81"/>
                  </a:lnTo>
                  <a:lnTo>
                    <a:pt x="132" y="81"/>
                  </a:lnTo>
                  <a:lnTo>
                    <a:pt x="134" y="81"/>
                  </a:lnTo>
                  <a:lnTo>
                    <a:pt x="136" y="85"/>
                  </a:lnTo>
                  <a:lnTo>
                    <a:pt x="138" y="91"/>
                  </a:lnTo>
                  <a:lnTo>
                    <a:pt x="138" y="93"/>
                  </a:lnTo>
                  <a:lnTo>
                    <a:pt x="138" y="95"/>
                  </a:lnTo>
                  <a:lnTo>
                    <a:pt x="140" y="95"/>
                  </a:lnTo>
                  <a:lnTo>
                    <a:pt x="140" y="97"/>
                  </a:lnTo>
                  <a:lnTo>
                    <a:pt x="140" y="99"/>
                  </a:lnTo>
                  <a:lnTo>
                    <a:pt x="142" y="101"/>
                  </a:lnTo>
                  <a:lnTo>
                    <a:pt x="144" y="103"/>
                  </a:lnTo>
                  <a:lnTo>
                    <a:pt x="144" y="105"/>
                  </a:lnTo>
                  <a:lnTo>
                    <a:pt x="146" y="107"/>
                  </a:lnTo>
                  <a:lnTo>
                    <a:pt x="152" y="109"/>
                  </a:lnTo>
                  <a:lnTo>
                    <a:pt x="154" y="111"/>
                  </a:lnTo>
                  <a:lnTo>
                    <a:pt x="156" y="111"/>
                  </a:lnTo>
                  <a:lnTo>
                    <a:pt x="156" y="113"/>
                  </a:lnTo>
                  <a:lnTo>
                    <a:pt x="158" y="113"/>
                  </a:lnTo>
                  <a:lnTo>
                    <a:pt x="158" y="115"/>
                  </a:lnTo>
                  <a:lnTo>
                    <a:pt x="160" y="115"/>
                  </a:lnTo>
                  <a:lnTo>
                    <a:pt x="162" y="117"/>
                  </a:lnTo>
                  <a:lnTo>
                    <a:pt x="164" y="117"/>
                  </a:lnTo>
                  <a:lnTo>
                    <a:pt x="168" y="119"/>
                  </a:lnTo>
                  <a:lnTo>
                    <a:pt x="170" y="119"/>
                  </a:lnTo>
                  <a:lnTo>
                    <a:pt x="172" y="117"/>
                  </a:lnTo>
                  <a:lnTo>
                    <a:pt x="174" y="117"/>
                  </a:lnTo>
                  <a:lnTo>
                    <a:pt x="174" y="119"/>
                  </a:lnTo>
                  <a:lnTo>
                    <a:pt x="176" y="119"/>
                  </a:lnTo>
                  <a:lnTo>
                    <a:pt x="178" y="117"/>
                  </a:lnTo>
                  <a:lnTo>
                    <a:pt x="180" y="117"/>
                  </a:lnTo>
                  <a:lnTo>
                    <a:pt x="182" y="117"/>
                  </a:lnTo>
                  <a:lnTo>
                    <a:pt x="184" y="119"/>
                  </a:lnTo>
                  <a:lnTo>
                    <a:pt x="184" y="121"/>
                  </a:lnTo>
                  <a:lnTo>
                    <a:pt x="184" y="123"/>
                  </a:lnTo>
                  <a:lnTo>
                    <a:pt x="182" y="123"/>
                  </a:lnTo>
                  <a:lnTo>
                    <a:pt x="180" y="125"/>
                  </a:lnTo>
                  <a:lnTo>
                    <a:pt x="180" y="127"/>
                  </a:lnTo>
                  <a:lnTo>
                    <a:pt x="180" y="129"/>
                  </a:lnTo>
                  <a:lnTo>
                    <a:pt x="182" y="129"/>
                  </a:lnTo>
                  <a:lnTo>
                    <a:pt x="182" y="131"/>
                  </a:lnTo>
                  <a:lnTo>
                    <a:pt x="184" y="131"/>
                  </a:lnTo>
                  <a:lnTo>
                    <a:pt x="186" y="131"/>
                  </a:lnTo>
                  <a:lnTo>
                    <a:pt x="192" y="135"/>
                  </a:lnTo>
                  <a:lnTo>
                    <a:pt x="196" y="135"/>
                  </a:lnTo>
                  <a:lnTo>
                    <a:pt x="198" y="137"/>
                  </a:lnTo>
                  <a:lnTo>
                    <a:pt x="204" y="139"/>
                  </a:lnTo>
                  <a:lnTo>
                    <a:pt x="206" y="139"/>
                  </a:lnTo>
                  <a:lnTo>
                    <a:pt x="208" y="141"/>
                  </a:lnTo>
                  <a:lnTo>
                    <a:pt x="210" y="145"/>
                  </a:lnTo>
                  <a:lnTo>
                    <a:pt x="216" y="147"/>
                  </a:lnTo>
                  <a:lnTo>
                    <a:pt x="220" y="149"/>
                  </a:lnTo>
                  <a:lnTo>
                    <a:pt x="222" y="149"/>
                  </a:lnTo>
                  <a:lnTo>
                    <a:pt x="222" y="151"/>
                  </a:lnTo>
                  <a:lnTo>
                    <a:pt x="222" y="153"/>
                  </a:lnTo>
                  <a:lnTo>
                    <a:pt x="224" y="153"/>
                  </a:lnTo>
                  <a:lnTo>
                    <a:pt x="226" y="155"/>
                  </a:lnTo>
                  <a:lnTo>
                    <a:pt x="230" y="155"/>
                  </a:lnTo>
                  <a:lnTo>
                    <a:pt x="230" y="157"/>
                  </a:lnTo>
                  <a:lnTo>
                    <a:pt x="232" y="159"/>
                  </a:lnTo>
                  <a:lnTo>
                    <a:pt x="232" y="161"/>
                  </a:lnTo>
                  <a:lnTo>
                    <a:pt x="230" y="163"/>
                  </a:lnTo>
                  <a:lnTo>
                    <a:pt x="230" y="165"/>
                  </a:lnTo>
                  <a:lnTo>
                    <a:pt x="230" y="167"/>
                  </a:lnTo>
                  <a:lnTo>
                    <a:pt x="228" y="167"/>
                  </a:lnTo>
                  <a:lnTo>
                    <a:pt x="226" y="167"/>
                  </a:lnTo>
                  <a:lnTo>
                    <a:pt x="224" y="165"/>
                  </a:lnTo>
                  <a:lnTo>
                    <a:pt x="222" y="165"/>
                  </a:lnTo>
                  <a:lnTo>
                    <a:pt x="222" y="163"/>
                  </a:lnTo>
                  <a:lnTo>
                    <a:pt x="222" y="161"/>
                  </a:lnTo>
                  <a:lnTo>
                    <a:pt x="220" y="157"/>
                  </a:lnTo>
                  <a:lnTo>
                    <a:pt x="218" y="155"/>
                  </a:lnTo>
                  <a:lnTo>
                    <a:pt x="216" y="155"/>
                  </a:lnTo>
                  <a:lnTo>
                    <a:pt x="214" y="155"/>
                  </a:lnTo>
                  <a:lnTo>
                    <a:pt x="212" y="155"/>
                  </a:lnTo>
                  <a:lnTo>
                    <a:pt x="210" y="155"/>
                  </a:lnTo>
                  <a:lnTo>
                    <a:pt x="208" y="155"/>
                  </a:lnTo>
                  <a:lnTo>
                    <a:pt x="208" y="153"/>
                  </a:lnTo>
                  <a:lnTo>
                    <a:pt x="204" y="153"/>
                  </a:lnTo>
                  <a:lnTo>
                    <a:pt x="202" y="153"/>
                  </a:lnTo>
                  <a:lnTo>
                    <a:pt x="200" y="155"/>
                  </a:lnTo>
                  <a:lnTo>
                    <a:pt x="198" y="157"/>
                  </a:lnTo>
                  <a:lnTo>
                    <a:pt x="198" y="159"/>
                  </a:lnTo>
                  <a:lnTo>
                    <a:pt x="196" y="159"/>
                  </a:lnTo>
                  <a:lnTo>
                    <a:pt x="196" y="161"/>
                  </a:lnTo>
                  <a:lnTo>
                    <a:pt x="196" y="163"/>
                  </a:lnTo>
                  <a:lnTo>
                    <a:pt x="196" y="165"/>
                  </a:lnTo>
                  <a:lnTo>
                    <a:pt x="194" y="165"/>
                  </a:lnTo>
                  <a:lnTo>
                    <a:pt x="194" y="167"/>
                  </a:lnTo>
                  <a:lnTo>
                    <a:pt x="194" y="169"/>
                  </a:lnTo>
                  <a:lnTo>
                    <a:pt x="196" y="171"/>
                  </a:lnTo>
                  <a:lnTo>
                    <a:pt x="198" y="173"/>
                  </a:lnTo>
                  <a:lnTo>
                    <a:pt x="200" y="173"/>
                  </a:lnTo>
                  <a:lnTo>
                    <a:pt x="202" y="173"/>
                  </a:lnTo>
                  <a:lnTo>
                    <a:pt x="204" y="175"/>
                  </a:lnTo>
                  <a:lnTo>
                    <a:pt x="206" y="175"/>
                  </a:lnTo>
                  <a:lnTo>
                    <a:pt x="208" y="177"/>
                  </a:lnTo>
                  <a:lnTo>
                    <a:pt x="208" y="179"/>
                  </a:lnTo>
                  <a:lnTo>
                    <a:pt x="208" y="181"/>
                  </a:lnTo>
                  <a:lnTo>
                    <a:pt x="208" y="185"/>
                  </a:lnTo>
                  <a:lnTo>
                    <a:pt x="208" y="187"/>
                  </a:lnTo>
                  <a:lnTo>
                    <a:pt x="208" y="189"/>
                  </a:lnTo>
                  <a:lnTo>
                    <a:pt x="206" y="189"/>
                  </a:lnTo>
                  <a:lnTo>
                    <a:pt x="204" y="189"/>
                  </a:lnTo>
                  <a:lnTo>
                    <a:pt x="202" y="189"/>
                  </a:lnTo>
                  <a:lnTo>
                    <a:pt x="200" y="191"/>
                  </a:lnTo>
                  <a:lnTo>
                    <a:pt x="198" y="191"/>
                  </a:lnTo>
                  <a:lnTo>
                    <a:pt x="198" y="193"/>
                  </a:lnTo>
                  <a:lnTo>
                    <a:pt x="196" y="195"/>
                  </a:lnTo>
                  <a:lnTo>
                    <a:pt x="198" y="195"/>
                  </a:lnTo>
                  <a:lnTo>
                    <a:pt x="198" y="197"/>
                  </a:lnTo>
                  <a:lnTo>
                    <a:pt x="198" y="199"/>
                  </a:lnTo>
                  <a:lnTo>
                    <a:pt x="198" y="201"/>
                  </a:lnTo>
                  <a:lnTo>
                    <a:pt x="198" y="203"/>
                  </a:lnTo>
                  <a:lnTo>
                    <a:pt x="196" y="203"/>
                  </a:lnTo>
                  <a:lnTo>
                    <a:pt x="194" y="203"/>
                  </a:lnTo>
                  <a:lnTo>
                    <a:pt x="190" y="207"/>
                  </a:lnTo>
                  <a:lnTo>
                    <a:pt x="190" y="209"/>
                  </a:lnTo>
                  <a:lnTo>
                    <a:pt x="190" y="211"/>
                  </a:lnTo>
                  <a:lnTo>
                    <a:pt x="188" y="211"/>
                  </a:lnTo>
                  <a:lnTo>
                    <a:pt x="186" y="211"/>
                  </a:lnTo>
                  <a:lnTo>
                    <a:pt x="184" y="211"/>
                  </a:lnTo>
                  <a:lnTo>
                    <a:pt x="182" y="211"/>
                  </a:lnTo>
                  <a:lnTo>
                    <a:pt x="180" y="211"/>
                  </a:lnTo>
                  <a:lnTo>
                    <a:pt x="180" y="209"/>
                  </a:lnTo>
                  <a:lnTo>
                    <a:pt x="180" y="205"/>
                  </a:lnTo>
                  <a:lnTo>
                    <a:pt x="180" y="203"/>
                  </a:lnTo>
                  <a:lnTo>
                    <a:pt x="182" y="203"/>
                  </a:lnTo>
                  <a:lnTo>
                    <a:pt x="184" y="201"/>
                  </a:lnTo>
                  <a:lnTo>
                    <a:pt x="184" y="199"/>
                  </a:lnTo>
                  <a:lnTo>
                    <a:pt x="184" y="197"/>
                  </a:lnTo>
                  <a:lnTo>
                    <a:pt x="182" y="197"/>
                  </a:lnTo>
                  <a:lnTo>
                    <a:pt x="182" y="195"/>
                  </a:lnTo>
                  <a:lnTo>
                    <a:pt x="184" y="195"/>
                  </a:lnTo>
                  <a:lnTo>
                    <a:pt x="186" y="195"/>
                  </a:lnTo>
                  <a:lnTo>
                    <a:pt x="188" y="195"/>
                  </a:lnTo>
                  <a:lnTo>
                    <a:pt x="190" y="193"/>
                  </a:lnTo>
                  <a:lnTo>
                    <a:pt x="190" y="191"/>
                  </a:lnTo>
                  <a:lnTo>
                    <a:pt x="190" y="189"/>
                  </a:lnTo>
                  <a:lnTo>
                    <a:pt x="188" y="189"/>
                  </a:lnTo>
                  <a:lnTo>
                    <a:pt x="188" y="187"/>
                  </a:lnTo>
                  <a:lnTo>
                    <a:pt x="186" y="185"/>
                  </a:lnTo>
                  <a:lnTo>
                    <a:pt x="186" y="183"/>
                  </a:lnTo>
                  <a:lnTo>
                    <a:pt x="186" y="181"/>
                  </a:lnTo>
                  <a:lnTo>
                    <a:pt x="186" y="179"/>
                  </a:lnTo>
                  <a:lnTo>
                    <a:pt x="184" y="177"/>
                  </a:lnTo>
                  <a:lnTo>
                    <a:pt x="184" y="175"/>
                  </a:lnTo>
                  <a:lnTo>
                    <a:pt x="182" y="175"/>
                  </a:lnTo>
                  <a:lnTo>
                    <a:pt x="182" y="173"/>
                  </a:lnTo>
                  <a:lnTo>
                    <a:pt x="180" y="171"/>
                  </a:lnTo>
                  <a:lnTo>
                    <a:pt x="180" y="169"/>
                  </a:lnTo>
                  <a:lnTo>
                    <a:pt x="180" y="167"/>
                  </a:lnTo>
                  <a:lnTo>
                    <a:pt x="180" y="165"/>
                  </a:lnTo>
                  <a:lnTo>
                    <a:pt x="178" y="165"/>
                  </a:lnTo>
                  <a:lnTo>
                    <a:pt x="178" y="163"/>
                  </a:lnTo>
                  <a:lnTo>
                    <a:pt x="178" y="161"/>
                  </a:lnTo>
                  <a:lnTo>
                    <a:pt x="176" y="161"/>
                  </a:lnTo>
                  <a:lnTo>
                    <a:pt x="174" y="161"/>
                  </a:lnTo>
                  <a:lnTo>
                    <a:pt x="174" y="163"/>
                  </a:lnTo>
                  <a:lnTo>
                    <a:pt x="172" y="163"/>
                  </a:lnTo>
                  <a:lnTo>
                    <a:pt x="170" y="163"/>
                  </a:lnTo>
                  <a:lnTo>
                    <a:pt x="170" y="161"/>
                  </a:lnTo>
                  <a:lnTo>
                    <a:pt x="168" y="161"/>
                  </a:lnTo>
                  <a:lnTo>
                    <a:pt x="166" y="159"/>
                  </a:lnTo>
                  <a:lnTo>
                    <a:pt x="164" y="159"/>
                  </a:lnTo>
                  <a:lnTo>
                    <a:pt x="162" y="157"/>
                  </a:lnTo>
                  <a:lnTo>
                    <a:pt x="162" y="155"/>
                  </a:lnTo>
                  <a:lnTo>
                    <a:pt x="164" y="155"/>
                  </a:lnTo>
                  <a:lnTo>
                    <a:pt x="162" y="153"/>
                  </a:lnTo>
                  <a:lnTo>
                    <a:pt x="162" y="151"/>
                  </a:lnTo>
                  <a:lnTo>
                    <a:pt x="160" y="151"/>
                  </a:lnTo>
                  <a:lnTo>
                    <a:pt x="160" y="149"/>
                  </a:lnTo>
                  <a:lnTo>
                    <a:pt x="158" y="149"/>
                  </a:lnTo>
                  <a:lnTo>
                    <a:pt x="156" y="149"/>
                  </a:lnTo>
                  <a:lnTo>
                    <a:pt x="154" y="149"/>
                  </a:lnTo>
                  <a:lnTo>
                    <a:pt x="152" y="151"/>
                  </a:lnTo>
                  <a:lnTo>
                    <a:pt x="152" y="149"/>
                  </a:lnTo>
                  <a:lnTo>
                    <a:pt x="154" y="147"/>
                  </a:lnTo>
                  <a:lnTo>
                    <a:pt x="150" y="145"/>
                  </a:lnTo>
                  <a:lnTo>
                    <a:pt x="148" y="145"/>
                  </a:lnTo>
                  <a:lnTo>
                    <a:pt x="146" y="145"/>
                  </a:lnTo>
                  <a:lnTo>
                    <a:pt x="146" y="143"/>
                  </a:lnTo>
                  <a:lnTo>
                    <a:pt x="144" y="143"/>
                  </a:lnTo>
                  <a:lnTo>
                    <a:pt x="144" y="141"/>
                  </a:lnTo>
                  <a:lnTo>
                    <a:pt x="142" y="139"/>
                  </a:lnTo>
                  <a:lnTo>
                    <a:pt x="140" y="137"/>
                  </a:lnTo>
                  <a:lnTo>
                    <a:pt x="140" y="135"/>
                  </a:lnTo>
                  <a:lnTo>
                    <a:pt x="138" y="135"/>
                  </a:lnTo>
                  <a:lnTo>
                    <a:pt x="136" y="135"/>
                  </a:lnTo>
                  <a:lnTo>
                    <a:pt x="130" y="133"/>
                  </a:lnTo>
                  <a:lnTo>
                    <a:pt x="128" y="133"/>
                  </a:lnTo>
                  <a:lnTo>
                    <a:pt x="126" y="135"/>
                  </a:lnTo>
                  <a:lnTo>
                    <a:pt x="124" y="135"/>
                  </a:lnTo>
                  <a:lnTo>
                    <a:pt x="124" y="133"/>
                  </a:lnTo>
                  <a:lnTo>
                    <a:pt x="122" y="131"/>
                  </a:lnTo>
                  <a:lnTo>
                    <a:pt x="120" y="131"/>
                  </a:lnTo>
                  <a:lnTo>
                    <a:pt x="118" y="129"/>
                  </a:lnTo>
                  <a:lnTo>
                    <a:pt x="116" y="129"/>
                  </a:lnTo>
                  <a:lnTo>
                    <a:pt x="114" y="127"/>
                  </a:lnTo>
                  <a:lnTo>
                    <a:pt x="114" y="125"/>
                  </a:lnTo>
                  <a:lnTo>
                    <a:pt x="112" y="125"/>
                  </a:lnTo>
                  <a:lnTo>
                    <a:pt x="112" y="123"/>
                  </a:lnTo>
                  <a:lnTo>
                    <a:pt x="110" y="121"/>
                  </a:lnTo>
                  <a:lnTo>
                    <a:pt x="108" y="119"/>
                  </a:lnTo>
                  <a:lnTo>
                    <a:pt x="108" y="117"/>
                  </a:lnTo>
                  <a:lnTo>
                    <a:pt x="106" y="117"/>
                  </a:lnTo>
                  <a:lnTo>
                    <a:pt x="104" y="115"/>
                  </a:lnTo>
                  <a:lnTo>
                    <a:pt x="102" y="115"/>
                  </a:lnTo>
                  <a:lnTo>
                    <a:pt x="100" y="113"/>
                  </a:lnTo>
                  <a:lnTo>
                    <a:pt x="100" y="111"/>
                  </a:lnTo>
                  <a:lnTo>
                    <a:pt x="98" y="109"/>
                  </a:lnTo>
                  <a:lnTo>
                    <a:pt x="96" y="107"/>
                  </a:lnTo>
                  <a:lnTo>
                    <a:pt x="94" y="107"/>
                  </a:lnTo>
                  <a:lnTo>
                    <a:pt x="92" y="107"/>
                  </a:lnTo>
                  <a:lnTo>
                    <a:pt x="90" y="107"/>
                  </a:lnTo>
                  <a:lnTo>
                    <a:pt x="88" y="107"/>
                  </a:lnTo>
                  <a:lnTo>
                    <a:pt x="86" y="107"/>
                  </a:lnTo>
                  <a:lnTo>
                    <a:pt x="88" y="107"/>
                  </a:lnTo>
                  <a:lnTo>
                    <a:pt x="88" y="105"/>
                  </a:lnTo>
                  <a:lnTo>
                    <a:pt x="86" y="103"/>
                  </a:lnTo>
                  <a:lnTo>
                    <a:pt x="84" y="101"/>
                  </a:lnTo>
                  <a:lnTo>
                    <a:pt x="84" y="99"/>
                  </a:lnTo>
                  <a:lnTo>
                    <a:pt x="82" y="99"/>
                  </a:lnTo>
                  <a:lnTo>
                    <a:pt x="80" y="97"/>
                  </a:lnTo>
                  <a:lnTo>
                    <a:pt x="80" y="95"/>
                  </a:lnTo>
                  <a:lnTo>
                    <a:pt x="78" y="95"/>
                  </a:lnTo>
                  <a:lnTo>
                    <a:pt x="76" y="95"/>
                  </a:lnTo>
                  <a:lnTo>
                    <a:pt x="74" y="93"/>
                  </a:lnTo>
                  <a:lnTo>
                    <a:pt x="74" y="91"/>
                  </a:lnTo>
                  <a:lnTo>
                    <a:pt x="74" y="89"/>
                  </a:lnTo>
                  <a:lnTo>
                    <a:pt x="74" y="87"/>
                  </a:lnTo>
                  <a:lnTo>
                    <a:pt x="72" y="83"/>
                  </a:lnTo>
                  <a:lnTo>
                    <a:pt x="70" y="83"/>
                  </a:lnTo>
                  <a:lnTo>
                    <a:pt x="70" y="81"/>
                  </a:lnTo>
                  <a:lnTo>
                    <a:pt x="70" y="79"/>
                  </a:lnTo>
                  <a:lnTo>
                    <a:pt x="70" y="77"/>
                  </a:lnTo>
                  <a:lnTo>
                    <a:pt x="68" y="75"/>
                  </a:lnTo>
                  <a:lnTo>
                    <a:pt x="68" y="73"/>
                  </a:lnTo>
                  <a:lnTo>
                    <a:pt x="68" y="71"/>
                  </a:lnTo>
                  <a:lnTo>
                    <a:pt x="66" y="71"/>
                  </a:lnTo>
                  <a:lnTo>
                    <a:pt x="66" y="69"/>
                  </a:lnTo>
                  <a:lnTo>
                    <a:pt x="64" y="69"/>
                  </a:lnTo>
                  <a:lnTo>
                    <a:pt x="60" y="67"/>
                  </a:lnTo>
                  <a:lnTo>
                    <a:pt x="58" y="65"/>
                  </a:lnTo>
                  <a:lnTo>
                    <a:pt x="52" y="63"/>
                  </a:lnTo>
                  <a:lnTo>
                    <a:pt x="52" y="61"/>
                  </a:lnTo>
                  <a:lnTo>
                    <a:pt x="50" y="61"/>
                  </a:lnTo>
                  <a:lnTo>
                    <a:pt x="42" y="59"/>
                  </a:lnTo>
                  <a:lnTo>
                    <a:pt x="40" y="59"/>
                  </a:lnTo>
                  <a:lnTo>
                    <a:pt x="38" y="59"/>
                  </a:lnTo>
                  <a:lnTo>
                    <a:pt x="36" y="61"/>
                  </a:lnTo>
                  <a:lnTo>
                    <a:pt x="34" y="63"/>
                  </a:lnTo>
                  <a:lnTo>
                    <a:pt x="34" y="65"/>
                  </a:lnTo>
                  <a:lnTo>
                    <a:pt x="32" y="65"/>
                  </a:lnTo>
                  <a:lnTo>
                    <a:pt x="32" y="67"/>
                  </a:lnTo>
                  <a:lnTo>
                    <a:pt x="30" y="67"/>
                  </a:lnTo>
                  <a:lnTo>
                    <a:pt x="30" y="69"/>
                  </a:lnTo>
                  <a:lnTo>
                    <a:pt x="30" y="71"/>
                  </a:lnTo>
                  <a:lnTo>
                    <a:pt x="28" y="71"/>
                  </a:lnTo>
                  <a:lnTo>
                    <a:pt x="26" y="73"/>
                  </a:lnTo>
                  <a:lnTo>
                    <a:pt x="24" y="73"/>
                  </a:lnTo>
                  <a:lnTo>
                    <a:pt x="22" y="73"/>
                  </a:lnTo>
                  <a:lnTo>
                    <a:pt x="22" y="75"/>
                  </a:lnTo>
                  <a:lnTo>
                    <a:pt x="20" y="75"/>
                  </a:lnTo>
                  <a:lnTo>
                    <a:pt x="18" y="75"/>
                  </a:lnTo>
                  <a:lnTo>
                    <a:pt x="16" y="75"/>
                  </a:lnTo>
                  <a:lnTo>
                    <a:pt x="16" y="73"/>
                  </a:lnTo>
                  <a:lnTo>
                    <a:pt x="18" y="71"/>
                  </a:lnTo>
                  <a:lnTo>
                    <a:pt x="20" y="69"/>
                  </a:lnTo>
                  <a:lnTo>
                    <a:pt x="20" y="67"/>
                  </a:lnTo>
                  <a:lnTo>
                    <a:pt x="20" y="65"/>
                  </a:lnTo>
                  <a:lnTo>
                    <a:pt x="18" y="65"/>
                  </a:lnTo>
                  <a:lnTo>
                    <a:pt x="16" y="65"/>
                  </a:lnTo>
                  <a:lnTo>
                    <a:pt x="16" y="67"/>
                  </a:lnTo>
                  <a:lnTo>
                    <a:pt x="8" y="63"/>
                  </a:lnTo>
                  <a:lnTo>
                    <a:pt x="6" y="61"/>
                  </a:lnTo>
                  <a:lnTo>
                    <a:pt x="6" y="57"/>
                  </a:lnTo>
                  <a:lnTo>
                    <a:pt x="6" y="55"/>
                  </a:lnTo>
                  <a:lnTo>
                    <a:pt x="8" y="55"/>
                  </a:lnTo>
                  <a:lnTo>
                    <a:pt x="8" y="53"/>
                  </a:lnTo>
                  <a:lnTo>
                    <a:pt x="8" y="52"/>
                  </a:lnTo>
                  <a:lnTo>
                    <a:pt x="6" y="52"/>
                  </a:lnTo>
                  <a:lnTo>
                    <a:pt x="4" y="52"/>
                  </a:lnTo>
                  <a:lnTo>
                    <a:pt x="4" y="50"/>
                  </a:lnTo>
                  <a:lnTo>
                    <a:pt x="2" y="50"/>
                  </a:lnTo>
                  <a:lnTo>
                    <a:pt x="0" y="48"/>
                  </a:lnTo>
                  <a:lnTo>
                    <a:pt x="0" y="46"/>
                  </a:lnTo>
                  <a:lnTo>
                    <a:pt x="0" y="44"/>
                  </a:lnTo>
                  <a:lnTo>
                    <a:pt x="2" y="44"/>
                  </a:lnTo>
                  <a:lnTo>
                    <a:pt x="4" y="44"/>
                  </a:lnTo>
                  <a:lnTo>
                    <a:pt x="6" y="44"/>
                  </a:lnTo>
                  <a:lnTo>
                    <a:pt x="8" y="42"/>
                  </a:lnTo>
                  <a:lnTo>
                    <a:pt x="10" y="42"/>
                  </a:lnTo>
                  <a:lnTo>
                    <a:pt x="10" y="38"/>
                  </a:lnTo>
                  <a:lnTo>
                    <a:pt x="8" y="36"/>
                  </a:lnTo>
                  <a:lnTo>
                    <a:pt x="6" y="36"/>
                  </a:lnTo>
                  <a:lnTo>
                    <a:pt x="6" y="34"/>
                  </a:lnTo>
                  <a:lnTo>
                    <a:pt x="4" y="30"/>
                  </a:lnTo>
                  <a:lnTo>
                    <a:pt x="2" y="30"/>
                  </a:lnTo>
                  <a:lnTo>
                    <a:pt x="2" y="28"/>
                  </a:lnTo>
                  <a:lnTo>
                    <a:pt x="4" y="28"/>
                  </a:lnTo>
                  <a:lnTo>
                    <a:pt x="6" y="28"/>
                  </a:lnTo>
                  <a:lnTo>
                    <a:pt x="6" y="26"/>
                  </a:lnTo>
                  <a:lnTo>
                    <a:pt x="8" y="26"/>
                  </a:lnTo>
                  <a:lnTo>
                    <a:pt x="10" y="26"/>
                  </a:lnTo>
                  <a:lnTo>
                    <a:pt x="12" y="26"/>
                  </a:lnTo>
                  <a:lnTo>
                    <a:pt x="14" y="26"/>
                  </a:lnTo>
                  <a:lnTo>
                    <a:pt x="16" y="26"/>
                  </a:lnTo>
                  <a:lnTo>
                    <a:pt x="16" y="24"/>
                  </a:lnTo>
                  <a:lnTo>
                    <a:pt x="18" y="24"/>
                  </a:lnTo>
                  <a:lnTo>
                    <a:pt x="18" y="26"/>
                  </a:lnTo>
                  <a:lnTo>
                    <a:pt x="20" y="26"/>
                  </a:lnTo>
                  <a:lnTo>
                    <a:pt x="22" y="26"/>
                  </a:lnTo>
                  <a:lnTo>
                    <a:pt x="22" y="24"/>
                  </a:lnTo>
                  <a:lnTo>
                    <a:pt x="24" y="24"/>
                  </a:lnTo>
                  <a:lnTo>
                    <a:pt x="26" y="20"/>
                  </a:lnTo>
                  <a:lnTo>
                    <a:pt x="28" y="20"/>
                  </a:lnTo>
                  <a:lnTo>
                    <a:pt x="26" y="20"/>
                  </a:lnTo>
                  <a:lnTo>
                    <a:pt x="26" y="18"/>
                  </a:lnTo>
                  <a:lnTo>
                    <a:pt x="30" y="14"/>
                  </a:lnTo>
                  <a:lnTo>
                    <a:pt x="30" y="12"/>
                  </a:lnTo>
                  <a:lnTo>
                    <a:pt x="32" y="12"/>
                  </a:lnTo>
                  <a:lnTo>
                    <a:pt x="32" y="14"/>
                  </a:lnTo>
                  <a:lnTo>
                    <a:pt x="32" y="16"/>
                  </a:lnTo>
                  <a:lnTo>
                    <a:pt x="32" y="18"/>
                  </a:lnTo>
                  <a:lnTo>
                    <a:pt x="36" y="20"/>
                  </a:lnTo>
                  <a:lnTo>
                    <a:pt x="38" y="22"/>
                  </a:lnTo>
                  <a:lnTo>
                    <a:pt x="38" y="20"/>
                  </a:lnTo>
                  <a:lnTo>
                    <a:pt x="40" y="22"/>
                  </a:lnTo>
                  <a:lnTo>
                    <a:pt x="40" y="24"/>
                  </a:lnTo>
                  <a:lnTo>
                    <a:pt x="42" y="24"/>
                  </a:lnTo>
                  <a:lnTo>
                    <a:pt x="42" y="26"/>
                  </a:lnTo>
                  <a:lnTo>
                    <a:pt x="42" y="28"/>
                  </a:lnTo>
                  <a:lnTo>
                    <a:pt x="44" y="28"/>
                  </a:lnTo>
                  <a:lnTo>
                    <a:pt x="46" y="26"/>
                  </a:lnTo>
                  <a:lnTo>
                    <a:pt x="44" y="26"/>
                  </a:lnTo>
                  <a:lnTo>
                    <a:pt x="44" y="24"/>
                  </a:lnTo>
                  <a:lnTo>
                    <a:pt x="44" y="22"/>
                  </a:lnTo>
                  <a:lnTo>
                    <a:pt x="44" y="20"/>
                  </a:lnTo>
                  <a:lnTo>
                    <a:pt x="46" y="20"/>
                  </a:lnTo>
                  <a:lnTo>
                    <a:pt x="48" y="18"/>
                  </a:lnTo>
                  <a:lnTo>
                    <a:pt x="48" y="16"/>
                  </a:lnTo>
                  <a:lnTo>
                    <a:pt x="48" y="14"/>
                  </a:lnTo>
                  <a:lnTo>
                    <a:pt x="48" y="12"/>
                  </a:lnTo>
                  <a:lnTo>
                    <a:pt x="50" y="12"/>
                  </a:lnTo>
                  <a:lnTo>
                    <a:pt x="52" y="12"/>
                  </a:lnTo>
                  <a:lnTo>
                    <a:pt x="52" y="14"/>
                  </a:lnTo>
                  <a:lnTo>
                    <a:pt x="54" y="16"/>
                  </a:lnTo>
                  <a:lnTo>
                    <a:pt x="56" y="16"/>
                  </a:lnTo>
                  <a:lnTo>
                    <a:pt x="58" y="16"/>
                  </a:lnTo>
                  <a:lnTo>
                    <a:pt x="60" y="14"/>
                  </a:lnTo>
                  <a:lnTo>
                    <a:pt x="62" y="14"/>
                  </a:lnTo>
                  <a:lnTo>
                    <a:pt x="62" y="16"/>
                  </a:lnTo>
                  <a:lnTo>
                    <a:pt x="64" y="18"/>
                  </a:lnTo>
                  <a:lnTo>
                    <a:pt x="64" y="14"/>
                  </a:lnTo>
                  <a:lnTo>
                    <a:pt x="64" y="12"/>
                  </a:lnTo>
                  <a:lnTo>
                    <a:pt x="64" y="10"/>
                  </a:lnTo>
                  <a:lnTo>
                    <a:pt x="66" y="10"/>
                  </a:lnTo>
                  <a:lnTo>
                    <a:pt x="64" y="10"/>
                  </a:lnTo>
                  <a:lnTo>
                    <a:pt x="66" y="10"/>
                  </a:lnTo>
                  <a:lnTo>
                    <a:pt x="68" y="10"/>
                  </a:lnTo>
                  <a:lnTo>
                    <a:pt x="70" y="10"/>
                  </a:lnTo>
                  <a:lnTo>
                    <a:pt x="68" y="8"/>
                  </a:lnTo>
                  <a:lnTo>
                    <a:pt x="68" y="4"/>
                  </a:lnTo>
                  <a:lnTo>
                    <a:pt x="70" y="6"/>
                  </a:lnTo>
                  <a:lnTo>
                    <a:pt x="72" y="6"/>
                  </a:lnTo>
                  <a:lnTo>
                    <a:pt x="72" y="4"/>
                  </a:lnTo>
                  <a:lnTo>
                    <a:pt x="74" y="4"/>
                  </a:lnTo>
                  <a:lnTo>
                    <a:pt x="74" y="6"/>
                  </a:lnTo>
                  <a:lnTo>
                    <a:pt x="76" y="6"/>
                  </a:lnTo>
                  <a:lnTo>
                    <a:pt x="78" y="8"/>
                  </a:lnTo>
                  <a:lnTo>
                    <a:pt x="80" y="8"/>
                  </a:lnTo>
                  <a:lnTo>
                    <a:pt x="80" y="6"/>
                  </a:lnTo>
                  <a:lnTo>
                    <a:pt x="80" y="4"/>
                  </a:lnTo>
                  <a:lnTo>
                    <a:pt x="82" y="4"/>
                  </a:lnTo>
                  <a:lnTo>
                    <a:pt x="82" y="2"/>
                  </a:lnTo>
                  <a:lnTo>
                    <a:pt x="88" y="2"/>
                  </a:lnTo>
                  <a:lnTo>
                    <a:pt x="90" y="2"/>
                  </a:lnTo>
                  <a:lnTo>
                    <a:pt x="92" y="2"/>
                  </a:lnTo>
                  <a:lnTo>
                    <a:pt x="94" y="2"/>
                  </a:lnTo>
                  <a:lnTo>
                    <a:pt x="100" y="0"/>
                  </a:lnTo>
                  <a:lnTo>
                    <a:pt x="102" y="0"/>
                  </a:lnTo>
                  <a:lnTo>
                    <a:pt x="102" y="2"/>
                  </a:lnTo>
                  <a:lnTo>
                    <a:pt x="100" y="2"/>
                  </a:lnTo>
                  <a:lnTo>
                    <a:pt x="102" y="4"/>
                  </a:lnTo>
                  <a:lnTo>
                    <a:pt x="104" y="6"/>
                  </a:lnTo>
                  <a:lnTo>
                    <a:pt x="106" y="8"/>
                  </a:lnTo>
                  <a:lnTo>
                    <a:pt x="108" y="10"/>
                  </a:lnTo>
                  <a:lnTo>
                    <a:pt x="110" y="10"/>
                  </a:lnTo>
                  <a:lnTo>
                    <a:pt x="112" y="10"/>
                  </a:lnTo>
                  <a:lnTo>
                    <a:pt x="122" y="10"/>
                  </a:lnTo>
                  <a:lnTo>
                    <a:pt x="124" y="10"/>
                  </a:lnTo>
                  <a:lnTo>
                    <a:pt x="126" y="10"/>
                  </a:lnTo>
                  <a:lnTo>
                    <a:pt x="128" y="10"/>
                  </a:lnTo>
                  <a:lnTo>
                    <a:pt x="130" y="12"/>
                  </a:lnTo>
                  <a:lnTo>
                    <a:pt x="130" y="14"/>
                  </a:lnTo>
                  <a:lnTo>
                    <a:pt x="126" y="14"/>
                  </a:lnTo>
                  <a:lnTo>
                    <a:pt x="126" y="16"/>
                  </a:lnTo>
                  <a:lnTo>
                    <a:pt x="124" y="16"/>
                  </a:lnTo>
                  <a:lnTo>
                    <a:pt x="124" y="18"/>
                  </a:lnTo>
                  <a:lnTo>
                    <a:pt x="126" y="18"/>
                  </a:lnTo>
                  <a:lnTo>
                    <a:pt x="128" y="18"/>
                  </a:lnTo>
                  <a:lnTo>
                    <a:pt x="130" y="20"/>
                  </a:lnTo>
                  <a:lnTo>
                    <a:pt x="128" y="22"/>
                  </a:lnTo>
                  <a:lnTo>
                    <a:pt x="126" y="24"/>
                  </a:lnTo>
                  <a:lnTo>
                    <a:pt x="128" y="24"/>
                  </a:lnTo>
                  <a:lnTo>
                    <a:pt x="130" y="24"/>
                  </a:lnTo>
                  <a:lnTo>
                    <a:pt x="130" y="26"/>
                  </a:lnTo>
                  <a:lnTo>
                    <a:pt x="128" y="26"/>
                  </a:lnTo>
                  <a:lnTo>
                    <a:pt x="128" y="28"/>
                  </a:lnTo>
                  <a:lnTo>
                    <a:pt x="130" y="28"/>
                  </a:lnTo>
                  <a:lnTo>
                    <a:pt x="130" y="30"/>
                  </a:lnTo>
                  <a:lnTo>
                    <a:pt x="132" y="30"/>
                  </a:lnTo>
                  <a:lnTo>
                    <a:pt x="134" y="30"/>
                  </a:lnTo>
                  <a:lnTo>
                    <a:pt x="136" y="32"/>
                  </a:lnTo>
                  <a:lnTo>
                    <a:pt x="134" y="34"/>
                  </a:lnTo>
                  <a:lnTo>
                    <a:pt x="132" y="34"/>
                  </a:lnTo>
                  <a:lnTo>
                    <a:pt x="134" y="34"/>
                  </a:lnTo>
                  <a:lnTo>
                    <a:pt x="132" y="32"/>
                  </a:lnTo>
                  <a:lnTo>
                    <a:pt x="130" y="30"/>
                  </a:lnTo>
                  <a:lnTo>
                    <a:pt x="128" y="30"/>
                  </a:lnTo>
                  <a:lnTo>
                    <a:pt x="126" y="32"/>
                  </a:lnTo>
                  <a:lnTo>
                    <a:pt x="124" y="32"/>
                  </a:lnTo>
                  <a:lnTo>
                    <a:pt x="126" y="32"/>
                  </a:lnTo>
                  <a:lnTo>
                    <a:pt x="126" y="30"/>
                  </a:lnTo>
                  <a:lnTo>
                    <a:pt x="124" y="30"/>
                  </a:lnTo>
                  <a:lnTo>
                    <a:pt x="122" y="30"/>
                  </a:lnTo>
                  <a:lnTo>
                    <a:pt x="120" y="30"/>
                  </a:lnTo>
                  <a:lnTo>
                    <a:pt x="118" y="30"/>
                  </a:lnTo>
                  <a:lnTo>
                    <a:pt x="118" y="32"/>
                  </a:lnTo>
                  <a:lnTo>
                    <a:pt x="120" y="32"/>
                  </a:lnTo>
                  <a:lnTo>
                    <a:pt x="118" y="32"/>
                  </a:lnTo>
                  <a:lnTo>
                    <a:pt x="116" y="34"/>
                  </a:lnTo>
                  <a:lnTo>
                    <a:pt x="114" y="34"/>
                  </a:lnTo>
                  <a:lnTo>
                    <a:pt x="112" y="36"/>
                  </a:lnTo>
                  <a:lnTo>
                    <a:pt x="108" y="38"/>
                  </a:lnTo>
                  <a:lnTo>
                    <a:pt x="108" y="36"/>
                  </a:lnTo>
                  <a:lnTo>
                    <a:pt x="110" y="36"/>
                  </a:lnTo>
                  <a:lnTo>
                    <a:pt x="112" y="36"/>
                  </a:lnTo>
                  <a:lnTo>
                    <a:pt x="112" y="34"/>
                  </a:lnTo>
                  <a:lnTo>
                    <a:pt x="110" y="34"/>
                  </a:lnTo>
                  <a:lnTo>
                    <a:pt x="108" y="36"/>
                  </a:lnTo>
                  <a:lnTo>
                    <a:pt x="106" y="36"/>
                  </a:lnTo>
                  <a:lnTo>
                    <a:pt x="104" y="40"/>
                  </a:lnTo>
                  <a:lnTo>
                    <a:pt x="104" y="42"/>
                  </a:lnTo>
                  <a:lnTo>
                    <a:pt x="106" y="44"/>
                  </a:lnTo>
                  <a:lnTo>
                    <a:pt x="108" y="46"/>
                  </a:lnTo>
                  <a:lnTo>
                    <a:pt x="110" y="48"/>
                  </a:lnTo>
                  <a:lnTo>
                    <a:pt x="112" y="48"/>
                  </a:lnTo>
                  <a:lnTo>
                    <a:pt x="112" y="50"/>
                  </a:lnTo>
                  <a:lnTo>
                    <a:pt x="110" y="52"/>
                  </a:lnTo>
                  <a:lnTo>
                    <a:pt x="110" y="50"/>
                  </a:lnTo>
                  <a:lnTo>
                    <a:pt x="108" y="52"/>
                  </a:lnTo>
                  <a:lnTo>
                    <a:pt x="110" y="53"/>
                  </a:lnTo>
                  <a:lnTo>
                    <a:pt x="108" y="52"/>
                  </a:lnTo>
                  <a:lnTo>
                    <a:pt x="106" y="52"/>
                  </a:lnTo>
                  <a:lnTo>
                    <a:pt x="106" y="53"/>
                  </a:lnTo>
                  <a:lnTo>
                    <a:pt x="106" y="55"/>
                  </a:lnTo>
                  <a:lnTo>
                    <a:pt x="108" y="57"/>
                  </a:lnTo>
                  <a:lnTo>
                    <a:pt x="108" y="59"/>
                  </a:lnTo>
                  <a:lnTo>
                    <a:pt x="108" y="63"/>
                  </a:lnTo>
                  <a:lnTo>
                    <a:pt x="110" y="63"/>
                  </a:lnTo>
                  <a:lnTo>
                    <a:pt x="110" y="65"/>
                  </a:lnTo>
                  <a:lnTo>
                    <a:pt x="112" y="67"/>
                  </a:lnTo>
                  <a:lnTo>
                    <a:pt x="114" y="69"/>
                  </a:lnTo>
                  <a:lnTo>
                    <a:pt x="116" y="69"/>
                  </a:lnTo>
                  <a:lnTo>
                    <a:pt x="116" y="71"/>
                  </a:lnTo>
                  <a:close/>
                </a:path>
              </a:pathLst>
            </a:custGeom>
            <a:solidFill>
              <a:srgbClr val="FC6800"/>
            </a:solidFill>
            <a:ln w="3175">
              <a:solidFill>
                <a:schemeClr val="bg1"/>
              </a:solidFill>
              <a:prstDash val="sysDot"/>
              <a:round/>
              <a:headEnd/>
              <a:tailEnd/>
            </a:ln>
          </p:spPr>
          <p:txBody>
            <a:bodyPr/>
            <a:lstStyle/>
            <a:p>
              <a:pPr fontAlgn="base">
                <a:spcBef>
                  <a:spcPct val="0"/>
                </a:spcBef>
                <a:spcAft>
                  <a:spcPct val="0"/>
                </a:spcAft>
              </a:pPr>
              <a:endParaRPr lang="de-DE" sz="2400">
                <a:solidFill>
                  <a:srgbClr val="000000"/>
                </a:solidFill>
                <a:cs typeface="Arial" charset="0"/>
              </a:endParaRPr>
            </a:p>
          </p:txBody>
        </p:sp>
        <p:sp>
          <p:nvSpPr>
            <p:cNvPr id="14578" name="Freeform 2660"/>
            <p:cNvSpPr>
              <a:spLocks/>
            </p:cNvSpPr>
            <p:nvPr/>
          </p:nvSpPr>
          <p:spPr bwMode="auto">
            <a:xfrm>
              <a:off x="4318061" y="1926839"/>
              <a:ext cx="2619" cy="2619"/>
            </a:xfrm>
            <a:custGeom>
              <a:avLst/>
              <a:gdLst>
                <a:gd name="T0" fmla="*/ 2147483647 w 2"/>
                <a:gd name="T1" fmla="*/ 0 h 2"/>
                <a:gd name="T2" fmla="*/ 2147483647 w 2"/>
                <a:gd name="T3" fmla="*/ 2147483647 h 2"/>
                <a:gd name="T4" fmla="*/ 0 w 2"/>
                <a:gd name="T5" fmla="*/ 2147483647 h 2"/>
                <a:gd name="T6" fmla="*/ 2147483647 w 2"/>
                <a:gd name="T7" fmla="*/ 0 h 2"/>
                <a:gd name="T8" fmla="*/ 0 60000 65536"/>
                <a:gd name="T9" fmla="*/ 0 60000 65536"/>
                <a:gd name="T10" fmla="*/ 0 60000 65536"/>
                <a:gd name="T11" fmla="*/ 0 60000 65536"/>
                <a:gd name="T12" fmla="*/ 0 w 2"/>
                <a:gd name="T13" fmla="*/ 0 h 2"/>
                <a:gd name="T14" fmla="*/ 2 w 2"/>
                <a:gd name="T15" fmla="*/ 2 h 2"/>
              </a:gdLst>
              <a:ahLst/>
              <a:cxnLst>
                <a:cxn ang="T8">
                  <a:pos x="T0" y="T1"/>
                </a:cxn>
                <a:cxn ang="T9">
                  <a:pos x="T2" y="T3"/>
                </a:cxn>
                <a:cxn ang="T10">
                  <a:pos x="T4" y="T5"/>
                </a:cxn>
                <a:cxn ang="T11">
                  <a:pos x="T6" y="T7"/>
                </a:cxn>
              </a:cxnLst>
              <a:rect l="T12" t="T13" r="T14" b="T15"/>
              <a:pathLst>
                <a:path w="2" h="2">
                  <a:moveTo>
                    <a:pt x="2" y="0"/>
                  </a:moveTo>
                  <a:lnTo>
                    <a:pt x="2" y="2"/>
                  </a:lnTo>
                  <a:lnTo>
                    <a:pt x="0" y="2"/>
                  </a:lnTo>
                  <a:lnTo>
                    <a:pt x="2" y="0"/>
                  </a:lnTo>
                  <a:close/>
                </a:path>
              </a:pathLst>
            </a:custGeom>
            <a:noFill/>
            <a:ln w="3175">
              <a:solidFill>
                <a:schemeClr val="bg1"/>
              </a:solidFill>
              <a:prstDash val="sysDot"/>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lang="de-DE" sz="2400">
                <a:solidFill>
                  <a:srgbClr val="000000"/>
                </a:solidFill>
                <a:cs typeface="Arial" charset="0"/>
              </a:endParaRPr>
            </a:p>
          </p:txBody>
        </p:sp>
        <p:sp>
          <p:nvSpPr>
            <p:cNvPr id="14579" name="Freeform 2661"/>
            <p:cNvSpPr>
              <a:spLocks/>
            </p:cNvSpPr>
            <p:nvPr/>
          </p:nvSpPr>
          <p:spPr bwMode="auto">
            <a:xfrm>
              <a:off x="4249973" y="2006711"/>
              <a:ext cx="30116" cy="47138"/>
            </a:xfrm>
            <a:custGeom>
              <a:avLst/>
              <a:gdLst>
                <a:gd name="T0" fmla="*/ 0 w 32"/>
                <a:gd name="T1" fmla="*/ 2147483647 h 56"/>
                <a:gd name="T2" fmla="*/ 2147483647 w 32"/>
                <a:gd name="T3" fmla="*/ 2147483647 h 56"/>
                <a:gd name="T4" fmla="*/ 2147483647 w 32"/>
                <a:gd name="T5" fmla="*/ 2147483647 h 56"/>
                <a:gd name="T6" fmla="*/ 2147483647 w 32"/>
                <a:gd name="T7" fmla="*/ 2147483647 h 56"/>
                <a:gd name="T8" fmla="*/ 2147483647 w 32"/>
                <a:gd name="T9" fmla="*/ 2147483647 h 56"/>
                <a:gd name="T10" fmla="*/ 2147483647 w 32"/>
                <a:gd name="T11" fmla="*/ 2147483647 h 56"/>
                <a:gd name="T12" fmla="*/ 2147483647 w 32"/>
                <a:gd name="T13" fmla="*/ 2147483647 h 56"/>
                <a:gd name="T14" fmla="*/ 2147483647 w 32"/>
                <a:gd name="T15" fmla="*/ 2147483647 h 56"/>
                <a:gd name="T16" fmla="*/ 2147483647 w 32"/>
                <a:gd name="T17" fmla="*/ 2147483647 h 56"/>
                <a:gd name="T18" fmla="*/ 2147483647 w 32"/>
                <a:gd name="T19" fmla="*/ 2147483647 h 56"/>
                <a:gd name="T20" fmla="*/ 2147483647 w 32"/>
                <a:gd name="T21" fmla="*/ 2147483647 h 56"/>
                <a:gd name="T22" fmla="*/ 2147483647 w 32"/>
                <a:gd name="T23" fmla="*/ 2147483647 h 56"/>
                <a:gd name="T24" fmla="*/ 2147483647 w 32"/>
                <a:gd name="T25" fmla="*/ 2147483647 h 56"/>
                <a:gd name="T26" fmla="*/ 2147483647 w 32"/>
                <a:gd name="T27" fmla="*/ 2147483647 h 56"/>
                <a:gd name="T28" fmla="*/ 2147483647 w 32"/>
                <a:gd name="T29" fmla="*/ 2147483647 h 56"/>
                <a:gd name="T30" fmla="*/ 2147483647 w 32"/>
                <a:gd name="T31" fmla="*/ 2147483647 h 56"/>
                <a:gd name="T32" fmla="*/ 2147483647 w 32"/>
                <a:gd name="T33" fmla="*/ 2147483647 h 56"/>
                <a:gd name="T34" fmla="*/ 2147483647 w 32"/>
                <a:gd name="T35" fmla="*/ 2147483647 h 56"/>
                <a:gd name="T36" fmla="*/ 2147483647 w 32"/>
                <a:gd name="T37" fmla="*/ 2147483647 h 56"/>
                <a:gd name="T38" fmla="*/ 2147483647 w 32"/>
                <a:gd name="T39" fmla="*/ 2147483647 h 56"/>
                <a:gd name="T40" fmla="*/ 2147483647 w 32"/>
                <a:gd name="T41" fmla="*/ 2147483647 h 56"/>
                <a:gd name="T42" fmla="*/ 2147483647 w 32"/>
                <a:gd name="T43" fmla="*/ 2147483647 h 56"/>
                <a:gd name="T44" fmla="*/ 2147483647 w 32"/>
                <a:gd name="T45" fmla="*/ 2147483647 h 56"/>
                <a:gd name="T46" fmla="*/ 2147483647 w 32"/>
                <a:gd name="T47" fmla="*/ 2147483647 h 56"/>
                <a:gd name="T48" fmla="*/ 2147483647 w 32"/>
                <a:gd name="T49" fmla="*/ 2147483647 h 56"/>
                <a:gd name="T50" fmla="*/ 2147483647 w 32"/>
                <a:gd name="T51" fmla="*/ 2147483647 h 56"/>
                <a:gd name="T52" fmla="*/ 2147483647 w 32"/>
                <a:gd name="T53" fmla="*/ 2147483647 h 56"/>
                <a:gd name="T54" fmla="*/ 2147483647 w 32"/>
                <a:gd name="T55" fmla="*/ 2147483647 h 56"/>
                <a:gd name="T56" fmla="*/ 2147483647 w 32"/>
                <a:gd name="T57" fmla="*/ 2147483647 h 56"/>
                <a:gd name="T58" fmla="*/ 2147483647 w 32"/>
                <a:gd name="T59" fmla="*/ 2147483647 h 56"/>
                <a:gd name="T60" fmla="*/ 2147483647 w 32"/>
                <a:gd name="T61" fmla="*/ 2147483647 h 56"/>
                <a:gd name="T62" fmla="*/ 2147483647 w 32"/>
                <a:gd name="T63" fmla="*/ 2147483647 h 56"/>
                <a:gd name="T64" fmla="*/ 2147483647 w 32"/>
                <a:gd name="T65" fmla="*/ 2147483647 h 56"/>
                <a:gd name="T66" fmla="*/ 2147483647 w 32"/>
                <a:gd name="T67" fmla="*/ 2147483647 h 56"/>
                <a:gd name="T68" fmla="*/ 2147483647 w 32"/>
                <a:gd name="T69" fmla="*/ 2147483647 h 56"/>
                <a:gd name="T70" fmla="*/ 2147483647 w 32"/>
                <a:gd name="T71" fmla="*/ 2147483647 h 56"/>
                <a:gd name="T72" fmla="*/ 2147483647 w 32"/>
                <a:gd name="T73" fmla="*/ 2147483647 h 56"/>
                <a:gd name="T74" fmla="*/ 2147483647 w 32"/>
                <a:gd name="T75" fmla="*/ 2147483647 h 56"/>
                <a:gd name="T76" fmla="*/ 2147483647 w 32"/>
                <a:gd name="T77" fmla="*/ 2147483647 h 56"/>
                <a:gd name="T78" fmla="*/ 2147483647 w 32"/>
                <a:gd name="T79" fmla="*/ 2147483647 h 56"/>
                <a:gd name="T80" fmla="*/ 0 w 32"/>
                <a:gd name="T81" fmla="*/ 2147483647 h 5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32"/>
                <a:gd name="T124" fmla="*/ 0 h 56"/>
                <a:gd name="T125" fmla="*/ 32 w 32"/>
                <a:gd name="T126" fmla="*/ 56 h 56"/>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32" h="56">
                  <a:moveTo>
                    <a:pt x="0" y="14"/>
                  </a:moveTo>
                  <a:lnTo>
                    <a:pt x="0" y="12"/>
                  </a:lnTo>
                  <a:lnTo>
                    <a:pt x="0" y="8"/>
                  </a:lnTo>
                  <a:lnTo>
                    <a:pt x="2" y="6"/>
                  </a:lnTo>
                  <a:lnTo>
                    <a:pt x="2" y="8"/>
                  </a:lnTo>
                  <a:lnTo>
                    <a:pt x="2" y="10"/>
                  </a:lnTo>
                  <a:lnTo>
                    <a:pt x="4" y="10"/>
                  </a:lnTo>
                  <a:lnTo>
                    <a:pt x="6" y="10"/>
                  </a:lnTo>
                  <a:lnTo>
                    <a:pt x="8" y="10"/>
                  </a:lnTo>
                  <a:lnTo>
                    <a:pt x="10" y="8"/>
                  </a:lnTo>
                  <a:lnTo>
                    <a:pt x="12" y="8"/>
                  </a:lnTo>
                  <a:lnTo>
                    <a:pt x="14" y="6"/>
                  </a:lnTo>
                  <a:lnTo>
                    <a:pt x="16" y="2"/>
                  </a:lnTo>
                  <a:lnTo>
                    <a:pt x="18" y="2"/>
                  </a:lnTo>
                  <a:lnTo>
                    <a:pt x="20" y="0"/>
                  </a:lnTo>
                  <a:lnTo>
                    <a:pt x="26" y="2"/>
                  </a:lnTo>
                  <a:lnTo>
                    <a:pt x="28" y="2"/>
                  </a:lnTo>
                  <a:lnTo>
                    <a:pt x="30" y="6"/>
                  </a:lnTo>
                  <a:lnTo>
                    <a:pt x="26" y="8"/>
                  </a:lnTo>
                  <a:lnTo>
                    <a:pt x="28" y="8"/>
                  </a:lnTo>
                  <a:lnTo>
                    <a:pt x="30" y="10"/>
                  </a:lnTo>
                  <a:lnTo>
                    <a:pt x="32" y="14"/>
                  </a:lnTo>
                  <a:lnTo>
                    <a:pt x="32" y="16"/>
                  </a:lnTo>
                  <a:lnTo>
                    <a:pt x="32" y="18"/>
                  </a:lnTo>
                  <a:lnTo>
                    <a:pt x="32" y="20"/>
                  </a:lnTo>
                  <a:lnTo>
                    <a:pt x="30" y="20"/>
                  </a:lnTo>
                  <a:lnTo>
                    <a:pt x="30" y="22"/>
                  </a:lnTo>
                  <a:lnTo>
                    <a:pt x="30" y="24"/>
                  </a:lnTo>
                  <a:lnTo>
                    <a:pt x="32" y="26"/>
                  </a:lnTo>
                  <a:lnTo>
                    <a:pt x="32" y="30"/>
                  </a:lnTo>
                  <a:lnTo>
                    <a:pt x="32" y="32"/>
                  </a:lnTo>
                  <a:lnTo>
                    <a:pt x="32" y="34"/>
                  </a:lnTo>
                  <a:lnTo>
                    <a:pt x="32" y="38"/>
                  </a:lnTo>
                  <a:lnTo>
                    <a:pt x="30" y="40"/>
                  </a:lnTo>
                  <a:lnTo>
                    <a:pt x="30" y="42"/>
                  </a:lnTo>
                  <a:lnTo>
                    <a:pt x="30" y="44"/>
                  </a:lnTo>
                  <a:lnTo>
                    <a:pt x="30" y="46"/>
                  </a:lnTo>
                  <a:lnTo>
                    <a:pt x="30" y="48"/>
                  </a:lnTo>
                  <a:lnTo>
                    <a:pt x="30" y="50"/>
                  </a:lnTo>
                  <a:lnTo>
                    <a:pt x="28" y="50"/>
                  </a:lnTo>
                  <a:lnTo>
                    <a:pt x="26" y="48"/>
                  </a:lnTo>
                  <a:lnTo>
                    <a:pt x="24" y="48"/>
                  </a:lnTo>
                  <a:lnTo>
                    <a:pt x="18" y="46"/>
                  </a:lnTo>
                  <a:lnTo>
                    <a:pt x="18" y="50"/>
                  </a:lnTo>
                  <a:lnTo>
                    <a:pt x="20" y="52"/>
                  </a:lnTo>
                  <a:lnTo>
                    <a:pt x="18" y="52"/>
                  </a:lnTo>
                  <a:lnTo>
                    <a:pt x="16" y="54"/>
                  </a:lnTo>
                  <a:lnTo>
                    <a:pt x="16" y="56"/>
                  </a:lnTo>
                  <a:lnTo>
                    <a:pt x="12" y="54"/>
                  </a:lnTo>
                  <a:lnTo>
                    <a:pt x="12" y="56"/>
                  </a:lnTo>
                  <a:lnTo>
                    <a:pt x="10" y="54"/>
                  </a:lnTo>
                  <a:lnTo>
                    <a:pt x="10" y="52"/>
                  </a:lnTo>
                  <a:lnTo>
                    <a:pt x="8" y="50"/>
                  </a:lnTo>
                  <a:lnTo>
                    <a:pt x="8" y="52"/>
                  </a:lnTo>
                  <a:lnTo>
                    <a:pt x="8" y="54"/>
                  </a:lnTo>
                  <a:lnTo>
                    <a:pt x="6" y="54"/>
                  </a:lnTo>
                  <a:lnTo>
                    <a:pt x="6" y="52"/>
                  </a:lnTo>
                  <a:lnTo>
                    <a:pt x="6" y="50"/>
                  </a:lnTo>
                  <a:lnTo>
                    <a:pt x="8" y="50"/>
                  </a:lnTo>
                  <a:lnTo>
                    <a:pt x="6" y="48"/>
                  </a:lnTo>
                  <a:lnTo>
                    <a:pt x="6" y="46"/>
                  </a:lnTo>
                  <a:lnTo>
                    <a:pt x="6" y="44"/>
                  </a:lnTo>
                  <a:lnTo>
                    <a:pt x="6" y="42"/>
                  </a:lnTo>
                  <a:lnTo>
                    <a:pt x="6" y="40"/>
                  </a:lnTo>
                  <a:lnTo>
                    <a:pt x="6" y="36"/>
                  </a:lnTo>
                  <a:lnTo>
                    <a:pt x="6" y="34"/>
                  </a:lnTo>
                  <a:lnTo>
                    <a:pt x="8" y="34"/>
                  </a:lnTo>
                  <a:lnTo>
                    <a:pt x="8" y="32"/>
                  </a:lnTo>
                  <a:lnTo>
                    <a:pt x="8" y="30"/>
                  </a:lnTo>
                  <a:lnTo>
                    <a:pt x="6" y="30"/>
                  </a:lnTo>
                  <a:lnTo>
                    <a:pt x="6" y="28"/>
                  </a:lnTo>
                  <a:lnTo>
                    <a:pt x="6" y="24"/>
                  </a:lnTo>
                  <a:lnTo>
                    <a:pt x="6" y="22"/>
                  </a:lnTo>
                  <a:lnTo>
                    <a:pt x="6" y="20"/>
                  </a:lnTo>
                  <a:lnTo>
                    <a:pt x="4" y="18"/>
                  </a:lnTo>
                  <a:lnTo>
                    <a:pt x="4" y="16"/>
                  </a:lnTo>
                  <a:lnTo>
                    <a:pt x="2" y="16"/>
                  </a:lnTo>
                  <a:lnTo>
                    <a:pt x="0" y="14"/>
                  </a:lnTo>
                  <a:lnTo>
                    <a:pt x="0" y="16"/>
                  </a:lnTo>
                  <a:lnTo>
                    <a:pt x="0" y="14"/>
                  </a:lnTo>
                  <a:close/>
                </a:path>
              </a:pathLst>
            </a:custGeom>
            <a:solidFill>
              <a:srgbClr val="FC6800"/>
            </a:solidFill>
            <a:ln w="3175">
              <a:solidFill>
                <a:schemeClr val="bg1"/>
              </a:solidFill>
              <a:prstDash val="sysDot"/>
              <a:round/>
              <a:headEnd/>
              <a:tailEnd/>
            </a:ln>
          </p:spPr>
          <p:txBody>
            <a:bodyPr/>
            <a:lstStyle/>
            <a:p>
              <a:pPr fontAlgn="base">
                <a:spcBef>
                  <a:spcPct val="0"/>
                </a:spcBef>
                <a:spcAft>
                  <a:spcPct val="0"/>
                </a:spcAft>
              </a:pPr>
              <a:endParaRPr lang="de-DE" sz="2400">
                <a:solidFill>
                  <a:srgbClr val="000000"/>
                </a:solidFill>
                <a:cs typeface="Arial" charset="0"/>
              </a:endParaRPr>
            </a:p>
          </p:txBody>
        </p:sp>
        <p:sp>
          <p:nvSpPr>
            <p:cNvPr id="14580" name="Freeform 2662"/>
            <p:cNvSpPr>
              <a:spLocks/>
            </p:cNvSpPr>
            <p:nvPr/>
          </p:nvSpPr>
          <p:spPr bwMode="auto">
            <a:xfrm>
              <a:off x="4249973" y="2009330"/>
              <a:ext cx="3929" cy="2619"/>
            </a:xfrm>
            <a:custGeom>
              <a:avLst/>
              <a:gdLst>
                <a:gd name="T0" fmla="*/ 2147483647 w 4"/>
                <a:gd name="T1" fmla="*/ 2147483647 h 4"/>
                <a:gd name="T2" fmla="*/ 0 w 4"/>
                <a:gd name="T3" fmla="*/ 2147483647 h 4"/>
                <a:gd name="T4" fmla="*/ 2147483647 w 4"/>
                <a:gd name="T5" fmla="*/ 2147483647 h 4"/>
                <a:gd name="T6" fmla="*/ 2147483647 w 4"/>
                <a:gd name="T7" fmla="*/ 0 h 4"/>
                <a:gd name="T8" fmla="*/ 2147483647 w 4"/>
                <a:gd name="T9" fmla="*/ 0 h 4"/>
                <a:gd name="T10" fmla="*/ 2147483647 w 4"/>
                <a:gd name="T11" fmla="*/ 2147483647 h 4"/>
                <a:gd name="T12" fmla="*/ 2147483647 w 4"/>
                <a:gd name="T13" fmla="*/ 2147483647 h 4"/>
                <a:gd name="T14" fmla="*/ 2147483647 w 4"/>
                <a:gd name="T15" fmla="*/ 2147483647 h 4"/>
                <a:gd name="T16" fmla="*/ 0 60000 65536"/>
                <a:gd name="T17" fmla="*/ 0 60000 65536"/>
                <a:gd name="T18" fmla="*/ 0 60000 65536"/>
                <a:gd name="T19" fmla="*/ 0 60000 65536"/>
                <a:gd name="T20" fmla="*/ 0 60000 65536"/>
                <a:gd name="T21" fmla="*/ 0 60000 65536"/>
                <a:gd name="T22" fmla="*/ 0 60000 65536"/>
                <a:gd name="T23" fmla="*/ 0 60000 65536"/>
                <a:gd name="T24" fmla="*/ 0 w 4"/>
                <a:gd name="T25" fmla="*/ 0 h 4"/>
                <a:gd name="T26" fmla="*/ 4 w 4"/>
                <a:gd name="T27" fmla="*/ 4 h 4"/>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4" h="4">
                  <a:moveTo>
                    <a:pt x="2" y="4"/>
                  </a:moveTo>
                  <a:lnTo>
                    <a:pt x="0" y="4"/>
                  </a:lnTo>
                  <a:lnTo>
                    <a:pt x="2" y="2"/>
                  </a:lnTo>
                  <a:lnTo>
                    <a:pt x="2" y="0"/>
                  </a:lnTo>
                  <a:lnTo>
                    <a:pt x="4" y="0"/>
                  </a:lnTo>
                  <a:lnTo>
                    <a:pt x="4" y="2"/>
                  </a:lnTo>
                  <a:lnTo>
                    <a:pt x="2" y="2"/>
                  </a:lnTo>
                  <a:lnTo>
                    <a:pt x="2" y="4"/>
                  </a:lnTo>
                  <a:close/>
                </a:path>
              </a:pathLst>
            </a:custGeom>
            <a:noFill/>
            <a:ln w="3175">
              <a:solidFill>
                <a:schemeClr val="bg1"/>
              </a:solidFill>
              <a:prstDash val="sysDot"/>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lang="de-DE" sz="2400">
                <a:solidFill>
                  <a:srgbClr val="000000"/>
                </a:solidFill>
                <a:cs typeface="Arial" charset="0"/>
              </a:endParaRPr>
            </a:p>
          </p:txBody>
        </p:sp>
        <p:sp>
          <p:nvSpPr>
            <p:cNvPr id="14581" name="Freeform 2663"/>
            <p:cNvSpPr>
              <a:spLocks/>
            </p:cNvSpPr>
            <p:nvPr/>
          </p:nvSpPr>
          <p:spPr bwMode="auto">
            <a:xfrm>
              <a:off x="4350796" y="2017186"/>
              <a:ext cx="2619" cy="1310"/>
            </a:xfrm>
            <a:custGeom>
              <a:avLst/>
              <a:gdLst>
                <a:gd name="T0" fmla="*/ 0 w 2"/>
                <a:gd name="T1" fmla="*/ 0 h 1588"/>
                <a:gd name="T2" fmla="*/ 2147483647 w 2"/>
                <a:gd name="T3" fmla="*/ 0 h 1588"/>
                <a:gd name="T4" fmla="*/ 0 w 2"/>
                <a:gd name="T5" fmla="*/ 0 h 1588"/>
                <a:gd name="T6" fmla="*/ 0 60000 65536"/>
                <a:gd name="T7" fmla="*/ 0 60000 65536"/>
                <a:gd name="T8" fmla="*/ 0 60000 65536"/>
                <a:gd name="T9" fmla="*/ 0 w 2"/>
                <a:gd name="T10" fmla="*/ 0 h 1588"/>
                <a:gd name="T11" fmla="*/ 2 w 2"/>
                <a:gd name="T12" fmla="*/ 1588 h 1588"/>
              </a:gdLst>
              <a:ahLst/>
              <a:cxnLst>
                <a:cxn ang="T6">
                  <a:pos x="T0" y="T1"/>
                </a:cxn>
                <a:cxn ang="T7">
                  <a:pos x="T2" y="T3"/>
                </a:cxn>
                <a:cxn ang="T8">
                  <a:pos x="T4" y="T5"/>
                </a:cxn>
              </a:cxnLst>
              <a:rect l="T9" t="T10" r="T11" b="T12"/>
              <a:pathLst>
                <a:path w="2" h="1588">
                  <a:moveTo>
                    <a:pt x="0" y="0"/>
                  </a:moveTo>
                  <a:lnTo>
                    <a:pt x="2" y="0"/>
                  </a:lnTo>
                  <a:lnTo>
                    <a:pt x="0" y="0"/>
                  </a:lnTo>
                  <a:close/>
                </a:path>
              </a:pathLst>
            </a:custGeom>
            <a:noFill/>
            <a:ln w="3175">
              <a:solidFill>
                <a:schemeClr val="bg1"/>
              </a:solidFill>
              <a:prstDash val="sysDot"/>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lang="de-DE" sz="2400">
                <a:solidFill>
                  <a:srgbClr val="000000"/>
                </a:solidFill>
                <a:cs typeface="Arial" charset="0"/>
              </a:endParaRPr>
            </a:p>
          </p:txBody>
        </p:sp>
        <p:sp>
          <p:nvSpPr>
            <p:cNvPr id="14582" name="Freeform 2664"/>
            <p:cNvSpPr>
              <a:spLocks/>
            </p:cNvSpPr>
            <p:nvPr/>
          </p:nvSpPr>
          <p:spPr bwMode="auto">
            <a:xfrm>
              <a:off x="4356033" y="2021114"/>
              <a:ext cx="2619" cy="0"/>
            </a:xfrm>
            <a:custGeom>
              <a:avLst/>
              <a:gdLst>
                <a:gd name="T0" fmla="*/ 2147483647 w 2"/>
                <a:gd name="T1" fmla="*/ 0 w 2"/>
                <a:gd name="T2" fmla="*/ 2147483647 w 2"/>
                <a:gd name="T3" fmla="*/ 0 60000 65536"/>
                <a:gd name="T4" fmla="*/ 0 60000 65536"/>
                <a:gd name="T5" fmla="*/ 0 60000 65536"/>
                <a:gd name="T6" fmla="*/ 0 w 2"/>
                <a:gd name="T7" fmla="*/ 2 w 2"/>
              </a:gdLst>
              <a:ahLst/>
              <a:cxnLst>
                <a:cxn ang="T3">
                  <a:pos x="T0" y="0"/>
                </a:cxn>
                <a:cxn ang="T4">
                  <a:pos x="T1" y="0"/>
                </a:cxn>
                <a:cxn ang="T5">
                  <a:pos x="T2" y="0"/>
                </a:cxn>
              </a:cxnLst>
              <a:rect l="T6" t="0" r="T7" b="0"/>
              <a:pathLst>
                <a:path w="2">
                  <a:moveTo>
                    <a:pt x="2" y="0"/>
                  </a:moveTo>
                  <a:lnTo>
                    <a:pt x="0" y="0"/>
                  </a:lnTo>
                  <a:lnTo>
                    <a:pt x="2" y="0"/>
                  </a:lnTo>
                  <a:close/>
                </a:path>
              </a:pathLst>
            </a:custGeom>
            <a:noFill/>
            <a:ln w="3175">
              <a:solidFill>
                <a:schemeClr val="bg1"/>
              </a:solidFill>
              <a:prstDash val="sysDot"/>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lang="de-DE" sz="2400">
                <a:solidFill>
                  <a:srgbClr val="000000"/>
                </a:solidFill>
                <a:cs typeface="Arial" charset="0"/>
              </a:endParaRPr>
            </a:p>
          </p:txBody>
        </p:sp>
        <p:sp>
          <p:nvSpPr>
            <p:cNvPr id="14583" name="Freeform 2665"/>
            <p:cNvSpPr>
              <a:spLocks/>
            </p:cNvSpPr>
            <p:nvPr/>
          </p:nvSpPr>
          <p:spPr bwMode="auto">
            <a:xfrm>
              <a:off x="4251282" y="2047303"/>
              <a:ext cx="2619" cy="1310"/>
            </a:xfrm>
            <a:custGeom>
              <a:avLst/>
              <a:gdLst>
                <a:gd name="T0" fmla="*/ 2147483647 w 2"/>
                <a:gd name="T1" fmla="*/ 2147483647 h 2"/>
                <a:gd name="T2" fmla="*/ 0 w 2"/>
                <a:gd name="T3" fmla="*/ 0 h 2"/>
                <a:gd name="T4" fmla="*/ 2147483647 w 2"/>
                <a:gd name="T5" fmla="*/ 0 h 2"/>
                <a:gd name="T6" fmla="*/ 2147483647 w 2"/>
                <a:gd name="T7" fmla="*/ 2147483647 h 2"/>
                <a:gd name="T8" fmla="*/ 0 60000 65536"/>
                <a:gd name="T9" fmla="*/ 0 60000 65536"/>
                <a:gd name="T10" fmla="*/ 0 60000 65536"/>
                <a:gd name="T11" fmla="*/ 0 60000 65536"/>
                <a:gd name="T12" fmla="*/ 0 w 2"/>
                <a:gd name="T13" fmla="*/ 0 h 2"/>
                <a:gd name="T14" fmla="*/ 2 w 2"/>
                <a:gd name="T15" fmla="*/ 2 h 2"/>
              </a:gdLst>
              <a:ahLst/>
              <a:cxnLst>
                <a:cxn ang="T8">
                  <a:pos x="T0" y="T1"/>
                </a:cxn>
                <a:cxn ang="T9">
                  <a:pos x="T2" y="T3"/>
                </a:cxn>
                <a:cxn ang="T10">
                  <a:pos x="T4" y="T5"/>
                </a:cxn>
                <a:cxn ang="T11">
                  <a:pos x="T6" y="T7"/>
                </a:cxn>
              </a:cxnLst>
              <a:rect l="T12" t="T13" r="T14" b="T15"/>
              <a:pathLst>
                <a:path w="2" h="2">
                  <a:moveTo>
                    <a:pt x="2" y="2"/>
                  </a:moveTo>
                  <a:lnTo>
                    <a:pt x="0" y="0"/>
                  </a:lnTo>
                  <a:lnTo>
                    <a:pt x="2" y="0"/>
                  </a:lnTo>
                  <a:lnTo>
                    <a:pt x="2" y="2"/>
                  </a:lnTo>
                  <a:close/>
                </a:path>
              </a:pathLst>
            </a:custGeom>
            <a:noFill/>
            <a:ln w="3175">
              <a:solidFill>
                <a:schemeClr val="bg1"/>
              </a:solidFill>
              <a:prstDash val="sysDot"/>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lang="de-DE" sz="2400">
                <a:solidFill>
                  <a:srgbClr val="000000"/>
                </a:solidFill>
                <a:cs typeface="Arial" charset="0"/>
              </a:endParaRPr>
            </a:p>
          </p:txBody>
        </p:sp>
        <p:sp>
          <p:nvSpPr>
            <p:cNvPr id="14584" name="Freeform 2666"/>
            <p:cNvSpPr>
              <a:spLocks/>
            </p:cNvSpPr>
            <p:nvPr/>
          </p:nvSpPr>
          <p:spPr bwMode="auto">
            <a:xfrm>
              <a:off x="4327226" y="2063014"/>
              <a:ext cx="58923" cy="32735"/>
            </a:xfrm>
            <a:custGeom>
              <a:avLst/>
              <a:gdLst>
                <a:gd name="T0" fmla="*/ 2147483647 w 64"/>
                <a:gd name="T1" fmla="*/ 2147483647 h 40"/>
                <a:gd name="T2" fmla="*/ 2147483647 w 64"/>
                <a:gd name="T3" fmla="*/ 2147483647 h 40"/>
                <a:gd name="T4" fmla="*/ 2147483647 w 64"/>
                <a:gd name="T5" fmla="*/ 2147483647 h 40"/>
                <a:gd name="T6" fmla="*/ 2147483647 w 64"/>
                <a:gd name="T7" fmla="*/ 2147483647 h 40"/>
                <a:gd name="T8" fmla="*/ 2147483647 w 64"/>
                <a:gd name="T9" fmla="*/ 2147483647 h 40"/>
                <a:gd name="T10" fmla="*/ 2147483647 w 64"/>
                <a:gd name="T11" fmla="*/ 2147483647 h 40"/>
                <a:gd name="T12" fmla="*/ 2147483647 w 64"/>
                <a:gd name="T13" fmla="*/ 2147483647 h 40"/>
                <a:gd name="T14" fmla="*/ 2147483647 w 64"/>
                <a:gd name="T15" fmla="*/ 2147483647 h 40"/>
                <a:gd name="T16" fmla="*/ 2147483647 w 64"/>
                <a:gd name="T17" fmla="*/ 2147483647 h 40"/>
                <a:gd name="T18" fmla="*/ 2147483647 w 64"/>
                <a:gd name="T19" fmla="*/ 2147483647 h 40"/>
                <a:gd name="T20" fmla="*/ 2147483647 w 64"/>
                <a:gd name="T21" fmla="*/ 2147483647 h 40"/>
                <a:gd name="T22" fmla="*/ 2147483647 w 64"/>
                <a:gd name="T23" fmla="*/ 2147483647 h 40"/>
                <a:gd name="T24" fmla="*/ 2147483647 w 64"/>
                <a:gd name="T25" fmla="*/ 2147483647 h 40"/>
                <a:gd name="T26" fmla="*/ 2147483647 w 64"/>
                <a:gd name="T27" fmla="*/ 2147483647 h 40"/>
                <a:gd name="T28" fmla="*/ 2147483647 w 64"/>
                <a:gd name="T29" fmla="*/ 2147483647 h 40"/>
                <a:gd name="T30" fmla="*/ 2147483647 w 64"/>
                <a:gd name="T31" fmla="*/ 2147483647 h 40"/>
                <a:gd name="T32" fmla="*/ 2147483647 w 64"/>
                <a:gd name="T33" fmla="*/ 0 h 40"/>
                <a:gd name="T34" fmla="*/ 2147483647 w 64"/>
                <a:gd name="T35" fmla="*/ 0 h 40"/>
                <a:gd name="T36" fmla="*/ 2147483647 w 64"/>
                <a:gd name="T37" fmla="*/ 2147483647 h 40"/>
                <a:gd name="T38" fmla="*/ 2147483647 w 64"/>
                <a:gd name="T39" fmla="*/ 2147483647 h 40"/>
                <a:gd name="T40" fmla="*/ 2147483647 w 64"/>
                <a:gd name="T41" fmla="*/ 2147483647 h 40"/>
                <a:gd name="T42" fmla="*/ 2147483647 w 64"/>
                <a:gd name="T43" fmla="*/ 2147483647 h 40"/>
                <a:gd name="T44" fmla="*/ 2147483647 w 64"/>
                <a:gd name="T45" fmla="*/ 2147483647 h 40"/>
                <a:gd name="T46" fmla="*/ 2147483647 w 64"/>
                <a:gd name="T47" fmla="*/ 2147483647 h 40"/>
                <a:gd name="T48" fmla="*/ 2147483647 w 64"/>
                <a:gd name="T49" fmla="*/ 2147483647 h 40"/>
                <a:gd name="T50" fmla="*/ 2147483647 w 64"/>
                <a:gd name="T51" fmla="*/ 2147483647 h 40"/>
                <a:gd name="T52" fmla="*/ 2147483647 w 64"/>
                <a:gd name="T53" fmla="*/ 2147483647 h 40"/>
                <a:gd name="T54" fmla="*/ 2147483647 w 64"/>
                <a:gd name="T55" fmla="*/ 2147483647 h 40"/>
                <a:gd name="T56" fmla="*/ 2147483647 w 64"/>
                <a:gd name="T57" fmla="*/ 2147483647 h 40"/>
                <a:gd name="T58" fmla="*/ 2147483647 w 64"/>
                <a:gd name="T59" fmla="*/ 2147483647 h 40"/>
                <a:gd name="T60" fmla="*/ 2147483647 w 64"/>
                <a:gd name="T61" fmla="*/ 2147483647 h 40"/>
                <a:gd name="T62" fmla="*/ 2147483647 w 64"/>
                <a:gd name="T63" fmla="*/ 2147483647 h 40"/>
                <a:gd name="T64" fmla="*/ 2147483647 w 64"/>
                <a:gd name="T65" fmla="*/ 2147483647 h 40"/>
                <a:gd name="T66" fmla="*/ 2147483647 w 64"/>
                <a:gd name="T67" fmla="*/ 2147483647 h 40"/>
                <a:gd name="T68" fmla="*/ 2147483647 w 64"/>
                <a:gd name="T69" fmla="*/ 2147483647 h 40"/>
                <a:gd name="T70" fmla="*/ 2147483647 w 64"/>
                <a:gd name="T71" fmla="*/ 2147483647 h 40"/>
                <a:gd name="T72" fmla="*/ 2147483647 w 64"/>
                <a:gd name="T73" fmla="*/ 2147483647 h 40"/>
                <a:gd name="T74" fmla="*/ 2147483647 w 64"/>
                <a:gd name="T75" fmla="*/ 2147483647 h 40"/>
                <a:gd name="T76" fmla="*/ 2147483647 w 64"/>
                <a:gd name="T77" fmla="*/ 2147483647 h 40"/>
                <a:gd name="T78" fmla="*/ 2147483647 w 64"/>
                <a:gd name="T79" fmla="*/ 2147483647 h 40"/>
                <a:gd name="T80" fmla="*/ 2147483647 w 64"/>
                <a:gd name="T81" fmla="*/ 2147483647 h 40"/>
                <a:gd name="T82" fmla="*/ 2147483647 w 64"/>
                <a:gd name="T83" fmla="*/ 2147483647 h 40"/>
                <a:gd name="T84" fmla="*/ 2147483647 w 64"/>
                <a:gd name="T85" fmla="*/ 2147483647 h 40"/>
                <a:gd name="T86" fmla="*/ 2147483647 w 64"/>
                <a:gd name="T87" fmla="*/ 2147483647 h 40"/>
                <a:gd name="T88" fmla="*/ 2147483647 w 64"/>
                <a:gd name="T89" fmla="*/ 2147483647 h 40"/>
                <a:gd name="T90" fmla="*/ 2147483647 w 64"/>
                <a:gd name="T91" fmla="*/ 2147483647 h 40"/>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64"/>
                <a:gd name="T139" fmla="*/ 0 h 40"/>
                <a:gd name="T140" fmla="*/ 64 w 64"/>
                <a:gd name="T141" fmla="*/ 40 h 40"/>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64" h="40">
                  <a:moveTo>
                    <a:pt x="2" y="12"/>
                  </a:moveTo>
                  <a:lnTo>
                    <a:pt x="2" y="10"/>
                  </a:lnTo>
                  <a:lnTo>
                    <a:pt x="2" y="8"/>
                  </a:lnTo>
                  <a:lnTo>
                    <a:pt x="2" y="6"/>
                  </a:lnTo>
                  <a:lnTo>
                    <a:pt x="4" y="6"/>
                  </a:lnTo>
                  <a:lnTo>
                    <a:pt x="6" y="4"/>
                  </a:lnTo>
                  <a:lnTo>
                    <a:pt x="8" y="6"/>
                  </a:lnTo>
                  <a:lnTo>
                    <a:pt x="10" y="6"/>
                  </a:lnTo>
                  <a:lnTo>
                    <a:pt x="12" y="6"/>
                  </a:lnTo>
                  <a:lnTo>
                    <a:pt x="14" y="6"/>
                  </a:lnTo>
                  <a:lnTo>
                    <a:pt x="14" y="4"/>
                  </a:lnTo>
                  <a:lnTo>
                    <a:pt x="14" y="2"/>
                  </a:lnTo>
                  <a:lnTo>
                    <a:pt x="18" y="2"/>
                  </a:lnTo>
                  <a:lnTo>
                    <a:pt x="20" y="2"/>
                  </a:lnTo>
                  <a:lnTo>
                    <a:pt x="20" y="4"/>
                  </a:lnTo>
                  <a:lnTo>
                    <a:pt x="26" y="8"/>
                  </a:lnTo>
                  <a:lnTo>
                    <a:pt x="28" y="8"/>
                  </a:lnTo>
                  <a:lnTo>
                    <a:pt x="30" y="6"/>
                  </a:lnTo>
                  <a:lnTo>
                    <a:pt x="32" y="6"/>
                  </a:lnTo>
                  <a:lnTo>
                    <a:pt x="36" y="6"/>
                  </a:lnTo>
                  <a:lnTo>
                    <a:pt x="38" y="6"/>
                  </a:lnTo>
                  <a:lnTo>
                    <a:pt x="40" y="6"/>
                  </a:lnTo>
                  <a:lnTo>
                    <a:pt x="42" y="6"/>
                  </a:lnTo>
                  <a:lnTo>
                    <a:pt x="44" y="6"/>
                  </a:lnTo>
                  <a:lnTo>
                    <a:pt x="44" y="4"/>
                  </a:lnTo>
                  <a:lnTo>
                    <a:pt x="46" y="4"/>
                  </a:lnTo>
                  <a:lnTo>
                    <a:pt x="48" y="2"/>
                  </a:lnTo>
                  <a:lnTo>
                    <a:pt x="50" y="2"/>
                  </a:lnTo>
                  <a:lnTo>
                    <a:pt x="50" y="4"/>
                  </a:lnTo>
                  <a:lnTo>
                    <a:pt x="52" y="4"/>
                  </a:lnTo>
                  <a:lnTo>
                    <a:pt x="54" y="4"/>
                  </a:lnTo>
                  <a:lnTo>
                    <a:pt x="56" y="2"/>
                  </a:lnTo>
                  <a:lnTo>
                    <a:pt x="60" y="0"/>
                  </a:lnTo>
                  <a:lnTo>
                    <a:pt x="62" y="0"/>
                  </a:lnTo>
                  <a:lnTo>
                    <a:pt x="64" y="0"/>
                  </a:lnTo>
                  <a:lnTo>
                    <a:pt x="62" y="0"/>
                  </a:lnTo>
                  <a:lnTo>
                    <a:pt x="62" y="2"/>
                  </a:lnTo>
                  <a:lnTo>
                    <a:pt x="62" y="4"/>
                  </a:lnTo>
                  <a:lnTo>
                    <a:pt x="60" y="4"/>
                  </a:lnTo>
                  <a:lnTo>
                    <a:pt x="60" y="6"/>
                  </a:lnTo>
                  <a:lnTo>
                    <a:pt x="58" y="8"/>
                  </a:lnTo>
                  <a:lnTo>
                    <a:pt x="56" y="12"/>
                  </a:lnTo>
                  <a:lnTo>
                    <a:pt x="56" y="14"/>
                  </a:lnTo>
                  <a:lnTo>
                    <a:pt x="56" y="16"/>
                  </a:lnTo>
                  <a:lnTo>
                    <a:pt x="54" y="18"/>
                  </a:lnTo>
                  <a:lnTo>
                    <a:pt x="54" y="20"/>
                  </a:lnTo>
                  <a:lnTo>
                    <a:pt x="54" y="22"/>
                  </a:lnTo>
                  <a:lnTo>
                    <a:pt x="54" y="24"/>
                  </a:lnTo>
                  <a:lnTo>
                    <a:pt x="56" y="26"/>
                  </a:lnTo>
                  <a:lnTo>
                    <a:pt x="56" y="28"/>
                  </a:lnTo>
                  <a:lnTo>
                    <a:pt x="58" y="28"/>
                  </a:lnTo>
                  <a:lnTo>
                    <a:pt x="58" y="30"/>
                  </a:lnTo>
                  <a:lnTo>
                    <a:pt x="58" y="32"/>
                  </a:lnTo>
                  <a:lnTo>
                    <a:pt x="56" y="32"/>
                  </a:lnTo>
                  <a:lnTo>
                    <a:pt x="56" y="34"/>
                  </a:lnTo>
                  <a:lnTo>
                    <a:pt x="54" y="36"/>
                  </a:lnTo>
                  <a:lnTo>
                    <a:pt x="54" y="38"/>
                  </a:lnTo>
                  <a:lnTo>
                    <a:pt x="56" y="40"/>
                  </a:lnTo>
                  <a:lnTo>
                    <a:pt x="54" y="40"/>
                  </a:lnTo>
                  <a:lnTo>
                    <a:pt x="54" y="38"/>
                  </a:lnTo>
                  <a:lnTo>
                    <a:pt x="52" y="38"/>
                  </a:lnTo>
                  <a:lnTo>
                    <a:pt x="50" y="38"/>
                  </a:lnTo>
                  <a:lnTo>
                    <a:pt x="48" y="38"/>
                  </a:lnTo>
                  <a:lnTo>
                    <a:pt x="46" y="38"/>
                  </a:lnTo>
                  <a:lnTo>
                    <a:pt x="44" y="36"/>
                  </a:lnTo>
                  <a:lnTo>
                    <a:pt x="42" y="34"/>
                  </a:lnTo>
                  <a:lnTo>
                    <a:pt x="42" y="32"/>
                  </a:lnTo>
                  <a:lnTo>
                    <a:pt x="40" y="32"/>
                  </a:lnTo>
                  <a:lnTo>
                    <a:pt x="40" y="30"/>
                  </a:lnTo>
                  <a:lnTo>
                    <a:pt x="38" y="30"/>
                  </a:lnTo>
                  <a:lnTo>
                    <a:pt x="36" y="30"/>
                  </a:lnTo>
                  <a:lnTo>
                    <a:pt x="36" y="28"/>
                  </a:lnTo>
                  <a:lnTo>
                    <a:pt x="34" y="28"/>
                  </a:lnTo>
                  <a:lnTo>
                    <a:pt x="32" y="30"/>
                  </a:lnTo>
                  <a:lnTo>
                    <a:pt x="32" y="28"/>
                  </a:lnTo>
                  <a:lnTo>
                    <a:pt x="28" y="28"/>
                  </a:lnTo>
                  <a:lnTo>
                    <a:pt x="26" y="26"/>
                  </a:lnTo>
                  <a:lnTo>
                    <a:pt x="24" y="24"/>
                  </a:lnTo>
                  <a:lnTo>
                    <a:pt x="22" y="24"/>
                  </a:lnTo>
                  <a:lnTo>
                    <a:pt x="20" y="22"/>
                  </a:lnTo>
                  <a:lnTo>
                    <a:pt x="18" y="22"/>
                  </a:lnTo>
                  <a:lnTo>
                    <a:pt x="18" y="20"/>
                  </a:lnTo>
                  <a:lnTo>
                    <a:pt x="16" y="20"/>
                  </a:lnTo>
                  <a:lnTo>
                    <a:pt x="14" y="20"/>
                  </a:lnTo>
                  <a:lnTo>
                    <a:pt x="12" y="18"/>
                  </a:lnTo>
                  <a:lnTo>
                    <a:pt x="8" y="18"/>
                  </a:lnTo>
                  <a:lnTo>
                    <a:pt x="6" y="18"/>
                  </a:lnTo>
                  <a:lnTo>
                    <a:pt x="2" y="16"/>
                  </a:lnTo>
                  <a:lnTo>
                    <a:pt x="2" y="14"/>
                  </a:lnTo>
                  <a:lnTo>
                    <a:pt x="0" y="12"/>
                  </a:lnTo>
                  <a:lnTo>
                    <a:pt x="2" y="12"/>
                  </a:lnTo>
                  <a:close/>
                </a:path>
              </a:pathLst>
            </a:custGeom>
            <a:solidFill>
              <a:srgbClr val="FC6800"/>
            </a:solidFill>
            <a:ln w="3175">
              <a:solidFill>
                <a:schemeClr val="bg1"/>
              </a:solidFill>
              <a:prstDash val="sysDot"/>
              <a:round/>
              <a:headEnd/>
              <a:tailEnd/>
            </a:ln>
          </p:spPr>
          <p:txBody>
            <a:bodyPr/>
            <a:lstStyle/>
            <a:p>
              <a:pPr fontAlgn="base">
                <a:spcBef>
                  <a:spcPct val="0"/>
                </a:spcBef>
                <a:spcAft>
                  <a:spcPct val="0"/>
                </a:spcAft>
              </a:pPr>
              <a:endParaRPr lang="de-DE" sz="2400">
                <a:solidFill>
                  <a:srgbClr val="000000"/>
                </a:solidFill>
                <a:cs typeface="Arial" charset="0"/>
              </a:endParaRPr>
            </a:p>
          </p:txBody>
        </p:sp>
        <p:sp>
          <p:nvSpPr>
            <p:cNvPr id="14585" name="Freeform 2667"/>
            <p:cNvSpPr>
              <a:spLocks/>
            </p:cNvSpPr>
            <p:nvPr/>
          </p:nvSpPr>
          <p:spPr bwMode="auto">
            <a:xfrm>
              <a:off x="4325918" y="2070872"/>
              <a:ext cx="1310" cy="0"/>
            </a:xfrm>
            <a:custGeom>
              <a:avLst/>
              <a:gdLst>
                <a:gd name="T0" fmla="*/ 2147483647 w 2"/>
                <a:gd name="T1" fmla="*/ 0 h 2"/>
                <a:gd name="T2" fmla="*/ 0 w 2"/>
                <a:gd name="T3" fmla="*/ 0 h 2"/>
                <a:gd name="T4" fmla="*/ 2147483647 w 2"/>
                <a:gd name="T5" fmla="*/ 0 h 2"/>
                <a:gd name="T6" fmla="*/ 2147483647 w 2"/>
                <a:gd name="T7" fmla="*/ 0 h 2"/>
                <a:gd name="T8" fmla="*/ 0 60000 65536"/>
                <a:gd name="T9" fmla="*/ 0 60000 65536"/>
                <a:gd name="T10" fmla="*/ 0 60000 65536"/>
                <a:gd name="T11" fmla="*/ 0 60000 65536"/>
                <a:gd name="T12" fmla="*/ 0 w 2"/>
                <a:gd name="T13" fmla="*/ 0 h 2"/>
                <a:gd name="T14" fmla="*/ 2 w 2"/>
                <a:gd name="T15" fmla="*/ 0 h 2"/>
              </a:gdLst>
              <a:ahLst/>
              <a:cxnLst>
                <a:cxn ang="T8">
                  <a:pos x="T0" y="T1"/>
                </a:cxn>
                <a:cxn ang="T9">
                  <a:pos x="T2" y="T3"/>
                </a:cxn>
                <a:cxn ang="T10">
                  <a:pos x="T4" y="T5"/>
                </a:cxn>
                <a:cxn ang="T11">
                  <a:pos x="T6" y="T7"/>
                </a:cxn>
              </a:cxnLst>
              <a:rect l="T12" t="T13" r="T14" b="T15"/>
              <a:pathLst>
                <a:path w="2" h="2">
                  <a:moveTo>
                    <a:pt x="2" y="2"/>
                  </a:moveTo>
                  <a:lnTo>
                    <a:pt x="0" y="0"/>
                  </a:lnTo>
                  <a:lnTo>
                    <a:pt x="2" y="0"/>
                  </a:lnTo>
                  <a:lnTo>
                    <a:pt x="2" y="2"/>
                  </a:lnTo>
                  <a:close/>
                </a:path>
              </a:pathLst>
            </a:custGeom>
            <a:noFill/>
            <a:ln w="3175">
              <a:solidFill>
                <a:schemeClr val="bg1"/>
              </a:solidFill>
              <a:prstDash val="sysDot"/>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lang="de-DE" sz="2400">
                <a:solidFill>
                  <a:srgbClr val="000000"/>
                </a:solidFill>
                <a:cs typeface="Arial" charset="0"/>
              </a:endParaRPr>
            </a:p>
          </p:txBody>
        </p:sp>
        <p:sp>
          <p:nvSpPr>
            <p:cNvPr id="14586" name="Freeform 2668"/>
            <p:cNvSpPr>
              <a:spLocks/>
            </p:cNvSpPr>
            <p:nvPr/>
          </p:nvSpPr>
          <p:spPr bwMode="auto">
            <a:xfrm>
              <a:off x="4208073" y="1882320"/>
              <a:ext cx="77254" cy="36663"/>
            </a:xfrm>
            <a:custGeom>
              <a:avLst/>
              <a:gdLst>
                <a:gd name="T0" fmla="*/ 2147483647 w 84"/>
                <a:gd name="T1" fmla="*/ 2147483647 h 46"/>
                <a:gd name="T2" fmla="*/ 2147483647 w 84"/>
                <a:gd name="T3" fmla="*/ 2147483647 h 46"/>
                <a:gd name="T4" fmla="*/ 2147483647 w 84"/>
                <a:gd name="T5" fmla="*/ 2147483647 h 46"/>
                <a:gd name="T6" fmla="*/ 2147483647 w 84"/>
                <a:gd name="T7" fmla="*/ 2147483647 h 46"/>
                <a:gd name="T8" fmla="*/ 2147483647 w 84"/>
                <a:gd name="T9" fmla="*/ 2147483647 h 46"/>
                <a:gd name="T10" fmla="*/ 2147483647 w 84"/>
                <a:gd name="T11" fmla="*/ 2147483647 h 46"/>
                <a:gd name="T12" fmla="*/ 2147483647 w 84"/>
                <a:gd name="T13" fmla="*/ 2147483647 h 46"/>
                <a:gd name="T14" fmla="*/ 2147483647 w 84"/>
                <a:gd name="T15" fmla="*/ 2147483647 h 46"/>
                <a:gd name="T16" fmla="*/ 2147483647 w 84"/>
                <a:gd name="T17" fmla="*/ 2147483647 h 46"/>
                <a:gd name="T18" fmla="*/ 2147483647 w 84"/>
                <a:gd name="T19" fmla="*/ 2147483647 h 46"/>
                <a:gd name="T20" fmla="*/ 2147483647 w 84"/>
                <a:gd name="T21" fmla="*/ 2147483647 h 46"/>
                <a:gd name="T22" fmla="*/ 2147483647 w 84"/>
                <a:gd name="T23" fmla="*/ 2147483647 h 46"/>
                <a:gd name="T24" fmla="*/ 2147483647 w 84"/>
                <a:gd name="T25" fmla="*/ 2147483647 h 46"/>
                <a:gd name="T26" fmla="*/ 2147483647 w 84"/>
                <a:gd name="T27" fmla="*/ 2147483647 h 46"/>
                <a:gd name="T28" fmla="*/ 2147483647 w 84"/>
                <a:gd name="T29" fmla="*/ 2147483647 h 46"/>
                <a:gd name="T30" fmla="*/ 2147483647 w 84"/>
                <a:gd name="T31" fmla="*/ 2147483647 h 46"/>
                <a:gd name="T32" fmla="*/ 2147483647 w 84"/>
                <a:gd name="T33" fmla="*/ 2147483647 h 46"/>
                <a:gd name="T34" fmla="*/ 2147483647 w 84"/>
                <a:gd name="T35" fmla="*/ 2147483647 h 46"/>
                <a:gd name="T36" fmla="*/ 2147483647 w 84"/>
                <a:gd name="T37" fmla="*/ 2147483647 h 46"/>
                <a:gd name="T38" fmla="*/ 2147483647 w 84"/>
                <a:gd name="T39" fmla="*/ 2147483647 h 46"/>
                <a:gd name="T40" fmla="*/ 2147483647 w 84"/>
                <a:gd name="T41" fmla="*/ 2147483647 h 46"/>
                <a:gd name="T42" fmla="*/ 2147483647 w 84"/>
                <a:gd name="T43" fmla="*/ 2147483647 h 46"/>
                <a:gd name="T44" fmla="*/ 2147483647 w 84"/>
                <a:gd name="T45" fmla="*/ 2147483647 h 46"/>
                <a:gd name="T46" fmla="*/ 2147483647 w 84"/>
                <a:gd name="T47" fmla="*/ 2147483647 h 46"/>
                <a:gd name="T48" fmla="*/ 2147483647 w 84"/>
                <a:gd name="T49" fmla="*/ 2147483647 h 46"/>
                <a:gd name="T50" fmla="*/ 2147483647 w 84"/>
                <a:gd name="T51" fmla="*/ 2147483647 h 46"/>
                <a:gd name="T52" fmla="*/ 2147483647 w 84"/>
                <a:gd name="T53" fmla="*/ 2147483647 h 46"/>
                <a:gd name="T54" fmla="*/ 2147483647 w 84"/>
                <a:gd name="T55" fmla="*/ 2147483647 h 46"/>
                <a:gd name="T56" fmla="*/ 2147483647 w 84"/>
                <a:gd name="T57" fmla="*/ 2147483647 h 46"/>
                <a:gd name="T58" fmla="*/ 2147483647 w 84"/>
                <a:gd name="T59" fmla="*/ 2147483647 h 46"/>
                <a:gd name="T60" fmla="*/ 2147483647 w 84"/>
                <a:gd name="T61" fmla="*/ 2147483647 h 46"/>
                <a:gd name="T62" fmla="*/ 2147483647 w 84"/>
                <a:gd name="T63" fmla="*/ 2147483647 h 46"/>
                <a:gd name="T64" fmla="*/ 2147483647 w 84"/>
                <a:gd name="T65" fmla="*/ 2147483647 h 46"/>
                <a:gd name="T66" fmla="*/ 2147483647 w 84"/>
                <a:gd name="T67" fmla="*/ 2147483647 h 46"/>
                <a:gd name="T68" fmla="*/ 2147483647 w 84"/>
                <a:gd name="T69" fmla="*/ 2147483647 h 46"/>
                <a:gd name="T70" fmla="*/ 2147483647 w 84"/>
                <a:gd name="T71" fmla="*/ 2147483647 h 46"/>
                <a:gd name="T72" fmla="*/ 2147483647 w 84"/>
                <a:gd name="T73" fmla="*/ 2147483647 h 46"/>
                <a:gd name="T74" fmla="*/ 2147483647 w 84"/>
                <a:gd name="T75" fmla="*/ 2147483647 h 46"/>
                <a:gd name="T76" fmla="*/ 2147483647 w 84"/>
                <a:gd name="T77" fmla="*/ 2147483647 h 46"/>
                <a:gd name="T78" fmla="*/ 2147483647 w 84"/>
                <a:gd name="T79" fmla="*/ 2147483647 h 46"/>
                <a:gd name="T80" fmla="*/ 2147483647 w 84"/>
                <a:gd name="T81" fmla="*/ 2147483647 h 46"/>
                <a:gd name="T82" fmla="*/ 2147483647 w 84"/>
                <a:gd name="T83" fmla="*/ 2147483647 h 46"/>
                <a:gd name="T84" fmla="*/ 2147483647 w 84"/>
                <a:gd name="T85" fmla="*/ 2147483647 h 46"/>
                <a:gd name="T86" fmla="*/ 2147483647 w 84"/>
                <a:gd name="T87" fmla="*/ 2147483647 h 46"/>
                <a:gd name="T88" fmla="*/ 2147483647 w 84"/>
                <a:gd name="T89" fmla="*/ 2147483647 h 46"/>
                <a:gd name="T90" fmla="*/ 2147483647 w 84"/>
                <a:gd name="T91" fmla="*/ 2147483647 h 46"/>
                <a:gd name="T92" fmla="*/ 2147483647 w 84"/>
                <a:gd name="T93" fmla="*/ 2147483647 h 46"/>
                <a:gd name="T94" fmla="*/ 2147483647 w 84"/>
                <a:gd name="T95" fmla="*/ 2147483647 h 46"/>
                <a:gd name="T96" fmla="*/ 2147483647 w 84"/>
                <a:gd name="T97" fmla="*/ 2147483647 h 46"/>
                <a:gd name="T98" fmla="*/ 2147483647 w 84"/>
                <a:gd name="T99" fmla="*/ 2147483647 h 46"/>
                <a:gd name="T100" fmla="*/ 0 w 84"/>
                <a:gd name="T101" fmla="*/ 2147483647 h 46"/>
                <a:gd name="T102" fmla="*/ 2147483647 w 84"/>
                <a:gd name="T103" fmla="*/ 2147483647 h 46"/>
                <a:gd name="T104" fmla="*/ 2147483647 w 84"/>
                <a:gd name="T105" fmla="*/ 2147483647 h 46"/>
                <a:gd name="T106" fmla="*/ 2147483647 w 84"/>
                <a:gd name="T107" fmla="*/ 2147483647 h 4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w 84"/>
                <a:gd name="T163" fmla="*/ 0 h 46"/>
                <a:gd name="T164" fmla="*/ 84 w 84"/>
                <a:gd name="T165" fmla="*/ 46 h 46"/>
              </a:gdLst>
              <a:ahLst/>
              <a:cxnLst>
                <a:cxn ang="T108">
                  <a:pos x="T0" y="T1"/>
                </a:cxn>
                <a:cxn ang="T109">
                  <a:pos x="T2" y="T3"/>
                </a:cxn>
                <a:cxn ang="T110">
                  <a:pos x="T4" y="T5"/>
                </a:cxn>
                <a:cxn ang="T111">
                  <a:pos x="T6" y="T7"/>
                </a:cxn>
                <a:cxn ang="T112">
                  <a:pos x="T8" y="T9"/>
                </a:cxn>
                <a:cxn ang="T113">
                  <a:pos x="T10" y="T11"/>
                </a:cxn>
                <a:cxn ang="T114">
                  <a:pos x="T12" y="T13"/>
                </a:cxn>
                <a:cxn ang="T115">
                  <a:pos x="T14" y="T15"/>
                </a:cxn>
                <a:cxn ang="T116">
                  <a:pos x="T16" y="T17"/>
                </a:cxn>
                <a:cxn ang="T117">
                  <a:pos x="T18" y="T19"/>
                </a:cxn>
                <a:cxn ang="T118">
                  <a:pos x="T20" y="T21"/>
                </a:cxn>
                <a:cxn ang="T119">
                  <a:pos x="T22" y="T23"/>
                </a:cxn>
                <a:cxn ang="T120">
                  <a:pos x="T24" y="T25"/>
                </a:cxn>
                <a:cxn ang="T121">
                  <a:pos x="T26" y="T27"/>
                </a:cxn>
                <a:cxn ang="T122">
                  <a:pos x="T28" y="T29"/>
                </a:cxn>
                <a:cxn ang="T123">
                  <a:pos x="T30" y="T31"/>
                </a:cxn>
                <a:cxn ang="T124">
                  <a:pos x="T32" y="T33"/>
                </a:cxn>
                <a:cxn ang="T125">
                  <a:pos x="T34" y="T35"/>
                </a:cxn>
                <a:cxn ang="T126">
                  <a:pos x="T36" y="T37"/>
                </a:cxn>
                <a:cxn ang="T127">
                  <a:pos x="T38" y="T39"/>
                </a:cxn>
                <a:cxn ang="T128">
                  <a:pos x="T40" y="T41"/>
                </a:cxn>
                <a:cxn ang="T129">
                  <a:pos x="T42" y="T43"/>
                </a:cxn>
                <a:cxn ang="T130">
                  <a:pos x="T44" y="T45"/>
                </a:cxn>
                <a:cxn ang="T131">
                  <a:pos x="T46" y="T47"/>
                </a:cxn>
                <a:cxn ang="T132">
                  <a:pos x="T48" y="T49"/>
                </a:cxn>
                <a:cxn ang="T133">
                  <a:pos x="T50" y="T51"/>
                </a:cxn>
                <a:cxn ang="T134">
                  <a:pos x="T52" y="T53"/>
                </a:cxn>
                <a:cxn ang="T135">
                  <a:pos x="T54" y="T55"/>
                </a:cxn>
                <a:cxn ang="T136">
                  <a:pos x="T56" y="T57"/>
                </a:cxn>
                <a:cxn ang="T137">
                  <a:pos x="T58" y="T59"/>
                </a:cxn>
                <a:cxn ang="T138">
                  <a:pos x="T60" y="T61"/>
                </a:cxn>
                <a:cxn ang="T139">
                  <a:pos x="T62" y="T63"/>
                </a:cxn>
                <a:cxn ang="T140">
                  <a:pos x="T64" y="T65"/>
                </a:cxn>
                <a:cxn ang="T141">
                  <a:pos x="T66" y="T67"/>
                </a:cxn>
                <a:cxn ang="T142">
                  <a:pos x="T68" y="T69"/>
                </a:cxn>
                <a:cxn ang="T143">
                  <a:pos x="T70" y="T71"/>
                </a:cxn>
                <a:cxn ang="T144">
                  <a:pos x="T72" y="T73"/>
                </a:cxn>
                <a:cxn ang="T145">
                  <a:pos x="T74" y="T75"/>
                </a:cxn>
                <a:cxn ang="T146">
                  <a:pos x="T76" y="T77"/>
                </a:cxn>
                <a:cxn ang="T147">
                  <a:pos x="T78" y="T79"/>
                </a:cxn>
                <a:cxn ang="T148">
                  <a:pos x="T80" y="T81"/>
                </a:cxn>
                <a:cxn ang="T149">
                  <a:pos x="T82" y="T83"/>
                </a:cxn>
                <a:cxn ang="T150">
                  <a:pos x="T84" y="T85"/>
                </a:cxn>
                <a:cxn ang="T151">
                  <a:pos x="T86" y="T87"/>
                </a:cxn>
                <a:cxn ang="T152">
                  <a:pos x="T88" y="T89"/>
                </a:cxn>
                <a:cxn ang="T153">
                  <a:pos x="T90" y="T91"/>
                </a:cxn>
                <a:cxn ang="T154">
                  <a:pos x="T92" y="T93"/>
                </a:cxn>
                <a:cxn ang="T155">
                  <a:pos x="T94" y="T95"/>
                </a:cxn>
                <a:cxn ang="T156">
                  <a:pos x="T96" y="T97"/>
                </a:cxn>
                <a:cxn ang="T157">
                  <a:pos x="T98" y="T99"/>
                </a:cxn>
                <a:cxn ang="T158">
                  <a:pos x="T100" y="T101"/>
                </a:cxn>
                <a:cxn ang="T159">
                  <a:pos x="T102" y="T103"/>
                </a:cxn>
                <a:cxn ang="T160">
                  <a:pos x="T104" y="T105"/>
                </a:cxn>
                <a:cxn ang="T161">
                  <a:pos x="T106" y="T107"/>
                </a:cxn>
              </a:cxnLst>
              <a:rect l="T162" t="T163" r="T164" b="T165"/>
              <a:pathLst>
                <a:path w="84" h="46">
                  <a:moveTo>
                    <a:pt x="10" y="24"/>
                  </a:moveTo>
                  <a:lnTo>
                    <a:pt x="10" y="22"/>
                  </a:lnTo>
                  <a:lnTo>
                    <a:pt x="10" y="20"/>
                  </a:lnTo>
                  <a:lnTo>
                    <a:pt x="12" y="20"/>
                  </a:lnTo>
                  <a:lnTo>
                    <a:pt x="14" y="18"/>
                  </a:lnTo>
                  <a:lnTo>
                    <a:pt x="16" y="16"/>
                  </a:lnTo>
                  <a:lnTo>
                    <a:pt x="20" y="12"/>
                  </a:lnTo>
                  <a:lnTo>
                    <a:pt x="20" y="10"/>
                  </a:lnTo>
                  <a:lnTo>
                    <a:pt x="20" y="12"/>
                  </a:lnTo>
                  <a:lnTo>
                    <a:pt x="18" y="12"/>
                  </a:lnTo>
                  <a:lnTo>
                    <a:pt x="18" y="10"/>
                  </a:lnTo>
                  <a:lnTo>
                    <a:pt x="20" y="8"/>
                  </a:lnTo>
                  <a:lnTo>
                    <a:pt x="22" y="8"/>
                  </a:lnTo>
                  <a:lnTo>
                    <a:pt x="22" y="10"/>
                  </a:lnTo>
                  <a:lnTo>
                    <a:pt x="24" y="10"/>
                  </a:lnTo>
                  <a:lnTo>
                    <a:pt x="26" y="10"/>
                  </a:lnTo>
                  <a:lnTo>
                    <a:pt x="28" y="10"/>
                  </a:lnTo>
                  <a:lnTo>
                    <a:pt x="28" y="8"/>
                  </a:lnTo>
                  <a:lnTo>
                    <a:pt x="30" y="8"/>
                  </a:lnTo>
                  <a:lnTo>
                    <a:pt x="28" y="6"/>
                  </a:lnTo>
                  <a:lnTo>
                    <a:pt x="30" y="6"/>
                  </a:lnTo>
                  <a:lnTo>
                    <a:pt x="32" y="6"/>
                  </a:lnTo>
                  <a:lnTo>
                    <a:pt x="34" y="6"/>
                  </a:lnTo>
                  <a:lnTo>
                    <a:pt x="36" y="6"/>
                  </a:lnTo>
                  <a:lnTo>
                    <a:pt x="38" y="6"/>
                  </a:lnTo>
                  <a:lnTo>
                    <a:pt x="40" y="4"/>
                  </a:lnTo>
                  <a:lnTo>
                    <a:pt x="42" y="4"/>
                  </a:lnTo>
                  <a:lnTo>
                    <a:pt x="42" y="6"/>
                  </a:lnTo>
                  <a:lnTo>
                    <a:pt x="44" y="6"/>
                  </a:lnTo>
                  <a:lnTo>
                    <a:pt x="46" y="6"/>
                  </a:lnTo>
                  <a:lnTo>
                    <a:pt x="46" y="4"/>
                  </a:lnTo>
                  <a:lnTo>
                    <a:pt x="48" y="4"/>
                  </a:lnTo>
                  <a:lnTo>
                    <a:pt x="48" y="6"/>
                  </a:lnTo>
                  <a:lnTo>
                    <a:pt x="48" y="4"/>
                  </a:lnTo>
                  <a:lnTo>
                    <a:pt x="46" y="4"/>
                  </a:lnTo>
                  <a:lnTo>
                    <a:pt x="44" y="4"/>
                  </a:lnTo>
                  <a:lnTo>
                    <a:pt x="44" y="2"/>
                  </a:lnTo>
                  <a:lnTo>
                    <a:pt x="46" y="2"/>
                  </a:lnTo>
                  <a:lnTo>
                    <a:pt x="48" y="0"/>
                  </a:lnTo>
                  <a:lnTo>
                    <a:pt x="50" y="0"/>
                  </a:lnTo>
                  <a:lnTo>
                    <a:pt x="50" y="2"/>
                  </a:lnTo>
                  <a:lnTo>
                    <a:pt x="50" y="4"/>
                  </a:lnTo>
                  <a:lnTo>
                    <a:pt x="52" y="4"/>
                  </a:lnTo>
                  <a:lnTo>
                    <a:pt x="52" y="2"/>
                  </a:lnTo>
                  <a:lnTo>
                    <a:pt x="54" y="4"/>
                  </a:lnTo>
                  <a:lnTo>
                    <a:pt x="56" y="4"/>
                  </a:lnTo>
                  <a:lnTo>
                    <a:pt x="58" y="4"/>
                  </a:lnTo>
                  <a:lnTo>
                    <a:pt x="60" y="4"/>
                  </a:lnTo>
                  <a:lnTo>
                    <a:pt x="64" y="6"/>
                  </a:lnTo>
                  <a:lnTo>
                    <a:pt x="66" y="6"/>
                  </a:lnTo>
                  <a:lnTo>
                    <a:pt x="66" y="8"/>
                  </a:lnTo>
                  <a:lnTo>
                    <a:pt x="68" y="8"/>
                  </a:lnTo>
                  <a:lnTo>
                    <a:pt x="68" y="10"/>
                  </a:lnTo>
                  <a:lnTo>
                    <a:pt x="68" y="12"/>
                  </a:lnTo>
                  <a:lnTo>
                    <a:pt x="66" y="12"/>
                  </a:lnTo>
                  <a:lnTo>
                    <a:pt x="66" y="14"/>
                  </a:lnTo>
                  <a:lnTo>
                    <a:pt x="66" y="16"/>
                  </a:lnTo>
                  <a:lnTo>
                    <a:pt x="66" y="18"/>
                  </a:lnTo>
                  <a:lnTo>
                    <a:pt x="68" y="18"/>
                  </a:lnTo>
                  <a:lnTo>
                    <a:pt x="70" y="18"/>
                  </a:lnTo>
                  <a:lnTo>
                    <a:pt x="74" y="20"/>
                  </a:lnTo>
                  <a:lnTo>
                    <a:pt x="74" y="22"/>
                  </a:lnTo>
                  <a:lnTo>
                    <a:pt x="76" y="22"/>
                  </a:lnTo>
                  <a:lnTo>
                    <a:pt x="78" y="24"/>
                  </a:lnTo>
                  <a:lnTo>
                    <a:pt x="78" y="22"/>
                  </a:lnTo>
                  <a:lnTo>
                    <a:pt x="80" y="22"/>
                  </a:lnTo>
                  <a:lnTo>
                    <a:pt x="80" y="20"/>
                  </a:lnTo>
                  <a:lnTo>
                    <a:pt x="82" y="20"/>
                  </a:lnTo>
                  <a:lnTo>
                    <a:pt x="84" y="22"/>
                  </a:lnTo>
                  <a:lnTo>
                    <a:pt x="82" y="22"/>
                  </a:lnTo>
                  <a:lnTo>
                    <a:pt x="82" y="26"/>
                  </a:lnTo>
                  <a:lnTo>
                    <a:pt x="84" y="28"/>
                  </a:lnTo>
                  <a:lnTo>
                    <a:pt x="82" y="28"/>
                  </a:lnTo>
                  <a:lnTo>
                    <a:pt x="80" y="28"/>
                  </a:lnTo>
                  <a:lnTo>
                    <a:pt x="78" y="28"/>
                  </a:lnTo>
                  <a:lnTo>
                    <a:pt x="80" y="28"/>
                  </a:lnTo>
                  <a:lnTo>
                    <a:pt x="78" y="28"/>
                  </a:lnTo>
                  <a:lnTo>
                    <a:pt x="78" y="30"/>
                  </a:lnTo>
                  <a:lnTo>
                    <a:pt x="78" y="32"/>
                  </a:lnTo>
                  <a:lnTo>
                    <a:pt x="78" y="36"/>
                  </a:lnTo>
                  <a:lnTo>
                    <a:pt x="76" y="34"/>
                  </a:lnTo>
                  <a:lnTo>
                    <a:pt x="76" y="32"/>
                  </a:lnTo>
                  <a:lnTo>
                    <a:pt x="74" y="32"/>
                  </a:lnTo>
                  <a:lnTo>
                    <a:pt x="72" y="34"/>
                  </a:lnTo>
                  <a:lnTo>
                    <a:pt x="70" y="34"/>
                  </a:lnTo>
                  <a:lnTo>
                    <a:pt x="68" y="34"/>
                  </a:lnTo>
                  <a:lnTo>
                    <a:pt x="66" y="32"/>
                  </a:lnTo>
                  <a:lnTo>
                    <a:pt x="66" y="30"/>
                  </a:lnTo>
                  <a:lnTo>
                    <a:pt x="64" y="30"/>
                  </a:lnTo>
                  <a:lnTo>
                    <a:pt x="62" y="30"/>
                  </a:lnTo>
                  <a:lnTo>
                    <a:pt x="62" y="32"/>
                  </a:lnTo>
                  <a:lnTo>
                    <a:pt x="62" y="34"/>
                  </a:lnTo>
                  <a:lnTo>
                    <a:pt x="62" y="36"/>
                  </a:lnTo>
                  <a:lnTo>
                    <a:pt x="60" y="38"/>
                  </a:lnTo>
                  <a:lnTo>
                    <a:pt x="58" y="38"/>
                  </a:lnTo>
                  <a:lnTo>
                    <a:pt x="58" y="40"/>
                  </a:lnTo>
                  <a:lnTo>
                    <a:pt x="58" y="42"/>
                  </a:lnTo>
                  <a:lnTo>
                    <a:pt x="58" y="44"/>
                  </a:lnTo>
                  <a:lnTo>
                    <a:pt x="60" y="44"/>
                  </a:lnTo>
                  <a:lnTo>
                    <a:pt x="58" y="46"/>
                  </a:lnTo>
                  <a:lnTo>
                    <a:pt x="56" y="46"/>
                  </a:lnTo>
                  <a:lnTo>
                    <a:pt x="56" y="44"/>
                  </a:lnTo>
                  <a:lnTo>
                    <a:pt x="56" y="42"/>
                  </a:lnTo>
                  <a:lnTo>
                    <a:pt x="54" y="42"/>
                  </a:lnTo>
                  <a:lnTo>
                    <a:pt x="54" y="40"/>
                  </a:lnTo>
                  <a:lnTo>
                    <a:pt x="52" y="38"/>
                  </a:lnTo>
                  <a:lnTo>
                    <a:pt x="52" y="40"/>
                  </a:lnTo>
                  <a:lnTo>
                    <a:pt x="50" y="38"/>
                  </a:lnTo>
                  <a:lnTo>
                    <a:pt x="46" y="36"/>
                  </a:lnTo>
                  <a:lnTo>
                    <a:pt x="46" y="34"/>
                  </a:lnTo>
                  <a:lnTo>
                    <a:pt x="46" y="32"/>
                  </a:lnTo>
                  <a:lnTo>
                    <a:pt x="46" y="30"/>
                  </a:lnTo>
                  <a:lnTo>
                    <a:pt x="44" y="30"/>
                  </a:lnTo>
                  <a:lnTo>
                    <a:pt x="44" y="32"/>
                  </a:lnTo>
                  <a:lnTo>
                    <a:pt x="40" y="36"/>
                  </a:lnTo>
                  <a:lnTo>
                    <a:pt x="40" y="38"/>
                  </a:lnTo>
                  <a:lnTo>
                    <a:pt x="42" y="38"/>
                  </a:lnTo>
                  <a:lnTo>
                    <a:pt x="40" y="38"/>
                  </a:lnTo>
                  <a:lnTo>
                    <a:pt x="38" y="42"/>
                  </a:lnTo>
                  <a:lnTo>
                    <a:pt x="36" y="42"/>
                  </a:lnTo>
                  <a:lnTo>
                    <a:pt x="36" y="44"/>
                  </a:lnTo>
                  <a:lnTo>
                    <a:pt x="34" y="44"/>
                  </a:lnTo>
                  <a:lnTo>
                    <a:pt x="32" y="44"/>
                  </a:lnTo>
                  <a:lnTo>
                    <a:pt x="32" y="42"/>
                  </a:lnTo>
                  <a:lnTo>
                    <a:pt x="30" y="42"/>
                  </a:lnTo>
                  <a:lnTo>
                    <a:pt x="30" y="44"/>
                  </a:lnTo>
                  <a:lnTo>
                    <a:pt x="28" y="44"/>
                  </a:lnTo>
                  <a:lnTo>
                    <a:pt x="26" y="44"/>
                  </a:lnTo>
                  <a:lnTo>
                    <a:pt x="24" y="44"/>
                  </a:lnTo>
                  <a:lnTo>
                    <a:pt x="22" y="44"/>
                  </a:lnTo>
                  <a:lnTo>
                    <a:pt x="22" y="42"/>
                  </a:lnTo>
                  <a:lnTo>
                    <a:pt x="20" y="42"/>
                  </a:lnTo>
                  <a:lnTo>
                    <a:pt x="20" y="40"/>
                  </a:lnTo>
                  <a:lnTo>
                    <a:pt x="18" y="40"/>
                  </a:lnTo>
                  <a:lnTo>
                    <a:pt x="16" y="38"/>
                  </a:lnTo>
                  <a:lnTo>
                    <a:pt x="16" y="32"/>
                  </a:lnTo>
                  <a:lnTo>
                    <a:pt x="14" y="30"/>
                  </a:lnTo>
                  <a:lnTo>
                    <a:pt x="12" y="30"/>
                  </a:lnTo>
                  <a:lnTo>
                    <a:pt x="10" y="30"/>
                  </a:lnTo>
                  <a:lnTo>
                    <a:pt x="8" y="32"/>
                  </a:lnTo>
                  <a:lnTo>
                    <a:pt x="6" y="32"/>
                  </a:lnTo>
                  <a:lnTo>
                    <a:pt x="6" y="34"/>
                  </a:lnTo>
                  <a:lnTo>
                    <a:pt x="6" y="36"/>
                  </a:lnTo>
                  <a:lnTo>
                    <a:pt x="4" y="38"/>
                  </a:lnTo>
                  <a:lnTo>
                    <a:pt x="2" y="38"/>
                  </a:lnTo>
                  <a:lnTo>
                    <a:pt x="0" y="36"/>
                  </a:lnTo>
                  <a:lnTo>
                    <a:pt x="2" y="36"/>
                  </a:lnTo>
                  <a:lnTo>
                    <a:pt x="4" y="36"/>
                  </a:lnTo>
                  <a:lnTo>
                    <a:pt x="4" y="34"/>
                  </a:lnTo>
                  <a:lnTo>
                    <a:pt x="4" y="32"/>
                  </a:lnTo>
                  <a:lnTo>
                    <a:pt x="2" y="32"/>
                  </a:lnTo>
                  <a:lnTo>
                    <a:pt x="4" y="28"/>
                  </a:lnTo>
                  <a:lnTo>
                    <a:pt x="6" y="28"/>
                  </a:lnTo>
                  <a:lnTo>
                    <a:pt x="8" y="26"/>
                  </a:lnTo>
                  <a:lnTo>
                    <a:pt x="10" y="26"/>
                  </a:lnTo>
                  <a:lnTo>
                    <a:pt x="10" y="24"/>
                  </a:lnTo>
                  <a:close/>
                </a:path>
              </a:pathLst>
            </a:custGeom>
            <a:solidFill>
              <a:srgbClr val="FC6800"/>
            </a:solidFill>
            <a:ln w="3175">
              <a:solidFill>
                <a:schemeClr val="bg1"/>
              </a:solidFill>
              <a:prstDash val="sysDot"/>
              <a:round/>
              <a:headEnd/>
              <a:tailEnd/>
            </a:ln>
          </p:spPr>
          <p:txBody>
            <a:bodyPr/>
            <a:lstStyle/>
            <a:p>
              <a:pPr fontAlgn="base">
                <a:spcBef>
                  <a:spcPct val="0"/>
                </a:spcBef>
                <a:spcAft>
                  <a:spcPct val="0"/>
                </a:spcAft>
              </a:pPr>
              <a:endParaRPr lang="de-DE" sz="2400">
                <a:solidFill>
                  <a:srgbClr val="000000"/>
                </a:solidFill>
                <a:cs typeface="Arial" charset="0"/>
              </a:endParaRPr>
            </a:p>
          </p:txBody>
        </p:sp>
        <p:sp>
          <p:nvSpPr>
            <p:cNvPr id="14587" name="Freeform 2669"/>
            <p:cNvSpPr>
              <a:spLocks/>
            </p:cNvSpPr>
            <p:nvPr/>
          </p:nvSpPr>
          <p:spPr bwMode="auto">
            <a:xfrm>
              <a:off x="4253901" y="1882320"/>
              <a:ext cx="0" cy="2619"/>
            </a:xfrm>
            <a:custGeom>
              <a:avLst/>
              <a:gdLst>
                <a:gd name="T0" fmla="*/ 2147483647 h 2"/>
                <a:gd name="T1" fmla="*/ 0 h 2"/>
                <a:gd name="T2" fmla="*/ 2147483647 h 2"/>
                <a:gd name="T3" fmla="*/ 0 60000 65536"/>
                <a:gd name="T4" fmla="*/ 0 60000 65536"/>
                <a:gd name="T5" fmla="*/ 0 60000 65536"/>
                <a:gd name="T6" fmla="*/ 0 h 2"/>
                <a:gd name="T7" fmla="*/ 2 h 2"/>
              </a:gdLst>
              <a:ahLst/>
              <a:cxnLst>
                <a:cxn ang="T3">
                  <a:pos x="0" y="T0"/>
                </a:cxn>
                <a:cxn ang="T4">
                  <a:pos x="0" y="T1"/>
                </a:cxn>
                <a:cxn ang="T5">
                  <a:pos x="0" y="T2"/>
                </a:cxn>
              </a:cxnLst>
              <a:rect l="0" t="T6" r="0" b="T7"/>
              <a:pathLst>
                <a:path h="2">
                  <a:moveTo>
                    <a:pt x="0" y="2"/>
                  </a:moveTo>
                  <a:lnTo>
                    <a:pt x="0" y="0"/>
                  </a:lnTo>
                  <a:lnTo>
                    <a:pt x="0" y="2"/>
                  </a:lnTo>
                  <a:close/>
                </a:path>
              </a:pathLst>
            </a:custGeom>
            <a:noFill/>
            <a:ln w="3175">
              <a:solidFill>
                <a:schemeClr val="bg1"/>
              </a:solidFill>
              <a:prstDash val="sysDot"/>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lang="de-DE" sz="2400">
                <a:solidFill>
                  <a:srgbClr val="000000"/>
                </a:solidFill>
                <a:cs typeface="Arial" charset="0"/>
              </a:endParaRPr>
            </a:p>
          </p:txBody>
        </p:sp>
        <p:sp>
          <p:nvSpPr>
            <p:cNvPr id="14588" name="Freeform 2670"/>
            <p:cNvSpPr>
              <a:spLocks/>
            </p:cNvSpPr>
            <p:nvPr/>
          </p:nvSpPr>
          <p:spPr bwMode="auto">
            <a:xfrm>
              <a:off x="4337702" y="1904580"/>
              <a:ext cx="103442" cy="70707"/>
            </a:xfrm>
            <a:custGeom>
              <a:avLst/>
              <a:gdLst>
                <a:gd name="T0" fmla="*/ 2147483647 w 112"/>
                <a:gd name="T1" fmla="*/ 2147483647 h 85"/>
                <a:gd name="T2" fmla="*/ 2147483647 w 112"/>
                <a:gd name="T3" fmla="*/ 2147483647 h 85"/>
                <a:gd name="T4" fmla="*/ 2147483647 w 112"/>
                <a:gd name="T5" fmla="*/ 2147483647 h 85"/>
                <a:gd name="T6" fmla="*/ 2147483647 w 112"/>
                <a:gd name="T7" fmla="*/ 2147483647 h 85"/>
                <a:gd name="T8" fmla="*/ 2147483647 w 112"/>
                <a:gd name="T9" fmla="*/ 2147483647 h 85"/>
                <a:gd name="T10" fmla="*/ 2147483647 w 112"/>
                <a:gd name="T11" fmla="*/ 2147483647 h 85"/>
                <a:gd name="T12" fmla="*/ 2147483647 w 112"/>
                <a:gd name="T13" fmla="*/ 2147483647 h 85"/>
                <a:gd name="T14" fmla="*/ 2147483647 w 112"/>
                <a:gd name="T15" fmla="*/ 2147483647 h 85"/>
                <a:gd name="T16" fmla="*/ 2147483647 w 112"/>
                <a:gd name="T17" fmla="*/ 2147483647 h 85"/>
                <a:gd name="T18" fmla="*/ 2147483647 w 112"/>
                <a:gd name="T19" fmla="*/ 2147483647 h 85"/>
                <a:gd name="T20" fmla="*/ 2147483647 w 112"/>
                <a:gd name="T21" fmla="*/ 2147483647 h 85"/>
                <a:gd name="T22" fmla="*/ 2147483647 w 112"/>
                <a:gd name="T23" fmla="*/ 2147483647 h 85"/>
                <a:gd name="T24" fmla="*/ 2147483647 w 112"/>
                <a:gd name="T25" fmla="*/ 2147483647 h 85"/>
                <a:gd name="T26" fmla="*/ 2147483647 w 112"/>
                <a:gd name="T27" fmla="*/ 2147483647 h 85"/>
                <a:gd name="T28" fmla="*/ 2147483647 w 112"/>
                <a:gd name="T29" fmla="*/ 2147483647 h 85"/>
                <a:gd name="T30" fmla="*/ 2147483647 w 112"/>
                <a:gd name="T31" fmla="*/ 2147483647 h 85"/>
                <a:gd name="T32" fmla="*/ 2147483647 w 112"/>
                <a:gd name="T33" fmla="*/ 2147483647 h 85"/>
                <a:gd name="T34" fmla="*/ 0 w 112"/>
                <a:gd name="T35" fmla="*/ 2147483647 h 85"/>
                <a:gd name="T36" fmla="*/ 2147483647 w 112"/>
                <a:gd name="T37" fmla="*/ 2147483647 h 85"/>
                <a:gd name="T38" fmla="*/ 2147483647 w 112"/>
                <a:gd name="T39" fmla="*/ 2147483647 h 85"/>
                <a:gd name="T40" fmla="*/ 2147483647 w 112"/>
                <a:gd name="T41" fmla="*/ 2147483647 h 85"/>
                <a:gd name="T42" fmla="*/ 2147483647 w 112"/>
                <a:gd name="T43" fmla="*/ 2147483647 h 85"/>
                <a:gd name="T44" fmla="*/ 2147483647 w 112"/>
                <a:gd name="T45" fmla="*/ 2147483647 h 85"/>
                <a:gd name="T46" fmla="*/ 2147483647 w 112"/>
                <a:gd name="T47" fmla="*/ 2147483647 h 85"/>
                <a:gd name="T48" fmla="*/ 2147483647 w 112"/>
                <a:gd name="T49" fmla="*/ 2147483647 h 85"/>
                <a:gd name="T50" fmla="*/ 2147483647 w 112"/>
                <a:gd name="T51" fmla="*/ 2147483647 h 85"/>
                <a:gd name="T52" fmla="*/ 2147483647 w 112"/>
                <a:gd name="T53" fmla="*/ 2147483647 h 85"/>
                <a:gd name="T54" fmla="*/ 2147483647 w 112"/>
                <a:gd name="T55" fmla="*/ 2147483647 h 85"/>
                <a:gd name="T56" fmla="*/ 2147483647 w 112"/>
                <a:gd name="T57" fmla="*/ 2147483647 h 85"/>
                <a:gd name="T58" fmla="*/ 2147483647 w 112"/>
                <a:gd name="T59" fmla="*/ 2147483647 h 85"/>
                <a:gd name="T60" fmla="*/ 2147483647 w 112"/>
                <a:gd name="T61" fmla="*/ 2147483647 h 85"/>
                <a:gd name="T62" fmla="*/ 2147483647 w 112"/>
                <a:gd name="T63" fmla="*/ 2147483647 h 85"/>
                <a:gd name="T64" fmla="*/ 2147483647 w 112"/>
                <a:gd name="T65" fmla="*/ 2147483647 h 85"/>
                <a:gd name="T66" fmla="*/ 2147483647 w 112"/>
                <a:gd name="T67" fmla="*/ 2147483647 h 85"/>
                <a:gd name="T68" fmla="*/ 2147483647 w 112"/>
                <a:gd name="T69" fmla="*/ 2147483647 h 85"/>
                <a:gd name="T70" fmla="*/ 2147483647 w 112"/>
                <a:gd name="T71" fmla="*/ 2147483647 h 85"/>
                <a:gd name="T72" fmla="*/ 2147483647 w 112"/>
                <a:gd name="T73" fmla="*/ 2147483647 h 85"/>
                <a:gd name="T74" fmla="*/ 2147483647 w 112"/>
                <a:gd name="T75" fmla="*/ 2147483647 h 85"/>
                <a:gd name="T76" fmla="*/ 2147483647 w 112"/>
                <a:gd name="T77" fmla="*/ 2147483647 h 85"/>
                <a:gd name="T78" fmla="*/ 2147483647 w 112"/>
                <a:gd name="T79" fmla="*/ 2147483647 h 85"/>
                <a:gd name="T80" fmla="*/ 2147483647 w 112"/>
                <a:gd name="T81" fmla="*/ 2147483647 h 85"/>
                <a:gd name="T82" fmla="*/ 2147483647 w 112"/>
                <a:gd name="T83" fmla="*/ 2147483647 h 85"/>
                <a:gd name="T84" fmla="*/ 2147483647 w 112"/>
                <a:gd name="T85" fmla="*/ 2147483647 h 85"/>
                <a:gd name="T86" fmla="*/ 2147483647 w 112"/>
                <a:gd name="T87" fmla="*/ 2147483647 h 85"/>
                <a:gd name="T88" fmla="*/ 2147483647 w 112"/>
                <a:gd name="T89" fmla="*/ 2147483647 h 85"/>
                <a:gd name="T90" fmla="*/ 2147483647 w 112"/>
                <a:gd name="T91" fmla="*/ 2147483647 h 85"/>
                <a:gd name="T92" fmla="*/ 2147483647 w 112"/>
                <a:gd name="T93" fmla="*/ 2147483647 h 85"/>
                <a:gd name="T94" fmla="*/ 2147483647 w 112"/>
                <a:gd name="T95" fmla="*/ 2147483647 h 85"/>
                <a:gd name="T96" fmla="*/ 2147483647 w 112"/>
                <a:gd name="T97" fmla="*/ 2147483647 h 85"/>
                <a:gd name="T98" fmla="*/ 2147483647 w 112"/>
                <a:gd name="T99" fmla="*/ 2147483647 h 85"/>
                <a:gd name="T100" fmla="*/ 2147483647 w 112"/>
                <a:gd name="T101" fmla="*/ 2147483647 h 85"/>
                <a:gd name="T102" fmla="*/ 2147483647 w 112"/>
                <a:gd name="T103" fmla="*/ 2147483647 h 85"/>
                <a:gd name="T104" fmla="*/ 2147483647 w 112"/>
                <a:gd name="T105" fmla="*/ 2147483647 h 85"/>
                <a:gd name="T106" fmla="*/ 2147483647 w 112"/>
                <a:gd name="T107" fmla="*/ 2147483647 h 85"/>
                <a:gd name="T108" fmla="*/ 2147483647 w 112"/>
                <a:gd name="T109" fmla="*/ 2147483647 h 85"/>
                <a:gd name="T110" fmla="*/ 2147483647 w 112"/>
                <a:gd name="T111" fmla="*/ 2147483647 h 85"/>
                <a:gd name="T112" fmla="*/ 2147483647 w 112"/>
                <a:gd name="T113" fmla="*/ 2147483647 h 85"/>
                <a:gd name="T114" fmla="*/ 2147483647 w 112"/>
                <a:gd name="T115" fmla="*/ 2147483647 h 85"/>
                <a:gd name="T116" fmla="*/ 2147483647 w 112"/>
                <a:gd name="T117" fmla="*/ 2147483647 h 85"/>
                <a:gd name="T118" fmla="*/ 2147483647 w 112"/>
                <a:gd name="T119" fmla="*/ 2147483647 h 85"/>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w 112"/>
                <a:gd name="T181" fmla="*/ 0 h 85"/>
                <a:gd name="T182" fmla="*/ 112 w 112"/>
                <a:gd name="T183" fmla="*/ 85 h 85"/>
              </a:gdLst>
              <a:ahLst/>
              <a:cxnLst>
                <a:cxn ang="T120">
                  <a:pos x="T0" y="T1"/>
                </a:cxn>
                <a:cxn ang="T121">
                  <a:pos x="T2" y="T3"/>
                </a:cxn>
                <a:cxn ang="T122">
                  <a:pos x="T4" y="T5"/>
                </a:cxn>
                <a:cxn ang="T123">
                  <a:pos x="T6" y="T7"/>
                </a:cxn>
                <a:cxn ang="T124">
                  <a:pos x="T8" y="T9"/>
                </a:cxn>
                <a:cxn ang="T125">
                  <a:pos x="T10" y="T11"/>
                </a:cxn>
                <a:cxn ang="T126">
                  <a:pos x="T12" y="T13"/>
                </a:cxn>
                <a:cxn ang="T127">
                  <a:pos x="T14" y="T15"/>
                </a:cxn>
                <a:cxn ang="T128">
                  <a:pos x="T16" y="T17"/>
                </a:cxn>
                <a:cxn ang="T129">
                  <a:pos x="T18" y="T19"/>
                </a:cxn>
                <a:cxn ang="T130">
                  <a:pos x="T20" y="T21"/>
                </a:cxn>
                <a:cxn ang="T131">
                  <a:pos x="T22" y="T23"/>
                </a:cxn>
                <a:cxn ang="T132">
                  <a:pos x="T24" y="T25"/>
                </a:cxn>
                <a:cxn ang="T133">
                  <a:pos x="T26" y="T27"/>
                </a:cxn>
                <a:cxn ang="T134">
                  <a:pos x="T28" y="T29"/>
                </a:cxn>
                <a:cxn ang="T135">
                  <a:pos x="T30" y="T31"/>
                </a:cxn>
                <a:cxn ang="T136">
                  <a:pos x="T32" y="T33"/>
                </a:cxn>
                <a:cxn ang="T137">
                  <a:pos x="T34" y="T35"/>
                </a:cxn>
                <a:cxn ang="T138">
                  <a:pos x="T36" y="T37"/>
                </a:cxn>
                <a:cxn ang="T139">
                  <a:pos x="T38" y="T39"/>
                </a:cxn>
                <a:cxn ang="T140">
                  <a:pos x="T40" y="T41"/>
                </a:cxn>
                <a:cxn ang="T141">
                  <a:pos x="T42" y="T43"/>
                </a:cxn>
                <a:cxn ang="T142">
                  <a:pos x="T44" y="T45"/>
                </a:cxn>
                <a:cxn ang="T143">
                  <a:pos x="T46" y="T47"/>
                </a:cxn>
                <a:cxn ang="T144">
                  <a:pos x="T48" y="T49"/>
                </a:cxn>
                <a:cxn ang="T145">
                  <a:pos x="T50" y="T51"/>
                </a:cxn>
                <a:cxn ang="T146">
                  <a:pos x="T52" y="T53"/>
                </a:cxn>
                <a:cxn ang="T147">
                  <a:pos x="T54" y="T55"/>
                </a:cxn>
                <a:cxn ang="T148">
                  <a:pos x="T56" y="T57"/>
                </a:cxn>
                <a:cxn ang="T149">
                  <a:pos x="T58" y="T59"/>
                </a:cxn>
                <a:cxn ang="T150">
                  <a:pos x="T60" y="T61"/>
                </a:cxn>
                <a:cxn ang="T151">
                  <a:pos x="T62" y="T63"/>
                </a:cxn>
                <a:cxn ang="T152">
                  <a:pos x="T64" y="T65"/>
                </a:cxn>
                <a:cxn ang="T153">
                  <a:pos x="T66" y="T67"/>
                </a:cxn>
                <a:cxn ang="T154">
                  <a:pos x="T68" y="T69"/>
                </a:cxn>
                <a:cxn ang="T155">
                  <a:pos x="T70" y="T71"/>
                </a:cxn>
                <a:cxn ang="T156">
                  <a:pos x="T72" y="T73"/>
                </a:cxn>
                <a:cxn ang="T157">
                  <a:pos x="T74" y="T75"/>
                </a:cxn>
                <a:cxn ang="T158">
                  <a:pos x="T76" y="T77"/>
                </a:cxn>
                <a:cxn ang="T159">
                  <a:pos x="T78" y="T79"/>
                </a:cxn>
                <a:cxn ang="T160">
                  <a:pos x="T80" y="T81"/>
                </a:cxn>
                <a:cxn ang="T161">
                  <a:pos x="T82" y="T83"/>
                </a:cxn>
                <a:cxn ang="T162">
                  <a:pos x="T84" y="T85"/>
                </a:cxn>
                <a:cxn ang="T163">
                  <a:pos x="T86" y="T87"/>
                </a:cxn>
                <a:cxn ang="T164">
                  <a:pos x="T88" y="T89"/>
                </a:cxn>
                <a:cxn ang="T165">
                  <a:pos x="T90" y="T91"/>
                </a:cxn>
                <a:cxn ang="T166">
                  <a:pos x="T92" y="T93"/>
                </a:cxn>
                <a:cxn ang="T167">
                  <a:pos x="T94" y="T95"/>
                </a:cxn>
                <a:cxn ang="T168">
                  <a:pos x="T96" y="T97"/>
                </a:cxn>
                <a:cxn ang="T169">
                  <a:pos x="T98" y="T99"/>
                </a:cxn>
                <a:cxn ang="T170">
                  <a:pos x="T100" y="T101"/>
                </a:cxn>
                <a:cxn ang="T171">
                  <a:pos x="T102" y="T103"/>
                </a:cxn>
                <a:cxn ang="T172">
                  <a:pos x="T104" y="T105"/>
                </a:cxn>
                <a:cxn ang="T173">
                  <a:pos x="T106" y="T107"/>
                </a:cxn>
                <a:cxn ang="T174">
                  <a:pos x="T108" y="T109"/>
                </a:cxn>
                <a:cxn ang="T175">
                  <a:pos x="T110" y="T111"/>
                </a:cxn>
                <a:cxn ang="T176">
                  <a:pos x="T112" y="T113"/>
                </a:cxn>
                <a:cxn ang="T177">
                  <a:pos x="T114" y="T115"/>
                </a:cxn>
                <a:cxn ang="T178">
                  <a:pos x="T116" y="T117"/>
                </a:cxn>
                <a:cxn ang="T179">
                  <a:pos x="T118" y="T119"/>
                </a:cxn>
              </a:cxnLst>
              <a:rect l="T180" t="T181" r="T182" b="T183"/>
              <a:pathLst>
                <a:path w="112" h="85">
                  <a:moveTo>
                    <a:pt x="80" y="83"/>
                  </a:moveTo>
                  <a:lnTo>
                    <a:pt x="76" y="81"/>
                  </a:lnTo>
                  <a:lnTo>
                    <a:pt x="76" y="79"/>
                  </a:lnTo>
                  <a:lnTo>
                    <a:pt x="74" y="79"/>
                  </a:lnTo>
                  <a:lnTo>
                    <a:pt x="72" y="79"/>
                  </a:lnTo>
                  <a:lnTo>
                    <a:pt x="72" y="77"/>
                  </a:lnTo>
                  <a:lnTo>
                    <a:pt x="70" y="77"/>
                  </a:lnTo>
                  <a:lnTo>
                    <a:pt x="68" y="75"/>
                  </a:lnTo>
                  <a:lnTo>
                    <a:pt x="68" y="73"/>
                  </a:lnTo>
                  <a:lnTo>
                    <a:pt x="66" y="73"/>
                  </a:lnTo>
                  <a:lnTo>
                    <a:pt x="64" y="73"/>
                  </a:lnTo>
                  <a:lnTo>
                    <a:pt x="62" y="73"/>
                  </a:lnTo>
                  <a:lnTo>
                    <a:pt x="60" y="71"/>
                  </a:lnTo>
                  <a:lnTo>
                    <a:pt x="58" y="71"/>
                  </a:lnTo>
                  <a:lnTo>
                    <a:pt x="56" y="71"/>
                  </a:lnTo>
                  <a:lnTo>
                    <a:pt x="54" y="71"/>
                  </a:lnTo>
                  <a:lnTo>
                    <a:pt x="52" y="73"/>
                  </a:lnTo>
                  <a:lnTo>
                    <a:pt x="50" y="71"/>
                  </a:lnTo>
                  <a:lnTo>
                    <a:pt x="48" y="71"/>
                  </a:lnTo>
                  <a:lnTo>
                    <a:pt x="48" y="69"/>
                  </a:lnTo>
                  <a:lnTo>
                    <a:pt x="50" y="69"/>
                  </a:lnTo>
                  <a:lnTo>
                    <a:pt x="48" y="67"/>
                  </a:lnTo>
                  <a:lnTo>
                    <a:pt x="46" y="65"/>
                  </a:lnTo>
                  <a:lnTo>
                    <a:pt x="44" y="65"/>
                  </a:lnTo>
                  <a:lnTo>
                    <a:pt x="42" y="63"/>
                  </a:lnTo>
                  <a:lnTo>
                    <a:pt x="40" y="63"/>
                  </a:lnTo>
                  <a:lnTo>
                    <a:pt x="40" y="61"/>
                  </a:lnTo>
                  <a:lnTo>
                    <a:pt x="38" y="61"/>
                  </a:lnTo>
                  <a:lnTo>
                    <a:pt x="34" y="57"/>
                  </a:lnTo>
                  <a:lnTo>
                    <a:pt x="32" y="55"/>
                  </a:lnTo>
                  <a:lnTo>
                    <a:pt x="32" y="53"/>
                  </a:lnTo>
                  <a:lnTo>
                    <a:pt x="34" y="53"/>
                  </a:lnTo>
                  <a:lnTo>
                    <a:pt x="34" y="51"/>
                  </a:lnTo>
                  <a:lnTo>
                    <a:pt x="36" y="53"/>
                  </a:lnTo>
                  <a:lnTo>
                    <a:pt x="38" y="53"/>
                  </a:lnTo>
                  <a:lnTo>
                    <a:pt x="40" y="53"/>
                  </a:lnTo>
                  <a:lnTo>
                    <a:pt x="38" y="53"/>
                  </a:lnTo>
                  <a:lnTo>
                    <a:pt x="34" y="51"/>
                  </a:lnTo>
                  <a:lnTo>
                    <a:pt x="32" y="49"/>
                  </a:lnTo>
                  <a:lnTo>
                    <a:pt x="32" y="47"/>
                  </a:lnTo>
                  <a:lnTo>
                    <a:pt x="30" y="47"/>
                  </a:lnTo>
                  <a:lnTo>
                    <a:pt x="28" y="45"/>
                  </a:lnTo>
                  <a:lnTo>
                    <a:pt x="28" y="43"/>
                  </a:lnTo>
                  <a:lnTo>
                    <a:pt x="28" y="42"/>
                  </a:lnTo>
                  <a:lnTo>
                    <a:pt x="28" y="40"/>
                  </a:lnTo>
                  <a:lnTo>
                    <a:pt x="28" y="38"/>
                  </a:lnTo>
                  <a:lnTo>
                    <a:pt x="26" y="36"/>
                  </a:lnTo>
                  <a:lnTo>
                    <a:pt x="24" y="34"/>
                  </a:lnTo>
                  <a:lnTo>
                    <a:pt x="22" y="34"/>
                  </a:lnTo>
                  <a:lnTo>
                    <a:pt x="22" y="32"/>
                  </a:lnTo>
                  <a:lnTo>
                    <a:pt x="18" y="30"/>
                  </a:lnTo>
                  <a:lnTo>
                    <a:pt x="16" y="30"/>
                  </a:lnTo>
                  <a:lnTo>
                    <a:pt x="14" y="32"/>
                  </a:lnTo>
                  <a:lnTo>
                    <a:pt x="14" y="34"/>
                  </a:lnTo>
                  <a:lnTo>
                    <a:pt x="14" y="36"/>
                  </a:lnTo>
                  <a:lnTo>
                    <a:pt x="12" y="36"/>
                  </a:lnTo>
                  <a:lnTo>
                    <a:pt x="14" y="38"/>
                  </a:lnTo>
                  <a:lnTo>
                    <a:pt x="12" y="38"/>
                  </a:lnTo>
                  <a:lnTo>
                    <a:pt x="10" y="40"/>
                  </a:lnTo>
                  <a:lnTo>
                    <a:pt x="10" y="42"/>
                  </a:lnTo>
                  <a:lnTo>
                    <a:pt x="8" y="43"/>
                  </a:lnTo>
                  <a:lnTo>
                    <a:pt x="6" y="42"/>
                  </a:lnTo>
                  <a:lnTo>
                    <a:pt x="8" y="42"/>
                  </a:lnTo>
                  <a:lnTo>
                    <a:pt x="8" y="40"/>
                  </a:lnTo>
                  <a:lnTo>
                    <a:pt x="6" y="38"/>
                  </a:lnTo>
                  <a:lnTo>
                    <a:pt x="4" y="36"/>
                  </a:lnTo>
                  <a:lnTo>
                    <a:pt x="2" y="34"/>
                  </a:lnTo>
                  <a:lnTo>
                    <a:pt x="2" y="32"/>
                  </a:lnTo>
                  <a:lnTo>
                    <a:pt x="2" y="30"/>
                  </a:lnTo>
                  <a:lnTo>
                    <a:pt x="0" y="28"/>
                  </a:lnTo>
                  <a:lnTo>
                    <a:pt x="0" y="26"/>
                  </a:lnTo>
                  <a:lnTo>
                    <a:pt x="2" y="26"/>
                  </a:lnTo>
                  <a:lnTo>
                    <a:pt x="2" y="28"/>
                  </a:lnTo>
                  <a:lnTo>
                    <a:pt x="4" y="28"/>
                  </a:lnTo>
                  <a:lnTo>
                    <a:pt x="8" y="28"/>
                  </a:lnTo>
                  <a:lnTo>
                    <a:pt x="8" y="26"/>
                  </a:lnTo>
                  <a:lnTo>
                    <a:pt x="10" y="26"/>
                  </a:lnTo>
                  <a:lnTo>
                    <a:pt x="12" y="26"/>
                  </a:lnTo>
                  <a:lnTo>
                    <a:pt x="16" y="26"/>
                  </a:lnTo>
                  <a:lnTo>
                    <a:pt x="18" y="26"/>
                  </a:lnTo>
                  <a:lnTo>
                    <a:pt x="18" y="24"/>
                  </a:lnTo>
                  <a:lnTo>
                    <a:pt x="20" y="24"/>
                  </a:lnTo>
                  <a:lnTo>
                    <a:pt x="20" y="22"/>
                  </a:lnTo>
                  <a:lnTo>
                    <a:pt x="22" y="24"/>
                  </a:lnTo>
                  <a:lnTo>
                    <a:pt x="24" y="26"/>
                  </a:lnTo>
                  <a:lnTo>
                    <a:pt x="26" y="26"/>
                  </a:lnTo>
                  <a:lnTo>
                    <a:pt x="28" y="26"/>
                  </a:lnTo>
                  <a:lnTo>
                    <a:pt x="30" y="26"/>
                  </a:lnTo>
                  <a:lnTo>
                    <a:pt x="32" y="28"/>
                  </a:lnTo>
                  <a:lnTo>
                    <a:pt x="32" y="26"/>
                  </a:lnTo>
                  <a:lnTo>
                    <a:pt x="32" y="24"/>
                  </a:lnTo>
                  <a:lnTo>
                    <a:pt x="32" y="22"/>
                  </a:lnTo>
                  <a:lnTo>
                    <a:pt x="34" y="22"/>
                  </a:lnTo>
                  <a:lnTo>
                    <a:pt x="34" y="20"/>
                  </a:lnTo>
                  <a:lnTo>
                    <a:pt x="32" y="20"/>
                  </a:lnTo>
                  <a:lnTo>
                    <a:pt x="32" y="22"/>
                  </a:lnTo>
                  <a:lnTo>
                    <a:pt x="32" y="20"/>
                  </a:lnTo>
                  <a:lnTo>
                    <a:pt x="36" y="18"/>
                  </a:lnTo>
                  <a:lnTo>
                    <a:pt x="38" y="18"/>
                  </a:lnTo>
                  <a:lnTo>
                    <a:pt x="40" y="18"/>
                  </a:lnTo>
                  <a:lnTo>
                    <a:pt x="40" y="16"/>
                  </a:lnTo>
                  <a:lnTo>
                    <a:pt x="40" y="12"/>
                  </a:lnTo>
                  <a:lnTo>
                    <a:pt x="38" y="12"/>
                  </a:lnTo>
                  <a:lnTo>
                    <a:pt x="38" y="10"/>
                  </a:lnTo>
                  <a:lnTo>
                    <a:pt x="38" y="8"/>
                  </a:lnTo>
                  <a:lnTo>
                    <a:pt x="40" y="8"/>
                  </a:lnTo>
                  <a:lnTo>
                    <a:pt x="44" y="6"/>
                  </a:lnTo>
                  <a:lnTo>
                    <a:pt x="46" y="6"/>
                  </a:lnTo>
                  <a:lnTo>
                    <a:pt x="46" y="4"/>
                  </a:lnTo>
                  <a:lnTo>
                    <a:pt x="48" y="4"/>
                  </a:lnTo>
                  <a:lnTo>
                    <a:pt x="50" y="4"/>
                  </a:lnTo>
                  <a:lnTo>
                    <a:pt x="50" y="2"/>
                  </a:lnTo>
                  <a:lnTo>
                    <a:pt x="50" y="0"/>
                  </a:lnTo>
                  <a:lnTo>
                    <a:pt x="52" y="0"/>
                  </a:lnTo>
                  <a:lnTo>
                    <a:pt x="54" y="2"/>
                  </a:lnTo>
                  <a:lnTo>
                    <a:pt x="56" y="2"/>
                  </a:lnTo>
                  <a:lnTo>
                    <a:pt x="58" y="2"/>
                  </a:lnTo>
                  <a:lnTo>
                    <a:pt x="60" y="4"/>
                  </a:lnTo>
                  <a:lnTo>
                    <a:pt x="62" y="6"/>
                  </a:lnTo>
                  <a:lnTo>
                    <a:pt x="62" y="8"/>
                  </a:lnTo>
                  <a:lnTo>
                    <a:pt x="64" y="8"/>
                  </a:lnTo>
                  <a:lnTo>
                    <a:pt x="68" y="10"/>
                  </a:lnTo>
                  <a:lnTo>
                    <a:pt x="68" y="12"/>
                  </a:lnTo>
                  <a:lnTo>
                    <a:pt x="70" y="12"/>
                  </a:lnTo>
                  <a:lnTo>
                    <a:pt x="70" y="14"/>
                  </a:lnTo>
                  <a:lnTo>
                    <a:pt x="72" y="14"/>
                  </a:lnTo>
                  <a:lnTo>
                    <a:pt x="72" y="16"/>
                  </a:lnTo>
                  <a:lnTo>
                    <a:pt x="74" y="16"/>
                  </a:lnTo>
                  <a:lnTo>
                    <a:pt x="72" y="16"/>
                  </a:lnTo>
                  <a:lnTo>
                    <a:pt x="74" y="14"/>
                  </a:lnTo>
                  <a:lnTo>
                    <a:pt x="76" y="16"/>
                  </a:lnTo>
                  <a:lnTo>
                    <a:pt x="78" y="16"/>
                  </a:lnTo>
                  <a:lnTo>
                    <a:pt x="78" y="18"/>
                  </a:lnTo>
                  <a:lnTo>
                    <a:pt x="80" y="20"/>
                  </a:lnTo>
                  <a:lnTo>
                    <a:pt x="82" y="20"/>
                  </a:lnTo>
                  <a:lnTo>
                    <a:pt x="86" y="20"/>
                  </a:lnTo>
                  <a:lnTo>
                    <a:pt x="88" y="20"/>
                  </a:lnTo>
                  <a:lnTo>
                    <a:pt x="90" y="20"/>
                  </a:lnTo>
                  <a:lnTo>
                    <a:pt x="92" y="20"/>
                  </a:lnTo>
                  <a:lnTo>
                    <a:pt x="94" y="18"/>
                  </a:lnTo>
                  <a:lnTo>
                    <a:pt x="96" y="16"/>
                  </a:lnTo>
                  <a:lnTo>
                    <a:pt x="98" y="16"/>
                  </a:lnTo>
                  <a:lnTo>
                    <a:pt x="100" y="18"/>
                  </a:lnTo>
                  <a:lnTo>
                    <a:pt x="100" y="20"/>
                  </a:lnTo>
                  <a:lnTo>
                    <a:pt x="102" y="20"/>
                  </a:lnTo>
                  <a:lnTo>
                    <a:pt x="102" y="22"/>
                  </a:lnTo>
                  <a:lnTo>
                    <a:pt x="100" y="22"/>
                  </a:lnTo>
                  <a:lnTo>
                    <a:pt x="100" y="24"/>
                  </a:lnTo>
                  <a:lnTo>
                    <a:pt x="102" y="24"/>
                  </a:lnTo>
                  <a:lnTo>
                    <a:pt x="102" y="26"/>
                  </a:lnTo>
                  <a:lnTo>
                    <a:pt x="102" y="24"/>
                  </a:lnTo>
                  <a:lnTo>
                    <a:pt x="104" y="26"/>
                  </a:lnTo>
                  <a:lnTo>
                    <a:pt x="102" y="26"/>
                  </a:lnTo>
                  <a:lnTo>
                    <a:pt x="102" y="28"/>
                  </a:lnTo>
                  <a:lnTo>
                    <a:pt x="102" y="30"/>
                  </a:lnTo>
                  <a:lnTo>
                    <a:pt x="106" y="30"/>
                  </a:lnTo>
                  <a:lnTo>
                    <a:pt x="106" y="32"/>
                  </a:lnTo>
                  <a:lnTo>
                    <a:pt x="108" y="32"/>
                  </a:lnTo>
                  <a:lnTo>
                    <a:pt x="110" y="32"/>
                  </a:lnTo>
                  <a:lnTo>
                    <a:pt x="112" y="32"/>
                  </a:lnTo>
                  <a:lnTo>
                    <a:pt x="112" y="34"/>
                  </a:lnTo>
                  <a:lnTo>
                    <a:pt x="110" y="34"/>
                  </a:lnTo>
                  <a:lnTo>
                    <a:pt x="108" y="34"/>
                  </a:lnTo>
                  <a:lnTo>
                    <a:pt x="108" y="32"/>
                  </a:lnTo>
                  <a:lnTo>
                    <a:pt x="106" y="32"/>
                  </a:lnTo>
                  <a:lnTo>
                    <a:pt x="106" y="36"/>
                  </a:lnTo>
                  <a:lnTo>
                    <a:pt x="106" y="38"/>
                  </a:lnTo>
                  <a:lnTo>
                    <a:pt x="104" y="40"/>
                  </a:lnTo>
                  <a:lnTo>
                    <a:pt x="104" y="42"/>
                  </a:lnTo>
                  <a:lnTo>
                    <a:pt x="102" y="42"/>
                  </a:lnTo>
                  <a:lnTo>
                    <a:pt x="100" y="42"/>
                  </a:lnTo>
                  <a:lnTo>
                    <a:pt x="100" y="40"/>
                  </a:lnTo>
                  <a:lnTo>
                    <a:pt x="100" y="38"/>
                  </a:lnTo>
                  <a:lnTo>
                    <a:pt x="96" y="36"/>
                  </a:lnTo>
                  <a:lnTo>
                    <a:pt x="92" y="36"/>
                  </a:lnTo>
                  <a:lnTo>
                    <a:pt x="90" y="34"/>
                  </a:lnTo>
                  <a:lnTo>
                    <a:pt x="88" y="34"/>
                  </a:lnTo>
                  <a:lnTo>
                    <a:pt x="88" y="36"/>
                  </a:lnTo>
                  <a:lnTo>
                    <a:pt x="86" y="36"/>
                  </a:lnTo>
                  <a:lnTo>
                    <a:pt x="82" y="36"/>
                  </a:lnTo>
                  <a:lnTo>
                    <a:pt x="80" y="36"/>
                  </a:lnTo>
                  <a:lnTo>
                    <a:pt x="78" y="36"/>
                  </a:lnTo>
                  <a:lnTo>
                    <a:pt x="76" y="36"/>
                  </a:lnTo>
                  <a:lnTo>
                    <a:pt x="76" y="34"/>
                  </a:lnTo>
                  <a:lnTo>
                    <a:pt x="72" y="34"/>
                  </a:lnTo>
                  <a:lnTo>
                    <a:pt x="70" y="34"/>
                  </a:lnTo>
                  <a:lnTo>
                    <a:pt x="68" y="34"/>
                  </a:lnTo>
                  <a:lnTo>
                    <a:pt x="66" y="32"/>
                  </a:lnTo>
                  <a:lnTo>
                    <a:pt x="64" y="32"/>
                  </a:lnTo>
                  <a:lnTo>
                    <a:pt x="64" y="34"/>
                  </a:lnTo>
                  <a:lnTo>
                    <a:pt x="62" y="34"/>
                  </a:lnTo>
                  <a:lnTo>
                    <a:pt x="60" y="34"/>
                  </a:lnTo>
                  <a:lnTo>
                    <a:pt x="60" y="32"/>
                  </a:lnTo>
                  <a:lnTo>
                    <a:pt x="58" y="32"/>
                  </a:lnTo>
                  <a:lnTo>
                    <a:pt x="56" y="32"/>
                  </a:lnTo>
                  <a:lnTo>
                    <a:pt x="56" y="34"/>
                  </a:lnTo>
                  <a:lnTo>
                    <a:pt x="54" y="36"/>
                  </a:lnTo>
                  <a:lnTo>
                    <a:pt x="54" y="38"/>
                  </a:lnTo>
                  <a:lnTo>
                    <a:pt x="52" y="38"/>
                  </a:lnTo>
                  <a:lnTo>
                    <a:pt x="50" y="36"/>
                  </a:lnTo>
                  <a:lnTo>
                    <a:pt x="48" y="34"/>
                  </a:lnTo>
                  <a:lnTo>
                    <a:pt x="48" y="32"/>
                  </a:lnTo>
                  <a:lnTo>
                    <a:pt x="46" y="32"/>
                  </a:lnTo>
                  <a:lnTo>
                    <a:pt x="44" y="32"/>
                  </a:lnTo>
                  <a:lnTo>
                    <a:pt x="44" y="34"/>
                  </a:lnTo>
                  <a:lnTo>
                    <a:pt x="42" y="34"/>
                  </a:lnTo>
                  <a:lnTo>
                    <a:pt x="42" y="36"/>
                  </a:lnTo>
                  <a:lnTo>
                    <a:pt x="42" y="40"/>
                  </a:lnTo>
                  <a:lnTo>
                    <a:pt x="42" y="42"/>
                  </a:lnTo>
                  <a:lnTo>
                    <a:pt x="42" y="43"/>
                  </a:lnTo>
                  <a:lnTo>
                    <a:pt x="44" y="43"/>
                  </a:lnTo>
                  <a:lnTo>
                    <a:pt x="44" y="45"/>
                  </a:lnTo>
                  <a:lnTo>
                    <a:pt x="46" y="45"/>
                  </a:lnTo>
                  <a:lnTo>
                    <a:pt x="48" y="47"/>
                  </a:lnTo>
                  <a:lnTo>
                    <a:pt x="50" y="47"/>
                  </a:lnTo>
                  <a:lnTo>
                    <a:pt x="52" y="51"/>
                  </a:lnTo>
                  <a:lnTo>
                    <a:pt x="52" y="55"/>
                  </a:lnTo>
                  <a:lnTo>
                    <a:pt x="54" y="55"/>
                  </a:lnTo>
                  <a:lnTo>
                    <a:pt x="54" y="57"/>
                  </a:lnTo>
                  <a:lnTo>
                    <a:pt x="56" y="57"/>
                  </a:lnTo>
                  <a:lnTo>
                    <a:pt x="58" y="59"/>
                  </a:lnTo>
                  <a:lnTo>
                    <a:pt x="60" y="59"/>
                  </a:lnTo>
                  <a:lnTo>
                    <a:pt x="62" y="61"/>
                  </a:lnTo>
                  <a:lnTo>
                    <a:pt x="62" y="63"/>
                  </a:lnTo>
                  <a:lnTo>
                    <a:pt x="64" y="63"/>
                  </a:lnTo>
                  <a:lnTo>
                    <a:pt x="66" y="65"/>
                  </a:lnTo>
                  <a:lnTo>
                    <a:pt x="68" y="69"/>
                  </a:lnTo>
                  <a:lnTo>
                    <a:pt x="70" y="71"/>
                  </a:lnTo>
                  <a:lnTo>
                    <a:pt x="72" y="71"/>
                  </a:lnTo>
                  <a:lnTo>
                    <a:pt x="74" y="73"/>
                  </a:lnTo>
                  <a:lnTo>
                    <a:pt x="76" y="73"/>
                  </a:lnTo>
                  <a:lnTo>
                    <a:pt x="74" y="73"/>
                  </a:lnTo>
                  <a:lnTo>
                    <a:pt x="76" y="75"/>
                  </a:lnTo>
                  <a:lnTo>
                    <a:pt x="76" y="77"/>
                  </a:lnTo>
                  <a:lnTo>
                    <a:pt x="78" y="79"/>
                  </a:lnTo>
                  <a:lnTo>
                    <a:pt x="80" y="81"/>
                  </a:lnTo>
                  <a:lnTo>
                    <a:pt x="82" y="83"/>
                  </a:lnTo>
                  <a:lnTo>
                    <a:pt x="82" y="85"/>
                  </a:lnTo>
                  <a:lnTo>
                    <a:pt x="80" y="85"/>
                  </a:lnTo>
                  <a:lnTo>
                    <a:pt x="80" y="83"/>
                  </a:lnTo>
                  <a:close/>
                </a:path>
              </a:pathLst>
            </a:custGeom>
            <a:solidFill>
              <a:srgbClr val="FC6800"/>
            </a:solidFill>
            <a:ln w="3175">
              <a:solidFill>
                <a:schemeClr val="bg1"/>
              </a:solidFill>
              <a:prstDash val="sysDot"/>
              <a:round/>
              <a:headEnd/>
              <a:tailEnd/>
            </a:ln>
          </p:spPr>
          <p:txBody>
            <a:bodyPr/>
            <a:lstStyle/>
            <a:p>
              <a:pPr fontAlgn="base">
                <a:spcBef>
                  <a:spcPct val="0"/>
                </a:spcBef>
                <a:spcAft>
                  <a:spcPct val="0"/>
                </a:spcAft>
              </a:pPr>
              <a:endParaRPr lang="de-DE" sz="2400">
                <a:solidFill>
                  <a:srgbClr val="000000"/>
                </a:solidFill>
                <a:cs typeface="Arial" charset="0"/>
              </a:endParaRPr>
            </a:p>
          </p:txBody>
        </p:sp>
        <p:sp>
          <p:nvSpPr>
            <p:cNvPr id="14589" name="Freeform 2671"/>
            <p:cNvSpPr>
              <a:spLocks/>
            </p:cNvSpPr>
            <p:nvPr/>
          </p:nvSpPr>
          <p:spPr bwMode="auto">
            <a:xfrm>
              <a:off x="4354724" y="1930767"/>
              <a:ext cx="7856" cy="6547"/>
            </a:xfrm>
            <a:custGeom>
              <a:avLst/>
              <a:gdLst>
                <a:gd name="T0" fmla="*/ 2147483647 w 8"/>
                <a:gd name="T1" fmla="*/ 2147483647 h 8"/>
                <a:gd name="T2" fmla="*/ 2147483647 w 8"/>
                <a:gd name="T3" fmla="*/ 2147483647 h 8"/>
                <a:gd name="T4" fmla="*/ 2147483647 w 8"/>
                <a:gd name="T5" fmla="*/ 2147483647 h 8"/>
                <a:gd name="T6" fmla="*/ 2147483647 w 8"/>
                <a:gd name="T7" fmla="*/ 2147483647 h 8"/>
                <a:gd name="T8" fmla="*/ 0 w 8"/>
                <a:gd name="T9" fmla="*/ 2147483647 h 8"/>
                <a:gd name="T10" fmla="*/ 2147483647 w 8"/>
                <a:gd name="T11" fmla="*/ 2147483647 h 8"/>
                <a:gd name="T12" fmla="*/ 2147483647 w 8"/>
                <a:gd name="T13" fmla="*/ 0 h 8"/>
                <a:gd name="T14" fmla="*/ 2147483647 w 8"/>
                <a:gd name="T15" fmla="*/ 0 h 8"/>
                <a:gd name="T16" fmla="*/ 2147483647 w 8"/>
                <a:gd name="T17" fmla="*/ 2147483647 h 8"/>
                <a:gd name="T18" fmla="*/ 2147483647 w 8"/>
                <a:gd name="T19" fmla="*/ 2147483647 h 8"/>
                <a:gd name="T20" fmla="*/ 2147483647 w 8"/>
                <a:gd name="T21" fmla="*/ 2147483647 h 8"/>
                <a:gd name="T22" fmla="*/ 2147483647 w 8"/>
                <a:gd name="T23" fmla="*/ 2147483647 h 8"/>
                <a:gd name="T24" fmla="*/ 2147483647 w 8"/>
                <a:gd name="T25" fmla="*/ 2147483647 h 8"/>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8"/>
                <a:gd name="T40" fmla="*/ 0 h 8"/>
                <a:gd name="T41" fmla="*/ 8 w 8"/>
                <a:gd name="T42" fmla="*/ 8 h 8"/>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8" h="8">
                  <a:moveTo>
                    <a:pt x="6" y="8"/>
                  </a:moveTo>
                  <a:lnTo>
                    <a:pt x="4" y="6"/>
                  </a:lnTo>
                  <a:lnTo>
                    <a:pt x="2" y="6"/>
                  </a:lnTo>
                  <a:lnTo>
                    <a:pt x="2" y="4"/>
                  </a:lnTo>
                  <a:lnTo>
                    <a:pt x="0" y="4"/>
                  </a:lnTo>
                  <a:lnTo>
                    <a:pt x="2" y="2"/>
                  </a:lnTo>
                  <a:lnTo>
                    <a:pt x="2" y="0"/>
                  </a:lnTo>
                  <a:lnTo>
                    <a:pt x="4" y="0"/>
                  </a:lnTo>
                  <a:lnTo>
                    <a:pt x="4" y="4"/>
                  </a:lnTo>
                  <a:lnTo>
                    <a:pt x="6" y="4"/>
                  </a:lnTo>
                  <a:lnTo>
                    <a:pt x="8" y="6"/>
                  </a:lnTo>
                  <a:lnTo>
                    <a:pt x="8" y="8"/>
                  </a:lnTo>
                  <a:lnTo>
                    <a:pt x="6" y="8"/>
                  </a:lnTo>
                  <a:close/>
                </a:path>
              </a:pathLst>
            </a:custGeom>
            <a:noFill/>
            <a:ln w="3175">
              <a:solidFill>
                <a:schemeClr val="bg1"/>
              </a:solidFill>
              <a:prstDash val="sysDot"/>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lang="de-DE" sz="2400">
                <a:solidFill>
                  <a:srgbClr val="000000"/>
                </a:solidFill>
                <a:cs typeface="Arial" charset="0"/>
              </a:endParaRPr>
            </a:p>
          </p:txBody>
        </p:sp>
        <p:sp>
          <p:nvSpPr>
            <p:cNvPr id="14590" name="Freeform 2672"/>
            <p:cNvSpPr>
              <a:spLocks/>
            </p:cNvSpPr>
            <p:nvPr/>
          </p:nvSpPr>
          <p:spPr bwMode="auto">
            <a:xfrm>
              <a:off x="4353414" y="1932076"/>
              <a:ext cx="5238" cy="10475"/>
            </a:xfrm>
            <a:custGeom>
              <a:avLst/>
              <a:gdLst>
                <a:gd name="T0" fmla="*/ 2147483647 w 6"/>
                <a:gd name="T1" fmla="*/ 2147483647 h 13"/>
                <a:gd name="T2" fmla="*/ 2147483647 w 6"/>
                <a:gd name="T3" fmla="*/ 2147483647 h 13"/>
                <a:gd name="T4" fmla="*/ 2147483647 w 6"/>
                <a:gd name="T5" fmla="*/ 2147483647 h 13"/>
                <a:gd name="T6" fmla="*/ 2147483647 w 6"/>
                <a:gd name="T7" fmla="*/ 2147483647 h 13"/>
                <a:gd name="T8" fmla="*/ 0 w 6"/>
                <a:gd name="T9" fmla="*/ 2147483647 h 13"/>
                <a:gd name="T10" fmla="*/ 0 w 6"/>
                <a:gd name="T11" fmla="*/ 2147483647 h 13"/>
                <a:gd name="T12" fmla="*/ 2147483647 w 6"/>
                <a:gd name="T13" fmla="*/ 2147483647 h 13"/>
                <a:gd name="T14" fmla="*/ 0 w 6"/>
                <a:gd name="T15" fmla="*/ 2147483647 h 13"/>
                <a:gd name="T16" fmla="*/ 0 w 6"/>
                <a:gd name="T17" fmla="*/ 2147483647 h 13"/>
                <a:gd name="T18" fmla="*/ 0 w 6"/>
                <a:gd name="T19" fmla="*/ 0 h 13"/>
                <a:gd name="T20" fmla="*/ 2147483647 w 6"/>
                <a:gd name="T21" fmla="*/ 0 h 13"/>
                <a:gd name="T22" fmla="*/ 0 w 6"/>
                <a:gd name="T23" fmla="*/ 0 h 13"/>
                <a:gd name="T24" fmla="*/ 0 w 6"/>
                <a:gd name="T25" fmla="*/ 2147483647 h 13"/>
                <a:gd name="T26" fmla="*/ 2147483647 w 6"/>
                <a:gd name="T27" fmla="*/ 2147483647 h 13"/>
                <a:gd name="T28" fmla="*/ 2147483647 w 6"/>
                <a:gd name="T29" fmla="*/ 2147483647 h 13"/>
                <a:gd name="T30" fmla="*/ 2147483647 w 6"/>
                <a:gd name="T31" fmla="*/ 2147483647 h 13"/>
                <a:gd name="T32" fmla="*/ 2147483647 w 6"/>
                <a:gd name="T33" fmla="*/ 2147483647 h 13"/>
                <a:gd name="T34" fmla="*/ 2147483647 w 6"/>
                <a:gd name="T35" fmla="*/ 2147483647 h 13"/>
                <a:gd name="T36" fmla="*/ 2147483647 w 6"/>
                <a:gd name="T37" fmla="*/ 2147483647 h 13"/>
                <a:gd name="T38" fmla="*/ 2147483647 w 6"/>
                <a:gd name="T39" fmla="*/ 2147483647 h 13"/>
                <a:gd name="T40" fmla="*/ 2147483647 w 6"/>
                <a:gd name="T41" fmla="*/ 2147483647 h 13"/>
                <a:gd name="T42" fmla="*/ 2147483647 w 6"/>
                <a:gd name="T43" fmla="*/ 2147483647 h 13"/>
                <a:gd name="T44" fmla="*/ 2147483647 w 6"/>
                <a:gd name="T45" fmla="*/ 2147483647 h 13"/>
                <a:gd name="T46" fmla="*/ 2147483647 w 6"/>
                <a:gd name="T47" fmla="*/ 2147483647 h 13"/>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6"/>
                <a:gd name="T73" fmla="*/ 0 h 13"/>
                <a:gd name="T74" fmla="*/ 6 w 6"/>
                <a:gd name="T75" fmla="*/ 13 h 13"/>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6" h="13">
                  <a:moveTo>
                    <a:pt x="4" y="13"/>
                  </a:moveTo>
                  <a:lnTo>
                    <a:pt x="2" y="11"/>
                  </a:lnTo>
                  <a:lnTo>
                    <a:pt x="2" y="9"/>
                  </a:lnTo>
                  <a:lnTo>
                    <a:pt x="2" y="8"/>
                  </a:lnTo>
                  <a:lnTo>
                    <a:pt x="0" y="8"/>
                  </a:lnTo>
                  <a:lnTo>
                    <a:pt x="0" y="6"/>
                  </a:lnTo>
                  <a:lnTo>
                    <a:pt x="2" y="6"/>
                  </a:lnTo>
                  <a:lnTo>
                    <a:pt x="0" y="4"/>
                  </a:lnTo>
                  <a:lnTo>
                    <a:pt x="0" y="2"/>
                  </a:lnTo>
                  <a:lnTo>
                    <a:pt x="0" y="0"/>
                  </a:lnTo>
                  <a:lnTo>
                    <a:pt x="2" y="0"/>
                  </a:lnTo>
                  <a:lnTo>
                    <a:pt x="0" y="0"/>
                  </a:lnTo>
                  <a:lnTo>
                    <a:pt x="0" y="2"/>
                  </a:lnTo>
                  <a:lnTo>
                    <a:pt x="2" y="2"/>
                  </a:lnTo>
                  <a:lnTo>
                    <a:pt x="2" y="4"/>
                  </a:lnTo>
                  <a:lnTo>
                    <a:pt x="4" y="4"/>
                  </a:lnTo>
                  <a:lnTo>
                    <a:pt x="4" y="6"/>
                  </a:lnTo>
                  <a:lnTo>
                    <a:pt x="2" y="6"/>
                  </a:lnTo>
                  <a:lnTo>
                    <a:pt x="4" y="8"/>
                  </a:lnTo>
                  <a:lnTo>
                    <a:pt x="4" y="9"/>
                  </a:lnTo>
                  <a:lnTo>
                    <a:pt x="4" y="11"/>
                  </a:lnTo>
                  <a:lnTo>
                    <a:pt x="6" y="11"/>
                  </a:lnTo>
                  <a:lnTo>
                    <a:pt x="6" y="13"/>
                  </a:lnTo>
                  <a:lnTo>
                    <a:pt x="4" y="13"/>
                  </a:lnTo>
                  <a:close/>
                </a:path>
              </a:pathLst>
            </a:custGeom>
            <a:noFill/>
            <a:ln w="3175">
              <a:solidFill>
                <a:schemeClr val="bg1"/>
              </a:solidFill>
              <a:prstDash val="sysDot"/>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lang="de-DE" sz="2400">
                <a:solidFill>
                  <a:srgbClr val="000000"/>
                </a:solidFill>
                <a:cs typeface="Arial" charset="0"/>
              </a:endParaRPr>
            </a:p>
          </p:txBody>
        </p:sp>
        <p:sp>
          <p:nvSpPr>
            <p:cNvPr id="14591" name="Freeform 2673"/>
            <p:cNvSpPr>
              <a:spLocks/>
            </p:cNvSpPr>
            <p:nvPr/>
          </p:nvSpPr>
          <p:spPr bwMode="auto">
            <a:xfrm>
              <a:off x="4359962" y="1938624"/>
              <a:ext cx="3929" cy="2619"/>
            </a:xfrm>
            <a:custGeom>
              <a:avLst/>
              <a:gdLst>
                <a:gd name="T0" fmla="*/ 0 w 4"/>
                <a:gd name="T1" fmla="*/ 0 h 3"/>
                <a:gd name="T2" fmla="*/ 2147483647 w 4"/>
                <a:gd name="T3" fmla="*/ 0 h 3"/>
                <a:gd name="T4" fmla="*/ 2147483647 w 4"/>
                <a:gd name="T5" fmla="*/ 2147483647 h 3"/>
                <a:gd name="T6" fmla="*/ 2147483647 w 4"/>
                <a:gd name="T7" fmla="*/ 2147483647 h 3"/>
                <a:gd name="T8" fmla="*/ 2147483647 w 4"/>
                <a:gd name="T9" fmla="*/ 2147483647 h 3"/>
                <a:gd name="T10" fmla="*/ 2147483647 w 4"/>
                <a:gd name="T11" fmla="*/ 2147483647 h 3"/>
                <a:gd name="T12" fmla="*/ 0 w 4"/>
                <a:gd name="T13" fmla="*/ 2147483647 h 3"/>
                <a:gd name="T14" fmla="*/ 0 w 4"/>
                <a:gd name="T15" fmla="*/ 0 h 3"/>
                <a:gd name="T16" fmla="*/ 0 60000 65536"/>
                <a:gd name="T17" fmla="*/ 0 60000 65536"/>
                <a:gd name="T18" fmla="*/ 0 60000 65536"/>
                <a:gd name="T19" fmla="*/ 0 60000 65536"/>
                <a:gd name="T20" fmla="*/ 0 60000 65536"/>
                <a:gd name="T21" fmla="*/ 0 60000 65536"/>
                <a:gd name="T22" fmla="*/ 0 60000 65536"/>
                <a:gd name="T23" fmla="*/ 0 60000 65536"/>
                <a:gd name="T24" fmla="*/ 0 w 4"/>
                <a:gd name="T25" fmla="*/ 0 h 3"/>
                <a:gd name="T26" fmla="*/ 4 w 4"/>
                <a:gd name="T27" fmla="*/ 3 h 3"/>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4" h="3">
                  <a:moveTo>
                    <a:pt x="0" y="0"/>
                  </a:moveTo>
                  <a:lnTo>
                    <a:pt x="2" y="0"/>
                  </a:lnTo>
                  <a:lnTo>
                    <a:pt x="2" y="1"/>
                  </a:lnTo>
                  <a:lnTo>
                    <a:pt x="4" y="1"/>
                  </a:lnTo>
                  <a:lnTo>
                    <a:pt x="4" y="3"/>
                  </a:lnTo>
                  <a:lnTo>
                    <a:pt x="2" y="3"/>
                  </a:lnTo>
                  <a:lnTo>
                    <a:pt x="0" y="1"/>
                  </a:lnTo>
                  <a:lnTo>
                    <a:pt x="0" y="0"/>
                  </a:lnTo>
                  <a:close/>
                </a:path>
              </a:pathLst>
            </a:custGeom>
            <a:noFill/>
            <a:ln w="3175">
              <a:solidFill>
                <a:schemeClr val="bg1"/>
              </a:solidFill>
              <a:prstDash val="sysDot"/>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lang="de-DE" sz="2400">
                <a:solidFill>
                  <a:srgbClr val="000000"/>
                </a:solidFill>
                <a:cs typeface="Arial" charset="0"/>
              </a:endParaRPr>
            </a:p>
          </p:txBody>
        </p:sp>
        <p:sp>
          <p:nvSpPr>
            <p:cNvPr id="14592" name="Freeform 2674"/>
            <p:cNvSpPr>
              <a:spLocks/>
            </p:cNvSpPr>
            <p:nvPr/>
          </p:nvSpPr>
          <p:spPr bwMode="auto">
            <a:xfrm>
              <a:off x="4354724" y="1941242"/>
              <a:ext cx="3929" cy="1310"/>
            </a:xfrm>
            <a:custGeom>
              <a:avLst/>
              <a:gdLst>
                <a:gd name="T0" fmla="*/ 2147483647 w 4"/>
                <a:gd name="T1" fmla="*/ 2147483647 h 2"/>
                <a:gd name="T2" fmla="*/ 2147483647 w 4"/>
                <a:gd name="T3" fmla="*/ 2147483647 h 2"/>
                <a:gd name="T4" fmla="*/ 0 w 4"/>
                <a:gd name="T5" fmla="*/ 2147483647 h 2"/>
                <a:gd name="T6" fmla="*/ 0 w 4"/>
                <a:gd name="T7" fmla="*/ 0 h 2"/>
                <a:gd name="T8" fmla="*/ 0 w 4"/>
                <a:gd name="T9" fmla="*/ 2147483647 h 2"/>
                <a:gd name="T10" fmla="*/ 2147483647 w 4"/>
                <a:gd name="T11" fmla="*/ 2147483647 h 2"/>
                <a:gd name="T12" fmla="*/ 2147483647 w 4"/>
                <a:gd name="T13" fmla="*/ 2147483647 h 2"/>
                <a:gd name="T14" fmla="*/ 2147483647 w 4"/>
                <a:gd name="T15" fmla="*/ 2147483647 h 2"/>
                <a:gd name="T16" fmla="*/ 0 60000 65536"/>
                <a:gd name="T17" fmla="*/ 0 60000 65536"/>
                <a:gd name="T18" fmla="*/ 0 60000 65536"/>
                <a:gd name="T19" fmla="*/ 0 60000 65536"/>
                <a:gd name="T20" fmla="*/ 0 60000 65536"/>
                <a:gd name="T21" fmla="*/ 0 60000 65536"/>
                <a:gd name="T22" fmla="*/ 0 60000 65536"/>
                <a:gd name="T23" fmla="*/ 0 60000 65536"/>
                <a:gd name="T24" fmla="*/ 0 w 4"/>
                <a:gd name="T25" fmla="*/ 0 h 2"/>
                <a:gd name="T26" fmla="*/ 4 w 4"/>
                <a:gd name="T27" fmla="*/ 2 h 2"/>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4" h="2">
                  <a:moveTo>
                    <a:pt x="4" y="2"/>
                  </a:moveTo>
                  <a:lnTo>
                    <a:pt x="2" y="2"/>
                  </a:lnTo>
                  <a:lnTo>
                    <a:pt x="0" y="2"/>
                  </a:lnTo>
                  <a:lnTo>
                    <a:pt x="0" y="0"/>
                  </a:lnTo>
                  <a:lnTo>
                    <a:pt x="0" y="2"/>
                  </a:lnTo>
                  <a:lnTo>
                    <a:pt x="2" y="2"/>
                  </a:lnTo>
                  <a:lnTo>
                    <a:pt x="4" y="2"/>
                  </a:lnTo>
                  <a:close/>
                </a:path>
              </a:pathLst>
            </a:custGeom>
            <a:noFill/>
            <a:ln w="3175">
              <a:solidFill>
                <a:schemeClr val="bg1"/>
              </a:solidFill>
              <a:prstDash val="sysDot"/>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lang="de-DE" sz="2400">
                <a:solidFill>
                  <a:srgbClr val="000000"/>
                </a:solidFill>
                <a:cs typeface="Arial" charset="0"/>
              </a:endParaRPr>
            </a:p>
          </p:txBody>
        </p:sp>
        <p:sp>
          <p:nvSpPr>
            <p:cNvPr id="14593" name="Freeform 2675"/>
            <p:cNvSpPr>
              <a:spLocks/>
            </p:cNvSpPr>
            <p:nvPr/>
          </p:nvSpPr>
          <p:spPr bwMode="auto">
            <a:xfrm>
              <a:off x="4359962" y="1941242"/>
              <a:ext cx="10475" cy="6547"/>
            </a:xfrm>
            <a:custGeom>
              <a:avLst/>
              <a:gdLst>
                <a:gd name="T0" fmla="*/ 2147483647 w 10"/>
                <a:gd name="T1" fmla="*/ 0 h 8"/>
                <a:gd name="T2" fmla="*/ 2147483647 w 10"/>
                <a:gd name="T3" fmla="*/ 2147483647 h 8"/>
                <a:gd name="T4" fmla="*/ 2147483647 w 10"/>
                <a:gd name="T5" fmla="*/ 2147483647 h 8"/>
                <a:gd name="T6" fmla="*/ 2147483647 w 10"/>
                <a:gd name="T7" fmla="*/ 2147483647 h 8"/>
                <a:gd name="T8" fmla="*/ 2147483647 w 10"/>
                <a:gd name="T9" fmla="*/ 2147483647 h 8"/>
                <a:gd name="T10" fmla="*/ 2147483647 w 10"/>
                <a:gd name="T11" fmla="*/ 2147483647 h 8"/>
                <a:gd name="T12" fmla="*/ 2147483647 w 10"/>
                <a:gd name="T13" fmla="*/ 2147483647 h 8"/>
                <a:gd name="T14" fmla="*/ 2147483647 w 10"/>
                <a:gd name="T15" fmla="*/ 2147483647 h 8"/>
                <a:gd name="T16" fmla="*/ 2147483647 w 10"/>
                <a:gd name="T17" fmla="*/ 2147483647 h 8"/>
                <a:gd name="T18" fmla="*/ 2147483647 w 10"/>
                <a:gd name="T19" fmla="*/ 2147483647 h 8"/>
                <a:gd name="T20" fmla="*/ 2147483647 w 10"/>
                <a:gd name="T21" fmla="*/ 2147483647 h 8"/>
                <a:gd name="T22" fmla="*/ 2147483647 w 10"/>
                <a:gd name="T23" fmla="*/ 2147483647 h 8"/>
                <a:gd name="T24" fmla="*/ 2147483647 w 10"/>
                <a:gd name="T25" fmla="*/ 2147483647 h 8"/>
                <a:gd name="T26" fmla="*/ 2147483647 w 10"/>
                <a:gd name="T27" fmla="*/ 2147483647 h 8"/>
                <a:gd name="T28" fmla="*/ 2147483647 w 10"/>
                <a:gd name="T29" fmla="*/ 2147483647 h 8"/>
                <a:gd name="T30" fmla="*/ 2147483647 w 10"/>
                <a:gd name="T31" fmla="*/ 2147483647 h 8"/>
                <a:gd name="T32" fmla="*/ 2147483647 w 10"/>
                <a:gd name="T33" fmla="*/ 2147483647 h 8"/>
                <a:gd name="T34" fmla="*/ 2147483647 w 10"/>
                <a:gd name="T35" fmla="*/ 2147483647 h 8"/>
                <a:gd name="T36" fmla="*/ 2147483647 w 10"/>
                <a:gd name="T37" fmla="*/ 2147483647 h 8"/>
                <a:gd name="T38" fmla="*/ 2147483647 w 10"/>
                <a:gd name="T39" fmla="*/ 2147483647 h 8"/>
                <a:gd name="T40" fmla="*/ 2147483647 w 10"/>
                <a:gd name="T41" fmla="*/ 0 h 8"/>
                <a:gd name="T42" fmla="*/ 0 w 10"/>
                <a:gd name="T43" fmla="*/ 0 h 8"/>
                <a:gd name="T44" fmla="*/ 2147483647 w 10"/>
                <a:gd name="T45" fmla="*/ 0 h 8"/>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w 10"/>
                <a:gd name="T70" fmla="*/ 0 h 8"/>
                <a:gd name="T71" fmla="*/ 10 w 10"/>
                <a:gd name="T72" fmla="*/ 8 h 8"/>
              </a:gdLst>
              <a:ahLst/>
              <a:cxnLst>
                <a:cxn ang="T46">
                  <a:pos x="T0" y="T1"/>
                </a:cxn>
                <a:cxn ang="T47">
                  <a:pos x="T2" y="T3"/>
                </a:cxn>
                <a:cxn ang="T48">
                  <a:pos x="T4" y="T5"/>
                </a:cxn>
                <a:cxn ang="T49">
                  <a:pos x="T6" y="T7"/>
                </a:cxn>
                <a:cxn ang="T50">
                  <a:pos x="T8" y="T9"/>
                </a:cxn>
                <a:cxn ang="T51">
                  <a:pos x="T10" y="T11"/>
                </a:cxn>
                <a:cxn ang="T52">
                  <a:pos x="T12" y="T13"/>
                </a:cxn>
                <a:cxn ang="T53">
                  <a:pos x="T14" y="T15"/>
                </a:cxn>
                <a:cxn ang="T54">
                  <a:pos x="T16" y="T17"/>
                </a:cxn>
                <a:cxn ang="T55">
                  <a:pos x="T18" y="T19"/>
                </a:cxn>
                <a:cxn ang="T56">
                  <a:pos x="T20" y="T21"/>
                </a:cxn>
                <a:cxn ang="T57">
                  <a:pos x="T22" y="T23"/>
                </a:cxn>
                <a:cxn ang="T58">
                  <a:pos x="T24" y="T25"/>
                </a:cxn>
                <a:cxn ang="T59">
                  <a:pos x="T26" y="T27"/>
                </a:cxn>
                <a:cxn ang="T60">
                  <a:pos x="T28" y="T29"/>
                </a:cxn>
                <a:cxn ang="T61">
                  <a:pos x="T30" y="T31"/>
                </a:cxn>
                <a:cxn ang="T62">
                  <a:pos x="T32" y="T33"/>
                </a:cxn>
                <a:cxn ang="T63">
                  <a:pos x="T34" y="T35"/>
                </a:cxn>
                <a:cxn ang="T64">
                  <a:pos x="T36" y="T37"/>
                </a:cxn>
                <a:cxn ang="T65">
                  <a:pos x="T38" y="T39"/>
                </a:cxn>
                <a:cxn ang="T66">
                  <a:pos x="T40" y="T41"/>
                </a:cxn>
                <a:cxn ang="T67">
                  <a:pos x="T42" y="T43"/>
                </a:cxn>
                <a:cxn ang="T68">
                  <a:pos x="T44" y="T45"/>
                </a:cxn>
              </a:cxnLst>
              <a:rect l="T69" t="T70" r="T71" b="T72"/>
              <a:pathLst>
                <a:path w="10" h="8">
                  <a:moveTo>
                    <a:pt x="2" y="0"/>
                  </a:moveTo>
                  <a:lnTo>
                    <a:pt x="4" y="2"/>
                  </a:lnTo>
                  <a:lnTo>
                    <a:pt x="6" y="2"/>
                  </a:lnTo>
                  <a:lnTo>
                    <a:pt x="8" y="2"/>
                  </a:lnTo>
                  <a:lnTo>
                    <a:pt x="6" y="2"/>
                  </a:lnTo>
                  <a:lnTo>
                    <a:pt x="4" y="2"/>
                  </a:lnTo>
                  <a:lnTo>
                    <a:pt x="6" y="2"/>
                  </a:lnTo>
                  <a:lnTo>
                    <a:pt x="8" y="4"/>
                  </a:lnTo>
                  <a:lnTo>
                    <a:pt x="8" y="2"/>
                  </a:lnTo>
                  <a:lnTo>
                    <a:pt x="8" y="4"/>
                  </a:lnTo>
                  <a:lnTo>
                    <a:pt x="10" y="6"/>
                  </a:lnTo>
                  <a:lnTo>
                    <a:pt x="8" y="6"/>
                  </a:lnTo>
                  <a:lnTo>
                    <a:pt x="8" y="8"/>
                  </a:lnTo>
                  <a:lnTo>
                    <a:pt x="8" y="6"/>
                  </a:lnTo>
                  <a:lnTo>
                    <a:pt x="8" y="4"/>
                  </a:lnTo>
                  <a:lnTo>
                    <a:pt x="6" y="4"/>
                  </a:lnTo>
                  <a:lnTo>
                    <a:pt x="4" y="2"/>
                  </a:lnTo>
                  <a:lnTo>
                    <a:pt x="2" y="0"/>
                  </a:lnTo>
                  <a:lnTo>
                    <a:pt x="0" y="0"/>
                  </a:lnTo>
                  <a:lnTo>
                    <a:pt x="2" y="0"/>
                  </a:lnTo>
                  <a:close/>
                </a:path>
              </a:pathLst>
            </a:custGeom>
            <a:noFill/>
            <a:ln w="3175">
              <a:solidFill>
                <a:schemeClr val="bg1"/>
              </a:solidFill>
              <a:prstDash val="sysDot"/>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lang="de-DE" sz="2400">
                <a:solidFill>
                  <a:srgbClr val="000000"/>
                </a:solidFill>
                <a:cs typeface="Arial" charset="0"/>
              </a:endParaRPr>
            </a:p>
          </p:txBody>
        </p:sp>
        <p:sp>
          <p:nvSpPr>
            <p:cNvPr id="14594" name="Freeform 2676"/>
            <p:cNvSpPr>
              <a:spLocks/>
            </p:cNvSpPr>
            <p:nvPr/>
          </p:nvSpPr>
          <p:spPr bwMode="auto">
            <a:xfrm>
              <a:off x="4363889" y="1950408"/>
              <a:ext cx="6547" cy="5238"/>
            </a:xfrm>
            <a:custGeom>
              <a:avLst/>
              <a:gdLst>
                <a:gd name="T0" fmla="*/ 2147483647 w 6"/>
                <a:gd name="T1" fmla="*/ 2147483647 h 8"/>
                <a:gd name="T2" fmla="*/ 2147483647 w 6"/>
                <a:gd name="T3" fmla="*/ 2147483647 h 8"/>
                <a:gd name="T4" fmla="*/ 2147483647 w 6"/>
                <a:gd name="T5" fmla="*/ 2147483647 h 8"/>
                <a:gd name="T6" fmla="*/ 2147483647 w 6"/>
                <a:gd name="T7" fmla="*/ 2147483647 h 8"/>
                <a:gd name="T8" fmla="*/ 2147483647 w 6"/>
                <a:gd name="T9" fmla="*/ 2147483647 h 8"/>
                <a:gd name="T10" fmla="*/ 2147483647 w 6"/>
                <a:gd name="T11" fmla="*/ 2147483647 h 8"/>
                <a:gd name="T12" fmla="*/ 0 w 6"/>
                <a:gd name="T13" fmla="*/ 2147483647 h 8"/>
                <a:gd name="T14" fmla="*/ 0 w 6"/>
                <a:gd name="T15" fmla="*/ 0 h 8"/>
                <a:gd name="T16" fmla="*/ 2147483647 w 6"/>
                <a:gd name="T17" fmla="*/ 2147483647 h 8"/>
                <a:gd name="T18" fmla="*/ 2147483647 w 6"/>
                <a:gd name="T19" fmla="*/ 2147483647 h 8"/>
                <a:gd name="T20" fmla="*/ 2147483647 w 6"/>
                <a:gd name="T21" fmla="*/ 2147483647 h 8"/>
                <a:gd name="T22" fmla="*/ 2147483647 w 6"/>
                <a:gd name="T23" fmla="*/ 2147483647 h 8"/>
                <a:gd name="T24" fmla="*/ 2147483647 w 6"/>
                <a:gd name="T25" fmla="*/ 2147483647 h 8"/>
                <a:gd name="T26" fmla="*/ 2147483647 w 6"/>
                <a:gd name="T27" fmla="*/ 2147483647 h 8"/>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6"/>
                <a:gd name="T43" fmla="*/ 0 h 8"/>
                <a:gd name="T44" fmla="*/ 6 w 6"/>
                <a:gd name="T45" fmla="*/ 8 h 8"/>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6" h="8">
                  <a:moveTo>
                    <a:pt x="6" y="8"/>
                  </a:moveTo>
                  <a:lnTo>
                    <a:pt x="4" y="6"/>
                  </a:lnTo>
                  <a:lnTo>
                    <a:pt x="4" y="4"/>
                  </a:lnTo>
                  <a:lnTo>
                    <a:pt x="4" y="2"/>
                  </a:lnTo>
                  <a:lnTo>
                    <a:pt x="2" y="2"/>
                  </a:lnTo>
                  <a:lnTo>
                    <a:pt x="0" y="2"/>
                  </a:lnTo>
                  <a:lnTo>
                    <a:pt x="0" y="0"/>
                  </a:lnTo>
                  <a:lnTo>
                    <a:pt x="4" y="2"/>
                  </a:lnTo>
                  <a:lnTo>
                    <a:pt x="4" y="4"/>
                  </a:lnTo>
                  <a:lnTo>
                    <a:pt x="4" y="6"/>
                  </a:lnTo>
                  <a:lnTo>
                    <a:pt x="6" y="6"/>
                  </a:lnTo>
                  <a:lnTo>
                    <a:pt x="6" y="8"/>
                  </a:lnTo>
                  <a:close/>
                </a:path>
              </a:pathLst>
            </a:custGeom>
            <a:noFill/>
            <a:ln w="3175">
              <a:solidFill>
                <a:schemeClr val="bg1"/>
              </a:solidFill>
              <a:prstDash val="sysDot"/>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lang="de-DE" sz="2400">
                <a:solidFill>
                  <a:srgbClr val="000000"/>
                </a:solidFill>
                <a:cs typeface="Arial" charset="0"/>
              </a:endParaRPr>
            </a:p>
          </p:txBody>
        </p:sp>
        <p:sp>
          <p:nvSpPr>
            <p:cNvPr id="14595" name="Freeform 2677"/>
            <p:cNvSpPr>
              <a:spLocks/>
            </p:cNvSpPr>
            <p:nvPr/>
          </p:nvSpPr>
          <p:spPr bwMode="auto">
            <a:xfrm>
              <a:off x="4367818" y="1950408"/>
              <a:ext cx="5238" cy="5238"/>
            </a:xfrm>
            <a:custGeom>
              <a:avLst/>
              <a:gdLst>
                <a:gd name="T0" fmla="*/ 2147483647 w 6"/>
                <a:gd name="T1" fmla="*/ 2147483647 h 8"/>
                <a:gd name="T2" fmla="*/ 0 w 6"/>
                <a:gd name="T3" fmla="*/ 2147483647 h 8"/>
                <a:gd name="T4" fmla="*/ 0 w 6"/>
                <a:gd name="T5" fmla="*/ 2147483647 h 8"/>
                <a:gd name="T6" fmla="*/ 0 w 6"/>
                <a:gd name="T7" fmla="*/ 2147483647 h 8"/>
                <a:gd name="T8" fmla="*/ 0 w 6"/>
                <a:gd name="T9" fmla="*/ 0 h 8"/>
                <a:gd name="T10" fmla="*/ 0 w 6"/>
                <a:gd name="T11" fmla="*/ 2147483647 h 8"/>
                <a:gd name="T12" fmla="*/ 2147483647 w 6"/>
                <a:gd name="T13" fmla="*/ 2147483647 h 8"/>
                <a:gd name="T14" fmla="*/ 2147483647 w 6"/>
                <a:gd name="T15" fmla="*/ 2147483647 h 8"/>
                <a:gd name="T16" fmla="*/ 2147483647 w 6"/>
                <a:gd name="T17" fmla="*/ 2147483647 h 8"/>
                <a:gd name="T18" fmla="*/ 2147483647 w 6"/>
                <a:gd name="T19" fmla="*/ 2147483647 h 8"/>
                <a:gd name="T20" fmla="*/ 2147483647 w 6"/>
                <a:gd name="T21" fmla="*/ 2147483647 h 8"/>
                <a:gd name="T22" fmla="*/ 2147483647 w 6"/>
                <a:gd name="T23" fmla="*/ 2147483647 h 8"/>
                <a:gd name="T24" fmla="*/ 2147483647 w 6"/>
                <a:gd name="T25" fmla="*/ 2147483647 h 8"/>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6"/>
                <a:gd name="T40" fmla="*/ 0 h 8"/>
                <a:gd name="T41" fmla="*/ 6 w 6"/>
                <a:gd name="T42" fmla="*/ 8 h 8"/>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6" h="8">
                  <a:moveTo>
                    <a:pt x="2" y="4"/>
                  </a:moveTo>
                  <a:lnTo>
                    <a:pt x="0" y="4"/>
                  </a:lnTo>
                  <a:lnTo>
                    <a:pt x="0" y="2"/>
                  </a:lnTo>
                  <a:lnTo>
                    <a:pt x="0" y="0"/>
                  </a:lnTo>
                  <a:lnTo>
                    <a:pt x="0" y="2"/>
                  </a:lnTo>
                  <a:lnTo>
                    <a:pt x="2" y="4"/>
                  </a:lnTo>
                  <a:lnTo>
                    <a:pt x="4" y="6"/>
                  </a:lnTo>
                  <a:lnTo>
                    <a:pt x="6" y="6"/>
                  </a:lnTo>
                  <a:lnTo>
                    <a:pt x="6" y="8"/>
                  </a:lnTo>
                  <a:lnTo>
                    <a:pt x="6" y="6"/>
                  </a:lnTo>
                  <a:lnTo>
                    <a:pt x="4" y="6"/>
                  </a:lnTo>
                  <a:lnTo>
                    <a:pt x="2" y="4"/>
                  </a:lnTo>
                  <a:close/>
                </a:path>
              </a:pathLst>
            </a:custGeom>
            <a:noFill/>
            <a:ln w="3175">
              <a:solidFill>
                <a:schemeClr val="bg1"/>
              </a:solidFill>
              <a:prstDash val="sysDot"/>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lang="de-DE" sz="2400">
                <a:solidFill>
                  <a:srgbClr val="000000"/>
                </a:solidFill>
                <a:cs typeface="Arial" charset="0"/>
              </a:endParaRPr>
            </a:p>
          </p:txBody>
        </p:sp>
        <p:sp>
          <p:nvSpPr>
            <p:cNvPr id="14596" name="Freeform 2678"/>
            <p:cNvSpPr>
              <a:spLocks/>
            </p:cNvSpPr>
            <p:nvPr/>
          </p:nvSpPr>
          <p:spPr bwMode="auto">
            <a:xfrm>
              <a:off x="4370437" y="1955645"/>
              <a:ext cx="2619" cy="2619"/>
            </a:xfrm>
            <a:custGeom>
              <a:avLst/>
              <a:gdLst>
                <a:gd name="T0" fmla="*/ 0 w 4"/>
                <a:gd name="T1" fmla="*/ 0 h 2"/>
                <a:gd name="T2" fmla="*/ 2147483647 w 4"/>
                <a:gd name="T3" fmla="*/ 0 h 2"/>
                <a:gd name="T4" fmla="*/ 2147483647 w 4"/>
                <a:gd name="T5" fmla="*/ 2147483647 h 2"/>
                <a:gd name="T6" fmla="*/ 2147483647 w 4"/>
                <a:gd name="T7" fmla="*/ 2147483647 h 2"/>
                <a:gd name="T8" fmla="*/ 0 w 4"/>
                <a:gd name="T9" fmla="*/ 0 h 2"/>
                <a:gd name="T10" fmla="*/ 0 60000 65536"/>
                <a:gd name="T11" fmla="*/ 0 60000 65536"/>
                <a:gd name="T12" fmla="*/ 0 60000 65536"/>
                <a:gd name="T13" fmla="*/ 0 60000 65536"/>
                <a:gd name="T14" fmla="*/ 0 60000 65536"/>
                <a:gd name="T15" fmla="*/ 0 w 4"/>
                <a:gd name="T16" fmla="*/ 0 h 2"/>
                <a:gd name="T17" fmla="*/ 4 w 4"/>
                <a:gd name="T18" fmla="*/ 2 h 2"/>
              </a:gdLst>
              <a:ahLst/>
              <a:cxnLst>
                <a:cxn ang="T10">
                  <a:pos x="T0" y="T1"/>
                </a:cxn>
                <a:cxn ang="T11">
                  <a:pos x="T2" y="T3"/>
                </a:cxn>
                <a:cxn ang="T12">
                  <a:pos x="T4" y="T5"/>
                </a:cxn>
                <a:cxn ang="T13">
                  <a:pos x="T6" y="T7"/>
                </a:cxn>
                <a:cxn ang="T14">
                  <a:pos x="T8" y="T9"/>
                </a:cxn>
              </a:cxnLst>
              <a:rect l="T15" t="T16" r="T17" b="T18"/>
              <a:pathLst>
                <a:path w="4" h="2">
                  <a:moveTo>
                    <a:pt x="0" y="0"/>
                  </a:moveTo>
                  <a:lnTo>
                    <a:pt x="2" y="0"/>
                  </a:lnTo>
                  <a:lnTo>
                    <a:pt x="4" y="2"/>
                  </a:lnTo>
                  <a:lnTo>
                    <a:pt x="2" y="2"/>
                  </a:lnTo>
                  <a:lnTo>
                    <a:pt x="0" y="0"/>
                  </a:lnTo>
                  <a:close/>
                </a:path>
              </a:pathLst>
            </a:custGeom>
            <a:noFill/>
            <a:ln w="3175">
              <a:solidFill>
                <a:schemeClr val="bg1"/>
              </a:solidFill>
              <a:prstDash val="sysDot"/>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lang="de-DE" sz="2400">
                <a:solidFill>
                  <a:srgbClr val="000000"/>
                </a:solidFill>
                <a:cs typeface="Arial" charset="0"/>
              </a:endParaRPr>
            </a:p>
          </p:txBody>
        </p:sp>
        <p:sp>
          <p:nvSpPr>
            <p:cNvPr id="14597" name="Freeform 2679"/>
            <p:cNvSpPr>
              <a:spLocks/>
            </p:cNvSpPr>
            <p:nvPr/>
          </p:nvSpPr>
          <p:spPr bwMode="auto">
            <a:xfrm>
              <a:off x="4376983" y="1959574"/>
              <a:ext cx="1310" cy="1310"/>
            </a:xfrm>
            <a:custGeom>
              <a:avLst/>
              <a:gdLst>
                <a:gd name="T0" fmla="*/ 0 w 2"/>
                <a:gd name="T1" fmla="*/ 0 h 2"/>
                <a:gd name="T2" fmla="*/ 2147483647 w 2"/>
                <a:gd name="T3" fmla="*/ 0 h 2"/>
                <a:gd name="T4" fmla="*/ 2147483647 w 2"/>
                <a:gd name="T5" fmla="*/ 2147483647 h 2"/>
                <a:gd name="T6" fmla="*/ 0 w 2"/>
                <a:gd name="T7" fmla="*/ 0 h 2"/>
                <a:gd name="T8" fmla="*/ 0 60000 65536"/>
                <a:gd name="T9" fmla="*/ 0 60000 65536"/>
                <a:gd name="T10" fmla="*/ 0 60000 65536"/>
                <a:gd name="T11" fmla="*/ 0 60000 65536"/>
                <a:gd name="T12" fmla="*/ 0 w 2"/>
                <a:gd name="T13" fmla="*/ 0 h 2"/>
                <a:gd name="T14" fmla="*/ 2 w 2"/>
                <a:gd name="T15" fmla="*/ 2 h 2"/>
              </a:gdLst>
              <a:ahLst/>
              <a:cxnLst>
                <a:cxn ang="T8">
                  <a:pos x="T0" y="T1"/>
                </a:cxn>
                <a:cxn ang="T9">
                  <a:pos x="T2" y="T3"/>
                </a:cxn>
                <a:cxn ang="T10">
                  <a:pos x="T4" y="T5"/>
                </a:cxn>
                <a:cxn ang="T11">
                  <a:pos x="T6" y="T7"/>
                </a:cxn>
              </a:cxnLst>
              <a:rect l="T12" t="T13" r="T14" b="T15"/>
              <a:pathLst>
                <a:path w="2" h="2">
                  <a:moveTo>
                    <a:pt x="0" y="0"/>
                  </a:moveTo>
                  <a:lnTo>
                    <a:pt x="2" y="0"/>
                  </a:lnTo>
                  <a:lnTo>
                    <a:pt x="2" y="2"/>
                  </a:lnTo>
                  <a:lnTo>
                    <a:pt x="0" y="0"/>
                  </a:lnTo>
                  <a:close/>
                </a:path>
              </a:pathLst>
            </a:custGeom>
            <a:noFill/>
            <a:ln w="3175">
              <a:solidFill>
                <a:schemeClr val="bg1"/>
              </a:solidFill>
              <a:prstDash val="sysDot"/>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lang="de-DE" sz="2400">
                <a:solidFill>
                  <a:srgbClr val="000000"/>
                </a:solidFill>
                <a:cs typeface="Arial" charset="0"/>
              </a:endParaRPr>
            </a:p>
          </p:txBody>
        </p:sp>
        <p:sp>
          <p:nvSpPr>
            <p:cNvPr id="14598" name="Freeform 2680"/>
            <p:cNvSpPr>
              <a:spLocks/>
            </p:cNvSpPr>
            <p:nvPr/>
          </p:nvSpPr>
          <p:spPr bwMode="auto">
            <a:xfrm>
              <a:off x="4387458" y="1964811"/>
              <a:ext cx="3929" cy="1310"/>
            </a:xfrm>
            <a:custGeom>
              <a:avLst/>
              <a:gdLst>
                <a:gd name="T0" fmla="*/ 2147483647 w 4"/>
                <a:gd name="T1" fmla="*/ 2147483647 h 2"/>
                <a:gd name="T2" fmla="*/ 2147483647 w 4"/>
                <a:gd name="T3" fmla="*/ 2147483647 h 2"/>
                <a:gd name="T4" fmla="*/ 0 w 4"/>
                <a:gd name="T5" fmla="*/ 2147483647 h 2"/>
                <a:gd name="T6" fmla="*/ 0 w 4"/>
                <a:gd name="T7" fmla="*/ 0 h 2"/>
                <a:gd name="T8" fmla="*/ 2147483647 w 4"/>
                <a:gd name="T9" fmla="*/ 0 h 2"/>
                <a:gd name="T10" fmla="*/ 2147483647 w 4"/>
                <a:gd name="T11" fmla="*/ 2147483647 h 2"/>
                <a:gd name="T12" fmla="*/ 2147483647 w 4"/>
                <a:gd name="T13" fmla="*/ 2147483647 h 2"/>
                <a:gd name="T14" fmla="*/ 0 60000 65536"/>
                <a:gd name="T15" fmla="*/ 0 60000 65536"/>
                <a:gd name="T16" fmla="*/ 0 60000 65536"/>
                <a:gd name="T17" fmla="*/ 0 60000 65536"/>
                <a:gd name="T18" fmla="*/ 0 60000 65536"/>
                <a:gd name="T19" fmla="*/ 0 60000 65536"/>
                <a:gd name="T20" fmla="*/ 0 60000 65536"/>
                <a:gd name="T21" fmla="*/ 0 w 4"/>
                <a:gd name="T22" fmla="*/ 0 h 2"/>
                <a:gd name="T23" fmla="*/ 4 w 4"/>
                <a:gd name="T24" fmla="*/ 2 h 2"/>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4" h="2">
                  <a:moveTo>
                    <a:pt x="4" y="2"/>
                  </a:moveTo>
                  <a:lnTo>
                    <a:pt x="2" y="2"/>
                  </a:lnTo>
                  <a:lnTo>
                    <a:pt x="0" y="2"/>
                  </a:lnTo>
                  <a:lnTo>
                    <a:pt x="0" y="0"/>
                  </a:lnTo>
                  <a:lnTo>
                    <a:pt x="2" y="0"/>
                  </a:lnTo>
                  <a:lnTo>
                    <a:pt x="2" y="2"/>
                  </a:lnTo>
                  <a:lnTo>
                    <a:pt x="4" y="2"/>
                  </a:lnTo>
                  <a:close/>
                </a:path>
              </a:pathLst>
            </a:custGeom>
            <a:noFill/>
            <a:ln w="3175">
              <a:solidFill>
                <a:schemeClr val="bg1"/>
              </a:solidFill>
              <a:prstDash val="sysDot"/>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lang="de-DE" sz="2400">
                <a:solidFill>
                  <a:srgbClr val="000000"/>
                </a:solidFill>
                <a:cs typeface="Arial" charset="0"/>
              </a:endParaRPr>
            </a:p>
          </p:txBody>
        </p:sp>
        <p:sp>
          <p:nvSpPr>
            <p:cNvPr id="14599" name="Freeform 2681"/>
            <p:cNvSpPr>
              <a:spLocks/>
            </p:cNvSpPr>
            <p:nvPr/>
          </p:nvSpPr>
          <p:spPr bwMode="auto">
            <a:xfrm>
              <a:off x="4391387" y="1966120"/>
              <a:ext cx="9166" cy="1310"/>
            </a:xfrm>
            <a:custGeom>
              <a:avLst/>
              <a:gdLst>
                <a:gd name="T0" fmla="*/ 2147483647 w 10"/>
                <a:gd name="T1" fmla="*/ 2147483647 h 2"/>
                <a:gd name="T2" fmla="*/ 2147483647 w 10"/>
                <a:gd name="T3" fmla="*/ 2147483647 h 2"/>
                <a:gd name="T4" fmla="*/ 2147483647 w 10"/>
                <a:gd name="T5" fmla="*/ 2147483647 h 2"/>
                <a:gd name="T6" fmla="*/ 0 w 10"/>
                <a:gd name="T7" fmla="*/ 2147483647 h 2"/>
                <a:gd name="T8" fmla="*/ 0 w 10"/>
                <a:gd name="T9" fmla="*/ 0 h 2"/>
                <a:gd name="T10" fmla="*/ 2147483647 w 10"/>
                <a:gd name="T11" fmla="*/ 0 h 2"/>
                <a:gd name="T12" fmla="*/ 2147483647 w 10"/>
                <a:gd name="T13" fmla="*/ 0 h 2"/>
                <a:gd name="T14" fmla="*/ 2147483647 w 10"/>
                <a:gd name="T15" fmla="*/ 0 h 2"/>
                <a:gd name="T16" fmla="*/ 2147483647 w 10"/>
                <a:gd name="T17" fmla="*/ 0 h 2"/>
                <a:gd name="T18" fmla="*/ 2147483647 w 10"/>
                <a:gd name="T19" fmla="*/ 2147483647 h 2"/>
                <a:gd name="T20" fmla="*/ 2147483647 w 10"/>
                <a:gd name="T21" fmla="*/ 2147483647 h 2"/>
                <a:gd name="T22" fmla="*/ 2147483647 w 10"/>
                <a:gd name="T23" fmla="*/ 2147483647 h 2"/>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10"/>
                <a:gd name="T37" fmla="*/ 0 h 2"/>
                <a:gd name="T38" fmla="*/ 10 w 10"/>
                <a:gd name="T39" fmla="*/ 2 h 2"/>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10" h="2">
                  <a:moveTo>
                    <a:pt x="6" y="2"/>
                  </a:moveTo>
                  <a:lnTo>
                    <a:pt x="4" y="2"/>
                  </a:lnTo>
                  <a:lnTo>
                    <a:pt x="2" y="2"/>
                  </a:lnTo>
                  <a:lnTo>
                    <a:pt x="0" y="2"/>
                  </a:lnTo>
                  <a:lnTo>
                    <a:pt x="0" y="0"/>
                  </a:lnTo>
                  <a:lnTo>
                    <a:pt x="4" y="0"/>
                  </a:lnTo>
                  <a:lnTo>
                    <a:pt x="6" y="0"/>
                  </a:lnTo>
                  <a:lnTo>
                    <a:pt x="8" y="0"/>
                  </a:lnTo>
                  <a:lnTo>
                    <a:pt x="10" y="0"/>
                  </a:lnTo>
                  <a:lnTo>
                    <a:pt x="10" y="2"/>
                  </a:lnTo>
                  <a:lnTo>
                    <a:pt x="8" y="2"/>
                  </a:lnTo>
                  <a:lnTo>
                    <a:pt x="6" y="2"/>
                  </a:lnTo>
                  <a:close/>
                </a:path>
              </a:pathLst>
            </a:custGeom>
            <a:noFill/>
            <a:ln w="3175">
              <a:solidFill>
                <a:schemeClr val="bg1"/>
              </a:solidFill>
              <a:prstDash val="sysDot"/>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lang="de-DE" sz="2400">
                <a:solidFill>
                  <a:srgbClr val="000000"/>
                </a:solidFill>
                <a:cs typeface="Arial" charset="0"/>
              </a:endParaRPr>
            </a:p>
          </p:txBody>
        </p:sp>
        <p:sp>
          <p:nvSpPr>
            <p:cNvPr id="14600" name="Freeform 2682"/>
            <p:cNvSpPr>
              <a:spLocks/>
            </p:cNvSpPr>
            <p:nvPr/>
          </p:nvSpPr>
          <p:spPr bwMode="auto">
            <a:xfrm>
              <a:off x="4391387" y="1967431"/>
              <a:ext cx="14404" cy="2619"/>
            </a:xfrm>
            <a:custGeom>
              <a:avLst/>
              <a:gdLst>
                <a:gd name="T0" fmla="*/ 2147483647 w 16"/>
                <a:gd name="T1" fmla="*/ 2147483647 h 4"/>
                <a:gd name="T2" fmla="*/ 2147483647 w 16"/>
                <a:gd name="T3" fmla="*/ 2147483647 h 4"/>
                <a:gd name="T4" fmla="*/ 2147483647 w 16"/>
                <a:gd name="T5" fmla="*/ 2147483647 h 4"/>
                <a:gd name="T6" fmla="*/ 2147483647 w 16"/>
                <a:gd name="T7" fmla="*/ 2147483647 h 4"/>
                <a:gd name="T8" fmla="*/ 2147483647 w 16"/>
                <a:gd name="T9" fmla="*/ 2147483647 h 4"/>
                <a:gd name="T10" fmla="*/ 2147483647 w 16"/>
                <a:gd name="T11" fmla="*/ 2147483647 h 4"/>
                <a:gd name="T12" fmla="*/ 0 w 16"/>
                <a:gd name="T13" fmla="*/ 2147483647 h 4"/>
                <a:gd name="T14" fmla="*/ 2147483647 w 16"/>
                <a:gd name="T15" fmla="*/ 2147483647 h 4"/>
                <a:gd name="T16" fmla="*/ 2147483647 w 16"/>
                <a:gd name="T17" fmla="*/ 2147483647 h 4"/>
                <a:gd name="T18" fmla="*/ 2147483647 w 16"/>
                <a:gd name="T19" fmla="*/ 2147483647 h 4"/>
                <a:gd name="T20" fmla="*/ 2147483647 w 16"/>
                <a:gd name="T21" fmla="*/ 2147483647 h 4"/>
                <a:gd name="T22" fmla="*/ 2147483647 w 16"/>
                <a:gd name="T23" fmla="*/ 0 h 4"/>
                <a:gd name="T24" fmla="*/ 2147483647 w 16"/>
                <a:gd name="T25" fmla="*/ 2147483647 h 4"/>
                <a:gd name="T26" fmla="*/ 2147483647 w 16"/>
                <a:gd name="T27" fmla="*/ 2147483647 h 4"/>
                <a:gd name="T28" fmla="*/ 2147483647 w 16"/>
                <a:gd name="T29" fmla="*/ 2147483647 h 4"/>
                <a:gd name="T30" fmla="*/ 2147483647 w 16"/>
                <a:gd name="T31" fmla="*/ 2147483647 h 4"/>
                <a:gd name="T32" fmla="*/ 2147483647 w 16"/>
                <a:gd name="T33" fmla="*/ 2147483647 h 4"/>
                <a:gd name="T34" fmla="*/ 2147483647 w 16"/>
                <a:gd name="T35" fmla="*/ 2147483647 h 4"/>
                <a:gd name="T36" fmla="*/ 2147483647 w 16"/>
                <a:gd name="T37" fmla="*/ 2147483647 h 4"/>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16"/>
                <a:gd name="T58" fmla="*/ 0 h 4"/>
                <a:gd name="T59" fmla="*/ 16 w 16"/>
                <a:gd name="T60" fmla="*/ 4 h 4"/>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16" h="4">
                  <a:moveTo>
                    <a:pt x="14" y="4"/>
                  </a:moveTo>
                  <a:lnTo>
                    <a:pt x="10" y="4"/>
                  </a:lnTo>
                  <a:lnTo>
                    <a:pt x="8" y="4"/>
                  </a:lnTo>
                  <a:lnTo>
                    <a:pt x="6" y="4"/>
                  </a:lnTo>
                  <a:lnTo>
                    <a:pt x="4" y="4"/>
                  </a:lnTo>
                  <a:lnTo>
                    <a:pt x="2" y="2"/>
                  </a:lnTo>
                  <a:lnTo>
                    <a:pt x="0" y="2"/>
                  </a:lnTo>
                  <a:lnTo>
                    <a:pt x="2" y="2"/>
                  </a:lnTo>
                  <a:lnTo>
                    <a:pt x="4" y="2"/>
                  </a:lnTo>
                  <a:lnTo>
                    <a:pt x="2" y="2"/>
                  </a:lnTo>
                  <a:lnTo>
                    <a:pt x="4" y="2"/>
                  </a:lnTo>
                  <a:lnTo>
                    <a:pt x="4" y="0"/>
                  </a:lnTo>
                  <a:lnTo>
                    <a:pt x="4" y="2"/>
                  </a:lnTo>
                  <a:lnTo>
                    <a:pt x="6" y="2"/>
                  </a:lnTo>
                  <a:lnTo>
                    <a:pt x="8" y="2"/>
                  </a:lnTo>
                  <a:lnTo>
                    <a:pt x="12" y="4"/>
                  </a:lnTo>
                  <a:lnTo>
                    <a:pt x="14" y="4"/>
                  </a:lnTo>
                  <a:lnTo>
                    <a:pt x="16" y="4"/>
                  </a:lnTo>
                  <a:lnTo>
                    <a:pt x="14" y="4"/>
                  </a:lnTo>
                  <a:close/>
                </a:path>
              </a:pathLst>
            </a:custGeom>
            <a:noFill/>
            <a:ln w="3175">
              <a:solidFill>
                <a:schemeClr val="bg1"/>
              </a:solidFill>
              <a:prstDash val="sysDot"/>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lang="de-DE" sz="2400">
                <a:solidFill>
                  <a:srgbClr val="000000"/>
                </a:solidFill>
                <a:cs typeface="Arial" charset="0"/>
              </a:endParaRPr>
            </a:p>
          </p:txBody>
        </p:sp>
        <p:sp>
          <p:nvSpPr>
            <p:cNvPr id="14601" name="Freeform 2683"/>
            <p:cNvSpPr>
              <a:spLocks/>
            </p:cNvSpPr>
            <p:nvPr/>
          </p:nvSpPr>
          <p:spPr bwMode="auto">
            <a:xfrm>
              <a:off x="4386149" y="1970049"/>
              <a:ext cx="3929" cy="2619"/>
            </a:xfrm>
            <a:custGeom>
              <a:avLst/>
              <a:gdLst>
                <a:gd name="T0" fmla="*/ 0 w 4"/>
                <a:gd name="T1" fmla="*/ 2147483647 h 2"/>
                <a:gd name="T2" fmla="*/ 0 w 4"/>
                <a:gd name="T3" fmla="*/ 0 h 2"/>
                <a:gd name="T4" fmla="*/ 2147483647 w 4"/>
                <a:gd name="T5" fmla="*/ 0 h 2"/>
                <a:gd name="T6" fmla="*/ 2147483647 w 4"/>
                <a:gd name="T7" fmla="*/ 0 h 2"/>
                <a:gd name="T8" fmla="*/ 2147483647 w 4"/>
                <a:gd name="T9" fmla="*/ 2147483647 h 2"/>
                <a:gd name="T10" fmla="*/ 2147483647 w 4"/>
                <a:gd name="T11" fmla="*/ 2147483647 h 2"/>
                <a:gd name="T12" fmla="*/ 0 w 4"/>
                <a:gd name="T13" fmla="*/ 2147483647 h 2"/>
                <a:gd name="T14" fmla="*/ 0 60000 65536"/>
                <a:gd name="T15" fmla="*/ 0 60000 65536"/>
                <a:gd name="T16" fmla="*/ 0 60000 65536"/>
                <a:gd name="T17" fmla="*/ 0 60000 65536"/>
                <a:gd name="T18" fmla="*/ 0 60000 65536"/>
                <a:gd name="T19" fmla="*/ 0 60000 65536"/>
                <a:gd name="T20" fmla="*/ 0 60000 65536"/>
                <a:gd name="T21" fmla="*/ 0 w 4"/>
                <a:gd name="T22" fmla="*/ 0 h 2"/>
                <a:gd name="T23" fmla="*/ 4 w 4"/>
                <a:gd name="T24" fmla="*/ 2 h 2"/>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4" h="2">
                  <a:moveTo>
                    <a:pt x="0" y="2"/>
                  </a:moveTo>
                  <a:lnTo>
                    <a:pt x="0" y="0"/>
                  </a:lnTo>
                  <a:lnTo>
                    <a:pt x="2" y="0"/>
                  </a:lnTo>
                  <a:lnTo>
                    <a:pt x="4" y="0"/>
                  </a:lnTo>
                  <a:lnTo>
                    <a:pt x="4" y="2"/>
                  </a:lnTo>
                  <a:lnTo>
                    <a:pt x="2" y="2"/>
                  </a:lnTo>
                  <a:lnTo>
                    <a:pt x="0" y="2"/>
                  </a:lnTo>
                  <a:close/>
                </a:path>
              </a:pathLst>
            </a:custGeom>
            <a:noFill/>
            <a:ln w="3175">
              <a:solidFill>
                <a:schemeClr val="bg1"/>
              </a:solidFill>
              <a:prstDash val="sysDot"/>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lang="de-DE" sz="2400">
                <a:solidFill>
                  <a:srgbClr val="000000"/>
                </a:solidFill>
                <a:cs typeface="Arial" charset="0"/>
              </a:endParaRPr>
            </a:p>
          </p:txBody>
        </p:sp>
        <p:sp>
          <p:nvSpPr>
            <p:cNvPr id="14602" name="Freeform 2684"/>
            <p:cNvSpPr>
              <a:spLocks/>
            </p:cNvSpPr>
            <p:nvPr/>
          </p:nvSpPr>
          <p:spPr bwMode="auto">
            <a:xfrm>
              <a:off x="4403171" y="1972667"/>
              <a:ext cx="27498" cy="11785"/>
            </a:xfrm>
            <a:custGeom>
              <a:avLst/>
              <a:gdLst>
                <a:gd name="T0" fmla="*/ 2147483647 w 30"/>
                <a:gd name="T1" fmla="*/ 2147483647 h 14"/>
                <a:gd name="T2" fmla="*/ 2147483647 w 30"/>
                <a:gd name="T3" fmla="*/ 2147483647 h 14"/>
                <a:gd name="T4" fmla="*/ 2147483647 w 30"/>
                <a:gd name="T5" fmla="*/ 2147483647 h 14"/>
                <a:gd name="T6" fmla="*/ 2147483647 w 30"/>
                <a:gd name="T7" fmla="*/ 2147483647 h 14"/>
                <a:gd name="T8" fmla="*/ 2147483647 w 30"/>
                <a:gd name="T9" fmla="*/ 2147483647 h 14"/>
                <a:gd name="T10" fmla="*/ 2147483647 w 30"/>
                <a:gd name="T11" fmla="*/ 2147483647 h 14"/>
                <a:gd name="T12" fmla="*/ 2147483647 w 30"/>
                <a:gd name="T13" fmla="*/ 2147483647 h 14"/>
                <a:gd name="T14" fmla="*/ 2147483647 w 30"/>
                <a:gd name="T15" fmla="*/ 2147483647 h 14"/>
                <a:gd name="T16" fmla="*/ 2147483647 w 30"/>
                <a:gd name="T17" fmla="*/ 2147483647 h 14"/>
                <a:gd name="T18" fmla="*/ 2147483647 w 30"/>
                <a:gd name="T19" fmla="*/ 2147483647 h 14"/>
                <a:gd name="T20" fmla="*/ 2147483647 w 30"/>
                <a:gd name="T21" fmla="*/ 2147483647 h 14"/>
                <a:gd name="T22" fmla="*/ 2147483647 w 30"/>
                <a:gd name="T23" fmla="*/ 2147483647 h 14"/>
                <a:gd name="T24" fmla="*/ 2147483647 w 30"/>
                <a:gd name="T25" fmla="*/ 2147483647 h 14"/>
                <a:gd name="T26" fmla="*/ 2147483647 w 30"/>
                <a:gd name="T27" fmla="*/ 2147483647 h 14"/>
                <a:gd name="T28" fmla="*/ 2147483647 w 30"/>
                <a:gd name="T29" fmla="*/ 2147483647 h 14"/>
                <a:gd name="T30" fmla="*/ 2147483647 w 30"/>
                <a:gd name="T31" fmla="*/ 2147483647 h 14"/>
                <a:gd name="T32" fmla="*/ 2147483647 w 30"/>
                <a:gd name="T33" fmla="*/ 2147483647 h 14"/>
                <a:gd name="T34" fmla="*/ 2147483647 w 30"/>
                <a:gd name="T35" fmla="*/ 2147483647 h 14"/>
                <a:gd name="T36" fmla="*/ 2147483647 w 30"/>
                <a:gd name="T37" fmla="*/ 2147483647 h 14"/>
                <a:gd name="T38" fmla="*/ 2147483647 w 30"/>
                <a:gd name="T39" fmla="*/ 2147483647 h 14"/>
                <a:gd name="T40" fmla="*/ 2147483647 w 30"/>
                <a:gd name="T41" fmla="*/ 2147483647 h 14"/>
                <a:gd name="T42" fmla="*/ 2147483647 w 30"/>
                <a:gd name="T43" fmla="*/ 2147483647 h 14"/>
                <a:gd name="T44" fmla="*/ 2147483647 w 30"/>
                <a:gd name="T45" fmla="*/ 2147483647 h 14"/>
                <a:gd name="T46" fmla="*/ 2147483647 w 30"/>
                <a:gd name="T47" fmla="*/ 0 h 14"/>
                <a:gd name="T48" fmla="*/ 0 w 30"/>
                <a:gd name="T49" fmla="*/ 0 h 14"/>
                <a:gd name="T50" fmla="*/ 2147483647 w 30"/>
                <a:gd name="T51" fmla="*/ 0 h 14"/>
                <a:gd name="T52" fmla="*/ 2147483647 w 30"/>
                <a:gd name="T53" fmla="*/ 2147483647 h 14"/>
                <a:gd name="T54" fmla="*/ 2147483647 w 30"/>
                <a:gd name="T55" fmla="*/ 2147483647 h 14"/>
                <a:gd name="T56" fmla="*/ 2147483647 w 30"/>
                <a:gd name="T57" fmla="*/ 2147483647 h 14"/>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30"/>
                <a:gd name="T88" fmla="*/ 0 h 14"/>
                <a:gd name="T89" fmla="*/ 30 w 30"/>
                <a:gd name="T90" fmla="*/ 14 h 14"/>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30" h="14">
                  <a:moveTo>
                    <a:pt x="12" y="4"/>
                  </a:moveTo>
                  <a:lnTo>
                    <a:pt x="12" y="2"/>
                  </a:lnTo>
                  <a:lnTo>
                    <a:pt x="14" y="2"/>
                  </a:lnTo>
                  <a:lnTo>
                    <a:pt x="16" y="4"/>
                  </a:lnTo>
                  <a:lnTo>
                    <a:pt x="16" y="6"/>
                  </a:lnTo>
                  <a:lnTo>
                    <a:pt x="18" y="6"/>
                  </a:lnTo>
                  <a:lnTo>
                    <a:pt x="22" y="8"/>
                  </a:lnTo>
                  <a:lnTo>
                    <a:pt x="24" y="10"/>
                  </a:lnTo>
                  <a:lnTo>
                    <a:pt x="26" y="10"/>
                  </a:lnTo>
                  <a:lnTo>
                    <a:pt x="28" y="10"/>
                  </a:lnTo>
                  <a:lnTo>
                    <a:pt x="28" y="12"/>
                  </a:lnTo>
                  <a:lnTo>
                    <a:pt x="28" y="14"/>
                  </a:lnTo>
                  <a:lnTo>
                    <a:pt x="30" y="14"/>
                  </a:lnTo>
                  <a:lnTo>
                    <a:pt x="26" y="12"/>
                  </a:lnTo>
                  <a:lnTo>
                    <a:pt x="24" y="10"/>
                  </a:lnTo>
                  <a:lnTo>
                    <a:pt x="20" y="8"/>
                  </a:lnTo>
                  <a:lnTo>
                    <a:pt x="16" y="6"/>
                  </a:lnTo>
                  <a:lnTo>
                    <a:pt x="14" y="6"/>
                  </a:lnTo>
                  <a:lnTo>
                    <a:pt x="10" y="4"/>
                  </a:lnTo>
                  <a:lnTo>
                    <a:pt x="8" y="2"/>
                  </a:lnTo>
                  <a:lnTo>
                    <a:pt x="4" y="2"/>
                  </a:lnTo>
                  <a:lnTo>
                    <a:pt x="2" y="0"/>
                  </a:lnTo>
                  <a:lnTo>
                    <a:pt x="0" y="0"/>
                  </a:lnTo>
                  <a:lnTo>
                    <a:pt x="6" y="0"/>
                  </a:lnTo>
                  <a:lnTo>
                    <a:pt x="10" y="2"/>
                  </a:lnTo>
                  <a:lnTo>
                    <a:pt x="12" y="4"/>
                  </a:lnTo>
                  <a:close/>
                </a:path>
              </a:pathLst>
            </a:custGeom>
            <a:noFill/>
            <a:ln w="3175">
              <a:solidFill>
                <a:schemeClr val="bg1"/>
              </a:solidFill>
              <a:prstDash val="sysDot"/>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lang="de-DE" sz="2400">
                <a:solidFill>
                  <a:srgbClr val="000000"/>
                </a:solidFill>
                <a:cs typeface="Arial" charset="0"/>
              </a:endParaRPr>
            </a:p>
          </p:txBody>
        </p:sp>
        <p:sp>
          <p:nvSpPr>
            <p:cNvPr id="14603" name="Freeform 2685"/>
            <p:cNvSpPr>
              <a:spLocks/>
            </p:cNvSpPr>
            <p:nvPr/>
          </p:nvSpPr>
          <p:spPr bwMode="auto">
            <a:xfrm>
              <a:off x="4397933" y="1972667"/>
              <a:ext cx="7856" cy="2619"/>
            </a:xfrm>
            <a:custGeom>
              <a:avLst/>
              <a:gdLst>
                <a:gd name="T0" fmla="*/ 2147483647 w 10"/>
                <a:gd name="T1" fmla="*/ 2147483647 h 4"/>
                <a:gd name="T2" fmla="*/ 2147483647 w 10"/>
                <a:gd name="T3" fmla="*/ 2147483647 h 4"/>
                <a:gd name="T4" fmla="*/ 2147483647 w 10"/>
                <a:gd name="T5" fmla="*/ 2147483647 h 4"/>
                <a:gd name="T6" fmla="*/ 0 w 10"/>
                <a:gd name="T7" fmla="*/ 2147483647 h 4"/>
                <a:gd name="T8" fmla="*/ 0 w 10"/>
                <a:gd name="T9" fmla="*/ 0 h 4"/>
                <a:gd name="T10" fmla="*/ 2147483647 w 10"/>
                <a:gd name="T11" fmla="*/ 2147483647 h 4"/>
                <a:gd name="T12" fmla="*/ 2147483647 w 10"/>
                <a:gd name="T13" fmla="*/ 2147483647 h 4"/>
                <a:gd name="T14" fmla="*/ 2147483647 w 10"/>
                <a:gd name="T15" fmla="*/ 2147483647 h 4"/>
                <a:gd name="T16" fmla="*/ 2147483647 w 10"/>
                <a:gd name="T17" fmla="*/ 2147483647 h 4"/>
                <a:gd name="T18" fmla="*/ 2147483647 w 10"/>
                <a:gd name="T19" fmla="*/ 2147483647 h 4"/>
                <a:gd name="T20" fmla="*/ 2147483647 w 10"/>
                <a:gd name="T21" fmla="*/ 2147483647 h 4"/>
                <a:gd name="T22" fmla="*/ 2147483647 w 10"/>
                <a:gd name="T23" fmla="*/ 2147483647 h 4"/>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10"/>
                <a:gd name="T37" fmla="*/ 0 h 4"/>
                <a:gd name="T38" fmla="*/ 10 w 10"/>
                <a:gd name="T39" fmla="*/ 4 h 4"/>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10" h="4">
                  <a:moveTo>
                    <a:pt x="4" y="4"/>
                  </a:moveTo>
                  <a:lnTo>
                    <a:pt x="4" y="2"/>
                  </a:lnTo>
                  <a:lnTo>
                    <a:pt x="2" y="2"/>
                  </a:lnTo>
                  <a:lnTo>
                    <a:pt x="0" y="2"/>
                  </a:lnTo>
                  <a:lnTo>
                    <a:pt x="0" y="0"/>
                  </a:lnTo>
                  <a:lnTo>
                    <a:pt x="2" y="2"/>
                  </a:lnTo>
                  <a:lnTo>
                    <a:pt x="4" y="2"/>
                  </a:lnTo>
                  <a:lnTo>
                    <a:pt x="6" y="2"/>
                  </a:lnTo>
                  <a:lnTo>
                    <a:pt x="8" y="2"/>
                  </a:lnTo>
                  <a:lnTo>
                    <a:pt x="10" y="2"/>
                  </a:lnTo>
                  <a:lnTo>
                    <a:pt x="6" y="2"/>
                  </a:lnTo>
                  <a:lnTo>
                    <a:pt x="4" y="4"/>
                  </a:lnTo>
                  <a:close/>
                </a:path>
              </a:pathLst>
            </a:custGeom>
            <a:noFill/>
            <a:ln w="3175">
              <a:solidFill>
                <a:schemeClr val="bg1"/>
              </a:solidFill>
              <a:prstDash val="sysDot"/>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lang="de-DE" sz="2400">
                <a:solidFill>
                  <a:srgbClr val="000000"/>
                </a:solidFill>
                <a:cs typeface="Arial" charset="0"/>
              </a:endParaRPr>
            </a:p>
          </p:txBody>
        </p:sp>
        <p:sp>
          <p:nvSpPr>
            <p:cNvPr id="14604" name="Freeform 2686"/>
            <p:cNvSpPr>
              <a:spLocks/>
            </p:cNvSpPr>
            <p:nvPr/>
          </p:nvSpPr>
          <p:spPr bwMode="auto">
            <a:xfrm>
              <a:off x="4409718" y="1977905"/>
              <a:ext cx="5238" cy="1310"/>
            </a:xfrm>
            <a:custGeom>
              <a:avLst/>
              <a:gdLst>
                <a:gd name="T0" fmla="*/ 2147483647 w 6"/>
                <a:gd name="T1" fmla="*/ 2147483647 h 2"/>
                <a:gd name="T2" fmla="*/ 2147483647 w 6"/>
                <a:gd name="T3" fmla="*/ 2147483647 h 2"/>
                <a:gd name="T4" fmla="*/ 2147483647 w 6"/>
                <a:gd name="T5" fmla="*/ 2147483647 h 2"/>
                <a:gd name="T6" fmla="*/ 0 w 6"/>
                <a:gd name="T7" fmla="*/ 0 h 2"/>
                <a:gd name="T8" fmla="*/ 2147483647 w 6"/>
                <a:gd name="T9" fmla="*/ 2147483647 h 2"/>
                <a:gd name="T10" fmla="*/ 2147483647 w 6"/>
                <a:gd name="T11" fmla="*/ 2147483647 h 2"/>
                <a:gd name="T12" fmla="*/ 0 60000 65536"/>
                <a:gd name="T13" fmla="*/ 0 60000 65536"/>
                <a:gd name="T14" fmla="*/ 0 60000 65536"/>
                <a:gd name="T15" fmla="*/ 0 60000 65536"/>
                <a:gd name="T16" fmla="*/ 0 60000 65536"/>
                <a:gd name="T17" fmla="*/ 0 60000 65536"/>
                <a:gd name="T18" fmla="*/ 0 w 6"/>
                <a:gd name="T19" fmla="*/ 0 h 2"/>
                <a:gd name="T20" fmla="*/ 6 w 6"/>
                <a:gd name="T21" fmla="*/ 2 h 2"/>
              </a:gdLst>
              <a:ahLst/>
              <a:cxnLst>
                <a:cxn ang="T12">
                  <a:pos x="T0" y="T1"/>
                </a:cxn>
                <a:cxn ang="T13">
                  <a:pos x="T2" y="T3"/>
                </a:cxn>
                <a:cxn ang="T14">
                  <a:pos x="T4" y="T5"/>
                </a:cxn>
                <a:cxn ang="T15">
                  <a:pos x="T6" y="T7"/>
                </a:cxn>
                <a:cxn ang="T16">
                  <a:pos x="T8" y="T9"/>
                </a:cxn>
                <a:cxn ang="T17">
                  <a:pos x="T10" y="T11"/>
                </a:cxn>
              </a:cxnLst>
              <a:rect l="T18" t="T19" r="T20" b="T21"/>
              <a:pathLst>
                <a:path w="6" h="2">
                  <a:moveTo>
                    <a:pt x="6" y="2"/>
                  </a:moveTo>
                  <a:lnTo>
                    <a:pt x="4" y="2"/>
                  </a:lnTo>
                  <a:lnTo>
                    <a:pt x="2" y="2"/>
                  </a:lnTo>
                  <a:lnTo>
                    <a:pt x="0" y="0"/>
                  </a:lnTo>
                  <a:lnTo>
                    <a:pt x="4" y="2"/>
                  </a:lnTo>
                  <a:lnTo>
                    <a:pt x="6" y="2"/>
                  </a:lnTo>
                  <a:close/>
                </a:path>
              </a:pathLst>
            </a:custGeom>
            <a:noFill/>
            <a:ln w="3175">
              <a:solidFill>
                <a:schemeClr val="bg1"/>
              </a:solidFill>
              <a:prstDash val="sysDot"/>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lang="de-DE" sz="2400">
                <a:solidFill>
                  <a:srgbClr val="000000"/>
                </a:solidFill>
                <a:cs typeface="Arial" charset="0"/>
              </a:endParaRPr>
            </a:p>
          </p:txBody>
        </p:sp>
        <p:sp>
          <p:nvSpPr>
            <p:cNvPr id="14605" name="Rectangle 2687"/>
            <p:cNvSpPr>
              <a:spLocks noChangeArrowheads="1"/>
            </p:cNvSpPr>
            <p:nvPr/>
          </p:nvSpPr>
          <p:spPr bwMode="auto">
            <a:xfrm>
              <a:off x="4400552" y="1977905"/>
              <a:ext cx="2619" cy="1310"/>
            </a:xfrm>
            <a:prstGeom prst="rect">
              <a:avLst/>
            </a:prstGeom>
            <a:noFill/>
            <a:ln w="3175">
              <a:solidFill>
                <a:schemeClr val="bg1"/>
              </a:solidFill>
              <a:prstDash val="sysDot"/>
              <a:miter lim="800000"/>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lang="de-DE" sz="2400">
                <a:solidFill>
                  <a:srgbClr val="000000"/>
                </a:solidFill>
                <a:cs typeface="Arial" charset="0"/>
              </a:endParaRPr>
            </a:p>
          </p:txBody>
        </p:sp>
        <p:sp>
          <p:nvSpPr>
            <p:cNvPr id="14606" name="Freeform 2688"/>
            <p:cNvSpPr>
              <a:spLocks/>
            </p:cNvSpPr>
            <p:nvPr/>
          </p:nvSpPr>
          <p:spPr bwMode="auto">
            <a:xfrm>
              <a:off x="4494827" y="1947789"/>
              <a:ext cx="108680" cy="58923"/>
            </a:xfrm>
            <a:custGeom>
              <a:avLst/>
              <a:gdLst>
                <a:gd name="T0" fmla="*/ 2147483647 w 118"/>
                <a:gd name="T1" fmla="*/ 2147483647 h 72"/>
                <a:gd name="T2" fmla="*/ 2147483647 w 118"/>
                <a:gd name="T3" fmla="*/ 2147483647 h 72"/>
                <a:gd name="T4" fmla="*/ 2147483647 w 118"/>
                <a:gd name="T5" fmla="*/ 2147483647 h 72"/>
                <a:gd name="T6" fmla="*/ 2147483647 w 118"/>
                <a:gd name="T7" fmla="*/ 2147483647 h 72"/>
                <a:gd name="T8" fmla="*/ 2147483647 w 118"/>
                <a:gd name="T9" fmla="*/ 2147483647 h 72"/>
                <a:gd name="T10" fmla="*/ 2147483647 w 118"/>
                <a:gd name="T11" fmla="*/ 2147483647 h 72"/>
                <a:gd name="T12" fmla="*/ 2147483647 w 118"/>
                <a:gd name="T13" fmla="*/ 2147483647 h 72"/>
                <a:gd name="T14" fmla="*/ 2147483647 w 118"/>
                <a:gd name="T15" fmla="*/ 2147483647 h 72"/>
                <a:gd name="T16" fmla="*/ 2147483647 w 118"/>
                <a:gd name="T17" fmla="*/ 2147483647 h 72"/>
                <a:gd name="T18" fmla="*/ 2147483647 w 118"/>
                <a:gd name="T19" fmla="*/ 2147483647 h 72"/>
                <a:gd name="T20" fmla="*/ 2147483647 w 118"/>
                <a:gd name="T21" fmla="*/ 2147483647 h 72"/>
                <a:gd name="T22" fmla="*/ 2147483647 w 118"/>
                <a:gd name="T23" fmla="*/ 2147483647 h 72"/>
                <a:gd name="T24" fmla="*/ 2147483647 w 118"/>
                <a:gd name="T25" fmla="*/ 2147483647 h 72"/>
                <a:gd name="T26" fmla="*/ 2147483647 w 118"/>
                <a:gd name="T27" fmla="*/ 2147483647 h 72"/>
                <a:gd name="T28" fmla="*/ 2147483647 w 118"/>
                <a:gd name="T29" fmla="*/ 2147483647 h 72"/>
                <a:gd name="T30" fmla="*/ 2147483647 w 118"/>
                <a:gd name="T31" fmla="*/ 2147483647 h 72"/>
                <a:gd name="T32" fmla="*/ 2147483647 w 118"/>
                <a:gd name="T33" fmla="*/ 2147483647 h 72"/>
                <a:gd name="T34" fmla="*/ 2147483647 w 118"/>
                <a:gd name="T35" fmla="*/ 2147483647 h 72"/>
                <a:gd name="T36" fmla="*/ 2147483647 w 118"/>
                <a:gd name="T37" fmla="*/ 2147483647 h 72"/>
                <a:gd name="T38" fmla="*/ 2147483647 w 118"/>
                <a:gd name="T39" fmla="*/ 2147483647 h 72"/>
                <a:gd name="T40" fmla="*/ 2147483647 w 118"/>
                <a:gd name="T41" fmla="*/ 2147483647 h 72"/>
                <a:gd name="T42" fmla="*/ 2147483647 w 118"/>
                <a:gd name="T43" fmla="*/ 2147483647 h 72"/>
                <a:gd name="T44" fmla="*/ 2147483647 w 118"/>
                <a:gd name="T45" fmla="*/ 2147483647 h 72"/>
                <a:gd name="T46" fmla="*/ 2147483647 w 118"/>
                <a:gd name="T47" fmla="*/ 2147483647 h 72"/>
                <a:gd name="T48" fmla="*/ 2147483647 w 118"/>
                <a:gd name="T49" fmla="*/ 2147483647 h 72"/>
                <a:gd name="T50" fmla="*/ 2147483647 w 118"/>
                <a:gd name="T51" fmla="*/ 2147483647 h 72"/>
                <a:gd name="T52" fmla="*/ 2147483647 w 118"/>
                <a:gd name="T53" fmla="*/ 2147483647 h 72"/>
                <a:gd name="T54" fmla="*/ 2147483647 w 118"/>
                <a:gd name="T55" fmla="*/ 2147483647 h 72"/>
                <a:gd name="T56" fmla="*/ 2147483647 w 118"/>
                <a:gd name="T57" fmla="*/ 2147483647 h 72"/>
                <a:gd name="T58" fmla="*/ 2147483647 w 118"/>
                <a:gd name="T59" fmla="*/ 2147483647 h 72"/>
                <a:gd name="T60" fmla="*/ 2147483647 w 118"/>
                <a:gd name="T61" fmla="*/ 2147483647 h 72"/>
                <a:gd name="T62" fmla="*/ 2147483647 w 118"/>
                <a:gd name="T63" fmla="*/ 2147483647 h 72"/>
                <a:gd name="T64" fmla="*/ 2147483647 w 118"/>
                <a:gd name="T65" fmla="*/ 2147483647 h 72"/>
                <a:gd name="T66" fmla="*/ 2147483647 w 118"/>
                <a:gd name="T67" fmla="*/ 2147483647 h 72"/>
                <a:gd name="T68" fmla="*/ 2147483647 w 118"/>
                <a:gd name="T69" fmla="*/ 2147483647 h 72"/>
                <a:gd name="T70" fmla="*/ 2147483647 w 118"/>
                <a:gd name="T71" fmla="*/ 2147483647 h 72"/>
                <a:gd name="T72" fmla="*/ 2147483647 w 118"/>
                <a:gd name="T73" fmla="*/ 2147483647 h 72"/>
                <a:gd name="T74" fmla="*/ 2147483647 w 118"/>
                <a:gd name="T75" fmla="*/ 2147483647 h 72"/>
                <a:gd name="T76" fmla="*/ 2147483647 w 118"/>
                <a:gd name="T77" fmla="*/ 2147483647 h 72"/>
                <a:gd name="T78" fmla="*/ 2147483647 w 118"/>
                <a:gd name="T79" fmla="*/ 2147483647 h 72"/>
                <a:gd name="T80" fmla="*/ 2147483647 w 118"/>
                <a:gd name="T81" fmla="*/ 2147483647 h 72"/>
                <a:gd name="T82" fmla="*/ 2147483647 w 118"/>
                <a:gd name="T83" fmla="*/ 2147483647 h 72"/>
                <a:gd name="T84" fmla="*/ 2147483647 w 118"/>
                <a:gd name="T85" fmla="*/ 2147483647 h 72"/>
                <a:gd name="T86" fmla="*/ 2147483647 w 118"/>
                <a:gd name="T87" fmla="*/ 2147483647 h 72"/>
                <a:gd name="T88" fmla="*/ 2147483647 w 118"/>
                <a:gd name="T89" fmla="*/ 2147483647 h 72"/>
                <a:gd name="T90" fmla="*/ 2147483647 w 118"/>
                <a:gd name="T91" fmla="*/ 2147483647 h 72"/>
                <a:gd name="T92" fmla="*/ 2147483647 w 118"/>
                <a:gd name="T93" fmla="*/ 2147483647 h 72"/>
                <a:gd name="T94" fmla="*/ 2147483647 w 118"/>
                <a:gd name="T95" fmla="*/ 2147483647 h 72"/>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w 118"/>
                <a:gd name="T145" fmla="*/ 0 h 72"/>
                <a:gd name="T146" fmla="*/ 118 w 118"/>
                <a:gd name="T147" fmla="*/ 72 h 72"/>
              </a:gdLst>
              <a:ahLst/>
              <a:cxnLst>
                <a:cxn ang="T96">
                  <a:pos x="T0" y="T1"/>
                </a:cxn>
                <a:cxn ang="T97">
                  <a:pos x="T2" y="T3"/>
                </a:cxn>
                <a:cxn ang="T98">
                  <a:pos x="T4" y="T5"/>
                </a:cxn>
                <a:cxn ang="T99">
                  <a:pos x="T6" y="T7"/>
                </a:cxn>
                <a:cxn ang="T100">
                  <a:pos x="T8" y="T9"/>
                </a:cxn>
                <a:cxn ang="T101">
                  <a:pos x="T10" y="T11"/>
                </a:cxn>
                <a:cxn ang="T102">
                  <a:pos x="T12" y="T13"/>
                </a:cxn>
                <a:cxn ang="T103">
                  <a:pos x="T14" y="T15"/>
                </a:cxn>
                <a:cxn ang="T104">
                  <a:pos x="T16" y="T17"/>
                </a:cxn>
                <a:cxn ang="T105">
                  <a:pos x="T18" y="T19"/>
                </a:cxn>
                <a:cxn ang="T106">
                  <a:pos x="T20" y="T21"/>
                </a:cxn>
                <a:cxn ang="T107">
                  <a:pos x="T22" y="T23"/>
                </a:cxn>
                <a:cxn ang="T108">
                  <a:pos x="T24" y="T25"/>
                </a:cxn>
                <a:cxn ang="T109">
                  <a:pos x="T26" y="T27"/>
                </a:cxn>
                <a:cxn ang="T110">
                  <a:pos x="T28" y="T29"/>
                </a:cxn>
                <a:cxn ang="T111">
                  <a:pos x="T30" y="T31"/>
                </a:cxn>
                <a:cxn ang="T112">
                  <a:pos x="T32" y="T33"/>
                </a:cxn>
                <a:cxn ang="T113">
                  <a:pos x="T34" y="T35"/>
                </a:cxn>
                <a:cxn ang="T114">
                  <a:pos x="T36" y="T37"/>
                </a:cxn>
                <a:cxn ang="T115">
                  <a:pos x="T38" y="T39"/>
                </a:cxn>
                <a:cxn ang="T116">
                  <a:pos x="T40" y="T41"/>
                </a:cxn>
                <a:cxn ang="T117">
                  <a:pos x="T42" y="T43"/>
                </a:cxn>
                <a:cxn ang="T118">
                  <a:pos x="T44" y="T45"/>
                </a:cxn>
                <a:cxn ang="T119">
                  <a:pos x="T46" y="T47"/>
                </a:cxn>
                <a:cxn ang="T120">
                  <a:pos x="T48" y="T49"/>
                </a:cxn>
                <a:cxn ang="T121">
                  <a:pos x="T50" y="T51"/>
                </a:cxn>
                <a:cxn ang="T122">
                  <a:pos x="T52" y="T53"/>
                </a:cxn>
                <a:cxn ang="T123">
                  <a:pos x="T54" y="T55"/>
                </a:cxn>
                <a:cxn ang="T124">
                  <a:pos x="T56" y="T57"/>
                </a:cxn>
                <a:cxn ang="T125">
                  <a:pos x="T58" y="T59"/>
                </a:cxn>
                <a:cxn ang="T126">
                  <a:pos x="T60" y="T61"/>
                </a:cxn>
                <a:cxn ang="T127">
                  <a:pos x="T62" y="T63"/>
                </a:cxn>
                <a:cxn ang="T128">
                  <a:pos x="T64" y="T65"/>
                </a:cxn>
                <a:cxn ang="T129">
                  <a:pos x="T66" y="T67"/>
                </a:cxn>
                <a:cxn ang="T130">
                  <a:pos x="T68" y="T69"/>
                </a:cxn>
                <a:cxn ang="T131">
                  <a:pos x="T70" y="T71"/>
                </a:cxn>
                <a:cxn ang="T132">
                  <a:pos x="T72" y="T73"/>
                </a:cxn>
                <a:cxn ang="T133">
                  <a:pos x="T74" y="T75"/>
                </a:cxn>
                <a:cxn ang="T134">
                  <a:pos x="T76" y="T77"/>
                </a:cxn>
                <a:cxn ang="T135">
                  <a:pos x="T78" y="T79"/>
                </a:cxn>
                <a:cxn ang="T136">
                  <a:pos x="T80" y="T81"/>
                </a:cxn>
                <a:cxn ang="T137">
                  <a:pos x="T82" y="T83"/>
                </a:cxn>
                <a:cxn ang="T138">
                  <a:pos x="T84" y="T85"/>
                </a:cxn>
                <a:cxn ang="T139">
                  <a:pos x="T86" y="T87"/>
                </a:cxn>
                <a:cxn ang="T140">
                  <a:pos x="T88" y="T89"/>
                </a:cxn>
                <a:cxn ang="T141">
                  <a:pos x="T90" y="T91"/>
                </a:cxn>
                <a:cxn ang="T142">
                  <a:pos x="T92" y="T93"/>
                </a:cxn>
                <a:cxn ang="T143">
                  <a:pos x="T94" y="T95"/>
                </a:cxn>
              </a:cxnLst>
              <a:rect l="T144" t="T145" r="T146" b="T147"/>
              <a:pathLst>
                <a:path w="118" h="72">
                  <a:moveTo>
                    <a:pt x="112" y="54"/>
                  </a:moveTo>
                  <a:lnTo>
                    <a:pt x="110" y="54"/>
                  </a:lnTo>
                  <a:lnTo>
                    <a:pt x="108" y="54"/>
                  </a:lnTo>
                  <a:lnTo>
                    <a:pt x="108" y="52"/>
                  </a:lnTo>
                  <a:lnTo>
                    <a:pt x="104" y="54"/>
                  </a:lnTo>
                  <a:lnTo>
                    <a:pt x="102" y="54"/>
                  </a:lnTo>
                  <a:lnTo>
                    <a:pt x="102" y="56"/>
                  </a:lnTo>
                  <a:lnTo>
                    <a:pt x="102" y="54"/>
                  </a:lnTo>
                  <a:lnTo>
                    <a:pt x="100" y="52"/>
                  </a:lnTo>
                  <a:lnTo>
                    <a:pt x="98" y="50"/>
                  </a:lnTo>
                  <a:lnTo>
                    <a:pt x="94" y="50"/>
                  </a:lnTo>
                  <a:lnTo>
                    <a:pt x="94" y="52"/>
                  </a:lnTo>
                  <a:lnTo>
                    <a:pt x="92" y="52"/>
                  </a:lnTo>
                  <a:lnTo>
                    <a:pt x="86" y="54"/>
                  </a:lnTo>
                  <a:lnTo>
                    <a:pt x="84" y="54"/>
                  </a:lnTo>
                  <a:lnTo>
                    <a:pt x="84" y="56"/>
                  </a:lnTo>
                  <a:lnTo>
                    <a:pt x="84" y="58"/>
                  </a:lnTo>
                  <a:lnTo>
                    <a:pt x="82" y="58"/>
                  </a:lnTo>
                  <a:lnTo>
                    <a:pt x="80" y="58"/>
                  </a:lnTo>
                  <a:lnTo>
                    <a:pt x="80" y="60"/>
                  </a:lnTo>
                  <a:lnTo>
                    <a:pt x="82" y="60"/>
                  </a:lnTo>
                  <a:lnTo>
                    <a:pt x="80" y="60"/>
                  </a:lnTo>
                  <a:lnTo>
                    <a:pt x="78" y="60"/>
                  </a:lnTo>
                  <a:lnTo>
                    <a:pt x="76" y="60"/>
                  </a:lnTo>
                  <a:lnTo>
                    <a:pt x="76" y="62"/>
                  </a:lnTo>
                  <a:lnTo>
                    <a:pt x="78" y="64"/>
                  </a:lnTo>
                  <a:lnTo>
                    <a:pt x="78" y="66"/>
                  </a:lnTo>
                  <a:lnTo>
                    <a:pt x="78" y="68"/>
                  </a:lnTo>
                  <a:lnTo>
                    <a:pt x="74" y="70"/>
                  </a:lnTo>
                  <a:lnTo>
                    <a:pt x="72" y="70"/>
                  </a:lnTo>
                  <a:lnTo>
                    <a:pt x="68" y="70"/>
                  </a:lnTo>
                  <a:lnTo>
                    <a:pt x="66" y="70"/>
                  </a:lnTo>
                  <a:lnTo>
                    <a:pt x="62" y="72"/>
                  </a:lnTo>
                  <a:lnTo>
                    <a:pt x="60" y="72"/>
                  </a:lnTo>
                  <a:lnTo>
                    <a:pt x="58" y="70"/>
                  </a:lnTo>
                  <a:lnTo>
                    <a:pt x="56" y="68"/>
                  </a:lnTo>
                  <a:lnTo>
                    <a:pt x="54" y="68"/>
                  </a:lnTo>
                  <a:lnTo>
                    <a:pt x="52" y="68"/>
                  </a:lnTo>
                  <a:lnTo>
                    <a:pt x="50" y="66"/>
                  </a:lnTo>
                  <a:lnTo>
                    <a:pt x="48" y="66"/>
                  </a:lnTo>
                  <a:lnTo>
                    <a:pt x="46" y="64"/>
                  </a:lnTo>
                  <a:lnTo>
                    <a:pt x="42" y="64"/>
                  </a:lnTo>
                  <a:lnTo>
                    <a:pt x="40" y="64"/>
                  </a:lnTo>
                  <a:lnTo>
                    <a:pt x="38" y="64"/>
                  </a:lnTo>
                  <a:lnTo>
                    <a:pt x="38" y="66"/>
                  </a:lnTo>
                  <a:lnTo>
                    <a:pt x="36" y="66"/>
                  </a:lnTo>
                  <a:lnTo>
                    <a:pt x="34" y="66"/>
                  </a:lnTo>
                  <a:lnTo>
                    <a:pt x="32" y="66"/>
                  </a:lnTo>
                  <a:lnTo>
                    <a:pt x="32" y="68"/>
                  </a:lnTo>
                  <a:lnTo>
                    <a:pt x="30" y="68"/>
                  </a:lnTo>
                  <a:lnTo>
                    <a:pt x="28" y="68"/>
                  </a:lnTo>
                  <a:lnTo>
                    <a:pt x="26" y="68"/>
                  </a:lnTo>
                  <a:lnTo>
                    <a:pt x="22" y="68"/>
                  </a:lnTo>
                  <a:lnTo>
                    <a:pt x="22" y="70"/>
                  </a:lnTo>
                  <a:lnTo>
                    <a:pt x="20" y="70"/>
                  </a:lnTo>
                  <a:lnTo>
                    <a:pt x="16" y="70"/>
                  </a:lnTo>
                  <a:lnTo>
                    <a:pt x="16" y="68"/>
                  </a:lnTo>
                  <a:lnTo>
                    <a:pt x="16" y="66"/>
                  </a:lnTo>
                  <a:lnTo>
                    <a:pt x="16" y="62"/>
                  </a:lnTo>
                  <a:lnTo>
                    <a:pt x="16" y="60"/>
                  </a:lnTo>
                  <a:lnTo>
                    <a:pt x="16" y="58"/>
                  </a:lnTo>
                  <a:lnTo>
                    <a:pt x="14" y="58"/>
                  </a:lnTo>
                  <a:lnTo>
                    <a:pt x="14" y="56"/>
                  </a:lnTo>
                  <a:lnTo>
                    <a:pt x="14" y="54"/>
                  </a:lnTo>
                  <a:lnTo>
                    <a:pt x="12" y="52"/>
                  </a:lnTo>
                  <a:lnTo>
                    <a:pt x="10" y="52"/>
                  </a:lnTo>
                  <a:lnTo>
                    <a:pt x="8" y="50"/>
                  </a:lnTo>
                  <a:lnTo>
                    <a:pt x="6" y="50"/>
                  </a:lnTo>
                  <a:lnTo>
                    <a:pt x="6" y="46"/>
                  </a:lnTo>
                  <a:lnTo>
                    <a:pt x="4" y="46"/>
                  </a:lnTo>
                  <a:lnTo>
                    <a:pt x="4" y="44"/>
                  </a:lnTo>
                  <a:lnTo>
                    <a:pt x="6" y="44"/>
                  </a:lnTo>
                  <a:lnTo>
                    <a:pt x="6" y="42"/>
                  </a:lnTo>
                  <a:lnTo>
                    <a:pt x="6" y="40"/>
                  </a:lnTo>
                  <a:lnTo>
                    <a:pt x="4" y="36"/>
                  </a:lnTo>
                  <a:lnTo>
                    <a:pt x="4" y="34"/>
                  </a:lnTo>
                  <a:lnTo>
                    <a:pt x="6" y="34"/>
                  </a:lnTo>
                  <a:lnTo>
                    <a:pt x="8" y="34"/>
                  </a:lnTo>
                  <a:lnTo>
                    <a:pt x="12" y="28"/>
                  </a:lnTo>
                  <a:lnTo>
                    <a:pt x="12" y="26"/>
                  </a:lnTo>
                  <a:lnTo>
                    <a:pt x="10" y="26"/>
                  </a:lnTo>
                  <a:lnTo>
                    <a:pt x="10" y="24"/>
                  </a:lnTo>
                  <a:lnTo>
                    <a:pt x="8" y="22"/>
                  </a:lnTo>
                  <a:lnTo>
                    <a:pt x="6" y="20"/>
                  </a:lnTo>
                  <a:lnTo>
                    <a:pt x="4" y="20"/>
                  </a:lnTo>
                  <a:lnTo>
                    <a:pt x="4" y="18"/>
                  </a:lnTo>
                  <a:lnTo>
                    <a:pt x="2" y="14"/>
                  </a:lnTo>
                  <a:lnTo>
                    <a:pt x="2" y="12"/>
                  </a:lnTo>
                  <a:lnTo>
                    <a:pt x="0" y="10"/>
                  </a:lnTo>
                  <a:lnTo>
                    <a:pt x="0" y="6"/>
                  </a:lnTo>
                  <a:lnTo>
                    <a:pt x="4" y="4"/>
                  </a:lnTo>
                  <a:lnTo>
                    <a:pt x="4" y="2"/>
                  </a:lnTo>
                  <a:lnTo>
                    <a:pt x="6" y="0"/>
                  </a:lnTo>
                  <a:lnTo>
                    <a:pt x="6" y="2"/>
                  </a:lnTo>
                  <a:lnTo>
                    <a:pt x="8" y="4"/>
                  </a:lnTo>
                  <a:lnTo>
                    <a:pt x="10" y="4"/>
                  </a:lnTo>
                  <a:lnTo>
                    <a:pt x="12" y="4"/>
                  </a:lnTo>
                  <a:lnTo>
                    <a:pt x="10" y="6"/>
                  </a:lnTo>
                  <a:lnTo>
                    <a:pt x="8" y="6"/>
                  </a:lnTo>
                  <a:lnTo>
                    <a:pt x="8" y="8"/>
                  </a:lnTo>
                  <a:lnTo>
                    <a:pt x="8" y="10"/>
                  </a:lnTo>
                  <a:lnTo>
                    <a:pt x="10" y="10"/>
                  </a:lnTo>
                  <a:lnTo>
                    <a:pt x="12" y="12"/>
                  </a:lnTo>
                  <a:lnTo>
                    <a:pt x="14" y="10"/>
                  </a:lnTo>
                  <a:lnTo>
                    <a:pt x="16" y="10"/>
                  </a:lnTo>
                  <a:lnTo>
                    <a:pt x="18" y="10"/>
                  </a:lnTo>
                  <a:lnTo>
                    <a:pt x="20" y="10"/>
                  </a:lnTo>
                  <a:lnTo>
                    <a:pt x="22" y="10"/>
                  </a:lnTo>
                  <a:lnTo>
                    <a:pt x="22" y="12"/>
                  </a:lnTo>
                  <a:lnTo>
                    <a:pt x="24" y="12"/>
                  </a:lnTo>
                  <a:lnTo>
                    <a:pt x="26" y="12"/>
                  </a:lnTo>
                  <a:lnTo>
                    <a:pt x="30" y="12"/>
                  </a:lnTo>
                  <a:lnTo>
                    <a:pt x="32" y="14"/>
                  </a:lnTo>
                  <a:lnTo>
                    <a:pt x="34" y="14"/>
                  </a:lnTo>
                  <a:lnTo>
                    <a:pt x="36" y="14"/>
                  </a:lnTo>
                  <a:lnTo>
                    <a:pt x="38" y="14"/>
                  </a:lnTo>
                  <a:lnTo>
                    <a:pt x="40" y="12"/>
                  </a:lnTo>
                  <a:lnTo>
                    <a:pt x="42" y="12"/>
                  </a:lnTo>
                  <a:lnTo>
                    <a:pt x="44" y="14"/>
                  </a:lnTo>
                  <a:lnTo>
                    <a:pt x="46" y="14"/>
                  </a:lnTo>
                  <a:lnTo>
                    <a:pt x="48" y="14"/>
                  </a:lnTo>
                  <a:lnTo>
                    <a:pt x="50" y="14"/>
                  </a:lnTo>
                  <a:lnTo>
                    <a:pt x="54" y="14"/>
                  </a:lnTo>
                  <a:lnTo>
                    <a:pt x="56" y="16"/>
                  </a:lnTo>
                  <a:lnTo>
                    <a:pt x="58" y="16"/>
                  </a:lnTo>
                  <a:lnTo>
                    <a:pt x="60" y="14"/>
                  </a:lnTo>
                  <a:lnTo>
                    <a:pt x="62" y="14"/>
                  </a:lnTo>
                  <a:lnTo>
                    <a:pt x="64" y="14"/>
                  </a:lnTo>
                  <a:lnTo>
                    <a:pt x="66" y="12"/>
                  </a:lnTo>
                  <a:lnTo>
                    <a:pt x="66" y="10"/>
                  </a:lnTo>
                  <a:lnTo>
                    <a:pt x="70" y="8"/>
                  </a:lnTo>
                  <a:lnTo>
                    <a:pt x="70" y="6"/>
                  </a:lnTo>
                  <a:lnTo>
                    <a:pt x="74" y="6"/>
                  </a:lnTo>
                  <a:lnTo>
                    <a:pt x="76" y="6"/>
                  </a:lnTo>
                  <a:lnTo>
                    <a:pt x="80" y="4"/>
                  </a:lnTo>
                  <a:lnTo>
                    <a:pt x="82" y="4"/>
                  </a:lnTo>
                  <a:lnTo>
                    <a:pt x="84" y="4"/>
                  </a:lnTo>
                  <a:lnTo>
                    <a:pt x="88" y="2"/>
                  </a:lnTo>
                  <a:lnTo>
                    <a:pt x="90" y="4"/>
                  </a:lnTo>
                  <a:lnTo>
                    <a:pt x="92" y="4"/>
                  </a:lnTo>
                  <a:lnTo>
                    <a:pt x="94" y="6"/>
                  </a:lnTo>
                  <a:lnTo>
                    <a:pt x="96" y="6"/>
                  </a:lnTo>
                  <a:lnTo>
                    <a:pt x="98" y="6"/>
                  </a:lnTo>
                  <a:lnTo>
                    <a:pt x="100" y="6"/>
                  </a:lnTo>
                  <a:lnTo>
                    <a:pt x="100" y="8"/>
                  </a:lnTo>
                  <a:lnTo>
                    <a:pt x="102" y="8"/>
                  </a:lnTo>
                  <a:lnTo>
                    <a:pt x="102" y="6"/>
                  </a:lnTo>
                  <a:lnTo>
                    <a:pt x="104" y="6"/>
                  </a:lnTo>
                  <a:lnTo>
                    <a:pt x="104" y="8"/>
                  </a:lnTo>
                  <a:lnTo>
                    <a:pt x="104" y="10"/>
                  </a:lnTo>
                  <a:lnTo>
                    <a:pt x="106" y="10"/>
                  </a:lnTo>
                  <a:lnTo>
                    <a:pt x="108" y="12"/>
                  </a:lnTo>
                  <a:lnTo>
                    <a:pt x="110" y="12"/>
                  </a:lnTo>
                  <a:lnTo>
                    <a:pt x="114" y="12"/>
                  </a:lnTo>
                  <a:lnTo>
                    <a:pt x="116" y="12"/>
                  </a:lnTo>
                  <a:lnTo>
                    <a:pt x="116" y="14"/>
                  </a:lnTo>
                  <a:lnTo>
                    <a:pt x="118" y="16"/>
                  </a:lnTo>
                  <a:lnTo>
                    <a:pt x="118" y="18"/>
                  </a:lnTo>
                  <a:lnTo>
                    <a:pt x="118" y="20"/>
                  </a:lnTo>
                  <a:lnTo>
                    <a:pt x="116" y="20"/>
                  </a:lnTo>
                  <a:lnTo>
                    <a:pt x="116" y="22"/>
                  </a:lnTo>
                  <a:lnTo>
                    <a:pt x="114" y="22"/>
                  </a:lnTo>
                  <a:lnTo>
                    <a:pt x="114" y="20"/>
                  </a:lnTo>
                  <a:lnTo>
                    <a:pt x="112" y="20"/>
                  </a:lnTo>
                  <a:lnTo>
                    <a:pt x="110" y="20"/>
                  </a:lnTo>
                  <a:lnTo>
                    <a:pt x="108" y="22"/>
                  </a:lnTo>
                  <a:lnTo>
                    <a:pt x="108" y="24"/>
                  </a:lnTo>
                  <a:lnTo>
                    <a:pt x="108" y="26"/>
                  </a:lnTo>
                  <a:lnTo>
                    <a:pt x="106" y="26"/>
                  </a:lnTo>
                  <a:lnTo>
                    <a:pt x="106" y="30"/>
                  </a:lnTo>
                  <a:lnTo>
                    <a:pt x="106" y="32"/>
                  </a:lnTo>
                  <a:lnTo>
                    <a:pt x="106" y="34"/>
                  </a:lnTo>
                  <a:lnTo>
                    <a:pt x="106" y="36"/>
                  </a:lnTo>
                  <a:lnTo>
                    <a:pt x="106" y="38"/>
                  </a:lnTo>
                  <a:lnTo>
                    <a:pt x="104" y="38"/>
                  </a:lnTo>
                  <a:lnTo>
                    <a:pt x="102" y="40"/>
                  </a:lnTo>
                  <a:lnTo>
                    <a:pt x="102" y="42"/>
                  </a:lnTo>
                  <a:lnTo>
                    <a:pt x="100" y="44"/>
                  </a:lnTo>
                  <a:lnTo>
                    <a:pt x="102" y="44"/>
                  </a:lnTo>
                  <a:lnTo>
                    <a:pt x="104" y="44"/>
                  </a:lnTo>
                  <a:lnTo>
                    <a:pt x="106" y="46"/>
                  </a:lnTo>
                  <a:lnTo>
                    <a:pt x="106" y="48"/>
                  </a:lnTo>
                  <a:lnTo>
                    <a:pt x="108" y="50"/>
                  </a:lnTo>
                  <a:lnTo>
                    <a:pt x="110" y="50"/>
                  </a:lnTo>
                  <a:lnTo>
                    <a:pt x="110" y="52"/>
                  </a:lnTo>
                  <a:lnTo>
                    <a:pt x="112" y="54"/>
                  </a:lnTo>
                  <a:close/>
                </a:path>
              </a:pathLst>
            </a:custGeom>
            <a:solidFill>
              <a:srgbClr val="FC6800"/>
            </a:solidFill>
            <a:ln w="3175">
              <a:solidFill>
                <a:schemeClr val="bg1"/>
              </a:solidFill>
              <a:prstDash val="sysDot"/>
              <a:round/>
              <a:headEnd/>
              <a:tailEnd/>
            </a:ln>
          </p:spPr>
          <p:txBody>
            <a:bodyPr/>
            <a:lstStyle/>
            <a:p>
              <a:pPr fontAlgn="base">
                <a:spcBef>
                  <a:spcPct val="0"/>
                </a:spcBef>
                <a:spcAft>
                  <a:spcPct val="0"/>
                </a:spcAft>
              </a:pPr>
              <a:endParaRPr lang="de-DE" sz="2400">
                <a:solidFill>
                  <a:srgbClr val="000000"/>
                </a:solidFill>
                <a:cs typeface="Arial" charset="0"/>
              </a:endParaRPr>
            </a:p>
          </p:txBody>
        </p:sp>
        <p:sp>
          <p:nvSpPr>
            <p:cNvPr id="14607" name="Freeform 2689"/>
            <p:cNvSpPr>
              <a:spLocks/>
            </p:cNvSpPr>
            <p:nvPr/>
          </p:nvSpPr>
          <p:spPr bwMode="auto">
            <a:xfrm>
              <a:off x="4428049" y="1912435"/>
              <a:ext cx="77254" cy="82492"/>
            </a:xfrm>
            <a:custGeom>
              <a:avLst/>
              <a:gdLst>
                <a:gd name="T0" fmla="*/ 2147483647 w 84"/>
                <a:gd name="T1" fmla="*/ 2147483647 h 99"/>
                <a:gd name="T2" fmla="*/ 2147483647 w 84"/>
                <a:gd name="T3" fmla="*/ 0 h 99"/>
                <a:gd name="T4" fmla="*/ 2147483647 w 84"/>
                <a:gd name="T5" fmla="*/ 0 h 99"/>
                <a:gd name="T6" fmla="*/ 2147483647 w 84"/>
                <a:gd name="T7" fmla="*/ 0 h 99"/>
                <a:gd name="T8" fmla="*/ 2147483647 w 84"/>
                <a:gd name="T9" fmla="*/ 2147483647 h 99"/>
                <a:gd name="T10" fmla="*/ 2147483647 w 84"/>
                <a:gd name="T11" fmla="*/ 2147483647 h 99"/>
                <a:gd name="T12" fmla="*/ 2147483647 w 84"/>
                <a:gd name="T13" fmla="*/ 2147483647 h 99"/>
                <a:gd name="T14" fmla="*/ 2147483647 w 84"/>
                <a:gd name="T15" fmla="*/ 2147483647 h 99"/>
                <a:gd name="T16" fmla="*/ 2147483647 w 84"/>
                <a:gd name="T17" fmla="*/ 2147483647 h 99"/>
                <a:gd name="T18" fmla="*/ 2147483647 w 84"/>
                <a:gd name="T19" fmla="*/ 2147483647 h 99"/>
                <a:gd name="T20" fmla="*/ 2147483647 w 84"/>
                <a:gd name="T21" fmla="*/ 2147483647 h 99"/>
                <a:gd name="T22" fmla="*/ 2147483647 w 84"/>
                <a:gd name="T23" fmla="*/ 2147483647 h 99"/>
                <a:gd name="T24" fmla="*/ 2147483647 w 84"/>
                <a:gd name="T25" fmla="*/ 2147483647 h 99"/>
                <a:gd name="T26" fmla="*/ 2147483647 w 84"/>
                <a:gd name="T27" fmla="*/ 2147483647 h 99"/>
                <a:gd name="T28" fmla="*/ 2147483647 w 84"/>
                <a:gd name="T29" fmla="*/ 2147483647 h 99"/>
                <a:gd name="T30" fmla="*/ 2147483647 w 84"/>
                <a:gd name="T31" fmla="*/ 2147483647 h 99"/>
                <a:gd name="T32" fmla="*/ 2147483647 w 84"/>
                <a:gd name="T33" fmla="*/ 2147483647 h 99"/>
                <a:gd name="T34" fmla="*/ 2147483647 w 84"/>
                <a:gd name="T35" fmla="*/ 2147483647 h 99"/>
                <a:gd name="T36" fmla="*/ 2147483647 w 84"/>
                <a:gd name="T37" fmla="*/ 2147483647 h 99"/>
                <a:gd name="T38" fmla="*/ 2147483647 w 84"/>
                <a:gd name="T39" fmla="*/ 2147483647 h 99"/>
                <a:gd name="T40" fmla="*/ 2147483647 w 84"/>
                <a:gd name="T41" fmla="*/ 2147483647 h 99"/>
                <a:gd name="T42" fmla="*/ 2147483647 w 84"/>
                <a:gd name="T43" fmla="*/ 2147483647 h 99"/>
                <a:gd name="T44" fmla="*/ 2147483647 w 84"/>
                <a:gd name="T45" fmla="*/ 2147483647 h 99"/>
                <a:gd name="T46" fmla="*/ 2147483647 w 84"/>
                <a:gd name="T47" fmla="*/ 2147483647 h 99"/>
                <a:gd name="T48" fmla="*/ 2147483647 w 84"/>
                <a:gd name="T49" fmla="*/ 2147483647 h 99"/>
                <a:gd name="T50" fmla="*/ 2147483647 w 84"/>
                <a:gd name="T51" fmla="*/ 2147483647 h 99"/>
                <a:gd name="T52" fmla="*/ 2147483647 w 84"/>
                <a:gd name="T53" fmla="*/ 2147483647 h 99"/>
                <a:gd name="T54" fmla="*/ 2147483647 w 84"/>
                <a:gd name="T55" fmla="*/ 2147483647 h 99"/>
                <a:gd name="T56" fmla="*/ 2147483647 w 84"/>
                <a:gd name="T57" fmla="*/ 2147483647 h 99"/>
                <a:gd name="T58" fmla="*/ 2147483647 w 84"/>
                <a:gd name="T59" fmla="*/ 2147483647 h 99"/>
                <a:gd name="T60" fmla="*/ 2147483647 w 84"/>
                <a:gd name="T61" fmla="*/ 2147483647 h 99"/>
                <a:gd name="T62" fmla="*/ 2147483647 w 84"/>
                <a:gd name="T63" fmla="*/ 2147483647 h 99"/>
                <a:gd name="T64" fmla="*/ 2147483647 w 84"/>
                <a:gd name="T65" fmla="*/ 2147483647 h 99"/>
                <a:gd name="T66" fmla="*/ 2147483647 w 84"/>
                <a:gd name="T67" fmla="*/ 2147483647 h 99"/>
                <a:gd name="T68" fmla="*/ 2147483647 w 84"/>
                <a:gd name="T69" fmla="*/ 2147483647 h 99"/>
                <a:gd name="T70" fmla="*/ 2147483647 w 84"/>
                <a:gd name="T71" fmla="*/ 2147483647 h 99"/>
                <a:gd name="T72" fmla="*/ 2147483647 w 84"/>
                <a:gd name="T73" fmla="*/ 2147483647 h 99"/>
                <a:gd name="T74" fmla="*/ 2147483647 w 84"/>
                <a:gd name="T75" fmla="*/ 2147483647 h 99"/>
                <a:gd name="T76" fmla="*/ 2147483647 w 84"/>
                <a:gd name="T77" fmla="*/ 2147483647 h 99"/>
                <a:gd name="T78" fmla="*/ 2147483647 w 84"/>
                <a:gd name="T79" fmla="*/ 2147483647 h 99"/>
                <a:gd name="T80" fmla="*/ 2147483647 w 84"/>
                <a:gd name="T81" fmla="*/ 2147483647 h 99"/>
                <a:gd name="T82" fmla="*/ 2147483647 w 84"/>
                <a:gd name="T83" fmla="*/ 2147483647 h 99"/>
                <a:gd name="T84" fmla="*/ 2147483647 w 84"/>
                <a:gd name="T85" fmla="*/ 2147483647 h 99"/>
                <a:gd name="T86" fmla="*/ 2147483647 w 84"/>
                <a:gd name="T87" fmla="*/ 2147483647 h 99"/>
                <a:gd name="T88" fmla="*/ 2147483647 w 84"/>
                <a:gd name="T89" fmla="*/ 2147483647 h 99"/>
                <a:gd name="T90" fmla="*/ 2147483647 w 84"/>
                <a:gd name="T91" fmla="*/ 2147483647 h 99"/>
                <a:gd name="T92" fmla="*/ 2147483647 w 84"/>
                <a:gd name="T93" fmla="*/ 2147483647 h 99"/>
                <a:gd name="T94" fmla="*/ 2147483647 w 84"/>
                <a:gd name="T95" fmla="*/ 2147483647 h 99"/>
                <a:gd name="T96" fmla="*/ 2147483647 w 84"/>
                <a:gd name="T97" fmla="*/ 2147483647 h 99"/>
                <a:gd name="T98" fmla="*/ 2147483647 w 84"/>
                <a:gd name="T99" fmla="*/ 2147483647 h 99"/>
                <a:gd name="T100" fmla="*/ 2147483647 w 84"/>
                <a:gd name="T101" fmla="*/ 2147483647 h 99"/>
                <a:gd name="T102" fmla="*/ 2147483647 w 84"/>
                <a:gd name="T103" fmla="*/ 2147483647 h 99"/>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w 84"/>
                <a:gd name="T157" fmla="*/ 0 h 99"/>
                <a:gd name="T158" fmla="*/ 84 w 84"/>
                <a:gd name="T159" fmla="*/ 99 h 99"/>
              </a:gdLst>
              <a:ahLst/>
              <a:cxnLst>
                <a:cxn ang="T104">
                  <a:pos x="T0" y="T1"/>
                </a:cxn>
                <a:cxn ang="T105">
                  <a:pos x="T2" y="T3"/>
                </a:cxn>
                <a:cxn ang="T106">
                  <a:pos x="T4" y="T5"/>
                </a:cxn>
                <a:cxn ang="T107">
                  <a:pos x="T6" y="T7"/>
                </a:cxn>
                <a:cxn ang="T108">
                  <a:pos x="T8" y="T9"/>
                </a:cxn>
                <a:cxn ang="T109">
                  <a:pos x="T10" y="T11"/>
                </a:cxn>
                <a:cxn ang="T110">
                  <a:pos x="T12" y="T13"/>
                </a:cxn>
                <a:cxn ang="T111">
                  <a:pos x="T14" y="T15"/>
                </a:cxn>
                <a:cxn ang="T112">
                  <a:pos x="T16" y="T17"/>
                </a:cxn>
                <a:cxn ang="T113">
                  <a:pos x="T18" y="T19"/>
                </a:cxn>
                <a:cxn ang="T114">
                  <a:pos x="T20" y="T21"/>
                </a:cxn>
                <a:cxn ang="T115">
                  <a:pos x="T22" y="T23"/>
                </a:cxn>
                <a:cxn ang="T116">
                  <a:pos x="T24" y="T25"/>
                </a:cxn>
                <a:cxn ang="T117">
                  <a:pos x="T26" y="T27"/>
                </a:cxn>
                <a:cxn ang="T118">
                  <a:pos x="T28" y="T29"/>
                </a:cxn>
                <a:cxn ang="T119">
                  <a:pos x="T30" y="T31"/>
                </a:cxn>
                <a:cxn ang="T120">
                  <a:pos x="T32" y="T33"/>
                </a:cxn>
                <a:cxn ang="T121">
                  <a:pos x="T34" y="T35"/>
                </a:cxn>
                <a:cxn ang="T122">
                  <a:pos x="T36" y="T37"/>
                </a:cxn>
                <a:cxn ang="T123">
                  <a:pos x="T38" y="T39"/>
                </a:cxn>
                <a:cxn ang="T124">
                  <a:pos x="T40" y="T41"/>
                </a:cxn>
                <a:cxn ang="T125">
                  <a:pos x="T42" y="T43"/>
                </a:cxn>
                <a:cxn ang="T126">
                  <a:pos x="T44" y="T45"/>
                </a:cxn>
                <a:cxn ang="T127">
                  <a:pos x="T46" y="T47"/>
                </a:cxn>
                <a:cxn ang="T128">
                  <a:pos x="T48" y="T49"/>
                </a:cxn>
                <a:cxn ang="T129">
                  <a:pos x="T50" y="T51"/>
                </a:cxn>
                <a:cxn ang="T130">
                  <a:pos x="T52" y="T53"/>
                </a:cxn>
                <a:cxn ang="T131">
                  <a:pos x="T54" y="T55"/>
                </a:cxn>
                <a:cxn ang="T132">
                  <a:pos x="T56" y="T57"/>
                </a:cxn>
                <a:cxn ang="T133">
                  <a:pos x="T58" y="T59"/>
                </a:cxn>
                <a:cxn ang="T134">
                  <a:pos x="T60" y="T61"/>
                </a:cxn>
                <a:cxn ang="T135">
                  <a:pos x="T62" y="T63"/>
                </a:cxn>
                <a:cxn ang="T136">
                  <a:pos x="T64" y="T65"/>
                </a:cxn>
                <a:cxn ang="T137">
                  <a:pos x="T66" y="T67"/>
                </a:cxn>
                <a:cxn ang="T138">
                  <a:pos x="T68" y="T69"/>
                </a:cxn>
                <a:cxn ang="T139">
                  <a:pos x="T70" y="T71"/>
                </a:cxn>
                <a:cxn ang="T140">
                  <a:pos x="T72" y="T73"/>
                </a:cxn>
                <a:cxn ang="T141">
                  <a:pos x="T74" y="T75"/>
                </a:cxn>
                <a:cxn ang="T142">
                  <a:pos x="T76" y="T77"/>
                </a:cxn>
                <a:cxn ang="T143">
                  <a:pos x="T78" y="T79"/>
                </a:cxn>
                <a:cxn ang="T144">
                  <a:pos x="T80" y="T81"/>
                </a:cxn>
                <a:cxn ang="T145">
                  <a:pos x="T82" y="T83"/>
                </a:cxn>
                <a:cxn ang="T146">
                  <a:pos x="T84" y="T85"/>
                </a:cxn>
                <a:cxn ang="T147">
                  <a:pos x="T86" y="T87"/>
                </a:cxn>
                <a:cxn ang="T148">
                  <a:pos x="T88" y="T89"/>
                </a:cxn>
                <a:cxn ang="T149">
                  <a:pos x="T90" y="T91"/>
                </a:cxn>
                <a:cxn ang="T150">
                  <a:pos x="T92" y="T93"/>
                </a:cxn>
                <a:cxn ang="T151">
                  <a:pos x="T94" y="T95"/>
                </a:cxn>
                <a:cxn ang="T152">
                  <a:pos x="T96" y="T97"/>
                </a:cxn>
                <a:cxn ang="T153">
                  <a:pos x="T98" y="T99"/>
                </a:cxn>
                <a:cxn ang="T154">
                  <a:pos x="T100" y="T101"/>
                </a:cxn>
                <a:cxn ang="T155">
                  <a:pos x="T102" y="T103"/>
                </a:cxn>
              </a:cxnLst>
              <a:rect l="T156" t="T157" r="T158" b="T159"/>
              <a:pathLst>
                <a:path w="84" h="99">
                  <a:moveTo>
                    <a:pt x="0" y="6"/>
                  </a:moveTo>
                  <a:lnTo>
                    <a:pt x="4" y="6"/>
                  </a:lnTo>
                  <a:lnTo>
                    <a:pt x="4" y="4"/>
                  </a:lnTo>
                  <a:lnTo>
                    <a:pt x="6" y="4"/>
                  </a:lnTo>
                  <a:lnTo>
                    <a:pt x="8" y="4"/>
                  </a:lnTo>
                  <a:lnTo>
                    <a:pt x="12" y="2"/>
                  </a:lnTo>
                  <a:lnTo>
                    <a:pt x="14" y="2"/>
                  </a:lnTo>
                  <a:lnTo>
                    <a:pt x="14" y="0"/>
                  </a:lnTo>
                  <a:lnTo>
                    <a:pt x="12" y="0"/>
                  </a:lnTo>
                  <a:lnTo>
                    <a:pt x="14" y="0"/>
                  </a:lnTo>
                  <a:lnTo>
                    <a:pt x="16" y="0"/>
                  </a:lnTo>
                  <a:lnTo>
                    <a:pt x="18" y="0"/>
                  </a:lnTo>
                  <a:lnTo>
                    <a:pt x="20" y="0"/>
                  </a:lnTo>
                  <a:lnTo>
                    <a:pt x="22" y="0"/>
                  </a:lnTo>
                  <a:lnTo>
                    <a:pt x="24" y="0"/>
                  </a:lnTo>
                  <a:lnTo>
                    <a:pt x="26" y="0"/>
                  </a:lnTo>
                  <a:lnTo>
                    <a:pt x="28" y="2"/>
                  </a:lnTo>
                  <a:lnTo>
                    <a:pt x="30" y="4"/>
                  </a:lnTo>
                  <a:lnTo>
                    <a:pt x="30" y="6"/>
                  </a:lnTo>
                  <a:lnTo>
                    <a:pt x="32" y="6"/>
                  </a:lnTo>
                  <a:lnTo>
                    <a:pt x="34" y="8"/>
                  </a:lnTo>
                  <a:lnTo>
                    <a:pt x="36" y="10"/>
                  </a:lnTo>
                  <a:lnTo>
                    <a:pt x="38" y="12"/>
                  </a:lnTo>
                  <a:lnTo>
                    <a:pt x="36" y="12"/>
                  </a:lnTo>
                  <a:lnTo>
                    <a:pt x="36" y="14"/>
                  </a:lnTo>
                  <a:lnTo>
                    <a:pt x="38" y="16"/>
                  </a:lnTo>
                  <a:lnTo>
                    <a:pt x="42" y="20"/>
                  </a:lnTo>
                  <a:lnTo>
                    <a:pt x="48" y="22"/>
                  </a:lnTo>
                  <a:lnTo>
                    <a:pt x="50" y="22"/>
                  </a:lnTo>
                  <a:lnTo>
                    <a:pt x="52" y="24"/>
                  </a:lnTo>
                  <a:lnTo>
                    <a:pt x="52" y="26"/>
                  </a:lnTo>
                  <a:lnTo>
                    <a:pt x="50" y="28"/>
                  </a:lnTo>
                  <a:lnTo>
                    <a:pt x="52" y="28"/>
                  </a:lnTo>
                  <a:lnTo>
                    <a:pt x="52" y="30"/>
                  </a:lnTo>
                  <a:lnTo>
                    <a:pt x="52" y="28"/>
                  </a:lnTo>
                  <a:lnTo>
                    <a:pt x="54" y="30"/>
                  </a:lnTo>
                  <a:lnTo>
                    <a:pt x="52" y="30"/>
                  </a:lnTo>
                  <a:lnTo>
                    <a:pt x="52" y="32"/>
                  </a:lnTo>
                  <a:lnTo>
                    <a:pt x="50" y="32"/>
                  </a:lnTo>
                  <a:lnTo>
                    <a:pt x="50" y="33"/>
                  </a:lnTo>
                  <a:lnTo>
                    <a:pt x="52" y="33"/>
                  </a:lnTo>
                  <a:lnTo>
                    <a:pt x="54" y="33"/>
                  </a:lnTo>
                  <a:lnTo>
                    <a:pt x="56" y="33"/>
                  </a:lnTo>
                  <a:lnTo>
                    <a:pt x="56" y="35"/>
                  </a:lnTo>
                  <a:lnTo>
                    <a:pt x="58" y="35"/>
                  </a:lnTo>
                  <a:lnTo>
                    <a:pt x="62" y="35"/>
                  </a:lnTo>
                  <a:lnTo>
                    <a:pt x="64" y="35"/>
                  </a:lnTo>
                  <a:lnTo>
                    <a:pt x="64" y="37"/>
                  </a:lnTo>
                  <a:lnTo>
                    <a:pt x="66" y="37"/>
                  </a:lnTo>
                  <a:lnTo>
                    <a:pt x="68" y="37"/>
                  </a:lnTo>
                  <a:lnTo>
                    <a:pt x="68" y="35"/>
                  </a:lnTo>
                  <a:lnTo>
                    <a:pt x="70" y="35"/>
                  </a:lnTo>
                  <a:lnTo>
                    <a:pt x="72" y="35"/>
                  </a:lnTo>
                  <a:lnTo>
                    <a:pt x="72" y="33"/>
                  </a:lnTo>
                  <a:lnTo>
                    <a:pt x="72" y="35"/>
                  </a:lnTo>
                  <a:lnTo>
                    <a:pt x="74" y="35"/>
                  </a:lnTo>
                  <a:lnTo>
                    <a:pt x="74" y="37"/>
                  </a:lnTo>
                  <a:lnTo>
                    <a:pt x="76" y="37"/>
                  </a:lnTo>
                  <a:lnTo>
                    <a:pt x="78" y="37"/>
                  </a:lnTo>
                  <a:lnTo>
                    <a:pt x="76" y="37"/>
                  </a:lnTo>
                  <a:lnTo>
                    <a:pt x="74" y="37"/>
                  </a:lnTo>
                  <a:lnTo>
                    <a:pt x="72" y="37"/>
                  </a:lnTo>
                  <a:lnTo>
                    <a:pt x="72" y="39"/>
                  </a:lnTo>
                  <a:lnTo>
                    <a:pt x="74" y="41"/>
                  </a:lnTo>
                  <a:lnTo>
                    <a:pt x="76" y="41"/>
                  </a:lnTo>
                  <a:lnTo>
                    <a:pt x="76" y="43"/>
                  </a:lnTo>
                  <a:lnTo>
                    <a:pt x="78" y="43"/>
                  </a:lnTo>
                  <a:lnTo>
                    <a:pt x="76" y="45"/>
                  </a:lnTo>
                  <a:lnTo>
                    <a:pt x="76" y="47"/>
                  </a:lnTo>
                  <a:lnTo>
                    <a:pt x="72" y="49"/>
                  </a:lnTo>
                  <a:lnTo>
                    <a:pt x="72" y="53"/>
                  </a:lnTo>
                  <a:lnTo>
                    <a:pt x="74" y="55"/>
                  </a:lnTo>
                  <a:lnTo>
                    <a:pt x="74" y="57"/>
                  </a:lnTo>
                  <a:lnTo>
                    <a:pt x="76" y="61"/>
                  </a:lnTo>
                  <a:lnTo>
                    <a:pt x="76" y="63"/>
                  </a:lnTo>
                  <a:lnTo>
                    <a:pt x="78" y="63"/>
                  </a:lnTo>
                  <a:lnTo>
                    <a:pt x="80" y="65"/>
                  </a:lnTo>
                  <a:lnTo>
                    <a:pt x="82" y="67"/>
                  </a:lnTo>
                  <a:lnTo>
                    <a:pt x="82" y="69"/>
                  </a:lnTo>
                  <a:lnTo>
                    <a:pt x="84" y="69"/>
                  </a:lnTo>
                  <a:lnTo>
                    <a:pt x="84" y="71"/>
                  </a:lnTo>
                  <a:lnTo>
                    <a:pt x="80" y="77"/>
                  </a:lnTo>
                  <a:lnTo>
                    <a:pt x="78" y="77"/>
                  </a:lnTo>
                  <a:lnTo>
                    <a:pt x="76" y="77"/>
                  </a:lnTo>
                  <a:lnTo>
                    <a:pt x="76" y="79"/>
                  </a:lnTo>
                  <a:lnTo>
                    <a:pt x="78" y="83"/>
                  </a:lnTo>
                  <a:lnTo>
                    <a:pt x="78" y="85"/>
                  </a:lnTo>
                  <a:lnTo>
                    <a:pt x="78" y="87"/>
                  </a:lnTo>
                  <a:lnTo>
                    <a:pt x="76" y="87"/>
                  </a:lnTo>
                  <a:lnTo>
                    <a:pt x="76" y="89"/>
                  </a:lnTo>
                  <a:lnTo>
                    <a:pt x="76" y="87"/>
                  </a:lnTo>
                  <a:lnTo>
                    <a:pt x="74" y="87"/>
                  </a:lnTo>
                  <a:lnTo>
                    <a:pt x="74" y="89"/>
                  </a:lnTo>
                  <a:lnTo>
                    <a:pt x="72" y="89"/>
                  </a:lnTo>
                  <a:lnTo>
                    <a:pt x="70" y="89"/>
                  </a:lnTo>
                  <a:lnTo>
                    <a:pt x="66" y="87"/>
                  </a:lnTo>
                  <a:lnTo>
                    <a:pt x="66" y="89"/>
                  </a:lnTo>
                  <a:lnTo>
                    <a:pt x="64" y="89"/>
                  </a:lnTo>
                  <a:lnTo>
                    <a:pt x="64" y="91"/>
                  </a:lnTo>
                  <a:lnTo>
                    <a:pt x="62" y="91"/>
                  </a:lnTo>
                  <a:lnTo>
                    <a:pt x="62" y="89"/>
                  </a:lnTo>
                  <a:lnTo>
                    <a:pt x="58" y="89"/>
                  </a:lnTo>
                  <a:lnTo>
                    <a:pt x="56" y="91"/>
                  </a:lnTo>
                  <a:lnTo>
                    <a:pt x="56" y="93"/>
                  </a:lnTo>
                  <a:lnTo>
                    <a:pt x="54" y="93"/>
                  </a:lnTo>
                  <a:lnTo>
                    <a:pt x="52" y="91"/>
                  </a:lnTo>
                  <a:lnTo>
                    <a:pt x="48" y="93"/>
                  </a:lnTo>
                  <a:lnTo>
                    <a:pt x="46" y="93"/>
                  </a:lnTo>
                  <a:lnTo>
                    <a:pt x="46" y="95"/>
                  </a:lnTo>
                  <a:lnTo>
                    <a:pt x="46" y="97"/>
                  </a:lnTo>
                  <a:lnTo>
                    <a:pt x="46" y="99"/>
                  </a:lnTo>
                  <a:lnTo>
                    <a:pt x="44" y="99"/>
                  </a:lnTo>
                  <a:lnTo>
                    <a:pt x="42" y="99"/>
                  </a:lnTo>
                  <a:lnTo>
                    <a:pt x="42" y="97"/>
                  </a:lnTo>
                  <a:lnTo>
                    <a:pt x="42" y="95"/>
                  </a:lnTo>
                  <a:lnTo>
                    <a:pt x="40" y="91"/>
                  </a:lnTo>
                  <a:lnTo>
                    <a:pt x="38" y="89"/>
                  </a:lnTo>
                  <a:lnTo>
                    <a:pt x="36" y="89"/>
                  </a:lnTo>
                  <a:lnTo>
                    <a:pt x="34" y="89"/>
                  </a:lnTo>
                  <a:lnTo>
                    <a:pt x="34" y="87"/>
                  </a:lnTo>
                  <a:lnTo>
                    <a:pt x="32" y="85"/>
                  </a:lnTo>
                  <a:lnTo>
                    <a:pt x="30" y="85"/>
                  </a:lnTo>
                  <a:lnTo>
                    <a:pt x="30" y="81"/>
                  </a:lnTo>
                  <a:lnTo>
                    <a:pt x="30" y="79"/>
                  </a:lnTo>
                  <a:lnTo>
                    <a:pt x="32" y="79"/>
                  </a:lnTo>
                  <a:lnTo>
                    <a:pt x="36" y="77"/>
                  </a:lnTo>
                  <a:lnTo>
                    <a:pt x="34" y="77"/>
                  </a:lnTo>
                  <a:lnTo>
                    <a:pt x="34" y="75"/>
                  </a:lnTo>
                  <a:lnTo>
                    <a:pt x="32" y="75"/>
                  </a:lnTo>
                  <a:lnTo>
                    <a:pt x="30" y="75"/>
                  </a:lnTo>
                  <a:lnTo>
                    <a:pt x="30" y="73"/>
                  </a:lnTo>
                  <a:lnTo>
                    <a:pt x="30" y="71"/>
                  </a:lnTo>
                  <a:lnTo>
                    <a:pt x="28" y="71"/>
                  </a:lnTo>
                  <a:lnTo>
                    <a:pt x="24" y="69"/>
                  </a:lnTo>
                  <a:lnTo>
                    <a:pt x="22" y="69"/>
                  </a:lnTo>
                  <a:lnTo>
                    <a:pt x="20" y="67"/>
                  </a:lnTo>
                  <a:lnTo>
                    <a:pt x="20" y="65"/>
                  </a:lnTo>
                  <a:lnTo>
                    <a:pt x="18" y="65"/>
                  </a:lnTo>
                  <a:lnTo>
                    <a:pt x="16" y="63"/>
                  </a:lnTo>
                  <a:lnTo>
                    <a:pt x="14" y="63"/>
                  </a:lnTo>
                  <a:lnTo>
                    <a:pt x="14" y="61"/>
                  </a:lnTo>
                  <a:lnTo>
                    <a:pt x="16" y="59"/>
                  </a:lnTo>
                  <a:lnTo>
                    <a:pt x="18" y="59"/>
                  </a:lnTo>
                  <a:lnTo>
                    <a:pt x="18" y="57"/>
                  </a:lnTo>
                  <a:lnTo>
                    <a:pt x="18" y="55"/>
                  </a:lnTo>
                  <a:lnTo>
                    <a:pt x="16" y="55"/>
                  </a:lnTo>
                  <a:lnTo>
                    <a:pt x="16" y="53"/>
                  </a:lnTo>
                  <a:lnTo>
                    <a:pt x="12" y="51"/>
                  </a:lnTo>
                  <a:lnTo>
                    <a:pt x="12" y="49"/>
                  </a:lnTo>
                  <a:lnTo>
                    <a:pt x="14" y="49"/>
                  </a:lnTo>
                  <a:lnTo>
                    <a:pt x="16" y="51"/>
                  </a:lnTo>
                  <a:lnTo>
                    <a:pt x="18" y="51"/>
                  </a:lnTo>
                  <a:lnTo>
                    <a:pt x="20" y="49"/>
                  </a:lnTo>
                  <a:lnTo>
                    <a:pt x="20" y="47"/>
                  </a:lnTo>
                  <a:lnTo>
                    <a:pt x="18" y="47"/>
                  </a:lnTo>
                  <a:lnTo>
                    <a:pt x="14" y="45"/>
                  </a:lnTo>
                  <a:lnTo>
                    <a:pt x="12" y="43"/>
                  </a:lnTo>
                  <a:lnTo>
                    <a:pt x="10" y="43"/>
                  </a:lnTo>
                  <a:lnTo>
                    <a:pt x="10" y="41"/>
                  </a:lnTo>
                  <a:lnTo>
                    <a:pt x="10" y="37"/>
                  </a:lnTo>
                  <a:lnTo>
                    <a:pt x="12" y="35"/>
                  </a:lnTo>
                  <a:lnTo>
                    <a:pt x="12" y="33"/>
                  </a:lnTo>
                  <a:lnTo>
                    <a:pt x="14" y="32"/>
                  </a:lnTo>
                  <a:lnTo>
                    <a:pt x="14" y="30"/>
                  </a:lnTo>
                  <a:lnTo>
                    <a:pt x="12" y="30"/>
                  </a:lnTo>
                  <a:lnTo>
                    <a:pt x="10" y="30"/>
                  </a:lnTo>
                  <a:lnTo>
                    <a:pt x="8" y="30"/>
                  </a:lnTo>
                  <a:lnTo>
                    <a:pt x="6" y="32"/>
                  </a:lnTo>
                  <a:lnTo>
                    <a:pt x="6" y="30"/>
                  </a:lnTo>
                  <a:lnTo>
                    <a:pt x="8" y="28"/>
                  </a:lnTo>
                  <a:lnTo>
                    <a:pt x="8" y="26"/>
                  </a:lnTo>
                  <a:lnTo>
                    <a:pt x="8" y="22"/>
                  </a:lnTo>
                  <a:lnTo>
                    <a:pt x="10" y="22"/>
                  </a:lnTo>
                  <a:lnTo>
                    <a:pt x="10" y="24"/>
                  </a:lnTo>
                  <a:lnTo>
                    <a:pt x="12" y="24"/>
                  </a:lnTo>
                  <a:lnTo>
                    <a:pt x="14" y="24"/>
                  </a:lnTo>
                  <a:lnTo>
                    <a:pt x="14" y="22"/>
                  </a:lnTo>
                  <a:lnTo>
                    <a:pt x="12" y="22"/>
                  </a:lnTo>
                  <a:lnTo>
                    <a:pt x="10" y="22"/>
                  </a:lnTo>
                  <a:lnTo>
                    <a:pt x="8" y="22"/>
                  </a:lnTo>
                  <a:lnTo>
                    <a:pt x="8" y="20"/>
                  </a:lnTo>
                  <a:lnTo>
                    <a:pt x="4" y="20"/>
                  </a:lnTo>
                  <a:lnTo>
                    <a:pt x="4" y="18"/>
                  </a:lnTo>
                  <a:lnTo>
                    <a:pt x="4" y="16"/>
                  </a:lnTo>
                  <a:lnTo>
                    <a:pt x="6" y="16"/>
                  </a:lnTo>
                  <a:lnTo>
                    <a:pt x="4" y="14"/>
                  </a:lnTo>
                  <a:lnTo>
                    <a:pt x="4" y="16"/>
                  </a:lnTo>
                  <a:lnTo>
                    <a:pt x="4" y="14"/>
                  </a:lnTo>
                  <a:lnTo>
                    <a:pt x="2" y="14"/>
                  </a:lnTo>
                  <a:lnTo>
                    <a:pt x="2" y="12"/>
                  </a:lnTo>
                  <a:lnTo>
                    <a:pt x="4" y="12"/>
                  </a:lnTo>
                  <a:lnTo>
                    <a:pt x="4" y="10"/>
                  </a:lnTo>
                  <a:lnTo>
                    <a:pt x="2" y="10"/>
                  </a:lnTo>
                  <a:lnTo>
                    <a:pt x="2" y="8"/>
                  </a:lnTo>
                  <a:lnTo>
                    <a:pt x="0" y="6"/>
                  </a:lnTo>
                  <a:close/>
                </a:path>
              </a:pathLst>
            </a:custGeom>
            <a:solidFill>
              <a:srgbClr val="FC6800"/>
            </a:solidFill>
            <a:ln w="3175">
              <a:solidFill>
                <a:schemeClr val="bg1"/>
              </a:solidFill>
              <a:prstDash val="sysDot"/>
              <a:round/>
              <a:headEnd/>
              <a:tailEnd/>
            </a:ln>
          </p:spPr>
          <p:txBody>
            <a:bodyPr/>
            <a:lstStyle/>
            <a:p>
              <a:pPr fontAlgn="base">
                <a:spcBef>
                  <a:spcPct val="0"/>
                </a:spcBef>
                <a:spcAft>
                  <a:spcPct val="0"/>
                </a:spcAft>
              </a:pPr>
              <a:endParaRPr lang="de-DE" sz="2400">
                <a:solidFill>
                  <a:srgbClr val="000000"/>
                </a:solidFill>
                <a:cs typeface="Arial" charset="0"/>
              </a:endParaRPr>
            </a:p>
          </p:txBody>
        </p:sp>
        <p:sp>
          <p:nvSpPr>
            <p:cNvPr id="14608" name="Freeform 2690"/>
            <p:cNvSpPr>
              <a:spLocks/>
            </p:cNvSpPr>
            <p:nvPr/>
          </p:nvSpPr>
          <p:spPr bwMode="auto">
            <a:xfrm>
              <a:off x="4335083" y="1899341"/>
              <a:ext cx="54994" cy="27498"/>
            </a:xfrm>
            <a:custGeom>
              <a:avLst/>
              <a:gdLst>
                <a:gd name="T0" fmla="*/ 2147483647 w 60"/>
                <a:gd name="T1" fmla="*/ 2147483647 h 34"/>
                <a:gd name="T2" fmla="*/ 2147483647 w 60"/>
                <a:gd name="T3" fmla="*/ 2147483647 h 34"/>
                <a:gd name="T4" fmla="*/ 2147483647 w 60"/>
                <a:gd name="T5" fmla="*/ 2147483647 h 34"/>
                <a:gd name="T6" fmla="*/ 2147483647 w 60"/>
                <a:gd name="T7" fmla="*/ 2147483647 h 34"/>
                <a:gd name="T8" fmla="*/ 2147483647 w 60"/>
                <a:gd name="T9" fmla="*/ 2147483647 h 34"/>
                <a:gd name="T10" fmla="*/ 2147483647 w 60"/>
                <a:gd name="T11" fmla="*/ 2147483647 h 34"/>
                <a:gd name="T12" fmla="*/ 2147483647 w 60"/>
                <a:gd name="T13" fmla="*/ 2147483647 h 34"/>
                <a:gd name="T14" fmla="*/ 2147483647 w 60"/>
                <a:gd name="T15" fmla="*/ 2147483647 h 34"/>
                <a:gd name="T16" fmla="*/ 2147483647 w 60"/>
                <a:gd name="T17" fmla="*/ 0 h 34"/>
                <a:gd name="T18" fmla="*/ 2147483647 w 60"/>
                <a:gd name="T19" fmla="*/ 2147483647 h 34"/>
                <a:gd name="T20" fmla="*/ 2147483647 w 60"/>
                <a:gd name="T21" fmla="*/ 0 h 34"/>
                <a:gd name="T22" fmla="*/ 2147483647 w 60"/>
                <a:gd name="T23" fmla="*/ 2147483647 h 34"/>
                <a:gd name="T24" fmla="*/ 2147483647 w 60"/>
                <a:gd name="T25" fmla="*/ 2147483647 h 34"/>
                <a:gd name="T26" fmla="*/ 2147483647 w 60"/>
                <a:gd name="T27" fmla="*/ 2147483647 h 34"/>
                <a:gd name="T28" fmla="*/ 2147483647 w 60"/>
                <a:gd name="T29" fmla="*/ 2147483647 h 34"/>
                <a:gd name="T30" fmla="*/ 2147483647 w 60"/>
                <a:gd name="T31" fmla="*/ 2147483647 h 34"/>
                <a:gd name="T32" fmla="*/ 2147483647 w 60"/>
                <a:gd name="T33" fmla="*/ 2147483647 h 34"/>
                <a:gd name="T34" fmla="*/ 2147483647 w 60"/>
                <a:gd name="T35" fmla="*/ 2147483647 h 34"/>
                <a:gd name="T36" fmla="*/ 2147483647 w 60"/>
                <a:gd name="T37" fmla="*/ 2147483647 h 34"/>
                <a:gd name="T38" fmla="*/ 2147483647 w 60"/>
                <a:gd name="T39" fmla="*/ 2147483647 h 34"/>
                <a:gd name="T40" fmla="*/ 2147483647 w 60"/>
                <a:gd name="T41" fmla="*/ 2147483647 h 34"/>
                <a:gd name="T42" fmla="*/ 2147483647 w 60"/>
                <a:gd name="T43" fmla="*/ 2147483647 h 34"/>
                <a:gd name="T44" fmla="*/ 2147483647 w 60"/>
                <a:gd name="T45" fmla="*/ 2147483647 h 34"/>
                <a:gd name="T46" fmla="*/ 2147483647 w 60"/>
                <a:gd name="T47" fmla="*/ 2147483647 h 34"/>
                <a:gd name="T48" fmla="*/ 2147483647 w 60"/>
                <a:gd name="T49" fmla="*/ 2147483647 h 34"/>
                <a:gd name="T50" fmla="*/ 2147483647 w 60"/>
                <a:gd name="T51" fmla="*/ 2147483647 h 34"/>
                <a:gd name="T52" fmla="*/ 2147483647 w 60"/>
                <a:gd name="T53" fmla="*/ 2147483647 h 34"/>
                <a:gd name="T54" fmla="*/ 2147483647 w 60"/>
                <a:gd name="T55" fmla="*/ 2147483647 h 34"/>
                <a:gd name="T56" fmla="*/ 2147483647 w 60"/>
                <a:gd name="T57" fmla="*/ 2147483647 h 34"/>
                <a:gd name="T58" fmla="*/ 2147483647 w 60"/>
                <a:gd name="T59" fmla="*/ 2147483647 h 34"/>
                <a:gd name="T60" fmla="*/ 2147483647 w 60"/>
                <a:gd name="T61" fmla="*/ 2147483647 h 34"/>
                <a:gd name="T62" fmla="*/ 2147483647 w 60"/>
                <a:gd name="T63" fmla="*/ 2147483647 h 34"/>
                <a:gd name="T64" fmla="*/ 2147483647 w 60"/>
                <a:gd name="T65" fmla="*/ 2147483647 h 34"/>
                <a:gd name="T66" fmla="*/ 2147483647 w 60"/>
                <a:gd name="T67" fmla="*/ 2147483647 h 34"/>
                <a:gd name="T68" fmla="*/ 2147483647 w 60"/>
                <a:gd name="T69" fmla="*/ 2147483647 h 34"/>
                <a:gd name="T70" fmla="*/ 2147483647 w 60"/>
                <a:gd name="T71" fmla="*/ 2147483647 h 34"/>
                <a:gd name="T72" fmla="*/ 2147483647 w 60"/>
                <a:gd name="T73" fmla="*/ 2147483647 h 34"/>
                <a:gd name="T74" fmla="*/ 2147483647 w 60"/>
                <a:gd name="T75" fmla="*/ 2147483647 h 34"/>
                <a:gd name="T76" fmla="*/ 2147483647 w 60"/>
                <a:gd name="T77" fmla="*/ 2147483647 h 34"/>
                <a:gd name="T78" fmla="*/ 2147483647 w 60"/>
                <a:gd name="T79" fmla="*/ 2147483647 h 34"/>
                <a:gd name="T80" fmla="*/ 2147483647 w 60"/>
                <a:gd name="T81" fmla="*/ 2147483647 h 34"/>
                <a:gd name="T82" fmla="*/ 2147483647 w 60"/>
                <a:gd name="T83" fmla="*/ 2147483647 h 34"/>
                <a:gd name="T84" fmla="*/ 2147483647 w 60"/>
                <a:gd name="T85" fmla="*/ 2147483647 h 34"/>
                <a:gd name="T86" fmla="*/ 2147483647 w 60"/>
                <a:gd name="T87" fmla="*/ 2147483647 h 34"/>
                <a:gd name="T88" fmla="*/ 2147483647 w 60"/>
                <a:gd name="T89" fmla="*/ 2147483647 h 34"/>
                <a:gd name="T90" fmla="*/ 0 w 60"/>
                <a:gd name="T91" fmla="*/ 2147483647 h 34"/>
                <a:gd name="T92" fmla="*/ 2147483647 w 60"/>
                <a:gd name="T93" fmla="*/ 2147483647 h 34"/>
                <a:gd name="T94" fmla="*/ 2147483647 w 60"/>
                <a:gd name="T95" fmla="*/ 2147483647 h 34"/>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w 60"/>
                <a:gd name="T145" fmla="*/ 0 h 34"/>
                <a:gd name="T146" fmla="*/ 60 w 60"/>
                <a:gd name="T147" fmla="*/ 34 h 34"/>
              </a:gdLst>
              <a:ahLst/>
              <a:cxnLst>
                <a:cxn ang="T96">
                  <a:pos x="T0" y="T1"/>
                </a:cxn>
                <a:cxn ang="T97">
                  <a:pos x="T2" y="T3"/>
                </a:cxn>
                <a:cxn ang="T98">
                  <a:pos x="T4" y="T5"/>
                </a:cxn>
                <a:cxn ang="T99">
                  <a:pos x="T6" y="T7"/>
                </a:cxn>
                <a:cxn ang="T100">
                  <a:pos x="T8" y="T9"/>
                </a:cxn>
                <a:cxn ang="T101">
                  <a:pos x="T10" y="T11"/>
                </a:cxn>
                <a:cxn ang="T102">
                  <a:pos x="T12" y="T13"/>
                </a:cxn>
                <a:cxn ang="T103">
                  <a:pos x="T14" y="T15"/>
                </a:cxn>
                <a:cxn ang="T104">
                  <a:pos x="T16" y="T17"/>
                </a:cxn>
                <a:cxn ang="T105">
                  <a:pos x="T18" y="T19"/>
                </a:cxn>
                <a:cxn ang="T106">
                  <a:pos x="T20" y="T21"/>
                </a:cxn>
                <a:cxn ang="T107">
                  <a:pos x="T22" y="T23"/>
                </a:cxn>
                <a:cxn ang="T108">
                  <a:pos x="T24" y="T25"/>
                </a:cxn>
                <a:cxn ang="T109">
                  <a:pos x="T26" y="T27"/>
                </a:cxn>
                <a:cxn ang="T110">
                  <a:pos x="T28" y="T29"/>
                </a:cxn>
                <a:cxn ang="T111">
                  <a:pos x="T30" y="T31"/>
                </a:cxn>
                <a:cxn ang="T112">
                  <a:pos x="T32" y="T33"/>
                </a:cxn>
                <a:cxn ang="T113">
                  <a:pos x="T34" y="T35"/>
                </a:cxn>
                <a:cxn ang="T114">
                  <a:pos x="T36" y="T37"/>
                </a:cxn>
                <a:cxn ang="T115">
                  <a:pos x="T38" y="T39"/>
                </a:cxn>
                <a:cxn ang="T116">
                  <a:pos x="T40" y="T41"/>
                </a:cxn>
                <a:cxn ang="T117">
                  <a:pos x="T42" y="T43"/>
                </a:cxn>
                <a:cxn ang="T118">
                  <a:pos x="T44" y="T45"/>
                </a:cxn>
                <a:cxn ang="T119">
                  <a:pos x="T46" y="T47"/>
                </a:cxn>
                <a:cxn ang="T120">
                  <a:pos x="T48" y="T49"/>
                </a:cxn>
                <a:cxn ang="T121">
                  <a:pos x="T50" y="T51"/>
                </a:cxn>
                <a:cxn ang="T122">
                  <a:pos x="T52" y="T53"/>
                </a:cxn>
                <a:cxn ang="T123">
                  <a:pos x="T54" y="T55"/>
                </a:cxn>
                <a:cxn ang="T124">
                  <a:pos x="T56" y="T57"/>
                </a:cxn>
                <a:cxn ang="T125">
                  <a:pos x="T58" y="T59"/>
                </a:cxn>
                <a:cxn ang="T126">
                  <a:pos x="T60" y="T61"/>
                </a:cxn>
                <a:cxn ang="T127">
                  <a:pos x="T62" y="T63"/>
                </a:cxn>
                <a:cxn ang="T128">
                  <a:pos x="T64" y="T65"/>
                </a:cxn>
                <a:cxn ang="T129">
                  <a:pos x="T66" y="T67"/>
                </a:cxn>
                <a:cxn ang="T130">
                  <a:pos x="T68" y="T69"/>
                </a:cxn>
                <a:cxn ang="T131">
                  <a:pos x="T70" y="T71"/>
                </a:cxn>
                <a:cxn ang="T132">
                  <a:pos x="T72" y="T73"/>
                </a:cxn>
                <a:cxn ang="T133">
                  <a:pos x="T74" y="T75"/>
                </a:cxn>
                <a:cxn ang="T134">
                  <a:pos x="T76" y="T77"/>
                </a:cxn>
                <a:cxn ang="T135">
                  <a:pos x="T78" y="T79"/>
                </a:cxn>
                <a:cxn ang="T136">
                  <a:pos x="T80" y="T81"/>
                </a:cxn>
                <a:cxn ang="T137">
                  <a:pos x="T82" y="T83"/>
                </a:cxn>
                <a:cxn ang="T138">
                  <a:pos x="T84" y="T85"/>
                </a:cxn>
                <a:cxn ang="T139">
                  <a:pos x="T86" y="T87"/>
                </a:cxn>
                <a:cxn ang="T140">
                  <a:pos x="T88" y="T89"/>
                </a:cxn>
                <a:cxn ang="T141">
                  <a:pos x="T90" y="T91"/>
                </a:cxn>
                <a:cxn ang="T142">
                  <a:pos x="T92" y="T93"/>
                </a:cxn>
                <a:cxn ang="T143">
                  <a:pos x="T94" y="T95"/>
                </a:cxn>
              </a:cxnLst>
              <a:rect l="T144" t="T145" r="T146" b="T147"/>
              <a:pathLst>
                <a:path w="60" h="34">
                  <a:moveTo>
                    <a:pt x="6" y="8"/>
                  </a:moveTo>
                  <a:lnTo>
                    <a:pt x="8" y="8"/>
                  </a:lnTo>
                  <a:lnTo>
                    <a:pt x="10" y="8"/>
                  </a:lnTo>
                  <a:lnTo>
                    <a:pt x="14" y="8"/>
                  </a:lnTo>
                  <a:lnTo>
                    <a:pt x="14" y="10"/>
                  </a:lnTo>
                  <a:lnTo>
                    <a:pt x="20" y="10"/>
                  </a:lnTo>
                  <a:lnTo>
                    <a:pt x="22" y="10"/>
                  </a:lnTo>
                  <a:lnTo>
                    <a:pt x="28" y="8"/>
                  </a:lnTo>
                  <a:lnTo>
                    <a:pt x="28" y="6"/>
                  </a:lnTo>
                  <a:lnTo>
                    <a:pt x="32" y="6"/>
                  </a:lnTo>
                  <a:lnTo>
                    <a:pt x="34" y="6"/>
                  </a:lnTo>
                  <a:lnTo>
                    <a:pt x="36" y="6"/>
                  </a:lnTo>
                  <a:lnTo>
                    <a:pt x="40" y="6"/>
                  </a:lnTo>
                  <a:lnTo>
                    <a:pt x="44" y="4"/>
                  </a:lnTo>
                  <a:lnTo>
                    <a:pt x="46" y="4"/>
                  </a:lnTo>
                  <a:lnTo>
                    <a:pt x="48" y="4"/>
                  </a:lnTo>
                  <a:lnTo>
                    <a:pt x="48" y="2"/>
                  </a:lnTo>
                  <a:lnTo>
                    <a:pt x="50" y="0"/>
                  </a:lnTo>
                  <a:lnTo>
                    <a:pt x="50" y="2"/>
                  </a:lnTo>
                  <a:lnTo>
                    <a:pt x="52" y="2"/>
                  </a:lnTo>
                  <a:lnTo>
                    <a:pt x="52" y="0"/>
                  </a:lnTo>
                  <a:lnTo>
                    <a:pt x="54" y="0"/>
                  </a:lnTo>
                  <a:lnTo>
                    <a:pt x="54" y="2"/>
                  </a:lnTo>
                  <a:lnTo>
                    <a:pt x="54" y="4"/>
                  </a:lnTo>
                  <a:lnTo>
                    <a:pt x="56" y="4"/>
                  </a:lnTo>
                  <a:lnTo>
                    <a:pt x="56" y="6"/>
                  </a:lnTo>
                  <a:lnTo>
                    <a:pt x="58" y="8"/>
                  </a:lnTo>
                  <a:lnTo>
                    <a:pt x="60" y="8"/>
                  </a:lnTo>
                  <a:lnTo>
                    <a:pt x="58" y="8"/>
                  </a:lnTo>
                  <a:lnTo>
                    <a:pt x="56" y="6"/>
                  </a:lnTo>
                  <a:lnTo>
                    <a:pt x="54" y="6"/>
                  </a:lnTo>
                  <a:lnTo>
                    <a:pt x="54" y="8"/>
                  </a:lnTo>
                  <a:lnTo>
                    <a:pt x="54" y="10"/>
                  </a:lnTo>
                  <a:lnTo>
                    <a:pt x="52" y="10"/>
                  </a:lnTo>
                  <a:lnTo>
                    <a:pt x="50" y="10"/>
                  </a:lnTo>
                  <a:lnTo>
                    <a:pt x="50" y="12"/>
                  </a:lnTo>
                  <a:lnTo>
                    <a:pt x="48" y="12"/>
                  </a:lnTo>
                  <a:lnTo>
                    <a:pt x="44" y="14"/>
                  </a:lnTo>
                  <a:lnTo>
                    <a:pt x="42" y="14"/>
                  </a:lnTo>
                  <a:lnTo>
                    <a:pt x="42" y="16"/>
                  </a:lnTo>
                  <a:lnTo>
                    <a:pt x="42" y="18"/>
                  </a:lnTo>
                  <a:lnTo>
                    <a:pt x="44" y="18"/>
                  </a:lnTo>
                  <a:lnTo>
                    <a:pt x="44" y="22"/>
                  </a:lnTo>
                  <a:lnTo>
                    <a:pt x="44" y="24"/>
                  </a:lnTo>
                  <a:lnTo>
                    <a:pt x="42" y="24"/>
                  </a:lnTo>
                  <a:lnTo>
                    <a:pt x="40" y="24"/>
                  </a:lnTo>
                  <a:lnTo>
                    <a:pt x="36" y="26"/>
                  </a:lnTo>
                  <a:lnTo>
                    <a:pt x="36" y="28"/>
                  </a:lnTo>
                  <a:lnTo>
                    <a:pt x="36" y="26"/>
                  </a:lnTo>
                  <a:lnTo>
                    <a:pt x="38" y="26"/>
                  </a:lnTo>
                  <a:lnTo>
                    <a:pt x="38" y="28"/>
                  </a:lnTo>
                  <a:lnTo>
                    <a:pt x="36" y="28"/>
                  </a:lnTo>
                  <a:lnTo>
                    <a:pt x="36" y="30"/>
                  </a:lnTo>
                  <a:lnTo>
                    <a:pt x="36" y="32"/>
                  </a:lnTo>
                  <a:lnTo>
                    <a:pt x="36" y="34"/>
                  </a:lnTo>
                  <a:lnTo>
                    <a:pt x="34" y="32"/>
                  </a:lnTo>
                  <a:lnTo>
                    <a:pt x="32" y="32"/>
                  </a:lnTo>
                  <a:lnTo>
                    <a:pt x="30" y="32"/>
                  </a:lnTo>
                  <a:lnTo>
                    <a:pt x="28" y="32"/>
                  </a:lnTo>
                  <a:lnTo>
                    <a:pt x="26" y="30"/>
                  </a:lnTo>
                  <a:lnTo>
                    <a:pt x="24" y="28"/>
                  </a:lnTo>
                  <a:lnTo>
                    <a:pt x="24" y="30"/>
                  </a:lnTo>
                  <a:lnTo>
                    <a:pt x="22" y="30"/>
                  </a:lnTo>
                  <a:lnTo>
                    <a:pt x="22" y="32"/>
                  </a:lnTo>
                  <a:lnTo>
                    <a:pt x="20" y="32"/>
                  </a:lnTo>
                  <a:lnTo>
                    <a:pt x="16" y="32"/>
                  </a:lnTo>
                  <a:lnTo>
                    <a:pt x="14" y="32"/>
                  </a:lnTo>
                  <a:lnTo>
                    <a:pt x="12" y="32"/>
                  </a:lnTo>
                  <a:lnTo>
                    <a:pt x="12" y="34"/>
                  </a:lnTo>
                  <a:lnTo>
                    <a:pt x="8" y="34"/>
                  </a:lnTo>
                  <a:lnTo>
                    <a:pt x="6" y="34"/>
                  </a:lnTo>
                  <a:lnTo>
                    <a:pt x="6" y="32"/>
                  </a:lnTo>
                  <a:lnTo>
                    <a:pt x="6" y="30"/>
                  </a:lnTo>
                  <a:lnTo>
                    <a:pt x="8" y="30"/>
                  </a:lnTo>
                  <a:lnTo>
                    <a:pt x="10" y="30"/>
                  </a:lnTo>
                  <a:lnTo>
                    <a:pt x="12" y="28"/>
                  </a:lnTo>
                  <a:lnTo>
                    <a:pt x="10" y="26"/>
                  </a:lnTo>
                  <a:lnTo>
                    <a:pt x="8" y="26"/>
                  </a:lnTo>
                  <a:lnTo>
                    <a:pt x="6" y="26"/>
                  </a:lnTo>
                  <a:lnTo>
                    <a:pt x="6" y="24"/>
                  </a:lnTo>
                  <a:lnTo>
                    <a:pt x="4" y="24"/>
                  </a:lnTo>
                  <a:lnTo>
                    <a:pt x="4" y="22"/>
                  </a:lnTo>
                  <a:lnTo>
                    <a:pt x="6" y="22"/>
                  </a:lnTo>
                  <a:lnTo>
                    <a:pt x="6" y="20"/>
                  </a:lnTo>
                  <a:lnTo>
                    <a:pt x="4" y="20"/>
                  </a:lnTo>
                  <a:lnTo>
                    <a:pt x="2" y="20"/>
                  </a:lnTo>
                  <a:lnTo>
                    <a:pt x="4" y="18"/>
                  </a:lnTo>
                  <a:lnTo>
                    <a:pt x="6" y="16"/>
                  </a:lnTo>
                  <a:lnTo>
                    <a:pt x="4" y="14"/>
                  </a:lnTo>
                  <a:lnTo>
                    <a:pt x="2" y="14"/>
                  </a:lnTo>
                  <a:lnTo>
                    <a:pt x="0" y="14"/>
                  </a:lnTo>
                  <a:lnTo>
                    <a:pt x="0" y="12"/>
                  </a:lnTo>
                  <a:lnTo>
                    <a:pt x="2" y="12"/>
                  </a:lnTo>
                  <a:lnTo>
                    <a:pt x="2" y="10"/>
                  </a:lnTo>
                  <a:lnTo>
                    <a:pt x="6" y="10"/>
                  </a:lnTo>
                  <a:lnTo>
                    <a:pt x="6" y="8"/>
                  </a:lnTo>
                  <a:close/>
                </a:path>
              </a:pathLst>
            </a:custGeom>
            <a:solidFill>
              <a:srgbClr val="FC6800"/>
            </a:solidFill>
            <a:ln w="3175">
              <a:solidFill>
                <a:schemeClr val="bg1"/>
              </a:solidFill>
              <a:prstDash val="sysDot"/>
              <a:round/>
              <a:headEnd/>
              <a:tailEnd/>
            </a:ln>
          </p:spPr>
          <p:txBody>
            <a:bodyPr/>
            <a:lstStyle/>
            <a:p>
              <a:pPr fontAlgn="base">
                <a:spcBef>
                  <a:spcPct val="0"/>
                </a:spcBef>
                <a:spcAft>
                  <a:spcPct val="0"/>
                </a:spcAft>
              </a:pPr>
              <a:endParaRPr lang="de-DE" sz="2400">
                <a:solidFill>
                  <a:srgbClr val="000000"/>
                </a:solidFill>
                <a:cs typeface="Arial" charset="0"/>
              </a:endParaRPr>
            </a:p>
          </p:txBody>
        </p:sp>
        <p:sp>
          <p:nvSpPr>
            <p:cNvPr id="14609" name="Freeform 2691"/>
            <p:cNvSpPr>
              <a:spLocks/>
            </p:cNvSpPr>
            <p:nvPr/>
          </p:nvSpPr>
          <p:spPr bwMode="auto">
            <a:xfrm>
              <a:off x="4376983" y="1930767"/>
              <a:ext cx="69398" cy="52375"/>
            </a:xfrm>
            <a:custGeom>
              <a:avLst/>
              <a:gdLst>
                <a:gd name="T0" fmla="*/ 2147483647 w 76"/>
                <a:gd name="T1" fmla="*/ 2147483647 h 63"/>
                <a:gd name="T2" fmla="*/ 2147483647 w 76"/>
                <a:gd name="T3" fmla="*/ 2147483647 h 63"/>
                <a:gd name="T4" fmla="*/ 2147483647 w 76"/>
                <a:gd name="T5" fmla="*/ 2147483647 h 63"/>
                <a:gd name="T6" fmla="*/ 2147483647 w 76"/>
                <a:gd name="T7" fmla="*/ 2147483647 h 63"/>
                <a:gd name="T8" fmla="*/ 2147483647 w 76"/>
                <a:gd name="T9" fmla="*/ 2147483647 h 63"/>
                <a:gd name="T10" fmla="*/ 2147483647 w 76"/>
                <a:gd name="T11" fmla="*/ 2147483647 h 63"/>
                <a:gd name="T12" fmla="*/ 2147483647 w 76"/>
                <a:gd name="T13" fmla="*/ 2147483647 h 63"/>
                <a:gd name="T14" fmla="*/ 2147483647 w 76"/>
                <a:gd name="T15" fmla="*/ 2147483647 h 63"/>
                <a:gd name="T16" fmla="*/ 2147483647 w 76"/>
                <a:gd name="T17" fmla="*/ 2147483647 h 63"/>
                <a:gd name="T18" fmla="*/ 2147483647 w 76"/>
                <a:gd name="T19" fmla="*/ 2147483647 h 63"/>
                <a:gd name="T20" fmla="*/ 0 w 76"/>
                <a:gd name="T21" fmla="*/ 2147483647 h 63"/>
                <a:gd name="T22" fmla="*/ 2147483647 w 76"/>
                <a:gd name="T23" fmla="*/ 2147483647 h 63"/>
                <a:gd name="T24" fmla="*/ 2147483647 w 76"/>
                <a:gd name="T25" fmla="*/ 0 h 63"/>
                <a:gd name="T26" fmla="*/ 2147483647 w 76"/>
                <a:gd name="T27" fmla="*/ 2147483647 h 63"/>
                <a:gd name="T28" fmla="*/ 2147483647 w 76"/>
                <a:gd name="T29" fmla="*/ 2147483647 h 63"/>
                <a:gd name="T30" fmla="*/ 2147483647 w 76"/>
                <a:gd name="T31" fmla="*/ 0 h 63"/>
                <a:gd name="T32" fmla="*/ 2147483647 w 76"/>
                <a:gd name="T33" fmla="*/ 2147483647 h 63"/>
                <a:gd name="T34" fmla="*/ 2147483647 w 76"/>
                <a:gd name="T35" fmla="*/ 2147483647 h 63"/>
                <a:gd name="T36" fmla="*/ 2147483647 w 76"/>
                <a:gd name="T37" fmla="*/ 2147483647 h 63"/>
                <a:gd name="T38" fmla="*/ 2147483647 w 76"/>
                <a:gd name="T39" fmla="*/ 2147483647 h 63"/>
                <a:gd name="T40" fmla="*/ 2147483647 w 76"/>
                <a:gd name="T41" fmla="*/ 2147483647 h 63"/>
                <a:gd name="T42" fmla="*/ 2147483647 w 76"/>
                <a:gd name="T43" fmla="*/ 2147483647 h 63"/>
                <a:gd name="T44" fmla="*/ 2147483647 w 76"/>
                <a:gd name="T45" fmla="*/ 2147483647 h 63"/>
                <a:gd name="T46" fmla="*/ 2147483647 w 76"/>
                <a:gd name="T47" fmla="*/ 2147483647 h 63"/>
                <a:gd name="T48" fmla="*/ 2147483647 w 76"/>
                <a:gd name="T49" fmla="*/ 2147483647 h 63"/>
                <a:gd name="T50" fmla="*/ 2147483647 w 76"/>
                <a:gd name="T51" fmla="*/ 2147483647 h 63"/>
                <a:gd name="T52" fmla="*/ 2147483647 w 76"/>
                <a:gd name="T53" fmla="*/ 2147483647 h 63"/>
                <a:gd name="T54" fmla="*/ 2147483647 w 76"/>
                <a:gd name="T55" fmla="*/ 2147483647 h 63"/>
                <a:gd name="T56" fmla="*/ 2147483647 w 76"/>
                <a:gd name="T57" fmla="*/ 2147483647 h 63"/>
                <a:gd name="T58" fmla="*/ 2147483647 w 76"/>
                <a:gd name="T59" fmla="*/ 2147483647 h 63"/>
                <a:gd name="T60" fmla="*/ 2147483647 w 76"/>
                <a:gd name="T61" fmla="*/ 2147483647 h 63"/>
                <a:gd name="T62" fmla="*/ 2147483647 w 76"/>
                <a:gd name="T63" fmla="*/ 2147483647 h 63"/>
                <a:gd name="T64" fmla="*/ 2147483647 w 76"/>
                <a:gd name="T65" fmla="*/ 2147483647 h 63"/>
                <a:gd name="T66" fmla="*/ 2147483647 w 76"/>
                <a:gd name="T67" fmla="*/ 2147483647 h 63"/>
                <a:gd name="T68" fmla="*/ 2147483647 w 76"/>
                <a:gd name="T69" fmla="*/ 2147483647 h 63"/>
                <a:gd name="T70" fmla="*/ 2147483647 w 76"/>
                <a:gd name="T71" fmla="*/ 2147483647 h 63"/>
                <a:gd name="T72" fmla="*/ 2147483647 w 76"/>
                <a:gd name="T73" fmla="*/ 2147483647 h 63"/>
                <a:gd name="T74" fmla="*/ 2147483647 w 76"/>
                <a:gd name="T75" fmla="*/ 2147483647 h 63"/>
                <a:gd name="T76" fmla="*/ 2147483647 w 76"/>
                <a:gd name="T77" fmla="*/ 2147483647 h 63"/>
                <a:gd name="T78" fmla="*/ 2147483647 w 76"/>
                <a:gd name="T79" fmla="*/ 2147483647 h 63"/>
                <a:gd name="T80" fmla="*/ 2147483647 w 76"/>
                <a:gd name="T81" fmla="*/ 2147483647 h 63"/>
                <a:gd name="T82" fmla="*/ 2147483647 w 76"/>
                <a:gd name="T83" fmla="*/ 2147483647 h 63"/>
                <a:gd name="T84" fmla="*/ 2147483647 w 76"/>
                <a:gd name="T85" fmla="*/ 2147483647 h 63"/>
                <a:gd name="T86" fmla="*/ 2147483647 w 76"/>
                <a:gd name="T87" fmla="*/ 2147483647 h 63"/>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w 76"/>
                <a:gd name="T133" fmla="*/ 0 h 63"/>
                <a:gd name="T134" fmla="*/ 76 w 76"/>
                <a:gd name="T135" fmla="*/ 63 h 63"/>
              </a:gdLst>
              <a:ahLst/>
              <a:cxnLst>
                <a:cxn ang="T88">
                  <a:pos x="T0" y="T1"/>
                </a:cxn>
                <a:cxn ang="T89">
                  <a:pos x="T2" y="T3"/>
                </a:cxn>
                <a:cxn ang="T90">
                  <a:pos x="T4" y="T5"/>
                </a:cxn>
                <a:cxn ang="T91">
                  <a:pos x="T6" y="T7"/>
                </a:cxn>
                <a:cxn ang="T92">
                  <a:pos x="T8" y="T9"/>
                </a:cxn>
                <a:cxn ang="T93">
                  <a:pos x="T10" y="T11"/>
                </a:cxn>
                <a:cxn ang="T94">
                  <a:pos x="T12" y="T13"/>
                </a:cxn>
                <a:cxn ang="T95">
                  <a:pos x="T14" y="T15"/>
                </a:cxn>
                <a:cxn ang="T96">
                  <a:pos x="T16" y="T17"/>
                </a:cxn>
                <a:cxn ang="T97">
                  <a:pos x="T18" y="T19"/>
                </a:cxn>
                <a:cxn ang="T98">
                  <a:pos x="T20" y="T21"/>
                </a:cxn>
                <a:cxn ang="T99">
                  <a:pos x="T22" y="T23"/>
                </a:cxn>
                <a:cxn ang="T100">
                  <a:pos x="T24" y="T25"/>
                </a:cxn>
                <a:cxn ang="T101">
                  <a:pos x="T26" y="T27"/>
                </a:cxn>
                <a:cxn ang="T102">
                  <a:pos x="T28" y="T29"/>
                </a:cxn>
                <a:cxn ang="T103">
                  <a:pos x="T30" y="T31"/>
                </a:cxn>
                <a:cxn ang="T104">
                  <a:pos x="T32" y="T33"/>
                </a:cxn>
                <a:cxn ang="T105">
                  <a:pos x="T34" y="T35"/>
                </a:cxn>
                <a:cxn ang="T106">
                  <a:pos x="T36" y="T37"/>
                </a:cxn>
                <a:cxn ang="T107">
                  <a:pos x="T38" y="T39"/>
                </a:cxn>
                <a:cxn ang="T108">
                  <a:pos x="T40" y="T41"/>
                </a:cxn>
                <a:cxn ang="T109">
                  <a:pos x="T42" y="T43"/>
                </a:cxn>
                <a:cxn ang="T110">
                  <a:pos x="T44" y="T45"/>
                </a:cxn>
                <a:cxn ang="T111">
                  <a:pos x="T46" y="T47"/>
                </a:cxn>
                <a:cxn ang="T112">
                  <a:pos x="T48" y="T49"/>
                </a:cxn>
                <a:cxn ang="T113">
                  <a:pos x="T50" y="T51"/>
                </a:cxn>
                <a:cxn ang="T114">
                  <a:pos x="T52" y="T53"/>
                </a:cxn>
                <a:cxn ang="T115">
                  <a:pos x="T54" y="T55"/>
                </a:cxn>
                <a:cxn ang="T116">
                  <a:pos x="T56" y="T57"/>
                </a:cxn>
                <a:cxn ang="T117">
                  <a:pos x="T58" y="T59"/>
                </a:cxn>
                <a:cxn ang="T118">
                  <a:pos x="T60" y="T61"/>
                </a:cxn>
                <a:cxn ang="T119">
                  <a:pos x="T62" y="T63"/>
                </a:cxn>
                <a:cxn ang="T120">
                  <a:pos x="T64" y="T65"/>
                </a:cxn>
                <a:cxn ang="T121">
                  <a:pos x="T66" y="T67"/>
                </a:cxn>
                <a:cxn ang="T122">
                  <a:pos x="T68" y="T69"/>
                </a:cxn>
                <a:cxn ang="T123">
                  <a:pos x="T70" y="T71"/>
                </a:cxn>
                <a:cxn ang="T124">
                  <a:pos x="T72" y="T73"/>
                </a:cxn>
                <a:cxn ang="T125">
                  <a:pos x="T74" y="T75"/>
                </a:cxn>
                <a:cxn ang="T126">
                  <a:pos x="T76" y="T77"/>
                </a:cxn>
                <a:cxn ang="T127">
                  <a:pos x="T78" y="T79"/>
                </a:cxn>
                <a:cxn ang="T128">
                  <a:pos x="T80" y="T81"/>
                </a:cxn>
                <a:cxn ang="T129">
                  <a:pos x="T82" y="T83"/>
                </a:cxn>
                <a:cxn ang="T130">
                  <a:pos x="T84" y="T85"/>
                </a:cxn>
                <a:cxn ang="T131">
                  <a:pos x="T86" y="T87"/>
                </a:cxn>
              </a:cxnLst>
              <a:rect l="T132" t="T133" r="T134" b="T135"/>
              <a:pathLst>
                <a:path w="76" h="63">
                  <a:moveTo>
                    <a:pt x="40" y="55"/>
                  </a:moveTo>
                  <a:lnTo>
                    <a:pt x="38" y="53"/>
                  </a:lnTo>
                  <a:lnTo>
                    <a:pt x="40" y="53"/>
                  </a:lnTo>
                  <a:lnTo>
                    <a:pt x="40" y="51"/>
                  </a:lnTo>
                  <a:lnTo>
                    <a:pt x="38" y="49"/>
                  </a:lnTo>
                  <a:lnTo>
                    <a:pt x="36" y="47"/>
                  </a:lnTo>
                  <a:lnTo>
                    <a:pt x="34" y="45"/>
                  </a:lnTo>
                  <a:lnTo>
                    <a:pt x="34" y="43"/>
                  </a:lnTo>
                  <a:lnTo>
                    <a:pt x="32" y="41"/>
                  </a:lnTo>
                  <a:lnTo>
                    <a:pt x="34" y="41"/>
                  </a:lnTo>
                  <a:lnTo>
                    <a:pt x="32" y="41"/>
                  </a:lnTo>
                  <a:lnTo>
                    <a:pt x="30" y="39"/>
                  </a:lnTo>
                  <a:lnTo>
                    <a:pt x="28" y="39"/>
                  </a:lnTo>
                  <a:lnTo>
                    <a:pt x="26" y="37"/>
                  </a:lnTo>
                  <a:lnTo>
                    <a:pt x="24" y="33"/>
                  </a:lnTo>
                  <a:lnTo>
                    <a:pt x="22" y="31"/>
                  </a:lnTo>
                  <a:lnTo>
                    <a:pt x="20" y="31"/>
                  </a:lnTo>
                  <a:lnTo>
                    <a:pt x="20" y="29"/>
                  </a:lnTo>
                  <a:lnTo>
                    <a:pt x="18" y="27"/>
                  </a:lnTo>
                  <a:lnTo>
                    <a:pt x="16" y="27"/>
                  </a:lnTo>
                  <a:lnTo>
                    <a:pt x="14" y="25"/>
                  </a:lnTo>
                  <a:lnTo>
                    <a:pt x="12" y="25"/>
                  </a:lnTo>
                  <a:lnTo>
                    <a:pt x="12" y="23"/>
                  </a:lnTo>
                  <a:lnTo>
                    <a:pt x="10" y="23"/>
                  </a:lnTo>
                  <a:lnTo>
                    <a:pt x="10" y="19"/>
                  </a:lnTo>
                  <a:lnTo>
                    <a:pt x="8" y="15"/>
                  </a:lnTo>
                  <a:lnTo>
                    <a:pt x="6" y="15"/>
                  </a:lnTo>
                  <a:lnTo>
                    <a:pt x="4" y="13"/>
                  </a:lnTo>
                  <a:lnTo>
                    <a:pt x="2" y="13"/>
                  </a:lnTo>
                  <a:lnTo>
                    <a:pt x="2" y="11"/>
                  </a:lnTo>
                  <a:lnTo>
                    <a:pt x="0" y="11"/>
                  </a:lnTo>
                  <a:lnTo>
                    <a:pt x="0" y="10"/>
                  </a:lnTo>
                  <a:lnTo>
                    <a:pt x="0" y="8"/>
                  </a:lnTo>
                  <a:lnTo>
                    <a:pt x="0" y="4"/>
                  </a:lnTo>
                  <a:lnTo>
                    <a:pt x="0" y="2"/>
                  </a:lnTo>
                  <a:lnTo>
                    <a:pt x="2" y="2"/>
                  </a:lnTo>
                  <a:lnTo>
                    <a:pt x="2" y="0"/>
                  </a:lnTo>
                  <a:lnTo>
                    <a:pt x="4" y="0"/>
                  </a:lnTo>
                  <a:lnTo>
                    <a:pt x="6" y="0"/>
                  </a:lnTo>
                  <a:lnTo>
                    <a:pt x="6" y="2"/>
                  </a:lnTo>
                  <a:lnTo>
                    <a:pt x="8" y="4"/>
                  </a:lnTo>
                  <a:lnTo>
                    <a:pt x="10" y="6"/>
                  </a:lnTo>
                  <a:lnTo>
                    <a:pt x="12" y="6"/>
                  </a:lnTo>
                  <a:lnTo>
                    <a:pt x="12" y="4"/>
                  </a:lnTo>
                  <a:lnTo>
                    <a:pt x="14" y="2"/>
                  </a:lnTo>
                  <a:lnTo>
                    <a:pt x="14" y="0"/>
                  </a:lnTo>
                  <a:lnTo>
                    <a:pt x="16" y="0"/>
                  </a:lnTo>
                  <a:lnTo>
                    <a:pt x="18" y="0"/>
                  </a:lnTo>
                  <a:lnTo>
                    <a:pt x="18" y="2"/>
                  </a:lnTo>
                  <a:lnTo>
                    <a:pt x="20" y="2"/>
                  </a:lnTo>
                  <a:lnTo>
                    <a:pt x="22" y="2"/>
                  </a:lnTo>
                  <a:lnTo>
                    <a:pt x="22" y="0"/>
                  </a:lnTo>
                  <a:lnTo>
                    <a:pt x="24" y="0"/>
                  </a:lnTo>
                  <a:lnTo>
                    <a:pt x="26" y="2"/>
                  </a:lnTo>
                  <a:lnTo>
                    <a:pt x="28" y="2"/>
                  </a:lnTo>
                  <a:lnTo>
                    <a:pt x="30" y="2"/>
                  </a:lnTo>
                  <a:lnTo>
                    <a:pt x="34" y="2"/>
                  </a:lnTo>
                  <a:lnTo>
                    <a:pt x="34" y="4"/>
                  </a:lnTo>
                  <a:lnTo>
                    <a:pt x="36" y="4"/>
                  </a:lnTo>
                  <a:lnTo>
                    <a:pt x="38" y="4"/>
                  </a:lnTo>
                  <a:lnTo>
                    <a:pt x="40" y="4"/>
                  </a:lnTo>
                  <a:lnTo>
                    <a:pt x="44" y="4"/>
                  </a:lnTo>
                  <a:lnTo>
                    <a:pt x="46" y="4"/>
                  </a:lnTo>
                  <a:lnTo>
                    <a:pt x="46" y="2"/>
                  </a:lnTo>
                  <a:lnTo>
                    <a:pt x="48" y="2"/>
                  </a:lnTo>
                  <a:lnTo>
                    <a:pt x="50" y="4"/>
                  </a:lnTo>
                  <a:lnTo>
                    <a:pt x="54" y="4"/>
                  </a:lnTo>
                  <a:lnTo>
                    <a:pt x="58" y="6"/>
                  </a:lnTo>
                  <a:lnTo>
                    <a:pt x="58" y="8"/>
                  </a:lnTo>
                  <a:lnTo>
                    <a:pt x="58" y="10"/>
                  </a:lnTo>
                  <a:lnTo>
                    <a:pt x="60" y="10"/>
                  </a:lnTo>
                  <a:lnTo>
                    <a:pt x="62" y="10"/>
                  </a:lnTo>
                  <a:lnTo>
                    <a:pt x="64" y="8"/>
                  </a:lnTo>
                  <a:lnTo>
                    <a:pt x="66" y="8"/>
                  </a:lnTo>
                  <a:lnTo>
                    <a:pt x="68" y="8"/>
                  </a:lnTo>
                  <a:lnTo>
                    <a:pt x="70" y="8"/>
                  </a:lnTo>
                  <a:lnTo>
                    <a:pt x="70" y="10"/>
                  </a:lnTo>
                  <a:lnTo>
                    <a:pt x="68" y="11"/>
                  </a:lnTo>
                  <a:lnTo>
                    <a:pt x="68" y="13"/>
                  </a:lnTo>
                  <a:lnTo>
                    <a:pt x="66" y="15"/>
                  </a:lnTo>
                  <a:lnTo>
                    <a:pt x="66" y="19"/>
                  </a:lnTo>
                  <a:lnTo>
                    <a:pt x="66" y="21"/>
                  </a:lnTo>
                  <a:lnTo>
                    <a:pt x="68" y="21"/>
                  </a:lnTo>
                  <a:lnTo>
                    <a:pt x="70" y="23"/>
                  </a:lnTo>
                  <a:lnTo>
                    <a:pt x="74" y="25"/>
                  </a:lnTo>
                  <a:lnTo>
                    <a:pt x="76" y="25"/>
                  </a:lnTo>
                  <a:lnTo>
                    <a:pt x="76" y="27"/>
                  </a:lnTo>
                  <a:lnTo>
                    <a:pt x="74" y="29"/>
                  </a:lnTo>
                  <a:lnTo>
                    <a:pt x="72" y="29"/>
                  </a:lnTo>
                  <a:lnTo>
                    <a:pt x="70" y="27"/>
                  </a:lnTo>
                  <a:lnTo>
                    <a:pt x="68" y="27"/>
                  </a:lnTo>
                  <a:lnTo>
                    <a:pt x="68" y="29"/>
                  </a:lnTo>
                  <a:lnTo>
                    <a:pt x="72" y="31"/>
                  </a:lnTo>
                  <a:lnTo>
                    <a:pt x="72" y="33"/>
                  </a:lnTo>
                  <a:lnTo>
                    <a:pt x="74" y="33"/>
                  </a:lnTo>
                  <a:lnTo>
                    <a:pt x="74" y="35"/>
                  </a:lnTo>
                  <a:lnTo>
                    <a:pt x="74" y="37"/>
                  </a:lnTo>
                  <a:lnTo>
                    <a:pt x="72" y="37"/>
                  </a:lnTo>
                  <a:lnTo>
                    <a:pt x="70" y="39"/>
                  </a:lnTo>
                  <a:lnTo>
                    <a:pt x="66" y="39"/>
                  </a:lnTo>
                  <a:lnTo>
                    <a:pt x="64" y="39"/>
                  </a:lnTo>
                  <a:lnTo>
                    <a:pt x="64" y="41"/>
                  </a:lnTo>
                  <a:lnTo>
                    <a:pt x="66" y="41"/>
                  </a:lnTo>
                  <a:lnTo>
                    <a:pt x="68" y="45"/>
                  </a:lnTo>
                  <a:lnTo>
                    <a:pt x="66" y="45"/>
                  </a:lnTo>
                  <a:lnTo>
                    <a:pt x="66" y="47"/>
                  </a:lnTo>
                  <a:lnTo>
                    <a:pt x="66" y="45"/>
                  </a:lnTo>
                  <a:lnTo>
                    <a:pt x="64" y="45"/>
                  </a:lnTo>
                  <a:lnTo>
                    <a:pt x="64" y="43"/>
                  </a:lnTo>
                  <a:lnTo>
                    <a:pt x="62" y="43"/>
                  </a:lnTo>
                  <a:lnTo>
                    <a:pt x="60" y="45"/>
                  </a:lnTo>
                  <a:lnTo>
                    <a:pt x="58" y="49"/>
                  </a:lnTo>
                  <a:lnTo>
                    <a:pt x="60" y="49"/>
                  </a:lnTo>
                  <a:lnTo>
                    <a:pt x="60" y="51"/>
                  </a:lnTo>
                  <a:lnTo>
                    <a:pt x="58" y="51"/>
                  </a:lnTo>
                  <a:lnTo>
                    <a:pt x="56" y="51"/>
                  </a:lnTo>
                  <a:lnTo>
                    <a:pt x="56" y="53"/>
                  </a:lnTo>
                  <a:lnTo>
                    <a:pt x="56" y="55"/>
                  </a:lnTo>
                  <a:lnTo>
                    <a:pt x="56" y="57"/>
                  </a:lnTo>
                  <a:lnTo>
                    <a:pt x="58" y="59"/>
                  </a:lnTo>
                  <a:lnTo>
                    <a:pt x="58" y="61"/>
                  </a:lnTo>
                  <a:lnTo>
                    <a:pt x="56" y="63"/>
                  </a:lnTo>
                  <a:lnTo>
                    <a:pt x="56" y="61"/>
                  </a:lnTo>
                  <a:lnTo>
                    <a:pt x="54" y="61"/>
                  </a:lnTo>
                  <a:lnTo>
                    <a:pt x="52" y="61"/>
                  </a:lnTo>
                  <a:lnTo>
                    <a:pt x="50" y="59"/>
                  </a:lnTo>
                  <a:lnTo>
                    <a:pt x="46" y="57"/>
                  </a:lnTo>
                  <a:lnTo>
                    <a:pt x="44" y="57"/>
                  </a:lnTo>
                  <a:lnTo>
                    <a:pt x="44" y="55"/>
                  </a:lnTo>
                  <a:lnTo>
                    <a:pt x="42" y="53"/>
                  </a:lnTo>
                  <a:lnTo>
                    <a:pt x="40" y="53"/>
                  </a:lnTo>
                  <a:lnTo>
                    <a:pt x="40" y="55"/>
                  </a:lnTo>
                  <a:close/>
                </a:path>
              </a:pathLst>
            </a:custGeom>
            <a:solidFill>
              <a:srgbClr val="FC6800"/>
            </a:solidFill>
            <a:ln w="3175">
              <a:solidFill>
                <a:schemeClr val="bg1"/>
              </a:solidFill>
              <a:prstDash val="sysDot"/>
              <a:round/>
              <a:headEnd/>
              <a:tailEnd/>
            </a:ln>
          </p:spPr>
          <p:txBody>
            <a:bodyPr/>
            <a:lstStyle/>
            <a:p>
              <a:pPr fontAlgn="base">
                <a:spcBef>
                  <a:spcPct val="0"/>
                </a:spcBef>
                <a:spcAft>
                  <a:spcPct val="0"/>
                </a:spcAft>
              </a:pPr>
              <a:endParaRPr lang="de-DE" sz="2400">
                <a:solidFill>
                  <a:srgbClr val="000000"/>
                </a:solidFill>
                <a:cs typeface="Arial" charset="0"/>
              </a:endParaRPr>
            </a:p>
          </p:txBody>
        </p:sp>
        <p:sp>
          <p:nvSpPr>
            <p:cNvPr id="14610" name="Freeform 2692"/>
            <p:cNvSpPr>
              <a:spLocks/>
            </p:cNvSpPr>
            <p:nvPr/>
          </p:nvSpPr>
          <p:spPr bwMode="auto">
            <a:xfrm>
              <a:off x="4464713" y="1984451"/>
              <a:ext cx="44519" cy="30116"/>
            </a:xfrm>
            <a:custGeom>
              <a:avLst/>
              <a:gdLst>
                <a:gd name="T0" fmla="*/ 2147483647 w 48"/>
                <a:gd name="T1" fmla="*/ 2147483647 h 36"/>
                <a:gd name="T2" fmla="*/ 2147483647 w 48"/>
                <a:gd name="T3" fmla="*/ 2147483647 h 36"/>
                <a:gd name="T4" fmla="*/ 2147483647 w 48"/>
                <a:gd name="T5" fmla="*/ 2147483647 h 36"/>
                <a:gd name="T6" fmla="*/ 2147483647 w 48"/>
                <a:gd name="T7" fmla="*/ 2147483647 h 36"/>
                <a:gd name="T8" fmla="*/ 0 w 48"/>
                <a:gd name="T9" fmla="*/ 2147483647 h 36"/>
                <a:gd name="T10" fmla="*/ 2147483647 w 48"/>
                <a:gd name="T11" fmla="*/ 2147483647 h 36"/>
                <a:gd name="T12" fmla="*/ 2147483647 w 48"/>
                <a:gd name="T13" fmla="*/ 2147483647 h 36"/>
                <a:gd name="T14" fmla="*/ 2147483647 w 48"/>
                <a:gd name="T15" fmla="*/ 2147483647 h 36"/>
                <a:gd name="T16" fmla="*/ 2147483647 w 48"/>
                <a:gd name="T17" fmla="*/ 2147483647 h 36"/>
                <a:gd name="T18" fmla="*/ 2147483647 w 48"/>
                <a:gd name="T19" fmla="*/ 2147483647 h 36"/>
                <a:gd name="T20" fmla="*/ 2147483647 w 48"/>
                <a:gd name="T21" fmla="*/ 2147483647 h 36"/>
                <a:gd name="T22" fmla="*/ 2147483647 w 48"/>
                <a:gd name="T23" fmla="*/ 2147483647 h 36"/>
                <a:gd name="T24" fmla="*/ 2147483647 w 48"/>
                <a:gd name="T25" fmla="*/ 2147483647 h 36"/>
                <a:gd name="T26" fmla="*/ 2147483647 w 48"/>
                <a:gd name="T27" fmla="*/ 2147483647 h 36"/>
                <a:gd name="T28" fmla="*/ 2147483647 w 48"/>
                <a:gd name="T29" fmla="*/ 2147483647 h 36"/>
                <a:gd name="T30" fmla="*/ 2147483647 w 48"/>
                <a:gd name="T31" fmla="*/ 0 h 36"/>
                <a:gd name="T32" fmla="*/ 2147483647 w 48"/>
                <a:gd name="T33" fmla="*/ 2147483647 h 36"/>
                <a:gd name="T34" fmla="*/ 2147483647 w 48"/>
                <a:gd name="T35" fmla="*/ 0 h 36"/>
                <a:gd name="T36" fmla="*/ 2147483647 w 48"/>
                <a:gd name="T37" fmla="*/ 2147483647 h 36"/>
                <a:gd name="T38" fmla="*/ 2147483647 w 48"/>
                <a:gd name="T39" fmla="*/ 2147483647 h 36"/>
                <a:gd name="T40" fmla="*/ 2147483647 w 48"/>
                <a:gd name="T41" fmla="*/ 2147483647 h 36"/>
                <a:gd name="T42" fmla="*/ 2147483647 w 48"/>
                <a:gd name="T43" fmla="*/ 2147483647 h 36"/>
                <a:gd name="T44" fmla="*/ 2147483647 w 48"/>
                <a:gd name="T45" fmla="*/ 2147483647 h 36"/>
                <a:gd name="T46" fmla="*/ 2147483647 w 48"/>
                <a:gd name="T47" fmla="*/ 2147483647 h 36"/>
                <a:gd name="T48" fmla="*/ 2147483647 w 48"/>
                <a:gd name="T49" fmla="*/ 2147483647 h 36"/>
                <a:gd name="T50" fmla="*/ 2147483647 w 48"/>
                <a:gd name="T51" fmla="*/ 2147483647 h 36"/>
                <a:gd name="T52" fmla="*/ 2147483647 w 48"/>
                <a:gd name="T53" fmla="*/ 2147483647 h 36"/>
                <a:gd name="T54" fmla="*/ 2147483647 w 48"/>
                <a:gd name="T55" fmla="*/ 2147483647 h 36"/>
                <a:gd name="T56" fmla="*/ 2147483647 w 48"/>
                <a:gd name="T57" fmla="*/ 2147483647 h 36"/>
                <a:gd name="T58" fmla="*/ 2147483647 w 48"/>
                <a:gd name="T59" fmla="*/ 2147483647 h 36"/>
                <a:gd name="T60" fmla="*/ 2147483647 w 48"/>
                <a:gd name="T61" fmla="*/ 2147483647 h 36"/>
                <a:gd name="T62" fmla="*/ 2147483647 w 48"/>
                <a:gd name="T63" fmla="*/ 2147483647 h 36"/>
                <a:gd name="T64" fmla="*/ 2147483647 w 48"/>
                <a:gd name="T65" fmla="*/ 2147483647 h 36"/>
                <a:gd name="T66" fmla="*/ 2147483647 w 48"/>
                <a:gd name="T67" fmla="*/ 2147483647 h 36"/>
                <a:gd name="T68" fmla="*/ 2147483647 w 48"/>
                <a:gd name="T69" fmla="*/ 2147483647 h 36"/>
                <a:gd name="T70" fmla="*/ 2147483647 w 48"/>
                <a:gd name="T71" fmla="*/ 2147483647 h 36"/>
                <a:gd name="T72" fmla="*/ 2147483647 w 48"/>
                <a:gd name="T73" fmla="*/ 2147483647 h 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48"/>
                <a:gd name="T112" fmla="*/ 0 h 36"/>
                <a:gd name="T113" fmla="*/ 48 w 48"/>
                <a:gd name="T114" fmla="*/ 36 h 3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48" h="36">
                  <a:moveTo>
                    <a:pt x="8" y="36"/>
                  </a:moveTo>
                  <a:lnTo>
                    <a:pt x="6" y="36"/>
                  </a:lnTo>
                  <a:lnTo>
                    <a:pt x="6" y="32"/>
                  </a:lnTo>
                  <a:lnTo>
                    <a:pt x="4" y="32"/>
                  </a:lnTo>
                  <a:lnTo>
                    <a:pt x="4" y="30"/>
                  </a:lnTo>
                  <a:lnTo>
                    <a:pt x="2" y="28"/>
                  </a:lnTo>
                  <a:lnTo>
                    <a:pt x="2" y="26"/>
                  </a:lnTo>
                  <a:lnTo>
                    <a:pt x="2" y="24"/>
                  </a:lnTo>
                  <a:lnTo>
                    <a:pt x="2" y="22"/>
                  </a:lnTo>
                  <a:lnTo>
                    <a:pt x="0" y="22"/>
                  </a:lnTo>
                  <a:lnTo>
                    <a:pt x="0" y="20"/>
                  </a:lnTo>
                  <a:lnTo>
                    <a:pt x="2" y="18"/>
                  </a:lnTo>
                  <a:lnTo>
                    <a:pt x="0" y="16"/>
                  </a:lnTo>
                  <a:lnTo>
                    <a:pt x="2" y="14"/>
                  </a:lnTo>
                  <a:lnTo>
                    <a:pt x="2" y="12"/>
                  </a:lnTo>
                  <a:lnTo>
                    <a:pt x="4" y="12"/>
                  </a:lnTo>
                  <a:lnTo>
                    <a:pt x="6" y="12"/>
                  </a:lnTo>
                  <a:lnTo>
                    <a:pt x="6" y="10"/>
                  </a:lnTo>
                  <a:lnTo>
                    <a:pt x="6" y="8"/>
                  </a:lnTo>
                  <a:lnTo>
                    <a:pt x="6" y="6"/>
                  </a:lnTo>
                  <a:lnTo>
                    <a:pt x="8" y="6"/>
                  </a:lnTo>
                  <a:lnTo>
                    <a:pt x="12" y="4"/>
                  </a:lnTo>
                  <a:lnTo>
                    <a:pt x="14" y="6"/>
                  </a:lnTo>
                  <a:lnTo>
                    <a:pt x="16" y="6"/>
                  </a:lnTo>
                  <a:lnTo>
                    <a:pt x="16" y="4"/>
                  </a:lnTo>
                  <a:lnTo>
                    <a:pt x="18" y="2"/>
                  </a:lnTo>
                  <a:lnTo>
                    <a:pt x="22" y="2"/>
                  </a:lnTo>
                  <a:lnTo>
                    <a:pt x="22" y="4"/>
                  </a:lnTo>
                  <a:lnTo>
                    <a:pt x="24" y="4"/>
                  </a:lnTo>
                  <a:lnTo>
                    <a:pt x="24" y="2"/>
                  </a:lnTo>
                  <a:lnTo>
                    <a:pt x="26" y="2"/>
                  </a:lnTo>
                  <a:lnTo>
                    <a:pt x="26" y="0"/>
                  </a:lnTo>
                  <a:lnTo>
                    <a:pt x="30" y="2"/>
                  </a:lnTo>
                  <a:lnTo>
                    <a:pt x="32" y="2"/>
                  </a:lnTo>
                  <a:lnTo>
                    <a:pt x="34" y="2"/>
                  </a:lnTo>
                  <a:lnTo>
                    <a:pt x="34" y="0"/>
                  </a:lnTo>
                  <a:lnTo>
                    <a:pt x="36" y="0"/>
                  </a:lnTo>
                  <a:lnTo>
                    <a:pt x="36" y="2"/>
                  </a:lnTo>
                  <a:lnTo>
                    <a:pt x="38" y="2"/>
                  </a:lnTo>
                  <a:lnTo>
                    <a:pt x="38" y="6"/>
                  </a:lnTo>
                  <a:lnTo>
                    <a:pt x="40" y="6"/>
                  </a:lnTo>
                  <a:lnTo>
                    <a:pt x="42" y="8"/>
                  </a:lnTo>
                  <a:lnTo>
                    <a:pt x="44" y="8"/>
                  </a:lnTo>
                  <a:lnTo>
                    <a:pt x="46" y="10"/>
                  </a:lnTo>
                  <a:lnTo>
                    <a:pt x="46" y="12"/>
                  </a:lnTo>
                  <a:lnTo>
                    <a:pt x="46" y="14"/>
                  </a:lnTo>
                  <a:lnTo>
                    <a:pt x="48" y="14"/>
                  </a:lnTo>
                  <a:lnTo>
                    <a:pt x="48" y="16"/>
                  </a:lnTo>
                  <a:lnTo>
                    <a:pt x="48" y="18"/>
                  </a:lnTo>
                  <a:lnTo>
                    <a:pt x="48" y="22"/>
                  </a:lnTo>
                  <a:lnTo>
                    <a:pt x="48" y="24"/>
                  </a:lnTo>
                  <a:lnTo>
                    <a:pt x="48" y="26"/>
                  </a:lnTo>
                  <a:lnTo>
                    <a:pt x="46" y="24"/>
                  </a:lnTo>
                  <a:lnTo>
                    <a:pt x="44" y="26"/>
                  </a:lnTo>
                  <a:lnTo>
                    <a:pt x="44" y="28"/>
                  </a:lnTo>
                  <a:lnTo>
                    <a:pt x="44" y="30"/>
                  </a:lnTo>
                  <a:lnTo>
                    <a:pt x="42" y="30"/>
                  </a:lnTo>
                  <a:lnTo>
                    <a:pt x="40" y="30"/>
                  </a:lnTo>
                  <a:lnTo>
                    <a:pt x="38" y="30"/>
                  </a:lnTo>
                  <a:lnTo>
                    <a:pt x="36" y="30"/>
                  </a:lnTo>
                  <a:lnTo>
                    <a:pt x="32" y="30"/>
                  </a:lnTo>
                  <a:lnTo>
                    <a:pt x="30" y="32"/>
                  </a:lnTo>
                  <a:lnTo>
                    <a:pt x="28" y="36"/>
                  </a:lnTo>
                  <a:lnTo>
                    <a:pt x="24" y="36"/>
                  </a:lnTo>
                  <a:lnTo>
                    <a:pt x="22" y="36"/>
                  </a:lnTo>
                  <a:lnTo>
                    <a:pt x="20" y="36"/>
                  </a:lnTo>
                  <a:lnTo>
                    <a:pt x="18" y="36"/>
                  </a:lnTo>
                  <a:lnTo>
                    <a:pt x="16" y="36"/>
                  </a:lnTo>
                  <a:lnTo>
                    <a:pt x="14" y="36"/>
                  </a:lnTo>
                  <a:lnTo>
                    <a:pt x="12" y="36"/>
                  </a:lnTo>
                  <a:lnTo>
                    <a:pt x="10" y="34"/>
                  </a:lnTo>
                  <a:lnTo>
                    <a:pt x="10" y="36"/>
                  </a:lnTo>
                  <a:lnTo>
                    <a:pt x="8" y="36"/>
                  </a:lnTo>
                  <a:close/>
                </a:path>
              </a:pathLst>
            </a:custGeom>
            <a:solidFill>
              <a:srgbClr val="FC6800"/>
            </a:solidFill>
            <a:ln w="3175">
              <a:solidFill>
                <a:schemeClr val="bg1"/>
              </a:solidFill>
              <a:prstDash val="sysDot"/>
              <a:round/>
              <a:headEnd/>
              <a:tailEnd/>
            </a:ln>
          </p:spPr>
          <p:txBody>
            <a:bodyPr/>
            <a:lstStyle/>
            <a:p>
              <a:pPr fontAlgn="base">
                <a:spcBef>
                  <a:spcPct val="0"/>
                </a:spcBef>
                <a:spcAft>
                  <a:spcPct val="0"/>
                </a:spcAft>
              </a:pPr>
              <a:endParaRPr lang="de-DE" sz="2400">
                <a:solidFill>
                  <a:srgbClr val="000000"/>
                </a:solidFill>
                <a:cs typeface="Arial" charset="0"/>
              </a:endParaRPr>
            </a:p>
          </p:txBody>
        </p:sp>
        <p:sp>
          <p:nvSpPr>
            <p:cNvPr id="14611" name="Freeform 2693"/>
            <p:cNvSpPr>
              <a:spLocks/>
            </p:cNvSpPr>
            <p:nvPr/>
          </p:nvSpPr>
          <p:spPr bwMode="auto">
            <a:xfrm>
              <a:off x="4565534" y="2034208"/>
              <a:ext cx="2619" cy="1310"/>
            </a:xfrm>
            <a:custGeom>
              <a:avLst/>
              <a:gdLst>
                <a:gd name="T0" fmla="*/ 2147483647 w 2"/>
                <a:gd name="T1" fmla="*/ 2147483647 h 2"/>
                <a:gd name="T2" fmla="*/ 2147483647 w 2"/>
                <a:gd name="T3" fmla="*/ 0 h 2"/>
                <a:gd name="T4" fmla="*/ 0 w 2"/>
                <a:gd name="T5" fmla="*/ 0 h 2"/>
                <a:gd name="T6" fmla="*/ 2147483647 w 2"/>
                <a:gd name="T7" fmla="*/ 0 h 2"/>
                <a:gd name="T8" fmla="*/ 2147483647 w 2"/>
                <a:gd name="T9" fmla="*/ 2147483647 h 2"/>
                <a:gd name="T10" fmla="*/ 0 60000 65536"/>
                <a:gd name="T11" fmla="*/ 0 60000 65536"/>
                <a:gd name="T12" fmla="*/ 0 60000 65536"/>
                <a:gd name="T13" fmla="*/ 0 60000 65536"/>
                <a:gd name="T14" fmla="*/ 0 60000 65536"/>
                <a:gd name="T15" fmla="*/ 0 w 2"/>
                <a:gd name="T16" fmla="*/ 0 h 2"/>
                <a:gd name="T17" fmla="*/ 2 w 2"/>
                <a:gd name="T18" fmla="*/ 2 h 2"/>
              </a:gdLst>
              <a:ahLst/>
              <a:cxnLst>
                <a:cxn ang="T10">
                  <a:pos x="T0" y="T1"/>
                </a:cxn>
                <a:cxn ang="T11">
                  <a:pos x="T2" y="T3"/>
                </a:cxn>
                <a:cxn ang="T12">
                  <a:pos x="T4" y="T5"/>
                </a:cxn>
                <a:cxn ang="T13">
                  <a:pos x="T6" y="T7"/>
                </a:cxn>
                <a:cxn ang="T14">
                  <a:pos x="T8" y="T9"/>
                </a:cxn>
              </a:cxnLst>
              <a:rect l="T15" t="T16" r="T17" b="T18"/>
              <a:pathLst>
                <a:path w="2" h="2">
                  <a:moveTo>
                    <a:pt x="2" y="2"/>
                  </a:moveTo>
                  <a:lnTo>
                    <a:pt x="2" y="0"/>
                  </a:lnTo>
                  <a:lnTo>
                    <a:pt x="0" y="0"/>
                  </a:lnTo>
                  <a:lnTo>
                    <a:pt x="2" y="0"/>
                  </a:lnTo>
                  <a:lnTo>
                    <a:pt x="2" y="2"/>
                  </a:lnTo>
                  <a:close/>
                </a:path>
              </a:pathLst>
            </a:custGeom>
            <a:noFill/>
            <a:ln w="3175">
              <a:solidFill>
                <a:schemeClr val="bg1"/>
              </a:solidFill>
              <a:prstDash val="sysDot"/>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lang="de-DE" sz="2400">
                <a:solidFill>
                  <a:srgbClr val="000000"/>
                </a:solidFill>
                <a:cs typeface="Arial" charset="0"/>
              </a:endParaRPr>
            </a:p>
          </p:txBody>
        </p:sp>
        <p:sp>
          <p:nvSpPr>
            <p:cNvPr id="14612" name="Freeform 2694"/>
            <p:cNvSpPr>
              <a:spLocks/>
            </p:cNvSpPr>
            <p:nvPr/>
          </p:nvSpPr>
          <p:spPr bwMode="auto">
            <a:xfrm>
              <a:off x="4565534" y="1989689"/>
              <a:ext cx="53685" cy="39282"/>
            </a:xfrm>
            <a:custGeom>
              <a:avLst/>
              <a:gdLst>
                <a:gd name="T0" fmla="*/ 2147483647 w 58"/>
                <a:gd name="T1" fmla="*/ 2147483647 h 48"/>
                <a:gd name="T2" fmla="*/ 2147483647 w 58"/>
                <a:gd name="T3" fmla="*/ 2147483647 h 48"/>
                <a:gd name="T4" fmla="*/ 2147483647 w 58"/>
                <a:gd name="T5" fmla="*/ 2147483647 h 48"/>
                <a:gd name="T6" fmla="*/ 2147483647 w 58"/>
                <a:gd name="T7" fmla="*/ 2147483647 h 48"/>
                <a:gd name="T8" fmla="*/ 0 w 58"/>
                <a:gd name="T9" fmla="*/ 2147483647 h 48"/>
                <a:gd name="T10" fmla="*/ 2147483647 w 58"/>
                <a:gd name="T11" fmla="*/ 2147483647 h 48"/>
                <a:gd name="T12" fmla="*/ 2147483647 w 58"/>
                <a:gd name="T13" fmla="*/ 2147483647 h 48"/>
                <a:gd name="T14" fmla="*/ 2147483647 w 58"/>
                <a:gd name="T15" fmla="*/ 2147483647 h 48"/>
                <a:gd name="T16" fmla="*/ 2147483647 w 58"/>
                <a:gd name="T17" fmla="*/ 2147483647 h 48"/>
                <a:gd name="T18" fmla="*/ 2147483647 w 58"/>
                <a:gd name="T19" fmla="*/ 2147483647 h 48"/>
                <a:gd name="T20" fmla="*/ 2147483647 w 58"/>
                <a:gd name="T21" fmla="*/ 2147483647 h 48"/>
                <a:gd name="T22" fmla="*/ 2147483647 w 58"/>
                <a:gd name="T23" fmla="*/ 2147483647 h 48"/>
                <a:gd name="T24" fmla="*/ 2147483647 w 58"/>
                <a:gd name="T25" fmla="*/ 2147483647 h 48"/>
                <a:gd name="T26" fmla="*/ 2147483647 w 58"/>
                <a:gd name="T27" fmla="*/ 2147483647 h 48"/>
                <a:gd name="T28" fmla="*/ 2147483647 w 58"/>
                <a:gd name="T29" fmla="*/ 2147483647 h 48"/>
                <a:gd name="T30" fmla="*/ 2147483647 w 58"/>
                <a:gd name="T31" fmla="*/ 2147483647 h 48"/>
                <a:gd name="T32" fmla="*/ 2147483647 w 58"/>
                <a:gd name="T33" fmla="*/ 2147483647 h 48"/>
                <a:gd name="T34" fmla="*/ 2147483647 w 58"/>
                <a:gd name="T35" fmla="*/ 2147483647 h 48"/>
                <a:gd name="T36" fmla="*/ 2147483647 w 58"/>
                <a:gd name="T37" fmla="*/ 0 h 48"/>
                <a:gd name="T38" fmla="*/ 2147483647 w 58"/>
                <a:gd name="T39" fmla="*/ 2147483647 h 48"/>
                <a:gd name="T40" fmla="*/ 2147483647 w 58"/>
                <a:gd name="T41" fmla="*/ 2147483647 h 48"/>
                <a:gd name="T42" fmla="*/ 2147483647 w 58"/>
                <a:gd name="T43" fmla="*/ 2147483647 h 48"/>
                <a:gd name="T44" fmla="*/ 2147483647 w 58"/>
                <a:gd name="T45" fmla="*/ 2147483647 h 48"/>
                <a:gd name="T46" fmla="*/ 2147483647 w 58"/>
                <a:gd name="T47" fmla="*/ 2147483647 h 48"/>
                <a:gd name="T48" fmla="*/ 2147483647 w 58"/>
                <a:gd name="T49" fmla="*/ 2147483647 h 48"/>
                <a:gd name="T50" fmla="*/ 2147483647 w 58"/>
                <a:gd name="T51" fmla="*/ 2147483647 h 48"/>
                <a:gd name="T52" fmla="*/ 2147483647 w 58"/>
                <a:gd name="T53" fmla="*/ 2147483647 h 48"/>
                <a:gd name="T54" fmla="*/ 2147483647 w 58"/>
                <a:gd name="T55" fmla="*/ 2147483647 h 48"/>
                <a:gd name="T56" fmla="*/ 2147483647 w 58"/>
                <a:gd name="T57" fmla="*/ 2147483647 h 48"/>
                <a:gd name="T58" fmla="*/ 2147483647 w 58"/>
                <a:gd name="T59" fmla="*/ 2147483647 h 48"/>
                <a:gd name="T60" fmla="*/ 2147483647 w 58"/>
                <a:gd name="T61" fmla="*/ 2147483647 h 48"/>
                <a:gd name="T62" fmla="*/ 2147483647 w 58"/>
                <a:gd name="T63" fmla="*/ 2147483647 h 48"/>
                <a:gd name="T64" fmla="*/ 2147483647 w 58"/>
                <a:gd name="T65" fmla="*/ 2147483647 h 48"/>
                <a:gd name="T66" fmla="*/ 2147483647 w 58"/>
                <a:gd name="T67" fmla="*/ 2147483647 h 48"/>
                <a:gd name="T68" fmla="*/ 2147483647 w 58"/>
                <a:gd name="T69" fmla="*/ 2147483647 h 48"/>
                <a:gd name="T70" fmla="*/ 2147483647 w 58"/>
                <a:gd name="T71" fmla="*/ 2147483647 h 48"/>
                <a:gd name="T72" fmla="*/ 2147483647 w 58"/>
                <a:gd name="T73" fmla="*/ 2147483647 h 48"/>
                <a:gd name="T74" fmla="*/ 2147483647 w 58"/>
                <a:gd name="T75" fmla="*/ 2147483647 h 48"/>
                <a:gd name="T76" fmla="*/ 2147483647 w 58"/>
                <a:gd name="T77" fmla="*/ 2147483647 h 48"/>
                <a:gd name="T78" fmla="*/ 2147483647 w 58"/>
                <a:gd name="T79" fmla="*/ 2147483647 h 48"/>
                <a:gd name="T80" fmla="*/ 2147483647 w 58"/>
                <a:gd name="T81" fmla="*/ 2147483647 h 48"/>
                <a:gd name="T82" fmla="*/ 2147483647 w 58"/>
                <a:gd name="T83" fmla="*/ 2147483647 h 48"/>
                <a:gd name="T84" fmla="*/ 2147483647 w 58"/>
                <a:gd name="T85" fmla="*/ 2147483647 h 48"/>
                <a:gd name="T86" fmla="*/ 2147483647 w 58"/>
                <a:gd name="T87" fmla="*/ 2147483647 h 48"/>
                <a:gd name="T88" fmla="*/ 2147483647 w 58"/>
                <a:gd name="T89" fmla="*/ 2147483647 h 48"/>
                <a:gd name="T90" fmla="*/ 2147483647 w 58"/>
                <a:gd name="T91" fmla="*/ 2147483647 h 48"/>
                <a:gd name="T92" fmla="*/ 2147483647 w 58"/>
                <a:gd name="T93" fmla="*/ 2147483647 h 48"/>
                <a:gd name="T94" fmla="*/ 2147483647 w 58"/>
                <a:gd name="T95" fmla="*/ 2147483647 h 48"/>
                <a:gd name="T96" fmla="*/ 2147483647 w 58"/>
                <a:gd name="T97" fmla="*/ 2147483647 h 48"/>
                <a:gd name="T98" fmla="*/ 2147483647 w 58"/>
                <a:gd name="T99" fmla="*/ 2147483647 h 48"/>
                <a:gd name="T100" fmla="*/ 2147483647 w 58"/>
                <a:gd name="T101" fmla="*/ 2147483647 h 48"/>
                <a:gd name="T102" fmla="*/ 2147483647 w 58"/>
                <a:gd name="T103" fmla="*/ 2147483647 h 48"/>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w 58"/>
                <a:gd name="T157" fmla="*/ 0 h 48"/>
                <a:gd name="T158" fmla="*/ 58 w 58"/>
                <a:gd name="T159" fmla="*/ 48 h 48"/>
              </a:gdLst>
              <a:ahLst/>
              <a:cxnLst>
                <a:cxn ang="T104">
                  <a:pos x="T0" y="T1"/>
                </a:cxn>
                <a:cxn ang="T105">
                  <a:pos x="T2" y="T3"/>
                </a:cxn>
                <a:cxn ang="T106">
                  <a:pos x="T4" y="T5"/>
                </a:cxn>
                <a:cxn ang="T107">
                  <a:pos x="T6" y="T7"/>
                </a:cxn>
                <a:cxn ang="T108">
                  <a:pos x="T8" y="T9"/>
                </a:cxn>
                <a:cxn ang="T109">
                  <a:pos x="T10" y="T11"/>
                </a:cxn>
                <a:cxn ang="T110">
                  <a:pos x="T12" y="T13"/>
                </a:cxn>
                <a:cxn ang="T111">
                  <a:pos x="T14" y="T15"/>
                </a:cxn>
                <a:cxn ang="T112">
                  <a:pos x="T16" y="T17"/>
                </a:cxn>
                <a:cxn ang="T113">
                  <a:pos x="T18" y="T19"/>
                </a:cxn>
                <a:cxn ang="T114">
                  <a:pos x="T20" y="T21"/>
                </a:cxn>
                <a:cxn ang="T115">
                  <a:pos x="T22" y="T23"/>
                </a:cxn>
                <a:cxn ang="T116">
                  <a:pos x="T24" y="T25"/>
                </a:cxn>
                <a:cxn ang="T117">
                  <a:pos x="T26" y="T27"/>
                </a:cxn>
                <a:cxn ang="T118">
                  <a:pos x="T28" y="T29"/>
                </a:cxn>
                <a:cxn ang="T119">
                  <a:pos x="T30" y="T31"/>
                </a:cxn>
                <a:cxn ang="T120">
                  <a:pos x="T32" y="T33"/>
                </a:cxn>
                <a:cxn ang="T121">
                  <a:pos x="T34" y="T35"/>
                </a:cxn>
                <a:cxn ang="T122">
                  <a:pos x="T36" y="T37"/>
                </a:cxn>
                <a:cxn ang="T123">
                  <a:pos x="T38" y="T39"/>
                </a:cxn>
                <a:cxn ang="T124">
                  <a:pos x="T40" y="T41"/>
                </a:cxn>
                <a:cxn ang="T125">
                  <a:pos x="T42" y="T43"/>
                </a:cxn>
                <a:cxn ang="T126">
                  <a:pos x="T44" y="T45"/>
                </a:cxn>
                <a:cxn ang="T127">
                  <a:pos x="T46" y="T47"/>
                </a:cxn>
                <a:cxn ang="T128">
                  <a:pos x="T48" y="T49"/>
                </a:cxn>
                <a:cxn ang="T129">
                  <a:pos x="T50" y="T51"/>
                </a:cxn>
                <a:cxn ang="T130">
                  <a:pos x="T52" y="T53"/>
                </a:cxn>
                <a:cxn ang="T131">
                  <a:pos x="T54" y="T55"/>
                </a:cxn>
                <a:cxn ang="T132">
                  <a:pos x="T56" y="T57"/>
                </a:cxn>
                <a:cxn ang="T133">
                  <a:pos x="T58" y="T59"/>
                </a:cxn>
                <a:cxn ang="T134">
                  <a:pos x="T60" y="T61"/>
                </a:cxn>
                <a:cxn ang="T135">
                  <a:pos x="T62" y="T63"/>
                </a:cxn>
                <a:cxn ang="T136">
                  <a:pos x="T64" y="T65"/>
                </a:cxn>
                <a:cxn ang="T137">
                  <a:pos x="T66" y="T67"/>
                </a:cxn>
                <a:cxn ang="T138">
                  <a:pos x="T68" y="T69"/>
                </a:cxn>
                <a:cxn ang="T139">
                  <a:pos x="T70" y="T71"/>
                </a:cxn>
                <a:cxn ang="T140">
                  <a:pos x="T72" y="T73"/>
                </a:cxn>
                <a:cxn ang="T141">
                  <a:pos x="T74" y="T75"/>
                </a:cxn>
                <a:cxn ang="T142">
                  <a:pos x="T76" y="T77"/>
                </a:cxn>
                <a:cxn ang="T143">
                  <a:pos x="T78" y="T79"/>
                </a:cxn>
                <a:cxn ang="T144">
                  <a:pos x="T80" y="T81"/>
                </a:cxn>
                <a:cxn ang="T145">
                  <a:pos x="T82" y="T83"/>
                </a:cxn>
                <a:cxn ang="T146">
                  <a:pos x="T84" y="T85"/>
                </a:cxn>
                <a:cxn ang="T147">
                  <a:pos x="T86" y="T87"/>
                </a:cxn>
                <a:cxn ang="T148">
                  <a:pos x="T88" y="T89"/>
                </a:cxn>
                <a:cxn ang="T149">
                  <a:pos x="T90" y="T91"/>
                </a:cxn>
                <a:cxn ang="T150">
                  <a:pos x="T92" y="T93"/>
                </a:cxn>
                <a:cxn ang="T151">
                  <a:pos x="T94" y="T95"/>
                </a:cxn>
                <a:cxn ang="T152">
                  <a:pos x="T96" y="T97"/>
                </a:cxn>
                <a:cxn ang="T153">
                  <a:pos x="T98" y="T99"/>
                </a:cxn>
                <a:cxn ang="T154">
                  <a:pos x="T100" y="T101"/>
                </a:cxn>
                <a:cxn ang="T155">
                  <a:pos x="T102" y="T103"/>
                </a:cxn>
              </a:cxnLst>
              <a:rect l="T156" t="T157" r="T158" b="T159"/>
              <a:pathLst>
                <a:path w="58" h="48">
                  <a:moveTo>
                    <a:pt x="14" y="36"/>
                  </a:moveTo>
                  <a:lnTo>
                    <a:pt x="12" y="36"/>
                  </a:lnTo>
                  <a:lnTo>
                    <a:pt x="10" y="36"/>
                  </a:lnTo>
                  <a:lnTo>
                    <a:pt x="8" y="36"/>
                  </a:lnTo>
                  <a:lnTo>
                    <a:pt x="6" y="36"/>
                  </a:lnTo>
                  <a:lnTo>
                    <a:pt x="6" y="38"/>
                  </a:lnTo>
                  <a:lnTo>
                    <a:pt x="4" y="38"/>
                  </a:lnTo>
                  <a:lnTo>
                    <a:pt x="2" y="38"/>
                  </a:lnTo>
                  <a:lnTo>
                    <a:pt x="0" y="38"/>
                  </a:lnTo>
                  <a:lnTo>
                    <a:pt x="0" y="36"/>
                  </a:lnTo>
                  <a:lnTo>
                    <a:pt x="0" y="34"/>
                  </a:lnTo>
                  <a:lnTo>
                    <a:pt x="2" y="34"/>
                  </a:lnTo>
                  <a:lnTo>
                    <a:pt x="2" y="32"/>
                  </a:lnTo>
                  <a:lnTo>
                    <a:pt x="2" y="30"/>
                  </a:lnTo>
                  <a:lnTo>
                    <a:pt x="4" y="30"/>
                  </a:lnTo>
                  <a:lnTo>
                    <a:pt x="6" y="28"/>
                  </a:lnTo>
                  <a:lnTo>
                    <a:pt x="6" y="26"/>
                  </a:lnTo>
                  <a:lnTo>
                    <a:pt x="4" y="26"/>
                  </a:lnTo>
                  <a:lnTo>
                    <a:pt x="4" y="22"/>
                  </a:lnTo>
                  <a:lnTo>
                    <a:pt x="6" y="22"/>
                  </a:lnTo>
                  <a:lnTo>
                    <a:pt x="8" y="20"/>
                  </a:lnTo>
                  <a:lnTo>
                    <a:pt x="10" y="20"/>
                  </a:lnTo>
                  <a:lnTo>
                    <a:pt x="10" y="18"/>
                  </a:lnTo>
                  <a:lnTo>
                    <a:pt x="8" y="14"/>
                  </a:lnTo>
                  <a:lnTo>
                    <a:pt x="8" y="12"/>
                  </a:lnTo>
                  <a:lnTo>
                    <a:pt x="6" y="12"/>
                  </a:lnTo>
                  <a:lnTo>
                    <a:pt x="4" y="10"/>
                  </a:lnTo>
                  <a:lnTo>
                    <a:pt x="2" y="10"/>
                  </a:lnTo>
                  <a:lnTo>
                    <a:pt x="2" y="8"/>
                  </a:lnTo>
                  <a:lnTo>
                    <a:pt x="4" y="8"/>
                  </a:lnTo>
                  <a:lnTo>
                    <a:pt x="6" y="8"/>
                  </a:lnTo>
                  <a:lnTo>
                    <a:pt x="6" y="6"/>
                  </a:lnTo>
                  <a:lnTo>
                    <a:pt x="6" y="4"/>
                  </a:lnTo>
                  <a:lnTo>
                    <a:pt x="8" y="4"/>
                  </a:lnTo>
                  <a:lnTo>
                    <a:pt x="14" y="2"/>
                  </a:lnTo>
                  <a:lnTo>
                    <a:pt x="16" y="2"/>
                  </a:lnTo>
                  <a:lnTo>
                    <a:pt x="16" y="0"/>
                  </a:lnTo>
                  <a:lnTo>
                    <a:pt x="20" y="0"/>
                  </a:lnTo>
                  <a:lnTo>
                    <a:pt x="22" y="2"/>
                  </a:lnTo>
                  <a:lnTo>
                    <a:pt x="24" y="4"/>
                  </a:lnTo>
                  <a:lnTo>
                    <a:pt x="24" y="6"/>
                  </a:lnTo>
                  <a:lnTo>
                    <a:pt x="24" y="4"/>
                  </a:lnTo>
                  <a:lnTo>
                    <a:pt x="26" y="4"/>
                  </a:lnTo>
                  <a:lnTo>
                    <a:pt x="30" y="2"/>
                  </a:lnTo>
                  <a:lnTo>
                    <a:pt x="30" y="4"/>
                  </a:lnTo>
                  <a:lnTo>
                    <a:pt x="32" y="4"/>
                  </a:lnTo>
                  <a:lnTo>
                    <a:pt x="34" y="4"/>
                  </a:lnTo>
                  <a:lnTo>
                    <a:pt x="34" y="6"/>
                  </a:lnTo>
                  <a:lnTo>
                    <a:pt x="32" y="6"/>
                  </a:lnTo>
                  <a:lnTo>
                    <a:pt x="32" y="8"/>
                  </a:lnTo>
                  <a:lnTo>
                    <a:pt x="36" y="12"/>
                  </a:lnTo>
                  <a:lnTo>
                    <a:pt x="38" y="14"/>
                  </a:lnTo>
                  <a:lnTo>
                    <a:pt x="40" y="14"/>
                  </a:lnTo>
                  <a:lnTo>
                    <a:pt x="40" y="16"/>
                  </a:lnTo>
                  <a:lnTo>
                    <a:pt x="44" y="18"/>
                  </a:lnTo>
                  <a:lnTo>
                    <a:pt x="50" y="20"/>
                  </a:lnTo>
                  <a:lnTo>
                    <a:pt x="52" y="20"/>
                  </a:lnTo>
                  <a:lnTo>
                    <a:pt x="54" y="22"/>
                  </a:lnTo>
                  <a:lnTo>
                    <a:pt x="56" y="22"/>
                  </a:lnTo>
                  <a:lnTo>
                    <a:pt x="58" y="22"/>
                  </a:lnTo>
                  <a:lnTo>
                    <a:pt x="56" y="24"/>
                  </a:lnTo>
                  <a:lnTo>
                    <a:pt x="56" y="26"/>
                  </a:lnTo>
                  <a:lnTo>
                    <a:pt x="54" y="28"/>
                  </a:lnTo>
                  <a:lnTo>
                    <a:pt x="52" y="28"/>
                  </a:lnTo>
                  <a:lnTo>
                    <a:pt x="48" y="28"/>
                  </a:lnTo>
                  <a:lnTo>
                    <a:pt x="48" y="26"/>
                  </a:lnTo>
                  <a:lnTo>
                    <a:pt x="46" y="26"/>
                  </a:lnTo>
                  <a:lnTo>
                    <a:pt x="48" y="26"/>
                  </a:lnTo>
                  <a:lnTo>
                    <a:pt x="46" y="28"/>
                  </a:lnTo>
                  <a:lnTo>
                    <a:pt x="44" y="26"/>
                  </a:lnTo>
                  <a:lnTo>
                    <a:pt x="40" y="26"/>
                  </a:lnTo>
                  <a:lnTo>
                    <a:pt x="38" y="26"/>
                  </a:lnTo>
                  <a:lnTo>
                    <a:pt x="36" y="26"/>
                  </a:lnTo>
                  <a:lnTo>
                    <a:pt x="36" y="28"/>
                  </a:lnTo>
                  <a:lnTo>
                    <a:pt x="34" y="28"/>
                  </a:lnTo>
                  <a:lnTo>
                    <a:pt x="32" y="28"/>
                  </a:lnTo>
                  <a:lnTo>
                    <a:pt x="30" y="28"/>
                  </a:lnTo>
                  <a:lnTo>
                    <a:pt x="26" y="28"/>
                  </a:lnTo>
                  <a:lnTo>
                    <a:pt x="26" y="30"/>
                  </a:lnTo>
                  <a:lnTo>
                    <a:pt x="26" y="32"/>
                  </a:lnTo>
                  <a:lnTo>
                    <a:pt x="24" y="34"/>
                  </a:lnTo>
                  <a:lnTo>
                    <a:pt x="22" y="36"/>
                  </a:lnTo>
                  <a:lnTo>
                    <a:pt x="20" y="38"/>
                  </a:lnTo>
                  <a:lnTo>
                    <a:pt x="18" y="38"/>
                  </a:lnTo>
                  <a:lnTo>
                    <a:pt x="16" y="38"/>
                  </a:lnTo>
                  <a:lnTo>
                    <a:pt x="14" y="40"/>
                  </a:lnTo>
                  <a:lnTo>
                    <a:pt x="12" y="40"/>
                  </a:lnTo>
                  <a:lnTo>
                    <a:pt x="12" y="42"/>
                  </a:lnTo>
                  <a:lnTo>
                    <a:pt x="14" y="42"/>
                  </a:lnTo>
                  <a:lnTo>
                    <a:pt x="12" y="42"/>
                  </a:lnTo>
                  <a:lnTo>
                    <a:pt x="10" y="42"/>
                  </a:lnTo>
                  <a:lnTo>
                    <a:pt x="8" y="44"/>
                  </a:lnTo>
                  <a:lnTo>
                    <a:pt x="8" y="46"/>
                  </a:lnTo>
                  <a:lnTo>
                    <a:pt x="6" y="48"/>
                  </a:lnTo>
                  <a:lnTo>
                    <a:pt x="4" y="48"/>
                  </a:lnTo>
                  <a:lnTo>
                    <a:pt x="4" y="46"/>
                  </a:lnTo>
                  <a:lnTo>
                    <a:pt x="6" y="46"/>
                  </a:lnTo>
                  <a:lnTo>
                    <a:pt x="6" y="44"/>
                  </a:lnTo>
                  <a:lnTo>
                    <a:pt x="4" y="42"/>
                  </a:lnTo>
                  <a:lnTo>
                    <a:pt x="8" y="42"/>
                  </a:lnTo>
                  <a:lnTo>
                    <a:pt x="10" y="40"/>
                  </a:lnTo>
                  <a:lnTo>
                    <a:pt x="12" y="40"/>
                  </a:lnTo>
                  <a:lnTo>
                    <a:pt x="14" y="38"/>
                  </a:lnTo>
                  <a:lnTo>
                    <a:pt x="16" y="38"/>
                  </a:lnTo>
                  <a:lnTo>
                    <a:pt x="14" y="36"/>
                  </a:lnTo>
                  <a:close/>
                </a:path>
              </a:pathLst>
            </a:custGeom>
            <a:solidFill>
              <a:srgbClr val="FC6800"/>
            </a:solidFill>
            <a:ln w="3175">
              <a:solidFill>
                <a:schemeClr val="bg1"/>
              </a:solidFill>
              <a:prstDash val="sysDot"/>
              <a:round/>
              <a:headEnd/>
              <a:tailEnd/>
            </a:ln>
          </p:spPr>
          <p:txBody>
            <a:bodyPr/>
            <a:lstStyle/>
            <a:p>
              <a:pPr fontAlgn="base">
                <a:spcBef>
                  <a:spcPct val="0"/>
                </a:spcBef>
                <a:spcAft>
                  <a:spcPct val="0"/>
                </a:spcAft>
              </a:pPr>
              <a:endParaRPr lang="de-DE" sz="2400">
                <a:solidFill>
                  <a:srgbClr val="000000"/>
                </a:solidFill>
                <a:cs typeface="Arial" charset="0"/>
              </a:endParaRPr>
            </a:p>
          </p:txBody>
        </p:sp>
        <p:sp>
          <p:nvSpPr>
            <p:cNvPr id="14613" name="Freeform 2695"/>
            <p:cNvSpPr>
              <a:spLocks/>
            </p:cNvSpPr>
            <p:nvPr/>
          </p:nvSpPr>
          <p:spPr bwMode="auto">
            <a:xfrm>
              <a:off x="4570772" y="1989689"/>
              <a:ext cx="339132" cy="121773"/>
            </a:xfrm>
            <a:custGeom>
              <a:avLst/>
              <a:gdLst>
                <a:gd name="T0" fmla="*/ 2147483647 w 370"/>
                <a:gd name="T1" fmla="*/ 2147483647 h 148"/>
                <a:gd name="T2" fmla="*/ 2147483647 w 370"/>
                <a:gd name="T3" fmla="*/ 2147483647 h 148"/>
                <a:gd name="T4" fmla="*/ 2147483647 w 370"/>
                <a:gd name="T5" fmla="*/ 2147483647 h 148"/>
                <a:gd name="T6" fmla="*/ 2147483647 w 370"/>
                <a:gd name="T7" fmla="*/ 2147483647 h 148"/>
                <a:gd name="T8" fmla="*/ 2147483647 w 370"/>
                <a:gd name="T9" fmla="*/ 2147483647 h 148"/>
                <a:gd name="T10" fmla="*/ 2147483647 w 370"/>
                <a:gd name="T11" fmla="*/ 2147483647 h 148"/>
                <a:gd name="T12" fmla="*/ 2147483647 w 370"/>
                <a:gd name="T13" fmla="*/ 2147483647 h 148"/>
                <a:gd name="T14" fmla="*/ 2147483647 w 370"/>
                <a:gd name="T15" fmla="*/ 2147483647 h 148"/>
                <a:gd name="T16" fmla="*/ 2147483647 w 370"/>
                <a:gd name="T17" fmla="*/ 2147483647 h 148"/>
                <a:gd name="T18" fmla="*/ 2147483647 w 370"/>
                <a:gd name="T19" fmla="*/ 2147483647 h 148"/>
                <a:gd name="T20" fmla="*/ 2147483647 w 370"/>
                <a:gd name="T21" fmla="*/ 2147483647 h 148"/>
                <a:gd name="T22" fmla="*/ 2147483647 w 370"/>
                <a:gd name="T23" fmla="*/ 2147483647 h 148"/>
                <a:gd name="T24" fmla="*/ 2147483647 w 370"/>
                <a:gd name="T25" fmla="*/ 2147483647 h 148"/>
                <a:gd name="T26" fmla="*/ 2147483647 w 370"/>
                <a:gd name="T27" fmla="*/ 2147483647 h 148"/>
                <a:gd name="T28" fmla="*/ 2147483647 w 370"/>
                <a:gd name="T29" fmla="*/ 2147483647 h 148"/>
                <a:gd name="T30" fmla="*/ 2147483647 w 370"/>
                <a:gd name="T31" fmla="*/ 2147483647 h 148"/>
                <a:gd name="T32" fmla="*/ 2147483647 w 370"/>
                <a:gd name="T33" fmla="*/ 2147483647 h 148"/>
                <a:gd name="T34" fmla="*/ 2147483647 w 370"/>
                <a:gd name="T35" fmla="*/ 2147483647 h 148"/>
                <a:gd name="T36" fmla="*/ 2147483647 w 370"/>
                <a:gd name="T37" fmla="*/ 2147483647 h 148"/>
                <a:gd name="T38" fmla="*/ 2147483647 w 370"/>
                <a:gd name="T39" fmla="*/ 2147483647 h 148"/>
                <a:gd name="T40" fmla="*/ 2147483647 w 370"/>
                <a:gd name="T41" fmla="*/ 2147483647 h 148"/>
                <a:gd name="T42" fmla="*/ 2147483647 w 370"/>
                <a:gd name="T43" fmla="*/ 2147483647 h 148"/>
                <a:gd name="T44" fmla="*/ 2147483647 w 370"/>
                <a:gd name="T45" fmla="*/ 2147483647 h 148"/>
                <a:gd name="T46" fmla="*/ 2147483647 w 370"/>
                <a:gd name="T47" fmla="*/ 2147483647 h 148"/>
                <a:gd name="T48" fmla="*/ 2147483647 w 370"/>
                <a:gd name="T49" fmla="*/ 2147483647 h 148"/>
                <a:gd name="T50" fmla="*/ 2147483647 w 370"/>
                <a:gd name="T51" fmla="*/ 2147483647 h 148"/>
                <a:gd name="T52" fmla="*/ 2147483647 w 370"/>
                <a:gd name="T53" fmla="*/ 2147483647 h 148"/>
                <a:gd name="T54" fmla="*/ 2147483647 w 370"/>
                <a:gd name="T55" fmla="*/ 2147483647 h 148"/>
                <a:gd name="T56" fmla="*/ 2147483647 w 370"/>
                <a:gd name="T57" fmla="*/ 2147483647 h 148"/>
                <a:gd name="T58" fmla="*/ 0 w 370"/>
                <a:gd name="T59" fmla="*/ 2147483647 h 148"/>
                <a:gd name="T60" fmla="*/ 2147483647 w 370"/>
                <a:gd name="T61" fmla="*/ 2147483647 h 148"/>
                <a:gd name="T62" fmla="*/ 2147483647 w 370"/>
                <a:gd name="T63" fmla="*/ 2147483647 h 148"/>
                <a:gd name="T64" fmla="*/ 2147483647 w 370"/>
                <a:gd name="T65" fmla="*/ 2147483647 h 148"/>
                <a:gd name="T66" fmla="*/ 2147483647 w 370"/>
                <a:gd name="T67" fmla="*/ 2147483647 h 148"/>
                <a:gd name="T68" fmla="*/ 2147483647 w 370"/>
                <a:gd name="T69" fmla="*/ 2147483647 h 148"/>
                <a:gd name="T70" fmla="*/ 2147483647 w 370"/>
                <a:gd name="T71" fmla="*/ 2147483647 h 148"/>
                <a:gd name="T72" fmla="*/ 2147483647 w 370"/>
                <a:gd name="T73" fmla="*/ 2147483647 h 148"/>
                <a:gd name="T74" fmla="*/ 2147483647 w 370"/>
                <a:gd name="T75" fmla="*/ 2147483647 h 148"/>
                <a:gd name="T76" fmla="*/ 2147483647 w 370"/>
                <a:gd name="T77" fmla="*/ 2147483647 h 148"/>
                <a:gd name="T78" fmla="*/ 2147483647 w 370"/>
                <a:gd name="T79" fmla="*/ 2147483647 h 148"/>
                <a:gd name="T80" fmla="*/ 2147483647 w 370"/>
                <a:gd name="T81" fmla="*/ 2147483647 h 148"/>
                <a:gd name="T82" fmla="*/ 2147483647 w 370"/>
                <a:gd name="T83" fmla="*/ 2147483647 h 148"/>
                <a:gd name="T84" fmla="*/ 2147483647 w 370"/>
                <a:gd name="T85" fmla="*/ 2147483647 h 148"/>
                <a:gd name="T86" fmla="*/ 2147483647 w 370"/>
                <a:gd name="T87" fmla="*/ 2147483647 h 148"/>
                <a:gd name="T88" fmla="*/ 2147483647 w 370"/>
                <a:gd name="T89" fmla="*/ 2147483647 h 148"/>
                <a:gd name="T90" fmla="*/ 2147483647 w 370"/>
                <a:gd name="T91" fmla="*/ 2147483647 h 148"/>
                <a:gd name="T92" fmla="*/ 2147483647 w 370"/>
                <a:gd name="T93" fmla="*/ 2147483647 h 148"/>
                <a:gd name="T94" fmla="*/ 2147483647 w 370"/>
                <a:gd name="T95" fmla="*/ 2147483647 h 148"/>
                <a:gd name="T96" fmla="*/ 2147483647 w 370"/>
                <a:gd name="T97" fmla="*/ 2147483647 h 148"/>
                <a:gd name="T98" fmla="*/ 2147483647 w 370"/>
                <a:gd name="T99" fmla="*/ 2147483647 h 148"/>
                <a:gd name="T100" fmla="*/ 2147483647 w 370"/>
                <a:gd name="T101" fmla="*/ 2147483647 h 148"/>
                <a:gd name="T102" fmla="*/ 2147483647 w 370"/>
                <a:gd name="T103" fmla="*/ 2147483647 h 148"/>
                <a:gd name="T104" fmla="*/ 2147483647 w 370"/>
                <a:gd name="T105" fmla="*/ 2147483647 h 148"/>
                <a:gd name="T106" fmla="*/ 2147483647 w 370"/>
                <a:gd name="T107" fmla="*/ 2147483647 h 148"/>
                <a:gd name="T108" fmla="*/ 2147483647 w 370"/>
                <a:gd name="T109" fmla="*/ 2147483647 h 148"/>
                <a:gd name="T110" fmla="*/ 2147483647 w 370"/>
                <a:gd name="T111" fmla="*/ 2147483647 h 148"/>
                <a:gd name="T112" fmla="*/ 2147483647 w 370"/>
                <a:gd name="T113" fmla="*/ 2147483647 h 148"/>
                <a:gd name="T114" fmla="*/ 2147483647 w 370"/>
                <a:gd name="T115" fmla="*/ 2147483647 h 148"/>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w 370"/>
                <a:gd name="T175" fmla="*/ 0 h 148"/>
                <a:gd name="T176" fmla="*/ 370 w 370"/>
                <a:gd name="T177" fmla="*/ 148 h 148"/>
              </a:gdLst>
              <a:ahLst/>
              <a:cxnLst>
                <a:cxn ang="T116">
                  <a:pos x="T0" y="T1"/>
                </a:cxn>
                <a:cxn ang="T117">
                  <a:pos x="T2" y="T3"/>
                </a:cxn>
                <a:cxn ang="T118">
                  <a:pos x="T4" y="T5"/>
                </a:cxn>
                <a:cxn ang="T119">
                  <a:pos x="T6" y="T7"/>
                </a:cxn>
                <a:cxn ang="T120">
                  <a:pos x="T8" y="T9"/>
                </a:cxn>
                <a:cxn ang="T121">
                  <a:pos x="T10" y="T11"/>
                </a:cxn>
                <a:cxn ang="T122">
                  <a:pos x="T12" y="T13"/>
                </a:cxn>
                <a:cxn ang="T123">
                  <a:pos x="T14" y="T15"/>
                </a:cxn>
                <a:cxn ang="T124">
                  <a:pos x="T16" y="T17"/>
                </a:cxn>
                <a:cxn ang="T125">
                  <a:pos x="T18" y="T19"/>
                </a:cxn>
                <a:cxn ang="T126">
                  <a:pos x="T20" y="T21"/>
                </a:cxn>
                <a:cxn ang="T127">
                  <a:pos x="T22" y="T23"/>
                </a:cxn>
                <a:cxn ang="T128">
                  <a:pos x="T24" y="T25"/>
                </a:cxn>
                <a:cxn ang="T129">
                  <a:pos x="T26" y="T27"/>
                </a:cxn>
                <a:cxn ang="T130">
                  <a:pos x="T28" y="T29"/>
                </a:cxn>
                <a:cxn ang="T131">
                  <a:pos x="T30" y="T31"/>
                </a:cxn>
                <a:cxn ang="T132">
                  <a:pos x="T32" y="T33"/>
                </a:cxn>
                <a:cxn ang="T133">
                  <a:pos x="T34" y="T35"/>
                </a:cxn>
                <a:cxn ang="T134">
                  <a:pos x="T36" y="T37"/>
                </a:cxn>
                <a:cxn ang="T135">
                  <a:pos x="T38" y="T39"/>
                </a:cxn>
                <a:cxn ang="T136">
                  <a:pos x="T40" y="T41"/>
                </a:cxn>
                <a:cxn ang="T137">
                  <a:pos x="T42" y="T43"/>
                </a:cxn>
                <a:cxn ang="T138">
                  <a:pos x="T44" y="T45"/>
                </a:cxn>
                <a:cxn ang="T139">
                  <a:pos x="T46" y="T47"/>
                </a:cxn>
                <a:cxn ang="T140">
                  <a:pos x="T48" y="T49"/>
                </a:cxn>
                <a:cxn ang="T141">
                  <a:pos x="T50" y="T51"/>
                </a:cxn>
                <a:cxn ang="T142">
                  <a:pos x="T52" y="T53"/>
                </a:cxn>
                <a:cxn ang="T143">
                  <a:pos x="T54" y="T55"/>
                </a:cxn>
                <a:cxn ang="T144">
                  <a:pos x="T56" y="T57"/>
                </a:cxn>
                <a:cxn ang="T145">
                  <a:pos x="T58" y="T59"/>
                </a:cxn>
                <a:cxn ang="T146">
                  <a:pos x="T60" y="T61"/>
                </a:cxn>
                <a:cxn ang="T147">
                  <a:pos x="T62" y="T63"/>
                </a:cxn>
                <a:cxn ang="T148">
                  <a:pos x="T64" y="T65"/>
                </a:cxn>
                <a:cxn ang="T149">
                  <a:pos x="T66" y="T67"/>
                </a:cxn>
                <a:cxn ang="T150">
                  <a:pos x="T68" y="T69"/>
                </a:cxn>
                <a:cxn ang="T151">
                  <a:pos x="T70" y="T71"/>
                </a:cxn>
                <a:cxn ang="T152">
                  <a:pos x="T72" y="T73"/>
                </a:cxn>
                <a:cxn ang="T153">
                  <a:pos x="T74" y="T75"/>
                </a:cxn>
                <a:cxn ang="T154">
                  <a:pos x="T76" y="T77"/>
                </a:cxn>
                <a:cxn ang="T155">
                  <a:pos x="T78" y="T79"/>
                </a:cxn>
                <a:cxn ang="T156">
                  <a:pos x="T80" y="T81"/>
                </a:cxn>
                <a:cxn ang="T157">
                  <a:pos x="T82" y="T83"/>
                </a:cxn>
                <a:cxn ang="T158">
                  <a:pos x="T84" y="T85"/>
                </a:cxn>
                <a:cxn ang="T159">
                  <a:pos x="T86" y="T87"/>
                </a:cxn>
                <a:cxn ang="T160">
                  <a:pos x="T88" y="T89"/>
                </a:cxn>
                <a:cxn ang="T161">
                  <a:pos x="T90" y="T91"/>
                </a:cxn>
                <a:cxn ang="T162">
                  <a:pos x="T92" y="T93"/>
                </a:cxn>
                <a:cxn ang="T163">
                  <a:pos x="T94" y="T95"/>
                </a:cxn>
                <a:cxn ang="T164">
                  <a:pos x="T96" y="T97"/>
                </a:cxn>
                <a:cxn ang="T165">
                  <a:pos x="T98" y="T99"/>
                </a:cxn>
                <a:cxn ang="T166">
                  <a:pos x="T100" y="T101"/>
                </a:cxn>
                <a:cxn ang="T167">
                  <a:pos x="T102" y="T103"/>
                </a:cxn>
                <a:cxn ang="T168">
                  <a:pos x="T104" y="T105"/>
                </a:cxn>
                <a:cxn ang="T169">
                  <a:pos x="T106" y="T107"/>
                </a:cxn>
                <a:cxn ang="T170">
                  <a:pos x="T108" y="T109"/>
                </a:cxn>
                <a:cxn ang="T171">
                  <a:pos x="T110" y="T111"/>
                </a:cxn>
                <a:cxn ang="T172">
                  <a:pos x="T112" y="T113"/>
                </a:cxn>
                <a:cxn ang="T173">
                  <a:pos x="T114" y="T115"/>
                </a:cxn>
              </a:cxnLst>
              <a:rect l="T174" t="T175" r="T176" b="T177"/>
              <a:pathLst>
                <a:path w="370" h="148">
                  <a:moveTo>
                    <a:pt x="356" y="114"/>
                  </a:moveTo>
                  <a:lnTo>
                    <a:pt x="354" y="114"/>
                  </a:lnTo>
                  <a:lnTo>
                    <a:pt x="354" y="116"/>
                  </a:lnTo>
                  <a:lnTo>
                    <a:pt x="352" y="116"/>
                  </a:lnTo>
                  <a:lnTo>
                    <a:pt x="348" y="116"/>
                  </a:lnTo>
                  <a:lnTo>
                    <a:pt x="344" y="116"/>
                  </a:lnTo>
                  <a:lnTo>
                    <a:pt x="338" y="112"/>
                  </a:lnTo>
                  <a:lnTo>
                    <a:pt x="334" y="114"/>
                  </a:lnTo>
                  <a:lnTo>
                    <a:pt x="332" y="114"/>
                  </a:lnTo>
                  <a:lnTo>
                    <a:pt x="330" y="112"/>
                  </a:lnTo>
                  <a:lnTo>
                    <a:pt x="328" y="112"/>
                  </a:lnTo>
                  <a:lnTo>
                    <a:pt x="326" y="118"/>
                  </a:lnTo>
                  <a:lnTo>
                    <a:pt x="322" y="118"/>
                  </a:lnTo>
                  <a:lnTo>
                    <a:pt x="322" y="116"/>
                  </a:lnTo>
                  <a:lnTo>
                    <a:pt x="320" y="114"/>
                  </a:lnTo>
                  <a:lnTo>
                    <a:pt x="318" y="114"/>
                  </a:lnTo>
                  <a:lnTo>
                    <a:pt x="318" y="116"/>
                  </a:lnTo>
                  <a:lnTo>
                    <a:pt x="316" y="116"/>
                  </a:lnTo>
                  <a:lnTo>
                    <a:pt x="314" y="118"/>
                  </a:lnTo>
                  <a:lnTo>
                    <a:pt x="312" y="118"/>
                  </a:lnTo>
                  <a:lnTo>
                    <a:pt x="308" y="120"/>
                  </a:lnTo>
                  <a:lnTo>
                    <a:pt x="306" y="120"/>
                  </a:lnTo>
                  <a:lnTo>
                    <a:pt x="304" y="120"/>
                  </a:lnTo>
                  <a:lnTo>
                    <a:pt x="302" y="120"/>
                  </a:lnTo>
                  <a:lnTo>
                    <a:pt x="300" y="120"/>
                  </a:lnTo>
                  <a:lnTo>
                    <a:pt x="296" y="118"/>
                  </a:lnTo>
                  <a:lnTo>
                    <a:pt x="294" y="118"/>
                  </a:lnTo>
                  <a:lnTo>
                    <a:pt x="292" y="118"/>
                  </a:lnTo>
                  <a:lnTo>
                    <a:pt x="290" y="120"/>
                  </a:lnTo>
                  <a:lnTo>
                    <a:pt x="288" y="120"/>
                  </a:lnTo>
                  <a:lnTo>
                    <a:pt x="286" y="120"/>
                  </a:lnTo>
                  <a:lnTo>
                    <a:pt x="286" y="122"/>
                  </a:lnTo>
                  <a:lnTo>
                    <a:pt x="282" y="124"/>
                  </a:lnTo>
                  <a:lnTo>
                    <a:pt x="278" y="126"/>
                  </a:lnTo>
                  <a:lnTo>
                    <a:pt x="276" y="126"/>
                  </a:lnTo>
                  <a:lnTo>
                    <a:pt x="274" y="128"/>
                  </a:lnTo>
                  <a:lnTo>
                    <a:pt x="270" y="128"/>
                  </a:lnTo>
                  <a:lnTo>
                    <a:pt x="266" y="128"/>
                  </a:lnTo>
                  <a:lnTo>
                    <a:pt x="264" y="130"/>
                  </a:lnTo>
                  <a:lnTo>
                    <a:pt x="262" y="130"/>
                  </a:lnTo>
                  <a:lnTo>
                    <a:pt x="260" y="130"/>
                  </a:lnTo>
                  <a:lnTo>
                    <a:pt x="260" y="128"/>
                  </a:lnTo>
                  <a:lnTo>
                    <a:pt x="258" y="128"/>
                  </a:lnTo>
                  <a:lnTo>
                    <a:pt x="254" y="128"/>
                  </a:lnTo>
                  <a:lnTo>
                    <a:pt x="252" y="128"/>
                  </a:lnTo>
                  <a:lnTo>
                    <a:pt x="250" y="126"/>
                  </a:lnTo>
                  <a:lnTo>
                    <a:pt x="248" y="124"/>
                  </a:lnTo>
                  <a:lnTo>
                    <a:pt x="246" y="124"/>
                  </a:lnTo>
                  <a:lnTo>
                    <a:pt x="244" y="124"/>
                  </a:lnTo>
                  <a:lnTo>
                    <a:pt x="242" y="124"/>
                  </a:lnTo>
                  <a:lnTo>
                    <a:pt x="240" y="124"/>
                  </a:lnTo>
                  <a:lnTo>
                    <a:pt x="240" y="126"/>
                  </a:lnTo>
                  <a:lnTo>
                    <a:pt x="238" y="126"/>
                  </a:lnTo>
                  <a:lnTo>
                    <a:pt x="236" y="126"/>
                  </a:lnTo>
                  <a:lnTo>
                    <a:pt x="234" y="128"/>
                  </a:lnTo>
                  <a:lnTo>
                    <a:pt x="232" y="128"/>
                  </a:lnTo>
                  <a:lnTo>
                    <a:pt x="230" y="128"/>
                  </a:lnTo>
                  <a:lnTo>
                    <a:pt x="230" y="130"/>
                  </a:lnTo>
                  <a:lnTo>
                    <a:pt x="226" y="130"/>
                  </a:lnTo>
                  <a:lnTo>
                    <a:pt x="224" y="130"/>
                  </a:lnTo>
                  <a:lnTo>
                    <a:pt x="222" y="130"/>
                  </a:lnTo>
                  <a:lnTo>
                    <a:pt x="220" y="128"/>
                  </a:lnTo>
                  <a:lnTo>
                    <a:pt x="218" y="128"/>
                  </a:lnTo>
                  <a:lnTo>
                    <a:pt x="218" y="126"/>
                  </a:lnTo>
                  <a:lnTo>
                    <a:pt x="212" y="126"/>
                  </a:lnTo>
                  <a:lnTo>
                    <a:pt x="212" y="130"/>
                  </a:lnTo>
                  <a:lnTo>
                    <a:pt x="212" y="134"/>
                  </a:lnTo>
                  <a:lnTo>
                    <a:pt x="212" y="136"/>
                  </a:lnTo>
                  <a:lnTo>
                    <a:pt x="214" y="138"/>
                  </a:lnTo>
                  <a:lnTo>
                    <a:pt x="212" y="138"/>
                  </a:lnTo>
                  <a:lnTo>
                    <a:pt x="210" y="138"/>
                  </a:lnTo>
                  <a:lnTo>
                    <a:pt x="210" y="140"/>
                  </a:lnTo>
                  <a:lnTo>
                    <a:pt x="210" y="142"/>
                  </a:lnTo>
                  <a:lnTo>
                    <a:pt x="210" y="144"/>
                  </a:lnTo>
                  <a:lnTo>
                    <a:pt x="208" y="144"/>
                  </a:lnTo>
                  <a:lnTo>
                    <a:pt x="208" y="146"/>
                  </a:lnTo>
                  <a:lnTo>
                    <a:pt x="206" y="146"/>
                  </a:lnTo>
                  <a:lnTo>
                    <a:pt x="206" y="148"/>
                  </a:lnTo>
                  <a:lnTo>
                    <a:pt x="204" y="146"/>
                  </a:lnTo>
                  <a:lnTo>
                    <a:pt x="202" y="146"/>
                  </a:lnTo>
                  <a:lnTo>
                    <a:pt x="202" y="144"/>
                  </a:lnTo>
                  <a:lnTo>
                    <a:pt x="202" y="142"/>
                  </a:lnTo>
                  <a:lnTo>
                    <a:pt x="198" y="138"/>
                  </a:lnTo>
                  <a:lnTo>
                    <a:pt x="200" y="136"/>
                  </a:lnTo>
                  <a:lnTo>
                    <a:pt x="200" y="134"/>
                  </a:lnTo>
                  <a:lnTo>
                    <a:pt x="202" y="134"/>
                  </a:lnTo>
                  <a:lnTo>
                    <a:pt x="202" y="132"/>
                  </a:lnTo>
                  <a:lnTo>
                    <a:pt x="204" y="132"/>
                  </a:lnTo>
                  <a:lnTo>
                    <a:pt x="204" y="130"/>
                  </a:lnTo>
                  <a:lnTo>
                    <a:pt x="204" y="128"/>
                  </a:lnTo>
                  <a:lnTo>
                    <a:pt x="204" y="126"/>
                  </a:lnTo>
                  <a:lnTo>
                    <a:pt x="202" y="124"/>
                  </a:lnTo>
                  <a:lnTo>
                    <a:pt x="200" y="124"/>
                  </a:lnTo>
                  <a:lnTo>
                    <a:pt x="198" y="124"/>
                  </a:lnTo>
                  <a:lnTo>
                    <a:pt x="198" y="126"/>
                  </a:lnTo>
                  <a:lnTo>
                    <a:pt x="196" y="126"/>
                  </a:lnTo>
                  <a:lnTo>
                    <a:pt x="196" y="128"/>
                  </a:lnTo>
                  <a:lnTo>
                    <a:pt x="194" y="128"/>
                  </a:lnTo>
                  <a:lnTo>
                    <a:pt x="192" y="128"/>
                  </a:lnTo>
                  <a:lnTo>
                    <a:pt x="192" y="130"/>
                  </a:lnTo>
                  <a:lnTo>
                    <a:pt x="194" y="130"/>
                  </a:lnTo>
                  <a:lnTo>
                    <a:pt x="194" y="132"/>
                  </a:lnTo>
                  <a:lnTo>
                    <a:pt x="192" y="132"/>
                  </a:lnTo>
                  <a:lnTo>
                    <a:pt x="190" y="132"/>
                  </a:lnTo>
                  <a:lnTo>
                    <a:pt x="188" y="132"/>
                  </a:lnTo>
                  <a:lnTo>
                    <a:pt x="184" y="130"/>
                  </a:lnTo>
                  <a:lnTo>
                    <a:pt x="180" y="128"/>
                  </a:lnTo>
                  <a:lnTo>
                    <a:pt x="178" y="128"/>
                  </a:lnTo>
                  <a:lnTo>
                    <a:pt x="176" y="126"/>
                  </a:lnTo>
                  <a:lnTo>
                    <a:pt x="174" y="126"/>
                  </a:lnTo>
                  <a:lnTo>
                    <a:pt x="172" y="126"/>
                  </a:lnTo>
                  <a:lnTo>
                    <a:pt x="170" y="128"/>
                  </a:lnTo>
                  <a:lnTo>
                    <a:pt x="168" y="130"/>
                  </a:lnTo>
                  <a:lnTo>
                    <a:pt x="166" y="130"/>
                  </a:lnTo>
                  <a:lnTo>
                    <a:pt x="166" y="132"/>
                  </a:lnTo>
                  <a:lnTo>
                    <a:pt x="164" y="132"/>
                  </a:lnTo>
                  <a:lnTo>
                    <a:pt x="164" y="134"/>
                  </a:lnTo>
                  <a:lnTo>
                    <a:pt x="164" y="136"/>
                  </a:lnTo>
                  <a:lnTo>
                    <a:pt x="164" y="138"/>
                  </a:lnTo>
                  <a:lnTo>
                    <a:pt x="162" y="138"/>
                  </a:lnTo>
                  <a:lnTo>
                    <a:pt x="160" y="138"/>
                  </a:lnTo>
                  <a:lnTo>
                    <a:pt x="158" y="138"/>
                  </a:lnTo>
                  <a:lnTo>
                    <a:pt x="158" y="140"/>
                  </a:lnTo>
                  <a:lnTo>
                    <a:pt x="156" y="140"/>
                  </a:lnTo>
                  <a:lnTo>
                    <a:pt x="154" y="140"/>
                  </a:lnTo>
                  <a:lnTo>
                    <a:pt x="150" y="140"/>
                  </a:lnTo>
                  <a:lnTo>
                    <a:pt x="148" y="140"/>
                  </a:lnTo>
                  <a:lnTo>
                    <a:pt x="144" y="142"/>
                  </a:lnTo>
                  <a:lnTo>
                    <a:pt x="142" y="142"/>
                  </a:lnTo>
                  <a:lnTo>
                    <a:pt x="140" y="142"/>
                  </a:lnTo>
                  <a:lnTo>
                    <a:pt x="140" y="144"/>
                  </a:lnTo>
                  <a:lnTo>
                    <a:pt x="138" y="144"/>
                  </a:lnTo>
                  <a:lnTo>
                    <a:pt x="136" y="144"/>
                  </a:lnTo>
                  <a:lnTo>
                    <a:pt x="134" y="142"/>
                  </a:lnTo>
                  <a:lnTo>
                    <a:pt x="132" y="142"/>
                  </a:lnTo>
                  <a:lnTo>
                    <a:pt x="130" y="140"/>
                  </a:lnTo>
                  <a:lnTo>
                    <a:pt x="128" y="138"/>
                  </a:lnTo>
                  <a:lnTo>
                    <a:pt x="126" y="138"/>
                  </a:lnTo>
                  <a:lnTo>
                    <a:pt x="126" y="136"/>
                  </a:lnTo>
                  <a:lnTo>
                    <a:pt x="124" y="136"/>
                  </a:lnTo>
                  <a:lnTo>
                    <a:pt x="124" y="134"/>
                  </a:lnTo>
                  <a:lnTo>
                    <a:pt x="122" y="134"/>
                  </a:lnTo>
                  <a:lnTo>
                    <a:pt x="122" y="132"/>
                  </a:lnTo>
                  <a:lnTo>
                    <a:pt x="118" y="132"/>
                  </a:lnTo>
                  <a:lnTo>
                    <a:pt x="116" y="130"/>
                  </a:lnTo>
                  <a:lnTo>
                    <a:pt x="114" y="128"/>
                  </a:lnTo>
                  <a:lnTo>
                    <a:pt x="110" y="126"/>
                  </a:lnTo>
                  <a:lnTo>
                    <a:pt x="108" y="126"/>
                  </a:lnTo>
                  <a:lnTo>
                    <a:pt x="104" y="126"/>
                  </a:lnTo>
                  <a:lnTo>
                    <a:pt x="102" y="126"/>
                  </a:lnTo>
                  <a:lnTo>
                    <a:pt x="100" y="126"/>
                  </a:lnTo>
                  <a:lnTo>
                    <a:pt x="98" y="126"/>
                  </a:lnTo>
                  <a:lnTo>
                    <a:pt x="96" y="126"/>
                  </a:lnTo>
                  <a:lnTo>
                    <a:pt x="96" y="124"/>
                  </a:lnTo>
                  <a:lnTo>
                    <a:pt x="94" y="124"/>
                  </a:lnTo>
                  <a:lnTo>
                    <a:pt x="94" y="126"/>
                  </a:lnTo>
                  <a:lnTo>
                    <a:pt x="94" y="128"/>
                  </a:lnTo>
                  <a:lnTo>
                    <a:pt x="94" y="130"/>
                  </a:lnTo>
                  <a:lnTo>
                    <a:pt x="94" y="134"/>
                  </a:lnTo>
                  <a:lnTo>
                    <a:pt x="92" y="136"/>
                  </a:lnTo>
                  <a:lnTo>
                    <a:pt x="92" y="138"/>
                  </a:lnTo>
                  <a:lnTo>
                    <a:pt x="94" y="138"/>
                  </a:lnTo>
                  <a:lnTo>
                    <a:pt x="92" y="138"/>
                  </a:lnTo>
                  <a:lnTo>
                    <a:pt x="92" y="140"/>
                  </a:lnTo>
                  <a:lnTo>
                    <a:pt x="92" y="138"/>
                  </a:lnTo>
                  <a:lnTo>
                    <a:pt x="90" y="138"/>
                  </a:lnTo>
                  <a:lnTo>
                    <a:pt x="88" y="138"/>
                  </a:lnTo>
                  <a:lnTo>
                    <a:pt x="86" y="138"/>
                  </a:lnTo>
                  <a:lnTo>
                    <a:pt x="82" y="138"/>
                  </a:lnTo>
                  <a:lnTo>
                    <a:pt x="78" y="140"/>
                  </a:lnTo>
                  <a:lnTo>
                    <a:pt x="78" y="142"/>
                  </a:lnTo>
                  <a:lnTo>
                    <a:pt x="76" y="140"/>
                  </a:lnTo>
                  <a:lnTo>
                    <a:pt x="74" y="140"/>
                  </a:lnTo>
                  <a:lnTo>
                    <a:pt x="74" y="138"/>
                  </a:lnTo>
                  <a:lnTo>
                    <a:pt x="70" y="138"/>
                  </a:lnTo>
                  <a:lnTo>
                    <a:pt x="68" y="138"/>
                  </a:lnTo>
                  <a:lnTo>
                    <a:pt x="66" y="136"/>
                  </a:lnTo>
                  <a:lnTo>
                    <a:pt x="66" y="134"/>
                  </a:lnTo>
                  <a:lnTo>
                    <a:pt x="66" y="132"/>
                  </a:lnTo>
                  <a:lnTo>
                    <a:pt x="64" y="132"/>
                  </a:lnTo>
                  <a:lnTo>
                    <a:pt x="64" y="130"/>
                  </a:lnTo>
                  <a:lnTo>
                    <a:pt x="66" y="130"/>
                  </a:lnTo>
                  <a:lnTo>
                    <a:pt x="64" y="130"/>
                  </a:lnTo>
                  <a:lnTo>
                    <a:pt x="62" y="128"/>
                  </a:lnTo>
                  <a:lnTo>
                    <a:pt x="62" y="130"/>
                  </a:lnTo>
                  <a:lnTo>
                    <a:pt x="60" y="130"/>
                  </a:lnTo>
                  <a:lnTo>
                    <a:pt x="56" y="128"/>
                  </a:lnTo>
                  <a:lnTo>
                    <a:pt x="56" y="126"/>
                  </a:lnTo>
                  <a:lnTo>
                    <a:pt x="52" y="124"/>
                  </a:lnTo>
                  <a:lnTo>
                    <a:pt x="50" y="124"/>
                  </a:lnTo>
                  <a:lnTo>
                    <a:pt x="50" y="126"/>
                  </a:lnTo>
                  <a:lnTo>
                    <a:pt x="52" y="126"/>
                  </a:lnTo>
                  <a:lnTo>
                    <a:pt x="50" y="126"/>
                  </a:lnTo>
                  <a:lnTo>
                    <a:pt x="48" y="126"/>
                  </a:lnTo>
                  <a:lnTo>
                    <a:pt x="48" y="128"/>
                  </a:lnTo>
                  <a:lnTo>
                    <a:pt x="44" y="132"/>
                  </a:lnTo>
                  <a:lnTo>
                    <a:pt x="42" y="132"/>
                  </a:lnTo>
                  <a:lnTo>
                    <a:pt x="44" y="132"/>
                  </a:lnTo>
                  <a:lnTo>
                    <a:pt x="46" y="130"/>
                  </a:lnTo>
                  <a:lnTo>
                    <a:pt x="44" y="130"/>
                  </a:lnTo>
                  <a:lnTo>
                    <a:pt x="42" y="130"/>
                  </a:lnTo>
                  <a:lnTo>
                    <a:pt x="44" y="128"/>
                  </a:lnTo>
                  <a:lnTo>
                    <a:pt x="46" y="128"/>
                  </a:lnTo>
                  <a:lnTo>
                    <a:pt x="46" y="126"/>
                  </a:lnTo>
                  <a:lnTo>
                    <a:pt x="44" y="126"/>
                  </a:lnTo>
                  <a:lnTo>
                    <a:pt x="44" y="128"/>
                  </a:lnTo>
                  <a:lnTo>
                    <a:pt x="42" y="128"/>
                  </a:lnTo>
                  <a:lnTo>
                    <a:pt x="40" y="128"/>
                  </a:lnTo>
                  <a:lnTo>
                    <a:pt x="38" y="128"/>
                  </a:lnTo>
                  <a:lnTo>
                    <a:pt x="36" y="128"/>
                  </a:lnTo>
                  <a:lnTo>
                    <a:pt x="36" y="130"/>
                  </a:lnTo>
                  <a:lnTo>
                    <a:pt x="34" y="130"/>
                  </a:lnTo>
                  <a:lnTo>
                    <a:pt x="32" y="130"/>
                  </a:lnTo>
                  <a:lnTo>
                    <a:pt x="30" y="130"/>
                  </a:lnTo>
                  <a:lnTo>
                    <a:pt x="30" y="128"/>
                  </a:lnTo>
                  <a:lnTo>
                    <a:pt x="32" y="128"/>
                  </a:lnTo>
                  <a:lnTo>
                    <a:pt x="38" y="126"/>
                  </a:lnTo>
                  <a:lnTo>
                    <a:pt x="42" y="126"/>
                  </a:lnTo>
                  <a:lnTo>
                    <a:pt x="44" y="126"/>
                  </a:lnTo>
                  <a:lnTo>
                    <a:pt x="44" y="124"/>
                  </a:lnTo>
                  <a:lnTo>
                    <a:pt x="46" y="122"/>
                  </a:lnTo>
                  <a:lnTo>
                    <a:pt x="50" y="120"/>
                  </a:lnTo>
                  <a:lnTo>
                    <a:pt x="48" y="120"/>
                  </a:lnTo>
                  <a:lnTo>
                    <a:pt x="46" y="120"/>
                  </a:lnTo>
                  <a:lnTo>
                    <a:pt x="44" y="120"/>
                  </a:lnTo>
                  <a:lnTo>
                    <a:pt x="40" y="122"/>
                  </a:lnTo>
                  <a:lnTo>
                    <a:pt x="36" y="122"/>
                  </a:lnTo>
                  <a:lnTo>
                    <a:pt x="32" y="122"/>
                  </a:lnTo>
                  <a:lnTo>
                    <a:pt x="30" y="120"/>
                  </a:lnTo>
                  <a:lnTo>
                    <a:pt x="30" y="122"/>
                  </a:lnTo>
                  <a:lnTo>
                    <a:pt x="28" y="122"/>
                  </a:lnTo>
                  <a:lnTo>
                    <a:pt x="30" y="122"/>
                  </a:lnTo>
                  <a:lnTo>
                    <a:pt x="28" y="122"/>
                  </a:lnTo>
                  <a:lnTo>
                    <a:pt x="26" y="120"/>
                  </a:lnTo>
                  <a:lnTo>
                    <a:pt x="28" y="118"/>
                  </a:lnTo>
                  <a:lnTo>
                    <a:pt x="30" y="118"/>
                  </a:lnTo>
                  <a:lnTo>
                    <a:pt x="34" y="118"/>
                  </a:lnTo>
                  <a:lnTo>
                    <a:pt x="34" y="116"/>
                  </a:lnTo>
                  <a:lnTo>
                    <a:pt x="34" y="114"/>
                  </a:lnTo>
                  <a:lnTo>
                    <a:pt x="32" y="116"/>
                  </a:lnTo>
                  <a:lnTo>
                    <a:pt x="32" y="114"/>
                  </a:lnTo>
                  <a:lnTo>
                    <a:pt x="30" y="114"/>
                  </a:lnTo>
                  <a:lnTo>
                    <a:pt x="30" y="112"/>
                  </a:lnTo>
                  <a:lnTo>
                    <a:pt x="28" y="112"/>
                  </a:lnTo>
                  <a:lnTo>
                    <a:pt x="28" y="114"/>
                  </a:lnTo>
                  <a:lnTo>
                    <a:pt x="26" y="114"/>
                  </a:lnTo>
                  <a:lnTo>
                    <a:pt x="26" y="112"/>
                  </a:lnTo>
                  <a:lnTo>
                    <a:pt x="26" y="110"/>
                  </a:lnTo>
                  <a:lnTo>
                    <a:pt x="26" y="108"/>
                  </a:lnTo>
                  <a:lnTo>
                    <a:pt x="26" y="106"/>
                  </a:lnTo>
                  <a:lnTo>
                    <a:pt x="24" y="106"/>
                  </a:lnTo>
                  <a:lnTo>
                    <a:pt x="26" y="104"/>
                  </a:lnTo>
                  <a:lnTo>
                    <a:pt x="26" y="102"/>
                  </a:lnTo>
                  <a:lnTo>
                    <a:pt x="26" y="100"/>
                  </a:lnTo>
                  <a:lnTo>
                    <a:pt x="26" y="98"/>
                  </a:lnTo>
                  <a:lnTo>
                    <a:pt x="24" y="98"/>
                  </a:lnTo>
                  <a:lnTo>
                    <a:pt x="20" y="96"/>
                  </a:lnTo>
                  <a:lnTo>
                    <a:pt x="18" y="94"/>
                  </a:lnTo>
                  <a:lnTo>
                    <a:pt x="16" y="92"/>
                  </a:lnTo>
                  <a:lnTo>
                    <a:pt x="14" y="92"/>
                  </a:lnTo>
                  <a:lnTo>
                    <a:pt x="14" y="94"/>
                  </a:lnTo>
                  <a:lnTo>
                    <a:pt x="12" y="94"/>
                  </a:lnTo>
                  <a:lnTo>
                    <a:pt x="12" y="92"/>
                  </a:lnTo>
                  <a:lnTo>
                    <a:pt x="10" y="92"/>
                  </a:lnTo>
                  <a:lnTo>
                    <a:pt x="8" y="92"/>
                  </a:lnTo>
                  <a:lnTo>
                    <a:pt x="6" y="90"/>
                  </a:lnTo>
                  <a:lnTo>
                    <a:pt x="8" y="90"/>
                  </a:lnTo>
                  <a:lnTo>
                    <a:pt x="10" y="90"/>
                  </a:lnTo>
                  <a:lnTo>
                    <a:pt x="10" y="88"/>
                  </a:lnTo>
                  <a:lnTo>
                    <a:pt x="8" y="88"/>
                  </a:lnTo>
                  <a:lnTo>
                    <a:pt x="8" y="86"/>
                  </a:lnTo>
                  <a:lnTo>
                    <a:pt x="8" y="84"/>
                  </a:lnTo>
                  <a:lnTo>
                    <a:pt x="8" y="82"/>
                  </a:lnTo>
                  <a:lnTo>
                    <a:pt x="10" y="82"/>
                  </a:lnTo>
                  <a:lnTo>
                    <a:pt x="10" y="84"/>
                  </a:lnTo>
                  <a:lnTo>
                    <a:pt x="12" y="84"/>
                  </a:lnTo>
                  <a:lnTo>
                    <a:pt x="12" y="86"/>
                  </a:lnTo>
                  <a:lnTo>
                    <a:pt x="14" y="88"/>
                  </a:lnTo>
                  <a:lnTo>
                    <a:pt x="12" y="88"/>
                  </a:lnTo>
                  <a:lnTo>
                    <a:pt x="14" y="90"/>
                  </a:lnTo>
                  <a:lnTo>
                    <a:pt x="16" y="90"/>
                  </a:lnTo>
                  <a:lnTo>
                    <a:pt x="18" y="90"/>
                  </a:lnTo>
                  <a:lnTo>
                    <a:pt x="20" y="90"/>
                  </a:lnTo>
                  <a:lnTo>
                    <a:pt x="22" y="88"/>
                  </a:lnTo>
                  <a:lnTo>
                    <a:pt x="20" y="88"/>
                  </a:lnTo>
                  <a:lnTo>
                    <a:pt x="18" y="86"/>
                  </a:lnTo>
                  <a:lnTo>
                    <a:pt x="16" y="84"/>
                  </a:lnTo>
                  <a:lnTo>
                    <a:pt x="14" y="84"/>
                  </a:lnTo>
                  <a:lnTo>
                    <a:pt x="14" y="82"/>
                  </a:lnTo>
                  <a:lnTo>
                    <a:pt x="14" y="80"/>
                  </a:lnTo>
                  <a:lnTo>
                    <a:pt x="16" y="80"/>
                  </a:lnTo>
                  <a:lnTo>
                    <a:pt x="18" y="78"/>
                  </a:lnTo>
                  <a:lnTo>
                    <a:pt x="20" y="78"/>
                  </a:lnTo>
                  <a:lnTo>
                    <a:pt x="20" y="76"/>
                  </a:lnTo>
                  <a:lnTo>
                    <a:pt x="18" y="76"/>
                  </a:lnTo>
                  <a:lnTo>
                    <a:pt x="16" y="76"/>
                  </a:lnTo>
                  <a:lnTo>
                    <a:pt x="16" y="74"/>
                  </a:lnTo>
                  <a:lnTo>
                    <a:pt x="16" y="72"/>
                  </a:lnTo>
                  <a:lnTo>
                    <a:pt x="16" y="70"/>
                  </a:lnTo>
                  <a:lnTo>
                    <a:pt x="14" y="70"/>
                  </a:lnTo>
                  <a:lnTo>
                    <a:pt x="14" y="68"/>
                  </a:lnTo>
                  <a:lnTo>
                    <a:pt x="12" y="68"/>
                  </a:lnTo>
                  <a:lnTo>
                    <a:pt x="12" y="66"/>
                  </a:lnTo>
                  <a:lnTo>
                    <a:pt x="14" y="64"/>
                  </a:lnTo>
                  <a:lnTo>
                    <a:pt x="16" y="62"/>
                  </a:lnTo>
                  <a:lnTo>
                    <a:pt x="16" y="60"/>
                  </a:lnTo>
                  <a:lnTo>
                    <a:pt x="14" y="60"/>
                  </a:lnTo>
                  <a:lnTo>
                    <a:pt x="12" y="60"/>
                  </a:lnTo>
                  <a:lnTo>
                    <a:pt x="10" y="60"/>
                  </a:lnTo>
                  <a:lnTo>
                    <a:pt x="10" y="62"/>
                  </a:lnTo>
                  <a:lnTo>
                    <a:pt x="8" y="62"/>
                  </a:lnTo>
                  <a:lnTo>
                    <a:pt x="2" y="62"/>
                  </a:lnTo>
                  <a:lnTo>
                    <a:pt x="2" y="64"/>
                  </a:lnTo>
                  <a:lnTo>
                    <a:pt x="0" y="64"/>
                  </a:lnTo>
                  <a:lnTo>
                    <a:pt x="0" y="62"/>
                  </a:lnTo>
                  <a:lnTo>
                    <a:pt x="0" y="60"/>
                  </a:lnTo>
                  <a:lnTo>
                    <a:pt x="0" y="58"/>
                  </a:lnTo>
                  <a:lnTo>
                    <a:pt x="0" y="54"/>
                  </a:lnTo>
                  <a:lnTo>
                    <a:pt x="0" y="52"/>
                  </a:lnTo>
                  <a:lnTo>
                    <a:pt x="0" y="50"/>
                  </a:lnTo>
                  <a:lnTo>
                    <a:pt x="2" y="50"/>
                  </a:lnTo>
                  <a:lnTo>
                    <a:pt x="4" y="50"/>
                  </a:lnTo>
                  <a:lnTo>
                    <a:pt x="4" y="48"/>
                  </a:lnTo>
                  <a:lnTo>
                    <a:pt x="4" y="46"/>
                  </a:lnTo>
                  <a:lnTo>
                    <a:pt x="6" y="44"/>
                  </a:lnTo>
                  <a:lnTo>
                    <a:pt x="8" y="42"/>
                  </a:lnTo>
                  <a:lnTo>
                    <a:pt x="10" y="42"/>
                  </a:lnTo>
                  <a:lnTo>
                    <a:pt x="12" y="42"/>
                  </a:lnTo>
                  <a:lnTo>
                    <a:pt x="14" y="42"/>
                  </a:lnTo>
                  <a:lnTo>
                    <a:pt x="16" y="42"/>
                  </a:lnTo>
                  <a:lnTo>
                    <a:pt x="18" y="40"/>
                  </a:lnTo>
                  <a:lnTo>
                    <a:pt x="20" y="40"/>
                  </a:lnTo>
                  <a:lnTo>
                    <a:pt x="20" y="42"/>
                  </a:lnTo>
                  <a:lnTo>
                    <a:pt x="22" y="42"/>
                  </a:lnTo>
                  <a:lnTo>
                    <a:pt x="24" y="42"/>
                  </a:lnTo>
                  <a:lnTo>
                    <a:pt x="26" y="42"/>
                  </a:lnTo>
                  <a:lnTo>
                    <a:pt x="28" y="42"/>
                  </a:lnTo>
                  <a:lnTo>
                    <a:pt x="30" y="42"/>
                  </a:lnTo>
                  <a:lnTo>
                    <a:pt x="32" y="42"/>
                  </a:lnTo>
                  <a:lnTo>
                    <a:pt x="30" y="42"/>
                  </a:lnTo>
                  <a:lnTo>
                    <a:pt x="28" y="40"/>
                  </a:lnTo>
                  <a:lnTo>
                    <a:pt x="26" y="40"/>
                  </a:lnTo>
                  <a:lnTo>
                    <a:pt x="28" y="40"/>
                  </a:lnTo>
                  <a:lnTo>
                    <a:pt x="28" y="38"/>
                  </a:lnTo>
                  <a:lnTo>
                    <a:pt x="30" y="40"/>
                  </a:lnTo>
                  <a:lnTo>
                    <a:pt x="34" y="40"/>
                  </a:lnTo>
                  <a:lnTo>
                    <a:pt x="34" y="42"/>
                  </a:lnTo>
                  <a:lnTo>
                    <a:pt x="32" y="42"/>
                  </a:lnTo>
                  <a:lnTo>
                    <a:pt x="34" y="42"/>
                  </a:lnTo>
                  <a:lnTo>
                    <a:pt x="36" y="42"/>
                  </a:lnTo>
                  <a:lnTo>
                    <a:pt x="38" y="42"/>
                  </a:lnTo>
                  <a:lnTo>
                    <a:pt x="44" y="42"/>
                  </a:lnTo>
                  <a:lnTo>
                    <a:pt x="48" y="42"/>
                  </a:lnTo>
                  <a:lnTo>
                    <a:pt x="50" y="42"/>
                  </a:lnTo>
                  <a:lnTo>
                    <a:pt x="52" y="42"/>
                  </a:lnTo>
                  <a:lnTo>
                    <a:pt x="54" y="42"/>
                  </a:lnTo>
                  <a:lnTo>
                    <a:pt x="56" y="42"/>
                  </a:lnTo>
                  <a:lnTo>
                    <a:pt x="56" y="40"/>
                  </a:lnTo>
                  <a:lnTo>
                    <a:pt x="54" y="40"/>
                  </a:lnTo>
                  <a:lnTo>
                    <a:pt x="52" y="40"/>
                  </a:lnTo>
                  <a:lnTo>
                    <a:pt x="48" y="40"/>
                  </a:lnTo>
                  <a:lnTo>
                    <a:pt x="48" y="38"/>
                  </a:lnTo>
                  <a:lnTo>
                    <a:pt x="50" y="38"/>
                  </a:lnTo>
                  <a:lnTo>
                    <a:pt x="52" y="38"/>
                  </a:lnTo>
                  <a:lnTo>
                    <a:pt x="52" y="36"/>
                  </a:lnTo>
                  <a:lnTo>
                    <a:pt x="56" y="36"/>
                  </a:lnTo>
                  <a:lnTo>
                    <a:pt x="58" y="36"/>
                  </a:lnTo>
                  <a:lnTo>
                    <a:pt x="60" y="34"/>
                  </a:lnTo>
                  <a:lnTo>
                    <a:pt x="62" y="36"/>
                  </a:lnTo>
                  <a:lnTo>
                    <a:pt x="62" y="34"/>
                  </a:lnTo>
                  <a:lnTo>
                    <a:pt x="64" y="34"/>
                  </a:lnTo>
                  <a:lnTo>
                    <a:pt x="64" y="36"/>
                  </a:lnTo>
                  <a:lnTo>
                    <a:pt x="66" y="34"/>
                  </a:lnTo>
                  <a:lnTo>
                    <a:pt x="68" y="34"/>
                  </a:lnTo>
                  <a:lnTo>
                    <a:pt x="70" y="34"/>
                  </a:lnTo>
                  <a:lnTo>
                    <a:pt x="68" y="34"/>
                  </a:lnTo>
                  <a:lnTo>
                    <a:pt x="66" y="32"/>
                  </a:lnTo>
                  <a:lnTo>
                    <a:pt x="64" y="32"/>
                  </a:lnTo>
                  <a:lnTo>
                    <a:pt x="62" y="34"/>
                  </a:lnTo>
                  <a:lnTo>
                    <a:pt x="60" y="34"/>
                  </a:lnTo>
                  <a:lnTo>
                    <a:pt x="60" y="32"/>
                  </a:lnTo>
                  <a:lnTo>
                    <a:pt x="58" y="32"/>
                  </a:lnTo>
                  <a:lnTo>
                    <a:pt x="58" y="30"/>
                  </a:lnTo>
                  <a:lnTo>
                    <a:pt x="54" y="30"/>
                  </a:lnTo>
                  <a:lnTo>
                    <a:pt x="52" y="28"/>
                  </a:lnTo>
                  <a:lnTo>
                    <a:pt x="52" y="26"/>
                  </a:lnTo>
                  <a:lnTo>
                    <a:pt x="54" y="24"/>
                  </a:lnTo>
                  <a:lnTo>
                    <a:pt x="52" y="24"/>
                  </a:lnTo>
                  <a:lnTo>
                    <a:pt x="54" y="22"/>
                  </a:lnTo>
                  <a:lnTo>
                    <a:pt x="56" y="22"/>
                  </a:lnTo>
                  <a:lnTo>
                    <a:pt x="60" y="22"/>
                  </a:lnTo>
                  <a:lnTo>
                    <a:pt x="62" y="24"/>
                  </a:lnTo>
                  <a:lnTo>
                    <a:pt x="64" y="24"/>
                  </a:lnTo>
                  <a:lnTo>
                    <a:pt x="66" y="24"/>
                  </a:lnTo>
                  <a:lnTo>
                    <a:pt x="68" y="24"/>
                  </a:lnTo>
                  <a:lnTo>
                    <a:pt x="72" y="24"/>
                  </a:lnTo>
                  <a:lnTo>
                    <a:pt x="74" y="24"/>
                  </a:lnTo>
                  <a:lnTo>
                    <a:pt x="74" y="22"/>
                  </a:lnTo>
                  <a:lnTo>
                    <a:pt x="76" y="22"/>
                  </a:lnTo>
                  <a:lnTo>
                    <a:pt x="76" y="24"/>
                  </a:lnTo>
                  <a:lnTo>
                    <a:pt x="78" y="24"/>
                  </a:lnTo>
                  <a:lnTo>
                    <a:pt x="80" y="24"/>
                  </a:lnTo>
                  <a:lnTo>
                    <a:pt x="82" y="24"/>
                  </a:lnTo>
                  <a:lnTo>
                    <a:pt x="84" y="26"/>
                  </a:lnTo>
                  <a:lnTo>
                    <a:pt x="86" y="26"/>
                  </a:lnTo>
                  <a:lnTo>
                    <a:pt x="88" y="26"/>
                  </a:lnTo>
                  <a:lnTo>
                    <a:pt x="90" y="26"/>
                  </a:lnTo>
                  <a:lnTo>
                    <a:pt x="94" y="26"/>
                  </a:lnTo>
                  <a:lnTo>
                    <a:pt x="96" y="24"/>
                  </a:lnTo>
                  <a:lnTo>
                    <a:pt x="96" y="22"/>
                  </a:lnTo>
                  <a:lnTo>
                    <a:pt x="98" y="22"/>
                  </a:lnTo>
                  <a:lnTo>
                    <a:pt x="98" y="20"/>
                  </a:lnTo>
                  <a:lnTo>
                    <a:pt x="100" y="18"/>
                  </a:lnTo>
                  <a:lnTo>
                    <a:pt x="104" y="16"/>
                  </a:lnTo>
                  <a:lnTo>
                    <a:pt x="108" y="14"/>
                  </a:lnTo>
                  <a:lnTo>
                    <a:pt x="110" y="12"/>
                  </a:lnTo>
                  <a:lnTo>
                    <a:pt x="112" y="10"/>
                  </a:lnTo>
                  <a:lnTo>
                    <a:pt x="116" y="8"/>
                  </a:lnTo>
                  <a:lnTo>
                    <a:pt x="118" y="8"/>
                  </a:lnTo>
                  <a:lnTo>
                    <a:pt x="118" y="6"/>
                  </a:lnTo>
                  <a:lnTo>
                    <a:pt x="120" y="6"/>
                  </a:lnTo>
                  <a:lnTo>
                    <a:pt x="122" y="6"/>
                  </a:lnTo>
                  <a:lnTo>
                    <a:pt x="124" y="6"/>
                  </a:lnTo>
                  <a:lnTo>
                    <a:pt x="126" y="4"/>
                  </a:lnTo>
                  <a:lnTo>
                    <a:pt x="128" y="4"/>
                  </a:lnTo>
                  <a:lnTo>
                    <a:pt x="130" y="2"/>
                  </a:lnTo>
                  <a:lnTo>
                    <a:pt x="132" y="2"/>
                  </a:lnTo>
                  <a:lnTo>
                    <a:pt x="134" y="2"/>
                  </a:lnTo>
                  <a:lnTo>
                    <a:pt x="136" y="4"/>
                  </a:lnTo>
                  <a:lnTo>
                    <a:pt x="138" y="4"/>
                  </a:lnTo>
                  <a:lnTo>
                    <a:pt x="140" y="4"/>
                  </a:lnTo>
                  <a:lnTo>
                    <a:pt x="142" y="4"/>
                  </a:lnTo>
                  <a:lnTo>
                    <a:pt x="144" y="4"/>
                  </a:lnTo>
                  <a:lnTo>
                    <a:pt x="146" y="4"/>
                  </a:lnTo>
                  <a:lnTo>
                    <a:pt x="148" y="4"/>
                  </a:lnTo>
                  <a:lnTo>
                    <a:pt x="150" y="4"/>
                  </a:lnTo>
                  <a:lnTo>
                    <a:pt x="152" y="4"/>
                  </a:lnTo>
                  <a:lnTo>
                    <a:pt x="156" y="4"/>
                  </a:lnTo>
                  <a:lnTo>
                    <a:pt x="158" y="4"/>
                  </a:lnTo>
                  <a:lnTo>
                    <a:pt x="160" y="4"/>
                  </a:lnTo>
                  <a:lnTo>
                    <a:pt x="162" y="2"/>
                  </a:lnTo>
                  <a:lnTo>
                    <a:pt x="162" y="0"/>
                  </a:lnTo>
                  <a:lnTo>
                    <a:pt x="164" y="0"/>
                  </a:lnTo>
                  <a:lnTo>
                    <a:pt x="164" y="2"/>
                  </a:lnTo>
                  <a:lnTo>
                    <a:pt x="164" y="4"/>
                  </a:lnTo>
                  <a:lnTo>
                    <a:pt x="164" y="6"/>
                  </a:lnTo>
                  <a:lnTo>
                    <a:pt x="166" y="8"/>
                  </a:lnTo>
                  <a:lnTo>
                    <a:pt x="168" y="10"/>
                  </a:lnTo>
                  <a:lnTo>
                    <a:pt x="172" y="12"/>
                  </a:lnTo>
                  <a:lnTo>
                    <a:pt x="174" y="12"/>
                  </a:lnTo>
                  <a:lnTo>
                    <a:pt x="176" y="12"/>
                  </a:lnTo>
                  <a:lnTo>
                    <a:pt x="178" y="12"/>
                  </a:lnTo>
                  <a:lnTo>
                    <a:pt x="178" y="10"/>
                  </a:lnTo>
                  <a:lnTo>
                    <a:pt x="180" y="10"/>
                  </a:lnTo>
                  <a:lnTo>
                    <a:pt x="182" y="10"/>
                  </a:lnTo>
                  <a:lnTo>
                    <a:pt x="184" y="10"/>
                  </a:lnTo>
                  <a:lnTo>
                    <a:pt x="184" y="12"/>
                  </a:lnTo>
                  <a:lnTo>
                    <a:pt x="186" y="12"/>
                  </a:lnTo>
                  <a:lnTo>
                    <a:pt x="186" y="14"/>
                  </a:lnTo>
                  <a:lnTo>
                    <a:pt x="186" y="16"/>
                  </a:lnTo>
                  <a:lnTo>
                    <a:pt x="188" y="18"/>
                  </a:lnTo>
                  <a:lnTo>
                    <a:pt x="192" y="20"/>
                  </a:lnTo>
                  <a:lnTo>
                    <a:pt x="192" y="22"/>
                  </a:lnTo>
                  <a:lnTo>
                    <a:pt x="194" y="22"/>
                  </a:lnTo>
                  <a:lnTo>
                    <a:pt x="194" y="20"/>
                  </a:lnTo>
                  <a:lnTo>
                    <a:pt x="196" y="20"/>
                  </a:lnTo>
                  <a:lnTo>
                    <a:pt x="196" y="18"/>
                  </a:lnTo>
                  <a:lnTo>
                    <a:pt x="198" y="18"/>
                  </a:lnTo>
                  <a:lnTo>
                    <a:pt x="200" y="18"/>
                  </a:lnTo>
                  <a:lnTo>
                    <a:pt x="202" y="18"/>
                  </a:lnTo>
                  <a:lnTo>
                    <a:pt x="202" y="20"/>
                  </a:lnTo>
                  <a:lnTo>
                    <a:pt x="204" y="20"/>
                  </a:lnTo>
                  <a:lnTo>
                    <a:pt x="204" y="22"/>
                  </a:lnTo>
                  <a:lnTo>
                    <a:pt x="206" y="22"/>
                  </a:lnTo>
                  <a:lnTo>
                    <a:pt x="206" y="24"/>
                  </a:lnTo>
                  <a:lnTo>
                    <a:pt x="208" y="24"/>
                  </a:lnTo>
                  <a:lnTo>
                    <a:pt x="210" y="24"/>
                  </a:lnTo>
                  <a:lnTo>
                    <a:pt x="212" y="26"/>
                  </a:lnTo>
                  <a:lnTo>
                    <a:pt x="214" y="26"/>
                  </a:lnTo>
                  <a:lnTo>
                    <a:pt x="216" y="26"/>
                  </a:lnTo>
                  <a:lnTo>
                    <a:pt x="216" y="24"/>
                  </a:lnTo>
                  <a:lnTo>
                    <a:pt x="218" y="24"/>
                  </a:lnTo>
                  <a:lnTo>
                    <a:pt x="218" y="26"/>
                  </a:lnTo>
                  <a:lnTo>
                    <a:pt x="220" y="26"/>
                  </a:lnTo>
                  <a:lnTo>
                    <a:pt x="222" y="28"/>
                  </a:lnTo>
                  <a:lnTo>
                    <a:pt x="224" y="28"/>
                  </a:lnTo>
                  <a:lnTo>
                    <a:pt x="226" y="28"/>
                  </a:lnTo>
                  <a:lnTo>
                    <a:pt x="230" y="30"/>
                  </a:lnTo>
                  <a:lnTo>
                    <a:pt x="232" y="30"/>
                  </a:lnTo>
                  <a:lnTo>
                    <a:pt x="234" y="30"/>
                  </a:lnTo>
                  <a:lnTo>
                    <a:pt x="238" y="28"/>
                  </a:lnTo>
                  <a:lnTo>
                    <a:pt x="240" y="28"/>
                  </a:lnTo>
                  <a:lnTo>
                    <a:pt x="242" y="26"/>
                  </a:lnTo>
                  <a:lnTo>
                    <a:pt x="244" y="26"/>
                  </a:lnTo>
                  <a:lnTo>
                    <a:pt x="246" y="26"/>
                  </a:lnTo>
                  <a:lnTo>
                    <a:pt x="248" y="26"/>
                  </a:lnTo>
                  <a:lnTo>
                    <a:pt x="250" y="26"/>
                  </a:lnTo>
                  <a:lnTo>
                    <a:pt x="250" y="24"/>
                  </a:lnTo>
                  <a:lnTo>
                    <a:pt x="252" y="24"/>
                  </a:lnTo>
                  <a:lnTo>
                    <a:pt x="252" y="26"/>
                  </a:lnTo>
                  <a:lnTo>
                    <a:pt x="254" y="26"/>
                  </a:lnTo>
                  <a:lnTo>
                    <a:pt x="258" y="28"/>
                  </a:lnTo>
                  <a:lnTo>
                    <a:pt x="260" y="28"/>
                  </a:lnTo>
                  <a:lnTo>
                    <a:pt x="264" y="30"/>
                  </a:lnTo>
                  <a:lnTo>
                    <a:pt x="266" y="28"/>
                  </a:lnTo>
                  <a:lnTo>
                    <a:pt x="268" y="28"/>
                  </a:lnTo>
                  <a:lnTo>
                    <a:pt x="268" y="26"/>
                  </a:lnTo>
                  <a:lnTo>
                    <a:pt x="270" y="26"/>
                  </a:lnTo>
                  <a:lnTo>
                    <a:pt x="272" y="26"/>
                  </a:lnTo>
                  <a:lnTo>
                    <a:pt x="274" y="26"/>
                  </a:lnTo>
                  <a:lnTo>
                    <a:pt x="276" y="24"/>
                  </a:lnTo>
                  <a:lnTo>
                    <a:pt x="276" y="22"/>
                  </a:lnTo>
                  <a:lnTo>
                    <a:pt x="278" y="22"/>
                  </a:lnTo>
                  <a:lnTo>
                    <a:pt x="282" y="22"/>
                  </a:lnTo>
                  <a:lnTo>
                    <a:pt x="284" y="20"/>
                  </a:lnTo>
                  <a:lnTo>
                    <a:pt x="286" y="18"/>
                  </a:lnTo>
                  <a:lnTo>
                    <a:pt x="288" y="18"/>
                  </a:lnTo>
                  <a:lnTo>
                    <a:pt x="288" y="16"/>
                  </a:lnTo>
                  <a:lnTo>
                    <a:pt x="290" y="16"/>
                  </a:lnTo>
                  <a:lnTo>
                    <a:pt x="290" y="14"/>
                  </a:lnTo>
                  <a:lnTo>
                    <a:pt x="294" y="16"/>
                  </a:lnTo>
                  <a:lnTo>
                    <a:pt x="296" y="16"/>
                  </a:lnTo>
                  <a:lnTo>
                    <a:pt x="298" y="16"/>
                  </a:lnTo>
                  <a:lnTo>
                    <a:pt x="298" y="14"/>
                  </a:lnTo>
                  <a:lnTo>
                    <a:pt x="300" y="16"/>
                  </a:lnTo>
                  <a:lnTo>
                    <a:pt x="302" y="16"/>
                  </a:lnTo>
                  <a:lnTo>
                    <a:pt x="304" y="16"/>
                  </a:lnTo>
                  <a:lnTo>
                    <a:pt x="306" y="16"/>
                  </a:lnTo>
                  <a:lnTo>
                    <a:pt x="308" y="16"/>
                  </a:lnTo>
                  <a:lnTo>
                    <a:pt x="308" y="14"/>
                  </a:lnTo>
                  <a:lnTo>
                    <a:pt x="310" y="12"/>
                  </a:lnTo>
                  <a:lnTo>
                    <a:pt x="312" y="14"/>
                  </a:lnTo>
                  <a:lnTo>
                    <a:pt x="314" y="14"/>
                  </a:lnTo>
                  <a:lnTo>
                    <a:pt x="314" y="16"/>
                  </a:lnTo>
                  <a:lnTo>
                    <a:pt x="318" y="18"/>
                  </a:lnTo>
                  <a:lnTo>
                    <a:pt x="320" y="20"/>
                  </a:lnTo>
                  <a:lnTo>
                    <a:pt x="322" y="22"/>
                  </a:lnTo>
                  <a:lnTo>
                    <a:pt x="326" y="22"/>
                  </a:lnTo>
                  <a:lnTo>
                    <a:pt x="328" y="24"/>
                  </a:lnTo>
                  <a:lnTo>
                    <a:pt x="328" y="26"/>
                  </a:lnTo>
                  <a:lnTo>
                    <a:pt x="330" y="28"/>
                  </a:lnTo>
                  <a:lnTo>
                    <a:pt x="332" y="28"/>
                  </a:lnTo>
                  <a:lnTo>
                    <a:pt x="332" y="30"/>
                  </a:lnTo>
                  <a:lnTo>
                    <a:pt x="334" y="34"/>
                  </a:lnTo>
                  <a:lnTo>
                    <a:pt x="336" y="34"/>
                  </a:lnTo>
                  <a:lnTo>
                    <a:pt x="336" y="36"/>
                  </a:lnTo>
                  <a:lnTo>
                    <a:pt x="334" y="38"/>
                  </a:lnTo>
                  <a:lnTo>
                    <a:pt x="334" y="40"/>
                  </a:lnTo>
                  <a:lnTo>
                    <a:pt x="334" y="42"/>
                  </a:lnTo>
                  <a:lnTo>
                    <a:pt x="336" y="44"/>
                  </a:lnTo>
                  <a:lnTo>
                    <a:pt x="338" y="46"/>
                  </a:lnTo>
                  <a:lnTo>
                    <a:pt x="336" y="46"/>
                  </a:lnTo>
                  <a:lnTo>
                    <a:pt x="336" y="48"/>
                  </a:lnTo>
                  <a:lnTo>
                    <a:pt x="342" y="50"/>
                  </a:lnTo>
                  <a:lnTo>
                    <a:pt x="344" y="50"/>
                  </a:lnTo>
                  <a:lnTo>
                    <a:pt x="348" y="48"/>
                  </a:lnTo>
                  <a:lnTo>
                    <a:pt x="350" y="48"/>
                  </a:lnTo>
                  <a:lnTo>
                    <a:pt x="350" y="50"/>
                  </a:lnTo>
                  <a:lnTo>
                    <a:pt x="352" y="50"/>
                  </a:lnTo>
                  <a:lnTo>
                    <a:pt x="354" y="50"/>
                  </a:lnTo>
                  <a:lnTo>
                    <a:pt x="354" y="52"/>
                  </a:lnTo>
                  <a:lnTo>
                    <a:pt x="356" y="52"/>
                  </a:lnTo>
                  <a:lnTo>
                    <a:pt x="356" y="54"/>
                  </a:lnTo>
                  <a:lnTo>
                    <a:pt x="358" y="56"/>
                  </a:lnTo>
                  <a:lnTo>
                    <a:pt x="358" y="58"/>
                  </a:lnTo>
                  <a:lnTo>
                    <a:pt x="360" y="58"/>
                  </a:lnTo>
                  <a:lnTo>
                    <a:pt x="358" y="58"/>
                  </a:lnTo>
                  <a:lnTo>
                    <a:pt x="356" y="56"/>
                  </a:lnTo>
                  <a:lnTo>
                    <a:pt x="354" y="58"/>
                  </a:lnTo>
                  <a:lnTo>
                    <a:pt x="354" y="64"/>
                  </a:lnTo>
                  <a:lnTo>
                    <a:pt x="352" y="64"/>
                  </a:lnTo>
                  <a:lnTo>
                    <a:pt x="350" y="64"/>
                  </a:lnTo>
                  <a:lnTo>
                    <a:pt x="348" y="64"/>
                  </a:lnTo>
                  <a:lnTo>
                    <a:pt x="346" y="64"/>
                  </a:lnTo>
                  <a:lnTo>
                    <a:pt x="346" y="66"/>
                  </a:lnTo>
                  <a:lnTo>
                    <a:pt x="348" y="66"/>
                  </a:lnTo>
                  <a:lnTo>
                    <a:pt x="352" y="70"/>
                  </a:lnTo>
                  <a:lnTo>
                    <a:pt x="352" y="72"/>
                  </a:lnTo>
                  <a:lnTo>
                    <a:pt x="352" y="74"/>
                  </a:lnTo>
                  <a:lnTo>
                    <a:pt x="352" y="76"/>
                  </a:lnTo>
                  <a:lnTo>
                    <a:pt x="352" y="78"/>
                  </a:lnTo>
                  <a:lnTo>
                    <a:pt x="354" y="78"/>
                  </a:lnTo>
                  <a:lnTo>
                    <a:pt x="354" y="80"/>
                  </a:lnTo>
                  <a:lnTo>
                    <a:pt x="354" y="82"/>
                  </a:lnTo>
                  <a:lnTo>
                    <a:pt x="356" y="82"/>
                  </a:lnTo>
                  <a:lnTo>
                    <a:pt x="356" y="84"/>
                  </a:lnTo>
                  <a:lnTo>
                    <a:pt x="356" y="86"/>
                  </a:lnTo>
                  <a:lnTo>
                    <a:pt x="356" y="88"/>
                  </a:lnTo>
                  <a:lnTo>
                    <a:pt x="356" y="90"/>
                  </a:lnTo>
                  <a:lnTo>
                    <a:pt x="358" y="90"/>
                  </a:lnTo>
                  <a:lnTo>
                    <a:pt x="358" y="92"/>
                  </a:lnTo>
                  <a:lnTo>
                    <a:pt x="356" y="94"/>
                  </a:lnTo>
                  <a:lnTo>
                    <a:pt x="356" y="98"/>
                  </a:lnTo>
                  <a:lnTo>
                    <a:pt x="356" y="100"/>
                  </a:lnTo>
                  <a:lnTo>
                    <a:pt x="362" y="102"/>
                  </a:lnTo>
                  <a:lnTo>
                    <a:pt x="364" y="104"/>
                  </a:lnTo>
                  <a:lnTo>
                    <a:pt x="364" y="106"/>
                  </a:lnTo>
                  <a:lnTo>
                    <a:pt x="364" y="110"/>
                  </a:lnTo>
                  <a:lnTo>
                    <a:pt x="366" y="110"/>
                  </a:lnTo>
                  <a:lnTo>
                    <a:pt x="370" y="114"/>
                  </a:lnTo>
                  <a:lnTo>
                    <a:pt x="370" y="118"/>
                  </a:lnTo>
                  <a:lnTo>
                    <a:pt x="368" y="118"/>
                  </a:lnTo>
                  <a:lnTo>
                    <a:pt x="366" y="116"/>
                  </a:lnTo>
                  <a:lnTo>
                    <a:pt x="366" y="118"/>
                  </a:lnTo>
                  <a:lnTo>
                    <a:pt x="364" y="118"/>
                  </a:lnTo>
                  <a:lnTo>
                    <a:pt x="364" y="120"/>
                  </a:lnTo>
                  <a:lnTo>
                    <a:pt x="362" y="120"/>
                  </a:lnTo>
                  <a:lnTo>
                    <a:pt x="362" y="122"/>
                  </a:lnTo>
                  <a:lnTo>
                    <a:pt x="360" y="122"/>
                  </a:lnTo>
                  <a:lnTo>
                    <a:pt x="358" y="120"/>
                  </a:lnTo>
                  <a:lnTo>
                    <a:pt x="358" y="118"/>
                  </a:lnTo>
                  <a:lnTo>
                    <a:pt x="358" y="116"/>
                  </a:lnTo>
                  <a:lnTo>
                    <a:pt x="358" y="114"/>
                  </a:lnTo>
                  <a:lnTo>
                    <a:pt x="356" y="114"/>
                  </a:lnTo>
                  <a:close/>
                </a:path>
              </a:pathLst>
            </a:custGeom>
            <a:solidFill>
              <a:srgbClr val="FC6800"/>
            </a:solidFill>
            <a:ln w="3175">
              <a:solidFill>
                <a:schemeClr val="bg1"/>
              </a:solidFill>
              <a:prstDash val="sysDot"/>
              <a:round/>
              <a:headEnd/>
              <a:tailEnd/>
            </a:ln>
          </p:spPr>
          <p:txBody>
            <a:bodyPr/>
            <a:lstStyle/>
            <a:p>
              <a:pPr fontAlgn="base">
                <a:spcBef>
                  <a:spcPct val="0"/>
                </a:spcBef>
                <a:spcAft>
                  <a:spcPct val="0"/>
                </a:spcAft>
              </a:pPr>
              <a:endParaRPr lang="de-DE" sz="2400">
                <a:solidFill>
                  <a:srgbClr val="000000"/>
                </a:solidFill>
                <a:cs typeface="Arial" charset="0"/>
              </a:endParaRPr>
            </a:p>
          </p:txBody>
        </p:sp>
        <p:sp>
          <p:nvSpPr>
            <p:cNvPr id="14614" name="Freeform 2696"/>
            <p:cNvSpPr>
              <a:spLocks/>
            </p:cNvSpPr>
            <p:nvPr/>
          </p:nvSpPr>
          <p:spPr bwMode="auto">
            <a:xfrm>
              <a:off x="4591722" y="2018495"/>
              <a:ext cx="3929" cy="2619"/>
            </a:xfrm>
            <a:custGeom>
              <a:avLst/>
              <a:gdLst>
                <a:gd name="T0" fmla="*/ 2147483647 w 4"/>
                <a:gd name="T1" fmla="*/ 2147483647 h 2"/>
                <a:gd name="T2" fmla="*/ 0 w 4"/>
                <a:gd name="T3" fmla="*/ 2147483647 h 2"/>
                <a:gd name="T4" fmla="*/ 0 w 4"/>
                <a:gd name="T5" fmla="*/ 0 h 2"/>
                <a:gd name="T6" fmla="*/ 2147483647 w 4"/>
                <a:gd name="T7" fmla="*/ 0 h 2"/>
                <a:gd name="T8" fmla="*/ 2147483647 w 4"/>
                <a:gd name="T9" fmla="*/ 0 h 2"/>
                <a:gd name="T10" fmla="*/ 2147483647 w 4"/>
                <a:gd name="T11" fmla="*/ 2147483647 h 2"/>
                <a:gd name="T12" fmla="*/ 0 60000 65536"/>
                <a:gd name="T13" fmla="*/ 0 60000 65536"/>
                <a:gd name="T14" fmla="*/ 0 60000 65536"/>
                <a:gd name="T15" fmla="*/ 0 60000 65536"/>
                <a:gd name="T16" fmla="*/ 0 60000 65536"/>
                <a:gd name="T17" fmla="*/ 0 60000 65536"/>
                <a:gd name="T18" fmla="*/ 0 w 4"/>
                <a:gd name="T19" fmla="*/ 0 h 2"/>
                <a:gd name="T20" fmla="*/ 4 w 4"/>
                <a:gd name="T21" fmla="*/ 2 h 2"/>
              </a:gdLst>
              <a:ahLst/>
              <a:cxnLst>
                <a:cxn ang="T12">
                  <a:pos x="T0" y="T1"/>
                </a:cxn>
                <a:cxn ang="T13">
                  <a:pos x="T2" y="T3"/>
                </a:cxn>
                <a:cxn ang="T14">
                  <a:pos x="T4" y="T5"/>
                </a:cxn>
                <a:cxn ang="T15">
                  <a:pos x="T6" y="T7"/>
                </a:cxn>
                <a:cxn ang="T16">
                  <a:pos x="T8" y="T9"/>
                </a:cxn>
                <a:cxn ang="T17">
                  <a:pos x="T10" y="T11"/>
                </a:cxn>
              </a:cxnLst>
              <a:rect l="T18" t="T19" r="T20" b="T21"/>
              <a:pathLst>
                <a:path w="4" h="2">
                  <a:moveTo>
                    <a:pt x="2" y="2"/>
                  </a:moveTo>
                  <a:lnTo>
                    <a:pt x="0" y="2"/>
                  </a:lnTo>
                  <a:lnTo>
                    <a:pt x="0" y="0"/>
                  </a:lnTo>
                  <a:lnTo>
                    <a:pt x="2" y="0"/>
                  </a:lnTo>
                  <a:lnTo>
                    <a:pt x="4" y="0"/>
                  </a:lnTo>
                  <a:lnTo>
                    <a:pt x="2" y="2"/>
                  </a:lnTo>
                  <a:close/>
                </a:path>
              </a:pathLst>
            </a:custGeom>
            <a:noFill/>
            <a:ln w="3175">
              <a:solidFill>
                <a:schemeClr val="bg1"/>
              </a:solidFill>
              <a:prstDash val="sysDot"/>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lang="de-DE" sz="2400">
                <a:solidFill>
                  <a:srgbClr val="000000"/>
                </a:solidFill>
                <a:cs typeface="Arial" charset="0"/>
              </a:endParaRPr>
            </a:p>
          </p:txBody>
        </p:sp>
        <p:sp>
          <p:nvSpPr>
            <p:cNvPr id="14615" name="Freeform 2697"/>
            <p:cNvSpPr>
              <a:spLocks/>
            </p:cNvSpPr>
            <p:nvPr/>
          </p:nvSpPr>
          <p:spPr bwMode="auto">
            <a:xfrm>
              <a:off x="4688617" y="2115391"/>
              <a:ext cx="41900" cy="22260"/>
            </a:xfrm>
            <a:custGeom>
              <a:avLst/>
              <a:gdLst>
                <a:gd name="T0" fmla="*/ 2147483647 w 44"/>
                <a:gd name="T1" fmla="*/ 2147483647 h 28"/>
                <a:gd name="T2" fmla="*/ 2147483647 w 44"/>
                <a:gd name="T3" fmla="*/ 2147483647 h 28"/>
                <a:gd name="T4" fmla="*/ 2147483647 w 44"/>
                <a:gd name="T5" fmla="*/ 2147483647 h 28"/>
                <a:gd name="T6" fmla="*/ 2147483647 w 44"/>
                <a:gd name="T7" fmla="*/ 2147483647 h 28"/>
                <a:gd name="T8" fmla="*/ 2147483647 w 44"/>
                <a:gd name="T9" fmla="*/ 2147483647 h 28"/>
                <a:gd name="T10" fmla="*/ 2147483647 w 44"/>
                <a:gd name="T11" fmla="*/ 2147483647 h 28"/>
                <a:gd name="T12" fmla="*/ 2147483647 w 44"/>
                <a:gd name="T13" fmla="*/ 2147483647 h 28"/>
                <a:gd name="T14" fmla="*/ 2147483647 w 44"/>
                <a:gd name="T15" fmla="*/ 2147483647 h 28"/>
                <a:gd name="T16" fmla="*/ 2147483647 w 44"/>
                <a:gd name="T17" fmla="*/ 2147483647 h 28"/>
                <a:gd name="T18" fmla="*/ 2147483647 w 44"/>
                <a:gd name="T19" fmla="*/ 2147483647 h 28"/>
                <a:gd name="T20" fmla="*/ 2147483647 w 44"/>
                <a:gd name="T21" fmla="*/ 2147483647 h 28"/>
                <a:gd name="T22" fmla="*/ 2147483647 w 44"/>
                <a:gd name="T23" fmla="*/ 2147483647 h 28"/>
                <a:gd name="T24" fmla="*/ 2147483647 w 44"/>
                <a:gd name="T25" fmla="*/ 2147483647 h 28"/>
                <a:gd name="T26" fmla="*/ 2147483647 w 44"/>
                <a:gd name="T27" fmla="*/ 2147483647 h 28"/>
                <a:gd name="T28" fmla="*/ 2147483647 w 44"/>
                <a:gd name="T29" fmla="*/ 2147483647 h 28"/>
                <a:gd name="T30" fmla="*/ 2147483647 w 44"/>
                <a:gd name="T31" fmla="*/ 2147483647 h 28"/>
                <a:gd name="T32" fmla="*/ 0 w 44"/>
                <a:gd name="T33" fmla="*/ 2147483647 h 28"/>
                <a:gd name="T34" fmla="*/ 0 w 44"/>
                <a:gd name="T35" fmla="*/ 2147483647 h 28"/>
                <a:gd name="T36" fmla="*/ 2147483647 w 44"/>
                <a:gd name="T37" fmla="*/ 2147483647 h 28"/>
                <a:gd name="T38" fmla="*/ 2147483647 w 44"/>
                <a:gd name="T39" fmla="*/ 2147483647 h 28"/>
                <a:gd name="T40" fmla="*/ 2147483647 w 44"/>
                <a:gd name="T41" fmla="*/ 2147483647 h 28"/>
                <a:gd name="T42" fmla="*/ 2147483647 w 44"/>
                <a:gd name="T43" fmla="*/ 2147483647 h 28"/>
                <a:gd name="T44" fmla="*/ 2147483647 w 44"/>
                <a:gd name="T45" fmla="*/ 2147483647 h 28"/>
                <a:gd name="T46" fmla="*/ 2147483647 w 44"/>
                <a:gd name="T47" fmla="*/ 2147483647 h 28"/>
                <a:gd name="T48" fmla="*/ 2147483647 w 44"/>
                <a:gd name="T49" fmla="*/ 2147483647 h 28"/>
                <a:gd name="T50" fmla="*/ 2147483647 w 44"/>
                <a:gd name="T51" fmla="*/ 2147483647 h 28"/>
                <a:gd name="T52" fmla="*/ 2147483647 w 44"/>
                <a:gd name="T53" fmla="*/ 2147483647 h 28"/>
                <a:gd name="T54" fmla="*/ 2147483647 w 44"/>
                <a:gd name="T55" fmla="*/ 2147483647 h 28"/>
                <a:gd name="T56" fmla="*/ 2147483647 w 44"/>
                <a:gd name="T57" fmla="*/ 2147483647 h 28"/>
                <a:gd name="T58" fmla="*/ 2147483647 w 44"/>
                <a:gd name="T59" fmla="*/ 2147483647 h 28"/>
                <a:gd name="T60" fmla="*/ 2147483647 w 44"/>
                <a:gd name="T61" fmla="*/ 2147483647 h 28"/>
                <a:gd name="T62" fmla="*/ 2147483647 w 44"/>
                <a:gd name="T63" fmla="*/ 2147483647 h 28"/>
                <a:gd name="T64" fmla="*/ 2147483647 w 44"/>
                <a:gd name="T65" fmla="*/ 2147483647 h 28"/>
                <a:gd name="T66" fmla="*/ 2147483647 w 44"/>
                <a:gd name="T67" fmla="*/ 2147483647 h 28"/>
                <a:gd name="T68" fmla="*/ 2147483647 w 44"/>
                <a:gd name="T69" fmla="*/ 2147483647 h 28"/>
                <a:gd name="T70" fmla="*/ 2147483647 w 44"/>
                <a:gd name="T71" fmla="*/ 2147483647 h 28"/>
                <a:gd name="T72" fmla="*/ 2147483647 w 44"/>
                <a:gd name="T73" fmla="*/ 2147483647 h 28"/>
                <a:gd name="T74" fmla="*/ 2147483647 w 44"/>
                <a:gd name="T75" fmla="*/ 2147483647 h 28"/>
                <a:gd name="T76" fmla="*/ 2147483647 w 44"/>
                <a:gd name="T77" fmla="*/ 2147483647 h 28"/>
                <a:gd name="T78" fmla="*/ 2147483647 w 44"/>
                <a:gd name="T79" fmla="*/ 2147483647 h 28"/>
                <a:gd name="T80" fmla="*/ 2147483647 w 44"/>
                <a:gd name="T81" fmla="*/ 2147483647 h 28"/>
                <a:gd name="T82" fmla="*/ 2147483647 w 44"/>
                <a:gd name="T83" fmla="*/ 2147483647 h 28"/>
                <a:gd name="T84" fmla="*/ 2147483647 w 44"/>
                <a:gd name="T85" fmla="*/ 2147483647 h 28"/>
                <a:gd name="T86" fmla="*/ 2147483647 w 44"/>
                <a:gd name="T87" fmla="*/ 0 h 28"/>
                <a:gd name="T88" fmla="*/ 2147483647 w 44"/>
                <a:gd name="T89" fmla="*/ 2147483647 h 28"/>
                <a:gd name="T90" fmla="*/ 2147483647 w 44"/>
                <a:gd name="T91" fmla="*/ 2147483647 h 28"/>
                <a:gd name="T92" fmla="*/ 2147483647 w 44"/>
                <a:gd name="T93" fmla="*/ 2147483647 h 28"/>
                <a:gd name="T94" fmla="*/ 2147483647 w 44"/>
                <a:gd name="T95" fmla="*/ 2147483647 h 28"/>
                <a:gd name="T96" fmla="*/ 2147483647 w 44"/>
                <a:gd name="T97" fmla="*/ 2147483647 h 28"/>
                <a:gd name="T98" fmla="*/ 2147483647 w 44"/>
                <a:gd name="T99" fmla="*/ 2147483647 h 28"/>
                <a:gd name="T100" fmla="*/ 2147483647 w 44"/>
                <a:gd name="T101" fmla="*/ 2147483647 h 28"/>
                <a:gd name="T102" fmla="*/ 2147483647 w 44"/>
                <a:gd name="T103" fmla="*/ 2147483647 h 28"/>
                <a:gd name="T104" fmla="*/ 2147483647 w 44"/>
                <a:gd name="T105" fmla="*/ 2147483647 h 28"/>
                <a:gd name="T106" fmla="*/ 2147483647 w 44"/>
                <a:gd name="T107" fmla="*/ 2147483647 h 28"/>
                <a:gd name="T108" fmla="*/ 2147483647 w 44"/>
                <a:gd name="T109" fmla="*/ 2147483647 h 28"/>
                <a:gd name="T110" fmla="*/ 2147483647 w 44"/>
                <a:gd name="T111" fmla="*/ 2147483647 h 28"/>
                <a:gd name="T112" fmla="*/ 2147483647 w 44"/>
                <a:gd name="T113" fmla="*/ 2147483647 h 28"/>
                <a:gd name="T114" fmla="*/ 2147483647 w 44"/>
                <a:gd name="T115" fmla="*/ 2147483647 h 28"/>
                <a:gd name="T116" fmla="*/ 2147483647 w 44"/>
                <a:gd name="T117" fmla="*/ 2147483647 h 28"/>
                <a:gd name="T118" fmla="*/ 2147483647 w 44"/>
                <a:gd name="T119" fmla="*/ 2147483647 h 28"/>
                <a:gd name="T120" fmla="*/ 2147483647 w 44"/>
                <a:gd name="T121" fmla="*/ 2147483647 h 28"/>
                <a:gd name="T122" fmla="*/ 2147483647 w 44"/>
                <a:gd name="T123" fmla="*/ 2147483647 h 28"/>
                <a:gd name="T124" fmla="*/ 2147483647 w 44"/>
                <a:gd name="T125" fmla="*/ 2147483647 h 28"/>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60000 65536"/>
                <a:gd name="T187" fmla="*/ 0 60000 65536"/>
                <a:gd name="T188" fmla="*/ 0 60000 65536"/>
                <a:gd name="T189" fmla="*/ 0 w 44"/>
                <a:gd name="T190" fmla="*/ 0 h 28"/>
                <a:gd name="T191" fmla="*/ 44 w 44"/>
                <a:gd name="T192" fmla="*/ 28 h 28"/>
              </a:gdLst>
              <a:ahLst/>
              <a:cxnLst>
                <a:cxn ang="T126">
                  <a:pos x="T0" y="T1"/>
                </a:cxn>
                <a:cxn ang="T127">
                  <a:pos x="T2" y="T3"/>
                </a:cxn>
                <a:cxn ang="T128">
                  <a:pos x="T4" y="T5"/>
                </a:cxn>
                <a:cxn ang="T129">
                  <a:pos x="T6" y="T7"/>
                </a:cxn>
                <a:cxn ang="T130">
                  <a:pos x="T8" y="T9"/>
                </a:cxn>
                <a:cxn ang="T131">
                  <a:pos x="T10" y="T11"/>
                </a:cxn>
                <a:cxn ang="T132">
                  <a:pos x="T12" y="T13"/>
                </a:cxn>
                <a:cxn ang="T133">
                  <a:pos x="T14" y="T15"/>
                </a:cxn>
                <a:cxn ang="T134">
                  <a:pos x="T16" y="T17"/>
                </a:cxn>
                <a:cxn ang="T135">
                  <a:pos x="T18" y="T19"/>
                </a:cxn>
                <a:cxn ang="T136">
                  <a:pos x="T20" y="T21"/>
                </a:cxn>
                <a:cxn ang="T137">
                  <a:pos x="T22" y="T23"/>
                </a:cxn>
                <a:cxn ang="T138">
                  <a:pos x="T24" y="T25"/>
                </a:cxn>
                <a:cxn ang="T139">
                  <a:pos x="T26" y="T27"/>
                </a:cxn>
                <a:cxn ang="T140">
                  <a:pos x="T28" y="T29"/>
                </a:cxn>
                <a:cxn ang="T141">
                  <a:pos x="T30" y="T31"/>
                </a:cxn>
                <a:cxn ang="T142">
                  <a:pos x="T32" y="T33"/>
                </a:cxn>
                <a:cxn ang="T143">
                  <a:pos x="T34" y="T35"/>
                </a:cxn>
                <a:cxn ang="T144">
                  <a:pos x="T36" y="T37"/>
                </a:cxn>
                <a:cxn ang="T145">
                  <a:pos x="T38" y="T39"/>
                </a:cxn>
                <a:cxn ang="T146">
                  <a:pos x="T40" y="T41"/>
                </a:cxn>
                <a:cxn ang="T147">
                  <a:pos x="T42" y="T43"/>
                </a:cxn>
                <a:cxn ang="T148">
                  <a:pos x="T44" y="T45"/>
                </a:cxn>
                <a:cxn ang="T149">
                  <a:pos x="T46" y="T47"/>
                </a:cxn>
                <a:cxn ang="T150">
                  <a:pos x="T48" y="T49"/>
                </a:cxn>
                <a:cxn ang="T151">
                  <a:pos x="T50" y="T51"/>
                </a:cxn>
                <a:cxn ang="T152">
                  <a:pos x="T52" y="T53"/>
                </a:cxn>
                <a:cxn ang="T153">
                  <a:pos x="T54" y="T55"/>
                </a:cxn>
                <a:cxn ang="T154">
                  <a:pos x="T56" y="T57"/>
                </a:cxn>
                <a:cxn ang="T155">
                  <a:pos x="T58" y="T59"/>
                </a:cxn>
                <a:cxn ang="T156">
                  <a:pos x="T60" y="T61"/>
                </a:cxn>
                <a:cxn ang="T157">
                  <a:pos x="T62" y="T63"/>
                </a:cxn>
                <a:cxn ang="T158">
                  <a:pos x="T64" y="T65"/>
                </a:cxn>
                <a:cxn ang="T159">
                  <a:pos x="T66" y="T67"/>
                </a:cxn>
                <a:cxn ang="T160">
                  <a:pos x="T68" y="T69"/>
                </a:cxn>
                <a:cxn ang="T161">
                  <a:pos x="T70" y="T71"/>
                </a:cxn>
                <a:cxn ang="T162">
                  <a:pos x="T72" y="T73"/>
                </a:cxn>
                <a:cxn ang="T163">
                  <a:pos x="T74" y="T75"/>
                </a:cxn>
                <a:cxn ang="T164">
                  <a:pos x="T76" y="T77"/>
                </a:cxn>
                <a:cxn ang="T165">
                  <a:pos x="T78" y="T79"/>
                </a:cxn>
                <a:cxn ang="T166">
                  <a:pos x="T80" y="T81"/>
                </a:cxn>
                <a:cxn ang="T167">
                  <a:pos x="T82" y="T83"/>
                </a:cxn>
                <a:cxn ang="T168">
                  <a:pos x="T84" y="T85"/>
                </a:cxn>
                <a:cxn ang="T169">
                  <a:pos x="T86" y="T87"/>
                </a:cxn>
                <a:cxn ang="T170">
                  <a:pos x="T88" y="T89"/>
                </a:cxn>
                <a:cxn ang="T171">
                  <a:pos x="T90" y="T91"/>
                </a:cxn>
                <a:cxn ang="T172">
                  <a:pos x="T92" y="T93"/>
                </a:cxn>
                <a:cxn ang="T173">
                  <a:pos x="T94" y="T95"/>
                </a:cxn>
                <a:cxn ang="T174">
                  <a:pos x="T96" y="T97"/>
                </a:cxn>
                <a:cxn ang="T175">
                  <a:pos x="T98" y="T99"/>
                </a:cxn>
                <a:cxn ang="T176">
                  <a:pos x="T100" y="T101"/>
                </a:cxn>
                <a:cxn ang="T177">
                  <a:pos x="T102" y="T103"/>
                </a:cxn>
                <a:cxn ang="T178">
                  <a:pos x="T104" y="T105"/>
                </a:cxn>
                <a:cxn ang="T179">
                  <a:pos x="T106" y="T107"/>
                </a:cxn>
                <a:cxn ang="T180">
                  <a:pos x="T108" y="T109"/>
                </a:cxn>
                <a:cxn ang="T181">
                  <a:pos x="T110" y="T111"/>
                </a:cxn>
                <a:cxn ang="T182">
                  <a:pos x="T112" y="T113"/>
                </a:cxn>
                <a:cxn ang="T183">
                  <a:pos x="T114" y="T115"/>
                </a:cxn>
                <a:cxn ang="T184">
                  <a:pos x="T116" y="T117"/>
                </a:cxn>
                <a:cxn ang="T185">
                  <a:pos x="T118" y="T119"/>
                </a:cxn>
                <a:cxn ang="T186">
                  <a:pos x="T120" y="T121"/>
                </a:cxn>
                <a:cxn ang="T187">
                  <a:pos x="T122" y="T123"/>
                </a:cxn>
                <a:cxn ang="T188">
                  <a:pos x="T124" y="T125"/>
                </a:cxn>
              </a:cxnLst>
              <a:rect l="T189" t="T190" r="T191" b="T192"/>
              <a:pathLst>
                <a:path w="44" h="28">
                  <a:moveTo>
                    <a:pt x="22" y="24"/>
                  </a:moveTo>
                  <a:lnTo>
                    <a:pt x="20" y="24"/>
                  </a:lnTo>
                  <a:lnTo>
                    <a:pt x="18" y="24"/>
                  </a:lnTo>
                  <a:lnTo>
                    <a:pt x="18" y="26"/>
                  </a:lnTo>
                  <a:lnTo>
                    <a:pt x="18" y="28"/>
                  </a:lnTo>
                  <a:lnTo>
                    <a:pt x="16" y="28"/>
                  </a:lnTo>
                  <a:lnTo>
                    <a:pt x="16" y="26"/>
                  </a:lnTo>
                  <a:lnTo>
                    <a:pt x="14" y="26"/>
                  </a:lnTo>
                  <a:lnTo>
                    <a:pt x="14" y="24"/>
                  </a:lnTo>
                  <a:lnTo>
                    <a:pt x="12" y="26"/>
                  </a:lnTo>
                  <a:lnTo>
                    <a:pt x="10" y="26"/>
                  </a:lnTo>
                  <a:lnTo>
                    <a:pt x="6" y="24"/>
                  </a:lnTo>
                  <a:lnTo>
                    <a:pt x="4" y="22"/>
                  </a:lnTo>
                  <a:lnTo>
                    <a:pt x="2" y="20"/>
                  </a:lnTo>
                  <a:lnTo>
                    <a:pt x="2" y="18"/>
                  </a:lnTo>
                  <a:lnTo>
                    <a:pt x="2" y="16"/>
                  </a:lnTo>
                  <a:lnTo>
                    <a:pt x="0" y="16"/>
                  </a:lnTo>
                  <a:lnTo>
                    <a:pt x="0" y="14"/>
                  </a:lnTo>
                  <a:lnTo>
                    <a:pt x="2" y="14"/>
                  </a:lnTo>
                  <a:lnTo>
                    <a:pt x="2" y="16"/>
                  </a:lnTo>
                  <a:lnTo>
                    <a:pt x="4" y="16"/>
                  </a:lnTo>
                  <a:lnTo>
                    <a:pt x="6" y="14"/>
                  </a:lnTo>
                  <a:lnTo>
                    <a:pt x="6" y="12"/>
                  </a:lnTo>
                  <a:lnTo>
                    <a:pt x="8" y="12"/>
                  </a:lnTo>
                  <a:lnTo>
                    <a:pt x="10" y="12"/>
                  </a:lnTo>
                  <a:lnTo>
                    <a:pt x="12" y="12"/>
                  </a:lnTo>
                  <a:lnTo>
                    <a:pt x="12" y="14"/>
                  </a:lnTo>
                  <a:lnTo>
                    <a:pt x="12" y="12"/>
                  </a:lnTo>
                  <a:lnTo>
                    <a:pt x="14" y="12"/>
                  </a:lnTo>
                  <a:lnTo>
                    <a:pt x="14" y="10"/>
                  </a:lnTo>
                  <a:lnTo>
                    <a:pt x="14" y="8"/>
                  </a:lnTo>
                  <a:lnTo>
                    <a:pt x="14" y="6"/>
                  </a:lnTo>
                  <a:lnTo>
                    <a:pt x="16" y="8"/>
                  </a:lnTo>
                  <a:lnTo>
                    <a:pt x="20" y="8"/>
                  </a:lnTo>
                  <a:lnTo>
                    <a:pt x="22" y="8"/>
                  </a:lnTo>
                  <a:lnTo>
                    <a:pt x="24" y="8"/>
                  </a:lnTo>
                  <a:lnTo>
                    <a:pt x="28" y="8"/>
                  </a:lnTo>
                  <a:lnTo>
                    <a:pt x="30" y="8"/>
                  </a:lnTo>
                  <a:lnTo>
                    <a:pt x="30" y="6"/>
                  </a:lnTo>
                  <a:lnTo>
                    <a:pt x="32" y="6"/>
                  </a:lnTo>
                  <a:lnTo>
                    <a:pt x="34" y="6"/>
                  </a:lnTo>
                  <a:lnTo>
                    <a:pt x="38" y="2"/>
                  </a:lnTo>
                  <a:lnTo>
                    <a:pt x="40" y="2"/>
                  </a:lnTo>
                  <a:lnTo>
                    <a:pt x="44" y="0"/>
                  </a:lnTo>
                  <a:lnTo>
                    <a:pt x="40" y="4"/>
                  </a:lnTo>
                  <a:lnTo>
                    <a:pt x="38" y="4"/>
                  </a:lnTo>
                  <a:lnTo>
                    <a:pt x="38" y="6"/>
                  </a:lnTo>
                  <a:lnTo>
                    <a:pt x="36" y="6"/>
                  </a:lnTo>
                  <a:lnTo>
                    <a:pt x="34" y="8"/>
                  </a:lnTo>
                  <a:lnTo>
                    <a:pt x="34" y="10"/>
                  </a:lnTo>
                  <a:lnTo>
                    <a:pt x="34" y="12"/>
                  </a:lnTo>
                  <a:lnTo>
                    <a:pt x="34" y="14"/>
                  </a:lnTo>
                  <a:lnTo>
                    <a:pt x="36" y="16"/>
                  </a:lnTo>
                  <a:lnTo>
                    <a:pt x="36" y="18"/>
                  </a:lnTo>
                  <a:lnTo>
                    <a:pt x="34" y="18"/>
                  </a:lnTo>
                  <a:lnTo>
                    <a:pt x="32" y="18"/>
                  </a:lnTo>
                  <a:lnTo>
                    <a:pt x="30" y="18"/>
                  </a:lnTo>
                  <a:lnTo>
                    <a:pt x="30" y="20"/>
                  </a:lnTo>
                  <a:lnTo>
                    <a:pt x="30" y="22"/>
                  </a:lnTo>
                  <a:lnTo>
                    <a:pt x="28" y="22"/>
                  </a:lnTo>
                  <a:lnTo>
                    <a:pt x="24" y="24"/>
                  </a:lnTo>
                  <a:lnTo>
                    <a:pt x="22" y="24"/>
                  </a:lnTo>
                  <a:close/>
                </a:path>
              </a:pathLst>
            </a:custGeom>
            <a:solidFill>
              <a:srgbClr val="FC6800"/>
            </a:solidFill>
            <a:ln w="3175">
              <a:solidFill>
                <a:schemeClr val="bg1"/>
              </a:solidFill>
              <a:prstDash val="sysDot"/>
              <a:round/>
              <a:headEnd/>
              <a:tailEnd/>
            </a:ln>
          </p:spPr>
          <p:txBody>
            <a:bodyPr/>
            <a:lstStyle/>
            <a:p>
              <a:pPr fontAlgn="base">
                <a:spcBef>
                  <a:spcPct val="0"/>
                </a:spcBef>
                <a:spcAft>
                  <a:spcPct val="0"/>
                </a:spcAft>
              </a:pPr>
              <a:endParaRPr lang="de-DE" sz="2400">
                <a:solidFill>
                  <a:srgbClr val="000000"/>
                </a:solidFill>
                <a:cs typeface="Arial" charset="0"/>
              </a:endParaRPr>
            </a:p>
          </p:txBody>
        </p:sp>
        <p:sp>
          <p:nvSpPr>
            <p:cNvPr id="14616" name="Freeform 2698"/>
            <p:cNvSpPr>
              <a:spLocks/>
            </p:cNvSpPr>
            <p:nvPr/>
          </p:nvSpPr>
          <p:spPr bwMode="auto">
            <a:xfrm>
              <a:off x="4459475" y="1997545"/>
              <a:ext cx="116536" cy="103442"/>
            </a:xfrm>
            <a:custGeom>
              <a:avLst/>
              <a:gdLst>
                <a:gd name="T0" fmla="*/ 2147483647 w 126"/>
                <a:gd name="T1" fmla="*/ 2147483647 h 126"/>
                <a:gd name="T2" fmla="*/ 2147483647 w 126"/>
                <a:gd name="T3" fmla="*/ 2147483647 h 126"/>
                <a:gd name="T4" fmla="*/ 2147483647 w 126"/>
                <a:gd name="T5" fmla="*/ 2147483647 h 126"/>
                <a:gd name="T6" fmla="*/ 2147483647 w 126"/>
                <a:gd name="T7" fmla="*/ 2147483647 h 126"/>
                <a:gd name="T8" fmla="*/ 2147483647 w 126"/>
                <a:gd name="T9" fmla="*/ 2147483647 h 126"/>
                <a:gd name="T10" fmla="*/ 2147483647 w 126"/>
                <a:gd name="T11" fmla="*/ 2147483647 h 126"/>
                <a:gd name="T12" fmla="*/ 2147483647 w 126"/>
                <a:gd name="T13" fmla="*/ 2147483647 h 126"/>
                <a:gd name="T14" fmla="*/ 2147483647 w 126"/>
                <a:gd name="T15" fmla="*/ 2147483647 h 126"/>
                <a:gd name="T16" fmla="*/ 2147483647 w 126"/>
                <a:gd name="T17" fmla="*/ 2147483647 h 126"/>
                <a:gd name="T18" fmla="*/ 2147483647 w 126"/>
                <a:gd name="T19" fmla="*/ 2147483647 h 126"/>
                <a:gd name="T20" fmla="*/ 2147483647 w 126"/>
                <a:gd name="T21" fmla="*/ 2147483647 h 126"/>
                <a:gd name="T22" fmla="*/ 2147483647 w 126"/>
                <a:gd name="T23" fmla="*/ 2147483647 h 126"/>
                <a:gd name="T24" fmla="*/ 2147483647 w 126"/>
                <a:gd name="T25" fmla="*/ 2147483647 h 126"/>
                <a:gd name="T26" fmla="*/ 2147483647 w 126"/>
                <a:gd name="T27" fmla="*/ 2147483647 h 126"/>
                <a:gd name="T28" fmla="*/ 2147483647 w 126"/>
                <a:gd name="T29" fmla="*/ 2147483647 h 126"/>
                <a:gd name="T30" fmla="*/ 2147483647 w 126"/>
                <a:gd name="T31" fmla="*/ 2147483647 h 126"/>
                <a:gd name="T32" fmla="*/ 2147483647 w 126"/>
                <a:gd name="T33" fmla="*/ 2147483647 h 126"/>
                <a:gd name="T34" fmla="*/ 2147483647 w 126"/>
                <a:gd name="T35" fmla="*/ 2147483647 h 126"/>
                <a:gd name="T36" fmla="*/ 2147483647 w 126"/>
                <a:gd name="T37" fmla="*/ 2147483647 h 126"/>
                <a:gd name="T38" fmla="*/ 2147483647 w 126"/>
                <a:gd name="T39" fmla="*/ 2147483647 h 126"/>
                <a:gd name="T40" fmla="*/ 2147483647 w 126"/>
                <a:gd name="T41" fmla="*/ 2147483647 h 126"/>
                <a:gd name="T42" fmla="*/ 2147483647 w 126"/>
                <a:gd name="T43" fmla="*/ 2147483647 h 126"/>
                <a:gd name="T44" fmla="*/ 2147483647 w 126"/>
                <a:gd name="T45" fmla="*/ 2147483647 h 126"/>
                <a:gd name="T46" fmla="*/ 2147483647 w 126"/>
                <a:gd name="T47" fmla="*/ 2147483647 h 126"/>
                <a:gd name="T48" fmla="*/ 2147483647 w 126"/>
                <a:gd name="T49" fmla="*/ 2147483647 h 126"/>
                <a:gd name="T50" fmla="*/ 2147483647 w 126"/>
                <a:gd name="T51" fmla="*/ 2147483647 h 126"/>
                <a:gd name="T52" fmla="*/ 2147483647 w 126"/>
                <a:gd name="T53" fmla="*/ 2147483647 h 126"/>
                <a:gd name="T54" fmla="*/ 2147483647 w 126"/>
                <a:gd name="T55" fmla="*/ 2147483647 h 126"/>
                <a:gd name="T56" fmla="*/ 2147483647 w 126"/>
                <a:gd name="T57" fmla="*/ 2147483647 h 126"/>
                <a:gd name="T58" fmla="*/ 2147483647 w 126"/>
                <a:gd name="T59" fmla="*/ 2147483647 h 126"/>
                <a:gd name="T60" fmla="*/ 2147483647 w 126"/>
                <a:gd name="T61" fmla="*/ 2147483647 h 126"/>
                <a:gd name="T62" fmla="*/ 0 w 126"/>
                <a:gd name="T63" fmla="*/ 2147483647 h 126"/>
                <a:gd name="T64" fmla="*/ 2147483647 w 126"/>
                <a:gd name="T65" fmla="*/ 2147483647 h 126"/>
                <a:gd name="T66" fmla="*/ 2147483647 w 126"/>
                <a:gd name="T67" fmla="*/ 2147483647 h 126"/>
                <a:gd name="T68" fmla="*/ 2147483647 w 126"/>
                <a:gd name="T69" fmla="*/ 2147483647 h 126"/>
                <a:gd name="T70" fmla="*/ 2147483647 w 126"/>
                <a:gd name="T71" fmla="*/ 2147483647 h 126"/>
                <a:gd name="T72" fmla="*/ 2147483647 w 126"/>
                <a:gd name="T73" fmla="*/ 2147483647 h 126"/>
                <a:gd name="T74" fmla="*/ 2147483647 w 126"/>
                <a:gd name="T75" fmla="*/ 2147483647 h 126"/>
                <a:gd name="T76" fmla="*/ 2147483647 w 126"/>
                <a:gd name="T77" fmla="*/ 2147483647 h 126"/>
                <a:gd name="T78" fmla="*/ 2147483647 w 126"/>
                <a:gd name="T79" fmla="*/ 2147483647 h 126"/>
                <a:gd name="T80" fmla="*/ 2147483647 w 126"/>
                <a:gd name="T81" fmla="*/ 2147483647 h 126"/>
                <a:gd name="T82" fmla="*/ 2147483647 w 126"/>
                <a:gd name="T83" fmla="*/ 2147483647 h 126"/>
                <a:gd name="T84" fmla="*/ 2147483647 w 126"/>
                <a:gd name="T85" fmla="*/ 0 h 126"/>
                <a:gd name="T86" fmla="*/ 2147483647 w 126"/>
                <a:gd name="T87" fmla="*/ 2147483647 h 126"/>
                <a:gd name="T88" fmla="*/ 2147483647 w 126"/>
                <a:gd name="T89" fmla="*/ 2147483647 h 126"/>
                <a:gd name="T90" fmla="*/ 2147483647 w 126"/>
                <a:gd name="T91" fmla="*/ 2147483647 h 126"/>
                <a:gd name="T92" fmla="*/ 2147483647 w 126"/>
                <a:gd name="T93" fmla="*/ 2147483647 h 126"/>
                <a:gd name="T94" fmla="*/ 2147483647 w 126"/>
                <a:gd name="T95" fmla="*/ 2147483647 h 126"/>
                <a:gd name="T96" fmla="*/ 2147483647 w 126"/>
                <a:gd name="T97" fmla="*/ 2147483647 h 126"/>
                <a:gd name="T98" fmla="*/ 2147483647 w 126"/>
                <a:gd name="T99" fmla="*/ 2147483647 h 126"/>
                <a:gd name="T100" fmla="*/ 2147483647 w 126"/>
                <a:gd name="T101" fmla="*/ 2147483647 h 126"/>
                <a:gd name="T102" fmla="*/ 2147483647 w 126"/>
                <a:gd name="T103" fmla="*/ 2147483647 h 126"/>
                <a:gd name="T104" fmla="*/ 2147483647 w 126"/>
                <a:gd name="T105" fmla="*/ 2147483647 h 126"/>
                <a:gd name="T106" fmla="*/ 2147483647 w 126"/>
                <a:gd name="T107" fmla="*/ 2147483647 h 126"/>
                <a:gd name="T108" fmla="*/ 2147483647 w 126"/>
                <a:gd name="T109" fmla="*/ 2147483647 h 126"/>
                <a:gd name="T110" fmla="*/ 2147483647 w 126"/>
                <a:gd name="T111" fmla="*/ 2147483647 h 126"/>
                <a:gd name="T112" fmla="*/ 2147483647 w 126"/>
                <a:gd name="T113" fmla="*/ 2147483647 h 126"/>
                <a:gd name="T114" fmla="*/ 2147483647 w 126"/>
                <a:gd name="T115" fmla="*/ 2147483647 h 126"/>
                <a:gd name="T116" fmla="*/ 2147483647 w 126"/>
                <a:gd name="T117" fmla="*/ 2147483647 h 126"/>
                <a:gd name="T118" fmla="*/ 2147483647 w 126"/>
                <a:gd name="T119" fmla="*/ 2147483647 h 126"/>
                <a:gd name="T120" fmla="*/ 2147483647 w 126"/>
                <a:gd name="T121" fmla="*/ 2147483647 h 126"/>
                <a:gd name="T122" fmla="*/ 2147483647 w 126"/>
                <a:gd name="T123" fmla="*/ 2147483647 h 126"/>
                <a:gd name="T124" fmla="*/ 2147483647 w 126"/>
                <a:gd name="T125" fmla="*/ 2147483647 h 12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60000 65536"/>
                <a:gd name="T187" fmla="*/ 0 60000 65536"/>
                <a:gd name="T188" fmla="*/ 0 60000 65536"/>
                <a:gd name="T189" fmla="*/ 0 w 126"/>
                <a:gd name="T190" fmla="*/ 0 h 126"/>
                <a:gd name="T191" fmla="*/ 126 w 126"/>
                <a:gd name="T192" fmla="*/ 126 h 126"/>
              </a:gdLst>
              <a:ahLst/>
              <a:cxnLst>
                <a:cxn ang="T126">
                  <a:pos x="T0" y="T1"/>
                </a:cxn>
                <a:cxn ang="T127">
                  <a:pos x="T2" y="T3"/>
                </a:cxn>
                <a:cxn ang="T128">
                  <a:pos x="T4" y="T5"/>
                </a:cxn>
                <a:cxn ang="T129">
                  <a:pos x="T6" y="T7"/>
                </a:cxn>
                <a:cxn ang="T130">
                  <a:pos x="T8" y="T9"/>
                </a:cxn>
                <a:cxn ang="T131">
                  <a:pos x="T10" y="T11"/>
                </a:cxn>
                <a:cxn ang="T132">
                  <a:pos x="T12" y="T13"/>
                </a:cxn>
                <a:cxn ang="T133">
                  <a:pos x="T14" y="T15"/>
                </a:cxn>
                <a:cxn ang="T134">
                  <a:pos x="T16" y="T17"/>
                </a:cxn>
                <a:cxn ang="T135">
                  <a:pos x="T18" y="T19"/>
                </a:cxn>
                <a:cxn ang="T136">
                  <a:pos x="T20" y="T21"/>
                </a:cxn>
                <a:cxn ang="T137">
                  <a:pos x="T22" y="T23"/>
                </a:cxn>
                <a:cxn ang="T138">
                  <a:pos x="T24" y="T25"/>
                </a:cxn>
                <a:cxn ang="T139">
                  <a:pos x="T26" y="T27"/>
                </a:cxn>
                <a:cxn ang="T140">
                  <a:pos x="T28" y="T29"/>
                </a:cxn>
                <a:cxn ang="T141">
                  <a:pos x="T30" y="T31"/>
                </a:cxn>
                <a:cxn ang="T142">
                  <a:pos x="T32" y="T33"/>
                </a:cxn>
                <a:cxn ang="T143">
                  <a:pos x="T34" y="T35"/>
                </a:cxn>
                <a:cxn ang="T144">
                  <a:pos x="T36" y="T37"/>
                </a:cxn>
                <a:cxn ang="T145">
                  <a:pos x="T38" y="T39"/>
                </a:cxn>
                <a:cxn ang="T146">
                  <a:pos x="T40" y="T41"/>
                </a:cxn>
                <a:cxn ang="T147">
                  <a:pos x="T42" y="T43"/>
                </a:cxn>
                <a:cxn ang="T148">
                  <a:pos x="T44" y="T45"/>
                </a:cxn>
                <a:cxn ang="T149">
                  <a:pos x="T46" y="T47"/>
                </a:cxn>
                <a:cxn ang="T150">
                  <a:pos x="T48" y="T49"/>
                </a:cxn>
                <a:cxn ang="T151">
                  <a:pos x="T50" y="T51"/>
                </a:cxn>
                <a:cxn ang="T152">
                  <a:pos x="T52" y="T53"/>
                </a:cxn>
                <a:cxn ang="T153">
                  <a:pos x="T54" y="T55"/>
                </a:cxn>
                <a:cxn ang="T154">
                  <a:pos x="T56" y="T57"/>
                </a:cxn>
                <a:cxn ang="T155">
                  <a:pos x="T58" y="T59"/>
                </a:cxn>
                <a:cxn ang="T156">
                  <a:pos x="T60" y="T61"/>
                </a:cxn>
                <a:cxn ang="T157">
                  <a:pos x="T62" y="T63"/>
                </a:cxn>
                <a:cxn ang="T158">
                  <a:pos x="T64" y="T65"/>
                </a:cxn>
                <a:cxn ang="T159">
                  <a:pos x="T66" y="T67"/>
                </a:cxn>
                <a:cxn ang="T160">
                  <a:pos x="T68" y="T69"/>
                </a:cxn>
                <a:cxn ang="T161">
                  <a:pos x="T70" y="T71"/>
                </a:cxn>
                <a:cxn ang="T162">
                  <a:pos x="T72" y="T73"/>
                </a:cxn>
                <a:cxn ang="T163">
                  <a:pos x="T74" y="T75"/>
                </a:cxn>
                <a:cxn ang="T164">
                  <a:pos x="T76" y="T77"/>
                </a:cxn>
                <a:cxn ang="T165">
                  <a:pos x="T78" y="T79"/>
                </a:cxn>
                <a:cxn ang="T166">
                  <a:pos x="T80" y="T81"/>
                </a:cxn>
                <a:cxn ang="T167">
                  <a:pos x="T82" y="T83"/>
                </a:cxn>
                <a:cxn ang="T168">
                  <a:pos x="T84" y="T85"/>
                </a:cxn>
                <a:cxn ang="T169">
                  <a:pos x="T86" y="T87"/>
                </a:cxn>
                <a:cxn ang="T170">
                  <a:pos x="T88" y="T89"/>
                </a:cxn>
                <a:cxn ang="T171">
                  <a:pos x="T90" y="T91"/>
                </a:cxn>
                <a:cxn ang="T172">
                  <a:pos x="T92" y="T93"/>
                </a:cxn>
                <a:cxn ang="T173">
                  <a:pos x="T94" y="T95"/>
                </a:cxn>
                <a:cxn ang="T174">
                  <a:pos x="T96" y="T97"/>
                </a:cxn>
                <a:cxn ang="T175">
                  <a:pos x="T98" y="T99"/>
                </a:cxn>
                <a:cxn ang="T176">
                  <a:pos x="T100" y="T101"/>
                </a:cxn>
                <a:cxn ang="T177">
                  <a:pos x="T102" y="T103"/>
                </a:cxn>
                <a:cxn ang="T178">
                  <a:pos x="T104" y="T105"/>
                </a:cxn>
                <a:cxn ang="T179">
                  <a:pos x="T106" y="T107"/>
                </a:cxn>
                <a:cxn ang="T180">
                  <a:pos x="T108" y="T109"/>
                </a:cxn>
                <a:cxn ang="T181">
                  <a:pos x="T110" y="T111"/>
                </a:cxn>
                <a:cxn ang="T182">
                  <a:pos x="T112" y="T113"/>
                </a:cxn>
                <a:cxn ang="T183">
                  <a:pos x="T114" y="T115"/>
                </a:cxn>
                <a:cxn ang="T184">
                  <a:pos x="T116" y="T117"/>
                </a:cxn>
                <a:cxn ang="T185">
                  <a:pos x="T118" y="T119"/>
                </a:cxn>
                <a:cxn ang="T186">
                  <a:pos x="T120" y="T121"/>
                </a:cxn>
                <a:cxn ang="T187">
                  <a:pos x="T122" y="T123"/>
                </a:cxn>
                <a:cxn ang="T188">
                  <a:pos x="T124" y="T125"/>
                </a:cxn>
              </a:cxnLst>
              <a:rect l="T189" t="T190" r="T191" b="T192"/>
              <a:pathLst>
                <a:path w="126" h="126">
                  <a:moveTo>
                    <a:pt x="62" y="64"/>
                  </a:moveTo>
                  <a:lnTo>
                    <a:pt x="60" y="64"/>
                  </a:lnTo>
                  <a:lnTo>
                    <a:pt x="60" y="66"/>
                  </a:lnTo>
                  <a:lnTo>
                    <a:pt x="58" y="68"/>
                  </a:lnTo>
                  <a:lnTo>
                    <a:pt x="56" y="68"/>
                  </a:lnTo>
                  <a:lnTo>
                    <a:pt x="54" y="68"/>
                  </a:lnTo>
                  <a:lnTo>
                    <a:pt x="54" y="66"/>
                  </a:lnTo>
                  <a:lnTo>
                    <a:pt x="52" y="66"/>
                  </a:lnTo>
                  <a:lnTo>
                    <a:pt x="52" y="68"/>
                  </a:lnTo>
                  <a:lnTo>
                    <a:pt x="54" y="68"/>
                  </a:lnTo>
                  <a:lnTo>
                    <a:pt x="56" y="68"/>
                  </a:lnTo>
                  <a:lnTo>
                    <a:pt x="56" y="70"/>
                  </a:lnTo>
                  <a:lnTo>
                    <a:pt x="60" y="70"/>
                  </a:lnTo>
                  <a:lnTo>
                    <a:pt x="62" y="72"/>
                  </a:lnTo>
                  <a:lnTo>
                    <a:pt x="64" y="74"/>
                  </a:lnTo>
                  <a:lnTo>
                    <a:pt x="66" y="72"/>
                  </a:lnTo>
                  <a:lnTo>
                    <a:pt x="68" y="72"/>
                  </a:lnTo>
                  <a:lnTo>
                    <a:pt x="68" y="74"/>
                  </a:lnTo>
                  <a:lnTo>
                    <a:pt x="68" y="76"/>
                  </a:lnTo>
                  <a:lnTo>
                    <a:pt x="70" y="76"/>
                  </a:lnTo>
                  <a:lnTo>
                    <a:pt x="72" y="76"/>
                  </a:lnTo>
                  <a:lnTo>
                    <a:pt x="74" y="78"/>
                  </a:lnTo>
                  <a:lnTo>
                    <a:pt x="76" y="80"/>
                  </a:lnTo>
                  <a:lnTo>
                    <a:pt x="78" y="80"/>
                  </a:lnTo>
                  <a:lnTo>
                    <a:pt x="80" y="80"/>
                  </a:lnTo>
                  <a:lnTo>
                    <a:pt x="82" y="80"/>
                  </a:lnTo>
                  <a:lnTo>
                    <a:pt x="84" y="82"/>
                  </a:lnTo>
                  <a:lnTo>
                    <a:pt x="84" y="84"/>
                  </a:lnTo>
                  <a:lnTo>
                    <a:pt x="82" y="86"/>
                  </a:lnTo>
                  <a:lnTo>
                    <a:pt x="84" y="88"/>
                  </a:lnTo>
                  <a:lnTo>
                    <a:pt x="84" y="90"/>
                  </a:lnTo>
                  <a:lnTo>
                    <a:pt x="86" y="92"/>
                  </a:lnTo>
                  <a:lnTo>
                    <a:pt x="86" y="94"/>
                  </a:lnTo>
                  <a:lnTo>
                    <a:pt x="84" y="96"/>
                  </a:lnTo>
                  <a:lnTo>
                    <a:pt x="82" y="96"/>
                  </a:lnTo>
                  <a:lnTo>
                    <a:pt x="82" y="94"/>
                  </a:lnTo>
                  <a:lnTo>
                    <a:pt x="82" y="92"/>
                  </a:lnTo>
                  <a:lnTo>
                    <a:pt x="80" y="92"/>
                  </a:lnTo>
                  <a:lnTo>
                    <a:pt x="78" y="90"/>
                  </a:lnTo>
                  <a:lnTo>
                    <a:pt x="74" y="88"/>
                  </a:lnTo>
                  <a:lnTo>
                    <a:pt x="74" y="86"/>
                  </a:lnTo>
                  <a:lnTo>
                    <a:pt x="72" y="86"/>
                  </a:lnTo>
                  <a:lnTo>
                    <a:pt x="72" y="88"/>
                  </a:lnTo>
                  <a:lnTo>
                    <a:pt x="70" y="88"/>
                  </a:lnTo>
                  <a:lnTo>
                    <a:pt x="68" y="88"/>
                  </a:lnTo>
                  <a:lnTo>
                    <a:pt x="66" y="88"/>
                  </a:lnTo>
                  <a:lnTo>
                    <a:pt x="64" y="90"/>
                  </a:lnTo>
                  <a:lnTo>
                    <a:pt x="64" y="88"/>
                  </a:lnTo>
                  <a:lnTo>
                    <a:pt x="62" y="90"/>
                  </a:lnTo>
                  <a:lnTo>
                    <a:pt x="64" y="90"/>
                  </a:lnTo>
                  <a:lnTo>
                    <a:pt x="66" y="90"/>
                  </a:lnTo>
                  <a:lnTo>
                    <a:pt x="66" y="92"/>
                  </a:lnTo>
                  <a:lnTo>
                    <a:pt x="66" y="96"/>
                  </a:lnTo>
                  <a:lnTo>
                    <a:pt x="68" y="96"/>
                  </a:lnTo>
                  <a:lnTo>
                    <a:pt x="70" y="98"/>
                  </a:lnTo>
                  <a:lnTo>
                    <a:pt x="72" y="98"/>
                  </a:lnTo>
                  <a:lnTo>
                    <a:pt x="70" y="98"/>
                  </a:lnTo>
                  <a:lnTo>
                    <a:pt x="70" y="96"/>
                  </a:lnTo>
                  <a:lnTo>
                    <a:pt x="72" y="98"/>
                  </a:lnTo>
                  <a:lnTo>
                    <a:pt x="72" y="100"/>
                  </a:lnTo>
                  <a:lnTo>
                    <a:pt x="74" y="100"/>
                  </a:lnTo>
                  <a:lnTo>
                    <a:pt x="74" y="102"/>
                  </a:lnTo>
                  <a:lnTo>
                    <a:pt x="72" y="102"/>
                  </a:lnTo>
                  <a:lnTo>
                    <a:pt x="70" y="102"/>
                  </a:lnTo>
                  <a:lnTo>
                    <a:pt x="68" y="102"/>
                  </a:lnTo>
                  <a:lnTo>
                    <a:pt x="68" y="104"/>
                  </a:lnTo>
                  <a:lnTo>
                    <a:pt x="66" y="102"/>
                  </a:lnTo>
                  <a:lnTo>
                    <a:pt x="66" y="100"/>
                  </a:lnTo>
                  <a:lnTo>
                    <a:pt x="64" y="98"/>
                  </a:lnTo>
                  <a:lnTo>
                    <a:pt x="62" y="98"/>
                  </a:lnTo>
                  <a:lnTo>
                    <a:pt x="60" y="96"/>
                  </a:lnTo>
                  <a:lnTo>
                    <a:pt x="58" y="98"/>
                  </a:lnTo>
                  <a:lnTo>
                    <a:pt x="58" y="100"/>
                  </a:lnTo>
                  <a:lnTo>
                    <a:pt x="60" y="102"/>
                  </a:lnTo>
                  <a:lnTo>
                    <a:pt x="62" y="106"/>
                  </a:lnTo>
                  <a:lnTo>
                    <a:pt x="62" y="108"/>
                  </a:lnTo>
                  <a:lnTo>
                    <a:pt x="64" y="108"/>
                  </a:lnTo>
                  <a:lnTo>
                    <a:pt x="64" y="110"/>
                  </a:lnTo>
                  <a:lnTo>
                    <a:pt x="66" y="112"/>
                  </a:lnTo>
                  <a:lnTo>
                    <a:pt x="66" y="114"/>
                  </a:lnTo>
                  <a:lnTo>
                    <a:pt x="68" y="116"/>
                  </a:lnTo>
                  <a:lnTo>
                    <a:pt x="68" y="118"/>
                  </a:lnTo>
                  <a:lnTo>
                    <a:pt x="66" y="118"/>
                  </a:lnTo>
                  <a:lnTo>
                    <a:pt x="66" y="120"/>
                  </a:lnTo>
                  <a:lnTo>
                    <a:pt x="68" y="122"/>
                  </a:lnTo>
                  <a:lnTo>
                    <a:pt x="70" y="124"/>
                  </a:lnTo>
                  <a:lnTo>
                    <a:pt x="70" y="126"/>
                  </a:lnTo>
                  <a:lnTo>
                    <a:pt x="68" y="126"/>
                  </a:lnTo>
                  <a:lnTo>
                    <a:pt x="66" y="124"/>
                  </a:lnTo>
                  <a:lnTo>
                    <a:pt x="64" y="122"/>
                  </a:lnTo>
                  <a:lnTo>
                    <a:pt x="64" y="120"/>
                  </a:lnTo>
                  <a:lnTo>
                    <a:pt x="62" y="116"/>
                  </a:lnTo>
                  <a:lnTo>
                    <a:pt x="60" y="116"/>
                  </a:lnTo>
                  <a:lnTo>
                    <a:pt x="58" y="116"/>
                  </a:lnTo>
                  <a:lnTo>
                    <a:pt x="56" y="116"/>
                  </a:lnTo>
                  <a:lnTo>
                    <a:pt x="56" y="118"/>
                  </a:lnTo>
                  <a:lnTo>
                    <a:pt x="56" y="120"/>
                  </a:lnTo>
                  <a:lnTo>
                    <a:pt x="56" y="122"/>
                  </a:lnTo>
                  <a:lnTo>
                    <a:pt x="56" y="124"/>
                  </a:lnTo>
                  <a:lnTo>
                    <a:pt x="56" y="126"/>
                  </a:lnTo>
                  <a:lnTo>
                    <a:pt x="54" y="124"/>
                  </a:lnTo>
                  <a:lnTo>
                    <a:pt x="54" y="122"/>
                  </a:lnTo>
                  <a:lnTo>
                    <a:pt x="52" y="118"/>
                  </a:lnTo>
                  <a:lnTo>
                    <a:pt x="50" y="116"/>
                  </a:lnTo>
                  <a:lnTo>
                    <a:pt x="50" y="114"/>
                  </a:lnTo>
                  <a:lnTo>
                    <a:pt x="48" y="114"/>
                  </a:lnTo>
                  <a:lnTo>
                    <a:pt x="48" y="112"/>
                  </a:lnTo>
                  <a:lnTo>
                    <a:pt x="48" y="110"/>
                  </a:lnTo>
                  <a:lnTo>
                    <a:pt x="46" y="110"/>
                  </a:lnTo>
                  <a:lnTo>
                    <a:pt x="44" y="112"/>
                  </a:lnTo>
                  <a:lnTo>
                    <a:pt x="44" y="114"/>
                  </a:lnTo>
                  <a:lnTo>
                    <a:pt x="44" y="116"/>
                  </a:lnTo>
                  <a:lnTo>
                    <a:pt x="44" y="118"/>
                  </a:lnTo>
                  <a:lnTo>
                    <a:pt x="44" y="116"/>
                  </a:lnTo>
                  <a:lnTo>
                    <a:pt x="42" y="116"/>
                  </a:lnTo>
                  <a:lnTo>
                    <a:pt x="40" y="116"/>
                  </a:lnTo>
                  <a:lnTo>
                    <a:pt x="40" y="114"/>
                  </a:lnTo>
                  <a:lnTo>
                    <a:pt x="40" y="112"/>
                  </a:lnTo>
                  <a:lnTo>
                    <a:pt x="38" y="110"/>
                  </a:lnTo>
                  <a:lnTo>
                    <a:pt x="38" y="108"/>
                  </a:lnTo>
                  <a:lnTo>
                    <a:pt x="38" y="106"/>
                  </a:lnTo>
                  <a:lnTo>
                    <a:pt x="40" y="104"/>
                  </a:lnTo>
                  <a:lnTo>
                    <a:pt x="40" y="102"/>
                  </a:lnTo>
                  <a:lnTo>
                    <a:pt x="38" y="102"/>
                  </a:lnTo>
                  <a:lnTo>
                    <a:pt x="38" y="100"/>
                  </a:lnTo>
                  <a:lnTo>
                    <a:pt x="36" y="98"/>
                  </a:lnTo>
                  <a:lnTo>
                    <a:pt x="34" y="96"/>
                  </a:lnTo>
                  <a:lnTo>
                    <a:pt x="30" y="92"/>
                  </a:lnTo>
                  <a:lnTo>
                    <a:pt x="28" y="92"/>
                  </a:lnTo>
                  <a:lnTo>
                    <a:pt x="28" y="90"/>
                  </a:lnTo>
                  <a:lnTo>
                    <a:pt x="26" y="90"/>
                  </a:lnTo>
                  <a:lnTo>
                    <a:pt x="26" y="88"/>
                  </a:lnTo>
                  <a:lnTo>
                    <a:pt x="28" y="88"/>
                  </a:lnTo>
                  <a:lnTo>
                    <a:pt x="30" y="88"/>
                  </a:lnTo>
                  <a:lnTo>
                    <a:pt x="30" y="86"/>
                  </a:lnTo>
                  <a:lnTo>
                    <a:pt x="32" y="84"/>
                  </a:lnTo>
                  <a:lnTo>
                    <a:pt x="32" y="82"/>
                  </a:lnTo>
                  <a:lnTo>
                    <a:pt x="34" y="82"/>
                  </a:lnTo>
                  <a:lnTo>
                    <a:pt x="34" y="84"/>
                  </a:lnTo>
                  <a:lnTo>
                    <a:pt x="36" y="84"/>
                  </a:lnTo>
                  <a:lnTo>
                    <a:pt x="38" y="82"/>
                  </a:lnTo>
                  <a:lnTo>
                    <a:pt x="38" y="80"/>
                  </a:lnTo>
                  <a:lnTo>
                    <a:pt x="40" y="80"/>
                  </a:lnTo>
                  <a:lnTo>
                    <a:pt x="44" y="80"/>
                  </a:lnTo>
                  <a:lnTo>
                    <a:pt x="46" y="82"/>
                  </a:lnTo>
                  <a:lnTo>
                    <a:pt x="50" y="84"/>
                  </a:lnTo>
                  <a:lnTo>
                    <a:pt x="52" y="84"/>
                  </a:lnTo>
                  <a:lnTo>
                    <a:pt x="54" y="84"/>
                  </a:lnTo>
                  <a:lnTo>
                    <a:pt x="56" y="86"/>
                  </a:lnTo>
                  <a:lnTo>
                    <a:pt x="58" y="86"/>
                  </a:lnTo>
                  <a:lnTo>
                    <a:pt x="58" y="88"/>
                  </a:lnTo>
                  <a:lnTo>
                    <a:pt x="60" y="88"/>
                  </a:lnTo>
                  <a:lnTo>
                    <a:pt x="62" y="88"/>
                  </a:lnTo>
                  <a:lnTo>
                    <a:pt x="62" y="86"/>
                  </a:lnTo>
                  <a:lnTo>
                    <a:pt x="60" y="86"/>
                  </a:lnTo>
                  <a:lnTo>
                    <a:pt x="62" y="84"/>
                  </a:lnTo>
                  <a:lnTo>
                    <a:pt x="62" y="86"/>
                  </a:lnTo>
                  <a:lnTo>
                    <a:pt x="64" y="86"/>
                  </a:lnTo>
                  <a:lnTo>
                    <a:pt x="66" y="86"/>
                  </a:lnTo>
                  <a:lnTo>
                    <a:pt x="66" y="84"/>
                  </a:lnTo>
                  <a:lnTo>
                    <a:pt x="68" y="84"/>
                  </a:lnTo>
                  <a:lnTo>
                    <a:pt x="66" y="84"/>
                  </a:lnTo>
                  <a:lnTo>
                    <a:pt x="64" y="82"/>
                  </a:lnTo>
                  <a:lnTo>
                    <a:pt x="62" y="82"/>
                  </a:lnTo>
                  <a:lnTo>
                    <a:pt x="60" y="82"/>
                  </a:lnTo>
                  <a:lnTo>
                    <a:pt x="58" y="82"/>
                  </a:lnTo>
                  <a:lnTo>
                    <a:pt x="58" y="80"/>
                  </a:lnTo>
                  <a:lnTo>
                    <a:pt x="56" y="80"/>
                  </a:lnTo>
                  <a:lnTo>
                    <a:pt x="54" y="80"/>
                  </a:lnTo>
                  <a:lnTo>
                    <a:pt x="52" y="80"/>
                  </a:lnTo>
                  <a:lnTo>
                    <a:pt x="52" y="78"/>
                  </a:lnTo>
                  <a:lnTo>
                    <a:pt x="50" y="78"/>
                  </a:lnTo>
                  <a:lnTo>
                    <a:pt x="50" y="80"/>
                  </a:lnTo>
                  <a:lnTo>
                    <a:pt x="46" y="80"/>
                  </a:lnTo>
                  <a:lnTo>
                    <a:pt x="44" y="80"/>
                  </a:lnTo>
                  <a:lnTo>
                    <a:pt x="44" y="78"/>
                  </a:lnTo>
                  <a:lnTo>
                    <a:pt x="42" y="78"/>
                  </a:lnTo>
                  <a:lnTo>
                    <a:pt x="38" y="80"/>
                  </a:lnTo>
                  <a:lnTo>
                    <a:pt x="36" y="80"/>
                  </a:lnTo>
                  <a:lnTo>
                    <a:pt x="34" y="80"/>
                  </a:lnTo>
                  <a:lnTo>
                    <a:pt x="32" y="80"/>
                  </a:lnTo>
                  <a:lnTo>
                    <a:pt x="30" y="78"/>
                  </a:lnTo>
                  <a:lnTo>
                    <a:pt x="30" y="80"/>
                  </a:lnTo>
                  <a:lnTo>
                    <a:pt x="28" y="80"/>
                  </a:lnTo>
                  <a:lnTo>
                    <a:pt x="26" y="80"/>
                  </a:lnTo>
                  <a:lnTo>
                    <a:pt x="26" y="78"/>
                  </a:lnTo>
                  <a:lnTo>
                    <a:pt x="26" y="76"/>
                  </a:lnTo>
                  <a:lnTo>
                    <a:pt x="22" y="72"/>
                  </a:lnTo>
                  <a:lnTo>
                    <a:pt x="20" y="70"/>
                  </a:lnTo>
                  <a:lnTo>
                    <a:pt x="18" y="70"/>
                  </a:lnTo>
                  <a:lnTo>
                    <a:pt x="18" y="66"/>
                  </a:lnTo>
                  <a:lnTo>
                    <a:pt x="22" y="66"/>
                  </a:lnTo>
                  <a:lnTo>
                    <a:pt x="24" y="66"/>
                  </a:lnTo>
                  <a:lnTo>
                    <a:pt x="22" y="66"/>
                  </a:lnTo>
                  <a:lnTo>
                    <a:pt x="24" y="66"/>
                  </a:lnTo>
                  <a:lnTo>
                    <a:pt x="24" y="68"/>
                  </a:lnTo>
                  <a:lnTo>
                    <a:pt x="26" y="66"/>
                  </a:lnTo>
                  <a:lnTo>
                    <a:pt x="26" y="64"/>
                  </a:lnTo>
                  <a:lnTo>
                    <a:pt x="24" y="64"/>
                  </a:lnTo>
                  <a:lnTo>
                    <a:pt x="24" y="62"/>
                  </a:lnTo>
                  <a:lnTo>
                    <a:pt x="24" y="64"/>
                  </a:lnTo>
                  <a:lnTo>
                    <a:pt x="20" y="62"/>
                  </a:lnTo>
                  <a:lnTo>
                    <a:pt x="18" y="62"/>
                  </a:lnTo>
                  <a:lnTo>
                    <a:pt x="18" y="64"/>
                  </a:lnTo>
                  <a:lnTo>
                    <a:pt x="18" y="66"/>
                  </a:lnTo>
                  <a:lnTo>
                    <a:pt x="16" y="66"/>
                  </a:lnTo>
                  <a:lnTo>
                    <a:pt x="16" y="64"/>
                  </a:lnTo>
                  <a:lnTo>
                    <a:pt x="16" y="62"/>
                  </a:lnTo>
                  <a:lnTo>
                    <a:pt x="12" y="60"/>
                  </a:lnTo>
                  <a:lnTo>
                    <a:pt x="12" y="58"/>
                  </a:lnTo>
                  <a:lnTo>
                    <a:pt x="10" y="58"/>
                  </a:lnTo>
                  <a:lnTo>
                    <a:pt x="8" y="58"/>
                  </a:lnTo>
                  <a:lnTo>
                    <a:pt x="8" y="56"/>
                  </a:lnTo>
                  <a:lnTo>
                    <a:pt x="6" y="54"/>
                  </a:lnTo>
                  <a:lnTo>
                    <a:pt x="6" y="52"/>
                  </a:lnTo>
                  <a:lnTo>
                    <a:pt x="4" y="50"/>
                  </a:lnTo>
                  <a:lnTo>
                    <a:pt x="4" y="48"/>
                  </a:lnTo>
                  <a:lnTo>
                    <a:pt x="2" y="48"/>
                  </a:lnTo>
                  <a:lnTo>
                    <a:pt x="0" y="48"/>
                  </a:lnTo>
                  <a:lnTo>
                    <a:pt x="2" y="48"/>
                  </a:lnTo>
                  <a:lnTo>
                    <a:pt x="4" y="48"/>
                  </a:lnTo>
                  <a:lnTo>
                    <a:pt x="6" y="48"/>
                  </a:lnTo>
                  <a:lnTo>
                    <a:pt x="8" y="46"/>
                  </a:lnTo>
                  <a:lnTo>
                    <a:pt x="6" y="46"/>
                  </a:lnTo>
                  <a:lnTo>
                    <a:pt x="6" y="44"/>
                  </a:lnTo>
                  <a:lnTo>
                    <a:pt x="8" y="46"/>
                  </a:lnTo>
                  <a:lnTo>
                    <a:pt x="8" y="44"/>
                  </a:lnTo>
                  <a:lnTo>
                    <a:pt x="8" y="42"/>
                  </a:lnTo>
                  <a:lnTo>
                    <a:pt x="6" y="40"/>
                  </a:lnTo>
                  <a:lnTo>
                    <a:pt x="8" y="38"/>
                  </a:lnTo>
                  <a:lnTo>
                    <a:pt x="10" y="38"/>
                  </a:lnTo>
                  <a:lnTo>
                    <a:pt x="12" y="38"/>
                  </a:lnTo>
                  <a:lnTo>
                    <a:pt x="14" y="38"/>
                  </a:lnTo>
                  <a:lnTo>
                    <a:pt x="14" y="34"/>
                  </a:lnTo>
                  <a:lnTo>
                    <a:pt x="14" y="32"/>
                  </a:lnTo>
                  <a:lnTo>
                    <a:pt x="16" y="32"/>
                  </a:lnTo>
                  <a:lnTo>
                    <a:pt x="16" y="30"/>
                  </a:lnTo>
                  <a:lnTo>
                    <a:pt x="18" y="30"/>
                  </a:lnTo>
                  <a:lnTo>
                    <a:pt x="20" y="28"/>
                  </a:lnTo>
                  <a:lnTo>
                    <a:pt x="20" y="26"/>
                  </a:lnTo>
                  <a:lnTo>
                    <a:pt x="20" y="24"/>
                  </a:lnTo>
                  <a:lnTo>
                    <a:pt x="18" y="22"/>
                  </a:lnTo>
                  <a:lnTo>
                    <a:pt x="18" y="20"/>
                  </a:lnTo>
                  <a:lnTo>
                    <a:pt x="20" y="20"/>
                  </a:lnTo>
                  <a:lnTo>
                    <a:pt x="22" y="20"/>
                  </a:lnTo>
                  <a:lnTo>
                    <a:pt x="24" y="20"/>
                  </a:lnTo>
                  <a:lnTo>
                    <a:pt x="26" y="20"/>
                  </a:lnTo>
                  <a:lnTo>
                    <a:pt x="28" y="20"/>
                  </a:lnTo>
                  <a:lnTo>
                    <a:pt x="30" y="20"/>
                  </a:lnTo>
                  <a:lnTo>
                    <a:pt x="34" y="20"/>
                  </a:lnTo>
                  <a:lnTo>
                    <a:pt x="36" y="16"/>
                  </a:lnTo>
                  <a:lnTo>
                    <a:pt x="38" y="14"/>
                  </a:lnTo>
                  <a:lnTo>
                    <a:pt x="42" y="14"/>
                  </a:lnTo>
                  <a:lnTo>
                    <a:pt x="44" y="14"/>
                  </a:lnTo>
                  <a:lnTo>
                    <a:pt x="46" y="14"/>
                  </a:lnTo>
                  <a:lnTo>
                    <a:pt x="48" y="14"/>
                  </a:lnTo>
                  <a:lnTo>
                    <a:pt x="50" y="14"/>
                  </a:lnTo>
                  <a:lnTo>
                    <a:pt x="50" y="12"/>
                  </a:lnTo>
                  <a:lnTo>
                    <a:pt x="50" y="10"/>
                  </a:lnTo>
                  <a:lnTo>
                    <a:pt x="52" y="8"/>
                  </a:lnTo>
                  <a:lnTo>
                    <a:pt x="54" y="10"/>
                  </a:lnTo>
                  <a:lnTo>
                    <a:pt x="58" y="10"/>
                  </a:lnTo>
                  <a:lnTo>
                    <a:pt x="60" y="10"/>
                  </a:lnTo>
                  <a:lnTo>
                    <a:pt x="60" y="8"/>
                  </a:lnTo>
                  <a:lnTo>
                    <a:pt x="64" y="8"/>
                  </a:lnTo>
                  <a:lnTo>
                    <a:pt x="66" y="8"/>
                  </a:lnTo>
                  <a:lnTo>
                    <a:pt x="68" y="8"/>
                  </a:lnTo>
                  <a:lnTo>
                    <a:pt x="70" y="8"/>
                  </a:lnTo>
                  <a:lnTo>
                    <a:pt x="70" y="6"/>
                  </a:lnTo>
                  <a:lnTo>
                    <a:pt x="72" y="6"/>
                  </a:lnTo>
                  <a:lnTo>
                    <a:pt x="74" y="6"/>
                  </a:lnTo>
                  <a:lnTo>
                    <a:pt x="76" y="6"/>
                  </a:lnTo>
                  <a:lnTo>
                    <a:pt x="76" y="4"/>
                  </a:lnTo>
                  <a:lnTo>
                    <a:pt x="78" y="4"/>
                  </a:lnTo>
                  <a:lnTo>
                    <a:pt x="80" y="4"/>
                  </a:lnTo>
                  <a:lnTo>
                    <a:pt x="84" y="4"/>
                  </a:lnTo>
                  <a:lnTo>
                    <a:pt x="86" y="6"/>
                  </a:lnTo>
                  <a:lnTo>
                    <a:pt x="88" y="6"/>
                  </a:lnTo>
                  <a:lnTo>
                    <a:pt x="90" y="8"/>
                  </a:lnTo>
                  <a:lnTo>
                    <a:pt x="92" y="8"/>
                  </a:lnTo>
                  <a:lnTo>
                    <a:pt x="94" y="8"/>
                  </a:lnTo>
                  <a:lnTo>
                    <a:pt x="96" y="10"/>
                  </a:lnTo>
                  <a:lnTo>
                    <a:pt x="98" y="12"/>
                  </a:lnTo>
                  <a:lnTo>
                    <a:pt x="100" y="12"/>
                  </a:lnTo>
                  <a:lnTo>
                    <a:pt x="104" y="10"/>
                  </a:lnTo>
                  <a:lnTo>
                    <a:pt x="106" y="10"/>
                  </a:lnTo>
                  <a:lnTo>
                    <a:pt x="110" y="10"/>
                  </a:lnTo>
                  <a:lnTo>
                    <a:pt x="112" y="10"/>
                  </a:lnTo>
                  <a:lnTo>
                    <a:pt x="116" y="8"/>
                  </a:lnTo>
                  <a:lnTo>
                    <a:pt x="116" y="6"/>
                  </a:lnTo>
                  <a:lnTo>
                    <a:pt x="116" y="4"/>
                  </a:lnTo>
                  <a:lnTo>
                    <a:pt x="114" y="2"/>
                  </a:lnTo>
                  <a:lnTo>
                    <a:pt x="114" y="0"/>
                  </a:lnTo>
                  <a:lnTo>
                    <a:pt x="116" y="0"/>
                  </a:lnTo>
                  <a:lnTo>
                    <a:pt x="118" y="0"/>
                  </a:lnTo>
                  <a:lnTo>
                    <a:pt x="120" y="0"/>
                  </a:lnTo>
                  <a:lnTo>
                    <a:pt x="122" y="2"/>
                  </a:lnTo>
                  <a:lnTo>
                    <a:pt x="124" y="2"/>
                  </a:lnTo>
                  <a:lnTo>
                    <a:pt x="124" y="4"/>
                  </a:lnTo>
                  <a:lnTo>
                    <a:pt x="126" y="8"/>
                  </a:lnTo>
                  <a:lnTo>
                    <a:pt x="126" y="10"/>
                  </a:lnTo>
                  <a:lnTo>
                    <a:pt x="124" y="10"/>
                  </a:lnTo>
                  <a:lnTo>
                    <a:pt x="122" y="12"/>
                  </a:lnTo>
                  <a:lnTo>
                    <a:pt x="120" y="12"/>
                  </a:lnTo>
                  <a:lnTo>
                    <a:pt x="120" y="16"/>
                  </a:lnTo>
                  <a:lnTo>
                    <a:pt x="122" y="16"/>
                  </a:lnTo>
                  <a:lnTo>
                    <a:pt x="122" y="18"/>
                  </a:lnTo>
                  <a:lnTo>
                    <a:pt x="120" y="20"/>
                  </a:lnTo>
                  <a:lnTo>
                    <a:pt x="118" y="20"/>
                  </a:lnTo>
                  <a:lnTo>
                    <a:pt x="118" y="22"/>
                  </a:lnTo>
                  <a:lnTo>
                    <a:pt x="118" y="24"/>
                  </a:lnTo>
                  <a:lnTo>
                    <a:pt x="116" y="24"/>
                  </a:lnTo>
                  <a:lnTo>
                    <a:pt x="114" y="22"/>
                  </a:lnTo>
                  <a:lnTo>
                    <a:pt x="116" y="22"/>
                  </a:lnTo>
                  <a:lnTo>
                    <a:pt x="114" y="22"/>
                  </a:lnTo>
                  <a:lnTo>
                    <a:pt x="112" y="22"/>
                  </a:lnTo>
                  <a:lnTo>
                    <a:pt x="110" y="22"/>
                  </a:lnTo>
                  <a:lnTo>
                    <a:pt x="108" y="22"/>
                  </a:lnTo>
                  <a:lnTo>
                    <a:pt x="106" y="20"/>
                  </a:lnTo>
                  <a:lnTo>
                    <a:pt x="104" y="20"/>
                  </a:lnTo>
                  <a:lnTo>
                    <a:pt x="102" y="20"/>
                  </a:lnTo>
                  <a:lnTo>
                    <a:pt x="102" y="18"/>
                  </a:lnTo>
                  <a:lnTo>
                    <a:pt x="100" y="18"/>
                  </a:lnTo>
                  <a:lnTo>
                    <a:pt x="98" y="18"/>
                  </a:lnTo>
                  <a:lnTo>
                    <a:pt x="96" y="18"/>
                  </a:lnTo>
                  <a:lnTo>
                    <a:pt x="98" y="18"/>
                  </a:lnTo>
                  <a:lnTo>
                    <a:pt x="96" y="18"/>
                  </a:lnTo>
                  <a:lnTo>
                    <a:pt x="94" y="18"/>
                  </a:lnTo>
                  <a:lnTo>
                    <a:pt x="92" y="20"/>
                  </a:lnTo>
                  <a:lnTo>
                    <a:pt x="92" y="22"/>
                  </a:lnTo>
                  <a:lnTo>
                    <a:pt x="88" y="20"/>
                  </a:lnTo>
                  <a:lnTo>
                    <a:pt x="88" y="18"/>
                  </a:lnTo>
                  <a:lnTo>
                    <a:pt x="86" y="18"/>
                  </a:lnTo>
                  <a:lnTo>
                    <a:pt x="84" y="18"/>
                  </a:lnTo>
                  <a:lnTo>
                    <a:pt x="84" y="20"/>
                  </a:lnTo>
                  <a:lnTo>
                    <a:pt x="82" y="20"/>
                  </a:lnTo>
                  <a:lnTo>
                    <a:pt x="82" y="22"/>
                  </a:lnTo>
                  <a:lnTo>
                    <a:pt x="80" y="24"/>
                  </a:lnTo>
                  <a:lnTo>
                    <a:pt x="78" y="24"/>
                  </a:lnTo>
                  <a:lnTo>
                    <a:pt x="76" y="24"/>
                  </a:lnTo>
                  <a:lnTo>
                    <a:pt x="74" y="24"/>
                  </a:lnTo>
                  <a:lnTo>
                    <a:pt x="74" y="22"/>
                  </a:lnTo>
                  <a:lnTo>
                    <a:pt x="72" y="24"/>
                  </a:lnTo>
                  <a:lnTo>
                    <a:pt x="70" y="24"/>
                  </a:lnTo>
                  <a:lnTo>
                    <a:pt x="70" y="26"/>
                  </a:lnTo>
                  <a:lnTo>
                    <a:pt x="72" y="28"/>
                  </a:lnTo>
                  <a:lnTo>
                    <a:pt x="74" y="30"/>
                  </a:lnTo>
                  <a:lnTo>
                    <a:pt x="74" y="32"/>
                  </a:lnTo>
                  <a:lnTo>
                    <a:pt x="76" y="32"/>
                  </a:lnTo>
                  <a:lnTo>
                    <a:pt x="78" y="32"/>
                  </a:lnTo>
                  <a:lnTo>
                    <a:pt x="80" y="32"/>
                  </a:lnTo>
                  <a:lnTo>
                    <a:pt x="82" y="32"/>
                  </a:lnTo>
                  <a:lnTo>
                    <a:pt x="86" y="36"/>
                  </a:lnTo>
                  <a:lnTo>
                    <a:pt x="84" y="36"/>
                  </a:lnTo>
                  <a:lnTo>
                    <a:pt x="82" y="34"/>
                  </a:lnTo>
                  <a:lnTo>
                    <a:pt x="80" y="32"/>
                  </a:lnTo>
                  <a:lnTo>
                    <a:pt x="78" y="32"/>
                  </a:lnTo>
                  <a:lnTo>
                    <a:pt x="76" y="32"/>
                  </a:lnTo>
                  <a:lnTo>
                    <a:pt x="74" y="32"/>
                  </a:lnTo>
                  <a:lnTo>
                    <a:pt x="72" y="32"/>
                  </a:lnTo>
                  <a:lnTo>
                    <a:pt x="72" y="34"/>
                  </a:lnTo>
                  <a:lnTo>
                    <a:pt x="74" y="36"/>
                  </a:lnTo>
                  <a:lnTo>
                    <a:pt x="76" y="36"/>
                  </a:lnTo>
                  <a:lnTo>
                    <a:pt x="78" y="36"/>
                  </a:lnTo>
                  <a:lnTo>
                    <a:pt x="78" y="38"/>
                  </a:lnTo>
                  <a:lnTo>
                    <a:pt x="78" y="40"/>
                  </a:lnTo>
                  <a:lnTo>
                    <a:pt x="78" y="42"/>
                  </a:lnTo>
                  <a:lnTo>
                    <a:pt x="76" y="40"/>
                  </a:lnTo>
                  <a:lnTo>
                    <a:pt x="74" y="40"/>
                  </a:lnTo>
                  <a:lnTo>
                    <a:pt x="74" y="38"/>
                  </a:lnTo>
                  <a:lnTo>
                    <a:pt x="74" y="36"/>
                  </a:lnTo>
                  <a:lnTo>
                    <a:pt x="72" y="36"/>
                  </a:lnTo>
                  <a:lnTo>
                    <a:pt x="72" y="34"/>
                  </a:lnTo>
                  <a:lnTo>
                    <a:pt x="70" y="34"/>
                  </a:lnTo>
                  <a:lnTo>
                    <a:pt x="66" y="32"/>
                  </a:lnTo>
                  <a:lnTo>
                    <a:pt x="66" y="34"/>
                  </a:lnTo>
                  <a:lnTo>
                    <a:pt x="64" y="34"/>
                  </a:lnTo>
                  <a:lnTo>
                    <a:pt x="66" y="36"/>
                  </a:lnTo>
                  <a:lnTo>
                    <a:pt x="68" y="38"/>
                  </a:lnTo>
                  <a:lnTo>
                    <a:pt x="68" y="40"/>
                  </a:lnTo>
                  <a:lnTo>
                    <a:pt x="70" y="40"/>
                  </a:lnTo>
                  <a:lnTo>
                    <a:pt x="72" y="40"/>
                  </a:lnTo>
                  <a:lnTo>
                    <a:pt x="74" y="42"/>
                  </a:lnTo>
                  <a:lnTo>
                    <a:pt x="72" y="42"/>
                  </a:lnTo>
                  <a:lnTo>
                    <a:pt x="70" y="42"/>
                  </a:lnTo>
                  <a:lnTo>
                    <a:pt x="68" y="40"/>
                  </a:lnTo>
                  <a:lnTo>
                    <a:pt x="66" y="40"/>
                  </a:lnTo>
                  <a:lnTo>
                    <a:pt x="64" y="36"/>
                  </a:lnTo>
                  <a:lnTo>
                    <a:pt x="64" y="34"/>
                  </a:lnTo>
                  <a:lnTo>
                    <a:pt x="62" y="34"/>
                  </a:lnTo>
                  <a:lnTo>
                    <a:pt x="60" y="32"/>
                  </a:lnTo>
                  <a:lnTo>
                    <a:pt x="56" y="32"/>
                  </a:lnTo>
                  <a:lnTo>
                    <a:pt x="54" y="30"/>
                  </a:lnTo>
                  <a:lnTo>
                    <a:pt x="56" y="30"/>
                  </a:lnTo>
                  <a:lnTo>
                    <a:pt x="56" y="28"/>
                  </a:lnTo>
                  <a:lnTo>
                    <a:pt x="56" y="26"/>
                  </a:lnTo>
                  <a:lnTo>
                    <a:pt x="54" y="26"/>
                  </a:lnTo>
                  <a:lnTo>
                    <a:pt x="54" y="28"/>
                  </a:lnTo>
                  <a:lnTo>
                    <a:pt x="52" y="30"/>
                  </a:lnTo>
                  <a:lnTo>
                    <a:pt x="50" y="30"/>
                  </a:lnTo>
                  <a:lnTo>
                    <a:pt x="48" y="30"/>
                  </a:lnTo>
                  <a:lnTo>
                    <a:pt x="50" y="32"/>
                  </a:lnTo>
                  <a:lnTo>
                    <a:pt x="50" y="34"/>
                  </a:lnTo>
                  <a:lnTo>
                    <a:pt x="48" y="36"/>
                  </a:lnTo>
                  <a:lnTo>
                    <a:pt x="50" y="38"/>
                  </a:lnTo>
                  <a:lnTo>
                    <a:pt x="50" y="40"/>
                  </a:lnTo>
                  <a:lnTo>
                    <a:pt x="52" y="40"/>
                  </a:lnTo>
                  <a:lnTo>
                    <a:pt x="52" y="42"/>
                  </a:lnTo>
                  <a:lnTo>
                    <a:pt x="56" y="44"/>
                  </a:lnTo>
                  <a:lnTo>
                    <a:pt x="56" y="46"/>
                  </a:lnTo>
                  <a:lnTo>
                    <a:pt x="58" y="50"/>
                  </a:lnTo>
                  <a:lnTo>
                    <a:pt x="60" y="52"/>
                  </a:lnTo>
                  <a:lnTo>
                    <a:pt x="62" y="54"/>
                  </a:lnTo>
                  <a:lnTo>
                    <a:pt x="66" y="56"/>
                  </a:lnTo>
                  <a:lnTo>
                    <a:pt x="66" y="58"/>
                  </a:lnTo>
                  <a:lnTo>
                    <a:pt x="68" y="60"/>
                  </a:lnTo>
                  <a:lnTo>
                    <a:pt x="66" y="60"/>
                  </a:lnTo>
                  <a:lnTo>
                    <a:pt x="64" y="62"/>
                  </a:lnTo>
                  <a:lnTo>
                    <a:pt x="62" y="62"/>
                  </a:lnTo>
                  <a:lnTo>
                    <a:pt x="62" y="60"/>
                  </a:lnTo>
                  <a:lnTo>
                    <a:pt x="62" y="62"/>
                  </a:lnTo>
                  <a:lnTo>
                    <a:pt x="64" y="62"/>
                  </a:lnTo>
                  <a:lnTo>
                    <a:pt x="64" y="60"/>
                  </a:lnTo>
                  <a:lnTo>
                    <a:pt x="64" y="58"/>
                  </a:lnTo>
                  <a:lnTo>
                    <a:pt x="62" y="56"/>
                  </a:lnTo>
                  <a:lnTo>
                    <a:pt x="60" y="56"/>
                  </a:lnTo>
                  <a:lnTo>
                    <a:pt x="58" y="56"/>
                  </a:lnTo>
                  <a:lnTo>
                    <a:pt x="56" y="58"/>
                  </a:lnTo>
                  <a:lnTo>
                    <a:pt x="56" y="60"/>
                  </a:lnTo>
                  <a:lnTo>
                    <a:pt x="58" y="60"/>
                  </a:lnTo>
                  <a:lnTo>
                    <a:pt x="60" y="62"/>
                  </a:lnTo>
                  <a:lnTo>
                    <a:pt x="60" y="64"/>
                  </a:lnTo>
                  <a:lnTo>
                    <a:pt x="62" y="64"/>
                  </a:lnTo>
                  <a:close/>
                </a:path>
              </a:pathLst>
            </a:custGeom>
            <a:solidFill>
              <a:srgbClr val="FC6800"/>
            </a:solidFill>
            <a:ln w="3175">
              <a:solidFill>
                <a:schemeClr val="bg1"/>
              </a:solidFill>
              <a:prstDash val="sysDot"/>
              <a:round/>
              <a:headEnd/>
              <a:tailEnd/>
            </a:ln>
          </p:spPr>
          <p:txBody>
            <a:bodyPr/>
            <a:lstStyle/>
            <a:p>
              <a:pPr fontAlgn="base">
                <a:spcBef>
                  <a:spcPct val="0"/>
                </a:spcBef>
                <a:spcAft>
                  <a:spcPct val="0"/>
                </a:spcAft>
              </a:pPr>
              <a:endParaRPr lang="de-DE" sz="2400">
                <a:solidFill>
                  <a:srgbClr val="000000"/>
                </a:solidFill>
                <a:cs typeface="Arial" charset="0"/>
              </a:endParaRPr>
            </a:p>
          </p:txBody>
        </p:sp>
        <p:sp>
          <p:nvSpPr>
            <p:cNvPr id="14617" name="Freeform 2699"/>
            <p:cNvSpPr>
              <a:spLocks/>
            </p:cNvSpPr>
            <p:nvPr/>
          </p:nvSpPr>
          <p:spPr bwMode="auto">
            <a:xfrm>
              <a:off x="4538037" y="2015877"/>
              <a:ext cx="5238" cy="5238"/>
            </a:xfrm>
            <a:custGeom>
              <a:avLst/>
              <a:gdLst>
                <a:gd name="T0" fmla="*/ 2147483647 w 6"/>
                <a:gd name="T1" fmla="*/ 2147483647 h 6"/>
                <a:gd name="T2" fmla="*/ 2147483647 w 6"/>
                <a:gd name="T3" fmla="*/ 2147483647 h 6"/>
                <a:gd name="T4" fmla="*/ 0 w 6"/>
                <a:gd name="T5" fmla="*/ 2147483647 h 6"/>
                <a:gd name="T6" fmla="*/ 2147483647 w 6"/>
                <a:gd name="T7" fmla="*/ 2147483647 h 6"/>
                <a:gd name="T8" fmla="*/ 2147483647 w 6"/>
                <a:gd name="T9" fmla="*/ 0 h 6"/>
                <a:gd name="T10" fmla="*/ 2147483647 w 6"/>
                <a:gd name="T11" fmla="*/ 0 h 6"/>
                <a:gd name="T12" fmla="*/ 2147483647 w 6"/>
                <a:gd name="T13" fmla="*/ 2147483647 h 6"/>
                <a:gd name="T14" fmla="*/ 2147483647 w 6"/>
                <a:gd name="T15" fmla="*/ 2147483647 h 6"/>
                <a:gd name="T16" fmla="*/ 2147483647 w 6"/>
                <a:gd name="T17" fmla="*/ 2147483647 h 6"/>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6"/>
                <a:gd name="T28" fmla="*/ 0 h 6"/>
                <a:gd name="T29" fmla="*/ 6 w 6"/>
                <a:gd name="T30" fmla="*/ 6 h 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6" h="6">
                  <a:moveTo>
                    <a:pt x="4" y="6"/>
                  </a:moveTo>
                  <a:lnTo>
                    <a:pt x="2" y="4"/>
                  </a:lnTo>
                  <a:lnTo>
                    <a:pt x="0" y="4"/>
                  </a:lnTo>
                  <a:lnTo>
                    <a:pt x="2" y="2"/>
                  </a:lnTo>
                  <a:lnTo>
                    <a:pt x="2" y="0"/>
                  </a:lnTo>
                  <a:lnTo>
                    <a:pt x="4" y="0"/>
                  </a:lnTo>
                  <a:lnTo>
                    <a:pt x="6" y="2"/>
                  </a:lnTo>
                  <a:lnTo>
                    <a:pt x="6" y="4"/>
                  </a:lnTo>
                  <a:lnTo>
                    <a:pt x="4" y="6"/>
                  </a:lnTo>
                  <a:close/>
                </a:path>
              </a:pathLst>
            </a:custGeom>
            <a:noFill/>
            <a:ln w="3175">
              <a:solidFill>
                <a:schemeClr val="bg1"/>
              </a:solidFill>
              <a:prstDash val="sysDot"/>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lang="de-DE" sz="2400">
                <a:solidFill>
                  <a:srgbClr val="000000"/>
                </a:solidFill>
                <a:cs typeface="Arial" charset="0"/>
              </a:endParaRPr>
            </a:p>
          </p:txBody>
        </p:sp>
        <p:sp>
          <p:nvSpPr>
            <p:cNvPr id="14618" name="Freeform 2700"/>
            <p:cNvSpPr>
              <a:spLocks/>
            </p:cNvSpPr>
            <p:nvPr/>
          </p:nvSpPr>
          <p:spPr bwMode="auto">
            <a:xfrm>
              <a:off x="4455546" y="2034208"/>
              <a:ext cx="7856" cy="9166"/>
            </a:xfrm>
            <a:custGeom>
              <a:avLst/>
              <a:gdLst>
                <a:gd name="T0" fmla="*/ 2147483647 w 8"/>
                <a:gd name="T1" fmla="*/ 0 h 12"/>
                <a:gd name="T2" fmla="*/ 2147483647 w 8"/>
                <a:gd name="T3" fmla="*/ 0 h 12"/>
                <a:gd name="T4" fmla="*/ 2147483647 w 8"/>
                <a:gd name="T5" fmla="*/ 2147483647 h 12"/>
                <a:gd name="T6" fmla="*/ 2147483647 w 8"/>
                <a:gd name="T7" fmla="*/ 2147483647 h 12"/>
                <a:gd name="T8" fmla="*/ 2147483647 w 8"/>
                <a:gd name="T9" fmla="*/ 2147483647 h 12"/>
                <a:gd name="T10" fmla="*/ 2147483647 w 8"/>
                <a:gd name="T11" fmla="*/ 2147483647 h 12"/>
                <a:gd name="T12" fmla="*/ 2147483647 w 8"/>
                <a:gd name="T13" fmla="*/ 2147483647 h 12"/>
                <a:gd name="T14" fmla="*/ 2147483647 w 8"/>
                <a:gd name="T15" fmla="*/ 2147483647 h 12"/>
                <a:gd name="T16" fmla="*/ 2147483647 w 8"/>
                <a:gd name="T17" fmla="*/ 2147483647 h 12"/>
                <a:gd name="T18" fmla="*/ 2147483647 w 8"/>
                <a:gd name="T19" fmla="*/ 2147483647 h 12"/>
                <a:gd name="T20" fmla="*/ 2147483647 w 8"/>
                <a:gd name="T21" fmla="*/ 2147483647 h 12"/>
                <a:gd name="T22" fmla="*/ 0 w 8"/>
                <a:gd name="T23" fmla="*/ 2147483647 h 12"/>
                <a:gd name="T24" fmla="*/ 0 w 8"/>
                <a:gd name="T25" fmla="*/ 2147483647 h 12"/>
                <a:gd name="T26" fmla="*/ 0 w 8"/>
                <a:gd name="T27" fmla="*/ 2147483647 h 12"/>
                <a:gd name="T28" fmla="*/ 0 w 8"/>
                <a:gd name="T29" fmla="*/ 0 h 12"/>
                <a:gd name="T30" fmla="*/ 0 w 8"/>
                <a:gd name="T31" fmla="*/ 0 h 12"/>
                <a:gd name="T32" fmla="*/ 2147483647 w 8"/>
                <a:gd name="T33" fmla="*/ 0 h 12"/>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8"/>
                <a:gd name="T52" fmla="*/ 0 h 12"/>
                <a:gd name="T53" fmla="*/ 8 w 8"/>
                <a:gd name="T54" fmla="*/ 12 h 12"/>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8" h="12">
                  <a:moveTo>
                    <a:pt x="2" y="0"/>
                  </a:moveTo>
                  <a:lnTo>
                    <a:pt x="4" y="0"/>
                  </a:lnTo>
                  <a:lnTo>
                    <a:pt x="4" y="2"/>
                  </a:lnTo>
                  <a:lnTo>
                    <a:pt x="2" y="2"/>
                  </a:lnTo>
                  <a:lnTo>
                    <a:pt x="2" y="4"/>
                  </a:lnTo>
                  <a:lnTo>
                    <a:pt x="4" y="8"/>
                  </a:lnTo>
                  <a:lnTo>
                    <a:pt x="6" y="10"/>
                  </a:lnTo>
                  <a:lnTo>
                    <a:pt x="8" y="12"/>
                  </a:lnTo>
                  <a:lnTo>
                    <a:pt x="2" y="10"/>
                  </a:lnTo>
                  <a:lnTo>
                    <a:pt x="2" y="8"/>
                  </a:lnTo>
                  <a:lnTo>
                    <a:pt x="2" y="6"/>
                  </a:lnTo>
                  <a:lnTo>
                    <a:pt x="0" y="6"/>
                  </a:lnTo>
                  <a:lnTo>
                    <a:pt x="0" y="4"/>
                  </a:lnTo>
                  <a:lnTo>
                    <a:pt x="0" y="2"/>
                  </a:lnTo>
                  <a:lnTo>
                    <a:pt x="0" y="0"/>
                  </a:lnTo>
                  <a:lnTo>
                    <a:pt x="2" y="0"/>
                  </a:lnTo>
                  <a:close/>
                </a:path>
              </a:pathLst>
            </a:custGeom>
            <a:noFill/>
            <a:ln w="3175">
              <a:solidFill>
                <a:schemeClr val="bg1"/>
              </a:solidFill>
              <a:prstDash val="sysDot"/>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lang="de-DE" sz="2400">
                <a:solidFill>
                  <a:srgbClr val="000000"/>
                </a:solidFill>
                <a:cs typeface="Arial" charset="0"/>
              </a:endParaRPr>
            </a:p>
          </p:txBody>
        </p:sp>
        <p:sp>
          <p:nvSpPr>
            <p:cNvPr id="14619" name="Freeform 2701"/>
            <p:cNvSpPr>
              <a:spLocks/>
            </p:cNvSpPr>
            <p:nvPr/>
          </p:nvSpPr>
          <p:spPr bwMode="auto">
            <a:xfrm>
              <a:off x="4565534" y="2042064"/>
              <a:ext cx="15713" cy="9166"/>
            </a:xfrm>
            <a:custGeom>
              <a:avLst/>
              <a:gdLst>
                <a:gd name="T0" fmla="*/ 2147483647 w 16"/>
                <a:gd name="T1" fmla="*/ 2147483647 h 12"/>
                <a:gd name="T2" fmla="*/ 2147483647 w 16"/>
                <a:gd name="T3" fmla="*/ 2147483647 h 12"/>
                <a:gd name="T4" fmla="*/ 2147483647 w 16"/>
                <a:gd name="T5" fmla="*/ 2147483647 h 12"/>
                <a:gd name="T6" fmla="*/ 2147483647 w 16"/>
                <a:gd name="T7" fmla="*/ 2147483647 h 12"/>
                <a:gd name="T8" fmla="*/ 2147483647 w 16"/>
                <a:gd name="T9" fmla="*/ 2147483647 h 12"/>
                <a:gd name="T10" fmla="*/ 2147483647 w 16"/>
                <a:gd name="T11" fmla="*/ 2147483647 h 12"/>
                <a:gd name="T12" fmla="*/ 2147483647 w 16"/>
                <a:gd name="T13" fmla="*/ 2147483647 h 12"/>
                <a:gd name="T14" fmla="*/ 2147483647 w 16"/>
                <a:gd name="T15" fmla="*/ 2147483647 h 12"/>
                <a:gd name="T16" fmla="*/ 2147483647 w 16"/>
                <a:gd name="T17" fmla="*/ 2147483647 h 12"/>
                <a:gd name="T18" fmla="*/ 2147483647 w 16"/>
                <a:gd name="T19" fmla="*/ 2147483647 h 12"/>
                <a:gd name="T20" fmla="*/ 2147483647 w 16"/>
                <a:gd name="T21" fmla="*/ 2147483647 h 12"/>
                <a:gd name="T22" fmla="*/ 2147483647 w 16"/>
                <a:gd name="T23" fmla="*/ 2147483647 h 12"/>
                <a:gd name="T24" fmla="*/ 2147483647 w 16"/>
                <a:gd name="T25" fmla="*/ 2147483647 h 12"/>
                <a:gd name="T26" fmla="*/ 2147483647 w 16"/>
                <a:gd name="T27" fmla="*/ 2147483647 h 12"/>
                <a:gd name="T28" fmla="*/ 2147483647 w 16"/>
                <a:gd name="T29" fmla="*/ 2147483647 h 12"/>
                <a:gd name="T30" fmla="*/ 2147483647 w 16"/>
                <a:gd name="T31" fmla="*/ 2147483647 h 12"/>
                <a:gd name="T32" fmla="*/ 0 w 16"/>
                <a:gd name="T33" fmla="*/ 2147483647 h 12"/>
                <a:gd name="T34" fmla="*/ 0 w 16"/>
                <a:gd name="T35" fmla="*/ 2147483647 h 12"/>
                <a:gd name="T36" fmla="*/ 2147483647 w 16"/>
                <a:gd name="T37" fmla="*/ 2147483647 h 12"/>
                <a:gd name="T38" fmla="*/ 2147483647 w 16"/>
                <a:gd name="T39" fmla="*/ 2147483647 h 12"/>
                <a:gd name="T40" fmla="*/ 2147483647 w 16"/>
                <a:gd name="T41" fmla="*/ 0 h 12"/>
                <a:gd name="T42" fmla="*/ 2147483647 w 16"/>
                <a:gd name="T43" fmla="*/ 2147483647 h 12"/>
                <a:gd name="T44" fmla="*/ 2147483647 w 16"/>
                <a:gd name="T45" fmla="*/ 2147483647 h 12"/>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w 16"/>
                <a:gd name="T70" fmla="*/ 0 h 12"/>
                <a:gd name="T71" fmla="*/ 16 w 16"/>
                <a:gd name="T72" fmla="*/ 12 h 12"/>
              </a:gdLst>
              <a:ahLst/>
              <a:cxnLst>
                <a:cxn ang="T46">
                  <a:pos x="T0" y="T1"/>
                </a:cxn>
                <a:cxn ang="T47">
                  <a:pos x="T2" y="T3"/>
                </a:cxn>
                <a:cxn ang="T48">
                  <a:pos x="T4" y="T5"/>
                </a:cxn>
                <a:cxn ang="T49">
                  <a:pos x="T6" y="T7"/>
                </a:cxn>
                <a:cxn ang="T50">
                  <a:pos x="T8" y="T9"/>
                </a:cxn>
                <a:cxn ang="T51">
                  <a:pos x="T10" y="T11"/>
                </a:cxn>
                <a:cxn ang="T52">
                  <a:pos x="T12" y="T13"/>
                </a:cxn>
                <a:cxn ang="T53">
                  <a:pos x="T14" y="T15"/>
                </a:cxn>
                <a:cxn ang="T54">
                  <a:pos x="T16" y="T17"/>
                </a:cxn>
                <a:cxn ang="T55">
                  <a:pos x="T18" y="T19"/>
                </a:cxn>
                <a:cxn ang="T56">
                  <a:pos x="T20" y="T21"/>
                </a:cxn>
                <a:cxn ang="T57">
                  <a:pos x="T22" y="T23"/>
                </a:cxn>
                <a:cxn ang="T58">
                  <a:pos x="T24" y="T25"/>
                </a:cxn>
                <a:cxn ang="T59">
                  <a:pos x="T26" y="T27"/>
                </a:cxn>
                <a:cxn ang="T60">
                  <a:pos x="T28" y="T29"/>
                </a:cxn>
                <a:cxn ang="T61">
                  <a:pos x="T30" y="T31"/>
                </a:cxn>
                <a:cxn ang="T62">
                  <a:pos x="T32" y="T33"/>
                </a:cxn>
                <a:cxn ang="T63">
                  <a:pos x="T34" y="T35"/>
                </a:cxn>
                <a:cxn ang="T64">
                  <a:pos x="T36" y="T37"/>
                </a:cxn>
                <a:cxn ang="T65">
                  <a:pos x="T38" y="T39"/>
                </a:cxn>
                <a:cxn ang="T66">
                  <a:pos x="T40" y="T41"/>
                </a:cxn>
                <a:cxn ang="T67">
                  <a:pos x="T42" y="T43"/>
                </a:cxn>
                <a:cxn ang="T68">
                  <a:pos x="T44" y="T45"/>
                </a:cxn>
              </a:cxnLst>
              <a:rect l="T69" t="T70" r="T71" b="T72"/>
              <a:pathLst>
                <a:path w="16" h="12">
                  <a:moveTo>
                    <a:pt x="10" y="2"/>
                  </a:moveTo>
                  <a:lnTo>
                    <a:pt x="10" y="4"/>
                  </a:lnTo>
                  <a:lnTo>
                    <a:pt x="12" y="4"/>
                  </a:lnTo>
                  <a:lnTo>
                    <a:pt x="14" y="6"/>
                  </a:lnTo>
                  <a:lnTo>
                    <a:pt x="16" y="10"/>
                  </a:lnTo>
                  <a:lnTo>
                    <a:pt x="14" y="12"/>
                  </a:lnTo>
                  <a:lnTo>
                    <a:pt x="12" y="12"/>
                  </a:lnTo>
                  <a:lnTo>
                    <a:pt x="10" y="10"/>
                  </a:lnTo>
                  <a:lnTo>
                    <a:pt x="6" y="10"/>
                  </a:lnTo>
                  <a:lnTo>
                    <a:pt x="4" y="8"/>
                  </a:lnTo>
                  <a:lnTo>
                    <a:pt x="6" y="8"/>
                  </a:lnTo>
                  <a:lnTo>
                    <a:pt x="8" y="6"/>
                  </a:lnTo>
                  <a:lnTo>
                    <a:pt x="6" y="6"/>
                  </a:lnTo>
                  <a:lnTo>
                    <a:pt x="6" y="8"/>
                  </a:lnTo>
                  <a:lnTo>
                    <a:pt x="4" y="8"/>
                  </a:lnTo>
                  <a:lnTo>
                    <a:pt x="2" y="8"/>
                  </a:lnTo>
                  <a:lnTo>
                    <a:pt x="0" y="6"/>
                  </a:lnTo>
                  <a:lnTo>
                    <a:pt x="0" y="4"/>
                  </a:lnTo>
                  <a:lnTo>
                    <a:pt x="2" y="4"/>
                  </a:lnTo>
                  <a:lnTo>
                    <a:pt x="6" y="2"/>
                  </a:lnTo>
                  <a:lnTo>
                    <a:pt x="6" y="0"/>
                  </a:lnTo>
                  <a:lnTo>
                    <a:pt x="8" y="2"/>
                  </a:lnTo>
                  <a:lnTo>
                    <a:pt x="10" y="2"/>
                  </a:lnTo>
                  <a:close/>
                </a:path>
              </a:pathLst>
            </a:custGeom>
            <a:noFill/>
            <a:ln w="3175">
              <a:solidFill>
                <a:schemeClr val="bg1"/>
              </a:solidFill>
              <a:prstDash val="sysDot"/>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lang="de-DE" sz="2400">
                <a:solidFill>
                  <a:srgbClr val="000000"/>
                </a:solidFill>
                <a:cs typeface="Arial" charset="0"/>
              </a:endParaRPr>
            </a:p>
          </p:txBody>
        </p:sp>
        <p:sp>
          <p:nvSpPr>
            <p:cNvPr id="14620" name="Rectangle 2702"/>
            <p:cNvSpPr>
              <a:spLocks noChangeArrowheads="1"/>
            </p:cNvSpPr>
            <p:nvPr/>
          </p:nvSpPr>
          <p:spPr bwMode="auto">
            <a:xfrm>
              <a:off x="4463403" y="2045994"/>
              <a:ext cx="1310" cy="1310"/>
            </a:xfrm>
            <a:prstGeom prst="rect">
              <a:avLst/>
            </a:prstGeom>
            <a:noFill/>
            <a:ln w="3175">
              <a:solidFill>
                <a:schemeClr val="bg1"/>
              </a:solidFill>
              <a:prstDash val="sysDot"/>
              <a:miter lim="800000"/>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lang="de-DE" sz="2400">
                <a:solidFill>
                  <a:srgbClr val="000000"/>
                </a:solidFill>
                <a:cs typeface="Arial" charset="0"/>
              </a:endParaRPr>
            </a:p>
          </p:txBody>
        </p:sp>
        <p:sp>
          <p:nvSpPr>
            <p:cNvPr id="14621" name="Freeform 2703"/>
            <p:cNvSpPr>
              <a:spLocks/>
            </p:cNvSpPr>
            <p:nvPr/>
          </p:nvSpPr>
          <p:spPr bwMode="auto">
            <a:xfrm>
              <a:off x="4522325" y="2047303"/>
              <a:ext cx="1310" cy="1310"/>
            </a:xfrm>
            <a:custGeom>
              <a:avLst/>
              <a:gdLst>
                <a:gd name="T0" fmla="*/ 2147483647 w 2"/>
                <a:gd name="T1" fmla="*/ 2147483647 h 2"/>
                <a:gd name="T2" fmla="*/ 0 w 2"/>
                <a:gd name="T3" fmla="*/ 0 h 2"/>
                <a:gd name="T4" fmla="*/ 2147483647 w 2"/>
                <a:gd name="T5" fmla="*/ 0 h 2"/>
                <a:gd name="T6" fmla="*/ 2147483647 w 2"/>
                <a:gd name="T7" fmla="*/ 2147483647 h 2"/>
                <a:gd name="T8" fmla="*/ 0 60000 65536"/>
                <a:gd name="T9" fmla="*/ 0 60000 65536"/>
                <a:gd name="T10" fmla="*/ 0 60000 65536"/>
                <a:gd name="T11" fmla="*/ 0 60000 65536"/>
                <a:gd name="T12" fmla="*/ 0 w 2"/>
                <a:gd name="T13" fmla="*/ 0 h 2"/>
                <a:gd name="T14" fmla="*/ 2 w 2"/>
                <a:gd name="T15" fmla="*/ 2 h 2"/>
              </a:gdLst>
              <a:ahLst/>
              <a:cxnLst>
                <a:cxn ang="T8">
                  <a:pos x="T0" y="T1"/>
                </a:cxn>
                <a:cxn ang="T9">
                  <a:pos x="T2" y="T3"/>
                </a:cxn>
                <a:cxn ang="T10">
                  <a:pos x="T4" y="T5"/>
                </a:cxn>
                <a:cxn ang="T11">
                  <a:pos x="T6" y="T7"/>
                </a:cxn>
              </a:cxnLst>
              <a:rect l="T12" t="T13" r="T14" b="T15"/>
              <a:pathLst>
                <a:path w="2" h="2">
                  <a:moveTo>
                    <a:pt x="2" y="2"/>
                  </a:moveTo>
                  <a:lnTo>
                    <a:pt x="0" y="0"/>
                  </a:lnTo>
                  <a:lnTo>
                    <a:pt x="2" y="0"/>
                  </a:lnTo>
                  <a:lnTo>
                    <a:pt x="2" y="2"/>
                  </a:lnTo>
                  <a:close/>
                </a:path>
              </a:pathLst>
            </a:custGeom>
            <a:noFill/>
            <a:ln w="3175">
              <a:solidFill>
                <a:schemeClr val="bg1"/>
              </a:solidFill>
              <a:prstDash val="sysDot"/>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lang="de-DE" sz="2400">
                <a:solidFill>
                  <a:srgbClr val="000000"/>
                </a:solidFill>
                <a:cs typeface="Arial" charset="0"/>
              </a:endParaRPr>
            </a:p>
          </p:txBody>
        </p:sp>
        <p:sp>
          <p:nvSpPr>
            <p:cNvPr id="14622" name="Freeform 2704"/>
            <p:cNvSpPr>
              <a:spLocks/>
            </p:cNvSpPr>
            <p:nvPr/>
          </p:nvSpPr>
          <p:spPr bwMode="auto">
            <a:xfrm>
              <a:off x="4513159" y="2051230"/>
              <a:ext cx="30116" cy="19641"/>
            </a:xfrm>
            <a:custGeom>
              <a:avLst/>
              <a:gdLst>
                <a:gd name="T0" fmla="*/ 2147483647 w 34"/>
                <a:gd name="T1" fmla="*/ 2147483647 h 24"/>
                <a:gd name="T2" fmla="*/ 2147483647 w 34"/>
                <a:gd name="T3" fmla="*/ 2147483647 h 24"/>
                <a:gd name="T4" fmla="*/ 2147483647 w 34"/>
                <a:gd name="T5" fmla="*/ 2147483647 h 24"/>
                <a:gd name="T6" fmla="*/ 2147483647 w 34"/>
                <a:gd name="T7" fmla="*/ 2147483647 h 24"/>
                <a:gd name="T8" fmla="*/ 2147483647 w 34"/>
                <a:gd name="T9" fmla="*/ 2147483647 h 24"/>
                <a:gd name="T10" fmla="*/ 2147483647 w 34"/>
                <a:gd name="T11" fmla="*/ 2147483647 h 24"/>
                <a:gd name="T12" fmla="*/ 2147483647 w 34"/>
                <a:gd name="T13" fmla="*/ 2147483647 h 24"/>
                <a:gd name="T14" fmla="*/ 2147483647 w 34"/>
                <a:gd name="T15" fmla="*/ 2147483647 h 24"/>
                <a:gd name="T16" fmla="*/ 2147483647 w 34"/>
                <a:gd name="T17" fmla="*/ 2147483647 h 24"/>
                <a:gd name="T18" fmla="*/ 2147483647 w 34"/>
                <a:gd name="T19" fmla="*/ 2147483647 h 24"/>
                <a:gd name="T20" fmla="*/ 2147483647 w 34"/>
                <a:gd name="T21" fmla="*/ 2147483647 h 24"/>
                <a:gd name="T22" fmla="*/ 2147483647 w 34"/>
                <a:gd name="T23" fmla="*/ 2147483647 h 24"/>
                <a:gd name="T24" fmla="*/ 2147483647 w 34"/>
                <a:gd name="T25" fmla="*/ 2147483647 h 24"/>
                <a:gd name="T26" fmla="*/ 0 w 34"/>
                <a:gd name="T27" fmla="*/ 2147483647 h 24"/>
                <a:gd name="T28" fmla="*/ 2147483647 w 34"/>
                <a:gd name="T29" fmla="*/ 2147483647 h 24"/>
                <a:gd name="T30" fmla="*/ 2147483647 w 34"/>
                <a:gd name="T31" fmla="*/ 0 h 24"/>
                <a:gd name="T32" fmla="*/ 2147483647 w 34"/>
                <a:gd name="T33" fmla="*/ 0 h 24"/>
                <a:gd name="T34" fmla="*/ 2147483647 w 34"/>
                <a:gd name="T35" fmla="*/ 0 h 24"/>
                <a:gd name="T36" fmla="*/ 2147483647 w 34"/>
                <a:gd name="T37" fmla="*/ 0 h 24"/>
                <a:gd name="T38" fmla="*/ 2147483647 w 34"/>
                <a:gd name="T39" fmla="*/ 2147483647 h 24"/>
                <a:gd name="T40" fmla="*/ 2147483647 w 34"/>
                <a:gd name="T41" fmla="*/ 2147483647 h 24"/>
                <a:gd name="T42" fmla="*/ 2147483647 w 34"/>
                <a:gd name="T43" fmla="*/ 2147483647 h 24"/>
                <a:gd name="T44" fmla="*/ 2147483647 w 34"/>
                <a:gd name="T45" fmla="*/ 2147483647 h 24"/>
                <a:gd name="T46" fmla="*/ 2147483647 w 34"/>
                <a:gd name="T47" fmla="*/ 2147483647 h 24"/>
                <a:gd name="T48" fmla="*/ 2147483647 w 34"/>
                <a:gd name="T49" fmla="*/ 2147483647 h 24"/>
                <a:gd name="T50" fmla="*/ 2147483647 w 34"/>
                <a:gd name="T51" fmla="*/ 2147483647 h 24"/>
                <a:gd name="T52" fmla="*/ 2147483647 w 34"/>
                <a:gd name="T53" fmla="*/ 2147483647 h 24"/>
                <a:gd name="T54" fmla="*/ 2147483647 w 34"/>
                <a:gd name="T55" fmla="*/ 2147483647 h 24"/>
                <a:gd name="T56" fmla="*/ 2147483647 w 34"/>
                <a:gd name="T57" fmla="*/ 2147483647 h 24"/>
                <a:gd name="T58" fmla="*/ 2147483647 w 34"/>
                <a:gd name="T59" fmla="*/ 2147483647 h 24"/>
                <a:gd name="T60" fmla="*/ 2147483647 w 34"/>
                <a:gd name="T61" fmla="*/ 2147483647 h 24"/>
                <a:gd name="T62" fmla="*/ 2147483647 w 34"/>
                <a:gd name="T63" fmla="*/ 2147483647 h 24"/>
                <a:gd name="T64" fmla="*/ 2147483647 w 34"/>
                <a:gd name="T65" fmla="*/ 2147483647 h 24"/>
                <a:gd name="T66" fmla="*/ 2147483647 w 34"/>
                <a:gd name="T67" fmla="*/ 2147483647 h 24"/>
                <a:gd name="T68" fmla="*/ 2147483647 w 34"/>
                <a:gd name="T69" fmla="*/ 2147483647 h 24"/>
                <a:gd name="T70" fmla="*/ 2147483647 w 34"/>
                <a:gd name="T71" fmla="*/ 2147483647 h 24"/>
                <a:gd name="T72" fmla="*/ 2147483647 w 34"/>
                <a:gd name="T73" fmla="*/ 2147483647 h 24"/>
                <a:gd name="T74" fmla="*/ 2147483647 w 34"/>
                <a:gd name="T75" fmla="*/ 2147483647 h 24"/>
                <a:gd name="T76" fmla="*/ 2147483647 w 34"/>
                <a:gd name="T77" fmla="*/ 2147483647 h 24"/>
                <a:gd name="T78" fmla="*/ 2147483647 w 34"/>
                <a:gd name="T79" fmla="*/ 2147483647 h 24"/>
                <a:gd name="T80" fmla="*/ 2147483647 w 34"/>
                <a:gd name="T81" fmla="*/ 2147483647 h 24"/>
                <a:gd name="T82" fmla="*/ 2147483647 w 34"/>
                <a:gd name="T83" fmla="*/ 2147483647 h 24"/>
                <a:gd name="T84" fmla="*/ 2147483647 w 34"/>
                <a:gd name="T85" fmla="*/ 2147483647 h 24"/>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w 34"/>
                <a:gd name="T130" fmla="*/ 0 h 24"/>
                <a:gd name="T131" fmla="*/ 34 w 34"/>
                <a:gd name="T132" fmla="*/ 24 h 24"/>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T129" t="T130" r="T131" b="T132"/>
              <a:pathLst>
                <a:path w="34" h="24">
                  <a:moveTo>
                    <a:pt x="26" y="16"/>
                  </a:moveTo>
                  <a:lnTo>
                    <a:pt x="24" y="16"/>
                  </a:lnTo>
                  <a:lnTo>
                    <a:pt x="22" y="16"/>
                  </a:lnTo>
                  <a:lnTo>
                    <a:pt x="20" y="16"/>
                  </a:lnTo>
                  <a:lnTo>
                    <a:pt x="18" y="14"/>
                  </a:lnTo>
                  <a:lnTo>
                    <a:pt x="16" y="14"/>
                  </a:lnTo>
                  <a:lnTo>
                    <a:pt x="16" y="12"/>
                  </a:lnTo>
                  <a:lnTo>
                    <a:pt x="16" y="10"/>
                  </a:lnTo>
                  <a:lnTo>
                    <a:pt x="14" y="10"/>
                  </a:lnTo>
                  <a:lnTo>
                    <a:pt x="10" y="6"/>
                  </a:lnTo>
                  <a:lnTo>
                    <a:pt x="8" y="4"/>
                  </a:lnTo>
                  <a:lnTo>
                    <a:pt x="6" y="4"/>
                  </a:lnTo>
                  <a:lnTo>
                    <a:pt x="4" y="4"/>
                  </a:lnTo>
                  <a:lnTo>
                    <a:pt x="0" y="4"/>
                  </a:lnTo>
                  <a:lnTo>
                    <a:pt x="2" y="4"/>
                  </a:lnTo>
                  <a:lnTo>
                    <a:pt x="4" y="0"/>
                  </a:lnTo>
                  <a:lnTo>
                    <a:pt x="6" y="0"/>
                  </a:lnTo>
                  <a:lnTo>
                    <a:pt x="8" y="0"/>
                  </a:lnTo>
                  <a:lnTo>
                    <a:pt x="10" y="0"/>
                  </a:lnTo>
                  <a:lnTo>
                    <a:pt x="10" y="2"/>
                  </a:lnTo>
                  <a:lnTo>
                    <a:pt x="12" y="4"/>
                  </a:lnTo>
                  <a:lnTo>
                    <a:pt x="14" y="6"/>
                  </a:lnTo>
                  <a:lnTo>
                    <a:pt x="16" y="6"/>
                  </a:lnTo>
                  <a:lnTo>
                    <a:pt x="18" y="8"/>
                  </a:lnTo>
                  <a:lnTo>
                    <a:pt x="20" y="8"/>
                  </a:lnTo>
                  <a:lnTo>
                    <a:pt x="22" y="8"/>
                  </a:lnTo>
                  <a:lnTo>
                    <a:pt x="24" y="8"/>
                  </a:lnTo>
                  <a:lnTo>
                    <a:pt x="26" y="10"/>
                  </a:lnTo>
                  <a:lnTo>
                    <a:pt x="28" y="16"/>
                  </a:lnTo>
                  <a:lnTo>
                    <a:pt x="30" y="18"/>
                  </a:lnTo>
                  <a:lnTo>
                    <a:pt x="32" y="18"/>
                  </a:lnTo>
                  <a:lnTo>
                    <a:pt x="32" y="20"/>
                  </a:lnTo>
                  <a:lnTo>
                    <a:pt x="34" y="20"/>
                  </a:lnTo>
                  <a:lnTo>
                    <a:pt x="34" y="22"/>
                  </a:lnTo>
                  <a:lnTo>
                    <a:pt x="34" y="24"/>
                  </a:lnTo>
                  <a:lnTo>
                    <a:pt x="32" y="24"/>
                  </a:lnTo>
                  <a:lnTo>
                    <a:pt x="32" y="22"/>
                  </a:lnTo>
                  <a:lnTo>
                    <a:pt x="28" y="20"/>
                  </a:lnTo>
                  <a:lnTo>
                    <a:pt x="28" y="18"/>
                  </a:lnTo>
                  <a:lnTo>
                    <a:pt x="26" y="16"/>
                  </a:lnTo>
                  <a:close/>
                </a:path>
              </a:pathLst>
            </a:custGeom>
            <a:noFill/>
            <a:ln w="3175">
              <a:solidFill>
                <a:schemeClr val="bg1"/>
              </a:solidFill>
              <a:prstDash val="sysDot"/>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lang="de-DE" sz="2400">
                <a:solidFill>
                  <a:srgbClr val="000000"/>
                </a:solidFill>
                <a:cs typeface="Arial" charset="0"/>
              </a:endParaRPr>
            </a:p>
          </p:txBody>
        </p:sp>
        <p:sp>
          <p:nvSpPr>
            <p:cNvPr id="14623" name="Freeform 2705"/>
            <p:cNvSpPr>
              <a:spLocks/>
            </p:cNvSpPr>
            <p:nvPr/>
          </p:nvSpPr>
          <p:spPr bwMode="auto">
            <a:xfrm>
              <a:off x="4472569" y="2053849"/>
              <a:ext cx="2619" cy="6547"/>
            </a:xfrm>
            <a:custGeom>
              <a:avLst/>
              <a:gdLst>
                <a:gd name="T0" fmla="*/ 2147483647 w 4"/>
                <a:gd name="T1" fmla="*/ 0 h 8"/>
                <a:gd name="T2" fmla="*/ 2147483647 w 4"/>
                <a:gd name="T3" fmla="*/ 2147483647 h 8"/>
                <a:gd name="T4" fmla="*/ 2147483647 w 4"/>
                <a:gd name="T5" fmla="*/ 2147483647 h 8"/>
                <a:gd name="T6" fmla="*/ 2147483647 w 4"/>
                <a:gd name="T7" fmla="*/ 2147483647 h 8"/>
                <a:gd name="T8" fmla="*/ 0 w 4"/>
                <a:gd name="T9" fmla="*/ 2147483647 h 8"/>
                <a:gd name="T10" fmla="*/ 0 w 4"/>
                <a:gd name="T11" fmla="*/ 2147483647 h 8"/>
                <a:gd name="T12" fmla="*/ 0 w 4"/>
                <a:gd name="T13" fmla="*/ 2147483647 h 8"/>
                <a:gd name="T14" fmla="*/ 0 w 4"/>
                <a:gd name="T15" fmla="*/ 2147483647 h 8"/>
                <a:gd name="T16" fmla="*/ 2147483647 w 4"/>
                <a:gd name="T17" fmla="*/ 0 h 8"/>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4"/>
                <a:gd name="T28" fmla="*/ 0 h 8"/>
                <a:gd name="T29" fmla="*/ 4 w 4"/>
                <a:gd name="T30" fmla="*/ 8 h 8"/>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4" h="8">
                  <a:moveTo>
                    <a:pt x="2" y="0"/>
                  </a:moveTo>
                  <a:lnTo>
                    <a:pt x="4" y="2"/>
                  </a:lnTo>
                  <a:lnTo>
                    <a:pt x="4" y="6"/>
                  </a:lnTo>
                  <a:lnTo>
                    <a:pt x="2" y="6"/>
                  </a:lnTo>
                  <a:lnTo>
                    <a:pt x="0" y="8"/>
                  </a:lnTo>
                  <a:lnTo>
                    <a:pt x="0" y="6"/>
                  </a:lnTo>
                  <a:lnTo>
                    <a:pt x="0" y="4"/>
                  </a:lnTo>
                  <a:lnTo>
                    <a:pt x="0" y="2"/>
                  </a:lnTo>
                  <a:lnTo>
                    <a:pt x="2" y="0"/>
                  </a:lnTo>
                  <a:close/>
                </a:path>
              </a:pathLst>
            </a:custGeom>
            <a:noFill/>
            <a:ln w="3175">
              <a:solidFill>
                <a:schemeClr val="bg1"/>
              </a:solidFill>
              <a:prstDash val="sysDot"/>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lang="de-DE" sz="2400">
                <a:solidFill>
                  <a:srgbClr val="000000"/>
                </a:solidFill>
                <a:cs typeface="Arial" charset="0"/>
              </a:endParaRPr>
            </a:p>
          </p:txBody>
        </p:sp>
        <p:sp>
          <p:nvSpPr>
            <p:cNvPr id="14624" name="Freeform 2706"/>
            <p:cNvSpPr>
              <a:spLocks/>
            </p:cNvSpPr>
            <p:nvPr/>
          </p:nvSpPr>
          <p:spPr bwMode="auto">
            <a:xfrm>
              <a:off x="4565534" y="2059088"/>
              <a:ext cx="7856" cy="7856"/>
            </a:xfrm>
            <a:custGeom>
              <a:avLst/>
              <a:gdLst>
                <a:gd name="T0" fmla="*/ 2147483647 w 8"/>
                <a:gd name="T1" fmla="*/ 2147483647 h 10"/>
                <a:gd name="T2" fmla="*/ 2147483647 w 8"/>
                <a:gd name="T3" fmla="*/ 2147483647 h 10"/>
                <a:gd name="T4" fmla="*/ 2147483647 w 8"/>
                <a:gd name="T5" fmla="*/ 2147483647 h 10"/>
                <a:gd name="T6" fmla="*/ 2147483647 w 8"/>
                <a:gd name="T7" fmla="*/ 2147483647 h 10"/>
                <a:gd name="T8" fmla="*/ 2147483647 w 8"/>
                <a:gd name="T9" fmla="*/ 2147483647 h 10"/>
                <a:gd name="T10" fmla="*/ 2147483647 w 8"/>
                <a:gd name="T11" fmla="*/ 2147483647 h 10"/>
                <a:gd name="T12" fmla="*/ 2147483647 w 8"/>
                <a:gd name="T13" fmla="*/ 2147483647 h 10"/>
                <a:gd name="T14" fmla="*/ 2147483647 w 8"/>
                <a:gd name="T15" fmla="*/ 2147483647 h 10"/>
                <a:gd name="T16" fmla="*/ 2147483647 w 8"/>
                <a:gd name="T17" fmla="*/ 2147483647 h 10"/>
                <a:gd name="T18" fmla="*/ 0 w 8"/>
                <a:gd name="T19" fmla="*/ 2147483647 h 10"/>
                <a:gd name="T20" fmla="*/ 0 w 8"/>
                <a:gd name="T21" fmla="*/ 0 h 10"/>
                <a:gd name="T22" fmla="*/ 2147483647 w 8"/>
                <a:gd name="T23" fmla="*/ 0 h 10"/>
                <a:gd name="T24" fmla="*/ 2147483647 w 8"/>
                <a:gd name="T25" fmla="*/ 0 h 10"/>
                <a:gd name="T26" fmla="*/ 2147483647 w 8"/>
                <a:gd name="T27" fmla="*/ 2147483647 h 10"/>
                <a:gd name="T28" fmla="*/ 2147483647 w 8"/>
                <a:gd name="T29" fmla="*/ 2147483647 h 10"/>
                <a:gd name="T30" fmla="*/ 2147483647 w 8"/>
                <a:gd name="T31" fmla="*/ 2147483647 h 10"/>
                <a:gd name="T32" fmla="*/ 2147483647 w 8"/>
                <a:gd name="T33" fmla="*/ 2147483647 h 10"/>
                <a:gd name="T34" fmla="*/ 2147483647 w 8"/>
                <a:gd name="T35" fmla="*/ 2147483647 h 10"/>
                <a:gd name="T36" fmla="*/ 2147483647 w 8"/>
                <a:gd name="T37" fmla="*/ 2147483647 h 10"/>
                <a:gd name="T38" fmla="*/ 2147483647 w 8"/>
                <a:gd name="T39" fmla="*/ 2147483647 h 10"/>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8"/>
                <a:gd name="T61" fmla="*/ 0 h 10"/>
                <a:gd name="T62" fmla="*/ 8 w 8"/>
                <a:gd name="T63" fmla="*/ 10 h 10"/>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8" h="10">
                  <a:moveTo>
                    <a:pt x="6" y="10"/>
                  </a:moveTo>
                  <a:lnTo>
                    <a:pt x="4" y="8"/>
                  </a:lnTo>
                  <a:lnTo>
                    <a:pt x="2" y="8"/>
                  </a:lnTo>
                  <a:lnTo>
                    <a:pt x="2" y="6"/>
                  </a:lnTo>
                  <a:lnTo>
                    <a:pt x="4" y="6"/>
                  </a:lnTo>
                  <a:lnTo>
                    <a:pt x="4" y="4"/>
                  </a:lnTo>
                  <a:lnTo>
                    <a:pt x="2" y="4"/>
                  </a:lnTo>
                  <a:lnTo>
                    <a:pt x="2" y="2"/>
                  </a:lnTo>
                  <a:lnTo>
                    <a:pt x="0" y="2"/>
                  </a:lnTo>
                  <a:lnTo>
                    <a:pt x="0" y="0"/>
                  </a:lnTo>
                  <a:lnTo>
                    <a:pt x="2" y="0"/>
                  </a:lnTo>
                  <a:lnTo>
                    <a:pt x="4" y="0"/>
                  </a:lnTo>
                  <a:lnTo>
                    <a:pt x="6" y="2"/>
                  </a:lnTo>
                  <a:lnTo>
                    <a:pt x="8" y="2"/>
                  </a:lnTo>
                  <a:lnTo>
                    <a:pt x="8" y="4"/>
                  </a:lnTo>
                  <a:lnTo>
                    <a:pt x="8" y="6"/>
                  </a:lnTo>
                  <a:lnTo>
                    <a:pt x="6" y="8"/>
                  </a:lnTo>
                  <a:lnTo>
                    <a:pt x="6" y="10"/>
                  </a:lnTo>
                  <a:close/>
                </a:path>
              </a:pathLst>
            </a:custGeom>
            <a:noFill/>
            <a:ln w="3175">
              <a:solidFill>
                <a:schemeClr val="bg1"/>
              </a:solidFill>
              <a:prstDash val="sysDot"/>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lang="de-DE" sz="2400">
                <a:solidFill>
                  <a:srgbClr val="000000"/>
                </a:solidFill>
                <a:cs typeface="Arial" charset="0"/>
              </a:endParaRPr>
            </a:p>
          </p:txBody>
        </p:sp>
        <p:sp>
          <p:nvSpPr>
            <p:cNvPr id="14625" name="Freeform 2707"/>
            <p:cNvSpPr>
              <a:spLocks/>
            </p:cNvSpPr>
            <p:nvPr/>
          </p:nvSpPr>
          <p:spPr bwMode="auto">
            <a:xfrm>
              <a:off x="4473878" y="2060397"/>
              <a:ext cx="1310" cy="2619"/>
            </a:xfrm>
            <a:custGeom>
              <a:avLst/>
              <a:gdLst>
                <a:gd name="T0" fmla="*/ 2147483647 w 2"/>
                <a:gd name="T1" fmla="*/ 2147483647 h 4"/>
                <a:gd name="T2" fmla="*/ 0 w 2"/>
                <a:gd name="T3" fmla="*/ 2147483647 h 4"/>
                <a:gd name="T4" fmla="*/ 0 w 2"/>
                <a:gd name="T5" fmla="*/ 2147483647 h 4"/>
                <a:gd name="T6" fmla="*/ 0 w 2"/>
                <a:gd name="T7" fmla="*/ 0 h 4"/>
                <a:gd name="T8" fmla="*/ 2147483647 w 2"/>
                <a:gd name="T9" fmla="*/ 2147483647 h 4"/>
                <a:gd name="T10" fmla="*/ 2147483647 w 2"/>
                <a:gd name="T11" fmla="*/ 2147483647 h 4"/>
                <a:gd name="T12" fmla="*/ 2147483647 w 2"/>
                <a:gd name="T13" fmla="*/ 2147483647 h 4"/>
                <a:gd name="T14" fmla="*/ 0 60000 65536"/>
                <a:gd name="T15" fmla="*/ 0 60000 65536"/>
                <a:gd name="T16" fmla="*/ 0 60000 65536"/>
                <a:gd name="T17" fmla="*/ 0 60000 65536"/>
                <a:gd name="T18" fmla="*/ 0 60000 65536"/>
                <a:gd name="T19" fmla="*/ 0 60000 65536"/>
                <a:gd name="T20" fmla="*/ 0 60000 65536"/>
                <a:gd name="T21" fmla="*/ 0 w 2"/>
                <a:gd name="T22" fmla="*/ 0 h 4"/>
                <a:gd name="T23" fmla="*/ 2 w 2"/>
                <a:gd name="T24" fmla="*/ 4 h 4"/>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2" h="4">
                  <a:moveTo>
                    <a:pt x="2" y="4"/>
                  </a:moveTo>
                  <a:lnTo>
                    <a:pt x="0" y="4"/>
                  </a:lnTo>
                  <a:lnTo>
                    <a:pt x="0" y="2"/>
                  </a:lnTo>
                  <a:lnTo>
                    <a:pt x="0" y="0"/>
                  </a:lnTo>
                  <a:lnTo>
                    <a:pt x="2" y="2"/>
                  </a:lnTo>
                  <a:lnTo>
                    <a:pt x="2" y="4"/>
                  </a:lnTo>
                  <a:close/>
                </a:path>
              </a:pathLst>
            </a:custGeom>
            <a:noFill/>
            <a:ln w="3175">
              <a:solidFill>
                <a:schemeClr val="bg1"/>
              </a:solidFill>
              <a:prstDash val="sysDot"/>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lang="de-DE" sz="2400">
                <a:solidFill>
                  <a:srgbClr val="000000"/>
                </a:solidFill>
                <a:cs typeface="Arial" charset="0"/>
              </a:endParaRPr>
            </a:p>
          </p:txBody>
        </p:sp>
        <p:sp>
          <p:nvSpPr>
            <p:cNvPr id="14626" name="Freeform 2708"/>
            <p:cNvSpPr>
              <a:spLocks/>
            </p:cNvSpPr>
            <p:nvPr/>
          </p:nvSpPr>
          <p:spPr bwMode="auto">
            <a:xfrm>
              <a:off x="4468640" y="2061706"/>
              <a:ext cx="9166" cy="6547"/>
            </a:xfrm>
            <a:custGeom>
              <a:avLst/>
              <a:gdLst>
                <a:gd name="T0" fmla="*/ 2147483647 w 10"/>
                <a:gd name="T1" fmla="*/ 0 h 8"/>
                <a:gd name="T2" fmla="*/ 2147483647 w 10"/>
                <a:gd name="T3" fmla="*/ 2147483647 h 8"/>
                <a:gd name="T4" fmla="*/ 2147483647 w 10"/>
                <a:gd name="T5" fmla="*/ 2147483647 h 8"/>
                <a:gd name="T6" fmla="*/ 2147483647 w 10"/>
                <a:gd name="T7" fmla="*/ 2147483647 h 8"/>
                <a:gd name="T8" fmla="*/ 2147483647 w 10"/>
                <a:gd name="T9" fmla="*/ 2147483647 h 8"/>
                <a:gd name="T10" fmla="*/ 2147483647 w 10"/>
                <a:gd name="T11" fmla="*/ 2147483647 h 8"/>
                <a:gd name="T12" fmla="*/ 2147483647 w 10"/>
                <a:gd name="T13" fmla="*/ 2147483647 h 8"/>
                <a:gd name="T14" fmla="*/ 2147483647 w 10"/>
                <a:gd name="T15" fmla="*/ 2147483647 h 8"/>
                <a:gd name="T16" fmla="*/ 2147483647 w 10"/>
                <a:gd name="T17" fmla="*/ 2147483647 h 8"/>
                <a:gd name="T18" fmla="*/ 0 w 10"/>
                <a:gd name="T19" fmla="*/ 2147483647 h 8"/>
                <a:gd name="T20" fmla="*/ 2147483647 w 10"/>
                <a:gd name="T21" fmla="*/ 2147483647 h 8"/>
                <a:gd name="T22" fmla="*/ 2147483647 w 10"/>
                <a:gd name="T23" fmla="*/ 2147483647 h 8"/>
                <a:gd name="T24" fmla="*/ 2147483647 w 10"/>
                <a:gd name="T25" fmla="*/ 2147483647 h 8"/>
                <a:gd name="T26" fmla="*/ 2147483647 w 10"/>
                <a:gd name="T27" fmla="*/ 0 h 8"/>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10"/>
                <a:gd name="T43" fmla="*/ 0 h 8"/>
                <a:gd name="T44" fmla="*/ 10 w 10"/>
                <a:gd name="T45" fmla="*/ 8 h 8"/>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10" h="8">
                  <a:moveTo>
                    <a:pt x="4" y="0"/>
                  </a:moveTo>
                  <a:lnTo>
                    <a:pt x="6" y="2"/>
                  </a:lnTo>
                  <a:lnTo>
                    <a:pt x="8" y="2"/>
                  </a:lnTo>
                  <a:lnTo>
                    <a:pt x="10" y="6"/>
                  </a:lnTo>
                  <a:lnTo>
                    <a:pt x="10" y="8"/>
                  </a:lnTo>
                  <a:lnTo>
                    <a:pt x="8" y="8"/>
                  </a:lnTo>
                  <a:lnTo>
                    <a:pt x="6" y="6"/>
                  </a:lnTo>
                  <a:lnTo>
                    <a:pt x="4" y="6"/>
                  </a:lnTo>
                  <a:lnTo>
                    <a:pt x="2" y="6"/>
                  </a:lnTo>
                  <a:lnTo>
                    <a:pt x="0" y="4"/>
                  </a:lnTo>
                  <a:lnTo>
                    <a:pt x="2" y="2"/>
                  </a:lnTo>
                  <a:lnTo>
                    <a:pt x="4" y="2"/>
                  </a:lnTo>
                  <a:lnTo>
                    <a:pt x="4" y="0"/>
                  </a:lnTo>
                  <a:close/>
                </a:path>
              </a:pathLst>
            </a:custGeom>
            <a:noFill/>
            <a:ln w="3175">
              <a:solidFill>
                <a:schemeClr val="bg1"/>
              </a:solidFill>
              <a:prstDash val="sysDot"/>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lang="de-DE" sz="2400">
                <a:solidFill>
                  <a:srgbClr val="000000"/>
                </a:solidFill>
                <a:cs typeface="Arial" charset="0"/>
              </a:endParaRPr>
            </a:p>
          </p:txBody>
        </p:sp>
        <p:sp>
          <p:nvSpPr>
            <p:cNvPr id="14627" name="Freeform 2709"/>
            <p:cNvSpPr>
              <a:spLocks/>
            </p:cNvSpPr>
            <p:nvPr/>
          </p:nvSpPr>
          <p:spPr bwMode="auto">
            <a:xfrm>
              <a:off x="4526253" y="2068252"/>
              <a:ext cx="1310" cy="2619"/>
            </a:xfrm>
            <a:custGeom>
              <a:avLst/>
              <a:gdLst>
                <a:gd name="T0" fmla="*/ 0 w 2"/>
                <a:gd name="T1" fmla="*/ 0 h 4"/>
                <a:gd name="T2" fmla="*/ 2147483647 w 2"/>
                <a:gd name="T3" fmla="*/ 0 h 4"/>
                <a:gd name="T4" fmla="*/ 2147483647 w 2"/>
                <a:gd name="T5" fmla="*/ 2147483647 h 4"/>
                <a:gd name="T6" fmla="*/ 0 w 2"/>
                <a:gd name="T7" fmla="*/ 2147483647 h 4"/>
                <a:gd name="T8" fmla="*/ 0 w 2"/>
                <a:gd name="T9" fmla="*/ 2147483647 h 4"/>
                <a:gd name="T10" fmla="*/ 0 w 2"/>
                <a:gd name="T11" fmla="*/ 0 h 4"/>
                <a:gd name="T12" fmla="*/ 0 60000 65536"/>
                <a:gd name="T13" fmla="*/ 0 60000 65536"/>
                <a:gd name="T14" fmla="*/ 0 60000 65536"/>
                <a:gd name="T15" fmla="*/ 0 60000 65536"/>
                <a:gd name="T16" fmla="*/ 0 60000 65536"/>
                <a:gd name="T17" fmla="*/ 0 60000 65536"/>
                <a:gd name="T18" fmla="*/ 0 w 2"/>
                <a:gd name="T19" fmla="*/ 0 h 4"/>
                <a:gd name="T20" fmla="*/ 2 w 2"/>
                <a:gd name="T21" fmla="*/ 4 h 4"/>
              </a:gdLst>
              <a:ahLst/>
              <a:cxnLst>
                <a:cxn ang="T12">
                  <a:pos x="T0" y="T1"/>
                </a:cxn>
                <a:cxn ang="T13">
                  <a:pos x="T2" y="T3"/>
                </a:cxn>
                <a:cxn ang="T14">
                  <a:pos x="T4" y="T5"/>
                </a:cxn>
                <a:cxn ang="T15">
                  <a:pos x="T6" y="T7"/>
                </a:cxn>
                <a:cxn ang="T16">
                  <a:pos x="T8" y="T9"/>
                </a:cxn>
                <a:cxn ang="T17">
                  <a:pos x="T10" y="T11"/>
                </a:cxn>
              </a:cxnLst>
              <a:rect l="T18" t="T19" r="T20" b="T21"/>
              <a:pathLst>
                <a:path w="2" h="4">
                  <a:moveTo>
                    <a:pt x="0" y="0"/>
                  </a:moveTo>
                  <a:lnTo>
                    <a:pt x="2" y="0"/>
                  </a:lnTo>
                  <a:lnTo>
                    <a:pt x="2" y="2"/>
                  </a:lnTo>
                  <a:lnTo>
                    <a:pt x="0" y="4"/>
                  </a:lnTo>
                  <a:lnTo>
                    <a:pt x="0" y="2"/>
                  </a:lnTo>
                  <a:lnTo>
                    <a:pt x="0" y="0"/>
                  </a:lnTo>
                  <a:close/>
                </a:path>
              </a:pathLst>
            </a:custGeom>
            <a:noFill/>
            <a:ln w="3175">
              <a:solidFill>
                <a:schemeClr val="bg1"/>
              </a:solidFill>
              <a:prstDash val="sysDot"/>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lang="de-DE" sz="2400">
                <a:solidFill>
                  <a:srgbClr val="000000"/>
                </a:solidFill>
                <a:cs typeface="Arial" charset="0"/>
              </a:endParaRPr>
            </a:p>
          </p:txBody>
        </p:sp>
        <p:sp>
          <p:nvSpPr>
            <p:cNvPr id="14628" name="Freeform 2710"/>
            <p:cNvSpPr>
              <a:spLocks/>
            </p:cNvSpPr>
            <p:nvPr/>
          </p:nvSpPr>
          <p:spPr bwMode="auto">
            <a:xfrm>
              <a:off x="4548513" y="2068252"/>
              <a:ext cx="5238" cy="7856"/>
            </a:xfrm>
            <a:custGeom>
              <a:avLst/>
              <a:gdLst>
                <a:gd name="T0" fmla="*/ 2147483647 w 6"/>
                <a:gd name="T1" fmla="*/ 2147483647 h 8"/>
                <a:gd name="T2" fmla="*/ 2147483647 w 6"/>
                <a:gd name="T3" fmla="*/ 2147483647 h 8"/>
                <a:gd name="T4" fmla="*/ 2147483647 w 6"/>
                <a:gd name="T5" fmla="*/ 2147483647 h 8"/>
                <a:gd name="T6" fmla="*/ 2147483647 w 6"/>
                <a:gd name="T7" fmla="*/ 2147483647 h 8"/>
                <a:gd name="T8" fmla="*/ 0 w 6"/>
                <a:gd name="T9" fmla="*/ 2147483647 h 8"/>
                <a:gd name="T10" fmla="*/ 0 w 6"/>
                <a:gd name="T11" fmla="*/ 2147483647 h 8"/>
                <a:gd name="T12" fmla="*/ 0 w 6"/>
                <a:gd name="T13" fmla="*/ 0 h 8"/>
                <a:gd name="T14" fmla="*/ 2147483647 w 6"/>
                <a:gd name="T15" fmla="*/ 0 h 8"/>
                <a:gd name="T16" fmla="*/ 2147483647 w 6"/>
                <a:gd name="T17" fmla="*/ 2147483647 h 8"/>
                <a:gd name="T18" fmla="*/ 2147483647 w 6"/>
                <a:gd name="T19" fmla="*/ 2147483647 h 8"/>
                <a:gd name="T20" fmla="*/ 2147483647 w 6"/>
                <a:gd name="T21" fmla="*/ 2147483647 h 8"/>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6"/>
                <a:gd name="T34" fmla="*/ 0 h 8"/>
                <a:gd name="T35" fmla="*/ 6 w 6"/>
                <a:gd name="T36" fmla="*/ 8 h 8"/>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6" h="8">
                  <a:moveTo>
                    <a:pt x="6" y="8"/>
                  </a:moveTo>
                  <a:lnTo>
                    <a:pt x="4" y="8"/>
                  </a:lnTo>
                  <a:lnTo>
                    <a:pt x="4" y="6"/>
                  </a:lnTo>
                  <a:lnTo>
                    <a:pt x="2" y="6"/>
                  </a:lnTo>
                  <a:lnTo>
                    <a:pt x="0" y="4"/>
                  </a:lnTo>
                  <a:lnTo>
                    <a:pt x="0" y="2"/>
                  </a:lnTo>
                  <a:lnTo>
                    <a:pt x="0" y="0"/>
                  </a:lnTo>
                  <a:lnTo>
                    <a:pt x="2" y="0"/>
                  </a:lnTo>
                  <a:lnTo>
                    <a:pt x="4" y="4"/>
                  </a:lnTo>
                  <a:lnTo>
                    <a:pt x="6" y="6"/>
                  </a:lnTo>
                  <a:lnTo>
                    <a:pt x="6" y="8"/>
                  </a:lnTo>
                  <a:close/>
                </a:path>
              </a:pathLst>
            </a:custGeom>
            <a:noFill/>
            <a:ln w="3175">
              <a:solidFill>
                <a:schemeClr val="bg1"/>
              </a:solidFill>
              <a:prstDash val="sysDot"/>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lang="de-DE" sz="2400">
                <a:solidFill>
                  <a:srgbClr val="000000"/>
                </a:solidFill>
                <a:cs typeface="Arial" charset="0"/>
              </a:endParaRPr>
            </a:p>
          </p:txBody>
        </p:sp>
        <p:sp>
          <p:nvSpPr>
            <p:cNvPr id="14629" name="Freeform 2711"/>
            <p:cNvSpPr>
              <a:spLocks/>
            </p:cNvSpPr>
            <p:nvPr/>
          </p:nvSpPr>
          <p:spPr bwMode="auto">
            <a:xfrm>
              <a:off x="4473878" y="2070872"/>
              <a:ext cx="6547" cy="5238"/>
            </a:xfrm>
            <a:custGeom>
              <a:avLst/>
              <a:gdLst>
                <a:gd name="T0" fmla="*/ 2147483647 w 8"/>
                <a:gd name="T1" fmla="*/ 2147483647 h 8"/>
                <a:gd name="T2" fmla="*/ 2147483647 w 8"/>
                <a:gd name="T3" fmla="*/ 2147483647 h 8"/>
                <a:gd name="T4" fmla="*/ 2147483647 w 8"/>
                <a:gd name="T5" fmla="*/ 2147483647 h 8"/>
                <a:gd name="T6" fmla="*/ 2147483647 w 8"/>
                <a:gd name="T7" fmla="*/ 2147483647 h 8"/>
                <a:gd name="T8" fmla="*/ 0 w 8"/>
                <a:gd name="T9" fmla="*/ 2147483647 h 8"/>
                <a:gd name="T10" fmla="*/ 2147483647 w 8"/>
                <a:gd name="T11" fmla="*/ 2147483647 h 8"/>
                <a:gd name="T12" fmla="*/ 2147483647 w 8"/>
                <a:gd name="T13" fmla="*/ 0 h 8"/>
                <a:gd name="T14" fmla="*/ 2147483647 w 8"/>
                <a:gd name="T15" fmla="*/ 2147483647 h 8"/>
                <a:gd name="T16" fmla="*/ 2147483647 w 8"/>
                <a:gd name="T17" fmla="*/ 2147483647 h 8"/>
                <a:gd name="T18" fmla="*/ 2147483647 w 8"/>
                <a:gd name="T19" fmla="*/ 2147483647 h 8"/>
                <a:gd name="T20" fmla="*/ 2147483647 w 8"/>
                <a:gd name="T21" fmla="*/ 2147483647 h 8"/>
                <a:gd name="T22" fmla="*/ 2147483647 w 8"/>
                <a:gd name="T23" fmla="*/ 2147483647 h 8"/>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8"/>
                <a:gd name="T37" fmla="*/ 0 h 8"/>
                <a:gd name="T38" fmla="*/ 8 w 8"/>
                <a:gd name="T39" fmla="*/ 8 h 8"/>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8" h="8">
                  <a:moveTo>
                    <a:pt x="6" y="8"/>
                  </a:moveTo>
                  <a:lnTo>
                    <a:pt x="4" y="6"/>
                  </a:lnTo>
                  <a:lnTo>
                    <a:pt x="2" y="6"/>
                  </a:lnTo>
                  <a:lnTo>
                    <a:pt x="2" y="4"/>
                  </a:lnTo>
                  <a:lnTo>
                    <a:pt x="0" y="2"/>
                  </a:lnTo>
                  <a:lnTo>
                    <a:pt x="2" y="2"/>
                  </a:lnTo>
                  <a:lnTo>
                    <a:pt x="2" y="0"/>
                  </a:lnTo>
                  <a:lnTo>
                    <a:pt x="4" y="2"/>
                  </a:lnTo>
                  <a:lnTo>
                    <a:pt x="6" y="4"/>
                  </a:lnTo>
                  <a:lnTo>
                    <a:pt x="8" y="6"/>
                  </a:lnTo>
                  <a:lnTo>
                    <a:pt x="6" y="6"/>
                  </a:lnTo>
                  <a:lnTo>
                    <a:pt x="6" y="8"/>
                  </a:lnTo>
                  <a:close/>
                </a:path>
              </a:pathLst>
            </a:custGeom>
            <a:noFill/>
            <a:ln w="3175">
              <a:solidFill>
                <a:schemeClr val="bg1"/>
              </a:solidFill>
              <a:prstDash val="sysDot"/>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lang="de-DE" sz="2400">
                <a:solidFill>
                  <a:srgbClr val="000000"/>
                </a:solidFill>
                <a:cs typeface="Arial" charset="0"/>
              </a:endParaRPr>
            </a:p>
          </p:txBody>
        </p:sp>
        <p:sp>
          <p:nvSpPr>
            <p:cNvPr id="14630" name="Freeform 2712"/>
            <p:cNvSpPr>
              <a:spLocks/>
            </p:cNvSpPr>
            <p:nvPr/>
          </p:nvSpPr>
          <p:spPr bwMode="auto">
            <a:xfrm>
              <a:off x="4582557" y="2073490"/>
              <a:ext cx="7856" cy="2619"/>
            </a:xfrm>
            <a:custGeom>
              <a:avLst/>
              <a:gdLst>
                <a:gd name="T0" fmla="*/ 2147483647 w 8"/>
                <a:gd name="T1" fmla="*/ 2147483647 h 4"/>
                <a:gd name="T2" fmla="*/ 2147483647 w 8"/>
                <a:gd name="T3" fmla="*/ 2147483647 h 4"/>
                <a:gd name="T4" fmla="*/ 2147483647 w 8"/>
                <a:gd name="T5" fmla="*/ 2147483647 h 4"/>
                <a:gd name="T6" fmla="*/ 0 w 8"/>
                <a:gd name="T7" fmla="*/ 2147483647 h 4"/>
                <a:gd name="T8" fmla="*/ 0 w 8"/>
                <a:gd name="T9" fmla="*/ 0 h 4"/>
                <a:gd name="T10" fmla="*/ 2147483647 w 8"/>
                <a:gd name="T11" fmla="*/ 0 h 4"/>
                <a:gd name="T12" fmla="*/ 2147483647 w 8"/>
                <a:gd name="T13" fmla="*/ 0 h 4"/>
                <a:gd name="T14" fmla="*/ 2147483647 w 8"/>
                <a:gd name="T15" fmla="*/ 0 h 4"/>
                <a:gd name="T16" fmla="*/ 2147483647 w 8"/>
                <a:gd name="T17" fmla="*/ 2147483647 h 4"/>
                <a:gd name="T18" fmla="*/ 2147483647 w 8"/>
                <a:gd name="T19" fmla="*/ 2147483647 h 4"/>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8"/>
                <a:gd name="T31" fmla="*/ 0 h 4"/>
                <a:gd name="T32" fmla="*/ 8 w 8"/>
                <a:gd name="T33" fmla="*/ 4 h 4"/>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8" h="4">
                  <a:moveTo>
                    <a:pt x="6" y="4"/>
                  </a:moveTo>
                  <a:lnTo>
                    <a:pt x="4" y="2"/>
                  </a:lnTo>
                  <a:lnTo>
                    <a:pt x="2" y="2"/>
                  </a:lnTo>
                  <a:lnTo>
                    <a:pt x="0" y="2"/>
                  </a:lnTo>
                  <a:lnTo>
                    <a:pt x="0" y="0"/>
                  </a:lnTo>
                  <a:lnTo>
                    <a:pt x="2" y="0"/>
                  </a:lnTo>
                  <a:lnTo>
                    <a:pt x="4" y="0"/>
                  </a:lnTo>
                  <a:lnTo>
                    <a:pt x="6" y="0"/>
                  </a:lnTo>
                  <a:lnTo>
                    <a:pt x="8" y="2"/>
                  </a:lnTo>
                  <a:lnTo>
                    <a:pt x="6" y="4"/>
                  </a:lnTo>
                  <a:close/>
                </a:path>
              </a:pathLst>
            </a:custGeom>
            <a:noFill/>
            <a:ln w="3175">
              <a:solidFill>
                <a:schemeClr val="bg1"/>
              </a:solidFill>
              <a:prstDash val="sysDot"/>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lang="de-DE" sz="2400">
                <a:solidFill>
                  <a:srgbClr val="000000"/>
                </a:solidFill>
                <a:cs typeface="Arial" charset="0"/>
              </a:endParaRPr>
            </a:p>
          </p:txBody>
        </p:sp>
        <p:sp>
          <p:nvSpPr>
            <p:cNvPr id="14631" name="Freeform 2713"/>
            <p:cNvSpPr>
              <a:spLocks/>
            </p:cNvSpPr>
            <p:nvPr/>
          </p:nvSpPr>
          <p:spPr bwMode="auto">
            <a:xfrm>
              <a:off x="4526253" y="2078727"/>
              <a:ext cx="1310" cy="1310"/>
            </a:xfrm>
            <a:custGeom>
              <a:avLst/>
              <a:gdLst>
                <a:gd name="T0" fmla="*/ 2147483647 w 2"/>
                <a:gd name="T1" fmla="*/ 2147483647 h 2"/>
                <a:gd name="T2" fmla="*/ 2147483647 w 2"/>
                <a:gd name="T3" fmla="*/ 0 h 2"/>
                <a:gd name="T4" fmla="*/ 0 w 2"/>
                <a:gd name="T5" fmla="*/ 0 h 2"/>
                <a:gd name="T6" fmla="*/ 2147483647 w 2"/>
                <a:gd name="T7" fmla="*/ 0 h 2"/>
                <a:gd name="T8" fmla="*/ 2147483647 w 2"/>
                <a:gd name="T9" fmla="*/ 2147483647 h 2"/>
                <a:gd name="T10" fmla="*/ 0 60000 65536"/>
                <a:gd name="T11" fmla="*/ 0 60000 65536"/>
                <a:gd name="T12" fmla="*/ 0 60000 65536"/>
                <a:gd name="T13" fmla="*/ 0 60000 65536"/>
                <a:gd name="T14" fmla="*/ 0 60000 65536"/>
                <a:gd name="T15" fmla="*/ 0 w 2"/>
                <a:gd name="T16" fmla="*/ 0 h 2"/>
                <a:gd name="T17" fmla="*/ 2 w 2"/>
                <a:gd name="T18" fmla="*/ 2 h 2"/>
              </a:gdLst>
              <a:ahLst/>
              <a:cxnLst>
                <a:cxn ang="T10">
                  <a:pos x="T0" y="T1"/>
                </a:cxn>
                <a:cxn ang="T11">
                  <a:pos x="T2" y="T3"/>
                </a:cxn>
                <a:cxn ang="T12">
                  <a:pos x="T4" y="T5"/>
                </a:cxn>
                <a:cxn ang="T13">
                  <a:pos x="T6" y="T7"/>
                </a:cxn>
                <a:cxn ang="T14">
                  <a:pos x="T8" y="T9"/>
                </a:cxn>
              </a:cxnLst>
              <a:rect l="T15" t="T16" r="T17" b="T18"/>
              <a:pathLst>
                <a:path w="2" h="2">
                  <a:moveTo>
                    <a:pt x="2" y="2"/>
                  </a:moveTo>
                  <a:lnTo>
                    <a:pt x="2" y="0"/>
                  </a:lnTo>
                  <a:lnTo>
                    <a:pt x="0" y="0"/>
                  </a:lnTo>
                  <a:lnTo>
                    <a:pt x="2" y="0"/>
                  </a:lnTo>
                  <a:lnTo>
                    <a:pt x="2" y="2"/>
                  </a:lnTo>
                  <a:close/>
                </a:path>
              </a:pathLst>
            </a:custGeom>
            <a:noFill/>
            <a:ln w="3175">
              <a:solidFill>
                <a:schemeClr val="bg1"/>
              </a:solidFill>
              <a:prstDash val="sysDot"/>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lang="de-DE" sz="2400">
                <a:solidFill>
                  <a:srgbClr val="000000"/>
                </a:solidFill>
                <a:cs typeface="Arial" charset="0"/>
              </a:endParaRPr>
            </a:p>
          </p:txBody>
        </p:sp>
        <p:sp>
          <p:nvSpPr>
            <p:cNvPr id="14632" name="Freeform 2714"/>
            <p:cNvSpPr>
              <a:spLocks/>
            </p:cNvSpPr>
            <p:nvPr/>
          </p:nvSpPr>
          <p:spPr bwMode="auto">
            <a:xfrm>
              <a:off x="4526253" y="2081347"/>
              <a:ext cx="2619" cy="2619"/>
            </a:xfrm>
            <a:custGeom>
              <a:avLst/>
              <a:gdLst>
                <a:gd name="T0" fmla="*/ 0 w 4"/>
                <a:gd name="T1" fmla="*/ 2147483647 h 2"/>
                <a:gd name="T2" fmla="*/ 2147483647 w 4"/>
                <a:gd name="T3" fmla="*/ 0 h 2"/>
                <a:gd name="T4" fmla="*/ 2147483647 w 4"/>
                <a:gd name="T5" fmla="*/ 0 h 2"/>
                <a:gd name="T6" fmla="*/ 2147483647 w 4"/>
                <a:gd name="T7" fmla="*/ 2147483647 h 2"/>
                <a:gd name="T8" fmla="*/ 0 w 4"/>
                <a:gd name="T9" fmla="*/ 2147483647 h 2"/>
                <a:gd name="T10" fmla="*/ 0 60000 65536"/>
                <a:gd name="T11" fmla="*/ 0 60000 65536"/>
                <a:gd name="T12" fmla="*/ 0 60000 65536"/>
                <a:gd name="T13" fmla="*/ 0 60000 65536"/>
                <a:gd name="T14" fmla="*/ 0 60000 65536"/>
                <a:gd name="T15" fmla="*/ 0 w 4"/>
                <a:gd name="T16" fmla="*/ 0 h 2"/>
                <a:gd name="T17" fmla="*/ 4 w 4"/>
                <a:gd name="T18" fmla="*/ 2 h 2"/>
              </a:gdLst>
              <a:ahLst/>
              <a:cxnLst>
                <a:cxn ang="T10">
                  <a:pos x="T0" y="T1"/>
                </a:cxn>
                <a:cxn ang="T11">
                  <a:pos x="T2" y="T3"/>
                </a:cxn>
                <a:cxn ang="T12">
                  <a:pos x="T4" y="T5"/>
                </a:cxn>
                <a:cxn ang="T13">
                  <a:pos x="T6" y="T7"/>
                </a:cxn>
                <a:cxn ang="T14">
                  <a:pos x="T8" y="T9"/>
                </a:cxn>
              </a:cxnLst>
              <a:rect l="T15" t="T16" r="T17" b="T18"/>
              <a:pathLst>
                <a:path w="4" h="2">
                  <a:moveTo>
                    <a:pt x="0" y="2"/>
                  </a:moveTo>
                  <a:lnTo>
                    <a:pt x="2" y="0"/>
                  </a:lnTo>
                  <a:lnTo>
                    <a:pt x="4" y="0"/>
                  </a:lnTo>
                  <a:lnTo>
                    <a:pt x="2" y="2"/>
                  </a:lnTo>
                  <a:lnTo>
                    <a:pt x="0" y="2"/>
                  </a:lnTo>
                  <a:close/>
                </a:path>
              </a:pathLst>
            </a:custGeom>
            <a:noFill/>
            <a:ln w="3175">
              <a:solidFill>
                <a:schemeClr val="bg1"/>
              </a:solidFill>
              <a:prstDash val="sysDot"/>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lang="de-DE" sz="2400">
                <a:solidFill>
                  <a:srgbClr val="000000"/>
                </a:solidFill>
                <a:cs typeface="Arial" charset="0"/>
              </a:endParaRPr>
            </a:p>
          </p:txBody>
        </p:sp>
        <p:sp>
          <p:nvSpPr>
            <p:cNvPr id="14633" name="Rectangle 2715"/>
            <p:cNvSpPr>
              <a:spLocks noChangeArrowheads="1"/>
            </p:cNvSpPr>
            <p:nvPr/>
          </p:nvSpPr>
          <p:spPr bwMode="auto">
            <a:xfrm>
              <a:off x="4496137" y="2093132"/>
              <a:ext cx="2619" cy="2619"/>
            </a:xfrm>
            <a:prstGeom prst="rect">
              <a:avLst/>
            </a:prstGeom>
            <a:noFill/>
            <a:ln w="3175">
              <a:solidFill>
                <a:schemeClr val="bg1"/>
              </a:solidFill>
              <a:prstDash val="sysDot"/>
              <a:miter lim="800000"/>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lang="de-DE" sz="2400">
                <a:solidFill>
                  <a:srgbClr val="000000"/>
                </a:solidFill>
                <a:cs typeface="Arial" charset="0"/>
              </a:endParaRPr>
            </a:p>
          </p:txBody>
        </p:sp>
        <p:sp>
          <p:nvSpPr>
            <p:cNvPr id="14634" name="Freeform 2716"/>
            <p:cNvSpPr>
              <a:spLocks/>
            </p:cNvSpPr>
            <p:nvPr/>
          </p:nvSpPr>
          <p:spPr bwMode="auto">
            <a:xfrm>
              <a:off x="4604816" y="2095750"/>
              <a:ext cx="3929" cy="3929"/>
            </a:xfrm>
            <a:custGeom>
              <a:avLst/>
              <a:gdLst>
                <a:gd name="T0" fmla="*/ 2147483647 w 4"/>
                <a:gd name="T1" fmla="*/ 2147483647 h 4"/>
                <a:gd name="T2" fmla="*/ 2147483647 w 4"/>
                <a:gd name="T3" fmla="*/ 2147483647 h 4"/>
                <a:gd name="T4" fmla="*/ 0 w 4"/>
                <a:gd name="T5" fmla="*/ 2147483647 h 4"/>
                <a:gd name="T6" fmla="*/ 2147483647 w 4"/>
                <a:gd name="T7" fmla="*/ 0 h 4"/>
                <a:gd name="T8" fmla="*/ 2147483647 w 4"/>
                <a:gd name="T9" fmla="*/ 2147483647 h 4"/>
                <a:gd name="T10" fmla="*/ 2147483647 w 4"/>
                <a:gd name="T11" fmla="*/ 2147483647 h 4"/>
                <a:gd name="T12" fmla="*/ 0 60000 65536"/>
                <a:gd name="T13" fmla="*/ 0 60000 65536"/>
                <a:gd name="T14" fmla="*/ 0 60000 65536"/>
                <a:gd name="T15" fmla="*/ 0 60000 65536"/>
                <a:gd name="T16" fmla="*/ 0 60000 65536"/>
                <a:gd name="T17" fmla="*/ 0 60000 65536"/>
                <a:gd name="T18" fmla="*/ 0 w 4"/>
                <a:gd name="T19" fmla="*/ 0 h 4"/>
                <a:gd name="T20" fmla="*/ 4 w 4"/>
                <a:gd name="T21" fmla="*/ 4 h 4"/>
              </a:gdLst>
              <a:ahLst/>
              <a:cxnLst>
                <a:cxn ang="T12">
                  <a:pos x="T0" y="T1"/>
                </a:cxn>
                <a:cxn ang="T13">
                  <a:pos x="T2" y="T3"/>
                </a:cxn>
                <a:cxn ang="T14">
                  <a:pos x="T4" y="T5"/>
                </a:cxn>
                <a:cxn ang="T15">
                  <a:pos x="T6" y="T7"/>
                </a:cxn>
                <a:cxn ang="T16">
                  <a:pos x="T8" y="T9"/>
                </a:cxn>
                <a:cxn ang="T17">
                  <a:pos x="T10" y="T11"/>
                </a:cxn>
              </a:cxnLst>
              <a:rect l="T18" t="T19" r="T20" b="T21"/>
              <a:pathLst>
                <a:path w="4" h="4">
                  <a:moveTo>
                    <a:pt x="2" y="4"/>
                  </a:moveTo>
                  <a:lnTo>
                    <a:pt x="2" y="2"/>
                  </a:lnTo>
                  <a:lnTo>
                    <a:pt x="0" y="2"/>
                  </a:lnTo>
                  <a:lnTo>
                    <a:pt x="2" y="0"/>
                  </a:lnTo>
                  <a:lnTo>
                    <a:pt x="4" y="2"/>
                  </a:lnTo>
                  <a:lnTo>
                    <a:pt x="2" y="4"/>
                  </a:lnTo>
                  <a:close/>
                </a:path>
              </a:pathLst>
            </a:custGeom>
            <a:noFill/>
            <a:ln w="3175">
              <a:solidFill>
                <a:schemeClr val="bg1"/>
              </a:solidFill>
              <a:prstDash val="sysDot"/>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lang="de-DE" sz="2400">
                <a:solidFill>
                  <a:srgbClr val="000000"/>
                </a:solidFill>
                <a:cs typeface="Arial" charset="0"/>
              </a:endParaRPr>
            </a:p>
          </p:txBody>
        </p:sp>
        <p:sp>
          <p:nvSpPr>
            <p:cNvPr id="14635" name="Freeform 2717"/>
            <p:cNvSpPr>
              <a:spLocks/>
            </p:cNvSpPr>
            <p:nvPr/>
          </p:nvSpPr>
          <p:spPr bwMode="auto">
            <a:xfrm>
              <a:off x="4604816" y="2099677"/>
              <a:ext cx="9166" cy="10475"/>
            </a:xfrm>
            <a:custGeom>
              <a:avLst/>
              <a:gdLst>
                <a:gd name="T0" fmla="*/ 2147483647 w 10"/>
                <a:gd name="T1" fmla="*/ 2147483647 h 12"/>
                <a:gd name="T2" fmla="*/ 2147483647 w 10"/>
                <a:gd name="T3" fmla="*/ 0 h 12"/>
                <a:gd name="T4" fmla="*/ 2147483647 w 10"/>
                <a:gd name="T5" fmla="*/ 2147483647 h 12"/>
                <a:gd name="T6" fmla="*/ 2147483647 w 10"/>
                <a:gd name="T7" fmla="*/ 2147483647 h 12"/>
                <a:gd name="T8" fmla="*/ 2147483647 w 10"/>
                <a:gd name="T9" fmla="*/ 2147483647 h 12"/>
                <a:gd name="T10" fmla="*/ 2147483647 w 10"/>
                <a:gd name="T11" fmla="*/ 2147483647 h 12"/>
                <a:gd name="T12" fmla="*/ 2147483647 w 10"/>
                <a:gd name="T13" fmla="*/ 2147483647 h 12"/>
                <a:gd name="T14" fmla="*/ 2147483647 w 10"/>
                <a:gd name="T15" fmla="*/ 2147483647 h 12"/>
                <a:gd name="T16" fmla="*/ 2147483647 w 10"/>
                <a:gd name="T17" fmla="*/ 2147483647 h 12"/>
                <a:gd name="T18" fmla="*/ 2147483647 w 10"/>
                <a:gd name="T19" fmla="*/ 2147483647 h 12"/>
                <a:gd name="T20" fmla="*/ 2147483647 w 10"/>
                <a:gd name="T21" fmla="*/ 2147483647 h 12"/>
                <a:gd name="T22" fmla="*/ 2147483647 w 10"/>
                <a:gd name="T23" fmla="*/ 2147483647 h 12"/>
                <a:gd name="T24" fmla="*/ 2147483647 w 10"/>
                <a:gd name="T25" fmla="*/ 2147483647 h 12"/>
                <a:gd name="T26" fmla="*/ 2147483647 w 10"/>
                <a:gd name="T27" fmla="*/ 2147483647 h 12"/>
                <a:gd name="T28" fmla="*/ 0 w 10"/>
                <a:gd name="T29" fmla="*/ 2147483647 h 12"/>
                <a:gd name="T30" fmla="*/ 2147483647 w 10"/>
                <a:gd name="T31" fmla="*/ 2147483647 h 12"/>
                <a:gd name="T32" fmla="*/ 2147483647 w 10"/>
                <a:gd name="T33" fmla="*/ 2147483647 h 12"/>
                <a:gd name="T34" fmla="*/ 2147483647 w 10"/>
                <a:gd name="T35" fmla="*/ 2147483647 h 12"/>
                <a:gd name="T36" fmla="*/ 2147483647 w 10"/>
                <a:gd name="T37" fmla="*/ 2147483647 h 12"/>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10"/>
                <a:gd name="T58" fmla="*/ 0 h 12"/>
                <a:gd name="T59" fmla="*/ 10 w 10"/>
                <a:gd name="T60" fmla="*/ 12 h 12"/>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10" h="12">
                  <a:moveTo>
                    <a:pt x="10" y="2"/>
                  </a:moveTo>
                  <a:lnTo>
                    <a:pt x="10" y="0"/>
                  </a:lnTo>
                  <a:lnTo>
                    <a:pt x="10" y="2"/>
                  </a:lnTo>
                  <a:lnTo>
                    <a:pt x="10" y="4"/>
                  </a:lnTo>
                  <a:lnTo>
                    <a:pt x="10" y="6"/>
                  </a:lnTo>
                  <a:lnTo>
                    <a:pt x="8" y="8"/>
                  </a:lnTo>
                  <a:lnTo>
                    <a:pt x="6" y="8"/>
                  </a:lnTo>
                  <a:lnTo>
                    <a:pt x="6" y="10"/>
                  </a:lnTo>
                  <a:lnTo>
                    <a:pt x="6" y="12"/>
                  </a:lnTo>
                  <a:lnTo>
                    <a:pt x="4" y="12"/>
                  </a:lnTo>
                  <a:lnTo>
                    <a:pt x="2" y="12"/>
                  </a:lnTo>
                  <a:lnTo>
                    <a:pt x="2" y="10"/>
                  </a:lnTo>
                  <a:lnTo>
                    <a:pt x="2" y="8"/>
                  </a:lnTo>
                  <a:lnTo>
                    <a:pt x="0" y="6"/>
                  </a:lnTo>
                  <a:lnTo>
                    <a:pt x="2" y="4"/>
                  </a:lnTo>
                  <a:lnTo>
                    <a:pt x="4" y="4"/>
                  </a:lnTo>
                  <a:lnTo>
                    <a:pt x="8" y="2"/>
                  </a:lnTo>
                  <a:lnTo>
                    <a:pt x="10" y="2"/>
                  </a:lnTo>
                  <a:close/>
                </a:path>
              </a:pathLst>
            </a:custGeom>
            <a:noFill/>
            <a:ln w="3175">
              <a:solidFill>
                <a:schemeClr val="bg1"/>
              </a:solidFill>
              <a:prstDash val="sysDot"/>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lang="de-DE" sz="2400">
                <a:solidFill>
                  <a:srgbClr val="000000"/>
                </a:solidFill>
                <a:cs typeface="Arial" charset="0"/>
              </a:endParaRPr>
            </a:p>
          </p:txBody>
        </p:sp>
        <p:sp>
          <p:nvSpPr>
            <p:cNvPr id="14636" name="Freeform 2718"/>
            <p:cNvSpPr>
              <a:spLocks/>
            </p:cNvSpPr>
            <p:nvPr/>
          </p:nvSpPr>
          <p:spPr bwMode="auto">
            <a:xfrm>
              <a:off x="4518396" y="2100987"/>
              <a:ext cx="3929" cy="3929"/>
            </a:xfrm>
            <a:custGeom>
              <a:avLst/>
              <a:gdLst>
                <a:gd name="T0" fmla="*/ 2147483647 w 4"/>
                <a:gd name="T1" fmla="*/ 0 h 4"/>
                <a:gd name="T2" fmla="*/ 2147483647 w 4"/>
                <a:gd name="T3" fmla="*/ 2147483647 h 4"/>
                <a:gd name="T4" fmla="*/ 2147483647 w 4"/>
                <a:gd name="T5" fmla="*/ 2147483647 h 4"/>
                <a:gd name="T6" fmla="*/ 2147483647 w 4"/>
                <a:gd name="T7" fmla="*/ 2147483647 h 4"/>
                <a:gd name="T8" fmla="*/ 2147483647 w 4"/>
                <a:gd name="T9" fmla="*/ 2147483647 h 4"/>
                <a:gd name="T10" fmla="*/ 0 w 4"/>
                <a:gd name="T11" fmla="*/ 2147483647 h 4"/>
                <a:gd name="T12" fmla="*/ 0 w 4"/>
                <a:gd name="T13" fmla="*/ 2147483647 h 4"/>
                <a:gd name="T14" fmla="*/ 0 w 4"/>
                <a:gd name="T15" fmla="*/ 2147483647 h 4"/>
                <a:gd name="T16" fmla="*/ 0 w 4"/>
                <a:gd name="T17" fmla="*/ 0 h 4"/>
                <a:gd name="T18" fmla="*/ 2147483647 w 4"/>
                <a:gd name="T19" fmla="*/ 0 h 4"/>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4"/>
                <a:gd name="T31" fmla="*/ 0 h 4"/>
                <a:gd name="T32" fmla="*/ 4 w 4"/>
                <a:gd name="T33" fmla="*/ 4 h 4"/>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4" h="4">
                  <a:moveTo>
                    <a:pt x="2" y="0"/>
                  </a:moveTo>
                  <a:lnTo>
                    <a:pt x="2" y="2"/>
                  </a:lnTo>
                  <a:lnTo>
                    <a:pt x="4" y="2"/>
                  </a:lnTo>
                  <a:lnTo>
                    <a:pt x="4" y="4"/>
                  </a:lnTo>
                  <a:lnTo>
                    <a:pt x="2" y="4"/>
                  </a:lnTo>
                  <a:lnTo>
                    <a:pt x="0" y="4"/>
                  </a:lnTo>
                  <a:lnTo>
                    <a:pt x="0" y="2"/>
                  </a:lnTo>
                  <a:lnTo>
                    <a:pt x="0" y="0"/>
                  </a:lnTo>
                  <a:lnTo>
                    <a:pt x="2" y="0"/>
                  </a:lnTo>
                  <a:close/>
                </a:path>
              </a:pathLst>
            </a:custGeom>
            <a:noFill/>
            <a:ln w="3175">
              <a:solidFill>
                <a:schemeClr val="bg1"/>
              </a:solidFill>
              <a:prstDash val="sysDot"/>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lang="de-DE" sz="2400">
                <a:solidFill>
                  <a:srgbClr val="000000"/>
                </a:solidFill>
                <a:cs typeface="Arial" charset="0"/>
              </a:endParaRPr>
            </a:p>
          </p:txBody>
        </p:sp>
        <p:sp>
          <p:nvSpPr>
            <p:cNvPr id="14637" name="Freeform 2719"/>
            <p:cNvSpPr>
              <a:spLocks/>
            </p:cNvSpPr>
            <p:nvPr/>
          </p:nvSpPr>
          <p:spPr bwMode="auto">
            <a:xfrm>
              <a:off x="4531490" y="2115391"/>
              <a:ext cx="51067" cy="14404"/>
            </a:xfrm>
            <a:custGeom>
              <a:avLst/>
              <a:gdLst>
                <a:gd name="T0" fmla="*/ 2147483647 w 56"/>
                <a:gd name="T1" fmla="*/ 2147483647 h 18"/>
                <a:gd name="T2" fmla="*/ 2147483647 w 56"/>
                <a:gd name="T3" fmla="*/ 2147483647 h 18"/>
                <a:gd name="T4" fmla="*/ 2147483647 w 56"/>
                <a:gd name="T5" fmla="*/ 2147483647 h 18"/>
                <a:gd name="T6" fmla="*/ 2147483647 w 56"/>
                <a:gd name="T7" fmla="*/ 2147483647 h 18"/>
                <a:gd name="T8" fmla="*/ 2147483647 w 56"/>
                <a:gd name="T9" fmla="*/ 0 h 18"/>
                <a:gd name="T10" fmla="*/ 2147483647 w 56"/>
                <a:gd name="T11" fmla="*/ 2147483647 h 18"/>
                <a:gd name="T12" fmla="*/ 2147483647 w 56"/>
                <a:gd name="T13" fmla="*/ 2147483647 h 18"/>
                <a:gd name="T14" fmla="*/ 2147483647 w 56"/>
                <a:gd name="T15" fmla="*/ 2147483647 h 18"/>
                <a:gd name="T16" fmla="*/ 2147483647 w 56"/>
                <a:gd name="T17" fmla="*/ 2147483647 h 18"/>
                <a:gd name="T18" fmla="*/ 2147483647 w 56"/>
                <a:gd name="T19" fmla="*/ 2147483647 h 18"/>
                <a:gd name="T20" fmla="*/ 2147483647 w 56"/>
                <a:gd name="T21" fmla="*/ 2147483647 h 18"/>
                <a:gd name="T22" fmla="*/ 2147483647 w 56"/>
                <a:gd name="T23" fmla="*/ 2147483647 h 18"/>
                <a:gd name="T24" fmla="*/ 2147483647 w 56"/>
                <a:gd name="T25" fmla="*/ 2147483647 h 18"/>
                <a:gd name="T26" fmla="*/ 2147483647 w 56"/>
                <a:gd name="T27" fmla="*/ 2147483647 h 18"/>
                <a:gd name="T28" fmla="*/ 2147483647 w 56"/>
                <a:gd name="T29" fmla="*/ 2147483647 h 18"/>
                <a:gd name="T30" fmla="*/ 2147483647 w 56"/>
                <a:gd name="T31" fmla="*/ 2147483647 h 18"/>
                <a:gd name="T32" fmla="*/ 2147483647 w 56"/>
                <a:gd name="T33" fmla="*/ 2147483647 h 18"/>
                <a:gd name="T34" fmla="*/ 2147483647 w 56"/>
                <a:gd name="T35" fmla="*/ 2147483647 h 18"/>
                <a:gd name="T36" fmla="*/ 2147483647 w 56"/>
                <a:gd name="T37" fmla="*/ 2147483647 h 18"/>
                <a:gd name="T38" fmla="*/ 2147483647 w 56"/>
                <a:gd name="T39" fmla="*/ 2147483647 h 18"/>
                <a:gd name="T40" fmla="*/ 2147483647 w 56"/>
                <a:gd name="T41" fmla="*/ 2147483647 h 18"/>
                <a:gd name="T42" fmla="*/ 2147483647 w 56"/>
                <a:gd name="T43" fmla="*/ 2147483647 h 18"/>
                <a:gd name="T44" fmla="*/ 2147483647 w 56"/>
                <a:gd name="T45" fmla="*/ 2147483647 h 18"/>
                <a:gd name="T46" fmla="*/ 2147483647 w 56"/>
                <a:gd name="T47" fmla="*/ 2147483647 h 18"/>
                <a:gd name="T48" fmla="*/ 2147483647 w 56"/>
                <a:gd name="T49" fmla="*/ 2147483647 h 18"/>
                <a:gd name="T50" fmla="*/ 2147483647 w 56"/>
                <a:gd name="T51" fmla="*/ 2147483647 h 18"/>
                <a:gd name="T52" fmla="*/ 2147483647 w 56"/>
                <a:gd name="T53" fmla="*/ 2147483647 h 18"/>
                <a:gd name="T54" fmla="*/ 2147483647 w 56"/>
                <a:gd name="T55" fmla="*/ 2147483647 h 18"/>
                <a:gd name="T56" fmla="*/ 2147483647 w 56"/>
                <a:gd name="T57" fmla="*/ 2147483647 h 18"/>
                <a:gd name="T58" fmla="*/ 2147483647 w 56"/>
                <a:gd name="T59" fmla="*/ 2147483647 h 18"/>
                <a:gd name="T60" fmla="*/ 2147483647 w 56"/>
                <a:gd name="T61" fmla="*/ 2147483647 h 18"/>
                <a:gd name="T62" fmla="*/ 2147483647 w 56"/>
                <a:gd name="T63" fmla="*/ 2147483647 h 18"/>
                <a:gd name="T64" fmla="*/ 2147483647 w 56"/>
                <a:gd name="T65" fmla="*/ 2147483647 h 18"/>
                <a:gd name="T66" fmla="*/ 2147483647 w 56"/>
                <a:gd name="T67" fmla="*/ 2147483647 h 18"/>
                <a:gd name="T68" fmla="*/ 2147483647 w 56"/>
                <a:gd name="T69" fmla="*/ 2147483647 h 18"/>
                <a:gd name="T70" fmla="*/ 2147483647 w 56"/>
                <a:gd name="T71" fmla="*/ 2147483647 h 18"/>
                <a:gd name="T72" fmla="*/ 2147483647 w 56"/>
                <a:gd name="T73" fmla="*/ 2147483647 h 18"/>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56"/>
                <a:gd name="T112" fmla="*/ 0 h 18"/>
                <a:gd name="T113" fmla="*/ 56 w 56"/>
                <a:gd name="T114" fmla="*/ 18 h 18"/>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56" h="18">
                  <a:moveTo>
                    <a:pt x="4" y="12"/>
                  </a:moveTo>
                  <a:lnTo>
                    <a:pt x="2" y="10"/>
                  </a:lnTo>
                  <a:lnTo>
                    <a:pt x="0" y="10"/>
                  </a:lnTo>
                  <a:lnTo>
                    <a:pt x="2" y="4"/>
                  </a:lnTo>
                  <a:lnTo>
                    <a:pt x="2" y="2"/>
                  </a:lnTo>
                  <a:lnTo>
                    <a:pt x="2" y="4"/>
                  </a:lnTo>
                  <a:lnTo>
                    <a:pt x="4" y="4"/>
                  </a:lnTo>
                  <a:lnTo>
                    <a:pt x="4" y="2"/>
                  </a:lnTo>
                  <a:lnTo>
                    <a:pt x="4" y="0"/>
                  </a:lnTo>
                  <a:lnTo>
                    <a:pt x="6" y="0"/>
                  </a:lnTo>
                  <a:lnTo>
                    <a:pt x="6" y="2"/>
                  </a:lnTo>
                  <a:lnTo>
                    <a:pt x="6" y="4"/>
                  </a:lnTo>
                  <a:lnTo>
                    <a:pt x="8" y="4"/>
                  </a:lnTo>
                  <a:lnTo>
                    <a:pt x="10" y="4"/>
                  </a:lnTo>
                  <a:lnTo>
                    <a:pt x="12" y="4"/>
                  </a:lnTo>
                  <a:lnTo>
                    <a:pt x="12" y="2"/>
                  </a:lnTo>
                  <a:lnTo>
                    <a:pt x="14" y="2"/>
                  </a:lnTo>
                  <a:lnTo>
                    <a:pt x="14" y="4"/>
                  </a:lnTo>
                  <a:lnTo>
                    <a:pt x="12" y="4"/>
                  </a:lnTo>
                  <a:lnTo>
                    <a:pt x="14" y="6"/>
                  </a:lnTo>
                  <a:lnTo>
                    <a:pt x="14" y="8"/>
                  </a:lnTo>
                  <a:lnTo>
                    <a:pt x="16" y="8"/>
                  </a:lnTo>
                  <a:lnTo>
                    <a:pt x="18" y="8"/>
                  </a:lnTo>
                  <a:lnTo>
                    <a:pt x="20" y="8"/>
                  </a:lnTo>
                  <a:lnTo>
                    <a:pt x="22" y="8"/>
                  </a:lnTo>
                  <a:lnTo>
                    <a:pt x="22" y="6"/>
                  </a:lnTo>
                  <a:lnTo>
                    <a:pt x="24" y="6"/>
                  </a:lnTo>
                  <a:lnTo>
                    <a:pt x="28" y="6"/>
                  </a:lnTo>
                  <a:lnTo>
                    <a:pt x="30" y="8"/>
                  </a:lnTo>
                  <a:lnTo>
                    <a:pt x="34" y="8"/>
                  </a:lnTo>
                  <a:lnTo>
                    <a:pt x="36" y="8"/>
                  </a:lnTo>
                  <a:lnTo>
                    <a:pt x="38" y="8"/>
                  </a:lnTo>
                  <a:lnTo>
                    <a:pt x="38" y="10"/>
                  </a:lnTo>
                  <a:lnTo>
                    <a:pt x="40" y="10"/>
                  </a:lnTo>
                  <a:lnTo>
                    <a:pt x="40" y="8"/>
                  </a:lnTo>
                  <a:lnTo>
                    <a:pt x="42" y="8"/>
                  </a:lnTo>
                  <a:lnTo>
                    <a:pt x="44" y="8"/>
                  </a:lnTo>
                  <a:lnTo>
                    <a:pt x="44" y="10"/>
                  </a:lnTo>
                  <a:lnTo>
                    <a:pt x="44" y="12"/>
                  </a:lnTo>
                  <a:lnTo>
                    <a:pt x="44" y="14"/>
                  </a:lnTo>
                  <a:lnTo>
                    <a:pt x="46" y="14"/>
                  </a:lnTo>
                  <a:lnTo>
                    <a:pt x="48" y="12"/>
                  </a:lnTo>
                  <a:lnTo>
                    <a:pt x="50" y="12"/>
                  </a:lnTo>
                  <a:lnTo>
                    <a:pt x="52" y="12"/>
                  </a:lnTo>
                  <a:lnTo>
                    <a:pt x="54" y="10"/>
                  </a:lnTo>
                  <a:lnTo>
                    <a:pt x="56" y="10"/>
                  </a:lnTo>
                  <a:lnTo>
                    <a:pt x="56" y="14"/>
                  </a:lnTo>
                  <a:lnTo>
                    <a:pt x="56" y="16"/>
                  </a:lnTo>
                  <a:lnTo>
                    <a:pt x="54" y="16"/>
                  </a:lnTo>
                  <a:lnTo>
                    <a:pt x="52" y="16"/>
                  </a:lnTo>
                  <a:lnTo>
                    <a:pt x="50" y="16"/>
                  </a:lnTo>
                  <a:lnTo>
                    <a:pt x="42" y="16"/>
                  </a:lnTo>
                  <a:lnTo>
                    <a:pt x="40" y="18"/>
                  </a:lnTo>
                  <a:lnTo>
                    <a:pt x="36" y="18"/>
                  </a:lnTo>
                  <a:lnTo>
                    <a:pt x="34" y="18"/>
                  </a:lnTo>
                  <a:lnTo>
                    <a:pt x="30" y="18"/>
                  </a:lnTo>
                  <a:lnTo>
                    <a:pt x="28" y="18"/>
                  </a:lnTo>
                  <a:lnTo>
                    <a:pt x="26" y="18"/>
                  </a:lnTo>
                  <a:lnTo>
                    <a:pt x="24" y="18"/>
                  </a:lnTo>
                  <a:lnTo>
                    <a:pt x="26" y="18"/>
                  </a:lnTo>
                  <a:lnTo>
                    <a:pt x="26" y="16"/>
                  </a:lnTo>
                  <a:lnTo>
                    <a:pt x="24" y="16"/>
                  </a:lnTo>
                  <a:lnTo>
                    <a:pt x="24" y="14"/>
                  </a:lnTo>
                  <a:lnTo>
                    <a:pt x="22" y="14"/>
                  </a:lnTo>
                  <a:lnTo>
                    <a:pt x="20" y="14"/>
                  </a:lnTo>
                  <a:lnTo>
                    <a:pt x="18" y="12"/>
                  </a:lnTo>
                  <a:lnTo>
                    <a:pt x="16" y="12"/>
                  </a:lnTo>
                  <a:lnTo>
                    <a:pt x="14" y="12"/>
                  </a:lnTo>
                  <a:lnTo>
                    <a:pt x="12" y="12"/>
                  </a:lnTo>
                  <a:lnTo>
                    <a:pt x="10" y="12"/>
                  </a:lnTo>
                  <a:lnTo>
                    <a:pt x="8" y="10"/>
                  </a:lnTo>
                  <a:lnTo>
                    <a:pt x="4" y="10"/>
                  </a:lnTo>
                  <a:lnTo>
                    <a:pt x="4" y="12"/>
                  </a:lnTo>
                  <a:close/>
                </a:path>
              </a:pathLst>
            </a:custGeom>
            <a:noFill/>
            <a:ln w="3175">
              <a:solidFill>
                <a:schemeClr val="bg1"/>
              </a:solidFill>
              <a:prstDash val="sysDot"/>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lang="de-DE" sz="2400">
                <a:solidFill>
                  <a:srgbClr val="000000"/>
                </a:solidFill>
                <a:cs typeface="Arial" charset="0"/>
              </a:endParaRPr>
            </a:p>
          </p:txBody>
        </p:sp>
        <p:sp>
          <p:nvSpPr>
            <p:cNvPr id="14638" name="Freeform 2720"/>
            <p:cNvSpPr>
              <a:spLocks/>
            </p:cNvSpPr>
            <p:nvPr/>
          </p:nvSpPr>
          <p:spPr bwMode="auto">
            <a:xfrm>
              <a:off x="4445071" y="1979215"/>
              <a:ext cx="32735" cy="57613"/>
            </a:xfrm>
            <a:custGeom>
              <a:avLst/>
              <a:gdLst>
                <a:gd name="T0" fmla="*/ 2147483647 w 36"/>
                <a:gd name="T1" fmla="*/ 2147483647 h 70"/>
                <a:gd name="T2" fmla="*/ 2147483647 w 36"/>
                <a:gd name="T3" fmla="*/ 2147483647 h 70"/>
                <a:gd name="T4" fmla="*/ 2147483647 w 36"/>
                <a:gd name="T5" fmla="*/ 2147483647 h 70"/>
                <a:gd name="T6" fmla="*/ 2147483647 w 36"/>
                <a:gd name="T7" fmla="*/ 2147483647 h 70"/>
                <a:gd name="T8" fmla="*/ 2147483647 w 36"/>
                <a:gd name="T9" fmla="*/ 2147483647 h 70"/>
                <a:gd name="T10" fmla="*/ 2147483647 w 36"/>
                <a:gd name="T11" fmla="*/ 2147483647 h 70"/>
                <a:gd name="T12" fmla="*/ 2147483647 w 36"/>
                <a:gd name="T13" fmla="*/ 2147483647 h 70"/>
                <a:gd name="T14" fmla="*/ 2147483647 w 36"/>
                <a:gd name="T15" fmla="*/ 2147483647 h 70"/>
                <a:gd name="T16" fmla="*/ 2147483647 w 36"/>
                <a:gd name="T17" fmla="*/ 2147483647 h 70"/>
                <a:gd name="T18" fmla="*/ 2147483647 w 36"/>
                <a:gd name="T19" fmla="*/ 2147483647 h 70"/>
                <a:gd name="T20" fmla="*/ 2147483647 w 36"/>
                <a:gd name="T21" fmla="*/ 2147483647 h 70"/>
                <a:gd name="T22" fmla="*/ 2147483647 w 36"/>
                <a:gd name="T23" fmla="*/ 2147483647 h 70"/>
                <a:gd name="T24" fmla="*/ 2147483647 w 36"/>
                <a:gd name="T25" fmla="*/ 2147483647 h 70"/>
                <a:gd name="T26" fmla="*/ 2147483647 w 36"/>
                <a:gd name="T27" fmla="*/ 2147483647 h 70"/>
                <a:gd name="T28" fmla="*/ 2147483647 w 36"/>
                <a:gd name="T29" fmla="*/ 2147483647 h 70"/>
                <a:gd name="T30" fmla="*/ 2147483647 w 36"/>
                <a:gd name="T31" fmla="*/ 2147483647 h 70"/>
                <a:gd name="T32" fmla="*/ 2147483647 w 36"/>
                <a:gd name="T33" fmla="*/ 2147483647 h 70"/>
                <a:gd name="T34" fmla="*/ 2147483647 w 36"/>
                <a:gd name="T35" fmla="*/ 2147483647 h 70"/>
                <a:gd name="T36" fmla="*/ 2147483647 w 36"/>
                <a:gd name="T37" fmla="*/ 2147483647 h 70"/>
                <a:gd name="T38" fmla="*/ 2147483647 w 36"/>
                <a:gd name="T39" fmla="*/ 2147483647 h 70"/>
                <a:gd name="T40" fmla="*/ 2147483647 w 36"/>
                <a:gd name="T41" fmla="*/ 2147483647 h 70"/>
                <a:gd name="T42" fmla="*/ 2147483647 w 36"/>
                <a:gd name="T43" fmla="*/ 2147483647 h 70"/>
                <a:gd name="T44" fmla="*/ 2147483647 w 36"/>
                <a:gd name="T45" fmla="*/ 2147483647 h 70"/>
                <a:gd name="T46" fmla="*/ 2147483647 w 36"/>
                <a:gd name="T47" fmla="*/ 2147483647 h 70"/>
                <a:gd name="T48" fmla="*/ 2147483647 w 36"/>
                <a:gd name="T49" fmla="*/ 2147483647 h 70"/>
                <a:gd name="T50" fmla="*/ 2147483647 w 36"/>
                <a:gd name="T51" fmla="*/ 2147483647 h 70"/>
                <a:gd name="T52" fmla="*/ 2147483647 w 36"/>
                <a:gd name="T53" fmla="*/ 2147483647 h 70"/>
                <a:gd name="T54" fmla="*/ 2147483647 w 36"/>
                <a:gd name="T55" fmla="*/ 2147483647 h 70"/>
                <a:gd name="T56" fmla="*/ 2147483647 w 36"/>
                <a:gd name="T57" fmla="*/ 2147483647 h 70"/>
                <a:gd name="T58" fmla="*/ 2147483647 w 36"/>
                <a:gd name="T59" fmla="*/ 2147483647 h 70"/>
                <a:gd name="T60" fmla="*/ 0 w 36"/>
                <a:gd name="T61" fmla="*/ 2147483647 h 70"/>
                <a:gd name="T62" fmla="*/ 2147483647 w 36"/>
                <a:gd name="T63" fmla="*/ 2147483647 h 70"/>
                <a:gd name="T64" fmla="*/ 2147483647 w 36"/>
                <a:gd name="T65" fmla="*/ 2147483647 h 70"/>
                <a:gd name="T66" fmla="*/ 2147483647 w 36"/>
                <a:gd name="T67" fmla="*/ 0 h 70"/>
                <a:gd name="T68" fmla="*/ 2147483647 w 36"/>
                <a:gd name="T69" fmla="*/ 2147483647 h 70"/>
                <a:gd name="T70" fmla="*/ 2147483647 w 36"/>
                <a:gd name="T71" fmla="*/ 2147483647 h 70"/>
                <a:gd name="T72" fmla="*/ 2147483647 w 36"/>
                <a:gd name="T73" fmla="*/ 2147483647 h 70"/>
                <a:gd name="T74" fmla="*/ 2147483647 w 36"/>
                <a:gd name="T75" fmla="*/ 2147483647 h 70"/>
                <a:gd name="T76" fmla="*/ 2147483647 w 36"/>
                <a:gd name="T77" fmla="*/ 2147483647 h 70"/>
                <a:gd name="T78" fmla="*/ 2147483647 w 36"/>
                <a:gd name="T79" fmla="*/ 2147483647 h 70"/>
                <a:gd name="T80" fmla="*/ 2147483647 w 36"/>
                <a:gd name="T81" fmla="*/ 2147483647 h 70"/>
                <a:gd name="T82" fmla="*/ 2147483647 w 36"/>
                <a:gd name="T83" fmla="*/ 2147483647 h 70"/>
                <a:gd name="T84" fmla="*/ 2147483647 w 36"/>
                <a:gd name="T85" fmla="*/ 2147483647 h 70"/>
                <a:gd name="T86" fmla="*/ 2147483647 w 36"/>
                <a:gd name="T87" fmla="*/ 2147483647 h 70"/>
                <a:gd name="T88" fmla="*/ 2147483647 w 36"/>
                <a:gd name="T89" fmla="*/ 2147483647 h 70"/>
                <a:gd name="T90" fmla="*/ 2147483647 w 36"/>
                <a:gd name="T91" fmla="*/ 2147483647 h 70"/>
                <a:gd name="T92" fmla="*/ 2147483647 w 36"/>
                <a:gd name="T93" fmla="*/ 2147483647 h 70"/>
                <a:gd name="T94" fmla="*/ 2147483647 w 36"/>
                <a:gd name="T95" fmla="*/ 2147483647 h 70"/>
                <a:gd name="T96" fmla="*/ 2147483647 w 36"/>
                <a:gd name="T97" fmla="*/ 2147483647 h 70"/>
                <a:gd name="T98" fmla="*/ 2147483647 w 36"/>
                <a:gd name="T99" fmla="*/ 2147483647 h 70"/>
                <a:gd name="T100" fmla="*/ 2147483647 w 36"/>
                <a:gd name="T101" fmla="*/ 2147483647 h 70"/>
                <a:gd name="T102" fmla="*/ 2147483647 w 36"/>
                <a:gd name="T103" fmla="*/ 2147483647 h 70"/>
                <a:gd name="T104" fmla="*/ 2147483647 w 36"/>
                <a:gd name="T105" fmla="*/ 2147483647 h 70"/>
                <a:gd name="T106" fmla="*/ 2147483647 w 36"/>
                <a:gd name="T107" fmla="*/ 2147483647 h 70"/>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w 36"/>
                <a:gd name="T163" fmla="*/ 0 h 70"/>
                <a:gd name="T164" fmla="*/ 36 w 36"/>
                <a:gd name="T165" fmla="*/ 70 h 70"/>
              </a:gdLst>
              <a:ahLst/>
              <a:cxnLst>
                <a:cxn ang="T108">
                  <a:pos x="T0" y="T1"/>
                </a:cxn>
                <a:cxn ang="T109">
                  <a:pos x="T2" y="T3"/>
                </a:cxn>
                <a:cxn ang="T110">
                  <a:pos x="T4" y="T5"/>
                </a:cxn>
                <a:cxn ang="T111">
                  <a:pos x="T6" y="T7"/>
                </a:cxn>
                <a:cxn ang="T112">
                  <a:pos x="T8" y="T9"/>
                </a:cxn>
                <a:cxn ang="T113">
                  <a:pos x="T10" y="T11"/>
                </a:cxn>
                <a:cxn ang="T114">
                  <a:pos x="T12" y="T13"/>
                </a:cxn>
                <a:cxn ang="T115">
                  <a:pos x="T14" y="T15"/>
                </a:cxn>
                <a:cxn ang="T116">
                  <a:pos x="T16" y="T17"/>
                </a:cxn>
                <a:cxn ang="T117">
                  <a:pos x="T18" y="T19"/>
                </a:cxn>
                <a:cxn ang="T118">
                  <a:pos x="T20" y="T21"/>
                </a:cxn>
                <a:cxn ang="T119">
                  <a:pos x="T22" y="T23"/>
                </a:cxn>
                <a:cxn ang="T120">
                  <a:pos x="T24" y="T25"/>
                </a:cxn>
                <a:cxn ang="T121">
                  <a:pos x="T26" y="T27"/>
                </a:cxn>
                <a:cxn ang="T122">
                  <a:pos x="T28" y="T29"/>
                </a:cxn>
                <a:cxn ang="T123">
                  <a:pos x="T30" y="T31"/>
                </a:cxn>
                <a:cxn ang="T124">
                  <a:pos x="T32" y="T33"/>
                </a:cxn>
                <a:cxn ang="T125">
                  <a:pos x="T34" y="T35"/>
                </a:cxn>
                <a:cxn ang="T126">
                  <a:pos x="T36" y="T37"/>
                </a:cxn>
                <a:cxn ang="T127">
                  <a:pos x="T38" y="T39"/>
                </a:cxn>
                <a:cxn ang="T128">
                  <a:pos x="T40" y="T41"/>
                </a:cxn>
                <a:cxn ang="T129">
                  <a:pos x="T42" y="T43"/>
                </a:cxn>
                <a:cxn ang="T130">
                  <a:pos x="T44" y="T45"/>
                </a:cxn>
                <a:cxn ang="T131">
                  <a:pos x="T46" y="T47"/>
                </a:cxn>
                <a:cxn ang="T132">
                  <a:pos x="T48" y="T49"/>
                </a:cxn>
                <a:cxn ang="T133">
                  <a:pos x="T50" y="T51"/>
                </a:cxn>
                <a:cxn ang="T134">
                  <a:pos x="T52" y="T53"/>
                </a:cxn>
                <a:cxn ang="T135">
                  <a:pos x="T54" y="T55"/>
                </a:cxn>
                <a:cxn ang="T136">
                  <a:pos x="T56" y="T57"/>
                </a:cxn>
                <a:cxn ang="T137">
                  <a:pos x="T58" y="T59"/>
                </a:cxn>
                <a:cxn ang="T138">
                  <a:pos x="T60" y="T61"/>
                </a:cxn>
                <a:cxn ang="T139">
                  <a:pos x="T62" y="T63"/>
                </a:cxn>
                <a:cxn ang="T140">
                  <a:pos x="T64" y="T65"/>
                </a:cxn>
                <a:cxn ang="T141">
                  <a:pos x="T66" y="T67"/>
                </a:cxn>
                <a:cxn ang="T142">
                  <a:pos x="T68" y="T69"/>
                </a:cxn>
                <a:cxn ang="T143">
                  <a:pos x="T70" y="T71"/>
                </a:cxn>
                <a:cxn ang="T144">
                  <a:pos x="T72" y="T73"/>
                </a:cxn>
                <a:cxn ang="T145">
                  <a:pos x="T74" y="T75"/>
                </a:cxn>
                <a:cxn ang="T146">
                  <a:pos x="T76" y="T77"/>
                </a:cxn>
                <a:cxn ang="T147">
                  <a:pos x="T78" y="T79"/>
                </a:cxn>
                <a:cxn ang="T148">
                  <a:pos x="T80" y="T81"/>
                </a:cxn>
                <a:cxn ang="T149">
                  <a:pos x="T82" y="T83"/>
                </a:cxn>
                <a:cxn ang="T150">
                  <a:pos x="T84" y="T85"/>
                </a:cxn>
                <a:cxn ang="T151">
                  <a:pos x="T86" y="T87"/>
                </a:cxn>
                <a:cxn ang="T152">
                  <a:pos x="T88" y="T89"/>
                </a:cxn>
                <a:cxn ang="T153">
                  <a:pos x="T90" y="T91"/>
                </a:cxn>
                <a:cxn ang="T154">
                  <a:pos x="T92" y="T93"/>
                </a:cxn>
                <a:cxn ang="T155">
                  <a:pos x="T94" y="T95"/>
                </a:cxn>
                <a:cxn ang="T156">
                  <a:pos x="T96" y="T97"/>
                </a:cxn>
                <a:cxn ang="T157">
                  <a:pos x="T98" y="T99"/>
                </a:cxn>
                <a:cxn ang="T158">
                  <a:pos x="T100" y="T101"/>
                </a:cxn>
                <a:cxn ang="T159">
                  <a:pos x="T102" y="T103"/>
                </a:cxn>
                <a:cxn ang="T160">
                  <a:pos x="T104" y="T105"/>
                </a:cxn>
                <a:cxn ang="T161">
                  <a:pos x="T106" y="T107"/>
                </a:cxn>
              </a:cxnLst>
              <a:rect l="T162" t="T163" r="T164" b="T165"/>
              <a:pathLst>
                <a:path w="36" h="70">
                  <a:moveTo>
                    <a:pt x="32" y="54"/>
                  </a:moveTo>
                  <a:lnTo>
                    <a:pt x="30" y="54"/>
                  </a:lnTo>
                  <a:lnTo>
                    <a:pt x="30" y="56"/>
                  </a:lnTo>
                  <a:lnTo>
                    <a:pt x="30" y="60"/>
                  </a:lnTo>
                  <a:lnTo>
                    <a:pt x="28" y="60"/>
                  </a:lnTo>
                  <a:lnTo>
                    <a:pt x="26" y="60"/>
                  </a:lnTo>
                  <a:lnTo>
                    <a:pt x="24" y="60"/>
                  </a:lnTo>
                  <a:lnTo>
                    <a:pt x="22" y="62"/>
                  </a:lnTo>
                  <a:lnTo>
                    <a:pt x="24" y="64"/>
                  </a:lnTo>
                  <a:lnTo>
                    <a:pt x="24" y="66"/>
                  </a:lnTo>
                  <a:lnTo>
                    <a:pt x="24" y="68"/>
                  </a:lnTo>
                  <a:lnTo>
                    <a:pt x="22" y="66"/>
                  </a:lnTo>
                  <a:lnTo>
                    <a:pt x="22" y="68"/>
                  </a:lnTo>
                  <a:lnTo>
                    <a:pt x="24" y="68"/>
                  </a:lnTo>
                  <a:lnTo>
                    <a:pt x="22" y="70"/>
                  </a:lnTo>
                  <a:lnTo>
                    <a:pt x="20" y="70"/>
                  </a:lnTo>
                  <a:lnTo>
                    <a:pt x="18" y="70"/>
                  </a:lnTo>
                  <a:lnTo>
                    <a:pt x="16" y="70"/>
                  </a:lnTo>
                  <a:lnTo>
                    <a:pt x="16" y="68"/>
                  </a:lnTo>
                  <a:lnTo>
                    <a:pt x="16" y="66"/>
                  </a:lnTo>
                  <a:lnTo>
                    <a:pt x="16" y="64"/>
                  </a:lnTo>
                  <a:lnTo>
                    <a:pt x="14" y="60"/>
                  </a:lnTo>
                  <a:lnTo>
                    <a:pt x="12" y="60"/>
                  </a:lnTo>
                  <a:lnTo>
                    <a:pt x="10" y="58"/>
                  </a:lnTo>
                  <a:lnTo>
                    <a:pt x="8" y="58"/>
                  </a:lnTo>
                  <a:lnTo>
                    <a:pt x="8" y="56"/>
                  </a:lnTo>
                  <a:lnTo>
                    <a:pt x="6" y="56"/>
                  </a:lnTo>
                  <a:lnTo>
                    <a:pt x="6" y="54"/>
                  </a:lnTo>
                  <a:lnTo>
                    <a:pt x="4" y="54"/>
                  </a:lnTo>
                  <a:lnTo>
                    <a:pt x="6" y="54"/>
                  </a:lnTo>
                  <a:lnTo>
                    <a:pt x="8" y="54"/>
                  </a:lnTo>
                  <a:lnTo>
                    <a:pt x="6" y="50"/>
                  </a:lnTo>
                  <a:lnTo>
                    <a:pt x="4" y="50"/>
                  </a:lnTo>
                  <a:lnTo>
                    <a:pt x="4" y="48"/>
                  </a:lnTo>
                  <a:lnTo>
                    <a:pt x="2" y="48"/>
                  </a:lnTo>
                  <a:lnTo>
                    <a:pt x="4" y="48"/>
                  </a:lnTo>
                  <a:lnTo>
                    <a:pt x="4" y="46"/>
                  </a:lnTo>
                  <a:lnTo>
                    <a:pt x="4" y="44"/>
                  </a:lnTo>
                  <a:lnTo>
                    <a:pt x="4" y="42"/>
                  </a:lnTo>
                  <a:lnTo>
                    <a:pt x="6" y="42"/>
                  </a:lnTo>
                  <a:lnTo>
                    <a:pt x="6" y="40"/>
                  </a:lnTo>
                  <a:lnTo>
                    <a:pt x="4" y="38"/>
                  </a:lnTo>
                  <a:lnTo>
                    <a:pt x="6" y="38"/>
                  </a:lnTo>
                  <a:lnTo>
                    <a:pt x="6" y="34"/>
                  </a:lnTo>
                  <a:lnTo>
                    <a:pt x="6" y="32"/>
                  </a:lnTo>
                  <a:lnTo>
                    <a:pt x="4" y="32"/>
                  </a:lnTo>
                  <a:lnTo>
                    <a:pt x="4" y="30"/>
                  </a:lnTo>
                  <a:lnTo>
                    <a:pt x="6" y="26"/>
                  </a:lnTo>
                  <a:lnTo>
                    <a:pt x="6" y="24"/>
                  </a:lnTo>
                  <a:lnTo>
                    <a:pt x="6" y="22"/>
                  </a:lnTo>
                  <a:lnTo>
                    <a:pt x="6" y="20"/>
                  </a:lnTo>
                  <a:lnTo>
                    <a:pt x="4" y="20"/>
                  </a:lnTo>
                  <a:lnTo>
                    <a:pt x="4" y="18"/>
                  </a:lnTo>
                  <a:lnTo>
                    <a:pt x="2" y="18"/>
                  </a:lnTo>
                  <a:lnTo>
                    <a:pt x="2" y="16"/>
                  </a:lnTo>
                  <a:lnTo>
                    <a:pt x="2" y="14"/>
                  </a:lnTo>
                  <a:lnTo>
                    <a:pt x="2" y="12"/>
                  </a:lnTo>
                  <a:lnTo>
                    <a:pt x="0" y="12"/>
                  </a:lnTo>
                  <a:lnTo>
                    <a:pt x="0" y="10"/>
                  </a:lnTo>
                  <a:lnTo>
                    <a:pt x="4" y="6"/>
                  </a:lnTo>
                  <a:lnTo>
                    <a:pt x="4" y="4"/>
                  </a:lnTo>
                  <a:lnTo>
                    <a:pt x="6" y="4"/>
                  </a:lnTo>
                  <a:lnTo>
                    <a:pt x="4" y="4"/>
                  </a:lnTo>
                  <a:lnTo>
                    <a:pt x="6" y="2"/>
                  </a:lnTo>
                  <a:lnTo>
                    <a:pt x="6" y="0"/>
                  </a:lnTo>
                  <a:lnTo>
                    <a:pt x="8" y="0"/>
                  </a:lnTo>
                  <a:lnTo>
                    <a:pt x="8" y="2"/>
                  </a:lnTo>
                  <a:lnTo>
                    <a:pt x="8" y="4"/>
                  </a:lnTo>
                  <a:lnTo>
                    <a:pt x="8" y="6"/>
                  </a:lnTo>
                  <a:lnTo>
                    <a:pt x="10" y="6"/>
                  </a:lnTo>
                  <a:lnTo>
                    <a:pt x="12" y="4"/>
                  </a:lnTo>
                  <a:lnTo>
                    <a:pt x="14" y="4"/>
                  </a:lnTo>
                  <a:lnTo>
                    <a:pt x="16" y="6"/>
                  </a:lnTo>
                  <a:lnTo>
                    <a:pt x="16" y="8"/>
                  </a:lnTo>
                  <a:lnTo>
                    <a:pt x="18" y="8"/>
                  </a:lnTo>
                  <a:lnTo>
                    <a:pt x="20" y="8"/>
                  </a:lnTo>
                  <a:lnTo>
                    <a:pt x="22" y="10"/>
                  </a:lnTo>
                  <a:lnTo>
                    <a:pt x="24" y="14"/>
                  </a:lnTo>
                  <a:lnTo>
                    <a:pt x="24" y="16"/>
                  </a:lnTo>
                  <a:lnTo>
                    <a:pt x="24" y="18"/>
                  </a:lnTo>
                  <a:lnTo>
                    <a:pt x="24" y="20"/>
                  </a:lnTo>
                  <a:lnTo>
                    <a:pt x="22" y="22"/>
                  </a:lnTo>
                  <a:lnTo>
                    <a:pt x="24" y="24"/>
                  </a:lnTo>
                  <a:lnTo>
                    <a:pt x="22" y="26"/>
                  </a:lnTo>
                  <a:lnTo>
                    <a:pt x="22" y="28"/>
                  </a:lnTo>
                  <a:lnTo>
                    <a:pt x="24" y="28"/>
                  </a:lnTo>
                  <a:lnTo>
                    <a:pt x="24" y="30"/>
                  </a:lnTo>
                  <a:lnTo>
                    <a:pt x="24" y="32"/>
                  </a:lnTo>
                  <a:lnTo>
                    <a:pt x="24" y="34"/>
                  </a:lnTo>
                  <a:lnTo>
                    <a:pt x="26" y="36"/>
                  </a:lnTo>
                  <a:lnTo>
                    <a:pt x="26" y="38"/>
                  </a:lnTo>
                  <a:lnTo>
                    <a:pt x="28" y="38"/>
                  </a:lnTo>
                  <a:lnTo>
                    <a:pt x="28" y="42"/>
                  </a:lnTo>
                  <a:lnTo>
                    <a:pt x="30" y="42"/>
                  </a:lnTo>
                  <a:lnTo>
                    <a:pt x="32" y="42"/>
                  </a:lnTo>
                  <a:lnTo>
                    <a:pt x="32" y="40"/>
                  </a:lnTo>
                  <a:lnTo>
                    <a:pt x="34" y="42"/>
                  </a:lnTo>
                  <a:lnTo>
                    <a:pt x="34" y="44"/>
                  </a:lnTo>
                  <a:lnTo>
                    <a:pt x="36" y="46"/>
                  </a:lnTo>
                  <a:lnTo>
                    <a:pt x="36" y="48"/>
                  </a:lnTo>
                  <a:lnTo>
                    <a:pt x="36" y="50"/>
                  </a:lnTo>
                  <a:lnTo>
                    <a:pt x="34" y="52"/>
                  </a:lnTo>
                  <a:lnTo>
                    <a:pt x="32" y="52"/>
                  </a:lnTo>
                  <a:lnTo>
                    <a:pt x="32" y="54"/>
                  </a:lnTo>
                  <a:close/>
                </a:path>
              </a:pathLst>
            </a:custGeom>
            <a:noFill/>
            <a:ln w="3175">
              <a:solidFill>
                <a:schemeClr val="bg1"/>
              </a:solidFill>
              <a:prstDash val="sysDot"/>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lang="de-DE" sz="2400">
                <a:solidFill>
                  <a:srgbClr val="000000"/>
                </a:solidFill>
                <a:cs typeface="Arial" charset="0"/>
              </a:endParaRPr>
            </a:p>
          </p:txBody>
        </p:sp>
        <p:sp>
          <p:nvSpPr>
            <p:cNvPr id="14639" name="Freeform 2721"/>
            <p:cNvSpPr>
              <a:spLocks/>
            </p:cNvSpPr>
            <p:nvPr/>
          </p:nvSpPr>
          <p:spPr bwMode="auto">
            <a:xfrm>
              <a:off x="4428049" y="1962192"/>
              <a:ext cx="32735" cy="32735"/>
            </a:xfrm>
            <a:custGeom>
              <a:avLst/>
              <a:gdLst>
                <a:gd name="T0" fmla="*/ 2147483647 w 36"/>
                <a:gd name="T1" fmla="*/ 2147483647 h 38"/>
                <a:gd name="T2" fmla="*/ 0 w 36"/>
                <a:gd name="T3" fmla="*/ 2147483647 h 38"/>
                <a:gd name="T4" fmla="*/ 0 w 36"/>
                <a:gd name="T5" fmla="*/ 2147483647 h 38"/>
                <a:gd name="T6" fmla="*/ 2147483647 w 36"/>
                <a:gd name="T7" fmla="*/ 2147483647 h 38"/>
                <a:gd name="T8" fmla="*/ 2147483647 w 36"/>
                <a:gd name="T9" fmla="*/ 2147483647 h 38"/>
                <a:gd name="T10" fmla="*/ 2147483647 w 36"/>
                <a:gd name="T11" fmla="*/ 2147483647 h 38"/>
                <a:gd name="T12" fmla="*/ 2147483647 w 36"/>
                <a:gd name="T13" fmla="*/ 2147483647 h 38"/>
                <a:gd name="T14" fmla="*/ 2147483647 w 36"/>
                <a:gd name="T15" fmla="*/ 2147483647 h 38"/>
                <a:gd name="T16" fmla="*/ 2147483647 w 36"/>
                <a:gd name="T17" fmla="*/ 2147483647 h 38"/>
                <a:gd name="T18" fmla="*/ 2147483647 w 36"/>
                <a:gd name="T19" fmla="*/ 2147483647 h 38"/>
                <a:gd name="T20" fmla="*/ 2147483647 w 36"/>
                <a:gd name="T21" fmla="*/ 0 h 38"/>
                <a:gd name="T22" fmla="*/ 2147483647 w 36"/>
                <a:gd name="T23" fmla="*/ 0 h 38"/>
                <a:gd name="T24" fmla="*/ 2147483647 w 36"/>
                <a:gd name="T25" fmla="*/ 2147483647 h 38"/>
                <a:gd name="T26" fmla="*/ 2147483647 w 36"/>
                <a:gd name="T27" fmla="*/ 2147483647 h 38"/>
                <a:gd name="T28" fmla="*/ 2147483647 w 36"/>
                <a:gd name="T29" fmla="*/ 2147483647 h 38"/>
                <a:gd name="T30" fmla="*/ 2147483647 w 36"/>
                <a:gd name="T31" fmla="*/ 2147483647 h 38"/>
                <a:gd name="T32" fmla="*/ 2147483647 w 36"/>
                <a:gd name="T33" fmla="*/ 2147483647 h 38"/>
                <a:gd name="T34" fmla="*/ 2147483647 w 36"/>
                <a:gd name="T35" fmla="*/ 2147483647 h 38"/>
                <a:gd name="T36" fmla="*/ 2147483647 w 36"/>
                <a:gd name="T37" fmla="*/ 2147483647 h 38"/>
                <a:gd name="T38" fmla="*/ 2147483647 w 36"/>
                <a:gd name="T39" fmla="*/ 2147483647 h 38"/>
                <a:gd name="T40" fmla="*/ 2147483647 w 36"/>
                <a:gd name="T41" fmla="*/ 2147483647 h 38"/>
                <a:gd name="T42" fmla="*/ 2147483647 w 36"/>
                <a:gd name="T43" fmla="*/ 2147483647 h 38"/>
                <a:gd name="T44" fmla="*/ 2147483647 w 36"/>
                <a:gd name="T45" fmla="*/ 2147483647 h 38"/>
                <a:gd name="T46" fmla="*/ 2147483647 w 36"/>
                <a:gd name="T47" fmla="*/ 2147483647 h 38"/>
                <a:gd name="T48" fmla="*/ 2147483647 w 36"/>
                <a:gd name="T49" fmla="*/ 2147483647 h 38"/>
                <a:gd name="T50" fmla="*/ 2147483647 w 36"/>
                <a:gd name="T51" fmla="*/ 2147483647 h 38"/>
                <a:gd name="T52" fmla="*/ 2147483647 w 36"/>
                <a:gd name="T53" fmla="*/ 2147483647 h 38"/>
                <a:gd name="T54" fmla="*/ 2147483647 w 36"/>
                <a:gd name="T55" fmla="*/ 2147483647 h 38"/>
                <a:gd name="T56" fmla="*/ 2147483647 w 36"/>
                <a:gd name="T57" fmla="*/ 2147483647 h 38"/>
                <a:gd name="T58" fmla="*/ 2147483647 w 36"/>
                <a:gd name="T59" fmla="*/ 2147483647 h 38"/>
                <a:gd name="T60" fmla="*/ 2147483647 w 36"/>
                <a:gd name="T61" fmla="*/ 2147483647 h 38"/>
                <a:gd name="T62" fmla="*/ 2147483647 w 36"/>
                <a:gd name="T63" fmla="*/ 2147483647 h 38"/>
                <a:gd name="T64" fmla="*/ 2147483647 w 36"/>
                <a:gd name="T65" fmla="*/ 2147483647 h 38"/>
                <a:gd name="T66" fmla="*/ 2147483647 w 36"/>
                <a:gd name="T67" fmla="*/ 2147483647 h 38"/>
                <a:gd name="T68" fmla="*/ 2147483647 w 36"/>
                <a:gd name="T69" fmla="*/ 2147483647 h 38"/>
                <a:gd name="T70" fmla="*/ 2147483647 w 36"/>
                <a:gd name="T71" fmla="*/ 2147483647 h 38"/>
                <a:gd name="T72" fmla="*/ 2147483647 w 36"/>
                <a:gd name="T73" fmla="*/ 2147483647 h 38"/>
                <a:gd name="T74" fmla="*/ 2147483647 w 36"/>
                <a:gd name="T75" fmla="*/ 2147483647 h 38"/>
                <a:gd name="T76" fmla="*/ 2147483647 w 36"/>
                <a:gd name="T77" fmla="*/ 2147483647 h 38"/>
                <a:gd name="T78" fmla="*/ 2147483647 w 36"/>
                <a:gd name="T79" fmla="*/ 2147483647 h 38"/>
                <a:gd name="T80" fmla="*/ 2147483647 w 36"/>
                <a:gd name="T81" fmla="*/ 2147483647 h 38"/>
                <a:gd name="T82" fmla="*/ 0 w 36"/>
                <a:gd name="T83" fmla="*/ 2147483647 h 38"/>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w 36"/>
                <a:gd name="T127" fmla="*/ 0 h 38"/>
                <a:gd name="T128" fmla="*/ 36 w 36"/>
                <a:gd name="T129" fmla="*/ 38 h 38"/>
              </a:gdLst>
              <a:ahLst/>
              <a:cxnLst>
                <a:cxn ang="T84">
                  <a:pos x="T0" y="T1"/>
                </a:cxn>
                <a:cxn ang="T85">
                  <a:pos x="T2" y="T3"/>
                </a:cxn>
                <a:cxn ang="T86">
                  <a:pos x="T4" y="T5"/>
                </a:cxn>
                <a:cxn ang="T87">
                  <a:pos x="T6" y="T7"/>
                </a:cxn>
                <a:cxn ang="T88">
                  <a:pos x="T8" y="T9"/>
                </a:cxn>
                <a:cxn ang="T89">
                  <a:pos x="T10" y="T11"/>
                </a:cxn>
                <a:cxn ang="T90">
                  <a:pos x="T12" y="T13"/>
                </a:cxn>
                <a:cxn ang="T91">
                  <a:pos x="T14" y="T15"/>
                </a:cxn>
                <a:cxn ang="T92">
                  <a:pos x="T16" y="T17"/>
                </a:cxn>
                <a:cxn ang="T93">
                  <a:pos x="T18" y="T19"/>
                </a:cxn>
                <a:cxn ang="T94">
                  <a:pos x="T20" y="T21"/>
                </a:cxn>
                <a:cxn ang="T95">
                  <a:pos x="T22" y="T23"/>
                </a:cxn>
                <a:cxn ang="T96">
                  <a:pos x="T24" y="T25"/>
                </a:cxn>
                <a:cxn ang="T97">
                  <a:pos x="T26" y="T27"/>
                </a:cxn>
                <a:cxn ang="T98">
                  <a:pos x="T28" y="T29"/>
                </a:cxn>
                <a:cxn ang="T99">
                  <a:pos x="T30" y="T31"/>
                </a:cxn>
                <a:cxn ang="T100">
                  <a:pos x="T32" y="T33"/>
                </a:cxn>
                <a:cxn ang="T101">
                  <a:pos x="T34" y="T35"/>
                </a:cxn>
                <a:cxn ang="T102">
                  <a:pos x="T36" y="T37"/>
                </a:cxn>
                <a:cxn ang="T103">
                  <a:pos x="T38" y="T39"/>
                </a:cxn>
                <a:cxn ang="T104">
                  <a:pos x="T40" y="T41"/>
                </a:cxn>
                <a:cxn ang="T105">
                  <a:pos x="T42" y="T43"/>
                </a:cxn>
                <a:cxn ang="T106">
                  <a:pos x="T44" y="T45"/>
                </a:cxn>
                <a:cxn ang="T107">
                  <a:pos x="T46" y="T47"/>
                </a:cxn>
                <a:cxn ang="T108">
                  <a:pos x="T48" y="T49"/>
                </a:cxn>
                <a:cxn ang="T109">
                  <a:pos x="T50" y="T51"/>
                </a:cxn>
                <a:cxn ang="T110">
                  <a:pos x="T52" y="T53"/>
                </a:cxn>
                <a:cxn ang="T111">
                  <a:pos x="T54" y="T55"/>
                </a:cxn>
                <a:cxn ang="T112">
                  <a:pos x="T56" y="T57"/>
                </a:cxn>
                <a:cxn ang="T113">
                  <a:pos x="T58" y="T59"/>
                </a:cxn>
                <a:cxn ang="T114">
                  <a:pos x="T60" y="T61"/>
                </a:cxn>
                <a:cxn ang="T115">
                  <a:pos x="T62" y="T63"/>
                </a:cxn>
                <a:cxn ang="T116">
                  <a:pos x="T64" y="T65"/>
                </a:cxn>
                <a:cxn ang="T117">
                  <a:pos x="T66" y="T67"/>
                </a:cxn>
                <a:cxn ang="T118">
                  <a:pos x="T68" y="T69"/>
                </a:cxn>
                <a:cxn ang="T119">
                  <a:pos x="T70" y="T71"/>
                </a:cxn>
                <a:cxn ang="T120">
                  <a:pos x="T72" y="T73"/>
                </a:cxn>
                <a:cxn ang="T121">
                  <a:pos x="T74" y="T75"/>
                </a:cxn>
                <a:cxn ang="T122">
                  <a:pos x="T76" y="T77"/>
                </a:cxn>
                <a:cxn ang="T123">
                  <a:pos x="T78" y="T79"/>
                </a:cxn>
                <a:cxn ang="T124">
                  <a:pos x="T80" y="T81"/>
                </a:cxn>
                <a:cxn ang="T125">
                  <a:pos x="T82" y="T83"/>
                </a:cxn>
              </a:cxnLst>
              <a:rect l="T126" t="T127" r="T128" b="T129"/>
              <a:pathLst>
                <a:path w="36" h="38">
                  <a:moveTo>
                    <a:pt x="0" y="24"/>
                  </a:moveTo>
                  <a:lnTo>
                    <a:pt x="2" y="22"/>
                  </a:lnTo>
                  <a:lnTo>
                    <a:pt x="2" y="20"/>
                  </a:lnTo>
                  <a:lnTo>
                    <a:pt x="0" y="18"/>
                  </a:lnTo>
                  <a:lnTo>
                    <a:pt x="0" y="16"/>
                  </a:lnTo>
                  <a:lnTo>
                    <a:pt x="0" y="14"/>
                  </a:lnTo>
                  <a:lnTo>
                    <a:pt x="0" y="12"/>
                  </a:lnTo>
                  <a:lnTo>
                    <a:pt x="2" y="12"/>
                  </a:lnTo>
                  <a:lnTo>
                    <a:pt x="4" y="12"/>
                  </a:lnTo>
                  <a:lnTo>
                    <a:pt x="4" y="10"/>
                  </a:lnTo>
                  <a:lnTo>
                    <a:pt x="2" y="10"/>
                  </a:lnTo>
                  <a:lnTo>
                    <a:pt x="4" y="6"/>
                  </a:lnTo>
                  <a:lnTo>
                    <a:pt x="6" y="4"/>
                  </a:lnTo>
                  <a:lnTo>
                    <a:pt x="8" y="4"/>
                  </a:lnTo>
                  <a:lnTo>
                    <a:pt x="8" y="6"/>
                  </a:lnTo>
                  <a:lnTo>
                    <a:pt x="10" y="6"/>
                  </a:lnTo>
                  <a:lnTo>
                    <a:pt x="10" y="8"/>
                  </a:lnTo>
                  <a:lnTo>
                    <a:pt x="10" y="6"/>
                  </a:lnTo>
                  <a:lnTo>
                    <a:pt x="12" y="6"/>
                  </a:lnTo>
                  <a:lnTo>
                    <a:pt x="10" y="2"/>
                  </a:lnTo>
                  <a:lnTo>
                    <a:pt x="8" y="2"/>
                  </a:lnTo>
                  <a:lnTo>
                    <a:pt x="8" y="0"/>
                  </a:lnTo>
                  <a:lnTo>
                    <a:pt x="10" y="0"/>
                  </a:lnTo>
                  <a:lnTo>
                    <a:pt x="14" y="0"/>
                  </a:lnTo>
                  <a:lnTo>
                    <a:pt x="14" y="2"/>
                  </a:lnTo>
                  <a:lnTo>
                    <a:pt x="16" y="2"/>
                  </a:lnTo>
                  <a:lnTo>
                    <a:pt x="18" y="4"/>
                  </a:lnTo>
                  <a:lnTo>
                    <a:pt x="20" y="4"/>
                  </a:lnTo>
                  <a:lnTo>
                    <a:pt x="20" y="6"/>
                  </a:lnTo>
                  <a:lnTo>
                    <a:pt x="22" y="8"/>
                  </a:lnTo>
                  <a:lnTo>
                    <a:pt x="24" y="8"/>
                  </a:lnTo>
                  <a:lnTo>
                    <a:pt x="28" y="10"/>
                  </a:lnTo>
                  <a:lnTo>
                    <a:pt x="30" y="10"/>
                  </a:lnTo>
                  <a:lnTo>
                    <a:pt x="30" y="12"/>
                  </a:lnTo>
                  <a:lnTo>
                    <a:pt x="30" y="14"/>
                  </a:lnTo>
                  <a:lnTo>
                    <a:pt x="32" y="14"/>
                  </a:lnTo>
                  <a:lnTo>
                    <a:pt x="34" y="14"/>
                  </a:lnTo>
                  <a:lnTo>
                    <a:pt x="34" y="16"/>
                  </a:lnTo>
                  <a:lnTo>
                    <a:pt x="36" y="16"/>
                  </a:lnTo>
                  <a:lnTo>
                    <a:pt x="32" y="18"/>
                  </a:lnTo>
                  <a:lnTo>
                    <a:pt x="30" y="18"/>
                  </a:lnTo>
                  <a:lnTo>
                    <a:pt x="30" y="20"/>
                  </a:lnTo>
                  <a:lnTo>
                    <a:pt x="30" y="24"/>
                  </a:lnTo>
                  <a:lnTo>
                    <a:pt x="28" y="26"/>
                  </a:lnTo>
                  <a:lnTo>
                    <a:pt x="26" y="26"/>
                  </a:lnTo>
                  <a:lnTo>
                    <a:pt x="26" y="24"/>
                  </a:lnTo>
                  <a:lnTo>
                    <a:pt x="26" y="22"/>
                  </a:lnTo>
                  <a:lnTo>
                    <a:pt x="26" y="20"/>
                  </a:lnTo>
                  <a:lnTo>
                    <a:pt x="24" y="20"/>
                  </a:lnTo>
                  <a:lnTo>
                    <a:pt x="24" y="22"/>
                  </a:lnTo>
                  <a:lnTo>
                    <a:pt x="22" y="24"/>
                  </a:lnTo>
                  <a:lnTo>
                    <a:pt x="24" y="24"/>
                  </a:lnTo>
                  <a:lnTo>
                    <a:pt x="22" y="24"/>
                  </a:lnTo>
                  <a:lnTo>
                    <a:pt x="22" y="26"/>
                  </a:lnTo>
                  <a:lnTo>
                    <a:pt x="18" y="30"/>
                  </a:lnTo>
                  <a:lnTo>
                    <a:pt x="18" y="32"/>
                  </a:lnTo>
                  <a:lnTo>
                    <a:pt x="20" y="32"/>
                  </a:lnTo>
                  <a:lnTo>
                    <a:pt x="20" y="34"/>
                  </a:lnTo>
                  <a:lnTo>
                    <a:pt x="20" y="36"/>
                  </a:lnTo>
                  <a:lnTo>
                    <a:pt x="20" y="38"/>
                  </a:lnTo>
                  <a:lnTo>
                    <a:pt x="18" y="38"/>
                  </a:lnTo>
                  <a:lnTo>
                    <a:pt x="16" y="38"/>
                  </a:lnTo>
                  <a:lnTo>
                    <a:pt x="16" y="36"/>
                  </a:lnTo>
                  <a:lnTo>
                    <a:pt x="14" y="36"/>
                  </a:lnTo>
                  <a:lnTo>
                    <a:pt x="14" y="34"/>
                  </a:lnTo>
                  <a:lnTo>
                    <a:pt x="14" y="32"/>
                  </a:lnTo>
                  <a:lnTo>
                    <a:pt x="12" y="32"/>
                  </a:lnTo>
                  <a:lnTo>
                    <a:pt x="12" y="30"/>
                  </a:lnTo>
                  <a:lnTo>
                    <a:pt x="10" y="28"/>
                  </a:lnTo>
                  <a:lnTo>
                    <a:pt x="8" y="28"/>
                  </a:lnTo>
                  <a:lnTo>
                    <a:pt x="4" y="26"/>
                  </a:lnTo>
                  <a:lnTo>
                    <a:pt x="2" y="26"/>
                  </a:lnTo>
                  <a:lnTo>
                    <a:pt x="4" y="26"/>
                  </a:lnTo>
                  <a:lnTo>
                    <a:pt x="6" y="26"/>
                  </a:lnTo>
                  <a:lnTo>
                    <a:pt x="4" y="26"/>
                  </a:lnTo>
                  <a:lnTo>
                    <a:pt x="2" y="26"/>
                  </a:lnTo>
                  <a:lnTo>
                    <a:pt x="0" y="26"/>
                  </a:lnTo>
                  <a:lnTo>
                    <a:pt x="0" y="24"/>
                  </a:lnTo>
                  <a:close/>
                </a:path>
              </a:pathLst>
            </a:custGeom>
            <a:solidFill>
              <a:srgbClr val="FC6800"/>
            </a:solidFill>
            <a:ln w="3175">
              <a:solidFill>
                <a:schemeClr val="bg1"/>
              </a:solidFill>
              <a:prstDash val="sysDot"/>
              <a:round/>
              <a:headEnd/>
              <a:tailEnd/>
            </a:ln>
          </p:spPr>
          <p:txBody>
            <a:bodyPr/>
            <a:lstStyle/>
            <a:p>
              <a:pPr fontAlgn="base">
                <a:spcBef>
                  <a:spcPct val="0"/>
                </a:spcBef>
                <a:spcAft>
                  <a:spcPct val="0"/>
                </a:spcAft>
              </a:pPr>
              <a:endParaRPr lang="de-DE" sz="2400">
                <a:solidFill>
                  <a:srgbClr val="000000"/>
                </a:solidFill>
                <a:cs typeface="Arial" charset="0"/>
              </a:endParaRPr>
            </a:p>
          </p:txBody>
        </p:sp>
        <p:sp>
          <p:nvSpPr>
            <p:cNvPr id="14640" name="Freeform 2722"/>
            <p:cNvSpPr>
              <a:spLocks/>
            </p:cNvSpPr>
            <p:nvPr/>
          </p:nvSpPr>
          <p:spPr bwMode="auto">
            <a:xfrm>
              <a:off x="4751467" y="2083965"/>
              <a:ext cx="113917" cy="96895"/>
            </a:xfrm>
            <a:custGeom>
              <a:avLst/>
              <a:gdLst>
                <a:gd name="T0" fmla="*/ 2147483647 w 124"/>
                <a:gd name="T1" fmla="*/ 2147483647 h 118"/>
                <a:gd name="T2" fmla="*/ 2147483647 w 124"/>
                <a:gd name="T3" fmla="*/ 2147483647 h 118"/>
                <a:gd name="T4" fmla="*/ 2147483647 w 124"/>
                <a:gd name="T5" fmla="*/ 2147483647 h 118"/>
                <a:gd name="T6" fmla="*/ 2147483647 w 124"/>
                <a:gd name="T7" fmla="*/ 2147483647 h 118"/>
                <a:gd name="T8" fmla="*/ 2147483647 w 124"/>
                <a:gd name="T9" fmla="*/ 2147483647 h 118"/>
                <a:gd name="T10" fmla="*/ 2147483647 w 124"/>
                <a:gd name="T11" fmla="*/ 2147483647 h 118"/>
                <a:gd name="T12" fmla="*/ 2147483647 w 124"/>
                <a:gd name="T13" fmla="*/ 2147483647 h 118"/>
                <a:gd name="T14" fmla="*/ 2147483647 w 124"/>
                <a:gd name="T15" fmla="*/ 2147483647 h 118"/>
                <a:gd name="T16" fmla="*/ 2147483647 w 124"/>
                <a:gd name="T17" fmla="*/ 2147483647 h 118"/>
                <a:gd name="T18" fmla="*/ 2147483647 w 124"/>
                <a:gd name="T19" fmla="*/ 2147483647 h 118"/>
                <a:gd name="T20" fmla="*/ 2147483647 w 124"/>
                <a:gd name="T21" fmla="*/ 2147483647 h 118"/>
                <a:gd name="T22" fmla="*/ 2147483647 w 124"/>
                <a:gd name="T23" fmla="*/ 2147483647 h 118"/>
                <a:gd name="T24" fmla="*/ 2147483647 w 124"/>
                <a:gd name="T25" fmla="*/ 2147483647 h 118"/>
                <a:gd name="T26" fmla="*/ 2147483647 w 124"/>
                <a:gd name="T27" fmla="*/ 2147483647 h 118"/>
                <a:gd name="T28" fmla="*/ 2147483647 w 124"/>
                <a:gd name="T29" fmla="*/ 2147483647 h 118"/>
                <a:gd name="T30" fmla="*/ 2147483647 w 124"/>
                <a:gd name="T31" fmla="*/ 2147483647 h 118"/>
                <a:gd name="T32" fmla="*/ 2147483647 w 124"/>
                <a:gd name="T33" fmla="*/ 2147483647 h 118"/>
                <a:gd name="T34" fmla="*/ 2147483647 w 124"/>
                <a:gd name="T35" fmla="*/ 2147483647 h 118"/>
                <a:gd name="T36" fmla="*/ 2147483647 w 124"/>
                <a:gd name="T37" fmla="*/ 2147483647 h 118"/>
                <a:gd name="T38" fmla="*/ 2147483647 w 124"/>
                <a:gd name="T39" fmla="*/ 2147483647 h 118"/>
                <a:gd name="T40" fmla="*/ 2147483647 w 124"/>
                <a:gd name="T41" fmla="*/ 2147483647 h 118"/>
                <a:gd name="T42" fmla="*/ 2147483647 w 124"/>
                <a:gd name="T43" fmla="*/ 2147483647 h 118"/>
                <a:gd name="T44" fmla="*/ 2147483647 w 124"/>
                <a:gd name="T45" fmla="*/ 2147483647 h 118"/>
                <a:gd name="T46" fmla="*/ 2147483647 w 124"/>
                <a:gd name="T47" fmla="*/ 2147483647 h 118"/>
                <a:gd name="T48" fmla="*/ 2147483647 w 124"/>
                <a:gd name="T49" fmla="*/ 2147483647 h 118"/>
                <a:gd name="T50" fmla="*/ 2147483647 w 124"/>
                <a:gd name="T51" fmla="*/ 2147483647 h 118"/>
                <a:gd name="T52" fmla="*/ 2147483647 w 124"/>
                <a:gd name="T53" fmla="*/ 2147483647 h 118"/>
                <a:gd name="T54" fmla="*/ 2147483647 w 124"/>
                <a:gd name="T55" fmla="*/ 2147483647 h 118"/>
                <a:gd name="T56" fmla="*/ 2147483647 w 124"/>
                <a:gd name="T57" fmla="*/ 2147483647 h 118"/>
                <a:gd name="T58" fmla="*/ 2147483647 w 124"/>
                <a:gd name="T59" fmla="*/ 2147483647 h 118"/>
                <a:gd name="T60" fmla="*/ 2147483647 w 124"/>
                <a:gd name="T61" fmla="*/ 2147483647 h 118"/>
                <a:gd name="T62" fmla="*/ 2147483647 w 124"/>
                <a:gd name="T63" fmla="*/ 2147483647 h 118"/>
                <a:gd name="T64" fmla="*/ 2147483647 w 124"/>
                <a:gd name="T65" fmla="*/ 2147483647 h 118"/>
                <a:gd name="T66" fmla="*/ 2147483647 w 124"/>
                <a:gd name="T67" fmla="*/ 2147483647 h 118"/>
                <a:gd name="T68" fmla="*/ 2147483647 w 124"/>
                <a:gd name="T69" fmla="*/ 2147483647 h 118"/>
                <a:gd name="T70" fmla="*/ 2147483647 w 124"/>
                <a:gd name="T71" fmla="*/ 2147483647 h 118"/>
                <a:gd name="T72" fmla="*/ 2147483647 w 124"/>
                <a:gd name="T73" fmla="*/ 2147483647 h 118"/>
                <a:gd name="T74" fmla="*/ 2147483647 w 124"/>
                <a:gd name="T75" fmla="*/ 2147483647 h 118"/>
                <a:gd name="T76" fmla="*/ 2147483647 w 124"/>
                <a:gd name="T77" fmla="*/ 2147483647 h 118"/>
                <a:gd name="T78" fmla="*/ 2147483647 w 124"/>
                <a:gd name="T79" fmla="*/ 2147483647 h 118"/>
                <a:gd name="T80" fmla="*/ 2147483647 w 124"/>
                <a:gd name="T81" fmla="*/ 2147483647 h 118"/>
                <a:gd name="T82" fmla="*/ 2147483647 w 124"/>
                <a:gd name="T83" fmla="*/ 2147483647 h 118"/>
                <a:gd name="T84" fmla="*/ 2147483647 w 124"/>
                <a:gd name="T85" fmla="*/ 2147483647 h 118"/>
                <a:gd name="T86" fmla="*/ 2147483647 w 124"/>
                <a:gd name="T87" fmla="*/ 2147483647 h 118"/>
                <a:gd name="T88" fmla="*/ 2147483647 w 124"/>
                <a:gd name="T89" fmla="*/ 2147483647 h 118"/>
                <a:gd name="T90" fmla="*/ 2147483647 w 124"/>
                <a:gd name="T91" fmla="*/ 2147483647 h 118"/>
                <a:gd name="T92" fmla="*/ 2147483647 w 124"/>
                <a:gd name="T93" fmla="*/ 2147483647 h 118"/>
                <a:gd name="T94" fmla="*/ 2147483647 w 124"/>
                <a:gd name="T95" fmla="*/ 2147483647 h 118"/>
                <a:gd name="T96" fmla="*/ 2147483647 w 124"/>
                <a:gd name="T97" fmla="*/ 2147483647 h 118"/>
                <a:gd name="T98" fmla="*/ 2147483647 w 124"/>
                <a:gd name="T99" fmla="*/ 2147483647 h 118"/>
                <a:gd name="T100" fmla="*/ 2147483647 w 124"/>
                <a:gd name="T101" fmla="*/ 2147483647 h 118"/>
                <a:gd name="T102" fmla="*/ 2147483647 w 124"/>
                <a:gd name="T103" fmla="*/ 2147483647 h 118"/>
                <a:gd name="T104" fmla="*/ 2147483647 w 124"/>
                <a:gd name="T105" fmla="*/ 2147483647 h 118"/>
                <a:gd name="T106" fmla="*/ 2147483647 w 124"/>
                <a:gd name="T107" fmla="*/ 2147483647 h 118"/>
                <a:gd name="T108" fmla="*/ 2147483647 w 124"/>
                <a:gd name="T109" fmla="*/ 2147483647 h 118"/>
                <a:gd name="T110" fmla="*/ 2147483647 w 124"/>
                <a:gd name="T111" fmla="*/ 2147483647 h 118"/>
                <a:gd name="T112" fmla="*/ 2147483647 w 124"/>
                <a:gd name="T113" fmla="*/ 2147483647 h 118"/>
                <a:gd name="T114" fmla="*/ 2147483647 w 124"/>
                <a:gd name="T115" fmla="*/ 2147483647 h 118"/>
                <a:gd name="T116" fmla="*/ 2147483647 w 124"/>
                <a:gd name="T117" fmla="*/ 2147483647 h 118"/>
                <a:gd name="T118" fmla="*/ 2147483647 w 124"/>
                <a:gd name="T119" fmla="*/ 2147483647 h 118"/>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w 124"/>
                <a:gd name="T181" fmla="*/ 0 h 118"/>
                <a:gd name="T182" fmla="*/ 124 w 124"/>
                <a:gd name="T183" fmla="*/ 118 h 118"/>
              </a:gdLst>
              <a:ahLst/>
              <a:cxnLst>
                <a:cxn ang="T120">
                  <a:pos x="T0" y="T1"/>
                </a:cxn>
                <a:cxn ang="T121">
                  <a:pos x="T2" y="T3"/>
                </a:cxn>
                <a:cxn ang="T122">
                  <a:pos x="T4" y="T5"/>
                </a:cxn>
                <a:cxn ang="T123">
                  <a:pos x="T6" y="T7"/>
                </a:cxn>
                <a:cxn ang="T124">
                  <a:pos x="T8" y="T9"/>
                </a:cxn>
                <a:cxn ang="T125">
                  <a:pos x="T10" y="T11"/>
                </a:cxn>
                <a:cxn ang="T126">
                  <a:pos x="T12" y="T13"/>
                </a:cxn>
                <a:cxn ang="T127">
                  <a:pos x="T14" y="T15"/>
                </a:cxn>
                <a:cxn ang="T128">
                  <a:pos x="T16" y="T17"/>
                </a:cxn>
                <a:cxn ang="T129">
                  <a:pos x="T18" y="T19"/>
                </a:cxn>
                <a:cxn ang="T130">
                  <a:pos x="T20" y="T21"/>
                </a:cxn>
                <a:cxn ang="T131">
                  <a:pos x="T22" y="T23"/>
                </a:cxn>
                <a:cxn ang="T132">
                  <a:pos x="T24" y="T25"/>
                </a:cxn>
                <a:cxn ang="T133">
                  <a:pos x="T26" y="T27"/>
                </a:cxn>
                <a:cxn ang="T134">
                  <a:pos x="T28" y="T29"/>
                </a:cxn>
                <a:cxn ang="T135">
                  <a:pos x="T30" y="T31"/>
                </a:cxn>
                <a:cxn ang="T136">
                  <a:pos x="T32" y="T33"/>
                </a:cxn>
                <a:cxn ang="T137">
                  <a:pos x="T34" y="T35"/>
                </a:cxn>
                <a:cxn ang="T138">
                  <a:pos x="T36" y="T37"/>
                </a:cxn>
                <a:cxn ang="T139">
                  <a:pos x="T38" y="T39"/>
                </a:cxn>
                <a:cxn ang="T140">
                  <a:pos x="T40" y="T41"/>
                </a:cxn>
                <a:cxn ang="T141">
                  <a:pos x="T42" y="T43"/>
                </a:cxn>
                <a:cxn ang="T142">
                  <a:pos x="T44" y="T45"/>
                </a:cxn>
                <a:cxn ang="T143">
                  <a:pos x="T46" y="T47"/>
                </a:cxn>
                <a:cxn ang="T144">
                  <a:pos x="T48" y="T49"/>
                </a:cxn>
                <a:cxn ang="T145">
                  <a:pos x="T50" y="T51"/>
                </a:cxn>
                <a:cxn ang="T146">
                  <a:pos x="T52" y="T53"/>
                </a:cxn>
                <a:cxn ang="T147">
                  <a:pos x="T54" y="T55"/>
                </a:cxn>
                <a:cxn ang="T148">
                  <a:pos x="T56" y="T57"/>
                </a:cxn>
                <a:cxn ang="T149">
                  <a:pos x="T58" y="T59"/>
                </a:cxn>
                <a:cxn ang="T150">
                  <a:pos x="T60" y="T61"/>
                </a:cxn>
                <a:cxn ang="T151">
                  <a:pos x="T62" y="T63"/>
                </a:cxn>
                <a:cxn ang="T152">
                  <a:pos x="T64" y="T65"/>
                </a:cxn>
                <a:cxn ang="T153">
                  <a:pos x="T66" y="T67"/>
                </a:cxn>
                <a:cxn ang="T154">
                  <a:pos x="T68" y="T69"/>
                </a:cxn>
                <a:cxn ang="T155">
                  <a:pos x="T70" y="T71"/>
                </a:cxn>
                <a:cxn ang="T156">
                  <a:pos x="T72" y="T73"/>
                </a:cxn>
                <a:cxn ang="T157">
                  <a:pos x="T74" y="T75"/>
                </a:cxn>
                <a:cxn ang="T158">
                  <a:pos x="T76" y="T77"/>
                </a:cxn>
                <a:cxn ang="T159">
                  <a:pos x="T78" y="T79"/>
                </a:cxn>
                <a:cxn ang="T160">
                  <a:pos x="T80" y="T81"/>
                </a:cxn>
                <a:cxn ang="T161">
                  <a:pos x="T82" y="T83"/>
                </a:cxn>
                <a:cxn ang="T162">
                  <a:pos x="T84" y="T85"/>
                </a:cxn>
                <a:cxn ang="T163">
                  <a:pos x="T86" y="T87"/>
                </a:cxn>
                <a:cxn ang="T164">
                  <a:pos x="T88" y="T89"/>
                </a:cxn>
                <a:cxn ang="T165">
                  <a:pos x="T90" y="T91"/>
                </a:cxn>
                <a:cxn ang="T166">
                  <a:pos x="T92" y="T93"/>
                </a:cxn>
                <a:cxn ang="T167">
                  <a:pos x="T94" y="T95"/>
                </a:cxn>
                <a:cxn ang="T168">
                  <a:pos x="T96" y="T97"/>
                </a:cxn>
                <a:cxn ang="T169">
                  <a:pos x="T98" y="T99"/>
                </a:cxn>
                <a:cxn ang="T170">
                  <a:pos x="T100" y="T101"/>
                </a:cxn>
                <a:cxn ang="T171">
                  <a:pos x="T102" y="T103"/>
                </a:cxn>
                <a:cxn ang="T172">
                  <a:pos x="T104" y="T105"/>
                </a:cxn>
                <a:cxn ang="T173">
                  <a:pos x="T106" y="T107"/>
                </a:cxn>
                <a:cxn ang="T174">
                  <a:pos x="T108" y="T109"/>
                </a:cxn>
                <a:cxn ang="T175">
                  <a:pos x="T110" y="T111"/>
                </a:cxn>
                <a:cxn ang="T176">
                  <a:pos x="T112" y="T113"/>
                </a:cxn>
                <a:cxn ang="T177">
                  <a:pos x="T114" y="T115"/>
                </a:cxn>
                <a:cxn ang="T178">
                  <a:pos x="T116" y="T117"/>
                </a:cxn>
                <a:cxn ang="T179">
                  <a:pos x="T118" y="T119"/>
                </a:cxn>
              </a:cxnLst>
              <a:rect l="T180" t="T181" r="T182" b="T183"/>
              <a:pathLst>
                <a:path w="124" h="118">
                  <a:moveTo>
                    <a:pt x="6" y="96"/>
                  </a:moveTo>
                  <a:lnTo>
                    <a:pt x="4" y="96"/>
                  </a:lnTo>
                  <a:lnTo>
                    <a:pt x="6" y="96"/>
                  </a:lnTo>
                  <a:lnTo>
                    <a:pt x="8" y="94"/>
                  </a:lnTo>
                  <a:lnTo>
                    <a:pt x="8" y="92"/>
                  </a:lnTo>
                  <a:lnTo>
                    <a:pt x="10" y="92"/>
                  </a:lnTo>
                  <a:lnTo>
                    <a:pt x="10" y="90"/>
                  </a:lnTo>
                  <a:lnTo>
                    <a:pt x="12" y="88"/>
                  </a:lnTo>
                  <a:lnTo>
                    <a:pt x="14" y="88"/>
                  </a:lnTo>
                  <a:lnTo>
                    <a:pt x="12" y="88"/>
                  </a:lnTo>
                  <a:lnTo>
                    <a:pt x="12" y="86"/>
                  </a:lnTo>
                  <a:lnTo>
                    <a:pt x="10" y="86"/>
                  </a:lnTo>
                  <a:lnTo>
                    <a:pt x="10" y="84"/>
                  </a:lnTo>
                  <a:lnTo>
                    <a:pt x="12" y="82"/>
                  </a:lnTo>
                  <a:lnTo>
                    <a:pt x="14" y="80"/>
                  </a:lnTo>
                  <a:lnTo>
                    <a:pt x="16" y="82"/>
                  </a:lnTo>
                  <a:lnTo>
                    <a:pt x="18" y="82"/>
                  </a:lnTo>
                  <a:lnTo>
                    <a:pt x="18" y="80"/>
                  </a:lnTo>
                  <a:lnTo>
                    <a:pt x="16" y="80"/>
                  </a:lnTo>
                  <a:lnTo>
                    <a:pt x="14" y="80"/>
                  </a:lnTo>
                  <a:lnTo>
                    <a:pt x="16" y="78"/>
                  </a:lnTo>
                  <a:lnTo>
                    <a:pt x="16" y="76"/>
                  </a:lnTo>
                  <a:lnTo>
                    <a:pt x="18" y="74"/>
                  </a:lnTo>
                  <a:lnTo>
                    <a:pt x="20" y="72"/>
                  </a:lnTo>
                  <a:lnTo>
                    <a:pt x="18" y="70"/>
                  </a:lnTo>
                  <a:lnTo>
                    <a:pt x="18" y="68"/>
                  </a:lnTo>
                  <a:lnTo>
                    <a:pt x="16" y="68"/>
                  </a:lnTo>
                  <a:lnTo>
                    <a:pt x="16" y="66"/>
                  </a:lnTo>
                  <a:lnTo>
                    <a:pt x="14" y="66"/>
                  </a:lnTo>
                  <a:lnTo>
                    <a:pt x="16" y="66"/>
                  </a:lnTo>
                  <a:lnTo>
                    <a:pt x="16" y="64"/>
                  </a:lnTo>
                  <a:lnTo>
                    <a:pt x="14" y="64"/>
                  </a:lnTo>
                  <a:lnTo>
                    <a:pt x="12" y="64"/>
                  </a:lnTo>
                  <a:lnTo>
                    <a:pt x="10" y="64"/>
                  </a:lnTo>
                  <a:lnTo>
                    <a:pt x="8" y="64"/>
                  </a:lnTo>
                  <a:lnTo>
                    <a:pt x="8" y="62"/>
                  </a:lnTo>
                  <a:lnTo>
                    <a:pt x="6" y="58"/>
                  </a:lnTo>
                  <a:lnTo>
                    <a:pt x="6" y="56"/>
                  </a:lnTo>
                  <a:lnTo>
                    <a:pt x="6" y="54"/>
                  </a:lnTo>
                  <a:lnTo>
                    <a:pt x="4" y="52"/>
                  </a:lnTo>
                  <a:lnTo>
                    <a:pt x="6" y="50"/>
                  </a:lnTo>
                  <a:lnTo>
                    <a:pt x="6" y="48"/>
                  </a:lnTo>
                  <a:lnTo>
                    <a:pt x="4" y="44"/>
                  </a:lnTo>
                  <a:lnTo>
                    <a:pt x="4" y="42"/>
                  </a:lnTo>
                  <a:lnTo>
                    <a:pt x="0" y="40"/>
                  </a:lnTo>
                  <a:lnTo>
                    <a:pt x="2" y="38"/>
                  </a:lnTo>
                  <a:lnTo>
                    <a:pt x="2" y="36"/>
                  </a:lnTo>
                  <a:lnTo>
                    <a:pt x="2" y="34"/>
                  </a:lnTo>
                  <a:lnTo>
                    <a:pt x="4" y="32"/>
                  </a:lnTo>
                  <a:lnTo>
                    <a:pt x="6" y="32"/>
                  </a:lnTo>
                  <a:lnTo>
                    <a:pt x="8" y="34"/>
                  </a:lnTo>
                  <a:lnTo>
                    <a:pt x="8" y="32"/>
                  </a:lnTo>
                  <a:lnTo>
                    <a:pt x="10" y="32"/>
                  </a:lnTo>
                  <a:lnTo>
                    <a:pt x="10" y="30"/>
                  </a:lnTo>
                  <a:lnTo>
                    <a:pt x="12" y="30"/>
                  </a:lnTo>
                  <a:lnTo>
                    <a:pt x="12" y="28"/>
                  </a:lnTo>
                  <a:lnTo>
                    <a:pt x="12" y="26"/>
                  </a:lnTo>
                  <a:lnTo>
                    <a:pt x="12" y="24"/>
                  </a:lnTo>
                  <a:lnTo>
                    <a:pt x="14" y="24"/>
                  </a:lnTo>
                  <a:lnTo>
                    <a:pt x="16" y="24"/>
                  </a:lnTo>
                  <a:lnTo>
                    <a:pt x="14" y="22"/>
                  </a:lnTo>
                  <a:lnTo>
                    <a:pt x="14" y="20"/>
                  </a:lnTo>
                  <a:lnTo>
                    <a:pt x="14" y="16"/>
                  </a:lnTo>
                  <a:lnTo>
                    <a:pt x="14" y="12"/>
                  </a:lnTo>
                  <a:lnTo>
                    <a:pt x="20" y="12"/>
                  </a:lnTo>
                  <a:lnTo>
                    <a:pt x="20" y="14"/>
                  </a:lnTo>
                  <a:lnTo>
                    <a:pt x="22" y="14"/>
                  </a:lnTo>
                  <a:lnTo>
                    <a:pt x="24" y="16"/>
                  </a:lnTo>
                  <a:lnTo>
                    <a:pt x="26" y="16"/>
                  </a:lnTo>
                  <a:lnTo>
                    <a:pt x="28" y="16"/>
                  </a:lnTo>
                  <a:lnTo>
                    <a:pt x="32" y="16"/>
                  </a:lnTo>
                  <a:lnTo>
                    <a:pt x="32" y="14"/>
                  </a:lnTo>
                  <a:lnTo>
                    <a:pt x="34" y="14"/>
                  </a:lnTo>
                  <a:lnTo>
                    <a:pt x="36" y="14"/>
                  </a:lnTo>
                  <a:lnTo>
                    <a:pt x="38" y="12"/>
                  </a:lnTo>
                  <a:lnTo>
                    <a:pt x="40" y="12"/>
                  </a:lnTo>
                  <a:lnTo>
                    <a:pt x="42" y="12"/>
                  </a:lnTo>
                  <a:lnTo>
                    <a:pt x="42" y="10"/>
                  </a:lnTo>
                  <a:lnTo>
                    <a:pt x="44" y="10"/>
                  </a:lnTo>
                  <a:lnTo>
                    <a:pt x="46" y="10"/>
                  </a:lnTo>
                  <a:lnTo>
                    <a:pt x="48" y="10"/>
                  </a:lnTo>
                  <a:lnTo>
                    <a:pt x="50" y="10"/>
                  </a:lnTo>
                  <a:lnTo>
                    <a:pt x="52" y="12"/>
                  </a:lnTo>
                  <a:lnTo>
                    <a:pt x="54" y="14"/>
                  </a:lnTo>
                  <a:lnTo>
                    <a:pt x="56" y="14"/>
                  </a:lnTo>
                  <a:lnTo>
                    <a:pt x="60" y="14"/>
                  </a:lnTo>
                  <a:lnTo>
                    <a:pt x="62" y="14"/>
                  </a:lnTo>
                  <a:lnTo>
                    <a:pt x="62" y="16"/>
                  </a:lnTo>
                  <a:lnTo>
                    <a:pt x="64" y="16"/>
                  </a:lnTo>
                  <a:lnTo>
                    <a:pt x="66" y="16"/>
                  </a:lnTo>
                  <a:lnTo>
                    <a:pt x="68" y="14"/>
                  </a:lnTo>
                  <a:lnTo>
                    <a:pt x="72" y="14"/>
                  </a:lnTo>
                  <a:lnTo>
                    <a:pt x="76" y="14"/>
                  </a:lnTo>
                  <a:lnTo>
                    <a:pt x="78" y="12"/>
                  </a:lnTo>
                  <a:lnTo>
                    <a:pt x="80" y="12"/>
                  </a:lnTo>
                  <a:lnTo>
                    <a:pt x="84" y="10"/>
                  </a:lnTo>
                  <a:lnTo>
                    <a:pt x="88" y="8"/>
                  </a:lnTo>
                  <a:lnTo>
                    <a:pt x="88" y="6"/>
                  </a:lnTo>
                  <a:lnTo>
                    <a:pt x="90" y="6"/>
                  </a:lnTo>
                  <a:lnTo>
                    <a:pt x="92" y="6"/>
                  </a:lnTo>
                  <a:lnTo>
                    <a:pt x="94" y="4"/>
                  </a:lnTo>
                  <a:lnTo>
                    <a:pt x="96" y="4"/>
                  </a:lnTo>
                  <a:lnTo>
                    <a:pt x="98" y="4"/>
                  </a:lnTo>
                  <a:lnTo>
                    <a:pt x="102" y="6"/>
                  </a:lnTo>
                  <a:lnTo>
                    <a:pt x="104" y="6"/>
                  </a:lnTo>
                  <a:lnTo>
                    <a:pt x="106" y="6"/>
                  </a:lnTo>
                  <a:lnTo>
                    <a:pt x="108" y="6"/>
                  </a:lnTo>
                  <a:lnTo>
                    <a:pt x="110" y="6"/>
                  </a:lnTo>
                  <a:lnTo>
                    <a:pt x="114" y="4"/>
                  </a:lnTo>
                  <a:lnTo>
                    <a:pt x="116" y="4"/>
                  </a:lnTo>
                  <a:lnTo>
                    <a:pt x="118" y="2"/>
                  </a:lnTo>
                  <a:lnTo>
                    <a:pt x="120" y="2"/>
                  </a:lnTo>
                  <a:lnTo>
                    <a:pt x="120" y="0"/>
                  </a:lnTo>
                  <a:lnTo>
                    <a:pt x="122" y="0"/>
                  </a:lnTo>
                  <a:lnTo>
                    <a:pt x="124" y="2"/>
                  </a:lnTo>
                  <a:lnTo>
                    <a:pt x="124" y="4"/>
                  </a:lnTo>
                  <a:lnTo>
                    <a:pt x="124" y="6"/>
                  </a:lnTo>
                  <a:lnTo>
                    <a:pt x="116" y="18"/>
                  </a:lnTo>
                  <a:lnTo>
                    <a:pt x="110" y="20"/>
                  </a:lnTo>
                  <a:lnTo>
                    <a:pt x="108" y="20"/>
                  </a:lnTo>
                  <a:lnTo>
                    <a:pt x="108" y="24"/>
                  </a:lnTo>
                  <a:lnTo>
                    <a:pt x="108" y="28"/>
                  </a:lnTo>
                  <a:lnTo>
                    <a:pt x="108" y="30"/>
                  </a:lnTo>
                  <a:lnTo>
                    <a:pt x="110" y="34"/>
                  </a:lnTo>
                  <a:lnTo>
                    <a:pt x="110" y="38"/>
                  </a:lnTo>
                  <a:lnTo>
                    <a:pt x="110" y="40"/>
                  </a:lnTo>
                  <a:lnTo>
                    <a:pt x="110" y="42"/>
                  </a:lnTo>
                  <a:lnTo>
                    <a:pt x="110" y="44"/>
                  </a:lnTo>
                  <a:lnTo>
                    <a:pt x="110" y="46"/>
                  </a:lnTo>
                  <a:lnTo>
                    <a:pt x="110" y="48"/>
                  </a:lnTo>
                  <a:lnTo>
                    <a:pt x="110" y="50"/>
                  </a:lnTo>
                  <a:lnTo>
                    <a:pt x="110" y="52"/>
                  </a:lnTo>
                  <a:lnTo>
                    <a:pt x="110" y="56"/>
                  </a:lnTo>
                  <a:lnTo>
                    <a:pt x="110" y="60"/>
                  </a:lnTo>
                  <a:lnTo>
                    <a:pt x="110" y="64"/>
                  </a:lnTo>
                  <a:lnTo>
                    <a:pt x="108" y="68"/>
                  </a:lnTo>
                  <a:lnTo>
                    <a:pt x="102" y="72"/>
                  </a:lnTo>
                  <a:lnTo>
                    <a:pt x="92" y="76"/>
                  </a:lnTo>
                  <a:lnTo>
                    <a:pt x="90" y="78"/>
                  </a:lnTo>
                  <a:lnTo>
                    <a:pt x="86" y="80"/>
                  </a:lnTo>
                  <a:lnTo>
                    <a:pt x="82" y="84"/>
                  </a:lnTo>
                  <a:lnTo>
                    <a:pt x="78" y="86"/>
                  </a:lnTo>
                  <a:lnTo>
                    <a:pt x="70" y="90"/>
                  </a:lnTo>
                  <a:lnTo>
                    <a:pt x="66" y="92"/>
                  </a:lnTo>
                  <a:lnTo>
                    <a:pt x="64" y="94"/>
                  </a:lnTo>
                  <a:lnTo>
                    <a:pt x="62" y="96"/>
                  </a:lnTo>
                  <a:lnTo>
                    <a:pt x="60" y="98"/>
                  </a:lnTo>
                  <a:lnTo>
                    <a:pt x="52" y="104"/>
                  </a:lnTo>
                  <a:lnTo>
                    <a:pt x="46" y="108"/>
                  </a:lnTo>
                  <a:lnTo>
                    <a:pt x="44" y="110"/>
                  </a:lnTo>
                  <a:lnTo>
                    <a:pt x="36" y="114"/>
                  </a:lnTo>
                  <a:lnTo>
                    <a:pt x="32" y="118"/>
                  </a:lnTo>
                  <a:lnTo>
                    <a:pt x="30" y="118"/>
                  </a:lnTo>
                  <a:lnTo>
                    <a:pt x="28" y="118"/>
                  </a:lnTo>
                  <a:lnTo>
                    <a:pt x="26" y="118"/>
                  </a:lnTo>
                  <a:lnTo>
                    <a:pt x="24" y="118"/>
                  </a:lnTo>
                  <a:lnTo>
                    <a:pt x="22" y="118"/>
                  </a:lnTo>
                  <a:lnTo>
                    <a:pt x="20" y="116"/>
                  </a:lnTo>
                  <a:lnTo>
                    <a:pt x="16" y="114"/>
                  </a:lnTo>
                  <a:lnTo>
                    <a:pt x="14" y="114"/>
                  </a:lnTo>
                  <a:lnTo>
                    <a:pt x="14" y="112"/>
                  </a:lnTo>
                  <a:lnTo>
                    <a:pt x="14" y="110"/>
                  </a:lnTo>
                  <a:lnTo>
                    <a:pt x="12" y="108"/>
                  </a:lnTo>
                  <a:lnTo>
                    <a:pt x="10" y="108"/>
                  </a:lnTo>
                  <a:lnTo>
                    <a:pt x="8" y="108"/>
                  </a:lnTo>
                  <a:lnTo>
                    <a:pt x="8" y="110"/>
                  </a:lnTo>
                  <a:lnTo>
                    <a:pt x="6" y="110"/>
                  </a:lnTo>
                  <a:lnTo>
                    <a:pt x="6" y="108"/>
                  </a:lnTo>
                  <a:lnTo>
                    <a:pt x="8" y="108"/>
                  </a:lnTo>
                  <a:lnTo>
                    <a:pt x="8" y="106"/>
                  </a:lnTo>
                  <a:lnTo>
                    <a:pt x="6" y="106"/>
                  </a:lnTo>
                  <a:lnTo>
                    <a:pt x="6" y="104"/>
                  </a:lnTo>
                  <a:lnTo>
                    <a:pt x="6" y="102"/>
                  </a:lnTo>
                  <a:lnTo>
                    <a:pt x="6" y="100"/>
                  </a:lnTo>
                  <a:lnTo>
                    <a:pt x="6" y="98"/>
                  </a:lnTo>
                  <a:lnTo>
                    <a:pt x="6" y="96"/>
                  </a:lnTo>
                  <a:close/>
                </a:path>
              </a:pathLst>
            </a:custGeom>
            <a:solidFill>
              <a:srgbClr val="FC6800"/>
            </a:solidFill>
            <a:ln w="3175">
              <a:solidFill>
                <a:schemeClr val="bg1"/>
              </a:solidFill>
              <a:prstDash val="sysDot"/>
              <a:round/>
              <a:headEnd/>
              <a:tailEnd/>
            </a:ln>
          </p:spPr>
          <p:txBody>
            <a:bodyPr/>
            <a:lstStyle/>
            <a:p>
              <a:pPr fontAlgn="base">
                <a:spcBef>
                  <a:spcPct val="0"/>
                </a:spcBef>
                <a:spcAft>
                  <a:spcPct val="0"/>
                </a:spcAft>
              </a:pPr>
              <a:endParaRPr lang="de-DE" sz="2400">
                <a:solidFill>
                  <a:srgbClr val="000000"/>
                </a:solidFill>
                <a:cs typeface="Arial" charset="0"/>
              </a:endParaRPr>
            </a:p>
          </p:txBody>
        </p:sp>
        <p:sp>
          <p:nvSpPr>
            <p:cNvPr id="14641" name="Freeform 2723"/>
            <p:cNvSpPr>
              <a:spLocks/>
            </p:cNvSpPr>
            <p:nvPr/>
          </p:nvSpPr>
          <p:spPr bwMode="auto">
            <a:xfrm>
              <a:off x="4746230" y="2263351"/>
              <a:ext cx="2619" cy="2619"/>
            </a:xfrm>
            <a:custGeom>
              <a:avLst/>
              <a:gdLst>
                <a:gd name="T0" fmla="*/ 0 w 2"/>
                <a:gd name="T1" fmla="*/ 0 h 4"/>
                <a:gd name="T2" fmla="*/ 2147483647 w 2"/>
                <a:gd name="T3" fmla="*/ 2147483647 h 4"/>
                <a:gd name="T4" fmla="*/ 2147483647 w 2"/>
                <a:gd name="T5" fmla="*/ 2147483647 h 4"/>
                <a:gd name="T6" fmla="*/ 0 w 2"/>
                <a:gd name="T7" fmla="*/ 2147483647 h 4"/>
                <a:gd name="T8" fmla="*/ 0 w 2"/>
                <a:gd name="T9" fmla="*/ 0 h 4"/>
                <a:gd name="T10" fmla="*/ 0 60000 65536"/>
                <a:gd name="T11" fmla="*/ 0 60000 65536"/>
                <a:gd name="T12" fmla="*/ 0 60000 65536"/>
                <a:gd name="T13" fmla="*/ 0 60000 65536"/>
                <a:gd name="T14" fmla="*/ 0 60000 65536"/>
                <a:gd name="T15" fmla="*/ 0 w 2"/>
                <a:gd name="T16" fmla="*/ 0 h 4"/>
                <a:gd name="T17" fmla="*/ 2 w 2"/>
                <a:gd name="T18" fmla="*/ 4 h 4"/>
              </a:gdLst>
              <a:ahLst/>
              <a:cxnLst>
                <a:cxn ang="T10">
                  <a:pos x="T0" y="T1"/>
                </a:cxn>
                <a:cxn ang="T11">
                  <a:pos x="T2" y="T3"/>
                </a:cxn>
                <a:cxn ang="T12">
                  <a:pos x="T4" y="T5"/>
                </a:cxn>
                <a:cxn ang="T13">
                  <a:pos x="T6" y="T7"/>
                </a:cxn>
                <a:cxn ang="T14">
                  <a:pos x="T8" y="T9"/>
                </a:cxn>
              </a:cxnLst>
              <a:rect l="T15" t="T16" r="T17" b="T18"/>
              <a:pathLst>
                <a:path w="2" h="4">
                  <a:moveTo>
                    <a:pt x="0" y="0"/>
                  </a:moveTo>
                  <a:lnTo>
                    <a:pt x="2" y="2"/>
                  </a:lnTo>
                  <a:lnTo>
                    <a:pt x="2" y="4"/>
                  </a:lnTo>
                  <a:lnTo>
                    <a:pt x="0" y="2"/>
                  </a:lnTo>
                  <a:lnTo>
                    <a:pt x="0" y="0"/>
                  </a:lnTo>
                  <a:close/>
                </a:path>
              </a:pathLst>
            </a:custGeom>
            <a:noFill/>
            <a:ln w="3175">
              <a:solidFill>
                <a:schemeClr val="bg1"/>
              </a:solidFill>
              <a:prstDash val="sysDot"/>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lang="de-DE" sz="2400">
                <a:solidFill>
                  <a:srgbClr val="000000"/>
                </a:solidFill>
                <a:cs typeface="Arial" charset="0"/>
              </a:endParaRPr>
            </a:p>
          </p:txBody>
        </p:sp>
        <p:sp>
          <p:nvSpPr>
            <p:cNvPr id="14642" name="Freeform 2724"/>
            <p:cNvSpPr>
              <a:spLocks/>
            </p:cNvSpPr>
            <p:nvPr/>
          </p:nvSpPr>
          <p:spPr bwMode="auto">
            <a:xfrm>
              <a:off x="4748848" y="2182170"/>
              <a:ext cx="404601" cy="310325"/>
            </a:xfrm>
            <a:custGeom>
              <a:avLst/>
              <a:gdLst>
                <a:gd name="T0" fmla="*/ 2147483647 w 440"/>
                <a:gd name="T1" fmla="*/ 2147483647 h 376"/>
                <a:gd name="T2" fmla="*/ 2147483647 w 440"/>
                <a:gd name="T3" fmla="*/ 2147483647 h 376"/>
                <a:gd name="T4" fmla="*/ 2147483647 w 440"/>
                <a:gd name="T5" fmla="*/ 2147483647 h 376"/>
                <a:gd name="T6" fmla="*/ 2147483647 w 440"/>
                <a:gd name="T7" fmla="*/ 2147483647 h 376"/>
                <a:gd name="T8" fmla="*/ 2147483647 w 440"/>
                <a:gd name="T9" fmla="*/ 2147483647 h 376"/>
                <a:gd name="T10" fmla="*/ 2147483647 w 440"/>
                <a:gd name="T11" fmla="*/ 2147483647 h 376"/>
                <a:gd name="T12" fmla="*/ 2147483647 w 440"/>
                <a:gd name="T13" fmla="*/ 2147483647 h 376"/>
                <a:gd name="T14" fmla="*/ 2147483647 w 440"/>
                <a:gd name="T15" fmla="*/ 2147483647 h 376"/>
                <a:gd name="T16" fmla="*/ 2147483647 w 440"/>
                <a:gd name="T17" fmla="*/ 2147483647 h 376"/>
                <a:gd name="T18" fmla="*/ 2147483647 w 440"/>
                <a:gd name="T19" fmla="*/ 2147483647 h 376"/>
                <a:gd name="T20" fmla="*/ 2147483647 w 440"/>
                <a:gd name="T21" fmla="*/ 2147483647 h 376"/>
                <a:gd name="T22" fmla="*/ 2147483647 w 440"/>
                <a:gd name="T23" fmla="*/ 2147483647 h 376"/>
                <a:gd name="T24" fmla="*/ 2147483647 w 440"/>
                <a:gd name="T25" fmla="*/ 2147483647 h 376"/>
                <a:gd name="T26" fmla="*/ 2147483647 w 440"/>
                <a:gd name="T27" fmla="*/ 2147483647 h 376"/>
                <a:gd name="T28" fmla="*/ 2147483647 w 440"/>
                <a:gd name="T29" fmla="*/ 2147483647 h 376"/>
                <a:gd name="T30" fmla="*/ 2147483647 w 440"/>
                <a:gd name="T31" fmla="*/ 2147483647 h 376"/>
                <a:gd name="T32" fmla="*/ 2147483647 w 440"/>
                <a:gd name="T33" fmla="*/ 2147483647 h 376"/>
                <a:gd name="T34" fmla="*/ 2147483647 w 440"/>
                <a:gd name="T35" fmla="*/ 2147483647 h 376"/>
                <a:gd name="T36" fmla="*/ 2147483647 w 440"/>
                <a:gd name="T37" fmla="*/ 2147483647 h 376"/>
                <a:gd name="T38" fmla="*/ 2147483647 w 440"/>
                <a:gd name="T39" fmla="*/ 2147483647 h 376"/>
                <a:gd name="T40" fmla="*/ 2147483647 w 440"/>
                <a:gd name="T41" fmla="*/ 2147483647 h 376"/>
                <a:gd name="T42" fmla="*/ 2147483647 w 440"/>
                <a:gd name="T43" fmla="*/ 2147483647 h 376"/>
                <a:gd name="T44" fmla="*/ 2147483647 w 440"/>
                <a:gd name="T45" fmla="*/ 2147483647 h 376"/>
                <a:gd name="T46" fmla="*/ 2147483647 w 440"/>
                <a:gd name="T47" fmla="*/ 2147483647 h 376"/>
                <a:gd name="T48" fmla="*/ 2147483647 w 440"/>
                <a:gd name="T49" fmla="*/ 2147483647 h 376"/>
                <a:gd name="T50" fmla="*/ 2147483647 w 440"/>
                <a:gd name="T51" fmla="*/ 2147483647 h 376"/>
                <a:gd name="T52" fmla="*/ 2147483647 w 440"/>
                <a:gd name="T53" fmla="*/ 2147483647 h 376"/>
                <a:gd name="T54" fmla="*/ 2147483647 w 440"/>
                <a:gd name="T55" fmla="*/ 2147483647 h 376"/>
                <a:gd name="T56" fmla="*/ 2147483647 w 440"/>
                <a:gd name="T57" fmla="*/ 2147483647 h 376"/>
                <a:gd name="T58" fmla="*/ 2147483647 w 440"/>
                <a:gd name="T59" fmla="*/ 2147483647 h 376"/>
                <a:gd name="T60" fmla="*/ 2147483647 w 440"/>
                <a:gd name="T61" fmla="*/ 2147483647 h 376"/>
                <a:gd name="T62" fmla="*/ 2147483647 w 440"/>
                <a:gd name="T63" fmla="*/ 2147483647 h 376"/>
                <a:gd name="T64" fmla="*/ 2147483647 w 440"/>
                <a:gd name="T65" fmla="*/ 2147483647 h 376"/>
                <a:gd name="T66" fmla="*/ 2147483647 w 440"/>
                <a:gd name="T67" fmla="*/ 2147483647 h 376"/>
                <a:gd name="T68" fmla="*/ 0 w 440"/>
                <a:gd name="T69" fmla="*/ 2147483647 h 376"/>
                <a:gd name="T70" fmla="*/ 2147483647 w 440"/>
                <a:gd name="T71" fmla="*/ 2147483647 h 376"/>
                <a:gd name="T72" fmla="*/ 2147483647 w 440"/>
                <a:gd name="T73" fmla="*/ 2147483647 h 376"/>
                <a:gd name="T74" fmla="*/ 2147483647 w 440"/>
                <a:gd name="T75" fmla="*/ 2147483647 h 376"/>
                <a:gd name="T76" fmla="*/ 2147483647 w 440"/>
                <a:gd name="T77" fmla="*/ 2147483647 h 376"/>
                <a:gd name="T78" fmla="*/ 2147483647 w 440"/>
                <a:gd name="T79" fmla="*/ 2147483647 h 376"/>
                <a:gd name="T80" fmla="*/ 2147483647 w 440"/>
                <a:gd name="T81" fmla="*/ 2147483647 h 376"/>
                <a:gd name="T82" fmla="*/ 2147483647 w 440"/>
                <a:gd name="T83" fmla="*/ 2147483647 h 376"/>
                <a:gd name="T84" fmla="*/ 2147483647 w 440"/>
                <a:gd name="T85" fmla="*/ 2147483647 h 376"/>
                <a:gd name="T86" fmla="*/ 2147483647 w 440"/>
                <a:gd name="T87" fmla="*/ 2147483647 h 376"/>
                <a:gd name="T88" fmla="*/ 2147483647 w 440"/>
                <a:gd name="T89" fmla="*/ 2147483647 h 376"/>
                <a:gd name="T90" fmla="*/ 2147483647 w 440"/>
                <a:gd name="T91" fmla="*/ 2147483647 h 376"/>
                <a:gd name="T92" fmla="*/ 2147483647 w 440"/>
                <a:gd name="T93" fmla="*/ 2147483647 h 376"/>
                <a:gd name="T94" fmla="*/ 2147483647 w 440"/>
                <a:gd name="T95" fmla="*/ 2147483647 h 376"/>
                <a:gd name="T96" fmla="*/ 2147483647 w 440"/>
                <a:gd name="T97" fmla="*/ 2147483647 h 376"/>
                <a:gd name="T98" fmla="*/ 2147483647 w 440"/>
                <a:gd name="T99" fmla="*/ 2147483647 h 376"/>
                <a:gd name="T100" fmla="*/ 2147483647 w 440"/>
                <a:gd name="T101" fmla="*/ 2147483647 h 376"/>
                <a:gd name="T102" fmla="*/ 2147483647 w 440"/>
                <a:gd name="T103" fmla="*/ 2147483647 h 376"/>
                <a:gd name="T104" fmla="*/ 2147483647 w 440"/>
                <a:gd name="T105" fmla="*/ 2147483647 h 376"/>
                <a:gd name="T106" fmla="*/ 2147483647 w 440"/>
                <a:gd name="T107" fmla="*/ 2147483647 h 376"/>
                <a:gd name="T108" fmla="*/ 2147483647 w 440"/>
                <a:gd name="T109" fmla="*/ 2147483647 h 376"/>
                <a:gd name="T110" fmla="*/ 2147483647 w 440"/>
                <a:gd name="T111" fmla="*/ 2147483647 h 376"/>
                <a:gd name="T112" fmla="*/ 2147483647 w 440"/>
                <a:gd name="T113" fmla="*/ 2147483647 h 376"/>
                <a:gd name="T114" fmla="*/ 2147483647 w 440"/>
                <a:gd name="T115" fmla="*/ 2147483647 h 376"/>
                <a:gd name="T116" fmla="*/ 2147483647 w 440"/>
                <a:gd name="T117" fmla="*/ 2147483647 h 376"/>
                <a:gd name="T118" fmla="*/ 2147483647 w 440"/>
                <a:gd name="T119" fmla="*/ 2147483647 h 376"/>
                <a:gd name="T120" fmla="*/ 2147483647 w 440"/>
                <a:gd name="T121" fmla="*/ 2147483647 h 37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w 440"/>
                <a:gd name="T184" fmla="*/ 0 h 376"/>
                <a:gd name="T185" fmla="*/ 440 w 440"/>
                <a:gd name="T186" fmla="*/ 376 h 376"/>
              </a:gdLst>
              <a:ahLst/>
              <a:cxnLst>
                <a:cxn ang="T122">
                  <a:pos x="T0" y="T1"/>
                </a:cxn>
                <a:cxn ang="T123">
                  <a:pos x="T2" y="T3"/>
                </a:cxn>
                <a:cxn ang="T124">
                  <a:pos x="T4" y="T5"/>
                </a:cxn>
                <a:cxn ang="T125">
                  <a:pos x="T6" y="T7"/>
                </a:cxn>
                <a:cxn ang="T126">
                  <a:pos x="T8" y="T9"/>
                </a:cxn>
                <a:cxn ang="T127">
                  <a:pos x="T10" y="T11"/>
                </a:cxn>
                <a:cxn ang="T128">
                  <a:pos x="T12" y="T13"/>
                </a:cxn>
                <a:cxn ang="T129">
                  <a:pos x="T14" y="T15"/>
                </a:cxn>
                <a:cxn ang="T130">
                  <a:pos x="T16" y="T17"/>
                </a:cxn>
                <a:cxn ang="T131">
                  <a:pos x="T18" y="T19"/>
                </a:cxn>
                <a:cxn ang="T132">
                  <a:pos x="T20" y="T21"/>
                </a:cxn>
                <a:cxn ang="T133">
                  <a:pos x="T22" y="T23"/>
                </a:cxn>
                <a:cxn ang="T134">
                  <a:pos x="T24" y="T25"/>
                </a:cxn>
                <a:cxn ang="T135">
                  <a:pos x="T26" y="T27"/>
                </a:cxn>
                <a:cxn ang="T136">
                  <a:pos x="T28" y="T29"/>
                </a:cxn>
                <a:cxn ang="T137">
                  <a:pos x="T30" y="T31"/>
                </a:cxn>
                <a:cxn ang="T138">
                  <a:pos x="T32" y="T33"/>
                </a:cxn>
                <a:cxn ang="T139">
                  <a:pos x="T34" y="T35"/>
                </a:cxn>
                <a:cxn ang="T140">
                  <a:pos x="T36" y="T37"/>
                </a:cxn>
                <a:cxn ang="T141">
                  <a:pos x="T38" y="T39"/>
                </a:cxn>
                <a:cxn ang="T142">
                  <a:pos x="T40" y="T41"/>
                </a:cxn>
                <a:cxn ang="T143">
                  <a:pos x="T42" y="T43"/>
                </a:cxn>
                <a:cxn ang="T144">
                  <a:pos x="T44" y="T45"/>
                </a:cxn>
                <a:cxn ang="T145">
                  <a:pos x="T46" y="T47"/>
                </a:cxn>
                <a:cxn ang="T146">
                  <a:pos x="T48" y="T49"/>
                </a:cxn>
                <a:cxn ang="T147">
                  <a:pos x="T50" y="T51"/>
                </a:cxn>
                <a:cxn ang="T148">
                  <a:pos x="T52" y="T53"/>
                </a:cxn>
                <a:cxn ang="T149">
                  <a:pos x="T54" y="T55"/>
                </a:cxn>
                <a:cxn ang="T150">
                  <a:pos x="T56" y="T57"/>
                </a:cxn>
                <a:cxn ang="T151">
                  <a:pos x="T58" y="T59"/>
                </a:cxn>
                <a:cxn ang="T152">
                  <a:pos x="T60" y="T61"/>
                </a:cxn>
                <a:cxn ang="T153">
                  <a:pos x="T62" y="T63"/>
                </a:cxn>
                <a:cxn ang="T154">
                  <a:pos x="T64" y="T65"/>
                </a:cxn>
                <a:cxn ang="T155">
                  <a:pos x="T66" y="T67"/>
                </a:cxn>
                <a:cxn ang="T156">
                  <a:pos x="T68" y="T69"/>
                </a:cxn>
                <a:cxn ang="T157">
                  <a:pos x="T70" y="T71"/>
                </a:cxn>
                <a:cxn ang="T158">
                  <a:pos x="T72" y="T73"/>
                </a:cxn>
                <a:cxn ang="T159">
                  <a:pos x="T74" y="T75"/>
                </a:cxn>
                <a:cxn ang="T160">
                  <a:pos x="T76" y="T77"/>
                </a:cxn>
                <a:cxn ang="T161">
                  <a:pos x="T78" y="T79"/>
                </a:cxn>
                <a:cxn ang="T162">
                  <a:pos x="T80" y="T81"/>
                </a:cxn>
                <a:cxn ang="T163">
                  <a:pos x="T82" y="T83"/>
                </a:cxn>
                <a:cxn ang="T164">
                  <a:pos x="T84" y="T85"/>
                </a:cxn>
                <a:cxn ang="T165">
                  <a:pos x="T86" y="T87"/>
                </a:cxn>
                <a:cxn ang="T166">
                  <a:pos x="T88" y="T89"/>
                </a:cxn>
                <a:cxn ang="T167">
                  <a:pos x="T90" y="T91"/>
                </a:cxn>
                <a:cxn ang="T168">
                  <a:pos x="T92" y="T93"/>
                </a:cxn>
                <a:cxn ang="T169">
                  <a:pos x="T94" y="T95"/>
                </a:cxn>
                <a:cxn ang="T170">
                  <a:pos x="T96" y="T97"/>
                </a:cxn>
                <a:cxn ang="T171">
                  <a:pos x="T98" y="T99"/>
                </a:cxn>
                <a:cxn ang="T172">
                  <a:pos x="T100" y="T101"/>
                </a:cxn>
                <a:cxn ang="T173">
                  <a:pos x="T102" y="T103"/>
                </a:cxn>
                <a:cxn ang="T174">
                  <a:pos x="T104" y="T105"/>
                </a:cxn>
                <a:cxn ang="T175">
                  <a:pos x="T106" y="T107"/>
                </a:cxn>
                <a:cxn ang="T176">
                  <a:pos x="T108" y="T109"/>
                </a:cxn>
                <a:cxn ang="T177">
                  <a:pos x="T110" y="T111"/>
                </a:cxn>
                <a:cxn ang="T178">
                  <a:pos x="T112" y="T113"/>
                </a:cxn>
                <a:cxn ang="T179">
                  <a:pos x="T114" y="T115"/>
                </a:cxn>
                <a:cxn ang="T180">
                  <a:pos x="T116" y="T117"/>
                </a:cxn>
                <a:cxn ang="T181">
                  <a:pos x="T118" y="T119"/>
                </a:cxn>
                <a:cxn ang="T182">
                  <a:pos x="T120" y="T121"/>
                </a:cxn>
              </a:cxnLst>
              <a:rect l="T183" t="T184" r="T185" b="T186"/>
              <a:pathLst>
                <a:path w="440" h="376">
                  <a:moveTo>
                    <a:pt x="370" y="312"/>
                  </a:moveTo>
                  <a:lnTo>
                    <a:pt x="340" y="326"/>
                  </a:lnTo>
                  <a:lnTo>
                    <a:pt x="310" y="328"/>
                  </a:lnTo>
                  <a:lnTo>
                    <a:pt x="292" y="336"/>
                  </a:lnTo>
                  <a:lnTo>
                    <a:pt x="278" y="354"/>
                  </a:lnTo>
                  <a:lnTo>
                    <a:pt x="276" y="358"/>
                  </a:lnTo>
                  <a:lnTo>
                    <a:pt x="274" y="370"/>
                  </a:lnTo>
                  <a:lnTo>
                    <a:pt x="272" y="370"/>
                  </a:lnTo>
                  <a:lnTo>
                    <a:pt x="258" y="356"/>
                  </a:lnTo>
                  <a:lnTo>
                    <a:pt x="256" y="356"/>
                  </a:lnTo>
                  <a:lnTo>
                    <a:pt x="252" y="356"/>
                  </a:lnTo>
                  <a:lnTo>
                    <a:pt x="234" y="356"/>
                  </a:lnTo>
                  <a:lnTo>
                    <a:pt x="232" y="354"/>
                  </a:lnTo>
                  <a:lnTo>
                    <a:pt x="216" y="354"/>
                  </a:lnTo>
                  <a:lnTo>
                    <a:pt x="214" y="354"/>
                  </a:lnTo>
                  <a:lnTo>
                    <a:pt x="212" y="354"/>
                  </a:lnTo>
                  <a:lnTo>
                    <a:pt x="210" y="352"/>
                  </a:lnTo>
                  <a:lnTo>
                    <a:pt x="208" y="352"/>
                  </a:lnTo>
                  <a:lnTo>
                    <a:pt x="204" y="352"/>
                  </a:lnTo>
                  <a:lnTo>
                    <a:pt x="202" y="350"/>
                  </a:lnTo>
                  <a:lnTo>
                    <a:pt x="202" y="348"/>
                  </a:lnTo>
                  <a:lnTo>
                    <a:pt x="200" y="348"/>
                  </a:lnTo>
                  <a:lnTo>
                    <a:pt x="198" y="348"/>
                  </a:lnTo>
                  <a:lnTo>
                    <a:pt x="196" y="348"/>
                  </a:lnTo>
                  <a:lnTo>
                    <a:pt x="194" y="348"/>
                  </a:lnTo>
                  <a:lnTo>
                    <a:pt x="194" y="350"/>
                  </a:lnTo>
                  <a:lnTo>
                    <a:pt x="192" y="352"/>
                  </a:lnTo>
                  <a:lnTo>
                    <a:pt x="192" y="358"/>
                  </a:lnTo>
                  <a:lnTo>
                    <a:pt x="192" y="362"/>
                  </a:lnTo>
                  <a:lnTo>
                    <a:pt x="192" y="364"/>
                  </a:lnTo>
                  <a:lnTo>
                    <a:pt x="194" y="368"/>
                  </a:lnTo>
                  <a:lnTo>
                    <a:pt x="192" y="368"/>
                  </a:lnTo>
                  <a:lnTo>
                    <a:pt x="192" y="370"/>
                  </a:lnTo>
                  <a:lnTo>
                    <a:pt x="190" y="372"/>
                  </a:lnTo>
                  <a:lnTo>
                    <a:pt x="188" y="374"/>
                  </a:lnTo>
                  <a:lnTo>
                    <a:pt x="186" y="376"/>
                  </a:lnTo>
                  <a:lnTo>
                    <a:pt x="186" y="374"/>
                  </a:lnTo>
                  <a:lnTo>
                    <a:pt x="184" y="374"/>
                  </a:lnTo>
                  <a:lnTo>
                    <a:pt x="184" y="372"/>
                  </a:lnTo>
                  <a:lnTo>
                    <a:pt x="184" y="370"/>
                  </a:lnTo>
                  <a:lnTo>
                    <a:pt x="184" y="368"/>
                  </a:lnTo>
                  <a:lnTo>
                    <a:pt x="182" y="366"/>
                  </a:lnTo>
                  <a:lnTo>
                    <a:pt x="182" y="364"/>
                  </a:lnTo>
                  <a:lnTo>
                    <a:pt x="180" y="364"/>
                  </a:lnTo>
                  <a:lnTo>
                    <a:pt x="180" y="362"/>
                  </a:lnTo>
                  <a:lnTo>
                    <a:pt x="180" y="360"/>
                  </a:lnTo>
                  <a:lnTo>
                    <a:pt x="178" y="360"/>
                  </a:lnTo>
                  <a:lnTo>
                    <a:pt x="176" y="358"/>
                  </a:lnTo>
                  <a:lnTo>
                    <a:pt x="176" y="360"/>
                  </a:lnTo>
                  <a:lnTo>
                    <a:pt x="174" y="358"/>
                  </a:lnTo>
                  <a:lnTo>
                    <a:pt x="174" y="356"/>
                  </a:lnTo>
                  <a:lnTo>
                    <a:pt x="174" y="354"/>
                  </a:lnTo>
                  <a:lnTo>
                    <a:pt x="174" y="352"/>
                  </a:lnTo>
                  <a:lnTo>
                    <a:pt x="174" y="350"/>
                  </a:lnTo>
                  <a:lnTo>
                    <a:pt x="170" y="346"/>
                  </a:lnTo>
                  <a:lnTo>
                    <a:pt x="168" y="344"/>
                  </a:lnTo>
                  <a:lnTo>
                    <a:pt x="164" y="340"/>
                  </a:lnTo>
                  <a:lnTo>
                    <a:pt x="162" y="340"/>
                  </a:lnTo>
                  <a:lnTo>
                    <a:pt x="162" y="338"/>
                  </a:lnTo>
                  <a:lnTo>
                    <a:pt x="162" y="336"/>
                  </a:lnTo>
                  <a:lnTo>
                    <a:pt x="160" y="336"/>
                  </a:lnTo>
                  <a:lnTo>
                    <a:pt x="160" y="334"/>
                  </a:lnTo>
                  <a:lnTo>
                    <a:pt x="158" y="332"/>
                  </a:lnTo>
                  <a:lnTo>
                    <a:pt x="156" y="330"/>
                  </a:lnTo>
                  <a:lnTo>
                    <a:pt x="156" y="328"/>
                  </a:lnTo>
                  <a:lnTo>
                    <a:pt x="156" y="326"/>
                  </a:lnTo>
                  <a:lnTo>
                    <a:pt x="154" y="326"/>
                  </a:lnTo>
                  <a:lnTo>
                    <a:pt x="154" y="324"/>
                  </a:lnTo>
                  <a:lnTo>
                    <a:pt x="152" y="324"/>
                  </a:lnTo>
                  <a:lnTo>
                    <a:pt x="152" y="322"/>
                  </a:lnTo>
                  <a:lnTo>
                    <a:pt x="150" y="320"/>
                  </a:lnTo>
                  <a:lnTo>
                    <a:pt x="150" y="318"/>
                  </a:lnTo>
                  <a:lnTo>
                    <a:pt x="150" y="316"/>
                  </a:lnTo>
                  <a:lnTo>
                    <a:pt x="148" y="316"/>
                  </a:lnTo>
                  <a:lnTo>
                    <a:pt x="148" y="314"/>
                  </a:lnTo>
                  <a:lnTo>
                    <a:pt x="148" y="312"/>
                  </a:lnTo>
                  <a:lnTo>
                    <a:pt x="148" y="310"/>
                  </a:lnTo>
                  <a:lnTo>
                    <a:pt x="146" y="310"/>
                  </a:lnTo>
                  <a:lnTo>
                    <a:pt x="146" y="308"/>
                  </a:lnTo>
                  <a:lnTo>
                    <a:pt x="144" y="302"/>
                  </a:lnTo>
                  <a:lnTo>
                    <a:pt x="140" y="300"/>
                  </a:lnTo>
                  <a:lnTo>
                    <a:pt x="140" y="298"/>
                  </a:lnTo>
                  <a:lnTo>
                    <a:pt x="140" y="296"/>
                  </a:lnTo>
                  <a:lnTo>
                    <a:pt x="138" y="294"/>
                  </a:lnTo>
                  <a:lnTo>
                    <a:pt x="136" y="294"/>
                  </a:lnTo>
                  <a:lnTo>
                    <a:pt x="134" y="288"/>
                  </a:lnTo>
                  <a:lnTo>
                    <a:pt x="132" y="288"/>
                  </a:lnTo>
                  <a:lnTo>
                    <a:pt x="130" y="288"/>
                  </a:lnTo>
                  <a:lnTo>
                    <a:pt x="128" y="288"/>
                  </a:lnTo>
                  <a:lnTo>
                    <a:pt x="126" y="286"/>
                  </a:lnTo>
                  <a:lnTo>
                    <a:pt x="124" y="284"/>
                  </a:lnTo>
                  <a:lnTo>
                    <a:pt x="122" y="284"/>
                  </a:lnTo>
                  <a:lnTo>
                    <a:pt x="120" y="284"/>
                  </a:lnTo>
                  <a:lnTo>
                    <a:pt x="118" y="282"/>
                  </a:lnTo>
                  <a:lnTo>
                    <a:pt x="114" y="280"/>
                  </a:lnTo>
                  <a:lnTo>
                    <a:pt x="114" y="278"/>
                  </a:lnTo>
                  <a:lnTo>
                    <a:pt x="114" y="276"/>
                  </a:lnTo>
                  <a:lnTo>
                    <a:pt x="112" y="272"/>
                  </a:lnTo>
                  <a:lnTo>
                    <a:pt x="110" y="272"/>
                  </a:lnTo>
                  <a:lnTo>
                    <a:pt x="110" y="270"/>
                  </a:lnTo>
                  <a:lnTo>
                    <a:pt x="112" y="270"/>
                  </a:lnTo>
                  <a:lnTo>
                    <a:pt x="110" y="270"/>
                  </a:lnTo>
                  <a:lnTo>
                    <a:pt x="108" y="268"/>
                  </a:lnTo>
                  <a:lnTo>
                    <a:pt x="108" y="266"/>
                  </a:lnTo>
                  <a:lnTo>
                    <a:pt x="104" y="264"/>
                  </a:lnTo>
                  <a:lnTo>
                    <a:pt x="104" y="262"/>
                  </a:lnTo>
                  <a:lnTo>
                    <a:pt x="104" y="258"/>
                  </a:lnTo>
                  <a:lnTo>
                    <a:pt x="104" y="256"/>
                  </a:lnTo>
                  <a:lnTo>
                    <a:pt x="104" y="254"/>
                  </a:lnTo>
                  <a:lnTo>
                    <a:pt x="104" y="252"/>
                  </a:lnTo>
                  <a:lnTo>
                    <a:pt x="102" y="250"/>
                  </a:lnTo>
                  <a:lnTo>
                    <a:pt x="102" y="248"/>
                  </a:lnTo>
                  <a:lnTo>
                    <a:pt x="100" y="246"/>
                  </a:lnTo>
                  <a:lnTo>
                    <a:pt x="100" y="244"/>
                  </a:lnTo>
                  <a:lnTo>
                    <a:pt x="100" y="240"/>
                  </a:lnTo>
                  <a:lnTo>
                    <a:pt x="100" y="238"/>
                  </a:lnTo>
                  <a:lnTo>
                    <a:pt x="102" y="234"/>
                  </a:lnTo>
                  <a:lnTo>
                    <a:pt x="100" y="228"/>
                  </a:lnTo>
                  <a:lnTo>
                    <a:pt x="98" y="224"/>
                  </a:lnTo>
                  <a:lnTo>
                    <a:pt x="96" y="222"/>
                  </a:lnTo>
                  <a:lnTo>
                    <a:pt x="96" y="220"/>
                  </a:lnTo>
                  <a:lnTo>
                    <a:pt x="96" y="222"/>
                  </a:lnTo>
                  <a:lnTo>
                    <a:pt x="98" y="222"/>
                  </a:lnTo>
                  <a:lnTo>
                    <a:pt x="98" y="220"/>
                  </a:lnTo>
                  <a:lnTo>
                    <a:pt x="96" y="220"/>
                  </a:lnTo>
                  <a:lnTo>
                    <a:pt x="96" y="218"/>
                  </a:lnTo>
                  <a:lnTo>
                    <a:pt x="92" y="214"/>
                  </a:lnTo>
                  <a:lnTo>
                    <a:pt x="92" y="212"/>
                  </a:lnTo>
                  <a:lnTo>
                    <a:pt x="92" y="210"/>
                  </a:lnTo>
                  <a:lnTo>
                    <a:pt x="90" y="208"/>
                  </a:lnTo>
                  <a:lnTo>
                    <a:pt x="90" y="206"/>
                  </a:lnTo>
                  <a:lnTo>
                    <a:pt x="88" y="206"/>
                  </a:lnTo>
                  <a:lnTo>
                    <a:pt x="86" y="202"/>
                  </a:lnTo>
                  <a:lnTo>
                    <a:pt x="86" y="200"/>
                  </a:lnTo>
                  <a:lnTo>
                    <a:pt x="86" y="198"/>
                  </a:lnTo>
                  <a:lnTo>
                    <a:pt x="80" y="194"/>
                  </a:lnTo>
                  <a:lnTo>
                    <a:pt x="78" y="192"/>
                  </a:lnTo>
                  <a:lnTo>
                    <a:pt x="76" y="192"/>
                  </a:lnTo>
                  <a:lnTo>
                    <a:pt x="72" y="192"/>
                  </a:lnTo>
                  <a:lnTo>
                    <a:pt x="70" y="190"/>
                  </a:lnTo>
                  <a:lnTo>
                    <a:pt x="68" y="188"/>
                  </a:lnTo>
                  <a:lnTo>
                    <a:pt x="66" y="188"/>
                  </a:lnTo>
                  <a:lnTo>
                    <a:pt x="66" y="190"/>
                  </a:lnTo>
                  <a:lnTo>
                    <a:pt x="68" y="190"/>
                  </a:lnTo>
                  <a:lnTo>
                    <a:pt x="66" y="190"/>
                  </a:lnTo>
                  <a:lnTo>
                    <a:pt x="66" y="188"/>
                  </a:lnTo>
                  <a:lnTo>
                    <a:pt x="64" y="186"/>
                  </a:lnTo>
                  <a:lnTo>
                    <a:pt x="66" y="186"/>
                  </a:lnTo>
                  <a:lnTo>
                    <a:pt x="64" y="184"/>
                  </a:lnTo>
                  <a:lnTo>
                    <a:pt x="64" y="182"/>
                  </a:lnTo>
                  <a:lnTo>
                    <a:pt x="62" y="180"/>
                  </a:lnTo>
                  <a:lnTo>
                    <a:pt x="60" y="178"/>
                  </a:lnTo>
                  <a:lnTo>
                    <a:pt x="58" y="176"/>
                  </a:lnTo>
                  <a:lnTo>
                    <a:pt x="58" y="174"/>
                  </a:lnTo>
                  <a:lnTo>
                    <a:pt x="58" y="176"/>
                  </a:lnTo>
                  <a:lnTo>
                    <a:pt x="60" y="176"/>
                  </a:lnTo>
                  <a:lnTo>
                    <a:pt x="60" y="174"/>
                  </a:lnTo>
                  <a:lnTo>
                    <a:pt x="60" y="172"/>
                  </a:lnTo>
                  <a:lnTo>
                    <a:pt x="60" y="168"/>
                  </a:lnTo>
                  <a:lnTo>
                    <a:pt x="60" y="166"/>
                  </a:lnTo>
                  <a:lnTo>
                    <a:pt x="58" y="166"/>
                  </a:lnTo>
                  <a:lnTo>
                    <a:pt x="56" y="164"/>
                  </a:lnTo>
                  <a:lnTo>
                    <a:pt x="56" y="162"/>
                  </a:lnTo>
                  <a:lnTo>
                    <a:pt x="56" y="160"/>
                  </a:lnTo>
                  <a:lnTo>
                    <a:pt x="52" y="156"/>
                  </a:lnTo>
                  <a:lnTo>
                    <a:pt x="50" y="152"/>
                  </a:lnTo>
                  <a:lnTo>
                    <a:pt x="48" y="152"/>
                  </a:lnTo>
                  <a:lnTo>
                    <a:pt x="50" y="154"/>
                  </a:lnTo>
                  <a:lnTo>
                    <a:pt x="48" y="154"/>
                  </a:lnTo>
                  <a:lnTo>
                    <a:pt x="48" y="152"/>
                  </a:lnTo>
                  <a:lnTo>
                    <a:pt x="46" y="152"/>
                  </a:lnTo>
                  <a:lnTo>
                    <a:pt x="46" y="150"/>
                  </a:lnTo>
                  <a:lnTo>
                    <a:pt x="46" y="148"/>
                  </a:lnTo>
                  <a:lnTo>
                    <a:pt x="46" y="146"/>
                  </a:lnTo>
                  <a:lnTo>
                    <a:pt x="44" y="144"/>
                  </a:lnTo>
                  <a:lnTo>
                    <a:pt x="42" y="144"/>
                  </a:lnTo>
                  <a:lnTo>
                    <a:pt x="38" y="136"/>
                  </a:lnTo>
                  <a:lnTo>
                    <a:pt x="34" y="132"/>
                  </a:lnTo>
                  <a:lnTo>
                    <a:pt x="34" y="130"/>
                  </a:lnTo>
                  <a:lnTo>
                    <a:pt x="32" y="130"/>
                  </a:lnTo>
                  <a:lnTo>
                    <a:pt x="32" y="128"/>
                  </a:lnTo>
                  <a:lnTo>
                    <a:pt x="30" y="126"/>
                  </a:lnTo>
                  <a:lnTo>
                    <a:pt x="28" y="124"/>
                  </a:lnTo>
                  <a:lnTo>
                    <a:pt x="26" y="122"/>
                  </a:lnTo>
                  <a:lnTo>
                    <a:pt x="26" y="120"/>
                  </a:lnTo>
                  <a:lnTo>
                    <a:pt x="26" y="118"/>
                  </a:lnTo>
                  <a:lnTo>
                    <a:pt x="24" y="116"/>
                  </a:lnTo>
                  <a:lnTo>
                    <a:pt x="22" y="116"/>
                  </a:lnTo>
                  <a:lnTo>
                    <a:pt x="22" y="114"/>
                  </a:lnTo>
                  <a:lnTo>
                    <a:pt x="20" y="114"/>
                  </a:lnTo>
                  <a:lnTo>
                    <a:pt x="20" y="112"/>
                  </a:lnTo>
                  <a:lnTo>
                    <a:pt x="18" y="112"/>
                  </a:lnTo>
                  <a:lnTo>
                    <a:pt x="18" y="110"/>
                  </a:lnTo>
                  <a:lnTo>
                    <a:pt x="18" y="108"/>
                  </a:lnTo>
                  <a:lnTo>
                    <a:pt x="18" y="104"/>
                  </a:lnTo>
                  <a:lnTo>
                    <a:pt x="16" y="102"/>
                  </a:lnTo>
                  <a:lnTo>
                    <a:pt x="14" y="102"/>
                  </a:lnTo>
                  <a:lnTo>
                    <a:pt x="14" y="100"/>
                  </a:lnTo>
                  <a:lnTo>
                    <a:pt x="12" y="100"/>
                  </a:lnTo>
                  <a:lnTo>
                    <a:pt x="12" y="98"/>
                  </a:lnTo>
                  <a:lnTo>
                    <a:pt x="10" y="96"/>
                  </a:lnTo>
                  <a:lnTo>
                    <a:pt x="8" y="96"/>
                  </a:lnTo>
                  <a:lnTo>
                    <a:pt x="8" y="98"/>
                  </a:lnTo>
                  <a:lnTo>
                    <a:pt x="6" y="98"/>
                  </a:lnTo>
                  <a:lnTo>
                    <a:pt x="2" y="96"/>
                  </a:lnTo>
                  <a:lnTo>
                    <a:pt x="2" y="98"/>
                  </a:lnTo>
                  <a:lnTo>
                    <a:pt x="0" y="98"/>
                  </a:lnTo>
                  <a:lnTo>
                    <a:pt x="0" y="96"/>
                  </a:lnTo>
                  <a:lnTo>
                    <a:pt x="2" y="94"/>
                  </a:lnTo>
                  <a:lnTo>
                    <a:pt x="2" y="92"/>
                  </a:lnTo>
                  <a:lnTo>
                    <a:pt x="2" y="90"/>
                  </a:lnTo>
                  <a:lnTo>
                    <a:pt x="4" y="88"/>
                  </a:lnTo>
                  <a:lnTo>
                    <a:pt x="4" y="86"/>
                  </a:lnTo>
                  <a:lnTo>
                    <a:pt x="2" y="84"/>
                  </a:lnTo>
                  <a:lnTo>
                    <a:pt x="4" y="80"/>
                  </a:lnTo>
                  <a:lnTo>
                    <a:pt x="4" y="74"/>
                  </a:lnTo>
                  <a:lnTo>
                    <a:pt x="4" y="72"/>
                  </a:lnTo>
                  <a:lnTo>
                    <a:pt x="4" y="70"/>
                  </a:lnTo>
                  <a:lnTo>
                    <a:pt x="4" y="68"/>
                  </a:lnTo>
                  <a:lnTo>
                    <a:pt x="10" y="68"/>
                  </a:lnTo>
                  <a:lnTo>
                    <a:pt x="18" y="70"/>
                  </a:lnTo>
                  <a:lnTo>
                    <a:pt x="26" y="72"/>
                  </a:lnTo>
                  <a:lnTo>
                    <a:pt x="30" y="68"/>
                  </a:lnTo>
                  <a:lnTo>
                    <a:pt x="34" y="64"/>
                  </a:lnTo>
                  <a:lnTo>
                    <a:pt x="40" y="56"/>
                  </a:lnTo>
                  <a:lnTo>
                    <a:pt x="44" y="54"/>
                  </a:lnTo>
                  <a:lnTo>
                    <a:pt x="52" y="52"/>
                  </a:lnTo>
                  <a:lnTo>
                    <a:pt x="54" y="52"/>
                  </a:lnTo>
                  <a:lnTo>
                    <a:pt x="58" y="46"/>
                  </a:lnTo>
                  <a:lnTo>
                    <a:pt x="64" y="42"/>
                  </a:lnTo>
                  <a:lnTo>
                    <a:pt x="54" y="30"/>
                  </a:lnTo>
                  <a:lnTo>
                    <a:pt x="52" y="28"/>
                  </a:lnTo>
                  <a:lnTo>
                    <a:pt x="48" y="24"/>
                  </a:lnTo>
                  <a:lnTo>
                    <a:pt x="40" y="16"/>
                  </a:lnTo>
                  <a:lnTo>
                    <a:pt x="44" y="16"/>
                  </a:lnTo>
                  <a:lnTo>
                    <a:pt x="50" y="14"/>
                  </a:lnTo>
                  <a:lnTo>
                    <a:pt x="54" y="12"/>
                  </a:lnTo>
                  <a:lnTo>
                    <a:pt x="60" y="10"/>
                  </a:lnTo>
                  <a:lnTo>
                    <a:pt x="68" y="8"/>
                  </a:lnTo>
                  <a:lnTo>
                    <a:pt x="78" y="4"/>
                  </a:lnTo>
                  <a:lnTo>
                    <a:pt x="80" y="4"/>
                  </a:lnTo>
                  <a:lnTo>
                    <a:pt x="82" y="0"/>
                  </a:lnTo>
                  <a:lnTo>
                    <a:pt x="88" y="2"/>
                  </a:lnTo>
                  <a:lnTo>
                    <a:pt x="100" y="4"/>
                  </a:lnTo>
                  <a:lnTo>
                    <a:pt x="108" y="6"/>
                  </a:lnTo>
                  <a:lnTo>
                    <a:pt x="128" y="20"/>
                  </a:lnTo>
                  <a:lnTo>
                    <a:pt x="144" y="26"/>
                  </a:lnTo>
                  <a:lnTo>
                    <a:pt x="162" y="42"/>
                  </a:lnTo>
                  <a:lnTo>
                    <a:pt x="164" y="44"/>
                  </a:lnTo>
                  <a:lnTo>
                    <a:pt x="180" y="56"/>
                  </a:lnTo>
                  <a:lnTo>
                    <a:pt x="202" y="72"/>
                  </a:lnTo>
                  <a:lnTo>
                    <a:pt x="230" y="74"/>
                  </a:lnTo>
                  <a:lnTo>
                    <a:pt x="236" y="74"/>
                  </a:lnTo>
                  <a:lnTo>
                    <a:pt x="238" y="74"/>
                  </a:lnTo>
                  <a:lnTo>
                    <a:pt x="240" y="74"/>
                  </a:lnTo>
                  <a:lnTo>
                    <a:pt x="244" y="74"/>
                  </a:lnTo>
                  <a:lnTo>
                    <a:pt x="248" y="76"/>
                  </a:lnTo>
                  <a:lnTo>
                    <a:pt x="258" y="76"/>
                  </a:lnTo>
                  <a:lnTo>
                    <a:pt x="258" y="78"/>
                  </a:lnTo>
                  <a:lnTo>
                    <a:pt x="258" y="80"/>
                  </a:lnTo>
                  <a:lnTo>
                    <a:pt x="258" y="82"/>
                  </a:lnTo>
                  <a:lnTo>
                    <a:pt x="258" y="84"/>
                  </a:lnTo>
                  <a:lnTo>
                    <a:pt x="260" y="86"/>
                  </a:lnTo>
                  <a:lnTo>
                    <a:pt x="262" y="88"/>
                  </a:lnTo>
                  <a:lnTo>
                    <a:pt x="274" y="88"/>
                  </a:lnTo>
                  <a:lnTo>
                    <a:pt x="278" y="88"/>
                  </a:lnTo>
                  <a:lnTo>
                    <a:pt x="280" y="90"/>
                  </a:lnTo>
                  <a:lnTo>
                    <a:pt x="280" y="92"/>
                  </a:lnTo>
                  <a:lnTo>
                    <a:pt x="280" y="94"/>
                  </a:lnTo>
                  <a:lnTo>
                    <a:pt x="282" y="96"/>
                  </a:lnTo>
                  <a:lnTo>
                    <a:pt x="284" y="98"/>
                  </a:lnTo>
                  <a:lnTo>
                    <a:pt x="288" y="102"/>
                  </a:lnTo>
                  <a:lnTo>
                    <a:pt x="288" y="104"/>
                  </a:lnTo>
                  <a:lnTo>
                    <a:pt x="288" y="106"/>
                  </a:lnTo>
                  <a:lnTo>
                    <a:pt x="288" y="104"/>
                  </a:lnTo>
                  <a:lnTo>
                    <a:pt x="288" y="106"/>
                  </a:lnTo>
                  <a:lnTo>
                    <a:pt x="288" y="108"/>
                  </a:lnTo>
                  <a:lnTo>
                    <a:pt x="290" y="110"/>
                  </a:lnTo>
                  <a:lnTo>
                    <a:pt x="290" y="108"/>
                  </a:lnTo>
                  <a:lnTo>
                    <a:pt x="292" y="108"/>
                  </a:lnTo>
                  <a:lnTo>
                    <a:pt x="292" y="110"/>
                  </a:lnTo>
                  <a:lnTo>
                    <a:pt x="294" y="110"/>
                  </a:lnTo>
                  <a:lnTo>
                    <a:pt x="296" y="110"/>
                  </a:lnTo>
                  <a:lnTo>
                    <a:pt x="298" y="110"/>
                  </a:lnTo>
                  <a:lnTo>
                    <a:pt x="298" y="112"/>
                  </a:lnTo>
                  <a:lnTo>
                    <a:pt x="296" y="112"/>
                  </a:lnTo>
                  <a:lnTo>
                    <a:pt x="294" y="112"/>
                  </a:lnTo>
                  <a:lnTo>
                    <a:pt x="296" y="114"/>
                  </a:lnTo>
                  <a:lnTo>
                    <a:pt x="298" y="116"/>
                  </a:lnTo>
                  <a:lnTo>
                    <a:pt x="302" y="120"/>
                  </a:lnTo>
                  <a:lnTo>
                    <a:pt x="304" y="120"/>
                  </a:lnTo>
                  <a:lnTo>
                    <a:pt x="306" y="122"/>
                  </a:lnTo>
                  <a:lnTo>
                    <a:pt x="306" y="124"/>
                  </a:lnTo>
                  <a:lnTo>
                    <a:pt x="308" y="126"/>
                  </a:lnTo>
                  <a:lnTo>
                    <a:pt x="310" y="128"/>
                  </a:lnTo>
                  <a:lnTo>
                    <a:pt x="312" y="128"/>
                  </a:lnTo>
                  <a:lnTo>
                    <a:pt x="316" y="132"/>
                  </a:lnTo>
                  <a:lnTo>
                    <a:pt x="318" y="132"/>
                  </a:lnTo>
                  <a:lnTo>
                    <a:pt x="316" y="132"/>
                  </a:lnTo>
                  <a:lnTo>
                    <a:pt x="314" y="130"/>
                  </a:lnTo>
                  <a:lnTo>
                    <a:pt x="314" y="132"/>
                  </a:lnTo>
                  <a:lnTo>
                    <a:pt x="314" y="134"/>
                  </a:lnTo>
                  <a:lnTo>
                    <a:pt x="314" y="136"/>
                  </a:lnTo>
                  <a:lnTo>
                    <a:pt x="316" y="136"/>
                  </a:lnTo>
                  <a:lnTo>
                    <a:pt x="316" y="138"/>
                  </a:lnTo>
                  <a:lnTo>
                    <a:pt x="318" y="138"/>
                  </a:lnTo>
                  <a:lnTo>
                    <a:pt x="318" y="140"/>
                  </a:lnTo>
                  <a:lnTo>
                    <a:pt x="320" y="140"/>
                  </a:lnTo>
                  <a:lnTo>
                    <a:pt x="320" y="144"/>
                  </a:lnTo>
                  <a:lnTo>
                    <a:pt x="318" y="144"/>
                  </a:lnTo>
                  <a:lnTo>
                    <a:pt x="316" y="144"/>
                  </a:lnTo>
                  <a:lnTo>
                    <a:pt x="314" y="144"/>
                  </a:lnTo>
                  <a:lnTo>
                    <a:pt x="316" y="146"/>
                  </a:lnTo>
                  <a:lnTo>
                    <a:pt x="318" y="148"/>
                  </a:lnTo>
                  <a:lnTo>
                    <a:pt x="318" y="150"/>
                  </a:lnTo>
                  <a:lnTo>
                    <a:pt x="320" y="152"/>
                  </a:lnTo>
                  <a:lnTo>
                    <a:pt x="322" y="154"/>
                  </a:lnTo>
                  <a:lnTo>
                    <a:pt x="322" y="156"/>
                  </a:lnTo>
                  <a:lnTo>
                    <a:pt x="322" y="154"/>
                  </a:lnTo>
                  <a:lnTo>
                    <a:pt x="320" y="154"/>
                  </a:lnTo>
                  <a:lnTo>
                    <a:pt x="318" y="154"/>
                  </a:lnTo>
                  <a:lnTo>
                    <a:pt x="320" y="154"/>
                  </a:lnTo>
                  <a:lnTo>
                    <a:pt x="324" y="158"/>
                  </a:lnTo>
                  <a:lnTo>
                    <a:pt x="324" y="160"/>
                  </a:lnTo>
                  <a:lnTo>
                    <a:pt x="326" y="160"/>
                  </a:lnTo>
                  <a:lnTo>
                    <a:pt x="328" y="160"/>
                  </a:lnTo>
                  <a:lnTo>
                    <a:pt x="328" y="164"/>
                  </a:lnTo>
                  <a:lnTo>
                    <a:pt x="328" y="166"/>
                  </a:lnTo>
                  <a:lnTo>
                    <a:pt x="330" y="170"/>
                  </a:lnTo>
                  <a:lnTo>
                    <a:pt x="332" y="172"/>
                  </a:lnTo>
                  <a:lnTo>
                    <a:pt x="334" y="174"/>
                  </a:lnTo>
                  <a:lnTo>
                    <a:pt x="334" y="176"/>
                  </a:lnTo>
                  <a:lnTo>
                    <a:pt x="334" y="178"/>
                  </a:lnTo>
                  <a:lnTo>
                    <a:pt x="336" y="178"/>
                  </a:lnTo>
                  <a:lnTo>
                    <a:pt x="340" y="182"/>
                  </a:lnTo>
                  <a:lnTo>
                    <a:pt x="342" y="182"/>
                  </a:lnTo>
                  <a:lnTo>
                    <a:pt x="344" y="182"/>
                  </a:lnTo>
                  <a:lnTo>
                    <a:pt x="344" y="180"/>
                  </a:lnTo>
                  <a:lnTo>
                    <a:pt x="346" y="180"/>
                  </a:lnTo>
                  <a:lnTo>
                    <a:pt x="346" y="182"/>
                  </a:lnTo>
                  <a:lnTo>
                    <a:pt x="346" y="184"/>
                  </a:lnTo>
                  <a:lnTo>
                    <a:pt x="346" y="182"/>
                  </a:lnTo>
                  <a:lnTo>
                    <a:pt x="348" y="182"/>
                  </a:lnTo>
                  <a:lnTo>
                    <a:pt x="348" y="180"/>
                  </a:lnTo>
                  <a:lnTo>
                    <a:pt x="350" y="180"/>
                  </a:lnTo>
                  <a:lnTo>
                    <a:pt x="350" y="182"/>
                  </a:lnTo>
                  <a:lnTo>
                    <a:pt x="348" y="184"/>
                  </a:lnTo>
                  <a:lnTo>
                    <a:pt x="348" y="186"/>
                  </a:lnTo>
                  <a:lnTo>
                    <a:pt x="346" y="186"/>
                  </a:lnTo>
                  <a:lnTo>
                    <a:pt x="346" y="188"/>
                  </a:lnTo>
                  <a:lnTo>
                    <a:pt x="348" y="188"/>
                  </a:lnTo>
                  <a:lnTo>
                    <a:pt x="350" y="188"/>
                  </a:lnTo>
                  <a:lnTo>
                    <a:pt x="352" y="188"/>
                  </a:lnTo>
                  <a:lnTo>
                    <a:pt x="352" y="190"/>
                  </a:lnTo>
                  <a:lnTo>
                    <a:pt x="354" y="190"/>
                  </a:lnTo>
                  <a:lnTo>
                    <a:pt x="354" y="192"/>
                  </a:lnTo>
                  <a:lnTo>
                    <a:pt x="376" y="220"/>
                  </a:lnTo>
                  <a:lnTo>
                    <a:pt x="428" y="228"/>
                  </a:lnTo>
                  <a:lnTo>
                    <a:pt x="430" y="226"/>
                  </a:lnTo>
                  <a:lnTo>
                    <a:pt x="440" y="240"/>
                  </a:lnTo>
                  <a:lnTo>
                    <a:pt x="438" y="258"/>
                  </a:lnTo>
                  <a:lnTo>
                    <a:pt x="430" y="288"/>
                  </a:lnTo>
                  <a:lnTo>
                    <a:pt x="370" y="312"/>
                  </a:lnTo>
                  <a:close/>
                </a:path>
              </a:pathLst>
            </a:custGeom>
            <a:solidFill>
              <a:srgbClr val="FC6800"/>
            </a:solidFill>
            <a:ln w="3175">
              <a:solidFill>
                <a:schemeClr val="bg1"/>
              </a:solidFill>
              <a:prstDash val="sysDot"/>
              <a:round/>
              <a:headEnd/>
              <a:tailEnd/>
            </a:ln>
          </p:spPr>
          <p:txBody>
            <a:bodyPr/>
            <a:lstStyle/>
            <a:p>
              <a:pPr fontAlgn="base">
                <a:spcBef>
                  <a:spcPct val="0"/>
                </a:spcBef>
                <a:spcAft>
                  <a:spcPct val="0"/>
                </a:spcAft>
              </a:pPr>
              <a:endParaRPr lang="de-DE" sz="2400">
                <a:solidFill>
                  <a:srgbClr val="000000"/>
                </a:solidFill>
                <a:cs typeface="Arial" charset="0"/>
              </a:endParaRPr>
            </a:p>
          </p:txBody>
        </p:sp>
        <p:sp>
          <p:nvSpPr>
            <p:cNvPr id="14643" name="Freeform 2725"/>
            <p:cNvSpPr>
              <a:spLocks/>
            </p:cNvSpPr>
            <p:nvPr/>
          </p:nvSpPr>
          <p:spPr bwMode="auto">
            <a:xfrm>
              <a:off x="4771108" y="2281683"/>
              <a:ext cx="0" cy="1310"/>
            </a:xfrm>
            <a:custGeom>
              <a:avLst/>
              <a:gdLst>
                <a:gd name="T0" fmla="*/ 2147483647 h 2"/>
                <a:gd name="T1" fmla="*/ 0 h 2"/>
                <a:gd name="T2" fmla="*/ 2147483647 h 2"/>
                <a:gd name="T3" fmla="*/ 0 60000 65536"/>
                <a:gd name="T4" fmla="*/ 0 60000 65536"/>
                <a:gd name="T5" fmla="*/ 0 60000 65536"/>
                <a:gd name="T6" fmla="*/ 0 h 2"/>
                <a:gd name="T7" fmla="*/ 2 h 2"/>
              </a:gdLst>
              <a:ahLst/>
              <a:cxnLst>
                <a:cxn ang="T3">
                  <a:pos x="0" y="T0"/>
                </a:cxn>
                <a:cxn ang="T4">
                  <a:pos x="0" y="T1"/>
                </a:cxn>
                <a:cxn ang="T5">
                  <a:pos x="0" y="T2"/>
                </a:cxn>
              </a:cxnLst>
              <a:rect l="0" t="T6" r="0" b="T7"/>
              <a:pathLst>
                <a:path h="2">
                  <a:moveTo>
                    <a:pt x="0" y="2"/>
                  </a:moveTo>
                  <a:lnTo>
                    <a:pt x="0" y="0"/>
                  </a:lnTo>
                  <a:lnTo>
                    <a:pt x="0" y="2"/>
                  </a:lnTo>
                  <a:close/>
                </a:path>
              </a:pathLst>
            </a:custGeom>
            <a:noFill/>
            <a:ln w="3175">
              <a:solidFill>
                <a:schemeClr val="bg1"/>
              </a:solidFill>
              <a:prstDash val="sysDot"/>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lang="de-DE" sz="2400">
                <a:solidFill>
                  <a:srgbClr val="000000"/>
                </a:solidFill>
                <a:cs typeface="Arial" charset="0"/>
              </a:endParaRPr>
            </a:p>
          </p:txBody>
        </p:sp>
        <p:sp>
          <p:nvSpPr>
            <p:cNvPr id="14644" name="Freeform 2726"/>
            <p:cNvSpPr>
              <a:spLocks/>
            </p:cNvSpPr>
            <p:nvPr/>
          </p:nvSpPr>
          <p:spPr bwMode="auto">
            <a:xfrm>
              <a:off x="5026438" y="2276445"/>
              <a:ext cx="2619" cy="1310"/>
            </a:xfrm>
            <a:custGeom>
              <a:avLst/>
              <a:gdLst>
                <a:gd name="T0" fmla="*/ 0 w 4"/>
                <a:gd name="T1" fmla="*/ 2147483647 h 2"/>
                <a:gd name="T2" fmla="*/ 2147483647 w 4"/>
                <a:gd name="T3" fmla="*/ 0 h 2"/>
                <a:gd name="T4" fmla="*/ 2147483647 w 4"/>
                <a:gd name="T5" fmla="*/ 2147483647 h 2"/>
                <a:gd name="T6" fmla="*/ 2147483647 w 4"/>
                <a:gd name="T7" fmla="*/ 2147483647 h 2"/>
                <a:gd name="T8" fmla="*/ 0 w 4"/>
                <a:gd name="T9" fmla="*/ 2147483647 h 2"/>
                <a:gd name="T10" fmla="*/ 0 60000 65536"/>
                <a:gd name="T11" fmla="*/ 0 60000 65536"/>
                <a:gd name="T12" fmla="*/ 0 60000 65536"/>
                <a:gd name="T13" fmla="*/ 0 60000 65536"/>
                <a:gd name="T14" fmla="*/ 0 60000 65536"/>
                <a:gd name="T15" fmla="*/ 0 w 4"/>
                <a:gd name="T16" fmla="*/ 0 h 2"/>
                <a:gd name="T17" fmla="*/ 4 w 4"/>
                <a:gd name="T18" fmla="*/ 2 h 2"/>
              </a:gdLst>
              <a:ahLst/>
              <a:cxnLst>
                <a:cxn ang="T10">
                  <a:pos x="T0" y="T1"/>
                </a:cxn>
                <a:cxn ang="T11">
                  <a:pos x="T2" y="T3"/>
                </a:cxn>
                <a:cxn ang="T12">
                  <a:pos x="T4" y="T5"/>
                </a:cxn>
                <a:cxn ang="T13">
                  <a:pos x="T6" y="T7"/>
                </a:cxn>
                <a:cxn ang="T14">
                  <a:pos x="T8" y="T9"/>
                </a:cxn>
              </a:cxnLst>
              <a:rect l="T15" t="T16" r="T17" b="T18"/>
              <a:pathLst>
                <a:path w="4" h="2">
                  <a:moveTo>
                    <a:pt x="0" y="2"/>
                  </a:moveTo>
                  <a:lnTo>
                    <a:pt x="2" y="0"/>
                  </a:lnTo>
                  <a:lnTo>
                    <a:pt x="4" y="2"/>
                  </a:lnTo>
                  <a:lnTo>
                    <a:pt x="2" y="2"/>
                  </a:lnTo>
                  <a:lnTo>
                    <a:pt x="0" y="2"/>
                  </a:lnTo>
                  <a:close/>
                </a:path>
              </a:pathLst>
            </a:custGeom>
            <a:noFill/>
            <a:ln w="3175">
              <a:solidFill>
                <a:schemeClr val="bg1"/>
              </a:solidFill>
              <a:prstDash val="sysDot"/>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lang="de-DE" sz="2400">
                <a:solidFill>
                  <a:srgbClr val="000000"/>
                </a:solidFill>
                <a:cs typeface="Arial" charset="0"/>
              </a:endParaRPr>
            </a:p>
          </p:txBody>
        </p:sp>
        <p:sp>
          <p:nvSpPr>
            <p:cNvPr id="14645" name="Freeform 2727"/>
            <p:cNvSpPr>
              <a:spLocks/>
            </p:cNvSpPr>
            <p:nvPr/>
          </p:nvSpPr>
          <p:spPr bwMode="auto">
            <a:xfrm>
              <a:off x="4813009" y="2081347"/>
              <a:ext cx="188552" cy="162364"/>
            </a:xfrm>
            <a:custGeom>
              <a:avLst/>
              <a:gdLst>
                <a:gd name="T0" fmla="*/ 2147483647 w 206"/>
                <a:gd name="T1" fmla="*/ 2147483647 h 196"/>
                <a:gd name="T2" fmla="*/ 2147483647 w 206"/>
                <a:gd name="T3" fmla="*/ 2147483647 h 196"/>
                <a:gd name="T4" fmla="*/ 2147483647 w 206"/>
                <a:gd name="T5" fmla="*/ 2147483647 h 196"/>
                <a:gd name="T6" fmla="*/ 2147483647 w 206"/>
                <a:gd name="T7" fmla="*/ 2147483647 h 196"/>
                <a:gd name="T8" fmla="*/ 2147483647 w 206"/>
                <a:gd name="T9" fmla="*/ 2147483647 h 196"/>
                <a:gd name="T10" fmla="*/ 2147483647 w 206"/>
                <a:gd name="T11" fmla="*/ 2147483647 h 196"/>
                <a:gd name="T12" fmla="*/ 2147483647 w 206"/>
                <a:gd name="T13" fmla="*/ 2147483647 h 196"/>
                <a:gd name="T14" fmla="*/ 2147483647 w 206"/>
                <a:gd name="T15" fmla="*/ 2147483647 h 196"/>
                <a:gd name="T16" fmla="*/ 2147483647 w 206"/>
                <a:gd name="T17" fmla="*/ 2147483647 h 196"/>
                <a:gd name="T18" fmla="*/ 2147483647 w 206"/>
                <a:gd name="T19" fmla="*/ 2147483647 h 196"/>
                <a:gd name="T20" fmla="*/ 2147483647 w 206"/>
                <a:gd name="T21" fmla="*/ 2147483647 h 196"/>
                <a:gd name="T22" fmla="*/ 2147483647 w 206"/>
                <a:gd name="T23" fmla="*/ 2147483647 h 196"/>
                <a:gd name="T24" fmla="*/ 2147483647 w 206"/>
                <a:gd name="T25" fmla="*/ 2147483647 h 196"/>
                <a:gd name="T26" fmla="*/ 2147483647 w 206"/>
                <a:gd name="T27" fmla="*/ 2147483647 h 196"/>
                <a:gd name="T28" fmla="*/ 2147483647 w 206"/>
                <a:gd name="T29" fmla="*/ 2147483647 h 196"/>
                <a:gd name="T30" fmla="*/ 2147483647 w 206"/>
                <a:gd name="T31" fmla="*/ 2147483647 h 196"/>
                <a:gd name="T32" fmla="*/ 2147483647 w 206"/>
                <a:gd name="T33" fmla="*/ 2147483647 h 196"/>
                <a:gd name="T34" fmla="*/ 2147483647 w 206"/>
                <a:gd name="T35" fmla="*/ 2147483647 h 196"/>
                <a:gd name="T36" fmla="*/ 2147483647 w 206"/>
                <a:gd name="T37" fmla="*/ 2147483647 h 196"/>
                <a:gd name="T38" fmla="*/ 2147483647 w 206"/>
                <a:gd name="T39" fmla="*/ 2147483647 h 196"/>
                <a:gd name="T40" fmla="*/ 2147483647 w 206"/>
                <a:gd name="T41" fmla="*/ 2147483647 h 196"/>
                <a:gd name="T42" fmla="*/ 2147483647 w 206"/>
                <a:gd name="T43" fmla="*/ 2147483647 h 196"/>
                <a:gd name="T44" fmla="*/ 2147483647 w 206"/>
                <a:gd name="T45" fmla="*/ 2147483647 h 196"/>
                <a:gd name="T46" fmla="*/ 2147483647 w 206"/>
                <a:gd name="T47" fmla="*/ 2147483647 h 196"/>
                <a:gd name="T48" fmla="*/ 2147483647 w 206"/>
                <a:gd name="T49" fmla="*/ 2147483647 h 196"/>
                <a:gd name="T50" fmla="*/ 2147483647 w 206"/>
                <a:gd name="T51" fmla="*/ 2147483647 h 196"/>
                <a:gd name="T52" fmla="*/ 2147483647 w 206"/>
                <a:gd name="T53" fmla="*/ 2147483647 h 196"/>
                <a:gd name="T54" fmla="*/ 2147483647 w 206"/>
                <a:gd name="T55" fmla="*/ 2147483647 h 196"/>
                <a:gd name="T56" fmla="*/ 2147483647 w 206"/>
                <a:gd name="T57" fmla="*/ 2147483647 h 196"/>
                <a:gd name="T58" fmla="*/ 2147483647 w 206"/>
                <a:gd name="T59" fmla="*/ 2147483647 h 196"/>
                <a:gd name="T60" fmla="*/ 2147483647 w 206"/>
                <a:gd name="T61" fmla="*/ 2147483647 h 196"/>
                <a:gd name="T62" fmla="*/ 2147483647 w 206"/>
                <a:gd name="T63" fmla="*/ 2147483647 h 196"/>
                <a:gd name="T64" fmla="*/ 2147483647 w 206"/>
                <a:gd name="T65" fmla="*/ 2147483647 h 196"/>
                <a:gd name="T66" fmla="*/ 2147483647 w 206"/>
                <a:gd name="T67" fmla="*/ 2147483647 h 196"/>
                <a:gd name="T68" fmla="*/ 2147483647 w 206"/>
                <a:gd name="T69" fmla="*/ 2147483647 h 196"/>
                <a:gd name="T70" fmla="*/ 2147483647 w 206"/>
                <a:gd name="T71" fmla="*/ 2147483647 h 196"/>
                <a:gd name="T72" fmla="*/ 2147483647 w 206"/>
                <a:gd name="T73" fmla="*/ 2147483647 h 196"/>
                <a:gd name="T74" fmla="*/ 2147483647 w 206"/>
                <a:gd name="T75" fmla="*/ 2147483647 h 196"/>
                <a:gd name="T76" fmla="*/ 2147483647 w 206"/>
                <a:gd name="T77" fmla="*/ 2147483647 h 196"/>
                <a:gd name="T78" fmla="*/ 2147483647 w 206"/>
                <a:gd name="T79" fmla="*/ 2147483647 h 196"/>
                <a:gd name="T80" fmla="*/ 2147483647 w 206"/>
                <a:gd name="T81" fmla="*/ 2147483647 h 196"/>
                <a:gd name="T82" fmla="*/ 2147483647 w 206"/>
                <a:gd name="T83" fmla="*/ 2147483647 h 196"/>
                <a:gd name="T84" fmla="*/ 2147483647 w 206"/>
                <a:gd name="T85" fmla="*/ 2147483647 h 196"/>
                <a:gd name="T86" fmla="*/ 2147483647 w 206"/>
                <a:gd name="T87" fmla="*/ 2147483647 h 196"/>
                <a:gd name="T88" fmla="*/ 2147483647 w 206"/>
                <a:gd name="T89" fmla="*/ 2147483647 h 196"/>
                <a:gd name="T90" fmla="*/ 2147483647 w 206"/>
                <a:gd name="T91" fmla="*/ 2147483647 h 196"/>
                <a:gd name="T92" fmla="*/ 2147483647 w 206"/>
                <a:gd name="T93" fmla="*/ 2147483647 h 196"/>
                <a:gd name="T94" fmla="*/ 2147483647 w 206"/>
                <a:gd name="T95" fmla="*/ 2147483647 h 196"/>
                <a:gd name="T96" fmla="*/ 2147483647 w 206"/>
                <a:gd name="T97" fmla="*/ 2147483647 h 196"/>
                <a:gd name="T98" fmla="*/ 2147483647 w 206"/>
                <a:gd name="T99" fmla="*/ 2147483647 h 196"/>
                <a:gd name="T100" fmla="*/ 2147483647 w 206"/>
                <a:gd name="T101" fmla="*/ 2147483647 h 196"/>
                <a:gd name="T102" fmla="*/ 2147483647 w 206"/>
                <a:gd name="T103" fmla="*/ 2147483647 h 196"/>
                <a:gd name="T104" fmla="*/ 2147483647 w 206"/>
                <a:gd name="T105" fmla="*/ 2147483647 h 196"/>
                <a:gd name="T106" fmla="*/ 2147483647 w 206"/>
                <a:gd name="T107" fmla="*/ 2147483647 h 196"/>
                <a:gd name="T108" fmla="*/ 2147483647 w 206"/>
                <a:gd name="T109" fmla="*/ 2147483647 h 196"/>
                <a:gd name="T110" fmla="*/ 2147483647 w 206"/>
                <a:gd name="T111" fmla="*/ 2147483647 h 196"/>
                <a:gd name="T112" fmla="*/ 2147483647 w 206"/>
                <a:gd name="T113" fmla="*/ 2147483647 h 196"/>
                <a:gd name="T114" fmla="*/ 2147483647 w 206"/>
                <a:gd name="T115" fmla="*/ 2147483647 h 196"/>
                <a:gd name="T116" fmla="*/ 2147483647 w 206"/>
                <a:gd name="T117" fmla="*/ 2147483647 h 196"/>
                <a:gd name="T118" fmla="*/ 2147483647 w 206"/>
                <a:gd name="T119" fmla="*/ 2147483647 h 19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w 206"/>
                <a:gd name="T181" fmla="*/ 0 h 196"/>
                <a:gd name="T182" fmla="*/ 206 w 206"/>
                <a:gd name="T183" fmla="*/ 196 h 196"/>
              </a:gdLst>
              <a:ahLst/>
              <a:cxnLst>
                <a:cxn ang="T120">
                  <a:pos x="T0" y="T1"/>
                </a:cxn>
                <a:cxn ang="T121">
                  <a:pos x="T2" y="T3"/>
                </a:cxn>
                <a:cxn ang="T122">
                  <a:pos x="T4" y="T5"/>
                </a:cxn>
                <a:cxn ang="T123">
                  <a:pos x="T6" y="T7"/>
                </a:cxn>
                <a:cxn ang="T124">
                  <a:pos x="T8" y="T9"/>
                </a:cxn>
                <a:cxn ang="T125">
                  <a:pos x="T10" y="T11"/>
                </a:cxn>
                <a:cxn ang="T126">
                  <a:pos x="T12" y="T13"/>
                </a:cxn>
                <a:cxn ang="T127">
                  <a:pos x="T14" y="T15"/>
                </a:cxn>
                <a:cxn ang="T128">
                  <a:pos x="T16" y="T17"/>
                </a:cxn>
                <a:cxn ang="T129">
                  <a:pos x="T18" y="T19"/>
                </a:cxn>
                <a:cxn ang="T130">
                  <a:pos x="T20" y="T21"/>
                </a:cxn>
                <a:cxn ang="T131">
                  <a:pos x="T22" y="T23"/>
                </a:cxn>
                <a:cxn ang="T132">
                  <a:pos x="T24" y="T25"/>
                </a:cxn>
                <a:cxn ang="T133">
                  <a:pos x="T26" y="T27"/>
                </a:cxn>
                <a:cxn ang="T134">
                  <a:pos x="T28" y="T29"/>
                </a:cxn>
                <a:cxn ang="T135">
                  <a:pos x="T30" y="T31"/>
                </a:cxn>
                <a:cxn ang="T136">
                  <a:pos x="T32" y="T33"/>
                </a:cxn>
                <a:cxn ang="T137">
                  <a:pos x="T34" y="T35"/>
                </a:cxn>
                <a:cxn ang="T138">
                  <a:pos x="T36" y="T37"/>
                </a:cxn>
                <a:cxn ang="T139">
                  <a:pos x="T38" y="T39"/>
                </a:cxn>
                <a:cxn ang="T140">
                  <a:pos x="T40" y="T41"/>
                </a:cxn>
                <a:cxn ang="T141">
                  <a:pos x="T42" y="T43"/>
                </a:cxn>
                <a:cxn ang="T142">
                  <a:pos x="T44" y="T45"/>
                </a:cxn>
                <a:cxn ang="T143">
                  <a:pos x="T46" y="T47"/>
                </a:cxn>
                <a:cxn ang="T144">
                  <a:pos x="T48" y="T49"/>
                </a:cxn>
                <a:cxn ang="T145">
                  <a:pos x="T50" y="T51"/>
                </a:cxn>
                <a:cxn ang="T146">
                  <a:pos x="T52" y="T53"/>
                </a:cxn>
                <a:cxn ang="T147">
                  <a:pos x="T54" y="T55"/>
                </a:cxn>
                <a:cxn ang="T148">
                  <a:pos x="T56" y="T57"/>
                </a:cxn>
                <a:cxn ang="T149">
                  <a:pos x="T58" y="T59"/>
                </a:cxn>
                <a:cxn ang="T150">
                  <a:pos x="T60" y="T61"/>
                </a:cxn>
                <a:cxn ang="T151">
                  <a:pos x="T62" y="T63"/>
                </a:cxn>
                <a:cxn ang="T152">
                  <a:pos x="T64" y="T65"/>
                </a:cxn>
                <a:cxn ang="T153">
                  <a:pos x="T66" y="T67"/>
                </a:cxn>
                <a:cxn ang="T154">
                  <a:pos x="T68" y="T69"/>
                </a:cxn>
                <a:cxn ang="T155">
                  <a:pos x="T70" y="T71"/>
                </a:cxn>
                <a:cxn ang="T156">
                  <a:pos x="T72" y="T73"/>
                </a:cxn>
                <a:cxn ang="T157">
                  <a:pos x="T74" y="T75"/>
                </a:cxn>
                <a:cxn ang="T158">
                  <a:pos x="T76" y="T77"/>
                </a:cxn>
                <a:cxn ang="T159">
                  <a:pos x="T78" y="T79"/>
                </a:cxn>
                <a:cxn ang="T160">
                  <a:pos x="T80" y="T81"/>
                </a:cxn>
                <a:cxn ang="T161">
                  <a:pos x="T82" y="T83"/>
                </a:cxn>
                <a:cxn ang="T162">
                  <a:pos x="T84" y="T85"/>
                </a:cxn>
                <a:cxn ang="T163">
                  <a:pos x="T86" y="T87"/>
                </a:cxn>
                <a:cxn ang="T164">
                  <a:pos x="T88" y="T89"/>
                </a:cxn>
                <a:cxn ang="T165">
                  <a:pos x="T90" y="T91"/>
                </a:cxn>
                <a:cxn ang="T166">
                  <a:pos x="T92" y="T93"/>
                </a:cxn>
                <a:cxn ang="T167">
                  <a:pos x="T94" y="T95"/>
                </a:cxn>
                <a:cxn ang="T168">
                  <a:pos x="T96" y="T97"/>
                </a:cxn>
                <a:cxn ang="T169">
                  <a:pos x="T98" y="T99"/>
                </a:cxn>
                <a:cxn ang="T170">
                  <a:pos x="T100" y="T101"/>
                </a:cxn>
                <a:cxn ang="T171">
                  <a:pos x="T102" y="T103"/>
                </a:cxn>
                <a:cxn ang="T172">
                  <a:pos x="T104" y="T105"/>
                </a:cxn>
                <a:cxn ang="T173">
                  <a:pos x="T106" y="T107"/>
                </a:cxn>
                <a:cxn ang="T174">
                  <a:pos x="T108" y="T109"/>
                </a:cxn>
                <a:cxn ang="T175">
                  <a:pos x="T110" y="T111"/>
                </a:cxn>
                <a:cxn ang="T176">
                  <a:pos x="T112" y="T113"/>
                </a:cxn>
                <a:cxn ang="T177">
                  <a:pos x="T114" y="T115"/>
                </a:cxn>
                <a:cxn ang="T178">
                  <a:pos x="T116" y="T117"/>
                </a:cxn>
                <a:cxn ang="T179">
                  <a:pos x="T118" y="T119"/>
                </a:cxn>
              </a:cxnLst>
              <a:rect l="T180" t="T181" r="T182" b="T183"/>
              <a:pathLst>
                <a:path w="206" h="196">
                  <a:moveTo>
                    <a:pt x="12" y="122"/>
                  </a:moveTo>
                  <a:lnTo>
                    <a:pt x="14" y="122"/>
                  </a:lnTo>
                  <a:lnTo>
                    <a:pt x="12" y="120"/>
                  </a:lnTo>
                  <a:lnTo>
                    <a:pt x="8" y="122"/>
                  </a:lnTo>
                  <a:lnTo>
                    <a:pt x="6" y="116"/>
                  </a:lnTo>
                  <a:lnTo>
                    <a:pt x="8" y="116"/>
                  </a:lnTo>
                  <a:lnTo>
                    <a:pt x="0" y="94"/>
                  </a:lnTo>
                  <a:lnTo>
                    <a:pt x="4" y="92"/>
                  </a:lnTo>
                  <a:lnTo>
                    <a:pt x="12" y="88"/>
                  </a:lnTo>
                  <a:lnTo>
                    <a:pt x="16" y="86"/>
                  </a:lnTo>
                  <a:lnTo>
                    <a:pt x="20" y="82"/>
                  </a:lnTo>
                  <a:lnTo>
                    <a:pt x="24" y="80"/>
                  </a:lnTo>
                  <a:lnTo>
                    <a:pt x="26" y="78"/>
                  </a:lnTo>
                  <a:lnTo>
                    <a:pt x="36" y="74"/>
                  </a:lnTo>
                  <a:lnTo>
                    <a:pt x="42" y="70"/>
                  </a:lnTo>
                  <a:lnTo>
                    <a:pt x="44" y="66"/>
                  </a:lnTo>
                  <a:lnTo>
                    <a:pt x="44" y="62"/>
                  </a:lnTo>
                  <a:lnTo>
                    <a:pt x="44" y="58"/>
                  </a:lnTo>
                  <a:lnTo>
                    <a:pt x="44" y="54"/>
                  </a:lnTo>
                  <a:lnTo>
                    <a:pt x="44" y="52"/>
                  </a:lnTo>
                  <a:lnTo>
                    <a:pt x="44" y="50"/>
                  </a:lnTo>
                  <a:lnTo>
                    <a:pt x="44" y="48"/>
                  </a:lnTo>
                  <a:lnTo>
                    <a:pt x="44" y="46"/>
                  </a:lnTo>
                  <a:lnTo>
                    <a:pt x="44" y="44"/>
                  </a:lnTo>
                  <a:lnTo>
                    <a:pt x="44" y="42"/>
                  </a:lnTo>
                  <a:lnTo>
                    <a:pt x="44" y="40"/>
                  </a:lnTo>
                  <a:lnTo>
                    <a:pt x="44" y="36"/>
                  </a:lnTo>
                  <a:lnTo>
                    <a:pt x="42" y="32"/>
                  </a:lnTo>
                  <a:lnTo>
                    <a:pt x="42" y="30"/>
                  </a:lnTo>
                  <a:lnTo>
                    <a:pt x="42" y="26"/>
                  </a:lnTo>
                  <a:lnTo>
                    <a:pt x="42" y="22"/>
                  </a:lnTo>
                  <a:lnTo>
                    <a:pt x="44" y="22"/>
                  </a:lnTo>
                  <a:lnTo>
                    <a:pt x="50" y="20"/>
                  </a:lnTo>
                  <a:lnTo>
                    <a:pt x="58" y="8"/>
                  </a:lnTo>
                  <a:lnTo>
                    <a:pt x="58" y="6"/>
                  </a:lnTo>
                  <a:lnTo>
                    <a:pt x="62" y="6"/>
                  </a:lnTo>
                  <a:lnTo>
                    <a:pt x="64" y="0"/>
                  </a:lnTo>
                  <a:lnTo>
                    <a:pt x="66" y="0"/>
                  </a:lnTo>
                  <a:lnTo>
                    <a:pt x="68" y="2"/>
                  </a:lnTo>
                  <a:lnTo>
                    <a:pt x="70" y="2"/>
                  </a:lnTo>
                  <a:lnTo>
                    <a:pt x="74" y="0"/>
                  </a:lnTo>
                  <a:lnTo>
                    <a:pt x="80" y="4"/>
                  </a:lnTo>
                  <a:lnTo>
                    <a:pt x="84" y="4"/>
                  </a:lnTo>
                  <a:lnTo>
                    <a:pt x="88" y="4"/>
                  </a:lnTo>
                  <a:lnTo>
                    <a:pt x="90" y="4"/>
                  </a:lnTo>
                  <a:lnTo>
                    <a:pt x="90" y="2"/>
                  </a:lnTo>
                  <a:lnTo>
                    <a:pt x="92" y="2"/>
                  </a:lnTo>
                  <a:lnTo>
                    <a:pt x="94" y="2"/>
                  </a:lnTo>
                  <a:lnTo>
                    <a:pt x="94" y="4"/>
                  </a:lnTo>
                  <a:lnTo>
                    <a:pt x="94" y="6"/>
                  </a:lnTo>
                  <a:lnTo>
                    <a:pt x="94" y="8"/>
                  </a:lnTo>
                  <a:lnTo>
                    <a:pt x="96" y="10"/>
                  </a:lnTo>
                  <a:lnTo>
                    <a:pt x="98" y="10"/>
                  </a:lnTo>
                  <a:lnTo>
                    <a:pt x="98" y="8"/>
                  </a:lnTo>
                  <a:lnTo>
                    <a:pt x="100" y="8"/>
                  </a:lnTo>
                  <a:lnTo>
                    <a:pt x="100" y="6"/>
                  </a:lnTo>
                  <a:lnTo>
                    <a:pt x="102" y="6"/>
                  </a:lnTo>
                  <a:lnTo>
                    <a:pt x="102" y="4"/>
                  </a:lnTo>
                  <a:lnTo>
                    <a:pt x="104" y="6"/>
                  </a:lnTo>
                  <a:lnTo>
                    <a:pt x="106" y="6"/>
                  </a:lnTo>
                  <a:lnTo>
                    <a:pt x="106" y="8"/>
                  </a:lnTo>
                  <a:lnTo>
                    <a:pt x="108" y="8"/>
                  </a:lnTo>
                  <a:lnTo>
                    <a:pt x="108" y="12"/>
                  </a:lnTo>
                  <a:lnTo>
                    <a:pt x="110" y="12"/>
                  </a:lnTo>
                  <a:lnTo>
                    <a:pt x="108" y="12"/>
                  </a:lnTo>
                  <a:lnTo>
                    <a:pt x="108" y="14"/>
                  </a:lnTo>
                  <a:lnTo>
                    <a:pt x="110" y="14"/>
                  </a:lnTo>
                  <a:lnTo>
                    <a:pt x="112" y="16"/>
                  </a:lnTo>
                  <a:lnTo>
                    <a:pt x="114" y="18"/>
                  </a:lnTo>
                  <a:lnTo>
                    <a:pt x="112" y="18"/>
                  </a:lnTo>
                  <a:lnTo>
                    <a:pt x="112" y="20"/>
                  </a:lnTo>
                  <a:lnTo>
                    <a:pt x="114" y="22"/>
                  </a:lnTo>
                  <a:lnTo>
                    <a:pt x="114" y="24"/>
                  </a:lnTo>
                  <a:lnTo>
                    <a:pt x="116" y="24"/>
                  </a:lnTo>
                  <a:lnTo>
                    <a:pt x="118" y="24"/>
                  </a:lnTo>
                  <a:lnTo>
                    <a:pt x="120" y="26"/>
                  </a:lnTo>
                  <a:lnTo>
                    <a:pt x="120" y="28"/>
                  </a:lnTo>
                  <a:lnTo>
                    <a:pt x="122" y="30"/>
                  </a:lnTo>
                  <a:lnTo>
                    <a:pt x="122" y="32"/>
                  </a:lnTo>
                  <a:lnTo>
                    <a:pt x="124" y="32"/>
                  </a:lnTo>
                  <a:lnTo>
                    <a:pt x="126" y="32"/>
                  </a:lnTo>
                  <a:lnTo>
                    <a:pt x="128" y="32"/>
                  </a:lnTo>
                  <a:lnTo>
                    <a:pt x="128" y="34"/>
                  </a:lnTo>
                  <a:lnTo>
                    <a:pt x="130" y="34"/>
                  </a:lnTo>
                  <a:lnTo>
                    <a:pt x="130" y="36"/>
                  </a:lnTo>
                  <a:lnTo>
                    <a:pt x="132" y="36"/>
                  </a:lnTo>
                  <a:lnTo>
                    <a:pt x="134" y="36"/>
                  </a:lnTo>
                  <a:lnTo>
                    <a:pt x="138" y="36"/>
                  </a:lnTo>
                  <a:lnTo>
                    <a:pt x="140" y="36"/>
                  </a:lnTo>
                  <a:lnTo>
                    <a:pt x="140" y="38"/>
                  </a:lnTo>
                  <a:lnTo>
                    <a:pt x="140" y="40"/>
                  </a:lnTo>
                  <a:lnTo>
                    <a:pt x="138" y="40"/>
                  </a:lnTo>
                  <a:lnTo>
                    <a:pt x="136" y="40"/>
                  </a:lnTo>
                  <a:lnTo>
                    <a:pt x="136" y="42"/>
                  </a:lnTo>
                  <a:lnTo>
                    <a:pt x="136" y="44"/>
                  </a:lnTo>
                  <a:lnTo>
                    <a:pt x="136" y="46"/>
                  </a:lnTo>
                  <a:lnTo>
                    <a:pt x="138" y="46"/>
                  </a:lnTo>
                  <a:lnTo>
                    <a:pt x="138" y="48"/>
                  </a:lnTo>
                  <a:lnTo>
                    <a:pt x="140" y="50"/>
                  </a:lnTo>
                  <a:lnTo>
                    <a:pt x="140" y="52"/>
                  </a:lnTo>
                  <a:lnTo>
                    <a:pt x="140" y="54"/>
                  </a:lnTo>
                  <a:lnTo>
                    <a:pt x="140" y="56"/>
                  </a:lnTo>
                  <a:lnTo>
                    <a:pt x="138" y="54"/>
                  </a:lnTo>
                  <a:lnTo>
                    <a:pt x="136" y="56"/>
                  </a:lnTo>
                  <a:lnTo>
                    <a:pt x="136" y="58"/>
                  </a:lnTo>
                  <a:lnTo>
                    <a:pt x="136" y="60"/>
                  </a:lnTo>
                  <a:lnTo>
                    <a:pt x="134" y="58"/>
                  </a:lnTo>
                  <a:lnTo>
                    <a:pt x="134" y="60"/>
                  </a:lnTo>
                  <a:lnTo>
                    <a:pt x="134" y="62"/>
                  </a:lnTo>
                  <a:lnTo>
                    <a:pt x="132" y="64"/>
                  </a:lnTo>
                  <a:lnTo>
                    <a:pt x="134" y="64"/>
                  </a:lnTo>
                  <a:lnTo>
                    <a:pt x="134" y="66"/>
                  </a:lnTo>
                  <a:lnTo>
                    <a:pt x="134" y="68"/>
                  </a:lnTo>
                  <a:lnTo>
                    <a:pt x="132" y="66"/>
                  </a:lnTo>
                  <a:lnTo>
                    <a:pt x="130" y="70"/>
                  </a:lnTo>
                  <a:lnTo>
                    <a:pt x="130" y="72"/>
                  </a:lnTo>
                  <a:lnTo>
                    <a:pt x="130" y="74"/>
                  </a:lnTo>
                  <a:lnTo>
                    <a:pt x="132" y="74"/>
                  </a:lnTo>
                  <a:lnTo>
                    <a:pt x="132" y="72"/>
                  </a:lnTo>
                  <a:lnTo>
                    <a:pt x="132" y="74"/>
                  </a:lnTo>
                  <a:lnTo>
                    <a:pt x="134" y="76"/>
                  </a:lnTo>
                  <a:lnTo>
                    <a:pt x="132" y="76"/>
                  </a:lnTo>
                  <a:lnTo>
                    <a:pt x="132" y="78"/>
                  </a:lnTo>
                  <a:lnTo>
                    <a:pt x="130" y="80"/>
                  </a:lnTo>
                  <a:lnTo>
                    <a:pt x="132" y="80"/>
                  </a:lnTo>
                  <a:lnTo>
                    <a:pt x="134" y="82"/>
                  </a:lnTo>
                  <a:lnTo>
                    <a:pt x="136" y="84"/>
                  </a:lnTo>
                  <a:lnTo>
                    <a:pt x="136" y="86"/>
                  </a:lnTo>
                  <a:lnTo>
                    <a:pt x="138" y="88"/>
                  </a:lnTo>
                  <a:lnTo>
                    <a:pt x="138" y="90"/>
                  </a:lnTo>
                  <a:lnTo>
                    <a:pt x="140" y="90"/>
                  </a:lnTo>
                  <a:lnTo>
                    <a:pt x="140" y="88"/>
                  </a:lnTo>
                  <a:lnTo>
                    <a:pt x="142" y="90"/>
                  </a:lnTo>
                  <a:lnTo>
                    <a:pt x="140" y="90"/>
                  </a:lnTo>
                  <a:lnTo>
                    <a:pt x="140" y="92"/>
                  </a:lnTo>
                  <a:lnTo>
                    <a:pt x="142" y="92"/>
                  </a:lnTo>
                  <a:lnTo>
                    <a:pt x="144" y="92"/>
                  </a:lnTo>
                  <a:lnTo>
                    <a:pt x="144" y="94"/>
                  </a:lnTo>
                  <a:lnTo>
                    <a:pt x="146" y="96"/>
                  </a:lnTo>
                  <a:lnTo>
                    <a:pt x="146" y="98"/>
                  </a:lnTo>
                  <a:lnTo>
                    <a:pt x="148" y="98"/>
                  </a:lnTo>
                  <a:lnTo>
                    <a:pt x="148" y="100"/>
                  </a:lnTo>
                  <a:lnTo>
                    <a:pt x="146" y="100"/>
                  </a:lnTo>
                  <a:lnTo>
                    <a:pt x="146" y="102"/>
                  </a:lnTo>
                  <a:lnTo>
                    <a:pt x="146" y="104"/>
                  </a:lnTo>
                  <a:lnTo>
                    <a:pt x="148" y="104"/>
                  </a:lnTo>
                  <a:lnTo>
                    <a:pt x="148" y="106"/>
                  </a:lnTo>
                  <a:lnTo>
                    <a:pt x="148" y="104"/>
                  </a:lnTo>
                  <a:lnTo>
                    <a:pt x="150" y="104"/>
                  </a:lnTo>
                  <a:lnTo>
                    <a:pt x="152" y="106"/>
                  </a:lnTo>
                  <a:lnTo>
                    <a:pt x="154" y="106"/>
                  </a:lnTo>
                  <a:lnTo>
                    <a:pt x="156" y="108"/>
                  </a:lnTo>
                  <a:lnTo>
                    <a:pt x="158" y="108"/>
                  </a:lnTo>
                  <a:lnTo>
                    <a:pt x="160" y="110"/>
                  </a:lnTo>
                  <a:lnTo>
                    <a:pt x="162" y="112"/>
                  </a:lnTo>
                  <a:lnTo>
                    <a:pt x="164" y="112"/>
                  </a:lnTo>
                  <a:lnTo>
                    <a:pt x="164" y="114"/>
                  </a:lnTo>
                  <a:lnTo>
                    <a:pt x="166" y="114"/>
                  </a:lnTo>
                  <a:lnTo>
                    <a:pt x="168" y="116"/>
                  </a:lnTo>
                  <a:lnTo>
                    <a:pt x="170" y="118"/>
                  </a:lnTo>
                  <a:lnTo>
                    <a:pt x="172" y="116"/>
                  </a:lnTo>
                  <a:lnTo>
                    <a:pt x="174" y="116"/>
                  </a:lnTo>
                  <a:lnTo>
                    <a:pt x="174" y="118"/>
                  </a:lnTo>
                  <a:lnTo>
                    <a:pt x="176" y="118"/>
                  </a:lnTo>
                  <a:lnTo>
                    <a:pt x="176" y="120"/>
                  </a:lnTo>
                  <a:lnTo>
                    <a:pt x="178" y="122"/>
                  </a:lnTo>
                  <a:lnTo>
                    <a:pt x="180" y="124"/>
                  </a:lnTo>
                  <a:lnTo>
                    <a:pt x="182" y="126"/>
                  </a:lnTo>
                  <a:lnTo>
                    <a:pt x="184" y="128"/>
                  </a:lnTo>
                  <a:lnTo>
                    <a:pt x="186" y="130"/>
                  </a:lnTo>
                  <a:lnTo>
                    <a:pt x="186" y="132"/>
                  </a:lnTo>
                  <a:lnTo>
                    <a:pt x="188" y="132"/>
                  </a:lnTo>
                  <a:lnTo>
                    <a:pt x="186" y="134"/>
                  </a:lnTo>
                  <a:lnTo>
                    <a:pt x="186" y="136"/>
                  </a:lnTo>
                  <a:lnTo>
                    <a:pt x="186" y="138"/>
                  </a:lnTo>
                  <a:lnTo>
                    <a:pt x="186" y="140"/>
                  </a:lnTo>
                  <a:lnTo>
                    <a:pt x="184" y="142"/>
                  </a:lnTo>
                  <a:lnTo>
                    <a:pt x="186" y="144"/>
                  </a:lnTo>
                  <a:lnTo>
                    <a:pt x="186" y="146"/>
                  </a:lnTo>
                  <a:lnTo>
                    <a:pt x="186" y="148"/>
                  </a:lnTo>
                  <a:lnTo>
                    <a:pt x="186" y="152"/>
                  </a:lnTo>
                  <a:lnTo>
                    <a:pt x="188" y="152"/>
                  </a:lnTo>
                  <a:lnTo>
                    <a:pt x="190" y="152"/>
                  </a:lnTo>
                  <a:lnTo>
                    <a:pt x="192" y="152"/>
                  </a:lnTo>
                  <a:lnTo>
                    <a:pt x="192" y="160"/>
                  </a:lnTo>
                  <a:lnTo>
                    <a:pt x="192" y="162"/>
                  </a:lnTo>
                  <a:lnTo>
                    <a:pt x="194" y="164"/>
                  </a:lnTo>
                  <a:lnTo>
                    <a:pt x="196" y="164"/>
                  </a:lnTo>
                  <a:lnTo>
                    <a:pt x="196" y="166"/>
                  </a:lnTo>
                  <a:lnTo>
                    <a:pt x="198" y="168"/>
                  </a:lnTo>
                  <a:lnTo>
                    <a:pt x="202" y="170"/>
                  </a:lnTo>
                  <a:lnTo>
                    <a:pt x="202" y="172"/>
                  </a:lnTo>
                  <a:lnTo>
                    <a:pt x="204" y="174"/>
                  </a:lnTo>
                  <a:lnTo>
                    <a:pt x="206" y="174"/>
                  </a:lnTo>
                  <a:lnTo>
                    <a:pt x="206" y="176"/>
                  </a:lnTo>
                  <a:lnTo>
                    <a:pt x="204" y="176"/>
                  </a:lnTo>
                  <a:lnTo>
                    <a:pt x="202" y="176"/>
                  </a:lnTo>
                  <a:lnTo>
                    <a:pt x="202" y="174"/>
                  </a:lnTo>
                  <a:lnTo>
                    <a:pt x="200" y="174"/>
                  </a:lnTo>
                  <a:lnTo>
                    <a:pt x="198" y="174"/>
                  </a:lnTo>
                  <a:lnTo>
                    <a:pt x="198" y="172"/>
                  </a:lnTo>
                  <a:lnTo>
                    <a:pt x="196" y="172"/>
                  </a:lnTo>
                  <a:lnTo>
                    <a:pt x="192" y="174"/>
                  </a:lnTo>
                  <a:lnTo>
                    <a:pt x="188" y="172"/>
                  </a:lnTo>
                  <a:lnTo>
                    <a:pt x="184" y="172"/>
                  </a:lnTo>
                  <a:lnTo>
                    <a:pt x="182" y="172"/>
                  </a:lnTo>
                  <a:lnTo>
                    <a:pt x="180" y="172"/>
                  </a:lnTo>
                  <a:lnTo>
                    <a:pt x="180" y="174"/>
                  </a:lnTo>
                  <a:lnTo>
                    <a:pt x="178" y="174"/>
                  </a:lnTo>
                  <a:lnTo>
                    <a:pt x="178" y="176"/>
                  </a:lnTo>
                  <a:lnTo>
                    <a:pt x="176" y="178"/>
                  </a:lnTo>
                  <a:lnTo>
                    <a:pt x="176" y="182"/>
                  </a:lnTo>
                  <a:lnTo>
                    <a:pt x="176" y="184"/>
                  </a:lnTo>
                  <a:lnTo>
                    <a:pt x="174" y="184"/>
                  </a:lnTo>
                  <a:lnTo>
                    <a:pt x="174" y="186"/>
                  </a:lnTo>
                  <a:lnTo>
                    <a:pt x="174" y="188"/>
                  </a:lnTo>
                  <a:lnTo>
                    <a:pt x="172" y="190"/>
                  </a:lnTo>
                  <a:lnTo>
                    <a:pt x="172" y="192"/>
                  </a:lnTo>
                  <a:lnTo>
                    <a:pt x="170" y="192"/>
                  </a:lnTo>
                  <a:lnTo>
                    <a:pt x="170" y="194"/>
                  </a:lnTo>
                  <a:lnTo>
                    <a:pt x="168" y="194"/>
                  </a:lnTo>
                  <a:lnTo>
                    <a:pt x="168" y="196"/>
                  </a:lnTo>
                  <a:lnTo>
                    <a:pt x="166" y="196"/>
                  </a:lnTo>
                  <a:lnTo>
                    <a:pt x="160" y="196"/>
                  </a:lnTo>
                  <a:lnTo>
                    <a:pt x="132" y="194"/>
                  </a:lnTo>
                  <a:lnTo>
                    <a:pt x="110" y="178"/>
                  </a:lnTo>
                  <a:lnTo>
                    <a:pt x="94" y="166"/>
                  </a:lnTo>
                  <a:lnTo>
                    <a:pt x="92" y="164"/>
                  </a:lnTo>
                  <a:lnTo>
                    <a:pt x="74" y="148"/>
                  </a:lnTo>
                  <a:lnTo>
                    <a:pt x="58" y="142"/>
                  </a:lnTo>
                  <a:lnTo>
                    <a:pt x="38" y="128"/>
                  </a:lnTo>
                  <a:lnTo>
                    <a:pt x="30" y="126"/>
                  </a:lnTo>
                  <a:lnTo>
                    <a:pt x="18" y="124"/>
                  </a:lnTo>
                  <a:lnTo>
                    <a:pt x="12" y="122"/>
                  </a:lnTo>
                  <a:close/>
                </a:path>
              </a:pathLst>
            </a:custGeom>
            <a:noFill/>
            <a:ln w="3175">
              <a:solidFill>
                <a:schemeClr val="bg1"/>
              </a:solidFill>
              <a:prstDash val="sysDot"/>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lang="de-DE" sz="2400">
                <a:solidFill>
                  <a:srgbClr val="000000"/>
                </a:solidFill>
                <a:cs typeface="Arial" charset="0"/>
              </a:endParaRPr>
            </a:p>
          </p:txBody>
        </p:sp>
        <p:sp>
          <p:nvSpPr>
            <p:cNvPr id="14646" name="Freeform 2728"/>
            <p:cNvSpPr>
              <a:spLocks/>
            </p:cNvSpPr>
            <p:nvPr/>
          </p:nvSpPr>
          <p:spPr bwMode="auto">
            <a:xfrm>
              <a:off x="4751467" y="2159910"/>
              <a:ext cx="74635" cy="81182"/>
            </a:xfrm>
            <a:custGeom>
              <a:avLst/>
              <a:gdLst>
                <a:gd name="T0" fmla="*/ 2147483647 w 80"/>
                <a:gd name="T1" fmla="*/ 2147483647 h 100"/>
                <a:gd name="T2" fmla="*/ 2147483647 w 80"/>
                <a:gd name="T3" fmla="*/ 2147483647 h 100"/>
                <a:gd name="T4" fmla="*/ 2147483647 w 80"/>
                <a:gd name="T5" fmla="*/ 2147483647 h 100"/>
                <a:gd name="T6" fmla="*/ 2147483647 w 80"/>
                <a:gd name="T7" fmla="*/ 2147483647 h 100"/>
                <a:gd name="T8" fmla="*/ 2147483647 w 80"/>
                <a:gd name="T9" fmla="*/ 2147483647 h 100"/>
                <a:gd name="T10" fmla="*/ 2147483647 w 80"/>
                <a:gd name="T11" fmla="*/ 2147483647 h 100"/>
                <a:gd name="T12" fmla="*/ 2147483647 w 80"/>
                <a:gd name="T13" fmla="*/ 2147483647 h 100"/>
                <a:gd name="T14" fmla="*/ 2147483647 w 80"/>
                <a:gd name="T15" fmla="*/ 2147483647 h 100"/>
                <a:gd name="T16" fmla="*/ 2147483647 w 80"/>
                <a:gd name="T17" fmla="*/ 2147483647 h 100"/>
                <a:gd name="T18" fmla="*/ 2147483647 w 80"/>
                <a:gd name="T19" fmla="*/ 2147483647 h 100"/>
                <a:gd name="T20" fmla="*/ 2147483647 w 80"/>
                <a:gd name="T21" fmla="*/ 2147483647 h 100"/>
                <a:gd name="T22" fmla="*/ 2147483647 w 80"/>
                <a:gd name="T23" fmla="*/ 2147483647 h 100"/>
                <a:gd name="T24" fmla="*/ 2147483647 w 80"/>
                <a:gd name="T25" fmla="*/ 2147483647 h 100"/>
                <a:gd name="T26" fmla="*/ 2147483647 w 80"/>
                <a:gd name="T27" fmla="*/ 2147483647 h 100"/>
                <a:gd name="T28" fmla="*/ 2147483647 w 80"/>
                <a:gd name="T29" fmla="*/ 2147483647 h 100"/>
                <a:gd name="T30" fmla="*/ 2147483647 w 80"/>
                <a:gd name="T31" fmla="*/ 2147483647 h 100"/>
                <a:gd name="T32" fmla="*/ 2147483647 w 80"/>
                <a:gd name="T33" fmla="*/ 0 h 100"/>
                <a:gd name="T34" fmla="*/ 2147483647 w 80"/>
                <a:gd name="T35" fmla="*/ 2147483647 h 100"/>
                <a:gd name="T36" fmla="*/ 2147483647 w 80"/>
                <a:gd name="T37" fmla="*/ 2147483647 h 100"/>
                <a:gd name="T38" fmla="*/ 2147483647 w 80"/>
                <a:gd name="T39" fmla="*/ 2147483647 h 100"/>
                <a:gd name="T40" fmla="*/ 2147483647 w 80"/>
                <a:gd name="T41" fmla="*/ 2147483647 h 100"/>
                <a:gd name="T42" fmla="*/ 2147483647 w 80"/>
                <a:gd name="T43" fmla="*/ 2147483647 h 100"/>
                <a:gd name="T44" fmla="*/ 2147483647 w 80"/>
                <a:gd name="T45" fmla="*/ 2147483647 h 100"/>
                <a:gd name="T46" fmla="*/ 2147483647 w 80"/>
                <a:gd name="T47" fmla="*/ 2147483647 h 100"/>
                <a:gd name="T48" fmla="*/ 2147483647 w 80"/>
                <a:gd name="T49" fmla="*/ 2147483647 h 100"/>
                <a:gd name="T50" fmla="*/ 2147483647 w 80"/>
                <a:gd name="T51" fmla="*/ 2147483647 h 100"/>
                <a:gd name="T52" fmla="*/ 2147483647 w 80"/>
                <a:gd name="T53" fmla="*/ 2147483647 h 100"/>
                <a:gd name="T54" fmla="*/ 2147483647 w 80"/>
                <a:gd name="T55" fmla="*/ 2147483647 h 100"/>
                <a:gd name="T56" fmla="*/ 2147483647 w 80"/>
                <a:gd name="T57" fmla="*/ 2147483647 h 100"/>
                <a:gd name="T58" fmla="*/ 2147483647 w 80"/>
                <a:gd name="T59" fmla="*/ 2147483647 h 100"/>
                <a:gd name="T60" fmla="*/ 2147483647 w 80"/>
                <a:gd name="T61" fmla="*/ 2147483647 h 100"/>
                <a:gd name="T62" fmla="*/ 0 w 80"/>
                <a:gd name="T63" fmla="*/ 2147483647 h 100"/>
                <a:gd name="T64" fmla="*/ 2147483647 w 80"/>
                <a:gd name="T65" fmla="*/ 2147483647 h 100"/>
                <a:gd name="T66" fmla="*/ 0 w 80"/>
                <a:gd name="T67" fmla="*/ 2147483647 h 100"/>
                <a:gd name="T68" fmla="*/ 2147483647 w 80"/>
                <a:gd name="T69" fmla="*/ 2147483647 h 100"/>
                <a:gd name="T70" fmla="*/ 2147483647 w 80"/>
                <a:gd name="T71" fmla="*/ 2147483647 h 100"/>
                <a:gd name="T72" fmla="*/ 2147483647 w 80"/>
                <a:gd name="T73" fmla="*/ 2147483647 h 100"/>
                <a:gd name="T74" fmla="*/ 2147483647 w 80"/>
                <a:gd name="T75" fmla="*/ 2147483647 h 100"/>
                <a:gd name="T76" fmla="*/ 2147483647 w 80"/>
                <a:gd name="T77" fmla="*/ 2147483647 h 100"/>
                <a:gd name="T78" fmla="*/ 2147483647 w 80"/>
                <a:gd name="T79" fmla="*/ 2147483647 h 100"/>
                <a:gd name="T80" fmla="*/ 2147483647 w 80"/>
                <a:gd name="T81" fmla="*/ 2147483647 h 100"/>
                <a:gd name="T82" fmla="*/ 2147483647 w 80"/>
                <a:gd name="T83" fmla="*/ 2147483647 h 100"/>
                <a:gd name="T84" fmla="*/ 2147483647 w 80"/>
                <a:gd name="T85" fmla="*/ 2147483647 h 100"/>
                <a:gd name="T86" fmla="*/ 2147483647 w 80"/>
                <a:gd name="T87" fmla="*/ 2147483647 h 100"/>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w 80"/>
                <a:gd name="T133" fmla="*/ 0 h 100"/>
                <a:gd name="T134" fmla="*/ 80 w 80"/>
                <a:gd name="T135" fmla="*/ 100 h 100"/>
              </a:gdLst>
              <a:ahLst/>
              <a:cxnLst>
                <a:cxn ang="T88">
                  <a:pos x="T0" y="T1"/>
                </a:cxn>
                <a:cxn ang="T89">
                  <a:pos x="T2" y="T3"/>
                </a:cxn>
                <a:cxn ang="T90">
                  <a:pos x="T4" y="T5"/>
                </a:cxn>
                <a:cxn ang="T91">
                  <a:pos x="T6" y="T7"/>
                </a:cxn>
                <a:cxn ang="T92">
                  <a:pos x="T8" y="T9"/>
                </a:cxn>
                <a:cxn ang="T93">
                  <a:pos x="T10" y="T11"/>
                </a:cxn>
                <a:cxn ang="T94">
                  <a:pos x="T12" y="T13"/>
                </a:cxn>
                <a:cxn ang="T95">
                  <a:pos x="T14" y="T15"/>
                </a:cxn>
                <a:cxn ang="T96">
                  <a:pos x="T16" y="T17"/>
                </a:cxn>
                <a:cxn ang="T97">
                  <a:pos x="T18" y="T19"/>
                </a:cxn>
                <a:cxn ang="T98">
                  <a:pos x="T20" y="T21"/>
                </a:cxn>
                <a:cxn ang="T99">
                  <a:pos x="T22" y="T23"/>
                </a:cxn>
                <a:cxn ang="T100">
                  <a:pos x="T24" y="T25"/>
                </a:cxn>
                <a:cxn ang="T101">
                  <a:pos x="T26" y="T27"/>
                </a:cxn>
                <a:cxn ang="T102">
                  <a:pos x="T28" y="T29"/>
                </a:cxn>
                <a:cxn ang="T103">
                  <a:pos x="T30" y="T31"/>
                </a:cxn>
                <a:cxn ang="T104">
                  <a:pos x="T32" y="T33"/>
                </a:cxn>
                <a:cxn ang="T105">
                  <a:pos x="T34" y="T35"/>
                </a:cxn>
                <a:cxn ang="T106">
                  <a:pos x="T36" y="T37"/>
                </a:cxn>
                <a:cxn ang="T107">
                  <a:pos x="T38" y="T39"/>
                </a:cxn>
                <a:cxn ang="T108">
                  <a:pos x="T40" y="T41"/>
                </a:cxn>
                <a:cxn ang="T109">
                  <a:pos x="T42" y="T43"/>
                </a:cxn>
                <a:cxn ang="T110">
                  <a:pos x="T44" y="T45"/>
                </a:cxn>
                <a:cxn ang="T111">
                  <a:pos x="T46" y="T47"/>
                </a:cxn>
                <a:cxn ang="T112">
                  <a:pos x="T48" y="T49"/>
                </a:cxn>
                <a:cxn ang="T113">
                  <a:pos x="T50" y="T51"/>
                </a:cxn>
                <a:cxn ang="T114">
                  <a:pos x="T52" y="T53"/>
                </a:cxn>
                <a:cxn ang="T115">
                  <a:pos x="T54" y="T55"/>
                </a:cxn>
                <a:cxn ang="T116">
                  <a:pos x="T56" y="T57"/>
                </a:cxn>
                <a:cxn ang="T117">
                  <a:pos x="T58" y="T59"/>
                </a:cxn>
                <a:cxn ang="T118">
                  <a:pos x="T60" y="T61"/>
                </a:cxn>
                <a:cxn ang="T119">
                  <a:pos x="T62" y="T63"/>
                </a:cxn>
                <a:cxn ang="T120">
                  <a:pos x="T64" y="T65"/>
                </a:cxn>
                <a:cxn ang="T121">
                  <a:pos x="T66" y="T67"/>
                </a:cxn>
                <a:cxn ang="T122">
                  <a:pos x="T68" y="T69"/>
                </a:cxn>
                <a:cxn ang="T123">
                  <a:pos x="T70" y="T71"/>
                </a:cxn>
                <a:cxn ang="T124">
                  <a:pos x="T72" y="T73"/>
                </a:cxn>
                <a:cxn ang="T125">
                  <a:pos x="T74" y="T75"/>
                </a:cxn>
                <a:cxn ang="T126">
                  <a:pos x="T76" y="T77"/>
                </a:cxn>
                <a:cxn ang="T127">
                  <a:pos x="T78" y="T79"/>
                </a:cxn>
                <a:cxn ang="T128">
                  <a:pos x="T80" y="T81"/>
                </a:cxn>
                <a:cxn ang="T129">
                  <a:pos x="T82" y="T83"/>
                </a:cxn>
                <a:cxn ang="T130">
                  <a:pos x="T84" y="T85"/>
                </a:cxn>
                <a:cxn ang="T131">
                  <a:pos x="T86" y="T87"/>
                </a:cxn>
              </a:cxnLst>
              <a:rect l="T132" t="T133" r="T134" b="T135"/>
              <a:pathLst>
                <a:path w="80" h="100">
                  <a:moveTo>
                    <a:pt x="6" y="44"/>
                  </a:moveTo>
                  <a:lnTo>
                    <a:pt x="6" y="42"/>
                  </a:lnTo>
                  <a:lnTo>
                    <a:pt x="8" y="40"/>
                  </a:lnTo>
                  <a:lnTo>
                    <a:pt x="8" y="38"/>
                  </a:lnTo>
                  <a:lnTo>
                    <a:pt x="8" y="36"/>
                  </a:lnTo>
                  <a:lnTo>
                    <a:pt x="6" y="34"/>
                  </a:lnTo>
                  <a:lnTo>
                    <a:pt x="6" y="32"/>
                  </a:lnTo>
                  <a:lnTo>
                    <a:pt x="6" y="28"/>
                  </a:lnTo>
                  <a:lnTo>
                    <a:pt x="6" y="26"/>
                  </a:lnTo>
                  <a:lnTo>
                    <a:pt x="6" y="24"/>
                  </a:lnTo>
                  <a:lnTo>
                    <a:pt x="6" y="18"/>
                  </a:lnTo>
                  <a:lnTo>
                    <a:pt x="8" y="18"/>
                  </a:lnTo>
                  <a:lnTo>
                    <a:pt x="8" y="16"/>
                  </a:lnTo>
                  <a:lnTo>
                    <a:pt x="10" y="16"/>
                  </a:lnTo>
                  <a:lnTo>
                    <a:pt x="12" y="16"/>
                  </a:lnTo>
                  <a:lnTo>
                    <a:pt x="14" y="18"/>
                  </a:lnTo>
                  <a:lnTo>
                    <a:pt x="14" y="20"/>
                  </a:lnTo>
                  <a:lnTo>
                    <a:pt x="14" y="22"/>
                  </a:lnTo>
                  <a:lnTo>
                    <a:pt x="16" y="22"/>
                  </a:lnTo>
                  <a:lnTo>
                    <a:pt x="20" y="24"/>
                  </a:lnTo>
                  <a:lnTo>
                    <a:pt x="22" y="26"/>
                  </a:lnTo>
                  <a:lnTo>
                    <a:pt x="24" y="26"/>
                  </a:lnTo>
                  <a:lnTo>
                    <a:pt x="26" y="26"/>
                  </a:lnTo>
                  <a:lnTo>
                    <a:pt x="28" y="26"/>
                  </a:lnTo>
                  <a:lnTo>
                    <a:pt x="30" y="26"/>
                  </a:lnTo>
                  <a:lnTo>
                    <a:pt x="32" y="26"/>
                  </a:lnTo>
                  <a:lnTo>
                    <a:pt x="36" y="22"/>
                  </a:lnTo>
                  <a:lnTo>
                    <a:pt x="44" y="18"/>
                  </a:lnTo>
                  <a:lnTo>
                    <a:pt x="46" y="16"/>
                  </a:lnTo>
                  <a:lnTo>
                    <a:pt x="52" y="12"/>
                  </a:lnTo>
                  <a:lnTo>
                    <a:pt x="60" y="6"/>
                  </a:lnTo>
                  <a:lnTo>
                    <a:pt x="62" y="4"/>
                  </a:lnTo>
                  <a:lnTo>
                    <a:pt x="64" y="2"/>
                  </a:lnTo>
                  <a:lnTo>
                    <a:pt x="66" y="0"/>
                  </a:lnTo>
                  <a:lnTo>
                    <a:pt x="74" y="22"/>
                  </a:lnTo>
                  <a:lnTo>
                    <a:pt x="72" y="22"/>
                  </a:lnTo>
                  <a:lnTo>
                    <a:pt x="74" y="28"/>
                  </a:lnTo>
                  <a:lnTo>
                    <a:pt x="78" y="26"/>
                  </a:lnTo>
                  <a:lnTo>
                    <a:pt x="80" y="28"/>
                  </a:lnTo>
                  <a:lnTo>
                    <a:pt x="78" y="28"/>
                  </a:lnTo>
                  <a:lnTo>
                    <a:pt x="76" y="32"/>
                  </a:lnTo>
                  <a:lnTo>
                    <a:pt x="74" y="32"/>
                  </a:lnTo>
                  <a:lnTo>
                    <a:pt x="64" y="36"/>
                  </a:lnTo>
                  <a:lnTo>
                    <a:pt x="56" y="38"/>
                  </a:lnTo>
                  <a:lnTo>
                    <a:pt x="50" y="40"/>
                  </a:lnTo>
                  <a:lnTo>
                    <a:pt x="46" y="42"/>
                  </a:lnTo>
                  <a:lnTo>
                    <a:pt x="40" y="44"/>
                  </a:lnTo>
                  <a:lnTo>
                    <a:pt x="36" y="44"/>
                  </a:lnTo>
                  <a:lnTo>
                    <a:pt x="44" y="52"/>
                  </a:lnTo>
                  <a:lnTo>
                    <a:pt x="48" y="56"/>
                  </a:lnTo>
                  <a:lnTo>
                    <a:pt x="50" y="58"/>
                  </a:lnTo>
                  <a:lnTo>
                    <a:pt x="60" y="70"/>
                  </a:lnTo>
                  <a:lnTo>
                    <a:pt x="54" y="74"/>
                  </a:lnTo>
                  <a:lnTo>
                    <a:pt x="50" y="80"/>
                  </a:lnTo>
                  <a:lnTo>
                    <a:pt x="48" y="80"/>
                  </a:lnTo>
                  <a:lnTo>
                    <a:pt x="40" y="82"/>
                  </a:lnTo>
                  <a:lnTo>
                    <a:pt x="36" y="84"/>
                  </a:lnTo>
                  <a:lnTo>
                    <a:pt x="30" y="92"/>
                  </a:lnTo>
                  <a:lnTo>
                    <a:pt x="26" y="96"/>
                  </a:lnTo>
                  <a:lnTo>
                    <a:pt x="22" y="100"/>
                  </a:lnTo>
                  <a:lnTo>
                    <a:pt x="14" y="98"/>
                  </a:lnTo>
                  <a:lnTo>
                    <a:pt x="6" y="96"/>
                  </a:lnTo>
                  <a:lnTo>
                    <a:pt x="0" y="96"/>
                  </a:lnTo>
                  <a:lnTo>
                    <a:pt x="0" y="94"/>
                  </a:lnTo>
                  <a:lnTo>
                    <a:pt x="0" y="92"/>
                  </a:lnTo>
                  <a:lnTo>
                    <a:pt x="2" y="92"/>
                  </a:lnTo>
                  <a:lnTo>
                    <a:pt x="0" y="92"/>
                  </a:lnTo>
                  <a:lnTo>
                    <a:pt x="0" y="90"/>
                  </a:lnTo>
                  <a:lnTo>
                    <a:pt x="2" y="88"/>
                  </a:lnTo>
                  <a:lnTo>
                    <a:pt x="2" y="84"/>
                  </a:lnTo>
                  <a:lnTo>
                    <a:pt x="2" y="82"/>
                  </a:lnTo>
                  <a:lnTo>
                    <a:pt x="2" y="80"/>
                  </a:lnTo>
                  <a:lnTo>
                    <a:pt x="2" y="78"/>
                  </a:lnTo>
                  <a:lnTo>
                    <a:pt x="4" y="78"/>
                  </a:lnTo>
                  <a:lnTo>
                    <a:pt x="4" y="76"/>
                  </a:lnTo>
                  <a:lnTo>
                    <a:pt x="2" y="74"/>
                  </a:lnTo>
                  <a:lnTo>
                    <a:pt x="2" y="72"/>
                  </a:lnTo>
                  <a:lnTo>
                    <a:pt x="2" y="70"/>
                  </a:lnTo>
                  <a:lnTo>
                    <a:pt x="4" y="68"/>
                  </a:lnTo>
                  <a:lnTo>
                    <a:pt x="4" y="66"/>
                  </a:lnTo>
                  <a:lnTo>
                    <a:pt x="4" y="64"/>
                  </a:lnTo>
                  <a:lnTo>
                    <a:pt x="4" y="62"/>
                  </a:lnTo>
                  <a:lnTo>
                    <a:pt x="6" y="60"/>
                  </a:lnTo>
                  <a:lnTo>
                    <a:pt x="6" y="58"/>
                  </a:lnTo>
                  <a:lnTo>
                    <a:pt x="8" y="54"/>
                  </a:lnTo>
                  <a:lnTo>
                    <a:pt x="6" y="52"/>
                  </a:lnTo>
                  <a:lnTo>
                    <a:pt x="6" y="48"/>
                  </a:lnTo>
                  <a:lnTo>
                    <a:pt x="6" y="46"/>
                  </a:lnTo>
                  <a:lnTo>
                    <a:pt x="6" y="44"/>
                  </a:lnTo>
                  <a:close/>
                </a:path>
              </a:pathLst>
            </a:custGeom>
            <a:solidFill>
              <a:srgbClr val="FC6800"/>
            </a:solidFill>
            <a:ln w="3175">
              <a:solidFill>
                <a:schemeClr val="bg1"/>
              </a:solidFill>
              <a:prstDash val="sysDot"/>
              <a:round/>
              <a:headEnd/>
              <a:tailEnd/>
            </a:ln>
          </p:spPr>
          <p:txBody>
            <a:bodyPr/>
            <a:lstStyle/>
            <a:p>
              <a:pPr fontAlgn="base">
                <a:spcBef>
                  <a:spcPct val="0"/>
                </a:spcBef>
                <a:spcAft>
                  <a:spcPct val="0"/>
                </a:spcAft>
              </a:pPr>
              <a:endParaRPr lang="de-DE" sz="2400">
                <a:solidFill>
                  <a:srgbClr val="000000"/>
                </a:solidFill>
                <a:cs typeface="Arial" charset="0"/>
              </a:endParaRPr>
            </a:p>
          </p:txBody>
        </p:sp>
        <p:sp>
          <p:nvSpPr>
            <p:cNvPr id="14647" name="Freeform 2729"/>
            <p:cNvSpPr>
              <a:spLocks/>
            </p:cNvSpPr>
            <p:nvPr/>
          </p:nvSpPr>
          <p:spPr bwMode="auto">
            <a:xfrm>
              <a:off x="4735755" y="2162528"/>
              <a:ext cx="23569" cy="73326"/>
            </a:xfrm>
            <a:custGeom>
              <a:avLst/>
              <a:gdLst>
                <a:gd name="T0" fmla="*/ 2147483647 w 26"/>
                <a:gd name="T1" fmla="*/ 2147483647 h 88"/>
                <a:gd name="T2" fmla="*/ 2147483647 w 26"/>
                <a:gd name="T3" fmla="*/ 2147483647 h 88"/>
                <a:gd name="T4" fmla="*/ 2147483647 w 26"/>
                <a:gd name="T5" fmla="*/ 2147483647 h 88"/>
                <a:gd name="T6" fmla="*/ 2147483647 w 26"/>
                <a:gd name="T7" fmla="*/ 2147483647 h 88"/>
                <a:gd name="T8" fmla="*/ 2147483647 w 26"/>
                <a:gd name="T9" fmla="*/ 2147483647 h 88"/>
                <a:gd name="T10" fmla="*/ 2147483647 w 26"/>
                <a:gd name="T11" fmla="*/ 2147483647 h 88"/>
                <a:gd name="T12" fmla="*/ 2147483647 w 26"/>
                <a:gd name="T13" fmla="*/ 2147483647 h 88"/>
                <a:gd name="T14" fmla="*/ 2147483647 w 26"/>
                <a:gd name="T15" fmla="*/ 2147483647 h 88"/>
                <a:gd name="T16" fmla="*/ 2147483647 w 26"/>
                <a:gd name="T17" fmla="*/ 2147483647 h 88"/>
                <a:gd name="T18" fmla="*/ 2147483647 w 26"/>
                <a:gd name="T19" fmla="*/ 0 h 88"/>
                <a:gd name="T20" fmla="*/ 2147483647 w 26"/>
                <a:gd name="T21" fmla="*/ 2147483647 h 88"/>
                <a:gd name="T22" fmla="*/ 2147483647 w 26"/>
                <a:gd name="T23" fmla="*/ 2147483647 h 88"/>
                <a:gd name="T24" fmla="*/ 2147483647 w 26"/>
                <a:gd name="T25" fmla="*/ 2147483647 h 88"/>
                <a:gd name="T26" fmla="*/ 2147483647 w 26"/>
                <a:gd name="T27" fmla="*/ 2147483647 h 88"/>
                <a:gd name="T28" fmla="*/ 2147483647 w 26"/>
                <a:gd name="T29" fmla="*/ 2147483647 h 88"/>
                <a:gd name="T30" fmla="*/ 2147483647 w 26"/>
                <a:gd name="T31" fmla="*/ 2147483647 h 88"/>
                <a:gd name="T32" fmla="*/ 2147483647 w 26"/>
                <a:gd name="T33" fmla="*/ 2147483647 h 88"/>
                <a:gd name="T34" fmla="*/ 2147483647 w 26"/>
                <a:gd name="T35" fmla="*/ 2147483647 h 88"/>
                <a:gd name="T36" fmla="*/ 2147483647 w 26"/>
                <a:gd name="T37" fmla="*/ 2147483647 h 88"/>
                <a:gd name="T38" fmla="*/ 2147483647 w 26"/>
                <a:gd name="T39" fmla="*/ 2147483647 h 88"/>
                <a:gd name="T40" fmla="*/ 2147483647 w 26"/>
                <a:gd name="T41" fmla="*/ 2147483647 h 88"/>
                <a:gd name="T42" fmla="*/ 2147483647 w 26"/>
                <a:gd name="T43" fmla="*/ 2147483647 h 88"/>
                <a:gd name="T44" fmla="*/ 2147483647 w 26"/>
                <a:gd name="T45" fmla="*/ 2147483647 h 88"/>
                <a:gd name="T46" fmla="*/ 2147483647 w 26"/>
                <a:gd name="T47" fmla="*/ 2147483647 h 88"/>
                <a:gd name="T48" fmla="*/ 2147483647 w 26"/>
                <a:gd name="T49" fmla="*/ 2147483647 h 88"/>
                <a:gd name="T50" fmla="*/ 2147483647 w 26"/>
                <a:gd name="T51" fmla="*/ 2147483647 h 88"/>
                <a:gd name="T52" fmla="*/ 2147483647 w 26"/>
                <a:gd name="T53" fmla="*/ 2147483647 h 88"/>
                <a:gd name="T54" fmla="*/ 2147483647 w 26"/>
                <a:gd name="T55" fmla="*/ 2147483647 h 88"/>
                <a:gd name="T56" fmla="*/ 2147483647 w 26"/>
                <a:gd name="T57" fmla="*/ 2147483647 h 88"/>
                <a:gd name="T58" fmla="*/ 2147483647 w 26"/>
                <a:gd name="T59" fmla="*/ 2147483647 h 88"/>
                <a:gd name="T60" fmla="*/ 2147483647 w 26"/>
                <a:gd name="T61" fmla="*/ 2147483647 h 88"/>
                <a:gd name="T62" fmla="*/ 2147483647 w 26"/>
                <a:gd name="T63" fmla="*/ 2147483647 h 88"/>
                <a:gd name="T64" fmla="*/ 2147483647 w 26"/>
                <a:gd name="T65" fmla="*/ 2147483647 h 88"/>
                <a:gd name="T66" fmla="*/ 2147483647 w 26"/>
                <a:gd name="T67" fmla="*/ 2147483647 h 88"/>
                <a:gd name="T68" fmla="*/ 2147483647 w 26"/>
                <a:gd name="T69" fmla="*/ 2147483647 h 88"/>
                <a:gd name="T70" fmla="*/ 2147483647 w 26"/>
                <a:gd name="T71" fmla="*/ 2147483647 h 88"/>
                <a:gd name="T72" fmla="*/ 2147483647 w 26"/>
                <a:gd name="T73" fmla="*/ 2147483647 h 88"/>
                <a:gd name="T74" fmla="*/ 2147483647 w 26"/>
                <a:gd name="T75" fmla="*/ 2147483647 h 88"/>
                <a:gd name="T76" fmla="*/ 2147483647 w 26"/>
                <a:gd name="T77" fmla="*/ 2147483647 h 88"/>
                <a:gd name="T78" fmla="*/ 2147483647 w 26"/>
                <a:gd name="T79" fmla="*/ 2147483647 h 88"/>
                <a:gd name="T80" fmla="*/ 2147483647 w 26"/>
                <a:gd name="T81" fmla="*/ 2147483647 h 88"/>
                <a:gd name="T82" fmla="*/ 2147483647 w 26"/>
                <a:gd name="T83" fmla="*/ 2147483647 h 88"/>
                <a:gd name="T84" fmla="*/ 2147483647 w 26"/>
                <a:gd name="T85" fmla="*/ 2147483647 h 88"/>
                <a:gd name="T86" fmla="*/ 2147483647 w 26"/>
                <a:gd name="T87" fmla="*/ 2147483647 h 88"/>
                <a:gd name="T88" fmla="*/ 2147483647 w 26"/>
                <a:gd name="T89" fmla="*/ 2147483647 h 88"/>
                <a:gd name="T90" fmla="*/ 2147483647 w 26"/>
                <a:gd name="T91" fmla="*/ 2147483647 h 88"/>
                <a:gd name="T92" fmla="*/ 2147483647 w 26"/>
                <a:gd name="T93" fmla="*/ 2147483647 h 88"/>
                <a:gd name="T94" fmla="*/ 0 w 26"/>
                <a:gd name="T95" fmla="*/ 2147483647 h 88"/>
                <a:gd name="T96" fmla="*/ 2147483647 w 26"/>
                <a:gd name="T97" fmla="*/ 2147483647 h 88"/>
                <a:gd name="T98" fmla="*/ 2147483647 w 26"/>
                <a:gd name="T99" fmla="*/ 2147483647 h 88"/>
                <a:gd name="T100" fmla="*/ 2147483647 w 26"/>
                <a:gd name="T101" fmla="*/ 2147483647 h 88"/>
                <a:gd name="T102" fmla="*/ 2147483647 w 26"/>
                <a:gd name="T103" fmla="*/ 2147483647 h 88"/>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w 26"/>
                <a:gd name="T157" fmla="*/ 0 h 88"/>
                <a:gd name="T158" fmla="*/ 26 w 26"/>
                <a:gd name="T159" fmla="*/ 88 h 88"/>
              </a:gdLst>
              <a:ahLst/>
              <a:cxnLst>
                <a:cxn ang="T104">
                  <a:pos x="T0" y="T1"/>
                </a:cxn>
                <a:cxn ang="T105">
                  <a:pos x="T2" y="T3"/>
                </a:cxn>
                <a:cxn ang="T106">
                  <a:pos x="T4" y="T5"/>
                </a:cxn>
                <a:cxn ang="T107">
                  <a:pos x="T6" y="T7"/>
                </a:cxn>
                <a:cxn ang="T108">
                  <a:pos x="T8" y="T9"/>
                </a:cxn>
                <a:cxn ang="T109">
                  <a:pos x="T10" y="T11"/>
                </a:cxn>
                <a:cxn ang="T110">
                  <a:pos x="T12" y="T13"/>
                </a:cxn>
                <a:cxn ang="T111">
                  <a:pos x="T14" y="T15"/>
                </a:cxn>
                <a:cxn ang="T112">
                  <a:pos x="T16" y="T17"/>
                </a:cxn>
                <a:cxn ang="T113">
                  <a:pos x="T18" y="T19"/>
                </a:cxn>
                <a:cxn ang="T114">
                  <a:pos x="T20" y="T21"/>
                </a:cxn>
                <a:cxn ang="T115">
                  <a:pos x="T22" y="T23"/>
                </a:cxn>
                <a:cxn ang="T116">
                  <a:pos x="T24" y="T25"/>
                </a:cxn>
                <a:cxn ang="T117">
                  <a:pos x="T26" y="T27"/>
                </a:cxn>
                <a:cxn ang="T118">
                  <a:pos x="T28" y="T29"/>
                </a:cxn>
                <a:cxn ang="T119">
                  <a:pos x="T30" y="T31"/>
                </a:cxn>
                <a:cxn ang="T120">
                  <a:pos x="T32" y="T33"/>
                </a:cxn>
                <a:cxn ang="T121">
                  <a:pos x="T34" y="T35"/>
                </a:cxn>
                <a:cxn ang="T122">
                  <a:pos x="T36" y="T37"/>
                </a:cxn>
                <a:cxn ang="T123">
                  <a:pos x="T38" y="T39"/>
                </a:cxn>
                <a:cxn ang="T124">
                  <a:pos x="T40" y="T41"/>
                </a:cxn>
                <a:cxn ang="T125">
                  <a:pos x="T42" y="T43"/>
                </a:cxn>
                <a:cxn ang="T126">
                  <a:pos x="T44" y="T45"/>
                </a:cxn>
                <a:cxn ang="T127">
                  <a:pos x="T46" y="T47"/>
                </a:cxn>
                <a:cxn ang="T128">
                  <a:pos x="T48" y="T49"/>
                </a:cxn>
                <a:cxn ang="T129">
                  <a:pos x="T50" y="T51"/>
                </a:cxn>
                <a:cxn ang="T130">
                  <a:pos x="T52" y="T53"/>
                </a:cxn>
                <a:cxn ang="T131">
                  <a:pos x="T54" y="T55"/>
                </a:cxn>
                <a:cxn ang="T132">
                  <a:pos x="T56" y="T57"/>
                </a:cxn>
                <a:cxn ang="T133">
                  <a:pos x="T58" y="T59"/>
                </a:cxn>
                <a:cxn ang="T134">
                  <a:pos x="T60" y="T61"/>
                </a:cxn>
                <a:cxn ang="T135">
                  <a:pos x="T62" y="T63"/>
                </a:cxn>
                <a:cxn ang="T136">
                  <a:pos x="T64" y="T65"/>
                </a:cxn>
                <a:cxn ang="T137">
                  <a:pos x="T66" y="T67"/>
                </a:cxn>
                <a:cxn ang="T138">
                  <a:pos x="T68" y="T69"/>
                </a:cxn>
                <a:cxn ang="T139">
                  <a:pos x="T70" y="T71"/>
                </a:cxn>
                <a:cxn ang="T140">
                  <a:pos x="T72" y="T73"/>
                </a:cxn>
                <a:cxn ang="T141">
                  <a:pos x="T74" y="T75"/>
                </a:cxn>
                <a:cxn ang="T142">
                  <a:pos x="T76" y="T77"/>
                </a:cxn>
                <a:cxn ang="T143">
                  <a:pos x="T78" y="T79"/>
                </a:cxn>
                <a:cxn ang="T144">
                  <a:pos x="T80" y="T81"/>
                </a:cxn>
                <a:cxn ang="T145">
                  <a:pos x="T82" y="T83"/>
                </a:cxn>
                <a:cxn ang="T146">
                  <a:pos x="T84" y="T85"/>
                </a:cxn>
                <a:cxn ang="T147">
                  <a:pos x="T86" y="T87"/>
                </a:cxn>
                <a:cxn ang="T148">
                  <a:pos x="T88" y="T89"/>
                </a:cxn>
                <a:cxn ang="T149">
                  <a:pos x="T90" y="T91"/>
                </a:cxn>
                <a:cxn ang="T150">
                  <a:pos x="T92" y="T93"/>
                </a:cxn>
                <a:cxn ang="T151">
                  <a:pos x="T94" y="T95"/>
                </a:cxn>
                <a:cxn ang="T152">
                  <a:pos x="T96" y="T97"/>
                </a:cxn>
                <a:cxn ang="T153">
                  <a:pos x="T98" y="T99"/>
                </a:cxn>
                <a:cxn ang="T154">
                  <a:pos x="T100" y="T101"/>
                </a:cxn>
                <a:cxn ang="T155">
                  <a:pos x="T102" y="T103"/>
                </a:cxn>
              </a:cxnLst>
              <a:rect l="T156" t="T157" r="T158" b="T159"/>
              <a:pathLst>
                <a:path w="26" h="88">
                  <a:moveTo>
                    <a:pt x="6" y="32"/>
                  </a:moveTo>
                  <a:lnTo>
                    <a:pt x="8" y="30"/>
                  </a:lnTo>
                  <a:lnTo>
                    <a:pt x="8" y="28"/>
                  </a:lnTo>
                  <a:lnTo>
                    <a:pt x="8" y="26"/>
                  </a:lnTo>
                  <a:lnTo>
                    <a:pt x="8" y="24"/>
                  </a:lnTo>
                  <a:lnTo>
                    <a:pt x="10" y="24"/>
                  </a:lnTo>
                  <a:lnTo>
                    <a:pt x="10" y="20"/>
                  </a:lnTo>
                  <a:lnTo>
                    <a:pt x="10" y="18"/>
                  </a:lnTo>
                  <a:lnTo>
                    <a:pt x="10" y="12"/>
                  </a:lnTo>
                  <a:lnTo>
                    <a:pt x="10" y="10"/>
                  </a:lnTo>
                  <a:lnTo>
                    <a:pt x="12" y="10"/>
                  </a:lnTo>
                  <a:lnTo>
                    <a:pt x="12" y="8"/>
                  </a:lnTo>
                  <a:lnTo>
                    <a:pt x="12" y="6"/>
                  </a:lnTo>
                  <a:lnTo>
                    <a:pt x="12" y="4"/>
                  </a:lnTo>
                  <a:lnTo>
                    <a:pt x="16" y="4"/>
                  </a:lnTo>
                  <a:lnTo>
                    <a:pt x="18" y="4"/>
                  </a:lnTo>
                  <a:lnTo>
                    <a:pt x="20" y="4"/>
                  </a:lnTo>
                  <a:lnTo>
                    <a:pt x="22" y="2"/>
                  </a:lnTo>
                  <a:lnTo>
                    <a:pt x="22" y="0"/>
                  </a:lnTo>
                  <a:lnTo>
                    <a:pt x="24" y="0"/>
                  </a:lnTo>
                  <a:lnTo>
                    <a:pt x="24" y="2"/>
                  </a:lnTo>
                  <a:lnTo>
                    <a:pt x="24" y="4"/>
                  </a:lnTo>
                  <a:lnTo>
                    <a:pt x="24" y="6"/>
                  </a:lnTo>
                  <a:lnTo>
                    <a:pt x="24" y="8"/>
                  </a:lnTo>
                  <a:lnTo>
                    <a:pt x="24" y="10"/>
                  </a:lnTo>
                  <a:lnTo>
                    <a:pt x="26" y="10"/>
                  </a:lnTo>
                  <a:lnTo>
                    <a:pt x="26" y="12"/>
                  </a:lnTo>
                  <a:lnTo>
                    <a:pt x="24" y="12"/>
                  </a:lnTo>
                  <a:lnTo>
                    <a:pt x="24" y="14"/>
                  </a:lnTo>
                  <a:lnTo>
                    <a:pt x="26" y="14"/>
                  </a:lnTo>
                  <a:lnTo>
                    <a:pt x="24" y="14"/>
                  </a:lnTo>
                  <a:lnTo>
                    <a:pt x="24" y="20"/>
                  </a:lnTo>
                  <a:lnTo>
                    <a:pt x="22" y="20"/>
                  </a:lnTo>
                  <a:lnTo>
                    <a:pt x="20" y="18"/>
                  </a:lnTo>
                  <a:lnTo>
                    <a:pt x="18" y="18"/>
                  </a:lnTo>
                  <a:lnTo>
                    <a:pt x="16" y="18"/>
                  </a:lnTo>
                  <a:lnTo>
                    <a:pt x="14" y="18"/>
                  </a:lnTo>
                  <a:lnTo>
                    <a:pt x="14" y="20"/>
                  </a:lnTo>
                  <a:lnTo>
                    <a:pt x="14" y="22"/>
                  </a:lnTo>
                  <a:lnTo>
                    <a:pt x="14" y="24"/>
                  </a:lnTo>
                  <a:lnTo>
                    <a:pt x="12" y="24"/>
                  </a:lnTo>
                  <a:lnTo>
                    <a:pt x="12" y="26"/>
                  </a:lnTo>
                  <a:lnTo>
                    <a:pt x="14" y="28"/>
                  </a:lnTo>
                  <a:lnTo>
                    <a:pt x="14" y="30"/>
                  </a:lnTo>
                  <a:lnTo>
                    <a:pt x="14" y="32"/>
                  </a:lnTo>
                  <a:lnTo>
                    <a:pt x="16" y="32"/>
                  </a:lnTo>
                  <a:lnTo>
                    <a:pt x="18" y="34"/>
                  </a:lnTo>
                  <a:lnTo>
                    <a:pt x="16" y="36"/>
                  </a:lnTo>
                  <a:lnTo>
                    <a:pt x="14" y="38"/>
                  </a:lnTo>
                  <a:lnTo>
                    <a:pt x="14" y="40"/>
                  </a:lnTo>
                  <a:lnTo>
                    <a:pt x="14" y="42"/>
                  </a:lnTo>
                  <a:lnTo>
                    <a:pt x="12" y="42"/>
                  </a:lnTo>
                  <a:lnTo>
                    <a:pt x="12" y="44"/>
                  </a:lnTo>
                  <a:lnTo>
                    <a:pt x="14" y="44"/>
                  </a:lnTo>
                  <a:lnTo>
                    <a:pt x="18" y="44"/>
                  </a:lnTo>
                  <a:lnTo>
                    <a:pt x="20" y="44"/>
                  </a:lnTo>
                  <a:lnTo>
                    <a:pt x="22" y="42"/>
                  </a:lnTo>
                  <a:lnTo>
                    <a:pt x="24" y="42"/>
                  </a:lnTo>
                  <a:lnTo>
                    <a:pt x="24" y="40"/>
                  </a:lnTo>
                  <a:lnTo>
                    <a:pt x="24" y="42"/>
                  </a:lnTo>
                  <a:lnTo>
                    <a:pt x="24" y="44"/>
                  </a:lnTo>
                  <a:lnTo>
                    <a:pt x="24" y="48"/>
                  </a:lnTo>
                  <a:lnTo>
                    <a:pt x="26" y="50"/>
                  </a:lnTo>
                  <a:lnTo>
                    <a:pt x="24" y="54"/>
                  </a:lnTo>
                  <a:lnTo>
                    <a:pt x="24" y="56"/>
                  </a:lnTo>
                  <a:lnTo>
                    <a:pt x="22" y="58"/>
                  </a:lnTo>
                  <a:lnTo>
                    <a:pt x="22" y="60"/>
                  </a:lnTo>
                  <a:lnTo>
                    <a:pt x="22" y="62"/>
                  </a:lnTo>
                  <a:lnTo>
                    <a:pt x="22" y="64"/>
                  </a:lnTo>
                  <a:lnTo>
                    <a:pt x="20" y="66"/>
                  </a:lnTo>
                  <a:lnTo>
                    <a:pt x="20" y="68"/>
                  </a:lnTo>
                  <a:lnTo>
                    <a:pt x="20" y="70"/>
                  </a:lnTo>
                  <a:lnTo>
                    <a:pt x="22" y="72"/>
                  </a:lnTo>
                  <a:lnTo>
                    <a:pt x="22" y="74"/>
                  </a:lnTo>
                  <a:lnTo>
                    <a:pt x="20" y="74"/>
                  </a:lnTo>
                  <a:lnTo>
                    <a:pt x="20" y="76"/>
                  </a:lnTo>
                  <a:lnTo>
                    <a:pt x="20" y="78"/>
                  </a:lnTo>
                  <a:lnTo>
                    <a:pt x="20" y="80"/>
                  </a:lnTo>
                  <a:lnTo>
                    <a:pt x="20" y="84"/>
                  </a:lnTo>
                  <a:lnTo>
                    <a:pt x="18" y="86"/>
                  </a:lnTo>
                  <a:lnTo>
                    <a:pt x="18" y="88"/>
                  </a:lnTo>
                  <a:lnTo>
                    <a:pt x="18" y="86"/>
                  </a:lnTo>
                  <a:lnTo>
                    <a:pt x="18" y="88"/>
                  </a:lnTo>
                  <a:lnTo>
                    <a:pt x="16" y="88"/>
                  </a:lnTo>
                  <a:lnTo>
                    <a:pt x="16" y="86"/>
                  </a:lnTo>
                  <a:lnTo>
                    <a:pt x="16" y="84"/>
                  </a:lnTo>
                  <a:lnTo>
                    <a:pt x="16" y="82"/>
                  </a:lnTo>
                  <a:lnTo>
                    <a:pt x="14" y="76"/>
                  </a:lnTo>
                  <a:lnTo>
                    <a:pt x="12" y="74"/>
                  </a:lnTo>
                  <a:lnTo>
                    <a:pt x="10" y="68"/>
                  </a:lnTo>
                  <a:lnTo>
                    <a:pt x="8" y="68"/>
                  </a:lnTo>
                  <a:lnTo>
                    <a:pt x="8" y="66"/>
                  </a:lnTo>
                  <a:lnTo>
                    <a:pt x="6" y="60"/>
                  </a:lnTo>
                  <a:lnTo>
                    <a:pt x="4" y="56"/>
                  </a:lnTo>
                  <a:lnTo>
                    <a:pt x="0" y="50"/>
                  </a:lnTo>
                  <a:lnTo>
                    <a:pt x="0" y="48"/>
                  </a:lnTo>
                  <a:lnTo>
                    <a:pt x="2" y="46"/>
                  </a:lnTo>
                  <a:lnTo>
                    <a:pt x="2" y="44"/>
                  </a:lnTo>
                  <a:lnTo>
                    <a:pt x="4" y="42"/>
                  </a:lnTo>
                  <a:lnTo>
                    <a:pt x="4" y="40"/>
                  </a:lnTo>
                  <a:lnTo>
                    <a:pt x="6" y="40"/>
                  </a:lnTo>
                  <a:lnTo>
                    <a:pt x="4" y="38"/>
                  </a:lnTo>
                  <a:lnTo>
                    <a:pt x="4" y="36"/>
                  </a:lnTo>
                  <a:lnTo>
                    <a:pt x="6" y="36"/>
                  </a:lnTo>
                  <a:lnTo>
                    <a:pt x="6" y="32"/>
                  </a:lnTo>
                  <a:close/>
                </a:path>
              </a:pathLst>
            </a:custGeom>
            <a:solidFill>
              <a:srgbClr val="FC6800"/>
            </a:solidFill>
            <a:ln w="3175">
              <a:solidFill>
                <a:schemeClr val="bg1"/>
              </a:solidFill>
              <a:prstDash val="sysDot"/>
              <a:round/>
              <a:headEnd/>
              <a:tailEnd/>
            </a:ln>
          </p:spPr>
          <p:txBody>
            <a:bodyPr/>
            <a:lstStyle/>
            <a:p>
              <a:pPr fontAlgn="base">
                <a:spcBef>
                  <a:spcPct val="0"/>
                </a:spcBef>
                <a:spcAft>
                  <a:spcPct val="0"/>
                </a:spcAft>
              </a:pPr>
              <a:endParaRPr lang="de-DE" sz="2400">
                <a:solidFill>
                  <a:srgbClr val="000000"/>
                </a:solidFill>
                <a:cs typeface="Arial" charset="0"/>
              </a:endParaRPr>
            </a:p>
          </p:txBody>
        </p:sp>
        <p:sp>
          <p:nvSpPr>
            <p:cNvPr id="14648" name="Freeform 2730"/>
            <p:cNvSpPr>
              <a:spLocks/>
            </p:cNvSpPr>
            <p:nvPr/>
          </p:nvSpPr>
          <p:spPr bwMode="auto">
            <a:xfrm>
              <a:off x="4746230" y="2136341"/>
              <a:ext cx="24879" cy="28807"/>
            </a:xfrm>
            <a:custGeom>
              <a:avLst/>
              <a:gdLst>
                <a:gd name="T0" fmla="*/ 2147483647 w 26"/>
                <a:gd name="T1" fmla="*/ 2147483647 h 36"/>
                <a:gd name="T2" fmla="*/ 2147483647 w 26"/>
                <a:gd name="T3" fmla="*/ 2147483647 h 36"/>
                <a:gd name="T4" fmla="*/ 2147483647 w 26"/>
                <a:gd name="T5" fmla="*/ 2147483647 h 36"/>
                <a:gd name="T6" fmla="*/ 2147483647 w 26"/>
                <a:gd name="T7" fmla="*/ 2147483647 h 36"/>
                <a:gd name="T8" fmla="*/ 2147483647 w 26"/>
                <a:gd name="T9" fmla="*/ 2147483647 h 36"/>
                <a:gd name="T10" fmla="*/ 2147483647 w 26"/>
                <a:gd name="T11" fmla="*/ 2147483647 h 36"/>
                <a:gd name="T12" fmla="*/ 2147483647 w 26"/>
                <a:gd name="T13" fmla="*/ 2147483647 h 36"/>
                <a:gd name="T14" fmla="*/ 0 w 26"/>
                <a:gd name="T15" fmla="*/ 2147483647 h 36"/>
                <a:gd name="T16" fmla="*/ 2147483647 w 26"/>
                <a:gd name="T17" fmla="*/ 2147483647 h 36"/>
                <a:gd name="T18" fmla="*/ 2147483647 w 26"/>
                <a:gd name="T19" fmla="*/ 2147483647 h 36"/>
                <a:gd name="T20" fmla="*/ 2147483647 w 26"/>
                <a:gd name="T21" fmla="*/ 2147483647 h 36"/>
                <a:gd name="T22" fmla="*/ 2147483647 w 26"/>
                <a:gd name="T23" fmla="*/ 2147483647 h 36"/>
                <a:gd name="T24" fmla="*/ 2147483647 w 26"/>
                <a:gd name="T25" fmla="*/ 2147483647 h 36"/>
                <a:gd name="T26" fmla="*/ 2147483647 w 26"/>
                <a:gd name="T27" fmla="*/ 2147483647 h 36"/>
                <a:gd name="T28" fmla="*/ 2147483647 w 26"/>
                <a:gd name="T29" fmla="*/ 2147483647 h 36"/>
                <a:gd name="T30" fmla="*/ 2147483647 w 26"/>
                <a:gd name="T31" fmla="*/ 2147483647 h 36"/>
                <a:gd name="T32" fmla="*/ 2147483647 w 26"/>
                <a:gd name="T33" fmla="*/ 2147483647 h 36"/>
                <a:gd name="T34" fmla="*/ 2147483647 w 26"/>
                <a:gd name="T35" fmla="*/ 2147483647 h 36"/>
                <a:gd name="T36" fmla="*/ 2147483647 w 26"/>
                <a:gd name="T37" fmla="*/ 2147483647 h 36"/>
                <a:gd name="T38" fmla="*/ 2147483647 w 26"/>
                <a:gd name="T39" fmla="*/ 2147483647 h 36"/>
                <a:gd name="T40" fmla="*/ 2147483647 w 26"/>
                <a:gd name="T41" fmla="*/ 2147483647 h 36"/>
                <a:gd name="T42" fmla="*/ 2147483647 w 26"/>
                <a:gd name="T43" fmla="*/ 2147483647 h 36"/>
                <a:gd name="T44" fmla="*/ 2147483647 w 26"/>
                <a:gd name="T45" fmla="*/ 2147483647 h 36"/>
                <a:gd name="T46" fmla="*/ 2147483647 w 26"/>
                <a:gd name="T47" fmla="*/ 2147483647 h 36"/>
                <a:gd name="T48" fmla="*/ 2147483647 w 26"/>
                <a:gd name="T49" fmla="*/ 2147483647 h 36"/>
                <a:gd name="T50" fmla="*/ 2147483647 w 26"/>
                <a:gd name="T51" fmla="*/ 2147483647 h 36"/>
                <a:gd name="T52" fmla="*/ 2147483647 w 26"/>
                <a:gd name="T53" fmla="*/ 2147483647 h 36"/>
                <a:gd name="T54" fmla="*/ 2147483647 w 26"/>
                <a:gd name="T55" fmla="*/ 2147483647 h 36"/>
                <a:gd name="T56" fmla="*/ 2147483647 w 26"/>
                <a:gd name="T57" fmla="*/ 0 h 36"/>
                <a:gd name="T58" fmla="*/ 2147483647 w 26"/>
                <a:gd name="T59" fmla="*/ 0 h 36"/>
                <a:gd name="T60" fmla="*/ 2147483647 w 26"/>
                <a:gd name="T61" fmla="*/ 0 h 36"/>
                <a:gd name="T62" fmla="*/ 2147483647 w 26"/>
                <a:gd name="T63" fmla="*/ 0 h 36"/>
                <a:gd name="T64" fmla="*/ 2147483647 w 26"/>
                <a:gd name="T65" fmla="*/ 0 h 36"/>
                <a:gd name="T66" fmla="*/ 2147483647 w 26"/>
                <a:gd name="T67" fmla="*/ 0 h 36"/>
                <a:gd name="T68" fmla="*/ 2147483647 w 26"/>
                <a:gd name="T69" fmla="*/ 2147483647 h 36"/>
                <a:gd name="T70" fmla="*/ 2147483647 w 26"/>
                <a:gd name="T71" fmla="*/ 2147483647 h 36"/>
                <a:gd name="T72" fmla="*/ 2147483647 w 26"/>
                <a:gd name="T73" fmla="*/ 2147483647 h 36"/>
                <a:gd name="T74" fmla="*/ 2147483647 w 26"/>
                <a:gd name="T75" fmla="*/ 2147483647 h 36"/>
                <a:gd name="T76" fmla="*/ 2147483647 w 26"/>
                <a:gd name="T77" fmla="*/ 2147483647 h 36"/>
                <a:gd name="T78" fmla="*/ 2147483647 w 26"/>
                <a:gd name="T79" fmla="*/ 2147483647 h 36"/>
                <a:gd name="T80" fmla="*/ 2147483647 w 26"/>
                <a:gd name="T81" fmla="*/ 2147483647 h 36"/>
                <a:gd name="T82" fmla="*/ 2147483647 w 26"/>
                <a:gd name="T83" fmla="*/ 2147483647 h 36"/>
                <a:gd name="T84" fmla="*/ 2147483647 w 26"/>
                <a:gd name="T85" fmla="*/ 2147483647 h 36"/>
                <a:gd name="T86" fmla="*/ 2147483647 w 26"/>
                <a:gd name="T87" fmla="*/ 2147483647 h 36"/>
                <a:gd name="T88" fmla="*/ 2147483647 w 26"/>
                <a:gd name="T89" fmla="*/ 2147483647 h 36"/>
                <a:gd name="T90" fmla="*/ 2147483647 w 26"/>
                <a:gd name="T91" fmla="*/ 2147483647 h 36"/>
                <a:gd name="T92" fmla="*/ 2147483647 w 26"/>
                <a:gd name="T93" fmla="*/ 2147483647 h 36"/>
                <a:gd name="T94" fmla="*/ 2147483647 w 26"/>
                <a:gd name="T95" fmla="*/ 2147483647 h 36"/>
                <a:gd name="T96" fmla="*/ 2147483647 w 26"/>
                <a:gd name="T97" fmla="*/ 2147483647 h 36"/>
                <a:gd name="T98" fmla="*/ 2147483647 w 26"/>
                <a:gd name="T99" fmla="*/ 2147483647 h 36"/>
                <a:gd name="T100" fmla="*/ 2147483647 w 26"/>
                <a:gd name="T101" fmla="*/ 2147483647 h 36"/>
                <a:gd name="T102" fmla="*/ 2147483647 w 26"/>
                <a:gd name="T103" fmla="*/ 2147483647 h 36"/>
                <a:gd name="T104" fmla="*/ 2147483647 w 26"/>
                <a:gd name="T105" fmla="*/ 2147483647 h 36"/>
                <a:gd name="T106" fmla="*/ 2147483647 w 26"/>
                <a:gd name="T107" fmla="*/ 2147483647 h 36"/>
                <a:gd name="T108" fmla="*/ 2147483647 w 26"/>
                <a:gd name="T109" fmla="*/ 2147483647 h 36"/>
                <a:gd name="T110" fmla="*/ 2147483647 w 26"/>
                <a:gd name="T111" fmla="*/ 2147483647 h 36"/>
                <a:gd name="T112" fmla="*/ 2147483647 w 26"/>
                <a:gd name="T113" fmla="*/ 2147483647 h 36"/>
                <a:gd name="T114" fmla="*/ 2147483647 w 26"/>
                <a:gd name="T115" fmla="*/ 2147483647 h 36"/>
                <a:gd name="T116" fmla="*/ 2147483647 w 26"/>
                <a:gd name="T117" fmla="*/ 2147483647 h 36"/>
                <a:gd name="T118" fmla="*/ 2147483647 w 26"/>
                <a:gd name="T119" fmla="*/ 2147483647 h 36"/>
                <a:gd name="T120" fmla="*/ 2147483647 w 26"/>
                <a:gd name="T121" fmla="*/ 2147483647 h 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w 26"/>
                <a:gd name="T184" fmla="*/ 0 h 36"/>
                <a:gd name="T185" fmla="*/ 26 w 26"/>
                <a:gd name="T186" fmla="*/ 36 h 36"/>
              </a:gdLst>
              <a:ahLst/>
              <a:cxnLst>
                <a:cxn ang="T122">
                  <a:pos x="T0" y="T1"/>
                </a:cxn>
                <a:cxn ang="T123">
                  <a:pos x="T2" y="T3"/>
                </a:cxn>
                <a:cxn ang="T124">
                  <a:pos x="T4" y="T5"/>
                </a:cxn>
                <a:cxn ang="T125">
                  <a:pos x="T6" y="T7"/>
                </a:cxn>
                <a:cxn ang="T126">
                  <a:pos x="T8" y="T9"/>
                </a:cxn>
                <a:cxn ang="T127">
                  <a:pos x="T10" y="T11"/>
                </a:cxn>
                <a:cxn ang="T128">
                  <a:pos x="T12" y="T13"/>
                </a:cxn>
                <a:cxn ang="T129">
                  <a:pos x="T14" y="T15"/>
                </a:cxn>
                <a:cxn ang="T130">
                  <a:pos x="T16" y="T17"/>
                </a:cxn>
                <a:cxn ang="T131">
                  <a:pos x="T18" y="T19"/>
                </a:cxn>
                <a:cxn ang="T132">
                  <a:pos x="T20" y="T21"/>
                </a:cxn>
                <a:cxn ang="T133">
                  <a:pos x="T22" y="T23"/>
                </a:cxn>
                <a:cxn ang="T134">
                  <a:pos x="T24" y="T25"/>
                </a:cxn>
                <a:cxn ang="T135">
                  <a:pos x="T26" y="T27"/>
                </a:cxn>
                <a:cxn ang="T136">
                  <a:pos x="T28" y="T29"/>
                </a:cxn>
                <a:cxn ang="T137">
                  <a:pos x="T30" y="T31"/>
                </a:cxn>
                <a:cxn ang="T138">
                  <a:pos x="T32" y="T33"/>
                </a:cxn>
                <a:cxn ang="T139">
                  <a:pos x="T34" y="T35"/>
                </a:cxn>
                <a:cxn ang="T140">
                  <a:pos x="T36" y="T37"/>
                </a:cxn>
                <a:cxn ang="T141">
                  <a:pos x="T38" y="T39"/>
                </a:cxn>
                <a:cxn ang="T142">
                  <a:pos x="T40" y="T41"/>
                </a:cxn>
                <a:cxn ang="T143">
                  <a:pos x="T42" y="T43"/>
                </a:cxn>
                <a:cxn ang="T144">
                  <a:pos x="T44" y="T45"/>
                </a:cxn>
                <a:cxn ang="T145">
                  <a:pos x="T46" y="T47"/>
                </a:cxn>
                <a:cxn ang="T146">
                  <a:pos x="T48" y="T49"/>
                </a:cxn>
                <a:cxn ang="T147">
                  <a:pos x="T50" y="T51"/>
                </a:cxn>
                <a:cxn ang="T148">
                  <a:pos x="T52" y="T53"/>
                </a:cxn>
                <a:cxn ang="T149">
                  <a:pos x="T54" y="T55"/>
                </a:cxn>
                <a:cxn ang="T150">
                  <a:pos x="T56" y="T57"/>
                </a:cxn>
                <a:cxn ang="T151">
                  <a:pos x="T58" y="T59"/>
                </a:cxn>
                <a:cxn ang="T152">
                  <a:pos x="T60" y="T61"/>
                </a:cxn>
                <a:cxn ang="T153">
                  <a:pos x="T62" y="T63"/>
                </a:cxn>
                <a:cxn ang="T154">
                  <a:pos x="T64" y="T65"/>
                </a:cxn>
                <a:cxn ang="T155">
                  <a:pos x="T66" y="T67"/>
                </a:cxn>
                <a:cxn ang="T156">
                  <a:pos x="T68" y="T69"/>
                </a:cxn>
                <a:cxn ang="T157">
                  <a:pos x="T70" y="T71"/>
                </a:cxn>
                <a:cxn ang="T158">
                  <a:pos x="T72" y="T73"/>
                </a:cxn>
                <a:cxn ang="T159">
                  <a:pos x="T74" y="T75"/>
                </a:cxn>
                <a:cxn ang="T160">
                  <a:pos x="T76" y="T77"/>
                </a:cxn>
                <a:cxn ang="T161">
                  <a:pos x="T78" y="T79"/>
                </a:cxn>
                <a:cxn ang="T162">
                  <a:pos x="T80" y="T81"/>
                </a:cxn>
                <a:cxn ang="T163">
                  <a:pos x="T82" y="T83"/>
                </a:cxn>
                <a:cxn ang="T164">
                  <a:pos x="T84" y="T85"/>
                </a:cxn>
                <a:cxn ang="T165">
                  <a:pos x="T86" y="T87"/>
                </a:cxn>
                <a:cxn ang="T166">
                  <a:pos x="T88" y="T89"/>
                </a:cxn>
                <a:cxn ang="T167">
                  <a:pos x="T90" y="T91"/>
                </a:cxn>
                <a:cxn ang="T168">
                  <a:pos x="T92" y="T93"/>
                </a:cxn>
                <a:cxn ang="T169">
                  <a:pos x="T94" y="T95"/>
                </a:cxn>
                <a:cxn ang="T170">
                  <a:pos x="T96" y="T97"/>
                </a:cxn>
                <a:cxn ang="T171">
                  <a:pos x="T98" y="T99"/>
                </a:cxn>
                <a:cxn ang="T172">
                  <a:pos x="T100" y="T101"/>
                </a:cxn>
                <a:cxn ang="T173">
                  <a:pos x="T102" y="T103"/>
                </a:cxn>
                <a:cxn ang="T174">
                  <a:pos x="T104" y="T105"/>
                </a:cxn>
                <a:cxn ang="T175">
                  <a:pos x="T106" y="T107"/>
                </a:cxn>
                <a:cxn ang="T176">
                  <a:pos x="T108" y="T109"/>
                </a:cxn>
                <a:cxn ang="T177">
                  <a:pos x="T110" y="T111"/>
                </a:cxn>
                <a:cxn ang="T178">
                  <a:pos x="T112" y="T113"/>
                </a:cxn>
                <a:cxn ang="T179">
                  <a:pos x="T114" y="T115"/>
                </a:cxn>
                <a:cxn ang="T180">
                  <a:pos x="T116" y="T117"/>
                </a:cxn>
                <a:cxn ang="T181">
                  <a:pos x="T118" y="T119"/>
                </a:cxn>
                <a:cxn ang="T182">
                  <a:pos x="T120" y="T121"/>
                </a:cxn>
              </a:cxnLst>
              <a:rect l="T183" t="T184" r="T185" b="T186"/>
              <a:pathLst>
                <a:path w="26" h="36">
                  <a:moveTo>
                    <a:pt x="14" y="30"/>
                  </a:moveTo>
                  <a:lnTo>
                    <a:pt x="12" y="32"/>
                  </a:lnTo>
                  <a:lnTo>
                    <a:pt x="10" y="32"/>
                  </a:lnTo>
                  <a:lnTo>
                    <a:pt x="10" y="34"/>
                  </a:lnTo>
                  <a:lnTo>
                    <a:pt x="8" y="36"/>
                  </a:lnTo>
                  <a:lnTo>
                    <a:pt x="6" y="36"/>
                  </a:lnTo>
                  <a:lnTo>
                    <a:pt x="4" y="36"/>
                  </a:lnTo>
                  <a:lnTo>
                    <a:pt x="0" y="36"/>
                  </a:lnTo>
                  <a:lnTo>
                    <a:pt x="2" y="34"/>
                  </a:lnTo>
                  <a:lnTo>
                    <a:pt x="2" y="32"/>
                  </a:lnTo>
                  <a:lnTo>
                    <a:pt x="2" y="30"/>
                  </a:lnTo>
                  <a:lnTo>
                    <a:pt x="4" y="28"/>
                  </a:lnTo>
                  <a:lnTo>
                    <a:pt x="4" y="26"/>
                  </a:lnTo>
                  <a:lnTo>
                    <a:pt x="4" y="24"/>
                  </a:lnTo>
                  <a:lnTo>
                    <a:pt x="6" y="24"/>
                  </a:lnTo>
                  <a:lnTo>
                    <a:pt x="6" y="22"/>
                  </a:lnTo>
                  <a:lnTo>
                    <a:pt x="6" y="20"/>
                  </a:lnTo>
                  <a:lnTo>
                    <a:pt x="6" y="18"/>
                  </a:lnTo>
                  <a:lnTo>
                    <a:pt x="6" y="16"/>
                  </a:lnTo>
                  <a:lnTo>
                    <a:pt x="8" y="16"/>
                  </a:lnTo>
                  <a:lnTo>
                    <a:pt x="10" y="12"/>
                  </a:lnTo>
                  <a:lnTo>
                    <a:pt x="10" y="10"/>
                  </a:lnTo>
                  <a:lnTo>
                    <a:pt x="8" y="10"/>
                  </a:lnTo>
                  <a:lnTo>
                    <a:pt x="8" y="8"/>
                  </a:lnTo>
                  <a:lnTo>
                    <a:pt x="12" y="4"/>
                  </a:lnTo>
                  <a:lnTo>
                    <a:pt x="14" y="4"/>
                  </a:lnTo>
                  <a:lnTo>
                    <a:pt x="14" y="2"/>
                  </a:lnTo>
                  <a:lnTo>
                    <a:pt x="14" y="0"/>
                  </a:lnTo>
                  <a:lnTo>
                    <a:pt x="16" y="0"/>
                  </a:lnTo>
                  <a:lnTo>
                    <a:pt x="18" y="0"/>
                  </a:lnTo>
                  <a:lnTo>
                    <a:pt x="20" y="0"/>
                  </a:lnTo>
                  <a:lnTo>
                    <a:pt x="22" y="0"/>
                  </a:lnTo>
                  <a:lnTo>
                    <a:pt x="22" y="2"/>
                  </a:lnTo>
                  <a:lnTo>
                    <a:pt x="20" y="2"/>
                  </a:lnTo>
                  <a:lnTo>
                    <a:pt x="22" y="2"/>
                  </a:lnTo>
                  <a:lnTo>
                    <a:pt x="22" y="4"/>
                  </a:lnTo>
                  <a:lnTo>
                    <a:pt x="24" y="4"/>
                  </a:lnTo>
                  <a:lnTo>
                    <a:pt x="24" y="6"/>
                  </a:lnTo>
                  <a:lnTo>
                    <a:pt x="26" y="8"/>
                  </a:lnTo>
                  <a:lnTo>
                    <a:pt x="24" y="10"/>
                  </a:lnTo>
                  <a:lnTo>
                    <a:pt x="22" y="12"/>
                  </a:lnTo>
                  <a:lnTo>
                    <a:pt x="22" y="14"/>
                  </a:lnTo>
                  <a:lnTo>
                    <a:pt x="20" y="16"/>
                  </a:lnTo>
                  <a:lnTo>
                    <a:pt x="22" y="16"/>
                  </a:lnTo>
                  <a:lnTo>
                    <a:pt x="24" y="16"/>
                  </a:lnTo>
                  <a:lnTo>
                    <a:pt x="24" y="18"/>
                  </a:lnTo>
                  <a:lnTo>
                    <a:pt x="22" y="18"/>
                  </a:lnTo>
                  <a:lnTo>
                    <a:pt x="20" y="16"/>
                  </a:lnTo>
                  <a:lnTo>
                    <a:pt x="18" y="18"/>
                  </a:lnTo>
                  <a:lnTo>
                    <a:pt x="16" y="20"/>
                  </a:lnTo>
                  <a:lnTo>
                    <a:pt x="16" y="22"/>
                  </a:lnTo>
                  <a:lnTo>
                    <a:pt x="18" y="22"/>
                  </a:lnTo>
                  <a:lnTo>
                    <a:pt x="18" y="24"/>
                  </a:lnTo>
                  <a:lnTo>
                    <a:pt x="20" y="24"/>
                  </a:lnTo>
                  <a:lnTo>
                    <a:pt x="18" y="24"/>
                  </a:lnTo>
                  <a:lnTo>
                    <a:pt x="16" y="26"/>
                  </a:lnTo>
                  <a:lnTo>
                    <a:pt x="16" y="28"/>
                  </a:lnTo>
                  <a:lnTo>
                    <a:pt x="14" y="28"/>
                  </a:lnTo>
                  <a:lnTo>
                    <a:pt x="14" y="30"/>
                  </a:lnTo>
                  <a:close/>
                </a:path>
              </a:pathLst>
            </a:custGeom>
            <a:solidFill>
              <a:srgbClr val="FC6800"/>
            </a:solidFill>
            <a:ln w="3175">
              <a:solidFill>
                <a:schemeClr val="bg1"/>
              </a:solidFill>
              <a:prstDash val="sysDot"/>
              <a:round/>
              <a:headEnd/>
              <a:tailEnd/>
            </a:ln>
          </p:spPr>
          <p:txBody>
            <a:bodyPr/>
            <a:lstStyle/>
            <a:p>
              <a:pPr fontAlgn="base">
                <a:spcBef>
                  <a:spcPct val="0"/>
                </a:spcBef>
                <a:spcAft>
                  <a:spcPct val="0"/>
                </a:spcAft>
              </a:pPr>
              <a:endParaRPr lang="de-DE" sz="2400">
                <a:solidFill>
                  <a:srgbClr val="000000"/>
                </a:solidFill>
                <a:cs typeface="Arial" charset="0"/>
              </a:endParaRPr>
            </a:p>
          </p:txBody>
        </p:sp>
        <p:sp>
          <p:nvSpPr>
            <p:cNvPr id="14649" name="Freeform 2731"/>
            <p:cNvSpPr>
              <a:spLocks/>
            </p:cNvSpPr>
            <p:nvPr/>
          </p:nvSpPr>
          <p:spPr bwMode="auto">
            <a:xfrm>
              <a:off x="4746230" y="2176932"/>
              <a:ext cx="13094" cy="22260"/>
            </a:xfrm>
            <a:custGeom>
              <a:avLst/>
              <a:gdLst>
                <a:gd name="T0" fmla="*/ 2147483647 w 14"/>
                <a:gd name="T1" fmla="*/ 2147483647 h 26"/>
                <a:gd name="T2" fmla="*/ 2147483647 w 14"/>
                <a:gd name="T3" fmla="*/ 2147483647 h 26"/>
                <a:gd name="T4" fmla="*/ 2147483647 w 14"/>
                <a:gd name="T5" fmla="*/ 2147483647 h 26"/>
                <a:gd name="T6" fmla="*/ 2147483647 w 14"/>
                <a:gd name="T7" fmla="*/ 2147483647 h 26"/>
                <a:gd name="T8" fmla="*/ 2147483647 w 14"/>
                <a:gd name="T9" fmla="*/ 2147483647 h 26"/>
                <a:gd name="T10" fmla="*/ 2147483647 w 14"/>
                <a:gd name="T11" fmla="*/ 2147483647 h 26"/>
                <a:gd name="T12" fmla="*/ 2147483647 w 14"/>
                <a:gd name="T13" fmla="*/ 2147483647 h 26"/>
                <a:gd name="T14" fmla="*/ 2147483647 w 14"/>
                <a:gd name="T15" fmla="*/ 2147483647 h 26"/>
                <a:gd name="T16" fmla="*/ 2147483647 w 14"/>
                <a:gd name="T17" fmla="*/ 2147483647 h 26"/>
                <a:gd name="T18" fmla="*/ 2147483647 w 14"/>
                <a:gd name="T19" fmla="*/ 2147483647 h 26"/>
                <a:gd name="T20" fmla="*/ 2147483647 w 14"/>
                <a:gd name="T21" fmla="*/ 2147483647 h 26"/>
                <a:gd name="T22" fmla="*/ 2147483647 w 14"/>
                <a:gd name="T23" fmla="*/ 2147483647 h 26"/>
                <a:gd name="T24" fmla="*/ 2147483647 w 14"/>
                <a:gd name="T25" fmla="*/ 2147483647 h 26"/>
                <a:gd name="T26" fmla="*/ 0 w 14"/>
                <a:gd name="T27" fmla="*/ 2147483647 h 26"/>
                <a:gd name="T28" fmla="*/ 0 w 14"/>
                <a:gd name="T29" fmla="*/ 2147483647 h 26"/>
                <a:gd name="T30" fmla="*/ 2147483647 w 14"/>
                <a:gd name="T31" fmla="*/ 2147483647 h 26"/>
                <a:gd name="T32" fmla="*/ 2147483647 w 14"/>
                <a:gd name="T33" fmla="*/ 2147483647 h 26"/>
                <a:gd name="T34" fmla="*/ 2147483647 w 14"/>
                <a:gd name="T35" fmla="*/ 2147483647 h 26"/>
                <a:gd name="T36" fmla="*/ 2147483647 w 14"/>
                <a:gd name="T37" fmla="*/ 2147483647 h 26"/>
                <a:gd name="T38" fmla="*/ 2147483647 w 14"/>
                <a:gd name="T39" fmla="*/ 2147483647 h 26"/>
                <a:gd name="T40" fmla="*/ 2147483647 w 14"/>
                <a:gd name="T41" fmla="*/ 2147483647 h 26"/>
                <a:gd name="T42" fmla="*/ 2147483647 w 14"/>
                <a:gd name="T43" fmla="*/ 2147483647 h 26"/>
                <a:gd name="T44" fmla="*/ 2147483647 w 14"/>
                <a:gd name="T45" fmla="*/ 2147483647 h 26"/>
                <a:gd name="T46" fmla="*/ 2147483647 w 14"/>
                <a:gd name="T47" fmla="*/ 2147483647 h 26"/>
                <a:gd name="T48" fmla="*/ 0 w 14"/>
                <a:gd name="T49" fmla="*/ 2147483647 h 26"/>
                <a:gd name="T50" fmla="*/ 0 w 14"/>
                <a:gd name="T51" fmla="*/ 2147483647 h 26"/>
                <a:gd name="T52" fmla="*/ 2147483647 w 14"/>
                <a:gd name="T53" fmla="*/ 2147483647 h 26"/>
                <a:gd name="T54" fmla="*/ 2147483647 w 14"/>
                <a:gd name="T55" fmla="*/ 2147483647 h 26"/>
                <a:gd name="T56" fmla="*/ 2147483647 w 14"/>
                <a:gd name="T57" fmla="*/ 2147483647 h 26"/>
                <a:gd name="T58" fmla="*/ 2147483647 w 14"/>
                <a:gd name="T59" fmla="*/ 0 h 26"/>
                <a:gd name="T60" fmla="*/ 2147483647 w 14"/>
                <a:gd name="T61" fmla="*/ 0 h 26"/>
                <a:gd name="T62" fmla="*/ 2147483647 w 14"/>
                <a:gd name="T63" fmla="*/ 0 h 26"/>
                <a:gd name="T64" fmla="*/ 2147483647 w 14"/>
                <a:gd name="T65" fmla="*/ 0 h 26"/>
                <a:gd name="T66" fmla="*/ 2147483647 w 14"/>
                <a:gd name="T67" fmla="*/ 2147483647 h 26"/>
                <a:gd name="T68" fmla="*/ 2147483647 w 14"/>
                <a:gd name="T69" fmla="*/ 2147483647 h 26"/>
                <a:gd name="T70" fmla="*/ 2147483647 w 14"/>
                <a:gd name="T71" fmla="*/ 2147483647 h 26"/>
                <a:gd name="T72" fmla="*/ 2147483647 w 14"/>
                <a:gd name="T73" fmla="*/ 2147483647 h 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14"/>
                <a:gd name="T112" fmla="*/ 0 h 26"/>
                <a:gd name="T113" fmla="*/ 14 w 14"/>
                <a:gd name="T114" fmla="*/ 26 h 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14" h="26">
                  <a:moveTo>
                    <a:pt x="12" y="6"/>
                  </a:moveTo>
                  <a:lnTo>
                    <a:pt x="12" y="10"/>
                  </a:lnTo>
                  <a:lnTo>
                    <a:pt x="12" y="12"/>
                  </a:lnTo>
                  <a:lnTo>
                    <a:pt x="14" y="14"/>
                  </a:lnTo>
                  <a:lnTo>
                    <a:pt x="14" y="16"/>
                  </a:lnTo>
                  <a:lnTo>
                    <a:pt x="14" y="18"/>
                  </a:lnTo>
                  <a:lnTo>
                    <a:pt x="12" y="20"/>
                  </a:lnTo>
                  <a:lnTo>
                    <a:pt x="12" y="22"/>
                  </a:lnTo>
                  <a:lnTo>
                    <a:pt x="12" y="24"/>
                  </a:lnTo>
                  <a:lnTo>
                    <a:pt x="10" y="24"/>
                  </a:lnTo>
                  <a:lnTo>
                    <a:pt x="8" y="26"/>
                  </a:lnTo>
                  <a:lnTo>
                    <a:pt x="6" y="26"/>
                  </a:lnTo>
                  <a:lnTo>
                    <a:pt x="2" y="26"/>
                  </a:lnTo>
                  <a:lnTo>
                    <a:pt x="0" y="26"/>
                  </a:lnTo>
                  <a:lnTo>
                    <a:pt x="0" y="24"/>
                  </a:lnTo>
                  <a:lnTo>
                    <a:pt x="2" y="24"/>
                  </a:lnTo>
                  <a:lnTo>
                    <a:pt x="2" y="22"/>
                  </a:lnTo>
                  <a:lnTo>
                    <a:pt x="2" y="20"/>
                  </a:lnTo>
                  <a:lnTo>
                    <a:pt x="4" y="18"/>
                  </a:lnTo>
                  <a:lnTo>
                    <a:pt x="6" y="16"/>
                  </a:lnTo>
                  <a:lnTo>
                    <a:pt x="4" y="14"/>
                  </a:lnTo>
                  <a:lnTo>
                    <a:pt x="2" y="14"/>
                  </a:lnTo>
                  <a:lnTo>
                    <a:pt x="2" y="12"/>
                  </a:lnTo>
                  <a:lnTo>
                    <a:pt x="2" y="10"/>
                  </a:lnTo>
                  <a:lnTo>
                    <a:pt x="0" y="8"/>
                  </a:lnTo>
                  <a:lnTo>
                    <a:pt x="0" y="6"/>
                  </a:lnTo>
                  <a:lnTo>
                    <a:pt x="2" y="6"/>
                  </a:lnTo>
                  <a:lnTo>
                    <a:pt x="2" y="4"/>
                  </a:lnTo>
                  <a:lnTo>
                    <a:pt x="2" y="2"/>
                  </a:lnTo>
                  <a:lnTo>
                    <a:pt x="2" y="0"/>
                  </a:lnTo>
                  <a:lnTo>
                    <a:pt x="4" y="0"/>
                  </a:lnTo>
                  <a:lnTo>
                    <a:pt x="6" y="0"/>
                  </a:lnTo>
                  <a:lnTo>
                    <a:pt x="8" y="0"/>
                  </a:lnTo>
                  <a:lnTo>
                    <a:pt x="10" y="2"/>
                  </a:lnTo>
                  <a:lnTo>
                    <a:pt x="12" y="2"/>
                  </a:lnTo>
                  <a:lnTo>
                    <a:pt x="12" y="4"/>
                  </a:lnTo>
                  <a:lnTo>
                    <a:pt x="12" y="6"/>
                  </a:lnTo>
                  <a:close/>
                </a:path>
              </a:pathLst>
            </a:custGeom>
            <a:solidFill>
              <a:srgbClr val="FC6800"/>
            </a:solidFill>
            <a:ln w="3175">
              <a:solidFill>
                <a:schemeClr val="bg1"/>
              </a:solidFill>
              <a:prstDash val="sysDot"/>
              <a:round/>
              <a:headEnd/>
              <a:tailEnd/>
            </a:ln>
          </p:spPr>
          <p:txBody>
            <a:bodyPr/>
            <a:lstStyle/>
            <a:p>
              <a:pPr fontAlgn="base">
                <a:spcBef>
                  <a:spcPct val="0"/>
                </a:spcBef>
                <a:spcAft>
                  <a:spcPct val="0"/>
                </a:spcAft>
              </a:pPr>
              <a:endParaRPr lang="de-DE" sz="2400">
                <a:solidFill>
                  <a:srgbClr val="000000"/>
                </a:solidFill>
                <a:cs typeface="Arial" charset="0"/>
              </a:endParaRPr>
            </a:p>
          </p:txBody>
        </p:sp>
        <p:sp>
          <p:nvSpPr>
            <p:cNvPr id="14650" name="Freeform 2732"/>
            <p:cNvSpPr>
              <a:spLocks/>
            </p:cNvSpPr>
            <p:nvPr/>
          </p:nvSpPr>
          <p:spPr bwMode="auto">
            <a:xfrm>
              <a:off x="5222847" y="1332376"/>
              <a:ext cx="98204" cy="17022"/>
            </a:xfrm>
            <a:custGeom>
              <a:avLst/>
              <a:gdLst>
                <a:gd name="T0" fmla="*/ 2147483647 w 108"/>
                <a:gd name="T1" fmla="*/ 2147483647 h 22"/>
                <a:gd name="T2" fmla="*/ 2147483647 w 108"/>
                <a:gd name="T3" fmla="*/ 2147483647 h 22"/>
                <a:gd name="T4" fmla="*/ 2147483647 w 108"/>
                <a:gd name="T5" fmla="*/ 2147483647 h 22"/>
                <a:gd name="T6" fmla="*/ 2147483647 w 108"/>
                <a:gd name="T7" fmla="*/ 2147483647 h 22"/>
                <a:gd name="T8" fmla="*/ 2147483647 w 108"/>
                <a:gd name="T9" fmla="*/ 2147483647 h 22"/>
                <a:gd name="T10" fmla="*/ 2147483647 w 108"/>
                <a:gd name="T11" fmla="*/ 2147483647 h 22"/>
                <a:gd name="T12" fmla="*/ 2147483647 w 108"/>
                <a:gd name="T13" fmla="*/ 2147483647 h 22"/>
                <a:gd name="T14" fmla="*/ 2147483647 w 108"/>
                <a:gd name="T15" fmla="*/ 2147483647 h 22"/>
                <a:gd name="T16" fmla="*/ 2147483647 w 108"/>
                <a:gd name="T17" fmla="*/ 2147483647 h 22"/>
                <a:gd name="T18" fmla="*/ 2147483647 w 108"/>
                <a:gd name="T19" fmla="*/ 2147483647 h 22"/>
                <a:gd name="T20" fmla="*/ 2147483647 w 108"/>
                <a:gd name="T21" fmla="*/ 2147483647 h 22"/>
                <a:gd name="T22" fmla="*/ 2147483647 w 108"/>
                <a:gd name="T23" fmla="*/ 2147483647 h 22"/>
                <a:gd name="T24" fmla="*/ 2147483647 w 108"/>
                <a:gd name="T25" fmla="*/ 2147483647 h 22"/>
                <a:gd name="T26" fmla="*/ 2147483647 w 108"/>
                <a:gd name="T27" fmla="*/ 2147483647 h 22"/>
                <a:gd name="T28" fmla="*/ 2147483647 w 108"/>
                <a:gd name="T29" fmla="*/ 2147483647 h 22"/>
                <a:gd name="T30" fmla="*/ 2147483647 w 108"/>
                <a:gd name="T31" fmla="*/ 2147483647 h 22"/>
                <a:gd name="T32" fmla="*/ 2147483647 w 108"/>
                <a:gd name="T33" fmla="*/ 2147483647 h 22"/>
                <a:gd name="T34" fmla="*/ 2147483647 w 108"/>
                <a:gd name="T35" fmla="*/ 2147483647 h 22"/>
                <a:gd name="T36" fmla="*/ 2147483647 w 108"/>
                <a:gd name="T37" fmla="*/ 2147483647 h 22"/>
                <a:gd name="T38" fmla="*/ 2147483647 w 108"/>
                <a:gd name="T39" fmla="*/ 2147483647 h 22"/>
                <a:gd name="T40" fmla="*/ 2147483647 w 108"/>
                <a:gd name="T41" fmla="*/ 2147483647 h 22"/>
                <a:gd name="T42" fmla="*/ 2147483647 w 108"/>
                <a:gd name="T43" fmla="*/ 2147483647 h 22"/>
                <a:gd name="T44" fmla="*/ 2147483647 w 108"/>
                <a:gd name="T45" fmla="*/ 2147483647 h 22"/>
                <a:gd name="T46" fmla="*/ 2147483647 w 108"/>
                <a:gd name="T47" fmla="*/ 2147483647 h 22"/>
                <a:gd name="T48" fmla="*/ 2147483647 w 108"/>
                <a:gd name="T49" fmla="*/ 2147483647 h 22"/>
                <a:gd name="T50" fmla="*/ 2147483647 w 108"/>
                <a:gd name="T51" fmla="*/ 2147483647 h 22"/>
                <a:gd name="T52" fmla="*/ 2147483647 w 108"/>
                <a:gd name="T53" fmla="*/ 2147483647 h 22"/>
                <a:gd name="T54" fmla="*/ 2147483647 w 108"/>
                <a:gd name="T55" fmla="*/ 2147483647 h 22"/>
                <a:gd name="T56" fmla="*/ 0 w 108"/>
                <a:gd name="T57" fmla="*/ 2147483647 h 22"/>
                <a:gd name="T58" fmla="*/ 2147483647 w 108"/>
                <a:gd name="T59" fmla="*/ 2147483647 h 22"/>
                <a:gd name="T60" fmla="*/ 2147483647 w 108"/>
                <a:gd name="T61" fmla="*/ 2147483647 h 22"/>
                <a:gd name="T62" fmla="*/ 2147483647 w 108"/>
                <a:gd name="T63" fmla="*/ 2147483647 h 22"/>
                <a:gd name="T64" fmla="*/ 2147483647 w 108"/>
                <a:gd name="T65" fmla="*/ 2147483647 h 22"/>
                <a:gd name="T66" fmla="*/ 2147483647 w 108"/>
                <a:gd name="T67" fmla="*/ 2147483647 h 22"/>
                <a:gd name="T68" fmla="*/ 2147483647 w 108"/>
                <a:gd name="T69" fmla="*/ 0 h 22"/>
                <a:gd name="T70" fmla="*/ 2147483647 w 108"/>
                <a:gd name="T71" fmla="*/ 2147483647 h 22"/>
                <a:gd name="T72" fmla="*/ 2147483647 w 108"/>
                <a:gd name="T73" fmla="*/ 0 h 22"/>
                <a:gd name="T74" fmla="*/ 2147483647 w 108"/>
                <a:gd name="T75" fmla="*/ 0 h 22"/>
                <a:gd name="T76" fmla="*/ 2147483647 w 108"/>
                <a:gd name="T77" fmla="*/ 0 h 22"/>
                <a:gd name="T78" fmla="*/ 2147483647 w 108"/>
                <a:gd name="T79" fmla="*/ 0 h 22"/>
                <a:gd name="T80" fmla="*/ 2147483647 w 108"/>
                <a:gd name="T81" fmla="*/ 0 h 22"/>
                <a:gd name="T82" fmla="*/ 2147483647 w 108"/>
                <a:gd name="T83" fmla="*/ 2147483647 h 22"/>
                <a:gd name="T84" fmla="*/ 2147483647 w 108"/>
                <a:gd name="T85" fmla="*/ 2147483647 h 22"/>
                <a:gd name="T86" fmla="*/ 2147483647 w 108"/>
                <a:gd name="T87" fmla="*/ 2147483647 h 22"/>
                <a:gd name="T88" fmla="*/ 2147483647 w 108"/>
                <a:gd name="T89" fmla="*/ 2147483647 h 22"/>
                <a:gd name="T90" fmla="*/ 2147483647 w 108"/>
                <a:gd name="T91" fmla="*/ 2147483647 h 22"/>
                <a:gd name="T92" fmla="*/ 2147483647 w 108"/>
                <a:gd name="T93" fmla="*/ 2147483647 h 22"/>
                <a:gd name="T94" fmla="*/ 2147483647 w 108"/>
                <a:gd name="T95" fmla="*/ 2147483647 h 22"/>
                <a:gd name="T96" fmla="*/ 2147483647 w 108"/>
                <a:gd name="T97" fmla="*/ 2147483647 h 22"/>
                <a:gd name="T98" fmla="*/ 2147483647 w 108"/>
                <a:gd name="T99" fmla="*/ 2147483647 h 22"/>
                <a:gd name="T100" fmla="*/ 2147483647 w 108"/>
                <a:gd name="T101" fmla="*/ 2147483647 h 22"/>
                <a:gd name="T102" fmla="*/ 2147483647 w 108"/>
                <a:gd name="T103" fmla="*/ 2147483647 h 22"/>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w 108"/>
                <a:gd name="T157" fmla="*/ 0 h 22"/>
                <a:gd name="T158" fmla="*/ 108 w 108"/>
                <a:gd name="T159" fmla="*/ 22 h 22"/>
              </a:gdLst>
              <a:ahLst/>
              <a:cxnLst>
                <a:cxn ang="T104">
                  <a:pos x="T0" y="T1"/>
                </a:cxn>
                <a:cxn ang="T105">
                  <a:pos x="T2" y="T3"/>
                </a:cxn>
                <a:cxn ang="T106">
                  <a:pos x="T4" y="T5"/>
                </a:cxn>
                <a:cxn ang="T107">
                  <a:pos x="T6" y="T7"/>
                </a:cxn>
                <a:cxn ang="T108">
                  <a:pos x="T8" y="T9"/>
                </a:cxn>
                <a:cxn ang="T109">
                  <a:pos x="T10" y="T11"/>
                </a:cxn>
                <a:cxn ang="T110">
                  <a:pos x="T12" y="T13"/>
                </a:cxn>
                <a:cxn ang="T111">
                  <a:pos x="T14" y="T15"/>
                </a:cxn>
                <a:cxn ang="T112">
                  <a:pos x="T16" y="T17"/>
                </a:cxn>
                <a:cxn ang="T113">
                  <a:pos x="T18" y="T19"/>
                </a:cxn>
                <a:cxn ang="T114">
                  <a:pos x="T20" y="T21"/>
                </a:cxn>
                <a:cxn ang="T115">
                  <a:pos x="T22" y="T23"/>
                </a:cxn>
                <a:cxn ang="T116">
                  <a:pos x="T24" y="T25"/>
                </a:cxn>
                <a:cxn ang="T117">
                  <a:pos x="T26" y="T27"/>
                </a:cxn>
                <a:cxn ang="T118">
                  <a:pos x="T28" y="T29"/>
                </a:cxn>
                <a:cxn ang="T119">
                  <a:pos x="T30" y="T31"/>
                </a:cxn>
                <a:cxn ang="T120">
                  <a:pos x="T32" y="T33"/>
                </a:cxn>
                <a:cxn ang="T121">
                  <a:pos x="T34" y="T35"/>
                </a:cxn>
                <a:cxn ang="T122">
                  <a:pos x="T36" y="T37"/>
                </a:cxn>
                <a:cxn ang="T123">
                  <a:pos x="T38" y="T39"/>
                </a:cxn>
                <a:cxn ang="T124">
                  <a:pos x="T40" y="T41"/>
                </a:cxn>
                <a:cxn ang="T125">
                  <a:pos x="T42" y="T43"/>
                </a:cxn>
                <a:cxn ang="T126">
                  <a:pos x="T44" y="T45"/>
                </a:cxn>
                <a:cxn ang="T127">
                  <a:pos x="T46" y="T47"/>
                </a:cxn>
                <a:cxn ang="T128">
                  <a:pos x="T48" y="T49"/>
                </a:cxn>
                <a:cxn ang="T129">
                  <a:pos x="T50" y="T51"/>
                </a:cxn>
                <a:cxn ang="T130">
                  <a:pos x="T52" y="T53"/>
                </a:cxn>
                <a:cxn ang="T131">
                  <a:pos x="T54" y="T55"/>
                </a:cxn>
                <a:cxn ang="T132">
                  <a:pos x="T56" y="T57"/>
                </a:cxn>
                <a:cxn ang="T133">
                  <a:pos x="T58" y="T59"/>
                </a:cxn>
                <a:cxn ang="T134">
                  <a:pos x="T60" y="T61"/>
                </a:cxn>
                <a:cxn ang="T135">
                  <a:pos x="T62" y="T63"/>
                </a:cxn>
                <a:cxn ang="T136">
                  <a:pos x="T64" y="T65"/>
                </a:cxn>
                <a:cxn ang="T137">
                  <a:pos x="T66" y="T67"/>
                </a:cxn>
                <a:cxn ang="T138">
                  <a:pos x="T68" y="T69"/>
                </a:cxn>
                <a:cxn ang="T139">
                  <a:pos x="T70" y="T71"/>
                </a:cxn>
                <a:cxn ang="T140">
                  <a:pos x="T72" y="T73"/>
                </a:cxn>
                <a:cxn ang="T141">
                  <a:pos x="T74" y="T75"/>
                </a:cxn>
                <a:cxn ang="T142">
                  <a:pos x="T76" y="T77"/>
                </a:cxn>
                <a:cxn ang="T143">
                  <a:pos x="T78" y="T79"/>
                </a:cxn>
                <a:cxn ang="T144">
                  <a:pos x="T80" y="T81"/>
                </a:cxn>
                <a:cxn ang="T145">
                  <a:pos x="T82" y="T83"/>
                </a:cxn>
                <a:cxn ang="T146">
                  <a:pos x="T84" y="T85"/>
                </a:cxn>
                <a:cxn ang="T147">
                  <a:pos x="T86" y="T87"/>
                </a:cxn>
                <a:cxn ang="T148">
                  <a:pos x="T88" y="T89"/>
                </a:cxn>
                <a:cxn ang="T149">
                  <a:pos x="T90" y="T91"/>
                </a:cxn>
                <a:cxn ang="T150">
                  <a:pos x="T92" y="T93"/>
                </a:cxn>
                <a:cxn ang="T151">
                  <a:pos x="T94" y="T95"/>
                </a:cxn>
                <a:cxn ang="T152">
                  <a:pos x="T96" y="T97"/>
                </a:cxn>
                <a:cxn ang="T153">
                  <a:pos x="T98" y="T99"/>
                </a:cxn>
                <a:cxn ang="T154">
                  <a:pos x="T100" y="T101"/>
                </a:cxn>
                <a:cxn ang="T155">
                  <a:pos x="T102" y="T103"/>
                </a:cxn>
              </a:cxnLst>
              <a:rect l="T156" t="T157" r="T158" b="T159"/>
              <a:pathLst>
                <a:path w="108" h="22">
                  <a:moveTo>
                    <a:pt x="94" y="14"/>
                  </a:moveTo>
                  <a:lnTo>
                    <a:pt x="94" y="16"/>
                  </a:lnTo>
                  <a:lnTo>
                    <a:pt x="92" y="16"/>
                  </a:lnTo>
                  <a:lnTo>
                    <a:pt x="92" y="14"/>
                  </a:lnTo>
                  <a:lnTo>
                    <a:pt x="90" y="14"/>
                  </a:lnTo>
                  <a:lnTo>
                    <a:pt x="88" y="14"/>
                  </a:lnTo>
                  <a:lnTo>
                    <a:pt x="86" y="14"/>
                  </a:lnTo>
                  <a:lnTo>
                    <a:pt x="88" y="14"/>
                  </a:lnTo>
                  <a:lnTo>
                    <a:pt x="94" y="16"/>
                  </a:lnTo>
                  <a:lnTo>
                    <a:pt x="96" y="16"/>
                  </a:lnTo>
                  <a:lnTo>
                    <a:pt x="98" y="16"/>
                  </a:lnTo>
                  <a:lnTo>
                    <a:pt x="98" y="18"/>
                  </a:lnTo>
                  <a:lnTo>
                    <a:pt x="96" y="18"/>
                  </a:lnTo>
                  <a:lnTo>
                    <a:pt x="98" y="18"/>
                  </a:lnTo>
                  <a:lnTo>
                    <a:pt x="100" y="18"/>
                  </a:lnTo>
                  <a:lnTo>
                    <a:pt x="102" y="18"/>
                  </a:lnTo>
                  <a:lnTo>
                    <a:pt x="104" y="18"/>
                  </a:lnTo>
                  <a:lnTo>
                    <a:pt x="106" y="20"/>
                  </a:lnTo>
                  <a:lnTo>
                    <a:pt x="108" y="20"/>
                  </a:lnTo>
                  <a:lnTo>
                    <a:pt x="108" y="22"/>
                  </a:lnTo>
                  <a:lnTo>
                    <a:pt x="106" y="22"/>
                  </a:lnTo>
                  <a:lnTo>
                    <a:pt x="104" y="22"/>
                  </a:lnTo>
                  <a:lnTo>
                    <a:pt x="102" y="22"/>
                  </a:lnTo>
                  <a:lnTo>
                    <a:pt x="100" y="22"/>
                  </a:lnTo>
                  <a:lnTo>
                    <a:pt x="98" y="22"/>
                  </a:lnTo>
                  <a:lnTo>
                    <a:pt x="96" y="22"/>
                  </a:lnTo>
                  <a:lnTo>
                    <a:pt x="92" y="22"/>
                  </a:lnTo>
                  <a:lnTo>
                    <a:pt x="90" y="22"/>
                  </a:lnTo>
                  <a:lnTo>
                    <a:pt x="88" y="22"/>
                  </a:lnTo>
                  <a:lnTo>
                    <a:pt x="86" y="22"/>
                  </a:lnTo>
                  <a:lnTo>
                    <a:pt x="84" y="22"/>
                  </a:lnTo>
                  <a:lnTo>
                    <a:pt x="82" y="22"/>
                  </a:lnTo>
                  <a:lnTo>
                    <a:pt x="80" y="22"/>
                  </a:lnTo>
                  <a:lnTo>
                    <a:pt x="78" y="22"/>
                  </a:lnTo>
                  <a:lnTo>
                    <a:pt x="76" y="22"/>
                  </a:lnTo>
                  <a:lnTo>
                    <a:pt x="74" y="22"/>
                  </a:lnTo>
                  <a:lnTo>
                    <a:pt x="72" y="22"/>
                  </a:lnTo>
                  <a:lnTo>
                    <a:pt x="70" y="22"/>
                  </a:lnTo>
                  <a:lnTo>
                    <a:pt x="68" y="22"/>
                  </a:lnTo>
                  <a:lnTo>
                    <a:pt x="66" y="20"/>
                  </a:lnTo>
                  <a:lnTo>
                    <a:pt x="64" y="20"/>
                  </a:lnTo>
                  <a:lnTo>
                    <a:pt x="62" y="20"/>
                  </a:lnTo>
                  <a:lnTo>
                    <a:pt x="58" y="20"/>
                  </a:lnTo>
                  <a:lnTo>
                    <a:pt x="56" y="20"/>
                  </a:lnTo>
                  <a:lnTo>
                    <a:pt x="54" y="20"/>
                  </a:lnTo>
                  <a:lnTo>
                    <a:pt x="50" y="20"/>
                  </a:lnTo>
                  <a:lnTo>
                    <a:pt x="48" y="20"/>
                  </a:lnTo>
                  <a:lnTo>
                    <a:pt x="48" y="18"/>
                  </a:lnTo>
                  <a:lnTo>
                    <a:pt x="46" y="18"/>
                  </a:lnTo>
                  <a:lnTo>
                    <a:pt x="44" y="18"/>
                  </a:lnTo>
                  <a:lnTo>
                    <a:pt x="42" y="18"/>
                  </a:lnTo>
                  <a:lnTo>
                    <a:pt x="42" y="20"/>
                  </a:lnTo>
                  <a:lnTo>
                    <a:pt x="40" y="20"/>
                  </a:lnTo>
                  <a:lnTo>
                    <a:pt x="38" y="20"/>
                  </a:lnTo>
                  <a:lnTo>
                    <a:pt x="36" y="18"/>
                  </a:lnTo>
                  <a:lnTo>
                    <a:pt x="34" y="18"/>
                  </a:lnTo>
                  <a:lnTo>
                    <a:pt x="32" y="16"/>
                  </a:lnTo>
                  <a:lnTo>
                    <a:pt x="30" y="16"/>
                  </a:lnTo>
                  <a:lnTo>
                    <a:pt x="28" y="16"/>
                  </a:lnTo>
                  <a:lnTo>
                    <a:pt x="26" y="14"/>
                  </a:lnTo>
                  <a:lnTo>
                    <a:pt x="24" y="12"/>
                  </a:lnTo>
                  <a:lnTo>
                    <a:pt x="22" y="12"/>
                  </a:lnTo>
                  <a:lnTo>
                    <a:pt x="20" y="12"/>
                  </a:lnTo>
                  <a:lnTo>
                    <a:pt x="18" y="12"/>
                  </a:lnTo>
                  <a:lnTo>
                    <a:pt x="20" y="12"/>
                  </a:lnTo>
                  <a:lnTo>
                    <a:pt x="18" y="12"/>
                  </a:lnTo>
                  <a:lnTo>
                    <a:pt x="14" y="12"/>
                  </a:lnTo>
                  <a:lnTo>
                    <a:pt x="16" y="12"/>
                  </a:lnTo>
                  <a:lnTo>
                    <a:pt x="18" y="12"/>
                  </a:lnTo>
                  <a:lnTo>
                    <a:pt x="16" y="12"/>
                  </a:lnTo>
                  <a:lnTo>
                    <a:pt x="14" y="10"/>
                  </a:lnTo>
                  <a:lnTo>
                    <a:pt x="12" y="10"/>
                  </a:lnTo>
                  <a:lnTo>
                    <a:pt x="14" y="10"/>
                  </a:lnTo>
                  <a:lnTo>
                    <a:pt x="12" y="10"/>
                  </a:lnTo>
                  <a:lnTo>
                    <a:pt x="10" y="10"/>
                  </a:lnTo>
                  <a:lnTo>
                    <a:pt x="10" y="12"/>
                  </a:lnTo>
                  <a:lnTo>
                    <a:pt x="8" y="12"/>
                  </a:lnTo>
                  <a:lnTo>
                    <a:pt x="6" y="12"/>
                  </a:lnTo>
                  <a:lnTo>
                    <a:pt x="8" y="12"/>
                  </a:lnTo>
                  <a:lnTo>
                    <a:pt x="8" y="10"/>
                  </a:lnTo>
                  <a:lnTo>
                    <a:pt x="6" y="10"/>
                  </a:lnTo>
                  <a:lnTo>
                    <a:pt x="4" y="10"/>
                  </a:lnTo>
                  <a:lnTo>
                    <a:pt x="0" y="10"/>
                  </a:lnTo>
                  <a:lnTo>
                    <a:pt x="2" y="10"/>
                  </a:lnTo>
                  <a:lnTo>
                    <a:pt x="4" y="10"/>
                  </a:lnTo>
                  <a:lnTo>
                    <a:pt x="6" y="10"/>
                  </a:lnTo>
                  <a:lnTo>
                    <a:pt x="10" y="10"/>
                  </a:lnTo>
                  <a:lnTo>
                    <a:pt x="10" y="8"/>
                  </a:lnTo>
                  <a:lnTo>
                    <a:pt x="12" y="6"/>
                  </a:lnTo>
                  <a:lnTo>
                    <a:pt x="14" y="6"/>
                  </a:lnTo>
                  <a:lnTo>
                    <a:pt x="16" y="6"/>
                  </a:lnTo>
                  <a:lnTo>
                    <a:pt x="18" y="6"/>
                  </a:lnTo>
                  <a:lnTo>
                    <a:pt x="16" y="6"/>
                  </a:lnTo>
                  <a:lnTo>
                    <a:pt x="16" y="4"/>
                  </a:lnTo>
                  <a:lnTo>
                    <a:pt x="14" y="4"/>
                  </a:lnTo>
                  <a:lnTo>
                    <a:pt x="12" y="4"/>
                  </a:lnTo>
                  <a:lnTo>
                    <a:pt x="14" y="4"/>
                  </a:lnTo>
                  <a:lnTo>
                    <a:pt x="14" y="2"/>
                  </a:lnTo>
                  <a:lnTo>
                    <a:pt x="16" y="2"/>
                  </a:lnTo>
                  <a:lnTo>
                    <a:pt x="18" y="2"/>
                  </a:lnTo>
                  <a:lnTo>
                    <a:pt x="16" y="0"/>
                  </a:lnTo>
                  <a:lnTo>
                    <a:pt x="18" y="0"/>
                  </a:lnTo>
                  <a:lnTo>
                    <a:pt x="20" y="2"/>
                  </a:lnTo>
                  <a:lnTo>
                    <a:pt x="22" y="2"/>
                  </a:lnTo>
                  <a:lnTo>
                    <a:pt x="24" y="2"/>
                  </a:lnTo>
                  <a:lnTo>
                    <a:pt x="22" y="2"/>
                  </a:lnTo>
                  <a:lnTo>
                    <a:pt x="24" y="0"/>
                  </a:lnTo>
                  <a:lnTo>
                    <a:pt x="26" y="0"/>
                  </a:lnTo>
                  <a:lnTo>
                    <a:pt x="30" y="0"/>
                  </a:lnTo>
                  <a:lnTo>
                    <a:pt x="32" y="0"/>
                  </a:lnTo>
                  <a:lnTo>
                    <a:pt x="34" y="0"/>
                  </a:lnTo>
                  <a:lnTo>
                    <a:pt x="38" y="0"/>
                  </a:lnTo>
                  <a:lnTo>
                    <a:pt x="40" y="0"/>
                  </a:lnTo>
                  <a:lnTo>
                    <a:pt x="42" y="0"/>
                  </a:lnTo>
                  <a:lnTo>
                    <a:pt x="44" y="0"/>
                  </a:lnTo>
                  <a:lnTo>
                    <a:pt x="46" y="0"/>
                  </a:lnTo>
                  <a:lnTo>
                    <a:pt x="48" y="0"/>
                  </a:lnTo>
                  <a:lnTo>
                    <a:pt x="50" y="0"/>
                  </a:lnTo>
                  <a:lnTo>
                    <a:pt x="54" y="0"/>
                  </a:lnTo>
                  <a:lnTo>
                    <a:pt x="58" y="2"/>
                  </a:lnTo>
                  <a:lnTo>
                    <a:pt x="58" y="4"/>
                  </a:lnTo>
                  <a:lnTo>
                    <a:pt x="58" y="6"/>
                  </a:lnTo>
                  <a:lnTo>
                    <a:pt x="56" y="6"/>
                  </a:lnTo>
                  <a:lnTo>
                    <a:pt x="56" y="8"/>
                  </a:lnTo>
                  <a:lnTo>
                    <a:pt x="54" y="8"/>
                  </a:lnTo>
                  <a:lnTo>
                    <a:pt x="58" y="6"/>
                  </a:lnTo>
                  <a:lnTo>
                    <a:pt x="60" y="6"/>
                  </a:lnTo>
                  <a:lnTo>
                    <a:pt x="60" y="4"/>
                  </a:lnTo>
                  <a:lnTo>
                    <a:pt x="62" y="4"/>
                  </a:lnTo>
                  <a:lnTo>
                    <a:pt x="64" y="4"/>
                  </a:lnTo>
                  <a:lnTo>
                    <a:pt x="66" y="4"/>
                  </a:lnTo>
                  <a:lnTo>
                    <a:pt x="66" y="2"/>
                  </a:lnTo>
                  <a:lnTo>
                    <a:pt x="64" y="2"/>
                  </a:lnTo>
                  <a:lnTo>
                    <a:pt x="66" y="2"/>
                  </a:lnTo>
                  <a:lnTo>
                    <a:pt x="68" y="2"/>
                  </a:lnTo>
                  <a:lnTo>
                    <a:pt x="70" y="2"/>
                  </a:lnTo>
                  <a:lnTo>
                    <a:pt x="72" y="2"/>
                  </a:lnTo>
                  <a:lnTo>
                    <a:pt x="74" y="2"/>
                  </a:lnTo>
                  <a:lnTo>
                    <a:pt x="76" y="2"/>
                  </a:lnTo>
                  <a:lnTo>
                    <a:pt x="78" y="2"/>
                  </a:lnTo>
                  <a:lnTo>
                    <a:pt x="78" y="4"/>
                  </a:lnTo>
                  <a:lnTo>
                    <a:pt x="80" y="4"/>
                  </a:lnTo>
                  <a:lnTo>
                    <a:pt x="82" y="4"/>
                  </a:lnTo>
                  <a:lnTo>
                    <a:pt x="88" y="6"/>
                  </a:lnTo>
                  <a:lnTo>
                    <a:pt x="90" y="6"/>
                  </a:lnTo>
                  <a:lnTo>
                    <a:pt x="88" y="6"/>
                  </a:lnTo>
                  <a:lnTo>
                    <a:pt x="88" y="8"/>
                  </a:lnTo>
                  <a:lnTo>
                    <a:pt x="90" y="10"/>
                  </a:lnTo>
                  <a:lnTo>
                    <a:pt x="92" y="12"/>
                  </a:lnTo>
                  <a:lnTo>
                    <a:pt x="94" y="14"/>
                  </a:lnTo>
                  <a:lnTo>
                    <a:pt x="96" y="14"/>
                  </a:lnTo>
                  <a:lnTo>
                    <a:pt x="94" y="14"/>
                  </a:lnTo>
                  <a:close/>
                </a:path>
              </a:pathLst>
            </a:custGeom>
            <a:solidFill>
              <a:srgbClr val="FC6800"/>
            </a:solidFill>
            <a:ln w="3175">
              <a:solidFill>
                <a:schemeClr val="bg1"/>
              </a:solidFill>
              <a:prstDash val="sysDot"/>
              <a:round/>
              <a:headEnd/>
              <a:tailEnd/>
            </a:ln>
          </p:spPr>
          <p:txBody>
            <a:bodyPr/>
            <a:lstStyle/>
            <a:p>
              <a:pPr fontAlgn="base">
                <a:spcBef>
                  <a:spcPct val="0"/>
                </a:spcBef>
                <a:spcAft>
                  <a:spcPct val="0"/>
                </a:spcAft>
              </a:pPr>
              <a:endParaRPr lang="de-DE" sz="2400">
                <a:solidFill>
                  <a:srgbClr val="000000"/>
                </a:solidFill>
                <a:cs typeface="Arial" charset="0"/>
              </a:endParaRPr>
            </a:p>
          </p:txBody>
        </p:sp>
        <p:sp>
          <p:nvSpPr>
            <p:cNvPr id="14651" name="Freeform 2733"/>
            <p:cNvSpPr>
              <a:spLocks/>
            </p:cNvSpPr>
            <p:nvPr/>
          </p:nvSpPr>
          <p:spPr bwMode="auto">
            <a:xfrm>
              <a:off x="5331526" y="1341543"/>
              <a:ext cx="64160" cy="19641"/>
            </a:xfrm>
            <a:custGeom>
              <a:avLst/>
              <a:gdLst>
                <a:gd name="T0" fmla="*/ 2147483647 w 70"/>
                <a:gd name="T1" fmla="*/ 2147483647 h 24"/>
                <a:gd name="T2" fmla="*/ 0 w 70"/>
                <a:gd name="T3" fmla="*/ 2147483647 h 24"/>
                <a:gd name="T4" fmla="*/ 2147483647 w 70"/>
                <a:gd name="T5" fmla="*/ 2147483647 h 24"/>
                <a:gd name="T6" fmla="*/ 2147483647 w 70"/>
                <a:gd name="T7" fmla="*/ 2147483647 h 24"/>
                <a:gd name="T8" fmla="*/ 2147483647 w 70"/>
                <a:gd name="T9" fmla="*/ 2147483647 h 24"/>
                <a:gd name="T10" fmla="*/ 2147483647 w 70"/>
                <a:gd name="T11" fmla="*/ 2147483647 h 24"/>
                <a:gd name="T12" fmla="*/ 2147483647 w 70"/>
                <a:gd name="T13" fmla="*/ 2147483647 h 24"/>
                <a:gd name="T14" fmla="*/ 2147483647 w 70"/>
                <a:gd name="T15" fmla="*/ 2147483647 h 24"/>
                <a:gd name="T16" fmla="*/ 2147483647 w 70"/>
                <a:gd name="T17" fmla="*/ 2147483647 h 24"/>
                <a:gd name="T18" fmla="*/ 2147483647 w 70"/>
                <a:gd name="T19" fmla="*/ 2147483647 h 24"/>
                <a:gd name="T20" fmla="*/ 2147483647 w 70"/>
                <a:gd name="T21" fmla="*/ 2147483647 h 24"/>
                <a:gd name="T22" fmla="*/ 2147483647 w 70"/>
                <a:gd name="T23" fmla="*/ 2147483647 h 24"/>
                <a:gd name="T24" fmla="*/ 0 w 70"/>
                <a:gd name="T25" fmla="*/ 2147483647 h 24"/>
                <a:gd name="T26" fmla="*/ 2147483647 w 70"/>
                <a:gd name="T27" fmla="*/ 2147483647 h 24"/>
                <a:gd name="T28" fmla="*/ 2147483647 w 70"/>
                <a:gd name="T29" fmla="*/ 2147483647 h 24"/>
                <a:gd name="T30" fmla="*/ 2147483647 w 70"/>
                <a:gd name="T31" fmla="*/ 2147483647 h 24"/>
                <a:gd name="T32" fmla="*/ 2147483647 w 70"/>
                <a:gd name="T33" fmla="*/ 2147483647 h 24"/>
                <a:gd name="T34" fmla="*/ 2147483647 w 70"/>
                <a:gd name="T35" fmla="*/ 2147483647 h 24"/>
                <a:gd name="T36" fmla="*/ 2147483647 w 70"/>
                <a:gd name="T37" fmla="*/ 2147483647 h 24"/>
                <a:gd name="T38" fmla="*/ 2147483647 w 70"/>
                <a:gd name="T39" fmla="*/ 0 h 24"/>
                <a:gd name="T40" fmla="*/ 2147483647 w 70"/>
                <a:gd name="T41" fmla="*/ 0 h 24"/>
                <a:gd name="T42" fmla="*/ 2147483647 w 70"/>
                <a:gd name="T43" fmla="*/ 2147483647 h 24"/>
                <a:gd name="T44" fmla="*/ 2147483647 w 70"/>
                <a:gd name="T45" fmla="*/ 2147483647 h 24"/>
                <a:gd name="T46" fmla="*/ 2147483647 w 70"/>
                <a:gd name="T47" fmla="*/ 2147483647 h 24"/>
                <a:gd name="T48" fmla="*/ 2147483647 w 70"/>
                <a:gd name="T49" fmla="*/ 2147483647 h 24"/>
                <a:gd name="T50" fmla="*/ 2147483647 w 70"/>
                <a:gd name="T51" fmla="*/ 2147483647 h 24"/>
                <a:gd name="T52" fmla="*/ 2147483647 w 70"/>
                <a:gd name="T53" fmla="*/ 2147483647 h 24"/>
                <a:gd name="T54" fmla="*/ 2147483647 w 70"/>
                <a:gd name="T55" fmla="*/ 2147483647 h 24"/>
                <a:gd name="T56" fmla="*/ 2147483647 w 70"/>
                <a:gd name="T57" fmla="*/ 2147483647 h 24"/>
                <a:gd name="T58" fmla="*/ 2147483647 w 70"/>
                <a:gd name="T59" fmla="*/ 2147483647 h 24"/>
                <a:gd name="T60" fmla="*/ 2147483647 w 70"/>
                <a:gd name="T61" fmla="*/ 2147483647 h 24"/>
                <a:gd name="T62" fmla="*/ 2147483647 w 70"/>
                <a:gd name="T63" fmla="*/ 2147483647 h 24"/>
                <a:gd name="T64" fmla="*/ 2147483647 w 70"/>
                <a:gd name="T65" fmla="*/ 2147483647 h 24"/>
                <a:gd name="T66" fmla="*/ 2147483647 w 70"/>
                <a:gd name="T67" fmla="*/ 2147483647 h 24"/>
                <a:gd name="T68" fmla="*/ 2147483647 w 70"/>
                <a:gd name="T69" fmla="*/ 2147483647 h 24"/>
                <a:gd name="T70" fmla="*/ 2147483647 w 70"/>
                <a:gd name="T71" fmla="*/ 2147483647 h 24"/>
                <a:gd name="T72" fmla="*/ 2147483647 w 70"/>
                <a:gd name="T73" fmla="*/ 2147483647 h 24"/>
                <a:gd name="T74" fmla="*/ 2147483647 w 70"/>
                <a:gd name="T75" fmla="*/ 2147483647 h 24"/>
                <a:gd name="T76" fmla="*/ 2147483647 w 70"/>
                <a:gd name="T77" fmla="*/ 2147483647 h 24"/>
                <a:gd name="T78" fmla="*/ 2147483647 w 70"/>
                <a:gd name="T79" fmla="*/ 2147483647 h 24"/>
                <a:gd name="T80" fmla="*/ 2147483647 w 70"/>
                <a:gd name="T81" fmla="*/ 2147483647 h 24"/>
                <a:gd name="T82" fmla="*/ 2147483647 w 70"/>
                <a:gd name="T83" fmla="*/ 2147483647 h 24"/>
                <a:gd name="T84" fmla="*/ 2147483647 w 70"/>
                <a:gd name="T85" fmla="*/ 2147483647 h 24"/>
                <a:gd name="T86" fmla="*/ 2147483647 w 70"/>
                <a:gd name="T87" fmla="*/ 2147483647 h 24"/>
                <a:gd name="T88" fmla="*/ 2147483647 w 70"/>
                <a:gd name="T89" fmla="*/ 2147483647 h 24"/>
                <a:gd name="T90" fmla="*/ 2147483647 w 70"/>
                <a:gd name="T91" fmla="*/ 2147483647 h 24"/>
                <a:gd name="T92" fmla="*/ 2147483647 w 70"/>
                <a:gd name="T93" fmla="*/ 2147483647 h 24"/>
                <a:gd name="T94" fmla="*/ 2147483647 w 70"/>
                <a:gd name="T95" fmla="*/ 2147483647 h 24"/>
                <a:gd name="T96" fmla="*/ 2147483647 w 70"/>
                <a:gd name="T97" fmla="*/ 2147483647 h 24"/>
                <a:gd name="T98" fmla="*/ 2147483647 w 70"/>
                <a:gd name="T99" fmla="*/ 2147483647 h 24"/>
                <a:gd name="T100" fmla="*/ 2147483647 w 70"/>
                <a:gd name="T101" fmla="*/ 2147483647 h 24"/>
                <a:gd name="T102" fmla="*/ 2147483647 w 70"/>
                <a:gd name="T103" fmla="*/ 2147483647 h 24"/>
                <a:gd name="T104" fmla="*/ 2147483647 w 70"/>
                <a:gd name="T105" fmla="*/ 2147483647 h 24"/>
                <a:gd name="T106" fmla="*/ 2147483647 w 70"/>
                <a:gd name="T107" fmla="*/ 2147483647 h 24"/>
                <a:gd name="T108" fmla="*/ 2147483647 w 70"/>
                <a:gd name="T109" fmla="*/ 2147483647 h 24"/>
                <a:gd name="T110" fmla="*/ 2147483647 w 70"/>
                <a:gd name="T111" fmla="*/ 2147483647 h 24"/>
                <a:gd name="T112" fmla="*/ 2147483647 w 70"/>
                <a:gd name="T113" fmla="*/ 2147483647 h 24"/>
                <a:gd name="T114" fmla="*/ 2147483647 w 70"/>
                <a:gd name="T115" fmla="*/ 2147483647 h 24"/>
                <a:gd name="T116" fmla="*/ 2147483647 w 70"/>
                <a:gd name="T117" fmla="*/ 2147483647 h 24"/>
                <a:gd name="T118" fmla="*/ 2147483647 w 70"/>
                <a:gd name="T119" fmla="*/ 2147483647 h 24"/>
                <a:gd name="T120" fmla="*/ 2147483647 w 70"/>
                <a:gd name="T121" fmla="*/ 2147483647 h 24"/>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w 70"/>
                <a:gd name="T184" fmla="*/ 0 h 24"/>
                <a:gd name="T185" fmla="*/ 70 w 70"/>
                <a:gd name="T186" fmla="*/ 24 h 24"/>
              </a:gdLst>
              <a:ahLst/>
              <a:cxnLst>
                <a:cxn ang="T122">
                  <a:pos x="T0" y="T1"/>
                </a:cxn>
                <a:cxn ang="T123">
                  <a:pos x="T2" y="T3"/>
                </a:cxn>
                <a:cxn ang="T124">
                  <a:pos x="T4" y="T5"/>
                </a:cxn>
                <a:cxn ang="T125">
                  <a:pos x="T6" y="T7"/>
                </a:cxn>
                <a:cxn ang="T126">
                  <a:pos x="T8" y="T9"/>
                </a:cxn>
                <a:cxn ang="T127">
                  <a:pos x="T10" y="T11"/>
                </a:cxn>
                <a:cxn ang="T128">
                  <a:pos x="T12" y="T13"/>
                </a:cxn>
                <a:cxn ang="T129">
                  <a:pos x="T14" y="T15"/>
                </a:cxn>
                <a:cxn ang="T130">
                  <a:pos x="T16" y="T17"/>
                </a:cxn>
                <a:cxn ang="T131">
                  <a:pos x="T18" y="T19"/>
                </a:cxn>
                <a:cxn ang="T132">
                  <a:pos x="T20" y="T21"/>
                </a:cxn>
                <a:cxn ang="T133">
                  <a:pos x="T22" y="T23"/>
                </a:cxn>
                <a:cxn ang="T134">
                  <a:pos x="T24" y="T25"/>
                </a:cxn>
                <a:cxn ang="T135">
                  <a:pos x="T26" y="T27"/>
                </a:cxn>
                <a:cxn ang="T136">
                  <a:pos x="T28" y="T29"/>
                </a:cxn>
                <a:cxn ang="T137">
                  <a:pos x="T30" y="T31"/>
                </a:cxn>
                <a:cxn ang="T138">
                  <a:pos x="T32" y="T33"/>
                </a:cxn>
                <a:cxn ang="T139">
                  <a:pos x="T34" y="T35"/>
                </a:cxn>
                <a:cxn ang="T140">
                  <a:pos x="T36" y="T37"/>
                </a:cxn>
                <a:cxn ang="T141">
                  <a:pos x="T38" y="T39"/>
                </a:cxn>
                <a:cxn ang="T142">
                  <a:pos x="T40" y="T41"/>
                </a:cxn>
                <a:cxn ang="T143">
                  <a:pos x="T42" y="T43"/>
                </a:cxn>
                <a:cxn ang="T144">
                  <a:pos x="T44" y="T45"/>
                </a:cxn>
                <a:cxn ang="T145">
                  <a:pos x="T46" y="T47"/>
                </a:cxn>
                <a:cxn ang="T146">
                  <a:pos x="T48" y="T49"/>
                </a:cxn>
                <a:cxn ang="T147">
                  <a:pos x="T50" y="T51"/>
                </a:cxn>
                <a:cxn ang="T148">
                  <a:pos x="T52" y="T53"/>
                </a:cxn>
                <a:cxn ang="T149">
                  <a:pos x="T54" y="T55"/>
                </a:cxn>
                <a:cxn ang="T150">
                  <a:pos x="T56" y="T57"/>
                </a:cxn>
                <a:cxn ang="T151">
                  <a:pos x="T58" y="T59"/>
                </a:cxn>
                <a:cxn ang="T152">
                  <a:pos x="T60" y="T61"/>
                </a:cxn>
                <a:cxn ang="T153">
                  <a:pos x="T62" y="T63"/>
                </a:cxn>
                <a:cxn ang="T154">
                  <a:pos x="T64" y="T65"/>
                </a:cxn>
                <a:cxn ang="T155">
                  <a:pos x="T66" y="T67"/>
                </a:cxn>
                <a:cxn ang="T156">
                  <a:pos x="T68" y="T69"/>
                </a:cxn>
                <a:cxn ang="T157">
                  <a:pos x="T70" y="T71"/>
                </a:cxn>
                <a:cxn ang="T158">
                  <a:pos x="T72" y="T73"/>
                </a:cxn>
                <a:cxn ang="T159">
                  <a:pos x="T74" y="T75"/>
                </a:cxn>
                <a:cxn ang="T160">
                  <a:pos x="T76" y="T77"/>
                </a:cxn>
                <a:cxn ang="T161">
                  <a:pos x="T78" y="T79"/>
                </a:cxn>
                <a:cxn ang="T162">
                  <a:pos x="T80" y="T81"/>
                </a:cxn>
                <a:cxn ang="T163">
                  <a:pos x="T82" y="T83"/>
                </a:cxn>
                <a:cxn ang="T164">
                  <a:pos x="T84" y="T85"/>
                </a:cxn>
                <a:cxn ang="T165">
                  <a:pos x="T86" y="T87"/>
                </a:cxn>
                <a:cxn ang="T166">
                  <a:pos x="T88" y="T89"/>
                </a:cxn>
                <a:cxn ang="T167">
                  <a:pos x="T90" y="T91"/>
                </a:cxn>
                <a:cxn ang="T168">
                  <a:pos x="T92" y="T93"/>
                </a:cxn>
                <a:cxn ang="T169">
                  <a:pos x="T94" y="T95"/>
                </a:cxn>
                <a:cxn ang="T170">
                  <a:pos x="T96" y="T97"/>
                </a:cxn>
                <a:cxn ang="T171">
                  <a:pos x="T98" y="T99"/>
                </a:cxn>
                <a:cxn ang="T172">
                  <a:pos x="T100" y="T101"/>
                </a:cxn>
                <a:cxn ang="T173">
                  <a:pos x="T102" y="T103"/>
                </a:cxn>
                <a:cxn ang="T174">
                  <a:pos x="T104" y="T105"/>
                </a:cxn>
                <a:cxn ang="T175">
                  <a:pos x="T106" y="T107"/>
                </a:cxn>
                <a:cxn ang="T176">
                  <a:pos x="T108" y="T109"/>
                </a:cxn>
                <a:cxn ang="T177">
                  <a:pos x="T110" y="T111"/>
                </a:cxn>
                <a:cxn ang="T178">
                  <a:pos x="T112" y="T113"/>
                </a:cxn>
                <a:cxn ang="T179">
                  <a:pos x="T114" y="T115"/>
                </a:cxn>
                <a:cxn ang="T180">
                  <a:pos x="T116" y="T117"/>
                </a:cxn>
                <a:cxn ang="T181">
                  <a:pos x="T118" y="T119"/>
                </a:cxn>
                <a:cxn ang="T182">
                  <a:pos x="T120" y="T121"/>
                </a:cxn>
              </a:cxnLst>
              <a:rect l="T183" t="T184" r="T185" b="T186"/>
              <a:pathLst>
                <a:path w="70" h="24">
                  <a:moveTo>
                    <a:pt x="4" y="16"/>
                  </a:moveTo>
                  <a:lnTo>
                    <a:pt x="2" y="14"/>
                  </a:lnTo>
                  <a:lnTo>
                    <a:pt x="0" y="12"/>
                  </a:lnTo>
                  <a:lnTo>
                    <a:pt x="0" y="10"/>
                  </a:lnTo>
                  <a:lnTo>
                    <a:pt x="2" y="10"/>
                  </a:lnTo>
                  <a:lnTo>
                    <a:pt x="6" y="10"/>
                  </a:lnTo>
                  <a:lnTo>
                    <a:pt x="8" y="10"/>
                  </a:lnTo>
                  <a:lnTo>
                    <a:pt x="6" y="10"/>
                  </a:lnTo>
                  <a:lnTo>
                    <a:pt x="4" y="10"/>
                  </a:lnTo>
                  <a:lnTo>
                    <a:pt x="2" y="10"/>
                  </a:lnTo>
                  <a:lnTo>
                    <a:pt x="2" y="8"/>
                  </a:lnTo>
                  <a:lnTo>
                    <a:pt x="4" y="8"/>
                  </a:lnTo>
                  <a:lnTo>
                    <a:pt x="6" y="8"/>
                  </a:lnTo>
                  <a:lnTo>
                    <a:pt x="8" y="8"/>
                  </a:lnTo>
                  <a:lnTo>
                    <a:pt x="10" y="8"/>
                  </a:lnTo>
                  <a:lnTo>
                    <a:pt x="8" y="8"/>
                  </a:lnTo>
                  <a:lnTo>
                    <a:pt x="6" y="8"/>
                  </a:lnTo>
                  <a:lnTo>
                    <a:pt x="4" y="8"/>
                  </a:lnTo>
                  <a:lnTo>
                    <a:pt x="2" y="8"/>
                  </a:lnTo>
                  <a:lnTo>
                    <a:pt x="2" y="6"/>
                  </a:lnTo>
                  <a:lnTo>
                    <a:pt x="0" y="6"/>
                  </a:lnTo>
                  <a:lnTo>
                    <a:pt x="0" y="4"/>
                  </a:lnTo>
                  <a:lnTo>
                    <a:pt x="2" y="4"/>
                  </a:lnTo>
                  <a:lnTo>
                    <a:pt x="4" y="4"/>
                  </a:lnTo>
                  <a:lnTo>
                    <a:pt x="4" y="2"/>
                  </a:lnTo>
                  <a:lnTo>
                    <a:pt x="2" y="2"/>
                  </a:lnTo>
                  <a:lnTo>
                    <a:pt x="4" y="2"/>
                  </a:lnTo>
                  <a:lnTo>
                    <a:pt x="6" y="2"/>
                  </a:lnTo>
                  <a:lnTo>
                    <a:pt x="8" y="2"/>
                  </a:lnTo>
                  <a:lnTo>
                    <a:pt x="8" y="4"/>
                  </a:lnTo>
                  <a:lnTo>
                    <a:pt x="12" y="4"/>
                  </a:lnTo>
                  <a:lnTo>
                    <a:pt x="10" y="2"/>
                  </a:lnTo>
                  <a:lnTo>
                    <a:pt x="8" y="2"/>
                  </a:lnTo>
                  <a:lnTo>
                    <a:pt x="8" y="0"/>
                  </a:lnTo>
                  <a:lnTo>
                    <a:pt x="10" y="0"/>
                  </a:lnTo>
                  <a:lnTo>
                    <a:pt x="12" y="0"/>
                  </a:lnTo>
                  <a:lnTo>
                    <a:pt x="14" y="0"/>
                  </a:lnTo>
                  <a:lnTo>
                    <a:pt x="16" y="2"/>
                  </a:lnTo>
                  <a:lnTo>
                    <a:pt x="18" y="2"/>
                  </a:lnTo>
                  <a:lnTo>
                    <a:pt x="20" y="2"/>
                  </a:lnTo>
                  <a:lnTo>
                    <a:pt x="22" y="2"/>
                  </a:lnTo>
                  <a:lnTo>
                    <a:pt x="22" y="4"/>
                  </a:lnTo>
                  <a:lnTo>
                    <a:pt x="20" y="2"/>
                  </a:lnTo>
                  <a:lnTo>
                    <a:pt x="20" y="4"/>
                  </a:lnTo>
                  <a:lnTo>
                    <a:pt x="20" y="6"/>
                  </a:lnTo>
                  <a:lnTo>
                    <a:pt x="22" y="6"/>
                  </a:lnTo>
                  <a:lnTo>
                    <a:pt x="22" y="8"/>
                  </a:lnTo>
                  <a:lnTo>
                    <a:pt x="24" y="8"/>
                  </a:lnTo>
                  <a:lnTo>
                    <a:pt x="24" y="10"/>
                  </a:lnTo>
                  <a:lnTo>
                    <a:pt x="26" y="10"/>
                  </a:lnTo>
                  <a:lnTo>
                    <a:pt x="26" y="8"/>
                  </a:lnTo>
                  <a:lnTo>
                    <a:pt x="26" y="6"/>
                  </a:lnTo>
                  <a:lnTo>
                    <a:pt x="28" y="6"/>
                  </a:lnTo>
                  <a:lnTo>
                    <a:pt x="30" y="6"/>
                  </a:lnTo>
                  <a:lnTo>
                    <a:pt x="32" y="6"/>
                  </a:lnTo>
                  <a:lnTo>
                    <a:pt x="34" y="6"/>
                  </a:lnTo>
                  <a:lnTo>
                    <a:pt x="38" y="6"/>
                  </a:lnTo>
                  <a:lnTo>
                    <a:pt x="40" y="6"/>
                  </a:lnTo>
                  <a:lnTo>
                    <a:pt x="42" y="8"/>
                  </a:lnTo>
                  <a:lnTo>
                    <a:pt x="44" y="8"/>
                  </a:lnTo>
                  <a:lnTo>
                    <a:pt x="46" y="8"/>
                  </a:lnTo>
                  <a:lnTo>
                    <a:pt x="48" y="8"/>
                  </a:lnTo>
                  <a:lnTo>
                    <a:pt x="50" y="10"/>
                  </a:lnTo>
                  <a:lnTo>
                    <a:pt x="52" y="10"/>
                  </a:lnTo>
                  <a:lnTo>
                    <a:pt x="54" y="10"/>
                  </a:lnTo>
                  <a:lnTo>
                    <a:pt x="56" y="10"/>
                  </a:lnTo>
                  <a:lnTo>
                    <a:pt x="58" y="10"/>
                  </a:lnTo>
                  <a:lnTo>
                    <a:pt x="60" y="10"/>
                  </a:lnTo>
                  <a:lnTo>
                    <a:pt x="62" y="10"/>
                  </a:lnTo>
                  <a:lnTo>
                    <a:pt x="70" y="14"/>
                  </a:lnTo>
                  <a:lnTo>
                    <a:pt x="70" y="16"/>
                  </a:lnTo>
                  <a:lnTo>
                    <a:pt x="68" y="16"/>
                  </a:lnTo>
                  <a:lnTo>
                    <a:pt x="68" y="18"/>
                  </a:lnTo>
                  <a:lnTo>
                    <a:pt x="66" y="18"/>
                  </a:lnTo>
                  <a:lnTo>
                    <a:pt x="64" y="18"/>
                  </a:lnTo>
                  <a:lnTo>
                    <a:pt x="62" y="18"/>
                  </a:lnTo>
                  <a:lnTo>
                    <a:pt x="60" y="18"/>
                  </a:lnTo>
                  <a:lnTo>
                    <a:pt x="58" y="18"/>
                  </a:lnTo>
                  <a:lnTo>
                    <a:pt x="56" y="18"/>
                  </a:lnTo>
                  <a:lnTo>
                    <a:pt x="56" y="20"/>
                  </a:lnTo>
                  <a:lnTo>
                    <a:pt x="54" y="20"/>
                  </a:lnTo>
                  <a:lnTo>
                    <a:pt x="50" y="20"/>
                  </a:lnTo>
                  <a:lnTo>
                    <a:pt x="48" y="20"/>
                  </a:lnTo>
                  <a:lnTo>
                    <a:pt x="46" y="20"/>
                  </a:lnTo>
                  <a:lnTo>
                    <a:pt x="44" y="20"/>
                  </a:lnTo>
                  <a:lnTo>
                    <a:pt x="42" y="20"/>
                  </a:lnTo>
                  <a:lnTo>
                    <a:pt x="40" y="20"/>
                  </a:lnTo>
                  <a:lnTo>
                    <a:pt x="36" y="20"/>
                  </a:lnTo>
                  <a:lnTo>
                    <a:pt x="34" y="20"/>
                  </a:lnTo>
                  <a:lnTo>
                    <a:pt x="32" y="20"/>
                  </a:lnTo>
                  <a:lnTo>
                    <a:pt x="30" y="20"/>
                  </a:lnTo>
                  <a:lnTo>
                    <a:pt x="28" y="20"/>
                  </a:lnTo>
                  <a:lnTo>
                    <a:pt x="26" y="20"/>
                  </a:lnTo>
                  <a:lnTo>
                    <a:pt x="24" y="20"/>
                  </a:lnTo>
                  <a:lnTo>
                    <a:pt x="22" y="20"/>
                  </a:lnTo>
                  <a:lnTo>
                    <a:pt x="22" y="22"/>
                  </a:lnTo>
                  <a:lnTo>
                    <a:pt x="20" y="22"/>
                  </a:lnTo>
                  <a:lnTo>
                    <a:pt x="16" y="22"/>
                  </a:lnTo>
                  <a:lnTo>
                    <a:pt x="14" y="24"/>
                  </a:lnTo>
                  <a:lnTo>
                    <a:pt x="12" y="24"/>
                  </a:lnTo>
                  <a:lnTo>
                    <a:pt x="10" y="24"/>
                  </a:lnTo>
                  <a:lnTo>
                    <a:pt x="8" y="24"/>
                  </a:lnTo>
                  <a:lnTo>
                    <a:pt x="6" y="24"/>
                  </a:lnTo>
                  <a:lnTo>
                    <a:pt x="2" y="24"/>
                  </a:lnTo>
                  <a:lnTo>
                    <a:pt x="2" y="22"/>
                  </a:lnTo>
                  <a:lnTo>
                    <a:pt x="2" y="20"/>
                  </a:lnTo>
                  <a:lnTo>
                    <a:pt x="2" y="18"/>
                  </a:lnTo>
                  <a:lnTo>
                    <a:pt x="4" y="18"/>
                  </a:lnTo>
                  <a:lnTo>
                    <a:pt x="4" y="16"/>
                  </a:lnTo>
                  <a:close/>
                </a:path>
              </a:pathLst>
            </a:custGeom>
            <a:solidFill>
              <a:srgbClr val="FC6800"/>
            </a:solidFill>
            <a:ln w="3175">
              <a:solidFill>
                <a:schemeClr val="bg1"/>
              </a:solidFill>
              <a:prstDash val="sysDot"/>
              <a:round/>
              <a:headEnd/>
              <a:tailEnd/>
            </a:ln>
          </p:spPr>
          <p:txBody>
            <a:bodyPr/>
            <a:lstStyle/>
            <a:p>
              <a:pPr fontAlgn="base">
                <a:spcBef>
                  <a:spcPct val="0"/>
                </a:spcBef>
                <a:spcAft>
                  <a:spcPct val="0"/>
                </a:spcAft>
              </a:pPr>
              <a:endParaRPr lang="de-DE" sz="2400">
                <a:solidFill>
                  <a:srgbClr val="000000"/>
                </a:solidFill>
                <a:cs typeface="Arial" charset="0"/>
              </a:endParaRPr>
            </a:p>
          </p:txBody>
        </p:sp>
        <p:sp>
          <p:nvSpPr>
            <p:cNvPr id="14652" name="Freeform 2734"/>
            <p:cNvSpPr>
              <a:spLocks/>
            </p:cNvSpPr>
            <p:nvPr/>
          </p:nvSpPr>
          <p:spPr bwMode="auto">
            <a:xfrm>
              <a:off x="5859209" y="1387371"/>
              <a:ext cx="113917" cy="23569"/>
            </a:xfrm>
            <a:custGeom>
              <a:avLst/>
              <a:gdLst>
                <a:gd name="T0" fmla="*/ 2147483647 w 124"/>
                <a:gd name="T1" fmla="*/ 2147483647 h 28"/>
                <a:gd name="T2" fmla="*/ 2147483647 w 124"/>
                <a:gd name="T3" fmla="*/ 2147483647 h 28"/>
                <a:gd name="T4" fmla="*/ 2147483647 w 124"/>
                <a:gd name="T5" fmla="*/ 2147483647 h 28"/>
                <a:gd name="T6" fmla="*/ 2147483647 w 124"/>
                <a:gd name="T7" fmla="*/ 2147483647 h 28"/>
                <a:gd name="T8" fmla="*/ 2147483647 w 124"/>
                <a:gd name="T9" fmla="*/ 2147483647 h 28"/>
                <a:gd name="T10" fmla="*/ 2147483647 w 124"/>
                <a:gd name="T11" fmla="*/ 2147483647 h 28"/>
                <a:gd name="T12" fmla="*/ 2147483647 w 124"/>
                <a:gd name="T13" fmla="*/ 2147483647 h 28"/>
                <a:gd name="T14" fmla="*/ 2147483647 w 124"/>
                <a:gd name="T15" fmla="*/ 2147483647 h 28"/>
                <a:gd name="T16" fmla="*/ 2147483647 w 124"/>
                <a:gd name="T17" fmla="*/ 2147483647 h 28"/>
                <a:gd name="T18" fmla="*/ 2147483647 w 124"/>
                <a:gd name="T19" fmla="*/ 2147483647 h 28"/>
                <a:gd name="T20" fmla="*/ 2147483647 w 124"/>
                <a:gd name="T21" fmla="*/ 2147483647 h 28"/>
                <a:gd name="T22" fmla="*/ 2147483647 w 124"/>
                <a:gd name="T23" fmla="*/ 2147483647 h 28"/>
                <a:gd name="T24" fmla="*/ 2147483647 w 124"/>
                <a:gd name="T25" fmla="*/ 2147483647 h 28"/>
                <a:gd name="T26" fmla="*/ 2147483647 w 124"/>
                <a:gd name="T27" fmla="*/ 2147483647 h 28"/>
                <a:gd name="T28" fmla="*/ 2147483647 w 124"/>
                <a:gd name="T29" fmla="*/ 2147483647 h 28"/>
                <a:gd name="T30" fmla="*/ 2147483647 w 124"/>
                <a:gd name="T31" fmla="*/ 2147483647 h 28"/>
                <a:gd name="T32" fmla="*/ 2147483647 w 124"/>
                <a:gd name="T33" fmla="*/ 2147483647 h 28"/>
                <a:gd name="T34" fmla="*/ 2147483647 w 124"/>
                <a:gd name="T35" fmla="*/ 2147483647 h 28"/>
                <a:gd name="T36" fmla="*/ 2147483647 w 124"/>
                <a:gd name="T37" fmla="*/ 2147483647 h 28"/>
                <a:gd name="T38" fmla="*/ 2147483647 w 124"/>
                <a:gd name="T39" fmla="*/ 2147483647 h 28"/>
                <a:gd name="T40" fmla="*/ 2147483647 w 124"/>
                <a:gd name="T41" fmla="*/ 2147483647 h 28"/>
                <a:gd name="T42" fmla="*/ 2147483647 w 124"/>
                <a:gd name="T43" fmla="*/ 2147483647 h 28"/>
                <a:gd name="T44" fmla="*/ 0 w 124"/>
                <a:gd name="T45" fmla="*/ 2147483647 h 28"/>
                <a:gd name="T46" fmla="*/ 2147483647 w 124"/>
                <a:gd name="T47" fmla="*/ 2147483647 h 28"/>
                <a:gd name="T48" fmla="*/ 2147483647 w 124"/>
                <a:gd name="T49" fmla="*/ 2147483647 h 28"/>
                <a:gd name="T50" fmla="*/ 2147483647 w 124"/>
                <a:gd name="T51" fmla="*/ 2147483647 h 28"/>
                <a:gd name="T52" fmla="*/ 2147483647 w 124"/>
                <a:gd name="T53" fmla="*/ 0 h 28"/>
                <a:gd name="T54" fmla="*/ 2147483647 w 124"/>
                <a:gd name="T55" fmla="*/ 2147483647 h 28"/>
                <a:gd name="T56" fmla="*/ 2147483647 w 124"/>
                <a:gd name="T57" fmla="*/ 2147483647 h 28"/>
                <a:gd name="T58" fmla="*/ 2147483647 w 124"/>
                <a:gd name="T59" fmla="*/ 2147483647 h 28"/>
                <a:gd name="T60" fmla="*/ 2147483647 w 124"/>
                <a:gd name="T61" fmla="*/ 2147483647 h 28"/>
                <a:gd name="T62" fmla="*/ 2147483647 w 124"/>
                <a:gd name="T63" fmla="*/ 2147483647 h 28"/>
                <a:gd name="T64" fmla="*/ 2147483647 w 124"/>
                <a:gd name="T65" fmla="*/ 2147483647 h 28"/>
                <a:gd name="T66" fmla="*/ 2147483647 w 124"/>
                <a:gd name="T67" fmla="*/ 2147483647 h 28"/>
                <a:gd name="T68" fmla="*/ 2147483647 w 124"/>
                <a:gd name="T69" fmla="*/ 2147483647 h 28"/>
                <a:gd name="T70" fmla="*/ 2147483647 w 124"/>
                <a:gd name="T71" fmla="*/ 2147483647 h 28"/>
                <a:gd name="T72" fmla="*/ 2147483647 w 124"/>
                <a:gd name="T73" fmla="*/ 2147483647 h 28"/>
                <a:gd name="T74" fmla="*/ 2147483647 w 124"/>
                <a:gd name="T75" fmla="*/ 2147483647 h 28"/>
                <a:gd name="T76" fmla="*/ 2147483647 w 124"/>
                <a:gd name="T77" fmla="*/ 2147483647 h 28"/>
                <a:gd name="T78" fmla="*/ 2147483647 w 124"/>
                <a:gd name="T79" fmla="*/ 2147483647 h 28"/>
                <a:gd name="T80" fmla="*/ 2147483647 w 124"/>
                <a:gd name="T81" fmla="*/ 2147483647 h 28"/>
                <a:gd name="T82" fmla="*/ 2147483647 w 124"/>
                <a:gd name="T83" fmla="*/ 2147483647 h 28"/>
                <a:gd name="T84" fmla="*/ 2147483647 w 124"/>
                <a:gd name="T85" fmla="*/ 2147483647 h 28"/>
                <a:gd name="T86" fmla="*/ 2147483647 w 124"/>
                <a:gd name="T87" fmla="*/ 2147483647 h 28"/>
                <a:gd name="T88" fmla="*/ 2147483647 w 124"/>
                <a:gd name="T89" fmla="*/ 2147483647 h 28"/>
                <a:gd name="T90" fmla="*/ 2147483647 w 124"/>
                <a:gd name="T91" fmla="*/ 2147483647 h 28"/>
                <a:gd name="T92" fmla="*/ 2147483647 w 124"/>
                <a:gd name="T93" fmla="*/ 2147483647 h 28"/>
                <a:gd name="T94" fmla="*/ 2147483647 w 124"/>
                <a:gd name="T95" fmla="*/ 2147483647 h 28"/>
                <a:gd name="T96" fmla="*/ 2147483647 w 124"/>
                <a:gd name="T97" fmla="*/ 2147483647 h 28"/>
                <a:gd name="T98" fmla="*/ 2147483647 w 124"/>
                <a:gd name="T99" fmla="*/ 2147483647 h 28"/>
                <a:gd name="T100" fmla="*/ 2147483647 w 124"/>
                <a:gd name="T101" fmla="*/ 2147483647 h 28"/>
                <a:gd name="T102" fmla="*/ 2147483647 w 124"/>
                <a:gd name="T103" fmla="*/ 2147483647 h 28"/>
                <a:gd name="T104" fmla="*/ 2147483647 w 124"/>
                <a:gd name="T105" fmla="*/ 2147483647 h 28"/>
                <a:gd name="T106" fmla="*/ 2147483647 w 124"/>
                <a:gd name="T107" fmla="*/ 2147483647 h 28"/>
                <a:gd name="T108" fmla="*/ 2147483647 w 124"/>
                <a:gd name="T109" fmla="*/ 2147483647 h 28"/>
                <a:gd name="T110" fmla="*/ 2147483647 w 124"/>
                <a:gd name="T111" fmla="*/ 2147483647 h 28"/>
                <a:gd name="T112" fmla="*/ 2147483647 w 124"/>
                <a:gd name="T113" fmla="*/ 2147483647 h 28"/>
                <a:gd name="T114" fmla="*/ 2147483647 w 124"/>
                <a:gd name="T115" fmla="*/ 2147483647 h 28"/>
                <a:gd name="T116" fmla="*/ 2147483647 w 124"/>
                <a:gd name="T117" fmla="*/ 2147483647 h 28"/>
                <a:gd name="T118" fmla="*/ 2147483647 w 124"/>
                <a:gd name="T119" fmla="*/ 2147483647 h 28"/>
                <a:gd name="T120" fmla="*/ 2147483647 w 124"/>
                <a:gd name="T121" fmla="*/ 2147483647 h 28"/>
                <a:gd name="T122" fmla="*/ 2147483647 w 124"/>
                <a:gd name="T123" fmla="*/ 2147483647 h 28"/>
                <a:gd name="T124" fmla="*/ 2147483647 w 124"/>
                <a:gd name="T125" fmla="*/ 2147483647 h 28"/>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60000 65536"/>
                <a:gd name="T187" fmla="*/ 0 60000 65536"/>
                <a:gd name="T188" fmla="*/ 0 60000 65536"/>
                <a:gd name="T189" fmla="*/ 0 w 124"/>
                <a:gd name="T190" fmla="*/ 0 h 28"/>
                <a:gd name="T191" fmla="*/ 124 w 124"/>
                <a:gd name="T192" fmla="*/ 28 h 28"/>
              </a:gdLst>
              <a:ahLst/>
              <a:cxnLst>
                <a:cxn ang="T126">
                  <a:pos x="T0" y="T1"/>
                </a:cxn>
                <a:cxn ang="T127">
                  <a:pos x="T2" y="T3"/>
                </a:cxn>
                <a:cxn ang="T128">
                  <a:pos x="T4" y="T5"/>
                </a:cxn>
                <a:cxn ang="T129">
                  <a:pos x="T6" y="T7"/>
                </a:cxn>
                <a:cxn ang="T130">
                  <a:pos x="T8" y="T9"/>
                </a:cxn>
                <a:cxn ang="T131">
                  <a:pos x="T10" y="T11"/>
                </a:cxn>
                <a:cxn ang="T132">
                  <a:pos x="T12" y="T13"/>
                </a:cxn>
                <a:cxn ang="T133">
                  <a:pos x="T14" y="T15"/>
                </a:cxn>
                <a:cxn ang="T134">
                  <a:pos x="T16" y="T17"/>
                </a:cxn>
                <a:cxn ang="T135">
                  <a:pos x="T18" y="T19"/>
                </a:cxn>
                <a:cxn ang="T136">
                  <a:pos x="T20" y="T21"/>
                </a:cxn>
                <a:cxn ang="T137">
                  <a:pos x="T22" y="T23"/>
                </a:cxn>
                <a:cxn ang="T138">
                  <a:pos x="T24" y="T25"/>
                </a:cxn>
                <a:cxn ang="T139">
                  <a:pos x="T26" y="T27"/>
                </a:cxn>
                <a:cxn ang="T140">
                  <a:pos x="T28" y="T29"/>
                </a:cxn>
                <a:cxn ang="T141">
                  <a:pos x="T30" y="T31"/>
                </a:cxn>
                <a:cxn ang="T142">
                  <a:pos x="T32" y="T33"/>
                </a:cxn>
                <a:cxn ang="T143">
                  <a:pos x="T34" y="T35"/>
                </a:cxn>
                <a:cxn ang="T144">
                  <a:pos x="T36" y="T37"/>
                </a:cxn>
                <a:cxn ang="T145">
                  <a:pos x="T38" y="T39"/>
                </a:cxn>
                <a:cxn ang="T146">
                  <a:pos x="T40" y="T41"/>
                </a:cxn>
                <a:cxn ang="T147">
                  <a:pos x="T42" y="T43"/>
                </a:cxn>
                <a:cxn ang="T148">
                  <a:pos x="T44" y="T45"/>
                </a:cxn>
                <a:cxn ang="T149">
                  <a:pos x="T46" y="T47"/>
                </a:cxn>
                <a:cxn ang="T150">
                  <a:pos x="T48" y="T49"/>
                </a:cxn>
                <a:cxn ang="T151">
                  <a:pos x="T50" y="T51"/>
                </a:cxn>
                <a:cxn ang="T152">
                  <a:pos x="T52" y="T53"/>
                </a:cxn>
                <a:cxn ang="T153">
                  <a:pos x="T54" y="T55"/>
                </a:cxn>
                <a:cxn ang="T154">
                  <a:pos x="T56" y="T57"/>
                </a:cxn>
                <a:cxn ang="T155">
                  <a:pos x="T58" y="T59"/>
                </a:cxn>
                <a:cxn ang="T156">
                  <a:pos x="T60" y="T61"/>
                </a:cxn>
                <a:cxn ang="T157">
                  <a:pos x="T62" y="T63"/>
                </a:cxn>
                <a:cxn ang="T158">
                  <a:pos x="T64" y="T65"/>
                </a:cxn>
                <a:cxn ang="T159">
                  <a:pos x="T66" y="T67"/>
                </a:cxn>
                <a:cxn ang="T160">
                  <a:pos x="T68" y="T69"/>
                </a:cxn>
                <a:cxn ang="T161">
                  <a:pos x="T70" y="T71"/>
                </a:cxn>
                <a:cxn ang="T162">
                  <a:pos x="T72" y="T73"/>
                </a:cxn>
                <a:cxn ang="T163">
                  <a:pos x="T74" y="T75"/>
                </a:cxn>
                <a:cxn ang="T164">
                  <a:pos x="T76" y="T77"/>
                </a:cxn>
                <a:cxn ang="T165">
                  <a:pos x="T78" y="T79"/>
                </a:cxn>
                <a:cxn ang="T166">
                  <a:pos x="T80" y="T81"/>
                </a:cxn>
                <a:cxn ang="T167">
                  <a:pos x="T82" y="T83"/>
                </a:cxn>
                <a:cxn ang="T168">
                  <a:pos x="T84" y="T85"/>
                </a:cxn>
                <a:cxn ang="T169">
                  <a:pos x="T86" y="T87"/>
                </a:cxn>
                <a:cxn ang="T170">
                  <a:pos x="T88" y="T89"/>
                </a:cxn>
                <a:cxn ang="T171">
                  <a:pos x="T90" y="T91"/>
                </a:cxn>
                <a:cxn ang="T172">
                  <a:pos x="T92" y="T93"/>
                </a:cxn>
                <a:cxn ang="T173">
                  <a:pos x="T94" y="T95"/>
                </a:cxn>
                <a:cxn ang="T174">
                  <a:pos x="T96" y="T97"/>
                </a:cxn>
                <a:cxn ang="T175">
                  <a:pos x="T98" y="T99"/>
                </a:cxn>
                <a:cxn ang="T176">
                  <a:pos x="T100" y="T101"/>
                </a:cxn>
                <a:cxn ang="T177">
                  <a:pos x="T102" y="T103"/>
                </a:cxn>
                <a:cxn ang="T178">
                  <a:pos x="T104" y="T105"/>
                </a:cxn>
                <a:cxn ang="T179">
                  <a:pos x="T106" y="T107"/>
                </a:cxn>
                <a:cxn ang="T180">
                  <a:pos x="T108" y="T109"/>
                </a:cxn>
                <a:cxn ang="T181">
                  <a:pos x="T110" y="T111"/>
                </a:cxn>
                <a:cxn ang="T182">
                  <a:pos x="T112" y="T113"/>
                </a:cxn>
                <a:cxn ang="T183">
                  <a:pos x="T114" y="T115"/>
                </a:cxn>
                <a:cxn ang="T184">
                  <a:pos x="T116" y="T117"/>
                </a:cxn>
                <a:cxn ang="T185">
                  <a:pos x="T118" y="T119"/>
                </a:cxn>
                <a:cxn ang="T186">
                  <a:pos x="T120" y="T121"/>
                </a:cxn>
                <a:cxn ang="T187">
                  <a:pos x="T122" y="T123"/>
                </a:cxn>
                <a:cxn ang="T188">
                  <a:pos x="T124" y="T125"/>
                </a:cxn>
              </a:cxnLst>
              <a:rect l="T189" t="T190" r="T191" b="T192"/>
              <a:pathLst>
                <a:path w="124" h="28">
                  <a:moveTo>
                    <a:pt x="104" y="26"/>
                  </a:moveTo>
                  <a:lnTo>
                    <a:pt x="102" y="24"/>
                  </a:lnTo>
                  <a:lnTo>
                    <a:pt x="96" y="24"/>
                  </a:lnTo>
                  <a:lnTo>
                    <a:pt x="94" y="24"/>
                  </a:lnTo>
                  <a:lnTo>
                    <a:pt x="94" y="22"/>
                  </a:lnTo>
                  <a:lnTo>
                    <a:pt x="92" y="22"/>
                  </a:lnTo>
                  <a:lnTo>
                    <a:pt x="94" y="22"/>
                  </a:lnTo>
                  <a:lnTo>
                    <a:pt x="96" y="22"/>
                  </a:lnTo>
                  <a:lnTo>
                    <a:pt x="98" y="22"/>
                  </a:lnTo>
                  <a:lnTo>
                    <a:pt x="98" y="24"/>
                  </a:lnTo>
                  <a:lnTo>
                    <a:pt x="98" y="22"/>
                  </a:lnTo>
                  <a:lnTo>
                    <a:pt x="96" y="22"/>
                  </a:lnTo>
                  <a:lnTo>
                    <a:pt x="94" y="22"/>
                  </a:lnTo>
                  <a:lnTo>
                    <a:pt x="92" y="22"/>
                  </a:lnTo>
                  <a:lnTo>
                    <a:pt x="90" y="22"/>
                  </a:lnTo>
                  <a:lnTo>
                    <a:pt x="88" y="22"/>
                  </a:lnTo>
                  <a:lnTo>
                    <a:pt x="86" y="22"/>
                  </a:lnTo>
                  <a:lnTo>
                    <a:pt x="82" y="24"/>
                  </a:lnTo>
                  <a:lnTo>
                    <a:pt x="80" y="24"/>
                  </a:lnTo>
                  <a:lnTo>
                    <a:pt x="78" y="24"/>
                  </a:lnTo>
                  <a:lnTo>
                    <a:pt x="76" y="24"/>
                  </a:lnTo>
                  <a:lnTo>
                    <a:pt x="74" y="24"/>
                  </a:lnTo>
                  <a:lnTo>
                    <a:pt x="72" y="24"/>
                  </a:lnTo>
                  <a:lnTo>
                    <a:pt x="68" y="24"/>
                  </a:lnTo>
                  <a:lnTo>
                    <a:pt x="66" y="24"/>
                  </a:lnTo>
                  <a:lnTo>
                    <a:pt x="64" y="24"/>
                  </a:lnTo>
                  <a:lnTo>
                    <a:pt x="62" y="22"/>
                  </a:lnTo>
                  <a:lnTo>
                    <a:pt x="60" y="22"/>
                  </a:lnTo>
                  <a:lnTo>
                    <a:pt x="58" y="22"/>
                  </a:lnTo>
                  <a:lnTo>
                    <a:pt x="58" y="24"/>
                  </a:lnTo>
                  <a:lnTo>
                    <a:pt x="60" y="24"/>
                  </a:lnTo>
                  <a:lnTo>
                    <a:pt x="62" y="26"/>
                  </a:lnTo>
                  <a:lnTo>
                    <a:pt x="62" y="28"/>
                  </a:lnTo>
                  <a:lnTo>
                    <a:pt x="60" y="28"/>
                  </a:lnTo>
                  <a:lnTo>
                    <a:pt x="58" y="28"/>
                  </a:lnTo>
                  <a:lnTo>
                    <a:pt x="56" y="28"/>
                  </a:lnTo>
                  <a:lnTo>
                    <a:pt x="54" y="26"/>
                  </a:lnTo>
                  <a:lnTo>
                    <a:pt x="52" y="26"/>
                  </a:lnTo>
                  <a:lnTo>
                    <a:pt x="48" y="26"/>
                  </a:lnTo>
                  <a:lnTo>
                    <a:pt x="46" y="26"/>
                  </a:lnTo>
                  <a:lnTo>
                    <a:pt x="44" y="26"/>
                  </a:lnTo>
                  <a:lnTo>
                    <a:pt x="42" y="26"/>
                  </a:lnTo>
                  <a:lnTo>
                    <a:pt x="40" y="26"/>
                  </a:lnTo>
                  <a:lnTo>
                    <a:pt x="38" y="24"/>
                  </a:lnTo>
                  <a:lnTo>
                    <a:pt x="36" y="24"/>
                  </a:lnTo>
                  <a:lnTo>
                    <a:pt x="34" y="24"/>
                  </a:lnTo>
                  <a:lnTo>
                    <a:pt x="34" y="22"/>
                  </a:lnTo>
                  <a:lnTo>
                    <a:pt x="32" y="22"/>
                  </a:lnTo>
                  <a:lnTo>
                    <a:pt x="30" y="22"/>
                  </a:lnTo>
                  <a:lnTo>
                    <a:pt x="28" y="22"/>
                  </a:lnTo>
                  <a:lnTo>
                    <a:pt x="28" y="20"/>
                  </a:lnTo>
                  <a:lnTo>
                    <a:pt x="26" y="20"/>
                  </a:lnTo>
                  <a:lnTo>
                    <a:pt x="22" y="20"/>
                  </a:lnTo>
                  <a:lnTo>
                    <a:pt x="18" y="18"/>
                  </a:lnTo>
                  <a:lnTo>
                    <a:pt x="14" y="18"/>
                  </a:lnTo>
                  <a:lnTo>
                    <a:pt x="12" y="16"/>
                  </a:lnTo>
                  <a:lnTo>
                    <a:pt x="10" y="14"/>
                  </a:lnTo>
                  <a:lnTo>
                    <a:pt x="12" y="14"/>
                  </a:lnTo>
                  <a:lnTo>
                    <a:pt x="12" y="16"/>
                  </a:lnTo>
                  <a:lnTo>
                    <a:pt x="14" y="16"/>
                  </a:lnTo>
                  <a:lnTo>
                    <a:pt x="16" y="14"/>
                  </a:lnTo>
                  <a:lnTo>
                    <a:pt x="14" y="14"/>
                  </a:lnTo>
                  <a:lnTo>
                    <a:pt x="12" y="14"/>
                  </a:lnTo>
                  <a:lnTo>
                    <a:pt x="10" y="14"/>
                  </a:lnTo>
                  <a:lnTo>
                    <a:pt x="10" y="12"/>
                  </a:lnTo>
                  <a:lnTo>
                    <a:pt x="10" y="10"/>
                  </a:lnTo>
                  <a:lnTo>
                    <a:pt x="6" y="10"/>
                  </a:lnTo>
                  <a:lnTo>
                    <a:pt x="4" y="10"/>
                  </a:lnTo>
                  <a:lnTo>
                    <a:pt x="6" y="10"/>
                  </a:lnTo>
                  <a:lnTo>
                    <a:pt x="8" y="10"/>
                  </a:lnTo>
                  <a:lnTo>
                    <a:pt x="6" y="10"/>
                  </a:lnTo>
                  <a:lnTo>
                    <a:pt x="4" y="10"/>
                  </a:lnTo>
                  <a:lnTo>
                    <a:pt x="6" y="10"/>
                  </a:lnTo>
                  <a:lnTo>
                    <a:pt x="6" y="8"/>
                  </a:lnTo>
                  <a:lnTo>
                    <a:pt x="4" y="8"/>
                  </a:lnTo>
                  <a:lnTo>
                    <a:pt x="2" y="8"/>
                  </a:lnTo>
                  <a:lnTo>
                    <a:pt x="2" y="6"/>
                  </a:lnTo>
                  <a:lnTo>
                    <a:pt x="4" y="6"/>
                  </a:lnTo>
                  <a:lnTo>
                    <a:pt x="6" y="6"/>
                  </a:lnTo>
                  <a:lnTo>
                    <a:pt x="8" y="6"/>
                  </a:lnTo>
                  <a:lnTo>
                    <a:pt x="10" y="8"/>
                  </a:lnTo>
                  <a:lnTo>
                    <a:pt x="10" y="6"/>
                  </a:lnTo>
                  <a:lnTo>
                    <a:pt x="8" y="6"/>
                  </a:lnTo>
                  <a:lnTo>
                    <a:pt x="6" y="6"/>
                  </a:lnTo>
                  <a:lnTo>
                    <a:pt x="4" y="4"/>
                  </a:lnTo>
                  <a:lnTo>
                    <a:pt x="2" y="4"/>
                  </a:lnTo>
                  <a:lnTo>
                    <a:pt x="0" y="4"/>
                  </a:lnTo>
                  <a:lnTo>
                    <a:pt x="2" y="4"/>
                  </a:lnTo>
                  <a:lnTo>
                    <a:pt x="2" y="2"/>
                  </a:lnTo>
                  <a:lnTo>
                    <a:pt x="4" y="2"/>
                  </a:lnTo>
                  <a:lnTo>
                    <a:pt x="6" y="2"/>
                  </a:lnTo>
                  <a:lnTo>
                    <a:pt x="8" y="2"/>
                  </a:lnTo>
                  <a:lnTo>
                    <a:pt x="6" y="2"/>
                  </a:lnTo>
                  <a:lnTo>
                    <a:pt x="8" y="2"/>
                  </a:lnTo>
                  <a:lnTo>
                    <a:pt x="10" y="2"/>
                  </a:lnTo>
                  <a:lnTo>
                    <a:pt x="10" y="0"/>
                  </a:lnTo>
                  <a:lnTo>
                    <a:pt x="12" y="0"/>
                  </a:lnTo>
                  <a:lnTo>
                    <a:pt x="14" y="0"/>
                  </a:lnTo>
                  <a:lnTo>
                    <a:pt x="14" y="2"/>
                  </a:lnTo>
                  <a:lnTo>
                    <a:pt x="16" y="2"/>
                  </a:lnTo>
                  <a:lnTo>
                    <a:pt x="18" y="2"/>
                  </a:lnTo>
                  <a:lnTo>
                    <a:pt x="20" y="2"/>
                  </a:lnTo>
                  <a:lnTo>
                    <a:pt x="22" y="2"/>
                  </a:lnTo>
                  <a:lnTo>
                    <a:pt x="24" y="2"/>
                  </a:lnTo>
                  <a:lnTo>
                    <a:pt x="26" y="2"/>
                  </a:lnTo>
                  <a:lnTo>
                    <a:pt x="28" y="2"/>
                  </a:lnTo>
                  <a:lnTo>
                    <a:pt x="30" y="2"/>
                  </a:lnTo>
                  <a:lnTo>
                    <a:pt x="30" y="4"/>
                  </a:lnTo>
                  <a:lnTo>
                    <a:pt x="32" y="4"/>
                  </a:lnTo>
                  <a:lnTo>
                    <a:pt x="34" y="4"/>
                  </a:lnTo>
                  <a:lnTo>
                    <a:pt x="36" y="4"/>
                  </a:lnTo>
                  <a:lnTo>
                    <a:pt x="34" y="4"/>
                  </a:lnTo>
                  <a:lnTo>
                    <a:pt x="38" y="6"/>
                  </a:lnTo>
                  <a:lnTo>
                    <a:pt x="40" y="6"/>
                  </a:lnTo>
                  <a:lnTo>
                    <a:pt x="42" y="6"/>
                  </a:lnTo>
                  <a:lnTo>
                    <a:pt x="44" y="6"/>
                  </a:lnTo>
                  <a:lnTo>
                    <a:pt x="46" y="6"/>
                  </a:lnTo>
                  <a:lnTo>
                    <a:pt x="48" y="6"/>
                  </a:lnTo>
                  <a:lnTo>
                    <a:pt x="50" y="6"/>
                  </a:lnTo>
                  <a:lnTo>
                    <a:pt x="50" y="8"/>
                  </a:lnTo>
                  <a:lnTo>
                    <a:pt x="52" y="10"/>
                  </a:lnTo>
                  <a:lnTo>
                    <a:pt x="56" y="10"/>
                  </a:lnTo>
                  <a:lnTo>
                    <a:pt x="58" y="10"/>
                  </a:lnTo>
                  <a:lnTo>
                    <a:pt x="58" y="8"/>
                  </a:lnTo>
                  <a:lnTo>
                    <a:pt x="56" y="8"/>
                  </a:lnTo>
                  <a:lnTo>
                    <a:pt x="54" y="8"/>
                  </a:lnTo>
                  <a:lnTo>
                    <a:pt x="54" y="6"/>
                  </a:lnTo>
                  <a:lnTo>
                    <a:pt x="52" y="6"/>
                  </a:lnTo>
                  <a:lnTo>
                    <a:pt x="50" y="4"/>
                  </a:lnTo>
                  <a:lnTo>
                    <a:pt x="48" y="2"/>
                  </a:lnTo>
                  <a:lnTo>
                    <a:pt x="50" y="2"/>
                  </a:lnTo>
                  <a:lnTo>
                    <a:pt x="54" y="2"/>
                  </a:lnTo>
                  <a:lnTo>
                    <a:pt x="56" y="2"/>
                  </a:lnTo>
                  <a:lnTo>
                    <a:pt x="58" y="2"/>
                  </a:lnTo>
                  <a:lnTo>
                    <a:pt x="56" y="2"/>
                  </a:lnTo>
                  <a:lnTo>
                    <a:pt x="54" y="2"/>
                  </a:lnTo>
                  <a:lnTo>
                    <a:pt x="50" y="2"/>
                  </a:lnTo>
                  <a:lnTo>
                    <a:pt x="48" y="2"/>
                  </a:lnTo>
                  <a:lnTo>
                    <a:pt x="50" y="2"/>
                  </a:lnTo>
                  <a:lnTo>
                    <a:pt x="54" y="2"/>
                  </a:lnTo>
                  <a:lnTo>
                    <a:pt x="56" y="2"/>
                  </a:lnTo>
                  <a:lnTo>
                    <a:pt x="60" y="2"/>
                  </a:lnTo>
                  <a:lnTo>
                    <a:pt x="62" y="2"/>
                  </a:lnTo>
                  <a:lnTo>
                    <a:pt x="68" y="4"/>
                  </a:lnTo>
                  <a:lnTo>
                    <a:pt x="70" y="4"/>
                  </a:lnTo>
                  <a:lnTo>
                    <a:pt x="72" y="4"/>
                  </a:lnTo>
                  <a:lnTo>
                    <a:pt x="72" y="6"/>
                  </a:lnTo>
                  <a:lnTo>
                    <a:pt x="74" y="6"/>
                  </a:lnTo>
                  <a:lnTo>
                    <a:pt x="76" y="6"/>
                  </a:lnTo>
                  <a:lnTo>
                    <a:pt x="78" y="6"/>
                  </a:lnTo>
                  <a:lnTo>
                    <a:pt x="80" y="6"/>
                  </a:lnTo>
                  <a:lnTo>
                    <a:pt x="82" y="6"/>
                  </a:lnTo>
                  <a:lnTo>
                    <a:pt x="84" y="6"/>
                  </a:lnTo>
                  <a:lnTo>
                    <a:pt x="86" y="6"/>
                  </a:lnTo>
                  <a:lnTo>
                    <a:pt x="88" y="6"/>
                  </a:lnTo>
                  <a:lnTo>
                    <a:pt x="90" y="6"/>
                  </a:lnTo>
                  <a:lnTo>
                    <a:pt x="94" y="6"/>
                  </a:lnTo>
                  <a:lnTo>
                    <a:pt x="96" y="6"/>
                  </a:lnTo>
                  <a:lnTo>
                    <a:pt x="100" y="8"/>
                  </a:lnTo>
                  <a:lnTo>
                    <a:pt x="106" y="8"/>
                  </a:lnTo>
                  <a:lnTo>
                    <a:pt x="108" y="8"/>
                  </a:lnTo>
                  <a:lnTo>
                    <a:pt x="110" y="8"/>
                  </a:lnTo>
                  <a:lnTo>
                    <a:pt x="110" y="10"/>
                  </a:lnTo>
                  <a:lnTo>
                    <a:pt x="112" y="10"/>
                  </a:lnTo>
                  <a:lnTo>
                    <a:pt x="114" y="10"/>
                  </a:lnTo>
                  <a:lnTo>
                    <a:pt x="116" y="10"/>
                  </a:lnTo>
                  <a:lnTo>
                    <a:pt x="118" y="10"/>
                  </a:lnTo>
                  <a:lnTo>
                    <a:pt x="120" y="10"/>
                  </a:lnTo>
                  <a:lnTo>
                    <a:pt x="122" y="12"/>
                  </a:lnTo>
                  <a:lnTo>
                    <a:pt x="124" y="12"/>
                  </a:lnTo>
                  <a:lnTo>
                    <a:pt x="122" y="12"/>
                  </a:lnTo>
                  <a:lnTo>
                    <a:pt x="120" y="12"/>
                  </a:lnTo>
                  <a:lnTo>
                    <a:pt x="118" y="12"/>
                  </a:lnTo>
                  <a:lnTo>
                    <a:pt x="116" y="12"/>
                  </a:lnTo>
                  <a:lnTo>
                    <a:pt x="116" y="14"/>
                  </a:lnTo>
                  <a:lnTo>
                    <a:pt x="118" y="16"/>
                  </a:lnTo>
                  <a:lnTo>
                    <a:pt x="120" y="16"/>
                  </a:lnTo>
                  <a:lnTo>
                    <a:pt x="122" y="16"/>
                  </a:lnTo>
                  <a:lnTo>
                    <a:pt x="124" y="16"/>
                  </a:lnTo>
                  <a:lnTo>
                    <a:pt x="122" y="18"/>
                  </a:lnTo>
                  <a:lnTo>
                    <a:pt x="124" y="18"/>
                  </a:lnTo>
                  <a:lnTo>
                    <a:pt x="122" y="20"/>
                  </a:lnTo>
                  <a:lnTo>
                    <a:pt x="124" y="20"/>
                  </a:lnTo>
                  <a:lnTo>
                    <a:pt x="122" y="20"/>
                  </a:lnTo>
                  <a:lnTo>
                    <a:pt x="120" y="20"/>
                  </a:lnTo>
                  <a:lnTo>
                    <a:pt x="118" y="20"/>
                  </a:lnTo>
                  <a:lnTo>
                    <a:pt x="116" y="20"/>
                  </a:lnTo>
                  <a:lnTo>
                    <a:pt x="114" y="20"/>
                  </a:lnTo>
                  <a:lnTo>
                    <a:pt x="110" y="20"/>
                  </a:lnTo>
                  <a:lnTo>
                    <a:pt x="108" y="20"/>
                  </a:lnTo>
                  <a:lnTo>
                    <a:pt x="106" y="20"/>
                  </a:lnTo>
                  <a:lnTo>
                    <a:pt x="104" y="20"/>
                  </a:lnTo>
                  <a:lnTo>
                    <a:pt x="102" y="20"/>
                  </a:lnTo>
                  <a:lnTo>
                    <a:pt x="102" y="18"/>
                  </a:lnTo>
                  <a:lnTo>
                    <a:pt x="100" y="18"/>
                  </a:lnTo>
                  <a:lnTo>
                    <a:pt x="98" y="18"/>
                  </a:lnTo>
                  <a:lnTo>
                    <a:pt x="96" y="18"/>
                  </a:lnTo>
                  <a:lnTo>
                    <a:pt x="94" y="16"/>
                  </a:lnTo>
                  <a:lnTo>
                    <a:pt x="92" y="16"/>
                  </a:lnTo>
                  <a:lnTo>
                    <a:pt x="90" y="16"/>
                  </a:lnTo>
                  <a:lnTo>
                    <a:pt x="88" y="14"/>
                  </a:lnTo>
                  <a:lnTo>
                    <a:pt x="86" y="12"/>
                  </a:lnTo>
                  <a:lnTo>
                    <a:pt x="86" y="10"/>
                  </a:lnTo>
                  <a:lnTo>
                    <a:pt x="88" y="10"/>
                  </a:lnTo>
                  <a:lnTo>
                    <a:pt x="86" y="8"/>
                  </a:lnTo>
                  <a:lnTo>
                    <a:pt x="84" y="8"/>
                  </a:lnTo>
                  <a:lnTo>
                    <a:pt x="82" y="8"/>
                  </a:lnTo>
                  <a:lnTo>
                    <a:pt x="80" y="8"/>
                  </a:lnTo>
                  <a:lnTo>
                    <a:pt x="78" y="8"/>
                  </a:lnTo>
                  <a:lnTo>
                    <a:pt x="76" y="8"/>
                  </a:lnTo>
                  <a:lnTo>
                    <a:pt x="78" y="8"/>
                  </a:lnTo>
                  <a:lnTo>
                    <a:pt x="76" y="8"/>
                  </a:lnTo>
                  <a:lnTo>
                    <a:pt x="76" y="10"/>
                  </a:lnTo>
                  <a:lnTo>
                    <a:pt x="78" y="12"/>
                  </a:lnTo>
                  <a:lnTo>
                    <a:pt x="82" y="14"/>
                  </a:lnTo>
                  <a:lnTo>
                    <a:pt x="84" y="16"/>
                  </a:lnTo>
                  <a:lnTo>
                    <a:pt x="86" y="16"/>
                  </a:lnTo>
                  <a:lnTo>
                    <a:pt x="88" y="16"/>
                  </a:lnTo>
                  <a:lnTo>
                    <a:pt x="90" y="16"/>
                  </a:lnTo>
                  <a:lnTo>
                    <a:pt x="96" y="18"/>
                  </a:lnTo>
                  <a:lnTo>
                    <a:pt x="96" y="20"/>
                  </a:lnTo>
                  <a:lnTo>
                    <a:pt x="98" y="20"/>
                  </a:lnTo>
                  <a:lnTo>
                    <a:pt x="100" y="20"/>
                  </a:lnTo>
                  <a:lnTo>
                    <a:pt x="102" y="20"/>
                  </a:lnTo>
                  <a:lnTo>
                    <a:pt x="104" y="20"/>
                  </a:lnTo>
                  <a:lnTo>
                    <a:pt x="106" y="20"/>
                  </a:lnTo>
                  <a:lnTo>
                    <a:pt x="110" y="22"/>
                  </a:lnTo>
                  <a:lnTo>
                    <a:pt x="112" y="22"/>
                  </a:lnTo>
                  <a:lnTo>
                    <a:pt x="114" y="22"/>
                  </a:lnTo>
                  <a:lnTo>
                    <a:pt x="116" y="22"/>
                  </a:lnTo>
                  <a:lnTo>
                    <a:pt x="114" y="24"/>
                  </a:lnTo>
                  <a:lnTo>
                    <a:pt x="112" y="24"/>
                  </a:lnTo>
                  <a:lnTo>
                    <a:pt x="110" y="24"/>
                  </a:lnTo>
                  <a:lnTo>
                    <a:pt x="106" y="24"/>
                  </a:lnTo>
                  <a:lnTo>
                    <a:pt x="104" y="24"/>
                  </a:lnTo>
                  <a:lnTo>
                    <a:pt x="106" y="24"/>
                  </a:lnTo>
                  <a:lnTo>
                    <a:pt x="106" y="26"/>
                  </a:lnTo>
                  <a:lnTo>
                    <a:pt x="104" y="26"/>
                  </a:lnTo>
                  <a:close/>
                </a:path>
              </a:pathLst>
            </a:custGeom>
            <a:solidFill>
              <a:srgbClr val="FC6800"/>
            </a:solidFill>
            <a:ln w="3175">
              <a:solidFill>
                <a:schemeClr val="bg1"/>
              </a:solidFill>
              <a:prstDash val="sysDot"/>
              <a:round/>
              <a:headEnd/>
              <a:tailEnd/>
            </a:ln>
          </p:spPr>
          <p:txBody>
            <a:bodyPr/>
            <a:lstStyle/>
            <a:p>
              <a:pPr fontAlgn="base">
                <a:spcBef>
                  <a:spcPct val="0"/>
                </a:spcBef>
                <a:spcAft>
                  <a:spcPct val="0"/>
                </a:spcAft>
              </a:pPr>
              <a:endParaRPr lang="de-DE" sz="2400">
                <a:solidFill>
                  <a:srgbClr val="000000"/>
                </a:solidFill>
                <a:cs typeface="Arial" charset="0"/>
              </a:endParaRPr>
            </a:p>
          </p:txBody>
        </p:sp>
        <p:sp>
          <p:nvSpPr>
            <p:cNvPr id="14653" name="Freeform 2735"/>
            <p:cNvSpPr>
              <a:spLocks/>
            </p:cNvSpPr>
            <p:nvPr/>
          </p:nvSpPr>
          <p:spPr bwMode="auto">
            <a:xfrm>
              <a:off x="5046080" y="1505216"/>
              <a:ext cx="3929" cy="1310"/>
            </a:xfrm>
            <a:custGeom>
              <a:avLst/>
              <a:gdLst>
                <a:gd name="T0" fmla="*/ 0 w 4"/>
                <a:gd name="T1" fmla="*/ 0 h 1588"/>
                <a:gd name="T2" fmla="*/ 2147483647 w 4"/>
                <a:gd name="T3" fmla="*/ 0 h 1588"/>
                <a:gd name="T4" fmla="*/ 2147483647 w 4"/>
                <a:gd name="T5" fmla="*/ 0 h 1588"/>
                <a:gd name="T6" fmla="*/ 2147483647 w 4"/>
                <a:gd name="T7" fmla="*/ 0 h 1588"/>
                <a:gd name="T8" fmla="*/ 0 w 4"/>
                <a:gd name="T9" fmla="*/ 0 h 1588"/>
                <a:gd name="T10" fmla="*/ 0 60000 65536"/>
                <a:gd name="T11" fmla="*/ 0 60000 65536"/>
                <a:gd name="T12" fmla="*/ 0 60000 65536"/>
                <a:gd name="T13" fmla="*/ 0 60000 65536"/>
                <a:gd name="T14" fmla="*/ 0 60000 65536"/>
                <a:gd name="T15" fmla="*/ 0 w 4"/>
                <a:gd name="T16" fmla="*/ 0 h 1588"/>
                <a:gd name="T17" fmla="*/ 4 w 4"/>
                <a:gd name="T18" fmla="*/ 1588 h 1588"/>
              </a:gdLst>
              <a:ahLst/>
              <a:cxnLst>
                <a:cxn ang="T10">
                  <a:pos x="T0" y="T1"/>
                </a:cxn>
                <a:cxn ang="T11">
                  <a:pos x="T2" y="T3"/>
                </a:cxn>
                <a:cxn ang="T12">
                  <a:pos x="T4" y="T5"/>
                </a:cxn>
                <a:cxn ang="T13">
                  <a:pos x="T6" y="T7"/>
                </a:cxn>
                <a:cxn ang="T14">
                  <a:pos x="T8" y="T9"/>
                </a:cxn>
              </a:cxnLst>
              <a:rect l="T15" t="T16" r="T17" b="T18"/>
              <a:pathLst>
                <a:path w="4" h="1588">
                  <a:moveTo>
                    <a:pt x="0" y="0"/>
                  </a:moveTo>
                  <a:lnTo>
                    <a:pt x="2" y="0"/>
                  </a:lnTo>
                  <a:lnTo>
                    <a:pt x="4" y="0"/>
                  </a:lnTo>
                  <a:lnTo>
                    <a:pt x="2" y="0"/>
                  </a:lnTo>
                  <a:lnTo>
                    <a:pt x="0" y="0"/>
                  </a:lnTo>
                  <a:close/>
                </a:path>
              </a:pathLst>
            </a:custGeom>
            <a:solidFill>
              <a:srgbClr val="FC6800"/>
            </a:solidFill>
            <a:ln w="3175">
              <a:solidFill>
                <a:schemeClr val="bg1"/>
              </a:solidFill>
              <a:prstDash val="sysDot"/>
              <a:round/>
              <a:headEnd/>
              <a:tailEnd/>
            </a:ln>
          </p:spPr>
          <p:txBody>
            <a:bodyPr/>
            <a:lstStyle/>
            <a:p>
              <a:pPr fontAlgn="base">
                <a:spcBef>
                  <a:spcPct val="0"/>
                </a:spcBef>
                <a:spcAft>
                  <a:spcPct val="0"/>
                </a:spcAft>
              </a:pPr>
              <a:endParaRPr lang="de-DE" sz="2400">
                <a:solidFill>
                  <a:srgbClr val="000000"/>
                </a:solidFill>
                <a:cs typeface="Arial" charset="0"/>
              </a:endParaRPr>
            </a:p>
          </p:txBody>
        </p:sp>
        <p:sp>
          <p:nvSpPr>
            <p:cNvPr id="14654" name="Freeform 2736"/>
            <p:cNvSpPr>
              <a:spLocks/>
            </p:cNvSpPr>
            <p:nvPr/>
          </p:nvSpPr>
          <p:spPr bwMode="auto">
            <a:xfrm>
              <a:off x="5798977" y="1441056"/>
              <a:ext cx="27498" cy="17022"/>
            </a:xfrm>
            <a:custGeom>
              <a:avLst/>
              <a:gdLst>
                <a:gd name="T0" fmla="*/ 2147483647 w 30"/>
                <a:gd name="T1" fmla="*/ 0 h 22"/>
                <a:gd name="T2" fmla="*/ 2147483647 w 30"/>
                <a:gd name="T3" fmla="*/ 0 h 22"/>
                <a:gd name="T4" fmla="*/ 2147483647 w 30"/>
                <a:gd name="T5" fmla="*/ 2147483647 h 22"/>
                <a:gd name="T6" fmla="*/ 2147483647 w 30"/>
                <a:gd name="T7" fmla="*/ 2147483647 h 22"/>
                <a:gd name="T8" fmla="*/ 2147483647 w 30"/>
                <a:gd name="T9" fmla="*/ 2147483647 h 22"/>
                <a:gd name="T10" fmla="*/ 0 w 30"/>
                <a:gd name="T11" fmla="*/ 2147483647 h 22"/>
                <a:gd name="T12" fmla="*/ 2147483647 w 30"/>
                <a:gd name="T13" fmla="*/ 2147483647 h 22"/>
                <a:gd name="T14" fmla="*/ 0 w 30"/>
                <a:gd name="T15" fmla="*/ 2147483647 h 22"/>
                <a:gd name="T16" fmla="*/ 0 w 30"/>
                <a:gd name="T17" fmla="*/ 2147483647 h 22"/>
                <a:gd name="T18" fmla="*/ 2147483647 w 30"/>
                <a:gd name="T19" fmla="*/ 2147483647 h 22"/>
                <a:gd name="T20" fmla="*/ 2147483647 w 30"/>
                <a:gd name="T21" fmla="*/ 2147483647 h 22"/>
                <a:gd name="T22" fmla="*/ 2147483647 w 30"/>
                <a:gd name="T23" fmla="*/ 2147483647 h 22"/>
                <a:gd name="T24" fmla="*/ 2147483647 w 30"/>
                <a:gd name="T25" fmla="*/ 2147483647 h 22"/>
                <a:gd name="T26" fmla="*/ 2147483647 w 30"/>
                <a:gd name="T27" fmla="*/ 2147483647 h 22"/>
                <a:gd name="T28" fmla="*/ 2147483647 w 30"/>
                <a:gd name="T29" fmla="*/ 2147483647 h 22"/>
                <a:gd name="T30" fmla="*/ 2147483647 w 30"/>
                <a:gd name="T31" fmla="*/ 2147483647 h 22"/>
                <a:gd name="T32" fmla="*/ 2147483647 w 30"/>
                <a:gd name="T33" fmla="*/ 2147483647 h 22"/>
                <a:gd name="T34" fmla="*/ 2147483647 w 30"/>
                <a:gd name="T35" fmla="*/ 2147483647 h 22"/>
                <a:gd name="T36" fmla="*/ 2147483647 w 30"/>
                <a:gd name="T37" fmla="*/ 2147483647 h 22"/>
                <a:gd name="T38" fmla="*/ 2147483647 w 30"/>
                <a:gd name="T39" fmla="*/ 2147483647 h 22"/>
                <a:gd name="T40" fmla="*/ 2147483647 w 30"/>
                <a:gd name="T41" fmla="*/ 2147483647 h 22"/>
                <a:gd name="T42" fmla="*/ 2147483647 w 30"/>
                <a:gd name="T43" fmla="*/ 2147483647 h 22"/>
                <a:gd name="T44" fmla="*/ 2147483647 w 30"/>
                <a:gd name="T45" fmla="*/ 2147483647 h 22"/>
                <a:gd name="T46" fmla="*/ 2147483647 w 30"/>
                <a:gd name="T47" fmla="*/ 2147483647 h 22"/>
                <a:gd name="T48" fmla="*/ 2147483647 w 30"/>
                <a:gd name="T49" fmla="*/ 2147483647 h 22"/>
                <a:gd name="T50" fmla="*/ 2147483647 w 30"/>
                <a:gd name="T51" fmla="*/ 2147483647 h 22"/>
                <a:gd name="T52" fmla="*/ 2147483647 w 30"/>
                <a:gd name="T53" fmla="*/ 2147483647 h 22"/>
                <a:gd name="T54" fmla="*/ 2147483647 w 30"/>
                <a:gd name="T55" fmla="*/ 2147483647 h 22"/>
                <a:gd name="T56" fmla="*/ 2147483647 w 30"/>
                <a:gd name="T57" fmla="*/ 2147483647 h 22"/>
                <a:gd name="T58" fmla="*/ 2147483647 w 30"/>
                <a:gd name="T59" fmla="*/ 2147483647 h 22"/>
                <a:gd name="T60" fmla="*/ 2147483647 w 30"/>
                <a:gd name="T61" fmla="*/ 2147483647 h 22"/>
                <a:gd name="T62" fmla="*/ 2147483647 w 30"/>
                <a:gd name="T63" fmla="*/ 2147483647 h 22"/>
                <a:gd name="T64" fmla="*/ 2147483647 w 30"/>
                <a:gd name="T65" fmla="*/ 2147483647 h 22"/>
                <a:gd name="T66" fmla="*/ 2147483647 w 30"/>
                <a:gd name="T67" fmla="*/ 2147483647 h 22"/>
                <a:gd name="T68" fmla="*/ 2147483647 w 30"/>
                <a:gd name="T69" fmla="*/ 2147483647 h 22"/>
                <a:gd name="T70" fmla="*/ 2147483647 w 30"/>
                <a:gd name="T71" fmla="*/ 2147483647 h 22"/>
                <a:gd name="T72" fmla="*/ 2147483647 w 30"/>
                <a:gd name="T73" fmla="*/ 2147483647 h 22"/>
                <a:gd name="T74" fmla="*/ 2147483647 w 30"/>
                <a:gd name="T75" fmla="*/ 2147483647 h 22"/>
                <a:gd name="T76" fmla="*/ 2147483647 w 30"/>
                <a:gd name="T77" fmla="*/ 2147483647 h 22"/>
                <a:gd name="T78" fmla="*/ 2147483647 w 30"/>
                <a:gd name="T79" fmla="*/ 2147483647 h 22"/>
                <a:gd name="T80" fmla="*/ 2147483647 w 30"/>
                <a:gd name="T81" fmla="*/ 2147483647 h 22"/>
                <a:gd name="T82" fmla="*/ 2147483647 w 30"/>
                <a:gd name="T83" fmla="*/ 2147483647 h 22"/>
                <a:gd name="T84" fmla="*/ 2147483647 w 30"/>
                <a:gd name="T85" fmla="*/ 0 h 22"/>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w 30"/>
                <a:gd name="T130" fmla="*/ 0 h 22"/>
                <a:gd name="T131" fmla="*/ 30 w 30"/>
                <a:gd name="T132" fmla="*/ 22 h 22"/>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T129" t="T130" r="T131" b="T132"/>
              <a:pathLst>
                <a:path w="30" h="22">
                  <a:moveTo>
                    <a:pt x="10" y="0"/>
                  </a:moveTo>
                  <a:lnTo>
                    <a:pt x="8" y="0"/>
                  </a:lnTo>
                  <a:lnTo>
                    <a:pt x="6" y="2"/>
                  </a:lnTo>
                  <a:lnTo>
                    <a:pt x="4" y="4"/>
                  </a:lnTo>
                  <a:lnTo>
                    <a:pt x="2" y="4"/>
                  </a:lnTo>
                  <a:lnTo>
                    <a:pt x="0" y="4"/>
                  </a:lnTo>
                  <a:lnTo>
                    <a:pt x="2" y="6"/>
                  </a:lnTo>
                  <a:lnTo>
                    <a:pt x="0" y="8"/>
                  </a:lnTo>
                  <a:lnTo>
                    <a:pt x="0" y="10"/>
                  </a:lnTo>
                  <a:lnTo>
                    <a:pt x="2" y="8"/>
                  </a:lnTo>
                  <a:lnTo>
                    <a:pt x="8" y="10"/>
                  </a:lnTo>
                  <a:lnTo>
                    <a:pt x="10" y="10"/>
                  </a:lnTo>
                  <a:lnTo>
                    <a:pt x="14" y="12"/>
                  </a:lnTo>
                  <a:lnTo>
                    <a:pt x="16" y="14"/>
                  </a:lnTo>
                  <a:lnTo>
                    <a:pt x="18" y="14"/>
                  </a:lnTo>
                  <a:lnTo>
                    <a:pt x="20" y="16"/>
                  </a:lnTo>
                  <a:lnTo>
                    <a:pt x="22" y="16"/>
                  </a:lnTo>
                  <a:lnTo>
                    <a:pt x="24" y="16"/>
                  </a:lnTo>
                  <a:lnTo>
                    <a:pt x="26" y="18"/>
                  </a:lnTo>
                  <a:lnTo>
                    <a:pt x="28" y="18"/>
                  </a:lnTo>
                  <a:lnTo>
                    <a:pt x="28" y="20"/>
                  </a:lnTo>
                  <a:lnTo>
                    <a:pt x="30" y="22"/>
                  </a:lnTo>
                  <a:lnTo>
                    <a:pt x="28" y="20"/>
                  </a:lnTo>
                  <a:lnTo>
                    <a:pt x="28" y="18"/>
                  </a:lnTo>
                  <a:lnTo>
                    <a:pt x="28" y="16"/>
                  </a:lnTo>
                  <a:lnTo>
                    <a:pt x="26" y="16"/>
                  </a:lnTo>
                  <a:lnTo>
                    <a:pt x="24" y="16"/>
                  </a:lnTo>
                  <a:lnTo>
                    <a:pt x="24" y="14"/>
                  </a:lnTo>
                  <a:lnTo>
                    <a:pt x="22" y="14"/>
                  </a:lnTo>
                  <a:lnTo>
                    <a:pt x="20" y="14"/>
                  </a:lnTo>
                  <a:lnTo>
                    <a:pt x="18" y="14"/>
                  </a:lnTo>
                  <a:lnTo>
                    <a:pt x="14" y="10"/>
                  </a:lnTo>
                  <a:lnTo>
                    <a:pt x="12" y="10"/>
                  </a:lnTo>
                  <a:lnTo>
                    <a:pt x="12" y="8"/>
                  </a:lnTo>
                  <a:lnTo>
                    <a:pt x="10" y="8"/>
                  </a:lnTo>
                  <a:lnTo>
                    <a:pt x="6" y="6"/>
                  </a:lnTo>
                  <a:lnTo>
                    <a:pt x="4" y="6"/>
                  </a:lnTo>
                  <a:lnTo>
                    <a:pt x="4" y="4"/>
                  </a:lnTo>
                  <a:lnTo>
                    <a:pt x="6" y="4"/>
                  </a:lnTo>
                  <a:lnTo>
                    <a:pt x="8" y="4"/>
                  </a:lnTo>
                  <a:lnTo>
                    <a:pt x="8" y="2"/>
                  </a:lnTo>
                  <a:lnTo>
                    <a:pt x="10" y="0"/>
                  </a:lnTo>
                  <a:close/>
                </a:path>
              </a:pathLst>
            </a:custGeom>
            <a:noFill/>
            <a:ln w="3175">
              <a:solidFill>
                <a:schemeClr val="bg1"/>
              </a:solidFill>
              <a:prstDash val="sysDot"/>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lang="de-DE" sz="2400">
                <a:solidFill>
                  <a:srgbClr val="000000"/>
                </a:solidFill>
                <a:cs typeface="Arial" charset="0"/>
              </a:endParaRPr>
            </a:p>
          </p:txBody>
        </p:sp>
        <p:sp>
          <p:nvSpPr>
            <p:cNvPr id="14655" name="Freeform 2737"/>
            <p:cNvSpPr>
              <a:spLocks/>
            </p:cNvSpPr>
            <p:nvPr/>
          </p:nvSpPr>
          <p:spPr bwMode="auto">
            <a:xfrm>
              <a:off x="5791121" y="1438438"/>
              <a:ext cx="5238" cy="5238"/>
            </a:xfrm>
            <a:custGeom>
              <a:avLst/>
              <a:gdLst>
                <a:gd name="T0" fmla="*/ 0 w 6"/>
                <a:gd name="T1" fmla="*/ 0 h 6"/>
                <a:gd name="T2" fmla="*/ 0 w 6"/>
                <a:gd name="T3" fmla="*/ 2147483647 h 6"/>
                <a:gd name="T4" fmla="*/ 2147483647 w 6"/>
                <a:gd name="T5" fmla="*/ 2147483647 h 6"/>
                <a:gd name="T6" fmla="*/ 2147483647 w 6"/>
                <a:gd name="T7" fmla="*/ 2147483647 h 6"/>
                <a:gd name="T8" fmla="*/ 2147483647 w 6"/>
                <a:gd name="T9" fmla="*/ 2147483647 h 6"/>
                <a:gd name="T10" fmla="*/ 2147483647 w 6"/>
                <a:gd name="T11" fmla="*/ 2147483647 h 6"/>
                <a:gd name="T12" fmla="*/ 0 w 6"/>
                <a:gd name="T13" fmla="*/ 0 h 6"/>
                <a:gd name="T14" fmla="*/ 0 60000 65536"/>
                <a:gd name="T15" fmla="*/ 0 60000 65536"/>
                <a:gd name="T16" fmla="*/ 0 60000 65536"/>
                <a:gd name="T17" fmla="*/ 0 60000 65536"/>
                <a:gd name="T18" fmla="*/ 0 60000 65536"/>
                <a:gd name="T19" fmla="*/ 0 60000 65536"/>
                <a:gd name="T20" fmla="*/ 0 60000 65536"/>
                <a:gd name="T21" fmla="*/ 0 w 6"/>
                <a:gd name="T22" fmla="*/ 0 h 6"/>
                <a:gd name="T23" fmla="*/ 6 w 6"/>
                <a:gd name="T24" fmla="*/ 6 h 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6" h="6">
                  <a:moveTo>
                    <a:pt x="0" y="0"/>
                  </a:moveTo>
                  <a:lnTo>
                    <a:pt x="0" y="2"/>
                  </a:lnTo>
                  <a:lnTo>
                    <a:pt x="2" y="4"/>
                  </a:lnTo>
                  <a:lnTo>
                    <a:pt x="4" y="6"/>
                  </a:lnTo>
                  <a:lnTo>
                    <a:pt x="6" y="6"/>
                  </a:lnTo>
                  <a:lnTo>
                    <a:pt x="2" y="2"/>
                  </a:lnTo>
                  <a:lnTo>
                    <a:pt x="0" y="0"/>
                  </a:lnTo>
                  <a:close/>
                </a:path>
              </a:pathLst>
            </a:custGeom>
            <a:noFill/>
            <a:ln w="3175">
              <a:solidFill>
                <a:schemeClr val="bg1"/>
              </a:solidFill>
              <a:prstDash val="sysDot"/>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lang="de-DE" sz="2400">
                <a:solidFill>
                  <a:srgbClr val="000000"/>
                </a:solidFill>
                <a:cs typeface="Arial" charset="0"/>
              </a:endParaRPr>
            </a:p>
          </p:txBody>
        </p:sp>
        <p:sp>
          <p:nvSpPr>
            <p:cNvPr id="14656" name="Freeform 2738"/>
            <p:cNvSpPr>
              <a:spLocks/>
            </p:cNvSpPr>
            <p:nvPr/>
          </p:nvSpPr>
          <p:spPr bwMode="auto">
            <a:xfrm>
              <a:off x="6664482" y="1571995"/>
              <a:ext cx="1310" cy="2619"/>
            </a:xfrm>
            <a:custGeom>
              <a:avLst/>
              <a:gdLst>
                <a:gd name="T0" fmla="*/ 2147483647 w 2"/>
                <a:gd name="T1" fmla="*/ 0 h 2"/>
                <a:gd name="T2" fmla="*/ 0 w 2"/>
                <a:gd name="T3" fmla="*/ 2147483647 h 2"/>
                <a:gd name="T4" fmla="*/ 2147483647 w 2"/>
                <a:gd name="T5" fmla="*/ 2147483647 h 2"/>
                <a:gd name="T6" fmla="*/ 2147483647 w 2"/>
                <a:gd name="T7" fmla="*/ 0 h 2"/>
                <a:gd name="T8" fmla="*/ 0 60000 65536"/>
                <a:gd name="T9" fmla="*/ 0 60000 65536"/>
                <a:gd name="T10" fmla="*/ 0 60000 65536"/>
                <a:gd name="T11" fmla="*/ 0 60000 65536"/>
                <a:gd name="T12" fmla="*/ 0 w 2"/>
                <a:gd name="T13" fmla="*/ 0 h 2"/>
                <a:gd name="T14" fmla="*/ 2 w 2"/>
                <a:gd name="T15" fmla="*/ 2 h 2"/>
              </a:gdLst>
              <a:ahLst/>
              <a:cxnLst>
                <a:cxn ang="T8">
                  <a:pos x="T0" y="T1"/>
                </a:cxn>
                <a:cxn ang="T9">
                  <a:pos x="T2" y="T3"/>
                </a:cxn>
                <a:cxn ang="T10">
                  <a:pos x="T4" y="T5"/>
                </a:cxn>
                <a:cxn ang="T11">
                  <a:pos x="T6" y="T7"/>
                </a:cxn>
              </a:cxnLst>
              <a:rect l="T12" t="T13" r="T14" b="T15"/>
              <a:pathLst>
                <a:path w="2" h="2">
                  <a:moveTo>
                    <a:pt x="2" y="0"/>
                  </a:moveTo>
                  <a:lnTo>
                    <a:pt x="0" y="2"/>
                  </a:lnTo>
                  <a:lnTo>
                    <a:pt x="2" y="2"/>
                  </a:lnTo>
                  <a:lnTo>
                    <a:pt x="2" y="0"/>
                  </a:lnTo>
                  <a:close/>
                </a:path>
              </a:pathLst>
            </a:custGeom>
            <a:noFill/>
            <a:ln w="3175">
              <a:solidFill>
                <a:schemeClr val="bg1"/>
              </a:solidFill>
              <a:prstDash val="sysDot"/>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lang="de-DE" sz="2400">
                <a:solidFill>
                  <a:srgbClr val="000000"/>
                </a:solidFill>
                <a:cs typeface="Arial" charset="0"/>
              </a:endParaRPr>
            </a:p>
          </p:txBody>
        </p:sp>
        <p:sp>
          <p:nvSpPr>
            <p:cNvPr id="14657" name="Freeform 2739"/>
            <p:cNvSpPr>
              <a:spLocks/>
            </p:cNvSpPr>
            <p:nvPr/>
          </p:nvSpPr>
          <p:spPr bwMode="auto">
            <a:xfrm>
              <a:off x="5810762" y="1438438"/>
              <a:ext cx="3929" cy="2619"/>
            </a:xfrm>
            <a:custGeom>
              <a:avLst/>
              <a:gdLst>
                <a:gd name="T0" fmla="*/ 2147483647 w 4"/>
                <a:gd name="T1" fmla="*/ 0 h 2"/>
                <a:gd name="T2" fmla="*/ 2147483647 w 4"/>
                <a:gd name="T3" fmla="*/ 0 h 2"/>
                <a:gd name="T4" fmla="*/ 0 w 4"/>
                <a:gd name="T5" fmla="*/ 0 h 2"/>
                <a:gd name="T6" fmla="*/ 0 w 4"/>
                <a:gd name="T7" fmla="*/ 2147483647 h 2"/>
                <a:gd name="T8" fmla="*/ 2147483647 w 4"/>
                <a:gd name="T9" fmla="*/ 2147483647 h 2"/>
                <a:gd name="T10" fmla="*/ 2147483647 w 4"/>
                <a:gd name="T11" fmla="*/ 0 h 2"/>
                <a:gd name="T12" fmla="*/ 0 60000 65536"/>
                <a:gd name="T13" fmla="*/ 0 60000 65536"/>
                <a:gd name="T14" fmla="*/ 0 60000 65536"/>
                <a:gd name="T15" fmla="*/ 0 60000 65536"/>
                <a:gd name="T16" fmla="*/ 0 60000 65536"/>
                <a:gd name="T17" fmla="*/ 0 60000 65536"/>
                <a:gd name="T18" fmla="*/ 0 w 4"/>
                <a:gd name="T19" fmla="*/ 0 h 2"/>
                <a:gd name="T20" fmla="*/ 4 w 4"/>
                <a:gd name="T21" fmla="*/ 2 h 2"/>
              </a:gdLst>
              <a:ahLst/>
              <a:cxnLst>
                <a:cxn ang="T12">
                  <a:pos x="T0" y="T1"/>
                </a:cxn>
                <a:cxn ang="T13">
                  <a:pos x="T2" y="T3"/>
                </a:cxn>
                <a:cxn ang="T14">
                  <a:pos x="T4" y="T5"/>
                </a:cxn>
                <a:cxn ang="T15">
                  <a:pos x="T6" y="T7"/>
                </a:cxn>
                <a:cxn ang="T16">
                  <a:pos x="T8" y="T9"/>
                </a:cxn>
                <a:cxn ang="T17">
                  <a:pos x="T10" y="T11"/>
                </a:cxn>
              </a:cxnLst>
              <a:rect l="T18" t="T19" r="T20" b="T21"/>
              <a:pathLst>
                <a:path w="4" h="2">
                  <a:moveTo>
                    <a:pt x="4" y="0"/>
                  </a:moveTo>
                  <a:lnTo>
                    <a:pt x="2" y="0"/>
                  </a:lnTo>
                  <a:lnTo>
                    <a:pt x="0" y="0"/>
                  </a:lnTo>
                  <a:lnTo>
                    <a:pt x="0" y="2"/>
                  </a:lnTo>
                  <a:lnTo>
                    <a:pt x="2" y="2"/>
                  </a:lnTo>
                  <a:lnTo>
                    <a:pt x="4" y="0"/>
                  </a:lnTo>
                  <a:close/>
                </a:path>
              </a:pathLst>
            </a:custGeom>
            <a:noFill/>
            <a:ln w="3175">
              <a:solidFill>
                <a:schemeClr val="bg1"/>
              </a:solidFill>
              <a:prstDash val="sysDot"/>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lang="de-DE" sz="2400">
                <a:solidFill>
                  <a:srgbClr val="000000"/>
                </a:solidFill>
                <a:cs typeface="Arial" charset="0"/>
              </a:endParaRPr>
            </a:p>
          </p:txBody>
        </p:sp>
        <p:sp>
          <p:nvSpPr>
            <p:cNvPr id="14658" name="Freeform 2740"/>
            <p:cNvSpPr>
              <a:spLocks/>
            </p:cNvSpPr>
            <p:nvPr/>
          </p:nvSpPr>
          <p:spPr bwMode="auto">
            <a:xfrm>
              <a:off x="5781955" y="1443675"/>
              <a:ext cx="1310" cy="2619"/>
            </a:xfrm>
            <a:custGeom>
              <a:avLst/>
              <a:gdLst>
                <a:gd name="T0" fmla="*/ 0 w 2"/>
                <a:gd name="T1" fmla="*/ 0 h 2"/>
                <a:gd name="T2" fmla="*/ 0 w 2"/>
                <a:gd name="T3" fmla="*/ 2147483647 h 2"/>
                <a:gd name="T4" fmla="*/ 2147483647 w 2"/>
                <a:gd name="T5" fmla="*/ 2147483647 h 2"/>
                <a:gd name="T6" fmla="*/ 0 w 2"/>
                <a:gd name="T7" fmla="*/ 0 h 2"/>
                <a:gd name="T8" fmla="*/ 0 60000 65536"/>
                <a:gd name="T9" fmla="*/ 0 60000 65536"/>
                <a:gd name="T10" fmla="*/ 0 60000 65536"/>
                <a:gd name="T11" fmla="*/ 0 60000 65536"/>
                <a:gd name="T12" fmla="*/ 0 w 2"/>
                <a:gd name="T13" fmla="*/ 0 h 2"/>
                <a:gd name="T14" fmla="*/ 2 w 2"/>
                <a:gd name="T15" fmla="*/ 2 h 2"/>
              </a:gdLst>
              <a:ahLst/>
              <a:cxnLst>
                <a:cxn ang="T8">
                  <a:pos x="T0" y="T1"/>
                </a:cxn>
                <a:cxn ang="T9">
                  <a:pos x="T2" y="T3"/>
                </a:cxn>
                <a:cxn ang="T10">
                  <a:pos x="T4" y="T5"/>
                </a:cxn>
                <a:cxn ang="T11">
                  <a:pos x="T6" y="T7"/>
                </a:cxn>
              </a:cxnLst>
              <a:rect l="T12" t="T13" r="T14" b="T15"/>
              <a:pathLst>
                <a:path w="2" h="2">
                  <a:moveTo>
                    <a:pt x="0" y="0"/>
                  </a:moveTo>
                  <a:lnTo>
                    <a:pt x="0" y="2"/>
                  </a:lnTo>
                  <a:lnTo>
                    <a:pt x="2" y="2"/>
                  </a:lnTo>
                  <a:lnTo>
                    <a:pt x="0" y="0"/>
                  </a:lnTo>
                  <a:close/>
                </a:path>
              </a:pathLst>
            </a:custGeom>
            <a:noFill/>
            <a:ln w="3175">
              <a:solidFill>
                <a:schemeClr val="bg1"/>
              </a:solidFill>
              <a:prstDash val="sysDot"/>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lang="de-DE" sz="2400">
                <a:solidFill>
                  <a:srgbClr val="000000"/>
                </a:solidFill>
                <a:cs typeface="Arial" charset="0"/>
              </a:endParaRPr>
            </a:p>
          </p:txBody>
        </p:sp>
        <p:sp>
          <p:nvSpPr>
            <p:cNvPr id="14659" name="Freeform 2741"/>
            <p:cNvSpPr>
              <a:spLocks/>
            </p:cNvSpPr>
            <p:nvPr/>
          </p:nvSpPr>
          <p:spPr bwMode="auto">
            <a:xfrm>
              <a:off x="5987529" y="1448913"/>
              <a:ext cx="3929" cy="1310"/>
            </a:xfrm>
            <a:custGeom>
              <a:avLst/>
              <a:gdLst>
                <a:gd name="T0" fmla="*/ 2147483647 w 4"/>
                <a:gd name="T1" fmla="*/ 0 h 2"/>
                <a:gd name="T2" fmla="*/ 2147483647 w 4"/>
                <a:gd name="T3" fmla="*/ 0 h 2"/>
                <a:gd name="T4" fmla="*/ 0 w 4"/>
                <a:gd name="T5" fmla="*/ 0 h 2"/>
                <a:gd name="T6" fmla="*/ 0 w 4"/>
                <a:gd name="T7" fmla="*/ 2147483647 h 2"/>
                <a:gd name="T8" fmla="*/ 2147483647 w 4"/>
                <a:gd name="T9" fmla="*/ 2147483647 h 2"/>
                <a:gd name="T10" fmla="*/ 2147483647 w 4"/>
                <a:gd name="T11" fmla="*/ 2147483647 h 2"/>
                <a:gd name="T12" fmla="*/ 2147483647 w 4"/>
                <a:gd name="T13" fmla="*/ 0 h 2"/>
                <a:gd name="T14" fmla="*/ 0 60000 65536"/>
                <a:gd name="T15" fmla="*/ 0 60000 65536"/>
                <a:gd name="T16" fmla="*/ 0 60000 65536"/>
                <a:gd name="T17" fmla="*/ 0 60000 65536"/>
                <a:gd name="T18" fmla="*/ 0 60000 65536"/>
                <a:gd name="T19" fmla="*/ 0 60000 65536"/>
                <a:gd name="T20" fmla="*/ 0 60000 65536"/>
                <a:gd name="T21" fmla="*/ 0 w 4"/>
                <a:gd name="T22" fmla="*/ 0 h 2"/>
                <a:gd name="T23" fmla="*/ 4 w 4"/>
                <a:gd name="T24" fmla="*/ 2 h 2"/>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4" h="2">
                  <a:moveTo>
                    <a:pt x="4" y="0"/>
                  </a:moveTo>
                  <a:lnTo>
                    <a:pt x="2" y="0"/>
                  </a:lnTo>
                  <a:lnTo>
                    <a:pt x="0" y="0"/>
                  </a:lnTo>
                  <a:lnTo>
                    <a:pt x="0" y="2"/>
                  </a:lnTo>
                  <a:lnTo>
                    <a:pt x="2" y="2"/>
                  </a:lnTo>
                  <a:lnTo>
                    <a:pt x="4" y="2"/>
                  </a:lnTo>
                  <a:lnTo>
                    <a:pt x="4" y="0"/>
                  </a:lnTo>
                  <a:close/>
                </a:path>
              </a:pathLst>
            </a:custGeom>
            <a:solidFill>
              <a:srgbClr val="FC6800"/>
            </a:solidFill>
            <a:ln w="3175">
              <a:solidFill>
                <a:schemeClr val="bg1"/>
              </a:solidFill>
              <a:prstDash val="sysDot"/>
              <a:round/>
              <a:headEnd/>
              <a:tailEnd/>
            </a:ln>
          </p:spPr>
          <p:txBody>
            <a:bodyPr/>
            <a:lstStyle/>
            <a:p>
              <a:pPr fontAlgn="base">
                <a:spcBef>
                  <a:spcPct val="0"/>
                </a:spcBef>
                <a:spcAft>
                  <a:spcPct val="0"/>
                </a:spcAft>
              </a:pPr>
              <a:endParaRPr lang="de-DE" sz="2400">
                <a:solidFill>
                  <a:srgbClr val="000000"/>
                </a:solidFill>
                <a:cs typeface="Arial" charset="0"/>
              </a:endParaRPr>
            </a:p>
          </p:txBody>
        </p:sp>
        <p:sp>
          <p:nvSpPr>
            <p:cNvPr id="14660" name="Freeform 2742"/>
            <p:cNvSpPr>
              <a:spLocks/>
            </p:cNvSpPr>
            <p:nvPr/>
          </p:nvSpPr>
          <p:spPr bwMode="auto">
            <a:xfrm>
              <a:off x="6041214" y="1447602"/>
              <a:ext cx="2619" cy="1310"/>
            </a:xfrm>
            <a:custGeom>
              <a:avLst/>
              <a:gdLst>
                <a:gd name="T0" fmla="*/ 2147483647 w 4"/>
                <a:gd name="T1" fmla="*/ 0 h 2"/>
                <a:gd name="T2" fmla="*/ 2147483647 w 4"/>
                <a:gd name="T3" fmla="*/ 0 h 2"/>
                <a:gd name="T4" fmla="*/ 0 w 4"/>
                <a:gd name="T5" fmla="*/ 0 h 2"/>
                <a:gd name="T6" fmla="*/ 0 w 4"/>
                <a:gd name="T7" fmla="*/ 2147483647 h 2"/>
                <a:gd name="T8" fmla="*/ 2147483647 w 4"/>
                <a:gd name="T9" fmla="*/ 2147483647 h 2"/>
                <a:gd name="T10" fmla="*/ 2147483647 w 4"/>
                <a:gd name="T11" fmla="*/ 2147483647 h 2"/>
                <a:gd name="T12" fmla="*/ 2147483647 w 4"/>
                <a:gd name="T13" fmla="*/ 0 h 2"/>
                <a:gd name="T14" fmla="*/ 0 60000 65536"/>
                <a:gd name="T15" fmla="*/ 0 60000 65536"/>
                <a:gd name="T16" fmla="*/ 0 60000 65536"/>
                <a:gd name="T17" fmla="*/ 0 60000 65536"/>
                <a:gd name="T18" fmla="*/ 0 60000 65536"/>
                <a:gd name="T19" fmla="*/ 0 60000 65536"/>
                <a:gd name="T20" fmla="*/ 0 60000 65536"/>
                <a:gd name="T21" fmla="*/ 0 w 4"/>
                <a:gd name="T22" fmla="*/ 0 h 2"/>
                <a:gd name="T23" fmla="*/ 4 w 4"/>
                <a:gd name="T24" fmla="*/ 2 h 2"/>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4" h="2">
                  <a:moveTo>
                    <a:pt x="4" y="0"/>
                  </a:moveTo>
                  <a:lnTo>
                    <a:pt x="2" y="0"/>
                  </a:lnTo>
                  <a:lnTo>
                    <a:pt x="0" y="0"/>
                  </a:lnTo>
                  <a:lnTo>
                    <a:pt x="0" y="2"/>
                  </a:lnTo>
                  <a:lnTo>
                    <a:pt x="2" y="2"/>
                  </a:lnTo>
                  <a:lnTo>
                    <a:pt x="4" y="2"/>
                  </a:lnTo>
                  <a:lnTo>
                    <a:pt x="4" y="0"/>
                  </a:lnTo>
                  <a:close/>
                </a:path>
              </a:pathLst>
            </a:custGeom>
            <a:solidFill>
              <a:srgbClr val="FC6800"/>
            </a:solidFill>
            <a:ln w="3175">
              <a:solidFill>
                <a:schemeClr val="bg1"/>
              </a:solidFill>
              <a:prstDash val="sysDot"/>
              <a:round/>
              <a:headEnd/>
              <a:tailEnd/>
            </a:ln>
          </p:spPr>
          <p:txBody>
            <a:bodyPr/>
            <a:lstStyle/>
            <a:p>
              <a:pPr fontAlgn="base">
                <a:spcBef>
                  <a:spcPct val="0"/>
                </a:spcBef>
                <a:spcAft>
                  <a:spcPct val="0"/>
                </a:spcAft>
              </a:pPr>
              <a:endParaRPr lang="de-DE" sz="2400">
                <a:solidFill>
                  <a:srgbClr val="000000"/>
                </a:solidFill>
                <a:cs typeface="Arial" charset="0"/>
              </a:endParaRPr>
            </a:p>
          </p:txBody>
        </p:sp>
        <p:sp>
          <p:nvSpPr>
            <p:cNvPr id="14661" name="Freeform 2743"/>
            <p:cNvSpPr>
              <a:spLocks/>
            </p:cNvSpPr>
            <p:nvPr/>
          </p:nvSpPr>
          <p:spPr bwMode="auto">
            <a:xfrm>
              <a:off x="6043833" y="1446293"/>
              <a:ext cx="15713" cy="3929"/>
            </a:xfrm>
            <a:custGeom>
              <a:avLst/>
              <a:gdLst>
                <a:gd name="T0" fmla="*/ 2147483647 w 16"/>
                <a:gd name="T1" fmla="*/ 0 h 6"/>
                <a:gd name="T2" fmla="*/ 2147483647 w 16"/>
                <a:gd name="T3" fmla="*/ 0 h 6"/>
                <a:gd name="T4" fmla="*/ 2147483647 w 16"/>
                <a:gd name="T5" fmla="*/ 0 h 6"/>
                <a:gd name="T6" fmla="*/ 0 w 16"/>
                <a:gd name="T7" fmla="*/ 0 h 6"/>
                <a:gd name="T8" fmla="*/ 0 w 16"/>
                <a:gd name="T9" fmla="*/ 2147483647 h 6"/>
                <a:gd name="T10" fmla="*/ 2147483647 w 16"/>
                <a:gd name="T11" fmla="*/ 2147483647 h 6"/>
                <a:gd name="T12" fmla="*/ 0 w 16"/>
                <a:gd name="T13" fmla="*/ 2147483647 h 6"/>
                <a:gd name="T14" fmla="*/ 2147483647 w 16"/>
                <a:gd name="T15" fmla="*/ 2147483647 h 6"/>
                <a:gd name="T16" fmla="*/ 2147483647 w 16"/>
                <a:gd name="T17" fmla="*/ 2147483647 h 6"/>
                <a:gd name="T18" fmla="*/ 2147483647 w 16"/>
                <a:gd name="T19" fmla="*/ 2147483647 h 6"/>
                <a:gd name="T20" fmla="*/ 2147483647 w 16"/>
                <a:gd name="T21" fmla="*/ 2147483647 h 6"/>
                <a:gd name="T22" fmla="*/ 2147483647 w 16"/>
                <a:gd name="T23" fmla="*/ 2147483647 h 6"/>
                <a:gd name="T24" fmla="*/ 2147483647 w 16"/>
                <a:gd name="T25" fmla="*/ 2147483647 h 6"/>
                <a:gd name="T26" fmla="*/ 2147483647 w 16"/>
                <a:gd name="T27" fmla="*/ 2147483647 h 6"/>
                <a:gd name="T28" fmla="*/ 2147483647 w 16"/>
                <a:gd name="T29" fmla="*/ 2147483647 h 6"/>
                <a:gd name="T30" fmla="*/ 2147483647 w 16"/>
                <a:gd name="T31" fmla="*/ 2147483647 h 6"/>
                <a:gd name="T32" fmla="*/ 2147483647 w 16"/>
                <a:gd name="T33" fmla="*/ 2147483647 h 6"/>
                <a:gd name="T34" fmla="*/ 2147483647 w 16"/>
                <a:gd name="T35" fmla="*/ 0 h 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16"/>
                <a:gd name="T55" fmla="*/ 0 h 6"/>
                <a:gd name="T56" fmla="*/ 16 w 16"/>
                <a:gd name="T57" fmla="*/ 6 h 6"/>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16" h="6">
                  <a:moveTo>
                    <a:pt x="8" y="0"/>
                  </a:moveTo>
                  <a:lnTo>
                    <a:pt x="6" y="0"/>
                  </a:lnTo>
                  <a:lnTo>
                    <a:pt x="2" y="0"/>
                  </a:lnTo>
                  <a:lnTo>
                    <a:pt x="0" y="0"/>
                  </a:lnTo>
                  <a:lnTo>
                    <a:pt x="0" y="2"/>
                  </a:lnTo>
                  <a:lnTo>
                    <a:pt x="2" y="4"/>
                  </a:lnTo>
                  <a:lnTo>
                    <a:pt x="0" y="4"/>
                  </a:lnTo>
                  <a:lnTo>
                    <a:pt x="2" y="6"/>
                  </a:lnTo>
                  <a:lnTo>
                    <a:pt x="4" y="6"/>
                  </a:lnTo>
                  <a:lnTo>
                    <a:pt x="4" y="4"/>
                  </a:lnTo>
                  <a:lnTo>
                    <a:pt x="6" y="4"/>
                  </a:lnTo>
                  <a:lnTo>
                    <a:pt x="10" y="4"/>
                  </a:lnTo>
                  <a:lnTo>
                    <a:pt x="12" y="4"/>
                  </a:lnTo>
                  <a:lnTo>
                    <a:pt x="14" y="4"/>
                  </a:lnTo>
                  <a:lnTo>
                    <a:pt x="16" y="2"/>
                  </a:lnTo>
                  <a:lnTo>
                    <a:pt x="12" y="2"/>
                  </a:lnTo>
                  <a:lnTo>
                    <a:pt x="10" y="2"/>
                  </a:lnTo>
                  <a:lnTo>
                    <a:pt x="8" y="0"/>
                  </a:lnTo>
                  <a:close/>
                </a:path>
              </a:pathLst>
            </a:custGeom>
            <a:solidFill>
              <a:srgbClr val="FC6800"/>
            </a:solidFill>
            <a:ln w="3175">
              <a:solidFill>
                <a:schemeClr val="bg1"/>
              </a:solidFill>
              <a:prstDash val="sysDot"/>
              <a:round/>
              <a:headEnd/>
              <a:tailEnd/>
            </a:ln>
          </p:spPr>
          <p:txBody>
            <a:bodyPr/>
            <a:lstStyle/>
            <a:p>
              <a:pPr fontAlgn="base">
                <a:spcBef>
                  <a:spcPct val="0"/>
                </a:spcBef>
                <a:spcAft>
                  <a:spcPct val="0"/>
                </a:spcAft>
              </a:pPr>
              <a:endParaRPr lang="de-DE" sz="2400">
                <a:solidFill>
                  <a:srgbClr val="000000"/>
                </a:solidFill>
                <a:cs typeface="Arial" charset="0"/>
              </a:endParaRPr>
            </a:p>
          </p:txBody>
        </p:sp>
        <p:sp>
          <p:nvSpPr>
            <p:cNvPr id="14662" name="Freeform 2744"/>
            <p:cNvSpPr>
              <a:spLocks/>
            </p:cNvSpPr>
            <p:nvPr/>
          </p:nvSpPr>
          <p:spPr bwMode="auto">
            <a:xfrm>
              <a:off x="5827783" y="1458079"/>
              <a:ext cx="3929" cy="3929"/>
            </a:xfrm>
            <a:custGeom>
              <a:avLst/>
              <a:gdLst>
                <a:gd name="T0" fmla="*/ 2147483647 w 4"/>
                <a:gd name="T1" fmla="*/ 0 h 4"/>
                <a:gd name="T2" fmla="*/ 0 w 4"/>
                <a:gd name="T3" fmla="*/ 0 h 4"/>
                <a:gd name="T4" fmla="*/ 2147483647 w 4"/>
                <a:gd name="T5" fmla="*/ 2147483647 h 4"/>
                <a:gd name="T6" fmla="*/ 2147483647 w 4"/>
                <a:gd name="T7" fmla="*/ 2147483647 h 4"/>
                <a:gd name="T8" fmla="*/ 2147483647 w 4"/>
                <a:gd name="T9" fmla="*/ 2147483647 h 4"/>
                <a:gd name="T10" fmla="*/ 2147483647 w 4"/>
                <a:gd name="T11" fmla="*/ 2147483647 h 4"/>
                <a:gd name="T12" fmla="*/ 2147483647 w 4"/>
                <a:gd name="T13" fmla="*/ 0 h 4"/>
                <a:gd name="T14" fmla="*/ 0 60000 65536"/>
                <a:gd name="T15" fmla="*/ 0 60000 65536"/>
                <a:gd name="T16" fmla="*/ 0 60000 65536"/>
                <a:gd name="T17" fmla="*/ 0 60000 65536"/>
                <a:gd name="T18" fmla="*/ 0 60000 65536"/>
                <a:gd name="T19" fmla="*/ 0 60000 65536"/>
                <a:gd name="T20" fmla="*/ 0 60000 65536"/>
                <a:gd name="T21" fmla="*/ 0 w 4"/>
                <a:gd name="T22" fmla="*/ 0 h 4"/>
                <a:gd name="T23" fmla="*/ 4 w 4"/>
                <a:gd name="T24" fmla="*/ 4 h 4"/>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4" h="4">
                  <a:moveTo>
                    <a:pt x="2" y="0"/>
                  </a:moveTo>
                  <a:lnTo>
                    <a:pt x="0" y="0"/>
                  </a:lnTo>
                  <a:lnTo>
                    <a:pt x="2" y="2"/>
                  </a:lnTo>
                  <a:lnTo>
                    <a:pt x="4" y="4"/>
                  </a:lnTo>
                  <a:lnTo>
                    <a:pt x="4" y="2"/>
                  </a:lnTo>
                  <a:lnTo>
                    <a:pt x="2" y="2"/>
                  </a:lnTo>
                  <a:lnTo>
                    <a:pt x="2" y="0"/>
                  </a:lnTo>
                  <a:close/>
                </a:path>
              </a:pathLst>
            </a:custGeom>
            <a:solidFill>
              <a:srgbClr val="FC6800"/>
            </a:solidFill>
            <a:ln w="3175">
              <a:solidFill>
                <a:schemeClr val="bg1"/>
              </a:solidFill>
              <a:prstDash val="sysDot"/>
              <a:round/>
              <a:headEnd/>
              <a:tailEnd/>
            </a:ln>
          </p:spPr>
          <p:txBody>
            <a:bodyPr/>
            <a:lstStyle/>
            <a:p>
              <a:pPr fontAlgn="base">
                <a:spcBef>
                  <a:spcPct val="0"/>
                </a:spcBef>
                <a:spcAft>
                  <a:spcPct val="0"/>
                </a:spcAft>
              </a:pPr>
              <a:endParaRPr lang="de-DE" sz="2400">
                <a:solidFill>
                  <a:srgbClr val="000000"/>
                </a:solidFill>
                <a:cs typeface="Arial" charset="0"/>
              </a:endParaRPr>
            </a:p>
          </p:txBody>
        </p:sp>
        <p:sp>
          <p:nvSpPr>
            <p:cNvPr id="14663" name="Rectangle 2745"/>
            <p:cNvSpPr>
              <a:spLocks noChangeArrowheads="1"/>
            </p:cNvSpPr>
            <p:nvPr/>
          </p:nvSpPr>
          <p:spPr bwMode="auto">
            <a:xfrm>
              <a:off x="6174771" y="1468554"/>
              <a:ext cx="1310" cy="0"/>
            </a:xfrm>
            <a:prstGeom prst="rect">
              <a:avLst/>
            </a:prstGeom>
            <a:solidFill>
              <a:srgbClr val="FC6800"/>
            </a:solidFill>
            <a:ln w="3175">
              <a:solidFill>
                <a:schemeClr val="bg1"/>
              </a:solidFill>
              <a:prstDash val="sysDot"/>
              <a:miter lim="800000"/>
              <a:headEnd/>
              <a:tailEnd/>
            </a:ln>
          </p:spPr>
          <p:txBody>
            <a:bodyPr/>
            <a:lstStyle/>
            <a:p>
              <a:pPr fontAlgn="base">
                <a:spcBef>
                  <a:spcPct val="0"/>
                </a:spcBef>
                <a:spcAft>
                  <a:spcPct val="0"/>
                </a:spcAft>
              </a:pPr>
              <a:endParaRPr lang="de-DE" sz="2400">
                <a:solidFill>
                  <a:srgbClr val="000000"/>
                </a:solidFill>
                <a:cs typeface="Arial" charset="0"/>
              </a:endParaRPr>
            </a:p>
          </p:txBody>
        </p:sp>
        <p:sp>
          <p:nvSpPr>
            <p:cNvPr id="14664" name="Freeform 2746"/>
            <p:cNvSpPr>
              <a:spLocks/>
            </p:cNvSpPr>
            <p:nvPr/>
          </p:nvSpPr>
          <p:spPr bwMode="auto">
            <a:xfrm>
              <a:off x="5182256" y="1468554"/>
              <a:ext cx="3929" cy="1310"/>
            </a:xfrm>
            <a:custGeom>
              <a:avLst/>
              <a:gdLst>
                <a:gd name="T0" fmla="*/ 2147483647 w 4"/>
                <a:gd name="T1" fmla="*/ 0 h 1588"/>
                <a:gd name="T2" fmla="*/ 2147483647 w 4"/>
                <a:gd name="T3" fmla="*/ 0 h 1588"/>
                <a:gd name="T4" fmla="*/ 0 w 4"/>
                <a:gd name="T5" fmla="*/ 0 h 1588"/>
                <a:gd name="T6" fmla="*/ 0 w 4"/>
                <a:gd name="T7" fmla="*/ 0 h 1588"/>
                <a:gd name="T8" fmla="*/ 2147483647 w 4"/>
                <a:gd name="T9" fmla="*/ 0 h 1588"/>
                <a:gd name="T10" fmla="*/ 2147483647 w 4"/>
                <a:gd name="T11" fmla="*/ 0 h 1588"/>
                <a:gd name="T12" fmla="*/ 2147483647 w 4"/>
                <a:gd name="T13" fmla="*/ 0 h 1588"/>
                <a:gd name="T14" fmla="*/ 0 60000 65536"/>
                <a:gd name="T15" fmla="*/ 0 60000 65536"/>
                <a:gd name="T16" fmla="*/ 0 60000 65536"/>
                <a:gd name="T17" fmla="*/ 0 60000 65536"/>
                <a:gd name="T18" fmla="*/ 0 60000 65536"/>
                <a:gd name="T19" fmla="*/ 0 60000 65536"/>
                <a:gd name="T20" fmla="*/ 0 60000 65536"/>
                <a:gd name="T21" fmla="*/ 0 w 4"/>
                <a:gd name="T22" fmla="*/ 0 h 1588"/>
                <a:gd name="T23" fmla="*/ 4 w 4"/>
                <a:gd name="T24" fmla="*/ 1588 h 1588"/>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4" h="1588">
                  <a:moveTo>
                    <a:pt x="4" y="0"/>
                  </a:moveTo>
                  <a:lnTo>
                    <a:pt x="2" y="0"/>
                  </a:lnTo>
                  <a:lnTo>
                    <a:pt x="0" y="0"/>
                  </a:lnTo>
                  <a:lnTo>
                    <a:pt x="2" y="0"/>
                  </a:lnTo>
                  <a:lnTo>
                    <a:pt x="4" y="0"/>
                  </a:lnTo>
                  <a:close/>
                </a:path>
              </a:pathLst>
            </a:custGeom>
            <a:solidFill>
              <a:srgbClr val="FC6800"/>
            </a:solidFill>
            <a:ln w="3175">
              <a:solidFill>
                <a:schemeClr val="bg1"/>
              </a:solidFill>
              <a:prstDash val="sysDot"/>
              <a:round/>
              <a:headEnd/>
              <a:tailEnd/>
            </a:ln>
          </p:spPr>
          <p:txBody>
            <a:bodyPr/>
            <a:lstStyle/>
            <a:p>
              <a:pPr fontAlgn="base">
                <a:spcBef>
                  <a:spcPct val="0"/>
                </a:spcBef>
                <a:spcAft>
                  <a:spcPct val="0"/>
                </a:spcAft>
              </a:pPr>
              <a:endParaRPr lang="de-DE" sz="2400">
                <a:solidFill>
                  <a:srgbClr val="000000"/>
                </a:solidFill>
                <a:cs typeface="Arial" charset="0"/>
              </a:endParaRPr>
            </a:p>
          </p:txBody>
        </p:sp>
        <p:sp>
          <p:nvSpPr>
            <p:cNvPr id="14665" name="Freeform 2747"/>
            <p:cNvSpPr>
              <a:spLocks/>
            </p:cNvSpPr>
            <p:nvPr/>
          </p:nvSpPr>
          <p:spPr bwMode="auto">
            <a:xfrm>
              <a:off x="5232013" y="1472481"/>
              <a:ext cx="9166" cy="7856"/>
            </a:xfrm>
            <a:custGeom>
              <a:avLst/>
              <a:gdLst>
                <a:gd name="T0" fmla="*/ 2147483647 w 10"/>
                <a:gd name="T1" fmla="*/ 0 h 10"/>
                <a:gd name="T2" fmla="*/ 2147483647 w 10"/>
                <a:gd name="T3" fmla="*/ 0 h 10"/>
                <a:gd name="T4" fmla="*/ 0 w 10"/>
                <a:gd name="T5" fmla="*/ 0 h 10"/>
                <a:gd name="T6" fmla="*/ 0 w 10"/>
                <a:gd name="T7" fmla="*/ 2147483647 h 10"/>
                <a:gd name="T8" fmla="*/ 0 w 10"/>
                <a:gd name="T9" fmla="*/ 2147483647 h 10"/>
                <a:gd name="T10" fmla="*/ 2147483647 w 10"/>
                <a:gd name="T11" fmla="*/ 2147483647 h 10"/>
                <a:gd name="T12" fmla="*/ 2147483647 w 10"/>
                <a:gd name="T13" fmla="*/ 2147483647 h 10"/>
                <a:gd name="T14" fmla="*/ 2147483647 w 10"/>
                <a:gd name="T15" fmla="*/ 2147483647 h 10"/>
                <a:gd name="T16" fmla="*/ 2147483647 w 10"/>
                <a:gd name="T17" fmla="*/ 2147483647 h 10"/>
                <a:gd name="T18" fmla="*/ 2147483647 w 10"/>
                <a:gd name="T19" fmla="*/ 2147483647 h 10"/>
                <a:gd name="T20" fmla="*/ 2147483647 w 10"/>
                <a:gd name="T21" fmla="*/ 2147483647 h 10"/>
                <a:gd name="T22" fmla="*/ 2147483647 w 10"/>
                <a:gd name="T23" fmla="*/ 2147483647 h 10"/>
                <a:gd name="T24" fmla="*/ 0 w 10"/>
                <a:gd name="T25" fmla="*/ 2147483647 h 10"/>
                <a:gd name="T26" fmla="*/ 2147483647 w 10"/>
                <a:gd name="T27" fmla="*/ 2147483647 h 10"/>
                <a:gd name="T28" fmla="*/ 2147483647 w 10"/>
                <a:gd name="T29" fmla="*/ 2147483647 h 10"/>
                <a:gd name="T30" fmla="*/ 2147483647 w 10"/>
                <a:gd name="T31" fmla="*/ 0 h 10"/>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10"/>
                <a:gd name="T49" fmla="*/ 0 h 10"/>
                <a:gd name="T50" fmla="*/ 10 w 10"/>
                <a:gd name="T51" fmla="*/ 10 h 10"/>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10" h="10">
                  <a:moveTo>
                    <a:pt x="4" y="0"/>
                  </a:moveTo>
                  <a:lnTo>
                    <a:pt x="2" y="0"/>
                  </a:lnTo>
                  <a:lnTo>
                    <a:pt x="0" y="0"/>
                  </a:lnTo>
                  <a:lnTo>
                    <a:pt x="0" y="2"/>
                  </a:lnTo>
                  <a:lnTo>
                    <a:pt x="0" y="4"/>
                  </a:lnTo>
                  <a:lnTo>
                    <a:pt x="4" y="6"/>
                  </a:lnTo>
                  <a:lnTo>
                    <a:pt x="4" y="8"/>
                  </a:lnTo>
                  <a:lnTo>
                    <a:pt x="6" y="8"/>
                  </a:lnTo>
                  <a:lnTo>
                    <a:pt x="6" y="10"/>
                  </a:lnTo>
                  <a:lnTo>
                    <a:pt x="10" y="10"/>
                  </a:lnTo>
                  <a:lnTo>
                    <a:pt x="6" y="8"/>
                  </a:lnTo>
                  <a:lnTo>
                    <a:pt x="2" y="4"/>
                  </a:lnTo>
                  <a:lnTo>
                    <a:pt x="0" y="4"/>
                  </a:lnTo>
                  <a:lnTo>
                    <a:pt x="2" y="2"/>
                  </a:lnTo>
                  <a:lnTo>
                    <a:pt x="4" y="2"/>
                  </a:lnTo>
                  <a:lnTo>
                    <a:pt x="4" y="0"/>
                  </a:lnTo>
                  <a:close/>
                </a:path>
              </a:pathLst>
            </a:custGeom>
            <a:solidFill>
              <a:srgbClr val="FC6800"/>
            </a:solidFill>
            <a:ln w="3175">
              <a:solidFill>
                <a:schemeClr val="bg1"/>
              </a:solidFill>
              <a:prstDash val="sysDot"/>
              <a:round/>
              <a:headEnd/>
              <a:tailEnd/>
            </a:ln>
          </p:spPr>
          <p:txBody>
            <a:bodyPr/>
            <a:lstStyle/>
            <a:p>
              <a:pPr fontAlgn="base">
                <a:spcBef>
                  <a:spcPct val="0"/>
                </a:spcBef>
                <a:spcAft>
                  <a:spcPct val="0"/>
                </a:spcAft>
              </a:pPr>
              <a:endParaRPr lang="de-DE" sz="2400">
                <a:solidFill>
                  <a:srgbClr val="000000"/>
                </a:solidFill>
                <a:cs typeface="Arial" charset="0"/>
              </a:endParaRPr>
            </a:p>
          </p:txBody>
        </p:sp>
        <p:sp>
          <p:nvSpPr>
            <p:cNvPr id="14666" name="Freeform 2748"/>
            <p:cNvSpPr>
              <a:spLocks/>
            </p:cNvSpPr>
            <p:nvPr/>
          </p:nvSpPr>
          <p:spPr bwMode="auto">
            <a:xfrm>
              <a:off x="6612107" y="1499978"/>
              <a:ext cx="3929" cy="2619"/>
            </a:xfrm>
            <a:custGeom>
              <a:avLst/>
              <a:gdLst>
                <a:gd name="T0" fmla="*/ 2147483647 w 4"/>
                <a:gd name="T1" fmla="*/ 0 h 2"/>
                <a:gd name="T2" fmla="*/ 0 w 4"/>
                <a:gd name="T3" fmla="*/ 0 h 2"/>
                <a:gd name="T4" fmla="*/ 2147483647 w 4"/>
                <a:gd name="T5" fmla="*/ 2147483647 h 2"/>
                <a:gd name="T6" fmla="*/ 2147483647 w 4"/>
                <a:gd name="T7" fmla="*/ 0 h 2"/>
                <a:gd name="T8" fmla="*/ 0 60000 65536"/>
                <a:gd name="T9" fmla="*/ 0 60000 65536"/>
                <a:gd name="T10" fmla="*/ 0 60000 65536"/>
                <a:gd name="T11" fmla="*/ 0 60000 65536"/>
                <a:gd name="T12" fmla="*/ 0 w 4"/>
                <a:gd name="T13" fmla="*/ 0 h 2"/>
                <a:gd name="T14" fmla="*/ 4 w 4"/>
                <a:gd name="T15" fmla="*/ 2 h 2"/>
              </a:gdLst>
              <a:ahLst/>
              <a:cxnLst>
                <a:cxn ang="T8">
                  <a:pos x="T0" y="T1"/>
                </a:cxn>
                <a:cxn ang="T9">
                  <a:pos x="T2" y="T3"/>
                </a:cxn>
                <a:cxn ang="T10">
                  <a:pos x="T4" y="T5"/>
                </a:cxn>
                <a:cxn ang="T11">
                  <a:pos x="T6" y="T7"/>
                </a:cxn>
              </a:cxnLst>
              <a:rect l="T12" t="T13" r="T14" b="T15"/>
              <a:pathLst>
                <a:path w="4" h="2">
                  <a:moveTo>
                    <a:pt x="2" y="0"/>
                  </a:moveTo>
                  <a:lnTo>
                    <a:pt x="0" y="0"/>
                  </a:lnTo>
                  <a:lnTo>
                    <a:pt x="4" y="2"/>
                  </a:lnTo>
                  <a:lnTo>
                    <a:pt x="2" y="0"/>
                  </a:lnTo>
                  <a:close/>
                </a:path>
              </a:pathLst>
            </a:custGeom>
            <a:noFill/>
            <a:ln w="3175">
              <a:solidFill>
                <a:schemeClr val="bg1"/>
              </a:solidFill>
              <a:prstDash val="sysDot"/>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lang="de-DE" sz="2400">
                <a:solidFill>
                  <a:srgbClr val="000000"/>
                </a:solidFill>
                <a:cs typeface="Arial" charset="0"/>
              </a:endParaRPr>
            </a:p>
          </p:txBody>
        </p:sp>
        <p:sp>
          <p:nvSpPr>
            <p:cNvPr id="14667" name="Freeform 2749"/>
            <p:cNvSpPr>
              <a:spLocks/>
            </p:cNvSpPr>
            <p:nvPr/>
          </p:nvSpPr>
          <p:spPr bwMode="auto">
            <a:xfrm>
              <a:off x="4920379" y="1505216"/>
              <a:ext cx="5238" cy="1310"/>
            </a:xfrm>
            <a:custGeom>
              <a:avLst/>
              <a:gdLst>
                <a:gd name="T0" fmla="*/ 2147483647 w 4"/>
                <a:gd name="T1" fmla="*/ 0 h 2"/>
                <a:gd name="T2" fmla="*/ 2147483647 w 4"/>
                <a:gd name="T3" fmla="*/ 0 h 2"/>
                <a:gd name="T4" fmla="*/ 0 w 4"/>
                <a:gd name="T5" fmla="*/ 0 h 2"/>
                <a:gd name="T6" fmla="*/ 2147483647 w 4"/>
                <a:gd name="T7" fmla="*/ 2147483647 h 2"/>
                <a:gd name="T8" fmla="*/ 2147483647 w 4"/>
                <a:gd name="T9" fmla="*/ 2147483647 h 2"/>
                <a:gd name="T10" fmla="*/ 2147483647 w 4"/>
                <a:gd name="T11" fmla="*/ 0 h 2"/>
                <a:gd name="T12" fmla="*/ 0 60000 65536"/>
                <a:gd name="T13" fmla="*/ 0 60000 65536"/>
                <a:gd name="T14" fmla="*/ 0 60000 65536"/>
                <a:gd name="T15" fmla="*/ 0 60000 65536"/>
                <a:gd name="T16" fmla="*/ 0 60000 65536"/>
                <a:gd name="T17" fmla="*/ 0 60000 65536"/>
                <a:gd name="T18" fmla="*/ 0 w 4"/>
                <a:gd name="T19" fmla="*/ 0 h 2"/>
                <a:gd name="T20" fmla="*/ 4 w 4"/>
                <a:gd name="T21" fmla="*/ 2 h 2"/>
              </a:gdLst>
              <a:ahLst/>
              <a:cxnLst>
                <a:cxn ang="T12">
                  <a:pos x="T0" y="T1"/>
                </a:cxn>
                <a:cxn ang="T13">
                  <a:pos x="T2" y="T3"/>
                </a:cxn>
                <a:cxn ang="T14">
                  <a:pos x="T4" y="T5"/>
                </a:cxn>
                <a:cxn ang="T15">
                  <a:pos x="T6" y="T7"/>
                </a:cxn>
                <a:cxn ang="T16">
                  <a:pos x="T8" y="T9"/>
                </a:cxn>
                <a:cxn ang="T17">
                  <a:pos x="T10" y="T11"/>
                </a:cxn>
              </a:cxnLst>
              <a:rect l="T18" t="T19" r="T20" b="T21"/>
              <a:pathLst>
                <a:path w="4" h="2">
                  <a:moveTo>
                    <a:pt x="4" y="0"/>
                  </a:moveTo>
                  <a:lnTo>
                    <a:pt x="2" y="0"/>
                  </a:lnTo>
                  <a:lnTo>
                    <a:pt x="0" y="0"/>
                  </a:lnTo>
                  <a:lnTo>
                    <a:pt x="2" y="2"/>
                  </a:lnTo>
                  <a:lnTo>
                    <a:pt x="4" y="2"/>
                  </a:lnTo>
                  <a:lnTo>
                    <a:pt x="4" y="0"/>
                  </a:lnTo>
                  <a:close/>
                </a:path>
              </a:pathLst>
            </a:custGeom>
            <a:solidFill>
              <a:srgbClr val="FC6800"/>
            </a:solidFill>
            <a:ln w="3175">
              <a:solidFill>
                <a:schemeClr val="bg1"/>
              </a:solidFill>
              <a:prstDash val="sysDot"/>
              <a:round/>
              <a:headEnd/>
              <a:tailEnd/>
            </a:ln>
          </p:spPr>
          <p:txBody>
            <a:bodyPr/>
            <a:lstStyle/>
            <a:p>
              <a:pPr fontAlgn="base">
                <a:spcBef>
                  <a:spcPct val="0"/>
                </a:spcBef>
                <a:spcAft>
                  <a:spcPct val="0"/>
                </a:spcAft>
              </a:pPr>
              <a:endParaRPr lang="de-DE" sz="2400">
                <a:solidFill>
                  <a:srgbClr val="000000"/>
                </a:solidFill>
                <a:cs typeface="Arial" charset="0"/>
              </a:endParaRPr>
            </a:p>
          </p:txBody>
        </p:sp>
        <p:sp>
          <p:nvSpPr>
            <p:cNvPr id="14668" name="Freeform 2750"/>
            <p:cNvSpPr>
              <a:spLocks/>
            </p:cNvSpPr>
            <p:nvPr/>
          </p:nvSpPr>
          <p:spPr bwMode="auto">
            <a:xfrm>
              <a:off x="5105001" y="1537951"/>
              <a:ext cx="1310" cy="1310"/>
            </a:xfrm>
            <a:custGeom>
              <a:avLst/>
              <a:gdLst>
                <a:gd name="T0" fmla="*/ 2147483647 w 2"/>
                <a:gd name="T1" fmla="*/ 0 h 2"/>
                <a:gd name="T2" fmla="*/ 0 w 2"/>
                <a:gd name="T3" fmla="*/ 0 h 2"/>
                <a:gd name="T4" fmla="*/ 2147483647 w 2"/>
                <a:gd name="T5" fmla="*/ 2147483647 h 2"/>
                <a:gd name="T6" fmla="*/ 2147483647 w 2"/>
                <a:gd name="T7" fmla="*/ 0 h 2"/>
                <a:gd name="T8" fmla="*/ 0 60000 65536"/>
                <a:gd name="T9" fmla="*/ 0 60000 65536"/>
                <a:gd name="T10" fmla="*/ 0 60000 65536"/>
                <a:gd name="T11" fmla="*/ 0 60000 65536"/>
                <a:gd name="T12" fmla="*/ 0 w 2"/>
                <a:gd name="T13" fmla="*/ 0 h 2"/>
                <a:gd name="T14" fmla="*/ 2 w 2"/>
                <a:gd name="T15" fmla="*/ 2 h 2"/>
              </a:gdLst>
              <a:ahLst/>
              <a:cxnLst>
                <a:cxn ang="T8">
                  <a:pos x="T0" y="T1"/>
                </a:cxn>
                <a:cxn ang="T9">
                  <a:pos x="T2" y="T3"/>
                </a:cxn>
                <a:cxn ang="T10">
                  <a:pos x="T4" y="T5"/>
                </a:cxn>
                <a:cxn ang="T11">
                  <a:pos x="T6" y="T7"/>
                </a:cxn>
              </a:cxnLst>
              <a:rect l="T12" t="T13" r="T14" b="T15"/>
              <a:pathLst>
                <a:path w="2" h="2">
                  <a:moveTo>
                    <a:pt x="2" y="0"/>
                  </a:moveTo>
                  <a:lnTo>
                    <a:pt x="0" y="0"/>
                  </a:lnTo>
                  <a:lnTo>
                    <a:pt x="2" y="2"/>
                  </a:lnTo>
                  <a:lnTo>
                    <a:pt x="2" y="0"/>
                  </a:lnTo>
                  <a:close/>
                </a:path>
              </a:pathLst>
            </a:custGeom>
            <a:noFill/>
            <a:ln w="3175">
              <a:solidFill>
                <a:schemeClr val="bg1"/>
              </a:solidFill>
              <a:prstDash val="sysDot"/>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lang="de-DE" sz="2400">
                <a:solidFill>
                  <a:srgbClr val="000000"/>
                </a:solidFill>
                <a:cs typeface="Arial" charset="0"/>
              </a:endParaRPr>
            </a:p>
          </p:txBody>
        </p:sp>
        <p:sp>
          <p:nvSpPr>
            <p:cNvPr id="14669" name="Freeform 2751"/>
            <p:cNvSpPr>
              <a:spLocks/>
            </p:cNvSpPr>
            <p:nvPr/>
          </p:nvSpPr>
          <p:spPr bwMode="auto">
            <a:xfrm>
              <a:off x="4730517" y="1547117"/>
              <a:ext cx="5238" cy="3929"/>
            </a:xfrm>
            <a:custGeom>
              <a:avLst/>
              <a:gdLst>
                <a:gd name="T0" fmla="*/ 2147483647 w 6"/>
                <a:gd name="T1" fmla="*/ 0 h 4"/>
                <a:gd name="T2" fmla="*/ 0 w 6"/>
                <a:gd name="T3" fmla="*/ 2147483647 h 4"/>
                <a:gd name="T4" fmla="*/ 2147483647 w 6"/>
                <a:gd name="T5" fmla="*/ 2147483647 h 4"/>
                <a:gd name="T6" fmla="*/ 2147483647 w 6"/>
                <a:gd name="T7" fmla="*/ 2147483647 h 4"/>
                <a:gd name="T8" fmla="*/ 2147483647 w 6"/>
                <a:gd name="T9" fmla="*/ 2147483647 h 4"/>
                <a:gd name="T10" fmla="*/ 2147483647 w 6"/>
                <a:gd name="T11" fmla="*/ 2147483647 h 4"/>
                <a:gd name="T12" fmla="*/ 2147483647 w 6"/>
                <a:gd name="T13" fmla="*/ 0 h 4"/>
                <a:gd name="T14" fmla="*/ 0 60000 65536"/>
                <a:gd name="T15" fmla="*/ 0 60000 65536"/>
                <a:gd name="T16" fmla="*/ 0 60000 65536"/>
                <a:gd name="T17" fmla="*/ 0 60000 65536"/>
                <a:gd name="T18" fmla="*/ 0 60000 65536"/>
                <a:gd name="T19" fmla="*/ 0 60000 65536"/>
                <a:gd name="T20" fmla="*/ 0 60000 65536"/>
                <a:gd name="T21" fmla="*/ 0 w 6"/>
                <a:gd name="T22" fmla="*/ 0 h 4"/>
                <a:gd name="T23" fmla="*/ 6 w 6"/>
                <a:gd name="T24" fmla="*/ 4 h 4"/>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6" h="4">
                  <a:moveTo>
                    <a:pt x="2" y="0"/>
                  </a:moveTo>
                  <a:lnTo>
                    <a:pt x="0" y="2"/>
                  </a:lnTo>
                  <a:lnTo>
                    <a:pt x="2" y="2"/>
                  </a:lnTo>
                  <a:lnTo>
                    <a:pt x="6" y="4"/>
                  </a:lnTo>
                  <a:lnTo>
                    <a:pt x="4" y="2"/>
                  </a:lnTo>
                  <a:lnTo>
                    <a:pt x="2" y="2"/>
                  </a:lnTo>
                  <a:lnTo>
                    <a:pt x="2" y="0"/>
                  </a:lnTo>
                  <a:close/>
                </a:path>
              </a:pathLst>
            </a:custGeom>
            <a:noFill/>
            <a:ln w="3175">
              <a:solidFill>
                <a:schemeClr val="bg1"/>
              </a:solidFill>
              <a:prstDash val="sysDot"/>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lang="de-DE" sz="2400">
                <a:solidFill>
                  <a:srgbClr val="000000"/>
                </a:solidFill>
                <a:cs typeface="Arial" charset="0"/>
              </a:endParaRPr>
            </a:p>
          </p:txBody>
        </p:sp>
        <p:sp>
          <p:nvSpPr>
            <p:cNvPr id="14670" name="Freeform 2752"/>
            <p:cNvSpPr>
              <a:spLocks/>
            </p:cNvSpPr>
            <p:nvPr/>
          </p:nvSpPr>
          <p:spPr bwMode="auto">
            <a:xfrm>
              <a:off x="6684123" y="1566757"/>
              <a:ext cx="10475" cy="2619"/>
            </a:xfrm>
            <a:custGeom>
              <a:avLst/>
              <a:gdLst>
                <a:gd name="T0" fmla="*/ 2147483647 w 10"/>
                <a:gd name="T1" fmla="*/ 0 h 4"/>
                <a:gd name="T2" fmla="*/ 0 w 10"/>
                <a:gd name="T3" fmla="*/ 0 h 4"/>
                <a:gd name="T4" fmla="*/ 0 w 10"/>
                <a:gd name="T5" fmla="*/ 2147483647 h 4"/>
                <a:gd name="T6" fmla="*/ 2147483647 w 10"/>
                <a:gd name="T7" fmla="*/ 2147483647 h 4"/>
                <a:gd name="T8" fmla="*/ 2147483647 w 10"/>
                <a:gd name="T9" fmla="*/ 2147483647 h 4"/>
                <a:gd name="T10" fmla="*/ 2147483647 w 10"/>
                <a:gd name="T11" fmla="*/ 2147483647 h 4"/>
                <a:gd name="T12" fmla="*/ 2147483647 w 10"/>
                <a:gd name="T13" fmla="*/ 2147483647 h 4"/>
                <a:gd name="T14" fmla="*/ 2147483647 w 10"/>
                <a:gd name="T15" fmla="*/ 2147483647 h 4"/>
                <a:gd name="T16" fmla="*/ 2147483647 w 10"/>
                <a:gd name="T17" fmla="*/ 2147483647 h 4"/>
                <a:gd name="T18" fmla="*/ 2147483647 w 10"/>
                <a:gd name="T19" fmla="*/ 0 h 4"/>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10"/>
                <a:gd name="T31" fmla="*/ 0 h 4"/>
                <a:gd name="T32" fmla="*/ 10 w 10"/>
                <a:gd name="T33" fmla="*/ 4 h 4"/>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10" h="4">
                  <a:moveTo>
                    <a:pt x="2" y="0"/>
                  </a:moveTo>
                  <a:lnTo>
                    <a:pt x="0" y="0"/>
                  </a:lnTo>
                  <a:lnTo>
                    <a:pt x="0" y="2"/>
                  </a:lnTo>
                  <a:lnTo>
                    <a:pt x="2" y="2"/>
                  </a:lnTo>
                  <a:lnTo>
                    <a:pt x="4" y="2"/>
                  </a:lnTo>
                  <a:lnTo>
                    <a:pt x="6" y="2"/>
                  </a:lnTo>
                  <a:lnTo>
                    <a:pt x="8" y="4"/>
                  </a:lnTo>
                  <a:lnTo>
                    <a:pt x="10" y="4"/>
                  </a:lnTo>
                  <a:lnTo>
                    <a:pt x="8" y="2"/>
                  </a:lnTo>
                  <a:lnTo>
                    <a:pt x="2" y="0"/>
                  </a:lnTo>
                  <a:close/>
                </a:path>
              </a:pathLst>
            </a:custGeom>
            <a:noFill/>
            <a:ln w="3175">
              <a:solidFill>
                <a:schemeClr val="bg1"/>
              </a:solidFill>
              <a:prstDash val="sysDot"/>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lang="de-DE" sz="2400">
                <a:solidFill>
                  <a:srgbClr val="000000"/>
                </a:solidFill>
                <a:cs typeface="Arial" charset="0"/>
              </a:endParaRPr>
            </a:p>
          </p:txBody>
        </p:sp>
        <p:sp>
          <p:nvSpPr>
            <p:cNvPr id="14671" name="Freeform 2753"/>
            <p:cNvSpPr>
              <a:spLocks/>
            </p:cNvSpPr>
            <p:nvPr/>
          </p:nvSpPr>
          <p:spPr bwMode="auto">
            <a:xfrm>
              <a:off x="6677576" y="1569377"/>
              <a:ext cx="19641" cy="6547"/>
            </a:xfrm>
            <a:custGeom>
              <a:avLst/>
              <a:gdLst>
                <a:gd name="T0" fmla="*/ 2147483647 w 22"/>
                <a:gd name="T1" fmla="*/ 0 h 8"/>
                <a:gd name="T2" fmla="*/ 2147483647 w 22"/>
                <a:gd name="T3" fmla="*/ 2147483647 h 8"/>
                <a:gd name="T4" fmla="*/ 0 w 22"/>
                <a:gd name="T5" fmla="*/ 2147483647 h 8"/>
                <a:gd name="T6" fmla="*/ 0 w 22"/>
                <a:gd name="T7" fmla="*/ 2147483647 h 8"/>
                <a:gd name="T8" fmla="*/ 2147483647 w 22"/>
                <a:gd name="T9" fmla="*/ 2147483647 h 8"/>
                <a:gd name="T10" fmla="*/ 2147483647 w 22"/>
                <a:gd name="T11" fmla="*/ 2147483647 h 8"/>
                <a:gd name="T12" fmla="*/ 2147483647 w 22"/>
                <a:gd name="T13" fmla="*/ 2147483647 h 8"/>
                <a:gd name="T14" fmla="*/ 2147483647 w 22"/>
                <a:gd name="T15" fmla="*/ 2147483647 h 8"/>
                <a:gd name="T16" fmla="*/ 2147483647 w 22"/>
                <a:gd name="T17" fmla="*/ 2147483647 h 8"/>
                <a:gd name="T18" fmla="*/ 2147483647 w 22"/>
                <a:gd name="T19" fmla="*/ 2147483647 h 8"/>
                <a:gd name="T20" fmla="*/ 2147483647 w 22"/>
                <a:gd name="T21" fmla="*/ 2147483647 h 8"/>
                <a:gd name="T22" fmla="*/ 2147483647 w 22"/>
                <a:gd name="T23" fmla="*/ 2147483647 h 8"/>
                <a:gd name="T24" fmla="*/ 2147483647 w 22"/>
                <a:gd name="T25" fmla="*/ 2147483647 h 8"/>
                <a:gd name="T26" fmla="*/ 2147483647 w 22"/>
                <a:gd name="T27" fmla="*/ 2147483647 h 8"/>
                <a:gd name="T28" fmla="*/ 2147483647 w 22"/>
                <a:gd name="T29" fmla="*/ 2147483647 h 8"/>
                <a:gd name="T30" fmla="*/ 2147483647 w 22"/>
                <a:gd name="T31" fmla="*/ 2147483647 h 8"/>
                <a:gd name="T32" fmla="*/ 2147483647 w 22"/>
                <a:gd name="T33" fmla="*/ 2147483647 h 8"/>
                <a:gd name="T34" fmla="*/ 2147483647 w 22"/>
                <a:gd name="T35" fmla="*/ 2147483647 h 8"/>
                <a:gd name="T36" fmla="*/ 2147483647 w 22"/>
                <a:gd name="T37" fmla="*/ 2147483647 h 8"/>
                <a:gd name="T38" fmla="*/ 2147483647 w 22"/>
                <a:gd name="T39" fmla="*/ 2147483647 h 8"/>
                <a:gd name="T40" fmla="*/ 2147483647 w 22"/>
                <a:gd name="T41" fmla="*/ 2147483647 h 8"/>
                <a:gd name="T42" fmla="*/ 2147483647 w 22"/>
                <a:gd name="T43" fmla="*/ 2147483647 h 8"/>
                <a:gd name="T44" fmla="*/ 2147483647 w 22"/>
                <a:gd name="T45" fmla="*/ 0 h 8"/>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w 22"/>
                <a:gd name="T70" fmla="*/ 0 h 8"/>
                <a:gd name="T71" fmla="*/ 22 w 22"/>
                <a:gd name="T72" fmla="*/ 8 h 8"/>
              </a:gdLst>
              <a:ahLst/>
              <a:cxnLst>
                <a:cxn ang="T46">
                  <a:pos x="T0" y="T1"/>
                </a:cxn>
                <a:cxn ang="T47">
                  <a:pos x="T2" y="T3"/>
                </a:cxn>
                <a:cxn ang="T48">
                  <a:pos x="T4" y="T5"/>
                </a:cxn>
                <a:cxn ang="T49">
                  <a:pos x="T6" y="T7"/>
                </a:cxn>
                <a:cxn ang="T50">
                  <a:pos x="T8" y="T9"/>
                </a:cxn>
                <a:cxn ang="T51">
                  <a:pos x="T10" y="T11"/>
                </a:cxn>
                <a:cxn ang="T52">
                  <a:pos x="T12" y="T13"/>
                </a:cxn>
                <a:cxn ang="T53">
                  <a:pos x="T14" y="T15"/>
                </a:cxn>
                <a:cxn ang="T54">
                  <a:pos x="T16" y="T17"/>
                </a:cxn>
                <a:cxn ang="T55">
                  <a:pos x="T18" y="T19"/>
                </a:cxn>
                <a:cxn ang="T56">
                  <a:pos x="T20" y="T21"/>
                </a:cxn>
                <a:cxn ang="T57">
                  <a:pos x="T22" y="T23"/>
                </a:cxn>
                <a:cxn ang="T58">
                  <a:pos x="T24" y="T25"/>
                </a:cxn>
                <a:cxn ang="T59">
                  <a:pos x="T26" y="T27"/>
                </a:cxn>
                <a:cxn ang="T60">
                  <a:pos x="T28" y="T29"/>
                </a:cxn>
                <a:cxn ang="T61">
                  <a:pos x="T30" y="T31"/>
                </a:cxn>
                <a:cxn ang="T62">
                  <a:pos x="T32" y="T33"/>
                </a:cxn>
                <a:cxn ang="T63">
                  <a:pos x="T34" y="T35"/>
                </a:cxn>
                <a:cxn ang="T64">
                  <a:pos x="T36" y="T37"/>
                </a:cxn>
                <a:cxn ang="T65">
                  <a:pos x="T38" y="T39"/>
                </a:cxn>
                <a:cxn ang="T66">
                  <a:pos x="T40" y="T41"/>
                </a:cxn>
                <a:cxn ang="T67">
                  <a:pos x="T42" y="T43"/>
                </a:cxn>
                <a:cxn ang="T68">
                  <a:pos x="T44" y="T45"/>
                </a:cxn>
              </a:cxnLst>
              <a:rect l="T69" t="T70" r="T71" b="T72"/>
              <a:pathLst>
                <a:path w="22" h="8">
                  <a:moveTo>
                    <a:pt x="2" y="0"/>
                  </a:moveTo>
                  <a:lnTo>
                    <a:pt x="2" y="2"/>
                  </a:lnTo>
                  <a:lnTo>
                    <a:pt x="0" y="2"/>
                  </a:lnTo>
                  <a:lnTo>
                    <a:pt x="0" y="4"/>
                  </a:lnTo>
                  <a:lnTo>
                    <a:pt x="2" y="2"/>
                  </a:lnTo>
                  <a:lnTo>
                    <a:pt x="4" y="2"/>
                  </a:lnTo>
                  <a:lnTo>
                    <a:pt x="8" y="2"/>
                  </a:lnTo>
                  <a:lnTo>
                    <a:pt x="12" y="4"/>
                  </a:lnTo>
                  <a:lnTo>
                    <a:pt x="14" y="6"/>
                  </a:lnTo>
                  <a:lnTo>
                    <a:pt x="16" y="6"/>
                  </a:lnTo>
                  <a:lnTo>
                    <a:pt x="18" y="6"/>
                  </a:lnTo>
                  <a:lnTo>
                    <a:pt x="20" y="6"/>
                  </a:lnTo>
                  <a:lnTo>
                    <a:pt x="20" y="8"/>
                  </a:lnTo>
                  <a:lnTo>
                    <a:pt x="22" y="8"/>
                  </a:lnTo>
                  <a:lnTo>
                    <a:pt x="22" y="6"/>
                  </a:lnTo>
                  <a:lnTo>
                    <a:pt x="22" y="4"/>
                  </a:lnTo>
                  <a:lnTo>
                    <a:pt x="18" y="4"/>
                  </a:lnTo>
                  <a:lnTo>
                    <a:pt x="18" y="2"/>
                  </a:lnTo>
                  <a:lnTo>
                    <a:pt x="16" y="2"/>
                  </a:lnTo>
                  <a:lnTo>
                    <a:pt x="12" y="2"/>
                  </a:lnTo>
                  <a:lnTo>
                    <a:pt x="10" y="2"/>
                  </a:lnTo>
                  <a:lnTo>
                    <a:pt x="8" y="2"/>
                  </a:lnTo>
                  <a:lnTo>
                    <a:pt x="2" y="0"/>
                  </a:lnTo>
                  <a:close/>
                </a:path>
              </a:pathLst>
            </a:custGeom>
            <a:noFill/>
            <a:ln w="3175">
              <a:solidFill>
                <a:schemeClr val="bg1"/>
              </a:solidFill>
              <a:prstDash val="sysDot"/>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lang="de-DE" sz="2400">
                <a:solidFill>
                  <a:srgbClr val="000000"/>
                </a:solidFill>
                <a:cs typeface="Arial" charset="0"/>
              </a:endParaRPr>
            </a:p>
          </p:txBody>
        </p:sp>
        <p:sp>
          <p:nvSpPr>
            <p:cNvPr id="14672" name="Rectangle 2754"/>
            <p:cNvSpPr>
              <a:spLocks noChangeArrowheads="1"/>
            </p:cNvSpPr>
            <p:nvPr/>
          </p:nvSpPr>
          <p:spPr bwMode="auto">
            <a:xfrm>
              <a:off x="4663739" y="1571995"/>
              <a:ext cx="1310" cy="2619"/>
            </a:xfrm>
            <a:prstGeom prst="rect">
              <a:avLst/>
            </a:prstGeom>
            <a:noFill/>
            <a:ln w="3175">
              <a:solidFill>
                <a:schemeClr val="bg1"/>
              </a:solidFill>
              <a:prstDash val="sysDot"/>
              <a:miter lim="800000"/>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lang="de-DE" sz="2400">
                <a:solidFill>
                  <a:srgbClr val="000000"/>
                </a:solidFill>
                <a:cs typeface="Arial" charset="0"/>
              </a:endParaRPr>
            </a:p>
          </p:txBody>
        </p:sp>
        <p:sp>
          <p:nvSpPr>
            <p:cNvPr id="14673" name="Freeform 2755"/>
            <p:cNvSpPr>
              <a:spLocks/>
            </p:cNvSpPr>
            <p:nvPr/>
          </p:nvSpPr>
          <p:spPr bwMode="auto">
            <a:xfrm>
              <a:off x="6686741" y="1574613"/>
              <a:ext cx="1310" cy="1310"/>
            </a:xfrm>
            <a:custGeom>
              <a:avLst/>
              <a:gdLst>
                <a:gd name="T0" fmla="*/ 2147483647 w 2"/>
                <a:gd name="T1" fmla="*/ 0 h 2"/>
                <a:gd name="T2" fmla="*/ 0 w 2"/>
                <a:gd name="T3" fmla="*/ 0 h 2"/>
                <a:gd name="T4" fmla="*/ 2147483647 w 2"/>
                <a:gd name="T5" fmla="*/ 2147483647 h 2"/>
                <a:gd name="T6" fmla="*/ 2147483647 w 2"/>
                <a:gd name="T7" fmla="*/ 0 h 2"/>
                <a:gd name="T8" fmla="*/ 0 60000 65536"/>
                <a:gd name="T9" fmla="*/ 0 60000 65536"/>
                <a:gd name="T10" fmla="*/ 0 60000 65536"/>
                <a:gd name="T11" fmla="*/ 0 60000 65536"/>
                <a:gd name="T12" fmla="*/ 0 w 2"/>
                <a:gd name="T13" fmla="*/ 0 h 2"/>
                <a:gd name="T14" fmla="*/ 2 w 2"/>
                <a:gd name="T15" fmla="*/ 2 h 2"/>
              </a:gdLst>
              <a:ahLst/>
              <a:cxnLst>
                <a:cxn ang="T8">
                  <a:pos x="T0" y="T1"/>
                </a:cxn>
                <a:cxn ang="T9">
                  <a:pos x="T2" y="T3"/>
                </a:cxn>
                <a:cxn ang="T10">
                  <a:pos x="T4" y="T5"/>
                </a:cxn>
                <a:cxn ang="T11">
                  <a:pos x="T6" y="T7"/>
                </a:cxn>
              </a:cxnLst>
              <a:rect l="T12" t="T13" r="T14" b="T15"/>
              <a:pathLst>
                <a:path w="2" h="2">
                  <a:moveTo>
                    <a:pt x="2" y="0"/>
                  </a:moveTo>
                  <a:lnTo>
                    <a:pt x="0" y="0"/>
                  </a:lnTo>
                  <a:lnTo>
                    <a:pt x="2" y="2"/>
                  </a:lnTo>
                  <a:lnTo>
                    <a:pt x="2" y="0"/>
                  </a:lnTo>
                  <a:close/>
                </a:path>
              </a:pathLst>
            </a:custGeom>
            <a:noFill/>
            <a:ln w="3175">
              <a:solidFill>
                <a:schemeClr val="bg1"/>
              </a:solidFill>
              <a:prstDash val="sysDot"/>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lang="de-DE" sz="2400">
                <a:solidFill>
                  <a:srgbClr val="000000"/>
                </a:solidFill>
                <a:cs typeface="Arial" charset="0"/>
              </a:endParaRPr>
            </a:p>
          </p:txBody>
        </p:sp>
        <p:sp>
          <p:nvSpPr>
            <p:cNvPr id="14674" name="Freeform 2756"/>
            <p:cNvSpPr>
              <a:spLocks/>
            </p:cNvSpPr>
            <p:nvPr/>
          </p:nvSpPr>
          <p:spPr bwMode="auto">
            <a:xfrm>
              <a:off x="6583300" y="1613896"/>
              <a:ext cx="1310" cy="1310"/>
            </a:xfrm>
            <a:custGeom>
              <a:avLst/>
              <a:gdLst>
                <a:gd name="T0" fmla="*/ 2147483647 w 2"/>
                <a:gd name="T1" fmla="*/ 0 h 2"/>
                <a:gd name="T2" fmla="*/ 0 w 2"/>
                <a:gd name="T3" fmla="*/ 0 h 2"/>
                <a:gd name="T4" fmla="*/ 2147483647 w 2"/>
                <a:gd name="T5" fmla="*/ 2147483647 h 2"/>
                <a:gd name="T6" fmla="*/ 2147483647 w 2"/>
                <a:gd name="T7" fmla="*/ 0 h 2"/>
                <a:gd name="T8" fmla="*/ 0 60000 65536"/>
                <a:gd name="T9" fmla="*/ 0 60000 65536"/>
                <a:gd name="T10" fmla="*/ 0 60000 65536"/>
                <a:gd name="T11" fmla="*/ 0 60000 65536"/>
                <a:gd name="T12" fmla="*/ 0 w 2"/>
                <a:gd name="T13" fmla="*/ 0 h 2"/>
                <a:gd name="T14" fmla="*/ 2 w 2"/>
                <a:gd name="T15" fmla="*/ 2 h 2"/>
              </a:gdLst>
              <a:ahLst/>
              <a:cxnLst>
                <a:cxn ang="T8">
                  <a:pos x="T0" y="T1"/>
                </a:cxn>
                <a:cxn ang="T9">
                  <a:pos x="T2" y="T3"/>
                </a:cxn>
                <a:cxn ang="T10">
                  <a:pos x="T4" y="T5"/>
                </a:cxn>
                <a:cxn ang="T11">
                  <a:pos x="T6" y="T7"/>
                </a:cxn>
              </a:cxnLst>
              <a:rect l="T12" t="T13" r="T14" b="T15"/>
              <a:pathLst>
                <a:path w="2" h="2">
                  <a:moveTo>
                    <a:pt x="2" y="0"/>
                  </a:moveTo>
                  <a:lnTo>
                    <a:pt x="0" y="0"/>
                  </a:lnTo>
                  <a:lnTo>
                    <a:pt x="2" y="2"/>
                  </a:lnTo>
                  <a:lnTo>
                    <a:pt x="2" y="0"/>
                  </a:lnTo>
                  <a:close/>
                </a:path>
              </a:pathLst>
            </a:custGeom>
            <a:noFill/>
            <a:ln w="3175">
              <a:solidFill>
                <a:schemeClr val="bg1"/>
              </a:solidFill>
              <a:prstDash val="sysDot"/>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lang="de-DE" sz="2400">
                <a:solidFill>
                  <a:srgbClr val="000000"/>
                </a:solidFill>
                <a:cs typeface="Arial" charset="0"/>
              </a:endParaRPr>
            </a:p>
          </p:txBody>
        </p:sp>
        <p:sp>
          <p:nvSpPr>
            <p:cNvPr id="14675" name="Freeform 2757"/>
            <p:cNvSpPr>
              <a:spLocks/>
            </p:cNvSpPr>
            <p:nvPr/>
          </p:nvSpPr>
          <p:spPr bwMode="auto">
            <a:xfrm>
              <a:off x="6719476" y="1628298"/>
              <a:ext cx="3929" cy="2619"/>
            </a:xfrm>
            <a:custGeom>
              <a:avLst/>
              <a:gdLst>
                <a:gd name="T0" fmla="*/ 2147483647 w 4"/>
                <a:gd name="T1" fmla="*/ 0 h 2"/>
                <a:gd name="T2" fmla="*/ 2147483647 w 4"/>
                <a:gd name="T3" fmla="*/ 0 h 2"/>
                <a:gd name="T4" fmla="*/ 0 w 4"/>
                <a:gd name="T5" fmla="*/ 0 h 2"/>
                <a:gd name="T6" fmla="*/ 0 w 4"/>
                <a:gd name="T7" fmla="*/ 2147483647 h 2"/>
                <a:gd name="T8" fmla="*/ 2147483647 w 4"/>
                <a:gd name="T9" fmla="*/ 2147483647 h 2"/>
                <a:gd name="T10" fmla="*/ 2147483647 w 4"/>
                <a:gd name="T11" fmla="*/ 0 h 2"/>
                <a:gd name="T12" fmla="*/ 0 60000 65536"/>
                <a:gd name="T13" fmla="*/ 0 60000 65536"/>
                <a:gd name="T14" fmla="*/ 0 60000 65536"/>
                <a:gd name="T15" fmla="*/ 0 60000 65536"/>
                <a:gd name="T16" fmla="*/ 0 60000 65536"/>
                <a:gd name="T17" fmla="*/ 0 60000 65536"/>
                <a:gd name="T18" fmla="*/ 0 w 4"/>
                <a:gd name="T19" fmla="*/ 0 h 2"/>
                <a:gd name="T20" fmla="*/ 4 w 4"/>
                <a:gd name="T21" fmla="*/ 2 h 2"/>
              </a:gdLst>
              <a:ahLst/>
              <a:cxnLst>
                <a:cxn ang="T12">
                  <a:pos x="T0" y="T1"/>
                </a:cxn>
                <a:cxn ang="T13">
                  <a:pos x="T2" y="T3"/>
                </a:cxn>
                <a:cxn ang="T14">
                  <a:pos x="T4" y="T5"/>
                </a:cxn>
                <a:cxn ang="T15">
                  <a:pos x="T6" y="T7"/>
                </a:cxn>
                <a:cxn ang="T16">
                  <a:pos x="T8" y="T9"/>
                </a:cxn>
                <a:cxn ang="T17">
                  <a:pos x="T10" y="T11"/>
                </a:cxn>
              </a:cxnLst>
              <a:rect l="T18" t="T19" r="T20" b="T21"/>
              <a:pathLst>
                <a:path w="4" h="2">
                  <a:moveTo>
                    <a:pt x="4" y="0"/>
                  </a:moveTo>
                  <a:lnTo>
                    <a:pt x="2" y="0"/>
                  </a:lnTo>
                  <a:lnTo>
                    <a:pt x="0" y="0"/>
                  </a:lnTo>
                  <a:lnTo>
                    <a:pt x="0" y="2"/>
                  </a:lnTo>
                  <a:lnTo>
                    <a:pt x="4" y="2"/>
                  </a:lnTo>
                  <a:lnTo>
                    <a:pt x="4" y="0"/>
                  </a:lnTo>
                  <a:close/>
                </a:path>
              </a:pathLst>
            </a:custGeom>
            <a:noFill/>
            <a:ln w="3175">
              <a:solidFill>
                <a:schemeClr val="bg1"/>
              </a:solidFill>
              <a:prstDash val="sysDot"/>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lang="de-DE" sz="2400">
                <a:solidFill>
                  <a:srgbClr val="000000"/>
                </a:solidFill>
                <a:cs typeface="Arial" charset="0"/>
              </a:endParaRPr>
            </a:p>
          </p:txBody>
        </p:sp>
        <p:sp>
          <p:nvSpPr>
            <p:cNvPr id="14676" name="Freeform 2758"/>
            <p:cNvSpPr>
              <a:spLocks/>
            </p:cNvSpPr>
            <p:nvPr/>
          </p:nvSpPr>
          <p:spPr bwMode="auto">
            <a:xfrm>
              <a:off x="6716858" y="1636155"/>
              <a:ext cx="2619" cy="0"/>
            </a:xfrm>
            <a:custGeom>
              <a:avLst/>
              <a:gdLst>
                <a:gd name="T0" fmla="*/ 0 w 2"/>
                <a:gd name="T1" fmla="*/ 0 h 2"/>
                <a:gd name="T2" fmla="*/ 0 w 2"/>
                <a:gd name="T3" fmla="*/ 0 h 2"/>
                <a:gd name="T4" fmla="*/ 2147483647 w 2"/>
                <a:gd name="T5" fmla="*/ 0 h 2"/>
                <a:gd name="T6" fmla="*/ 0 w 2"/>
                <a:gd name="T7" fmla="*/ 0 h 2"/>
                <a:gd name="T8" fmla="*/ 0 60000 65536"/>
                <a:gd name="T9" fmla="*/ 0 60000 65536"/>
                <a:gd name="T10" fmla="*/ 0 60000 65536"/>
                <a:gd name="T11" fmla="*/ 0 60000 65536"/>
                <a:gd name="T12" fmla="*/ 0 w 2"/>
                <a:gd name="T13" fmla="*/ 0 h 2"/>
                <a:gd name="T14" fmla="*/ 2 w 2"/>
                <a:gd name="T15" fmla="*/ 0 h 2"/>
              </a:gdLst>
              <a:ahLst/>
              <a:cxnLst>
                <a:cxn ang="T8">
                  <a:pos x="T0" y="T1"/>
                </a:cxn>
                <a:cxn ang="T9">
                  <a:pos x="T2" y="T3"/>
                </a:cxn>
                <a:cxn ang="T10">
                  <a:pos x="T4" y="T5"/>
                </a:cxn>
                <a:cxn ang="T11">
                  <a:pos x="T6" y="T7"/>
                </a:cxn>
              </a:cxnLst>
              <a:rect l="T12" t="T13" r="T14" b="T15"/>
              <a:pathLst>
                <a:path w="2" h="2">
                  <a:moveTo>
                    <a:pt x="0" y="0"/>
                  </a:moveTo>
                  <a:lnTo>
                    <a:pt x="0" y="2"/>
                  </a:lnTo>
                  <a:lnTo>
                    <a:pt x="2" y="2"/>
                  </a:lnTo>
                  <a:lnTo>
                    <a:pt x="0" y="0"/>
                  </a:lnTo>
                  <a:close/>
                </a:path>
              </a:pathLst>
            </a:custGeom>
            <a:noFill/>
            <a:ln w="3175">
              <a:solidFill>
                <a:schemeClr val="bg1"/>
              </a:solidFill>
              <a:prstDash val="sysDot"/>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lang="de-DE" sz="2400">
                <a:solidFill>
                  <a:srgbClr val="000000"/>
                </a:solidFill>
                <a:cs typeface="Arial" charset="0"/>
              </a:endParaRPr>
            </a:p>
          </p:txBody>
        </p:sp>
        <p:sp>
          <p:nvSpPr>
            <p:cNvPr id="14677" name="Freeform 2759"/>
            <p:cNvSpPr>
              <a:spLocks/>
            </p:cNvSpPr>
            <p:nvPr/>
          </p:nvSpPr>
          <p:spPr bwMode="auto">
            <a:xfrm>
              <a:off x="6689360" y="1784115"/>
              <a:ext cx="5238" cy="1310"/>
            </a:xfrm>
            <a:custGeom>
              <a:avLst/>
              <a:gdLst>
                <a:gd name="T0" fmla="*/ 2147483647 w 4"/>
                <a:gd name="T1" fmla="*/ 0 h 2"/>
                <a:gd name="T2" fmla="*/ 2147483647 w 4"/>
                <a:gd name="T3" fmla="*/ 0 h 2"/>
                <a:gd name="T4" fmla="*/ 0 w 4"/>
                <a:gd name="T5" fmla="*/ 0 h 2"/>
                <a:gd name="T6" fmla="*/ 0 w 4"/>
                <a:gd name="T7" fmla="*/ 2147483647 h 2"/>
                <a:gd name="T8" fmla="*/ 2147483647 w 4"/>
                <a:gd name="T9" fmla="*/ 2147483647 h 2"/>
                <a:gd name="T10" fmla="*/ 2147483647 w 4"/>
                <a:gd name="T11" fmla="*/ 2147483647 h 2"/>
                <a:gd name="T12" fmla="*/ 2147483647 w 4"/>
                <a:gd name="T13" fmla="*/ 2147483647 h 2"/>
                <a:gd name="T14" fmla="*/ 2147483647 w 4"/>
                <a:gd name="T15" fmla="*/ 2147483647 h 2"/>
                <a:gd name="T16" fmla="*/ 2147483647 w 4"/>
                <a:gd name="T17" fmla="*/ 0 h 2"/>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4"/>
                <a:gd name="T28" fmla="*/ 0 h 2"/>
                <a:gd name="T29" fmla="*/ 4 w 4"/>
                <a:gd name="T30" fmla="*/ 2 h 2"/>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4" h="2">
                  <a:moveTo>
                    <a:pt x="4" y="0"/>
                  </a:moveTo>
                  <a:lnTo>
                    <a:pt x="2" y="0"/>
                  </a:lnTo>
                  <a:lnTo>
                    <a:pt x="0" y="0"/>
                  </a:lnTo>
                  <a:lnTo>
                    <a:pt x="0" y="2"/>
                  </a:lnTo>
                  <a:lnTo>
                    <a:pt x="2" y="2"/>
                  </a:lnTo>
                  <a:lnTo>
                    <a:pt x="4" y="2"/>
                  </a:lnTo>
                  <a:lnTo>
                    <a:pt x="4" y="0"/>
                  </a:lnTo>
                  <a:close/>
                </a:path>
              </a:pathLst>
            </a:custGeom>
            <a:noFill/>
            <a:ln w="3175">
              <a:solidFill>
                <a:schemeClr val="bg1"/>
              </a:solidFill>
              <a:prstDash val="sysDot"/>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lang="de-DE" sz="2400">
                <a:solidFill>
                  <a:srgbClr val="000000"/>
                </a:solidFill>
                <a:cs typeface="Arial" charset="0"/>
              </a:endParaRPr>
            </a:p>
          </p:txBody>
        </p:sp>
        <p:sp>
          <p:nvSpPr>
            <p:cNvPr id="14678" name="Freeform 2760"/>
            <p:cNvSpPr>
              <a:spLocks/>
            </p:cNvSpPr>
            <p:nvPr/>
          </p:nvSpPr>
          <p:spPr bwMode="auto">
            <a:xfrm>
              <a:off x="6664482" y="1791973"/>
              <a:ext cx="1310" cy="1310"/>
            </a:xfrm>
            <a:custGeom>
              <a:avLst/>
              <a:gdLst>
                <a:gd name="T0" fmla="*/ 2147483647 w 2"/>
                <a:gd name="T1" fmla="*/ 0 h 2"/>
                <a:gd name="T2" fmla="*/ 0 w 2"/>
                <a:gd name="T3" fmla="*/ 0 h 2"/>
                <a:gd name="T4" fmla="*/ 2147483647 w 2"/>
                <a:gd name="T5" fmla="*/ 2147483647 h 2"/>
                <a:gd name="T6" fmla="*/ 2147483647 w 2"/>
                <a:gd name="T7" fmla="*/ 0 h 2"/>
                <a:gd name="T8" fmla="*/ 0 60000 65536"/>
                <a:gd name="T9" fmla="*/ 0 60000 65536"/>
                <a:gd name="T10" fmla="*/ 0 60000 65536"/>
                <a:gd name="T11" fmla="*/ 0 60000 65536"/>
                <a:gd name="T12" fmla="*/ 0 w 2"/>
                <a:gd name="T13" fmla="*/ 0 h 2"/>
                <a:gd name="T14" fmla="*/ 2 w 2"/>
                <a:gd name="T15" fmla="*/ 2 h 2"/>
              </a:gdLst>
              <a:ahLst/>
              <a:cxnLst>
                <a:cxn ang="T8">
                  <a:pos x="T0" y="T1"/>
                </a:cxn>
                <a:cxn ang="T9">
                  <a:pos x="T2" y="T3"/>
                </a:cxn>
                <a:cxn ang="T10">
                  <a:pos x="T4" y="T5"/>
                </a:cxn>
                <a:cxn ang="T11">
                  <a:pos x="T6" y="T7"/>
                </a:cxn>
              </a:cxnLst>
              <a:rect l="T12" t="T13" r="T14" b="T15"/>
              <a:pathLst>
                <a:path w="2" h="2">
                  <a:moveTo>
                    <a:pt x="2" y="0"/>
                  </a:moveTo>
                  <a:lnTo>
                    <a:pt x="0" y="0"/>
                  </a:lnTo>
                  <a:lnTo>
                    <a:pt x="2" y="2"/>
                  </a:lnTo>
                  <a:lnTo>
                    <a:pt x="2" y="0"/>
                  </a:lnTo>
                  <a:close/>
                </a:path>
              </a:pathLst>
            </a:custGeom>
            <a:noFill/>
            <a:ln w="3175">
              <a:solidFill>
                <a:schemeClr val="bg1"/>
              </a:solidFill>
              <a:prstDash val="sysDot"/>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lang="de-DE" sz="2400">
                <a:solidFill>
                  <a:srgbClr val="000000"/>
                </a:solidFill>
                <a:cs typeface="Arial" charset="0"/>
              </a:endParaRPr>
            </a:p>
          </p:txBody>
        </p:sp>
        <p:sp>
          <p:nvSpPr>
            <p:cNvPr id="14679" name="Freeform 2761"/>
            <p:cNvSpPr>
              <a:spLocks/>
            </p:cNvSpPr>
            <p:nvPr/>
          </p:nvSpPr>
          <p:spPr bwMode="auto">
            <a:xfrm>
              <a:off x="4928235" y="1960883"/>
              <a:ext cx="2619" cy="1310"/>
            </a:xfrm>
            <a:custGeom>
              <a:avLst/>
              <a:gdLst>
                <a:gd name="T0" fmla="*/ 2147483647 w 2"/>
                <a:gd name="T1" fmla="*/ 0 h 2"/>
                <a:gd name="T2" fmla="*/ 0 w 2"/>
                <a:gd name="T3" fmla="*/ 0 h 2"/>
                <a:gd name="T4" fmla="*/ 2147483647 w 2"/>
                <a:gd name="T5" fmla="*/ 2147483647 h 2"/>
                <a:gd name="T6" fmla="*/ 2147483647 w 2"/>
                <a:gd name="T7" fmla="*/ 0 h 2"/>
                <a:gd name="T8" fmla="*/ 0 60000 65536"/>
                <a:gd name="T9" fmla="*/ 0 60000 65536"/>
                <a:gd name="T10" fmla="*/ 0 60000 65536"/>
                <a:gd name="T11" fmla="*/ 0 60000 65536"/>
                <a:gd name="T12" fmla="*/ 0 w 2"/>
                <a:gd name="T13" fmla="*/ 0 h 2"/>
                <a:gd name="T14" fmla="*/ 2 w 2"/>
                <a:gd name="T15" fmla="*/ 2 h 2"/>
              </a:gdLst>
              <a:ahLst/>
              <a:cxnLst>
                <a:cxn ang="T8">
                  <a:pos x="T0" y="T1"/>
                </a:cxn>
                <a:cxn ang="T9">
                  <a:pos x="T2" y="T3"/>
                </a:cxn>
                <a:cxn ang="T10">
                  <a:pos x="T4" y="T5"/>
                </a:cxn>
                <a:cxn ang="T11">
                  <a:pos x="T6" y="T7"/>
                </a:cxn>
              </a:cxnLst>
              <a:rect l="T12" t="T13" r="T14" b="T15"/>
              <a:pathLst>
                <a:path w="2" h="2">
                  <a:moveTo>
                    <a:pt x="2" y="0"/>
                  </a:moveTo>
                  <a:lnTo>
                    <a:pt x="0" y="0"/>
                  </a:lnTo>
                  <a:lnTo>
                    <a:pt x="2" y="2"/>
                  </a:lnTo>
                  <a:lnTo>
                    <a:pt x="2" y="0"/>
                  </a:lnTo>
                  <a:close/>
                </a:path>
              </a:pathLst>
            </a:custGeom>
            <a:noFill/>
            <a:ln w="3175">
              <a:solidFill>
                <a:schemeClr val="bg1"/>
              </a:solidFill>
              <a:prstDash val="sysDot"/>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lang="de-DE" sz="2400">
                <a:solidFill>
                  <a:srgbClr val="000000"/>
                </a:solidFill>
                <a:cs typeface="Arial" charset="0"/>
              </a:endParaRPr>
            </a:p>
          </p:txBody>
        </p:sp>
        <p:sp>
          <p:nvSpPr>
            <p:cNvPr id="14680" name="Freeform 2762"/>
            <p:cNvSpPr>
              <a:spLocks/>
            </p:cNvSpPr>
            <p:nvPr/>
          </p:nvSpPr>
          <p:spPr bwMode="auto">
            <a:xfrm>
              <a:off x="5376045" y="1392609"/>
              <a:ext cx="5238" cy="5238"/>
            </a:xfrm>
            <a:custGeom>
              <a:avLst/>
              <a:gdLst>
                <a:gd name="T0" fmla="*/ 2147483647 w 6"/>
                <a:gd name="T1" fmla="*/ 0 h 6"/>
                <a:gd name="T2" fmla="*/ 0 w 6"/>
                <a:gd name="T3" fmla="*/ 0 h 6"/>
                <a:gd name="T4" fmla="*/ 0 w 6"/>
                <a:gd name="T5" fmla="*/ 2147483647 h 6"/>
                <a:gd name="T6" fmla="*/ 2147483647 w 6"/>
                <a:gd name="T7" fmla="*/ 2147483647 h 6"/>
                <a:gd name="T8" fmla="*/ 2147483647 w 6"/>
                <a:gd name="T9" fmla="*/ 2147483647 h 6"/>
                <a:gd name="T10" fmla="*/ 2147483647 w 6"/>
                <a:gd name="T11" fmla="*/ 2147483647 h 6"/>
                <a:gd name="T12" fmla="*/ 2147483647 w 6"/>
                <a:gd name="T13" fmla="*/ 2147483647 h 6"/>
                <a:gd name="T14" fmla="*/ 2147483647 w 6"/>
                <a:gd name="T15" fmla="*/ 2147483647 h 6"/>
                <a:gd name="T16" fmla="*/ 2147483647 w 6"/>
                <a:gd name="T17" fmla="*/ 2147483647 h 6"/>
                <a:gd name="T18" fmla="*/ 2147483647 w 6"/>
                <a:gd name="T19" fmla="*/ 0 h 6"/>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6"/>
                <a:gd name="T31" fmla="*/ 0 h 6"/>
                <a:gd name="T32" fmla="*/ 6 w 6"/>
                <a:gd name="T33" fmla="*/ 6 h 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6" h="6">
                  <a:moveTo>
                    <a:pt x="2" y="0"/>
                  </a:moveTo>
                  <a:lnTo>
                    <a:pt x="0" y="0"/>
                  </a:lnTo>
                  <a:lnTo>
                    <a:pt x="0" y="2"/>
                  </a:lnTo>
                  <a:lnTo>
                    <a:pt x="2" y="4"/>
                  </a:lnTo>
                  <a:lnTo>
                    <a:pt x="4" y="4"/>
                  </a:lnTo>
                  <a:lnTo>
                    <a:pt x="4" y="6"/>
                  </a:lnTo>
                  <a:lnTo>
                    <a:pt x="6" y="6"/>
                  </a:lnTo>
                  <a:lnTo>
                    <a:pt x="4" y="4"/>
                  </a:lnTo>
                  <a:lnTo>
                    <a:pt x="2" y="2"/>
                  </a:lnTo>
                  <a:lnTo>
                    <a:pt x="2" y="0"/>
                  </a:lnTo>
                  <a:close/>
                </a:path>
              </a:pathLst>
            </a:custGeom>
            <a:solidFill>
              <a:srgbClr val="FC6800"/>
            </a:solidFill>
            <a:ln w="3175">
              <a:solidFill>
                <a:schemeClr val="bg1"/>
              </a:solidFill>
              <a:prstDash val="sysDot"/>
              <a:round/>
              <a:headEnd/>
              <a:tailEnd/>
            </a:ln>
          </p:spPr>
          <p:txBody>
            <a:bodyPr/>
            <a:lstStyle/>
            <a:p>
              <a:pPr fontAlgn="base">
                <a:spcBef>
                  <a:spcPct val="0"/>
                </a:spcBef>
                <a:spcAft>
                  <a:spcPct val="0"/>
                </a:spcAft>
              </a:pPr>
              <a:endParaRPr lang="de-DE" sz="2400">
                <a:solidFill>
                  <a:srgbClr val="000000"/>
                </a:solidFill>
                <a:cs typeface="Arial" charset="0"/>
              </a:endParaRPr>
            </a:p>
          </p:txBody>
        </p:sp>
        <p:sp>
          <p:nvSpPr>
            <p:cNvPr id="14681" name="Freeform 2763"/>
            <p:cNvSpPr>
              <a:spLocks/>
            </p:cNvSpPr>
            <p:nvPr/>
          </p:nvSpPr>
          <p:spPr bwMode="auto">
            <a:xfrm>
              <a:off x="5383902" y="1397846"/>
              <a:ext cx="3929" cy="1310"/>
            </a:xfrm>
            <a:custGeom>
              <a:avLst/>
              <a:gdLst>
                <a:gd name="T0" fmla="*/ 2147483647 w 4"/>
                <a:gd name="T1" fmla="*/ 0 h 2"/>
                <a:gd name="T2" fmla="*/ 2147483647 w 4"/>
                <a:gd name="T3" fmla="*/ 0 h 2"/>
                <a:gd name="T4" fmla="*/ 0 w 4"/>
                <a:gd name="T5" fmla="*/ 0 h 2"/>
                <a:gd name="T6" fmla="*/ 2147483647 w 4"/>
                <a:gd name="T7" fmla="*/ 2147483647 h 2"/>
                <a:gd name="T8" fmla="*/ 2147483647 w 4"/>
                <a:gd name="T9" fmla="*/ 2147483647 h 2"/>
                <a:gd name="T10" fmla="*/ 2147483647 w 4"/>
                <a:gd name="T11" fmla="*/ 0 h 2"/>
                <a:gd name="T12" fmla="*/ 0 60000 65536"/>
                <a:gd name="T13" fmla="*/ 0 60000 65536"/>
                <a:gd name="T14" fmla="*/ 0 60000 65536"/>
                <a:gd name="T15" fmla="*/ 0 60000 65536"/>
                <a:gd name="T16" fmla="*/ 0 60000 65536"/>
                <a:gd name="T17" fmla="*/ 0 60000 65536"/>
                <a:gd name="T18" fmla="*/ 0 w 4"/>
                <a:gd name="T19" fmla="*/ 0 h 2"/>
                <a:gd name="T20" fmla="*/ 4 w 4"/>
                <a:gd name="T21" fmla="*/ 2 h 2"/>
              </a:gdLst>
              <a:ahLst/>
              <a:cxnLst>
                <a:cxn ang="T12">
                  <a:pos x="T0" y="T1"/>
                </a:cxn>
                <a:cxn ang="T13">
                  <a:pos x="T2" y="T3"/>
                </a:cxn>
                <a:cxn ang="T14">
                  <a:pos x="T4" y="T5"/>
                </a:cxn>
                <a:cxn ang="T15">
                  <a:pos x="T6" y="T7"/>
                </a:cxn>
                <a:cxn ang="T16">
                  <a:pos x="T8" y="T9"/>
                </a:cxn>
                <a:cxn ang="T17">
                  <a:pos x="T10" y="T11"/>
                </a:cxn>
              </a:cxnLst>
              <a:rect l="T18" t="T19" r="T20" b="T21"/>
              <a:pathLst>
                <a:path w="4" h="2">
                  <a:moveTo>
                    <a:pt x="4" y="0"/>
                  </a:moveTo>
                  <a:lnTo>
                    <a:pt x="2" y="0"/>
                  </a:lnTo>
                  <a:lnTo>
                    <a:pt x="0" y="0"/>
                  </a:lnTo>
                  <a:lnTo>
                    <a:pt x="2" y="2"/>
                  </a:lnTo>
                  <a:lnTo>
                    <a:pt x="4" y="2"/>
                  </a:lnTo>
                  <a:lnTo>
                    <a:pt x="4" y="0"/>
                  </a:lnTo>
                  <a:close/>
                </a:path>
              </a:pathLst>
            </a:custGeom>
            <a:solidFill>
              <a:srgbClr val="FC6800"/>
            </a:solidFill>
            <a:ln w="3175">
              <a:solidFill>
                <a:schemeClr val="bg1"/>
              </a:solidFill>
              <a:prstDash val="sysDot"/>
              <a:round/>
              <a:headEnd/>
              <a:tailEnd/>
            </a:ln>
          </p:spPr>
          <p:txBody>
            <a:bodyPr/>
            <a:lstStyle/>
            <a:p>
              <a:pPr fontAlgn="base">
                <a:spcBef>
                  <a:spcPct val="0"/>
                </a:spcBef>
                <a:spcAft>
                  <a:spcPct val="0"/>
                </a:spcAft>
              </a:pPr>
              <a:endParaRPr lang="de-DE" sz="2400">
                <a:solidFill>
                  <a:srgbClr val="000000"/>
                </a:solidFill>
                <a:cs typeface="Arial" charset="0"/>
              </a:endParaRPr>
            </a:p>
          </p:txBody>
        </p:sp>
        <p:sp>
          <p:nvSpPr>
            <p:cNvPr id="14682" name="Freeform 2764"/>
            <p:cNvSpPr>
              <a:spLocks/>
            </p:cNvSpPr>
            <p:nvPr/>
          </p:nvSpPr>
          <p:spPr bwMode="auto">
            <a:xfrm>
              <a:off x="5390448" y="1399156"/>
              <a:ext cx="1310" cy="2619"/>
            </a:xfrm>
            <a:custGeom>
              <a:avLst/>
              <a:gdLst>
                <a:gd name="T0" fmla="*/ 2147483647 w 2"/>
                <a:gd name="T1" fmla="*/ 0 h 2"/>
                <a:gd name="T2" fmla="*/ 0 w 2"/>
                <a:gd name="T3" fmla="*/ 0 h 2"/>
                <a:gd name="T4" fmla="*/ 2147483647 w 2"/>
                <a:gd name="T5" fmla="*/ 2147483647 h 2"/>
                <a:gd name="T6" fmla="*/ 2147483647 w 2"/>
                <a:gd name="T7" fmla="*/ 0 h 2"/>
                <a:gd name="T8" fmla="*/ 0 60000 65536"/>
                <a:gd name="T9" fmla="*/ 0 60000 65536"/>
                <a:gd name="T10" fmla="*/ 0 60000 65536"/>
                <a:gd name="T11" fmla="*/ 0 60000 65536"/>
                <a:gd name="T12" fmla="*/ 0 w 2"/>
                <a:gd name="T13" fmla="*/ 0 h 2"/>
                <a:gd name="T14" fmla="*/ 2 w 2"/>
                <a:gd name="T15" fmla="*/ 2 h 2"/>
              </a:gdLst>
              <a:ahLst/>
              <a:cxnLst>
                <a:cxn ang="T8">
                  <a:pos x="T0" y="T1"/>
                </a:cxn>
                <a:cxn ang="T9">
                  <a:pos x="T2" y="T3"/>
                </a:cxn>
                <a:cxn ang="T10">
                  <a:pos x="T4" y="T5"/>
                </a:cxn>
                <a:cxn ang="T11">
                  <a:pos x="T6" y="T7"/>
                </a:cxn>
              </a:cxnLst>
              <a:rect l="T12" t="T13" r="T14" b="T15"/>
              <a:pathLst>
                <a:path w="2" h="2">
                  <a:moveTo>
                    <a:pt x="2" y="0"/>
                  </a:moveTo>
                  <a:lnTo>
                    <a:pt x="0" y="0"/>
                  </a:lnTo>
                  <a:lnTo>
                    <a:pt x="2" y="2"/>
                  </a:lnTo>
                  <a:lnTo>
                    <a:pt x="2" y="0"/>
                  </a:lnTo>
                  <a:close/>
                </a:path>
              </a:pathLst>
            </a:custGeom>
            <a:solidFill>
              <a:srgbClr val="FC6800"/>
            </a:solidFill>
            <a:ln w="3175">
              <a:solidFill>
                <a:schemeClr val="bg1"/>
              </a:solidFill>
              <a:prstDash val="sysDot"/>
              <a:round/>
              <a:headEnd/>
              <a:tailEnd/>
            </a:ln>
          </p:spPr>
          <p:txBody>
            <a:bodyPr/>
            <a:lstStyle/>
            <a:p>
              <a:pPr fontAlgn="base">
                <a:spcBef>
                  <a:spcPct val="0"/>
                </a:spcBef>
                <a:spcAft>
                  <a:spcPct val="0"/>
                </a:spcAft>
              </a:pPr>
              <a:endParaRPr lang="de-DE" sz="2400">
                <a:solidFill>
                  <a:srgbClr val="000000"/>
                </a:solidFill>
                <a:cs typeface="Arial" charset="0"/>
              </a:endParaRPr>
            </a:p>
          </p:txBody>
        </p:sp>
        <p:sp>
          <p:nvSpPr>
            <p:cNvPr id="14683" name="Freeform 2765"/>
            <p:cNvSpPr>
              <a:spLocks/>
            </p:cNvSpPr>
            <p:nvPr/>
          </p:nvSpPr>
          <p:spPr bwMode="auto">
            <a:xfrm>
              <a:off x="5393067" y="1401774"/>
              <a:ext cx="5238" cy="0"/>
            </a:xfrm>
            <a:custGeom>
              <a:avLst/>
              <a:gdLst>
                <a:gd name="T0" fmla="*/ 2147483647 w 6"/>
                <a:gd name="T1" fmla="*/ 0 h 2"/>
                <a:gd name="T2" fmla="*/ 0 w 6"/>
                <a:gd name="T3" fmla="*/ 0 h 2"/>
                <a:gd name="T4" fmla="*/ 2147483647 w 6"/>
                <a:gd name="T5" fmla="*/ 0 h 2"/>
                <a:gd name="T6" fmla="*/ 2147483647 w 6"/>
                <a:gd name="T7" fmla="*/ 0 h 2"/>
                <a:gd name="T8" fmla="*/ 2147483647 w 6"/>
                <a:gd name="T9" fmla="*/ 0 h 2"/>
                <a:gd name="T10" fmla="*/ 2147483647 w 6"/>
                <a:gd name="T11" fmla="*/ 0 h 2"/>
                <a:gd name="T12" fmla="*/ 0 60000 65536"/>
                <a:gd name="T13" fmla="*/ 0 60000 65536"/>
                <a:gd name="T14" fmla="*/ 0 60000 65536"/>
                <a:gd name="T15" fmla="*/ 0 60000 65536"/>
                <a:gd name="T16" fmla="*/ 0 60000 65536"/>
                <a:gd name="T17" fmla="*/ 0 60000 65536"/>
                <a:gd name="T18" fmla="*/ 0 w 6"/>
                <a:gd name="T19" fmla="*/ 0 h 2"/>
                <a:gd name="T20" fmla="*/ 6 w 6"/>
                <a:gd name="T21" fmla="*/ 0 h 2"/>
              </a:gdLst>
              <a:ahLst/>
              <a:cxnLst>
                <a:cxn ang="T12">
                  <a:pos x="T0" y="T1"/>
                </a:cxn>
                <a:cxn ang="T13">
                  <a:pos x="T2" y="T3"/>
                </a:cxn>
                <a:cxn ang="T14">
                  <a:pos x="T4" y="T5"/>
                </a:cxn>
                <a:cxn ang="T15">
                  <a:pos x="T6" y="T7"/>
                </a:cxn>
                <a:cxn ang="T16">
                  <a:pos x="T8" y="T9"/>
                </a:cxn>
                <a:cxn ang="T17">
                  <a:pos x="T10" y="T11"/>
                </a:cxn>
              </a:cxnLst>
              <a:rect l="T18" t="T19" r="T20" b="T21"/>
              <a:pathLst>
                <a:path w="6" h="2">
                  <a:moveTo>
                    <a:pt x="2" y="0"/>
                  </a:moveTo>
                  <a:lnTo>
                    <a:pt x="0" y="0"/>
                  </a:lnTo>
                  <a:lnTo>
                    <a:pt x="4" y="2"/>
                  </a:lnTo>
                  <a:lnTo>
                    <a:pt x="6" y="2"/>
                  </a:lnTo>
                  <a:lnTo>
                    <a:pt x="4" y="2"/>
                  </a:lnTo>
                  <a:lnTo>
                    <a:pt x="2" y="0"/>
                  </a:lnTo>
                  <a:close/>
                </a:path>
              </a:pathLst>
            </a:custGeom>
            <a:solidFill>
              <a:srgbClr val="FC6800"/>
            </a:solidFill>
            <a:ln w="3175">
              <a:solidFill>
                <a:schemeClr val="bg1"/>
              </a:solidFill>
              <a:prstDash val="sysDot"/>
              <a:round/>
              <a:headEnd/>
              <a:tailEnd/>
            </a:ln>
          </p:spPr>
          <p:txBody>
            <a:bodyPr/>
            <a:lstStyle/>
            <a:p>
              <a:pPr fontAlgn="base">
                <a:spcBef>
                  <a:spcPct val="0"/>
                </a:spcBef>
                <a:spcAft>
                  <a:spcPct val="0"/>
                </a:spcAft>
              </a:pPr>
              <a:endParaRPr lang="de-DE" sz="2400">
                <a:solidFill>
                  <a:srgbClr val="000000"/>
                </a:solidFill>
                <a:cs typeface="Arial" charset="0"/>
              </a:endParaRPr>
            </a:p>
          </p:txBody>
        </p:sp>
        <p:sp>
          <p:nvSpPr>
            <p:cNvPr id="14684" name="Freeform 2766"/>
            <p:cNvSpPr>
              <a:spLocks/>
            </p:cNvSpPr>
            <p:nvPr/>
          </p:nvSpPr>
          <p:spPr bwMode="auto">
            <a:xfrm>
              <a:off x="5395686" y="1384752"/>
              <a:ext cx="5238" cy="1310"/>
            </a:xfrm>
            <a:custGeom>
              <a:avLst/>
              <a:gdLst>
                <a:gd name="T0" fmla="*/ 2147483647 w 6"/>
                <a:gd name="T1" fmla="*/ 0 h 2"/>
                <a:gd name="T2" fmla="*/ 2147483647 w 6"/>
                <a:gd name="T3" fmla="*/ 0 h 2"/>
                <a:gd name="T4" fmla="*/ 2147483647 w 6"/>
                <a:gd name="T5" fmla="*/ 0 h 2"/>
                <a:gd name="T6" fmla="*/ 0 w 6"/>
                <a:gd name="T7" fmla="*/ 0 h 2"/>
                <a:gd name="T8" fmla="*/ 0 w 6"/>
                <a:gd name="T9" fmla="*/ 2147483647 h 2"/>
                <a:gd name="T10" fmla="*/ 2147483647 w 6"/>
                <a:gd name="T11" fmla="*/ 2147483647 h 2"/>
                <a:gd name="T12" fmla="*/ 2147483647 w 6"/>
                <a:gd name="T13" fmla="*/ 2147483647 h 2"/>
                <a:gd name="T14" fmla="*/ 2147483647 w 6"/>
                <a:gd name="T15" fmla="*/ 0 h 2"/>
                <a:gd name="T16" fmla="*/ 0 60000 65536"/>
                <a:gd name="T17" fmla="*/ 0 60000 65536"/>
                <a:gd name="T18" fmla="*/ 0 60000 65536"/>
                <a:gd name="T19" fmla="*/ 0 60000 65536"/>
                <a:gd name="T20" fmla="*/ 0 60000 65536"/>
                <a:gd name="T21" fmla="*/ 0 60000 65536"/>
                <a:gd name="T22" fmla="*/ 0 60000 65536"/>
                <a:gd name="T23" fmla="*/ 0 60000 65536"/>
                <a:gd name="T24" fmla="*/ 0 w 6"/>
                <a:gd name="T25" fmla="*/ 0 h 2"/>
                <a:gd name="T26" fmla="*/ 6 w 6"/>
                <a:gd name="T27" fmla="*/ 2 h 2"/>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6" h="2">
                  <a:moveTo>
                    <a:pt x="6" y="0"/>
                  </a:moveTo>
                  <a:lnTo>
                    <a:pt x="4" y="0"/>
                  </a:lnTo>
                  <a:lnTo>
                    <a:pt x="2" y="0"/>
                  </a:lnTo>
                  <a:lnTo>
                    <a:pt x="0" y="0"/>
                  </a:lnTo>
                  <a:lnTo>
                    <a:pt x="0" y="2"/>
                  </a:lnTo>
                  <a:lnTo>
                    <a:pt x="2" y="2"/>
                  </a:lnTo>
                  <a:lnTo>
                    <a:pt x="6" y="2"/>
                  </a:lnTo>
                  <a:lnTo>
                    <a:pt x="6" y="0"/>
                  </a:lnTo>
                  <a:close/>
                </a:path>
              </a:pathLst>
            </a:custGeom>
            <a:solidFill>
              <a:srgbClr val="FC6800"/>
            </a:solidFill>
            <a:ln w="3175">
              <a:solidFill>
                <a:schemeClr val="bg1"/>
              </a:solidFill>
              <a:prstDash val="sysDot"/>
              <a:round/>
              <a:headEnd/>
              <a:tailEnd/>
            </a:ln>
          </p:spPr>
          <p:txBody>
            <a:bodyPr/>
            <a:lstStyle/>
            <a:p>
              <a:pPr fontAlgn="base">
                <a:spcBef>
                  <a:spcPct val="0"/>
                </a:spcBef>
                <a:spcAft>
                  <a:spcPct val="0"/>
                </a:spcAft>
              </a:pPr>
              <a:endParaRPr lang="de-DE" sz="2400">
                <a:solidFill>
                  <a:srgbClr val="000000"/>
                </a:solidFill>
                <a:cs typeface="Arial" charset="0"/>
              </a:endParaRPr>
            </a:p>
          </p:txBody>
        </p:sp>
        <p:sp>
          <p:nvSpPr>
            <p:cNvPr id="14685" name="Freeform 2767"/>
            <p:cNvSpPr>
              <a:spLocks/>
            </p:cNvSpPr>
            <p:nvPr/>
          </p:nvSpPr>
          <p:spPr bwMode="auto">
            <a:xfrm>
              <a:off x="5238559" y="1429271"/>
              <a:ext cx="5238" cy="1310"/>
            </a:xfrm>
            <a:custGeom>
              <a:avLst/>
              <a:gdLst>
                <a:gd name="T0" fmla="*/ 2147483647 w 4"/>
                <a:gd name="T1" fmla="*/ 0 h 2"/>
                <a:gd name="T2" fmla="*/ 0 w 4"/>
                <a:gd name="T3" fmla="*/ 0 h 2"/>
                <a:gd name="T4" fmla="*/ 0 w 4"/>
                <a:gd name="T5" fmla="*/ 0 h 2"/>
                <a:gd name="T6" fmla="*/ 2147483647 w 4"/>
                <a:gd name="T7" fmla="*/ 2147483647 h 2"/>
                <a:gd name="T8" fmla="*/ 2147483647 w 4"/>
                <a:gd name="T9" fmla="*/ 2147483647 h 2"/>
                <a:gd name="T10" fmla="*/ 2147483647 w 4"/>
                <a:gd name="T11" fmla="*/ 0 h 2"/>
                <a:gd name="T12" fmla="*/ 2147483647 w 4"/>
                <a:gd name="T13" fmla="*/ 0 h 2"/>
                <a:gd name="T14" fmla="*/ 0 60000 65536"/>
                <a:gd name="T15" fmla="*/ 0 60000 65536"/>
                <a:gd name="T16" fmla="*/ 0 60000 65536"/>
                <a:gd name="T17" fmla="*/ 0 60000 65536"/>
                <a:gd name="T18" fmla="*/ 0 60000 65536"/>
                <a:gd name="T19" fmla="*/ 0 60000 65536"/>
                <a:gd name="T20" fmla="*/ 0 60000 65536"/>
                <a:gd name="T21" fmla="*/ 0 w 4"/>
                <a:gd name="T22" fmla="*/ 0 h 2"/>
                <a:gd name="T23" fmla="*/ 4 w 4"/>
                <a:gd name="T24" fmla="*/ 2 h 2"/>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4" h="2">
                  <a:moveTo>
                    <a:pt x="2" y="0"/>
                  </a:moveTo>
                  <a:lnTo>
                    <a:pt x="0" y="0"/>
                  </a:lnTo>
                  <a:lnTo>
                    <a:pt x="2" y="2"/>
                  </a:lnTo>
                  <a:lnTo>
                    <a:pt x="4" y="2"/>
                  </a:lnTo>
                  <a:lnTo>
                    <a:pt x="2" y="0"/>
                  </a:lnTo>
                  <a:close/>
                </a:path>
              </a:pathLst>
            </a:custGeom>
            <a:solidFill>
              <a:srgbClr val="FC6800"/>
            </a:solidFill>
            <a:ln w="3175">
              <a:solidFill>
                <a:schemeClr val="bg1"/>
              </a:solidFill>
              <a:prstDash val="sysDot"/>
              <a:round/>
              <a:headEnd/>
              <a:tailEnd/>
            </a:ln>
          </p:spPr>
          <p:txBody>
            <a:bodyPr/>
            <a:lstStyle/>
            <a:p>
              <a:pPr fontAlgn="base">
                <a:spcBef>
                  <a:spcPct val="0"/>
                </a:spcBef>
                <a:spcAft>
                  <a:spcPct val="0"/>
                </a:spcAft>
              </a:pPr>
              <a:endParaRPr lang="de-DE" sz="2400">
                <a:solidFill>
                  <a:srgbClr val="000000"/>
                </a:solidFill>
                <a:cs typeface="Arial" charset="0"/>
              </a:endParaRPr>
            </a:p>
          </p:txBody>
        </p:sp>
        <p:sp>
          <p:nvSpPr>
            <p:cNvPr id="14686" name="Freeform 2768"/>
            <p:cNvSpPr>
              <a:spLocks/>
            </p:cNvSpPr>
            <p:nvPr/>
          </p:nvSpPr>
          <p:spPr bwMode="auto">
            <a:xfrm>
              <a:off x="5785883" y="1433200"/>
              <a:ext cx="1310" cy="0"/>
            </a:xfrm>
            <a:custGeom>
              <a:avLst/>
              <a:gdLst>
                <a:gd name="T0" fmla="*/ 0 w 2"/>
                <a:gd name="T1" fmla="*/ 0 h 2"/>
                <a:gd name="T2" fmla="*/ 0 w 2"/>
                <a:gd name="T3" fmla="*/ 0 h 2"/>
                <a:gd name="T4" fmla="*/ 2147483647 w 2"/>
                <a:gd name="T5" fmla="*/ 0 h 2"/>
                <a:gd name="T6" fmla="*/ 0 w 2"/>
                <a:gd name="T7" fmla="*/ 0 h 2"/>
                <a:gd name="T8" fmla="*/ 0 60000 65536"/>
                <a:gd name="T9" fmla="*/ 0 60000 65536"/>
                <a:gd name="T10" fmla="*/ 0 60000 65536"/>
                <a:gd name="T11" fmla="*/ 0 60000 65536"/>
                <a:gd name="T12" fmla="*/ 0 w 2"/>
                <a:gd name="T13" fmla="*/ 0 h 2"/>
                <a:gd name="T14" fmla="*/ 2 w 2"/>
                <a:gd name="T15" fmla="*/ 0 h 2"/>
              </a:gdLst>
              <a:ahLst/>
              <a:cxnLst>
                <a:cxn ang="T8">
                  <a:pos x="T0" y="T1"/>
                </a:cxn>
                <a:cxn ang="T9">
                  <a:pos x="T2" y="T3"/>
                </a:cxn>
                <a:cxn ang="T10">
                  <a:pos x="T4" y="T5"/>
                </a:cxn>
                <a:cxn ang="T11">
                  <a:pos x="T6" y="T7"/>
                </a:cxn>
              </a:cxnLst>
              <a:rect l="T12" t="T13" r="T14" b="T15"/>
              <a:pathLst>
                <a:path w="2" h="2">
                  <a:moveTo>
                    <a:pt x="0" y="0"/>
                  </a:moveTo>
                  <a:lnTo>
                    <a:pt x="0" y="2"/>
                  </a:lnTo>
                  <a:lnTo>
                    <a:pt x="2" y="2"/>
                  </a:lnTo>
                  <a:lnTo>
                    <a:pt x="0" y="0"/>
                  </a:lnTo>
                  <a:close/>
                </a:path>
              </a:pathLst>
            </a:custGeom>
            <a:noFill/>
            <a:ln w="3175">
              <a:solidFill>
                <a:schemeClr val="bg1"/>
              </a:solidFill>
              <a:prstDash val="sysDot"/>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lang="de-DE" sz="2400">
                <a:solidFill>
                  <a:srgbClr val="000000"/>
                </a:solidFill>
                <a:cs typeface="Arial" charset="0"/>
              </a:endParaRPr>
            </a:p>
          </p:txBody>
        </p:sp>
        <p:sp>
          <p:nvSpPr>
            <p:cNvPr id="14687" name="Freeform 2769"/>
            <p:cNvSpPr>
              <a:spLocks/>
            </p:cNvSpPr>
            <p:nvPr/>
          </p:nvSpPr>
          <p:spPr bwMode="auto">
            <a:xfrm>
              <a:off x="5250344" y="1433200"/>
              <a:ext cx="3929" cy="0"/>
            </a:xfrm>
            <a:custGeom>
              <a:avLst/>
              <a:gdLst>
                <a:gd name="T0" fmla="*/ 0 w 4"/>
                <a:gd name="T1" fmla="*/ 0 h 2"/>
                <a:gd name="T2" fmla="*/ 0 w 4"/>
                <a:gd name="T3" fmla="*/ 0 h 2"/>
                <a:gd name="T4" fmla="*/ 2147483647 w 4"/>
                <a:gd name="T5" fmla="*/ 0 h 2"/>
                <a:gd name="T6" fmla="*/ 2147483647 w 4"/>
                <a:gd name="T7" fmla="*/ 0 h 2"/>
                <a:gd name="T8" fmla="*/ 0 w 4"/>
                <a:gd name="T9" fmla="*/ 0 h 2"/>
                <a:gd name="T10" fmla="*/ 0 60000 65536"/>
                <a:gd name="T11" fmla="*/ 0 60000 65536"/>
                <a:gd name="T12" fmla="*/ 0 60000 65536"/>
                <a:gd name="T13" fmla="*/ 0 60000 65536"/>
                <a:gd name="T14" fmla="*/ 0 60000 65536"/>
                <a:gd name="T15" fmla="*/ 0 w 4"/>
                <a:gd name="T16" fmla="*/ 0 h 2"/>
                <a:gd name="T17" fmla="*/ 4 w 4"/>
                <a:gd name="T18" fmla="*/ 0 h 2"/>
              </a:gdLst>
              <a:ahLst/>
              <a:cxnLst>
                <a:cxn ang="T10">
                  <a:pos x="T0" y="T1"/>
                </a:cxn>
                <a:cxn ang="T11">
                  <a:pos x="T2" y="T3"/>
                </a:cxn>
                <a:cxn ang="T12">
                  <a:pos x="T4" y="T5"/>
                </a:cxn>
                <a:cxn ang="T13">
                  <a:pos x="T6" y="T7"/>
                </a:cxn>
                <a:cxn ang="T14">
                  <a:pos x="T8" y="T9"/>
                </a:cxn>
              </a:cxnLst>
              <a:rect l="T15" t="T16" r="T17" b="T18"/>
              <a:pathLst>
                <a:path w="4" h="2">
                  <a:moveTo>
                    <a:pt x="0" y="0"/>
                  </a:moveTo>
                  <a:lnTo>
                    <a:pt x="0" y="2"/>
                  </a:lnTo>
                  <a:lnTo>
                    <a:pt x="2" y="2"/>
                  </a:lnTo>
                  <a:lnTo>
                    <a:pt x="4" y="2"/>
                  </a:lnTo>
                  <a:lnTo>
                    <a:pt x="0" y="0"/>
                  </a:lnTo>
                  <a:close/>
                </a:path>
              </a:pathLst>
            </a:custGeom>
            <a:solidFill>
              <a:srgbClr val="FC6800"/>
            </a:solidFill>
            <a:ln w="3175">
              <a:solidFill>
                <a:schemeClr val="bg1"/>
              </a:solidFill>
              <a:prstDash val="sysDot"/>
              <a:round/>
              <a:headEnd/>
              <a:tailEnd/>
            </a:ln>
          </p:spPr>
          <p:txBody>
            <a:bodyPr/>
            <a:lstStyle/>
            <a:p>
              <a:pPr fontAlgn="base">
                <a:spcBef>
                  <a:spcPct val="0"/>
                </a:spcBef>
                <a:spcAft>
                  <a:spcPct val="0"/>
                </a:spcAft>
              </a:pPr>
              <a:endParaRPr lang="de-DE" sz="2400">
                <a:solidFill>
                  <a:srgbClr val="000000"/>
                </a:solidFill>
                <a:cs typeface="Arial" charset="0"/>
              </a:endParaRPr>
            </a:p>
          </p:txBody>
        </p:sp>
        <p:sp>
          <p:nvSpPr>
            <p:cNvPr id="14688" name="Freeform 2770"/>
            <p:cNvSpPr>
              <a:spLocks/>
            </p:cNvSpPr>
            <p:nvPr/>
          </p:nvSpPr>
          <p:spPr bwMode="auto">
            <a:xfrm>
              <a:off x="5611735" y="1433200"/>
              <a:ext cx="3929" cy="7856"/>
            </a:xfrm>
            <a:custGeom>
              <a:avLst/>
              <a:gdLst>
                <a:gd name="T0" fmla="*/ 2147483647 w 4"/>
                <a:gd name="T1" fmla="*/ 0 h 8"/>
                <a:gd name="T2" fmla="*/ 0 w 4"/>
                <a:gd name="T3" fmla="*/ 0 h 8"/>
                <a:gd name="T4" fmla="*/ 0 w 4"/>
                <a:gd name="T5" fmla="*/ 2147483647 h 8"/>
                <a:gd name="T6" fmla="*/ 2147483647 w 4"/>
                <a:gd name="T7" fmla="*/ 2147483647 h 8"/>
                <a:gd name="T8" fmla="*/ 2147483647 w 4"/>
                <a:gd name="T9" fmla="*/ 2147483647 h 8"/>
                <a:gd name="T10" fmla="*/ 0 w 4"/>
                <a:gd name="T11" fmla="*/ 2147483647 h 8"/>
                <a:gd name="T12" fmla="*/ 0 w 4"/>
                <a:gd name="T13" fmla="*/ 2147483647 h 8"/>
                <a:gd name="T14" fmla="*/ 2147483647 w 4"/>
                <a:gd name="T15" fmla="*/ 2147483647 h 8"/>
                <a:gd name="T16" fmla="*/ 2147483647 w 4"/>
                <a:gd name="T17" fmla="*/ 2147483647 h 8"/>
                <a:gd name="T18" fmla="*/ 2147483647 w 4"/>
                <a:gd name="T19" fmla="*/ 2147483647 h 8"/>
                <a:gd name="T20" fmla="*/ 2147483647 w 4"/>
                <a:gd name="T21" fmla="*/ 2147483647 h 8"/>
                <a:gd name="T22" fmla="*/ 2147483647 w 4"/>
                <a:gd name="T23" fmla="*/ 0 h 8"/>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4"/>
                <a:gd name="T37" fmla="*/ 0 h 8"/>
                <a:gd name="T38" fmla="*/ 4 w 4"/>
                <a:gd name="T39" fmla="*/ 8 h 8"/>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4" h="8">
                  <a:moveTo>
                    <a:pt x="2" y="0"/>
                  </a:moveTo>
                  <a:lnTo>
                    <a:pt x="0" y="0"/>
                  </a:lnTo>
                  <a:lnTo>
                    <a:pt x="0" y="2"/>
                  </a:lnTo>
                  <a:lnTo>
                    <a:pt x="2" y="2"/>
                  </a:lnTo>
                  <a:lnTo>
                    <a:pt x="2" y="4"/>
                  </a:lnTo>
                  <a:lnTo>
                    <a:pt x="0" y="4"/>
                  </a:lnTo>
                  <a:lnTo>
                    <a:pt x="0" y="6"/>
                  </a:lnTo>
                  <a:lnTo>
                    <a:pt x="4" y="8"/>
                  </a:lnTo>
                  <a:lnTo>
                    <a:pt x="2" y="6"/>
                  </a:lnTo>
                  <a:lnTo>
                    <a:pt x="2" y="4"/>
                  </a:lnTo>
                  <a:lnTo>
                    <a:pt x="4" y="4"/>
                  </a:lnTo>
                  <a:lnTo>
                    <a:pt x="2" y="0"/>
                  </a:lnTo>
                  <a:close/>
                </a:path>
              </a:pathLst>
            </a:custGeom>
            <a:noFill/>
            <a:ln w="3175">
              <a:solidFill>
                <a:schemeClr val="bg1"/>
              </a:solidFill>
              <a:prstDash val="sysDot"/>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lang="de-DE" sz="2400">
                <a:solidFill>
                  <a:srgbClr val="000000"/>
                </a:solidFill>
                <a:cs typeface="Arial" charset="0"/>
              </a:endParaRPr>
            </a:p>
          </p:txBody>
        </p:sp>
        <p:sp>
          <p:nvSpPr>
            <p:cNvPr id="14689" name="Freeform 2771"/>
            <p:cNvSpPr>
              <a:spLocks/>
            </p:cNvSpPr>
            <p:nvPr/>
          </p:nvSpPr>
          <p:spPr bwMode="auto">
            <a:xfrm>
              <a:off x="5787193" y="1435819"/>
              <a:ext cx="1310" cy="2619"/>
            </a:xfrm>
            <a:custGeom>
              <a:avLst/>
              <a:gdLst>
                <a:gd name="T0" fmla="*/ 2147483647 w 2"/>
                <a:gd name="T1" fmla="*/ 0 h 2"/>
                <a:gd name="T2" fmla="*/ 0 w 2"/>
                <a:gd name="T3" fmla="*/ 2147483647 h 2"/>
                <a:gd name="T4" fmla="*/ 2147483647 w 2"/>
                <a:gd name="T5" fmla="*/ 2147483647 h 2"/>
                <a:gd name="T6" fmla="*/ 2147483647 w 2"/>
                <a:gd name="T7" fmla="*/ 0 h 2"/>
                <a:gd name="T8" fmla="*/ 0 60000 65536"/>
                <a:gd name="T9" fmla="*/ 0 60000 65536"/>
                <a:gd name="T10" fmla="*/ 0 60000 65536"/>
                <a:gd name="T11" fmla="*/ 0 60000 65536"/>
                <a:gd name="T12" fmla="*/ 0 w 2"/>
                <a:gd name="T13" fmla="*/ 0 h 2"/>
                <a:gd name="T14" fmla="*/ 2 w 2"/>
                <a:gd name="T15" fmla="*/ 2 h 2"/>
              </a:gdLst>
              <a:ahLst/>
              <a:cxnLst>
                <a:cxn ang="T8">
                  <a:pos x="T0" y="T1"/>
                </a:cxn>
                <a:cxn ang="T9">
                  <a:pos x="T2" y="T3"/>
                </a:cxn>
                <a:cxn ang="T10">
                  <a:pos x="T4" y="T5"/>
                </a:cxn>
                <a:cxn ang="T11">
                  <a:pos x="T6" y="T7"/>
                </a:cxn>
              </a:cxnLst>
              <a:rect l="T12" t="T13" r="T14" b="T15"/>
              <a:pathLst>
                <a:path w="2" h="2">
                  <a:moveTo>
                    <a:pt x="2" y="0"/>
                  </a:moveTo>
                  <a:lnTo>
                    <a:pt x="0" y="2"/>
                  </a:lnTo>
                  <a:lnTo>
                    <a:pt x="2" y="2"/>
                  </a:lnTo>
                  <a:lnTo>
                    <a:pt x="2" y="0"/>
                  </a:lnTo>
                  <a:close/>
                </a:path>
              </a:pathLst>
            </a:custGeom>
            <a:noFill/>
            <a:ln w="3175">
              <a:solidFill>
                <a:schemeClr val="bg1"/>
              </a:solidFill>
              <a:prstDash val="sysDot"/>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lang="de-DE" sz="2400">
                <a:solidFill>
                  <a:srgbClr val="000000"/>
                </a:solidFill>
                <a:cs typeface="Arial" charset="0"/>
              </a:endParaRPr>
            </a:p>
          </p:txBody>
        </p:sp>
        <p:sp>
          <p:nvSpPr>
            <p:cNvPr id="14690" name="Freeform 2772"/>
            <p:cNvSpPr>
              <a:spLocks/>
            </p:cNvSpPr>
            <p:nvPr/>
          </p:nvSpPr>
          <p:spPr bwMode="auto">
            <a:xfrm>
              <a:off x="5754458" y="1438438"/>
              <a:ext cx="6547" cy="2619"/>
            </a:xfrm>
            <a:custGeom>
              <a:avLst/>
              <a:gdLst>
                <a:gd name="T0" fmla="*/ 2147483647 w 8"/>
                <a:gd name="T1" fmla="*/ 0 h 2"/>
                <a:gd name="T2" fmla="*/ 2147483647 w 8"/>
                <a:gd name="T3" fmla="*/ 0 h 2"/>
                <a:gd name="T4" fmla="*/ 0 w 8"/>
                <a:gd name="T5" fmla="*/ 0 h 2"/>
                <a:gd name="T6" fmla="*/ 0 w 8"/>
                <a:gd name="T7" fmla="*/ 2147483647 h 2"/>
                <a:gd name="T8" fmla="*/ 2147483647 w 8"/>
                <a:gd name="T9" fmla="*/ 2147483647 h 2"/>
                <a:gd name="T10" fmla="*/ 2147483647 w 8"/>
                <a:gd name="T11" fmla="*/ 2147483647 h 2"/>
                <a:gd name="T12" fmla="*/ 2147483647 w 8"/>
                <a:gd name="T13" fmla="*/ 2147483647 h 2"/>
                <a:gd name="T14" fmla="*/ 2147483647 w 8"/>
                <a:gd name="T15" fmla="*/ 0 h 2"/>
                <a:gd name="T16" fmla="*/ 0 60000 65536"/>
                <a:gd name="T17" fmla="*/ 0 60000 65536"/>
                <a:gd name="T18" fmla="*/ 0 60000 65536"/>
                <a:gd name="T19" fmla="*/ 0 60000 65536"/>
                <a:gd name="T20" fmla="*/ 0 60000 65536"/>
                <a:gd name="T21" fmla="*/ 0 60000 65536"/>
                <a:gd name="T22" fmla="*/ 0 60000 65536"/>
                <a:gd name="T23" fmla="*/ 0 60000 65536"/>
                <a:gd name="T24" fmla="*/ 0 w 8"/>
                <a:gd name="T25" fmla="*/ 0 h 2"/>
                <a:gd name="T26" fmla="*/ 8 w 8"/>
                <a:gd name="T27" fmla="*/ 2 h 2"/>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8" h="2">
                  <a:moveTo>
                    <a:pt x="4" y="0"/>
                  </a:moveTo>
                  <a:lnTo>
                    <a:pt x="2" y="0"/>
                  </a:lnTo>
                  <a:lnTo>
                    <a:pt x="0" y="0"/>
                  </a:lnTo>
                  <a:lnTo>
                    <a:pt x="0" y="2"/>
                  </a:lnTo>
                  <a:lnTo>
                    <a:pt x="2" y="2"/>
                  </a:lnTo>
                  <a:lnTo>
                    <a:pt x="4" y="2"/>
                  </a:lnTo>
                  <a:lnTo>
                    <a:pt x="8" y="2"/>
                  </a:lnTo>
                  <a:lnTo>
                    <a:pt x="4" y="0"/>
                  </a:lnTo>
                  <a:close/>
                </a:path>
              </a:pathLst>
            </a:custGeom>
            <a:noFill/>
            <a:ln w="3175">
              <a:solidFill>
                <a:schemeClr val="bg1"/>
              </a:solidFill>
              <a:prstDash val="sysDot"/>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lang="de-DE" sz="2400">
                <a:solidFill>
                  <a:srgbClr val="000000"/>
                </a:solidFill>
                <a:cs typeface="Arial" charset="0"/>
              </a:endParaRPr>
            </a:p>
          </p:txBody>
        </p:sp>
        <p:sp>
          <p:nvSpPr>
            <p:cNvPr id="14691" name="Freeform 2773"/>
            <p:cNvSpPr>
              <a:spLocks/>
            </p:cNvSpPr>
            <p:nvPr/>
          </p:nvSpPr>
          <p:spPr bwMode="auto">
            <a:xfrm>
              <a:off x="4503993" y="1365111"/>
              <a:ext cx="2288809" cy="641600"/>
            </a:xfrm>
            <a:custGeom>
              <a:avLst/>
              <a:gdLst>
                <a:gd name="T0" fmla="*/ 2147483647 w 2490"/>
                <a:gd name="T1" fmla="*/ 2147483647 h 779"/>
                <a:gd name="T2" fmla="*/ 2147483647 w 2490"/>
                <a:gd name="T3" fmla="*/ 2147483647 h 779"/>
                <a:gd name="T4" fmla="*/ 2147483647 w 2490"/>
                <a:gd name="T5" fmla="*/ 2147483647 h 779"/>
                <a:gd name="T6" fmla="*/ 2147483647 w 2490"/>
                <a:gd name="T7" fmla="*/ 2147483647 h 779"/>
                <a:gd name="T8" fmla="*/ 2147483647 w 2490"/>
                <a:gd name="T9" fmla="*/ 2147483647 h 779"/>
                <a:gd name="T10" fmla="*/ 2147483647 w 2490"/>
                <a:gd name="T11" fmla="*/ 2147483647 h 779"/>
                <a:gd name="T12" fmla="*/ 2147483647 w 2490"/>
                <a:gd name="T13" fmla="*/ 2147483647 h 779"/>
                <a:gd name="T14" fmla="*/ 2147483647 w 2490"/>
                <a:gd name="T15" fmla="*/ 2147483647 h 779"/>
                <a:gd name="T16" fmla="*/ 2147483647 w 2490"/>
                <a:gd name="T17" fmla="*/ 2147483647 h 779"/>
                <a:gd name="T18" fmla="*/ 2147483647 w 2490"/>
                <a:gd name="T19" fmla="*/ 2147483647 h 779"/>
                <a:gd name="T20" fmla="*/ 2147483647 w 2490"/>
                <a:gd name="T21" fmla="*/ 2147483647 h 779"/>
                <a:gd name="T22" fmla="*/ 2147483647 w 2490"/>
                <a:gd name="T23" fmla="*/ 2147483647 h 779"/>
                <a:gd name="T24" fmla="*/ 2147483647 w 2490"/>
                <a:gd name="T25" fmla="*/ 2147483647 h 779"/>
                <a:gd name="T26" fmla="*/ 2147483647 w 2490"/>
                <a:gd name="T27" fmla="*/ 2147483647 h 779"/>
                <a:gd name="T28" fmla="*/ 2147483647 w 2490"/>
                <a:gd name="T29" fmla="*/ 2147483647 h 779"/>
                <a:gd name="T30" fmla="*/ 2147483647 w 2490"/>
                <a:gd name="T31" fmla="*/ 2147483647 h 779"/>
                <a:gd name="T32" fmla="*/ 2147483647 w 2490"/>
                <a:gd name="T33" fmla="*/ 2147483647 h 779"/>
                <a:gd name="T34" fmla="*/ 2147483647 w 2490"/>
                <a:gd name="T35" fmla="*/ 2147483647 h 779"/>
                <a:gd name="T36" fmla="*/ 2147483647 w 2490"/>
                <a:gd name="T37" fmla="*/ 2147483647 h 779"/>
                <a:gd name="T38" fmla="*/ 2147483647 w 2490"/>
                <a:gd name="T39" fmla="*/ 2147483647 h 779"/>
                <a:gd name="T40" fmla="*/ 2147483647 w 2490"/>
                <a:gd name="T41" fmla="*/ 2147483647 h 779"/>
                <a:gd name="T42" fmla="*/ 2147483647 w 2490"/>
                <a:gd name="T43" fmla="*/ 2147483647 h 779"/>
                <a:gd name="T44" fmla="*/ 2147483647 w 2490"/>
                <a:gd name="T45" fmla="*/ 2147483647 h 779"/>
                <a:gd name="T46" fmla="*/ 2147483647 w 2490"/>
                <a:gd name="T47" fmla="*/ 2147483647 h 779"/>
                <a:gd name="T48" fmla="*/ 2147483647 w 2490"/>
                <a:gd name="T49" fmla="*/ 2147483647 h 779"/>
                <a:gd name="T50" fmla="*/ 2147483647 w 2490"/>
                <a:gd name="T51" fmla="*/ 2147483647 h 779"/>
                <a:gd name="T52" fmla="*/ 2147483647 w 2490"/>
                <a:gd name="T53" fmla="*/ 2147483647 h 779"/>
                <a:gd name="T54" fmla="*/ 2147483647 w 2490"/>
                <a:gd name="T55" fmla="*/ 2147483647 h 779"/>
                <a:gd name="T56" fmla="*/ 2147483647 w 2490"/>
                <a:gd name="T57" fmla="*/ 2147483647 h 779"/>
                <a:gd name="T58" fmla="*/ 2147483647 w 2490"/>
                <a:gd name="T59" fmla="*/ 2147483647 h 779"/>
                <a:gd name="T60" fmla="*/ 2147483647 w 2490"/>
                <a:gd name="T61" fmla="*/ 2147483647 h 779"/>
                <a:gd name="T62" fmla="*/ 2147483647 w 2490"/>
                <a:gd name="T63" fmla="*/ 2147483647 h 779"/>
                <a:gd name="T64" fmla="*/ 2147483647 w 2490"/>
                <a:gd name="T65" fmla="*/ 2147483647 h 779"/>
                <a:gd name="T66" fmla="*/ 2147483647 w 2490"/>
                <a:gd name="T67" fmla="*/ 2147483647 h 779"/>
                <a:gd name="T68" fmla="*/ 2147483647 w 2490"/>
                <a:gd name="T69" fmla="*/ 2147483647 h 779"/>
                <a:gd name="T70" fmla="*/ 2147483647 w 2490"/>
                <a:gd name="T71" fmla="*/ 2147483647 h 779"/>
                <a:gd name="T72" fmla="*/ 2147483647 w 2490"/>
                <a:gd name="T73" fmla="*/ 2147483647 h 779"/>
                <a:gd name="T74" fmla="*/ 2147483647 w 2490"/>
                <a:gd name="T75" fmla="*/ 2147483647 h 779"/>
                <a:gd name="T76" fmla="*/ 2147483647 w 2490"/>
                <a:gd name="T77" fmla="*/ 2147483647 h 779"/>
                <a:gd name="T78" fmla="*/ 2147483647 w 2490"/>
                <a:gd name="T79" fmla="*/ 2147483647 h 779"/>
                <a:gd name="T80" fmla="*/ 2147483647 w 2490"/>
                <a:gd name="T81" fmla="*/ 2147483647 h 779"/>
                <a:gd name="T82" fmla="*/ 2147483647 w 2490"/>
                <a:gd name="T83" fmla="*/ 2147483647 h 779"/>
                <a:gd name="T84" fmla="*/ 2147483647 w 2490"/>
                <a:gd name="T85" fmla="*/ 2147483647 h 779"/>
                <a:gd name="T86" fmla="*/ 2147483647 w 2490"/>
                <a:gd name="T87" fmla="*/ 2147483647 h 779"/>
                <a:gd name="T88" fmla="*/ 2147483647 w 2490"/>
                <a:gd name="T89" fmla="*/ 2147483647 h 779"/>
                <a:gd name="T90" fmla="*/ 2147483647 w 2490"/>
                <a:gd name="T91" fmla="*/ 2147483647 h 779"/>
                <a:gd name="T92" fmla="*/ 2147483647 w 2490"/>
                <a:gd name="T93" fmla="*/ 2147483647 h 779"/>
                <a:gd name="T94" fmla="*/ 2147483647 w 2490"/>
                <a:gd name="T95" fmla="*/ 2147483647 h 779"/>
                <a:gd name="T96" fmla="*/ 2147483647 w 2490"/>
                <a:gd name="T97" fmla="*/ 2147483647 h 779"/>
                <a:gd name="T98" fmla="*/ 2147483647 w 2490"/>
                <a:gd name="T99" fmla="*/ 2147483647 h 779"/>
                <a:gd name="T100" fmla="*/ 2147483647 w 2490"/>
                <a:gd name="T101" fmla="*/ 2147483647 h 779"/>
                <a:gd name="T102" fmla="*/ 2147483647 w 2490"/>
                <a:gd name="T103" fmla="*/ 2147483647 h 779"/>
                <a:gd name="T104" fmla="*/ 2147483647 w 2490"/>
                <a:gd name="T105" fmla="*/ 2147483647 h 779"/>
                <a:gd name="T106" fmla="*/ 2147483647 w 2490"/>
                <a:gd name="T107" fmla="*/ 2147483647 h 779"/>
                <a:gd name="T108" fmla="*/ 2147483647 w 2490"/>
                <a:gd name="T109" fmla="*/ 2147483647 h 779"/>
                <a:gd name="T110" fmla="*/ 2147483647 w 2490"/>
                <a:gd name="T111" fmla="*/ 2147483647 h 779"/>
                <a:gd name="T112" fmla="*/ 2147483647 w 2490"/>
                <a:gd name="T113" fmla="*/ 2147483647 h 779"/>
                <a:gd name="T114" fmla="*/ 2147483647 w 2490"/>
                <a:gd name="T115" fmla="*/ 2147483647 h 779"/>
                <a:gd name="T116" fmla="*/ 2147483647 w 2490"/>
                <a:gd name="T117" fmla="*/ 2147483647 h 779"/>
                <a:gd name="T118" fmla="*/ 2147483647 w 2490"/>
                <a:gd name="T119" fmla="*/ 2147483647 h 779"/>
                <a:gd name="T120" fmla="*/ 2147483647 w 2490"/>
                <a:gd name="T121" fmla="*/ 2147483647 h 779"/>
                <a:gd name="T122" fmla="*/ 2147483647 w 2490"/>
                <a:gd name="T123" fmla="*/ 2147483647 h 779"/>
                <a:gd name="T124" fmla="*/ 2147483647 w 2490"/>
                <a:gd name="T125" fmla="*/ 2147483647 h 779"/>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60000 65536"/>
                <a:gd name="T187" fmla="*/ 0 60000 65536"/>
                <a:gd name="T188" fmla="*/ 0 60000 65536"/>
                <a:gd name="T189" fmla="*/ 0 w 2490"/>
                <a:gd name="T190" fmla="*/ 0 h 779"/>
                <a:gd name="T191" fmla="*/ 2490 w 2490"/>
                <a:gd name="T192" fmla="*/ 779 h 779"/>
              </a:gdLst>
              <a:ahLst/>
              <a:cxnLst>
                <a:cxn ang="T126">
                  <a:pos x="T0" y="T1"/>
                </a:cxn>
                <a:cxn ang="T127">
                  <a:pos x="T2" y="T3"/>
                </a:cxn>
                <a:cxn ang="T128">
                  <a:pos x="T4" y="T5"/>
                </a:cxn>
                <a:cxn ang="T129">
                  <a:pos x="T6" y="T7"/>
                </a:cxn>
                <a:cxn ang="T130">
                  <a:pos x="T8" y="T9"/>
                </a:cxn>
                <a:cxn ang="T131">
                  <a:pos x="T10" y="T11"/>
                </a:cxn>
                <a:cxn ang="T132">
                  <a:pos x="T12" y="T13"/>
                </a:cxn>
                <a:cxn ang="T133">
                  <a:pos x="T14" y="T15"/>
                </a:cxn>
                <a:cxn ang="T134">
                  <a:pos x="T16" y="T17"/>
                </a:cxn>
                <a:cxn ang="T135">
                  <a:pos x="T18" y="T19"/>
                </a:cxn>
                <a:cxn ang="T136">
                  <a:pos x="T20" y="T21"/>
                </a:cxn>
                <a:cxn ang="T137">
                  <a:pos x="T22" y="T23"/>
                </a:cxn>
                <a:cxn ang="T138">
                  <a:pos x="T24" y="T25"/>
                </a:cxn>
                <a:cxn ang="T139">
                  <a:pos x="T26" y="T27"/>
                </a:cxn>
                <a:cxn ang="T140">
                  <a:pos x="T28" y="T29"/>
                </a:cxn>
                <a:cxn ang="T141">
                  <a:pos x="T30" y="T31"/>
                </a:cxn>
                <a:cxn ang="T142">
                  <a:pos x="T32" y="T33"/>
                </a:cxn>
                <a:cxn ang="T143">
                  <a:pos x="T34" y="T35"/>
                </a:cxn>
                <a:cxn ang="T144">
                  <a:pos x="T36" y="T37"/>
                </a:cxn>
                <a:cxn ang="T145">
                  <a:pos x="T38" y="T39"/>
                </a:cxn>
                <a:cxn ang="T146">
                  <a:pos x="T40" y="T41"/>
                </a:cxn>
                <a:cxn ang="T147">
                  <a:pos x="T42" y="T43"/>
                </a:cxn>
                <a:cxn ang="T148">
                  <a:pos x="T44" y="T45"/>
                </a:cxn>
                <a:cxn ang="T149">
                  <a:pos x="T46" y="T47"/>
                </a:cxn>
                <a:cxn ang="T150">
                  <a:pos x="T48" y="T49"/>
                </a:cxn>
                <a:cxn ang="T151">
                  <a:pos x="T50" y="T51"/>
                </a:cxn>
                <a:cxn ang="T152">
                  <a:pos x="T52" y="T53"/>
                </a:cxn>
                <a:cxn ang="T153">
                  <a:pos x="T54" y="T55"/>
                </a:cxn>
                <a:cxn ang="T154">
                  <a:pos x="T56" y="T57"/>
                </a:cxn>
                <a:cxn ang="T155">
                  <a:pos x="T58" y="T59"/>
                </a:cxn>
                <a:cxn ang="T156">
                  <a:pos x="T60" y="T61"/>
                </a:cxn>
                <a:cxn ang="T157">
                  <a:pos x="T62" y="T63"/>
                </a:cxn>
                <a:cxn ang="T158">
                  <a:pos x="T64" y="T65"/>
                </a:cxn>
                <a:cxn ang="T159">
                  <a:pos x="T66" y="T67"/>
                </a:cxn>
                <a:cxn ang="T160">
                  <a:pos x="T68" y="T69"/>
                </a:cxn>
                <a:cxn ang="T161">
                  <a:pos x="T70" y="T71"/>
                </a:cxn>
                <a:cxn ang="T162">
                  <a:pos x="T72" y="T73"/>
                </a:cxn>
                <a:cxn ang="T163">
                  <a:pos x="T74" y="T75"/>
                </a:cxn>
                <a:cxn ang="T164">
                  <a:pos x="T76" y="T77"/>
                </a:cxn>
                <a:cxn ang="T165">
                  <a:pos x="T78" y="T79"/>
                </a:cxn>
                <a:cxn ang="T166">
                  <a:pos x="T80" y="T81"/>
                </a:cxn>
                <a:cxn ang="T167">
                  <a:pos x="T82" y="T83"/>
                </a:cxn>
                <a:cxn ang="T168">
                  <a:pos x="T84" y="T85"/>
                </a:cxn>
                <a:cxn ang="T169">
                  <a:pos x="T86" y="T87"/>
                </a:cxn>
                <a:cxn ang="T170">
                  <a:pos x="T88" y="T89"/>
                </a:cxn>
                <a:cxn ang="T171">
                  <a:pos x="T90" y="T91"/>
                </a:cxn>
                <a:cxn ang="T172">
                  <a:pos x="T92" y="T93"/>
                </a:cxn>
                <a:cxn ang="T173">
                  <a:pos x="T94" y="T95"/>
                </a:cxn>
                <a:cxn ang="T174">
                  <a:pos x="T96" y="T97"/>
                </a:cxn>
                <a:cxn ang="T175">
                  <a:pos x="T98" y="T99"/>
                </a:cxn>
                <a:cxn ang="T176">
                  <a:pos x="T100" y="T101"/>
                </a:cxn>
                <a:cxn ang="T177">
                  <a:pos x="T102" y="T103"/>
                </a:cxn>
                <a:cxn ang="T178">
                  <a:pos x="T104" y="T105"/>
                </a:cxn>
                <a:cxn ang="T179">
                  <a:pos x="T106" y="T107"/>
                </a:cxn>
                <a:cxn ang="T180">
                  <a:pos x="T108" y="T109"/>
                </a:cxn>
                <a:cxn ang="T181">
                  <a:pos x="T110" y="T111"/>
                </a:cxn>
                <a:cxn ang="T182">
                  <a:pos x="T112" y="T113"/>
                </a:cxn>
                <a:cxn ang="T183">
                  <a:pos x="T114" y="T115"/>
                </a:cxn>
                <a:cxn ang="T184">
                  <a:pos x="T116" y="T117"/>
                </a:cxn>
                <a:cxn ang="T185">
                  <a:pos x="T118" y="T119"/>
                </a:cxn>
                <a:cxn ang="T186">
                  <a:pos x="T120" y="T121"/>
                </a:cxn>
                <a:cxn ang="T187">
                  <a:pos x="T122" y="T123"/>
                </a:cxn>
                <a:cxn ang="T188">
                  <a:pos x="T124" y="T125"/>
                </a:cxn>
              </a:cxnLst>
              <a:rect l="T189" t="T190" r="T191" b="T192"/>
              <a:pathLst>
                <a:path w="2490" h="779">
                  <a:moveTo>
                    <a:pt x="1004" y="10"/>
                  </a:moveTo>
                  <a:lnTo>
                    <a:pt x="1004" y="8"/>
                  </a:lnTo>
                  <a:lnTo>
                    <a:pt x="1004" y="10"/>
                  </a:lnTo>
                  <a:lnTo>
                    <a:pt x="1002" y="10"/>
                  </a:lnTo>
                  <a:lnTo>
                    <a:pt x="1000" y="10"/>
                  </a:lnTo>
                  <a:lnTo>
                    <a:pt x="996" y="10"/>
                  </a:lnTo>
                  <a:lnTo>
                    <a:pt x="994" y="10"/>
                  </a:lnTo>
                  <a:lnTo>
                    <a:pt x="992" y="12"/>
                  </a:lnTo>
                  <a:lnTo>
                    <a:pt x="994" y="12"/>
                  </a:lnTo>
                  <a:lnTo>
                    <a:pt x="996" y="12"/>
                  </a:lnTo>
                  <a:lnTo>
                    <a:pt x="998" y="12"/>
                  </a:lnTo>
                  <a:lnTo>
                    <a:pt x="1000" y="12"/>
                  </a:lnTo>
                  <a:lnTo>
                    <a:pt x="1004" y="12"/>
                  </a:lnTo>
                  <a:lnTo>
                    <a:pt x="1006" y="12"/>
                  </a:lnTo>
                  <a:lnTo>
                    <a:pt x="1008" y="12"/>
                  </a:lnTo>
                  <a:lnTo>
                    <a:pt x="1010" y="12"/>
                  </a:lnTo>
                  <a:lnTo>
                    <a:pt x="1010" y="14"/>
                  </a:lnTo>
                  <a:lnTo>
                    <a:pt x="1014" y="14"/>
                  </a:lnTo>
                  <a:lnTo>
                    <a:pt x="1016" y="12"/>
                  </a:lnTo>
                  <a:lnTo>
                    <a:pt x="1020" y="14"/>
                  </a:lnTo>
                  <a:lnTo>
                    <a:pt x="1022" y="14"/>
                  </a:lnTo>
                  <a:lnTo>
                    <a:pt x="1024" y="14"/>
                  </a:lnTo>
                  <a:lnTo>
                    <a:pt x="1026" y="14"/>
                  </a:lnTo>
                  <a:lnTo>
                    <a:pt x="1028" y="14"/>
                  </a:lnTo>
                  <a:lnTo>
                    <a:pt x="1030" y="14"/>
                  </a:lnTo>
                  <a:lnTo>
                    <a:pt x="1032" y="14"/>
                  </a:lnTo>
                  <a:lnTo>
                    <a:pt x="1034" y="14"/>
                  </a:lnTo>
                  <a:lnTo>
                    <a:pt x="1036" y="16"/>
                  </a:lnTo>
                  <a:lnTo>
                    <a:pt x="1036" y="18"/>
                  </a:lnTo>
                  <a:lnTo>
                    <a:pt x="1034" y="18"/>
                  </a:lnTo>
                  <a:lnTo>
                    <a:pt x="1034" y="20"/>
                  </a:lnTo>
                  <a:lnTo>
                    <a:pt x="1034" y="22"/>
                  </a:lnTo>
                  <a:lnTo>
                    <a:pt x="1032" y="22"/>
                  </a:lnTo>
                  <a:lnTo>
                    <a:pt x="1030" y="22"/>
                  </a:lnTo>
                  <a:lnTo>
                    <a:pt x="1032" y="24"/>
                  </a:lnTo>
                  <a:lnTo>
                    <a:pt x="1034" y="24"/>
                  </a:lnTo>
                  <a:lnTo>
                    <a:pt x="1038" y="24"/>
                  </a:lnTo>
                  <a:lnTo>
                    <a:pt x="1040" y="24"/>
                  </a:lnTo>
                  <a:lnTo>
                    <a:pt x="1042" y="22"/>
                  </a:lnTo>
                  <a:lnTo>
                    <a:pt x="1044" y="22"/>
                  </a:lnTo>
                  <a:lnTo>
                    <a:pt x="1046" y="22"/>
                  </a:lnTo>
                  <a:lnTo>
                    <a:pt x="1048" y="24"/>
                  </a:lnTo>
                  <a:lnTo>
                    <a:pt x="1050" y="24"/>
                  </a:lnTo>
                  <a:lnTo>
                    <a:pt x="1052" y="22"/>
                  </a:lnTo>
                  <a:lnTo>
                    <a:pt x="1052" y="20"/>
                  </a:lnTo>
                  <a:lnTo>
                    <a:pt x="1050" y="20"/>
                  </a:lnTo>
                  <a:lnTo>
                    <a:pt x="1048" y="20"/>
                  </a:lnTo>
                  <a:lnTo>
                    <a:pt x="1048" y="18"/>
                  </a:lnTo>
                  <a:lnTo>
                    <a:pt x="1052" y="18"/>
                  </a:lnTo>
                  <a:lnTo>
                    <a:pt x="1052" y="20"/>
                  </a:lnTo>
                  <a:lnTo>
                    <a:pt x="1056" y="20"/>
                  </a:lnTo>
                  <a:lnTo>
                    <a:pt x="1058" y="20"/>
                  </a:lnTo>
                  <a:lnTo>
                    <a:pt x="1060" y="20"/>
                  </a:lnTo>
                  <a:lnTo>
                    <a:pt x="1064" y="20"/>
                  </a:lnTo>
                  <a:lnTo>
                    <a:pt x="1064" y="18"/>
                  </a:lnTo>
                  <a:lnTo>
                    <a:pt x="1066" y="18"/>
                  </a:lnTo>
                  <a:lnTo>
                    <a:pt x="1070" y="18"/>
                  </a:lnTo>
                  <a:lnTo>
                    <a:pt x="1070" y="20"/>
                  </a:lnTo>
                  <a:lnTo>
                    <a:pt x="1072" y="20"/>
                  </a:lnTo>
                  <a:lnTo>
                    <a:pt x="1074" y="20"/>
                  </a:lnTo>
                  <a:lnTo>
                    <a:pt x="1076" y="20"/>
                  </a:lnTo>
                  <a:lnTo>
                    <a:pt x="1078" y="20"/>
                  </a:lnTo>
                  <a:lnTo>
                    <a:pt x="1078" y="18"/>
                  </a:lnTo>
                  <a:lnTo>
                    <a:pt x="1080" y="18"/>
                  </a:lnTo>
                  <a:lnTo>
                    <a:pt x="1082" y="18"/>
                  </a:lnTo>
                  <a:lnTo>
                    <a:pt x="1084" y="18"/>
                  </a:lnTo>
                  <a:lnTo>
                    <a:pt x="1086" y="20"/>
                  </a:lnTo>
                  <a:lnTo>
                    <a:pt x="1088" y="18"/>
                  </a:lnTo>
                  <a:lnTo>
                    <a:pt x="1090" y="18"/>
                  </a:lnTo>
                  <a:lnTo>
                    <a:pt x="1092" y="18"/>
                  </a:lnTo>
                  <a:lnTo>
                    <a:pt x="1094" y="20"/>
                  </a:lnTo>
                  <a:lnTo>
                    <a:pt x="1098" y="20"/>
                  </a:lnTo>
                  <a:lnTo>
                    <a:pt x="1098" y="22"/>
                  </a:lnTo>
                  <a:lnTo>
                    <a:pt x="1100" y="22"/>
                  </a:lnTo>
                  <a:lnTo>
                    <a:pt x="1102" y="22"/>
                  </a:lnTo>
                  <a:lnTo>
                    <a:pt x="1104" y="22"/>
                  </a:lnTo>
                  <a:lnTo>
                    <a:pt x="1104" y="20"/>
                  </a:lnTo>
                  <a:lnTo>
                    <a:pt x="1106" y="20"/>
                  </a:lnTo>
                  <a:lnTo>
                    <a:pt x="1108" y="20"/>
                  </a:lnTo>
                  <a:lnTo>
                    <a:pt x="1108" y="22"/>
                  </a:lnTo>
                  <a:lnTo>
                    <a:pt x="1108" y="24"/>
                  </a:lnTo>
                  <a:lnTo>
                    <a:pt x="1110" y="24"/>
                  </a:lnTo>
                  <a:lnTo>
                    <a:pt x="1110" y="26"/>
                  </a:lnTo>
                  <a:lnTo>
                    <a:pt x="1112" y="26"/>
                  </a:lnTo>
                  <a:lnTo>
                    <a:pt x="1112" y="24"/>
                  </a:lnTo>
                  <a:lnTo>
                    <a:pt x="1114" y="24"/>
                  </a:lnTo>
                  <a:lnTo>
                    <a:pt x="1118" y="26"/>
                  </a:lnTo>
                  <a:lnTo>
                    <a:pt x="1120" y="26"/>
                  </a:lnTo>
                  <a:lnTo>
                    <a:pt x="1122" y="26"/>
                  </a:lnTo>
                  <a:lnTo>
                    <a:pt x="1124" y="28"/>
                  </a:lnTo>
                  <a:lnTo>
                    <a:pt x="1124" y="30"/>
                  </a:lnTo>
                  <a:lnTo>
                    <a:pt x="1126" y="28"/>
                  </a:lnTo>
                  <a:lnTo>
                    <a:pt x="1126" y="30"/>
                  </a:lnTo>
                  <a:lnTo>
                    <a:pt x="1128" y="30"/>
                  </a:lnTo>
                  <a:lnTo>
                    <a:pt x="1130" y="30"/>
                  </a:lnTo>
                  <a:lnTo>
                    <a:pt x="1132" y="30"/>
                  </a:lnTo>
                  <a:lnTo>
                    <a:pt x="1134" y="30"/>
                  </a:lnTo>
                  <a:lnTo>
                    <a:pt x="1132" y="28"/>
                  </a:lnTo>
                  <a:lnTo>
                    <a:pt x="1134" y="28"/>
                  </a:lnTo>
                  <a:lnTo>
                    <a:pt x="1136" y="30"/>
                  </a:lnTo>
                  <a:lnTo>
                    <a:pt x="1138" y="30"/>
                  </a:lnTo>
                  <a:lnTo>
                    <a:pt x="1140" y="30"/>
                  </a:lnTo>
                  <a:lnTo>
                    <a:pt x="1142" y="30"/>
                  </a:lnTo>
                  <a:lnTo>
                    <a:pt x="1144" y="32"/>
                  </a:lnTo>
                  <a:lnTo>
                    <a:pt x="1146" y="34"/>
                  </a:lnTo>
                  <a:lnTo>
                    <a:pt x="1146" y="32"/>
                  </a:lnTo>
                  <a:lnTo>
                    <a:pt x="1148" y="32"/>
                  </a:lnTo>
                  <a:lnTo>
                    <a:pt x="1148" y="34"/>
                  </a:lnTo>
                  <a:lnTo>
                    <a:pt x="1150" y="34"/>
                  </a:lnTo>
                  <a:lnTo>
                    <a:pt x="1150" y="36"/>
                  </a:lnTo>
                  <a:lnTo>
                    <a:pt x="1148" y="36"/>
                  </a:lnTo>
                  <a:lnTo>
                    <a:pt x="1144" y="36"/>
                  </a:lnTo>
                  <a:lnTo>
                    <a:pt x="1142" y="36"/>
                  </a:lnTo>
                  <a:lnTo>
                    <a:pt x="1136" y="34"/>
                  </a:lnTo>
                  <a:lnTo>
                    <a:pt x="1134" y="34"/>
                  </a:lnTo>
                  <a:lnTo>
                    <a:pt x="1136" y="34"/>
                  </a:lnTo>
                  <a:lnTo>
                    <a:pt x="1138" y="36"/>
                  </a:lnTo>
                  <a:lnTo>
                    <a:pt x="1140" y="36"/>
                  </a:lnTo>
                  <a:lnTo>
                    <a:pt x="1142" y="38"/>
                  </a:lnTo>
                  <a:lnTo>
                    <a:pt x="1142" y="40"/>
                  </a:lnTo>
                  <a:lnTo>
                    <a:pt x="1144" y="40"/>
                  </a:lnTo>
                  <a:lnTo>
                    <a:pt x="1146" y="40"/>
                  </a:lnTo>
                  <a:lnTo>
                    <a:pt x="1146" y="38"/>
                  </a:lnTo>
                  <a:lnTo>
                    <a:pt x="1148" y="38"/>
                  </a:lnTo>
                  <a:lnTo>
                    <a:pt x="1148" y="40"/>
                  </a:lnTo>
                  <a:lnTo>
                    <a:pt x="1150" y="40"/>
                  </a:lnTo>
                  <a:lnTo>
                    <a:pt x="1150" y="38"/>
                  </a:lnTo>
                  <a:lnTo>
                    <a:pt x="1150" y="36"/>
                  </a:lnTo>
                  <a:lnTo>
                    <a:pt x="1152" y="36"/>
                  </a:lnTo>
                  <a:lnTo>
                    <a:pt x="1152" y="38"/>
                  </a:lnTo>
                  <a:lnTo>
                    <a:pt x="1152" y="40"/>
                  </a:lnTo>
                  <a:lnTo>
                    <a:pt x="1154" y="40"/>
                  </a:lnTo>
                  <a:lnTo>
                    <a:pt x="1156" y="40"/>
                  </a:lnTo>
                  <a:lnTo>
                    <a:pt x="1156" y="42"/>
                  </a:lnTo>
                  <a:lnTo>
                    <a:pt x="1158" y="42"/>
                  </a:lnTo>
                  <a:lnTo>
                    <a:pt x="1158" y="44"/>
                  </a:lnTo>
                  <a:lnTo>
                    <a:pt x="1158" y="46"/>
                  </a:lnTo>
                  <a:lnTo>
                    <a:pt x="1156" y="46"/>
                  </a:lnTo>
                  <a:lnTo>
                    <a:pt x="1156" y="48"/>
                  </a:lnTo>
                  <a:lnTo>
                    <a:pt x="1156" y="50"/>
                  </a:lnTo>
                  <a:lnTo>
                    <a:pt x="1154" y="50"/>
                  </a:lnTo>
                  <a:lnTo>
                    <a:pt x="1152" y="50"/>
                  </a:lnTo>
                  <a:lnTo>
                    <a:pt x="1152" y="52"/>
                  </a:lnTo>
                  <a:lnTo>
                    <a:pt x="1150" y="52"/>
                  </a:lnTo>
                  <a:lnTo>
                    <a:pt x="1148" y="52"/>
                  </a:lnTo>
                  <a:lnTo>
                    <a:pt x="1148" y="54"/>
                  </a:lnTo>
                  <a:lnTo>
                    <a:pt x="1148" y="56"/>
                  </a:lnTo>
                  <a:lnTo>
                    <a:pt x="1146" y="56"/>
                  </a:lnTo>
                  <a:lnTo>
                    <a:pt x="1144" y="56"/>
                  </a:lnTo>
                  <a:lnTo>
                    <a:pt x="1142" y="56"/>
                  </a:lnTo>
                  <a:lnTo>
                    <a:pt x="1140" y="56"/>
                  </a:lnTo>
                  <a:lnTo>
                    <a:pt x="1138" y="58"/>
                  </a:lnTo>
                  <a:lnTo>
                    <a:pt x="1136" y="58"/>
                  </a:lnTo>
                  <a:lnTo>
                    <a:pt x="1136" y="60"/>
                  </a:lnTo>
                  <a:lnTo>
                    <a:pt x="1134" y="60"/>
                  </a:lnTo>
                  <a:lnTo>
                    <a:pt x="1132" y="62"/>
                  </a:lnTo>
                  <a:lnTo>
                    <a:pt x="1130" y="62"/>
                  </a:lnTo>
                  <a:lnTo>
                    <a:pt x="1128" y="62"/>
                  </a:lnTo>
                  <a:lnTo>
                    <a:pt x="1126" y="62"/>
                  </a:lnTo>
                  <a:lnTo>
                    <a:pt x="1124" y="62"/>
                  </a:lnTo>
                  <a:lnTo>
                    <a:pt x="1126" y="64"/>
                  </a:lnTo>
                  <a:lnTo>
                    <a:pt x="1128" y="64"/>
                  </a:lnTo>
                  <a:lnTo>
                    <a:pt x="1130" y="62"/>
                  </a:lnTo>
                  <a:lnTo>
                    <a:pt x="1130" y="64"/>
                  </a:lnTo>
                  <a:lnTo>
                    <a:pt x="1132" y="64"/>
                  </a:lnTo>
                  <a:lnTo>
                    <a:pt x="1132" y="66"/>
                  </a:lnTo>
                  <a:lnTo>
                    <a:pt x="1130" y="66"/>
                  </a:lnTo>
                  <a:lnTo>
                    <a:pt x="1128" y="68"/>
                  </a:lnTo>
                  <a:lnTo>
                    <a:pt x="1126" y="68"/>
                  </a:lnTo>
                  <a:lnTo>
                    <a:pt x="1124" y="68"/>
                  </a:lnTo>
                  <a:lnTo>
                    <a:pt x="1122" y="68"/>
                  </a:lnTo>
                  <a:lnTo>
                    <a:pt x="1120" y="70"/>
                  </a:lnTo>
                  <a:lnTo>
                    <a:pt x="1120" y="72"/>
                  </a:lnTo>
                  <a:lnTo>
                    <a:pt x="1120" y="74"/>
                  </a:lnTo>
                  <a:lnTo>
                    <a:pt x="1118" y="74"/>
                  </a:lnTo>
                  <a:lnTo>
                    <a:pt x="1118" y="76"/>
                  </a:lnTo>
                  <a:lnTo>
                    <a:pt x="1116" y="76"/>
                  </a:lnTo>
                  <a:lnTo>
                    <a:pt x="1114" y="76"/>
                  </a:lnTo>
                  <a:lnTo>
                    <a:pt x="1112" y="76"/>
                  </a:lnTo>
                  <a:lnTo>
                    <a:pt x="1110" y="76"/>
                  </a:lnTo>
                  <a:lnTo>
                    <a:pt x="1106" y="76"/>
                  </a:lnTo>
                  <a:lnTo>
                    <a:pt x="1104" y="76"/>
                  </a:lnTo>
                  <a:lnTo>
                    <a:pt x="1104" y="78"/>
                  </a:lnTo>
                  <a:lnTo>
                    <a:pt x="1104" y="80"/>
                  </a:lnTo>
                  <a:lnTo>
                    <a:pt x="1102" y="80"/>
                  </a:lnTo>
                  <a:lnTo>
                    <a:pt x="1100" y="80"/>
                  </a:lnTo>
                  <a:lnTo>
                    <a:pt x="1098" y="80"/>
                  </a:lnTo>
                  <a:lnTo>
                    <a:pt x="1096" y="82"/>
                  </a:lnTo>
                  <a:lnTo>
                    <a:pt x="1098" y="82"/>
                  </a:lnTo>
                  <a:lnTo>
                    <a:pt x="1098" y="84"/>
                  </a:lnTo>
                  <a:lnTo>
                    <a:pt x="1098" y="86"/>
                  </a:lnTo>
                  <a:lnTo>
                    <a:pt x="1098" y="88"/>
                  </a:lnTo>
                  <a:lnTo>
                    <a:pt x="1094" y="90"/>
                  </a:lnTo>
                  <a:lnTo>
                    <a:pt x="1094" y="92"/>
                  </a:lnTo>
                  <a:lnTo>
                    <a:pt x="1096" y="92"/>
                  </a:lnTo>
                  <a:lnTo>
                    <a:pt x="1098" y="92"/>
                  </a:lnTo>
                  <a:lnTo>
                    <a:pt x="1100" y="90"/>
                  </a:lnTo>
                  <a:lnTo>
                    <a:pt x="1100" y="88"/>
                  </a:lnTo>
                  <a:lnTo>
                    <a:pt x="1102" y="88"/>
                  </a:lnTo>
                  <a:lnTo>
                    <a:pt x="1104" y="88"/>
                  </a:lnTo>
                  <a:lnTo>
                    <a:pt x="1102" y="86"/>
                  </a:lnTo>
                  <a:lnTo>
                    <a:pt x="1100" y="86"/>
                  </a:lnTo>
                  <a:lnTo>
                    <a:pt x="1100" y="84"/>
                  </a:lnTo>
                  <a:lnTo>
                    <a:pt x="1100" y="82"/>
                  </a:lnTo>
                  <a:lnTo>
                    <a:pt x="1102" y="82"/>
                  </a:lnTo>
                  <a:lnTo>
                    <a:pt x="1102" y="84"/>
                  </a:lnTo>
                  <a:lnTo>
                    <a:pt x="1106" y="84"/>
                  </a:lnTo>
                  <a:lnTo>
                    <a:pt x="1108" y="84"/>
                  </a:lnTo>
                  <a:lnTo>
                    <a:pt x="1110" y="84"/>
                  </a:lnTo>
                  <a:lnTo>
                    <a:pt x="1110" y="82"/>
                  </a:lnTo>
                  <a:lnTo>
                    <a:pt x="1112" y="82"/>
                  </a:lnTo>
                  <a:lnTo>
                    <a:pt x="1112" y="84"/>
                  </a:lnTo>
                  <a:lnTo>
                    <a:pt x="1114" y="84"/>
                  </a:lnTo>
                  <a:lnTo>
                    <a:pt x="1116" y="84"/>
                  </a:lnTo>
                  <a:lnTo>
                    <a:pt x="1118" y="84"/>
                  </a:lnTo>
                  <a:lnTo>
                    <a:pt x="1120" y="84"/>
                  </a:lnTo>
                  <a:lnTo>
                    <a:pt x="1122" y="84"/>
                  </a:lnTo>
                  <a:lnTo>
                    <a:pt x="1122" y="82"/>
                  </a:lnTo>
                  <a:lnTo>
                    <a:pt x="1124" y="82"/>
                  </a:lnTo>
                  <a:lnTo>
                    <a:pt x="1126" y="82"/>
                  </a:lnTo>
                  <a:lnTo>
                    <a:pt x="1126" y="80"/>
                  </a:lnTo>
                  <a:lnTo>
                    <a:pt x="1128" y="80"/>
                  </a:lnTo>
                  <a:lnTo>
                    <a:pt x="1130" y="80"/>
                  </a:lnTo>
                  <a:lnTo>
                    <a:pt x="1132" y="80"/>
                  </a:lnTo>
                  <a:lnTo>
                    <a:pt x="1134" y="80"/>
                  </a:lnTo>
                  <a:lnTo>
                    <a:pt x="1138" y="80"/>
                  </a:lnTo>
                  <a:lnTo>
                    <a:pt x="1138" y="78"/>
                  </a:lnTo>
                  <a:lnTo>
                    <a:pt x="1140" y="78"/>
                  </a:lnTo>
                  <a:lnTo>
                    <a:pt x="1142" y="78"/>
                  </a:lnTo>
                  <a:lnTo>
                    <a:pt x="1144" y="78"/>
                  </a:lnTo>
                  <a:lnTo>
                    <a:pt x="1146" y="78"/>
                  </a:lnTo>
                  <a:lnTo>
                    <a:pt x="1148" y="78"/>
                  </a:lnTo>
                  <a:lnTo>
                    <a:pt x="1150" y="76"/>
                  </a:lnTo>
                  <a:lnTo>
                    <a:pt x="1152" y="76"/>
                  </a:lnTo>
                  <a:lnTo>
                    <a:pt x="1156" y="76"/>
                  </a:lnTo>
                  <a:lnTo>
                    <a:pt x="1156" y="74"/>
                  </a:lnTo>
                  <a:lnTo>
                    <a:pt x="1154" y="74"/>
                  </a:lnTo>
                  <a:lnTo>
                    <a:pt x="1152" y="74"/>
                  </a:lnTo>
                  <a:lnTo>
                    <a:pt x="1150" y="74"/>
                  </a:lnTo>
                  <a:lnTo>
                    <a:pt x="1148" y="74"/>
                  </a:lnTo>
                  <a:lnTo>
                    <a:pt x="1146" y="74"/>
                  </a:lnTo>
                  <a:lnTo>
                    <a:pt x="1144" y="74"/>
                  </a:lnTo>
                  <a:lnTo>
                    <a:pt x="1142" y="74"/>
                  </a:lnTo>
                  <a:lnTo>
                    <a:pt x="1142" y="76"/>
                  </a:lnTo>
                  <a:lnTo>
                    <a:pt x="1140" y="76"/>
                  </a:lnTo>
                  <a:lnTo>
                    <a:pt x="1138" y="74"/>
                  </a:lnTo>
                  <a:lnTo>
                    <a:pt x="1136" y="74"/>
                  </a:lnTo>
                  <a:lnTo>
                    <a:pt x="1134" y="72"/>
                  </a:lnTo>
                  <a:lnTo>
                    <a:pt x="1136" y="72"/>
                  </a:lnTo>
                  <a:lnTo>
                    <a:pt x="1138" y="72"/>
                  </a:lnTo>
                  <a:lnTo>
                    <a:pt x="1138" y="70"/>
                  </a:lnTo>
                  <a:lnTo>
                    <a:pt x="1136" y="70"/>
                  </a:lnTo>
                  <a:lnTo>
                    <a:pt x="1136" y="68"/>
                  </a:lnTo>
                  <a:lnTo>
                    <a:pt x="1138" y="68"/>
                  </a:lnTo>
                  <a:lnTo>
                    <a:pt x="1140" y="68"/>
                  </a:lnTo>
                  <a:lnTo>
                    <a:pt x="1142" y="68"/>
                  </a:lnTo>
                  <a:lnTo>
                    <a:pt x="1146" y="68"/>
                  </a:lnTo>
                  <a:lnTo>
                    <a:pt x="1148" y="70"/>
                  </a:lnTo>
                  <a:lnTo>
                    <a:pt x="1150" y="70"/>
                  </a:lnTo>
                  <a:lnTo>
                    <a:pt x="1152" y="70"/>
                  </a:lnTo>
                  <a:lnTo>
                    <a:pt x="1152" y="68"/>
                  </a:lnTo>
                  <a:lnTo>
                    <a:pt x="1154" y="68"/>
                  </a:lnTo>
                  <a:lnTo>
                    <a:pt x="1154" y="70"/>
                  </a:lnTo>
                  <a:lnTo>
                    <a:pt x="1156" y="70"/>
                  </a:lnTo>
                  <a:lnTo>
                    <a:pt x="1158" y="72"/>
                  </a:lnTo>
                  <a:lnTo>
                    <a:pt x="1160" y="72"/>
                  </a:lnTo>
                  <a:lnTo>
                    <a:pt x="1164" y="74"/>
                  </a:lnTo>
                  <a:lnTo>
                    <a:pt x="1166" y="74"/>
                  </a:lnTo>
                  <a:lnTo>
                    <a:pt x="1168" y="74"/>
                  </a:lnTo>
                  <a:lnTo>
                    <a:pt x="1172" y="74"/>
                  </a:lnTo>
                  <a:lnTo>
                    <a:pt x="1176" y="74"/>
                  </a:lnTo>
                  <a:lnTo>
                    <a:pt x="1178" y="74"/>
                  </a:lnTo>
                  <a:lnTo>
                    <a:pt x="1180" y="74"/>
                  </a:lnTo>
                  <a:lnTo>
                    <a:pt x="1182" y="74"/>
                  </a:lnTo>
                  <a:lnTo>
                    <a:pt x="1184" y="74"/>
                  </a:lnTo>
                  <a:lnTo>
                    <a:pt x="1184" y="72"/>
                  </a:lnTo>
                  <a:lnTo>
                    <a:pt x="1182" y="72"/>
                  </a:lnTo>
                  <a:lnTo>
                    <a:pt x="1180" y="70"/>
                  </a:lnTo>
                  <a:lnTo>
                    <a:pt x="1186" y="72"/>
                  </a:lnTo>
                  <a:lnTo>
                    <a:pt x="1188" y="72"/>
                  </a:lnTo>
                  <a:lnTo>
                    <a:pt x="1190" y="74"/>
                  </a:lnTo>
                  <a:lnTo>
                    <a:pt x="1192" y="74"/>
                  </a:lnTo>
                  <a:lnTo>
                    <a:pt x="1194" y="76"/>
                  </a:lnTo>
                  <a:lnTo>
                    <a:pt x="1196" y="76"/>
                  </a:lnTo>
                  <a:lnTo>
                    <a:pt x="1196" y="78"/>
                  </a:lnTo>
                  <a:lnTo>
                    <a:pt x="1194" y="78"/>
                  </a:lnTo>
                  <a:lnTo>
                    <a:pt x="1196" y="80"/>
                  </a:lnTo>
                  <a:lnTo>
                    <a:pt x="1198" y="80"/>
                  </a:lnTo>
                  <a:lnTo>
                    <a:pt x="1200" y="80"/>
                  </a:lnTo>
                  <a:lnTo>
                    <a:pt x="1204" y="82"/>
                  </a:lnTo>
                  <a:lnTo>
                    <a:pt x="1204" y="84"/>
                  </a:lnTo>
                  <a:lnTo>
                    <a:pt x="1206" y="84"/>
                  </a:lnTo>
                  <a:lnTo>
                    <a:pt x="1204" y="82"/>
                  </a:lnTo>
                  <a:lnTo>
                    <a:pt x="1204" y="80"/>
                  </a:lnTo>
                  <a:lnTo>
                    <a:pt x="1200" y="78"/>
                  </a:lnTo>
                  <a:lnTo>
                    <a:pt x="1198" y="78"/>
                  </a:lnTo>
                  <a:lnTo>
                    <a:pt x="1196" y="78"/>
                  </a:lnTo>
                  <a:lnTo>
                    <a:pt x="1198" y="78"/>
                  </a:lnTo>
                  <a:lnTo>
                    <a:pt x="1200" y="78"/>
                  </a:lnTo>
                  <a:lnTo>
                    <a:pt x="1202" y="78"/>
                  </a:lnTo>
                  <a:lnTo>
                    <a:pt x="1204" y="76"/>
                  </a:lnTo>
                  <a:lnTo>
                    <a:pt x="1206" y="76"/>
                  </a:lnTo>
                  <a:lnTo>
                    <a:pt x="1208" y="76"/>
                  </a:lnTo>
                  <a:lnTo>
                    <a:pt x="1208" y="78"/>
                  </a:lnTo>
                  <a:lnTo>
                    <a:pt x="1210" y="76"/>
                  </a:lnTo>
                  <a:lnTo>
                    <a:pt x="1212" y="76"/>
                  </a:lnTo>
                  <a:lnTo>
                    <a:pt x="1214" y="76"/>
                  </a:lnTo>
                  <a:lnTo>
                    <a:pt x="1216" y="76"/>
                  </a:lnTo>
                  <a:lnTo>
                    <a:pt x="1218" y="76"/>
                  </a:lnTo>
                  <a:lnTo>
                    <a:pt x="1218" y="74"/>
                  </a:lnTo>
                  <a:lnTo>
                    <a:pt x="1220" y="74"/>
                  </a:lnTo>
                  <a:lnTo>
                    <a:pt x="1222" y="74"/>
                  </a:lnTo>
                  <a:lnTo>
                    <a:pt x="1224" y="74"/>
                  </a:lnTo>
                  <a:lnTo>
                    <a:pt x="1226" y="74"/>
                  </a:lnTo>
                  <a:lnTo>
                    <a:pt x="1228" y="74"/>
                  </a:lnTo>
                  <a:lnTo>
                    <a:pt x="1230" y="76"/>
                  </a:lnTo>
                  <a:lnTo>
                    <a:pt x="1232" y="76"/>
                  </a:lnTo>
                  <a:lnTo>
                    <a:pt x="1234" y="76"/>
                  </a:lnTo>
                  <a:lnTo>
                    <a:pt x="1236" y="76"/>
                  </a:lnTo>
                  <a:lnTo>
                    <a:pt x="1238" y="76"/>
                  </a:lnTo>
                  <a:lnTo>
                    <a:pt x="1240" y="76"/>
                  </a:lnTo>
                  <a:lnTo>
                    <a:pt x="1242" y="76"/>
                  </a:lnTo>
                  <a:lnTo>
                    <a:pt x="1244" y="76"/>
                  </a:lnTo>
                  <a:lnTo>
                    <a:pt x="1246" y="76"/>
                  </a:lnTo>
                  <a:lnTo>
                    <a:pt x="1248" y="76"/>
                  </a:lnTo>
                  <a:lnTo>
                    <a:pt x="1250" y="76"/>
                  </a:lnTo>
                  <a:lnTo>
                    <a:pt x="1254" y="78"/>
                  </a:lnTo>
                  <a:lnTo>
                    <a:pt x="1256" y="78"/>
                  </a:lnTo>
                  <a:lnTo>
                    <a:pt x="1258" y="78"/>
                  </a:lnTo>
                  <a:lnTo>
                    <a:pt x="1260" y="76"/>
                  </a:lnTo>
                  <a:lnTo>
                    <a:pt x="1266" y="78"/>
                  </a:lnTo>
                  <a:lnTo>
                    <a:pt x="1268" y="78"/>
                  </a:lnTo>
                  <a:lnTo>
                    <a:pt x="1270" y="78"/>
                  </a:lnTo>
                  <a:lnTo>
                    <a:pt x="1272" y="80"/>
                  </a:lnTo>
                  <a:lnTo>
                    <a:pt x="1272" y="82"/>
                  </a:lnTo>
                  <a:lnTo>
                    <a:pt x="1274" y="82"/>
                  </a:lnTo>
                  <a:lnTo>
                    <a:pt x="1276" y="82"/>
                  </a:lnTo>
                  <a:lnTo>
                    <a:pt x="1280" y="84"/>
                  </a:lnTo>
                  <a:lnTo>
                    <a:pt x="1284" y="84"/>
                  </a:lnTo>
                  <a:lnTo>
                    <a:pt x="1286" y="84"/>
                  </a:lnTo>
                  <a:lnTo>
                    <a:pt x="1290" y="86"/>
                  </a:lnTo>
                  <a:lnTo>
                    <a:pt x="1292" y="86"/>
                  </a:lnTo>
                  <a:lnTo>
                    <a:pt x="1294" y="86"/>
                  </a:lnTo>
                  <a:lnTo>
                    <a:pt x="1296" y="86"/>
                  </a:lnTo>
                  <a:lnTo>
                    <a:pt x="1300" y="88"/>
                  </a:lnTo>
                  <a:lnTo>
                    <a:pt x="1298" y="86"/>
                  </a:lnTo>
                  <a:lnTo>
                    <a:pt x="1294" y="84"/>
                  </a:lnTo>
                  <a:lnTo>
                    <a:pt x="1296" y="84"/>
                  </a:lnTo>
                  <a:lnTo>
                    <a:pt x="1298" y="84"/>
                  </a:lnTo>
                  <a:lnTo>
                    <a:pt x="1300" y="84"/>
                  </a:lnTo>
                  <a:lnTo>
                    <a:pt x="1302" y="84"/>
                  </a:lnTo>
                  <a:lnTo>
                    <a:pt x="1304" y="84"/>
                  </a:lnTo>
                  <a:lnTo>
                    <a:pt x="1304" y="86"/>
                  </a:lnTo>
                  <a:lnTo>
                    <a:pt x="1308" y="86"/>
                  </a:lnTo>
                  <a:lnTo>
                    <a:pt x="1310" y="86"/>
                  </a:lnTo>
                  <a:lnTo>
                    <a:pt x="1312" y="86"/>
                  </a:lnTo>
                  <a:lnTo>
                    <a:pt x="1314" y="88"/>
                  </a:lnTo>
                  <a:lnTo>
                    <a:pt x="1312" y="88"/>
                  </a:lnTo>
                  <a:lnTo>
                    <a:pt x="1314" y="90"/>
                  </a:lnTo>
                  <a:lnTo>
                    <a:pt x="1314" y="88"/>
                  </a:lnTo>
                  <a:lnTo>
                    <a:pt x="1316" y="88"/>
                  </a:lnTo>
                  <a:lnTo>
                    <a:pt x="1318" y="88"/>
                  </a:lnTo>
                  <a:lnTo>
                    <a:pt x="1320" y="88"/>
                  </a:lnTo>
                  <a:lnTo>
                    <a:pt x="1322" y="88"/>
                  </a:lnTo>
                  <a:lnTo>
                    <a:pt x="1324" y="88"/>
                  </a:lnTo>
                  <a:lnTo>
                    <a:pt x="1330" y="88"/>
                  </a:lnTo>
                  <a:lnTo>
                    <a:pt x="1332" y="88"/>
                  </a:lnTo>
                  <a:lnTo>
                    <a:pt x="1334" y="88"/>
                  </a:lnTo>
                  <a:lnTo>
                    <a:pt x="1336" y="88"/>
                  </a:lnTo>
                  <a:lnTo>
                    <a:pt x="1338" y="90"/>
                  </a:lnTo>
                  <a:lnTo>
                    <a:pt x="1340" y="90"/>
                  </a:lnTo>
                  <a:lnTo>
                    <a:pt x="1342" y="90"/>
                  </a:lnTo>
                  <a:lnTo>
                    <a:pt x="1344" y="90"/>
                  </a:lnTo>
                  <a:lnTo>
                    <a:pt x="1338" y="88"/>
                  </a:lnTo>
                  <a:lnTo>
                    <a:pt x="1340" y="88"/>
                  </a:lnTo>
                  <a:lnTo>
                    <a:pt x="1338" y="86"/>
                  </a:lnTo>
                  <a:lnTo>
                    <a:pt x="1340" y="86"/>
                  </a:lnTo>
                  <a:lnTo>
                    <a:pt x="1342" y="86"/>
                  </a:lnTo>
                  <a:lnTo>
                    <a:pt x="1344" y="86"/>
                  </a:lnTo>
                  <a:lnTo>
                    <a:pt x="1344" y="88"/>
                  </a:lnTo>
                  <a:lnTo>
                    <a:pt x="1346" y="90"/>
                  </a:lnTo>
                  <a:lnTo>
                    <a:pt x="1348" y="90"/>
                  </a:lnTo>
                  <a:lnTo>
                    <a:pt x="1350" y="90"/>
                  </a:lnTo>
                  <a:lnTo>
                    <a:pt x="1352" y="90"/>
                  </a:lnTo>
                  <a:lnTo>
                    <a:pt x="1352" y="92"/>
                  </a:lnTo>
                  <a:lnTo>
                    <a:pt x="1354" y="92"/>
                  </a:lnTo>
                  <a:lnTo>
                    <a:pt x="1356" y="92"/>
                  </a:lnTo>
                  <a:lnTo>
                    <a:pt x="1354" y="90"/>
                  </a:lnTo>
                  <a:lnTo>
                    <a:pt x="1350" y="88"/>
                  </a:lnTo>
                  <a:lnTo>
                    <a:pt x="1350" y="86"/>
                  </a:lnTo>
                  <a:lnTo>
                    <a:pt x="1346" y="84"/>
                  </a:lnTo>
                  <a:lnTo>
                    <a:pt x="1348" y="82"/>
                  </a:lnTo>
                  <a:lnTo>
                    <a:pt x="1348" y="84"/>
                  </a:lnTo>
                  <a:lnTo>
                    <a:pt x="1350" y="84"/>
                  </a:lnTo>
                  <a:lnTo>
                    <a:pt x="1350" y="82"/>
                  </a:lnTo>
                  <a:lnTo>
                    <a:pt x="1348" y="82"/>
                  </a:lnTo>
                  <a:lnTo>
                    <a:pt x="1344" y="80"/>
                  </a:lnTo>
                  <a:lnTo>
                    <a:pt x="1340" y="78"/>
                  </a:lnTo>
                  <a:lnTo>
                    <a:pt x="1338" y="78"/>
                  </a:lnTo>
                  <a:lnTo>
                    <a:pt x="1338" y="76"/>
                  </a:lnTo>
                  <a:lnTo>
                    <a:pt x="1336" y="76"/>
                  </a:lnTo>
                  <a:lnTo>
                    <a:pt x="1338" y="74"/>
                  </a:lnTo>
                  <a:lnTo>
                    <a:pt x="1340" y="76"/>
                  </a:lnTo>
                  <a:lnTo>
                    <a:pt x="1342" y="76"/>
                  </a:lnTo>
                  <a:lnTo>
                    <a:pt x="1340" y="74"/>
                  </a:lnTo>
                  <a:lnTo>
                    <a:pt x="1342" y="74"/>
                  </a:lnTo>
                  <a:lnTo>
                    <a:pt x="1344" y="76"/>
                  </a:lnTo>
                  <a:lnTo>
                    <a:pt x="1344" y="74"/>
                  </a:lnTo>
                  <a:lnTo>
                    <a:pt x="1346" y="72"/>
                  </a:lnTo>
                  <a:lnTo>
                    <a:pt x="1348" y="74"/>
                  </a:lnTo>
                  <a:lnTo>
                    <a:pt x="1350" y="74"/>
                  </a:lnTo>
                  <a:lnTo>
                    <a:pt x="1352" y="74"/>
                  </a:lnTo>
                  <a:lnTo>
                    <a:pt x="1354" y="74"/>
                  </a:lnTo>
                  <a:lnTo>
                    <a:pt x="1356" y="74"/>
                  </a:lnTo>
                  <a:lnTo>
                    <a:pt x="1358" y="76"/>
                  </a:lnTo>
                  <a:lnTo>
                    <a:pt x="1360" y="76"/>
                  </a:lnTo>
                  <a:lnTo>
                    <a:pt x="1362" y="76"/>
                  </a:lnTo>
                  <a:lnTo>
                    <a:pt x="1364" y="78"/>
                  </a:lnTo>
                  <a:lnTo>
                    <a:pt x="1366" y="78"/>
                  </a:lnTo>
                  <a:lnTo>
                    <a:pt x="1368" y="78"/>
                  </a:lnTo>
                  <a:lnTo>
                    <a:pt x="1370" y="78"/>
                  </a:lnTo>
                  <a:lnTo>
                    <a:pt x="1372" y="78"/>
                  </a:lnTo>
                  <a:lnTo>
                    <a:pt x="1374" y="78"/>
                  </a:lnTo>
                  <a:lnTo>
                    <a:pt x="1376" y="78"/>
                  </a:lnTo>
                  <a:lnTo>
                    <a:pt x="1378" y="78"/>
                  </a:lnTo>
                  <a:lnTo>
                    <a:pt x="1380" y="78"/>
                  </a:lnTo>
                  <a:lnTo>
                    <a:pt x="1382" y="78"/>
                  </a:lnTo>
                  <a:lnTo>
                    <a:pt x="1384" y="78"/>
                  </a:lnTo>
                  <a:lnTo>
                    <a:pt x="1382" y="78"/>
                  </a:lnTo>
                  <a:lnTo>
                    <a:pt x="1384" y="80"/>
                  </a:lnTo>
                  <a:lnTo>
                    <a:pt x="1386" y="80"/>
                  </a:lnTo>
                  <a:lnTo>
                    <a:pt x="1386" y="78"/>
                  </a:lnTo>
                  <a:lnTo>
                    <a:pt x="1388" y="80"/>
                  </a:lnTo>
                  <a:lnTo>
                    <a:pt x="1388" y="78"/>
                  </a:lnTo>
                  <a:lnTo>
                    <a:pt x="1390" y="78"/>
                  </a:lnTo>
                  <a:lnTo>
                    <a:pt x="1392" y="80"/>
                  </a:lnTo>
                  <a:lnTo>
                    <a:pt x="1392" y="78"/>
                  </a:lnTo>
                  <a:lnTo>
                    <a:pt x="1390" y="78"/>
                  </a:lnTo>
                  <a:lnTo>
                    <a:pt x="1392" y="78"/>
                  </a:lnTo>
                  <a:lnTo>
                    <a:pt x="1394" y="78"/>
                  </a:lnTo>
                  <a:lnTo>
                    <a:pt x="1398" y="78"/>
                  </a:lnTo>
                  <a:lnTo>
                    <a:pt x="1400" y="78"/>
                  </a:lnTo>
                  <a:lnTo>
                    <a:pt x="1402" y="78"/>
                  </a:lnTo>
                  <a:lnTo>
                    <a:pt x="1406" y="78"/>
                  </a:lnTo>
                  <a:lnTo>
                    <a:pt x="1410" y="78"/>
                  </a:lnTo>
                  <a:lnTo>
                    <a:pt x="1410" y="80"/>
                  </a:lnTo>
                  <a:lnTo>
                    <a:pt x="1412" y="80"/>
                  </a:lnTo>
                  <a:lnTo>
                    <a:pt x="1414" y="80"/>
                  </a:lnTo>
                  <a:lnTo>
                    <a:pt x="1416" y="82"/>
                  </a:lnTo>
                  <a:lnTo>
                    <a:pt x="1418" y="82"/>
                  </a:lnTo>
                  <a:lnTo>
                    <a:pt x="1420" y="82"/>
                  </a:lnTo>
                  <a:lnTo>
                    <a:pt x="1422" y="82"/>
                  </a:lnTo>
                  <a:lnTo>
                    <a:pt x="1424" y="82"/>
                  </a:lnTo>
                  <a:lnTo>
                    <a:pt x="1426" y="82"/>
                  </a:lnTo>
                  <a:lnTo>
                    <a:pt x="1428" y="82"/>
                  </a:lnTo>
                  <a:lnTo>
                    <a:pt x="1428" y="84"/>
                  </a:lnTo>
                  <a:lnTo>
                    <a:pt x="1428" y="86"/>
                  </a:lnTo>
                  <a:lnTo>
                    <a:pt x="1430" y="84"/>
                  </a:lnTo>
                  <a:lnTo>
                    <a:pt x="1432" y="84"/>
                  </a:lnTo>
                  <a:lnTo>
                    <a:pt x="1434" y="86"/>
                  </a:lnTo>
                  <a:lnTo>
                    <a:pt x="1430" y="88"/>
                  </a:lnTo>
                  <a:lnTo>
                    <a:pt x="1432" y="88"/>
                  </a:lnTo>
                  <a:lnTo>
                    <a:pt x="1434" y="88"/>
                  </a:lnTo>
                  <a:lnTo>
                    <a:pt x="1436" y="88"/>
                  </a:lnTo>
                  <a:lnTo>
                    <a:pt x="1438" y="90"/>
                  </a:lnTo>
                  <a:lnTo>
                    <a:pt x="1436" y="90"/>
                  </a:lnTo>
                  <a:lnTo>
                    <a:pt x="1432" y="90"/>
                  </a:lnTo>
                  <a:lnTo>
                    <a:pt x="1434" y="92"/>
                  </a:lnTo>
                  <a:lnTo>
                    <a:pt x="1432" y="92"/>
                  </a:lnTo>
                  <a:lnTo>
                    <a:pt x="1432" y="94"/>
                  </a:lnTo>
                  <a:lnTo>
                    <a:pt x="1434" y="94"/>
                  </a:lnTo>
                  <a:lnTo>
                    <a:pt x="1434" y="96"/>
                  </a:lnTo>
                  <a:lnTo>
                    <a:pt x="1436" y="96"/>
                  </a:lnTo>
                  <a:lnTo>
                    <a:pt x="1438" y="96"/>
                  </a:lnTo>
                  <a:lnTo>
                    <a:pt x="1434" y="94"/>
                  </a:lnTo>
                  <a:lnTo>
                    <a:pt x="1436" y="94"/>
                  </a:lnTo>
                  <a:lnTo>
                    <a:pt x="1436" y="92"/>
                  </a:lnTo>
                  <a:lnTo>
                    <a:pt x="1436" y="94"/>
                  </a:lnTo>
                  <a:lnTo>
                    <a:pt x="1438" y="94"/>
                  </a:lnTo>
                  <a:lnTo>
                    <a:pt x="1440" y="94"/>
                  </a:lnTo>
                  <a:lnTo>
                    <a:pt x="1440" y="96"/>
                  </a:lnTo>
                  <a:lnTo>
                    <a:pt x="1438" y="96"/>
                  </a:lnTo>
                  <a:lnTo>
                    <a:pt x="1440" y="98"/>
                  </a:lnTo>
                  <a:lnTo>
                    <a:pt x="1442" y="98"/>
                  </a:lnTo>
                  <a:lnTo>
                    <a:pt x="1444" y="98"/>
                  </a:lnTo>
                  <a:lnTo>
                    <a:pt x="1446" y="96"/>
                  </a:lnTo>
                  <a:lnTo>
                    <a:pt x="1448" y="98"/>
                  </a:lnTo>
                  <a:lnTo>
                    <a:pt x="1450" y="98"/>
                  </a:lnTo>
                  <a:lnTo>
                    <a:pt x="1452" y="98"/>
                  </a:lnTo>
                  <a:lnTo>
                    <a:pt x="1454" y="98"/>
                  </a:lnTo>
                  <a:lnTo>
                    <a:pt x="1454" y="100"/>
                  </a:lnTo>
                  <a:lnTo>
                    <a:pt x="1456" y="102"/>
                  </a:lnTo>
                  <a:lnTo>
                    <a:pt x="1458" y="102"/>
                  </a:lnTo>
                  <a:lnTo>
                    <a:pt x="1458" y="104"/>
                  </a:lnTo>
                  <a:lnTo>
                    <a:pt x="1456" y="106"/>
                  </a:lnTo>
                  <a:lnTo>
                    <a:pt x="1454" y="106"/>
                  </a:lnTo>
                  <a:lnTo>
                    <a:pt x="1452" y="104"/>
                  </a:lnTo>
                  <a:lnTo>
                    <a:pt x="1450" y="104"/>
                  </a:lnTo>
                  <a:lnTo>
                    <a:pt x="1446" y="104"/>
                  </a:lnTo>
                  <a:lnTo>
                    <a:pt x="1446" y="102"/>
                  </a:lnTo>
                  <a:lnTo>
                    <a:pt x="1442" y="102"/>
                  </a:lnTo>
                  <a:lnTo>
                    <a:pt x="1438" y="102"/>
                  </a:lnTo>
                  <a:lnTo>
                    <a:pt x="1436" y="100"/>
                  </a:lnTo>
                  <a:lnTo>
                    <a:pt x="1434" y="100"/>
                  </a:lnTo>
                  <a:lnTo>
                    <a:pt x="1428" y="98"/>
                  </a:lnTo>
                  <a:lnTo>
                    <a:pt x="1426" y="98"/>
                  </a:lnTo>
                  <a:lnTo>
                    <a:pt x="1424" y="98"/>
                  </a:lnTo>
                  <a:lnTo>
                    <a:pt x="1426" y="100"/>
                  </a:lnTo>
                  <a:lnTo>
                    <a:pt x="1428" y="100"/>
                  </a:lnTo>
                  <a:lnTo>
                    <a:pt x="1430" y="100"/>
                  </a:lnTo>
                  <a:lnTo>
                    <a:pt x="1432" y="100"/>
                  </a:lnTo>
                  <a:lnTo>
                    <a:pt x="1434" y="100"/>
                  </a:lnTo>
                  <a:lnTo>
                    <a:pt x="1434" y="102"/>
                  </a:lnTo>
                  <a:lnTo>
                    <a:pt x="1436" y="102"/>
                  </a:lnTo>
                  <a:lnTo>
                    <a:pt x="1438" y="102"/>
                  </a:lnTo>
                  <a:lnTo>
                    <a:pt x="1442" y="104"/>
                  </a:lnTo>
                  <a:lnTo>
                    <a:pt x="1444" y="104"/>
                  </a:lnTo>
                  <a:lnTo>
                    <a:pt x="1446" y="106"/>
                  </a:lnTo>
                  <a:lnTo>
                    <a:pt x="1448" y="106"/>
                  </a:lnTo>
                  <a:lnTo>
                    <a:pt x="1450" y="108"/>
                  </a:lnTo>
                  <a:lnTo>
                    <a:pt x="1452" y="108"/>
                  </a:lnTo>
                  <a:lnTo>
                    <a:pt x="1454" y="108"/>
                  </a:lnTo>
                  <a:lnTo>
                    <a:pt x="1456" y="110"/>
                  </a:lnTo>
                  <a:lnTo>
                    <a:pt x="1458" y="110"/>
                  </a:lnTo>
                  <a:lnTo>
                    <a:pt x="1458" y="112"/>
                  </a:lnTo>
                  <a:lnTo>
                    <a:pt x="1462" y="112"/>
                  </a:lnTo>
                  <a:lnTo>
                    <a:pt x="1462" y="114"/>
                  </a:lnTo>
                  <a:lnTo>
                    <a:pt x="1464" y="114"/>
                  </a:lnTo>
                  <a:lnTo>
                    <a:pt x="1466" y="114"/>
                  </a:lnTo>
                  <a:lnTo>
                    <a:pt x="1468" y="114"/>
                  </a:lnTo>
                  <a:lnTo>
                    <a:pt x="1470" y="114"/>
                  </a:lnTo>
                  <a:lnTo>
                    <a:pt x="1472" y="116"/>
                  </a:lnTo>
                  <a:lnTo>
                    <a:pt x="1476" y="118"/>
                  </a:lnTo>
                  <a:lnTo>
                    <a:pt x="1478" y="118"/>
                  </a:lnTo>
                  <a:lnTo>
                    <a:pt x="1480" y="120"/>
                  </a:lnTo>
                  <a:lnTo>
                    <a:pt x="1484" y="122"/>
                  </a:lnTo>
                  <a:lnTo>
                    <a:pt x="1486" y="122"/>
                  </a:lnTo>
                  <a:lnTo>
                    <a:pt x="1488" y="124"/>
                  </a:lnTo>
                  <a:lnTo>
                    <a:pt x="1490" y="124"/>
                  </a:lnTo>
                  <a:lnTo>
                    <a:pt x="1492" y="124"/>
                  </a:lnTo>
                  <a:lnTo>
                    <a:pt x="1494" y="124"/>
                  </a:lnTo>
                  <a:lnTo>
                    <a:pt x="1496" y="126"/>
                  </a:lnTo>
                  <a:lnTo>
                    <a:pt x="1500" y="126"/>
                  </a:lnTo>
                  <a:lnTo>
                    <a:pt x="1502" y="126"/>
                  </a:lnTo>
                  <a:lnTo>
                    <a:pt x="1504" y="126"/>
                  </a:lnTo>
                  <a:lnTo>
                    <a:pt x="1506" y="126"/>
                  </a:lnTo>
                  <a:lnTo>
                    <a:pt x="1508" y="128"/>
                  </a:lnTo>
                  <a:lnTo>
                    <a:pt x="1510" y="128"/>
                  </a:lnTo>
                  <a:lnTo>
                    <a:pt x="1510" y="126"/>
                  </a:lnTo>
                  <a:lnTo>
                    <a:pt x="1514" y="128"/>
                  </a:lnTo>
                  <a:lnTo>
                    <a:pt x="1514" y="130"/>
                  </a:lnTo>
                  <a:lnTo>
                    <a:pt x="1516" y="130"/>
                  </a:lnTo>
                  <a:lnTo>
                    <a:pt x="1518" y="130"/>
                  </a:lnTo>
                  <a:lnTo>
                    <a:pt x="1520" y="130"/>
                  </a:lnTo>
                  <a:lnTo>
                    <a:pt x="1522" y="130"/>
                  </a:lnTo>
                  <a:lnTo>
                    <a:pt x="1522" y="128"/>
                  </a:lnTo>
                  <a:lnTo>
                    <a:pt x="1522" y="126"/>
                  </a:lnTo>
                  <a:lnTo>
                    <a:pt x="1520" y="124"/>
                  </a:lnTo>
                  <a:lnTo>
                    <a:pt x="1518" y="122"/>
                  </a:lnTo>
                  <a:lnTo>
                    <a:pt x="1518" y="120"/>
                  </a:lnTo>
                  <a:lnTo>
                    <a:pt x="1516" y="116"/>
                  </a:lnTo>
                  <a:lnTo>
                    <a:pt x="1514" y="116"/>
                  </a:lnTo>
                  <a:lnTo>
                    <a:pt x="1514" y="114"/>
                  </a:lnTo>
                  <a:lnTo>
                    <a:pt x="1514" y="112"/>
                  </a:lnTo>
                  <a:lnTo>
                    <a:pt x="1512" y="108"/>
                  </a:lnTo>
                  <a:lnTo>
                    <a:pt x="1514" y="108"/>
                  </a:lnTo>
                  <a:lnTo>
                    <a:pt x="1516" y="110"/>
                  </a:lnTo>
                  <a:lnTo>
                    <a:pt x="1518" y="110"/>
                  </a:lnTo>
                  <a:lnTo>
                    <a:pt x="1518" y="112"/>
                  </a:lnTo>
                  <a:lnTo>
                    <a:pt x="1520" y="112"/>
                  </a:lnTo>
                  <a:lnTo>
                    <a:pt x="1522" y="112"/>
                  </a:lnTo>
                  <a:lnTo>
                    <a:pt x="1524" y="112"/>
                  </a:lnTo>
                  <a:lnTo>
                    <a:pt x="1524" y="114"/>
                  </a:lnTo>
                  <a:lnTo>
                    <a:pt x="1528" y="114"/>
                  </a:lnTo>
                  <a:lnTo>
                    <a:pt x="1530" y="114"/>
                  </a:lnTo>
                  <a:lnTo>
                    <a:pt x="1530" y="116"/>
                  </a:lnTo>
                  <a:lnTo>
                    <a:pt x="1532" y="116"/>
                  </a:lnTo>
                  <a:lnTo>
                    <a:pt x="1534" y="116"/>
                  </a:lnTo>
                  <a:lnTo>
                    <a:pt x="1536" y="118"/>
                  </a:lnTo>
                  <a:lnTo>
                    <a:pt x="1538" y="118"/>
                  </a:lnTo>
                  <a:lnTo>
                    <a:pt x="1540" y="118"/>
                  </a:lnTo>
                  <a:lnTo>
                    <a:pt x="1544" y="118"/>
                  </a:lnTo>
                  <a:lnTo>
                    <a:pt x="1546" y="118"/>
                  </a:lnTo>
                  <a:lnTo>
                    <a:pt x="1550" y="120"/>
                  </a:lnTo>
                  <a:lnTo>
                    <a:pt x="1552" y="120"/>
                  </a:lnTo>
                  <a:lnTo>
                    <a:pt x="1556" y="118"/>
                  </a:lnTo>
                  <a:lnTo>
                    <a:pt x="1556" y="116"/>
                  </a:lnTo>
                  <a:lnTo>
                    <a:pt x="1558" y="116"/>
                  </a:lnTo>
                  <a:lnTo>
                    <a:pt x="1560" y="116"/>
                  </a:lnTo>
                  <a:lnTo>
                    <a:pt x="1562" y="116"/>
                  </a:lnTo>
                  <a:lnTo>
                    <a:pt x="1562" y="114"/>
                  </a:lnTo>
                  <a:lnTo>
                    <a:pt x="1564" y="114"/>
                  </a:lnTo>
                  <a:lnTo>
                    <a:pt x="1566" y="114"/>
                  </a:lnTo>
                  <a:lnTo>
                    <a:pt x="1568" y="114"/>
                  </a:lnTo>
                  <a:lnTo>
                    <a:pt x="1570" y="114"/>
                  </a:lnTo>
                  <a:lnTo>
                    <a:pt x="1572" y="114"/>
                  </a:lnTo>
                  <a:lnTo>
                    <a:pt x="1574" y="114"/>
                  </a:lnTo>
                  <a:lnTo>
                    <a:pt x="1576" y="114"/>
                  </a:lnTo>
                  <a:lnTo>
                    <a:pt x="1578" y="114"/>
                  </a:lnTo>
                  <a:lnTo>
                    <a:pt x="1578" y="116"/>
                  </a:lnTo>
                  <a:lnTo>
                    <a:pt x="1580" y="116"/>
                  </a:lnTo>
                  <a:lnTo>
                    <a:pt x="1582" y="116"/>
                  </a:lnTo>
                  <a:lnTo>
                    <a:pt x="1584" y="116"/>
                  </a:lnTo>
                  <a:lnTo>
                    <a:pt x="1586" y="118"/>
                  </a:lnTo>
                  <a:lnTo>
                    <a:pt x="1590" y="118"/>
                  </a:lnTo>
                  <a:lnTo>
                    <a:pt x="1592" y="118"/>
                  </a:lnTo>
                  <a:lnTo>
                    <a:pt x="1594" y="118"/>
                  </a:lnTo>
                  <a:lnTo>
                    <a:pt x="1598" y="120"/>
                  </a:lnTo>
                  <a:lnTo>
                    <a:pt x="1600" y="122"/>
                  </a:lnTo>
                  <a:lnTo>
                    <a:pt x="1602" y="122"/>
                  </a:lnTo>
                  <a:lnTo>
                    <a:pt x="1604" y="122"/>
                  </a:lnTo>
                  <a:lnTo>
                    <a:pt x="1606" y="122"/>
                  </a:lnTo>
                  <a:lnTo>
                    <a:pt x="1608" y="124"/>
                  </a:lnTo>
                  <a:lnTo>
                    <a:pt x="1610" y="124"/>
                  </a:lnTo>
                  <a:lnTo>
                    <a:pt x="1612" y="124"/>
                  </a:lnTo>
                  <a:lnTo>
                    <a:pt x="1610" y="122"/>
                  </a:lnTo>
                  <a:lnTo>
                    <a:pt x="1612" y="122"/>
                  </a:lnTo>
                  <a:lnTo>
                    <a:pt x="1610" y="120"/>
                  </a:lnTo>
                  <a:lnTo>
                    <a:pt x="1608" y="120"/>
                  </a:lnTo>
                  <a:lnTo>
                    <a:pt x="1606" y="120"/>
                  </a:lnTo>
                  <a:lnTo>
                    <a:pt x="1604" y="120"/>
                  </a:lnTo>
                  <a:lnTo>
                    <a:pt x="1602" y="118"/>
                  </a:lnTo>
                  <a:lnTo>
                    <a:pt x="1602" y="116"/>
                  </a:lnTo>
                  <a:lnTo>
                    <a:pt x="1600" y="116"/>
                  </a:lnTo>
                  <a:lnTo>
                    <a:pt x="1600" y="114"/>
                  </a:lnTo>
                  <a:lnTo>
                    <a:pt x="1602" y="114"/>
                  </a:lnTo>
                  <a:lnTo>
                    <a:pt x="1604" y="114"/>
                  </a:lnTo>
                  <a:lnTo>
                    <a:pt x="1606" y="114"/>
                  </a:lnTo>
                  <a:lnTo>
                    <a:pt x="1606" y="116"/>
                  </a:lnTo>
                  <a:lnTo>
                    <a:pt x="1608" y="116"/>
                  </a:lnTo>
                  <a:lnTo>
                    <a:pt x="1610" y="116"/>
                  </a:lnTo>
                  <a:lnTo>
                    <a:pt x="1608" y="114"/>
                  </a:lnTo>
                  <a:lnTo>
                    <a:pt x="1610" y="114"/>
                  </a:lnTo>
                  <a:lnTo>
                    <a:pt x="1612" y="114"/>
                  </a:lnTo>
                  <a:lnTo>
                    <a:pt x="1614" y="114"/>
                  </a:lnTo>
                  <a:lnTo>
                    <a:pt x="1616" y="114"/>
                  </a:lnTo>
                  <a:lnTo>
                    <a:pt x="1616" y="116"/>
                  </a:lnTo>
                  <a:lnTo>
                    <a:pt x="1618" y="116"/>
                  </a:lnTo>
                  <a:lnTo>
                    <a:pt x="1620" y="118"/>
                  </a:lnTo>
                  <a:lnTo>
                    <a:pt x="1622" y="118"/>
                  </a:lnTo>
                  <a:lnTo>
                    <a:pt x="1624" y="118"/>
                  </a:lnTo>
                  <a:lnTo>
                    <a:pt x="1624" y="116"/>
                  </a:lnTo>
                  <a:lnTo>
                    <a:pt x="1626" y="116"/>
                  </a:lnTo>
                  <a:lnTo>
                    <a:pt x="1628" y="116"/>
                  </a:lnTo>
                  <a:lnTo>
                    <a:pt x="1628" y="118"/>
                  </a:lnTo>
                  <a:lnTo>
                    <a:pt x="1630" y="116"/>
                  </a:lnTo>
                  <a:lnTo>
                    <a:pt x="1628" y="116"/>
                  </a:lnTo>
                  <a:lnTo>
                    <a:pt x="1628" y="114"/>
                  </a:lnTo>
                  <a:lnTo>
                    <a:pt x="1626" y="114"/>
                  </a:lnTo>
                  <a:lnTo>
                    <a:pt x="1624" y="114"/>
                  </a:lnTo>
                  <a:lnTo>
                    <a:pt x="1624" y="112"/>
                  </a:lnTo>
                  <a:lnTo>
                    <a:pt x="1622" y="112"/>
                  </a:lnTo>
                  <a:lnTo>
                    <a:pt x="1620" y="110"/>
                  </a:lnTo>
                  <a:lnTo>
                    <a:pt x="1616" y="108"/>
                  </a:lnTo>
                  <a:lnTo>
                    <a:pt x="1614" y="108"/>
                  </a:lnTo>
                  <a:lnTo>
                    <a:pt x="1614" y="106"/>
                  </a:lnTo>
                  <a:lnTo>
                    <a:pt x="1612" y="106"/>
                  </a:lnTo>
                  <a:lnTo>
                    <a:pt x="1612" y="104"/>
                  </a:lnTo>
                  <a:lnTo>
                    <a:pt x="1612" y="102"/>
                  </a:lnTo>
                  <a:lnTo>
                    <a:pt x="1610" y="102"/>
                  </a:lnTo>
                  <a:lnTo>
                    <a:pt x="1608" y="102"/>
                  </a:lnTo>
                  <a:lnTo>
                    <a:pt x="1606" y="102"/>
                  </a:lnTo>
                  <a:lnTo>
                    <a:pt x="1604" y="104"/>
                  </a:lnTo>
                  <a:lnTo>
                    <a:pt x="1602" y="104"/>
                  </a:lnTo>
                  <a:lnTo>
                    <a:pt x="1602" y="102"/>
                  </a:lnTo>
                  <a:lnTo>
                    <a:pt x="1600" y="102"/>
                  </a:lnTo>
                  <a:lnTo>
                    <a:pt x="1598" y="102"/>
                  </a:lnTo>
                  <a:lnTo>
                    <a:pt x="1598" y="100"/>
                  </a:lnTo>
                  <a:lnTo>
                    <a:pt x="1598" y="98"/>
                  </a:lnTo>
                  <a:lnTo>
                    <a:pt x="1598" y="96"/>
                  </a:lnTo>
                  <a:lnTo>
                    <a:pt x="1600" y="96"/>
                  </a:lnTo>
                  <a:lnTo>
                    <a:pt x="1602" y="96"/>
                  </a:lnTo>
                  <a:lnTo>
                    <a:pt x="1604" y="96"/>
                  </a:lnTo>
                  <a:lnTo>
                    <a:pt x="1606" y="96"/>
                  </a:lnTo>
                  <a:lnTo>
                    <a:pt x="1608" y="96"/>
                  </a:lnTo>
                  <a:lnTo>
                    <a:pt x="1612" y="96"/>
                  </a:lnTo>
                  <a:lnTo>
                    <a:pt x="1614" y="96"/>
                  </a:lnTo>
                  <a:lnTo>
                    <a:pt x="1616" y="96"/>
                  </a:lnTo>
                  <a:lnTo>
                    <a:pt x="1618" y="96"/>
                  </a:lnTo>
                  <a:lnTo>
                    <a:pt x="1618" y="94"/>
                  </a:lnTo>
                  <a:lnTo>
                    <a:pt x="1616" y="92"/>
                  </a:lnTo>
                  <a:lnTo>
                    <a:pt x="1614" y="92"/>
                  </a:lnTo>
                  <a:lnTo>
                    <a:pt x="1610" y="92"/>
                  </a:lnTo>
                  <a:lnTo>
                    <a:pt x="1606" y="90"/>
                  </a:lnTo>
                  <a:lnTo>
                    <a:pt x="1604" y="90"/>
                  </a:lnTo>
                  <a:lnTo>
                    <a:pt x="1604" y="88"/>
                  </a:lnTo>
                  <a:lnTo>
                    <a:pt x="1606" y="88"/>
                  </a:lnTo>
                  <a:lnTo>
                    <a:pt x="1608" y="88"/>
                  </a:lnTo>
                  <a:lnTo>
                    <a:pt x="1616" y="90"/>
                  </a:lnTo>
                  <a:lnTo>
                    <a:pt x="1618" y="90"/>
                  </a:lnTo>
                  <a:lnTo>
                    <a:pt x="1620" y="90"/>
                  </a:lnTo>
                  <a:lnTo>
                    <a:pt x="1622" y="92"/>
                  </a:lnTo>
                  <a:lnTo>
                    <a:pt x="1626" y="92"/>
                  </a:lnTo>
                  <a:lnTo>
                    <a:pt x="1628" y="92"/>
                  </a:lnTo>
                  <a:lnTo>
                    <a:pt x="1632" y="92"/>
                  </a:lnTo>
                  <a:lnTo>
                    <a:pt x="1636" y="92"/>
                  </a:lnTo>
                  <a:lnTo>
                    <a:pt x="1638" y="92"/>
                  </a:lnTo>
                  <a:lnTo>
                    <a:pt x="1640" y="92"/>
                  </a:lnTo>
                  <a:lnTo>
                    <a:pt x="1642" y="92"/>
                  </a:lnTo>
                  <a:lnTo>
                    <a:pt x="1644" y="92"/>
                  </a:lnTo>
                  <a:lnTo>
                    <a:pt x="1646" y="92"/>
                  </a:lnTo>
                  <a:lnTo>
                    <a:pt x="1648" y="92"/>
                  </a:lnTo>
                  <a:lnTo>
                    <a:pt x="1650" y="92"/>
                  </a:lnTo>
                  <a:lnTo>
                    <a:pt x="1652" y="92"/>
                  </a:lnTo>
                  <a:lnTo>
                    <a:pt x="1654" y="92"/>
                  </a:lnTo>
                  <a:lnTo>
                    <a:pt x="1656" y="94"/>
                  </a:lnTo>
                  <a:lnTo>
                    <a:pt x="1658" y="94"/>
                  </a:lnTo>
                  <a:lnTo>
                    <a:pt x="1660" y="94"/>
                  </a:lnTo>
                  <a:lnTo>
                    <a:pt x="1662" y="94"/>
                  </a:lnTo>
                  <a:lnTo>
                    <a:pt x="1664" y="94"/>
                  </a:lnTo>
                  <a:lnTo>
                    <a:pt x="1666" y="94"/>
                  </a:lnTo>
                  <a:lnTo>
                    <a:pt x="1668" y="94"/>
                  </a:lnTo>
                  <a:lnTo>
                    <a:pt x="1670" y="94"/>
                  </a:lnTo>
                  <a:lnTo>
                    <a:pt x="1676" y="94"/>
                  </a:lnTo>
                  <a:lnTo>
                    <a:pt x="1678" y="96"/>
                  </a:lnTo>
                  <a:lnTo>
                    <a:pt x="1682" y="96"/>
                  </a:lnTo>
                  <a:lnTo>
                    <a:pt x="1684" y="96"/>
                  </a:lnTo>
                  <a:lnTo>
                    <a:pt x="1690" y="96"/>
                  </a:lnTo>
                  <a:lnTo>
                    <a:pt x="1692" y="96"/>
                  </a:lnTo>
                  <a:lnTo>
                    <a:pt x="1694" y="96"/>
                  </a:lnTo>
                  <a:lnTo>
                    <a:pt x="1696" y="98"/>
                  </a:lnTo>
                  <a:lnTo>
                    <a:pt x="1698" y="98"/>
                  </a:lnTo>
                  <a:lnTo>
                    <a:pt x="1702" y="98"/>
                  </a:lnTo>
                  <a:lnTo>
                    <a:pt x="1704" y="98"/>
                  </a:lnTo>
                  <a:lnTo>
                    <a:pt x="1706" y="98"/>
                  </a:lnTo>
                  <a:lnTo>
                    <a:pt x="1706" y="100"/>
                  </a:lnTo>
                  <a:lnTo>
                    <a:pt x="1708" y="100"/>
                  </a:lnTo>
                  <a:lnTo>
                    <a:pt x="1712" y="100"/>
                  </a:lnTo>
                  <a:lnTo>
                    <a:pt x="1712" y="102"/>
                  </a:lnTo>
                  <a:lnTo>
                    <a:pt x="1712" y="104"/>
                  </a:lnTo>
                  <a:lnTo>
                    <a:pt x="1712" y="106"/>
                  </a:lnTo>
                  <a:lnTo>
                    <a:pt x="1710" y="108"/>
                  </a:lnTo>
                  <a:lnTo>
                    <a:pt x="1710" y="110"/>
                  </a:lnTo>
                  <a:lnTo>
                    <a:pt x="1706" y="106"/>
                  </a:lnTo>
                  <a:lnTo>
                    <a:pt x="1708" y="106"/>
                  </a:lnTo>
                  <a:lnTo>
                    <a:pt x="1708" y="104"/>
                  </a:lnTo>
                  <a:lnTo>
                    <a:pt x="1706" y="104"/>
                  </a:lnTo>
                  <a:lnTo>
                    <a:pt x="1704" y="102"/>
                  </a:lnTo>
                  <a:lnTo>
                    <a:pt x="1702" y="104"/>
                  </a:lnTo>
                  <a:lnTo>
                    <a:pt x="1700" y="102"/>
                  </a:lnTo>
                  <a:lnTo>
                    <a:pt x="1698" y="102"/>
                  </a:lnTo>
                  <a:lnTo>
                    <a:pt x="1698" y="104"/>
                  </a:lnTo>
                  <a:lnTo>
                    <a:pt x="1700" y="106"/>
                  </a:lnTo>
                  <a:lnTo>
                    <a:pt x="1702" y="106"/>
                  </a:lnTo>
                  <a:lnTo>
                    <a:pt x="1704" y="106"/>
                  </a:lnTo>
                  <a:lnTo>
                    <a:pt x="1704" y="108"/>
                  </a:lnTo>
                  <a:lnTo>
                    <a:pt x="1702" y="108"/>
                  </a:lnTo>
                  <a:lnTo>
                    <a:pt x="1700" y="110"/>
                  </a:lnTo>
                  <a:lnTo>
                    <a:pt x="1700" y="108"/>
                  </a:lnTo>
                  <a:lnTo>
                    <a:pt x="1698" y="108"/>
                  </a:lnTo>
                  <a:lnTo>
                    <a:pt x="1696" y="108"/>
                  </a:lnTo>
                  <a:lnTo>
                    <a:pt x="1692" y="106"/>
                  </a:lnTo>
                  <a:lnTo>
                    <a:pt x="1692" y="108"/>
                  </a:lnTo>
                  <a:lnTo>
                    <a:pt x="1694" y="108"/>
                  </a:lnTo>
                  <a:lnTo>
                    <a:pt x="1696" y="108"/>
                  </a:lnTo>
                  <a:lnTo>
                    <a:pt x="1696" y="110"/>
                  </a:lnTo>
                  <a:lnTo>
                    <a:pt x="1696" y="112"/>
                  </a:lnTo>
                  <a:lnTo>
                    <a:pt x="1698" y="112"/>
                  </a:lnTo>
                  <a:lnTo>
                    <a:pt x="1700" y="112"/>
                  </a:lnTo>
                  <a:lnTo>
                    <a:pt x="1702" y="112"/>
                  </a:lnTo>
                  <a:lnTo>
                    <a:pt x="1704" y="112"/>
                  </a:lnTo>
                  <a:lnTo>
                    <a:pt x="1706" y="114"/>
                  </a:lnTo>
                  <a:lnTo>
                    <a:pt x="1706" y="112"/>
                  </a:lnTo>
                  <a:lnTo>
                    <a:pt x="1708" y="112"/>
                  </a:lnTo>
                  <a:lnTo>
                    <a:pt x="1710" y="112"/>
                  </a:lnTo>
                  <a:lnTo>
                    <a:pt x="1714" y="110"/>
                  </a:lnTo>
                  <a:lnTo>
                    <a:pt x="1714" y="108"/>
                  </a:lnTo>
                  <a:lnTo>
                    <a:pt x="1714" y="106"/>
                  </a:lnTo>
                  <a:lnTo>
                    <a:pt x="1714" y="104"/>
                  </a:lnTo>
                  <a:lnTo>
                    <a:pt x="1714" y="100"/>
                  </a:lnTo>
                  <a:lnTo>
                    <a:pt x="1716" y="100"/>
                  </a:lnTo>
                  <a:lnTo>
                    <a:pt x="1720" y="100"/>
                  </a:lnTo>
                  <a:lnTo>
                    <a:pt x="1724" y="100"/>
                  </a:lnTo>
                  <a:lnTo>
                    <a:pt x="1728" y="100"/>
                  </a:lnTo>
                  <a:lnTo>
                    <a:pt x="1730" y="100"/>
                  </a:lnTo>
                  <a:lnTo>
                    <a:pt x="1734" y="100"/>
                  </a:lnTo>
                  <a:lnTo>
                    <a:pt x="1736" y="100"/>
                  </a:lnTo>
                  <a:lnTo>
                    <a:pt x="1738" y="102"/>
                  </a:lnTo>
                  <a:lnTo>
                    <a:pt x="1742" y="102"/>
                  </a:lnTo>
                  <a:lnTo>
                    <a:pt x="1744" y="102"/>
                  </a:lnTo>
                  <a:lnTo>
                    <a:pt x="1746" y="102"/>
                  </a:lnTo>
                  <a:lnTo>
                    <a:pt x="1748" y="102"/>
                  </a:lnTo>
                  <a:lnTo>
                    <a:pt x="1750" y="102"/>
                  </a:lnTo>
                  <a:lnTo>
                    <a:pt x="1752" y="102"/>
                  </a:lnTo>
                  <a:lnTo>
                    <a:pt x="1754" y="104"/>
                  </a:lnTo>
                  <a:lnTo>
                    <a:pt x="1758" y="104"/>
                  </a:lnTo>
                  <a:lnTo>
                    <a:pt x="1764" y="106"/>
                  </a:lnTo>
                  <a:lnTo>
                    <a:pt x="1766" y="108"/>
                  </a:lnTo>
                  <a:lnTo>
                    <a:pt x="1768" y="108"/>
                  </a:lnTo>
                  <a:lnTo>
                    <a:pt x="1770" y="108"/>
                  </a:lnTo>
                  <a:lnTo>
                    <a:pt x="1770" y="110"/>
                  </a:lnTo>
                  <a:lnTo>
                    <a:pt x="1768" y="110"/>
                  </a:lnTo>
                  <a:lnTo>
                    <a:pt x="1768" y="112"/>
                  </a:lnTo>
                  <a:lnTo>
                    <a:pt x="1766" y="112"/>
                  </a:lnTo>
                  <a:lnTo>
                    <a:pt x="1766" y="110"/>
                  </a:lnTo>
                  <a:lnTo>
                    <a:pt x="1764" y="110"/>
                  </a:lnTo>
                  <a:lnTo>
                    <a:pt x="1760" y="108"/>
                  </a:lnTo>
                  <a:lnTo>
                    <a:pt x="1758" y="108"/>
                  </a:lnTo>
                  <a:lnTo>
                    <a:pt x="1758" y="110"/>
                  </a:lnTo>
                  <a:lnTo>
                    <a:pt x="1760" y="110"/>
                  </a:lnTo>
                  <a:lnTo>
                    <a:pt x="1760" y="112"/>
                  </a:lnTo>
                  <a:lnTo>
                    <a:pt x="1758" y="112"/>
                  </a:lnTo>
                  <a:lnTo>
                    <a:pt x="1756" y="110"/>
                  </a:lnTo>
                  <a:lnTo>
                    <a:pt x="1754" y="110"/>
                  </a:lnTo>
                  <a:lnTo>
                    <a:pt x="1756" y="112"/>
                  </a:lnTo>
                  <a:lnTo>
                    <a:pt x="1758" y="114"/>
                  </a:lnTo>
                  <a:lnTo>
                    <a:pt x="1760" y="114"/>
                  </a:lnTo>
                  <a:lnTo>
                    <a:pt x="1760" y="112"/>
                  </a:lnTo>
                  <a:lnTo>
                    <a:pt x="1764" y="112"/>
                  </a:lnTo>
                  <a:lnTo>
                    <a:pt x="1766" y="114"/>
                  </a:lnTo>
                  <a:lnTo>
                    <a:pt x="1768" y="114"/>
                  </a:lnTo>
                  <a:lnTo>
                    <a:pt x="1772" y="114"/>
                  </a:lnTo>
                  <a:lnTo>
                    <a:pt x="1774" y="114"/>
                  </a:lnTo>
                  <a:lnTo>
                    <a:pt x="1776" y="116"/>
                  </a:lnTo>
                  <a:lnTo>
                    <a:pt x="1776" y="118"/>
                  </a:lnTo>
                  <a:lnTo>
                    <a:pt x="1778" y="118"/>
                  </a:lnTo>
                  <a:lnTo>
                    <a:pt x="1778" y="116"/>
                  </a:lnTo>
                  <a:lnTo>
                    <a:pt x="1780" y="116"/>
                  </a:lnTo>
                  <a:lnTo>
                    <a:pt x="1782" y="116"/>
                  </a:lnTo>
                  <a:lnTo>
                    <a:pt x="1786" y="116"/>
                  </a:lnTo>
                  <a:lnTo>
                    <a:pt x="1788" y="116"/>
                  </a:lnTo>
                  <a:lnTo>
                    <a:pt x="1790" y="118"/>
                  </a:lnTo>
                  <a:lnTo>
                    <a:pt x="1790" y="120"/>
                  </a:lnTo>
                  <a:lnTo>
                    <a:pt x="1788" y="120"/>
                  </a:lnTo>
                  <a:lnTo>
                    <a:pt x="1788" y="122"/>
                  </a:lnTo>
                  <a:lnTo>
                    <a:pt x="1790" y="120"/>
                  </a:lnTo>
                  <a:lnTo>
                    <a:pt x="1792" y="120"/>
                  </a:lnTo>
                  <a:lnTo>
                    <a:pt x="1794" y="120"/>
                  </a:lnTo>
                  <a:lnTo>
                    <a:pt x="1796" y="118"/>
                  </a:lnTo>
                  <a:lnTo>
                    <a:pt x="1798" y="118"/>
                  </a:lnTo>
                  <a:lnTo>
                    <a:pt x="1800" y="120"/>
                  </a:lnTo>
                  <a:lnTo>
                    <a:pt x="1802" y="120"/>
                  </a:lnTo>
                  <a:lnTo>
                    <a:pt x="1804" y="120"/>
                  </a:lnTo>
                  <a:lnTo>
                    <a:pt x="1806" y="120"/>
                  </a:lnTo>
                  <a:lnTo>
                    <a:pt x="1808" y="120"/>
                  </a:lnTo>
                  <a:lnTo>
                    <a:pt x="1812" y="122"/>
                  </a:lnTo>
                  <a:lnTo>
                    <a:pt x="1814" y="122"/>
                  </a:lnTo>
                  <a:lnTo>
                    <a:pt x="1816" y="122"/>
                  </a:lnTo>
                  <a:lnTo>
                    <a:pt x="1818" y="124"/>
                  </a:lnTo>
                  <a:lnTo>
                    <a:pt x="1820" y="126"/>
                  </a:lnTo>
                  <a:lnTo>
                    <a:pt x="1822" y="126"/>
                  </a:lnTo>
                  <a:lnTo>
                    <a:pt x="1824" y="126"/>
                  </a:lnTo>
                  <a:lnTo>
                    <a:pt x="1822" y="126"/>
                  </a:lnTo>
                  <a:lnTo>
                    <a:pt x="1824" y="126"/>
                  </a:lnTo>
                  <a:lnTo>
                    <a:pt x="1826" y="126"/>
                  </a:lnTo>
                  <a:lnTo>
                    <a:pt x="1828" y="128"/>
                  </a:lnTo>
                  <a:lnTo>
                    <a:pt x="1830" y="128"/>
                  </a:lnTo>
                  <a:lnTo>
                    <a:pt x="1834" y="128"/>
                  </a:lnTo>
                  <a:lnTo>
                    <a:pt x="1836" y="128"/>
                  </a:lnTo>
                  <a:lnTo>
                    <a:pt x="1838" y="128"/>
                  </a:lnTo>
                  <a:lnTo>
                    <a:pt x="1840" y="128"/>
                  </a:lnTo>
                  <a:lnTo>
                    <a:pt x="1842" y="128"/>
                  </a:lnTo>
                  <a:lnTo>
                    <a:pt x="1844" y="128"/>
                  </a:lnTo>
                  <a:lnTo>
                    <a:pt x="1846" y="128"/>
                  </a:lnTo>
                  <a:lnTo>
                    <a:pt x="1848" y="128"/>
                  </a:lnTo>
                  <a:lnTo>
                    <a:pt x="1850" y="128"/>
                  </a:lnTo>
                  <a:lnTo>
                    <a:pt x="1852" y="128"/>
                  </a:lnTo>
                  <a:lnTo>
                    <a:pt x="1856" y="126"/>
                  </a:lnTo>
                  <a:lnTo>
                    <a:pt x="1858" y="126"/>
                  </a:lnTo>
                  <a:lnTo>
                    <a:pt x="1860" y="126"/>
                  </a:lnTo>
                  <a:lnTo>
                    <a:pt x="1864" y="126"/>
                  </a:lnTo>
                  <a:lnTo>
                    <a:pt x="1866" y="126"/>
                  </a:lnTo>
                  <a:lnTo>
                    <a:pt x="1868" y="126"/>
                  </a:lnTo>
                  <a:lnTo>
                    <a:pt x="1870" y="126"/>
                  </a:lnTo>
                  <a:lnTo>
                    <a:pt x="1872" y="126"/>
                  </a:lnTo>
                  <a:lnTo>
                    <a:pt x="1874" y="124"/>
                  </a:lnTo>
                  <a:lnTo>
                    <a:pt x="1876" y="124"/>
                  </a:lnTo>
                  <a:lnTo>
                    <a:pt x="1878" y="124"/>
                  </a:lnTo>
                  <a:lnTo>
                    <a:pt x="1880" y="124"/>
                  </a:lnTo>
                  <a:lnTo>
                    <a:pt x="1882" y="124"/>
                  </a:lnTo>
                  <a:lnTo>
                    <a:pt x="1884" y="124"/>
                  </a:lnTo>
                  <a:lnTo>
                    <a:pt x="1886" y="124"/>
                  </a:lnTo>
                  <a:lnTo>
                    <a:pt x="1888" y="124"/>
                  </a:lnTo>
                  <a:lnTo>
                    <a:pt x="1890" y="124"/>
                  </a:lnTo>
                  <a:lnTo>
                    <a:pt x="1892" y="124"/>
                  </a:lnTo>
                  <a:lnTo>
                    <a:pt x="1900" y="126"/>
                  </a:lnTo>
                  <a:lnTo>
                    <a:pt x="1904" y="126"/>
                  </a:lnTo>
                  <a:lnTo>
                    <a:pt x="1910" y="126"/>
                  </a:lnTo>
                  <a:lnTo>
                    <a:pt x="1912" y="126"/>
                  </a:lnTo>
                  <a:lnTo>
                    <a:pt x="1918" y="126"/>
                  </a:lnTo>
                  <a:lnTo>
                    <a:pt x="1922" y="126"/>
                  </a:lnTo>
                  <a:lnTo>
                    <a:pt x="1924" y="126"/>
                  </a:lnTo>
                  <a:lnTo>
                    <a:pt x="1928" y="126"/>
                  </a:lnTo>
                  <a:lnTo>
                    <a:pt x="1928" y="128"/>
                  </a:lnTo>
                  <a:lnTo>
                    <a:pt x="1930" y="128"/>
                  </a:lnTo>
                  <a:lnTo>
                    <a:pt x="1932" y="128"/>
                  </a:lnTo>
                  <a:lnTo>
                    <a:pt x="1934" y="128"/>
                  </a:lnTo>
                  <a:lnTo>
                    <a:pt x="1936" y="128"/>
                  </a:lnTo>
                  <a:lnTo>
                    <a:pt x="1940" y="130"/>
                  </a:lnTo>
                  <a:lnTo>
                    <a:pt x="1942" y="130"/>
                  </a:lnTo>
                  <a:lnTo>
                    <a:pt x="1946" y="132"/>
                  </a:lnTo>
                  <a:lnTo>
                    <a:pt x="1950" y="132"/>
                  </a:lnTo>
                  <a:lnTo>
                    <a:pt x="1954" y="134"/>
                  </a:lnTo>
                  <a:lnTo>
                    <a:pt x="1960" y="136"/>
                  </a:lnTo>
                  <a:lnTo>
                    <a:pt x="1964" y="140"/>
                  </a:lnTo>
                  <a:lnTo>
                    <a:pt x="1964" y="142"/>
                  </a:lnTo>
                  <a:lnTo>
                    <a:pt x="1966" y="144"/>
                  </a:lnTo>
                  <a:lnTo>
                    <a:pt x="1968" y="146"/>
                  </a:lnTo>
                  <a:lnTo>
                    <a:pt x="1968" y="148"/>
                  </a:lnTo>
                  <a:lnTo>
                    <a:pt x="1970" y="148"/>
                  </a:lnTo>
                  <a:lnTo>
                    <a:pt x="1972" y="150"/>
                  </a:lnTo>
                  <a:lnTo>
                    <a:pt x="1978" y="150"/>
                  </a:lnTo>
                  <a:lnTo>
                    <a:pt x="1980" y="150"/>
                  </a:lnTo>
                  <a:lnTo>
                    <a:pt x="1982" y="152"/>
                  </a:lnTo>
                  <a:lnTo>
                    <a:pt x="1990" y="152"/>
                  </a:lnTo>
                  <a:lnTo>
                    <a:pt x="1994" y="152"/>
                  </a:lnTo>
                  <a:lnTo>
                    <a:pt x="1998" y="154"/>
                  </a:lnTo>
                  <a:lnTo>
                    <a:pt x="1998" y="156"/>
                  </a:lnTo>
                  <a:lnTo>
                    <a:pt x="2000" y="156"/>
                  </a:lnTo>
                  <a:lnTo>
                    <a:pt x="2002" y="158"/>
                  </a:lnTo>
                  <a:lnTo>
                    <a:pt x="2004" y="158"/>
                  </a:lnTo>
                  <a:lnTo>
                    <a:pt x="2006" y="160"/>
                  </a:lnTo>
                  <a:lnTo>
                    <a:pt x="2008" y="160"/>
                  </a:lnTo>
                  <a:lnTo>
                    <a:pt x="2010" y="162"/>
                  </a:lnTo>
                  <a:lnTo>
                    <a:pt x="2010" y="164"/>
                  </a:lnTo>
                  <a:lnTo>
                    <a:pt x="2012" y="164"/>
                  </a:lnTo>
                  <a:lnTo>
                    <a:pt x="2012" y="162"/>
                  </a:lnTo>
                  <a:lnTo>
                    <a:pt x="2010" y="160"/>
                  </a:lnTo>
                  <a:lnTo>
                    <a:pt x="2008" y="160"/>
                  </a:lnTo>
                  <a:lnTo>
                    <a:pt x="2008" y="158"/>
                  </a:lnTo>
                  <a:lnTo>
                    <a:pt x="2008" y="156"/>
                  </a:lnTo>
                  <a:lnTo>
                    <a:pt x="2006" y="158"/>
                  </a:lnTo>
                  <a:lnTo>
                    <a:pt x="2004" y="158"/>
                  </a:lnTo>
                  <a:lnTo>
                    <a:pt x="2004" y="156"/>
                  </a:lnTo>
                  <a:lnTo>
                    <a:pt x="2002" y="156"/>
                  </a:lnTo>
                  <a:lnTo>
                    <a:pt x="2004" y="154"/>
                  </a:lnTo>
                  <a:lnTo>
                    <a:pt x="2006" y="156"/>
                  </a:lnTo>
                  <a:lnTo>
                    <a:pt x="2006" y="154"/>
                  </a:lnTo>
                  <a:lnTo>
                    <a:pt x="2008" y="154"/>
                  </a:lnTo>
                  <a:lnTo>
                    <a:pt x="2010" y="156"/>
                  </a:lnTo>
                  <a:lnTo>
                    <a:pt x="2010" y="158"/>
                  </a:lnTo>
                  <a:lnTo>
                    <a:pt x="2012" y="160"/>
                  </a:lnTo>
                  <a:lnTo>
                    <a:pt x="2016" y="164"/>
                  </a:lnTo>
                  <a:lnTo>
                    <a:pt x="2018" y="164"/>
                  </a:lnTo>
                  <a:lnTo>
                    <a:pt x="2018" y="166"/>
                  </a:lnTo>
                  <a:lnTo>
                    <a:pt x="2020" y="166"/>
                  </a:lnTo>
                  <a:lnTo>
                    <a:pt x="2020" y="168"/>
                  </a:lnTo>
                  <a:lnTo>
                    <a:pt x="2022" y="168"/>
                  </a:lnTo>
                  <a:lnTo>
                    <a:pt x="2022" y="170"/>
                  </a:lnTo>
                  <a:lnTo>
                    <a:pt x="2024" y="172"/>
                  </a:lnTo>
                  <a:lnTo>
                    <a:pt x="2026" y="174"/>
                  </a:lnTo>
                  <a:lnTo>
                    <a:pt x="2024" y="174"/>
                  </a:lnTo>
                  <a:lnTo>
                    <a:pt x="2022" y="174"/>
                  </a:lnTo>
                  <a:lnTo>
                    <a:pt x="2024" y="174"/>
                  </a:lnTo>
                  <a:lnTo>
                    <a:pt x="2026" y="174"/>
                  </a:lnTo>
                  <a:lnTo>
                    <a:pt x="2028" y="174"/>
                  </a:lnTo>
                  <a:lnTo>
                    <a:pt x="2026" y="172"/>
                  </a:lnTo>
                  <a:lnTo>
                    <a:pt x="2024" y="172"/>
                  </a:lnTo>
                  <a:lnTo>
                    <a:pt x="2024" y="170"/>
                  </a:lnTo>
                  <a:lnTo>
                    <a:pt x="2024" y="168"/>
                  </a:lnTo>
                  <a:lnTo>
                    <a:pt x="2022" y="166"/>
                  </a:lnTo>
                  <a:lnTo>
                    <a:pt x="2020" y="166"/>
                  </a:lnTo>
                  <a:lnTo>
                    <a:pt x="2020" y="164"/>
                  </a:lnTo>
                  <a:lnTo>
                    <a:pt x="2018" y="164"/>
                  </a:lnTo>
                  <a:lnTo>
                    <a:pt x="2016" y="162"/>
                  </a:lnTo>
                  <a:lnTo>
                    <a:pt x="2014" y="162"/>
                  </a:lnTo>
                  <a:lnTo>
                    <a:pt x="2012" y="160"/>
                  </a:lnTo>
                  <a:lnTo>
                    <a:pt x="2010" y="158"/>
                  </a:lnTo>
                  <a:lnTo>
                    <a:pt x="2012" y="158"/>
                  </a:lnTo>
                  <a:lnTo>
                    <a:pt x="2012" y="156"/>
                  </a:lnTo>
                  <a:lnTo>
                    <a:pt x="2012" y="154"/>
                  </a:lnTo>
                  <a:lnTo>
                    <a:pt x="2012" y="152"/>
                  </a:lnTo>
                  <a:lnTo>
                    <a:pt x="2014" y="152"/>
                  </a:lnTo>
                  <a:lnTo>
                    <a:pt x="2016" y="152"/>
                  </a:lnTo>
                  <a:lnTo>
                    <a:pt x="2018" y="152"/>
                  </a:lnTo>
                  <a:lnTo>
                    <a:pt x="2020" y="152"/>
                  </a:lnTo>
                  <a:lnTo>
                    <a:pt x="2022" y="152"/>
                  </a:lnTo>
                  <a:lnTo>
                    <a:pt x="2024" y="152"/>
                  </a:lnTo>
                  <a:lnTo>
                    <a:pt x="2026" y="150"/>
                  </a:lnTo>
                  <a:lnTo>
                    <a:pt x="2028" y="150"/>
                  </a:lnTo>
                  <a:lnTo>
                    <a:pt x="2030" y="152"/>
                  </a:lnTo>
                  <a:lnTo>
                    <a:pt x="2032" y="152"/>
                  </a:lnTo>
                  <a:lnTo>
                    <a:pt x="2034" y="152"/>
                  </a:lnTo>
                  <a:lnTo>
                    <a:pt x="2036" y="152"/>
                  </a:lnTo>
                  <a:lnTo>
                    <a:pt x="2036" y="150"/>
                  </a:lnTo>
                  <a:lnTo>
                    <a:pt x="2038" y="150"/>
                  </a:lnTo>
                  <a:lnTo>
                    <a:pt x="2040" y="150"/>
                  </a:lnTo>
                  <a:lnTo>
                    <a:pt x="2042" y="152"/>
                  </a:lnTo>
                  <a:lnTo>
                    <a:pt x="2044" y="152"/>
                  </a:lnTo>
                  <a:lnTo>
                    <a:pt x="2046" y="152"/>
                  </a:lnTo>
                  <a:lnTo>
                    <a:pt x="2048" y="152"/>
                  </a:lnTo>
                  <a:lnTo>
                    <a:pt x="2050" y="154"/>
                  </a:lnTo>
                  <a:lnTo>
                    <a:pt x="2054" y="154"/>
                  </a:lnTo>
                  <a:lnTo>
                    <a:pt x="2056" y="154"/>
                  </a:lnTo>
                  <a:lnTo>
                    <a:pt x="2058" y="154"/>
                  </a:lnTo>
                  <a:lnTo>
                    <a:pt x="2060" y="154"/>
                  </a:lnTo>
                  <a:lnTo>
                    <a:pt x="2062" y="154"/>
                  </a:lnTo>
                  <a:lnTo>
                    <a:pt x="2064" y="154"/>
                  </a:lnTo>
                  <a:lnTo>
                    <a:pt x="2066" y="154"/>
                  </a:lnTo>
                  <a:lnTo>
                    <a:pt x="2070" y="154"/>
                  </a:lnTo>
                  <a:lnTo>
                    <a:pt x="2072" y="154"/>
                  </a:lnTo>
                  <a:lnTo>
                    <a:pt x="2074" y="154"/>
                  </a:lnTo>
                  <a:lnTo>
                    <a:pt x="2076" y="154"/>
                  </a:lnTo>
                  <a:lnTo>
                    <a:pt x="2076" y="156"/>
                  </a:lnTo>
                  <a:lnTo>
                    <a:pt x="2080" y="156"/>
                  </a:lnTo>
                  <a:lnTo>
                    <a:pt x="2082" y="154"/>
                  </a:lnTo>
                  <a:lnTo>
                    <a:pt x="2084" y="154"/>
                  </a:lnTo>
                  <a:lnTo>
                    <a:pt x="2084" y="156"/>
                  </a:lnTo>
                  <a:lnTo>
                    <a:pt x="2086" y="156"/>
                  </a:lnTo>
                  <a:lnTo>
                    <a:pt x="2088" y="156"/>
                  </a:lnTo>
                  <a:lnTo>
                    <a:pt x="2090" y="156"/>
                  </a:lnTo>
                  <a:lnTo>
                    <a:pt x="2090" y="154"/>
                  </a:lnTo>
                  <a:lnTo>
                    <a:pt x="2092" y="152"/>
                  </a:lnTo>
                  <a:lnTo>
                    <a:pt x="2092" y="150"/>
                  </a:lnTo>
                  <a:lnTo>
                    <a:pt x="2094" y="150"/>
                  </a:lnTo>
                  <a:lnTo>
                    <a:pt x="2092" y="148"/>
                  </a:lnTo>
                  <a:lnTo>
                    <a:pt x="2092" y="146"/>
                  </a:lnTo>
                  <a:lnTo>
                    <a:pt x="2092" y="144"/>
                  </a:lnTo>
                  <a:lnTo>
                    <a:pt x="2094" y="144"/>
                  </a:lnTo>
                  <a:lnTo>
                    <a:pt x="2096" y="144"/>
                  </a:lnTo>
                  <a:lnTo>
                    <a:pt x="2100" y="146"/>
                  </a:lnTo>
                  <a:lnTo>
                    <a:pt x="2104" y="146"/>
                  </a:lnTo>
                  <a:lnTo>
                    <a:pt x="2106" y="146"/>
                  </a:lnTo>
                  <a:lnTo>
                    <a:pt x="2108" y="146"/>
                  </a:lnTo>
                  <a:lnTo>
                    <a:pt x="2110" y="146"/>
                  </a:lnTo>
                  <a:lnTo>
                    <a:pt x="2114" y="148"/>
                  </a:lnTo>
                  <a:lnTo>
                    <a:pt x="2116" y="148"/>
                  </a:lnTo>
                  <a:lnTo>
                    <a:pt x="2118" y="148"/>
                  </a:lnTo>
                  <a:lnTo>
                    <a:pt x="2118" y="150"/>
                  </a:lnTo>
                  <a:lnTo>
                    <a:pt x="2116" y="150"/>
                  </a:lnTo>
                  <a:lnTo>
                    <a:pt x="2118" y="152"/>
                  </a:lnTo>
                  <a:lnTo>
                    <a:pt x="2120" y="152"/>
                  </a:lnTo>
                  <a:lnTo>
                    <a:pt x="2120" y="154"/>
                  </a:lnTo>
                  <a:lnTo>
                    <a:pt x="2116" y="154"/>
                  </a:lnTo>
                  <a:lnTo>
                    <a:pt x="2114" y="154"/>
                  </a:lnTo>
                  <a:lnTo>
                    <a:pt x="2112" y="154"/>
                  </a:lnTo>
                  <a:lnTo>
                    <a:pt x="2106" y="152"/>
                  </a:lnTo>
                  <a:lnTo>
                    <a:pt x="2102" y="152"/>
                  </a:lnTo>
                  <a:lnTo>
                    <a:pt x="2100" y="150"/>
                  </a:lnTo>
                  <a:lnTo>
                    <a:pt x="2100" y="152"/>
                  </a:lnTo>
                  <a:lnTo>
                    <a:pt x="2102" y="152"/>
                  </a:lnTo>
                  <a:lnTo>
                    <a:pt x="2104" y="154"/>
                  </a:lnTo>
                  <a:lnTo>
                    <a:pt x="2108" y="154"/>
                  </a:lnTo>
                  <a:lnTo>
                    <a:pt x="2108" y="156"/>
                  </a:lnTo>
                  <a:lnTo>
                    <a:pt x="2110" y="158"/>
                  </a:lnTo>
                  <a:lnTo>
                    <a:pt x="2114" y="160"/>
                  </a:lnTo>
                  <a:lnTo>
                    <a:pt x="2116" y="160"/>
                  </a:lnTo>
                  <a:lnTo>
                    <a:pt x="2118" y="162"/>
                  </a:lnTo>
                  <a:lnTo>
                    <a:pt x="2120" y="162"/>
                  </a:lnTo>
                  <a:lnTo>
                    <a:pt x="2122" y="162"/>
                  </a:lnTo>
                  <a:lnTo>
                    <a:pt x="2124" y="162"/>
                  </a:lnTo>
                  <a:lnTo>
                    <a:pt x="2128" y="162"/>
                  </a:lnTo>
                  <a:lnTo>
                    <a:pt x="2132" y="162"/>
                  </a:lnTo>
                  <a:lnTo>
                    <a:pt x="2136" y="164"/>
                  </a:lnTo>
                  <a:lnTo>
                    <a:pt x="2138" y="164"/>
                  </a:lnTo>
                  <a:lnTo>
                    <a:pt x="2140" y="164"/>
                  </a:lnTo>
                  <a:lnTo>
                    <a:pt x="2142" y="166"/>
                  </a:lnTo>
                  <a:lnTo>
                    <a:pt x="2144" y="168"/>
                  </a:lnTo>
                  <a:lnTo>
                    <a:pt x="2146" y="168"/>
                  </a:lnTo>
                  <a:lnTo>
                    <a:pt x="2148" y="170"/>
                  </a:lnTo>
                  <a:lnTo>
                    <a:pt x="2152" y="170"/>
                  </a:lnTo>
                  <a:lnTo>
                    <a:pt x="2154" y="170"/>
                  </a:lnTo>
                  <a:lnTo>
                    <a:pt x="2156" y="170"/>
                  </a:lnTo>
                  <a:lnTo>
                    <a:pt x="2158" y="170"/>
                  </a:lnTo>
                  <a:lnTo>
                    <a:pt x="2160" y="170"/>
                  </a:lnTo>
                  <a:lnTo>
                    <a:pt x="2160" y="168"/>
                  </a:lnTo>
                  <a:lnTo>
                    <a:pt x="2162" y="168"/>
                  </a:lnTo>
                  <a:lnTo>
                    <a:pt x="2166" y="170"/>
                  </a:lnTo>
                  <a:lnTo>
                    <a:pt x="2164" y="168"/>
                  </a:lnTo>
                  <a:lnTo>
                    <a:pt x="2162" y="168"/>
                  </a:lnTo>
                  <a:lnTo>
                    <a:pt x="2162" y="166"/>
                  </a:lnTo>
                  <a:lnTo>
                    <a:pt x="2164" y="166"/>
                  </a:lnTo>
                  <a:lnTo>
                    <a:pt x="2164" y="164"/>
                  </a:lnTo>
                  <a:lnTo>
                    <a:pt x="2162" y="164"/>
                  </a:lnTo>
                  <a:lnTo>
                    <a:pt x="2160" y="162"/>
                  </a:lnTo>
                  <a:lnTo>
                    <a:pt x="2156" y="160"/>
                  </a:lnTo>
                  <a:lnTo>
                    <a:pt x="2154" y="158"/>
                  </a:lnTo>
                  <a:lnTo>
                    <a:pt x="2148" y="156"/>
                  </a:lnTo>
                  <a:lnTo>
                    <a:pt x="2144" y="154"/>
                  </a:lnTo>
                  <a:lnTo>
                    <a:pt x="2142" y="154"/>
                  </a:lnTo>
                  <a:lnTo>
                    <a:pt x="2140" y="154"/>
                  </a:lnTo>
                  <a:lnTo>
                    <a:pt x="2138" y="154"/>
                  </a:lnTo>
                  <a:lnTo>
                    <a:pt x="2136" y="154"/>
                  </a:lnTo>
                  <a:lnTo>
                    <a:pt x="2134" y="154"/>
                  </a:lnTo>
                  <a:lnTo>
                    <a:pt x="2134" y="152"/>
                  </a:lnTo>
                  <a:lnTo>
                    <a:pt x="2132" y="152"/>
                  </a:lnTo>
                  <a:lnTo>
                    <a:pt x="2132" y="150"/>
                  </a:lnTo>
                  <a:lnTo>
                    <a:pt x="2134" y="150"/>
                  </a:lnTo>
                  <a:lnTo>
                    <a:pt x="2136" y="150"/>
                  </a:lnTo>
                  <a:lnTo>
                    <a:pt x="2132" y="148"/>
                  </a:lnTo>
                  <a:lnTo>
                    <a:pt x="2132" y="146"/>
                  </a:lnTo>
                  <a:lnTo>
                    <a:pt x="2130" y="146"/>
                  </a:lnTo>
                  <a:lnTo>
                    <a:pt x="2128" y="144"/>
                  </a:lnTo>
                  <a:lnTo>
                    <a:pt x="2130" y="144"/>
                  </a:lnTo>
                  <a:lnTo>
                    <a:pt x="2132" y="144"/>
                  </a:lnTo>
                  <a:lnTo>
                    <a:pt x="2136" y="144"/>
                  </a:lnTo>
                  <a:lnTo>
                    <a:pt x="2138" y="144"/>
                  </a:lnTo>
                  <a:lnTo>
                    <a:pt x="2140" y="144"/>
                  </a:lnTo>
                  <a:lnTo>
                    <a:pt x="2142" y="144"/>
                  </a:lnTo>
                  <a:lnTo>
                    <a:pt x="2146" y="144"/>
                  </a:lnTo>
                  <a:lnTo>
                    <a:pt x="2148" y="144"/>
                  </a:lnTo>
                  <a:lnTo>
                    <a:pt x="2150" y="146"/>
                  </a:lnTo>
                  <a:lnTo>
                    <a:pt x="2152" y="146"/>
                  </a:lnTo>
                  <a:lnTo>
                    <a:pt x="2154" y="146"/>
                  </a:lnTo>
                  <a:lnTo>
                    <a:pt x="2156" y="146"/>
                  </a:lnTo>
                  <a:lnTo>
                    <a:pt x="2158" y="146"/>
                  </a:lnTo>
                  <a:lnTo>
                    <a:pt x="2160" y="146"/>
                  </a:lnTo>
                  <a:lnTo>
                    <a:pt x="2164" y="146"/>
                  </a:lnTo>
                  <a:lnTo>
                    <a:pt x="2166" y="146"/>
                  </a:lnTo>
                  <a:lnTo>
                    <a:pt x="2166" y="148"/>
                  </a:lnTo>
                  <a:lnTo>
                    <a:pt x="2170" y="148"/>
                  </a:lnTo>
                  <a:lnTo>
                    <a:pt x="2172" y="148"/>
                  </a:lnTo>
                  <a:lnTo>
                    <a:pt x="2174" y="148"/>
                  </a:lnTo>
                  <a:lnTo>
                    <a:pt x="2174" y="150"/>
                  </a:lnTo>
                  <a:lnTo>
                    <a:pt x="2176" y="150"/>
                  </a:lnTo>
                  <a:lnTo>
                    <a:pt x="2178" y="150"/>
                  </a:lnTo>
                  <a:lnTo>
                    <a:pt x="2178" y="148"/>
                  </a:lnTo>
                  <a:lnTo>
                    <a:pt x="2180" y="148"/>
                  </a:lnTo>
                  <a:lnTo>
                    <a:pt x="2184" y="148"/>
                  </a:lnTo>
                  <a:lnTo>
                    <a:pt x="2186" y="148"/>
                  </a:lnTo>
                  <a:lnTo>
                    <a:pt x="2190" y="148"/>
                  </a:lnTo>
                  <a:lnTo>
                    <a:pt x="2192" y="148"/>
                  </a:lnTo>
                  <a:lnTo>
                    <a:pt x="2194" y="148"/>
                  </a:lnTo>
                  <a:lnTo>
                    <a:pt x="2196" y="148"/>
                  </a:lnTo>
                  <a:lnTo>
                    <a:pt x="2200" y="148"/>
                  </a:lnTo>
                  <a:lnTo>
                    <a:pt x="2202" y="148"/>
                  </a:lnTo>
                  <a:lnTo>
                    <a:pt x="2204" y="148"/>
                  </a:lnTo>
                  <a:lnTo>
                    <a:pt x="2206" y="148"/>
                  </a:lnTo>
                  <a:lnTo>
                    <a:pt x="2208" y="146"/>
                  </a:lnTo>
                  <a:lnTo>
                    <a:pt x="2210" y="146"/>
                  </a:lnTo>
                  <a:lnTo>
                    <a:pt x="2212" y="148"/>
                  </a:lnTo>
                  <a:lnTo>
                    <a:pt x="2214" y="148"/>
                  </a:lnTo>
                  <a:lnTo>
                    <a:pt x="2216" y="148"/>
                  </a:lnTo>
                  <a:lnTo>
                    <a:pt x="2218" y="148"/>
                  </a:lnTo>
                  <a:lnTo>
                    <a:pt x="2220" y="150"/>
                  </a:lnTo>
                  <a:lnTo>
                    <a:pt x="2222" y="150"/>
                  </a:lnTo>
                  <a:lnTo>
                    <a:pt x="2224" y="150"/>
                  </a:lnTo>
                  <a:lnTo>
                    <a:pt x="2226" y="150"/>
                  </a:lnTo>
                  <a:lnTo>
                    <a:pt x="2228" y="150"/>
                  </a:lnTo>
                  <a:lnTo>
                    <a:pt x="2230" y="152"/>
                  </a:lnTo>
                  <a:lnTo>
                    <a:pt x="2232" y="152"/>
                  </a:lnTo>
                  <a:lnTo>
                    <a:pt x="2238" y="152"/>
                  </a:lnTo>
                  <a:lnTo>
                    <a:pt x="2240" y="152"/>
                  </a:lnTo>
                  <a:lnTo>
                    <a:pt x="2242" y="152"/>
                  </a:lnTo>
                  <a:lnTo>
                    <a:pt x="2244" y="154"/>
                  </a:lnTo>
                  <a:lnTo>
                    <a:pt x="2246" y="154"/>
                  </a:lnTo>
                  <a:lnTo>
                    <a:pt x="2248" y="154"/>
                  </a:lnTo>
                  <a:lnTo>
                    <a:pt x="2250" y="154"/>
                  </a:lnTo>
                  <a:lnTo>
                    <a:pt x="2252" y="154"/>
                  </a:lnTo>
                  <a:lnTo>
                    <a:pt x="2252" y="156"/>
                  </a:lnTo>
                  <a:lnTo>
                    <a:pt x="2260" y="156"/>
                  </a:lnTo>
                  <a:lnTo>
                    <a:pt x="2262" y="156"/>
                  </a:lnTo>
                  <a:lnTo>
                    <a:pt x="2264" y="156"/>
                  </a:lnTo>
                  <a:lnTo>
                    <a:pt x="2268" y="156"/>
                  </a:lnTo>
                  <a:lnTo>
                    <a:pt x="2270" y="158"/>
                  </a:lnTo>
                  <a:lnTo>
                    <a:pt x="2272" y="160"/>
                  </a:lnTo>
                  <a:lnTo>
                    <a:pt x="2274" y="160"/>
                  </a:lnTo>
                  <a:lnTo>
                    <a:pt x="2276" y="160"/>
                  </a:lnTo>
                  <a:lnTo>
                    <a:pt x="2274" y="158"/>
                  </a:lnTo>
                  <a:lnTo>
                    <a:pt x="2276" y="158"/>
                  </a:lnTo>
                  <a:lnTo>
                    <a:pt x="2278" y="158"/>
                  </a:lnTo>
                  <a:lnTo>
                    <a:pt x="2278" y="160"/>
                  </a:lnTo>
                  <a:lnTo>
                    <a:pt x="2280" y="160"/>
                  </a:lnTo>
                  <a:lnTo>
                    <a:pt x="2284" y="160"/>
                  </a:lnTo>
                  <a:lnTo>
                    <a:pt x="2286" y="160"/>
                  </a:lnTo>
                  <a:lnTo>
                    <a:pt x="2286" y="162"/>
                  </a:lnTo>
                  <a:lnTo>
                    <a:pt x="2292" y="162"/>
                  </a:lnTo>
                  <a:lnTo>
                    <a:pt x="2298" y="164"/>
                  </a:lnTo>
                  <a:lnTo>
                    <a:pt x="2300" y="166"/>
                  </a:lnTo>
                  <a:lnTo>
                    <a:pt x="2302" y="166"/>
                  </a:lnTo>
                  <a:lnTo>
                    <a:pt x="2318" y="174"/>
                  </a:lnTo>
                  <a:lnTo>
                    <a:pt x="2334" y="184"/>
                  </a:lnTo>
                  <a:lnTo>
                    <a:pt x="2348" y="194"/>
                  </a:lnTo>
                  <a:lnTo>
                    <a:pt x="2364" y="206"/>
                  </a:lnTo>
                  <a:lnTo>
                    <a:pt x="2378" y="216"/>
                  </a:lnTo>
                  <a:lnTo>
                    <a:pt x="2394" y="224"/>
                  </a:lnTo>
                  <a:lnTo>
                    <a:pt x="2408" y="234"/>
                  </a:lnTo>
                  <a:lnTo>
                    <a:pt x="2424" y="246"/>
                  </a:lnTo>
                  <a:lnTo>
                    <a:pt x="2422" y="246"/>
                  </a:lnTo>
                  <a:lnTo>
                    <a:pt x="2422" y="248"/>
                  </a:lnTo>
                  <a:lnTo>
                    <a:pt x="2422" y="250"/>
                  </a:lnTo>
                  <a:lnTo>
                    <a:pt x="2420" y="250"/>
                  </a:lnTo>
                  <a:lnTo>
                    <a:pt x="2418" y="250"/>
                  </a:lnTo>
                  <a:lnTo>
                    <a:pt x="2418" y="252"/>
                  </a:lnTo>
                  <a:lnTo>
                    <a:pt x="2416" y="252"/>
                  </a:lnTo>
                  <a:lnTo>
                    <a:pt x="2416" y="254"/>
                  </a:lnTo>
                  <a:lnTo>
                    <a:pt x="2414" y="256"/>
                  </a:lnTo>
                  <a:lnTo>
                    <a:pt x="2412" y="256"/>
                  </a:lnTo>
                  <a:lnTo>
                    <a:pt x="2412" y="254"/>
                  </a:lnTo>
                  <a:lnTo>
                    <a:pt x="2408" y="254"/>
                  </a:lnTo>
                  <a:lnTo>
                    <a:pt x="2406" y="254"/>
                  </a:lnTo>
                  <a:lnTo>
                    <a:pt x="2404" y="254"/>
                  </a:lnTo>
                  <a:lnTo>
                    <a:pt x="2402" y="254"/>
                  </a:lnTo>
                  <a:lnTo>
                    <a:pt x="2396" y="254"/>
                  </a:lnTo>
                  <a:lnTo>
                    <a:pt x="2396" y="252"/>
                  </a:lnTo>
                  <a:lnTo>
                    <a:pt x="2392" y="250"/>
                  </a:lnTo>
                  <a:lnTo>
                    <a:pt x="2390" y="250"/>
                  </a:lnTo>
                  <a:lnTo>
                    <a:pt x="2388" y="248"/>
                  </a:lnTo>
                  <a:lnTo>
                    <a:pt x="2386" y="248"/>
                  </a:lnTo>
                  <a:lnTo>
                    <a:pt x="2384" y="248"/>
                  </a:lnTo>
                  <a:lnTo>
                    <a:pt x="2388" y="250"/>
                  </a:lnTo>
                  <a:lnTo>
                    <a:pt x="2388" y="252"/>
                  </a:lnTo>
                  <a:lnTo>
                    <a:pt x="2390" y="252"/>
                  </a:lnTo>
                  <a:lnTo>
                    <a:pt x="2394" y="252"/>
                  </a:lnTo>
                  <a:lnTo>
                    <a:pt x="2396" y="254"/>
                  </a:lnTo>
                  <a:lnTo>
                    <a:pt x="2396" y="256"/>
                  </a:lnTo>
                  <a:lnTo>
                    <a:pt x="2398" y="258"/>
                  </a:lnTo>
                  <a:lnTo>
                    <a:pt x="2400" y="258"/>
                  </a:lnTo>
                  <a:lnTo>
                    <a:pt x="2400" y="260"/>
                  </a:lnTo>
                  <a:lnTo>
                    <a:pt x="2408" y="262"/>
                  </a:lnTo>
                  <a:lnTo>
                    <a:pt x="2412" y="262"/>
                  </a:lnTo>
                  <a:lnTo>
                    <a:pt x="2414" y="264"/>
                  </a:lnTo>
                  <a:lnTo>
                    <a:pt x="2416" y="264"/>
                  </a:lnTo>
                  <a:lnTo>
                    <a:pt x="2418" y="264"/>
                  </a:lnTo>
                  <a:lnTo>
                    <a:pt x="2416" y="262"/>
                  </a:lnTo>
                  <a:lnTo>
                    <a:pt x="2416" y="260"/>
                  </a:lnTo>
                  <a:lnTo>
                    <a:pt x="2418" y="262"/>
                  </a:lnTo>
                  <a:lnTo>
                    <a:pt x="2420" y="262"/>
                  </a:lnTo>
                  <a:lnTo>
                    <a:pt x="2422" y="262"/>
                  </a:lnTo>
                  <a:lnTo>
                    <a:pt x="2422" y="264"/>
                  </a:lnTo>
                  <a:lnTo>
                    <a:pt x="2428" y="266"/>
                  </a:lnTo>
                  <a:lnTo>
                    <a:pt x="2430" y="268"/>
                  </a:lnTo>
                  <a:lnTo>
                    <a:pt x="2430" y="270"/>
                  </a:lnTo>
                  <a:lnTo>
                    <a:pt x="2432" y="270"/>
                  </a:lnTo>
                  <a:lnTo>
                    <a:pt x="2436" y="270"/>
                  </a:lnTo>
                  <a:lnTo>
                    <a:pt x="2438" y="270"/>
                  </a:lnTo>
                  <a:lnTo>
                    <a:pt x="2444" y="272"/>
                  </a:lnTo>
                  <a:lnTo>
                    <a:pt x="2444" y="274"/>
                  </a:lnTo>
                  <a:lnTo>
                    <a:pt x="2442" y="274"/>
                  </a:lnTo>
                  <a:lnTo>
                    <a:pt x="2440" y="274"/>
                  </a:lnTo>
                  <a:lnTo>
                    <a:pt x="2440" y="276"/>
                  </a:lnTo>
                  <a:lnTo>
                    <a:pt x="2442" y="276"/>
                  </a:lnTo>
                  <a:lnTo>
                    <a:pt x="2444" y="276"/>
                  </a:lnTo>
                  <a:lnTo>
                    <a:pt x="2446" y="276"/>
                  </a:lnTo>
                  <a:lnTo>
                    <a:pt x="2448" y="278"/>
                  </a:lnTo>
                  <a:lnTo>
                    <a:pt x="2448" y="280"/>
                  </a:lnTo>
                  <a:lnTo>
                    <a:pt x="2450" y="280"/>
                  </a:lnTo>
                  <a:lnTo>
                    <a:pt x="2452" y="280"/>
                  </a:lnTo>
                  <a:lnTo>
                    <a:pt x="2452" y="278"/>
                  </a:lnTo>
                  <a:lnTo>
                    <a:pt x="2454" y="280"/>
                  </a:lnTo>
                  <a:lnTo>
                    <a:pt x="2456" y="282"/>
                  </a:lnTo>
                  <a:lnTo>
                    <a:pt x="2458" y="282"/>
                  </a:lnTo>
                  <a:lnTo>
                    <a:pt x="2464" y="284"/>
                  </a:lnTo>
                  <a:lnTo>
                    <a:pt x="2466" y="284"/>
                  </a:lnTo>
                  <a:lnTo>
                    <a:pt x="2468" y="284"/>
                  </a:lnTo>
                  <a:lnTo>
                    <a:pt x="2470" y="286"/>
                  </a:lnTo>
                  <a:lnTo>
                    <a:pt x="2472" y="286"/>
                  </a:lnTo>
                  <a:lnTo>
                    <a:pt x="2474" y="288"/>
                  </a:lnTo>
                  <a:lnTo>
                    <a:pt x="2472" y="288"/>
                  </a:lnTo>
                  <a:lnTo>
                    <a:pt x="2474" y="290"/>
                  </a:lnTo>
                  <a:lnTo>
                    <a:pt x="2476" y="290"/>
                  </a:lnTo>
                  <a:lnTo>
                    <a:pt x="2478" y="290"/>
                  </a:lnTo>
                  <a:lnTo>
                    <a:pt x="2480" y="292"/>
                  </a:lnTo>
                  <a:lnTo>
                    <a:pt x="2482" y="292"/>
                  </a:lnTo>
                  <a:lnTo>
                    <a:pt x="2486" y="294"/>
                  </a:lnTo>
                  <a:lnTo>
                    <a:pt x="2488" y="294"/>
                  </a:lnTo>
                  <a:lnTo>
                    <a:pt x="2488" y="296"/>
                  </a:lnTo>
                  <a:lnTo>
                    <a:pt x="2488" y="298"/>
                  </a:lnTo>
                  <a:lnTo>
                    <a:pt x="2490" y="298"/>
                  </a:lnTo>
                  <a:lnTo>
                    <a:pt x="2490" y="300"/>
                  </a:lnTo>
                  <a:lnTo>
                    <a:pt x="2488" y="300"/>
                  </a:lnTo>
                  <a:lnTo>
                    <a:pt x="2488" y="302"/>
                  </a:lnTo>
                  <a:lnTo>
                    <a:pt x="2482" y="302"/>
                  </a:lnTo>
                  <a:lnTo>
                    <a:pt x="2476" y="300"/>
                  </a:lnTo>
                  <a:lnTo>
                    <a:pt x="2474" y="300"/>
                  </a:lnTo>
                  <a:lnTo>
                    <a:pt x="2470" y="300"/>
                  </a:lnTo>
                  <a:lnTo>
                    <a:pt x="2468" y="300"/>
                  </a:lnTo>
                  <a:lnTo>
                    <a:pt x="2468" y="298"/>
                  </a:lnTo>
                  <a:lnTo>
                    <a:pt x="2466" y="298"/>
                  </a:lnTo>
                  <a:lnTo>
                    <a:pt x="2464" y="298"/>
                  </a:lnTo>
                  <a:lnTo>
                    <a:pt x="2460" y="298"/>
                  </a:lnTo>
                  <a:lnTo>
                    <a:pt x="2458" y="298"/>
                  </a:lnTo>
                  <a:lnTo>
                    <a:pt x="2456" y="298"/>
                  </a:lnTo>
                  <a:lnTo>
                    <a:pt x="2454" y="298"/>
                  </a:lnTo>
                  <a:lnTo>
                    <a:pt x="2452" y="298"/>
                  </a:lnTo>
                  <a:lnTo>
                    <a:pt x="2448" y="294"/>
                  </a:lnTo>
                  <a:lnTo>
                    <a:pt x="2448" y="292"/>
                  </a:lnTo>
                  <a:lnTo>
                    <a:pt x="2446" y="292"/>
                  </a:lnTo>
                  <a:lnTo>
                    <a:pt x="2446" y="294"/>
                  </a:lnTo>
                  <a:lnTo>
                    <a:pt x="2444" y="294"/>
                  </a:lnTo>
                  <a:lnTo>
                    <a:pt x="2444" y="292"/>
                  </a:lnTo>
                  <a:lnTo>
                    <a:pt x="2442" y="292"/>
                  </a:lnTo>
                  <a:lnTo>
                    <a:pt x="2440" y="292"/>
                  </a:lnTo>
                  <a:lnTo>
                    <a:pt x="2444" y="296"/>
                  </a:lnTo>
                  <a:lnTo>
                    <a:pt x="2446" y="296"/>
                  </a:lnTo>
                  <a:lnTo>
                    <a:pt x="2448" y="298"/>
                  </a:lnTo>
                  <a:lnTo>
                    <a:pt x="2446" y="298"/>
                  </a:lnTo>
                  <a:lnTo>
                    <a:pt x="2446" y="300"/>
                  </a:lnTo>
                  <a:lnTo>
                    <a:pt x="2444" y="300"/>
                  </a:lnTo>
                  <a:lnTo>
                    <a:pt x="2444" y="298"/>
                  </a:lnTo>
                  <a:lnTo>
                    <a:pt x="2444" y="300"/>
                  </a:lnTo>
                  <a:lnTo>
                    <a:pt x="2444" y="304"/>
                  </a:lnTo>
                  <a:lnTo>
                    <a:pt x="2442" y="304"/>
                  </a:lnTo>
                  <a:lnTo>
                    <a:pt x="2440" y="306"/>
                  </a:lnTo>
                  <a:lnTo>
                    <a:pt x="2438" y="306"/>
                  </a:lnTo>
                  <a:lnTo>
                    <a:pt x="2434" y="308"/>
                  </a:lnTo>
                  <a:lnTo>
                    <a:pt x="2436" y="310"/>
                  </a:lnTo>
                  <a:lnTo>
                    <a:pt x="2434" y="310"/>
                  </a:lnTo>
                  <a:lnTo>
                    <a:pt x="2432" y="312"/>
                  </a:lnTo>
                  <a:lnTo>
                    <a:pt x="2430" y="312"/>
                  </a:lnTo>
                  <a:lnTo>
                    <a:pt x="2432" y="314"/>
                  </a:lnTo>
                  <a:lnTo>
                    <a:pt x="2430" y="314"/>
                  </a:lnTo>
                  <a:lnTo>
                    <a:pt x="2428" y="314"/>
                  </a:lnTo>
                  <a:lnTo>
                    <a:pt x="2426" y="314"/>
                  </a:lnTo>
                  <a:lnTo>
                    <a:pt x="2424" y="314"/>
                  </a:lnTo>
                  <a:lnTo>
                    <a:pt x="2422" y="314"/>
                  </a:lnTo>
                  <a:lnTo>
                    <a:pt x="2422" y="316"/>
                  </a:lnTo>
                  <a:lnTo>
                    <a:pt x="2424" y="316"/>
                  </a:lnTo>
                  <a:lnTo>
                    <a:pt x="2424" y="318"/>
                  </a:lnTo>
                  <a:lnTo>
                    <a:pt x="2422" y="318"/>
                  </a:lnTo>
                  <a:lnTo>
                    <a:pt x="2420" y="318"/>
                  </a:lnTo>
                  <a:lnTo>
                    <a:pt x="2416" y="316"/>
                  </a:lnTo>
                  <a:lnTo>
                    <a:pt x="2416" y="318"/>
                  </a:lnTo>
                  <a:lnTo>
                    <a:pt x="2418" y="318"/>
                  </a:lnTo>
                  <a:lnTo>
                    <a:pt x="2418" y="320"/>
                  </a:lnTo>
                  <a:lnTo>
                    <a:pt x="2420" y="320"/>
                  </a:lnTo>
                  <a:lnTo>
                    <a:pt x="2418" y="322"/>
                  </a:lnTo>
                  <a:lnTo>
                    <a:pt x="2416" y="322"/>
                  </a:lnTo>
                  <a:lnTo>
                    <a:pt x="2416" y="324"/>
                  </a:lnTo>
                  <a:lnTo>
                    <a:pt x="2416" y="326"/>
                  </a:lnTo>
                  <a:lnTo>
                    <a:pt x="2414" y="326"/>
                  </a:lnTo>
                  <a:lnTo>
                    <a:pt x="2412" y="326"/>
                  </a:lnTo>
                  <a:lnTo>
                    <a:pt x="2410" y="326"/>
                  </a:lnTo>
                  <a:lnTo>
                    <a:pt x="2412" y="328"/>
                  </a:lnTo>
                  <a:lnTo>
                    <a:pt x="2414" y="328"/>
                  </a:lnTo>
                  <a:lnTo>
                    <a:pt x="2416" y="330"/>
                  </a:lnTo>
                  <a:lnTo>
                    <a:pt x="2414" y="330"/>
                  </a:lnTo>
                  <a:lnTo>
                    <a:pt x="2414" y="332"/>
                  </a:lnTo>
                  <a:lnTo>
                    <a:pt x="2414" y="334"/>
                  </a:lnTo>
                  <a:lnTo>
                    <a:pt x="2412" y="332"/>
                  </a:lnTo>
                  <a:lnTo>
                    <a:pt x="2410" y="332"/>
                  </a:lnTo>
                  <a:lnTo>
                    <a:pt x="2412" y="334"/>
                  </a:lnTo>
                  <a:lnTo>
                    <a:pt x="2410" y="334"/>
                  </a:lnTo>
                  <a:lnTo>
                    <a:pt x="2410" y="336"/>
                  </a:lnTo>
                  <a:lnTo>
                    <a:pt x="2408" y="338"/>
                  </a:lnTo>
                  <a:lnTo>
                    <a:pt x="2410" y="340"/>
                  </a:lnTo>
                  <a:lnTo>
                    <a:pt x="2408" y="340"/>
                  </a:lnTo>
                  <a:lnTo>
                    <a:pt x="2406" y="342"/>
                  </a:lnTo>
                  <a:lnTo>
                    <a:pt x="2404" y="342"/>
                  </a:lnTo>
                  <a:lnTo>
                    <a:pt x="2404" y="344"/>
                  </a:lnTo>
                  <a:lnTo>
                    <a:pt x="2406" y="346"/>
                  </a:lnTo>
                  <a:lnTo>
                    <a:pt x="2404" y="346"/>
                  </a:lnTo>
                  <a:lnTo>
                    <a:pt x="2406" y="348"/>
                  </a:lnTo>
                  <a:lnTo>
                    <a:pt x="2406" y="350"/>
                  </a:lnTo>
                  <a:lnTo>
                    <a:pt x="2408" y="350"/>
                  </a:lnTo>
                  <a:lnTo>
                    <a:pt x="2408" y="352"/>
                  </a:lnTo>
                  <a:lnTo>
                    <a:pt x="2410" y="352"/>
                  </a:lnTo>
                  <a:lnTo>
                    <a:pt x="2412" y="354"/>
                  </a:lnTo>
                  <a:lnTo>
                    <a:pt x="2410" y="356"/>
                  </a:lnTo>
                  <a:lnTo>
                    <a:pt x="2406" y="354"/>
                  </a:lnTo>
                  <a:lnTo>
                    <a:pt x="2404" y="352"/>
                  </a:lnTo>
                  <a:lnTo>
                    <a:pt x="2402" y="352"/>
                  </a:lnTo>
                  <a:lnTo>
                    <a:pt x="2400" y="352"/>
                  </a:lnTo>
                  <a:lnTo>
                    <a:pt x="2394" y="348"/>
                  </a:lnTo>
                  <a:lnTo>
                    <a:pt x="2392" y="346"/>
                  </a:lnTo>
                  <a:lnTo>
                    <a:pt x="2390" y="346"/>
                  </a:lnTo>
                  <a:lnTo>
                    <a:pt x="2390" y="344"/>
                  </a:lnTo>
                  <a:lnTo>
                    <a:pt x="2388" y="344"/>
                  </a:lnTo>
                  <a:lnTo>
                    <a:pt x="2386" y="344"/>
                  </a:lnTo>
                  <a:lnTo>
                    <a:pt x="2384" y="342"/>
                  </a:lnTo>
                  <a:lnTo>
                    <a:pt x="2382" y="342"/>
                  </a:lnTo>
                  <a:lnTo>
                    <a:pt x="2380" y="342"/>
                  </a:lnTo>
                  <a:lnTo>
                    <a:pt x="2378" y="340"/>
                  </a:lnTo>
                  <a:lnTo>
                    <a:pt x="2376" y="340"/>
                  </a:lnTo>
                  <a:lnTo>
                    <a:pt x="2372" y="340"/>
                  </a:lnTo>
                  <a:lnTo>
                    <a:pt x="2368" y="340"/>
                  </a:lnTo>
                  <a:lnTo>
                    <a:pt x="2366" y="340"/>
                  </a:lnTo>
                  <a:lnTo>
                    <a:pt x="2364" y="340"/>
                  </a:lnTo>
                  <a:lnTo>
                    <a:pt x="2362" y="340"/>
                  </a:lnTo>
                  <a:lnTo>
                    <a:pt x="2360" y="340"/>
                  </a:lnTo>
                  <a:lnTo>
                    <a:pt x="2358" y="340"/>
                  </a:lnTo>
                  <a:lnTo>
                    <a:pt x="2356" y="340"/>
                  </a:lnTo>
                  <a:lnTo>
                    <a:pt x="2354" y="342"/>
                  </a:lnTo>
                  <a:lnTo>
                    <a:pt x="2352" y="344"/>
                  </a:lnTo>
                  <a:lnTo>
                    <a:pt x="2350" y="344"/>
                  </a:lnTo>
                  <a:lnTo>
                    <a:pt x="2348" y="346"/>
                  </a:lnTo>
                  <a:lnTo>
                    <a:pt x="2348" y="350"/>
                  </a:lnTo>
                  <a:lnTo>
                    <a:pt x="2348" y="352"/>
                  </a:lnTo>
                  <a:lnTo>
                    <a:pt x="2348" y="354"/>
                  </a:lnTo>
                  <a:lnTo>
                    <a:pt x="2348" y="356"/>
                  </a:lnTo>
                  <a:lnTo>
                    <a:pt x="2348" y="358"/>
                  </a:lnTo>
                  <a:lnTo>
                    <a:pt x="2346" y="358"/>
                  </a:lnTo>
                  <a:lnTo>
                    <a:pt x="2344" y="358"/>
                  </a:lnTo>
                  <a:lnTo>
                    <a:pt x="2344" y="356"/>
                  </a:lnTo>
                  <a:lnTo>
                    <a:pt x="2342" y="356"/>
                  </a:lnTo>
                  <a:lnTo>
                    <a:pt x="2340" y="352"/>
                  </a:lnTo>
                  <a:lnTo>
                    <a:pt x="2338" y="350"/>
                  </a:lnTo>
                  <a:lnTo>
                    <a:pt x="2336" y="348"/>
                  </a:lnTo>
                  <a:lnTo>
                    <a:pt x="2332" y="344"/>
                  </a:lnTo>
                  <a:lnTo>
                    <a:pt x="2332" y="342"/>
                  </a:lnTo>
                  <a:lnTo>
                    <a:pt x="2330" y="342"/>
                  </a:lnTo>
                  <a:lnTo>
                    <a:pt x="2328" y="342"/>
                  </a:lnTo>
                  <a:lnTo>
                    <a:pt x="2328" y="344"/>
                  </a:lnTo>
                  <a:lnTo>
                    <a:pt x="2326" y="344"/>
                  </a:lnTo>
                  <a:lnTo>
                    <a:pt x="2326" y="346"/>
                  </a:lnTo>
                  <a:lnTo>
                    <a:pt x="2326" y="348"/>
                  </a:lnTo>
                  <a:lnTo>
                    <a:pt x="2324" y="348"/>
                  </a:lnTo>
                  <a:lnTo>
                    <a:pt x="2324" y="350"/>
                  </a:lnTo>
                  <a:lnTo>
                    <a:pt x="2322" y="352"/>
                  </a:lnTo>
                  <a:lnTo>
                    <a:pt x="2320" y="350"/>
                  </a:lnTo>
                  <a:lnTo>
                    <a:pt x="2318" y="350"/>
                  </a:lnTo>
                  <a:lnTo>
                    <a:pt x="2318" y="352"/>
                  </a:lnTo>
                  <a:lnTo>
                    <a:pt x="2320" y="352"/>
                  </a:lnTo>
                  <a:lnTo>
                    <a:pt x="2322" y="352"/>
                  </a:lnTo>
                  <a:lnTo>
                    <a:pt x="2324" y="354"/>
                  </a:lnTo>
                  <a:lnTo>
                    <a:pt x="2326" y="356"/>
                  </a:lnTo>
                  <a:lnTo>
                    <a:pt x="2326" y="358"/>
                  </a:lnTo>
                  <a:lnTo>
                    <a:pt x="2324" y="358"/>
                  </a:lnTo>
                  <a:lnTo>
                    <a:pt x="2322" y="358"/>
                  </a:lnTo>
                  <a:lnTo>
                    <a:pt x="2322" y="356"/>
                  </a:lnTo>
                  <a:lnTo>
                    <a:pt x="2320" y="356"/>
                  </a:lnTo>
                  <a:lnTo>
                    <a:pt x="2318" y="354"/>
                  </a:lnTo>
                  <a:lnTo>
                    <a:pt x="2316" y="354"/>
                  </a:lnTo>
                  <a:lnTo>
                    <a:pt x="2310" y="352"/>
                  </a:lnTo>
                  <a:lnTo>
                    <a:pt x="2310" y="350"/>
                  </a:lnTo>
                  <a:lnTo>
                    <a:pt x="2308" y="350"/>
                  </a:lnTo>
                  <a:lnTo>
                    <a:pt x="2306" y="352"/>
                  </a:lnTo>
                  <a:lnTo>
                    <a:pt x="2308" y="352"/>
                  </a:lnTo>
                  <a:lnTo>
                    <a:pt x="2310" y="352"/>
                  </a:lnTo>
                  <a:lnTo>
                    <a:pt x="2308" y="354"/>
                  </a:lnTo>
                  <a:lnTo>
                    <a:pt x="2308" y="356"/>
                  </a:lnTo>
                  <a:lnTo>
                    <a:pt x="2306" y="356"/>
                  </a:lnTo>
                  <a:lnTo>
                    <a:pt x="2306" y="354"/>
                  </a:lnTo>
                  <a:lnTo>
                    <a:pt x="2304" y="352"/>
                  </a:lnTo>
                  <a:lnTo>
                    <a:pt x="2302" y="352"/>
                  </a:lnTo>
                  <a:lnTo>
                    <a:pt x="2300" y="352"/>
                  </a:lnTo>
                  <a:lnTo>
                    <a:pt x="2298" y="352"/>
                  </a:lnTo>
                  <a:lnTo>
                    <a:pt x="2298" y="354"/>
                  </a:lnTo>
                  <a:lnTo>
                    <a:pt x="2300" y="354"/>
                  </a:lnTo>
                  <a:lnTo>
                    <a:pt x="2302" y="356"/>
                  </a:lnTo>
                  <a:lnTo>
                    <a:pt x="2300" y="356"/>
                  </a:lnTo>
                  <a:lnTo>
                    <a:pt x="2300" y="358"/>
                  </a:lnTo>
                  <a:lnTo>
                    <a:pt x="2300" y="360"/>
                  </a:lnTo>
                  <a:lnTo>
                    <a:pt x="2302" y="362"/>
                  </a:lnTo>
                  <a:lnTo>
                    <a:pt x="2300" y="364"/>
                  </a:lnTo>
                  <a:lnTo>
                    <a:pt x="2302" y="364"/>
                  </a:lnTo>
                  <a:lnTo>
                    <a:pt x="2304" y="364"/>
                  </a:lnTo>
                  <a:lnTo>
                    <a:pt x="2304" y="366"/>
                  </a:lnTo>
                  <a:lnTo>
                    <a:pt x="2306" y="366"/>
                  </a:lnTo>
                  <a:lnTo>
                    <a:pt x="2308" y="366"/>
                  </a:lnTo>
                  <a:lnTo>
                    <a:pt x="2310" y="368"/>
                  </a:lnTo>
                  <a:lnTo>
                    <a:pt x="2308" y="368"/>
                  </a:lnTo>
                  <a:lnTo>
                    <a:pt x="2308" y="370"/>
                  </a:lnTo>
                  <a:lnTo>
                    <a:pt x="2308" y="372"/>
                  </a:lnTo>
                  <a:lnTo>
                    <a:pt x="2310" y="372"/>
                  </a:lnTo>
                  <a:lnTo>
                    <a:pt x="2312" y="374"/>
                  </a:lnTo>
                  <a:lnTo>
                    <a:pt x="2314" y="374"/>
                  </a:lnTo>
                  <a:lnTo>
                    <a:pt x="2314" y="376"/>
                  </a:lnTo>
                  <a:lnTo>
                    <a:pt x="2312" y="376"/>
                  </a:lnTo>
                  <a:lnTo>
                    <a:pt x="2312" y="378"/>
                  </a:lnTo>
                  <a:lnTo>
                    <a:pt x="2312" y="380"/>
                  </a:lnTo>
                  <a:lnTo>
                    <a:pt x="2310" y="382"/>
                  </a:lnTo>
                  <a:lnTo>
                    <a:pt x="2312" y="386"/>
                  </a:lnTo>
                  <a:lnTo>
                    <a:pt x="2314" y="390"/>
                  </a:lnTo>
                  <a:lnTo>
                    <a:pt x="2316" y="394"/>
                  </a:lnTo>
                  <a:lnTo>
                    <a:pt x="2318" y="396"/>
                  </a:lnTo>
                  <a:lnTo>
                    <a:pt x="2320" y="396"/>
                  </a:lnTo>
                  <a:lnTo>
                    <a:pt x="2322" y="398"/>
                  </a:lnTo>
                  <a:lnTo>
                    <a:pt x="2324" y="398"/>
                  </a:lnTo>
                  <a:lnTo>
                    <a:pt x="2328" y="400"/>
                  </a:lnTo>
                  <a:lnTo>
                    <a:pt x="2330" y="400"/>
                  </a:lnTo>
                  <a:lnTo>
                    <a:pt x="2330" y="402"/>
                  </a:lnTo>
                  <a:lnTo>
                    <a:pt x="2332" y="402"/>
                  </a:lnTo>
                  <a:lnTo>
                    <a:pt x="2334" y="404"/>
                  </a:lnTo>
                  <a:lnTo>
                    <a:pt x="2336" y="404"/>
                  </a:lnTo>
                  <a:lnTo>
                    <a:pt x="2336" y="402"/>
                  </a:lnTo>
                  <a:lnTo>
                    <a:pt x="2334" y="400"/>
                  </a:lnTo>
                  <a:lnTo>
                    <a:pt x="2332" y="400"/>
                  </a:lnTo>
                  <a:lnTo>
                    <a:pt x="2332" y="398"/>
                  </a:lnTo>
                  <a:lnTo>
                    <a:pt x="2334" y="398"/>
                  </a:lnTo>
                  <a:lnTo>
                    <a:pt x="2336" y="398"/>
                  </a:lnTo>
                  <a:lnTo>
                    <a:pt x="2338" y="398"/>
                  </a:lnTo>
                  <a:lnTo>
                    <a:pt x="2340" y="398"/>
                  </a:lnTo>
                  <a:lnTo>
                    <a:pt x="2342" y="400"/>
                  </a:lnTo>
                  <a:lnTo>
                    <a:pt x="2344" y="400"/>
                  </a:lnTo>
                  <a:lnTo>
                    <a:pt x="2346" y="400"/>
                  </a:lnTo>
                  <a:lnTo>
                    <a:pt x="2348" y="400"/>
                  </a:lnTo>
                  <a:lnTo>
                    <a:pt x="2348" y="402"/>
                  </a:lnTo>
                  <a:lnTo>
                    <a:pt x="2350" y="402"/>
                  </a:lnTo>
                  <a:lnTo>
                    <a:pt x="2350" y="406"/>
                  </a:lnTo>
                  <a:lnTo>
                    <a:pt x="2352" y="408"/>
                  </a:lnTo>
                  <a:lnTo>
                    <a:pt x="2350" y="408"/>
                  </a:lnTo>
                  <a:lnTo>
                    <a:pt x="2350" y="410"/>
                  </a:lnTo>
                  <a:lnTo>
                    <a:pt x="2350" y="412"/>
                  </a:lnTo>
                  <a:lnTo>
                    <a:pt x="2352" y="414"/>
                  </a:lnTo>
                  <a:lnTo>
                    <a:pt x="2354" y="414"/>
                  </a:lnTo>
                  <a:lnTo>
                    <a:pt x="2356" y="414"/>
                  </a:lnTo>
                  <a:lnTo>
                    <a:pt x="2356" y="416"/>
                  </a:lnTo>
                  <a:lnTo>
                    <a:pt x="2358" y="416"/>
                  </a:lnTo>
                  <a:lnTo>
                    <a:pt x="2360" y="418"/>
                  </a:lnTo>
                  <a:lnTo>
                    <a:pt x="2362" y="420"/>
                  </a:lnTo>
                  <a:lnTo>
                    <a:pt x="2362" y="422"/>
                  </a:lnTo>
                  <a:lnTo>
                    <a:pt x="2364" y="422"/>
                  </a:lnTo>
                  <a:lnTo>
                    <a:pt x="2366" y="424"/>
                  </a:lnTo>
                  <a:lnTo>
                    <a:pt x="2368" y="424"/>
                  </a:lnTo>
                  <a:lnTo>
                    <a:pt x="2370" y="424"/>
                  </a:lnTo>
                  <a:lnTo>
                    <a:pt x="2374" y="424"/>
                  </a:lnTo>
                  <a:lnTo>
                    <a:pt x="2376" y="424"/>
                  </a:lnTo>
                  <a:lnTo>
                    <a:pt x="2376" y="426"/>
                  </a:lnTo>
                  <a:lnTo>
                    <a:pt x="2380" y="430"/>
                  </a:lnTo>
                  <a:lnTo>
                    <a:pt x="2384" y="432"/>
                  </a:lnTo>
                  <a:lnTo>
                    <a:pt x="2386" y="432"/>
                  </a:lnTo>
                  <a:lnTo>
                    <a:pt x="2386" y="434"/>
                  </a:lnTo>
                  <a:lnTo>
                    <a:pt x="2390" y="436"/>
                  </a:lnTo>
                  <a:lnTo>
                    <a:pt x="2388" y="438"/>
                  </a:lnTo>
                  <a:lnTo>
                    <a:pt x="2388" y="440"/>
                  </a:lnTo>
                  <a:lnTo>
                    <a:pt x="2386" y="440"/>
                  </a:lnTo>
                  <a:lnTo>
                    <a:pt x="2382" y="438"/>
                  </a:lnTo>
                  <a:lnTo>
                    <a:pt x="2378" y="436"/>
                  </a:lnTo>
                  <a:lnTo>
                    <a:pt x="2376" y="436"/>
                  </a:lnTo>
                  <a:lnTo>
                    <a:pt x="2376" y="434"/>
                  </a:lnTo>
                  <a:lnTo>
                    <a:pt x="2378" y="430"/>
                  </a:lnTo>
                  <a:lnTo>
                    <a:pt x="2378" y="428"/>
                  </a:lnTo>
                  <a:lnTo>
                    <a:pt x="2376" y="428"/>
                  </a:lnTo>
                  <a:lnTo>
                    <a:pt x="2374" y="428"/>
                  </a:lnTo>
                  <a:lnTo>
                    <a:pt x="2374" y="430"/>
                  </a:lnTo>
                  <a:lnTo>
                    <a:pt x="2372" y="430"/>
                  </a:lnTo>
                  <a:lnTo>
                    <a:pt x="2370" y="430"/>
                  </a:lnTo>
                  <a:lnTo>
                    <a:pt x="2368" y="432"/>
                  </a:lnTo>
                  <a:lnTo>
                    <a:pt x="2370" y="432"/>
                  </a:lnTo>
                  <a:lnTo>
                    <a:pt x="2372" y="434"/>
                  </a:lnTo>
                  <a:lnTo>
                    <a:pt x="2374" y="434"/>
                  </a:lnTo>
                  <a:lnTo>
                    <a:pt x="2374" y="436"/>
                  </a:lnTo>
                  <a:lnTo>
                    <a:pt x="2372" y="436"/>
                  </a:lnTo>
                  <a:lnTo>
                    <a:pt x="2370" y="436"/>
                  </a:lnTo>
                  <a:lnTo>
                    <a:pt x="2370" y="438"/>
                  </a:lnTo>
                  <a:lnTo>
                    <a:pt x="2370" y="440"/>
                  </a:lnTo>
                  <a:lnTo>
                    <a:pt x="2372" y="442"/>
                  </a:lnTo>
                  <a:lnTo>
                    <a:pt x="2374" y="446"/>
                  </a:lnTo>
                  <a:lnTo>
                    <a:pt x="2374" y="448"/>
                  </a:lnTo>
                  <a:lnTo>
                    <a:pt x="2376" y="450"/>
                  </a:lnTo>
                  <a:lnTo>
                    <a:pt x="2378" y="452"/>
                  </a:lnTo>
                  <a:lnTo>
                    <a:pt x="2380" y="456"/>
                  </a:lnTo>
                  <a:lnTo>
                    <a:pt x="2382" y="456"/>
                  </a:lnTo>
                  <a:lnTo>
                    <a:pt x="2386" y="460"/>
                  </a:lnTo>
                  <a:lnTo>
                    <a:pt x="2388" y="460"/>
                  </a:lnTo>
                  <a:lnTo>
                    <a:pt x="2390" y="462"/>
                  </a:lnTo>
                  <a:lnTo>
                    <a:pt x="2392" y="462"/>
                  </a:lnTo>
                  <a:lnTo>
                    <a:pt x="2394" y="462"/>
                  </a:lnTo>
                  <a:lnTo>
                    <a:pt x="2400" y="466"/>
                  </a:lnTo>
                  <a:lnTo>
                    <a:pt x="2400" y="468"/>
                  </a:lnTo>
                  <a:lnTo>
                    <a:pt x="2400" y="470"/>
                  </a:lnTo>
                  <a:lnTo>
                    <a:pt x="2400" y="472"/>
                  </a:lnTo>
                  <a:lnTo>
                    <a:pt x="2400" y="474"/>
                  </a:lnTo>
                  <a:lnTo>
                    <a:pt x="2398" y="474"/>
                  </a:lnTo>
                  <a:lnTo>
                    <a:pt x="2396" y="474"/>
                  </a:lnTo>
                  <a:lnTo>
                    <a:pt x="2394" y="474"/>
                  </a:lnTo>
                  <a:lnTo>
                    <a:pt x="2392" y="474"/>
                  </a:lnTo>
                  <a:lnTo>
                    <a:pt x="2392" y="472"/>
                  </a:lnTo>
                  <a:lnTo>
                    <a:pt x="2390" y="472"/>
                  </a:lnTo>
                  <a:lnTo>
                    <a:pt x="2388" y="472"/>
                  </a:lnTo>
                  <a:lnTo>
                    <a:pt x="2386" y="472"/>
                  </a:lnTo>
                  <a:lnTo>
                    <a:pt x="2384" y="472"/>
                  </a:lnTo>
                  <a:lnTo>
                    <a:pt x="2384" y="474"/>
                  </a:lnTo>
                  <a:lnTo>
                    <a:pt x="2382" y="474"/>
                  </a:lnTo>
                  <a:lnTo>
                    <a:pt x="2382" y="476"/>
                  </a:lnTo>
                  <a:lnTo>
                    <a:pt x="2382" y="478"/>
                  </a:lnTo>
                  <a:lnTo>
                    <a:pt x="2382" y="480"/>
                  </a:lnTo>
                  <a:lnTo>
                    <a:pt x="2380" y="480"/>
                  </a:lnTo>
                  <a:lnTo>
                    <a:pt x="2380" y="482"/>
                  </a:lnTo>
                  <a:lnTo>
                    <a:pt x="2382" y="486"/>
                  </a:lnTo>
                  <a:lnTo>
                    <a:pt x="2384" y="488"/>
                  </a:lnTo>
                  <a:lnTo>
                    <a:pt x="2388" y="494"/>
                  </a:lnTo>
                  <a:lnTo>
                    <a:pt x="2388" y="492"/>
                  </a:lnTo>
                  <a:lnTo>
                    <a:pt x="2390" y="494"/>
                  </a:lnTo>
                  <a:lnTo>
                    <a:pt x="2392" y="494"/>
                  </a:lnTo>
                  <a:lnTo>
                    <a:pt x="2392" y="496"/>
                  </a:lnTo>
                  <a:lnTo>
                    <a:pt x="2390" y="496"/>
                  </a:lnTo>
                  <a:lnTo>
                    <a:pt x="2394" y="500"/>
                  </a:lnTo>
                  <a:lnTo>
                    <a:pt x="2398" y="502"/>
                  </a:lnTo>
                  <a:lnTo>
                    <a:pt x="2402" y="506"/>
                  </a:lnTo>
                  <a:lnTo>
                    <a:pt x="2400" y="506"/>
                  </a:lnTo>
                  <a:lnTo>
                    <a:pt x="2396" y="504"/>
                  </a:lnTo>
                  <a:lnTo>
                    <a:pt x="2394" y="502"/>
                  </a:lnTo>
                  <a:lnTo>
                    <a:pt x="2392" y="504"/>
                  </a:lnTo>
                  <a:lnTo>
                    <a:pt x="2392" y="506"/>
                  </a:lnTo>
                  <a:lnTo>
                    <a:pt x="2390" y="506"/>
                  </a:lnTo>
                  <a:lnTo>
                    <a:pt x="2388" y="506"/>
                  </a:lnTo>
                  <a:lnTo>
                    <a:pt x="2386" y="506"/>
                  </a:lnTo>
                  <a:lnTo>
                    <a:pt x="2386" y="508"/>
                  </a:lnTo>
                  <a:lnTo>
                    <a:pt x="2386" y="510"/>
                  </a:lnTo>
                  <a:lnTo>
                    <a:pt x="2384" y="510"/>
                  </a:lnTo>
                  <a:lnTo>
                    <a:pt x="2382" y="510"/>
                  </a:lnTo>
                  <a:lnTo>
                    <a:pt x="2384" y="510"/>
                  </a:lnTo>
                  <a:lnTo>
                    <a:pt x="2384" y="512"/>
                  </a:lnTo>
                  <a:lnTo>
                    <a:pt x="2386" y="514"/>
                  </a:lnTo>
                  <a:lnTo>
                    <a:pt x="2388" y="514"/>
                  </a:lnTo>
                  <a:lnTo>
                    <a:pt x="2388" y="516"/>
                  </a:lnTo>
                  <a:lnTo>
                    <a:pt x="2388" y="518"/>
                  </a:lnTo>
                  <a:lnTo>
                    <a:pt x="2390" y="518"/>
                  </a:lnTo>
                  <a:lnTo>
                    <a:pt x="2394" y="520"/>
                  </a:lnTo>
                  <a:lnTo>
                    <a:pt x="2396" y="522"/>
                  </a:lnTo>
                  <a:lnTo>
                    <a:pt x="2396" y="524"/>
                  </a:lnTo>
                  <a:lnTo>
                    <a:pt x="2394" y="524"/>
                  </a:lnTo>
                  <a:lnTo>
                    <a:pt x="2396" y="528"/>
                  </a:lnTo>
                  <a:lnTo>
                    <a:pt x="2396" y="530"/>
                  </a:lnTo>
                  <a:lnTo>
                    <a:pt x="2396" y="532"/>
                  </a:lnTo>
                  <a:lnTo>
                    <a:pt x="2396" y="538"/>
                  </a:lnTo>
                  <a:lnTo>
                    <a:pt x="2396" y="540"/>
                  </a:lnTo>
                  <a:lnTo>
                    <a:pt x="2396" y="542"/>
                  </a:lnTo>
                  <a:lnTo>
                    <a:pt x="2394" y="542"/>
                  </a:lnTo>
                  <a:lnTo>
                    <a:pt x="2394" y="546"/>
                  </a:lnTo>
                  <a:lnTo>
                    <a:pt x="2396" y="548"/>
                  </a:lnTo>
                  <a:lnTo>
                    <a:pt x="2394" y="550"/>
                  </a:lnTo>
                  <a:lnTo>
                    <a:pt x="2392" y="554"/>
                  </a:lnTo>
                  <a:lnTo>
                    <a:pt x="2390" y="554"/>
                  </a:lnTo>
                  <a:lnTo>
                    <a:pt x="2390" y="552"/>
                  </a:lnTo>
                  <a:lnTo>
                    <a:pt x="2388" y="552"/>
                  </a:lnTo>
                  <a:lnTo>
                    <a:pt x="2386" y="550"/>
                  </a:lnTo>
                  <a:lnTo>
                    <a:pt x="2384" y="548"/>
                  </a:lnTo>
                  <a:lnTo>
                    <a:pt x="2382" y="548"/>
                  </a:lnTo>
                  <a:lnTo>
                    <a:pt x="2380" y="548"/>
                  </a:lnTo>
                  <a:lnTo>
                    <a:pt x="2380" y="546"/>
                  </a:lnTo>
                  <a:lnTo>
                    <a:pt x="2376" y="544"/>
                  </a:lnTo>
                  <a:lnTo>
                    <a:pt x="2374" y="542"/>
                  </a:lnTo>
                  <a:lnTo>
                    <a:pt x="2374" y="540"/>
                  </a:lnTo>
                  <a:lnTo>
                    <a:pt x="2372" y="540"/>
                  </a:lnTo>
                  <a:lnTo>
                    <a:pt x="2370" y="538"/>
                  </a:lnTo>
                  <a:lnTo>
                    <a:pt x="2368" y="536"/>
                  </a:lnTo>
                  <a:lnTo>
                    <a:pt x="2366" y="532"/>
                  </a:lnTo>
                  <a:lnTo>
                    <a:pt x="2360" y="528"/>
                  </a:lnTo>
                  <a:lnTo>
                    <a:pt x="2360" y="526"/>
                  </a:lnTo>
                  <a:lnTo>
                    <a:pt x="2358" y="526"/>
                  </a:lnTo>
                  <a:lnTo>
                    <a:pt x="2356" y="524"/>
                  </a:lnTo>
                  <a:lnTo>
                    <a:pt x="2352" y="522"/>
                  </a:lnTo>
                  <a:lnTo>
                    <a:pt x="2350" y="520"/>
                  </a:lnTo>
                  <a:lnTo>
                    <a:pt x="2348" y="518"/>
                  </a:lnTo>
                  <a:lnTo>
                    <a:pt x="2348" y="516"/>
                  </a:lnTo>
                  <a:lnTo>
                    <a:pt x="2346" y="516"/>
                  </a:lnTo>
                  <a:lnTo>
                    <a:pt x="2346" y="514"/>
                  </a:lnTo>
                  <a:lnTo>
                    <a:pt x="2344" y="514"/>
                  </a:lnTo>
                  <a:lnTo>
                    <a:pt x="2342" y="512"/>
                  </a:lnTo>
                  <a:lnTo>
                    <a:pt x="2340" y="510"/>
                  </a:lnTo>
                  <a:lnTo>
                    <a:pt x="2338" y="510"/>
                  </a:lnTo>
                  <a:lnTo>
                    <a:pt x="2332" y="506"/>
                  </a:lnTo>
                  <a:lnTo>
                    <a:pt x="2328" y="500"/>
                  </a:lnTo>
                  <a:lnTo>
                    <a:pt x="2318" y="492"/>
                  </a:lnTo>
                  <a:lnTo>
                    <a:pt x="2314" y="490"/>
                  </a:lnTo>
                  <a:lnTo>
                    <a:pt x="2310" y="486"/>
                  </a:lnTo>
                  <a:lnTo>
                    <a:pt x="2308" y="484"/>
                  </a:lnTo>
                  <a:lnTo>
                    <a:pt x="2306" y="482"/>
                  </a:lnTo>
                  <a:lnTo>
                    <a:pt x="2304" y="482"/>
                  </a:lnTo>
                  <a:lnTo>
                    <a:pt x="2302" y="480"/>
                  </a:lnTo>
                  <a:lnTo>
                    <a:pt x="2298" y="476"/>
                  </a:lnTo>
                  <a:lnTo>
                    <a:pt x="2296" y="474"/>
                  </a:lnTo>
                  <a:lnTo>
                    <a:pt x="2294" y="472"/>
                  </a:lnTo>
                  <a:lnTo>
                    <a:pt x="2288" y="468"/>
                  </a:lnTo>
                  <a:lnTo>
                    <a:pt x="2284" y="464"/>
                  </a:lnTo>
                  <a:lnTo>
                    <a:pt x="2278" y="460"/>
                  </a:lnTo>
                  <a:lnTo>
                    <a:pt x="2274" y="456"/>
                  </a:lnTo>
                  <a:lnTo>
                    <a:pt x="2270" y="452"/>
                  </a:lnTo>
                  <a:lnTo>
                    <a:pt x="2268" y="450"/>
                  </a:lnTo>
                  <a:lnTo>
                    <a:pt x="2266" y="446"/>
                  </a:lnTo>
                  <a:lnTo>
                    <a:pt x="2264" y="446"/>
                  </a:lnTo>
                  <a:lnTo>
                    <a:pt x="2264" y="444"/>
                  </a:lnTo>
                  <a:lnTo>
                    <a:pt x="2262" y="442"/>
                  </a:lnTo>
                  <a:lnTo>
                    <a:pt x="2260" y="440"/>
                  </a:lnTo>
                  <a:lnTo>
                    <a:pt x="2260" y="438"/>
                  </a:lnTo>
                  <a:lnTo>
                    <a:pt x="2258" y="438"/>
                  </a:lnTo>
                  <a:lnTo>
                    <a:pt x="2258" y="436"/>
                  </a:lnTo>
                  <a:lnTo>
                    <a:pt x="2256" y="434"/>
                  </a:lnTo>
                  <a:lnTo>
                    <a:pt x="2254" y="432"/>
                  </a:lnTo>
                  <a:lnTo>
                    <a:pt x="2252" y="430"/>
                  </a:lnTo>
                  <a:lnTo>
                    <a:pt x="2252" y="426"/>
                  </a:lnTo>
                  <a:lnTo>
                    <a:pt x="2250" y="424"/>
                  </a:lnTo>
                  <a:lnTo>
                    <a:pt x="2250" y="422"/>
                  </a:lnTo>
                  <a:lnTo>
                    <a:pt x="2252" y="422"/>
                  </a:lnTo>
                  <a:lnTo>
                    <a:pt x="2252" y="420"/>
                  </a:lnTo>
                  <a:lnTo>
                    <a:pt x="2252" y="418"/>
                  </a:lnTo>
                  <a:lnTo>
                    <a:pt x="2252" y="416"/>
                  </a:lnTo>
                  <a:lnTo>
                    <a:pt x="2252" y="414"/>
                  </a:lnTo>
                  <a:lnTo>
                    <a:pt x="2252" y="410"/>
                  </a:lnTo>
                  <a:lnTo>
                    <a:pt x="2250" y="410"/>
                  </a:lnTo>
                  <a:lnTo>
                    <a:pt x="2248" y="408"/>
                  </a:lnTo>
                  <a:lnTo>
                    <a:pt x="2248" y="406"/>
                  </a:lnTo>
                  <a:lnTo>
                    <a:pt x="2244" y="406"/>
                  </a:lnTo>
                  <a:lnTo>
                    <a:pt x="2244" y="404"/>
                  </a:lnTo>
                  <a:lnTo>
                    <a:pt x="2242" y="404"/>
                  </a:lnTo>
                  <a:lnTo>
                    <a:pt x="2240" y="404"/>
                  </a:lnTo>
                  <a:lnTo>
                    <a:pt x="2240" y="402"/>
                  </a:lnTo>
                  <a:lnTo>
                    <a:pt x="2240" y="400"/>
                  </a:lnTo>
                  <a:lnTo>
                    <a:pt x="2242" y="400"/>
                  </a:lnTo>
                  <a:lnTo>
                    <a:pt x="2242" y="402"/>
                  </a:lnTo>
                  <a:lnTo>
                    <a:pt x="2244" y="402"/>
                  </a:lnTo>
                  <a:lnTo>
                    <a:pt x="2246" y="402"/>
                  </a:lnTo>
                  <a:lnTo>
                    <a:pt x="2248" y="402"/>
                  </a:lnTo>
                  <a:lnTo>
                    <a:pt x="2250" y="402"/>
                  </a:lnTo>
                  <a:lnTo>
                    <a:pt x="2250" y="400"/>
                  </a:lnTo>
                  <a:lnTo>
                    <a:pt x="2248" y="396"/>
                  </a:lnTo>
                  <a:lnTo>
                    <a:pt x="2252" y="398"/>
                  </a:lnTo>
                  <a:lnTo>
                    <a:pt x="2254" y="398"/>
                  </a:lnTo>
                  <a:lnTo>
                    <a:pt x="2256" y="396"/>
                  </a:lnTo>
                  <a:lnTo>
                    <a:pt x="2256" y="394"/>
                  </a:lnTo>
                  <a:lnTo>
                    <a:pt x="2256" y="392"/>
                  </a:lnTo>
                  <a:lnTo>
                    <a:pt x="2258" y="392"/>
                  </a:lnTo>
                  <a:lnTo>
                    <a:pt x="2258" y="390"/>
                  </a:lnTo>
                  <a:lnTo>
                    <a:pt x="2260" y="388"/>
                  </a:lnTo>
                  <a:lnTo>
                    <a:pt x="2260" y="386"/>
                  </a:lnTo>
                  <a:lnTo>
                    <a:pt x="2260" y="384"/>
                  </a:lnTo>
                  <a:lnTo>
                    <a:pt x="2260" y="382"/>
                  </a:lnTo>
                  <a:lnTo>
                    <a:pt x="2260" y="380"/>
                  </a:lnTo>
                  <a:lnTo>
                    <a:pt x="2260" y="378"/>
                  </a:lnTo>
                  <a:lnTo>
                    <a:pt x="2260" y="376"/>
                  </a:lnTo>
                  <a:lnTo>
                    <a:pt x="2260" y="374"/>
                  </a:lnTo>
                  <a:lnTo>
                    <a:pt x="2258" y="374"/>
                  </a:lnTo>
                  <a:lnTo>
                    <a:pt x="2256" y="372"/>
                  </a:lnTo>
                  <a:lnTo>
                    <a:pt x="2256" y="370"/>
                  </a:lnTo>
                  <a:lnTo>
                    <a:pt x="2258" y="368"/>
                  </a:lnTo>
                  <a:lnTo>
                    <a:pt x="2258" y="366"/>
                  </a:lnTo>
                  <a:lnTo>
                    <a:pt x="2258" y="364"/>
                  </a:lnTo>
                  <a:lnTo>
                    <a:pt x="2256" y="364"/>
                  </a:lnTo>
                  <a:lnTo>
                    <a:pt x="2258" y="362"/>
                  </a:lnTo>
                  <a:lnTo>
                    <a:pt x="2260" y="362"/>
                  </a:lnTo>
                  <a:lnTo>
                    <a:pt x="2262" y="358"/>
                  </a:lnTo>
                  <a:lnTo>
                    <a:pt x="2262" y="356"/>
                  </a:lnTo>
                  <a:lnTo>
                    <a:pt x="2260" y="354"/>
                  </a:lnTo>
                  <a:lnTo>
                    <a:pt x="2260" y="352"/>
                  </a:lnTo>
                  <a:lnTo>
                    <a:pt x="2262" y="352"/>
                  </a:lnTo>
                  <a:lnTo>
                    <a:pt x="2262" y="350"/>
                  </a:lnTo>
                  <a:lnTo>
                    <a:pt x="2262" y="348"/>
                  </a:lnTo>
                  <a:lnTo>
                    <a:pt x="2262" y="346"/>
                  </a:lnTo>
                  <a:lnTo>
                    <a:pt x="2260" y="346"/>
                  </a:lnTo>
                  <a:lnTo>
                    <a:pt x="2258" y="344"/>
                  </a:lnTo>
                  <a:lnTo>
                    <a:pt x="2260" y="342"/>
                  </a:lnTo>
                  <a:lnTo>
                    <a:pt x="2262" y="342"/>
                  </a:lnTo>
                  <a:lnTo>
                    <a:pt x="2262" y="340"/>
                  </a:lnTo>
                  <a:lnTo>
                    <a:pt x="2266" y="340"/>
                  </a:lnTo>
                  <a:lnTo>
                    <a:pt x="2266" y="338"/>
                  </a:lnTo>
                  <a:lnTo>
                    <a:pt x="2266" y="336"/>
                  </a:lnTo>
                  <a:lnTo>
                    <a:pt x="2268" y="336"/>
                  </a:lnTo>
                  <a:lnTo>
                    <a:pt x="2270" y="336"/>
                  </a:lnTo>
                  <a:lnTo>
                    <a:pt x="2270" y="334"/>
                  </a:lnTo>
                  <a:lnTo>
                    <a:pt x="2272" y="336"/>
                  </a:lnTo>
                  <a:lnTo>
                    <a:pt x="2272" y="334"/>
                  </a:lnTo>
                  <a:lnTo>
                    <a:pt x="2274" y="334"/>
                  </a:lnTo>
                  <a:lnTo>
                    <a:pt x="2276" y="334"/>
                  </a:lnTo>
                  <a:lnTo>
                    <a:pt x="2276" y="332"/>
                  </a:lnTo>
                  <a:lnTo>
                    <a:pt x="2272" y="332"/>
                  </a:lnTo>
                  <a:lnTo>
                    <a:pt x="2270" y="330"/>
                  </a:lnTo>
                  <a:lnTo>
                    <a:pt x="2268" y="330"/>
                  </a:lnTo>
                  <a:lnTo>
                    <a:pt x="2268" y="328"/>
                  </a:lnTo>
                  <a:lnTo>
                    <a:pt x="2270" y="326"/>
                  </a:lnTo>
                  <a:lnTo>
                    <a:pt x="2270" y="324"/>
                  </a:lnTo>
                  <a:lnTo>
                    <a:pt x="2270" y="322"/>
                  </a:lnTo>
                  <a:lnTo>
                    <a:pt x="2268" y="322"/>
                  </a:lnTo>
                  <a:lnTo>
                    <a:pt x="2266" y="322"/>
                  </a:lnTo>
                  <a:lnTo>
                    <a:pt x="2264" y="320"/>
                  </a:lnTo>
                  <a:lnTo>
                    <a:pt x="2264" y="322"/>
                  </a:lnTo>
                  <a:lnTo>
                    <a:pt x="2262" y="322"/>
                  </a:lnTo>
                  <a:lnTo>
                    <a:pt x="2262" y="320"/>
                  </a:lnTo>
                  <a:lnTo>
                    <a:pt x="2258" y="318"/>
                  </a:lnTo>
                  <a:lnTo>
                    <a:pt x="2260" y="318"/>
                  </a:lnTo>
                  <a:lnTo>
                    <a:pt x="2260" y="316"/>
                  </a:lnTo>
                  <a:lnTo>
                    <a:pt x="2258" y="316"/>
                  </a:lnTo>
                  <a:lnTo>
                    <a:pt x="2254" y="312"/>
                  </a:lnTo>
                  <a:lnTo>
                    <a:pt x="2252" y="308"/>
                  </a:lnTo>
                  <a:lnTo>
                    <a:pt x="2248" y="306"/>
                  </a:lnTo>
                  <a:lnTo>
                    <a:pt x="2248" y="304"/>
                  </a:lnTo>
                  <a:lnTo>
                    <a:pt x="2248" y="302"/>
                  </a:lnTo>
                  <a:lnTo>
                    <a:pt x="2250" y="302"/>
                  </a:lnTo>
                  <a:lnTo>
                    <a:pt x="2250" y="300"/>
                  </a:lnTo>
                  <a:lnTo>
                    <a:pt x="2252" y="300"/>
                  </a:lnTo>
                  <a:lnTo>
                    <a:pt x="2254" y="302"/>
                  </a:lnTo>
                  <a:lnTo>
                    <a:pt x="2256" y="302"/>
                  </a:lnTo>
                  <a:lnTo>
                    <a:pt x="2258" y="302"/>
                  </a:lnTo>
                  <a:lnTo>
                    <a:pt x="2260" y="302"/>
                  </a:lnTo>
                  <a:lnTo>
                    <a:pt x="2258" y="300"/>
                  </a:lnTo>
                  <a:lnTo>
                    <a:pt x="2256" y="300"/>
                  </a:lnTo>
                  <a:lnTo>
                    <a:pt x="2254" y="300"/>
                  </a:lnTo>
                  <a:lnTo>
                    <a:pt x="2250" y="298"/>
                  </a:lnTo>
                  <a:lnTo>
                    <a:pt x="2248" y="298"/>
                  </a:lnTo>
                  <a:lnTo>
                    <a:pt x="2246" y="296"/>
                  </a:lnTo>
                  <a:lnTo>
                    <a:pt x="2244" y="296"/>
                  </a:lnTo>
                  <a:lnTo>
                    <a:pt x="2242" y="296"/>
                  </a:lnTo>
                  <a:lnTo>
                    <a:pt x="2240" y="294"/>
                  </a:lnTo>
                  <a:lnTo>
                    <a:pt x="2238" y="294"/>
                  </a:lnTo>
                  <a:lnTo>
                    <a:pt x="2238" y="296"/>
                  </a:lnTo>
                  <a:lnTo>
                    <a:pt x="2236" y="296"/>
                  </a:lnTo>
                  <a:lnTo>
                    <a:pt x="2234" y="296"/>
                  </a:lnTo>
                  <a:lnTo>
                    <a:pt x="2232" y="296"/>
                  </a:lnTo>
                  <a:lnTo>
                    <a:pt x="2230" y="298"/>
                  </a:lnTo>
                  <a:lnTo>
                    <a:pt x="2228" y="298"/>
                  </a:lnTo>
                  <a:lnTo>
                    <a:pt x="2226" y="298"/>
                  </a:lnTo>
                  <a:lnTo>
                    <a:pt x="2226" y="300"/>
                  </a:lnTo>
                  <a:lnTo>
                    <a:pt x="2228" y="302"/>
                  </a:lnTo>
                  <a:lnTo>
                    <a:pt x="2230" y="302"/>
                  </a:lnTo>
                  <a:lnTo>
                    <a:pt x="2232" y="302"/>
                  </a:lnTo>
                  <a:lnTo>
                    <a:pt x="2230" y="304"/>
                  </a:lnTo>
                  <a:lnTo>
                    <a:pt x="2232" y="306"/>
                  </a:lnTo>
                  <a:lnTo>
                    <a:pt x="2234" y="308"/>
                  </a:lnTo>
                  <a:lnTo>
                    <a:pt x="2238" y="310"/>
                  </a:lnTo>
                  <a:lnTo>
                    <a:pt x="2238" y="312"/>
                  </a:lnTo>
                  <a:lnTo>
                    <a:pt x="2240" y="314"/>
                  </a:lnTo>
                  <a:lnTo>
                    <a:pt x="2240" y="316"/>
                  </a:lnTo>
                  <a:lnTo>
                    <a:pt x="2238" y="318"/>
                  </a:lnTo>
                  <a:lnTo>
                    <a:pt x="2236" y="318"/>
                  </a:lnTo>
                  <a:lnTo>
                    <a:pt x="2234" y="318"/>
                  </a:lnTo>
                  <a:lnTo>
                    <a:pt x="2236" y="318"/>
                  </a:lnTo>
                  <a:lnTo>
                    <a:pt x="2236" y="322"/>
                  </a:lnTo>
                  <a:lnTo>
                    <a:pt x="2234" y="322"/>
                  </a:lnTo>
                  <a:lnTo>
                    <a:pt x="2234" y="324"/>
                  </a:lnTo>
                  <a:lnTo>
                    <a:pt x="2232" y="326"/>
                  </a:lnTo>
                  <a:lnTo>
                    <a:pt x="2232" y="328"/>
                  </a:lnTo>
                  <a:lnTo>
                    <a:pt x="2232" y="330"/>
                  </a:lnTo>
                  <a:lnTo>
                    <a:pt x="2232" y="332"/>
                  </a:lnTo>
                  <a:lnTo>
                    <a:pt x="2230" y="332"/>
                  </a:lnTo>
                  <a:lnTo>
                    <a:pt x="2230" y="334"/>
                  </a:lnTo>
                  <a:lnTo>
                    <a:pt x="2230" y="336"/>
                  </a:lnTo>
                  <a:lnTo>
                    <a:pt x="2226" y="336"/>
                  </a:lnTo>
                  <a:lnTo>
                    <a:pt x="2226" y="338"/>
                  </a:lnTo>
                  <a:lnTo>
                    <a:pt x="2226" y="340"/>
                  </a:lnTo>
                  <a:lnTo>
                    <a:pt x="2224" y="340"/>
                  </a:lnTo>
                  <a:lnTo>
                    <a:pt x="2222" y="338"/>
                  </a:lnTo>
                  <a:lnTo>
                    <a:pt x="2222" y="336"/>
                  </a:lnTo>
                  <a:lnTo>
                    <a:pt x="2220" y="336"/>
                  </a:lnTo>
                  <a:lnTo>
                    <a:pt x="2220" y="334"/>
                  </a:lnTo>
                  <a:lnTo>
                    <a:pt x="2218" y="334"/>
                  </a:lnTo>
                  <a:lnTo>
                    <a:pt x="2218" y="332"/>
                  </a:lnTo>
                  <a:lnTo>
                    <a:pt x="2218" y="330"/>
                  </a:lnTo>
                  <a:lnTo>
                    <a:pt x="2216" y="330"/>
                  </a:lnTo>
                  <a:lnTo>
                    <a:pt x="2214" y="330"/>
                  </a:lnTo>
                  <a:lnTo>
                    <a:pt x="2212" y="330"/>
                  </a:lnTo>
                  <a:lnTo>
                    <a:pt x="2212" y="332"/>
                  </a:lnTo>
                  <a:lnTo>
                    <a:pt x="2210" y="332"/>
                  </a:lnTo>
                  <a:lnTo>
                    <a:pt x="2208" y="332"/>
                  </a:lnTo>
                  <a:lnTo>
                    <a:pt x="2208" y="330"/>
                  </a:lnTo>
                  <a:lnTo>
                    <a:pt x="2208" y="328"/>
                  </a:lnTo>
                  <a:lnTo>
                    <a:pt x="2206" y="328"/>
                  </a:lnTo>
                  <a:lnTo>
                    <a:pt x="2204" y="326"/>
                  </a:lnTo>
                  <a:lnTo>
                    <a:pt x="2202" y="324"/>
                  </a:lnTo>
                  <a:lnTo>
                    <a:pt x="2204" y="322"/>
                  </a:lnTo>
                  <a:lnTo>
                    <a:pt x="2202" y="320"/>
                  </a:lnTo>
                  <a:lnTo>
                    <a:pt x="2200" y="316"/>
                  </a:lnTo>
                  <a:lnTo>
                    <a:pt x="2198" y="316"/>
                  </a:lnTo>
                  <a:lnTo>
                    <a:pt x="2194" y="312"/>
                  </a:lnTo>
                  <a:lnTo>
                    <a:pt x="2192" y="312"/>
                  </a:lnTo>
                  <a:lnTo>
                    <a:pt x="2192" y="314"/>
                  </a:lnTo>
                  <a:lnTo>
                    <a:pt x="2190" y="314"/>
                  </a:lnTo>
                  <a:lnTo>
                    <a:pt x="2190" y="316"/>
                  </a:lnTo>
                  <a:lnTo>
                    <a:pt x="2188" y="318"/>
                  </a:lnTo>
                  <a:lnTo>
                    <a:pt x="2186" y="318"/>
                  </a:lnTo>
                  <a:lnTo>
                    <a:pt x="2180" y="314"/>
                  </a:lnTo>
                  <a:lnTo>
                    <a:pt x="2178" y="312"/>
                  </a:lnTo>
                  <a:lnTo>
                    <a:pt x="2176" y="312"/>
                  </a:lnTo>
                  <a:lnTo>
                    <a:pt x="2174" y="312"/>
                  </a:lnTo>
                  <a:lnTo>
                    <a:pt x="2172" y="312"/>
                  </a:lnTo>
                  <a:lnTo>
                    <a:pt x="2170" y="312"/>
                  </a:lnTo>
                  <a:lnTo>
                    <a:pt x="2170" y="314"/>
                  </a:lnTo>
                  <a:lnTo>
                    <a:pt x="2168" y="314"/>
                  </a:lnTo>
                  <a:lnTo>
                    <a:pt x="2164" y="314"/>
                  </a:lnTo>
                  <a:lnTo>
                    <a:pt x="2162" y="314"/>
                  </a:lnTo>
                  <a:lnTo>
                    <a:pt x="2162" y="316"/>
                  </a:lnTo>
                  <a:lnTo>
                    <a:pt x="2160" y="316"/>
                  </a:lnTo>
                  <a:lnTo>
                    <a:pt x="2158" y="316"/>
                  </a:lnTo>
                  <a:lnTo>
                    <a:pt x="2156" y="316"/>
                  </a:lnTo>
                  <a:lnTo>
                    <a:pt x="2154" y="316"/>
                  </a:lnTo>
                  <a:lnTo>
                    <a:pt x="2152" y="314"/>
                  </a:lnTo>
                  <a:lnTo>
                    <a:pt x="2150" y="316"/>
                  </a:lnTo>
                  <a:lnTo>
                    <a:pt x="2148" y="318"/>
                  </a:lnTo>
                  <a:lnTo>
                    <a:pt x="2148" y="320"/>
                  </a:lnTo>
                  <a:lnTo>
                    <a:pt x="2146" y="320"/>
                  </a:lnTo>
                  <a:lnTo>
                    <a:pt x="2146" y="318"/>
                  </a:lnTo>
                  <a:lnTo>
                    <a:pt x="2144" y="318"/>
                  </a:lnTo>
                  <a:lnTo>
                    <a:pt x="2144" y="320"/>
                  </a:lnTo>
                  <a:lnTo>
                    <a:pt x="2146" y="320"/>
                  </a:lnTo>
                  <a:lnTo>
                    <a:pt x="2146" y="322"/>
                  </a:lnTo>
                  <a:lnTo>
                    <a:pt x="2148" y="322"/>
                  </a:lnTo>
                  <a:lnTo>
                    <a:pt x="2150" y="324"/>
                  </a:lnTo>
                  <a:lnTo>
                    <a:pt x="2152" y="326"/>
                  </a:lnTo>
                  <a:lnTo>
                    <a:pt x="2150" y="326"/>
                  </a:lnTo>
                  <a:lnTo>
                    <a:pt x="2148" y="328"/>
                  </a:lnTo>
                  <a:lnTo>
                    <a:pt x="2148" y="330"/>
                  </a:lnTo>
                  <a:lnTo>
                    <a:pt x="2148" y="332"/>
                  </a:lnTo>
                  <a:lnTo>
                    <a:pt x="2148" y="334"/>
                  </a:lnTo>
                  <a:lnTo>
                    <a:pt x="2150" y="334"/>
                  </a:lnTo>
                  <a:lnTo>
                    <a:pt x="2150" y="336"/>
                  </a:lnTo>
                  <a:lnTo>
                    <a:pt x="2152" y="336"/>
                  </a:lnTo>
                  <a:lnTo>
                    <a:pt x="2150" y="338"/>
                  </a:lnTo>
                  <a:lnTo>
                    <a:pt x="2148" y="340"/>
                  </a:lnTo>
                  <a:lnTo>
                    <a:pt x="2148" y="342"/>
                  </a:lnTo>
                  <a:lnTo>
                    <a:pt x="2146" y="342"/>
                  </a:lnTo>
                  <a:lnTo>
                    <a:pt x="2144" y="344"/>
                  </a:lnTo>
                  <a:lnTo>
                    <a:pt x="2144" y="346"/>
                  </a:lnTo>
                  <a:lnTo>
                    <a:pt x="2144" y="348"/>
                  </a:lnTo>
                  <a:lnTo>
                    <a:pt x="2146" y="350"/>
                  </a:lnTo>
                  <a:lnTo>
                    <a:pt x="2146" y="352"/>
                  </a:lnTo>
                  <a:lnTo>
                    <a:pt x="2146" y="354"/>
                  </a:lnTo>
                  <a:lnTo>
                    <a:pt x="2148" y="354"/>
                  </a:lnTo>
                  <a:lnTo>
                    <a:pt x="2148" y="356"/>
                  </a:lnTo>
                  <a:lnTo>
                    <a:pt x="2146" y="356"/>
                  </a:lnTo>
                  <a:lnTo>
                    <a:pt x="2144" y="356"/>
                  </a:lnTo>
                  <a:lnTo>
                    <a:pt x="2148" y="358"/>
                  </a:lnTo>
                  <a:lnTo>
                    <a:pt x="2148" y="360"/>
                  </a:lnTo>
                  <a:lnTo>
                    <a:pt x="2150" y="360"/>
                  </a:lnTo>
                  <a:lnTo>
                    <a:pt x="2152" y="362"/>
                  </a:lnTo>
                  <a:lnTo>
                    <a:pt x="2152" y="364"/>
                  </a:lnTo>
                  <a:lnTo>
                    <a:pt x="2152" y="366"/>
                  </a:lnTo>
                  <a:lnTo>
                    <a:pt x="2154" y="366"/>
                  </a:lnTo>
                  <a:lnTo>
                    <a:pt x="2156" y="366"/>
                  </a:lnTo>
                  <a:lnTo>
                    <a:pt x="2156" y="364"/>
                  </a:lnTo>
                  <a:lnTo>
                    <a:pt x="2156" y="366"/>
                  </a:lnTo>
                  <a:lnTo>
                    <a:pt x="2156" y="364"/>
                  </a:lnTo>
                  <a:lnTo>
                    <a:pt x="2160" y="364"/>
                  </a:lnTo>
                  <a:lnTo>
                    <a:pt x="2162" y="366"/>
                  </a:lnTo>
                  <a:lnTo>
                    <a:pt x="2164" y="366"/>
                  </a:lnTo>
                  <a:lnTo>
                    <a:pt x="2164" y="364"/>
                  </a:lnTo>
                  <a:lnTo>
                    <a:pt x="2166" y="364"/>
                  </a:lnTo>
                  <a:lnTo>
                    <a:pt x="2166" y="366"/>
                  </a:lnTo>
                  <a:lnTo>
                    <a:pt x="2168" y="366"/>
                  </a:lnTo>
                  <a:lnTo>
                    <a:pt x="2170" y="366"/>
                  </a:lnTo>
                  <a:lnTo>
                    <a:pt x="2172" y="366"/>
                  </a:lnTo>
                  <a:lnTo>
                    <a:pt x="2176" y="370"/>
                  </a:lnTo>
                  <a:lnTo>
                    <a:pt x="2174" y="370"/>
                  </a:lnTo>
                  <a:lnTo>
                    <a:pt x="2172" y="370"/>
                  </a:lnTo>
                  <a:lnTo>
                    <a:pt x="2170" y="370"/>
                  </a:lnTo>
                  <a:lnTo>
                    <a:pt x="2168" y="370"/>
                  </a:lnTo>
                  <a:lnTo>
                    <a:pt x="2166" y="370"/>
                  </a:lnTo>
                  <a:lnTo>
                    <a:pt x="2164" y="370"/>
                  </a:lnTo>
                  <a:lnTo>
                    <a:pt x="2164" y="372"/>
                  </a:lnTo>
                  <a:lnTo>
                    <a:pt x="2162" y="372"/>
                  </a:lnTo>
                  <a:lnTo>
                    <a:pt x="2160" y="372"/>
                  </a:lnTo>
                  <a:lnTo>
                    <a:pt x="2158" y="372"/>
                  </a:lnTo>
                  <a:lnTo>
                    <a:pt x="2156" y="372"/>
                  </a:lnTo>
                  <a:lnTo>
                    <a:pt x="2156" y="370"/>
                  </a:lnTo>
                  <a:lnTo>
                    <a:pt x="2154" y="370"/>
                  </a:lnTo>
                  <a:lnTo>
                    <a:pt x="2152" y="370"/>
                  </a:lnTo>
                  <a:lnTo>
                    <a:pt x="2150" y="368"/>
                  </a:lnTo>
                  <a:lnTo>
                    <a:pt x="2148" y="368"/>
                  </a:lnTo>
                  <a:lnTo>
                    <a:pt x="2146" y="368"/>
                  </a:lnTo>
                  <a:lnTo>
                    <a:pt x="2146" y="370"/>
                  </a:lnTo>
                  <a:lnTo>
                    <a:pt x="2148" y="372"/>
                  </a:lnTo>
                  <a:lnTo>
                    <a:pt x="2146" y="372"/>
                  </a:lnTo>
                  <a:lnTo>
                    <a:pt x="2144" y="372"/>
                  </a:lnTo>
                  <a:lnTo>
                    <a:pt x="2144" y="374"/>
                  </a:lnTo>
                  <a:lnTo>
                    <a:pt x="2146" y="376"/>
                  </a:lnTo>
                  <a:lnTo>
                    <a:pt x="2142" y="376"/>
                  </a:lnTo>
                  <a:lnTo>
                    <a:pt x="2140" y="376"/>
                  </a:lnTo>
                  <a:lnTo>
                    <a:pt x="2136" y="374"/>
                  </a:lnTo>
                  <a:lnTo>
                    <a:pt x="2134" y="374"/>
                  </a:lnTo>
                  <a:lnTo>
                    <a:pt x="2132" y="374"/>
                  </a:lnTo>
                  <a:lnTo>
                    <a:pt x="2130" y="374"/>
                  </a:lnTo>
                  <a:lnTo>
                    <a:pt x="2132" y="376"/>
                  </a:lnTo>
                  <a:lnTo>
                    <a:pt x="2130" y="376"/>
                  </a:lnTo>
                  <a:lnTo>
                    <a:pt x="2126" y="378"/>
                  </a:lnTo>
                  <a:lnTo>
                    <a:pt x="2124" y="378"/>
                  </a:lnTo>
                  <a:lnTo>
                    <a:pt x="2122" y="378"/>
                  </a:lnTo>
                  <a:lnTo>
                    <a:pt x="2122" y="376"/>
                  </a:lnTo>
                  <a:lnTo>
                    <a:pt x="2120" y="376"/>
                  </a:lnTo>
                  <a:lnTo>
                    <a:pt x="2120" y="378"/>
                  </a:lnTo>
                  <a:lnTo>
                    <a:pt x="2118" y="376"/>
                  </a:lnTo>
                  <a:lnTo>
                    <a:pt x="2116" y="376"/>
                  </a:lnTo>
                  <a:lnTo>
                    <a:pt x="2112" y="374"/>
                  </a:lnTo>
                  <a:lnTo>
                    <a:pt x="2110" y="372"/>
                  </a:lnTo>
                  <a:lnTo>
                    <a:pt x="2112" y="372"/>
                  </a:lnTo>
                  <a:lnTo>
                    <a:pt x="2114" y="372"/>
                  </a:lnTo>
                  <a:lnTo>
                    <a:pt x="2114" y="370"/>
                  </a:lnTo>
                  <a:lnTo>
                    <a:pt x="2116" y="370"/>
                  </a:lnTo>
                  <a:lnTo>
                    <a:pt x="2120" y="370"/>
                  </a:lnTo>
                  <a:lnTo>
                    <a:pt x="2124" y="370"/>
                  </a:lnTo>
                  <a:lnTo>
                    <a:pt x="2126" y="370"/>
                  </a:lnTo>
                  <a:lnTo>
                    <a:pt x="2128" y="370"/>
                  </a:lnTo>
                  <a:lnTo>
                    <a:pt x="2128" y="368"/>
                  </a:lnTo>
                  <a:lnTo>
                    <a:pt x="2124" y="368"/>
                  </a:lnTo>
                  <a:lnTo>
                    <a:pt x="2122" y="368"/>
                  </a:lnTo>
                  <a:lnTo>
                    <a:pt x="2120" y="368"/>
                  </a:lnTo>
                  <a:lnTo>
                    <a:pt x="2116" y="368"/>
                  </a:lnTo>
                  <a:lnTo>
                    <a:pt x="2114" y="366"/>
                  </a:lnTo>
                  <a:lnTo>
                    <a:pt x="2112" y="366"/>
                  </a:lnTo>
                  <a:lnTo>
                    <a:pt x="2110" y="366"/>
                  </a:lnTo>
                  <a:lnTo>
                    <a:pt x="2104" y="364"/>
                  </a:lnTo>
                  <a:lnTo>
                    <a:pt x="2102" y="364"/>
                  </a:lnTo>
                  <a:lnTo>
                    <a:pt x="2102" y="362"/>
                  </a:lnTo>
                  <a:lnTo>
                    <a:pt x="2100" y="362"/>
                  </a:lnTo>
                  <a:lnTo>
                    <a:pt x="2098" y="362"/>
                  </a:lnTo>
                  <a:lnTo>
                    <a:pt x="2096" y="364"/>
                  </a:lnTo>
                  <a:lnTo>
                    <a:pt x="2094" y="364"/>
                  </a:lnTo>
                  <a:lnTo>
                    <a:pt x="2094" y="362"/>
                  </a:lnTo>
                  <a:lnTo>
                    <a:pt x="2092" y="362"/>
                  </a:lnTo>
                  <a:lnTo>
                    <a:pt x="2092" y="364"/>
                  </a:lnTo>
                  <a:lnTo>
                    <a:pt x="2090" y="366"/>
                  </a:lnTo>
                  <a:lnTo>
                    <a:pt x="2090" y="364"/>
                  </a:lnTo>
                  <a:lnTo>
                    <a:pt x="2088" y="362"/>
                  </a:lnTo>
                  <a:lnTo>
                    <a:pt x="2086" y="362"/>
                  </a:lnTo>
                  <a:lnTo>
                    <a:pt x="2084" y="362"/>
                  </a:lnTo>
                  <a:lnTo>
                    <a:pt x="2080" y="360"/>
                  </a:lnTo>
                  <a:lnTo>
                    <a:pt x="2076" y="360"/>
                  </a:lnTo>
                  <a:lnTo>
                    <a:pt x="2074" y="360"/>
                  </a:lnTo>
                  <a:lnTo>
                    <a:pt x="2070" y="358"/>
                  </a:lnTo>
                  <a:lnTo>
                    <a:pt x="2068" y="358"/>
                  </a:lnTo>
                  <a:lnTo>
                    <a:pt x="2066" y="358"/>
                  </a:lnTo>
                  <a:lnTo>
                    <a:pt x="2066" y="360"/>
                  </a:lnTo>
                  <a:lnTo>
                    <a:pt x="2064" y="360"/>
                  </a:lnTo>
                  <a:lnTo>
                    <a:pt x="2062" y="362"/>
                  </a:lnTo>
                  <a:lnTo>
                    <a:pt x="2066" y="364"/>
                  </a:lnTo>
                  <a:lnTo>
                    <a:pt x="2066" y="366"/>
                  </a:lnTo>
                  <a:lnTo>
                    <a:pt x="2064" y="366"/>
                  </a:lnTo>
                  <a:lnTo>
                    <a:pt x="2062" y="366"/>
                  </a:lnTo>
                  <a:lnTo>
                    <a:pt x="2062" y="364"/>
                  </a:lnTo>
                  <a:lnTo>
                    <a:pt x="2060" y="364"/>
                  </a:lnTo>
                  <a:lnTo>
                    <a:pt x="2060" y="366"/>
                  </a:lnTo>
                  <a:lnTo>
                    <a:pt x="2062" y="366"/>
                  </a:lnTo>
                  <a:lnTo>
                    <a:pt x="2064" y="366"/>
                  </a:lnTo>
                  <a:lnTo>
                    <a:pt x="2066" y="366"/>
                  </a:lnTo>
                  <a:lnTo>
                    <a:pt x="2068" y="366"/>
                  </a:lnTo>
                  <a:lnTo>
                    <a:pt x="2070" y="368"/>
                  </a:lnTo>
                  <a:lnTo>
                    <a:pt x="2068" y="368"/>
                  </a:lnTo>
                  <a:lnTo>
                    <a:pt x="2066" y="368"/>
                  </a:lnTo>
                  <a:lnTo>
                    <a:pt x="2064" y="368"/>
                  </a:lnTo>
                  <a:lnTo>
                    <a:pt x="2062" y="368"/>
                  </a:lnTo>
                  <a:lnTo>
                    <a:pt x="2060" y="368"/>
                  </a:lnTo>
                  <a:lnTo>
                    <a:pt x="2060" y="366"/>
                  </a:lnTo>
                  <a:lnTo>
                    <a:pt x="2058" y="366"/>
                  </a:lnTo>
                  <a:lnTo>
                    <a:pt x="2056" y="366"/>
                  </a:lnTo>
                  <a:lnTo>
                    <a:pt x="2054" y="366"/>
                  </a:lnTo>
                  <a:lnTo>
                    <a:pt x="2050" y="366"/>
                  </a:lnTo>
                  <a:lnTo>
                    <a:pt x="2052" y="366"/>
                  </a:lnTo>
                  <a:lnTo>
                    <a:pt x="2052" y="368"/>
                  </a:lnTo>
                  <a:lnTo>
                    <a:pt x="2050" y="368"/>
                  </a:lnTo>
                  <a:lnTo>
                    <a:pt x="2048" y="368"/>
                  </a:lnTo>
                  <a:lnTo>
                    <a:pt x="2046" y="368"/>
                  </a:lnTo>
                  <a:lnTo>
                    <a:pt x="2044" y="368"/>
                  </a:lnTo>
                  <a:lnTo>
                    <a:pt x="2042" y="366"/>
                  </a:lnTo>
                  <a:lnTo>
                    <a:pt x="2040" y="366"/>
                  </a:lnTo>
                  <a:lnTo>
                    <a:pt x="2038" y="366"/>
                  </a:lnTo>
                  <a:lnTo>
                    <a:pt x="2036" y="366"/>
                  </a:lnTo>
                  <a:lnTo>
                    <a:pt x="2034" y="366"/>
                  </a:lnTo>
                  <a:lnTo>
                    <a:pt x="2032" y="366"/>
                  </a:lnTo>
                  <a:lnTo>
                    <a:pt x="2030" y="366"/>
                  </a:lnTo>
                  <a:lnTo>
                    <a:pt x="2028" y="366"/>
                  </a:lnTo>
                  <a:lnTo>
                    <a:pt x="2026" y="366"/>
                  </a:lnTo>
                  <a:lnTo>
                    <a:pt x="2024" y="366"/>
                  </a:lnTo>
                  <a:lnTo>
                    <a:pt x="2022" y="366"/>
                  </a:lnTo>
                  <a:lnTo>
                    <a:pt x="2024" y="366"/>
                  </a:lnTo>
                  <a:lnTo>
                    <a:pt x="2026" y="368"/>
                  </a:lnTo>
                  <a:lnTo>
                    <a:pt x="2028" y="368"/>
                  </a:lnTo>
                  <a:lnTo>
                    <a:pt x="2028" y="370"/>
                  </a:lnTo>
                  <a:lnTo>
                    <a:pt x="2024" y="370"/>
                  </a:lnTo>
                  <a:lnTo>
                    <a:pt x="2022" y="370"/>
                  </a:lnTo>
                  <a:lnTo>
                    <a:pt x="2018" y="368"/>
                  </a:lnTo>
                  <a:lnTo>
                    <a:pt x="2016" y="368"/>
                  </a:lnTo>
                  <a:lnTo>
                    <a:pt x="2016" y="366"/>
                  </a:lnTo>
                  <a:lnTo>
                    <a:pt x="2014" y="366"/>
                  </a:lnTo>
                  <a:lnTo>
                    <a:pt x="2012" y="366"/>
                  </a:lnTo>
                  <a:lnTo>
                    <a:pt x="2010" y="366"/>
                  </a:lnTo>
                  <a:lnTo>
                    <a:pt x="2008" y="366"/>
                  </a:lnTo>
                  <a:lnTo>
                    <a:pt x="2006" y="366"/>
                  </a:lnTo>
                  <a:lnTo>
                    <a:pt x="2004" y="366"/>
                  </a:lnTo>
                  <a:lnTo>
                    <a:pt x="2000" y="366"/>
                  </a:lnTo>
                  <a:lnTo>
                    <a:pt x="1998" y="366"/>
                  </a:lnTo>
                  <a:lnTo>
                    <a:pt x="1996" y="366"/>
                  </a:lnTo>
                  <a:lnTo>
                    <a:pt x="1994" y="366"/>
                  </a:lnTo>
                  <a:lnTo>
                    <a:pt x="1992" y="366"/>
                  </a:lnTo>
                  <a:lnTo>
                    <a:pt x="1990" y="366"/>
                  </a:lnTo>
                  <a:lnTo>
                    <a:pt x="1986" y="366"/>
                  </a:lnTo>
                  <a:lnTo>
                    <a:pt x="1984" y="366"/>
                  </a:lnTo>
                  <a:lnTo>
                    <a:pt x="1982" y="366"/>
                  </a:lnTo>
                  <a:lnTo>
                    <a:pt x="1980" y="366"/>
                  </a:lnTo>
                  <a:lnTo>
                    <a:pt x="1978" y="366"/>
                  </a:lnTo>
                  <a:lnTo>
                    <a:pt x="1976" y="366"/>
                  </a:lnTo>
                  <a:lnTo>
                    <a:pt x="1974" y="366"/>
                  </a:lnTo>
                  <a:lnTo>
                    <a:pt x="1972" y="366"/>
                  </a:lnTo>
                  <a:lnTo>
                    <a:pt x="1970" y="366"/>
                  </a:lnTo>
                  <a:lnTo>
                    <a:pt x="1968" y="366"/>
                  </a:lnTo>
                  <a:lnTo>
                    <a:pt x="1966" y="368"/>
                  </a:lnTo>
                  <a:lnTo>
                    <a:pt x="1964" y="368"/>
                  </a:lnTo>
                  <a:lnTo>
                    <a:pt x="1962" y="370"/>
                  </a:lnTo>
                  <a:lnTo>
                    <a:pt x="1962" y="372"/>
                  </a:lnTo>
                  <a:lnTo>
                    <a:pt x="1962" y="374"/>
                  </a:lnTo>
                  <a:lnTo>
                    <a:pt x="1960" y="374"/>
                  </a:lnTo>
                  <a:lnTo>
                    <a:pt x="1960" y="376"/>
                  </a:lnTo>
                  <a:lnTo>
                    <a:pt x="1962" y="376"/>
                  </a:lnTo>
                  <a:lnTo>
                    <a:pt x="1962" y="378"/>
                  </a:lnTo>
                  <a:lnTo>
                    <a:pt x="1962" y="380"/>
                  </a:lnTo>
                  <a:lnTo>
                    <a:pt x="1962" y="382"/>
                  </a:lnTo>
                  <a:lnTo>
                    <a:pt x="1962" y="384"/>
                  </a:lnTo>
                  <a:lnTo>
                    <a:pt x="1960" y="386"/>
                  </a:lnTo>
                  <a:lnTo>
                    <a:pt x="1958" y="386"/>
                  </a:lnTo>
                  <a:lnTo>
                    <a:pt x="1956" y="386"/>
                  </a:lnTo>
                  <a:lnTo>
                    <a:pt x="1956" y="388"/>
                  </a:lnTo>
                  <a:lnTo>
                    <a:pt x="1956" y="390"/>
                  </a:lnTo>
                  <a:lnTo>
                    <a:pt x="1954" y="390"/>
                  </a:lnTo>
                  <a:lnTo>
                    <a:pt x="1954" y="392"/>
                  </a:lnTo>
                  <a:lnTo>
                    <a:pt x="1956" y="394"/>
                  </a:lnTo>
                  <a:lnTo>
                    <a:pt x="1958" y="398"/>
                  </a:lnTo>
                  <a:lnTo>
                    <a:pt x="1960" y="400"/>
                  </a:lnTo>
                  <a:lnTo>
                    <a:pt x="1960" y="402"/>
                  </a:lnTo>
                  <a:lnTo>
                    <a:pt x="1958" y="402"/>
                  </a:lnTo>
                  <a:lnTo>
                    <a:pt x="1956" y="404"/>
                  </a:lnTo>
                  <a:lnTo>
                    <a:pt x="1954" y="404"/>
                  </a:lnTo>
                  <a:lnTo>
                    <a:pt x="1956" y="406"/>
                  </a:lnTo>
                  <a:lnTo>
                    <a:pt x="1956" y="408"/>
                  </a:lnTo>
                  <a:lnTo>
                    <a:pt x="1954" y="408"/>
                  </a:lnTo>
                  <a:lnTo>
                    <a:pt x="1954" y="410"/>
                  </a:lnTo>
                  <a:lnTo>
                    <a:pt x="1954" y="412"/>
                  </a:lnTo>
                  <a:lnTo>
                    <a:pt x="1952" y="412"/>
                  </a:lnTo>
                  <a:lnTo>
                    <a:pt x="1950" y="414"/>
                  </a:lnTo>
                  <a:lnTo>
                    <a:pt x="1950" y="416"/>
                  </a:lnTo>
                  <a:lnTo>
                    <a:pt x="1950" y="418"/>
                  </a:lnTo>
                  <a:lnTo>
                    <a:pt x="1948" y="418"/>
                  </a:lnTo>
                  <a:lnTo>
                    <a:pt x="1946" y="418"/>
                  </a:lnTo>
                  <a:lnTo>
                    <a:pt x="1948" y="420"/>
                  </a:lnTo>
                  <a:lnTo>
                    <a:pt x="1946" y="420"/>
                  </a:lnTo>
                  <a:lnTo>
                    <a:pt x="1946" y="422"/>
                  </a:lnTo>
                  <a:lnTo>
                    <a:pt x="1948" y="424"/>
                  </a:lnTo>
                  <a:lnTo>
                    <a:pt x="1946" y="424"/>
                  </a:lnTo>
                  <a:lnTo>
                    <a:pt x="1946" y="426"/>
                  </a:lnTo>
                  <a:lnTo>
                    <a:pt x="1946" y="428"/>
                  </a:lnTo>
                  <a:lnTo>
                    <a:pt x="1948" y="428"/>
                  </a:lnTo>
                  <a:lnTo>
                    <a:pt x="1948" y="430"/>
                  </a:lnTo>
                  <a:lnTo>
                    <a:pt x="1948" y="432"/>
                  </a:lnTo>
                  <a:lnTo>
                    <a:pt x="1948" y="434"/>
                  </a:lnTo>
                  <a:lnTo>
                    <a:pt x="1948" y="436"/>
                  </a:lnTo>
                  <a:lnTo>
                    <a:pt x="1946" y="438"/>
                  </a:lnTo>
                  <a:lnTo>
                    <a:pt x="1946" y="440"/>
                  </a:lnTo>
                  <a:lnTo>
                    <a:pt x="1944" y="442"/>
                  </a:lnTo>
                  <a:lnTo>
                    <a:pt x="1944" y="444"/>
                  </a:lnTo>
                  <a:lnTo>
                    <a:pt x="1942" y="446"/>
                  </a:lnTo>
                  <a:lnTo>
                    <a:pt x="1940" y="448"/>
                  </a:lnTo>
                  <a:lnTo>
                    <a:pt x="1938" y="450"/>
                  </a:lnTo>
                  <a:lnTo>
                    <a:pt x="1936" y="450"/>
                  </a:lnTo>
                  <a:lnTo>
                    <a:pt x="1936" y="452"/>
                  </a:lnTo>
                  <a:lnTo>
                    <a:pt x="1936" y="454"/>
                  </a:lnTo>
                  <a:lnTo>
                    <a:pt x="1938" y="454"/>
                  </a:lnTo>
                  <a:lnTo>
                    <a:pt x="1936" y="456"/>
                  </a:lnTo>
                  <a:lnTo>
                    <a:pt x="1936" y="458"/>
                  </a:lnTo>
                  <a:lnTo>
                    <a:pt x="1934" y="458"/>
                  </a:lnTo>
                  <a:lnTo>
                    <a:pt x="1932" y="460"/>
                  </a:lnTo>
                  <a:lnTo>
                    <a:pt x="1930" y="462"/>
                  </a:lnTo>
                  <a:lnTo>
                    <a:pt x="1928" y="462"/>
                  </a:lnTo>
                  <a:lnTo>
                    <a:pt x="1928" y="464"/>
                  </a:lnTo>
                  <a:lnTo>
                    <a:pt x="1928" y="466"/>
                  </a:lnTo>
                  <a:lnTo>
                    <a:pt x="1930" y="466"/>
                  </a:lnTo>
                  <a:lnTo>
                    <a:pt x="1932" y="468"/>
                  </a:lnTo>
                  <a:lnTo>
                    <a:pt x="1934" y="468"/>
                  </a:lnTo>
                  <a:lnTo>
                    <a:pt x="1936" y="470"/>
                  </a:lnTo>
                  <a:lnTo>
                    <a:pt x="1938" y="470"/>
                  </a:lnTo>
                  <a:lnTo>
                    <a:pt x="1942" y="470"/>
                  </a:lnTo>
                  <a:lnTo>
                    <a:pt x="1944" y="472"/>
                  </a:lnTo>
                  <a:lnTo>
                    <a:pt x="1946" y="472"/>
                  </a:lnTo>
                  <a:lnTo>
                    <a:pt x="1948" y="472"/>
                  </a:lnTo>
                  <a:lnTo>
                    <a:pt x="1950" y="472"/>
                  </a:lnTo>
                  <a:lnTo>
                    <a:pt x="1952" y="470"/>
                  </a:lnTo>
                  <a:lnTo>
                    <a:pt x="1954" y="472"/>
                  </a:lnTo>
                  <a:lnTo>
                    <a:pt x="1956" y="472"/>
                  </a:lnTo>
                  <a:lnTo>
                    <a:pt x="1958" y="472"/>
                  </a:lnTo>
                  <a:lnTo>
                    <a:pt x="1962" y="472"/>
                  </a:lnTo>
                  <a:lnTo>
                    <a:pt x="1962" y="470"/>
                  </a:lnTo>
                  <a:lnTo>
                    <a:pt x="1964" y="472"/>
                  </a:lnTo>
                  <a:lnTo>
                    <a:pt x="1964" y="474"/>
                  </a:lnTo>
                  <a:lnTo>
                    <a:pt x="1964" y="476"/>
                  </a:lnTo>
                  <a:lnTo>
                    <a:pt x="1968" y="480"/>
                  </a:lnTo>
                  <a:lnTo>
                    <a:pt x="1970" y="482"/>
                  </a:lnTo>
                  <a:lnTo>
                    <a:pt x="1972" y="482"/>
                  </a:lnTo>
                  <a:lnTo>
                    <a:pt x="1972" y="484"/>
                  </a:lnTo>
                  <a:lnTo>
                    <a:pt x="1972" y="486"/>
                  </a:lnTo>
                  <a:lnTo>
                    <a:pt x="1972" y="488"/>
                  </a:lnTo>
                  <a:lnTo>
                    <a:pt x="1976" y="490"/>
                  </a:lnTo>
                  <a:lnTo>
                    <a:pt x="1978" y="490"/>
                  </a:lnTo>
                  <a:lnTo>
                    <a:pt x="1980" y="488"/>
                  </a:lnTo>
                  <a:lnTo>
                    <a:pt x="1982" y="490"/>
                  </a:lnTo>
                  <a:lnTo>
                    <a:pt x="1984" y="490"/>
                  </a:lnTo>
                  <a:lnTo>
                    <a:pt x="1984" y="488"/>
                  </a:lnTo>
                  <a:lnTo>
                    <a:pt x="1982" y="486"/>
                  </a:lnTo>
                  <a:lnTo>
                    <a:pt x="1982" y="484"/>
                  </a:lnTo>
                  <a:lnTo>
                    <a:pt x="1984" y="484"/>
                  </a:lnTo>
                  <a:lnTo>
                    <a:pt x="1986" y="484"/>
                  </a:lnTo>
                  <a:lnTo>
                    <a:pt x="1986" y="486"/>
                  </a:lnTo>
                  <a:lnTo>
                    <a:pt x="1988" y="486"/>
                  </a:lnTo>
                  <a:lnTo>
                    <a:pt x="1990" y="486"/>
                  </a:lnTo>
                  <a:lnTo>
                    <a:pt x="1994" y="486"/>
                  </a:lnTo>
                  <a:lnTo>
                    <a:pt x="1994" y="488"/>
                  </a:lnTo>
                  <a:lnTo>
                    <a:pt x="1992" y="488"/>
                  </a:lnTo>
                  <a:lnTo>
                    <a:pt x="1992" y="490"/>
                  </a:lnTo>
                  <a:lnTo>
                    <a:pt x="1994" y="492"/>
                  </a:lnTo>
                  <a:lnTo>
                    <a:pt x="1994" y="494"/>
                  </a:lnTo>
                  <a:lnTo>
                    <a:pt x="1992" y="494"/>
                  </a:lnTo>
                  <a:lnTo>
                    <a:pt x="1990" y="494"/>
                  </a:lnTo>
                  <a:lnTo>
                    <a:pt x="1990" y="496"/>
                  </a:lnTo>
                  <a:lnTo>
                    <a:pt x="1992" y="496"/>
                  </a:lnTo>
                  <a:lnTo>
                    <a:pt x="1994" y="496"/>
                  </a:lnTo>
                  <a:lnTo>
                    <a:pt x="2000" y="496"/>
                  </a:lnTo>
                  <a:lnTo>
                    <a:pt x="2002" y="496"/>
                  </a:lnTo>
                  <a:lnTo>
                    <a:pt x="2004" y="494"/>
                  </a:lnTo>
                  <a:lnTo>
                    <a:pt x="2006" y="492"/>
                  </a:lnTo>
                  <a:lnTo>
                    <a:pt x="2006" y="490"/>
                  </a:lnTo>
                  <a:lnTo>
                    <a:pt x="2004" y="488"/>
                  </a:lnTo>
                  <a:lnTo>
                    <a:pt x="2006" y="486"/>
                  </a:lnTo>
                  <a:lnTo>
                    <a:pt x="2008" y="486"/>
                  </a:lnTo>
                  <a:lnTo>
                    <a:pt x="2010" y="488"/>
                  </a:lnTo>
                  <a:lnTo>
                    <a:pt x="2010" y="490"/>
                  </a:lnTo>
                  <a:lnTo>
                    <a:pt x="2010" y="492"/>
                  </a:lnTo>
                  <a:lnTo>
                    <a:pt x="2010" y="496"/>
                  </a:lnTo>
                  <a:lnTo>
                    <a:pt x="2012" y="496"/>
                  </a:lnTo>
                  <a:lnTo>
                    <a:pt x="2012" y="494"/>
                  </a:lnTo>
                  <a:lnTo>
                    <a:pt x="2012" y="492"/>
                  </a:lnTo>
                  <a:lnTo>
                    <a:pt x="2012" y="490"/>
                  </a:lnTo>
                  <a:lnTo>
                    <a:pt x="2010" y="486"/>
                  </a:lnTo>
                  <a:lnTo>
                    <a:pt x="2010" y="484"/>
                  </a:lnTo>
                  <a:lnTo>
                    <a:pt x="2008" y="484"/>
                  </a:lnTo>
                  <a:lnTo>
                    <a:pt x="2004" y="480"/>
                  </a:lnTo>
                  <a:lnTo>
                    <a:pt x="2004" y="478"/>
                  </a:lnTo>
                  <a:lnTo>
                    <a:pt x="2006" y="480"/>
                  </a:lnTo>
                  <a:lnTo>
                    <a:pt x="2008" y="480"/>
                  </a:lnTo>
                  <a:lnTo>
                    <a:pt x="2010" y="480"/>
                  </a:lnTo>
                  <a:lnTo>
                    <a:pt x="2012" y="480"/>
                  </a:lnTo>
                  <a:lnTo>
                    <a:pt x="2014" y="482"/>
                  </a:lnTo>
                  <a:lnTo>
                    <a:pt x="2018" y="480"/>
                  </a:lnTo>
                  <a:lnTo>
                    <a:pt x="2018" y="478"/>
                  </a:lnTo>
                  <a:lnTo>
                    <a:pt x="2020" y="478"/>
                  </a:lnTo>
                  <a:lnTo>
                    <a:pt x="2022" y="480"/>
                  </a:lnTo>
                  <a:lnTo>
                    <a:pt x="2028" y="482"/>
                  </a:lnTo>
                  <a:lnTo>
                    <a:pt x="2030" y="484"/>
                  </a:lnTo>
                  <a:lnTo>
                    <a:pt x="2032" y="484"/>
                  </a:lnTo>
                  <a:lnTo>
                    <a:pt x="2034" y="484"/>
                  </a:lnTo>
                  <a:lnTo>
                    <a:pt x="2036" y="486"/>
                  </a:lnTo>
                  <a:lnTo>
                    <a:pt x="2038" y="488"/>
                  </a:lnTo>
                  <a:lnTo>
                    <a:pt x="2038" y="490"/>
                  </a:lnTo>
                  <a:lnTo>
                    <a:pt x="2042" y="490"/>
                  </a:lnTo>
                  <a:lnTo>
                    <a:pt x="2044" y="492"/>
                  </a:lnTo>
                  <a:lnTo>
                    <a:pt x="2046" y="492"/>
                  </a:lnTo>
                  <a:lnTo>
                    <a:pt x="2046" y="494"/>
                  </a:lnTo>
                  <a:lnTo>
                    <a:pt x="2048" y="494"/>
                  </a:lnTo>
                  <a:lnTo>
                    <a:pt x="2054" y="496"/>
                  </a:lnTo>
                  <a:lnTo>
                    <a:pt x="2058" y="496"/>
                  </a:lnTo>
                  <a:lnTo>
                    <a:pt x="2058" y="498"/>
                  </a:lnTo>
                  <a:lnTo>
                    <a:pt x="2060" y="498"/>
                  </a:lnTo>
                  <a:lnTo>
                    <a:pt x="2060" y="500"/>
                  </a:lnTo>
                  <a:lnTo>
                    <a:pt x="2062" y="500"/>
                  </a:lnTo>
                  <a:lnTo>
                    <a:pt x="2066" y="502"/>
                  </a:lnTo>
                  <a:lnTo>
                    <a:pt x="2068" y="502"/>
                  </a:lnTo>
                  <a:lnTo>
                    <a:pt x="2070" y="502"/>
                  </a:lnTo>
                  <a:lnTo>
                    <a:pt x="2072" y="506"/>
                  </a:lnTo>
                  <a:lnTo>
                    <a:pt x="2070" y="506"/>
                  </a:lnTo>
                  <a:lnTo>
                    <a:pt x="2070" y="508"/>
                  </a:lnTo>
                  <a:lnTo>
                    <a:pt x="2072" y="508"/>
                  </a:lnTo>
                  <a:lnTo>
                    <a:pt x="2072" y="510"/>
                  </a:lnTo>
                  <a:lnTo>
                    <a:pt x="2070" y="510"/>
                  </a:lnTo>
                  <a:lnTo>
                    <a:pt x="2066" y="508"/>
                  </a:lnTo>
                  <a:lnTo>
                    <a:pt x="2062" y="506"/>
                  </a:lnTo>
                  <a:lnTo>
                    <a:pt x="2060" y="506"/>
                  </a:lnTo>
                  <a:lnTo>
                    <a:pt x="2062" y="508"/>
                  </a:lnTo>
                  <a:lnTo>
                    <a:pt x="2066" y="508"/>
                  </a:lnTo>
                  <a:lnTo>
                    <a:pt x="2066" y="510"/>
                  </a:lnTo>
                  <a:lnTo>
                    <a:pt x="2068" y="510"/>
                  </a:lnTo>
                  <a:lnTo>
                    <a:pt x="2072" y="510"/>
                  </a:lnTo>
                  <a:lnTo>
                    <a:pt x="2074" y="510"/>
                  </a:lnTo>
                  <a:lnTo>
                    <a:pt x="2078" y="514"/>
                  </a:lnTo>
                  <a:lnTo>
                    <a:pt x="2080" y="514"/>
                  </a:lnTo>
                  <a:lnTo>
                    <a:pt x="2082" y="516"/>
                  </a:lnTo>
                  <a:lnTo>
                    <a:pt x="2082" y="518"/>
                  </a:lnTo>
                  <a:lnTo>
                    <a:pt x="2080" y="518"/>
                  </a:lnTo>
                  <a:lnTo>
                    <a:pt x="2080" y="520"/>
                  </a:lnTo>
                  <a:lnTo>
                    <a:pt x="2082" y="520"/>
                  </a:lnTo>
                  <a:lnTo>
                    <a:pt x="2084" y="522"/>
                  </a:lnTo>
                  <a:lnTo>
                    <a:pt x="2088" y="524"/>
                  </a:lnTo>
                  <a:lnTo>
                    <a:pt x="2090" y="526"/>
                  </a:lnTo>
                  <a:lnTo>
                    <a:pt x="2092" y="526"/>
                  </a:lnTo>
                  <a:lnTo>
                    <a:pt x="2094" y="526"/>
                  </a:lnTo>
                  <a:lnTo>
                    <a:pt x="2092" y="528"/>
                  </a:lnTo>
                  <a:lnTo>
                    <a:pt x="2092" y="530"/>
                  </a:lnTo>
                  <a:lnTo>
                    <a:pt x="2094" y="530"/>
                  </a:lnTo>
                  <a:lnTo>
                    <a:pt x="2096" y="532"/>
                  </a:lnTo>
                  <a:lnTo>
                    <a:pt x="2096" y="534"/>
                  </a:lnTo>
                  <a:lnTo>
                    <a:pt x="2094" y="534"/>
                  </a:lnTo>
                  <a:lnTo>
                    <a:pt x="2096" y="536"/>
                  </a:lnTo>
                  <a:lnTo>
                    <a:pt x="2096" y="538"/>
                  </a:lnTo>
                  <a:lnTo>
                    <a:pt x="2094" y="538"/>
                  </a:lnTo>
                  <a:lnTo>
                    <a:pt x="2094" y="540"/>
                  </a:lnTo>
                  <a:lnTo>
                    <a:pt x="2096" y="542"/>
                  </a:lnTo>
                  <a:lnTo>
                    <a:pt x="2094" y="542"/>
                  </a:lnTo>
                  <a:lnTo>
                    <a:pt x="2094" y="544"/>
                  </a:lnTo>
                  <a:lnTo>
                    <a:pt x="2096" y="544"/>
                  </a:lnTo>
                  <a:lnTo>
                    <a:pt x="2098" y="544"/>
                  </a:lnTo>
                  <a:lnTo>
                    <a:pt x="2098" y="546"/>
                  </a:lnTo>
                  <a:lnTo>
                    <a:pt x="2096" y="546"/>
                  </a:lnTo>
                  <a:lnTo>
                    <a:pt x="2098" y="550"/>
                  </a:lnTo>
                  <a:lnTo>
                    <a:pt x="2100" y="552"/>
                  </a:lnTo>
                  <a:lnTo>
                    <a:pt x="2102" y="554"/>
                  </a:lnTo>
                  <a:lnTo>
                    <a:pt x="2102" y="556"/>
                  </a:lnTo>
                  <a:lnTo>
                    <a:pt x="2102" y="558"/>
                  </a:lnTo>
                  <a:lnTo>
                    <a:pt x="2102" y="560"/>
                  </a:lnTo>
                  <a:lnTo>
                    <a:pt x="2104" y="560"/>
                  </a:lnTo>
                  <a:lnTo>
                    <a:pt x="2106" y="562"/>
                  </a:lnTo>
                  <a:lnTo>
                    <a:pt x="2106" y="564"/>
                  </a:lnTo>
                  <a:lnTo>
                    <a:pt x="2108" y="564"/>
                  </a:lnTo>
                  <a:lnTo>
                    <a:pt x="2108" y="566"/>
                  </a:lnTo>
                  <a:lnTo>
                    <a:pt x="2108" y="568"/>
                  </a:lnTo>
                  <a:lnTo>
                    <a:pt x="2112" y="570"/>
                  </a:lnTo>
                  <a:lnTo>
                    <a:pt x="2112" y="572"/>
                  </a:lnTo>
                  <a:lnTo>
                    <a:pt x="2114" y="572"/>
                  </a:lnTo>
                  <a:lnTo>
                    <a:pt x="2116" y="574"/>
                  </a:lnTo>
                  <a:lnTo>
                    <a:pt x="2116" y="576"/>
                  </a:lnTo>
                  <a:lnTo>
                    <a:pt x="2116" y="578"/>
                  </a:lnTo>
                  <a:lnTo>
                    <a:pt x="2116" y="580"/>
                  </a:lnTo>
                  <a:lnTo>
                    <a:pt x="2118" y="580"/>
                  </a:lnTo>
                  <a:lnTo>
                    <a:pt x="2120" y="582"/>
                  </a:lnTo>
                  <a:lnTo>
                    <a:pt x="2124" y="586"/>
                  </a:lnTo>
                  <a:lnTo>
                    <a:pt x="2126" y="592"/>
                  </a:lnTo>
                  <a:lnTo>
                    <a:pt x="2126" y="594"/>
                  </a:lnTo>
                  <a:lnTo>
                    <a:pt x="2130" y="600"/>
                  </a:lnTo>
                  <a:lnTo>
                    <a:pt x="2132" y="600"/>
                  </a:lnTo>
                  <a:lnTo>
                    <a:pt x="2132" y="602"/>
                  </a:lnTo>
                  <a:lnTo>
                    <a:pt x="2132" y="604"/>
                  </a:lnTo>
                  <a:lnTo>
                    <a:pt x="2130" y="604"/>
                  </a:lnTo>
                  <a:lnTo>
                    <a:pt x="2132" y="606"/>
                  </a:lnTo>
                  <a:lnTo>
                    <a:pt x="2134" y="608"/>
                  </a:lnTo>
                  <a:lnTo>
                    <a:pt x="2136" y="610"/>
                  </a:lnTo>
                  <a:lnTo>
                    <a:pt x="2136" y="612"/>
                  </a:lnTo>
                  <a:lnTo>
                    <a:pt x="2136" y="614"/>
                  </a:lnTo>
                  <a:lnTo>
                    <a:pt x="2134" y="616"/>
                  </a:lnTo>
                  <a:lnTo>
                    <a:pt x="2134" y="618"/>
                  </a:lnTo>
                  <a:lnTo>
                    <a:pt x="2134" y="620"/>
                  </a:lnTo>
                  <a:lnTo>
                    <a:pt x="2132" y="622"/>
                  </a:lnTo>
                  <a:lnTo>
                    <a:pt x="2132" y="624"/>
                  </a:lnTo>
                  <a:lnTo>
                    <a:pt x="2130" y="624"/>
                  </a:lnTo>
                  <a:lnTo>
                    <a:pt x="2130" y="626"/>
                  </a:lnTo>
                  <a:lnTo>
                    <a:pt x="2132" y="632"/>
                  </a:lnTo>
                  <a:lnTo>
                    <a:pt x="2132" y="634"/>
                  </a:lnTo>
                  <a:lnTo>
                    <a:pt x="2132" y="636"/>
                  </a:lnTo>
                  <a:lnTo>
                    <a:pt x="2132" y="638"/>
                  </a:lnTo>
                  <a:lnTo>
                    <a:pt x="2132" y="640"/>
                  </a:lnTo>
                  <a:lnTo>
                    <a:pt x="2132" y="642"/>
                  </a:lnTo>
                  <a:lnTo>
                    <a:pt x="2130" y="642"/>
                  </a:lnTo>
                  <a:lnTo>
                    <a:pt x="2130" y="644"/>
                  </a:lnTo>
                  <a:lnTo>
                    <a:pt x="2130" y="646"/>
                  </a:lnTo>
                  <a:lnTo>
                    <a:pt x="2132" y="652"/>
                  </a:lnTo>
                  <a:lnTo>
                    <a:pt x="2132" y="654"/>
                  </a:lnTo>
                  <a:lnTo>
                    <a:pt x="2134" y="654"/>
                  </a:lnTo>
                  <a:lnTo>
                    <a:pt x="2134" y="656"/>
                  </a:lnTo>
                  <a:lnTo>
                    <a:pt x="2132" y="656"/>
                  </a:lnTo>
                  <a:lnTo>
                    <a:pt x="2132" y="658"/>
                  </a:lnTo>
                  <a:lnTo>
                    <a:pt x="2134" y="658"/>
                  </a:lnTo>
                  <a:lnTo>
                    <a:pt x="2134" y="660"/>
                  </a:lnTo>
                  <a:lnTo>
                    <a:pt x="2134" y="662"/>
                  </a:lnTo>
                  <a:lnTo>
                    <a:pt x="2134" y="664"/>
                  </a:lnTo>
                  <a:lnTo>
                    <a:pt x="2134" y="666"/>
                  </a:lnTo>
                  <a:lnTo>
                    <a:pt x="2134" y="668"/>
                  </a:lnTo>
                  <a:lnTo>
                    <a:pt x="2134" y="670"/>
                  </a:lnTo>
                  <a:lnTo>
                    <a:pt x="2134" y="672"/>
                  </a:lnTo>
                  <a:lnTo>
                    <a:pt x="2134" y="674"/>
                  </a:lnTo>
                  <a:lnTo>
                    <a:pt x="2132" y="676"/>
                  </a:lnTo>
                  <a:lnTo>
                    <a:pt x="2130" y="678"/>
                  </a:lnTo>
                  <a:lnTo>
                    <a:pt x="2130" y="680"/>
                  </a:lnTo>
                  <a:lnTo>
                    <a:pt x="2130" y="682"/>
                  </a:lnTo>
                  <a:lnTo>
                    <a:pt x="2130" y="684"/>
                  </a:lnTo>
                  <a:lnTo>
                    <a:pt x="2128" y="684"/>
                  </a:lnTo>
                  <a:lnTo>
                    <a:pt x="2128" y="686"/>
                  </a:lnTo>
                  <a:lnTo>
                    <a:pt x="2126" y="688"/>
                  </a:lnTo>
                  <a:lnTo>
                    <a:pt x="2126" y="690"/>
                  </a:lnTo>
                  <a:lnTo>
                    <a:pt x="2126" y="692"/>
                  </a:lnTo>
                  <a:lnTo>
                    <a:pt x="2126" y="694"/>
                  </a:lnTo>
                  <a:lnTo>
                    <a:pt x="2126" y="696"/>
                  </a:lnTo>
                  <a:lnTo>
                    <a:pt x="2126" y="697"/>
                  </a:lnTo>
                  <a:lnTo>
                    <a:pt x="2124" y="697"/>
                  </a:lnTo>
                  <a:lnTo>
                    <a:pt x="2124" y="699"/>
                  </a:lnTo>
                  <a:lnTo>
                    <a:pt x="2124" y="701"/>
                  </a:lnTo>
                  <a:lnTo>
                    <a:pt x="2126" y="701"/>
                  </a:lnTo>
                  <a:lnTo>
                    <a:pt x="2124" y="701"/>
                  </a:lnTo>
                  <a:lnTo>
                    <a:pt x="2124" y="703"/>
                  </a:lnTo>
                  <a:lnTo>
                    <a:pt x="2122" y="703"/>
                  </a:lnTo>
                  <a:lnTo>
                    <a:pt x="2120" y="705"/>
                  </a:lnTo>
                  <a:lnTo>
                    <a:pt x="2122" y="705"/>
                  </a:lnTo>
                  <a:lnTo>
                    <a:pt x="2122" y="707"/>
                  </a:lnTo>
                  <a:lnTo>
                    <a:pt x="2120" y="707"/>
                  </a:lnTo>
                  <a:lnTo>
                    <a:pt x="2120" y="709"/>
                  </a:lnTo>
                  <a:lnTo>
                    <a:pt x="2122" y="711"/>
                  </a:lnTo>
                  <a:lnTo>
                    <a:pt x="2122" y="713"/>
                  </a:lnTo>
                  <a:lnTo>
                    <a:pt x="2120" y="713"/>
                  </a:lnTo>
                  <a:lnTo>
                    <a:pt x="2120" y="715"/>
                  </a:lnTo>
                  <a:lnTo>
                    <a:pt x="2122" y="717"/>
                  </a:lnTo>
                  <a:lnTo>
                    <a:pt x="2122" y="719"/>
                  </a:lnTo>
                  <a:lnTo>
                    <a:pt x="2122" y="721"/>
                  </a:lnTo>
                  <a:lnTo>
                    <a:pt x="2120" y="721"/>
                  </a:lnTo>
                  <a:lnTo>
                    <a:pt x="2120" y="723"/>
                  </a:lnTo>
                  <a:lnTo>
                    <a:pt x="2120" y="725"/>
                  </a:lnTo>
                  <a:lnTo>
                    <a:pt x="2118" y="727"/>
                  </a:lnTo>
                  <a:lnTo>
                    <a:pt x="2116" y="727"/>
                  </a:lnTo>
                  <a:lnTo>
                    <a:pt x="2116" y="729"/>
                  </a:lnTo>
                  <a:lnTo>
                    <a:pt x="2114" y="731"/>
                  </a:lnTo>
                  <a:lnTo>
                    <a:pt x="2112" y="733"/>
                  </a:lnTo>
                  <a:lnTo>
                    <a:pt x="2110" y="735"/>
                  </a:lnTo>
                  <a:lnTo>
                    <a:pt x="2108" y="735"/>
                  </a:lnTo>
                  <a:lnTo>
                    <a:pt x="2108" y="737"/>
                  </a:lnTo>
                  <a:lnTo>
                    <a:pt x="2108" y="741"/>
                  </a:lnTo>
                  <a:lnTo>
                    <a:pt x="2102" y="743"/>
                  </a:lnTo>
                  <a:lnTo>
                    <a:pt x="2100" y="743"/>
                  </a:lnTo>
                  <a:lnTo>
                    <a:pt x="2096" y="745"/>
                  </a:lnTo>
                  <a:lnTo>
                    <a:pt x="2094" y="745"/>
                  </a:lnTo>
                  <a:lnTo>
                    <a:pt x="2092" y="745"/>
                  </a:lnTo>
                  <a:lnTo>
                    <a:pt x="2092" y="743"/>
                  </a:lnTo>
                  <a:lnTo>
                    <a:pt x="2090" y="743"/>
                  </a:lnTo>
                  <a:lnTo>
                    <a:pt x="2090" y="745"/>
                  </a:lnTo>
                  <a:lnTo>
                    <a:pt x="2088" y="743"/>
                  </a:lnTo>
                  <a:lnTo>
                    <a:pt x="2086" y="743"/>
                  </a:lnTo>
                  <a:lnTo>
                    <a:pt x="2086" y="741"/>
                  </a:lnTo>
                  <a:lnTo>
                    <a:pt x="2084" y="741"/>
                  </a:lnTo>
                  <a:lnTo>
                    <a:pt x="2082" y="741"/>
                  </a:lnTo>
                  <a:lnTo>
                    <a:pt x="2080" y="741"/>
                  </a:lnTo>
                  <a:lnTo>
                    <a:pt x="2080" y="739"/>
                  </a:lnTo>
                  <a:lnTo>
                    <a:pt x="2078" y="739"/>
                  </a:lnTo>
                  <a:lnTo>
                    <a:pt x="2076" y="739"/>
                  </a:lnTo>
                  <a:lnTo>
                    <a:pt x="2076" y="741"/>
                  </a:lnTo>
                  <a:lnTo>
                    <a:pt x="2074" y="739"/>
                  </a:lnTo>
                  <a:lnTo>
                    <a:pt x="2074" y="737"/>
                  </a:lnTo>
                  <a:lnTo>
                    <a:pt x="2072" y="735"/>
                  </a:lnTo>
                  <a:lnTo>
                    <a:pt x="2072" y="733"/>
                  </a:lnTo>
                  <a:lnTo>
                    <a:pt x="2072" y="731"/>
                  </a:lnTo>
                  <a:lnTo>
                    <a:pt x="2070" y="731"/>
                  </a:lnTo>
                  <a:lnTo>
                    <a:pt x="2070" y="733"/>
                  </a:lnTo>
                  <a:lnTo>
                    <a:pt x="2068" y="733"/>
                  </a:lnTo>
                  <a:lnTo>
                    <a:pt x="2068" y="735"/>
                  </a:lnTo>
                  <a:lnTo>
                    <a:pt x="2066" y="737"/>
                  </a:lnTo>
                  <a:lnTo>
                    <a:pt x="2064" y="735"/>
                  </a:lnTo>
                  <a:lnTo>
                    <a:pt x="2064" y="733"/>
                  </a:lnTo>
                  <a:lnTo>
                    <a:pt x="2064" y="731"/>
                  </a:lnTo>
                  <a:lnTo>
                    <a:pt x="2064" y="729"/>
                  </a:lnTo>
                  <a:lnTo>
                    <a:pt x="2060" y="729"/>
                  </a:lnTo>
                  <a:lnTo>
                    <a:pt x="2060" y="731"/>
                  </a:lnTo>
                  <a:lnTo>
                    <a:pt x="2060" y="733"/>
                  </a:lnTo>
                  <a:lnTo>
                    <a:pt x="2060" y="735"/>
                  </a:lnTo>
                  <a:lnTo>
                    <a:pt x="2060" y="737"/>
                  </a:lnTo>
                  <a:lnTo>
                    <a:pt x="2060" y="739"/>
                  </a:lnTo>
                  <a:lnTo>
                    <a:pt x="2060" y="741"/>
                  </a:lnTo>
                  <a:lnTo>
                    <a:pt x="2060" y="743"/>
                  </a:lnTo>
                  <a:lnTo>
                    <a:pt x="2060" y="745"/>
                  </a:lnTo>
                  <a:lnTo>
                    <a:pt x="2060" y="747"/>
                  </a:lnTo>
                  <a:lnTo>
                    <a:pt x="2058" y="745"/>
                  </a:lnTo>
                  <a:lnTo>
                    <a:pt x="2056" y="747"/>
                  </a:lnTo>
                  <a:lnTo>
                    <a:pt x="2054" y="747"/>
                  </a:lnTo>
                  <a:lnTo>
                    <a:pt x="2052" y="745"/>
                  </a:lnTo>
                  <a:lnTo>
                    <a:pt x="2050" y="745"/>
                  </a:lnTo>
                  <a:lnTo>
                    <a:pt x="2050" y="747"/>
                  </a:lnTo>
                  <a:lnTo>
                    <a:pt x="2048" y="747"/>
                  </a:lnTo>
                  <a:lnTo>
                    <a:pt x="2046" y="745"/>
                  </a:lnTo>
                  <a:lnTo>
                    <a:pt x="2044" y="745"/>
                  </a:lnTo>
                  <a:lnTo>
                    <a:pt x="2042" y="745"/>
                  </a:lnTo>
                  <a:lnTo>
                    <a:pt x="2044" y="743"/>
                  </a:lnTo>
                  <a:lnTo>
                    <a:pt x="2046" y="741"/>
                  </a:lnTo>
                  <a:lnTo>
                    <a:pt x="2048" y="741"/>
                  </a:lnTo>
                  <a:lnTo>
                    <a:pt x="2050" y="741"/>
                  </a:lnTo>
                  <a:lnTo>
                    <a:pt x="2054" y="741"/>
                  </a:lnTo>
                  <a:lnTo>
                    <a:pt x="2054" y="739"/>
                  </a:lnTo>
                  <a:lnTo>
                    <a:pt x="2052" y="737"/>
                  </a:lnTo>
                  <a:lnTo>
                    <a:pt x="2052" y="733"/>
                  </a:lnTo>
                  <a:lnTo>
                    <a:pt x="2052" y="731"/>
                  </a:lnTo>
                  <a:lnTo>
                    <a:pt x="2050" y="729"/>
                  </a:lnTo>
                  <a:lnTo>
                    <a:pt x="2050" y="727"/>
                  </a:lnTo>
                  <a:lnTo>
                    <a:pt x="2048" y="725"/>
                  </a:lnTo>
                  <a:lnTo>
                    <a:pt x="2046" y="725"/>
                  </a:lnTo>
                  <a:lnTo>
                    <a:pt x="2042" y="717"/>
                  </a:lnTo>
                  <a:lnTo>
                    <a:pt x="2040" y="713"/>
                  </a:lnTo>
                  <a:lnTo>
                    <a:pt x="2040" y="711"/>
                  </a:lnTo>
                  <a:lnTo>
                    <a:pt x="2038" y="709"/>
                  </a:lnTo>
                  <a:lnTo>
                    <a:pt x="2030" y="701"/>
                  </a:lnTo>
                  <a:lnTo>
                    <a:pt x="2026" y="699"/>
                  </a:lnTo>
                  <a:lnTo>
                    <a:pt x="2026" y="697"/>
                  </a:lnTo>
                  <a:lnTo>
                    <a:pt x="2024" y="697"/>
                  </a:lnTo>
                  <a:lnTo>
                    <a:pt x="2022" y="696"/>
                  </a:lnTo>
                  <a:lnTo>
                    <a:pt x="2022" y="694"/>
                  </a:lnTo>
                  <a:lnTo>
                    <a:pt x="2024" y="694"/>
                  </a:lnTo>
                  <a:lnTo>
                    <a:pt x="2026" y="694"/>
                  </a:lnTo>
                  <a:lnTo>
                    <a:pt x="2028" y="692"/>
                  </a:lnTo>
                  <a:lnTo>
                    <a:pt x="2030" y="692"/>
                  </a:lnTo>
                  <a:lnTo>
                    <a:pt x="2030" y="690"/>
                  </a:lnTo>
                  <a:lnTo>
                    <a:pt x="2032" y="690"/>
                  </a:lnTo>
                  <a:lnTo>
                    <a:pt x="2030" y="688"/>
                  </a:lnTo>
                  <a:lnTo>
                    <a:pt x="2030" y="686"/>
                  </a:lnTo>
                  <a:lnTo>
                    <a:pt x="2032" y="684"/>
                  </a:lnTo>
                  <a:lnTo>
                    <a:pt x="2034" y="684"/>
                  </a:lnTo>
                  <a:lnTo>
                    <a:pt x="2034" y="686"/>
                  </a:lnTo>
                  <a:lnTo>
                    <a:pt x="2036" y="686"/>
                  </a:lnTo>
                  <a:lnTo>
                    <a:pt x="2038" y="686"/>
                  </a:lnTo>
                  <a:lnTo>
                    <a:pt x="2040" y="688"/>
                  </a:lnTo>
                  <a:lnTo>
                    <a:pt x="2042" y="688"/>
                  </a:lnTo>
                  <a:lnTo>
                    <a:pt x="2044" y="688"/>
                  </a:lnTo>
                  <a:lnTo>
                    <a:pt x="2048" y="690"/>
                  </a:lnTo>
                  <a:lnTo>
                    <a:pt x="2054" y="690"/>
                  </a:lnTo>
                  <a:lnTo>
                    <a:pt x="2056" y="692"/>
                  </a:lnTo>
                  <a:lnTo>
                    <a:pt x="2058" y="692"/>
                  </a:lnTo>
                  <a:lnTo>
                    <a:pt x="2058" y="690"/>
                  </a:lnTo>
                  <a:lnTo>
                    <a:pt x="2060" y="690"/>
                  </a:lnTo>
                  <a:lnTo>
                    <a:pt x="2060" y="688"/>
                  </a:lnTo>
                  <a:lnTo>
                    <a:pt x="2058" y="688"/>
                  </a:lnTo>
                  <a:lnTo>
                    <a:pt x="2058" y="686"/>
                  </a:lnTo>
                  <a:lnTo>
                    <a:pt x="2056" y="684"/>
                  </a:lnTo>
                  <a:lnTo>
                    <a:pt x="2056" y="682"/>
                  </a:lnTo>
                  <a:lnTo>
                    <a:pt x="2056" y="680"/>
                  </a:lnTo>
                  <a:lnTo>
                    <a:pt x="2058" y="678"/>
                  </a:lnTo>
                  <a:lnTo>
                    <a:pt x="2058" y="676"/>
                  </a:lnTo>
                  <a:lnTo>
                    <a:pt x="2056" y="672"/>
                  </a:lnTo>
                  <a:lnTo>
                    <a:pt x="2056" y="670"/>
                  </a:lnTo>
                  <a:lnTo>
                    <a:pt x="2058" y="670"/>
                  </a:lnTo>
                  <a:lnTo>
                    <a:pt x="2056" y="666"/>
                  </a:lnTo>
                  <a:lnTo>
                    <a:pt x="2056" y="664"/>
                  </a:lnTo>
                  <a:lnTo>
                    <a:pt x="2056" y="662"/>
                  </a:lnTo>
                  <a:lnTo>
                    <a:pt x="2056" y="658"/>
                  </a:lnTo>
                  <a:lnTo>
                    <a:pt x="2054" y="658"/>
                  </a:lnTo>
                  <a:lnTo>
                    <a:pt x="2052" y="658"/>
                  </a:lnTo>
                  <a:lnTo>
                    <a:pt x="2052" y="656"/>
                  </a:lnTo>
                  <a:lnTo>
                    <a:pt x="2052" y="654"/>
                  </a:lnTo>
                  <a:lnTo>
                    <a:pt x="2052" y="652"/>
                  </a:lnTo>
                  <a:lnTo>
                    <a:pt x="2050" y="650"/>
                  </a:lnTo>
                  <a:lnTo>
                    <a:pt x="2048" y="646"/>
                  </a:lnTo>
                  <a:lnTo>
                    <a:pt x="2048" y="644"/>
                  </a:lnTo>
                  <a:lnTo>
                    <a:pt x="2050" y="644"/>
                  </a:lnTo>
                  <a:lnTo>
                    <a:pt x="2048" y="642"/>
                  </a:lnTo>
                  <a:lnTo>
                    <a:pt x="2046" y="640"/>
                  </a:lnTo>
                  <a:lnTo>
                    <a:pt x="2044" y="638"/>
                  </a:lnTo>
                  <a:lnTo>
                    <a:pt x="2046" y="636"/>
                  </a:lnTo>
                  <a:lnTo>
                    <a:pt x="2048" y="636"/>
                  </a:lnTo>
                  <a:lnTo>
                    <a:pt x="2050" y="636"/>
                  </a:lnTo>
                  <a:lnTo>
                    <a:pt x="2050" y="634"/>
                  </a:lnTo>
                  <a:lnTo>
                    <a:pt x="2050" y="630"/>
                  </a:lnTo>
                  <a:lnTo>
                    <a:pt x="2050" y="628"/>
                  </a:lnTo>
                  <a:lnTo>
                    <a:pt x="2048" y="628"/>
                  </a:lnTo>
                  <a:lnTo>
                    <a:pt x="2048" y="626"/>
                  </a:lnTo>
                  <a:lnTo>
                    <a:pt x="2046" y="626"/>
                  </a:lnTo>
                  <a:lnTo>
                    <a:pt x="2044" y="624"/>
                  </a:lnTo>
                  <a:lnTo>
                    <a:pt x="2042" y="624"/>
                  </a:lnTo>
                  <a:lnTo>
                    <a:pt x="2042" y="622"/>
                  </a:lnTo>
                  <a:lnTo>
                    <a:pt x="2040" y="622"/>
                  </a:lnTo>
                  <a:lnTo>
                    <a:pt x="2040" y="620"/>
                  </a:lnTo>
                  <a:lnTo>
                    <a:pt x="2042" y="620"/>
                  </a:lnTo>
                  <a:lnTo>
                    <a:pt x="2040" y="618"/>
                  </a:lnTo>
                  <a:lnTo>
                    <a:pt x="2040" y="616"/>
                  </a:lnTo>
                  <a:lnTo>
                    <a:pt x="2038" y="614"/>
                  </a:lnTo>
                  <a:lnTo>
                    <a:pt x="2034" y="614"/>
                  </a:lnTo>
                  <a:lnTo>
                    <a:pt x="2032" y="612"/>
                  </a:lnTo>
                  <a:lnTo>
                    <a:pt x="2028" y="614"/>
                  </a:lnTo>
                  <a:lnTo>
                    <a:pt x="2026" y="614"/>
                  </a:lnTo>
                  <a:lnTo>
                    <a:pt x="2024" y="616"/>
                  </a:lnTo>
                  <a:lnTo>
                    <a:pt x="2022" y="616"/>
                  </a:lnTo>
                  <a:lnTo>
                    <a:pt x="2020" y="618"/>
                  </a:lnTo>
                  <a:lnTo>
                    <a:pt x="2020" y="620"/>
                  </a:lnTo>
                  <a:lnTo>
                    <a:pt x="2018" y="620"/>
                  </a:lnTo>
                  <a:lnTo>
                    <a:pt x="2014" y="620"/>
                  </a:lnTo>
                  <a:lnTo>
                    <a:pt x="2012" y="620"/>
                  </a:lnTo>
                  <a:lnTo>
                    <a:pt x="2010" y="622"/>
                  </a:lnTo>
                  <a:lnTo>
                    <a:pt x="2008" y="624"/>
                  </a:lnTo>
                  <a:lnTo>
                    <a:pt x="2010" y="628"/>
                  </a:lnTo>
                  <a:lnTo>
                    <a:pt x="2008" y="628"/>
                  </a:lnTo>
                  <a:lnTo>
                    <a:pt x="2006" y="628"/>
                  </a:lnTo>
                  <a:lnTo>
                    <a:pt x="2004" y="628"/>
                  </a:lnTo>
                  <a:lnTo>
                    <a:pt x="2002" y="628"/>
                  </a:lnTo>
                  <a:lnTo>
                    <a:pt x="2002" y="630"/>
                  </a:lnTo>
                  <a:lnTo>
                    <a:pt x="1998" y="630"/>
                  </a:lnTo>
                  <a:lnTo>
                    <a:pt x="1996" y="630"/>
                  </a:lnTo>
                  <a:lnTo>
                    <a:pt x="1992" y="630"/>
                  </a:lnTo>
                  <a:lnTo>
                    <a:pt x="1990" y="630"/>
                  </a:lnTo>
                  <a:lnTo>
                    <a:pt x="1990" y="628"/>
                  </a:lnTo>
                  <a:lnTo>
                    <a:pt x="1988" y="628"/>
                  </a:lnTo>
                  <a:lnTo>
                    <a:pt x="1984" y="628"/>
                  </a:lnTo>
                  <a:lnTo>
                    <a:pt x="1982" y="630"/>
                  </a:lnTo>
                  <a:lnTo>
                    <a:pt x="1980" y="630"/>
                  </a:lnTo>
                  <a:lnTo>
                    <a:pt x="1978" y="628"/>
                  </a:lnTo>
                  <a:lnTo>
                    <a:pt x="1978" y="626"/>
                  </a:lnTo>
                  <a:lnTo>
                    <a:pt x="1976" y="626"/>
                  </a:lnTo>
                  <a:lnTo>
                    <a:pt x="1976" y="624"/>
                  </a:lnTo>
                  <a:lnTo>
                    <a:pt x="1974" y="624"/>
                  </a:lnTo>
                  <a:lnTo>
                    <a:pt x="1972" y="622"/>
                  </a:lnTo>
                  <a:lnTo>
                    <a:pt x="1970" y="622"/>
                  </a:lnTo>
                  <a:lnTo>
                    <a:pt x="1968" y="620"/>
                  </a:lnTo>
                  <a:lnTo>
                    <a:pt x="1966" y="620"/>
                  </a:lnTo>
                  <a:lnTo>
                    <a:pt x="1966" y="618"/>
                  </a:lnTo>
                  <a:lnTo>
                    <a:pt x="1966" y="614"/>
                  </a:lnTo>
                  <a:lnTo>
                    <a:pt x="1964" y="612"/>
                  </a:lnTo>
                  <a:lnTo>
                    <a:pt x="1960" y="610"/>
                  </a:lnTo>
                  <a:lnTo>
                    <a:pt x="1958" y="608"/>
                  </a:lnTo>
                  <a:lnTo>
                    <a:pt x="1958" y="606"/>
                  </a:lnTo>
                  <a:lnTo>
                    <a:pt x="1956" y="606"/>
                  </a:lnTo>
                  <a:lnTo>
                    <a:pt x="1956" y="604"/>
                  </a:lnTo>
                  <a:lnTo>
                    <a:pt x="1956" y="602"/>
                  </a:lnTo>
                  <a:lnTo>
                    <a:pt x="1954" y="604"/>
                  </a:lnTo>
                  <a:lnTo>
                    <a:pt x="1952" y="604"/>
                  </a:lnTo>
                  <a:lnTo>
                    <a:pt x="1952" y="602"/>
                  </a:lnTo>
                  <a:lnTo>
                    <a:pt x="1950" y="602"/>
                  </a:lnTo>
                  <a:lnTo>
                    <a:pt x="1948" y="604"/>
                  </a:lnTo>
                  <a:lnTo>
                    <a:pt x="1948" y="602"/>
                  </a:lnTo>
                  <a:lnTo>
                    <a:pt x="1946" y="602"/>
                  </a:lnTo>
                  <a:lnTo>
                    <a:pt x="1944" y="602"/>
                  </a:lnTo>
                  <a:lnTo>
                    <a:pt x="1940" y="600"/>
                  </a:lnTo>
                  <a:lnTo>
                    <a:pt x="1938" y="598"/>
                  </a:lnTo>
                  <a:lnTo>
                    <a:pt x="1934" y="596"/>
                  </a:lnTo>
                  <a:lnTo>
                    <a:pt x="1932" y="596"/>
                  </a:lnTo>
                  <a:lnTo>
                    <a:pt x="1932" y="594"/>
                  </a:lnTo>
                  <a:lnTo>
                    <a:pt x="1930" y="594"/>
                  </a:lnTo>
                  <a:lnTo>
                    <a:pt x="1928" y="594"/>
                  </a:lnTo>
                  <a:lnTo>
                    <a:pt x="1928" y="592"/>
                  </a:lnTo>
                  <a:lnTo>
                    <a:pt x="1926" y="590"/>
                  </a:lnTo>
                  <a:lnTo>
                    <a:pt x="1924" y="590"/>
                  </a:lnTo>
                  <a:lnTo>
                    <a:pt x="1922" y="590"/>
                  </a:lnTo>
                  <a:lnTo>
                    <a:pt x="1920" y="590"/>
                  </a:lnTo>
                  <a:lnTo>
                    <a:pt x="1920" y="592"/>
                  </a:lnTo>
                  <a:lnTo>
                    <a:pt x="1918" y="592"/>
                  </a:lnTo>
                  <a:lnTo>
                    <a:pt x="1918" y="590"/>
                  </a:lnTo>
                  <a:lnTo>
                    <a:pt x="1916" y="590"/>
                  </a:lnTo>
                  <a:lnTo>
                    <a:pt x="1914" y="588"/>
                  </a:lnTo>
                  <a:lnTo>
                    <a:pt x="1912" y="586"/>
                  </a:lnTo>
                  <a:lnTo>
                    <a:pt x="1910" y="586"/>
                  </a:lnTo>
                  <a:lnTo>
                    <a:pt x="1908" y="586"/>
                  </a:lnTo>
                  <a:lnTo>
                    <a:pt x="1906" y="586"/>
                  </a:lnTo>
                  <a:lnTo>
                    <a:pt x="1904" y="586"/>
                  </a:lnTo>
                  <a:lnTo>
                    <a:pt x="1902" y="586"/>
                  </a:lnTo>
                  <a:lnTo>
                    <a:pt x="1900" y="586"/>
                  </a:lnTo>
                  <a:lnTo>
                    <a:pt x="1898" y="586"/>
                  </a:lnTo>
                  <a:lnTo>
                    <a:pt x="1892" y="586"/>
                  </a:lnTo>
                  <a:lnTo>
                    <a:pt x="1890" y="584"/>
                  </a:lnTo>
                  <a:lnTo>
                    <a:pt x="1888" y="584"/>
                  </a:lnTo>
                  <a:lnTo>
                    <a:pt x="1888" y="582"/>
                  </a:lnTo>
                  <a:lnTo>
                    <a:pt x="1886" y="582"/>
                  </a:lnTo>
                  <a:lnTo>
                    <a:pt x="1884" y="582"/>
                  </a:lnTo>
                  <a:lnTo>
                    <a:pt x="1884" y="580"/>
                  </a:lnTo>
                  <a:lnTo>
                    <a:pt x="1882" y="580"/>
                  </a:lnTo>
                  <a:lnTo>
                    <a:pt x="1878" y="576"/>
                  </a:lnTo>
                  <a:lnTo>
                    <a:pt x="1878" y="574"/>
                  </a:lnTo>
                  <a:lnTo>
                    <a:pt x="1878" y="572"/>
                  </a:lnTo>
                  <a:lnTo>
                    <a:pt x="1878" y="570"/>
                  </a:lnTo>
                  <a:lnTo>
                    <a:pt x="1876" y="570"/>
                  </a:lnTo>
                  <a:lnTo>
                    <a:pt x="1874" y="570"/>
                  </a:lnTo>
                  <a:lnTo>
                    <a:pt x="1872" y="570"/>
                  </a:lnTo>
                  <a:lnTo>
                    <a:pt x="1872" y="568"/>
                  </a:lnTo>
                  <a:lnTo>
                    <a:pt x="1870" y="568"/>
                  </a:lnTo>
                  <a:lnTo>
                    <a:pt x="1868" y="566"/>
                  </a:lnTo>
                  <a:lnTo>
                    <a:pt x="1868" y="564"/>
                  </a:lnTo>
                  <a:lnTo>
                    <a:pt x="1868" y="562"/>
                  </a:lnTo>
                  <a:lnTo>
                    <a:pt x="1866" y="560"/>
                  </a:lnTo>
                  <a:lnTo>
                    <a:pt x="1864" y="558"/>
                  </a:lnTo>
                  <a:lnTo>
                    <a:pt x="1862" y="558"/>
                  </a:lnTo>
                  <a:lnTo>
                    <a:pt x="1860" y="556"/>
                  </a:lnTo>
                  <a:lnTo>
                    <a:pt x="1858" y="556"/>
                  </a:lnTo>
                  <a:lnTo>
                    <a:pt x="1856" y="556"/>
                  </a:lnTo>
                  <a:lnTo>
                    <a:pt x="1852" y="552"/>
                  </a:lnTo>
                  <a:lnTo>
                    <a:pt x="1850" y="552"/>
                  </a:lnTo>
                  <a:lnTo>
                    <a:pt x="1850" y="550"/>
                  </a:lnTo>
                  <a:lnTo>
                    <a:pt x="1850" y="548"/>
                  </a:lnTo>
                  <a:lnTo>
                    <a:pt x="1850" y="546"/>
                  </a:lnTo>
                  <a:lnTo>
                    <a:pt x="1848" y="546"/>
                  </a:lnTo>
                  <a:lnTo>
                    <a:pt x="1848" y="548"/>
                  </a:lnTo>
                  <a:lnTo>
                    <a:pt x="1846" y="548"/>
                  </a:lnTo>
                  <a:lnTo>
                    <a:pt x="1846" y="546"/>
                  </a:lnTo>
                  <a:lnTo>
                    <a:pt x="1846" y="544"/>
                  </a:lnTo>
                  <a:lnTo>
                    <a:pt x="1844" y="544"/>
                  </a:lnTo>
                  <a:lnTo>
                    <a:pt x="1838" y="540"/>
                  </a:lnTo>
                  <a:lnTo>
                    <a:pt x="1838" y="538"/>
                  </a:lnTo>
                  <a:lnTo>
                    <a:pt x="1836" y="538"/>
                  </a:lnTo>
                  <a:lnTo>
                    <a:pt x="1836" y="536"/>
                  </a:lnTo>
                  <a:lnTo>
                    <a:pt x="1834" y="536"/>
                  </a:lnTo>
                  <a:lnTo>
                    <a:pt x="1828" y="532"/>
                  </a:lnTo>
                  <a:lnTo>
                    <a:pt x="1826" y="530"/>
                  </a:lnTo>
                  <a:lnTo>
                    <a:pt x="1828" y="530"/>
                  </a:lnTo>
                  <a:lnTo>
                    <a:pt x="1828" y="528"/>
                  </a:lnTo>
                  <a:lnTo>
                    <a:pt x="1826" y="528"/>
                  </a:lnTo>
                  <a:lnTo>
                    <a:pt x="1824" y="526"/>
                  </a:lnTo>
                  <a:lnTo>
                    <a:pt x="1822" y="526"/>
                  </a:lnTo>
                  <a:lnTo>
                    <a:pt x="1820" y="526"/>
                  </a:lnTo>
                  <a:lnTo>
                    <a:pt x="1820" y="524"/>
                  </a:lnTo>
                  <a:lnTo>
                    <a:pt x="1820" y="522"/>
                  </a:lnTo>
                  <a:lnTo>
                    <a:pt x="1818" y="520"/>
                  </a:lnTo>
                  <a:lnTo>
                    <a:pt x="1816" y="520"/>
                  </a:lnTo>
                  <a:lnTo>
                    <a:pt x="1816" y="518"/>
                  </a:lnTo>
                  <a:lnTo>
                    <a:pt x="1814" y="518"/>
                  </a:lnTo>
                  <a:lnTo>
                    <a:pt x="1812" y="516"/>
                  </a:lnTo>
                  <a:lnTo>
                    <a:pt x="1812" y="518"/>
                  </a:lnTo>
                  <a:lnTo>
                    <a:pt x="1810" y="518"/>
                  </a:lnTo>
                  <a:lnTo>
                    <a:pt x="1810" y="516"/>
                  </a:lnTo>
                  <a:lnTo>
                    <a:pt x="1808" y="516"/>
                  </a:lnTo>
                  <a:lnTo>
                    <a:pt x="1808" y="514"/>
                  </a:lnTo>
                  <a:lnTo>
                    <a:pt x="1808" y="512"/>
                  </a:lnTo>
                  <a:lnTo>
                    <a:pt x="1806" y="512"/>
                  </a:lnTo>
                  <a:lnTo>
                    <a:pt x="1804" y="510"/>
                  </a:lnTo>
                  <a:lnTo>
                    <a:pt x="1802" y="510"/>
                  </a:lnTo>
                  <a:lnTo>
                    <a:pt x="1800" y="510"/>
                  </a:lnTo>
                  <a:lnTo>
                    <a:pt x="1798" y="510"/>
                  </a:lnTo>
                  <a:lnTo>
                    <a:pt x="1794" y="508"/>
                  </a:lnTo>
                  <a:lnTo>
                    <a:pt x="1792" y="508"/>
                  </a:lnTo>
                  <a:lnTo>
                    <a:pt x="1790" y="506"/>
                  </a:lnTo>
                  <a:lnTo>
                    <a:pt x="1788" y="506"/>
                  </a:lnTo>
                  <a:lnTo>
                    <a:pt x="1786" y="506"/>
                  </a:lnTo>
                  <a:lnTo>
                    <a:pt x="1784" y="504"/>
                  </a:lnTo>
                  <a:lnTo>
                    <a:pt x="1782" y="504"/>
                  </a:lnTo>
                  <a:lnTo>
                    <a:pt x="1780" y="504"/>
                  </a:lnTo>
                  <a:lnTo>
                    <a:pt x="1778" y="506"/>
                  </a:lnTo>
                  <a:lnTo>
                    <a:pt x="1776" y="504"/>
                  </a:lnTo>
                  <a:lnTo>
                    <a:pt x="1774" y="504"/>
                  </a:lnTo>
                  <a:lnTo>
                    <a:pt x="1772" y="504"/>
                  </a:lnTo>
                  <a:lnTo>
                    <a:pt x="1770" y="502"/>
                  </a:lnTo>
                  <a:lnTo>
                    <a:pt x="1768" y="502"/>
                  </a:lnTo>
                  <a:lnTo>
                    <a:pt x="1766" y="502"/>
                  </a:lnTo>
                  <a:lnTo>
                    <a:pt x="1766" y="500"/>
                  </a:lnTo>
                  <a:lnTo>
                    <a:pt x="1764" y="500"/>
                  </a:lnTo>
                  <a:lnTo>
                    <a:pt x="1762" y="500"/>
                  </a:lnTo>
                  <a:lnTo>
                    <a:pt x="1760" y="500"/>
                  </a:lnTo>
                  <a:lnTo>
                    <a:pt x="1760" y="498"/>
                  </a:lnTo>
                  <a:lnTo>
                    <a:pt x="1758" y="498"/>
                  </a:lnTo>
                  <a:lnTo>
                    <a:pt x="1756" y="498"/>
                  </a:lnTo>
                  <a:lnTo>
                    <a:pt x="1750" y="496"/>
                  </a:lnTo>
                  <a:lnTo>
                    <a:pt x="1748" y="496"/>
                  </a:lnTo>
                  <a:lnTo>
                    <a:pt x="1746" y="496"/>
                  </a:lnTo>
                  <a:lnTo>
                    <a:pt x="1744" y="496"/>
                  </a:lnTo>
                  <a:lnTo>
                    <a:pt x="1742" y="498"/>
                  </a:lnTo>
                  <a:lnTo>
                    <a:pt x="1740" y="498"/>
                  </a:lnTo>
                  <a:lnTo>
                    <a:pt x="1738" y="498"/>
                  </a:lnTo>
                  <a:lnTo>
                    <a:pt x="1736" y="498"/>
                  </a:lnTo>
                  <a:lnTo>
                    <a:pt x="1734" y="498"/>
                  </a:lnTo>
                  <a:lnTo>
                    <a:pt x="1732" y="498"/>
                  </a:lnTo>
                  <a:lnTo>
                    <a:pt x="1726" y="498"/>
                  </a:lnTo>
                  <a:lnTo>
                    <a:pt x="1724" y="500"/>
                  </a:lnTo>
                  <a:lnTo>
                    <a:pt x="1724" y="498"/>
                  </a:lnTo>
                  <a:lnTo>
                    <a:pt x="1722" y="500"/>
                  </a:lnTo>
                  <a:lnTo>
                    <a:pt x="1720" y="500"/>
                  </a:lnTo>
                  <a:lnTo>
                    <a:pt x="1718" y="500"/>
                  </a:lnTo>
                  <a:lnTo>
                    <a:pt x="1718" y="502"/>
                  </a:lnTo>
                  <a:lnTo>
                    <a:pt x="1716" y="502"/>
                  </a:lnTo>
                  <a:lnTo>
                    <a:pt x="1714" y="502"/>
                  </a:lnTo>
                  <a:lnTo>
                    <a:pt x="1712" y="502"/>
                  </a:lnTo>
                  <a:lnTo>
                    <a:pt x="1710" y="502"/>
                  </a:lnTo>
                  <a:lnTo>
                    <a:pt x="1706" y="502"/>
                  </a:lnTo>
                  <a:lnTo>
                    <a:pt x="1706" y="506"/>
                  </a:lnTo>
                  <a:lnTo>
                    <a:pt x="1704" y="506"/>
                  </a:lnTo>
                  <a:lnTo>
                    <a:pt x="1704" y="508"/>
                  </a:lnTo>
                  <a:lnTo>
                    <a:pt x="1704" y="510"/>
                  </a:lnTo>
                  <a:lnTo>
                    <a:pt x="1702" y="510"/>
                  </a:lnTo>
                  <a:lnTo>
                    <a:pt x="1702" y="512"/>
                  </a:lnTo>
                  <a:lnTo>
                    <a:pt x="1700" y="512"/>
                  </a:lnTo>
                  <a:lnTo>
                    <a:pt x="1702" y="516"/>
                  </a:lnTo>
                  <a:lnTo>
                    <a:pt x="1704" y="516"/>
                  </a:lnTo>
                  <a:lnTo>
                    <a:pt x="1706" y="516"/>
                  </a:lnTo>
                  <a:lnTo>
                    <a:pt x="1708" y="516"/>
                  </a:lnTo>
                  <a:lnTo>
                    <a:pt x="1710" y="516"/>
                  </a:lnTo>
                  <a:lnTo>
                    <a:pt x="1716" y="518"/>
                  </a:lnTo>
                  <a:lnTo>
                    <a:pt x="1718" y="518"/>
                  </a:lnTo>
                  <a:lnTo>
                    <a:pt x="1718" y="520"/>
                  </a:lnTo>
                  <a:lnTo>
                    <a:pt x="1718" y="522"/>
                  </a:lnTo>
                  <a:lnTo>
                    <a:pt x="1720" y="524"/>
                  </a:lnTo>
                  <a:lnTo>
                    <a:pt x="1722" y="524"/>
                  </a:lnTo>
                  <a:lnTo>
                    <a:pt x="1724" y="526"/>
                  </a:lnTo>
                  <a:lnTo>
                    <a:pt x="1724" y="528"/>
                  </a:lnTo>
                  <a:lnTo>
                    <a:pt x="1724" y="530"/>
                  </a:lnTo>
                  <a:lnTo>
                    <a:pt x="1724" y="532"/>
                  </a:lnTo>
                  <a:lnTo>
                    <a:pt x="1724" y="534"/>
                  </a:lnTo>
                  <a:lnTo>
                    <a:pt x="1722" y="536"/>
                  </a:lnTo>
                  <a:lnTo>
                    <a:pt x="1722" y="538"/>
                  </a:lnTo>
                  <a:lnTo>
                    <a:pt x="1720" y="538"/>
                  </a:lnTo>
                  <a:lnTo>
                    <a:pt x="1720" y="540"/>
                  </a:lnTo>
                  <a:lnTo>
                    <a:pt x="1720" y="542"/>
                  </a:lnTo>
                  <a:lnTo>
                    <a:pt x="1722" y="542"/>
                  </a:lnTo>
                  <a:lnTo>
                    <a:pt x="1722" y="544"/>
                  </a:lnTo>
                  <a:lnTo>
                    <a:pt x="1722" y="548"/>
                  </a:lnTo>
                  <a:lnTo>
                    <a:pt x="1722" y="550"/>
                  </a:lnTo>
                  <a:lnTo>
                    <a:pt x="1724" y="552"/>
                  </a:lnTo>
                  <a:lnTo>
                    <a:pt x="1724" y="554"/>
                  </a:lnTo>
                  <a:lnTo>
                    <a:pt x="1722" y="554"/>
                  </a:lnTo>
                  <a:lnTo>
                    <a:pt x="1722" y="556"/>
                  </a:lnTo>
                  <a:lnTo>
                    <a:pt x="1722" y="558"/>
                  </a:lnTo>
                  <a:lnTo>
                    <a:pt x="1724" y="558"/>
                  </a:lnTo>
                  <a:lnTo>
                    <a:pt x="1724" y="560"/>
                  </a:lnTo>
                  <a:lnTo>
                    <a:pt x="1722" y="562"/>
                  </a:lnTo>
                  <a:lnTo>
                    <a:pt x="1724" y="564"/>
                  </a:lnTo>
                  <a:lnTo>
                    <a:pt x="1724" y="566"/>
                  </a:lnTo>
                  <a:lnTo>
                    <a:pt x="1724" y="568"/>
                  </a:lnTo>
                  <a:lnTo>
                    <a:pt x="1726" y="568"/>
                  </a:lnTo>
                  <a:lnTo>
                    <a:pt x="1726" y="570"/>
                  </a:lnTo>
                  <a:lnTo>
                    <a:pt x="1728" y="570"/>
                  </a:lnTo>
                  <a:lnTo>
                    <a:pt x="1728" y="572"/>
                  </a:lnTo>
                  <a:lnTo>
                    <a:pt x="1730" y="572"/>
                  </a:lnTo>
                  <a:lnTo>
                    <a:pt x="1730" y="574"/>
                  </a:lnTo>
                  <a:lnTo>
                    <a:pt x="1728" y="576"/>
                  </a:lnTo>
                  <a:lnTo>
                    <a:pt x="1726" y="576"/>
                  </a:lnTo>
                  <a:lnTo>
                    <a:pt x="1724" y="576"/>
                  </a:lnTo>
                  <a:lnTo>
                    <a:pt x="1722" y="578"/>
                  </a:lnTo>
                  <a:lnTo>
                    <a:pt x="1722" y="576"/>
                  </a:lnTo>
                  <a:lnTo>
                    <a:pt x="1720" y="578"/>
                  </a:lnTo>
                  <a:lnTo>
                    <a:pt x="1720" y="580"/>
                  </a:lnTo>
                  <a:lnTo>
                    <a:pt x="1718" y="582"/>
                  </a:lnTo>
                  <a:lnTo>
                    <a:pt x="1716" y="584"/>
                  </a:lnTo>
                  <a:lnTo>
                    <a:pt x="1714" y="586"/>
                  </a:lnTo>
                  <a:lnTo>
                    <a:pt x="1712" y="588"/>
                  </a:lnTo>
                  <a:lnTo>
                    <a:pt x="1710" y="586"/>
                  </a:lnTo>
                  <a:lnTo>
                    <a:pt x="1706" y="586"/>
                  </a:lnTo>
                  <a:lnTo>
                    <a:pt x="1704" y="586"/>
                  </a:lnTo>
                  <a:lnTo>
                    <a:pt x="1704" y="584"/>
                  </a:lnTo>
                  <a:lnTo>
                    <a:pt x="1702" y="584"/>
                  </a:lnTo>
                  <a:lnTo>
                    <a:pt x="1700" y="584"/>
                  </a:lnTo>
                  <a:lnTo>
                    <a:pt x="1698" y="584"/>
                  </a:lnTo>
                  <a:lnTo>
                    <a:pt x="1694" y="582"/>
                  </a:lnTo>
                  <a:lnTo>
                    <a:pt x="1692" y="582"/>
                  </a:lnTo>
                  <a:lnTo>
                    <a:pt x="1688" y="580"/>
                  </a:lnTo>
                  <a:lnTo>
                    <a:pt x="1686" y="580"/>
                  </a:lnTo>
                  <a:lnTo>
                    <a:pt x="1684" y="578"/>
                  </a:lnTo>
                  <a:lnTo>
                    <a:pt x="1682" y="578"/>
                  </a:lnTo>
                  <a:lnTo>
                    <a:pt x="1680" y="578"/>
                  </a:lnTo>
                  <a:lnTo>
                    <a:pt x="1680" y="576"/>
                  </a:lnTo>
                  <a:lnTo>
                    <a:pt x="1678" y="576"/>
                  </a:lnTo>
                  <a:lnTo>
                    <a:pt x="1676" y="576"/>
                  </a:lnTo>
                  <a:lnTo>
                    <a:pt x="1674" y="576"/>
                  </a:lnTo>
                  <a:lnTo>
                    <a:pt x="1670" y="578"/>
                  </a:lnTo>
                  <a:lnTo>
                    <a:pt x="1668" y="578"/>
                  </a:lnTo>
                  <a:lnTo>
                    <a:pt x="1666" y="578"/>
                  </a:lnTo>
                  <a:lnTo>
                    <a:pt x="1664" y="578"/>
                  </a:lnTo>
                  <a:lnTo>
                    <a:pt x="1662" y="578"/>
                  </a:lnTo>
                  <a:lnTo>
                    <a:pt x="1658" y="576"/>
                  </a:lnTo>
                  <a:lnTo>
                    <a:pt x="1654" y="574"/>
                  </a:lnTo>
                  <a:lnTo>
                    <a:pt x="1652" y="572"/>
                  </a:lnTo>
                  <a:lnTo>
                    <a:pt x="1650" y="572"/>
                  </a:lnTo>
                  <a:lnTo>
                    <a:pt x="1648" y="570"/>
                  </a:lnTo>
                  <a:lnTo>
                    <a:pt x="1644" y="570"/>
                  </a:lnTo>
                  <a:lnTo>
                    <a:pt x="1642" y="570"/>
                  </a:lnTo>
                  <a:lnTo>
                    <a:pt x="1640" y="570"/>
                  </a:lnTo>
                  <a:lnTo>
                    <a:pt x="1638" y="570"/>
                  </a:lnTo>
                  <a:lnTo>
                    <a:pt x="1636" y="570"/>
                  </a:lnTo>
                  <a:lnTo>
                    <a:pt x="1634" y="570"/>
                  </a:lnTo>
                  <a:lnTo>
                    <a:pt x="1632" y="572"/>
                  </a:lnTo>
                  <a:lnTo>
                    <a:pt x="1630" y="574"/>
                  </a:lnTo>
                  <a:lnTo>
                    <a:pt x="1628" y="574"/>
                  </a:lnTo>
                  <a:lnTo>
                    <a:pt x="1628" y="576"/>
                  </a:lnTo>
                  <a:lnTo>
                    <a:pt x="1628" y="578"/>
                  </a:lnTo>
                  <a:lnTo>
                    <a:pt x="1626" y="578"/>
                  </a:lnTo>
                  <a:lnTo>
                    <a:pt x="1624" y="580"/>
                  </a:lnTo>
                  <a:lnTo>
                    <a:pt x="1624" y="584"/>
                  </a:lnTo>
                  <a:lnTo>
                    <a:pt x="1626" y="586"/>
                  </a:lnTo>
                  <a:lnTo>
                    <a:pt x="1622" y="588"/>
                  </a:lnTo>
                  <a:lnTo>
                    <a:pt x="1620" y="588"/>
                  </a:lnTo>
                  <a:lnTo>
                    <a:pt x="1618" y="588"/>
                  </a:lnTo>
                  <a:lnTo>
                    <a:pt x="1616" y="588"/>
                  </a:lnTo>
                  <a:lnTo>
                    <a:pt x="1616" y="586"/>
                  </a:lnTo>
                  <a:lnTo>
                    <a:pt x="1614" y="586"/>
                  </a:lnTo>
                  <a:lnTo>
                    <a:pt x="1614" y="588"/>
                  </a:lnTo>
                  <a:lnTo>
                    <a:pt x="1610" y="590"/>
                  </a:lnTo>
                  <a:lnTo>
                    <a:pt x="1606" y="590"/>
                  </a:lnTo>
                  <a:lnTo>
                    <a:pt x="1604" y="590"/>
                  </a:lnTo>
                  <a:lnTo>
                    <a:pt x="1602" y="590"/>
                  </a:lnTo>
                  <a:lnTo>
                    <a:pt x="1600" y="590"/>
                  </a:lnTo>
                  <a:lnTo>
                    <a:pt x="1600" y="592"/>
                  </a:lnTo>
                  <a:lnTo>
                    <a:pt x="1598" y="592"/>
                  </a:lnTo>
                  <a:lnTo>
                    <a:pt x="1596" y="592"/>
                  </a:lnTo>
                  <a:lnTo>
                    <a:pt x="1592" y="592"/>
                  </a:lnTo>
                  <a:lnTo>
                    <a:pt x="1592" y="594"/>
                  </a:lnTo>
                  <a:lnTo>
                    <a:pt x="1590" y="594"/>
                  </a:lnTo>
                  <a:lnTo>
                    <a:pt x="1590" y="596"/>
                  </a:lnTo>
                  <a:lnTo>
                    <a:pt x="1588" y="596"/>
                  </a:lnTo>
                  <a:lnTo>
                    <a:pt x="1586" y="596"/>
                  </a:lnTo>
                  <a:lnTo>
                    <a:pt x="1584" y="596"/>
                  </a:lnTo>
                  <a:lnTo>
                    <a:pt x="1582" y="594"/>
                  </a:lnTo>
                  <a:lnTo>
                    <a:pt x="1580" y="594"/>
                  </a:lnTo>
                  <a:lnTo>
                    <a:pt x="1580" y="596"/>
                  </a:lnTo>
                  <a:lnTo>
                    <a:pt x="1578" y="596"/>
                  </a:lnTo>
                  <a:lnTo>
                    <a:pt x="1576" y="596"/>
                  </a:lnTo>
                  <a:lnTo>
                    <a:pt x="1570" y="594"/>
                  </a:lnTo>
                  <a:lnTo>
                    <a:pt x="1566" y="594"/>
                  </a:lnTo>
                  <a:lnTo>
                    <a:pt x="1564" y="594"/>
                  </a:lnTo>
                  <a:lnTo>
                    <a:pt x="1560" y="592"/>
                  </a:lnTo>
                  <a:lnTo>
                    <a:pt x="1556" y="592"/>
                  </a:lnTo>
                  <a:lnTo>
                    <a:pt x="1554" y="592"/>
                  </a:lnTo>
                  <a:lnTo>
                    <a:pt x="1552" y="592"/>
                  </a:lnTo>
                  <a:lnTo>
                    <a:pt x="1548" y="592"/>
                  </a:lnTo>
                  <a:lnTo>
                    <a:pt x="1546" y="592"/>
                  </a:lnTo>
                  <a:lnTo>
                    <a:pt x="1544" y="592"/>
                  </a:lnTo>
                  <a:lnTo>
                    <a:pt x="1540" y="590"/>
                  </a:lnTo>
                  <a:lnTo>
                    <a:pt x="1538" y="588"/>
                  </a:lnTo>
                  <a:lnTo>
                    <a:pt x="1534" y="586"/>
                  </a:lnTo>
                  <a:lnTo>
                    <a:pt x="1532" y="586"/>
                  </a:lnTo>
                  <a:lnTo>
                    <a:pt x="1530" y="584"/>
                  </a:lnTo>
                  <a:lnTo>
                    <a:pt x="1530" y="580"/>
                  </a:lnTo>
                  <a:lnTo>
                    <a:pt x="1528" y="578"/>
                  </a:lnTo>
                  <a:lnTo>
                    <a:pt x="1526" y="578"/>
                  </a:lnTo>
                  <a:lnTo>
                    <a:pt x="1524" y="578"/>
                  </a:lnTo>
                  <a:lnTo>
                    <a:pt x="1524" y="576"/>
                  </a:lnTo>
                  <a:lnTo>
                    <a:pt x="1522" y="576"/>
                  </a:lnTo>
                  <a:lnTo>
                    <a:pt x="1518" y="576"/>
                  </a:lnTo>
                  <a:lnTo>
                    <a:pt x="1516" y="576"/>
                  </a:lnTo>
                  <a:lnTo>
                    <a:pt x="1514" y="576"/>
                  </a:lnTo>
                  <a:lnTo>
                    <a:pt x="1512" y="576"/>
                  </a:lnTo>
                  <a:lnTo>
                    <a:pt x="1510" y="576"/>
                  </a:lnTo>
                  <a:lnTo>
                    <a:pt x="1508" y="574"/>
                  </a:lnTo>
                  <a:lnTo>
                    <a:pt x="1508" y="572"/>
                  </a:lnTo>
                  <a:lnTo>
                    <a:pt x="1506" y="572"/>
                  </a:lnTo>
                  <a:lnTo>
                    <a:pt x="1500" y="568"/>
                  </a:lnTo>
                  <a:lnTo>
                    <a:pt x="1498" y="568"/>
                  </a:lnTo>
                  <a:lnTo>
                    <a:pt x="1496" y="568"/>
                  </a:lnTo>
                  <a:lnTo>
                    <a:pt x="1494" y="568"/>
                  </a:lnTo>
                  <a:lnTo>
                    <a:pt x="1492" y="568"/>
                  </a:lnTo>
                  <a:lnTo>
                    <a:pt x="1490" y="568"/>
                  </a:lnTo>
                  <a:lnTo>
                    <a:pt x="1486" y="568"/>
                  </a:lnTo>
                  <a:lnTo>
                    <a:pt x="1486" y="566"/>
                  </a:lnTo>
                  <a:lnTo>
                    <a:pt x="1484" y="566"/>
                  </a:lnTo>
                  <a:lnTo>
                    <a:pt x="1482" y="566"/>
                  </a:lnTo>
                  <a:lnTo>
                    <a:pt x="1480" y="566"/>
                  </a:lnTo>
                  <a:lnTo>
                    <a:pt x="1476" y="566"/>
                  </a:lnTo>
                  <a:lnTo>
                    <a:pt x="1472" y="564"/>
                  </a:lnTo>
                  <a:lnTo>
                    <a:pt x="1470" y="566"/>
                  </a:lnTo>
                  <a:lnTo>
                    <a:pt x="1468" y="566"/>
                  </a:lnTo>
                  <a:lnTo>
                    <a:pt x="1466" y="566"/>
                  </a:lnTo>
                  <a:lnTo>
                    <a:pt x="1462" y="568"/>
                  </a:lnTo>
                  <a:lnTo>
                    <a:pt x="1460" y="568"/>
                  </a:lnTo>
                  <a:lnTo>
                    <a:pt x="1458" y="568"/>
                  </a:lnTo>
                  <a:lnTo>
                    <a:pt x="1456" y="568"/>
                  </a:lnTo>
                  <a:lnTo>
                    <a:pt x="1456" y="570"/>
                  </a:lnTo>
                  <a:lnTo>
                    <a:pt x="1456" y="572"/>
                  </a:lnTo>
                  <a:lnTo>
                    <a:pt x="1454" y="572"/>
                  </a:lnTo>
                  <a:lnTo>
                    <a:pt x="1452" y="572"/>
                  </a:lnTo>
                  <a:lnTo>
                    <a:pt x="1450" y="572"/>
                  </a:lnTo>
                  <a:lnTo>
                    <a:pt x="1448" y="572"/>
                  </a:lnTo>
                  <a:lnTo>
                    <a:pt x="1446" y="572"/>
                  </a:lnTo>
                  <a:lnTo>
                    <a:pt x="1444" y="572"/>
                  </a:lnTo>
                  <a:lnTo>
                    <a:pt x="1442" y="572"/>
                  </a:lnTo>
                  <a:lnTo>
                    <a:pt x="1438" y="572"/>
                  </a:lnTo>
                  <a:lnTo>
                    <a:pt x="1438" y="570"/>
                  </a:lnTo>
                  <a:lnTo>
                    <a:pt x="1436" y="570"/>
                  </a:lnTo>
                  <a:lnTo>
                    <a:pt x="1436" y="568"/>
                  </a:lnTo>
                  <a:lnTo>
                    <a:pt x="1434" y="568"/>
                  </a:lnTo>
                  <a:lnTo>
                    <a:pt x="1432" y="568"/>
                  </a:lnTo>
                  <a:lnTo>
                    <a:pt x="1430" y="568"/>
                  </a:lnTo>
                  <a:lnTo>
                    <a:pt x="1428" y="568"/>
                  </a:lnTo>
                  <a:lnTo>
                    <a:pt x="1428" y="566"/>
                  </a:lnTo>
                  <a:lnTo>
                    <a:pt x="1426" y="566"/>
                  </a:lnTo>
                  <a:lnTo>
                    <a:pt x="1424" y="566"/>
                  </a:lnTo>
                  <a:lnTo>
                    <a:pt x="1422" y="566"/>
                  </a:lnTo>
                  <a:lnTo>
                    <a:pt x="1422" y="564"/>
                  </a:lnTo>
                  <a:lnTo>
                    <a:pt x="1420" y="564"/>
                  </a:lnTo>
                  <a:lnTo>
                    <a:pt x="1418" y="564"/>
                  </a:lnTo>
                  <a:lnTo>
                    <a:pt x="1418" y="562"/>
                  </a:lnTo>
                  <a:lnTo>
                    <a:pt x="1416" y="562"/>
                  </a:lnTo>
                  <a:lnTo>
                    <a:pt x="1414" y="562"/>
                  </a:lnTo>
                  <a:lnTo>
                    <a:pt x="1414" y="560"/>
                  </a:lnTo>
                  <a:lnTo>
                    <a:pt x="1414" y="558"/>
                  </a:lnTo>
                  <a:lnTo>
                    <a:pt x="1412" y="558"/>
                  </a:lnTo>
                  <a:lnTo>
                    <a:pt x="1410" y="558"/>
                  </a:lnTo>
                  <a:lnTo>
                    <a:pt x="1410" y="556"/>
                  </a:lnTo>
                  <a:lnTo>
                    <a:pt x="1410" y="554"/>
                  </a:lnTo>
                  <a:lnTo>
                    <a:pt x="1408" y="554"/>
                  </a:lnTo>
                  <a:lnTo>
                    <a:pt x="1406" y="552"/>
                  </a:lnTo>
                  <a:lnTo>
                    <a:pt x="1404" y="548"/>
                  </a:lnTo>
                  <a:lnTo>
                    <a:pt x="1404" y="546"/>
                  </a:lnTo>
                  <a:lnTo>
                    <a:pt x="1400" y="544"/>
                  </a:lnTo>
                  <a:lnTo>
                    <a:pt x="1398" y="544"/>
                  </a:lnTo>
                  <a:lnTo>
                    <a:pt x="1396" y="544"/>
                  </a:lnTo>
                  <a:lnTo>
                    <a:pt x="1394" y="544"/>
                  </a:lnTo>
                  <a:lnTo>
                    <a:pt x="1392" y="544"/>
                  </a:lnTo>
                  <a:lnTo>
                    <a:pt x="1390" y="542"/>
                  </a:lnTo>
                  <a:lnTo>
                    <a:pt x="1388" y="542"/>
                  </a:lnTo>
                  <a:lnTo>
                    <a:pt x="1388" y="544"/>
                  </a:lnTo>
                  <a:lnTo>
                    <a:pt x="1386" y="542"/>
                  </a:lnTo>
                  <a:lnTo>
                    <a:pt x="1384" y="542"/>
                  </a:lnTo>
                  <a:lnTo>
                    <a:pt x="1382" y="542"/>
                  </a:lnTo>
                  <a:lnTo>
                    <a:pt x="1380" y="540"/>
                  </a:lnTo>
                  <a:lnTo>
                    <a:pt x="1376" y="540"/>
                  </a:lnTo>
                  <a:lnTo>
                    <a:pt x="1374" y="538"/>
                  </a:lnTo>
                  <a:lnTo>
                    <a:pt x="1372" y="538"/>
                  </a:lnTo>
                  <a:lnTo>
                    <a:pt x="1368" y="536"/>
                  </a:lnTo>
                  <a:lnTo>
                    <a:pt x="1366" y="536"/>
                  </a:lnTo>
                  <a:lnTo>
                    <a:pt x="1364" y="536"/>
                  </a:lnTo>
                  <a:lnTo>
                    <a:pt x="1362" y="536"/>
                  </a:lnTo>
                  <a:lnTo>
                    <a:pt x="1358" y="536"/>
                  </a:lnTo>
                  <a:lnTo>
                    <a:pt x="1356" y="536"/>
                  </a:lnTo>
                  <a:lnTo>
                    <a:pt x="1354" y="536"/>
                  </a:lnTo>
                  <a:lnTo>
                    <a:pt x="1354" y="534"/>
                  </a:lnTo>
                  <a:lnTo>
                    <a:pt x="1352" y="534"/>
                  </a:lnTo>
                  <a:lnTo>
                    <a:pt x="1350" y="532"/>
                  </a:lnTo>
                  <a:lnTo>
                    <a:pt x="1348" y="532"/>
                  </a:lnTo>
                  <a:lnTo>
                    <a:pt x="1344" y="532"/>
                  </a:lnTo>
                  <a:lnTo>
                    <a:pt x="1342" y="532"/>
                  </a:lnTo>
                  <a:lnTo>
                    <a:pt x="1340" y="530"/>
                  </a:lnTo>
                  <a:lnTo>
                    <a:pt x="1338" y="528"/>
                  </a:lnTo>
                  <a:lnTo>
                    <a:pt x="1334" y="528"/>
                  </a:lnTo>
                  <a:lnTo>
                    <a:pt x="1334" y="530"/>
                  </a:lnTo>
                  <a:lnTo>
                    <a:pt x="1336" y="532"/>
                  </a:lnTo>
                  <a:lnTo>
                    <a:pt x="1336" y="534"/>
                  </a:lnTo>
                  <a:lnTo>
                    <a:pt x="1334" y="534"/>
                  </a:lnTo>
                  <a:lnTo>
                    <a:pt x="1334" y="536"/>
                  </a:lnTo>
                  <a:lnTo>
                    <a:pt x="1332" y="536"/>
                  </a:lnTo>
                  <a:lnTo>
                    <a:pt x="1330" y="536"/>
                  </a:lnTo>
                  <a:lnTo>
                    <a:pt x="1330" y="538"/>
                  </a:lnTo>
                  <a:lnTo>
                    <a:pt x="1330" y="540"/>
                  </a:lnTo>
                  <a:lnTo>
                    <a:pt x="1330" y="542"/>
                  </a:lnTo>
                  <a:lnTo>
                    <a:pt x="1328" y="542"/>
                  </a:lnTo>
                  <a:lnTo>
                    <a:pt x="1328" y="544"/>
                  </a:lnTo>
                  <a:lnTo>
                    <a:pt x="1328" y="546"/>
                  </a:lnTo>
                  <a:lnTo>
                    <a:pt x="1328" y="548"/>
                  </a:lnTo>
                  <a:lnTo>
                    <a:pt x="1330" y="548"/>
                  </a:lnTo>
                  <a:lnTo>
                    <a:pt x="1330" y="550"/>
                  </a:lnTo>
                  <a:lnTo>
                    <a:pt x="1330" y="552"/>
                  </a:lnTo>
                  <a:lnTo>
                    <a:pt x="1330" y="554"/>
                  </a:lnTo>
                  <a:lnTo>
                    <a:pt x="1332" y="556"/>
                  </a:lnTo>
                  <a:lnTo>
                    <a:pt x="1334" y="556"/>
                  </a:lnTo>
                  <a:lnTo>
                    <a:pt x="1334" y="558"/>
                  </a:lnTo>
                  <a:lnTo>
                    <a:pt x="1336" y="558"/>
                  </a:lnTo>
                  <a:lnTo>
                    <a:pt x="1338" y="560"/>
                  </a:lnTo>
                  <a:lnTo>
                    <a:pt x="1340" y="560"/>
                  </a:lnTo>
                  <a:lnTo>
                    <a:pt x="1340" y="562"/>
                  </a:lnTo>
                  <a:lnTo>
                    <a:pt x="1342" y="562"/>
                  </a:lnTo>
                  <a:lnTo>
                    <a:pt x="1344" y="564"/>
                  </a:lnTo>
                  <a:lnTo>
                    <a:pt x="1346" y="568"/>
                  </a:lnTo>
                  <a:lnTo>
                    <a:pt x="1346" y="572"/>
                  </a:lnTo>
                  <a:lnTo>
                    <a:pt x="1346" y="574"/>
                  </a:lnTo>
                  <a:lnTo>
                    <a:pt x="1346" y="576"/>
                  </a:lnTo>
                  <a:lnTo>
                    <a:pt x="1342" y="576"/>
                  </a:lnTo>
                  <a:lnTo>
                    <a:pt x="1340" y="576"/>
                  </a:lnTo>
                  <a:lnTo>
                    <a:pt x="1340" y="578"/>
                  </a:lnTo>
                  <a:lnTo>
                    <a:pt x="1340" y="580"/>
                  </a:lnTo>
                  <a:lnTo>
                    <a:pt x="1338" y="582"/>
                  </a:lnTo>
                  <a:lnTo>
                    <a:pt x="1336" y="582"/>
                  </a:lnTo>
                  <a:lnTo>
                    <a:pt x="1334" y="582"/>
                  </a:lnTo>
                  <a:lnTo>
                    <a:pt x="1332" y="580"/>
                  </a:lnTo>
                  <a:lnTo>
                    <a:pt x="1328" y="578"/>
                  </a:lnTo>
                  <a:lnTo>
                    <a:pt x="1324" y="578"/>
                  </a:lnTo>
                  <a:lnTo>
                    <a:pt x="1322" y="578"/>
                  </a:lnTo>
                  <a:lnTo>
                    <a:pt x="1320" y="578"/>
                  </a:lnTo>
                  <a:lnTo>
                    <a:pt x="1318" y="578"/>
                  </a:lnTo>
                  <a:lnTo>
                    <a:pt x="1316" y="578"/>
                  </a:lnTo>
                  <a:lnTo>
                    <a:pt x="1314" y="578"/>
                  </a:lnTo>
                  <a:lnTo>
                    <a:pt x="1314" y="576"/>
                  </a:lnTo>
                  <a:lnTo>
                    <a:pt x="1312" y="576"/>
                  </a:lnTo>
                  <a:lnTo>
                    <a:pt x="1310" y="576"/>
                  </a:lnTo>
                  <a:lnTo>
                    <a:pt x="1308" y="576"/>
                  </a:lnTo>
                  <a:lnTo>
                    <a:pt x="1306" y="576"/>
                  </a:lnTo>
                  <a:lnTo>
                    <a:pt x="1304" y="576"/>
                  </a:lnTo>
                  <a:lnTo>
                    <a:pt x="1300" y="578"/>
                  </a:lnTo>
                  <a:lnTo>
                    <a:pt x="1298" y="578"/>
                  </a:lnTo>
                  <a:lnTo>
                    <a:pt x="1298" y="576"/>
                  </a:lnTo>
                  <a:lnTo>
                    <a:pt x="1296" y="576"/>
                  </a:lnTo>
                  <a:lnTo>
                    <a:pt x="1294" y="576"/>
                  </a:lnTo>
                  <a:lnTo>
                    <a:pt x="1292" y="576"/>
                  </a:lnTo>
                  <a:lnTo>
                    <a:pt x="1292" y="574"/>
                  </a:lnTo>
                  <a:lnTo>
                    <a:pt x="1290" y="574"/>
                  </a:lnTo>
                  <a:lnTo>
                    <a:pt x="1288" y="574"/>
                  </a:lnTo>
                  <a:lnTo>
                    <a:pt x="1286" y="574"/>
                  </a:lnTo>
                  <a:lnTo>
                    <a:pt x="1286" y="576"/>
                  </a:lnTo>
                  <a:lnTo>
                    <a:pt x="1284" y="576"/>
                  </a:lnTo>
                  <a:lnTo>
                    <a:pt x="1282" y="574"/>
                  </a:lnTo>
                  <a:lnTo>
                    <a:pt x="1280" y="572"/>
                  </a:lnTo>
                  <a:lnTo>
                    <a:pt x="1278" y="572"/>
                  </a:lnTo>
                  <a:lnTo>
                    <a:pt x="1278" y="570"/>
                  </a:lnTo>
                  <a:lnTo>
                    <a:pt x="1276" y="570"/>
                  </a:lnTo>
                  <a:lnTo>
                    <a:pt x="1276" y="568"/>
                  </a:lnTo>
                  <a:lnTo>
                    <a:pt x="1274" y="568"/>
                  </a:lnTo>
                  <a:lnTo>
                    <a:pt x="1274" y="566"/>
                  </a:lnTo>
                  <a:lnTo>
                    <a:pt x="1272" y="562"/>
                  </a:lnTo>
                  <a:lnTo>
                    <a:pt x="1270" y="562"/>
                  </a:lnTo>
                  <a:lnTo>
                    <a:pt x="1264" y="562"/>
                  </a:lnTo>
                  <a:lnTo>
                    <a:pt x="1260" y="562"/>
                  </a:lnTo>
                  <a:lnTo>
                    <a:pt x="1258" y="562"/>
                  </a:lnTo>
                  <a:lnTo>
                    <a:pt x="1256" y="562"/>
                  </a:lnTo>
                  <a:lnTo>
                    <a:pt x="1254" y="562"/>
                  </a:lnTo>
                  <a:lnTo>
                    <a:pt x="1252" y="562"/>
                  </a:lnTo>
                  <a:lnTo>
                    <a:pt x="1248" y="562"/>
                  </a:lnTo>
                  <a:lnTo>
                    <a:pt x="1246" y="562"/>
                  </a:lnTo>
                  <a:lnTo>
                    <a:pt x="1244" y="560"/>
                  </a:lnTo>
                  <a:lnTo>
                    <a:pt x="1244" y="558"/>
                  </a:lnTo>
                  <a:lnTo>
                    <a:pt x="1242" y="558"/>
                  </a:lnTo>
                  <a:lnTo>
                    <a:pt x="1242" y="560"/>
                  </a:lnTo>
                  <a:lnTo>
                    <a:pt x="1240" y="560"/>
                  </a:lnTo>
                  <a:lnTo>
                    <a:pt x="1236" y="558"/>
                  </a:lnTo>
                  <a:lnTo>
                    <a:pt x="1232" y="558"/>
                  </a:lnTo>
                  <a:lnTo>
                    <a:pt x="1232" y="560"/>
                  </a:lnTo>
                  <a:lnTo>
                    <a:pt x="1230" y="560"/>
                  </a:lnTo>
                  <a:lnTo>
                    <a:pt x="1228" y="560"/>
                  </a:lnTo>
                  <a:lnTo>
                    <a:pt x="1228" y="558"/>
                  </a:lnTo>
                  <a:lnTo>
                    <a:pt x="1226" y="558"/>
                  </a:lnTo>
                  <a:lnTo>
                    <a:pt x="1224" y="560"/>
                  </a:lnTo>
                  <a:lnTo>
                    <a:pt x="1222" y="560"/>
                  </a:lnTo>
                  <a:lnTo>
                    <a:pt x="1222" y="562"/>
                  </a:lnTo>
                  <a:lnTo>
                    <a:pt x="1220" y="564"/>
                  </a:lnTo>
                  <a:lnTo>
                    <a:pt x="1218" y="564"/>
                  </a:lnTo>
                  <a:lnTo>
                    <a:pt x="1216" y="566"/>
                  </a:lnTo>
                  <a:lnTo>
                    <a:pt x="1214" y="566"/>
                  </a:lnTo>
                  <a:lnTo>
                    <a:pt x="1212" y="566"/>
                  </a:lnTo>
                  <a:lnTo>
                    <a:pt x="1212" y="568"/>
                  </a:lnTo>
                  <a:lnTo>
                    <a:pt x="1210" y="570"/>
                  </a:lnTo>
                  <a:lnTo>
                    <a:pt x="1208" y="570"/>
                  </a:lnTo>
                  <a:lnTo>
                    <a:pt x="1206" y="570"/>
                  </a:lnTo>
                  <a:lnTo>
                    <a:pt x="1204" y="572"/>
                  </a:lnTo>
                  <a:lnTo>
                    <a:pt x="1202" y="572"/>
                  </a:lnTo>
                  <a:lnTo>
                    <a:pt x="1202" y="574"/>
                  </a:lnTo>
                  <a:lnTo>
                    <a:pt x="1200" y="574"/>
                  </a:lnTo>
                  <a:lnTo>
                    <a:pt x="1198" y="574"/>
                  </a:lnTo>
                  <a:lnTo>
                    <a:pt x="1200" y="576"/>
                  </a:lnTo>
                  <a:lnTo>
                    <a:pt x="1198" y="576"/>
                  </a:lnTo>
                  <a:lnTo>
                    <a:pt x="1198" y="578"/>
                  </a:lnTo>
                  <a:lnTo>
                    <a:pt x="1196" y="578"/>
                  </a:lnTo>
                  <a:lnTo>
                    <a:pt x="1196" y="580"/>
                  </a:lnTo>
                  <a:lnTo>
                    <a:pt x="1196" y="582"/>
                  </a:lnTo>
                  <a:lnTo>
                    <a:pt x="1196" y="584"/>
                  </a:lnTo>
                  <a:lnTo>
                    <a:pt x="1194" y="584"/>
                  </a:lnTo>
                  <a:lnTo>
                    <a:pt x="1194" y="586"/>
                  </a:lnTo>
                  <a:lnTo>
                    <a:pt x="1192" y="586"/>
                  </a:lnTo>
                  <a:lnTo>
                    <a:pt x="1192" y="584"/>
                  </a:lnTo>
                  <a:lnTo>
                    <a:pt x="1190" y="584"/>
                  </a:lnTo>
                  <a:lnTo>
                    <a:pt x="1190" y="586"/>
                  </a:lnTo>
                  <a:lnTo>
                    <a:pt x="1192" y="586"/>
                  </a:lnTo>
                  <a:lnTo>
                    <a:pt x="1192" y="588"/>
                  </a:lnTo>
                  <a:lnTo>
                    <a:pt x="1190" y="588"/>
                  </a:lnTo>
                  <a:lnTo>
                    <a:pt x="1188" y="588"/>
                  </a:lnTo>
                  <a:lnTo>
                    <a:pt x="1186" y="588"/>
                  </a:lnTo>
                  <a:lnTo>
                    <a:pt x="1186" y="590"/>
                  </a:lnTo>
                  <a:lnTo>
                    <a:pt x="1184" y="588"/>
                  </a:lnTo>
                  <a:lnTo>
                    <a:pt x="1180" y="588"/>
                  </a:lnTo>
                  <a:lnTo>
                    <a:pt x="1176" y="588"/>
                  </a:lnTo>
                  <a:lnTo>
                    <a:pt x="1174" y="588"/>
                  </a:lnTo>
                  <a:lnTo>
                    <a:pt x="1174" y="590"/>
                  </a:lnTo>
                  <a:lnTo>
                    <a:pt x="1172" y="590"/>
                  </a:lnTo>
                  <a:lnTo>
                    <a:pt x="1174" y="592"/>
                  </a:lnTo>
                  <a:lnTo>
                    <a:pt x="1174" y="594"/>
                  </a:lnTo>
                  <a:lnTo>
                    <a:pt x="1172" y="596"/>
                  </a:lnTo>
                  <a:lnTo>
                    <a:pt x="1170" y="596"/>
                  </a:lnTo>
                  <a:lnTo>
                    <a:pt x="1168" y="596"/>
                  </a:lnTo>
                  <a:lnTo>
                    <a:pt x="1166" y="596"/>
                  </a:lnTo>
                  <a:lnTo>
                    <a:pt x="1164" y="596"/>
                  </a:lnTo>
                  <a:lnTo>
                    <a:pt x="1164" y="598"/>
                  </a:lnTo>
                  <a:lnTo>
                    <a:pt x="1162" y="598"/>
                  </a:lnTo>
                  <a:lnTo>
                    <a:pt x="1160" y="598"/>
                  </a:lnTo>
                  <a:lnTo>
                    <a:pt x="1160" y="596"/>
                  </a:lnTo>
                  <a:lnTo>
                    <a:pt x="1160" y="594"/>
                  </a:lnTo>
                  <a:lnTo>
                    <a:pt x="1158" y="594"/>
                  </a:lnTo>
                  <a:lnTo>
                    <a:pt x="1156" y="594"/>
                  </a:lnTo>
                  <a:lnTo>
                    <a:pt x="1154" y="594"/>
                  </a:lnTo>
                  <a:lnTo>
                    <a:pt x="1150" y="592"/>
                  </a:lnTo>
                  <a:lnTo>
                    <a:pt x="1148" y="588"/>
                  </a:lnTo>
                  <a:lnTo>
                    <a:pt x="1146" y="586"/>
                  </a:lnTo>
                  <a:lnTo>
                    <a:pt x="1144" y="586"/>
                  </a:lnTo>
                  <a:lnTo>
                    <a:pt x="1144" y="584"/>
                  </a:lnTo>
                  <a:lnTo>
                    <a:pt x="1146" y="584"/>
                  </a:lnTo>
                  <a:lnTo>
                    <a:pt x="1146" y="582"/>
                  </a:lnTo>
                  <a:lnTo>
                    <a:pt x="1144" y="582"/>
                  </a:lnTo>
                  <a:lnTo>
                    <a:pt x="1144" y="580"/>
                  </a:lnTo>
                  <a:lnTo>
                    <a:pt x="1142" y="580"/>
                  </a:lnTo>
                  <a:lnTo>
                    <a:pt x="1140" y="582"/>
                  </a:lnTo>
                  <a:lnTo>
                    <a:pt x="1140" y="584"/>
                  </a:lnTo>
                  <a:lnTo>
                    <a:pt x="1138" y="584"/>
                  </a:lnTo>
                  <a:lnTo>
                    <a:pt x="1138" y="586"/>
                  </a:lnTo>
                  <a:lnTo>
                    <a:pt x="1138" y="588"/>
                  </a:lnTo>
                  <a:lnTo>
                    <a:pt x="1136" y="588"/>
                  </a:lnTo>
                  <a:lnTo>
                    <a:pt x="1132" y="586"/>
                  </a:lnTo>
                  <a:lnTo>
                    <a:pt x="1128" y="586"/>
                  </a:lnTo>
                  <a:lnTo>
                    <a:pt x="1126" y="586"/>
                  </a:lnTo>
                  <a:lnTo>
                    <a:pt x="1124" y="586"/>
                  </a:lnTo>
                  <a:lnTo>
                    <a:pt x="1122" y="586"/>
                  </a:lnTo>
                  <a:lnTo>
                    <a:pt x="1120" y="584"/>
                  </a:lnTo>
                  <a:lnTo>
                    <a:pt x="1120" y="586"/>
                  </a:lnTo>
                  <a:lnTo>
                    <a:pt x="1118" y="586"/>
                  </a:lnTo>
                  <a:lnTo>
                    <a:pt x="1116" y="584"/>
                  </a:lnTo>
                  <a:lnTo>
                    <a:pt x="1116" y="582"/>
                  </a:lnTo>
                  <a:lnTo>
                    <a:pt x="1112" y="578"/>
                  </a:lnTo>
                  <a:lnTo>
                    <a:pt x="1110" y="578"/>
                  </a:lnTo>
                  <a:lnTo>
                    <a:pt x="1108" y="578"/>
                  </a:lnTo>
                  <a:lnTo>
                    <a:pt x="1108" y="576"/>
                  </a:lnTo>
                  <a:lnTo>
                    <a:pt x="1110" y="576"/>
                  </a:lnTo>
                  <a:lnTo>
                    <a:pt x="1108" y="574"/>
                  </a:lnTo>
                  <a:lnTo>
                    <a:pt x="1104" y="572"/>
                  </a:lnTo>
                  <a:lnTo>
                    <a:pt x="1100" y="572"/>
                  </a:lnTo>
                  <a:lnTo>
                    <a:pt x="1100" y="570"/>
                  </a:lnTo>
                  <a:lnTo>
                    <a:pt x="1096" y="570"/>
                  </a:lnTo>
                  <a:lnTo>
                    <a:pt x="1094" y="570"/>
                  </a:lnTo>
                  <a:lnTo>
                    <a:pt x="1090" y="566"/>
                  </a:lnTo>
                  <a:lnTo>
                    <a:pt x="1090" y="564"/>
                  </a:lnTo>
                  <a:lnTo>
                    <a:pt x="1088" y="562"/>
                  </a:lnTo>
                  <a:lnTo>
                    <a:pt x="1086" y="560"/>
                  </a:lnTo>
                  <a:lnTo>
                    <a:pt x="1084" y="560"/>
                  </a:lnTo>
                  <a:lnTo>
                    <a:pt x="1084" y="558"/>
                  </a:lnTo>
                  <a:lnTo>
                    <a:pt x="1082" y="558"/>
                  </a:lnTo>
                  <a:lnTo>
                    <a:pt x="1078" y="556"/>
                  </a:lnTo>
                  <a:lnTo>
                    <a:pt x="1070" y="554"/>
                  </a:lnTo>
                  <a:lnTo>
                    <a:pt x="1066" y="554"/>
                  </a:lnTo>
                  <a:lnTo>
                    <a:pt x="1064" y="554"/>
                  </a:lnTo>
                  <a:lnTo>
                    <a:pt x="1064" y="556"/>
                  </a:lnTo>
                  <a:lnTo>
                    <a:pt x="1062" y="556"/>
                  </a:lnTo>
                  <a:lnTo>
                    <a:pt x="1060" y="556"/>
                  </a:lnTo>
                  <a:lnTo>
                    <a:pt x="1058" y="556"/>
                  </a:lnTo>
                  <a:lnTo>
                    <a:pt x="1058" y="558"/>
                  </a:lnTo>
                  <a:lnTo>
                    <a:pt x="1056" y="558"/>
                  </a:lnTo>
                  <a:lnTo>
                    <a:pt x="1054" y="558"/>
                  </a:lnTo>
                  <a:lnTo>
                    <a:pt x="1052" y="558"/>
                  </a:lnTo>
                  <a:lnTo>
                    <a:pt x="1050" y="558"/>
                  </a:lnTo>
                  <a:lnTo>
                    <a:pt x="1048" y="558"/>
                  </a:lnTo>
                  <a:lnTo>
                    <a:pt x="1046" y="558"/>
                  </a:lnTo>
                  <a:lnTo>
                    <a:pt x="1044" y="558"/>
                  </a:lnTo>
                  <a:lnTo>
                    <a:pt x="1042" y="558"/>
                  </a:lnTo>
                  <a:lnTo>
                    <a:pt x="1040" y="558"/>
                  </a:lnTo>
                  <a:lnTo>
                    <a:pt x="1038" y="558"/>
                  </a:lnTo>
                  <a:lnTo>
                    <a:pt x="1036" y="558"/>
                  </a:lnTo>
                  <a:lnTo>
                    <a:pt x="1036" y="556"/>
                  </a:lnTo>
                  <a:lnTo>
                    <a:pt x="1034" y="554"/>
                  </a:lnTo>
                  <a:lnTo>
                    <a:pt x="1032" y="554"/>
                  </a:lnTo>
                  <a:lnTo>
                    <a:pt x="1032" y="556"/>
                  </a:lnTo>
                  <a:lnTo>
                    <a:pt x="1030" y="556"/>
                  </a:lnTo>
                  <a:lnTo>
                    <a:pt x="1028" y="556"/>
                  </a:lnTo>
                  <a:lnTo>
                    <a:pt x="1028" y="554"/>
                  </a:lnTo>
                  <a:lnTo>
                    <a:pt x="1028" y="552"/>
                  </a:lnTo>
                  <a:lnTo>
                    <a:pt x="1028" y="550"/>
                  </a:lnTo>
                  <a:lnTo>
                    <a:pt x="1026" y="550"/>
                  </a:lnTo>
                  <a:lnTo>
                    <a:pt x="1024" y="550"/>
                  </a:lnTo>
                  <a:lnTo>
                    <a:pt x="1022" y="548"/>
                  </a:lnTo>
                  <a:lnTo>
                    <a:pt x="1020" y="548"/>
                  </a:lnTo>
                  <a:lnTo>
                    <a:pt x="1018" y="548"/>
                  </a:lnTo>
                  <a:lnTo>
                    <a:pt x="1018" y="546"/>
                  </a:lnTo>
                  <a:lnTo>
                    <a:pt x="1016" y="546"/>
                  </a:lnTo>
                  <a:lnTo>
                    <a:pt x="1016" y="548"/>
                  </a:lnTo>
                  <a:lnTo>
                    <a:pt x="1016" y="550"/>
                  </a:lnTo>
                  <a:lnTo>
                    <a:pt x="1014" y="548"/>
                  </a:lnTo>
                  <a:lnTo>
                    <a:pt x="1014" y="550"/>
                  </a:lnTo>
                  <a:lnTo>
                    <a:pt x="1014" y="552"/>
                  </a:lnTo>
                  <a:lnTo>
                    <a:pt x="1016" y="552"/>
                  </a:lnTo>
                  <a:lnTo>
                    <a:pt x="1016" y="554"/>
                  </a:lnTo>
                  <a:lnTo>
                    <a:pt x="1016" y="556"/>
                  </a:lnTo>
                  <a:lnTo>
                    <a:pt x="1014" y="556"/>
                  </a:lnTo>
                  <a:lnTo>
                    <a:pt x="1010" y="558"/>
                  </a:lnTo>
                  <a:lnTo>
                    <a:pt x="1008" y="558"/>
                  </a:lnTo>
                  <a:lnTo>
                    <a:pt x="1004" y="550"/>
                  </a:lnTo>
                  <a:lnTo>
                    <a:pt x="1002" y="550"/>
                  </a:lnTo>
                  <a:lnTo>
                    <a:pt x="1000" y="548"/>
                  </a:lnTo>
                  <a:lnTo>
                    <a:pt x="996" y="544"/>
                  </a:lnTo>
                  <a:lnTo>
                    <a:pt x="994" y="542"/>
                  </a:lnTo>
                  <a:lnTo>
                    <a:pt x="990" y="538"/>
                  </a:lnTo>
                  <a:lnTo>
                    <a:pt x="986" y="536"/>
                  </a:lnTo>
                  <a:lnTo>
                    <a:pt x="976" y="526"/>
                  </a:lnTo>
                  <a:lnTo>
                    <a:pt x="970" y="522"/>
                  </a:lnTo>
                  <a:lnTo>
                    <a:pt x="966" y="518"/>
                  </a:lnTo>
                  <a:lnTo>
                    <a:pt x="962" y="514"/>
                  </a:lnTo>
                  <a:lnTo>
                    <a:pt x="960" y="512"/>
                  </a:lnTo>
                  <a:lnTo>
                    <a:pt x="956" y="510"/>
                  </a:lnTo>
                  <a:lnTo>
                    <a:pt x="952" y="508"/>
                  </a:lnTo>
                  <a:lnTo>
                    <a:pt x="952" y="506"/>
                  </a:lnTo>
                  <a:lnTo>
                    <a:pt x="950" y="504"/>
                  </a:lnTo>
                  <a:lnTo>
                    <a:pt x="948" y="504"/>
                  </a:lnTo>
                  <a:lnTo>
                    <a:pt x="948" y="502"/>
                  </a:lnTo>
                  <a:lnTo>
                    <a:pt x="946" y="502"/>
                  </a:lnTo>
                  <a:lnTo>
                    <a:pt x="944" y="500"/>
                  </a:lnTo>
                  <a:lnTo>
                    <a:pt x="938" y="498"/>
                  </a:lnTo>
                  <a:lnTo>
                    <a:pt x="938" y="496"/>
                  </a:lnTo>
                  <a:lnTo>
                    <a:pt x="934" y="496"/>
                  </a:lnTo>
                  <a:lnTo>
                    <a:pt x="932" y="494"/>
                  </a:lnTo>
                  <a:lnTo>
                    <a:pt x="926" y="492"/>
                  </a:lnTo>
                  <a:lnTo>
                    <a:pt x="922" y="490"/>
                  </a:lnTo>
                  <a:lnTo>
                    <a:pt x="920" y="488"/>
                  </a:lnTo>
                  <a:lnTo>
                    <a:pt x="914" y="486"/>
                  </a:lnTo>
                  <a:lnTo>
                    <a:pt x="912" y="486"/>
                  </a:lnTo>
                  <a:lnTo>
                    <a:pt x="912" y="484"/>
                  </a:lnTo>
                  <a:lnTo>
                    <a:pt x="910" y="482"/>
                  </a:lnTo>
                  <a:lnTo>
                    <a:pt x="912" y="482"/>
                  </a:lnTo>
                  <a:lnTo>
                    <a:pt x="914" y="482"/>
                  </a:lnTo>
                  <a:lnTo>
                    <a:pt x="916" y="482"/>
                  </a:lnTo>
                  <a:lnTo>
                    <a:pt x="916" y="480"/>
                  </a:lnTo>
                  <a:lnTo>
                    <a:pt x="916" y="478"/>
                  </a:lnTo>
                  <a:lnTo>
                    <a:pt x="914" y="474"/>
                  </a:lnTo>
                  <a:lnTo>
                    <a:pt x="912" y="474"/>
                  </a:lnTo>
                  <a:lnTo>
                    <a:pt x="912" y="476"/>
                  </a:lnTo>
                  <a:lnTo>
                    <a:pt x="908" y="478"/>
                  </a:lnTo>
                  <a:lnTo>
                    <a:pt x="906" y="476"/>
                  </a:lnTo>
                  <a:lnTo>
                    <a:pt x="906" y="478"/>
                  </a:lnTo>
                  <a:lnTo>
                    <a:pt x="906" y="480"/>
                  </a:lnTo>
                  <a:lnTo>
                    <a:pt x="902" y="482"/>
                  </a:lnTo>
                  <a:lnTo>
                    <a:pt x="898" y="482"/>
                  </a:lnTo>
                  <a:lnTo>
                    <a:pt x="898" y="484"/>
                  </a:lnTo>
                  <a:lnTo>
                    <a:pt x="896" y="484"/>
                  </a:lnTo>
                  <a:lnTo>
                    <a:pt x="896" y="482"/>
                  </a:lnTo>
                  <a:lnTo>
                    <a:pt x="894" y="484"/>
                  </a:lnTo>
                  <a:lnTo>
                    <a:pt x="896" y="486"/>
                  </a:lnTo>
                  <a:lnTo>
                    <a:pt x="894" y="486"/>
                  </a:lnTo>
                  <a:lnTo>
                    <a:pt x="892" y="488"/>
                  </a:lnTo>
                  <a:lnTo>
                    <a:pt x="890" y="490"/>
                  </a:lnTo>
                  <a:lnTo>
                    <a:pt x="888" y="490"/>
                  </a:lnTo>
                  <a:lnTo>
                    <a:pt x="886" y="490"/>
                  </a:lnTo>
                  <a:lnTo>
                    <a:pt x="884" y="490"/>
                  </a:lnTo>
                  <a:lnTo>
                    <a:pt x="884" y="492"/>
                  </a:lnTo>
                  <a:lnTo>
                    <a:pt x="880" y="492"/>
                  </a:lnTo>
                  <a:lnTo>
                    <a:pt x="882" y="494"/>
                  </a:lnTo>
                  <a:lnTo>
                    <a:pt x="882" y="496"/>
                  </a:lnTo>
                  <a:lnTo>
                    <a:pt x="882" y="498"/>
                  </a:lnTo>
                  <a:lnTo>
                    <a:pt x="880" y="496"/>
                  </a:lnTo>
                  <a:lnTo>
                    <a:pt x="878" y="496"/>
                  </a:lnTo>
                  <a:lnTo>
                    <a:pt x="878" y="494"/>
                  </a:lnTo>
                  <a:lnTo>
                    <a:pt x="874" y="494"/>
                  </a:lnTo>
                  <a:lnTo>
                    <a:pt x="872" y="494"/>
                  </a:lnTo>
                  <a:lnTo>
                    <a:pt x="870" y="494"/>
                  </a:lnTo>
                  <a:lnTo>
                    <a:pt x="868" y="494"/>
                  </a:lnTo>
                  <a:lnTo>
                    <a:pt x="866" y="496"/>
                  </a:lnTo>
                  <a:lnTo>
                    <a:pt x="864" y="498"/>
                  </a:lnTo>
                  <a:lnTo>
                    <a:pt x="864" y="496"/>
                  </a:lnTo>
                  <a:lnTo>
                    <a:pt x="862" y="496"/>
                  </a:lnTo>
                  <a:lnTo>
                    <a:pt x="860" y="496"/>
                  </a:lnTo>
                  <a:lnTo>
                    <a:pt x="860" y="494"/>
                  </a:lnTo>
                  <a:lnTo>
                    <a:pt x="860" y="492"/>
                  </a:lnTo>
                  <a:lnTo>
                    <a:pt x="860" y="490"/>
                  </a:lnTo>
                  <a:lnTo>
                    <a:pt x="860" y="488"/>
                  </a:lnTo>
                  <a:lnTo>
                    <a:pt x="862" y="488"/>
                  </a:lnTo>
                  <a:lnTo>
                    <a:pt x="864" y="488"/>
                  </a:lnTo>
                  <a:lnTo>
                    <a:pt x="866" y="488"/>
                  </a:lnTo>
                  <a:lnTo>
                    <a:pt x="864" y="486"/>
                  </a:lnTo>
                  <a:lnTo>
                    <a:pt x="864" y="484"/>
                  </a:lnTo>
                  <a:lnTo>
                    <a:pt x="862" y="484"/>
                  </a:lnTo>
                  <a:lnTo>
                    <a:pt x="860" y="486"/>
                  </a:lnTo>
                  <a:lnTo>
                    <a:pt x="858" y="486"/>
                  </a:lnTo>
                  <a:lnTo>
                    <a:pt x="854" y="486"/>
                  </a:lnTo>
                  <a:lnTo>
                    <a:pt x="852" y="484"/>
                  </a:lnTo>
                  <a:lnTo>
                    <a:pt x="852" y="482"/>
                  </a:lnTo>
                  <a:lnTo>
                    <a:pt x="850" y="482"/>
                  </a:lnTo>
                  <a:lnTo>
                    <a:pt x="848" y="482"/>
                  </a:lnTo>
                  <a:lnTo>
                    <a:pt x="846" y="482"/>
                  </a:lnTo>
                  <a:lnTo>
                    <a:pt x="844" y="482"/>
                  </a:lnTo>
                  <a:lnTo>
                    <a:pt x="844" y="484"/>
                  </a:lnTo>
                  <a:lnTo>
                    <a:pt x="846" y="484"/>
                  </a:lnTo>
                  <a:lnTo>
                    <a:pt x="848" y="486"/>
                  </a:lnTo>
                  <a:lnTo>
                    <a:pt x="844" y="486"/>
                  </a:lnTo>
                  <a:lnTo>
                    <a:pt x="844" y="488"/>
                  </a:lnTo>
                  <a:lnTo>
                    <a:pt x="842" y="488"/>
                  </a:lnTo>
                  <a:lnTo>
                    <a:pt x="842" y="486"/>
                  </a:lnTo>
                  <a:lnTo>
                    <a:pt x="842" y="484"/>
                  </a:lnTo>
                  <a:lnTo>
                    <a:pt x="842" y="482"/>
                  </a:lnTo>
                  <a:lnTo>
                    <a:pt x="840" y="482"/>
                  </a:lnTo>
                  <a:lnTo>
                    <a:pt x="838" y="482"/>
                  </a:lnTo>
                  <a:lnTo>
                    <a:pt x="838" y="480"/>
                  </a:lnTo>
                  <a:lnTo>
                    <a:pt x="834" y="476"/>
                  </a:lnTo>
                  <a:lnTo>
                    <a:pt x="832" y="476"/>
                  </a:lnTo>
                  <a:lnTo>
                    <a:pt x="834" y="480"/>
                  </a:lnTo>
                  <a:lnTo>
                    <a:pt x="836" y="480"/>
                  </a:lnTo>
                  <a:lnTo>
                    <a:pt x="836" y="482"/>
                  </a:lnTo>
                  <a:lnTo>
                    <a:pt x="832" y="480"/>
                  </a:lnTo>
                  <a:lnTo>
                    <a:pt x="830" y="480"/>
                  </a:lnTo>
                  <a:lnTo>
                    <a:pt x="828" y="480"/>
                  </a:lnTo>
                  <a:lnTo>
                    <a:pt x="828" y="482"/>
                  </a:lnTo>
                  <a:lnTo>
                    <a:pt x="826" y="482"/>
                  </a:lnTo>
                  <a:lnTo>
                    <a:pt x="824" y="482"/>
                  </a:lnTo>
                  <a:lnTo>
                    <a:pt x="822" y="480"/>
                  </a:lnTo>
                  <a:lnTo>
                    <a:pt x="820" y="480"/>
                  </a:lnTo>
                  <a:lnTo>
                    <a:pt x="820" y="482"/>
                  </a:lnTo>
                  <a:lnTo>
                    <a:pt x="818" y="482"/>
                  </a:lnTo>
                  <a:lnTo>
                    <a:pt x="816" y="482"/>
                  </a:lnTo>
                  <a:lnTo>
                    <a:pt x="816" y="480"/>
                  </a:lnTo>
                  <a:lnTo>
                    <a:pt x="814" y="480"/>
                  </a:lnTo>
                  <a:lnTo>
                    <a:pt x="814" y="478"/>
                  </a:lnTo>
                  <a:lnTo>
                    <a:pt x="816" y="478"/>
                  </a:lnTo>
                  <a:lnTo>
                    <a:pt x="816" y="476"/>
                  </a:lnTo>
                  <a:lnTo>
                    <a:pt x="814" y="474"/>
                  </a:lnTo>
                  <a:lnTo>
                    <a:pt x="812" y="472"/>
                  </a:lnTo>
                  <a:lnTo>
                    <a:pt x="814" y="470"/>
                  </a:lnTo>
                  <a:lnTo>
                    <a:pt x="812" y="468"/>
                  </a:lnTo>
                  <a:lnTo>
                    <a:pt x="810" y="466"/>
                  </a:lnTo>
                  <a:lnTo>
                    <a:pt x="808" y="464"/>
                  </a:lnTo>
                  <a:lnTo>
                    <a:pt x="808" y="462"/>
                  </a:lnTo>
                  <a:lnTo>
                    <a:pt x="806" y="462"/>
                  </a:lnTo>
                  <a:lnTo>
                    <a:pt x="802" y="458"/>
                  </a:lnTo>
                  <a:lnTo>
                    <a:pt x="800" y="458"/>
                  </a:lnTo>
                  <a:lnTo>
                    <a:pt x="802" y="456"/>
                  </a:lnTo>
                  <a:lnTo>
                    <a:pt x="800" y="456"/>
                  </a:lnTo>
                  <a:lnTo>
                    <a:pt x="798" y="456"/>
                  </a:lnTo>
                  <a:lnTo>
                    <a:pt x="798" y="458"/>
                  </a:lnTo>
                  <a:lnTo>
                    <a:pt x="796" y="458"/>
                  </a:lnTo>
                  <a:lnTo>
                    <a:pt x="794" y="458"/>
                  </a:lnTo>
                  <a:lnTo>
                    <a:pt x="792" y="460"/>
                  </a:lnTo>
                  <a:lnTo>
                    <a:pt x="790" y="460"/>
                  </a:lnTo>
                  <a:lnTo>
                    <a:pt x="788" y="460"/>
                  </a:lnTo>
                  <a:lnTo>
                    <a:pt x="786" y="460"/>
                  </a:lnTo>
                  <a:lnTo>
                    <a:pt x="784" y="458"/>
                  </a:lnTo>
                  <a:lnTo>
                    <a:pt x="780" y="456"/>
                  </a:lnTo>
                  <a:lnTo>
                    <a:pt x="776" y="456"/>
                  </a:lnTo>
                  <a:lnTo>
                    <a:pt x="774" y="454"/>
                  </a:lnTo>
                  <a:lnTo>
                    <a:pt x="772" y="456"/>
                  </a:lnTo>
                  <a:lnTo>
                    <a:pt x="770" y="456"/>
                  </a:lnTo>
                  <a:lnTo>
                    <a:pt x="770" y="454"/>
                  </a:lnTo>
                  <a:lnTo>
                    <a:pt x="768" y="454"/>
                  </a:lnTo>
                  <a:lnTo>
                    <a:pt x="766" y="454"/>
                  </a:lnTo>
                  <a:lnTo>
                    <a:pt x="766" y="456"/>
                  </a:lnTo>
                  <a:lnTo>
                    <a:pt x="764" y="456"/>
                  </a:lnTo>
                  <a:lnTo>
                    <a:pt x="764" y="458"/>
                  </a:lnTo>
                  <a:lnTo>
                    <a:pt x="764" y="460"/>
                  </a:lnTo>
                  <a:lnTo>
                    <a:pt x="762" y="460"/>
                  </a:lnTo>
                  <a:lnTo>
                    <a:pt x="758" y="460"/>
                  </a:lnTo>
                  <a:lnTo>
                    <a:pt x="758" y="462"/>
                  </a:lnTo>
                  <a:lnTo>
                    <a:pt x="760" y="462"/>
                  </a:lnTo>
                  <a:lnTo>
                    <a:pt x="758" y="462"/>
                  </a:lnTo>
                  <a:lnTo>
                    <a:pt x="756" y="464"/>
                  </a:lnTo>
                  <a:lnTo>
                    <a:pt x="754" y="462"/>
                  </a:lnTo>
                  <a:lnTo>
                    <a:pt x="752" y="462"/>
                  </a:lnTo>
                  <a:lnTo>
                    <a:pt x="752" y="464"/>
                  </a:lnTo>
                  <a:lnTo>
                    <a:pt x="750" y="464"/>
                  </a:lnTo>
                  <a:lnTo>
                    <a:pt x="748" y="466"/>
                  </a:lnTo>
                  <a:lnTo>
                    <a:pt x="746" y="466"/>
                  </a:lnTo>
                  <a:lnTo>
                    <a:pt x="744" y="466"/>
                  </a:lnTo>
                  <a:lnTo>
                    <a:pt x="740" y="468"/>
                  </a:lnTo>
                  <a:lnTo>
                    <a:pt x="738" y="468"/>
                  </a:lnTo>
                  <a:lnTo>
                    <a:pt x="736" y="468"/>
                  </a:lnTo>
                  <a:lnTo>
                    <a:pt x="734" y="468"/>
                  </a:lnTo>
                  <a:lnTo>
                    <a:pt x="732" y="468"/>
                  </a:lnTo>
                  <a:lnTo>
                    <a:pt x="730" y="468"/>
                  </a:lnTo>
                  <a:lnTo>
                    <a:pt x="728" y="468"/>
                  </a:lnTo>
                  <a:lnTo>
                    <a:pt x="728" y="470"/>
                  </a:lnTo>
                  <a:lnTo>
                    <a:pt x="726" y="470"/>
                  </a:lnTo>
                  <a:lnTo>
                    <a:pt x="724" y="470"/>
                  </a:lnTo>
                  <a:lnTo>
                    <a:pt x="722" y="470"/>
                  </a:lnTo>
                  <a:lnTo>
                    <a:pt x="720" y="468"/>
                  </a:lnTo>
                  <a:lnTo>
                    <a:pt x="718" y="470"/>
                  </a:lnTo>
                  <a:lnTo>
                    <a:pt x="718" y="472"/>
                  </a:lnTo>
                  <a:lnTo>
                    <a:pt x="716" y="470"/>
                  </a:lnTo>
                  <a:lnTo>
                    <a:pt x="714" y="470"/>
                  </a:lnTo>
                  <a:lnTo>
                    <a:pt x="712" y="472"/>
                  </a:lnTo>
                  <a:lnTo>
                    <a:pt x="710" y="472"/>
                  </a:lnTo>
                  <a:lnTo>
                    <a:pt x="710" y="474"/>
                  </a:lnTo>
                  <a:lnTo>
                    <a:pt x="712" y="474"/>
                  </a:lnTo>
                  <a:lnTo>
                    <a:pt x="712" y="476"/>
                  </a:lnTo>
                  <a:lnTo>
                    <a:pt x="714" y="478"/>
                  </a:lnTo>
                  <a:lnTo>
                    <a:pt x="712" y="478"/>
                  </a:lnTo>
                  <a:lnTo>
                    <a:pt x="710" y="478"/>
                  </a:lnTo>
                  <a:lnTo>
                    <a:pt x="710" y="476"/>
                  </a:lnTo>
                  <a:lnTo>
                    <a:pt x="708" y="476"/>
                  </a:lnTo>
                  <a:lnTo>
                    <a:pt x="706" y="476"/>
                  </a:lnTo>
                  <a:lnTo>
                    <a:pt x="704" y="478"/>
                  </a:lnTo>
                  <a:lnTo>
                    <a:pt x="700" y="476"/>
                  </a:lnTo>
                  <a:lnTo>
                    <a:pt x="698" y="478"/>
                  </a:lnTo>
                  <a:lnTo>
                    <a:pt x="696" y="478"/>
                  </a:lnTo>
                  <a:lnTo>
                    <a:pt x="694" y="478"/>
                  </a:lnTo>
                  <a:lnTo>
                    <a:pt x="692" y="478"/>
                  </a:lnTo>
                  <a:lnTo>
                    <a:pt x="690" y="478"/>
                  </a:lnTo>
                  <a:lnTo>
                    <a:pt x="690" y="480"/>
                  </a:lnTo>
                  <a:lnTo>
                    <a:pt x="688" y="480"/>
                  </a:lnTo>
                  <a:lnTo>
                    <a:pt x="686" y="480"/>
                  </a:lnTo>
                  <a:lnTo>
                    <a:pt x="684" y="480"/>
                  </a:lnTo>
                  <a:lnTo>
                    <a:pt x="682" y="482"/>
                  </a:lnTo>
                  <a:lnTo>
                    <a:pt x="680" y="482"/>
                  </a:lnTo>
                  <a:lnTo>
                    <a:pt x="678" y="480"/>
                  </a:lnTo>
                  <a:lnTo>
                    <a:pt x="676" y="482"/>
                  </a:lnTo>
                  <a:lnTo>
                    <a:pt x="678" y="482"/>
                  </a:lnTo>
                  <a:lnTo>
                    <a:pt x="676" y="484"/>
                  </a:lnTo>
                  <a:lnTo>
                    <a:pt x="674" y="484"/>
                  </a:lnTo>
                  <a:lnTo>
                    <a:pt x="672" y="484"/>
                  </a:lnTo>
                  <a:lnTo>
                    <a:pt x="670" y="484"/>
                  </a:lnTo>
                  <a:lnTo>
                    <a:pt x="668" y="484"/>
                  </a:lnTo>
                  <a:lnTo>
                    <a:pt x="668" y="486"/>
                  </a:lnTo>
                  <a:lnTo>
                    <a:pt x="668" y="488"/>
                  </a:lnTo>
                  <a:lnTo>
                    <a:pt x="668" y="486"/>
                  </a:lnTo>
                  <a:lnTo>
                    <a:pt x="666" y="486"/>
                  </a:lnTo>
                  <a:lnTo>
                    <a:pt x="666" y="484"/>
                  </a:lnTo>
                  <a:lnTo>
                    <a:pt x="660" y="484"/>
                  </a:lnTo>
                  <a:lnTo>
                    <a:pt x="660" y="486"/>
                  </a:lnTo>
                  <a:lnTo>
                    <a:pt x="656" y="486"/>
                  </a:lnTo>
                  <a:lnTo>
                    <a:pt x="652" y="486"/>
                  </a:lnTo>
                  <a:lnTo>
                    <a:pt x="650" y="486"/>
                  </a:lnTo>
                  <a:lnTo>
                    <a:pt x="648" y="484"/>
                  </a:lnTo>
                  <a:lnTo>
                    <a:pt x="646" y="484"/>
                  </a:lnTo>
                  <a:lnTo>
                    <a:pt x="644" y="484"/>
                  </a:lnTo>
                  <a:lnTo>
                    <a:pt x="644" y="486"/>
                  </a:lnTo>
                  <a:lnTo>
                    <a:pt x="642" y="486"/>
                  </a:lnTo>
                  <a:lnTo>
                    <a:pt x="642" y="488"/>
                  </a:lnTo>
                  <a:lnTo>
                    <a:pt x="644" y="488"/>
                  </a:lnTo>
                  <a:lnTo>
                    <a:pt x="646" y="490"/>
                  </a:lnTo>
                  <a:lnTo>
                    <a:pt x="646" y="494"/>
                  </a:lnTo>
                  <a:lnTo>
                    <a:pt x="648" y="496"/>
                  </a:lnTo>
                  <a:lnTo>
                    <a:pt x="650" y="496"/>
                  </a:lnTo>
                  <a:lnTo>
                    <a:pt x="652" y="496"/>
                  </a:lnTo>
                  <a:lnTo>
                    <a:pt x="652" y="494"/>
                  </a:lnTo>
                  <a:lnTo>
                    <a:pt x="654" y="494"/>
                  </a:lnTo>
                  <a:lnTo>
                    <a:pt x="656" y="496"/>
                  </a:lnTo>
                  <a:lnTo>
                    <a:pt x="654" y="498"/>
                  </a:lnTo>
                  <a:lnTo>
                    <a:pt x="652" y="498"/>
                  </a:lnTo>
                  <a:lnTo>
                    <a:pt x="650" y="498"/>
                  </a:lnTo>
                  <a:lnTo>
                    <a:pt x="650" y="500"/>
                  </a:lnTo>
                  <a:lnTo>
                    <a:pt x="650" y="502"/>
                  </a:lnTo>
                  <a:lnTo>
                    <a:pt x="652" y="502"/>
                  </a:lnTo>
                  <a:lnTo>
                    <a:pt x="654" y="502"/>
                  </a:lnTo>
                  <a:lnTo>
                    <a:pt x="656" y="502"/>
                  </a:lnTo>
                  <a:lnTo>
                    <a:pt x="656" y="504"/>
                  </a:lnTo>
                  <a:lnTo>
                    <a:pt x="658" y="504"/>
                  </a:lnTo>
                  <a:lnTo>
                    <a:pt x="662" y="504"/>
                  </a:lnTo>
                  <a:lnTo>
                    <a:pt x="664" y="504"/>
                  </a:lnTo>
                  <a:lnTo>
                    <a:pt x="664" y="506"/>
                  </a:lnTo>
                  <a:lnTo>
                    <a:pt x="666" y="506"/>
                  </a:lnTo>
                  <a:lnTo>
                    <a:pt x="668" y="506"/>
                  </a:lnTo>
                  <a:lnTo>
                    <a:pt x="668" y="508"/>
                  </a:lnTo>
                  <a:lnTo>
                    <a:pt x="668" y="510"/>
                  </a:lnTo>
                  <a:lnTo>
                    <a:pt x="666" y="510"/>
                  </a:lnTo>
                  <a:lnTo>
                    <a:pt x="662" y="510"/>
                  </a:lnTo>
                  <a:lnTo>
                    <a:pt x="658" y="508"/>
                  </a:lnTo>
                  <a:lnTo>
                    <a:pt x="656" y="510"/>
                  </a:lnTo>
                  <a:lnTo>
                    <a:pt x="656" y="508"/>
                  </a:lnTo>
                  <a:lnTo>
                    <a:pt x="654" y="508"/>
                  </a:lnTo>
                  <a:lnTo>
                    <a:pt x="652" y="508"/>
                  </a:lnTo>
                  <a:lnTo>
                    <a:pt x="652" y="510"/>
                  </a:lnTo>
                  <a:lnTo>
                    <a:pt x="650" y="510"/>
                  </a:lnTo>
                  <a:lnTo>
                    <a:pt x="650" y="512"/>
                  </a:lnTo>
                  <a:lnTo>
                    <a:pt x="648" y="512"/>
                  </a:lnTo>
                  <a:lnTo>
                    <a:pt x="646" y="514"/>
                  </a:lnTo>
                  <a:lnTo>
                    <a:pt x="648" y="514"/>
                  </a:lnTo>
                  <a:lnTo>
                    <a:pt x="648" y="516"/>
                  </a:lnTo>
                  <a:lnTo>
                    <a:pt x="650" y="516"/>
                  </a:lnTo>
                  <a:lnTo>
                    <a:pt x="650" y="518"/>
                  </a:lnTo>
                  <a:lnTo>
                    <a:pt x="654" y="518"/>
                  </a:lnTo>
                  <a:lnTo>
                    <a:pt x="654" y="520"/>
                  </a:lnTo>
                  <a:lnTo>
                    <a:pt x="656" y="522"/>
                  </a:lnTo>
                  <a:lnTo>
                    <a:pt x="654" y="524"/>
                  </a:lnTo>
                  <a:lnTo>
                    <a:pt x="652" y="526"/>
                  </a:lnTo>
                  <a:lnTo>
                    <a:pt x="650" y="526"/>
                  </a:lnTo>
                  <a:lnTo>
                    <a:pt x="648" y="526"/>
                  </a:lnTo>
                  <a:lnTo>
                    <a:pt x="646" y="528"/>
                  </a:lnTo>
                  <a:lnTo>
                    <a:pt x="644" y="530"/>
                  </a:lnTo>
                  <a:lnTo>
                    <a:pt x="640" y="530"/>
                  </a:lnTo>
                  <a:lnTo>
                    <a:pt x="640" y="532"/>
                  </a:lnTo>
                  <a:lnTo>
                    <a:pt x="642" y="534"/>
                  </a:lnTo>
                  <a:lnTo>
                    <a:pt x="644" y="534"/>
                  </a:lnTo>
                  <a:lnTo>
                    <a:pt x="646" y="534"/>
                  </a:lnTo>
                  <a:lnTo>
                    <a:pt x="650" y="534"/>
                  </a:lnTo>
                  <a:lnTo>
                    <a:pt x="650" y="536"/>
                  </a:lnTo>
                  <a:lnTo>
                    <a:pt x="650" y="538"/>
                  </a:lnTo>
                  <a:lnTo>
                    <a:pt x="652" y="540"/>
                  </a:lnTo>
                  <a:lnTo>
                    <a:pt x="654" y="540"/>
                  </a:lnTo>
                  <a:lnTo>
                    <a:pt x="660" y="540"/>
                  </a:lnTo>
                  <a:lnTo>
                    <a:pt x="662" y="540"/>
                  </a:lnTo>
                  <a:lnTo>
                    <a:pt x="662" y="542"/>
                  </a:lnTo>
                  <a:lnTo>
                    <a:pt x="664" y="542"/>
                  </a:lnTo>
                  <a:lnTo>
                    <a:pt x="666" y="544"/>
                  </a:lnTo>
                  <a:lnTo>
                    <a:pt x="666" y="542"/>
                  </a:lnTo>
                  <a:lnTo>
                    <a:pt x="668" y="544"/>
                  </a:lnTo>
                  <a:lnTo>
                    <a:pt x="670" y="544"/>
                  </a:lnTo>
                  <a:lnTo>
                    <a:pt x="672" y="546"/>
                  </a:lnTo>
                  <a:lnTo>
                    <a:pt x="674" y="546"/>
                  </a:lnTo>
                  <a:lnTo>
                    <a:pt x="674" y="548"/>
                  </a:lnTo>
                  <a:lnTo>
                    <a:pt x="674" y="550"/>
                  </a:lnTo>
                  <a:lnTo>
                    <a:pt x="674" y="554"/>
                  </a:lnTo>
                  <a:lnTo>
                    <a:pt x="674" y="556"/>
                  </a:lnTo>
                  <a:lnTo>
                    <a:pt x="674" y="558"/>
                  </a:lnTo>
                  <a:lnTo>
                    <a:pt x="672" y="558"/>
                  </a:lnTo>
                  <a:lnTo>
                    <a:pt x="670" y="558"/>
                  </a:lnTo>
                  <a:lnTo>
                    <a:pt x="668" y="558"/>
                  </a:lnTo>
                  <a:lnTo>
                    <a:pt x="668" y="560"/>
                  </a:lnTo>
                  <a:lnTo>
                    <a:pt x="666" y="560"/>
                  </a:lnTo>
                  <a:lnTo>
                    <a:pt x="664" y="560"/>
                  </a:lnTo>
                  <a:lnTo>
                    <a:pt x="658" y="560"/>
                  </a:lnTo>
                  <a:lnTo>
                    <a:pt x="656" y="560"/>
                  </a:lnTo>
                  <a:lnTo>
                    <a:pt x="656" y="558"/>
                  </a:lnTo>
                  <a:lnTo>
                    <a:pt x="654" y="558"/>
                  </a:lnTo>
                  <a:lnTo>
                    <a:pt x="652" y="558"/>
                  </a:lnTo>
                  <a:lnTo>
                    <a:pt x="650" y="558"/>
                  </a:lnTo>
                  <a:lnTo>
                    <a:pt x="650" y="560"/>
                  </a:lnTo>
                  <a:lnTo>
                    <a:pt x="648" y="562"/>
                  </a:lnTo>
                  <a:lnTo>
                    <a:pt x="648" y="564"/>
                  </a:lnTo>
                  <a:lnTo>
                    <a:pt x="646" y="564"/>
                  </a:lnTo>
                  <a:lnTo>
                    <a:pt x="644" y="564"/>
                  </a:lnTo>
                  <a:lnTo>
                    <a:pt x="642" y="564"/>
                  </a:lnTo>
                  <a:lnTo>
                    <a:pt x="642" y="562"/>
                  </a:lnTo>
                  <a:lnTo>
                    <a:pt x="644" y="562"/>
                  </a:lnTo>
                  <a:lnTo>
                    <a:pt x="642" y="560"/>
                  </a:lnTo>
                  <a:lnTo>
                    <a:pt x="640" y="560"/>
                  </a:lnTo>
                  <a:lnTo>
                    <a:pt x="636" y="560"/>
                  </a:lnTo>
                  <a:lnTo>
                    <a:pt x="634" y="560"/>
                  </a:lnTo>
                  <a:lnTo>
                    <a:pt x="632" y="560"/>
                  </a:lnTo>
                  <a:lnTo>
                    <a:pt x="630" y="560"/>
                  </a:lnTo>
                  <a:lnTo>
                    <a:pt x="624" y="558"/>
                  </a:lnTo>
                  <a:lnTo>
                    <a:pt x="622" y="556"/>
                  </a:lnTo>
                  <a:lnTo>
                    <a:pt x="622" y="554"/>
                  </a:lnTo>
                  <a:lnTo>
                    <a:pt x="622" y="552"/>
                  </a:lnTo>
                  <a:lnTo>
                    <a:pt x="620" y="552"/>
                  </a:lnTo>
                  <a:lnTo>
                    <a:pt x="618" y="552"/>
                  </a:lnTo>
                  <a:lnTo>
                    <a:pt x="618" y="550"/>
                  </a:lnTo>
                  <a:lnTo>
                    <a:pt x="616" y="552"/>
                  </a:lnTo>
                  <a:lnTo>
                    <a:pt x="610" y="552"/>
                  </a:lnTo>
                  <a:lnTo>
                    <a:pt x="608" y="552"/>
                  </a:lnTo>
                  <a:lnTo>
                    <a:pt x="608" y="554"/>
                  </a:lnTo>
                  <a:lnTo>
                    <a:pt x="608" y="556"/>
                  </a:lnTo>
                  <a:lnTo>
                    <a:pt x="606" y="556"/>
                  </a:lnTo>
                  <a:lnTo>
                    <a:pt x="604" y="556"/>
                  </a:lnTo>
                  <a:lnTo>
                    <a:pt x="604" y="558"/>
                  </a:lnTo>
                  <a:lnTo>
                    <a:pt x="602" y="556"/>
                  </a:lnTo>
                  <a:lnTo>
                    <a:pt x="600" y="556"/>
                  </a:lnTo>
                  <a:lnTo>
                    <a:pt x="598" y="554"/>
                  </a:lnTo>
                  <a:lnTo>
                    <a:pt x="598" y="552"/>
                  </a:lnTo>
                  <a:lnTo>
                    <a:pt x="596" y="552"/>
                  </a:lnTo>
                  <a:lnTo>
                    <a:pt x="594" y="552"/>
                  </a:lnTo>
                  <a:lnTo>
                    <a:pt x="592" y="552"/>
                  </a:lnTo>
                  <a:lnTo>
                    <a:pt x="590" y="552"/>
                  </a:lnTo>
                  <a:lnTo>
                    <a:pt x="588" y="552"/>
                  </a:lnTo>
                  <a:lnTo>
                    <a:pt x="588" y="554"/>
                  </a:lnTo>
                  <a:lnTo>
                    <a:pt x="586" y="554"/>
                  </a:lnTo>
                  <a:lnTo>
                    <a:pt x="586" y="552"/>
                  </a:lnTo>
                  <a:lnTo>
                    <a:pt x="584" y="552"/>
                  </a:lnTo>
                  <a:lnTo>
                    <a:pt x="584" y="554"/>
                  </a:lnTo>
                  <a:lnTo>
                    <a:pt x="582" y="556"/>
                  </a:lnTo>
                  <a:lnTo>
                    <a:pt x="580" y="556"/>
                  </a:lnTo>
                  <a:lnTo>
                    <a:pt x="580" y="558"/>
                  </a:lnTo>
                  <a:lnTo>
                    <a:pt x="578" y="560"/>
                  </a:lnTo>
                  <a:lnTo>
                    <a:pt x="576" y="560"/>
                  </a:lnTo>
                  <a:lnTo>
                    <a:pt x="576" y="562"/>
                  </a:lnTo>
                  <a:lnTo>
                    <a:pt x="574" y="562"/>
                  </a:lnTo>
                  <a:lnTo>
                    <a:pt x="574" y="564"/>
                  </a:lnTo>
                  <a:lnTo>
                    <a:pt x="572" y="564"/>
                  </a:lnTo>
                  <a:lnTo>
                    <a:pt x="572" y="562"/>
                  </a:lnTo>
                  <a:lnTo>
                    <a:pt x="572" y="560"/>
                  </a:lnTo>
                  <a:lnTo>
                    <a:pt x="570" y="560"/>
                  </a:lnTo>
                  <a:lnTo>
                    <a:pt x="568" y="560"/>
                  </a:lnTo>
                  <a:lnTo>
                    <a:pt x="566" y="560"/>
                  </a:lnTo>
                  <a:lnTo>
                    <a:pt x="562" y="558"/>
                  </a:lnTo>
                  <a:lnTo>
                    <a:pt x="560" y="556"/>
                  </a:lnTo>
                  <a:lnTo>
                    <a:pt x="556" y="554"/>
                  </a:lnTo>
                  <a:lnTo>
                    <a:pt x="554" y="554"/>
                  </a:lnTo>
                  <a:lnTo>
                    <a:pt x="552" y="554"/>
                  </a:lnTo>
                  <a:lnTo>
                    <a:pt x="550" y="554"/>
                  </a:lnTo>
                  <a:lnTo>
                    <a:pt x="550" y="556"/>
                  </a:lnTo>
                  <a:lnTo>
                    <a:pt x="552" y="556"/>
                  </a:lnTo>
                  <a:lnTo>
                    <a:pt x="554" y="556"/>
                  </a:lnTo>
                  <a:lnTo>
                    <a:pt x="554" y="558"/>
                  </a:lnTo>
                  <a:lnTo>
                    <a:pt x="554" y="560"/>
                  </a:lnTo>
                  <a:lnTo>
                    <a:pt x="556" y="560"/>
                  </a:lnTo>
                  <a:lnTo>
                    <a:pt x="556" y="562"/>
                  </a:lnTo>
                  <a:lnTo>
                    <a:pt x="554" y="562"/>
                  </a:lnTo>
                  <a:lnTo>
                    <a:pt x="554" y="564"/>
                  </a:lnTo>
                  <a:lnTo>
                    <a:pt x="552" y="564"/>
                  </a:lnTo>
                  <a:lnTo>
                    <a:pt x="552" y="562"/>
                  </a:lnTo>
                  <a:lnTo>
                    <a:pt x="550" y="562"/>
                  </a:lnTo>
                  <a:lnTo>
                    <a:pt x="550" y="560"/>
                  </a:lnTo>
                  <a:lnTo>
                    <a:pt x="550" y="558"/>
                  </a:lnTo>
                  <a:lnTo>
                    <a:pt x="548" y="556"/>
                  </a:lnTo>
                  <a:lnTo>
                    <a:pt x="546" y="556"/>
                  </a:lnTo>
                  <a:lnTo>
                    <a:pt x="544" y="554"/>
                  </a:lnTo>
                  <a:lnTo>
                    <a:pt x="542" y="554"/>
                  </a:lnTo>
                  <a:lnTo>
                    <a:pt x="542" y="552"/>
                  </a:lnTo>
                  <a:lnTo>
                    <a:pt x="538" y="550"/>
                  </a:lnTo>
                  <a:lnTo>
                    <a:pt x="536" y="550"/>
                  </a:lnTo>
                  <a:lnTo>
                    <a:pt x="534" y="548"/>
                  </a:lnTo>
                  <a:lnTo>
                    <a:pt x="532" y="548"/>
                  </a:lnTo>
                  <a:lnTo>
                    <a:pt x="530" y="546"/>
                  </a:lnTo>
                  <a:lnTo>
                    <a:pt x="530" y="544"/>
                  </a:lnTo>
                  <a:lnTo>
                    <a:pt x="526" y="542"/>
                  </a:lnTo>
                  <a:lnTo>
                    <a:pt x="524" y="542"/>
                  </a:lnTo>
                  <a:lnTo>
                    <a:pt x="522" y="542"/>
                  </a:lnTo>
                  <a:lnTo>
                    <a:pt x="520" y="542"/>
                  </a:lnTo>
                  <a:lnTo>
                    <a:pt x="518" y="544"/>
                  </a:lnTo>
                  <a:lnTo>
                    <a:pt x="516" y="542"/>
                  </a:lnTo>
                  <a:lnTo>
                    <a:pt x="514" y="542"/>
                  </a:lnTo>
                  <a:lnTo>
                    <a:pt x="514" y="544"/>
                  </a:lnTo>
                  <a:lnTo>
                    <a:pt x="512" y="544"/>
                  </a:lnTo>
                  <a:lnTo>
                    <a:pt x="512" y="542"/>
                  </a:lnTo>
                  <a:lnTo>
                    <a:pt x="510" y="542"/>
                  </a:lnTo>
                  <a:lnTo>
                    <a:pt x="510" y="540"/>
                  </a:lnTo>
                  <a:lnTo>
                    <a:pt x="508" y="540"/>
                  </a:lnTo>
                  <a:lnTo>
                    <a:pt x="506" y="536"/>
                  </a:lnTo>
                  <a:lnTo>
                    <a:pt x="504" y="536"/>
                  </a:lnTo>
                  <a:lnTo>
                    <a:pt x="502" y="536"/>
                  </a:lnTo>
                  <a:lnTo>
                    <a:pt x="502" y="538"/>
                  </a:lnTo>
                  <a:lnTo>
                    <a:pt x="500" y="538"/>
                  </a:lnTo>
                  <a:lnTo>
                    <a:pt x="498" y="538"/>
                  </a:lnTo>
                  <a:lnTo>
                    <a:pt x="496" y="538"/>
                  </a:lnTo>
                  <a:lnTo>
                    <a:pt x="496" y="540"/>
                  </a:lnTo>
                  <a:lnTo>
                    <a:pt x="496" y="542"/>
                  </a:lnTo>
                  <a:lnTo>
                    <a:pt x="496" y="544"/>
                  </a:lnTo>
                  <a:lnTo>
                    <a:pt x="494" y="544"/>
                  </a:lnTo>
                  <a:lnTo>
                    <a:pt x="494" y="542"/>
                  </a:lnTo>
                  <a:lnTo>
                    <a:pt x="492" y="542"/>
                  </a:lnTo>
                  <a:lnTo>
                    <a:pt x="490" y="542"/>
                  </a:lnTo>
                  <a:lnTo>
                    <a:pt x="488" y="542"/>
                  </a:lnTo>
                  <a:lnTo>
                    <a:pt x="486" y="542"/>
                  </a:lnTo>
                  <a:lnTo>
                    <a:pt x="488" y="540"/>
                  </a:lnTo>
                  <a:lnTo>
                    <a:pt x="488" y="538"/>
                  </a:lnTo>
                  <a:lnTo>
                    <a:pt x="486" y="538"/>
                  </a:lnTo>
                  <a:lnTo>
                    <a:pt x="484" y="538"/>
                  </a:lnTo>
                  <a:lnTo>
                    <a:pt x="480" y="538"/>
                  </a:lnTo>
                  <a:lnTo>
                    <a:pt x="478" y="538"/>
                  </a:lnTo>
                  <a:lnTo>
                    <a:pt x="478" y="536"/>
                  </a:lnTo>
                  <a:lnTo>
                    <a:pt x="476" y="536"/>
                  </a:lnTo>
                  <a:lnTo>
                    <a:pt x="476" y="538"/>
                  </a:lnTo>
                  <a:lnTo>
                    <a:pt x="478" y="538"/>
                  </a:lnTo>
                  <a:lnTo>
                    <a:pt x="478" y="540"/>
                  </a:lnTo>
                  <a:lnTo>
                    <a:pt x="476" y="540"/>
                  </a:lnTo>
                  <a:lnTo>
                    <a:pt x="476" y="538"/>
                  </a:lnTo>
                  <a:lnTo>
                    <a:pt x="476" y="540"/>
                  </a:lnTo>
                  <a:lnTo>
                    <a:pt x="476" y="542"/>
                  </a:lnTo>
                  <a:lnTo>
                    <a:pt x="474" y="544"/>
                  </a:lnTo>
                  <a:lnTo>
                    <a:pt x="472" y="544"/>
                  </a:lnTo>
                  <a:lnTo>
                    <a:pt x="472" y="546"/>
                  </a:lnTo>
                  <a:lnTo>
                    <a:pt x="474" y="546"/>
                  </a:lnTo>
                  <a:lnTo>
                    <a:pt x="472" y="548"/>
                  </a:lnTo>
                  <a:lnTo>
                    <a:pt x="470" y="548"/>
                  </a:lnTo>
                  <a:lnTo>
                    <a:pt x="468" y="548"/>
                  </a:lnTo>
                  <a:lnTo>
                    <a:pt x="466" y="548"/>
                  </a:lnTo>
                  <a:lnTo>
                    <a:pt x="466" y="550"/>
                  </a:lnTo>
                  <a:lnTo>
                    <a:pt x="464" y="550"/>
                  </a:lnTo>
                  <a:lnTo>
                    <a:pt x="464" y="552"/>
                  </a:lnTo>
                  <a:lnTo>
                    <a:pt x="460" y="552"/>
                  </a:lnTo>
                  <a:lnTo>
                    <a:pt x="458" y="552"/>
                  </a:lnTo>
                  <a:lnTo>
                    <a:pt x="456" y="554"/>
                  </a:lnTo>
                  <a:lnTo>
                    <a:pt x="458" y="554"/>
                  </a:lnTo>
                  <a:lnTo>
                    <a:pt x="458" y="556"/>
                  </a:lnTo>
                  <a:lnTo>
                    <a:pt x="460" y="556"/>
                  </a:lnTo>
                  <a:lnTo>
                    <a:pt x="460" y="558"/>
                  </a:lnTo>
                  <a:lnTo>
                    <a:pt x="458" y="558"/>
                  </a:lnTo>
                  <a:lnTo>
                    <a:pt x="456" y="558"/>
                  </a:lnTo>
                  <a:lnTo>
                    <a:pt x="454" y="558"/>
                  </a:lnTo>
                  <a:lnTo>
                    <a:pt x="452" y="560"/>
                  </a:lnTo>
                  <a:lnTo>
                    <a:pt x="450" y="562"/>
                  </a:lnTo>
                  <a:lnTo>
                    <a:pt x="448" y="562"/>
                  </a:lnTo>
                  <a:lnTo>
                    <a:pt x="446" y="562"/>
                  </a:lnTo>
                  <a:lnTo>
                    <a:pt x="448" y="564"/>
                  </a:lnTo>
                  <a:lnTo>
                    <a:pt x="448" y="566"/>
                  </a:lnTo>
                  <a:lnTo>
                    <a:pt x="450" y="568"/>
                  </a:lnTo>
                  <a:lnTo>
                    <a:pt x="450" y="570"/>
                  </a:lnTo>
                  <a:lnTo>
                    <a:pt x="452" y="572"/>
                  </a:lnTo>
                  <a:lnTo>
                    <a:pt x="454" y="574"/>
                  </a:lnTo>
                  <a:lnTo>
                    <a:pt x="454" y="576"/>
                  </a:lnTo>
                  <a:lnTo>
                    <a:pt x="454" y="578"/>
                  </a:lnTo>
                  <a:lnTo>
                    <a:pt x="452" y="578"/>
                  </a:lnTo>
                  <a:lnTo>
                    <a:pt x="450" y="578"/>
                  </a:lnTo>
                  <a:lnTo>
                    <a:pt x="448" y="580"/>
                  </a:lnTo>
                  <a:lnTo>
                    <a:pt x="446" y="580"/>
                  </a:lnTo>
                  <a:lnTo>
                    <a:pt x="444" y="578"/>
                  </a:lnTo>
                  <a:lnTo>
                    <a:pt x="442" y="576"/>
                  </a:lnTo>
                  <a:lnTo>
                    <a:pt x="440" y="576"/>
                  </a:lnTo>
                  <a:lnTo>
                    <a:pt x="440" y="574"/>
                  </a:lnTo>
                  <a:lnTo>
                    <a:pt x="436" y="572"/>
                  </a:lnTo>
                  <a:lnTo>
                    <a:pt x="436" y="570"/>
                  </a:lnTo>
                  <a:lnTo>
                    <a:pt x="434" y="570"/>
                  </a:lnTo>
                  <a:lnTo>
                    <a:pt x="430" y="566"/>
                  </a:lnTo>
                  <a:lnTo>
                    <a:pt x="428" y="566"/>
                  </a:lnTo>
                  <a:lnTo>
                    <a:pt x="428" y="564"/>
                  </a:lnTo>
                  <a:lnTo>
                    <a:pt x="428" y="566"/>
                  </a:lnTo>
                  <a:lnTo>
                    <a:pt x="426" y="566"/>
                  </a:lnTo>
                  <a:lnTo>
                    <a:pt x="426" y="568"/>
                  </a:lnTo>
                  <a:lnTo>
                    <a:pt x="424" y="568"/>
                  </a:lnTo>
                  <a:lnTo>
                    <a:pt x="424" y="572"/>
                  </a:lnTo>
                  <a:lnTo>
                    <a:pt x="426" y="572"/>
                  </a:lnTo>
                  <a:lnTo>
                    <a:pt x="426" y="574"/>
                  </a:lnTo>
                  <a:lnTo>
                    <a:pt x="426" y="576"/>
                  </a:lnTo>
                  <a:lnTo>
                    <a:pt x="424" y="578"/>
                  </a:lnTo>
                  <a:lnTo>
                    <a:pt x="422" y="578"/>
                  </a:lnTo>
                  <a:lnTo>
                    <a:pt x="420" y="578"/>
                  </a:lnTo>
                  <a:lnTo>
                    <a:pt x="420" y="580"/>
                  </a:lnTo>
                  <a:lnTo>
                    <a:pt x="420" y="586"/>
                  </a:lnTo>
                  <a:lnTo>
                    <a:pt x="420" y="592"/>
                  </a:lnTo>
                  <a:lnTo>
                    <a:pt x="422" y="592"/>
                  </a:lnTo>
                  <a:lnTo>
                    <a:pt x="424" y="592"/>
                  </a:lnTo>
                  <a:lnTo>
                    <a:pt x="426" y="594"/>
                  </a:lnTo>
                  <a:lnTo>
                    <a:pt x="426" y="596"/>
                  </a:lnTo>
                  <a:lnTo>
                    <a:pt x="428" y="596"/>
                  </a:lnTo>
                  <a:lnTo>
                    <a:pt x="428" y="598"/>
                  </a:lnTo>
                  <a:lnTo>
                    <a:pt x="426" y="598"/>
                  </a:lnTo>
                  <a:lnTo>
                    <a:pt x="426" y="600"/>
                  </a:lnTo>
                  <a:lnTo>
                    <a:pt x="424" y="600"/>
                  </a:lnTo>
                  <a:lnTo>
                    <a:pt x="422" y="602"/>
                  </a:lnTo>
                  <a:lnTo>
                    <a:pt x="422" y="606"/>
                  </a:lnTo>
                  <a:lnTo>
                    <a:pt x="422" y="610"/>
                  </a:lnTo>
                  <a:lnTo>
                    <a:pt x="420" y="610"/>
                  </a:lnTo>
                  <a:lnTo>
                    <a:pt x="420" y="612"/>
                  </a:lnTo>
                  <a:lnTo>
                    <a:pt x="424" y="612"/>
                  </a:lnTo>
                  <a:lnTo>
                    <a:pt x="428" y="614"/>
                  </a:lnTo>
                  <a:lnTo>
                    <a:pt x="432" y="616"/>
                  </a:lnTo>
                  <a:lnTo>
                    <a:pt x="432" y="620"/>
                  </a:lnTo>
                  <a:lnTo>
                    <a:pt x="434" y="624"/>
                  </a:lnTo>
                  <a:lnTo>
                    <a:pt x="434" y="626"/>
                  </a:lnTo>
                  <a:lnTo>
                    <a:pt x="436" y="626"/>
                  </a:lnTo>
                  <a:lnTo>
                    <a:pt x="438" y="628"/>
                  </a:lnTo>
                  <a:lnTo>
                    <a:pt x="440" y="630"/>
                  </a:lnTo>
                  <a:lnTo>
                    <a:pt x="440" y="628"/>
                  </a:lnTo>
                  <a:lnTo>
                    <a:pt x="440" y="626"/>
                  </a:lnTo>
                  <a:lnTo>
                    <a:pt x="442" y="626"/>
                  </a:lnTo>
                  <a:lnTo>
                    <a:pt x="444" y="626"/>
                  </a:lnTo>
                  <a:lnTo>
                    <a:pt x="444" y="628"/>
                  </a:lnTo>
                  <a:lnTo>
                    <a:pt x="446" y="628"/>
                  </a:lnTo>
                  <a:lnTo>
                    <a:pt x="448" y="628"/>
                  </a:lnTo>
                  <a:lnTo>
                    <a:pt x="450" y="626"/>
                  </a:lnTo>
                  <a:lnTo>
                    <a:pt x="452" y="626"/>
                  </a:lnTo>
                  <a:lnTo>
                    <a:pt x="452" y="628"/>
                  </a:lnTo>
                  <a:lnTo>
                    <a:pt x="454" y="628"/>
                  </a:lnTo>
                  <a:lnTo>
                    <a:pt x="456" y="628"/>
                  </a:lnTo>
                  <a:lnTo>
                    <a:pt x="456" y="630"/>
                  </a:lnTo>
                  <a:lnTo>
                    <a:pt x="458" y="630"/>
                  </a:lnTo>
                  <a:lnTo>
                    <a:pt x="458" y="632"/>
                  </a:lnTo>
                  <a:lnTo>
                    <a:pt x="460" y="634"/>
                  </a:lnTo>
                  <a:lnTo>
                    <a:pt x="462" y="636"/>
                  </a:lnTo>
                  <a:lnTo>
                    <a:pt x="464" y="636"/>
                  </a:lnTo>
                  <a:lnTo>
                    <a:pt x="464" y="638"/>
                  </a:lnTo>
                  <a:lnTo>
                    <a:pt x="466" y="640"/>
                  </a:lnTo>
                  <a:lnTo>
                    <a:pt x="470" y="644"/>
                  </a:lnTo>
                  <a:lnTo>
                    <a:pt x="476" y="650"/>
                  </a:lnTo>
                  <a:lnTo>
                    <a:pt x="476" y="652"/>
                  </a:lnTo>
                  <a:lnTo>
                    <a:pt x="472" y="654"/>
                  </a:lnTo>
                  <a:lnTo>
                    <a:pt x="472" y="652"/>
                  </a:lnTo>
                  <a:lnTo>
                    <a:pt x="470" y="652"/>
                  </a:lnTo>
                  <a:lnTo>
                    <a:pt x="468" y="652"/>
                  </a:lnTo>
                  <a:lnTo>
                    <a:pt x="468" y="654"/>
                  </a:lnTo>
                  <a:lnTo>
                    <a:pt x="470" y="654"/>
                  </a:lnTo>
                  <a:lnTo>
                    <a:pt x="472" y="654"/>
                  </a:lnTo>
                  <a:lnTo>
                    <a:pt x="474" y="654"/>
                  </a:lnTo>
                  <a:lnTo>
                    <a:pt x="474" y="656"/>
                  </a:lnTo>
                  <a:lnTo>
                    <a:pt x="476" y="656"/>
                  </a:lnTo>
                  <a:lnTo>
                    <a:pt x="480" y="658"/>
                  </a:lnTo>
                  <a:lnTo>
                    <a:pt x="482" y="660"/>
                  </a:lnTo>
                  <a:lnTo>
                    <a:pt x="484" y="662"/>
                  </a:lnTo>
                  <a:lnTo>
                    <a:pt x="482" y="662"/>
                  </a:lnTo>
                  <a:lnTo>
                    <a:pt x="480" y="662"/>
                  </a:lnTo>
                  <a:lnTo>
                    <a:pt x="480" y="660"/>
                  </a:lnTo>
                  <a:lnTo>
                    <a:pt x="478" y="664"/>
                  </a:lnTo>
                  <a:lnTo>
                    <a:pt x="476" y="664"/>
                  </a:lnTo>
                  <a:lnTo>
                    <a:pt x="476" y="666"/>
                  </a:lnTo>
                  <a:lnTo>
                    <a:pt x="474" y="664"/>
                  </a:lnTo>
                  <a:lnTo>
                    <a:pt x="474" y="666"/>
                  </a:lnTo>
                  <a:lnTo>
                    <a:pt x="476" y="668"/>
                  </a:lnTo>
                  <a:lnTo>
                    <a:pt x="476" y="672"/>
                  </a:lnTo>
                  <a:lnTo>
                    <a:pt x="474" y="670"/>
                  </a:lnTo>
                  <a:lnTo>
                    <a:pt x="474" y="668"/>
                  </a:lnTo>
                  <a:lnTo>
                    <a:pt x="472" y="668"/>
                  </a:lnTo>
                  <a:lnTo>
                    <a:pt x="470" y="670"/>
                  </a:lnTo>
                  <a:lnTo>
                    <a:pt x="470" y="672"/>
                  </a:lnTo>
                  <a:lnTo>
                    <a:pt x="468" y="674"/>
                  </a:lnTo>
                  <a:lnTo>
                    <a:pt x="466" y="674"/>
                  </a:lnTo>
                  <a:lnTo>
                    <a:pt x="462" y="674"/>
                  </a:lnTo>
                  <a:lnTo>
                    <a:pt x="460" y="674"/>
                  </a:lnTo>
                  <a:lnTo>
                    <a:pt x="460" y="676"/>
                  </a:lnTo>
                  <a:lnTo>
                    <a:pt x="456" y="674"/>
                  </a:lnTo>
                  <a:lnTo>
                    <a:pt x="458" y="678"/>
                  </a:lnTo>
                  <a:lnTo>
                    <a:pt x="456" y="678"/>
                  </a:lnTo>
                  <a:lnTo>
                    <a:pt x="456" y="676"/>
                  </a:lnTo>
                  <a:lnTo>
                    <a:pt x="454" y="674"/>
                  </a:lnTo>
                  <a:lnTo>
                    <a:pt x="452" y="674"/>
                  </a:lnTo>
                  <a:lnTo>
                    <a:pt x="452" y="676"/>
                  </a:lnTo>
                  <a:lnTo>
                    <a:pt x="454" y="676"/>
                  </a:lnTo>
                  <a:lnTo>
                    <a:pt x="456" y="678"/>
                  </a:lnTo>
                  <a:lnTo>
                    <a:pt x="456" y="680"/>
                  </a:lnTo>
                  <a:lnTo>
                    <a:pt x="454" y="678"/>
                  </a:lnTo>
                  <a:lnTo>
                    <a:pt x="454" y="680"/>
                  </a:lnTo>
                  <a:lnTo>
                    <a:pt x="456" y="680"/>
                  </a:lnTo>
                  <a:lnTo>
                    <a:pt x="454" y="682"/>
                  </a:lnTo>
                  <a:lnTo>
                    <a:pt x="454" y="684"/>
                  </a:lnTo>
                  <a:lnTo>
                    <a:pt x="454" y="686"/>
                  </a:lnTo>
                  <a:lnTo>
                    <a:pt x="452" y="690"/>
                  </a:lnTo>
                  <a:lnTo>
                    <a:pt x="450" y="694"/>
                  </a:lnTo>
                  <a:lnTo>
                    <a:pt x="450" y="696"/>
                  </a:lnTo>
                  <a:lnTo>
                    <a:pt x="448" y="696"/>
                  </a:lnTo>
                  <a:lnTo>
                    <a:pt x="448" y="697"/>
                  </a:lnTo>
                  <a:lnTo>
                    <a:pt x="446" y="697"/>
                  </a:lnTo>
                  <a:lnTo>
                    <a:pt x="446" y="699"/>
                  </a:lnTo>
                  <a:lnTo>
                    <a:pt x="444" y="699"/>
                  </a:lnTo>
                  <a:lnTo>
                    <a:pt x="444" y="701"/>
                  </a:lnTo>
                  <a:lnTo>
                    <a:pt x="444" y="703"/>
                  </a:lnTo>
                  <a:lnTo>
                    <a:pt x="446" y="703"/>
                  </a:lnTo>
                  <a:lnTo>
                    <a:pt x="448" y="703"/>
                  </a:lnTo>
                  <a:lnTo>
                    <a:pt x="452" y="705"/>
                  </a:lnTo>
                  <a:lnTo>
                    <a:pt x="454" y="707"/>
                  </a:lnTo>
                  <a:lnTo>
                    <a:pt x="456" y="709"/>
                  </a:lnTo>
                  <a:lnTo>
                    <a:pt x="458" y="709"/>
                  </a:lnTo>
                  <a:lnTo>
                    <a:pt x="460" y="713"/>
                  </a:lnTo>
                  <a:lnTo>
                    <a:pt x="464" y="717"/>
                  </a:lnTo>
                  <a:lnTo>
                    <a:pt x="464" y="719"/>
                  </a:lnTo>
                  <a:lnTo>
                    <a:pt x="466" y="719"/>
                  </a:lnTo>
                  <a:lnTo>
                    <a:pt x="464" y="717"/>
                  </a:lnTo>
                  <a:lnTo>
                    <a:pt x="466" y="715"/>
                  </a:lnTo>
                  <a:lnTo>
                    <a:pt x="468" y="717"/>
                  </a:lnTo>
                  <a:lnTo>
                    <a:pt x="466" y="717"/>
                  </a:lnTo>
                  <a:lnTo>
                    <a:pt x="466" y="719"/>
                  </a:lnTo>
                  <a:lnTo>
                    <a:pt x="466" y="721"/>
                  </a:lnTo>
                  <a:lnTo>
                    <a:pt x="466" y="723"/>
                  </a:lnTo>
                  <a:lnTo>
                    <a:pt x="466" y="727"/>
                  </a:lnTo>
                  <a:lnTo>
                    <a:pt x="466" y="729"/>
                  </a:lnTo>
                  <a:lnTo>
                    <a:pt x="468" y="731"/>
                  </a:lnTo>
                  <a:lnTo>
                    <a:pt x="468" y="733"/>
                  </a:lnTo>
                  <a:lnTo>
                    <a:pt x="468" y="735"/>
                  </a:lnTo>
                  <a:lnTo>
                    <a:pt x="468" y="737"/>
                  </a:lnTo>
                  <a:lnTo>
                    <a:pt x="470" y="739"/>
                  </a:lnTo>
                  <a:lnTo>
                    <a:pt x="472" y="739"/>
                  </a:lnTo>
                  <a:lnTo>
                    <a:pt x="472" y="741"/>
                  </a:lnTo>
                  <a:lnTo>
                    <a:pt x="474" y="741"/>
                  </a:lnTo>
                  <a:lnTo>
                    <a:pt x="474" y="743"/>
                  </a:lnTo>
                  <a:lnTo>
                    <a:pt x="474" y="745"/>
                  </a:lnTo>
                  <a:lnTo>
                    <a:pt x="474" y="747"/>
                  </a:lnTo>
                  <a:lnTo>
                    <a:pt x="476" y="747"/>
                  </a:lnTo>
                  <a:lnTo>
                    <a:pt x="476" y="749"/>
                  </a:lnTo>
                  <a:lnTo>
                    <a:pt x="478" y="749"/>
                  </a:lnTo>
                  <a:lnTo>
                    <a:pt x="478" y="751"/>
                  </a:lnTo>
                  <a:lnTo>
                    <a:pt x="480" y="751"/>
                  </a:lnTo>
                  <a:lnTo>
                    <a:pt x="482" y="751"/>
                  </a:lnTo>
                  <a:lnTo>
                    <a:pt x="482" y="753"/>
                  </a:lnTo>
                  <a:lnTo>
                    <a:pt x="488" y="757"/>
                  </a:lnTo>
                  <a:lnTo>
                    <a:pt x="488" y="759"/>
                  </a:lnTo>
                  <a:lnTo>
                    <a:pt x="490" y="761"/>
                  </a:lnTo>
                  <a:lnTo>
                    <a:pt x="490" y="763"/>
                  </a:lnTo>
                  <a:lnTo>
                    <a:pt x="492" y="763"/>
                  </a:lnTo>
                  <a:lnTo>
                    <a:pt x="494" y="763"/>
                  </a:lnTo>
                  <a:lnTo>
                    <a:pt x="494" y="765"/>
                  </a:lnTo>
                  <a:lnTo>
                    <a:pt x="492" y="769"/>
                  </a:lnTo>
                  <a:lnTo>
                    <a:pt x="492" y="771"/>
                  </a:lnTo>
                  <a:lnTo>
                    <a:pt x="490" y="771"/>
                  </a:lnTo>
                  <a:lnTo>
                    <a:pt x="488" y="773"/>
                  </a:lnTo>
                  <a:lnTo>
                    <a:pt x="486" y="773"/>
                  </a:lnTo>
                  <a:lnTo>
                    <a:pt x="484" y="775"/>
                  </a:lnTo>
                  <a:lnTo>
                    <a:pt x="484" y="777"/>
                  </a:lnTo>
                  <a:lnTo>
                    <a:pt x="484" y="779"/>
                  </a:lnTo>
                  <a:lnTo>
                    <a:pt x="482" y="779"/>
                  </a:lnTo>
                  <a:lnTo>
                    <a:pt x="480" y="779"/>
                  </a:lnTo>
                  <a:lnTo>
                    <a:pt x="478" y="779"/>
                  </a:lnTo>
                  <a:lnTo>
                    <a:pt x="474" y="777"/>
                  </a:lnTo>
                  <a:lnTo>
                    <a:pt x="472" y="777"/>
                  </a:lnTo>
                  <a:lnTo>
                    <a:pt x="472" y="775"/>
                  </a:lnTo>
                  <a:lnTo>
                    <a:pt x="472" y="773"/>
                  </a:lnTo>
                  <a:lnTo>
                    <a:pt x="470" y="771"/>
                  </a:lnTo>
                  <a:lnTo>
                    <a:pt x="468" y="771"/>
                  </a:lnTo>
                  <a:lnTo>
                    <a:pt x="466" y="769"/>
                  </a:lnTo>
                  <a:lnTo>
                    <a:pt x="464" y="767"/>
                  </a:lnTo>
                  <a:lnTo>
                    <a:pt x="462" y="767"/>
                  </a:lnTo>
                  <a:lnTo>
                    <a:pt x="462" y="765"/>
                  </a:lnTo>
                  <a:lnTo>
                    <a:pt x="460" y="765"/>
                  </a:lnTo>
                  <a:lnTo>
                    <a:pt x="460" y="763"/>
                  </a:lnTo>
                  <a:lnTo>
                    <a:pt x="458" y="765"/>
                  </a:lnTo>
                  <a:lnTo>
                    <a:pt x="456" y="763"/>
                  </a:lnTo>
                  <a:lnTo>
                    <a:pt x="454" y="763"/>
                  </a:lnTo>
                  <a:lnTo>
                    <a:pt x="452" y="761"/>
                  </a:lnTo>
                  <a:lnTo>
                    <a:pt x="450" y="761"/>
                  </a:lnTo>
                  <a:lnTo>
                    <a:pt x="448" y="759"/>
                  </a:lnTo>
                  <a:lnTo>
                    <a:pt x="444" y="759"/>
                  </a:lnTo>
                  <a:lnTo>
                    <a:pt x="436" y="755"/>
                  </a:lnTo>
                  <a:lnTo>
                    <a:pt x="436" y="753"/>
                  </a:lnTo>
                  <a:lnTo>
                    <a:pt x="436" y="751"/>
                  </a:lnTo>
                  <a:lnTo>
                    <a:pt x="436" y="749"/>
                  </a:lnTo>
                  <a:lnTo>
                    <a:pt x="432" y="749"/>
                  </a:lnTo>
                  <a:lnTo>
                    <a:pt x="430" y="749"/>
                  </a:lnTo>
                  <a:lnTo>
                    <a:pt x="428" y="749"/>
                  </a:lnTo>
                  <a:lnTo>
                    <a:pt x="428" y="747"/>
                  </a:lnTo>
                  <a:lnTo>
                    <a:pt x="428" y="745"/>
                  </a:lnTo>
                  <a:lnTo>
                    <a:pt x="426" y="745"/>
                  </a:lnTo>
                  <a:lnTo>
                    <a:pt x="424" y="745"/>
                  </a:lnTo>
                  <a:lnTo>
                    <a:pt x="422" y="745"/>
                  </a:lnTo>
                  <a:lnTo>
                    <a:pt x="422" y="743"/>
                  </a:lnTo>
                  <a:lnTo>
                    <a:pt x="420" y="743"/>
                  </a:lnTo>
                  <a:lnTo>
                    <a:pt x="420" y="745"/>
                  </a:lnTo>
                  <a:lnTo>
                    <a:pt x="418" y="745"/>
                  </a:lnTo>
                  <a:lnTo>
                    <a:pt x="416" y="745"/>
                  </a:lnTo>
                  <a:lnTo>
                    <a:pt x="416" y="743"/>
                  </a:lnTo>
                  <a:lnTo>
                    <a:pt x="414" y="743"/>
                  </a:lnTo>
                  <a:lnTo>
                    <a:pt x="412" y="743"/>
                  </a:lnTo>
                  <a:lnTo>
                    <a:pt x="410" y="745"/>
                  </a:lnTo>
                  <a:lnTo>
                    <a:pt x="408" y="745"/>
                  </a:lnTo>
                  <a:lnTo>
                    <a:pt x="408" y="747"/>
                  </a:lnTo>
                  <a:lnTo>
                    <a:pt x="406" y="747"/>
                  </a:lnTo>
                  <a:lnTo>
                    <a:pt x="402" y="747"/>
                  </a:lnTo>
                  <a:lnTo>
                    <a:pt x="400" y="747"/>
                  </a:lnTo>
                  <a:lnTo>
                    <a:pt x="398" y="747"/>
                  </a:lnTo>
                  <a:lnTo>
                    <a:pt x="398" y="745"/>
                  </a:lnTo>
                  <a:lnTo>
                    <a:pt x="400" y="745"/>
                  </a:lnTo>
                  <a:lnTo>
                    <a:pt x="400" y="743"/>
                  </a:lnTo>
                  <a:lnTo>
                    <a:pt x="398" y="743"/>
                  </a:lnTo>
                  <a:lnTo>
                    <a:pt x="396" y="743"/>
                  </a:lnTo>
                  <a:lnTo>
                    <a:pt x="394" y="741"/>
                  </a:lnTo>
                  <a:lnTo>
                    <a:pt x="392" y="741"/>
                  </a:lnTo>
                  <a:lnTo>
                    <a:pt x="390" y="741"/>
                  </a:lnTo>
                  <a:lnTo>
                    <a:pt x="386" y="739"/>
                  </a:lnTo>
                  <a:lnTo>
                    <a:pt x="384" y="739"/>
                  </a:lnTo>
                  <a:lnTo>
                    <a:pt x="382" y="737"/>
                  </a:lnTo>
                  <a:lnTo>
                    <a:pt x="382" y="735"/>
                  </a:lnTo>
                  <a:lnTo>
                    <a:pt x="380" y="735"/>
                  </a:lnTo>
                  <a:lnTo>
                    <a:pt x="380" y="733"/>
                  </a:lnTo>
                  <a:lnTo>
                    <a:pt x="378" y="733"/>
                  </a:lnTo>
                  <a:lnTo>
                    <a:pt x="376" y="733"/>
                  </a:lnTo>
                  <a:lnTo>
                    <a:pt x="376" y="735"/>
                  </a:lnTo>
                  <a:lnTo>
                    <a:pt x="374" y="733"/>
                  </a:lnTo>
                  <a:lnTo>
                    <a:pt x="372" y="733"/>
                  </a:lnTo>
                  <a:lnTo>
                    <a:pt x="372" y="731"/>
                  </a:lnTo>
                  <a:lnTo>
                    <a:pt x="370" y="731"/>
                  </a:lnTo>
                  <a:lnTo>
                    <a:pt x="368" y="731"/>
                  </a:lnTo>
                  <a:lnTo>
                    <a:pt x="366" y="731"/>
                  </a:lnTo>
                  <a:lnTo>
                    <a:pt x="366" y="733"/>
                  </a:lnTo>
                  <a:lnTo>
                    <a:pt x="364" y="733"/>
                  </a:lnTo>
                  <a:lnTo>
                    <a:pt x="356" y="733"/>
                  </a:lnTo>
                  <a:lnTo>
                    <a:pt x="354" y="733"/>
                  </a:lnTo>
                  <a:lnTo>
                    <a:pt x="354" y="731"/>
                  </a:lnTo>
                  <a:lnTo>
                    <a:pt x="352" y="731"/>
                  </a:lnTo>
                  <a:lnTo>
                    <a:pt x="346" y="729"/>
                  </a:lnTo>
                  <a:lnTo>
                    <a:pt x="344" y="729"/>
                  </a:lnTo>
                  <a:lnTo>
                    <a:pt x="342" y="729"/>
                  </a:lnTo>
                  <a:lnTo>
                    <a:pt x="342" y="727"/>
                  </a:lnTo>
                  <a:lnTo>
                    <a:pt x="340" y="727"/>
                  </a:lnTo>
                  <a:lnTo>
                    <a:pt x="338" y="725"/>
                  </a:lnTo>
                  <a:lnTo>
                    <a:pt x="336" y="725"/>
                  </a:lnTo>
                  <a:lnTo>
                    <a:pt x="334" y="725"/>
                  </a:lnTo>
                  <a:lnTo>
                    <a:pt x="332" y="725"/>
                  </a:lnTo>
                  <a:lnTo>
                    <a:pt x="330" y="725"/>
                  </a:lnTo>
                  <a:lnTo>
                    <a:pt x="330" y="723"/>
                  </a:lnTo>
                  <a:lnTo>
                    <a:pt x="328" y="723"/>
                  </a:lnTo>
                  <a:lnTo>
                    <a:pt x="326" y="723"/>
                  </a:lnTo>
                  <a:lnTo>
                    <a:pt x="326" y="725"/>
                  </a:lnTo>
                  <a:lnTo>
                    <a:pt x="324" y="727"/>
                  </a:lnTo>
                  <a:lnTo>
                    <a:pt x="322" y="727"/>
                  </a:lnTo>
                  <a:lnTo>
                    <a:pt x="322" y="725"/>
                  </a:lnTo>
                  <a:lnTo>
                    <a:pt x="320" y="725"/>
                  </a:lnTo>
                  <a:lnTo>
                    <a:pt x="318" y="723"/>
                  </a:lnTo>
                  <a:lnTo>
                    <a:pt x="316" y="721"/>
                  </a:lnTo>
                  <a:lnTo>
                    <a:pt x="312" y="719"/>
                  </a:lnTo>
                  <a:lnTo>
                    <a:pt x="312" y="717"/>
                  </a:lnTo>
                  <a:lnTo>
                    <a:pt x="310" y="717"/>
                  </a:lnTo>
                  <a:lnTo>
                    <a:pt x="308" y="715"/>
                  </a:lnTo>
                  <a:lnTo>
                    <a:pt x="302" y="711"/>
                  </a:lnTo>
                  <a:lnTo>
                    <a:pt x="302" y="709"/>
                  </a:lnTo>
                  <a:lnTo>
                    <a:pt x="300" y="709"/>
                  </a:lnTo>
                  <a:lnTo>
                    <a:pt x="298" y="709"/>
                  </a:lnTo>
                  <a:lnTo>
                    <a:pt x="296" y="707"/>
                  </a:lnTo>
                  <a:lnTo>
                    <a:pt x="294" y="705"/>
                  </a:lnTo>
                  <a:lnTo>
                    <a:pt x="292" y="705"/>
                  </a:lnTo>
                  <a:lnTo>
                    <a:pt x="290" y="705"/>
                  </a:lnTo>
                  <a:lnTo>
                    <a:pt x="288" y="705"/>
                  </a:lnTo>
                  <a:lnTo>
                    <a:pt x="286" y="705"/>
                  </a:lnTo>
                  <a:lnTo>
                    <a:pt x="284" y="703"/>
                  </a:lnTo>
                  <a:lnTo>
                    <a:pt x="284" y="701"/>
                  </a:lnTo>
                  <a:lnTo>
                    <a:pt x="280" y="699"/>
                  </a:lnTo>
                  <a:lnTo>
                    <a:pt x="278" y="699"/>
                  </a:lnTo>
                  <a:lnTo>
                    <a:pt x="278" y="701"/>
                  </a:lnTo>
                  <a:lnTo>
                    <a:pt x="274" y="699"/>
                  </a:lnTo>
                  <a:lnTo>
                    <a:pt x="272" y="699"/>
                  </a:lnTo>
                  <a:lnTo>
                    <a:pt x="270" y="697"/>
                  </a:lnTo>
                  <a:lnTo>
                    <a:pt x="268" y="696"/>
                  </a:lnTo>
                  <a:lnTo>
                    <a:pt x="268" y="694"/>
                  </a:lnTo>
                  <a:lnTo>
                    <a:pt x="266" y="694"/>
                  </a:lnTo>
                  <a:lnTo>
                    <a:pt x="264" y="692"/>
                  </a:lnTo>
                  <a:lnTo>
                    <a:pt x="258" y="690"/>
                  </a:lnTo>
                  <a:lnTo>
                    <a:pt x="254" y="690"/>
                  </a:lnTo>
                  <a:lnTo>
                    <a:pt x="252" y="690"/>
                  </a:lnTo>
                  <a:lnTo>
                    <a:pt x="252" y="688"/>
                  </a:lnTo>
                  <a:lnTo>
                    <a:pt x="254" y="688"/>
                  </a:lnTo>
                  <a:lnTo>
                    <a:pt x="256" y="686"/>
                  </a:lnTo>
                  <a:lnTo>
                    <a:pt x="258" y="686"/>
                  </a:lnTo>
                  <a:lnTo>
                    <a:pt x="258" y="684"/>
                  </a:lnTo>
                  <a:lnTo>
                    <a:pt x="254" y="682"/>
                  </a:lnTo>
                  <a:lnTo>
                    <a:pt x="256" y="682"/>
                  </a:lnTo>
                  <a:lnTo>
                    <a:pt x="262" y="684"/>
                  </a:lnTo>
                  <a:lnTo>
                    <a:pt x="260" y="686"/>
                  </a:lnTo>
                  <a:lnTo>
                    <a:pt x="262" y="686"/>
                  </a:lnTo>
                  <a:lnTo>
                    <a:pt x="264" y="686"/>
                  </a:lnTo>
                  <a:lnTo>
                    <a:pt x="266" y="686"/>
                  </a:lnTo>
                  <a:lnTo>
                    <a:pt x="264" y="684"/>
                  </a:lnTo>
                  <a:lnTo>
                    <a:pt x="266" y="684"/>
                  </a:lnTo>
                  <a:lnTo>
                    <a:pt x="268" y="684"/>
                  </a:lnTo>
                  <a:lnTo>
                    <a:pt x="270" y="684"/>
                  </a:lnTo>
                  <a:lnTo>
                    <a:pt x="272" y="684"/>
                  </a:lnTo>
                  <a:lnTo>
                    <a:pt x="274" y="684"/>
                  </a:lnTo>
                  <a:lnTo>
                    <a:pt x="274" y="682"/>
                  </a:lnTo>
                  <a:lnTo>
                    <a:pt x="272" y="678"/>
                  </a:lnTo>
                  <a:lnTo>
                    <a:pt x="272" y="676"/>
                  </a:lnTo>
                  <a:lnTo>
                    <a:pt x="274" y="674"/>
                  </a:lnTo>
                  <a:lnTo>
                    <a:pt x="274" y="672"/>
                  </a:lnTo>
                  <a:lnTo>
                    <a:pt x="274" y="670"/>
                  </a:lnTo>
                  <a:lnTo>
                    <a:pt x="274" y="668"/>
                  </a:lnTo>
                  <a:lnTo>
                    <a:pt x="274" y="666"/>
                  </a:lnTo>
                  <a:lnTo>
                    <a:pt x="276" y="666"/>
                  </a:lnTo>
                  <a:lnTo>
                    <a:pt x="278" y="666"/>
                  </a:lnTo>
                  <a:lnTo>
                    <a:pt x="278" y="664"/>
                  </a:lnTo>
                  <a:lnTo>
                    <a:pt x="280" y="664"/>
                  </a:lnTo>
                  <a:lnTo>
                    <a:pt x="282" y="666"/>
                  </a:lnTo>
                  <a:lnTo>
                    <a:pt x="284" y="666"/>
                  </a:lnTo>
                  <a:lnTo>
                    <a:pt x="284" y="668"/>
                  </a:lnTo>
                  <a:lnTo>
                    <a:pt x="284" y="666"/>
                  </a:lnTo>
                  <a:lnTo>
                    <a:pt x="284" y="664"/>
                  </a:lnTo>
                  <a:lnTo>
                    <a:pt x="282" y="664"/>
                  </a:lnTo>
                  <a:lnTo>
                    <a:pt x="280" y="662"/>
                  </a:lnTo>
                  <a:lnTo>
                    <a:pt x="278" y="660"/>
                  </a:lnTo>
                  <a:lnTo>
                    <a:pt x="276" y="658"/>
                  </a:lnTo>
                  <a:lnTo>
                    <a:pt x="274" y="658"/>
                  </a:lnTo>
                  <a:lnTo>
                    <a:pt x="274" y="660"/>
                  </a:lnTo>
                  <a:lnTo>
                    <a:pt x="272" y="658"/>
                  </a:lnTo>
                  <a:lnTo>
                    <a:pt x="270" y="656"/>
                  </a:lnTo>
                  <a:lnTo>
                    <a:pt x="268" y="654"/>
                  </a:lnTo>
                  <a:lnTo>
                    <a:pt x="270" y="654"/>
                  </a:lnTo>
                  <a:lnTo>
                    <a:pt x="272" y="654"/>
                  </a:lnTo>
                  <a:lnTo>
                    <a:pt x="274" y="654"/>
                  </a:lnTo>
                  <a:lnTo>
                    <a:pt x="276" y="654"/>
                  </a:lnTo>
                  <a:lnTo>
                    <a:pt x="278" y="652"/>
                  </a:lnTo>
                  <a:lnTo>
                    <a:pt x="278" y="654"/>
                  </a:lnTo>
                  <a:lnTo>
                    <a:pt x="280" y="654"/>
                  </a:lnTo>
                  <a:lnTo>
                    <a:pt x="282" y="654"/>
                  </a:lnTo>
                  <a:lnTo>
                    <a:pt x="284" y="654"/>
                  </a:lnTo>
                  <a:lnTo>
                    <a:pt x="284" y="652"/>
                  </a:lnTo>
                  <a:lnTo>
                    <a:pt x="282" y="652"/>
                  </a:lnTo>
                  <a:lnTo>
                    <a:pt x="280" y="652"/>
                  </a:lnTo>
                  <a:lnTo>
                    <a:pt x="280" y="650"/>
                  </a:lnTo>
                  <a:lnTo>
                    <a:pt x="282" y="650"/>
                  </a:lnTo>
                  <a:lnTo>
                    <a:pt x="284" y="650"/>
                  </a:lnTo>
                  <a:lnTo>
                    <a:pt x="284" y="648"/>
                  </a:lnTo>
                  <a:lnTo>
                    <a:pt x="286" y="648"/>
                  </a:lnTo>
                  <a:lnTo>
                    <a:pt x="288" y="648"/>
                  </a:lnTo>
                  <a:lnTo>
                    <a:pt x="288" y="646"/>
                  </a:lnTo>
                  <a:lnTo>
                    <a:pt x="290" y="646"/>
                  </a:lnTo>
                  <a:lnTo>
                    <a:pt x="292" y="646"/>
                  </a:lnTo>
                  <a:lnTo>
                    <a:pt x="294" y="646"/>
                  </a:lnTo>
                  <a:lnTo>
                    <a:pt x="294" y="644"/>
                  </a:lnTo>
                  <a:lnTo>
                    <a:pt x="292" y="640"/>
                  </a:lnTo>
                  <a:lnTo>
                    <a:pt x="288" y="640"/>
                  </a:lnTo>
                  <a:lnTo>
                    <a:pt x="286" y="640"/>
                  </a:lnTo>
                  <a:lnTo>
                    <a:pt x="284" y="642"/>
                  </a:lnTo>
                  <a:lnTo>
                    <a:pt x="282" y="644"/>
                  </a:lnTo>
                  <a:lnTo>
                    <a:pt x="280" y="642"/>
                  </a:lnTo>
                  <a:lnTo>
                    <a:pt x="278" y="642"/>
                  </a:lnTo>
                  <a:lnTo>
                    <a:pt x="276" y="642"/>
                  </a:lnTo>
                  <a:lnTo>
                    <a:pt x="276" y="644"/>
                  </a:lnTo>
                  <a:lnTo>
                    <a:pt x="274" y="642"/>
                  </a:lnTo>
                  <a:lnTo>
                    <a:pt x="274" y="640"/>
                  </a:lnTo>
                  <a:lnTo>
                    <a:pt x="276" y="638"/>
                  </a:lnTo>
                  <a:lnTo>
                    <a:pt x="274" y="638"/>
                  </a:lnTo>
                  <a:lnTo>
                    <a:pt x="274" y="634"/>
                  </a:lnTo>
                  <a:lnTo>
                    <a:pt x="274" y="632"/>
                  </a:lnTo>
                  <a:lnTo>
                    <a:pt x="276" y="632"/>
                  </a:lnTo>
                  <a:lnTo>
                    <a:pt x="276" y="630"/>
                  </a:lnTo>
                  <a:lnTo>
                    <a:pt x="278" y="630"/>
                  </a:lnTo>
                  <a:lnTo>
                    <a:pt x="280" y="630"/>
                  </a:lnTo>
                  <a:lnTo>
                    <a:pt x="282" y="630"/>
                  </a:lnTo>
                  <a:lnTo>
                    <a:pt x="282" y="628"/>
                  </a:lnTo>
                  <a:lnTo>
                    <a:pt x="282" y="626"/>
                  </a:lnTo>
                  <a:lnTo>
                    <a:pt x="284" y="626"/>
                  </a:lnTo>
                  <a:lnTo>
                    <a:pt x="284" y="624"/>
                  </a:lnTo>
                  <a:lnTo>
                    <a:pt x="286" y="626"/>
                  </a:lnTo>
                  <a:lnTo>
                    <a:pt x="288" y="626"/>
                  </a:lnTo>
                  <a:lnTo>
                    <a:pt x="290" y="626"/>
                  </a:lnTo>
                  <a:lnTo>
                    <a:pt x="292" y="626"/>
                  </a:lnTo>
                  <a:lnTo>
                    <a:pt x="294" y="626"/>
                  </a:lnTo>
                  <a:lnTo>
                    <a:pt x="296" y="626"/>
                  </a:lnTo>
                  <a:lnTo>
                    <a:pt x="298" y="626"/>
                  </a:lnTo>
                  <a:lnTo>
                    <a:pt x="300" y="626"/>
                  </a:lnTo>
                  <a:lnTo>
                    <a:pt x="300" y="624"/>
                  </a:lnTo>
                  <a:lnTo>
                    <a:pt x="300" y="622"/>
                  </a:lnTo>
                  <a:lnTo>
                    <a:pt x="298" y="622"/>
                  </a:lnTo>
                  <a:lnTo>
                    <a:pt x="300" y="618"/>
                  </a:lnTo>
                  <a:lnTo>
                    <a:pt x="300" y="616"/>
                  </a:lnTo>
                  <a:lnTo>
                    <a:pt x="302" y="614"/>
                  </a:lnTo>
                  <a:lnTo>
                    <a:pt x="300" y="612"/>
                  </a:lnTo>
                  <a:lnTo>
                    <a:pt x="298" y="610"/>
                  </a:lnTo>
                  <a:lnTo>
                    <a:pt x="298" y="608"/>
                  </a:lnTo>
                  <a:lnTo>
                    <a:pt x="296" y="608"/>
                  </a:lnTo>
                  <a:lnTo>
                    <a:pt x="294" y="608"/>
                  </a:lnTo>
                  <a:lnTo>
                    <a:pt x="294" y="606"/>
                  </a:lnTo>
                  <a:lnTo>
                    <a:pt x="294" y="604"/>
                  </a:lnTo>
                  <a:lnTo>
                    <a:pt x="296" y="604"/>
                  </a:lnTo>
                  <a:lnTo>
                    <a:pt x="300" y="604"/>
                  </a:lnTo>
                  <a:lnTo>
                    <a:pt x="300" y="602"/>
                  </a:lnTo>
                  <a:lnTo>
                    <a:pt x="298" y="602"/>
                  </a:lnTo>
                  <a:lnTo>
                    <a:pt x="294" y="602"/>
                  </a:lnTo>
                  <a:lnTo>
                    <a:pt x="292" y="600"/>
                  </a:lnTo>
                  <a:lnTo>
                    <a:pt x="292" y="598"/>
                  </a:lnTo>
                  <a:lnTo>
                    <a:pt x="294" y="598"/>
                  </a:lnTo>
                  <a:lnTo>
                    <a:pt x="296" y="598"/>
                  </a:lnTo>
                  <a:lnTo>
                    <a:pt x="296" y="596"/>
                  </a:lnTo>
                  <a:lnTo>
                    <a:pt x="298" y="596"/>
                  </a:lnTo>
                  <a:lnTo>
                    <a:pt x="300" y="594"/>
                  </a:lnTo>
                  <a:lnTo>
                    <a:pt x="300" y="592"/>
                  </a:lnTo>
                  <a:lnTo>
                    <a:pt x="298" y="592"/>
                  </a:lnTo>
                  <a:lnTo>
                    <a:pt x="298" y="590"/>
                  </a:lnTo>
                  <a:lnTo>
                    <a:pt x="296" y="588"/>
                  </a:lnTo>
                  <a:lnTo>
                    <a:pt x="296" y="586"/>
                  </a:lnTo>
                  <a:lnTo>
                    <a:pt x="296" y="584"/>
                  </a:lnTo>
                  <a:lnTo>
                    <a:pt x="294" y="586"/>
                  </a:lnTo>
                  <a:lnTo>
                    <a:pt x="292" y="586"/>
                  </a:lnTo>
                  <a:lnTo>
                    <a:pt x="288" y="586"/>
                  </a:lnTo>
                  <a:lnTo>
                    <a:pt x="288" y="584"/>
                  </a:lnTo>
                  <a:lnTo>
                    <a:pt x="286" y="584"/>
                  </a:lnTo>
                  <a:lnTo>
                    <a:pt x="286" y="582"/>
                  </a:lnTo>
                  <a:lnTo>
                    <a:pt x="284" y="582"/>
                  </a:lnTo>
                  <a:lnTo>
                    <a:pt x="282" y="582"/>
                  </a:lnTo>
                  <a:lnTo>
                    <a:pt x="282" y="580"/>
                  </a:lnTo>
                  <a:lnTo>
                    <a:pt x="280" y="580"/>
                  </a:lnTo>
                  <a:lnTo>
                    <a:pt x="280" y="578"/>
                  </a:lnTo>
                  <a:lnTo>
                    <a:pt x="278" y="580"/>
                  </a:lnTo>
                  <a:lnTo>
                    <a:pt x="276" y="580"/>
                  </a:lnTo>
                  <a:lnTo>
                    <a:pt x="274" y="580"/>
                  </a:lnTo>
                  <a:lnTo>
                    <a:pt x="274" y="578"/>
                  </a:lnTo>
                  <a:lnTo>
                    <a:pt x="272" y="578"/>
                  </a:lnTo>
                  <a:lnTo>
                    <a:pt x="270" y="578"/>
                  </a:lnTo>
                  <a:lnTo>
                    <a:pt x="270" y="576"/>
                  </a:lnTo>
                  <a:lnTo>
                    <a:pt x="268" y="576"/>
                  </a:lnTo>
                  <a:lnTo>
                    <a:pt x="266" y="576"/>
                  </a:lnTo>
                  <a:lnTo>
                    <a:pt x="264" y="576"/>
                  </a:lnTo>
                  <a:lnTo>
                    <a:pt x="264" y="574"/>
                  </a:lnTo>
                  <a:lnTo>
                    <a:pt x="262" y="574"/>
                  </a:lnTo>
                  <a:lnTo>
                    <a:pt x="260" y="574"/>
                  </a:lnTo>
                  <a:lnTo>
                    <a:pt x="260" y="578"/>
                  </a:lnTo>
                  <a:lnTo>
                    <a:pt x="258" y="578"/>
                  </a:lnTo>
                  <a:lnTo>
                    <a:pt x="256" y="576"/>
                  </a:lnTo>
                  <a:lnTo>
                    <a:pt x="254" y="574"/>
                  </a:lnTo>
                  <a:lnTo>
                    <a:pt x="252" y="574"/>
                  </a:lnTo>
                  <a:lnTo>
                    <a:pt x="250" y="572"/>
                  </a:lnTo>
                  <a:lnTo>
                    <a:pt x="244" y="566"/>
                  </a:lnTo>
                  <a:lnTo>
                    <a:pt x="242" y="566"/>
                  </a:lnTo>
                  <a:lnTo>
                    <a:pt x="240" y="566"/>
                  </a:lnTo>
                  <a:lnTo>
                    <a:pt x="240" y="568"/>
                  </a:lnTo>
                  <a:lnTo>
                    <a:pt x="238" y="568"/>
                  </a:lnTo>
                  <a:lnTo>
                    <a:pt x="236" y="568"/>
                  </a:lnTo>
                  <a:lnTo>
                    <a:pt x="234" y="568"/>
                  </a:lnTo>
                  <a:lnTo>
                    <a:pt x="234" y="570"/>
                  </a:lnTo>
                  <a:lnTo>
                    <a:pt x="232" y="570"/>
                  </a:lnTo>
                  <a:lnTo>
                    <a:pt x="230" y="570"/>
                  </a:lnTo>
                  <a:lnTo>
                    <a:pt x="228" y="568"/>
                  </a:lnTo>
                  <a:lnTo>
                    <a:pt x="226" y="568"/>
                  </a:lnTo>
                  <a:lnTo>
                    <a:pt x="226" y="570"/>
                  </a:lnTo>
                  <a:lnTo>
                    <a:pt x="224" y="568"/>
                  </a:lnTo>
                  <a:lnTo>
                    <a:pt x="222" y="566"/>
                  </a:lnTo>
                  <a:lnTo>
                    <a:pt x="220" y="566"/>
                  </a:lnTo>
                  <a:lnTo>
                    <a:pt x="218" y="566"/>
                  </a:lnTo>
                  <a:lnTo>
                    <a:pt x="216" y="566"/>
                  </a:lnTo>
                  <a:lnTo>
                    <a:pt x="214" y="566"/>
                  </a:lnTo>
                  <a:lnTo>
                    <a:pt x="214" y="568"/>
                  </a:lnTo>
                  <a:lnTo>
                    <a:pt x="212" y="568"/>
                  </a:lnTo>
                  <a:lnTo>
                    <a:pt x="212" y="566"/>
                  </a:lnTo>
                  <a:lnTo>
                    <a:pt x="208" y="564"/>
                  </a:lnTo>
                  <a:lnTo>
                    <a:pt x="206" y="560"/>
                  </a:lnTo>
                  <a:lnTo>
                    <a:pt x="208" y="560"/>
                  </a:lnTo>
                  <a:lnTo>
                    <a:pt x="208" y="558"/>
                  </a:lnTo>
                  <a:lnTo>
                    <a:pt x="204" y="556"/>
                  </a:lnTo>
                  <a:lnTo>
                    <a:pt x="204" y="554"/>
                  </a:lnTo>
                  <a:lnTo>
                    <a:pt x="204" y="552"/>
                  </a:lnTo>
                  <a:lnTo>
                    <a:pt x="202" y="552"/>
                  </a:lnTo>
                  <a:lnTo>
                    <a:pt x="200" y="552"/>
                  </a:lnTo>
                  <a:lnTo>
                    <a:pt x="198" y="550"/>
                  </a:lnTo>
                  <a:lnTo>
                    <a:pt x="198" y="548"/>
                  </a:lnTo>
                  <a:lnTo>
                    <a:pt x="196" y="548"/>
                  </a:lnTo>
                  <a:lnTo>
                    <a:pt x="196" y="550"/>
                  </a:lnTo>
                  <a:lnTo>
                    <a:pt x="194" y="550"/>
                  </a:lnTo>
                  <a:lnTo>
                    <a:pt x="192" y="550"/>
                  </a:lnTo>
                  <a:lnTo>
                    <a:pt x="190" y="550"/>
                  </a:lnTo>
                  <a:lnTo>
                    <a:pt x="188" y="548"/>
                  </a:lnTo>
                  <a:lnTo>
                    <a:pt x="186" y="548"/>
                  </a:lnTo>
                  <a:lnTo>
                    <a:pt x="184" y="544"/>
                  </a:lnTo>
                  <a:lnTo>
                    <a:pt x="182" y="542"/>
                  </a:lnTo>
                  <a:lnTo>
                    <a:pt x="180" y="540"/>
                  </a:lnTo>
                  <a:lnTo>
                    <a:pt x="180" y="538"/>
                  </a:lnTo>
                  <a:lnTo>
                    <a:pt x="182" y="538"/>
                  </a:lnTo>
                  <a:lnTo>
                    <a:pt x="184" y="538"/>
                  </a:lnTo>
                  <a:lnTo>
                    <a:pt x="186" y="536"/>
                  </a:lnTo>
                  <a:lnTo>
                    <a:pt x="184" y="536"/>
                  </a:lnTo>
                  <a:lnTo>
                    <a:pt x="184" y="534"/>
                  </a:lnTo>
                  <a:lnTo>
                    <a:pt x="182" y="534"/>
                  </a:lnTo>
                  <a:lnTo>
                    <a:pt x="180" y="532"/>
                  </a:lnTo>
                  <a:lnTo>
                    <a:pt x="178" y="530"/>
                  </a:lnTo>
                  <a:lnTo>
                    <a:pt x="176" y="528"/>
                  </a:lnTo>
                  <a:lnTo>
                    <a:pt x="178" y="528"/>
                  </a:lnTo>
                  <a:lnTo>
                    <a:pt x="178" y="526"/>
                  </a:lnTo>
                  <a:lnTo>
                    <a:pt x="176" y="526"/>
                  </a:lnTo>
                  <a:lnTo>
                    <a:pt x="172" y="522"/>
                  </a:lnTo>
                  <a:lnTo>
                    <a:pt x="170" y="522"/>
                  </a:lnTo>
                  <a:lnTo>
                    <a:pt x="168" y="522"/>
                  </a:lnTo>
                  <a:lnTo>
                    <a:pt x="166" y="522"/>
                  </a:lnTo>
                  <a:lnTo>
                    <a:pt x="164" y="522"/>
                  </a:lnTo>
                  <a:lnTo>
                    <a:pt x="162" y="522"/>
                  </a:lnTo>
                  <a:lnTo>
                    <a:pt x="160" y="522"/>
                  </a:lnTo>
                  <a:lnTo>
                    <a:pt x="156" y="524"/>
                  </a:lnTo>
                  <a:lnTo>
                    <a:pt x="154" y="524"/>
                  </a:lnTo>
                  <a:lnTo>
                    <a:pt x="152" y="524"/>
                  </a:lnTo>
                  <a:lnTo>
                    <a:pt x="150" y="524"/>
                  </a:lnTo>
                  <a:lnTo>
                    <a:pt x="148" y="524"/>
                  </a:lnTo>
                  <a:lnTo>
                    <a:pt x="148" y="522"/>
                  </a:lnTo>
                  <a:lnTo>
                    <a:pt x="146" y="522"/>
                  </a:lnTo>
                  <a:lnTo>
                    <a:pt x="144" y="522"/>
                  </a:lnTo>
                  <a:lnTo>
                    <a:pt x="144" y="524"/>
                  </a:lnTo>
                  <a:lnTo>
                    <a:pt x="144" y="526"/>
                  </a:lnTo>
                  <a:lnTo>
                    <a:pt x="144" y="528"/>
                  </a:lnTo>
                  <a:lnTo>
                    <a:pt x="142" y="528"/>
                  </a:lnTo>
                  <a:lnTo>
                    <a:pt x="140" y="530"/>
                  </a:lnTo>
                  <a:lnTo>
                    <a:pt x="138" y="528"/>
                  </a:lnTo>
                  <a:lnTo>
                    <a:pt x="136" y="528"/>
                  </a:lnTo>
                  <a:lnTo>
                    <a:pt x="136" y="526"/>
                  </a:lnTo>
                  <a:lnTo>
                    <a:pt x="134" y="526"/>
                  </a:lnTo>
                  <a:lnTo>
                    <a:pt x="132" y="524"/>
                  </a:lnTo>
                  <a:lnTo>
                    <a:pt x="132" y="522"/>
                  </a:lnTo>
                  <a:lnTo>
                    <a:pt x="132" y="518"/>
                  </a:lnTo>
                  <a:lnTo>
                    <a:pt x="130" y="516"/>
                  </a:lnTo>
                  <a:lnTo>
                    <a:pt x="128" y="514"/>
                  </a:lnTo>
                  <a:lnTo>
                    <a:pt x="130" y="514"/>
                  </a:lnTo>
                  <a:lnTo>
                    <a:pt x="130" y="512"/>
                  </a:lnTo>
                  <a:lnTo>
                    <a:pt x="128" y="510"/>
                  </a:lnTo>
                  <a:lnTo>
                    <a:pt x="126" y="510"/>
                  </a:lnTo>
                  <a:lnTo>
                    <a:pt x="122" y="508"/>
                  </a:lnTo>
                  <a:lnTo>
                    <a:pt x="124" y="508"/>
                  </a:lnTo>
                  <a:lnTo>
                    <a:pt x="124" y="506"/>
                  </a:lnTo>
                  <a:lnTo>
                    <a:pt x="124" y="504"/>
                  </a:lnTo>
                  <a:lnTo>
                    <a:pt x="128" y="504"/>
                  </a:lnTo>
                  <a:lnTo>
                    <a:pt x="130" y="504"/>
                  </a:lnTo>
                  <a:lnTo>
                    <a:pt x="132" y="504"/>
                  </a:lnTo>
                  <a:lnTo>
                    <a:pt x="132" y="506"/>
                  </a:lnTo>
                  <a:lnTo>
                    <a:pt x="134" y="506"/>
                  </a:lnTo>
                  <a:lnTo>
                    <a:pt x="138" y="506"/>
                  </a:lnTo>
                  <a:lnTo>
                    <a:pt x="140" y="506"/>
                  </a:lnTo>
                  <a:lnTo>
                    <a:pt x="140" y="504"/>
                  </a:lnTo>
                  <a:lnTo>
                    <a:pt x="142" y="504"/>
                  </a:lnTo>
                  <a:lnTo>
                    <a:pt x="144" y="502"/>
                  </a:lnTo>
                  <a:lnTo>
                    <a:pt x="146" y="500"/>
                  </a:lnTo>
                  <a:lnTo>
                    <a:pt x="146" y="498"/>
                  </a:lnTo>
                  <a:lnTo>
                    <a:pt x="144" y="498"/>
                  </a:lnTo>
                  <a:lnTo>
                    <a:pt x="140" y="496"/>
                  </a:lnTo>
                  <a:lnTo>
                    <a:pt x="140" y="494"/>
                  </a:lnTo>
                  <a:lnTo>
                    <a:pt x="140" y="492"/>
                  </a:lnTo>
                  <a:lnTo>
                    <a:pt x="138" y="490"/>
                  </a:lnTo>
                  <a:lnTo>
                    <a:pt x="134" y="490"/>
                  </a:lnTo>
                  <a:lnTo>
                    <a:pt x="132" y="490"/>
                  </a:lnTo>
                  <a:lnTo>
                    <a:pt x="130" y="490"/>
                  </a:lnTo>
                  <a:lnTo>
                    <a:pt x="128" y="490"/>
                  </a:lnTo>
                  <a:lnTo>
                    <a:pt x="128" y="488"/>
                  </a:lnTo>
                  <a:lnTo>
                    <a:pt x="128" y="486"/>
                  </a:lnTo>
                  <a:lnTo>
                    <a:pt x="128" y="484"/>
                  </a:lnTo>
                  <a:lnTo>
                    <a:pt x="126" y="482"/>
                  </a:lnTo>
                  <a:lnTo>
                    <a:pt x="124" y="482"/>
                  </a:lnTo>
                  <a:lnTo>
                    <a:pt x="122" y="482"/>
                  </a:lnTo>
                  <a:lnTo>
                    <a:pt x="118" y="480"/>
                  </a:lnTo>
                  <a:lnTo>
                    <a:pt x="118" y="478"/>
                  </a:lnTo>
                  <a:lnTo>
                    <a:pt x="116" y="474"/>
                  </a:lnTo>
                  <a:lnTo>
                    <a:pt x="114" y="474"/>
                  </a:lnTo>
                  <a:lnTo>
                    <a:pt x="112" y="474"/>
                  </a:lnTo>
                  <a:lnTo>
                    <a:pt x="112" y="472"/>
                  </a:lnTo>
                  <a:lnTo>
                    <a:pt x="112" y="470"/>
                  </a:lnTo>
                  <a:lnTo>
                    <a:pt x="110" y="468"/>
                  </a:lnTo>
                  <a:lnTo>
                    <a:pt x="108" y="468"/>
                  </a:lnTo>
                  <a:lnTo>
                    <a:pt x="106" y="468"/>
                  </a:lnTo>
                  <a:lnTo>
                    <a:pt x="106" y="466"/>
                  </a:lnTo>
                  <a:lnTo>
                    <a:pt x="106" y="464"/>
                  </a:lnTo>
                  <a:lnTo>
                    <a:pt x="108" y="464"/>
                  </a:lnTo>
                  <a:lnTo>
                    <a:pt x="108" y="462"/>
                  </a:lnTo>
                  <a:lnTo>
                    <a:pt x="108" y="460"/>
                  </a:lnTo>
                  <a:lnTo>
                    <a:pt x="106" y="460"/>
                  </a:lnTo>
                  <a:lnTo>
                    <a:pt x="104" y="458"/>
                  </a:lnTo>
                  <a:lnTo>
                    <a:pt x="104" y="456"/>
                  </a:lnTo>
                  <a:lnTo>
                    <a:pt x="106" y="456"/>
                  </a:lnTo>
                  <a:lnTo>
                    <a:pt x="106" y="454"/>
                  </a:lnTo>
                  <a:lnTo>
                    <a:pt x="104" y="452"/>
                  </a:lnTo>
                  <a:lnTo>
                    <a:pt x="104" y="450"/>
                  </a:lnTo>
                  <a:lnTo>
                    <a:pt x="102" y="450"/>
                  </a:lnTo>
                  <a:lnTo>
                    <a:pt x="100" y="448"/>
                  </a:lnTo>
                  <a:lnTo>
                    <a:pt x="98" y="448"/>
                  </a:lnTo>
                  <a:lnTo>
                    <a:pt x="96" y="446"/>
                  </a:lnTo>
                  <a:lnTo>
                    <a:pt x="94" y="446"/>
                  </a:lnTo>
                  <a:lnTo>
                    <a:pt x="92" y="444"/>
                  </a:lnTo>
                  <a:lnTo>
                    <a:pt x="88" y="444"/>
                  </a:lnTo>
                  <a:lnTo>
                    <a:pt x="86" y="444"/>
                  </a:lnTo>
                  <a:lnTo>
                    <a:pt x="82" y="446"/>
                  </a:lnTo>
                  <a:lnTo>
                    <a:pt x="80" y="448"/>
                  </a:lnTo>
                  <a:lnTo>
                    <a:pt x="78" y="446"/>
                  </a:lnTo>
                  <a:lnTo>
                    <a:pt x="78" y="444"/>
                  </a:lnTo>
                  <a:lnTo>
                    <a:pt x="78" y="442"/>
                  </a:lnTo>
                  <a:lnTo>
                    <a:pt x="72" y="440"/>
                  </a:lnTo>
                  <a:lnTo>
                    <a:pt x="70" y="440"/>
                  </a:lnTo>
                  <a:lnTo>
                    <a:pt x="68" y="442"/>
                  </a:lnTo>
                  <a:lnTo>
                    <a:pt x="66" y="442"/>
                  </a:lnTo>
                  <a:lnTo>
                    <a:pt x="64" y="442"/>
                  </a:lnTo>
                  <a:lnTo>
                    <a:pt x="64" y="440"/>
                  </a:lnTo>
                  <a:lnTo>
                    <a:pt x="62" y="438"/>
                  </a:lnTo>
                  <a:lnTo>
                    <a:pt x="60" y="438"/>
                  </a:lnTo>
                  <a:lnTo>
                    <a:pt x="58" y="438"/>
                  </a:lnTo>
                  <a:lnTo>
                    <a:pt x="58" y="440"/>
                  </a:lnTo>
                  <a:lnTo>
                    <a:pt x="56" y="440"/>
                  </a:lnTo>
                  <a:lnTo>
                    <a:pt x="54" y="438"/>
                  </a:lnTo>
                  <a:lnTo>
                    <a:pt x="54" y="436"/>
                  </a:lnTo>
                  <a:lnTo>
                    <a:pt x="54" y="434"/>
                  </a:lnTo>
                  <a:lnTo>
                    <a:pt x="54" y="432"/>
                  </a:lnTo>
                  <a:lnTo>
                    <a:pt x="52" y="430"/>
                  </a:lnTo>
                  <a:lnTo>
                    <a:pt x="52" y="428"/>
                  </a:lnTo>
                  <a:lnTo>
                    <a:pt x="48" y="426"/>
                  </a:lnTo>
                  <a:lnTo>
                    <a:pt x="48" y="424"/>
                  </a:lnTo>
                  <a:lnTo>
                    <a:pt x="46" y="422"/>
                  </a:lnTo>
                  <a:lnTo>
                    <a:pt x="46" y="420"/>
                  </a:lnTo>
                  <a:lnTo>
                    <a:pt x="44" y="420"/>
                  </a:lnTo>
                  <a:lnTo>
                    <a:pt x="44" y="416"/>
                  </a:lnTo>
                  <a:lnTo>
                    <a:pt x="44" y="414"/>
                  </a:lnTo>
                  <a:lnTo>
                    <a:pt x="44" y="412"/>
                  </a:lnTo>
                  <a:lnTo>
                    <a:pt x="42" y="412"/>
                  </a:lnTo>
                  <a:lnTo>
                    <a:pt x="40" y="410"/>
                  </a:lnTo>
                  <a:lnTo>
                    <a:pt x="38" y="410"/>
                  </a:lnTo>
                  <a:lnTo>
                    <a:pt x="38" y="408"/>
                  </a:lnTo>
                  <a:lnTo>
                    <a:pt x="36" y="408"/>
                  </a:lnTo>
                  <a:lnTo>
                    <a:pt x="36" y="406"/>
                  </a:lnTo>
                  <a:lnTo>
                    <a:pt x="36" y="404"/>
                  </a:lnTo>
                  <a:lnTo>
                    <a:pt x="38" y="400"/>
                  </a:lnTo>
                  <a:lnTo>
                    <a:pt x="40" y="400"/>
                  </a:lnTo>
                  <a:lnTo>
                    <a:pt x="42" y="400"/>
                  </a:lnTo>
                  <a:lnTo>
                    <a:pt x="40" y="398"/>
                  </a:lnTo>
                  <a:lnTo>
                    <a:pt x="38" y="396"/>
                  </a:lnTo>
                  <a:lnTo>
                    <a:pt x="38" y="394"/>
                  </a:lnTo>
                  <a:lnTo>
                    <a:pt x="36" y="394"/>
                  </a:lnTo>
                  <a:lnTo>
                    <a:pt x="34" y="392"/>
                  </a:lnTo>
                  <a:lnTo>
                    <a:pt x="34" y="390"/>
                  </a:lnTo>
                  <a:lnTo>
                    <a:pt x="34" y="388"/>
                  </a:lnTo>
                  <a:lnTo>
                    <a:pt x="34" y="386"/>
                  </a:lnTo>
                  <a:lnTo>
                    <a:pt x="34" y="384"/>
                  </a:lnTo>
                  <a:lnTo>
                    <a:pt x="32" y="382"/>
                  </a:lnTo>
                  <a:lnTo>
                    <a:pt x="32" y="380"/>
                  </a:lnTo>
                  <a:lnTo>
                    <a:pt x="32" y="378"/>
                  </a:lnTo>
                  <a:lnTo>
                    <a:pt x="32" y="376"/>
                  </a:lnTo>
                  <a:lnTo>
                    <a:pt x="34" y="376"/>
                  </a:lnTo>
                  <a:lnTo>
                    <a:pt x="34" y="374"/>
                  </a:lnTo>
                  <a:lnTo>
                    <a:pt x="36" y="374"/>
                  </a:lnTo>
                  <a:lnTo>
                    <a:pt x="36" y="372"/>
                  </a:lnTo>
                  <a:lnTo>
                    <a:pt x="36" y="370"/>
                  </a:lnTo>
                  <a:lnTo>
                    <a:pt x="38" y="368"/>
                  </a:lnTo>
                  <a:lnTo>
                    <a:pt x="40" y="368"/>
                  </a:lnTo>
                  <a:lnTo>
                    <a:pt x="42" y="368"/>
                  </a:lnTo>
                  <a:lnTo>
                    <a:pt x="42" y="366"/>
                  </a:lnTo>
                  <a:lnTo>
                    <a:pt x="40" y="366"/>
                  </a:lnTo>
                  <a:lnTo>
                    <a:pt x="38" y="366"/>
                  </a:lnTo>
                  <a:lnTo>
                    <a:pt x="38" y="364"/>
                  </a:lnTo>
                  <a:lnTo>
                    <a:pt x="38" y="362"/>
                  </a:lnTo>
                  <a:lnTo>
                    <a:pt x="38" y="360"/>
                  </a:lnTo>
                  <a:lnTo>
                    <a:pt x="36" y="360"/>
                  </a:lnTo>
                  <a:lnTo>
                    <a:pt x="36" y="358"/>
                  </a:lnTo>
                  <a:lnTo>
                    <a:pt x="38" y="358"/>
                  </a:lnTo>
                  <a:lnTo>
                    <a:pt x="40" y="358"/>
                  </a:lnTo>
                  <a:lnTo>
                    <a:pt x="40" y="360"/>
                  </a:lnTo>
                  <a:lnTo>
                    <a:pt x="42" y="360"/>
                  </a:lnTo>
                  <a:lnTo>
                    <a:pt x="44" y="362"/>
                  </a:lnTo>
                  <a:lnTo>
                    <a:pt x="44" y="360"/>
                  </a:lnTo>
                  <a:lnTo>
                    <a:pt x="44" y="358"/>
                  </a:lnTo>
                  <a:lnTo>
                    <a:pt x="44" y="356"/>
                  </a:lnTo>
                  <a:lnTo>
                    <a:pt x="46" y="358"/>
                  </a:lnTo>
                  <a:lnTo>
                    <a:pt x="48" y="358"/>
                  </a:lnTo>
                  <a:lnTo>
                    <a:pt x="50" y="358"/>
                  </a:lnTo>
                  <a:lnTo>
                    <a:pt x="52" y="358"/>
                  </a:lnTo>
                  <a:lnTo>
                    <a:pt x="52" y="356"/>
                  </a:lnTo>
                  <a:lnTo>
                    <a:pt x="52" y="354"/>
                  </a:lnTo>
                  <a:lnTo>
                    <a:pt x="54" y="354"/>
                  </a:lnTo>
                  <a:lnTo>
                    <a:pt x="60" y="354"/>
                  </a:lnTo>
                  <a:lnTo>
                    <a:pt x="64" y="354"/>
                  </a:lnTo>
                  <a:lnTo>
                    <a:pt x="66" y="354"/>
                  </a:lnTo>
                  <a:lnTo>
                    <a:pt x="68" y="356"/>
                  </a:lnTo>
                  <a:lnTo>
                    <a:pt x="70" y="356"/>
                  </a:lnTo>
                  <a:lnTo>
                    <a:pt x="72" y="356"/>
                  </a:lnTo>
                  <a:lnTo>
                    <a:pt x="72" y="354"/>
                  </a:lnTo>
                  <a:lnTo>
                    <a:pt x="70" y="354"/>
                  </a:lnTo>
                  <a:lnTo>
                    <a:pt x="68" y="354"/>
                  </a:lnTo>
                  <a:lnTo>
                    <a:pt x="68" y="352"/>
                  </a:lnTo>
                  <a:lnTo>
                    <a:pt x="66" y="352"/>
                  </a:lnTo>
                  <a:lnTo>
                    <a:pt x="66" y="350"/>
                  </a:lnTo>
                  <a:lnTo>
                    <a:pt x="64" y="350"/>
                  </a:lnTo>
                  <a:lnTo>
                    <a:pt x="62" y="350"/>
                  </a:lnTo>
                  <a:lnTo>
                    <a:pt x="62" y="348"/>
                  </a:lnTo>
                  <a:lnTo>
                    <a:pt x="60" y="348"/>
                  </a:lnTo>
                  <a:lnTo>
                    <a:pt x="58" y="350"/>
                  </a:lnTo>
                  <a:lnTo>
                    <a:pt x="54" y="350"/>
                  </a:lnTo>
                  <a:lnTo>
                    <a:pt x="52" y="350"/>
                  </a:lnTo>
                  <a:lnTo>
                    <a:pt x="50" y="350"/>
                  </a:lnTo>
                  <a:lnTo>
                    <a:pt x="50" y="348"/>
                  </a:lnTo>
                  <a:lnTo>
                    <a:pt x="48" y="346"/>
                  </a:lnTo>
                  <a:lnTo>
                    <a:pt x="46" y="346"/>
                  </a:lnTo>
                  <a:lnTo>
                    <a:pt x="44" y="346"/>
                  </a:lnTo>
                  <a:lnTo>
                    <a:pt x="44" y="344"/>
                  </a:lnTo>
                  <a:lnTo>
                    <a:pt x="40" y="342"/>
                  </a:lnTo>
                  <a:lnTo>
                    <a:pt x="40" y="340"/>
                  </a:lnTo>
                  <a:lnTo>
                    <a:pt x="42" y="340"/>
                  </a:lnTo>
                  <a:lnTo>
                    <a:pt x="42" y="342"/>
                  </a:lnTo>
                  <a:lnTo>
                    <a:pt x="44" y="342"/>
                  </a:lnTo>
                  <a:lnTo>
                    <a:pt x="44" y="344"/>
                  </a:lnTo>
                  <a:lnTo>
                    <a:pt x="44" y="342"/>
                  </a:lnTo>
                  <a:lnTo>
                    <a:pt x="44" y="340"/>
                  </a:lnTo>
                  <a:lnTo>
                    <a:pt x="44" y="338"/>
                  </a:lnTo>
                  <a:lnTo>
                    <a:pt x="44" y="336"/>
                  </a:lnTo>
                  <a:lnTo>
                    <a:pt x="42" y="338"/>
                  </a:lnTo>
                  <a:lnTo>
                    <a:pt x="40" y="338"/>
                  </a:lnTo>
                  <a:lnTo>
                    <a:pt x="40" y="340"/>
                  </a:lnTo>
                  <a:lnTo>
                    <a:pt x="38" y="340"/>
                  </a:lnTo>
                  <a:lnTo>
                    <a:pt x="36" y="342"/>
                  </a:lnTo>
                  <a:lnTo>
                    <a:pt x="34" y="342"/>
                  </a:lnTo>
                  <a:lnTo>
                    <a:pt x="30" y="342"/>
                  </a:lnTo>
                  <a:lnTo>
                    <a:pt x="30" y="340"/>
                  </a:lnTo>
                  <a:lnTo>
                    <a:pt x="34" y="338"/>
                  </a:lnTo>
                  <a:lnTo>
                    <a:pt x="36" y="336"/>
                  </a:lnTo>
                  <a:lnTo>
                    <a:pt x="38" y="334"/>
                  </a:lnTo>
                  <a:lnTo>
                    <a:pt x="40" y="332"/>
                  </a:lnTo>
                  <a:lnTo>
                    <a:pt x="42" y="332"/>
                  </a:lnTo>
                  <a:lnTo>
                    <a:pt x="42" y="330"/>
                  </a:lnTo>
                  <a:lnTo>
                    <a:pt x="44" y="330"/>
                  </a:lnTo>
                  <a:lnTo>
                    <a:pt x="44" y="328"/>
                  </a:lnTo>
                  <a:lnTo>
                    <a:pt x="46" y="326"/>
                  </a:lnTo>
                  <a:lnTo>
                    <a:pt x="48" y="326"/>
                  </a:lnTo>
                  <a:lnTo>
                    <a:pt x="50" y="324"/>
                  </a:lnTo>
                  <a:lnTo>
                    <a:pt x="50" y="322"/>
                  </a:lnTo>
                  <a:lnTo>
                    <a:pt x="52" y="322"/>
                  </a:lnTo>
                  <a:lnTo>
                    <a:pt x="54" y="320"/>
                  </a:lnTo>
                  <a:lnTo>
                    <a:pt x="56" y="318"/>
                  </a:lnTo>
                  <a:lnTo>
                    <a:pt x="58" y="318"/>
                  </a:lnTo>
                  <a:lnTo>
                    <a:pt x="60" y="316"/>
                  </a:lnTo>
                  <a:lnTo>
                    <a:pt x="62" y="314"/>
                  </a:lnTo>
                  <a:lnTo>
                    <a:pt x="64" y="312"/>
                  </a:lnTo>
                  <a:lnTo>
                    <a:pt x="66" y="310"/>
                  </a:lnTo>
                  <a:lnTo>
                    <a:pt x="68" y="306"/>
                  </a:lnTo>
                  <a:lnTo>
                    <a:pt x="70" y="306"/>
                  </a:lnTo>
                  <a:lnTo>
                    <a:pt x="70" y="304"/>
                  </a:lnTo>
                  <a:lnTo>
                    <a:pt x="72" y="304"/>
                  </a:lnTo>
                  <a:lnTo>
                    <a:pt x="74" y="304"/>
                  </a:lnTo>
                  <a:lnTo>
                    <a:pt x="74" y="302"/>
                  </a:lnTo>
                  <a:lnTo>
                    <a:pt x="78" y="300"/>
                  </a:lnTo>
                  <a:lnTo>
                    <a:pt x="78" y="298"/>
                  </a:lnTo>
                  <a:lnTo>
                    <a:pt x="78" y="296"/>
                  </a:lnTo>
                  <a:lnTo>
                    <a:pt x="78" y="294"/>
                  </a:lnTo>
                  <a:lnTo>
                    <a:pt x="80" y="292"/>
                  </a:lnTo>
                  <a:lnTo>
                    <a:pt x="80" y="290"/>
                  </a:lnTo>
                  <a:lnTo>
                    <a:pt x="80" y="288"/>
                  </a:lnTo>
                  <a:lnTo>
                    <a:pt x="76" y="286"/>
                  </a:lnTo>
                  <a:lnTo>
                    <a:pt x="74" y="284"/>
                  </a:lnTo>
                  <a:lnTo>
                    <a:pt x="72" y="284"/>
                  </a:lnTo>
                  <a:lnTo>
                    <a:pt x="66" y="280"/>
                  </a:lnTo>
                  <a:lnTo>
                    <a:pt x="64" y="280"/>
                  </a:lnTo>
                  <a:lnTo>
                    <a:pt x="62" y="278"/>
                  </a:lnTo>
                  <a:lnTo>
                    <a:pt x="60" y="278"/>
                  </a:lnTo>
                  <a:lnTo>
                    <a:pt x="58" y="278"/>
                  </a:lnTo>
                  <a:lnTo>
                    <a:pt x="58" y="276"/>
                  </a:lnTo>
                  <a:lnTo>
                    <a:pt x="56" y="276"/>
                  </a:lnTo>
                  <a:lnTo>
                    <a:pt x="54" y="276"/>
                  </a:lnTo>
                  <a:lnTo>
                    <a:pt x="54" y="274"/>
                  </a:lnTo>
                  <a:lnTo>
                    <a:pt x="50" y="272"/>
                  </a:lnTo>
                  <a:lnTo>
                    <a:pt x="52" y="272"/>
                  </a:lnTo>
                  <a:lnTo>
                    <a:pt x="52" y="270"/>
                  </a:lnTo>
                  <a:lnTo>
                    <a:pt x="54" y="270"/>
                  </a:lnTo>
                  <a:lnTo>
                    <a:pt x="56" y="270"/>
                  </a:lnTo>
                  <a:lnTo>
                    <a:pt x="56" y="268"/>
                  </a:lnTo>
                  <a:lnTo>
                    <a:pt x="58" y="268"/>
                  </a:lnTo>
                  <a:lnTo>
                    <a:pt x="58" y="266"/>
                  </a:lnTo>
                  <a:lnTo>
                    <a:pt x="56" y="264"/>
                  </a:lnTo>
                  <a:lnTo>
                    <a:pt x="54" y="262"/>
                  </a:lnTo>
                  <a:lnTo>
                    <a:pt x="52" y="262"/>
                  </a:lnTo>
                  <a:lnTo>
                    <a:pt x="50" y="260"/>
                  </a:lnTo>
                  <a:lnTo>
                    <a:pt x="48" y="260"/>
                  </a:lnTo>
                  <a:lnTo>
                    <a:pt x="48" y="258"/>
                  </a:lnTo>
                  <a:lnTo>
                    <a:pt x="46" y="258"/>
                  </a:lnTo>
                  <a:lnTo>
                    <a:pt x="46" y="256"/>
                  </a:lnTo>
                  <a:lnTo>
                    <a:pt x="48" y="254"/>
                  </a:lnTo>
                  <a:lnTo>
                    <a:pt x="46" y="252"/>
                  </a:lnTo>
                  <a:lnTo>
                    <a:pt x="44" y="252"/>
                  </a:lnTo>
                  <a:lnTo>
                    <a:pt x="42" y="252"/>
                  </a:lnTo>
                  <a:lnTo>
                    <a:pt x="42" y="250"/>
                  </a:lnTo>
                  <a:lnTo>
                    <a:pt x="40" y="250"/>
                  </a:lnTo>
                  <a:lnTo>
                    <a:pt x="40" y="248"/>
                  </a:lnTo>
                  <a:lnTo>
                    <a:pt x="38" y="246"/>
                  </a:lnTo>
                  <a:lnTo>
                    <a:pt x="40" y="244"/>
                  </a:lnTo>
                  <a:lnTo>
                    <a:pt x="42" y="244"/>
                  </a:lnTo>
                  <a:lnTo>
                    <a:pt x="42" y="242"/>
                  </a:lnTo>
                  <a:lnTo>
                    <a:pt x="40" y="242"/>
                  </a:lnTo>
                  <a:lnTo>
                    <a:pt x="38" y="242"/>
                  </a:lnTo>
                  <a:lnTo>
                    <a:pt x="38" y="240"/>
                  </a:lnTo>
                  <a:lnTo>
                    <a:pt x="40" y="240"/>
                  </a:lnTo>
                  <a:lnTo>
                    <a:pt x="38" y="238"/>
                  </a:lnTo>
                  <a:lnTo>
                    <a:pt x="38" y="236"/>
                  </a:lnTo>
                  <a:lnTo>
                    <a:pt x="40" y="234"/>
                  </a:lnTo>
                  <a:lnTo>
                    <a:pt x="38" y="232"/>
                  </a:lnTo>
                  <a:lnTo>
                    <a:pt x="42" y="232"/>
                  </a:lnTo>
                  <a:lnTo>
                    <a:pt x="44" y="232"/>
                  </a:lnTo>
                  <a:lnTo>
                    <a:pt x="42" y="230"/>
                  </a:lnTo>
                  <a:lnTo>
                    <a:pt x="42" y="228"/>
                  </a:lnTo>
                  <a:lnTo>
                    <a:pt x="40" y="226"/>
                  </a:lnTo>
                  <a:lnTo>
                    <a:pt x="38" y="224"/>
                  </a:lnTo>
                  <a:lnTo>
                    <a:pt x="38" y="222"/>
                  </a:lnTo>
                  <a:lnTo>
                    <a:pt x="36" y="222"/>
                  </a:lnTo>
                  <a:lnTo>
                    <a:pt x="34" y="222"/>
                  </a:lnTo>
                  <a:lnTo>
                    <a:pt x="32" y="220"/>
                  </a:lnTo>
                  <a:lnTo>
                    <a:pt x="32" y="218"/>
                  </a:lnTo>
                  <a:lnTo>
                    <a:pt x="30" y="218"/>
                  </a:lnTo>
                  <a:lnTo>
                    <a:pt x="28" y="214"/>
                  </a:lnTo>
                  <a:lnTo>
                    <a:pt x="26" y="214"/>
                  </a:lnTo>
                  <a:lnTo>
                    <a:pt x="26" y="212"/>
                  </a:lnTo>
                  <a:lnTo>
                    <a:pt x="24" y="212"/>
                  </a:lnTo>
                  <a:lnTo>
                    <a:pt x="24" y="210"/>
                  </a:lnTo>
                  <a:lnTo>
                    <a:pt x="22" y="210"/>
                  </a:lnTo>
                  <a:lnTo>
                    <a:pt x="20" y="210"/>
                  </a:lnTo>
                  <a:lnTo>
                    <a:pt x="20" y="208"/>
                  </a:lnTo>
                  <a:lnTo>
                    <a:pt x="20" y="206"/>
                  </a:lnTo>
                  <a:lnTo>
                    <a:pt x="26" y="200"/>
                  </a:lnTo>
                  <a:lnTo>
                    <a:pt x="28" y="196"/>
                  </a:lnTo>
                  <a:lnTo>
                    <a:pt x="30" y="196"/>
                  </a:lnTo>
                  <a:lnTo>
                    <a:pt x="30" y="194"/>
                  </a:lnTo>
                  <a:lnTo>
                    <a:pt x="32" y="194"/>
                  </a:lnTo>
                  <a:lnTo>
                    <a:pt x="32" y="192"/>
                  </a:lnTo>
                  <a:lnTo>
                    <a:pt x="28" y="190"/>
                  </a:lnTo>
                  <a:lnTo>
                    <a:pt x="26" y="188"/>
                  </a:lnTo>
                  <a:lnTo>
                    <a:pt x="22" y="186"/>
                  </a:lnTo>
                  <a:lnTo>
                    <a:pt x="18" y="184"/>
                  </a:lnTo>
                  <a:lnTo>
                    <a:pt x="18" y="182"/>
                  </a:lnTo>
                  <a:lnTo>
                    <a:pt x="16" y="182"/>
                  </a:lnTo>
                  <a:lnTo>
                    <a:pt x="10" y="182"/>
                  </a:lnTo>
                  <a:lnTo>
                    <a:pt x="8" y="180"/>
                  </a:lnTo>
                  <a:lnTo>
                    <a:pt x="6" y="180"/>
                  </a:lnTo>
                  <a:lnTo>
                    <a:pt x="4" y="176"/>
                  </a:lnTo>
                  <a:lnTo>
                    <a:pt x="2" y="174"/>
                  </a:lnTo>
                  <a:lnTo>
                    <a:pt x="4" y="172"/>
                  </a:lnTo>
                  <a:lnTo>
                    <a:pt x="6" y="172"/>
                  </a:lnTo>
                  <a:lnTo>
                    <a:pt x="6" y="170"/>
                  </a:lnTo>
                  <a:lnTo>
                    <a:pt x="6" y="168"/>
                  </a:lnTo>
                  <a:lnTo>
                    <a:pt x="4" y="168"/>
                  </a:lnTo>
                  <a:lnTo>
                    <a:pt x="2" y="168"/>
                  </a:lnTo>
                  <a:lnTo>
                    <a:pt x="0" y="168"/>
                  </a:lnTo>
                  <a:lnTo>
                    <a:pt x="4" y="166"/>
                  </a:lnTo>
                  <a:lnTo>
                    <a:pt x="6" y="166"/>
                  </a:lnTo>
                  <a:lnTo>
                    <a:pt x="6" y="164"/>
                  </a:lnTo>
                  <a:lnTo>
                    <a:pt x="8" y="164"/>
                  </a:lnTo>
                  <a:lnTo>
                    <a:pt x="8" y="166"/>
                  </a:lnTo>
                  <a:lnTo>
                    <a:pt x="10" y="164"/>
                  </a:lnTo>
                  <a:lnTo>
                    <a:pt x="12" y="164"/>
                  </a:lnTo>
                  <a:lnTo>
                    <a:pt x="12" y="162"/>
                  </a:lnTo>
                  <a:lnTo>
                    <a:pt x="12" y="160"/>
                  </a:lnTo>
                  <a:lnTo>
                    <a:pt x="12" y="158"/>
                  </a:lnTo>
                  <a:lnTo>
                    <a:pt x="14" y="158"/>
                  </a:lnTo>
                  <a:lnTo>
                    <a:pt x="16" y="158"/>
                  </a:lnTo>
                  <a:lnTo>
                    <a:pt x="20" y="156"/>
                  </a:lnTo>
                  <a:lnTo>
                    <a:pt x="22" y="156"/>
                  </a:lnTo>
                  <a:lnTo>
                    <a:pt x="24" y="154"/>
                  </a:lnTo>
                  <a:lnTo>
                    <a:pt x="22" y="152"/>
                  </a:lnTo>
                  <a:lnTo>
                    <a:pt x="24" y="152"/>
                  </a:lnTo>
                  <a:lnTo>
                    <a:pt x="26" y="152"/>
                  </a:lnTo>
                  <a:lnTo>
                    <a:pt x="26" y="154"/>
                  </a:lnTo>
                  <a:lnTo>
                    <a:pt x="28" y="154"/>
                  </a:lnTo>
                  <a:lnTo>
                    <a:pt x="30" y="154"/>
                  </a:lnTo>
                  <a:lnTo>
                    <a:pt x="32" y="154"/>
                  </a:lnTo>
                  <a:lnTo>
                    <a:pt x="34" y="154"/>
                  </a:lnTo>
                  <a:lnTo>
                    <a:pt x="36" y="154"/>
                  </a:lnTo>
                  <a:lnTo>
                    <a:pt x="36" y="152"/>
                  </a:lnTo>
                  <a:lnTo>
                    <a:pt x="34" y="152"/>
                  </a:lnTo>
                  <a:lnTo>
                    <a:pt x="34" y="150"/>
                  </a:lnTo>
                  <a:lnTo>
                    <a:pt x="38" y="150"/>
                  </a:lnTo>
                  <a:lnTo>
                    <a:pt x="42" y="150"/>
                  </a:lnTo>
                  <a:lnTo>
                    <a:pt x="44" y="152"/>
                  </a:lnTo>
                  <a:lnTo>
                    <a:pt x="46" y="152"/>
                  </a:lnTo>
                  <a:lnTo>
                    <a:pt x="46" y="150"/>
                  </a:lnTo>
                  <a:lnTo>
                    <a:pt x="44" y="150"/>
                  </a:lnTo>
                  <a:lnTo>
                    <a:pt x="44" y="148"/>
                  </a:lnTo>
                  <a:lnTo>
                    <a:pt x="46" y="148"/>
                  </a:lnTo>
                  <a:lnTo>
                    <a:pt x="48" y="148"/>
                  </a:lnTo>
                  <a:lnTo>
                    <a:pt x="48" y="150"/>
                  </a:lnTo>
                  <a:lnTo>
                    <a:pt x="50" y="150"/>
                  </a:lnTo>
                  <a:lnTo>
                    <a:pt x="50" y="148"/>
                  </a:lnTo>
                  <a:lnTo>
                    <a:pt x="48" y="148"/>
                  </a:lnTo>
                  <a:lnTo>
                    <a:pt x="46" y="146"/>
                  </a:lnTo>
                  <a:lnTo>
                    <a:pt x="48" y="146"/>
                  </a:lnTo>
                  <a:lnTo>
                    <a:pt x="50" y="146"/>
                  </a:lnTo>
                  <a:lnTo>
                    <a:pt x="52" y="148"/>
                  </a:lnTo>
                  <a:lnTo>
                    <a:pt x="54" y="148"/>
                  </a:lnTo>
                  <a:lnTo>
                    <a:pt x="56" y="148"/>
                  </a:lnTo>
                  <a:lnTo>
                    <a:pt x="56" y="150"/>
                  </a:lnTo>
                  <a:lnTo>
                    <a:pt x="58" y="150"/>
                  </a:lnTo>
                  <a:lnTo>
                    <a:pt x="60" y="150"/>
                  </a:lnTo>
                  <a:lnTo>
                    <a:pt x="64" y="150"/>
                  </a:lnTo>
                  <a:lnTo>
                    <a:pt x="66" y="150"/>
                  </a:lnTo>
                  <a:lnTo>
                    <a:pt x="68" y="152"/>
                  </a:lnTo>
                  <a:lnTo>
                    <a:pt x="66" y="152"/>
                  </a:lnTo>
                  <a:lnTo>
                    <a:pt x="64" y="154"/>
                  </a:lnTo>
                  <a:lnTo>
                    <a:pt x="62" y="154"/>
                  </a:lnTo>
                  <a:lnTo>
                    <a:pt x="60" y="152"/>
                  </a:lnTo>
                  <a:lnTo>
                    <a:pt x="56" y="152"/>
                  </a:lnTo>
                  <a:lnTo>
                    <a:pt x="54" y="152"/>
                  </a:lnTo>
                  <a:lnTo>
                    <a:pt x="52" y="152"/>
                  </a:lnTo>
                  <a:lnTo>
                    <a:pt x="50" y="152"/>
                  </a:lnTo>
                  <a:lnTo>
                    <a:pt x="52" y="154"/>
                  </a:lnTo>
                  <a:lnTo>
                    <a:pt x="54" y="154"/>
                  </a:lnTo>
                  <a:lnTo>
                    <a:pt x="56" y="154"/>
                  </a:lnTo>
                  <a:lnTo>
                    <a:pt x="58" y="156"/>
                  </a:lnTo>
                  <a:lnTo>
                    <a:pt x="60" y="156"/>
                  </a:lnTo>
                  <a:lnTo>
                    <a:pt x="64" y="156"/>
                  </a:lnTo>
                  <a:lnTo>
                    <a:pt x="66" y="156"/>
                  </a:lnTo>
                  <a:lnTo>
                    <a:pt x="66" y="158"/>
                  </a:lnTo>
                  <a:lnTo>
                    <a:pt x="64" y="158"/>
                  </a:lnTo>
                  <a:lnTo>
                    <a:pt x="64" y="160"/>
                  </a:lnTo>
                  <a:lnTo>
                    <a:pt x="66" y="160"/>
                  </a:lnTo>
                  <a:lnTo>
                    <a:pt x="66" y="158"/>
                  </a:lnTo>
                  <a:lnTo>
                    <a:pt x="70" y="156"/>
                  </a:lnTo>
                  <a:lnTo>
                    <a:pt x="72" y="156"/>
                  </a:lnTo>
                  <a:lnTo>
                    <a:pt x="74" y="156"/>
                  </a:lnTo>
                  <a:lnTo>
                    <a:pt x="74" y="158"/>
                  </a:lnTo>
                  <a:lnTo>
                    <a:pt x="74" y="160"/>
                  </a:lnTo>
                  <a:lnTo>
                    <a:pt x="76" y="162"/>
                  </a:lnTo>
                  <a:lnTo>
                    <a:pt x="74" y="164"/>
                  </a:lnTo>
                  <a:lnTo>
                    <a:pt x="76" y="164"/>
                  </a:lnTo>
                  <a:lnTo>
                    <a:pt x="78" y="162"/>
                  </a:lnTo>
                  <a:lnTo>
                    <a:pt x="76" y="162"/>
                  </a:lnTo>
                  <a:lnTo>
                    <a:pt x="76" y="160"/>
                  </a:lnTo>
                  <a:lnTo>
                    <a:pt x="78" y="158"/>
                  </a:lnTo>
                  <a:lnTo>
                    <a:pt x="80" y="158"/>
                  </a:lnTo>
                  <a:lnTo>
                    <a:pt x="82" y="158"/>
                  </a:lnTo>
                  <a:lnTo>
                    <a:pt x="86" y="160"/>
                  </a:lnTo>
                  <a:lnTo>
                    <a:pt x="88" y="160"/>
                  </a:lnTo>
                  <a:lnTo>
                    <a:pt x="90" y="160"/>
                  </a:lnTo>
                  <a:lnTo>
                    <a:pt x="92" y="160"/>
                  </a:lnTo>
                  <a:lnTo>
                    <a:pt x="94" y="160"/>
                  </a:lnTo>
                  <a:lnTo>
                    <a:pt x="96" y="162"/>
                  </a:lnTo>
                  <a:lnTo>
                    <a:pt x="98" y="162"/>
                  </a:lnTo>
                  <a:lnTo>
                    <a:pt x="100" y="162"/>
                  </a:lnTo>
                  <a:lnTo>
                    <a:pt x="102" y="162"/>
                  </a:lnTo>
                  <a:lnTo>
                    <a:pt x="102" y="160"/>
                  </a:lnTo>
                  <a:lnTo>
                    <a:pt x="104" y="160"/>
                  </a:lnTo>
                  <a:lnTo>
                    <a:pt x="106" y="160"/>
                  </a:lnTo>
                  <a:lnTo>
                    <a:pt x="110" y="162"/>
                  </a:lnTo>
                  <a:lnTo>
                    <a:pt x="114" y="162"/>
                  </a:lnTo>
                  <a:lnTo>
                    <a:pt x="118" y="164"/>
                  </a:lnTo>
                  <a:lnTo>
                    <a:pt x="122" y="166"/>
                  </a:lnTo>
                  <a:lnTo>
                    <a:pt x="124" y="166"/>
                  </a:lnTo>
                  <a:lnTo>
                    <a:pt x="130" y="168"/>
                  </a:lnTo>
                  <a:lnTo>
                    <a:pt x="134" y="168"/>
                  </a:lnTo>
                  <a:lnTo>
                    <a:pt x="136" y="170"/>
                  </a:lnTo>
                  <a:lnTo>
                    <a:pt x="140" y="172"/>
                  </a:lnTo>
                  <a:lnTo>
                    <a:pt x="142" y="172"/>
                  </a:lnTo>
                  <a:lnTo>
                    <a:pt x="144" y="172"/>
                  </a:lnTo>
                  <a:lnTo>
                    <a:pt x="146" y="174"/>
                  </a:lnTo>
                  <a:lnTo>
                    <a:pt x="148" y="174"/>
                  </a:lnTo>
                  <a:lnTo>
                    <a:pt x="154" y="176"/>
                  </a:lnTo>
                  <a:lnTo>
                    <a:pt x="156" y="178"/>
                  </a:lnTo>
                  <a:lnTo>
                    <a:pt x="156" y="176"/>
                  </a:lnTo>
                  <a:lnTo>
                    <a:pt x="158" y="176"/>
                  </a:lnTo>
                  <a:lnTo>
                    <a:pt x="164" y="178"/>
                  </a:lnTo>
                  <a:lnTo>
                    <a:pt x="168" y="180"/>
                  </a:lnTo>
                  <a:lnTo>
                    <a:pt x="170" y="182"/>
                  </a:lnTo>
                  <a:lnTo>
                    <a:pt x="174" y="182"/>
                  </a:lnTo>
                  <a:lnTo>
                    <a:pt x="174" y="184"/>
                  </a:lnTo>
                  <a:lnTo>
                    <a:pt x="176" y="184"/>
                  </a:lnTo>
                  <a:lnTo>
                    <a:pt x="178" y="184"/>
                  </a:lnTo>
                  <a:lnTo>
                    <a:pt x="180" y="184"/>
                  </a:lnTo>
                  <a:lnTo>
                    <a:pt x="178" y="182"/>
                  </a:lnTo>
                  <a:lnTo>
                    <a:pt x="180" y="182"/>
                  </a:lnTo>
                  <a:lnTo>
                    <a:pt x="182" y="182"/>
                  </a:lnTo>
                  <a:lnTo>
                    <a:pt x="182" y="184"/>
                  </a:lnTo>
                  <a:lnTo>
                    <a:pt x="184" y="184"/>
                  </a:lnTo>
                  <a:lnTo>
                    <a:pt x="186" y="186"/>
                  </a:lnTo>
                  <a:lnTo>
                    <a:pt x="188" y="186"/>
                  </a:lnTo>
                  <a:lnTo>
                    <a:pt x="188" y="188"/>
                  </a:lnTo>
                  <a:lnTo>
                    <a:pt x="190" y="190"/>
                  </a:lnTo>
                  <a:lnTo>
                    <a:pt x="192" y="190"/>
                  </a:lnTo>
                  <a:lnTo>
                    <a:pt x="194" y="190"/>
                  </a:lnTo>
                  <a:lnTo>
                    <a:pt x="196" y="190"/>
                  </a:lnTo>
                  <a:lnTo>
                    <a:pt x="198" y="190"/>
                  </a:lnTo>
                  <a:lnTo>
                    <a:pt x="200" y="190"/>
                  </a:lnTo>
                  <a:lnTo>
                    <a:pt x="200" y="192"/>
                  </a:lnTo>
                  <a:lnTo>
                    <a:pt x="200" y="194"/>
                  </a:lnTo>
                  <a:lnTo>
                    <a:pt x="202" y="196"/>
                  </a:lnTo>
                  <a:lnTo>
                    <a:pt x="204" y="196"/>
                  </a:lnTo>
                  <a:lnTo>
                    <a:pt x="204" y="198"/>
                  </a:lnTo>
                  <a:lnTo>
                    <a:pt x="204" y="200"/>
                  </a:lnTo>
                  <a:lnTo>
                    <a:pt x="206" y="200"/>
                  </a:lnTo>
                  <a:lnTo>
                    <a:pt x="206" y="202"/>
                  </a:lnTo>
                  <a:lnTo>
                    <a:pt x="208" y="202"/>
                  </a:lnTo>
                  <a:lnTo>
                    <a:pt x="210" y="204"/>
                  </a:lnTo>
                  <a:lnTo>
                    <a:pt x="210" y="206"/>
                  </a:lnTo>
                  <a:lnTo>
                    <a:pt x="210" y="208"/>
                  </a:lnTo>
                  <a:lnTo>
                    <a:pt x="210" y="210"/>
                  </a:lnTo>
                  <a:lnTo>
                    <a:pt x="208" y="210"/>
                  </a:lnTo>
                  <a:lnTo>
                    <a:pt x="208" y="212"/>
                  </a:lnTo>
                  <a:lnTo>
                    <a:pt x="206" y="212"/>
                  </a:lnTo>
                  <a:lnTo>
                    <a:pt x="204" y="214"/>
                  </a:lnTo>
                  <a:lnTo>
                    <a:pt x="204" y="216"/>
                  </a:lnTo>
                  <a:lnTo>
                    <a:pt x="202" y="218"/>
                  </a:lnTo>
                  <a:lnTo>
                    <a:pt x="200" y="218"/>
                  </a:lnTo>
                  <a:lnTo>
                    <a:pt x="198" y="218"/>
                  </a:lnTo>
                  <a:lnTo>
                    <a:pt x="198" y="220"/>
                  </a:lnTo>
                  <a:lnTo>
                    <a:pt x="196" y="220"/>
                  </a:lnTo>
                  <a:lnTo>
                    <a:pt x="194" y="220"/>
                  </a:lnTo>
                  <a:lnTo>
                    <a:pt x="194" y="222"/>
                  </a:lnTo>
                  <a:lnTo>
                    <a:pt x="190" y="222"/>
                  </a:lnTo>
                  <a:lnTo>
                    <a:pt x="188" y="222"/>
                  </a:lnTo>
                  <a:lnTo>
                    <a:pt x="186" y="222"/>
                  </a:lnTo>
                  <a:lnTo>
                    <a:pt x="184" y="222"/>
                  </a:lnTo>
                  <a:lnTo>
                    <a:pt x="182" y="222"/>
                  </a:lnTo>
                  <a:lnTo>
                    <a:pt x="180" y="222"/>
                  </a:lnTo>
                  <a:lnTo>
                    <a:pt x="178" y="224"/>
                  </a:lnTo>
                  <a:lnTo>
                    <a:pt x="174" y="224"/>
                  </a:lnTo>
                  <a:lnTo>
                    <a:pt x="172" y="224"/>
                  </a:lnTo>
                  <a:lnTo>
                    <a:pt x="168" y="224"/>
                  </a:lnTo>
                  <a:lnTo>
                    <a:pt x="164" y="224"/>
                  </a:lnTo>
                  <a:lnTo>
                    <a:pt x="162" y="224"/>
                  </a:lnTo>
                  <a:lnTo>
                    <a:pt x="158" y="222"/>
                  </a:lnTo>
                  <a:lnTo>
                    <a:pt x="156" y="222"/>
                  </a:lnTo>
                  <a:lnTo>
                    <a:pt x="154" y="222"/>
                  </a:lnTo>
                  <a:lnTo>
                    <a:pt x="152" y="222"/>
                  </a:lnTo>
                  <a:lnTo>
                    <a:pt x="150" y="222"/>
                  </a:lnTo>
                  <a:lnTo>
                    <a:pt x="146" y="222"/>
                  </a:lnTo>
                  <a:lnTo>
                    <a:pt x="144" y="222"/>
                  </a:lnTo>
                  <a:lnTo>
                    <a:pt x="142" y="222"/>
                  </a:lnTo>
                  <a:lnTo>
                    <a:pt x="142" y="220"/>
                  </a:lnTo>
                  <a:lnTo>
                    <a:pt x="140" y="220"/>
                  </a:lnTo>
                  <a:lnTo>
                    <a:pt x="138" y="220"/>
                  </a:lnTo>
                  <a:lnTo>
                    <a:pt x="136" y="220"/>
                  </a:lnTo>
                  <a:lnTo>
                    <a:pt x="130" y="220"/>
                  </a:lnTo>
                  <a:lnTo>
                    <a:pt x="128" y="220"/>
                  </a:lnTo>
                  <a:lnTo>
                    <a:pt x="124" y="218"/>
                  </a:lnTo>
                  <a:lnTo>
                    <a:pt x="122" y="218"/>
                  </a:lnTo>
                  <a:lnTo>
                    <a:pt x="118" y="216"/>
                  </a:lnTo>
                  <a:lnTo>
                    <a:pt x="116" y="216"/>
                  </a:lnTo>
                  <a:lnTo>
                    <a:pt x="114" y="216"/>
                  </a:lnTo>
                  <a:lnTo>
                    <a:pt x="112" y="214"/>
                  </a:lnTo>
                  <a:lnTo>
                    <a:pt x="110" y="214"/>
                  </a:lnTo>
                  <a:lnTo>
                    <a:pt x="108" y="214"/>
                  </a:lnTo>
                  <a:lnTo>
                    <a:pt x="108" y="216"/>
                  </a:lnTo>
                  <a:lnTo>
                    <a:pt x="106" y="216"/>
                  </a:lnTo>
                  <a:lnTo>
                    <a:pt x="104" y="214"/>
                  </a:lnTo>
                  <a:lnTo>
                    <a:pt x="102" y="212"/>
                  </a:lnTo>
                  <a:lnTo>
                    <a:pt x="100" y="212"/>
                  </a:lnTo>
                  <a:lnTo>
                    <a:pt x="96" y="212"/>
                  </a:lnTo>
                  <a:lnTo>
                    <a:pt x="94" y="212"/>
                  </a:lnTo>
                  <a:lnTo>
                    <a:pt x="94" y="210"/>
                  </a:lnTo>
                  <a:lnTo>
                    <a:pt x="92" y="210"/>
                  </a:lnTo>
                  <a:lnTo>
                    <a:pt x="92" y="212"/>
                  </a:lnTo>
                  <a:lnTo>
                    <a:pt x="90" y="212"/>
                  </a:lnTo>
                  <a:lnTo>
                    <a:pt x="86" y="210"/>
                  </a:lnTo>
                  <a:lnTo>
                    <a:pt x="84" y="210"/>
                  </a:lnTo>
                  <a:lnTo>
                    <a:pt x="84" y="208"/>
                  </a:lnTo>
                  <a:lnTo>
                    <a:pt x="80" y="208"/>
                  </a:lnTo>
                  <a:lnTo>
                    <a:pt x="80" y="206"/>
                  </a:lnTo>
                  <a:lnTo>
                    <a:pt x="78" y="206"/>
                  </a:lnTo>
                  <a:lnTo>
                    <a:pt x="78" y="204"/>
                  </a:lnTo>
                  <a:lnTo>
                    <a:pt x="76" y="204"/>
                  </a:lnTo>
                  <a:lnTo>
                    <a:pt x="74" y="204"/>
                  </a:lnTo>
                  <a:lnTo>
                    <a:pt x="74" y="202"/>
                  </a:lnTo>
                  <a:lnTo>
                    <a:pt x="72" y="204"/>
                  </a:lnTo>
                  <a:lnTo>
                    <a:pt x="70" y="202"/>
                  </a:lnTo>
                  <a:lnTo>
                    <a:pt x="68" y="202"/>
                  </a:lnTo>
                  <a:lnTo>
                    <a:pt x="66" y="202"/>
                  </a:lnTo>
                  <a:lnTo>
                    <a:pt x="64" y="202"/>
                  </a:lnTo>
                  <a:lnTo>
                    <a:pt x="62" y="202"/>
                  </a:lnTo>
                  <a:lnTo>
                    <a:pt x="62" y="204"/>
                  </a:lnTo>
                  <a:lnTo>
                    <a:pt x="64" y="204"/>
                  </a:lnTo>
                  <a:lnTo>
                    <a:pt x="66" y="204"/>
                  </a:lnTo>
                  <a:lnTo>
                    <a:pt x="68" y="204"/>
                  </a:lnTo>
                  <a:lnTo>
                    <a:pt x="70" y="204"/>
                  </a:lnTo>
                  <a:lnTo>
                    <a:pt x="72" y="206"/>
                  </a:lnTo>
                  <a:lnTo>
                    <a:pt x="74" y="206"/>
                  </a:lnTo>
                  <a:lnTo>
                    <a:pt x="74" y="208"/>
                  </a:lnTo>
                  <a:lnTo>
                    <a:pt x="76" y="210"/>
                  </a:lnTo>
                  <a:lnTo>
                    <a:pt x="80" y="210"/>
                  </a:lnTo>
                  <a:lnTo>
                    <a:pt x="82" y="210"/>
                  </a:lnTo>
                  <a:lnTo>
                    <a:pt x="82" y="212"/>
                  </a:lnTo>
                  <a:lnTo>
                    <a:pt x="84" y="212"/>
                  </a:lnTo>
                  <a:lnTo>
                    <a:pt x="86" y="212"/>
                  </a:lnTo>
                  <a:lnTo>
                    <a:pt x="88" y="214"/>
                  </a:lnTo>
                  <a:lnTo>
                    <a:pt x="90" y="214"/>
                  </a:lnTo>
                  <a:lnTo>
                    <a:pt x="92" y="216"/>
                  </a:lnTo>
                  <a:lnTo>
                    <a:pt x="90" y="216"/>
                  </a:lnTo>
                  <a:lnTo>
                    <a:pt x="90" y="218"/>
                  </a:lnTo>
                  <a:lnTo>
                    <a:pt x="92" y="218"/>
                  </a:lnTo>
                  <a:lnTo>
                    <a:pt x="92" y="216"/>
                  </a:lnTo>
                  <a:lnTo>
                    <a:pt x="94" y="218"/>
                  </a:lnTo>
                  <a:lnTo>
                    <a:pt x="92" y="218"/>
                  </a:lnTo>
                  <a:lnTo>
                    <a:pt x="92" y="220"/>
                  </a:lnTo>
                  <a:lnTo>
                    <a:pt x="94" y="220"/>
                  </a:lnTo>
                  <a:lnTo>
                    <a:pt x="96" y="220"/>
                  </a:lnTo>
                  <a:lnTo>
                    <a:pt x="96" y="222"/>
                  </a:lnTo>
                  <a:lnTo>
                    <a:pt x="98" y="222"/>
                  </a:lnTo>
                  <a:lnTo>
                    <a:pt x="102" y="222"/>
                  </a:lnTo>
                  <a:lnTo>
                    <a:pt x="106" y="222"/>
                  </a:lnTo>
                  <a:lnTo>
                    <a:pt x="108" y="222"/>
                  </a:lnTo>
                  <a:lnTo>
                    <a:pt x="110" y="224"/>
                  </a:lnTo>
                  <a:lnTo>
                    <a:pt x="112" y="226"/>
                  </a:lnTo>
                  <a:lnTo>
                    <a:pt x="116" y="228"/>
                  </a:lnTo>
                  <a:lnTo>
                    <a:pt x="118" y="232"/>
                  </a:lnTo>
                  <a:lnTo>
                    <a:pt x="116" y="230"/>
                  </a:lnTo>
                  <a:lnTo>
                    <a:pt x="114" y="230"/>
                  </a:lnTo>
                  <a:lnTo>
                    <a:pt x="114" y="232"/>
                  </a:lnTo>
                  <a:lnTo>
                    <a:pt x="116" y="232"/>
                  </a:lnTo>
                  <a:lnTo>
                    <a:pt x="116" y="234"/>
                  </a:lnTo>
                  <a:lnTo>
                    <a:pt x="116" y="236"/>
                  </a:lnTo>
                  <a:lnTo>
                    <a:pt x="116" y="238"/>
                  </a:lnTo>
                  <a:lnTo>
                    <a:pt x="114" y="238"/>
                  </a:lnTo>
                  <a:lnTo>
                    <a:pt x="114" y="236"/>
                  </a:lnTo>
                  <a:lnTo>
                    <a:pt x="112" y="236"/>
                  </a:lnTo>
                  <a:lnTo>
                    <a:pt x="112" y="238"/>
                  </a:lnTo>
                  <a:lnTo>
                    <a:pt x="114" y="240"/>
                  </a:lnTo>
                  <a:lnTo>
                    <a:pt x="114" y="242"/>
                  </a:lnTo>
                  <a:lnTo>
                    <a:pt x="116" y="242"/>
                  </a:lnTo>
                  <a:lnTo>
                    <a:pt x="118" y="242"/>
                  </a:lnTo>
                  <a:lnTo>
                    <a:pt x="118" y="244"/>
                  </a:lnTo>
                  <a:lnTo>
                    <a:pt x="120" y="246"/>
                  </a:lnTo>
                  <a:lnTo>
                    <a:pt x="120" y="248"/>
                  </a:lnTo>
                  <a:lnTo>
                    <a:pt x="122" y="248"/>
                  </a:lnTo>
                  <a:lnTo>
                    <a:pt x="124" y="250"/>
                  </a:lnTo>
                  <a:lnTo>
                    <a:pt x="126" y="254"/>
                  </a:lnTo>
                  <a:lnTo>
                    <a:pt x="124" y="256"/>
                  </a:lnTo>
                  <a:lnTo>
                    <a:pt x="122" y="256"/>
                  </a:lnTo>
                  <a:lnTo>
                    <a:pt x="124" y="258"/>
                  </a:lnTo>
                  <a:lnTo>
                    <a:pt x="126" y="258"/>
                  </a:lnTo>
                  <a:lnTo>
                    <a:pt x="130" y="260"/>
                  </a:lnTo>
                  <a:lnTo>
                    <a:pt x="134" y="262"/>
                  </a:lnTo>
                  <a:lnTo>
                    <a:pt x="136" y="260"/>
                  </a:lnTo>
                  <a:lnTo>
                    <a:pt x="138" y="260"/>
                  </a:lnTo>
                  <a:lnTo>
                    <a:pt x="140" y="260"/>
                  </a:lnTo>
                  <a:lnTo>
                    <a:pt x="140" y="262"/>
                  </a:lnTo>
                  <a:lnTo>
                    <a:pt x="142" y="262"/>
                  </a:lnTo>
                  <a:lnTo>
                    <a:pt x="142" y="264"/>
                  </a:lnTo>
                  <a:lnTo>
                    <a:pt x="144" y="264"/>
                  </a:lnTo>
                  <a:lnTo>
                    <a:pt x="148" y="266"/>
                  </a:lnTo>
                  <a:lnTo>
                    <a:pt x="148" y="268"/>
                  </a:lnTo>
                  <a:lnTo>
                    <a:pt x="150" y="268"/>
                  </a:lnTo>
                  <a:lnTo>
                    <a:pt x="152" y="270"/>
                  </a:lnTo>
                  <a:lnTo>
                    <a:pt x="154" y="270"/>
                  </a:lnTo>
                  <a:lnTo>
                    <a:pt x="158" y="270"/>
                  </a:lnTo>
                  <a:lnTo>
                    <a:pt x="160" y="270"/>
                  </a:lnTo>
                  <a:lnTo>
                    <a:pt x="162" y="270"/>
                  </a:lnTo>
                  <a:lnTo>
                    <a:pt x="164" y="270"/>
                  </a:lnTo>
                  <a:lnTo>
                    <a:pt x="166" y="270"/>
                  </a:lnTo>
                  <a:lnTo>
                    <a:pt x="168" y="270"/>
                  </a:lnTo>
                  <a:lnTo>
                    <a:pt x="170" y="270"/>
                  </a:lnTo>
                  <a:lnTo>
                    <a:pt x="172" y="270"/>
                  </a:lnTo>
                  <a:lnTo>
                    <a:pt x="174" y="270"/>
                  </a:lnTo>
                  <a:lnTo>
                    <a:pt x="176" y="270"/>
                  </a:lnTo>
                  <a:lnTo>
                    <a:pt x="178" y="270"/>
                  </a:lnTo>
                  <a:lnTo>
                    <a:pt x="178" y="268"/>
                  </a:lnTo>
                  <a:lnTo>
                    <a:pt x="178" y="266"/>
                  </a:lnTo>
                  <a:lnTo>
                    <a:pt x="178" y="264"/>
                  </a:lnTo>
                  <a:lnTo>
                    <a:pt x="176" y="264"/>
                  </a:lnTo>
                  <a:lnTo>
                    <a:pt x="174" y="264"/>
                  </a:lnTo>
                  <a:lnTo>
                    <a:pt x="176" y="262"/>
                  </a:lnTo>
                  <a:lnTo>
                    <a:pt x="174" y="262"/>
                  </a:lnTo>
                  <a:lnTo>
                    <a:pt x="172" y="260"/>
                  </a:lnTo>
                  <a:lnTo>
                    <a:pt x="170" y="260"/>
                  </a:lnTo>
                  <a:lnTo>
                    <a:pt x="168" y="260"/>
                  </a:lnTo>
                  <a:lnTo>
                    <a:pt x="166" y="260"/>
                  </a:lnTo>
                  <a:lnTo>
                    <a:pt x="164" y="260"/>
                  </a:lnTo>
                  <a:lnTo>
                    <a:pt x="162" y="260"/>
                  </a:lnTo>
                  <a:lnTo>
                    <a:pt x="160" y="260"/>
                  </a:lnTo>
                  <a:lnTo>
                    <a:pt x="158" y="258"/>
                  </a:lnTo>
                  <a:lnTo>
                    <a:pt x="156" y="256"/>
                  </a:lnTo>
                  <a:lnTo>
                    <a:pt x="152" y="254"/>
                  </a:lnTo>
                  <a:lnTo>
                    <a:pt x="152" y="252"/>
                  </a:lnTo>
                  <a:lnTo>
                    <a:pt x="150" y="252"/>
                  </a:lnTo>
                  <a:lnTo>
                    <a:pt x="146" y="250"/>
                  </a:lnTo>
                  <a:lnTo>
                    <a:pt x="146" y="248"/>
                  </a:lnTo>
                  <a:lnTo>
                    <a:pt x="148" y="248"/>
                  </a:lnTo>
                  <a:lnTo>
                    <a:pt x="150" y="248"/>
                  </a:lnTo>
                  <a:lnTo>
                    <a:pt x="152" y="246"/>
                  </a:lnTo>
                  <a:lnTo>
                    <a:pt x="152" y="244"/>
                  </a:lnTo>
                  <a:lnTo>
                    <a:pt x="150" y="244"/>
                  </a:lnTo>
                  <a:lnTo>
                    <a:pt x="152" y="242"/>
                  </a:lnTo>
                  <a:lnTo>
                    <a:pt x="154" y="242"/>
                  </a:lnTo>
                  <a:lnTo>
                    <a:pt x="156" y="242"/>
                  </a:lnTo>
                  <a:lnTo>
                    <a:pt x="160" y="244"/>
                  </a:lnTo>
                  <a:lnTo>
                    <a:pt x="162" y="244"/>
                  </a:lnTo>
                  <a:lnTo>
                    <a:pt x="166" y="246"/>
                  </a:lnTo>
                  <a:lnTo>
                    <a:pt x="168" y="246"/>
                  </a:lnTo>
                  <a:lnTo>
                    <a:pt x="168" y="248"/>
                  </a:lnTo>
                  <a:lnTo>
                    <a:pt x="172" y="250"/>
                  </a:lnTo>
                  <a:lnTo>
                    <a:pt x="174" y="250"/>
                  </a:lnTo>
                  <a:lnTo>
                    <a:pt x="176" y="250"/>
                  </a:lnTo>
                  <a:lnTo>
                    <a:pt x="178" y="250"/>
                  </a:lnTo>
                  <a:lnTo>
                    <a:pt x="178" y="252"/>
                  </a:lnTo>
                  <a:lnTo>
                    <a:pt x="182" y="252"/>
                  </a:lnTo>
                  <a:lnTo>
                    <a:pt x="184" y="252"/>
                  </a:lnTo>
                  <a:lnTo>
                    <a:pt x="186" y="252"/>
                  </a:lnTo>
                  <a:lnTo>
                    <a:pt x="188" y="252"/>
                  </a:lnTo>
                  <a:lnTo>
                    <a:pt x="192" y="254"/>
                  </a:lnTo>
                  <a:lnTo>
                    <a:pt x="194" y="256"/>
                  </a:lnTo>
                  <a:lnTo>
                    <a:pt x="196" y="256"/>
                  </a:lnTo>
                  <a:lnTo>
                    <a:pt x="198" y="256"/>
                  </a:lnTo>
                  <a:lnTo>
                    <a:pt x="200" y="256"/>
                  </a:lnTo>
                  <a:lnTo>
                    <a:pt x="202" y="256"/>
                  </a:lnTo>
                  <a:lnTo>
                    <a:pt x="204" y="256"/>
                  </a:lnTo>
                  <a:lnTo>
                    <a:pt x="204" y="254"/>
                  </a:lnTo>
                  <a:lnTo>
                    <a:pt x="206" y="254"/>
                  </a:lnTo>
                  <a:lnTo>
                    <a:pt x="206" y="256"/>
                  </a:lnTo>
                  <a:lnTo>
                    <a:pt x="208" y="256"/>
                  </a:lnTo>
                  <a:lnTo>
                    <a:pt x="208" y="254"/>
                  </a:lnTo>
                  <a:lnTo>
                    <a:pt x="208" y="252"/>
                  </a:lnTo>
                  <a:lnTo>
                    <a:pt x="210" y="252"/>
                  </a:lnTo>
                  <a:lnTo>
                    <a:pt x="212" y="254"/>
                  </a:lnTo>
                  <a:lnTo>
                    <a:pt x="212" y="256"/>
                  </a:lnTo>
                  <a:lnTo>
                    <a:pt x="214" y="256"/>
                  </a:lnTo>
                  <a:lnTo>
                    <a:pt x="212" y="254"/>
                  </a:lnTo>
                  <a:lnTo>
                    <a:pt x="212" y="252"/>
                  </a:lnTo>
                  <a:lnTo>
                    <a:pt x="210" y="250"/>
                  </a:lnTo>
                  <a:lnTo>
                    <a:pt x="210" y="248"/>
                  </a:lnTo>
                  <a:lnTo>
                    <a:pt x="208" y="248"/>
                  </a:lnTo>
                  <a:lnTo>
                    <a:pt x="208" y="246"/>
                  </a:lnTo>
                  <a:lnTo>
                    <a:pt x="206" y="246"/>
                  </a:lnTo>
                  <a:lnTo>
                    <a:pt x="204" y="246"/>
                  </a:lnTo>
                  <a:lnTo>
                    <a:pt x="204" y="244"/>
                  </a:lnTo>
                  <a:lnTo>
                    <a:pt x="202" y="244"/>
                  </a:lnTo>
                  <a:lnTo>
                    <a:pt x="200" y="242"/>
                  </a:lnTo>
                  <a:lnTo>
                    <a:pt x="198" y="240"/>
                  </a:lnTo>
                  <a:lnTo>
                    <a:pt x="196" y="240"/>
                  </a:lnTo>
                  <a:lnTo>
                    <a:pt x="196" y="238"/>
                  </a:lnTo>
                  <a:lnTo>
                    <a:pt x="194" y="238"/>
                  </a:lnTo>
                  <a:lnTo>
                    <a:pt x="194" y="236"/>
                  </a:lnTo>
                  <a:lnTo>
                    <a:pt x="194" y="234"/>
                  </a:lnTo>
                  <a:lnTo>
                    <a:pt x="196" y="234"/>
                  </a:lnTo>
                  <a:lnTo>
                    <a:pt x="196" y="232"/>
                  </a:lnTo>
                  <a:lnTo>
                    <a:pt x="198" y="232"/>
                  </a:lnTo>
                  <a:lnTo>
                    <a:pt x="200" y="232"/>
                  </a:lnTo>
                  <a:lnTo>
                    <a:pt x="204" y="230"/>
                  </a:lnTo>
                  <a:lnTo>
                    <a:pt x="206" y="228"/>
                  </a:lnTo>
                  <a:lnTo>
                    <a:pt x="206" y="226"/>
                  </a:lnTo>
                  <a:lnTo>
                    <a:pt x="208" y="226"/>
                  </a:lnTo>
                  <a:lnTo>
                    <a:pt x="210" y="226"/>
                  </a:lnTo>
                  <a:lnTo>
                    <a:pt x="212" y="226"/>
                  </a:lnTo>
                  <a:lnTo>
                    <a:pt x="214" y="224"/>
                  </a:lnTo>
                  <a:lnTo>
                    <a:pt x="216" y="224"/>
                  </a:lnTo>
                  <a:lnTo>
                    <a:pt x="218" y="224"/>
                  </a:lnTo>
                  <a:lnTo>
                    <a:pt x="220" y="222"/>
                  </a:lnTo>
                  <a:lnTo>
                    <a:pt x="222" y="222"/>
                  </a:lnTo>
                  <a:lnTo>
                    <a:pt x="224" y="220"/>
                  </a:lnTo>
                  <a:lnTo>
                    <a:pt x="226" y="218"/>
                  </a:lnTo>
                  <a:lnTo>
                    <a:pt x="226" y="216"/>
                  </a:lnTo>
                  <a:lnTo>
                    <a:pt x="228" y="216"/>
                  </a:lnTo>
                  <a:lnTo>
                    <a:pt x="230" y="216"/>
                  </a:lnTo>
                  <a:lnTo>
                    <a:pt x="234" y="218"/>
                  </a:lnTo>
                  <a:lnTo>
                    <a:pt x="236" y="218"/>
                  </a:lnTo>
                  <a:lnTo>
                    <a:pt x="238" y="218"/>
                  </a:lnTo>
                  <a:lnTo>
                    <a:pt x="240" y="218"/>
                  </a:lnTo>
                  <a:lnTo>
                    <a:pt x="244" y="218"/>
                  </a:lnTo>
                  <a:lnTo>
                    <a:pt x="246" y="218"/>
                  </a:lnTo>
                  <a:lnTo>
                    <a:pt x="248" y="220"/>
                  </a:lnTo>
                  <a:lnTo>
                    <a:pt x="250" y="220"/>
                  </a:lnTo>
                  <a:lnTo>
                    <a:pt x="250" y="222"/>
                  </a:lnTo>
                  <a:lnTo>
                    <a:pt x="252" y="222"/>
                  </a:lnTo>
                  <a:lnTo>
                    <a:pt x="256" y="222"/>
                  </a:lnTo>
                  <a:lnTo>
                    <a:pt x="258" y="224"/>
                  </a:lnTo>
                  <a:lnTo>
                    <a:pt x="260" y="224"/>
                  </a:lnTo>
                  <a:lnTo>
                    <a:pt x="260" y="226"/>
                  </a:lnTo>
                  <a:lnTo>
                    <a:pt x="262" y="228"/>
                  </a:lnTo>
                  <a:lnTo>
                    <a:pt x="260" y="224"/>
                  </a:lnTo>
                  <a:lnTo>
                    <a:pt x="260" y="222"/>
                  </a:lnTo>
                  <a:lnTo>
                    <a:pt x="258" y="222"/>
                  </a:lnTo>
                  <a:lnTo>
                    <a:pt x="258" y="220"/>
                  </a:lnTo>
                  <a:lnTo>
                    <a:pt x="258" y="218"/>
                  </a:lnTo>
                  <a:lnTo>
                    <a:pt x="260" y="218"/>
                  </a:lnTo>
                  <a:lnTo>
                    <a:pt x="260" y="216"/>
                  </a:lnTo>
                  <a:lnTo>
                    <a:pt x="260" y="214"/>
                  </a:lnTo>
                  <a:lnTo>
                    <a:pt x="262" y="214"/>
                  </a:lnTo>
                  <a:lnTo>
                    <a:pt x="262" y="212"/>
                  </a:lnTo>
                  <a:lnTo>
                    <a:pt x="260" y="212"/>
                  </a:lnTo>
                  <a:lnTo>
                    <a:pt x="258" y="210"/>
                  </a:lnTo>
                  <a:lnTo>
                    <a:pt x="260" y="210"/>
                  </a:lnTo>
                  <a:lnTo>
                    <a:pt x="260" y="208"/>
                  </a:lnTo>
                  <a:lnTo>
                    <a:pt x="260" y="206"/>
                  </a:lnTo>
                  <a:lnTo>
                    <a:pt x="258" y="206"/>
                  </a:lnTo>
                  <a:lnTo>
                    <a:pt x="256" y="206"/>
                  </a:lnTo>
                  <a:lnTo>
                    <a:pt x="256" y="204"/>
                  </a:lnTo>
                  <a:lnTo>
                    <a:pt x="254" y="204"/>
                  </a:lnTo>
                  <a:lnTo>
                    <a:pt x="252" y="202"/>
                  </a:lnTo>
                  <a:lnTo>
                    <a:pt x="250" y="202"/>
                  </a:lnTo>
                  <a:lnTo>
                    <a:pt x="248" y="202"/>
                  </a:lnTo>
                  <a:lnTo>
                    <a:pt x="246" y="202"/>
                  </a:lnTo>
                  <a:lnTo>
                    <a:pt x="246" y="200"/>
                  </a:lnTo>
                  <a:lnTo>
                    <a:pt x="244" y="200"/>
                  </a:lnTo>
                  <a:lnTo>
                    <a:pt x="244" y="198"/>
                  </a:lnTo>
                  <a:lnTo>
                    <a:pt x="244" y="196"/>
                  </a:lnTo>
                  <a:lnTo>
                    <a:pt x="246" y="194"/>
                  </a:lnTo>
                  <a:lnTo>
                    <a:pt x="246" y="192"/>
                  </a:lnTo>
                  <a:lnTo>
                    <a:pt x="248" y="192"/>
                  </a:lnTo>
                  <a:lnTo>
                    <a:pt x="248" y="190"/>
                  </a:lnTo>
                  <a:lnTo>
                    <a:pt x="246" y="190"/>
                  </a:lnTo>
                  <a:lnTo>
                    <a:pt x="246" y="188"/>
                  </a:lnTo>
                  <a:lnTo>
                    <a:pt x="248" y="186"/>
                  </a:lnTo>
                  <a:lnTo>
                    <a:pt x="246" y="186"/>
                  </a:lnTo>
                  <a:lnTo>
                    <a:pt x="246" y="184"/>
                  </a:lnTo>
                  <a:lnTo>
                    <a:pt x="246" y="182"/>
                  </a:lnTo>
                  <a:lnTo>
                    <a:pt x="246" y="180"/>
                  </a:lnTo>
                  <a:lnTo>
                    <a:pt x="244" y="178"/>
                  </a:lnTo>
                  <a:lnTo>
                    <a:pt x="242" y="178"/>
                  </a:lnTo>
                  <a:lnTo>
                    <a:pt x="240" y="176"/>
                  </a:lnTo>
                  <a:lnTo>
                    <a:pt x="238" y="176"/>
                  </a:lnTo>
                  <a:lnTo>
                    <a:pt x="236" y="176"/>
                  </a:lnTo>
                  <a:lnTo>
                    <a:pt x="236" y="174"/>
                  </a:lnTo>
                  <a:lnTo>
                    <a:pt x="234" y="174"/>
                  </a:lnTo>
                  <a:lnTo>
                    <a:pt x="230" y="174"/>
                  </a:lnTo>
                  <a:lnTo>
                    <a:pt x="228" y="174"/>
                  </a:lnTo>
                  <a:lnTo>
                    <a:pt x="228" y="172"/>
                  </a:lnTo>
                  <a:lnTo>
                    <a:pt x="230" y="172"/>
                  </a:lnTo>
                  <a:lnTo>
                    <a:pt x="232" y="172"/>
                  </a:lnTo>
                  <a:lnTo>
                    <a:pt x="234" y="174"/>
                  </a:lnTo>
                  <a:lnTo>
                    <a:pt x="236" y="174"/>
                  </a:lnTo>
                  <a:lnTo>
                    <a:pt x="238" y="174"/>
                  </a:lnTo>
                  <a:lnTo>
                    <a:pt x="240" y="174"/>
                  </a:lnTo>
                  <a:lnTo>
                    <a:pt x="242" y="174"/>
                  </a:lnTo>
                  <a:lnTo>
                    <a:pt x="246" y="174"/>
                  </a:lnTo>
                  <a:lnTo>
                    <a:pt x="250" y="174"/>
                  </a:lnTo>
                  <a:lnTo>
                    <a:pt x="252" y="174"/>
                  </a:lnTo>
                  <a:lnTo>
                    <a:pt x="254" y="174"/>
                  </a:lnTo>
                  <a:lnTo>
                    <a:pt x="256" y="174"/>
                  </a:lnTo>
                  <a:lnTo>
                    <a:pt x="258" y="174"/>
                  </a:lnTo>
                  <a:lnTo>
                    <a:pt x="260" y="174"/>
                  </a:lnTo>
                  <a:lnTo>
                    <a:pt x="262" y="174"/>
                  </a:lnTo>
                  <a:lnTo>
                    <a:pt x="270" y="174"/>
                  </a:lnTo>
                  <a:lnTo>
                    <a:pt x="270" y="176"/>
                  </a:lnTo>
                  <a:lnTo>
                    <a:pt x="272" y="176"/>
                  </a:lnTo>
                  <a:lnTo>
                    <a:pt x="272" y="178"/>
                  </a:lnTo>
                  <a:lnTo>
                    <a:pt x="278" y="180"/>
                  </a:lnTo>
                  <a:lnTo>
                    <a:pt x="280" y="180"/>
                  </a:lnTo>
                  <a:lnTo>
                    <a:pt x="282" y="182"/>
                  </a:lnTo>
                  <a:lnTo>
                    <a:pt x="284" y="182"/>
                  </a:lnTo>
                  <a:lnTo>
                    <a:pt x="284" y="184"/>
                  </a:lnTo>
                  <a:lnTo>
                    <a:pt x="284" y="186"/>
                  </a:lnTo>
                  <a:lnTo>
                    <a:pt x="286" y="186"/>
                  </a:lnTo>
                  <a:lnTo>
                    <a:pt x="286" y="188"/>
                  </a:lnTo>
                  <a:lnTo>
                    <a:pt x="284" y="188"/>
                  </a:lnTo>
                  <a:lnTo>
                    <a:pt x="282" y="188"/>
                  </a:lnTo>
                  <a:lnTo>
                    <a:pt x="280" y="188"/>
                  </a:lnTo>
                  <a:lnTo>
                    <a:pt x="274" y="190"/>
                  </a:lnTo>
                  <a:lnTo>
                    <a:pt x="272" y="190"/>
                  </a:lnTo>
                  <a:lnTo>
                    <a:pt x="270" y="190"/>
                  </a:lnTo>
                  <a:lnTo>
                    <a:pt x="268" y="190"/>
                  </a:lnTo>
                  <a:lnTo>
                    <a:pt x="266" y="190"/>
                  </a:lnTo>
                  <a:lnTo>
                    <a:pt x="266" y="192"/>
                  </a:lnTo>
                  <a:lnTo>
                    <a:pt x="268" y="192"/>
                  </a:lnTo>
                  <a:lnTo>
                    <a:pt x="268" y="194"/>
                  </a:lnTo>
                  <a:lnTo>
                    <a:pt x="266" y="194"/>
                  </a:lnTo>
                  <a:lnTo>
                    <a:pt x="264" y="194"/>
                  </a:lnTo>
                  <a:lnTo>
                    <a:pt x="262" y="196"/>
                  </a:lnTo>
                  <a:lnTo>
                    <a:pt x="262" y="198"/>
                  </a:lnTo>
                  <a:lnTo>
                    <a:pt x="264" y="198"/>
                  </a:lnTo>
                  <a:lnTo>
                    <a:pt x="264" y="200"/>
                  </a:lnTo>
                  <a:lnTo>
                    <a:pt x="266" y="200"/>
                  </a:lnTo>
                  <a:lnTo>
                    <a:pt x="268" y="200"/>
                  </a:lnTo>
                  <a:lnTo>
                    <a:pt x="272" y="202"/>
                  </a:lnTo>
                  <a:lnTo>
                    <a:pt x="274" y="202"/>
                  </a:lnTo>
                  <a:lnTo>
                    <a:pt x="276" y="202"/>
                  </a:lnTo>
                  <a:lnTo>
                    <a:pt x="276" y="204"/>
                  </a:lnTo>
                  <a:lnTo>
                    <a:pt x="278" y="204"/>
                  </a:lnTo>
                  <a:lnTo>
                    <a:pt x="278" y="206"/>
                  </a:lnTo>
                  <a:lnTo>
                    <a:pt x="282" y="208"/>
                  </a:lnTo>
                  <a:lnTo>
                    <a:pt x="284" y="210"/>
                  </a:lnTo>
                  <a:lnTo>
                    <a:pt x="286" y="210"/>
                  </a:lnTo>
                  <a:lnTo>
                    <a:pt x="288" y="210"/>
                  </a:lnTo>
                  <a:lnTo>
                    <a:pt x="290" y="208"/>
                  </a:lnTo>
                  <a:lnTo>
                    <a:pt x="292" y="208"/>
                  </a:lnTo>
                  <a:lnTo>
                    <a:pt x="292" y="210"/>
                  </a:lnTo>
                  <a:lnTo>
                    <a:pt x="294" y="210"/>
                  </a:lnTo>
                  <a:lnTo>
                    <a:pt x="296" y="210"/>
                  </a:lnTo>
                  <a:lnTo>
                    <a:pt x="298" y="210"/>
                  </a:lnTo>
                  <a:lnTo>
                    <a:pt x="300" y="208"/>
                  </a:lnTo>
                  <a:lnTo>
                    <a:pt x="302" y="208"/>
                  </a:lnTo>
                  <a:lnTo>
                    <a:pt x="304" y="208"/>
                  </a:lnTo>
                  <a:lnTo>
                    <a:pt x="306" y="208"/>
                  </a:lnTo>
                  <a:lnTo>
                    <a:pt x="308" y="208"/>
                  </a:lnTo>
                  <a:lnTo>
                    <a:pt x="310" y="206"/>
                  </a:lnTo>
                  <a:lnTo>
                    <a:pt x="310" y="204"/>
                  </a:lnTo>
                  <a:lnTo>
                    <a:pt x="308" y="204"/>
                  </a:lnTo>
                  <a:lnTo>
                    <a:pt x="308" y="202"/>
                  </a:lnTo>
                  <a:lnTo>
                    <a:pt x="306" y="202"/>
                  </a:lnTo>
                  <a:lnTo>
                    <a:pt x="308" y="198"/>
                  </a:lnTo>
                  <a:lnTo>
                    <a:pt x="310" y="196"/>
                  </a:lnTo>
                  <a:lnTo>
                    <a:pt x="308" y="196"/>
                  </a:lnTo>
                  <a:lnTo>
                    <a:pt x="308" y="194"/>
                  </a:lnTo>
                  <a:lnTo>
                    <a:pt x="306" y="194"/>
                  </a:lnTo>
                  <a:lnTo>
                    <a:pt x="306" y="192"/>
                  </a:lnTo>
                  <a:lnTo>
                    <a:pt x="308" y="192"/>
                  </a:lnTo>
                  <a:lnTo>
                    <a:pt x="310" y="192"/>
                  </a:lnTo>
                  <a:lnTo>
                    <a:pt x="312" y="192"/>
                  </a:lnTo>
                  <a:lnTo>
                    <a:pt x="314" y="192"/>
                  </a:lnTo>
                  <a:lnTo>
                    <a:pt x="316" y="192"/>
                  </a:lnTo>
                  <a:lnTo>
                    <a:pt x="318" y="192"/>
                  </a:lnTo>
                  <a:lnTo>
                    <a:pt x="318" y="190"/>
                  </a:lnTo>
                  <a:lnTo>
                    <a:pt x="322" y="190"/>
                  </a:lnTo>
                  <a:lnTo>
                    <a:pt x="322" y="192"/>
                  </a:lnTo>
                  <a:lnTo>
                    <a:pt x="324" y="192"/>
                  </a:lnTo>
                  <a:lnTo>
                    <a:pt x="322" y="190"/>
                  </a:lnTo>
                  <a:lnTo>
                    <a:pt x="320" y="188"/>
                  </a:lnTo>
                  <a:lnTo>
                    <a:pt x="322" y="188"/>
                  </a:lnTo>
                  <a:lnTo>
                    <a:pt x="324" y="188"/>
                  </a:lnTo>
                  <a:lnTo>
                    <a:pt x="326" y="188"/>
                  </a:lnTo>
                  <a:lnTo>
                    <a:pt x="330" y="186"/>
                  </a:lnTo>
                  <a:lnTo>
                    <a:pt x="332" y="186"/>
                  </a:lnTo>
                  <a:lnTo>
                    <a:pt x="332" y="184"/>
                  </a:lnTo>
                  <a:lnTo>
                    <a:pt x="334" y="184"/>
                  </a:lnTo>
                  <a:lnTo>
                    <a:pt x="336" y="184"/>
                  </a:lnTo>
                  <a:lnTo>
                    <a:pt x="336" y="182"/>
                  </a:lnTo>
                  <a:lnTo>
                    <a:pt x="338" y="182"/>
                  </a:lnTo>
                  <a:lnTo>
                    <a:pt x="338" y="180"/>
                  </a:lnTo>
                  <a:lnTo>
                    <a:pt x="340" y="180"/>
                  </a:lnTo>
                  <a:lnTo>
                    <a:pt x="342" y="180"/>
                  </a:lnTo>
                  <a:lnTo>
                    <a:pt x="342" y="178"/>
                  </a:lnTo>
                  <a:lnTo>
                    <a:pt x="344" y="178"/>
                  </a:lnTo>
                  <a:lnTo>
                    <a:pt x="344" y="176"/>
                  </a:lnTo>
                  <a:lnTo>
                    <a:pt x="346" y="178"/>
                  </a:lnTo>
                  <a:lnTo>
                    <a:pt x="348" y="178"/>
                  </a:lnTo>
                  <a:lnTo>
                    <a:pt x="350" y="178"/>
                  </a:lnTo>
                  <a:lnTo>
                    <a:pt x="356" y="176"/>
                  </a:lnTo>
                  <a:lnTo>
                    <a:pt x="356" y="174"/>
                  </a:lnTo>
                  <a:lnTo>
                    <a:pt x="358" y="174"/>
                  </a:lnTo>
                  <a:lnTo>
                    <a:pt x="360" y="174"/>
                  </a:lnTo>
                  <a:lnTo>
                    <a:pt x="362" y="174"/>
                  </a:lnTo>
                  <a:lnTo>
                    <a:pt x="364" y="174"/>
                  </a:lnTo>
                  <a:lnTo>
                    <a:pt x="366" y="174"/>
                  </a:lnTo>
                  <a:lnTo>
                    <a:pt x="368" y="174"/>
                  </a:lnTo>
                  <a:lnTo>
                    <a:pt x="368" y="176"/>
                  </a:lnTo>
                  <a:lnTo>
                    <a:pt x="366" y="176"/>
                  </a:lnTo>
                  <a:lnTo>
                    <a:pt x="368" y="178"/>
                  </a:lnTo>
                  <a:lnTo>
                    <a:pt x="370" y="178"/>
                  </a:lnTo>
                  <a:lnTo>
                    <a:pt x="372" y="178"/>
                  </a:lnTo>
                  <a:lnTo>
                    <a:pt x="372" y="176"/>
                  </a:lnTo>
                  <a:lnTo>
                    <a:pt x="374" y="176"/>
                  </a:lnTo>
                  <a:lnTo>
                    <a:pt x="374" y="174"/>
                  </a:lnTo>
                  <a:lnTo>
                    <a:pt x="372" y="174"/>
                  </a:lnTo>
                  <a:lnTo>
                    <a:pt x="370" y="174"/>
                  </a:lnTo>
                  <a:lnTo>
                    <a:pt x="372" y="174"/>
                  </a:lnTo>
                  <a:lnTo>
                    <a:pt x="372" y="172"/>
                  </a:lnTo>
                  <a:lnTo>
                    <a:pt x="374" y="170"/>
                  </a:lnTo>
                  <a:lnTo>
                    <a:pt x="376" y="170"/>
                  </a:lnTo>
                  <a:lnTo>
                    <a:pt x="378" y="170"/>
                  </a:lnTo>
                  <a:lnTo>
                    <a:pt x="378" y="168"/>
                  </a:lnTo>
                  <a:lnTo>
                    <a:pt x="380" y="168"/>
                  </a:lnTo>
                  <a:lnTo>
                    <a:pt x="382" y="166"/>
                  </a:lnTo>
                  <a:lnTo>
                    <a:pt x="384" y="166"/>
                  </a:lnTo>
                  <a:lnTo>
                    <a:pt x="386" y="166"/>
                  </a:lnTo>
                  <a:lnTo>
                    <a:pt x="388" y="166"/>
                  </a:lnTo>
                  <a:lnTo>
                    <a:pt x="390" y="166"/>
                  </a:lnTo>
                  <a:lnTo>
                    <a:pt x="392" y="166"/>
                  </a:lnTo>
                  <a:lnTo>
                    <a:pt x="388" y="168"/>
                  </a:lnTo>
                  <a:lnTo>
                    <a:pt x="390" y="168"/>
                  </a:lnTo>
                  <a:lnTo>
                    <a:pt x="390" y="170"/>
                  </a:lnTo>
                  <a:lnTo>
                    <a:pt x="388" y="170"/>
                  </a:lnTo>
                  <a:lnTo>
                    <a:pt x="388" y="172"/>
                  </a:lnTo>
                  <a:lnTo>
                    <a:pt x="386" y="172"/>
                  </a:lnTo>
                  <a:lnTo>
                    <a:pt x="386" y="174"/>
                  </a:lnTo>
                  <a:lnTo>
                    <a:pt x="388" y="174"/>
                  </a:lnTo>
                  <a:lnTo>
                    <a:pt x="390" y="174"/>
                  </a:lnTo>
                  <a:lnTo>
                    <a:pt x="392" y="174"/>
                  </a:lnTo>
                  <a:lnTo>
                    <a:pt x="392" y="176"/>
                  </a:lnTo>
                  <a:lnTo>
                    <a:pt x="390" y="178"/>
                  </a:lnTo>
                  <a:lnTo>
                    <a:pt x="390" y="176"/>
                  </a:lnTo>
                  <a:lnTo>
                    <a:pt x="388" y="176"/>
                  </a:lnTo>
                  <a:lnTo>
                    <a:pt x="388" y="178"/>
                  </a:lnTo>
                  <a:lnTo>
                    <a:pt x="386" y="178"/>
                  </a:lnTo>
                  <a:lnTo>
                    <a:pt x="384" y="176"/>
                  </a:lnTo>
                  <a:lnTo>
                    <a:pt x="384" y="178"/>
                  </a:lnTo>
                  <a:lnTo>
                    <a:pt x="382" y="178"/>
                  </a:lnTo>
                  <a:lnTo>
                    <a:pt x="382" y="180"/>
                  </a:lnTo>
                  <a:lnTo>
                    <a:pt x="384" y="180"/>
                  </a:lnTo>
                  <a:lnTo>
                    <a:pt x="386" y="180"/>
                  </a:lnTo>
                  <a:lnTo>
                    <a:pt x="388" y="180"/>
                  </a:lnTo>
                  <a:lnTo>
                    <a:pt x="390" y="180"/>
                  </a:lnTo>
                  <a:lnTo>
                    <a:pt x="392" y="180"/>
                  </a:lnTo>
                  <a:lnTo>
                    <a:pt x="394" y="180"/>
                  </a:lnTo>
                  <a:lnTo>
                    <a:pt x="396" y="180"/>
                  </a:lnTo>
                  <a:lnTo>
                    <a:pt x="398" y="180"/>
                  </a:lnTo>
                  <a:lnTo>
                    <a:pt x="398" y="178"/>
                  </a:lnTo>
                  <a:lnTo>
                    <a:pt x="400" y="178"/>
                  </a:lnTo>
                  <a:lnTo>
                    <a:pt x="400" y="180"/>
                  </a:lnTo>
                  <a:lnTo>
                    <a:pt x="402" y="178"/>
                  </a:lnTo>
                  <a:lnTo>
                    <a:pt x="404" y="178"/>
                  </a:lnTo>
                  <a:lnTo>
                    <a:pt x="404" y="180"/>
                  </a:lnTo>
                  <a:lnTo>
                    <a:pt x="406" y="180"/>
                  </a:lnTo>
                  <a:lnTo>
                    <a:pt x="408" y="182"/>
                  </a:lnTo>
                  <a:lnTo>
                    <a:pt x="410" y="180"/>
                  </a:lnTo>
                  <a:lnTo>
                    <a:pt x="410" y="178"/>
                  </a:lnTo>
                  <a:lnTo>
                    <a:pt x="408" y="178"/>
                  </a:lnTo>
                  <a:lnTo>
                    <a:pt x="408" y="176"/>
                  </a:lnTo>
                  <a:lnTo>
                    <a:pt x="412" y="174"/>
                  </a:lnTo>
                  <a:lnTo>
                    <a:pt x="414" y="174"/>
                  </a:lnTo>
                  <a:lnTo>
                    <a:pt x="416" y="174"/>
                  </a:lnTo>
                  <a:lnTo>
                    <a:pt x="418" y="174"/>
                  </a:lnTo>
                  <a:lnTo>
                    <a:pt x="420" y="174"/>
                  </a:lnTo>
                  <a:lnTo>
                    <a:pt x="422" y="174"/>
                  </a:lnTo>
                  <a:lnTo>
                    <a:pt x="422" y="172"/>
                  </a:lnTo>
                  <a:lnTo>
                    <a:pt x="424" y="174"/>
                  </a:lnTo>
                  <a:lnTo>
                    <a:pt x="426" y="174"/>
                  </a:lnTo>
                  <a:lnTo>
                    <a:pt x="428" y="174"/>
                  </a:lnTo>
                  <a:lnTo>
                    <a:pt x="430" y="174"/>
                  </a:lnTo>
                  <a:lnTo>
                    <a:pt x="432" y="174"/>
                  </a:lnTo>
                  <a:lnTo>
                    <a:pt x="434" y="174"/>
                  </a:lnTo>
                  <a:lnTo>
                    <a:pt x="436" y="174"/>
                  </a:lnTo>
                  <a:lnTo>
                    <a:pt x="438" y="174"/>
                  </a:lnTo>
                  <a:lnTo>
                    <a:pt x="440" y="174"/>
                  </a:lnTo>
                  <a:lnTo>
                    <a:pt x="442" y="174"/>
                  </a:lnTo>
                  <a:lnTo>
                    <a:pt x="444" y="174"/>
                  </a:lnTo>
                  <a:lnTo>
                    <a:pt x="444" y="172"/>
                  </a:lnTo>
                  <a:lnTo>
                    <a:pt x="446" y="172"/>
                  </a:lnTo>
                  <a:lnTo>
                    <a:pt x="448" y="172"/>
                  </a:lnTo>
                  <a:lnTo>
                    <a:pt x="450" y="172"/>
                  </a:lnTo>
                  <a:lnTo>
                    <a:pt x="450" y="170"/>
                  </a:lnTo>
                  <a:lnTo>
                    <a:pt x="450" y="168"/>
                  </a:lnTo>
                  <a:lnTo>
                    <a:pt x="452" y="168"/>
                  </a:lnTo>
                  <a:lnTo>
                    <a:pt x="454" y="168"/>
                  </a:lnTo>
                  <a:lnTo>
                    <a:pt x="458" y="166"/>
                  </a:lnTo>
                  <a:lnTo>
                    <a:pt x="462" y="166"/>
                  </a:lnTo>
                  <a:lnTo>
                    <a:pt x="464" y="166"/>
                  </a:lnTo>
                  <a:lnTo>
                    <a:pt x="464" y="168"/>
                  </a:lnTo>
                  <a:lnTo>
                    <a:pt x="466" y="168"/>
                  </a:lnTo>
                  <a:lnTo>
                    <a:pt x="468" y="168"/>
                  </a:lnTo>
                  <a:lnTo>
                    <a:pt x="470" y="170"/>
                  </a:lnTo>
                  <a:lnTo>
                    <a:pt x="472" y="170"/>
                  </a:lnTo>
                  <a:lnTo>
                    <a:pt x="474" y="170"/>
                  </a:lnTo>
                  <a:lnTo>
                    <a:pt x="474" y="172"/>
                  </a:lnTo>
                  <a:lnTo>
                    <a:pt x="472" y="172"/>
                  </a:lnTo>
                  <a:lnTo>
                    <a:pt x="470" y="172"/>
                  </a:lnTo>
                  <a:lnTo>
                    <a:pt x="470" y="174"/>
                  </a:lnTo>
                  <a:lnTo>
                    <a:pt x="472" y="176"/>
                  </a:lnTo>
                  <a:lnTo>
                    <a:pt x="474" y="176"/>
                  </a:lnTo>
                  <a:lnTo>
                    <a:pt x="478" y="178"/>
                  </a:lnTo>
                  <a:lnTo>
                    <a:pt x="480" y="178"/>
                  </a:lnTo>
                  <a:lnTo>
                    <a:pt x="482" y="176"/>
                  </a:lnTo>
                  <a:lnTo>
                    <a:pt x="484" y="176"/>
                  </a:lnTo>
                  <a:lnTo>
                    <a:pt x="484" y="174"/>
                  </a:lnTo>
                  <a:lnTo>
                    <a:pt x="482" y="174"/>
                  </a:lnTo>
                  <a:lnTo>
                    <a:pt x="480" y="174"/>
                  </a:lnTo>
                  <a:lnTo>
                    <a:pt x="478" y="174"/>
                  </a:lnTo>
                  <a:lnTo>
                    <a:pt x="478" y="172"/>
                  </a:lnTo>
                  <a:lnTo>
                    <a:pt x="480" y="172"/>
                  </a:lnTo>
                  <a:lnTo>
                    <a:pt x="482" y="172"/>
                  </a:lnTo>
                  <a:lnTo>
                    <a:pt x="484" y="172"/>
                  </a:lnTo>
                  <a:lnTo>
                    <a:pt x="486" y="172"/>
                  </a:lnTo>
                  <a:lnTo>
                    <a:pt x="488" y="172"/>
                  </a:lnTo>
                  <a:lnTo>
                    <a:pt x="490" y="172"/>
                  </a:lnTo>
                  <a:lnTo>
                    <a:pt x="490" y="170"/>
                  </a:lnTo>
                  <a:lnTo>
                    <a:pt x="492" y="170"/>
                  </a:lnTo>
                  <a:lnTo>
                    <a:pt x="492" y="168"/>
                  </a:lnTo>
                  <a:lnTo>
                    <a:pt x="494" y="168"/>
                  </a:lnTo>
                  <a:lnTo>
                    <a:pt x="494" y="166"/>
                  </a:lnTo>
                  <a:lnTo>
                    <a:pt x="492" y="164"/>
                  </a:lnTo>
                  <a:lnTo>
                    <a:pt x="490" y="164"/>
                  </a:lnTo>
                  <a:lnTo>
                    <a:pt x="490" y="162"/>
                  </a:lnTo>
                  <a:lnTo>
                    <a:pt x="488" y="162"/>
                  </a:lnTo>
                  <a:lnTo>
                    <a:pt x="488" y="164"/>
                  </a:lnTo>
                  <a:lnTo>
                    <a:pt x="486" y="164"/>
                  </a:lnTo>
                  <a:lnTo>
                    <a:pt x="486" y="162"/>
                  </a:lnTo>
                  <a:lnTo>
                    <a:pt x="486" y="160"/>
                  </a:lnTo>
                  <a:lnTo>
                    <a:pt x="484" y="160"/>
                  </a:lnTo>
                  <a:lnTo>
                    <a:pt x="482" y="158"/>
                  </a:lnTo>
                  <a:lnTo>
                    <a:pt x="478" y="156"/>
                  </a:lnTo>
                  <a:lnTo>
                    <a:pt x="476" y="154"/>
                  </a:lnTo>
                  <a:lnTo>
                    <a:pt x="476" y="152"/>
                  </a:lnTo>
                  <a:lnTo>
                    <a:pt x="478" y="152"/>
                  </a:lnTo>
                  <a:lnTo>
                    <a:pt x="480" y="152"/>
                  </a:lnTo>
                  <a:lnTo>
                    <a:pt x="482" y="152"/>
                  </a:lnTo>
                  <a:lnTo>
                    <a:pt x="480" y="150"/>
                  </a:lnTo>
                  <a:lnTo>
                    <a:pt x="480" y="148"/>
                  </a:lnTo>
                  <a:lnTo>
                    <a:pt x="482" y="148"/>
                  </a:lnTo>
                  <a:lnTo>
                    <a:pt x="484" y="148"/>
                  </a:lnTo>
                  <a:lnTo>
                    <a:pt x="486" y="148"/>
                  </a:lnTo>
                  <a:lnTo>
                    <a:pt x="488" y="148"/>
                  </a:lnTo>
                  <a:lnTo>
                    <a:pt x="490" y="148"/>
                  </a:lnTo>
                  <a:lnTo>
                    <a:pt x="492" y="150"/>
                  </a:lnTo>
                  <a:lnTo>
                    <a:pt x="494" y="150"/>
                  </a:lnTo>
                  <a:lnTo>
                    <a:pt x="496" y="150"/>
                  </a:lnTo>
                  <a:lnTo>
                    <a:pt x="498" y="150"/>
                  </a:lnTo>
                  <a:lnTo>
                    <a:pt x="500" y="150"/>
                  </a:lnTo>
                  <a:lnTo>
                    <a:pt x="502" y="150"/>
                  </a:lnTo>
                  <a:lnTo>
                    <a:pt x="504" y="150"/>
                  </a:lnTo>
                  <a:lnTo>
                    <a:pt x="506" y="150"/>
                  </a:lnTo>
                  <a:lnTo>
                    <a:pt x="508" y="150"/>
                  </a:lnTo>
                  <a:lnTo>
                    <a:pt x="510" y="150"/>
                  </a:lnTo>
                  <a:lnTo>
                    <a:pt x="512" y="150"/>
                  </a:lnTo>
                  <a:lnTo>
                    <a:pt x="514" y="150"/>
                  </a:lnTo>
                  <a:lnTo>
                    <a:pt x="516" y="150"/>
                  </a:lnTo>
                  <a:lnTo>
                    <a:pt x="518" y="150"/>
                  </a:lnTo>
                  <a:lnTo>
                    <a:pt x="520" y="152"/>
                  </a:lnTo>
                  <a:lnTo>
                    <a:pt x="522" y="152"/>
                  </a:lnTo>
                  <a:lnTo>
                    <a:pt x="524" y="152"/>
                  </a:lnTo>
                  <a:lnTo>
                    <a:pt x="526" y="152"/>
                  </a:lnTo>
                  <a:lnTo>
                    <a:pt x="536" y="154"/>
                  </a:lnTo>
                  <a:lnTo>
                    <a:pt x="538" y="156"/>
                  </a:lnTo>
                  <a:lnTo>
                    <a:pt x="540" y="156"/>
                  </a:lnTo>
                  <a:lnTo>
                    <a:pt x="542" y="156"/>
                  </a:lnTo>
                  <a:lnTo>
                    <a:pt x="544" y="156"/>
                  </a:lnTo>
                  <a:lnTo>
                    <a:pt x="546" y="158"/>
                  </a:lnTo>
                  <a:lnTo>
                    <a:pt x="548" y="158"/>
                  </a:lnTo>
                  <a:lnTo>
                    <a:pt x="550" y="158"/>
                  </a:lnTo>
                  <a:lnTo>
                    <a:pt x="552" y="160"/>
                  </a:lnTo>
                  <a:lnTo>
                    <a:pt x="550" y="160"/>
                  </a:lnTo>
                  <a:lnTo>
                    <a:pt x="550" y="162"/>
                  </a:lnTo>
                  <a:lnTo>
                    <a:pt x="552" y="162"/>
                  </a:lnTo>
                  <a:lnTo>
                    <a:pt x="552" y="160"/>
                  </a:lnTo>
                  <a:lnTo>
                    <a:pt x="554" y="160"/>
                  </a:lnTo>
                  <a:lnTo>
                    <a:pt x="556" y="160"/>
                  </a:lnTo>
                  <a:lnTo>
                    <a:pt x="556" y="162"/>
                  </a:lnTo>
                  <a:lnTo>
                    <a:pt x="558" y="162"/>
                  </a:lnTo>
                  <a:lnTo>
                    <a:pt x="560" y="162"/>
                  </a:lnTo>
                  <a:lnTo>
                    <a:pt x="562" y="162"/>
                  </a:lnTo>
                  <a:lnTo>
                    <a:pt x="564" y="162"/>
                  </a:lnTo>
                  <a:lnTo>
                    <a:pt x="566" y="162"/>
                  </a:lnTo>
                  <a:lnTo>
                    <a:pt x="568" y="164"/>
                  </a:lnTo>
                  <a:lnTo>
                    <a:pt x="570" y="164"/>
                  </a:lnTo>
                  <a:lnTo>
                    <a:pt x="572" y="164"/>
                  </a:lnTo>
                  <a:lnTo>
                    <a:pt x="572" y="166"/>
                  </a:lnTo>
                  <a:lnTo>
                    <a:pt x="574" y="166"/>
                  </a:lnTo>
                  <a:lnTo>
                    <a:pt x="576" y="166"/>
                  </a:lnTo>
                  <a:lnTo>
                    <a:pt x="580" y="168"/>
                  </a:lnTo>
                  <a:lnTo>
                    <a:pt x="582" y="168"/>
                  </a:lnTo>
                  <a:lnTo>
                    <a:pt x="584" y="168"/>
                  </a:lnTo>
                  <a:lnTo>
                    <a:pt x="586" y="168"/>
                  </a:lnTo>
                  <a:lnTo>
                    <a:pt x="588" y="168"/>
                  </a:lnTo>
                  <a:lnTo>
                    <a:pt x="590" y="170"/>
                  </a:lnTo>
                  <a:lnTo>
                    <a:pt x="588" y="170"/>
                  </a:lnTo>
                  <a:lnTo>
                    <a:pt x="592" y="172"/>
                  </a:lnTo>
                  <a:lnTo>
                    <a:pt x="594" y="172"/>
                  </a:lnTo>
                  <a:lnTo>
                    <a:pt x="596" y="172"/>
                  </a:lnTo>
                  <a:lnTo>
                    <a:pt x="600" y="174"/>
                  </a:lnTo>
                  <a:lnTo>
                    <a:pt x="604" y="174"/>
                  </a:lnTo>
                  <a:lnTo>
                    <a:pt x="606" y="174"/>
                  </a:lnTo>
                  <a:lnTo>
                    <a:pt x="608" y="176"/>
                  </a:lnTo>
                  <a:lnTo>
                    <a:pt x="610" y="176"/>
                  </a:lnTo>
                  <a:lnTo>
                    <a:pt x="614" y="178"/>
                  </a:lnTo>
                  <a:lnTo>
                    <a:pt x="612" y="178"/>
                  </a:lnTo>
                  <a:lnTo>
                    <a:pt x="614" y="180"/>
                  </a:lnTo>
                  <a:lnTo>
                    <a:pt x="616" y="180"/>
                  </a:lnTo>
                  <a:lnTo>
                    <a:pt x="618" y="180"/>
                  </a:lnTo>
                  <a:lnTo>
                    <a:pt x="618" y="178"/>
                  </a:lnTo>
                  <a:lnTo>
                    <a:pt x="618" y="176"/>
                  </a:lnTo>
                  <a:lnTo>
                    <a:pt x="620" y="174"/>
                  </a:lnTo>
                  <a:lnTo>
                    <a:pt x="620" y="170"/>
                  </a:lnTo>
                  <a:lnTo>
                    <a:pt x="620" y="168"/>
                  </a:lnTo>
                  <a:lnTo>
                    <a:pt x="620" y="166"/>
                  </a:lnTo>
                  <a:lnTo>
                    <a:pt x="618" y="166"/>
                  </a:lnTo>
                  <a:lnTo>
                    <a:pt x="616" y="166"/>
                  </a:lnTo>
                  <a:lnTo>
                    <a:pt x="616" y="168"/>
                  </a:lnTo>
                  <a:lnTo>
                    <a:pt x="614" y="168"/>
                  </a:lnTo>
                  <a:lnTo>
                    <a:pt x="612" y="168"/>
                  </a:lnTo>
                  <a:lnTo>
                    <a:pt x="610" y="166"/>
                  </a:lnTo>
                  <a:lnTo>
                    <a:pt x="608" y="166"/>
                  </a:lnTo>
                  <a:lnTo>
                    <a:pt x="606" y="164"/>
                  </a:lnTo>
                  <a:lnTo>
                    <a:pt x="604" y="164"/>
                  </a:lnTo>
                  <a:lnTo>
                    <a:pt x="604" y="162"/>
                  </a:lnTo>
                  <a:lnTo>
                    <a:pt x="600" y="160"/>
                  </a:lnTo>
                  <a:lnTo>
                    <a:pt x="598" y="160"/>
                  </a:lnTo>
                  <a:lnTo>
                    <a:pt x="598" y="158"/>
                  </a:lnTo>
                  <a:lnTo>
                    <a:pt x="596" y="154"/>
                  </a:lnTo>
                  <a:lnTo>
                    <a:pt x="594" y="154"/>
                  </a:lnTo>
                  <a:lnTo>
                    <a:pt x="594" y="156"/>
                  </a:lnTo>
                  <a:lnTo>
                    <a:pt x="592" y="156"/>
                  </a:lnTo>
                  <a:lnTo>
                    <a:pt x="592" y="154"/>
                  </a:lnTo>
                  <a:lnTo>
                    <a:pt x="590" y="154"/>
                  </a:lnTo>
                  <a:lnTo>
                    <a:pt x="588" y="154"/>
                  </a:lnTo>
                  <a:lnTo>
                    <a:pt x="586" y="152"/>
                  </a:lnTo>
                  <a:lnTo>
                    <a:pt x="584" y="152"/>
                  </a:lnTo>
                  <a:lnTo>
                    <a:pt x="582" y="152"/>
                  </a:lnTo>
                  <a:lnTo>
                    <a:pt x="580" y="152"/>
                  </a:lnTo>
                  <a:lnTo>
                    <a:pt x="578" y="152"/>
                  </a:lnTo>
                  <a:lnTo>
                    <a:pt x="576" y="152"/>
                  </a:lnTo>
                  <a:lnTo>
                    <a:pt x="578" y="154"/>
                  </a:lnTo>
                  <a:lnTo>
                    <a:pt x="576" y="154"/>
                  </a:lnTo>
                  <a:lnTo>
                    <a:pt x="574" y="154"/>
                  </a:lnTo>
                  <a:lnTo>
                    <a:pt x="572" y="150"/>
                  </a:lnTo>
                  <a:lnTo>
                    <a:pt x="572" y="146"/>
                  </a:lnTo>
                  <a:lnTo>
                    <a:pt x="572" y="144"/>
                  </a:lnTo>
                  <a:lnTo>
                    <a:pt x="572" y="146"/>
                  </a:lnTo>
                  <a:lnTo>
                    <a:pt x="574" y="146"/>
                  </a:lnTo>
                  <a:lnTo>
                    <a:pt x="576" y="146"/>
                  </a:lnTo>
                  <a:lnTo>
                    <a:pt x="576" y="144"/>
                  </a:lnTo>
                  <a:lnTo>
                    <a:pt x="576" y="142"/>
                  </a:lnTo>
                  <a:lnTo>
                    <a:pt x="574" y="142"/>
                  </a:lnTo>
                  <a:lnTo>
                    <a:pt x="572" y="140"/>
                  </a:lnTo>
                  <a:lnTo>
                    <a:pt x="572" y="136"/>
                  </a:lnTo>
                  <a:lnTo>
                    <a:pt x="572" y="134"/>
                  </a:lnTo>
                  <a:lnTo>
                    <a:pt x="572" y="132"/>
                  </a:lnTo>
                  <a:lnTo>
                    <a:pt x="570" y="132"/>
                  </a:lnTo>
                  <a:lnTo>
                    <a:pt x="570" y="130"/>
                  </a:lnTo>
                  <a:lnTo>
                    <a:pt x="570" y="128"/>
                  </a:lnTo>
                  <a:lnTo>
                    <a:pt x="568" y="128"/>
                  </a:lnTo>
                  <a:lnTo>
                    <a:pt x="566" y="128"/>
                  </a:lnTo>
                  <a:lnTo>
                    <a:pt x="564" y="128"/>
                  </a:lnTo>
                  <a:lnTo>
                    <a:pt x="560" y="130"/>
                  </a:lnTo>
                  <a:lnTo>
                    <a:pt x="558" y="128"/>
                  </a:lnTo>
                  <a:lnTo>
                    <a:pt x="558" y="126"/>
                  </a:lnTo>
                  <a:lnTo>
                    <a:pt x="560" y="126"/>
                  </a:lnTo>
                  <a:lnTo>
                    <a:pt x="560" y="124"/>
                  </a:lnTo>
                  <a:lnTo>
                    <a:pt x="558" y="124"/>
                  </a:lnTo>
                  <a:lnTo>
                    <a:pt x="558" y="126"/>
                  </a:lnTo>
                  <a:lnTo>
                    <a:pt x="556" y="126"/>
                  </a:lnTo>
                  <a:lnTo>
                    <a:pt x="556" y="124"/>
                  </a:lnTo>
                  <a:lnTo>
                    <a:pt x="558" y="124"/>
                  </a:lnTo>
                  <a:lnTo>
                    <a:pt x="558" y="122"/>
                  </a:lnTo>
                  <a:lnTo>
                    <a:pt x="556" y="122"/>
                  </a:lnTo>
                  <a:lnTo>
                    <a:pt x="556" y="120"/>
                  </a:lnTo>
                  <a:lnTo>
                    <a:pt x="558" y="120"/>
                  </a:lnTo>
                  <a:lnTo>
                    <a:pt x="560" y="120"/>
                  </a:lnTo>
                  <a:lnTo>
                    <a:pt x="562" y="120"/>
                  </a:lnTo>
                  <a:lnTo>
                    <a:pt x="564" y="120"/>
                  </a:lnTo>
                  <a:lnTo>
                    <a:pt x="566" y="118"/>
                  </a:lnTo>
                  <a:lnTo>
                    <a:pt x="568" y="116"/>
                  </a:lnTo>
                  <a:lnTo>
                    <a:pt x="570" y="116"/>
                  </a:lnTo>
                  <a:lnTo>
                    <a:pt x="572" y="114"/>
                  </a:lnTo>
                  <a:lnTo>
                    <a:pt x="572" y="112"/>
                  </a:lnTo>
                  <a:lnTo>
                    <a:pt x="572" y="110"/>
                  </a:lnTo>
                  <a:lnTo>
                    <a:pt x="572" y="108"/>
                  </a:lnTo>
                  <a:lnTo>
                    <a:pt x="572" y="104"/>
                  </a:lnTo>
                  <a:lnTo>
                    <a:pt x="572" y="102"/>
                  </a:lnTo>
                  <a:lnTo>
                    <a:pt x="572" y="100"/>
                  </a:lnTo>
                  <a:lnTo>
                    <a:pt x="570" y="94"/>
                  </a:lnTo>
                  <a:lnTo>
                    <a:pt x="570" y="92"/>
                  </a:lnTo>
                  <a:lnTo>
                    <a:pt x="572" y="92"/>
                  </a:lnTo>
                  <a:lnTo>
                    <a:pt x="572" y="90"/>
                  </a:lnTo>
                  <a:lnTo>
                    <a:pt x="572" y="88"/>
                  </a:lnTo>
                  <a:lnTo>
                    <a:pt x="574" y="88"/>
                  </a:lnTo>
                  <a:lnTo>
                    <a:pt x="576" y="88"/>
                  </a:lnTo>
                  <a:lnTo>
                    <a:pt x="578" y="88"/>
                  </a:lnTo>
                  <a:lnTo>
                    <a:pt x="584" y="88"/>
                  </a:lnTo>
                  <a:lnTo>
                    <a:pt x="586" y="88"/>
                  </a:lnTo>
                  <a:lnTo>
                    <a:pt x="588" y="88"/>
                  </a:lnTo>
                  <a:lnTo>
                    <a:pt x="590" y="88"/>
                  </a:lnTo>
                  <a:lnTo>
                    <a:pt x="592" y="88"/>
                  </a:lnTo>
                  <a:lnTo>
                    <a:pt x="594" y="88"/>
                  </a:lnTo>
                  <a:lnTo>
                    <a:pt x="596" y="88"/>
                  </a:lnTo>
                  <a:lnTo>
                    <a:pt x="598" y="88"/>
                  </a:lnTo>
                  <a:lnTo>
                    <a:pt x="600" y="88"/>
                  </a:lnTo>
                  <a:lnTo>
                    <a:pt x="602" y="88"/>
                  </a:lnTo>
                  <a:lnTo>
                    <a:pt x="604" y="88"/>
                  </a:lnTo>
                  <a:lnTo>
                    <a:pt x="606" y="88"/>
                  </a:lnTo>
                  <a:lnTo>
                    <a:pt x="608" y="90"/>
                  </a:lnTo>
                  <a:lnTo>
                    <a:pt x="610" y="90"/>
                  </a:lnTo>
                  <a:lnTo>
                    <a:pt x="612" y="90"/>
                  </a:lnTo>
                  <a:lnTo>
                    <a:pt x="616" y="90"/>
                  </a:lnTo>
                  <a:lnTo>
                    <a:pt x="620" y="92"/>
                  </a:lnTo>
                  <a:lnTo>
                    <a:pt x="622" y="92"/>
                  </a:lnTo>
                  <a:lnTo>
                    <a:pt x="624" y="92"/>
                  </a:lnTo>
                  <a:lnTo>
                    <a:pt x="626" y="92"/>
                  </a:lnTo>
                  <a:lnTo>
                    <a:pt x="628" y="94"/>
                  </a:lnTo>
                  <a:lnTo>
                    <a:pt x="626" y="94"/>
                  </a:lnTo>
                  <a:lnTo>
                    <a:pt x="624" y="94"/>
                  </a:lnTo>
                  <a:lnTo>
                    <a:pt x="626" y="98"/>
                  </a:lnTo>
                  <a:lnTo>
                    <a:pt x="628" y="98"/>
                  </a:lnTo>
                  <a:lnTo>
                    <a:pt x="630" y="100"/>
                  </a:lnTo>
                  <a:lnTo>
                    <a:pt x="630" y="102"/>
                  </a:lnTo>
                  <a:lnTo>
                    <a:pt x="630" y="106"/>
                  </a:lnTo>
                  <a:lnTo>
                    <a:pt x="630" y="108"/>
                  </a:lnTo>
                  <a:lnTo>
                    <a:pt x="628" y="108"/>
                  </a:lnTo>
                  <a:lnTo>
                    <a:pt x="628" y="110"/>
                  </a:lnTo>
                  <a:lnTo>
                    <a:pt x="630" y="110"/>
                  </a:lnTo>
                  <a:lnTo>
                    <a:pt x="630" y="112"/>
                  </a:lnTo>
                  <a:lnTo>
                    <a:pt x="632" y="112"/>
                  </a:lnTo>
                  <a:lnTo>
                    <a:pt x="630" y="114"/>
                  </a:lnTo>
                  <a:lnTo>
                    <a:pt x="628" y="116"/>
                  </a:lnTo>
                  <a:lnTo>
                    <a:pt x="626" y="116"/>
                  </a:lnTo>
                  <a:lnTo>
                    <a:pt x="626" y="118"/>
                  </a:lnTo>
                  <a:lnTo>
                    <a:pt x="628" y="118"/>
                  </a:lnTo>
                  <a:lnTo>
                    <a:pt x="632" y="120"/>
                  </a:lnTo>
                  <a:lnTo>
                    <a:pt x="634" y="122"/>
                  </a:lnTo>
                  <a:lnTo>
                    <a:pt x="636" y="122"/>
                  </a:lnTo>
                  <a:lnTo>
                    <a:pt x="638" y="122"/>
                  </a:lnTo>
                  <a:lnTo>
                    <a:pt x="640" y="124"/>
                  </a:lnTo>
                  <a:lnTo>
                    <a:pt x="642" y="124"/>
                  </a:lnTo>
                  <a:lnTo>
                    <a:pt x="644" y="124"/>
                  </a:lnTo>
                  <a:lnTo>
                    <a:pt x="644" y="126"/>
                  </a:lnTo>
                  <a:lnTo>
                    <a:pt x="646" y="126"/>
                  </a:lnTo>
                  <a:lnTo>
                    <a:pt x="650" y="126"/>
                  </a:lnTo>
                  <a:lnTo>
                    <a:pt x="650" y="128"/>
                  </a:lnTo>
                  <a:lnTo>
                    <a:pt x="652" y="130"/>
                  </a:lnTo>
                  <a:lnTo>
                    <a:pt x="652" y="132"/>
                  </a:lnTo>
                  <a:lnTo>
                    <a:pt x="652" y="134"/>
                  </a:lnTo>
                  <a:lnTo>
                    <a:pt x="654" y="134"/>
                  </a:lnTo>
                  <a:lnTo>
                    <a:pt x="656" y="136"/>
                  </a:lnTo>
                  <a:lnTo>
                    <a:pt x="654" y="136"/>
                  </a:lnTo>
                  <a:lnTo>
                    <a:pt x="654" y="138"/>
                  </a:lnTo>
                  <a:lnTo>
                    <a:pt x="652" y="138"/>
                  </a:lnTo>
                  <a:lnTo>
                    <a:pt x="652" y="140"/>
                  </a:lnTo>
                  <a:lnTo>
                    <a:pt x="654" y="140"/>
                  </a:lnTo>
                  <a:lnTo>
                    <a:pt x="656" y="140"/>
                  </a:lnTo>
                  <a:lnTo>
                    <a:pt x="656" y="142"/>
                  </a:lnTo>
                  <a:lnTo>
                    <a:pt x="656" y="144"/>
                  </a:lnTo>
                  <a:lnTo>
                    <a:pt x="658" y="146"/>
                  </a:lnTo>
                  <a:lnTo>
                    <a:pt x="660" y="146"/>
                  </a:lnTo>
                  <a:lnTo>
                    <a:pt x="660" y="148"/>
                  </a:lnTo>
                  <a:lnTo>
                    <a:pt x="662" y="148"/>
                  </a:lnTo>
                  <a:lnTo>
                    <a:pt x="662" y="150"/>
                  </a:lnTo>
                  <a:lnTo>
                    <a:pt x="662" y="152"/>
                  </a:lnTo>
                  <a:lnTo>
                    <a:pt x="662" y="154"/>
                  </a:lnTo>
                  <a:lnTo>
                    <a:pt x="664" y="154"/>
                  </a:lnTo>
                  <a:lnTo>
                    <a:pt x="666" y="154"/>
                  </a:lnTo>
                  <a:lnTo>
                    <a:pt x="666" y="156"/>
                  </a:lnTo>
                  <a:lnTo>
                    <a:pt x="668" y="158"/>
                  </a:lnTo>
                  <a:lnTo>
                    <a:pt x="668" y="160"/>
                  </a:lnTo>
                  <a:lnTo>
                    <a:pt x="668" y="162"/>
                  </a:lnTo>
                  <a:lnTo>
                    <a:pt x="668" y="164"/>
                  </a:lnTo>
                  <a:lnTo>
                    <a:pt x="670" y="166"/>
                  </a:lnTo>
                  <a:lnTo>
                    <a:pt x="670" y="168"/>
                  </a:lnTo>
                  <a:lnTo>
                    <a:pt x="672" y="168"/>
                  </a:lnTo>
                  <a:lnTo>
                    <a:pt x="674" y="168"/>
                  </a:lnTo>
                  <a:lnTo>
                    <a:pt x="676" y="170"/>
                  </a:lnTo>
                  <a:lnTo>
                    <a:pt x="678" y="170"/>
                  </a:lnTo>
                  <a:lnTo>
                    <a:pt x="680" y="170"/>
                  </a:lnTo>
                  <a:lnTo>
                    <a:pt x="680" y="172"/>
                  </a:lnTo>
                  <a:lnTo>
                    <a:pt x="682" y="172"/>
                  </a:lnTo>
                  <a:lnTo>
                    <a:pt x="684" y="172"/>
                  </a:lnTo>
                  <a:lnTo>
                    <a:pt x="686" y="174"/>
                  </a:lnTo>
                  <a:lnTo>
                    <a:pt x="688" y="174"/>
                  </a:lnTo>
                  <a:lnTo>
                    <a:pt x="690" y="174"/>
                  </a:lnTo>
                  <a:lnTo>
                    <a:pt x="692" y="174"/>
                  </a:lnTo>
                  <a:lnTo>
                    <a:pt x="690" y="176"/>
                  </a:lnTo>
                  <a:lnTo>
                    <a:pt x="692" y="176"/>
                  </a:lnTo>
                  <a:lnTo>
                    <a:pt x="690" y="178"/>
                  </a:lnTo>
                  <a:lnTo>
                    <a:pt x="688" y="180"/>
                  </a:lnTo>
                  <a:lnTo>
                    <a:pt x="690" y="182"/>
                  </a:lnTo>
                  <a:lnTo>
                    <a:pt x="690" y="184"/>
                  </a:lnTo>
                  <a:lnTo>
                    <a:pt x="692" y="184"/>
                  </a:lnTo>
                  <a:lnTo>
                    <a:pt x="692" y="186"/>
                  </a:lnTo>
                  <a:lnTo>
                    <a:pt x="694" y="186"/>
                  </a:lnTo>
                  <a:lnTo>
                    <a:pt x="694" y="188"/>
                  </a:lnTo>
                  <a:lnTo>
                    <a:pt x="692" y="188"/>
                  </a:lnTo>
                  <a:lnTo>
                    <a:pt x="694" y="190"/>
                  </a:lnTo>
                  <a:lnTo>
                    <a:pt x="692" y="192"/>
                  </a:lnTo>
                  <a:lnTo>
                    <a:pt x="690" y="192"/>
                  </a:lnTo>
                  <a:lnTo>
                    <a:pt x="688" y="192"/>
                  </a:lnTo>
                  <a:lnTo>
                    <a:pt x="688" y="194"/>
                  </a:lnTo>
                  <a:lnTo>
                    <a:pt x="688" y="196"/>
                  </a:lnTo>
                  <a:lnTo>
                    <a:pt x="688" y="198"/>
                  </a:lnTo>
                  <a:lnTo>
                    <a:pt x="688" y="200"/>
                  </a:lnTo>
                  <a:lnTo>
                    <a:pt x="686" y="200"/>
                  </a:lnTo>
                  <a:lnTo>
                    <a:pt x="686" y="198"/>
                  </a:lnTo>
                  <a:lnTo>
                    <a:pt x="684" y="198"/>
                  </a:lnTo>
                  <a:lnTo>
                    <a:pt x="684" y="200"/>
                  </a:lnTo>
                  <a:lnTo>
                    <a:pt x="686" y="200"/>
                  </a:lnTo>
                  <a:lnTo>
                    <a:pt x="686" y="202"/>
                  </a:lnTo>
                  <a:lnTo>
                    <a:pt x="684" y="204"/>
                  </a:lnTo>
                  <a:lnTo>
                    <a:pt x="686" y="204"/>
                  </a:lnTo>
                  <a:lnTo>
                    <a:pt x="684" y="206"/>
                  </a:lnTo>
                  <a:lnTo>
                    <a:pt x="682" y="208"/>
                  </a:lnTo>
                  <a:lnTo>
                    <a:pt x="680" y="208"/>
                  </a:lnTo>
                  <a:lnTo>
                    <a:pt x="678" y="206"/>
                  </a:lnTo>
                  <a:lnTo>
                    <a:pt x="678" y="208"/>
                  </a:lnTo>
                  <a:lnTo>
                    <a:pt x="682" y="210"/>
                  </a:lnTo>
                  <a:lnTo>
                    <a:pt x="682" y="212"/>
                  </a:lnTo>
                  <a:lnTo>
                    <a:pt x="684" y="212"/>
                  </a:lnTo>
                  <a:lnTo>
                    <a:pt x="684" y="214"/>
                  </a:lnTo>
                  <a:lnTo>
                    <a:pt x="680" y="214"/>
                  </a:lnTo>
                  <a:lnTo>
                    <a:pt x="678" y="214"/>
                  </a:lnTo>
                  <a:lnTo>
                    <a:pt x="676" y="214"/>
                  </a:lnTo>
                  <a:lnTo>
                    <a:pt x="676" y="216"/>
                  </a:lnTo>
                  <a:lnTo>
                    <a:pt x="672" y="216"/>
                  </a:lnTo>
                  <a:lnTo>
                    <a:pt x="670" y="216"/>
                  </a:lnTo>
                  <a:lnTo>
                    <a:pt x="668" y="216"/>
                  </a:lnTo>
                  <a:lnTo>
                    <a:pt x="666" y="214"/>
                  </a:lnTo>
                  <a:lnTo>
                    <a:pt x="668" y="212"/>
                  </a:lnTo>
                  <a:lnTo>
                    <a:pt x="668" y="210"/>
                  </a:lnTo>
                  <a:lnTo>
                    <a:pt x="668" y="212"/>
                  </a:lnTo>
                  <a:lnTo>
                    <a:pt x="666" y="212"/>
                  </a:lnTo>
                  <a:lnTo>
                    <a:pt x="664" y="212"/>
                  </a:lnTo>
                  <a:lnTo>
                    <a:pt x="662" y="212"/>
                  </a:lnTo>
                  <a:lnTo>
                    <a:pt x="660" y="210"/>
                  </a:lnTo>
                  <a:lnTo>
                    <a:pt x="658" y="210"/>
                  </a:lnTo>
                  <a:lnTo>
                    <a:pt x="658" y="212"/>
                  </a:lnTo>
                  <a:lnTo>
                    <a:pt x="660" y="212"/>
                  </a:lnTo>
                  <a:lnTo>
                    <a:pt x="662" y="212"/>
                  </a:lnTo>
                  <a:lnTo>
                    <a:pt x="664" y="216"/>
                  </a:lnTo>
                  <a:lnTo>
                    <a:pt x="662" y="216"/>
                  </a:lnTo>
                  <a:lnTo>
                    <a:pt x="660" y="218"/>
                  </a:lnTo>
                  <a:lnTo>
                    <a:pt x="660" y="216"/>
                  </a:lnTo>
                  <a:lnTo>
                    <a:pt x="658" y="216"/>
                  </a:lnTo>
                  <a:lnTo>
                    <a:pt x="654" y="214"/>
                  </a:lnTo>
                  <a:lnTo>
                    <a:pt x="652" y="212"/>
                  </a:lnTo>
                  <a:lnTo>
                    <a:pt x="652" y="210"/>
                  </a:lnTo>
                  <a:lnTo>
                    <a:pt x="650" y="210"/>
                  </a:lnTo>
                  <a:lnTo>
                    <a:pt x="648" y="210"/>
                  </a:lnTo>
                  <a:lnTo>
                    <a:pt x="648" y="212"/>
                  </a:lnTo>
                  <a:lnTo>
                    <a:pt x="646" y="212"/>
                  </a:lnTo>
                  <a:lnTo>
                    <a:pt x="646" y="210"/>
                  </a:lnTo>
                  <a:lnTo>
                    <a:pt x="644" y="210"/>
                  </a:lnTo>
                  <a:lnTo>
                    <a:pt x="644" y="212"/>
                  </a:lnTo>
                  <a:lnTo>
                    <a:pt x="646" y="212"/>
                  </a:lnTo>
                  <a:lnTo>
                    <a:pt x="646" y="214"/>
                  </a:lnTo>
                  <a:lnTo>
                    <a:pt x="648" y="214"/>
                  </a:lnTo>
                  <a:lnTo>
                    <a:pt x="648" y="216"/>
                  </a:lnTo>
                  <a:lnTo>
                    <a:pt x="652" y="216"/>
                  </a:lnTo>
                  <a:lnTo>
                    <a:pt x="654" y="216"/>
                  </a:lnTo>
                  <a:lnTo>
                    <a:pt x="656" y="216"/>
                  </a:lnTo>
                  <a:lnTo>
                    <a:pt x="658" y="216"/>
                  </a:lnTo>
                  <a:lnTo>
                    <a:pt x="658" y="218"/>
                  </a:lnTo>
                  <a:lnTo>
                    <a:pt x="660" y="218"/>
                  </a:lnTo>
                  <a:lnTo>
                    <a:pt x="664" y="218"/>
                  </a:lnTo>
                  <a:lnTo>
                    <a:pt x="668" y="220"/>
                  </a:lnTo>
                  <a:lnTo>
                    <a:pt x="670" y="220"/>
                  </a:lnTo>
                  <a:lnTo>
                    <a:pt x="672" y="220"/>
                  </a:lnTo>
                  <a:lnTo>
                    <a:pt x="676" y="220"/>
                  </a:lnTo>
                  <a:lnTo>
                    <a:pt x="678" y="220"/>
                  </a:lnTo>
                  <a:lnTo>
                    <a:pt x="682" y="220"/>
                  </a:lnTo>
                  <a:lnTo>
                    <a:pt x="684" y="220"/>
                  </a:lnTo>
                  <a:lnTo>
                    <a:pt x="686" y="220"/>
                  </a:lnTo>
                  <a:lnTo>
                    <a:pt x="690" y="220"/>
                  </a:lnTo>
                  <a:lnTo>
                    <a:pt x="692" y="220"/>
                  </a:lnTo>
                  <a:lnTo>
                    <a:pt x="692" y="222"/>
                  </a:lnTo>
                  <a:lnTo>
                    <a:pt x="694" y="222"/>
                  </a:lnTo>
                  <a:lnTo>
                    <a:pt x="696" y="222"/>
                  </a:lnTo>
                  <a:lnTo>
                    <a:pt x="698" y="222"/>
                  </a:lnTo>
                  <a:lnTo>
                    <a:pt x="700" y="222"/>
                  </a:lnTo>
                  <a:lnTo>
                    <a:pt x="700" y="220"/>
                  </a:lnTo>
                  <a:lnTo>
                    <a:pt x="700" y="218"/>
                  </a:lnTo>
                  <a:lnTo>
                    <a:pt x="698" y="218"/>
                  </a:lnTo>
                  <a:lnTo>
                    <a:pt x="698" y="216"/>
                  </a:lnTo>
                  <a:lnTo>
                    <a:pt x="698" y="214"/>
                  </a:lnTo>
                  <a:lnTo>
                    <a:pt x="700" y="214"/>
                  </a:lnTo>
                  <a:lnTo>
                    <a:pt x="702" y="214"/>
                  </a:lnTo>
                  <a:lnTo>
                    <a:pt x="704" y="214"/>
                  </a:lnTo>
                  <a:lnTo>
                    <a:pt x="706" y="214"/>
                  </a:lnTo>
                  <a:lnTo>
                    <a:pt x="706" y="212"/>
                  </a:lnTo>
                  <a:lnTo>
                    <a:pt x="708" y="210"/>
                  </a:lnTo>
                  <a:lnTo>
                    <a:pt x="710" y="210"/>
                  </a:lnTo>
                  <a:lnTo>
                    <a:pt x="712" y="210"/>
                  </a:lnTo>
                  <a:lnTo>
                    <a:pt x="714" y="210"/>
                  </a:lnTo>
                  <a:lnTo>
                    <a:pt x="714" y="208"/>
                  </a:lnTo>
                  <a:lnTo>
                    <a:pt x="716" y="206"/>
                  </a:lnTo>
                  <a:lnTo>
                    <a:pt x="716" y="204"/>
                  </a:lnTo>
                  <a:lnTo>
                    <a:pt x="714" y="202"/>
                  </a:lnTo>
                  <a:lnTo>
                    <a:pt x="714" y="200"/>
                  </a:lnTo>
                  <a:lnTo>
                    <a:pt x="714" y="198"/>
                  </a:lnTo>
                  <a:lnTo>
                    <a:pt x="714" y="196"/>
                  </a:lnTo>
                  <a:lnTo>
                    <a:pt x="716" y="196"/>
                  </a:lnTo>
                  <a:lnTo>
                    <a:pt x="716" y="194"/>
                  </a:lnTo>
                  <a:lnTo>
                    <a:pt x="718" y="194"/>
                  </a:lnTo>
                  <a:lnTo>
                    <a:pt x="718" y="192"/>
                  </a:lnTo>
                  <a:lnTo>
                    <a:pt x="720" y="192"/>
                  </a:lnTo>
                  <a:lnTo>
                    <a:pt x="720" y="190"/>
                  </a:lnTo>
                  <a:lnTo>
                    <a:pt x="718" y="190"/>
                  </a:lnTo>
                  <a:lnTo>
                    <a:pt x="718" y="188"/>
                  </a:lnTo>
                  <a:lnTo>
                    <a:pt x="718" y="186"/>
                  </a:lnTo>
                  <a:lnTo>
                    <a:pt x="716" y="186"/>
                  </a:lnTo>
                  <a:lnTo>
                    <a:pt x="716" y="182"/>
                  </a:lnTo>
                  <a:lnTo>
                    <a:pt x="714" y="182"/>
                  </a:lnTo>
                  <a:lnTo>
                    <a:pt x="714" y="180"/>
                  </a:lnTo>
                  <a:lnTo>
                    <a:pt x="712" y="180"/>
                  </a:lnTo>
                  <a:lnTo>
                    <a:pt x="710" y="178"/>
                  </a:lnTo>
                  <a:lnTo>
                    <a:pt x="708" y="178"/>
                  </a:lnTo>
                  <a:lnTo>
                    <a:pt x="706" y="178"/>
                  </a:lnTo>
                  <a:lnTo>
                    <a:pt x="706" y="176"/>
                  </a:lnTo>
                  <a:lnTo>
                    <a:pt x="706" y="174"/>
                  </a:lnTo>
                  <a:lnTo>
                    <a:pt x="704" y="174"/>
                  </a:lnTo>
                  <a:lnTo>
                    <a:pt x="704" y="172"/>
                  </a:lnTo>
                  <a:lnTo>
                    <a:pt x="704" y="170"/>
                  </a:lnTo>
                  <a:lnTo>
                    <a:pt x="706" y="170"/>
                  </a:lnTo>
                  <a:lnTo>
                    <a:pt x="708" y="170"/>
                  </a:lnTo>
                  <a:lnTo>
                    <a:pt x="710" y="170"/>
                  </a:lnTo>
                  <a:lnTo>
                    <a:pt x="712" y="170"/>
                  </a:lnTo>
                  <a:lnTo>
                    <a:pt x="712" y="168"/>
                  </a:lnTo>
                  <a:lnTo>
                    <a:pt x="716" y="168"/>
                  </a:lnTo>
                  <a:lnTo>
                    <a:pt x="718" y="168"/>
                  </a:lnTo>
                  <a:lnTo>
                    <a:pt x="720" y="168"/>
                  </a:lnTo>
                  <a:lnTo>
                    <a:pt x="720" y="166"/>
                  </a:lnTo>
                  <a:lnTo>
                    <a:pt x="724" y="166"/>
                  </a:lnTo>
                  <a:lnTo>
                    <a:pt x="726" y="166"/>
                  </a:lnTo>
                  <a:lnTo>
                    <a:pt x="730" y="166"/>
                  </a:lnTo>
                  <a:lnTo>
                    <a:pt x="732" y="166"/>
                  </a:lnTo>
                  <a:lnTo>
                    <a:pt x="734" y="168"/>
                  </a:lnTo>
                  <a:lnTo>
                    <a:pt x="734" y="170"/>
                  </a:lnTo>
                  <a:lnTo>
                    <a:pt x="736" y="170"/>
                  </a:lnTo>
                  <a:lnTo>
                    <a:pt x="738" y="172"/>
                  </a:lnTo>
                  <a:lnTo>
                    <a:pt x="740" y="172"/>
                  </a:lnTo>
                  <a:lnTo>
                    <a:pt x="746" y="174"/>
                  </a:lnTo>
                  <a:lnTo>
                    <a:pt x="748" y="174"/>
                  </a:lnTo>
                  <a:lnTo>
                    <a:pt x="750" y="174"/>
                  </a:lnTo>
                  <a:lnTo>
                    <a:pt x="750" y="176"/>
                  </a:lnTo>
                  <a:lnTo>
                    <a:pt x="750" y="178"/>
                  </a:lnTo>
                  <a:lnTo>
                    <a:pt x="750" y="180"/>
                  </a:lnTo>
                  <a:lnTo>
                    <a:pt x="752" y="180"/>
                  </a:lnTo>
                  <a:lnTo>
                    <a:pt x="754" y="180"/>
                  </a:lnTo>
                  <a:lnTo>
                    <a:pt x="754" y="182"/>
                  </a:lnTo>
                  <a:lnTo>
                    <a:pt x="754" y="184"/>
                  </a:lnTo>
                  <a:lnTo>
                    <a:pt x="754" y="186"/>
                  </a:lnTo>
                  <a:lnTo>
                    <a:pt x="756" y="186"/>
                  </a:lnTo>
                  <a:lnTo>
                    <a:pt x="758" y="186"/>
                  </a:lnTo>
                  <a:lnTo>
                    <a:pt x="758" y="188"/>
                  </a:lnTo>
                  <a:lnTo>
                    <a:pt x="756" y="188"/>
                  </a:lnTo>
                  <a:lnTo>
                    <a:pt x="756" y="190"/>
                  </a:lnTo>
                  <a:lnTo>
                    <a:pt x="760" y="190"/>
                  </a:lnTo>
                  <a:lnTo>
                    <a:pt x="760" y="192"/>
                  </a:lnTo>
                  <a:lnTo>
                    <a:pt x="762" y="192"/>
                  </a:lnTo>
                  <a:lnTo>
                    <a:pt x="764" y="192"/>
                  </a:lnTo>
                  <a:lnTo>
                    <a:pt x="766" y="192"/>
                  </a:lnTo>
                  <a:lnTo>
                    <a:pt x="766" y="194"/>
                  </a:lnTo>
                  <a:lnTo>
                    <a:pt x="768" y="194"/>
                  </a:lnTo>
                  <a:lnTo>
                    <a:pt x="770" y="194"/>
                  </a:lnTo>
                  <a:lnTo>
                    <a:pt x="772" y="194"/>
                  </a:lnTo>
                  <a:lnTo>
                    <a:pt x="774" y="194"/>
                  </a:lnTo>
                  <a:lnTo>
                    <a:pt x="776" y="194"/>
                  </a:lnTo>
                  <a:lnTo>
                    <a:pt x="778" y="194"/>
                  </a:lnTo>
                  <a:lnTo>
                    <a:pt x="780" y="194"/>
                  </a:lnTo>
                  <a:lnTo>
                    <a:pt x="782" y="194"/>
                  </a:lnTo>
                  <a:lnTo>
                    <a:pt x="784" y="194"/>
                  </a:lnTo>
                  <a:lnTo>
                    <a:pt x="786" y="194"/>
                  </a:lnTo>
                  <a:lnTo>
                    <a:pt x="788" y="194"/>
                  </a:lnTo>
                  <a:lnTo>
                    <a:pt x="784" y="192"/>
                  </a:lnTo>
                  <a:lnTo>
                    <a:pt x="782" y="192"/>
                  </a:lnTo>
                  <a:lnTo>
                    <a:pt x="780" y="194"/>
                  </a:lnTo>
                  <a:lnTo>
                    <a:pt x="778" y="192"/>
                  </a:lnTo>
                  <a:lnTo>
                    <a:pt x="774" y="192"/>
                  </a:lnTo>
                  <a:lnTo>
                    <a:pt x="772" y="192"/>
                  </a:lnTo>
                  <a:lnTo>
                    <a:pt x="770" y="192"/>
                  </a:lnTo>
                  <a:lnTo>
                    <a:pt x="768" y="190"/>
                  </a:lnTo>
                  <a:lnTo>
                    <a:pt x="766" y="190"/>
                  </a:lnTo>
                  <a:lnTo>
                    <a:pt x="764" y="190"/>
                  </a:lnTo>
                  <a:lnTo>
                    <a:pt x="762" y="190"/>
                  </a:lnTo>
                  <a:lnTo>
                    <a:pt x="758" y="184"/>
                  </a:lnTo>
                  <a:lnTo>
                    <a:pt x="758" y="182"/>
                  </a:lnTo>
                  <a:lnTo>
                    <a:pt x="758" y="180"/>
                  </a:lnTo>
                  <a:lnTo>
                    <a:pt x="760" y="180"/>
                  </a:lnTo>
                  <a:lnTo>
                    <a:pt x="762" y="180"/>
                  </a:lnTo>
                  <a:lnTo>
                    <a:pt x="764" y="180"/>
                  </a:lnTo>
                  <a:lnTo>
                    <a:pt x="764" y="178"/>
                  </a:lnTo>
                  <a:lnTo>
                    <a:pt x="762" y="176"/>
                  </a:lnTo>
                  <a:lnTo>
                    <a:pt x="760" y="176"/>
                  </a:lnTo>
                  <a:lnTo>
                    <a:pt x="760" y="174"/>
                  </a:lnTo>
                  <a:lnTo>
                    <a:pt x="758" y="174"/>
                  </a:lnTo>
                  <a:lnTo>
                    <a:pt x="756" y="174"/>
                  </a:lnTo>
                  <a:lnTo>
                    <a:pt x="754" y="174"/>
                  </a:lnTo>
                  <a:lnTo>
                    <a:pt x="754" y="172"/>
                  </a:lnTo>
                  <a:lnTo>
                    <a:pt x="750" y="168"/>
                  </a:lnTo>
                  <a:lnTo>
                    <a:pt x="748" y="168"/>
                  </a:lnTo>
                  <a:lnTo>
                    <a:pt x="746" y="168"/>
                  </a:lnTo>
                  <a:lnTo>
                    <a:pt x="744" y="168"/>
                  </a:lnTo>
                  <a:lnTo>
                    <a:pt x="744" y="166"/>
                  </a:lnTo>
                  <a:lnTo>
                    <a:pt x="742" y="166"/>
                  </a:lnTo>
                  <a:lnTo>
                    <a:pt x="740" y="166"/>
                  </a:lnTo>
                  <a:lnTo>
                    <a:pt x="738" y="166"/>
                  </a:lnTo>
                  <a:lnTo>
                    <a:pt x="736" y="166"/>
                  </a:lnTo>
                  <a:lnTo>
                    <a:pt x="734" y="164"/>
                  </a:lnTo>
                  <a:lnTo>
                    <a:pt x="732" y="164"/>
                  </a:lnTo>
                  <a:lnTo>
                    <a:pt x="732" y="162"/>
                  </a:lnTo>
                  <a:lnTo>
                    <a:pt x="730" y="162"/>
                  </a:lnTo>
                  <a:lnTo>
                    <a:pt x="728" y="162"/>
                  </a:lnTo>
                  <a:lnTo>
                    <a:pt x="728" y="164"/>
                  </a:lnTo>
                  <a:lnTo>
                    <a:pt x="726" y="162"/>
                  </a:lnTo>
                  <a:lnTo>
                    <a:pt x="722" y="162"/>
                  </a:lnTo>
                  <a:lnTo>
                    <a:pt x="720" y="162"/>
                  </a:lnTo>
                  <a:lnTo>
                    <a:pt x="720" y="160"/>
                  </a:lnTo>
                  <a:lnTo>
                    <a:pt x="718" y="160"/>
                  </a:lnTo>
                  <a:lnTo>
                    <a:pt x="716" y="160"/>
                  </a:lnTo>
                  <a:lnTo>
                    <a:pt x="714" y="160"/>
                  </a:lnTo>
                  <a:lnTo>
                    <a:pt x="712" y="160"/>
                  </a:lnTo>
                  <a:lnTo>
                    <a:pt x="710" y="162"/>
                  </a:lnTo>
                  <a:lnTo>
                    <a:pt x="708" y="162"/>
                  </a:lnTo>
                  <a:lnTo>
                    <a:pt x="708" y="164"/>
                  </a:lnTo>
                  <a:lnTo>
                    <a:pt x="706" y="164"/>
                  </a:lnTo>
                  <a:lnTo>
                    <a:pt x="704" y="164"/>
                  </a:lnTo>
                  <a:lnTo>
                    <a:pt x="702" y="164"/>
                  </a:lnTo>
                  <a:lnTo>
                    <a:pt x="700" y="164"/>
                  </a:lnTo>
                  <a:lnTo>
                    <a:pt x="698" y="162"/>
                  </a:lnTo>
                  <a:lnTo>
                    <a:pt x="696" y="162"/>
                  </a:lnTo>
                  <a:lnTo>
                    <a:pt x="694" y="162"/>
                  </a:lnTo>
                  <a:lnTo>
                    <a:pt x="692" y="162"/>
                  </a:lnTo>
                  <a:lnTo>
                    <a:pt x="692" y="164"/>
                  </a:lnTo>
                  <a:lnTo>
                    <a:pt x="690" y="164"/>
                  </a:lnTo>
                  <a:lnTo>
                    <a:pt x="686" y="162"/>
                  </a:lnTo>
                  <a:lnTo>
                    <a:pt x="686" y="160"/>
                  </a:lnTo>
                  <a:lnTo>
                    <a:pt x="686" y="158"/>
                  </a:lnTo>
                  <a:lnTo>
                    <a:pt x="684" y="158"/>
                  </a:lnTo>
                  <a:lnTo>
                    <a:pt x="684" y="156"/>
                  </a:lnTo>
                  <a:lnTo>
                    <a:pt x="682" y="156"/>
                  </a:lnTo>
                  <a:lnTo>
                    <a:pt x="680" y="154"/>
                  </a:lnTo>
                  <a:lnTo>
                    <a:pt x="678" y="154"/>
                  </a:lnTo>
                  <a:lnTo>
                    <a:pt x="678" y="152"/>
                  </a:lnTo>
                  <a:lnTo>
                    <a:pt x="676" y="152"/>
                  </a:lnTo>
                  <a:lnTo>
                    <a:pt x="674" y="150"/>
                  </a:lnTo>
                  <a:lnTo>
                    <a:pt x="674" y="148"/>
                  </a:lnTo>
                  <a:lnTo>
                    <a:pt x="674" y="144"/>
                  </a:lnTo>
                  <a:lnTo>
                    <a:pt x="674" y="142"/>
                  </a:lnTo>
                  <a:lnTo>
                    <a:pt x="672" y="142"/>
                  </a:lnTo>
                  <a:lnTo>
                    <a:pt x="674" y="140"/>
                  </a:lnTo>
                  <a:lnTo>
                    <a:pt x="674" y="138"/>
                  </a:lnTo>
                  <a:lnTo>
                    <a:pt x="674" y="136"/>
                  </a:lnTo>
                  <a:lnTo>
                    <a:pt x="676" y="136"/>
                  </a:lnTo>
                  <a:lnTo>
                    <a:pt x="676" y="134"/>
                  </a:lnTo>
                  <a:lnTo>
                    <a:pt x="674" y="132"/>
                  </a:lnTo>
                  <a:lnTo>
                    <a:pt x="674" y="130"/>
                  </a:lnTo>
                  <a:lnTo>
                    <a:pt x="672" y="130"/>
                  </a:lnTo>
                  <a:lnTo>
                    <a:pt x="670" y="130"/>
                  </a:lnTo>
                  <a:lnTo>
                    <a:pt x="668" y="130"/>
                  </a:lnTo>
                  <a:lnTo>
                    <a:pt x="668" y="128"/>
                  </a:lnTo>
                  <a:lnTo>
                    <a:pt x="666" y="128"/>
                  </a:lnTo>
                  <a:lnTo>
                    <a:pt x="666" y="126"/>
                  </a:lnTo>
                  <a:lnTo>
                    <a:pt x="664" y="126"/>
                  </a:lnTo>
                  <a:lnTo>
                    <a:pt x="662" y="126"/>
                  </a:lnTo>
                  <a:lnTo>
                    <a:pt x="660" y="124"/>
                  </a:lnTo>
                  <a:lnTo>
                    <a:pt x="658" y="124"/>
                  </a:lnTo>
                  <a:lnTo>
                    <a:pt x="658" y="122"/>
                  </a:lnTo>
                  <a:lnTo>
                    <a:pt x="656" y="122"/>
                  </a:lnTo>
                  <a:lnTo>
                    <a:pt x="654" y="122"/>
                  </a:lnTo>
                  <a:lnTo>
                    <a:pt x="654" y="120"/>
                  </a:lnTo>
                  <a:lnTo>
                    <a:pt x="652" y="120"/>
                  </a:lnTo>
                  <a:lnTo>
                    <a:pt x="650" y="120"/>
                  </a:lnTo>
                  <a:lnTo>
                    <a:pt x="648" y="118"/>
                  </a:lnTo>
                  <a:lnTo>
                    <a:pt x="646" y="118"/>
                  </a:lnTo>
                  <a:lnTo>
                    <a:pt x="646" y="116"/>
                  </a:lnTo>
                  <a:lnTo>
                    <a:pt x="648" y="116"/>
                  </a:lnTo>
                  <a:lnTo>
                    <a:pt x="648" y="114"/>
                  </a:lnTo>
                  <a:lnTo>
                    <a:pt x="650" y="114"/>
                  </a:lnTo>
                  <a:lnTo>
                    <a:pt x="650" y="112"/>
                  </a:lnTo>
                  <a:lnTo>
                    <a:pt x="648" y="112"/>
                  </a:lnTo>
                  <a:lnTo>
                    <a:pt x="648" y="110"/>
                  </a:lnTo>
                  <a:lnTo>
                    <a:pt x="650" y="110"/>
                  </a:lnTo>
                  <a:lnTo>
                    <a:pt x="652" y="108"/>
                  </a:lnTo>
                  <a:lnTo>
                    <a:pt x="656" y="108"/>
                  </a:lnTo>
                  <a:lnTo>
                    <a:pt x="658" y="106"/>
                  </a:lnTo>
                  <a:lnTo>
                    <a:pt x="660" y="106"/>
                  </a:lnTo>
                  <a:lnTo>
                    <a:pt x="664" y="106"/>
                  </a:lnTo>
                  <a:lnTo>
                    <a:pt x="664" y="104"/>
                  </a:lnTo>
                  <a:lnTo>
                    <a:pt x="666" y="104"/>
                  </a:lnTo>
                  <a:lnTo>
                    <a:pt x="666" y="102"/>
                  </a:lnTo>
                  <a:lnTo>
                    <a:pt x="664" y="100"/>
                  </a:lnTo>
                  <a:lnTo>
                    <a:pt x="664" y="98"/>
                  </a:lnTo>
                  <a:lnTo>
                    <a:pt x="662" y="98"/>
                  </a:lnTo>
                  <a:lnTo>
                    <a:pt x="660" y="94"/>
                  </a:lnTo>
                  <a:lnTo>
                    <a:pt x="658" y="94"/>
                  </a:lnTo>
                  <a:lnTo>
                    <a:pt x="656" y="92"/>
                  </a:lnTo>
                  <a:lnTo>
                    <a:pt x="654" y="92"/>
                  </a:lnTo>
                  <a:lnTo>
                    <a:pt x="652" y="90"/>
                  </a:lnTo>
                  <a:lnTo>
                    <a:pt x="654" y="88"/>
                  </a:lnTo>
                  <a:lnTo>
                    <a:pt x="656" y="88"/>
                  </a:lnTo>
                  <a:lnTo>
                    <a:pt x="656" y="90"/>
                  </a:lnTo>
                  <a:lnTo>
                    <a:pt x="658" y="90"/>
                  </a:lnTo>
                  <a:lnTo>
                    <a:pt x="660" y="90"/>
                  </a:lnTo>
                  <a:lnTo>
                    <a:pt x="664" y="92"/>
                  </a:lnTo>
                  <a:lnTo>
                    <a:pt x="662" y="92"/>
                  </a:lnTo>
                  <a:lnTo>
                    <a:pt x="664" y="94"/>
                  </a:lnTo>
                  <a:lnTo>
                    <a:pt x="668" y="94"/>
                  </a:lnTo>
                  <a:lnTo>
                    <a:pt x="668" y="96"/>
                  </a:lnTo>
                  <a:lnTo>
                    <a:pt x="670" y="100"/>
                  </a:lnTo>
                  <a:lnTo>
                    <a:pt x="672" y="100"/>
                  </a:lnTo>
                  <a:lnTo>
                    <a:pt x="672" y="102"/>
                  </a:lnTo>
                  <a:lnTo>
                    <a:pt x="670" y="104"/>
                  </a:lnTo>
                  <a:lnTo>
                    <a:pt x="672" y="106"/>
                  </a:lnTo>
                  <a:lnTo>
                    <a:pt x="672" y="108"/>
                  </a:lnTo>
                  <a:lnTo>
                    <a:pt x="670" y="108"/>
                  </a:lnTo>
                  <a:lnTo>
                    <a:pt x="670" y="110"/>
                  </a:lnTo>
                  <a:lnTo>
                    <a:pt x="672" y="110"/>
                  </a:lnTo>
                  <a:lnTo>
                    <a:pt x="674" y="112"/>
                  </a:lnTo>
                  <a:lnTo>
                    <a:pt x="676" y="112"/>
                  </a:lnTo>
                  <a:lnTo>
                    <a:pt x="678" y="112"/>
                  </a:lnTo>
                  <a:lnTo>
                    <a:pt x="678" y="114"/>
                  </a:lnTo>
                  <a:lnTo>
                    <a:pt x="680" y="116"/>
                  </a:lnTo>
                  <a:lnTo>
                    <a:pt x="678" y="118"/>
                  </a:lnTo>
                  <a:lnTo>
                    <a:pt x="678" y="120"/>
                  </a:lnTo>
                  <a:lnTo>
                    <a:pt x="680" y="120"/>
                  </a:lnTo>
                  <a:lnTo>
                    <a:pt x="682" y="120"/>
                  </a:lnTo>
                  <a:lnTo>
                    <a:pt x="688" y="122"/>
                  </a:lnTo>
                  <a:lnTo>
                    <a:pt x="694" y="122"/>
                  </a:lnTo>
                  <a:lnTo>
                    <a:pt x="696" y="122"/>
                  </a:lnTo>
                  <a:lnTo>
                    <a:pt x="698" y="122"/>
                  </a:lnTo>
                  <a:lnTo>
                    <a:pt x="700" y="122"/>
                  </a:lnTo>
                  <a:lnTo>
                    <a:pt x="702" y="122"/>
                  </a:lnTo>
                  <a:lnTo>
                    <a:pt x="706" y="122"/>
                  </a:lnTo>
                  <a:lnTo>
                    <a:pt x="706" y="124"/>
                  </a:lnTo>
                  <a:lnTo>
                    <a:pt x="708" y="124"/>
                  </a:lnTo>
                  <a:lnTo>
                    <a:pt x="708" y="122"/>
                  </a:lnTo>
                  <a:lnTo>
                    <a:pt x="710" y="124"/>
                  </a:lnTo>
                  <a:lnTo>
                    <a:pt x="714" y="124"/>
                  </a:lnTo>
                  <a:lnTo>
                    <a:pt x="716" y="124"/>
                  </a:lnTo>
                  <a:lnTo>
                    <a:pt x="718" y="124"/>
                  </a:lnTo>
                  <a:lnTo>
                    <a:pt x="720" y="124"/>
                  </a:lnTo>
                  <a:lnTo>
                    <a:pt x="722" y="124"/>
                  </a:lnTo>
                  <a:lnTo>
                    <a:pt x="722" y="126"/>
                  </a:lnTo>
                  <a:lnTo>
                    <a:pt x="724" y="126"/>
                  </a:lnTo>
                  <a:lnTo>
                    <a:pt x="726" y="126"/>
                  </a:lnTo>
                  <a:lnTo>
                    <a:pt x="730" y="126"/>
                  </a:lnTo>
                  <a:lnTo>
                    <a:pt x="732" y="126"/>
                  </a:lnTo>
                  <a:lnTo>
                    <a:pt x="734" y="126"/>
                  </a:lnTo>
                  <a:lnTo>
                    <a:pt x="732" y="126"/>
                  </a:lnTo>
                  <a:lnTo>
                    <a:pt x="730" y="124"/>
                  </a:lnTo>
                  <a:lnTo>
                    <a:pt x="728" y="124"/>
                  </a:lnTo>
                  <a:lnTo>
                    <a:pt x="730" y="126"/>
                  </a:lnTo>
                  <a:lnTo>
                    <a:pt x="726" y="124"/>
                  </a:lnTo>
                  <a:lnTo>
                    <a:pt x="726" y="122"/>
                  </a:lnTo>
                  <a:lnTo>
                    <a:pt x="724" y="122"/>
                  </a:lnTo>
                  <a:lnTo>
                    <a:pt x="722" y="122"/>
                  </a:lnTo>
                  <a:lnTo>
                    <a:pt x="720" y="122"/>
                  </a:lnTo>
                  <a:lnTo>
                    <a:pt x="718" y="120"/>
                  </a:lnTo>
                  <a:lnTo>
                    <a:pt x="718" y="118"/>
                  </a:lnTo>
                  <a:lnTo>
                    <a:pt x="716" y="120"/>
                  </a:lnTo>
                  <a:lnTo>
                    <a:pt x="714" y="120"/>
                  </a:lnTo>
                  <a:lnTo>
                    <a:pt x="712" y="120"/>
                  </a:lnTo>
                  <a:lnTo>
                    <a:pt x="710" y="120"/>
                  </a:lnTo>
                  <a:lnTo>
                    <a:pt x="708" y="120"/>
                  </a:lnTo>
                  <a:lnTo>
                    <a:pt x="708" y="118"/>
                  </a:lnTo>
                  <a:lnTo>
                    <a:pt x="706" y="118"/>
                  </a:lnTo>
                  <a:lnTo>
                    <a:pt x="704" y="118"/>
                  </a:lnTo>
                  <a:lnTo>
                    <a:pt x="702" y="118"/>
                  </a:lnTo>
                  <a:lnTo>
                    <a:pt x="700" y="118"/>
                  </a:lnTo>
                  <a:lnTo>
                    <a:pt x="698" y="116"/>
                  </a:lnTo>
                  <a:lnTo>
                    <a:pt x="696" y="116"/>
                  </a:lnTo>
                  <a:lnTo>
                    <a:pt x="694" y="116"/>
                  </a:lnTo>
                  <a:lnTo>
                    <a:pt x="692" y="116"/>
                  </a:lnTo>
                  <a:lnTo>
                    <a:pt x="690" y="116"/>
                  </a:lnTo>
                  <a:lnTo>
                    <a:pt x="690" y="114"/>
                  </a:lnTo>
                  <a:lnTo>
                    <a:pt x="688" y="112"/>
                  </a:lnTo>
                  <a:lnTo>
                    <a:pt x="684" y="108"/>
                  </a:lnTo>
                  <a:lnTo>
                    <a:pt x="682" y="108"/>
                  </a:lnTo>
                  <a:lnTo>
                    <a:pt x="686" y="106"/>
                  </a:lnTo>
                  <a:lnTo>
                    <a:pt x="688" y="106"/>
                  </a:lnTo>
                  <a:lnTo>
                    <a:pt x="690" y="106"/>
                  </a:lnTo>
                  <a:lnTo>
                    <a:pt x="692" y="106"/>
                  </a:lnTo>
                  <a:lnTo>
                    <a:pt x="694" y="106"/>
                  </a:lnTo>
                  <a:lnTo>
                    <a:pt x="700" y="108"/>
                  </a:lnTo>
                  <a:lnTo>
                    <a:pt x="704" y="108"/>
                  </a:lnTo>
                  <a:lnTo>
                    <a:pt x="704" y="110"/>
                  </a:lnTo>
                  <a:lnTo>
                    <a:pt x="706" y="110"/>
                  </a:lnTo>
                  <a:lnTo>
                    <a:pt x="708" y="110"/>
                  </a:lnTo>
                  <a:lnTo>
                    <a:pt x="710" y="110"/>
                  </a:lnTo>
                  <a:lnTo>
                    <a:pt x="714" y="110"/>
                  </a:lnTo>
                  <a:lnTo>
                    <a:pt x="714" y="108"/>
                  </a:lnTo>
                  <a:lnTo>
                    <a:pt x="714" y="106"/>
                  </a:lnTo>
                  <a:lnTo>
                    <a:pt x="712" y="106"/>
                  </a:lnTo>
                  <a:lnTo>
                    <a:pt x="710" y="104"/>
                  </a:lnTo>
                  <a:lnTo>
                    <a:pt x="708" y="104"/>
                  </a:lnTo>
                  <a:lnTo>
                    <a:pt x="706" y="104"/>
                  </a:lnTo>
                  <a:lnTo>
                    <a:pt x="704" y="104"/>
                  </a:lnTo>
                  <a:lnTo>
                    <a:pt x="704" y="106"/>
                  </a:lnTo>
                  <a:lnTo>
                    <a:pt x="702" y="106"/>
                  </a:lnTo>
                  <a:lnTo>
                    <a:pt x="700" y="104"/>
                  </a:lnTo>
                  <a:lnTo>
                    <a:pt x="700" y="102"/>
                  </a:lnTo>
                  <a:lnTo>
                    <a:pt x="702" y="102"/>
                  </a:lnTo>
                  <a:lnTo>
                    <a:pt x="704" y="102"/>
                  </a:lnTo>
                  <a:lnTo>
                    <a:pt x="704" y="100"/>
                  </a:lnTo>
                  <a:lnTo>
                    <a:pt x="706" y="100"/>
                  </a:lnTo>
                  <a:lnTo>
                    <a:pt x="708" y="100"/>
                  </a:lnTo>
                  <a:lnTo>
                    <a:pt x="710" y="100"/>
                  </a:lnTo>
                  <a:lnTo>
                    <a:pt x="710" y="98"/>
                  </a:lnTo>
                  <a:lnTo>
                    <a:pt x="712" y="98"/>
                  </a:lnTo>
                  <a:lnTo>
                    <a:pt x="714" y="98"/>
                  </a:lnTo>
                  <a:lnTo>
                    <a:pt x="716" y="98"/>
                  </a:lnTo>
                  <a:lnTo>
                    <a:pt x="718" y="98"/>
                  </a:lnTo>
                  <a:lnTo>
                    <a:pt x="720" y="98"/>
                  </a:lnTo>
                  <a:lnTo>
                    <a:pt x="722" y="98"/>
                  </a:lnTo>
                  <a:lnTo>
                    <a:pt x="724" y="98"/>
                  </a:lnTo>
                  <a:lnTo>
                    <a:pt x="726" y="100"/>
                  </a:lnTo>
                  <a:lnTo>
                    <a:pt x="728" y="100"/>
                  </a:lnTo>
                  <a:lnTo>
                    <a:pt x="730" y="100"/>
                  </a:lnTo>
                  <a:lnTo>
                    <a:pt x="732" y="100"/>
                  </a:lnTo>
                  <a:lnTo>
                    <a:pt x="732" y="102"/>
                  </a:lnTo>
                  <a:lnTo>
                    <a:pt x="734" y="102"/>
                  </a:lnTo>
                  <a:lnTo>
                    <a:pt x="738" y="102"/>
                  </a:lnTo>
                  <a:lnTo>
                    <a:pt x="740" y="102"/>
                  </a:lnTo>
                  <a:lnTo>
                    <a:pt x="740" y="104"/>
                  </a:lnTo>
                  <a:lnTo>
                    <a:pt x="742" y="104"/>
                  </a:lnTo>
                  <a:lnTo>
                    <a:pt x="744" y="104"/>
                  </a:lnTo>
                  <a:lnTo>
                    <a:pt x="746" y="104"/>
                  </a:lnTo>
                  <a:lnTo>
                    <a:pt x="748" y="104"/>
                  </a:lnTo>
                  <a:lnTo>
                    <a:pt x="750" y="104"/>
                  </a:lnTo>
                  <a:lnTo>
                    <a:pt x="748" y="106"/>
                  </a:lnTo>
                  <a:lnTo>
                    <a:pt x="754" y="108"/>
                  </a:lnTo>
                  <a:lnTo>
                    <a:pt x="758" y="108"/>
                  </a:lnTo>
                  <a:lnTo>
                    <a:pt x="760" y="110"/>
                  </a:lnTo>
                  <a:lnTo>
                    <a:pt x="762" y="110"/>
                  </a:lnTo>
                  <a:lnTo>
                    <a:pt x="764" y="112"/>
                  </a:lnTo>
                  <a:lnTo>
                    <a:pt x="768" y="112"/>
                  </a:lnTo>
                  <a:lnTo>
                    <a:pt x="770" y="112"/>
                  </a:lnTo>
                  <a:lnTo>
                    <a:pt x="774" y="112"/>
                  </a:lnTo>
                  <a:lnTo>
                    <a:pt x="776" y="112"/>
                  </a:lnTo>
                  <a:lnTo>
                    <a:pt x="784" y="110"/>
                  </a:lnTo>
                  <a:lnTo>
                    <a:pt x="786" y="110"/>
                  </a:lnTo>
                  <a:lnTo>
                    <a:pt x="786" y="112"/>
                  </a:lnTo>
                  <a:lnTo>
                    <a:pt x="788" y="112"/>
                  </a:lnTo>
                  <a:lnTo>
                    <a:pt x="790" y="112"/>
                  </a:lnTo>
                  <a:lnTo>
                    <a:pt x="792" y="112"/>
                  </a:lnTo>
                  <a:lnTo>
                    <a:pt x="794" y="112"/>
                  </a:lnTo>
                  <a:lnTo>
                    <a:pt x="794" y="114"/>
                  </a:lnTo>
                  <a:lnTo>
                    <a:pt x="792" y="114"/>
                  </a:lnTo>
                  <a:lnTo>
                    <a:pt x="792" y="116"/>
                  </a:lnTo>
                  <a:lnTo>
                    <a:pt x="790" y="116"/>
                  </a:lnTo>
                  <a:lnTo>
                    <a:pt x="792" y="118"/>
                  </a:lnTo>
                  <a:lnTo>
                    <a:pt x="790" y="118"/>
                  </a:lnTo>
                  <a:lnTo>
                    <a:pt x="790" y="120"/>
                  </a:lnTo>
                  <a:lnTo>
                    <a:pt x="788" y="120"/>
                  </a:lnTo>
                  <a:lnTo>
                    <a:pt x="786" y="120"/>
                  </a:lnTo>
                  <a:lnTo>
                    <a:pt x="784" y="120"/>
                  </a:lnTo>
                  <a:lnTo>
                    <a:pt x="784" y="122"/>
                  </a:lnTo>
                  <a:lnTo>
                    <a:pt x="786" y="122"/>
                  </a:lnTo>
                  <a:lnTo>
                    <a:pt x="786" y="124"/>
                  </a:lnTo>
                  <a:lnTo>
                    <a:pt x="788" y="124"/>
                  </a:lnTo>
                  <a:lnTo>
                    <a:pt x="788" y="126"/>
                  </a:lnTo>
                  <a:lnTo>
                    <a:pt x="790" y="126"/>
                  </a:lnTo>
                  <a:lnTo>
                    <a:pt x="794" y="128"/>
                  </a:lnTo>
                  <a:lnTo>
                    <a:pt x="794" y="126"/>
                  </a:lnTo>
                  <a:lnTo>
                    <a:pt x="796" y="126"/>
                  </a:lnTo>
                  <a:lnTo>
                    <a:pt x="798" y="126"/>
                  </a:lnTo>
                  <a:lnTo>
                    <a:pt x="802" y="126"/>
                  </a:lnTo>
                  <a:lnTo>
                    <a:pt x="804" y="126"/>
                  </a:lnTo>
                  <a:lnTo>
                    <a:pt x="804" y="128"/>
                  </a:lnTo>
                  <a:lnTo>
                    <a:pt x="804" y="130"/>
                  </a:lnTo>
                  <a:lnTo>
                    <a:pt x="806" y="130"/>
                  </a:lnTo>
                  <a:lnTo>
                    <a:pt x="806" y="128"/>
                  </a:lnTo>
                  <a:lnTo>
                    <a:pt x="808" y="128"/>
                  </a:lnTo>
                  <a:lnTo>
                    <a:pt x="810" y="130"/>
                  </a:lnTo>
                  <a:lnTo>
                    <a:pt x="810" y="132"/>
                  </a:lnTo>
                  <a:lnTo>
                    <a:pt x="808" y="132"/>
                  </a:lnTo>
                  <a:lnTo>
                    <a:pt x="810" y="134"/>
                  </a:lnTo>
                  <a:lnTo>
                    <a:pt x="812" y="134"/>
                  </a:lnTo>
                  <a:lnTo>
                    <a:pt x="812" y="136"/>
                  </a:lnTo>
                  <a:lnTo>
                    <a:pt x="810" y="136"/>
                  </a:lnTo>
                  <a:lnTo>
                    <a:pt x="808" y="134"/>
                  </a:lnTo>
                  <a:lnTo>
                    <a:pt x="806" y="132"/>
                  </a:lnTo>
                  <a:lnTo>
                    <a:pt x="806" y="134"/>
                  </a:lnTo>
                  <a:lnTo>
                    <a:pt x="808" y="134"/>
                  </a:lnTo>
                  <a:lnTo>
                    <a:pt x="808" y="136"/>
                  </a:lnTo>
                  <a:lnTo>
                    <a:pt x="808" y="138"/>
                  </a:lnTo>
                  <a:lnTo>
                    <a:pt x="806" y="140"/>
                  </a:lnTo>
                  <a:lnTo>
                    <a:pt x="806" y="142"/>
                  </a:lnTo>
                  <a:lnTo>
                    <a:pt x="808" y="142"/>
                  </a:lnTo>
                  <a:lnTo>
                    <a:pt x="810" y="142"/>
                  </a:lnTo>
                  <a:lnTo>
                    <a:pt x="812" y="144"/>
                  </a:lnTo>
                  <a:lnTo>
                    <a:pt x="814" y="144"/>
                  </a:lnTo>
                  <a:lnTo>
                    <a:pt x="814" y="142"/>
                  </a:lnTo>
                  <a:lnTo>
                    <a:pt x="812" y="140"/>
                  </a:lnTo>
                  <a:lnTo>
                    <a:pt x="812" y="142"/>
                  </a:lnTo>
                  <a:lnTo>
                    <a:pt x="810" y="142"/>
                  </a:lnTo>
                  <a:lnTo>
                    <a:pt x="808" y="140"/>
                  </a:lnTo>
                  <a:lnTo>
                    <a:pt x="810" y="140"/>
                  </a:lnTo>
                  <a:lnTo>
                    <a:pt x="812" y="140"/>
                  </a:lnTo>
                  <a:lnTo>
                    <a:pt x="810" y="138"/>
                  </a:lnTo>
                  <a:lnTo>
                    <a:pt x="812" y="138"/>
                  </a:lnTo>
                  <a:lnTo>
                    <a:pt x="814" y="138"/>
                  </a:lnTo>
                  <a:lnTo>
                    <a:pt x="812" y="136"/>
                  </a:lnTo>
                  <a:lnTo>
                    <a:pt x="814" y="134"/>
                  </a:lnTo>
                  <a:lnTo>
                    <a:pt x="816" y="136"/>
                  </a:lnTo>
                  <a:lnTo>
                    <a:pt x="818" y="136"/>
                  </a:lnTo>
                  <a:lnTo>
                    <a:pt x="816" y="134"/>
                  </a:lnTo>
                  <a:lnTo>
                    <a:pt x="816" y="132"/>
                  </a:lnTo>
                  <a:lnTo>
                    <a:pt x="814" y="132"/>
                  </a:lnTo>
                  <a:lnTo>
                    <a:pt x="812" y="130"/>
                  </a:lnTo>
                  <a:lnTo>
                    <a:pt x="812" y="128"/>
                  </a:lnTo>
                  <a:lnTo>
                    <a:pt x="810" y="128"/>
                  </a:lnTo>
                  <a:lnTo>
                    <a:pt x="808" y="126"/>
                  </a:lnTo>
                  <a:lnTo>
                    <a:pt x="806" y="126"/>
                  </a:lnTo>
                  <a:lnTo>
                    <a:pt x="804" y="126"/>
                  </a:lnTo>
                  <a:lnTo>
                    <a:pt x="802" y="124"/>
                  </a:lnTo>
                  <a:lnTo>
                    <a:pt x="798" y="122"/>
                  </a:lnTo>
                  <a:lnTo>
                    <a:pt x="798" y="120"/>
                  </a:lnTo>
                  <a:lnTo>
                    <a:pt x="800" y="120"/>
                  </a:lnTo>
                  <a:lnTo>
                    <a:pt x="800" y="118"/>
                  </a:lnTo>
                  <a:lnTo>
                    <a:pt x="798" y="118"/>
                  </a:lnTo>
                  <a:lnTo>
                    <a:pt x="798" y="116"/>
                  </a:lnTo>
                  <a:lnTo>
                    <a:pt x="800" y="116"/>
                  </a:lnTo>
                  <a:lnTo>
                    <a:pt x="800" y="114"/>
                  </a:lnTo>
                  <a:lnTo>
                    <a:pt x="798" y="114"/>
                  </a:lnTo>
                  <a:lnTo>
                    <a:pt x="796" y="112"/>
                  </a:lnTo>
                  <a:lnTo>
                    <a:pt x="794" y="110"/>
                  </a:lnTo>
                  <a:lnTo>
                    <a:pt x="792" y="110"/>
                  </a:lnTo>
                  <a:lnTo>
                    <a:pt x="790" y="110"/>
                  </a:lnTo>
                  <a:lnTo>
                    <a:pt x="788" y="110"/>
                  </a:lnTo>
                  <a:lnTo>
                    <a:pt x="788" y="108"/>
                  </a:lnTo>
                  <a:lnTo>
                    <a:pt x="786" y="108"/>
                  </a:lnTo>
                  <a:lnTo>
                    <a:pt x="784" y="108"/>
                  </a:lnTo>
                  <a:lnTo>
                    <a:pt x="782" y="108"/>
                  </a:lnTo>
                  <a:lnTo>
                    <a:pt x="780" y="108"/>
                  </a:lnTo>
                  <a:lnTo>
                    <a:pt x="778" y="108"/>
                  </a:lnTo>
                  <a:lnTo>
                    <a:pt x="776" y="106"/>
                  </a:lnTo>
                  <a:lnTo>
                    <a:pt x="774" y="106"/>
                  </a:lnTo>
                  <a:lnTo>
                    <a:pt x="772" y="106"/>
                  </a:lnTo>
                  <a:lnTo>
                    <a:pt x="770" y="104"/>
                  </a:lnTo>
                  <a:lnTo>
                    <a:pt x="770" y="102"/>
                  </a:lnTo>
                  <a:lnTo>
                    <a:pt x="768" y="102"/>
                  </a:lnTo>
                  <a:lnTo>
                    <a:pt x="766" y="100"/>
                  </a:lnTo>
                  <a:lnTo>
                    <a:pt x="766" y="102"/>
                  </a:lnTo>
                  <a:lnTo>
                    <a:pt x="764" y="100"/>
                  </a:lnTo>
                  <a:lnTo>
                    <a:pt x="762" y="100"/>
                  </a:lnTo>
                  <a:lnTo>
                    <a:pt x="760" y="100"/>
                  </a:lnTo>
                  <a:lnTo>
                    <a:pt x="756" y="100"/>
                  </a:lnTo>
                  <a:lnTo>
                    <a:pt x="754" y="100"/>
                  </a:lnTo>
                  <a:lnTo>
                    <a:pt x="752" y="100"/>
                  </a:lnTo>
                  <a:lnTo>
                    <a:pt x="750" y="98"/>
                  </a:lnTo>
                  <a:lnTo>
                    <a:pt x="746" y="98"/>
                  </a:lnTo>
                  <a:lnTo>
                    <a:pt x="744" y="98"/>
                  </a:lnTo>
                  <a:lnTo>
                    <a:pt x="742" y="96"/>
                  </a:lnTo>
                  <a:lnTo>
                    <a:pt x="742" y="94"/>
                  </a:lnTo>
                  <a:lnTo>
                    <a:pt x="740" y="94"/>
                  </a:lnTo>
                  <a:lnTo>
                    <a:pt x="738" y="92"/>
                  </a:lnTo>
                  <a:lnTo>
                    <a:pt x="738" y="90"/>
                  </a:lnTo>
                  <a:lnTo>
                    <a:pt x="738" y="88"/>
                  </a:lnTo>
                  <a:lnTo>
                    <a:pt x="736" y="88"/>
                  </a:lnTo>
                  <a:lnTo>
                    <a:pt x="736" y="86"/>
                  </a:lnTo>
                  <a:lnTo>
                    <a:pt x="734" y="86"/>
                  </a:lnTo>
                  <a:lnTo>
                    <a:pt x="732" y="86"/>
                  </a:lnTo>
                  <a:lnTo>
                    <a:pt x="730" y="86"/>
                  </a:lnTo>
                  <a:lnTo>
                    <a:pt x="730" y="84"/>
                  </a:lnTo>
                  <a:lnTo>
                    <a:pt x="728" y="84"/>
                  </a:lnTo>
                  <a:lnTo>
                    <a:pt x="726" y="84"/>
                  </a:lnTo>
                  <a:lnTo>
                    <a:pt x="724" y="84"/>
                  </a:lnTo>
                  <a:lnTo>
                    <a:pt x="724" y="82"/>
                  </a:lnTo>
                  <a:lnTo>
                    <a:pt x="726" y="82"/>
                  </a:lnTo>
                  <a:lnTo>
                    <a:pt x="726" y="80"/>
                  </a:lnTo>
                  <a:lnTo>
                    <a:pt x="724" y="80"/>
                  </a:lnTo>
                  <a:lnTo>
                    <a:pt x="722" y="80"/>
                  </a:lnTo>
                  <a:lnTo>
                    <a:pt x="724" y="78"/>
                  </a:lnTo>
                  <a:lnTo>
                    <a:pt x="726" y="78"/>
                  </a:lnTo>
                  <a:lnTo>
                    <a:pt x="728" y="78"/>
                  </a:lnTo>
                  <a:lnTo>
                    <a:pt x="730" y="76"/>
                  </a:lnTo>
                  <a:lnTo>
                    <a:pt x="734" y="76"/>
                  </a:lnTo>
                  <a:lnTo>
                    <a:pt x="736" y="76"/>
                  </a:lnTo>
                  <a:lnTo>
                    <a:pt x="740" y="76"/>
                  </a:lnTo>
                  <a:lnTo>
                    <a:pt x="742" y="76"/>
                  </a:lnTo>
                  <a:lnTo>
                    <a:pt x="744" y="76"/>
                  </a:lnTo>
                  <a:lnTo>
                    <a:pt x="748" y="76"/>
                  </a:lnTo>
                  <a:lnTo>
                    <a:pt x="750" y="76"/>
                  </a:lnTo>
                  <a:lnTo>
                    <a:pt x="752" y="76"/>
                  </a:lnTo>
                  <a:lnTo>
                    <a:pt x="754" y="76"/>
                  </a:lnTo>
                  <a:lnTo>
                    <a:pt x="756" y="76"/>
                  </a:lnTo>
                  <a:lnTo>
                    <a:pt x="762" y="76"/>
                  </a:lnTo>
                  <a:lnTo>
                    <a:pt x="764" y="76"/>
                  </a:lnTo>
                  <a:lnTo>
                    <a:pt x="766" y="74"/>
                  </a:lnTo>
                  <a:lnTo>
                    <a:pt x="768" y="74"/>
                  </a:lnTo>
                  <a:lnTo>
                    <a:pt x="770" y="74"/>
                  </a:lnTo>
                  <a:lnTo>
                    <a:pt x="776" y="74"/>
                  </a:lnTo>
                  <a:lnTo>
                    <a:pt x="778" y="74"/>
                  </a:lnTo>
                  <a:lnTo>
                    <a:pt x="780" y="74"/>
                  </a:lnTo>
                  <a:lnTo>
                    <a:pt x="782" y="74"/>
                  </a:lnTo>
                  <a:lnTo>
                    <a:pt x="784" y="74"/>
                  </a:lnTo>
                  <a:lnTo>
                    <a:pt x="786" y="74"/>
                  </a:lnTo>
                  <a:lnTo>
                    <a:pt x="788" y="74"/>
                  </a:lnTo>
                  <a:lnTo>
                    <a:pt x="792" y="74"/>
                  </a:lnTo>
                  <a:lnTo>
                    <a:pt x="792" y="72"/>
                  </a:lnTo>
                  <a:lnTo>
                    <a:pt x="794" y="72"/>
                  </a:lnTo>
                  <a:lnTo>
                    <a:pt x="796" y="72"/>
                  </a:lnTo>
                  <a:lnTo>
                    <a:pt x="798" y="72"/>
                  </a:lnTo>
                  <a:lnTo>
                    <a:pt x="802" y="72"/>
                  </a:lnTo>
                  <a:lnTo>
                    <a:pt x="804" y="72"/>
                  </a:lnTo>
                  <a:lnTo>
                    <a:pt x="808" y="70"/>
                  </a:lnTo>
                  <a:lnTo>
                    <a:pt x="812" y="72"/>
                  </a:lnTo>
                  <a:lnTo>
                    <a:pt x="812" y="74"/>
                  </a:lnTo>
                  <a:lnTo>
                    <a:pt x="812" y="76"/>
                  </a:lnTo>
                  <a:lnTo>
                    <a:pt x="812" y="74"/>
                  </a:lnTo>
                  <a:lnTo>
                    <a:pt x="810" y="74"/>
                  </a:lnTo>
                  <a:lnTo>
                    <a:pt x="810" y="76"/>
                  </a:lnTo>
                  <a:lnTo>
                    <a:pt x="808" y="76"/>
                  </a:lnTo>
                  <a:lnTo>
                    <a:pt x="806" y="76"/>
                  </a:lnTo>
                  <a:lnTo>
                    <a:pt x="804" y="76"/>
                  </a:lnTo>
                  <a:lnTo>
                    <a:pt x="804" y="78"/>
                  </a:lnTo>
                  <a:lnTo>
                    <a:pt x="806" y="78"/>
                  </a:lnTo>
                  <a:lnTo>
                    <a:pt x="808" y="78"/>
                  </a:lnTo>
                  <a:lnTo>
                    <a:pt x="810" y="78"/>
                  </a:lnTo>
                  <a:lnTo>
                    <a:pt x="812" y="78"/>
                  </a:lnTo>
                  <a:lnTo>
                    <a:pt x="812" y="76"/>
                  </a:lnTo>
                  <a:lnTo>
                    <a:pt x="814" y="76"/>
                  </a:lnTo>
                  <a:lnTo>
                    <a:pt x="816" y="76"/>
                  </a:lnTo>
                  <a:lnTo>
                    <a:pt x="816" y="74"/>
                  </a:lnTo>
                  <a:lnTo>
                    <a:pt x="818" y="74"/>
                  </a:lnTo>
                  <a:lnTo>
                    <a:pt x="820" y="72"/>
                  </a:lnTo>
                  <a:lnTo>
                    <a:pt x="820" y="70"/>
                  </a:lnTo>
                  <a:lnTo>
                    <a:pt x="818" y="70"/>
                  </a:lnTo>
                  <a:lnTo>
                    <a:pt x="818" y="72"/>
                  </a:lnTo>
                  <a:lnTo>
                    <a:pt x="816" y="72"/>
                  </a:lnTo>
                  <a:lnTo>
                    <a:pt x="814" y="72"/>
                  </a:lnTo>
                  <a:lnTo>
                    <a:pt x="812" y="72"/>
                  </a:lnTo>
                  <a:lnTo>
                    <a:pt x="812" y="70"/>
                  </a:lnTo>
                  <a:lnTo>
                    <a:pt x="810" y="70"/>
                  </a:lnTo>
                  <a:lnTo>
                    <a:pt x="810" y="68"/>
                  </a:lnTo>
                  <a:lnTo>
                    <a:pt x="808" y="68"/>
                  </a:lnTo>
                  <a:lnTo>
                    <a:pt x="806" y="68"/>
                  </a:lnTo>
                  <a:lnTo>
                    <a:pt x="804" y="66"/>
                  </a:lnTo>
                  <a:lnTo>
                    <a:pt x="802" y="64"/>
                  </a:lnTo>
                  <a:lnTo>
                    <a:pt x="802" y="62"/>
                  </a:lnTo>
                  <a:lnTo>
                    <a:pt x="804" y="62"/>
                  </a:lnTo>
                  <a:lnTo>
                    <a:pt x="804" y="60"/>
                  </a:lnTo>
                  <a:lnTo>
                    <a:pt x="802" y="60"/>
                  </a:lnTo>
                  <a:lnTo>
                    <a:pt x="800" y="60"/>
                  </a:lnTo>
                  <a:lnTo>
                    <a:pt x="798" y="60"/>
                  </a:lnTo>
                  <a:lnTo>
                    <a:pt x="798" y="62"/>
                  </a:lnTo>
                  <a:lnTo>
                    <a:pt x="800" y="62"/>
                  </a:lnTo>
                  <a:lnTo>
                    <a:pt x="800" y="64"/>
                  </a:lnTo>
                  <a:lnTo>
                    <a:pt x="798" y="64"/>
                  </a:lnTo>
                  <a:lnTo>
                    <a:pt x="796" y="64"/>
                  </a:lnTo>
                  <a:lnTo>
                    <a:pt x="794" y="64"/>
                  </a:lnTo>
                  <a:lnTo>
                    <a:pt x="792" y="64"/>
                  </a:lnTo>
                  <a:lnTo>
                    <a:pt x="790" y="64"/>
                  </a:lnTo>
                  <a:lnTo>
                    <a:pt x="788" y="64"/>
                  </a:lnTo>
                  <a:lnTo>
                    <a:pt x="788" y="62"/>
                  </a:lnTo>
                  <a:lnTo>
                    <a:pt x="790" y="62"/>
                  </a:lnTo>
                  <a:lnTo>
                    <a:pt x="790" y="60"/>
                  </a:lnTo>
                  <a:lnTo>
                    <a:pt x="792" y="60"/>
                  </a:lnTo>
                  <a:lnTo>
                    <a:pt x="794" y="60"/>
                  </a:lnTo>
                  <a:lnTo>
                    <a:pt x="794" y="58"/>
                  </a:lnTo>
                  <a:lnTo>
                    <a:pt x="788" y="58"/>
                  </a:lnTo>
                  <a:lnTo>
                    <a:pt x="788" y="56"/>
                  </a:lnTo>
                  <a:lnTo>
                    <a:pt x="788" y="54"/>
                  </a:lnTo>
                  <a:lnTo>
                    <a:pt x="790" y="54"/>
                  </a:lnTo>
                  <a:lnTo>
                    <a:pt x="790" y="56"/>
                  </a:lnTo>
                  <a:lnTo>
                    <a:pt x="792" y="56"/>
                  </a:lnTo>
                  <a:lnTo>
                    <a:pt x="794" y="56"/>
                  </a:lnTo>
                  <a:lnTo>
                    <a:pt x="794" y="54"/>
                  </a:lnTo>
                  <a:lnTo>
                    <a:pt x="796" y="54"/>
                  </a:lnTo>
                  <a:lnTo>
                    <a:pt x="796" y="52"/>
                  </a:lnTo>
                  <a:lnTo>
                    <a:pt x="798" y="50"/>
                  </a:lnTo>
                  <a:lnTo>
                    <a:pt x="800" y="50"/>
                  </a:lnTo>
                  <a:lnTo>
                    <a:pt x="802" y="50"/>
                  </a:lnTo>
                  <a:lnTo>
                    <a:pt x="802" y="48"/>
                  </a:lnTo>
                  <a:lnTo>
                    <a:pt x="804" y="48"/>
                  </a:lnTo>
                  <a:lnTo>
                    <a:pt x="806" y="46"/>
                  </a:lnTo>
                  <a:lnTo>
                    <a:pt x="806" y="44"/>
                  </a:lnTo>
                  <a:lnTo>
                    <a:pt x="808" y="44"/>
                  </a:lnTo>
                  <a:lnTo>
                    <a:pt x="812" y="42"/>
                  </a:lnTo>
                  <a:lnTo>
                    <a:pt x="812" y="40"/>
                  </a:lnTo>
                  <a:lnTo>
                    <a:pt x="814" y="40"/>
                  </a:lnTo>
                  <a:lnTo>
                    <a:pt x="816" y="42"/>
                  </a:lnTo>
                  <a:lnTo>
                    <a:pt x="818" y="42"/>
                  </a:lnTo>
                  <a:lnTo>
                    <a:pt x="818" y="40"/>
                  </a:lnTo>
                  <a:lnTo>
                    <a:pt x="820" y="40"/>
                  </a:lnTo>
                  <a:lnTo>
                    <a:pt x="822" y="40"/>
                  </a:lnTo>
                  <a:lnTo>
                    <a:pt x="822" y="38"/>
                  </a:lnTo>
                  <a:lnTo>
                    <a:pt x="824" y="38"/>
                  </a:lnTo>
                  <a:lnTo>
                    <a:pt x="826" y="38"/>
                  </a:lnTo>
                  <a:lnTo>
                    <a:pt x="828" y="38"/>
                  </a:lnTo>
                  <a:lnTo>
                    <a:pt x="830" y="38"/>
                  </a:lnTo>
                  <a:lnTo>
                    <a:pt x="832" y="38"/>
                  </a:lnTo>
                  <a:lnTo>
                    <a:pt x="832" y="36"/>
                  </a:lnTo>
                  <a:lnTo>
                    <a:pt x="834" y="36"/>
                  </a:lnTo>
                  <a:lnTo>
                    <a:pt x="834" y="38"/>
                  </a:lnTo>
                  <a:lnTo>
                    <a:pt x="836" y="38"/>
                  </a:lnTo>
                  <a:lnTo>
                    <a:pt x="838" y="38"/>
                  </a:lnTo>
                  <a:lnTo>
                    <a:pt x="840" y="38"/>
                  </a:lnTo>
                  <a:lnTo>
                    <a:pt x="842" y="38"/>
                  </a:lnTo>
                  <a:lnTo>
                    <a:pt x="844" y="38"/>
                  </a:lnTo>
                  <a:lnTo>
                    <a:pt x="846" y="38"/>
                  </a:lnTo>
                  <a:lnTo>
                    <a:pt x="844" y="36"/>
                  </a:lnTo>
                  <a:lnTo>
                    <a:pt x="846" y="36"/>
                  </a:lnTo>
                  <a:lnTo>
                    <a:pt x="850" y="36"/>
                  </a:lnTo>
                  <a:lnTo>
                    <a:pt x="852" y="36"/>
                  </a:lnTo>
                  <a:lnTo>
                    <a:pt x="854" y="36"/>
                  </a:lnTo>
                  <a:lnTo>
                    <a:pt x="854" y="34"/>
                  </a:lnTo>
                  <a:lnTo>
                    <a:pt x="856" y="34"/>
                  </a:lnTo>
                  <a:lnTo>
                    <a:pt x="858" y="34"/>
                  </a:lnTo>
                  <a:lnTo>
                    <a:pt x="860" y="34"/>
                  </a:lnTo>
                  <a:lnTo>
                    <a:pt x="862" y="34"/>
                  </a:lnTo>
                  <a:lnTo>
                    <a:pt x="864" y="34"/>
                  </a:lnTo>
                  <a:lnTo>
                    <a:pt x="866" y="34"/>
                  </a:lnTo>
                  <a:lnTo>
                    <a:pt x="868" y="32"/>
                  </a:lnTo>
                  <a:lnTo>
                    <a:pt x="866" y="32"/>
                  </a:lnTo>
                  <a:lnTo>
                    <a:pt x="864" y="32"/>
                  </a:lnTo>
                  <a:lnTo>
                    <a:pt x="862" y="32"/>
                  </a:lnTo>
                  <a:lnTo>
                    <a:pt x="860" y="32"/>
                  </a:lnTo>
                  <a:lnTo>
                    <a:pt x="858" y="32"/>
                  </a:lnTo>
                  <a:lnTo>
                    <a:pt x="856" y="32"/>
                  </a:lnTo>
                  <a:lnTo>
                    <a:pt x="856" y="30"/>
                  </a:lnTo>
                  <a:lnTo>
                    <a:pt x="858" y="30"/>
                  </a:lnTo>
                  <a:lnTo>
                    <a:pt x="860" y="30"/>
                  </a:lnTo>
                  <a:lnTo>
                    <a:pt x="862" y="30"/>
                  </a:lnTo>
                  <a:lnTo>
                    <a:pt x="864" y="30"/>
                  </a:lnTo>
                  <a:lnTo>
                    <a:pt x="866" y="30"/>
                  </a:lnTo>
                  <a:lnTo>
                    <a:pt x="864" y="30"/>
                  </a:lnTo>
                  <a:lnTo>
                    <a:pt x="868" y="30"/>
                  </a:lnTo>
                  <a:lnTo>
                    <a:pt x="870" y="30"/>
                  </a:lnTo>
                  <a:lnTo>
                    <a:pt x="872" y="30"/>
                  </a:lnTo>
                  <a:lnTo>
                    <a:pt x="874" y="30"/>
                  </a:lnTo>
                  <a:lnTo>
                    <a:pt x="876" y="30"/>
                  </a:lnTo>
                  <a:lnTo>
                    <a:pt x="878" y="30"/>
                  </a:lnTo>
                  <a:lnTo>
                    <a:pt x="880" y="30"/>
                  </a:lnTo>
                  <a:lnTo>
                    <a:pt x="882" y="30"/>
                  </a:lnTo>
                  <a:lnTo>
                    <a:pt x="882" y="28"/>
                  </a:lnTo>
                  <a:lnTo>
                    <a:pt x="884" y="30"/>
                  </a:lnTo>
                  <a:lnTo>
                    <a:pt x="886" y="30"/>
                  </a:lnTo>
                  <a:lnTo>
                    <a:pt x="888" y="30"/>
                  </a:lnTo>
                  <a:lnTo>
                    <a:pt x="890" y="30"/>
                  </a:lnTo>
                  <a:lnTo>
                    <a:pt x="890" y="28"/>
                  </a:lnTo>
                  <a:lnTo>
                    <a:pt x="890" y="26"/>
                  </a:lnTo>
                  <a:lnTo>
                    <a:pt x="894" y="28"/>
                  </a:lnTo>
                  <a:lnTo>
                    <a:pt x="896" y="28"/>
                  </a:lnTo>
                  <a:lnTo>
                    <a:pt x="896" y="26"/>
                  </a:lnTo>
                  <a:lnTo>
                    <a:pt x="898" y="26"/>
                  </a:lnTo>
                  <a:lnTo>
                    <a:pt x="902" y="28"/>
                  </a:lnTo>
                  <a:lnTo>
                    <a:pt x="900" y="28"/>
                  </a:lnTo>
                  <a:lnTo>
                    <a:pt x="900" y="30"/>
                  </a:lnTo>
                  <a:lnTo>
                    <a:pt x="898" y="30"/>
                  </a:lnTo>
                  <a:lnTo>
                    <a:pt x="898" y="32"/>
                  </a:lnTo>
                  <a:lnTo>
                    <a:pt x="896" y="32"/>
                  </a:lnTo>
                  <a:lnTo>
                    <a:pt x="898" y="34"/>
                  </a:lnTo>
                  <a:lnTo>
                    <a:pt x="898" y="32"/>
                  </a:lnTo>
                  <a:lnTo>
                    <a:pt x="900" y="32"/>
                  </a:lnTo>
                  <a:lnTo>
                    <a:pt x="902" y="32"/>
                  </a:lnTo>
                  <a:lnTo>
                    <a:pt x="904" y="32"/>
                  </a:lnTo>
                  <a:lnTo>
                    <a:pt x="904" y="30"/>
                  </a:lnTo>
                  <a:lnTo>
                    <a:pt x="906" y="30"/>
                  </a:lnTo>
                  <a:lnTo>
                    <a:pt x="908" y="30"/>
                  </a:lnTo>
                  <a:lnTo>
                    <a:pt x="908" y="32"/>
                  </a:lnTo>
                  <a:lnTo>
                    <a:pt x="908" y="34"/>
                  </a:lnTo>
                  <a:lnTo>
                    <a:pt x="908" y="32"/>
                  </a:lnTo>
                  <a:lnTo>
                    <a:pt x="910" y="32"/>
                  </a:lnTo>
                  <a:lnTo>
                    <a:pt x="912" y="32"/>
                  </a:lnTo>
                  <a:lnTo>
                    <a:pt x="912" y="30"/>
                  </a:lnTo>
                  <a:lnTo>
                    <a:pt x="914" y="30"/>
                  </a:lnTo>
                  <a:lnTo>
                    <a:pt x="916" y="32"/>
                  </a:lnTo>
                  <a:lnTo>
                    <a:pt x="918" y="30"/>
                  </a:lnTo>
                  <a:lnTo>
                    <a:pt x="920" y="30"/>
                  </a:lnTo>
                  <a:lnTo>
                    <a:pt x="922" y="30"/>
                  </a:lnTo>
                  <a:lnTo>
                    <a:pt x="924" y="30"/>
                  </a:lnTo>
                  <a:lnTo>
                    <a:pt x="926" y="30"/>
                  </a:lnTo>
                  <a:lnTo>
                    <a:pt x="928" y="30"/>
                  </a:lnTo>
                  <a:lnTo>
                    <a:pt x="928" y="28"/>
                  </a:lnTo>
                  <a:lnTo>
                    <a:pt x="930" y="28"/>
                  </a:lnTo>
                  <a:lnTo>
                    <a:pt x="932" y="28"/>
                  </a:lnTo>
                  <a:lnTo>
                    <a:pt x="934" y="28"/>
                  </a:lnTo>
                  <a:lnTo>
                    <a:pt x="936" y="28"/>
                  </a:lnTo>
                  <a:lnTo>
                    <a:pt x="938" y="28"/>
                  </a:lnTo>
                  <a:lnTo>
                    <a:pt x="940" y="28"/>
                  </a:lnTo>
                  <a:lnTo>
                    <a:pt x="940" y="30"/>
                  </a:lnTo>
                  <a:lnTo>
                    <a:pt x="942" y="30"/>
                  </a:lnTo>
                  <a:lnTo>
                    <a:pt x="944" y="30"/>
                  </a:lnTo>
                  <a:lnTo>
                    <a:pt x="948" y="30"/>
                  </a:lnTo>
                  <a:lnTo>
                    <a:pt x="950" y="30"/>
                  </a:lnTo>
                  <a:lnTo>
                    <a:pt x="952" y="32"/>
                  </a:lnTo>
                  <a:lnTo>
                    <a:pt x="952" y="34"/>
                  </a:lnTo>
                  <a:lnTo>
                    <a:pt x="954" y="34"/>
                  </a:lnTo>
                  <a:lnTo>
                    <a:pt x="954" y="32"/>
                  </a:lnTo>
                  <a:lnTo>
                    <a:pt x="950" y="30"/>
                  </a:lnTo>
                  <a:lnTo>
                    <a:pt x="948" y="30"/>
                  </a:lnTo>
                  <a:lnTo>
                    <a:pt x="946" y="30"/>
                  </a:lnTo>
                  <a:lnTo>
                    <a:pt x="946" y="28"/>
                  </a:lnTo>
                  <a:lnTo>
                    <a:pt x="944" y="28"/>
                  </a:lnTo>
                  <a:lnTo>
                    <a:pt x="942" y="28"/>
                  </a:lnTo>
                  <a:lnTo>
                    <a:pt x="940" y="28"/>
                  </a:lnTo>
                  <a:lnTo>
                    <a:pt x="940" y="26"/>
                  </a:lnTo>
                  <a:lnTo>
                    <a:pt x="938" y="26"/>
                  </a:lnTo>
                  <a:lnTo>
                    <a:pt x="936" y="26"/>
                  </a:lnTo>
                  <a:lnTo>
                    <a:pt x="934" y="26"/>
                  </a:lnTo>
                  <a:lnTo>
                    <a:pt x="932" y="26"/>
                  </a:lnTo>
                  <a:lnTo>
                    <a:pt x="930" y="24"/>
                  </a:lnTo>
                  <a:lnTo>
                    <a:pt x="934" y="24"/>
                  </a:lnTo>
                  <a:lnTo>
                    <a:pt x="936" y="24"/>
                  </a:lnTo>
                  <a:lnTo>
                    <a:pt x="938" y="24"/>
                  </a:lnTo>
                  <a:lnTo>
                    <a:pt x="940" y="24"/>
                  </a:lnTo>
                  <a:lnTo>
                    <a:pt x="942" y="24"/>
                  </a:lnTo>
                  <a:lnTo>
                    <a:pt x="944" y="24"/>
                  </a:lnTo>
                  <a:lnTo>
                    <a:pt x="948" y="24"/>
                  </a:lnTo>
                  <a:lnTo>
                    <a:pt x="950" y="24"/>
                  </a:lnTo>
                  <a:lnTo>
                    <a:pt x="954" y="24"/>
                  </a:lnTo>
                  <a:lnTo>
                    <a:pt x="954" y="22"/>
                  </a:lnTo>
                  <a:lnTo>
                    <a:pt x="956" y="22"/>
                  </a:lnTo>
                  <a:lnTo>
                    <a:pt x="958" y="24"/>
                  </a:lnTo>
                  <a:lnTo>
                    <a:pt x="960" y="24"/>
                  </a:lnTo>
                  <a:lnTo>
                    <a:pt x="962" y="24"/>
                  </a:lnTo>
                  <a:lnTo>
                    <a:pt x="960" y="22"/>
                  </a:lnTo>
                  <a:lnTo>
                    <a:pt x="958" y="22"/>
                  </a:lnTo>
                  <a:lnTo>
                    <a:pt x="956" y="22"/>
                  </a:lnTo>
                  <a:lnTo>
                    <a:pt x="956" y="20"/>
                  </a:lnTo>
                  <a:lnTo>
                    <a:pt x="956" y="18"/>
                  </a:lnTo>
                  <a:lnTo>
                    <a:pt x="954" y="18"/>
                  </a:lnTo>
                  <a:lnTo>
                    <a:pt x="952" y="18"/>
                  </a:lnTo>
                  <a:lnTo>
                    <a:pt x="950" y="18"/>
                  </a:lnTo>
                  <a:lnTo>
                    <a:pt x="948" y="18"/>
                  </a:lnTo>
                  <a:lnTo>
                    <a:pt x="948" y="16"/>
                  </a:lnTo>
                  <a:lnTo>
                    <a:pt x="948" y="14"/>
                  </a:lnTo>
                  <a:lnTo>
                    <a:pt x="948" y="12"/>
                  </a:lnTo>
                  <a:lnTo>
                    <a:pt x="950" y="10"/>
                  </a:lnTo>
                  <a:lnTo>
                    <a:pt x="952" y="8"/>
                  </a:lnTo>
                  <a:lnTo>
                    <a:pt x="954" y="8"/>
                  </a:lnTo>
                  <a:lnTo>
                    <a:pt x="954" y="6"/>
                  </a:lnTo>
                  <a:lnTo>
                    <a:pt x="956" y="6"/>
                  </a:lnTo>
                  <a:lnTo>
                    <a:pt x="956" y="8"/>
                  </a:lnTo>
                  <a:lnTo>
                    <a:pt x="956" y="6"/>
                  </a:lnTo>
                  <a:lnTo>
                    <a:pt x="956" y="4"/>
                  </a:lnTo>
                  <a:lnTo>
                    <a:pt x="958" y="4"/>
                  </a:lnTo>
                  <a:lnTo>
                    <a:pt x="960" y="2"/>
                  </a:lnTo>
                  <a:lnTo>
                    <a:pt x="962" y="2"/>
                  </a:lnTo>
                  <a:lnTo>
                    <a:pt x="964" y="2"/>
                  </a:lnTo>
                  <a:lnTo>
                    <a:pt x="966" y="2"/>
                  </a:lnTo>
                  <a:lnTo>
                    <a:pt x="968" y="2"/>
                  </a:lnTo>
                  <a:lnTo>
                    <a:pt x="970" y="2"/>
                  </a:lnTo>
                  <a:lnTo>
                    <a:pt x="970" y="0"/>
                  </a:lnTo>
                  <a:lnTo>
                    <a:pt x="972" y="0"/>
                  </a:lnTo>
                  <a:lnTo>
                    <a:pt x="974" y="0"/>
                  </a:lnTo>
                  <a:lnTo>
                    <a:pt x="976" y="0"/>
                  </a:lnTo>
                  <a:lnTo>
                    <a:pt x="976" y="2"/>
                  </a:lnTo>
                  <a:lnTo>
                    <a:pt x="978" y="2"/>
                  </a:lnTo>
                  <a:lnTo>
                    <a:pt x="980" y="2"/>
                  </a:lnTo>
                  <a:lnTo>
                    <a:pt x="982" y="2"/>
                  </a:lnTo>
                  <a:lnTo>
                    <a:pt x="984" y="2"/>
                  </a:lnTo>
                  <a:lnTo>
                    <a:pt x="986" y="4"/>
                  </a:lnTo>
                  <a:lnTo>
                    <a:pt x="988" y="4"/>
                  </a:lnTo>
                  <a:lnTo>
                    <a:pt x="990" y="4"/>
                  </a:lnTo>
                  <a:lnTo>
                    <a:pt x="992" y="4"/>
                  </a:lnTo>
                  <a:lnTo>
                    <a:pt x="994" y="4"/>
                  </a:lnTo>
                  <a:lnTo>
                    <a:pt x="996" y="4"/>
                  </a:lnTo>
                  <a:lnTo>
                    <a:pt x="998" y="4"/>
                  </a:lnTo>
                  <a:lnTo>
                    <a:pt x="1000" y="4"/>
                  </a:lnTo>
                  <a:lnTo>
                    <a:pt x="1002" y="4"/>
                  </a:lnTo>
                  <a:lnTo>
                    <a:pt x="1004" y="4"/>
                  </a:lnTo>
                  <a:lnTo>
                    <a:pt x="1004" y="6"/>
                  </a:lnTo>
                  <a:lnTo>
                    <a:pt x="1006" y="6"/>
                  </a:lnTo>
                  <a:lnTo>
                    <a:pt x="1008" y="8"/>
                  </a:lnTo>
                  <a:lnTo>
                    <a:pt x="1006" y="10"/>
                  </a:lnTo>
                  <a:lnTo>
                    <a:pt x="1004" y="10"/>
                  </a:lnTo>
                  <a:close/>
                </a:path>
              </a:pathLst>
            </a:custGeom>
            <a:solidFill>
              <a:srgbClr val="FC6800"/>
            </a:solidFill>
            <a:ln w="3175">
              <a:solidFill>
                <a:schemeClr val="bg1"/>
              </a:solidFill>
              <a:prstDash val="sysDot"/>
              <a:round/>
              <a:headEnd/>
              <a:tailEnd/>
            </a:ln>
          </p:spPr>
          <p:txBody>
            <a:bodyPr/>
            <a:lstStyle/>
            <a:p>
              <a:pPr fontAlgn="base">
                <a:spcBef>
                  <a:spcPct val="0"/>
                </a:spcBef>
                <a:spcAft>
                  <a:spcPct val="0"/>
                </a:spcAft>
              </a:pPr>
              <a:endParaRPr lang="de-DE" sz="2400">
                <a:solidFill>
                  <a:srgbClr val="000000"/>
                </a:solidFill>
                <a:cs typeface="Arial" charset="0"/>
              </a:endParaRPr>
            </a:p>
          </p:txBody>
        </p:sp>
        <p:sp>
          <p:nvSpPr>
            <p:cNvPr id="14692" name="Freeform 2774"/>
            <p:cNvSpPr>
              <a:spLocks/>
            </p:cNvSpPr>
            <p:nvPr/>
          </p:nvSpPr>
          <p:spPr bwMode="auto">
            <a:xfrm>
              <a:off x="5618281" y="1441056"/>
              <a:ext cx="1310" cy="1310"/>
            </a:xfrm>
            <a:custGeom>
              <a:avLst/>
              <a:gdLst>
                <a:gd name="T0" fmla="*/ 2147483647 w 2"/>
                <a:gd name="T1" fmla="*/ 0 h 2"/>
                <a:gd name="T2" fmla="*/ 0 w 2"/>
                <a:gd name="T3" fmla="*/ 0 h 2"/>
                <a:gd name="T4" fmla="*/ 2147483647 w 2"/>
                <a:gd name="T5" fmla="*/ 2147483647 h 2"/>
                <a:gd name="T6" fmla="*/ 2147483647 w 2"/>
                <a:gd name="T7" fmla="*/ 0 h 2"/>
                <a:gd name="T8" fmla="*/ 0 60000 65536"/>
                <a:gd name="T9" fmla="*/ 0 60000 65536"/>
                <a:gd name="T10" fmla="*/ 0 60000 65536"/>
                <a:gd name="T11" fmla="*/ 0 60000 65536"/>
                <a:gd name="T12" fmla="*/ 0 w 2"/>
                <a:gd name="T13" fmla="*/ 0 h 2"/>
                <a:gd name="T14" fmla="*/ 2 w 2"/>
                <a:gd name="T15" fmla="*/ 2 h 2"/>
              </a:gdLst>
              <a:ahLst/>
              <a:cxnLst>
                <a:cxn ang="T8">
                  <a:pos x="T0" y="T1"/>
                </a:cxn>
                <a:cxn ang="T9">
                  <a:pos x="T2" y="T3"/>
                </a:cxn>
                <a:cxn ang="T10">
                  <a:pos x="T4" y="T5"/>
                </a:cxn>
                <a:cxn ang="T11">
                  <a:pos x="T6" y="T7"/>
                </a:cxn>
              </a:cxnLst>
              <a:rect l="T12" t="T13" r="T14" b="T15"/>
              <a:pathLst>
                <a:path w="2" h="2">
                  <a:moveTo>
                    <a:pt x="2" y="0"/>
                  </a:moveTo>
                  <a:lnTo>
                    <a:pt x="0" y="0"/>
                  </a:lnTo>
                  <a:lnTo>
                    <a:pt x="2" y="2"/>
                  </a:lnTo>
                  <a:lnTo>
                    <a:pt x="2" y="0"/>
                  </a:lnTo>
                  <a:close/>
                </a:path>
              </a:pathLst>
            </a:custGeom>
            <a:noFill/>
            <a:ln w="3175">
              <a:solidFill>
                <a:schemeClr val="bg1"/>
              </a:solidFill>
              <a:prstDash val="sysDot"/>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lang="de-DE" sz="2400">
                <a:solidFill>
                  <a:srgbClr val="000000"/>
                </a:solidFill>
                <a:cs typeface="Arial" charset="0"/>
              </a:endParaRPr>
            </a:p>
          </p:txBody>
        </p:sp>
        <p:sp>
          <p:nvSpPr>
            <p:cNvPr id="14693" name="Freeform 2775"/>
            <p:cNvSpPr>
              <a:spLocks/>
            </p:cNvSpPr>
            <p:nvPr/>
          </p:nvSpPr>
          <p:spPr bwMode="auto">
            <a:xfrm>
              <a:off x="5764933" y="1441056"/>
              <a:ext cx="6547" cy="1310"/>
            </a:xfrm>
            <a:custGeom>
              <a:avLst/>
              <a:gdLst>
                <a:gd name="T0" fmla="*/ 2147483647 w 8"/>
                <a:gd name="T1" fmla="*/ 0 h 2"/>
                <a:gd name="T2" fmla="*/ 2147483647 w 8"/>
                <a:gd name="T3" fmla="*/ 0 h 2"/>
                <a:gd name="T4" fmla="*/ 2147483647 w 8"/>
                <a:gd name="T5" fmla="*/ 2147483647 h 2"/>
                <a:gd name="T6" fmla="*/ 2147483647 w 8"/>
                <a:gd name="T7" fmla="*/ 0 h 2"/>
                <a:gd name="T8" fmla="*/ 0 w 8"/>
                <a:gd name="T9" fmla="*/ 0 h 2"/>
                <a:gd name="T10" fmla="*/ 0 w 8"/>
                <a:gd name="T11" fmla="*/ 2147483647 h 2"/>
                <a:gd name="T12" fmla="*/ 2147483647 w 8"/>
                <a:gd name="T13" fmla="*/ 2147483647 h 2"/>
                <a:gd name="T14" fmla="*/ 2147483647 w 8"/>
                <a:gd name="T15" fmla="*/ 2147483647 h 2"/>
                <a:gd name="T16" fmla="*/ 2147483647 w 8"/>
                <a:gd name="T17" fmla="*/ 2147483647 h 2"/>
                <a:gd name="T18" fmla="*/ 2147483647 w 8"/>
                <a:gd name="T19" fmla="*/ 2147483647 h 2"/>
                <a:gd name="T20" fmla="*/ 2147483647 w 8"/>
                <a:gd name="T21" fmla="*/ 0 h 2"/>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8"/>
                <a:gd name="T34" fmla="*/ 0 h 2"/>
                <a:gd name="T35" fmla="*/ 8 w 8"/>
                <a:gd name="T36" fmla="*/ 2 h 2"/>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8" h="2">
                  <a:moveTo>
                    <a:pt x="8" y="0"/>
                  </a:moveTo>
                  <a:lnTo>
                    <a:pt x="6" y="0"/>
                  </a:lnTo>
                  <a:lnTo>
                    <a:pt x="4" y="2"/>
                  </a:lnTo>
                  <a:lnTo>
                    <a:pt x="2" y="0"/>
                  </a:lnTo>
                  <a:lnTo>
                    <a:pt x="0" y="0"/>
                  </a:lnTo>
                  <a:lnTo>
                    <a:pt x="0" y="2"/>
                  </a:lnTo>
                  <a:lnTo>
                    <a:pt x="2" y="2"/>
                  </a:lnTo>
                  <a:lnTo>
                    <a:pt x="4" y="2"/>
                  </a:lnTo>
                  <a:lnTo>
                    <a:pt x="6" y="2"/>
                  </a:lnTo>
                  <a:lnTo>
                    <a:pt x="8" y="2"/>
                  </a:lnTo>
                  <a:lnTo>
                    <a:pt x="8" y="0"/>
                  </a:lnTo>
                  <a:close/>
                </a:path>
              </a:pathLst>
            </a:custGeom>
            <a:noFill/>
            <a:ln w="3175">
              <a:solidFill>
                <a:schemeClr val="bg1"/>
              </a:solidFill>
              <a:prstDash val="sysDot"/>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lang="de-DE" sz="2400">
                <a:solidFill>
                  <a:srgbClr val="000000"/>
                </a:solidFill>
                <a:cs typeface="Arial" charset="0"/>
              </a:endParaRPr>
            </a:p>
          </p:txBody>
        </p:sp>
        <p:sp>
          <p:nvSpPr>
            <p:cNvPr id="14694" name="Freeform 2776"/>
            <p:cNvSpPr>
              <a:spLocks/>
            </p:cNvSpPr>
            <p:nvPr/>
          </p:nvSpPr>
          <p:spPr bwMode="auto">
            <a:xfrm>
              <a:off x="5776718" y="1442365"/>
              <a:ext cx="2619" cy="1310"/>
            </a:xfrm>
            <a:custGeom>
              <a:avLst/>
              <a:gdLst>
                <a:gd name="T0" fmla="*/ 2147483647 w 4"/>
                <a:gd name="T1" fmla="*/ 0 h 2"/>
                <a:gd name="T2" fmla="*/ 0 w 4"/>
                <a:gd name="T3" fmla="*/ 0 h 2"/>
                <a:gd name="T4" fmla="*/ 2147483647 w 4"/>
                <a:gd name="T5" fmla="*/ 2147483647 h 2"/>
                <a:gd name="T6" fmla="*/ 2147483647 w 4"/>
                <a:gd name="T7" fmla="*/ 2147483647 h 2"/>
                <a:gd name="T8" fmla="*/ 2147483647 w 4"/>
                <a:gd name="T9" fmla="*/ 0 h 2"/>
                <a:gd name="T10" fmla="*/ 0 60000 65536"/>
                <a:gd name="T11" fmla="*/ 0 60000 65536"/>
                <a:gd name="T12" fmla="*/ 0 60000 65536"/>
                <a:gd name="T13" fmla="*/ 0 60000 65536"/>
                <a:gd name="T14" fmla="*/ 0 60000 65536"/>
                <a:gd name="T15" fmla="*/ 0 w 4"/>
                <a:gd name="T16" fmla="*/ 0 h 2"/>
                <a:gd name="T17" fmla="*/ 4 w 4"/>
                <a:gd name="T18" fmla="*/ 2 h 2"/>
              </a:gdLst>
              <a:ahLst/>
              <a:cxnLst>
                <a:cxn ang="T10">
                  <a:pos x="T0" y="T1"/>
                </a:cxn>
                <a:cxn ang="T11">
                  <a:pos x="T2" y="T3"/>
                </a:cxn>
                <a:cxn ang="T12">
                  <a:pos x="T4" y="T5"/>
                </a:cxn>
                <a:cxn ang="T13">
                  <a:pos x="T6" y="T7"/>
                </a:cxn>
                <a:cxn ang="T14">
                  <a:pos x="T8" y="T9"/>
                </a:cxn>
              </a:cxnLst>
              <a:rect l="T15" t="T16" r="T17" b="T18"/>
              <a:pathLst>
                <a:path w="4" h="2">
                  <a:moveTo>
                    <a:pt x="2" y="0"/>
                  </a:moveTo>
                  <a:lnTo>
                    <a:pt x="0" y="0"/>
                  </a:lnTo>
                  <a:lnTo>
                    <a:pt x="2" y="2"/>
                  </a:lnTo>
                  <a:lnTo>
                    <a:pt x="4" y="2"/>
                  </a:lnTo>
                  <a:lnTo>
                    <a:pt x="2" y="0"/>
                  </a:lnTo>
                  <a:close/>
                </a:path>
              </a:pathLst>
            </a:custGeom>
            <a:noFill/>
            <a:ln w="3175">
              <a:solidFill>
                <a:schemeClr val="bg1"/>
              </a:solidFill>
              <a:prstDash val="sysDot"/>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lang="de-DE" sz="2400">
                <a:solidFill>
                  <a:srgbClr val="000000"/>
                </a:solidFill>
                <a:cs typeface="Arial" charset="0"/>
              </a:endParaRPr>
            </a:p>
          </p:txBody>
        </p:sp>
        <p:sp>
          <p:nvSpPr>
            <p:cNvPr id="14695" name="Freeform 2777"/>
            <p:cNvSpPr>
              <a:spLocks/>
            </p:cNvSpPr>
            <p:nvPr/>
          </p:nvSpPr>
          <p:spPr bwMode="auto">
            <a:xfrm>
              <a:off x="5787193" y="1446293"/>
              <a:ext cx="3929" cy="1310"/>
            </a:xfrm>
            <a:custGeom>
              <a:avLst/>
              <a:gdLst>
                <a:gd name="T0" fmla="*/ 2147483647 w 4"/>
                <a:gd name="T1" fmla="*/ 0 h 2"/>
                <a:gd name="T2" fmla="*/ 0 w 4"/>
                <a:gd name="T3" fmla="*/ 0 h 2"/>
                <a:gd name="T4" fmla="*/ 2147483647 w 4"/>
                <a:gd name="T5" fmla="*/ 2147483647 h 2"/>
                <a:gd name="T6" fmla="*/ 2147483647 w 4"/>
                <a:gd name="T7" fmla="*/ 2147483647 h 2"/>
                <a:gd name="T8" fmla="*/ 2147483647 w 4"/>
                <a:gd name="T9" fmla="*/ 2147483647 h 2"/>
                <a:gd name="T10" fmla="*/ 2147483647 w 4"/>
                <a:gd name="T11" fmla="*/ 0 h 2"/>
                <a:gd name="T12" fmla="*/ 0 60000 65536"/>
                <a:gd name="T13" fmla="*/ 0 60000 65536"/>
                <a:gd name="T14" fmla="*/ 0 60000 65536"/>
                <a:gd name="T15" fmla="*/ 0 60000 65536"/>
                <a:gd name="T16" fmla="*/ 0 60000 65536"/>
                <a:gd name="T17" fmla="*/ 0 60000 65536"/>
                <a:gd name="T18" fmla="*/ 0 w 4"/>
                <a:gd name="T19" fmla="*/ 0 h 2"/>
                <a:gd name="T20" fmla="*/ 4 w 4"/>
                <a:gd name="T21" fmla="*/ 2 h 2"/>
              </a:gdLst>
              <a:ahLst/>
              <a:cxnLst>
                <a:cxn ang="T12">
                  <a:pos x="T0" y="T1"/>
                </a:cxn>
                <a:cxn ang="T13">
                  <a:pos x="T2" y="T3"/>
                </a:cxn>
                <a:cxn ang="T14">
                  <a:pos x="T4" y="T5"/>
                </a:cxn>
                <a:cxn ang="T15">
                  <a:pos x="T6" y="T7"/>
                </a:cxn>
                <a:cxn ang="T16">
                  <a:pos x="T8" y="T9"/>
                </a:cxn>
                <a:cxn ang="T17">
                  <a:pos x="T10" y="T11"/>
                </a:cxn>
              </a:cxnLst>
              <a:rect l="T18" t="T19" r="T20" b="T21"/>
              <a:pathLst>
                <a:path w="4" h="2">
                  <a:moveTo>
                    <a:pt x="2" y="0"/>
                  </a:moveTo>
                  <a:lnTo>
                    <a:pt x="0" y="0"/>
                  </a:lnTo>
                  <a:lnTo>
                    <a:pt x="2" y="2"/>
                  </a:lnTo>
                  <a:lnTo>
                    <a:pt x="4" y="2"/>
                  </a:lnTo>
                  <a:lnTo>
                    <a:pt x="2" y="2"/>
                  </a:lnTo>
                  <a:lnTo>
                    <a:pt x="2" y="0"/>
                  </a:lnTo>
                  <a:close/>
                </a:path>
              </a:pathLst>
            </a:custGeom>
            <a:noFill/>
            <a:ln w="3175">
              <a:solidFill>
                <a:schemeClr val="bg1"/>
              </a:solidFill>
              <a:prstDash val="sysDot"/>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lang="de-DE" sz="2400">
                <a:solidFill>
                  <a:srgbClr val="000000"/>
                </a:solidFill>
                <a:cs typeface="Arial" charset="0"/>
              </a:endParaRPr>
            </a:p>
          </p:txBody>
        </p:sp>
        <p:sp>
          <p:nvSpPr>
            <p:cNvPr id="14696" name="Freeform 2778"/>
            <p:cNvSpPr>
              <a:spLocks/>
            </p:cNvSpPr>
            <p:nvPr/>
          </p:nvSpPr>
          <p:spPr bwMode="auto">
            <a:xfrm>
              <a:off x="4890262" y="1739596"/>
              <a:ext cx="680881" cy="281519"/>
            </a:xfrm>
            <a:custGeom>
              <a:avLst/>
              <a:gdLst>
                <a:gd name="T0" fmla="*/ 2147483647 w 742"/>
                <a:gd name="T1" fmla="*/ 2147483647 h 341"/>
                <a:gd name="T2" fmla="*/ 2147483647 w 742"/>
                <a:gd name="T3" fmla="*/ 2147483647 h 341"/>
                <a:gd name="T4" fmla="*/ 2147483647 w 742"/>
                <a:gd name="T5" fmla="*/ 2147483647 h 341"/>
                <a:gd name="T6" fmla="*/ 2147483647 w 742"/>
                <a:gd name="T7" fmla="*/ 2147483647 h 341"/>
                <a:gd name="T8" fmla="*/ 2147483647 w 742"/>
                <a:gd name="T9" fmla="*/ 2147483647 h 341"/>
                <a:gd name="T10" fmla="*/ 2147483647 w 742"/>
                <a:gd name="T11" fmla="*/ 2147483647 h 341"/>
                <a:gd name="T12" fmla="*/ 2147483647 w 742"/>
                <a:gd name="T13" fmla="*/ 2147483647 h 341"/>
                <a:gd name="T14" fmla="*/ 2147483647 w 742"/>
                <a:gd name="T15" fmla="*/ 2147483647 h 341"/>
                <a:gd name="T16" fmla="*/ 2147483647 w 742"/>
                <a:gd name="T17" fmla="*/ 2147483647 h 341"/>
                <a:gd name="T18" fmla="*/ 2147483647 w 742"/>
                <a:gd name="T19" fmla="*/ 2147483647 h 341"/>
                <a:gd name="T20" fmla="*/ 2147483647 w 742"/>
                <a:gd name="T21" fmla="*/ 2147483647 h 341"/>
                <a:gd name="T22" fmla="*/ 2147483647 w 742"/>
                <a:gd name="T23" fmla="*/ 2147483647 h 341"/>
                <a:gd name="T24" fmla="*/ 2147483647 w 742"/>
                <a:gd name="T25" fmla="*/ 2147483647 h 341"/>
                <a:gd name="T26" fmla="*/ 2147483647 w 742"/>
                <a:gd name="T27" fmla="*/ 2147483647 h 341"/>
                <a:gd name="T28" fmla="*/ 2147483647 w 742"/>
                <a:gd name="T29" fmla="*/ 2147483647 h 341"/>
                <a:gd name="T30" fmla="*/ 2147483647 w 742"/>
                <a:gd name="T31" fmla="*/ 2147483647 h 341"/>
                <a:gd name="T32" fmla="*/ 2147483647 w 742"/>
                <a:gd name="T33" fmla="*/ 2147483647 h 341"/>
                <a:gd name="T34" fmla="*/ 2147483647 w 742"/>
                <a:gd name="T35" fmla="*/ 2147483647 h 341"/>
                <a:gd name="T36" fmla="*/ 2147483647 w 742"/>
                <a:gd name="T37" fmla="*/ 2147483647 h 341"/>
                <a:gd name="T38" fmla="*/ 2147483647 w 742"/>
                <a:gd name="T39" fmla="*/ 2147483647 h 341"/>
                <a:gd name="T40" fmla="*/ 2147483647 w 742"/>
                <a:gd name="T41" fmla="*/ 2147483647 h 341"/>
                <a:gd name="T42" fmla="*/ 2147483647 w 742"/>
                <a:gd name="T43" fmla="*/ 2147483647 h 341"/>
                <a:gd name="T44" fmla="*/ 2147483647 w 742"/>
                <a:gd name="T45" fmla="*/ 2147483647 h 341"/>
                <a:gd name="T46" fmla="*/ 2147483647 w 742"/>
                <a:gd name="T47" fmla="*/ 2147483647 h 341"/>
                <a:gd name="T48" fmla="*/ 2147483647 w 742"/>
                <a:gd name="T49" fmla="*/ 2147483647 h 341"/>
                <a:gd name="T50" fmla="*/ 2147483647 w 742"/>
                <a:gd name="T51" fmla="*/ 2147483647 h 341"/>
                <a:gd name="T52" fmla="*/ 2147483647 w 742"/>
                <a:gd name="T53" fmla="*/ 2147483647 h 341"/>
                <a:gd name="T54" fmla="*/ 2147483647 w 742"/>
                <a:gd name="T55" fmla="*/ 2147483647 h 341"/>
                <a:gd name="T56" fmla="*/ 2147483647 w 742"/>
                <a:gd name="T57" fmla="*/ 2147483647 h 341"/>
                <a:gd name="T58" fmla="*/ 2147483647 w 742"/>
                <a:gd name="T59" fmla="*/ 2147483647 h 341"/>
                <a:gd name="T60" fmla="*/ 2147483647 w 742"/>
                <a:gd name="T61" fmla="*/ 2147483647 h 341"/>
                <a:gd name="T62" fmla="*/ 2147483647 w 742"/>
                <a:gd name="T63" fmla="*/ 2147483647 h 341"/>
                <a:gd name="T64" fmla="*/ 2147483647 w 742"/>
                <a:gd name="T65" fmla="*/ 2147483647 h 341"/>
                <a:gd name="T66" fmla="*/ 2147483647 w 742"/>
                <a:gd name="T67" fmla="*/ 2147483647 h 341"/>
                <a:gd name="T68" fmla="*/ 2147483647 w 742"/>
                <a:gd name="T69" fmla="*/ 2147483647 h 341"/>
                <a:gd name="T70" fmla="*/ 2147483647 w 742"/>
                <a:gd name="T71" fmla="*/ 2147483647 h 341"/>
                <a:gd name="T72" fmla="*/ 2147483647 w 742"/>
                <a:gd name="T73" fmla="*/ 2147483647 h 341"/>
                <a:gd name="T74" fmla="*/ 2147483647 w 742"/>
                <a:gd name="T75" fmla="*/ 2147483647 h 341"/>
                <a:gd name="T76" fmla="*/ 2147483647 w 742"/>
                <a:gd name="T77" fmla="*/ 2147483647 h 341"/>
                <a:gd name="T78" fmla="*/ 2147483647 w 742"/>
                <a:gd name="T79" fmla="*/ 2147483647 h 341"/>
                <a:gd name="T80" fmla="*/ 2147483647 w 742"/>
                <a:gd name="T81" fmla="*/ 2147483647 h 341"/>
                <a:gd name="T82" fmla="*/ 2147483647 w 742"/>
                <a:gd name="T83" fmla="*/ 2147483647 h 341"/>
                <a:gd name="T84" fmla="*/ 2147483647 w 742"/>
                <a:gd name="T85" fmla="*/ 2147483647 h 341"/>
                <a:gd name="T86" fmla="*/ 2147483647 w 742"/>
                <a:gd name="T87" fmla="*/ 2147483647 h 341"/>
                <a:gd name="T88" fmla="*/ 2147483647 w 742"/>
                <a:gd name="T89" fmla="*/ 2147483647 h 341"/>
                <a:gd name="T90" fmla="*/ 2147483647 w 742"/>
                <a:gd name="T91" fmla="*/ 2147483647 h 341"/>
                <a:gd name="T92" fmla="*/ 2147483647 w 742"/>
                <a:gd name="T93" fmla="*/ 2147483647 h 341"/>
                <a:gd name="T94" fmla="*/ 2147483647 w 742"/>
                <a:gd name="T95" fmla="*/ 2147483647 h 341"/>
                <a:gd name="T96" fmla="*/ 2147483647 w 742"/>
                <a:gd name="T97" fmla="*/ 2147483647 h 341"/>
                <a:gd name="T98" fmla="*/ 2147483647 w 742"/>
                <a:gd name="T99" fmla="*/ 2147483647 h 341"/>
                <a:gd name="T100" fmla="*/ 2147483647 w 742"/>
                <a:gd name="T101" fmla="*/ 2147483647 h 341"/>
                <a:gd name="T102" fmla="*/ 2147483647 w 742"/>
                <a:gd name="T103" fmla="*/ 2147483647 h 341"/>
                <a:gd name="T104" fmla="*/ 2147483647 w 742"/>
                <a:gd name="T105" fmla="*/ 2147483647 h 341"/>
                <a:gd name="T106" fmla="*/ 2147483647 w 742"/>
                <a:gd name="T107" fmla="*/ 2147483647 h 341"/>
                <a:gd name="T108" fmla="*/ 2147483647 w 742"/>
                <a:gd name="T109" fmla="*/ 2147483647 h 341"/>
                <a:gd name="T110" fmla="*/ 2147483647 w 742"/>
                <a:gd name="T111" fmla="*/ 2147483647 h 341"/>
                <a:gd name="T112" fmla="*/ 2147483647 w 742"/>
                <a:gd name="T113" fmla="*/ 2147483647 h 341"/>
                <a:gd name="T114" fmla="*/ 2147483647 w 742"/>
                <a:gd name="T115" fmla="*/ 2147483647 h 341"/>
                <a:gd name="T116" fmla="*/ 2147483647 w 742"/>
                <a:gd name="T117" fmla="*/ 2147483647 h 341"/>
                <a:gd name="T118" fmla="*/ 2147483647 w 742"/>
                <a:gd name="T119" fmla="*/ 2147483647 h 341"/>
                <a:gd name="T120" fmla="*/ 2147483647 w 742"/>
                <a:gd name="T121" fmla="*/ 2147483647 h 341"/>
                <a:gd name="T122" fmla="*/ 2147483647 w 742"/>
                <a:gd name="T123" fmla="*/ 2147483647 h 341"/>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w 742"/>
                <a:gd name="T187" fmla="*/ 0 h 341"/>
                <a:gd name="T188" fmla="*/ 742 w 742"/>
                <a:gd name="T189" fmla="*/ 341 h 341"/>
              </a:gdLst>
              <a:ahLst/>
              <a:cxnLst>
                <a:cxn ang="T124">
                  <a:pos x="T0" y="T1"/>
                </a:cxn>
                <a:cxn ang="T125">
                  <a:pos x="T2" y="T3"/>
                </a:cxn>
                <a:cxn ang="T126">
                  <a:pos x="T4" y="T5"/>
                </a:cxn>
                <a:cxn ang="T127">
                  <a:pos x="T6" y="T7"/>
                </a:cxn>
                <a:cxn ang="T128">
                  <a:pos x="T8" y="T9"/>
                </a:cxn>
                <a:cxn ang="T129">
                  <a:pos x="T10" y="T11"/>
                </a:cxn>
                <a:cxn ang="T130">
                  <a:pos x="T12" y="T13"/>
                </a:cxn>
                <a:cxn ang="T131">
                  <a:pos x="T14" y="T15"/>
                </a:cxn>
                <a:cxn ang="T132">
                  <a:pos x="T16" y="T17"/>
                </a:cxn>
                <a:cxn ang="T133">
                  <a:pos x="T18" y="T19"/>
                </a:cxn>
                <a:cxn ang="T134">
                  <a:pos x="T20" y="T21"/>
                </a:cxn>
                <a:cxn ang="T135">
                  <a:pos x="T22" y="T23"/>
                </a:cxn>
                <a:cxn ang="T136">
                  <a:pos x="T24" y="T25"/>
                </a:cxn>
                <a:cxn ang="T137">
                  <a:pos x="T26" y="T27"/>
                </a:cxn>
                <a:cxn ang="T138">
                  <a:pos x="T28" y="T29"/>
                </a:cxn>
                <a:cxn ang="T139">
                  <a:pos x="T30" y="T31"/>
                </a:cxn>
                <a:cxn ang="T140">
                  <a:pos x="T32" y="T33"/>
                </a:cxn>
                <a:cxn ang="T141">
                  <a:pos x="T34" y="T35"/>
                </a:cxn>
                <a:cxn ang="T142">
                  <a:pos x="T36" y="T37"/>
                </a:cxn>
                <a:cxn ang="T143">
                  <a:pos x="T38" y="T39"/>
                </a:cxn>
                <a:cxn ang="T144">
                  <a:pos x="T40" y="T41"/>
                </a:cxn>
                <a:cxn ang="T145">
                  <a:pos x="T42" y="T43"/>
                </a:cxn>
                <a:cxn ang="T146">
                  <a:pos x="T44" y="T45"/>
                </a:cxn>
                <a:cxn ang="T147">
                  <a:pos x="T46" y="T47"/>
                </a:cxn>
                <a:cxn ang="T148">
                  <a:pos x="T48" y="T49"/>
                </a:cxn>
                <a:cxn ang="T149">
                  <a:pos x="T50" y="T51"/>
                </a:cxn>
                <a:cxn ang="T150">
                  <a:pos x="T52" y="T53"/>
                </a:cxn>
                <a:cxn ang="T151">
                  <a:pos x="T54" y="T55"/>
                </a:cxn>
                <a:cxn ang="T152">
                  <a:pos x="T56" y="T57"/>
                </a:cxn>
                <a:cxn ang="T153">
                  <a:pos x="T58" y="T59"/>
                </a:cxn>
                <a:cxn ang="T154">
                  <a:pos x="T60" y="T61"/>
                </a:cxn>
                <a:cxn ang="T155">
                  <a:pos x="T62" y="T63"/>
                </a:cxn>
                <a:cxn ang="T156">
                  <a:pos x="T64" y="T65"/>
                </a:cxn>
                <a:cxn ang="T157">
                  <a:pos x="T66" y="T67"/>
                </a:cxn>
                <a:cxn ang="T158">
                  <a:pos x="T68" y="T69"/>
                </a:cxn>
                <a:cxn ang="T159">
                  <a:pos x="T70" y="T71"/>
                </a:cxn>
                <a:cxn ang="T160">
                  <a:pos x="T72" y="T73"/>
                </a:cxn>
                <a:cxn ang="T161">
                  <a:pos x="T74" y="T75"/>
                </a:cxn>
                <a:cxn ang="T162">
                  <a:pos x="T76" y="T77"/>
                </a:cxn>
                <a:cxn ang="T163">
                  <a:pos x="T78" y="T79"/>
                </a:cxn>
                <a:cxn ang="T164">
                  <a:pos x="T80" y="T81"/>
                </a:cxn>
                <a:cxn ang="T165">
                  <a:pos x="T82" y="T83"/>
                </a:cxn>
                <a:cxn ang="T166">
                  <a:pos x="T84" y="T85"/>
                </a:cxn>
                <a:cxn ang="T167">
                  <a:pos x="T86" y="T87"/>
                </a:cxn>
                <a:cxn ang="T168">
                  <a:pos x="T88" y="T89"/>
                </a:cxn>
                <a:cxn ang="T169">
                  <a:pos x="T90" y="T91"/>
                </a:cxn>
                <a:cxn ang="T170">
                  <a:pos x="T92" y="T93"/>
                </a:cxn>
                <a:cxn ang="T171">
                  <a:pos x="T94" y="T95"/>
                </a:cxn>
                <a:cxn ang="T172">
                  <a:pos x="T96" y="T97"/>
                </a:cxn>
                <a:cxn ang="T173">
                  <a:pos x="T98" y="T99"/>
                </a:cxn>
                <a:cxn ang="T174">
                  <a:pos x="T100" y="T101"/>
                </a:cxn>
                <a:cxn ang="T175">
                  <a:pos x="T102" y="T103"/>
                </a:cxn>
                <a:cxn ang="T176">
                  <a:pos x="T104" y="T105"/>
                </a:cxn>
                <a:cxn ang="T177">
                  <a:pos x="T106" y="T107"/>
                </a:cxn>
                <a:cxn ang="T178">
                  <a:pos x="T108" y="T109"/>
                </a:cxn>
                <a:cxn ang="T179">
                  <a:pos x="T110" y="T111"/>
                </a:cxn>
                <a:cxn ang="T180">
                  <a:pos x="T112" y="T113"/>
                </a:cxn>
                <a:cxn ang="T181">
                  <a:pos x="T114" y="T115"/>
                </a:cxn>
                <a:cxn ang="T182">
                  <a:pos x="T116" y="T117"/>
                </a:cxn>
                <a:cxn ang="T183">
                  <a:pos x="T118" y="T119"/>
                </a:cxn>
                <a:cxn ang="T184">
                  <a:pos x="T120" y="T121"/>
                </a:cxn>
                <a:cxn ang="T185">
                  <a:pos x="T122" y="T123"/>
                </a:cxn>
              </a:cxnLst>
              <a:rect l="T186" t="T187" r="T188" b="T189"/>
              <a:pathLst>
                <a:path w="742" h="341">
                  <a:moveTo>
                    <a:pt x="242" y="224"/>
                  </a:moveTo>
                  <a:lnTo>
                    <a:pt x="236" y="226"/>
                  </a:lnTo>
                  <a:lnTo>
                    <a:pt x="232" y="228"/>
                  </a:lnTo>
                  <a:lnTo>
                    <a:pt x="228" y="228"/>
                  </a:lnTo>
                  <a:lnTo>
                    <a:pt x="224" y="230"/>
                  </a:lnTo>
                  <a:lnTo>
                    <a:pt x="220" y="230"/>
                  </a:lnTo>
                  <a:lnTo>
                    <a:pt x="214" y="232"/>
                  </a:lnTo>
                  <a:lnTo>
                    <a:pt x="210" y="234"/>
                  </a:lnTo>
                  <a:lnTo>
                    <a:pt x="208" y="234"/>
                  </a:lnTo>
                  <a:lnTo>
                    <a:pt x="206" y="234"/>
                  </a:lnTo>
                  <a:lnTo>
                    <a:pt x="202" y="236"/>
                  </a:lnTo>
                  <a:lnTo>
                    <a:pt x="200" y="236"/>
                  </a:lnTo>
                  <a:lnTo>
                    <a:pt x="198" y="238"/>
                  </a:lnTo>
                  <a:lnTo>
                    <a:pt x="200" y="243"/>
                  </a:lnTo>
                  <a:lnTo>
                    <a:pt x="200" y="247"/>
                  </a:lnTo>
                  <a:lnTo>
                    <a:pt x="202" y="261"/>
                  </a:lnTo>
                  <a:lnTo>
                    <a:pt x="202" y="263"/>
                  </a:lnTo>
                  <a:lnTo>
                    <a:pt x="204" y="269"/>
                  </a:lnTo>
                  <a:lnTo>
                    <a:pt x="206" y="275"/>
                  </a:lnTo>
                  <a:lnTo>
                    <a:pt x="208" y="281"/>
                  </a:lnTo>
                  <a:lnTo>
                    <a:pt x="208" y="283"/>
                  </a:lnTo>
                  <a:lnTo>
                    <a:pt x="210" y="289"/>
                  </a:lnTo>
                  <a:lnTo>
                    <a:pt x="212" y="297"/>
                  </a:lnTo>
                  <a:lnTo>
                    <a:pt x="214" y="301"/>
                  </a:lnTo>
                  <a:lnTo>
                    <a:pt x="214" y="303"/>
                  </a:lnTo>
                  <a:lnTo>
                    <a:pt x="216" y="309"/>
                  </a:lnTo>
                  <a:lnTo>
                    <a:pt x="218" y="317"/>
                  </a:lnTo>
                  <a:lnTo>
                    <a:pt x="218" y="321"/>
                  </a:lnTo>
                  <a:lnTo>
                    <a:pt x="218" y="323"/>
                  </a:lnTo>
                  <a:lnTo>
                    <a:pt x="216" y="323"/>
                  </a:lnTo>
                  <a:lnTo>
                    <a:pt x="214" y="323"/>
                  </a:lnTo>
                  <a:lnTo>
                    <a:pt x="212" y="323"/>
                  </a:lnTo>
                  <a:lnTo>
                    <a:pt x="210" y="325"/>
                  </a:lnTo>
                  <a:lnTo>
                    <a:pt x="210" y="323"/>
                  </a:lnTo>
                  <a:lnTo>
                    <a:pt x="208" y="323"/>
                  </a:lnTo>
                  <a:lnTo>
                    <a:pt x="206" y="321"/>
                  </a:lnTo>
                  <a:lnTo>
                    <a:pt x="204" y="321"/>
                  </a:lnTo>
                  <a:lnTo>
                    <a:pt x="204" y="319"/>
                  </a:lnTo>
                  <a:lnTo>
                    <a:pt x="202" y="319"/>
                  </a:lnTo>
                  <a:lnTo>
                    <a:pt x="202" y="317"/>
                  </a:lnTo>
                  <a:lnTo>
                    <a:pt x="200" y="315"/>
                  </a:lnTo>
                  <a:lnTo>
                    <a:pt x="200" y="313"/>
                  </a:lnTo>
                  <a:lnTo>
                    <a:pt x="198" y="311"/>
                  </a:lnTo>
                  <a:lnTo>
                    <a:pt x="196" y="311"/>
                  </a:lnTo>
                  <a:lnTo>
                    <a:pt x="196" y="309"/>
                  </a:lnTo>
                  <a:lnTo>
                    <a:pt x="196" y="307"/>
                  </a:lnTo>
                  <a:lnTo>
                    <a:pt x="192" y="305"/>
                  </a:lnTo>
                  <a:lnTo>
                    <a:pt x="190" y="305"/>
                  </a:lnTo>
                  <a:lnTo>
                    <a:pt x="188" y="303"/>
                  </a:lnTo>
                  <a:lnTo>
                    <a:pt x="182" y="299"/>
                  </a:lnTo>
                  <a:lnTo>
                    <a:pt x="180" y="299"/>
                  </a:lnTo>
                  <a:lnTo>
                    <a:pt x="178" y="297"/>
                  </a:lnTo>
                  <a:lnTo>
                    <a:pt x="176" y="297"/>
                  </a:lnTo>
                  <a:lnTo>
                    <a:pt x="174" y="297"/>
                  </a:lnTo>
                  <a:lnTo>
                    <a:pt x="172" y="297"/>
                  </a:lnTo>
                  <a:lnTo>
                    <a:pt x="172" y="299"/>
                  </a:lnTo>
                  <a:lnTo>
                    <a:pt x="170" y="299"/>
                  </a:lnTo>
                  <a:lnTo>
                    <a:pt x="168" y="299"/>
                  </a:lnTo>
                  <a:lnTo>
                    <a:pt x="166" y="299"/>
                  </a:lnTo>
                  <a:lnTo>
                    <a:pt x="164" y="299"/>
                  </a:lnTo>
                  <a:lnTo>
                    <a:pt x="162" y="301"/>
                  </a:lnTo>
                  <a:lnTo>
                    <a:pt x="156" y="303"/>
                  </a:lnTo>
                  <a:lnTo>
                    <a:pt x="154" y="303"/>
                  </a:lnTo>
                  <a:lnTo>
                    <a:pt x="154" y="305"/>
                  </a:lnTo>
                  <a:lnTo>
                    <a:pt x="150" y="311"/>
                  </a:lnTo>
                  <a:lnTo>
                    <a:pt x="150" y="313"/>
                  </a:lnTo>
                  <a:lnTo>
                    <a:pt x="150" y="311"/>
                  </a:lnTo>
                  <a:lnTo>
                    <a:pt x="150" y="309"/>
                  </a:lnTo>
                  <a:lnTo>
                    <a:pt x="150" y="307"/>
                  </a:lnTo>
                  <a:lnTo>
                    <a:pt x="148" y="307"/>
                  </a:lnTo>
                  <a:lnTo>
                    <a:pt x="148" y="305"/>
                  </a:lnTo>
                  <a:lnTo>
                    <a:pt x="146" y="303"/>
                  </a:lnTo>
                  <a:lnTo>
                    <a:pt x="146" y="301"/>
                  </a:lnTo>
                  <a:lnTo>
                    <a:pt x="148" y="301"/>
                  </a:lnTo>
                  <a:lnTo>
                    <a:pt x="148" y="299"/>
                  </a:lnTo>
                  <a:lnTo>
                    <a:pt x="148" y="297"/>
                  </a:lnTo>
                  <a:lnTo>
                    <a:pt x="150" y="297"/>
                  </a:lnTo>
                  <a:lnTo>
                    <a:pt x="150" y="293"/>
                  </a:lnTo>
                  <a:lnTo>
                    <a:pt x="150" y="291"/>
                  </a:lnTo>
                  <a:lnTo>
                    <a:pt x="146" y="289"/>
                  </a:lnTo>
                  <a:lnTo>
                    <a:pt x="144" y="289"/>
                  </a:lnTo>
                  <a:lnTo>
                    <a:pt x="144" y="287"/>
                  </a:lnTo>
                  <a:lnTo>
                    <a:pt x="142" y="287"/>
                  </a:lnTo>
                  <a:lnTo>
                    <a:pt x="138" y="287"/>
                  </a:lnTo>
                  <a:lnTo>
                    <a:pt x="136" y="287"/>
                  </a:lnTo>
                  <a:lnTo>
                    <a:pt x="134" y="287"/>
                  </a:lnTo>
                  <a:lnTo>
                    <a:pt x="132" y="287"/>
                  </a:lnTo>
                  <a:lnTo>
                    <a:pt x="130" y="285"/>
                  </a:lnTo>
                  <a:lnTo>
                    <a:pt x="130" y="283"/>
                  </a:lnTo>
                  <a:lnTo>
                    <a:pt x="128" y="283"/>
                  </a:lnTo>
                  <a:lnTo>
                    <a:pt x="126" y="279"/>
                  </a:lnTo>
                  <a:lnTo>
                    <a:pt x="120" y="279"/>
                  </a:lnTo>
                  <a:lnTo>
                    <a:pt x="118" y="281"/>
                  </a:lnTo>
                  <a:lnTo>
                    <a:pt x="118" y="279"/>
                  </a:lnTo>
                  <a:lnTo>
                    <a:pt x="118" y="277"/>
                  </a:lnTo>
                  <a:lnTo>
                    <a:pt x="118" y="275"/>
                  </a:lnTo>
                  <a:lnTo>
                    <a:pt x="118" y="273"/>
                  </a:lnTo>
                  <a:lnTo>
                    <a:pt x="116" y="271"/>
                  </a:lnTo>
                  <a:lnTo>
                    <a:pt x="114" y="269"/>
                  </a:lnTo>
                  <a:lnTo>
                    <a:pt x="112" y="269"/>
                  </a:lnTo>
                  <a:lnTo>
                    <a:pt x="112" y="267"/>
                  </a:lnTo>
                  <a:lnTo>
                    <a:pt x="110" y="265"/>
                  </a:lnTo>
                  <a:lnTo>
                    <a:pt x="108" y="263"/>
                  </a:lnTo>
                  <a:lnTo>
                    <a:pt x="106" y="259"/>
                  </a:lnTo>
                  <a:lnTo>
                    <a:pt x="104" y="257"/>
                  </a:lnTo>
                  <a:lnTo>
                    <a:pt x="104" y="255"/>
                  </a:lnTo>
                  <a:lnTo>
                    <a:pt x="104" y="253"/>
                  </a:lnTo>
                  <a:lnTo>
                    <a:pt x="102" y="253"/>
                  </a:lnTo>
                  <a:lnTo>
                    <a:pt x="100" y="253"/>
                  </a:lnTo>
                  <a:lnTo>
                    <a:pt x="98" y="253"/>
                  </a:lnTo>
                  <a:lnTo>
                    <a:pt x="96" y="253"/>
                  </a:lnTo>
                  <a:lnTo>
                    <a:pt x="94" y="251"/>
                  </a:lnTo>
                  <a:lnTo>
                    <a:pt x="92" y="251"/>
                  </a:lnTo>
                  <a:lnTo>
                    <a:pt x="92" y="249"/>
                  </a:lnTo>
                  <a:lnTo>
                    <a:pt x="92" y="247"/>
                  </a:lnTo>
                  <a:lnTo>
                    <a:pt x="92" y="245"/>
                  </a:lnTo>
                  <a:lnTo>
                    <a:pt x="94" y="245"/>
                  </a:lnTo>
                  <a:lnTo>
                    <a:pt x="96" y="247"/>
                  </a:lnTo>
                  <a:lnTo>
                    <a:pt x="100" y="247"/>
                  </a:lnTo>
                  <a:lnTo>
                    <a:pt x="102" y="247"/>
                  </a:lnTo>
                  <a:lnTo>
                    <a:pt x="102" y="245"/>
                  </a:lnTo>
                  <a:lnTo>
                    <a:pt x="104" y="247"/>
                  </a:lnTo>
                  <a:lnTo>
                    <a:pt x="106" y="247"/>
                  </a:lnTo>
                  <a:lnTo>
                    <a:pt x="108" y="247"/>
                  </a:lnTo>
                  <a:lnTo>
                    <a:pt x="112" y="247"/>
                  </a:lnTo>
                  <a:lnTo>
                    <a:pt x="114" y="247"/>
                  </a:lnTo>
                  <a:lnTo>
                    <a:pt x="116" y="247"/>
                  </a:lnTo>
                  <a:lnTo>
                    <a:pt x="112" y="247"/>
                  </a:lnTo>
                  <a:lnTo>
                    <a:pt x="110" y="247"/>
                  </a:lnTo>
                  <a:lnTo>
                    <a:pt x="110" y="245"/>
                  </a:lnTo>
                  <a:lnTo>
                    <a:pt x="108" y="245"/>
                  </a:lnTo>
                  <a:lnTo>
                    <a:pt x="108" y="243"/>
                  </a:lnTo>
                  <a:lnTo>
                    <a:pt x="106" y="243"/>
                  </a:lnTo>
                  <a:lnTo>
                    <a:pt x="104" y="243"/>
                  </a:lnTo>
                  <a:lnTo>
                    <a:pt x="104" y="242"/>
                  </a:lnTo>
                  <a:lnTo>
                    <a:pt x="104" y="240"/>
                  </a:lnTo>
                  <a:lnTo>
                    <a:pt x="104" y="238"/>
                  </a:lnTo>
                  <a:lnTo>
                    <a:pt x="104" y="236"/>
                  </a:lnTo>
                  <a:lnTo>
                    <a:pt x="106" y="236"/>
                  </a:lnTo>
                  <a:lnTo>
                    <a:pt x="106" y="234"/>
                  </a:lnTo>
                  <a:lnTo>
                    <a:pt x="106" y="232"/>
                  </a:lnTo>
                  <a:lnTo>
                    <a:pt x="108" y="230"/>
                  </a:lnTo>
                  <a:lnTo>
                    <a:pt x="110" y="230"/>
                  </a:lnTo>
                  <a:lnTo>
                    <a:pt x="112" y="230"/>
                  </a:lnTo>
                  <a:lnTo>
                    <a:pt x="114" y="228"/>
                  </a:lnTo>
                  <a:lnTo>
                    <a:pt x="118" y="230"/>
                  </a:lnTo>
                  <a:lnTo>
                    <a:pt x="120" y="228"/>
                  </a:lnTo>
                  <a:lnTo>
                    <a:pt x="128" y="228"/>
                  </a:lnTo>
                  <a:lnTo>
                    <a:pt x="130" y="228"/>
                  </a:lnTo>
                  <a:lnTo>
                    <a:pt x="132" y="228"/>
                  </a:lnTo>
                  <a:lnTo>
                    <a:pt x="134" y="230"/>
                  </a:lnTo>
                  <a:lnTo>
                    <a:pt x="136" y="230"/>
                  </a:lnTo>
                  <a:lnTo>
                    <a:pt x="140" y="230"/>
                  </a:lnTo>
                  <a:lnTo>
                    <a:pt x="142" y="230"/>
                  </a:lnTo>
                  <a:lnTo>
                    <a:pt x="144" y="230"/>
                  </a:lnTo>
                  <a:lnTo>
                    <a:pt x="142" y="230"/>
                  </a:lnTo>
                  <a:lnTo>
                    <a:pt x="142" y="228"/>
                  </a:lnTo>
                  <a:lnTo>
                    <a:pt x="136" y="226"/>
                  </a:lnTo>
                  <a:lnTo>
                    <a:pt x="132" y="226"/>
                  </a:lnTo>
                  <a:lnTo>
                    <a:pt x="132" y="224"/>
                  </a:lnTo>
                  <a:lnTo>
                    <a:pt x="132" y="222"/>
                  </a:lnTo>
                  <a:lnTo>
                    <a:pt x="134" y="220"/>
                  </a:lnTo>
                  <a:lnTo>
                    <a:pt x="134" y="218"/>
                  </a:lnTo>
                  <a:lnTo>
                    <a:pt x="136" y="214"/>
                  </a:lnTo>
                  <a:lnTo>
                    <a:pt x="136" y="212"/>
                  </a:lnTo>
                  <a:lnTo>
                    <a:pt x="136" y="208"/>
                  </a:lnTo>
                  <a:lnTo>
                    <a:pt x="136" y="206"/>
                  </a:lnTo>
                  <a:lnTo>
                    <a:pt x="136" y="204"/>
                  </a:lnTo>
                  <a:lnTo>
                    <a:pt x="134" y="204"/>
                  </a:lnTo>
                  <a:lnTo>
                    <a:pt x="132" y="202"/>
                  </a:lnTo>
                  <a:lnTo>
                    <a:pt x="132" y="200"/>
                  </a:lnTo>
                  <a:lnTo>
                    <a:pt x="134" y="200"/>
                  </a:lnTo>
                  <a:lnTo>
                    <a:pt x="134" y="198"/>
                  </a:lnTo>
                  <a:lnTo>
                    <a:pt x="132" y="198"/>
                  </a:lnTo>
                  <a:lnTo>
                    <a:pt x="132" y="196"/>
                  </a:lnTo>
                  <a:lnTo>
                    <a:pt x="130" y="196"/>
                  </a:lnTo>
                  <a:lnTo>
                    <a:pt x="130" y="194"/>
                  </a:lnTo>
                  <a:lnTo>
                    <a:pt x="128" y="194"/>
                  </a:lnTo>
                  <a:lnTo>
                    <a:pt x="126" y="192"/>
                  </a:lnTo>
                  <a:lnTo>
                    <a:pt x="124" y="194"/>
                  </a:lnTo>
                  <a:lnTo>
                    <a:pt x="122" y="194"/>
                  </a:lnTo>
                  <a:lnTo>
                    <a:pt x="120" y="192"/>
                  </a:lnTo>
                  <a:lnTo>
                    <a:pt x="118" y="192"/>
                  </a:lnTo>
                  <a:lnTo>
                    <a:pt x="118" y="194"/>
                  </a:lnTo>
                  <a:lnTo>
                    <a:pt x="114" y="196"/>
                  </a:lnTo>
                  <a:lnTo>
                    <a:pt x="112" y="196"/>
                  </a:lnTo>
                  <a:lnTo>
                    <a:pt x="108" y="194"/>
                  </a:lnTo>
                  <a:lnTo>
                    <a:pt x="106" y="194"/>
                  </a:lnTo>
                  <a:lnTo>
                    <a:pt x="104" y="194"/>
                  </a:lnTo>
                  <a:lnTo>
                    <a:pt x="104" y="192"/>
                  </a:lnTo>
                  <a:lnTo>
                    <a:pt x="104" y="190"/>
                  </a:lnTo>
                  <a:lnTo>
                    <a:pt x="102" y="190"/>
                  </a:lnTo>
                  <a:lnTo>
                    <a:pt x="98" y="190"/>
                  </a:lnTo>
                  <a:lnTo>
                    <a:pt x="96" y="190"/>
                  </a:lnTo>
                  <a:lnTo>
                    <a:pt x="94" y="188"/>
                  </a:lnTo>
                  <a:lnTo>
                    <a:pt x="94" y="190"/>
                  </a:lnTo>
                  <a:lnTo>
                    <a:pt x="92" y="190"/>
                  </a:lnTo>
                  <a:lnTo>
                    <a:pt x="90" y="190"/>
                  </a:lnTo>
                  <a:lnTo>
                    <a:pt x="88" y="192"/>
                  </a:lnTo>
                  <a:lnTo>
                    <a:pt x="88" y="194"/>
                  </a:lnTo>
                  <a:lnTo>
                    <a:pt x="86" y="194"/>
                  </a:lnTo>
                  <a:lnTo>
                    <a:pt x="84" y="194"/>
                  </a:lnTo>
                  <a:lnTo>
                    <a:pt x="82" y="194"/>
                  </a:lnTo>
                  <a:lnTo>
                    <a:pt x="80" y="196"/>
                  </a:lnTo>
                  <a:lnTo>
                    <a:pt x="78" y="198"/>
                  </a:lnTo>
                  <a:lnTo>
                    <a:pt x="76" y="198"/>
                  </a:lnTo>
                  <a:lnTo>
                    <a:pt x="76" y="200"/>
                  </a:lnTo>
                  <a:lnTo>
                    <a:pt x="74" y="200"/>
                  </a:lnTo>
                  <a:lnTo>
                    <a:pt x="72" y="200"/>
                  </a:lnTo>
                  <a:lnTo>
                    <a:pt x="72" y="202"/>
                  </a:lnTo>
                  <a:lnTo>
                    <a:pt x="70" y="200"/>
                  </a:lnTo>
                  <a:lnTo>
                    <a:pt x="68" y="200"/>
                  </a:lnTo>
                  <a:lnTo>
                    <a:pt x="66" y="202"/>
                  </a:lnTo>
                  <a:lnTo>
                    <a:pt x="64" y="202"/>
                  </a:lnTo>
                  <a:lnTo>
                    <a:pt x="64" y="200"/>
                  </a:lnTo>
                  <a:lnTo>
                    <a:pt x="62" y="200"/>
                  </a:lnTo>
                  <a:lnTo>
                    <a:pt x="64" y="202"/>
                  </a:lnTo>
                  <a:lnTo>
                    <a:pt x="64" y="204"/>
                  </a:lnTo>
                  <a:lnTo>
                    <a:pt x="62" y="204"/>
                  </a:lnTo>
                  <a:lnTo>
                    <a:pt x="60" y="204"/>
                  </a:lnTo>
                  <a:lnTo>
                    <a:pt x="62" y="206"/>
                  </a:lnTo>
                  <a:lnTo>
                    <a:pt x="60" y="204"/>
                  </a:lnTo>
                  <a:lnTo>
                    <a:pt x="56" y="202"/>
                  </a:lnTo>
                  <a:lnTo>
                    <a:pt x="54" y="202"/>
                  </a:lnTo>
                  <a:lnTo>
                    <a:pt x="54" y="200"/>
                  </a:lnTo>
                  <a:lnTo>
                    <a:pt x="52" y="200"/>
                  </a:lnTo>
                  <a:lnTo>
                    <a:pt x="50" y="200"/>
                  </a:lnTo>
                  <a:lnTo>
                    <a:pt x="48" y="200"/>
                  </a:lnTo>
                  <a:lnTo>
                    <a:pt x="48" y="198"/>
                  </a:lnTo>
                  <a:lnTo>
                    <a:pt x="50" y="198"/>
                  </a:lnTo>
                  <a:lnTo>
                    <a:pt x="52" y="198"/>
                  </a:lnTo>
                  <a:lnTo>
                    <a:pt x="52" y="200"/>
                  </a:lnTo>
                  <a:lnTo>
                    <a:pt x="56" y="198"/>
                  </a:lnTo>
                  <a:lnTo>
                    <a:pt x="56" y="196"/>
                  </a:lnTo>
                  <a:lnTo>
                    <a:pt x="50" y="190"/>
                  </a:lnTo>
                  <a:lnTo>
                    <a:pt x="46" y="186"/>
                  </a:lnTo>
                  <a:lnTo>
                    <a:pt x="44" y="184"/>
                  </a:lnTo>
                  <a:lnTo>
                    <a:pt x="44" y="182"/>
                  </a:lnTo>
                  <a:lnTo>
                    <a:pt x="42" y="182"/>
                  </a:lnTo>
                  <a:lnTo>
                    <a:pt x="40" y="180"/>
                  </a:lnTo>
                  <a:lnTo>
                    <a:pt x="38" y="178"/>
                  </a:lnTo>
                  <a:lnTo>
                    <a:pt x="38" y="176"/>
                  </a:lnTo>
                  <a:lnTo>
                    <a:pt x="36" y="176"/>
                  </a:lnTo>
                  <a:lnTo>
                    <a:pt x="36" y="174"/>
                  </a:lnTo>
                  <a:lnTo>
                    <a:pt x="34" y="174"/>
                  </a:lnTo>
                  <a:lnTo>
                    <a:pt x="32" y="174"/>
                  </a:lnTo>
                  <a:lnTo>
                    <a:pt x="32" y="172"/>
                  </a:lnTo>
                  <a:lnTo>
                    <a:pt x="30" y="172"/>
                  </a:lnTo>
                  <a:lnTo>
                    <a:pt x="28" y="174"/>
                  </a:lnTo>
                  <a:lnTo>
                    <a:pt x="26" y="174"/>
                  </a:lnTo>
                  <a:lnTo>
                    <a:pt x="24" y="174"/>
                  </a:lnTo>
                  <a:lnTo>
                    <a:pt x="24" y="172"/>
                  </a:lnTo>
                  <a:lnTo>
                    <a:pt x="22" y="172"/>
                  </a:lnTo>
                  <a:lnTo>
                    <a:pt x="20" y="172"/>
                  </a:lnTo>
                  <a:lnTo>
                    <a:pt x="20" y="174"/>
                  </a:lnTo>
                  <a:lnTo>
                    <a:pt x="20" y="176"/>
                  </a:lnTo>
                  <a:lnTo>
                    <a:pt x="18" y="174"/>
                  </a:lnTo>
                  <a:lnTo>
                    <a:pt x="16" y="172"/>
                  </a:lnTo>
                  <a:lnTo>
                    <a:pt x="14" y="172"/>
                  </a:lnTo>
                  <a:lnTo>
                    <a:pt x="14" y="170"/>
                  </a:lnTo>
                  <a:lnTo>
                    <a:pt x="12" y="166"/>
                  </a:lnTo>
                  <a:lnTo>
                    <a:pt x="12" y="162"/>
                  </a:lnTo>
                  <a:lnTo>
                    <a:pt x="8" y="160"/>
                  </a:lnTo>
                  <a:lnTo>
                    <a:pt x="4" y="158"/>
                  </a:lnTo>
                  <a:lnTo>
                    <a:pt x="0" y="158"/>
                  </a:lnTo>
                  <a:lnTo>
                    <a:pt x="0" y="156"/>
                  </a:lnTo>
                  <a:lnTo>
                    <a:pt x="2" y="156"/>
                  </a:lnTo>
                  <a:lnTo>
                    <a:pt x="2" y="152"/>
                  </a:lnTo>
                  <a:lnTo>
                    <a:pt x="2" y="148"/>
                  </a:lnTo>
                  <a:lnTo>
                    <a:pt x="4" y="146"/>
                  </a:lnTo>
                  <a:lnTo>
                    <a:pt x="6" y="146"/>
                  </a:lnTo>
                  <a:lnTo>
                    <a:pt x="6" y="144"/>
                  </a:lnTo>
                  <a:lnTo>
                    <a:pt x="8" y="144"/>
                  </a:lnTo>
                  <a:lnTo>
                    <a:pt x="8" y="142"/>
                  </a:lnTo>
                  <a:lnTo>
                    <a:pt x="6" y="142"/>
                  </a:lnTo>
                  <a:lnTo>
                    <a:pt x="6" y="140"/>
                  </a:lnTo>
                  <a:lnTo>
                    <a:pt x="4" y="138"/>
                  </a:lnTo>
                  <a:lnTo>
                    <a:pt x="2" y="138"/>
                  </a:lnTo>
                  <a:lnTo>
                    <a:pt x="0" y="138"/>
                  </a:lnTo>
                  <a:lnTo>
                    <a:pt x="0" y="132"/>
                  </a:lnTo>
                  <a:lnTo>
                    <a:pt x="0" y="126"/>
                  </a:lnTo>
                  <a:lnTo>
                    <a:pt x="0" y="124"/>
                  </a:lnTo>
                  <a:lnTo>
                    <a:pt x="2" y="124"/>
                  </a:lnTo>
                  <a:lnTo>
                    <a:pt x="4" y="124"/>
                  </a:lnTo>
                  <a:lnTo>
                    <a:pt x="6" y="122"/>
                  </a:lnTo>
                  <a:lnTo>
                    <a:pt x="6" y="120"/>
                  </a:lnTo>
                  <a:lnTo>
                    <a:pt x="6" y="118"/>
                  </a:lnTo>
                  <a:lnTo>
                    <a:pt x="4" y="118"/>
                  </a:lnTo>
                  <a:lnTo>
                    <a:pt x="4" y="114"/>
                  </a:lnTo>
                  <a:lnTo>
                    <a:pt x="6" y="114"/>
                  </a:lnTo>
                  <a:lnTo>
                    <a:pt x="6" y="112"/>
                  </a:lnTo>
                  <a:lnTo>
                    <a:pt x="8" y="112"/>
                  </a:lnTo>
                  <a:lnTo>
                    <a:pt x="8" y="110"/>
                  </a:lnTo>
                  <a:lnTo>
                    <a:pt x="8" y="112"/>
                  </a:lnTo>
                  <a:lnTo>
                    <a:pt x="10" y="112"/>
                  </a:lnTo>
                  <a:lnTo>
                    <a:pt x="14" y="116"/>
                  </a:lnTo>
                  <a:lnTo>
                    <a:pt x="16" y="116"/>
                  </a:lnTo>
                  <a:lnTo>
                    <a:pt x="16" y="118"/>
                  </a:lnTo>
                  <a:lnTo>
                    <a:pt x="20" y="120"/>
                  </a:lnTo>
                  <a:lnTo>
                    <a:pt x="20" y="122"/>
                  </a:lnTo>
                  <a:lnTo>
                    <a:pt x="22" y="122"/>
                  </a:lnTo>
                  <a:lnTo>
                    <a:pt x="24" y="124"/>
                  </a:lnTo>
                  <a:lnTo>
                    <a:pt x="26" y="126"/>
                  </a:lnTo>
                  <a:lnTo>
                    <a:pt x="28" y="126"/>
                  </a:lnTo>
                  <a:lnTo>
                    <a:pt x="30" y="124"/>
                  </a:lnTo>
                  <a:lnTo>
                    <a:pt x="32" y="124"/>
                  </a:lnTo>
                  <a:lnTo>
                    <a:pt x="34" y="124"/>
                  </a:lnTo>
                  <a:lnTo>
                    <a:pt x="34" y="122"/>
                  </a:lnTo>
                  <a:lnTo>
                    <a:pt x="34" y="120"/>
                  </a:lnTo>
                  <a:lnTo>
                    <a:pt x="32" y="118"/>
                  </a:lnTo>
                  <a:lnTo>
                    <a:pt x="30" y="116"/>
                  </a:lnTo>
                  <a:lnTo>
                    <a:pt x="30" y="114"/>
                  </a:lnTo>
                  <a:lnTo>
                    <a:pt x="28" y="112"/>
                  </a:lnTo>
                  <a:lnTo>
                    <a:pt x="28" y="110"/>
                  </a:lnTo>
                  <a:lnTo>
                    <a:pt x="26" y="108"/>
                  </a:lnTo>
                  <a:lnTo>
                    <a:pt x="28" y="108"/>
                  </a:lnTo>
                  <a:lnTo>
                    <a:pt x="30" y="108"/>
                  </a:lnTo>
                  <a:lnTo>
                    <a:pt x="32" y="106"/>
                  </a:lnTo>
                  <a:lnTo>
                    <a:pt x="34" y="104"/>
                  </a:lnTo>
                  <a:lnTo>
                    <a:pt x="36" y="104"/>
                  </a:lnTo>
                  <a:lnTo>
                    <a:pt x="38" y="104"/>
                  </a:lnTo>
                  <a:lnTo>
                    <a:pt x="40" y="104"/>
                  </a:lnTo>
                  <a:lnTo>
                    <a:pt x="40" y="102"/>
                  </a:lnTo>
                  <a:lnTo>
                    <a:pt x="38" y="102"/>
                  </a:lnTo>
                  <a:lnTo>
                    <a:pt x="38" y="100"/>
                  </a:lnTo>
                  <a:lnTo>
                    <a:pt x="36" y="100"/>
                  </a:lnTo>
                  <a:lnTo>
                    <a:pt x="38" y="98"/>
                  </a:lnTo>
                  <a:lnTo>
                    <a:pt x="40" y="98"/>
                  </a:lnTo>
                  <a:lnTo>
                    <a:pt x="44" y="98"/>
                  </a:lnTo>
                  <a:lnTo>
                    <a:pt x="44" y="96"/>
                  </a:lnTo>
                  <a:lnTo>
                    <a:pt x="46" y="96"/>
                  </a:lnTo>
                  <a:lnTo>
                    <a:pt x="46" y="94"/>
                  </a:lnTo>
                  <a:lnTo>
                    <a:pt x="48" y="94"/>
                  </a:lnTo>
                  <a:lnTo>
                    <a:pt x="50" y="94"/>
                  </a:lnTo>
                  <a:lnTo>
                    <a:pt x="52" y="94"/>
                  </a:lnTo>
                  <a:lnTo>
                    <a:pt x="54" y="92"/>
                  </a:lnTo>
                  <a:lnTo>
                    <a:pt x="52" y="92"/>
                  </a:lnTo>
                  <a:lnTo>
                    <a:pt x="52" y="90"/>
                  </a:lnTo>
                  <a:lnTo>
                    <a:pt x="54" y="90"/>
                  </a:lnTo>
                  <a:lnTo>
                    <a:pt x="56" y="88"/>
                  </a:lnTo>
                  <a:lnTo>
                    <a:pt x="56" y="86"/>
                  </a:lnTo>
                  <a:lnTo>
                    <a:pt x="56" y="84"/>
                  </a:lnTo>
                  <a:lnTo>
                    <a:pt x="56" y="86"/>
                  </a:lnTo>
                  <a:lnTo>
                    <a:pt x="58" y="86"/>
                  </a:lnTo>
                  <a:lnTo>
                    <a:pt x="58" y="84"/>
                  </a:lnTo>
                  <a:lnTo>
                    <a:pt x="56" y="84"/>
                  </a:lnTo>
                  <a:lnTo>
                    <a:pt x="56" y="82"/>
                  </a:lnTo>
                  <a:lnTo>
                    <a:pt x="58" y="82"/>
                  </a:lnTo>
                  <a:lnTo>
                    <a:pt x="58" y="84"/>
                  </a:lnTo>
                  <a:lnTo>
                    <a:pt x="60" y="84"/>
                  </a:lnTo>
                  <a:lnTo>
                    <a:pt x="64" y="84"/>
                  </a:lnTo>
                  <a:lnTo>
                    <a:pt x="66" y="84"/>
                  </a:lnTo>
                  <a:lnTo>
                    <a:pt x="68" y="84"/>
                  </a:lnTo>
                  <a:lnTo>
                    <a:pt x="68" y="86"/>
                  </a:lnTo>
                  <a:lnTo>
                    <a:pt x="66" y="88"/>
                  </a:lnTo>
                  <a:lnTo>
                    <a:pt x="68" y="88"/>
                  </a:lnTo>
                  <a:lnTo>
                    <a:pt x="70" y="88"/>
                  </a:lnTo>
                  <a:lnTo>
                    <a:pt x="72" y="88"/>
                  </a:lnTo>
                  <a:lnTo>
                    <a:pt x="74" y="88"/>
                  </a:lnTo>
                  <a:lnTo>
                    <a:pt x="74" y="90"/>
                  </a:lnTo>
                  <a:lnTo>
                    <a:pt x="76" y="90"/>
                  </a:lnTo>
                  <a:lnTo>
                    <a:pt x="76" y="88"/>
                  </a:lnTo>
                  <a:lnTo>
                    <a:pt x="76" y="86"/>
                  </a:lnTo>
                  <a:lnTo>
                    <a:pt x="76" y="84"/>
                  </a:lnTo>
                  <a:lnTo>
                    <a:pt x="78" y="84"/>
                  </a:lnTo>
                  <a:lnTo>
                    <a:pt x="80" y="84"/>
                  </a:lnTo>
                  <a:lnTo>
                    <a:pt x="82" y="84"/>
                  </a:lnTo>
                  <a:lnTo>
                    <a:pt x="82" y="82"/>
                  </a:lnTo>
                  <a:lnTo>
                    <a:pt x="84" y="82"/>
                  </a:lnTo>
                  <a:lnTo>
                    <a:pt x="86" y="82"/>
                  </a:lnTo>
                  <a:lnTo>
                    <a:pt x="88" y="86"/>
                  </a:lnTo>
                  <a:lnTo>
                    <a:pt x="90" y="86"/>
                  </a:lnTo>
                  <a:lnTo>
                    <a:pt x="90" y="88"/>
                  </a:lnTo>
                  <a:lnTo>
                    <a:pt x="92" y="88"/>
                  </a:lnTo>
                  <a:lnTo>
                    <a:pt x="92" y="90"/>
                  </a:lnTo>
                  <a:lnTo>
                    <a:pt x="94" y="90"/>
                  </a:lnTo>
                  <a:lnTo>
                    <a:pt x="94" y="88"/>
                  </a:lnTo>
                  <a:lnTo>
                    <a:pt x="96" y="88"/>
                  </a:lnTo>
                  <a:lnTo>
                    <a:pt x="98" y="90"/>
                  </a:lnTo>
                  <a:lnTo>
                    <a:pt x="100" y="88"/>
                  </a:lnTo>
                  <a:lnTo>
                    <a:pt x="102" y="88"/>
                  </a:lnTo>
                  <a:lnTo>
                    <a:pt x="104" y="88"/>
                  </a:lnTo>
                  <a:lnTo>
                    <a:pt x="106" y="88"/>
                  </a:lnTo>
                  <a:lnTo>
                    <a:pt x="110" y="90"/>
                  </a:lnTo>
                  <a:lnTo>
                    <a:pt x="110" y="92"/>
                  </a:lnTo>
                  <a:lnTo>
                    <a:pt x="112" y="94"/>
                  </a:lnTo>
                  <a:lnTo>
                    <a:pt x="114" y="94"/>
                  </a:lnTo>
                  <a:lnTo>
                    <a:pt x="116" y="96"/>
                  </a:lnTo>
                  <a:lnTo>
                    <a:pt x="118" y="96"/>
                  </a:lnTo>
                  <a:lnTo>
                    <a:pt x="122" y="98"/>
                  </a:lnTo>
                  <a:lnTo>
                    <a:pt x="122" y="100"/>
                  </a:lnTo>
                  <a:lnTo>
                    <a:pt x="124" y="100"/>
                  </a:lnTo>
                  <a:lnTo>
                    <a:pt x="126" y="102"/>
                  </a:lnTo>
                  <a:lnTo>
                    <a:pt x="128" y="102"/>
                  </a:lnTo>
                  <a:lnTo>
                    <a:pt x="130" y="104"/>
                  </a:lnTo>
                  <a:lnTo>
                    <a:pt x="130" y="106"/>
                  </a:lnTo>
                  <a:lnTo>
                    <a:pt x="130" y="108"/>
                  </a:lnTo>
                  <a:lnTo>
                    <a:pt x="132" y="108"/>
                  </a:lnTo>
                  <a:lnTo>
                    <a:pt x="132" y="110"/>
                  </a:lnTo>
                  <a:lnTo>
                    <a:pt x="134" y="110"/>
                  </a:lnTo>
                  <a:lnTo>
                    <a:pt x="134" y="108"/>
                  </a:lnTo>
                  <a:lnTo>
                    <a:pt x="136" y="108"/>
                  </a:lnTo>
                  <a:lnTo>
                    <a:pt x="136" y="106"/>
                  </a:lnTo>
                  <a:lnTo>
                    <a:pt x="134" y="106"/>
                  </a:lnTo>
                  <a:lnTo>
                    <a:pt x="134" y="104"/>
                  </a:lnTo>
                  <a:lnTo>
                    <a:pt x="134" y="102"/>
                  </a:lnTo>
                  <a:lnTo>
                    <a:pt x="132" y="102"/>
                  </a:lnTo>
                  <a:lnTo>
                    <a:pt x="130" y="102"/>
                  </a:lnTo>
                  <a:lnTo>
                    <a:pt x="130" y="100"/>
                  </a:lnTo>
                  <a:lnTo>
                    <a:pt x="132" y="100"/>
                  </a:lnTo>
                  <a:lnTo>
                    <a:pt x="134" y="100"/>
                  </a:lnTo>
                  <a:lnTo>
                    <a:pt x="136" y="100"/>
                  </a:lnTo>
                  <a:lnTo>
                    <a:pt x="140" y="102"/>
                  </a:lnTo>
                  <a:lnTo>
                    <a:pt x="142" y="104"/>
                  </a:lnTo>
                  <a:lnTo>
                    <a:pt x="146" y="106"/>
                  </a:lnTo>
                  <a:lnTo>
                    <a:pt x="148" y="106"/>
                  </a:lnTo>
                  <a:lnTo>
                    <a:pt x="150" y="106"/>
                  </a:lnTo>
                  <a:lnTo>
                    <a:pt x="152" y="106"/>
                  </a:lnTo>
                  <a:lnTo>
                    <a:pt x="152" y="108"/>
                  </a:lnTo>
                  <a:lnTo>
                    <a:pt x="152" y="110"/>
                  </a:lnTo>
                  <a:lnTo>
                    <a:pt x="154" y="110"/>
                  </a:lnTo>
                  <a:lnTo>
                    <a:pt x="154" y="108"/>
                  </a:lnTo>
                  <a:lnTo>
                    <a:pt x="156" y="108"/>
                  </a:lnTo>
                  <a:lnTo>
                    <a:pt x="156" y="106"/>
                  </a:lnTo>
                  <a:lnTo>
                    <a:pt x="158" y="106"/>
                  </a:lnTo>
                  <a:lnTo>
                    <a:pt x="160" y="104"/>
                  </a:lnTo>
                  <a:lnTo>
                    <a:pt x="160" y="102"/>
                  </a:lnTo>
                  <a:lnTo>
                    <a:pt x="162" y="102"/>
                  </a:lnTo>
                  <a:lnTo>
                    <a:pt x="164" y="100"/>
                  </a:lnTo>
                  <a:lnTo>
                    <a:pt x="164" y="98"/>
                  </a:lnTo>
                  <a:lnTo>
                    <a:pt x="166" y="98"/>
                  </a:lnTo>
                  <a:lnTo>
                    <a:pt x="166" y="100"/>
                  </a:lnTo>
                  <a:lnTo>
                    <a:pt x="168" y="100"/>
                  </a:lnTo>
                  <a:lnTo>
                    <a:pt x="170" y="100"/>
                  </a:lnTo>
                  <a:lnTo>
                    <a:pt x="168" y="100"/>
                  </a:lnTo>
                  <a:lnTo>
                    <a:pt x="168" y="98"/>
                  </a:lnTo>
                  <a:lnTo>
                    <a:pt x="170" y="98"/>
                  </a:lnTo>
                  <a:lnTo>
                    <a:pt x="172" y="98"/>
                  </a:lnTo>
                  <a:lnTo>
                    <a:pt x="174" y="98"/>
                  </a:lnTo>
                  <a:lnTo>
                    <a:pt x="176" y="98"/>
                  </a:lnTo>
                  <a:lnTo>
                    <a:pt x="178" y="98"/>
                  </a:lnTo>
                  <a:lnTo>
                    <a:pt x="178" y="100"/>
                  </a:lnTo>
                  <a:lnTo>
                    <a:pt x="180" y="102"/>
                  </a:lnTo>
                  <a:lnTo>
                    <a:pt x="182" y="102"/>
                  </a:lnTo>
                  <a:lnTo>
                    <a:pt x="184" y="104"/>
                  </a:lnTo>
                  <a:lnTo>
                    <a:pt x="184" y="102"/>
                  </a:lnTo>
                  <a:lnTo>
                    <a:pt x="186" y="102"/>
                  </a:lnTo>
                  <a:lnTo>
                    <a:pt x="188" y="102"/>
                  </a:lnTo>
                  <a:lnTo>
                    <a:pt x="188" y="100"/>
                  </a:lnTo>
                  <a:lnTo>
                    <a:pt x="188" y="98"/>
                  </a:lnTo>
                  <a:lnTo>
                    <a:pt x="190" y="98"/>
                  </a:lnTo>
                  <a:lnTo>
                    <a:pt x="196" y="98"/>
                  </a:lnTo>
                  <a:lnTo>
                    <a:pt x="198" y="96"/>
                  </a:lnTo>
                  <a:lnTo>
                    <a:pt x="198" y="98"/>
                  </a:lnTo>
                  <a:lnTo>
                    <a:pt x="200" y="98"/>
                  </a:lnTo>
                  <a:lnTo>
                    <a:pt x="202" y="98"/>
                  </a:lnTo>
                  <a:lnTo>
                    <a:pt x="202" y="100"/>
                  </a:lnTo>
                  <a:lnTo>
                    <a:pt x="202" y="102"/>
                  </a:lnTo>
                  <a:lnTo>
                    <a:pt x="204" y="104"/>
                  </a:lnTo>
                  <a:lnTo>
                    <a:pt x="210" y="106"/>
                  </a:lnTo>
                  <a:lnTo>
                    <a:pt x="212" y="106"/>
                  </a:lnTo>
                  <a:lnTo>
                    <a:pt x="214" y="106"/>
                  </a:lnTo>
                  <a:lnTo>
                    <a:pt x="216" y="106"/>
                  </a:lnTo>
                  <a:lnTo>
                    <a:pt x="220" y="106"/>
                  </a:lnTo>
                  <a:lnTo>
                    <a:pt x="222" y="106"/>
                  </a:lnTo>
                  <a:lnTo>
                    <a:pt x="224" y="108"/>
                  </a:lnTo>
                  <a:lnTo>
                    <a:pt x="222" y="108"/>
                  </a:lnTo>
                  <a:lnTo>
                    <a:pt x="222" y="110"/>
                  </a:lnTo>
                  <a:lnTo>
                    <a:pt x="224" y="110"/>
                  </a:lnTo>
                  <a:lnTo>
                    <a:pt x="226" y="110"/>
                  </a:lnTo>
                  <a:lnTo>
                    <a:pt x="228" y="110"/>
                  </a:lnTo>
                  <a:lnTo>
                    <a:pt x="228" y="108"/>
                  </a:lnTo>
                  <a:lnTo>
                    <a:pt x="230" y="106"/>
                  </a:lnTo>
                  <a:lnTo>
                    <a:pt x="230" y="104"/>
                  </a:lnTo>
                  <a:lnTo>
                    <a:pt x="232" y="104"/>
                  </a:lnTo>
                  <a:lnTo>
                    <a:pt x="234" y="104"/>
                  </a:lnTo>
                  <a:lnTo>
                    <a:pt x="236" y="104"/>
                  </a:lnTo>
                  <a:lnTo>
                    <a:pt x="236" y="106"/>
                  </a:lnTo>
                  <a:lnTo>
                    <a:pt x="238" y="106"/>
                  </a:lnTo>
                  <a:lnTo>
                    <a:pt x="244" y="106"/>
                  </a:lnTo>
                  <a:lnTo>
                    <a:pt x="246" y="106"/>
                  </a:lnTo>
                  <a:lnTo>
                    <a:pt x="248" y="106"/>
                  </a:lnTo>
                  <a:lnTo>
                    <a:pt x="248" y="104"/>
                  </a:lnTo>
                  <a:lnTo>
                    <a:pt x="250" y="104"/>
                  </a:lnTo>
                  <a:lnTo>
                    <a:pt x="252" y="104"/>
                  </a:lnTo>
                  <a:lnTo>
                    <a:pt x="254" y="104"/>
                  </a:lnTo>
                  <a:lnTo>
                    <a:pt x="254" y="102"/>
                  </a:lnTo>
                  <a:lnTo>
                    <a:pt x="254" y="100"/>
                  </a:lnTo>
                  <a:lnTo>
                    <a:pt x="254" y="96"/>
                  </a:lnTo>
                  <a:lnTo>
                    <a:pt x="254" y="94"/>
                  </a:lnTo>
                  <a:lnTo>
                    <a:pt x="256" y="94"/>
                  </a:lnTo>
                  <a:lnTo>
                    <a:pt x="254" y="94"/>
                  </a:lnTo>
                  <a:lnTo>
                    <a:pt x="254" y="92"/>
                  </a:lnTo>
                  <a:lnTo>
                    <a:pt x="252" y="92"/>
                  </a:lnTo>
                  <a:lnTo>
                    <a:pt x="250" y="90"/>
                  </a:lnTo>
                  <a:lnTo>
                    <a:pt x="248" y="90"/>
                  </a:lnTo>
                  <a:lnTo>
                    <a:pt x="246" y="88"/>
                  </a:lnTo>
                  <a:lnTo>
                    <a:pt x="246" y="90"/>
                  </a:lnTo>
                  <a:lnTo>
                    <a:pt x="244" y="88"/>
                  </a:lnTo>
                  <a:lnTo>
                    <a:pt x="242" y="88"/>
                  </a:lnTo>
                  <a:lnTo>
                    <a:pt x="242" y="86"/>
                  </a:lnTo>
                  <a:lnTo>
                    <a:pt x="240" y="86"/>
                  </a:lnTo>
                  <a:lnTo>
                    <a:pt x="234" y="86"/>
                  </a:lnTo>
                  <a:lnTo>
                    <a:pt x="232" y="86"/>
                  </a:lnTo>
                  <a:lnTo>
                    <a:pt x="230" y="84"/>
                  </a:lnTo>
                  <a:lnTo>
                    <a:pt x="230" y="82"/>
                  </a:lnTo>
                  <a:lnTo>
                    <a:pt x="232" y="82"/>
                  </a:lnTo>
                  <a:lnTo>
                    <a:pt x="230" y="82"/>
                  </a:lnTo>
                  <a:lnTo>
                    <a:pt x="230" y="80"/>
                  </a:lnTo>
                  <a:lnTo>
                    <a:pt x="226" y="80"/>
                  </a:lnTo>
                  <a:lnTo>
                    <a:pt x="224" y="80"/>
                  </a:lnTo>
                  <a:lnTo>
                    <a:pt x="222" y="80"/>
                  </a:lnTo>
                  <a:lnTo>
                    <a:pt x="220" y="78"/>
                  </a:lnTo>
                  <a:lnTo>
                    <a:pt x="220" y="76"/>
                  </a:lnTo>
                  <a:lnTo>
                    <a:pt x="224" y="76"/>
                  </a:lnTo>
                  <a:lnTo>
                    <a:pt x="226" y="74"/>
                  </a:lnTo>
                  <a:lnTo>
                    <a:pt x="228" y="72"/>
                  </a:lnTo>
                  <a:lnTo>
                    <a:pt x="230" y="72"/>
                  </a:lnTo>
                  <a:lnTo>
                    <a:pt x="232" y="72"/>
                  </a:lnTo>
                  <a:lnTo>
                    <a:pt x="234" y="70"/>
                  </a:lnTo>
                  <a:lnTo>
                    <a:pt x="236" y="68"/>
                  </a:lnTo>
                  <a:lnTo>
                    <a:pt x="234" y="66"/>
                  </a:lnTo>
                  <a:lnTo>
                    <a:pt x="234" y="64"/>
                  </a:lnTo>
                  <a:lnTo>
                    <a:pt x="230" y="64"/>
                  </a:lnTo>
                  <a:lnTo>
                    <a:pt x="230" y="62"/>
                  </a:lnTo>
                  <a:lnTo>
                    <a:pt x="228" y="62"/>
                  </a:lnTo>
                  <a:lnTo>
                    <a:pt x="228" y="60"/>
                  </a:lnTo>
                  <a:lnTo>
                    <a:pt x="226" y="60"/>
                  </a:lnTo>
                  <a:lnTo>
                    <a:pt x="228" y="58"/>
                  </a:lnTo>
                  <a:lnTo>
                    <a:pt x="230" y="58"/>
                  </a:lnTo>
                  <a:lnTo>
                    <a:pt x="230" y="56"/>
                  </a:lnTo>
                  <a:lnTo>
                    <a:pt x="232" y="56"/>
                  </a:lnTo>
                  <a:lnTo>
                    <a:pt x="232" y="54"/>
                  </a:lnTo>
                  <a:lnTo>
                    <a:pt x="234" y="54"/>
                  </a:lnTo>
                  <a:lnTo>
                    <a:pt x="236" y="54"/>
                  </a:lnTo>
                  <a:lnTo>
                    <a:pt x="236" y="56"/>
                  </a:lnTo>
                  <a:lnTo>
                    <a:pt x="238" y="54"/>
                  </a:lnTo>
                  <a:lnTo>
                    <a:pt x="242" y="56"/>
                  </a:lnTo>
                  <a:lnTo>
                    <a:pt x="246" y="56"/>
                  </a:lnTo>
                  <a:lnTo>
                    <a:pt x="248" y="56"/>
                  </a:lnTo>
                  <a:lnTo>
                    <a:pt x="248" y="54"/>
                  </a:lnTo>
                  <a:lnTo>
                    <a:pt x="248" y="52"/>
                  </a:lnTo>
                  <a:lnTo>
                    <a:pt x="246" y="52"/>
                  </a:lnTo>
                  <a:lnTo>
                    <a:pt x="244" y="52"/>
                  </a:lnTo>
                  <a:lnTo>
                    <a:pt x="244" y="50"/>
                  </a:lnTo>
                  <a:lnTo>
                    <a:pt x="242" y="50"/>
                  </a:lnTo>
                  <a:lnTo>
                    <a:pt x="238" y="50"/>
                  </a:lnTo>
                  <a:lnTo>
                    <a:pt x="236" y="50"/>
                  </a:lnTo>
                  <a:lnTo>
                    <a:pt x="236" y="48"/>
                  </a:lnTo>
                  <a:lnTo>
                    <a:pt x="234" y="48"/>
                  </a:lnTo>
                  <a:lnTo>
                    <a:pt x="232" y="48"/>
                  </a:lnTo>
                  <a:lnTo>
                    <a:pt x="230" y="48"/>
                  </a:lnTo>
                  <a:lnTo>
                    <a:pt x="230" y="46"/>
                  </a:lnTo>
                  <a:lnTo>
                    <a:pt x="230" y="42"/>
                  </a:lnTo>
                  <a:lnTo>
                    <a:pt x="230" y="44"/>
                  </a:lnTo>
                  <a:lnTo>
                    <a:pt x="232" y="44"/>
                  </a:lnTo>
                  <a:lnTo>
                    <a:pt x="234" y="44"/>
                  </a:lnTo>
                  <a:lnTo>
                    <a:pt x="236" y="42"/>
                  </a:lnTo>
                  <a:lnTo>
                    <a:pt x="234" y="40"/>
                  </a:lnTo>
                  <a:lnTo>
                    <a:pt x="232" y="40"/>
                  </a:lnTo>
                  <a:lnTo>
                    <a:pt x="232" y="42"/>
                  </a:lnTo>
                  <a:lnTo>
                    <a:pt x="230" y="42"/>
                  </a:lnTo>
                  <a:lnTo>
                    <a:pt x="228" y="42"/>
                  </a:lnTo>
                  <a:lnTo>
                    <a:pt x="226" y="40"/>
                  </a:lnTo>
                  <a:lnTo>
                    <a:pt x="224" y="40"/>
                  </a:lnTo>
                  <a:lnTo>
                    <a:pt x="222" y="40"/>
                  </a:lnTo>
                  <a:lnTo>
                    <a:pt x="224" y="40"/>
                  </a:lnTo>
                  <a:lnTo>
                    <a:pt x="226" y="40"/>
                  </a:lnTo>
                  <a:lnTo>
                    <a:pt x="226" y="36"/>
                  </a:lnTo>
                  <a:lnTo>
                    <a:pt x="224" y="34"/>
                  </a:lnTo>
                  <a:lnTo>
                    <a:pt x="222" y="34"/>
                  </a:lnTo>
                  <a:lnTo>
                    <a:pt x="222" y="32"/>
                  </a:lnTo>
                  <a:lnTo>
                    <a:pt x="224" y="32"/>
                  </a:lnTo>
                  <a:lnTo>
                    <a:pt x="224" y="30"/>
                  </a:lnTo>
                  <a:lnTo>
                    <a:pt x="226" y="30"/>
                  </a:lnTo>
                  <a:lnTo>
                    <a:pt x="228" y="30"/>
                  </a:lnTo>
                  <a:lnTo>
                    <a:pt x="230" y="32"/>
                  </a:lnTo>
                  <a:lnTo>
                    <a:pt x="232" y="32"/>
                  </a:lnTo>
                  <a:lnTo>
                    <a:pt x="236" y="32"/>
                  </a:lnTo>
                  <a:lnTo>
                    <a:pt x="240" y="32"/>
                  </a:lnTo>
                  <a:lnTo>
                    <a:pt x="240" y="30"/>
                  </a:lnTo>
                  <a:lnTo>
                    <a:pt x="246" y="30"/>
                  </a:lnTo>
                  <a:lnTo>
                    <a:pt x="246" y="32"/>
                  </a:lnTo>
                  <a:lnTo>
                    <a:pt x="248" y="32"/>
                  </a:lnTo>
                  <a:lnTo>
                    <a:pt x="248" y="34"/>
                  </a:lnTo>
                  <a:lnTo>
                    <a:pt x="248" y="32"/>
                  </a:lnTo>
                  <a:lnTo>
                    <a:pt x="248" y="30"/>
                  </a:lnTo>
                  <a:lnTo>
                    <a:pt x="250" y="30"/>
                  </a:lnTo>
                  <a:lnTo>
                    <a:pt x="252" y="30"/>
                  </a:lnTo>
                  <a:lnTo>
                    <a:pt x="254" y="30"/>
                  </a:lnTo>
                  <a:lnTo>
                    <a:pt x="256" y="30"/>
                  </a:lnTo>
                  <a:lnTo>
                    <a:pt x="258" y="28"/>
                  </a:lnTo>
                  <a:lnTo>
                    <a:pt x="256" y="28"/>
                  </a:lnTo>
                  <a:lnTo>
                    <a:pt x="258" y="26"/>
                  </a:lnTo>
                  <a:lnTo>
                    <a:pt x="260" y="28"/>
                  </a:lnTo>
                  <a:lnTo>
                    <a:pt x="262" y="28"/>
                  </a:lnTo>
                  <a:lnTo>
                    <a:pt x="264" y="26"/>
                  </a:lnTo>
                  <a:lnTo>
                    <a:pt x="266" y="26"/>
                  </a:lnTo>
                  <a:lnTo>
                    <a:pt x="268" y="26"/>
                  </a:lnTo>
                  <a:lnTo>
                    <a:pt x="270" y="26"/>
                  </a:lnTo>
                  <a:lnTo>
                    <a:pt x="272" y="26"/>
                  </a:lnTo>
                  <a:lnTo>
                    <a:pt x="270" y="26"/>
                  </a:lnTo>
                  <a:lnTo>
                    <a:pt x="270" y="24"/>
                  </a:lnTo>
                  <a:lnTo>
                    <a:pt x="272" y="24"/>
                  </a:lnTo>
                  <a:lnTo>
                    <a:pt x="274" y="24"/>
                  </a:lnTo>
                  <a:lnTo>
                    <a:pt x="276" y="24"/>
                  </a:lnTo>
                  <a:lnTo>
                    <a:pt x="278" y="24"/>
                  </a:lnTo>
                  <a:lnTo>
                    <a:pt x="280" y="22"/>
                  </a:lnTo>
                  <a:lnTo>
                    <a:pt x="284" y="24"/>
                  </a:lnTo>
                  <a:lnTo>
                    <a:pt x="286" y="22"/>
                  </a:lnTo>
                  <a:lnTo>
                    <a:pt x="288" y="22"/>
                  </a:lnTo>
                  <a:lnTo>
                    <a:pt x="290" y="22"/>
                  </a:lnTo>
                  <a:lnTo>
                    <a:pt x="290" y="24"/>
                  </a:lnTo>
                  <a:lnTo>
                    <a:pt x="292" y="24"/>
                  </a:lnTo>
                  <a:lnTo>
                    <a:pt x="294" y="24"/>
                  </a:lnTo>
                  <a:lnTo>
                    <a:pt x="292" y="22"/>
                  </a:lnTo>
                  <a:lnTo>
                    <a:pt x="292" y="20"/>
                  </a:lnTo>
                  <a:lnTo>
                    <a:pt x="290" y="20"/>
                  </a:lnTo>
                  <a:lnTo>
                    <a:pt x="290" y="18"/>
                  </a:lnTo>
                  <a:lnTo>
                    <a:pt x="292" y="18"/>
                  </a:lnTo>
                  <a:lnTo>
                    <a:pt x="294" y="16"/>
                  </a:lnTo>
                  <a:lnTo>
                    <a:pt x="296" y="16"/>
                  </a:lnTo>
                  <a:lnTo>
                    <a:pt x="298" y="18"/>
                  </a:lnTo>
                  <a:lnTo>
                    <a:pt x="298" y="16"/>
                  </a:lnTo>
                  <a:lnTo>
                    <a:pt x="300" y="14"/>
                  </a:lnTo>
                  <a:lnTo>
                    <a:pt x="302" y="16"/>
                  </a:lnTo>
                  <a:lnTo>
                    <a:pt x="304" y="16"/>
                  </a:lnTo>
                  <a:lnTo>
                    <a:pt x="306" y="16"/>
                  </a:lnTo>
                  <a:lnTo>
                    <a:pt x="308" y="16"/>
                  </a:lnTo>
                  <a:lnTo>
                    <a:pt x="308" y="14"/>
                  </a:lnTo>
                  <a:lnTo>
                    <a:pt x="310" y="14"/>
                  </a:lnTo>
                  <a:lnTo>
                    <a:pt x="312" y="14"/>
                  </a:lnTo>
                  <a:lnTo>
                    <a:pt x="314" y="14"/>
                  </a:lnTo>
                  <a:lnTo>
                    <a:pt x="316" y="14"/>
                  </a:lnTo>
                  <a:lnTo>
                    <a:pt x="318" y="14"/>
                  </a:lnTo>
                  <a:lnTo>
                    <a:pt x="320" y="14"/>
                  </a:lnTo>
                  <a:lnTo>
                    <a:pt x="324" y="12"/>
                  </a:lnTo>
                  <a:lnTo>
                    <a:pt x="326" y="12"/>
                  </a:lnTo>
                  <a:lnTo>
                    <a:pt x="328" y="12"/>
                  </a:lnTo>
                  <a:lnTo>
                    <a:pt x="330" y="10"/>
                  </a:lnTo>
                  <a:lnTo>
                    <a:pt x="332" y="10"/>
                  </a:lnTo>
                  <a:lnTo>
                    <a:pt x="332" y="8"/>
                  </a:lnTo>
                  <a:lnTo>
                    <a:pt x="334" y="8"/>
                  </a:lnTo>
                  <a:lnTo>
                    <a:pt x="336" y="10"/>
                  </a:lnTo>
                  <a:lnTo>
                    <a:pt x="338" y="8"/>
                  </a:lnTo>
                  <a:lnTo>
                    <a:pt x="340" y="8"/>
                  </a:lnTo>
                  <a:lnTo>
                    <a:pt x="338" y="8"/>
                  </a:lnTo>
                  <a:lnTo>
                    <a:pt x="338" y="6"/>
                  </a:lnTo>
                  <a:lnTo>
                    <a:pt x="336" y="6"/>
                  </a:lnTo>
                  <a:lnTo>
                    <a:pt x="338" y="6"/>
                  </a:lnTo>
                  <a:lnTo>
                    <a:pt x="342" y="6"/>
                  </a:lnTo>
                  <a:lnTo>
                    <a:pt x="344" y="6"/>
                  </a:lnTo>
                  <a:lnTo>
                    <a:pt x="344" y="4"/>
                  </a:lnTo>
                  <a:lnTo>
                    <a:pt x="344" y="2"/>
                  </a:lnTo>
                  <a:lnTo>
                    <a:pt x="346" y="2"/>
                  </a:lnTo>
                  <a:lnTo>
                    <a:pt x="346" y="4"/>
                  </a:lnTo>
                  <a:lnTo>
                    <a:pt x="348" y="4"/>
                  </a:lnTo>
                  <a:lnTo>
                    <a:pt x="348" y="2"/>
                  </a:lnTo>
                  <a:lnTo>
                    <a:pt x="346" y="2"/>
                  </a:lnTo>
                  <a:lnTo>
                    <a:pt x="346" y="0"/>
                  </a:lnTo>
                  <a:lnTo>
                    <a:pt x="348" y="0"/>
                  </a:lnTo>
                  <a:lnTo>
                    <a:pt x="350" y="0"/>
                  </a:lnTo>
                  <a:lnTo>
                    <a:pt x="350" y="2"/>
                  </a:lnTo>
                  <a:lnTo>
                    <a:pt x="352" y="2"/>
                  </a:lnTo>
                  <a:lnTo>
                    <a:pt x="354" y="0"/>
                  </a:lnTo>
                  <a:lnTo>
                    <a:pt x="356" y="2"/>
                  </a:lnTo>
                  <a:lnTo>
                    <a:pt x="360" y="2"/>
                  </a:lnTo>
                  <a:lnTo>
                    <a:pt x="364" y="4"/>
                  </a:lnTo>
                  <a:lnTo>
                    <a:pt x="366" y="6"/>
                  </a:lnTo>
                  <a:lnTo>
                    <a:pt x="368" y="6"/>
                  </a:lnTo>
                  <a:lnTo>
                    <a:pt x="370" y="6"/>
                  </a:lnTo>
                  <a:lnTo>
                    <a:pt x="372" y="6"/>
                  </a:lnTo>
                  <a:lnTo>
                    <a:pt x="374" y="4"/>
                  </a:lnTo>
                  <a:lnTo>
                    <a:pt x="376" y="4"/>
                  </a:lnTo>
                  <a:lnTo>
                    <a:pt x="378" y="4"/>
                  </a:lnTo>
                  <a:lnTo>
                    <a:pt x="378" y="2"/>
                  </a:lnTo>
                  <a:lnTo>
                    <a:pt x="380" y="2"/>
                  </a:lnTo>
                  <a:lnTo>
                    <a:pt x="382" y="2"/>
                  </a:lnTo>
                  <a:lnTo>
                    <a:pt x="380" y="4"/>
                  </a:lnTo>
                  <a:lnTo>
                    <a:pt x="382" y="4"/>
                  </a:lnTo>
                  <a:lnTo>
                    <a:pt x="386" y="8"/>
                  </a:lnTo>
                  <a:lnTo>
                    <a:pt x="388" y="8"/>
                  </a:lnTo>
                  <a:lnTo>
                    <a:pt x="388" y="10"/>
                  </a:lnTo>
                  <a:lnTo>
                    <a:pt x="390" y="12"/>
                  </a:lnTo>
                  <a:lnTo>
                    <a:pt x="392" y="14"/>
                  </a:lnTo>
                  <a:lnTo>
                    <a:pt x="394" y="16"/>
                  </a:lnTo>
                  <a:lnTo>
                    <a:pt x="392" y="18"/>
                  </a:lnTo>
                  <a:lnTo>
                    <a:pt x="394" y="20"/>
                  </a:lnTo>
                  <a:lnTo>
                    <a:pt x="396" y="22"/>
                  </a:lnTo>
                  <a:lnTo>
                    <a:pt x="396" y="24"/>
                  </a:lnTo>
                  <a:lnTo>
                    <a:pt x="394" y="24"/>
                  </a:lnTo>
                  <a:lnTo>
                    <a:pt x="392" y="24"/>
                  </a:lnTo>
                  <a:lnTo>
                    <a:pt x="394" y="24"/>
                  </a:lnTo>
                  <a:lnTo>
                    <a:pt x="394" y="26"/>
                  </a:lnTo>
                  <a:lnTo>
                    <a:pt x="396" y="26"/>
                  </a:lnTo>
                  <a:lnTo>
                    <a:pt x="396" y="28"/>
                  </a:lnTo>
                  <a:lnTo>
                    <a:pt x="398" y="28"/>
                  </a:lnTo>
                  <a:lnTo>
                    <a:pt x="400" y="28"/>
                  </a:lnTo>
                  <a:lnTo>
                    <a:pt x="400" y="26"/>
                  </a:lnTo>
                  <a:lnTo>
                    <a:pt x="402" y="26"/>
                  </a:lnTo>
                  <a:lnTo>
                    <a:pt x="404" y="28"/>
                  </a:lnTo>
                  <a:lnTo>
                    <a:pt x="406" y="28"/>
                  </a:lnTo>
                  <a:lnTo>
                    <a:pt x="408" y="28"/>
                  </a:lnTo>
                  <a:lnTo>
                    <a:pt x="408" y="26"/>
                  </a:lnTo>
                  <a:lnTo>
                    <a:pt x="410" y="26"/>
                  </a:lnTo>
                  <a:lnTo>
                    <a:pt x="412" y="26"/>
                  </a:lnTo>
                  <a:lnTo>
                    <a:pt x="416" y="28"/>
                  </a:lnTo>
                  <a:lnTo>
                    <a:pt x="416" y="26"/>
                  </a:lnTo>
                  <a:lnTo>
                    <a:pt x="414" y="26"/>
                  </a:lnTo>
                  <a:lnTo>
                    <a:pt x="412" y="22"/>
                  </a:lnTo>
                  <a:lnTo>
                    <a:pt x="414" y="22"/>
                  </a:lnTo>
                  <a:lnTo>
                    <a:pt x="418" y="26"/>
                  </a:lnTo>
                  <a:lnTo>
                    <a:pt x="418" y="28"/>
                  </a:lnTo>
                  <a:lnTo>
                    <a:pt x="420" y="28"/>
                  </a:lnTo>
                  <a:lnTo>
                    <a:pt x="422" y="28"/>
                  </a:lnTo>
                  <a:lnTo>
                    <a:pt x="422" y="30"/>
                  </a:lnTo>
                  <a:lnTo>
                    <a:pt x="422" y="32"/>
                  </a:lnTo>
                  <a:lnTo>
                    <a:pt x="422" y="34"/>
                  </a:lnTo>
                  <a:lnTo>
                    <a:pt x="424" y="34"/>
                  </a:lnTo>
                  <a:lnTo>
                    <a:pt x="424" y="32"/>
                  </a:lnTo>
                  <a:lnTo>
                    <a:pt x="428" y="32"/>
                  </a:lnTo>
                  <a:lnTo>
                    <a:pt x="426" y="30"/>
                  </a:lnTo>
                  <a:lnTo>
                    <a:pt x="424" y="30"/>
                  </a:lnTo>
                  <a:lnTo>
                    <a:pt x="424" y="28"/>
                  </a:lnTo>
                  <a:lnTo>
                    <a:pt x="426" y="28"/>
                  </a:lnTo>
                  <a:lnTo>
                    <a:pt x="428" y="28"/>
                  </a:lnTo>
                  <a:lnTo>
                    <a:pt x="430" y="28"/>
                  </a:lnTo>
                  <a:lnTo>
                    <a:pt x="432" y="28"/>
                  </a:lnTo>
                  <a:lnTo>
                    <a:pt x="432" y="30"/>
                  </a:lnTo>
                  <a:lnTo>
                    <a:pt x="434" y="32"/>
                  </a:lnTo>
                  <a:lnTo>
                    <a:pt x="438" y="32"/>
                  </a:lnTo>
                  <a:lnTo>
                    <a:pt x="440" y="32"/>
                  </a:lnTo>
                  <a:lnTo>
                    <a:pt x="442" y="32"/>
                  </a:lnTo>
                  <a:lnTo>
                    <a:pt x="440" y="32"/>
                  </a:lnTo>
                  <a:lnTo>
                    <a:pt x="442" y="30"/>
                  </a:lnTo>
                  <a:lnTo>
                    <a:pt x="444" y="30"/>
                  </a:lnTo>
                  <a:lnTo>
                    <a:pt x="444" y="32"/>
                  </a:lnTo>
                  <a:lnTo>
                    <a:pt x="446" y="34"/>
                  </a:lnTo>
                  <a:lnTo>
                    <a:pt x="444" y="34"/>
                  </a:lnTo>
                  <a:lnTo>
                    <a:pt x="442" y="34"/>
                  </a:lnTo>
                  <a:lnTo>
                    <a:pt x="440" y="34"/>
                  </a:lnTo>
                  <a:lnTo>
                    <a:pt x="440" y="36"/>
                  </a:lnTo>
                  <a:lnTo>
                    <a:pt x="440" y="38"/>
                  </a:lnTo>
                  <a:lnTo>
                    <a:pt x="440" y="40"/>
                  </a:lnTo>
                  <a:lnTo>
                    <a:pt x="440" y="42"/>
                  </a:lnTo>
                  <a:lnTo>
                    <a:pt x="442" y="42"/>
                  </a:lnTo>
                  <a:lnTo>
                    <a:pt x="444" y="42"/>
                  </a:lnTo>
                  <a:lnTo>
                    <a:pt x="444" y="44"/>
                  </a:lnTo>
                  <a:lnTo>
                    <a:pt x="446" y="42"/>
                  </a:lnTo>
                  <a:lnTo>
                    <a:pt x="448" y="40"/>
                  </a:lnTo>
                  <a:lnTo>
                    <a:pt x="450" y="40"/>
                  </a:lnTo>
                  <a:lnTo>
                    <a:pt x="452" y="40"/>
                  </a:lnTo>
                  <a:lnTo>
                    <a:pt x="454" y="40"/>
                  </a:lnTo>
                  <a:lnTo>
                    <a:pt x="458" y="40"/>
                  </a:lnTo>
                  <a:lnTo>
                    <a:pt x="458" y="42"/>
                  </a:lnTo>
                  <a:lnTo>
                    <a:pt x="460" y="42"/>
                  </a:lnTo>
                  <a:lnTo>
                    <a:pt x="462" y="44"/>
                  </a:lnTo>
                  <a:lnTo>
                    <a:pt x="462" y="42"/>
                  </a:lnTo>
                  <a:lnTo>
                    <a:pt x="462" y="40"/>
                  </a:lnTo>
                  <a:lnTo>
                    <a:pt x="460" y="38"/>
                  </a:lnTo>
                  <a:lnTo>
                    <a:pt x="464" y="38"/>
                  </a:lnTo>
                  <a:lnTo>
                    <a:pt x="464" y="36"/>
                  </a:lnTo>
                  <a:lnTo>
                    <a:pt x="466" y="36"/>
                  </a:lnTo>
                  <a:lnTo>
                    <a:pt x="468" y="36"/>
                  </a:lnTo>
                  <a:lnTo>
                    <a:pt x="470" y="36"/>
                  </a:lnTo>
                  <a:lnTo>
                    <a:pt x="472" y="34"/>
                  </a:lnTo>
                  <a:lnTo>
                    <a:pt x="474" y="32"/>
                  </a:lnTo>
                  <a:lnTo>
                    <a:pt x="476" y="32"/>
                  </a:lnTo>
                  <a:lnTo>
                    <a:pt x="474" y="30"/>
                  </a:lnTo>
                  <a:lnTo>
                    <a:pt x="476" y="28"/>
                  </a:lnTo>
                  <a:lnTo>
                    <a:pt x="476" y="30"/>
                  </a:lnTo>
                  <a:lnTo>
                    <a:pt x="478" y="30"/>
                  </a:lnTo>
                  <a:lnTo>
                    <a:pt x="478" y="28"/>
                  </a:lnTo>
                  <a:lnTo>
                    <a:pt x="482" y="28"/>
                  </a:lnTo>
                  <a:lnTo>
                    <a:pt x="486" y="26"/>
                  </a:lnTo>
                  <a:lnTo>
                    <a:pt x="486" y="24"/>
                  </a:lnTo>
                  <a:lnTo>
                    <a:pt x="486" y="22"/>
                  </a:lnTo>
                  <a:lnTo>
                    <a:pt x="488" y="24"/>
                  </a:lnTo>
                  <a:lnTo>
                    <a:pt x="492" y="22"/>
                  </a:lnTo>
                  <a:lnTo>
                    <a:pt x="492" y="20"/>
                  </a:lnTo>
                  <a:lnTo>
                    <a:pt x="494" y="20"/>
                  </a:lnTo>
                  <a:lnTo>
                    <a:pt x="496" y="24"/>
                  </a:lnTo>
                  <a:lnTo>
                    <a:pt x="496" y="26"/>
                  </a:lnTo>
                  <a:lnTo>
                    <a:pt x="496" y="28"/>
                  </a:lnTo>
                  <a:lnTo>
                    <a:pt x="494" y="28"/>
                  </a:lnTo>
                  <a:lnTo>
                    <a:pt x="492" y="28"/>
                  </a:lnTo>
                  <a:lnTo>
                    <a:pt x="490" y="28"/>
                  </a:lnTo>
                  <a:lnTo>
                    <a:pt x="488" y="28"/>
                  </a:lnTo>
                  <a:lnTo>
                    <a:pt x="490" y="28"/>
                  </a:lnTo>
                  <a:lnTo>
                    <a:pt x="492" y="30"/>
                  </a:lnTo>
                  <a:lnTo>
                    <a:pt x="492" y="32"/>
                  </a:lnTo>
                  <a:lnTo>
                    <a:pt x="494" y="32"/>
                  </a:lnTo>
                  <a:lnTo>
                    <a:pt x="500" y="34"/>
                  </a:lnTo>
                  <a:lnTo>
                    <a:pt x="502" y="36"/>
                  </a:lnTo>
                  <a:lnTo>
                    <a:pt x="506" y="38"/>
                  </a:lnTo>
                  <a:lnTo>
                    <a:pt x="512" y="40"/>
                  </a:lnTo>
                  <a:lnTo>
                    <a:pt x="514" y="42"/>
                  </a:lnTo>
                  <a:lnTo>
                    <a:pt x="518" y="42"/>
                  </a:lnTo>
                  <a:lnTo>
                    <a:pt x="518" y="44"/>
                  </a:lnTo>
                  <a:lnTo>
                    <a:pt x="524" y="46"/>
                  </a:lnTo>
                  <a:lnTo>
                    <a:pt x="526" y="48"/>
                  </a:lnTo>
                  <a:lnTo>
                    <a:pt x="528" y="48"/>
                  </a:lnTo>
                  <a:lnTo>
                    <a:pt x="528" y="50"/>
                  </a:lnTo>
                  <a:lnTo>
                    <a:pt x="530" y="50"/>
                  </a:lnTo>
                  <a:lnTo>
                    <a:pt x="532" y="52"/>
                  </a:lnTo>
                  <a:lnTo>
                    <a:pt x="532" y="54"/>
                  </a:lnTo>
                  <a:lnTo>
                    <a:pt x="536" y="56"/>
                  </a:lnTo>
                  <a:lnTo>
                    <a:pt x="540" y="58"/>
                  </a:lnTo>
                  <a:lnTo>
                    <a:pt x="542" y="60"/>
                  </a:lnTo>
                  <a:lnTo>
                    <a:pt x="546" y="64"/>
                  </a:lnTo>
                  <a:lnTo>
                    <a:pt x="550" y="68"/>
                  </a:lnTo>
                  <a:lnTo>
                    <a:pt x="556" y="72"/>
                  </a:lnTo>
                  <a:lnTo>
                    <a:pt x="566" y="82"/>
                  </a:lnTo>
                  <a:lnTo>
                    <a:pt x="570" y="84"/>
                  </a:lnTo>
                  <a:lnTo>
                    <a:pt x="574" y="88"/>
                  </a:lnTo>
                  <a:lnTo>
                    <a:pt x="576" y="90"/>
                  </a:lnTo>
                  <a:lnTo>
                    <a:pt x="580" y="94"/>
                  </a:lnTo>
                  <a:lnTo>
                    <a:pt x="582" y="96"/>
                  </a:lnTo>
                  <a:lnTo>
                    <a:pt x="584" y="96"/>
                  </a:lnTo>
                  <a:lnTo>
                    <a:pt x="588" y="104"/>
                  </a:lnTo>
                  <a:lnTo>
                    <a:pt x="590" y="104"/>
                  </a:lnTo>
                  <a:lnTo>
                    <a:pt x="592" y="104"/>
                  </a:lnTo>
                  <a:lnTo>
                    <a:pt x="590" y="104"/>
                  </a:lnTo>
                  <a:lnTo>
                    <a:pt x="594" y="102"/>
                  </a:lnTo>
                  <a:lnTo>
                    <a:pt x="596" y="102"/>
                  </a:lnTo>
                  <a:lnTo>
                    <a:pt x="596" y="100"/>
                  </a:lnTo>
                  <a:lnTo>
                    <a:pt x="596" y="98"/>
                  </a:lnTo>
                  <a:lnTo>
                    <a:pt x="594" y="98"/>
                  </a:lnTo>
                  <a:lnTo>
                    <a:pt x="594" y="96"/>
                  </a:lnTo>
                  <a:lnTo>
                    <a:pt x="594" y="94"/>
                  </a:lnTo>
                  <a:lnTo>
                    <a:pt x="596" y="96"/>
                  </a:lnTo>
                  <a:lnTo>
                    <a:pt x="596" y="94"/>
                  </a:lnTo>
                  <a:lnTo>
                    <a:pt x="596" y="92"/>
                  </a:lnTo>
                  <a:lnTo>
                    <a:pt x="598" y="92"/>
                  </a:lnTo>
                  <a:lnTo>
                    <a:pt x="598" y="94"/>
                  </a:lnTo>
                  <a:lnTo>
                    <a:pt x="600" y="94"/>
                  </a:lnTo>
                  <a:lnTo>
                    <a:pt x="602" y="94"/>
                  </a:lnTo>
                  <a:lnTo>
                    <a:pt x="604" y="96"/>
                  </a:lnTo>
                  <a:lnTo>
                    <a:pt x="606" y="96"/>
                  </a:lnTo>
                  <a:lnTo>
                    <a:pt x="608" y="96"/>
                  </a:lnTo>
                  <a:lnTo>
                    <a:pt x="608" y="98"/>
                  </a:lnTo>
                  <a:lnTo>
                    <a:pt x="608" y="100"/>
                  </a:lnTo>
                  <a:lnTo>
                    <a:pt x="608" y="102"/>
                  </a:lnTo>
                  <a:lnTo>
                    <a:pt x="610" y="102"/>
                  </a:lnTo>
                  <a:lnTo>
                    <a:pt x="612" y="102"/>
                  </a:lnTo>
                  <a:lnTo>
                    <a:pt x="612" y="100"/>
                  </a:lnTo>
                  <a:lnTo>
                    <a:pt x="614" y="100"/>
                  </a:lnTo>
                  <a:lnTo>
                    <a:pt x="616" y="102"/>
                  </a:lnTo>
                  <a:lnTo>
                    <a:pt x="616" y="104"/>
                  </a:lnTo>
                  <a:lnTo>
                    <a:pt x="618" y="104"/>
                  </a:lnTo>
                  <a:lnTo>
                    <a:pt x="620" y="104"/>
                  </a:lnTo>
                  <a:lnTo>
                    <a:pt x="622" y="104"/>
                  </a:lnTo>
                  <a:lnTo>
                    <a:pt x="624" y="104"/>
                  </a:lnTo>
                  <a:lnTo>
                    <a:pt x="626" y="104"/>
                  </a:lnTo>
                  <a:lnTo>
                    <a:pt x="628" y="104"/>
                  </a:lnTo>
                  <a:lnTo>
                    <a:pt x="630" y="104"/>
                  </a:lnTo>
                  <a:lnTo>
                    <a:pt x="632" y="104"/>
                  </a:lnTo>
                  <a:lnTo>
                    <a:pt x="634" y="104"/>
                  </a:lnTo>
                  <a:lnTo>
                    <a:pt x="636" y="104"/>
                  </a:lnTo>
                  <a:lnTo>
                    <a:pt x="638" y="104"/>
                  </a:lnTo>
                  <a:lnTo>
                    <a:pt x="638" y="102"/>
                  </a:lnTo>
                  <a:lnTo>
                    <a:pt x="640" y="102"/>
                  </a:lnTo>
                  <a:lnTo>
                    <a:pt x="642" y="102"/>
                  </a:lnTo>
                  <a:lnTo>
                    <a:pt x="644" y="102"/>
                  </a:lnTo>
                  <a:lnTo>
                    <a:pt x="644" y="100"/>
                  </a:lnTo>
                  <a:lnTo>
                    <a:pt x="646" y="100"/>
                  </a:lnTo>
                  <a:lnTo>
                    <a:pt x="650" y="100"/>
                  </a:lnTo>
                  <a:lnTo>
                    <a:pt x="658" y="102"/>
                  </a:lnTo>
                  <a:lnTo>
                    <a:pt x="662" y="104"/>
                  </a:lnTo>
                  <a:lnTo>
                    <a:pt x="664" y="104"/>
                  </a:lnTo>
                  <a:lnTo>
                    <a:pt x="664" y="106"/>
                  </a:lnTo>
                  <a:lnTo>
                    <a:pt x="666" y="106"/>
                  </a:lnTo>
                  <a:lnTo>
                    <a:pt x="668" y="108"/>
                  </a:lnTo>
                  <a:lnTo>
                    <a:pt x="670" y="110"/>
                  </a:lnTo>
                  <a:lnTo>
                    <a:pt x="670" y="112"/>
                  </a:lnTo>
                  <a:lnTo>
                    <a:pt x="674" y="116"/>
                  </a:lnTo>
                  <a:lnTo>
                    <a:pt x="676" y="116"/>
                  </a:lnTo>
                  <a:lnTo>
                    <a:pt x="680" y="116"/>
                  </a:lnTo>
                  <a:lnTo>
                    <a:pt x="680" y="118"/>
                  </a:lnTo>
                  <a:lnTo>
                    <a:pt x="684" y="118"/>
                  </a:lnTo>
                  <a:lnTo>
                    <a:pt x="688" y="120"/>
                  </a:lnTo>
                  <a:lnTo>
                    <a:pt x="690" y="122"/>
                  </a:lnTo>
                  <a:lnTo>
                    <a:pt x="688" y="122"/>
                  </a:lnTo>
                  <a:lnTo>
                    <a:pt x="688" y="124"/>
                  </a:lnTo>
                  <a:lnTo>
                    <a:pt x="690" y="124"/>
                  </a:lnTo>
                  <a:lnTo>
                    <a:pt x="692" y="124"/>
                  </a:lnTo>
                  <a:lnTo>
                    <a:pt x="696" y="128"/>
                  </a:lnTo>
                  <a:lnTo>
                    <a:pt x="696" y="130"/>
                  </a:lnTo>
                  <a:lnTo>
                    <a:pt x="698" y="132"/>
                  </a:lnTo>
                  <a:lnTo>
                    <a:pt x="700" y="132"/>
                  </a:lnTo>
                  <a:lnTo>
                    <a:pt x="700" y="130"/>
                  </a:lnTo>
                  <a:lnTo>
                    <a:pt x="702" y="132"/>
                  </a:lnTo>
                  <a:lnTo>
                    <a:pt x="704" y="132"/>
                  </a:lnTo>
                  <a:lnTo>
                    <a:pt x="706" y="132"/>
                  </a:lnTo>
                  <a:lnTo>
                    <a:pt x="708" y="132"/>
                  </a:lnTo>
                  <a:lnTo>
                    <a:pt x="712" y="132"/>
                  </a:lnTo>
                  <a:lnTo>
                    <a:pt x="716" y="134"/>
                  </a:lnTo>
                  <a:lnTo>
                    <a:pt x="718" y="134"/>
                  </a:lnTo>
                  <a:lnTo>
                    <a:pt x="718" y="132"/>
                  </a:lnTo>
                  <a:lnTo>
                    <a:pt x="718" y="130"/>
                  </a:lnTo>
                  <a:lnTo>
                    <a:pt x="720" y="130"/>
                  </a:lnTo>
                  <a:lnTo>
                    <a:pt x="720" y="128"/>
                  </a:lnTo>
                  <a:lnTo>
                    <a:pt x="722" y="126"/>
                  </a:lnTo>
                  <a:lnTo>
                    <a:pt x="724" y="126"/>
                  </a:lnTo>
                  <a:lnTo>
                    <a:pt x="724" y="128"/>
                  </a:lnTo>
                  <a:lnTo>
                    <a:pt x="726" y="128"/>
                  </a:lnTo>
                  <a:lnTo>
                    <a:pt x="726" y="130"/>
                  </a:lnTo>
                  <a:lnTo>
                    <a:pt x="724" y="130"/>
                  </a:lnTo>
                  <a:lnTo>
                    <a:pt x="724" y="132"/>
                  </a:lnTo>
                  <a:lnTo>
                    <a:pt x="726" y="132"/>
                  </a:lnTo>
                  <a:lnTo>
                    <a:pt x="728" y="134"/>
                  </a:lnTo>
                  <a:lnTo>
                    <a:pt x="730" y="138"/>
                  </a:lnTo>
                  <a:lnTo>
                    <a:pt x="734" y="140"/>
                  </a:lnTo>
                  <a:lnTo>
                    <a:pt x="736" y="140"/>
                  </a:lnTo>
                  <a:lnTo>
                    <a:pt x="738" y="140"/>
                  </a:lnTo>
                  <a:lnTo>
                    <a:pt x="740" y="140"/>
                  </a:lnTo>
                  <a:lnTo>
                    <a:pt x="740" y="142"/>
                  </a:lnTo>
                  <a:lnTo>
                    <a:pt x="740" y="144"/>
                  </a:lnTo>
                  <a:lnTo>
                    <a:pt x="742" y="144"/>
                  </a:lnTo>
                  <a:lnTo>
                    <a:pt x="740" y="144"/>
                  </a:lnTo>
                  <a:lnTo>
                    <a:pt x="738" y="142"/>
                  </a:lnTo>
                  <a:lnTo>
                    <a:pt x="736" y="142"/>
                  </a:lnTo>
                  <a:lnTo>
                    <a:pt x="732" y="144"/>
                  </a:lnTo>
                  <a:lnTo>
                    <a:pt x="730" y="146"/>
                  </a:lnTo>
                  <a:lnTo>
                    <a:pt x="732" y="148"/>
                  </a:lnTo>
                  <a:lnTo>
                    <a:pt x="734" y="150"/>
                  </a:lnTo>
                  <a:lnTo>
                    <a:pt x="734" y="152"/>
                  </a:lnTo>
                  <a:lnTo>
                    <a:pt x="732" y="154"/>
                  </a:lnTo>
                  <a:lnTo>
                    <a:pt x="732" y="156"/>
                  </a:lnTo>
                  <a:lnTo>
                    <a:pt x="730" y="156"/>
                  </a:lnTo>
                  <a:lnTo>
                    <a:pt x="728" y="156"/>
                  </a:lnTo>
                  <a:lnTo>
                    <a:pt x="728" y="158"/>
                  </a:lnTo>
                  <a:lnTo>
                    <a:pt x="726" y="158"/>
                  </a:lnTo>
                  <a:lnTo>
                    <a:pt x="724" y="158"/>
                  </a:lnTo>
                  <a:lnTo>
                    <a:pt x="722" y="158"/>
                  </a:lnTo>
                  <a:lnTo>
                    <a:pt x="720" y="158"/>
                  </a:lnTo>
                  <a:lnTo>
                    <a:pt x="720" y="160"/>
                  </a:lnTo>
                  <a:lnTo>
                    <a:pt x="720" y="164"/>
                  </a:lnTo>
                  <a:lnTo>
                    <a:pt x="720" y="166"/>
                  </a:lnTo>
                  <a:lnTo>
                    <a:pt x="722" y="168"/>
                  </a:lnTo>
                  <a:lnTo>
                    <a:pt x="720" y="168"/>
                  </a:lnTo>
                  <a:lnTo>
                    <a:pt x="722" y="170"/>
                  </a:lnTo>
                  <a:lnTo>
                    <a:pt x="722" y="172"/>
                  </a:lnTo>
                  <a:lnTo>
                    <a:pt x="724" y="174"/>
                  </a:lnTo>
                  <a:lnTo>
                    <a:pt x="726" y="176"/>
                  </a:lnTo>
                  <a:lnTo>
                    <a:pt x="726" y="178"/>
                  </a:lnTo>
                  <a:lnTo>
                    <a:pt x="726" y="180"/>
                  </a:lnTo>
                  <a:lnTo>
                    <a:pt x="728" y="180"/>
                  </a:lnTo>
                  <a:lnTo>
                    <a:pt x="728" y="182"/>
                  </a:lnTo>
                  <a:lnTo>
                    <a:pt x="730" y="186"/>
                  </a:lnTo>
                  <a:lnTo>
                    <a:pt x="728" y="188"/>
                  </a:lnTo>
                  <a:lnTo>
                    <a:pt x="728" y="190"/>
                  </a:lnTo>
                  <a:lnTo>
                    <a:pt x="726" y="190"/>
                  </a:lnTo>
                  <a:lnTo>
                    <a:pt x="724" y="190"/>
                  </a:lnTo>
                  <a:lnTo>
                    <a:pt x="724" y="192"/>
                  </a:lnTo>
                  <a:lnTo>
                    <a:pt x="724" y="194"/>
                  </a:lnTo>
                  <a:lnTo>
                    <a:pt x="722" y="194"/>
                  </a:lnTo>
                  <a:lnTo>
                    <a:pt x="722" y="196"/>
                  </a:lnTo>
                  <a:lnTo>
                    <a:pt x="718" y="196"/>
                  </a:lnTo>
                  <a:lnTo>
                    <a:pt x="718" y="194"/>
                  </a:lnTo>
                  <a:lnTo>
                    <a:pt x="716" y="194"/>
                  </a:lnTo>
                  <a:lnTo>
                    <a:pt x="716" y="192"/>
                  </a:lnTo>
                  <a:lnTo>
                    <a:pt x="714" y="192"/>
                  </a:lnTo>
                  <a:lnTo>
                    <a:pt x="712" y="192"/>
                  </a:lnTo>
                  <a:lnTo>
                    <a:pt x="708" y="192"/>
                  </a:lnTo>
                  <a:lnTo>
                    <a:pt x="706" y="192"/>
                  </a:lnTo>
                  <a:lnTo>
                    <a:pt x="704" y="192"/>
                  </a:lnTo>
                  <a:lnTo>
                    <a:pt x="700" y="192"/>
                  </a:lnTo>
                  <a:lnTo>
                    <a:pt x="698" y="192"/>
                  </a:lnTo>
                  <a:lnTo>
                    <a:pt x="696" y="192"/>
                  </a:lnTo>
                  <a:lnTo>
                    <a:pt x="696" y="190"/>
                  </a:lnTo>
                  <a:lnTo>
                    <a:pt x="694" y="190"/>
                  </a:lnTo>
                  <a:lnTo>
                    <a:pt x="692" y="190"/>
                  </a:lnTo>
                  <a:lnTo>
                    <a:pt x="690" y="190"/>
                  </a:lnTo>
                  <a:lnTo>
                    <a:pt x="690" y="188"/>
                  </a:lnTo>
                  <a:lnTo>
                    <a:pt x="688" y="188"/>
                  </a:lnTo>
                  <a:lnTo>
                    <a:pt x="686" y="188"/>
                  </a:lnTo>
                  <a:lnTo>
                    <a:pt x="684" y="188"/>
                  </a:lnTo>
                  <a:lnTo>
                    <a:pt x="684" y="186"/>
                  </a:lnTo>
                  <a:lnTo>
                    <a:pt x="682" y="186"/>
                  </a:lnTo>
                  <a:lnTo>
                    <a:pt x="680" y="186"/>
                  </a:lnTo>
                  <a:lnTo>
                    <a:pt x="680" y="188"/>
                  </a:lnTo>
                  <a:lnTo>
                    <a:pt x="682" y="188"/>
                  </a:lnTo>
                  <a:lnTo>
                    <a:pt x="682" y="190"/>
                  </a:lnTo>
                  <a:lnTo>
                    <a:pt x="682" y="192"/>
                  </a:lnTo>
                  <a:lnTo>
                    <a:pt x="682" y="194"/>
                  </a:lnTo>
                  <a:lnTo>
                    <a:pt x="682" y="196"/>
                  </a:lnTo>
                  <a:lnTo>
                    <a:pt x="682" y="198"/>
                  </a:lnTo>
                  <a:lnTo>
                    <a:pt x="682" y="200"/>
                  </a:lnTo>
                  <a:lnTo>
                    <a:pt x="682" y="202"/>
                  </a:lnTo>
                  <a:lnTo>
                    <a:pt x="682" y="206"/>
                  </a:lnTo>
                  <a:lnTo>
                    <a:pt x="682" y="208"/>
                  </a:lnTo>
                  <a:lnTo>
                    <a:pt x="682" y="210"/>
                  </a:lnTo>
                  <a:lnTo>
                    <a:pt x="682" y="212"/>
                  </a:lnTo>
                  <a:lnTo>
                    <a:pt x="684" y="214"/>
                  </a:lnTo>
                  <a:lnTo>
                    <a:pt x="684" y="216"/>
                  </a:lnTo>
                  <a:lnTo>
                    <a:pt x="684" y="218"/>
                  </a:lnTo>
                  <a:lnTo>
                    <a:pt x="684" y="220"/>
                  </a:lnTo>
                  <a:lnTo>
                    <a:pt x="684" y="224"/>
                  </a:lnTo>
                  <a:lnTo>
                    <a:pt x="684" y="226"/>
                  </a:lnTo>
                  <a:lnTo>
                    <a:pt x="686" y="226"/>
                  </a:lnTo>
                  <a:lnTo>
                    <a:pt x="688" y="226"/>
                  </a:lnTo>
                  <a:lnTo>
                    <a:pt x="690" y="226"/>
                  </a:lnTo>
                  <a:lnTo>
                    <a:pt x="690" y="228"/>
                  </a:lnTo>
                  <a:lnTo>
                    <a:pt x="692" y="228"/>
                  </a:lnTo>
                  <a:lnTo>
                    <a:pt x="692" y="230"/>
                  </a:lnTo>
                  <a:lnTo>
                    <a:pt x="692" y="232"/>
                  </a:lnTo>
                  <a:lnTo>
                    <a:pt x="692" y="234"/>
                  </a:lnTo>
                  <a:lnTo>
                    <a:pt x="692" y="236"/>
                  </a:lnTo>
                  <a:lnTo>
                    <a:pt x="690" y="234"/>
                  </a:lnTo>
                  <a:lnTo>
                    <a:pt x="688" y="232"/>
                  </a:lnTo>
                  <a:lnTo>
                    <a:pt x="686" y="232"/>
                  </a:lnTo>
                  <a:lnTo>
                    <a:pt x="684" y="232"/>
                  </a:lnTo>
                  <a:lnTo>
                    <a:pt x="682" y="234"/>
                  </a:lnTo>
                  <a:lnTo>
                    <a:pt x="680" y="234"/>
                  </a:lnTo>
                  <a:lnTo>
                    <a:pt x="678" y="234"/>
                  </a:lnTo>
                  <a:lnTo>
                    <a:pt x="678" y="232"/>
                  </a:lnTo>
                  <a:lnTo>
                    <a:pt x="678" y="230"/>
                  </a:lnTo>
                  <a:lnTo>
                    <a:pt x="676" y="230"/>
                  </a:lnTo>
                  <a:lnTo>
                    <a:pt x="674" y="230"/>
                  </a:lnTo>
                  <a:lnTo>
                    <a:pt x="672" y="230"/>
                  </a:lnTo>
                  <a:lnTo>
                    <a:pt x="672" y="232"/>
                  </a:lnTo>
                  <a:lnTo>
                    <a:pt x="670" y="232"/>
                  </a:lnTo>
                  <a:lnTo>
                    <a:pt x="668" y="232"/>
                  </a:lnTo>
                  <a:lnTo>
                    <a:pt x="666" y="234"/>
                  </a:lnTo>
                  <a:lnTo>
                    <a:pt x="664" y="234"/>
                  </a:lnTo>
                  <a:lnTo>
                    <a:pt x="662" y="234"/>
                  </a:lnTo>
                  <a:lnTo>
                    <a:pt x="658" y="234"/>
                  </a:lnTo>
                  <a:lnTo>
                    <a:pt x="654" y="236"/>
                  </a:lnTo>
                  <a:lnTo>
                    <a:pt x="652" y="236"/>
                  </a:lnTo>
                  <a:lnTo>
                    <a:pt x="650" y="238"/>
                  </a:lnTo>
                  <a:lnTo>
                    <a:pt x="648" y="238"/>
                  </a:lnTo>
                  <a:lnTo>
                    <a:pt x="646" y="238"/>
                  </a:lnTo>
                  <a:lnTo>
                    <a:pt x="644" y="240"/>
                  </a:lnTo>
                  <a:lnTo>
                    <a:pt x="644" y="242"/>
                  </a:lnTo>
                  <a:lnTo>
                    <a:pt x="648" y="242"/>
                  </a:lnTo>
                  <a:lnTo>
                    <a:pt x="648" y="243"/>
                  </a:lnTo>
                  <a:lnTo>
                    <a:pt x="650" y="242"/>
                  </a:lnTo>
                  <a:lnTo>
                    <a:pt x="652" y="242"/>
                  </a:lnTo>
                  <a:lnTo>
                    <a:pt x="656" y="243"/>
                  </a:lnTo>
                  <a:lnTo>
                    <a:pt x="658" y="243"/>
                  </a:lnTo>
                  <a:lnTo>
                    <a:pt x="658" y="245"/>
                  </a:lnTo>
                  <a:lnTo>
                    <a:pt x="656" y="245"/>
                  </a:lnTo>
                  <a:lnTo>
                    <a:pt x="658" y="249"/>
                  </a:lnTo>
                  <a:lnTo>
                    <a:pt x="658" y="251"/>
                  </a:lnTo>
                  <a:lnTo>
                    <a:pt x="660" y="253"/>
                  </a:lnTo>
                  <a:lnTo>
                    <a:pt x="660" y="255"/>
                  </a:lnTo>
                  <a:lnTo>
                    <a:pt x="660" y="257"/>
                  </a:lnTo>
                  <a:lnTo>
                    <a:pt x="662" y="257"/>
                  </a:lnTo>
                  <a:lnTo>
                    <a:pt x="664" y="259"/>
                  </a:lnTo>
                  <a:lnTo>
                    <a:pt x="666" y="261"/>
                  </a:lnTo>
                  <a:lnTo>
                    <a:pt x="666" y="263"/>
                  </a:lnTo>
                  <a:lnTo>
                    <a:pt x="668" y="263"/>
                  </a:lnTo>
                  <a:lnTo>
                    <a:pt x="668" y="265"/>
                  </a:lnTo>
                  <a:lnTo>
                    <a:pt x="670" y="267"/>
                  </a:lnTo>
                  <a:lnTo>
                    <a:pt x="672" y="271"/>
                  </a:lnTo>
                  <a:lnTo>
                    <a:pt x="674" y="273"/>
                  </a:lnTo>
                  <a:lnTo>
                    <a:pt x="676" y="277"/>
                  </a:lnTo>
                  <a:lnTo>
                    <a:pt x="678" y="279"/>
                  </a:lnTo>
                  <a:lnTo>
                    <a:pt x="678" y="281"/>
                  </a:lnTo>
                  <a:lnTo>
                    <a:pt x="676" y="281"/>
                  </a:lnTo>
                  <a:lnTo>
                    <a:pt x="674" y="281"/>
                  </a:lnTo>
                  <a:lnTo>
                    <a:pt x="672" y="283"/>
                  </a:lnTo>
                  <a:lnTo>
                    <a:pt x="672" y="285"/>
                  </a:lnTo>
                  <a:lnTo>
                    <a:pt x="674" y="285"/>
                  </a:lnTo>
                  <a:lnTo>
                    <a:pt x="676" y="285"/>
                  </a:lnTo>
                  <a:lnTo>
                    <a:pt x="676" y="287"/>
                  </a:lnTo>
                  <a:lnTo>
                    <a:pt x="672" y="287"/>
                  </a:lnTo>
                  <a:lnTo>
                    <a:pt x="670" y="289"/>
                  </a:lnTo>
                  <a:lnTo>
                    <a:pt x="670" y="291"/>
                  </a:lnTo>
                  <a:lnTo>
                    <a:pt x="670" y="293"/>
                  </a:lnTo>
                  <a:lnTo>
                    <a:pt x="674" y="297"/>
                  </a:lnTo>
                  <a:lnTo>
                    <a:pt x="676" y="299"/>
                  </a:lnTo>
                  <a:lnTo>
                    <a:pt x="676" y="301"/>
                  </a:lnTo>
                  <a:lnTo>
                    <a:pt x="674" y="301"/>
                  </a:lnTo>
                  <a:lnTo>
                    <a:pt x="674" y="299"/>
                  </a:lnTo>
                  <a:lnTo>
                    <a:pt x="672" y="299"/>
                  </a:lnTo>
                  <a:lnTo>
                    <a:pt x="668" y="297"/>
                  </a:lnTo>
                  <a:lnTo>
                    <a:pt x="664" y="297"/>
                  </a:lnTo>
                  <a:lnTo>
                    <a:pt x="662" y="297"/>
                  </a:lnTo>
                  <a:lnTo>
                    <a:pt x="660" y="297"/>
                  </a:lnTo>
                  <a:lnTo>
                    <a:pt x="658" y="297"/>
                  </a:lnTo>
                  <a:lnTo>
                    <a:pt x="658" y="295"/>
                  </a:lnTo>
                  <a:lnTo>
                    <a:pt x="656" y="295"/>
                  </a:lnTo>
                  <a:lnTo>
                    <a:pt x="656" y="293"/>
                  </a:lnTo>
                  <a:lnTo>
                    <a:pt x="654" y="293"/>
                  </a:lnTo>
                  <a:lnTo>
                    <a:pt x="652" y="293"/>
                  </a:lnTo>
                  <a:lnTo>
                    <a:pt x="652" y="291"/>
                  </a:lnTo>
                  <a:lnTo>
                    <a:pt x="650" y="291"/>
                  </a:lnTo>
                  <a:lnTo>
                    <a:pt x="650" y="289"/>
                  </a:lnTo>
                  <a:lnTo>
                    <a:pt x="648" y="289"/>
                  </a:lnTo>
                  <a:lnTo>
                    <a:pt x="646" y="289"/>
                  </a:lnTo>
                  <a:lnTo>
                    <a:pt x="640" y="287"/>
                  </a:lnTo>
                  <a:lnTo>
                    <a:pt x="636" y="287"/>
                  </a:lnTo>
                  <a:lnTo>
                    <a:pt x="634" y="287"/>
                  </a:lnTo>
                  <a:lnTo>
                    <a:pt x="632" y="287"/>
                  </a:lnTo>
                  <a:lnTo>
                    <a:pt x="630" y="287"/>
                  </a:lnTo>
                  <a:lnTo>
                    <a:pt x="628" y="287"/>
                  </a:lnTo>
                  <a:lnTo>
                    <a:pt x="626" y="287"/>
                  </a:lnTo>
                  <a:lnTo>
                    <a:pt x="622" y="285"/>
                  </a:lnTo>
                  <a:lnTo>
                    <a:pt x="620" y="285"/>
                  </a:lnTo>
                  <a:lnTo>
                    <a:pt x="618" y="285"/>
                  </a:lnTo>
                  <a:lnTo>
                    <a:pt x="616" y="285"/>
                  </a:lnTo>
                  <a:lnTo>
                    <a:pt x="612" y="285"/>
                  </a:lnTo>
                  <a:lnTo>
                    <a:pt x="610" y="285"/>
                  </a:lnTo>
                  <a:lnTo>
                    <a:pt x="606" y="283"/>
                  </a:lnTo>
                  <a:lnTo>
                    <a:pt x="604" y="285"/>
                  </a:lnTo>
                  <a:lnTo>
                    <a:pt x="602" y="285"/>
                  </a:lnTo>
                  <a:lnTo>
                    <a:pt x="600" y="287"/>
                  </a:lnTo>
                  <a:lnTo>
                    <a:pt x="596" y="287"/>
                  </a:lnTo>
                  <a:lnTo>
                    <a:pt x="596" y="285"/>
                  </a:lnTo>
                  <a:lnTo>
                    <a:pt x="594" y="285"/>
                  </a:lnTo>
                  <a:lnTo>
                    <a:pt x="592" y="285"/>
                  </a:lnTo>
                  <a:lnTo>
                    <a:pt x="590" y="285"/>
                  </a:lnTo>
                  <a:lnTo>
                    <a:pt x="586" y="285"/>
                  </a:lnTo>
                  <a:lnTo>
                    <a:pt x="584" y="285"/>
                  </a:lnTo>
                  <a:lnTo>
                    <a:pt x="584" y="287"/>
                  </a:lnTo>
                  <a:lnTo>
                    <a:pt x="584" y="289"/>
                  </a:lnTo>
                  <a:lnTo>
                    <a:pt x="582" y="287"/>
                  </a:lnTo>
                  <a:lnTo>
                    <a:pt x="576" y="287"/>
                  </a:lnTo>
                  <a:lnTo>
                    <a:pt x="574" y="287"/>
                  </a:lnTo>
                  <a:lnTo>
                    <a:pt x="572" y="285"/>
                  </a:lnTo>
                  <a:lnTo>
                    <a:pt x="568" y="285"/>
                  </a:lnTo>
                  <a:lnTo>
                    <a:pt x="566" y="285"/>
                  </a:lnTo>
                  <a:lnTo>
                    <a:pt x="566" y="283"/>
                  </a:lnTo>
                  <a:lnTo>
                    <a:pt x="564" y="283"/>
                  </a:lnTo>
                  <a:lnTo>
                    <a:pt x="562" y="283"/>
                  </a:lnTo>
                  <a:lnTo>
                    <a:pt x="562" y="281"/>
                  </a:lnTo>
                  <a:lnTo>
                    <a:pt x="560" y="281"/>
                  </a:lnTo>
                  <a:lnTo>
                    <a:pt x="556" y="279"/>
                  </a:lnTo>
                  <a:lnTo>
                    <a:pt x="554" y="279"/>
                  </a:lnTo>
                  <a:lnTo>
                    <a:pt x="552" y="279"/>
                  </a:lnTo>
                  <a:lnTo>
                    <a:pt x="550" y="279"/>
                  </a:lnTo>
                  <a:lnTo>
                    <a:pt x="548" y="281"/>
                  </a:lnTo>
                  <a:lnTo>
                    <a:pt x="546" y="281"/>
                  </a:lnTo>
                  <a:lnTo>
                    <a:pt x="544" y="281"/>
                  </a:lnTo>
                  <a:lnTo>
                    <a:pt x="542" y="281"/>
                  </a:lnTo>
                  <a:lnTo>
                    <a:pt x="542" y="283"/>
                  </a:lnTo>
                  <a:lnTo>
                    <a:pt x="542" y="285"/>
                  </a:lnTo>
                  <a:lnTo>
                    <a:pt x="542" y="287"/>
                  </a:lnTo>
                  <a:lnTo>
                    <a:pt x="542" y="289"/>
                  </a:lnTo>
                  <a:lnTo>
                    <a:pt x="542" y="291"/>
                  </a:lnTo>
                  <a:lnTo>
                    <a:pt x="542" y="293"/>
                  </a:lnTo>
                  <a:lnTo>
                    <a:pt x="542" y="295"/>
                  </a:lnTo>
                  <a:lnTo>
                    <a:pt x="544" y="295"/>
                  </a:lnTo>
                  <a:lnTo>
                    <a:pt x="544" y="297"/>
                  </a:lnTo>
                  <a:lnTo>
                    <a:pt x="546" y="297"/>
                  </a:lnTo>
                  <a:lnTo>
                    <a:pt x="544" y="297"/>
                  </a:lnTo>
                  <a:lnTo>
                    <a:pt x="542" y="297"/>
                  </a:lnTo>
                  <a:lnTo>
                    <a:pt x="540" y="297"/>
                  </a:lnTo>
                  <a:lnTo>
                    <a:pt x="540" y="295"/>
                  </a:lnTo>
                  <a:lnTo>
                    <a:pt x="536" y="295"/>
                  </a:lnTo>
                  <a:lnTo>
                    <a:pt x="534" y="295"/>
                  </a:lnTo>
                  <a:lnTo>
                    <a:pt x="532" y="295"/>
                  </a:lnTo>
                  <a:lnTo>
                    <a:pt x="532" y="293"/>
                  </a:lnTo>
                  <a:lnTo>
                    <a:pt x="530" y="293"/>
                  </a:lnTo>
                  <a:lnTo>
                    <a:pt x="530" y="291"/>
                  </a:lnTo>
                  <a:lnTo>
                    <a:pt x="526" y="291"/>
                  </a:lnTo>
                  <a:lnTo>
                    <a:pt x="524" y="291"/>
                  </a:lnTo>
                  <a:lnTo>
                    <a:pt x="522" y="289"/>
                  </a:lnTo>
                  <a:lnTo>
                    <a:pt x="520" y="289"/>
                  </a:lnTo>
                  <a:lnTo>
                    <a:pt x="518" y="289"/>
                  </a:lnTo>
                  <a:lnTo>
                    <a:pt x="514" y="289"/>
                  </a:lnTo>
                  <a:lnTo>
                    <a:pt x="512" y="289"/>
                  </a:lnTo>
                  <a:lnTo>
                    <a:pt x="512" y="287"/>
                  </a:lnTo>
                  <a:lnTo>
                    <a:pt x="510" y="287"/>
                  </a:lnTo>
                  <a:lnTo>
                    <a:pt x="508" y="287"/>
                  </a:lnTo>
                  <a:lnTo>
                    <a:pt x="508" y="289"/>
                  </a:lnTo>
                  <a:lnTo>
                    <a:pt x="506" y="289"/>
                  </a:lnTo>
                  <a:lnTo>
                    <a:pt x="504" y="289"/>
                  </a:lnTo>
                  <a:lnTo>
                    <a:pt x="502" y="289"/>
                  </a:lnTo>
                  <a:lnTo>
                    <a:pt x="500" y="289"/>
                  </a:lnTo>
                  <a:lnTo>
                    <a:pt x="498" y="291"/>
                  </a:lnTo>
                  <a:lnTo>
                    <a:pt x="498" y="293"/>
                  </a:lnTo>
                  <a:lnTo>
                    <a:pt x="496" y="293"/>
                  </a:lnTo>
                  <a:lnTo>
                    <a:pt x="496" y="295"/>
                  </a:lnTo>
                  <a:lnTo>
                    <a:pt x="496" y="297"/>
                  </a:lnTo>
                  <a:lnTo>
                    <a:pt x="496" y="299"/>
                  </a:lnTo>
                  <a:lnTo>
                    <a:pt x="498" y="299"/>
                  </a:lnTo>
                  <a:lnTo>
                    <a:pt x="496" y="301"/>
                  </a:lnTo>
                  <a:lnTo>
                    <a:pt x="494" y="301"/>
                  </a:lnTo>
                  <a:lnTo>
                    <a:pt x="492" y="303"/>
                  </a:lnTo>
                  <a:lnTo>
                    <a:pt x="492" y="305"/>
                  </a:lnTo>
                  <a:lnTo>
                    <a:pt x="490" y="305"/>
                  </a:lnTo>
                  <a:lnTo>
                    <a:pt x="490" y="303"/>
                  </a:lnTo>
                  <a:lnTo>
                    <a:pt x="488" y="303"/>
                  </a:lnTo>
                  <a:lnTo>
                    <a:pt x="488" y="305"/>
                  </a:lnTo>
                  <a:lnTo>
                    <a:pt x="488" y="307"/>
                  </a:lnTo>
                  <a:lnTo>
                    <a:pt x="486" y="309"/>
                  </a:lnTo>
                  <a:lnTo>
                    <a:pt x="486" y="311"/>
                  </a:lnTo>
                  <a:lnTo>
                    <a:pt x="484" y="313"/>
                  </a:lnTo>
                  <a:lnTo>
                    <a:pt x="482" y="313"/>
                  </a:lnTo>
                  <a:lnTo>
                    <a:pt x="480" y="313"/>
                  </a:lnTo>
                  <a:lnTo>
                    <a:pt x="478" y="313"/>
                  </a:lnTo>
                  <a:lnTo>
                    <a:pt x="478" y="315"/>
                  </a:lnTo>
                  <a:lnTo>
                    <a:pt x="476" y="317"/>
                  </a:lnTo>
                  <a:lnTo>
                    <a:pt x="474" y="319"/>
                  </a:lnTo>
                  <a:lnTo>
                    <a:pt x="472" y="319"/>
                  </a:lnTo>
                  <a:lnTo>
                    <a:pt x="468" y="321"/>
                  </a:lnTo>
                  <a:lnTo>
                    <a:pt x="470" y="323"/>
                  </a:lnTo>
                  <a:lnTo>
                    <a:pt x="470" y="325"/>
                  </a:lnTo>
                  <a:lnTo>
                    <a:pt x="466" y="327"/>
                  </a:lnTo>
                  <a:lnTo>
                    <a:pt x="466" y="329"/>
                  </a:lnTo>
                  <a:lnTo>
                    <a:pt x="464" y="329"/>
                  </a:lnTo>
                  <a:lnTo>
                    <a:pt x="464" y="331"/>
                  </a:lnTo>
                  <a:lnTo>
                    <a:pt x="462" y="331"/>
                  </a:lnTo>
                  <a:lnTo>
                    <a:pt x="462" y="333"/>
                  </a:lnTo>
                  <a:lnTo>
                    <a:pt x="464" y="337"/>
                  </a:lnTo>
                  <a:lnTo>
                    <a:pt x="466" y="339"/>
                  </a:lnTo>
                  <a:lnTo>
                    <a:pt x="464" y="341"/>
                  </a:lnTo>
                  <a:lnTo>
                    <a:pt x="462" y="341"/>
                  </a:lnTo>
                  <a:lnTo>
                    <a:pt x="458" y="339"/>
                  </a:lnTo>
                  <a:lnTo>
                    <a:pt x="456" y="337"/>
                  </a:lnTo>
                  <a:lnTo>
                    <a:pt x="452" y="335"/>
                  </a:lnTo>
                  <a:lnTo>
                    <a:pt x="452" y="333"/>
                  </a:lnTo>
                  <a:lnTo>
                    <a:pt x="452" y="331"/>
                  </a:lnTo>
                  <a:lnTo>
                    <a:pt x="452" y="329"/>
                  </a:lnTo>
                  <a:lnTo>
                    <a:pt x="448" y="327"/>
                  </a:lnTo>
                  <a:lnTo>
                    <a:pt x="448" y="325"/>
                  </a:lnTo>
                  <a:lnTo>
                    <a:pt x="444" y="325"/>
                  </a:lnTo>
                  <a:lnTo>
                    <a:pt x="442" y="325"/>
                  </a:lnTo>
                  <a:lnTo>
                    <a:pt x="440" y="327"/>
                  </a:lnTo>
                  <a:lnTo>
                    <a:pt x="438" y="327"/>
                  </a:lnTo>
                  <a:lnTo>
                    <a:pt x="434" y="327"/>
                  </a:lnTo>
                  <a:lnTo>
                    <a:pt x="432" y="327"/>
                  </a:lnTo>
                  <a:lnTo>
                    <a:pt x="428" y="327"/>
                  </a:lnTo>
                  <a:lnTo>
                    <a:pt x="426" y="327"/>
                  </a:lnTo>
                  <a:lnTo>
                    <a:pt x="422" y="319"/>
                  </a:lnTo>
                  <a:lnTo>
                    <a:pt x="418" y="313"/>
                  </a:lnTo>
                  <a:lnTo>
                    <a:pt x="416" y="309"/>
                  </a:lnTo>
                  <a:lnTo>
                    <a:pt x="416" y="305"/>
                  </a:lnTo>
                  <a:lnTo>
                    <a:pt x="406" y="305"/>
                  </a:lnTo>
                  <a:lnTo>
                    <a:pt x="404" y="299"/>
                  </a:lnTo>
                  <a:lnTo>
                    <a:pt x="404" y="297"/>
                  </a:lnTo>
                  <a:lnTo>
                    <a:pt x="402" y="297"/>
                  </a:lnTo>
                  <a:lnTo>
                    <a:pt x="404" y="297"/>
                  </a:lnTo>
                  <a:lnTo>
                    <a:pt x="402" y="293"/>
                  </a:lnTo>
                  <a:lnTo>
                    <a:pt x="402" y="291"/>
                  </a:lnTo>
                  <a:lnTo>
                    <a:pt x="402" y="289"/>
                  </a:lnTo>
                  <a:lnTo>
                    <a:pt x="400" y="283"/>
                  </a:lnTo>
                  <a:lnTo>
                    <a:pt x="396" y="287"/>
                  </a:lnTo>
                  <a:lnTo>
                    <a:pt x="392" y="283"/>
                  </a:lnTo>
                  <a:lnTo>
                    <a:pt x="392" y="279"/>
                  </a:lnTo>
                  <a:lnTo>
                    <a:pt x="388" y="275"/>
                  </a:lnTo>
                  <a:lnTo>
                    <a:pt x="386" y="275"/>
                  </a:lnTo>
                  <a:lnTo>
                    <a:pt x="382" y="273"/>
                  </a:lnTo>
                  <a:lnTo>
                    <a:pt x="380" y="271"/>
                  </a:lnTo>
                  <a:lnTo>
                    <a:pt x="376" y="267"/>
                  </a:lnTo>
                  <a:lnTo>
                    <a:pt x="374" y="265"/>
                  </a:lnTo>
                  <a:lnTo>
                    <a:pt x="372" y="267"/>
                  </a:lnTo>
                  <a:lnTo>
                    <a:pt x="368" y="269"/>
                  </a:lnTo>
                  <a:lnTo>
                    <a:pt x="366" y="271"/>
                  </a:lnTo>
                  <a:lnTo>
                    <a:pt x="356" y="269"/>
                  </a:lnTo>
                  <a:lnTo>
                    <a:pt x="352" y="269"/>
                  </a:lnTo>
                  <a:lnTo>
                    <a:pt x="346" y="269"/>
                  </a:lnTo>
                  <a:lnTo>
                    <a:pt x="344" y="269"/>
                  </a:lnTo>
                  <a:lnTo>
                    <a:pt x="342" y="269"/>
                  </a:lnTo>
                  <a:lnTo>
                    <a:pt x="334" y="269"/>
                  </a:lnTo>
                  <a:lnTo>
                    <a:pt x="330" y="269"/>
                  </a:lnTo>
                  <a:lnTo>
                    <a:pt x="328" y="271"/>
                  </a:lnTo>
                  <a:lnTo>
                    <a:pt x="326" y="271"/>
                  </a:lnTo>
                  <a:lnTo>
                    <a:pt x="320" y="271"/>
                  </a:lnTo>
                  <a:lnTo>
                    <a:pt x="318" y="271"/>
                  </a:lnTo>
                  <a:lnTo>
                    <a:pt x="314" y="267"/>
                  </a:lnTo>
                  <a:lnTo>
                    <a:pt x="310" y="263"/>
                  </a:lnTo>
                  <a:lnTo>
                    <a:pt x="302" y="257"/>
                  </a:lnTo>
                  <a:lnTo>
                    <a:pt x="298" y="255"/>
                  </a:lnTo>
                  <a:lnTo>
                    <a:pt x="264" y="238"/>
                  </a:lnTo>
                  <a:lnTo>
                    <a:pt x="242" y="224"/>
                  </a:lnTo>
                  <a:close/>
                </a:path>
              </a:pathLst>
            </a:custGeom>
            <a:solidFill>
              <a:srgbClr val="FC6800"/>
            </a:solidFill>
            <a:ln w="3175">
              <a:solidFill>
                <a:schemeClr val="bg1"/>
              </a:solidFill>
              <a:prstDash val="sysDot"/>
              <a:round/>
              <a:headEnd/>
              <a:tailEnd/>
            </a:ln>
          </p:spPr>
          <p:txBody>
            <a:bodyPr/>
            <a:lstStyle/>
            <a:p>
              <a:pPr fontAlgn="base">
                <a:spcBef>
                  <a:spcPct val="0"/>
                </a:spcBef>
                <a:spcAft>
                  <a:spcPct val="0"/>
                </a:spcAft>
              </a:pPr>
              <a:endParaRPr lang="de-DE" sz="2400">
                <a:solidFill>
                  <a:srgbClr val="000000"/>
                </a:solidFill>
                <a:cs typeface="Arial" charset="0"/>
              </a:endParaRPr>
            </a:p>
          </p:txBody>
        </p:sp>
        <p:sp>
          <p:nvSpPr>
            <p:cNvPr id="14697" name="Freeform 2779"/>
            <p:cNvSpPr>
              <a:spLocks/>
            </p:cNvSpPr>
            <p:nvPr/>
          </p:nvSpPr>
          <p:spPr bwMode="auto">
            <a:xfrm>
              <a:off x="5010726" y="1907198"/>
              <a:ext cx="2619" cy="3929"/>
            </a:xfrm>
            <a:custGeom>
              <a:avLst/>
              <a:gdLst>
                <a:gd name="T0" fmla="*/ 2147483647 w 2"/>
                <a:gd name="T1" fmla="*/ 2147483647 h 4"/>
                <a:gd name="T2" fmla="*/ 0 w 2"/>
                <a:gd name="T3" fmla="*/ 2147483647 h 4"/>
                <a:gd name="T4" fmla="*/ 0 w 2"/>
                <a:gd name="T5" fmla="*/ 2147483647 h 4"/>
                <a:gd name="T6" fmla="*/ 0 w 2"/>
                <a:gd name="T7" fmla="*/ 0 h 4"/>
                <a:gd name="T8" fmla="*/ 2147483647 w 2"/>
                <a:gd name="T9" fmla="*/ 2147483647 h 4"/>
                <a:gd name="T10" fmla="*/ 2147483647 w 2"/>
                <a:gd name="T11" fmla="*/ 2147483647 h 4"/>
                <a:gd name="T12" fmla="*/ 0 60000 65536"/>
                <a:gd name="T13" fmla="*/ 0 60000 65536"/>
                <a:gd name="T14" fmla="*/ 0 60000 65536"/>
                <a:gd name="T15" fmla="*/ 0 60000 65536"/>
                <a:gd name="T16" fmla="*/ 0 60000 65536"/>
                <a:gd name="T17" fmla="*/ 0 60000 65536"/>
                <a:gd name="T18" fmla="*/ 0 w 2"/>
                <a:gd name="T19" fmla="*/ 0 h 4"/>
                <a:gd name="T20" fmla="*/ 2 w 2"/>
                <a:gd name="T21" fmla="*/ 4 h 4"/>
              </a:gdLst>
              <a:ahLst/>
              <a:cxnLst>
                <a:cxn ang="T12">
                  <a:pos x="T0" y="T1"/>
                </a:cxn>
                <a:cxn ang="T13">
                  <a:pos x="T2" y="T3"/>
                </a:cxn>
                <a:cxn ang="T14">
                  <a:pos x="T4" y="T5"/>
                </a:cxn>
                <a:cxn ang="T15">
                  <a:pos x="T6" y="T7"/>
                </a:cxn>
                <a:cxn ang="T16">
                  <a:pos x="T8" y="T9"/>
                </a:cxn>
                <a:cxn ang="T17">
                  <a:pos x="T10" y="T11"/>
                </a:cxn>
              </a:cxnLst>
              <a:rect l="T18" t="T19" r="T20" b="T21"/>
              <a:pathLst>
                <a:path w="2" h="4">
                  <a:moveTo>
                    <a:pt x="2" y="4"/>
                  </a:moveTo>
                  <a:lnTo>
                    <a:pt x="0" y="4"/>
                  </a:lnTo>
                  <a:lnTo>
                    <a:pt x="0" y="2"/>
                  </a:lnTo>
                  <a:lnTo>
                    <a:pt x="0" y="0"/>
                  </a:lnTo>
                  <a:lnTo>
                    <a:pt x="2" y="2"/>
                  </a:lnTo>
                  <a:lnTo>
                    <a:pt x="2" y="4"/>
                  </a:lnTo>
                  <a:close/>
                </a:path>
              </a:pathLst>
            </a:custGeom>
            <a:noFill/>
            <a:ln w="3175">
              <a:solidFill>
                <a:schemeClr val="bg1"/>
              </a:solidFill>
              <a:prstDash val="sysDot"/>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lang="de-DE" sz="2400">
                <a:solidFill>
                  <a:srgbClr val="000000"/>
                </a:solidFill>
                <a:cs typeface="Arial" charset="0"/>
              </a:endParaRPr>
            </a:p>
          </p:txBody>
        </p:sp>
        <p:sp>
          <p:nvSpPr>
            <p:cNvPr id="14698" name="Freeform 2780"/>
            <p:cNvSpPr>
              <a:spLocks/>
            </p:cNvSpPr>
            <p:nvPr/>
          </p:nvSpPr>
          <p:spPr bwMode="auto">
            <a:xfrm>
              <a:off x="4972754" y="1934694"/>
              <a:ext cx="1310" cy="2619"/>
            </a:xfrm>
            <a:custGeom>
              <a:avLst/>
              <a:gdLst>
                <a:gd name="T0" fmla="*/ 0 w 1588"/>
                <a:gd name="T1" fmla="*/ 2147483647 h 4"/>
                <a:gd name="T2" fmla="*/ 0 w 1588"/>
                <a:gd name="T3" fmla="*/ 2147483647 h 4"/>
                <a:gd name="T4" fmla="*/ 0 w 1588"/>
                <a:gd name="T5" fmla="*/ 0 h 4"/>
                <a:gd name="T6" fmla="*/ 0 w 1588"/>
                <a:gd name="T7" fmla="*/ 2147483647 h 4"/>
                <a:gd name="T8" fmla="*/ 0 w 1588"/>
                <a:gd name="T9" fmla="*/ 2147483647 h 4"/>
                <a:gd name="T10" fmla="*/ 0 60000 65536"/>
                <a:gd name="T11" fmla="*/ 0 60000 65536"/>
                <a:gd name="T12" fmla="*/ 0 60000 65536"/>
                <a:gd name="T13" fmla="*/ 0 60000 65536"/>
                <a:gd name="T14" fmla="*/ 0 60000 65536"/>
                <a:gd name="T15" fmla="*/ 0 w 1588"/>
                <a:gd name="T16" fmla="*/ 0 h 4"/>
                <a:gd name="T17" fmla="*/ 1588 w 1588"/>
                <a:gd name="T18" fmla="*/ 4 h 4"/>
              </a:gdLst>
              <a:ahLst/>
              <a:cxnLst>
                <a:cxn ang="T10">
                  <a:pos x="T0" y="T1"/>
                </a:cxn>
                <a:cxn ang="T11">
                  <a:pos x="T2" y="T3"/>
                </a:cxn>
                <a:cxn ang="T12">
                  <a:pos x="T4" y="T5"/>
                </a:cxn>
                <a:cxn ang="T13">
                  <a:pos x="T6" y="T7"/>
                </a:cxn>
                <a:cxn ang="T14">
                  <a:pos x="T8" y="T9"/>
                </a:cxn>
              </a:cxnLst>
              <a:rect l="T15" t="T16" r="T17" b="T18"/>
              <a:pathLst>
                <a:path w="1588" h="4">
                  <a:moveTo>
                    <a:pt x="0" y="4"/>
                  </a:moveTo>
                  <a:lnTo>
                    <a:pt x="0" y="2"/>
                  </a:lnTo>
                  <a:lnTo>
                    <a:pt x="0" y="0"/>
                  </a:lnTo>
                  <a:lnTo>
                    <a:pt x="0" y="2"/>
                  </a:lnTo>
                  <a:lnTo>
                    <a:pt x="0" y="4"/>
                  </a:lnTo>
                  <a:close/>
                </a:path>
              </a:pathLst>
            </a:custGeom>
            <a:noFill/>
            <a:ln w="3175">
              <a:solidFill>
                <a:schemeClr val="bg1"/>
              </a:solidFill>
              <a:prstDash val="sysDot"/>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lang="de-DE" sz="2400">
                <a:solidFill>
                  <a:srgbClr val="000000"/>
                </a:solidFill>
                <a:cs typeface="Arial" charset="0"/>
              </a:endParaRPr>
            </a:p>
          </p:txBody>
        </p:sp>
        <p:sp>
          <p:nvSpPr>
            <p:cNvPr id="14699" name="Freeform 2781"/>
            <p:cNvSpPr>
              <a:spLocks/>
            </p:cNvSpPr>
            <p:nvPr/>
          </p:nvSpPr>
          <p:spPr bwMode="auto">
            <a:xfrm>
              <a:off x="4966207" y="1934694"/>
              <a:ext cx="3929" cy="3929"/>
            </a:xfrm>
            <a:custGeom>
              <a:avLst/>
              <a:gdLst>
                <a:gd name="T0" fmla="*/ 2147483647 w 4"/>
                <a:gd name="T1" fmla="*/ 2147483647 h 6"/>
                <a:gd name="T2" fmla="*/ 2147483647 w 4"/>
                <a:gd name="T3" fmla="*/ 2147483647 h 6"/>
                <a:gd name="T4" fmla="*/ 0 w 4"/>
                <a:gd name="T5" fmla="*/ 2147483647 h 6"/>
                <a:gd name="T6" fmla="*/ 0 w 4"/>
                <a:gd name="T7" fmla="*/ 2147483647 h 6"/>
                <a:gd name="T8" fmla="*/ 0 w 4"/>
                <a:gd name="T9" fmla="*/ 0 h 6"/>
                <a:gd name="T10" fmla="*/ 2147483647 w 4"/>
                <a:gd name="T11" fmla="*/ 0 h 6"/>
                <a:gd name="T12" fmla="*/ 2147483647 w 4"/>
                <a:gd name="T13" fmla="*/ 2147483647 h 6"/>
                <a:gd name="T14" fmla="*/ 0 w 4"/>
                <a:gd name="T15" fmla="*/ 2147483647 h 6"/>
                <a:gd name="T16" fmla="*/ 0 w 4"/>
                <a:gd name="T17" fmla="*/ 2147483647 h 6"/>
                <a:gd name="T18" fmla="*/ 2147483647 w 4"/>
                <a:gd name="T19" fmla="*/ 2147483647 h 6"/>
                <a:gd name="T20" fmla="*/ 2147483647 w 4"/>
                <a:gd name="T21" fmla="*/ 2147483647 h 6"/>
                <a:gd name="T22" fmla="*/ 2147483647 w 4"/>
                <a:gd name="T23" fmla="*/ 2147483647 h 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4"/>
                <a:gd name="T37" fmla="*/ 0 h 6"/>
                <a:gd name="T38" fmla="*/ 4 w 4"/>
                <a:gd name="T39" fmla="*/ 6 h 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4" h="6">
                  <a:moveTo>
                    <a:pt x="4" y="6"/>
                  </a:moveTo>
                  <a:lnTo>
                    <a:pt x="2" y="6"/>
                  </a:lnTo>
                  <a:lnTo>
                    <a:pt x="0" y="4"/>
                  </a:lnTo>
                  <a:lnTo>
                    <a:pt x="0" y="2"/>
                  </a:lnTo>
                  <a:lnTo>
                    <a:pt x="0" y="0"/>
                  </a:lnTo>
                  <a:lnTo>
                    <a:pt x="2" y="0"/>
                  </a:lnTo>
                  <a:lnTo>
                    <a:pt x="2" y="2"/>
                  </a:lnTo>
                  <a:lnTo>
                    <a:pt x="0" y="2"/>
                  </a:lnTo>
                  <a:lnTo>
                    <a:pt x="0" y="4"/>
                  </a:lnTo>
                  <a:lnTo>
                    <a:pt x="2" y="4"/>
                  </a:lnTo>
                  <a:lnTo>
                    <a:pt x="2" y="6"/>
                  </a:lnTo>
                  <a:lnTo>
                    <a:pt x="4" y="6"/>
                  </a:lnTo>
                  <a:close/>
                </a:path>
              </a:pathLst>
            </a:custGeom>
            <a:noFill/>
            <a:ln w="3175">
              <a:solidFill>
                <a:schemeClr val="bg1"/>
              </a:solidFill>
              <a:prstDash val="sysDot"/>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lang="de-DE" sz="2400">
                <a:solidFill>
                  <a:srgbClr val="000000"/>
                </a:solidFill>
                <a:cs typeface="Arial" charset="0"/>
              </a:endParaRPr>
            </a:p>
          </p:txBody>
        </p:sp>
        <p:sp>
          <p:nvSpPr>
            <p:cNvPr id="14700" name="Freeform 2782"/>
            <p:cNvSpPr>
              <a:spLocks/>
            </p:cNvSpPr>
            <p:nvPr/>
          </p:nvSpPr>
          <p:spPr bwMode="auto">
            <a:xfrm>
              <a:off x="5382592" y="2118009"/>
              <a:ext cx="528992" cy="535540"/>
            </a:xfrm>
            <a:custGeom>
              <a:avLst/>
              <a:gdLst>
                <a:gd name="T0" fmla="*/ 2147483647 w 576"/>
                <a:gd name="T1" fmla="*/ 2147483647 h 650"/>
                <a:gd name="T2" fmla="*/ 2147483647 w 576"/>
                <a:gd name="T3" fmla="*/ 2147483647 h 650"/>
                <a:gd name="T4" fmla="*/ 2147483647 w 576"/>
                <a:gd name="T5" fmla="*/ 2147483647 h 650"/>
                <a:gd name="T6" fmla="*/ 2147483647 w 576"/>
                <a:gd name="T7" fmla="*/ 2147483647 h 650"/>
                <a:gd name="T8" fmla="*/ 2147483647 w 576"/>
                <a:gd name="T9" fmla="*/ 2147483647 h 650"/>
                <a:gd name="T10" fmla="*/ 2147483647 w 576"/>
                <a:gd name="T11" fmla="*/ 2147483647 h 650"/>
                <a:gd name="T12" fmla="*/ 2147483647 w 576"/>
                <a:gd name="T13" fmla="*/ 2147483647 h 650"/>
                <a:gd name="T14" fmla="*/ 2147483647 w 576"/>
                <a:gd name="T15" fmla="*/ 2147483647 h 650"/>
                <a:gd name="T16" fmla="*/ 2147483647 w 576"/>
                <a:gd name="T17" fmla="*/ 2147483647 h 650"/>
                <a:gd name="T18" fmla="*/ 2147483647 w 576"/>
                <a:gd name="T19" fmla="*/ 2147483647 h 650"/>
                <a:gd name="T20" fmla="*/ 2147483647 w 576"/>
                <a:gd name="T21" fmla="*/ 2147483647 h 650"/>
                <a:gd name="T22" fmla="*/ 2147483647 w 576"/>
                <a:gd name="T23" fmla="*/ 2147483647 h 650"/>
                <a:gd name="T24" fmla="*/ 2147483647 w 576"/>
                <a:gd name="T25" fmla="*/ 2147483647 h 650"/>
                <a:gd name="T26" fmla="*/ 2147483647 w 576"/>
                <a:gd name="T27" fmla="*/ 2147483647 h 650"/>
                <a:gd name="T28" fmla="*/ 2147483647 w 576"/>
                <a:gd name="T29" fmla="*/ 2147483647 h 650"/>
                <a:gd name="T30" fmla="*/ 2147483647 w 576"/>
                <a:gd name="T31" fmla="*/ 2147483647 h 650"/>
                <a:gd name="T32" fmla="*/ 2147483647 w 576"/>
                <a:gd name="T33" fmla="*/ 2147483647 h 650"/>
                <a:gd name="T34" fmla="*/ 2147483647 w 576"/>
                <a:gd name="T35" fmla="*/ 2147483647 h 650"/>
                <a:gd name="T36" fmla="*/ 2147483647 w 576"/>
                <a:gd name="T37" fmla="*/ 2147483647 h 650"/>
                <a:gd name="T38" fmla="*/ 2147483647 w 576"/>
                <a:gd name="T39" fmla="*/ 2147483647 h 650"/>
                <a:gd name="T40" fmla="*/ 2147483647 w 576"/>
                <a:gd name="T41" fmla="*/ 2147483647 h 650"/>
                <a:gd name="T42" fmla="*/ 2147483647 w 576"/>
                <a:gd name="T43" fmla="*/ 2147483647 h 650"/>
                <a:gd name="T44" fmla="*/ 2147483647 w 576"/>
                <a:gd name="T45" fmla="*/ 2147483647 h 650"/>
                <a:gd name="T46" fmla="*/ 2147483647 w 576"/>
                <a:gd name="T47" fmla="*/ 2147483647 h 650"/>
                <a:gd name="T48" fmla="*/ 2147483647 w 576"/>
                <a:gd name="T49" fmla="*/ 2147483647 h 650"/>
                <a:gd name="T50" fmla="*/ 2147483647 w 576"/>
                <a:gd name="T51" fmla="*/ 2147483647 h 650"/>
                <a:gd name="T52" fmla="*/ 2147483647 w 576"/>
                <a:gd name="T53" fmla="*/ 2147483647 h 650"/>
                <a:gd name="T54" fmla="*/ 2147483647 w 576"/>
                <a:gd name="T55" fmla="*/ 2147483647 h 650"/>
                <a:gd name="T56" fmla="*/ 2147483647 w 576"/>
                <a:gd name="T57" fmla="*/ 2147483647 h 650"/>
                <a:gd name="T58" fmla="*/ 2147483647 w 576"/>
                <a:gd name="T59" fmla="*/ 2147483647 h 650"/>
                <a:gd name="T60" fmla="*/ 2147483647 w 576"/>
                <a:gd name="T61" fmla="*/ 2147483647 h 650"/>
                <a:gd name="T62" fmla="*/ 2147483647 w 576"/>
                <a:gd name="T63" fmla="*/ 2147483647 h 650"/>
                <a:gd name="T64" fmla="*/ 2147483647 w 576"/>
                <a:gd name="T65" fmla="*/ 2147483647 h 650"/>
                <a:gd name="T66" fmla="*/ 2147483647 w 576"/>
                <a:gd name="T67" fmla="*/ 2147483647 h 650"/>
                <a:gd name="T68" fmla="*/ 2147483647 w 576"/>
                <a:gd name="T69" fmla="*/ 2147483647 h 650"/>
                <a:gd name="T70" fmla="*/ 2147483647 w 576"/>
                <a:gd name="T71" fmla="*/ 2147483647 h 650"/>
                <a:gd name="T72" fmla="*/ 2147483647 w 576"/>
                <a:gd name="T73" fmla="*/ 2147483647 h 650"/>
                <a:gd name="T74" fmla="*/ 2147483647 w 576"/>
                <a:gd name="T75" fmla="*/ 2147483647 h 650"/>
                <a:gd name="T76" fmla="*/ 2147483647 w 576"/>
                <a:gd name="T77" fmla="*/ 2147483647 h 650"/>
                <a:gd name="T78" fmla="*/ 2147483647 w 576"/>
                <a:gd name="T79" fmla="*/ 2147483647 h 650"/>
                <a:gd name="T80" fmla="*/ 2147483647 w 576"/>
                <a:gd name="T81" fmla="*/ 2147483647 h 650"/>
                <a:gd name="T82" fmla="*/ 2147483647 w 576"/>
                <a:gd name="T83" fmla="*/ 2147483647 h 650"/>
                <a:gd name="T84" fmla="*/ 2147483647 w 576"/>
                <a:gd name="T85" fmla="*/ 2147483647 h 650"/>
                <a:gd name="T86" fmla="*/ 2147483647 w 576"/>
                <a:gd name="T87" fmla="*/ 2147483647 h 650"/>
                <a:gd name="T88" fmla="*/ 2147483647 w 576"/>
                <a:gd name="T89" fmla="*/ 2147483647 h 650"/>
                <a:gd name="T90" fmla="*/ 2147483647 w 576"/>
                <a:gd name="T91" fmla="*/ 2147483647 h 650"/>
                <a:gd name="T92" fmla="*/ 2147483647 w 576"/>
                <a:gd name="T93" fmla="*/ 2147483647 h 650"/>
                <a:gd name="T94" fmla="*/ 2147483647 w 576"/>
                <a:gd name="T95" fmla="*/ 2147483647 h 650"/>
                <a:gd name="T96" fmla="*/ 2147483647 w 576"/>
                <a:gd name="T97" fmla="*/ 2147483647 h 650"/>
                <a:gd name="T98" fmla="*/ 2147483647 w 576"/>
                <a:gd name="T99" fmla="*/ 2147483647 h 650"/>
                <a:gd name="T100" fmla="*/ 2147483647 w 576"/>
                <a:gd name="T101" fmla="*/ 2147483647 h 650"/>
                <a:gd name="T102" fmla="*/ 2147483647 w 576"/>
                <a:gd name="T103" fmla="*/ 2147483647 h 650"/>
                <a:gd name="T104" fmla="*/ 2147483647 w 576"/>
                <a:gd name="T105" fmla="*/ 2147483647 h 650"/>
                <a:gd name="T106" fmla="*/ 2147483647 w 576"/>
                <a:gd name="T107" fmla="*/ 2147483647 h 650"/>
                <a:gd name="T108" fmla="*/ 2147483647 w 576"/>
                <a:gd name="T109" fmla="*/ 2147483647 h 650"/>
                <a:gd name="T110" fmla="*/ 2147483647 w 576"/>
                <a:gd name="T111" fmla="*/ 2147483647 h 650"/>
                <a:gd name="T112" fmla="*/ 2147483647 w 576"/>
                <a:gd name="T113" fmla="*/ 2147483647 h 650"/>
                <a:gd name="T114" fmla="*/ 2147483647 w 576"/>
                <a:gd name="T115" fmla="*/ 2147483647 h 650"/>
                <a:gd name="T116" fmla="*/ 2147483647 w 576"/>
                <a:gd name="T117" fmla="*/ 2147483647 h 650"/>
                <a:gd name="T118" fmla="*/ 2147483647 w 576"/>
                <a:gd name="T119" fmla="*/ 2147483647 h 650"/>
                <a:gd name="T120" fmla="*/ 2147483647 w 576"/>
                <a:gd name="T121" fmla="*/ 2147483647 h 650"/>
                <a:gd name="T122" fmla="*/ 2147483647 w 576"/>
                <a:gd name="T123" fmla="*/ 2147483647 h 650"/>
                <a:gd name="T124" fmla="*/ 2147483647 w 576"/>
                <a:gd name="T125" fmla="*/ 2147483647 h 650"/>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60000 65536"/>
                <a:gd name="T187" fmla="*/ 0 60000 65536"/>
                <a:gd name="T188" fmla="*/ 0 60000 65536"/>
                <a:gd name="T189" fmla="*/ 0 w 576"/>
                <a:gd name="T190" fmla="*/ 0 h 650"/>
                <a:gd name="T191" fmla="*/ 576 w 576"/>
                <a:gd name="T192" fmla="*/ 650 h 650"/>
              </a:gdLst>
              <a:ahLst/>
              <a:cxnLst>
                <a:cxn ang="T126">
                  <a:pos x="T0" y="T1"/>
                </a:cxn>
                <a:cxn ang="T127">
                  <a:pos x="T2" y="T3"/>
                </a:cxn>
                <a:cxn ang="T128">
                  <a:pos x="T4" y="T5"/>
                </a:cxn>
                <a:cxn ang="T129">
                  <a:pos x="T6" y="T7"/>
                </a:cxn>
                <a:cxn ang="T130">
                  <a:pos x="T8" y="T9"/>
                </a:cxn>
                <a:cxn ang="T131">
                  <a:pos x="T10" y="T11"/>
                </a:cxn>
                <a:cxn ang="T132">
                  <a:pos x="T12" y="T13"/>
                </a:cxn>
                <a:cxn ang="T133">
                  <a:pos x="T14" y="T15"/>
                </a:cxn>
                <a:cxn ang="T134">
                  <a:pos x="T16" y="T17"/>
                </a:cxn>
                <a:cxn ang="T135">
                  <a:pos x="T18" y="T19"/>
                </a:cxn>
                <a:cxn ang="T136">
                  <a:pos x="T20" y="T21"/>
                </a:cxn>
                <a:cxn ang="T137">
                  <a:pos x="T22" y="T23"/>
                </a:cxn>
                <a:cxn ang="T138">
                  <a:pos x="T24" y="T25"/>
                </a:cxn>
                <a:cxn ang="T139">
                  <a:pos x="T26" y="T27"/>
                </a:cxn>
                <a:cxn ang="T140">
                  <a:pos x="T28" y="T29"/>
                </a:cxn>
                <a:cxn ang="T141">
                  <a:pos x="T30" y="T31"/>
                </a:cxn>
                <a:cxn ang="T142">
                  <a:pos x="T32" y="T33"/>
                </a:cxn>
                <a:cxn ang="T143">
                  <a:pos x="T34" y="T35"/>
                </a:cxn>
                <a:cxn ang="T144">
                  <a:pos x="T36" y="T37"/>
                </a:cxn>
                <a:cxn ang="T145">
                  <a:pos x="T38" y="T39"/>
                </a:cxn>
                <a:cxn ang="T146">
                  <a:pos x="T40" y="T41"/>
                </a:cxn>
                <a:cxn ang="T147">
                  <a:pos x="T42" y="T43"/>
                </a:cxn>
                <a:cxn ang="T148">
                  <a:pos x="T44" y="T45"/>
                </a:cxn>
                <a:cxn ang="T149">
                  <a:pos x="T46" y="T47"/>
                </a:cxn>
                <a:cxn ang="T150">
                  <a:pos x="T48" y="T49"/>
                </a:cxn>
                <a:cxn ang="T151">
                  <a:pos x="T50" y="T51"/>
                </a:cxn>
                <a:cxn ang="T152">
                  <a:pos x="T52" y="T53"/>
                </a:cxn>
                <a:cxn ang="T153">
                  <a:pos x="T54" y="T55"/>
                </a:cxn>
                <a:cxn ang="T154">
                  <a:pos x="T56" y="T57"/>
                </a:cxn>
                <a:cxn ang="T155">
                  <a:pos x="T58" y="T59"/>
                </a:cxn>
                <a:cxn ang="T156">
                  <a:pos x="T60" y="T61"/>
                </a:cxn>
                <a:cxn ang="T157">
                  <a:pos x="T62" y="T63"/>
                </a:cxn>
                <a:cxn ang="T158">
                  <a:pos x="T64" y="T65"/>
                </a:cxn>
                <a:cxn ang="T159">
                  <a:pos x="T66" y="T67"/>
                </a:cxn>
                <a:cxn ang="T160">
                  <a:pos x="T68" y="T69"/>
                </a:cxn>
                <a:cxn ang="T161">
                  <a:pos x="T70" y="T71"/>
                </a:cxn>
                <a:cxn ang="T162">
                  <a:pos x="T72" y="T73"/>
                </a:cxn>
                <a:cxn ang="T163">
                  <a:pos x="T74" y="T75"/>
                </a:cxn>
                <a:cxn ang="T164">
                  <a:pos x="T76" y="T77"/>
                </a:cxn>
                <a:cxn ang="T165">
                  <a:pos x="T78" y="T79"/>
                </a:cxn>
                <a:cxn ang="T166">
                  <a:pos x="T80" y="T81"/>
                </a:cxn>
                <a:cxn ang="T167">
                  <a:pos x="T82" y="T83"/>
                </a:cxn>
                <a:cxn ang="T168">
                  <a:pos x="T84" y="T85"/>
                </a:cxn>
                <a:cxn ang="T169">
                  <a:pos x="T86" y="T87"/>
                </a:cxn>
                <a:cxn ang="T170">
                  <a:pos x="T88" y="T89"/>
                </a:cxn>
                <a:cxn ang="T171">
                  <a:pos x="T90" y="T91"/>
                </a:cxn>
                <a:cxn ang="T172">
                  <a:pos x="T92" y="T93"/>
                </a:cxn>
                <a:cxn ang="T173">
                  <a:pos x="T94" y="T95"/>
                </a:cxn>
                <a:cxn ang="T174">
                  <a:pos x="T96" y="T97"/>
                </a:cxn>
                <a:cxn ang="T175">
                  <a:pos x="T98" y="T99"/>
                </a:cxn>
                <a:cxn ang="T176">
                  <a:pos x="T100" y="T101"/>
                </a:cxn>
                <a:cxn ang="T177">
                  <a:pos x="T102" y="T103"/>
                </a:cxn>
                <a:cxn ang="T178">
                  <a:pos x="T104" y="T105"/>
                </a:cxn>
                <a:cxn ang="T179">
                  <a:pos x="T106" y="T107"/>
                </a:cxn>
                <a:cxn ang="T180">
                  <a:pos x="T108" y="T109"/>
                </a:cxn>
                <a:cxn ang="T181">
                  <a:pos x="T110" y="T111"/>
                </a:cxn>
                <a:cxn ang="T182">
                  <a:pos x="T112" y="T113"/>
                </a:cxn>
                <a:cxn ang="T183">
                  <a:pos x="T114" y="T115"/>
                </a:cxn>
                <a:cxn ang="T184">
                  <a:pos x="T116" y="T117"/>
                </a:cxn>
                <a:cxn ang="T185">
                  <a:pos x="T118" y="T119"/>
                </a:cxn>
                <a:cxn ang="T186">
                  <a:pos x="T120" y="T121"/>
                </a:cxn>
                <a:cxn ang="T187">
                  <a:pos x="T122" y="T123"/>
                </a:cxn>
                <a:cxn ang="T188">
                  <a:pos x="T124" y="T125"/>
                </a:cxn>
              </a:cxnLst>
              <a:rect l="T189" t="T190" r="T191" b="T192"/>
              <a:pathLst>
                <a:path w="576" h="650">
                  <a:moveTo>
                    <a:pt x="492" y="278"/>
                  </a:moveTo>
                  <a:lnTo>
                    <a:pt x="490" y="278"/>
                  </a:lnTo>
                  <a:lnTo>
                    <a:pt x="488" y="280"/>
                  </a:lnTo>
                  <a:lnTo>
                    <a:pt x="486" y="280"/>
                  </a:lnTo>
                  <a:lnTo>
                    <a:pt x="486" y="278"/>
                  </a:lnTo>
                  <a:lnTo>
                    <a:pt x="486" y="280"/>
                  </a:lnTo>
                  <a:lnTo>
                    <a:pt x="486" y="282"/>
                  </a:lnTo>
                  <a:lnTo>
                    <a:pt x="486" y="284"/>
                  </a:lnTo>
                  <a:lnTo>
                    <a:pt x="486" y="286"/>
                  </a:lnTo>
                  <a:lnTo>
                    <a:pt x="484" y="286"/>
                  </a:lnTo>
                  <a:lnTo>
                    <a:pt x="484" y="288"/>
                  </a:lnTo>
                  <a:lnTo>
                    <a:pt x="484" y="290"/>
                  </a:lnTo>
                  <a:lnTo>
                    <a:pt x="484" y="292"/>
                  </a:lnTo>
                  <a:lnTo>
                    <a:pt x="484" y="294"/>
                  </a:lnTo>
                  <a:lnTo>
                    <a:pt x="484" y="296"/>
                  </a:lnTo>
                  <a:lnTo>
                    <a:pt x="480" y="298"/>
                  </a:lnTo>
                  <a:lnTo>
                    <a:pt x="480" y="296"/>
                  </a:lnTo>
                  <a:lnTo>
                    <a:pt x="480" y="292"/>
                  </a:lnTo>
                  <a:lnTo>
                    <a:pt x="480" y="290"/>
                  </a:lnTo>
                  <a:lnTo>
                    <a:pt x="478" y="290"/>
                  </a:lnTo>
                  <a:lnTo>
                    <a:pt x="476" y="290"/>
                  </a:lnTo>
                  <a:lnTo>
                    <a:pt x="476" y="292"/>
                  </a:lnTo>
                  <a:lnTo>
                    <a:pt x="478" y="292"/>
                  </a:lnTo>
                  <a:lnTo>
                    <a:pt x="478" y="294"/>
                  </a:lnTo>
                  <a:lnTo>
                    <a:pt x="476" y="294"/>
                  </a:lnTo>
                  <a:lnTo>
                    <a:pt x="476" y="292"/>
                  </a:lnTo>
                  <a:lnTo>
                    <a:pt x="476" y="290"/>
                  </a:lnTo>
                  <a:lnTo>
                    <a:pt x="474" y="288"/>
                  </a:lnTo>
                  <a:lnTo>
                    <a:pt x="474" y="286"/>
                  </a:lnTo>
                  <a:lnTo>
                    <a:pt x="472" y="284"/>
                  </a:lnTo>
                  <a:lnTo>
                    <a:pt x="470" y="280"/>
                  </a:lnTo>
                  <a:lnTo>
                    <a:pt x="470" y="278"/>
                  </a:lnTo>
                  <a:lnTo>
                    <a:pt x="472" y="278"/>
                  </a:lnTo>
                  <a:lnTo>
                    <a:pt x="472" y="276"/>
                  </a:lnTo>
                  <a:lnTo>
                    <a:pt x="472" y="274"/>
                  </a:lnTo>
                  <a:lnTo>
                    <a:pt x="472" y="272"/>
                  </a:lnTo>
                  <a:lnTo>
                    <a:pt x="474" y="270"/>
                  </a:lnTo>
                  <a:lnTo>
                    <a:pt x="476" y="270"/>
                  </a:lnTo>
                  <a:lnTo>
                    <a:pt x="478" y="270"/>
                  </a:lnTo>
                  <a:lnTo>
                    <a:pt x="480" y="270"/>
                  </a:lnTo>
                  <a:lnTo>
                    <a:pt x="482" y="270"/>
                  </a:lnTo>
                  <a:lnTo>
                    <a:pt x="482" y="268"/>
                  </a:lnTo>
                  <a:lnTo>
                    <a:pt x="482" y="266"/>
                  </a:lnTo>
                  <a:lnTo>
                    <a:pt x="484" y="266"/>
                  </a:lnTo>
                  <a:lnTo>
                    <a:pt x="486" y="264"/>
                  </a:lnTo>
                  <a:lnTo>
                    <a:pt x="486" y="262"/>
                  </a:lnTo>
                  <a:lnTo>
                    <a:pt x="486" y="260"/>
                  </a:lnTo>
                  <a:lnTo>
                    <a:pt x="488" y="260"/>
                  </a:lnTo>
                  <a:lnTo>
                    <a:pt x="488" y="256"/>
                  </a:lnTo>
                  <a:lnTo>
                    <a:pt x="488" y="254"/>
                  </a:lnTo>
                  <a:lnTo>
                    <a:pt x="488" y="252"/>
                  </a:lnTo>
                  <a:lnTo>
                    <a:pt x="486" y="252"/>
                  </a:lnTo>
                  <a:lnTo>
                    <a:pt x="488" y="252"/>
                  </a:lnTo>
                  <a:lnTo>
                    <a:pt x="490" y="252"/>
                  </a:lnTo>
                  <a:lnTo>
                    <a:pt x="492" y="252"/>
                  </a:lnTo>
                  <a:lnTo>
                    <a:pt x="492" y="250"/>
                  </a:lnTo>
                  <a:lnTo>
                    <a:pt x="490" y="250"/>
                  </a:lnTo>
                  <a:lnTo>
                    <a:pt x="490" y="248"/>
                  </a:lnTo>
                  <a:lnTo>
                    <a:pt x="488" y="248"/>
                  </a:lnTo>
                  <a:lnTo>
                    <a:pt x="484" y="246"/>
                  </a:lnTo>
                  <a:lnTo>
                    <a:pt x="482" y="244"/>
                  </a:lnTo>
                  <a:lnTo>
                    <a:pt x="480" y="244"/>
                  </a:lnTo>
                  <a:lnTo>
                    <a:pt x="478" y="244"/>
                  </a:lnTo>
                  <a:lnTo>
                    <a:pt x="476" y="246"/>
                  </a:lnTo>
                  <a:lnTo>
                    <a:pt x="472" y="246"/>
                  </a:lnTo>
                  <a:lnTo>
                    <a:pt x="468" y="244"/>
                  </a:lnTo>
                  <a:lnTo>
                    <a:pt x="466" y="244"/>
                  </a:lnTo>
                  <a:lnTo>
                    <a:pt x="464" y="244"/>
                  </a:lnTo>
                  <a:lnTo>
                    <a:pt x="462" y="244"/>
                  </a:lnTo>
                  <a:lnTo>
                    <a:pt x="460" y="246"/>
                  </a:lnTo>
                  <a:lnTo>
                    <a:pt x="458" y="246"/>
                  </a:lnTo>
                  <a:lnTo>
                    <a:pt x="452" y="244"/>
                  </a:lnTo>
                  <a:lnTo>
                    <a:pt x="450" y="246"/>
                  </a:lnTo>
                  <a:lnTo>
                    <a:pt x="448" y="246"/>
                  </a:lnTo>
                  <a:lnTo>
                    <a:pt x="444" y="244"/>
                  </a:lnTo>
                  <a:lnTo>
                    <a:pt x="440" y="242"/>
                  </a:lnTo>
                  <a:lnTo>
                    <a:pt x="438" y="242"/>
                  </a:lnTo>
                  <a:lnTo>
                    <a:pt x="436" y="242"/>
                  </a:lnTo>
                  <a:lnTo>
                    <a:pt x="436" y="240"/>
                  </a:lnTo>
                  <a:lnTo>
                    <a:pt x="436" y="238"/>
                  </a:lnTo>
                  <a:lnTo>
                    <a:pt x="436" y="236"/>
                  </a:lnTo>
                  <a:lnTo>
                    <a:pt x="436" y="234"/>
                  </a:lnTo>
                  <a:lnTo>
                    <a:pt x="436" y="232"/>
                  </a:lnTo>
                  <a:lnTo>
                    <a:pt x="434" y="232"/>
                  </a:lnTo>
                  <a:lnTo>
                    <a:pt x="434" y="228"/>
                  </a:lnTo>
                  <a:lnTo>
                    <a:pt x="434" y="226"/>
                  </a:lnTo>
                  <a:lnTo>
                    <a:pt x="432" y="224"/>
                  </a:lnTo>
                  <a:lnTo>
                    <a:pt x="432" y="222"/>
                  </a:lnTo>
                  <a:lnTo>
                    <a:pt x="430" y="222"/>
                  </a:lnTo>
                  <a:lnTo>
                    <a:pt x="430" y="220"/>
                  </a:lnTo>
                  <a:lnTo>
                    <a:pt x="428" y="220"/>
                  </a:lnTo>
                  <a:lnTo>
                    <a:pt x="428" y="222"/>
                  </a:lnTo>
                  <a:lnTo>
                    <a:pt x="430" y="222"/>
                  </a:lnTo>
                  <a:lnTo>
                    <a:pt x="428" y="224"/>
                  </a:lnTo>
                  <a:lnTo>
                    <a:pt x="424" y="224"/>
                  </a:lnTo>
                  <a:lnTo>
                    <a:pt x="422" y="222"/>
                  </a:lnTo>
                  <a:lnTo>
                    <a:pt x="420" y="222"/>
                  </a:lnTo>
                  <a:lnTo>
                    <a:pt x="418" y="220"/>
                  </a:lnTo>
                  <a:lnTo>
                    <a:pt x="418" y="216"/>
                  </a:lnTo>
                  <a:lnTo>
                    <a:pt x="416" y="216"/>
                  </a:lnTo>
                  <a:lnTo>
                    <a:pt x="414" y="216"/>
                  </a:lnTo>
                  <a:lnTo>
                    <a:pt x="414" y="218"/>
                  </a:lnTo>
                  <a:lnTo>
                    <a:pt x="416" y="218"/>
                  </a:lnTo>
                  <a:lnTo>
                    <a:pt x="416" y="220"/>
                  </a:lnTo>
                  <a:lnTo>
                    <a:pt x="418" y="220"/>
                  </a:lnTo>
                  <a:lnTo>
                    <a:pt x="416" y="220"/>
                  </a:lnTo>
                  <a:lnTo>
                    <a:pt x="414" y="220"/>
                  </a:lnTo>
                  <a:lnTo>
                    <a:pt x="410" y="220"/>
                  </a:lnTo>
                  <a:lnTo>
                    <a:pt x="410" y="218"/>
                  </a:lnTo>
                  <a:lnTo>
                    <a:pt x="410" y="216"/>
                  </a:lnTo>
                  <a:lnTo>
                    <a:pt x="408" y="216"/>
                  </a:lnTo>
                  <a:lnTo>
                    <a:pt x="406" y="214"/>
                  </a:lnTo>
                  <a:lnTo>
                    <a:pt x="402" y="212"/>
                  </a:lnTo>
                  <a:lnTo>
                    <a:pt x="402" y="210"/>
                  </a:lnTo>
                  <a:lnTo>
                    <a:pt x="402" y="212"/>
                  </a:lnTo>
                  <a:lnTo>
                    <a:pt x="400" y="214"/>
                  </a:lnTo>
                  <a:lnTo>
                    <a:pt x="402" y="214"/>
                  </a:lnTo>
                  <a:lnTo>
                    <a:pt x="402" y="216"/>
                  </a:lnTo>
                  <a:lnTo>
                    <a:pt x="402" y="214"/>
                  </a:lnTo>
                  <a:lnTo>
                    <a:pt x="404" y="214"/>
                  </a:lnTo>
                  <a:lnTo>
                    <a:pt x="404" y="216"/>
                  </a:lnTo>
                  <a:lnTo>
                    <a:pt x="406" y="216"/>
                  </a:lnTo>
                  <a:lnTo>
                    <a:pt x="406" y="218"/>
                  </a:lnTo>
                  <a:lnTo>
                    <a:pt x="404" y="218"/>
                  </a:lnTo>
                  <a:lnTo>
                    <a:pt x="402" y="220"/>
                  </a:lnTo>
                  <a:lnTo>
                    <a:pt x="402" y="222"/>
                  </a:lnTo>
                  <a:lnTo>
                    <a:pt x="400" y="222"/>
                  </a:lnTo>
                  <a:lnTo>
                    <a:pt x="398" y="226"/>
                  </a:lnTo>
                  <a:lnTo>
                    <a:pt x="400" y="228"/>
                  </a:lnTo>
                  <a:lnTo>
                    <a:pt x="400" y="230"/>
                  </a:lnTo>
                  <a:lnTo>
                    <a:pt x="402" y="230"/>
                  </a:lnTo>
                  <a:lnTo>
                    <a:pt x="402" y="228"/>
                  </a:lnTo>
                  <a:lnTo>
                    <a:pt x="402" y="230"/>
                  </a:lnTo>
                  <a:lnTo>
                    <a:pt x="408" y="232"/>
                  </a:lnTo>
                  <a:lnTo>
                    <a:pt x="408" y="234"/>
                  </a:lnTo>
                  <a:lnTo>
                    <a:pt x="410" y="236"/>
                  </a:lnTo>
                  <a:lnTo>
                    <a:pt x="412" y="236"/>
                  </a:lnTo>
                  <a:lnTo>
                    <a:pt x="414" y="238"/>
                  </a:lnTo>
                  <a:lnTo>
                    <a:pt x="414" y="236"/>
                  </a:lnTo>
                  <a:lnTo>
                    <a:pt x="416" y="236"/>
                  </a:lnTo>
                  <a:lnTo>
                    <a:pt x="416" y="238"/>
                  </a:lnTo>
                  <a:lnTo>
                    <a:pt x="416" y="240"/>
                  </a:lnTo>
                  <a:lnTo>
                    <a:pt x="418" y="240"/>
                  </a:lnTo>
                  <a:lnTo>
                    <a:pt x="418" y="242"/>
                  </a:lnTo>
                  <a:lnTo>
                    <a:pt x="420" y="242"/>
                  </a:lnTo>
                  <a:lnTo>
                    <a:pt x="420" y="244"/>
                  </a:lnTo>
                  <a:lnTo>
                    <a:pt x="418" y="244"/>
                  </a:lnTo>
                  <a:lnTo>
                    <a:pt x="414" y="244"/>
                  </a:lnTo>
                  <a:lnTo>
                    <a:pt x="412" y="244"/>
                  </a:lnTo>
                  <a:lnTo>
                    <a:pt x="410" y="244"/>
                  </a:lnTo>
                  <a:lnTo>
                    <a:pt x="410" y="246"/>
                  </a:lnTo>
                  <a:lnTo>
                    <a:pt x="410" y="248"/>
                  </a:lnTo>
                  <a:lnTo>
                    <a:pt x="410" y="250"/>
                  </a:lnTo>
                  <a:lnTo>
                    <a:pt x="408" y="252"/>
                  </a:lnTo>
                  <a:lnTo>
                    <a:pt x="406" y="252"/>
                  </a:lnTo>
                  <a:lnTo>
                    <a:pt x="406" y="250"/>
                  </a:lnTo>
                  <a:lnTo>
                    <a:pt x="404" y="250"/>
                  </a:lnTo>
                  <a:lnTo>
                    <a:pt x="404" y="252"/>
                  </a:lnTo>
                  <a:lnTo>
                    <a:pt x="404" y="254"/>
                  </a:lnTo>
                  <a:lnTo>
                    <a:pt x="402" y="256"/>
                  </a:lnTo>
                  <a:lnTo>
                    <a:pt x="404" y="260"/>
                  </a:lnTo>
                  <a:lnTo>
                    <a:pt x="406" y="262"/>
                  </a:lnTo>
                  <a:lnTo>
                    <a:pt x="408" y="262"/>
                  </a:lnTo>
                  <a:lnTo>
                    <a:pt x="410" y="264"/>
                  </a:lnTo>
                  <a:lnTo>
                    <a:pt x="412" y="266"/>
                  </a:lnTo>
                  <a:lnTo>
                    <a:pt x="414" y="266"/>
                  </a:lnTo>
                  <a:lnTo>
                    <a:pt x="418" y="266"/>
                  </a:lnTo>
                  <a:lnTo>
                    <a:pt x="418" y="268"/>
                  </a:lnTo>
                  <a:lnTo>
                    <a:pt x="420" y="268"/>
                  </a:lnTo>
                  <a:lnTo>
                    <a:pt x="420" y="270"/>
                  </a:lnTo>
                  <a:lnTo>
                    <a:pt x="418" y="270"/>
                  </a:lnTo>
                  <a:lnTo>
                    <a:pt x="420" y="270"/>
                  </a:lnTo>
                  <a:lnTo>
                    <a:pt x="420" y="274"/>
                  </a:lnTo>
                  <a:lnTo>
                    <a:pt x="418" y="274"/>
                  </a:lnTo>
                  <a:lnTo>
                    <a:pt x="418" y="276"/>
                  </a:lnTo>
                  <a:lnTo>
                    <a:pt x="418" y="278"/>
                  </a:lnTo>
                  <a:lnTo>
                    <a:pt x="418" y="280"/>
                  </a:lnTo>
                  <a:lnTo>
                    <a:pt x="418" y="282"/>
                  </a:lnTo>
                  <a:lnTo>
                    <a:pt x="422" y="284"/>
                  </a:lnTo>
                  <a:lnTo>
                    <a:pt x="424" y="284"/>
                  </a:lnTo>
                  <a:lnTo>
                    <a:pt x="424" y="286"/>
                  </a:lnTo>
                  <a:lnTo>
                    <a:pt x="422" y="288"/>
                  </a:lnTo>
                  <a:lnTo>
                    <a:pt x="422" y="290"/>
                  </a:lnTo>
                  <a:lnTo>
                    <a:pt x="424" y="290"/>
                  </a:lnTo>
                  <a:lnTo>
                    <a:pt x="428" y="292"/>
                  </a:lnTo>
                  <a:lnTo>
                    <a:pt x="426" y="294"/>
                  </a:lnTo>
                  <a:lnTo>
                    <a:pt x="426" y="296"/>
                  </a:lnTo>
                  <a:lnTo>
                    <a:pt x="426" y="298"/>
                  </a:lnTo>
                  <a:lnTo>
                    <a:pt x="428" y="300"/>
                  </a:lnTo>
                  <a:lnTo>
                    <a:pt x="432" y="310"/>
                  </a:lnTo>
                  <a:lnTo>
                    <a:pt x="432" y="312"/>
                  </a:lnTo>
                  <a:lnTo>
                    <a:pt x="432" y="314"/>
                  </a:lnTo>
                  <a:lnTo>
                    <a:pt x="432" y="316"/>
                  </a:lnTo>
                  <a:lnTo>
                    <a:pt x="432" y="318"/>
                  </a:lnTo>
                  <a:lnTo>
                    <a:pt x="432" y="320"/>
                  </a:lnTo>
                  <a:lnTo>
                    <a:pt x="432" y="322"/>
                  </a:lnTo>
                  <a:lnTo>
                    <a:pt x="434" y="328"/>
                  </a:lnTo>
                  <a:lnTo>
                    <a:pt x="432" y="328"/>
                  </a:lnTo>
                  <a:lnTo>
                    <a:pt x="430" y="328"/>
                  </a:lnTo>
                  <a:lnTo>
                    <a:pt x="430" y="330"/>
                  </a:lnTo>
                  <a:lnTo>
                    <a:pt x="428" y="330"/>
                  </a:lnTo>
                  <a:lnTo>
                    <a:pt x="428" y="326"/>
                  </a:lnTo>
                  <a:lnTo>
                    <a:pt x="426" y="322"/>
                  </a:lnTo>
                  <a:lnTo>
                    <a:pt x="426" y="320"/>
                  </a:lnTo>
                  <a:lnTo>
                    <a:pt x="428" y="320"/>
                  </a:lnTo>
                  <a:lnTo>
                    <a:pt x="428" y="318"/>
                  </a:lnTo>
                  <a:lnTo>
                    <a:pt x="426" y="318"/>
                  </a:lnTo>
                  <a:lnTo>
                    <a:pt x="426" y="320"/>
                  </a:lnTo>
                  <a:lnTo>
                    <a:pt x="424" y="320"/>
                  </a:lnTo>
                  <a:lnTo>
                    <a:pt x="426" y="318"/>
                  </a:lnTo>
                  <a:lnTo>
                    <a:pt x="424" y="318"/>
                  </a:lnTo>
                  <a:lnTo>
                    <a:pt x="426" y="316"/>
                  </a:lnTo>
                  <a:lnTo>
                    <a:pt x="424" y="316"/>
                  </a:lnTo>
                  <a:lnTo>
                    <a:pt x="424" y="318"/>
                  </a:lnTo>
                  <a:lnTo>
                    <a:pt x="424" y="320"/>
                  </a:lnTo>
                  <a:lnTo>
                    <a:pt x="424" y="322"/>
                  </a:lnTo>
                  <a:lnTo>
                    <a:pt x="424" y="324"/>
                  </a:lnTo>
                  <a:lnTo>
                    <a:pt x="426" y="324"/>
                  </a:lnTo>
                  <a:lnTo>
                    <a:pt x="426" y="326"/>
                  </a:lnTo>
                  <a:lnTo>
                    <a:pt x="426" y="328"/>
                  </a:lnTo>
                  <a:lnTo>
                    <a:pt x="426" y="330"/>
                  </a:lnTo>
                  <a:lnTo>
                    <a:pt x="424" y="330"/>
                  </a:lnTo>
                  <a:lnTo>
                    <a:pt x="424" y="328"/>
                  </a:lnTo>
                  <a:lnTo>
                    <a:pt x="424" y="324"/>
                  </a:lnTo>
                  <a:lnTo>
                    <a:pt x="422" y="320"/>
                  </a:lnTo>
                  <a:lnTo>
                    <a:pt x="422" y="322"/>
                  </a:lnTo>
                  <a:lnTo>
                    <a:pt x="422" y="324"/>
                  </a:lnTo>
                  <a:lnTo>
                    <a:pt x="422" y="326"/>
                  </a:lnTo>
                  <a:lnTo>
                    <a:pt x="422" y="328"/>
                  </a:lnTo>
                  <a:lnTo>
                    <a:pt x="422" y="330"/>
                  </a:lnTo>
                  <a:lnTo>
                    <a:pt x="420" y="328"/>
                  </a:lnTo>
                  <a:lnTo>
                    <a:pt x="420" y="326"/>
                  </a:lnTo>
                  <a:lnTo>
                    <a:pt x="418" y="326"/>
                  </a:lnTo>
                  <a:lnTo>
                    <a:pt x="418" y="324"/>
                  </a:lnTo>
                  <a:lnTo>
                    <a:pt x="418" y="326"/>
                  </a:lnTo>
                  <a:lnTo>
                    <a:pt x="420" y="330"/>
                  </a:lnTo>
                  <a:lnTo>
                    <a:pt x="418" y="330"/>
                  </a:lnTo>
                  <a:lnTo>
                    <a:pt x="418" y="328"/>
                  </a:lnTo>
                  <a:lnTo>
                    <a:pt x="416" y="328"/>
                  </a:lnTo>
                  <a:lnTo>
                    <a:pt x="416" y="326"/>
                  </a:lnTo>
                  <a:lnTo>
                    <a:pt x="416" y="324"/>
                  </a:lnTo>
                  <a:lnTo>
                    <a:pt x="416" y="322"/>
                  </a:lnTo>
                  <a:lnTo>
                    <a:pt x="414" y="320"/>
                  </a:lnTo>
                  <a:lnTo>
                    <a:pt x="416" y="318"/>
                  </a:lnTo>
                  <a:lnTo>
                    <a:pt x="416" y="316"/>
                  </a:lnTo>
                  <a:lnTo>
                    <a:pt x="414" y="316"/>
                  </a:lnTo>
                  <a:lnTo>
                    <a:pt x="412" y="316"/>
                  </a:lnTo>
                  <a:lnTo>
                    <a:pt x="410" y="316"/>
                  </a:lnTo>
                  <a:lnTo>
                    <a:pt x="410" y="314"/>
                  </a:lnTo>
                  <a:lnTo>
                    <a:pt x="410" y="312"/>
                  </a:lnTo>
                  <a:lnTo>
                    <a:pt x="408" y="312"/>
                  </a:lnTo>
                  <a:lnTo>
                    <a:pt x="408" y="310"/>
                  </a:lnTo>
                  <a:lnTo>
                    <a:pt x="410" y="314"/>
                  </a:lnTo>
                  <a:lnTo>
                    <a:pt x="410" y="316"/>
                  </a:lnTo>
                  <a:lnTo>
                    <a:pt x="412" y="316"/>
                  </a:lnTo>
                  <a:lnTo>
                    <a:pt x="414" y="316"/>
                  </a:lnTo>
                  <a:lnTo>
                    <a:pt x="414" y="318"/>
                  </a:lnTo>
                  <a:lnTo>
                    <a:pt x="412" y="320"/>
                  </a:lnTo>
                  <a:lnTo>
                    <a:pt x="412" y="322"/>
                  </a:lnTo>
                  <a:lnTo>
                    <a:pt x="412" y="324"/>
                  </a:lnTo>
                  <a:lnTo>
                    <a:pt x="410" y="326"/>
                  </a:lnTo>
                  <a:lnTo>
                    <a:pt x="408" y="326"/>
                  </a:lnTo>
                  <a:lnTo>
                    <a:pt x="406" y="328"/>
                  </a:lnTo>
                  <a:lnTo>
                    <a:pt x="402" y="328"/>
                  </a:lnTo>
                  <a:lnTo>
                    <a:pt x="400" y="328"/>
                  </a:lnTo>
                  <a:lnTo>
                    <a:pt x="398" y="330"/>
                  </a:lnTo>
                  <a:lnTo>
                    <a:pt x="396" y="330"/>
                  </a:lnTo>
                  <a:lnTo>
                    <a:pt x="394" y="330"/>
                  </a:lnTo>
                  <a:lnTo>
                    <a:pt x="394" y="332"/>
                  </a:lnTo>
                  <a:lnTo>
                    <a:pt x="392" y="332"/>
                  </a:lnTo>
                  <a:lnTo>
                    <a:pt x="392" y="334"/>
                  </a:lnTo>
                  <a:lnTo>
                    <a:pt x="390" y="336"/>
                  </a:lnTo>
                  <a:lnTo>
                    <a:pt x="390" y="338"/>
                  </a:lnTo>
                  <a:lnTo>
                    <a:pt x="390" y="340"/>
                  </a:lnTo>
                  <a:lnTo>
                    <a:pt x="390" y="342"/>
                  </a:lnTo>
                  <a:lnTo>
                    <a:pt x="390" y="344"/>
                  </a:lnTo>
                  <a:lnTo>
                    <a:pt x="392" y="344"/>
                  </a:lnTo>
                  <a:lnTo>
                    <a:pt x="392" y="348"/>
                  </a:lnTo>
                  <a:lnTo>
                    <a:pt x="394" y="348"/>
                  </a:lnTo>
                  <a:lnTo>
                    <a:pt x="394" y="350"/>
                  </a:lnTo>
                  <a:lnTo>
                    <a:pt x="392" y="350"/>
                  </a:lnTo>
                  <a:lnTo>
                    <a:pt x="394" y="350"/>
                  </a:lnTo>
                  <a:lnTo>
                    <a:pt x="394" y="352"/>
                  </a:lnTo>
                  <a:lnTo>
                    <a:pt x="396" y="352"/>
                  </a:lnTo>
                  <a:lnTo>
                    <a:pt x="394" y="352"/>
                  </a:lnTo>
                  <a:lnTo>
                    <a:pt x="392" y="354"/>
                  </a:lnTo>
                  <a:lnTo>
                    <a:pt x="390" y="356"/>
                  </a:lnTo>
                  <a:lnTo>
                    <a:pt x="390" y="358"/>
                  </a:lnTo>
                  <a:lnTo>
                    <a:pt x="390" y="360"/>
                  </a:lnTo>
                  <a:lnTo>
                    <a:pt x="390" y="358"/>
                  </a:lnTo>
                  <a:lnTo>
                    <a:pt x="392" y="358"/>
                  </a:lnTo>
                  <a:lnTo>
                    <a:pt x="390" y="360"/>
                  </a:lnTo>
                  <a:lnTo>
                    <a:pt x="390" y="362"/>
                  </a:lnTo>
                  <a:lnTo>
                    <a:pt x="388" y="362"/>
                  </a:lnTo>
                  <a:lnTo>
                    <a:pt x="386" y="364"/>
                  </a:lnTo>
                  <a:lnTo>
                    <a:pt x="384" y="366"/>
                  </a:lnTo>
                  <a:lnTo>
                    <a:pt x="382" y="366"/>
                  </a:lnTo>
                  <a:lnTo>
                    <a:pt x="384" y="366"/>
                  </a:lnTo>
                  <a:lnTo>
                    <a:pt x="384" y="368"/>
                  </a:lnTo>
                  <a:lnTo>
                    <a:pt x="382" y="370"/>
                  </a:lnTo>
                  <a:lnTo>
                    <a:pt x="378" y="370"/>
                  </a:lnTo>
                  <a:lnTo>
                    <a:pt x="376" y="370"/>
                  </a:lnTo>
                  <a:lnTo>
                    <a:pt x="376" y="372"/>
                  </a:lnTo>
                  <a:lnTo>
                    <a:pt x="372" y="372"/>
                  </a:lnTo>
                  <a:lnTo>
                    <a:pt x="370" y="372"/>
                  </a:lnTo>
                  <a:lnTo>
                    <a:pt x="368" y="374"/>
                  </a:lnTo>
                  <a:lnTo>
                    <a:pt x="366" y="374"/>
                  </a:lnTo>
                  <a:lnTo>
                    <a:pt x="368" y="374"/>
                  </a:lnTo>
                  <a:lnTo>
                    <a:pt x="368" y="372"/>
                  </a:lnTo>
                  <a:lnTo>
                    <a:pt x="368" y="370"/>
                  </a:lnTo>
                  <a:lnTo>
                    <a:pt x="366" y="368"/>
                  </a:lnTo>
                  <a:lnTo>
                    <a:pt x="366" y="370"/>
                  </a:lnTo>
                  <a:lnTo>
                    <a:pt x="364" y="370"/>
                  </a:lnTo>
                  <a:lnTo>
                    <a:pt x="364" y="372"/>
                  </a:lnTo>
                  <a:lnTo>
                    <a:pt x="362" y="372"/>
                  </a:lnTo>
                  <a:lnTo>
                    <a:pt x="362" y="374"/>
                  </a:lnTo>
                  <a:lnTo>
                    <a:pt x="360" y="376"/>
                  </a:lnTo>
                  <a:lnTo>
                    <a:pt x="360" y="378"/>
                  </a:lnTo>
                  <a:lnTo>
                    <a:pt x="362" y="378"/>
                  </a:lnTo>
                  <a:lnTo>
                    <a:pt x="362" y="376"/>
                  </a:lnTo>
                  <a:lnTo>
                    <a:pt x="362" y="374"/>
                  </a:lnTo>
                  <a:lnTo>
                    <a:pt x="364" y="376"/>
                  </a:lnTo>
                  <a:lnTo>
                    <a:pt x="364" y="374"/>
                  </a:lnTo>
                  <a:lnTo>
                    <a:pt x="366" y="374"/>
                  </a:lnTo>
                  <a:lnTo>
                    <a:pt x="366" y="376"/>
                  </a:lnTo>
                  <a:lnTo>
                    <a:pt x="364" y="376"/>
                  </a:lnTo>
                  <a:lnTo>
                    <a:pt x="364" y="378"/>
                  </a:lnTo>
                  <a:lnTo>
                    <a:pt x="362" y="380"/>
                  </a:lnTo>
                  <a:lnTo>
                    <a:pt x="360" y="380"/>
                  </a:lnTo>
                  <a:lnTo>
                    <a:pt x="356" y="386"/>
                  </a:lnTo>
                  <a:lnTo>
                    <a:pt x="354" y="388"/>
                  </a:lnTo>
                  <a:lnTo>
                    <a:pt x="352" y="388"/>
                  </a:lnTo>
                  <a:lnTo>
                    <a:pt x="354" y="390"/>
                  </a:lnTo>
                  <a:lnTo>
                    <a:pt x="354" y="388"/>
                  </a:lnTo>
                  <a:lnTo>
                    <a:pt x="354" y="390"/>
                  </a:lnTo>
                  <a:lnTo>
                    <a:pt x="354" y="392"/>
                  </a:lnTo>
                  <a:lnTo>
                    <a:pt x="352" y="392"/>
                  </a:lnTo>
                  <a:lnTo>
                    <a:pt x="352" y="394"/>
                  </a:lnTo>
                  <a:lnTo>
                    <a:pt x="350" y="398"/>
                  </a:lnTo>
                  <a:lnTo>
                    <a:pt x="346" y="402"/>
                  </a:lnTo>
                  <a:lnTo>
                    <a:pt x="346" y="404"/>
                  </a:lnTo>
                  <a:lnTo>
                    <a:pt x="342" y="408"/>
                  </a:lnTo>
                  <a:lnTo>
                    <a:pt x="342" y="410"/>
                  </a:lnTo>
                  <a:lnTo>
                    <a:pt x="340" y="410"/>
                  </a:lnTo>
                  <a:lnTo>
                    <a:pt x="338" y="410"/>
                  </a:lnTo>
                  <a:lnTo>
                    <a:pt x="336" y="412"/>
                  </a:lnTo>
                  <a:lnTo>
                    <a:pt x="334" y="414"/>
                  </a:lnTo>
                  <a:lnTo>
                    <a:pt x="332" y="416"/>
                  </a:lnTo>
                  <a:lnTo>
                    <a:pt x="330" y="420"/>
                  </a:lnTo>
                  <a:lnTo>
                    <a:pt x="328" y="424"/>
                  </a:lnTo>
                  <a:lnTo>
                    <a:pt x="326" y="424"/>
                  </a:lnTo>
                  <a:lnTo>
                    <a:pt x="324" y="426"/>
                  </a:lnTo>
                  <a:lnTo>
                    <a:pt x="320" y="428"/>
                  </a:lnTo>
                  <a:lnTo>
                    <a:pt x="318" y="428"/>
                  </a:lnTo>
                  <a:lnTo>
                    <a:pt x="316" y="430"/>
                  </a:lnTo>
                  <a:lnTo>
                    <a:pt x="314" y="432"/>
                  </a:lnTo>
                  <a:lnTo>
                    <a:pt x="312" y="434"/>
                  </a:lnTo>
                  <a:lnTo>
                    <a:pt x="310" y="436"/>
                  </a:lnTo>
                  <a:lnTo>
                    <a:pt x="310" y="438"/>
                  </a:lnTo>
                  <a:lnTo>
                    <a:pt x="308" y="440"/>
                  </a:lnTo>
                  <a:lnTo>
                    <a:pt x="308" y="442"/>
                  </a:lnTo>
                  <a:lnTo>
                    <a:pt x="310" y="442"/>
                  </a:lnTo>
                  <a:lnTo>
                    <a:pt x="312" y="442"/>
                  </a:lnTo>
                  <a:lnTo>
                    <a:pt x="310" y="442"/>
                  </a:lnTo>
                  <a:lnTo>
                    <a:pt x="312" y="442"/>
                  </a:lnTo>
                  <a:lnTo>
                    <a:pt x="312" y="444"/>
                  </a:lnTo>
                  <a:lnTo>
                    <a:pt x="312" y="446"/>
                  </a:lnTo>
                  <a:lnTo>
                    <a:pt x="310" y="448"/>
                  </a:lnTo>
                  <a:lnTo>
                    <a:pt x="308" y="450"/>
                  </a:lnTo>
                  <a:lnTo>
                    <a:pt x="306" y="452"/>
                  </a:lnTo>
                  <a:lnTo>
                    <a:pt x="304" y="452"/>
                  </a:lnTo>
                  <a:lnTo>
                    <a:pt x="304" y="454"/>
                  </a:lnTo>
                  <a:lnTo>
                    <a:pt x="300" y="454"/>
                  </a:lnTo>
                  <a:lnTo>
                    <a:pt x="298" y="456"/>
                  </a:lnTo>
                  <a:lnTo>
                    <a:pt x="298" y="454"/>
                  </a:lnTo>
                  <a:lnTo>
                    <a:pt x="296" y="454"/>
                  </a:lnTo>
                  <a:lnTo>
                    <a:pt x="294" y="454"/>
                  </a:lnTo>
                  <a:lnTo>
                    <a:pt x="292" y="454"/>
                  </a:lnTo>
                  <a:lnTo>
                    <a:pt x="290" y="454"/>
                  </a:lnTo>
                  <a:lnTo>
                    <a:pt x="288" y="454"/>
                  </a:lnTo>
                  <a:lnTo>
                    <a:pt x="288" y="456"/>
                  </a:lnTo>
                  <a:lnTo>
                    <a:pt x="288" y="462"/>
                  </a:lnTo>
                  <a:lnTo>
                    <a:pt x="288" y="464"/>
                  </a:lnTo>
                  <a:lnTo>
                    <a:pt x="286" y="464"/>
                  </a:lnTo>
                  <a:lnTo>
                    <a:pt x="286" y="466"/>
                  </a:lnTo>
                  <a:lnTo>
                    <a:pt x="284" y="464"/>
                  </a:lnTo>
                  <a:lnTo>
                    <a:pt x="284" y="462"/>
                  </a:lnTo>
                  <a:lnTo>
                    <a:pt x="284" y="464"/>
                  </a:lnTo>
                  <a:lnTo>
                    <a:pt x="282" y="466"/>
                  </a:lnTo>
                  <a:lnTo>
                    <a:pt x="282" y="464"/>
                  </a:lnTo>
                  <a:lnTo>
                    <a:pt x="280" y="464"/>
                  </a:lnTo>
                  <a:lnTo>
                    <a:pt x="276" y="464"/>
                  </a:lnTo>
                  <a:lnTo>
                    <a:pt x="274" y="466"/>
                  </a:lnTo>
                  <a:lnTo>
                    <a:pt x="272" y="466"/>
                  </a:lnTo>
                  <a:lnTo>
                    <a:pt x="272" y="468"/>
                  </a:lnTo>
                  <a:lnTo>
                    <a:pt x="270" y="468"/>
                  </a:lnTo>
                  <a:lnTo>
                    <a:pt x="270" y="470"/>
                  </a:lnTo>
                  <a:lnTo>
                    <a:pt x="270" y="472"/>
                  </a:lnTo>
                  <a:lnTo>
                    <a:pt x="268" y="476"/>
                  </a:lnTo>
                  <a:lnTo>
                    <a:pt x="268" y="478"/>
                  </a:lnTo>
                  <a:lnTo>
                    <a:pt x="268" y="482"/>
                  </a:lnTo>
                  <a:lnTo>
                    <a:pt x="268" y="484"/>
                  </a:lnTo>
                  <a:lnTo>
                    <a:pt x="268" y="490"/>
                  </a:lnTo>
                  <a:lnTo>
                    <a:pt x="270" y="492"/>
                  </a:lnTo>
                  <a:lnTo>
                    <a:pt x="270" y="494"/>
                  </a:lnTo>
                  <a:lnTo>
                    <a:pt x="272" y="496"/>
                  </a:lnTo>
                  <a:lnTo>
                    <a:pt x="272" y="502"/>
                  </a:lnTo>
                  <a:lnTo>
                    <a:pt x="272" y="504"/>
                  </a:lnTo>
                  <a:lnTo>
                    <a:pt x="272" y="506"/>
                  </a:lnTo>
                  <a:lnTo>
                    <a:pt x="272" y="508"/>
                  </a:lnTo>
                  <a:lnTo>
                    <a:pt x="272" y="510"/>
                  </a:lnTo>
                  <a:lnTo>
                    <a:pt x="274" y="512"/>
                  </a:lnTo>
                  <a:lnTo>
                    <a:pt x="274" y="514"/>
                  </a:lnTo>
                  <a:lnTo>
                    <a:pt x="274" y="516"/>
                  </a:lnTo>
                  <a:lnTo>
                    <a:pt x="276" y="520"/>
                  </a:lnTo>
                  <a:lnTo>
                    <a:pt x="276" y="522"/>
                  </a:lnTo>
                  <a:lnTo>
                    <a:pt x="276" y="520"/>
                  </a:lnTo>
                  <a:lnTo>
                    <a:pt x="276" y="518"/>
                  </a:lnTo>
                  <a:lnTo>
                    <a:pt x="274" y="518"/>
                  </a:lnTo>
                  <a:lnTo>
                    <a:pt x="272" y="516"/>
                  </a:lnTo>
                  <a:lnTo>
                    <a:pt x="270" y="518"/>
                  </a:lnTo>
                  <a:lnTo>
                    <a:pt x="272" y="518"/>
                  </a:lnTo>
                  <a:lnTo>
                    <a:pt x="272" y="520"/>
                  </a:lnTo>
                  <a:lnTo>
                    <a:pt x="274" y="520"/>
                  </a:lnTo>
                  <a:lnTo>
                    <a:pt x="276" y="522"/>
                  </a:lnTo>
                  <a:lnTo>
                    <a:pt x="278" y="522"/>
                  </a:lnTo>
                  <a:lnTo>
                    <a:pt x="278" y="524"/>
                  </a:lnTo>
                  <a:lnTo>
                    <a:pt x="278" y="528"/>
                  </a:lnTo>
                  <a:lnTo>
                    <a:pt x="278" y="530"/>
                  </a:lnTo>
                  <a:lnTo>
                    <a:pt x="276" y="532"/>
                  </a:lnTo>
                  <a:lnTo>
                    <a:pt x="276" y="534"/>
                  </a:lnTo>
                  <a:lnTo>
                    <a:pt x="276" y="536"/>
                  </a:lnTo>
                  <a:lnTo>
                    <a:pt x="276" y="538"/>
                  </a:lnTo>
                  <a:lnTo>
                    <a:pt x="276" y="540"/>
                  </a:lnTo>
                  <a:lnTo>
                    <a:pt x="276" y="546"/>
                  </a:lnTo>
                  <a:lnTo>
                    <a:pt x="274" y="546"/>
                  </a:lnTo>
                  <a:lnTo>
                    <a:pt x="274" y="548"/>
                  </a:lnTo>
                  <a:lnTo>
                    <a:pt x="274" y="550"/>
                  </a:lnTo>
                  <a:lnTo>
                    <a:pt x="272" y="552"/>
                  </a:lnTo>
                  <a:lnTo>
                    <a:pt x="272" y="554"/>
                  </a:lnTo>
                  <a:lnTo>
                    <a:pt x="270" y="556"/>
                  </a:lnTo>
                  <a:lnTo>
                    <a:pt x="270" y="558"/>
                  </a:lnTo>
                  <a:lnTo>
                    <a:pt x="270" y="560"/>
                  </a:lnTo>
                  <a:lnTo>
                    <a:pt x="268" y="560"/>
                  </a:lnTo>
                  <a:lnTo>
                    <a:pt x="268" y="562"/>
                  </a:lnTo>
                  <a:lnTo>
                    <a:pt x="268" y="564"/>
                  </a:lnTo>
                  <a:lnTo>
                    <a:pt x="268" y="566"/>
                  </a:lnTo>
                  <a:lnTo>
                    <a:pt x="270" y="570"/>
                  </a:lnTo>
                  <a:lnTo>
                    <a:pt x="270" y="572"/>
                  </a:lnTo>
                  <a:lnTo>
                    <a:pt x="272" y="576"/>
                  </a:lnTo>
                  <a:lnTo>
                    <a:pt x="272" y="578"/>
                  </a:lnTo>
                  <a:lnTo>
                    <a:pt x="272" y="580"/>
                  </a:lnTo>
                  <a:lnTo>
                    <a:pt x="272" y="582"/>
                  </a:lnTo>
                  <a:lnTo>
                    <a:pt x="272" y="584"/>
                  </a:lnTo>
                  <a:lnTo>
                    <a:pt x="272" y="586"/>
                  </a:lnTo>
                  <a:lnTo>
                    <a:pt x="272" y="590"/>
                  </a:lnTo>
                  <a:lnTo>
                    <a:pt x="272" y="594"/>
                  </a:lnTo>
                  <a:lnTo>
                    <a:pt x="272" y="596"/>
                  </a:lnTo>
                  <a:lnTo>
                    <a:pt x="272" y="598"/>
                  </a:lnTo>
                  <a:lnTo>
                    <a:pt x="270" y="598"/>
                  </a:lnTo>
                  <a:lnTo>
                    <a:pt x="272" y="598"/>
                  </a:lnTo>
                  <a:lnTo>
                    <a:pt x="270" y="598"/>
                  </a:lnTo>
                  <a:lnTo>
                    <a:pt x="268" y="598"/>
                  </a:lnTo>
                  <a:lnTo>
                    <a:pt x="270" y="598"/>
                  </a:lnTo>
                  <a:lnTo>
                    <a:pt x="266" y="598"/>
                  </a:lnTo>
                  <a:lnTo>
                    <a:pt x="264" y="598"/>
                  </a:lnTo>
                  <a:lnTo>
                    <a:pt x="262" y="596"/>
                  </a:lnTo>
                  <a:lnTo>
                    <a:pt x="262" y="598"/>
                  </a:lnTo>
                  <a:lnTo>
                    <a:pt x="260" y="598"/>
                  </a:lnTo>
                  <a:lnTo>
                    <a:pt x="260" y="600"/>
                  </a:lnTo>
                  <a:lnTo>
                    <a:pt x="260" y="602"/>
                  </a:lnTo>
                  <a:lnTo>
                    <a:pt x="260" y="604"/>
                  </a:lnTo>
                  <a:lnTo>
                    <a:pt x="260" y="606"/>
                  </a:lnTo>
                  <a:lnTo>
                    <a:pt x="258" y="606"/>
                  </a:lnTo>
                  <a:lnTo>
                    <a:pt x="256" y="608"/>
                  </a:lnTo>
                  <a:lnTo>
                    <a:pt x="254" y="610"/>
                  </a:lnTo>
                  <a:lnTo>
                    <a:pt x="254" y="612"/>
                  </a:lnTo>
                  <a:lnTo>
                    <a:pt x="254" y="616"/>
                  </a:lnTo>
                  <a:lnTo>
                    <a:pt x="254" y="618"/>
                  </a:lnTo>
                  <a:lnTo>
                    <a:pt x="256" y="620"/>
                  </a:lnTo>
                  <a:lnTo>
                    <a:pt x="258" y="620"/>
                  </a:lnTo>
                  <a:lnTo>
                    <a:pt x="260" y="620"/>
                  </a:lnTo>
                  <a:lnTo>
                    <a:pt x="262" y="620"/>
                  </a:lnTo>
                  <a:lnTo>
                    <a:pt x="266" y="622"/>
                  </a:lnTo>
                  <a:lnTo>
                    <a:pt x="266" y="624"/>
                  </a:lnTo>
                  <a:lnTo>
                    <a:pt x="264" y="624"/>
                  </a:lnTo>
                  <a:lnTo>
                    <a:pt x="264" y="622"/>
                  </a:lnTo>
                  <a:lnTo>
                    <a:pt x="262" y="622"/>
                  </a:lnTo>
                  <a:lnTo>
                    <a:pt x="260" y="620"/>
                  </a:lnTo>
                  <a:lnTo>
                    <a:pt x="256" y="620"/>
                  </a:lnTo>
                  <a:lnTo>
                    <a:pt x="254" y="620"/>
                  </a:lnTo>
                  <a:lnTo>
                    <a:pt x="252" y="622"/>
                  </a:lnTo>
                  <a:lnTo>
                    <a:pt x="248" y="622"/>
                  </a:lnTo>
                  <a:lnTo>
                    <a:pt x="244" y="624"/>
                  </a:lnTo>
                  <a:lnTo>
                    <a:pt x="242" y="624"/>
                  </a:lnTo>
                  <a:lnTo>
                    <a:pt x="242" y="626"/>
                  </a:lnTo>
                  <a:lnTo>
                    <a:pt x="240" y="628"/>
                  </a:lnTo>
                  <a:lnTo>
                    <a:pt x="240" y="630"/>
                  </a:lnTo>
                  <a:lnTo>
                    <a:pt x="240" y="636"/>
                  </a:lnTo>
                  <a:lnTo>
                    <a:pt x="240" y="638"/>
                  </a:lnTo>
                  <a:lnTo>
                    <a:pt x="240" y="640"/>
                  </a:lnTo>
                  <a:lnTo>
                    <a:pt x="238" y="642"/>
                  </a:lnTo>
                  <a:lnTo>
                    <a:pt x="238" y="644"/>
                  </a:lnTo>
                  <a:lnTo>
                    <a:pt x="236" y="644"/>
                  </a:lnTo>
                  <a:lnTo>
                    <a:pt x="232" y="648"/>
                  </a:lnTo>
                  <a:lnTo>
                    <a:pt x="230" y="648"/>
                  </a:lnTo>
                  <a:lnTo>
                    <a:pt x="228" y="648"/>
                  </a:lnTo>
                  <a:lnTo>
                    <a:pt x="228" y="650"/>
                  </a:lnTo>
                  <a:lnTo>
                    <a:pt x="226" y="650"/>
                  </a:lnTo>
                  <a:lnTo>
                    <a:pt x="222" y="648"/>
                  </a:lnTo>
                  <a:lnTo>
                    <a:pt x="220" y="648"/>
                  </a:lnTo>
                  <a:lnTo>
                    <a:pt x="220" y="646"/>
                  </a:lnTo>
                  <a:lnTo>
                    <a:pt x="218" y="646"/>
                  </a:lnTo>
                  <a:lnTo>
                    <a:pt x="218" y="644"/>
                  </a:lnTo>
                  <a:lnTo>
                    <a:pt x="216" y="644"/>
                  </a:lnTo>
                  <a:lnTo>
                    <a:pt x="216" y="642"/>
                  </a:lnTo>
                  <a:lnTo>
                    <a:pt x="214" y="642"/>
                  </a:lnTo>
                  <a:lnTo>
                    <a:pt x="212" y="638"/>
                  </a:lnTo>
                  <a:lnTo>
                    <a:pt x="210" y="638"/>
                  </a:lnTo>
                  <a:lnTo>
                    <a:pt x="208" y="632"/>
                  </a:lnTo>
                  <a:lnTo>
                    <a:pt x="206" y="630"/>
                  </a:lnTo>
                  <a:lnTo>
                    <a:pt x="206" y="628"/>
                  </a:lnTo>
                  <a:lnTo>
                    <a:pt x="208" y="628"/>
                  </a:lnTo>
                  <a:lnTo>
                    <a:pt x="204" y="628"/>
                  </a:lnTo>
                  <a:lnTo>
                    <a:pt x="202" y="624"/>
                  </a:lnTo>
                  <a:lnTo>
                    <a:pt x="202" y="622"/>
                  </a:lnTo>
                  <a:lnTo>
                    <a:pt x="200" y="620"/>
                  </a:lnTo>
                  <a:lnTo>
                    <a:pt x="200" y="618"/>
                  </a:lnTo>
                  <a:lnTo>
                    <a:pt x="200" y="616"/>
                  </a:lnTo>
                  <a:lnTo>
                    <a:pt x="198" y="616"/>
                  </a:lnTo>
                  <a:lnTo>
                    <a:pt x="198" y="614"/>
                  </a:lnTo>
                  <a:lnTo>
                    <a:pt x="198" y="612"/>
                  </a:lnTo>
                  <a:lnTo>
                    <a:pt x="198" y="610"/>
                  </a:lnTo>
                  <a:lnTo>
                    <a:pt x="198" y="606"/>
                  </a:lnTo>
                  <a:lnTo>
                    <a:pt x="196" y="606"/>
                  </a:lnTo>
                  <a:lnTo>
                    <a:pt x="198" y="606"/>
                  </a:lnTo>
                  <a:lnTo>
                    <a:pt x="198" y="608"/>
                  </a:lnTo>
                  <a:lnTo>
                    <a:pt x="200" y="608"/>
                  </a:lnTo>
                  <a:lnTo>
                    <a:pt x="200" y="612"/>
                  </a:lnTo>
                  <a:lnTo>
                    <a:pt x="200" y="614"/>
                  </a:lnTo>
                  <a:lnTo>
                    <a:pt x="202" y="616"/>
                  </a:lnTo>
                  <a:lnTo>
                    <a:pt x="202" y="614"/>
                  </a:lnTo>
                  <a:lnTo>
                    <a:pt x="202" y="612"/>
                  </a:lnTo>
                  <a:lnTo>
                    <a:pt x="200" y="610"/>
                  </a:lnTo>
                  <a:lnTo>
                    <a:pt x="200" y="608"/>
                  </a:lnTo>
                  <a:lnTo>
                    <a:pt x="200" y="606"/>
                  </a:lnTo>
                  <a:lnTo>
                    <a:pt x="198" y="606"/>
                  </a:lnTo>
                  <a:lnTo>
                    <a:pt x="196" y="602"/>
                  </a:lnTo>
                  <a:lnTo>
                    <a:pt x="196" y="604"/>
                  </a:lnTo>
                  <a:lnTo>
                    <a:pt x="196" y="606"/>
                  </a:lnTo>
                  <a:lnTo>
                    <a:pt x="196" y="604"/>
                  </a:lnTo>
                  <a:lnTo>
                    <a:pt x="196" y="602"/>
                  </a:lnTo>
                  <a:lnTo>
                    <a:pt x="194" y="600"/>
                  </a:lnTo>
                  <a:lnTo>
                    <a:pt x="192" y="594"/>
                  </a:lnTo>
                  <a:lnTo>
                    <a:pt x="192" y="592"/>
                  </a:lnTo>
                  <a:lnTo>
                    <a:pt x="190" y="586"/>
                  </a:lnTo>
                  <a:lnTo>
                    <a:pt x="190" y="584"/>
                  </a:lnTo>
                  <a:lnTo>
                    <a:pt x="190" y="580"/>
                  </a:lnTo>
                  <a:lnTo>
                    <a:pt x="186" y="570"/>
                  </a:lnTo>
                  <a:lnTo>
                    <a:pt x="184" y="570"/>
                  </a:lnTo>
                  <a:lnTo>
                    <a:pt x="184" y="568"/>
                  </a:lnTo>
                  <a:lnTo>
                    <a:pt x="182" y="568"/>
                  </a:lnTo>
                  <a:lnTo>
                    <a:pt x="182" y="566"/>
                  </a:lnTo>
                  <a:lnTo>
                    <a:pt x="182" y="564"/>
                  </a:lnTo>
                  <a:lnTo>
                    <a:pt x="180" y="562"/>
                  </a:lnTo>
                  <a:lnTo>
                    <a:pt x="178" y="558"/>
                  </a:lnTo>
                  <a:lnTo>
                    <a:pt x="174" y="558"/>
                  </a:lnTo>
                  <a:lnTo>
                    <a:pt x="172" y="558"/>
                  </a:lnTo>
                  <a:lnTo>
                    <a:pt x="172" y="556"/>
                  </a:lnTo>
                  <a:lnTo>
                    <a:pt x="172" y="552"/>
                  </a:lnTo>
                  <a:lnTo>
                    <a:pt x="168" y="548"/>
                  </a:lnTo>
                  <a:lnTo>
                    <a:pt x="166" y="542"/>
                  </a:lnTo>
                  <a:lnTo>
                    <a:pt x="164" y="540"/>
                  </a:lnTo>
                  <a:lnTo>
                    <a:pt x="164" y="538"/>
                  </a:lnTo>
                  <a:lnTo>
                    <a:pt x="164" y="536"/>
                  </a:lnTo>
                  <a:lnTo>
                    <a:pt x="162" y="532"/>
                  </a:lnTo>
                  <a:lnTo>
                    <a:pt x="160" y="526"/>
                  </a:lnTo>
                  <a:lnTo>
                    <a:pt x="160" y="520"/>
                  </a:lnTo>
                  <a:lnTo>
                    <a:pt x="158" y="520"/>
                  </a:lnTo>
                  <a:lnTo>
                    <a:pt x="158" y="518"/>
                  </a:lnTo>
                  <a:lnTo>
                    <a:pt x="158" y="512"/>
                  </a:lnTo>
                  <a:lnTo>
                    <a:pt x="156" y="512"/>
                  </a:lnTo>
                  <a:lnTo>
                    <a:pt x="156" y="510"/>
                  </a:lnTo>
                  <a:lnTo>
                    <a:pt x="154" y="508"/>
                  </a:lnTo>
                  <a:lnTo>
                    <a:pt x="154" y="506"/>
                  </a:lnTo>
                  <a:lnTo>
                    <a:pt x="152" y="504"/>
                  </a:lnTo>
                  <a:lnTo>
                    <a:pt x="152" y="502"/>
                  </a:lnTo>
                  <a:lnTo>
                    <a:pt x="150" y="500"/>
                  </a:lnTo>
                  <a:lnTo>
                    <a:pt x="150" y="498"/>
                  </a:lnTo>
                  <a:lnTo>
                    <a:pt x="152" y="498"/>
                  </a:lnTo>
                  <a:lnTo>
                    <a:pt x="150" y="496"/>
                  </a:lnTo>
                  <a:lnTo>
                    <a:pt x="150" y="498"/>
                  </a:lnTo>
                  <a:lnTo>
                    <a:pt x="148" y="498"/>
                  </a:lnTo>
                  <a:lnTo>
                    <a:pt x="148" y="496"/>
                  </a:lnTo>
                  <a:lnTo>
                    <a:pt x="148" y="494"/>
                  </a:lnTo>
                  <a:lnTo>
                    <a:pt x="148" y="492"/>
                  </a:lnTo>
                  <a:lnTo>
                    <a:pt x="146" y="492"/>
                  </a:lnTo>
                  <a:lnTo>
                    <a:pt x="144" y="490"/>
                  </a:lnTo>
                  <a:lnTo>
                    <a:pt x="144" y="488"/>
                  </a:lnTo>
                  <a:lnTo>
                    <a:pt x="142" y="484"/>
                  </a:lnTo>
                  <a:lnTo>
                    <a:pt x="142" y="482"/>
                  </a:lnTo>
                  <a:lnTo>
                    <a:pt x="140" y="478"/>
                  </a:lnTo>
                  <a:lnTo>
                    <a:pt x="140" y="476"/>
                  </a:lnTo>
                  <a:lnTo>
                    <a:pt x="138" y="476"/>
                  </a:lnTo>
                  <a:lnTo>
                    <a:pt x="140" y="476"/>
                  </a:lnTo>
                  <a:lnTo>
                    <a:pt x="142" y="476"/>
                  </a:lnTo>
                  <a:lnTo>
                    <a:pt x="140" y="476"/>
                  </a:lnTo>
                  <a:lnTo>
                    <a:pt x="140" y="474"/>
                  </a:lnTo>
                  <a:lnTo>
                    <a:pt x="138" y="474"/>
                  </a:lnTo>
                  <a:lnTo>
                    <a:pt x="136" y="468"/>
                  </a:lnTo>
                  <a:lnTo>
                    <a:pt x="134" y="468"/>
                  </a:lnTo>
                  <a:lnTo>
                    <a:pt x="134" y="466"/>
                  </a:lnTo>
                  <a:lnTo>
                    <a:pt x="134" y="464"/>
                  </a:lnTo>
                  <a:lnTo>
                    <a:pt x="132" y="464"/>
                  </a:lnTo>
                  <a:lnTo>
                    <a:pt x="132" y="462"/>
                  </a:lnTo>
                  <a:lnTo>
                    <a:pt x="130" y="462"/>
                  </a:lnTo>
                  <a:lnTo>
                    <a:pt x="128" y="458"/>
                  </a:lnTo>
                  <a:lnTo>
                    <a:pt x="126" y="452"/>
                  </a:lnTo>
                  <a:lnTo>
                    <a:pt x="126" y="450"/>
                  </a:lnTo>
                  <a:lnTo>
                    <a:pt x="126" y="448"/>
                  </a:lnTo>
                  <a:lnTo>
                    <a:pt x="124" y="442"/>
                  </a:lnTo>
                  <a:lnTo>
                    <a:pt x="122" y="438"/>
                  </a:lnTo>
                  <a:lnTo>
                    <a:pt x="124" y="438"/>
                  </a:lnTo>
                  <a:lnTo>
                    <a:pt x="124" y="436"/>
                  </a:lnTo>
                  <a:lnTo>
                    <a:pt x="122" y="434"/>
                  </a:lnTo>
                  <a:lnTo>
                    <a:pt x="120" y="430"/>
                  </a:lnTo>
                  <a:lnTo>
                    <a:pt x="120" y="428"/>
                  </a:lnTo>
                  <a:lnTo>
                    <a:pt x="120" y="426"/>
                  </a:lnTo>
                  <a:lnTo>
                    <a:pt x="118" y="424"/>
                  </a:lnTo>
                  <a:lnTo>
                    <a:pt x="118" y="422"/>
                  </a:lnTo>
                  <a:lnTo>
                    <a:pt x="118" y="420"/>
                  </a:lnTo>
                  <a:lnTo>
                    <a:pt x="118" y="418"/>
                  </a:lnTo>
                  <a:lnTo>
                    <a:pt x="116" y="416"/>
                  </a:lnTo>
                  <a:lnTo>
                    <a:pt x="116" y="414"/>
                  </a:lnTo>
                  <a:lnTo>
                    <a:pt x="114" y="412"/>
                  </a:lnTo>
                  <a:lnTo>
                    <a:pt x="114" y="408"/>
                  </a:lnTo>
                  <a:lnTo>
                    <a:pt x="112" y="406"/>
                  </a:lnTo>
                  <a:lnTo>
                    <a:pt x="112" y="404"/>
                  </a:lnTo>
                  <a:lnTo>
                    <a:pt x="112" y="402"/>
                  </a:lnTo>
                  <a:lnTo>
                    <a:pt x="110" y="400"/>
                  </a:lnTo>
                  <a:lnTo>
                    <a:pt x="110" y="398"/>
                  </a:lnTo>
                  <a:lnTo>
                    <a:pt x="110" y="396"/>
                  </a:lnTo>
                  <a:lnTo>
                    <a:pt x="112" y="396"/>
                  </a:lnTo>
                  <a:lnTo>
                    <a:pt x="112" y="398"/>
                  </a:lnTo>
                  <a:lnTo>
                    <a:pt x="112" y="396"/>
                  </a:lnTo>
                  <a:lnTo>
                    <a:pt x="112" y="394"/>
                  </a:lnTo>
                  <a:lnTo>
                    <a:pt x="110" y="392"/>
                  </a:lnTo>
                  <a:lnTo>
                    <a:pt x="112" y="392"/>
                  </a:lnTo>
                  <a:lnTo>
                    <a:pt x="114" y="390"/>
                  </a:lnTo>
                  <a:lnTo>
                    <a:pt x="112" y="388"/>
                  </a:lnTo>
                  <a:lnTo>
                    <a:pt x="110" y="390"/>
                  </a:lnTo>
                  <a:lnTo>
                    <a:pt x="108" y="394"/>
                  </a:lnTo>
                  <a:lnTo>
                    <a:pt x="108" y="392"/>
                  </a:lnTo>
                  <a:lnTo>
                    <a:pt x="108" y="390"/>
                  </a:lnTo>
                  <a:lnTo>
                    <a:pt x="108" y="386"/>
                  </a:lnTo>
                  <a:lnTo>
                    <a:pt x="108" y="388"/>
                  </a:lnTo>
                  <a:lnTo>
                    <a:pt x="108" y="386"/>
                  </a:lnTo>
                  <a:lnTo>
                    <a:pt x="106" y="386"/>
                  </a:lnTo>
                  <a:lnTo>
                    <a:pt x="106" y="384"/>
                  </a:lnTo>
                  <a:lnTo>
                    <a:pt x="108" y="382"/>
                  </a:lnTo>
                  <a:lnTo>
                    <a:pt x="108" y="384"/>
                  </a:lnTo>
                  <a:lnTo>
                    <a:pt x="112" y="384"/>
                  </a:lnTo>
                  <a:lnTo>
                    <a:pt x="112" y="386"/>
                  </a:lnTo>
                  <a:lnTo>
                    <a:pt x="112" y="384"/>
                  </a:lnTo>
                  <a:lnTo>
                    <a:pt x="110" y="384"/>
                  </a:lnTo>
                  <a:lnTo>
                    <a:pt x="108" y="382"/>
                  </a:lnTo>
                  <a:lnTo>
                    <a:pt x="106" y="382"/>
                  </a:lnTo>
                  <a:lnTo>
                    <a:pt x="104" y="376"/>
                  </a:lnTo>
                  <a:lnTo>
                    <a:pt x="104" y="374"/>
                  </a:lnTo>
                  <a:lnTo>
                    <a:pt x="104" y="372"/>
                  </a:lnTo>
                  <a:lnTo>
                    <a:pt x="104" y="370"/>
                  </a:lnTo>
                  <a:lnTo>
                    <a:pt x="102" y="370"/>
                  </a:lnTo>
                  <a:lnTo>
                    <a:pt x="102" y="368"/>
                  </a:lnTo>
                  <a:lnTo>
                    <a:pt x="104" y="366"/>
                  </a:lnTo>
                  <a:lnTo>
                    <a:pt x="104" y="364"/>
                  </a:lnTo>
                  <a:lnTo>
                    <a:pt x="104" y="362"/>
                  </a:lnTo>
                  <a:lnTo>
                    <a:pt x="104" y="360"/>
                  </a:lnTo>
                  <a:lnTo>
                    <a:pt x="104" y="358"/>
                  </a:lnTo>
                  <a:lnTo>
                    <a:pt x="106" y="356"/>
                  </a:lnTo>
                  <a:lnTo>
                    <a:pt x="106" y="350"/>
                  </a:lnTo>
                  <a:lnTo>
                    <a:pt x="106" y="348"/>
                  </a:lnTo>
                  <a:lnTo>
                    <a:pt x="104" y="348"/>
                  </a:lnTo>
                  <a:lnTo>
                    <a:pt x="104" y="346"/>
                  </a:lnTo>
                  <a:lnTo>
                    <a:pt x="104" y="342"/>
                  </a:lnTo>
                  <a:lnTo>
                    <a:pt x="102" y="340"/>
                  </a:lnTo>
                  <a:lnTo>
                    <a:pt x="100" y="342"/>
                  </a:lnTo>
                  <a:lnTo>
                    <a:pt x="98" y="342"/>
                  </a:lnTo>
                  <a:lnTo>
                    <a:pt x="98" y="340"/>
                  </a:lnTo>
                  <a:lnTo>
                    <a:pt x="100" y="340"/>
                  </a:lnTo>
                  <a:lnTo>
                    <a:pt x="100" y="338"/>
                  </a:lnTo>
                  <a:lnTo>
                    <a:pt x="98" y="338"/>
                  </a:lnTo>
                  <a:lnTo>
                    <a:pt x="98" y="336"/>
                  </a:lnTo>
                  <a:lnTo>
                    <a:pt x="96" y="334"/>
                  </a:lnTo>
                  <a:lnTo>
                    <a:pt x="98" y="334"/>
                  </a:lnTo>
                  <a:lnTo>
                    <a:pt x="100" y="332"/>
                  </a:lnTo>
                  <a:lnTo>
                    <a:pt x="98" y="332"/>
                  </a:lnTo>
                  <a:lnTo>
                    <a:pt x="98" y="334"/>
                  </a:lnTo>
                  <a:lnTo>
                    <a:pt x="96" y="334"/>
                  </a:lnTo>
                  <a:lnTo>
                    <a:pt x="96" y="332"/>
                  </a:lnTo>
                  <a:lnTo>
                    <a:pt x="98" y="332"/>
                  </a:lnTo>
                  <a:lnTo>
                    <a:pt x="98" y="330"/>
                  </a:lnTo>
                  <a:lnTo>
                    <a:pt x="102" y="328"/>
                  </a:lnTo>
                  <a:lnTo>
                    <a:pt x="108" y="326"/>
                  </a:lnTo>
                  <a:lnTo>
                    <a:pt x="108" y="324"/>
                  </a:lnTo>
                  <a:lnTo>
                    <a:pt x="106" y="326"/>
                  </a:lnTo>
                  <a:lnTo>
                    <a:pt x="104" y="326"/>
                  </a:lnTo>
                  <a:lnTo>
                    <a:pt x="100" y="328"/>
                  </a:lnTo>
                  <a:lnTo>
                    <a:pt x="100" y="326"/>
                  </a:lnTo>
                  <a:lnTo>
                    <a:pt x="96" y="326"/>
                  </a:lnTo>
                  <a:lnTo>
                    <a:pt x="96" y="328"/>
                  </a:lnTo>
                  <a:lnTo>
                    <a:pt x="96" y="326"/>
                  </a:lnTo>
                  <a:lnTo>
                    <a:pt x="96" y="324"/>
                  </a:lnTo>
                  <a:lnTo>
                    <a:pt x="96" y="322"/>
                  </a:lnTo>
                  <a:lnTo>
                    <a:pt x="96" y="320"/>
                  </a:lnTo>
                  <a:lnTo>
                    <a:pt x="98" y="320"/>
                  </a:lnTo>
                  <a:lnTo>
                    <a:pt x="96" y="320"/>
                  </a:lnTo>
                  <a:lnTo>
                    <a:pt x="96" y="322"/>
                  </a:lnTo>
                  <a:lnTo>
                    <a:pt x="96" y="320"/>
                  </a:lnTo>
                  <a:lnTo>
                    <a:pt x="96" y="318"/>
                  </a:lnTo>
                  <a:lnTo>
                    <a:pt x="96" y="316"/>
                  </a:lnTo>
                  <a:lnTo>
                    <a:pt x="98" y="316"/>
                  </a:lnTo>
                  <a:lnTo>
                    <a:pt x="100" y="316"/>
                  </a:lnTo>
                  <a:lnTo>
                    <a:pt x="102" y="316"/>
                  </a:lnTo>
                  <a:lnTo>
                    <a:pt x="102" y="314"/>
                  </a:lnTo>
                  <a:lnTo>
                    <a:pt x="100" y="314"/>
                  </a:lnTo>
                  <a:lnTo>
                    <a:pt x="98" y="314"/>
                  </a:lnTo>
                  <a:lnTo>
                    <a:pt x="96" y="314"/>
                  </a:lnTo>
                  <a:lnTo>
                    <a:pt x="94" y="314"/>
                  </a:lnTo>
                  <a:lnTo>
                    <a:pt x="94" y="316"/>
                  </a:lnTo>
                  <a:lnTo>
                    <a:pt x="92" y="314"/>
                  </a:lnTo>
                  <a:lnTo>
                    <a:pt x="90" y="314"/>
                  </a:lnTo>
                  <a:lnTo>
                    <a:pt x="88" y="314"/>
                  </a:lnTo>
                  <a:lnTo>
                    <a:pt x="90" y="316"/>
                  </a:lnTo>
                  <a:lnTo>
                    <a:pt x="92" y="318"/>
                  </a:lnTo>
                  <a:lnTo>
                    <a:pt x="90" y="318"/>
                  </a:lnTo>
                  <a:lnTo>
                    <a:pt x="88" y="320"/>
                  </a:lnTo>
                  <a:lnTo>
                    <a:pt x="86" y="320"/>
                  </a:lnTo>
                  <a:lnTo>
                    <a:pt x="88" y="320"/>
                  </a:lnTo>
                  <a:lnTo>
                    <a:pt x="88" y="322"/>
                  </a:lnTo>
                  <a:lnTo>
                    <a:pt x="88" y="320"/>
                  </a:lnTo>
                  <a:lnTo>
                    <a:pt x="88" y="322"/>
                  </a:lnTo>
                  <a:lnTo>
                    <a:pt x="88" y="324"/>
                  </a:lnTo>
                  <a:lnTo>
                    <a:pt x="86" y="324"/>
                  </a:lnTo>
                  <a:lnTo>
                    <a:pt x="86" y="322"/>
                  </a:lnTo>
                  <a:lnTo>
                    <a:pt x="84" y="322"/>
                  </a:lnTo>
                  <a:lnTo>
                    <a:pt x="86" y="324"/>
                  </a:lnTo>
                  <a:lnTo>
                    <a:pt x="88" y="324"/>
                  </a:lnTo>
                  <a:lnTo>
                    <a:pt x="90" y="326"/>
                  </a:lnTo>
                  <a:lnTo>
                    <a:pt x="92" y="328"/>
                  </a:lnTo>
                  <a:lnTo>
                    <a:pt x="92" y="332"/>
                  </a:lnTo>
                  <a:lnTo>
                    <a:pt x="90" y="334"/>
                  </a:lnTo>
                  <a:lnTo>
                    <a:pt x="88" y="336"/>
                  </a:lnTo>
                  <a:lnTo>
                    <a:pt x="88" y="338"/>
                  </a:lnTo>
                  <a:lnTo>
                    <a:pt x="90" y="338"/>
                  </a:lnTo>
                  <a:lnTo>
                    <a:pt x="88" y="340"/>
                  </a:lnTo>
                  <a:lnTo>
                    <a:pt x="82" y="342"/>
                  </a:lnTo>
                  <a:lnTo>
                    <a:pt x="78" y="344"/>
                  </a:lnTo>
                  <a:lnTo>
                    <a:pt x="76" y="346"/>
                  </a:lnTo>
                  <a:lnTo>
                    <a:pt x="74" y="348"/>
                  </a:lnTo>
                  <a:lnTo>
                    <a:pt x="72" y="348"/>
                  </a:lnTo>
                  <a:lnTo>
                    <a:pt x="70" y="350"/>
                  </a:lnTo>
                  <a:lnTo>
                    <a:pt x="66" y="350"/>
                  </a:lnTo>
                  <a:lnTo>
                    <a:pt x="64" y="352"/>
                  </a:lnTo>
                  <a:lnTo>
                    <a:pt x="60" y="350"/>
                  </a:lnTo>
                  <a:lnTo>
                    <a:pt x="58" y="348"/>
                  </a:lnTo>
                  <a:lnTo>
                    <a:pt x="56" y="348"/>
                  </a:lnTo>
                  <a:lnTo>
                    <a:pt x="52" y="346"/>
                  </a:lnTo>
                  <a:lnTo>
                    <a:pt x="50" y="344"/>
                  </a:lnTo>
                  <a:lnTo>
                    <a:pt x="48" y="342"/>
                  </a:lnTo>
                  <a:lnTo>
                    <a:pt x="48" y="340"/>
                  </a:lnTo>
                  <a:lnTo>
                    <a:pt x="46" y="338"/>
                  </a:lnTo>
                  <a:lnTo>
                    <a:pt x="44" y="336"/>
                  </a:lnTo>
                  <a:lnTo>
                    <a:pt x="42" y="334"/>
                  </a:lnTo>
                  <a:lnTo>
                    <a:pt x="40" y="332"/>
                  </a:lnTo>
                  <a:lnTo>
                    <a:pt x="38" y="328"/>
                  </a:lnTo>
                  <a:lnTo>
                    <a:pt x="36" y="328"/>
                  </a:lnTo>
                  <a:lnTo>
                    <a:pt x="32" y="324"/>
                  </a:lnTo>
                  <a:lnTo>
                    <a:pt x="30" y="322"/>
                  </a:lnTo>
                  <a:lnTo>
                    <a:pt x="28" y="320"/>
                  </a:lnTo>
                  <a:lnTo>
                    <a:pt x="26" y="320"/>
                  </a:lnTo>
                  <a:lnTo>
                    <a:pt x="26" y="318"/>
                  </a:lnTo>
                  <a:lnTo>
                    <a:pt x="22" y="316"/>
                  </a:lnTo>
                  <a:lnTo>
                    <a:pt x="22" y="314"/>
                  </a:lnTo>
                  <a:lnTo>
                    <a:pt x="20" y="314"/>
                  </a:lnTo>
                  <a:lnTo>
                    <a:pt x="20" y="312"/>
                  </a:lnTo>
                  <a:lnTo>
                    <a:pt x="22" y="312"/>
                  </a:lnTo>
                  <a:lnTo>
                    <a:pt x="22" y="310"/>
                  </a:lnTo>
                  <a:lnTo>
                    <a:pt x="24" y="310"/>
                  </a:lnTo>
                  <a:lnTo>
                    <a:pt x="24" y="312"/>
                  </a:lnTo>
                  <a:lnTo>
                    <a:pt x="26" y="312"/>
                  </a:lnTo>
                  <a:lnTo>
                    <a:pt x="26" y="314"/>
                  </a:lnTo>
                  <a:lnTo>
                    <a:pt x="28" y="314"/>
                  </a:lnTo>
                  <a:lnTo>
                    <a:pt x="32" y="312"/>
                  </a:lnTo>
                  <a:lnTo>
                    <a:pt x="36" y="310"/>
                  </a:lnTo>
                  <a:lnTo>
                    <a:pt x="40" y="310"/>
                  </a:lnTo>
                  <a:lnTo>
                    <a:pt x="42" y="308"/>
                  </a:lnTo>
                  <a:lnTo>
                    <a:pt x="44" y="308"/>
                  </a:lnTo>
                  <a:lnTo>
                    <a:pt x="46" y="308"/>
                  </a:lnTo>
                  <a:lnTo>
                    <a:pt x="46" y="306"/>
                  </a:lnTo>
                  <a:lnTo>
                    <a:pt x="48" y="300"/>
                  </a:lnTo>
                  <a:lnTo>
                    <a:pt x="48" y="298"/>
                  </a:lnTo>
                  <a:lnTo>
                    <a:pt x="50" y="298"/>
                  </a:lnTo>
                  <a:lnTo>
                    <a:pt x="50" y="296"/>
                  </a:lnTo>
                  <a:lnTo>
                    <a:pt x="50" y="294"/>
                  </a:lnTo>
                  <a:lnTo>
                    <a:pt x="48" y="294"/>
                  </a:lnTo>
                  <a:lnTo>
                    <a:pt x="48" y="296"/>
                  </a:lnTo>
                  <a:lnTo>
                    <a:pt x="48" y="298"/>
                  </a:lnTo>
                  <a:lnTo>
                    <a:pt x="46" y="298"/>
                  </a:lnTo>
                  <a:lnTo>
                    <a:pt x="38" y="300"/>
                  </a:lnTo>
                  <a:lnTo>
                    <a:pt x="36" y="302"/>
                  </a:lnTo>
                  <a:lnTo>
                    <a:pt x="30" y="302"/>
                  </a:lnTo>
                  <a:lnTo>
                    <a:pt x="26" y="300"/>
                  </a:lnTo>
                  <a:lnTo>
                    <a:pt x="24" y="300"/>
                  </a:lnTo>
                  <a:lnTo>
                    <a:pt x="22" y="298"/>
                  </a:lnTo>
                  <a:lnTo>
                    <a:pt x="20" y="296"/>
                  </a:lnTo>
                  <a:lnTo>
                    <a:pt x="18" y="296"/>
                  </a:lnTo>
                  <a:lnTo>
                    <a:pt x="14" y="294"/>
                  </a:lnTo>
                  <a:lnTo>
                    <a:pt x="12" y="292"/>
                  </a:lnTo>
                  <a:lnTo>
                    <a:pt x="10" y="290"/>
                  </a:lnTo>
                  <a:lnTo>
                    <a:pt x="6" y="286"/>
                  </a:lnTo>
                  <a:lnTo>
                    <a:pt x="6" y="284"/>
                  </a:lnTo>
                  <a:lnTo>
                    <a:pt x="6" y="282"/>
                  </a:lnTo>
                  <a:lnTo>
                    <a:pt x="6" y="280"/>
                  </a:lnTo>
                  <a:lnTo>
                    <a:pt x="10" y="278"/>
                  </a:lnTo>
                  <a:lnTo>
                    <a:pt x="12" y="276"/>
                  </a:lnTo>
                  <a:lnTo>
                    <a:pt x="10" y="276"/>
                  </a:lnTo>
                  <a:lnTo>
                    <a:pt x="6" y="278"/>
                  </a:lnTo>
                  <a:lnTo>
                    <a:pt x="6" y="280"/>
                  </a:lnTo>
                  <a:lnTo>
                    <a:pt x="4" y="280"/>
                  </a:lnTo>
                  <a:lnTo>
                    <a:pt x="4" y="282"/>
                  </a:lnTo>
                  <a:lnTo>
                    <a:pt x="2" y="282"/>
                  </a:lnTo>
                  <a:lnTo>
                    <a:pt x="0" y="282"/>
                  </a:lnTo>
                  <a:lnTo>
                    <a:pt x="0" y="280"/>
                  </a:lnTo>
                  <a:lnTo>
                    <a:pt x="2" y="280"/>
                  </a:lnTo>
                  <a:lnTo>
                    <a:pt x="0" y="278"/>
                  </a:lnTo>
                  <a:lnTo>
                    <a:pt x="0" y="276"/>
                  </a:lnTo>
                  <a:lnTo>
                    <a:pt x="0" y="274"/>
                  </a:lnTo>
                  <a:lnTo>
                    <a:pt x="2" y="274"/>
                  </a:lnTo>
                  <a:lnTo>
                    <a:pt x="4" y="272"/>
                  </a:lnTo>
                  <a:lnTo>
                    <a:pt x="10" y="272"/>
                  </a:lnTo>
                  <a:lnTo>
                    <a:pt x="12" y="272"/>
                  </a:lnTo>
                  <a:lnTo>
                    <a:pt x="12" y="270"/>
                  </a:lnTo>
                  <a:lnTo>
                    <a:pt x="10" y="266"/>
                  </a:lnTo>
                  <a:lnTo>
                    <a:pt x="12" y="266"/>
                  </a:lnTo>
                  <a:lnTo>
                    <a:pt x="14" y="266"/>
                  </a:lnTo>
                  <a:lnTo>
                    <a:pt x="16" y="266"/>
                  </a:lnTo>
                  <a:lnTo>
                    <a:pt x="16" y="268"/>
                  </a:lnTo>
                  <a:lnTo>
                    <a:pt x="18" y="266"/>
                  </a:lnTo>
                  <a:lnTo>
                    <a:pt x="22" y="266"/>
                  </a:lnTo>
                  <a:lnTo>
                    <a:pt x="24" y="266"/>
                  </a:lnTo>
                  <a:lnTo>
                    <a:pt x="28" y="266"/>
                  </a:lnTo>
                  <a:lnTo>
                    <a:pt x="30" y="266"/>
                  </a:lnTo>
                  <a:lnTo>
                    <a:pt x="30" y="268"/>
                  </a:lnTo>
                  <a:lnTo>
                    <a:pt x="32" y="268"/>
                  </a:lnTo>
                  <a:lnTo>
                    <a:pt x="32" y="270"/>
                  </a:lnTo>
                  <a:lnTo>
                    <a:pt x="38" y="270"/>
                  </a:lnTo>
                  <a:lnTo>
                    <a:pt x="40" y="270"/>
                  </a:lnTo>
                  <a:lnTo>
                    <a:pt x="40" y="268"/>
                  </a:lnTo>
                  <a:lnTo>
                    <a:pt x="40" y="266"/>
                  </a:lnTo>
                  <a:lnTo>
                    <a:pt x="42" y="266"/>
                  </a:lnTo>
                  <a:lnTo>
                    <a:pt x="44" y="266"/>
                  </a:lnTo>
                  <a:lnTo>
                    <a:pt x="44" y="264"/>
                  </a:lnTo>
                  <a:lnTo>
                    <a:pt x="46" y="264"/>
                  </a:lnTo>
                  <a:lnTo>
                    <a:pt x="48" y="262"/>
                  </a:lnTo>
                  <a:lnTo>
                    <a:pt x="48" y="264"/>
                  </a:lnTo>
                  <a:lnTo>
                    <a:pt x="48" y="266"/>
                  </a:lnTo>
                  <a:lnTo>
                    <a:pt x="48" y="268"/>
                  </a:lnTo>
                  <a:lnTo>
                    <a:pt x="50" y="268"/>
                  </a:lnTo>
                  <a:lnTo>
                    <a:pt x="52" y="268"/>
                  </a:lnTo>
                  <a:lnTo>
                    <a:pt x="54" y="268"/>
                  </a:lnTo>
                  <a:lnTo>
                    <a:pt x="54" y="266"/>
                  </a:lnTo>
                  <a:lnTo>
                    <a:pt x="54" y="264"/>
                  </a:lnTo>
                  <a:lnTo>
                    <a:pt x="56" y="264"/>
                  </a:lnTo>
                  <a:lnTo>
                    <a:pt x="58" y="264"/>
                  </a:lnTo>
                  <a:lnTo>
                    <a:pt x="58" y="262"/>
                  </a:lnTo>
                  <a:lnTo>
                    <a:pt x="56" y="262"/>
                  </a:lnTo>
                  <a:lnTo>
                    <a:pt x="56" y="260"/>
                  </a:lnTo>
                  <a:lnTo>
                    <a:pt x="56" y="258"/>
                  </a:lnTo>
                  <a:lnTo>
                    <a:pt x="58" y="256"/>
                  </a:lnTo>
                  <a:lnTo>
                    <a:pt x="56" y="256"/>
                  </a:lnTo>
                  <a:lnTo>
                    <a:pt x="54" y="252"/>
                  </a:lnTo>
                  <a:lnTo>
                    <a:pt x="54" y="250"/>
                  </a:lnTo>
                  <a:lnTo>
                    <a:pt x="52" y="248"/>
                  </a:lnTo>
                  <a:lnTo>
                    <a:pt x="52" y="246"/>
                  </a:lnTo>
                  <a:lnTo>
                    <a:pt x="52" y="244"/>
                  </a:lnTo>
                  <a:lnTo>
                    <a:pt x="50" y="244"/>
                  </a:lnTo>
                  <a:lnTo>
                    <a:pt x="48" y="242"/>
                  </a:lnTo>
                  <a:lnTo>
                    <a:pt x="48" y="240"/>
                  </a:lnTo>
                  <a:lnTo>
                    <a:pt x="48" y="238"/>
                  </a:lnTo>
                  <a:lnTo>
                    <a:pt x="48" y="236"/>
                  </a:lnTo>
                  <a:lnTo>
                    <a:pt x="48" y="234"/>
                  </a:lnTo>
                  <a:lnTo>
                    <a:pt x="48" y="232"/>
                  </a:lnTo>
                  <a:lnTo>
                    <a:pt x="46" y="232"/>
                  </a:lnTo>
                  <a:lnTo>
                    <a:pt x="44" y="232"/>
                  </a:lnTo>
                  <a:lnTo>
                    <a:pt x="42" y="232"/>
                  </a:lnTo>
                  <a:lnTo>
                    <a:pt x="40" y="232"/>
                  </a:lnTo>
                  <a:lnTo>
                    <a:pt x="38" y="232"/>
                  </a:lnTo>
                  <a:lnTo>
                    <a:pt x="34" y="226"/>
                  </a:lnTo>
                  <a:lnTo>
                    <a:pt x="34" y="224"/>
                  </a:lnTo>
                  <a:lnTo>
                    <a:pt x="34" y="222"/>
                  </a:lnTo>
                  <a:lnTo>
                    <a:pt x="34" y="220"/>
                  </a:lnTo>
                  <a:lnTo>
                    <a:pt x="34" y="218"/>
                  </a:lnTo>
                  <a:lnTo>
                    <a:pt x="34" y="216"/>
                  </a:lnTo>
                  <a:lnTo>
                    <a:pt x="34" y="214"/>
                  </a:lnTo>
                  <a:lnTo>
                    <a:pt x="34" y="212"/>
                  </a:lnTo>
                  <a:lnTo>
                    <a:pt x="32" y="212"/>
                  </a:lnTo>
                  <a:lnTo>
                    <a:pt x="30" y="212"/>
                  </a:lnTo>
                  <a:lnTo>
                    <a:pt x="28" y="212"/>
                  </a:lnTo>
                  <a:lnTo>
                    <a:pt x="26" y="212"/>
                  </a:lnTo>
                  <a:lnTo>
                    <a:pt x="24" y="212"/>
                  </a:lnTo>
                  <a:lnTo>
                    <a:pt x="24" y="210"/>
                  </a:lnTo>
                  <a:lnTo>
                    <a:pt x="22" y="210"/>
                  </a:lnTo>
                  <a:lnTo>
                    <a:pt x="20" y="208"/>
                  </a:lnTo>
                  <a:lnTo>
                    <a:pt x="18" y="208"/>
                  </a:lnTo>
                  <a:lnTo>
                    <a:pt x="18" y="206"/>
                  </a:lnTo>
                  <a:lnTo>
                    <a:pt x="18" y="202"/>
                  </a:lnTo>
                  <a:lnTo>
                    <a:pt x="18" y="198"/>
                  </a:lnTo>
                  <a:lnTo>
                    <a:pt x="20" y="194"/>
                  </a:lnTo>
                  <a:lnTo>
                    <a:pt x="22" y="194"/>
                  </a:lnTo>
                  <a:lnTo>
                    <a:pt x="24" y="192"/>
                  </a:lnTo>
                  <a:lnTo>
                    <a:pt x="26" y="188"/>
                  </a:lnTo>
                  <a:lnTo>
                    <a:pt x="26" y="186"/>
                  </a:lnTo>
                  <a:lnTo>
                    <a:pt x="26" y="184"/>
                  </a:lnTo>
                  <a:lnTo>
                    <a:pt x="28" y="182"/>
                  </a:lnTo>
                  <a:lnTo>
                    <a:pt x="28" y="180"/>
                  </a:lnTo>
                  <a:lnTo>
                    <a:pt x="30" y="180"/>
                  </a:lnTo>
                  <a:lnTo>
                    <a:pt x="32" y="176"/>
                  </a:lnTo>
                  <a:lnTo>
                    <a:pt x="34" y="176"/>
                  </a:lnTo>
                  <a:lnTo>
                    <a:pt x="36" y="176"/>
                  </a:lnTo>
                  <a:lnTo>
                    <a:pt x="36" y="178"/>
                  </a:lnTo>
                  <a:lnTo>
                    <a:pt x="38" y="178"/>
                  </a:lnTo>
                  <a:lnTo>
                    <a:pt x="38" y="180"/>
                  </a:lnTo>
                  <a:lnTo>
                    <a:pt x="40" y="182"/>
                  </a:lnTo>
                  <a:lnTo>
                    <a:pt x="40" y="184"/>
                  </a:lnTo>
                  <a:lnTo>
                    <a:pt x="42" y="184"/>
                  </a:lnTo>
                  <a:lnTo>
                    <a:pt x="44" y="184"/>
                  </a:lnTo>
                  <a:lnTo>
                    <a:pt x="46" y="184"/>
                  </a:lnTo>
                  <a:lnTo>
                    <a:pt x="48" y="182"/>
                  </a:lnTo>
                  <a:lnTo>
                    <a:pt x="48" y="180"/>
                  </a:lnTo>
                  <a:lnTo>
                    <a:pt x="50" y="180"/>
                  </a:lnTo>
                  <a:lnTo>
                    <a:pt x="52" y="180"/>
                  </a:lnTo>
                  <a:lnTo>
                    <a:pt x="54" y="180"/>
                  </a:lnTo>
                  <a:lnTo>
                    <a:pt x="56" y="180"/>
                  </a:lnTo>
                  <a:lnTo>
                    <a:pt x="58" y="180"/>
                  </a:lnTo>
                  <a:lnTo>
                    <a:pt x="62" y="178"/>
                  </a:lnTo>
                  <a:lnTo>
                    <a:pt x="62" y="176"/>
                  </a:lnTo>
                  <a:lnTo>
                    <a:pt x="62" y="174"/>
                  </a:lnTo>
                  <a:lnTo>
                    <a:pt x="64" y="174"/>
                  </a:lnTo>
                  <a:lnTo>
                    <a:pt x="64" y="172"/>
                  </a:lnTo>
                  <a:lnTo>
                    <a:pt x="66" y="172"/>
                  </a:lnTo>
                  <a:lnTo>
                    <a:pt x="66" y="170"/>
                  </a:lnTo>
                  <a:lnTo>
                    <a:pt x="66" y="168"/>
                  </a:lnTo>
                  <a:lnTo>
                    <a:pt x="68" y="166"/>
                  </a:lnTo>
                  <a:lnTo>
                    <a:pt x="68" y="162"/>
                  </a:lnTo>
                  <a:lnTo>
                    <a:pt x="70" y="160"/>
                  </a:lnTo>
                  <a:lnTo>
                    <a:pt x="72" y="158"/>
                  </a:lnTo>
                  <a:lnTo>
                    <a:pt x="74" y="156"/>
                  </a:lnTo>
                  <a:lnTo>
                    <a:pt x="76" y="156"/>
                  </a:lnTo>
                  <a:lnTo>
                    <a:pt x="78" y="154"/>
                  </a:lnTo>
                  <a:lnTo>
                    <a:pt x="80" y="154"/>
                  </a:lnTo>
                  <a:lnTo>
                    <a:pt x="80" y="150"/>
                  </a:lnTo>
                  <a:lnTo>
                    <a:pt x="82" y="148"/>
                  </a:lnTo>
                  <a:lnTo>
                    <a:pt x="84" y="140"/>
                  </a:lnTo>
                  <a:lnTo>
                    <a:pt x="84" y="136"/>
                  </a:lnTo>
                  <a:lnTo>
                    <a:pt x="84" y="132"/>
                  </a:lnTo>
                  <a:lnTo>
                    <a:pt x="86" y="132"/>
                  </a:lnTo>
                  <a:lnTo>
                    <a:pt x="88" y="130"/>
                  </a:lnTo>
                  <a:lnTo>
                    <a:pt x="90" y="128"/>
                  </a:lnTo>
                  <a:lnTo>
                    <a:pt x="92" y="128"/>
                  </a:lnTo>
                  <a:lnTo>
                    <a:pt x="96" y="126"/>
                  </a:lnTo>
                  <a:lnTo>
                    <a:pt x="94" y="124"/>
                  </a:lnTo>
                  <a:lnTo>
                    <a:pt x="92" y="122"/>
                  </a:lnTo>
                  <a:lnTo>
                    <a:pt x="94" y="120"/>
                  </a:lnTo>
                  <a:lnTo>
                    <a:pt x="96" y="118"/>
                  </a:lnTo>
                  <a:lnTo>
                    <a:pt x="96" y="116"/>
                  </a:lnTo>
                  <a:lnTo>
                    <a:pt x="96" y="114"/>
                  </a:lnTo>
                  <a:lnTo>
                    <a:pt x="98" y="110"/>
                  </a:lnTo>
                  <a:lnTo>
                    <a:pt x="102" y="108"/>
                  </a:lnTo>
                  <a:lnTo>
                    <a:pt x="104" y="106"/>
                  </a:lnTo>
                  <a:lnTo>
                    <a:pt x="104" y="104"/>
                  </a:lnTo>
                  <a:lnTo>
                    <a:pt x="102" y="104"/>
                  </a:lnTo>
                  <a:lnTo>
                    <a:pt x="102" y="106"/>
                  </a:lnTo>
                  <a:lnTo>
                    <a:pt x="100" y="104"/>
                  </a:lnTo>
                  <a:lnTo>
                    <a:pt x="100" y="102"/>
                  </a:lnTo>
                  <a:lnTo>
                    <a:pt x="100" y="98"/>
                  </a:lnTo>
                  <a:lnTo>
                    <a:pt x="100" y="96"/>
                  </a:lnTo>
                  <a:lnTo>
                    <a:pt x="100" y="92"/>
                  </a:lnTo>
                  <a:lnTo>
                    <a:pt x="98" y="92"/>
                  </a:lnTo>
                  <a:lnTo>
                    <a:pt x="98" y="90"/>
                  </a:lnTo>
                  <a:lnTo>
                    <a:pt x="96" y="90"/>
                  </a:lnTo>
                  <a:lnTo>
                    <a:pt x="98" y="86"/>
                  </a:lnTo>
                  <a:lnTo>
                    <a:pt x="100" y="84"/>
                  </a:lnTo>
                  <a:lnTo>
                    <a:pt x="102" y="82"/>
                  </a:lnTo>
                  <a:lnTo>
                    <a:pt x="104" y="82"/>
                  </a:lnTo>
                  <a:lnTo>
                    <a:pt x="106" y="82"/>
                  </a:lnTo>
                  <a:lnTo>
                    <a:pt x="110" y="80"/>
                  </a:lnTo>
                  <a:lnTo>
                    <a:pt x="112" y="80"/>
                  </a:lnTo>
                  <a:lnTo>
                    <a:pt x="112" y="78"/>
                  </a:lnTo>
                  <a:lnTo>
                    <a:pt x="110" y="78"/>
                  </a:lnTo>
                  <a:lnTo>
                    <a:pt x="110" y="76"/>
                  </a:lnTo>
                  <a:lnTo>
                    <a:pt x="108" y="74"/>
                  </a:lnTo>
                  <a:lnTo>
                    <a:pt x="104" y="72"/>
                  </a:lnTo>
                  <a:lnTo>
                    <a:pt x="100" y="74"/>
                  </a:lnTo>
                  <a:lnTo>
                    <a:pt x="98" y="74"/>
                  </a:lnTo>
                  <a:lnTo>
                    <a:pt x="98" y="72"/>
                  </a:lnTo>
                  <a:lnTo>
                    <a:pt x="96" y="72"/>
                  </a:lnTo>
                  <a:lnTo>
                    <a:pt x="96" y="70"/>
                  </a:lnTo>
                  <a:lnTo>
                    <a:pt x="96" y="68"/>
                  </a:lnTo>
                  <a:lnTo>
                    <a:pt x="96" y="66"/>
                  </a:lnTo>
                  <a:lnTo>
                    <a:pt x="94" y="66"/>
                  </a:lnTo>
                  <a:lnTo>
                    <a:pt x="90" y="66"/>
                  </a:lnTo>
                  <a:lnTo>
                    <a:pt x="90" y="64"/>
                  </a:lnTo>
                  <a:lnTo>
                    <a:pt x="90" y="62"/>
                  </a:lnTo>
                  <a:lnTo>
                    <a:pt x="88" y="60"/>
                  </a:lnTo>
                  <a:lnTo>
                    <a:pt x="86" y="60"/>
                  </a:lnTo>
                  <a:lnTo>
                    <a:pt x="84" y="58"/>
                  </a:lnTo>
                  <a:lnTo>
                    <a:pt x="82" y="56"/>
                  </a:lnTo>
                  <a:lnTo>
                    <a:pt x="80" y="56"/>
                  </a:lnTo>
                  <a:lnTo>
                    <a:pt x="80" y="54"/>
                  </a:lnTo>
                  <a:lnTo>
                    <a:pt x="80" y="52"/>
                  </a:lnTo>
                  <a:lnTo>
                    <a:pt x="82" y="52"/>
                  </a:lnTo>
                  <a:lnTo>
                    <a:pt x="82" y="50"/>
                  </a:lnTo>
                  <a:lnTo>
                    <a:pt x="82" y="48"/>
                  </a:lnTo>
                  <a:lnTo>
                    <a:pt x="82" y="46"/>
                  </a:lnTo>
                  <a:lnTo>
                    <a:pt x="80" y="46"/>
                  </a:lnTo>
                  <a:lnTo>
                    <a:pt x="78" y="44"/>
                  </a:lnTo>
                  <a:lnTo>
                    <a:pt x="76" y="42"/>
                  </a:lnTo>
                  <a:lnTo>
                    <a:pt x="76" y="40"/>
                  </a:lnTo>
                  <a:lnTo>
                    <a:pt x="78" y="40"/>
                  </a:lnTo>
                  <a:lnTo>
                    <a:pt x="80" y="40"/>
                  </a:lnTo>
                  <a:lnTo>
                    <a:pt x="80" y="38"/>
                  </a:lnTo>
                  <a:lnTo>
                    <a:pt x="82" y="38"/>
                  </a:lnTo>
                  <a:lnTo>
                    <a:pt x="82" y="36"/>
                  </a:lnTo>
                  <a:lnTo>
                    <a:pt x="80" y="34"/>
                  </a:lnTo>
                  <a:lnTo>
                    <a:pt x="78" y="34"/>
                  </a:lnTo>
                  <a:lnTo>
                    <a:pt x="76" y="34"/>
                  </a:lnTo>
                  <a:lnTo>
                    <a:pt x="76" y="36"/>
                  </a:lnTo>
                  <a:lnTo>
                    <a:pt x="74" y="36"/>
                  </a:lnTo>
                  <a:lnTo>
                    <a:pt x="74" y="34"/>
                  </a:lnTo>
                  <a:lnTo>
                    <a:pt x="72" y="32"/>
                  </a:lnTo>
                  <a:lnTo>
                    <a:pt x="74" y="32"/>
                  </a:lnTo>
                  <a:lnTo>
                    <a:pt x="74" y="30"/>
                  </a:lnTo>
                  <a:lnTo>
                    <a:pt x="72" y="30"/>
                  </a:lnTo>
                  <a:lnTo>
                    <a:pt x="70" y="30"/>
                  </a:lnTo>
                  <a:lnTo>
                    <a:pt x="70" y="28"/>
                  </a:lnTo>
                  <a:lnTo>
                    <a:pt x="68" y="28"/>
                  </a:lnTo>
                  <a:lnTo>
                    <a:pt x="70" y="24"/>
                  </a:lnTo>
                  <a:lnTo>
                    <a:pt x="70" y="22"/>
                  </a:lnTo>
                  <a:lnTo>
                    <a:pt x="70" y="20"/>
                  </a:lnTo>
                  <a:lnTo>
                    <a:pt x="72" y="20"/>
                  </a:lnTo>
                  <a:lnTo>
                    <a:pt x="74" y="20"/>
                  </a:lnTo>
                  <a:lnTo>
                    <a:pt x="76" y="20"/>
                  </a:lnTo>
                  <a:lnTo>
                    <a:pt x="76" y="18"/>
                  </a:lnTo>
                  <a:lnTo>
                    <a:pt x="78" y="18"/>
                  </a:lnTo>
                  <a:lnTo>
                    <a:pt x="80" y="18"/>
                  </a:lnTo>
                  <a:lnTo>
                    <a:pt x="82" y="18"/>
                  </a:lnTo>
                  <a:lnTo>
                    <a:pt x="82" y="20"/>
                  </a:lnTo>
                  <a:lnTo>
                    <a:pt x="84" y="20"/>
                  </a:lnTo>
                  <a:lnTo>
                    <a:pt x="86" y="20"/>
                  </a:lnTo>
                  <a:lnTo>
                    <a:pt x="94" y="22"/>
                  </a:lnTo>
                  <a:lnTo>
                    <a:pt x="96" y="22"/>
                  </a:lnTo>
                  <a:lnTo>
                    <a:pt x="98" y="24"/>
                  </a:lnTo>
                  <a:lnTo>
                    <a:pt x="104" y="24"/>
                  </a:lnTo>
                  <a:lnTo>
                    <a:pt x="108" y="24"/>
                  </a:lnTo>
                  <a:lnTo>
                    <a:pt x="108" y="22"/>
                  </a:lnTo>
                  <a:lnTo>
                    <a:pt x="110" y="22"/>
                  </a:lnTo>
                  <a:lnTo>
                    <a:pt x="112" y="22"/>
                  </a:lnTo>
                  <a:lnTo>
                    <a:pt x="114" y="22"/>
                  </a:lnTo>
                  <a:lnTo>
                    <a:pt x="116" y="22"/>
                  </a:lnTo>
                  <a:lnTo>
                    <a:pt x="116" y="20"/>
                  </a:lnTo>
                  <a:lnTo>
                    <a:pt x="118" y="18"/>
                  </a:lnTo>
                  <a:lnTo>
                    <a:pt x="120" y="18"/>
                  </a:lnTo>
                  <a:lnTo>
                    <a:pt x="124" y="18"/>
                  </a:lnTo>
                  <a:lnTo>
                    <a:pt x="126" y="20"/>
                  </a:lnTo>
                  <a:lnTo>
                    <a:pt x="128" y="20"/>
                  </a:lnTo>
                  <a:lnTo>
                    <a:pt x="128" y="22"/>
                  </a:lnTo>
                  <a:lnTo>
                    <a:pt x="128" y="20"/>
                  </a:lnTo>
                  <a:lnTo>
                    <a:pt x="130" y="20"/>
                  </a:lnTo>
                  <a:lnTo>
                    <a:pt x="130" y="18"/>
                  </a:lnTo>
                  <a:lnTo>
                    <a:pt x="128" y="16"/>
                  </a:lnTo>
                  <a:lnTo>
                    <a:pt x="130" y="14"/>
                  </a:lnTo>
                  <a:lnTo>
                    <a:pt x="130" y="12"/>
                  </a:lnTo>
                  <a:lnTo>
                    <a:pt x="130" y="10"/>
                  </a:lnTo>
                  <a:lnTo>
                    <a:pt x="132" y="8"/>
                  </a:lnTo>
                  <a:lnTo>
                    <a:pt x="134" y="6"/>
                  </a:lnTo>
                  <a:lnTo>
                    <a:pt x="136" y="6"/>
                  </a:lnTo>
                  <a:lnTo>
                    <a:pt x="138" y="4"/>
                  </a:lnTo>
                  <a:lnTo>
                    <a:pt x="142" y="0"/>
                  </a:lnTo>
                  <a:lnTo>
                    <a:pt x="144" y="2"/>
                  </a:lnTo>
                  <a:lnTo>
                    <a:pt x="144" y="0"/>
                  </a:lnTo>
                  <a:lnTo>
                    <a:pt x="146" y="0"/>
                  </a:lnTo>
                  <a:lnTo>
                    <a:pt x="146" y="2"/>
                  </a:lnTo>
                  <a:lnTo>
                    <a:pt x="146" y="4"/>
                  </a:lnTo>
                  <a:lnTo>
                    <a:pt x="146" y="6"/>
                  </a:lnTo>
                  <a:lnTo>
                    <a:pt x="148" y="8"/>
                  </a:lnTo>
                  <a:lnTo>
                    <a:pt x="148" y="10"/>
                  </a:lnTo>
                  <a:lnTo>
                    <a:pt x="150" y="10"/>
                  </a:lnTo>
                  <a:lnTo>
                    <a:pt x="150" y="14"/>
                  </a:lnTo>
                  <a:lnTo>
                    <a:pt x="152" y="14"/>
                  </a:lnTo>
                  <a:lnTo>
                    <a:pt x="152" y="16"/>
                  </a:lnTo>
                  <a:lnTo>
                    <a:pt x="154" y="16"/>
                  </a:lnTo>
                  <a:lnTo>
                    <a:pt x="154" y="20"/>
                  </a:lnTo>
                  <a:lnTo>
                    <a:pt x="156" y="20"/>
                  </a:lnTo>
                  <a:lnTo>
                    <a:pt x="156" y="22"/>
                  </a:lnTo>
                  <a:lnTo>
                    <a:pt x="158" y="22"/>
                  </a:lnTo>
                  <a:lnTo>
                    <a:pt x="160" y="24"/>
                  </a:lnTo>
                  <a:lnTo>
                    <a:pt x="162" y="24"/>
                  </a:lnTo>
                  <a:lnTo>
                    <a:pt x="164" y="24"/>
                  </a:lnTo>
                  <a:lnTo>
                    <a:pt x="166" y="24"/>
                  </a:lnTo>
                  <a:lnTo>
                    <a:pt x="170" y="28"/>
                  </a:lnTo>
                  <a:lnTo>
                    <a:pt x="172" y="28"/>
                  </a:lnTo>
                  <a:lnTo>
                    <a:pt x="172" y="30"/>
                  </a:lnTo>
                  <a:lnTo>
                    <a:pt x="174" y="30"/>
                  </a:lnTo>
                  <a:lnTo>
                    <a:pt x="172" y="30"/>
                  </a:lnTo>
                  <a:lnTo>
                    <a:pt x="172" y="32"/>
                  </a:lnTo>
                  <a:lnTo>
                    <a:pt x="170" y="32"/>
                  </a:lnTo>
                  <a:lnTo>
                    <a:pt x="168" y="32"/>
                  </a:lnTo>
                  <a:lnTo>
                    <a:pt x="168" y="34"/>
                  </a:lnTo>
                  <a:lnTo>
                    <a:pt x="170" y="36"/>
                  </a:lnTo>
                  <a:lnTo>
                    <a:pt x="172" y="40"/>
                  </a:lnTo>
                  <a:lnTo>
                    <a:pt x="172" y="42"/>
                  </a:lnTo>
                  <a:lnTo>
                    <a:pt x="172" y="44"/>
                  </a:lnTo>
                  <a:lnTo>
                    <a:pt x="174" y="46"/>
                  </a:lnTo>
                  <a:lnTo>
                    <a:pt x="174" y="48"/>
                  </a:lnTo>
                  <a:lnTo>
                    <a:pt x="176" y="50"/>
                  </a:lnTo>
                  <a:lnTo>
                    <a:pt x="178" y="50"/>
                  </a:lnTo>
                  <a:lnTo>
                    <a:pt x="178" y="52"/>
                  </a:lnTo>
                  <a:lnTo>
                    <a:pt x="182" y="54"/>
                  </a:lnTo>
                  <a:lnTo>
                    <a:pt x="184" y="54"/>
                  </a:lnTo>
                  <a:lnTo>
                    <a:pt x="184" y="56"/>
                  </a:lnTo>
                  <a:lnTo>
                    <a:pt x="186" y="56"/>
                  </a:lnTo>
                  <a:lnTo>
                    <a:pt x="188" y="58"/>
                  </a:lnTo>
                  <a:lnTo>
                    <a:pt x="188" y="60"/>
                  </a:lnTo>
                  <a:lnTo>
                    <a:pt x="188" y="62"/>
                  </a:lnTo>
                  <a:lnTo>
                    <a:pt x="190" y="62"/>
                  </a:lnTo>
                  <a:lnTo>
                    <a:pt x="192" y="66"/>
                  </a:lnTo>
                  <a:lnTo>
                    <a:pt x="192" y="68"/>
                  </a:lnTo>
                  <a:lnTo>
                    <a:pt x="192" y="70"/>
                  </a:lnTo>
                  <a:lnTo>
                    <a:pt x="190" y="72"/>
                  </a:lnTo>
                  <a:lnTo>
                    <a:pt x="188" y="72"/>
                  </a:lnTo>
                  <a:lnTo>
                    <a:pt x="186" y="72"/>
                  </a:lnTo>
                  <a:lnTo>
                    <a:pt x="186" y="74"/>
                  </a:lnTo>
                  <a:lnTo>
                    <a:pt x="186" y="76"/>
                  </a:lnTo>
                  <a:lnTo>
                    <a:pt x="184" y="76"/>
                  </a:lnTo>
                  <a:lnTo>
                    <a:pt x="182" y="76"/>
                  </a:lnTo>
                  <a:lnTo>
                    <a:pt x="180" y="74"/>
                  </a:lnTo>
                  <a:lnTo>
                    <a:pt x="180" y="72"/>
                  </a:lnTo>
                  <a:lnTo>
                    <a:pt x="178" y="72"/>
                  </a:lnTo>
                  <a:lnTo>
                    <a:pt x="178" y="70"/>
                  </a:lnTo>
                  <a:lnTo>
                    <a:pt x="178" y="68"/>
                  </a:lnTo>
                  <a:lnTo>
                    <a:pt x="176" y="70"/>
                  </a:lnTo>
                  <a:lnTo>
                    <a:pt x="174" y="70"/>
                  </a:lnTo>
                  <a:lnTo>
                    <a:pt x="172" y="70"/>
                  </a:lnTo>
                  <a:lnTo>
                    <a:pt x="170" y="70"/>
                  </a:lnTo>
                  <a:lnTo>
                    <a:pt x="170" y="72"/>
                  </a:lnTo>
                  <a:lnTo>
                    <a:pt x="172" y="72"/>
                  </a:lnTo>
                  <a:lnTo>
                    <a:pt x="172" y="74"/>
                  </a:lnTo>
                  <a:lnTo>
                    <a:pt x="174" y="74"/>
                  </a:lnTo>
                  <a:lnTo>
                    <a:pt x="174" y="78"/>
                  </a:lnTo>
                  <a:lnTo>
                    <a:pt x="176" y="78"/>
                  </a:lnTo>
                  <a:lnTo>
                    <a:pt x="178" y="78"/>
                  </a:lnTo>
                  <a:lnTo>
                    <a:pt x="178" y="80"/>
                  </a:lnTo>
                  <a:lnTo>
                    <a:pt x="180" y="82"/>
                  </a:lnTo>
                  <a:lnTo>
                    <a:pt x="182" y="82"/>
                  </a:lnTo>
                  <a:lnTo>
                    <a:pt x="182" y="84"/>
                  </a:lnTo>
                  <a:lnTo>
                    <a:pt x="182" y="86"/>
                  </a:lnTo>
                  <a:lnTo>
                    <a:pt x="182" y="88"/>
                  </a:lnTo>
                  <a:lnTo>
                    <a:pt x="182" y="90"/>
                  </a:lnTo>
                  <a:lnTo>
                    <a:pt x="184" y="90"/>
                  </a:lnTo>
                  <a:lnTo>
                    <a:pt x="186" y="92"/>
                  </a:lnTo>
                  <a:lnTo>
                    <a:pt x="184" y="94"/>
                  </a:lnTo>
                  <a:lnTo>
                    <a:pt x="186" y="100"/>
                  </a:lnTo>
                  <a:lnTo>
                    <a:pt x="188" y="100"/>
                  </a:lnTo>
                  <a:lnTo>
                    <a:pt x="190" y="98"/>
                  </a:lnTo>
                  <a:lnTo>
                    <a:pt x="190" y="96"/>
                  </a:lnTo>
                  <a:lnTo>
                    <a:pt x="192" y="96"/>
                  </a:lnTo>
                  <a:lnTo>
                    <a:pt x="192" y="98"/>
                  </a:lnTo>
                  <a:lnTo>
                    <a:pt x="194" y="100"/>
                  </a:lnTo>
                  <a:lnTo>
                    <a:pt x="194" y="102"/>
                  </a:lnTo>
                  <a:lnTo>
                    <a:pt x="196" y="104"/>
                  </a:lnTo>
                  <a:lnTo>
                    <a:pt x="198" y="104"/>
                  </a:lnTo>
                  <a:lnTo>
                    <a:pt x="198" y="106"/>
                  </a:lnTo>
                  <a:lnTo>
                    <a:pt x="202" y="108"/>
                  </a:lnTo>
                  <a:lnTo>
                    <a:pt x="204" y="108"/>
                  </a:lnTo>
                  <a:lnTo>
                    <a:pt x="206" y="108"/>
                  </a:lnTo>
                  <a:lnTo>
                    <a:pt x="208" y="108"/>
                  </a:lnTo>
                  <a:lnTo>
                    <a:pt x="210" y="108"/>
                  </a:lnTo>
                  <a:lnTo>
                    <a:pt x="210" y="110"/>
                  </a:lnTo>
                  <a:lnTo>
                    <a:pt x="212" y="110"/>
                  </a:lnTo>
                  <a:lnTo>
                    <a:pt x="216" y="112"/>
                  </a:lnTo>
                  <a:lnTo>
                    <a:pt x="218" y="114"/>
                  </a:lnTo>
                  <a:lnTo>
                    <a:pt x="218" y="116"/>
                  </a:lnTo>
                  <a:lnTo>
                    <a:pt x="218" y="118"/>
                  </a:lnTo>
                  <a:lnTo>
                    <a:pt x="220" y="118"/>
                  </a:lnTo>
                  <a:lnTo>
                    <a:pt x="222" y="118"/>
                  </a:lnTo>
                  <a:lnTo>
                    <a:pt x="224" y="120"/>
                  </a:lnTo>
                  <a:lnTo>
                    <a:pt x="226" y="120"/>
                  </a:lnTo>
                  <a:lnTo>
                    <a:pt x="230" y="122"/>
                  </a:lnTo>
                  <a:lnTo>
                    <a:pt x="232" y="124"/>
                  </a:lnTo>
                  <a:lnTo>
                    <a:pt x="234" y="124"/>
                  </a:lnTo>
                  <a:lnTo>
                    <a:pt x="234" y="126"/>
                  </a:lnTo>
                  <a:lnTo>
                    <a:pt x="236" y="126"/>
                  </a:lnTo>
                  <a:lnTo>
                    <a:pt x="234" y="126"/>
                  </a:lnTo>
                  <a:lnTo>
                    <a:pt x="232" y="130"/>
                  </a:lnTo>
                  <a:lnTo>
                    <a:pt x="230" y="130"/>
                  </a:lnTo>
                  <a:lnTo>
                    <a:pt x="230" y="132"/>
                  </a:lnTo>
                  <a:lnTo>
                    <a:pt x="228" y="132"/>
                  </a:lnTo>
                  <a:lnTo>
                    <a:pt x="228" y="134"/>
                  </a:lnTo>
                  <a:lnTo>
                    <a:pt x="226" y="134"/>
                  </a:lnTo>
                  <a:lnTo>
                    <a:pt x="226" y="136"/>
                  </a:lnTo>
                  <a:lnTo>
                    <a:pt x="226" y="138"/>
                  </a:lnTo>
                  <a:lnTo>
                    <a:pt x="228" y="138"/>
                  </a:lnTo>
                  <a:lnTo>
                    <a:pt x="228" y="140"/>
                  </a:lnTo>
                  <a:lnTo>
                    <a:pt x="226" y="142"/>
                  </a:lnTo>
                  <a:lnTo>
                    <a:pt x="224" y="144"/>
                  </a:lnTo>
                  <a:lnTo>
                    <a:pt x="226" y="146"/>
                  </a:lnTo>
                  <a:lnTo>
                    <a:pt x="226" y="148"/>
                  </a:lnTo>
                  <a:lnTo>
                    <a:pt x="226" y="150"/>
                  </a:lnTo>
                  <a:lnTo>
                    <a:pt x="226" y="152"/>
                  </a:lnTo>
                  <a:lnTo>
                    <a:pt x="224" y="156"/>
                  </a:lnTo>
                  <a:lnTo>
                    <a:pt x="224" y="158"/>
                  </a:lnTo>
                  <a:lnTo>
                    <a:pt x="226" y="160"/>
                  </a:lnTo>
                  <a:lnTo>
                    <a:pt x="228" y="160"/>
                  </a:lnTo>
                  <a:lnTo>
                    <a:pt x="230" y="162"/>
                  </a:lnTo>
                  <a:lnTo>
                    <a:pt x="232" y="164"/>
                  </a:lnTo>
                  <a:lnTo>
                    <a:pt x="234" y="164"/>
                  </a:lnTo>
                  <a:lnTo>
                    <a:pt x="234" y="162"/>
                  </a:lnTo>
                  <a:lnTo>
                    <a:pt x="236" y="164"/>
                  </a:lnTo>
                  <a:lnTo>
                    <a:pt x="238" y="164"/>
                  </a:lnTo>
                  <a:lnTo>
                    <a:pt x="242" y="168"/>
                  </a:lnTo>
                  <a:lnTo>
                    <a:pt x="244" y="170"/>
                  </a:lnTo>
                  <a:lnTo>
                    <a:pt x="246" y="170"/>
                  </a:lnTo>
                  <a:lnTo>
                    <a:pt x="248" y="170"/>
                  </a:lnTo>
                  <a:lnTo>
                    <a:pt x="248" y="172"/>
                  </a:lnTo>
                  <a:lnTo>
                    <a:pt x="250" y="174"/>
                  </a:lnTo>
                  <a:lnTo>
                    <a:pt x="252" y="174"/>
                  </a:lnTo>
                  <a:lnTo>
                    <a:pt x="254" y="174"/>
                  </a:lnTo>
                  <a:lnTo>
                    <a:pt x="254" y="176"/>
                  </a:lnTo>
                  <a:lnTo>
                    <a:pt x="256" y="176"/>
                  </a:lnTo>
                  <a:lnTo>
                    <a:pt x="258" y="176"/>
                  </a:lnTo>
                  <a:lnTo>
                    <a:pt x="260" y="178"/>
                  </a:lnTo>
                  <a:lnTo>
                    <a:pt x="262" y="180"/>
                  </a:lnTo>
                  <a:lnTo>
                    <a:pt x="264" y="180"/>
                  </a:lnTo>
                  <a:lnTo>
                    <a:pt x="266" y="180"/>
                  </a:lnTo>
                  <a:lnTo>
                    <a:pt x="268" y="180"/>
                  </a:lnTo>
                  <a:lnTo>
                    <a:pt x="270" y="180"/>
                  </a:lnTo>
                  <a:lnTo>
                    <a:pt x="274" y="182"/>
                  </a:lnTo>
                  <a:lnTo>
                    <a:pt x="274" y="184"/>
                  </a:lnTo>
                  <a:lnTo>
                    <a:pt x="276" y="184"/>
                  </a:lnTo>
                  <a:lnTo>
                    <a:pt x="276" y="186"/>
                  </a:lnTo>
                  <a:lnTo>
                    <a:pt x="278" y="186"/>
                  </a:lnTo>
                  <a:lnTo>
                    <a:pt x="280" y="184"/>
                  </a:lnTo>
                  <a:lnTo>
                    <a:pt x="282" y="184"/>
                  </a:lnTo>
                  <a:lnTo>
                    <a:pt x="284" y="184"/>
                  </a:lnTo>
                  <a:lnTo>
                    <a:pt x="284" y="186"/>
                  </a:lnTo>
                  <a:lnTo>
                    <a:pt x="284" y="188"/>
                  </a:lnTo>
                  <a:lnTo>
                    <a:pt x="284" y="190"/>
                  </a:lnTo>
                  <a:lnTo>
                    <a:pt x="288" y="190"/>
                  </a:lnTo>
                  <a:lnTo>
                    <a:pt x="290" y="190"/>
                  </a:lnTo>
                  <a:lnTo>
                    <a:pt x="292" y="190"/>
                  </a:lnTo>
                  <a:lnTo>
                    <a:pt x="294" y="192"/>
                  </a:lnTo>
                  <a:lnTo>
                    <a:pt x="294" y="194"/>
                  </a:lnTo>
                  <a:lnTo>
                    <a:pt x="296" y="194"/>
                  </a:lnTo>
                  <a:lnTo>
                    <a:pt x="296" y="192"/>
                  </a:lnTo>
                  <a:lnTo>
                    <a:pt x="296" y="190"/>
                  </a:lnTo>
                  <a:lnTo>
                    <a:pt x="300" y="190"/>
                  </a:lnTo>
                  <a:lnTo>
                    <a:pt x="302" y="190"/>
                  </a:lnTo>
                  <a:lnTo>
                    <a:pt x="304" y="192"/>
                  </a:lnTo>
                  <a:lnTo>
                    <a:pt x="306" y="192"/>
                  </a:lnTo>
                  <a:lnTo>
                    <a:pt x="306" y="194"/>
                  </a:lnTo>
                  <a:lnTo>
                    <a:pt x="306" y="192"/>
                  </a:lnTo>
                  <a:lnTo>
                    <a:pt x="306" y="190"/>
                  </a:lnTo>
                  <a:lnTo>
                    <a:pt x="308" y="190"/>
                  </a:lnTo>
                  <a:lnTo>
                    <a:pt x="310" y="190"/>
                  </a:lnTo>
                  <a:lnTo>
                    <a:pt x="312" y="190"/>
                  </a:lnTo>
                  <a:lnTo>
                    <a:pt x="316" y="192"/>
                  </a:lnTo>
                  <a:lnTo>
                    <a:pt x="318" y="192"/>
                  </a:lnTo>
                  <a:lnTo>
                    <a:pt x="320" y="192"/>
                  </a:lnTo>
                  <a:lnTo>
                    <a:pt x="322" y="194"/>
                  </a:lnTo>
                  <a:lnTo>
                    <a:pt x="324" y="194"/>
                  </a:lnTo>
                  <a:lnTo>
                    <a:pt x="324" y="196"/>
                  </a:lnTo>
                  <a:lnTo>
                    <a:pt x="324" y="198"/>
                  </a:lnTo>
                  <a:lnTo>
                    <a:pt x="324" y="200"/>
                  </a:lnTo>
                  <a:lnTo>
                    <a:pt x="326" y="202"/>
                  </a:lnTo>
                  <a:lnTo>
                    <a:pt x="328" y="202"/>
                  </a:lnTo>
                  <a:lnTo>
                    <a:pt x="330" y="202"/>
                  </a:lnTo>
                  <a:lnTo>
                    <a:pt x="332" y="204"/>
                  </a:lnTo>
                  <a:lnTo>
                    <a:pt x="336" y="206"/>
                  </a:lnTo>
                  <a:lnTo>
                    <a:pt x="336" y="208"/>
                  </a:lnTo>
                  <a:lnTo>
                    <a:pt x="338" y="208"/>
                  </a:lnTo>
                  <a:lnTo>
                    <a:pt x="340" y="208"/>
                  </a:lnTo>
                  <a:lnTo>
                    <a:pt x="342" y="206"/>
                  </a:lnTo>
                  <a:lnTo>
                    <a:pt x="344" y="206"/>
                  </a:lnTo>
                  <a:lnTo>
                    <a:pt x="346" y="206"/>
                  </a:lnTo>
                  <a:lnTo>
                    <a:pt x="346" y="208"/>
                  </a:lnTo>
                  <a:lnTo>
                    <a:pt x="346" y="210"/>
                  </a:lnTo>
                  <a:lnTo>
                    <a:pt x="348" y="210"/>
                  </a:lnTo>
                  <a:lnTo>
                    <a:pt x="350" y="212"/>
                  </a:lnTo>
                  <a:lnTo>
                    <a:pt x="352" y="212"/>
                  </a:lnTo>
                  <a:lnTo>
                    <a:pt x="352" y="210"/>
                  </a:lnTo>
                  <a:lnTo>
                    <a:pt x="354" y="210"/>
                  </a:lnTo>
                  <a:lnTo>
                    <a:pt x="356" y="212"/>
                  </a:lnTo>
                  <a:lnTo>
                    <a:pt x="358" y="212"/>
                  </a:lnTo>
                  <a:lnTo>
                    <a:pt x="360" y="212"/>
                  </a:lnTo>
                  <a:lnTo>
                    <a:pt x="364" y="212"/>
                  </a:lnTo>
                  <a:lnTo>
                    <a:pt x="368" y="216"/>
                  </a:lnTo>
                  <a:lnTo>
                    <a:pt x="370" y="216"/>
                  </a:lnTo>
                  <a:lnTo>
                    <a:pt x="372" y="216"/>
                  </a:lnTo>
                  <a:lnTo>
                    <a:pt x="372" y="214"/>
                  </a:lnTo>
                  <a:lnTo>
                    <a:pt x="374" y="214"/>
                  </a:lnTo>
                  <a:lnTo>
                    <a:pt x="376" y="214"/>
                  </a:lnTo>
                  <a:lnTo>
                    <a:pt x="378" y="216"/>
                  </a:lnTo>
                  <a:lnTo>
                    <a:pt x="382" y="218"/>
                  </a:lnTo>
                  <a:lnTo>
                    <a:pt x="382" y="216"/>
                  </a:lnTo>
                  <a:lnTo>
                    <a:pt x="384" y="216"/>
                  </a:lnTo>
                  <a:lnTo>
                    <a:pt x="386" y="216"/>
                  </a:lnTo>
                  <a:lnTo>
                    <a:pt x="388" y="216"/>
                  </a:lnTo>
                  <a:lnTo>
                    <a:pt x="390" y="216"/>
                  </a:lnTo>
                  <a:lnTo>
                    <a:pt x="392" y="214"/>
                  </a:lnTo>
                  <a:lnTo>
                    <a:pt x="392" y="216"/>
                  </a:lnTo>
                  <a:lnTo>
                    <a:pt x="394" y="216"/>
                  </a:lnTo>
                  <a:lnTo>
                    <a:pt x="394" y="218"/>
                  </a:lnTo>
                  <a:lnTo>
                    <a:pt x="396" y="218"/>
                  </a:lnTo>
                  <a:lnTo>
                    <a:pt x="396" y="216"/>
                  </a:lnTo>
                  <a:lnTo>
                    <a:pt x="396" y="214"/>
                  </a:lnTo>
                  <a:lnTo>
                    <a:pt x="396" y="212"/>
                  </a:lnTo>
                  <a:lnTo>
                    <a:pt x="396" y="210"/>
                  </a:lnTo>
                  <a:lnTo>
                    <a:pt x="396" y="208"/>
                  </a:lnTo>
                  <a:lnTo>
                    <a:pt x="396" y="204"/>
                  </a:lnTo>
                  <a:lnTo>
                    <a:pt x="394" y="202"/>
                  </a:lnTo>
                  <a:lnTo>
                    <a:pt x="392" y="200"/>
                  </a:lnTo>
                  <a:lnTo>
                    <a:pt x="390" y="200"/>
                  </a:lnTo>
                  <a:lnTo>
                    <a:pt x="390" y="198"/>
                  </a:lnTo>
                  <a:lnTo>
                    <a:pt x="390" y="196"/>
                  </a:lnTo>
                  <a:lnTo>
                    <a:pt x="390" y="194"/>
                  </a:lnTo>
                  <a:lnTo>
                    <a:pt x="390" y="190"/>
                  </a:lnTo>
                  <a:lnTo>
                    <a:pt x="390" y="188"/>
                  </a:lnTo>
                  <a:lnTo>
                    <a:pt x="390" y="186"/>
                  </a:lnTo>
                  <a:lnTo>
                    <a:pt x="392" y="186"/>
                  </a:lnTo>
                  <a:lnTo>
                    <a:pt x="392" y="184"/>
                  </a:lnTo>
                  <a:lnTo>
                    <a:pt x="392" y="182"/>
                  </a:lnTo>
                  <a:lnTo>
                    <a:pt x="392" y="180"/>
                  </a:lnTo>
                  <a:lnTo>
                    <a:pt x="390" y="180"/>
                  </a:lnTo>
                  <a:lnTo>
                    <a:pt x="390" y="178"/>
                  </a:lnTo>
                  <a:lnTo>
                    <a:pt x="394" y="178"/>
                  </a:lnTo>
                  <a:lnTo>
                    <a:pt x="396" y="176"/>
                  </a:lnTo>
                  <a:lnTo>
                    <a:pt x="398" y="176"/>
                  </a:lnTo>
                  <a:lnTo>
                    <a:pt x="398" y="174"/>
                  </a:lnTo>
                  <a:lnTo>
                    <a:pt x="400" y="174"/>
                  </a:lnTo>
                  <a:lnTo>
                    <a:pt x="402" y="176"/>
                  </a:lnTo>
                  <a:lnTo>
                    <a:pt x="404" y="176"/>
                  </a:lnTo>
                  <a:lnTo>
                    <a:pt x="404" y="178"/>
                  </a:lnTo>
                  <a:lnTo>
                    <a:pt x="406" y="180"/>
                  </a:lnTo>
                  <a:lnTo>
                    <a:pt x="406" y="182"/>
                  </a:lnTo>
                  <a:lnTo>
                    <a:pt x="406" y="184"/>
                  </a:lnTo>
                  <a:lnTo>
                    <a:pt x="406" y="186"/>
                  </a:lnTo>
                  <a:lnTo>
                    <a:pt x="404" y="188"/>
                  </a:lnTo>
                  <a:lnTo>
                    <a:pt x="406" y="190"/>
                  </a:lnTo>
                  <a:lnTo>
                    <a:pt x="406" y="192"/>
                  </a:lnTo>
                  <a:lnTo>
                    <a:pt x="408" y="194"/>
                  </a:lnTo>
                  <a:lnTo>
                    <a:pt x="410" y="194"/>
                  </a:lnTo>
                  <a:lnTo>
                    <a:pt x="408" y="194"/>
                  </a:lnTo>
                  <a:lnTo>
                    <a:pt x="408" y="196"/>
                  </a:lnTo>
                  <a:lnTo>
                    <a:pt x="406" y="198"/>
                  </a:lnTo>
                  <a:lnTo>
                    <a:pt x="408" y="198"/>
                  </a:lnTo>
                  <a:lnTo>
                    <a:pt x="410" y="200"/>
                  </a:lnTo>
                  <a:lnTo>
                    <a:pt x="410" y="202"/>
                  </a:lnTo>
                  <a:lnTo>
                    <a:pt x="412" y="202"/>
                  </a:lnTo>
                  <a:lnTo>
                    <a:pt x="414" y="204"/>
                  </a:lnTo>
                  <a:lnTo>
                    <a:pt x="416" y="204"/>
                  </a:lnTo>
                  <a:lnTo>
                    <a:pt x="416" y="206"/>
                  </a:lnTo>
                  <a:lnTo>
                    <a:pt x="418" y="206"/>
                  </a:lnTo>
                  <a:lnTo>
                    <a:pt x="420" y="206"/>
                  </a:lnTo>
                  <a:lnTo>
                    <a:pt x="424" y="206"/>
                  </a:lnTo>
                  <a:lnTo>
                    <a:pt x="426" y="206"/>
                  </a:lnTo>
                  <a:lnTo>
                    <a:pt x="428" y="208"/>
                  </a:lnTo>
                  <a:lnTo>
                    <a:pt x="426" y="208"/>
                  </a:lnTo>
                  <a:lnTo>
                    <a:pt x="428" y="208"/>
                  </a:lnTo>
                  <a:lnTo>
                    <a:pt x="430" y="210"/>
                  </a:lnTo>
                  <a:lnTo>
                    <a:pt x="430" y="208"/>
                  </a:lnTo>
                  <a:lnTo>
                    <a:pt x="432" y="208"/>
                  </a:lnTo>
                  <a:lnTo>
                    <a:pt x="434" y="208"/>
                  </a:lnTo>
                  <a:lnTo>
                    <a:pt x="436" y="208"/>
                  </a:lnTo>
                  <a:lnTo>
                    <a:pt x="436" y="206"/>
                  </a:lnTo>
                  <a:lnTo>
                    <a:pt x="440" y="204"/>
                  </a:lnTo>
                  <a:lnTo>
                    <a:pt x="442" y="204"/>
                  </a:lnTo>
                  <a:lnTo>
                    <a:pt x="442" y="206"/>
                  </a:lnTo>
                  <a:lnTo>
                    <a:pt x="444" y="206"/>
                  </a:lnTo>
                  <a:lnTo>
                    <a:pt x="446" y="208"/>
                  </a:lnTo>
                  <a:lnTo>
                    <a:pt x="448" y="208"/>
                  </a:lnTo>
                  <a:lnTo>
                    <a:pt x="452" y="208"/>
                  </a:lnTo>
                  <a:lnTo>
                    <a:pt x="454" y="208"/>
                  </a:lnTo>
                  <a:lnTo>
                    <a:pt x="454" y="206"/>
                  </a:lnTo>
                  <a:lnTo>
                    <a:pt x="456" y="206"/>
                  </a:lnTo>
                  <a:lnTo>
                    <a:pt x="458" y="206"/>
                  </a:lnTo>
                  <a:lnTo>
                    <a:pt x="460" y="206"/>
                  </a:lnTo>
                  <a:lnTo>
                    <a:pt x="460" y="208"/>
                  </a:lnTo>
                  <a:lnTo>
                    <a:pt x="462" y="206"/>
                  </a:lnTo>
                  <a:lnTo>
                    <a:pt x="462" y="204"/>
                  </a:lnTo>
                  <a:lnTo>
                    <a:pt x="464" y="204"/>
                  </a:lnTo>
                  <a:lnTo>
                    <a:pt x="464" y="206"/>
                  </a:lnTo>
                  <a:lnTo>
                    <a:pt x="466" y="206"/>
                  </a:lnTo>
                  <a:lnTo>
                    <a:pt x="468" y="206"/>
                  </a:lnTo>
                  <a:lnTo>
                    <a:pt x="470" y="206"/>
                  </a:lnTo>
                  <a:lnTo>
                    <a:pt x="472" y="206"/>
                  </a:lnTo>
                  <a:lnTo>
                    <a:pt x="474" y="206"/>
                  </a:lnTo>
                  <a:lnTo>
                    <a:pt x="476" y="206"/>
                  </a:lnTo>
                  <a:lnTo>
                    <a:pt x="476" y="204"/>
                  </a:lnTo>
                  <a:lnTo>
                    <a:pt x="476" y="202"/>
                  </a:lnTo>
                  <a:lnTo>
                    <a:pt x="476" y="200"/>
                  </a:lnTo>
                  <a:lnTo>
                    <a:pt x="474" y="200"/>
                  </a:lnTo>
                  <a:lnTo>
                    <a:pt x="474" y="198"/>
                  </a:lnTo>
                  <a:lnTo>
                    <a:pt x="474" y="194"/>
                  </a:lnTo>
                  <a:lnTo>
                    <a:pt x="474" y="192"/>
                  </a:lnTo>
                  <a:lnTo>
                    <a:pt x="472" y="190"/>
                  </a:lnTo>
                  <a:lnTo>
                    <a:pt x="470" y="190"/>
                  </a:lnTo>
                  <a:lnTo>
                    <a:pt x="468" y="190"/>
                  </a:lnTo>
                  <a:lnTo>
                    <a:pt x="466" y="192"/>
                  </a:lnTo>
                  <a:lnTo>
                    <a:pt x="464" y="190"/>
                  </a:lnTo>
                  <a:lnTo>
                    <a:pt x="464" y="188"/>
                  </a:lnTo>
                  <a:lnTo>
                    <a:pt x="462" y="188"/>
                  </a:lnTo>
                  <a:lnTo>
                    <a:pt x="462" y="186"/>
                  </a:lnTo>
                  <a:lnTo>
                    <a:pt x="462" y="184"/>
                  </a:lnTo>
                  <a:lnTo>
                    <a:pt x="462" y="182"/>
                  </a:lnTo>
                  <a:lnTo>
                    <a:pt x="466" y="182"/>
                  </a:lnTo>
                  <a:lnTo>
                    <a:pt x="468" y="184"/>
                  </a:lnTo>
                  <a:lnTo>
                    <a:pt x="470" y="184"/>
                  </a:lnTo>
                  <a:lnTo>
                    <a:pt x="472" y="182"/>
                  </a:lnTo>
                  <a:lnTo>
                    <a:pt x="474" y="182"/>
                  </a:lnTo>
                  <a:lnTo>
                    <a:pt x="474" y="180"/>
                  </a:lnTo>
                  <a:lnTo>
                    <a:pt x="476" y="180"/>
                  </a:lnTo>
                  <a:lnTo>
                    <a:pt x="476" y="182"/>
                  </a:lnTo>
                  <a:lnTo>
                    <a:pt x="478" y="182"/>
                  </a:lnTo>
                  <a:lnTo>
                    <a:pt x="480" y="180"/>
                  </a:lnTo>
                  <a:lnTo>
                    <a:pt x="482" y="178"/>
                  </a:lnTo>
                  <a:lnTo>
                    <a:pt x="482" y="176"/>
                  </a:lnTo>
                  <a:lnTo>
                    <a:pt x="480" y="176"/>
                  </a:lnTo>
                  <a:lnTo>
                    <a:pt x="480" y="174"/>
                  </a:lnTo>
                  <a:lnTo>
                    <a:pt x="482" y="174"/>
                  </a:lnTo>
                  <a:lnTo>
                    <a:pt x="484" y="174"/>
                  </a:lnTo>
                  <a:lnTo>
                    <a:pt x="486" y="172"/>
                  </a:lnTo>
                  <a:lnTo>
                    <a:pt x="488" y="172"/>
                  </a:lnTo>
                  <a:lnTo>
                    <a:pt x="490" y="172"/>
                  </a:lnTo>
                  <a:lnTo>
                    <a:pt x="490" y="170"/>
                  </a:lnTo>
                  <a:lnTo>
                    <a:pt x="490" y="168"/>
                  </a:lnTo>
                  <a:lnTo>
                    <a:pt x="490" y="166"/>
                  </a:lnTo>
                  <a:lnTo>
                    <a:pt x="492" y="166"/>
                  </a:lnTo>
                  <a:lnTo>
                    <a:pt x="492" y="164"/>
                  </a:lnTo>
                  <a:lnTo>
                    <a:pt x="494" y="162"/>
                  </a:lnTo>
                  <a:lnTo>
                    <a:pt x="496" y="162"/>
                  </a:lnTo>
                  <a:lnTo>
                    <a:pt x="496" y="164"/>
                  </a:lnTo>
                  <a:lnTo>
                    <a:pt x="498" y="164"/>
                  </a:lnTo>
                  <a:lnTo>
                    <a:pt x="498" y="162"/>
                  </a:lnTo>
                  <a:lnTo>
                    <a:pt x="500" y="162"/>
                  </a:lnTo>
                  <a:lnTo>
                    <a:pt x="502" y="162"/>
                  </a:lnTo>
                  <a:lnTo>
                    <a:pt x="504" y="162"/>
                  </a:lnTo>
                  <a:lnTo>
                    <a:pt x="504" y="160"/>
                  </a:lnTo>
                  <a:lnTo>
                    <a:pt x="504" y="158"/>
                  </a:lnTo>
                  <a:lnTo>
                    <a:pt x="506" y="158"/>
                  </a:lnTo>
                  <a:lnTo>
                    <a:pt x="506" y="156"/>
                  </a:lnTo>
                  <a:lnTo>
                    <a:pt x="508" y="156"/>
                  </a:lnTo>
                  <a:lnTo>
                    <a:pt x="506" y="154"/>
                  </a:lnTo>
                  <a:lnTo>
                    <a:pt x="508" y="152"/>
                  </a:lnTo>
                  <a:lnTo>
                    <a:pt x="508" y="150"/>
                  </a:lnTo>
                  <a:lnTo>
                    <a:pt x="510" y="150"/>
                  </a:lnTo>
                  <a:lnTo>
                    <a:pt x="512" y="150"/>
                  </a:lnTo>
                  <a:lnTo>
                    <a:pt x="514" y="148"/>
                  </a:lnTo>
                  <a:lnTo>
                    <a:pt x="514" y="146"/>
                  </a:lnTo>
                  <a:lnTo>
                    <a:pt x="516" y="146"/>
                  </a:lnTo>
                  <a:lnTo>
                    <a:pt x="518" y="148"/>
                  </a:lnTo>
                  <a:lnTo>
                    <a:pt x="520" y="150"/>
                  </a:lnTo>
                  <a:lnTo>
                    <a:pt x="522" y="152"/>
                  </a:lnTo>
                  <a:lnTo>
                    <a:pt x="526" y="152"/>
                  </a:lnTo>
                  <a:lnTo>
                    <a:pt x="528" y="154"/>
                  </a:lnTo>
                  <a:lnTo>
                    <a:pt x="530" y="154"/>
                  </a:lnTo>
                  <a:lnTo>
                    <a:pt x="532" y="154"/>
                  </a:lnTo>
                  <a:lnTo>
                    <a:pt x="532" y="152"/>
                  </a:lnTo>
                  <a:lnTo>
                    <a:pt x="532" y="150"/>
                  </a:lnTo>
                  <a:lnTo>
                    <a:pt x="534" y="148"/>
                  </a:lnTo>
                  <a:lnTo>
                    <a:pt x="536" y="146"/>
                  </a:lnTo>
                  <a:lnTo>
                    <a:pt x="540" y="144"/>
                  </a:lnTo>
                  <a:lnTo>
                    <a:pt x="542" y="144"/>
                  </a:lnTo>
                  <a:lnTo>
                    <a:pt x="542" y="142"/>
                  </a:lnTo>
                  <a:lnTo>
                    <a:pt x="542" y="144"/>
                  </a:lnTo>
                  <a:lnTo>
                    <a:pt x="544" y="144"/>
                  </a:lnTo>
                  <a:lnTo>
                    <a:pt x="544" y="146"/>
                  </a:lnTo>
                  <a:lnTo>
                    <a:pt x="546" y="148"/>
                  </a:lnTo>
                  <a:lnTo>
                    <a:pt x="548" y="148"/>
                  </a:lnTo>
                  <a:lnTo>
                    <a:pt x="550" y="148"/>
                  </a:lnTo>
                  <a:lnTo>
                    <a:pt x="550" y="150"/>
                  </a:lnTo>
                  <a:lnTo>
                    <a:pt x="548" y="150"/>
                  </a:lnTo>
                  <a:lnTo>
                    <a:pt x="546" y="150"/>
                  </a:lnTo>
                  <a:lnTo>
                    <a:pt x="546" y="154"/>
                  </a:lnTo>
                  <a:lnTo>
                    <a:pt x="546" y="156"/>
                  </a:lnTo>
                  <a:lnTo>
                    <a:pt x="548" y="156"/>
                  </a:lnTo>
                  <a:lnTo>
                    <a:pt x="550" y="154"/>
                  </a:lnTo>
                  <a:lnTo>
                    <a:pt x="552" y="154"/>
                  </a:lnTo>
                  <a:lnTo>
                    <a:pt x="554" y="154"/>
                  </a:lnTo>
                  <a:lnTo>
                    <a:pt x="554" y="156"/>
                  </a:lnTo>
                  <a:lnTo>
                    <a:pt x="554" y="158"/>
                  </a:lnTo>
                  <a:lnTo>
                    <a:pt x="556" y="158"/>
                  </a:lnTo>
                  <a:lnTo>
                    <a:pt x="556" y="160"/>
                  </a:lnTo>
                  <a:lnTo>
                    <a:pt x="558" y="160"/>
                  </a:lnTo>
                  <a:lnTo>
                    <a:pt x="554" y="164"/>
                  </a:lnTo>
                  <a:lnTo>
                    <a:pt x="554" y="166"/>
                  </a:lnTo>
                  <a:lnTo>
                    <a:pt x="552" y="166"/>
                  </a:lnTo>
                  <a:lnTo>
                    <a:pt x="554" y="170"/>
                  </a:lnTo>
                  <a:lnTo>
                    <a:pt x="556" y="170"/>
                  </a:lnTo>
                  <a:lnTo>
                    <a:pt x="556" y="168"/>
                  </a:lnTo>
                  <a:lnTo>
                    <a:pt x="558" y="168"/>
                  </a:lnTo>
                  <a:lnTo>
                    <a:pt x="560" y="168"/>
                  </a:lnTo>
                  <a:lnTo>
                    <a:pt x="562" y="168"/>
                  </a:lnTo>
                  <a:lnTo>
                    <a:pt x="562" y="170"/>
                  </a:lnTo>
                  <a:lnTo>
                    <a:pt x="564" y="170"/>
                  </a:lnTo>
                  <a:lnTo>
                    <a:pt x="568" y="170"/>
                  </a:lnTo>
                  <a:lnTo>
                    <a:pt x="570" y="170"/>
                  </a:lnTo>
                  <a:lnTo>
                    <a:pt x="572" y="172"/>
                  </a:lnTo>
                  <a:lnTo>
                    <a:pt x="574" y="172"/>
                  </a:lnTo>
                  <a:lnTo>
                    <a:pt x="574" y="174"/>
                  </a:lnTo>
                  <a:lnTo>
                    <a:pt x="576" y="174"/>
                  </a:lnTo>
                  <a:lnTo>
                    <a:pt x="576" y="176"/>
                  </a:lnTo>
                  <a:lnTo>
                    <a:pt x="576" y="178"/>
                  </a:lnTo>
                  <a:lnTo>
                    <a:pt x="574" y="182"/>
                  </a:lnTo>
                  <a:lnTo>
                    <a:pt x="572" y="184"/>
                  </a:lnTo>
                  <a:lnTo>
                    <a:pt x="570" y="186"/>
                  </a:lnTo>
                  <a:lnTo>
                    <a:pt x="570" y="188"/>
                  </a:lnTo>
                  <a:lnTo>
                    <a:pt x="570" y="190"/>
                  </a:lnTo>
                  <a:lnTo>
                    <a:pt x="572" y="192"/>
                  </a:lnTo>
                  <a:lnTo>
                    <a:pt x="574" y="194"/>
                  </a:lnTo>
                  <a:lnTo>
                    <a:pt x="576" y="198"/>
                  </a:lnTo>
                  <a:lnTo>
                    <a:pt x="576" y="200"/>
                  </a:lnTo>
                  <a:lnTo>
                    <a:pt x="574" y="198"/>
                  </a:lnTo>
                  <a:lnTo>
                    <a:pt x="572" y="198"/>
                  </a:lnTo>
                  <a:lnTo>
                    <a:pt x="572" y="196"/>
                  </a:lnTo>
                  <a:lnTo>
                    <a:pt x="570" y="196"/>
                  </a:lnTo>
                  <a:lnTo>
                    <a:pt x="570" y="194"/>
                  </a:lnTo>
                  <a:lnTo>
                    <a:pt x="568" y="194"/>
                  </a:lnTo>
                  <a:lnTo>
                    <a:pt x="568" y="192"/>
                  </a:lnTo>
                  <a:lnTo>
                    <a:pt x="566" y="192"/>
                  </a:lnTo>
                  <a:lnTo>
                    <a:pt x="562" y="194"/>
                  </a:lnTo>
                  <a:lnTo>
                    <a:pt x="558" y="194"/>
                  </a:lnTo>
                  <a:lnTo>
                    <a:pt x="556" y="196"/>
                  </a:lnTo>
                  <a:lnTo>
                    <a:pt x="554" y="196"/>
                  </a:lnTo>
                  <a:lnTo>
                    <a:pt x="554" y="198"/>
                  </a:lnTo>
                  <a:lnTo>
                    <a:pt x="554" y="200"/>
                  </a:lnTo>
                  <a:lnTo>
                    <a:pt x="552" y="200"/>
                  </a:lnTo>
                  <a:lnTo>
                    <a:pt x="552" y="202"/>
                  </a:lnTo>
                  <a:lnTo>
                    <a:pt x="550" y="202"/>
                  </a:lnTo>
                  <a:lnTo>
                    <a:pt x="548" y="204"/>
                  </a:lnTo>
                  <a:lnTo>
                    <a:pt x="546" y="206"/>
                  </a:lnTo>
                  <a:lnTo>
                    <a:pt x="544" y="206"/>
                  </a:lnTo>
                  <a:lnTo>
                    <a:pt x="544" y="208"/>
                  </a:lnTo>
                  <a:lnTo>
                    <a:pt x="544" y="210"/>
                  </a:lnTo>
                  <a:lnTo>
                    <a:pt x="542" y="210"/>
                  </a:lnTo>
                  <a:lnTo>
                    <a:pt x="540" y="210"/>
                  </a:lnTo>
                  <a:lnTo>
                    <a:pt x="538" y="212"/>
                  </a:lnTo>
                  <a:lnTo>
                    <a:pt x="538" y="214"/>
                  </a:lnTo>
                  <a:lnTo>
                    <a:pt x="538" y="218"/>
                  </a:lnTo>
                  <a:lnTo>
                    <a:pt x="538" y="220"/>
                  </a:lnTo>
                  <a:lnTo>
                    <a:pt x="540" y="222"/>
                  </a:lnTo>
                  <a:lnTo>
                    <a:pt x="542" y="222"/>
                  </a:lnTo>
                  <a:lnTo>
                    <a:pt x="542" y="224"/>
                  </a:lnTo>
                  <a:lnTo>
                    <a:pt x="540" y="224"/>
                  </a:lnTo>
                  <a:lnTo>
                    <a:pt x="540" y="226"/>
                  </a:lnTo>
                  <a:lnTo>
                    <a:pt x="540" y="228"/>
                  </a:lnTo>
                  <a:lnTo>
                    <a:pt x="540" y="230"/>
                  </a:lnTo>
                  <a:lnTo>
                    <a:pt x="538" y="234"/>
                  </a:lnTo>
                  <a:lnTo>
                    <a:pt x="536" y="236"/>
                  </a:lnTo>
                  <a:lnTo>
                    <a:pt x="534" y="236"/>
                  </a:lnTo>
                  <a:lnTo>
                    <a:pt x="534" y="238"/>
                  </a:lnTo>
                  <a:lnTo>
                    <a:pt x="534" y="240"/>
                  </a:lnTo>
                  <a:lnTo>
                    <a:pt x="532" y="242"/>
                  </a:lnTo>
                  <a:lnTo>
                    <a:pt x="532" y="244"/>
                  </a:lnTo>
                  <a:lnTo>
                    <a:pt x="534" y="244"/>
                  </a:lnTo>
                  <a:lnTo>
                    <a:pt x="536" y="246"/>
                  </a:lnTo>
                  <a:lnTo>
                    <a:pt x="536" y="248"/>
                  </a:lnTo>
                  <a:lnTo>
                    <a:pt x="538" y="248"/>
                  </a:lnTo>
                  <a:lnTo>
                    <a:pt x="536" y="252"/>
                  </a:lnTo>
                  <a:lnTo>
                    <a:pt x="536" y="254"/>
                  </a:lnTo>
                  <a:lnTo>
                    <a:pt x="536" y="256"/>
                  </a:lnTo>
                  <a:lnTo>
                    <a:pt x="534" y="258"/>
                  </a:lnTo>
                  <a:lnTo>
                    <a:pt x="534" y="260"/>
                  </a:lnTo>
                  <a:lnTo>
                    <a:pt x="532" y="264"/>
                  </a:lnTo>
                  <a:lnTo>
                    <a:pt x="532" y="266"/>
                  </a:lnTo>
                  <a:lnTo>
                    <a:pt x="530" y="270"/>
                  </a:lnTo>
                  <a:lnTo>
                    <a:pt x="530" y="272"/>
                  </a:lnTo>
                  <a:lnTo>
                    <a:pt x="530" y="276"/>
                  </a:lnTo>
                  <a:lnTo>
                    <a:pt x="528" y="274"/>
                  </a:lnTo>
                  <a:lnTo>
                    <a:pt x="526" y="272"/>
                  </a:lnTo>
                  <a:lnTo>
                    <a:pt x="524" y="274"/>
                  </a:lnTo>
                  <a:lnTo>
                    <a:pt x="524" y="272"/>
                  </a:lnTo>
                  <a:lnTo>
                    <a:pt x="522" y="272"/>
                  </a:lnTo>
                  <a:lnTo>
                    <a:pt x="520" y="272"/>
                  </a:lnTo>
                  <a:lnTo>
                    <a:pt x="518" y="272"/>
                  </a:lnTo>
                  <a:lnTo>
                    <a:pt x="516" y="272"/>
                  </a:lnTo>
                  <a:lnTo>
                    <a:pt x="516" y="270"/>
                  </a:lnTo>
                  <a:lnTo>
                    <a:pt x="514" y="270"/>
                  </a:lnTo>
                  <a:lnTo>
                    <a:pt x="514" y="272"/>
                  </a:lnTo>
                  <a:lnTo>
                    <a:pt x="516" y="276"/>
                  </a:lnTo>
                  <a:lnTo>
                    <a:pt x="516" y="278"/>
                  </a:lnTo>
                  <a:lnTo>
                    <a:pt x="516" y="280"/>
                  </a:lnTo>
                  <a:lnTo>
                    <a:pt x="516" y="282"/>
                  </a:lnTo>
                  <a:lnTo>
                    <a:pt x="518" y="286"/>
                  </a:lnTo>
                  <a:lnTo>
                    <a:pt x="516" y="288"/>
                  </a:lnTo>
                  <a:lnTo>
                    <a:pt x="518" y="290"/>
                  </a:lnTo>
                  <a:lnTo>
                    <a:pt x="518" y="294"/>
                  </a:lnTo>
                  <a:lnTo>
                    <a:pt x="516" y="296"/>
                  </a:lnTo>
                  <a:lnTo>
                    <a:pt x="514" y="296"/>
                  </a:lnTo>
                  <a:lnTo>
                    <a:pt x="514" y="294"/>
                  </a:lnTo>
                  <a:lnTo>
                    <a:pt x="514" y="296"/>
                  </a:lnTo>
                  <a:lnTo>
                    <a:pt x="512" y="296"/>
                  </a:lnTo>
                  <a:lnTo>
                    <a:pt x="514" y="298"/>
                  </a:lnTo>
                  <a:lnTo>
                    <a:pt x="514" y="300"/>
                  </a:lnTo>
                  <a:lnTo>
                    <a:pt x="514" y="302"/>
                  </a:lnTo>
                  <a:lnTo>
                    <a:pt x="514" y="304"/>
                  </a:lnTo>
                  <a:lnTo>
                    <a:pt x="514" y="308"/>
                  </a:lnTo>
                  <a:lnTo>
                    <a:pt x="516" y="310"/>
                  </a:lnTo>
                  <a:lnTo>
                    <a:pt x="516" y="312"/>
                  </a:lnTo>
                  <a:lnTo>
                    <a:pt x="516" y="314"/>
                  </a:lnTo>
                  <a:lnTo>
                    <a:pt x="518" y="314"/>
                  </a:lnTo>
                  <a:lnTo>
                    <a:pt x="516" y="316"/>
                  </a:lnTo>
                  <a:lnTo>
                    <a:pt x="514" y="316"/>
                  </a:lnTo>
                  <a:lnTo>
                    <a:pt x="514" y="318"/>
                  </a:lnTo>
                  <a:lnTo>
                    <a:pt x="512" y="318"/>
                  </a:lnTo>
                  <a:lnTo>
                    <a:pt x="510" y="318"/>
                  </a:lnTo>
                  <a:lnTo>
                    <a:pt x="508" y="318"/>
                  </a:lnTo>
                  <a:lnTo>
                    <a:pt x="506" y="318"/>
                  </a:lnTo>
                  <a:lnTo>
                    <a:pt x="508" y="318"/>
                  </a:lnTo>
                  <a:lnTo>
                    <a:pt x="506" y="318"/>
                  </a:lnTo>
                  <a:lnTo>
                    <a:pt x="506" y="320"/>
                  </a:lnTo>
                  <a:lnTo>
                    <a:pt x="504" y="318"/>
                  </a:lnTo>
                  <a:lnTo>
                    <a:pt x="504" y="316"/>
                  </a:lnTo>
                  <a:lnTo>
                    <a:pt x="504" y="314"/>
                  </a:lnTo>
                  <a:lnTo>
                    <a:pt x="504" y="312"/>
                  </a:lnTo>
                  <a:lnTo>
                    <a:pt x="502" y="308"/>
                  </a:lnTo>
                  <a:lnTo>
                    <a:pt x="502" y="306"/>
                  </a:lnTo>
                  <a:lnTo>
                    <a:pt x="502" y="304"/>
                  </a:lnTo>
                  <a:lnTo>
                    <a:pt x="500" y="304"/>
                  </a:lnTo>
                  <a:lnTo>
                    <a:pt x="500" y="302"/>
                  </a:lnTo>
                  <a:lnTo>
                    <a:pt x="498" y="298"/>
                  </a:lnTo>
                  <a:lnTo>
                    <a:pt x="496" y="292"/>
                  </a:lnTo>
                  <a:lnTo>
                    <a:pt x="496" y="290"/>
                  </a:lnTo>
                  <a:lnTo>
                    <a:pt x="496" y="288"/>
                  </a:lnTo>
                  <a:lnTo>
                    <a:pt x="494" y="286"/>
                  </a:lnTo>
                  <a:lnTo>
                    <a:pt x="494" y="282"/>
                  </a:lnTo>
                  <a:lnTo>
                    <a:pt x="492" y="280"/>
                  </a:lnTo>
                  <a:lnTo>
                    <a:pt x="492" y="278"/>
                  </a:lnTo>
                  <a:close/>
                </a:path>
              </a:pathLst>
            </a:custGeom>
            <a:solidFill>
              <a:srgbClr val="FC6800"/>
            </a:solidFill>
            <a:ln w="3175">
              <a:solidFill>
                <a:schemeClr val="bg1"/>
              </a:solidFill>
              <a:prstDash val="sysDot"/>
              <a:round/>
              <a:headEnd/>
              <a:tailEnd/>
            </a:ln>
          </p:spPr>
          <p:txBody>
            <a:bodyPr/>
            <a:lstStyle/>
            <a:p>
              <a:pPr fontAlgn="base">
                <a:spcBef>
                  <a:spcPct val="0"/>
                </a:spcBef>
                <a:spcAft>
                  <a:spcPct val="0"/>
                </a:spcAft>
              </a:pPr>
              <a:endParaRPr lang="de-DE" sz="2400">
                <a:solidFill>
                  <a:srgbClr val="000000"/>
                </a:solidFill>
                <a:cs typeface="Arial" charset="0"/>
              </a:endParaRPr>
            </a:p>
          </p:txBody>
        </p:sp>
        <p:sp>
          <p:nvSpPr>
            <p:cNvPr id="14701" name="Freeform 2783"/>
            <p:cNvSpPr>
              <a:spLocks/>
            </p:cNvSpPr>
            <p:nvPr/>
          </p:nvSpPr>
          <p:spPr bwMode="auto">
            <a:xfrm>
              <a:off x="5763624" y="2382506"/>
              <a:ext cx="1310" cy="1310"/>
            </a:xfrm>
            <a:custGeom>
              <a:avLst/>
              <a:gdLst>
                <a:gd name="T0" fmla="*/ 0 w 1588"/>
                <a:gd name="T1" fmla="*/ 2147483647 h 2"/>
                <a:gd name="T2" fmla="*/ 0 w 1588"/>
                <a:gd name="T3" fmla="*/ 0 h 2"/>
                <a:gd name="T4" fmla="*/ 0 w 1588"/>
                <a:gd name="T5" fmla="*/ 2147483647 h 2"/>
                <a:gd name="T6" fmla="*/ 0 60000 65536"/>
                <a:gd name="T7" fmla="*/ 0 60000 65536"/>
                <a:gd name="T8" fmla="*/ 0 60000 65536"/>
                <a:gd name="T9" fmla="*/ 0 w 1588"/>
                <a:gd name="T10" fmla="*/ 0 h 2"/>
                <a:gd name="T11" fmla="*/ 1588 w 1588"/>
                <a:gd name="T12" fmla="*/ 2 h 2"/>
              </a:gdLst>
              <a:ahLst/>
              <a:cxnLst>
                <a:cxn ang="T6">
                  <a:pos x="T0" y="T1"/>
                </a:cxn>
                <a:cxn ang="T7">
                  <a:pos x="T2" y="T3"/>
                </a:cxn>
                <a:cxn ang="T8">
                  <a:pos x="T4" y="T5"/>
                </a:cxn>
              </a:cxnLst>
              <a:rect l="T9" t="T10" r="T11" b="T12"/>
              <a:pathLst>
                <a:path w="1588" h="2">
                  <a:moveTo>
                    <a:pt x="0" y="2"/>
                  </a:moveTo>
                  <a:lnTo>
                    <a:pt x="0" y="0"/>
                  </a:lnTo>
                  <a:lnTo>
                    <a:pt x="0" y="2"/>
                  </a:lnTo>
                  <a:close/>
                </a:path>
              </a:pathLst>
            </a:custGeom>
            <a:noFill/>
            <a:ln w="3175">
              <a:solidFill>
                <a:schemeClr val="bg1"/>
              </a:solidFill>
              <a:prstDash val="sysDot"/>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lang="de-DE" sz="2400">
                <a:solidFill>
                  <a:srgbClr val="000000"/>
                </a:solidFill>
                <a:cs typeface="Arial" charset="0"/>
              </a:endParaRPr>
            </a:p>
          </p:txBody>
        </p:sp>
        <p:sp>
          <p:nvSpPr>
            <p:cNvPr id="14702" name="Freeform 2784"/>
            <p:cNvSpPr>
              <a:spLocks/>
            </p:cNvSpPr>
            <p:nvPr/>
          </p:nvSpPr>
          <p:spPr bwMode="auto">
            <a:xfrm>
              <a:off x="5771480" y="2382506"/>
              <a:ext cx="2619" cy="2619"/>
            </a:xfrm>
            <a:custGeom>
              <a:avLst/>
              <a:gdLst>
                <a:gd name="T0" fmla="*/ 2147483647 w 2"/>
                <a:gd name="T1" fmla="*/ 2147483647 h 4"/>
                <a:gd name="T2" fmla="*/ 0 w 2"/>
                <a:gd name="T3" fmla="*/ 2147483647 h 4"/>
                <a:gd name="T4" fmla="*/ 0 w 2"/>
                <a:gd name="T5" fmla="*/ 2147483647 h 4"/>
                <a:gd name="T6" fmla="*/ 2147483647 w 2"/>
                <a:gd name="T7" fmla="*/ 2147483647 h 4"/>
                <a:gd name="T8" fmla="*/ 2147483647 w 2"/>
                <a:gd name="T9" fmla="*/ 0 h 4"/>
                <a:gd name="T10" fmla="*/ 2147483647 w 2"/>
                <a:gd name="T11" fmla="*/ 2147483647 h 4"/>
                <a:gd name="T12" fmla="*/ 2147483647 w 2"/>
                <a:gd name="T13" fmla="*/ 2147483647 h 4"/>
                <a:gd name="T14" fmla="*/ 0 60000 65536"/>
                <a:gd name="T15" fmla="*/ 0 60000 65536"/>
                <a:gd name="T16" fmla="*/ 0 60000 65536"/>
                <a:gd name="T17" fmla="*/ 0 60000 65536"/>
                <a:gd name="T18" fmla="*/ 0 60000 65536"/>
                <a:gd name="T19" fmla="*/ 0 60000 65536"/>
                <a:gd name="T20" fmla="*/ 0 60000 65536"/>
                <a:gd name="T21" fmla="*/ 0 w 2"/>
                <a:gd name="T22" fmla="*/ 0 h 4"/>
                <a:gd name="T23" fmla="*/ 2 w 2"/>
                <a:gd name="T24" fmla="*/ 4 h 4"/>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2" h="4">
                  <a:moveTo>
                    <a:pt x="2" y="4"/>
                  </a:moveTo>
                  <a:lnTo>
                    <a:pt x="0" y="4"/>
                  </a:lnTo>
                  <a:lnTo>
                    <a:pt x="0" y="2"/>
                  </a:lnTo>
                  <a:lnTo>
                    <a:pt x="2" y="2"/>
                  </a:lnTo>
                  <a:lnTo>
                    <a:pt x="2" y="0"/>
                  </a:lnTo>
                  <a:lnTo>
                    <a:pt x="2" y="2"/>
                  </a:lnTo>
                  <a:lnTo>
                    <a:pt x="2" y="4"/>
                  </a:lnTo>
                  <a:close/>
                </a:path>
              </a:pathLst>
            </a:custGeom>
            <a:noFill/>
            <a:ln w="3175">
              <a:solidFill>
                <a:schemeClr val="bg1"/>
              </a:solidFill>
              <a:prstDash val="sysDot"/>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lang="de-DE" sz="2400">
                <a:solidFill>
                  <a:srgbClr val="000000"/>
                </a:solidFill>
                <a:cs typeface="Arial" charset="0"/>
              </a:endParaRPr>
            </a:p>
          </p:txBody>
        </p:sp>
        <p:sp>
          <p:nvSpPr>
            <p:cNvPr id="14703" name="Freeform 2785"/>
            <p:cNvSpPr>
              <a:spLocks/>
            </p:cNvSpPr>
            <p:nvPr/>
          </p:nvSpPr>
          <p:spPr bwMode="auto">
            <a:xfrm>
              <a:off x="5763624" y="2383815"/>
              <a:ext cx="1310" cy="5238"/>
            </a:xfrm>
            <a:custGeom>
              <a:avLst/>
              <a:gdLst>
                <a:gd name="T0" fmla="*/ 2147483647 w 2"/>
                <a:gd name="T1" fmla="*/ 0 h 6"/>
                <a:gd name="T2" fmla="*/ 2147483647 w 2"/>
                <a:gd name="T3" fmla="*/ 2147483647 h 6"/>
                <a:gd name="T4" fmla="*/ 2147483647 w 2"/>
                <a:gd name="T5" fmla="*/ 2147483647 h 6"/>
                <a:gd name="T6" fmla="*/ 2147483647 w 2"/>
                <a:gd name="T7" fmla="*/ 2147483647 h 6"/>
                <a:gd name="T8" fmla="*/ 0 w 2"/>
                <a:gd name="T9" fmla="*/ 2147483647 h 6"/>
                <a:gd name="T10" fmla="*/ 0 w 2"/>
                <a:gd name="T11" fmla="*/ 2147483647 h 6"/>
                <a:gd name="T12" fmla="*/ 0 w 2"/>
                <a:gd name="T13" fmla="*/ 2147483647 h 6"/>
                <a:gd name="T14" fmla="*/ 0 w 2"/>
                <a:gd name="T15" fmla="*/ 0 h 6"/>
                <a:gd name="T16" fmla="*/ 2147483647 w 2"/>
                <a:gd name="T17" fmla="*/ 0 h 6"/>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2"/>
                <a:gd name="T28" fmla="*/ 0 h 6"/>
                <a:gd name="T29" fmla="*/ 2 w 2"/>
                <a:gd name="T30" fmla="*/ 6 h 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2" h="6">
                  <a:moveTo>
                    <a:pt x="2" y="0"/>
                  </a:moveTo>
                  <a:lnTo>
                    <a:pt x="2" y="2"/>
                  </a:lnTo>
                  <a:lnTo>
                    <a:pt x="2" y="4"/>
                  </a:lnTo>
                  <a:lnTo>
                    <a:pt x="2" y="6"/>
                  </a:lnTo>
                  <a:lnTo>
                    <a:pt x="0" y="6"/>
                  </a:lnTo>
                  <a:lnTo>
                    <a:pt x="0" y="4"/>
                  </a:lnTo>
                  <a:lnTo>
                    <a:pt x="0" y="2"/>
                  </a:lnTo>
                  <a:lnTo>
                    <a:pt x="0" y="0"/>
                  </a:lnTo>
                  <a:lnTo>
                    <a:pt x="2" y="0"/>
                  </a:lnTo>
                  <a:close/>
                </a:path>
              </a:pathLst>
            </a:custGeom>
            <a:noFill/>
            <a:ln w="3175">
              <a:solidFill>
                <a:schemeClr val="bg1"/>
              </a:solidFill>
              <a:prstDash val="sysDot"/>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lang="de-DE" sz="2400">
                <a:solidFill>
                  <a:srgbClr val="000000"/>
                </a:solidFill>
                <a:cs typeface="Arial" charset="0"/>
              </a:endParaRPr>
            </a:p>
          </p:txBody>
        </p:sp>
        <p:sp>
          <p:nvSpPr>
            <p:cNvPr id="14704" name="Freeform 2786"/>
            <p:cNvSpPr>
              <a:spLocks/>
            </p:cNvSpPr>
            <p:nvPr/>
          </p:nvSpPr>
          <p:spPr bwMode="auto">
            <a:xfrm>
              <a:off x="5471630" y="2389052"/>
              <a:ext cx="2619" cy="1310"/>
            </a:xfrm>
            <a:custGeom>
              <a:avLst/>
              <a:gdLst>
                <a:gd name="T0" fmla="*/ 2147483647 w 4"/>
                <a:gd name="T1" fmla="*/ 0 h 1588"/>
                <a:gd name="T2" fmla="*/ 2147483647 w 4"/>
                <a:gd name="T3" fmla="*/ 0 h 1588"/>
                <a:gd name="T4" fmla="*/ 0 w 4"/>
                <a:gd name="T5" fmla="*/ 0 h 1588"/>
                <a:gd name="T6" fmla="*/ 2147483647 w 4"/>
                <a:gd name="T7" fmla="*/ 0 h 1588"/>
                <a:gd name="T8" fmla="*/ 2147483647 w 4"/>
                <a:gd name="T9" fmla="*/ 0 h 1588"/>
                <a:gd name="T10" fmla="*/ 0 60000 65536"/>
                <a:gd name="T11" fmla="*/ 0 60000 65536"/>
                <a:gd name="T12" fmla="*/ 0 60000 65536"/>
                <a:gd name="T13" fmla="*/ 0 60000 65536"/>
                <a:gd name="T14" fmla="*/ 0 60000 65536"/>
                <a:gd name="T15" fmla="*/ 0 w 4"/>
                <a:gd name="T16" fmla="*/ 0 h 1588"/>
                <a:gd name="T17" fmla="*/ 4 w 4"/>
                <a:gd name="T18" fmla="*/ 1588 h 1588"/>
              </a:gdLst>
              <a:ahLst/>
              <a:cxnLst>
                <a:cxn ang="T10">
                  <a:pos x="T0" y="T1"/>
                </a:cxn>
                <a:cxn ang="T11">
                  <a:pos x="T2" y="T3"/>
                </a:cxn>
                <a:cxn ang="T12">
                  <a:pos x="T4" y="T5"/>
                </a:cxn>
                <a:cxn ang="T13">
                  <a:pos x="T6" y="T7"/>
                </a:cxn>
                <a:cxn ang="T14">
                  <a:pos x="T8" y="T9"/>
                </a:cxn>
              </a:cxnLst>
              <a:rect l="T15" t="T16" r="T17" b="T18"/>
              <a:pathLst>
                <a:path w="4" h="1588">
                  <a:moveTo>
                    <a:pt x="4" y="0"/>
                  </a:moveTo>
                  <a:lnTo>
                    <a:pt x="2" y="0"/>
                  </a:lnTo>
                  <a:lnTo>
                    <a:pt x="0" y="0"/>
                  </a:lnTo>
                  <a:lnTo>
                    <a:pt x="2" y="0"/>
                  </a:lnTo>
                  <a:lnTo>
                    <a:pt x="4" y="0"/>
                  </a:lnTo>
                  <a:close/>
                </a:path>
              </a:pathLst>
            </a:custGeom>
            <a:noFill/>
            <a:ln w="3175">
              <a:solidFill>
                <a:schemeClr val="bg1"/>
              </a:solidFill>
              <a:prstDash val="sysDot"/>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lang="de-DE" sz="2400">
                <a:solidFill>
                  <a:srgbClr val="000000"/>
                </a:solidFill>
                <a:cs typeface="Arial" charset="0"/>
              </a:endParaRPr>
            </a:p>
          </p:txBody>
        </p:sp>
        <p:sp>
          <p:nvSpPr>
            <p:cNvPr id="14705" name="Rectangle 2787"/>
            <p:cNvSpPr>
              <a:spLocks noChangeArrowheads="1"/>
            </p:cNvSpPr>
            <p:nvPr/>
          </p:nvSpPr>
          <p:spPr bwMode="auto">
            <a:xfrm>
              <a:off x="5778027" y="2389052"/>
              <a:ext cx="1310" cy="1310"/>
            </a:xfrm>
            <a:prstGeom prst="rect">
              <a:avLst/>
            </a:prstGeom>
            <a:noFill/>
            <a:ln w="3175">
              <a:solidFill>
                <a:schemeClr val="bg1"/>
              </a:solidFill>
              <a:prstDash val="sysDot"/>
              <a:miter lim="800000"/>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lang="de-DE" sz="2400">
                <a:solidFill>
                  <a:srgbClr val="000000"/>
                </a:solidFill>
                <a:cs typeface="Arial" charset="0"/>
              </a:endParaRPr>
            </a:p>
          </p:txBody>
        </p:sp>
        <p:sp>
          <p:nvSpPr>
            <p:cNvPr id="14706" name="Rectangle 2788"/>
            <p:cNvSpPr>
              <a:spLocks noChangeArrowheads="1"/>
            </p:cNvSpPr>
            <p:nvPr/>
          </p:nvSpPr>
          <p:spPr bwMode="auto">
            <a:xfrm>
              <a:off x="5733508" y="2419168"/>
              <a:ext cx="2619" cy="0"/>
            </a:xfrm>
            <a:prstGeom prst="rect">
              <a:avLst/>
            </a:prstGeom>
            <a:noFill/>
            <a:ln w="3175">
              <a:solidFill>
                <a:schemeClr val="bg1"/>
              </a:solidFill>
              <a:prstDash val="sysDot"/>
              <a:miter lim="800000"/>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lang="de-DE" sz="2400">
                <a:solidFill>
                  <a:srgbClr val="000000"/>
                </a:solidFill>
                <a:cs typeface="Arial" charset="0"/>
              </a:endParaRPr>
            </a:p>
          </p:txBody>
        </p:sp>
        <p:sp>
          <p:nvSpPr>
            <p:cNvPr id="14707" name="Freeform 2789"/>
            <p:cNvSpPr>
              <a:spLocks/>
            </p:cNvSpPr>
            <p:nvPr/>
          </p:nvSpPr>
          <p:spPr bwMode="auto">
            <a:xfrm>
              <a:off x="5643160" y="2500350"/>
              <a:ext cx="2619" cy="3929"/>
            </a:xfrm>
            <a:custGeom>
              <a:avLst/>
              <a:gdLst>
                <a:gd name="T0" fmla="*/ 0 w 2"/>
                <a:gd name="T1" fmla="*/ 0 h 4"/>
                <a:gd name="T2" fmla="*/ 2147483647 w 2"/>
                <a:gd name="T3" fmla="*/ 2147483647 h 4"/>
                <a:gd name="T4" fmla="*/ 2147483647 w 2"/>
                <a:gd name="T5" fmla="*/ 2147483647 h 4"/>
                <a:gd name="T6" fmla="*/ 0 w 2"/>
                <a:gd name="T7" fmla="*/ 2147483647 h 4"/>
                <a:gd name="T8" fmla="*/ 0 w 2"/>
                <a:gd name="T9" fmla="*/ 0 h 4"/>
                <a:gd name="T10" fmla="*/ 0 60000 65536"/>
                <a:gd name="T11" fmla="*/ 0 60000 65536"/>
                <a:gd name="T12" fmla="*/ 0 60000 65536"/>
                <a:gd name="T13" fmla="*/ 0 60000 65536"/>
                <a:gd name="T14" fmla="*/ 0 60000 65536"/>
                <a:gd name="T15" fmla="*/ 0 w 2"/>
                <a:gd name="T16" fmla="*/ 0 h 4"/>
                <a:gd name="T17" fmla="*/ 2 w 2"/>
                <a:gd name="T18" fmla="*/ 4 h 4"/>
              </a:gdLst>
              <a:ahLst/>
              <a:cxnLst>
                <a:cxn ang="T10">
                  <a:pos x="T0" y="T1"/>
                </a:cxn>
                <a:cxn ang="T11">
                  <a:pos x="T2" y="T3"/>
                </a:cxn>
                <a:cxn ang="T12">
                  <a:pos x="T4" y="T5"/>
                </a:cxn>
                <a:cxn ang="T13">
                  <a:pos x="T6" y="T7"/>
                </a:cxn>
                <a:cxn ang="T14">
                  <a:pos x="T8" y="T9"/>
                </a:cxn>
              </a:cxnLst>
              <a:rect l="T15" t="T16" r="T17" b="T18"/>
              <a:pathLst>
                <a:path w="2" h="4">
                  <a:moveTo>
                    <a:pt x="0" y="0"/>
                  </a:moveTo>
                  <a:lnTo>
                    <a:pt x="2" y="2"/>
                  </a:lnTo>
                  <a:lnTo>
                    <a:pt x="2" y="4"/>
                  </a:lnTo>
                  <a:lnTo>
                    <a:pt x="0" y="2"/>
                  </a:lnTo>
                  <a:lnTo>
                    <a:pt x="0" y="0"/>
                  </a:lnTo>
                  <a:close/>
                </a:path>
              </a:pathLst>
            </a:custGeom>
            <a:noFill/>
            <a:ln w="3175">
              <a:solidFill>
                <a:schemeClr val="bg1"/>
              </a:solidFill>
              <a:prstDash val="sysDot"/>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lang="de-DE" sz="2400">
                <a:solidFill>
                  <a:srgbClr val="000000"/>
                </a:solidFill>
                <a:cs typeface="Arial" charset="0"/>
              </a:endParaRPr>
            </a:p>
          </p:txBody>
        </p:sp>
        <p:sp>
          <p:nvSpPr>
            <p:cNvPr id="14708" name="Freeform 2790"/>
            <p:cNvSpPr>
              <a:spLocks/>
            </p:cNvSpPr>
            <p:nvPr/>
          </p:nvSpPr>
          <p:spPr bwMode="auto">
            <a:xfrm>
              <a:off x="5230703" y="2087893"/>
              <a:ext cx="282828" cy="261877"/>
            </a:xfrm>
            <a:custGeom>
              <a:avLst/>
              <a:gdLst>
                <a:gd name="T0" fmla="*/ 2147483647 w 308"/>
                <a:gd name="T1" fmla="*/ 2147483647 h 316"/>
                <a:gd name="T2" fmla="*/ 2147483647 w 308"/>
                <a:gd name="T3" fmla="*/ 2147483647 h 316"/>
                <a:gd name="T4" fmla="*/ 2147483647 w 308"/>
                <a:gd name="T5" fmla="*/ 2147483647 h 316"/>
                <a:gd name="T6" fmla="*/ 2147483647 w 308"/>
                <a:gd name="T7" fmla="*/ 2147483647 h 316"/>
                <a:gd name="T8" fmla="*/ 2147483647 w 308"/>
                <a:gd name="T9" fmla="*/ 2147483647 h 316"/>
                <a:gd name="T10" fmla="*/ 2147483647 w 308"/>
                <a:gd name="T11" fmla="*/ 2147483647 h 316"/>
                <a:gd name="T12" fmla="*/ 2147483647 w 308"/>
                <a:gd name="T13" fmla="*/ 2147483647 h 316"/>
                <a:gd name="T14" fmla="*/ 2147483647 w 308"/>
                <a:gd name="T15" fmla="*/ 2147483647 h 316"/>
                <a:gd name="T16" fmla="*/ 2147483647 w 308"/>
                <a:gd name="T17" fmla="*/ 2147483647 h 316"/>
                <a:gd name="T18" fmla="*/ 2147483647 w 308"/>
                <a:gd name="T19" fmla="*/ 2147483647 h 316"/>
                <a:gd name="T20" fmla="*/ 2147483647 w 308"/>
                <a:gd name="T21" fmla="*/ 2147483647 h 316"/>
                <a:gd name="T22" fmla="*/ 2147483647 w 308"/>
                <a:gd name="T23" fmla="*/ 2147483647 h 316"/>
                <a:gd name="T24" fmla="*/ 2147483647 w 308"/>
                <a:gd name="T25" fmla="*/ 2147483647 h 316"/>
                <a:gd name="T26" fmla="*/ 2147483647 w 308"/>
                <a:gd name="T27" fmla="*/ 2147483647 h 316"/>
                <a:gd name="T28" fmla="*/ 2147483647 w 308"/>
                <a:gd name="T29" fmla="*/ 2147483647 h 316"/>
                <a:gd name="T30" fmla="*/ 2147483647 w 308"/>
                <a:gd name="T31" fmla="*/ 2147483647 h 316"/>
                <a:gd name="T32" fmla="*/ 2147483647 w 308"/>
                <a:gd name="T33" fmla="*/ 2147483647 h 316"/>
                <a:gd name="T34" fmla="*/ 2147483647 w 308"/>
                <a:gd name="T35" fmla="*/ 2147483647 h 316"/>
                <a:gd name="T36" fmla="*/ 2147483647 w 308"/>
                <a:gd name="T37" fmla="*/ 2147483647 h 316"/>
                <a:gd name="T38" fmla="*/ 2147483647 w 308"/>
                <a:gd name="T39" fmla="*/ 2147483647 h 316"/>
                <a:gd name="T40" fmla="*/ 2147483647 w 308"/>
                <a:gd name="T41" fmla="*/ 2147483647 h 316"/>
                <a:gd name="T42" fmla="*/ 2147483647 w 308"/>
                <a:gd name="T43" fmla="*/ 2147483647 h 316"/>
                <a:gd name="T44" fmla="*/ 2147483647 w 308"/>
                <a:gd name="T45" fmla="*/ 2147483647 h 316"/>
                <a:gd name="T46" fmla="*/ 2147483647 w 308"/>
                <a:gd name="T47" fmla="*/ 2147483647 h 316"/>
                <a:gd name="T48" fmla="*/ 2147483647 w 308"/>
                <a:gd name="T49" fmla="*/ 2147483647 h 316"/>
                <a:gd name="T50" fmla="*/ 2147483647 w 308"/>
                <a:gd name="T51" fmla="*/ 2147483647 h 316"/>
                <a:gd name="T52" fmla="*/ 2147483647 w 308"/>
                <a:gd name="T53" fmla="*/ 2147483647 h 316"/>
                <a:gd name="T54" fmla="*/ 2147483647 w 308"/>
                <a:gd name="T55" fmla="*/ 2147483647 h 316"/>
                <a:gd name="T56" fmla="*/ 2147483647 w 308"/>
                <a:gd name="T57" fmla="*/ 2147483647 h 316"/>
                <a:gd name="T58" fmla="*/ 2147483647 w 308"/>
                <a:gd name="T59" fmla="*/ 2147483647 h 316"/>
                <a:gd name="T60" fmla="*/ 2147483647 w 308"/>
                <a:gd name="T61" fmla="*/ 2147483647 h 316"/>
                <a:gd name="T62" fmla="*/ 2147483647 w 308"/>
                <a:gd name="T63" fmla="*/ 2147483647 h 316"/>
                <a:gd name="T64" fmla="*/ 2147483647 w 308"/>
                <a:gd name="T65" fmla="*/ 2147483647 h 316"/>
                <a:gd name="T66" fmla="*/ 2147483647 w 308"/>
                <a:gd name="T67" fmla="*/ 2147483647 h 316"/>
                <a:gd name="T68" fmla="*/ 2147483647 w 308"/>
                <a:gd name="T69" fmla="*/ 2147483647 h 316"/>
                <a:gd name="T70" fmla="*/ 2147483647 w 308"/>
                <a:gd name="T71" fmla="*/ 2147483647 h 316"/>
                <a:gd name="T72" fmla="*/ 2147483647 w 308"/>
                <a:gd name="T73" fmla="*/ 2147483647 h 316"/>
                <a:gd name="T74" fmla="*/ 2147483647 w 308"/>
                <a:gd name="T75" fmla="*/ 2147483647 h 316"/>
                <a:gd name="T76" fmla="*/ 2147483647 w 308"/>
                <a:gd name="T77" fmla="*/ 2147483647 h 316"/>
                <a:gd name="T78" fmla="*/ 2147483647 w 308"/>
                <a:gd name="T79" fmla="*/ 2147483647 h 316"/>
                <a:gd name="T80" fmla="*/ 2147483647 w 308"/>
                <a:gd name="T81" fmla="*/ 2147483647 h 316"/>
                <a:gd name="T82" fmla="*/ 2147483647 w 308"/>
                <a:gd name="T83" fmla="*/ 2147483647 h 316"/>
                <a:gd name="T84" fmla="*/ 2147483647 w 308"/>
                <a:gd name="T85" fmla="*/ 2147483647 h 316"/>
                <a:gd name="T86" fmla="*/ 2147483647 w 308"/>
                <a:gd name="T87" fmla="*/ 2147483647 h 316"/>
                <a:gd name="T88" fmla="*/ 2147483647 w 308"/>
                <a:gd name="T89" fmla="*/ 2147483647 h 316"/>
                <a:gd name="T90" fmla="*/ 2147483647 w 308"/>
                <a:gd name="T91" fmla="*/ 2147483647 h 316"/>
                <a:gd name="T92" fmla="*/ 2147483647 w 308"/>
                <a:gd name="T93" fmla="*/ 2147483647 h 316"/>
                <a:gd name="T94" fmla="*/ 2147483647 w 308"/>
                <a:gd name="T95" fmla="*/ 2147483647 h 316"/>
                <a:gd name="T96" fmla="*/ 2147483647 w 308"/>
                <a:gd name="T97" fmla="*/ 2147483647 h 316"/>
                <a:gd name="T98" fmla="*/ 2147483647 w 308"/>
                <a:gd name="T99" fmla="*/ 2147483647 h 316"/>
                <a:gd name="T100" fmla="*/ 2147483647 w 308"/>
                <a:gd name="T101" fmla="*/ 2147483647 h 316"/>
                <a:gd name="T102" fmla="*/ 2147483647 w 308"/>
                <a:gd name="T103" fmla="*/ 2147483647 h 316"/>
                <a:gd name="T104" fmla="*/ 2147483647 w 308"/>
                <a:gd name="T105" fmla="*/ 2147483647 h 316"/>
                <a:gd name="T106" fmla="*/ 2147483647 w 308"/>
                <a:gd name="T107" fmla="*/ 2147483647 h 316"/>
                <a:gd name="T108" fmla="*/ 2147483647 w 308"/>
                <a:gd name="T109" fmla="*/ 2147483647 h 316"/>
                <a:gd name="T110" fmla="*/ 2147483647 w 308"/>
                <a:gd name="T111" fmla="*/ 2147483647 h 316"/>
                <a:gd name="T112" fmla="*/ 2147483647 w 308"/>
                <a:gd name="T113" fmla="*/ 2147483647 h 316"/>
                <a:gd name="T114" fmla="*/ 2147483647 w 308"/>
                <a:gd name="T115" fmla="*/ 2147483647 h 316"/>
                <a:gd name="T116" fmla="*/ 2147483647 w 308"/>
                <a:gd name="T117" fmla="*/ 2147483647 h 316"/>
                <a:gd name="T118" fmla="*/ 2147483647 w 308"/>
                <a:gd name="T119" fmla="*/ 2147483647 h 316"/>
                <a:gd name="T120" fmla="*/ 2147483647 w 308"/>
                <a:gd name="T121" fmla="*/ 2147483647 h 316"/>
                <a:gd name="T122" fmla="*/ 2147483647 w 308"/>
                <a:gd name="T123" fmla="*/ 2147483647 h 316"/>
                <a:gd name="T124" fmla="*/ 2147483647 w 308"/>
                <a:gd name="T125" fmla="*/ 2147483647 h 31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60000 65536"/>
                <a:gd name="T187" fmla="*/ 0 60000 65536"/>
                <a:gd name="T188" fmla="*/ 0 60000 65536"/>
                <a:gd name="T189" fmla="*/ 0 w 308"/>
                <a:gd name="T190" fmla="*/ 0 h 316"/>
                <a:gd name="T191" fmla="*/ 308 w 308"/>
                <a:gd name="T192" fmla="*/ 316 h 316"/>
              </a:gdLst>
              <a:ahLst/>
              <a:cxnLst>
                <a:cxn ang="T126">
                  <a:pos x="T0" y="T1"/>
                </a:cxn>
                <a:cxn ang="T127">
                  <a:pos x="T2" y="T3"/>
                </a:cxn>
                <a:cxn ang="T128">
                  <a:pos x="T4" y="T5"/>
                </a:cxn>
                <a:cxn ang="T129">
                  <a:pos x="T6" y="T7"/>
                </a:cxn>
                <a:cxn ang="T130">
                  <a:pos x="T8" y="T9"/>
                </a:cxn>
                <a:cxn ang="T131">
                  <a:pos x="T10" y="T11"/>
                </a:cxn>
                <a:cxn ang="T132">
                  <a:pos x="T12" y="T13"/>
                </a:cxn>
                <a:cxn ang="T133">
                  <a:pos x="T14" y="T15"/>
                </a:cxn>
                <a:cxn ang="T134">
                  <a:pos x="T16" y="T17"/>
                </a:cxn>
                <a:cxn ang="T135">
                  <a:pos x="T18" y="T19"/>
                </a:cxn>
                <a:cxn ang="T136">
                  <a:pos x="T20" y="T21"/>
                </a:cxn>
                <a:cxn ang="T137">
                  <a:pos x="T22" y="T23"/>
                </a:cxn>
                <a:cxn ang="T138">
                  <a:pos x="T24" y="T25"/>
                </a:cxn>
                <a:cxn ang="T139">
                  <a:pos x="T26" y="T27"/>
                </a:cxn>
                <a:cxn ang="T140">
                  <a:pos x="T28" y="T29"/>
                </a:cxn>
                <a:cxn ang="T141">
                  <a:pos x="T30" y="T31"/>
                </a:cxn>
                <a:cxn ang="T142">
                  <a:pos x="T32" y="T33"/>
                </a:cxn>
                <a:cxn ang="T143">
                  <a:pos x="T34" y="T35"/>
                </a:cxn>
                <a:cxn ang="T144">
                  <a:pos x="T36" y="T37"/>
                </a:cxn>
                <a:cxn ang="T145">
                  <a:pos x="T38" y="T39"/>
                </a:cxn>
                <a:cxn ang="T146">
                  <a:pos x="T40" y="T41"/>
                </a:cxn>
                <a:cxn ang="T147">
                  <a:pos x="T42" y="T43"/>
                </a:cxn>
                <a:cxn ang="T148">
                  <a:pos x="T44" y="T45"/>
                </a:cxn>
                <a:cxn ang="T149">
                  <a:pos x="T46" y="T47"/>
                </a:cxn>
                <a:cxn ang="T150">
                  <a:pos x="T48" y="T49"/>
                </a:cxn>
                <a:cxn ang="T151">
                  <a:pos x="T50" y="T51"/>
                </a:cxn>
                <a:cxn ang="T152">
                  <a:pos x="T52" y="T53"/>
                </a:cxn>
                <a:cxn ang="T153">
                  <a:pos x="T54" y="T55"/>
                </a:cxn>
                <a:cxn ang="T154">
                  <a:pos x="T56" y="T57"/>
                </a:cxn>
                <a:cxn ang="T155">
                  <a:pos x="T58" y="T59"/>
                </a:cxn>
                <a:cxn ang="T156">
                  <a:pos x="T60" y="T61"/>
                </a:cxn>
                <a:cxn ang="T157">
                  <a:pos x="T62" y="T63"/>
                </a:cxn>
                <a:cxn ang="T158">
                  <a:pos x="T64" y="T65"/>
                </a:cxn>
                <a:cxn ang="T159">
                  <a:pos x="T66" y="T67"/>
                </a:cxn>
                <a:cxn ang="T160">
                  <a:pos x="T68" y="T69"/>
                </a:cxn>
                <a:cxn ang="T161">
                  <a:pos x="T70" y="T71"/>
                </a:cxn>
                <a:cxn ang="T162">
                  <a:pos x="T72" y="T73"/>
                </a:cxn>
                <a:cxn ang="T163">
                  <a:pos x="T74" y="T75"/>
                </a:cxn>
                <a:cxn ang="T164">
                  <a:pos x="T76" y="T77"/>
                </a:cxn>
                <a:cxn ang="T165">
                  <a:pos x="T78" y="T79"/>
                </a:cxn>
                <a:cxn ang="T166">
                  <a:pos x="T80" y="T81"/>
                </a:cxn>
                <a:cxn ang="T167">
                  <a:pos x="T82" y="T83"/>
                </a:cxn>
                <a:cxn ang="T168">
                  <a:pos x="T84" y="T85"/>
                </a:cxn>
                <a:cxn ang="T169">
                  <a:pos x="T86" y="T87"/>
                </a:cxn>
                <a:cxn ang="T170">
                  <a:pos x="T88" y="T89"/>
                </a:cxn>
                <a:cxn ang="T171">
                  <a:pos x="T90" y="T91"/>
                </a:cxn>
                <a:cxn ang="T172">
                  <a:pos x="T92" y="T93"/>
                </a:cxn>
                <a:cxn ang="T173">
                  <a:pos x="T94" y="T95"/>
                </a:cxn>
                <a:cxn ang="T174">
                  <a:pos x="T96" y="T97"/>
                </a:cxn>
                <a:cxn ang="T175">
                  <a:pos x="T98" y="T99"/>
                </a:cxn>
                <a:cxn ang="T176">
                  <a:pos x="T100" y="T101"/>
                </a:cxn>
                <a:cxn ang="T177">
                  <a:pos x="T102" y="T103"/>
                </a:cxn>
                <a:cxn ang="T178">
                  <a:pos x="T104" y="T105"/>
                </a:cxn>
                <a:cxn ang="T179">
                  <a:pos x="T106" y="T107"/>
                </a:cxn>
                <a:cxn ang="T180">
                  <a:pos x="T108" y="T109"/>
                </a:cxn>
                <a:cxn ang="T181">
                  <a:pos x="T110" y="T111"/>
                </a:cxn>
                <a:cxn ang="T182">
                  <a:pos x="T112" y="T113"/>
                </a:cxn>
                <a:cxn ang="T183">
                  <a:pos x="T114" y="T115"/>
                </a:cxn>
                <a:cxn ang="T184">
                  <a:pos x="T116" y="T117"/>
                </a:cxn>
                <a:cxn ang="T185">
                  <a:pos x="T118" y="T119"/>
                </a:cxn>
                <a:cxn ang="T186">
                  <a:pos x="T120" y="T121"/>
                </a:cxn>
                <a:cxn ang="T187">
                  <a:pos x="T122" y="T123"/>
                </a:cxn>
                <a:cxn ang="T188">
                  <a:pos x="T124" y="T125"/>
                </a:cxn>
              </a:cxnLst>
              <a:rect l="T189" t="T190" r="T191" b="T192"/>
              <a:pathLst>
                <a:path w="308" h="316">
                  <a:moveTo>
                    <a:pt x="48" y="178"/>
                  </a:moveTo>
                  <a:lnTo>
                    <a:pt x="54" y="178"/>
                  </a:lnTo>
                  <a:lnTo>
                    <a:pt x="56" y="178"/>
                  </a:lnTo>
                  <a:lnTo>
                    <a:pt x="58" y="178"/>
                  </a:lnTo>
                  <a:lnTo>
                    <a:pt x="64" y="180"/>
                  </a:lnTo>
                  <a:lnTo>
                    <a:pt x="66" y="180"/>
                  </a:lnTo>
                  <a:lnTo>
                    <a:pt x="68" y="180"/>
                  </a:lnTo>
                  <a:lnTo>
                    <a:pt x="68" y="178"/>
                  </a:lnTo>
                  <a:lnTo>
                    <a:pt x="70" y="178"/>
                  </a:lnTo>
                  <a:lnTo>
                    <a:pt x="70" y="176"/>
                  </a:lnTo>
                  <a:lnTo>
                    <a:pt x="72" y="176"/>
                  </a:lnTo>
                  <a:lnTo>
                    <a:pt x="74" y="176"/>
                  </a:lnTo>
                  <a:lnTo>
                    <a:pt x="76" y="176"/>
                  </a:lnTo>
                  <a:lnTo>
                    <a:pt x="78" y="176"/>
                  </a:lnTo>
                  <a:lnTo>
                    <a:pt x="80" y="176"/>
                  </a:lnTo>
                  <a:lnTo>
                    <a:pt x="84" y="178"/>
                  </a:lnTo>
                  <a:lnTo>
                    <a:pt x="88" y="176"/>
                  </a:lnTo>
                  <a:lnTo>
                    <a:pt x="94" y="174"/>
                  </a:lnTo>
                  <a:lnTo>
                    <a:pt x="98" y="172"/>
                  </a:lnTo>
                  <a:lnTo>
                    <a:pt x="100" y="172"/>
                  </a:lnTo>
                  <a:lnTo>
                    <a:pt x="104" y="170"/>
                  </a:lnTo>
                  <a:lnTo>
                    <a:pt x="106" y="170"/>
                  </a:lnTo>
                  <a:lnTo>
                    <a:pt x="108" y="170"/>
                  </a:lnTo>
                  <a:lnTo>
                    <a:pt x="108" y="168"/>
                  </a:lnTo>
                  <a:lnTo>
                    <a:pt x="110" y="166"/>
                  </a:lnTo>
                  <a:lnTo>
                    <a:pt x="108" y="166"/>
                  </a:lnTo>
                  <a:lnTo>
                    <a:pt x="108" y="164"/>
                  </a:lnTo>
                  <a:lnTo>
                    <a:pt x="106" y="164"/>
                  </a:lnTo>
                  <a:lnTo>
                    <a:pt x="108" y="162"/>
                  </a:lnTo>
                  <a:lnTo>
                    <a:pt x="108" y="158"/>
                  </a:lnTo>
                  <a:lnTo>
                    <a:pt x="108" y="156"/>
                  </a:lnTo>
                  <a:lnTo>
                    <a:pt x="106" y="156"/>
                  </a:lnTo>
                  <a:lnTo>
                    <a:pt x="106" y="154"/>
                  </a:lnTo>
                  <a:lnTo>
                    <a:pt x="106" y="144"/>
                  </a:lnTo>
                  <a:lnTo>
                    <a:pt x="108" y="144"/>
                  </a:lnTo>
                  <a:lnTo>
                    <a:pt x="110" y="144"/>
                  </a:lnTo>
                  <a:lnTo>
                    <a:pt x="112" y="142"/>
                  </a:lnTo>
                  <a:lnTo>
                    <a:pt x="112" y="140"/>
                  </a:lnTo>
                  <a:lnTo>
                    <a:pt x="112" y="138"/>
                  </a:lnTo>
                  <a:lnTo>
                    <a:pt x="114" y="136"/>
                  </a:lnTo>
                  <a:lnTo>
                    <a:pt x="116" y="136"/>
                  </a:lnTo>
                  <a:lnTo>
                    <a:pt x="118" y="136"/>
                  </a:lnTo>
                  <a:lnTo>
                    <a:pt x="118" y="138"/>
                  </a:lnTo>
                  <a:lnTo>
                    <a:pt x="120" y="138"/>
                  </a:lnTo>
                  <a:lnTo>
                    <a:pt x="122" y="138"/>
                  </a:lnTo>
                  <a:lnTo>
                    <a:pt x="124" y="138"/>
                  </a:lnTo>
                  <a:lnTo>
                    <a:pt x="128" y="136"/>
                  </a:lnTo>
                  <a:lnTo>
                    <a:pt x="130" y="136"/>
                  </a:lnTo>
                  <a:lnTo>
                    <a:pt x="132" y="134"/>
                  </a:lnTo>
                  <a:lnTo>
                    <a:pt x="130" y="134"/>
                  </a:lnTo>
                  <a:lnTo>
                    <a:pt x="130" y="132"/>
                  </a:lnTo>
                  <a:lnTo>
                    <a:pt x="130" y="134"/>
                  </a:lnTo>
                  <a:lnTo>
                    <a:pt x="128" y="134"/>
                  </a:lnTo>
                  <a:lnTo>
                    <a:pt x="128" y="132"/>
                  </a:lnTo>
                  <a:lnTo>
                    <a:pt x="126" y="130"/>
                  </a:lnTo>
                  <a:lnTo>
                    <a:pt x="128" y="130"/>
                  </a:lnTo>
                  <a:lnTo>
                    <a:pt x="130" y="130"/>
                  </a:lnTo>
                  <a:lnTo>
                    <a:pt x="130" y="128"/>
                  </a:lnTo>
                  <a:lnTo>
                    <a:pt x="132" y="128"/>
                  </a:lnTo>
                  <a:lnTo>
                    <a:pt x="134" y="128"/>
                  </a:lnTo>
                  <a:lnTo>
                    <a:pt x="134" y="126"/>
                  </a:lnTo>
                  <a:lnTo>
                    <a:pt x="136" y="124"/>
                  </a:lnTo>
                  <a:lnTo>
                    <a:pt x="136" y="122"/>
                  </a:lnTo>
                  <a:lnTo>
                    <a:pt x="138" y="122"/>
                  </a:lnTo>
                  <a:lnTo>
                    <a:pt x="138" y="124"/>
                  </a:lnTo>
                  <a:lnTo>
                    <a:pt x="140" y="124"/>
                  </a:lnTo>
                  <a:lnTo>
                    <a:pt x="144" y="126"/>
                  </a:lnTo>
                  <a:lnTo>
                    <a:pt x="146" y="126"/>
                  </a:lnTo>
                  <a:lnTo>
                    <a:pt x="146" y="124"/>
                  </a:lnTo>
                  <a:lnTo>
                    <a:pt x="144" y="124"/>
                  </a:lnTo>
                  <a:lnTo>
                    <a:pt x="142" y="124"/>
                  </a:lnTo>
                  <a:lnTo>
                    <a:pt x="144" y="124"/>
                  </a:lnTo>
                  <a:lnTo>
                    <a:pt x="144" y="122"/>
                  </a:lnTo>
                  <a:lnTo>
                    <a:pt x="146" y="122"/>
                  </a:lnTo>
                  <a:lnTo>
                    <a:pt x="146" y="124"/>
                  </a:lnTo>
                  <a:lnTo>
                    <a:pt x="148" y="126"/>
                  </a:lnTo>
                  <a:lnTo>
                    <a:pt x="150" y="128"/>
                  </a:lnTo>
                  <a:lnTo>
                    <a:pt x="152" y="128"/>
                  </a:lnTo>
                  <a:lnTo>
                    <a:pt x="156" y="128"/>
                  </a:lnTo>
                  <a:lnTo>
                    <a:pt x="156" y="126"/>
                  </a:lnTo>
                  <a:lnTo>
                    <a:pt x="158" y="126"/>
                  </a:lnTo>
                  <a:lnTo>
                    <a:pt x="158" y="124"/>
                  </a:lnTo>
                  <a:lnTo>
                    <a:pt x="158" y="122"/>
                  </a:lnTo>
                  <a:lnTo>
                    <a:pt x="160" y="120"/>
                  </a:lnTo>
                  <a:lnTo>
                    <a:pt x="158" y="118"/>
                  </a:lnTo>
                  <a:lnTo>
                    <a:pt x="158" y="116"/>
                  </a:lnTo>
                  <a:lnTo>
                    <a:pt x="158" y="114"/>
                  </a:lnTo>
                  <a:lnTo>
                    <a:pt x="158" y="112"/>
                  </a:lnTo>
                  <a:lnTo>
                    <a:pt x="156" y="112"/>
                  </a:lnTo>
                  <a:lnTo>
                    <a:pt x="156" y="110"/>
                  </a:lnTo>
                  <a:lnTo>
                    <a:pt x="156" y="108"/>
                  </a:lnTo>
                  <a:lnTo>
                    <a:pt x="158" y="108"/>
                  </a:lnTo>
                  <a:lnTo>
                    <a:pt x="158" y="106"/>
                  </a:lnTo>
                  <a:lnTo>
                    <a:pt x="160" y="104"/>
                  </a:lnTo>
                  <a:lnTo>
                    <a:pt x="158" y="104"/>
                  </a:lnTo>
                  <a:lnTo>
                    <a:pt x="158" y="102"/>
                  </a:lnTo>
                  <a:lnTo>
                    <a:pt x="158" y="100"/>
                  </a:lnTo>
                  <a:lnTo>
                    <a:pt x="160" y="100"/>
                  </a:lnTo>
                  <a:lnTo>
                    <a:pt x="160" y="98"/>
                  </a:lnTo>
                  <a:lnTo>
                    <a:pt x="158" y="98"/>
                  </a:lnTo>
                  <a:lnTo>
                    <a:pt x="158" y="96"/>
                  </a:lnTo>
                  <a:lnTo>
                    <a:pt x="158" y="94"/>
                  </a:lnTo>
                  <a:lnTo>
                    <a:pt x="160" y="94"/>
                  </a:lnTo>
                  <a:lnTo>
                    <a:pt x="166" y="94"/>
                  </a:lnTo>
                  <a:lnTo>
                    <a:pt x="166" y="92"/>
                  </a:lnTo>
                  <a:lnTo>
                    <a:pt x="168" y="90"/>
                  </a:lnTo>
                  <a:lnTo>
                    <a:pt x="170" y="90"/>
                  </a:lnTo>
                  <a:lnTo>
                    <a:pt x="172" y="88"/>
                  </a:lnTo>
                  <a:lnTo>
                    <a:pt x="170" y="86"/>
                  </a:lnTo>
                  <a:lnTo>
                    <a:pt x="170" y="84"/>
                  </a:lnTo>
                  <a:lnTo>
                    <a:pt x="168" y="84"/>
                  </a:lnTo>
                  <a:lnTo>
                    <a:pt x="168" y="82"/>
                  </a:lnTo>
                  <a:lnTo>
                    <a:pt x="168" y="80"/>
                  </a:lnTo>
                  <a:lnTo>
                    <a:pt x="166" y="78"/>
                  </a:lnTo>
                  <a:lnTo>
                    <a:pt x="164" y="78"/>
                  </a:lnTo>
                  <a:lnTo>
                    <a:pt x="162" y="74"/>
                  </a:lnTo>
                  <a:lnTo>
                    <a:pt x="160" y="74"/>
                  </a:lnTo>
                  <a:lnTo>
                    <a:pt x="160" y="72"/>
                  </a:lnTo>
                  <a:lnTo>
                    <a:pt x="160" y="70"/>
                  </a:lnTo>
                  <a:lnTo>
                    <a:pt x="162" y="70"/>
                  </a:lnTo>
                  <a:lnTo>
                    <a:pt x="164" y="70"/>
                  </a:lnTo>
                  <a:lnTo>
                    <a:pt x="166" y="70"/>
                  </a:lnTo>
                  <a:lnTo>
                    <a:pt x="166" y="72"/>
                  </a:lnTo>
                  <a:lnTo>
                    <a:pt x="168" y="72"/>
                  </a:lnTo>
                  <a:lnTo>
                    <a:pt x="172" y="72"/>
                  </a:lnTo>
                  <a:lnTo>
                    <a:pt x="178" y="72"/>
                  </a:lnTo>
                  <a:lnTo>
                    <a:pt x="180" y="72"/>
                  </a:lnTo>
                  <a:lnTo>
                    <a:pt x="182" y="70"/>
                  </a:lnTo>
                  <a:lnTo>
                    <a:pt x="184" y="70"/>
                  </a:lnTo>
                  <a:lnTo>
                    <a:pt x="184" y="68"/>
                  </a:lnTo>
                  <a:lnTo>
                    <a:pt x="182" y="64"/>
                  </a:lnTo>
                  <a:lnTo>
                    <a:pt x="180" y="64"/>
                  </a:lnTo>
                  <a:lnTo>
                    <a:pt x="178" y="62"/>
                  </a:lnTo>
                  <a:lnTo>
                    <a:pt x="178" y="60"/>
                  </a:lnTo>
                  <a:lnTo>
                    <a:pt x="180" y="60"/>
                  </a:lnTo>
                  <a:lnTo>
                    <a:pt x="180" y="58"/>
                  </a:lnTo>
                  <a:lnTo>
                    <a:pt x="180" y="56"/>
                  </a:lnTo>
                  <a:lnTo>
                    <a:pt x="182" y="52"/>
                  </a:lnTo>
                  <a:lnTo>
                    <a:pt x="184" y="50"/>
                  </a:lnTo>
                  <a:lnTo>
                    <a:pt x="186" y="50"/>
                  </a:lnTo>
                  <a:lnTo>
                    <a:pt x="186" y="46"/>
                  </a:lnTo>
                  <a:lnTo>
                    <a:pt x="186" y="42"/>
                  </a:lnTo>
                  <a:lnTo>
                    <a:pt x="186" y="40"/>
                  </a:lnTo>
                  <a:lnTo>
                    <a:pt x="186" y="38"/>
                  </a:lnTo>
                  <a:lnTo>
                    <a:pt x="184" y="36"/>
                  </a:lnTo>
                  <a:lnTo>
                    <a:pt x="184" y="34"/>
                  </a:lnTo>
                  <a:lnTo>
                    <a:pt x="182" y="32"/>
                  </a:lnTo>
                  <a:lnTo>
                    <a:pt x="180" y="28"/>
                  </a:lnTo>
                  <a:lnTo>
                    <a:pt x="178" y="26"/>
                  </a:lnTo>
                  <a:lnTo>
                    <a:pt x="176" y="26"/>
                  </a:lnTo>
                  <a:lnTo>
                    <a:pt x="174" y="24"/>
                  </a:lnTo>
                  <a:lnTo>
                    <a:pt x="174" y="22"/>
                  </a:lnTo>
                  <a:lnTo>
                    <a:pt x="174" y="20"/>
                  </a:lnTo>
                  <a:lnTo>
                    <a:pt x="178" y="18"/>
                  </a:lnTo>
                  <a:lnTo>
                    <a:pt x="180" y="18"/>
                  </a:lnTo>
                  <a:lnTo>
                    <a:pt x="180" y="16"/>
                  </a:lnTo>
                  <a:lnTo>
                    <a:pt x="180" y="14"/>
                  </a:lnTo>
                  <a:lnTo>
                    <a:pt x="182" y="16"/>
                  </a:lnTo>
                  <a:lnTo>
                    <a:pt x="186" y="12"/>
                  </a:lnTo>
                  <a:lnTo>
                    <a:pt x="188" y="10"/>
                  </a:lnTo>
                  <a:lnTo>
                    <a:pt x="190" y="10"/>
                  </a:lnTo>
                  <a:lnTo>
                    <a:pt x="190" y="8"/>
                  </a:lnTo>
                  <a:lnTo>
                    <a:pt x="192" y="8"/>
                  </a:lnTo>
                  <a:lnTo>
                    <a:pt x="194" y="8"/>
                  </a:lnTo>
                  <a:lnTo>
                    <a:pt x="196" y="8"/>
                  </a:lnTo>
                  <a:lnTo>
                    <a:pt x="196" y="6"/>
                  </a:lnTo>
                  <a:lnTo>
                    <a:pt x="198" y="6"/>
                  </a:lnTo>
                  <a:lnTo>
                    <a:pt x="200" y="6"/>
                  </a:lnTo>
                  <a:lnTo>
                    <a:pt x="202" y="6"/>
                  </a:lnTo>
                  <a:lnTo>
                    <a:pt x="204" y="6"/>
                  </a:lnTo>
                  <a:lnTo>
                    <a:pt x="204" y="4"/>
                  </a:lnTo>
                  <a:lnTo>
                    <a:pt x="206" y="4"/>
                  </a:lnTo>
                  <a:lnTo>
                    <a:pt x="212" y="4"/>
                  </a:lnTo>
                  <a:lnTo>
                    <a:pt x="214" y="4"/>
                  </a:lnTo>
                  <a:lnTo>
                    <a:pt x="216" y="4"/>
                  </a:lnTo>
                  <a:lnTo>
                    <a:pt x="220" y="4"/>
                  </a:lnTo>
                  <a:lnTo>
                    <a:pt x="222" y="4"/>
                  </a:lnTo>
                  <a:lnTo>
                    <a:pt x="222" y="6"/>
                  </a:lnTo>
                  <a:lnTo>
                    <a:pt x="224" y="6"/>
                  </a:lnTo>
                  <a:lnTo>
                    <a:pt x="226" y="6"/>
                  </a:lnTo>
                  <a:lnTo>
                    <a:pt x="228" y="4"/>
                  </a:lnTo>
                  <a:lnTo>
                    <a:pt x="230" y="2"/>
                  </a:lnTo>
                  <a:lnTo>
                    <a:pt x="232" y="2"/>
                  </a:lnTo>
                  <a:lnTo>
                    <a:pt x="234" y="2"/>
                  </a:lnTo>
                  <a:lnTo>
                    <a:pt x="234" y="0"/>
                  </a:lnTo>
                  <a:lnTo>
                    <a:pt x="236" y="0"/>
                  </a:lnTo>
                  <a:lnTo>
                    <a:pt x="238" y="0"/>
                  </a:lnTo>
                  <a:lnTo>
                    <a:pt x="242" y="2"/>
                  </a:lnTo>
                  <a:lnTo>
                    <a:pt x="244" y="2"/>
                  </a:lnTo>
                  <a:lnTo>
                    <a:pt x="246" y="2"/>
                  </a:lnTo>
                  <a:lnTo>
                    <a:pt x="248" y="2"/>
                  </a:lnTo>
                  <a:lnTo>
                    <a:pt x="250" y="2"/>
                  </a:lnTo>
                  <a:lnTo>
                    <a:pt x="250" y="4"/>
                  </a:lnTo>
                  <a:lnTo>
                    <a:pt x="252" y="4"/>
                  </a:lnTo>
                  <a:lnTo>
                    <a:pt x="252" y="6"/>
                  </a:lnTo>
                  <a:lnTo>
                    <a:pt x="252" y="8"/>
                  </a:lnTo>
                  <a:lnTo>
                    <a:pt x="254" y="8"/>
                  </a:lnTo>
                  <a:lnTo>
                    <a:pt x="256" y="8"/>
                  </a:lnTo>
                  <a:lnTo>
                    <a:pt x="258" y="8"/>
                  </a:lnTo>
                  <a:lnTo>
                    <a:pt x="260" y="8"/>
                  </a:lnTo>
                  <a:lnTo>
                    <a:pt x="262" y="10"/>
                  </a:lnTo>
                  <a:lnTo>
                    <a:pt x="264" y="14"/>
                  </a:lnTo>
                  <a:lnTo>
                    <a:pt x="266" y="16"/>
                  </a:lnTo>
                  <a:lnTo>
                    <a:pt x="268" y="18"/>
                  </a:lnTo>
                  <a:lnTo>
                    <a:pt x="266" y="20"/>
                  </a:lnTo>
                  <a:lnTo>
                    <a:pt x="266" y="22"/>
                  </a:lnTo>
                  <a:lnTo>
                    <a:pt x="266" y="24"/>
                  </a:lnTo>
                  <a:lnTo>
                    <a:pt x="268" y="24"/>
                  </a:lnTo>
                  <a:lnTo>
                    <a:pt x="270" y="24"/>
                  </a:lnTo>
                  <a:lnTo>
                    <a:pt x="272" y="26"/>
                  </a:lnTo>
                  <a:lnTo>
                    <a:pt x="272" y="28"/>
                  </a:lnTo>
                  <a:lnTo>
                    <a:pt x="274" y="28"/>
                  </a:lnTo>
                  <a:lnTo>
                    <a:pt x="276" y="28"/>
                  </a:lnTo>
                  <a:lnTo>
                    <a:pt x="278" y="28"/>
                  </a:lnTo>
                  <a:lnTo>
                    <a:pt x="280" y="26"/>
                  </a:lnTo>
                  <a:lnTo>
                    <a:pt x="280" y="28"/>
                  </a:lnTo>
                  <a:lnTo>
                    <a:pt x="280" y="30"/>
                  </a:lnTo>
                  <a:lnTo>
                    <a:pt x="282" y="30"/>
                  </a:lnTo>
                  <a:lnTo>
                    <a:pt x="284" y="30"/>
                  </a:lnTo>
                  <a:lnTo>
                    <a:pt x="284" y="32"/>
                  </a:lnTo>
                  <a:lnTo>
                    <a:pt x="286" y="32"/>
                  </a:lnTo>
                  <a:lnTo>
                    <a:pt x="288" y="34"/>
                  </a:lnTo>
                  <a:lnTo>
                    <a:pt x="294" y="34"/>
                  </a:lnTo>
                  <a:lnTo>
                    <a:pt x="296" y="36"/>
                  </a:lnTo>
                  <a:lnTo>
                    <a:pt x="300" y="36"/>
                  </a:lnTo>
                  <a:lnTo>
                    <a:pt x="300" y="38"/>
                  </a:lnTo>
                  <a:lnTo>
                    <a:pt x="302" y="38"/>
                  </a:lnTo>
                  <a:lnTo>
                    <a:pt x="302" y="36"/>
                  </a:lnTo>
                  <a:lnTo>
                    <a:pt x="304" y="36"/>
                  </a:lnTo>
                  <a:lnTo>
                    <a:pt x="304" y="38"/>
                  </a:lnTo>
                  <a:lnTo>
                    <a:pt x="306" y="38"/>
                  </a:lnTo>
                  <a:lnTo>
                    <a:pt x="308" y="36"/>
                  </a:lnTo>
                  <a:lnTo>
                    <a:pt x="304" y="40"/>
                  </a:lnTo>
                  <a:lnTo>
                    <a:pt x="302" y="42"/>
                  </a:lnTo>
                  <a:lnTo>
                    <a:pt x="300" y="42"/>
                  </a:lnTo>
                  <a:lnTo>
                    <a:pt x="298" y="44"/>
                  </a:lnTo>
                  <a:lnTo>
                    <a:pt x="296" y="46"/>
                  </a:lnTo>
                  <a:lnTo>
                    <a:pt x="296" y="48"/>
                  </a:lnTo>
                  <a:lnTo>
                    <a:pt x="296" y="50"/>
                  </a:lnTo>
                  <a:lnTo>
                    <a:pt x="294" y="52"/>
                  </a:lnTo>
                  <a:lnTo>
                    <a:pt x="296" y="54"/>
                  </a:lnTo>
                  <a:lnTo>
                    <a:pt x="296" y="56"/>
                  </a:lnTo>
                  <a:lnTo>
                    <a:pt x="294" y="56"/>
                  </a:lnTo>
                  <a:lnTo>
                    <a:pt x="294" y="58"/>
                  </a:lnTo>
                  <a:lnTo>
                    <a:pt x="294" y="56"/>
                  </a:lnTo>
                  <a:lnTo>
                    <a:pt x="292" y="56"/>
                  </a:lnTo>
                  <a:lnTo>
                    <a:pt x="290" y="54"/>
                  </a:lnTo>
                  <a:lnTo>
                    <a:pt x="286" y="54"/>
                  </a:lnTo>
                  <a:lnTo>
                    <a:pt x="284" y="54"/>
                  </a:lnTo>
                  <a:lnTo>
                    <a:pt x="282" y="56"/>
                  </a:lnTo>
                  <a:lnTo>
                    <a:pt x="282" y="58"/>
                  </a:lnTo>
                  <a:lnTo>
                    <a:pt x="280" y="58"/>
                  </a:lnTo>
                  <a:lnTo>
                    <a:pt x="278" y="58"/>
                  </a:lnTo>
                  <a:lnTo>
                    <a:pt x="276" y="58"/>
                  </a:lnTo>
                  <a:lnTo>
                    <a:pt x="274" y="58"/>
                  </a:lnTo>
                  <a:lnTo>
                    <a:pt x="274" y="60"/>
                  </a:lnTo>
                  <a:lnTo>
                    <a:pt x="270" y="60"/>
                  </a:lnTo>
                  <a:lnTo>
                    <a:pt x="264" y="60"/>
                  </a:lnTo>
                  <a:lnTo>
                    <a:pt x="262" y="58"/>
                  </a:lnTo>
                  <a:lnTo>
                    <a:pt x="260" y="58"/>
                  </a:lnTo>
                  <a:lnTo>
                    <a:pt x="252" y="56"/>
                  </a:lnTo>
                  <a:lnTo>
                    <a:pt x="250" y="56"/>
                  </a:lnTo>
                  <a:lnTo>
                    <a:pt x="248" y="56"/>
                  </a:lnTo>
                  <a:lnTo>
                    <a:pt x="248" y="54"/>
                  </a:lnTo>
                  <a:lnTo>
                    <a:pt x="246" y="54"/>
                  </a:lnTo>
                  <a:lnTo>
                    <a:pt x="244" y="54"/>
                  </a:lnTo>
                  <a:lnTo>
                    <a:pt x="242" y="54"/>
                  </a:lnTo>
                  <a:lnTo>
                    <a:pt x="242" y="56"/>
                  </a:lnTo>
                  <a:lnTo>
                    <a:pt x="240" y="56"/>
                  </a:lnTo>
                  <a:lnTo>
                    <a:pt x="238" y="56"/>
                  </a:lnTo>
                  <a:lnTo>
                    <a:pt x="236" y="56"/>
                  </a:lnTo>
                  <a:lnTo>
                    <a:pt x="236" y="58"/>
                  </a:lnTo>
                  <a:lnTo>
                    <a:pt x="236" y="60"/>
                  </a:lnTo>
                  <a:lnTo>
                    <a:pt x="234" y="64"/>
                  </a:lnTo>
                  <a:lnTo>
                    <a:pt x="236" y="64"/>
                  </a:lnTo>
                  <a:lnTo>
                    <a:pt x="236" y="66"/>
                  </a:lnTo>
                  <a:lnTo>
                    <a:pt x="238" y="66"/>
                  </a:lnTo>
                  <a:lnTo>
                    <a:pt x="240" y="66"/>
                  </a:lnTo>
                  <a:lnTo>
                    <a:pt x="240" y="68"/>
                  </a:lnTo>
                  <a:lnTo>
                    <a:pt x="238" y="68"/>
                  </a:lnTo>
                  <a:lnTo>
                    <a:pt x="240" y="70"/>
                  </a:lnTo>
                  <a:lnTo>
                    <a:pt x="240" y="72"/>
                  </a:lnTo>
                  <a:lnTo>
                    <a:pt x="242" y="72"/>
                  </a:lnTo>
                  <a:lnTo>
                    <a:pt x="242" y="70"/>
                  </a:lnTo>
                  <a:lnTo>
                    <a:pt x="244" y="70"/>
                  </a:lnTo>
                  <a:lnTo>
                    <a:pt x="246" y="70"/>
                  </a:lnTo>
                  <a:lnTo>
                    <a:pt x="248" y="72"/>
                  </a:lnTo>
                  <a:lnTo>
                    <a:pt x="248" y="74"/>
                  </a:lnTo>
                  <a:lnTo>
                    <a:pt x="246" y="74"/>
                  </a:lnTo>
                  <a:lnTo>
                    <a:pt x="246" y="76"/>
                  </a:lnTo>
                  <a:lnTo>
                    <a:pt x="244" y="76"/>
                  </a:lnTo>
                  <a:lnTo>
                    <a:pt x="242" y="76"/>
                  </a:lnTo>
                  <a:lnTo>
                    <a:pt x="242" y="78"/>
                  </a:lnTo>
                  <a:lnTo>
                    <a:pt x="244" y="80"/>
                  </a:lnTo>
                  <a:lnTo>
                    <a:pt x="246" y="82"/>
                  </a:lnTo>
                  <a:lnTo>
                    <a:pt x="248" y="82"/>
                  </a:lnTo>
                  <a:lnTo>
                    <a:pt x="248" y="84"/>
                  </a:lnTo>
                  <a:lnTo>
                    <a:pt x="248" y="86"/>
                  </a:lnTo>
                  <a:lnTo>
                    <a:pt x="248" y="88"/>
                  </a:lnTo>
                  <a:lnTo>
                    <a:pt x="246" y="88"/>
                  </a:lnTo>
                  <a:lnTo>
                    <a:pt x="246" y="90"/>
                  </a:lnTo>
                  <a:lnTo>
                    <a:pt x="246" y="92"/>
                  </a:lnTo>
                  <a:lnTo>
                    <a:pt x="248" y="92"/>
                  </a:lnTo>
                  <a:lnTo>
                    <a:pt x="250" y="94"/>
                  </a:lnTo>
                  <a:lnTo>
                    <a:pt x="252" y="96"/>
                  </a:lnTo>
                  <a:lnTo>
                    <a:pt x="254" y="96"/>
                  </a:lnTo>
                  <a:lnTo>
                    <a:pt x="256" y="98"/>
                  </a:lnTo>
                  <a:lnTo>
                    <a:pt x="256" y="100"/>
                  </a:lnTo>
                  <a:lnTo>
                    <a:pt x="256" y="102"/>
                  </a:lnTo>
                  <a:lnTo>
                    <a:pt x="260" y="102"/>
                  </a:lnTo>
                  <a:lnTo>
                    <a:pt x="262" y="102"/>
                  </a:lnTo>
                  <a:lnTo>
                    <a:pt x="262" y="104"/>
                  </a:lnTo>
                  <a:lnTo>
                    <a:pt x="262" y="106"/>
                  </a:lnTo>
                  <a:lnTo>
                    <a:pt x="262" y="108"/>
                  </a:lnTo>
                  <a:lnTo>
                    <a:pt x="264" y="108"/>
                  </a:lnTo>
                  <a:lnTo>
                    <a:pt x="264" y="110"/>
                  </a:lnTo>
                  <a:lnTo>
                    <a:pt x="266" y="110"/>
                  </a:lnTo>
                  <a:lnTo>
                    <a:pt x="270" y="108"/>
                  </a:lnTo>
                  <a:lnTo>
                    <a:pt x="274" y="110"/>
                  </a:lnTo>
                  <a:lnTo>
                    <a:pt x="276" y="112"/>
                  </a:lnTo>
                  <a:lnTo>
                    <a:pt x="276" y="114"/>
                  </a:lnTo>
                  <a:lnTo>
                    <a:pt x="278" y="114"/>
                  </a:lnTo>
                  <a:lnTo>
                    <a:pt x="278" y="116"/>
                  </a:lnTo>
                  <a:lnTo>
                    <a:pt x="276" y="116"/>
                  </a:lnTo>
                  <a:lnTo>
                    <a:pt x="272" y="118"/>
                  </a:lnTo>
                  <a:lnTo>
                    <a:pt x="270" y="118"/>
                  </a:lnTo>
                  <a:lnTo>
                    <a:pt x="268" y="118"/>
                  </a:lnTo>
                  <a:lnTo>
                    <a:pt x="266" y="120"/>
                  </a:lnTo>
                  <a:lnTo>
                    <a:pt x="264" y="122"/>
                  </a:lnTo>
                  <a:lnTo>
                    <a:pt x="262" y="126"/>
                  </a:lnTo>
                  <a:lnTo>
                    <a:pt x="264" y="126"/>
                  </a:lnTo>
                  <a:lnTo>
                    <a:pt x="264" y="128"/>
                  </a:lnTo>
                  <a:lnTo>
                    <a:pt x="266" y="128"/>
                  </a:lnTo>
                  <a:lnTo>
                    <a:pt x="266" y="132"/>
                  </a:lnTo>
                  <a:lnTo>
                    <a:pt x="266" y="134"/>
                  </a:lnTo>
                  <a:lnTo>
                    <a:pt x="266" y="138"/>
                  </a:lnTo>
                  <a:lnTo>
                    <a:pt x="266" y="140"/>
                  </a:lnTo>
                  <a:lnTo>
                    <a:pt x="268" y="142"/>
                  </a:lnTo>
                  <a:lnTo>
                    <a:pt x="268" y="140"/>
                  </a:lnTo>
                  <a:lnTo>
                    <a:pt x="270" y="140"/>
                  </a:lnTo>
                  <a:lnTo>
                    <a:pt x="270" y="142"/>
                  </a:lnTo>
                  <a:lnTo>
                    <a:pt x="268" y="144"/>
                  </a:lnTo>
                  <a:lnTo>
                    <a:pt x="264" y="146"/>
                  </a:lnTo>
                  <a:lnTo>
                    <a:pt x="262" y="150"/>
                  </a:lnTo>
                  <a:lnTo>
                    <a:pt x="262" y="152"/>
                  </a:lnTo>
                  <a:lnTo>
                    <a:pt x="262" y="154"/>
                  </a:lnTo>
                  <a:lnTo>
                    <a:pt x="260" y="156"/>
                  </a:lnTo>
                  <a:lnTo>
                    <a:pt x="258" y="158"/>
                  </a:lnTo>
                  <a:lnTo>
                    <a:pt x="260" y="160"/>
                  </a:lnTo>
                  <a:lnTo>
                    <a:pt x="262" y="162"/>
                  </a:lnTo>
                  <a:lnTo>
                    <a:pt x="258" y="164"/>
                  </a:lnTo>
                  <a:lnTo>
                    <a:pt x="256" y="164"/>
                  </a:lnTo>
                  <a:lnTo>
                    <a:pt x="254" y="166"/>
                  </a:lnTo>
                  <a:lnTo>
                    <a:pt x="252" y="168"/>
                  </a:lnTo>
                  <a:lnTo>
                    <a:pt x="250" y="168"/>
                  </a:lnTo>
                  <a:lnTo>
                    <a:pt x="250" y="172"/>
                  </a:lnTo>
                  <a:lnTo>
                    <a:pt x="250" y="176"/>
                  </a:lnTo>
                  <a:lnTo>
                    <a:pt x="248" y="184"/>
                  </a:lnTo>
                  <a:lnTo>
                    <a:pt x="246" y="186"/>
                  </a:lnTo>
                  <a:lnTo>
                    <a:pt x="246" y="190"/>
                  </a:lnTo>
                  <a:lnTo>
                    <a:pt x="244" y="190"/>
                  </a:lnTo>
                  <a:lnTo>
                    <a:pt x="242" y="192"/>
                  </a:lnTo>
                  <a:lnTo>
                    <a:pt x="240" y="192"/>
                  </a:lnTo>
                  <a:lnTo>
                    <a:pt x="238" y="194"/>
                  </a:lnTo>
                  <a:lnTo>
                    <a:pt x="236" y="196"/>
                  </a:lnTo>
                  <a:lnTo>
                    <a:pt x="234" y="198"/>
                  </a:lnTo>
                  <a:lnTo>
                    <a:pt x="234" y="202"/>
                  </a:lnTo>
                  <a:lnTo>
                    <a:pt x="232" y="204"/>
                  </a:lnTo>
                  <a:lnTo>
                    <a:pt x="232" y="206"/>
                  </a:lnTo>
                  <a:lnTo>
                    <a:pt x="232" y="208"/>
                  </a:lnTo>
                  <a:lnTo>
                    <a:pt x="230" y="208"/>
                  </a:lnTo>
                  <a:lnTo>
                    <a:pt x="230" y="210"/>
                  </a:lnTo>
                  <a:lnTo>
                    <a:pt x="228" y="210"/>
                  </a:lnTo>
                  <a:lnTo>
                    <a:pt x="228" y="212"/>
                  </a:lnTo>
                  <a:lnTo>
                    <a:pt x="228" y="214"/>
                  </a:lnTo>
                  <a:lnTo>
                    <a:pt x="224" y="216"/>
                  </a:lnTo>
                  <a:lnTo>
                    <a:pt x="222" y="216"/>
                  </a:lnTo>
                  <a:lnTo>
                    <a:pt x="220" y="216"/>
                  </a:lnTo>
                  <a:lnTo>
                    <a:pt x="218" y="216"/>
                  </a:lnTo>
                  <a:lnTo>
                    <a:pt x="216" y="216"/>
                  </a:lnTo>
                  <a:lnTo>
                    <a:pt x="214" y="216"/>
                  </a:lnTo>
                  <a:lnTo>
                    <a:pt x="214" y="218"/>
                  </a:lnTo>
                  <a:lnTo>
                    <a:pt x="212" y="220"/>
                  </a:lnTo>
                  <a:lnTo>
                    <a:pt x="210" y="220"/>
                  </a:lnTo>
                  <a:lnTo>
                    <a:pt x="208" y="220"/>
                  </a:lnTo>
                  <a:lnTo>
                    <a:pt x="206" y="220"/>
                  </a:lnTo>
                  <a:lnTo>
                    <a:pt x="206" y="218"/>
                  </a:lnTo>
                  <a:lnTo>
                    <a:pt x="204" y="216"/>
                  </a:lnTo>
                  <a:lnTo>
                    <a:pt x="204" y="214"/>
                  </a:lnTo>
                  <a:lnTo>
                    <a:pt x="202" y="214"/>
                  </a:lnTo>
                  <a:lnTo>
                    <a:pt x="202" y="212"/>
                  </a:lnTo>
                  <a:lnTo>
                    <a:pt x="200" y="212"/>
                  </a:lnTo>
                  <a:lnTo>
                    <a:pt x="198" y="212"/>
                  </a:lnTo>
                  <a:lnTo>
                    <a:pt x="196" y="216"/>
                  </a:lnTo>
                  <a:lnTo>
                    <a:pt x="194" y="216"/>
                  </a:lnTo>
                  <a:lnTo>
                    <a:pt x="194" y="218"/>
                  </a:lnTo>
                  <a:lnTo>
                    <a:pt x="192" y="220"/>
                  </a:lnTo>
                  <a:lnTo>
                    <a:pt x="192" y="222"/>
                  </a:lnTo>
                  <a:lnTo>
                    <a:pt x="192" y="224"/>
                  </a:lnTo>
                  <a:lnTo>
                    <a:pt x="190" y="228"/>
                  </a:lnTo>
                  <a:lnTo>
                    <a:pt x="188" y="230"/>
                  </a:lnTo>
                  <a:lnTo>
                    <a:pt x="186" y="230"/>
                  </a:lnTo>
                  <a:lnTo>
                    <a:pt x="184" y="234"/>
                  </a:lnTo>
                  <a:lnTo>
                    <a:pt x="184" y="238"/>
                  </a:lnTo>
                  <a:lnTo>
                    <a:pt x="184" y="242"/>
                  </a:lnTo>
                  <a:lnTo>
                    <a:pt x="184" y="244"/>
                  </a:lnTo>
                  <a:lnTo>
                    <a:pt x="186" y="244"/>
                  </a:lnTo>
                  <a:lnTo>
                    <a:pt x="188" y="246"/>
                  </a:lnTo>
                  <a:lnTo>
                    <a:pt x="190" y="246"/>
                  </a:lnTo>
                  <a:lnTo>
                    <a:pt x="190" y="248"/>
                  </a:lnTo>
                  <a:lnTo>
                    <a:pt x="192" y="248"/>
                  </a:lnTo>
                  <a:lnTo>
                    <a:pt x="194" y="248"/>
                  </a:lnTo>
                  <a:lnTo>
                    <a:pt x="196" y="248"/>
                  </a:lnTo>
                  <a:lnTo>
                    <a:pt x="198" y="248"/>
                  </a:lnTo>
                  <a:lnTo>
                    <a:pt x="200" y="248"/>
                  </a:lnTo>
                  <a:lnTo>
                    <a:pt x="200" y="250"/>
                  </a:lnTo>
                  <a:lnTo>
                    <a:pt x="200" y="252"/>
                  </a:lnTo>
                  <a:lnTo>
                    <a:pt x="200" y="254"/>
                  </a:lnTo>
                  <a:lnTo>
                    <a:pt x="200" y="256"/>
                  </a:lnTo>
                  <a:lnTo>
                    <a:pt x="200" y="258"/>
                  </a:lnTo>
                  <a:lnTo>
                    <a:pt x="200" y="260"/>
                  </a:lnTo>
                  <a:lnTo>
                    <a:pt x="200" y="262"/>
                  </a:lnTo>
                  <a:lnTo>
                    <a:pt x="204" y="268"/>
                  </a:lnTo>
                  <a:lnTo>
                    <a:pt x="206" y="268"/>
                  </a:lnTo>
                  <a:lnTo>
                    <a:pt x="208" y="268"/>
                  </a:lnTo>
                  <a:lnTo>
                    <a:pt x="210" y="268"/>
                  </a:lnTo>
                  <a:lnTo>
                    <a:pt x="212" y="268"/>
                  </a:lnTo>
                  <a:lnTo>
                    <a:pt x="214" y="268"/>
                  </a:lnTo>
                  <a:lnTo>
                    <a:pt x="214" y="270"/>
                  </a:lnTo>
                  <a:lnTo>
                    <a:pt x="214" y="272"/>
                  </a:lnTo>
                  <a:lnTo>
                    <a:pt x="214" y="274"/>
                  </a:lnTo>
                  <a:lnTo>
                    <a:pt x="214" y="276"/>
                  </a:lnTo>
                  <a:lnTo>
                    <a:pt x="214" y="278"/>
                  </a:lnTo>
                  <a:lnTo>
                    <a:pt x="216" y="280"/>
                  </a:lnTo>
                  <a:lnTo>
                    <a:pt x="218" y="280"/>
                  </a:lnTo>
                  <a:lnTo>
                    <a:pt x="218" y="282"/>
                  </a:lnTo>
                  <a:lnTo>
                    <a:pt x="218" y="284"/>
                  </a:lnTo>
                  <a:lnTo>
                    <a:pt x="220" y="286"/>
                  </a:lnTo>
                  <a:lnTo>
                    <a:pt x="220" y="288"/>
                  </a:lnTo>
                  <a:lnTo>
                    <a:pt x="222" y="292"/>
                  </a:lnTo>
                  <a:lnTo>
                    <a:pt x="224" y="292"/>
                  </a:lnTo>
                  <a:lnTo>
                    <a:pt x="222" y="294"/>
                  </a:lnTo>
                  <a:lnTo>
                    <a:pt x="222" y="296"/>
                  </a:lnTo>
                  <a:lnTo>
                    <a:pt x="222" y="298"/>
                  </a:lnTo>
                  <a:lnTo>
                    <a:pt x="224" y="298"/>
                  </a:lnTo>
                  <a:lnTo>
                    <a:pt x="224" y="300"/>
                  </a:lnTo>
                  <a:lnTo>
                    <a:pt x="222" y="300"/>
                  </a:lnTo>
                  <a:lnTo>
                    <a:pt x="220" y="300"/>
                  </a:lnTo>
                  <a:lnTo>
                    <a:pt x="220" y="302"/>
                  </a:lnTo>
                  <a:lnTo>
                    <a:pt x="220" y="304"/>
                  </a:lnTo>
                  <a:lnTo>
                    <a:pt x="218" y="304"/>
                  </a:lnTo>
                  <a:lnTo>
                    <a:pt x="216" y="304"/>
                  </a:lnTo>
                  <a:lnTo>
                    <a:pt x="214" y="304"/>
                  </a:lnTo>
                  <a:lnTo>
                    <a:pt x="214" y="302"/>
                  </a:lnTo>
                  <a:lnTo>
                    <a:pt x="214" y="300"/>
                  </a:lnTo>
                  <a:lnTo>
                    <a:pt x="214" y="298"/>
                  </a:lnTo>
                  <a:lnTo>
                    <a:pt x="212" y="300"/>
                  </a:lnTo>
                  <a:lnTo>
                    <a:pt x="210" y="300"/>
                  </a:lnTo>
                  <a:lnTo>
                    <a:pt x="210" y="302"/>
                  </a:lnTo>
                  <a:lnTo>
                    <a:pt x="208" y="302"/>
                  </a:lnTo>
                  <a:lnTo>
                    <a:pt x="206" y="302"/>
                  </a:lnTo>
                  <a:lnTo>
                    <a:pt x="206" y="304"/>
                  </a:lnTo>
                  <a:lnTo>
                    <a:pt x="206" y="306"/>
                  </a:lnTo>
                  <a:lnTo>
                    <a:pt x="204" y="306"/>
                  </a:lnTo>
                  <a:lnTo>
                    <a:pt x="198" y="306"/>
                  </a:lnTo>
                  <a:lnTo>
                    <a:pt x="198" y="304"/>
                  </a:lnTo>
                  <a:lnTo>
                    <a:pt x="196" y="304"/>
                  </a:lnTo>
                  <a:lnTo>
                    <a:pt x="196" y="302"/>
                  </a:lnTo>
                  <a:lnTo>
                    <a:pt x="194" y="302"/>
                  </a:lnTo>
                  <a:lnTo>
                    <a:pt x="190" y="302"/>
                  </a:lnTo>
                  <a:lnTo>
                    <a:pt x="188" y="302"/>
                  </a:lnTo>
                  <a:lnTo>
                    <a:pt x="184" y="302"/>
                  </a:lnTo>
                  <a:lnTo>
                    <a:pt x="182" y="304"/>
                  </a:lnTo>
                  <a:lnTo>
                    <a:pt x="182" y="302"/>
                  </a:lnTo>
                  <a:lnTo>
                    <a:pt x="180" y="302"/>
                  </a:lnTo>
                  <a:lnTo>
                    <a:pt x="178" y="302"/>
                  </a:lnTo>
                  <a:lnTo>
                    <a:pt x="176" y="302"/>
                  </a:lnTo>
                  <a:lnTo>
                    <a:pt x="178" y="306"/>
                  </a:lnTo>
                  <a:lnTo>
                    <a:pt x="178" y="308"/>
                  </a:lnTo>
                  <a:lnTo>
                    <a:pt x="176" y="308"/>
                  </a:lnTo>
                  <a:lnTo>
                    <a:pt x="170" y="308"/>
                  </a:lnTo>
                  <a:lnTo>
                    <a:pt x="168" y="310"/>
                  </a:lnTo>
                  <a:lnTo>
                    <a:pt x="166" y="310"/>
                  </a:lnTo>
                  <a:lnTo>
                    <a:pt x="166" y="312"/>
                  </a:lnTo>
                  <a:lnTo>
                    <a:pt x="166" y="314"/>
                  </a:lnTo>
                  <a:lnTo>
                    <a:pt x="166" y="312"/>
                  </a:lnTo>
                  <a:lnTo>
                    <a:pt x="166" y="310"/>
                  </a:lnTo>
                  <a:lnTo>
                    <a:pt x="166" y="314"/>
                  </a:lnTo>
                  <a:lnTo>
                    <a:pt x="166" y="316"/>
                  </a:lnTo>
                  <a:lnTo>
                    <a:pt x="166" y="314"/>
                  </a:lnTo>
                  <a:lnTo>
                    <a:pt x="166" y="312"/>
                  </a:lnTo>
                  <a:lnTo>
                    <a:pt x="166" y="310"/>
                  </a:lnTo>
                  <a:lnTo>
                    <a:pt x="164" y="310"/>
                  </a:lnTo>
                  <a:lnTo>
                    <a:pt x="166" y="312"/>
                  </a:lnTo>
                  <a:lnTo>
                    <a:pt x="166" y="314"/>
                  </a:lnTo>
                  <a:lnTo>
                    <a:pt x="164" y="314"/>
                  </a:lnTo>
                  <a:lnTo>
                    <a:pt x="164" y="312"/>
                  </a:lnTo>
                  <a:lnTo>
                    <a:pt x="162" y="312"/>
                  </a:lnTo>
                  <a:lnTo>
                    <a:pt x="162" y="310"/>
                  </a:lnTo>
                  <a:lnTo>
                    <a:pt x="160" y="310"/>
                  </a:lnTo>
                  <a:lnTo>
                    <a:pt x="162" y="312"/>
                  </a:lnTo>
                  <a:lnTo>
                    <a:pt x="158" y="312"/>
                  </a:lnTo>
                  <a:lnTo>
                    <a:pt x="156" y="312"/>
                  </a:lnTo>
                  <a:lnTo>
                    <a:pt x="156" y="310"/>
                  </a:lnTo>
                  <a:lnTo>
                    <a:pt x="154" y="310"/>
                  </a:lnTo>
                  <a:lnTo>
                    <a:pt x="154" y="308"/>
                  </a:lnTo>
                  <a:lnTo>
                    <a:pt x="152" y="306"/>
                  </a:lnTo>
                  <a:lnTo>
                    <a:pt x="150" y="306"/>
                  </a:lnTo>
                  <a:lnTo>
                    <a:pt x="148" y="306"/>
                  </a:lnTo>
                  <a:lnTo>
                    <a:pt x="148" y="304"/>
                  </a:lnTo>
                  <a:lnTo>
                    <a:pt x="148" y="302"/>
                  </a:lnTo>
                  <a:lnTo>
                    <a:pt x="148" y="300"/>
                  </a:lnTo>
                  <a:lnTo>
                    <a:pt x="146" y="298"/>
                  </a:lnTo>
                  <a:lnTo>
                    <a:pt x="144" y="294"/>
                  </a:lnTo>
                  <a:lnTo>
                    <a:pt x="144" y="292"/>
                  </a:lnTo>
                  <a:lnTo>
                    <a:pt x="146" y="292"/>
                  </a:lnTo>
                  <a:lnTo>
                    <a:pt x="146" y="290"/>
                  </a:lnTo>
                  <a:lnTo>
                    <a:pt x="144" y="290"/>
                  </a:lnTo>
                  <a:lnTo>
                    <a:pt x="140" y="290"/>
                  </a:lnTo>
                  <a:lnTo>
                    <a:pt x="138" y="288"/>
                  </a:lnTo>
                  <a:lnTo>
                    <a:pt x="134" y="288"/>
                  </a:lnTo>
                  <a:lnTo>
                    <a:pt x="134" y="290"/>
                  </a:lnTo>
                  <a:lnTo>
                    <a:pt x="132" y="290"/>
                  </a:lnTo>
                  <a:lnTo>
                    <a:pt x="134" y="288"/>
                  </a:lnTo>
                  <a:lnTo>
                    <a:pt x="134" y="286"/>
                  </a:lnTo>
                  <a:lnTo>
                    <a:pt x="134" y="284"/>
                  </a:lnTo>
                  <a:lnTo>
                    <a:pt x="134" y="282"/>
                  </a:lnTo>
                  <a:lnTo>
                    <a:pt x="134" y="280"/>
                  </a:lnTo>
                  <a:lnTo>
                    <a:pt x="132" y="280"/>
                  </a:lnTo>
                  <a:lnTo>
                    <a:pt x="132" y="278"/>
                  </a:lnTo>
                  <a:lnTo>
                    <a:pt x="130" y="276"/>
                  </a:lnTo>
                  <a:lnTo>
                    <a:pt x="128" y="274"/>
                  </a:lnTo>
                  <a:lnTo>
                    <a:pt x="128" y="272"/>
                  </a:lnTo>
                  <a:lnTo>
                    <a:pt x="126" y="270"/>
                  </a:lnTo>
                  <a:lnTo>
                    <a:pt x="124" y="270"/>
                  </a:lnTo>
                  <a:lnTo>
                    <a:pt x="122" y="270"/>
                  </a:lnTo>
                  <a:lnTo>
                    <a:pt x="120" y="270"/>
                  </a:lnTo>
                  <a:lnTo>
                    <a:pt x="120" y="272"/>
                  </a:lnTo>
                  <a:lnTo>
                    <a:pt x="122" y="272"/>
                  </a:lnTo>
                  <a:lnTo>
                    <a:pt x="124" y="272"/>
                  </a:lnTo>
                  <a:lnTo>
                    <a:pt x="128" y="274"/>
                  </a:lnTo>
                  <a:lnTo>
                    <a:pt x="128" y="276"/>
                  </a:lnTo>
                  <a:lnTo>
                    <a:pt x="124" y="274"/>
                  </a:lnTo>
                  <a:lnTo>
                    <a:pt x="122" y="274"/>
                  </a:lnTo>
                  <a:lnTo>
                    <a:pt x="120" y="274"/>
                  </a:lnTo>
                  <a:lnTo>
                    <a:pt x="118" y="274"/>
                  </a:lnTo>
                  <a:lnTo>
                    <a:pt x="114" y="276"/>
                  </a:lnTo>
                  <a:lnTo>
                    <a:pt x="112" y="276"/>
                  </a:lnTo>
                  <a:lnTo>
                    <a:pt x="110" y="276"/>
                  </a:lnTo>
                  <a:lnTo>
                    <a:pt x="108" y="276"/>
                  </a:lnTo>
                  <a:lnTo>
                    <a:pt x="106" y="276"/>
                  </a:lnTo>
                  <a:lnTo>
                    <a:pt x="104" y="276"/>
                  </a:lnTo>
                  <a:lnTo>
                    <a:pt x="102" y="276"/>
                  </a:lnTo>
                  <a:lnTo>
                    <a:pt x="102" y="278"/>
                  </a:lnTo>
                  <a:lnTo>
                    <a:pt x="100" y="278"/>
                  </a:lnTo>
                  <a:lnTo>
                    <a:pt x="98" y="278"/>
                  </a:lnTo>
                  <a:lnTo>
                    <a:pt x="94" y="278"/>
                  </a:lnTo>
                  <a:lnTo>
                    <a:pt x="92" y="278"/>
                  </a:lnTo>
                  <a:lnTo>
                    <a:pt x="92" y="280"/>
                  </a:lnTo>
                  <a:lnTo>
                    <a:pt x="92" y="282"/>
                  </a:lnTo>
                  <a:lnTo>
                    <a:pt x="90" y="280"/>
                  </a:lnTo>
                  <a:lnTo>
                    <a:pt x="92" y="280"/>
                  </a:lnTo>
                  <a:lnTo>
                    <a:pt x="90" y="280"/>
                  </a:lnTo>
                  <a:lnTo>
                    <a:pt x="90" y="278"/>
                  </a:lnTo>
                  <a:lnTo>
                    <a:pt x="88" y="278"/>
                  </a:lnTo>
                  <a:lnTo>
                    <a:pt x="86" y="278"/>
                  </a:lnTo>
                  <a:lnTo>
                    <a:pt x="80" y="278"/>
                  </a:lnTo>
                  <a:lnTo>
                    <a:pt x="80" y="276"/>
                  </a:lnTo>
                  <a:lnTo>
                    <a:pt x="78" y="274"/>
                  </a:lnTo>
                  <a:lnTo>
                    <a:pt x="80" y="274"/>
                  </a:lnTo>
                  <a:lnTo>
                    <a:pt x="78" y="274"/>
                  </a:lnTo>
                  <a:lnTo>
                    <a:pt x="76" y="274"/>
                  </a:lnTo>
                  <a:lnTo>
                    <a:pt x="78" y="276"/>
                  </a:lnTo>
                  <a:lnTo>
                    <a:pt x="78" y="274"/>
                  </a:lnTo>
                  <a:lnTo>
                    <a:pt x="78" y="276"/>
                  </a:lnTo>
                  <a:lnTo>
                    <a:pt x="76" y="276"/>
                  </a:lnTo>
                  <a:lnTo>
                    <a:pt x="74" y="276"/>
                  </a:lnTo>
                  <a:lnTo>
                    <a:pt x="72" y="276"/>
                  </a:lnTo>
                  <a:lnTo>
                    <a:pt x="70" y="276"/>
                  </a:lnTo>
                  <a:lnTo>
                    <a:pt x="70" y="278"/>
                  </a:lnTo>
                  <a:lnTo>
                    <a:pt x="68" y="278"/>
                  </a:lnTo>
                  <a:lnTo>
                    <a:pt x="68" y="280"/>
                  </a:lnTo>
                  <a:lnTo>
                    <a:pt x="64" y="280"/>
                  </a:lnTo>
                  <a:lnTo>
                    <a:pt x="62" y="278"/>
                  </a:lnTo>
                  <a:lnTo>
                    <a:pt x="60" y="278"/>
                  </a:lnTo>
                  <a:lnTo>
                    <a:pt x="60" y="280"/>
                  </a:lnTo>
                  <a:lnTo>
                    <a:pt x="58" y="280"/>
                  </a:lnTo>
                  <a:lnTo>
                    <a:pt x="56" y="280"/>
                  </a:lnTo>
                  <a:lnTo>
                    <a:pt x="54" y="280"/>
                  </a:lnTo>
                  <a:lnTo>
                    <a:pt x="54" y="278"/>
                  </a:lnTo>
                  <a:lnTo>
                    <a:pt x="52" y="278"/>
                  </a:lnTo>
                  <a:lnTo>
                    <a:pt x="50" y="278"/>
                  </a:lnTo>
                  <a:lnTo>
                    <a:pt x="48" y="278"/>
                  </a:lnTo>
                  <a:lnTo>
                    <a:pt x="46" y="280"/>
                  </a:lnTo>
                  <a:lnTo>
                    <a:pt x="44" y="280"/>
                  </a:lnTo>
                  <a:lnTo>
                    <a:pt x="42" y="280"/>
                  </a:lnTo>
                  <a:lnTo>
                    <a:pt x="40" y="280"/>
                  </a:lnTo>
                  <a:lnTo>
                    <a:pt x="38" y="280"/>
                  </a:lnTo>
                  <a:lnTo>
                    <a:pt x="38" y="282"/>
                  </a:lnTo>
                  <a:lnTo>
                    <a:pt x="36" y="282"/>
                  </a:lnTo>
                  <a:lnTo>
                    <a:pt x="34" y="282"/>
                  </a:lnTo>
                  <a:lnTo>
                    <a:pt x="34" y="284"/>
                  </a:lnTo>
                  <a:lnTo>
                    <a:pt x="36" y="284"/>
                  </a:lnTo>
                  <a:lnTo>
                    <a:pt x="34" y="284"/>
                  </a:lnTo>
                  <a:lnTo>
                    <a:pt x="32" y="284"/>
                  </a:lnTo>
                  <a:lnTo>
                    <a:pt x="32" y="282"/>
                  </a:lnTo>
                  <a:lnTo>
                    <a:pt x="32" y="280"/>
                  </a:lnTo>
                  <a:lnTo>
                    <a:pt x="30" y="280"/>
                  </a:lnTo>
                  <a:lnTo>
                    <a:pt x="30" y="278"/>
                  </a:lnTo>
                  <a:lnTo>
                    <a:pt x="30" y="276"/>
                  </a:lnTo>
                  <a:lnTo>
                    <a:pt x="30" y="272"/>
                  </a:lnTo>
                  <a:lnTo>
                    <a:pt x="30" y="270"/>
                  </a:lnTo>
                  <a:lnTo>
                    <a:pt x="28" y="266"/>
                  </a:lnTo>
                  <a:lnTo>
                    <a:pt x="30" y="266"/>
                  </a:lnTo>
                  <a:lnTo>
                    <a:pt x="30" y="264"/>
                  </a:lnTo>
                  <a:lnTo>
                    <a:pt x="30" y="262"/>
                  </a:lnTo>
                  <a:lnTo>
                    <a:pt x="30" y="258"/>
                  </a:lnTo>
                  <a:lnTo>
                    <a:pt x="30" y="256"/>
                  </a:lnTo>
                  <a:lnTo>
                    <a:pt x="32" y="256"/>
                  </a:lnTo>
                  <a:lnTo>
                    <a:pt x="36" y="254"/>
                  </a:lnTo>
                  <a:lnTo>
                    <a:pt x="36" y="252"/>
                  </a:lnTo>
                  <a:lnTo>
                    <a:pt x="38" y="254"/>
                  </a:lnTo>
                  <a:lnTo>
                    <a:pt x="40" y="254"/>
                  </a:lnTo>
                  <a:lnTo>
                    <a:pt x="40" y="252"/>
                  </a:lnTo>
                  <a:lnTo>
                    <a:pt x="40" y="250"/>
                  </a:lnTo>
                  <a:lnTo>
                    <a:pt x="42" y="248"/>
                  </a:lnTo>
                  <a:lnTo>
                    <a:pt x="44" y="248"/>
                  </a:lnTo>
                  <a:lnTo>
                    <a:pt x="46" y="248"/>
                  </a:lnTo>
                  <a:lnTo>
                    <a:pt x="48" y="248"/>
                  </a:lnTo>
                  <a:lnTo>
                    <a:pt x="48" y="246"/>
                  </a:lnTo>
                  <a:lnTo>
                    <a:pt x="50" y="246"/>
                  </a:lnTo>
                  <a:lnTo>
                    <a:pt x="54" y="246"/>
                  </a:lnTo>
                  <a:lnTo>
                    <a:pt x="56" y="246"/>
                  </a:lnTo>
                  <a:lnTo>
                    <a:pt x="58" y="246"/>
                  </a:lnTo>
                  <a:lnTo>
                    <a:pt x="58" y="242"/>
                  </a:lnTo>
                  <a:lnTo>
                    <a:pt x="58" y="240"/>
                  </a:lnTo>
                  <a:lnTo>
                    <a:pt x="58" y="236"/>
                  </a:lnTo>
                  <a:lnTo>
                    <a:pt x="58" y="234"/>
                  </a:lnTo>
                  <a:lnTo>
                    <a:pt x="60" y="234"/>
                  </a:lnTo>
                  <a:lnTo>
                    <a:pt x="58" y="234"/>
                  </a:lnTo>
                  <a:lnTo>
                    <a:pt x="58" y="232"/>
                  </a:lnTo>
                  <a:lnTo>
                    <a:pt x="56" y="232"/>
                  </a:lnTo>
                  <a:lnTo>
                    <a:pt x="52" y="232"/>
                  </a:lnTo>
                  <a:lnTo>
                    <a:pt x="50" y="232"/>
                  </a:lnTo>
                  <a:lnTo>
                    <a:pt x="48" y="232"/>
                  </a:lnTo>
                  <a:lnTo>
                    <a:pt x="48" y="228"/>
                  </a:lnTo>
                  <a:lnTo>
                    <a:pt x="48" y="226"/>
                  </a:lnTo>
                  <a:lnTo>
                    <a:pt x="46" y="220"/>
                  </a:lnTo>
                  <a:lnTo>
                    <a:pt x="46" y="218"/>
                  </a:lnTo>
                  <a:lnTo>
                    <a:pt x="44" y="214"/>
                  </a:lnTo>
                  <a:lnTo>
                    <a:pt x="44" y="212"/>
                  </a:lnTo>
                  <a:lnTo>
                    <a:pt x="44" y="210"/>
                  </a:lnTo>
                  <a:lnTo>
                    <a:pt x="44" y="208"/>
                  </a:lnTo>
                  <a:lnTo>
                    <a:pt x="42" y="208"/>
                  </a:lnTo>
                  <a:lnTo>
                    <a:pt x="40" y="210"/>
                  </a:lnTo>
                  <a:lnTo>
                    <a:pt x="38" y="208"/>
                  </a:lnTo>
                  <a:lnTo>
                    <a:pt x="38" y="206"/>
                  </a:lnTo>
                  <a:lnTo>
                    <a:pt x="36" y="206"/>
                  </a:lnTo>
                  <a:lnTo>
                    <a:pt x="36" y="204"/>
                  </a:lnTo>
                  <a:lnTo>
                    <a:pt x="34" y="204"/>
                  </a:lnTo>
                  <a:lnTo>
                    <a:pt x="32" y="204"/>
                  </a:lnTo>
                  <a:lnTo>
                    <a:pt x="30" y="204"/>
                  </a:lnTo>
                  <a:lnTo>
                    <a:pt x="26" y="202"/>
                  </a:lnTo>
                  <a:lnTo>
                    <a:pt x="24" y="202"/>
                  </a:lnTo>
                  <a:lnTo>
                    <a:pt x="22" y="200"/>
                  </a:lnTo>
                  <a:lnTo>
                    <a:pt x="20" y="196"/>
                  </a:lnTo>
                  <a:lnTo>
                    <a:pt x="18" y="192"/>
                  </a:lnTo>
                  <a:lnTo>
                    <a:pt x="16" y="190"/>
                  </a:lnTo>
                  <a:lnTo>
                    <a:pt x="16" y="188"/>
                  </a:lnTo>
                  <a:lnTo>
                    <a:pt x="14" y="186"/>
                  </a:lnTo>
                  <a:lnTo>
                    <a:pt x="12" y="184"/>
                  </a:lnTo>
                  <a:lnTo>
                    <a:pt x="12" y="182"/>
                  </a:lnTo>
                  <a:lnTo>
                    <a:pt x="10" y="180"/>
                  </a:lnTo>
                  <a:lnTo>
                    <a:pt x="4" y="174"/>
                  </a:lnTo>
                  <a:lnTo>
                    <a:pt x="0" y="170"/>
                  </a:lnTo>
                  <a:lnTo>
                    <a:pt x="2" y="170"/>
                  </a:lnTo>
                  <a:lnTo>
                    <a:pt x="4" y="170"/>
                  </a:lnTo>
                  <a:lnTo>
                    <a:pt x="20" y="176"/>
                  </a:lnTo>
                  <a:lnTo>
                    <a:pt x="22" y="178"/>
                  </a:lnTo>
                  <a:lnTo>
                    <a:pt x="24" y="178"/>
                  </a:lnTo>
                  <a:lnTo>
                    <a:pt x="28" y="178"/>
                  </a:lnTo>
                  <a:lnTo>
                    <a:pt x="30" y="180"/>
                  </a:lnTo>
                  <a:lnTo>
                    <a:pt x="32" y="180"/>
                  </a:lnTo>
                  <a:lnTo>
                    <a:pt x="34" y="180"/>
                  </a:lnTo>
                  <a:lnTo>
                    <a:pt x="48" y="178"/>
                  </a:lnTo>
                  <a:close/>
                </a:path>
              </a:pathLst>
            </a:custGeom>
            <a:solidFill>
              <a:srgbClr val="FC6800"/>
            </a:solidFill>
            <a:ln w="3175">
              <a:solidFill>
                <a:schemeClr val="bg1"/>
              </a:solidFill>
              <a:prstDash val="sysDot"/>
              <a:round/>
              <a:headEnd/>
              <a:tailEnd/>
            </a:ln>
          </p:spPr>
          <p:txBody>
            <a:bodyPr/>
            <a:lstStyle/>
            <a:p>
              <a:pPr fontAlgn="base">
                <a:spcBef>
                  <a:spcPct val="0"/>
                </a:spcBef>
                <a:spcAft>
                  <a:spcPct val="0"/>
                </a:spcAft>
              </a:pPr>
              <a:endParaRPr lang="de-DE" sz="2400">
                <a:solidFill>
                  <a:srgbClr val="000000"/>
                </a:solidFill>
                <a:cs typeface="Arial" charset="0"/>
              </a:endParaRPr>
            </a:p>
          </p:txBody>
        </p:sp>
        <p:sp>
          <p:nvSpPr>
            <p:cNvPr id="14709" name="Freeform 2791"/>
            <p:cNvSpPr>
              <a:spLocks/>
            </p:cNvSpPr>
            <p:nvPr/>
          </p:nvSpPr>
          <p:spPr bwMode="auto">
            <a:xfrm>
              <a:off x="5368189" y="2340605"/>
              <a:ext cx="1310" cy="1310"/>
            </a:xfrm>
            <a:custGeom>
              <a:avLst/>
              <a:gdLst>
                <a:gd name="T0" fmla="*/ 2147483647 w 2"/>
                <a:gd name="T1" fmla="*/ 2147483647 h 2"/>
                <a:gd name="T2" fmla="*/ 0 w 2"/>
                <a:gd name="T3" fmla="*/ 0 h 2"/>
                <a:gd name="T4" fmla="*/ 2147483647 w 2"/>
                <a:gd name="T5" fmla="*/ 0 h 2"/>
                <a:gd name="T6" fmla="*/ 2147483647 w 2"/>
                <a:gd name="T7" fmla="*/ 2147483647 h 2"/>
                <a:gd name="T8" fmla="*/ 0 60000 65536"/>
                <a:gd name="T9" fmla="*/ 0 60000 65536"/>
                <a:gd name="T10" fmla="*/ 0 60000 65536"/>
                <a:gd name="T11" fmla="*/ 0 60000 65536"/>
                <a:gd name="T12" fmla="*/ 0 w 2"/>
                <a:gd name="T13" fmla="*/ 0 h 2"/>
                <a:gd name="T14" fmla="*/ 2 w 2"/>
                <a:gd name="T15" fmla="*/ 2 h 2"/>
              </a:gdLst>
              <a:ahLst/>
              <a:cxnLst>
                <a:cxn ang="T8">
                  <a:pos x="T0" y="T1"/>
                </a:cxn>
                <a:cxn ang="T9">
                  <a:pos x="T2" y="T3"/>
                </a:cxn>
                <a:cxn ang="T10">
                  <a:pos x="T4" y="T5"/>
                </a:cxn>
                <a:cxn ang="T11">
                  <a:pos x="T6" y="T7"/>
                </a:cxn>
              </a:cxnLst>
              <a:rect l="T12" t="T13" r="T14" b="T15"/>
              <a:pathLst>
                <a:path w="2" h="2">
                  <a:moveTo>
                    <a:pt x="2" y="2"/>
                  </a:moveTo>
                  <a:lnTo>
                    <a:pt x="0" y="0"/>
                  </a:lnTo>
                  <a:lnTo>
                    <a:pt x="2" y="0"/>
                  </a:lnTo>
                  <a:lnTo>
                    <a:pt x="2" y="2"/>
                  </a:lnTo>
                  <a:close/>
                </a:path>
              </a:pathLst>
            </a:custGeom>
            <a:noFill/>
            <a:ln w="3175">
              <a:solidFill>
                <a:schemeClr val="bg1"/>
              </a:solidFill>
              <a:prstDash val="sysDot"/>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lang="de-DE" sz="2400">
                <a:solidFill>
                  <a:srgbClr val="000000"/>
                </a:solidFill>
                <a:cs typeface="Arial" charset="0"/>
              </a:endParaRPr>
            </a:p>
          </p:txBody>
        </p:sp>
        <p:sp>
          <p:nvSpPr>
            <p:cNvPr id="14710" name="Freeform 2792"/>
            <p:cNvSpPr>
              <a:spLocks/>
            </p:cNvSpPr>
            <p:nvPr/>
          </p:nvSpPr>
          <p:spPr bwMode="auto">
            <a:xfrm>
              <a:off x="4887643" y="2035519"/>
              <a:ext cx="398054" cy="286756"/>
            </a:xfrm>
            <a:custGeom>
              <a:avLst/>
              <a:gdLst>
                <a:gd name="T0" fmla="*/ 2147483647 w 432"/>
                <a:gd name="T1" fmla="*/ 2147483647 h 348"/>
                <a:gd name="T2" fmla="*/ 2147483647 w 432"/>
                <a:gd name="T3" fmla="*/ 2147483647 h 348"/>
                <a:gd name="T4" fmla="*/ 2147483647 w 432"/>
                <a:gd name="T5" fmla="*/ 2147483647 h 348"/>
                <a:gd name="T6" fmla="*/ 2147483647 w 432"/>
                <a:gd name="T7" fmla="*/ 2147483647 h 348"/>
                <a:gd name="T8" fmla="*/ 2147483647 w 432"/>
                <a:gd name="T9" fmla="*/ 2147483647 h 348"/>
                <a:gd name="T10" fmla="*/ 2147483647 w 432"/>
                <a:gd name="T11" fmla="*/ 2147483647 h 348"/>
                <a:gd name="T12" fmla="*/ 2147483647 w 432"/>
                <a:gd name="T13" fmla="*/ 2147483647 h 348"/>
                <a:gd name="T14" fmla="*/ 2147483647 w 432"/>
                <a:gd name="T15" fmla="*/ 2147483647 h 348"/>
                <a:gd name="T16" fmla="*/ 2147483647 w 432"/>
                <a:gd name="T17" fmla="*/ 2147483647 h 348"/>
                <a:gd name="T18" fmla="*/ 2147483647 w 432"/>
                <a:gd name="T19" fmla="*/ 2147483647 h 348"/>
                <a:gd name="T20" fmla="*/ 2147483647 w 432"/>
                <a:gd name="T21" fmla="*/ 2147483647 h 348"/>
                <a:gd name="T22" fmla="*/ 2147483647 w 432"/>
                <a:gd name="T23" fmla="*/ 2147483647 h 348"/>
                <a:gd name="T24" fmla="*/ 2147483647 w 432"/>
                <a:gd name="T25" fmla="*/ 2147483647 h 348"/>
                <a:gd name="T26" fmla="*/ 2147483647 w 432"/>
                <a:gd name="T27" fmla="*/ 2147483647 h 348"/>
                <a:gd name="T28" fmla="*/ 2147483647 w 432"/>
                <a:gd name="T29" fmla="*/ 2147483647 h 348"/>
                <a:gd name="T30" fmla="*/ 2147483647 w 432"/>
                <a:gd name="T31" fmla="*/ 2147483647 h 348"/>
                <a:gd name="T32" fmla="*/ 2147483647 w 432"/>
                <a:gd name="T33" fmla="*/ 2147483647 h 348"/>
                <a:gd name="T34" fmla="*/ 2147483647 w 432"/>
                <a:gd name="T35" fmla="*/ 2147483647 h 348"/>
                <a:gd name="T36" fmla="*/ 2147483647 w 432"/>
                <a:gd name="T37" fmla="*/ 2147483647 h 348"/>
                <a:gd name="T38" fmla="*/ 2147483647 w 432"/>
                <a:gd name="T39" fmla="*/ 2147483647 h 348"/>
                <a:gd name="T40" fmla="*/ 2147483647 w 432"/>
                <a:gd name="T41" fmla="*/ 2147483647 h 348"/>
                <a:gd name="T42" fmla="*/ 2147483647 w 432"/>
                <a:gd name="T43" fmla="*/ 2147483647 h 348"/>
                <a:gd name="T44" fmla="*/ 2147483647 w 432"/>
                <a:gd name="T45" fmla="*/ 2147483647 h 348"/>
                <a:gd name="T46" fmla="*/ 2147483647 w 432"/>
                <a:gd name="T47" fmla="*/ 2147483647 h 348"/>
                <a:gd name="T48" fmla="*/ 2147483647 w 432"/>
                <a:gd name="T49" fmla="*/ 2147483647 h 348"/>
                <a:gd name="T50" fmla="*/ 2147483647 w 432"/>
                <a:gd name="T51" fmla="*/ 2147483647 h 348"/>
                <a:gd name="T52" fmla="*/ 2147483647 w 432"/>
                <a:gd name="T53" fmla="*/ 2147483647 h 348"/>
                <a:gd name="T54" fmla="*/ 2147483647 w 432"/>
                <a:gd name="T55" fmla="*/ 2147483647 h 348"/>
                <a:gd name="T56" fmla="*/ 2147483647 w 432"/>
                <a:gd name="T57" fmla="*/ 2147483647 h 348"/>
                <a:gd name="T58" fmla="*/ 2147483647 w 432"/>
                <a:gd name="T59" fmla="*/ 2147483647 h 348"/>
                <a:gd name="T60" fmla="*/ 2147483647 w 432"/>
                <a:gd name="T61" fmla="*/ 2147483647 h 348"/>
                <a:gd name="T62" fmla="*/ 2147483647 w 432"/>
                <a:gd name="T63" fmla="*/ 2147483647 h 348"/>
                <a:gd name="T64" fmla="*/ 2147483647 w 432"/>
                <a:gd name="T65" fmla="*/ 2147483647 h 348"/>
                <a:gd name="T66" fmla="*/ 2147483647 w 432"/>
                <a:gd name="T67" fmla="*/ 2147483647 h 348"/>
                <a:gd name="T68" fmla="*/ 2147483647 w 432"/>
                <a:gd name="T69" fmla="*/ 2147483647 h 348"/>
                <a:gd name="T70" fmla="*/ 2147483647 w 432"/>
                <a:gd name="T71" fmla="*/ 2147483647 h 348"/>
                <a:gd name="T72" fmla="*/ 2147483647 w 432"/>
                <a:gd name="T73" fmla="*/ 2147483647 h 348"/>
                <a:gd name="T74" fmla="*/ 2147483647 w 432"/>
                <a:gd name="T75" fmla="*/ 2147483647 h 348"/>
                <a:gd name="T76" fmla="*/ 2147483647 w 432"/>
                <a:gd name="T77" fmla="*/ 2147483647 h 348"/>
                <a:gd name="T78" fmla="*/ 2147483647 w 432"/>
                <a:gd name="T79" fmla="*/ 2147483647 h 348"/>
                <a:gd name="T80" fmla="*/ 2147483647 w 432"/>
                <a:gd name="T81" fmla="*/ 2147483647 h 348"/>
                <a:gd name="T82" fmla="*/ 2147483647 w 432"/>
                <a:gd name="T83" fmla="*/ 2147483647 h 348"/>
                <a:gd name="T84" fmla="*/ 2147483647 w 432"/>
                <a:gd name="T85" fmla="*/ 0 h 348"/>
                <a:gd name="T86" fmla="*/ 2147483647 w 432"/>
                <a:gd name="T87" fmla="*/ 2147483647 h 348"/>
                <a:gd name="T88" fmla="*/ 2147483647 w 432"/>
                <a:gd name="T89" fmla="*/ 2147483647 h 348"/>
                <a:gd name="T90" fmla="*/ 2147483647 w 432"/>
                <a:gd name="T91" fmla="*/ 2147483647 h 348"/>
                <a:gd name="T92" fmla="*/ 2147483647 w 432"/>
                <a:gd name="T93" fmla="*/ 2147483647 h 348"/>
                <a:gd name="T94" fmla="*/ 2147483647 w 432"/>
                <a:gd name="T95" fmla="*/ 2147483647 h 348"/>
                <a:gd name="T96" fmla="*/ 2147483647 w 432"/>
                <a:gd name="T97" fmla="*/ 2147483647 h 348"/>
                <a:gd name="T98" fmla="*/ 2147483647 w 432"/>
                <a:gd name="T99" fmla="*/ 2147483647 h 348"/>
                <a:gd name="T100" fmla="*/ 2147483647 w 432"/>
                <a:gd name="T101" fmla="*/ 2147483647 h 348"/>
                <a:gd name="T102" fmla="*/ 2147483647 w 432"/>
                <a:gd name="T103" fmla="*/ 2147483647 h 348"/>
                <a:gd name="T104" fmla="*/ 2147483647 w 432"/>
                <a:gd name="T105" fmla="*/ 2147483647 h 348"/>
                <a:gd name="T106" fmla="*/ 2147483647 w 432"/>
                <a:gd name="T107" fmla="*/ 2147483647 h 348"/>
                <a:gd name="T108" fmla="*/ 2147483647 w 432"/>
                <a:gd name="T109" fmla="*/ 2147483647 h 348"/>
                <a:gd name="T110" fmla="*/ 2147483647 w 432"/>
                <a:gd name="T111" fmla="*/ 2147483647 h 348"/>
                <a:gd name="T112" fmla="*/ 2147483647 w 432"/>
                <a:gd name="T113" fmla="*/ 2147483647 h 348"/>
                <a:gd name="T114" fmla="*/ 2147483647 w 432"/>
                <a:gd name="T115" fmla="*/ 2147483647 h 348"/>
                <a:gd name="T116" fmla="*/ 2147483647 w 432"/>
                <a:gd name="T117" fmla="*/ 2147483647 h 348"/>
                <a:gd name="T118" fmla="*/ 2147483647 w 432"/>
                <a:gd name="T119" fmla="*/ 2147483647 h 348"/>
                <a:gd name="T120" fmla="*/ 2147483647 w 432"/>
                <a:gd name="T121" fmla="*/ 2147483647 h 348"/>
                <a:gd name="T122" fmla="*/ 2147483647 w 432"/>
                <a:gd name="T123" fmla="*/ 2147483647 h 348"/>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w 432"/>
                <a:gd name="T187" fmla="*/ 0 h 348"/>
                <a:gd name="T188" fmla="*/ 432 w 432"/>
                <a:gd name="T189" fmla="*/ 348 h 348"/>
              </a:gdLst>
              <a:ahLst/>
              <a:cxnLst>
                <a:cxn ang="T124">
                  <a:pos x="T0" y="T1"/>
                </a:cxn>
                <a:cxn ang="T125">
                  <a:pos x="T2" y="T3"/>
                </a:cxn>
                <a:cxn ang="T126">
                  <a:pos x="T4" y="T5"/>
                </a:cxn>
                <a:cxn ang="T127">
                  <a:pos x="T6" y="T7"/>
                </a:cxn>
                <a:cxn ang="T128">
                  <a:pos x="T8" y="T9"/>
                </a:cxn>
                <a:cxn ang="T129">
                  <a:pos x="T10" y="T11"/>
                </a:cxn>
                <a:cxn ang="T130">
                  <a:pos x="T12" y="T13"/>
                </a:cxn>
                <a:cxn ang="T131">
                  <a:pos x="T14" y="T15"/>
                </a:cxn>
                <a:cxn ang="T132">
                  <a:pos x="T16" y="T17"/>
                </a:cxn>
                <a:cxn ang="T133">
                  <a:pos x="T18" y="T19"/>
                </a:cxn>
                <a:cxn ang="T134">
                  <a:pos x="T20" y="T21"/>
                </a:cxn>
                <a:cxn ang="T135">
                  <a:pos x="T22" y="T23"/>
                </a:cxn>
                <a:cxn ang="T136">
                  <a:pos x="T24" y="T25"/>
                </a:cxn>
                <a:cxn ang="T137">
                  <a:pos x="T26" y="T27"/>
                </a:cxn>
                <a:cxn ang="T138">
                  <a:pos x="T28" y="T29"/>
                </a:cxn>
                <a:cxn ang="T139">
                  <a:pos x="T30" y="T31"/>
                </a:cxn>
                <a:cxn ang="T140">
                  <a:pos x="T32" y="T33"/>
                </a:cxn>
                <a:cxn ang="T141">
                  <a:pos x="T34" y="T35"/>
                </a:cxn>
                <a:cxn ang="T142">
                  <a:pos x="T36" y="T37"/>
                </a:cxn>
                <a:cxn ang="T143">
                  <a:pos x="T38" y="T39"/>
                </a:cxn>
                <a:cxn ang="T144">
                  <a:pos x="T40" y="T41"/>
                </a:cxn>
                <a:cxn ang="T145">
                  <a:pos x="T42" y="T43"/>
                </a:cxn>
                <a:cxn ang="T146">
                  <a:pos x="T44" y="T45"/>
                </a:cxn>
                <a:cxn ang="T147">
                  <a:pos x="T46" y="T47"/>
                </a:cxn>
                <a:cxn ang="T148">
                  <a:pos x="T48" y="T49"/>
                </a:cxn>
                <a:cxn ang="T149">
                  <a:pos x="T50" y="T51"/>
                </a:cxn>
                <a:cxn ang="T150">
                  <a:pos x="T52" y="T53"/>
                </a:cxn>
                <a:cxn ang="T151">
                  <a:pos x="T54" y="T55"/>
                </a:cxn>
                <a:cxn ang="T152">
                  <a:pos x="T56" y="T57"/>
                </a:cxn>
                <a:cxn ang="T153">
                  <a:pos x="T58" y="T59"/>
                </a:cxn>
                <a:cxn ang="T154">
                  <a:pos x="T60" y="T61"/>
                </a:cxn>
                <a:cxn ang="T155">
                  <a:pos x="T62" y="T63"/>
                </a:cxn>
                <a:cxn ang="T156">
                  <a:pos x="T64" y="T65"/>
                </a:cxn>
                <a:cxn ang="T157">
                  <a:pos x="T66" y="T67"/>
                </a:cxn>
                <a:cxn ang="T158">
                  <a:pos x="T68" y="T69"/>
                </a:cxn>
                <a:cxn ang="T159">
                  <a:pos x="T70" y="T71"/>
                </a:cxn>
                <a:cxn ang="T160">
                  <a:pos x="T72" y="T73"/>
                </a:cxn>
                <a:cxn ang="T161">
                  <a:pos x="T74" y="T75"/>
                </a:cxn>
                <a:cxn ang="T162">
                  <a:pos x="T76" y="T77"/>
                </a:cxn>
                <a:cxn ang="T163">
                  <a:pos x="T78" y="T79"/>
                </a:cxn>
                <a:cxn ang="T164">
                  <a:pos x="T80" y="T81"/>
                </a:cxn>
                <a:cxn ang="T165">
                  <a:pos x="T82" y="T83"/>
                </a:cxn>
                <a:cxn ang="T166">
                  <a:pos x="T84" y="T85"/>
                </a:cxn>
                <a:cxn ang="T167">
                  <a:pos x="T86" y="T87"/>
                </a:cxn>
                <a:cxn ang="T168">
                  <a:pos x="T88" y="T89"/>
                </a:cxn>
                <a:cxn ang="T169">
                  <a:pos x="T90" y="T91"/>
                </a:cxn>
                <a:cxn ang="T170">
                  <a:pos x="T92" y="T93"/>
                </a:cxn>
                <a:cxn ang="T171">
                  <a:pos x="T94" y="T95"/>
                </a:cxn>
                <a:cxn ang="T172">
                  <a:pos x="T96" y="T97"/>
                </a:cxn>
                <a:cxn ang="T173">
                  <a:pos x="T98" y="T99"/>
                </a:cxn>
                <a:cxn ang="T174">
                  <a:pos x="T100" y="T101"/>
                </a:cxn>
                <a:cxn ang="T175">
                  <a:pos x="T102" y="T103"/>
                </a:cxn>
                <a:cxn ang="T176">
                  <a:pos x="T104" y="T105"/>
                </a:cxn>
                <a:cxn ang="T177">
                  <a:pos x="T106" y="T107"/>
                </a:cxn>
                <a:cxn ang="T178">
                  <a:pos x="T108" y="T109"/>
                </a:cxn>
                <a:cxn ang="T179">
                  <a:pos x="T110" y="T111"/>
                </a:cxn>
                <a:cxn ang="T180">
                  <a:pos x="T112" y="T113"/>
                </a:cxn>
                <a:cxn ang="T181">
                  <a:pos x="T114" y="T115"/>
                </a:cxn>
                <a:cxn ang="T182">
                  <a:pos x="T116" y="T117"/>
                </a:cxn>
                <a:cxn ang="T183">
                  <a:pos x="T118" y="T119"/>
                </a:cxn>
                <a:cxn ang="T184">
                  <a:pos x="T120" y="T121"/>
                </a:cxn>
                <a:cxn ang="T185">
                  <a:pos x="T122" y="T123"/>
                </a:cxn>
              </a:cxnLst>
              <a:rect l="T186" t="T187" r="T188" b="T189"/>
              <a:pathLst>
                <a:path w="432" h="348">
                  <a:moveTo>
                    <a:pt x="362" y="182"/>
                  </a:moveTo>
                  <a:lnTo>
                    <a:pt x="362" y="184"/>
                  </a:lnTo>
                  <a:lnTo>
                    <a:pt x="362" y="188"/>
                  </a:lnTo>
                  <a:lnTo>
                    <a:pt x="362" y="190"/>
                  </a:lnTo>
                  <a:lnTo>
                    <a:pt x="364" y="194"/>
                  </a:lnTo>
                  <a:lnTo>
                    <a:pt x="364" y="196"/>
                  </a:lnTo>
                  <a:lnTo>
                    <a:pt x="370" y="196"/>
                  </a:lnTo>
                  <a:lnTo>
                    <a:pt x="372" y="196"/>
                  </a:lnTo>
                  <a:lnTo>
                    <a:pt x="376" y="196"/>
                  </a:lnTo>
                  <a:lnTo>
                    <a:pt x="382" y="198"/>
                  </a:lnTo>
                  <a:lnTo>
                    <a:pt x="384" y="198"/>
                  </a:lnTo>
                  <a:lnTo>
                    <a:pt x="384" y="200"/>
                  </a:lnTo>
                  <a:lnTo>
                    <a:pt x="384" y="202"/>
                  </a:lnTo>
                  <a:lnTo>
                    <a:pt x="386" y="202"/>
                  </a:lnTo>
                  <a:lnTo>
                    <a:pt x="386" y="206"/>
                  </a:lnTo>
                  <a:lnTo>
                    <a:pt x="388" y="206"/>
                  </a:lnTo>
                  <a:lnTo>
                    <a:pt x="386" y="212"/>
                  </a:lnTo>
                  <a:lnTo>
                    <a:pt x="380" y="222"/>
                  </a:lnTo>
                  <a:lnTo>
                    <a:pt x="378" y="224"/>
                  </a:lnTo>
                  <a:lnTo>
                    <a:pt x="378" y="226"/>
                  </a:lnTo>
                  <a:lnTo>
                    <a:pt x="376" y="226"/>
                  </a:lnTo>
                  <a:lnTo>
                    <a:pt x="374" y="228"/>
                  </a:lnTo>
                  <a:lnTo>
                    <a:pt x="372" y="232"/>
                  </a:lnTo>
                  <a:lnTo>
                    <a:pt x="372" y="234"/>
                  </a:lnTo>
                  <a:lnTo>
                    <a:pt x="376" y="238"/>
                  </a:lnTo>
                  <a:lnTo>
                    <a:pt x="382" y="244"/>
                  </a:lnTo>
                  <a:lnTo>
                    <a:pt x="384" y="246"/>
                  </a:lnTo>
                  <a:lnTo>
                    <a:pt x="384" y="248"/>
                  </a:lnTo>
                  <a:lnTo>
                    <a:pt x="386" y="250"/>
                  </a:lnTo>
                  <a:lnTo>
                    <a:pt x="388" y="252"/>
                  </a:lnTo>
                  <a:lnTo>
                    <a:pt x="388" y="254"/>
                  </a:lnTo>
                  <a:lnTo>
                    <a:pt x="390" y="256"/>
                  </a:lnTo>
                  <a:lnTo>
                    <a:pt x="392" y="260"/>
                  </a:lnTo>
                  <a:lnTo>
                    <a:pt x="394" y="264"/>
                  </a:lnTo>
                  <a:lnTo>
                    <a:pt x="396" y="266"/>
                  </a:lnTo>
                  <a:lnTo>
                    <a:pt x="398" y="266"/>
                  </a:lnTo>
                  <a:lnTo>
                    <a:pt x="402" y="268"/>
                  </a:lnTo>
                  <a:lnTo>
                    <a:pt x="404" y="268"/>
                  </a:lnTo>
                  <a:lnTo>
                    <a:pt x="406" y="268"/>
                  </a:lnTo>
                  <a:lnTo>
                    <a:pt x="408" y="268"/>
                  </a:lnTo>
                  <a:lnTo>
                    <a:pt x="408" y="270"/>
                  </a:lnTo>
                  <a:lnTo>
                    <a:pt x="410" y="270"/>
                  </a:lnTo>
                  <a:lnTo>
                    <a:pt x="410" y="272"/>
                  </a:lnTo>
                  <a:lnTo>
                    <a:pt x="412" y="274"/>
                  </a:lnTo>
                  <a:lnTo>
                    <a:pt x="414" y="272"/>
                  </a:lnTo>
                  <a:lnTo>
                    <a:pt x="416" y="272"/>
                  </a:lnTo>
                  <a:lnTo>
                    <a:pt x="416" y="274"/>
                  </a:lnTo>
                  <a:lnTo>
                    <a:pt x="416" y="276"/>
                  </a:lnTo>
                  <a:lnTo>
                    <a:pt x="416" y="278"/>
                  </a:lnTo>
                  <a:lnTo>
                    <a:pt x="418" y="282"/>
                  </a:lnTo>
                  <a:lnTo>
                    <a:pt x="418" y="284"/>
                  </a:lnTo>
                  <a:lnTo>
                    <a:pt x="420" y="290"/>
                  </a:lnTo>
                  <a:lnTo>
                    <a:pt x="420" y="292"/>
                  </a:lnTo>
                  <a:lnTo>
                    <a:pt x="420" y="296"/>
                  </a:lnTo>
                  <a:lnTo>
                    <a:pt x="422" y="296"/>
                  </a:lnTo>
                  <a:lnTo>
                    <a:pt x="424" y="296"/>
                  </a:lnTo>
                  <a:lnTo>
                    <a:pt x="428" y="296"/>
                  </a:lnTo>
                  <a:lnTo>
                    <a:pt x="430" y="296"/>
                  </a:lnTo>
                  <a:lnTo>
                    <a:pt x="430" y="298"/>
                  </a:lnTo>
                  <a:lnTo>
                    <a:pt x="432" y="298"/>
                  </a:lnTo>
                  <a:lnTo>
                    <a:pt x="430" y="298"/>
                  </a:lnTo>
                  <a:lnTo>
                    <a:pt x="430" y="300"/>
                  </a:lnTo>
                  <a:lnTo>
                    <a:pt x="430" y="304"/>
                  </a:lnTo>
                  <a:lnTo>
                    <a:pt x="430" y="306"/>
                  </a:lnTo>
                  <a:lnTo>
                    <a:pt x="430" y="310"/>
                  </a:lnTo>
                  <a:lnTo>
                    <a:pt x="428" y="310"/>
                  </a:lnTo>
                  <a:lnTo>
                    <a:pt x="426" y="310"/>
                  </a:lnTo>
                  <a:lnTo>
                    <a:pt x="422" y="310"/>
                  </a:lnTo>
                  <a:lnTo>
                    <a:pt x="420" y="310"/>
                  </a:lnTo>
                  <a:lnTo>
                    <a:pt x="420" y="312"/>
                  </a:lnTo>
                  <a:lnTo>
                    <a:pt x="418" y="312"/>
                  </a:lnTo>
                  <a:lnTo>
                    <a:pt x="416" y="312"/>
                  </a:lnTo>
                  <a:lnTo>
                    <a:pt x="414" y="312"/>
                  </a:lnTo>
                  <a:lnTo>
                    <a:pt x="412" y="314"/>
                  </a:lnTo>
                  <a:lnTo>
                    <a:pt x="412" y="316"/>
                  </a:lnTo>
                  <a:lnTo>
                    <a:pt x="412" y="318"/>
                  </a:lnTo>
                  <a:lnTo>
                    <a:pt x="410" y="318"/>
                  </a:lnTo>
                  <a:lnTo>
                    <a:pt x="408" y="316"/>
                  </a:lnTo>
                  <a:lnTo>
                    <a:pt x="408" y="318"/>
                  </a:lnTo>
                  <a:lnTo>
                    <a:pt x="404" y="320"/>
                  </a:lnTo>
                  <a:lnTo>
                    <a:pt x="402" y="320"/>
                  </a:lnTo>
                  <a:lnTo>
                    <a:pt x="402" y="322"/>
                  </a:lnTo>
                  <a:lnTo>
                    <a:pt x="402" y="326"/>
                  </a:lnTo>
                  <a:lnTo>
                    <a:pt x="402" y="328"/>
                  </a:lnTo>
                  <a:lnTo>
                    <a:pt x="402" y="330"/>
                  </a:lnTo>
                  <a:lnTo>
                    <a:pt x="400" y="330"/>
                  </a:lnTo>
                  <a:lnTo>
                    <a:pt x="402" y="334"/>
                  </a:lnTo>
                  <a:lnTo>
                    <a:pt x="402" y="336"/>
                  </a:lnTo>
                  <a:lnTo>
                    <a:pt x="402" y="340"/>
                  </a:lnTo>
                  <a:lnTo>
                    <a:pt x="402" y="342"/>
                  </a:lnTo>
                  <a:lnTo>
                    <a:pt x="402" y="344"/>
                  </a:lnTo>
                  <a:lnTo>
                    <a:pt x="400" y="344"/>
                  </a:lnTo>
                  <a:lnTo>
                    <a:pt x="400" y="346"/>
                  </a:lnTo>
                  <a:lnTo>
                    <a:pt x="398" y="348"/>
                  </a:lnTo>
                  <a:lnTo>
                    <a:pt x="396" y="348"/>
                  </a:lnTo>
                  <a:lnTo>
                    <a:pt x="394" y="346"/>
                  </a:lnTo>
                  <a:lnTo>
                    <a:pt x="394" y="344"/>
                  </a:lnTo>
                  <a:lnTo>
                    <a:pt x="390" y="344"/>
                  </a:lnTo>
                  <a:lnTo>
                    <a:pt x="386" y="342"/>
                  </a:lnTo>
                  <a:lnTo>
                    <a:pt x="384" y="342"/>
                  </a:lnTo>
                  <a:lnTo>
                    <a:pt x="382" y="342"/>
                  </a:lnTo>
                  <a:lnTo>
                    <a:pt x="382" y="340"/>
                  </a:lnTo>
                  <a:lnTo>
                    <a:pt x="382" y="338"/>
                  </a:lnTo>
                  <a:lnTo>
                    <a:pt x="380" y="338"/>
                  </a:lnTo>
                  <a:lnTo>
                    <a:pt x="378" y="338"/>
                  </a:lnTo>
                  <a:lnTo>
                    <a:pt x="378" y="340"/>
                  </a:lnTo>
                  <a:lnTo>
                    <a:pt x="376" y="340"/>
                  </a:lnTo>
                  <a:lnTo>
                    <a:pt x="378" y="340"/>
                  </a:lnTo>
                  <a:lnTo>
                    <a:pt x="378" y="342"/>
                  </a:lnTo>
                  <a:lnTo>
                    <a:pt x="376" y="340"/>
                  </a:lnTo>
                  <a:lnTo>
                    <a:pt x="374" y="340"/>
                  </a:lnTo>
                  <a:lnTo>
                    <a:pt x="372" y="340"/>
                  </a:lnTo>
                  <a:lnTo>
                    <a:pt x="370" y="340"/>
                  </a:lnTo>
                  <a:lnTo>
                    <a:pt x="368" y="340"/>
                  </a:lnTo>
                  <a:lnTo>
                    <a:pt x="364" y="338"/>
                  </a:lnTo>
                  <a:lnTo>
                    <a:pt x="362" y="338"/>
                  </a:lnTo>
                  <a:lnTo>
                    <a:pt x="362" y="340"/>
                  </a:lnTo>
                  <a:lnTo>
                    <a:pt x="360" y="340"/>
                  </a:lnTo>
                  <a:lnTo>
                    <a:pt x="360" y="338"/>
                  </a:lnTo>
                  <a:lnTo>
                    <a:pt x="358" y="338"/>
                  </a:lnTo>
                  <a:lnTo>
                    <a:pt x="356" y="338"/>
                  </a:lnTo>
                  <a:lnTo>
                    <a:pt x="354" y="338"/>
                  </a:lnTo>
                  <a:lnTo>
                    <a:pt x="352" y="338"/>
                  </a:lnTo>
                  <a:lnTo>
                    <a:pt x="350" y="340"/>
                  </a:lnTo>
                  <a:lnTo>
                    <a:pt x="348" y="340"/>
                  </a:lnTo>
                  <a:lnTo>
                    <a:pt x="348" y="338"/>
                  </a:lnTo>
                  <a:lnTo>
                    <a:pt x="346" y="338"/>
                  </a:lnTo>
                  <a:lnTo>
                    <a:pt x="346" y="336"/>
                  </a:lnTo>
                  <a:lnTo>
                    <a:pt x="344" y="336"/>
                  </a:lnTo>
                  <a:lnTo>
                    <a:pt x="342" y="336"/>
                  </a:lnTo>
                  <a:lnTo>
                    <a:pt x="338" y="334"/>
                  </a:lnTo>
                  <a:lnTo>
                    <a:pt x="336" y="334"/>
                  </a:lnTo>
                  <a:lnTo>
                    <a:pt x="334" y="334"/>
                  </a:lnTo>
                  <a:lnTo>
                    <a:pt x="332" y="336"/>
                  </a:lnTo>
                  <a:lnTo>
                    <a:pt x="330" y="336"/>
                  </a:lnTo>
                  <a:lnTo>
                    <a:pt x="328" y="336"/>
                  </a:lnTo>
                  <a:lnTo>
                    <a:pt x="328" y="334"/>
                  </a:lnTo>
                  <a:lnTo>
                    <a:pt x="326" y="332"/>
                  </a:lnTo>
                  <a:lnTo>
                    <a:pt x="324" y="332"/>
                  </a:lnTo>
                  <a:lnTo>
                    <a:pt x="322" y="332"/>
                  </a:lnTo>
                  <a:lnTo>
                    <a:pt x="322" y="330"/>
                  </a:lnTo>
                  <a:lnTo>
                    <a:pt x="320" y="330"/>
                  </a:lnTo>
                  <a:lnTo>
                    <a:pt x="320" y="332"/>
                  </a:lnTo>
                  <a:lnTo>
                    <a:pt x="318" y="330"/>
                  </a:lnTo>
                  <a:lnTo>
                    <a:pt x="312" y="330"/>
                  </a:lnTo>
                  <a:lnTo>
                    <a:pt x="312" y="328"/>
                  </a:lnTo>
                  <a:lnTo>
                    <a:pt x="312" y="326"/>
                  </a:lnTo>
                  <a:lnTo>
                    <a:pt x="310" y="324"/>
                  </a:lnTo>
                  <a:lnTo>
                    <a:pt x="308" y="322"/>
                  </a:lnTo>
                  <a:lnTo>
                    <a:pt x="306" y="316"/>
                  </a:lnTo>
                  <a:lnTo>
                    <a:pt x="306" y="314"/>
                  </a:lnTo>
                  <a:lnTo>
                    <a:pt x="306" y="312"/>
                  </a:lnTo>
                  <a:lnTo>
                    <a:pt x="306" y="310"/>
                  </a:lnTo>
                  <a:lnTo>
                    <a:pt x="304" y="310"/>
                  </a:lnTo>
                  <a:lnTo>
                    <a:pt x="304" y="308"/>
                  </a:lnTo>
                  <a:lnTo>
                    <a:pt x="304" y="306"/>
                  </a:lnTo>
                  <a:lnTo>
                    <a:pt x="302" y="306"/>
                  </a:lnTo>
                  <a:lnTo>
                    <a:pt x="302" y="304"/>
                  </a:lnTo>
                  <a:lnTo>
                    <a:pt x="300" y="302"/>
                  </a:lnTo>
                  <a:lnTo>
                    <a:pt x="298" y="302"/>
                  </a:lnTo>
                  <a:lnTo>
                    <a:pt x="298" y="300"/>
                  </a:lnTo>
                  <a:lnTo>
                    <a:pt x="300" y="300"/>
                  </a:lnTo>
                  <a:lnTo>
                    <a:pt x="298" y="300"/>
                  </a:lnTo>
                  <a:lnTo>
                    <a:pt x="298" y="298"/>
                  </a:lnTo>
                  <a:lnTo>
                    <a:pt x="296" y="298"/>
                  </a:lnTo>
                  <a:lnTo>
                    <a:pt x="294" y="298"/>
                  </a:lnTo>
                  <a:lnTo>
                    <a:pt x="290" y="296"/>
                  </a:lnTo>
                  <a:lnTo>
                    <a:pt x="286" y="298"/>
                  </a:lnTo>
                  <a:lnTo>
                    <a:pt x="282" y="300"/>
                  </a:lnTo>
                  <a:lnTo>
                    <a:pt x="282" y="302"/>
                  </a:lnTo>
                  <a:lnTo>
                    <a:pt x="280" y="302"/>
                  </a:lnTo>
                  <a:lnTo>
                    <a:pt x="278" y="302"/>
                  </a:lnTo>
                  <a:lnTo>
                    <a:pt x="276" y="302"/>
                  </a:lnTo>
                  <a:lnTo>
                    <a:pt x="274" y="304"/>
                  </a:lnTo>
                  <a:lnTo>
                    <a:pt x="274" y="306"/>
                  </a:lnTo>
                  <a:lnTo>
                    <a:pt x="276" y="306"/>
                  </a:lnTo>
                  <a:lnTo>
                    <a:pt x="272" y="308"/>
                  </a:lnTo>
                  <a:lnTo>
                    <a:pt x="270" y="308"/>
                  </a:lnTo>
                  <a:lnTo>
                    <a:pt x="268" y="306"/>
                  </a:lnTo>
                  <a:lnTo>
                    <a:pt x="268" y="308"/>
                  </a:lnTo>
                  <a:lnTo>
                    <a:pt x="266" y="308"/>
                  </a:lnTo>
                  <a:lnTo>
                    <a:pt x="260" y="314"/>
                  </a:lnTo>
                  <a:lnTo>
                    <a:pt x="258" y="314"/>
                  </a:lnTo>
                  <a:lnTo>
                    <a:pt x="256" y="314"/>
                  </a:lnTo>
                  <a:lnTo>
                    <a:pt x="252" y="312"/>
                  </a:lnTo>
                  <a:lnTo>
                    <a:pt x="250" y="310"/>
                  </a:lnTo>
                  <a:lnTo>
                    <a:pt x="250" y="308"/>
                  </a:lnTo>
                  <a:lnTo>
                    <a:pt x="248" y="308"/>
                  </a:lnTo>
                  <a:lnTo>
                    <a:pt x="248" y="310"/>
                  </a:lnTo>
                  <a:lnTo>
                    <a:pt x="246" y="308"/>
                  </a:lnTo>
                  <a:lnTo>
                    <a:pt x="242" y="308"/>
                  </a:lnTo>
                  <a:lnTo>
                    <a:pt x="240" y="310"/>
                  </a:lnTo>
                  <a:lnTo>
                    <a:pt x="238" y="308"/>
                  </a:lnTo>
                  <a:lnTo>
                    <a:pt x="236" y="308"/>
                  </a:lnTo>
                  <a:lnTo>
                    <a:pt x="232" y="306"/>
                  </a:lnTo>
                  <a:lnTo>
                    <a:pt x="232" y="304"/>
                  </a:lnTo>
                  <a:lnTo>
                    <a:pt x="232" y="302"/>
                  </a:lnTo>
                  <a:lnTo>
                    <a:pt x="230" y="302"/>
                  </a:lnTo>
                  <a:lnTo>
                    <a:pt x="228" y="302"/>
                  </a:lnTo>
                  <a:lnTo>
                    <a:pt x="226" y="300"/>
                  </a:lnTo>
                  <a:lnTo>
                    <a:pt x="224" y="300"/>
                  </a:lnTo>
                  <a:lnTo>
                    <a:pt x="222" y="298"/>
                  </a:lnTo>
                  <a:lnTo>
                    <a:pt x="218" y="296"/>
                  </a:lnTo>
                  <a:lnTo>
                    <a:pt x="216" y="294"/>
                  </a:lnTo>
                  <a:lnTo>
                    <a:pt x="214" y="294"/>
                  </a:lnTo>
                  <a:lnTo>
                    <a:pt x="212" y="294"/>
                  </a:lnTo>
                  <a:lnTo>
                    <a:pt x="212" y="292"/>
                  </a:lnTo>
                  <a:lnTo>
                    <a:pt x="212" y="290"/>
                  </a:lnTo>
                  <a:lnTo>
                    <a:pt x="210" y="288"/>
                  </a:lnTo>
                  <a:lnTo>
                    <a:pt x="210" y="286"/>
                  </a:lnTo>
                  <a:lnTo>
                    <a:pt x="208" y="286"/>
                  </a:lnTo>
                  <a:lnTo>
                    <a:pt x="206" y="286"/>
                  </a:lnTo>
                  <a:lnTo>
                    <a:pt x="204" y="286"/>
                  </a:lnTo>
                  <a:lnTo>
                    <a:pt x="204" y="284"/>
                  </a:lnTo>
                  <a:lnTo>
                    <a:pt x="202" y="284"/>
                  </a:lnTo>
                  <a:lnTo>
                    <a:pt x="202" y="282"/>
                  </a:lnTo>
                  <a:lnTo>
                    <a:pt x="200" y="282"/>
                  </a:lnTo>
                  <a:lnTo>
                    <a:pt x="196" y="280"/>
                  </a:lnTo>
                  <a:lnTo>
                    <a:pt x="194" y="282"/>
                  </a:lnTo>
                  <a:lnTo>
                    <a:pt x="192" y="282"/>
                  </a:lnTo>
                  <a:lnTo>
                    <a:pt x="192" y="280"/>
                  </a:lnTo>
                  <a:lnTo>
                    <a:pt x="188" y="278"/>
                  </a:lnTo>
                  <a:lnTo>
                    <a:pt x="186" y="276"/>
                  </a:lnTo>
                  <a:lnTo>
                    <a:pt x="184" y="274"/>
                  </a:lnTo>
                  <a:lnTo>
                    <a:pt x="184" y="272"/>
                  </a:lnTo>
                  <a:lnTo>
                    <a:pt x="182" y="272"/>
                  </a:lnTo>
                  <a:lnTo>
                    <a:pt x="180" y="270"/>
                  </a:lnTo>
                  <a:lnTo>
                    <a:pt x="180" y="266"/>
                  </a:lnTo>
                  <a:lnTo>
                    <a:pt x="178" y="266"/>
                  </a:lnTo>
                  <a:lnTo>
                    <a:pt x="178" y="264"/>
                  </a:lnTo>
                  <a:lnTo>
                    <a:pt x="178" y="262"/>
                  </a:lnTo>
                  <a:lnTo>
                    <a:pt x="178" y="260"/>
                  </a:lnTo>
                  <a:lnTo>
                    <a:pt x="176" y="260"/>
                  </a:lnTo>
                  <a:lnTo>
                    <a:pt x="176" y="258"/>
                  </a:lnTo>
                  <a:lnTo>
                    <a:pt x="174" y="258"/>
                  </a:lnTo>
                  <a:lnTo>
                    <a:pt x="172" y="256"/>
                  </a:lnTo>
                  <a:lnTo>
                    <a:pt x="172" y="254"/>
                  </a:lnTo>
                  <a:lnTo>
                    <a:pt x="174" y="256"/>
                  </a:lnTo>
                  <a:lnTo>
                    <a:pt x="174" y="254"/>
                  </a:lnTo>
                  <a:lnTo>
                    <a:pt x="174" y="252"/>
                  </a:lnTo>
                  <a:lnTo>
                    <a:pt x="172" y="252"/>
                  </a:lnTo>
                  <a:lnTo>
                    <a:pt x="170" y="252"/>
                  </a:lnTo>
                  <a:lnTo>
                    <a:pt x="168" y="252"/>
                  </a:lnTo>
                  <a:lnTo>
                    <a:pt x="168" y="250"/>
                  </a:lnTo>
                  <a:lnTo>
                    <a:pt x="168" y="248"/>
                  </a:lnTo>
                  <a:lnTo>
                    <a:pt x="168" y="244"/>
                  </a:lnTo>
                  <a:lnTo>
                    <a:pt x="166" y="242"/>
                  </a:lnTo>
                  <a:lnTo>
                    <a:pt x="162" y="240"/>
                  </a:lnTo>
                  <a:lnTo>
                    <a:pt x="162" y="238"/>
                  </a:lnTo>
                  <a:lnTo>
                    <a:pt x="160" y="238"/>
                  </a:lnTo>
                  <a:lnTo>
                    <a:pt x="158" y="234"/>
                  </a:lnTo>
                  <a:lnTo>
                    <a:pt x="156" y="234"/>
                  </a:lnTo>
                  <a:lnTo>
                    <a:pt x="156" y="232"/>
                  </a:lnTo>
                  <a:lnTo>
                    <a:pt x="154" y="232"/>
                  </a:lnTo>
                  <a:lnTo>
                    <a:pt x="154" y="230"/>
                  </a:lnTo>
                  <a:lnTo>
                    <a:pt x="154" y="228"/>
                  </a:lnTo>
                  <a:lnTo>
                    <a:pt x="154" y="226"/>
                  </a:lnTo>
                  <a:lnTo>
                    <a:pt x="152" y="226"/>
                  </a:lnTo>
                  <a:lnTo>
                    <a:pt x="150" y="226"/>
                  </a:lnTo>
                  <a:lnTo>
                    <a:pt x="148" y="228"/>
                  </a:lnTo>
                  <a:lnTo>
                    <a:pt x="144" y="230"/>
                  </a:lnTo>
                  <a:lnTo>
                    <a:pt x="144" y="228"/>
                  </a:lnTo>
                  <a:lnTo>
                    <a:pt x="142" y="228"/>
                  </a:lnTo>
                  <a:lnTo>
                    <a:pt x="142" y="226"/>
                  </a:lnTo>
                  <a:lnTo>
                    <a:pt x="140" y="226"/>
                  </a:lnTo>
                  <a:lnTo>
                    <a:pt x="138" y="226"/>
                  </a:lnTo>
                  <a:lnTo>
                    <a:pt x="132" y="224"/>
                  </a:lnTo>
                  <a:lnTo>
                    <a:pt x="130" y="222"/>
                  </a:lnTo>
                  <a:lnTo>
                    <a:pt x="132" y="222"/>
                  </a:lnTo>
                  <a:lnTo>
                    <a:pt x="134" y="222"/>
                  </a:lnTo>
                  <a:lnTo>
                    <a:pt x="136" y="222"/>
                  </a:lnTo>
                  <a:lnTo>
                    <a:pt x="136" y="224"/>
                  </a:lnTo>
                  <a:lnTo>
                    <a:pt x="136" y="222"/>
                  </a:lnTo>
                  <a:lnTo>
                    <a:pt x="136" y="220"/>
                  </a:lnTo>
                  <a:lnTo>
                    <a:pt x="134" y="220"/>
                  </a:lnTo>
                  <a:lnTo>
                    <a:pt x="132" y="220"/>
                  </a:lnTo>
                  <a:lnTo>
                    <a:pt x="130" y="220"/>
                  </a:lnTo>
                  <a:lnTo>
                    <a:pt x="128" y="222"/>
                  </a:lnTo>
                  <a:lnTo>
                    <a:pt x="128" y="224"/>
                  </a:lnTo>
                  <a:lnTo>
                    <a:pt x="130" y="224"/>
                  </a:lnTo>
                  <a:lnTo>
                    <a:pt x="130" y="226"/>
                  </a:lnTo>
                  <a:lnTo>
                    <a:pt x="132" y="226"/>
                  </a:lnTo>
                  <a:lnTo>
                    <a:pt x="132" y="228"/>
                  </a:lnTo>
                  <a:lnTo>
                    <a:pt x="130" y="228"/>
                  </a:lnTo>
                  <a:lnTo>
                    <a:pt x="130" y="230"/>
                  </a:lnTo>
                  <a:lnTo>
                    <a:pt x="128" y="230"/>
                  </a:lnTo>
                  <a:lnTo>
                    <a:pt x="126" y="230"/>
                  </a:lnTo>
                  <a:lnTo>
                    <a:pt x="124" y="232"/>
                  </a:lnTo>
                  <a:lnTo>
                    <a:pt x="124" y="230"/>
                  </a:lnTo>
                  <a:lnTo>
                    <a:pt x="122" y="230"/>
                  </a:lnTo>
                  <a:lnTo>
                    <a:pt x="120" y="228"/>
                  </a:lnTo>
                  <a:lnTo>
                    <a:pt x="120" y="226"/>
                  </a:lnTo>
                  <a:lnTo>
                    <a:pt x="116" y="224"/>
                  </a:lnTo>
                  <a:lnTo>
                    <a:pt x="114" y="222"/>
                  </a:lnTo>
                  <a:lnTo>
                    <a:pt x="114" y="220"/>
                  </a:lnTo>
                  <a:lnTo>
                    <a:pt x="112" y="220"/>
                  </a:lnTo>
                  <a:lnTo>
                    <a:pt x="110" y="218"/>
                  </a:lnTo>
                  <a:lnTo>
                    <a:pt x="110" y="216"/>
                  </a:lnTo>
                  <a:lnTo>
                    <a:pt x="110" y="208"/>
                  </a:lnTo>
                  <a:lnTo>
                    <a:pt x="108" y="208"/>
                  </a:lnTo>
                  <a:lnTo>
                    <a:pt x="106" y="208"/>
                  </a:lnTo>
                  <a:lnTo>
                    <a:pt x="104" y="208"/>
                  </a:lnTo>
                  <a:lnTo>
                    <a:pt x="104" y="204"/>
                  </a:lnTo>
                  <a:lnTo>
                    <a:pt x="104" y="202"/>
                  </a:lnTo>
                  <a:lnTo>
                    <a:pt x="104" y="200"/>
                  </a:lnTo>
                  <a:lnTo>
                    <a:pt x="102" y="198"/>
                  </a:lnTo>
                  <a:lnTo>
                    <a:pt x="104" y="196"/>
                  </a:lnTo>
                  <a:lnTo>
                    <a:pt x="104" y="194"/>
                  </a:lnTo>
                  <a:lnTo>
                    <a:pt x="104" y="192"/>
                  </a:lnTo>
                  <a:lnTo>
                    <a:pt x="104" y="190"/>
                  </a:lnTo>
                  <a:lnTo>
                    <a:pt x="106" y="188"/>
                  </a:lnTo>
                  <a:lnTo>
                    <a:pt x="104" y="188"/>
                  </a:lnTo>
                  <a:lnTo>
                    <a:pt x="104" y="186"/>
                  </a:lnTo>
                  <a:lnTo>
                    <a:pt x="102" y="184"/>
                  </a:lnTo>
                  <a:lnTo>
                    <a:pt x="100" y="182"/>
                  </a:lnTo>
                  <a:lnTo>
                    <a:pt x="98" y="180"/>
                  </a:lnTo>
                  <a:lnTo>
                    <a:pt x="96" y="178"/>
                  </a:lnTo>
                  <a:lnTo>
                    <a:pt x="94" y="176"/>
                  </a:lnTo>
                  <a:lnTo>
                    <a:pt x="94" y="174"/>
                  </a:lnTo>
                  <a:lnTo>
                    <a:pt x="92" y="174"/>
                  </a:lnTo>
                  <a:lnTo>
                    <a:pt x="92" y="172"/>
                  </a:lnTo>
                  <a:lnTo>
                    <a:pt x="90" y="172"/>
                  </a:lnTo>
                  <a:lnTo>
                    <a:pt x="88" y="174"/>
                  </a:lnTo>
                  <a:lnTo>
                    <a:pt x="86" y="172"/>
                  </a:lnTo>
                  <a:lnTo>
                    <a:pt x="84" y="170"/>
                  </a:lnTo>
                  <a:lnTo>
                    <a:pt x="82" y="170"/>
                  </a:lnTo>
                  <a:lnTo>
                    <a:pt x="82" y="168"/>
                  </a:lnTo>
                  <a:lnTo>
                    <a:pt x="80" y="168"/>
                  </a:lnTo>
                  <a:lnTo>
                    <a:pt x="78" y="166"/>
                  </a:lnTo>
                  <a:lnTo>
                    <a:pt x="76" y="164"/>
                  </a:lnTo>
                  <a:lnTo>
                    <a:pt x="74" y="164"/>
                  </a:lnTo>
                  <a:lnTo>
                    <a:pt x="72" y="162"/>
                  </a:lnTo>
                  <a:lnTo>
                    <a:pt x="70" y="162"/>
                  </a:lnTo>
                  <a:lnTo>
                    <a:pt x="68" y="160"/>
                  </a:lnTo>
                  <a:lnTo>
                    <a:pt x="66" y="160"/>
                  </a:lnTo>
                  <a:lnTo>
                    <a:pt x="66" y="162"/>
                  </a:lnTo>
                  <a:lnTo>
                    <a:pt x="66" y="160"/>
                  </a:lnTo>
                  <a:lnTo>
                    <a:pt x="64" y="160"/>
                  </a:lnTo>
                  <a:lnTo>
                    <a:pt x="64" y="158"/>
                  </a:lnTo>
                  <a:lnTo>
                    <a:pt x="64" y="156"/>
                  </a:lnTo>
                  <a:lnTo>
                    <a:pt x="66" y="156"/>
                  </a:lnTo>
                  <a:lnTo>
                    <a:pt x="66" y="154"/>
                  </a:lnTo>
                  <a:lnTo>
                    <a:pt x="64" y="154"/>
                  </a:lnTo>
                  <a:lnTo>
                    <a:pt x="64" y="152"/>
                  </a:lnTo>
                  <a:lnTo>
                    <a:pt x="62" y="150"/>
                  </a:lnTo>
                  <a:lnTo>
                    <a:pt x="62" y="148"/>
                  </a:lnTo>
                  <a:lnTo>
                    <a:pt x="60" y="148"/>
                  </a:lnTo>
                  <a:lnTo>
                    <a:pt x="58" y="148"/>
                  </a:lnTo>
                  <a:lnTo>
                    <a:pt x="58" y="146"/>
                  </a:lnTo>
                  <a:lnTo>
                    <a:pt x="60" y="146"/>
                  </a:lnTo>
                  <a:lnTo>
                    <a:pt x="58" y="144"/>
                  </a:lnTo>
                  <a:lnTo>
                    <a:pt x="58" y="146"/>
                  </a:lnTo>
                  <a:lnTo>
                    <a:pt x="56" y="146"/>
                  </a:lnTo>
                  <a:lnTo>
                    <a:pt x="56" y="144"/>
                  </a:lnTo>
                  <a:lnTo>
                    <a:pt x="54" y="142"/>
                  </a:lnTo>
                  <a:lnTo>
                    <a:pt x="54" y="140"/>
                  </a:lnTo>
                  <a:lnTo>
                    <a:pt x="52" y="138"/>
                  </a:lnTo>
                  <a:lnTo>
                    <a:pt x="50" y="136"/>
                  </a:lnTo>
                  <a:lnTo>
                    <a:pt x="48" y="136"/>
                  </a:lnTo>
                  <a:lnTo>
                    <a:pt x="50" y="134"/>
                  </a:lnTo>
                  <a:lnTo>
                    <a:pt x="50" y="132"/>
                  </a:lnTo>
                  <a:lnTo>
                    <a:pt x="52" y="132"/>
                  </a:lnTo>
                  <a:lnTo>
                    <a:pt x="50" y="130"/>
                  </a:lnTo>
                  <a:lnTo>
                    <a:pt x="50" y="128"/>
                  </a:lnTo>
                  <a:lnTo>
                    <a:pt x="50" y="130"/>
                  </a:lnTo>
                  <a:lnTo>
                    <a:pt x="48" y="130"/>
                  </a:lnTo>
                  <a:lnTo>
                    <a:pt x="48" y="128"/>
                  </a:lnTo>
                  <a:lnTo>
                    <a:pt x="48" y="126"/>
                  </a:lnTo>
                  <a:lnTo>
                    <a:pt x="50" y="122"/>
                  </a:lnTo>
                  <a:lnTo>
                    <a:pt x="52" y="124"/>
                  </a:lnTo>
                  <a:lnTo>
                    <a:pt x="52" y="122"/>
                  </a:lnTo>
                  <a:lnTo>
                    <a:pt x="52" y="120"/>
                  </a:lnTo>
                  <a:lnTo>
                    <a:pt x="50" y="120"/>
                  </a:lnTo>
                  <a:lnTo>
                    <a:pt x="52" y="118"/>
                  </a:lnTo>
                  <a:lnTo>
                    <a:pt x="52" y="116"/>
                  </a:lnTo>
                  <a:lnTo>
                    <a:pt x="52" y="114"/>
                  </a:lnTo>
                  <a:lnTo>
                    <a:pt x="54" y="116"/>
                  </a:lnTo>
                  <a:lnTo>
                    <a:pt x="54" y="114"/>
                  </a:lnTo>
                  <a:lnTo>
                    <a:pt x="54" y="112"/>
                  </a:lnTo>
                  <a:lnTo>
                    <a:pt x="56" y="110"/>
                  </a:lnTo>
                  <a:lnTo>
                    <a:pt x="58" y="112"/>
                  </a:lnTo>
                  <a:lnTo>
                    <a:pt x="58" y="110"/>
                  </a:lnTo>
                  <a:lnTo>
                    <a:pt x="58" y="108"/>
                  </a:lnTo>
                  <a:lnTo>
                    <a:pt x="58" y="106"/>
                  </a:lnTo>
                  <a:lnTo>
                    <a:pt x="56" y="104"/>
                  </a:lnTo>
                  <a:lnTo>
                    <a:pt x="56" y="102"/>
                  </a:lnTo>
                  <a:lnTo>
                    <a:pt x="54" y="102"/>
                  </a:lnTo>
                  <a:lnTo>
                    <a:pt x="54" y="100"/>
                  </a:lnTo>
                  <a:lnTo>
                    <a:pt x="54" y="98"/>
                  </a:lnTo>
                  <a:lnTo>
                    <a:pt x="54" y="96"/>
                  </a:lnTo>
                  <a:lnTo>
                    <a:pt x="56" y="96"/>
                  </a:lnTo>
                  <a:lnTo>
                    <a:pt x="58" y="96"/>
                  </a:lnTo>
                  <a:lnTo>
                    <a:pt x="58" y="94"/>
                  </a:lnTo>
                  <a:lnTo>
                    <a:pt x="58" y="92"/>
                  </a:lnTo>
                  <a:lnTo>
                    <a:pt x="56" y="92"/>
                  </a:lnTo>
                  <a:lnTo>
                    <a:pt x="52" y="92"/>
                  </a:lnTo>
                  <a:lnTo>
                    <a:pt x="50" y="92"/>
                  </a:lnTo>
                  <a:lnTo>
                    <a:pt x="48" y="92"/>
                  </a:lnTo>
                  <a:lnTo>
                    <a:pt x="48" y="90"/>
                  </a:lnTo>
                  <a:lnTo>
                    <a:pt x="46" y="90"/>
                  </a:lnTo>
                  <a:lnTo>
                    <a:pt x="46" y="88"/>
                  </a:lnTo>
                  <a:lnTo>
                    <a:pt x="44" y="88"/>
                  </a:lnTo>
                  <a:lnTo>
                    <a:pt x="42" y="88"/>
                  </a:lnTo>
                  <a:lnTo>
                    <a:pt x="40" y="88"/>
                  </a:lnTo>
                  <a:lnTo>
                    <a:pt x="40" y="86"/>
                  </a:lnTo>
                  <a:lnTo>
                    <a:pt x="38" y="84"/>
                  </a:lnTo>
                  <a:lnTo>
                    <a:pt x="38" y="82"/>
                  </a:lnTo>
                  <a:lnTo>
                    <a:pt x="36" y="80"/>
                  </a:lnTo>
                  <a:lnTo>
                    <a:pt x="34" y="80"/>
                  </a:lnTo>
                  <a:lnTo>
                    <a:pt x="32" y="80"/>
                  </a:lnTo>
                  <a:lnTo>
                    <a:pt x="32" y="78"/>
                  </a:lnTo>
                  <a:lnTo>
                    <a:pt x="30" y="76"/>
                  </a:lnTo>
                  <a:lnTo>
                    <a:pt x="30" y="74"/>
                  </a:lnTo>
                  <a:lnTo>
                    <a:pt x="32" y="74"/>
                  </a:lnTo>
                  <a:lnTo>
                    <a:pt x="30" y="72"/>
                  </a:lnTo>
                  <a:lnTo>
                    <a:pt x="28" y="70"/>
                  </a:lnTo>
                  <a:lnTo>
                    <a:pt x="26" y="70"/>
                  </a:lnTo>
                  <a:lnTo>
                    <a:pt x="26" y="68"/>
                  </a:lnTo>
                  <a:lnTo>
                    <a:pt x="28" y="68"/>
                  </a:lnTo>
                  <a:lnTo>
                    <a:pt x="26" y="68"/>
                  </a:lnTo>
                  <a:lnTo>
                    <a:pt x="26" y="64"/>
                  </a:lnTo>
                  <a:lnTo>
                    <a:pt x="24" y="64"/>
                  </a:lnTo>
                  <a:lnTo>
                    <a:pt x="24" y="62"/>
                  </a:lnTo>
                  <a:lnTo>
                    <a:pt x="24" y="58"/>
                  </a:lnTo>
                  <a:lnTo>
                    <a:pt x="20" y="54"/>
                  </a:lnTo>
                  <a:lnTo>
                    <a:pt x="18" y="54"/>
                  </a:lnTo>
                  <a:lnTo>
                    <a:pt x="18" y="50"/>
                  </a:lnTo>
                  <a:lnTo>
                    <a:pt x="18" y="48"/>
                  </a:lnTo>
                  <a:lnTo>
                    <a:pt x="16" y="46"/>
                  </a:lnTo>
                  <a:lnTo>
                    <a:pt x="10" y="44"/>
                  </a:lnTo>
                  <a:lnTo>
                    <a:pt x="10" y="42"/>
                  </a:lnTo>
                  <a:lnTo>
                    <a:pt x="10" y="38"/>
                  </a:lnTo>
                  <a:lnTo>
                    <a:pt x="12" y="36"/>
                  </a:lnTo>
                  <a:lnTo>
                    <a:pt x="12" y="34"/>
                  </a:lnTo>
                  <a:lnTo>
                    <a:pt x="10" y="34"/>
                  </a:lnTo>
                  <a:lnTo>
                    <a:pt x="10" y="32"/>
                  </a:lnTo>
                  <a:lnTo>
                    <a:pt x="10" y="30"/>
                  </a:lnTo>
                  <a:lnTo>
                    <a:pt x="10" y="28"/>
                  </a:lnTo>
                  <a:lnTo>
                    <a:pt x="10" y="26"/>
                  </a:lnTo>
                  <a:lnTo>
                    <a:pt x="8" y="26"/>
                  </a:lnTo>
                  <a:lnTo>
                    <a:pt x="8" y="24"/>
                  </a:lnTo>
                  <a:lnTo>
                    <a:pt x="8" y="22"/>
                  </a:lnTo>
                  <a:lnTo>
                    <a:pt x="6" y="22"/>
                  </a:lnTo>
                  <a:lnTo>
                    <a:pt x="6" y="20"/>
                  </a:lnTo>
                  <a:lnTo>
                    <a:pt x="6" y="18"/>
                  </a:lnTo>
                  <a:lnTo>
                    <a:pt x="6" y="16"/>
                  </a:lnTo>
                  <a:lnTo>
                    <a:pt x="6" y="14"/>
                  </a:lnTo>
                  <a:lnTo>
                    <a:pt x="2" y="10"/>
                  </a:lnTo>
                  <a:lnTo>
                    <a:pt x="0" y="10"/>
                  </a:lnTo>
                  <a:lnTo>
                    <a:pt x="0" y="8"/>
                  </a:lnTo>
                  <a:lnTo>
                    <a:pt x="2" y="8"/>
                  </a:lnTo>
                  <a:lnTo>
                    <a:pt x="4" y="8"/>
                  </a:lnTo>
                  <a:lnTo>
                    <a:pt x="6" y="8"/>
                  </a:lnTo>
                  <a:lnTo>
                    <a:pt x="8" y="8"/>
                  </a:lnTo>
                  <a:lnTo>
                    <a:pt x="8" y="2"/>
                  </a:lnTo>
                  <a:lnTo>
                    <a:pt x="10" y="0"/>
                  </a:lnTo>
                  <a:lnTo>
                    <a:pt x="12" y="2"/>
                  </a:lnTo>
                  <a:lnTo>
                    <a:pt x="14" y="2"/>
                  </a:lnTo>
                  <a:lnTo>
                    <a:pt x="14" y="4"/>
                  </a:lnTo>
                  <a:lnTo>
                    <a:pt x="16" y="4"/>
                  </a:lnTo>
                  <a:lnTo>
                    <a:pt x="16" y="6"/>
                  </a:lnTo>
                  <a:lnTo>
                    <a:pt x="18" y="8"/>
                  </a:lnTo>
                  <a:lnTo>
                    <a:pt x="20" y="10"/>
                  </a:lnTo>
                  <a:lnTo>
                    <a:pt x="22" y="10"/>
                  </a:lnTo>
                  <a:lnTo>
                    <a:pt x="22" y="12"/>
                  </a:lnTo>
                  <a:lnTo>
                    <a:pt x="22" y="14"/>
                  </a:lnTo>
                  <a:lnTo>
                    <a:pt x="24" y="14"/>
                  </a:lnTo>
                  <a:lnTo>
                    <a:pt x="26" y="14"/>
                  </a:lnTo>
                  <a:lnTo>
                    <a:pt x="28" y="16"/>
                  </a:lnTo>
                  <a:lnTo>
                    <a:pt x="28" y="18"/>
                  </a:lnTo>
                  <a:lnTo>
                    <a:pt x="30" y="18"/>
                  </a:lnTo>
                  <a:lnTo>
                    <a:pt x="30" y="20"/>
                  </a:lnTo>
                  <a:lnTo>
                    <a:pt x="32" y="20"/>
                  </a:lnTo>
                  <a:lnTo>
                    <a:pt x="38" y="20"/>
                  </a:lnTo>
                  <a:lnTo>
                    <a:pt x="40" y="22"/>
                  </a:lnTo>
                  <a:lnTo>
                    <a:pt x="42" y="22"/>
                  </a:lnTo>
                  <a:lnTo>
                    <a:pt x="44" y="22"/>
                  </a:lnTo>
                  <a:lnTo>
                    <a:pt x="46" y="22"/>
                  </a:lnTo>
                  <a:lnTo>
                    <a:pt x="46" y="20"/>
                  </a:lnTo>
                  <a:lnTo>
                    <a:pt x="48" y="20"/>
                  </a:lnTo>
                  <a:lnTo>
                    <a:pt x="50" y="22"/>
                  </a:lnTo>
                  <a:lnTo>
                    <a:pt x="52" y="22"/>
                  </a:lnTo>
                  <a:lnTo>
                    <a:pt x="52" y="20"/>
                  </a:lnTo>
                  <a:lnTo>
                    <a:pt x="54" y="18"/>
                  </a:lnTo>
                  <a:lnTo>
                    <a:pt x="56" y="18"/>
                  </a:lnTo>
                  <a:lnTo>
                    <a:pt x="56" y="16"/>
                  </a:lnTo>
                  <a:lnTo>
                    <a:pt x="56" y="14"/>
                  </a:lnTo>
                  <a:lnTo>
                    <a:pt x="58" y="14"/>
                  </a:lnTo>
                  <a:lnTo>
                    <a:pt x="58" y="12"/>
                  </a:lnTo>
                  <a:lnTo>
                    <a:pt x="58" y="10"/>
                  </a:lnTo>
                  <a:lnTo>
                    <a:pt x="60" y="10"/>
                  </a:lnTo>
                  <a:lnTo>
                    <a:pt x="62" y="10"/>
                  </a:lnTo>
                  <a:lnTo>
                    <a:pt x="62" y="8"/>
                  </a:lnTo>
                  <a:lnTo>
                    <a:pt x="64" y="8"/>
                  </a:lnTo>
                  <a:lnTo>
                    <a:pt x="64" y="6"/>
                  </a:lnTo>
                  <a:lnTo>
                    <a:pt x="66" y="6"/>
                  </a:lnTo>
                  <a:lnTo>
                    <a:pt x="70" y="2"/>
                  </a:lnTo>
                  <a:lnTo>
                    <a:pt x="72" y="2"/>
                  </a:lnTo>
                  <a:lnTo>
                    <a:pt x="74" y="0"/>
                  </a:lnTo>
                  <a:lnTo>
                    <a:pt x="76" y="0"/>
                  </a:lnTo>
                  <a:lnTo>
                    <a:pt x="76" y="2"/>
                  </a:lnTo>
                  <a:lnTo>
                    <a:pt x="78" y="2"/>
                  </a:lnTo>
                  <a:lnTo>
                    <a:pt x="80" y="4"/>
                  </a:lnTo>
                  <a:lnTo>
                    <a:pt x="80" y="6"/>
                  </a:lnTo>
                  <a:lnTo>
                    <a:pt x="82" y="6"/>
                  </a:lnTo>
                  <a:lnTo>
                    <a:pt x="82" y="8"/>
                  </a:lnTo>
                  <a:lnTo>
                    <a:pt x="84" y="8"/>
                  </a:lnTo>
                  <a:lnTo>
                    <a:pt x="82" y="10"/>
                  </a:lnTo>
                  <a:lnTo>
                    <a:pt x="80" y="10"/>
                  </a:lnTo>
                  <a:lnTo>
                    <a:pt x="80" y="12"/>
                  </a:lnTo>
                  <a:lnTo>
                    <a:pt x="80" y="14"/>
                  </a:lnTo>
                  <a:lnTo>
                    <a:pt x="82" y="14"/>
                  </a:lnTo>
                  <a:lnTo>
                    <a:pt x="82" y="16"/>
                  </a:lnTo>
                  <a:lnTo>
                    <a:pt x="84" y="16"/>
                  </a:lnTo>
                  <a:lnTo>
                    <a:pt x="84" y="18"/>
                  </a:lnTo>
                  <a:lnTo>
                    <a:pt x="84" y="20"/>
                  </a:lnTo>
                  <a:lnTo>
                    <a:pt x="82" y="20"/>
                  </a:lnTo>
                  <a:lnTo>
                    <a:pt x="80" y="20"/>
                  </a:lnTo>
                  <a:lnTo>
                    <a:pt x="80" y="22"/>
                  </a:lnTo>
                  <a:lnTo>
                    <a:pt x="82" y="24"/>
                  </a:lnTo>
                  <a:lnTo>
                    <a:pt x="84" y="24"/>
                  </a:lnTo>
                  <a:lnTo>
                    <a:pt x="84" y="26"/>
                  </a:lnTo>
                  <a:lnTo>
                    <a:pt x="86" y="26"/>
                  </a:lnTo>
                  <a:lnTo>
                    <a:pt x="86" y="28"/>
                  </a:lnTo>
                  <a:lnTo>
                    <a:pt x="88" y="28"/>
                  </a:lnTo>
                  <a:lnTo>
                    <a:pt x="90" y="28"/>
                  </a:lnTo>
                  <a:lnTo>
                    <a:pt x="92" y="32"/>
                  </a:lnTo>
                  <a:lnTo>
                    <a:pt x="94" y="32"/>
                  </a:lnTo>
                  <a:lnTo>
                    <a:pt x="94" y="34"/>
                  </a:lnTo>
                  <a:lnTo>
                    <a:pt x="96" y="32"/>
                  </a:lnTo>
                  <a:lnTo>
                    <a:pt x="98" y="32"/>
                  </a:lnTo>
                  <a:lnTo>
                    <a:pt x="100" y="32"/>
                  </a:lnTo>
                  <a:lnTo>
                    <a:pt x="98" y="32"/>
                  </a:lnTo>
                  <a:lnTo>
                    <a:pt x="100" y="34"/>
                  </a:lnTo>
                  <a:lnTo>
                    <a:pt x="102" y="40"/>
                  </a:lnTo>
                  <a:lnTo>
                    <a:pt x="102" y="44"/>
                  </a:lnTo>
                  <a:lnTo>
                    <a:pt x="104" y="46"/>
                  </a:lnTo>
                  <a:lnTo>
                    <a:pt x="104" y="48"/>
                  </a:lnTo>
                  <a:lnTo>
                    <a:pt x="106" y="48"/>
                  </a:lnTo>
                  <a:lnTo>
                    <a:pt x="106" y="50"/>
                  </a:lnTo>
                  <a:lnTo>
                    <a:pt x="108" y="52"/>
                  </a:lnTo>
                  <a:lnTo>
                    <a:pt x="110" y="52"/>
                  </a:lnTo>
                  <a:lnTo>
                    <a:pt x="112" y="54"/>
                  </a:lnTo>
                  <a:lnTo>
                    <a:pt x="114" y="54"/>
                  </a:lnTo>
                  <a:lnTo>
                    <a:pt x="116" y="54"/>
                  </a:lnTo>
                  <a:lnTo>
                    <a:pt x="122" y="54"/>
                  </a:lnTo>
                  <a:lnTo>
                    <a:pt x="128" y="56"/>
                  </a:lnTo>
                  <a:lnTo>
                    <a:pt x="130" y="56"/>
                  </a:lnTo>
                  <a:lnTo>
                    <a:pt x="130" y="58"/>
                  </a:lnTo>
                  <a:lnTo>
                    <a:pt x="132" y="60"/>
                  </a:lnTo>
                  <a:lnTo>
                    <a:pt x="132" y="62"/>
                  </a:lnTo>
                  <a:lnTo>
                    <a:pt x="136" y="64"/>
                  </a:lnTo>
                  <a:lnTo>
                    <a:pt x="138" y="66"/>
                  </a:lnTo>
                  <a:lnTo>
                    <a:pt x="140" y="66"/>
                  </a:lnTo>
                  <a:lnTo>
                    <a:pt x="144" y="70"/>
                  </a:lnTo>
                  <a:lnTo>
                    <a:pt x="146" y="70"/>
                  </a:lnTo>
                  <a:lnTo>
                    <a:pt x="148" y="70"/>
                  </a:lnTo>
                  <a:lnTo>
                    <a:pt x="148" y="72"/>
                  </a:lnTo>
                  <a:lnTo>
                    <a:pt x="150" y="72"/>
                  </a:lnTo>
                  <a:lnTo>
                    <a:pt x="152" y="72"/>
                  </a:lnTo>
                  <a:lnTo>
                    <a:pt x="154" y="72"/>
                  </a:lnTo>
                  <a:lnTo>
                    <a:pt x="154" y="74"/>
                  </a:lnTo>
                  <a:lnTo>
                    <a:pt x="156" y="74"/>
                  </a:lnTo>
                  <a:lnTo>
                    <a:pt x="158" y="74"/>
                  </a:lnTo>
                  <a:lnTo>
                    <a:pt x="164" y="76"/>
                  </a:lnTo>
                  <a:lnTo>
                    <a:pt x="166" y="76"/>
                  </a:lnTo>
                  <a:lnTo>
                    <a:pt x="168" y="76"/>
                  </a:lnTo>
                  <a:lnTo>
                    <a:pt x="170" y="76"/>
                  </a:lnTo>
                  <a:lnTo>
                    <a:pt x="170" y="74"/>
                  </a:lnTo>
                  <a:lnTo>
                    <a:pt x="172" y="74"/>
                  </a:lnTo>
                  <a:lnTo>
                    <a:pt x="176" y="74"/>
                  </a:lnTo>
                  <a:lnTo>
                    <a:pt x="178" y="72"/>
                  </a:lnTo>
                  <a:lnTo>
                    <a:pt x="182" y="72"/>
                  </a:lnTo>
                  <a:lnTo>
                    <a:pt x="186" y="70"/>
                  </a:lnTo>
                  <a:lnTo>
                    <a:pt x="188" y="70"/>
                  </a:lnTo>
                  <a:lnTo>
                    <a:pt x="190" y="70"/>
                  </a:lnTo>
                  <a:lnTo>
                    <a:pt x="194" y="68"/>
                  </a:lnTo>
                  <a:lnTo>
                    <a:pt x="196" y="68"/>
                  </a:lnTo>
                  <a:lnTo>
                    <a:pt x="200" y="68"/>
                  </a:lnTo>
                  <a:lnTo>
                    <a:pt x="202" y="68"/>
                  </a:lnTo>
                  <a:lnTo>
                    <a:pt x="204" y="68"/>
                  </a:lnTo>
                  <a:lnTo>
                    <a:pt x="204" y="66"/>
                  </a:lnTo>
                  <a:lnTo>
                    <a:pt x="204" y="68"/>
                  </a:lnTo>
                  <a:lnTo>
                    <a:pt x="202" y="68"/>
                  </a:lnTo>
                  <a:lnTo>
                    <a:pt x="200" y="68"/>
                  </a:lnTo>
                  <a:lnTo>
                    <a:pt x="198" y="68"/>
                  </a:lnTo>
                  <a:lnTo>
                    <a:pt x="198" y="70"/>
                  </a:lnTo>
                  <a:lnTo>
                    <a:pt x="200" y="70"/>
                  </a:lnTo>
                  <a:lnTo>
                    <a:pt x="202" y="70"/>
                  </a:lnTo>
                  <a:lnTo>
                    <a:pt x="204" y="70"/>
                  </a:lnTo>
                  <a:lnTo>
                    <a:pt x="206" y="70"/>
                  </a:lnTo>
                  <a:lnTo>
                    <a:pt x="204" y="70"/>
                  </a:lnTo>
                  <a:lnTo>
                    <a:pt x="204" y="68"/>
                  </a:lnTo>
                  <a:lnTo>
                    <a:pt x="204" y="66"/>
                  </a:lnTo>
                  <a:lnTo>
                    <a:pt x="204" y="64"/>
                  </a:lnTo>
                  <a:lnTo>
                    <a:pt x="202" y="60"/>
                  </a:lnTo>
                  <a:lnTo>
                    <a:pt x="202" y="56"/>
                  </a:lnTo>
                  <a:lnTo>
                    <a:pt x="206" y="58"/>
                  </a:lnTo>
                  <a:lnTo>
                    <a:pt x="210" y="56"/>
                  </a:lnTo>
                  <a:lnTo>
                    <a:pt x="212" y="56"/>
                  </a:lnTo>
                  <a:lnTo>
                    <a:pt x="212" y="54"/>
                  </a:lnTo>
                  <a:lnTo>
                    <a:pt x="214" y="54"/>
                  </a:lnTo>
                  <a:lnTo>
                    <a:pt x="216" y="54"/>
                  </a:lnTo>
                  <a:lnTo>
                    <a:pt x="216" y="52"/>
                  </a:lnTo>
                  <a:lnTo>
                    <a:pt x="218" y="52"/>
                  </a:lnTo>
                  <a:lnTo>
                    <a:pt x="216" y="50"/>
                  </a:lnTo>
                  <a:lnTo>
                    <a:pt x="216" y="48"/>
                  </a:lnTo>
                  <a:lnTo>
                    <a:pt x="218" y="46"/>
                  </a:lnTo>
                  <a:lnTo>
                    <a:pt x="220" y="44"/>
                  </a:lnTo>
                  <a:lnTo>
                    <a:pt x="222" y="42"/>
                  </a:lnTo>
                  <a:lnTo>
                    <a:pt x="224" y="42"/>
                  </a:lnTo>
                  <a:lnTo>
                    <a:pt x="226" y="40"/>
                  </a:lnTo>
                  <a:lnTo>
                    <a:pt x="228" y="38"/>
                  </a:lnTo>
                  <a:lnTo>
                    <a:pt x="230" y="38"/>
                  </a:lnTo>
                  <a:lnTo>
                    <a:pt x="232" y="38"/>
                  </a:lnTo>
                  <a:lnTo>
                    <a:pt x="234" y="38"/>
                  </a:lnTo>
                  <a:lnTo>
                    <a:pt x="236" y="38"/>
                  </a:lnTo>
                  <a:lnTo>
                    <a:pt x="238" y="40"/>
                  </a:lnTo>
                  <a:lnTo>
                    <a:pt x="240" y="40"/>
                  </a:lnTo>
                  <a:lnTo>
                    <a:pt x="240" y="38"/>
                  </a:lnTo>
                  <a:lnTo>
                    <a:pt x="242" y="38"/>
                  </a:lnTo>
                  <a:lnTo>
                    <a:pt x="244" y="40"/>
                  </a:lnTo>
                  <a:lnTo>
                    <a:pt x="246" y="38"/>
                  </a:lnTo>
                  <a:lnTo>
                    <a:pt x="244" y="36"/>
                  </a:lnTo>
                  <a:lnTo>
                    <a:pt x="246" y="36"/>
                  </a:lnTo>
                  <a:lnTo>
                    <a:pt x="246" y="34"/>
                  </a:lnTo>
                  <a:lnTo>
                    <a:pt x="248" y="34"/>
                  </a:lnTo>
                  <a:lnTo>
                    <a:pt x="250" y="34"/>
                  </a:lnTo>
                  <a:lnTo>
                    <a:pt x="252" y="34"/>
                  </a:lnTo>
                  <a:lnTo>
                    <a:pt x="252" y="36"/>
                  </a:lnTo>
                  <a:lnTo>
                    <a:pt x="254" y="36"/>
                  </a:lnTo>
                  <a:lnTo>
                    <a:pt x="256" y="36"/>
                  </a:lnTo>
                  <a:lnTo>
                    <a:pt x="258" y="36"/>
                  </a:lnTo>
                  <a:lnTo>
                    <a:pt x="258" y="34"/>
                  </a:lnTo>
                  <a:lnTo>
                    <a:pt x="260" y="34"/>
                  </a:lnTo>
                  <a:lnTo>
                    <a:pt x="264" y="38"/>
                  </a:lnTo>
                  <a:lnTo>
                    <a:pt x="264" y="40"/>
                  </a:lnTo>
                  <a:lnTo>
                    <a:pt x="264" y="42"/>
                  </a:lnTo>
                  <a:lnTo>
                    <a:pt x="266" y="42"/>
                  </a:lnTo>
                  <a:lnTo>
                    <a:pt x="268" y="42"/>
                  </a:lnTo>
                  <a:lnTo>
                    <a:pt x="270" y="42"/>
                  </a:lnTo>
                  <a:lnTo>
                    <a:pt x="272" y="42"/>
                  </a:lnTo>
                  <a:lnTo>
                    <a:pt x="282" y="46"/>
                  </a:lnTo>
                  <a:lnTo>
                    <a:pt x="284" y="48"/>
                  </a:lnTo>
                  <a:lnTo>
                    <a:pt x="288" y="50"/>
                  </a:lnTo>
                  <a:lnTo>
                    <a:pt x="290" y="50"/>
                  </a:lnTo>
                  <a:lnTo>
                    <a:pt x="292" y="50"/>
                  </a:lnTo>
                  <a:lnTo>
                    <a:pt x="294" y="50"/>
                  </a:lnTo>
                  <a:lnTo>
                    <a:pt x="296" y="50"/>
                  </a:lnTo>
                  <a:lnTo>
                    <a:pt x="296" y="48"/>
                  </a:lnTo>
                  <a:lnTo>
                    <a:pt x="298" y="50"/>
                  </a:lnTo>
                  <a:lnTo>
                    <a:pt x="300" y="50"/>
                  </a:lnTo>
                  <a:lnTo>
                    <a:pt x="300" y="52"/>
                  </a:lnTo>
                  <a:lnTo>
                    <a:pt x="302" y="52"/>
                  </a:lnTo>
                  <a:lnTo>
                    <a:pt x="304" y="52"/>
                  </a:lnTo>
                  <a:lnTo>
                    <a:pt x="306" y="52"/>
                  </a:lnTo>
                  <a:lnTo>
                    <a:pt x="306" y="54"/>
                  </a:lnTo>
                  <a:lnTo>
                    <a:pt x="306" y="56"/>
                  </a:lnTo>
                  <a:lnTo>
                    <a:pt x="308" y="58"/>
                  </a:lnTo>
                  <a:lnTo>
                    <a:pt x="310" y="60"/>
                  </a:lnTo>
                  <a:lnTo>
                    <a:pt x="312" y="60"/>
                  </a:lnTo>
                  <a:lnTo>
                    <a:pt x="316" y="62"/>
                  </a:lnTo>
                  <a:lnTo>
                    <a:pt x="318" y="62"/>
                  </a:lnTo>
                  <a:lnTo>
                    <a:pt x="322" y="64"/>
                  </a:lnTo>
                  <a:lnTo>
                    <a:pt x="322" y="66"/>
                  </a:lnTo>
                  <a:lnTo>
                    <a:pt x="324" y="66"/>
                  </a:lnTo>
                  <a:lnTo>
                    <a:pt x="324" y="68"/>
                  </a:lnTo>
                  <a:lnTo>
                    <a:pt x="326" y="68"/>
                  </a:lnTo>
                  <a:lnTo>
                    <a:pt x="330" y="74"/>
                  </a:lnTo>
                  <a:lnTo>
                    <a:pt x="334" y="74"/>
                  </a:lnTo>
                  <a:lnTo>
                    <a:pt x="336" y="74"/>
                  </a:lnTo>
                  <a:lnTo>
                    <a:pt x="338" y="74"/>
                  </a:lnTo>
                  <a:lnTo>
                    <a:pt x="340" y="74"/>
                  </a:lnTo>
                  <a:lnTo>
                    <a:pt x="342" y="74"/>
                  </a:lnTo>
                  <a:lnTo>
                    <a:pt x="346" y="74"/>
                  </a:lnTo>
                  <a:lnTo>
                    <a:pt x="346" y="76"/>
                  </a:lnTo>
                  <a:lnTo>
                    <a:pt x="346" y="80"/>
                  </a:lnTo>
                  <a:lnTo>
                    <a:pt x="348" y="82"/>
                  </a:lnTo>
                  <a:lnTo>
                    <a:pt x="348" y="84"/>
                  </a:lnTo>
                  <a:lnTo>
                    <a:pt x="350" y="84"/>
                  </a:lnTo>
                  <a:lnTo>
                    <a:pt x="350" y="86"/>
                  </a:lnTo>
                  <a:lnTo>
                    <a:pt x="350" y="90"/>
                  </a:lnTo>
                  <a:lnTo>
                    <a:pt x="352" y="92"/>
                  </a:lnTo>
                  <a:lnTo>
                    <a:pt x="352" y="96"/>
                  </a:lnTo>
                  <a:lnTo>
                    <a:pt x="352" y="98"/>
                  </a:lnTo>
                  <a:lnTo>
                    <a:pt x="354" y="98"/>
                  </a:lnTo>
                  <a:lnTo>
                    <a:pt x="354" y="100"/>
                  </a:lnTo>
                  <a:lnTo>
                    <a:pt x="352" y="104"/>
                  </a:lnTo>
                  <a:lnTo>
                    <a:pt x="352" y="106"/>
                  </a:lnTo>
                  <a:lnTo>
                    <a:pt x="352" y="108"/>
                  </a:lnTo>
                  <a:lnTo>
                    <a:pt x="352" y="110"/>
                  </a:lnTo>
                  <a:lnTo>
                    <a:pt x="352" y="112"/>
                  </a:lnTo>
                  <a:lnTo>
                    <a:pt x="352" y="116"/>
                  </a:lnTo>
                  <a:lnTo>
                    <a:pt x="352" y="118"/>
                  </a:lnTo>
                  <a:lnTo>
                    <a:pt x="352" y="122"/>
                  </a:lnTo>
                  <a:lnTo>
                    <a:pt x="350" y="124"/>
                  </a:lnTo>
                  <a:lnTo>
                    <a:pt x="348" y="124"/>
                  </a:lnTo>
                  <a:lnTo>
                    <a:pt x="348" y="126"/>
                  </a:lnTo>
                  <a:lnTo>
                    <a:pt x="350" y="126"/>
                  </a:lnTo>
                  <a:lnTo>
                    <a:pt x="352" y="128"/>
                  </a:lnTo>
                  <a:lnTo>
                    <a:pt x="352" y="130"/>
                  </a:lnTo>
                  <a:lnTo>
                    <a:pt x="350" y="130"/>
                  </a:lnTo>
                  <a:lnTo>
                    <a:pt x="348" y="130"/>
                  </a:lnTo>
                  <a:lnTo>
                    <a:pt x="346" y="130"/>
                  </a:lnTo>
                  <a:lnTo>
                    <a:pt x="346" y="132"/>
                  </a:lnTo>
                  <a:lnTo>
                    <a:pt x="346" y="134"/>
                  </a:lnTo>
                  <a:lnTo>
                    <a:pt x="346" y="136"/>
                  </a:lnTo>
                  <a:lnTo>
                    <a:pt x="348" y="140"/>
                  </a:lnTo>
                  <a:lnTo>
                    <a:pt x="346" y="142"/>
                  </a:lnTo>
                  <a:lnTo>
                    <a:pt x="348" y="142"/>
                  </a:lnTo>
                  <a:lnTo>
                    <a:pt x="348" y="144"/>
                  </a:lnTo>
                  <a:lnTo>
                    <a:pt x="350" y="146"/>
                  </a:lnTo>
                  <a:lnTo>
                    <a:pt x="352" y="146"/>
                  </a:lnTo>
                  <a:lnTo>
                    <a:pt x="354" y="146"/>
                  </a:lnTo>
                  <a:lnTo>
                    <a:pt x="356" y="146"/>
                  </a:lnTo>
                  <a:lnTo>
                    <a:pt x="356" y="148"/>
                  </a:lnTo>
                  <a:lnTo>
                    <a:pt x="354" y="150"/>
                  </a:lnTo>
                  <a:lnTo>
                    <a:pt x="354" y="152"/>
                  </a:lnTo>
                  <a:lnTo>
                    <a:pt x="352" y="154"/>
                  </a:lnTo>
                  <a:lnTo>
                    <a:pt x="352" y="156"/>
                  </a:lnTo>
                  <a:lnTo>
                    <a:pt x="352" y="158"/>
                  </a:lnTo>
                  <a:lnTo>
                    <a:pt x="352" y="160"/>
                  </a:lnTo>
                  <a:lnTo>
                    <a:pt x="354" y="164"/>
                  </a:lnTo>
                  <a:lnTo>
                    <a:pt x="356" y="170"/>
                  </a:lnTo>
                  <a:lnTo>
                    <a:pt x="360" y="176"/>
                  </a:lnTo>
                  <a:lnTo>
                    <a:pt x="360" y="178"/>
                  </a:lnTo>
                  <a:lnTo>
                    <a:pt x="362" y="178"/>
                  </a:lnTo>
                  <a:lnTo>
                    <a:pt x="362" y="180"/>
                  </a:lnTo>
                  <a:lnTo>
                    <a:pt x="362" y="182"/>
                  </a:lnTo>
                  <a:close/>
                </a:path>
              </a:pathLst>
            </a:custGeom>
            <a:solidFill>
              <a:srgbClr val="FC6800"/>
            </a:solidFill>
            <a:ln w="3175">
              <a:solidFill>
                <a:schemeClr val="bg1"/>
              </a:solidFill>
              <a:prstDash val="sysDot"/>
              <a:round/>
              <a:headEnd/>
              <a:tailEnd/>
            </a:ln>
          </p:spPr>
          <p:txBody>
            <a:bodyPr/>
            <a:lstStyle/>
            <a:p>
              <a:pPr fontAlgn="base">
                <a:spcBef>
                  <a:spcPct val="0"/>
                </a:spcBef>
                <a:spcAft>
                  <a:spcPct val="0"/>
                </a:spcAft>
              </a:pPr>
              <a:endParaRPr lang="de-DE" sz="2400">
                <a:solidFill>
                  <a:srgbClr val="000000"/>
                </a:solidFill>
                <a:cs typeface="Arial" charset="0"/>
              </a:endParaRPr>
            </a:p>
          </p:txBody>
        </p:sp>
        <p:sp>
          <p:nvSpPr>
            <p:cNvPr id="14711" name="Rectangle 2793"/>
            <p:cNvSpPr>
              <a:spLocks noChangeArrowheads="1"/>
            </p:cNvSpPr>
            <p:nvPr/>
          </p:nvSpPr>
          <p:spPr bwMode="auto">
            <a:xfrm>
              <a:off x="5035605" y="2241091"/>
              <a:ext cx="1310" cy="0"/>
            </a:xfrm>
            <a:prstGeom prst="rect">
              <a:avLst/>
            </a:prstGeom>
            <a:noFill/>
            <a:ln w="3175">
              <a:solidFill>
                <a:schemeClr val="bg1"/>
              </a:solidFill>
              <a:prstDash val="sysDot"/>
              <a:miter lim="800000"/>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lang="de-DE" sz="2400">
                <a:solidFill>
                  <a:srgbClr val="000000"/>
                </a:solidFill>
                <a:cs typeface="Arial" charset="0"/>
              </a:endParaRPr>
            </a:p>
          </p:txBody>
        </p:sp>
        <p:sp>
          <p:nvSpPr>
            <p:cNvPr id="14712" name="Freeform 2794"/>
            <p:cNvSpPr>
              <a:spLocks/>
            </p:cNvSpPr>
            <p:nvPr/>
          </p:nvSpPr>
          <p:spPr bwMode="auto">
            <a:xfrm>
              <a:off x="5156068" y="2282992"/>
              <a:ext cx="2619" cy="1310"/>
            </a:xfrm>
            <a:custGeom>
              <a:avLst/>
              <a:gdLst>
                <a:gd name="T0" fmla="*/ 0 w 2"/>
                <a:gd name="T1" fmla="*/ 0 h 1588"/>
                <a:gd name="T2" fmla="*/ 2147483647 w 2"/>
                <a:gd name="T3" fmla="*/ 0 h 1588"/>
                <a:gd name="T4" fmla="*/ 0 w 2"/>
                <a:gd name="T5" fmla="*/ 0 h 1588"/>
                <a:gd name="T6" fmla="*/ 0 60000 65536"/>
                <a:gd name="T7" fmla="*/ 0 60000 65536"/>
                <a:gd name="T8" fmla="*/ 0 60000 65536"/>
                <a:gd name="T9" fmla="*/ 0 w 2"/>
                <a:gd name="T10" fmla="*/ 0 h 1588"/>
                <a:gd name="T11" fmla="*/ 2 w 2"/>
                <a:gd name="T12" fmla="*/ 1588 h 1588"/>
              </a:gdLst>
              <a:ahLst/>
              <a:cxnLst>
                <a:cxn ang="T6">
                  <a:pos x="T0" y="T1"/>
                </a:cxn>
                <a:cxn ang="T7">
                  <a:pos x="T2" y="T3"/>
                </a:cxn>
                <a:cxn ang="T8">
                  <a:pos x="T4" y="T5"/>
                </a:cxn>
              </a:cxnLst>
              <a:rect l="T9" t="T10" r="T11" b="T12"/>
              <a:pathLst>
                <a:path w="2" h="1588">
                  <a:moveTo>
                    <a:pt x="0" y="0"/>
                  </a:moveTo>
                  <a:lnTo>
                    <a:pt x="2" y="0"/>
                  </a:lnTo>
                  <a:lnTo>
                    <a:pt x="0" y="0"/>
                  </a:lnTo>
                  <a:close/>
                </a:path>
              </a:pathLst>
            </a:custGeom>
            <a:noFill/>
            <a:ln w="3175">
              <a:solidFill>
                <a:schemeClr val="bg1"/>
              </a:solidFill>
              <a:prstDash val="sysDot"/>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lang="de-DE" sz="2400">
                <a:solidFill>
                  <a:srgbClr val="000000"/>
                </a:solidFill>
                <a:cs typeface="Arial" charset="0"/>
              </a:endParaRPr>
            </a:p>
          </p:txBody>
        </p:sp>
        <p:sp>
          <p:nvSpPr>
            <p:cNvPr id="14713" name="Freeform 2795"/>
            <p:cNvSpPr>
              <a:spLocks/>
            </p:cNvSpPr>
            <p:nvPr/>
          </p:nvSpPr>
          <p:spPr bwMode="auto">
            <a:xfrm>
              <a:off x="5133808" y="2285610"/>
              <a:ext cx="20950" cy="9166"/>
            </a:xfrm>
            <a:custGeom>
              <a:avLst/>
              <a:gdLst>
                <a:gd name="T0" fmla="*/ 2147483647 w 22"/>
                <a:gd name="T1" fmla="*/ 0 h 12"/>
                <a:gd name="T2" fmla="*/ 2147483647 w 22"/>
                <a:gd name="T3" fmla="*/ 2147483647 h 12"/>
                <a:gd name="T4" fmla="*/ 2147483647 w 22"/>
                <a:gd name="T5" fmla="*/ 2147483647 h 12"/>
                <a:gd name="T6" fmla="*/ 2147483647 w 22"/>
                <a:gd name="T7" fmla="*/ 2147483647 h 12"/>
                <a:gd name="T8" fmla="*/ 2147483647 w 22"/>
                <a:gd name="T9" fmla="*/ 2147483647 h 12"/>
                <a:gd name="T10" fmla="*/ 2147483647 w 22"/>
                <a:gd name="T11" fmla="*/ 2147483647 h 12"/>
                <a:gd name="T12" fmla="*/ 2147483647 w 22"/>
                <a:gd name="T13" fmla="*/ 2147483647 h 12"/>
                <a:gd name="T14" fmla="*/ 2147483647 w 22"/>
                <a:gd name="T15" fmla="*/ 2147483647 h 12"/>
                <a:gd name="T16" fmla="*/ 2147483647 w 22"/>
                <a:gd name="T17" fmla="*/ 2147483647 h 12"/>
                <a:gd name="T18" fmla="*/ 2147483647 w 22"/>
                <a:gd name="T19" fmla="*/ 2147483647 h 12"/>
                <a:gd name="T20" fmla="*/ 2147483647 w 22"/>
                <a:gd name="T21" fmla="*/ 2147483647 h 12"/>
                <a:gd name="T22" fmla="*/ 2147483647 w 22"/>
                <a:gd name="T23" fmla="*/ 2147483647 h 12"/>
                <a:gd name="T24" fmla="*/ 2147483647 w 22"/>
                <a:gd name="T25" fmla="*/ 2147483647 h 12"/>
                <a:gd name="T26" fmla="*/ 0 w 22"/>
                <a:gd name="T27" fmla="*/ 2147483647 h 12"/>
                <a:gd name="T28" fmla="*/ 2147483647 w 22"/>
                <a:gd name="T29" fmla="*/ 2147483647 h 12"/>
                <a:gd name="T30" fmla="*/ 2147483647 w 22"/>
                <a:gd name="T31" fmla="*/ 2147483647 h 12"/>
                <a:gd name="T32" fmla="*/ 2147483647 w 22"/>
                <a:gd name="T33" fmla="*/ 2147483647 h 12"/>
                <a:gd name="T34" fmla="*/ 2147483647 w 22"/>
                <a:gd name="T35" fmla="*/ 2147483647 h 12"/>
                <a:gd name="T36" fmla="*/ 2147483647 w 22"/>
                <a:gd name="T37" fmla="*/ 2147483647 h 12"/>
                <a:gd name="T38" fmla="*/ 2147483647 w 22"/>
                <a:gd name="T39" fmla="*/ 2147483647 h 12"/>
                <a:gd name="T40" fmla="*/ 2147483647 w 22"/>
                <a:gd name="T41" fmla="*/ 2147483647 h 12"/>
                <a:gd name="T42" fmla="*/ 2147483647 w 22"/>
                <a:gd name="T43" fmla="*/ 0 h 12"/>
                <a:gd name="T44" fmla="*/ 2147483647 w 22"/>
                <a:gd name="T45" fmla="*/ 2147483647 h 12"/>
                <a:gd name="T46" fmla="*/ 2147483647 w 22"/>
                <a:gd name="T47" fmla="*/ 2147483647 h 12"/>
                <a:gd name="T48" fmla="*/ 2147483647 w 22"/>
                <a:gd name="T49" fmla="*/ 2147483647 h 12"/>
                <a:gd name="T50" fmla="*/ 2147483647 w 22"/>
                <a:gd name="T51" fmla="*/ 0 h 12"/>
                <a:gd name="T52" fmla="*/ 2147483647 w 22"/>
                <a:gd name="T53" fmla="*/ 0 h 12"/>
                <a:gd name="T54" fmla="*/ 2147483647 w 22"/>
                <a:gd name="T55" fmla="*/ 0 h 12"/>
                <a:gd name="T56" fmla="*/ 2147483647 w 22"/>
                <a:gd name="T57" fmla="*/ 0 h 12"/>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22"/>
                <a:gd name="T88" fmla="*/ 0 h 12"/>
                <a:gd name="T89" fmla="*/ 22 w 22"/>
                <a:gd name="T90" fmla="*/ 12 h 12"/>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22" h="12">
                  <a:moveTo>
                    <a:pt x="22" y="0"/>
                  </a:moveTo>
                  <a:lnTo>
                    <a:pt x="20" y="2"/>
                  </a:lnTo>
                  <a:lnTo>
                    <a:pt x="18" y="2"/>
                  </a:lnTo>
                  <a:lnTo>
                    <a:pt x="18" y="4"/>
                  </a:lnTo>
                  <a:lnTo>
                    <a:pt x="18" y="6"/>
                  </a:lnTo>
                  <a:lnTo>
                    <a:pt x="16" y="6"/>
                  </a:lnTo>
                  <a:lnTo>
                    <a:pt x="14" y="6"/>
                  </a:lnTo>
                  <a:lnTo>
                    <a:pt x="12" y="6"/>
                  </a:lnTo>
                  <a:lnTo>
                    <a:pt x="10" y="8"/>
                  </a:lnTo>
                  <a:lnTo>
                    <a:pt x="6" y="10"/>
                  </a:lnTo>
                  <a:lnTo>
                    <a:pt x="2" y="10"/>
                  </a:lnTo>
                  <a:lnTo>
                    <a:pt x="2" y="12"/>
                  </a:lnTo>
                  <a:lnTo>
                    <a:pt x="2" y="10"/>
                  </a:lnTo>
                  <a:lnTo>
                    <a:pt x="0" y="8"/>
                  </a:lnTo>
                  <a:lnTo>
                    <a:pt x="2" y="8"/>
                  </a:lnTo>
                  <a:lnTo>
                    <a:pt x="6" y="8"/>
                  </a:lnTo>
                  <a:lnTo>
                    <a:pt x="8" y="6"/>
                  </a:lnTo>
                  <a:lnTo>
                    <a:pt x="10" y="6"/>
                  </a:lnTo>
                  <a:lnTo>
                    <a:pt x="10" y="4"/>
                  </a:lnTo>
                  <a:lnTo>
                    <a:pt x="12" y="4"/>
                  </a:lnTo>
                  <a:lnTo>
                    <a:pt x="10" y="2"/>
                  </a:lnTo>
                  <a:lnTo>
                    <a:pt x="10" y="0"/>
                  </a:lnTo>
                  <a:lnTo>
                    <a:pt x="10" y="2"/>
                  </a:lnTo>
                  <a:lnTo>
                    <a:pt x="12" y="2"/>
                  </a:lnTo>
                  <a:lnTo>
                    <a:pt x="14" y="2"/>
                  </a:lnTo>
                  <a:lnTo>
                    <a:pt x="16" y="0"/>
                  </a:lnTo>
                  <a:lnTo>
                    <a:pt x="18" y="0"/>
                  </a:lnTo>
                  <a:lnTo>
                    <a:pt x="20" y="0"/>
                  </a:lnTo>
                  <a:lnTo>
                    <a:pt x="22" y="0"/>
                  </a:lnTo>
                  <a:close/>
                </a:path>
              </a:pathLst>
            </a:custGeom>
            <a:noFill/>
            <a:ln w="3175">
              <a:solidFill>
                <a:schemeClr val="bg1"/>
              </a:solidFill>
              <a:prstDash val="sysDot"/>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lang="de-DE" sz="2400">
                <a:solidFill>
                  <a:srgbClr val="000000"/>
                </a:solidFill>
                <a:cs typeface="Arial" charset="0"/>
              </a:endParaRPr>
            </a:p>
          </p:txBody>
        </p:sp>
        <p:sp>
          <p:nvSpPr>
            <p:cNvPr id="14714" name="Freeform 2796"/>
            <p:cNvSpPr>
              <a:spLocks/>
            </p:cNvSpPr>
            <p:nvPr/>
          </p:nvSpPr>
          <p:spPr bwMode="auto">
            <a:xfrm>
              <a:off x="5141665" y="2285610"/>
              <a:ext cx="1310" cy="3929"/>
            </a:xfrm>
            <a:custGeom>
              <a:avLst/>
              <a:gdLst>
                <a:gd name="T0" fmla="*/ 2147483647 w 2"/>
                <a:gd name="T1" fmla="*/ 2147483647 h 4"/>
                <a:gd name="T2" fmla="*/ 0 w 2"/>
                <a:gd name="T3" fmla="*/ 2147483647 h 4"/>
                <a:gd name="T4" fmla="*/ 0 w 2"/>
                <a:gd name="T5" fmla="*/ 2147483647 h 4"/>
                <a:gd name="T6" fmla="*/ 0 w 2"/>
                <a:gd name="T7" fmla="*/ 2147483647 h 4"/>
                <a:gd name="T8" fmla="*/ 0 w 2"/>
                <a:gd name="T9" fmla="*/ 0 h 4"/>
                <a:gd name="T10" fmla="*/ 2147483647 w 2"/>
                <a:gd name="T11" fmla="*/ 0 h 4"/>
                <a:gd name="T12" fmla="*/ 2147483647 w 2"/>
                <a:gd name="T13" fmla="*/ 2147483647 h 4"/>
                <a:gd name="T14" fmla="*/ 0 60000 65536"/>
                <a:gd name="T15" fmla="*/ 0 60000 65536"/>
                <a:gd name="T16" fmla="*/ 0 60000 65536"/>
                <a:gd name="T17" fmla="*/ 0 60000 65536"/>
                <a:gd name="T18" fmla="*/ 0 60000 65536"/>
                <a:gd name="T19" fmla="*/ 0 60000 65536"/>
                <a:gd name="T20" fmla="*/ 0 60000 65536"/>
                <a:gd name="T21" fmla="*/ 0 w 2"/>
                <a:gd name="T22" fmla="*/ 0 h 4"/>
                <a:gd name="T23" fmla="*/ 2 w 2"/>
                <a:gd name="T24" fmla="*/ 4 h 4"/>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2" h="4">
                  <a:moveTo>
                    <a:pt x="2" y="2"/>
                  </a:moveTo>
                  <a:lnTo>
                    <a:pt x="0" y="2"/>
                  </a:lnTo>
                  <a:lnTo>
                    <a:pt x="0" y="4"/>
                  </a:lnTo>
                  <a:lnTo>
                    <a:pt x="0" y="2"/>
                  </a:lnTo>
                  <a:lnTo>
                    <a:pt x="0" y="0"/>
                  </a:lnTo>
                  <a:lnTo>
                    <a:pt x="2" y="0"/>
                  </a:lnTo>
                  <a:lnTo>
                    <a:pt x="2" y="2"/>
                  </a:lnTo>
                  <a:close/>
                </a:path>
              </a:pathLst>
            </a:custGeom>
            <a:noFill/>
            <a:ln w="3175">
              <a:solidFill>
                <a:schemeClr val="bg1"/>
              </a:solidFill>
              <a:prstDash val="sysDot"/>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lang="de-DE" sz="2400">
                <a:solidFill>
                  <a:srgbClr val="000000"/>
                </a:solidFill>
                <a:cs typeface="Arial" charset="0"/>
              </a:endParaRPr>
            </a:p>
          </p:txBody>
        </p:sp>
        <p:sp>
          <p:nvSpPr>
            <p:cNvPr id="14715" name="Rectangle 2797"/>
            <p:cNvSpPr>
              <a:spLocks noChangeArrowheads="1"/>
            </p:cNvSpPr>
            <p:nvPr/>
          </p:nvSpPr>
          <p:spPr bwMode="auto">
            <a:xfrm>
              <a:off x="5154758" y="2285610"/>
              <a:ext cx="1310" cy="2619"/>
            </a:xfrm>
            <a:prstGeom prst="rect">
              <a:avLst/>
            </a:prstGeom>
            <a:noFill/>
            <a:ln w="3175">
              <a:solidFill>
                <a:schemeClr val="bg1"/>
              </a:solidFill>
              <a:prstDash val="sysDot"/>
              <a:miter lim="800000"/>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lang="de-DE" sz="2400">
                <a:solidFill>
                  <a:srgbClr val="000000"/>
                </a:solidFill>
                <a:cs typeface="Arial" charset="0"/>
              </a:endParaRPr>
            </a:p>
          </p:txBody>
        </p:sp>
        <p:sp>
          <p:nvSpPr>
            <p:cNvPr id="14716" name="Freeform 2798"/>
            <p:cNvSpPr>
              <a:spLocks/>
            </p:cNvSpPr>
            <p:nvPr/>
          </p:nvSpPr>
          <p:spPr bwMode="auto">
            <a:xfrm>
              <a:off x="5095836" y="2288229"/>
              <a:ext cx="2619" cy="1310"/>
            </a:xfrm>
            <a:custGeom>
              <a:avLst/>
              <a:gdLst>
                <a:gd name="T0" fmla="*/ 2147483647 w 4"/>
                <a:gd name="T1" fmla="*/ 2147483647 h 2"/>
                <a:gd name="T2" fmla="*/ 2147483647 w 4"/>
                <a:gd name="T3" fmla="*/ 0 h 2"/>
                <a:gd name="T4" fmla="*/ 0 w 4"/>
                <a:gd name="T5" fmla="*/ 0 h 2"/>
                <a:gd name="T6" fmla="*/ 2147483647 w 4"/>
                <a:gd name="T7" fmla="*/ 0 h 2"/>
                <a:gd name="T8" fmla="*/ 2147483647 w 4"/>
                <a:gd name="T9" fmla="*/ 0 h 2"/>
                <a:gd name="T10" fmla="*/ 2147483647 w 4"/>
                <a:gd name="T11" fmla="*/ 2147483647 h 2"/>
                <a:gd name="T12" fmla="*/ 0 60000 65536"/>
                <a:gd name="T13" fmla="*/ 0 60000 65536"/>
                <a:gd name="T14" fmla="*/ 0 60000 65536"/>
                <a:gd name="T15" fmla="*/ 0 60000 65536"/>
                <a:gd name="T16" fmla="*/ 0 60000 65536"/>
                <a:gd name="T17" fmla="*/ 0 60000 65536"/>
                <a:gd name="T18" fmla="*/ 0 w 4"/>
                <a:gd name="T19" fmla="*/ 0 h 2"/>
                <a:gd name="T20" fmla="*/ 4 w 4"/>
                <a:gd name="T21" fmla="*/ 2 h 2"/>
              </a:gdLst>
              <a:ahLst/>
              <a:cxnLst>
                <a:cxn ang="T12">
                  <a:pos x="T0" y="T1"/>
                </a:cxn>
                <a:cxn ang="T13">
                  <a:pos x="T2" y="T3"/>
                </a:cxn>
                <a:cxn ang="T14">
                  <a:pos x="T4" y="T5"/>
                </a:cxn>
                <a:cxn ang="T15">
                  <a:pos x="T6" y="T7"/>
                </a:cxn>
                <a:cxn ang="T16">
                  <a:pos x="T8" y="T9"/>
                </a:cxn>
                <a:cxn ang="T17">
                  <a:pos x="T10" y="T11"/>
                </a:cxn>
              </a:cxnLst>
              <a:rect l="T18" t="T19" r="T20" b="T21"/>
              <a:pathLst>
                <a:path w="4" h="2">
                  <a:moveTo>
                    <a:pt x="2" y="2"/>
                  </a:moveTo>
                  <a:lnTo>
                    <a:pt x="2" y="0"/>
                  </a:lnTo>
                  <a:lnTo>
                    <a:pt x="0" y="0"/>
                  </a:lnTo>
                  <a:lnTo>
                    <a:pt x="2" y="0"/>
                  </a:lnTo>
                  <a:lnTo>
                    <a:pt x="4" y="0"/>
                  </a:lnTo>
                  <a:lnTo>
                    <a:pt x="2" y="2"/>
                  </a:lnTo>
                  <a:close/>
                </a:path>
              </a:pathLst>
            </a:custGeom>
            <a:noFill/>
            <a:ln w="3175">
              <a:solidFill>
                <a:schemeClr val="bg1"/>
              </a:solidFill>
              <a:prstDash val="sysDot"/>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lang="de-DE" sz="2400">
                <a:solidFill>
                  <a:srgbClr val="000000"/>
                </a:solidFill>
                <a:cs typeface="Arial" charset="0"/>
              </a:endParaRPr>
            </a:p>
          </p:txBody>
        </p:sp>
        <p:sp>
          <p:nvSpPr>
            <p:cNvPr id="14717" name="Freeform 2799"/>
            <p:cNvSpPr>
              <a:spLocks/>
            </p:cNvSpPr>
            <p:nvPr/>
          </p:nvSpPr>
          <p:spPr bwMode="auto">
            <a:xfrm>
              <a:off x="5110239" y="2293468"/>
              <a:ext cx="3929" cy="1310"/>
            </a:xfrm>
            <a:custGeom>
              <a:avLst/>
              <a:gdLst>
                <a:gd name="T0" fmla="*/ 2147483647 w 4"/>
                <a:gd name="T1" fmla="*/ 2147483647 h 2"/>
                <a:gd name="T2" fmla="*/ 2147483647 w 4"/>
                <a:gd name="T3" fmla="*/ 2147483647 h 2"/>
                <a:gd name="T4" fmla="*/ 0 w 4"/>
                <a:gd name="T5" fmla="*/ 2147483647 h 2"/>
                <a:gd name="T6" fmla="*/ 0 w 4"/>
                <a:gd name="T7" fmla="*/ 0 h 2"/>
                <a:gd name="T8" fmla="*/ 2147483647 w 4"/>
                <a:gd name="T9" fmla="*/ 0 h 2"/>
                <a:gd name="T10" fmla="*/ 2147483647 w 4"/>
                <a:gd name="T11" fmla="*/ 2147483647 h 2"/>
                <a:gd name="T12" fmla="*/ 0 60000 65536"/>
                <a:gd name="T13" fmla="*/ 0 60000 65536"/>
                <a:gd name="T14" fmla="*/ 0 60000 65536"/>
                <a:gd name="T15" fmla="*/ 0 60000 65536"/>
                <a:gd name="T16" fmla="*/ 0 60000 65536"/>
                <a:gd name="T17" fmla="*/ 0 60000 65536"/>
                <a:gd name="T18" fmla="*/ 0 w 4"/>
                <a:gd name="T19" fmla="*/ 0 h 2"/>
                <a:gd name="T20" fmla="*/ 4 w 4"/>
                <a:gd name="T21" fmla="*/ 2 h 2"/>
              </a:gdLst>
              <a:ahLst/>
              <a:cxnLst>
                <a:cxn ang="T12">
                  <a:pos x="T0" y="T1"/>
                </a:cxn>
                <a:cxn ang="T13">
                  <a:pos x="T2" y="T3"/>
                </a:cxn>
                <a:cxn ang="T14">
                  <a:pos x="T4" y="T5"/>
                </a:cxn>
                <a:cxn ang="T15">
                  <a:pos x="T6" y="T7"/>
                </a:cxn>
                <a:cxn ang="T16">
                  <a:pos x="T8" y="T9"/>
                </a:cxn>
                <a:cxn ang="T17">
                  <a:pos x="T10" y="T11"/>
                </a:cxn>
              </a:cxnLst>
              <a:rect l="T18" t="T19" r="T20" b="T21"/>
              <a:pathLst>
                <a:path w="4" h="2">
                  <a:moveTo>
                    <a:pt x="4" y="2"/>
                  </a:moveTo>
                  <a:lnTo>
                    <a:pt x="2" y="2"/>
                  </a:lnTo>
                  <a:lnTo>
                    <a:pt x="0" y="2"/>
                  </a:lnTo>
                  <a:lnTo>
                    <a:pt x="0" y="0"/>
                  </a:lnTo>
                  <a:lnTo>
                    <a:pt x="2" y="0"/>
                  </a:lnTo>
                  <a:lnTo>
                    <a:pt x="4" y="2"/>
                  </a:lnTo>
                  <a:close/>
                </a:path>
              </a:pathLst>
            </a:custGeom>
            <a:noFill/>
            <a:ln w="3175">
              <a:solidFill>
                <a:schemeClr val="bg1"/>
              </a:solidFill>
              <a:prstDash val="sysDot"/>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lang="de-DE" sz="2400">
                <a:solidFill>
                  <a:srgbClr val="000000"/>
                </a:solidFill>
                <a:cs typeface="Arial" charset="0"/>
              </a:endParaRPr>
            </a:p>
          </p:txBody>
        </p:sp>
        <p:sp>
          <p:nvSpPr>
            <p:cNvPr id="14719" name="Freeform 2801"/>
            <p:cNvSpPr>
              <a:spLocks/>
            </p:cNvSpPr>
            <p:nvPr/>
          </p:nvSpPr>
          <p:spPr bwMode="auto">
            <a:xfrm>
              <a:off x="5027748" y="1982478"/>
              <a:ext cx="271044" cy="147961"/>
            </a:xfrm>
            <a:custGeom>
              <a:avLst/>
              <a:gdLst>
                <a:gd name="T0" fmla="*/ 2147483647 w 294"/>
                <a:gd name="T1" fmla="*/ 2147483647 h 180"/>
                <a:gd name="T2" fmla="*/ 2147483647 w 294"/>
                <a:gd name="T3" fmla="*/ 2147483647 h 180"/>
                <a:gd name="T4" fmla="*/ 2147483647 w 294"/>
                <a:gd name="T5" fmla="*/ 2147483647 h 180"/>
                <a:gd name="T6" fmla="*/ 2147483647 w 294"/>
                <a:gd name="T7" fmla="*/ 2147483647 h 180"/>
                <a:gd name="T8" fmla="*/ 2147483647 w 294"/>
                <a:gd name="T9" fmla="*/ 2147483647 h 180"/>
                <a:gd name="T10" fmla="*/ 2147483647 w 294"/>
                <a:gd name="T11" fmla="*/ 2147483647 h 180"/>
                <a:gd name="T12" fmla="*/ 2147483647 w 294"/>
                <a:gd name="T13" fmla="*/ 2147483647 h 180"/>
                <a:gd name="T14" fmla="*/ 2147483647 w 294"/>
                <a:gd name="T15" fmla="*/ 2147483647 h 180"/>
                <a:gd name="T16" fmla="*/ 2147483647 w 294"/>
                <a:gd name="T17" fmla="*/ 2147483647 h 180"/>
                <a:gd name="T18" fmla="*/ 2147483647 w 294"/>
                <a:gd name="T19" fmla="*/ 2147483647 h 180"/>
                <a:gd name="T20" fmla="*/ 2147483647 w 294"/>
                <a:gd name="T21" fmla="*/ 2147483647 h 180"/>
                <a:gd name="T22" fmla="*/ 2147483647 w 294"/>
                <a:gd name="T23" fmla="*/ 2147483647 h 180"/>
                <a:gd name="T24" fmla="*/ 2147483647 w 294"/>
                <a:gd name="T25" fmla="*/ 2147483647 h 180"/>
                <a:gd name="T26" fmla="*/ 2147483647 w 294"/>
                <a:gd name="T27" fmla="*/ 2147483647 h 180"/>
                <a:gd name="T28" fmla="*/ 2147483647 w 294"/>
                <a:gd name="T29" fmla="*/ 2147483647 h 180"/>
                <a:gd name="T30" fmla="*/ 2147483647 w 294"/>
                <a:gd name="T31" fmla="*/ 2147483647 h 180"/>
                <a:gd name="T32" fmla="*/ 2147483647 w 294"/>
                <a:gd name="T33" fmla="*/ 2147483647 h 180"/>
                <a:gd name="T34" fmla="*/ 2147483647 w 294"/>
                <a:gd name="T35" fmla="*/ 2147483647 h 180"/>
                <a:gd name="T36" fmla="*/ 2147483647 w 294"/>
                <a:gd name="T37" fmla="*/ 2147483647 h 180"/>
                <a:gd name="T38" fmla="*/ 2147483647 w 294"/>
                <a:gd name="T39" fmla="*/ 2147483647 h 180"/>
                <a:gd name="T40" fmla="*/ 2147483647 w 294"/>
                <a:gd name="T41" fmla="*/ 2147483647 h 180"/>
                <a:gd name="T42" fmla="*/ 2147483647 w 294"/>
                <a:gd name="T43" fmla="*/ 2147483647 h 180"/>
                <a:gd name="T44" fmla="*/ 2147483647 w 294"/>
                <a:gd name="T45" fmla="*/ 2147483647 h 180"/>
                <a:gd name="T46" fmla="*/ 2147483647 w 294"/>
                <a:gd name="T47" fmla="*/ 2147483647 h 180"/>
                <a:gd name="T48" fmla="*/ 2147483647 w 294"/>
                <a:gd name="T49" fmla="*/ 2147483647 h 180"/>
                <a:gd name="T50" fmla="*/ 2147483647 w 294"/>
                <a:gd name="T51" fmla="*/ 2147483647 h 180"/>
                <a:gd name="T52" fmla="*/ 2147483647 w 294"/>
                <a:gd name="T53" fmla="*/ 2147483647 h 180"/>
                <a:gd name="T54" fmla="*/ 2147483647 w 294"/>
                <a:gd name="T55" fmla="*/ 2147483647 h 180"/>
                <a:gd name="T56" fmla="*/ 2147483647 w 294"/>
                <a:gd name="T57" fmla="*/ 2147483647 h 180"/>
                <a:gd name="T58" fmla="*/ 2147483647 w 294"/>
                <a:gd name="T59" fmla="*/ 2147483647 h 180"/>
                <a:gd name="T60" fmla="*/ 2147483647 w 294"/>
                <a:gd name="T61" fmla="*/ 2147483647 h 180"/>
                <a:gd name="T62" fmla="*/ 2147483647 w 294"/>
                <a:gd name="T63" fmla="*/ 2147483647 h 180"/>
                <a:gd name="T64" fmla="*/ 2147483647 w 294"/>
                <a:gd name="T65" fmla="*/ 2147483647 h 180"/>
                <a:gd name="T66" fmla="*/ 2147483647 w 294"/>
                <a:gd name="T67" fmla="*/ 2147483647 h 180"/>
                <a:gd name="T68" fmla="*/ 2147483647 w 294"/>
                <a:gd name="T69" fmla="*/ 2147483647 h 180"/>
                <a:gd name="T70" fmla="*/ 2147483647 w 294"/>
                <a:gd name="T71" fmla="*/ 2147483647 h 180"/>
                <a:gd name="T72" fmla="*/ 2147483647 w 294"/>
                <a:gd name="T73" fmla="*/ 2147483647 h 180"/>
                <a:gd name="T74" fmla="*/ 2147483647 w 294"/>
                <a:gd name="T75" fmla="*/ 2147483647 h 180"/>
                <a:gd name="T76" fmla="*/ 2147483647 w 294"/>
                <a:gd name="T77" fmla="*/ 2147483647 h 180"/>
                <a:gd name="T78" fmla="*/ 2147483647 w 294"/>
                <a:gd name="T79" fmla="*/ 2147483647 h 180"/>
                <a:gd name="T80" fmla="*/ 2147483647 w 294"/>
                <a:gd name="T81" fmla="*/ 2147483647 h 180"/>
                <a:gd name="T82" fmla="*/ 2147483647 w 294"/>
                <a:gd name="T83" fmla="*/ 2147483647 h 180"/>
                <a:gd name="T84" fmla="*/ 2147483647 w 294"/>
                <a:gd name="T85" fmla="*/ 2147483647 h 180"/>
                <a:gd name="T86" fmla="*/ 2147483647 w 294"/>
                <a:gd name="T87" fmla="*/ 2147483647 h 180"/>
                <a:gd name="T88" fmla="*/ 2147483647 w 294"/>
                <a:gd name="T89" fmla="*/ 2147483647 h 180"/>
                <a:gd name="T90" fmla="*/ 2147483647 w 294"/>
                <a:gd name="T91" fmla="*/ 2147483647 h 180"/>
                <a:gd name="T92" fmla="*/ 2147483647 w 294"/>
                <a:gd name="T93" fmla="*/ 2147483647 h 180"/>
                <a:gd name="T94" fmla="*/ 2147483647 w 294"/>
                <a:gd name="T95" fmla="*/ 2147483647 h 180"/>
                <a:gd name="T96" fmla="*/ 2147483647 w 294"/>
                <a:gd name="T97" fmla="*/ 2147483647 h 180"/>
                <a:gd name="T98" fmla="*/ 2147483647 w 294"/>
                <a:gd name="T99" fmla="*/ 2147483647 h 180"/>
                <a:gd name="T100" fmla="*/ 2147483647 w 294"/>
                <a:gd name="T101" fmla="*/ 2147483647 h 180"/>
                <a:gd name="T102" fmla="*/ 2147483647 w 294"/>
                <a:gd name="T103" fmla="*/ 2147483647 h 180"/>
                <a:gd name="T104" fmla="*/ 2147483647 w 294"/>
                <a:gd name="T105" fmla="*/ 2147483647 h 180"/>
                <a:gd name="T106" fmla="*/ 2147483647 w 294"/>
                <a:gd name="T107" fmla="*/ 2147483647 h 180"/>
                <a:gd name="T108" fmla="*/ 2147483647 w 294"/>
                <a:gd name="T109" fmla="*/ 2147483647 h 180"/>
                <a:gd name="T110" fmla="*/ 2147483647 w 294"/>
                <a:gd name="T111" fmla="*/ 2147483647 h 180"/>
                <a:gd name="T112" fmla="*/ 2147483647 w 294"/>
                <a:gd name="T113" fmla="*/ 2147483647 h 180"/>
                <a:gd name="T114" fmla="*/ 2147483647 w 294"/>
                <a:gd name="T115" fmla="*/ 2147483647 h 180"/>
                <a:gd name="T116" fmla="*/ 2147483647 w 294"/>
                <a:gd name="T117" fmla="*/ 2147483647 h 180"/>
                <a:gd name="T118" fmla="*/ 2147483647 w 294"/>
                <a:gd name="T119" fmla="*/ 2147483647 h 180"/>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w 294"/>
                <a:gd name="T181" fmla="*/ 0 h 180"/>
                <a:gd name="T182" fmla="*/ 294 w 294"/>
                <a:gd name="T183" fmla="*/ 180 h 180"/>
              </a:gdLst>
              <a:ahLst/>
              <a:cxnLst>
                <a:cxn ang="T120">
                  <a:pos x="T0" y="T1"/>
                </a:cxn>
                <a:cxn ang="T121">
                  <a:pos x="T2" y="T3"/>
                </a:cxn>
                <a:cxn ang="T122">
                  <a:pos x="T4" y="T5"/>
                </a:cxn>
                <a:cxn ang="T123">
                  <a:pos x="T6" y="T7"/>
                </a:cxn>
                <a:cxn ang="T124">
                  <a:pos x="T8" y="T9"/>
                </a:cxn>
                <a:cxn ang="T125">
                  <a:pos x="T10" y="T11"/>
                </a:cxn>
                <a:cxn ang="T126">
                  <a:pos x="T12" y="T13"/>
                </a:cxn>
                <a:cxn ang="T127">
                  <a:pos x="T14" y="T15"/>
                </a:cxn>
                <a:cxn ang="T128">
                  <a:pos x="T16" y="T17"/>
                </a:cxn>
                <a:cxn ang="T129">
                  <a:pos x="T18" y="T19"/>
                </a:cxn>
                <a:cxn ang="T130">
                  <a:pos x="T20" y="T21"/>
                </a:cxn>
                <a:cxn ang="T131">
                  <a:pos x="T22" y="T23"/>
                </a:cxn>
                <a:cxn ang="T132">
                  <a:pos x="T24" y="T25"/>
                </a:cxn>
                <a:cxn ang="T133">
                  <a:pos x="T26" y="T27"/>
                </a:cxn>
                <a:cxn ang="T134">
                  <a:pos x="T28" y="T29"/>
                </a:cxn>
                <a:cxn ang="T135">
                  <a:pos x="T30" y="T31"/>
                </a:cxn>
                <a:cxn ang="T136">
                  <a:pos x="T32" y="T33"/>
                </a:cxn>
                <a:cxn ang="T137">
                  <a:pos x="T34" y="T35"/>
                </a:cxn>
                <a:cxn ang="T138">
                  <a:pos x="T36" y="T37"/>
                </a:cxn>
                <a:cxn ang="T139">
                  <a:pos x="T38" y="T39"/>
                </a:cxn>
                <a:cxn ang="T140">
                  <a:pos x="T40" y="T41"/>
                </a:cxn>
                <a:cxn ang="T141">
                  <a:pos x="T42" y="T43"/>
                </a:cxn>
                <a:cxn ang="T142">
                  <a:pos x="T44" y="T45"/>
                </a:cxn>
                <a:cxn ang="T143">
                  <a:pos x="T46" y="T47"/>
                </a:cxn>
                <a:cxn ang="T144">
                  <a:pos x="T48" y="T49"/>
                </a:cxn>
                <a:cxn ang="T145">
                  <a:pos x="T50" y="T51"/>
                </a:cxn>
                <a:cxn ang="T146">
                  <a:pos x="T52" y="T53"/>
                </a:cxn>
                <a:cxn ang="T147">
                  <a:pos x="T54" y="T55"/>
                </a:cxn>
                <a:cxn ang="T148">
                  <a:pos x="T56" y="T57"/>
                </a:cxn>
                <a:cxn ang="T149">
                  <a:pos x="T58" y="T59"/>
                </a:cxn>
                <a:cxn ang="T150">
                  <a:pos x="T60" y="T61"/>
                </a:cxn>
                <a:cxn ang="T151">
                  <a:pos x="T62" y="T63"/>
                </a:cxn>
                <a:cxn ang="T152">
                  <a:pos x="T64" y="T65"/>
                </a:cxn>
                <a:cxn ang="T153">
                  <a:pos x="T66" y="T67"/>
                </a:cxn>
                <a:cxn ang="T154">
                  <a:pos x="T68" y="T69"/>
                </a:cxn>
                <a:cxn ang="T155">
                  <a:pos x="T70" y="T71"/>
                </a:cxn>
                <a:cxn ang="T156">
                  <a:pos x="T72" y="T73"/>
                </a:cxn>
                <a:cxn ang="T157">
                  <a:pos x="T74" y="T75"/>
                </a:cxn>
                <a:cxn ang="T158">
                  <a:pos x="T76" y="T77"/>
                </a:cxn>
                <a:cxn ang="T159">
                  <a:pos x="T78" y="T79"/>
                </a:cxn>
                <a:cxn ang="T160">
                  <a:pos x="T80" y="T81"/>
                </a:cxn>
                <a:cxn ang="T161">
                  <a:pos x="T82" y="T83"/>
                </a:cxn>
                <a:cxn ang="T162">
                  <a:pos x="T84" y="T85"/>
                </a:cxn>
                <a:cxn ang="T163">
                  <a:pos x="T86" y="T87"/>
                </a:cxn>
                <a:cxn ang="T164">
                  <a:pos x="T88" y="T89"/>
                </a:cxn>
                <a:cxn ang="T165">
                  <a:pos x="T90" y="T91"/>
                </a:cxn>
                <a:cxn ang="T166">
                  <a:pos x="T92" y="T93"/>
                </a:cxn>
                <a:cxn ang="T167">
                  <a:pos x="T94" y="T95"/>
                </a:cxn>
                <a:cxn ang="T168">
                  <a:pos x="T96" y="T97"/>
                </a:cxn>
                <a:cxn ang="T169">
                  <a:pos x="T98" y="T99"/>
                </a:cxn>
                <a:cxn ang="T170">
                  <a:pos x="T100" y="T101"/>
                </a:cxn>
                <a:cxn ang="T171">
                  <a:pos x="T102" y="T103"/>
                </a:cxn>
                <a:cxn ang="T172">
                  <a:pos x="T104" y="T105"/>
                </a:cxn>
                <a:cxn ang="T173">
                  <a:pos x="T106" y="T107"/>
                </a:cxn>
                <a:cxn ang="T174">
                  <a:pos x="T108" y="T109"/>
                </a:cxn>
                <a:cxn ang="T175">
                  <a:pos x="T110" y="T111"/>
                </a:cxn>
                <a:cxn ang="T176">
                  <a:pos x="T112" y="T113"/>
                </a:cxn>
                <a:cxn ang="T177">
                  <a:pos x="T114" y="T115"/>
                </a:cxn>
                <a:cxn ang="T178">
                  <a:pos x="T116" y="T117"/>
                </a:cxn>
                <a:cxn ang="T179">
                  <a:pos x="T118" y="T119"/>
                </a:cxn>
              </a:cxnLst>
              <a:rect l="T180" t="T181" r="T182" b="T183"/>
              <a:pathLst>
                <a:path w="294" h="180">
                  <a:moveTo>
                    <a:pt x="294" y="126"/>
                  </a:moveTo>
                  <a:lnTo>
                    <a:pt x="294" y="128"/>
                  </a:lnTo>
                  <a:lnTo>
                    <a:pt x="292" y="128"/>
                  </a:lnTo>
                  <a:lnTo>
                    <a:pt x="292" y="126"/>
                  </a:lnTo>
                  <a:lnTo>
                    <a:pt x="290" y="128"/>
                  </a:lnTo>
                  <a:lnTo>
                    <a:pt x="290" y="126"/>
                  </a:lnTo>
                  <a:lnTo>
                    <a:pt x="288" y="126"/>
                  </a:lnTo>
                  <a:lnTo>
                    <a:pt x="286" y="124"/>
                  </a:lnTo>
                  <a:lnTo>
                    <a:pt x="280" y="122"/>
                  </a:lnTo>
                  <a:lnTo>
                    <a:pt x="278" y="122"/>
                  </a:lnTo>
                  <a:lnTo>
                    <a:pt x="278" y="124"/>
                  </a:lnTo>
                  <a:lnTo>
                    <a:pt x="278" y="126"/>
                  </a:lnTo>
                  <a:lnTo>
                    <a:pt x="278" y="128"/>
                  </a:lnTo>
                  <a:lnTo>
                    <a:pt x="278" y="130"/>
                  </a:lnTo>
                  <a:lnTo>
                    <a:pt x="276" y="130"/>
                  </a:lnTo>
                  <a:lnTo>
                    <a:pt x="274" y="130"/>
                  </a:lnTo>
                  <a:lnTo>
                    <a:pt x="268" y="130"/>
                  </a:lnTo>
                  <a:lnTo>
                    <a:pt x="266" y="130"/>
                  </a:lnTo>
                  <a:lnTo>
                    <a:pt x="264" y="132"/>
                  </a:lnTo>
                  <a:lnTo>
                    <a:pt x="262" y="132"/>
                  </a:lnTo>
                  <a:lnTo>
                    <a:pt x="262" y="134"/>
                  </a:lnTo>
                  <a:lnTo>
                    <a:pt x="264" y="136"/>
                  </a:lnTo>
                  <a:lnTo>
                    <a:pt x="264" y="138"/>
                  </a:lnTo>
                  <a:lnTo>
                    <a:pt x="262" y="140"/>
                  </a:lnTo>
                  <a:lnTo>
                    <a:pt x="262" y="142"/>
                  </a:lnTo>
                  <a:lnTo>
                    <a:pt x="262" y="144"/>
                  </a:lnTo>
                  <a:lnTo>
                    <a:pt x="262" y="146"/>
                  </a:lnTo>
                  <a:lnTo>
                    <a:pt x="262" y="148"/>
                  </a:lnTo>
                  <a:lnTo>
                    <a:pt x="262" y="150"/>
                  </a:lnTo>
                  <a:lnTo>
                    <a:pt x="262" y="152"/>
                  </a:lnTo>
                  <a:lnTo>
                    <a:pt x="260" y="152"/>
                  </a:lnTo>
                  <a:lnTo>
                    <a:pt x="258" y="152"/>
                  </a:lnTo>
                  <a:lnTo>
                    <a:pt x="256" y="154"/>
                  </a:lnTo>
                  <a:lnTo>
                    <a:pt x="254" y="156"/>
                  </a:lnTo>
                  <a:lnTo>
                    <a:pt x="252" y="158"/>
                  </a:lnTo>
                  <a:lnTo>
                    <a:pt x="250" y="158"/>
                  </a:lnTo>
                  <a:lnTo>
                    <a:pt x="248" y="158"/>
                  </a:lnTo>
                  <a:lnTo>
                    <a:pt x="246" y="158"/>
                  </a:lnTo>
                  <a:lnTo>
                    <a:pt x="244" y="158"/>
                  </a:lnTo>
                  <a:lnTo>
                    <a:pt x="244" y="160"/>
                  </a:lnTo>
                  <a:lnTo>
                    <a:pt x="242" y="162"/>
                  </a:lnTo>
                  <a:lnTo>
                    <a:pt x="240" y="162"/>
                  </a:lnTo>
                  <a:lnTo>
                    <a:pt x="238" y="162"/>
                  </a:lnTo>
                  <a:lnTo>
                    <a:pt x="238" y="164"/>
                  </a:lnTo>
                  <a:lnTo>
                    <a:pt x="240" y="166"/>
                  </a:lnTo>
                  <a:lnTo>
                    <a:pt x="238" y="166"/>
                  </a:lnTo>
                  <a:lnTo>
                    <a:pt x="238" y="168"/>
                  </a:lnTo>
                  <a:lnTo>
                    <a:pt x="238" y="170"/>
                  </a:lnTo>
                  <a:lnTo>
                    <a:pt x="240" y="170"/>
                  </a:lnTo>
                  <a:lnTo>
                    <a:pt x="240" y="172"/>
                  </a:lnTo>
                  <a:lnTo>
                    <a:pt x="238" y="172"/>
                  </a:lnTo>
                  <a:lnTo>
                    <a:pt x="236" y="174"/>
                  </a:lnTo>
                  <a:lnTo>
                    <a:pt x="234" y="174"/>
                  </a:lnTo>
                  <a:lnTo>
                    <a:pt x="232" y="176"/>
                  </a:lnTo>
                  <a:lnTo>
                    <a:pt x="230" y="178"/>
                  </a:lnTo>
                  <a:lnTo>
                    <a:pt x="230" y="176"/>
                  </a:lnTo>
                  <a:lnTo>
                    <a:pt x="228" y="176"/>
                  </a:lnTo>
                  <a:lnTo>
                    <a:pt x="226" y="176"/>
                  </a:lnTo>
                  <a:lnTo>
                    <a:pt x="226" y="178"/>
                  </a:lnTo>
                  <a:lnTo>
                    <a:pt x="224" y="178"/>
                  </a:lnTo>
                  <a:lnTo>
                    <a:pt x="224" y="180"/>
                  </a:lnTo>
                  <a:lnTo>
                    <a:pt x="224" y="178"/>
                  </a:lnTo>
                  <a:lnTo>
                    <a:pt x="224" y="176"/>
                  </a:lnTo>
                  <a:lnTo>
                    <a:pt x="220" y="174"/>
                  </a:lnTo>
                  <a:lnTo>
                    <a:pt x="218" y="172"/>
                  </a:lnTo>
                  <a:lnTo>
                    <a:pt x="216" y="172"/>
                  </a:lnTo>
                  <a:lnTo>
                    <a:pt x="214" y="172"/>
                  </a:lnTo>
                  <a:lnTo>
                    <a:pt x="212" y="172"/>
                  </a:lnTo>
                  <a:lnTo>
                    <a:pt x="208" y="172"/>
                  </a:lnTo>
                  <a:lnTo>
                    <a:pt x="208" y="170"/>
                  </a:lnTo>
                  <a:lnTo>
                    <a:pt x="206" y="170"/>
                  </a:lnTo>
                  <a:lnTo>
                    <a:pt x="204" y="170"/>
                  </a:lnTo>
                  <a:lnTo>
                    <a:pt x="204" y="168"/>
                  </a:lnTo>
                  <a:lnTo>
                    <a:pt x="202" y="166"/>
                  </a:lnTo>
                  <a:lnTo>
                    <a:pt x="202" y="168"/>
                  </a:lnTo>
                  <a:lnTo>
                    <a:pt x="200" y="168"/>
                  </a:lnTo>
                  <a:lnTo>
                    <a:pt x="200" y="166"/>
                  </a:lnTo>
                  <a:lnTo>
                    <a:pt x="200" y="162"/>
                  </a:lnTo>
                  <a:lnTo>
                    <a:pt x="198" y="160"/>
                  </a:lnTo>
                  <a:lnTo>
                    <a:pt x="198" y="156"/>
                  </a:lnTo>
                  <a:lnTo>
                    <a:pt x="198" y="154"/>
                  </a:lnTo>
                  <a:lnTo>
                    <a:pt x="196" y="154"/>
                  </a:lnTo>
                  <a:lnTo>
                    <a:pt x="196" y="152"/>
                  </a:lnTo>
                  <a:lnTo>
                    <a:pt x="194" y="150"/>
                  </a:lnTo>
                  <a:lnTo>
                    <a:pt x="194" y="146"/>
                  </a:lnTo>
                  <a:lnTo>
                    <a:pt x="194" y="144"/>
                  </a:lnTo>
                  <a:lnTo>
                    <a:pt x="190" y="144"/>
                  </a:lnTo>
                  <a:lnTo>
                    <a:pt x="188" y="144"/>
                  </a:lnTo>
                  <a:lnTo>
                    <a:pt x="186" y="144"/>
                  </a:lnTo>
                  <a:lnTo>
                    <a:pt x="184" y="144"/>
                  </a:lnTo>
                  <a:lnTo>
                    <a:pt x="182" y="144"/>
                  </a:lnTo>
                  <a:lnTo>
                    <a:pt x="178" y="144"/>
                  </a:lnTo>
                  <a:lnTo>
                    <a:pt x="174" y="138"/>
                  </a:lnTo>
                  <a:lnTo>
                    <a:pt x="172" y="138"/>
                  </a:lnTo>
                  <a:lnTo>
                    <a:pt x="172" y="136"/>
                  </a:lnTo>
                  <a:lnTo>
                    <a:pt x="170" y="136"/>
                  </a:lnTo>
                  <a:lnTo>
                    <a:pt x="170" y="134"/>
                  </a:lnTo>
                  <a:lnTo>
                    <a:pt x="166" y="132"/>
                  </a:lnTo>
                  <a:lnTo>
                    <a:pt x="164" y="132"/>
                  </a:lnTo>
                  <a:lnTo>
                    <a:pt x="160" y="130"/>
                  </a:lnTo>
                  <a:lnTo>
                    <a:pt x="158" y="130"/>
                  </a:lnTo>
                  <a:lnTo>
                    <a:pt x="156" y="128"/>
                  </a:lnTo>
                  <a:lnTo>
                    <a:pt x="154" y="126"/>
                  </a:lnTo>
                  <a:lnTo>
                    <a:pt x="154" y="124"/>
                  </a:lnTo>
                  <a:lnTo>
                    <a:pt x="154" y="122"/>
                  </a:lnTo>
                  <a:lnTo>
                    <a:pt x="152" y="122"/>
                  </a:lnTo>
                  <a:lnTo>
                    <a:pt x="150" y="122"/>
                  </a:lnTo>
                  <a:lnTo>
                    <a:pt x="148" y="122"/>
                  </a:lnTo>
                  <a:lnTo>
                    <a:pt x="148" y="120"/>
                  </a:lnTo>
                  <a:lnTo>
                    <a:pt x="146" y="120"/>
                  </a:lnTo>
                  <a:lnTo>
                    <a:pt x="144" y="118"/>
                  </a:lnTo>
                  <a:lnTo>
                    <a:pt x="144" y="120"/>
                  </a:lnTo>
                  <a:lnTo>
                    <a:pt x="142" y="120"/>
                  </a:lnTo>
                  <a:lnTo>
                    <a:pt x="140" y="120"/>
                  </a:lnTo>
                  <a:lnTo>
                    <a:pt x="138" y="120"/>
                  </a:lnTo>
                  <a:lnTo>
                    <a:pt x="136" y="120"/>
                  </a:lnTo>
                  <a:lnTo>
                    <a:pt x="132" y="118"/>
                  </a:lnTo>
                  <a:lnTo>
                    <a:pt x="130" y="116"/>
                  </a:lnTo>
                  <a:lnTo>
                    <a:pt x="120" y="112"/>
                  </a:lnTo>
                  <a:lnTo>
                    <a:pt x="118" y="112"/>
                  </a:lnTo>
                  <a:lnTo>
                    <a:pt x="116" y="112"/>
                  </a:lnTo>
                  <a:lnTo>
                    <a:pt x="114" y="112"/>
                  </a:lnTo>
                  <a:lnTo>
                    <a:pt x="112" y="112"/>
                  </a:lnTo>
                  <a:lnTo>
                    <a:pt x="112" y="110"/>
                  </a:lnTo>
                  <a:lnTo>
                    <a:pt x="112" y="108"/>
                  </a:lnTo>
                  <a:lnTo>
                    <a:pt x="108" y="104"/>
                  </a:lnTo>
                  <a:lnTo>
                    <a:pt x="106" y="104"/>
                  </a:lnTo>
                  <a:lnTo>
                    <a:pt x="106" y="106"/>
                  </a:lnTo>
                  <a:lnTo>
                    <a:pt x="104" y="106"/>
                  </a:lnTo>
                  <a:lnTo>
                    <a:pt x="102" y="106"/>
                  </a:lnTo>
                  <a:lnTo>
                    <a:pt x="100" y="106"/>
                  </a:lnTo>
                  <a:lnTo>
                    <a:pt x="100" y="104"/>
                  </a:lnTo>
                  <a:lnTo>
                    <a:pt x="98" y="104"/>
                  </a:lnTo>
                  <a:lnTo>
                    <a:pt x="96" y="104"/>
                  </a:lnTo>
                  <a:lnTo>
                    <a:pt x="94" y="104"/>
                  </a:lnTo>
                  <a:lnTo>
                    <a:pt x="94" y="106"/>
                  </a:lnTo>
                  <a:lnTo>
                    <a:pt x="92" y="106"/>
                  </a:lnTo>
                  <a:lnTo>
                    <a:pt x="94" y="108"/>
                  </a:lnTo>
                  <a:lnTo>
                    <a:pt x="92" y="110"/>
                  </a:lnTo>
                  <a:lnTo>
                    <a:pt x="90" y="108"/>
                  </a:lnTo>
                  <a:lnTo>
                    <a:pt x="88" y="108"/>
                  </a:lnTo>
                  <a:lnTo>
                    <a:pt x="88" y="110"/>
                  </a:lnTo>
                  <a:lnTo>
                    <a:pt x="86" y="110"/>
                  </a:lnTo>
                  <a:lnTo>
                    <a:pt x="84" y="108"/>
                  </a:lnTo>
                  <a:lnTo>
                    <a:pt x="82" y="108"/>
                  </a:lnTo>
                  <a:lnTo>
                    <a:pt x="80" y="108"/>
                  </a:lnTo>
                  <a:lnTo>
                    <a:pt x="78" y="108"/>
                  </a:lnTo>
                  <a:lnTo>
                    <a:pt x="76" y="108"/>
                  </a:lnTo>
                  <a:lnTo>
                    <a:pt x="74" y="110"/>
                  </a:lnTo>
                  <a:lnTo>
                    <a:pt x="72" y="112"/>
                  </a:lnTo>
                  <a:lnTo>
                    <a:pt x="70" y="112"/>
                  </a:lnTo>
                  <a:lnTo>
                    <a:pt x="68" y="114"/>
                  </a:lnTo>
                  <a:lnTo>
                    <a:pt x="66" y="116"/>
                  </a:lnTo>
                  <a:lnTo>
                    <a:pt x="64" y="118"/>
                  </a:lnTo>
                  <a:lnTo>
                    <a:pt x="64" y="120"/>
                  </a:lnTo>
                  <a:lnTo>
                    <a:pt x="66" y="122"/>
                  </a:lnTo>
                  <a:lnTo>
                    <a:pt x="64" y="122"/>
                  </a:lnTo>
                  <a:lnTo>
                    <a:pt x="64" y="124"/>
                  </a:lnTo>
                  <a:lnTo>
                    <a:pt x="62" y="124"/>
                  </a:lnTo>
                  <a:lnTo>
                    <a:pt x="60" y="124"/>
                  </a:lnTo>
                  <a:lnTo>
                    <a:pt x="60" y="126"/>
                  </a:lnTo>
                  <a:lnTo>
                    <a:pt x="58" y="126"/>
                  </a:lnTo>
                  <a:lnTo>
                    <a:pt x="54" y="128"/>
                  </a:lnTo>
                  <a:lnTo>
                    <a:pt x="50" y="126"/>
                  </a:lnTo>
                  <a:lnTo>
                    <a:pt x="50" y="124"/>
                  </a:lnTo>
                  <a:lnTo>
                    <a:pt x="48" y="122"/>
                  </a:lnTo>
                  <a:lnTo>
                    <a:pt x="46" y="118"/>
                  </a:lnTo>
                  <a:lnTo>
                    <a:pt x="46" y="116"/>
                  </a:lnTo>
                  <a:lnTo>
                    <a:pt x="46" y="114"/>
                  </a:lnTo>
                  <a:lnTo>
                    <a:pt x="44" y="112"/>
                  </a:lnTo>
                  <a:lnTo>
                    <a:pt x="44" y="110"/>
                  </a:lnTo>
                  <a:lnTo>
                    <a:pt x="44" y="108"/>
                  </a:lnTo>
                  <a:lnTo>
                    <a:pt x="44" y="106"/>
                  </a:lnTo>
                  <a:lnTo>
                    <a:pt x="44" y="104"/>
                  </a:lnTo>
                  <a:lnTo>
                    <a:pt x="44" y="102"/>
                  </a:lnTo>
                  <a:lnTo>
                    <a:pt x="42" y="102"/>
                  </a:lnTo>
                  <a:lnTo>
                    <a:pt x="42" y="100"/>
                  </a:lnTo>
                  <a:lnTo>
                    <a:pt x="42" y="98"/>
                  </a:lnTo>
                  <a:lnTo>
                    <a:pt x="42" y="96"/>
                  </a:lnTo>
                  <a:lnTo>
                    <a:pt x="44" y="94"/>
                  </a:lnTo>
                  <a:lnTo>
                    <a:pt x="44" y="90"/>
                  </a:lnTo>
                  <a:lnTo>
                    <a:pt x="40" y="88"/>
                  </a:lnTo>
                  <a:lnTo>
                    <a:pt x="38" y="88"/>
                  </a:lnTo>
                  <a:lnTo>
                    <a:pt x="38" y="86"/>
                  </a:lnTo>
                  <a:lnTo>
                    <a:pt x="36" y="86"/>
                  </a:lnTo>
                  <a:lnTo>
                    <a:pt x="34" y="82"/>
                  </a:lnTo>
                  <a:lnTo>
                    <a:pt x="34" y="80"/>
                  </a:lnTo>
                  <a:lnTo>
                    <a:pt x="32" y="80"/>
                  </a:lnTo>
                  <a:lnTo>
                    <a:pt x="30" y="80"/>
                  </a:lnTo>
                  <a:lnTo>
                    <a:pt x="28" y="80"/>
                  </a:lnTo>
                  <a:lnTo>
                    <a:pt x="26" y="80"/>
                  </a:lnTo>
                  <a:lnTo>
                    <a:pt x="24" y="80"/>
                  </a:lnTo>
                  <a:lnTo>
                    <a:pt x="26" y="82"/>
                  </a:lnTo>
                  <a:lnTo>
                    <a:pt x="26" y="84"/>
                  </a:lnTo>
                  <a:lnTo>
                    <a:pt x="24" y="80"/>
                  </a:lnTo>
                  <a:lnTo>
                    <a:pt x="24" y="78"/>
                  </a:lnTo>
                  <a:lnTo>
                    <a:pt x="24" y="74"/>
                  </a:lnTo>
                  <a:lnTo>
                    <a:pt x="26" y="72"/>
                  </a:lnTo>
                  <a:lnTo>
                    <a:pt x="26" y="74"/>
                  </a:lnTo>
                  <a:lnTo>
                    <a:pt x="24" y="74"/>
                  </a:lnTo>
                  <a:lnTo>
                    <a:pt x="24" y="76"/>
                  </a:lnTo>
                  <a:lnTo>
                    <a:pt x="26" y="76"/>
                  </a:lnTo>
                  <a:lnTo>
                    <a:pt x="28" y="76"/>
                  </a:lnTo>
                  <a:lnTo>
                    <a:pt x="30" y="76"/>
                  </a:lnTo>
                  <a:lnTo>
                    <a:pt x="32" y="76"/>
                  </a:lnTo>
                  <a:lnTo>
                    <a:pt x="32" y="78"/>
                  </a:lnTo>
                  <a:lnTo>
                    <a:pt x="36" y="76"/>
                  </a:lnTo>
                  <a:lnTo>
                    <a:pt x="34" y="74"/>
                  </a:lnTo>
                  <a:lnTo>
                    <a:pt x="32" y="74"/>
                  </a:lnTo>
                  <a:lnTo>
                    <a:pt x="30" y="72"/>
                  </a:lnTo>
                  <a:lnTo>
                    <a:pt x="28" y="72"/>
                  </a:lnTo>
                  <a:lnTo>
                    <a:pt x="30" y="72"/>
                  </a:lnTo>
                  <a:lnTo>
                    <a:pt x="28" y="72"/>
                  </a:lnTo>
                  <a:lnTo>
                    <a:pt x="28" y="70"/>
                  </a:lnTo>
                  <a:lnTo>
                    <a:pt x="28" y="66"/>
                  </a:lnTo>
                  <a:lnTo>
                    <a:pt x="30" y="66"/>
                  </a:lnTo>
                  <a:lnTo>
                    <a:pt x="30" y="64"/>
                  </a:lnTo>
                  <a:lnTo>
                    <a:pt x="26" y="64"/>
                  </a:lnTo>
                  <a:lnTo>
                    <a:pt x="24" y="66"/>
                  </a:lnTo>
                  <a:lnTo>
                    <a:pt x="20" y="64"/>
                  </a:lnTo>
                  <a:lnTo>
                    <a:pt x="18" y="64"/>
                  </a:lnTo>
                  <a:lnTo>
                    <a:pt x="16" y="64"/>
                  </a:lnTo>
                  <a:lnTo>
                    <a:pt x="18" y="66"/>
                  </a:lnTo>
                  <a:lnTo>
                    <a:pt x="18" y="68"/>
                  </a:lnTo>
                  <a:lnTo>
                    <a:pt x="20" y="70"/>
                  </a:lnTo>
                  <a:lnTo>
                    <a:pt x="18" y="68"/>
                  </a:lnTo>
                  <a:lnTo>
                    <a:pt x="16" y="68"/>
                  </a:lnTo>
                  <a:lnTo>
                    <a:pt x="16" y="66"/>
                  </a:lnTo>
                  <a:lnTo>
                    <a:pt x="14" y="64"/>
                  </a:lnTo>
                  <a:lnTo>
                    <a:pt x="12" y="62"/>
                  </a:lnTo>
                  <a:lnTo>
                    <a:pt x="12" y="58"/>
                  </a:lnTo>
                  <a:lnTo>
                    <a:pt x="10" y="58"/>
                  </a:lnTo>
                  <a:lnTo>
                    <a:pt x="10" y="54"/>
                  </a:lnTo>
                  <a:lnTo>
                    <a:pt x="10" y="52"/>
                  </a:lnTo>
                  <a:lnTo>
                    <a:pt x="12" y="52"/>
                  </a:lnTo>
                  <a:lnTo>
                    <a:pt x="12" y="50"/>
                  </a:lnTo>
                  <a:lnTo>
                    <a:pt x="12" y="48"/>
                  </a:lnTo>
                  <a:lnTo>
                    <a:pt x="10" y="48"/>
                  </a:lnTo>
                  <a:lnTo>
                    <a:pt x="12" y="46"/>
                  </a:lnTo>
                  <a:lnTo>
                    <a:pt x="12" y="44"/>
                  </a:lnTo>
                  <a:lnTo>
                    <a:pt x="10" y="42"/>
                  </a:lnTo>
                  <a:lnTo>
                    <a:pt x="10" y="40"/>
                  </a:lnTo>
                  <a:lnTo>
                    <a:pt x="12" y="40"/>
                  </a:lnTo>
                  <a:lnTo>
                    <a:pt x="14" y="44"/>
                  </a:lnTo>
                  <a:lnTo>
                    <a:pt x="14" y="46"/>
                  </a:lnTo>
                  <a:lnTo>
                    <a:pt x="16" y="46"/>
                  </a:lnTo>
                  <a:lnTo>
                    <a:pt x="16" y="48"/>
                  </a:lnTo>
                  <a:lnTo>
                    <a:pt x="18" y="48"/>
                  </a:lnTo>
                  <a:lnTo>
                    <a:pt x="20" y="48"/>
                  </a:lnTo>
                  <a:lnTo>
                    <a:pt x="22" y="48"/>
                  </a:lnTo>
                  <a:lnTo>
                    <a:pt x="24" y="48"/>
                  </a:lnTo>
                  <a:lnTo>
                    <a:pt x="26" y="48"/>
                  </a:lnTo>
                  <a:lnTo>
                    <a:pt x="26" y="46"/>
                  </a:lnTo>
                  <a:lnTo>
                    <a:pt x="24" y="46"/>
                  </a:lnTo>
                  <a:lnTo>
                    <a:pt x="24" y="44"/>
                  </a:lnTo>
                  <a:lnTo>
                    <a:pt x="26" y="44"/>
                  </a:lnTo>
                  <a:lnTo>
                    <a:pt x="26" y="46"/>
                  </a:lnTo>
                  <a:lnTo>
                    <a:pt x="28" y="50"/>
                  </a:lnTo>
                  <a:lnTo>
                    <a:pt x="30" y="50"/>
                  </a:lnTo>
                  <a:lnTo>
                    <a:pt x="32" y="50"/>
                  </a:lnTo>
                  <a:lnTo>
                    <a:pt x="36" y="50"/>
                  </a:lnTo>
                  <a:lnTo>
                    <a:pt x="36" y="48"/>
                  </a:lnTo>
                  <a:lnTo>
                    <a:pt x="38" y="48"/>
                  </a:lnTo>
                  <a:lnTo>
                    <a:pt x="38" y="50"/>
                  </a:lnTo>
                  <a:lnTo>
                    <a:pt x="40" y="50"/>
                  </a:lnTo>
                  <a:lnTo>
                    <a:pt x="42" y="50"/>
                  </a:lnTo>
                  <a:lnTo>
                    <a:pt x="42" y="48"/>
                  </a:lnTo>
                  <a:lnTo>
                    <a:pt x="40" y="48"/>
                  </a:lnTo>
                  <a:lnTo>
                    <a:pt x="38" y="44"/>
                  </a:lnTo>
                  <a:lnTo>
                    <a:pt x="40" y="44"/>
                  </a:lnTo>
                  <a:lnTo>
                    <a:pt x="42" y="44"/>
                  </a:lnTo>
                  <a:lnTo>
                    <a:pt x="44" y="46"/>
                  </a:lnTo>
                  <a:lnTo>
                    <a:pt x="46" y="46"/>
                  </a:lnTo>
                  <a:lnTo>
                    <a:pt x="48" y="44"/>
                  </a:lnTo>
                  <a:lnTo>
                    <a:pt x="48" y="42"/>
                  </a:lnTo>
                  <a:lnTo>
                    <a:pt x="46" y="38"/>
                  </a:lnTo>
                  <a:lnTo>
                    <a:pt x="42" y="36"/>
                  </a:lnTo>
                  <a:lnTo>
                    <a:pt x="40" y="36"/>
                  </a:lnTo>
                  <a:lnTo>
                    <a:pt x="40" y="34"/>
                  </a:lnTo>
                  <a:lnTo>
                    <a:pt x="38" y="34"/>
                  </a:lnTo>
                  <a:lnTo>
                    <a:pt x="36" y="34"/>
                  </a:lnTo>
                  <a:lnTo>
                    <a:pt x="32" y="30"/>
                  </a:lnTo>
                  <a:lnTo>
                    <a:pt x="30" y="28"/>
                  </a:lnTo>
                  <a:lnTo>
                    <a:pt x="30" y="26"/>
                  </a:lnTo>
                  <a:lnTo>
                    <a:pt x="28" y="24"/>
                  </a:lnTo>
                  <a:lnTo>
                    <a:pt x="28" y="22"/>
                  </a:lnTo>
                  <a:lnTo>
                    <a:pt x="26" y="20"/>
                  </a:lnTo>
                  <a:lnTo>
                    <a:pt x="26" y="16"/>
                  </a:lnTo>
                  <a:lnTo>
                    <a:pt x="24" y="16"/>
                  </a:lnTo>
                  <a:lnTo>
                    <a:pt x="24" y="14"/>
                  </a:lnTo>
                  <a:lnTo>
                    <a:pt x="22" y="14"/>
                  </a:lnTo>
                  <a:lnTo>
                    <a:pt x="20" y="14"/>
                  </a:lnTo>
                  <a:lnTo>
                    <a:pt x="18" y="14"/>
                  </a:lnTo>
                  <a:lnTo>
                    <a:pt x="16" y="14"/>
                  </a:lnTo>
                  <a:lnTo>
                    <a:pt x="12" y="16"/>
                  </a:lnTo>
                  <a:lnTo>
                    <a:pt x="10" y="14"/>
                  </a:lnTo>
                  <a:lnTo>
                    <a:pt x="8" y="16"/>
                  </a:lnTo>
                  <a:lnTo>
                    <a:pt x="6" y="18"/>
                  </a:lnTo>
                  <a:lnTo>
                    <a:pt x="6" y="22"/>
                  </a:lnTo>
                  <a:lnTo>
                    <a:pt x="6" y="24"/>
                  </a:lnTo>
                  <a:lnTo>
                    <a:pt x="8" y="26"/>
                  </a:lnTo>
                  <a:lnTo>
                    <a:pt x="8" y="28"/>
                  </a:lnTo>
                  <a:lnTo>
                    <a:pt x="8" y="30"/>
                  </a:lnTo>
                  <a:lnTo>
                    <a:pt x="6" y="30"/>
                  </a:lnTo>
                  <a:lnTo>
                    <a:pt x="6" y="32"/>
                  </a:lnTo>
                  <a:lnTo>
                    <a:pt x="8" y="34"/>
                  </a:lnTo>
                  <a:lnTo>
                    <a:pt x="8" y="36"/>
                  </a:lnTo>
                  <a:lnTo>
                    <a:pt x="10" y="36"/>
                  </a:lnTo>
                  <a:lnTo>
                    <a:pt x="10" y="38"/>
                  </a:lnTo>
                  <a:lnTo>
                    <a:pt x="10" y="40"/>
                  </a:lnTo>
                  <a:lnTo>
                    <a:pt x="8" y="38"/>
                  </a:lnTo>
                  <a:lnTo>
                    <a:pt x="10" y="38"/>
                  </a:lnTo>
                  <a:lnTo>
                    <a:pt x="8" y="38"/>
                  </a:lnTo>
                  <a:lnTo>
                    <a:pt x="8" y="36"/>
                  </a:lnTo>
                  <a:lnTo>
                    <a:pt x="6" y="34"/>
                  </a:lnTo>
                  <a:lnTo>
                    <a:pt x="6" y="32"/>
                  </a:lnTo>
                  <a:lnTo>
                    <a:pt x="4" y="32"/>
                  </a:lnTo>
                  <a:lnTo>
                    <a:pt x="4" y="30"/>
                  </a:lnTo>
                  <a:lnTo>
                    <a:pt x="2" y="30"/>
                  </a:lnTo>
                  <a:lnTo>
                    <a:pt x="2" y="28"/>
                  </a:lnTo>
                  <a:lnTo>
                    <a:pt x="2" y="26"/>
                  </a:lnTo>
                  <a:lnTo>
                    <a:pt x="2" y="24"/>
                  </a:lnTo>
                  <a:lnTo>
                    <a:pt x="0" y="24"/>
                  </a:lnTo>
                  <a:lnTo>
                    <a:pt x="0" y="22"/>
                  </a:lnTo>
                  <a:lnTo>
                    <a:pt x="4" y="16"/>
                  </a:lnTo>
                  <a:lnTo>
                    <a:pt x="4" y="14"/>
                  </a:lnTo>
                  <a:lnTo>
                    <a:pt x="6" y="14"/>
                  </a:lnTo>
                  <a:lnTo>
                    <a:pt x="12" y="12"/>
                  </a:lnTo>
                  <a:lnTo>
                    <a:pt x="14" y="10"/>
                  </a:lnTo>
                  <a:lnTo>
                    <a:pt x="16" y="10"/>
                  </a:lnTo>
                  <a:lnTo>
                    <a:pt x="18" y="10"/>
                  </a:lnTo>
                  <a:lnTo>
                    <a:pt x="20" y="10"/>
                  </a:lnTo>
                  <a:lnTo>
                    <a:pt x="22" y="10"/>
                  </a:lnTo>
                  <a:lnTo>
                    <a:pt x="22" y="8"/>
                  </a:lnTo>
                  <a:lnTo>
                    <a:pt x="24" y="8"/>
                  </a:lnTo>
                  <a:lnTo>
                    <a:pt x="26" y="8"/>
                  </a:lnTo>
                  <a:lnTo>
                    <a:pt x="28" y="8"/>
                  </a:lnTo>
                  <a:lnTo>
                    <a:pt x="30" y="10"/>
                  </a:lnTo>
                  <a:lnTo>
                    <a:pt x="32" y="10"/>
                  </a:lnTo>
                  <a:lnTo>
                    <a:pt x="38" y="14"/>
                  </a:lnTo>
                  <a:lnTo>
                    <a:pt x="40" y="16"/>
                  </a:lnTo>
                  <a:lnTo>
                    <a:pt x="42" y="16"/>
                  </a:lnTo>
                  <a:lnTo>
                    <a:pt x="46" y="18"/>
                  </a:lnTo>
                  <a:lnTo>
                    <a:pt x="46" y="20"/>
                  </a:lnTo>
                  <a:lnTo>
                    <a:pt x="46" y="22"/>
                  </a:lnTo>
                  <a:lnTo>
                    <a:pt x="48" y="22"/>
                  </a:lnTo>
                  <a:lnTo>
                    <a:pt x="50" y="24"/>
                  </a:lnTo>
                  <a:lnTo>
                    <a:pt x="50" y="26"/>
                  </a:lnTo>
                  <a:lnTo>
                    <a:pt x="52" y="28"/>
                  </a:lnTo>
                  <a:lnTo>
                    <a:pt x="52" y="30"/>
                  </a:lnTo>
                  <a:lnTo>
                    <a:pt x="54" y="30"/>
                  </a:lnTo>
                  <a:lnTo>
                    <a:pt x="54" y="32"/>
                  </a:lnTo>
                  <a:lnTo>
                    <a:pt x="56" y="32"/>
                  </a:lnTo>
                  <a:lnTo>
                    <a:pt x="58" y="34"/>
                  </a:lnTo>
                  <a:lnTo>
                    <a:pt x="60" y="34"/>
                  </a:lnTo>
                  <a:lnTo>
                    <a:pt x="60" y="36"/>
                  </a:lnTo>
                  <a:lnTo>
                    <a:pt x="62" y="34"/>
                  </a:lnTo>
                  <a:lnTo>
                    <a:pt x="64" y="34"/>
                  </a:lnTo>
                  <a:lnTo>
                    <a:pt x="66" y="34"/>
                  </a:lnTo>
                  <a:lnTo>
                    <a:pt x="68" y="34"/>
                  </a:lnTo>
                  <a:lnTo>
                    <a:pt x="72" y="34"/>
                  </a:lnTo>
                  <a:lnTo>
                    <a:pt x="76" y="34"/>
                  </a:lnTo>
                  <a:lnTo>
                    <a:pt x="80" y="34"/>
                  </a:lnTo>
                  <a:lnTo>
                    <a:pt x="82" y="34"/>
                  </a:lnTo>
                  <a:lnTo>
                    <a:pt x="84" y="34"/>
                  </a:lnTo>
                  <a:lnTo>
                    <a:pt x="86" y="34"/>
                  </a:lnTo>
                  <a:lnTo>
                    <a:pt x="88" y="34"/>
                  </a:lnTo>
                  <a:lnTo>
                    <a:pt x="90" y="36"/>
                  </a:lnTo>
                  <a:lnTo>
                    <a:pt x="90" y="34"/>
                  </a:lnTo>
                  <a:lnTo>
                    <a:pt x="92" y="32"/>
                  </a:lnTo>
                  <a:lnTo>
                    <a:pt x="90" y="32"/>
                  </a:lnTo>
                  <a:lnTo>
                    <a:pt x="90" y="30"/>
                  </a:lnTo>
                  <a:lnTo>
                    <a:pt x="88" y="30"/>
                  </a:lnTo>
                  <a:lnTo>
                    <a:pt x="86" y="24"/>
                  </a:lnTo>
                  <a:lnTo>
                    <a:pt x="84" y="20"/>
                  </a:lnTo>
                  <a:lnTo>
                    <a:pt x="86" y="20"/>
                  </a:lnTo>
                  <a:lnTo>
                    <a:pt x="86" y="18"/>
                  </a:lnTo>
                  <a:lnTo>
                    <a:pt x="88" y="18"/>
                  </a:lnTo>
                  <a:lnTo>
                    <a:pt x="88" y="16"/>
                  </a:lnTo>
                  <a:lnTo>
                    <a:pt x="88" y="14"/>
                  </a:lnTo>
                  <a:lnTo>
                    <a:pt x="90" y="14"/>
                  </a:lnTo>
                  <a:lnTo>
                    <a:pt x="92" y="14"/>
                  </a:lnTo>
                  <a:lnTo>
                    <a:pt x="92" y="12"/>
                  </a:lnTo>
                  <a:lnTo>
                    <a:pt x="94" y="12"/>
                  </a:lnTo>
                  <a:lnTo>
                    <a:pt x="94" y="14"/>
                  </a:lnTo>
                  <a:lnTo>
                    <a:pt x="96" y="14"/>
                  </a:lnTo>
                  <a:lnTo>
                    <a:pt x="98" y="12"/>
                  </a:lnTo>
                  <a:lnTo>
                    <a:pt x="98" y="10"/>
                  </a:lnTo>
                  <a:lnTo>
                    <a:pt x="100" y="8"/>
                  </a:lnTo>
                  <a:lnTo>
                    <a:pt x="98" y="8"/>
                  </a:lnTo>
                  <a:lnTo>
                    <a:pt x="100" y="6"/>
                  </a:lnTo>
                  <a:lnTo>
                    <a:pt x="102" y="6"/>
                  </a:lnTo>
                  <a:lnTo>
                    <a:pt x="104" y="8"/>
                  </a:lnTo>
                  <a:lnTo>
                    <a:pt x="106" y="8"/>
                  </a:lnTo>
                  <a:lnTo>
                    <a:pt x="108" y="8"/>
                  </a:lnTo>
                  <a:lnTo>
                    <a:pt x="108" y="10"/>
                  </a:lnTo>
                  <a:lnTo>
                    <a:pt x="110" y="10"/>
                  </a:lnTo>
                  <a:lnTo>
                    <a:pt x="106" y="6"/>
                  </a:lnTo>
                  <a:lnTo>
                    <a:pt x="104" y="6"/>
                  </a:lnTo>
                  <a:lnTo>
                    <a:pt x="104" y="4"/>
                  </a:lnTo>
                  <a:lnTo>
                    <a:pt x="102" y="4"/>
                  </a:lnTo>
                  <a:lnTo>
                    <a:pt x="102" y="2"/>
                  </a:lnTo>
                  <a:lnTo>
                    <a:pt x="104" y="2"/>
                  </a:lnTo>
                  <a:lnTo>
                    <a:pt x="106" y="2"/>
                  </a:lnTo>
                  <a:lnTo>
                    <a:pt x="108" y="2"/>
                  </a:lnTo>
                  <a:lnTo>
                    <a:pt x="110" y="2"/>
                  </a:lnTo>
                  <a:lnTo>
                    <a:pt x="110" y="0"/>
                  </a:lnTo>
                  <a:lnTo>
                    <a:pt x="108" y="0"/>
                  </a:lnTo>
                  <a:lnTo>
                    <a:pt x="110" y="0"/>
                  </a:lnTo>
                  <a:lnTo>
                    <a:pt x="112" y="2"/>
                  </a:lnTo>
                  <a:lnTo>
                    <a:pt x="114" y="2"/>
                  </a:lnTo>
                  <a:lnTo>
                    <a:pt x="114" y="4"/>
                  </a:lnTo>
                  <a:lnTo>
                    <a:pt x="116" y="4"/>
                  </a:lnTo>
                  <a:lnTo>
                    <a:pt x="118" y="6"/>
                  </a:lnTo>
                  <a:lnTo>
                    <a:pt x="120" y="6"/>
                  </a:lnTo>
                  <a:lnTo>
                    <a:pt x="122" y="6"/>
                  </a:lnTo>
                  <a:lnTo>
                    <a:pt x="124" y="8"/>
                  </a:lnTo>
                  <a:lnTo>
                    <a:pt x="126" y="8"/>
                  </a:lnTo>
                  <a:lnTo>
                    <a:pt x="128" y="10"/>
                  </a:lnTo>
                  <a:lnTo>
                    <a:pt x="130" y="10"/>
                  </a:lnTo>
                  <a:lnTo>
                    <a:pt x="132" y="10"/>
                  </a:lnTo>
                  <a:lnTo>
                    <a:pt x="134" y="10"/>
                  </a:lnTo>
                  <a:lnTo>
                    <a:pt x="136" y="10"/>
                  </a:lnTo>
                  <a:lnTo>
                    <a:pt x="138" y="10"/>
                  </a:lnTo>
                  <a:lnTo>
                    <a:pt x="140" y="12"/>
                  </a:lnTo>
                  <a:lnTo>
                    <a:pt x="142" y="14"/>
                  </a:lnTo>
                  <a:lnTo>
                    <a:pt x="142" y="16"/>
                  </a:lnTo>
                  <a:lnTo>
                    <a:pt x="146" y="20"/>
                  </a:lnTo>
                  <a:lnTo>
                    <a:pt x="146" y="22"/>
                  </a:lnTo>
                  <a:lnTo>
                    <a:pt x="144" y="22"/>
                  </a:lnTo>
                  <a:lnTo>
                    <a:pt x="144" y="24"/>
                  </a:lnTo>
                  <a:lnTo>
                    <a:pt x="146" y="24"/>
                  </a:lnTo>
                  <a:lnTo>
                    <a:pt x="146" y="26"/>
                  </a:lnTo>
                  <a:lnTo>
                    <a:pt x="146" y="28"/>
                  </a:lnTo>
                  <a:lnTo>
                    <a:pt x="146" y="30"/>
                  </a:lnTo>
                  <a:lnTo>
                    <a:pt x="146" y="32"/>
                  </a:lnTo>
                  <a:lnTo>
                    <a:pt x="148" y="32"/>
                  </a:lnTo>
                  <a:lnTo>
                    <a:pt x="150" y="34"/>
                  </a:lnTo>
                  <a:lnTo>
                    <a:pt x="152" y="34"/>
                  </a:lnTo>
                  <a:lnTo>
                    <a:pt x="154" y="36"/>
                  </a:lnTo>
                  <a:lnTo>
                    <a:pt x="156" y="36"/>
                  </a:lnTo>
                  <a:lnTo>
                    <a:pt x="158" y="36"/>
                  </a:lnTo>
                  <a:lnTo>
                    <a:pt x="160" y="36"/>
                  </a:lnTo>
                  <a:lnTo>
                    <a:pt x="164" y="36"/>
                  </a:lnTo>
                  <a:lnTo>
                    <a:pt x="166" y="36"/>
                  </a:lnTo>
                  <a:lnTo>
                    <a:pt x="168" y="36"/>
                  </a:lnTo>
                  <a:lnTo>
                    <a:pt x="170" y="38"/>
                  </a:lnTo>
                  <a:lnTo>
                    <a:pt x="172" y="38"/>
                  </a:lnTo>
                  <a:lnTo>
                    <a:pt x="172" y="36"/>
                  </a:lnTo>
                  <a:lnTo>
                    <a:pt x="172" y="34"/>
                  </a:lnTo>
                  <a:lnTo>
                    <a:pt x="174" y="34"/>
                  </a:lnTo>
                  <a:lnTo>
                    <a:pt x="176" y="34"/>
                  </a:lnTo>
                  <a:lnTo>
                    <a:pt x="178" y="36"/>
                  </a:lnTo>
                  <a:lnTo>
                    <a:pt x="180" y="36"/>
                  </a:lnTo>
                  <a:lnTo>
                    <a:pt x="182" y="38"/>
                  </a:lnTo>
                  <a:lnTo>
                    <a:pt x="184" y="38"/>
                  </a:lnTo>
                  <a:lnTo>
                    <a:pt x="184" y="40"/>
                  </a:lnTo>
                  <a:lnTo>
                    <a:pt x="186" y="40"/>
                  </a:lnTo>
                  <a:lnTo>
                    <a:pt x="186" y="42"/>
                  </a:lnTo>
                  <a:lnTo>
                    <a:pt x="186" y="44"/>
                  </a:lnTo>
                  <a:lnTo>
                    <a:pt x="188" y="46"/>
                  </a:lnTo>
                  <a:lnTo>
                    <a:pt x="188" y="48"/>
                  </a:lnTo>
                  <a:lnTo>
                    <a:pt x="190" y="52"/>
                  </a:lnTo>
                  <a:lnTo>
                    <a:pt x="192" y="52"/>
                  </a:lnTo>
                  <a:lnTo>
                    <a:pt x="194" y="54"/>
                  </a:lnTo>
                  <a:lnTo>
                    <a:pt x="194" y="56"/>
                  </a:lnTo>
                  <a:lnTo>
                    <a:pt x="196" y="56"/>
                  </a:lnTo>
                  <a:lnTo>
                    <a:pt x="196" y="58"/>
                  </a:lnTo>
                  <a:lnTo>
                    <a:pt x="198" y="58"/>
                  </a:lnTo>
                  <a:lnTo>
                    <a:pt x="198" y="60"/>
                  </a:lnTo>
                  <a:lnTo>
                    <a:pt x="198" y="62"/>
                  </a:lnTo>
                  <a:lnTo>
                    <a:pt x="200" y="64"/>
                  </a:lnTo>
                  <a:lnTo>
                    <a:pt x="202" y="66"/>
                  </a:lnTo>
                  <a:lnTo>
                    <a:pt x="206" y="68"/>
                  </a:lnTo>
                  <a:lnTo>
                    <a:pt x="208" y="68"/>
                  </a:lnTo>
                  <a:lnTo>
                    <a:pt x="208" y="70"/>
                  </a:lnTo>
                  <a:lnTo>
                    <a:pt x="210" y="70"/>
                  </a:lnTo>
                  <a:lnTo>
                    <a:pt x="212" y="72"/>
                  </a:lnTo>
                  <a:lnTo>
                    <a:pt x="214" y="72"/>
                  </a:lnTo>
                  <a:lnTo>
                    <a:pt x="214" y="74"/>
                  </a:lnTo>
                  <a:lnTo>
                    <a:pt x="216" y="74"/>
                  </a:lnTo>
                  <a:lnTo>
                    <a:pt x="218" y="74"/>
                  </a:lnTo>
                  <a:lnTo>
                    <a:pt x="220" y="76"/>
                  </a:lnTo>
                  <a:lnTo>
                    <a:pt x="224" y="78"/>
                  </a:lnTo>
                  <a:lnTo>
                    <a:pt x="226" y="78"/>
                  </a:lnTo>
                  <a:lnTo>
                    <a:pt x="226" y="80"/>
                  </a:lnTo>
                  <a:lnTo>
                    <a:pt x="228" y="82"/>
                  </a:lnTo>
                  <a:lnTo>
                    <a:pt x="230" y="82"/>
                  </a:lnTo>
                  <a:lnTo>
                    <a:pt x="230" y="84"/>
                  </a:lnTo>
                  <a:lnTo>
                    <a:pt x="232" y="84"/>
                  </a:lnTo>
                  <a:lnTo>
                    <a:pt x="234" y="86"/>
                  </a:lnTo>
                  <a:lnTo>
                    <a:pt x="236" y="86"/>
                  </a:lnTo>
                  <a:lnTo>
                    <a:pt x="238" y="88"/>
                  </a:lnTo>
                  <a:lnTo>
                    <a:pt x="240" y="88"/>
                  </a:lnTo>
                  <a:lnTo>
                    <a:pt x="240" y="90"/>
                  </a:lnTo>
                  <a:lnTo>
                    <a:pt x="242" y="90"/>
                  </a:lnTo>
                  <a:lnTo>
                    <a:pt x="242" y="88"/>
                  </a:lnTo>
                  <a:lnTo>
                    <a:pt x="242" y="90"/>
                  </a:lnTo>
                  <a:lnTo>
                    <a:pt x="244" y="90"/>
                  </a:lnTo>
                  <a:lnTo>
                    <a:pt x="244" y="92"/>
                  </a:lnTo>
                  <a:lnTo>
                    <a:pt x="246" y="92"/>
                  </a:lnTo>
                  <a:lnTo>
                    <a:pt x="250" y="94"/>
                  </a:lnTo>
                  <a:lnTo>
                    <a:pt x="252" y="96"/>
                  </a:lnTo>
                  <a:lnTo>
                    <a:pt x="254" y="96"/>
                  </a:lnTo>
                  <a:lnTo>
                    <a:pt x="256" y="96"/>
                  </a:lnTo>
                  <a:lnTo>
                    <a:pt x="256" y="98"/>
                  </a:lnTo>
                  <a:lnTo>
                    <a:pt x="258" y="98"/>
                  </a:lnTo>
                  <a:lnTo>
                    <a:pt x="260" y="100"/>
                  </a:lnTo>
                  <a:lnTo>
                    <a:pt x="262" y="100"/>
                  </a:lnTo>
                  <a:lnTo>
                    <a:pt x="262" y="102"/>
                  </a:lnTo>
                  <a:lnTo>
                    <a:pt x="264" y="102"/>
                  </a:lnTo>
                  <a:lnTo>
                    <a:pt x="266" y="104"/>
                  </a:lnTo>
                  <a:lnTo>
                    <a:pt x="272" y="104"/>
                  </a:lnTo>
                  <a:lnTo>
                    <a:pt x="274" y="106"/>
                  </a:lnTo>
                  <a:lnTo>
                    <a:pt x="276" y="106"/>
                  </a:lnTo>
                  <a:lnTo>
                    <a:pt x="276" y="104"/>
                  </a:lnTo>
                  <a:lnTo>
                    <a:pt x="278" y="104"/>
                  </a:lnTo>
                  <a:lnTo>
                    <a:pt x="282" y="104"/>
                  </a:lnTo>
                  <a:lnTo>
                    <a:pt x="282" y="106"/>
                  </a:lnTo>
                  <a:lnTo>
                    <a:pt x="286" y="108"/>
                  </a:lnTo>
                  <a:lnTo>
                    <a:pt x="288" y="108"/>
                  </a:lnTo>
                  <a:lnTo>
                    <a:pt x="290" y="110"/>
                  </a:lnTo>
                  <a:lnTo>
                    <a:pt x="292" y="110"/>
                  </a:lnTo>
                  <a:lnTo>
                    <a:pt x="294" y="112"/>
                  </a:lnTo>
                  <a:lnTo>
                    <a:pt x="294" y="114"/>
                  </a:lnTo>
                  <a:lnTo>
                    <a:pt x="292" y="114"/>
                  </a:lnTo>
                  <a:lnTo>
                    <a:pt x="292" y="116"/>
                  </a:lnTo>
                  <a:lnTo>
                    <a:pt x="292" y="122"/>
                  </a:lnTo>
                  <a:lnTo>
                    <a:pt x="294" y="126"/>
                  </a:lnTo>
                  <a:close/>
                </a:path>
              </a:pathLst>
            </a:custGeom>
            <a:solidFill>
              <a:srgbClr val="FC6800"/>
            </a:solidFill>
            <a:ln w="3175">
              <a:solidFill>
                <a:schemeClr val="bg1"/>
              </a:solidFill>
              <a:prstDash val="sysDot"/>
              <a:round/>
              <a:headEnd/>
              <a:tailEnd/>
            </a:ln>
          </p:spPr>
          <p:txBody>
            <a:bodyPr/>
            <a:lstStyle/>
            <a:p>
              <a:pPr fontAlgn="base">
                <a:spcBef>
                  <a:spcPct val="0"/>
                </a:spcBef>
                <a:spcAft>
                  <a:spcPct val="0"/>
                </a:spcAft>
              </a:pPr>
              <a:endParaRPr lang="de-DE" sz="2400">
                <a:solidFill>
                  <a:srgbClr val="000000"/>
                </a:solidFill>
                <a:cs typeface="Arial" charset="0"/>
              </a:endParaRPr>
            </a:p>
          </p:txBody>
        </p:sp>
        <p:sp>
          <p:nvSpPr>
            <p:cNvPr id="14720" name="Freeform 2802"/>
            <p:cNvSpPr>
              <a:spLocks/>
            </p:cNvSpPr>
            <p:nvPr/>
          </p:nvSpPr>
          <p:spPr bwMode="auto">
            <a:xfrm>
              <a:off x="5050007" y="2048613"/>
              <a:ext cx="1310" cy="6547"/>
            </a:xfrm>
            <a:custGeom>
              <a:avLst/>
              <a:gdLst>
                <a:gd name="T0" fmla="*/ 2147483647 w 2"/>
                <a:gd name="T1" fmla="*/ 2147483647 h 8"/>
                <a:gd name="T2" fmla="*/ 2147483647 w 2"/>
                <a:gd name="T3" fmla="*/ 2147483647 h 8"/>
                <a:gd name="T4" fmla="*/ 0 w 2"/>
                <a:gd name="T5" fmla="*/ 2147483647 h 8"/>
                <a:gd name="T6" fmla="*/ 0 w 2"/>
                <a:gd name="T7" fmla="*/ 0 h 8"/>
                <a:gd name="T8" fmla="*/ 0 w 2"/>
                <a:gd name="T9" fmla="*/ 2147483647 h 8"/>
                <a:gd name="T10" fmla="*/ 2147483647 w 2"/>
                <a:gd name="T11" fmla="*/ 2147483647 h 8"/>
                <a:gd name="T12" fmla="*/ 2147483647 w 2"/>
                <a:gd name="T13" fmla="*/ 2147483647 h 8"/>
                <a:gd name="T14" fmla="*/ 0 60000 65536"/>
                <a:gd name="T15" fmla="*/ 0 60000 65536"/>
                <a:gd name="T16" fmla="*/ 0 60000 65536"/>
                <a:gd name="T17" fmla="*/ 0 60000 65536"/>
                <a:gd name="T18" fmla="*/ 0 60000 65536"/>
                <a:gd name="T19" fmla="*/ 0 60000 65536"/>
                <a:gd name="T20" fmla="*/ 0 60000 65536"/>
                <a:gd name="T21" fmla="*/ 0 w 2"/>
                <a:gd name="T22" fmla="*/ 0 h 8"/>
                <a:gd name="T23" fmla="*/ 2 w 2"/>
                <a:gd name="T24" fmla="*/ 8 h 8"/>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2" h="8">
                  <a:moveTo>
                    <a:pt x="2" y="8"/>
                  </a:moveTo>
                  <a:lnTo>
                    <a:pt x="2" y="6"/>
                  </a:lnTo>
                  <a:lnTo>
                    <a:pt x="0" y="2"/>
                  </a:lnTo>
                  <a:lnTo>
                    <a:pt x="0" y="0"/>
                  </a:lnTo>
                  <a:lnTo>
                    <a:pt x="0" y="2"/>
                  </a:lnTo>
                  <a:lnTo>
                    <a:pt x="2" y="4"/>
                  </a:lnTo>
                  <a:lnTo>
                    <a:pt x="2" y="8"/>
                  </a:lnTo>
                  <a:close/>
                </a:path>
              </a:pathLst>
            </a:custGeom>
            <a:noFill/>
            <a:ln w="3175">
              <a:solidFill>
                <a:schemeClr val="bg1"/>
              </a:solidFill>
              <a:prstDash val="sysDot"/>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lang="de-DE" sz="2400">
                <a:solidFill>
                  <a:srgbClr val="000000"/>
                </a:solidFill>
                <a:cs typeface="Arial" charset="0"/>
              </a:endParaRPr>
            </a:p>
          </p:txBody>
        </p:sp>
        <p:sp>
          <p:nvSpPr>
            <p:cNvPr id="14721" name="Freeform 2803"/>
            <p:cNvSpPr>
              <a:spLocks/>
            </p:cNvSpPr>
            <p:nvPr/>
          </p:nvSpPr>
          <p:spPr bwMode="auto">
            <a:xfrm>
              <a:off x="5070958" y="1924219"/>
              <a:ext cx="324728" cy="161055"/>
            </a:xfrm>
            <a:custGeom>
              <a:avLst/>
              <a:gdLst>
                <a:gd name="T0" fmla="*/ 2147483647 w 352"/>
                <a:gd name="T1" fmla="*/ 2147483647 h 195"/>
                <a:gd name="T2" fmla="*/ 2147483647 w 352"/>
                <a:gd name="T3" fmla="*/ 2147483647 h 195"/>
                <a:gd name="T4" fmla="*/ 2147483647 w 352"/>
                <a:gd name="T5" fmla="*/ 2147483647 h 195"/>
                <a:gd name="T6" fmla="*/ 2147483647 w 352"/>
                <a:gd name="T7" fmla="*/ 2147483647 h 195"/>
                <a:gd name="T8" fmla="*/ 2147483647 w 352"/>
                <a:gd name="T9" fmla="*/ 2147483647 h 195"/>
                <a:gd name="T10" fmla="*/ 2147483647 w 352"/>
                <a:gd name="T11" fmla="*/ 2147483647 h 195"/>
                <a:gd name="T12" fmla="*/ 2147483647 w 352"/>
                <a:gd name="T13" fmla="*/ 2147483647 h 195"/>
                <a:gd name="T14" fmla="*/ 2147483647 w 352"/>
                <a:gd name="T15" fmla="*/ 2147483647 h 195"/>
                <a:gd name="T16" fmla="*/ 2147483647 w 352"/>
                <a:gd name="T17" fmla="*/ 2147483647 h 195"/>
                <a:gd name="T18" fmla="*/ 2147483647 w 352"/>
                <a:gd name="T19" fmla="*/ 2147483647 h 195"/>
                <a:gd name="T20" fmla="*/ 2147483647 w 352"/>
                <a:gd name="T21" fmla="*/ 2147483647 h 195"/>
                <a:gd name="T22" fmla="*/ 2147483647 w 352"/>
                <a:gd name="T23" fmla="*/ 2147483647 h 195"/>
                <a:gd name="T24" fmla="*/ 2147483647 w 352"/>
                <a:gd name="T25" fmla="*/ 2147483647 h 195"/>
                <a:gd name="T26" fmla="*/ 2147483647 w 352"/>
                <a:gd name="T27" fmla="*/ 2147483647 h 195"/>
                <a:gd name="T28" fmla="*/ 2147483647 w 352"/>
                <a:gd name="T29" fmla="*/ 2147483647 h 195"/>
                <a:gd name="T30" fmla="*/ 2147483647 w 352"/>
                <a:gd name="T31" fmla="*/ 2147483647 h 195"/>
                <a:gd name="T32" fmla="*/ 2147483647 w 352"/>
                <a:gd name="T33" fmla="*/ 2147483647 h 195"/>
                <a:gd name="T34" fmla="*/ 2147483647 w 352"/>
                <a:gd name="T35" fmla="*/ 2147483647 h 195"/>
                <a:gd name="T36" fmla="*/ 2147483647 w 352"/>
                <a:gd name="T37" fmla="*/ 2147483647 h 195"/>
                <a:gd name="T38" fmla="*/ 2147483647 w 352"/>
                <a:gd name="T39" fmla="*/ 2147483647 h 195"/>
                <a:gd name="T40" fmla="*/ 2147483647 w 352"/>
                <a:gd name="T41" fmla="*/ 2147483647 h 195"/>
                <a:gd name="T42" fmla="*/ 2147483647 w 352"/>
                <a:gd name="T43" fmla="*/ 2147483647 h 195"/>
                <a:gd name="T44" fmla="*/ 2147483647 w 352"/>
                <a:gd name="T45" fmla="*/ 2147483647 h 195"/>
                <a:gd name="T46" fmla="*/ 2147483647 w 352"/>
                <a:gd name="T47" fmla="*/ 2147483647 h 195"/>
                <a:gd name="T48" fmla="*/ 2147483647 w 352"/>
                <a:gd name="T49" fmla="*/ 2147483647 h 195"/>
                <a:gd name="T50" fmla="*/ 2147483647 w 352"/>
                <a:gd name="T51" fmla="*/ 2147483647 h 195"/>
                <a:gd name="T52" fmla="*/ 2147483647 w 352"/>
                <a:gd name="T53" fmla="*/ 2147483647 h 195"/>
                <a:gd name="T54" fmla="*/ 2147483647 w 352"/>
                <a:gd name="T55" fmla="*/ 2147483647 h 195"/>
                <a:gd name="T56" fmla="*/ 2147483647 w 352"/>
                <a:gd name="T57" fmla="*/ 2147483647 h 195"/>
                <a:gd name="T58" fmla="*/ 2147483647 w 352"/>
                <a:gd name="T59" fmla="*/ 2147483647 h 195"/>
                <a:gd name="T60" fmla="*/ 2147483647 w 352"/>
                <a:gd name="T61" fmla="*/ 2147483647 h 195"/>
                <a:gd name="T62" fmla="*/ 2147483647 w 352"/>
                <a:gd name="T63" fmla="*/ 2147483647 h 195"/>
                <a:gd name="T64" fmla="*/ 2147483647 w 352"/>
                <a:gd name="T65" fmla="*/ 2147483647 h 195"/>
                <a:gd name="T66" fmla="*/ 2147483647 w 352"/>
                <a:gd name="T67" fmla="*/ 2147483647 h 195"/>
                <a:gd name="T68" fmla="*/ 2147483647 w 352"/>
                <a:gd name="T69" fmla="*/ 2147483647 h 195"/>
                <a:gd name="T70" fmla="*/ 2147483647 w 352"/>
                <a:gd name="T71" fmla="*/ 2147483647 h 195"/>
                <a:gd name="T72" fmla="*/ 2147483647 w 352"/>
                <a:gd name="T73" fmla="*/ 2147483647 h 195"/>
                <a:gd name="T74" fmla="*/ 2147483647 w 352"/>
                <a:gd name="T75" fmla="*/ 2147483647 h 195"/>
                <a:gd name="T76" fmla="*/ 2147483647 w 352"/>
                <a:gd name="T77" fmla="*/ 2147483647 h 195"/>
                <a:gd name="T78" fmla="*/ 2147483647 w 352"/>
                <a:gd name="T79" fmla="*/ 2147483647 h 195"/>
                <a:gd name="T80" fmla="*/ 2147483647 w 352"/>
                <a:gd name="T81" fmla="*/ 2147483647 h 195"/>
                <a:gd name="T82" fmla="*/ 2147483647 w 352"/>
                <a:gd name="T83" fmla="*/ 2147483647 h 195"/>
                <a:gd name="T84" fmla="*/ 2147483647 w 352"/>
                <a:gd name="T85" fmla="*/ 2147483647 h 195"/>
                <a:gd name="T86" fmla="*/ 2147483647 w 352"/>
                <a:gd name="T87" fmla="*/ 2147483647 h 195"/>
                <a:gd name="T88" fmla="*/ 2147483647 w 352"/>
                <a:gd name="T89" fmla="*/ 2147483647 h 195"/>
                <a:gd name="T90" fmla="*/ 2147483647 w 352"/>
                <a:gd name="T91" fmla="*/ 2147483647 h 195"/>
                <a:gd name="T92" fmla="*/ 2147483647 w 352"/>
                <a:gd name="T93" fmla="*/ 2147483647 h 195"/>
                <a:gd name="T94" fmla="*/ 2147483647 w 352"/>
                <a:gd name="T95" fmla="*/ 2147483647 h 195"/>
                <a:gd name="T96" fmla="*/ 2147483647 w 352"/>
                <a:gd name="T97" fmla="*/ 2147483647 h 195"/>
                <a:gd name="T98" fmla="*/ 2147483647 w 352"/>
                <a:gd name="T99" fmla="*/ 2147483647 h 195"/>
                <a:gd name="T100" fmla="*/ 2147483647 w 352"/>
                <a:gd name="T101" fmla="*/ 2147483647 h 195"/>
                <a:gd name="T102" fmla="*/ 2147483647 w 352"/>
                <a:gd name="T103" fmla="*/ 2147483647 h 195"/>
                <a:gd name="T104" fmla="*/ 2147483647 w 352"/>
                <a:gd name="T105" fmla="*/ 2147483647 h 195"/>
                <a:gd name="T106" fmla="*/ 2147483647 w 352"/>
                <a:gd name="T107" fmla="*/ 2147483647 h 195"/>
                <a:gd name="T108" fmla="*/ 2147483647 w 352"/>
                <a:gd name="T109" fmla="*/ 2147483647 h 195"/>
                <a:gd name="T110" fmla="*/ 2147483647 w 352"/>
                <a:gd name="T111" fmla="*/ 2147483647 h 195"/>
                <a:gd name="T112" fmla="*/ 2147483647 w 352"/>
                <a:gd name="T113" fmla="*/ 2147483647 h 195"/>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w 352"/>
                <a:gd name="T172" fmla="*/ 0 h 195"/>
                <a:gd name="T173" fmla="*/ 352 w 352"/>
                <a:gd name="T174" fmla="*/ 195 h 195"/>
              </a:gdLst>
              <a:ahLst/>
              <a:cxnLst>
                <a:cxn ang="T114">
                  <a:pos x="T0" y="T1"/>
                </a:cxn>
                <a:cxn ang="T115">
                  <a:pos x="T2" y="T3"/>
                </a:cxn>
                <a:cxn ang="T116">
                  <a:pos x="T4" y="T5"/>
                </a:cxn>
                <a:cxn ang="T117">
                  <a:pos x="T6" y="T7"/>
                </a:cxn>
                <a:cxn ang="T118">
                  <a:pos x="T8" y="T9"/>
                </a:cxn>
                <a:cxn ang="T119">
                  <a:pos x="T10" y="T11"/>
                </a:cxn>
                <a:cxn ang="T120">
                  <a:pos x="T12" y="T13"/>
                </a:cxn>
                <a:cxn ang="T121">
                  <a:pos x="T14" y="T15"/>
                </a:cxn>
                <a:cxn ang="T122">
                  <a:pos x="T16" y="T17"/>
                </a:cxn>
                <a:cxn ang="T123">
                  <a:pos x="T18" y="T19"/>
                </a:cxn>
                <a:cxn ang="T124">
                  <a:pos x="T20" y="T21"/>
                </a:cxn>
                <a:cxn ang="T125">
                  <a:pos x="T22" y="T23"/>
                </a:cxn>
                <a:cxn ang="T126">
                  <a:pos x="T24" y="T25"/>
                </a:cxn>
                <a:cxn ang="T127">
                  <a:pos x="T26" y="T27"/>
                </a:cxn>
                <a:cxn ang="T128">
                  <a:pos x="T28" y="T29"/>
                </a:cxn>
                <a:cxn ang="T129">
                  <a:pos x="T30" y="T31"/>
                </a:cxn>
                <a:cxn ang="T130">
                  <a:pos x="T32" y="T33"/>
                </a:cxn>
                <a:cxn ang="T131">
                  <a:pos x="T34" y="T35"/>
                </a:cxn>
                <a:cxn ang="T132">
                  <a:pos x="T36" y="T37"/>
                </a:cxn>
                <a:cxn ang="T133">
                  <a:pos x="T38" y="T39"/>
                </a:cxn>
                <a:cxn ang="T134">
                  <a:pos x="T40" y="T41"/>
                </a:cxn>
                <a:cxn ang="T135">
                  <a:pos x="T42" y="T43"/>
                </a:cxn>
                <a:cxn ang="T136">
                  <a:pos x="T44" y="T45"/>
                </a:cxn>
                <a:cxn ang="T137">
                  <a:pos x="T46" y="T47"/>
                </a:cxn>
                <a:cxn ang="T138">
                  <a:pos x="T48" y="T49"/>
                </a:cxn>
                <a:cxn ang="T139">
                  <a:pos x="T50" y="T51"/>
                </a:cxn>
                <a:cxn ang="T140">
                  <a:pos x="T52" y="T53"/>
                </a:cxn>
                <a:cxn ang="T141">
                  <a:pos x="T54" y="T55"/>
                </a:cxn>
                <a:cxn ang="T142">
                  <a:pos x="T56" y="T57"/>
                </a:cxn>
                <a:cxn ang="T143">
                  <a:pos x="T58" y="T59"/>
                </a:cxn>
                <a:cxn ang="T144">
                  <a:pos x="T60" y="T61"/>
                </a:cxn>
                <a:cxn ang="T145">
                  <a:pos x="T62" y="T63"/>
                </a:cxn>
                <a:cxn ang="T146">
                  <a:pos x="T64" y="T65"/>
                </a:cxn>
                <a:cxn ang="T147">
                  <a:pos x="T66" y="T67"/>
                </a:cxn>
                <a:cxn ang="T148">
                  <a:pos x="T68" y="T69"/>
                </a:cxn>
                <a:cxn ang="T149">
                  <a:pos x="T70" y="T71"/>
                </a:cxn>
                <a:cxn ang="T150">
                  <a:pos x="T72" y="T73"/>
                </a:cxn>
                <a:cxn ang="T151">
                  <a:pos x="T74" y="T75"/>
                </a:cxn>
                <a:cxn ang="T152">
                  <a:pos x="T76" y="T77"/>
                </a:cxn>
                <a:cxn ang="T153">
                  <a:pos x="T78" y="T79"/>
                </a:cxn>
                <a:cxn ang="T154">
                  <a:pos x="T80" y="T81"/>
                </a:cxn>
                <a:cxn ang="T155">
                  <a:pos x="T82" y="T83"/>
                </a:cxn>
                <a:cxn ang="T156">
                  <a:pos x="T84" y="T85"/>
                </a:cxn>
                <a:cxn ang="T157">
                  <a:pos x="T86" y="T87"/>
                </a:cxn>
                <a:cxn ang="T158">
                  <a:pos x="T88" y="T89"/>
                </a:cxn>
                <a:cxn ang="T159">
                  <a:pos x="T90" y="T91"/>
                </a:cxn>
                <a:cxn ang="T160">
                  <a:pos x="T92" y="T93"/>
                </a:cxn>
                <a:cxn ang="T161">
                  <a:pos x="T94" y="T95"/>
                </a:cxn>
                <a:cxn ang="T162">
                  <a:pos x="T96" y="T97"/>
                </a:cxn>
                <a:cxn ang="T163">
                  <a:pos x="T98" y="T99"/>
                </a:cxn>
                <a:cxn ang="T164">
                  <a:pos x="T100" y="T101"/>
                </a:cxn>
                <a:cxn ang="T165">
                  <a:pos x="T102" y="T103"/>
                </a:cxn>
                <a:cxn ang="T166">
                  <a:pos x="T104" y="T105"/>
                </a:cxn>
                <a:cxn ang="T167">
                  <a:pos x="T106" y="T107"/>
                </a:cxn>
                <a:cxn ang="T168">
                  <a:pos x="T108" y="T109"/>
                </a:cxn>
                <a:cxn ang="T169">
                  <a:pos x="T110" y="T111"/>
                </a:cxn>
                <a:cxn ang="T170">
                  <a:pos x="T112" y="T113"/>
                </a:cxn>
              </a:cxnLst>
              <a:rect l="T171" t="T172" r="T173" b="T174"/>
              <a:pathLst>
                <a:path w="352" h="195">
                  <a:moveTo>
                    <a:pt x="272" y="133"/>
                  </a:moveTo>
                  <a:lnTo>
                    <a:pt x="274" y="135"/>
                  </a:lnTo>
                  <a:lnTo>
                    <a:pt x="274" y="137"/>
                  </a:lnTo>
                  <a:lnTo>
                    <a:pt x="274" y="139"/>
                  </a:lnTo>
                  <a:lnTo>
                    <a:pt x="272" y="139"/>
                  </a:lnTo>
                  <a:lnTo>
                    <a:pt x="272" y="141"/>
                  </a:lnTo>
                  <a:lnTo>
                    <a:pt x="270" y="141"/>
                  </a:lnTo>
                  <a:lnTo>
                    <a:pt x="266" y="139"/>
                  </a:lnTo>
                  <a:lnTo>
                    <a:pt x="264" y="139"/>
                  </a:lnTo>
                  <a:lnTo>
                    <a:pt x="260" y="139"/>
                  </a:lnTo>
                  <a:lnTo>
                    <a:pt x="258" y="139"/>
                  </a:lnTo>
                  <a:lnTo>
                    <a:pt x="256" y="137"/>
                  </a:lnTo>
                  <a:lnTo>
                    <a:pt x="256" y="139"/>
                  </a:lnTo>
                  <a:lnTo>
                    <a:pt x="252" y="141"/>
                  </a:lnTo>
                  <a:lnTo>
                    <a:pt x="252" y="143"/>
                  </a:lnTo>
                  <a:lnTo>
                    <a:pt x="252" y="145"/>
                  </a:lnTo>
                  <a:lnTo>
                    <a:pt x="252" y="147"/>
                  </a:lnTo>
                  <a:lnTo>
                    <a:pt x="250" y="147"/>
                  </a:lnTo>
                  <a:lnTo>
                    <a:pt x="252" y="147"/>
                  </a:lnTo>
                  <a:lnTo>
                    <a:pt x="252" y="149"/>
                  </a:lnTo>
                  <a:lnTo>
                    <a:pt x="254" y="149"/>
                  </a:lnTo>
                  <a:lnTo>
                    <a:pt x="256" y="149"/>
                  </a:lnTo>
                  <a:lnTo>
                    <a:pt x="258" y="149"/>
                  </a:lnTo>
                  <a:lnTo>
                    <a:pt x="258" y="151"/>
                  </a:lnTo>
                  <a:lnTo>
                    <a:pt x="260" y="153"/>
                  </a:lnTo>
                  <a:lnTo>
                    <a:pt x="262" y="153"/>
                  </a:lnTo>
                  <a:lnTo>
                    <a:pt x="264" y="153"/>
                  </a:lnTo>
                  <a:lnTo>
                    <a:pt x="266" y="153"/>
                  </a:lnTo>
                  <a:lnTo>
                    <a:pt x="268" y="153"/>
                  </a:lnTo>
                  <a:lnTo>
                    <a:pt x="268" y="155"/>
                  </a:lnTo>
                  <a:lnTo>
                    <a:pt x="270" y="155"/>
                  </a:lnTo>
                  <a:lnTo>
                    <a:pt x="270" y="157"/>
                  </a:lnTo>
                  <a:lnTo>
                    <a:pt x="270" y="159"/>
                  </a:lnTo>
                  <a:lnTo>
                    <a:pt x="270" y="161"/>
                  </a:lnTo>
                  <a:lnTo>
                    <a:pt x="270" y="165"/>
                  </a:lnTo>
                  <a:lnTo>
                    <a:pt x="272" y="167"/>
                  </a:lnTo>
                  <a:lnTo>
                    <a:pt x="274" y="169"/>
                  </a:lnTo>
                  <a:lnTo>
                    <a:pt x="276" y="169"/>
                  </a:lnTo>
                  <a:lnTo>
                    <a:pt x="278" y="169"/>
                  </a:lnTo>
                  <a:lnTo>
                    <a:pt x="278" y="171"/>
                  </a:lnTo>
                  <a:lnTo>
                    <a:pt x="278" y="173"/>
                  </a:lnTo>
                  <a:lnTo>
                    <a:pt x="278" y="175"/>
                  </a:lnTo>
                  <a:lnTo>
                    <a:pt x="278" y="177"/>
                  </a:lnTo>
                  <a:lnTo>
                    <a:pt x="276" y="177"/>
                  </a:lnTo>
                  <a:lnTo>
                    <a:pt x="276" y="179"/>
                  </a:lnTo>
                  <a:lnTo>
                    <a:pt x="276" y="181"/>
                  </a:lnTo>
                  <a:lnTo>
                    <a:pt x="274" y="183"/>
                  </a:lnTo>
                  <a:lnTo>
                    <a:pt x="274" y="185"/>
                  </a:lnTo>
                  <a:lnTo>
                    <a:pt x="272" y="185"/>
                  </a:lnTo>
                  <a:lnTo>
                    <a:pt x="272" y="187"/>
                  </a:lnTo>
                  <a:lnTo>
                    <a:pt x="272" y="189"/>
                  </a:lnTo>
                  <a:lnTo>
                    <a:pt x="272" y="191"/>
                  </a:lnTo>
                  <a:lnTo>
                    <a:pt x="274" y="193"/>
                  </a:lnTo>
                  <a:lnTo>
                    <a:pt x="274" y="195"/>
                  </a:lnTo>
                  <a:lnTo>
                    <a:pt x="272" y="195"/>
                  </a:lnTo>
                  <a:lnTo>
                    <a:pt x="270" y="195"/>
                  </a:lnTo>
                  <a:lnTo>
                    <a:pt x="268" y="193"/>
                  </a:lnTo>
                  <a:lnTo>
                    <a:pt x="266" y="195"/>
                  </a:lnTo>
                  <a:lnTo>
                    <a:pt x="264" y="195"/>
                  </a:lnTo>
                  <a:lnTo>
                    <a:pt x="262" y="195"/>
                  </a:lnTo>
                  <a:lnTo>
                    <a:pt x="260" y="195"/>
                  </a:lnTo>
                  <a:lnTo>
                    <a:pt x="258" y="193"/>
                  </a:lnTo>
                  <a:lnTo>
                    <a:pt x="258" y="191"/>
                  </a:lnTo>
                  <a:lnTo>
                    <a:pt x="256" y="191"/>
                  </a:lnTo>
                  <a:lnTo>
                    <a:pt x="254" y="191"/>
                  </a:lnTo>
                  <a:lnTo>
                    <a:pt x="252" y="191"/>
                  </a:lnTo>
                  <a:lnTo>
                    <a:pt x="250" y="191"/>
                  </a:lnTo>
                  <a:lnTo>
                    <a:pt x="248" y="191"/>
                  </a:lnTo>
                  <a:lnTo>
                    <a:pt x="246" y="191"/>
                  </a:lnTo>
                  <a:lnTo>
                    <a:pt x="244" y="187"/>
                  </a:lnTo>
                  <a:lnTo>
                    <a:pt x="244" y="181"/>
                  </a:lnTo>
                  <a:lnTo>
                    <a:pt x="244" y="179"/>
                  </a:lnTo>
                  <a:lnTo>
                    <a:pt x="246" y="179"/>
                  </a:lnTo>
                  <a:lnTo>
                    <a:pt x="246" y="177"/>
                  </a:lnTo>
                  <a:lnTo>
                    <a:pt x="244" y="175"/>
                  </a:lnTo>
                  <a:lnTo>
                    <a:pt x="242" y="175"/>
                  </a:lnTo>
                  <a:lnTo>
                    <a:pt x="240" y="173"/>
                  </a:lnTo>
                  <a:lnTo>
                    <a:pt x="238" y="173"/>
                  </a:lnTo>
                  <a:lnTo>
                    <a:pt x="234" y="171"/>
                  </a:lnTo>
                  <a:lnTo>
                    <a:pt x="234" y="169"/>
                  </a:lnTo>
                  <a:lnTo>
                    <a:pt x="230" y="169"/>
                  </a:lnTo>
                  <a:lnTo>
                    <a:pt x="228" y="169"/>
                  </a:lnTo>
                  <a:lnTo>
                    <a:pt x="228" y="171"/>
                  </a:lnTo>
                  <a:lnTo>
                    <a:pt x="226" y="171"/>
                  </a:lnTo>
                  <a:lnTo>
                    <a:pt x="224" y="169"/>
                  </a:lnTo>
                  <a:lnTo>
                    <a:pt x="218" y="169"/>
                  </a:lnTo>
                  <a:lnTo>
                    <a:pt x="216" y="167"/>
                  </a:lnTo>
                  <a:lnTo>
                    <a:pt x="214" y="167"/>
                  </a:lnTo>
                  <a:lnTo>
                    <a:pt x="214" y="165"/>
                  </a:lnTo>
                  <a:lnTo>
                    <a:pt x="212" y="165"/>
                  </a:lnTo>
                  <a:lnTo>
                    <a:pt x="210" y="163"/>
                  </a:lnTo>
                  <a:lnTo>
                    <a:pt x="208" y="163"/>
                  </a:lnTo>
                  <a:lnTo>
                    <a:pt x="208" y="161"/>
                  </a:lnTo>
                  <a:lnTo>
                    <a:pt x="206" y="161"/>
                  </a:lnTo>
                  <a:lnTo>
                    <a:pt x="204" y="161"/>
                  </a:lnTo>
                  <a:lnTo>
                    <a:pt x="202" y="159"/>
                  </a:lnTo>
                  <a:lnTo>
                    <a:pt x="198" y="157"/>
                  </a:lnTo>
                  <a:lnTo>
                    <a:pt x="196" y="157"/>
                  </a:lnTo>
                  <a:lnTo>
                    <a:pt x="196" y="155"/>
                  </a:lnTo>
                  <a:lnTo>
                    <a:pt x="194" y="155"/>
                  </a:lnTo>
                  <a:lnTo>
                    <a:pt x="194" y="153"/>
                  </a:lnTo>
                  <a:lnTo>
                    <a:pt x="194" y="155"/>
                  </a:lnTo>
                  <a:lnTo>
                    <a:pt x="192" y="155"/>
                  </a:lnTo>
                  <a:lnTo>
                    <a:pt x="192" y="153"/>
                  </a:lnTo>
                  <a:lnTo>
                    <a:pt x="190" y="153"/>
                  </a:lnTo>
                  <a:lnTo>
                    <a:pt x="188" y="151"/>
                  </a:lnTo>
                  <a:lnTo>
                    <a:pt x="186" y="151"/>
                  </a:lnTo>
                  <a:lnTo>
                    <a:pt x="184" y="149"/>
                  </a:lnTo>
                  <a:lnTo>
                    <a:pt x="182" y="149"/>
                  </a:lnTo>
                  <a:lnTo>
                    <a:pt x="182" y="147"/>
                  </a:lnTo>
                  <a:lnTo>
                    <a:pt x="180" y="147"/>
                  </a:lnTo>
                  <a:lnTo>
                    <a:pt x="178" y="145"/>
                  </a:lnTo>
                  <a:lnTo>
                    <a:pt x="178" y="143"/>
                  </a:lnTo>
                  <a:lnTo>
                    <a:pt x="176" y="143"/>
                  </a:lnTo>
                  <a:lnTo>
                    <a:pt x="172" y="141"/>
                  </a:lnTo>
                  <a:lnTo>
                    <a:pt x="170" y="139"/>
                  </a:lnTo>
                  <a:lnTo>
                    <a:pt x="168" y="139"/>
                  </a:lnTo>
                  <a:lnTo>
                    <a:pt x="166" y="139"/>
                  </a:lnTo>
                  <a:lnTo>
                    <a:pt x="166" y="137"/>
                  </a:lnTo>
                  <a:lnTo>
                    <a:pt x="164" y="137"/>
                  </a:lnTo>
                  <a:lnTo>
                    <a:pt x="162" y="135"/>
                  </a:lnTo>
                  <a:lnTo>
                    <a:pt x="160" y="135"/>
                  </a:lnTo>
                  <a:lnTo>
                    <a:pt x="160" y="133"/>
                  </a:lnTo>
                  <a:lnTo>
                    <a:pt x="158" y="133"/>
                  </a:lnTo>
                  <a:lnTo>
                    <a:pt x="154" y="131"/>
                  </a:lnTo>
                  <a:lnTo>
                    <a:pt x="152" y="129"/>
                  </a:lnTo>
                  <a:lnTo>
                    <a:pt x="150" y="127"/>
                  </a:lnTo>
                  <a:lnTo>
                    <a:pt x="150" y="125"/>
                  </a:lnTo>
                  <a:lnTo>
                    <a:pt x="150" y="123"/>
                  </a:lnTo>
                  <a:lnTo>
                    <a:pt x="148" y="123"/>
                  </a:lnTo>
                  <a:lnTo>
                    <a:pt x="148" y="121"/>
                  </a:lnTo>
                  <a:lnTo>
                    <a:pt x="146" y="121"/>
                  </a:lnTo>
                  <a:lnTo>
                    <a:pt x="146" y="119"/>
                  </a:lnTo>
                  <a:lnTo>
                    <a:pt x="144" y="117"/>
                  </a:lnTo>
                  <a:lnTo>
                    <a:pt x="142" y="117"/>
                  </a:lnTo>
                  <a:lnTo>
                    <a:pt x="140" y="113"/>
                  </a:lnTo>
                  <a:lnTo>
                    <a:pt x="140" y="111"/>
                  </a:lnTo>
                  <a:lnTo>
                    <a:pt x="138" y="109"/>
                  </a:lnTo>
                  <a:lnTo>
                    <a:pt x="138" y="107"/>
                  </a:lnTo>
                  <a:lnTo>
                    <a:pt x="138" y="105"/>
                  </a:lnTo>
                  <a:lnTo>
                    <a:pt x="136" y="105"/>
                  </a:lnTo>
                  <a:lnTo>
                    <a:pt x="136" y="103"/>
                  </a:lnTo>
                  <a:lnTo>
                    <a:pt x="134" y="103"/>
                  </a:lnTo>
                  <a:lnTo>
                    <a:pt x="132" y="101"/>
                  </a:lnTo>
                  <a:lnTo>
                    <a:pt x="130" y="101"/>
                  </a:lnTo>
                  <a:lnTo>
                    <a:pt x="128" y="99"/>
                  </a:lnTo>
                  <a:lnTo>
                    <a:pt x="126" y="99"/>
                  </a:lnTo>
                  <a:lnTo>
                    <a:pt x="124" y="99"/>
                  </a:lnTo>
                  <a:lnTo>
                    <a:pt x="124" y="101"/>
                  </a:lnTo>
                  <a:lnTo>
                    <a:pt x="124" y="103"/>
                  </a:lnTo>
                  <a:lnTo>
                    <a:pt x="122" y="103"/>
                  </a:lnTo>
                  <a:lnTo>
                    <a:pt x="120" y="101"/>
                  </a:lnTo>
                  <a:lnTo>
                    <a:pt x="118" y="101"/>
                  </a:lnTo>
                  <a:lnTo>
                    <a:pt x="116" y="101"/>
                  </a:lnTo>
                  <a:lnTo>
                    <a:pt x="112" y="101"/>
                  </a:lnTo>
                  <a:lnTo>
                    <a:pt x="110" y="101"/>
                  </a:lnTo>
                  <a:lnTo>
                    <a:pt x="108" y="101"/>
                  </a:lnTo>
                  <a:lnTo>
                    <a:pt x="106" y="101"/>
                  </a:lnTo>
                  <a:lnTo>
                    <a:pt x="104" y="99"/>
                  </a:lnTo>
                  <a:lnTo>
                    <a:pt x="102" y="99"/>
                  </a:lnTo>
                  <a:lnTo>
                    <a:pt x="100" y="97"/>
                  </a:lnTo>
                  <a:lnTo>
                    <a:pt x="98" y="97"/>
                  </a:lnTo>
                  <a:lnTo>
                    <a:pt x="98" y="95"/>
                  </a:lnTo>
                  <a:lnTo>
                    <a:pt x="98" y="93"/>
                  </a:lnTo>
                  <a:lnTo>
                    <a:pt x="98" y="91"/>
                  </a:lnTo>
                  <a:lnTo>
                    <a:pt x="98" y="89"/>
                  </a:lnTo>
                  <a:lnTo>
                    <a:pt x="96" y="89"/>
                  </a:lnTo>
                  <a:lnTo>
                    <a:pt x="96" y="87"/>
                  </a:lnTo>
                  <a:lnTo>
                    <a:pt x="98" y="87"/>
                  </a:lnTo>
                  <a:lnTo>
                    <a:pt x="98" y="85"/>
                  </a:lnTo>
                  <a:lnTo>
                    <a:pt x="94" y="81"/>
                  </a:lnTo>
                  <a:lnTo>
                    <a:pt x="94" y="79"/>
                  </a:lnTo>
                  <a:lnTo>
                    <a:pt x="92" y="77"/>
                  </a:lnTo>
                  <a:lnTo>
                    <a:pt x="90" y="75"/>
                  </a:lnTo>
                  <a:lnTo>
                    <a:pt x="88" y="75"/>
                  </a:lnTo>
                  <a:lnTo>
                    <a:pt x="86" y="75"/>
                  </a:lnTo>
                  <a:lnTo>
                    <a:pt x="84" y="75"/>
                  </a:lnTo>
                  <a:lnTo>
                    <a:pt x="82" y="75"/>
                  </a:lnTo>
                  <a:lnTo>
                    <a:pt x="80" y="75"/>
                  </a:lnTo>
                  <a:lnTo>
                    <a:pt x="78" y="73"/>
                  </a:lnTo>
                  <a:lnTo>
                    <a:pt x="76" y="73"/>
                  </a:lnTo>
                  <a:lnTo>
                    <a:pt x="74" y="71"/>
                  </a:lnTo>
                  <a:lnTo>
                    <a:pt x="72" y="71"/>
                  </a:lnTo>
                  <a:lnTo>
                    <a:pt x="70" y="71"/>
                  </a:lnTo>
                  <a:lnTo>
                    <a:pt x="68" y="69"/>
                  </a:lnTo>
                  <a:lnTo>
                    <a:pt x="66" y="69"/>
                  </a:lnTo>
                  <a:lnTo>
                    <a:pt x="66" y="67"/>
                  </a:lnTo>
                  <a:lnTo>
                    <a:pt x="64" y="67"/>
                  </a:lnTo>
                  <a:lnTo>
                    <a:pt x="62" y="65"/>
                  </a:lnTo>
                  <a:lnTo>
                    <a:pt x="60" y="65"/>
                  </a:lnTo>
                  <a:lnTo>
                    <a:pt x="62" y="65"/>
                  </a:lnTo>
                  <a:lnTo>
                    <a:pt x="62" y="67"/>
                  </a:lnTo>
                  <a:lnTo>
                    <a:pt x="60" y="67"/>
                  </a:lnTo>
                  <a:lnTo>
                    <a:pt x="58" y="67"/>
                  </a:lnTo>
                  <a:lnTo>
                    <a:pt x="56" y="67"/>
                  </a:lnTo>
                  <a:lnTo>
                    <a:pt x="54" y="67"/>
                  </a:lnTo>
                  <a:lnTo>
                    <a:pt x="54" y="69"/>
                  </a:lnTo>
                  <a:lnTo>
                    <a:pt x="56" y="69"/>
                  </a:lnTo>
                  <a:lnTo>
                    <a:pt x="56" y="71"/>
                  </a:lnTo>
                  <a:lnTo>
                    <a:pt x="58" y="71"/>
                  </a:lnTo>
                  <a:lnTo>
                    <a:pt x="62" y="75"/>
                  </a:lnTo>
                  <a:lnTo>
                    <a:pt x="60" y="75"/>
                  </a:lnTo>
                  <a:lnTo>
                    <a:pt x="60" y="73"/>
                  </a:lnTo>
                  <a:lnTo>
                    <a:pt x="58" y="73"/>
                  </a:lnTo>
                  <a:lnTo>
                    <a:pt x="56" y="73"/>
                  </a:lnTo>
                  <a:lnTo>
                    <a:pt x="54" y="71"/>
                  </a:lnTo>
                  <a:lnTo>
                    <a:pt x="52" y="71"/>
                  </a:lnTo>
                  <a:lnTo>
                    <a:pt x="50" y="73"/>
                  </a:lnTo>
                  <a:lnTo>
                    <a:pt x="52" y="73"/>
                  </a:lnTo>
                  <a:lnTo>
                    <a:pt x="50" y="75"/>
                  </a:lnTo>
                  <a:lnTo>
                    <a:pt x="50" y="77"/>
                  </a:lnTo>
                  <a:lnTo>
                    <a:pt x="48" y="79"/>
                  </a:lnTo>
                  <a:lnTo>
                    <a:pt x="46" y="79"/>
                  </a:lnTo>
                  <a:lnTo>
                    <a:pt x="46" y="77"/>
                  </a:lnTo>
                  <a:lnTo>
                    <a:pt x="44" y="77"/>
                  </a:lnTo>
                  <a:lnTo>
                    <a:pt x="44" y="79"/>
                  </a:lnTo>
                  <a:lnTo>
                    <a:pt x="42" y="79"/>
                  </a:lnTo>
                  <a:lnTo>
                    <a:pt x="40" y="79"/>
                  </a:lnTo>
                  <a:lnTo>
                    <a:pt x="40" y="81"/>
                  </a:lnTo>
                  <a:lnTo>
                    <a:pt x="40" y="83"/>
                  </a:lnTo>
                  <a:lnTo>
                    <a:pt x="38" y="83"/>
                  </a:lnTo>
                  <a:lnTo>
                    <a:pt x="38" y="85"/>
                  </a:lnTo>
                  <a:lnTo>
                    <a:pt x="36" y="85"/>
                  </a:lnTo>
                  <a:lnTo>
                    <a:pt x="38" y="89"/>
                  </a:lnTo>
                  <a:lnTo>
                    <a:pt x="40" y="95"/>
                  </a:lnTo>
                  <a:lnTo>
                    <a:pt x="42" y="95"/>
                  </a:lnTo>
                  <a:lnTo>
                    <a:pt x="42" y="97"/>
                  </a:lnTo>
                  <a:lnTo>
                    <a:pt x="44" y="97"/>
                  </a:lnTo>
                  <a:lnTo>
                    <a:pt x="42" y="99"/>
                  </a:lnTo>
                  <a:lnTo>
                    <a:pt x="42" y="101"/>
                  </a:lnTo>
                  <a:lnTo>
                    <a:pt x="40" y="99"/>
                  </a:lnTo>
                  <a:lnTo>
                    <a:pt x="38" y="99"/>
                  </a:lnTo>
                  <a:lnTo>
                    <a:pt x="36" y="99"/>
                  </a:lnTo>
                  <a:lnTo>
                    <a:pt x="34" y="99"/>
                  </a:lnTo>
                  <a:lnTo>
                    <a:pt x="32" y="99"/>
                  </a:lnTo>
                  <a:lnTo>
                    <a:pt x="28" y="99"/>
                  </a:lnTo>
                  <a:lnTo>
                    <a:pt x="24" y="99"/>
                  </a:lnTo>
                  <a:lnTo>
                    <a:pt x="20" y="99"/>
                  </a:lnTo>
                  <a:lnTo>
                    <a:pt x="20" y="97"/>
                  </a:lnTo>
                  <a:lnTo>
                    <a:pt x="20" y="93"/>
                  </a:lnTo>
                  <a:lnTo>
                    <a:pt x="18" y="85"/>
                  </a:lnTo>
                  <a:lnTo>
                    <a:pt x="16" y="79"/>
                  </a:lnTo>
                  <a:lnTo>
                    <a:pt x="16" y="77"/>
                  </a:lnTo>
                  <a:lnTo>
                    <a:pt x="14" y="73"/>
                  </a:lnTo>
                  <a:lnTo>
                    <a:pt x="12" y="65"/>
                  </a:lnTo>
                  <a:lnTo>
                    <a:pt x="10" y="59"/>
                  </a:lnTo>
                  <a:lnTo>
                    <a:pt x="10" y="57"/>
                  </a:lnTo>
                  <a:lnTo>
                    <a:pt x="8" y="51"/>
                  </a:lnTo>
                  <a:lnTo>
                    <a:pt x="6" y="45"/>
                  </a:lnTo>
                  <a:lnTo>
                    <a:pt x="4" y="39"/>
                  </a:lnTo>
                  <a:lnTo>
                    <a:pt x="4" y="37"/>
                  </a:lnTo>
                  <a:lnTo>
                    <a:pt x="2" y="23"/>
                  </a:lnTo>
                  <a:lnTo>
                    <a:pt x="2" y="19"/>
                  </a:lnTo>
                  <a:lnTo>
                    <a:pt x="0" y="14"/>
                  </a:lnTo>
                  <a:lnTo>
                    <a:pt x="2" y="12"/>
                  </a:lnTo>
                  <a:lnTo>
                    <a:pt x="4" y="12"/>
                  </a:lnTo>
                  <a:lnTo>
                    <a:pt x="8" y="10"/>
                  </a:lnTo>
                  <a:lnTo>
                    <a:pt x="10" y="10"/>
                  </a:lnTo>
                  <a:lnTo>
                    <a:pt x="12" y="10"/>
                  </a:lnTo>
                  <a:lnTo>
                    <a:pt x="16" y="8"/>
                  </a:lnTo>
                  <a:lnTo>
                    <a:pt x="22" y="6"/>
                  </a:lnTo>
                  <a:lnTo>
                    <a:pt x="26" y="6"/>
                  </a:lnTo>
                  <a:lnTo>
                    <a:pt x="30" y="4"/>
                  </a:lnTo>
                  <a:lnTo>
                    <a:pt x="34" y="4"/>
                  </a:lnTo>
                  <a:lnTo>
                    <a:pt x="38" y="2"/>
                  </a:lnTo>
                  <a:lnTo>
                    <a:pt x="44" y="0"/>
                  </a:lnTo>
                  <a:lnTo>
                    <a:pt x="66" y="14"/>
                  </a:lnTo>
                  <a:lnTo>
                    <a:pt x="100" y="31"/>
                  </a:lnTo>
                  <a:lnTo>
                    <a:pt x="104" y="33"/>
                  </a:lnTo>
                  <a:lnTo>
                    <a:pt x="112" y="39"/>
                  </a:lnTo>
                  <a:lnTo>
                    <a:pt x="116" y="43"/>
                  </a:lnTo>
                  <a:lnTo>
                    <a:pt x="120" y="47"/>
                  </a:lnTo>
                  <a:lnTo>
                    <a:pt x="122" y="47"/>
                  </a:lnTo>
                  <a:lnTo>
                    <a:pt x="128" y="47"/>
                  </a:lnTo>
                  <a:lnTo>
                    <a:pt x="130" y="47"/>
                  </a:lnTo>
                  <a:lnTo>
                    <a:pt x="132" y="45"/>
                  </a:lnTo>
                  <a:lnTo>
                    <a:pt x="136" y="45"/>
                  </a:lnTo>
                  <a:lnTo>
                    <a:pt x="144" y="45"/>
                  </a:lnTo>
                  <a:lnTo>
                    <a:pt x="146" y="45"/>
                  </a:lnTo>
                  <a:lnTo>
                    <a:pt x="148" y="45"/>
                  </a:lnTo>
                  <a:lnTo>
                    <a:pt x="154" y="45"/>
                  </a:lnTo>
                  <a:lnTo>
                    <a:pt x="158" y="45"/>
                  </a:lnTo>
                  <a:lnTo>
                    <a:pt x="168" y="47"/>
                  </a:lnTo>
                  <a:lnTo>
                    <a:pt x="170" y="45"/>
                  </a:lnTo>
                  <a:lnTo>
                    <a:pt x="174" y="43"/>
                  </a:lnTo>
                  <a:lnTo>
                    <a:pt x="176" y="41"/>
                  </a:lnTo>
                  <a:lnTo>
                    <a:pt x="178" y="43"/>
                  </a:lnTo>
                  <a:lnTo>
                    <a:pt x="182" y="47"/>
                  </a:lnTo>
                  <a:lnTo>
                    <a:pt x="184" y="49"/>
                  </a:lnTo>
                  <a:lnTo>
                    <a:pt x="188" y="51"/>
                  </a:lnTo>
                  <a:lnTo>
                    <a:pt x="190" y="51"/>
                  </a:lnTo>
                  <a:lnTo>
                    <a:pt x="194" y="55"/>
                  </a:lnTo>
                  <a:lnTo>
                    <a:pt x="194" y="59"/>
                  </a:lnTo>
                  <a:lnTo>
                    <a:pt x="198" y="63"/>
                  </a:lnTo>
                  <a:lnTo>
                    <a:pt x="202" y="59"/>
                  </a:lnTo>
                  <a:lnTo>
                    <a:pt x="204" y="65"/>
                  </a:lnTo>
                  <a:lnTo>
                    <a:pt x="204" y="67"/>
                  </a:lnTo>
                  <a:lnTo>
                    <a:pt x="204" y="69"/>
                  </a:lnTo>
                  <a:lnTo>
                    <a:pt x="206" y="73"/>
                  </a:lnTo>
                  <a:lnTo>
                    <a:pt x="204" y="73"/>
                  </a:lnTo>
                  <a:lnTo>
                    <a:pt x="206" y="73"/>
                  </a:lnTo>
                  <a:lnTo>
                    <a:pt x="206" y="75"/>
                  </a:lnTo>
                  <a:lnTo>
                    <a:pt x="208" y="81"/>
                  </a:lnTo>
                  <a:lnTo>
                    <a:pt x="218" y="81"/>
                  </a:lnTo>
                  <a:lnTo>
                    <a:pt x="218" y="85"/>
                  </a:lnTo>
                  <a:lnTo>
                    <a:pt x="220" y="89"/>
                  </a:lnTo>
                  <a:lnTo>
                    <a:pt x="224" y="95"/>
                  </a:lnTo>
                  <a:lnTo>
                    <a:pt x="228" y="103"/>
                  </a:lnTo>
                  <a:lnTo>
                    <a:pt x="230" y="103"/>
                  </a:lnTo>
                  <a:lnTo>
                    <a:pt x="234" y="103"/>
                  </a:lnTo>
                  <a:lnTo>
                    <a:pt x="236" y="103"/>
                  </a:lnTo>
                  <a:lnTo>
                    <a:pt x="240" y="103"/>
                  </a:lnTo>
                  <a:lnTo>
                    <a:pt x="242" y="103"/>
                  </a:lnTo>
                  <a:lnTo>
                    <a:pt x="244" y="101"/>
                  </a:lnTo>
                  <a:lnTo>
                    <a:pt x="246" y="101"/>
                  </a:lnTo>
                  <a:lnTo>
                    <a:pt x="250" y="101"/>
                  </a:lnTo>
                  <a:lnTo>
                    <a:pt x="250" y="103"/>
                  </a:lnTo>
                  <a:lnTo>
                    <a:pt x="254" y="105"/>
                  </a:lnTo>
                  <a:lnTo>
                    <a:pt x="254" y="107"/>
                  </a:lnTo>
                  <a:lnTo>
                    <a:pt x="254" y="109"/>
                  </a:lnTo>
                  <a:lnTo>
                    <a:pt x="254" y="111"/>
                  </a:lnTo>
                  <a:lnTo>
                    <a:pt x="258" y="113"/>
                  </a:lnTo>
                  <a:lnTo>
                    <a:pt x="260" y="115"/>
                  </a:lnTo>
                  <a:lnTo>
                    <a:pt x="264" y="117"/>
                  </a:lnTo>
                  <a:lnTo>
                    <a:pt x="266" y="117"/>
                  </a:lnTo>
                  <a:lnTo>
                    <a:pt x="268" y="115"/>
                  </a:lnTo>
                  <a:lnTo>
                    <a:pt x="266" y="113"/>
                  </a:lnTo>
                  <a:lnTo>
                    <a:pt x="264" y="109"/>
                  </a:lnTo>
                  <a:lnTo>
                    <a:pt x="264" y="107"/>
                  </a:lnTo>
                  <a:lnTo>
                    <a:pt x="266" y="107"/>
                  </a:lnTo>
                  <a:lnTo>
                    <a:pt x="266" y="105"/>
                  </a:lnTo>
                  <a:lnTo>
                    <a:pt x="268" y="105"/>
                  </a:lnTo>
                  <a:lnTo>
                    <a:pt x="268" y="103"/>
                  </a:lnTo>
                  <a:lnTo>
                    <a:pt x="272" y="101"/>
                  </a:lnTo>
                  <a:lnTo>
                    <a:pt x="272" y="99"/>
                  </a:lnTo>
                  <a:lnTo>
                    <a:pt x="270" y="97"/>
                  </a:lnTo>
                  <a:lnTo>
                    <a:pt x="274" y="95"/>
                  </a:lnTo>
                  <a:lnTo>
                    <a:pt x="276" y="95"/>
                  </a:lnTo>
                  <a:lnTo>
                    <a:pt x="278" y="93"/>
                  </a:lnTo>
                  <a:lnTo>
                    <a:pt x="280" y="91"/>
                  </a:lnTo>
                  <a:lnTo>
                    <a:pt x="280" y="89"/>
                  </a:lnTo>
                  <a:lnTo>
                    <a:pt x="282" y="89"/>
                  </a:lnTo>
                  <a:lnTo>
                    <a:pt x="284" y="89"/>
                  </a:lnTo>
                  <a:lnTo>
                    <a:pt x="286" y="89"/>
                  </a:lnTo>
                  <a:lnTo>
                    <a:pt x="288" y="87"/>
                  </a:lnTo>
                  <a:lnTo>
                    <a:pt x="288" y="85"/>
                  </a:lnTo>
                  <a:lnTo>
                    <a:pt x="290" y="83"/>
                  </a:lnTo>
                  <a:lnTo>
                    <a:pt x="290" y="81"/>
                  </a:lnTo>
                  <a:lnTo>
                    <a:pt x="290" y="79"/>
                  </a:lnTo>
                  <a:lnTo>
                    <a:pt x="292" y="79"/>
                  </a:lnTo>
                  <a:lnTo>
                    <a:pt x="292" y="81"/>
                  </a:lnTo>
                  <a:lnTo>
                    <a:pt x="294" y="81"/>
                  </a:lnTo>
                  <a:lnTo>
                    <a:pt x="294" y="79"/>
                  </a:lnTo>
                  <a:lnTo>
                    <a:pt x="296" y="77"/>
                  </a:lnTo>
                  <a:lnTo>
                    <a:pt x="298" y="77"/>
                  </a:lnTo>
                  <a:lnTo>
                    <a:pt x="300" y="75"/>
                  </a:lnTo>
                  <a:lnTo>
                    <a:pt x="302" y="75"/>
                  </a:lnTo>
                  <a:lnTo>
                    <a:pt x="304" y="75"/>
                  </a:lnTo>
                  <a:lnTo>
                    <a:pt x="304" y="77"/>
                  </a:lnTo>
                  <a:lnTo>
                    <a:pt x="306" y="77"/>
                  </a:lnTo>
                  <a:lnTo>
                    <a:pt x="306" y="79"/>
                  </a:lnTo>
                  <a:lnTo>
                    <a:pt x="302" y="81"/>
                  </a:lnTo>
                  <a:lnTo>
                    <a:pt x="300" y="81"/>
                  </a:lnTo>
                  <a:lnTo>
                    <a:pt x="300" y="83"/>
                  </a:lnTo>
                  <a:lnTo>
                    <a:pt x="298" y="85"/>
                  </a:lnTo>
                  <a:lnTo>
                    <a:pt x="296" y="85"/>
                  </a:lnTo>
                  <a:lnTo>
                    <a:pt x="294" y="87"/>
                  </a:lnTo>
                  <a:lnTo>
                    <a:pt x="294" y="89"/>
                  </a:lnTo>
                  <a:lnTo>
                    <a:pt x="292" y="91"/>
                  </a:lnTo>
                  <a:lnTo>
                    <a:pt x="290" y="91"/>
                  </a:lnTo>
                  <a:lnTo>
                    <a:pt x="290" y="93"/>
                  </a:lnTo>
                  <a:lnTo>
                    <a:pt x="292" y="93"/>
                  </a:lnTo>
                  <a:lnTo>
                    <a:pt x="294" y="95"/>
                  </a:lnTo>
                  <a:lnTo>
                    <a:pt x="296" y="95"/>
                  </a:lnTo>
                  <a:lnTo>
                    <a:pt x="296" y="97"/>
                  </a:lnTo>
                  <a:lnTo>
                    <a:pt x="298" y="97"/>
                  </a:lnTo>
                  <a:lnTo>
                    <a:pt x="298" y="95"/>
                  </a:lnTo>
                  <a:lnTo>
                    <a:pt x="300" y="95"/>
                  </a:lnTo>
                  <a:lnTo>
                    <a:pt x="302" y="97"/>
                  </a:lnTo>
                  <a:lnTo>
                    <a:pt x="304" y="97"/>
                  </a:lnTo>
                  <a:lnTo>
                    <a:pt x="304" y="99"/>
                  </a:lnTo>
                  <a:lnTo>
                    <a:pt x="304" y="101"/>
                  </a:lnTo>
                  <a:lnTo>
                    <a:pt x="308" y="101"/>
                  </a:lnTo>
                  <a:lnTo>
                    <a:pt x="312" y="103"/>
                  </a:lnTo>
                  <a:lnTo>
                    <a:pt x="312" y="101"/>
                  </a:lnTo>
                  <a:lnTo>
                    <a:pt x="314" y="101"/>
                  </a:lnTo>
                  <a:lnTo>
                    <a:pt x="316" y="103"/>
                  </a:lnTo>
                  <a:lnTo>
                    <a:pt x="318" y="103"/>
                  </a:lnTo>
                  <a:lnTo>
                    <a:pt x="318" y="101"/>
                  </a:lnTo>
                  <a:lnTo>
                    <a:pt x="316" y="101"/>
                  </a:lnTo>
                  <a:lnTo>
                    <a:pt x="316" y="99"/>
                  </a:lnTo>
                  <a:lnTo>
                    <a:pt x="316" y="97"/>
                  </a:lnTo>
                  <a:lnTo>
                    <a:pt x="318" y="99"/>
                  </a:lnTo>
                  <a:lnTo>
                    <a:pt x="320" y="99"/>
                  </a:lnTo>
                  <a:lnTo>
                    <a:pt x="320" y="97"/>
                  </a:lnTo>
                  <a:lnTo>
                    <a:pt x="320" y="95"/>
                  </a:lnTo>
                  <a:lnTo>
                    <a:pt x="318" y="95"/>
                  </a:lnTo>
                  <a:lnTo>
                    <a:pt x="318" y="93"/>
                  </a:lnTo>
                  <a:lnTo>
                    <a:pt x="320" y="93"/>
                  </a:lnTo>
                  <a:lnTo>
                    <a:pt x="324" y="97"/>
                  </a:lnTo>
                  <a:lnTo>
                    <a:pt x="324" y="99"/>
                  </a:lnTo>
                  <a:lnTo>
                    <a:pt x="326" y="99"/>
                  </a:lnTo>
                  <a:lnTo>
                    <a:pt x="326" y="101"/>
                  </a:lnTo>
                  <a:lnTo>
                    <a:pt x="330" y="101"/>
                  </a:lnTo>
                  <a:lnTo>
                    <a:pt x="332" y="101"/>
                  </a:lnTo>
                  <a:lnTo>
                    <a:pt x="334" y="105"/>
                  </a:lnTo>
                  <a:lnTo>
                    <a:pt x="334" y="107"/>
                  </a:lnTo>
                  <a:lnTo>
                    <a:pt x="336" y="105"/>
                  </a:lnTo>
                  <a:lnTo>
                    <a:pt x="338" y="105"/>
                  </a:lnTo>
                  <a:lnTo>
                    <a:pt x="338" y="107"/>
                  </a:lnTo>
                  <a:lnTo>
                    <a:pt x="340" y="107"/>
                  </a:lnTo>
                  <a:lnTo>
                    <a:pt x="340" y="109"/>
                  </a:lnTo>
                  <a:lnTo>
                    <a:pt x="342" y="109"/>
                  </a:lnTo>
                  <a:lnTo>
                    <a:pt x="344" y="109"/>
                  </a:lnTo>
                  <a:lnTo>
                    <a:pt x="346" y="109"/>
                  </a:lnTo>
                  <a:lnTo>
                    <a:pt x="350" y="109"/>
                  </a:lnTo>
                  <a:lnTo>
                    <a:pt x="352" y="111"/>
                  </a:lnTo>
                  <a:lnTo>
                    <a:pt x="348" y="113"/>
                  </a:lnTo>
                  <a:lnTo>
                    <a:pt x="348" y="115"/>
                  </a:lnTo>
                  <a:lnTo>
                    <a:pt x="346" y="115"/>
                  </a:lnTo>
                  <a:lnTo>
                    <a:pt x="346" y="117"/>
                  </a:lnTo>
                  <a:lnTo>
                    <a:pt x="344" y="117"/>
                  </a:lnTo>
                  <a:lnTo>
                    <a:pt x="344" y="119"/>
                  </a:lnTo>
                  <a:lnTo>
                    <a:pt x="342" y="117"/>
                  </a:lnTo>
                  <a:lnTo>
                    <a:pt x="338" y="115"/>
                  </a:lnTo>
                  <a:lnTo>
                    <a:pt x="338" y="117"/>
                  </a:lnTo>
                  <a:lnTo>
                    <a:pt x="338" y="119"/>
                  </a:lnTo>
                  <a:lnTo>
                    <a:pt x="340" y="119"/>
                  </a:lnTo>
                  <a:lnTo>
                    <a:pt x="340" y="121"/>
                  </a:lnTo>
                  <a:lnTo>
                    <a:pt x="338" y="121"/>
                  </a:lnTo>
                  <a:lnTo>
                    <a:pt x="338" y="119"/>
                  </a:lnTo>
                  <a:lnTo>
                    <a:pt x="336" y="121"/>
                  </a:lnTo>
                  <a:lnTo>
                    <a:pt x="334" y="121"/>
                  </a:lnTo>
                  <a:lnTo>
                    <a:pt x="336" y="123"/>
                  </a:lnTo>
                  <a:lnTo>
                    <a:pt x="334" y="123"/>
                  </a:lnTo>
                  <a:lnTo>
                    <a:pt x="332" y="123"/>
                  </a:lnTo>
                  <a:lnTo>
                    <a:pt x="332" y="125"/>
                  </a:lnTo>
                  <a:lnTo>
                    <a:pt x="330" y="125"/>
                  </a:lnTo>
                  <a:lnTo>
                    <a:pt x="326" y="123"/>
                  </a:lnTo>
                  <a:lnTo>
                    <a:pt x="324" y="123"/>
                  </a:lnTo>
                  <a:lnTo>
                    <a:pt x="322" y="121"/>
                  </a:lnTo>
                  <a:lnTo>
                    <a:pt x="320" y="121"/>
                  </a:lnTo>
                  <a:lnTo>
                    <a:pt x="318" y="123"/>
                  </a:lnTo>
                  <a:lnTo>
                    <a:pt x="316" y="123"/>
                  </a:lnTo>
                  <a:lnTo>
                    <a:pt x="314" y="123"/>
                  </a:lnTo>
                  <a:lnTo>
                    <a:pt x="312" y="123"/>
                  </a:lnTo>
                  <a:lnTo>
                    <a:pt x="310" y="123"/>
                  </a:lnTo>
                  <a:lnTo>
                    <a:pt x="308" y="123"/>
                  </a:lnTo>
                  <a:lnTo>
                    <a:pt x="304" y="121"/>
                  </a:lnTo>
                  <a:lnTo>
                    <a:pt x="302" y="121"/>
                  </a:lnTo>
                  <a:lnTo>
                    <a:pt x="300" y="121"/>
                  </a:lnTo>
                  <a:lnTo>
                    <a:pt x="300" y="119"/>
                  </a:lnTo>
                  <a:lnTo>
                    <a:pt x="302" y="119"/>
                  </a:lnTo>
                  <a:lnTo>
                    <a:pt x="304" y="117"/>
                  </a:lnTo>
                  <a:lnTo>
                    <a:pt x="306" y="115"/>
                  </a:lnTo>
                  <a:lnTo>
                    <a:pt x="308" y="113"/>
                  </a:lnTo>
                  <a:lnTo>
                    <a:pt x="306" y="113"/>
                  </a:lnTo>
                  <a:lnTo>
                    <a:pt x="306" y="111"/>
                  </a:lnTo>
                  <a:lnTo>
                    <a:pt x="304" y="111"/>
                  </a:lnTo>
                  <a:lnTo>
                    <a:pt x="304" y="109"/>
                  </a:lnTo>
                  <a:lnTo>
                    <a:pt x="300" y="107"/>
                  </a:lnTo>
                  <a:lnTo>
                    <a:pt x="300" y="105"/>
                  </a:lnTo>
                  <a:lnTo>
                    <a:pt x="298" y="105"/>
                  </a:lnTo>
                  <a:lnTo>
                    <a:pt x="298" y="107"/>
                  </a:lnTo>
                  <a:lnTo>
                    <a:pt x="298" y="109"/>
                  </a:lnTo>
                  <a:lnTo>
                    <a:pt x="296" y="109"/>
                  </a:lnTo>
                  <a:lnTo>
                    <a:pt x="292" y="113"/>
                  </a:lnTo>
                  <a:lnTo>
                    <a:pt x="290" y="113"/>
                  </a:lnTo>
                  <a:lnTo>
                    <a:pt x="290" y="115"/>
                  </a:lnTo>
                  <a:lnTo>
                    <a:pt x="288" y="115"/>
                  </a:lnTo>
                  <a:lnTo>
                    <a:pt x="286" y="113"/>
                  </a:lnTo>
                  <a:lnTo>
                    <a:pt x="284" y="111"/>
                  </a:lnTo>
                  <a:lnTo>
                    <a:pt x="282" y="111"/>
                  </a:lnTo>
                  <a:lnTo>
                    <a:pt x="280" y="111"/>
                  </a:lnTo>
                  <a:lnTo>
                    <a:pt x="280" y="113"/>
                  </a:lnTo>
                  <a:lnTo>
                    <a:pt x="280" y="117"/>
                  </a:lnTo>
                  <a:lnTo>
                    <a:pt x="280" y="119"/>
                  </a:lnTo>
                  <a:lnTo>
                    <a:pt x="282" y="121"/>
                  </a:lnTo>
                  <a:lnTo>
                    <a:pt x="284" y="121"/>
                  </a:lnTo>
                  <a:lnTo>
                    <a:pt x="284" y="123"/>
                  </a:lnTo>
                  <a:lnTo>
                    <a:pt x="284" y="125"/>
                  </a:lnTo>
                  <a:lnTo>
                    <a:pt x="282" y="125"/>
                  </a:lnTo>
                  <a:lnTo>
                    <a:pt x="280" y="123"/>
                  </a:lnTo>
                  <a:lnTo>
                    <a:pt x="278" y="123"/>
                  </a:lnTo>
                  <a:lnTo>
                    <a:pt x="272" y="123"/>
                  </a:lnTo>
                  <a:lnTo>
                    <a:pt x="272" y="125"/>
                  </a:lnTo>
                  <a:lnTo>
                    <a:pt x="270" y="125"/>
                  </a:lnTo>
                  <a:lnTo>
                    <a:pt x="272" y="125"/>
                  </a:lnTo>
                  <a:lnTo>
                    <a:pt x="274" y="125"/>
                  </a:lnTo>
                  <a:lnTo>
                    <a:pt x="276" y="125"/>
                  </a:lnTo>
                  <a:lnTo>
                    <a:pt x="278" y="125"/>
                  </a:lnTo>
                  <a:lnTo>
                    <a:pt x="278" y="127"/>
                  </a:lnTo>
                  <a:lnTo>
                    <a:pt x="274" y="127"/>
                  </a:lnTo>
                  <a:lnTo>
                    <a:pt x="276" y="129"/>
                  </a:lnTo>
                  <a:lnTo>
                    <a:pt x="276" y="131"/>
                  </a:lnTo>
                  <a:lnTo>
                    <a:pt x="278" y="131"/>
                  </a:lnTo>
                  <a:lnTo>
                    <a:pt x="276" y="133"/>
                  </a:lnTo>
                  <a:lnTo>
                    <a:pt x="274" y="133"/>
                  </a:lnTo>
                  <a:lnTo>
                    <a:pt x="274" y="131"/>
                  </a:lnTo>
                  <a:lnTo>
                    <a:pt x="274" y="133"/>
                  </a:lnTo>
                  <a:lnTo>
                    <a:pt x="272" y="133"/>
                  </a:lnTo>
                  <a:close/>
                </a:path>
              </a:pathLst>
            </a:custGeom>
            <a:solidFill>
              <a:srgbClr val="FC6800"/>
            </a:solidFill>
            <a:ln w="3175">
              <a:solidFill>
                <a:schemeClr val="bg1"/>
              </a:solidFill>
              <a:prstDash val="sysDot"/>
              <a:round/>
              <a:headEnd/>
              <a:tailEnd/>
            </a:ln>
          </p:spPr>
          <p:txBody>
            <a:bodyPr/>
            <a:lstStyle/>
            <a:p>
              <a:pPr fontAlgn="base">
                <a:spcBef>
                  <a:spcPct val="0"/>
                </a:spcBef>
                <a:spcAft>
                  <a:spcPct val="0"/>
                </a:spcAft>
              </a:pPr>
              <a:endParaRPr lang="de-DE" sz="2400">
                <a:solidFill>
                  <a:srgbClr val="000000"/>
                </a:solidFill>
                <a:cs typeface="Arial" charset="0"/>
              </a:endParaRPr>
            </a:p>
          </p:txBody>
        </p:sp>
        <p:sp>
          <p:nvSpPr>
            <p:cNvPr id="14722" name="Freeform 2804"/>
            <p:cNvSpPr>
              <a:spLocks/>
            </p:cNvSpPr>
            <p:nvPr/>
          </p:nvSpPr>
          <p:spPr bwMode="auto">
            <a:xfrm>
              <a:off x="5334145" y="1970049"/>
              <a:ext cx="179386" cy="77254"/>
            </a:xfrm>
            <a:custGeom>
              <a:avLst/>
              <a:gdLst>
                <a:gd name="T0" fmla="*/ 2147483647 w 194"/>
                <a:gd name="T1" fmla="*/ 2147483647 h 94"/>
                <a:gd name="T2" fmla="*/ 2147483647 w 194"/>
                <a:gd name="T3" fmla="*/ 2147483647 h 94"/>
                <a:gd name="T4" fmla="*/ 2147483647 w 194"/>
                <a:gd name="T5" fmla="*/ 2147483647 h 94"/>
                <a:gd name="T6" fmla="*/ 2147483647 w 194"/>
                <a:gd name="T7" fmla="*/ 2147483647 h 94"/>
                <a:gd name="T8" fmla="*/ 2147483647 w 194"/>
                <a:gd name="T9" fmla="*/ 2147483647 h 94"/>
                <a:gd name="T10" fmla="*/ 2147483647 w 194"/>
                <a:gd name="T11" fmla="*/ 2147483647 h 94"/>
                <a:gd name="T12" fmla="*/ 2147483647 w 194"/>
                <a:gd name="T13" fmla="*/ 2147483647 h 94"/>
                <a:gd name="T14" fmla="*/ 2147483647 w 194"/>
                <a:gd name="T15" fmla="*/ 2147483647 h 94"/>
                <a:gd name="T16" fmla="*/ 2147483647 w 194"/>
                <a:gd name="T17" fmla="*/ 2147483647 h 94"/>
                <a:gd name="T18" fmla="*/ 2147483647 w 194"/>
                <a:gd name="T19" fmla="*/ 2147483647 h 94"/>
                <a:gd name="T20" fmla="*/ 2147483647 w 194"/>
                <a:gd name="T21" fmla="*/ 2147483647 h 94"/>
                <a:gd name="T22" fmla="*/ 2147483647 w 194"/>
                <a:gd name="T23" fmla="*/ 2147483647 h 94"/>
                <a:gd name="T24" fmla="*/ 2147483647 w 194"/>
                <a:gd name="T25" fmla="*/ 2147483647 h 94"/>
                <a:gd name="T26" fmla="*/ 0 w 194"/>
                <a:gd name="T27" fmla="*/ 2147483647 h 94"/>
                <a:gd name="T28" fmla="*/ 2147483647 w 194"/>
                <a:gd name="T29" fmla="*/ 2147483647 h 94"/>
                <a:gd name="T30" fmla="*/ 2147483647 w 194"/>
                <a:gd name="T31" fmla="*/ 2147483647 h 94"/>
                <a:gd name="T32" fmla="*/ 2147483647 w 194"/>
                <a:gd name="T33" fmla="*/ 2147483647 h 94"/>
                <a:gd name="T34" fmla="*/ 2147483647 w 194"/>
                <a:gd name="T35" fmla="*/ 2147483647 h 94"/>
                <a:gd name="T36" fmla="*/ 2147483647 w 194"/>
                <a:gd name="T37" fmla="*/ 2147483647 h 94"/>
                <a:gd name="T38" fmla="*/ 2147483647 w 194"/>
                <a:gd name="T39" fmla="*/ 2147483647 h 94"/>
                <a:gd name="T40" fmla="*/ 2147483647 w 194"/>
                <a:gd name="T41" fmla="*/ 2147483647 h 94"/>
                <a:gd name="T42" fmla="*/ 2147483647 w 194"/>
                <a:gd name="T43" fmla="*/ 2147483647 h 94"/>
                <a:gd name="T44" fmla="*/ 2147483647 w 194"/>
                <a:gd name="T45" fmla="*/ 2147483647 h 94"/>
                <a:gd name="T46" fmla="*/ 2147483647 w 194"/>
                <a:gd name="T47" fmla="*/ 2147483647 h 94"/>
                <a:gd name="T48" fmla="*/ 2147483647 w 194"/>
                <a:gd name="T49" fmla="*/ 2147483647 h 94"/>
                <a:gd name="T50" fmla="*/ 2147483647 w 194"/>
                <a:gd name="T51" fmla="*/ 2147483647 h 94"/>
                <a:gd name="T52" fmla="*/ 2147483647 w 194"/>
                <a:gd name="T53" fmla="*/ 2147483647 h 94"/>
                <a:gd name="T54" fmla="*/ 2147483647 w 194"/>
                <a:gd name="T55" fmla="*/ 2147483647 h 94"/>
                <a:gd name="T56" fmla="*/ 2147483647 w 194"/>
                <a:gd name="T57" fmla="*/ 2147483647 h 94"/>
                <a:gd name="T58" fmla="*/ 2147483647 w 194"/>
                <a:gd name="T59" fmla="*/ 2147483647 h 94"/>
                <a:gd name="T60" fmla="*/ 2147483647 w 194"/>
                <a:gd name="T61" fmla="*/ 2147483647 h 94"/>
                <a:gd name="T62" fmla="*/ 2147483647 w 194"/>
                <a:gd name="T63" fmla="*/ 2147483647 h 94"/>
                <a:gd name="T64" fmla="*/ 2147483647 w 194"/>
                <a:gd name="T65" fmla="*/ 2147483647 h 94"/>
                <a:gd name="T66" fmla="*/ 2147483647 w 194"/>
                <a:gd name="T67" fmla="*/ 2147483647 h 94"/>
                <a:gd name="T68" fmla="*/ 2147483647 w 194"/>
                <a:gd name="T69" fmla="*/ 2147483647 h 94"/>
                <a:gd name="T70" fmla="*/ 2147483647 w 194"/>
                <a:gd name="T71" fmla="*/ 2147483647 h 94"/>
                <a:gd name="T72" fmla="*/ 2147483647 w 194"/>
                <a:gd name="T73" fmla="*/ 2147483647 h 94"/>
                <a:gd name="T74" fmla="*/ 2147483647 w 194"/>
                <a:gd name="T75" fmla="*/ 2147483647 h 94"/>
                <a:gd name="T76" fmla="*/ 2147483647 w 194"/>
                <a:gd name="T77" fmla="*/ 2147483647 h 94"/>
                <a:gd name="T78" fmla="*/ 2147483647 w 194"/>
                <a:gd name="T79" fmla="*/ 2147483647 h 94"/>
                <a:gd name="T80" fmla="*/ 2147483647 w 194"/>
                <a:gd name="T81" fmla="*/ 2147483647 h 94"/>
                <a:gd name="T82" fmla="*/ 2147483647 w 194"/>
                <a:gd name="T83" fmla="*/ 0 h 94"/>
                <a:gd name="T84" fmla="*/ 2147483647 w 194"/>
                <a:gd name="T85" fmla="*/ 2147483647 h 94"/>
                <a:gd name="T86" fmla="*/ 2147483647 w 194"/>
                <a:gd name="T87" fmla="*/ 2147483647 h 94"/>
                <a:gd name="T88" fmla="*/ 2147483647 w 194"/>
                <a:gd name="T89" fmla="*/ 2147483647 h 94"/>
                <a:gd name="T90" fmla="*/ 2147483647 w 194"/>
                <a:gd name="T91" fmla="*/ 2147483647 h 94"/>
                <a:gd name="T92" fmla="*/ 2147483647 w 194"/>
                <a:gd name="T93" fmla="*/ 2147483647 h 94"/>
                <a:gd name="T94" fmla="*/ 2147483647 w 194"/>
                <a:gd name="T95" fmla="*/ 2147483647 h 94"/>
                <a:gd name="T96" fmla="*/ 2147483647 w 194"/>
                <a:gd name="T97" fmla="*/ 2147483647 h 94"/>
                <a:gd name="T98" fmla="*/ 2147483647 w 194"/>
                <a:gd name="T99" fmla="*/ 2147483647 h 94"/>
                <a:gd name="T100" fmla="*/ 2147483647 w 194"/>
                <a:gd name="T101" fmla="*/ 2147483647 h 94"/>
                <a:gd name="T102" fmla="*/ 2147483647 w 194"/>
                <a:gd name="T103" fmla="*/ 2147483647 h 94"/>
                <a:gd name="T104" fmla="*/ 2147483647 w 194"/>
                <a:gd name="T105" fmla="*/ 2147483647 h 94"/>
                <a:gd name="T106" fmla="*/ 2147483647 w 194"/>
                <a:gd name="T107" fmla="*/ 2147483647 h 94"/>
                <a:gd name="T108" fmla="*/ 2147483647 w 194"/>
                <a:gd name="T109" fmla="*/ 2147483647 h 94"/>
                <a:gd name="T110" fmla="*/ 2147483647 w 194"/>
                <a:gd name="T111" fmla="*/ 2147483647 h 94"/>
                <a:gd name="T112" fmla="*/ 2147483647 w 194"/>
                <a:gd name="T113" fmla="*/ 2147483647 h 94"/>
                <a:gd name="T114" fmla="*/ 2147483647 w 194"/>
                <a:gd name="T115" fmla="*/ 2147483647 h 94"/>
                <a:gd name="T116" fmla="*/ 2147483647 w 194"/>
                <a:gd name="T117" fmla="*/ 2147483647 h 94"/>
                <a:gd name="T118" fmla="*/ 2147483647 w 194"/>
                <a:gd name="T119" fmla="*/ 2147483647 h 94"/>
                <a:gd name="T120" fmla="*/ 2147483647 w 194"/>
                <a:gd name="T121" fmla="*/ 2147483647 h 94"/>
                <a:gd name="T122" fmla="*/ 2147483647 w 194"/>
                <a:gd name="T123" fmla="*/ 2147483647 h 94"/>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w 194"/>
                <a:gd name="T187" fmla="*/ 0 h 94"/>
                <a:gd name="T188" fmla="*/ 194 w 194"/>
                <a:gd name="T189" fmla="*/ 94 h 94"/>
              </a:gdLst>
              <a:ahLst/>
              <a:cxnLst>
                <a:cxn ang="T124">
                  <a:pos x="T0" y="T1"/>
                </a:cxn>
                <a:cxn ang="T125">
                  <a:pos x="T2" y="T3"/>
                </a:cxn>
                <a:cxn ang="T126">
                  <a:pos x="T4" y="T5"/>
                </a:cxn>
                <a:cxn ang="T127">
                  <a:pos x="T6" y="T7"/>
                </a:cxn>
                <a:cxn ang="T128">
                  <a:pos x="T8" y="T9"/>
                </a:cxn>
                <a:cxn ang="T129">
                  <a:pos x="T10" y="T11"/>
                </a:cxn>
                <a:cxn ang="T130">
                  <a:pos x="T12" y="T13"/>
                </a:cxn>
                <a:cxn ang="T131">
                  <a:pos x="T14" y="T15"/>
                </a:cxn>
                <a:cxn ang="T132">
                  <a:pos x="T16" y="T17"/>
                </a:cxn>
                <a:cxn ang="T133">
                  <a:pos x="T18" y="T19"/>
                </a:cxn>
                <a:cxn ang="T134">
                  <a:pos x="T20" y="T21"/>
                </a:cxn>
                <a:cxn ang="T135">
                  <a:pos x="T22" y="T23"/>
                </a:cxn>
                <a:cxn ang="T136">
                  <a:pos x="T24" y="T25"/>
                </a:cxn>
                <a:cxn ang="T137">
                  <a:pos x="T26" y="T27"/>
                </a:cxn>
                <a:cxn ang="T138">
                  <a:pos x="T28" y="T29"/>
                </a:cxn>
                <a:cxn ang="T139">
                  <a:pos x="T30" y="T31"/>
                </a:cxn>
                <a:cxn ang="T140">
                  <a:pos x="T32" y="T33"/>
                </a:cxn>
                <a:cxn ang="T141">
                  <a:pos x="T34" y="T35"/>
                </a:cxn>
                <a:cxn ang="T142">
                  <a:pos x="T36" y="T37"/>
                </a:cxn>
                <a:cxn ang="T143">
                  <a:pos x="T38" y="T39"/>
                </a:cxn>
                <a:cxn ang="T144">
                  <a:pos x="T40" y="T41"/>
                </a:cxn>
                <a:cxn ang="T145">
                  <a:pos x="T42" y="T43"/>
                </a:cxn>
                <a:cxn ang="T146">
                  <a:pos x="T44" y="T45"/>
                </a:cxn>
                <a:cxn ang="T147">
                  <a:pos x="T46" y="T47"/>
                </a:cxn>
                <a:cxn ang="T148">
                  <a:pos x="T48" y="T49"/>
                </a:cxn>
                <a:cxn ang="T149">
                  <a:pos x="T50" y="T51"/>
                </a:cxn>
                <a:cxn ang="T150">
                  <a:pos x="T52" y="T53"/>
                </a:cxn>
                <a:cxn ang="T151">
                  <a:pos x="T54" y="T55"/>
                </a:cxn>
                <a:cxn ang="T152">
                  <a:pos x="T56" y="T57"/>
                </a:cxn>
                <a:cxn ang="T153">
                  <a:pos x="T58" y="T59"/>
                </a:cxn>
                <a:cxn ang="T154">
                  <a:pos x="T60" y="T61"/>
                </a:cxn>
                <a:cxn ang="T155">
                  <a:pos x="T62" y="T63"/>
                </a:cxn>
                <a:cxn ang="T156">
                  <a:pos x="T64" y="T65"/>
                </a:cxn>
                <a:cxn ang="T157">
                  <a:pos x="T66" y="T67"/>
                </a:cxn>
                <a:cxn ang="T158">
                  <a:pos x="T68" y="T69"/>
                </a:cxn>
                <a:cxn ang="T159">
                  <a:pos x="T70" y="T71"/>
                </a:cxn>
                <a:cxn ang="T160">
                  <a:pos x="T72" y="T73"/>
                </a:cxn>
                <a:cxn ang="T161">
                  <a:pos x="T74" y="T75"/>
                </a:cxn>
                <a:cxn ang="T162">
                  <a:pos x="T76" y="T77"/>
                </a:cxn>
                <a:cxn ang="T163">
                  <a:pos x="T78" y="T79"/>
                </a:cxn>
                <a:cxn ang="T164">
                  <a:pos x="T80" y="T81"/>
                </a:cxn>
                <a:cxn ang="T165">
                  <a:pos x="T82" y="T83"/>
                </a:cxn>
                <a:cxn ang="T166">
                  <a:pos x="T84" y="T85"/>
                </a:cxn>
                <a:cxn ang="T167">
                  <a:pos x="T86" y="T87"/>
                </a:cxn>
                <a:cxn ang="T168">
                  <a:pos x="T88" y="T89"/>
                </a:cxn>
                <a:cxn ang="T169">
                  <a:pos x="T90" y="T91"/>
                </a:cxn>
                <a:cxn ang="T170">
                  <a:pos x="T92" y="T93"/>
                </a:cxn>
                <a:cxn ang="T171">
                  <a:pos x="T94" y="T95"/>
                </a:cxn>
                <a:cxn ang="T172">
                  <a:pos x="T96" y="T97"/>
                </a:cxn>
                <a:cxn ang="T173">
                  <a:pos x="T98" y="T99"/>
                </a:cxn>
                <a:cxn ang="T174">
                  <a:pos x="T100" y="T101"/>
                </a:cxn>
                <a:cxn ang="T175">
                  <a:pos x="T102" y="T103"/>
                </a:cxn>
                <a:cxn ang="T176">
                  <a:pos x="T104" y="T105"/>
                </a:cxn>
                <a:cxn ang="T177">
                  <a:pos x="T106" y="T107"/>
                </a:cxn>
                <a:cxn ang="T178">
                  <a:pos x="T108" y="T109"/>
                </a:cxn>
                <a:cxn ang="T179">
                  <a:pos x="T110" y="T111"/>
                </a:cxn>
                <a:cxn ang="T180">
                  <a:pos x="T112" y="T113"/>
                </a:cxn>
                <a:cxn ang="T181">
                  <a:pos x="T114" y="T115"/>
                </a:cxn>
                <a:cxn ang="T182">
                  <a:pos x="T116" y="T117"/>
                </a:cxn>
                <a:cxn ang="T183">
                  <a:pos x="T118" y="T119"/>
                </a:cxn>
                <a:cxn ang="T184">
                  <a:pos x="T120" y="T121"/>
                </a:cxn>
                <a:cxn ang="T185">
                  <a:pos x="T122" y="T123"/>
                </a:cxn>
              </a:cxnLst>
              <a:rect l="T186" t="T187" r="T188" b="T189"/>
              <a:pathLst>
                <a:path w="194" h="94">
                  <a:moveTo>
                    <a:pt x="100" y="64"/>
                  </a:moveTo>
                  <a:lnTo>
                    <a:pt x="100" y="66"/>
                  </a:lnTo>
                  <a:lnTo>
                    <a:pt x="102" y="66"/>
                  </a:lnTo>
                  <a:lnTo>
                    <a:pt x="100" y="66"/>
                  </a:lnTo>
                  <a:lnTo>
                    <a:pt x="100" y="68"/>
                  </a:lnTo>
                  <a:lnTo>
                    <a:pt x="98" y="68"/>
                  </a:lnTo>
                  <a:lnTo>
                    <a:pt x="98" y="70"/>
                  </a:lnTo>
                  <a:lnTo>
                    <a:pt x="96" y="70"/>
                  </a:lnTo>
                  <a:lnTo>
                    <a:pt x="96" y="72"/>
                  </a:lnTo>
                  <a:lnTo>
                    <a:pt x="94" y="72"/>
                  </a:lnTo>
                  <a:lnTo>
                    <a:pt x="94" y="70"/>
                  </a:lnTo>
                  <a:lnTo>
                    <a:pt x="92" y="70"/>
                  </a:lnTo>
                  <a:lnTo>
                    <a:pt x="92" y="72"/>
                  </a:lnTo>
                  <a:lnTo>
                    <a:pt x="90" y="72"/>
                  </a:lnTo>
                  <a:lnTo>
                    <a:pt x="88" y="72"/>
                  </a:lnTo>
                  <a:lnTo>
                    <a:pt x="88" y="78"/>
                  </a:lnTo>
                  <a:lnTo>
                    <a:pt x="88" y="80"/>
                  </a:lnTo>
                  <a:lnTo>
                    <a:pt x="90" y="80"/>
                  </a:lnTo>
                  <a:lnTo>
                    <a:pt x="90" y="82"/>
                  </a:lnTo>
                  <a:lnTo>
                    <a:pt x="92" y="84"/>
                  </a:lnTo>
                  <a:lnTo>
                    <a:pt x="90" y="86"/>
                  </a:lnTo>
                  <a:lnTo>
                    <a:pt x="88" y="86"/>
                  </a:lnTo>
                  <a:lnTo>
                    <a:pt x="86" y="88"/>
                  </a:lnTo>
                  <a:lnTo>
                    <a:pt x="84" y="86"/>
                  </a:lnTo>
                  <a:lnTo>
                    <a:pt x="82" y="86"/>
                  </a:lnTo>
                  <a:lnTo>
                    <a:pt x="80" y="88"/>
                  </a:lnTo>
                  <a:lnTo>
                    <a:pt x="78" y="90"/>
                  </a:lnTo>
                  <a:lnTo>
                    <a:pt x="72" y="90"/>
                  </a:lnTo>
                  <a:lnTo>
                    <a:pt x="70" y="90"/>
                  </a:lnTo>
                  <a:lnTo>
                    <a:pt x="68" y="88"/>
                  </a:lnTo>
                  <a:lnTo>
                    <a:pt x="66" y="88"/>
                  </a:lnTo>
                  <a:lnTo>
                    <a:pt x="66" y="90"/>
                  </a:lnTo>
                  <a:lnTo>
                    <a:pt x="64" y="90"/>
                  </a:lnTo>
                  <a:lnTo>
                    <a:pt x="62" y="90"/>
                  </a:lnTo>
                  <a:lnTo>
                    <a:pt x="60" y="90"/>
                  </a:lnTo>
                  <a:lnTo>
                    <a:pt x="60" y="92"/>
                  </a:lnTo>
                  <a:lnTo>
                    <a:pt x="60" y="94"/>
                  </a:lnTo>
                  <a:lnTo>
                    <a:pt x="58" y="92"/>
                  </a:lnTo>
                  <a:lnTo>
                    <a:pt x="56" y="90"/>
                  </a:lnTo>
                  <a:lnTo>
                    <a:pt x="54" y="90"/>
                  </a:lnTo>
                  <a:lnTo>
                    <a:pt x="52" y="90"/>
                  </a:lnTo>
                  <a:lnTo>
                    <a:pt x="52" y="92"/>
                  </a:lnTo>
                  <a:lnTo>
                    <a:pt x="50" y="90"/>
                  </a:lnTo>
                  <a:lnTo>
                    <a:pt x="50" y="88"/>
                  </a:lnTo>
                  <a:lnTo>
                    <a:pt x="50" y="86"/>
                  </a:lnTo>
                  <a:lnTo>
                    <a:pt x="50" y="88"/>
                  </a:lnTo>
                  <a:lnTo>
                    <a:pt x="48" y="88"/>
                  </a:lnTo>
                  <a:lnTo>
                    <a:pt x="46" y="88"/>
                  </a:lnTo>
                  <a:lnTo>
                    <a:pt x="46" y="86"/>
                  </a:lnTo>
                  <a:lnTo>
                    <a:pt x="44" y="86"/>
                  </a:lnTo>
                  <a:lnTo>
                    <a:pt x="46" y="86"/>
                  </a:lnTo>
                  <a:lnTo>
                    <a:pt x="46" y="84"/>
                  </a:lnTo>
                  <a:lnTo>
                    <a:pt x="44" y="84"/>
                  </a:lnTo>
                  <a:lnTo>
                    <a:pt x="42" y="84"/>
                  </a:lnTo>
                  <a:lnTo>
                    <a:pt x="40" y="84"/>
                  </a:lnTo>
                  <a:lnTo>
                    <a:pt x="38" y="86"/>
                  </a:lnTo>
                  <a:lnTo>
                    <a:pt x="36" y="86"/>
                  </a:lnTo>
                  <a:lnTo>
                    <a:pt x="36" y="88"/>
                  </a:lnTo>
                  <a:lnTo>
                    <a:pt x="32" y="88"/>
                  </a:lnTo>
                  <a:lnTo>
                    <a:pt x="30" y="88"/>
                  </a:lnTo>
                  <a:lnTo>
                    <a:pt x="28" y="86"/>
                  </a:lnTo>
                  <a:lnTo>
                    <a:pt x="28" y="84"/>
                  </a:lnTo>
                  <a:lnTo>
                    <a:pt x="26" y="84"/>
                  </a:lnTo>
                  <a:lnTo>
                    <a:pt x="24" y="84"/>
                  </a:lnTo>
                  <a:lnTo>
                    <a:pt x="22" y="84"/>
                  </a:lnTo>
                  <a:lnTo>
                    <a:pt x="20" y="84"/>
                  </a:lnTo>
                  <a:lnTo>
                    <a:pt x="18" y="84"/>
                  </a:lnTo>
                  <a:lnTo>
                    <a:pt x="14" y="84"/>
                  </a:lnTo>
                  <a:lnTo>
                    <a:pt x="12" y="86"/>
                  </a:lnTo>
                  <a:lnTo>
                    <a:pt x="10" y="86"/>
                  </a:lnTo>
                  <a:lnTo>
                    <a:pt x="10" y="84"/>
                  </a:lnTo>
                  <a:lnTo>
                    <a:pt x="8" y="84"/>
                  </a:lnTo>
                  <a:lnTo>
                    <a:pt x="6" y="84"/>
                  </a:lnTo>
                  <a:lnTo>
                    <a:pt x="4" y="86"/>
                  </a:lnTo>
                  <a:lnTo>
                    <a:pt x="2" y="86"/>
                  </a:lnTo>
                  <a:lnTo>
                    <a:pt x="2" y="84"/>
                  </a:lnTo>
                  <a:lnTo>
                    <a:pt x="2" y="82"/>
                  </a:lnTo>
                  <a:lnTo>
                    <a:pt x="0" y="82"/>
                  </a:lnTo>
                  <a:lnTo>
                    <a:pt x="0" y="80"/>
                  </a:lnTo>
                  <a:lnTo>
                    <a:pt x="0" y="78"/>
                  </a:lnTo>
                  <a:lnTo>
                    <a:pt x="0" y="76"/>
                  </a:lnTo>
                  <a:lnTo>
                    <a:pt x="0" y="74"/>
                  </a:lnTo>
                  <a:lnTo>
                    <a:pt x="2" y="76"/>
                  </a:lnTo>
                  <a:lnTo>
                    <a:pt x="4" y="76"/>
                  </a:lnTo>
                  <a:lnTo>
                    <a:pt x="4" y="74"/>
                  </a:lnTo>
                  <a:lnTo>
                    <a:pt x="2" y="74"/>
                  </a:lnTo>
                  <a:lnTo>
                    <a:pt x="2" y="72"/>
                  </a:lnTo>
                  <a:lnTo>
                    <a:pt x="2" y="70"/>
                  </a:lnTo>
                  <a:lnTo>
                    <a:pt x="4" y="70"/>
                  </a:lnTo>
                  <a:lnTo>
                    <a:pt x="4" y="72"/>
                  </a:lnTo>
                  <a:lnTo>
                    <a:pt x="4" y="70"/>
                  </a:lnTo>
                  <a:lnTo>
                    <a:pt x="6" y="70"/>
                  </a:lnTo>
                  <a:lnTo>
                    <a:pt x="10" y="68"/>
                  </a:lnTo>
                  <a:lnTo>
                    <a:pt x="16" y="70"/>
                  </a:lnTo>
                  <a:lnTo>
                    <a:pt x="16" y="72"/>
                  </a:lnTo>
                  <a:lnTo>
                    <a:pt x="18" y="72"/>
                  </a:lnTo>
                  <a:lnTo>
                    <a:pt x="20" y="72"/>
                  </a:lnTo>
                  <a:lnTo>
                    <a:pt x="22" y="72"/>
                  </a:lnTo>
                  <a:lnTo>
                    <a:pt x="22" y="74"/>
                  </a:lnTo>
                  <a:lnTo>
                    <a:pt x="20" y="76"/>
                  </a:lnTo>
                  <a:lnTo>
                    <a:pt x="22" y="76"/>
                  </a:lnTo>
                  <a:lnTo>
                    <a:pt x="24" y="74"/>
                  </a:lnTo>
                  <a:lnTo>
                    <a:pt x="24" y="72"/>
                  </a:lnTo>
                  <a:lnTo>
                    <a:pt x="28" y="70"/>
                  </a:lnTo>
                  <a:lnTo>
                    <a:pt x="30" y="70"/>
                  </a:lnTo>
                  <a:lnTo>
                    <a:pt x="30" y="68"/>
                  </a:lnTo>
                  <a:lnTo>
                    <a:pt x="28" y="68"/>
                  </a:lnTo>
                  <a:lnTo>
                    <a:pt x="30" y="68"/>
                  </a:lnTo>
                  <a:lnTo>
                    <a:pt x="32" y="68"/>
                  </a:lnTo>
                  <a:lnTo>
                    <a:pt x="34" y="66"/>
                  </a:lnTo>
                  <a:lnTo>
                    <a:pt x="36" y="66"/>
                  </a:lnTo>
                  <a:lnTo>
                    <a:pt x="38" y="68"/>
                  </a:lnTo>
                  <a:lnTo>
                    <a:pt x="40" y="68"/>
                  </a:lnTo>
                  <a:lnTo>
                    <a:pt x="44" y="70"/>
                  </a:lnTo>
                  <a:lnTo>
                    <a:pt x="46" y="70"/>
                  </a:lnTo>
                  <a:lnTo>
                    <a:pt x="46" y="68"/>
                  </a:lnTo>
                  <a:lnTo>
                    <a:pt x="48" y="68"/>
                  </a:lnTo>
                  <a:lnTo>
                    <a:pt x="50" y="68"/>
                  </a:lnTo>
                  <a:lnTo>
                    <a:pt x="48" y="66"/>
                  </a:lnTo>
                  <a:lnTo>
                    <a:pt x="50" y="66"/>
                  </a:lnTo>
                  <a:lnTo>
                    <a:pt x="52" y="64"/>
                  </a:lnTo>
                  <a:lnTo>
                    <a:pt x="52" y="66"/>
                  </a:lnTo>
                  <a:lnTo>
                    <a:pt x="54" y="66"/>
                  </a:lnTo>
                  <a:lnTo>
                    <a:pt x="54" y="64"/>
                  </a:lnTo>
                  <a:lnTo>
                    <a:pt x="52" y="64"/>
                  </a:lnTo>
                  <a:lnTo>
                    <a:pt x="52" y="62"/>
                  </a:lnTo>
                  <a:lnTo>
                    <a:pt x="52" y="60"/>
                  </a:lnTo>
                  <a:lnTo>
                    <a:pt x="56" y="62"/>
                  </a:lnTo>
                  <a:lnTo>
                    <a:pt x="58" y="64"/>
                  </a:lnTo>
                  <a:lnTo>
                    <a:pt x="58" y="62"/>
                  </a:lnTo>
                  <a:lnTo>
                    <a:pt x="60" y="62"/>
                  </a:lnTo>
                  <a:lnTo>
                    <a:pt x="60" y="60"/>
                  </a:lnTo>
                  <a:lnTo>
                    <a:pt x="62" y="60"/>
                  </a:lnTo>
                  <a:lnTo>
                    <a:pt x="62" y="58"/>
                  </a:lnTo>
                  <a:lnTo>
                    <a:pt x="66" y="56"/>
                  </a:lnTo>
                  <a:lnTo>
                    <a:pt x="64" y="54"/>
                  </a:lnTo>
                  <a:lnTo>
                    <a:pt x="60" y="54"/>
                  </a:lnTo>
                  <a:lnTo>
                    <a:pt x="58" y="54"/>
                  </a:lnTo>
                  <a:lnTo>
                    <a:pt x="56" y="54"/>
                  </a:lnTo>
                  <a:lnTo>
                    <a:pt x="54" y="54"/>
                  </a:lnTo>
                  <a:lnTo>
                    <a:pt x="54" y="52"/>
                  </a:lnTo>
                  <a:lnTo>
                    <a:pt x="52" y="52"/>
                  </a:lnTo>
                  <a:lnTo>
                    <a:pt x="52" y="50"/>
                  </a:lnTo>
                  <a:lnTo>
                    <a:pt x="50" y="50"/>
                  </a:lnTo>
                  <a:lnTo>
                    <a:pt x="48" y="52"/>
                  </a:lnTo>
                  <a:lnTo>
                    <a:pt x="48" y="50"/>
                  </a:lnTo>
                  <a:lnTo>
                    <a:pt x="46" y="46"/>
                  </a:lnTo>
                  <a:lnTo>
                    <a:pt x="44" y="46"/>
                  </a:lnTo>
                  <a:lnTo>
                    <a:pt x="40" y="46"/>
                  </a:lnTo>
                  <a:lnTo>
                    <a:pt x="40" y="44"/>
                  </a:lnTo>
                  <a:lnTo>
                    <a:pt x="38" y="44"/>
                  </a:lnTo>
                  <a:lnTo>
                    <a:pt x="38" y="42"/>
                  </a:lnTo>
                  <a:lnTo>
                    <a:pt x="34" y="38"/>
                  </a:lnTo>
                  <a:lnTo>
                    <a:pt x="32" y="38"/>
                  </a:lnTo>
                  <a:lnTo>
                    <a:pt x="32" y="40"/>
                  </a:lnTo>
                  <a:lnTo>
                    <a:pt x="34" y="40"/>
                  </a:lnTo>
                  <a:lnTo>
                    <a:pt x="34" y="42"/>
                  </a:lnTo>
                  <a:lnTo>
                    <a:pt x="34" y="44"/>
                  </a:lnTo>
                  <a:lnTo>
                    <a:pt x="32" y="44"/>
                  </a:lnTo>
                  <a:lnTo>
                    <a:pt x="30" y="42"/>
                  </a:lnTo>
                  <a:lnTo>
                    <a:pt x="30" y="44"/>
                  </a:lnTo>
                  <a:lnTo>
                    <a:pt x="30" y="46"/>
                  </a:lnTo>
                  <a:lnTo>
                    <a:pt x="32" y="46"/>
                  </a:lnTo>
                  <a:lnTo>
                    <a:pt x="32" y="48"/>
                  </a:lnTo>
                  <a:lnTo>
                    <a:pt x="30" y="48"/>
                  </a:lnTo>
                  <a:lnTo>
                    <a:pt x="28" y="46"/>
                  </a:lnTo>
                  <a:lnTo>
                    <a:pt x="26" y="46"/>
                  </a:lnTo>
                  <a:lnTo>
                    <a:pt x="26" y="48"/>
                  </a:lnTo>
                  <a:lnTo>
                    <a:pt x="22" y="46"/>
                  </a:lnTo>
                  <a:lnTo>
                    <a:pt x="18" y="46"/>
                  </a:lnTo>
                  <a:lnTo>
                    <a:pt x="18" y="44"/>
                  </a:lnTo>
                  <a:lnTo>
                    <a:pt x="18" y="42"/>
                  </a:lnTo>
                  <a:lnTo>
                    <a:pt x="16" y="42"/>
                  </a:lnTo>
                  <a:lnTo>
                    <a:pt x="14" y="40"/>
                  </a:lnTo>
                  <a:lnTo>
                    <a:pt x="12" y="40"/>
                  </a:lnTo>
                  <a:lnTo>
                    <a:pt x="12" y="42"/>
                  </a:lnTo>
                  <a:lnTo>
                    <a:pt x="10" y="42"/>
                  </a:lnTo>
                  <a:lnTo>
                    <a:pt x="10" y="40"/>
                  </a:lnTo>
                  <a:lnTo>
                    <a:pt x="8" y="40"/>
                  </a:lnTo>
                  <a:lnTo>
                    <a:pt x="6" y="38"/>
                  </a:lnTo>
                  <a:lnTo>
                    <a:pt x="4" y="38"/>
                  </a:lnTo>
                  <a:lnTo>
                    <a:pt x="4" y="36"/>
                  </a:lnTo>
                  <a:lnTo>
                    <a:pt x="6" y="36"/>
                  </a:lnTo>
                  <a:lnTo>
                    <a:pt x="8" y="34"/>
                  </a:lnTo>
                  <a:lnTo>
                    <a:pt x="8" y="32"/>
                  </a:lnTo>
                  <a:lnTo>
                    <a:pt x="10" y="30"/>
                  </a:lnTo>
                  <a:lnTo>
                    <a:pt x="12" y="30"/>
                  </a:lnTo>
                  <a:lnTo>
                    <a:pt x="14" y="28"/>
                  </a:lnTo>
                  <a:lnTo>
                    <a:pt x="14" y="26"/>
                  </a:lnTo>
                  <a:lnTo>
                    <a:pt x="16" y="26"/>
                  </a:lnTo>
                  <a:lnTo>
                    <a:pt x="20" y="24"/>
                  </a:lnTo>
                  <a:lnTo>
                    <a:pt x="20" y="22"/>
                  </a:lnTo>
                  <a:lnTo>
                    <a:pt x="18" y="22"/>
                  </a:lnTo>
                  <a:lnTo>
                    <a:pt x="18" y="20"/>
                  </a:lnTo>
                  <a:lnTo>
                    <a:pt x="16" y="20"/>
                  </a:lnTo>
                  <a:lnTo>
                    <a:pt x="14" y="20"/>
                  </a:lnTo>
                  <a:lnTo>
                    <a:pt x="12" y="20"/>
                  </a:lnTo>
                  <a:lnTo>
                    <a:pt x="12" y="18"/>
                  </a:lnTo>
                  <a:lnTo>
                    <a:pt x="12" y="16"/>
                  </a:lnTo>
                  <a:lnTo>
                    <a:pt x="12" y="14"/>
                  </a:lnTo>
                  <a:lnTo>
                    <a:pt x="14" y="14"/>
                  </a:lnTo>
                  <a:lnTo>
                    <a:pt x="14" y="12"/>
                  </a:lnTo>
                  <a:lnTo>
                    <a:pt x="16" y="10"/>
                  </a:lnTo>
                  <a:lnTo>
                    <a:pt x="18" y="10"/>
                  </a:lnTo>
                  <a:lnTo>
                    <a:pt x="20" y="10"/>
                  </a:lnTo>
                  <a:lnTo>
                    <a:pt x="22" y="10"/>
                  </a:lnTo>
                  <a:lnTo>
                    <a:pt x="24" y="10"/>
                  </a:lnTo>
                  <a:lnTo>
                    <a:pt x="24" y="8"/>
                  </a:lnTo>
                  <a:lnTo>
                    <a:pt x="26" y="8"/>
                  </a:lnTo>
                  <a:lnTo>
                    <a:pt x="28" y="8"/>
                  </a:lnTo>
                  <a:lnTo>
                    <a:pt x="28" y="10"/>
                  </a:lnTo>
                  <a:lnTo>
                    <a:pt x="30" y="10"/>
                  </a:lnTo>
                  <a:lnTo>
                    <a:pt x="34" y="10"/>
                  </a:lnTo>
                  <a:lnTo>
                    <a:pt x="36" y="10"/>
                  </a:lnTo>
                  <a:lnTo>
                    <a:pt x="38" y="10"/>
                  </a:lnTo>
                  <a:lnTo>
                    <a:pt x="40" y="12"/>
                  </a:lnTo>
                  <a:lnTo>
                    <a:pt x="42" y="12"/>
                  </a:lnTo>
                  <a:lnTo>
                    <a:pt x="46" y="12"/>
                  </a:lnTo>
                  <a:lnTo>
                    <a:pt x="46" y="14"/>
                  </a:lnTo>
                  <a:lnTo>
                    <a:pt x="48" y="14"/>
                  </a:lnTo>
                  <a:lnTo>
                    <a:pt x="48" y="16"/>
                  </a:lnTo>
                  <a:lnTo>
                    <a:pt x="50" y="16"/>
                  </a:lnTo>
                  <a:lnTo>
                    <a:pt x="52" y="16"/>
                  </a:lnTo>
                  <a:lnTo>
                    <a:pt x="56" y="16"/>
                  </a:lnTo>
                  <a:lnTo>
                    <a:pt x="56" y="18"/>
                  </a:lnTo>
                  <a:lnTo>
                    <a:pt x="58" y="18"/>
                  </a:lnTo>
                  <a:lnTo>
                    <a:pt x="60" y="18"/>
                  </a:lnTo>
                  <a:lnTo>
                    <a:pt x="62" y="18"/>
                  </a:lnTo>
                  <a:lnTo>
                    <a:pt x="60" y="18"/>
                  </a:lnTo>
                  <a:lnTo>
                    <a:pt x="60" y="16"/>
                  </a:lnTo>
                  <a:lnTo>
                    <a:pt x="58" y="16"/>
                  </a:lnTo>
                  <a:lnTo>
                    <a:pt x="58" y="14"/>
                  </a:lnTo>
                  <a:lnTo>
                    <a:pt x="58" y="12"/>
                  </a:lnTo>
                  <a:lnTo>
                    <a:pt x="58" y="10"/>
                  </a:lnTo>
                  <a:lnTo>
                    <a:pt x="58" y="8"/>
                  </a:lnTo>
                  <a:lnTo>
                    <a:pt x="58" y="6"/>
                  </a:lnTo>
                  <a:lnTo>
                    <a:pt x="58" y="4"/>
                  </a:lnTo>
                  <a:lnTo>
                    <a:pt x="58" y="2"/>
                  </a:lnTo>
                  <a:lnTo>
                    <a:pt x="60" y="2"/>
                  </a:lnTo>
                  <a:lnTo>
                    <a:pt x="62" y="2"/>
                  </a:lnTo>
                  <a:lnTo>
                    <a:pt x="64" y="2"/>
                  </a:lnTo>
                  <a:lnTo>
                    <a:pt x="66" y="0"/>
                  </a:lnTo>
                  <a:lnTo>
                    <a:pt x="68" y="0"/>
                  </a:lnTo>
                  <a:lnTo>
                    <a:pt x="70" y="0"/>
                  </a:lnTo>
                  <a:lnTo>
                    <a:pt x="72" y="0"/>
                  </a:lnTo>
                  <a:lnTo>
                    <a:pt x="76" y="2"/>
                  </a:lnTo>
                  <a:lnTo>
                    <a:pt x="78" y="2"/>
                  </a:lnTo>
                  <a:lnTo>
                    <a:pt x="78" y="4"/>
                  </a:lnTo>
                  <a:lnTo>
                    <a:pt x="80" y="4"/>
                  </a:lnTo>
                  <a:lnTo>
                    <a:pt x="82" y="4"/>
                  </a:lnTo>
                  <a:lnTo>
                    <a:pt x="82" y="6"/>
                  </a:lnTo>
                  <a:lnTo>
                    <a:pt x="84" y="6"/>
                  </a:lnTo>
                  <a:lnTo>
                    <a:pt x="88" y="6"/>
                  </a:lnTo>
                  <a:lnTo>
                    <a:pt x="90" y="8"/>
                  </a:lnTo>
                  <a:lnTo>
                    <a:pt x="92" y="8"/>
                  </a:lnTo>
                  <a:lnTo>
                    <a:pt x="98" y="8"/>
                  </a:lnTo>
                  <a:lnTo>
                    <a:pt x="100" y="10"/>
                  </a:lnTo>
                  <a:lnTo>
                    <a:pt x="100" y="8"/>
                  </a:lnTo>
                  <a:lnTo>
                    <a:pt x="100" y="6"/>
                  </a:lnTo>
                  <a:lnTo>
                    <a:pt x="102" y="6"/>
                  </a:lnTo>
                  <a:lnTo>
                    <a:pt x="106" y="6"/>
                  </a:lnTo>
                  <a:lnTo>
                    <a:pt x="108" y="6"/>
                  </a:lnTo>
                  <a:lnTo>
                    <a:pt x="110" y="6"/>
                  </a:lnTo>
                  <a:lnTo>
                    <a:pt x="112" y="6"/>
                  </a:lnTo>
                  <a:lnTo>
                    <a:pt x="112" y="8"/>
                  </a:lnTo>
                  <a:lnTo>
                    <a:pt x="116" y="8"/>
                  </a:lnTo>
                  <a:lnTo>
                    <a:pt x="118" y="6"/>
                  </a:lnTo>
                  <a:lnTo>
                    <a:pt x="120" y="6"/>
                  </a:lnTo>
                  <a:lnTo>
                    <a:pt x="122" y="4"/>
                  </a:lnTo>
                  <a:lnTo>
                    <a:pt x="126" y="6"/>
                  </a:lnTo>
                  <a:lnTo>
                    <a:pt x="128" y="6"/>
                  </a:lnTo>
                  <a:lnTo>
                    <a:pt x="132" y="6"/>
                  </a:lnTo>
                  <a:lnTo>
                    <a:pt x="134" y="6"/>
                  </a:lnTo>
                  <a:lnTo>
                    <a:pt x="136" y="6"/>
                  </a:lnTo>
                  <a:lnTo>
                    <a:pt x="138" y="6"/>
                  </a:lnTo>
                  <a:lnTo>
                    <a:pt x="142" y="8"/>
                  </a:lnTo>
                  <a:lnTo>
                    <a:pt x="144" y="8"/>
                  </a:lnTo>
                  <a:lnTo>
                    <a:pt x="146" y="8"/>
                  </a:lnTo>
                  <a:lnTo>
                    <a:pt x="148" y="8"/>
                  </a:lnTo>
                  <a:lnTo>
                    <a:pt x="150" y="8"/>
                  </a:lnTo>
                  <a:lnTo>
                    <a:pt x="152" y="8"/>
                  </a:lnTo>
                  <a:lnTo>
                    <a:pt x="156" y="8"/>
                  </a:lnTo>
                  <a:lnTo>
                    <a:pt x="162" y="10"/>
                  </a:lnTo>
                  <a:lnTo>
                    <a:pt x="164" y="10"/>
                  </a:lnTo>
                  <a:lnTo>
                    <a:pt x="166" y="10"/>
                  </a:lnTo>
                  <a:lnTo>
                    <a:pt x="166" y="12"/>
                  </a:lnTo>
                  <a:lnTo>
                    <a:pt x="168" y="12"/>
                  </a:lnTo>
                  <a:lnTo>
                    <a:pt x="168" y="14"/>
                  </a:lnTo>
                  <a:lnTo>
                    <a:pt x="170" y="14"/>
                  </a:lnTo>
                  <a:lnTo>
                    <a:pt x="172" y="14"/>
                  </a:lnTo>
                  <a:lnTo>
                    <a:pt x="172" y="16"/>
                  </a:lnTo>
                  <a:lnTo>
                    <a:pt x="174" y="16"/>
                  </a:lnTo>
                  <a:lnTo>
                    <a:pt x="174" y="18"/>
                  </a:lnTo>
                  <a:lnTo>
                    <a:pt x="176" y="18"/>
                  </a:lnTo>
                  <a:lnTo>
                    <a:pt x="178" y="18"/>
                  </a:lnTo>
                  <a:lnTo>
                    <a:pt x="180" y="18"/>
                  </a:lnTo>
                  <a:lnTo>
                    <a:pt x="184" y="18"/>
                  </a:lnTo>
                  <a:lnTo>
                    <a:pt x="188" y="20"/>
                  </a:lnTo>
                  <a:lnTo>
                    <a:pt x="190" y="20"/>
                  </a:lnTo>
                  <a:lnTo>
                    <a:pt x="190" y="22"/>
                  </a:lnTo>
                  <a:lnTo>
                    <a:pt x="192" y="22"/>
                  </a:lnTo>
                  <a:lnTo>
                    <a:pt x="194" y="24"/>
                  </a:lnTo>
                  <a:lnTo>
                    <a:pt x="194" y="26"/>
                  </a:lnTo>
                  <a:lnTo>
                    <a:pt x="192" y="26"/>
                  </a:lnTo>
                  <a:lnTo>
                    <a:pt x="190" y="26"/>
                  </a:lnTo>
                  <a:lnTo>
                    <a:pt x="188" y="26"/>
                  </a:lnTo>
                  <a:lnTo>
                    <a:pt x="186" y="26"/>
                  </a:lnTo>
                  <a:lnTo>
                    <a:pt x="186" y="28"/>
                  </a:lnTo>
                  <a:lnTo>
                    <a:pt x="186" y="30"/>
                  </a:lnTo>
                  <a:lnTo>
                    <a:pt x="184" y="30"/>
                  </a:lnTo>
                  <a:lnTo>
                    <a:pt x="180" y="32"/>
                  </a:lnTo>
                  <a:lnTo>
                    <a:pt x="178" y="32"/>
                  </a:lnTo>
                  <a:lnTo>
                    <a:pt x="174" y="34"/>
                  </a:lnTo>
                  <a:lnTo>
                    <a:pt x="172" y="34"/>
                  </a:lnTo>
                  <a:lnTo>
                    <a:pt x="172" y="36"/>
                  </a:lnTo>
                  <a:lnTo>
                    <a:pt x="168" y="38"/>
                  </a:lnTo>
                  <a:lnTo>
                    <a:pt x="166" y="38"/>
                  </a:lnTo>
                  <a:lnTo>
                    <a:pt x="164" y="40"/>
                  </a:lnTo>
                  <a:lnTo>
                    <a:pt x="162" y="42"/>
                  </a:lnTo>
                  <a:lnTo>
                    <a:pt x="162" y="44"/>
                  </a:lnTo>
                  <a:lnTo>
                    <a:pt x="162" y="46"/>
                  </a:lnTo>
                  <a:lnTo>
                    <a:pt x="162" y="48"/>
                  </a:lnTo>
                  <a:lnTo>
                    <a:pt x="160" y="48"/>
                  </a:lnTo>
                  <a:lnTo>
                    <a:pt x="160" y="50"/>
                  </a:lnTo>
                  <a:lnTo>
                    <a:pt x="158" y="50"/>
                  </a:lnTo>
                  <a:lnTo>
                    <a:pt x="156" y="50"/>
                  </a:lnTo>
                  <a:lnTo>
                    <a:pt x="154" y="50"/>
                  </a:lnTo>
                  <a:lnTo>
                    <a:pt x="152" y="50"/>
                  </a:lnTo>
                  <a:lnTo>
                    <a:pt x="152" y="52"/>
                  </a:lnTo>
                  <a:lnTo>
                    <a:pt x="148" y="52"/>
                  </a:lnTo>
                  <a:lnTo>
                    <a:pt x="148" y="50"/>
                  </a:lnTo>
                  <a:lnTo>
                    <a:pt x="146" y="50"/>
                  </a:lnTo>
                  <a:lnTo>
                    <a:pt x="146" y="52"/>
                  </a:lnTo>
                  <a:lnTo>
                    <a:pt x="144" y="52"/>
                  </a:lnTo>
                  <a:lnTo>
                    <a:pt x="142" y="52"/>
                  </a:lnTo>
                  <a:lnTo>
                    <a:pt x="142" y="50"/>
                  </a:lnTo>
                  <a:lnTo>
                    <a:pt x="140" y="50"/>
                  </a:lnTo>
                  <a:lnTo>
                    <a:pt x="138" y="50"/>
                  </a:lnTo>
                  <a:lnTo>
                    <a:pt x="136" y="52"/>
                  </a:lnTo>
                  <a:lnTo>
                    <a:pt x="134" y="58"/>
                  </a:lnTo>
                  <a:lnTo>
                    <a:pt x="136" y="60"/>
                  </a:lnTo>
                  <a:lnTo>
                    <a:pt x="136" y="62"/>
                  </a:lnTo>
                  <a:lnTo>
                    <a:pt x="134" y="62"/>
                  </a:lnTo>
                  <a:lnTo>
                    <a:pt x="134" y="64"/>
                  </a:lnTo>
                  <a:lnTo>
                    <a:pt x="134" y="66"/>
                  </a:lnTo>
                  <a:lnTo>
                    <a:pt x="132" y="66"/>
                  </a:lnTo>
                  <a:lnTo>
                    <a:pt x="130" y="66"/>
                  </a:lnTo>
                  <a:lnTo>
                    <a:pt x="128" y="66"/>
                  </a:lnTo>
                  <a:lnTo>
                    <a:pt x="126" y="66"/>
                  </a:lnTo>
                  <a:lnTo>
                    <a:pt x="124" y="66"/>
                  </a:lnTo>
                  <a:lnTo>
                    <a:pt x="120" y="66"/>
                  </a:lnTo>
                  <a:lnTo>
                    <a:pt x="118" y="66"/>
                  </a:lnTo>
                  <a:lnTo>
                    <a:pt x="116" y="62"/>
                  </a:lnTo>
                  <a:lnTo>
                    <a:pt x="114" y="60"/>
                  </a:lnTo>
                  <a:lnTo>
                    <a:pt x="112" y="60"/>
                  </a:lnTo>
                  <a:lnTo>
                    <a:pt x="110" y="62"/>
                  </a:lnTo>
                  <a:lnTo>
                    <a:pt x="110" y="64"/>
                  </a:lnTo>
                  <a:lnTo>
                    <a:pt x="108" y="64"/>
                  </a:lnTo>
                  <a:lnTo>
                    <a:pt x="106" y="64"/>
                  </a:lnTo>
                  <a:lnTo>
                    <a:pt x="104" y="64"/>
                  </a:lnTo>
                  <a:lnTo>
                    <a:pt x="102" y="64"/>
                  </a:lnTo>
                  <a:lnTo>
                    <a:pt x="100" y="64"/>
                  </a:lnTo>
                  <a:close/>
                </a:path>
              </a:pathLst>
            </a:custGeom>
            <a:solidFill>
              <a:srgbClr val="FC6800"/>
            </a:solidFill>
            <a:ln w="3175">
              <a:solidFill>
                <a:schemeClr val="bg1"/>
              </a:solidFill>
              <a:prstDash val="sysDot"/>
              <a:round/>
              <a:headEnd/>
              <a:tailEnd/>
            </a:ln>
          </p:spPr>
          <p:txBody>
            <a:bodyPr/>
            <a:lstStyle/>
            <a:p>
              <a:pPr fontAlgn="base">
                <a:spcBef>
                  <a:spcPct val="0"/>
                </a:spcBef>
                <a:spcAft>
                  <a:spcPct val="0"/>
                </a:spcAft>
              </a:pPr>
              <a:endParaRPr lang="de-DE" sz="2400">
                <a:solidFill>
                  <a:srgbClr val="000000"/>
                </a:solidFill>
                <a:cs typeface="Arial" charset="0"/>
              </a:endParaRPr>
            </a:p>
          </p:txBody>
        </p:sp>
        <p:sp>
          <p:nvSpPr>
            <p:cNvPr id="14723" name="Freeform 2805"/>
            <p:cNvSpPr>
              <a:spLocks/>
            </p:cNvSpPr>
            <p:nvPr/>
          </p:nvSpPr>
          <p:spPr bwMode="auto">
            <a:xfrm>
              <a:off x="5301410" y="2010639"/>
              <a:ext cx="151889" cy="85111"/>
            </a:xfrm>
            <a:custGeom>
              <a:avLst/>
              <a:gdLst>
                <a:gd name="T0" fmla="*/ 2147483647 w 166"/>
                <a:gd name="T1" fmla="*/ 2147483647 h 104"/>
                <a:gd name="T2" fmla="*/ 2147483647 w 166"/>
                <a:gd name="T3" fmla="*/ 2147483647 h 104"/>
                <a:gd name="T4" fmla="*/ 2147483647 w 166"/>
                <a:gd name="T5" fmla="*/ 2147483647 h 104"/>
                <a:gd name="T6" fmla="*/ 2147483647 w 166"/>
                <a:gd name="T7" fmla="*/ 2147483647 h 104"/>
                <a:gd name="T8" fmla="*/ 2147483647 w 166"/>
                <a:gd name="T9" fmla="*/ 2147483647 h 104"/>
                <a:gd name="T10" fmla="*/ 2147483647 w 166"/>
                <a:gd name="T11" fmla="*/ 2147483647 h 104"/>
                <a:gd name="T12" fmla="*/ 2147483647 w 166"/>
                <a:gd name="T13" fmla="*/ 2147483647 h 104"/>
                <a:gd name="T14" fmla="*/ 2147483647 w 166"/>
                <a:gd name="T15" fmla="*/ 2147483647 h 104"/>
                <a:gd name="T16" fmla="*/ 2147483647 w 166"/>
                <a:gd name="T17" fmla="*/ 2147483647 h 104"/>
                <a:gd name="T18" fmla="*/ 2147483647 w 166"/>
                <a:gd name="T19" fmla="*/ 2147483647 h 104"/>
                <a:gd name="T20" fmla="*/ 2147483647 w 166"/>
                <a:gd name="T21" fmla="*/ 2147483647 h 104"/>
                <a:gd name="T22" fmla="*/ 2147483647 w 166"/>
                <a:gd name="T23" fmla="*/ 2147483647 h 104"/>
                <a:gd name="T24" fmla="*/ 2147483647 w 166"/>
                <a:gd name="T25" fmla="*/ 2147483647 h 104"/>
                <a:gd name="T26" fmla="*/ 2147483647 w 166"/>
                <a:gd name="T27" fmla="*/ 2147483647 h 104"/>
                <a:gd name="T28" fmla="*/ 2147483647 w 166"/>
                <a:gd name="T29" fmla="*/ 2147483647 h 104"/>
                <a:gd name="T30" fmla="*/ 2147483647 w 166"/>
                <a:gd name="T31" fmla="*/ 2147483647 h 104"/>
                <a:gd name="T32" fmla="*/ 2147483647 w 166"/>
                <a:gd name="T33" fmla="*/ 2147483647 h 104"/>
                <a:gd name="T34" fmla="*/ 2147483647 w 166"/>
                <a:gd name="T35" fmla="*/ 2147483647 h 104"/>
                <a:gd name="T36" fmla="*/ 2147483647 w 166"/>
                <a:gd name="T37" fmla="*/ 2147483647 h 104"/>
                <a:gd name="T38" fmla="*/ 2147483647 w 166"/>
                <a:gd name="T39" fmla="*/ 2147483647 h 104"/>
                <a:gd name="T40" fmla="*/ 2147483647 w 166"/>
                <a:gd name="T41" fmla="*/ 2147483647 h 104"/>
                <a:gd name="T42" fmla="*/ 2147483647 w 166"/>
                <a:gd name="T43" fmla="*/ 2147483647 h 104"/>
                <a:gd name="T44" fmla="*/ 2147483647 w 166"/>
                <a:gd name="T45" fmla="*/ 2147483647 h 104"/>
                <a:gd name="T46" fmla="*/ 2147483647 w 166"/>
                <a:gd name="T47" fmla="*/ 2147483647 h 104"/>
                <a:gd name="T48" fmla="*/ 2147483647 w 166"/>
                <a:gd name="T49" fmla="*/ 2147483647 h 104"/>
                <a:gd name="T50" fmla="*/ 2147483647 w 166"/>
                <a:gd name="T51" fmla="*/ 2147483647 h 104"/>
                <a:gd name="T52" fmla="*/ 2147483647 w 166"/>
                <a:gd name="T53" fmla="*/ 2147483647 h 104"/>
                <a:gd name="T54" fmla="*/ 2147483647 w 166"/>
                <a:gd name="T55" fmla="*/ 2147483647 h 104"/>
                <a:gd name="T56" fmla="*/ 2147483647 w 166"/>
                <a:gd name="T57" fmla="*/ 2147483647 h 104"/>
                <a:gd name="T58" fmla="*/ 2147483647 w 166"/>
                <a:gd name="T59" fmla="*/ 2147483647 h 104"/>
                <a:gd name="T60" fmla="*/ 2147483647 w 166"/>
                <a:gd name="T61" fmla="*/ 2147483647 h 104"/>
                <a:gd name="T62" fmla="*/ 2147483647 w 166"/>
                <a:gd name="T63" fmla="*/ 2147483647 h 104"/>
                <a:gd name="T64" fmla="*/ 2147483647 w 166"/>
                <a:gd name="T65" fmla="*/ 2147483647 h 104"/>
                <a:gd name="T66" fmla="*/ 2147483647 w 166"/>
                <a:gd name="T67" fmla="*/ 2147483647 h 104"/>
                <a:gd name="T68" fmla="*/ 2147483647 w 166"/>
                <a:gd name="T69" fmla="*/ 2147483647 h 104"/>
                <a:gd name="T70" fmla="*/ 2147483647 w 166"/>
                <a:gd name="T71" fmla="*/ 0 h 104"/>
                <a:gd name="T72" fmla="*/ 2147483647 w 166"/>
                <a:gd name="T73" fmla="*/ 2147483647 h 104"/>
                <a:gd name="T74" fmla="*/ 2147483647 w 166"/>
                <a:gd name="T75" fmla="*/ 2147483647 h 104"/>
                <a:gd name="T76" fmla="*/ 2147483647 w 166"/>
                <a:gd name="T77" fmla="*/ 2147483647 h 104"/>
                <a:gd name="T78" fmla="*/ 2147483647 w 166"/>
                <a:gd name="T79" fmla="*/ 2147483647 h 104"/>
                <a:gd name="T80" fmla="*/ 2147483647 w 166"/>
                <a:gd name="T81" fmla="*/ 2147483647 h 104"/>
                <a:gd name="T82" fmla="*/ 2147483647 w 166"/>
                <a:gd name="T83" fmla="*/ 2147483647 h 104"/>
                <a:gd name="T84" fmla="*/ 2147483647 w 166"/>
                <a:gd name="T85" fmla="*/ 2147483647 h 104"/>
                <a:gd name="T86" fmla="*/ 2147483647 w 166"/>
                <a:gd name="T87" fmla="*/ 2147483647 h 104"/>
                <a:gd name="T88" fmla="*/ 2147483647 w 166"/>
                <a:gd name="T89" fmla="*/ 2147483647 h 104"/>
                <a:gd name="T90" fmla="*/ 2147483647 w 166"/>
                <a:gd name="T91" fmla="*/ 2147483647 h 104"/>
                <a:gd name="T92" fmla="*/ 2147483647 w 166"/>
                <a:gd name="T93" fmla="*/ 2147483647 h 104"/>
                <a:gd name="T94" fmla="*/ 2147483647 w 166"/>
                <a:gd name="T95" fmla="*/ 2147483647 h 104"/>
                <a:gd name="T96" fmla="*/ 2147483647 w 166"/>
                <a:gd name="T97" fmla="*/ 2147483647 h 104"/>
                <a:gd name="T98" fmla="*/ 2147483647 w 166"/>
                <a:gd name="T99" fmla="*/ 2147483647 h 104"/>
                <a:gd name="T100" fmla="*/ 2147483647 w 166"/>
                <a:gd name="T101" fmla="*/ 2147483647 h 104"/>
                <a:gd name="T102" fmla="*/ 2147483647 w 166"/>
                <a:gd name="T103" fmla="*/ 2147483647 h 104"/>
                <a:gd name="T104" fmla="*/ 2147483647 w 166"/>
                <a:gd name="T105" fmla="*/ 2147483647 h 104"/>
                <a:gd name="T106" fmla="*/ 2147483647 w 166"/>
                <a:gd name="T107" fmla="*/ 2147483647 h 104"/>
                <a:gd name="T108" fmla="*/ 2147483647 w 166"/>
                <a:gd name="T109" fmla="*/ 2147483647 h 104"/>
                <a:gd name="T110" fmla="*/ 2147483647 w 166"/>
                <a:gd name="T111" fmla="*/ 2147483647 h 104"/>
                <a:gd name="T112" fmla="*/ 2147483647 w 166"/>
                <a:gd name="T113" fmla="*/ 2147483647 h 104"/>
                <a:gd name="T114" fmla="*/ 2147483647 w 166"/>
                <a:gd name="T115" fmla="*/ 2147483647 h 104"/>
                <a:gd name="T116" fmla="*/ 2147483647 w 166"/>
                <a:gd name="T117" fmla="*/ 2147483647 h 104"/>
                <a:gd name="T118" fmla="*/ 2147483647 w 166"/>
                <a:gd name="T119" fmla="*/ 2147483647 h 104"/>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w 166"/>
                <a:gd name="T181" fmla="*/ 0 h 104"/>
                <a:gd name="T182" fmla="*/ 166 w 166"/>
                <a:gd name="T183" fmla="*/ 104 h 104"/>
              </a:gdLst>
              <a:ahLst/>
              <a:cxnLst>
                <a:cxn ang="T120">
                  <a:pos x="T0" y="T1"/>
                </a:cxn>
                <a:cxn ang="T121">
                  <a:pos x="T2" y="T3"/>
                </a:cxn>
                <a:cxn ang="T122">
                  <a:pos x="T4" y="T5"/>
                </a:cxn>
                <a:cxn ang="T123">
                  <a:pos x="T6" y="T7"/>
                </a:cxn>
                <a:cxn ang="T124">
                  <a:pos x="T8" y="T9"/>
                </a:cxn>
                <a:cxn ang="T125">
                  <a:pos x="T10" y="T11"/>
                </a:cxn>
                <a:cxn ang="T126">
                  <a:pos x="T12" y="T13"/>
                </a:cxn>
                <a:cxn ang="T127">
                  <a:pos x="T14" y="T15"/>
                </a:cxn>
                <a:cxn ang="T128">
                  <a:pos x="T16" y="T17"/>
                </a:cxn>
                <a:cxn ang="T129">
                  <a:pos x="T18" y="T19"/>
                </a:cxn>
                <a:cxn ang="T130">
                  <a:pos x="T20" y="T21"/>
                </a:cxn>
                <a:cxn ang="T131">
                  <a:pos x="T22" y="T23"/>
                </a:cxn>
                <a:cxn ang="T132">
                  <a:pos x="T24" y="T25"/>
                </a:cxn>
                <a:cxn ang="T133">
                  <a:pos x="T26" y="T27"/>
                </a:cxn>
                <a:cxn ang="T134">
                  <a:pos x="T28" y="T29"/>
                </a:cxn>
                <a:cxn ang="T135">
                  <a:pos x="T30" y="T31"/>
                </a:cxn>
                <a:cxn ang="T136">
                  <a:pos x="T32" y="T33"/>
                </a:cxn>
                <a:cxn ang="T137">
                  <a:pos x="T34" y="T35"/>
                </a:cxn>
                <a:cxn ang="T138">
                  <a:pos x="T36" y="T37"/>
                </a:cxn>
                <a:cxn ang="T139">
                  <a:pos x="T38" y="T39"/>
                </a:cxn>
                <a:cxn ang="T140">
                  <a:pos x="T40" y="T41"/>
                </a:cxn>
                <a:cxn ang="T141">
                  <a:pos x="T42" y="T43"/>
                </a:cxn>
                <a:cxn ang="T142">
                  <a:pos x="T44" y="T45"/>
                </a:cxn>
                <a:cxn ang="T143">
                  <a:pos x="T46" y="T47"/>
                </a:cxn>
                <a:cxn ang="T144">
                  <a:pos x="T48" y="T49"/>
                </a:cxn>
                <a:cxn ang="T145">
                  <a:pos x="T50" y="T51"/>
                </a:cxn>
                <a:cxn ang="T146">
                  <a:pos x="T52" y="T53"/>
                </a:cxn>
                <a:cxn ang="T147">
                  <a:pos x="T54" y="T55"/>
                </a:cxn>
                <a:cxn ang="T148">
                  <a:pos x="T56" y="T57"/>
                </a:cxn>
                <a:cxn ang="T149">
                  <a:pos x="T58" y="T59"/>
                </a:cxn>
                <a:cxn ang="T150">
                  <a:pos x="T60" y="T61"/>
                </a:cxn>
                <a:cxn ang="T151">
                  <a:pos x="T62" y="T63"/>
                </a:cxn>
                <a:cxn ang="T152">
                  <a:pos x="T64" y="T65"/>
                </a:cxn>
                <a:cxn ang="T153">
                  <a:pos x="T66" y="T67"/>
                </a:cxn>
                <a:cxn ang="T154">
                  <a:pos x="T68" y="T69"/>
                </a:cxn>
                <a:cxn ang="T155">
                  <a:pos x="T70" y="T71"/>
                </a:cxn>
                <a:cxn ang="T156">
                  <a:pos x="T72" y="T73"/>
                </a:cxn>
                <a:cxn ang="T157">
                  <a:pos x="T74" y="T75"/>
                </a:cxn>
                <a:cxn ang="T158">
                  <a:pos x="T76" y="T77"/>
                </a:cxn>
                <a:cxn ang="T159">
                  <a:pos x="T78" y="T79"/>
                </a:cxn>
                <a:cxn ang="T160">
                  <a:pos x="T80" y="T81"/>
                </a:cxn>
                <a:cxn ang="T161">
                  <a:pos x="T82" y="T83"/>
                </a:cxn>
                <a:cxn ang="T162">
                  <a:pos x="T84" y="T85"/>
                </a:cxn>
                <a:cxn ang="T163">
                  <a:pos x="T86" y="T87"/>
                </a:cxn>
                <a:cxn ang="T164">
                  <a:pos x="T88" y="T89"/>
                </a:cxn>
                <a:cxn ang="T165">
                  <a:pos x="T90" y="T91"/>
                </a:cxn>
                <a:cxn ang="T166">
                  <a:pos x="T92" y="T93"/>
                </a:cxn>
                <a:cxn ang="T167">
                  <a:pos x="T94" y="T95"/>
                </a:cxn>
                <a:cxn ang="T168">
                  <a:pos x="T96" y="T97"/>
                </a:cxn>
                <a:cxn ang="T169">
                  <a:pos x="T98" y="T99"/>
                </a:cxn>
                <a:cxn ang="T170">
                  <a:pos x="T100" y="T101"/>
                </a:cxn>
                <a:cxn ang="T171">
                  <a:pos x="T102" y="T103"/>
                </a:cxn>
                <a:cxn ang="T172">
                  <a:pos x="T104" y="T105"/>
                </a:cxn>
                <a:cxn ang="T173">
                  <a:pos x="T106" y="T107"/>
                </a:cxn>
                <a:cxn ang="T174">
                  <a:pos x="T108" y="T109"/>
                </a:cxn>
                <a:cxn ang="T175">
                  <a:pos x="T110" y="T111"/>
                </a:cxn>
                <a:cxn ang="T176">
                  <a:pos x="T112" y="T113"/>
                </a:cxn>
                <a:cxn ang="T177">
                  <a:pos x="T114" y="T115"/>
                </a:cxn>
                <a:cxn ang="T178">
                  <a:pos x="T116" y="T117"/>
                </a:cxn>
                <a:cxn ang="T179">
                  <a:pos x="T118" y="T119"/>
                </a:cxn>
              </a:cxnLst>
              <a:rect l="T180" t="T181" r="T182" b="T183"/>
              <a:pathLst>
                <a:path w="166" h="104">
                  <a:moveTo>
                    <a:pt x="162" y="90"/>
                  </a:moveTo>
                  <a:lnTo>
                    <a:pt x="160" y="88"/>
                  </a:lnTo>
                  <a:lnTo>
                    <a:pt x="158" y="88"/>
                  </a:lnTo>
                  <a:lnTo>
                    <a:pt x="156" y="86"/>
                  </a:lnTo>
                  <a:lnTo>
                    <a:pt x="154" y="86"/>
                  </a:lnTo>
                  <a:lnTo>
                    <a:pt x="152" y="86"/>
                  </a:lnTo>
                  <a:lnTo>
                    <a:pt x="150" y="86"/>
                  </a:lnTo>
                  <a:lnTo>
                    <a:pt x="148" y="86"/>
                  </a:lnTo>
                  <a:lnTo>
                    <a:pt x="146" y="86"/>
                  </a:lnTo>
                  <a:lnTo>
                    <a:pt x="146" y="88"/>
                  </a:lnTo>
                  <a:lnTo>
                    <a:pt x="144" y="88"/>
                  </a:lnTo>
                  <a:lnTo>
                    <a:pt x="140" y="88"/>
                  </a:lnTo>
                  <a:lnTo>
                    <a:pt x="140" y="90"/>
                  </a:lnTo>
                  <a:lnTo>
                    <a:pt x="138" y="90"/>
                  </a:lnTo>
                  <a:lnTo>
                    <a:pt x="136" y="90"/>
                  </a:lnTo>
                  <a:lnTo>
                    <a:pt x="136" y="88"/>
                  </a:lnTo>
                  <a:lnTo>
                    <a:pt x="138" y="88"/>
                  </a:lnTo>
                  <a:lnTo>
                    <a:pt x="138" y="86"/>
                  </a:lnTo>
                  <a:lnTo>
                    <a:pt x="136" y="84"/>
                  </a:lnTo>
                  <a:lnTo>
                    <a:pt x="134" y="84"/>
                  </a:lnTo>
                  <a:lnTo>
                    <a:pt x="132" y="84"/>
                  </a:lnTo>
                  <a:lnTo>
                    <a:pt x="130" y="84"/>
                  </a:lnTo>
                  <a:lnTo>
                    <a:pt x="128" y="84"/>
                  </a:lnTo>
                  <a:lnTo>
                    <a:pt x="126" y="86"/>
                  </a:lnTo>
                  <a:lnTo>
                    <a:pt x="124" y="88"/>
                  </a:lnTo>
                  <a:lnTo>
                    <a:pt x="122" y="90"/>
                  </a:lnTo>
                  <a:lnTo>
                    <a:pt x="120" y="90"/>
                  </a:lnTo>
                  <a:lnTo>
                    <a:pt x="120" y="92"/>
                  </a:lnTo>
                  <a:lnTo>
                    <a:pt x="120" y="94"/>
                  </a:lnTo>
                  <a:lnTo>
                    <a:pt x="118" y="94"/>
                  </a:lnTo>
                  <a:lnTo>
                    <a:pt x="116" y="96"/>
                  </a:lnTo>
                  <a:lnTo>
                    <a:pt x="114" y="96"/>
                  </a:lnTo>
                  <a:lnTo>
                    <a:pt x="112" y="96"/>
                  </a:lnTo>
                  <a:lnTo>
                    <a:pt x="110" y="96"/>
                  </a:lnTo>
                  <a:lnTo>
                    <a:pt x="108" y="100"/>
                  </a:lnTo>
                  <a:lnTo>
                    <a:pt x="106" y="102"/>
                  </a:lnTo>
                  <a:lnTo>
                    <a:pt x="104" y="104"/>
                  </a:lnTo>
                  <a:lnTo>
                    <a:pt x="102" y="104"/>
                  </a:lnTo>
                  <a:lnTo>
                    <a:pt x="100" y="104"/>
                  </a:lnTo>
                  <a:lnTo>
                    <a:pt x="100" y="102"/>
                  </a:lnTo>
                  <a:lnTo>
                    <a:pt x="98" y="102"/>
                  </a:lnTo>
                  <a:lnTo>
                    <a:pt x="96" y="98"/>
                  </a:lnTo>
                  <a:lnTo>
                    <a:pt x="96" y="96"/>
                  </a:lnTo>
                  <a:lnTo>
                    <a:pt x="94" y="94"/>
                  </a:lnTo>
                  <a:lnTo>
                    <a:pt x="94" y="92"/>
                  </a:lnTo>
                  <a:lnTo>
                    <a:pt x="94" y="90"/>
                  </a:lnTo>
                  <a:lnTo>
                    <a:pt x="94" y="88"/>
                  </a:lnTo>
                  <a:lnTo>
                    <a:pt x="94" y="86"/>
                  </a:lnTo>
                  <a:lnTo>
                    <a:pt x="92" y="86"/>
                  </a:lnTo>
                  <a:lnTo>
                    <a:pt x="92" y="82"/>
                  </a:lnTo>
                  <a:lnTo>
                    <a:pt x="92" y="80"/>
                  </a:lnTo>
                  <a:lnTo>
                    <a:pt x="92" y="78"/>
                  </a:lnTo>
                  <a:lnTo>
                    <a:pt x="92" y="76"/>
                  </a:lnTo>
                  <a:lnTo>
                    <a:pt x="92" y="74"/>
                  </a:lnTo>
                  <a:lnTo>
                    <a:pt x="92" y="72"/>
                  </a:lnTo>
                  <a:lnTo>
                    <a:pt x="90" y="72"/>
                  </a:lnTo>
                  <a:lnTo>
                    <a:pt x="88" y="72"/>
                  </a:lnTo>
                  <a:lnTo>
                    <a:pt x="88" y="74"/>
                  </a:lnTo>
                  <a:lnTo>
                    <a:pt x="86" y="72"/>
                  </a:lnTo>
                  <a:lnTo>
                    <a:pt x="86" y="68"/>
                  </a:lnTo>
                  <a:lnTo>
                    <a:pt x="88" y="68"/>
                  </a:lnTo>
                  <a:lnTo>
                    <a:pt x="88" y="66"/>
                  </a:lnTo>
                  <a:lnTo>
                    <a:pt x="86" y="66"/>
                  </a:lnTo>
                  <a:lnTo>
                    <a:pt x="86" y="64"/>
                  </a:lnTo>
                  <a:lnTo>
                    <a:pt x="84" y="64"/>
                  </a:lnTo>
                  <a:lnTo>
                    <a:pt x="82" y="64"/>
                  </a:lnTo>
                  <a:lnTo>
                    <a:pt x="78" y="62"/>
                  </a:lnTo>
                  <a:lnTo>
                    <a:pt x="76" y="62"/>
                  </a:lnTo>
                  <a:lnTo>
                    <a:pt x="74" y="62"/>
                  </a:lnTo>
                  <a:lnTo>
                    <a:pt x="72" y="62"/>
                  </a:lnTo>
                  <a:lnTo>
                    <a:pt x="72" y="64"/>
                  </a:lnTo>
                  <a:lnTo>
                    <a:pt x="70" y="64"/>
                  </a:lnTo>
                  <a:lnTo>
                    <a:pt x="70" y="66"/>
                  </a:lnTo>
                  <a:lnTo>
                    <a:pt x="70" y="68"/>
                  </a:lnTo>
                  <a:lnTo>
                    <a:pt x="68" y="70"/>
                  </a:lnTo>
                  <a:lnTo>
                    <a:pt x="66" y="70"/>
                  </a:lnTo>
                  <a:lnTo>
                    <a:pt x="66" y="72"/>
                  </a:lnTo>
                  <a:lnTo>
                    <a:pt x="64" y="72"/>
                  </a:lnTo>
                  <a:lnTo>
                    <a:pt x="64" y="74"/>
                  </a:lnTo>
                  <a:lnTo>
                    <a:pt x="66" y="74"/>
                  </a:lnTo>
                  <a:lnTo>
                    <a:pt x="66" y="76"/>
                  </a:lnTo>
                  <a:lnTo>
                    <a:pt x="68" y="76"/>
                  </a:lnTo>
                  <a:lnTo>
                    <a:pt x="68" y="78"/>
                  </a:lnTo>
                  <a:lnTo>
                    <a:pt x="68" y="80"/>
                  </a:lnTo>
                  <a:lnTo>
                    <a:pt x="66" y="82"/>
                  </a:lnTo>
                  <a:lnTo>
                    <a:pt x="64" y="82"/>
                  </a:lnTo>
                  <a:lnTo>
                    <a:pt x="62" y="82"/>
                  </a:lnTo>
                  <a:lnTo>
                    <a:pt x="62" y="80"/>
                  </a:lnTo>
                  <a:lnTo>
                    <a:pt x="60" y="80"/>
                  </a:lnTo>
                  <a:lnTo>
                    <a:pt x="60" y="82"/>
                  </a:lnTo>
                  <a:lnTo>
                    <a:pt x="56" y="82"/>
                  </a:lnTo>
                  <a:lnTo>
                    <a:pt x="54" y="82"/>
                  </a:lnTo>
                  <a:lnTo>
                    <a:pt x="52" y="84"/>
                  </a:lnTo>
                  <a:lnTo>
                    <a:pt x="52" y="86"/>
                  </a:lnTo>
                  <a:lnTo>
                    <a:pt x="52" y="88"/>
                  </a:lnTo>
                  <a:lnTo>
                    <a:pt x="54" y="88"/>
                  </a:lnTo>
                  <a:lnTo>
                    <a:pt x="54" y="90"/>
                  </a:lnTo>
                  <a:lnTo>
                    <a:pt x="54" y="92"/>
                  </a:lnTo>
                  <a:lnTo>
                    <a:pt x="52" y="92"/>
                  </a:lnTo>
                  <a:lnTo>
                    <a:pt x="52" y="94"/>
                  </a:lnTo>
                  <a:lnTo>
                    <a:pt x="50" y="92"/>
                  </a:lnTo>
                  <a:lnTo>
                    <a:pt x="48" y="92"/>
                  </a:lnTo>
                  <a:lnTo>
                    <a:pt x="46" y="90"/>
                  </a:lnTo>
                  <a:lnTo>
                    <a:pt x="46" y="88"/>
                  </a:lnTo>
                  <a:lnTo>
                    <a:pt x="44" y="88"/>
                  </a:lnTo>
                  <a:lnTo>
                    <a:pt x="42" y="88"/>
                  </a:lnTo>
                  <a:lnTo>
                    <a:pt x="40" y="88"/>
                  </a:lnTo>
                  <a:lnTo>
                    <a:pt x="40" y="90"/>
                  </a:lnTo>
                  <a:lnTo>
                    <a:pt x="36" y="92"/>
                  </a:lnTo>
                  <a:lnTo>
                    <a:pt x="34" y="92"/>
                  </a:lnTo>
                  <a:lnTo>
                    <a:pt x="34" y="94"/>
                  </a:lnTo>
                  <a:lnTo>
                    <a:pt x="32" y="94"/>
                  </a:lnTo>
                  <a:lnTo>
                    <a:pt x="32" y="96"/>
                  </a:lnTo>
                  <a:lnTo>
                    <a:pt x="30" y="98"/>
                  </a:lnTo>
                  <a:lnTo>
                    <a:pt x="28" y="98"/>
                  </a:lnTo>
                  <a:lnTo>
                    <a:pt x="24" y="94"/>
                  </a:lnTo>
                  <a:lnTo>
                    <a:pt x="24" y="92"/>
                  </a:lnTo>
                  <a:lnTo>
                    <a:pt x="22" y="90"/>
                  </a:lnTo>
                  <a:lnTo>
                    <a:pt x="24" y="90"/>
                  </a:lnTo>
                  <a:lnTo>
                    <a:pt x="24" y="88"/>
                  </a:lnTo>
                  <a:lnTo>
                    <a:pt x="22" y="86"/>
                  </a:lnTo>
                  <a:lnTo>
                    <a:pt x="22" y="84"/>
                  </a:lnTo>
                  <a:lnTo>
                    <a:pt x="22" y="82"/>
                  </a:lnTo>
                  <a:lnTo>
                    <a:pt x="22" y="80"/>
                  </a:lnTo>
                  <a:lnTo>
                    <a:pt x="24" y="80"/>
                  </a:lnTo>
                  <a:lnTo>
                    <a:pt x="24" y="78"/>
                  </a:lnTo>
                  <a:lnTo>
                    <a:pt x="26" y="76"/>
                  </a:lnTo>
                  <a:lnTo>
                    <a:pt x="26" y="74"/>
                  </a:lnTo>
                  <a:lnTo>
                    <a:pt x="26" y="72"/>
                  </a:lnTo>
                  <a:lnTo>
                    <a:pt x="28" y="72"/>
                  </a:lnTo>
                  <a:lnTo>
                    <a:pt x="28" y="70"/>
                  </a:lnTo>
                  <a:lnTo>
                    <a:pt x="28" y="68"/>
                  </a:lnTo>
                  <a:lnTo>
                    <a:pt x="28" y="66"/>
                  </a:lnTo>
                  <a:lnTo>
                    <a:pt x="28" y="64"/>
                  </a:lnTo>
                  <a:lnTo>
                    <a:pt x="26" y="64"/>
                  </a:lnTo>
                  <a:lnTo>
                    <a:pt x="24" y="64"/>
                  </a:lnTo>
                  <a:lnTo>
                    <a:pt x="22" y="62"/>
                  </a:lnTo>
                  <a:lnTo>
                    <a:pt x="20" y="60"/>
                  </a:lnTo>
                  <a:lnTo>
                    <a:pt x="20" y="56"/>
                  </a:lnTo>
                  <a:lnTo>
                    <a:pt x="20" y="54"/>
                  </a:lnTo>
                  <a:lnTo>
                    <a:pt x="20" y="52"/>
                  </a:lnTo>
                  <a:lnTo>
                    <a:pt x="20" y="50"/>
                  </a:lnTo>
                  <a:lnTo>
                    <a:pt x="18" y="50"/>
                  </a:lnTo>
                  <a:lnTo>
                    <a:pt x="18" y="48"/>
                  </a:lnTo>
                  <a:lnTo>
                    <a:pt x="16" y="48"/>
                  </a:lnTo>
                  <a:lnTo>
                    <a:pt x="14" y="48"/>
                  </a:lnTo>
                  <a:lnTo>
                    <a:pt x="12" y="48"/>
                  </a:lnTo>
                  <a:lnTo>
                    <a:pt x="10" y="48"/>
                  </a:lnTo>
                  <a:lnTo>
                    <a:pt x="8" y="46"/>
                  </a:lnTo>
                  <a:lnTo>
                    <a:pt x="8" y="44"/>
                  </a:lnTo>
                  <a:lnTo>
                    <a:pt x="6" y="44"/>
                  </a:lnTo>
                  <a:lnTo>
                    <a:pt x="4" y="44"/>
                  </a:lnTo>
                  <a:lnTo>
                    <a:pt x="2" y="44"/>
                  </a:lnTo>
                  <a:lnTo>
                    <a:pt x="2" y="42"/>
                  </a:lnTo>
                  <a:lnTo>
                    <a:pt x="0" y="42"/>
                  </a:lnTo>
                  <a:lnTo>
                    <a:pt x="2" y="42"/>
                  </a:lnTo>
                  <a:lnTo>
                    <a:pt x="2" y="40"/>
                  </a:lnTo>
                  <a:lnTo>
                    <a:pt x="2" y="38"/>
                  </a:lnTo>
                  <a:lnTo>
                    <a:pt x="2" y="36"/>
                  </a:lnTo>
                  <a:lnTo>
                    <a:pt x="6" y="34"/>
                  </a:lnTo>
                  <a:lnTo>
                    <a:pt x="6" y="32"/>
                  </a:lnTo>
                  <a:lnTo>
                    <a:pt x="8" y="34"/>
                  </a:lnTo>
                  <a:lnTo>
                    <a:pt x="10" y="34"/>
                  </a:lnTo>
                  <a:lnTo>
                    <a:pt x="14" y="34"/>
                  </a:lnTo>
                  <a:lnTo>
                    <a:pt x="16" y="34"/>
                  </a:lnTo>
                  <a:lnTo>
                    <a:pt x="20" y="36"/>
                  </a:lnTo>
                  <a:lnTo>
                    <a:pt x="22" y="36"/>
                  </a:lnTo>
                  <a:lnTo>
                    <a:pt x="22" y="34"/>
                  </a:lnTo>
                  <a:lnTo>
                    <a:pt x="24" y="34"/>
                  </a:lnTo>
                  <a:lnTo>
                    <a:pt x="24" y="32"/>
                  </a:lnTo>
                  <a:lnTo>
                    <a:pt x="24" y="30"/>
                  </a:lnTo>
                  <a:lnTo>
                    <a:pt x="22" y="28"/>
                  </a:lnTo>
                  <a:lnTo>
                    <a:pt x="24" y="28"/>
                  </a:lnTo>
                  <a:lnTo>
                    <a:pt x="24" y="26"/>
                  </a:lnTo>
                  <a:lnTo>
                    <a:pt x="24" y="28"/>
                  </a:lnTo>
                  <a:lnTo>
                    <a:pt x="26" y="28"/>
                  </a:lnTo>
                  <a:lnTo>
                    <a:pt x="28" y="26"/>
                  </a:lnTo>
                  <a:lnTo>
                    <a:pt x="26" y="26"/>
                  </a:lnTo>
                  <a:lnTo>
                    <a:pt x="26" y="24"/>
                  </a:lnTo>
                  <a:lnTo>
                    <a:pt x="24" y="22"/>
                  </a:lnTo>
                  <a:lnTo>
                    <a:pt x="28" y="22"/>
                  </a:lnTo>
                  <a:lnTo>
                    <a:pt x="28" y="20"/>
                  </a:lnTo>
                  <a:lnTo>
                    <a:pt x="26" y="20"/>
                  </a:lnTo>
                  <a:lnTo>
                    <a:pt x="24" y="20"/>
                  </a:lnTo>
                  <a:lnTo>
                    <a:pt x="22" y="20"/>
                  </a:lnTo>
                  <a:lnTo>
                    <a:pt x="20" y="20"/>
                  </a:lnTo>
                  <a:lnTo>
                    <a:pt x="22" y="20"/>
                  </a:lnTo>
                  <a:lnTo>
                    <a:pt x="22" y="18"/>
                  </a:lnTo>
                  <a:lnTo>
                    <a:pt x="28" y="18"/>
                  </a:lnTo>
                  <a:lnTo>
                    <a:pt x="30" y="18"/>
                  </a:lnTo>
                  <a:lnTo>
                    <a:pt x="32" y="20"/>
                  </a:lnTo>
                  <a:lnTo>
                    <a:pt x="34" y="20"/>
                  </a:lnTo>
                  <a:lnTo>
                    <a:pt x="34" y="18"/>
                  </a:lnTo>
                  <a:lnTo>
                    <a:pt x="34" y="16"/>
                  </a:lnTo>
                  <a:lnTo>
                    <a:pt x="32" y="16"/>
                  </a:lnTo>
                  <a:lnTo>
                    <a:pt x="30" y="14"/>
                  </a:lnTo>
                  <a:lnTo>
                    <a:pt x="30" y="12"/>
                  </a:lnTo>
                  <a:lnTo>
                    <a:pt x="30" y="8"/>
                  </a:lnTo>
                  <a:lnTo>
                    <a:pt x="30" y="6"/>
                  </a:lnTo>
                  <a:lnTo>
                    <a:pt x="32" y="6"/>
                  </a:lnTo>
                  <a:lnTo>
                    <a:pt x="34" y="6"/>
                  </a:lnTo>
                  <a:lnTo>
                    <a:pt x="36" y="8"/>
                  </a:lnTo>
                  <a:lnTo>
                    <a:pt x="38" y="10"/>
                  </a:lnTo>
                  <a:lnTo>
                    <a:pt x="40" y="10"/>
                  </a:lnTo>
                  <a:lnTo>
                    <a:pt x="40" y="8"/>
                  </a:lnTo>
                  <a:lnTo>
                    <a:pt x="42" y="8"/>
                  </a:lnTo>
                  <a:lnTo>
                    <a:pt x="46" y="4"/>
                  </a:lnTo>
                  <a:lnTo>
                    <a:pt x="48" y="4"/>
                  </a:lnTo>
                  <a:lnTo>
                    <a:pt x="48" y="2"/>
                  </a:lnTo>
                  <a:lnTo>
                    <a:pt x="48" y="0"/>
                  </a:lnTo>
                  <a:lnTo>
                    <a:pt x="50" y="0"/>
                  </a:lnTo>
                  <a:lnTo>
                    <a:pt x="50" y="2"/>
                  </a:lnTo>
                  <a:lnTo>
                    <a:pt x="54" y="4"/>
                  </a:lnTo>
                  <a:lnTo>
                    <a:pt x="54" y="6"/>
                  </a:lnTo>
                  <a:lnTo>
                    <a:pt x="56" y="6"/>
                  </a:lnTo>
                  <a:lnTo>
                    <a:pt x="56" y="8"/>
                  </a:lnTo>
                  <a:lnTo>
                    <a:pt x="58" y="8"/>
                  </a:lnTo>
                  <a:lnTo>
                    <a:pt x="56" y="10"/>
                  </a:lnTo>
                  <a:lnTo>
                    <a:pt x="54" y="12"/>
                  </a:lnTo>
                  <a:lnTo>
                    <a:pt x="52" y="14"/>
                  </a:lnTo>
                  <a:lnTo>
                    <a:pt x="50" y="14"/>
                  </a:lnTo>
                  <a:lnTo>
                    <a:pt x="50" y="16"/>
                  </a:lnTo>
                  <a:lnTo>
                    <a:pt x="52" y="16"/>
                  </a:lnTo>
                  <a:lnTo>
                    <a:pt x="54" y="16"/>
                  </a:lnTo>
                  <a:lnTo>
                    <a:pt x="58" y="18"/>
                  </a:lnTo>
                  <a:lnTo>
                    <a:pt x="60" y="18"/>
                  </a:lnTo>
                  <a:lnTo>
                    <a:pt x="62" y="18"/>
                  </a:lnTo>
                  <a:lnTo>
                    <a:pt x="64" y="18"/>
                  </a:lnTo>
                  <a:lnTo>
                    <a:pt x="66" y="18"/>
                  </a:lnTo>
                  <a:lnTo>
                    <a:pt x="66" y="20"/>
                  </a:lnTo>
                  <a:lnTo>
                    <a:pt x="64" y="20"/>
                  </a:lnTo>
                  <a:lnTo>
                    <a:pt x="60" y="22"/>
                  </a:lnTo>
                  <a:lnTo>
                    <a:pt x="60" y="24"/>
                  </a:lnTo>
                  <a:lnTo>
                    <a:pt x="58" y="26"/>
                  </a:lnTo>
                  <a:lnTo>
                    <a:pt x="56" y="26"/>
                  </a:lnTo>
                  <a:lnTo>
                    <a:pt x="58" y="24"/>
                  </a:lnTo>
                  <a:lnTo>
                    <a:pt x="58" y="22"/>
                  </a:lnTo>
                  <a:lnTo>
                    <a:pt x="56" y="22"/>
                  </a:lnTo>
                  <a:lnTo>
                    <a:pt x="54" y="22"/>
                  </a:lnTo>
                  <a:lnTo>
                    <a:pt x="52" y="22"/>
                  </a:lnTo>
                  <a:lnTo>
                    <a:pt x="52" y="20"/>
                  </a:lnTo>
                  <a:lnTo>
                    <a:pt x="46" y="18"/>
                  </a:lnTo>
                  <a:lnTo>
                    <a:pt x="42" y="20"/>
                  </a:lnTo>
                  <a:lnTo>
                    <a:pt x="40" y="20"/>
                  </a:lnTo>
                  <a:lnTo>
                    <a:pt x="40" y="22"/>
                  </a:lnTo>
                  <a:lnTo>
                    <a:pt x="40" y="20"/>
                  </a:lnTo>
                  <a:lnTo>
                    <a:pt x="38" y="20"/>
                  </a:lnTo>
                  <a:lnTo>
                    <a:pt x="38" y="22"/>
                  </a:lnTo>
                  <a:lnTo>
                    <a:pt x="38" y="24"/>
                  </a:lnTo>
                  <a:lnTo>
                    <a:pt x="40" y="24"/>
                  </a:lnTo>
                  <a:lnTo>
                    <a:pt x="40" y="26"/>
                  </a:lnTo>
                  <a:lnTo>
                    <a:pt x="38" y="26"/>
                  </a:lnTo>
                  <a:lnTo>
                    <a:pt x="36" y="24"/>
                  </a:lnTo>
                  <a:lnTo>
                    <a:pt x="36" y="26"/>
                  </a:lnTo>
                  <a:lnTo>
                    <a:pt x="36" y="28"/>
                  </a:lnTo>
                  <a:lnTo>
                    <a:pt x="36" y="30"/>
                  </a:lnTo>
                  <a:lnTo>
                    <a:pt x="36" y="32"/>
                  </a:lnTo>
                  <a:lnTo>
                    <a:pt x="38" y="32"/>
                  </a:lnTo>
                  <a:lnTo>
                    <a:pt x="38" y="34"/>
                  </a:lnTo>
                  <a:lnTo>
                    <a:pt x="38" y="36"/>
                  </a:lnTo>
                  <a:lnTo>
                    <a:pt x="40" y="36"/>
                  </a:lnTo>
                  <a:lnTo>
                    <a:pt x="42" y="34"/>
                  </a:lnTo>
                  <a:lnTo>
                    <a:pt x="44" y="34"/>
                  </a:lnTo>
                  <a:lnTo>
                    <a:pt x="46" y="34"/>
                  </a:lnTo>
                  <a:lnTo>
                    <a:pt x="46" y="36"/>
                  </a:lnTo>
                  <a:lnTo>
                    <a:pt x="48" y="36"/>
                  </a:lnTo>
                  <a:lnTo>
                    <a:pt x="50" y="34"/>
                  </a:lnTo>
                  <a:lnTo>
                    <a:pt x="54" y="34"/>
                  </a:lnTo>
                  <a:lnTo>
                    <a:pt x="56" y="34"/>
                  </a:lnTo>
                  <a:lnTo>
                    <a:pt x="58" y="34"/>
                  </a:lnTo>
                  <a:lnTo>
                    <a:pt x="60" y="34"/>
                  </a:lnTo>
                  <a:lnTo>
                    <a:pt x="62" y="34"/>
                  </a:lnTo>
                  <a:lnTo>
                    <a:pt x="64" y="34"/>
                  </a:lnTo>
                  <a:lnTo>
                    <a:pt x="64" y="36"/>
                  </a:lnTo>
                  <a:lnTo>
                    <a:pt x="66" y="38"/>
                  </a:lnTo>
                  <a:lnTo>
                    <a:pt x="68" y="38"/>
                  </a:lnTo>
                  <a:lnTo>
                    <a:pt x="72" y="38"/>
                  </a:lnTo>
                  <a:lnTo>
                    <a:pt x="72" y="36"/>
                  </a:lnTo>
                  <a:lnTo>
                    <a:pt x="74" y="36"/>
                  </a:lnTo>
                  <a:lnTo>
                    <a:pt x="76" y="34"/>
                  </a:lnTo>
                  <a:lnTo>
                    <a:pt x="78" y="34"/>
                  </a:lnTo>
                  <a:lnTo>
                    <a:pt x="80" y="34"/>
                  </a:lnTo>
                  <a:lnTo>
                    <a:pt x="82" y="34"/>
                  </a:lnTo>
                  <a:lnTo>
                    <a:pt x="82" y="36"/>
                  </a:lnTo>
                  <a:lnTo>
                    <a:pt x="80" y="36"/>
                  </a:lnTo>
                  <a:lnTo>
                    <a:pt x="82" y="36"/>
                  </a:lnTo>
                  <a:lnTo>
                    <a:pt x="82" y="38"/>
                  </a:lnTo>
                  <a:lnTo>
                    <a:pt x="84" y="38"/>
                  </a:lnTo>
                  <a:lnTo>
                    <a:pt x="86" y="38"/>
                  </a:lnTo>
                  <a:lnTo>
                    <a:pt x="86" y="36"/>
                  </a:lnTo>
                  <a:lnTo>
                    <a:pt x="86" y="38"/>
                  </a:lnTo>
                  <a:lnTo>
                    <a:pt x="86" y="40"/>
                  </a:lnTo>
                  <a:lnTo>
                    <a:pt x="88" y="42"/>
                  </a:lnTo>
                  <a:lnTo>
                    <a:pt x="88" y="40"/>
                  </a:lnTo>
                  <a:lnTo>
                    <a:pt x="90" y="40"/>
                  </a:lnTo>
                  <a:lnTo>
                    <a:pt x="92" y="40"/>
                  </a:lnTo>
                  <a:lnTo>
                    <a:pt x="94" y="42"/>
                  </a:lnTo>
                  <a:lnTo>
                    <a:pt x="96" y="44"/>
                  </a:lnTo>
                  <a:lnTo>
                    <a:pt x="96" y="42"/>
                  </a:lnTo>
                  <a:lnTo>
                    <a:pt x="96" y="40"/>
                  </a:lnTo>
                  <a:lnTo>
                    <a:pt x="98" y="40"/>
                  </a:lnTo>
                  <a:lnTo>
                    <a:pt x="100" y="40"/>
                  </a:lnTo>
                  <a:lnTo>
                    <a:pt x="102" y="40"/>
                  </a:lnTo>
                  <a:lnTo>
                    <a:pt x="102" y="38"/>
                  </a:lnTo>
                  <a:lnTo>
                    <a:pt x="104" y="38"/>
                  </a:lnTo>
                  <a:lnTo>
                    <a:pt x="106" y="40"/>
                  </a:lnTo>
                  <a:lnTo>
                    <a:pt x="108" y="40"/>
                  </a:lnTo>
                  <a:lnTo>
                    <a:pt x="114" y="40"/>
                  </a:lnTo>
                  <a:lnTo>
                    <a:pt x="116" y="38"/>
                  </a:lnTo>
                  <a:lnTo>
                    <a:pt x="118" y="36"/>
                  </a:lnTo>
                  <a:lnTo>
                    <a:pt x="120" y="36"/>
                  </a:lnTo>
                  <a:lnTo>
                    <a:pt x="122" y="38"/>
                  </a:lnTo>
                  <a:lnTo>
                    <a:pt x="124" y="40"/>
                  </a:lnTo>
                  <a:lnTo>
                    <a:pt x="124" y="42"/>
                  </a:lnTo>
                  <a:lnTo>
                    <a:pt x="126" y="46"/>
                  </a:lnTo>
                  <a:lnTo>
                    <a:pt x="128" y="48"/>
                  </a:lnTo>
                  <a:lnTo>
                    <a:pt x="130" y="48"/>
                  </a:lnTo>
                  <a:lnTo>
                    <a:pt x="130" y="50"/>
                  </a:lnTo>
                  <a:lnTo>
                    <a:pt x="128" y="50"/>
                  </a:lnTo>
                  <a:lnTo>
                    <a:pt x="128" y="52"/>
                  </a:lnTo>
                  <a:lnTo>
                    <a:pt x="130" y="54"/>
                  </a:lnTo>
                  <a:lnTo>
                    <a:pt x="132" y="56"/>
                  </a:lnTo>
                  <a:lnTo>
                    <a:pt x="132" y="58"/>
                  </a:lnTo>
                  <a:lnTo>
                    <a:pt x="134" y="60"/>
                  </a:lnTo>
                  <a:lnTo>
                    <a:pt x="136" y="60"/>
                  </a:lnTo>
                  <a:lnTo>
                    <a:pt x="136" y="58"/>
                  </a:lnTo>
                  <a:lnTo>
                    <a:pt x="136" y="56"/>
                  </a:lnTo>
                  <a:lnTo>
                    <a:pt x="140" y="56"/>
                  </a:lnTo>
                  <a:lnTo>
                    <a:pt x="148" y="60"/>
                  </a:lnTo>
                  <a:lnTo>
                    <a:pt x="150" y="60"/>
                  </a:lnTo>
                  <a:lnTo>
                    <a:pt x="152" y="62"/>
                  </a:lnTo>
                  <a:lnTo>
                    <a:pt x="152" y="64"/>
                  </a:lnTo>
                  <a:lnTo>
                    <a:pt x="152" y="66"/>
                  </a:lnTo>
                  <a:lnTo>
                    <a:pt x="154" y="68"/>
                  </a:lnTo>
                  <a:lnTo>
                    <a:pt x="154" y="70"/>
                  </a:lnTo>
                  <a:lnTo>
                    <a:pt x="156" y="70"/>
                  </a:lnTo>
                  <a:lnTo>
                    <a:pt x="156" y="72"/>
                  </a:lnTo>
                  <a:lnTo>
                    <a:pt x="156" y="74"/>
                  </a:lnTo>
                  <a:lnTo>
                    <a:pt x="158" y="74"/>
                  </a:lnTo>
                  <a:lnTo>
                    <a:pt x="158" y="76"/>
                  </a:lnTo>
                  <a:lnTo>
                    <a:pt x="160" y="76"/>
                  </a:lnTo>
                  <a:lnTo>
                    <a:pt x="158" y="78"/>
                  </a:lnTo>
                  <a:lnTo>
                    <a:pt x="158" y="80"/>
                  </a:lnTo>
                  <a:lnTo>
                    <a:pt x="160" y="80"/>
                  </a:lnTo>
                  <a:lnTo>
                    <a:pt x="160" y="82"/>
                  </a:lnTo>
                  <a:lnTo>
                    <a:pt x="162" y="82"/>
                  </a:lnTo>
                  <a:lnTo>
                    <a:pt x="162" y="84"/>
                  </a:lnTo>
                  <a:lnTo>
                    <a:pt x="166" y="86"/>
                  </a:lnTo>
                  <a:lnTo>
                    <a:pt x="164" y="88"/>
                  </a:lnTo>
                  <a:lnTo>
                    <a:pt x="162" y="90"/>
                  </a:lnTo>
                  <a:close/>
                </a:path>
              </a:pathLst>
            </a:custGeom>
            <a:solidFill>
              <a:srgbClr val="FC6800"/>
            </a:solidFill>
            <a:ln w="3175">
              <a:solidFill>
                <a:schemeClr val="bg1"/>
              </a:solidFill>
              <a:prstDash val="sysDot"/>
              <a:round/>
              <a:headEnd/>
              <a:tailEnd/>
            </a:ln>
          </p:spPr>
          <p:txBody>
            <a:bodyPr/>
            <a:lstStyle/>
            <a:p>
              <a:pPr fontAlgn="base">
                <a:spcBef>
                  <a:spcPct val="0"/>
                </a:spcBef>
                <a:spcAft>
                  <a:spcPct val="0"/>
                </a:spcAft>
              </a:pPr>
              <a:endParaRPr lang="de-DE" sz="2400">
                <a:solidFill>
                  <a:srgbClr val="000000"/>
                </a:solidFill>
                <a:cs typeface="Arial" charset="0"/>
              </a:endParaRPr>
            </a:p>
          </p:txBody>
        </p:sp>
        <p:sp>
          <p:nvSpPr>
            <p:cNvPr id="14724" name="Freeform 2806"/>
            <p:cNvSpPr>
              <a:spLocks/>
            </p:cNvSpPr>
            <p:nvPr/>
          </p:nvSpPr>
          <p:spPr bwMode="auto">
            <a:xfrm>
              <a:off x="4896810" y="1994927"/>
              <a:ext cx="99513" cy="68088"/>
            </a:xfrm>
            <a:custGeom>
              <a:avLst/>
              <a:gdLst>
                <a:gd name="T0" fmla="*/ 2147483647 w 108"/>
                <a:gd name="T1" fmla="*/ 2147483647 h 84"/>
                <a:gd name="T2" fmla="*/ 2147483647 w 108"/>
                <a:gd name="T3" fmla="*/ 2147483647 h 84"/>
                <a:gd name="T4" fmla="*/ 2147483647 w 108"/>
                <a:gd name="T5" fmla="*/ 2147483647 h 84"/>
                <a:gd name="T6" fmla="*/ 2147483647 w 108"/>
                <a:gd name="T7" fmla="*/ 2147483647 h 84"/>
                <a:gd name="T8" fmla="*/ 2147483647 w 108"/>
                <a:gd name="T9" fmla="*/ 2147483647 h 84"/>
                <a:gd name="T10" fmla="*/ 2147483647 w 108"/>
                <a:gd name="T11" fmla="*/ 2147483647 h 84"/>
                <a:gd name="T12" fmla="*/ 2147483647 w 108"/>
                <a:gd name="T13" fmla="*/ 2147483647 h 84"/>
                <a:gd name="T14" fmla="*/ 2147483647 w 108"/>
                <a:gd name="T15" fmla="*/ 2147483647 h 84"/>
                <a:gd name="T16" fmla="*/ 2147483647 w 108"/>
                <a:gd name="T17" fmla="*/ 2147483647 h 84"/>
                <a:gd name="T18" fmla="*/ 2147483647 w 108"/>
                <a:gd name="T19" fmla="*/ 2147483647 h 84"/>
                <a:gd name="T20" fmla="*/ 2147483647 w 108"/>
                <a:gd name="T21" fmla="*/ 2147483647 h 84"/>
                <a:gd name="T22" fmla="*/ 2147483647 w 108"/>
                <a:gd name="T23" fmla="*/ 2147483647 h 84"/>
                <a:gd name="T24" fmla="*/ 2147483647 w 108"/>
                <a:gd name="T25" fmla="*/ 2147483647 h 84"/>
                <a:gd name="T26" fmla="*/ 2147483647 w 108"/>
                <a:gd name="T27" fmla="*/ 2147483647 h 84"/>
                <a:gd name="T28" fmla="*/ 2147483647 w 108"/>
                <a:gd name="T29" fmla="*/ 2147483647 h 84"/>
                <a:gd name="T30" fmla="*/ 2147483647 w 108"/>
                <a:gd name="T31" fmla="*/ 2147483647 h 84"/>
                <a:gd name="T32" fmla="*/ 2147483647 w 108"/>
                <a:gd name="T33" fmla="*/ 2147483647 h 84"/>
                <a:gd name="T34" fmla="*/ 2147483647 w 108"/>
                <a:gd name="T35" fmla="*/ 2147483647 h 84"/>
                <a:gd name="T36" fmla="*/ 2147483647 w 108"/>
                <a:gd name="T37" fmla="*/ 2147483647 h 84"/>
                <a:gd name="T38" fmla="*/ 2147483647 w 108"/>
                <a:gd name="T39" fmla="*/ 2147483647 h 84"/>
                <a:gd name="T40" fmla="*/ 2147483647 w 108"/>
                <a:gd name="T41" fmla="*/ 0 h 84"/>
                <a:gd name="T42" fmla="*/ 2147483647 w 108"/>
                <a:gd name="T43" fmla="*/ 2147483647 h 84"/>
                <a:gd name="T44" fmla="*/ 2147483647 w 108"/>
                <a:gd name="T45" fmla="*/ 2147483647 h 84"/>
                <a:gd name="T46" fmla="*/ 2147483647 w 108"/>
                <a:gd name="T47" fmla="*/ 2147483647 h 84"/>
                <a:gd name="T48" fmla="*/ 2147483647 w 108"/>
                <a:gd name="T49" fmla="*/ 2147483647 h 84"/>
                <a:gd name="T50" fmla="*/ 2147483647 w 108"/>
                <a:gd name="T51" fmla="*/ 2147483647 h 84"/>
                <a:gd name="T52" fmla="*/ 2147483647 w 108"/>
                <a:gd name="T53" fmla="*/ 2147483647 h 84"/>
                <a:gd name="T54" fmla="*/ 2147483647 w 108"/>
                <a:gd name="T55" fmla="*/ 2147483647 h 84"/>
                <a:gd name="T56" fmla="*/ 2147483647 w 108"/>
                <a:gd name="T57" fmla="*/ 2147483647 h 84"/>
                <a:gd name="T58" fmla="*/ 2147483647 w 108"/>
                <a:gd name="T59" fmla="*/ 2147483647 h 84"/>
                <a:gd name="T60" fmla="*/ 2147483647 w 108"/>
                <a:gd name="T61" fmla="*/ 2147483647 h 84"/>
                <a:gd name="T62" fmla="*/ 2147483647 w 108"/>
                <a:gd name="T63" fmla="*/ 2147483647 h 84"/>
                <a:gd name="T64" fmla="*/ 2147483647 w 108"/>
                <a:gd name="T65" fmla="*/ 2147483647 h 84"/>
                <a:gd name="T66" fmla="*/ 2147483647 w 108"/>
                <a:gd name="T67" fmla="*/ 2147483647 h 84"/>
                <a:gd name="T68" fmla="*/ 2147483647 w 108"/>
                <a:gd name="T69" fmla="*/ 2147483647 h 84"/>
                <a:gd name="T70" fmla="*/ 2147483647 w 108"/>
                <a:gd name="T71" fmla="*/ 2147483647 h 84"/>
                <a:gd name="T72" fmla="*/ 2147483647 w 108"/>
                <a:gd name="T73" fmla="*/ 2147483647 h 84"/>
                <a:gd name="T74" fmla="*/ 2147483647 w 108"/>
                <a:gd name="T75" fmla="*/ 2147483647 h 84"/>
                <a:gd name="T76" fmla="*/ 2147483647 w 108"/>
                <a:gd name="T77" fmla="*/ 2147483647 h 84"/>
                <a:gd name="T78" fmla="*/ 2147483647 w 108"/>
                <a:gd name="T79" fmla="*/ 2147483647 h 84"/>
                <a:gd name="T80" fmla="*/ 2147483647 w 108"/>
                <a:gd name="T81" fmla="*/ 2147483647 h 84"/>
                <a:gd name="T82" fmla="*/ 2147483647 w 108"/>
                <a:gd name="T83" fmla="*/ 2147483647 h 84"/>
                <a:gd name="T84" fmla="*/ 2147483647 w 108"/>
                <a:gd name="T85" fmla="*/ 2147483647 h 84"/>
                <a:gd name="T86" fmla="*/ 2147483647 w 108"/>
                <a:gd name="T87" fmla="*/ 2147483647 h 84"/>
                <a:gd name="T88" fmla="*/ 2147483647 w 108"/>
                <a:gd name="T89" fmla="*/ 2147483647 h 84"/>
                <a:gd name="T90" fmla="*/ 2147483647 w 108"/>
                <a:gd name="T91" fmla="*/ 2147483647 h 84"/>
                <a:gd name="T92" fmla="*/ 2147483647 w 108"/>
                <a:gd name="T93" fmla="*/ 2147483647 h 84"/>
                <a:gd name="T94" fmla="*/ 2147483647 w 108"/>
                <a:gd name="T95" fmla="*/ 2147483647 h 84"/>
                <a:gd name="T96" fmla="*/ 2147483647 w 108"/>
                <a:gd name="T97" fmla="*/ 2147483647 h 84"/>
                <a:gd name="T98" fmla="*/ 2147483647 w 108"/>
                <a:gd name="T99" fmla="*/ 2147483647 h 84"/>
                <a:gd name="T100" fmla="*/ 2147483647 w 108"/>
                <a:gd name="T101" fmla="*/ 2147483647 h 84"/>
                <a:gd name="T102" fmla="*/ 2147483647 w 108"/>
                <a:gd name="T103" fmla="*/ 2147483647 h 84"/>
                <a:gd name="T104" fmla="*/ 2147483647 w 108"/>
                <a:gd name="T105" fmla="*/ 2147483647 h 84"/>
                <a:gd name="T106" fmla="*/ 2147483647 w 108"/>
                <a:gd name="T107" fmla="*/ 2147483647 h 84"/>
                <a:gd name="T108" fmla="*/ 2147483647 w 108"/>
                <a:gd name="T109" fmla="*/ 2147483647 h 84"/>
                <a:gd name="T110" fmla="*/ 2147483647 w 108"/>
                <a:gd name="T111" fmla="*/ 2147483647 h 84"/>
                <a:gd name="T112" fmla="*/ 2147483647 w 108"/>
                <a:gd name="T113" fmla="*/ 2147483647 h 84"/>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w 108"/>
                <a:gd name="T172" fmla="*/ 0 h 84"/>
                <a:gd name="T173" fmla="*/ 108 w 108"/>
                <a:gd name="T174" fmla="*/ 84 h 84"/>
              </a:gdLst>
              <a:ahLst/>
              <a:cxnLst>
                <a:cxn ang="T114">
                  <a:pos x="T0" y="T1"/>
                </a:cxn>
                <a:cxn ang="T115">
                  <a:pos x="T2" y="T3"/>
                </a:cxn>
                <a:cxn ang="T116">
                  <a:pos x="T4" y="T5"/>
                </a:cxn>
                <a:cxn ang="T117">
                  <a:pos x="T6" y="T7"/>
                </a:cxn>
                <a:cxn ang="T118">
                  <a:pos x="T8" y="T9"/>
                </a:cxn>
                <a:cxn ang="T119">
                  <a:pos x="T10" y="T11"/>
                </a:cxn>
                <a:cxn ang="T120">
                  <a:pos x="T12" y="T13"/>
                </a:cxn>
                <a:cxn ang="T121">
                  <a:pos x="T14" y="T15"/>
                </a:cxn>
                <a:cxn ang="T122">
                  <a:pos x="T16" y="T17"/>
                </a:cxn>
                <a:cxn ang="T123">
                  <a:pos x="T18" y="T19"/>
                </a:cxn>
                <a:cxn ang="T124">
                  <a:pos x="T20" y="T21"/>
                </a:cxn>
                <a:cxn ang="T125">
                  <a:pos x="T22" y="T23"/>
                </a:cxn>
                <a:cxn ang="T126">
                  <a:pos x="T24" y="T25"/>
                </a:cxn>
                <a:cxn ang="T127">
                  <a:pos x="T26" y="T27"/>
                </a:cxn>
                <a:cxn ang="T128">
                  <a:pos x="T28" y="T29"/>
                </a:cxn>
                <a:cxn ang="T129">
                  <a:pos x="T30" y="T31"/>
                </a:cxn>
                <a:cxn ang="T130">
                  <a:pos x="T32" y="T33"/>
                </a:cxn>
                <a:cxn ang="T131">
                  <a:pos x="T34" y="T35"/>
                </a:cxn>
                <a:cxn ang="T132">
                  <a:pos x="T36" y="T37"/>
                </a:cxn>
                <a:cxn ang="T133">
                  <a:pos x="T38" y="T39"/>
                </a:cxn>
                <a:cxn ang="T134">
                  <a:pos x="T40" y="T41"/>
                </a:cxn>
                <a:cxn ang="T135">
                  <a:pos x="T42" y="T43"/>
                </a:cxn>
                <a:cxn ang="T136">
                  <a:pos x="T44" y="T45"/>
                </a:cxn>
                <a:cxn ang="T137">
                  <a:pos x="T46" y="T47"/>
                </a:cxn>
                <a:cxn ang="T138">
                  <a:pos x="T48" y="T49"/>
                </a:cxn>
                <a:cxn ang="T139">
                  <a:pos x="T50" y="T51"/>
                </a:cxn>
                <a:cxn ang="T140">
                  <a:pos x="T52" y="T53"/>
                </a:cxn>
                <a:cxn ang="T141">
                  <a:pos x="T54" y="T55"/>
                </a:cxn>
                <a:cxn ang="T142">
                  <a:pos x="T56" y="T57"/>
                </a:cxn>
                <a:cxn ang="T143">
                  <a:pos x="T58" y="T59"/>
                </a:cxn>
                <a:cxn ang="T144">
                  <a:pos x="T60" y="T61"/>
                </a:cxn>
                <a:cxn ang="T145">
                  <a:pos x="T62" y="T63"/>
                </a:cxn>
                <a:cxn ang="T146">
                  <a:pos x="T64" y="T65"/>
                </a:cxn>
                <a:cxn ang="T147">
                  <a:pos x="T66" y="T67"/>
                </a:cxn>
                <a:cxn ang="T148">
                  <a:pos x="T68" y="T69"/>
                </a:cxn>
                <a:cxn ang="T149">
                  <a:pos x="T70" y="T71"/>
                </a:cxn>
                <a:cxn ang="T150">
                  <a:pos x="T72" y="T73"/>
                </a:cxn>
                <a:cxn ang="T151">
                  <a:pos x="T74" y="T75"/>
                </a:cxn>
                <a:cxn ang="T152">
                  <a:pos x="T76" y="T77"/>
                </a:cxn>
                <a:cxn ang="T153">
                  <a:pos x="T78" y="T79"/>
                </a:cxn>
                <a:cxn ang="T154">
                  <a:pos x="T80" y="T81"/>
                </a:cxn>
                <a:cxn ang="T155">
                  <a:pos x="T82" y="T83"/>
                </a:cxn>
                <a:cxn ang="T156">
                  <a:pos x="T84" y="T85"/>
                </a:cxn>
                <a:cxn ang="T157">
                  <a:pos x="T86" y="T87"/>
                </a:cxn>
                <a:cxn ang="T158">
                  <a:pos x="T88" y="T89"/>
                </a:cxn>
                <a:cxn ang="T159">
                  <a:pos x="T90" y="T91"/>
                </a:cxn>
                <a:cxn ang="T160">
                  <a:pos x="T92" y="T93"/>
                </a:cxn>
                <a:cxn ang="T161">
                  <a:pos x="T94" y="T95"/>
                </a:cxn>
                <a:cxn ang="T162">
                  <a:pos x="T96" y="T97"/>
                </a:cxn>
                <a:cxn ang="T163">
                  <a:pos x="T98" y="T99"/>
                </a:cxn>
                <a:cxn ang="T164">
                  <a:pos x="T100" y="T101"/>
                </a:cxn>
                <a:cxn ang="T165">
                  <a:pos x="T102" y="T103"/>
                </a:cxn>
                <a:cxn ang="T166">
                  <a:pos x="T104" y="T105"/>
                </a:cxn>
                <a:cxn ang="T167">
                  <a:pos x="T106" y="T107"/>
                </a:cxn>
                <a:cxn ang="T168">
                  <a:pos x="T108" y="T109"/>
                </a:cxn>
                <a:cxn ang="T169">
                  <a:pos x="T110" y="T111"/>
                </a:cxn>
                <a:cxn ang="T170">
                  <a:pos x="T112" y="T113"/>
                </a:cxn>
              </a:cxnLst>
              <a:rect l="T171" t="T172" r="T173" b="T174"/>
              <a:pathLst>
                <a:path w="108" h="84">
                  <a:moveTo>
                    <a:pt x="42" y="72"/>
                  </a:moveTo>
                  <a:lnTo>
                    <a:pt x="40" y="70"/>
                  </a:lnTo>
                  <a:lnTo>
                    <a:pt x="40" y="68"/>
                  </a:lnTo>
                  <a:lnTo>
                    <a:pt x="40" y="66"/>
                  </a:lnTo>
                  <a:lnTo>
                    <a:pt x="38" y="64"/>
                  </a:lnTo>
                  <a:lnTo>
                    <a:pt x="40" y="64"/>
                  </a:lnTo>
                  <a:lnTo>
                    <a:pt x="42" y="64"/>
                  </a:lnTo>
                  <a:lnTo>
                    <a:pt x="42" y="62"/>
                  </a:lnTo>
                  <a:lnTo>
                    <a:pt x="40" y="62"/>
                  </a:lnTo>
                  <a:lnTo>
                    <a:pt x="36" y="60"/>
                  </a:lnTo>
                  <a:lnTo>
                    <a:pt x="36" y="58"/>
                  </a:lnTo>
                  <a:lnTo>
                    <a:pt x="38" y="58"/>
                  </a:lnTo>
                  <a:lnTo>
                    <a:pt x="38" y="56"/>
                  </a:lnTo>
                  <a:lnTo>
                    <a:pt x="38" y="54"/>
                  </a:lnTo>
                  <a:lnTo>
                    <a:pt x="34" y="54"/>
                  </a:lnTo>
                  <a:lnTo>
                    <a:pt x="34" y="52"/>
                  </a:lnTo>
                  <a:lnTo>
                    <a:pt x="34" y="54"/>
                  </a:lnTo>
                  <a:lnTo>
                    <a:pt x="32" y="54"/>
                  </a:lnTo>
                  <a:lnTo>
                    <a:pt x="28" y="52"/>
                  </a:lnTo>
                  <a:lnTo>
                    <a:pt x="28" y="50"/>
                  </a:lnTo>
                  <a:lnTo>
                    <a:pt x="26" y="50"/>
                  </a:lnTo>
                  <a:lnTo>
                    <a:pt x="24" y="48"/>
                  </a:lnTo>
                  <a:lnTo>
                    <a:pt x="22" y="48"/>
                  </a:lnTo>
                  <a:lnTo>
                    <a:pt x="22" y="46"/>
                  </a:lnTo>
                  <a:lnTo>
                    <a:pt x="20" y="44"/>
                  </a:lnTo>
                  <a:lnTo>
                    <a:pt x="18" y="44"/>
                  </a:lnTo>
                  <a:lnTo>
                    <a:pt x="20" y="44"/>
                  </a:lnTo>
                  <a:lnTo>
                    <a:pt x="22" y="44"/>
                  </a:lnTo>
                  <a:lnTo>
                    <a:pt x="24" y="44"/>
                  </a:lnTo>
                  <a:lnTo>
                    <a:pt x="24" y="42"/>
                  </a:lnTo>
                  <a:lnTo>
                    <a:pt x="24" y="40"/>
                  </a:lnTo>
                  <a:lnTo>
                    <a:pt x="24" y="38"/>
                  </a:lnTo>
                  <a:lnTo>
                    <a:pt x="22" y="38"/>
                  </a:lnTo>
                  <a:lnTo>
                    <a:pt x="18" y="36"/>
                  </a:lnTo>
                  <a:lnTo>
                    <a:pt x="16" y="36"/>
                  </a:lnTo>
                  <a:lnTo>
                    <a:pt x="14" y="34"/>
                  </a:lnTo>
                  <a:lnTo>
                    <a:pt x="12" y="30"/>
                  </a:lnTo>
                  <a:lnTo>
                    <a:pt x="10" y="30"/>
                  </a:lnTo>
                  <a:lnTo>
                    <a:pt x="10" y="28"/>
                  </a:lnTo>
                  <a:lnTo>
                    <a:pt x="12" y="28"/>
                  </a:lnTo>
                  <a:lnTo>
                    <a:pt x="14" y="26"/>
                  </a:lnTo>
                  <a:lnTo>
                    <a:pt x="14" y="24"/>
                  </a:lnTo>
                  <a:lnTo>
                    <a:pt x="8" y="22"/>
                  </a:lnTo>
                  <a:lnTo>
                    <a:pt x="2" y="20"/>
                  </a:lnTo>
                  <a:lnTo>
                    <a:pt x="2" y="18"/>
                  </a:lnTo>
                  <a:lnTo>
                    <a:pt x="4" y="18"/>
                  </a:lnTo>
                  <a:lnTo>
                    <a:pt x="4" y="16"/>
                  </a:lnTo>
                  <a:lnTo>
                    <a:pt x="2" y="16"/>
                  </a:lnTo>
                  <a:lnTo>
                    <a:pt x="0" y="16"/>
                  </a:lnTo>
                  <a:lnTo>
                    <a:pt x="0" y="14"/>
                  </a:lnTo>
                  <a:lnTo>
                    <a:pt x="2" y="12"/>
                  </a:lnTo>
                  <a:lnTo>
                    <a:pt x="4" y="10"/>
                  </a:lnTo>
                  <a:lnTo>
                    <a:pt x="6" y="10"/>
                  </a:lnTo>
                  <a:lnTo>
                    <a:pt x="12" y="12"/>
                  </a:lnTo>
                  <a:lnTo>
                    <a:pt x="14" y="12"/>
                  </a:lnTo>
                  <a:lnTo>
                    <a:pt x="14" y="14"/>
                  </a:lnTo>
                  <a:lnTo>
                    <a:pt x="14" y="16"/>
                  </a:lnTo>
                  <a:lnTo>
                    <a:pt x="16" y="16"/>
                  </a:lnTo>
                  <a:lnTo>
                    <a:pt x="18" y="16"/>
                  </a:lnTo>
                  <a:lnTo>
                    <a:pt x="20" y="18"/>
                  </a:lnTo>
                  <a:lnTo>
                    <a:pt x="22" y="18"/>
                  </a:lnTo>
                  <a:lnTo>
                    <a:pt x="22" y="16"/>
                  </a:lnTo>
                  <a:lnTo>
                    <a:pt x="24" y="16"/>
                  </a:lnTo>
                  <a:lnTo>
                    <a:pt x="26" y="16"/>
                  </a:lnTo>
                  <a:lnTo>
                    <a:pt x="26" y="18"/>
                  </a:lnTo>
                  <a:lnTo>
                    <a:pt x="28" y="18"/>
                  </a:lnTo>
                  <a:lnTo>
                    <a:pt x="30" y="20"/>
                  </a:lnTo>
                  <a:lnTo>
                    <a:pt x="32" y="20"/>
                  </a:lnTo>
                  <a:lnTo>
                    <a:pt x="32" y="18"/>
                  </a:lnTo>
                  <a:lnTo>
                    <a:pt x="34" y="18"/>
                  </a:lnTo>
                  <a:lnTo>
                    <a:pt x="34" y="16"/>
                  </a:lnTo>
                  <a:lnTo>
                    <a:pt x="34" y="14"/>
                  </a:lnTo>
                  <a:lnTo>
                    <a:pt x="32" y="12"/>
                  </a:lnTo>
                  <a:lnTo>
                    <a:pt x="30" y="12"/>
                  </a:lnTo>
                  <a:lnTo>
                    <a:pt x="28" y="12"/>
                  </a:lnTo>
                  <a:lnTo>
                    <a:pt x="26" y="10"/>
                  </a:lnTo>
                  <a:lnTo>
                    <a:pt x="22" y="6"/>
                  </a:lnTo>
                  <a:lnTo>
                    <a:pt x="22" y="4"/>
                  </a:lnTo>
                  <a:lnTo>
                    <a:pt x="22" y="2"/>
                  </a:lnTo>
                  <a:lnTo>
                    <a:pt x="24" y="2"/>
                  </a:lnTo>
                  <a:lnTo>
                    <a:pt x="24" y="4"/>
                  </a:lnTo>
                  <a:lnTo>
                    <a:pt x="24" y="2"/>
                  </a:lnTo>
                  <a:lnTo>
                    <a:pt x="26" y="2"/>
                  </a:lnTo>
                  <a:lnTo>
                    <a:pt x="26" y="0"/>
                  </a:lnTo>
                  <a:lnTo>
                    <a:pt x="28" y="0"/>
                  </a:lnTo>
                  <a:lnTo>
                    <a:pt x="30" y="2"/>
                  </a:lnTo>
                  <a:lnTo>
                    <a:pt x="32" y="0"/>
                  </a:lnTo>
                  <a:lnTo>
                    <a:pt x="32" y="2"/>
                  </a:lnTo>
                  <a:lnTo>
                    <a:pt x="34" y="2"/>
                  </a:lnTo>
                  <a:lnTo>
                    <a:pt x="34" y="4"/>
                  </a:lnTo>
                  <a:lnTo>
                    <a:pt x="36" y="4"/>
                  </a:lnTo>
                  <a:lnTo>
                    <a:pt x="38" y="6"/>
                  </a:lnTo>
                  <a:lnTo>
                    <a:pt x="40" y="8"/>
                  </a:lnTo>
                  <a:lnTo>
                    <a:pt x="42" y="8"/>
                  </a:lnTo>
                  <a:lnTo>
                    <a:pt x="44" y="10"/>
                  </a:lnTo>
                  <a:lnTo>
                    <a:pt x="44" y="12"/>
                  </a:lnTo>
                  <a:lnTo>
                    <a:pt x="44" y="14"/>
                  </a:lnTo>
                  <a:lnTo>
                    <a:pt x="46" y="14"/>
                  </a:lnTo>
                  <a:lnTo>
                    <a:pt x="50" y="16"/>
                  </a:lnTo>
                  <a:lnTo>
                    <a:pt x="52" y="16"/>
                  </a:lnTo>
                  <a:lnTo>
                    <a:pt x="54" y="16"/>
                  </a:lnTo>
                  <a:lnTo>
                    <a:pt x="56" y="16"/>
                  </a:lnTo>
                  <a:lnTo>
                    <a:pt x="56" y="14"/>
                  </a:lnTo>
                  <a:lnTo>
                    <a:pt x="56" y="12"/>
                  </a:lnTo>
                  <a:lnTo>
                    <a:pt x="58" y="10"/>
                  </a:lnTo>
                  <a:lnTo>
                    <a:pt x="60" y="10"/>
                  </a:lnTo>
                  <a:lnTo>
                    <a:pt x="62" y="8"/>
                  </a:lnTo>
                  <a:lnTo>
                    <a:pt x="64" y="8"/>
                  </a:lnTo>
                  <a:lnTo>
                    <a:pt x="64" y="6"/>
                  </a:lnTo>
                  <a:lnTo>
                    <a:pt x="66" y="2"/>
                  </a:lnTo>
                  <a:lnTo>
                    <a:pt x="68" y="2"/>
                  </a:lnTo>
                  <a:lnTo>
                    <a:pt x="70" y="4"/>
                  </a:lnTo>
                  <a:lnTo>
                    <a:pt x="72" y="6"/>
                  </a:lnTo>
                  <a:lnTo>
                    <a:pt x="74" y="8"/>
                  </a:lnTo>
                  <a:lnTo>
                    <a:pt x="76" y="10"/>
                  </a:lnTo>
                  <a:lnTo>
                    <a:pt x="78" y="10"/>
                  </a:lnTo>
                  <a:lnTo>
                    <a:pt x="78" y="12"/>
                  </a:lnTo>
                  <a:lnTo>
                    <a:pt x="80" y="14"/>
                  </a:lnTo>
                  <a:lnTo>
                    <a:pt x="80" y="16"/>
                  </a:lnTo>
                  <a:lnTo>
                    <a:pt x="82" y="18"/>
                  </a:lnTo>
                  <a:lnTo>
                    <a:pt x="82" y="20"/>
                  </a:lnTo>
                  <a:lnTo>
                    <a:pt x="84" y="20"/>
                  </a:lnTo>
                  <a:lnTo>
                    <a:pt x="84" y="22"/>
                  </a:lnTo>
                  <a:lnTo>
                    <a:pt x="88" y="26"/>
                  </a:lnTo>
                  <a:lnTo>
                    <a:pt x="90" y="26"/>
                  </a:lnTo>
                  <a:lnTo>
                    <a:pt x="90" y="28"/>
                  </a:lnTo>
                  <a:lnTo>
                    <a:pt x="90" y="30"/>
                  </a:lnTo>
                  <a:lnTo>
                    <a:pt x="92" y="30"/>
                  </a:lnTo>
                  <a:lnTo>
                    <a:pt x="96" y="32"/>
                  </a:lnTo>
                  <a:lnTo>
                    <a:pt x="98" y="32"/>
                  </a:lnTo>
                  <a:lnTo>
                    <a:pt x="100" y="32"/>
                  </a:lnTo>
                  <a:lnTo>
                    <a:pt x="104" y="34"/>
                  </a:lnTo>
                  <a:lnTo>
                    <a:pt x="106" y="36"/>
                  </a:lnTo>
                  <a:lnTo>
                    <a:pt x="108" y="36"/>
                  </a:lnTo>
                  <a:lnTo>
                    <a:pt x="108" y="38"/>
                  </a:lnTo>
                  <a:lnTo>
                    <a:pt x="106" y="36"/>
                  </a:lnTo>
                  <a:lnTo>
                    <a:pt x="104" y="36"/>
                  </a:lnTo>
                  <a:lnTo>
                    <a:pt x="102" y="36"/>
                  </a:lnTo>
                  <a:lnTo>
                    <a:pt x="100" y="36"/>
                  </a:lnTo>
                  <a:lnTo>
                    <a:pt x="98" y="36"/>
                  </a:lnTo>
                  <a:lnTo>
                    <a:pt x="94" y="38"/>
                  </a:lnTo>
                  <a:lnTo>
                    <a:pt x="94" y="40"/>
                  </a:lnTo>
                  <a:lnTo>
                    <a:pt x="92" y="40"/>
                  </a:lnTo>
                  <a:lnTo>
                    <a:pt x="92" y="42"/>
                  </a:lnTo>
                  <a:lnTo>
                    <a:pt x="92" y="44"/>
                  </a:lnTo>
                  <a:lnTo>
                    <a:pt x="94" y="44"/>
                  </a:lnTo>
                  <a:lnTo>
                    <a:pt x="92" y="46"/>
                  </a:lnTo>
                  <a:lnTo>
                    <a:pt x="94" y="50"/>
                  </a:lnTo>
                  <a:lnTo>
                    <a:pt x="94" y="52"/>
                  </a:lnTo>
                  <a:lnTo>
                    <a:pt x="92" y="52"/>
                  </a:lnTo>
                  <a:lnTo>
                    <a:pt x="92" y="54"/>
                  </a:lnTo>
                  <a:lnTo>
                    <a:pt x="92" y="56"/>
                  </a:lnTo>
                  <a:lnTo>
                    <a:pt x="92" y="58"/>
                  </a:lnTo>
                  <a:lnTo>
                    <a:pt x="94" y="58"/>
                  </a:lnTo>
                  <a:lnTo>
                    <a:pt x="96" y="58"/>
                  </a:lnTo>
                  <a:lnTo>
                    <a:pt x="96" y="60"/>
                  </a:lnTo>
                  <a:lnTo>
                    <a:pt x="94" y="60"/>
                  </a:lnTo>
                  <a:lnTo>
                    <a:pt x="92" y="60"/>
                  </a:lnTo>
                  <a:lnTo>
                    <a:pt x="92" y="62"/>
                  </a:lnTo>
                  <a:lnTo>
                    <a:pt x="92" y="66"/>
                  </a:lnTo>
                  <a:lnTo>
                    <a:pt x="92" y="68"/>
                  </a:lnTo>
                  <a:lnTo>
                    <a:pt x="92" y="70"/>
                  </a:lnTo>
                  <a:lnTo>
                    <a:pt x="90" y="70"/>
                  </a:lnTo>
                  <a:lnTo>
                    <a:pt x="90" y="68"/>
                  </a:lnTo>
                  <a:lnTo>
                    <a:pt x="92" y="68"/>
                  </a:lnTo>
                  <a:lnTo>
                    <a:pt x="92" y="66"/>
                  </a:lnTo>
                  <a:lnTo>
                    <a:pt x="88" y="64"/>
                  </a:lnTo>
                  <a:lnTo>
                    <a:pt x="86" y="64"/>
                  </a:lnTo>
                  <a:lnTo>
                    <a:pt x="86" y="66"/>
                  </a:lnTo>
                  <a:lnTo>
                    <a:pt x="88" y="68"/>
                  </a:lnTo>
                  <a:lnTo>
                    <a:pt x="88" y="70"/>
                  </a:lnTo>
                  <a:lnTo>
                    <a:pt x="88" y="72"/>
                  </a:lnTo>
                  <a:lnTo>
                    <a:pt x="86" y="72"/>
                  </a:lnTo>
                  <a:lnTo>
                    <a:pt x="88" y="74"/>
                  </a:lnTo>
                  <a:lnTo>
                    <a:pt x="88" y="78"/>
                  </a:lnTo>
                  <a:lnTo>
                    <a:pt x="88" y="82"/>
                  </a:lnTo>
                  <a:lnTo>
                    <a:pt x="90" y="82"/>
                  </a:lnTo>
                  <a:lnTo>
                    <a:pt x="88" y="82"/>
                  </a:lnTo>
                  <a:lnTo>
                    <a:pt x="86" y="82"/>
                  </a:lnTo>
                  <a:lnTo>
                    <a:pt x="84" y="84"/>
                  </a:lnTo>
                  <a:lnTo>
                    <a:pt x="84" y="82"/>
                  </a:lnTo>
                  <a:lnTo>
                    <a:pt x="82" y="82"/>
                  </a:lnTo>
                  <a:lnTo>
                    <a:pt x="80" y="78"/>
                  </a:lnTo>
                  <a:lnTo>
                    <a:pt x="78" y="78"/>
                  </a:lnTo>
                  <a:lnTo>
                    <a:pt x="76" y="78"/>
                  </a:lnTo>
                  <a:lnTo>
                    <a:pt x="76" y="76"/>
                  </a:lnTo>
                  <a:lnTo>
                    <a:pt x="74" y="76"/>
                  </a:lnTo>
                  <a:lnTo>
                    <a:pt x="74" y="74"/>
                  </a:lnTo>
                  <a:lnTo>
                    <a:pt x="72" y="74"/>
                  </a:lnTo>
                  <a:lnTo>
                    <a:pt x="70" y="72"/>
                  </a:lnTo>
                  <a:lnTo>
                    <a:pt x="70" y="70"/>
                  </a:lnTo>
                  <a:lnTo>
                    <a:pt x="72" y="70"/>
                  </a:lnTo>
                  <a:lnTo>
                    <a:pt x="74" y="70"/>
                  </a:lnTo>
                  <a:lnTo>
                    <a:pt x="74" y="68"/>
                  </a:lnTo>
                  <a:lnTo>
                    <a:pt x="74" y="66"/>
                  </a:lnTo>
                  <a:lnTo>
                    <a:pt x="72" y="66"/>
                  </a:lnTo>
                  <a:lnTo>
                    <a:pt x="72" y="64"/>
                  </a:lnTo>
                  <a:lnTo>
                    <a:pt x="70" y="64"/>
                  </a:lnTo>
                  <a:lnTo>
                    <a:pt x="70" y="62"/>
                  </a:lnTo>
                  <a:lnTo>
                    <a:pt x="70" y="60"/>
                  </a:lnTo>
                  <a:lnTo>
                    <a:pt x="72" y="60"/>
                  </a:lnTo>
                  <a:lnTo>
                    <a:pt x="74" y="58"/>
                  </a:lnTo>
                  <a:lnTo>
                    <a:pt x="72" y="58"/>
                  </a:lnTo>
                  <a:lnTo>
                    <a:pt x="72" y="56"/>
                  </a:lnTo>
                  <a:lnTo>
                    <a:pt x="70" y="56"/>
                  </a:lnTo>
                  <a:lnTo>
                    <a:pt x="70" y="54"/>
                  </a:lnTo>
                  <a:lnTo>
                    <a:pt x="68" y="52"/>
                  </a:lnTo>
                  <a:lnTo>
                    <a:pt x="66" y="52"/>
                  </a:lnTo>
                  <a:lnTo>
                    <a:pt x="66" y="50"/>
                  </a:lnTo>
                  <a:lnTo>
                    <a:pt x="64" y="50"/>
                  </a:lnTo>
                  <a:lnTo>
                    <a:pt x="62" y="52"/>
                  </a:lnTo>
                  <a:lnTo>
                    <a:pt x="60" y="52"/>
                  </a:lnTo>
                  <a:lnTo>
                    <a:pt x="56" y="56"/>
                  </a:lnTo>
                  <a:lnTo>
                    <a:pt x="54" y="56"/>
                  </a:lnTo>
                  <a:lnTo>
                    <a:pt x="54" y="58"/>
                  </a:lnTo>
                  <a:lnTo>
                    <a:pt x="52" y="58"/>
                  </a:lnTo>
                  <a:lnTo>
                    <a:pt x="52" y="60"/>
                  </a:lnTo>
                  <a:lnTo>
                    <a:pt x="50" y="60"/>
                  </a:lnTo>
                  <a:lnTo>
                    <a:pt x="48" y="60"/>
                  </a:lnTo>
                  <a:lnTo>
                    <a:pt x="48" y="62"/>
                  </a:lnTo>
                  <a:lnTo>
                    <a:pt x="48" y="64"/>
                  </a:lnTo>
                  <a:lnTo>
                    <a:pt x="46" y="64"/>
                  </a:lnTo>
                  <a:lnTo>
                    <a:pt x="46" y="66"/>
                  </a:lnTo>
                  <a:lnTo>
                    <a:pt x="46" y="68"/>
                  </a:lnTo>
                  <a:lnTo>
                    <a:pt x="44" y="68"/>
                  </a:lnTo>
                  <a:lnTo>
                    <a:pt x="42" y="70"/>
                  </a:lnTo>
                  <a:lnTo>
                    <a:pt x="42" y="72"/>
                  </a:lnTo>
                  <a:close/>
                </a:path>
              </a:pathLst>
            </a:custGeom>
            <a:solidFill>
              <a:srgbClr val="FC6800"/>
            </a:solidFill>
            <a:ln w="3175">
              <a:solidFill>
                <a:schemeClr val="bg1"/>
              </a:solidFill>
              <a:prstDash val="sysDot"/>
              <a:round/>
              <a:headEnd/>
              <a:tailEnd/>
            </a:ln>
          </p:spPr>
          <p:txBody>
            <a:bodyPr/>
            <a:lstStyle/>
            <a:p>
              <a:pPr fontAlgn="base">
                <a:spcBef>
                  <a:spcPct val="0"/>
                </a:spcBef>
                <a:spcAft>
                  <a:spcPct val="0"/>
                </a:spcAft>
              </a:pPr>
              <a:endParaRPr lang="de-DE" sz="2400">
                <a:solidFill>
                  <a:srgbClr val="000000"/>
                </a:solidFill>
                <a:cs typeface="Arial" charset="0"/>
              </a:endParaRPr>
            </a:p>
          </p:txBody>
        </p:sp>
        <p:sp>
          <p:nvSpPr>
            <p:cNvPr id="14725" name="Freeform 2807"/>
            <p:cNvSpPr>
              <a:spLocks/>
            </p:cNvSpPr>
            <p:nvPr/>
          </p:nvSpPr>
          <p:spPr bwMode="auto">
            <a:xfrm>
              <a:off x="4908594" y="2018495"/>
              <a:ext cx="1310" cy="2619"/>
            </a:xfrm>
            <a:custGeom>
              <a:avLst/>
              <a:gdLst>
                <a:gd name="T0" fmla="*/ 2147483647 w 2"/>
                <a:gd name="T1" fmla="*/ 2147483647 h 2"/>
                <a:gd name="T2" fmla="*/ 2147483647 w 2"/>
                <a:gd name="T3" fmla="*/ 0 h 2"/>
                <a:gd name="T4" fmla="*/ 0 w 2"/>
                <a:gd name="T5" fmla="*/ 0 h 2"/>
                <a:gd name="T6" fmla="*/ 2147483647 w 2"/>
                <a:gd name="T7" fmla="*/ 2147483647 h 2"/>
                <a:gd name="T8" fmla="*/ 0 60000 65536"/>
                <a:gd name="T9" fmla="*/ 0 60000 65536"/>
                <a:gd name="T10" fmla="*/ 0 60000 65536"/>
                <a:gd name="T11" fmla="*/ 0 60000 65536"/>
                <a:gd name="T12" fmla="*/ 0 w 2"/>
                <a:gd name="T13" fmla="*/ 0 h 2"/>
                <a:gd name="T14" fmla="*/ 2 w 2"/>
                <a:gd name="T15" fmla="*/ 2 h 2"/>
              </a:gdLst>
              <a:ahLst/>
              <a:cxnLst>
                <a:cxn ang="T8">
                  <a:pos x="T0" y="T1"/>
                </a:cxn>
                <a:cxn ang="T9">
                  <a:pos x="T2" y="T3"/>
                </a:cxn>
                <a:cxn ang="T10">
                  <a:pos x="T4" y="T5"/>
                </a:cxn>
                <a:cxn ang="T11">
                  <a:pos x="T6" y="T7"/>
                </a:cxn>
              </a:cxnLst>
              <a:rect l="T12" t="T13" r="T14" b="T15"/>
              <a:pathLst>
                <a:path w="2" h="2">
                  <a:moveTo>
                    <a:pt x="2" y="2"/>
                  </a:moveTo>
                  <a:lnTo>
                    <a:pt x="2" y="0"/>
                  </a:lnTo>
                  <a:lnTo>
                    <a:pt x="0" y="0"/>
                  </a:lnTo>
                  <a:lnTo>
                    <a:pt x="2" y="2"/>
                  </a:lnTo>
                  <a:close/>
                </a:path>
              </a:pathLst>
            </a:custGeom>
            <a:noFill/>
            <a:ln w="3175">
              <a:solidFill>
                <a:schemeClr val="bg1"/>
              </a:solidFill>
              <a:prstDash val="sysDot"/>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lang="de-DE" sz="2400">
                <a:solidFill>
                  <a:srgbClr val="000000"/>
                </a:solidFill>
                <a:cs typeface="Arial" charset="0"/>
              </a:endParaRPr>
            </a:p>
          </p:txBody>
        </p:sp>
        <p:sp>
          <p:nvSpPr>
            <p:cNvPr id="14726" name="Freeform 2808"/>
            <p:cNvSpPr>
              <a:spLocks/>
            </p:cNvSpPr>
            <p:nvPr/>
          </p:nvSpPr>
          <p:spPr bwMode="auto">
            <a:xfrm>
              <a:off x="4896810" y="2010639"/>
              <a:ext cx="1310" cy="0"/>
            </a:xfrm>
            <a:custGeom>
              <a:avLst/>
              <a:gdLst>
                <a:gd name="T0" fmla="*/ 2147483647 w 2"/>
                <a:gd name="T1" fmla="*/ 0 w 2"/>
                <a:gd name="T2" fmla="*/ 2147483647 w 2"/>
                <a:gd name="T3" fmla="*/ 0 60000 65536"/>
                <a:gd name="T4" fmla="*/ 0 60000 65536"/>
                <a:gd name="T5" fmla="*/ 0 60000 65536"/>
                <a:gd name="T6" fmla="*/ 0 w 2"/>
                <a:gd name="T7" fmla="*/ 2 w 2"/>
              </a:gdLst>
              <a:ahLst/>
              <a:cxnLst>
                <a:cxn ang="T3">
                  <a:pos x="T0" y="0"/>
                </a:cxn>
                <a:cxn ang="T4">
                  <a:pos x="T1" y="0"/>
                </a:cxn>
                <a:cxn ang="T5">
                  <a:pos x="T2" y="0"/>
                </a:cxn>
              </a:cxnLst>
              <a:rect l="T6" t="0" r="T7" b="0"/>
              <a:pathLst>
                <a:path w="2">
                  <a:moveTo>
                    <a:pt x="2" y="0"/>
                  </a:moveTo>
                  <a:lnTo>
                    <a:pt x="0" y="0"/>
                  </a:lnTo>
                  <a:lnTo>
                    <a:pt x="2" y="0"/>
                  </a:lnTo>
                  <a:close/>
                </a:path>
              </a:pathLst>
            </a:custGeom>
            <a:noFill/>
            <a:ln w="3175">
              <a:solidFill>
                <a:schemeClr val="bg1"/>
              </a:solidFill>
              <a:prstDash val="sysDot"/>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lang="de-DE" sz="2400">
                <a:solidFill>
                  <a:srgbClr val="000000"/>
                </a:solidFill>
                <a:cs typeface="Arial" charset="0"/>
              </a:endParaRPr>
            </a:p>
          </p:txBody>
        </p:sp>
        <p:sp>
          <p:nvSpPr>
            <p:cNvPr id="14727" name="Freeform 2809"/>
            <p:cNvSpPr>
              <a:spLocks/>
            </p:cNvSpPr>
            <p:nvPr/>
          </p:nvSpPr>
          <p:spPr bwMode="auto">
            <a:xfrm>
              <a:off x="4900737" y="2011950"/>
              <a:ext cx="2619" cy="1310"/>
            </a:xfrm>
            <a:custGeom>
              <a:avLst/>
              <a:gdLst>
                <a:gd name="T0" fmla="*/ 2147483647 w 2"/>
                <a:gd name="T1" fmla="*/ 0 h 1588"/>
                <a:gd name="T2" fmla="*/ 0 w 2"/>
                <a:gd name="T3" fmla="*/ 0 h 1588"/>
                <a:gd name="T4" fmla="*/ 2147483647 w 2"/>
                <a:gd name="T5" fmla="*/ 0 h 1588"/>
                <a:gd name="T6" fmla="*/ 0 60000 65536"/>
                <a:gd name="T7" fmla="*/ 0 60000 65536"/>
                <a:gd name="T8" fmla="*/ 0 60000 65536"/>
                <a:gd name="T9" fmla="*/ 0 w 2"/>
                <a:gd name="T10" fmla="*/ 0 h 1588"/>
                <a:gd name="T11" fmla="*/ 2 w 2"/>
                <a:gd name="T12" fmla="*/ 1588 h 1588"/>
              </a:gdLst>
              <a:ahLst/>
              <a:cxnLst>
                <a:cxn ang="T6">
                  <a:pos x="T0" y="T1"/>
                </a:cxn>
                <a:cxn ang="T7">
                  <a:pos x="T2" y="T3"/>
                </a:cxn>
                <a:cxn ang="T8">
                  <a:pos x="T4" y="T5"/>
                </a:cxn>
              </a:cxnLst>
              <a:rect l="T9" t="T10" r="T11" b="T12"/>
              <a:pathLst>
                <a:path w="2" h="1588">
                  <a:moveTo>
                    <a:pt x="2" y="0"/>
                  </a:moveTo>
                  <a:lnTo>
                    <a:pt x="0" y="0"/>
                  </a:lnTo>
                  <a:lnTo>
                    <a:pt x="2" y="0"/>
                  </a:lnTo>
                  <a:close/>
                </a:path>
              </a:pathLst>
            </a:custGeom>
            <a:noFill/>
            <a:ln w="3175">
              <a:solidFill>
                <a:schemeClr val="bg1"/>
              </a:solidFill>
              <a:prstDash val="sysDot"/>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lang="de-DE" sz="2400">
                <a:solidFill>
                  <a:srgbClr val="000000"/>
                </a:solidFill>
                <a:cs typeface="Arial" charset="0"/>
              </a:endParaRPr>
            </a:p>
          </p:txBody>
        </p:sp>
        <p:sp>
          <p:nvSpPr>
            <p:cNvPr id="14728" name="Freeform 2810"/>
            <p:cNvSpPr>
              <a:spLocks/>
            </p:cNvSpPr>
            <p:nvPr/>
          </p:nvSpPr>
          <p:spPr bwMode="auto">
            <a:xfrm>
              <a:off x="4898119" y="2035519"/>
              <a:ext cx="30116" cy="18331"/>
            </a:xfrm>
            <a:custGeom>
              <a:avLst/>
              <a:gdLst>
                <a:gd name="T0" fmla="*/ 2147483647 w 32"/>
                <a:gd name="T1" fmla="*/ 2147483647 h 22"/>
                <a:gd name="T2" fmla="*/ 2147483647 w 32"/>
                <a:gd name="T3" fmla="*/ 2147483647 h 22"/>
                <a:gd name="T4" fmla="*/ 2147483647 w 32"/>
                <a:gd name="T5" fmla="*/ 2147483647 h 22"/>
                <a:gd name="T6" fmla="*/ 2147483647 w 32"/>
                <a:gd name="T7" fmla="*/ 2147483647 h 22"/>
                <a:gd name="T8" fmla="*/ 2147483647 w 32"/>
                <a:gd name="T9" fmla="*/ 2147483647 h 22"/>
                <a:gd name="T10" fmla="*/ 2147483647 w 32"/>
                <a:gd name="T11" fmla="*/ 2147483647 h 22"/>
                <a:gd name="T12" fmla="*/ 2147483647 w 32"/>
                <a:gd name="T13" fmla="*/ 2147483647 h 22"/>
                <a:gd name="T14" fmla="*/ 2147483647 w 32"/>
                <a:gd name="T15" fmla="*/ 2147483647 h 22"/>
                <a:gd name="T16" fmla="*/ 2147483647 w 32"/>
                <a:gd name="T17" fmla="*/ 2147483647 h 22"/>
                <a:gd name="T18" fmla="*/ 2147483647 w 32"/>
                <a:gd name="T19" fmla="*/ 2147483647 h 22"/>
                <a:gd name="T20" fmla="*/ 2147483647 w 32"/>
                <a:gd name="T21" fmla="*/ 2147483647 h 22"/>
                <a:gd name="T22" fmla="*/ 2147483647 w 32"/>
                <a:gd name="T23" fmla="*/ 2147483647 h 22"/>
                <a:gd name="T24" fmla="*/ 2147483647 w 32"/>
                <a:gd name="T25" fmla="*/ 2147483647 h 22"/>
                <a:gd name="T26" fmla="*/ 2147483647 w 32"/>
                <a:gd name="T27" fmla="*/ 2147483647 h 22"/>
                <a:gd name="T28" fmla="*/ 0 w 32"/>
                <a:gd name="T29" fmla="*/ 2147483647 h 22"/>
                <a:gd name="T30" fmla="*/ 0 w 32"/>
                <a:gd name="T31" fmla="*/ 0 h 22"/>
                <a:gd name="T32" fmla="*/ 2147483647 w 32"/>
                <a:gd name="T33" fmla="*/ 0 h 22"/>
                <a:gd name="T34" fmla="*/ 2147483647 w 32"/>
                <a:gd name="T35" fmla="*/ 0 h 22"/>
                <a:gd name="T36" fmla="*/ 2147483647 w 32"/>
                <a:gd name="T37" fmla="*/ 0 h 22"/>
                <a:gd name="T38" fmla="*/ 2147483647 w 32"/>
                <a:gd name="T39" fmla="*/ 2147483647 h 22"/>
                <a:gd name="T40" fmla="*/ 2147483647 w 32"/>
                <a:gd name="T41" fmla="*/ 2147483647 h 22"/>
                <a:gd name="T42" fmla="*/ 2147483647 w 32"/>
                <a:gd name="T43" fmla="*/ 2147483647 h 22"/>
                <a:gd name="T44" fmla="*/ 2147483647 w 32"/>
                <a:gd name="T45" fmla="*/ 2147483647 h 22"/>
                <a:gd name="T46" fmla="*/ 2147483647 w 32"/>
                <a:gd name="T47" fmla="*/ 2147483647 h 22"/>
                <a:gd name="T48" fmla="*/ 2147483647 w 32"/>
                <a:gd name="T49" fmla="*/ 2147483647 h 22"/>
                <a:gd name="T50" fmla="*/ 2147483647 w 32"/>
                <a:gd name="T51" fmla="*/ 2147483647 h 22"/>
                <a:gd name="T52" fmla="*/ 2147483647 w 32"/>
                <a:gd name="T53" fmla="*/ 2147483647 h 22"/>
                <a:gd name="T54" fmla="*/ 2147483647 w 32"/>
                <a:gd name="T55" fmla="*/ 2147483647 h 22"/>
                <a:gd name="T56" fmla="*/ 2147483647 w 32"/>
                <a:gd name="T57" fmla="*/ 2147483647 h 22"/>
                <a:gd name="T58" fmla="*/ 2147483647 w 32"/>
                <a:gd name="T59" fmla="*/ 2147483647 h 22"/>
                <a:gd name="T60" fmla="*/ 2147483647 w 32"/>
                <a:gd name="T61" fmla="*/ 2147483647 h 22"/>
                <a:gd name="T62" fmla="*/ 2147483647 w 32"/>
                <a:gd name="T63" fmla="*/ 2147483647 h 22"/>
                <a:gd name="T64" fmla="*/ 2147483647 w 32"/>
                <a:gd name="T65" fmla="*/ 2147483647 h 22"/>
                <a:gd name="T66" fmla="*/ 2147483647 w 32"/>
                <a:gd name="T67" fmla="*/ 2147483647 h 22"/>
                <a:gd name="T68" fmla="*/ 2147483647 w 32"/>
                <a:gd name="T69" fmla="*/ 2147483647 h 22"/>
                <a:gd name="T70" fmla="*/ 2147483647 w 32"/>
                <a:gd name="T71" fmla="*/ 2147483647 h 22"/>
                <a:gd name="T72" fmla="*/ 2147483647 w 32"/>
                <a:gd name="T73" fmla="*/ 2147483647 h 22"/>
                <a:gd name="T74" fmla="*/ 2147483647 w 32"/>
                <a:gd name="T75" fmla="*/ 2147483647 h 22"/>
                <a:gd name="T76" fmla="*/ 2147483647 w 32"/>
                <a:gd name="T77" fmla="*/ 2147483647 h 22"/>
                <a:gd name="T78" fmla="*/ 2147483647 w 32"/>
                <a:gd name="T79" fmla="*/ 2147483647 h 22"/>
                <a:gd name="T80" fmla="*/ 2147483647 w 32"/>
                <a:gd name="T81" fmla="*/ 2147483647 h 22"/>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32"/>
                <a:gd name="T124" fmla="*/ 0 h 22"/>
                <a:gd name="T125" fmla="*/ 32 w 32"/>
                <a:gd name="T126" fmla="*/ 22 h 22"/>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32" h="22">
                  <a:moveTo>
                    <a:pt x="18" y="18"/>
                  </a:moveTo>
                  <a:lnTo>
                    <a:pt x="16" y="18"/>
                  </a:lnTo>
                  <a:lnTo>
                    <a:pt x="16" y="16"/>
                  </a:lnTo>
                  <a:lnTo>
                    <a:pt x="14" y="14"/>
                  </a:lnTo>
                  <a:lnTo>
                    <a:pt x="12" y="14"/>
                  </a:lnTo>
                  <a:lnTo>
                    <a:pt x="10" y="14"/>
                  </a:lnTo>
                  <a:lnTo>
                    <a:pt x="10" y="12"/>
                  </a:lnTo>
                  <a:lnTo>
                    <a:pt x="10" y="10"/>
                  </a:lnTo>
                  <a:lnTo>
                    <a:pt x="8" y="10"/>
                  </a:lnTo>
                  <a:lnTo>
                    <a:pt x="6" y="8"/>
                  </a:lnTo>
                  <a:lnTo>
                    <a:pt x="4" y="6"/>
                  </a:lnTo>
                  <a:lnTo>
                    <a:pt x="4" y="4"/>
                  </a:lnTo>
                  <a:lnTo>
                    <a:pt x="2" y="4"/>
                  </a:lnTo>
                  <a:lnTo>
                    <a:pt x="2" y="2"/>
                  </a:lnTo>
                  <a:lnTo>
                    <a:pt x="0" y="2"/>
                  </a:lnTo>
                  <a:lnTo>
                    <a:pt x="0" y="0"/>
                  </a:lnTo>
                  <a:lnTo>
                    <a:pt x="2" y="0"/>
                  </a:lnTo>
                  <a:lnTo>
                    <a:pt x="4" y="0"/>
                  </a:lnTo>
                  <a:lnTo>
                    <a:pt x="6" y="0"/>
                  </a:lnTo>
                  <a:lnTo>
                    <a:pt x="10" y="4"/>
                  </a:lnTo>
                  <a:lnTo>
                    <a:pt x="12" y="4"/>
                  </a:lnTo>
                  <a:lnTo>
                    <a:pt x="12" y="6"/>
                  </a:lnTo>
                  <a:lnTo>
                    <a:pt x="16" y="6"/>
                  </a:lnTo>
                  <a:lnTo>
                    <a:pt x="18" y="4"/>
                  </a:lnTo>
                  <a:lnTo>
                    <a:pt x="20" y="4"/>
                  </a:lnTo>
                  <a:lnTo>
                    <a:pt x="22" y="4"/>
                  </a:lnTo>
                  <a:lnTo>
                    <a:pt x="22" y="8"/>
                  </a:lnTo>
                  <a:lnTo>
                    <a:pt x="24" y="10"/>
                  </a:lnTo>
                  <a:lnTo>
                    <a:pt x="26" y="12"/>
                  </a:lnTo>
                  <a:lnTo>
                    <a:pt x="28" y="12"/>
                  </a:lnTo>
                  <a:lnTo>
                    <a:pt x="26" y="12"/>
                  </a:lnTo>
                  <a:lnTo>
                    <a:pt x="26" y="14"/>
                  </a:lnTo>
                  <a:lnTo>
                    <a:pt x="30" y="20"/>
                  </a:lnTo>
                  <a:lnTo>
                    <a:pt x="32" y="20"/>
                  </a:lnTo>
                  <a:lnTo>
                    <a:pt x="32" y="22"/>
                  </a:lnTo>
                  <a:lnTo>
                    <a:pt x="30" y="22"/>
                  </a:lnTo>
                  <a:lnTo>
                    <a:pt x="28" y="22"/>
                  </a:lnTo>
                  <a:lnTo>
                    <a:pt x="26" y="20"/>
                  </a:lnTo>
                  <a:lnTo>
                    <a:pt x="20" y="20"/>
                  </a:lnTo>
                  <a:lnTo>
                    <a:pt x="18" y="20"/>
                  </a:lnTo>
                  <a:lnTo>
                    <a:pt x="18" y="18"/>
                  </a:lnTo>
                  <a:close/>
                </a:path>
              </a:pathLst>
            </a:custGeom>
            <a:noFill/>
            <a:ln w="3175">
              <a:solidFill>
                <a:schemeClr val="bg1"/>
              </a:solidFill>
              <a:prstDash val="sysDot"/>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lang="de-DE" sz="2400">
                <a:solidFill>
                  <a:srgbClr val="000000"/>
                </a:solidFill>
                <a:cs typeface="Arial" charset="0"/>
              </a:endParaRPr>
            </a:p>
          </p:txBody>
        </p:sp>
        <p:sp>
          <p:nvSpPr>
            <p:cNvPr id="14729" name="Freeform 2811"/>
            <p:cNvSpPr>
              <a:spLocks/>
            </p:cNvSpPr>
            <p:nvPr/>
          </p:nvSpPr>
          <p:spPr bwMode="auto">
            <a:xfrm>
              <a:off x="4801224" y="1960883"/>
              <a:ext cx="127011" cy="49757"/>
            </a:xfrm>
            <a:custGeom>
              <a:avLst/>
              <a:gdLst>
                <a:gd name="T0" fmla="*/ 2147483647 w 138"/>
                <a:gd name="T1" fmla="*/ 2147483647 h 60"/>
                <a:gd name="T2" fmla="*/ 2147483647 w 138"/>
                <a:gd name="T3" fmla="*/ 2147483647 h 60"/>
                <a:gd name="T4" fmla="*/ 2147483647 w 138"/>
                <a:gd name="T5" fmla="*/ 2147483647 h 60"/>
                <a:gd name="T6" fmla="*/ 2147483647 w 138"/>
                <a:gd name="T7" fmla="*/ 2147483647 h 60"/>
                <a:gd name="T8" fmla="*/ 2147483647 w 138"/>
                <a:gd name="T9" fmla="*/ 2147483647 h 60"/>
                <a:gd name="T10" fmla="*/ 2147483647 w 138"/>
                <a:gd name="T11" fmla="*/ 2147483647 h 60"/>
                <a:gd name="T12" fmla="*/ 2147483647 w 138"/>
                <a:gd name="T13" fmla="*/ 2147483647 h 60"/>
                <a:gd name="T14" fmla="*/ 2147483647 w 138"/>
                <a:gd name="T15" fmla="*/ 2147483647 h 60"/>
                <a:gd name="T16" fmla="*/ 2147483647 w 138"/>
                <a:gd name="T17" fmla="*/ 2147483647 h 60"/>
                <a:gd name="T18" fmla="*/ 2147483647 w 138"/>
                <a:gd name="T19" fmla="*/ 2147483647 h 60"/>
                <a:gd name="T20" fmla="*/ 0 w 138"/>
                <a:gd name="T21" fmla="*/ 2147483647 h 60"/>
                <a:gd name="T22" fmla="*/ 2147483647 w 138"/>
                <a:gd name="T23" fmla="*/ 0 h 60"/>
                <a:gd name="T24" fmla="*/ 2147483647 w 138"/>
                <a:gd name="T25" fmla="*/ 2147483647 h 60"/>
                <a:gd name="T26" fmla="*/ 2147483647 w 138"/>
                <a:gd name="T27" fmla="*/ 2147483647 h 60"/>
                <a:gd name="T28" fmla="*/ 2147483647 w 138"/>
                <a:gd name="T29" fmla="*/ 2147483647 h 60"/>
                <a:gd name="T30" fmla="*/ 2147483647 w 138"/>
                <a:gd name="T31" fmla="*/ 2147483647 h 60"/>
                <a:gd name="T32" fmla="*/ 2147483647 w 138"/>
                <a:gd name="T33" fmla="*/ 2147483647 h 60"/>
                <a:gd name="T34" fmla="*/ 2147483647 w 138"/>
                <a:gd name="T35" fmla="*/ 2147483647 h 60"/>
                <a:gd name="T36" fmla="*/ 2147483647 w 138"/>
                <a:gd name="T37" fmla="*/ 2147483647 h 60"/>
                <a:gd name="T38" fmla="*/ 2147483647 w 138"/>
                <a:gd name="T39" fmla="*/ 2147483647 h 60"/>
                <a:gd name="T40" fmla="*/ 2147483647 w 138"/>
                <a:gd name="T41" fmla="*/ 2147483647 h 60"/>
                <a:gd name="T42" fmla="*/ 2147483647 w 138"/>
                <a:gd name="T43" fmla="*/ 2147483647 h 60"/>
                <a:gd name="T44" fmla="*/ 2147483647 w 138"/>
                <a:gd name="T45" fmla="*/ 2147483647 h 60"/>
                <a:gd name="T46" fmla="*/ 2147483647 w 138"/>
                <a:gd name="T47" fmla="*/ 2147483647 h 60"/>
                <a:gd name="T48" fmla="*/ 2147483647 w 138"/>
                <a:gd name="T49" fmla="*/ 2147483647 h 60"/>
                <a:gd name="T50" fmla="*/ 2147483647 w 138"/>
                <a:gd name="T51" fmla="*/ 2147483647 h 60"/>
                <a:gd name="T52" fmla="*/ 2147483647 w 138"/>
                <a:gd name="T53" fmla="*/ 2147483647 h 60"/>
                <a:gd name="T54" fmla="*/ 2147483647 w 138"/>
                <a:gd name="T55" fmla="*/ 2147483647 h 60"/>
                <a:gd name="T56" fmla="*/ 2147483647 w 138"/>
                <a:gd name="T57" fmla="*/ 2147483647 h 60"/>
                <a:gd name="T58" fmla="*/ 2147483647 w 138"/>
                <a:gd name="T59" fmla="*/ 2147483647 h 60"/>
                <a:gd name="T60" fmla="*/ 2147483647 w 138"/>
                <a:gd name="T61" fmla="*/ 2147483647 h 60"/>
                <a:gd name="T62" fmla="*/ 2147483647 w 138"/>
                <a:gd name="T63" fmla="*/ 2147483647 h 60"/>
                <a:gd name="T64" fmla="*/ 2147483647 w 138"/>
                <a:gd name="T65" fmla="*/ 2147483647 h 60"/>
                <a:gd name="T66" fmla="*/ 2147483647 w 138"/>
                <a:gd name="T67" fmla="*/ 2147483647 h 60"/>
                <a:gd name="T68" fmla="*/ 2147483647 w 138"/>
                <a:gd name="T69" fmla="*/ 2147483647 h 60"/>
                <a:gd name="T70" fmla="*/ 2147483647 w 138"/>
                <a:gd name="T71" fmla="*/ 2147483647 h 60"/>
                <a:gd name="T72" fmla="*/ 2147483647 w 138"/>
                <a:gd name="T73" fmla="*/ 2147483647 h 60"/>
                <a:gd name="T74" fmla="*/ 2147483647 w 138"/>
                <a:gd name="T75" fmla="*/ 2147483647 h 60"/>
                <a:gd name="T76" fmla="*/ 2147483647 w 138"/>
                <a:gd name="T77" fmla="*/ 2147483647 h 60"/>
                <a:gd name="T78" fmla="*/ 2147483647 w 138"/>
                <a:gd name="T79" fmla="*/ 2147483647 h 60"/>
                <a:gd name="T80" fmla="*/ 2147483647 w 138"/>
                <a:gd name="T81" fmla="*/ 2147483647 h 60"/>
                <a:gd name="T82" fmla="*/ 2147483647 w 138"/>
                <a:gd name="T83" fmla="*/ 2147483647 h 60"/>
                <a:gd name="T84" fmla="*/ 2147483647 w 138"/>
                <a:gd name="T85" fmla="*/ 2147483647 h 60"/>
                <a:gd name="T86" fmla="*/ 2147483647 w 138"/>
                <a:gd name="T87" fmla="*/ 2147483647 h 60"/>
                <a:gd name="T88" fmla="*/ 2147483647 w 138"/>
                <a:gd name="T89" fmla="*/ 2147483647 h 60"/>
                <a:gd name="T90" fmla="*/ 2147483647 w 138"/>
                <a:gd name="T91" fmla="*/ 2147483647 h 60"/>
                <a:gd name="T92" fmla="*/ 2147483647 w 138"/>
                <a:gd name="T93" fmla="*/ 2147483647 h 60"/>
                <a:gd name="T94" fmla="*/ 2147483647 w 138"/>
                <a:gd name="T95" fmla="*/ 2147483647 h 60"/>
                <a:gd name="T96" fmla="*/ 2147483647 w 138"/>
                <a:gd name="T97" fmla="*/ 2147483647 h 60"/>
                <a:gd name="T98" fmla="*/ 2147483647 w 138"/>
                <a:gd name="T99" fmla="*/ 2147483647 h 60"/>
                <a:gd name="T100" fmla="*/ 2147483647 w 138"/>
                <a:gd name="T101" fmla="*/ 2147483647 h 60"/>
                <a:gd name="T102" fmla="*/ 2147483647 w 138"/>
                <a:gd name="T103" fmla="*/ 2147483647 h 60"/>
                <a:gd name="T104" fmla="*/ 2147483647 w 138"/>
                <a:gd name="T105" fmla="*/ 2147483647 h 60"/>
                <a:gd name="T106" fmla="*/ 2147483647 w 138"/>
                <a:gd name="T107" fmla="*/ 2147483647 h 60"/>
                <a:gd name="T108" fmla="*/ 2147483647 w 138"/>
                <a:gd name="T109" fmla="*/ 2147483647 h 60"/>
                <a:gd name="T110" fmla="*/ 2147483647 w 138"/>
                <a:gd name="T111" fmla="*/ 2147483647 h 60"/>
                <a:gd name="T112" fmla="*/ 2147483647 w 138"/>
                <a:gd name="T113" fmla="*/ 2147483647 h 60"/>
                <a:gd name="T114" fmla="*/ 2147483647 w 138"/>
                <a:gd name="T115" fmla="*/ 2147483647 h 60"/>
                <a:gd name="T116" fmla="*/ 2147483647 w 138"/>
                <a:gd name="T117" fmla="*/ 2147483647 h 60"/>
                <a:gd name="T118" fmla="*/ 2147483647 w 138"/>
                <a:gd name="T119" fmla="*/ 2147483647 h 60"/>
                <a:gd name="T120" fmla="*/ 2147483647 w 138"/>
                <a:gd name="T121" fmla="*/ 2147483647 h 60"/>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w 138"/>
                <a:gd name="T184" fmla="*/ 0 h 60"/>
                <a:gd name="T185" fmla="*/ 138 w 138"/>
                <a:gd name="T186" fmla="*/ 60 h 60"/>
              </a:gdLst>
              <a:ahLst/>
              <a:cxnLst>
                <a:cxn ang="T122">
                  <a:pos x="T0" y="T1"/>
                </a:cxn>
                <a:cxn ang="T123">
                  <a:pos x="T2" y="T3"/>
                </a:cxn>
                <a:cxn ang="T124">
                  <a:pos x="T4" y="T5"/>
                </a:cxn>
                <a:cxn ang="T125">
                  <a:pos x="T6" y="T7"/>
                </a:cxn>
                <a:cxn ang="T126">
                  <a:pos x="T8" y="T9"/>
                </a:cxn>
                <a:cxn ang="T127">
                  <a:pos x="T10" y="T11"/>
                </a:cxn>
                <a:cxn ang="T128">
                  <a:pos x="T12" y="T13"/>
                </a:cxn>
                <a:cxn ang="T129">
                  <a:pos x="T14" y="T15"/>
                </a:cxn>
                <a:cxn ang="T130">
                  <a:pos x="T16" y="T17"/>
                </a:cxn>
                <a:cxn ang="T131">
                  <a:pos x="T18" y="T19"/>
                </a:cxn>
                <a:cxn ang="T132">
                  <a:pos x="T20" y="T21"/>
                </a:cxn>
                <a:cxn ang="T133">
                  <a:pos x="T22" y="T23"/>
                </a:cxn>
                <a:cxn ang="T134">
                  <a:pos x="T24" y="T25"/>
                </a:cxn>
                <a:cxn ang="T135">
                  <a:pos x="T26" y="T27"/>
                </a:cxn>
                <a:cxn ang="T136">
                  <a:pos x="T28" y="T29"/>
                </a:cxn>
                <a:cxn ang="T137">
                  <a:pos x="T30" y="T31"/>
                </a:cxn>
                <a:cxn ang="T138">
                  <a:pos x="T32" y="T33"/>
                </a:cxn>
                <a:cxn ang="T139">
                  <a:pos x="T34" y="T35"/>
                </a:cxn>
                <a:cxn ang="T140">
                  <a:pos x="T36" y="T37"/>
                </a:cxn>
                <a:cxn ang="T141">
                  <a:pos x="T38" y="T39"/>
                </a:cxn>
                <a:cxn ang="T142">
                  <a:pos x="T40" y="T41"/>
                </a:cxn>
                <a:cxn ang="T143">
                  <a:pos x="T42" y="T43"/>
                </a:cxn>
                <a:cxn ang="T144">
                  <a:pos x="T44" y="T45"/>
                </a:cxn>
                <a:cxn ang="T145">
                  <a:pos x="T46" y="T47"/>
                </a:cxn>
                <a:cxn ang="T146">
                  <a:pos x="T48" y="T49"/>
                </a:cxn>
                <a:cxn ang="T147">
                  <a:pos x="T50" y="T51"/>
                </a:cxn>
                <a:cxn ang="T148">
                  <a:pos x="T52" y="T53"/>
                </a:cxn>
                <a:cxn ang="T149">
                  <a:pos x="T54" y="T55"/>
                </a:cxn>
                <a:cxn ang="T150">
                  <a:pos x="T56" y="T57"/>
                </a:cxn>
                <a:cxn ang="T151">
                  <a:pos x="T58" y="T59"/>
                </a:cxn>
                <a:cxn ang="T152">
                  <a:pos x="T60" y="T61"/>
                </a:cxn>
                <a:cxn ang="T153">
                  <a:pos x="T62" y="T63"/>
                </a:cxn>
                <a:cxn ang="T154">
                  <a:pos x="T64" y="T65"/>
                </a:cxn>
                <a:cxn ang="T155">
                  <a:pos x="T66" y="T67"/>
                </a:cxn>
                <a:cxn ang="T156">
                  <a:pos x="T68" y="T69"/>
                </a:cxn>
                <a:cxn ang="T157">
                  <a:pos x="T70" y="T71"/>
                </a:cxn>
                <a:cxn ang="T158">
                  <a:pos x="T72" y="T73"/>
                </a:cxn>
                <a:cxn ang="T159">
                  <a:pos x="T74" y="T75"/>
                </a:cxn>
                <a:cxn ang="T160">
                  <a:pos x="T76" y="T77"/>
                </a:cxn>
                <a:cxn ang="T161">
                  <a:pos x="T78" y="T79"/>
                </a:cxn>
                <a:cxn ang="T162">
                  <a:pos x="T80" y="T81"/>
                </a:cxn>
                <a:cxn ang="T163">
                  <a:pos x="T82" y="T83"/>
                </a:cxn>
                <a:cxn ang="T164">
                  <a:pos x="T84" y="T85"/>
                </a:cxn>
                <a:cxn ang="T165">
                  <a:pos x="T86" y="T87"/>
                </a:cxn>
                <a:cxn ang="T166">
                  <a:pos x="T88" y="T89"/>
                </a:cxn>
                <a:cxn ang="T167">
                  <a:pos x="T90" y="T91"/>
                </a:cxn>
                <a:cxn ang="T168">
                  <a:pos x="T92" y="T93"/>
                </a:cxn>
                <a:cxn ang="T169">
                  <a:pos x="T94" y="T95"/>
                </a:cxn>
                <a:cxn ang="T170">
                  <a:pos x="T96" y="T97"/>
                </a:cxn>
                <a:cxn ang="T171">
                  <a:pos x="T98" y="T99"/>
                </a:cxn>
                <a:cxn ang="T172">
                  <a:pos x="T100" y="T101"/>
                </a:cxn>
                <a:cxn ang="T173">
                  <a:pos x="T102" y="T103"/>
                </a:cxn>
                <a:cxn ang="T174">
                  <a:pos x="T104" y="T105"/>
                </a:cxn>
                <a:cxn ang="T175">
                  <a:pos x="T106" y="T107"/>
                </a:cxn>
                <a:cxn ang="T176">
                  <a:pos x="T108" y="T109"/>
                </a:cxn>
                <a:cxn ang="T177">
                  <a:pos x="T110" y="T111"/>
                </a:cxn>
                <a:cxn ang="T178">
                  <a:pos x="T112" y="T113"/>
                </a:cxn>
                <a:cxn ang="T179">
                  <a:pos x="T114" y="T115"/>
                </a:cxn>
                <a:cxn ang="T180">
                  <a:pos x="T116" y="T117"/>
                </a:cxn>
                <a:cxn ang="T181">
                  <a:pos x="T118" y="T119"/>
                </a:cxn>
                <a:cxn ang="T182">
                  <a:pos x="T120" y="T121"/>
                </a:cxn>
              </a:cxnLst>
              <a:rect l="T183" t="T184" r="T185" b="T186"/>
              <a:pathLst>
                <a:path w="138" h="60">
                  <a:moveTo>
                    <a:pt x="40" y="40"/>
                  </a:moveTo>
                  <a:lnTo>
                    <a:pt x="40" y="38"/>
                  </a:lnTo>
                  <a:lnTo>
                    <a:pt x="38" y="34"/>
                  </a:lnTo>
                  <a:lnTo>
                    <a:pt x="38" y="32"/>
                  </a:lnTo>
                  <a:lnTo>
                    <a:pt x="36" y="32"/>
                  </a:lnTo>
                  <a:lnTo>
                    <a:pt x="36" y="30"/>
                  </a:lnTo>
                  <a:lnTo>
                    <a:pt x="36" y="28"/>
                  </a:lnTo>
                  <a:lnTo>
                    <a:pt x="34" y="28"/>
                  </a:lnTo>
                  <a:lnTo>
                    <a:pt x="32" y="26"/>
                  </a:lnTo>
                  <a:lnTo>
                    <a:pt x="32" y="24"/>
                  </a:lnTo>
                  <a:lnTo>
                    <a:pt x="32" y="22"/>
                  </a:lnTo>
                  <a:lnTo>
                    <a:pt x="30" y="22"/>
                  </a:lnTo>
                  <a:lnTo>
                    <a:pt x="30" y="20"/>
                  </a:lnTo>
                  <a:lnTo>
                    <a:pt x="28" y="20"/>
                  </a:lnTo>
                  <a:lnTo>
                    <a:pt x="26" y="20"/>
                  </a:lnTo>
                  <a:lnTo>
                    <a:pt x="24" y="20"/>
                  </a:lnTo>
                  <a:lnTo>
                    <a:pt x="22" y="18"/>
                  </a:lnTo>
                  <a:lnTo>
                    <a:pt x="22" y="16"/>
                  </a:lnTo>
                  <a:lnTo>
                    <a:pt x="20" y="16"/>
                  </a:lnTo>
                  <a:lnTo>
                    <a:pt x="20" y="14"/>
                  </a:lnTo>
                  <a:lnTo>
                    <a:pt x="20" y="16"/>
                  </a:lnTo>
                  <a:lnTo>
                    <a:pt x="18" y="16"/>
                  </a:lnTo>
                  <a:lnTo>
                    <a:pt x="18" y="14"/>
                  </a:lnTo>
                  <a:lnTo>
                    <a:pt x="16" y="12"/>
                  </a:lnTo>
                  <a:lnTo>
                    <a:pt x="14" y="12"/>
                  </a:lnTo>
                  <a:lnTo>
                    <a:pt x="8" y="10"/>
                  </a:lnTo>
                  <a:lnTo>
                    <a:pt x="6" y="8"/>
                  </a:lnTo>
                  <a:lnTo>
                    <a:pt x="6" y="6"/>
                  </a:lnTo>
                  <a:lnTo>
                    <a:pt x="4" y="6"/>
                  </a:lnTo>
                  <a:lnTo>
                    <a:pt x="2" y="6"/>
                  </a:lnTo>
                  <a:lnTo>
                    <a:pt x="0" y="6"/>
                  </a:lnTo>
                  <a:lnTo>
                    <a:pt x="0" y="4"/>
                  </a:lnTo>
                  <a:lnTo>
                    <a:pt x="2" y="2"/>
                  </a:lnTo>
                  <a:lnTo>
                    <a:pt x="2" y="0"/>
                  </a:lnTo>
                  <a:lnTo>
                    <a:pt x="4" y="0"/>
                  </a:lnTo>
                  <a:lnTo>
                    <a:pt x="6" y="0"/>
                  </a:lnTo>
                  <a:lnTo>
                    <a:pt x="6" y="2"/>
                  </a:lnTo>
                  <a:lnTo>
                    <a:pt x="8" y="2"/>
                  </a:lnTo>
                  <a:lnTo>
                    <a:pt x="10" y="2"/>
                  </a:lnTo>
                  <a:lnTo>
                    <a:pt x="12" y="2"/>
                  </a:lnTo>
                  <a:lnTo>
                    <a:pt x="14" y="2"/>
                  </a:lnTo>
                  <a:lnTo>
                    <a:pt x="16" y="4"/>
                  </a:lnTo>
                  <a:lnTo>
                    <a:pt x="18" y="4"/>
                  </a:lnTo>
                  <a:lnTo>
                    <a:pt x="18" y="6"/>
                  </a:lnTo>
                  <a:lnTo>
                    <a:pt x="20" y="6"/>
                  </a:lnTo>
                  <a:lnTo>
                    <a:pt x="22" y="6"/>
                  </a:lnTo>
                  <a:lnTo>
                    <a:pt x="28" y="8"/>
                  </a:lnTo>
                  <a:lnTo>
                    <a:pt x="30" y="8"/>
                  </a:lnTo>
                  <a:lnTo>
                    <a:pt x="30" y="10"/>
                  </a:lnTo>
                  <a:lnTo>
                    <a:pt x="32" y="10"/>
                  </a:lnTo>
                  <a:lnTo>
                    <a:pt x="40" y="10"/>
                  </a:lnTo>
                  <a:lnTo>
                    <a:pt x="42" y="10"/>
                  </a:lnTo>
                  <a:lnTo>
                    <a:pt x="42" y="8"/>
                  </a:lnTo>
                  <a:lnTo>
                    <a:pt x="44" y="8"/>
                  </a:lnTo>
                  <a:lnTo>
                    <a:pt x="46" y="8"/>
                  </a:lnTo>
                  <a:lnTo>
                    <a:pt x="48" y="8"/>
                  </a:lnTo>
                  <a:lnTo>
                    <a:pt x="48" y="10"/>
                  </a:lnTo>
                  <a:lnTo>
                    <a:pt x="50" y="10"/>
                  </a:lnTo>
                  <a:lnTo>
                    <a:pt x="52" y="12"/>
                  </a:lnTo>
                  <a:lnTo>
                    <a:pt x="52" y="10"/>
                  </a:lnTo>
                  <a:lnTo>
                    <a:pt x="54" y="10"/>
                  </a:lnTo>
                  <a:lnTo>
                    <a:pt x="56" y="10"/>
                  </a:lnTo>
                  <a:lnTo>
                    <a:pt x="56" y="12"/>
                  </a:lnTo>
                  <a:lnTo>
                    <a:pt x="58" y="12"/>
                  </a:lnTo>
                  <a:lnTo>
                    <a:pt x="58" y="14"/>
                  </a:lnTo>
                  <a:lnTo>
                    <a:pt x="60" y="16"/>
                  </a:lnTo>
                  <a:lnTo>
                    <a:pt x="62" y="16"/>
                  </a:lnTo>
                  <a:lnTo>
                    <a:pt x="66" y="18"/>
                  </a:lnTo>
                  <a:lnTo>
                    <a:pt x="68" y="18"/>
                  </a:lnTo>
                  <a:lnTo>
                    <a:pt x="70" y="18"/>
                  </a:lnTo>
                  <a:lnTo>
                    <a:pt x="72" y="20"/>
                  </a:lnTo>
                  <a:lnTo>
                    <a:pt x="74" y="20"/>
                  </a:lnTo>
                  <a:lnTo>
                    <a:pt x="76" y="20"/>
                  </a:lnTo>
                  <a:lnTo>
                    <a:pt x="76" y="22"/>
                  </a:lnTo>
                  <a:lnTo>
                    <a:pt x="74" y="22"/>
                  </a:lnTo>
                  <a:lnTo>
                    <a:pt x="74" y="24"/>
                  </a:lnTo>
                  <a:lnTo>
                    <a:pt x="76" y="24"/>
                  </a:lnTo>
                  <a:lnTo>
                    <a:pt x="78" y="24"/>
                  </a:lnTo>
                  <a:lnTo>
                    <a:pt x="82" y="24"/>
                  </a:lnTo>
                  <a:lnTo>
                    <a:pt x="84" y="24"/>
                  </a:lnTo>
                  <a:lnTo>
                    <a:pt x="84" y="22"/>
                  </a:lnTo>
                  <a:lnTo>
                    <a:pt x="86" y="22"/>
                  </a:lnTo>
                  <a:lnTo>
                    <a:pt x="88" y="20"/>
                  </a:lnTo>
                  <a:lnTo>
                    <a:pt x="90" y="20"/>
                  </a:lnTo>
                  <a:lnTo>
                    <a:pt x="92" y="20"/>
                  </a:lnTo>
                  <a:lnTo>
                    <a:pt x="92" y="22"/>
                  </a:lnTo>
                  <a:lnTo>
                    <a:pt x="94" y="22"/>
                  </a:lnTo>
                  <a:lnTo>
                    <a:pt x="96" y="22"/>
                  </a:lnTo>
                  <a:lnTo>
                    <a:pt x="96" y="20"/>
                  </a:lnTo>
                  <a:lnTo>
                    <a:pt x="98" y="20"/>
                  </a:lnTo>
                  <a:lnTo>
                    <a:pt x="98" y="22"/>
                  </a:lnTo>
                  <a:lnTo>
                    <a:pt x="100" y="22"/>
                  </a:lnTo>
                  <a:lnTo>
                    <a:pt x="102" y="22"/>
                  </a:lnTo>
                  <a:lnTo>
                    <a:pt x="104" y="22"/>
                  </a:lnTo>
                  <a:lnTo>
                    <a:pt x="104" y="24"/>
                  </a:lnTo>
                  <a:lnTo>
                    <a:pt x="104" y="26"/>
                  </a:lnTo>
                  <a:lnTo>
                    <a:pt x="106" y="26"/>
                  </a:lnTo>
                  <a:lnTo>
                    <a:pt x="108" y="26"/>
                  </a:lnTo>
                  <a:lnTo>
                    <a:pt x="112" y="26"/>
                  </a:lnTo>
                  <a:lnTo>
                    <a:pt x="112" y="28"/>
                  </a:lnTo>
                  <a:lnTo>
                    <a:pt x="112" y="30"/>
                  </a:lnTo>
                  <a:lnTo>
                    <a:pt x="112" y="32"/>
                  </a:lnTo>
                  <a:lnTo>
                    <a:pt x="120" y="36"/>
                  </a:lnTo>
                  <a:lnTo>
                    <a:pt x="124" y="36"/>
                  </a:lnTo>
                  <a:lnTo>
                    <a:pt x="126" y="38"/>
                  </a:lnTo>
                  <a:lnTo>
                    <a:pt x="128" y="38"/>
                  </a:lnTo>
                  <a:lnTo>
                    <a:pt x="130" y="40"/>
                  </a:lnTo>
                  <a:lnTo>
                    <a:pt x="130" y="42"/>
                  </a:lnTo>
                  <a:lnTo>
                    <a:pt x="128" y="42"/>
                  </a:lnTo>
                  <a:lnTo>
                    <a:pt x="128" y="44"/>
                  </a:lnTo>
                  <a:lnTo>
                    <a:pt x="128" y="42"/>
                  </a:lnTo>
                  <a:lnTo>
                    <a:pt x="126" y="42"/>
                  </a:lnTo>
                  <a:lnTo>
                    <a:pt x="126" y="44"/>
                  </a:lnTo>
                  <a:lnTo>
                    <a:pt x="126" y="46"/>
                  </a:lnTo>
                  <a:lnTo>
                    <a:pt x="130" y="50"/>
                  </a:lnTo>
                  <a:lnTo>
                    <a:pt x="132" y="52"/>
                  </a:lnTo>
                  <a:lnTo>
                    <a:pt x="134" y="52"/>
                  </a:lnTo>
                  <a:lnTo>
                    <a:pt x="136" y="52"/>
                  </a:lnTo>
                  <a:lnTo>
                    <a:pt x="138" y="54"/>
                  </a:lnTo>
                  <a:lnTo>
                    <a:pt x="138" y="56"/>
                  </a:lnTo>
                  <a:lnTo>
                    <a:pt x="138" y="58"/>
                  </a:lnTo>
                  <a:lnTo>
                    <a:pt x="136" y="58"/>
                  </a:lnTo>
                  <a:lnTo>
                    <a:pt x="136" y="60"/>
                  </a:lnTo>
                  <a:lnTo>
                    <a:pt x="134" y="60"/>
                  </a:lnTo>
                  <a:lnTo>
                    <a:pt x="132" y="58"/>
                  </a:lnTo>
                  <a:lnTo>
                    <a:pt x="130" y="58"/>
                  </a:lnTo>
                  <a:lnTo>
                    <a:pt x="130" y="56"/>
                  </a:lnTo>
                  <a:lnTo>
                    <a:pt x="128" y="56"/>
                  </a:lnTo>
                  <a:lnTo>
                    <a:pt x="126" y="56"/>
                  </a:lnTo>
                  <a:lnTo>
                    <a:pt x="126" y="58"/>
                  </a:lnTo>
                  <a:lnTo>
                    <a:pt x="124" y="58"/>
                  </a:lnTo>
                  <a:lnTo>
                    <a:pt x="122" y="56"/>
                  </a:lnTo>
                  <a:lnTo>
                    <a:pt x="120" y="56"/>
                  </a:lnTo>
                  <a:lnTo>
                    <a:pt x="118" y="56"/>
                  </a:lnTo>
                  <a:lnTo>
                    <a:pt x="118" y="54"/>
                  </a:lnTo>
                  <a:lnTo>
                    <a:pt x="118" y="52"/>
                  </a:lnTo>
                  <a:lnTo>
                    <a:pt x="116" y="52"/>
                  </a:lnTo>
                  <a:lnTo>
                    <a:pt x="110" y="50"/>
                  </a:lnTo>
                  <a:lnTo>
                    <a:pt x="108" y="50"/>
                  </a:lnTo>
                  <a:lnTo>
                    <a:pt x="106" y="52"/>
                  </a:lnTo>
                  <a:lnTo>
                    <a:pt x="104" y="54"/>
                  </a:lnTo>
                  <a:lnTo>
                    <a:pt x="104" y="56"/>
                  </a:lnTo>
                  <a:lnTo>
                    <a:pt x="102" y="56"/>
                  </a:lnTo>
                  <a:lnTo>
                    <a:pt x="100" y="56"/>
                  </a:lnTo>
                  <a:lnTo>
                    <a:pt x="98" y="56"/>
                  </a:lnTo>
                  <a:lnTo>
                    <a:pt x="96" y="56"/>
                  </a:lnTo>
                  <a:lnTo>
                    <a:pt x="94" y="56"/>
                  </a:lnTo>
                  <a:lnTo>
                    <a:pt x="92" y="56"/>
                  </a:lnTo>
                  <a:lnTo>
                    <a:pt x="90" y="56"/>
                  </a:lnTo>
                  <a:lnTo>
                    <a:pt x="88" y="56"/>
                  </a:lnTo>
                  <a:lnTo>
                    <a:pt x="86" y="58"/>
                  </a:lnTo>
                  <a:lnTo>
                    <a:pt x="84" y="58"/>
                  </a:lnTo>
                  <a:lnTo>
                    <a:pt x="82" y="58"/>
                  </a:lnTo>
                  <a:lnTo>
                    <a:pt x="80" y="58"/>
                  </a:lnTo>
                  <a:lnTo>
                    <a:pt x="78" y="58"/>
                  </a:lnTo>
                  <a:lnTo>
                    <a:pt x="76" y="58"/>
                  </a:lnTo>
                  <a:lnTo>
                    <a:pt x="74" y="56"/>
                  </a:lnTo>
                  <a:lnTo>
                    <a:pt x="70" y="56"/>
                  </a:lnTo>
                  <a:lnTo>
                    <a:pt x="68" y="54"/>
                  </a:lnTo>
                  <a:lnTo>
                    <a:pt x="66" y="52"/>
                  </a:lnTo>
                  <a:lnTo>
                    <a:pt x="62" y="50"/>
                  </a:lnTo>
                  <a:lnTo>
                    <a:pt x="62" y="48"/>
                  </a:lnTo>
                  <a:lnTo>
                    <a:pt x="60" y="48"/>
                  </a:lnTo>
                  <a:lnTo>
                    <a:pt x="58" y="46"/>
                  </a:lnTo>
                  <a:lnTo>
                    <a:pt x="56" y="48"/>
                  </a:lnTo>
                  <a:lnTo>
                    <a:pt x="56" y="50"/>
                  </a:lnTo>
                  <a:lnTo>
                    <a:pt x="54" y="50"/>
                  </a:lnTo>
                  <a:lnTo>
                    <a:pt x="52" y="50"/>
                  </a:lnTo>
                  <a:lnTo>
                    <a:pt x="50" y="50"/>
                  </a:lnTo>
                  <a:lnTo>
                    <a:pt x="48" y="50"/>
                  </a:lnTo>
                  <a:lnTo>
                    <a:pt x="46" y="48"/>
                  </a:lnTo>
                  <a:lnTo>
                    <a:pt x="46" y="50"/>
                  </a:lnTo>
                  <a:lnTo>
                    <a:pt x="44" y="50"/>
                  </a:lnTo>
                  <a:lnTo>
                    <a:pt x="42" y="50"/>
                  </a:lnTo>
                  <a:lnTo>
                    <a:pt x="38" y="48"/>
                  </a:lnTo>
                  <a:lnTo>
                    <a:pt x="38" y="46"/>
                  </a:lnTo>
                  <a:lnTo>
                    <a:pt x="40" y="46"/>
                  </a:lnTo>
                  <a:lnTo>
                    <a:pt x="40" y="44"/>
                  </a:lnTo>
                  <a:lnTo>
                    <a:pt x="40" y="42"/>
                  </a:lnTo>
                  <a:lnTo>
                    <a:pt x="40" y="40"/>
                  </a:lnTo>
                  <a:close/>
                </a:path>
              </a:pathLst>
            </a:custGeom>
            <a:solidFill>
              <a:srgbClr val="FC6800"/>
            </a:solidFill>
            <a:ln w="3175">
              <a:solidFill>
                <a:schemeClr val="bg1"/>
              </a:solidFill>
              <a:prstDash val="sysDot"/>
              <a:round/>
              <a:headEnd/>
              <a:tailEnd/>
            </a:ln>
          </p:spPr>
          <p:txBody>
            <a:bodyPr/>
            <a:lstStyle/>
            <a:p>
              <a:pPr fontAlgn="base">
                <a:spcBef>
                  <a:spcPct val="0"/>
                </a:spcBef>
                <a:spcAft>
                  <a:spcPct val="0"/>
                </a:spcAft>
              </a:pPr>
              <a:endParaRPr lang="de-DE" sz="2400">
                <a:solidFill>
                  <a:srgbClr val="000000"/>
                </a:solidFill>
                <a:cs typeface="Arial" charset="0"/>
              </a:endParaRPr>
            </a:p>
          </p:txBody>
        </p:sp>
        <p:sp>
          <p:nvSpPr>
            <p:cNvPr id="14731" name="Freeform 2813"/>
            <p:cNvSpPr>
              <a:spLocks/>
            </p:cNvSpPr>
            <p:nvPr/>
          </p:nvSpPr>
          <p:spPr bwMode="auto">
            <a:xfrm>
              <a:off x="4896810" y="2010639"/>
              <a:ext cx="1310" cy="0"/>
            </a:xfrm>
            <a:custGeom>
              <a:avLst/>
              <a:gdLst>
                <a:gd name="T0" fmla="*/ 2147483647 w 2"/>
                <a:gd name="T1" fmla="*/ 0 w 2"/>
                <a:gd name="T2" fmla="*/ 2147483647 w 2"/>
                <a:gd name="T3" fmla="*/ 0 60000 65536"/>
                <a:gd name="T4" fmla="*/ 0 60000 65536"/>
                <a:gd name="T5" fmla="*/ 0 60000 65536"/>
                <a:gd name="T6" fmla="*/ 0 w 2"/>
                <a:gd name="T7" fmla="*/ 2 w 2"/>
              </a:gdLst>
              <a:ahLst/>
              <a:cxnLst>
                <a:cxn ang="T3">
                  <a:pos x="T0" y="0"/>
                </a:cxn>
                <a:cxn ang="T4">
                  <a:pos x="T1" y="0"/>
                </a:cxn>
                <a:cxn ang="T5">
                  <a:pos x="T2" y="0"/>
                </a:cxn>
              </a:cxnLst>
              <a:rect l="T6" t="0" r="T7" b="0"/>
              <a:pathLst>
                <a:path w="2">
                  <a:moveTo>
                    <a:pt x="2" y="0"/>
                  </a:moveTo>
                  <a:lnTo>
                    <a:pt x="0" y="0"/>
                  </a:lnTo>
                  <a:lnTo>
                    <a:pt x="2" y="0"/>
                  </a:lnTo>
                  <a:close/>
                </a:path>
              </a:pathLst>
            </a:custGeom>
            <a:noFill/>
            <a:ln w="3175">
              <a:solidFill>
                <a:schemeClr val="bg1"/>
              </a:solidFill>
              <a:prstDash val="sysDot"/>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lang="de-DE" sz="2400">
                <a:solidFill>
                  <a:srgbClr val="000000"/>
                </a:solidFill>
                <a:cs typeface="Arial" charset="0"/>
              </a:endParaRPr>
            </a:p>
          </p:txBody>
        </p:sp>
        <p:sp>
          <p:nvSpPr>
            <p:cNvPr id="14732" name="Freeform 2814"/>
            <p:cNvSpPr>
              <a:spLocks/>
            </p:cNvSpPr>
            <p:nvPr/>
          </p:nvSpPr>
          <p:spPr bwMode="auto">
            <a:xfrm>
              <a:off x="4900737" y="2011950"/>
              <a:ext cx="2619" cy="1310"/>
            </a:xfrm>
            <a:custGeom>
              <a:avLst/>
              <a:gdLst>
                <a:gd name="T0" fmla="*/ 2147483647 w 2"/>
                <a:gd name="T1" fmla="*/ 0 h 1588"/>
                <a:gd name="T2" fmla="*/ 0 w 2"/>
                <a:gd name="T3" fmla="*/ 0 h 1588"/>
                <a:gd name="T4" fmla="*/ 2147483647 w 2"/>
                <a:gd name="T5" fmla="*/ 0 h 1588"/>
                <a:gd name="T6" fmla="*/ 0 60000 65536"/>
                <a:gd name="T7" fmla="*/ 0 60000 65536"/>
                <a:gd name="T8" fmla="*/ 0 60000 65536"/>
                <a:gd name="T9" fmla="*/ 0 w 2"/>
                <a:gd name="T10" fmla="*/ 0 h 1588"/>
                <a:gd name="T11" fmla="*/ 2 w 2"/>
                <a:gd name="T12" fmla="*/ 1588 h 1588"/>
              </a:gdLst>
              <a:ahLst/>
              <a:cxnLst>
                <a:cxn ang="T6">
                  <a:pos x="T0" y="T1"/>
                </a:cxn>
                <a:cxn ang="T7">
                  <a:pos x="T2" y="T3"/>
                </a:cxn>
                <a:cxn ang="T8">
                  <a:pos x="T4" y="T5"/>
                </a:cxn>
              </a:cxnLst>
              <a:rect l="T9" t="T10" r="T11" b="T12"/>
              <a:pathLst>
                <a:path w="2" h="1588">
                  <a:moveTo>
                    <a:pt x="2" y="0"/>
                  </a:moveTo>
                  <a:lnTo>
                    <a:pt x="0" y="0"/>
                  </a:lnTo>
                  <a:lnTo>
                    <a:pt x="2" y="0"/>
                  </a:lnTo>
                  <a:close/>
                </a:path>
              </a:pathLst>
            </a:custGeom>
            <a:noFill/>
            <a:ln w="3175">
              <a:solidFill>
                <a:schemeClr val="bg1"/>
              </a:solidFill>
              <a:prstDash val="sysDot"/>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lang="de-DE" sz="2400">
                <a:solidFill>
                  <a:srgbClr val="000000"/>
                </a:solidFill>
                <a:cs typeface="Arial" charset="0"/>
              </a:endParaRPr>
            </a:p>
          </p:txBody>
        </p:sp>
        <p:sp>
          <p:nvSpPr>
            <p:cNvPr id="14733" name="Freeform 2815"/>
            <p:cNvSpPr>
              <a:spLocks/>
            </p:cNvSpPr>
            <p:nvPr/>
          </p:nvSpPr>
          <p:spPr bwMode="auto">
            <a:xfrm>
              <a:off x="4908594" y="2018495"/>
              <a:ext cx="1310" cy="2619"/>
            </a:xfrm>
            <a:custGeom>
              <a:avLst/>
              <a:gdLst>
                <a:gd name="T0" fmla="*/ 2147483647 w 2"/>
                <a:gd name="T1" fmla="*/ 2147483647 h 2"/>
                <a:gd name="T2" fmla="*/ 0 w 2"/>
                <a:gd name="T3" fmla="*/ 0 h 2"/>
                <a:gd name="T4" fmla="*/ 2147483647 w 2"/>
                <a:gd name="T5" fmla="*/ 0 h 2"/>
                <a:gd name="T6" fmla="*/ 2147483647 w 2"/>
                <a:gd name="T7" fmla="*/ 2147483647 h 2"/>
                <a:gd name="T8" fmla="*/ 0 60000 65536"/>
                <a:gd name="T9" fmla="*/ 0 60000 65536"/>
                <a:gd name="T10" fmla="*/ 0 60000 65536"/>
                <a:gd name="T11" fmla="*/ 0 60000 65536"/>
                <a:gd name="T12" fmla="*/ 0 w 2"/>
                <a:gd name="T13" fmla="*/ 0 h 2"/>
                <a:gd name="T14" fmla="*/ 2 w 2"/>
                <a:gd name="T15" fmla="*/ 2 h 2"/>
              </a:gdLst>
              <a:ahLst/>
              <a:cxnLst>
                <a:cxn ang="T8">
                  <a:pos x="T0" y="T1"/>
                </a:cxn>
                <a:cxn ang="T9">
                  <a:pos x="T2" y="T3"/>
                </a:cxn>
                <a:cxn ang="T10">
                  <a:pos x="T4" y="T5"/>
                </a:cxn>
                <a:cxn ang="T11">
                  <a:pos x="T6" y="T7"/>
                </a:cxn>
              </a:cxnLst>
              <a:rect l="T12" t="T13" r="T14" b="T15"/>
              <a:pathLst>
                <a:path w="2" h="2">
                  <a:moveTo>
                    <a:pt x="2" y="2"/>
                  </a:moveTo>
                  <a:lnTo>
                    <a:pt x="0" y="0"/>
                  </a:lnTo>
                  <a:lnTo>
                    <a:pt x="2" y="0"/>
                  </a:lnTo>
                  <a:lnTo>
                    <a:pt x="2" y="2"/>
                  </a:lnTo>
                  <a:close/>
                </a:path>
              </a:pathLst>
            </a:custGeom>
            <a:noFill/>
            <a:ln w="3175">
              <a:solidFill>
                <a:schemeClr val="bg1"/>
              </a:solidFill>
              <a:prstDash val="sysDot"/>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lang="de-DE" sz="2400">
                <a:solidFill>
                  <a:srgbClr val="000000"/>
                </a:solidFill>
                <a:cs typeface="Arial" charset="0"/>
              </a:endParaRPr>
            </a:p>
          </p:txBody>
        </p:sp>
        <p:sp>
          <p:nvSpPr>
            <p:cNvPr id="14734" name="Freeform 2816"/>
            <p:cNvSpPr>
              <a:spLocks/>
            </p:cNvSpPr>
            <p:nvPr/>
          </p:nvSpPr>
          <p:spPr bwMode="auto">
            <a:xfrm>
              <a:off x="4280089" y="1499978"/>
              <a:ext cx="175458" cy="240927"/>
            </a:xfrm>
            <a:custGeom>
              <a:avLst/>
              <a:gdLst>
                <a:gd name="T0" fmla="*/ 2147483647 w 192"/>
                <a:gd name="T1" fmla="*/ 2147483647 h 292"/>
                <a:gd name="T2" fmla="*/ 2147483647 w 192"/>
                <a:gd name="T3" fmla="*/ 2147483647 h 292"/>
                <a:gd name="T4" fmla="*/ 2147483647 w 192"/>
                <a:gd name="T5" fmla="*/ 2147483647 h 292"/>
                <a:gd name="T6" fmla="*/ 2147483647 w 192"/>
                <a:gd name="T7" fmla="*/ 2147483647 h 292"/>
                <a:gd name="T8" fmla="*/ 2147483647 w 192"/>
                <a:gd name="T9" fmla="*/ 2147483647 h 292"/>
                <a:gd name="T10" fmla="*/ 2147483647 w 192"/>
                <a:gd name="T11" fmla="*/ 2147483647 h 292"/>
                <a:gd name="T12" fmla="*/ 2147483647 w 192"/>
                <a:gd name="T13" fmla="*/ 2147483647 h 292"/>
                <a:gd name="T14" fmla="*/ 2147483647 w 192"/>
                <a:gd name="T15" fmla="*/ 2147483647 h 292"/>
                <a:gd name="T16" fmla="*/ 2147483647 w 192"/>
                <a:gd name="T17" fmla="*/ 2147483647 h 292"/>
                <a:gd name="T18" fmla="*/ 2147483647 w 192"/>
                <a:gd name="T19" fmla="*/ 2147483647 h 292"/>
                <a:gd name="T20" fmla="*/ 2147483647 w 192"/>
                <a:gd name="T21" fmla="*/ 2147483647 h 292"/>
                <a:gd name="T22" fmla="*/ 2147483647 w 192"/>
                <a:gd name="T23" fmla="*/ 2147483647 h 292"/>
                <a:gd name="T24" fmla="*/ 2147483647 w 192"/>
                <a:gd name="T25" fmla="*/ 2147483647 h 292"/>
                <a:gd name="T26" fmla="*/ 2147483647 w 192"/>
                <a:gd name="T27" fmla="*/ 2147483647 h 292"/>
                <a:gd name="T28" fmla="*/ 2147483647 w 192"/>
                <a:gd name="T29" fmla="*/ 2147483647 h 292"/>
                <a:gd name="T30" fmla="*/ 2147483647 w 192"/>
                <a:gd name="T31" fmla="*/ 2147483647 h 292"/>
                <a:gd name="T32" fmla="*/ 2147483647 w 192"/>
                <a:gd name="T33" fmla="*/ 2147483647 h 292"/>
                <a:gd name="T34" fmla="*/ 2147483647 w 192"/>
                <a:gd name="T35" fmla="*/ 2147483647 h 292"/>
                <a:gd name="T36" fmla="*/ 2147483647 w 192"/>
                <a:gd name="T37" fmla="*/ 2147483647 h 292"/>
                <a:gd name="T38" fmla="*/ 2147483647 w 192"/>
                <a:gd name="T39" fmla="*/ 2147483647 h 292"/>
                <a:gd name="T40" fmla="*/ 2147483647 w 192"/>
                <a:gd name="T41" fmla="*/ 2147483647 h 292"/>
                <a:gd name="T42" fmla="*/ 2147483647 w 192"/>
                <a:gd name="T43" fmla="*/ 2147483647 h 292"/>
                <a:gd name="T44" fmla="*/ 2147483647 w 192"/>
                <a:gd name="T45" fmla="*/ 2147483647 h 292"/>
                <a:gd name="T46" fmla="*/ 2147483647 w 192"/>
                <a:gd name="T47" fmla="*/ 2147483647 h 292"/>
                <a:gd name="T48" fmla="*/ 2147483647 w 192"/>
                <a:gd name="T49" fmla="*/ 2147483647 h 292"/>
                <a:gd name="T50" fmla="*/ 2147483647 w 192"/>
                <a:gd name="T51" fmla="*/ 2147483647 h 292"/>
                <a:gd name="T52" fmla="*/ 2147483647 w 192"/>
                <a:gd name="T53" fmla="*/ 2147483647 h 292"/>
                <a:gd name="T54" fmla="*/ 2147483647 w 192"/>
                <a:gd name="T55" fmla="*/ 2147483647 h 292"/>
                <a:gd name="T56" fmla="*/ 2147483647 w 192"/>
                <a:gd name="T57" fmla="*/ 2147483647 h 292"/>
                <a:gd name="T58" fmla="*/ 2147483647 w 192"/>
                <a:gd name="T59" fmla="*/ 2147483647 h 292"/>
                <a:gd name="T60" fmla="*/ 2147483647 w 192"/>
                <a:gd name="T61" fmla="*/ 2147483647 h 292"/>
                <a:gd name="T62" fmla="*/ 2147483647 w 192"/>
                <a:gd name="T63" fmla="*/ 2147483647 h 292"/>
                <a:gd name="T64" fmla="*/ 2147483647 w 192"/>
                <a:gd name="T65" fmla="*/ 2147483647 h 292"/>
                <a:gd name="T66" fmla="*/ 2147483647 w 192"/>
                <a:gd name="T67" fmla="*/ 2147483647 h 292"/>
                <a:gd name="T68" fmla="*/ 2147483647 w 192"/>
                <a:gd name="T69" fmla="*/ 2147483647 h 292"/>
                <a:gd name="T70" fmla="*/ 2147483647 w 192"/>
                <a:gd name="T71" fmla="*/ 2147483647 h 292"/>
                <a:gd name="T72" fmla="*/ 2147483647 w 192"/>
                <a:gd name="T73" fmla="*/ 2147483647 h 292"/>
                <a:gd name="T74" fmla="*/ 2147483647 w 192"/>
                <a:gd name="T75" fmla="*/ 2147483647 h 292"/>
                <a:gd name="T76" fmla="*/ 2147483647 w 192"/>
                <a:gd name="T77" fmla="*/ 2147483647 h 292"/>
                <a:gd name="T78" fmla="*/ 2147483647 w 192"/>
                <a:gd name="T79" fmla="*/ 2147483647 h 292"/>
                <a:gd name="T80" fmla="*/ 2147483647 w 192"/>
                <a:gd name="T81" fmla="*/ 2147483647 h 292"/>
                <a:gd name="T82" fmla="*/ 2147483647 w 192"/>
                <a:gd name="T83" fmla="*/ 2147483647 h 292"/>
                <a:gd name="T84" fmla="*/ 2147483647 w 192"/>
                <a:gd name="T85" fmla="*/ 2147483647 h 292"/>
                <a:gd name="T86" fmla="*/ 2147483647 w 192"/>
                <a:gd name="T87" fmla="*/ 2147483647 h 292"/>
                <a:gd name="T88" fmla="*/ 2147483647 w 192"/>
                <a:gd name="T89" fmla="*/ 2147483647 h 292"/>
                <a:gd name="T90" fmla="*/ 2147483647 w 192"/>
                <a:gd name="T91" fmla="*/ 2147483647 h 292"/>
                <a:gd name="T92" fmla="*/ 2147483647 w 192"/>
                <a:gd name="T93" fmla="*/ 2147483647 h 292"/>
                <a:gd name="T94" fmla="*/ 2147483647 w 192"/>
                <a:gd name="T95" fmla="*/ 2147483647 h 292"/>
                <a:gd name="T96" fmla="*/ 2147483647 w 192"/>
                <a:gd name="T97" fmla="*/ 2147483647 h 292"/>
                <a:gd name="T98" fmla="*/ 2147483647 w 192"/>
                <a:gd name="T99" fmla="*/ 2147483647 h 292"/>
                <a:gd name="T100" fmla="*/ 2147483647 w 192"/>
                <a:gd name="T101" fmla="*/ 2147483647 h 292"/>
                <a:gd name="T102" fmla="*/ 2147483647 w 192"/>
                <a:gd name="T103" fmla="*/ 2147483647 h 292"/>
                <a:gd name="T104" fmla="*/ 2147483647 w 192"/>
                <a:gd name="T105" fmla="*/ 2147483647 h 292"/>
                <a:gd name="T106" fmla="*/ 2147483647 w 192"/>
                <a:gd name="T107" fmla="*/ 2147483647 h 292"/>
                <a:gd name="T108" fmla="*/ 2147483647 w 192"/>
                <a:gd name="T109" fmla="*/ 2147483647 h 292"/>
                <a:gd name="T110" fmla="*/ 2147483647 w 192"/>
                <a:gd name="T111" fmla="*/ 2147483647 h 292"/>
                <a:gd name="T112" fmla="*/ 2147483647 w 192"/>
                <a:gd name="T113" fmla="*/ 2147483647 h 292"/>
                <a:gd name="T114" fmla="*/ 2147483647 w 192"/>
                <a:gd name="T115" fmla="*/ 2147483647 h 292"/>
                <a:gd name="T116" fmla="*/ 2147483647 w 192"/>
                <a:gd name="T117" fmla="*/ 2147483647 h 292"/>
                <a:gd name="T118" fmla="*/ 2147483647 w 192"/>
                <a:gd name="T119" fmla="*/ 2147483647 h 292"/>
                <a:gd name="T120" fmla="*/ 2147483647 w 192"/>
                <a:gd name="T121" fmla="*/ 2147483647 h 292"/>
                <a:gd name="T122" fmla="*/ 0 w 192"/>
                <a:gd name="T123" fmla="*/ 2147483647 h 292"/>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w 192"/>
                <a:gd name="T187" fmla="*/ 0 h 292"/>
                <a:gd name="T188" fmla="*/ 192 w 192"/>
                <a:gd name="T189" fmla="*/ 292 h 292"/>
              </a:gdLst>
              <a:ahLst/>
              <a:cxnLst>
                <a:cxn ang="T124">
                  <a:pos x="T0" y="T1"/>
                </a:cxn>
                <a:cxn ang="T125">
                  <a:pos x="T2" y="T3"/>
                </a:cxn>
                <a:cxn ang="T126">
                  <a:pos x="T4" y="T5"/>
                </a:cxn>
                <a:cxn ang="T127">
                  <a:pos x="T6" y="T7"/>
                </a:cxn>
                <a:cxn ang="T128">
                  <a:pos x="T8" y="T9"/>
                </a:cxn>
                <a:cxn ang="T129">
                  <a:pos x="T10" y="T11"/>
                </a:cxn>
                <a:cxn ang="T130">
                  <a:pos x="T12" y="T13"/>
                </a:cxn>
                <a:cxn ang="T131">
                  <a:pos x="T14" y="T15"/>
                </a:cxn>
                <a:cxn ang="T132">
                  <a:pos x="T16" y="T17"/>
                </a:cxn>
                <a:cxn ang="T133">
                  <a:pos x="T18" y="T19"/>
                </a:cxn>
                <a:cxn ang="T134">
                  <a:pos x="T20" y="T21"/>
                </a:cxn>
                <a:cxn ang="T135">
                  <a:pos x="T22" y="T23"/>
                </a:cxn>
                <a:cxn ang="T136">
                  <a:pos x="T24" y="T25"/>
                </a:cxn>
                <a:cxn ang="T137">
                  <a:pos x="T26" y="T27"/>
                </a:cxn>
                <a:cxn ang="T138">
                  <a:pos x="T28" y="T29"/>
                </a:cxn>
                <a:cxn ang="T139">
                  <a:pos x="T30" y="T31"/>
                </a:cxn>
                <a:cxn ang="T140">
                  <a:pos x="T32" y="T33"/>
                </a:cxn>
                <a:cxn ang="T141">
                  <a:pos x="T34" y="T35"/>
                </a:cxn>
                <a:cxn ang="T142">
                  <a:pos x="T36" y="T37"/>
                </a:cxn>
                <a:cxn ang="T143">
                  <a:pos x="T38" y="T39"/>
                </a:cxn>
                <a:cxn ang="T144">
                  <a:pos x="T40" y="T41"/>
                </a:cxn>
                <a:cxn ang="T145">
                  <a:pos x="T42" y="T43"/>
                </a:cxn>
                <a:cxn ang="T146">
                  <a:pos x="T44" y="T45"/>
                </a:cxn>
                <a:cxn ang="T147">
                  <a:pos x="T46" y="T47"/>
                </a:cxn>
                <a:cxn ang="T148">
                  <a:pos x="T48" y="T49"/>
                </a:cxn>
                <a:cxn ang="T149">
                  <a:pos x="T50" y="T51"/>
                </a:cxn>
                <a:cxn ang="T150">
                  <a:pos x="T52" y="T53"/>
                </a:cxn>
                <a:cxn ang="T151">
                  <a:pos x="T54" y="T55"/>
                </a:cxn>
                <a:cxn ang="T152">
                  <a:pos x="T56" y="T57"/>
                </a:cxn>
                <a:cxn ang="T153">
                  <a:pos x="T58" y="T59"/>
                </a:cxn>
                <a:cxn ang="T154">
                  <a:pos x="T60" y="T61"/>
                </a:cxn>
                <a:cxn ang="T155">
                  <a:pos x="T62" y="T63"/>
                </a:cxn>
                <a:cxn ang="T156">
                  <a:pos x="T64" y="T65"/>
                </a:cxn>
                <a:cxn ang="T157">
                  <a:pos x="T66" y="T67"/>
                </a:cxn>
                <a:cxn ang="T158">
                  <a:pos x="T68" y="T69"/>
                </a:cxn>
                <a:cxn ang="T159">
                  <a:pos x="T70" y="T71"/>
                </a:cxn>
                <a:cxn ang="T160">
                  <a:pos x="T72" y="T73"/>
                </a:cxn>
                <a:cxn ang="T161">
                  <a:pos x="T74" y="T75"/>
                </a:cxn>
                <a:cxn ang="T162">
                  <a:pos x="T76" y="T77"/>
                </a:cxn>
                <a:cxn ang="T163">
                  <a:pos x="T78" y="T79"/>
                </a:cxn>
                <a:cxn ang="T164">
                  <a:pos x="T80" y="T81"/>
                </a:cxn>
                <a:cxn ang="T165">
                  <a:pos x="T82" y="T83"/>
                </a:cxn>
                <a:cxn ang="T166">
                  <a:pos x="T84" y="T85"/>
                </a:cxn>
                <a:cxn ang="T167">
                  <a:pos x="T86" y="T87"/>
                </a:cxn>
                <a:cxn ang="T168">
                  <a:pos x="T88" y="T89"/>
                </a:cxn>
                <a:cxn ang="T169">
                  <a:pos x="T90" y="T91"/>
                </a:cxn>
                <a:cxn ang="T170">
                  <a:pos x="T92" y="T93"/>
                </a:cxn>
                <a:cxn ang="T171">
                  <a:pos x="T94" y="T95"/>
                </a:cxn>
                <a:cxn ang="T172">
                  <a:pos x="T96" y="T97"/>
                </a:cxn>
                <a:cxn ang="T173">
                  <a:pos x="T98" y="T99"/>
                </a:cxn>
                <a:cxn ang="T174">
                  <a:pos x="T100" y="T101"/>
                </a:cxn>
                <a:cxn ang="T175">
                  <a:pos x="T102" y="T103"/>
                </a:cxn>
                <a:cxn ang="T176">
                  <a:pos x="T104" y="T105"/>
                </a:cxn>
                <a:cxn ang="T177">
                  <a:pos x="T106" y="T107"/>
                </a:cxn>
                <a:cxn ang="T178">
                  <a:pos x="T108" y="T109"/>
                </a:cxn>
                <a:cxn ang="T179">
                  <a:pos x="T110" y="T111"/>
                </a:cxn>
                <a:cxn ang="T180">
                  <a:pos x="T112" y="T113"/>
                </a:cxn>
                <a:cxn ang="T181">
                  <a:pos x="T114" y="T115"/>
                </a:cxn>
                <a:cxn ang="T182">
                  <a:pos x="T116" y="T117"/>
                </a:cxn>
                <a:cxn ang="T183">
                  <a:pos x="T118" y="T119"/>
                </a:cxn>
                <a:cxn ang="T184">
                  <a:pos x="T120" y="T121"/>
                </a:cxn>
                <a:cxn ang="T185">
                  <a:pos x="T122" y="T123"/>
                </a:cxn>
              </a:cxnLst>
              <a:rect l="T186" t="T187" r="T188" b="T189"/>
              <a:pathLst>
                <a:path w="192" h="292">
                  <a:moveTo>
                    <a:pt x="6" y="212"/>
                  </a:moveTo>
                  <a:lnTo>
                    <a:pt x="8" y="212"/>
                  </a:lnTo>
                  <a:lnTo>
                    <a:pt x="10" y="208"/>
                  </a:lnTo>
                  <a:lnTo>
                    <a:pt x="8" y="208"/>
                  </a:lnTo>
                  <a:lnTo>
                    <a:pt x="8" y="206"/>
                  </a:lnTo>
                  <a:lnTo>
                    <a:pt x="10" y="206"/>
                  </a:lnTo>
                  <a:lnTo>
                    <a:pt x="10" y="204"/>
                  </a:lnTo>
                  <a:lnTo>
                    <a:pt x="10" y="202"/>
                  </a:lnTo>
                  <a:lnTo>
                    <a:pt x="8" y="202"/>
                  </a:lnTo>
                  <a:lnTo>
                    <a:pt x="6" y="198"/>
                  </a:lnTo>
                  <a:lnTo>
                    <a:pt x="8" y="198"/>
                  </a:lnTo>
                  <a:lnTo>
                    <a:pt x="10" y="198"/>
                  </a:lnTo>
                  <a:lnTo>
                    <a:pt x="10" y="196"/>
                  </a:lnTo>
                  <a:lnTo>
                    <a:pt x="10" y="194"/>
                  </a:lnTo>
                  <a:lnTo>
                    <a:pt x="8" y="192"/>
                  </a:lnTo>
                  <a:lnTo>
                    <a:pt x="10" y="192"/>
                  </a:lnTo>
                  <a:lnTo>
                    <a:pt x="12" y="192"/>
                  </a:lnTo>
                  <a:lnTo>
                    <a:pt x="14" y="192"/>
                  </a:lnTo>
                  <a:lnTo>
                    <a:pt x="16" y="192"/>
                  </a:lnTo>
                  <a:lnTo>
                    <a:pt x="18" y="190"/>
                  </a:lnTo>
                  <a:lnTo>
                    <a:pt x="20" y="188"/>
                  </a:lnTo>
                  <a:lnTo>
                    <a:pt x="20" y="186"/>
                  </a:lnTo>
                  <a:lnTo>
                    <a:pt x="20" y="184"/>
                  </a:lnTo>
                  <a:lnTo>
                    <a:pt x="20" y="182"/>
                  </a:lnTo>
                  <a:lnTo>
                    <a:pt x="20" y="180"/>
                  </a:lnTo>
                  <a:lnTo>
                    <a:pt x="22" y="180"/>
                  </a:lnTo>
                  <a:lnTo>
                    <a:pt x="22" y="178"/>
                  </a:lnTo>
                  <a:lnTo>
                    <a:pt x="20" y="178"/>
                  </a:lnTo>
                  <a:lnTo>
                    <a:pt x="20" y="176"/>
                  </a:lnTo>
                  <a:lnTo>
                    <a:pt x="18" y="174"/>
                  </a:lnTo>
                  <a:lnTo>
                    <a:pt x="16" y="172"/>
                  </a:lnTo>
                  <a:lnTo>
                    <a:pt x="16" y="170"/>
                  </a:lnTo>
                  <a:lnTo>
                    <a:pt x="14" y="168"/>
                  </a:lnTo>
                  <a:lnTo>
                    <a:pt x="14" y="166"/>
                  </a:lnTo>
                  <a:lnTo>
                    <a:pt x="16" y="166"/>
                  </a:lnTo>
                  <a:lnTo>
                    <a:pt x="18" y="166"/>
                  </a:lnTo>
                  <a:lnTo>
                    <a:pt x="20" y="166"/>
                  </a:lnTo>
                  <a:lnTo>
                    <a:pt x="20" y="164"/>
                  </a:lnTo>
                  <a:lnTo>
                    <a:pt x="22" y="162"/>
                  </a:lnTo>
                  <a:lnTo>
                    <a:pt x="24" y="160"/>
                  </a:lnTo>
                  <a:lnTo>
                    <a:pt x="24" y="158"/>
                  </a:lnTo>
                  <a:lnTo>
                    <a:pt x="22" y="158"/>
                  </a:lnTo>
                  <a:lnTo>
                    <a:pt x="18" y="154"/>
                  </a:lnTo>
                  <a:lnTo>
                    <a:pt x="16" y="154"/>
                  </a:lnTo>
                  <a:lnTo>
                    <a:pt x="10" y="152"/>
                  </a:lnTo>
                  <a:lnTo>
                    <a:pt x="10" y="150"/>
                  </a:lnTo>
                  <a:lnTo>
                    <a:pt x="10" y="148"/>
                  </a:lnTo>
                  <a:lnTo>
                    <a:pt x="12" y="148"/>
                  </a:lnTo>
                  <a:lnTo>
                    <a:pt x="12" y="146"/>
                  </a:lnTo>
                  <a:lnTo>
                    <a:pt x="12" y="144"/>
                  </a:lnTo>
                  <a:lnTo>
                    <a:pt x="12" y="140"/>
                  </a:lnTo>
                  <a:lnTo>
                    <a:pt x="10" y="138"/>
                  </a:lnTo>
                  <a:lnTo>
                    <a:pt x="10" y="136"/>
                  </a:lnTo>
                  <a:lnTo>
                    <a:pt x="8" y="134"/>
                  </a:lnTo>
                  <a:lnTo>
                    <a:pt x="8" y="132"/>
                  </a:lnTo>
                  <a:lnTo>
                    <a:pt x="8" y="130"/>
                  </a:lnTo>
                  <a:lnTo>
                    <a:pt x="8" y="128"/>
                  </a:lnTo>
                  <a:lnTo>
                    <a:pt x="6" y="128"/>
                  </a:lnTo>
                  <a:lnTo>
                    <a:pt x="6" y="126"/>
                  </a:lnTo>
                  <a:lnTo>
                    <a:pt x="8" y="126"/>
                  </a:lnTo>
                  <a:lnTo>
                    <a:pt x="8" y="124"/>
                  </a:lnTo>
                  <a:lnTo>
                    <a:pt x="6" y="120"/>
                  </a:lnTo>
                  <a:lnTo>
                    <a:pt x="4" y="118"/>
                  </a:lnTo>
                  <a:lnTo>
                    <a:pt x="6" y="116"/>
                  </a:lnTo>
                  <a:lnTo>
                    <a:pt x="6" y="114"/>
                  </a:lnTo>
                  <a:lnTo>
                    <a:pt x="8" y="114"/>
                  </a:lnTo>
                  <a:lnTo>
                    <a:pt x="6" y="112"/>
                  </a:lnTo>
                  <a:lnTo>
                    <a:pt x="10" y="108"/>
                  </a:lnTo>
                  <a:lnTo>
                    <a:pt x="12" y="106"/>
                  </a:lnTo>
                  <a:lnTo>
                    <a:pt x="14" y="106"/>
                  </a:lnTo>
                  <a:lnTo>
                    <a:pt x="16" y="104"/>
                  </a:lnTo>
                  <a:lnTo>
                    <a:pt x="18" y="104"/>
                  </a:lnTo>
                  <a:lnTo>
                    <a:pt x="20" y="104"/>
                  </a:lnTo>
                  <a:lnTo>
                    <a:pt x="20" y="102"/>
                  </a:lnTo>
                  <a:lnTo>
                    <a:pt x="22" y="102"/>
                  </a:lnTo>
                  <a:lnTo>
                    <a:pt x="24" y="102"/>
                  </a:lnTo>
                  <a:lnTo>
                    <a:pt x="36" y="104"/>
                  </a:lnTo>
                  <a:lnTo>
                    <a:pt x="38" y="100"/>
                  </a:lnTo>
                  <a:lnTo>
                    <a:pt x="40" y="100"/>
                  </a:lnTo>
                  <a:lnTo>
                    <a:pt x="38" y="98"/>
                  </a:lnTo>
                  <a:lnTo>
                    <a:pt x="38" y="96"/>
                  </a:lnTo>
                  <a:lnTo>
                    <a:pt x="38" y="94"/>
                  </a:lnTo>
                  <a:lnTo>
                    <a:pt x="36" y="94"/>
                  </a:lnTo>
                  <a:lnTo>
                    <a:pt x="34" y="94"/>
                  </a:lnTo>
                  <a:lnTo>
                    <a:pt x="32" y="92"/>
                  </a:lnTo>
                  <a:lnTo>
                    <a:pt x="30" y="92"/>
                  </a:lnTo>
                  <a:lnTo>
                    <a:pt x="30" y="90"/>
                  </a:lnTo>
                  <a:lnTo>
                    <a:pt x="32" y="88"/>
                  </a:lnTo>
                  <a:lnTo>
                    <a:pt x="34" y="88"/>
                  </a:lnTo>
                  <a:lnTo>
                    <a:pt x="34" y="86"/>
                  </a:lnTo>
                  <a:lnTo>
                    <a:pt x="36" y="84"/>
                  </a:lnTo>
                  <a:lnTo>
                    <a:pt x="38" y="82"/>
                  </a:lnTo>
                  <a:lnTo>
                    <a:pt x="40" y="80"/>
                  </a:lnTo>
                  <a:lnTo>
                    <a:pt x="40" y="78"/>
                  </a:lnTo>
                  <a:lnTo>
                    <a:pt x="42" y="76"/>
                  </a:lnTo>
                  <a:lnTo>
                    <a:pt x="42" y="74"/>
                  </a:lnTo>
                  <a:lnTo>
                    <a:pt x="42" y="72"/>
                  </a:lnTo>
                  <a:lnTo>
                    <a:pt x="42" y="70"/>
                  </a:lnTo>
                  <a:lnTo>
                    <a:pt x="42" y="68"/>
                  </a:lnTo>
                  <a:lnTo>
                    <a:pt x="42" y="66"/>
                  </a:lnTo>
                  <a:lnTo>
                    <a:pt x="42" y="64"/>
                  </a:lnTo>
                  <a:lnTo>
                    <a:pt x="42" y="62"/>
                  </a:lnTo>
                  <a:lnTo>
                    <a:pt x="40" y="60"/>
                  </a:lnTo>
                  <a:lnTo>
                    <a:pt x="40" y="58"/>
                  </a:lnTo>
                  <a:lnTo>
                    <a:pt x="44" y="58"/>
                  </a:lnTo>
                  <a:lnTo>
                    <a:pt x="48" y="58"/>
                  </a:lnTo>
                  <a:lnTo>
                    <a:pt x="54" y="58"/>
                  </a:lnTo>
                  <a:lnTo>
                    <a:pt x="52" y="56"/>
                  </a:lnTo>
                  <a:lnTo>
                    <a:pt x="52" y="54"/>
                  </a:lnTo>
                  <a:lnTo>
                    <a:pt x="52" y="52"/>
                  </a:lnTo>
                  <a:lnTo>
                    <a:pt x="54" y="52"/>
                  </a:lnTo>
                  <a:lnTo>
                    <a:pt x="54" y="50"/>
                  </a:lnTo>
                  <a:lnTo>
                    <a:pt x="56" y="48"/>
                  </a:lnTo>
                  <a:lnTo>
                    <a:pt x="60" y="44"/>
                  </a:lnTo>
                  <a:lnTo>
                    <a:pt x="66" y="42"/>
                  </a:lnTo>
                  <a:lnTo>
                    <a:pt x="66" y="38"/>
                  </a:lnTo>
                  <a:lnTo>
                    <a:pt x="66" y="36"/>
                  </a:lnTo>
                  <a:lnTo>
                    <a:pt x="64" y="36"/>
                  </a:lnTo>
                  <a:lnTo>
                    <a:pt x="62" y="34"/>
                  </a:lnTo>
                  <a:lnTo>
                    <a:pt x="60" y="34"/>
                  </a:lnTo>
                  <a:lnTo>
                    <a:pt x="62" y="32"/>
                  </a:lnTo>
                  <a:lnTo>
                    <a:pt x="64" y="30"/>
                  </a:lnTo>
                  <a:lnTo>
                    <a:pt x="66" y="28"/>
                  </a:lnTo>
                  <a:lnTo>
                    <a:pt x="68" y="28"/>
                  </a:lnTo>
                  <a:lnTo>
                    <a:pt x="68" y="26"/>
                  </a:lnTo>
                  <a:lnTo>
                    <a:pt x="68" y="24"/>
                  </a:lnTo>
                  <a:lnTo>
                    <a:pt x="68" y="22"/>
                  </a:lnTo>
                  <a:lnTo>
                    <a:pt x="76" y="20"/>
                  </a:lnTo>
                  <a:lnTo>
                    <a:pt x="78" y="18"/>
                  </a:lnTo>
                  <a:lnTo>
                    <a:pt x="82" y="20"/>
                  </a:lnTo>
                  <a:lnTo>
                    <a:pt x="84" y="20"/>
                  </a:lnTo>
                  <a:lnTo>
                    <a:pt x="86" y="20"/>
                  </a:lnTo>
                  <a:lnTo>
                    <a:pt x="86" y="22"/>
                  </a:lnTo>
                  <a:lnTo>
                    <a:pt x="88" y="22"/>
                  </a:lnTo>
                  <a:lnTo>
                    <a:pt x="88" y="20"/>
                  </a:lnTo>
                  <a:lnTo>
                    <a:pt x="90" y="18"/>
                  </a:lnTo>
                  <a:lnTo>
                    <a:pt x="92" y="18"/>
                  </a:lnTo>
                  <a:lnTo>
                    <a:pt x="90" y="14"/>
                  </a:lnTo>
                  <a:lnTo>
                    <a:pt x="88" y="12"/>
                  </a:lnTo>
                  <a:lnTo>
                    <a:pt x="88" y="10"/>
                  </a:lnTo>
                  <a:lnTo>
                    <a:pt x="90" y="10"/>
                  </a:lnTo>
                  <a:lnTo>
                    <a:pt x="94" y="10"/>
                  </a:lnTo>
                  <a:lnTo>
                    <a:pt x="96" y="10"/>
                  </a:lnTo>
                  <a:lnTo>
                    <a:pt x="100" y="10"/>
                  </a:lnTo>
                  <a:lnTo>
                    <a:pt x="108" y="12"/>
                  </a:lnTo>
                  <a:lnTo>
                    <a:pt x="110" y="12"/>
                  </a:lnTo>
                  <a:lnTo>
                    <a:pt x="114" y="12"/>
                  </a:lnTo>
                  <a:lnTo>
                    <a:pt x="116" y="14"/>
                  </a:lnTo>
                  <a:lnTo>
                    <a:pt x="118" y="14"/>
                  </a:lnTo>
                  <a:lnTo>
                    <a:pt x="118" y="12"/>
                  </a:lnTo>
                  <a:lnTo>
                    <a:pt x="120" y="12"/>
                  </a:lnTo>
                  <a:lnTo>
                    <a:pt x="120" y="10"/>
                  </a:lnTo>
                  <a:lnTo>
                    <a:pt x="118" y="10"/>
                  </a:lnTo>
                  <a:lnTo>
                    <a:pt x="116" y="10"/>
                  </a:lnTo>
                  <a:lnTo>
                    <a:pt x="118" y="10"/>
                  </a:lnTo>
                  <a:lnTo>
                    <a:pt x="120" y="10"/>
                  </a:lnTo>
                  <a:lnTo>
                    <a:pt x="120" y="8"/>
                  </a:lnTo>
                  <a:lnTo>
                    <a:pt x="122" y="6"/>
                  </a:lnTo>
                  <a:lnTo>
                    <a:pt x="120" y="4"/>
                  </a:lnTo>
                  <a:lnTo>
                    <a:pt x="120" y="2"/>
                  </a:lnTo>
                  <a:lnTo>
                    <a:pt x="116" y="0"/>
                  </a:lnTo>
                  <a:lnTo>
                    <a:pt x="124" y="0"/>
                  </a:lnTo>
                  <a:lnTo>
                    <a:pt x="126" y="0"/>
                  </a:lnTo>
                  <a:lnTo>
                    <a:pt x="128" y="2"/>
                  </a:lnTo>
                  <a:lnTo>
                    <a:pt x="130" y="2"/>
                  </a:lnTo>
                  <a:lnTo>
                    <a:pt x="130" y="4"/>
                  </a:lnTo>
                  <a:lnTo>
                    <a:pt x="132" y="4"/>
                  </a:lnTo>
                  <a:lnTo>
                    <a:pt x="134" y="4"/>
                  </a:lnTo>
                  <a:lnTo>
                    <a:pt x="136" y="6"/>
                  </a:lnTo>
                  <a:lnTo>
                    <a:pt x="140" y="8"/>
                  </a:lnTo>
                  <a:lnTo>
                    <a:pt x="142" y="8"/>
                  </a:lnTo>
                  <a:lnTo>
                    <a:pt x="142" y="10"/>
                  </a:lnTo>
                  <a:lnTo>
                    <a:pt x="144" y="10"/>
                  </a:lnTo>
                  <a:lnTo>
                    <a:pt x="146" y="10"/>
                  </a:lnTo>
                  <a:lnTo>
                    <a:pt x="148" y="10"/>
                  </a:lnTo>
                  <a:lnTo>
                    <a:pt x="150" y="10"/>
                  </a:lnTo>
                  <a:lnTo>
                    <a:pt x="154" y="10"/>
                  </a:lnTo>
                  <a:lnTo>
                    <a:pt x="154" y="12"/>
                  </a:lnTo>
                  <a:lnTo>
                    <a:pt x="156" y="12"/>
                  </a:lnTo>
                  <a:lnTo>
                    <a:pt x="158" y="12"/>
                  </a:lnTo>
                  <a:lnTo>
                    <a:pt x="160" y="12"/>
                  </a:lnTo>
                  <a:lnTo>
                    <a:pt x="162" y="14"/>
                  </a:lnTo>
                  <a:lnTo>
                    <a:pt x="164" y="14"/>
                  </a:lnTo>
                  <a:lnTo>
                    <a:pt x="170" y="18"/>
                  </a:lnTo>
                  <a:lnTo>
                    <a:pt x="170" y="20"/>
                  </a:lnTo>
                  <a:lnTo>
                    <a:pt x="172" y="20"/>
                  </a:lnTo>
                  <a:lnTo>
                    <a:pt x="174" y="20"/>
                  </a:lnTo>
                  <a:lnTo>
                    <a:pt x="176" y="22"/>
                  </a:lnTo>
                  <a:lnTo>
                    <a:pt x="174" y="22"/>
                  </a:lnTo>
                  <a:lnTo>
                    <a:pt x="174" y="24"/>
                  </a:lnTo>
                  <a:lnTo>
                    <a:pt x="174" y="26"/>
                  </a:lnTo>
                  <a:lnTo>
                    <a:pt x="174" y="28"/>
                  </a:lnTo>
                  <a:lnTo>
                    <a:pt x="174" y="30"/>
                  </a:lnTo>
                  <a:lnTo>
                    <a:pt x="174" y="32"/>
                  </a:lnTo>
                  <a:lnTo>
                    <a:pt x="176" y="32"/>
                  </a:lnTo>
                  <a:lnTo>
                    <a:pt x="180" y="32"/>
                  </a:lnTo>
                  <a:lnTo>
                    <a:pt x="180" y="34"/>
                  </a:lnTo>
                  <a:lnTo>
                    <a:pt x="180" y="36"/>
                  </a:lnTo>
                  <a:lnTo>
                    <a:pt x="178" y="36"/>
                  </a:lnTo>
                  <a:lnTo>
                    <a:pt x="178" y="38"/>
                  </a:lnTo>
                  <a:lnTo>
                    <a:pt x="180" y="40"/>
                  </a:lnTo>
                  <a:lnTo>
                    <a:pt x="180" y="42"/>
                  </a:lnTo>
                  <a:lnTo>
                    <a:pt x="182" y="42"/>
                  </a:lnTo>
                  <a:lnTo>
                    <a:pt x="184" y="44"/>
                  </a:lnTo>
                  <a:lnTo>
                    <a:pt x="186" y="44"/>
                  </a:lnTo>
                  <a:lnTo>
                    <a:pt x="186" y="46"/>
                  </a:lnTo>
                  <a:lnTo>
                    <a:pt x="184" y="48"/>
                  </a:lnTo>
                  <a:lnTo>
                    <a:pt x="186" y="48"/>
                  </a:lnTo>
                  <a:lnTo>
                    <a:pt x="186" y="50"/>
                  </a:lnTo>
                  <a:lnTo>
                    <a:pt x="186" y="52"/>
                  </a:lnTo>
                  <a:lnTo>
                    <a:pt x="184" y="52"/>
                  </a:lnTo>
                  <a:lnTo>
                    <a:pt x="182" y="54"/>
                  </a:lnTo>
                  <a:lnTo>
                    <a:pt x="182" y="56"/>
                  </a:lnTo>
                  <a:lnTo>
                    <a:pt x="184" y="58"/>
                  </a:lnTo>
                  <a:lnTo>
                    <a:pt x="186" y="58"/>
                  </a:lnTo>
                  <a:lnTo>
                    <a:pt x="188" y="58"/>
                  </a:lnTo>
                  <a:lnTo>
                    <a:pt x="188" y="60"/>
                  </a:lnTo>
                  <a:lnTo>
                    <a:pt x="190" y="60"/>
                  </a:lnTo>
                  <a:lnTo>
                    <a:pt x="192" y="64"/>
                  </a:lnTo>
                  <a:lnTo>
                    <a:pt x="192" y="66"/>
                  </a:lnTo>
                  <a:lnTo>
                    <a:pt x="190" y="66"/>
                  </a:lnTo>
                  <a:lnTo>
                    <a:pt x="186" y="66"/>
                  </a:lnTo>
                  <a:lnTo>
                    <a:pt x="184" y="66"/>
                  </a:lnTo>
                  <a:lnTo>
                    <a:pt x="182" y="66"/>
                  </a:lnTo>
                  <a:lnTo>
                    <a:pt x="180" y="66"/>
                  </a:lnTo>
                  <a:lnTo>
                    <a:pt x="178" y="66"/>
                  </a:lnTo>
                  <a:lnTo>
                    <a:pt x="176" y="68"/>
                  </a:lnTo>
                  <a:lnTo>
                    <a:pt x="174" y="66"/>
                  </a:lnTo>
                  <a:lnTo>
                    <a:pt x="172" y="66"/>
                  </a:lnTo>
                  <a:lnTo>
                    <a:pt x="172" y="64"/>
                  </a:lnTo>
                  <a:lnTo>
                    <a:pt x="170" y="64"/>
                  </a:lnTo>
                  <a:lnTo>
                    <a:pt x="168" y="64"/>
                  </a:lnTo>
                  <a:lnTo>
                    <a:pt x="170" y="66"/>
                  </a:lnTo>
                  <a:lnTo>
                    <a:pt x="168" y="66"/>
                  </a:lnTo>
                  <a:lnTo>
                    <a:pt x="166" y="64"/>
                  </a:lnTo>
                  <a:lnTo>
                    <a:pt x="164" y="64"/>
                  </a:lnTo>
                  <a:lnTo>
                    <a:pt x="162" y="64"/>
                  </a:lnTo>
                  <a:lnTo>
                    <a:pt x="162" y="68"/>
                  </a:lnTo>
                  <a:lnTo>
                    <a:pt x="162" y="70"/>
                  </a:lnTo>
                  <a:lnTo>
                    <a:pt x="164" y="70"/>
                  </a:lnTo>
                  <a:lnTo>
                    <a:pt x="164" y="68"/>
                  </a:lnTo>
                  <a:lnTo>
                    <a:pt x="162" y="68"/>
                  </a:lnTo>
                  <a:lnTo>
                    <a:pt x="164" y="68"/>
                  </a:lnTo>
                  <a:lnTo>
                    <a:pt x="164" y="70"/>
                  </a:lnTo>
                  <a:lnTo>
                    <a:pt x="166" y="70"/>
                  </a:lnTo>
                  <a:lnTo>
                    <a:pt x="166" y="72"/>
                  </a:lnTo>
                  <a:lnTo>
                    <a:pt x="164" y="70"/>
                  </a:lnTo>
                  <a:lnTo>
                    <a:pt x="162" y="70"/>
                  </a:lnTo>
                  <a:lnTo>
                    <a:pt x="160" y="70"/>
                  </a:lnTo>
                  <a:lnTo>
                    <a:pt x="156" y="68"/>
                  </a:lnTo>
                  <a:lnTo>
                    <a:pt x="154" y="68"/>
                  </a:lnTo>
                  <a:lnTo>
                    <a:pt x="156" y="68"/>
                  </a:lnTo>
                  <a:lnTo>
                    <a:pt x="158" y="70"/>
                  </a:lnTo>
                  <a:lnTo>
                    <a:pt x="160" y="70"/>
                  </a:lnTo>
                  <a:lnTo>
                    <a:pt x="162" y="70"/>
                  </a:lnTo>
                  <a:lnTo>
                    <a:pt x="162" y="72"/>
                  </a:lnTo>
                  <a:lnTo>
                    <a:pt x="160" y="72"/>
                  </a:lnTo>
                  <a:lnTo>
                    <a:pt x="158" y="72"/>
                  </a:lnTo>
                  <a:lnTo>
                    <a:pt x="156" y="72"/>
                  </a:lnTo>
                  <a:lnTo>
                    <a:pt x="158" y="72"/>
                  </a:lnTo>
                  <a:lnTo>
                    <a:pt x="160" y="72"/>
                  </a:lnTo>
                  <a:lnTo>
                    <a:pt x="160" y="74"/>
                  </a:lnTo>
                  <a:lnTo>
                    <a:pt x="158" y="74"/>
                  </a:lnTo>
                  <a:lnTo>
                    <a:pt x="154" y="74"/>
                  </a:lnTo>
                  <a:lnTo>
                    <a:pt x="152" y="74"/>
                  </a:lnTo>
                  <a:lnTo>
                    <a:pt x="150" y="74"/>
                  </a:lnTo>
                  <a:lnTo>
                    <a:pt x="152" y="74"/>
                  </a:lnTo>
                  <a:lnTo>
                    <a:pt x="152" y="76"/>
                  </a:lnTo>
                  <a:lnTo>
                    <a:pt x="154" y="76"/>
                  </a:lnTo>
                  <a:lnTo>
                    <a:pt x="154" y="78"/>
                  </a:lnTo>
                  <a:lnTo>
                    <a:pt x="152" y="78"/>
                  </a:lnTo>
                  <a:lnTo>
                    <a:pt x="152" y="76"/>
                  </a:lnTo>
                  <a:lnTo>
                    <a:pt x="150" y="76"/>
                  </a:lnTo>
                  <a:lnTo>
                    <a:pt x="148" y="74"/>
                  </a:lnTo>
                  <a:lnTo>
                    <a:pt x="148" y="76"/>
                  </a:lnTo>
                  <a:lnTo>
                    <a:pt x="150" y="76"/>
                  </a:lnTo>
                  <a:lnTo>
                    <a:pt x="152" y="78"/>
                  </a:lnTo>
                  <a:lnTo>
                    <a:pt x="154" y="80"/>
                  </a:lnTo>
                  <a:lnTo>
                    <a:pt x="154" y="82"/>
                  </a:lnTo>
                  <a:lnTo>
                    <a:pt x="152" y="82"/>
                  </a:lnTo>
                  <a:lnTo>
                    <a:pt x="150" y="84"/>
                  </a:lnTo>
                  <a:lnTo>
                    <a:pt x="148" y="84"/>
                  </a:lnTo>
                  <a:lnTo>
                    <a:pt x="148" y="86"/>
                  </a:lnTo>
                  <a:lnTo>
                    <a:pt x="146" y="86"/>
                  </a:lnTo>
                  <a:lnTo>
                    <a:pt x="146" y="88"/>
                  </a:lnTo>
                  <a:lnTo>
                    <a:pt x="148" y="88"/>
                  </a:lnTo>
                  <a:lnTo>
                    <a:pt x="150" y="88"/>
                  </a:lnTo>
                  <a:lnTo>
                    <a:pt x="150" y="90"/>
                  </a:lnTo>
                  <a:lnTo>
                    <a:pt x="148" y="88"/>
                  </a:lnTo>
                  <a:lnTo>
                    <a:pt x="146" y="88"/>
                  </a:lnTo>
                  <a:lnTo>
                    <a:pt x="148" y="90"/>
                  </a:lnTo>
                  <a:lnTo>
                    <a:pt x="150" y="92"/>
                  </a:lnTo>
                  <a:lnTo>
                    <a:pt x="152" y="92"/>
                  </a:lnTo>
                  <a:lnTo>
                    <a:pt x="154" y="92"/>
                  </a:lnTo>
                  <a:lnTo>
                    <a:pt x="156" y="92"/>
                  </a:lnTo>
                  <a:lnTo>
                    <a:pt x="156" y="94"/>
                  </a:lnTo>
                  <a:lnTo>
                    <a:pt x="154" y="96"/>
                  </a:lnTo>
                  <a:lnTo>
                    <a:pt x="154" y="98"/>
                  </a:lnTo>
                  <a:lnTo>
                    <a:pt x="152" y="98"/>
                  </a:lnTo>
                  <a:lnTo>
                    <a:pt x="150" y="98"/>
                  </a:lnTo>
                  <a:lnTo>
                    <a:pt x="146" y="102"/>
                  </a:lnTo>
                  <a:lnTo>
                    <a:pt x="146" y="104"/>
                  </a:lnTo>
                  <a:lnTo>
                    <a:pt x="144" y="106"/>
                  </a:lnTo>
                  <a:lnTo>
                    <a:pt x="142" y="106"/>
                  </a:lnTo>
                  <a:lnTo>
                    <a:pt x="142" y="108"/>
                  </a:lnTo>
                  <a:lnTo>
                    <a:pt x="142" y="110"/>
                  </a:lnTo>
                  <a:lnTo>
                    <a:pt x="140" y="110"/>
                  </a:lnTo>
                  <a:lnTo>
                    <a:pt x="138" y="110"/>
                  </a:lnTo>
                  <a:lnTo>
                    <a:pt x="136" y="110"/>
                  </a:lnTo>
                  <a:lnTo>
                    <a:pt x="134" y="110"/>
                  </a:lnTo>
                  <a:lnTo>
                    <a:pt x="132" y="112"/>
                  </a:lnTo>
                  <a:lnTo>
                    <a:pt x="130" y="112"/>
                  </a:lnTo>
                  <a:lnTo>
                    <a:pt x="130" y="114"/>
                  </a:lnTo>
                  <a:lnTo>
                    <a:pt x="132" y="114"/>
                  </a:lnTo>
                  <a:lnTo>
                    <a:pt x="130" y="114"/>
                  </a:lnTo>
                  <a:lnTo>
                    <a:pt x="130" y="116"/>
                  </a:lnTo>
                  <a:lnTo>
                    <a:pt x="130" y="114"/>
                  </a:lnTo>
                  <a:lnTo>
                    <a:pt x="128" y="114"/>
                  </a:lnTo>
                  <a:lnTo>
                    <a:pt x="130" y="114"/>
                  </a:lnTo>
                  <a:lnTo>
                    <a:pt x="128" y="114"/>
                  </a:lnTo>
                  <a:lnTo>
                    <a:pt x="126" y="112"/>
                  </a:lnTo>
                  <a:lnTo>
                    <a:pt x="126" y="114"/>
                  </a:lnTo>
                  <a:lnTo>
                    <a:pt x="124" y="114"/>
                  </a:lnTo>
                  <a:lnTo>
                    <a:pt x="122" y="114"/>
                  </a:lnTo>
                  <a:lnTo>
                    <a:pt x="122" y="116"/>
                  </a:lnTo>
                  <a:lnTo>
                    <a:pt x="124" y="116"/>
                  </a:lnTo>
                  <a:lnTo>
                    <a:pt x="122" y="118"/>
                  </a:lnTo>
                  <a:lnTo>
                    <a:pt x="120" y="118"/>
                  </a:lnTo>
                  <a:lnTo>
                    <a:pt x="120" y="120"/>
                  </a:lnTo>
                  <a:lnTo>
                    <a:pt x="118" y="120"/>
                  </a:lnTo>
                  <a:lnTo>
                    <a:pt x="118" y="118"/>
                  </a:lnTo>
                  <a:lnTo>
                    <a:pt x="116" y="118"/>
                  </a:lnTo>
                  <a:lnTo>
                    <a:pt x="116" y="120"/>
                  </a:lnTo>
                  <a:lnTo>
                    <a:pt x="118" y="120"/>
                  </a:lnTo>
                  <a:lnTo>
                    <a:pt x="116" y="120"/>
                  </a:lnTo>
                  <a:lnTo>
                    <a:pt x="114" y="120"/>
                  </a:lnTo>
                  <a:lnTo>
                    <a:pt x="116" y="120"/>
                  </a:lnTo>
                  <a:lnTo>
                    <a:pt x="114" y="120"/>
                  </a:lnTo>
                  <a:lnTo>
                    <a:pt x="114" y="122"/>
                  </a:lnTo>
                  <a:lnTo>
                    <a:pt x="112" y="122"/>
                  </a:lnTo>
                  <a:lnTo>
                    <a:pt x="110" y="124"/>
                  </a:lnTo>
                  <a:lnTo>
                    <a:pt x="108" y="124"/>
                  </a:lnTo>
                  <a:lnTo>
                    <a:pt x="110" y="124"/>
                  </a:lnTo>
                  <a:lnTo>
                    <a:pt x="112" y="124"/>
                  </a:lnTo>
                  <a:lnTo>
                    <a:pt x="112" y="126"/>
                  </a:lnTo>
                  <a:lnTo>
                    <a:pt x="112" y="128"/>
                  </a:lnTo>
                  <a:lnTo>
                    <a:pt x="108" y="130"/>
                  </a:lnTo>
                  <a:lnTo>
                    <a:pt x="106" y="130"/>
                  </a:lnTo>
                  <a:lnTo>
                    <a:pt x="104" y="130"/>
                  </a:lnTo>
                  <a:lnTo>
                    <a:pt x="106" y="128"/>
                  </a:lnTo>
                  <a:lnTo>
                    <a:pt x="104" y="128"/>
                  </a:lnTo>
                  <a:lnTo>
                    <a:pt x="102" y="128"/>
                  </a:lnTo>
                  <a:lnTo>
                    <a:pt x="100" y="126"/>
                  </a:lnTo>
                  <a:lnTo>
                    <a:pt x="100" y="124"/>
                  </a:lnTo>
                  <a:lnTo>
                    <a:pt x="98" y="124"/>
                  </a:lnTo>
                  <a:lnTo>
                    <a:pt x="98" y="126"/>
                  </a:lnTo>
                  <a:lnTo>
                    <a:pt x="100" y="126"/>
                  </a:lnTo>
                  <a:lnTo>
                    <a:pt x="102" y="128"/>
                  </a:lnTo>
                  <a:lnTo>
                    <a:pt x="104" y="130"/>
                  </a:lnTo>
                  <a:lnTo>
                    <a:pt x="104" y="132"/>
                  </a:lnTo>
                  <a:lnTo>
                    <a:pt x="102" y="132"/>
                  </a:lnTo>
                  <a:lnTo>
                    <a:pt x="104" y="132"/>
                  </a:lnTo>
                  <a:lnTo>
                    <a:pt x="104" y="134"/>
                  </a:lnTo>
                  <a:lnTo>
                    <a:pt x="102" y="136"/>
                  </a:lnTo>
                  <a:lnTo>
                    <a:pt x="100" y="136"/>
                  </a:lnTo>
                  <a:lnTo>
                    <a:pt x="98" y="136"/>
                  </a:lnTo>
                  <a:lnTo>
                    <a:pt x="100" y="136"/>
                  </a:lnTo>
                  <a:lnTo>
                    <a:pt x="98" y="136"/>
                  </a:lnTo>
                  <a:lnTo>
                    <a:pt x="96" y="136"/>
                  </a:lnTo>
                  <a:lnTo>
                    <a:pt x="96" y="134"/>
                  </a:lnTo>
                  <a:lnTo>
                    <a:pt x="96" y="136"/>
                  </a:lnTo>
                  <a:lnTo>
                    <a:pt x="94" y="136"/>
                  </a:lnTo>
                  <a:lnTo>
                    <a:pt x="96" y="138"/>
                  </a:lnTo>
                  <a:lnTo>
                    <a:pt x="96" y="140"/>
                  </a:lnTo>
                  <a:lnTo>
                    <a:pt x="98" y="142"/>
                  </a:lnTo>
                  <a:lnTo>
                    <a:pt x="100" y="142"/>
                  </a:lnTo>
                  <a:lnTo>
                    <a:pt x="98" y="142"/>
                  </a:lnTo>
                  <a:lnTo>
                    <a:pt x="96" y="142"/>
                  </a:lnTo>
                  <a:lnTo>
                    <a:pt x="96" y="144"/>
                  </a:lnTo>
                  <a:lnTo>
                    <a:pt x="96" y="146"/>
                  </a:lnTo>
                  <a:lnTo>
                    <a:pt x="96" y="148"/>
                  </a:lnTo>
                  <a:lnTo>
                    <a:pt x="96" y="150"/>
                  </a:lnTo>
                  <a:lnTo>
                    <a:pt x="96" y="152"/>
                  </a:lnTo>
                  <a:lnTo>
                    <a:pt x="98" y="152"/>
                  </a:lnTo>
                  <a:lnTo>
                    <a:pt x="98" y="154"/>
                  </a:lnTo>
                  <a:lnTo>
                    <a:pt x="96" y="154"/>
                  </a:lnTo>
                  <a:lnTo>
                    <a:pt x="96" y="152"/>
                  </a:lnTo>
                  <a:lnTo>
                    <a:pt x="94" y="152"/>
                  </a:lnTo>
                  <a:lnTo>
                    <a:pt x="94" y="154"/>
                  </a:lnTo>
                  <a:lnTo>
                    <a:pt x="96" y="154"/>
                  </a:lnTo>
                  <a:lnTo>
                    <a:pt x="94" y="154"/>
                  </a:lnTo>
                  <a:lnTo>
                    <a:pt x="94" y="156"/>
                  </a:lnTo>
                  <a:lnTo>
                    <a:pt x="96" y="156"/>
                  </a:lnTo>
                  <a:lnTo>
                    <a:pt x="96" y="158"/>
                  </a:lnTo>
                  <a:lnTo>
                    <a:pt x="94" y="158"/>
                  </a:lnTo>
                  <a:lnTo>
                    <a:pt x="96" y="158"/>
                  </a:lnTo>
                  <a:lnTo>
                    <a:pt x="96" y="160"/>
                  </a:lnTo>
                  <a:lnTo>
                    <a:pt x="96" y="162"/>
                  </a:lnTo>
                  <a:lnTo>
                    <a:pt x="96" y="166"/>
                  </a:lnTo>
                  <a:lnTo>
                    <a:pt x="96" y="168"/>
                  </a:lnTo>
                  <a:lnTo>
                    <a:pt x="96" y="170"/>
                  </a:lnTo>
                  <a:lnTo>
                    <a:pt x="98" y="172"/>
                  </a:lnTo>
                  <a:lnTo>
                    <a:pt x="98" y="174"/>
                  </a:lnTo>
                  <a:lnTo>
                    <a:pt x="100" y="176"/>
                  </a:lnTo>
                  <a:lnTo>
                    <a:pt x="102" y="174"/>
                  </a:lnTo>
                  <a:lnTo>
                    <a:pt x="104" y="176"/>
                  </a:lnTo>
                  <a:lnTo>
                    <a:pt x="104" y="178"/>
                  </a:lnTo>
                  <a:lnTo>
                    <a:pt x="106" y="178"/>
                  </a:lnTo>
                  <a:lnTo>
                    <a:pt x="106" y="176"/>
                  </a:lnTo>
                  <a:lnTo>
                    <a:pt x="108" y="176"/>
                  </a:lnTo>
                  <a:lnTo>
                    <a:pt x="110" y="176"/>
                  </a:lnTo>
                  <a:lnTo>
                    <a:pt x="112" y="180"/>
                  </a:lnTo>
                  <a:lnTo>
                    <a:pt x="114" y="182"/>
                  </a:lnTo>
                  <a:lnTo>
                    <a:pt x="116" y="182"/>
                  </a:lnTo>
                  <a:lnTo>
                    <a:pt x="118" y="182"/>
                  </a:lnTo>
                  <a:lnTo>
                    <a:pt x="120" y="182"/>
                  </a:lnTo>
                  <a:lnTo>
                    <a:pt x="122" y="184"/>
                  </a:lnTo>
                  <a:lnTo>
                    <a:pt x="120" y="184"/>
                  </a:lnTo>
                  <a:lnTo>
                    <a:pt x="118" y="184"/>
                  </a:lnTo>
                  <a:lnTo>
                    <a:pt x="118" y="182"/>
                  </a:lnTo>
                  <a:lnTo>
                    <a:pt x="116" y="182"/>
                  </a:lnTo>
                  <a:lnTo>
                    <a:pt x="118" y="184"/>
                  </a:lnTo>
                  <a:lnTo>
                    <a:pt x="118" y="186"/>
                  </a:lnTo>
                  <a:lnTo>
                    <a:pt x="120" y="186"/>
                  </a:lnTo>
                  <a:lnTo>
                    <a:pt x="122" y="186"/>
                  </a:lnTo>
                  <a:lnTo>
                    <a:pt x="124" y="186"/>
                  </a:lnTo>
                  <a:lnTo>
                    <a:pt x="126" y="186"/>
                  </a:lnTo>
                  <a:lnTo>
                    <a:pt x="126" y="188"/>
                  </a:lnTo>
                  <a:lnTo>
                    <a:pt x="128" y="190"/>
                  </a:lnTo>
                  <a:lnTo>
                    <a:pt x="128" y="192"/>
                  </a:lnTo>
                  <a:lnTo>
                    <a:pt x="130" y="192"/>
                  </a:lnTo>
                  <a:lnTo>
                    <a:pt x="130" y="194"/>
                  </a:lnTo>
                  <a:lnTo>
                    <a:pt x="130" y="192"/>
                  </a:lnTo>
                  <a:lnTo>
                    <a:pt x="128" y="192"/>
                  </a:lnTo>
                  <a:lnTo>
                    <a:pt x="128" y="194"/>
                  </a:lnTo>
                  <a:lnTo>
                    <a:pt x="130" y="194"/>
                  </a:lnTo>
                  <a:lnTo>
                    <a:pt x="132" y="194"/>
                  </a:lnTo>
                  <a:lnTo>
                    <a:pt x="132" y="196"/>
                  </a:lnTo>
                  <a:lnTo>
                    <a:pt x="130" y="196"/>
                  </a:lnTo>
                  <a:lnTo>
                    <a:pt x="128" y="196"/>
                  </a:lnTo>
                  <a:lnTo>
                    <a:pt x="126" y="196"/>
                  </a:lnTo>
                  <a:lnTo>
                    <a:pt x="126" y="198"/>
                  </a:lnTo>
                  <a:lnTo>
                    <a:pt x="124" y="198"/>
                  </a:lnTo>
                  <a:lnTo>
                    <a:pt x="120" y="202"/>
                  </a:lnTo>
                  <a:lnTo>
                    <a:pt x="118" y="202"/>
                  </a:lnTo>
                  <a:lnTo>
                    <a:pt x="120" y="202"/>
                  </a:lnTo>
                  <a:lnTo>
                    <a:pt x="116" y="202"/>
                  </a:lnTo>
                  <a:lnTo>
                    <a:pt x="118" y="202"/>
                  </a:lnTo>
                  <a:lnTo>
                    <a:pt x="116" y="202"/>
                  </a:lnTo>
                  <a:lnTo>
                    <a:pt x="114" y="202"/>
                  </a:lnTo>
                  <a:lnTo>
                    <a:pt x="116" y="202"/>
                  </a:lnTo>
                  <a:lnTo>
                    <a:pt x="114" y="202"/>
                  </a:lnTo>
                  <a:lnTo>
                    <a:pt x="112" y="202"/>
                  </a:lnTo>
                  <a:lnTo>
                    <a:pt x="110" y="202"/>
                  </a:lnTo>
                  <a:lnTo>
                    <a:pt x="110" y="200"/>
                  </a:lnTo>
                  <a:lnTo>
                    <a:pt x="110" y="198"/>
                  </a:lnTo>
                  <a:lnTo>
                    <a:pt x="108" y="198"/>
                  </a:lnTo>
                  <a:lnTo>
                    <a:pt x="108" y="196"/>
                  </a:lnTo>
                  <a:lnTo>
                    <a:pt x="108" y="198"/>
                  </a:lnTo>
                  <a:lnTo>
                    <a:pt x="106" y="198"/>
                  </a:lnTo>
                  <a:lnTo>
                    <a:pt x="106" y="196"/>
                  </a:lnTo>
                  <a:lnTo>
                    <a:pt x="106" y="194"/>
                  </a:lnTo>
                  <a:lnTo>
                    <a:pt x="104" y="196"/>
                  </a:lnTo>
                  <a:lnTo>
                    <a:pt x="104" y="198"/>
                  </a:lnTo>
                  <a:lnTo>
                    <a:pt x="106" y="200"/>
                  </a:lnTo>
                  <a:lnTo>
                    <a:pt x="104" y="198"/>
                  </a:lnTo>
                  <a:lnTo>
                    <a:pt x="104" y="196"/>
                  </a:lnTo>
                  <a:lnTo>
                    <a:pt x="106" y="196"/>
                  </a:lnTo>
                  <a:lnTo>
                    <a:pt x="106" y="198"/>
                  </a:lnTo>
                  <a:lnTo>
                    <a:pt x="108" y="198"/>
                  </a:lnTo>
                  <a:lnTo>
                    <a:pt x="110" y="200"/>
                  </a:lnTo>
                  <a:lnTo>
                    <a:pt x="108" y="202"/>
                  </a:lnTo>
                  <a:lnTo>
                    <a:pt x="106" y="200"/>
                  </a:lnTo>
                  <a:lnTo>
                    <a:pt x="104" y="200"/>
                  </a:lnTo>
                  <a:lnTo>
                    <a:pt x="106" y="200"/>
                  </a:lnTo>
                  <a:lnTo>
                    <a:pt x="104" y="200"/>
                  </a:lnTo>
                  <a:lnTo>
                    <a:pt x="102" y="198"/>
                  </a:lnTo>
                  <a:lnTo>
                    <a:pt x="102" y="200"/>
                  </a:lnTo>
                  <a:lnTo>
                    <a:pt x="104" y="200"/>
                  </a:lnTo>
                  <a:lnTo>
                    <a:pt x="104" y="202"/>
                  </a:lnTo>
                  <a:lnTo>
                    <a:pt x="102" y="202"/>
                  </a:lnTo>
                  <a:lnTo>
                    <a:pt x="102" y="200"/>
                  </a:lnTo>
                  <a:lnTo>
                    <a:pt x="100" y="200"/>
                  </a:lnTo>
                  <a:lnTo>
                    <a:pt x="98" y="200"/>
                  </a:lnTo>
                  <a:lnTo>
                    <a:pt x="96" y="200"/>
                  </a:lnTo>
                  <a:lnTo>
                    <a:pt x="96" y="198"/>
                  </a:lnTo>
                  <a:lnTo>
                    <a:pt x="94" y="198"/>
                  </a:lnTo>
                  <a:lnTo>
                    <a:pt x="94" y="200"/>
                  </a:lnTo>
                  <a:lnTo>
                    <a:pt x="92" y="200"/>
                  </a:lnTo>
                  <a:lnTo>
                    <a:pt x="92" y="198"/>
                  </a:lnTo>
                  <a:lnTo>
                    <a:pt x="90" y="198"/>
                  </a:lnTo>
                  <a:lnTo>
                    <a:pt x="88" y="198"/>
                  </a:lnTo>
                  <a:lnTo>
                    <a:pt x="90" y="200"/>
                  </a:lnTo>
                  <a:lnTo>
                    <a:pt x="88" y="200"/>
                  </a:lnTo>
                  <a:lnTo>
                    <a:pt x="86" y="202"/>
                  </a:lnTo>
                  <a:lnTo>
                    <a:pt x="84" y="202"/>
                  </a:lnTo>
                  <a:lnTo>
                    <a:pt x="82" y="202"/>
                  </a:lnTo>
                  <a:lnTo>
                    <a:pt x="82" y="200"/>
                  </a:lnTo>
                  <a:lnTo>
                    <a:pt x="80" y="200"/>
                  </a:lnTo>
                  <a:lnTo>
                    <a:pt x="80" y="202"/>
                  </a:lnTo>
                  <a:lnTo>
                    <a:pt x="82" y="202"/>
                  </a:lnTo>
                  <a:lnTo>
                    <a:pt x="84" y="202"/>
                  </a:lnTo>
                  <a:lnTo>
                    <a:pt x="86" y="202"/>
                  </a:lnTo>
                  <a:lnTo>
                    <a:pt x="92" y="202"/>
                  </a:lnTo>
                  <a:lnTo>
                    <a:pt x="94" y="202"/>
                  </a:lnTo>
                  <a:lnTo>
                    <a:pt x="96" y="202"/>
                  </a:lnTo>
                  <a:lnTo>
                    <a:pt x="94" y="202"/>
                  </a:lnTo>
                  <a:lnTo>
                    <a:pt x="92" y="202"/>
                  </a:lnTo>
                  <a:lnTo>
                    <a:pt x="94" y="200"/>
                  </a:lnTo>
                  <a:lnTo>
                    <a:pt x="96" y="200"/>
                  </a:lnTo>
                  <a:lnTo>
                    <a:pt x="96" y="202"/>
                  </a:lnTo>
                  <a:lnTo>
                    <a:pt x="98" y="202"/>
                  </a:lnTo>
                  <a:lnTo>
                    <a:pt x="100" y="202"/>
                  </a:lnTo>
                  <a:lnTo>
                    <a:pt x="102" y="202"/>
                  </a:lnTo>
                  <a:lnTo>
                    <a:pt x="102" y="204"/>
                  </a:lnTo>
                  <a:lnTo>
                    <a:pt x="100" y="204"/>
                  </a:lnTo>
                  <a:lnTo>
                    <a:pt x="102" y="204"/>
                  </a:lnTo>
                  <a:lnTo>
                    <a:pt x="104" y="204"/>
                  </a:lnTo>
                  <a:lnTo>
                    <a:pt x="102" y="204"/>
                  </a:lnTo>
                  <a:lnTo>
                    <a:pt x="102" y="202"/>
                  </a:lnTo>
                  <a:lnTo>
                    <a:pt x="104" y="202"/>
                  </a:lnTo>
                  <a:lnTo>
                    <a:pt x="104" y="204"/>
                  </a:lnTo>
                  <a:lnTo>
                    <a:pt x="106" y="204"/>
                  </a:lnTo>
                  <a:lnTo>
                    <a:pt x="110" y="204"/>
                  </a:lnTo>
                  <a:lnTo>
                    <a:pt x="112" y="204"/>
                  </a:lnTo>
                  <a:lnTo>
                    <a:pt x="112" y="202"/>
                  </a:lnTo>
                  <a:lnTo>
                    <a:pt x="114" y="202"/>
                  </a:lnTo>
                  <a:lnTo>
                    <a:pt x="116" y="202"/>
                  </a:lnTo>
                  <a:lnTo>
                    <a:pt x="118" y="202"/>
                  </a:lnTo>
                  <a:lnTo>
                    <a:pt x="120" y="202"/>
                  </a:lnTo>
                  <a:lnTo>
                    <a:pt x="122" y="202"/>
                  </a:lnTo>
                  <a:lnTo>
                    <a:pt x="124" y="202"/>
                  </a:lnTo>
                  <a:lnTo>
                    <a:pt x="126" y="202"/>
                  </a:lnTo>
                  <a:lnTo>
                    <a:pt x="126" y="204"/>
                  </a:lnTo>
                  <a:lnTo>
                    <a:pt x="124" y="204"/>
                  </a:lnTo>
                  <a:lnTo>
                    <a:pt x="120" y="204"/>
                  </a:lnTo>
                  <a:lnTo>
                    <a:pt x="120" y="202"/>
                  </a:lnTo>
                  <a:lnTo>
                    <a:pt x="118" y="202"/>
                  </a:lnTo>
                  <a:lnTo>
                    <a:pt x="118" y="204"/>
                  </a:lnTo>
                  <a:lnTo>
                    <a:pt x="120" y="206"/>
                  </a:lnTo>
                  <a:lnTo>
                    <a:pt x="120" y="208"/>
                  </a:lnTo>
                  <a:lnTo>
                    <a:pt x="118" y="208"/>
                  </a:lnTo>
                  <a:lnTo>
                    <a:pt x="116" y="210"/>
                  </a:lnTo>
                  <a:lnTo>
                    <a:pt x="114" y="212"/>
                  </a:lnTo>
                  <a:lnTo>
                    <a:pt x="114" y="214"/>
                  </a:lnTo>
                  <a:lnTo>
                    <a:pt x="112" y="212"/>
                  </a:lnTo>
                  <a:lnTo>
                    <a:pt x="110" y="210"/>
                  </a:lnTo>
                  <a:lnTo>
                    <a:pt x="110" y="208"/>
                  </a:lnTo>
                  <a:lnTo>
                    <a:pt x="108" y="206"/>
                  </a:lnTo>
                  <a:lnTo>
                    <a:pt x="108" y="208"/>
                  </a:lnTo>
                  <a:lnTo>
                    <a:pt x="108" y="210"/>
                  </a:lnTo>
                  <a:lnTo>
                    <a:pt x="108" y="212"/>
                  </a:lnTo>
                  <a:lnTo>
                    <a:pt x="108" y="214"/>
                  </a:lnTo>
                  <a:lnTo>
                    <a:pt x="104" y="216"/>
                  </a:lnTo>
                  <a:lnTo>
                    <a:pt x="102" y="216"/>
                  </a:lnTo>
                  <a:lnTo>
                    <a:pt x="100" y="216"/>
                  </a:lnTo>
                  <a:lnTo>
                    <a:pt x="98" y="216"/>
                  </a:lnTo>
                  <a:lnTo>
                    <a:pt x="100" y="216"/>
                  </a:lnTo>
                  <a:lnTo>
                    <a:pt x="100" y="218"/>
                  </a:lnTo>
                  <a:lnTo>
                    <a:pt x="98" y="218"/>
                  </a:lnTo>
                  <a:lnTo>
                    <a:pt x="96" y="218"/>
                  </a:lnTo>
                  <a:lnTo>
                    <a:pt x="94" y="218"/>
                  </a:lnTo>
                  <a:lnTo>
                    <a:pt x="90" y="218"/>
                  </a:lnTo>
                  <a:lnTo>
                    <a:pt x="88" y="218"/>
                  </a:lnTo>
                  <a:lnTo>
                    <a:pt x="86" y="218"/>
                  </a:lnTo>
                  <a:lnTo>
                    <a:pt x="88" y="218"/>
                  </a:lnTo>
                  <a:lnTo>
                    <a:pt x="90" y="220"/>
                  </a:lnTo>
                  <a:lnTo>
                    <a:pt x="90" y="218"/>
                  </a:lnTo>
                  <a:lnTo>
                    <a:pt x="94" y="218"/>
                  </a:lnTo>
                  <a:lnTo>
                    <a:pt x="96" y="218"/>
                  </a:lnTo>
                  <a:lnTo>
                    <a:pt x="96" y="220"/>
                  </a:lnTo>
                  <a:lnTo>
                    <a:pt x="98" y="222"/>
                  </a:lnTo>
                  <a:lnTo>
                    <a:pt x="96" y="222"/>
                  </a:lnTo>
                  <a:lnTo>
                    <a:pt x="96" y="224"/>
                  </a:lnTo>
                  <a:lnTo>
                    <a:pt x="94" y="222"/>
                  </a:lnTo>
                  <a:lnTo>
                    <a:pt x="92" y="222"/>
                  </a:lnTo>
                  <a:lnTo>
                    <a:pt x="90" y="222"/>
                  </a:lnTo>
                  <a:lnTo>
                    <a:pt x="94" y="222"/>
                  </a:lnTo>
                  <a:lnTo>
                    <a:pt x="96" y="224"/>
                  </a:lnTo>
                  <a:lnTo>
                    <a:pt x="96" y="226"/>
                  </a:lnTo>
                  <a:lnTo>
                    <a:pt x="96" y="228"/>
                  </a:lnTo>
                  <a:lnTo>
                    <a:pt x="96" y="230"/>
                  </a:lnTo>
                  <a:lnTo>
                    <a:pt x="96" y="232"/>
                  </a:lnTo>
                  <a:lnTo>
                    <a:pt x="96" y="234"/>
                  </a:lnTo>
                  <a:lnTo>
                    <a:pt x="96" y="236"/>
                  </a:lnTo>
                  <a:lnTo>
                    <a:pt x="96" y="234"/>
                  </a:lnTo>
                  <a:lnTo>
                    <a:pt x="94" y="232"/>
                  </a:lnTo>
                  <a:lnTo>
                    <a:pt x="94" y="234"/>
                  </a:lnTo>
                  <a:lnTo>
                    <a:pt x="94" y="236"/>
                  </a:lnTo>
                  <a:lnTo>
                    <a:pt x="96" y="238"/>
                  </a:lnTo>
                  <a:lnTo>
                    <a:pt x="94" y="236"/>
                  </a:lnTo>
                  <a:lnTo>
                    <a:pt x="92" y="236"/>
                  </a:lnTo>
                  <a:lnTo>
                    <a:pt x="94" y="236"/>
                  </a:lnTo>
                  <a:lnTo>
                    <a:pt x="96" y="238"/>
                  </a:lnTo>
                  <a:lnTo>
                    <a:pt x="96" y="240"/>
                  </a:lnTo>
                  <a:lnTo>
                    <a:pt x="96" y="242"/>
                  </a:lnTo>
                  <a:lnTo>
                    <a:pt x="96" y="244"/>
                  </a:lnTo>
                  <a:lnTo>
                    <a:pt x="96" y="246"/>
                  </a:lnTo>
                  <a:lnTo>
                    <a:pt x="96" y="248"/>
                  </a:lnTo>
                  <a:lnTo>
                    <a:pt x="96" y="246"/>
                  </a:lnTo>
                  <a:lnTo>
                    <a:pt x="96" y="248"/>
                  </a:lnTo>
                  <a:lnTo>
                    <a:pt x="94" y="250"/>
                  </a:lnTo>
                  <a:lnTo>
                    <a:pt x="96" y="252"/>
                  </a:lnTo>
                  <a:lnTo>
                    <a:pt x="96" y="250"/>
                  </a:lnTo>
                  <a:lnTo>
                    <a:pt x="96" y="252"/>
                  </a:lnTo>
                  <a:lnTo>
                    <a:pt x="96" y="254"/>
                  </a:lnTo>
                  <a:lnTo>
                    <a:pt x="94" y="256"/>
                  </a:lnTo>
                  <a:lnTo>
                    <a:pt x="94" y="258"/>
                  </a:lnTo>
                  <a:lnTo>
                    <a:pt x="94" y="260"/>
                  </a:lnTo>
                  <a:lnTo>
                    <a:pt x="94" y="262"/>
                  </a:lnTo>
                  <a:lnTo>
                    <a:pt x="92" y="262"/>
                  </a:lnTo>
                  <a:lnTo>
                    <a:pt x="90" y="266"/>
                  </a:lnTo>
                  <a:lnTo>
                    <a:pt x="90" y="268"/>
                  </a:lnTo>
                  <a:lnTo>
                    <a:pt x="90" y="270"/>
                  </a:lnTo>
                  <a:lnTo>
                    <a:pt x="88" y="272"/>
                  </a:lnTo>
                  <a:lnTo>
                    <a:pt x="86" y="274"/>
                  </a:lnTo>
                  <a:lnTo>
                    <a:pt x="84" y="274"/>
                  </a:lnTo>
                  <a:lnTo>
                    <a:pt x="82" y="272"/>
                  </a:lnTo>
                  <a:lnTo>
                    <a:pt x="78" y="274"/>
                  </a:lnTo>
                  <a:lnTo>
                    <a:pt x="76" y="274"/>
                  </a:lnTo>
                  <a:lnTo>
                    <a:pt x="72" y="274"/>
                  </a:lnTo>
                  <a:lnTo>
                    <a:pt x="68" y="274"/>
                  </a:lnTo>
                  <a:lnTo>
                    <a:pt x="66" y="274"/>
                  </a:lnTo>
                  <a:lnTo>
                    <a:pt x="66" y="276"/>
                  </a:lnTo>
                  <a:lnTo>
                    <a:pt x="68" y="276"/>
                  </a:lnTo>
                  <a:lnTo>
                    <a:pt x="66" y="276"/>
                  </a:lnTo>
                  <a:lnTo>
                    <a:pt x="64" y="276"/>
                  </a:lnTo>
                  <a:lnTo>
                    <a:pt x="62" y="276"/>
                  </a:lnTo>
                  <a:lnTo>
                    <a:pt x="60" y="278"/>
                  </a:lnTo>
                  <a:lnTo>
                    <a:pt x="58" y="280"/>
                  </a:lnTo>
                  <a:lnTo>
                    <a:pt x="58" y="282"/>
                  </a:lnTo>
                  <a:lnTo>
                    <a:pt x="58" y="284"/>
                  </a:lnTo>
                  <a:lnTo>
                    <a:pt x="60" y="284"/>
                  </a:lnTo>
                  <a:lnTo>
                    <a:pt x="60" y="286"/>
                  </a:lnTo>
                  <a:lnTo>
                    <a:pt x="60" y="288"/>
                  </a:lnTo>
                  <a:lnTo>
                    <a:pt x="62" y="288"/>
                  </a:lnTo>
                  <a:lnTo>
                    <a:pt x="60" y="288"/>
                  </a:lnTo>
                  <a:lnTo>
                    <a:pt x="58" y="292"/>
                  </a:lnTo>
                  <a:lnTo>
                    <a:pt x="56" y="292"/>
                  </a:lnTo>
                  <a:lnTo>
                    <a:pt x="56" y="290"/>
                  </a:lnTo>
                  <a:lnTo>
                    <a:pt x="54" y="290"/>
                  </a:lnTo>
                  <a:lnTo>
                    <a:pt x="52" y="290"/>
                  </a:lnTo>
                  <a:lnTo>
                    <a:pt x="50" y="290"/>
                  </a:lnTo>
                  <a:lnTo>
                    <a:pt x="48" y="290"/>
                  </a:lnTo>
                  <a:lnTo>
                    <a:pt x="48" y="292"/>
                  </a:lnTo>
                  <a:lnTo>
                    <a:pt x="46" y="292"/>
                  </a:lnTo>
                  <a:lnTo>
                    <a:pt x="44" y="292"/>
                  </a:lnTo>
                  <a:lnTo>
                    <a:pt x="38" y="290"/>
                  </a:lnTo>
                  <a:lnTo>
                    <a:pt x="36" y="288"/>
                  </a:lnTo>
                  <a:lnTo>
                    <a:pt x="36" y="286"/>
                  </a:lnTo>
                  <a:lnTo>
                    <a:pt x="38" y="286"/>
                  </a:lnTo>
                  <a:lnTo>
                    <a:pt x="40" y="284"/>
                  </a:lnTo>
                  <a:lnTo>
                    <a:pt x="38" y="284"/>
                  </a:lnTo>
                  <a:lnTo>
                    <a:pt x="36" y="280"/>
                  </a:lnTo>
                  <a:lnTo>
                    <a:pt x="32" y="276"/>
                  </a:lnTo>
                  <a:lnTo>
                    <a:pt x="32" y="274"/>
                  </a:lnTo>
                  <a:lnTo>
                    <a:pt x="30" y="274"/>
                  </a:lnTo>
                  <a:lnTo>
                    <a:pt x="26" y="270"/>
                  </a:lnTo>
                  <a:lnTo>
                    <a:pt x="28" y="270"/>
                  </a:lnTo>
                  <a:lnTo>
                    <a:pt x="30" y="270"/>
                  </a:lnTo>
                  <a:lnTo>
                    <a:pt x="32" y="272"/>
                  </a:lnTo>
                  <a:lnTo>
                    <a:pt x="34" y="272"/>
                  </a:lnTo>
                  <a:lnTo>
                    <a:pt x="34" y="270"/>
                  </a:lnTo>
                  <a:lnTo>
                    <a:pt x="32" y="268"/>
                  </a:lnTo>
                  <a:lnTo>
                    <a:pt x="30" y="268"/>
                  </a:lnTo>
                  <a:lnTo>
                    <a:pt x="30" y="266"/>
                  </a:lnTo>
                  <a:lnTo>
                    <a:pt x="32" y="266"/>
                  </a:lnTo>
                  <a:lnTo>
                    <a:pt x="34" y="266"/>
                  </a:lnTo>
                  <a:lnTo>
                    <a:pt x="36" y="266"/>
                  </a:lnTo>
                  <a:lnTo>
                    <a:pt x="36" y="264"/>
                  </a:lnTo>
                  <a:lnTo>
                    <a:pt x="34" y="264"/>
                  </a:lnTo>
                  <a:lnTo>
                    <a:pt x="34" y="262"/>
                  </a:lnTo>
                  <a:lnTo>
                    <a:pt x="32" y="262"/>
                  </a:lnTo>
                  <a:lnTo>
                    <a:pt x="30" y="262"/>
                  </a:lnTo>
                  <a:lnTo>
                    <a:pt x="28" y="260"/>
                  </a:lnTo>
                  <a:lnTo>
                    <a:pt x="28" y="258"/>
                  </a:lnTo>
                  <a:lnTo>
                    <a:pt x="26" y="256"/>
                  </a:lnTo>
                  <a:lnTo>
                    <a:pt x="24" y="256"/>
                  </a:lnTo>
                  <a:lnTo>
                    <a:pt x="24" y="254"/>
                  </a:lnTo>
                  <a:lnTo>
                    <a:pt x="22" y="254"/>
                  </a:lnTo>
                  <a:lnTo>
                    <a:pt x="22" y="252"/>
                  </a:lnTo>
                  <a:lnTo>
                    <a:pt x="20" y="250"/>
                  </a:lnTo>
                  <a:lnTo>
                    <a:pt x="18" y="250"/>
                  </a:lnTo>
                  <a:lnTo>
                    <a:pt x="20" y="250"/>
                  </a:lnTo>
                  <a:lnTo>
                    <a:pt x="20" y="248"/>
                  </a:lnTo>
                  <a:lnTo>
                    <a:pt x="18" y="246"/>
                  </a:lnTo>
                  <a:lnTo>
                    <a:pt x="16" y="246"/>
                  </a:lnTo>
                  <a:lnTo>
                    <a:pt x="16" y="248"/>
                  </a:lnTo>
                  <a:lnTo>
                    <a:pt x="16" y="246"/>
                  </a:lnTo>
                  <a:lnTo>
                    <a:pt x="14" y="246"/>
                  </a:lnTo>
                  <a:lnTo>
                    <a:pt x="14" y="244"/>
                  </a:lnTo>
                  <a:lnTo>
                    <a:pt x="14" y="242"/>
                  </a:lnTo>
                  <a:lnTo>
                    <a:pt x="14" y="240"/>
                  </a:lnTo>
                  <a:lnTo>
                    <a:pt x="12" y="240"/>
                  </a:lnTo>
                  <a:lnTo>
                    <a:pt x="10" y="240"/>
                  </a:lnTo>
                  <a:lnTo>
                    <a:pt x="10" y="238"/>
                  </a:lnTo>
                  <a:lnTo>
                    <a:pt x="10" y="236"/>
                  </a:lnTo>
                  <a:lnTo>
                    <a:pt x="12" y="236"/>
                  </a:lnTo>
                  <a:lnTo>
                    <a:pt x="12" y="232"/>
                  </a:lnTo>
                  <a:lnTo>
                    <a:pt x="12" y="230"/>
                  </a:lnTo>
                  <a:lnTo>
                    <a:pt x="12" y="228"/>
                  </a:lnTo>
                  <a:lnTo>
                    <a:pt x="14" y="228"/>
                  </a:lnTo>
                  <a:lnTo>
                    <a:pt x="12" y="226"/>
                  </a:lnTo>
                  <a:lnTo>
                    <a:pt x="10" y="226"/>
                  </a:lnTo>
                  <a:lnTo>
                    <a:pt x="8" y="226"/>
                  </a:lnTo>
                  <a:lnTo>
                    <a:pt x="6" y="228"/>
                  </a:lnTo>
                  <a:lnTo>
                    <a:pt x="4" y="226"/>
                  </a:lnTo>
                  <a:lnTo>
                    <a:pt x="2" y="224"/>
                  </a:lnTo>
                  <a:lnTo>
                    <a:pt x="0" y="224"/>
                  </a:lnTo>
                  <a:lnTo>
                    <a:pt x="2" y="222"/>
                  </a:lnTo>
                  <a:lnTo>
                    <a:pt x="2" y="220"/>
                  </a:lnTo>
                  <a:lnTo>
                    <a:pt x="2" y="218"/>
                  </a:lnTo>
                  <a:lnTo>
                    <a:pt x="0" y="218"/>
                  </a:lnTo>
                  <a:lnTo>
                    <a:pt x="0" y="216"/>
                  </a:lnTo>
                  <a:lnTo>
                    <a:pt x="0" y="214"/>
                  </a:lnTo>
                  <a:lnTo>
                    <a:pt x="0" y="212"/>
                  </a:lnTo>
                  <a:lnTo>
                    <a:pt x="0" y="210"/>
                  </a:lnTo>
                  <a:lnTo>
                    <a:pt x="0" y="208"/>
                  </a:lnTo>
                  <a:lnTo>
                    <a:pt x="2" y="208"/>
                  </a:lnTo>
                  <a:lnTo>
                    <a:pt x="4" y="210"/>
                  </a:lnTo>
                  <a:lnTo>
                    <a:pt x="4" y="212"/>
                  </a:lnTo>
                  <a:lnTo>
                    <a:pt x="6" y="212"/>
                  </a:lnTo>
                  <a:close/>
                </a:path>
              </a:pathLst>
            </a:custGeom>
            <a:solidFill>
              <a:srgbClr val="FC6800"/>
            </a:solidFill>
            <a:ln w="3175">
              <a:solidFill>
                <a:schemeClr val="bg1"/>
              </a:solidFill>
              <a:prstDash val="sysDot"/>
              <a:round/>
              <a:headEnd/>
              <a:tailEnd/>
            </a:ln>
          </p:spPr>
          <p:txBody>
            <a:bodyPr/>
            <a:lstStyle/>
            <a:p>
              <a:pPr fontAlgn="base">
                <a:spcBef>
                  <a:spcPct val="0"/>
                </a:spcBef>
                <a:spcAft>
                  <a:spcPct val="0"/>
                </a:spcAft>
              </a:pPr>
              <a:endParaRPr lang="de-DE" sz="2400">
                <a:solidFill>
                  <a:srgbClr val="000000"/>
                </a:solidFill>
                <a:cs typeface="Arial" charset="0"/>
              </a:endParaRPr>
            </a:p>
          </p:txBody>
        </p:sp>
        <p:sp>
          <p:nvSpPr>
            <p:cNvPr id="14735" name="Freeform 2817"/>
            <p:cNvSpPr>
              <a:spLocks/>
            </p:cNvSpPr>
            <p:nvPr/>
          </p:nvSpPr>
          <p:spPr bwMode="auto">
            <a:xfrm>
              <a:off x="4413646" y="1587707"/>
              <a:ext cx="1310" cy="1310"/>
            </a:xfrm>
            <a:custGeom>
              <a:avLst/>
              <a:gdLst>
                <a:gd name="T0" fmla="*/ 0 w 2"/>
                <a:gd name="T1" fmla="*/ 2147483647 h 2"/>
                <a:gd name="T2" fmla="*/ 0 w 2"/>
                <a:gd name="T3" fmla="*/ 0 h 2"/>
                <a:gd name="T4" fmla="*/ 0 w 2"/>
                <a:gd name="T5" fmla="*/ 2147483647 h 2"/>
                <a:gd name="T6" fmla="*/ 2147483647 w 2"/>
                <a:gd name="T7" fmla="*/ 2147483647 h 2"/>
                <a:gd name="T8" fmla="*/ 0 w 2"/>
                <a:gd name="T9" fmla="*/ 2147483647 h 2"/>
                <a:gd name="T10" fmla="*/ 0 60000 65536"/>
                <a:gd name="T11" fmla="*/ 0 60000 65536"/>
                <a:gd name="T12" fmla="*/ 0 60000 65536"/>
                <a:gd name="T13" fmla="*/ 0 60000 65536"/>
                <a:gd name="T14" fmla="*/ 0 60000 65536"/>
                <a:gd name="T15" fmla="*/ 0 w 2"/>
                <a:gd name="T16" fmla="*/ 0 h 2"/>
                <a:gd name="T17" fmla="*/ 2 w 2"/>
                <a:gd name="T18" fmla="*/ 2 h 2"/>
              </a:gdLst>
              <a:ahLst/>
              <a:cxnLst>
                <a:cxn ang="T10">
                  <a:pos x="T0" y="T1"/>
                </a:cxn>
                <a:cxn ang="T11">
                  <a:pos x="T2" y="T3"/>
                </a:cxn>
                <a:cxn ang="T12">
                  <a:pos x="T4" y="T5"/>
                </a:cxn>
                <a:cxn ang="T13">
                  <a:pos x="T6" y="T7"/>
                </a:cxn>
                <a:cxn ang="T14">
                  <a:pos x="T8" y="T9"/>
                </a:cxn>
              </a:cxnLst>
              <a:rect l="T15" t="T16" r="T17" b="T18"/>
              <a:pathLst>
                <a:path w="2" h="2">
                  <a:moveTo>
                    <a:pt x="0" y="2"/>
                  </a:moveTo>
                  <a:lnTo>
                    <a:pt x="0" y="0"/>
                  </a:lnTo>
                  <a:lnTo>
                    <a:pt x="0" y="2"/>
                  </a:lnTo>
                  <a:lnTo>
                    <a:pt x="2" y="2"/>
                  </a:lnTo>
                  <a:lnTo>
                    <a:pt x="0" y="2"/>
                  </a:lnTo>
                  <a:close/>
                </a:path>
              </a:pathLst>
            </a:custGeom>
            <a:noFill/>
            <a:ln w="3175">
              <a:solidFill>
                <a:schemeClr val="bg1"/>
              </a:solidFill>
              <a:prstDash val="sysDot"/>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lang="de-DE" sz="2400">
                <a:solidFill>
                  <a:srgbClr val="000000"/>
                </a:solidFill>
                <a:cs typeface="Arial" charset="0"/>
              </a:endParaRPr>
            </a:p>
          </p:txBody>
        </p:sp>
        <p:sp>
          <p:nvSpPr>
            <p:cNvPr id="14736" name="Rectangle 2818"/>
            <p:cNvSpPr>
              <a:spLocks noChangeArrowheads="1"/>
            </p:cNvSpPr>
            <p:nvPr/>
          </p:nvSpPr>
          <p:spPr bwMode="auto">
            <a:xfrm>
              <a:off x="4375674" y="1607348"/>
              <a:ext cx="1310" cy="1310"/>
            </a:xfrm>
            <a:prstGeom prst="rect">
              <a:avLst/>
            </a:prstGeom>
            <a:noFill/>
            <a:ln w="3175">
              <a:solidFill>
                <a:schemeClr val="bg1"/>
              </a:solidFill>
              <a:prstDash val="sysDot"/>
              <a:miter lim="800000"/>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lang="de-DE" sz="2400">
                <a:solidFill>
                  <a:srgbClr val="000000"/>
                </a:solidFill>
                <a:cs typeface="Arial" charset="0"/>
              </a:endParaRPr>
            </a:p>
          </p:txBody>
        </p:sp>
        <p:sp>
          <p:nvSpPr>
            <p:cNvPr id="14737" name="Rectangle 2819"/>
            <p:cNvSpPr>
              <a:spLocks noChangeArrowheads="1"/>
            </p:cNvSpPr>
            <p:nvPr/>
          </p:nvSpPr>
          <p:spPr bwMode="auto">
            <a:xfrm>
              <a:off x="4367818" y="1611276"/>
              <a:ext cx="0" cy="2619"/>
            </a:xfrm>
            <a:prstGeom prst="rect">
              <a:avLst/>
            </a:prstGeom>
            <a:noFill/>
            <a:ln w="3175">
              <a:solidFill>
                <a:schemeClr val="bg1"/>
              </a:solidFill>
              <a:prstDash val="sysDot"/>
              <a:miter lim="800000"/>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lang="de-DE" sz="2400">
                <a:solidFill>
                  <a:srgbClr val="000000"/>
                </a:solidFill>
                <a:cs typeface="Arial" charset="0"/>
              </a:endParaRPr>
            </a:p>
          </p:txBody>
        </p:sp>
        <p:sp>
          <p:nvSpPr>
            <p:cNvPr id="14738" name="Freeform 2820"/>
            <p:cNvSpPr>
              <a:spLocks/>
            </p:cNvSpPr>
            <p:nvPr/>
          </p:nvSpPr>
          <p:spPr bwMode="auto">
            <a:xfrm>
              <a:off x="4386149" y="1647940"/>
              <a:ext cx="3929" cy="2619"/>
            </a:xfrm>
            <a:custGeom>
              <a:avLst/>
              <a:gdLst>
                <a:gd name="T0" fmla="*/ 2147483647 w 4"/>
                <a:gd name="T1" fmla="*/ 2147483647 h 4"/>
                <a:gd name="T2" fmla="*/ 2147483647 w 4"/>
                <a:gd name="T3" fmla="*/ 2147483647 h 4"/>
                <a:gd name="T4" fmla="*/ 2147483647 w 4"/>
                <a:gd name="T5" fmla="*/ 2147483647 h 4"/>
                <a:gd name="T6" fmla="*/ 0 w 4"/>
                <a:gd name="T7" fmla="*/ 0 h 4"/>
                <a:gd name="T8" fmla="*/ 2147483647 w 4"/>
                <a:gd name="T9" fmla="*/ 0 h 4"/>
                <a:gd name="T10" fmla="*/ 2147483647 w 4"/>
                <a:gd name="T11" fmla="*/ 2147483647 h 4"/>
                <a:gd name="T12" fmla="*/ 2147483647 w 4"/>
                <a:gd name="T13" fmla="*/ 2147483647 h 4"/>
                <a:gd name="T14" fmla="*/ 0 60000 65536"/>
                <a:gd name="T15" fmla="*/ 0 60000 65536"/>
                <a:gd name="T16" fmla="*/ 0 60000 65536"/>
                <a:gd name="T17" fmla="*/ 0 60000 65536"/>
                <a:gd name="T18" fmla="*/ 0 60000 65536"/>
                <a:gd name="T19" fmla="*/ 0 60000 65536"/>
                <a:gd name="T20" fmla="*/ 0 60000 65536"/>
                <a:gd name="T21" fmla="*/ 0 w 4"/>
                <a:gd name="T22" fmla="*/ 0 h 4"/>
                <a:gd name="T23" fmla="*/ 4 w 4"/>
                <a:gd name="T24" fmla="*/ 4 h 4"/>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4" h="4">
                  <a:moveTo>
                    <a:pt x="4" y="4"/>
                  </a:moveTo>
                  <a:lnTo>
                    <a:pt x="2" y="4"/>
                  </a:lnTo>
                  <a:lnTo>
                    <a:pt x="2" y="2"/>
                  </a:lnTo>
                  <a:lnTo>
                    <a:pt x="0" y="0"/>
                  </a:lnTo>
                  <a:lnTo>
                    <a:pt x="2" y="0"/>
                  </a:lnTo>
                  <a:lnTo>
                    <a:pt x="2" y="2"/>
                  </a:lnTo>
                  <a:lnTo>
                    <a:pt x="4" y="4"/>
                  </a:lnTo>
                  <a:close/>
                </a:path>
              </a:pathLst>
            </a:custGeom>
            <a:noFill/>
            <a:ln w="3175">
              <a:solidFill>
                <a:schemeClr val="bg1"/>
              </a:solidFill>
              <a:prstDash val="sysDot"/>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lang="de-DE" sz="2400">
                <a:solidFill>
                  <a:srgbClr val="000000"/>
                </a:solidFill>
                <a:cs typeface="Arial" charset="0"/>
              </a:endParaRPr>
            </a:p>
          </p:txBody>
        </p:sp>
        <p:sp>
          <p:nvSpPr>
            <p:cNvPr id="14739" name="Freeform 2821"/>
            <p:cNvSpPr>
              <a:spLocks/>
            </p:cNvSpPr>
            <p:nvPr/>
          </p:nvSpPr>
          <p:spPr bwMode="auto">
            <a:xfrm>
              <a:off x="4391387" y="1664961"/>
              <a:ext cx="3929" cy="2619"/>
            </a:xfrm>
            <a:custGeom>
              <a:avLst/>
              <a:gdLst>
                <a:gd name="T0" fmla="*/ 2147483647 w 4"/>
                <a:gd name="T1" fmla="*/ 2147483647 h 2"/>
                <a:gd name="T2" fmla="*/ 0 w 4"/>
                <a:gd name="T3" fmla="*/ 2147483647 h 2"/>
                <a:gd name="T4" fmla="*/ 0 w 4"/>
                <a:gd name="T5" fmla="*/ 0 h 2"/>
                <a:gd name="T6" fmla="*/ 2147483647 w 4"/>
                <a:gd name="T7" fmla="*/ 0 h 2"/>
                <a:gd name="T8" fmla="*/ 2147483647 w 4"/>
                <a:gd name="T9" fmla="*/ 0 h 2"/>
                <a:gd name="T10" fmla="*/ 2147483647 w 4"/>
                <a:gd name="T11" fmla="*/ 0 h 2"/>
                <a:gd name="T12" fmla="*/ 2147483647 w 4"/>
                <a:gd name="T13" fmla="*/ 2147483647 h 2"/>
                <a:gd name="T14" fmla="*/ 0 60000 65536"/>
                <a:gd name="T15" fmla="*/ 0 60000 65536"/>
                <a:gd name="T16" fmla="*/ 0 60000 65536"/>
                <a:gd name="T17" fmla="*/ 0 60000 65536"/>
                <a:gd name="T18" fmla="*/ 0 60000 65536"/>
                <a:gd name="T19" fmla="*/ 0 60000 65536"/>
                <a:gd name="T20" fmla="*/ 0 60000 65536"/>
                <a:gd name="T21" fmla="*/ 0 w 4"/>
                <a:gd name="T22" fmla="*/ 0 h 2"/>
                <a:gd name="T23" fmla="*/ 4 w 4"/>
                <a:gd name="T24" fmla="*/ 2 h 2"/>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4" h="2">
                  <a:moveTo>
                    <a:pt x="2" y="2"/>
                  </a:moveTo>
                  <a:lnTo>
                    <a:pt x="0" y="2"/>
                  </a:lnTo>
                  <a:lnTo>
                    <a:pt x="0" y="0"/>
                  </a:lnTo>
                  <a:lnTo>
                    <a:pt x="2" y="0"/>
                  </a:lnTo>
                  <a:lnTo>
                    <a:pt x="4" y="0"/>
                  </a:lnTo>
                  <a:lnTo>
                    <a:pt x="2" y="0"/>
                  </a:lnTo>
                  <a:lnTo>
                    <a:pt x="2" y="2"/>
                  </a:lnTo>
                  <a:close/>
                </a:path>
              </a:pathLst>
            </a:custGeom>
            <a:noFill/>
            <a:ln w="3175">
              <a:solidFill>
                <a:schemeClr val="bg1"/>
              </a:solidFill>
              <a:prstDash val="sysDot"/>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lang="de-DE" sz="2400">
                <a:solidFill>
                  <a:srgbClr val="000000"/>
                </a:solidFill>
                <a:cs typeface="Arial" charset="0"/>
              </a:endParaRPr>
            </a:p>
          </p:txBody>
        </p:sp>
        <p:sp>
          <p:nvSpPr>
            <p:cNvPr id="14740" name="Freeform 2822"/>
            <p:cNvSpPr>
              <a:spLocks/>
            </p:cNvSpPr>
            <p:nvPr/>
          </p:nvSpPr>
          <p:spPr bwMode="auto">
            <a:xfrm>
              <a:off x="4370437" y="1667579"/>
              <a:ext cx="2619" cy="0"/>
            </a:xfrm>
            <a:custGeom>
              <a:avLst/>
              <a:gdLst>
                <a:gd name="T0" fmla="*/ 2147483647 w 4"/>
                <a:gd name="T1" fmla="*/ 0 w 4"/>
                <a:gd name="T2" fmla="*/ 0 w 4"/>
                <a:gd name="T3" fmla="*/ 2147483647 w 4"/>
                <a:gd name="T4" fmla="*/ 2147483647 w 4"/>
                <a:gd name="T5" fmla="*/ 2147483647 w 4"/>
                <a:gd name="T6" fmla="*/ 2147483647 w 4"/>
                <a:gd name="T7" fmla="*/ 0 60000 65536"/>
                <a:gd name="T8" fmla="*/ 0 60000 65536"/>
                <a:gd name="T9" fmla="*/ 0 60000 65536"/>
                <a:gd name="T10" fmla="*/ 0 60000 65536"/>
                <a:gd name="T11" fmla="*/ 0 60000 65536"/>
                <a:gd name="T12" fmla="*/ 0 60000 65536"/>
                <a:gd name="T13" fmla="*/ 0 60000 65536"/>
                <a:gd name="T14" fmla="*/ 0 w 4"/>
                <a:gd name="T15" fmla="*/ 4 w 4"/>
              </a:gdLst>
              <a:ahLst/>
              <a:cxnLst>
                <a:cxn ang="T7">
                  <a:pos x="T0" y="0"/>
                </a:cxn>
                <a:cxn ang="T8">
                  <a:pos x="T1" y="0"/>
                </a:cxn>
                <a:cxn ang="T9">
                  <a:pos x="T2" y="0"/>
                </a:cxn>
                <a:cxn ang="T10">
                  <a:pos x="T3" y="0"/>
                </a:cxn>
                <a:cxn ang="T11">
                  <a:pos x="T4" y="0"/>
                </a:cxn>
                <a:cxn ang="T12">
                  <a:pos x="T5" y="0"/>
                </a:cxn>
                <a:cxn ang="T13">
                  <a:pos x="T6" y="0"/>
                </a:cxn>
              </a:cxnLst>
              <a:rect l="T14" t="0" r="T15" b="0"/>
              <a:pathLst>
                <a:path w="4">
                  <a:moveTo>
                    <a:pt x="2" y="0"/>
                  </a:moveTo>
                  <a:lnTo>
                    <a:pt x="0" y="0"/>
                  </a:lnTo>
                  <a:lnTo>
                    <a:pt x="2" y="0"/>
                  </a:lnTo>
                  <a:lnTo>
                    <a:pt x="4" y="0"/>
                  </a:lnTo>
                  <a:lnTo>
                    <a:pt x="2" y="0"/>
                  </a:lnTo>
                  <a:close/>
                </a:path>
              </a:pathLst>
            </a:custGeom>
            <a:noFill/>
            <a:ln w="3175">
              <a:solidFill>
                <a:schemeClr val="bg1"/>
              </a:solidFill>
              <a:prstDash val="sysDot"/>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lang="de-DE" sz="2400">
                <a:solidFill>
                  <a:srgbClr val="000000"/>
                </a:solidFill>
                <a:cs typeface="Arial" charset="0"/>
              </a:endParaRPr>
            </a:p>
          </p:txBody>
        </p:sp>
        <p:sp>
          <p:nvSpPr>
            <p:cNvPr id="14741" name="Freeform 2823"/>
            <p:cNvSpPr>
              <a:spLocks/>
            </p:cNvSpPr>
            <p:nvPr/>
          </p:nvSpPr>
          <p:spPr bwMode="auto">
            <a:xfrm>
              <a:off x="4376983" y="1667579"/>
              <a:ext cx="3929" cy="0"/>
            </a:xfrm>
            <a:custGeom>
              <a:avLst/>
              <a:gdLst>
                <a:gd name="T0" fmla="*/ 2147483647 w 4"/>
                <a:gd name="T1" fmla="*/ 0 h 2"/>
                <a:gd name="T2" fmla="*/ 2147483647 w 4"/>
                <a:gd name="T3" fmla="*/ 0 h 2"/>
                <a:gd name="T4" fmla="*/ 2147483647 w 4"/>
                <a:gd name="T5" fmla="*/ 0 h 2"/>
                <a:gd name="T6" fmla="*/ 0 w 4"/>
                <a:gd name="T7" fmla="*/ 0 h 2"/>
                <a:gd name="T8" fmla="*/ 2147483647 w 4"/>
                <a:gd name="T9" fmla="*/ 0 h 2"/>
                <a:gd name="T10" fmla="*/ 2147483647 w 4"/>
                <a:gd name="T11" fmla="*/ 0 h 2"/>
                <a:gd name="T12" fmla="*/ 2147483647 w 4"/>
                <a:gd name="T13" fmla="*/ 0 h 2"/>
                <a:gd name="T14" fmla="*/ 2147483647 w 4"/>
                <a:gd name="T15" fmla="*/ 0 h 2"/>
                <a:gd name="T16" fmla="*/ 0 w 4"/>
                <a:gd name="T17" fmla="*/ 0 h 2"/>
                <a:gd name="T18" fmla="*/ 2147483647 w 4"/>
                <a:gd name="T19" fmla="*/ 0 h 2"/>
                <a:gd name="T20" fmla="*/ 2147483647 w 4"/>
                <a:gd name="T21" fmla="*/ 0 h 2"/>
                <a:gd name="T22" fmla="*/ 2147483647 w 4"/>
                <a:gd name="T23" fmla="*/ 0 h 2"/>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4"/>
                <a:gd name="T37" fmla="*/ 0 h 2"/>
                <a:gd name="T38" fmla="*/ 4 w 4"/>
                <a:gd name="T39" fmla="*/ 0 h 2"/>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4" h="2">
                  <a:moveTo>
                    <a:pt x="4" y="2"/>
                  </a:moveTo>
                  <a:lnTo>
                    <a:pt x="2" y="2"/>
                  </a:lnTo>
                  <a:lnTo>
                    <a:pt x="2" y="0"/>
                  </a:lnTo>
                  <a:lnTo>
                    <a:pt x="0" y="0"/>
                  </a:lnTo>
                  <a:lnTo>
                    <a:pt x="2" y="0"/>
                  </a:lnTo>
                  <a:lnTo>
                    <a:pt x="4" y="2"/>
                  </a:lnTo>
                  <a:lnTo>
                    <a:pt x="4" y="0"/>
                  </a:lnTo>
                  <a:lnTo>
                    <a:pt x="2" y="0"/>
                  </a:lnTo>
                  <a:lnTo>
                    <a:pt x="0" y="0"/>
                  </a:lnTo>
                  <a:lnTo>
                    <a:pt x="2" y="0"/>
                  </a:lnTo>
                  <a:lnTo>
                    <a:pt x="4" y="0"/>
                  </a:lnTo>
                  <a:lnTo>
                    <a:pt x="4" y="2"/>
                  </a:lnTo>
                  <a:close/>
                </a:path>
              </a:pathLst>
            </a:custGeom>
            <a:noFill/>
            <a:ln w="3175">
              <a:solidFill>
                <a:schemeClr val="bg1"/>
              </a:solidFill>
              <a:prstDash val="sysDot"/>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lang="de-DE" sz="2400">
                <a:solidFill>
                  <a:srgbClr val="000000"/>
                </a:solidFill>
                <a:cs typeface="Arial" charset="0"/>
              </a:endParaRPr>
            </a:p>
          </p:txBody>
        </p:sp>
        <p:sp>
          <p:nvSpPr>
            <p:cNvPr id="14742" name="Freeform 2824"/>
            <p:cNvSpPr>
              <a:spLocks/>
            </p:cNvSpPr>
            <p:nvPr/>
          </p:nvSpPr>
          <p:spPr bwMode="auto">
            <a:xfrm>
              <a:off x="4390077" y="1667579"/>
              <a:ext cx="2619" cy="1310"/>
            </a:xfrm>
            <a:custGeom>
              <a:avLst/>
              <a:gdLst>
                <a:gd name="T0" fmla="*/ 2147483647 w 4"/>
                <a:gd name="T1" fmla="*/ 0 h 1588"/>
                <a:gd name="T2" fmla="*/ 2147483647 w 4"/>
                <a:gd name="T3" fmla="*/ 0 h 1588"/>
                <a:gd name="T4" fmla="*/ 0 w 4"/>
                <a:gd name="T5" fmla="*/ 0 h 1588"/>
                <a:gd name="T6" fmla="*/ 2147483647 w 4"/>
                <a:gd name="T7" fmla="*/ 0 h 1588"/>
                <a:gd name="T8" fmla="*/ 2147483647 w 4"/>
                <a:gd name="T9" fmla="*/ 0 h 1588"/>
                <a:gd name="T10" fmla="*/ 0 60000 65536"/>
                <a:gd name="T11" fmla="*/ 0 60000 65536"/>
                <a:gd name="T12" fmla="*/ 0 60000 65536"/>
                <a:gd name="T13" fmla="*/ 0 60000 65536"/>
                <a:gd name="T14" fmla="*/ 0 60000 65536"/>
                <a:gd name="T15" fmla="*/ 0 w 4"/>
                <a:gd name="T16" fmla="*/ 0 h 1588"/>
                <a:gd name="T17" fmla="*/ 4 w 4"/>
                <a:gd name="T18" fmla="*/ 1588 h 1588"/>
              </a:gdLst>
              <a:ahLst/>
              <a:cxnLst>
                <a:cxn ang="T10">
                  <a:pos x="T0" y="T1"/>
                </a:cxn>
                <a:cxn ang="T11">
                  <a:pos x="T2" y="T3"/>
                </a:cxn>
                <a:cxn ang="T12">
                  <a:pos x="T4" y="T5"/>
                </a:cxn>
                <a:cxn ang="T13">
                  <a:pos x="T6" y="T7"/>
                </a:cxn>
                <a:cxn ang="T14">
                  <a:pos x="T8" y="T9"/>
                </a:cxn>
              </a:cxnLst>
              <a:rect l="T15" t="T16" r="T17" b="T18"/>
              <a:pathLst>
                <a:path w="4" h="1588">
                  <a:moveTo>
                    <a:pt x="4" y="0"/>
                  </a:moveTo>
                  <a:lnTo>
                    <a:pt x="2" y="0"/>
                  </a:lnTo>
                  <a:lnTo>
                    <a:pt x="0" y="0"/>
                  </a:lnTo>
                  <a:lnTo>
                    <a:pt x="2" y="0"/>
                  </a:lnTo>
                  <a:lnTo>
                    <a:pt x="4" y="0"/>
                  </a:lnTo>
                  <a:close/>
                </a:path>
              </a:pathLst>
            </a:custGeom>
            <a:noFill/>
            <a:ln w="3175">
              <a:solidFill>
                <a:schemeClr val="bg1"/>
              </a:solidFill>
              <a:prstDash val="sysDot"/>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lang="de-DE" sz="2400">
                <a:solidFill>
                  <a:srgbClr val="000000"/>
                </a:solidFill>
                <a:cs typeface="Arial" charset="0"/>
              </a:endParaRPr>
            </a:p>
          </p:txBody>
        </p:sp>
        <p:sp>
          <p:nvSpPr>
            <p:cNvPr id="14743" name="Freeform 2825"/>
            <p:cNvSpPr>
              <a:spLocks/>
            </p:cNvSpPr>
            <p:nvPr/>
          </p:nvSpPr>
          <p:spPr bwMode="auto">
            <a:xfrm>
              <a:off x="4390077" y="1671509"/>
              <a:ext cx="2619" cy="1310"/>
            </a:xfrm>
            <a:custGeom>
              <a:avLst/>
              <a:gdLst>
                <a:gd name="T0" fmla="*/ 2147483647 w 4"/>
                <a:gd name="T1" fmla="*/ 2147483647 h 2"/>
                <a:gd name="T2" fmla="*/ 0 w 4"/>
                <a:gd name="T3" fmla="*/ 2147483647 h 2"/>
                <a:gd name="T4" fmla="*/ 2147483647 w 4"/>
                <a:gd name="T5" fmla="*/ 0 h 2"/>
                <a:gd name="T6" fmla="*/ 2147483647 w 4"/>
                <a:gd name="T7" fmla="*/ 0 h 2"/>
                <a:gd name="T8" fmla="*/ 2147483647 w 4"/>
                <a:gd name="T9" fmla="*/ 2147483647 h 2"/>
                <a:gd name="T10" fmla="*/ 0 60000 65536"/>
                <a:gd name="T11" fmla="*/ 0 60000 65536"/>
                <a:gd name="T12" fmla="*/ 0 60000 65536"/>
                <a:gd name="T13" fmla="*/ 0 60000 65536"/>
                <a:gd name="T14" fmla="*/ 0 60000 65536"/>
                <a:gd name="T15" fmla="*/ 0 w 4"/>
                <a:gd name="T16" fmla="*/ 0 h 2"/>
                <a:gd name="T17" fmla="*/ 4 w 4"/>
                <a:gd name="T18" fmla="*/ 2 h 2"/>
              </a:gdLst>
              <a:ahLst/>
              <a:cxnLst>
                <a:cxn ang="T10">
                  <a:pos x="T0" y="T1"/>
                </a:cxn>
                <a:cxn ang="T11">
                  <a:pos x="T2" y="T3"/>
                </a:cxn>
                <a:cxn ang="T12">
                  <a:pos x="T4" y="T5"/>
                </a:cxn>
                <a:cxn ang="T13">
                  <a:pos x="T6" y="T7"/>
                </a:cxn>
                <a:cxn ang="T14">
                  <a:pos x="T8" y="T9"/>
                </a:cxn>
              </a:cxnLst>
              <a:rect l="T15" t="T16" r="T17" b="T18"/>
              <a:pathLst>
                <a:path w="4" h="2">
                  <a:moveTo>
                    <a:pt x="2" y="2"/>
                  </a:moveTo>
                  <a:lnTo>
                    <a:pt x="0" y="2"/>
                  </a:lnTo>
                  <a:lnTo>
                    <a:pt x="2" y="0"/>
                  </a:lnTo>
                  <a:lnTo>
                    <a:pt x="4" y="0"/>
                  </a:lnTo>
                  <a:lnTo>
                    <a:pt x="2" y="2"/>
                  </a:lnTo>
                  <a:close/>
                </a:path>
              </a:pathLst>
            </a:custGeom>
            <a:noFill/>
            <a:ln w="3175">
              <a:solidFill>
                <a:schemeClr val="bg1"/>
              </a:solidFill>
              <a:prstDash val="sysDot"/>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lang="de-DE" sz="2400">
                <a:solidFill>
                  <a:srgbClr val="000000"/>
                </a:solidFill>
                <a:cs typeface="Arial" charset="0"/>
              </a:endParaRPr>
            </a:p>
          </p:txBody>
        </p:sp>
        <p:sp>
          <p:nvSpPr>
            <p:cNvPr id="14744" name="Freeform 2826"/>
            <p:cNvSpPr>
              <a:spLocks/>
            </p:cNvSpPr>
            <p:nvPr/>
          </p:nvSpPr>
          <p:spPr bwMode="auto">
            <a:xfrm>
              <a:off x="4378293" y="1671509"/>
              <a:ext cx="2619" cy="3929"/>
            </a:xfrm>
            <a:custGeom>
              <a:avLst/>
              <a:gdLst>
                <a:gd name="T0" fmla="*/ 2147483647 w 2"/>
                <a:gd name="T1" fmla="*/ 2147483647 h 4"/>
                <a:gd name="T2" fmla="*/ 0 w 2"/>
                <a:gd name="T3" fmla="*/ 2147483647 h 4"/>
                <a:gd name="T4" fmla="*/ 0 w 2"/>
                <a:gd name="T5" fmla="*/ 0 h 4"/>
                <a:gd name="T6" fmla="*/ 2147483647 w 2"/>
                <a:gd name="T7" fmla="*/ 0 h 4"/>
                <a:gd name="T8" fmla="*/ 2147483647 w 2"/>
                <a:gd name="T9" fmla="*/ 2147483647 h 4"/>
                <a:gd name="T10" fmla="*/ 2147483647 w 2"/>
                <a:gd name="T11" fmla="*/ 2147483647 h 4"/>
                <a:gd name="T12" fmla="*/ 0 60000 65536"/>
                <a:gd name="T13" fmla="*/ 0 60000 65536"/>
                <a:gd name="T14" fmla="*/ 0 60000 65536"/>
                <a:gd name="T15" fmla="*/ 0 60000 65536"/>
                <a:gd name="T16" fmla="*/ 0 60000 65536"/>
                <a:gd name="T17" fmla="*/ 0 60000 65536"/>
                <a:gd name="T18" fmla="*/ 0 w 2"/>
                <a:gd name="T19" fmla="*/ 0 h 4"/>
                <a:gd name="T20" fmla="*/ 2 w 2"/>
                <a:gd name="T21" fmla="*/ 4 h 4"/>
              </a:gdLst>
              <a:ahLst/>
              <a:cxnLst>
                <a:cxn ang="T12">
                  <a:pos x="T0" y="T1"/>
                </a:cxn>
                <a:cxn ang="T13">
                  <a:pos x="T2" y="T3"/>
                </a:cxn>
                <a:cxn ang="T14">
                  <a:pos x="T4" y="T5"/>
                </a:cxn>
                <a:cxn ang="T15">
                  <a:pos x="T6" y="T7"/>
                </a:cxn>
                <a:cxn ang="T16">
                  <a:pos x="T8" y="T9"/>
                </a:cxn>
                <a:cxn ang="T17">
                  <a:pos x="T10" y="T11"/>
                </a:cxn>
              </a:cxnLst>
              <a:rect l="T18" t="T19" r="T20" b="T21"/>
              <a:pathLst>
                <a:path w="2" h="4">
                  <a:moveTo>
                    <a:pt x="2" y="4"/>
                  </a:moveTo>
                  <a:lnTo>
                    <a:pt x="0" y="2"/>
                  </a:lnTo>
                  <a:lnTo>
                    <a:pt x="0" y="0"/>
                  </a:lnTo>
                  <a:lnTo>
                    <a:pt x="2" y="0"/>
                  </a:lnTo>
                  <a:lnTo>
                    <a:pt x="2" y="2"/>
                  </a:lnTo>
                  <a:lnTo>
                    <a:pt x="2" y="4"/>
                  </a:lnTo>
                  <a:close/>
                </a:path>
              </a:pathLst>
            </a:custGeom>
            <a:noFill/>
            <a:ln w="3175">
              <a:solidFill>
                <a:schemeClr val="bg1"/>
              </a:solidFill>
              <a:prstDash val="sysDot"/>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lang="de-DE" sz="2400">
                <a:solidFill>
                  <a:srgbClr val="000000"/>
                </a:solidFill>
                <a:cs typeface="Arial" charset="0"/>
              </a:endParaRPr>
            </a:p>
          </p:txBody>
        </p:sp>
        <p:sp>
          <p:nvSpPr>
            <p:cNvPr id="14745" name="Freeform 2827"/>
            <p:cNvSpPr>
              <a:spLocks/>
            </p:cNvSpPr>
            <p:nvPr/>
          </p:nvSpPr>
          <p:spPr bwMode="auto">
            <a:xfrm>
              <a:off x="4282707" y="1687221"/>
              <a:ext cx="7856" cy="5238"/>
            </a:xfrm>
            <a:custGeom>
              <a:avLst/>
              <a:gdLst>
                <a:gd name="T0" fmla="*/ 2147483647 w 8"/>
                <a:gd name="T1" fmla="*/ 2147483647 h 6"/>
                <a:gd name="T2" fmla="*/ 0 w 8"/>
                <a:gd name="T3" fmla="*/ 2147483647 h 6"/>
                <a:gd name="T4" fmla="*/ 2147483647 w 8"/>
                <a:gd name="T5" fmla="*/ 0 h 6"/>
                <a:gd name="T6" fmla="*/ 2147483647 w 8"/>
                <a:gd name="T7" fmla="*/ 2147483647 h 6"/>
                <a:gd name="T8" fmla="*/ 2147483647 w 8"/>
                <a:gd name="T9" fmla="*/ 2147483647 h 6"/>
                <a:gd name="T10" fmla="*/ 2147483647 w 8"/>
                <a:gd name="T11" fmla="*/ 2147483647 h 6"/>
                <a:gd name="T12" fmla="*/ 2147483647 w 8"/>
                <a:gd name="T13" fmla="*/ 2147483647 h 6"/>
                <a:gd name="T14" fmla="*/ 2147483647 w 8"/>
                <a:gd name="T15" fmla="*/ 2147483647 h 6"/>
                <a:gd name="T16" fmla="*/ 2147483647 w 8"/>
                <a:gd name="T17" fmla="*/ 2147483647 h 6"/>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8"/>
                <a:gd name="T28" fmla="*/ 0 h 6"/>
                <a:gd name="T29" fmla="*/ 8 w 8"/>
                <a:gd name="T30" fmla="*/ 6 h 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8" h="6">
                  <a:moveTo>
                    <a:pt x="2" y="6"/>
                  </a:moveTo>
                  <a:lnTo>
                    <a:pt x="0" y="4"/>
                  </a:lnTo>
                  <a:lnTo>
                    <a:pt x="6" y="0"/>
                  </a:lnTo>
                  <a:lnTo>
                    <a:pt x="8" y="2"/>
                  </a:lnTo>
                  <a:lnTo>
                    <a:pt x="8" y="4"/>
                  </a:lnTo>
                  <a:lnTo>
                    <a:pt x="6" y="4"/>
                  </a:lnTo>
                  <a:lnTo>
                    <a:pt x="4" y="4"/>
                  </a:lnTo>
                  <a:lnTo>
                    <a:pt x="2" y="4"/>
                  </a:lnTo>
                  <a:lnTo>
                    <a:pt x="2" y="6"/>
                  </a:lnTo>
                  <a:close/>
                </a:path>
              </a:pathLst>
            </a:custGeom>
            <a:noFill/>
            <a:ln w="3175">
              <a:solidFill>
                <a:schemeClr val="bg1"/>
              </a:solidFill>
              <a:prstDash val="sysDot"/>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lang="de-DE" sz="2400">
                <a:solidFill>
                  <a:srgbClr val="000000"/>
                </a:solidFill>
                <a:cs typeface="Arial" charset="0"/>
              </a:endParaRPr>
            </a:p>
          </p:txBody>
        </p:sp>
        <p:sp>
          <p:nvSpPr>
            <p:cNvPr id="14746" name="Freeform 2828"/>
            <p:cNvSpPr>
              <a:spLocks/>
            </p:cNvSpPr>
            <p:nvPr/>
          </p:nvSpPr>
          <p:spPr bwMode="auto">
            <a:xfrm>
              <a:off x="4285326" y="1692459"/>
              <a:ext cx="2619" cy="0"/>
            </a:xfrm>
            <a:custGeom>
              <a:avLst/>
              <a:gdLst>
                <a:gd name="T0" fmla="*/ 2147483647 w 4"/>
                <a:gd name="T1" fmla="*/ 0 h 2"/>
                <a:gd name="T2" fmla="*/ 2147483647 w 4"/>
                <a:gd name="T3" fmla="*/ 0 h 2"/>
                <a:gd name="T4" fmla="*/ 2147483647 w 4"/>
                <a:gd name="T5" fmla="*/ 0 h 2"/>
                <a:gd name="T6" fmla="*/ 0 w 4"/>
                <a:gd name="T7" fmla="*/ 0 h 2"/>
                <a:gd name="T8" fmla="*/ 0 w 4"/>
                <a:gd name="T9" fmla="*/ 0 h 2"/>
                <a:gd name="T10" fmla="*/ 2147483647 w 4"/>
                <a:gd name="T11" fmla="*/ 0 h 2"/>
                <a:gd name="T12" fmla="*/ 2147483647 w 4"/>
                <a:gd name="T13" fmla="*/ 0 h 2"/>
                <a:gd name="T14" fmla="*/ 0 60000 65536"/>
                <a:gd name="T15" fmla="*/ 0 60000 65536"/>
                <a:gd name="T16" fmla="*/ 0 60000 65536"/>
                <a:gd name="T17" fmla="*/ 0 60000 65536"/>
                <a:gd name="T18" fmla="*/ 0 60000 65536"/>
                <a:gd name="T19" fmla="*/ 0 60000 65536"/>
                <a:gd name="T20" fmla="*/ 0 60000 65536"/>
                <a:gd name="T21" fmla="*/ 0 w 4"/>
                <a:gd name="T22" fmla="*/ 0 h 2"/>
                <a:gd name="T23" fmla="*/ 4 w 4"/>
                <a:gd name="T24" fmla="*/ 0 h 2"/>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4" h="2">
                  <a:moveTo>
                    <a:pt x="4" y="0"/>
                  </a:moveTo>
                  <a:lnTo>
                    <a:pt x="4" y="2"/>
                  </a:lnTo>
                  <a:lnTo>
                    <a:pt x="2" y="2"/>
                  </a:lnTo>
                  <a:lnTo>
                    <a:pt x="0" y="2"/>
                  </a:lnTo>
                  <a:lnTo>
                    <a:pt x="0" y="0"/>
                  </a:lnTo>
                  <a:lnTo>
                    <a:pt x="2" y="0"/>
                  </a:lnTo>
                  <a:lnTo>
                    <a:pt x="4" y="0"/>
                  </a:lnTo>
                  <a:close/>
                </a:path>
              </a:pathLst>
            </a:custGeom>
            <a:noFill/>
            <a:ln w="3175">
              <a:solidFill>
                <a:schemeClr val="bg1"/>
              </a:solidFill>
              <a:prstDash val="sysDot"/>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lang="de-DE" sz="2400">
                <a:solidFill>
                  <a:srgbClr val="000000"/>
                </a:solidFill>
                <a:cs typeface="Arial" charset="0"/>
              </a:endParaRPr>
            </a:p>
          </p:txBody>
        </p:sp>
        <p:sp>
          <p:nvSpPr>
            <p:cNvPr id="14747" name="Freeform 2829"/>
            <p:cNvSpPr>
              <a:spLocks/>
            </p:cNvSpPr>
            <p:nvPr/>
          </p:nvSpPr>
          <p:spPr bwMode="auto">
            <a:xfrm>
              <a:off x="4404481" y="1692459"/>
              <a:ext cx="5238" cy="2619"/>
            </a:xfrm>
            <a:custGeom>
              <a:avLst/>
              <a:gdLst>
                <a:gd name="T0" fmla="*/ 2147483647 w 6"/>
                <a:gd name="T1" fmla="*/ 2147483647 h 2"/>
                <a:gd name="T2" fmla="*/ 0 w 6"/>
                <a:gd name="T3" fmla="*/ 2147483647 h 2"/>
                <a:gd name="T4" fmla="*/ 0 w 6"/>
                <a:gd name="T5" fmla="*/ 0 h 2"/>
                <a:gd name="T6" fmla="*/ 2147483647 w 6"/>
                <a:gd name="T7" fmla="*/ 0 h 2"/>
                <a:gd name="T8" fmla="*/ 2147483647 w 6"/>
                <a:gd name="T9" fmla="*/ 0 h 2"/>
                <a:gd name="T10" fmla="*/ 2147483647 w 6"/>
                <a:gd name="T11" fmla="*/ 0 h 2"/>
                <a:gd name="T12" fmla="*/ 2147483647 w 6"/>
                <a:gd name="T13" fmla="*/ 0 h 2"/>
                <a:gd name="T14" fmla="*/ 2147483647 w 6"/>
                <a:gd name="T15" fmla="*/ 0 h 2"/>
                <a:gd name="T16" fmla="*/ 2147483647 w 6"/>
                <a:gd name="T17" fmla="*/ 2147483647 h 2"/>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6"/>
                <a:gd name="T28" fmla="*/ 0 h 2"/>
                <a:gd name="T29" fmla="*/ 6 w 6"/>
                <a:gd name="T30" fmla="*/ 2 h 2"/>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6" h="2">
                  <a:moveTo>
                    <a:pt x="2" y="2"/>
                  </a:moveTo>
                  <a:lnTo>
                    <a:pt x="0" y="2"/>
                  </a:lnTo>
                  <a:lnTo>
                    <a:pt x="0" y="0"/>
                  </a:lnTo>
                  <a:lnTo>
                    <a:pt x="2" y="0"/>
                  </a:lnTo>
                  <a:lnTo>
                    <a:pt x="4" y="0"/>
                  </a:lnTo>
                  <a:lnTo>
                    <a:pt x="6" y="0"/>
                  </a:lnTo>
                  <a:lnTo>
                    <a:pt x="4" y="0"/>
                  </a:lnTo>
                  <a:lnTo>
                    <a:pt x="2" y="0"/>
                  </a:lnTo>
                  <a:lnTo>
                    <a:pt x="2" y="2"/>
                  </a:lnTo>
                  <a:close/>
                </a:path>
              </a:pathLst>
            </a:custGeom>
            <a:noFill/>
            <a:ln w="3175">
              <a:solidFill>
                <a:schemeClr val="bg1"/>
              </a:solidFill>
              <a:prstDash val="sysDot"/>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lang="de-DE" sz="2400">
                <a:solidFill>
                  <a:srgbClr val="000000"/>
                </a:solidFill>
                <a:cs typeface="Arial" charset="0"/>
              </a:endParaRPr>
            </a:p>
          </p:txBody>
        </p:sp>
        <p:sp>
          <p:nvSpPr>
            <p:cNvPr id="14748" name="Freeform 2830"/>
            <p:cNvSpPr>
              <a:spLocks/>
            </p:cNvSpPr>
            <p:nvPr/>
          </p:nvSpPr>
          <p:spPr bwMode="auto">
            <a:xfrm>
              <a:off x="4391387" y="1692459"/>
              <a:ext cx="13094" cy="19641"/>
            </a:xfrm>
            <a:custGeom>
              <a:avLst/>
              <a:gdLst>
                <a:gd name="T0" fmla="*/ 2147483647 w 14"/>
                <a:gd name="T1" fmla="*/ 2147483647 h 22"/>
                <a:gd name="T2" fmla="*/ 2147483647 w 14"/>
                <a:gd name="T3" fmla="*/ 2147483647 h 22"/>
                <a:gd name="T4" fmla="*/ 2147483647 w 14"/>
                <a:gd name="T5" fmla="*/ 2147483647 h 22"/>
                <a:gd name="T6" fmla="*/ 2147483647 w 14"/>
                <a:gd name="T7" fmla="*/ 2147483647 h 22"/>
                <a:gd name="T8" fmla="*/ 2147483647 w 14"/>
                <a:gd name="T9" fmla="*/ 2147483647 h 22"/>
                <a:gd name="T10" fmla="*/ 2147483647 w 14"/>
                <a:gd name="T11" fmla="*/ 2147483647 h 22"/>
                <a:gd name="T12" fmla="*/ 2147483647 w 14"/>
                <a:gd name="T13" fmla="*/ 2147483647 h 22"/>
                <a:gd name="T14" fmla="*/ 2147483647 w 14"/>
                <a:gd name="T15" fmla="*/ 2147483647 h 22"/>
                <a:gd name="T16" fmla="*/ 2147483647 w 14"/>
                <a:gd name="T17" fmla="*/ 2147483647 h 22"/>
                <a:gd name="T18" fmla="*/ 2147483647 w 14"/>
                <a:gd name="T19" fmla="*/ 2147483647 h 22"/>
                <a:gd name="T20" fmla="*/ 2147483647 w 14"/>
                <a:gd name="T21" fmla="*/ 2147483647 h 22"/>
                <a:gd name="T22" fmla="*/ 2147483647 w 14"/>
                <a:gd name="T23" fmla="*/ 2147483647 h 22"/>
                <a:gd name="T24" fmla="*/ 2147483647 w 14"/>
                <a:gd name="T25" fmla="*/ 2147483647 h 22"/>
                <a:gd name="T26" fmla="*/ 2147483647 w 14"/>
                <a:gd name="T27" fmla="*/ 2147483647 h 22"/>
                <a:gd name="T28" fmla="*/ 2147483647 w 14"/>
                <a:gd name="T29" fmla="*/ 2147483647 h 22"/>
                <a:gd name="T30" fmla="*/ 2147483647 w 14"/>
                <a:gd name="T31" fmla="*/ 2147483647 h 22"/>
                <a:gd name="T32" fmla="*/ 2147483647 w 14"/>
                <a:gd name="T33" fmla="*/ 2147483647 h 22"/>
                <a:gd name="T34" fmla="*/ 2147483647 w 14"/>
                <a:gd name="T35" fmla="*/ 2147483647 h 22"/>
                <a:gd name="T36" fmla="*/ 0 w 14"/>
                <a:gd name="T37" fmla="*/ 2147483647 h 22"/>
                <a:gd name="T38" fmla="*/ 0 w 14"/>
                <a:gd name="T39" fmla="*/ 2147483647 h 22"/>
                <a:gd name="T40" fmla="*/ 0 w 14"/>
                <a:gd name="T41" fmla="*/ 2147483647 h 22"/>
                <a:gd name="T42" fmla="*/ 0 w 14"/>
                <a:gd name="T43" fmla="*/ 2147483647 h 22"/>
                <a:gd name="T44" fmla="*/ 0 w 14"/>
                <a:gd name="T45" fmla="*/ 2147483647 h 22"/>
                <a:gd name="T46" fmla="*/ 2147483647 w 14"/>
                <a:gd name="T47" fmla="*/ 2147483647 h 22"/>
                <a:gd name="T48" fmla="*/ 2147483647 w 14"/>
                <a:gd name="T49" fmla="*/ 2147483647 h 22"/>
                <a:gd name="T50" fmla="*/ 2147483647 w 14"/>
                <a:gd name="T51" fmla="*/ 2147483647 h 22"/>
                <a:gd name="T52" fmla="*/ 2147483647 w 14"/>
                <a:gd name="T53" fmla="*/ 2147483647 h 22"/>
                <a:gd name="T54" fmla="*/ 2147483647 w 14"/>
                <a:gd name="T55" fmla="*/ 2147483647 h 22"/>
                <a:gd name="T56" fmla="*/ 2147483647 w 14"/>
                <a:gd name="T57" fmla="*/ 0 h 22"/>
                <a:gd name="T58" fmla="*/ 2147483647 w 14"/>
                <a:gd name="T59" fmla="*/ 0 h 22"/>
                <a:gd name="T60" fmla="*/ 2147483647 w 14"/>
                <a:gd name="T61" fmla="*/ 0 h 22"/>
                <a:gd name="T62" fmla="*/ 2147483647 w 14"/>
                <a:gd name="T63" fmla="*/ 2147483647 h 22"/>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14"/>
                <a:gd name="T97" fmla="*/ 0 h 22"/>
                <a:gd name="T98" fmla="*/ 14 w 14"/>
                <a:gd name="T99" fmla="*/ 22 h 22"/>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14" h="22">
                  <a:moveTo>
                    <a:pt x="14" y="2"/>
                  </a:moveTo>
                  <a:lnTo>
                    <a:pt x="12" y="4"/>
                  </a:lnTo>
                  <a:lnTo>
                    <a:pt x="12" y="6"/>
                  </a:lnTo>
                  <a:lnTo>
                    <a:pt x="10" y="6"/>
                  </a:lnTo>
                  <a:lnTo>
                    <a:pt x="10" y="10"/>
                  </a:lnTo>
                  <a:lnTo>
                    <a:pt x="10" y="12"/>
                  </a:lnTo>
                  <a:lnTo>
                    <a:pt x="12" y="12"/>
                  </a:lnTo>
                  <a:lnTo>
                    <a:pt x="10" y="16"/>
                  </a:lnTo>
                  <a:lnTo>
                    <a:pt x="8" y="16"/>
                  </a:lnTo>
                  <a:lnTo>
                    <a:pt x="6" y="16"/>
                  </a:lnTo>
                  <a:lnTo>
                    <a:pt x="4" y="18"/>
                  </a:lnTo>
                  <a:lnTo>
                    <a:pt x="4" y="20"/>
                  </a:lnTo>
                  <a:lnTo>
                    <a:pt x="4" y="22"/>
                  </a:lnTo>
                  <a:lnTo>
                    <a:pt x="2" y="22"/>
                  </a:lnTo>
                  <a:lnTo>
                    <a:pt x="2" y="20"/>
                  </a:lnTo>
                  <a:lnTo>
                    <a:pt x="4" y="20"/>
                  </a:lnTo>
                  <a:lnTo>
                    <a:pt x="2" y="18"/>
                  </a:lnTo>
                  <a:lnTo>
                    <a:pt x="2" y="16"/>
                  </a:lnTo>
                  <a:lnTo>
                    <a:pt x="0" y="16"/>
                  </a:lnTo>
                  <a:lnTo>
                    <a:pt x="0" y="14"/>
                  </a:lnTo>
                  <a:lnTo>
                    <a:pt x="0" y="12"/>
                  </a:lnTo>
                  <a:lnTo>
                    <a:pt x="0" y="10"/>
                  </a:lnTo>
                  <a:lnTo>
                    <a:pt x="0" y="8"/>
                  </a:lnTo>
                  <a:lnTo>
                    <a:pt x="2" y="8"/>
                  </a:lnTo>
                  <a:lnTo>
                    <a:pt x="2" y="6"/>
                  </a:lnTo>
                  <a:lnTo>
                    <a:pt x="4" y="6"/>
                  </a:lnTo>
                  <a:lnTo>
                    <a:pt x="4" y="4"/>
                  </a:lnTo>
                  <a:lnTo>
                    <a:pt x="4" y="2"/>
                  </a:lnTo>
                  <a:lnTo>
                    <a:pt x="8" y="0"/>
                  </a:lnTo>
                  <a:lnTo>
                    <a:pt x="12" y="0"/>
                  </a:lnTo>
                  <a:lnTo>
                    <a:pt x="14" y="0"/>
                  </a:lnTo>
                  <a:lnTo>
                    <a:pt x="14" y="2"/>
                  </a:lnTo>
                  <a:close/>
                </a:path>
              </a:pathLst>
            </a:custGeom>
            <a:noFill/>
            <a:ln w="3175">
              <a:solidFill>
                <a:schemeClr val="bg1"/>
              </a:solidFill>
              <a:prstDash val="sysDot"/>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lang="de-DE" sz="2400">
                <a:solidFill>
                  <a:srgbClr val="000000"/>
                </a:solidFill>
                <a:cs typeface="Arial" charset="0"/>
              </a:endParaRPr>
            </a:p>
          </p:txBody>
        </p:sp>
        <p:sp>
          <p:nvSpPr>
            <p:cNvPr id="14749" name="Freeform 2831"/>
            <p:cNvSpPr>
              <a:spLocks/>
            </p:cNvSpPr>
            <p:nvPr/>
          </p:nvSpPr>
          <p:spPr bwMode="auto">
            <a:xfrm>
              <a:off x="4367818" y="1704243"/>
              <a:ext cx="7856" cy="19641"/>
            </a:xfrm>
            <a:custGeom>
              <a:avLst/>
              <a:gdLst>
                <a:gd name="T0" fmla="*/ 0 w 8"/>
                <a:gd name="T1" fmla="*/ 2147483647 h 24"/>
                <a:gd name="T2" fmla="*/ 0 w 8"/>
                <a:gd name="T3" fmla="*/ 2147483647 h 24"/>
                <a:gd name="T4" fmla="*/ 0 w 8"/>
                <a:gd name="T5" fmla="*/ 2147483647 h 24"/>
                <a:gd name="T6" fmla="*/ 0 w 8"/>
                <a:gd name="T7" fmla="*/ 2147483647 h 24"/>
                <a:gd name="T8" fmla="*/ 0 w 8"/>
                <a:gd name="T9" fmla="*/ 2147483647 h 24"/>
                <a:gd name="T10" fmla="*/ 0 w 8"/>
                <a:gd name="T11" fmla="*/ 2147483647 h 24"/>
                <a:gd name="T12" fmla="*/ 2147483647 w 8"/>
                <a:gd name="T13" fmla="*/ 2147483647 h 24"/>
                <a:gd name="T14" fmla="*/ 2147483647 w 8"/>
                <a:gd name="T15" fmla="*/ 2147483647 h 24"/>
                <a:gd name="T16" fmla="*/ 2147483647 w 8"/>
                <a:gd name="T17" fmla="*/ 2147483647 h 24"/>
                <a:gd name="T18" fmla="*/ 2147483647 w 8"/>
                <a:gd name="T19" fmla="*/ 2147483647 h 24"/>
                <a:gd name="T20" fmla="*/ 2147483647 w 8"/>
                <a:gd name="T21" fmla="*/ 0 h 24"/>
                <a:gd name="T22" fmla="*/ 2147483647 w 8"/>
                <a:gd name="T23" fmla="*/ 0 h 24"/>
                <a:gd name="T24" fmla="*/ 2147483647 w 8"/>
                <a:gd name="T25" fmla="*/ 2147483647 h 24"/>
                <a:gd name="T26" fmla="*/ 2147483647 w 8"/>
                <a:gd name="T27" fmla="*/ 2147483647 h 24"/>
                <a:gd name="T28" fmla="*/ 2147483647 w 8"/>
                <a:gd name="T29" fmla="*/ 2147483647 h 24"/>
                <a:gd name="T30" fmla="*/ 2147483647 w 8"/>
                <a:gd name="T31" fmla="*/ 2147483647 h 24"/>
                <a:gd name="T32" fmla="*/ 2147483647 w 8"/>
                <a:gd name="T33" fmla="*/ 2147483647 h 24"/>
                <a:gd name="T34" fmla="*/ 2147483647 w 8"/>
                <a:gd name="T35" fmla="*/ 2147483647 h 24"/>
                <a:gd name="T36" fmla="*/ 2147483647 w 8"/>
                <a:gd name="T37" fmla="*/ 2147483647 h 24"/>
                <a:gd name="T38" fmla="*/ 0 w 8"/>
                <a:gd name="T39" fmla="*/ 2147483647 h 24"/>
                <a:gd name="T40" fmla="*/ 0 w 8"/>
                <a:gd name="T41" fmla="*/ 2147483647 h 24"/>
                <a:gd name="T42" fmla="*/ 0 w 8"/>
                <a:gd name="T43" fmla="*/ 2147483647 h 24"/>
                <a:gd name="T44" fmla="*/ 0 w 8"/>
                <a:gd name="T45" fmla="*/ 2147483647 h 24"/>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w 8"/>
                <a:gd name="T70" fmla="*/ 0 h 24"/>
                <a:gd name="T71" fmla="*/ 8 w 8"/>
                <a:gd name="T72" fmla="*/ 24 h 24"/>
              </a:gdLst>
              <a:ahLst/>
              <a:cxnLst>
                <a:cxn ang="T46">
                  <a:pos x="T0" y="T1"/>
                </a:cxn>
                <a:cxn ang="T47">
                  <a:pos x="T2" y="T3"/>
                </a:cxn>
                <a:cxn ang="T48">
                  <a:pos x="T4" y="T5"/>
                </a:cxn>
                <a:cxn ang="T49">
                  <a:pos x="T6" y="T7"/>
                </a:cxn>
                <a:cxn ang="T50">
                  <a:pos x="T8" y="T9"/>
                </a:cxn>
                <a:cxn ang="T51">
                  <a:pos x="T10" y="T11"/>
                </a:cxn>
                <a:cxn ang="T52">
                  <a:pos x="T12" y="T13"/>
                </a:cxn>
                <a:cxn ang="T53">
                  <a:pos x="T14" y="T15"/>
                </a:cxn>
                <a:cxn ang="T54">
                  <a:pos x="T16" y="T17"/>
                </a:cxn>
                <a:cxn ang="T55">
                  <a:pos x="T18" y="T19"/>
                </a:cxn>
                <a:cxn ang="T56">
                  <a:pos x="T20" y="T21"/>
                </a:cxn>
                <a:cxn ang="T57">
                  <a:pos x="T22" y="T23"/>
                </a:cxn>
                <a:cxn ang="T58">
                  <a:pos x="T24" y="T25"/>
                </a:cxn>
                <a:cxn ang="T59">
                  <a:pos x="T26" y="T27"/>
                </a:cxn>
                <a:cxn ang="T60">
                  <a:pos x="T28" y="T29"/>
                </a:cxn>
                <a:cxn ang="T61">
                  <a:pos x="T30" y="T31"/>
                </a:cxn>
                <a:cxn ang="T62">
                  <a:pos x="T32" y="T33"/>
                </a:cxn>
                <a:cxn ang="T63">
                  <a:pos x="T34" y="T35"/>
                </a:cxn>
                <a:cxn ang="T64">
                  <a:pos x="T36" y="T37"/>
                </a:cxn>
                <a:cxn ang="T65">
                  <a:pos x="T38" y="T39"/>
                </a:cxn>
                <a:cxn ang="T66">
                  <a:pos x="T40" y="T41"/>
                </a:cxn>
                <a:cxn ang="T67">
                  <a:pos x="T42" y="T43"/>
                </a:cxn>
                <a:cxn ang="T68">
                  <a:pos x="T44" y="T45"/>
                </a:cxn>
              </a:cxnLst>
              <a:rect l="T69" t="T70" r="T71" b="T72"/>
              <a:pathLst>
                <a:path w="8" h="24">
                  <a:moveTo>
                    <a:pt x="0" y="24"/>
                  </a:moveTo>
                  <a:lnTo>
                    <a:pt x="0" y="22"/>
                  </a:lnTo>
                  <a:lnTo>
                    <a:pt x="0" y="18"/>
                  </a:lnTo>
                  <a:lnTo>
                    <a:pt x="0" y="16"/>
                  </a:lnTo>
                  <a:lnTo>
                    <a:pt x="0" y="10"/>
                  </a:lnTo>
                  <a:lnTo>
                    <a:pt x="0" y="8"/>
                  </a:lnTo>
                  <a:lnTo>
                    <a:pt x="2" y="8"/>
                  </a:lnTo>
                  <a:lnTo>
                    <a:pt x="4" y="4"/>
                  </a:lnTo>
                  <a:lnTo>
                    <a:pt x="4" y="2"/>
                  </a:lnTo>
                  <a:lnTo>
                    <a:pt x="6" y="2"/>
                  </a:lnTo>
                  <a:lnTo>
                    <a:pt x="6" y="0"/>
                  </a:lnTo>
                  <a:lnTo>
                    <a:pt x="8" y="0"/>
                  </a:lnTo>
                  <a:lnTo>
                    <a:pt x="8" y="2"/>
                  </a:lnTo>
                  <a:lnTo>
                    <a:pt x="6" y="2"/>
                  </a:lnTo>
                  <a:lnTo>
                    <a:pt x="6" y="4"/>
                  </a:lnTo>
                  <a:lnTo>
                    <a:pt x="4" y="8"/>
                  </a:lnTo>
                  <a:lnTo>
                    <a:pt x="4" y="10"/>
                  </a:lnTo>
                  <a:lnTo>
                    <a:pt x="2" y="12"/>
                  </a:lnTo>
                  <a:lnTo>
                    <a:pt x="2" y="16"/>
                  </a:lnTo>
                  <a:lnTo>
                    <a:pt x="0" y="20"/>
                  </a:lnTo>
                  <a:lnTo>
                    <a:pt x="0" y="22"/>
                  </a:lnTo>
                  <a:lnTo>
                    <a:pt x="0" y="24"/>
                  </a:lnTo>
                  <a:close/>
                </a:path>
              </a:pathLst>
            </a:custGeom>
            <a:noFill/>
            <a:ln w="3175">
              <a:solidFill>
                <a:schemeClr val="bg1"/>
              </a:solidFill>
              <a:prstDash val="sysDot"/>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lang="de-DE" sz="2400">
                <a:solidFill>
                  <a:srgbClr val="000000"/>
                </a:solidFill>
                <a:cs typeface="Arial" charset="0"/>
              </a:endParaRPr>
            </a:p>
          </p:txBody>
        </p:sp>
        <p:sp>
          <p:nvSpPr>
            <p:cNvPr id="14750" name="Freeform 2832"/>
            <p:cNvSpPr>
              <a:spLocks/>
            </p:cNvSpPr>
            <p:nvPr/>
          </p:nvSpPr>
          <p:spPr bwMode="auto">
            <a:xfrm>
              <a:off x="4181884" y="1467245"/>
              <a:ext cx="354844" cy="225215"/>
            </a:xfrm>
            <a:custGeom>
              <a:avLst/>
              <a:gdLst>
                <a:gd name="T0" fmla="*/ 2147483647 w 386"/>
                <a:gd name="T1" fmla="*/ 2147483647 h 274"/>
                <a:gd name="T2" fmla="*/ 2147483647 w 386"/>
                <a:gd name="T3" fmla="*/ 2147483647 h 274"/>
                <a:gd name="T4" fmla="*/ 2147483647 w 386"/>
                <a:gd name="T5" fmla="*/ 2147483647 h 274"/>
                <a:gd name="T6" fmla="*/ 2147483647 w 386"/>
                <a:gd name="T7" fmla="*/ 2147483647 h 274"/>
                <a:gd name="T8" fmla="*/ 2147483647 w 386"/>
                <a:gd name="T9" fmla="*/ 2147483647 h 274"/>
                <a:gd name="T10" fmla="*/ 2147483647 w 386"/>
                <a:gd name="T11" fmla="*/ 2147483647 h 274"/>
                <a:gd name="T12" fmla="*/ 2147483647 w 386"/>
                <a:gd name="T13" fmla="*/ 2147483647 h 274"/>
                <a:gd name="T14" fmla="*/ 2147483647 w 386"/>
                <a:gd name="T15" fmla="*/ 2147483647 h 274"/>
                <a:gd name="T16" fmla="*/ 2147483647 w 386"/>
                <a:gd name="T17" fmla="*/ 2147483647 h 274"/>
                <a:gd name="T18" fmla="*/ 2147483647 w 386"/>
                <a:gd name="T19" fmla="*/ 2147483647 h 274"/>
                <a:gd name="T20" fmla="*/ 2147483647 w 386"/>
                <a:gd name="T21" fmla="*/ 2147483647 h 274"/>
                <a:gd name="T22" fmla="*/ 2147483647 w 386"/>
                <a:gd name="T23" fmla="*/ 2147483647 h 274"/>
                <a:gd name="T24" fmla="*/ 2147483647 w 386"/>
                <a:gd name="T25" fmla="*/ 2147483647 h 274"/>
                <a:gd name="T26" fmla="*/ 2147483647 w 386"/>
                <a:gd name="T27" fmla="*/ 2147483647 h 274"/>
                <a:gd name="T28" fmla="*/ 2147483647 w 386"/>
                <a:gd name="T29" fmla="*/ 2147483647 h 274"/>
                <a:gd name="T30" fmla="*/ 2147483647 w 386"/>
                <a:gd name="T31" fmla="*/ 2147483647 h 274"/>
                <a:gd name="T32" fmla="*/ 2147483647 w 386"/>
                <a:gd name="T33" fmla="*/ 2147483647 h 274"/>
                <a:gd name="T34" fmla="*/ 2147483647 w 386"/>
                <a:gd name="T35" fmla="*/ 2147483647 h 274"/>
                <a:gd name="T36" fmla="*/ 2147483647 w 386"/>
                <a:gd name="T37" fmla="*/ 2147483647 h 274"/>
                <a:gd name="T38" fmla="*/ 2147483647 w 386"/>
                <a:gd name="T39" fmla="*/ 2147483647 h 274"/>
                <a:gd name="T40" fmla="*/ 2147483647 w 386"/>
                <a:gd name="T41" fmla="*/ 2147483647 h 274"/>
                <a:gd name="T42" fmla="*/ 2147483647 w 386"/>
                <a:gd name="T43" fmla="*/ 2147483647 h 274"/>
                <a:gd name="T44" fmla="*/ 2147483647 w 386"/>
                <a:gd name="T45" fmla="*/ 2147483647 h 274"/>
                <a:gd name="T46" fmla="*/ 2147483647 w 386"/>
                <a:gd name="T47" fmla="*/ 2147483647 h 274"/>
                <a:gd name="T48" fmla="*/ 2147483647 w 386"/>
                <a:gd name="T49" fmla="*/ 2147483647 h 274"/>
                <a:gd name="T50" fmla="*/ 2147483647 w 386"/>
                <a:gd name="T51" fmla="*/ 2147483647 h 274"/>
                <a:gd name="T52" fmla="*/ 2147483647 w 386"/>
                <a:gd name="T53" fmla="*/ 2147483647 h 274"/>
                <a:gd name="T54" fmla="*/ 2147483647 w 386"/>
                <a:gd name="T55" fmla="*/ 2147483647 h 274"/>
                <a:gd name="T56" fmla="*/ 2147483647 w 386"/>
                <a:gd name="T57" fmla="*/ 2147483647 h 274"/>
                <a:gd name="T58" fmla="*/ 2147483647 w 386"/>
                <a:gd name="T59" fmla="*/ 2147483647 h 274"/>
                <a:gd name="T60" fmla="*/ 2147483647 w 386"/>
                <a:gd name="T61" fmla="*/ 2147483647 h 274"/>
                <a:gd name="T62" fmla="*/ 2147483647 w 386"/>
                <a:gd name="T63" fmla="*/ 2147483647 h 274"/>
                <a:gd name="T64" fmla="*/ 2147483647 w 386"/>
                <a:gd name="T65" fmla="*/ 2147483647 h 274"/>
                <a:gd name="T66" fmla="*/ 2147483647 w 386"/>
                <a:gd name="T67" fmla="*/ 2147483647 h 274"/>
                <a:gd name="T68" fmla="*/ 2147483647 w 386"/>
                <a:gd name="T69" fmla="*/ 2147483647 h 274"/>
                <a:gd name="T70" fmla="*/ 2147483647 w 386"/>
                <a:gd name="T71" fmla="*/ 2147483647 h 274"/>
                <a:gd name="T72" fmla="*/ 2147483647 w 386"/>
                <a:gd name="T73" fmla="*/ 2147483647 h 274"/>
                <a:gd name="T74" fmla="*/ 2147483647 w 386"/>
                <a:gd name="T75" fmla="*/ 2147483647 h 274"/>
                <a:gd name="T76" fmla="*/ 2147483647 w 386"/>
                <a:gd name="T77" fmla="*/ 2147483647 h 274"/>
                <a:gd name="T78" fmla="*/ 2147483647 w 386"/>
                <a:gd name="T79" fmla="*/ 2147483647 h 274"/>
                <a:gd name="T80" fmla="*/ 2147483647 w 386"/>
                <a:gd name="T81" fmla="*/ 2147483647 h 274"/>
                <a:gd name="T82" fmla="*/ 2147483647 w 386"/>
                <a:gd name="T83" fmla="*/ 2147483647 h 274"/>
                <a:gd name="T84" fmla="*/ 2147483647 w 386"/>
                <a:gd name="T85" fmla="*/ 2147483647 h 274"/>
                <a:gd name="T86" fmla="*/ 2147483647 w 386"/>
                <a:gd name="T87" fmla="*/ 2147483647 h 274"/>
                <a:gd name="T88" fmla="*/ 2147483647 w 386"/>
                <a:gd name="T89" fmla="*/ 2147483647 h 274"/>
                <a:gd name="T90" fmla="*/ 2147483647 w 386"/>
                <a:gd name="T91" fmla="*/ 2147483647 h 274"/>
                <a:gd name="T92" fmla="*/ 2147483647 w 386"/>
                <a:gd name="T93" fmla="*/ 2147483647 h 274"/>
                <a:gd name="T94" fmla="*/ 2147483647 w 386"/>
                <a:gd name="T95" fmla="*/ 2147483647 h 274"/>
                <a:gd name="T96" fmla="*/ 2147483647 w 386"/>
                <a:gd name="T97" fmla="*/ 2147483647 h 274"/>
                <a:gd name="T98" fmla="*/ 2147483647 w 386"/>
                <a:gd name="T99" fmla="*/ 2147483647 h 274"/>
                <a:gd name="T100" fmla="*/ 0 w 386"/>
                <a:gd name="T101" fmla="*/ 2147483647 h 274"/>
                <a:gd name="T102" fmla="*/ 2147483647 w 386"/>
                <a:gd name="T103" fmla="*/ 2147483647 h 274"/>
                <a:gd name="T104" fmla="*/ 2147483647 w 386"/>
                <a:gd name="T105" fmla="*/ 2147483647 h 274"/>
                <a:gd name="T106" fmla="*/ 2147483647 w 386"/>
                <a:gd name="T107" fmla="*/ 2147483647 h 274"/>
                <a:gd name="T108" fmla="*/ 2147483647 w 386"/>
                <a:gd name="T109" fmla="*/ 2147483647 h 274"/>
                <a:gd name="T110" fmla="*/ 2147483647 w 386"/>
                <a:gd name="T111" fmla="*/ 2147483647 h 274"/>
                <a:gd name="T112" fmla="*/ 2147483647 w 386"/>
                <a:gd name="T113" fmla="*/ 2147483647 h 274"/>
                <a:gd name="T114" fmla="*/ 2147483647 w 386"/>
                <a:gd name="T115" fmla="*/ 2147483647 h 274"/>
                <a:gd name="T116" fmla="*/ 2147483647 w 386"/>
                <a:gd name="T117" fmla="*/ 2147483647 h 274"/>
                <a:gd name="T118" fmla="*/ 2147483647 w 386"/>
                <a:gd name="T119" fmla="*/ 2147483647 h 274"/>
                <a:gd name="T120" fmla="*/ 2147483647 w 386"/>
                <a:gd name="T121" fmla="*/ 2147483647 h 274"/>
                <a:gd name="T122" fmla="*/ 2147483647 w 386"/>
                <a:gd name="T123" fmla="*/ 2147483647 h 274"/>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w 386"/>
                <a:gd name="T187" fmla="*/ 0 h 274"/>
                <a:gd name="T188" fmla="*/ 386 w 386"/>
                <a:gd name="T189" fmla="*/ 274 h 274"/>
              </a:gdLst>
              <a:ahLst/>
              <a:cxnLst>
                <a:cxn ang="T124">
                  <a:pos x="T0" y="T1"/>
                </a:cxn>
                <a:cxn ang="T125">
                  <a:pos x="T2" y="T3"/>
                </a:cxn>
                <a:cxn ang="T126">
                  <a:pos x="T4" y="T5"/>
                </a:cxn>
                <a:cxn ang="T127">
                  <a:pos x="T6" y="T7"/>
                </a:cxn>
                <a:cxn ang="T128">
                  <a:pos x="T8" y="T9"/>
                </a:cxn>
                <a:cxn ang="T129">
                  <a:pos x="T10" y="T11"/>
                </a:cxn>
                <a:cxn ang="T130">
                  <a:pos x="T12" y="T13"/>
                </a:cxn>
                <a:cxn ang="T131">
                  <a:pos x="T14" y="T15"/>
                </a:cxn>
                <a:cxn ang="T132">
                  <a:pos x="T16" y="T17"/>
                </a:cxn>
                <a:cxn ang="T133">
                  <a:pos x="T18" y="T19"/>
                </a:cxn>
                <a:cxn ang="T134">
                  <a:pos x="T20" y="T21"/>
                </a:cxn>
                <a:cxn ang="T135">
                  <a:pos x="T22" y="T23"/>
                </a:cxn>
                <a:cxn ang="T136">
                  <a:pos x="T24" y="T25"/>
                </a:cxn>
                <a:cxn ang="T137">
                  <a:pos x="T26" y="T27"/>
                </a:cxn>
                <a:cxn ang="T138">
                  <a:pos x="T28" y="T29"/>
                </a:cxn>
                <a:cxn ang="T139">
                  <a:pos x="T30" y="T31"/>
                </a:cxn>
                <a:cxn ang="T140">
                  <a:pos x="T32" y="T33"/>
                </a:cxn>
                <a:cxn ang="T141">
                  <a:pos x="T34" y="T35"/>
                </a:cxn>
                <a:cxn ang="T142">
                  <a:pos x="T36" y="T37"/>
                </a:cxn>
                <a:cxn ang="T143">
                  <a:pos x="T38" y="T39"/>
                </a:cxn>
                <a:cxn ang="T144">
                  <a:pos x="T40" y="T41"/>
                </a:cxn>
                <a:cxn ang="T145">
                  <a:pos x="T42" y="T43"/>
                </a:cxn>
                <a:cxn ang="T146">
                  <a:pos x="T44" y="T45"/>
                </a:cxn>
                <a:cxn ang="T147">
                  <a:pos x="T46" y="T47"/>
                </a:cxn>
                <a:cxn ang="T148">
                  <a:pos x="T48" y="T49"/>
                </a:cxn>
                <a:cxn ang="T149">
                  <a:pos x="T50" y="T51"/>
                </a:cxn>
                <a:cxn ang="T150">
                  <a:pos x="T52" y="T53"/>
                </a:cxn>
                <a:cxn ang="T151">
                  <a:pos x="T54" y="T55"/>
                </a:cxn>
                <a:cxn ang="T152">
                  <a:pos x="T56" y="T57"/>
                </a:cxn>
                <a:cxn ang="T153">
                  <a:pos x="T58" y="T59"/>
                </a:cxn>
                <a:cxn ang="T154">
                  <a:pos x="T60" y="T61"/>
                </a:cxn>
                <a:cxn ang="T155">
                  <a:pos x="T62" y="T63"/>
                </a:cxn>
                <a:cxn ang="T156">
                  <a:pos x="T64" y="T65"/>
                </a:cxn>
                <a:cxn ang="T157">
                  <a:pos x="T66" y="T67"/>
                </a:cxn>
                <a:cxn ang="T158">
                  <a:pos x="T68" y="T69"/>
                </a:cxn>
                <a:cxn ang="T159">
                  <a:pos x="T70" y="T71"/>
                </a:cxn>
                <a:cxn ang="T160">
                  <a:pos x="T72" y="T73"/>
                </a:cxn>
                <a:cxn ang="T161">
                  <a:pos x="T74" y="T75"/>
                </a:cxn>
                <a:cxn ang="T162">
                  <a:pos x="T76" y="T77"/>
                </a:cxn>
                <a:cxn ang="T163">
                  <a:pos x="T78" y="T79"/>
                </a:cxn>
                <a:cxn ang="T164">
                  <a:pos x="T80" y="T81"/>
                </a:cxn>
                <a:cxn ang="T165">
                  <a:pos x="T82" y="T83"/>
                </a:cxn>
                <a:cxn ang="T166">
                  <a:pos x="T84" y="T85"/>
                </a:cxn>
                <a:cxn ang="T167">
                  <a:pos x="T86" y="T87"/>
                </a:cxn>
                <a:cxn ang="T168">
                  <a:pos x="T88" y="T89"/>
                </a:cxn>
                <a:cxn ang="T169">
                  <a:pos x="T90" y="T91"/>
                </a:cxn>
                <a:cxn ang="T170">
                  <a:pos x="T92" y="T93"/>
                </a:cxn>
                <a:cxn ang="T171">
                  <a:pos x="T94" y="T95"/>
                </a:cxn>
                <a:cxn ang="T172">
                  <a:pos x="T96" y="T97"/>
                </a:cxn>
                <a:cxn ang="T173">
                  <a:pos x="T98" y="T99"/>
                </a:cxn>
                <a:cxn ang="T174">
                  <a:pos x="T100" y="T101"/>
                </a:cxn>
                <a:cxn ang="T175">
                  <a:pos x="T102" y="T103"/>
                </a:cxn>
                <a:cxn ang="T176">
                  <a:pos x="T104" y="T105"/>
                </a:cxn>
                <a:cxn ang="T177">
                  <a:pos x="T106" y="T107"/>
                </a:cxn>
                <a:cxn ang="T178">
                  <a:pos x="T108" y="T109"/>
                </a:cxn>
                <a:cxn ang="T179">
                  <a:pos x="T110" y="T111"/>
                </a:cxn>
                <a:cxn ang="T180">
                  <a:pos x="T112" y="T113"/>
                </a:cxn>
                <a:cxn ang="T181">
                  <a:pos x="T114" y="T115"/>
                </a:cxn>
                <a:cxn ang="T182">
                  <a:pos x="T116" y="T117"/>
                </a:cxn>
                <a:cxn ang="T183">
                  <a:pos x="T118" y="T119"/>
                </a:cxn>
                <a:cxn ang="T184">
                  <a:pos x="T120" y="T121"/>
                </a:cxn>
                <a:cxn ang="T185">
                  <a:pos x="T122" y="T123"/>
                </a:cxn>
              </a:cxnLst>
              <a:rect l="T186" t="T187" r="T188" b="T189"/>
              <a:pathLst>
                <a:path w="386" h="274">
                  <a:moveTo>
                    <a:pt x="94" y="154"/>
                  </a:moveTo>
                  <a:lnTo>
                    <a:pt x="92" y="154"/>
                  </a:lnTo>
                  <a:lnTo>
                    <a:pt x="92" y="152"/>
                  </a:lnTo>
                  <a:lnTo>
                    <a:pt x="94" y="152"/>
                  </a:lnTo>
                  <a:lnTo>
                    <a:pt x="92" y="152"/>
                  </a:lnTo>
                  <a:lnTo>
                    <a:pt x="90" y="152"/>
                  </a:lnTo>
                  <a:lnTo>
                    <a:pt x="92" y="150"/>
                  </a:lnTo>
                  <a:lnTo>
                    <a:pt x="94" y="150"/>
                  </a:lnTo>
                  <a:lnTo>
                    <a:pt x="96" y="148"/>
                  </a:lnTo>
                  <a:lnTo>
                    <a:pt x="96" y="150"/>
                  </a:lnTo>
                  <a:lnTo>
                    <a:pt x="98" y="148"/>
                  </a:lnTo>
                  <a:lnTo>
                    <a:pt x="100" y="148"/>
                  </a:lnTo>
                  <a:lnTo>
                    <a:pt x="98" y="148"/>
                  </a:lnTo>
                  <a:lnTo>
                    <a:pt x="100" y="148"/>
                  </a:lnTo>
                  <a:lnTo>
                    <a:pt x="102" y="148"/>
                  </a:lnTo>
                  <a:lnTo>
                    <a:pt x="102" y="146"/>
                  </a:lnTo>
                  <a:lnTo>
                    <a:pt x="100" y="146"/>
                  </a:lnTo>
                  <a:lnTo>
                    <a:pt x="98" y="146"/>
                  </a:lnTo>
                  <a:lnTo>
                    <a:pt x="96" y="146"/>
                  </a:lnTo>
                  <a:lnTo>
                    <a:pt x="100" y="146"/>
                  </a:lnTo>
                  <a:lnTo>
                    <a:pt x="102" y="146"/>
                  </a:lnTo>
                  <a:lnTo>
                    <a:pt x="102" y="144"/>
                  </a:lnTo>
                  <a:lnTo>
                    <a:pt x="104" y="144"/>
                  </a:lnTo>
                  <a:lnTo>
                    <a:pt x="102" y="144"/>
                  </a:lnTo>
                  <a:lnTo>
                    <a:pt x="100" y="144"/>
                  </a:lnTo>
                  <a:lnTo>
                    <a:pt x="100" y="142"/>
                  </a:lnTo>
                  <a:lnTo>
                    <a:pt x="98" y="144"/>
                  </a:lnTo>
                  <a:lnTo>
                    <a:pt x="96" y="144"/>
                  </a:lnTo>
                  <a:lnTo>
                    <a:pt x="96" y="146"/>
                  </a:lnTo>
                  <a:lnTo>
                    <a:pt x="94" y="146"/>
                  </a:lnTo>
                  <a:lnTo>
                    <a:pt x="92" y="146"/>
                  </a:lnTo>
                  <a:lnTo>
                    <a:pt x="90" y="146"/>
                  </a:lnTo>
                  <a:lnTo>
                    <a:pt x="88" y="146"/>
                  </a:lnTo>
                  <a:lnTo>
                    <a:pt x="90" y="146"/>
                  </a:lnTo>
                  <a:lnTo>
                    <a:pt x="92" y="146"/>
                  </a:lnTo>
                  <a:lnTo>
                    <a:pt x="94" y="146"/>
                  </a:lnTo>
                  <a:lnTo>
                    <a:pt x="96" y="146"/>
                  </a:lnTo>
                  <a:lnTo>
                    <a:pt x="94" y="148"/>
                  </a:lnTo>
                  <a:lnTo>
                    <a:pt x="92" y="148"/>
                  </a:lnTo>
                  <a:lnTo>
                    <a:pt x="90" y="150"/>
                  </a:lnTo>
                  <a:lnTo>
                    <a:pt x="88" y="150"/>
                  </a:lnTo>
                  <a:lnTo>
                    <a:pt x="86" y="152"/>
                  </a:lnTo>
                  <a:lnTo>
                    <a:pt x="84" y="152"/>
                  </a:lnTo>
                  <a:lnTo>
                    <a:pt x="82" y="152"/>
                  </a:lnTo>
                  <a:lnTo>
                    <a:pt x="80" y="154"/>
                  </a:lnTo>
                  <a:lnTo>
                    <a:pt x="78" y="154"/>
                  </a:lnTo>
                  <a:lnTo>
                    <a:pt x="76" y="150"/>
                  </a:lnTo>
                  <a:lnTo>
                    <a:pt x="78" y="150"/>
                  </a:lnTo>
                  <a:lnTo>
                    <a:pt x="78" y="148"/>
                  </a:lnTo>
                  <a:lnTo>
                    <a:pt x="80" y="148"/>
                  </a:lnTo>
                  <a:lnTo>
                    <a:pt x="78" y="148"/>
                  </a:lnTo>
                  <a:lnTo>
                    <a:pt x="76" y="148"/>
                  </a:lnTo>
                  <a:lnTo>
                    <a:pt x="74" y="150"/>
                  </a:lnTo>
                  <a:lnTo>
                    <a:pt x="72" y="150"/>
                  </a:lnTo>
                  <a:lnTo>
                    <a:pt x="70" y="150"/>
                  </a:lnTo>
                  <a:lnTo>
                    <a:pt x="70" y="148"/>
                  </a:lnTo>
                  <a:lnTo>
                    <a:pt x="72" y="148"/>
                  </a:lnTo>
                  <a:lnTo>
                    <a:pt x="72" y="146"/>
                  </a:lnTo>
                  <a:lnTo>
                    <a:pt x="74" y="146"/>
                  </a:lnTo>
                  <a:lnTo>
                    <a:pt x="76" y="146"/>
                  </a:lnTo>
                  <a:lnTo>
                    <a:pt x="80" y="146"/>
                  </a:lnTo>
                  <a:lnTo>
                    <a:pt x="82" y="146"/>
                  </a:lnTo>
                  <a:lnTo>
                    <a:pt x="80" y="144"/>
                  </a:lnTo>
                  <a:lnTo>
                    <a:pt x="78" y="144"/>
                  </a:lnTo>
                  <a:lnTo>
                    <a:pt x="80" y="140"/>
                  </a:lnTo>
                  <a:lnTo>
                    <a:pt x="82" y="140"/>
                  </a:lnTo>
                  <a:lnTo>
                    <a:pt x="84" y="138"/>
                  </a:lnTo>
                  <a:lnTo>
                    <a:pt x="86" y="136"/>
                  </a:lnTo>
                  <a:lnTo>
                    <a:pt x="88" y="136"/>
                  </a:lnTo>
                  <a:lnTo>
                    <a:pt x="88" y="138"/>
                  </a:lnTo>
                  <a:lnTo>
                    <a:pt x="88" y="136"/>
                  </a:lnTo>
                  <a:lnTo>
                    <a:pt x="86" y="136"/>
                  </a:lnTo>
                  <a:lnTo>
                    <a:pt x="88" y="136"/>
                  </a:lnTo>
                  <a:lnTo>
                    <a:pt x="90" y="136"/>
                  </a:lnTo>
                  <a:lnTo>
                    <a:pt x="92" y="136"/>
                  </a:lnTo>
                  <a:lnTo>
                    <a:pt x="90" y="136"/>
                  </a:lnTo>
                  <a:lnTo>
                    <a:pt x="90" y="134"/>
                  </a:lnTo>
                  <a:lnTo>
                    <a:pt x="90" y="136"/>
                  </a:lnTo>
                  <a:lnTo>
                    <a:pt x="88" y="136"/>
                  </a:lnTo>
                  <a:lnTo>
                    <a:pt x="88" y="134"/>
                  </a:lnTo>
                  <a:lnTo>
                    <a:pt x="90" y="134"/>
                  </a:lnTo>
                  <a:lnTo>
                    <a:pt x="92" y="134"/>
                  </a:lnTo>
                  <a:lnTo>
                    <a:pt x="92" y="132"/>
                  </a:lnTo>
                  <a:lnTo>
                    <a:pt x="94" y="132"/>
                  </a:lnTo>
                  <a:lnTo>
                    <a:pt x="94" y="134"/>
                  </a:lnTo>
                  <a:lnTo>
                    <a:pt x="98" y="134"/>
                  </a:lnTo>
                  <a:lnTo>
                    <a:pt x="98" y="136"/>
                  </a:lnTo>
                  <a:lnTo>
                    <a:pt x="98" y="138"/>
                  </a:lnTo>
                  <a:lnTo>
                    <a:pt x="100" y="136"/>
                  </a:lnTo>
                  <a:lnTo>
                    <a:pt x="102" y="134"/>
                  </a:lnTo>
                  <a:lnTo>
                    <a:pt x="102" y="132"/>
                  </a:lnTo>
                  <a:lnTo>
                    <a:pt x="104" y="132"/>
                  </a:lnTo>
                  <a:lnTo>
                    <a:pt x="106" y="132"/>
                  </a:lnTo>
                  <a:lnTo>
                    <a:pt x="104" y="132"/>
                  </a:lnTo>
                  <a:lnTo>
                    <a:pt x="102" y="132"/>
                  </a:lnTo>
                  <a:lnTo>
                    <a:pt x="100" y="130"/>
                  </a:lnTo>
                  <a:lnTo>
                    <a:pt x="100" y="128"/>
                  </a:lnTo>
                  <a:lnTo>
                    <a:pt x="102" y="128"/>
                  </a:lnTo>
                  <a:lnTo>
                    <a:pt x="104" y="128"/>
                  </a:lnTo>
                  <a:lnTo>
                    <a:pt x="106" y="128"/>
                  </a:lnTo>
                  <a:lnTo>
                    <a:pt x="106" y="126"/>
                  </a:lnTo>
                  <a:lnTo>
                    <a:pt x="104" y="126"/>
                  </a:lnTo>
                  <a:lnTo>
                    <a:pt x="106" y="126"/>
                  </a:lnTo>
                  <a:lnTo>
                    <a:pt x="106" y="124"/>
                  </a:lnTo>
                  <a:lnTo>
                    <a:pt x="108" y="124"/>
                  </a:lnTo>
                  <a:lnTo>
                    <a:pt x="110" y="124"/>
                  </a:lnTo>
                  <a:lnTo>
                    <a:pt x="112" y="124"/>
                  </a:lnTo>
                  <a:lnTo>
                    <a:pt x="110" y="124"/>
                  </a:lnTo>
                  <a:lnTo>
                    <a:pt x="108" y="124"/>
                  </a:lnTo>
                  <a:lnTo>
                    <a:pt x="106" y="124"/>
                  </a:lnTo>
                  <a:lnTo>
                    <a:pt x="106" y="126"/>
                  </a:lnTo>
                  <a:lnTo>
                    <a:pt x="100" y="128"/>
                  </a:lnTo>
                  <a:lnTo>
                    <a:pt x="98" y="128"/>
                  </a:lnTo>
                  <a:lnTo>
                    <a:pt x="100" y="126"/>
                  </a:lnTo>
                  <a:lnTo>
                    <a:pt x="98" y="126"/>
                  </a:lnTo>
                  <a:lnTo>
                    <a:pt x="100" y="126"/>
                  </a:lnTo>
                  <a:lnTo>
                    <a:pt x="102" y="126"/>
                  </a:lnTo>
                  <a:lnTo>
                    <a:pt x="104" y="124"/>
                  </a:lnTo>
                  <a:lnTo>
                    <a:pt x="98" y="126"/>
                  </a:lnTo>
                  <a:lnTo>
                    <a:pt x="98" y="124"/>
                  </a:lnTo>
                  <a:lnTo>
                    <a:pt x="100" y="124"/>
                  </a:lnTo>
                  <a:lnTo>
                    <a:pt x="102" y="124"/>
                  </a:lnTo>
                  <a:lnTo>
                    <a:pt x="104" y="124"/>
                  </a:lnTo>
                  <a:lnTo>
                    <a:pt x="106" y="124"/>
                  </a:lnTo>
                  <a:lnTo>
                    <a:pt x="106" y="122"/>
                  </a:lnTo>
                  <a:lnTo>
                    <a:pt x="108" y="122"/>
                  </a:lnTo>
                  <a:lnTo>
                    <a:pt x="110" y="122"/>
                  </a:lnTo>
                  <a:lnTo>
                    <a:pt x="112" y="122"/>
                  </a:lnTo>
                  <a:lnTo>
                    <a:pt x="114" y="120"/>
                  </a:lnTo>
                  <a:lnTo>
                    <a:pt x="118" y="120"/>
                  </a:lnTo>
                  <a:lnTo>
                    <a:pt x="122" y="116"/>
                  </a:lnTo>
                  <a:lnTo>
                    <a:pt x="120" y="116"/>
                  </a:lnTo>
                  <a:lnTo>
                    <a:pt x="118" y="118"/>
                  </a:lnTo>
                  <a:lnTo>
                    <a:pt x="116" y="120"/>
                  </a:lnTo>
                  <a:lnTo>
                    <a:pt x="114" y="120"/>
                  </a:lnTo>
                  <a:lnTo>
                    <a:pt x="114" y="118"/>
                  </a:lnTo>
                  <a:lnTo>
                    <a:pt x="116" y="118"/>
                  </a:lnTo>
                  <a:lnTo>
                    <a:pt x="118" y="118"/>
                  </a:lnTo>
                  <a:lnTo>
                    <a:pt x="118" y="116"/>
                  </a:lnTo>
                  <a:lnTo>
                    <a:pt x="114" y="116"/>
                  </a:lnTo>
                  <a:lnTo>
                    <a:pt x="112" y="116"/>
                  </a:lnTo>
                  <a:lnTo>
                    <a:pt x="112" y="118"/>
                  </a:lnTo>
                  <a:lnTo>
                    <a:pt x="112" y="116"/>
                  </a:lnTo>
                  <a:lnTo>
                    <a:pt x="114" y="114"/>
                  </a:lnTo>
                  <a:lnTo>
                    <a:pt x="116" y="114"/>
                  </a:lnTo>
                  <a:lnTo>
                    <a:pt x="114" y="114"/>
                  </a:lnTo>
                  <a:lnTo>
                    <a:pt x="116" y="114"/>
                  </a:lnTo>
                  <a:lnTo>
                    <a:pt x="118" y="114"/>
                  </a:lnTo>
                  <a:lnTo>
                    <a:pt x="116" y="114"/>
                  </a:lnTo>
                  <a:lnTo>
                    <a:pt x="116" y="112"/>
                  </a:lnTo>
                  <a:lnTo>
                    <a:pt x="114" y="112"/>
                  </a:lnTo>
                  <a:lnTo>
                    <a:pt x="112" y="110"/>
                  </a:lnTo>
                  <a:lnTo>
                    <a:pt x="112" y="108"/>
                  </a:lnTo>
                  <a:lnTo>
                    <a:pt x="114" y="108"/>
                  </a:lnTo>
                  <a:lnTo>
                    <a:pt x="114" y="106"/>
                  </a:lnTo>
                  <a:lnTo>
                    <a:pt x="114" y="108"/>
                  </a:lnTo>
                  <a:lnTo>
                    <a:pt x="116" y="108"/>
                  </a:lnTo>
                  <a:lnTo>
                    <a:pt x="118" y="110"/>
                  </a:lnTo>
                  <a:lnTo>
                    <a:pt x="120" y="108"/>
                  </a:lnTo>
                  <a:lnTo>
                    <a:pt x="116" y="108"/>
                  </a:lnTo>
                  <a:lnTo>
                    <a:pt x="116" y="106"/>
                  </a:lnTo>
                  <a:lnTo>
                    <a:pt x="114" y="106"/>
                  </a:lnTo>
                  <a:lnTo>
                    <a:pt x="116" y="104"/>
                  </a:lnTo>
                  <a:lnTo>
                    <a:pt x="116" y="102"/>
                  </a:lnTo>
                  <a:lnTo>
                    <a:pt x="118" y="102"/>
                  </a:lnTo>
                  <a:lnTo>
                    <a:pt x="120" y="102"/>
                  </a:lnTo>
                  <a:lnTo>
                    <a:pt x="122" y="104"/>
                  </a:lnTo>
                  <a:lnTo>
                    <a:pt x="124" y="104"/>
                  </a:lnTo>
                  <a:lnTo>
                    <a:pt x="124" y="102"/>
                  </a:lnTo>
                  <a:lnTo>
                    <a:pt x="122" y="102"/>
                  </a:lnTo>
                  <a:lnTo>
                    <a:pt x="120" y="102"/>
                  </a:lnTo>
                  <a:lnTo>
                    <a:pt x="120" y="100"/>
                  </a:lnTo>
                  <a:lnTo>
                    <a:pt x="118" y="100"/>
                  </a:lnTo>
                  <a:lnTo>
                    <a:pt x="116" y="100"/>
                  </a:lnTo>
                  <a:lnTo>
                    <a:pt x="118" y="98"/>
                  </a:lnTo>
                  <a:lnTo>
                    <a:pt x="120" y="98"/>
                  </a:lnTo>
                  <a:lnTo>
                    <a:pt x="122" y="98"/>
                  </a:lnTo>
                  <a:lnTo>
                    <a:pt x="124" y="98"/>
                  </a:lnTo>
                  <a:lnTo>
                    <a:pt x="126" y="98"/>
                  </a:lnTo>
                  <a:lnTo>
                    <a:pt x="130" y="98"/>
                  </a:lnTo>
                  <a:lnTo>
                    <a:pt x="132" y="98"/>
                  </a:lnTo>
                  <a:lnTo>
                    <a:pt x="134" y="98"/>
                  </a:lnTo>
                  <a:lnTo>
                    <a:pt x="136" y="98"/>
                  </a:lnTo>
                  <a:lnTo>
                    <a:pt x="138" y="98"/>
                  </a:lnTo>
                  <a:lnTo>
                    <a:pt x="140" y="96"/>
                  </a:lnTo>
                  <a:lnTo>
                    <a:pt x="138" y="96"/>
                  </a:lnTo>
                  <a:lnTo>
                    <a:pt x="136" y="96"/>
                  </a:lnTo>
                  <a:lnTo>
                    <a:pt x="134" y="98"/>
                  </a:lnTo>
                  <a:lnTo>
                    <a:pt x="132" y="98"/>
                  </a:lnTo>
                  <a:lnTo>
                    <a:pt x="130" y="98"/>
                  </a:lnTo>
                  <a:lnTo>
                    <a:pt x="128" y="98"/>
                  </a:lnTo>
                  <a:lnTo>
                    <a:pt x="124" y="98"/>
                  </a:lnTo>
                  <a:lnTo>
                    <a:pt x="122" y="98"/>
                  </a:lnTo>
                  <a:lnTo>
                    <a:pt x="124" y="98"/>
                  </a:lnTo>
                  <a:lnTo>
                    <a:pt x="126" y="96"/>
                  </a:lnTo>
                  <a:lnTo>
                    <a:pt x="128" y="96"/>
                  </a:lnTo>
                  <a:lnTo>
                    <a:pt x="130" y="96"/>
                  </a:lnTo>
                  <a:lnTo>
                    <a:pt x="128" y="96"/>
                  </a:lnTo>
                  <a:lnTo>
                    <a:pt x="126" y="96"/>
                  </a:lnTo>
                  <a:lnTo>
                    <a:pt x="124" y="96"/>
                  </a:lnTo>
                  <a:lnTo>
                    <a:pt x="122" y="96"/>
                  </a:lnTo>
                  <a:lnTo>
                    <a:pt x="120" y="96"/>
                  </a:lnTo>
                  <a:lnTo>
                    <a:pt x="122" y="96"/>
                  </a:lnTo>
                  <a:lnTo>
                    <a:pt x="124" y="94"/>
                  </a:lnTo>
                  <a:lnTo>
                    <a:pt x="122" y="92"/>
                  </a:lnTo>
                  <a:lnTo>
                    <a:pt x="120" y="92"/>
                  </a:lnTo>
                  <a:lnTo>
                    <a:pt x="122" y="92"/>
                  </a:lnTo>
                  <a:lnTo>
                    <a:pt x="124" y="92"/>
                  </a:lnTo>
                  <a:lnTo>
                    <a:pt x="126" y="92"/>
                  </a:lnTo>
                  <a:lnTo>
                    <a:pt x="128" y="92"/>
                  </a:lnTo>
                  <a:lnTo>
                    <a:pt x="128" y="90"/>
                  </a:lnTo>
                  <a:lnTo>
                    <a:pt x="130" y="90"/>
                  </a:lnTo>
                  <a:lnTo>
                    <a:pt x="132" y="90"/>
                  </a:lnTo>
                  <a:lnTo>
                    <a:pt x="130" y="90"/>
                  </a:lnTo>
                  <a:lnTo>
                    <a:pt x="128" y="90"/>
                  </a:lnTo>
                  <a:lnTo>
                    <a:pt x="128" y="92"/>
                  </a:lnTo>
                  <a:lnTo>
                    <a:pt x="126" y="92"/>
                  </a:lnTo>
                  <a:lnTo>
                    <a:pt x="124" y="92"/>
                  </a:lnTo>
                  <a:lnTo>
                    <a:pt x="122" y="90"/>
                  </a:lnTo>
                  <a:lnTo>
                    <a:pt x="124" y="90"/>
                  </a:lnTo>
                  <a:lnTo>
                    <a:pt x="124" y="88"/>
                  </a:lnTo>
                  <a:lnTo>
                    <a:pt x="126" y="90"/>
                  </a:lnTo>
                  <a:lnTo>
                    <a:pt x="128" y="90"/>
                  </a:lnTo>
                  <a:lnTo>
                    <a:pt x="128" y="88"/>
                  </a:lnTo>
                  <a:lnTo>
                    <a:pt x="126" y="88"/>
                  </a:lnTo>
                  <a:lnTo>
                    <a:pt x="124" y="88"/>
                  </a:lnTo>
                  <a:lnTo>
                    <a:pt x="126" y="88"/>
                  </a:lnTo>
                  <a:lnTo>
                    <a:pt x="128" y="88"/>
                  </a:lnTo>
                  <a:lnTo>
                    <a:pt x="130" y="88"/>
                  </a:lnTo>
                  <a:lnTo>
                    <a:pt x="132" y="88"/>
                  </a:lnTo>
                  <a:lnTo>
                    <a:pt x="134" y="88"/>
                  </a:lnTo>
                  <a:lnTo>
                    <a:pt x="132" y="88"/>
                  </a:lnTo>
                  <a:lnTo>
                    <a:pt x="130" y="88"/>
                  </a:lnTo>
                  <a:lnTo>
                    <a:pt x="128" y="88"/>
                  </a:lnTo>
                  <a:lnTo>
                    <a:pt x="130" y="86"/>
                  </a:lnTo>
                  <a:lnTo>
                    <a:pt x="132" y="86"/>
                  </a:lnTo>
                  <a:lnTo>
                    <a:pt x="130" y="86"/>
                  </a:lnTo>
                  <a:lnTo>
                    <a:pt x="128" y="86"/>
                  </a:lnTo>
                  <a:lnTo>
                    <a:pt x="130" y="86"/>
                  </a:lnTo>
                  <a:lnTo>
                    <a:pt x="132" y="86"/>
                  </a:lnTo>
                  <a:lnTo>
                    <a:pt x="136" y="86"/>
                  </a:lnTo>
                  <a:lnTo>
                    <a:pt x="134" y="86"/>
                  </a:lnTo>
                  <a:lnTo>
                    <a:pt x="130" y="86"/>
                  </a:lnTo>
                  <a:lnTo>
                    <a:pt x="128" y="84"/>
                  </a:lnTo>
                  <a:lnTo>
                    <a:pt x="130" y="84"/>
                  </a:lnTo>
                  <a:lnTo>
                    <a:pt x="132" y="84"/>
                  </a:lnTo>
                  <a:lnTo>
                    <a:pt x="134" y="84"/>
                  </a:lnTo>
                  <a:lnTo>
                    <a:pt x="136" y="84"/>
                  </a:lnTo>
                  <a:lnTo>
                    <a:pt x="138" y="82"/>
                  </a:lnTo>
                  <a:lnTo>
                    <a:pt x="140" y="82"/>
                  </a:lnTo>
                  <a:lnTo>
                    <a:pt x="140" y="80"/>
                  </a:lnTo>
                  <a:lnTo>
                    <a:pt x="142" y="80"/>
                  </a:lnTo>
                  <a:lnTo>
                    <a:pt x="144" y="80"/>
                  </a:lnTo>
                  <a:lnTo>
                    <a:pt x="144" y="82"/>
                  </a:lnTo>
                  <a:lnTo>
                    <a:pt x="146" y="82"/>
                  </a:lnTo>
                  <a:lnTo>
                    <a:pt x="146" y="80"/>
                  </a:lnTo>
                  <a:lnTo>
                    <a:pt x="144" y="80"/>
                  </a:lnTo>
                  <a:lnTo>
                    <a:pt x="142" y="80"/>
                  </a:lnTo>
                  <a:lnTo>
                    <a:pt x="140" y="80"/>
                  </a:lnTo>
                  <a:lnTo>
                    <a:pt x="140" y="78"/>
                  </a:lnTo>
                  <a:lnTo>
                    <a:pt x="142" y="78"/>
                  </a:lnTo>
                  <a:lnTo>
                    <a:pt x="144" y="78"/>
                  </a:lnTo>
                  <a:lnTo>
                    <a:pt x="146" y="78"/>
                  </a:lnTo>
                  <a:lnTo>
                    <a:pt x="148" y="80"/>
                  </a:lnTo>
                  <a:lnTo>
                    <a:pt x="148" y="78"/>
                  </a:lnTo>
                  <a:lnTo>
                    <a:pt x="146" y="78"/>
                  </a:lnTo>
                  <a:lnTo>
                    <a:pt x="144" y="78"/>
                  </a:lnTo>
                  <a:lnTo>
                    <a:pt x="148" y="78"/>
                  </a:lnTo>
                  <a:lnTo>
                    <a:pt x="150" y="78"/>
                  </a:lnTo>
                  <a:lnTo>
                    <a:pt x="150" y="80"/>
                  </a:lnTo>
                  <a:lnTo>
                    <a:pt x="152" y="80"/>
                  </a:lnTo>
                  <a:lnTo>
                    <a:pt x="150" y="78"/>
                  </a:lnTo>
                  <a:lnTo>
                    <a:pt x="152" y="78"/>
                  </a:lnTo>
                  <a:lnTo>
                    <a:pt x="154" y="78"/>
                  </a:lnTo>
                  <a:lnTo>
                    <a:pt x="156" y="78"/>
                  </a:lnTo>
                  <a:lnTo>
                    <a:pt x="156" y="80"/>
                  </a:lnTo>
                  <a:lnTo>
                    <a:pt x="158" y="80"/>
                  </a:lnTo>
                  <a:lnTo>
                    <a:pt x="156" y="78"/>
                  </a:lnTo>
                  <a:lnTo>
                    <a:pt x="158" y="78"/>
                  </a:lnTo>
                  <a:lnTo>
                    <a:pt x="160" y="78"/>
                  </a:lnTo>
                  <a:lnTo>
                    <a:pt x="162" y="78"/>
                  </a:lnTo>
                  <a:lnTo>
                    <a:pt x="160" y="78"/>
                  </a:lnTo>
                  <a:lnTo>
                    <a:pt x="156" y="76"/>
                  </a:lnTo>
                  <a:lnTo>
                    <a:pt x="154" y="76"/>
                  </a:lnTo>
                  <a:lnTo>
                    <a:pt x="152" y="76"/>
                  </a:lnTo>
                  <a:lnTo>
                    <a:pt x="154" y="76"/>
                  </a:lnTo>
                  <a:lnTo>
                    <a:pt x="152" y="76"/>
                  </a:lnTo>
                  <a:lnTo>
                    <a:pt x="148" y="76"/>
                  </a:lnTo>
                  <a:lnTo>
                    <a:pt x="146" y="78"/>
                  </a:lnTo>
                  <a:lnTo>
                    <a:pt x="144" y="76"/>
                  </a:lnTo>
                  <a:lnTo>
                    <a:pt x="140" y="76"/>
                  </a:lnTo>
                  <a:lnTo>
                    <a:pt x="142" y="76"/>
                  </a:lnTo>
                  <a:lnTo>
                    <a:pt x="144" y="74"/>
                  </a:lnTo>
                  <a:lnTo>
                    <a:pt x="144" y="72"/>
                  </a:lnTo>
                  <a:lnTo>
                    <a:pt x="146" y="72"/>
                  </a:lnTo>
                  <a:lnTo>
                    <a:pt x="148" y="72"/>
                  </a:lnTo>
                  <a:lnTo>
                    <a:pt x="148" y="74"/>
                  </a:lnTo>
                  <a:lnTo>
                    <a:pt x="150" y="72"/>
                  </a:lnTo>
                  <a:lnTo>
                    <a:pt x="148" y="72"/>
                  </a:lnTo>
                  <a:lnTo>
                    <a:pt x="146" y="72"/>
                  </a:lnTo>
                  <a:lnTo>
                    <a:pt x="148" y="70"/>
                  </a:lnTo>
                  <a:lnTo>
                    <a:pt x="150" y="70"/>
                  </a:lnTo>
                  <a:lnTo>
                    <a:pt x="152" y="70"/>
                  </a:lnTo>
                  <a:lnTo>
                    <a:pt x="150" y="72"/>
                  </a:lnTo>
                  <a:lnTo>
                    <a:pt x="152" y="72"/>
                  </a:lnTo>
                  <a:lnTo>
                    <a:pt x="154" y="72"/>
                  </a:lnTo>
                  <a:lnTo>
                    <a:pt x="156" y="72"/>
                  </a:lnTo>
                  <a:lnTo>
                    <a:pt x="158" y="74"/>
                  </a:lnTo>
                  <a:lnTo>
                    <a:pt x="158" y="76"/>
                  </a:lnTo>
                  <a:lnTo>
                    <a:pt x="160" y="76"/>
                  </a:lnTo>
                  <a:lnTo>
                    <a:pt x="158" y="74"/>
                  </a:lnTo>
                  <a:lnTo>
                    <a:pt x="156" y="72"/>
                  </a:lnTo>
                  <a:lnTo>
                    <a:pt x="158" y="72"/>
                  </a:lnTo>
                  <a:lnTo>
                    <a:pt x="158" y="70"/>
                  </a:lnTo>
                  <a:lnTo>
                    <a:pt x="160" y="70"/>
                  </a:lnTo>
                  <a:lnTo>
                    <a:pt x="162" y="70"/>
                  </a:lnTo>
                  <a:lnTo>
                    <a:pt x="160" y="70"/>
                  </a:lnTo>
                  <a:lnTo>
                    <a:pt x="158" y="70"/>
                  </a:lnTo>
                  <a:lnTo>
                    <a:pt x="158" y="72"/>
                  </a:lnTo>
                  <a:lnTo>
                    <a:pt x="156" y="72"/>
                  </a:lnTo>
                  <a:lnTo>
                    <a:pt x="154" y="70"/>
                  </a:lnTo>
                  <a:lnTo>
                    <a:pt x="152" y="68"/>
                  </a:lnTo>
                  <a:lnTo>
                    <a:pt x="154" y="68"/>
                  </a:lnTo>
                  <a:lnTo>
                    <a:pt x="154" y="66"/>
                  </a:lnTo>
                  <a:lnTo>
                    <a:pt x="156" y="68"/>
                  </a:lnTo>
                  <a:lnTo>
                    <a:pt x="158" y="68"/>
                  </a:lnTo>
                  <a:lnTo>
                    <a:pt x="156" y="66"/>
                  </a:lnTo>
                  <a:lnTo>
                    <a:pt x="154" y="66"/>
                  </a:lnTo>
                  <a:lnTo>
                    <a:pt x="156" y="66"/>
                  </a:lnTo>
                  <a:lnTo>
                    <a:pt x="158" y="66"/>
                  </a:lnTo>
                  <a:lnTo>
                    <a:pt x="160" y="68"/>
                  </a:lnTo>
                  <a:lnTo>
                    <a:pt x="162" y="68"/>
                  </a:lnTo>
                  <a:lnTo>
                    <a:pt x="160" y="66"/>
                  </a:lnTo>
                  <a:lnTo>
                    <a:pt x="158" y="66"/>
                  </a:lnTo>
                  <a:lnTo>
                    <a:pt x="154" y="64"/>
                  </a:lnTo>
                  <a:lnTo>
                    <a:pt x="154" y="66"/>
                  </a:lnTo>
                  <a:lnTo>
                    <a:pt x="152" y="66"/>
                  </a:lnTo>
                  <a:lnTo>
                    <a:pt x="152" y="68"/>
                  </a:lnTo>
                  <a:lnTo>
                    <a:pt x="150" y="68"/>
                  </a:lnTo>
                  <a:lnTo>
                    <a:pt x="148" y="68"/>
                  </a:lnTo>
                  <a:lnTo>
                    <a:pt x="146" y="68"/>
                  </a:lnTo>
                  <a:lnTo>
                    <a:pt x="146" y="66"/>
                  </a:lnTo>
                  <a:lnTo>
                    <a:pt x="148" y="66"/>
                  </a:lnTo>
                  <a:lnTo>
                    <a:pt x="150" y="66"/>
                  </a:lnTo>
                  <a:lnTo>
                    <a:pt x="148" y="66"/>
                  </a:lnTo>
                  <a:lnTo>
                    <a:pt x="146" y="66"/>
                  </a:lnTo>
                  <a:lnTo>
                    <a:pt x="146" y="64"/>
                  </a:lnTo>
                  <a:lnTo>
                    <a:pt x="150" y="64"/>
                  </a:lnTo>
                  <a:lnTo>
                    <a:pt x="152" y="64"/>
                  </a:lnTo>
                  <a:lnTo>
                    <a:pt x="150" y="64"/>
                  </a:lnTo>
                  <a:lnTo>
                    <a:pt x="148" y="64"/>
                  </a:lnTo>
                  <a:lnTo>
                    <a:pt x="148" y="62"/>
                  </a:lnTo>
                  <a:lnTo>
                    <a:pt x="150" y="62"/>
                  </a:lnTo>
                  <a:lnTo>
                    <a:pt x="152" y="64"/>
                  </a:lnTo>
                  <a:lnTo>
                    <a:pt x="154" y="64"/>
                  </a:lnTo>
                  <a:lnTo>
                    <a:pt x="156" y="62"/>
                  </a:lnTo>
                  <a:lnTo>
                    <a:pt x="158" y="62"/>
                  </a:lnTo>
                  <a:lnTo>
                    <a:pt x="160" y="62"/>
                  </a:lnTo>
                  <a:lnTo>
                    <a:pt x="162" y="62"/>
                  </a:lnTo>
                  <a:lnTo>
                    <a:pt x="162" y="60"/>
                  </a:lnTo>
                  <a:lnTo>
                    <a:pt x="160" y="60"/>
                  </a:lnTo>
                  <a:lnTo>
                    <a:pt x="158" y="60"/>
                  </a:lnTo>
                  <a:lnTo>
                    <a:pt x="156" y="60"/>
                  </a:lnTo>
                  <a:lnTo>
                    <a:pt x="154" y="60"/>
                  </a:lnTo>
                  <a:lnTo>
                    <a:pt x="154" y="58"/>
                  </a:lnTo>
                  <a:lnTo>
                    <a:pt x="156" y="58"/>
                  </a:lnTo>
                  <a:lnTo>
                    <a:pt x="158" y="58"/>
                  </a:lnTo>
                  <a:lnTo>
                    <a:pt x="156" y="58"/>
                  </a:lnTo>
                  <a:lnTo>
                    <a:pt x="156" y="60"/>
                  </a:lnTo>
                  <a:lnTo>
                    <a:pt x="158" y="60"/>
                  </a:lnTo>
                  <a:lnTo>
                    <a:pt x="160" y="58"/>
                  </a:lnTo>
                  <a:lnTo>
                    <a:pt x="162" y="58"/>
                  </a:lnTo>
                  <a:lnTo>
                    <a:pt x="162" y="56"/>
                  </a:lnTo>
                  <a:lnTo>
                    <a:pt x="164" y="56"/>
                  </a:lnTo>
                  <a:lnTo>
                    <a:pt x="164" y="58"/>
                  </a:lnTo>
                  <a:lnTo>
                    <a:pt x="164" y="60"/>
                  </a:lnTo>
                  <a:lnTo>
                    <a:pt x="166" y="62"/>
                  </a:lnTo>
                  <a:lnTo>
                    <a:pt x="166" y="64"/>
                  </a:lnTo>
                  <a:lnTo>
                    <a:pt x="170" y="64"/>
                  </a:lnTo>
                  <a:lnTo>
                    <a:pt x="172" y="64"/>
                  </a:lnTo>
                  <a:lnTo>
                    <a:pt x="170" y="64"/>
                  </a:lnTo>
                  <a:lnTo>
                    <a:pt x="168" y="64"/>
                  </a:lnTo>
                  <a:lnTo>
                    <a:pt x="168" y="62"/>
                  </a:lnTo>
                  <a:lnTo>
                    <a:pt x="166" y="60"/>
                  </a:lnTo>
                  <a:lnTo>
                    <a:pt x="168" y="60"/>
                  </a:lnTo>
                  <a:lnTo>
                    <a:pt x="170" y="60"/>
                  </a:lnTo>
                  <a:lnTo>
                    <a:pt x="170" y="62"/>
                  </a:lnTo>
                  <a:lnTo>
                    <a:pt x="172" y="62"/>
                  </a:lnTo>
                  <a:lnTo>
                    <a:pt x="172" y="60"/>
                  </a:lnTo>
                  <a:lnTo>
                    <a:pt x="170" y="60"/>
                  </a:lnTo>
                  <a:lnTo>
                    <a:pt x="168" y="60"/>
                  </a:lnTo>
                  <a:lnTo>
                    <a:pt x="170" y="60"/>
                  </a:lnTo>
                  <a:lnTo>
                    <a:pt x="170" y="58"/>
                  </a:lnTo>
                  <a:lnTo>
                    <a:pt x="170" y="60"/>
                  </a:lnTo>
                  <a:lnTo>
                    <a:pt x="172" y="60"/>
                  </a:lnTo>
                  <a:lnTo>
                    <a:pt x="174" y="60"/>
                  </a:lnTo>
                  <a:lnTo>
                    <a:pt x="172" y="58"/>
                  </a:lnTo>
                  <a:lnTo>
                    <a:pt x="170" y="58"/>
                  </a:lnTo>
                  <a:lnTo>
                    <a:pt x="168" y="60"/>
                  </a:lnTo>
                  <a:lnTo>
                    <a:pt x="168" y="58"/>
                  </a:lnTo>
                  <a:lnTo>
                    <a:pt x="170" y="58"/>
                  </a:lnTo>
                  <a:lnTo>
                    <a:pt x="170" y="56"/>
                  </a:lnTo>
                  <a:lnTo>
                    <a:pt x="168" y="56"/>
                  </a:lnTo>
                  <a:lnTo>
                    <a:pt x="166" y="56"/>
                  </a:lnTo>
                  <a:lnTo>
                    <a:pt x="168" y="56"/>
                  </a:lnTo>
                  <a:lnTo>
                    <a:pt x="166" y="56"/>
                  </a:lnTo>
                  <a:lnTo>
                    <a:pt x="164" y="56"/>
                  </a:lnTo>
                  <a:lnTo>
                    <a:pt x="164" y="54"/>
                  </a:lnTo>
                  <a:lnTo>
                    <a:pt x="166" y="54"/>
                  </a:lnTo>
                  <a:lnTo>
                    <a:pt x="170" y="56"/>
                  </a:lnTo>
                  <a:lnTo>
                    <a:pt x="172" y="56"/>
                  </a:lnTo>
                  <a:lnTo>
                    <a:pt x="174" y="58"/>
                  </a:lnTo>
                  <a:lnTo>
                    <a:pt x="176" y="58"/>
                  </a:lnTo>
                  <a:lnTo>
                    <a:pt x="174" y="58"/>
                  </a:lnTo>
                  <a:lnTo>
                    <a:pt x="172" y="56"/>
                  </a:lnTo>
                  <a:lnTo>
                    <a:pt x="170" y="54"/>
                  </a:lnTo>
                  <a:lnTo>
                    <a:pt x="168" y="54"/>
                  </a:lnTo>
                  <a:lnTo>
                    <a:pt x="166" y="54"/>
                  </a:lnTo>
                  <a:lnTo>
                    <a:pt x="168" y="52"/>
                  </a:lnTo>
                  <a:lnTo>
                    <a:pt x="170" y="52"/>
                  </a:lnTo>
                  <a:lnTo>
                    <a:pt x="172" y="52"/>
                  </a:lnTo>
                  <a:lnTo>
                    <a:pt x="174" y="52"/>
                  </a:lnTo>
                  <a:lnTo>
                    <a:pt x="176" y="52"/>
                  </a:lnTo>
                  <a:lnTo>
                    <a:pt x="176" y="54"/>
                  </a:lnTo>
                  <a:lnTo>
                    <a:pt x="178" y="54"/>
                  </a:lnTo>
                  <a:lnTo>
                    <a:pt x="180" y="52"/>
                  </a:lnTo>
                  <a:lnTo>
                    <a:pt x="180" y="54"/>
                  </a:lnTo>
                  <a:lnTo>
                    <a:pt x="184" y="56"/>
                  </a:lnTo>
                  <a:lnTo>
                    <a:pt x="184" y="58"/>
                  </a:lnTo>
                  <a:lnTo>
                    <a:pt x="184" y="56"/>
                  </a:lnTo>
                  <a:lnTo>
                    <a:pt x="184" y="54"/>
                  </a:lnTo>
                  <a:lnTo>
                    <a:pt x="182" y="54"/>
                  </a:lnTo>
                  <a:lnTo>
                    <a:pt x="182" y="52"/>
                  </a:lnTo>
                  <a:lnTo>
                    <a:pt x="184" y="52"/>
                  </a:lnTo>
                  <a:lnTo>
                    <a:pt x="186" y="54"/>
                  </a:lnTo>
                  <a:lnTo>
                    <a:pt x="188" y="54"/>
                  </a:lnTo>
                  <a:lnTo>
                    <a:pt x="186" y="52"/>
                  </a:lnTo>
                  <a:lnTo>
                    <a:pt x="184" y="52"/>
                  </a:lnTo>
                  <a:lnTo>
                    <a:pt x="186" y="52"/>
                  </a:lnTo>
                  <a:lnTo>
                    <a:pt x="186" y="50"/>
                  </a:lnTo>
                  <a:lnTo>
                    <a:pt x="184" y="50"/>
                  </a:lnTo>
                  <a:lnTo>
                    <a:pt x="182" y="50"/>
                  </a:lnTo>
                  <a:lnTo>
                    <a:pt x="182" y="52"/>
                  </a:lnTo>
                  <a:lnTo>
                    <a:pt x="180" y="52"/>
                  </a:lnTo>
                  <a:lnTo>
                    <a:pt x="178" y="52"/>
                  </a:lnTo>
                  <a:lnTo>
                    <a:pt x="180" y="50"/>
                  </a:lnTo>
                  <a:lnTo>
                    <a:pt x="178" y="50"/>
                  </a:lnTo>
                  <a:lnTo>
                    <a:pt x="176" y="50"/>
                  </a:lnTo>
                  <a:lnTo>
                    <a:pt x="176" y="52"/>
                  </a:lnTo>
                  <a:lnTo>
                    <a:pt x="172" y="52"/>
                  </a:lnTo>
                  <a:lnTo>
                    <a:pt x="170" y="52"/>
                  </a:lnTo>
                  <a:lnTo>
                    <a:pt x="168" y="50"/>
                  </a:lnTo>
                  <a:lnTo>
                    <a:pt x="170" y="50"/>
                  </a:lnTo>
                  <a:lnTo>
                    <a:pt x="172" y="50"/>
                  </a:lnTo>
                  <a:lnTo>
                    <a:pt x="170" y="50"/>
                  </a:lnTo>
                  <a:lnTo>
                    <a:pt x="172" y="50"/>
                  </a:lnTo>
                  <a:lnTo>
                    <a:pt x="174" y="48"/>
                  </a:lnTo>
                  <a:lnTo>
                    <a:pt x="176" y="48"/>
                  </a:lnTo>
                  <a:lnTo>
                    <a:pt x="180" y="48"/>
                  </a:lnTo>
                  <a:lnTo>
                    <a:pt x="182" y="48"/>
                  </a:lnTo>
                  <a:lnTo>
                    <a:pt x="184" y="48"/>
                  </a:lnTo>
                  <a:lnTo>
                    <a:pt x="188" y="48"/>
                  </a:lnTo>
                  <a:lnTo>
                    <a:pt x="186" y="48"/>
                  </a:lnTo>
                  <a:lnTo>
                    <a:pt x="184" y="48"/>
                  </a:lnTo>
                  <a:lnTo>
                    <a:pt x="182" y="48"/>
                  </a:lnTo>
                  <a:lnTo>
                    <a:pt x="180" y="46"/>
                  </a:lnTo>
                  <a:lnTo>
                    <a:pt x="184" y="46"/>
                  </a:lnTo>
                  <a:lnTo>
                    <a:pt x="186" y="46"/>
                  </a:lnTo>
                  <a:lnTo>
                    <a:pt x="188" y="46"/>
                  </a:lnTo>
                  <a:lnTo>
                    <a:pt x="190" y="46"/>
                  </a:lnTo>
                  <a:lnTo>
                    <a:pt x="188" y="46"/>
                  </a:lnTo>
                  <a:lnTo>
                    <a:pt x="186" y="46"/>
                  </a:lnTo>
                  <a:lnTo>
                    <a:pt x="184" y="46"/>
                  </a:lnTo>
                  <a:lnTo>
                    <a:pt x="186" y="44"/>
                  </a:lnTo>
                  <a:lnTo>
                    <a:pt x="188" y="44"/>
                  </a:lnTo>
                  <a:lnTo>
                    <a:pt x="190" y="44"/>
                  </a:lnTo>
                  <a:lnTo>
                    <a:pt x="188" y="44"/>
                  </a:lnTo>
                  <a:lnTo>
                    <a:pt x="186" y="44"/>
                  </a:lnTo>
                  <a:lnTo>
                    <a:pt x="184" y="44"/>
                  </a:lnTo>
                  <a:lnTo>
                    <a:pt x="184" y="42"/>
                  </a:lnTo>
                  <a:lnTo>
                    <a:pt x="186" y="40"/>
                  </a:lnTo>
                  <a:lnTo>
                    <a:pt x="190" y="40"/>
                  </a:lnTo>
                  <a:lnTo>
                    <a:pt x="194" y="38"/>
                  </a:lnTo>
                  <a:lnTo>
                    <a:pt x="192" y="36"/>
                  </a:lnTo>
                  <a:lnTo>
                    <a:pt x="190" y="36"/>
                  </a:lnTo>
                  <a:lnTo>
                    <a:pt x="192" y="36"/>
                  </a:lnTo>
                  <a:lnTo>
                    <a:pt x="192" y="34"/>
                  </a:lnTo>
                  <a:lnTo>
                    <a:pt x="194" y="34"/>
                  </a:lnTo>
                  <a:lnTo>
                    <a:pt x="194" y="32"/>
                  </a:lnTo>
                  <a:lnTo>
                    <a:pt x="196" y="32"/>
                  </a:lnTo>
                  <a:lnTo>
                    <a:pt x="198" y="34"/>
                  </a:lnTo>
                  <a:lnTo>
                    <a:pt x="200" y="36"/>
                  </a:lnTo>
                  <a:lnTo>
                    <a:pt x="202" y="36"/>
                  </a:lnTo>
                  <a:lnTo>
                    <a:pt x="202" y="34"/>
                  </a:lnTo>
                  <a:lnTo>
                    <a:pt x="202" y="36"/>
                  </a:lnTo>
                  <a:lnTo>
                    <a:pt x="204" y="36"/>
                  </a:lnTo>
                  <a:lnTo>
                    <a:pt x="204" y="34"/>
                  </a:lnTo>
                  <a:lnTo>
                    <a:pt x="202" y="34"/>
                  </a:lnTo>
                  <a:lnTo>
                    <a:pt x="200" y="34"/>
                  </a:lnTo>
                  <a:lnTo>
                    <a:pt x="198" y="32"/>
                  </a:lnTo>
                  <a:lnTo>
                    <a:pt x="198" y="30"/>
                  </a:lnTo>
                  <a:lnTo>
                    <a:pt x="200" y="30"/>
                  </a:lnTo>
                  <a:lnTo>
                    <a:pt x="202" y="30"/>
                  </a:lnTo>
                  <a:lnTo>
                    <a:pt x="202" y="32"/>
                  </a:lnTo>
                  <a:lnTo>
                    <a:pt x="204" y="34"/>
                  </a:lnTo>
                  <a:lnTo>
                    <a:pt x="206" y="34"/>
                  </a:lnTo>
                  <a:lnTo>
                    <a:pt x="208" y="34"/>
                  </a:lnTo>
                  <a:lnTo>
                    <a:pt x="210" y="34"/>
                  </a:lnTo>
                  <a:lnTo>
                    <a:pt x="210" y="36"/>
                  </a:lnTo>
                  <a:lnTo>
                    <a:pt x="208" y="36"/>
                  </a:lnTo>
                  <a:lnTo>
                    <a:pt x="210" y="38"/>
                  </a:lnTo>
                  <a:lnTo>
                    <a:pt x="212" y="38"/>
                  </a:lnTo>
                  <a:lnTo>
                    <a:pt x="212" y="36"/>
                  </a:lnTo>
                  <a:lnTo>
                    <a:pt x="212" y="34"/>
                  </a:lnTo>
                  <a:lnTo>
                    <a:pt x="210" y="34"/>
                  </a:lnTo>
                  <a:lnTo>
                    <a:pt x="208" y="34"/>
                  </a:lnTo>
                  <a:lnTo>
                    <a:pt x="206" y="34"/>
                  </a:lnTo>
                  <a:lnTo>
                    <a:pt x="204" y="32"/>
                  </a:lnTo>
                  <a:lnTo>
                    <a:pt x="206" y="30"/>
                  </a:lnTo>
                  <a:lnTo>
                    <a:pt x="208" y="30"/>
                  </a:lnTo>
                  <a:lnTo>
                    <a:pt x="206" y="30"/>
                  </a:lnTo>
                  <a:lnTo>
                    <a:pt x="204" y="30"/>
                  </a:lnTo>
                  <a:lnTo>
                    <a:pt x="202" y="30"/>
                  </a:lnTo>
                  <a:lnTo>
                    <a:pt x="202" y="28"/>
                  </a:lnTo>
                  <a:lnTo>
                    <a:pt x="204" y="28"/>
                  </a:lnTo>
                  <a:lnTo>
                    <a:pt x="204" y="26"/>
                  </a:lnTo>
                  <a:lnTo>
                    <a:pt x="206" y="26"/>
                  </a:lnTo>
                  <a:lnTo>
                    <a:pt x="208" y="26"/>
                  </a:lnTo>
                  <a:lnTo>
                    <a:pt x="214" y="24"/>
                  </a:lnTo>
                  <a:lnTo>
                    <a:pt x="216" y="26"/>
                  </a:lnTo>
                  <a:lnTo>
                    <a:pt x="214" y="28"/>
                  </a:lnTo>
                  <a:lnTo>
                    <a:pt x="214" y="30"/>
                  </a:lnTo>
                  <a:lnTo>
                    <a:pt x="214" y="32"/>
                  </a:lnTo>
                  <a:lnTo>
                    <a:pt x="212" y="34"/>
                  </a:lnTo>
                  <a:lnTo>
                    <a:pt x="214" y="32"/>
                  </a:lnTo>
                  <a:lnTo>
                    <a:pt x="216" y="32"/>
                  </a:lnTo>
                  <a:lnTo>
                    <a:pt x="216" y="30"/>
                  </a:lnTo>
                  <a:lnTo>
                    <a:pt x="216" y="26"/>
                  </a:lnTo>
                  <a:lnTo>
                    <a:pt x="218" y="26"/>
                  </a:lnTo>
                  <a:lnTo>
                    <a:pt x="220" y="26"/>
                  </a:lnTo>
                  <a:lnTo>
                    <a:pt x="220" y="24"/>
                  </a:lnTo>
                  <a:lnTo>
                    <a:pt x="220" y="22"/>
                  </a:lnTo>
                  <a:lnTo>
                    <a:pt x="222" y="22"/>
                  </a:lnTo>
                  <a:lnTo>
                    <a:pt x="224" y="22"/>
                  </a:lnTo>
                  <a:lnTo>
                    <a:pt x="224" y="24"/>
                  </a:lnTo>
                  <a:lnTo>
                    <a:pt x="224" y="26"/>
                  </a:lnTo>
                  <a:lnTo>
                    <a:pt x="224" y="28"/>
                  </a:lnTo>
                  <a:lnTo>
                    <a:pt x="224" y="30"/>
                  </a:lnTo>
                  <a:lnTo>
                    <a:pt x="224" y="32"/>
                  </a:lnTo>
                  <a:lnTo>
                    <a:pt x="222" y="34"/>
                  </a:lnTo>
                  <a:lnTo>
                    <a:pt x="220" y="34"/>
                  </a:lnTo>
                  <a:lnTo>
                    <a:pt x="220" y="36"/>
                  </a:lnTo>
                  <a:lnTo>
                    <a:pt x="222" y="34"/>
                  </a:lnTo>
                  <a:lnTo>
                    <a:pt x="224" y="34"/>
                  </a:lnTo>
                  <a:lnTo>
                    <a:pt x="224" y="32"/>
                  </a:lnTo>
                  <a:lnTo>
                    <a:pt x="226" y="32"/>
                  </a:lnTo>
                  <a:lnTo>
                    <a:pt x="226" y="30"/>
                  </a:lnTo>
                  <a:lnTo>
                    <a:pt x="228" y="30"/>
                  </a:lnTo>
                  <a:lnTo>
                    <a:pt x="230" y="30"/>
                  </a:lnTo>
                  <a:lnTo>
                    <a:pt x="230" y="32"/>
                  </a:lnTo>
                  <a:lnTo>
                    <a:pt x="232" y="32"/>
                  </a:lnTo>
                  <a:lnTo>
                    <a:pt x="234" y="32"/>
                  </a:lnTo>
                  <a:lnTo>
                    <a:pt x="232" y="32"/>
                  </a:lnTo>
                  <a:lnTo>
                    <a:pt x="230" y="30"/>
                  </a:lnTo>
                  <a:lnTo>
                    <a:pt x="228" y="28"/>
                  </a:lnTo>
                  <a:lnTo>
                    <a:pt x="226" y="28"/>
                  </a:lnTo>
                  <a:lnTo>
                    <a:pt x="228" y="26"/>
                  </a:lnTo>
                  <a:lnTo>
                    <a:pt x="230" y="26"/>
                  </a:lnTo>
                  <a:lnTo>
                    <a:pt x="232" y="26"/>
                  </a:lnTo>
                  <a:lnTo>
                    <a:pt x="232" y="24"/>
                  </a:lnTo>
                  <a:lnTo>
                    <a:pt x="230" y="24"/>
                  </a:lnTo>
                  <a:lnTo>
                    <a:pt x="232" y="22"/>
                  </a:lnTo>
                  <a:lnTo>
                    <a:pt x="234" y="22"/>
                  </a:lnTo>
                  <a:lnTo>
                    <a:pt x="236" y="22"/>
                  </a:lnTo>
                  <a:lnTo>
                    <a:pt x="234" y="22"/>
                  </a:lnTo>
                  <a:lnTo>
                    <a:pt x="234" y="24"/>
                  </a:lnTo>
                  <a:lnTo>
                    <a:pt x="232" y="24"/>
                  </a:lnTo>
                  <a:lnTo>
                    <a:pt x="234" y="24"/>
                  </a:lnTo>
                  <a:lnTo>
                    <a:pt x="234" y="26"/>
                  </a:lnTo>
                  <a:lnTo>
                    <a:pt x="236" y="26"/>
                  </a:lnTo>
                  <a:lnTo>
                    <a:pt x="236" y="24"/>
                  </a:lnTo>
                  <a:lnTo>
                    <a:pt x="238" y="22"/>
                  </a:lnTo>
                  <a:lnTo>
                    <a:pt x="238" y="20"/>
                  </a:lnTo>
                  <a:lnTo>
                    <a:pt x="240" y="20"/>
                  </a:lnTo>
                  <a:lnTo>
                    <a:pt x="242" y="22"/>
                  </a:lnTo>
                  <a:lnTo>
                    <a:pt x="244" y="22"/>
                  </a:lnTo>
                  <a:lnTo>
                    <a:pt x="242" y="22"/>
                  </a:lnTo>
                  <a:lnTo>
                    <a:pt x="244" y="22"/>
                  </a:lnTo>
                  <a:lnTo>
                    <a:pt x="244" y="24"/>
                  </a:lnTo>
                  <a:lnTo>
                    <a:pt x="246" y="24"/>
                  </a:lnTo>
                  <a:lnTo>
                    <a:pt x="248" y="24"/>
                  </a:lnTo>
                  <a:lnTo>
                    <a:pt x="248" y="26"/>
                  </a:lnTo>
                  <a:lnTo>
                    <a:pt x="250" y="26"/>
                  </a:lnTo>
                  <a:lnTo>
                    <a:pt x="250" y="24"/>
                  </a:lnTo>
                  <a:lnTo>
                    <a:pt x="248" y="22"/>
                  </a:lnTo>
                  <a:lnTo>
                    <a:pt x="246" y="20"/>
                  </a:lnTo>
                  <a:lnTo>
                    <a:pt x="248" y="20"/>
                  </a:lnTo>
                  <a:lnTo>
                    <a:pt x="250" y="20"/>
                  </a:lnTo>
                  <a:lnTo>
                    <a:pt x="250" y="18"/>
                  </a:lnTo>
                  <a:lnTo>
                    <a:pt x="248" y="20"/>
                  </a:lnTo>
                  <a:lnTo>
                    <a:pt x="244" y="20"/>
                  </a:lnTo>
                  <a:lnTo>
                    <a:pt x="240" y="20"/>
                  </a:lnTo>
                  <a:lnTo>
                    <a:pt x="240" y="18"/>
                  </a:lnTo>
                  <a:lnTo>
                    <a:pt x="238" y="18"/>
                  </a:lnTo>
                  <a:lnTo>
                    <a:pt x="236" y="16"/>
                  </a:lnTo>
                  <a:lnTo>
                    <a:pt x="238" y="16"/>
                  </a:lnTo>
                  <a:lnTo>
                    <a:pt x="240" y="14"/>
                  </a:lnTo>
                  <a:lnTo>
                    <a:pt x="242" y="14"/>
                  </a:lnTo>
                  <a:lnTo>
                    <a:pt x="242" y="16"/>
                  </a:lnTo>
                  <a:lnTo>
                    <a:pt x="244" y="16"/>
                  </a:lnTo>
                  <a:lnTo>
                    <a:pt x="246" y="16"/>
                  </a:lnTo>
                  <a:lnTo>
                    <a:pt x="248" y="14"/>
                  </a:lnTo>
                  <a:lnTo>
                    <a:pt x="250" y="16"/>
                  </a:lnTo>
                  <a:lnTo>
                    <a:pt x="250" y="18"/>
                  </a:lnTo>
                  <a:lnTo>
                    <a:pt x="252" y="18"/>
                  </a:lnTo>
                  <a:lnTo>
                    <a:pt x="254" y="18"/>
                  </a:lnTo>
                  <a:lnTo>
                    <a:pt x="256" y="18"/>
                  </a:lnTo>
                  <a:lnTo>
                    <a:pt x="254" y="18"/>
                  </a:lnTo>
                  <a:lnTo>
                    <a:pt x="252" y="18"/>
                  </a:lnTo>
                  <a:lnTo>
                    <a:pt x="252" y="16"/>
                  </a:lnTo>
                  <a:lnTo>
                    <a:pt x="254" y="16"/>
                  </a:lnTo>
                  <a:lnTo>
                    <a:pt x="256" y="16"/>
                  </a:lnTo>
                  <a:lnTo>
                    <a:pt x="260" y="16"/>
                  </a:lnTo>
                  <a:lnTo>
                    <a:pt x="262" y="16"/>
                  </a:lnTo>
                  <a:lnTo>
                    <a:pt x="262" y="18"/>
                  </a:lnTo>
                  <a:lnTo>
                    <a:pt x="260" y="18"/>
                  </a:lnTo>
                  <a:lnTo>
                    <a:pt x="258" y="18"/>
                  </a:lnTo>
                  <a:lnTo>
                    <a:pt x="256" y="20"/>
                  </a:lnTo>
                  <a:lnTo>
                    <a:pt x="254" y="20"/>
                  </a:lnTo>
                  <a:lnTo>
                    <a:pt x="252" y="20"/>
                  </a:lnTo>
                  <a:lnTo>
                    <a:pt x="254" y="20"/>
                  </a:lnTo>
                  <a:lnTo>
                    <a:pt x="256" y="20"/>
                  </a:lnTo>
                  <a:lnTo>
                    <a:pt x="260" y="20"/>
                  </a:lnTo>
                  <a:lnTo>
                    <a:pt x="260" y="18"/>
                  </a:lnTo>
                  <a:lnTo>
                    <a:pt x="262" y="20"/>
                  </a:lnTo>
                  <a:lnTo>
                    <a:pt x="264" y="20"/>
                  </a:lnTo>
                  <a:lnTo>
                    <a:pt x="266" y="22"/>
                  </a:lnTo>
                  <a:lnTo>
                    <a:pt x="268" y="22"/>
                  </a:lnTo>
                  <a:lnTo>
                    <a:pt x="270" y="22"/>
                  </a:lnTo>
                  <a:lnTo>
                    <a:pt x="272" y="20"/>
                  </a:lnTo>
                  <a:lnTo>
                    <a:pt x="270" y="20"/>
                  </a:lnTo>
                  <a:lnTo>
                    <a:pt x="268" y="20"/>
                  </a:lnTo>
                  <a:lnTo>
                    <a:pt x="266" y="20"/>
                  </a:lnTo>
                  <a:lnTo>
                    <a:pt x="266" y="18"/>
                  </a:lnTo>
                  <a:lnTo>
                    <a:pt x="268" y="18"/>
                  </a:lnTo>
                  <a:lnTo>
                    <a:pt x="266" y="18"/>
                  </a:lnTo>
                  <a:lnTo>
                    <a:pt x="266" y="16"/>
                  </a:lnTo>
                  <a:lnTo>
                    <a:pt x="268" y="16"/>
                  </a:lnTo>
                  <a:lnTo>
                    <a:pt x="270" y="16"/>
                  </a:lnTo>
                  <a:lnTo>
                    <a:pt x="268" y="16"/>
                  </a:lnTo>
                  <a:lnTo>
                    <a:pt x="268" y="14"/>
                  </a:lnTo>
                  <a:lnTo>
                    <a:pt x="270" y="14"/>
                  </a:lnTo>
                  <a:lnTo>
                    <a:pt x="270" y="12"/>
                  </a:lnTo>
                  <a:lnTo>
                    <a:pt x="272" y="12"/>
                  </a:lnTo>
                  <a:lnTo>
                    <a:pt x="274" y="12"/>
                  </a:lnTo>
                  <a:lnTo>
                    <a:pt x="274" y="10"/>
                  </a:lnTo>
                  <a:lnTo>
                    <a:pt x="276" y="10"/>
                  </a:lnTo>
                  <a:lnTo>
                    <a:pt x="280" y="12"/>
                  </a:lnTo>
                  <a:lnTo>
                    <a:pt x="282" y="12"/>
                  </a:lnTo>
                  <a:lnTo>
                    <a:pt x="280" y="10"/>
                  </a:lnTo>
                  <a:lnTo>
                    <a:pt x="278" y="10"/>
                  </a:lnTo>
                  <a:lnTo>
                    <a:pt x="280" y="8"/>
                  </a:lnTo>
                  <a:lnTo>
                    <a:pt x="280" y="6"/>
                  </a:lnTo>
                  <a:lnTo>
                    <a:pt x="282" y="8"/>
                  </a:lnTo>
                  <a:lnTo>
                    <a:pt x="284" y="8"/>
                  </a:lnTo>
                  <a:lnTo>
                    <a:pt x="286" y="8"/>
                  </a:lnTo>
                  <a:lnTo>
                    <a:pt x="284" y="6"/>
                  </a:lnTo>
                  <a:lnTo>
                    <a:pt x="282" y="6"/>
                  </a:lnTo>
                  <a:lnTo>
                    <a:pt x="280" y="6"/>
                  </a:lnTo>
                  <a:lnTo>
                    <a:pt x="278" y="6"/>
                  </a:lnTo>
                  <a:lnTo>
                    <a:pt x="278" y="4"/>
                  </a:lnTo>
                  <a:lnTo>
                    <a:pt x="280" y="4"/>
                  </a:lnTo>
                  <a:lnTo>
                    <a:pt x="282" y="4"/>
                  </a:lnTo>
                  <a:lnTo>
                    <a:pt x="284" y="4"/>
                  </a:lnTo>
                  <a:lnTo>
                    <a:pt x="284" y="6"/>
                  </a:lnTo>
                  <a:lnTo>
                    <a:pt x="284" y="4"/>
                  </a:lnTo>
                  <a:lnTo>
                    <a:pt x="282" y="2"/>
                  </a:lnTo>
                  <a:lnTo>
                    <a:pt x="284" y="2"/>
                  </a:lnTo>
                  <a:lnTo>
                    <a:pt x="286" y="2"/>
                  </a:lnTo>
                  <a:lnTo>
                    <a:pt x="288" y="2"/>
                  </a:lnTo>
                  <a:lnTo>
                    <a:pt x="290" y="2"/>
                  </a:lnTo>
                  <a:lnTo>
                    <a:pt x="288" y="2"/>
                  </a:lnTo>
                  <a:lnTo>
                    <a:pt x="290" y="2"/>
                  </a:lnTo>
                  <a:lnTo>
                    <a:pt x="292" y="2"/>
                  </a:lnTo>
                  <a:lnTo>
                    <a:pt x="294" y="2"/>
                  </a:lnTo>
                  <a:lnTo>
                    <a:pt x="294" y="4"/>
                  </a:lnTo>
                  <a:lnTo>
                    <a:pt x="296" y="4"/>
                  </a:lnTo>
                  <a:lnTo>
                    <a:pt x="296" y="2"/>
                  </a:lnTo>
                  <a:lnTo>
                    <a:pt x="294" y="2"/>
                  </a:lnTo>
                  <a:lnTo>
                    <a:pt x="296" y="2"/>
                  </a:lnTo>
                  <a:lnTo>
                    <a:pt x="298" y="2"/>
                  </a:lnTo>
                  <a:lnTo>
                    <a:pt x="300" y="2"/>
                  </a:lnTo>
                  <a:lnTo>
                    <a:pt x="302" y="2"/>
                  </a:lnTo>
                  <a:lnTo>
                    <a:pt x="302" y="4"/>
                  </a:lnTo>
                  <a:lnTo>
                    <a:pt x="300" y="4"/>
                  </a:lnTo>
                  <a:lnTo>
                    <a:pt x="298" y="6"/>
                  </a:lnTo>
                  <a:lnTo>
                    <a:pt x="298" y="8"/>
                  </a:lnTo>
                  <a:lnTo>
                    <a:pt x="296" y="8"/>
                  </a:lnTo>
                  <a:lnTo>
                    <a:pt x="294" y="10"/>
                  </a:lnTo>
                  <a:lnTo>
                    <a:pt x="292" y="10"/>
                  </a:lnTo>
                  <a:lnTo>
                    <a:pt x="294" y="10"/>
                  </a:lnTo>
                  <a:lnTo>
                    <a:pt x="296" y="10"/>
                  </a:lnTo>
                  <a:lnTo>
                    <a:pt x="296" y="12"/>
                  </a:lnTo>
                  <a:lnTo>
                    <a:pt x="296" y="14"/>
                  </a:lnTo>
                  <a:lnTo>
                    <a:pt x="296" y="12"/>
                  </a:lnTo>
                  <a:lnTo>
                    <a:pt x="294" y="14"/>
                  </a:lnTo>
                  <a:lnTo>
                    <a:pt x="294" y="16"/>
                  </a:lnTo>
                  <a:lnTo>
                    <a:pt x="292" y="16"/>
                  </a:lnTo>
                  <a:lnTo>
                    <a:pt x="292" y="18"/>
                  </a:lnTo>
                  <a:lnTo>
                    <a:pt x="292" y="20"/>
                  </a:lnTo>
                  <a:lnTo>
                    <a:pt x="294" y="20"/>
                  </a:lnTo>
                  <a:lnTo>
                    <a:pt x="294" y="18"/>
                  </a:lnTo>
                  <a:lnTo>
                    <a:pt x="296" y="20"/>
                  </a:lnTo>
                  <a:lnTo>
                    <a:pt x="298" y="20"/>
                  </a:lnTo>
                  <a:lnTo>
                    <a:pt x="298" y="18"/>
                  </a:lnTo>
                  <a:lnTo>
                    <a:pt x="298" y="16"/>
                  </a:lnTo>
                  <a:lnTo>
                    <a:pt x="298" y="14"/>
                  </a:lnTo>
                  <a:lnTo>
                    <a:pt x="300" y="12"/>
                  </a:lnTo>
                  <a:lnTo>
                    <a:pt x="302" y="10"/>
                  </a:lnTo>
                  <a:lnTo>
                    <a:pt x="304" y="10"/>
                  </a:lnTo>
                  <a:lnTo>
                    <a:pt x="304" y="8"/>
                  </a:lnTo>
                  <a:lnTo>
                    <a:pt x="308" y="4"/>
                  </a:lnTo>
                  <a:lnTo>
                    <a:pt x="310" y="4"/>
                  </a:lnTo>
                  <a:lnTo>
                    <a:pt x="312" y="2"/>
                  </a:lnTo>
                  <a:lnTo>
                    <a:pt x="314" y="2"/>
                  </a:lnTo>
                  <a:lnTo>
                    <a:pt x="314" y="6"/>
                  </a:lnTo>
                  <a:lnTo>
                    <a:pt x="312" y="6"/>
                  </a:lnTo>
                  <a:lnTo>
                    <a:pt x="312" y="8"/>
                  </a:lnTo>
                  <a:lnTo>
                    <a:pt x="310" y="8"/>
                  </a:lnTo>
                  <a:lnTo>
                    <a:pt x="312" y="8"/>
                  </a:lnTo>
                  <a:lnTo>
                    <a:pt x="314" y="8"/>
                  </a:lnTo>
                  <a:lnTo>
                    <a:pt x="314" y="10"/>
                  </a:lnTo>
                  <a:lnTo>
                    <a:pt x="314" y="12"/>
                  </a:lnTo>
                  <a:lnTo>
                    <a:pt x="314" y="14"/>
                  </a:lnTo>
                  <a:lnTo>
                    <a:pt x="316" y="14"/>
                  </a:lnTo>
                  <a:lnTo>
                    <a:pt x="318" y="12"/>
                  </a:lnTo>
                  <a:lnTo>
                    <a:pt x="320" y="12"/>
                  </a:lnTo>
                  <a:lnTo>
                    <a:pt x="322" y="12"/>
                  </a:lnTo>
                  <a:lnTo>
                    <a:pt x="320" y="10"/>
                  </a:lnTo>
                  <a:lnTo>
                    <a:pt x="320" y="8"/>
                  </a:lnTo>
                  <a:lnTo>
                    <a:pt x="322" y="8"/>
                  </a:lnTo>
                  <a:lnTo>
                    <a:pt x="324" y="10"/>
                  </a:lnTo>
                  <a:lnTo>
                    <a:pt x="324" y="8"/>
                  </a:lnTo>
                  <a:lnTo>
                    <a:pt x="322" y="8"/>
                  </a:lnTo>
                  <a:lnTo>
                    <a:pt x="322" y="6"/>
                  </a:lnTo>
                  <a:lnTo>
                    <a:pt x="324" y="6"/>
                  </a:lnTo>
                  <a:lnTo>
                    <a:pt x="324" y="4"/>
                  </a:lnTo>
                  <a:lnTo>
                    <a:pt x="326" y="4"/>
                  </a:lnTo>
                  <a:lnTo>
                    <a:pt x="328" y="4"/>
                  </a:lnTo>
                  <a:lnTo>
                    <a:pt x="326" y="4"/>
                  </a:lnTo>
                  <a:lnTo>
                    <a:pt x="324" y="4"/>
                  </a:lnTo>
                  <a:lnTo>
                    <a:pt x="324" y="2"/>
                  </a:lnTo>
                  <a:lnTo>
                    <a:pt x="322" y="2"/>
                  </a:lnTo>
                  <a:lnTo>
                    <a:pt x="320" y="2"/>
                  </a:lnTo>
                  <a:lnTo>
                    <a:pt x="322" y="2"/>
                  </a:lnTo>
                  <a:lnTo>
                    <a:pt x="326" y="2"/>
                  </a:lnTo>
                  <a:lnTo>
                    <a:pt x="326" y="0"/>
                  </a:lnTo>
                  <a:lnTo>
                    <a:pt x="328" y="0"/>
                  </a:lnTo>
                  <a:lnTo>
                    <a:pt x="330" y="2"/>
                  </a:lnTo>
                  <a:lnTo>
                    <a:pt x="332" y="2"/>
                  </a:lnTo>
                  <a:lnTo>
                    <a:pt x="334" y="2"/>
                  </a:lnTo>
                  <a:lnTo>
                    <a:pt x="336" y="0"/>
                  </a:lnTo>
                  <a:lnTo>
                    <a:pt x="336" y="2"/>
                  </a:lnTo>
                  <a:lnTo>
                    <a:pt x="338" y="2"/>
                  </a:lnTo>
                  <a:lnTo>
                    <a:pt x="340" y="2"/>
                  </a:lnTo>
                  <a:lnTo>
                    <a:pt x="342" y="2"/>
                  </a:lnTo>
                  <a:lnTo>
                    <a:pt x="342" y="4"/>
                  </a:lnTo>
                  <a:lnTo>
                    <a:pt x="340" y="4"/>
                  </a:lnTo>
                  <a:lnTo>
                    <a:pt x="338" y="4"/>
                  </a:lnTo>
                  <a:lnTo>
                    <a:pt x="336" y="6"/>
                  </a:lnTo>
                  <a:lnTo>
                    <a:pt x="334" y="4"/>
                  </a:lnTo>
                  <a:lnTo>
                    <a:pt x="332" y="4"/>
                  </a:lnTo>
                  <a:lnTo>
                    <a:pt x="332" y="6"/>
                  </a:lnTo>
                  <a:lnTo>
                    <a:pt x="334" y="6"/>
                  </a:lnTo>
                  <a:lnTo>
                    <a:pt x="336" y="6"/>
                  </a:lnTo>
                  <a:lnTo>
                    <a:pt x="338" y="6"/>
                  </a:lnTo>
                  <a:lnTo>
                    <a:pt x="336" y="6"/>
                  </a:lnTo>
                  <a:lnTo>
                    <a:pt x="334" y="8"/>
                  </a:lnTo>
                  <a:lnTo>
                    <a:pt x="330" y="8"/>
                  </a:lnTo>
                  <a:lnTo>
                    <a:pt x="332" y="8"/>
                  </a:lnTo>
                  <a:lnTo>
                    <a:pt x="334" y="8"/>
                  </a:lnTo>
                  <a:lnTo>
                    <a:pt x="338" y="8"/>
                  </a:lnTo>
                  <a:lnTo>
                    <a:pt x="338" y="6"/>
                  </a:lnTo>
                  <a:lnTo>
                    <a:pt x="340" y="6"/>
                  </a:lnTo>
                  <a:lnTo>
                    <a:pt x="340" y="8"/>
                  </a:lnTo>
                  <a:lnTo>
                    <a:pt x="338" y="8"/>
                  </a:lnTo>
                  <a:lnTo>
                    <a:pt x="338" y="10"/>
                  </a:lnTo>
                  <a:lnTo>
                    <a:pt x="336" y="10"/>
                  </a:lnTo>
                  <a:lnTo>
                    <a:pt x="334" y="10"/>
                  </a:lnTo>
                  <a:lnTo>
                    <a:pt x="334" y="12"/>
                  </a:lnTo>
                  <a:lnTo>
                    <a:pt x="336" y="12"/>
                  </a:lnTo>
                  <a:lnTo>
                    <a:pt x="338" y="10"/>
                  </a:lnTo>
                  <a:lnTo>
                    <a:pt x="340" y="10"/>
                  </a:lnTo>
                  <a:lnTo>
                    <a:pt x="338" y="10"/>
                  </a:lnTo>
                  <a:lnTo>
                    <a:pt x="338" y="12"/>
                  </a:lnTo>
                  <a:lnTo>
                    <a:pt x="340" y="12"/>
                  </a:lnTo>
                  <a:lnTo>
                    <a:pt x="340" y="10"/>
                  </a:lnTo>
                  <a:lnTo>
                    <a:pt x="342" y="10"/>
                  </a:lnTo>
                  <a:lnTo>
                    <a:pt x="342" y="12"/>
                  </a:lnTo>
                  <a:lnTo>
                    <a:pt x="340" y="12"/>
                  </a:lnTo>
                  <a:lnTo>
                    <a:pt x="340" y="14"/>
                  </a:lnTo>
                  <a:lnTo>
                    <a:pt x="340" y="16"/>
                  </a:lnTo>
                  <a:lnTo>
                    <a:pt x="340" y="18"/>
                  </a:lnTo>
                  <a:lnTo>
                    <a:pt x="340" y="20"/>
                  </a:lnTo>
                  <a:lnTo>
                    <a:pt x="340" y="18"/>
                  </a:lnTo>
                  <a:lnTo>
                    <a:pt x="342" y="18"/>
                  </a:lnTo>
                  <a:lnTo>
                    <a:pt x="340" y="16"/>
                  </a:lnTo>
                  <a:lnTo>
                    <a:pt x="340" y="12"/>
                  </a:lnTo>
                  <a:lnTo>
                    <a:pt x="342" y="12"/>
                  </a:lnTo>
                  <a:lnTo>
                    <a:pt x="344" y="8"/>
                  </a:lnTo>
                  <a:lnTo>
                    <a:pt x="344" y="6"/>
                  </a:lnTo>
                  <a:lnTo>
                    <a:pt x="346" y="4"/>
                  </a:lnTo>
                  <a:lnTo>
                    <a:pt x="346" y="2"/>
                  </a:lnTo>
                  <a:lnTo>
                    <a:pt x="348" y="4"/>
                  </a:lnTo>
                  <a:lnTo>
                    <a:pt x="352" y="4"/>
                  </a:lnTo>
                  <a:lnTo>
                    <a:pt x="354" y="4"/>
                  </a:lnTo>
                  <a:lnTo>
                    <a:pt x="354" y="6"/>
                  </a:lnTo>
                  <a:lnTo>
                    <a:pt x="354" y="8"/>
                  </a:lnTo>
                  <a:lnTo>
                    <a:pt x="358" y="6"/>
                  </a:lnTo>
                  <a:lnTo>
                    <a:pt x="360" y="6"/>
                  </a:lnTo>
                  <a:lnTo>
                    <a:pt x="360" y="8"/>
                  </a:lnTo>
                  <a:lnTo>
                    <a:pt x="362" y="8"/>
                  </a:lnTo>
                  <a:lnTo>
                    <a:pt x="364" y="6"/>
                  </a:lnTo>
                  <a:lnTo>
                    <a:pt x="366" y="6"/>
                  </a:lnTo>
                  <a:lnTo>
                    <a:pt x="368" y="8"/>
                  </a:lnTo>
                  <a:lnTo>
                    <a:pt x="370" y="8"/>
                  </a:lnTo>
                  <a:lnTo>
                    <a:pt x="370" y="10"/>
                  </a:lnTo>
                  <a:lnTo>
                    <a:pt x="368" y="10"/>
                  </a:lnTo>
                  <a:lnTo>
                    <a:pt x="366" y="10"/>
                  </a:lnTo>
                  <a:lnTo>
                    <a:pt x="368" y="10"/>
                  </a:lnTo>
                  <a:lnTo>
                    <a:pt x="370" y="10"/>
                  </a:lnTo>
                  <a:lnTo>
                    <a:pt x="372" y="10"/>
                  </a:lnTo>
                  <a:lnTo>
                    <a:pt x="374" y="10"/>
                  </a:lnTo>
                  <a:lnTo>
                    <a:pt x="376" y="10"/>
                  </a:lnTo>
                  <a:lnTo>
                    <a:pt x="378" y="12"/>
                  </a:lnTo>
                  <a:lnTo>
                    <a:pt x="380" y="12"/>
                  </a:lnTo>
                  <a:lnTo>
                    <a:pt x="382" y="12"/>
                  </a:lnTo>
                  <a:lnTo>
                    <a:pt x="382" y="14"/>
                  </a:lnTo>
                  <a:lnTo>
                    <a:pt x="384" y="16"/>
                  </a:lnTo>
                  <a:lnTo>
                    <a:pt x="380" y="16"/>
                  </a:lnTo>
                  <a:lnTo>
                    <a:pt x="378" y="16"/>
                  </a:lnTo>
                  <a:lnTo>
                    <a:pt x="376" y="16"/>
                  </a:lnTo>
                  <a:lnTo>
                    <a:pt x="374" y="16"/>
                  </a:lnTo>
                  <a:lnTo>
                    <a:pt x="372" y="18"/>
                  </a:lnTo>
                  <a:lnTo>
                    <a:pt x="374" y="18"/>
                  </a:lnTo>
                  <a:lnTo>
                    <a:pt x="372" y="18"/>
                  </a:lnTo>
                  <a:lnTo>
                    <a:pt x="370" y="20"/>
                  </a:lnTo>
                  <a:lnTo>
                    <a:pt x="366" y="20"/>
                  </a:lnTo>
                  <a:lnTo>
                    <a:pt x="364" y="20"/>
                  </a:lnTo>
                  <a:lnTo>
                    <a:pt x="360" y="18"/>
                  </a:lnTo>
                  <a:lnTo>
                    <a:pt x="356" y="18"/>
                  </a:lnTo>
                  <a:lnTo>
                    <a:pt x="352" y="18"/>
                  </a:lnTo>
                  <a:lnTo>
                    <a:pt x="348" y="18"/>
                  </a:lnTo>
                  <a:lnTo>
                    <a:pt x="346" y="18"/>
                  </a:lnTo>
                  <a:lnTo>
                    <a:pt x="348" y="18"/>
                  </a:lnTo>
                  <a:lnTo>
                    <a:pt x="346" y="18"/>
                  </a:lnTo>
                  <a:lnTo>
                    <a:pt x="350" y="20"/>
                  </a:lnTo>
                  <a:lnTo>
                    <a:pt x="352" y="20"/>
                  </a:lnTo>
                  <a:lnTo>
                    <a:pt x="356" y="20"/>
                  </a:lnTo>
                  <a:lnTo>
                    <a:pt x="358" y="20"/>
                  </a:lnTo>
                  <a:lnTo>
                    <a:pt x="360" y="22"/>
                  </a:lnTo>
                  <a:lnTo>
                    <a:pt x="362" y="22"/>
                  </a:lnTo>
                  <a:lnTo>
                    <a:pt x="364" y="22"/>
                  </a:lnTo>
                  <a:lnTo>
                    <a:pt x="362" y="22"/>
                  </a:lnTo>
                  <a:lnTo>
                    <a:pt x="360" y="22"/>
                  </a:lnTo>
                  <a:lnTo>
                    <a:pt x="360" y="24"/>
                  </a:lnTo>
                  <a:lnTo>
                    <a:pt x="362" y="22"/>
                  </a:lnTo>
                  <a:lnTo>
                    <a:pt x="364" y="22"/>
                  </a:lnTo>
                  <a:lnTo>
                    <a:pt x="366" y="24"/>
                  </a:lnTo>
                  <a:lnTo>
                    <a:pt x="364" y="26"/>
                  </a:lnTo>
                  <a:lnTo>
                    <a:pt x="362" y="28"/>
                  </a:lnTo>
                  <a:lnTo>
                    <a:pt x="364" y="28"/>
                  </a:lnTo>
                  <a:lnTo>
                    <a:pt x="364" y="26"/>
                  </a:lnTo>
                  <a:lnTo>
                    <a:pt x="366" y="26"/>
                  </a:lnTo>
                  <a:lnTo>
                    <a:pt x="368" y="26"/>
                  </a:lnTo>
                  <a:lnTo>
                    <a:pt x="370" y="26"/>
                  </a:lnTo>
                  <a:lnTo>
                    <a:pt x="372" y="28"/>
                  </a:lnTo>
                  <a:lnTo>
                    <a:pt x="372" y="26"/>
                  </a:lnTo>
                  <a:lnTo>
                    <a:pt x="372" y="24"/>
                  </a:lnTo>
                  <a:lnTo>
                    <a:pt x="374" y="24"/>
                  </a:lnTo>
                  <a:lnTo>
                    <a:pt x="376" y="24"/>
                  </a:lnTo>
                  <a:lnTo>
                    <a:pt x="376" y="26"/>
                  </a:lnTo>
                  <a:lnTo>
                    <a:pt x="376" y="28"/>
                  </a:lnTo>
                  <a:lnTo>
                    <a:pt x="378" y="28"/>
                  </a:lnTo>
                  <a:lnTo>
                    <a:pt x="376" y="26"/>
                  </a:lnTo>
                  <a:lnTo>
                    <a:pt x="376" y="24"/>
                  </a:lnTo>
                  <a:lnTo>
                    <a:pt x="378" y="24"/>
                  </a:lnTo>
                  <a:lnTo>
                    <a:pt x="380" y="24"/>
                  </a:lnTo>
                  <a:lnTo>
                    <a:pt x="380" y="26"/>
                  </a:lnTo>
                  <a:lnTo>
                    <a:pt x="382" y="26"/>
                  </a:lnTo>
                  <a:lnTo>
                    <a:pt x="384" y="26"/>
                  </a:lnTo>
                  <a:lnTo>
                    <a:pt x="384" y="28"/>
                  </a:lnTo>
                  <a:lnTo>
                    <a:pt x="386" y="28"/>
                  </a:lnTo>
                  <a:lnTo>
                    <a:pt x="386" y="30"/>
                  </a:lnTo>
                  <a:lnTo>
                    <a:pt x="384" y="30"/>
                  </a:lnTo>
                  <a:lnTo>
                    <a:pt x="382" y="30"/>
                  </a:lnTo>
                  <a:lnTo>
                    <a:pt x="380" y="30"/>
                  </a:lnTo>
                  <a:lnTo>
                    <a:pt x="378" y="30"/>
                  </a:lnTo>
                  <a:lnTo>
                    <a:pt x="376" y="30"/>
                  </a:lnTo>
                  <a:lnTo>
                    <a:pt x="376" y="28"/>
                  </a:lnTo>
                  <a:lnTo>
                    <a:pt x="374" y="28"/>
                  </a:lnTo>
                  <a:lnTo>
                    <a:pt x="372" y="28"/>
                  </a:lnTo>
                  <a:lnTo>
                    <a:pt x="374" y="30"/>
                  </a:lnTo>
                  <a:lnTo>
                    <a:pt x="372" y="32"/>
                  </a:lnTo>
                  <a:lnTo>
                    <a:pt x="370" y="32"/>
                  </a:lnTo>
                  <a:lnTo>
                    <a:pt x="366" y="34"/>
                  </a:lnTo>
                  <a:lnTo>
                    <a:pt x="364" y="34"/>
                  </a:lnTo>
                  <a:lnTo>
                    <a:pt x="362" y="34"/>
                  </a:lnTo>
                  <a:lnTo>
                    <a:pt x="362" y="36"/>
                  </a:lnTo>
                  <a:lnTo>
                    <a:pt x="360" y="36"/>
                  </a:lnTo>
                  <a:lnTo>
                    <a:pt x="362" y="36"/>
                  </a:lnTo>
                  <a:lnTo>
                    <a:pt x="362" y="38"/>
                  </a:lnTo>
                  <a:lnTo>
                    <a:pt x="362" y="40"/>
                  </a:lnTo>
                  <a:lnTo>
                    <a:pt x="360" y="40"/>
                  </a:lnTo>
                  <a:lnTo>
                    <a:pt x="358" y="42"/>
                  </a:lnTo>
                  <a:lnTo>
                    <a:pt x="358" y="40"/>
                  </a:lnTo>
                  <a:lnTo>
                    <a:pt x="356" y="40"/>
                  </a:lnTo>
                  <a:lnTo>
                    <a:pt x="354" y="40"/>
                  </a:lnTo>
                  <a:lnTo>
                    <a:pt x="354" y="38"/>
                  </a:lnTo>
                  <a:lnTo>
                    <a:pt x="354" y="36"/>
                  </a:lnTo>
                  <a:lnTo>
                    <a:pt x="356" y="36"/>
                  </a:lnTo>
                  <a:lnTo>
                    <a:pt x="356" y="34"/>
                  </a:lnTo>
                  <a:lnTo>
                    <a:pt x="358" y="34"/>
                  </a:lnTo>
                  <a:lnTo>
                    <a:pt x="360" y="32"/>
                  </a:lnTo>
                  <a:lnTo>
                    <a:pt x="358" y="28"/>
                  </a:lnTo>
                  <a:lnTo>
                    <a:pt x="356" y="28"/>
                  </a:lnTo>
                  <a:lnTo>
                    <a:pt x="354" y="26"/>
                  </a:lnTo>
                  <a:lnTo>
                    <a:pt x="352" y="26"/>
                  </a:lnTo>
                  <a:lnTo>
                    <a:pt x="350" y="26"/>
                  </a:lnTo>
                  <a:lnTo>
                    <a:pt x="348" y="26"/>
                  </a:lnTo>
                  <a:lnTo>
                    <a:pt x="346" y="24"/>
                  </a:lnTo>
                  <a:lnTo>
                    <a:pt x="344" y="24"/>
                  </a:lnTo>
                  <a:lnTo>
                    <a:pt x="342" y="22"/>
                  </a:lnTo>
                  <a:lnTo>
                    <a:pt x="340" y="22"/>
                  </a:lnTo>
                  <a:lnTo>
                    <a:pt x="338" y="22"/>
                  </a:lnTo>
                  <a:lnTo>
                    <a:pt x="338" y="20"/>
                  </a:lnTo>
                  <a:lnTo>
                    <a:pt x="336" y="20"/>
                  </a:lnTo>
                  <a:lnTo>
                    <a:pt x="332" y="20"/>
                  </a:lnTo>
                  <a:lnTo>
                    <a:pt x="330" y="20"/>
                  </a:lnTo>
                  <a:lnTo>
                    <a:pt x="328" y="22"/>
                  </a:lnTo>
                  <a:lnTo>
                    <a:pt x="326" y="22"/>
                  </a:lnTo>
                  <a:lnTo>
                    <a:pt x="324" y="22"/>
                  </a:lnTo>
                  <a:lnTo>
                    <a:pt x="322" y="22"/>
                  </a:lnTo>
                  <a:lnTo>
                    <a:pt x="320" y="22"/>
                  </a:lnTo>
                  <a:lnTo>
                    <a:pt x="318" y="22"/>
                  </a:lnTo>
                  <a:lnTo>
                    <a:pt x="316" y="22"/>
                  </a:lnTo>
                  <a:lnTo>
                    <a:pt x="314" y="22"/>
                  </a:lnTo>
                  <a:lnTo>
                    <a:pt x="314" y="24"/>
                  </a:lnTo>
                  <a:lnTo>
                    <a:pt x="312" y="26"/>
                  </a:lnTo>
                  <a:lnTo>
                    <a:pt x="310" y="26"/>
                  </a:lnTo>
                  <a:lnTo>
                    <a:pt x="308" y="26"/>
                  </a:lnTo>
                  <a:lnTo>
                    <a:pt x="308" y="28"/>
                  </a:lnTo>
                  <a:lnTo>
                    <a:pt x="310" y="28"/>
                  </a:lnTo>
                  <a:lnTo>
                    <a:pt x="308" y="28"/>
                  </a:lnTo>
                  <a:lnTo>
                    <a:pt x="308" y="30"/>
                  </a:lnTo>
                  <a:lnTo>
                    <a:pt x="308" y="32"/>
                  </a:lnTo>
                  <a:lnTo>
                    <a:pt x="308" y="34"/>
                  </a:lnTo>
                  <a:lnTo>
                    <a:pt x="306" y="34"/>
                  </a:lnTo>
                  <a:lnTo>
                    <a:pt x="306" y="36"/>
                  </a:lnTo>
                  <a:lnTo>
                    <a:pt x="306" y="38"/>
                  </a:lnTo>
                  <a:lnTo>
                    <a:pt x="308" y="40"/>
                  </a:lnTo>
                  <a:lnTo>
                    <a:pt x="308" y="42"/>
                  </a:lnTo>
                  <a:lnTo>
                    <a:pt x="308" y="44"/>
                  </a:lnTo>
                  <a:lnTo>
                    <a:pt x="306" y="44"/>
                  </a:lnTo>
                  <a:lnTo>
                    <a:pt x="304" y="44"/>
                  </a:lnTo>
                  <a:lnTo>
                    <a:pt x="302" y="44"/>
                  </a:lnTo>
                  <a:lnTo>
                    <a:pt x="302" y="46"/>
                  </a:lnTo>
                  <a:lnTo>
                    <a:pt x="300" y="46"/>
                  </a:lnTo>
                  <a:lnTo>
                    <a:pt x="300" y="48"/>
                  </a:lnTo>
                  <a:lnTo>
                    <a:pt x="300" y="50"/>
                  </a:lnTo>
                  <a:lnTo>
                    <a:pt x="298" y="50"/>
                  </a:lnTo>
                  <a:lnTo>
                    <a:pt x="296" y="50"/>
                  </a:lnTo>
                  <a:lnTo>
                    <a:pt x="296" y="48"/>
                  </a:lnTo>
                  <a:lnTo>
                    <a:pt x="294" y="48"/>
                  </a:lnTo>
                  <a:lnTo>
                    <a:pt x="292" y="48"/>
                  </a:lnTo>
                  <a:lnTo>
                    <a:pt x="290" y="48"/>
                  </a:lnTo>
                  <a:lnTo>
                    <a:pt x="288" y="48"/>
                  </a:lnTo>
                  <a:lnTo>
                    <a:pt x="286" y="46"/>
                  </a:lnTo>
                  <a:lnTo>
                    <a:pt x="284" y="46"/>
                  </a:lnTo>
                  <a:lnTo>
                    <a:pt x="282" y="46"/>
                  </a:lnTo>
                  <a:lnTo>
                    <a:pt x="280" y="46"/>
                  </a:lnTo>
                  <a:lnTo>
                    <a:pt x="280" y="48"/>
                  </a:lnTo>
                  <a:lnTo>
                    <a:pt x="278" y="48"/>
                  </a:lnTo>
                  <a:lnTo>
                    <a:pt x="276" y="48"/>
                  </a:lnTo>
                  <a:lnTo>
                    <a:pt x="274" y="48"/>
                  </a:lnTo>
                  <a:lnTo>
                    <a:pt x="274" y="50"/>
                  </a:lnTo>
                  <a:lnTo>
                    <a:pt x="272" y="50"/>
                  </a:lnTo>
                  <a:lnTo>
                    <a:pt x="270" y="50"/>
                  </a:lnTo>
                  <a:lnTo>
                    <a:pt x="270" y="48"/>
                  </a:lnTo>
                  <a:lnTo>
                    <a:pt x="266" y="48"/>
                  </a:lnTo>
                  <a:lnTo>
                    <a:pt x="260" y="48"/>
                  </a:lnTo>
                  <a:lnTo>
                    <a:pt x="258" y="48"/>
                  </a:lnTo>
                  <a:lnTo>
                    <a:pt x="258" y="46"/>
                  </a:lnTo>
                  <a:lnTo>
                    <a:pt x="258" y="44"/>
                  </a:lnTo>
                  <a:lnTo>
                    <a:pt x="256" y="44"/>
                  </a:lnTo>
                  <a:lnTo>
                    <a:pt x="254" y="44"/>
                  </a:lnTo>
                  <a:lnTo>
                    <a:pt x="254" y="42"/>
                  </a:lnTo>
                  <a:lnTo>
                    <a:pt x="252" y="40"/>
                  </a:lnTo>
                  <a:lnTo>
                    <a:pt x="250" y="40"/>
                  </a:lnTo>
                  <a:lnTo>
                    <a:pt x="246" y="36"/>
                  </a:lnTo>
                  <a:lnTo>
                    <a:pt x="242" y="34"/>
                  </a:lnTo>
                  <a:lnTo>
                    <a:pt x="238" y="36"/>
                  </a:lnTo>
                  <a:lnTo>
                    <a:pt x="238" y="38"/>
                  </a:lnTo>
                  <a:lnTo>
                    <a:pt x="236" y="38"/>
                  </a:lnTo>
                  <a:lnTo>
                    <a:pt x="238" y="38"/>
                  </a:lnTo>
                  <a:lnTo>
                    <a:pt x="238" y="40"/>
                  </a:lnTo>
                  <a:lnTo>
                    <a:pt x="238" y="42"/>
                  </a:lnTo>
                  <a:lnTo>
                    <a:pt x="236" y="40"/>
                  </a:lnTo>
                  <a:lnTo>
                    <a:pt x="234" y="40"/>
                  </a:lnTo>
                  <a:lnTo>
                    <a:pt x="232" y="40"/>
                  </a:lnTo>
                  <a:lnTo>
                    <a:pt x="230" y="40"/>
                  </a:lnTo>
                  <a:lnTo>
                    <a:pt x="222" y="40"/>
                  </a:lnTo>
                  <a:lnTo>
                    <a:pt x="226" y="42"/>
                  </a:lnTo>
                  <a:lnTo>
                    <a:pt x="226" y="44"/>
                  </a:lnTo>
                  <a:lnTo>
                    <a:pt x="228" y="46"/>
                  </a:lnTo>
                  <a:lnTo>
                    <a:pt x="226" y="48"/>
                  </a:lnTo>
                  <a:lnTo>
                    <a:pt x="226" y="50"/>
                  </a:lnTo>
                  <a:lnTo>
                    <a:pt x="224" y="50"/>
                  </a:lnTo>
                  <a:lnTo>
                    <a:pt x="222" y="50"/>
                  </a:lnTo>
                  <a:lnTo>
                    <a:pt x="224" y="50"/>
                  </a:lnTo>
                  <a:lnTo>
                    <a:pt x="226" y="50"/>
                  </a:lnTo>
                  <a:lnTo>
                    <a:pt x="226" y="52"/>
                  </a:lnTo>
                  <a:lnTo>
                    <a:pt x="224" y="52"/>
                  </a:lnTo>
                  <a:lnTo>
                    <a:pt x="224" y="54"/>
                  </a:lnTo>
                  <a:lnTo>
                    <a:pt x="222" y="54"/>
                  </a:lnTo>
                  <a:lnTo>
                    <a:pt x="220" y="52"/>
                  </a:lnTo>
                  <a:lnTo>
                    <a:pt x="216" y="52"/>
                  </a:lnTo>
                  <a:lnTo>
                    <a:pt x="214" y="52"/>
                  </a:lnTo>
                  <a:lnTo>
                    <a:pt x="206" y="50"/>
                  </a:lnTo>
                  <a:lnTo>
                    <a:pt x="202" y="50"/>
                  </a:lnTo>
                  <a:lnTo>
                    <a:pt x="200" y="50"/>
                  </a:lnTo>
                  <a:lnTo>
                    <a:pt x="196" y="50"/>
                  </a:lnTo>
                  <a:lnTo>
                    <a:pt x="194" y="50"/>
                  </a:lnTo>
                  <a:lnTo>
                    <a:pt x="194" y="52"/>
                  </a:lnTo>
                  <a:lnTo>
                    <a:pt x="196" y="54"/>
                  </a:lnTo>
                  <a:lnTo>
                    <a:pt x="198" y="58"/>
                  </a:lnTo>
                  <a:lnTo>
                    <a:pt x="196" y="58"/>
                  </a:lnTo>
                  <a:lnTo>
                    <a:pt x="194" y="60"/>
                  </a:lnTo>
                  <a:lnTo>
                    <a:pt x="194" y="62"/>
                  </a:lnTo>
                  <a:lnTo>
                    <a:pt x="192" y="62"/>
                  </a:lnTo>
                  <a:lnTo>
                    <a:pt x="192" y="60"/>
                  </a:lnTo>
                  <a:lnTo>
                    <a:pt x="190" y="60"/>
                  </a:lnTo>
                  <a:lnTo>
                    <a:pt x="188" y="60"/>
                  </a:lnTo>
                  <a:lnTo>
                    <a:pt x="184" y="58"/>
                  </a:lnTo>
                  <a:lnTo>
                    <a:pt x="182" y="60"/>
                  </a:lnTo>
                  <a:lnTo>
                    <a:pt x="174" y="62"/>
                  </a:lnTo>
                  <a:lnTo>
                    <a:pt x="174" y="64"/>
                  </a:lnTo>
                  <a:lnTo>
                    <a:pt x="174" y="66"/>
                  </a:lnTo>
                  <a:lnTo>
                    <a:pt x="174" y="68"/>
                  </a:lnTo>
                  <a:lnTo>
                    <a:pt x="172" y="68"/>
                  </a:lnTo>
                  <a:lnTo>
                    <a:pt x="170" y="70"/>
                  </a:lnTo>
                  <a:lnTo>
                    <a:pt x="168" y="72"/>
                  </a:lnTo>
                  <a:lnTo>
                    <a:pt x="166" y="74"/>
                  </a:lnTo>
                  <a:lnTo>
                    <a:pt x="168" y="74"/>
                  </a:lnTo>
                  <a:lnTo>
                    <a:pt x="170" y="76"/>
                  </a:lnTo>
                  <a:lnTo>
                    <a:pt x="172" y="76"/>
                  </a:lnTo>
                  <a:lnTo>
                    <a:pt x="172" y="78"/>
                  </a:lnTo>
                  <a:lnTo>
                    <a:pt x="172" y="82"/>
                  </a:lnTo>
                  <a:lnTo>
                    <a:pt x="166" y="84"/>
                  </a:lnTo>
                  <a:lnTo>
                    <a:pt x="162" y="88"/>
                  </a:lnTo>
                  <a:lnTo>
                    <a:pt x="160" y="90"/>
                  </a:lnTo>
                  <a:lnTo>
                    <a:pt x="160" y="92"/>
                  </a:lnTo>
                  <a:lnTo>
                    <a:pt x="158" y="92"/>
                  </a:lnTo>
                  <a:lnTo>
                    <a:pt x="158" y="94"/>
                  </a:lnTo>
                  <a:lnTo>
                    <a:pt x="158" y="96"/>
                  </a:lnTo>
                  <a:lnTo>
                    <a:pt x="160" y="98"/>
                  </a:lnTo>
                  <a:lnTo>
                    <a:pt x="154" y="98"/>
                  </a:lnTo>
                  <a:lnTo>
                    <a:pt x="150" y="98"/>
                  </a:lnTo>
                  <a:lnTo>
                    <a:pt x="146" y="98"/>
                  </a:lnTo>
                  <a:lnTo>
                    <a:pt x="146" y="100"/>
                  </a:lnTo>
                  <a:lnTo>
                    <a:pt x="148" y="102"/>
                  </a:lnTo>
                  <a:lnTo>
                    <a:pt x="148" y="104"/>
                  </a:lnTo>
                  <a:lnTo>
                    <a:pt x="148" y="106"/>
                  </a:lnTo>
                  <a:lnTo>
                    <a:pt x="148" y="108"/>
                  </a:lnTo>
                  <a:lnTo>
                    <a:pt x="148" y="110"/>
                  </a:lnTo>
                  <a:lnTo>
                    <a:pt x="148" y="112"/>
                  </a:lnTo>
                  <a:lnTo>
                    <a:pt x="148" y="114"/>
                  </a:lnTo>
                  <a:lnTo>
                    <a:pt x="148" y="116"/>
                  </a:lnTo>
                  <a:lnTo>
                    <a:pt x="146" y="118"/>
                  </a:lnTo>
                  <a:lnTo>
                    <a:pt x="146" y="120"/>
                  </a:lnTo>
                  <a:lnTo>
                    <a:pt x="144" y="122"/>
                  </a:lnTo>
                  <a:lnTo>
                    <a:pt x="142" y="124"/>
                  </a:lnTo>
                  <a:lnTo>
                    <a:pt x="140" y="126"/>
                  </a:lnTo>
                  <a:lnTo>
                    <a:pt x="140" y="128"/>
                  </a:lnTo>
                  <a:lnTo>
                    <a:pt x="138" y="128"/>
                  </a:lnTo>
                  <a:lnTo>
                    <a:pt x="136" y="130"/>
                  </a:lnTo>
                  <a:lnTo>
                    <a:pt x="136" y="132"/>
                  </a:lnTo>
                  <a:lnTo>
                    <a:pt x="138" y="132"/>
                  </a:lnTo>
                  <a:lnTo>
                    <a:pt x="140" y="134"/>
                  </a:lnTo>
                  <a:lnTo>
                    <a:pt x="142" y="134"/>
                  </a:lnTo>
                  <a:lnTo>
                    <a:pt x="144" y="134"/>
                  </a:lnTo>
                  <a:lnTo>
                    <a:pt x="144" y="136"/>
                  </a:lnTo>
                  <a:lnTo>
                    <a:pt x="144" y="138"/>
                  </a:lnTo>
                  <a:lnTo>
                    <a:pt x="146" y="140"/>
                  </a:lnTo>
                  <a:lnTo>
                    <a:pt x="144" y="140"/>
                  </a:lnTo>
                  <a:lnTo>
                    <a:pt x="142" y="144"/>
                  </a:lnTo>
                  <a:lnTo>
                    <a:pt x="130" y="142"/>
                  </a:lnTo>
                  <a:lnTo>
                    <a:pt x="128" y="142"/>
                  </a:lnTo>
                  <a:lnTo>
                    <a:pt x="126" y="142"/>
                  </a:lnTo>
                  <a:lnTo>
                    <a:pt x="126" y="144"/>
                  </a:lnTo>
                  <a:lnTo>
                    <a:pt x="124" y="144"/>
                  </a:lnTo>
                  <a:lnTo>
                    <a:pt x="122" y="144"/>
                  </a:lnTo>
                  <a:lnTo>
                    <a:pt x="120" y="146"/>
                  </a:lnTo>
                  <a:lnTo>
                    <a:pt x="118" y="146"/>
                  </a:lnTo>
                  <a:lnTo>
                    <a:pt x="116" y="148"/>
                  </a:lnTo>
                  <a:lnTo>
                    <a:pt x="112" y="152"/>
                  </a:lnTo>
                  <a:lnTo>
                    <a:pt x="114" y="154"/>
                  </a:lnTo>
                  <a:lnTo>
                    <a:pt x="112" y="154"/>
                  </a:lnTo>
                  <a:lnTo>
                    <a:pt x="112" y="156"/>
                  </a:lnTo>
                  <a:lnTo>
                    <a:pt x="110" y="158"/>
                  </a:lnTo>
                  <a:lnTo>
                    <a:pt x="112" y="160"/>
                  </a:lnTo>
                  <a:lnTo>
                    <a:pt x="114" y="164"/>
                  </a:lnTo>
                  <a:lnTo>
                    <a:pt x="114" y="166"/>
                  </a:lnTo>
                  <a:lnTo>
                    <a:pt x="112" y="166"/>
                  </a:lnTo>
                  <a:lnTo>
                    <a:pt x="112" y="168"/>
                  </a:lnTo>
                  <a:lnTo>
                    <a:pt x="114" y="168"/>
                  </a:lnTo>
                  <a:lnTo>
                    <a:pt x="114" y="170"/>
                  </a:lnTo>
                  <a:lnTo>
                    <a:pt x="114" y="172"/>
                  </a:lnTo>
                  <a:lnTo>
                    <a:pt x="114" y="174"/>
                  </a:lnTo>
                  <a:lnTo>
                    <a:pt x="116" y="176"/>
                  </a:lnTo>
                  <a:lnTo>
                    <a:pt x="116" y="178"/>
                  </a:lnTo>
                  <a:lnTo>
                    <a:pt x="118" y="180"/>
                  </a:lnTo>
                  <a:lnTo>
                    <a:pt x="118" y="184"/>
                  </a:lnTo>
                  <a:lnTo>
                    <a:pt x="118" y="186"/>
                  </a:lnTo>
                  <a:lnTo>
                    <a:pt x="118" y="188"/>
                  </a:lnTo>
                  <a:lnTo>
                    <a:pt x="116" y="188"/>
                  </a:lnTo>
                  <a:lnTo>
                    <a:pt x="116" y="190"/>
                  </a:lnTo>
                  <a:lnTo>
                    <a:pt x="116" y="192"/>
                  </a:lnTo>
                  <a:lnTo>
                    <a:pt x="122" y="194"/>
                  </a:lnTo>
                  <a:lnTo>
                    <a:pt x="124" y="194"/>
                  </a:lnTo>
                  <a:lnTo>
                    <a:pt x="128" y="198"/>
                  </a:lnTo>
                  <a:lnTo>
                    <a:pt x="130" y="198"/>
                  </a:lnTo>
                  <a:lnTo>
                    <a:pt x="130" y="200"/>
                  </a:lnTo>
                  <a:lnTo>
                    <a:pt x="128" y="202"/>
                  </a:lnTo>
                  <a:lnTo>
                    <a:pt x="126" y="204"/>
                  </a:lnTo>
                  <a:lnTo>
                    <a:pt x="126" y="206"/>
                  </a:lnTo>
                  <a:lnTo>
                    <a:pt x="124" y="206"/>
                  </a:lnTo>
                  <a:lnTo>
                    <a:pt x="122" y="206"/>
                  </a:lnTo>
                  <a:lnTo>
                    <a:pt x="120" y="206"/>
                  </a:lnTo>
                  <a:lnTo>
                    <a:pt x="120" y="208"/>
                  </a:lnTo>
                  <a:lnTo>
                    <a:pt x="122" y="210"/>
                  </a:lnTo>
                  <a:lnTo>
                    <a:pt x="122" y="212"/>
                  </a:lnTo>
                  <a:lnTo>
                    <a:pt x="124" y="214"/>
                  </a:lnTo>
                  <a:lnTo>
                    <a:pt x="126" y="216"/>
                  </a:lnTo>
                  <a:lnTo>
                    <a:pt x="126" y="218"/>
                  </a:lnTo>
                  <a:lnTo>
                    <a:pt x="128" y="218"/>
                  </a:lnTo>
                  <a:lnTo>
                    <a:pt x="128" y="220"/>
                  </a:lnTo>
                  <a:lnTo>
                    <a:pt x="126" y="220"/>
                  </a:lnTo>
                  <a:lnTo>
                    <a:pt x="126" y="222"/>
                  </a:lnTo>
                  <a:lnTo>
                    <a:pt x="126" y="224"/>
                  </a:lnTo>
                  <a:lnTo>
                    <a:pt x="126" y="226"/>
                  </a:lnTo>
                  <a:lnTo>
                    <a:pt x="126" y="228"/>
                  </a:lnTo>
                  <a:lnTo>
                    <a:pt x="124" y="230"/>
                  </a:lnTo>
                  <a:lnTo>
                    <a:pt x="122" y="232"/>
                  </a:lnTo>
                  <a:lnTo>
                    <a:pt x="120" y="232"/>
                  </a:lnTo>
                  <a:lnTo>
                    <a:pt x="118" y="232"/>
                  </a:lnTo>
                  <a:lnTo>
                    <a:pt x="116" y="232"/>
                  </a:lnTo>
                  <a:lnTo>
                    <a:pt x="114" y="232"/>
                  </a:lnTo>
                  <a:lnTo>
                    <a:pt x="116" y="234"/>
                  </a:lnTo>
                  <a:lnTo>
                    <a:pt x="116" y="236"/>
                  </a:lnTo>
                  <a:lnTo>
                    <a:pt x="116" y="238"/>
                  </a:lnTo>
                  <a:lnTo>
                    <a:pt x="114" y="238"/>
                  </a:lnTo>
                  <a:lnTo>
                    <a:pt x="112" y="238"/>
                  </a:lnTo>
                  <a:lnTo>
                    <a:pt x="114" y="242"/>
                  </a:lnTo>
                  <a:lnTo>
                    <a:pt x="116" y="242"/>
                  </a:lnTo>
                  <a:lnTo>
                    <a:pt x="116" y="244"/>
                  </a:lnTo>
                  <a:lnTo>
                    <a:pt x="116" y="246"/>
                  </a:lnTo>
                  <a:lnTo>
                    <a:pt x="114" y="246"/>
                  </a:lnTo>
                  <a:lnTo>
                    <a:pt x="114" y="248"/>
                  </a:lnTo>
                  <a:lnTo>
                    <a:pt x="116" y="248"/>
                  </a:lnTo>
                  <a:lnTo>
                    <a:pt x="114" y="252"/>
                  </a:lnTo>
                  <a:lnTo>
                    <a:pt x="112" y="252"/>
                  </a:lnTo>
                  <a:lnTo>
                    <a:pt x="110" y="252"/>
                  </a:lnTo>
                  <a:lnTo>
                    <a:pt x="110" y="250"/>
                  </a:lnTo>
                  <a:lnTo>
                    <a:pt x="108" y="248"/>
                  </a:lnTo>
                  <a:lnTo>
                    <a:pt x="106" y="248"/>
                  </a:lnTo>
                  <a:lnTo>
                    <a:pt x="104" y="248"/>
                  </a:lnTo>
                  <a:lnTo>
                    <a:pt x="102" y="246"/>
                  </a:lnTo>
                  <a:lnTo>
                    <a:pt x="100" y="246"/>
                  </a:lnTo>
                  <a:lnTo>
                    <a:pt x="98" y="242"/>
                  </a:lnTo>
                  <a:lnTo>
                    <a:pt x="98" y="240"/>
                  </a:lnTo>
                  <a:lnTo>
                    <a:pt x="96" y="240"/>
                  </a:lnTo>
                  <a:lnTo>
                    <a:pt x="96" y="238"/>
                  </a:lnTo>
                  <a:lnTo>
                    <a:pt x="96" y="236"/>
                  </a:lnTo>
                  <a:lnTo>
                    <a:pt x="94" y="236"/>
                  </a:lnTo>
                  <a:lnTo>
                    <a:pt x="96" y="234"/>
                  </a:lnTo>
                  <a:lnTo>
                    <a:pt x="96" y="232"/>
                  </a:lnTo>
                  <a:lnTo>
                    <a:pt x="98" y="234"/>
                  </a:lnTo>
                  <a:lnTo>
                    <a:pt x="98" y="232"/>
                  </a:lnTo>
                  <a:lnTo>
                    <a:pt x="96" y="232"/>
                  </a:lnTo>
                  <a:lnTo>
                    <a:pt x="94" y="232"/>
                  </a:lnTo>
                  <a:lnTo>
                    <a:pt x="94" y="234"/>
                  </a:lnTo>
                  <a:lnTo>
                    <a:pt x="94" y="236"/>
                  </a:lnTo>
                  <a:lnTo>
                    <a:pt x="96" y="236"/>
                  </a:lnTo>
                  <a:lnTo>
                    <a:pt x="96" y="238"/>
                  </a:lnTo>
                  <a:lnTo>
                    <a:pt x="96" y="240"/>
                  </a:lnTo>
                  <a:lnTo>
                    <a:pt x="94" y="240"/>
                  </a:lnTo>
                  <a:lnTo>
                    <a:pt x="92" y="240"/>
                  </a:lnTo>
                  <a:lnTo>
                    <a:pt x="92" y="238"/>
                  </a:lnTo>
                  <a:lnTo>
                    <a:pt x="92" y="236"/>
                  </a:lnTo>
                  <a:lnTo>
                    <a:pt x="90" y="236"/>
                  </a:lnTo>
                  <a:lnTo>
                    <a:pt x="92" y="236"/>
                  </a:lnTo>
                  <a:lnTo>
                    <a:pt x="92" y="238"/>
                  </a:lnTo>
                  <a:lnTo>
                    <a:pt x="92" y="240"/>
                  </a:lnTo>
                  <a:lnTo>
                    <a:pt x="90" y="240"/>
                  </a:lnTo>
                  <a:lnTo>
                    <a:pt x="92" y="242"/>
                  </a:lnTo>
                  <a:lnTo>
                    <a:pt x="94" y="242"/>
                  </a:lnTo>
                  <a:lnTo>
                    <a:pt x="94" y="244"/>
                  </a:lnTo>
                  <a:lnTo>
                    <a:pt x="92" y="244"/>
                  </a:lnTo>
                  <a:lnTo>
                    <a:pt x="92" y="246"/>
                  </a:lnTo>
                  <a:lnTo>
                    <a:pt x="90" y="250"/>
                  </a:lnTo>
                  <a:lnTo>
                    <a:pt x="90" y="248"/>
                  </a:lnTo>
                  <a:lnTo>
                    <a:pt x="88" y="250"/>
                  </a:lnTo>
                  <a:lnTo>
                    <a:pt x="86" y="250"/>
                  </a:lnTo>
                  <a:lnTo>
                    <a:pt x="88" y="250"/>
                  </a:lnTo>
                  <a:lnTo>
                    <a:pt x="86" y="250"/>
                  </a:lnTo>
                  <a:lnTo>
                    <a:pt x="86" y="252"/>
                  </a:lnTo>
                  <a:lnTo>
                    <a:pt x="84" y="252"/>
                  </a:lnTo>
                  <a:lnTo>
                    <a:pt x="84" y="250"/>
                  </a:lnTo>
                  <a:lnTo>
                    <a:pt x="82" y="250"/>
                  </a:lnTo>
                  <a:lnTo>
                    <a:pt x="80" y="248"/>
                  </a:lnTo>
                  <a:lnTo>
                    <a:pt x="78" y="248"/>
                  </a:lnTo>
                  <a:lnTo>
                    <a:pt x="80" y="248"/>
                  </a:lnTo>
                  <a:lnTo>
                    <a:pt x="80" y="250"/>
                  </a:lnTo>
                  <a:lnTo>
                    <a:pt x="82" y="250"/>
                  </a:lnTo>
                  <a:lnTo>
                    <a:pt x="80" y="252"/>
                  </a:lnTo>
                  <a:lnTo>
                    <a:pt x="78" y="252"/>
                  </a:lnTo>
                  <a:lnTo>
                    <a:pt x="76" y="254"/>
                  </a:lnTo>
                  <a:lnTo>
                    <a:pt x="76" y="256"/>
                  </a:lnTo>
                  <a:lnTo>
                    <a:pt x="72" y="258"/>
                  </a:lnTo>
                  <a:lnTo>
                    <a:pt x="70" y="258"/>
                  </a:lnTo>
                  <a:lnTo>
                    <a:pt x="70" y="260"/>
                  </a:lnTo>
                  <a:lnTo>
                    <a:pt x="68" y="260"/>
                  </a:lnTo>
                  <a:lnTo>
                    <a:pt x="66" y="262"/>
                  </a:lnTo>
                  <a:lnTo>
                    <a:pt x="64" y="262"/>
                  </a:lnTo>
                  <a:lnTo>
                    <a:pt x="64" y="264"/>
                  </a:lnTo>
                  <a:lnTo>
                    <a:pt x="62" y="266"/>
                  </a:lnTo>
                  <a:lnTo>
                    <a:pt x="60" y="268"/>
                  </a:lnTo>
                  <a:lnTo>
                    <a:pt x="58" y="268"/>
                  </a:lnTo>
                  <a:lnTo>
                    <a:pt x="58" y="270"/>
                  </a:lnTo>
                  <a:lnTo>
                    <a:pt x="56" y="270"/>
                  </a:lnTo>
                  <a:lnTo>
                    <a:pt x="54" y="272"/>
                  </a:lnTo>
                  <a:lnTo>
                    <a:pt x="52" y="272"/>
                  </a:lnTo>
                  <a:lnTo>
                    <a:pt x="48" y="272"/>
                  </a:lnTo>
                  <a:lnTo>
                    <a:pt x="46" y="272"/>
                  </a:lnTo>
                  <a:lnTo>
                    <a:pt x="44" y="272"/>
                  </a:lnTo>
                  <a:lnTo>
                    <a:pt x="42" y="272"/>
                  </a:lnTo>
                  <a:lnTo>
                    <a:pt x="40" y="272"/>
                  </a:lnTo>
                  <a:lnTo>
                    <a:pt x="38" y="272"/>
                  </a:lnTo>
                  <a:lnTo>
                    <a:pt x="38" y="274"/>
                  </a:lnTo>
                  <a:lnTo>
                    <a:pt x="36" y="274"/>
                  </a:lnTo>
                  <a:lnTo>
                    <a:pt x="36" y="272"/>
                  </a:lnTo>
                  <a:lnTo>
                    <a:pt x="32" y="270"/>
                  </a:lnTo>
                  <a:lnTo>
                    <a:pt x="32" y="272"/>
                  </a:lnTo>
                  <a:lnTo>
                    <a:pt x="30" y="272"/>
                  </a:lnTo>
                  <a:lnTo>
                    <a:pt x="30" y="270"/>
                  </a:lnTo>
                  <a:lnTo>
                    <a:pt x="28" y="270"/>
                  </a:lnTo>
                  <a:lnTo>
                    <a:pt x="30" y="270"/>
                  </a:lnTo>
                  <a:lnTo>
                    <a:pt x="30" y="268"/>
                  </a:lnTo>
                  <a:lnTo>
                    <a:pt x="32" y="268"/>
                  </a:lnTo>
                  <a:lnTo>
                    <a:pt x="30" y="266"/>
                  </a:lnTo>
                  <a:lnTo>
                    <a:pt x="26" y="266"/>
                  </a:lnTo>
                  <a:lnTo>
                    <a:pt x="24" y="266"/>
                  </a:lnTo>
                  <a:lnTo>
                    <a:pt x="22" y="266"/>
                  </a:lnTo>
                  <a:lnTo>
                    <a:pt x="20" y="264"/>
                  </a:lnTo>
                  <a:lnTo>
                    <a:pt x="18" y="264"/>
                  </a:lnTo>
                  <a:lnTo>
                    <a:pt x="18" y="262"/>
                  </a:lnTo>
                  <a:lnTo>
                    <a:pt x="16" y="262"/>
                  </a:lnTo>
                  <a:lnTo>
                    <a:pt x="14" y="262"/>
                  </a:lnTo>
                  <a:lnTo>
                    <a:pt x="12" y="260"/>
                  </a:lnTo>
                  <a:lnTo>
                    <a:pt x="10" y="258"/>
                  </a:lnTo>
                  <a:lnTo>
                    <a:pt x="10" y="256"/>
                  </a:lnTo>
                  <a:lnTo>
                    <a:pt x="10" y="254"/>
                  </a:lnTo>
                  <a:lnTo>
                    <a:pt x="10" y="252"/>
                  </a:lnTo>
                  <a:lnTo>
                    <a:pt x="10" y="250"/>
                  </a:lnTo>
                  <a:lnTo>
                    <a:pt x="14" y="250"/>
                  </a:lnTo>
                  <a:lnTo>
                    <a:pt x="14" y="252"/>
                  </a:lnTo>
                  <a:lnTo>
                    <a:pt x="16" y="252"/>
                  </a:lnTo>
                  <a:lnTo>
                    <a:pt x="16" y="250"/>
                  </a:lnTo>
                  <a:lnTo>
                    <a:pt x="16" y="252"/>
                  </a:lnTo>
                  <a:lnTo>
                    <a:pt x="18" y="252"/>
                  </a:lnTo>
                  <a:lnTo>
                    <a:pt x="20" y="254"/>
                  </a:lnTo>
                  <a:lnTo>
                    <a:pt x="22" y="254"/>
                  </a:lnTo>
                  <a:lnTo>
                    <a:pt x="20" y="254"/>
                  </a:lnTo>
                  <a:lnTo>
                    <a:pt x="20" y="252"/>
                  </a:lnTo>
                  <a:lnTo>
                    <a:pt x="20" y="250"/>
                  </a:lnTo>
                  <a:lnTo>
                    <a:pt x="22" y="250"/>
                  </a:lnTo>
                  <a:lnTo>
                    <a:pt x="26" y="250"/>
                  </a:lnTo>
                  <a:lnTo>
                    <a:pt x="28" y="250"/>
                  </a:lnTo>
                  <a:lnTo>
                    <a:pt x="28" y="248"/>
                  </a:lnTo>
                  <a:lnTo>
                    <a:pt x="30" y="248"/>
                  </a:lnTo>
                  <a:lnTo>
                    <a:pt x="28" y="248"/>
                  </a:lnTo>
                  <a:lnTo>
                    <a:pt x="26" y="250"/>
                  </a:lnTo>
                  <a:lnTo>
                    <a:pt x="24" y="250"/>
                  </a:lnTo>
                  <a:lnTo>
                    <a:pt x="22" y="250"/>
                  </a:lnTo>
                  <a:lnTo>
                    <a:pt x="20" y="250"/>
                  </a:lnTo>
                  <a:lnTo>
                    <a:pt x="20" y="252"/>
                  </a:lnTo>
                  <a:lnTo>
                    <a:pt x="18" y="252"/>
                  </a:lnTo>
                  <a:lnTo>
                    <a:pt x="18" y="250"/>
                  </a:lnTo>
                  <a:lnTo>
                    <a:pt x="16" y="248"/>
                  </a:lnTo>
                  <a:lnTo>
                    <a:pt x="18" y="248"/>
                  </a:lnTo>
                  <a:lnTo>
                    <a:pt x="18" y="246"/>
                  </a:lnTo>
                  <a:lnTo>
                    <a:pt x="20" y="246"/>
                  </a:lnTo>
                  <a:lnTo>
                    <a:pt x="20" y="244"/>
                  </a:lnTo>
                  <a:lnTo>
                    <a:pt x="24" y="244"/>
                  </a:lnTo>
                  <a:lnTo>
                    <a:pt x="24" y="242"/>
                  </a:lnTo>
                  <a:lnTo>
                    <a:pt x="26" y="242"/>
                  </a:lnTo>
                  <a:lnTo>
                    <a:pt x="24" y="242"/>
                  </a:lnTo>
                  <a:lnTo>
                    <a:pt x="22" y="244"/>
                  </a:lnTo>
                  <a:lnTo>
                    <a:pt x="20" y="244"/>
                  </a:lnTo>
                  <a:lnTo>
                    <a:pt x="18" y="242"/>
                  </a:lnTo>
                  <a:lnTo>
                    <a:pt x="20" y="242"/>
                  </a:lnTo>
                  <a:lnTo>
                    <a:pt x="22" y="242"/>
                  </a:lnTo>
                  <a:lnTo>
                    <a:pt x="22" y="240"/>
                  </a:lnTo>
                  <a:lnTo>
                    <a:pt x="24" y="240"/>
                  </a:lnTo>
                  <a:lnTo>
                    <a:pt x="26" y="240"/>
                  </a:lnTo>
                  <a:lnTo>
                    <a:pt x="22" y="238"/>
                  </a:lnTo>
                  <a:lnTo>
                    <a:pt x="22" y="240"/>
                  </a:lnTo>
                  <a:lnTo>
                    <a:pt x="20" y="242"/>
                  </a:lnTo>
                  <a:lnTo>
                    <a:pt x="18" y="242"/>
                  </a:lnTo>
                  <a:lnTo>
                    <a:pt x="16" y="242"/>
                  </a:lnTo>
                  <a:lnTo>
                    <a:pt x="18" y="242"/>
                  </a:lnTo>
                  <a:lnTo>
                    <a:pt x="20" y="242"/>
                  </a:lnTo>
                  <a:lnTo>
                    <a:pt x="20" y="240"/>
                  </a:lnTo>
                  <a:lnTo>
                    <a:pt x="16" y="242"/>
                  </a:lnTo>
                  <a:lnTo>
                    <a:pt x="14" y="242"/>
                  </a:lnTo>
                  <a:lnTo>
                    <a:pt x="12" y="242"/>
                  </a:lnTo>
                  <a:lnTo>
                    <a:pt x="14" y="242"/>
                  </a:lnTo>
                  <a:lnTo>
                    <a:pt x="16" y="242"/>
                  </a:lnTo>
                  <a:lnTo>
                    <a:pt x="12" y="244"/>
                  </a:lnTo>
                  <a:lnTo>
                    <a:pt x="12" y="242"/>
                  </a:lnTo>
                  <a:lnTo>
                    <a:pt x="10" y="242"/>
                  </a:lnTo>
                  <a:lnTo>
                    <a:pt x="10" y="244"/>
                  </a:lnTo>
                  <a:lnTo>
                    <a:pt x="8" y="242"/>
                  </a:lnTo>
                  <a:lnTo>
                    <a:pt x="6" y="242"/>
                  </a:lnTo>
                  <a:lnTo>
                    <a:pt x="6" y="240"/>
                  </a:lnTo>
                  <a:lnTo>
                    <a:pt x="8" y="238"/>
                  </a:lnTo>
                  <a:lnTo>
                    <a:pt x="10" y="236"/>
                  </a:lnTo>
                  <a:lnTo>
                    <a:pt x="10" y="238"/>
                  </a:lnTo>
                  <a:lnTo>
                    <a:pt x="10" y="240"/>
                  </a:lnTo>
                  <a:lnTo>
                    <a:pt x="10" y="238"/>
                  </a:lnTo>
                  <a:lnTo>
                    <a:pt x="10" y="236"/>
                  </a:lnTo>
                  <a:lnTo>
                    <a:pt x="12" y="236"/>
                  </a:lnTo>
                  <a:lnTo>
                    <a:pt x="14" y="236"/>
                  </a:lnTo>
                  <a:lnTo>
                    <a:pt x="16" y="236"/>
                  </a:lnTo>
                  <a:lnTo>
                    <a:pt x="18" y="236"/>
                  </a:lnTo>
                  <a:lnTo>
                    <a:pt x="22" y="232"/>
                  </a:lnTo>
                  <a:lnTo>
                    <a:pt x="22" y="234"/>
                  </a:lnTo>
                  <a:lnTo>
                    <a:pt x="20" y="234"/>
                  </a:lnTo>
                  <a:lnTo>
                    <a:pt x="18" y="234"/>
                  </a:lnTo>
                  <a:lnTo>
                    <a:pt x="14" y="234"/>
                  </a:lnTo>
                  <a:lnTo>
                    <a:pt x="12" y="234"/>
                  </a:lnTo>
                  <a:lnTo>
                    <a:pt x="12" y="232"/>
                  </a:lnTo>
                  <a:lnTo>
                    <a:pt x="14" y="232"/>
                  </a:lnTo>
                  <a:lnTo>
                    <a:pt x="14" y="230"/>
                  </a:lnTo>
                  <a:lnTo>
                    <a:pt x="16" y="230"/>
                  </a:lnTo>
                  <a:lnTo>
                    <a:pt x="18" y="230"/>
                  </a:lnTo>
                  <a:lnTo>
                    <a:pt x="16" y="230"/>
                  </a:lnTo>
                  <a:lnTo>
                    <a:pt x="16" y="228"/>
                  </a:lnTo>
                  <a:lnTo>
                    <a:pt x="18" y="228"/>
                  </a:lnTo>
                  <a:lnTo>
                    <a:pt x="20" y="226"/>
                  </a:lnTo>
                  <a:lnTo>
                    <a:pt x="18" y="226"/>
                  </a:lnTo>
                  <a:lnTo>
                    <a:pt x="18" y="224"/>
                  </a:lnTo>
                  <a:lnTo>
                    <a:pt x="20" y="222"/>
                  </a:lnTo>
                  <a:lnTo>
                    <a:pt x="22" y="222"/>
                  </a:lnTo>
                  <a:lnTo>
                    <a:pt x="26" y="220"/>
                  </a:lnTo>
                  <a:lnTo>
                    <a:pt x="28" y="220"/>
                  </a:lnTo>
                  <a:lnTo>
                    <a:pt x="28" y="222"/>
                  </a:lnTo>
                  <a:lnTo>
                    <a:pt x="26" y="222"/>
                  </a:lnTo>
                  <a:lnTo>
                    <a:pt x="26" y="224"/>
                  </a:lnTo>
                  <a:lnTo>
                    <a:pt x="26" y="226"/>
                  </a:lnTo>
                  <a:lnTo>
                    <a:pt x="26" y="228"/>
                  </a:lnTo>
                  <a:lnTo>
                    <a:pt x="26" y="226"/>
                  </a:lnTo>
                  <a:lnTo>
                    <a:pt x="28" y="224"/>
                  </a:lnTo>
                  <a:lnTo>
                    <a:pt x="28" y="222"/>
                  </a:lnTo>
                  <a:lnTo>
                    <a:pt x="28" y="220"/>
                  </a:lnTo>
                  <a:lnTo>
                    <a:pt x="30" y="220"/>
                  </a:lnTo>
                  <a:lnTo>
                    <a:pt x="30" y="218"/>
                  </a:lnTo>
                  <a:lnTo>
                    <a:pt x="32" y="218"/>
                  </a:lnTo>
                  <a:lnTo>
                    <a:pt x="34" y="218"/>
                  </a:lnTo>
                  <a:lnTo>
                    <a:pt x="36" y="218"/>
                  </a:lnTo>
                  <a:lnTo>
                    <a:pt x="34" y="218"/>
                  </a:lnTo>
                  <a:lnTo>
                    <a:pt x="34" y="216"/>
                  </a:lnTo>
                  <a:lnTo>
                    <a:pt x="32" y="218"/>
                  </a:lnTo>
                  <a:lnTo>
                    <a:pt x="30" y="218"/>
                  </a:lnTo>
                  <a:lnTo>
                    <a:pt x="28" y="220"/>
                  </a:lnTo>
                  <a:lnTo>
                    <a:pt x="26" y="220"/>
                  </a:lnTo>
                  <a:lnTo>
                    <a:pt x="24" y="220"/>
                  </a:lnTo>
                  <a:lnTo>
                    <a:pt x="22" y="220"/>
                  </a:lnTo>
                  <a:lnTo>
                    <a:pt x="20" y="220"/>
                  </a:lnTo>
                  <a:lnTo>
                    <a:pt x="20" y="222"/>
                  </a:lnTo>
                  <a:lnTo>
                    <a:pt x="20" y="224"/>
                  </a:lnTo>
                  <a:lnTo>
                    <a:pt x="18" y="224"/>
                  </a:lnTo>
                  <a:lnTo>
                    <a:pt x="16" y="224"/>
                  </a:lnTo>
                  <a:lnTo>
                    <a:pt x="16" y="226"/>
                  </a:lnTo>
                  <a:lnTo>
                    <a:pt x="16" y="228"/>
                  </a:lnTo>
                  <a:lnTo>
                    <a:pt x="14" y="228"/>
                  </a:lnTo>
                  <a:lnTo>
                    <a:pt x="14" y="230"/>
                  </a:lnTo>
                  <a:lnTo>
                    <a:pt x="12" y="230"/>
                  </a:lnTo>
                  <a:lnTo>
                    <a:pt x="12" y="228"/>
                  </a:lnTo>
                  <a:lnTo>
                    <a:pt x="10" y="226"/>
                  </a:lnTo>
                  <a:lnTo>
                    <a:pt x="10" y="222"/>
                  </a:lnTo>
                  <a:lnTo>
                    <a:pt x="12" y="222"/>
                  </a:lnTo>
                  <a:lnTo>
                    <a:pt x="12" y="220"/>
                  </a:lnTo>
                  <a:lnTo>
                    <a:pt x="10" y="222"/>
                  </a:lnTo>
                  <a:lnTo>
                    <a:pt x="10" y="224"/>
                  </a:lnTo>
                  <a:lnTo>
                    <a:pt x="10" y="226"/>
                  </a:lnTo>
                  <a:lnTo>
                    <a:pt x="8" y="226"/>
                  </a:lnTo>
                  <a:lnTo>
                    <a:pt x="6" y="224"/>
                  </a:lnTo>
                  <a:lnTo>
                    <a:pt x="8" y="224"/>
                  </a:lnTo>
                  <a:lnTo>
                    <a:pt x="4" y="224"/>
                  </a:lnTo>
                  <a:lnTo>
                    <a:pt x="4" y="222"/>
                  </a:lnTo>
                  <a:lnTo>
                    <a:pt x="4" y="220"/>
                  </a:lnTo>
                  <a:lnTo>
                    <a:pt x="6" y="220"/>
                  </a:lnTo>
                  <a:lnTo>
                    <a:pt x="6" y="218"/>
                  </a:lnTo>
                  <a:lnTo>
                    <a:pt x="8" y="218"/>
                  </a:lnTo>
                  <a:lnTo>
                    <a:pt x="10" y="220"/>
                  </a:lnTo>
                  <a:lnTo>
                    <a:pt x="12" y="220"/>
                  </a:lnTo>
                  <a:lnTo>
                    <a:pt x="12" y="218"/>
                  </a:lnTo>
                  <a:lnTo>
                    <a:pt x="12" y="214"/>
                  </a:lnTo>
                  <a:lnTo>
                    <a:pt x="10" y="214"/>
                  </a:lnTo>
                  <a:lnTo>
                    <a:pt x="8" y="216"/>
                  </a:lnTo>
                  <a:lnTo>
                    <a:pt x="6" y="216"/>
                  </a:lnTo>
                  <a:lnTo>
                    <a:pt x="4" y="216"/>
                  </a:lnTo>
                  <a:lnTo>
                    <a:pt x="2" y="214"/>
                  </a:lnTo>
                  <a:lnTo>
                    <a:pt x="4" y="214"/>
                  </a:lnTo>
                  <a:lnTo>
                    <a:pt x="4" y="216"/>
                  </a:lnTo>
                  <a:lnTo>
                    <a:pt x="6" y="216"/>
                  </a:lnTo>
                  <a:lnTo>
                    <a:pt x="4" y="214"/>
                  </a:lnTo>
                  <a:lnTo>
                    <a:pt x="2" y="212"/>
                  </a:lnTo>
                  <a:lnTo>
                    <a:pt x="0" y="212"/>
                  </a:lnTo>
                  <a:lnTo>
                    <a:pt x="2" y="212"/>
                  </a:lnTo>
                  <a:lnTo>
                    <a:pt x="4" y="212"/>
                  </a:lnTo>
                  <a:lnTo>
                    <a:pt x="6" y="212"/>
                  </a:lnTo>
                  <a:lnTo>
                    <a:pt x="6" y="214"/>
                  </a:lnTo>
                  <a:lnTo>
                    <a:pt x="8" y="214"/>
                  </a:lnTo>
                  <a:lnTo>
                    <a:pt x="8" y="216"/>
                  </a:lnTo>
                  <a:lnTo>
                    <a:pt x="8" y="214"/>
                  </a:lnTo>
                  <a:lnTo>
                    <a:pt x="8" y="212"/>
                  </a:lnTo>
                  <a:lnTo>
                    <a:pt x="6" y="212"/>
                  </a:lnTo>
                  <a:lnTo>
                    <a:pt x="8" y="210"/>
                  </a:lnTo>
                  <a:lnTo>
                    <a:pt x="10" y="210"/>
                  </a:lnTo>
                  <a:lnTo>
                    <a:pt x="8" y="210"/>
                  </a:lnTo>
                  <a:lnTo>
                    <a:pt x="6" y="210"/>
                  </a:lnTo>
                  <a:lnTo>
                    <a:pt x="6" y="212"/>
                  </a:lnTo>
                  <a:lnTo>
                    <a:pt x="4" y="212"/>
                  </a:lnTo>
                  <a:lnTo>
                    <a:pt x="4" y="210"/>
                  </a:lnTo>
                  <a:lnTo>
                    <a:pt x="2" y="210"/>
                  </a:lnTo>
                  <a:lnTo>
                    <a:pt x="0" y="208"/>
                  </a:lnTo>
                  <a:lnTo>
                    <a:pt x="2" y="206"/>
                  </a:lnTo>
                  <a:lnTo>
                    <a:pt x="4" y="206"/>
                  </a:lnTo>
                  <a:lnTo>
                    <a:pt x="6" y="206"/>
                  </a:lnTo>
                  <a:lnTo>
                    <a:pt x="8" y="206"/>
                  </a:lnTo>
                  <a:lnTo>
                    <a:pt x="10" y="206"/>
                  </a:lnTo>
                  <a:lnTo>
                    <a:pt x="10" y="204"/>
                  </a:lnTo>
                  <a:lnTo>
                    <a:pt x="12" y="204"/>
                  </a:lnTo>
                  <a:lnTo>
                    <a:pt x="14" y="204"/>
                  </a:lnTo>
                  <a:lnTo>
                    <a:pt x="18" y="204"/>
                  </a:lnTo>
                  <a:lnTo>
                    <a:pt x="20" y="204"/>
                  </a:lnTo>
                  <a:lnTo>
                    <a:pt x="20" y="206"/>
                  </a:lnTo>
                  <a:lnTo>
                    <a:pt x="22" y="206"/>
                  </a:lnTo>
                  <a:lnTo>
                    <a:pt x="24" y="206"/>
                  </a:lnTo>
                  <a:lnTo>
                    <a:pt x="26" y="204"/>
                  </a:lnTo>
                  <a:lnTo>
                    <a:pt x="28" y="204"/>
                  </a:lnTo>
                  <a:lnTo>
                    <a:pt x="30" y="204"/>
                  </a:lnTo>
                  <a:lnTo>
                    <a:pt x="32" y="206"/>
                  </a:lnTo>
                  <a:lnTo>
                    <a:pt x="34" y="206"/>
                  </a:lnTo>
                  <a:lnTo>
                    <a:pt x="36" y="208"/>
                  </a:lnTo>
                  <a:lnTo>
                    <a:pt x="36" y="210"/>
                  </a:lnTo>
                  <a:lnTo>
                    <a:pt x="36" y="208"/>
                  </a:lnTo>
                  <a:lnTo>
                    <a:pt x="34" y="208"/>
                  </a:lnTo>
                  <a:lnTo>
                    <a:pt x="34" y="206"/>
                  </a:lnTo>
                  <a:lnTo>
                    <a:pt x="34" y="204"/>
                  </a:lnTo>
                  <a:lnTo>
                    <a:pt x="36" y="204"/>
                  </a:lnTo>
                  <a:lnTo>
                    <a:pt x="38" y="204"/>
                  </a:lnTo>
                  <a:lnTo>
                    <a:pt x="40" y="202"/>
                  </a:lnTo>
                  <a:lnTo>
                    <a:pt x="38" y="200"/>
                  </a:lnTo>
                  <a:lnTo>
                    <a:pt x="40" y="198"/>
                  </a:lnTo>
                  <a:lnTo>
                    <a:pt x="42" y="198"/>
                  </a:lnTo>
                  <a:lnTo>
                    <a:pt x="42" y="196"/>
                  </a:lnTo>
                  <a:lnTo>
                    <a:pt x="40" y="196"/>
                  </a:lnTo>
                  <a:lnTo>
                    <a:pt x="40" y="198"/>
                  </a:lnTo>
                  <a:lnTo>
                    <a:pt x="38" y="198"/>
                  </a:lnTo>
                  <a:lnTo>
                    <a:pt x="38" y="200"/>
                  </a:lnTo>
                  <a:lnTo>
                    <a:pt x="38" y="202"/>
                  </a:lnTo>
                  <a:lnTo>
                    <a:pt x="40" y="202"/>
                  </a:lnTo>
                  <a:lnTo>
                    <a:pt x="38" y="204"/>
                  </a:lnTo>
                  <a:lnTo>
                    <a:pt x="36" y="204"/>
                  </a:lnTo>
                  <a:lnTo>
                    <a:pt x="32" y="204"/>
                  </a:lnTo>
                  <a:lnTo>
                    <a:pt x="30" y="202"/>
                  </a:lnTo>
                  <a:lnTo>
                    <a:pt x="28" y="202"/>
                  </a:lnTo>
                  <a:lnTo>
                    <a:pt x="26" y="202"/>
                  </a:lnTo>
                  <a:lnTo>
                    <a:pt x="28" y="200"/>
                  </a:lnTo>
                  <a:lnTo>
                    <a:pt x="28" y="198"/>
                  </a:lnTo>
                  <a:lnTo>
                    <a:pt x="26" y="200"/>
                  </a:lnTo>
                  <a:lnTo>
                    <a:pt x="24" y="202"/>
                  </a:lnTo>
                  <a:lnTo>
                    <a:pt x="26" y="202"/>
                  </a:lnTo>
                  <a:lnTo>
                    <a:pt x="24" y="204"/>
                  </a:lnTo>
                  <a:lnTo>
                    <a:pt x="22" y="204"/>
                  </a:lnTo>
                  <a:lnTo>
                    <a:pt x="20" y="204"/>
                  </a:lnTo>
                  <a:lnTo>
                    <a:pt x="16" y="204"/>
                  </a:lnTo>
                  <a:lnTo>
                    <a:pt x="12" y="204"/>
                  </a:lnTo>
                  <a:lnTo>
                    <a:pt x="10" y="204"/>
                  </a:lnTo>
                  <a:lnTo>
                    <a:pt x="8" y="206"/>
                  </a:lnTo>
                  <a:lnTo>
                    <a:pt x="6" y="204"/>
                  </a:lnTo>
                  <a:lnTo>
                    <a:pt x="4" y="204"/>
                  </a:lnTo>
                  <a:lnTo>
                    <a:pt x="2" y="204"/>
                  </a:lnTo>
                  <a:lnTo>
                    <a:pt x="2" y="202"/>
                  </a:lnTo>
                  <a:lnTo>
                    <a:pt x="4" y="202"/>
                  </a:lnTo>
                  <a:lnTo>
                    <a:pt x="4" y="204"/>
                  </a:lnTo>
                  <a:lnTo>
                    <a:pt x="6" y="202"/>
                  </a:lnTo>
                  <a:lnTo>
                    <a:pt x="4" y="202"/>
                  </a:lnTo>
                  <a:lnTo>
                    <a:pt x="2" y="202"/>
                  </a:lnTo>
                  <a:lnTo>
                    <a:pt x="0" y="202"/>
                  </a:lnTo>
                  <a:lnTo>
                    <a:pt x="4" y="200"/>
                  </a:lnTo>
                  <a:lnTo>
                    <a:pt x="8" y="198"/>
                  </a:lnTo>
                  <a:lnTo>
                    <a:pt x="10" y="198"/>
                  </a:lnTo>
                  <a:lnTo>
                    <a:pt x="8" y="198"/>
                  </a:lnTo>
                  <a:lnTo>
                    <a:pt x="6" y="198"/>
                  </a:lnTo>
                  <a:lnTo>
                    <a:pt x="4" y="200"/>
                  </a:lnTo>
                  <a:lnTo>
                    <a:pt x="2" y="200"/>
                  </a:lnTo>
                  <a:lnTo>
                    <a:pt x="0" y="200"/>
                  </a:lnTo>
                  <a:lnTo>
                    <a:pt x="0" y="198"/>
                  </a:lnTo>
                  <a:lnTo>
                    <a:pt x="2" y="196"/>
                  </a:lnTo>
                  <a:lnTo>
                    <a:pt x="4" y="196"/>
                  </a:lnTo>
                  <a:lnTo>
                    <a:pt x="6" y="196"/>
                  </a:lnTo>
                  <a:lnTo>
                    <a:pt x="10" y="198"/>
                  </a:lnTo>
                  <a:lnTo>
                    <a:pt x="10" y="196"/>
                  </a:lnTo>
                  <a:lnTo>
                    <a:pt x="12" y="196"/>
                  </a:lnTo>
                  <a:lnTo>
                    <a:pt x="10" y="196"/>
                  </a:lnTo>
                  <a:lnTo>
                    <a:pt x="8" y="196"/>
                  </a:lnTo>
                  <a:lnTo>
                    <a:pt x="4" y="196"/>
                  </a:lnTo>
                  <a:lnTo>
                    <a:pt x="2" y="196"/>
                  </a:lnTo>
                  <a:lnTo>
                    <a:pt x="2" y="194"/>
                  </a:lnTo>
                  <a:lnTo>
                    <a:pt x="4" y="194"/>
                  </a:lnTo>
                  <a:lnTo>
                    <a:pt x="6" y="194"/>
                  </a:lnTo>
                  <a:lnTo>
                    <a:pt x="4" y="194"/>
                  </a:lnTo>
                  <a:lnTo>
                    <a:pt x="6" y="194"/>
                  </a:lnTo>
                  <a:lnTo>
                    <a:pt x="4" y="194"/>
                  </a:lnTo>
                  <a:lnTo>
                    <a:pt x="2" y="194"/>
                  </a:lnTo>
                  <a:lnTo>
                    <a:pt x="4" y="194"/>
                  </a:lnTo>
                  <a:lnTo>
                    <a:pt x="2" y="194"/>
                  </a:lnTo>
                  <a:lnTo>
                    <a:pt x="0" y="194"/>
                  </a:lnTo>
                  <a:lnTo>
                    <a:pt x="0" y="192"/>
                  </a:lnTo>
                  <a:lnTo>
                    <a:pt x="2" y="192"/>
                  </a:lnTo>
                  <a:lnTo>
                    <a:pt x="6" y="190"/>
                  </a:lnTo>
                  <a:lnTo>
                    <a:pt x="6" y="188"/>
                  </a:lnTo>
                  <a:lnTo>
                    <a:pt x="8" y="188"/>
                  </a:lnTo>
                  <a:lnTo>
                    <a:pt x="10" y="188"/>
                  </a:lnTo>
                  <a:lnTo>
                    <a:pt x="10" y="190"/>
                  </a:lnTo>
                  <a:lnTo>
                    <a:pt x="12" y="190"/>
                  </a:lnTo>
                  <a:lnTo>
                    <a:pt x="16" y="190"/>
                  </a:lnTo>
                  <a:lnTo>
                    <a:pt x="20" y="190"/>
                  </a:lnTo>
                  <a:lnTo>
                    <a:pt x="22" y="190"/>
                  </a:lnTo>
                  <a:lnTo>
                    <a:pt x="24" y="192"/>
                  </a:lnTo>
                  <a:lnTo>
                    <a:pt x="24" y="190"/>
                  </a:lnTo>
                  <a:lnTo>
                    <a:pt x="26" y="190"/>
                  </a:lnTo>
                  <a:lnTo>
                    <a:pt x="28" y="190"/>
                  </a:lnTo>
                  <a:lnTo>
                    <a:pt x="26" y="190"/>
                  </a:lnTo>
                  <a:lnTo>
                    <a:pt x="24" y="190"/>
                  </a:lnTo>
                  <a:lnTo>
                    <a:pt x="22" y="190"/>
                  </a:lnTo>
                  <a:lnTo>
                    <a:pt x="20" y="190"/>
                  </a:lnTo>
                  <a:lnTo>
                    <a:pt x="14" y="190"/>
                  </a:lnTo>
                  <a:lnTo>
                    <a:pt x="12" y="190"/>
                  </a:lnTo>
                  <a:lnTo>
                    <a:pt x="10" y="190"/>
                  </a:lnTo>
                  <a:lnTo>
                    <a:pt x="12" y="188"/>
                  </a:lnTo>
                  <a:lnTo>
                    <a:pt x="14" y="188"/>
                  </a:lnTo>
                  <a:lnTo>
                    <a:pt x="12" y="188"/>
                  </a:lnTo>
                  <a:lnTo>
                    <a:pt x="10" y="188"/>
                  </a:lnTo>
                  <a:lnTo>
                    <a:pt x="8" y="188"/>
                  </a:lnTo>
                  <a:lnTo>
                    <a:pt x="6" y="188"/>
                  </a:lnTo>
                  <a:lnTo>
                    <a:pt x="4" y="188"/>
                  </a:lnTo>
                  <a:lnTo>
                    <a:pt x="2" y="188"/>
                  </a:lnTo>
                  <a:lnTo>
                    <a:pt x="4" y="188"/>
                  </a:lnTo>
                  <a:lnTo>
                    <a:pt x="8" y="186"/>
                  </a:lnTo>
                  <a:lnTo>
                    <a:pt x="6" y="186"/>
                  </a:lnTo>
                  <a:lnTo>
                    <a:pt x="4" y="184"/>
                  </a:lnTo>
                  <a:lnTo>
                    <a:pt x="2" y="184"/>
                  </a:lnTo>
                  <a:lnTo>
                    <a:pt x="2" y="182"/>
                  </a:lnTo>
                  <a:lnTo>
                    <a:pt x="4" y="182"/>
                  </a:lnTo>
                  <a:lnTo>
                    <a:pt x="8" y="186"/>
                  </a:lnTo>
                  <a:lnTo>
                    <a:pt x="10" y="184"/>
                  </a:lnTo>
                  <a:lnTo>
                    <a:pt x="8" y="184"/>
                  </a:lnTo>
                  <a:lnTo>
                    <a:pt x="6" y="184"/>
                  </a:lnTo>
                  <a:lnTo>
                    <a:pt x="8" y="182"/>
                  </a:lnTo>
                  <a:lnTo>
                    <a:pt x="10" y="182"/>
                  </a:lnTo>
                  <a:lnTo>
                    <a:pt x="12" y="182"/>
                  </a:lnTo>
                  <a:lnTo>
                    <a:pt x="14" y="182"/>
                  </a:lnTo>
                  <a:lnTo>
                    <a:pt x="14" y="184"/>
                  </a:lnTo>
                  <a:lnTo>
                    <a:pt x="16" y="184"/>
                  </a:lnTo>
                  <a:lnTo>
                    <a:pt x="20" y="184"/>
                  </a:lnTo>
                  <a:lnTo>
                    <a:pt x="20" y="186"/>
                  </a:lnTo>
                  <a:lnTo>
                    <a:pt x="22" y="186"/>
                  </a:lnTo>
                  <a:lnTo>
                    <a:pt x="20" y="184"/>
                  </a:lnTo>
                  <a:lnTo>
                    <a:pt x="18" y="184"/>
                  </a:lnTo>
                  <a:lnTo>
                    <a:pt x="16" y="184"/>
                  </a:lnTo>
                  <a:lnTo>
                    <a:pt x="14" y="182"/>
                  </a:lnTo>
                  <a:lnTo>
                    <a:pt x="14" y="180"/>
                  </a:lnTo>
                  <a:lnTo>
                    <a:pt x="16" y="180"/>
                  </a:lnTo>
                  <a:lnTo>
                    <a:pt x="20" y="178"/>
                  </a:lnTo>
                  <a:lnTo>
                    <a:pt x="22" y="182"/>
                  </a:lnTo>
                  <a:lnTo>
                    <a:pt x="24" y="182"/>
                  </a:lnTo>
                  <a:lnTo>
                    <a:pt x="24" y="184"/>
                  </a:lnTo>
                  <a:lnTo>
                    <a:pt x="26" y="184"/>
                  </a:lnTo>
                  <a:lnTo>
                    <a:pt x="24" y="182"/>
                  </a:lnTo>
                  <a:lnTo>
                    <a:pt x="24" y="180"/>
                  </a:lnTo>
                  <a:lnTo>
                    <a:pt x="22" y="180"/>
                  </a:lnTo>
                  <a:lnTo>
                    <a:pt x="22" y="178"/>
                  </a:lnTo>
                  <a:lnTo>
                    <a:pt x="26" y="176"/>
                  </a:lnTo>
                  <a:lnTo>
                    <a:pt x="30" y="178"/>
                  </a:lnTo>
                  <a:lnTo>
                    <a:pt x="30" y="180"/>
                  </a:lnTo>
                  <a:lnTo>
                    <a:pt x="32" y="180"/>
                  </a:lnTo>
                  <a:lnTo>
                    <a:pt x="32" y="182"/>
                  </a:lnTo>
                  <a:lnTo>
                    <a:pt x="32" y="184"/>
                  </a:lnTo>
                  <a:lnTo>
                    <a:pt x="34" y="184"/>
                  </a:lnTo>
                  <a:lnTo>
                    <a:pt x="32" y="184"/>
                  </a:lnTo>
                  <a:lnTo>
                    <a:pt x="32" y="182"/>
                  </a:lnTo>
                  <a:lnTo>
                    <a:pt x="32" y="180"/>
                  </a:lnTo>
                  <a:lnTo>
                    <a:pt x="34" y="180"/>
                  </a:lnTo>
                  <a:lnTo>
                    <a:pt x="36" y="180"/>
                  </a:lnTo>
                  <a:lnTo>
                    <a:pt x="38" y="180"/>
                  </a:lnTo>
                  <a:lnTo>
                    <a:pt x="38" y="182"/>
                  </a:lnTo>
                  <a:lnTo>
                    <a:pt x="40" y="182"/>
                  </a:lnTo>
                  <a:lnTo>
                    <a:pt x="38" y="182"/>
                  </a:lnTo>
                  <a:lnTo>
                    <a:pt x="38" y="180"/>
                  </a:lnTo>
                  <a:lnTo>
                    <a:pt x="36" y="180"/>
                  </a:lnTo>
                  <a:lnTo>
                    <a:pt x="34" y="180"/>
                  </a:lnTo>
                  <a:lnTo>
                    <a:pt x="32" y="180"/>
                  </a:lnTo>
                  <a:lnTo>
                    <a:pt x="30" y="178"/>
                  </a:lnTo>
                  <a:lnTo>
                    <a:pt x="32" y="178"/>
                  </a:lnTo>
                  <a:lnTo>
                    <a:pt x="30" y="178"/>
                  </a:lnTo>
                  <a:lnTo>
                    <a:pt x="30" y="176"/>
                  </a:lnTo>
                  <a:lnTo>
                    <a:pt x="28" y="176"/>
                  </a:lnTo>
                  <a:lnTo>
                    <a:pt x="26" y="176"/>
                  </a:lnTo>
                  <a:lnTo>
                    <a:pt x="24" y="176"/>
                  </a:lnTo>
                  <a:lnTo>
                    <a:pt x="24" y="178"/>
                  </a:lnTo>
                  <a:lnTo>
                    <a:pt x="22" y="178"/>
                  </a:lnTo>
                  <a:lnTo>
                    <a:pt x="20" y="176"/>
                  </a:lnTo>
                  <a:lnTo>
                    <a:pt x="22" y="176"/>
                  </a:lnTo>
                  <a:lnTo>
                    <a:pt x="24" y="176"/>
                  </a:lnTo>
                  <a:lnTo>
                    <a:pt x="26" y="176"/>
                  </a:lnTo>
                  <a:lnTo>
                    <a:pt x="24" y="174"/>
                  </a:lnTo>
                  <a:lnTo>
                    <a:pt x="22" y="174"/>
                  </a:lnTo>
                  <a:lnTo>
                    <a:pt x="20" y="174"/>
                  </a:lnTo>
                  <a:lnTo>
                    <a:pt x="18" y="174"/>
                  </a:lnTo>
                  <a:lnTo>
                    <a:pt x="20" y="174"/>
                  </a:lnTo>
                  <a:lnTo>
                    <a:pt x="24" y="174"/>
                  </a:lnTo>
                  <a:lnTo>
                    <a:pt x="26" y="172"/>
                  </a:lnTo>
                  <a:lnTo>
                    <a:pt x="28" y="172"/>
                  </a:lnTo>
                  <a:lnTo>
                    <a:pt x="30" y="172"/>
                  </a:lnTo>
                  <a:lnTo>
                    <a:pt x="34" y="172"/>
                  </a:lnTo>
                  <a:lnTo>
                    <a:pt x="38" y="174"/>
                  </a:lnTo>
                  <a:lnTo>
                    <a:pt x="40" y="174"/>
                  </a:lnTo>
                  <a:lnTo>
                    <a:pt x="40" y="176"/>
                  </a:lnTo>
                  <a:lnTo>
                    <a:pt x="42" y="174"/>
                  </a:lnTo>
                  <a:lnTo>
                    <a:pt x="44" y="174"/>
                  </a:lnTo>
                  <a:lnTo>
                    <a:pt x="42" y="174"/>
                  </a:lnTo>
                  <a:lnTo>
                    <a:pt x="40" y="174"/>
                  </a:lnTo>
                  <a:lnTo>
                    <a:pt x="38" y="174"/>
                  </a:lnTo>
                  <a:lnTo>
                    <a:pt x="38" y="172"/>
                  </a:lnTo>
                  <a:lnTo>
                    <a:pt x="40" y="172"/>
                  </a:lnTo>
                  <a:lnTo>
                    <a:pt x="42" y="172"/>
                  </a:lnTo>
                  <a:lnTo>
                    <a:pt x="44" y="170"/>
                  </a:lnTo>
                  <a:lnTo>
                    <a:pt x="46" y="170"/>
                  </a:lnTo>
                  <a:lnTo>
                    <a:pt x="48" y="170"/>
                  </a:lnTo>
                  <a:lnTo>
                    <a:pt x="50" y="170"/>
                  </a:lnTo>
                  <a:lnTo>
                    <a:pt x="50" y="172"/>
                  </a:lnTo>
                  <a:lnTo>
                    <a:pt x="50" y="170"/>
                  </a:lnTo>
                  <a:lnTo>
                    <a:pt x="48" y="170"/>
                  </a:lnTo>
                  <a:lnTo>
                    <a:pt x="44" y="170"/>
                  </a:lnTo>
                  <a:lnTo>
                    <a:pt x="42" y="170"/>
                  </a:lnTo>
                  <a:lnTo>
                    <a:pt x="40" y="172"/>
                  </a:lnTo>
                  <a:lnTo>
                    <a:pt x="38" y="172"/>
                  </a:lnTo>
                  <a:lnTo>
                    <a:pt x="38" y="170"/>
                  </a:lnTo>
                  <a:lnTo>
                    <a:pt x="40" y="170"/>
                  </a:lnTo>
                  <a:lnTo>
                    <a:pt x="42" y="170"/>
                  </a:lnTo>
                  <a:lnTo>
                    <a:pt x="42" y="168"/>
                  </a:lnTo>
                  <a:lnTo>
                    <a:pt x="42" y="170"/>
                  </a:lnTo>
                  <a:lnTo>
                    <a:pt x="40" y="170"/>
                  </a:lnTo>
                  <a:lnTo>
                    <a:pt x="38" y="170"/>
                  </a:lnTo>
                  <a:lnTo>
                    <a:pt x="36" y="170"/>
                  </a:lnTo>
                  <a:lnTo>
                    <a:pt x="34" y="170"/>
                  </a:lnTo>
                  <a:lnTo>
                    <a:pt x="32" y="170"/>
                  </a:lnTo>
                  <a:lnTo>
                    <a:pt x="30" y="170"/>
                  </a:lnTo>
                  <a:lnTo>
                    <a:pt x="30" y="168"/>
                  </a:lnTo>
                  <a:lnTo>
                    <a:pt x="32" y="168"/>
                  </a:lnTo>
                  <a:lnTo>
                    <a:pt x="30" y="166"/>
                  </a:lnTo>
                  <a:lnTo>
                    <a:pt x="32" y="166"/>
                  </a:lnTo>
                  <a:lnTo>
                    <a:pt x="32" y="164"/>
                  </a:lnTo>
                  <a:lnTo>
                    <a:pt x="34" y="164"/>
                  </a:lnTo>
                  <a:lnTo>
                    <a:pt x="36" y="164"/>
                  </a:lnTo>
                  <a:lnTo>
                    <a:pt x="38" y="166"/>
                  </a:lnTo>
                  <a:lnTo>
                    <a:pt x="40" y="166"/>
                  </a:lnTo>
                  <a:lnTo>
                    <a:pt x="42" y="166"/>
                  </a:lnTo>
                  <a:lnTo>
                    <a:pt x="44" y="164"/>
                  </a:lnTo>
                  <a:lnTo>
                    <a:pt x="44" y="166"/>
                  </a:lnTo>
                  <a:lnTo>
                    <a:pt x="42" y="166"/>
                  </a:lnTo>
                  <a:lnTo>
                    <a:pt x="44" y="166"/>
                  </a:lnTo>
                  <a:lnTo>
                    <a:pt x="46" y="166"/>
                  </a:lnTo>
                  <a:lnTo>
                    <a:pt x="48" y="166"/>
                  </a:lnTo>
                  <a:lnTo>
                    <a:pt x="50" y="166"/>
                  </a:lnTo>
                  <a:lnTo>
                    <a:pt x="50" y="168"/>
                  </a:lnTo>
                  <a:lnTo>
                    <a:pt x="52" y="168"/>
                  </a:lnTo>
                  <a:lnTo>
                    <a:pt x="52" y="170"/>
                  </a:lnTo>
                  <a:lnTo>
                    <a:pt x="54" y="170"/>
                  </a:lnTo>
                  <a:lnTo>
                    <a:pt x="56" y="170"/>
                  </a:lnTo>
                  <a:lnTo>
                    <a:pt x="58" y="172"/>
                  </a:lnTo>
                  <a:lnTo>
                    <a:pt x="58" y="170"/>
                  </a:lnTo>
                  <a:lnTo>
                    <a:pt x="54" y="168"/>
                  </a:lnTo>
                  <a:lnTo>
                    <a:pt x="52" y="168"/>
                  </a:lnTo>
                  <a:lnTo>
                    <a:pt x="52" y="166"/>
                  </a:lnTo>
                  <a:lnTo>
                    <a:pt x="50" y="166"/>
                  </a:lnTo>
                  <a:lnTo>
                    <a:pt x="48" y="164"/>
                  </a:lnTo>
                  <a:lnTo>
                    <a:pt x="46" y="164"/>
                  </a:lnTo>
                  <a:lnTo>
                    <a:pt x="48" y="162"/>
                  </a:lnTo>
                  <a:lnTo>
                    <a:pt x="50" y="162"/>
                  </a:lnTo>
                  <a:lnTo>
                    <a:pt x="50" y="164"/>
                  </a:lnTo>
                  <a:lnTo>
                    <a:pt x="54" y="166"/>
                  </a:lnTo>
                  <a:lnTo>
                    <a:pt x="54" y="168"/>
                  </a:lnTo>
                  <a:lnTo>
                    <a:pt x="56" y="168"/>
                  </a:lnTo>
                  <a:lnTo>
                    <a:pt x="58" y="168"/>
                  </a:lnTo>
                  <a:lnTo>
                    <a:pt x="56" y="168"/>
                  </a:lnTo>
                  <a:lnTo>
                    <a:pt x="56" y="166"/>
                  </a:lnTo>
                  <a:lnTo>
                    <a:pt x="58" y="166"/>
                  </a:lnTo>
                  <a:lnTo>
                    <a:pt x="58" y="164"/>
                  </a:lnTo>
                  <a:lnTo>
                    <a:pt x="56" y="164"/>
                  </a:lnTo>
                  <a:lnTo>
                    <a:pt x="54" y="166"/>
                  </a:lnTo>
                  <a:lnTo>
                    <a:pt x="52" y="164"/>
                  </a:lnTo>
                  <a:lnTo>
                    <a:pt x="50" y="162"/>
                  </a:lnTo>
                  <a:lnTo>
                    <a:pt x="52" y="162"/>
                  </a:lnTo>
                  <a:lnTo>
                    <a:pt x="54" y="162"/>
                  </a:lnTo>
                  <a:lnTo>
                    <a:pt x="56" y="162"/>
                  </a:lnTo>
                  <a:lnTo>
                    <a:pt x="58" y="162"/>
                  </a:lnTo>
                  <a:lnTo>
                    <a:pt x="58" y="160"/>
                  </a:lnTo>
                  <a:lnTo>
                    <a:pt x="60" y="160"/>
                  </a:lnTo>
                  <a:lnTo>
                    <a:pt x="62" y="160"/>
                  </a:lnTo>
                  <a:lnTo>
                    <a:pt x="60" y="160"/>
                  </a:lnTo>
                  <a:lnTo>
                    <a:pt x="58" y="160"/>
                  </a:lnTo>
                  <a:lnTo>
                    <a:pt x="56" y="158"/>
                  </a:lnTo>
                  <a:lnTo>
                    <a:pt x="58" y="158"/>
                  </a:lnTo>
                  <a:lnTo>
                    <a:pt x="58" y="156"/>
                  </a:lnTo>
                  <a:lnTo>
                    <a:pt x="62" y="154"/>
                  </a:lnTo>
                  <a:lnTo>
                    <a:pt x="64" y="154"/>
                  </a:lnTo>
                  <a:lnTo>
                    <a:pt x="64" y="156"/>
                  </a:lnTo>
                  <a:lnTo>
                    <a:pt x="66" y="156"/>
                  </a:lnTo>
                  <a:lnTo>
                    <a:pt x="68" y="156"/>
                  </a:lnTo>
                  <a:lnTo>
                    <a:pt x="70" y="156"/>
                  </a:lnTo>
                  <a:lnTo>
                    <a:pt x="68" y="156"/>
                  </a:lnTo>
                  <a:lnTo>
                    <a:pt x="66" y="156"/>
                  </a:lnTo>
                  <a:lnTo>
                    <a:pt x="64" y="154"/>
                  </a:lnTo>
                  <a:lnTo>
                    <a:pt x="66" y="152"/>
                  </a:lnTo>
                  <a:lnTo>
                    <a:pt x="68" y="152"/>
                  </a:lnTo>
                  <a:lnTo>
                    <a:pt x="70" y="152"/>
                  </a:lnTo>
                  <a:lnTo>
                    <a:pt x="72" y="152"/>
                  </a:lnTo>
                  <a:lnTo>
                    <a:pt x="72" y="150"/>
                  </a:lnTo>
                  <a:lnTo>
                    <a:pt x="74" y="150"/>
                  </a:lnTo>
                  <a:lnTo>
                    <a:pt x="78" y="154"/>
                  </a:lnTo>
                  <a:lnTo>
                    <a:pt x="78" y="156"/>
                  </a:lnTo>
                  <a:lnTo>
                    <a:pt x="80" y="156"/>
                  </a:lnTo>
                  <a:lnTo>
                    <a:pt x="82" y="158"/>
                  </a:lnTo>
                  <a:lnTo>
                    <a:pt x="84" y="158"/>
                  </a:lnTo>
                  <a:lnTo>
                    <a:pt x="84" y="156"/>
                  </a:lnTo>
                  <a:lnTo>
                    <a:pt x="82" y="156"/>
                  </a:lnTo>
                  <a:lnTo>
                    <a:pt x="80" y="156"/>
                  </a:lnTo>
                  <a:lnTo>
                    <a:pt x="80" y="154"/>
                  </a:lnTo>
                  <a:lnTo>
                    <a:pt x="82" y="154"/>
                  </a:lnTo>
                  <a:lnTo>
                    <a:pt x="84" y="154"/>
                  </a:lnTo>
                  <a:lnTo>
                    <a:pt x="86" y="154"/>
                  </a:lnTo>
                  <a:lnTo>
                    <a:pt x="88" y="154"/>
                  </a:lnTo>
                  <a:lnTo>
                    <a:pt x="92" y="154"/>
                  </a:lnTo>
                  <a:lnTo>
                    <a:pt x="94" y="154"/>
                  </a:lnTo>
                  <a:close/>
                </a:path>
              </a:pathLst>
            </a:custGeom>
            <a:solidFill>
              <a:srgbClr val="FC6800"/>
            </a:solidFill>
            <a:ln w="3175">
              <a:solidFill>
                <a:schemeClr val="bg1"/>
              </a:solidFill>
              <a:prstDash val="sysDot"/>
              <a:round/>
              <a:headEnd/>
              <a:tailEnd/>
            </a:ln>
          </p:spPr>
          <p:txBody>
            <a:bodyPr/>
            <a:lstStyle/>
            <a:p>
              <a:pPr fontAlgn="base">
                <a:spcBef>
                  <a:spcPct val="0"/>
                </a:spcBef>
                <a:spcAft>
                  <a:spcPct val="0"/>
                </a:spcAft>
              </a:pPr>
              <a:endParaRPr lang="de-DE" sz="2400">
                <a:solidFill>
                  <a:srgbClr val="000000"/>
                </a:solidFill>
                <a:cs typeface="Arial" charset="0"/>
              </a:endParaRPr>
            </a:p>
          </p:txBody>
        </p:sp>
        <p:sp>
          <p:nvSpPr>
            <p:cNvPr id="14751" name="Freeform 2833"/>
            <p:cNvSpPr>
              <a:spLocks/>
            </p:cNvSpPr>
            <p:nvPr/>
          </p:nvSpPr>
          <p:spPr bwMode="auto">
            <a:xfrm>
              <a:off x="4518396" y="1485575"/>
              <a:ext cx="3929" cy="2619"/>
            </a:xfrm>
            <a:custGeom>
              <a:avLst/>
              <a:gdLst>
                <a:gd name="T0" fmla="*/ 0 w 4"/>
                <a:gd name="T1" fmla="*/ 2147483647 h 4"/>
                <a:gd name="T2" fmla="*/ 0 w 4"/>
                <a:gd name="T3" fmla="*/ 2147483647 h 4"/>
                <a:gd name="T4" fmla="*/ 0 w 4"/>
                <a:gd name="T5" fmla="*/ 0 h 4"/>
                <a:gd name="T6" fmla="*/ 2147483647 w 4"/>
                <a:gd name="T7" fmla="*/ 0 h 4"/>
                <a:gd name="T8" fmla="*/ 2147483647 w 4"/>
                <a:gd name="T9" fmla="*/ 2147483647 h 4"/>
                <a:gd name="T10" fmla="*/ 2147483647 w 4"/>
                <a:gd name="T11" fmla="*/ 2147483647 h 4"/>
                <a:gd name="T12" fmla="*/ 2147483647 w 4"/>
                <a:gd name="T13" fmla="*/ 2147483647 h 4"/>
                <a:gd name="T14" fmla="*/ 0 w 4"/>
                <a:gd name="T15" fmla="*/ 2147483647 h 4"/>
                <a:gd name="T16" fmla="*/ 0 60000 65536"/>
                <a:gd name="T17" fmla="*/ 0 60000 65536"/>
                <a:gd name="T18" fmla="*/ 0 60000 65536"/>
                <a:gd name="T19" fmla="*/ 0 60000 65536"/>
                <a:gd name="T20" fmla="*/ 0 60000 65536"/>
                <a:gd name="T21" fmla="*/ 0 60000 65536"/>
                <a:gd name="T22" fmla="*/ 0 60000 65536"/>
                <a:gd name="T23" fmla="*/ 0 60000 65536"/>
                <a:gd name="T24" fmla="*/ 0 w 4"/>
                <a:gd name="T25" fmla="*/ 0 h 4"/>
                <a:gd name="T26" fmla="*/ 4 w 4"/>
                <a:gd name="T27" fmla="*/ 4 h 4"/>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4" h="4">
                  <a:moveTo>
                    <a:pt x="0" y="4"/>
                  </a:moveTo>
                  <a:lnTo>
                    <a:pt x="0" y="2"/>
                  </a:lnTo>
                  <a:lnTo>
                    <a:pt x="0" y="0"/>
                  </a:lnTo>
                  <a:lnTo>
                    <a:pt x="2" y="0"/>
                  </a:lnTo>
                  <a:lnTo>
                    <a:pt x="2" y="2"/>
                  </a:lnTo>
                  <a:lnTo>
                    <a:pt x="4" y="2"/>
                  </a:lnTo>
                  <a:lnTo>
                    <a:pt x="2" y="4"/>
                  </a:lnTo>
                  <a:lnTo>
                    <a:pt x="0" y="4"/>
                  </a:lnTo>
                  <a:close/>
                </a:path>
              </a:pathLst>
            </a:custGeom>
            <a:noFill/>
            <a:ln w="3175">
              <a:solidFill>
                <a:schemeClr val="bg1"/>
              </a:solidFill>
              <a:prstDash val="sysDot"/>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lang="de-DE" sz="2400">
                <a:solidFill>
                  <a:srgbClr val="000000"/>
                </a:solidFill>
                <a:cs typeface="Arial" charset="0"/>
              </a:endParaRPr>
            </a:p>
          </p:txBody>
        </p:sp>
        <p:sp>
          <p:nvSpPr>
            <p:cNvPr id="14752" name="Freeform 2834"/>
            <p:cNvSpPr>
              <a:spLocks/>
            </p:cNvSpPr>
            <p:nvPr/>
          </p:nvSpPr>
          <p:spPr bwMode="auto">
            <a:xfrm>
              <a:off x="4231642" y="1595564"/>
              <a:ext cx="3929" cy="1310"/>
            </a:xfrm>
            <a:custGeom>
              <a:avLst/>
              <a:gdLst>
                <a:gd name="T0" fmla="*/ 2147483647 w 4"/>
                <a:gd name="T1" fmla="*/ 2147483647 h 2"/>
                <a:gd name="T2" fmla="*/ 2147483647 w 4"/>
                <a:gd name="T3" fmla="*/ 2147483647 h 2"/>
                <a:gd name="T4" fmla="*/ 0 w 4"/>
                <a:gd name="T5" fmla="*/ 2147483647 h 2"/>
                <a:gd name="T6" fmla="*/ 2147483647 w 4"/>
                <a:gd name="T7" fmla="*/ 0 h 2"/>
                <a:gd name="T8" fmla="*/ 2147483647 w 4"/>
                <a:gd name="T9" fmla="*/ 0 h 2"/>
                <a:gd name="T10" fmla="*/ 2147483647 w 4"/>
                <a:gd name="T11" fmla="*/ 2147483647 h 2"/>
                <a:gd name="T12" fmla="*/ 0 60000 65536"/>
                <a:gd name="T13" fmla="*/ 0 60000 65536"/>
                <a:gd name="T14" fmla="*/ 0 60000 65536"/>
                <a:gd name="T15" fmla="*/ 0 60000 65536"/>
                <a:gd name="T16" fmla="*/ 0 60000 65536"/>
                <a:gd name="T17" fmla="*/ 0 60000 65536"/>
                <a:gd name="T18" fmla="*/ 0 w 4"/>
                <a:gd name="T19" fmla="*/ 0 h 2"/>
                <a:gd name="T20" fmla="*/ 4 w 4"/>
                <a:gd name="T21" fmla="*/ 2 h 2"/>
              </a:gdLst>
              <a:ahLst/>
              <a:cxnLst>
                <a:cxn ang="T12">
                  <a:pos x="T0" y="T1"/>
                </a:cxn>
                <a:cxn ang="T13">
                  <a:pos x="T2" y="T3"/>
                </a:cxn>
                <a:cxn ang="T14">
                  <a:pos x="T4" y="T5"/>
                </a:cxn>
                <a:cxn ang="T15">
                  <a:pos x="T6" y="T7"/>
                </a:cxn>
                <a:cxn ang="T16">
                  <a:pos x="T8" y="T9"/>
                </a:cxn>
                <a:cxn ang="T17">
                  <a:pos x="T10" y="T11"/>
                </a:cxn>
              </a:cxnLst>
              <a:rect l="T18" t="T19" r="T20" b="T21"/>
              <a:pathLst>
                <a:path w="4" h="2">
                  <a:moveTo>
                    <a:pt x="4" y="2"/>
                  </a:moveTo>
                  <a:lnTo>
                    <a:pt x="2" y="2"/>
                  </a:lnTo>
                  <a:lnTo>
                    <a:pt x="0" y="2"/>
                  </a:lnTo>
                  <a:lnTo>
                    <a:pt x="2" y="0"/>
                  </a:lnTo>
                  <a:lnTo>
                    <a:pt x="4" y="0"/>
                  </a:lnTo>
                  <a:lnTo>
                    <a:pt x="4" y="2"/>
                  </a:lnTo>
                  <a:close/>
                </a:path>
              </a:pathLst>
            </a:custGeom>
            <a:noFill/>
            <a:ln w="3175">
              <a:solidFill>
                <a:schemeClr val="bg1"/>
              </a:solidFill>
              <a:prstDash val="sysDot"/>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lang="de-DE" sz="2400">
                <a:solidFill>
                  <a:srgbClr val="000000"/>
                </a:solidFill>
                <a:cs typeface="Arial" charset="0"/>
              </a:endParaRPr>
            </a:p>
          </p:txBody>
        </p:sp>
        <p:sp>
          <p:nvSpPr>
            <p:cNvPr id="14753" name="Freeform 2835"/>
            <p:cNvSpPr>
              <a:spLocks/>
            </p:cNvSpPr>
            <p:nvPr/>
          </p:nvSpPr>
          <p:spPr bwMode="auto">
            <a:xfrm>
              <a:off x="4230332" y="1596873"/>
              <a:ext cx="5238" cy="2619"/>
            </a:xfrm>
            <a:custGeom>
              <a:avLst/>
              <a:gdLst>
                <a:gd name="T0" fmla="*/ 2147483647 w 6"/>
                <a:gd name="T1" fmla="*/ 2147483647 h 2"/>
                <a:gd name="T2" fmla="*/ 0 w 6"/>
                <a:gd name="T3" fmla="*/ 2147483647 h 2"/>
                <a:gd name="T4" fmla="*/ 0 w 6"/>
                <a:gd name="T5" fmla="*/ 0 h 2"/>
                <a:gd name="T6" fmla="*/ 2147483647 w 6"/>
                <a:gd name="T7" fmla="*/ 0 h 2"/>
                <a:gd name="T8" fmla="*/ 2147483647 w 6"/>
                <a:gd name="T9" fmla="*/ 0 h 2"/>
                <a:gd name="T10" fmla="*/ 2147483647 w 6"/>
                <a:gd name="T11" fmla="*/ 2147483647 h 2"/>
                <a:gd name="T12" fmla="*/ 2147483647 w 6"/>
                <a:gd name="T13" fmla="*/ 2147483647 h 2"/>
                <a:gd name="T14" fmla="*/ 2147483647 w 6"/>
                <a:gd name="T15" fmla="*/ 2147483647 h 2"/>
                <a:gd name="T16" fmla="*/ 0 60000 65536"/>
                <a:gd name="T17" fmla="*/ 0 60000 65536"/>
                <a:gd name="T18" fmla="*/ 0 60000 65536"/>
                <a:gd name="T19" fmla="*/ 0 60000 65536"/>
                <a:gd name="T20" fmla="*/ 0 60000 65536"/>
                <a:gd name="T21" fmla="*/ 0 60000 65536"/>
                <a:gd name="T22" fmla="*/ 0 60000 65536"/>
                <a:gd name="T23" fmla="*/ 0 60000 65536"/>
                <a:gd name="T24" fmla="*/ 0 w 6"/>
                <a:gd name="T25" fmla="*/ 0 h 2"/>
                <a:gd name="T26" fmla="*/ 6 w 6"/>
                <a:gd name="T27" fmla="*/ 2 h 2"/>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6" h="2">
                  <a:moveTo>
                    <a:pt x="2" y="2"/>
                  </a:moveTo>
                  <a:lnTo>
                    <a:pt x="0" y="2"/>
                  </a:lnTo>
                  <a:lnTo>
                    <a:pt x="0" y="0"/>
                  </a:lnTo>
                  <a:lnTo>
                    <a:pt x="2" y="0"/>
                  </a:lnTo>
                  <a:lnTo>
                    <a:pt x="4" y="0"/>
                  </a:lnTo>
                  <a:lnTo>
                    <a:pt x="6" y="2"/>
                  </a:lnTo>
                  <a:lnTo>
                    <a:pt x="4" y="2"/>
                  </a:lnTo>
                  <a:lnTo>
                    <a:pt x="2" y="2"/>
                  </a:lnTo>
                  <a:close/>
                </a:path>
              </a:pathLst>
            </a:custGeom>
            <a:noFill/>
            <a:ln w="3175">
              <a:solidFill>
                <a:schemeClr val="bg1"/>
              </a:solidFill>
              <a:prstDash val="sysDot"/>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lang="de-DE" sz="2400">
                <a:solidFill>
                  <a:srgbClr val="000000"/>
                </a:solidFill>
                <a:cs typeface="Arial" charset="0"/>
              </a:endParaRPr>
            </a:p>
          </p:txBody>
        </p:sp>
        <p:sp>
          <p:nvSpPr>
            <p:cNvPr id="14754" name="Freeform 2836"/>
            <p:cNvSpPr>
              <a:spLocks/>
            </p:cNvSpPr>
            <p:nvPr/>
          </p:nvSpPr>
          <p:spPr bwMode="auto">
            <a:xfrm>
              <a:off x="4223785" y="1599491"/>
              <a:ext cx="3929" cy="1310"/>
            </a:xfrm>
            <a:custGeom>
              <a:avLst/>
              <a:gdLst>
                <a:gd name="T0" fmla="*/ 2147483647 w 4"/>
                <a:gd name="T1" fmla="*/ 2147483647 h 2"/>
                <a:gd name="T2" fmla="*/ 0 w 4"/>
                <a:gd name="T3" fmla="*/ 0 h 2"/>
                <a:gd name="T4" fmla="*/ 2147483647 w 4"/>
                <a:gd name="T5" fmla="*/ 0 h 2"/>
                <a:gd name="T6" fmla="*/ 2147483647 w 4"/>
                <a:gd name="T7" fmla="*/ 0 h 2"/>
                <a:gd name="T8" fmla="*/ 2147483647 w 4"/>
                <a:gd name="T9" fmla="*/ 2147483647 h 2"/>
                <a:gd name="T10" fmla="*/ 2147483647 w 4"/>
                <a:gd name="T11" fmla="*/ 2147483647 h 2"/>
                <a:gd name="T12" fmla="*/ 0 60000 65536"/>
                <a:gd name="T13" fmla="*/ 0 60000 65536"/>
                <a:gd name="T14" fmla="*/ 0 60000 65536"/>
                <a:gd name="T15" fmla="*/ 0 60000 65536"/>
                <a:gd name="T16" fmla="*/ 0 60000 65536"/>
                <a:gd name="T17" fmla="*/ 0 60000 65536"/>
                <a:gd name="T18" fmla="*/ 0 w 4"/>
                <a:gd name="T19" fmla="*/ 0 h 2"/>
                <a:gd name="T20" fmla="*/ 4 w 4"/>
                <a:gd name="T21" fmla="*/ 2 h 2"/>
              </a:gdLst>
              <a:ahLst/>
              <a:cxnLst>
                <a:cxn ang="T12">
                  <a:pos x="T0" y="T1"/>
                </a:cxn>
                <a:cxn ang="T13">
                  <a:pos x="T2" y="T3"/>
                </a:cxn>
                <a:cxn ang="T14">
                  <a:pos x="T4" y="T5"/>
                </a:cxn>
                <a:cxn ang="T15">
                  <a:pos x="T6" y="T7"/>
                </a:cxn>
                <a:cxn ang="T16">
                  <a:pos x="T8" y="T9"/>
                </a:cxn>
                <a:cxn ang="T17">
                  <a:pos x="T10" y="T11"/>
                </a:cxn>
              </a:cxnLst>
              <a:rect l="T18" t="T19" r="T20" b="T21"/>
              <a:pathLst>
                <a:path w="4" h="2">
                  <a:moveTo>
                    <a:pt x="2" y="2"/>
                  </a:moveTo>
                  <a:lnTo>
                    <a:pt x="0" y="0"/>
                  </a:lnTo>
                  <a:lnTo>
                    <a:pt x="2" y="0"/>
                  </a:lnTo>
                  <a:lnTo>
                    <a:pt x="4" y="0"/>
                  </a:lnTo>
                  <a:lnTo>
                    <a:pt x="4" y="2"/>
                  </a:lnTo>
                  <a:lnTo>
                    <a:pt x="2" y="2"/>
                  </a:lnTo>
                  <a:close/>
                </a:path>
              </a:pathLst>
            </a:custGeom>
            <a:noFill/>
            <a:ln w="3175">
              <a:solidFill>
                <a:schemeClr val="bg1"/>
              </a:solidFill>
              <a:prstDash val="sysDot"/>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lang="de-DE" sz="2400">
                <a:solidFill>
                  <a:srgbClr val="000000"/>
                </a:solidFill>
                <a:cs typeface="Arial" charset="0"/>
              </a:endParaRPr>
            </a:p>
          </p:txBody>
        </p:sp>
        <p:sp>
          <p:nvSpPr>
            <p:cNvPr id="14755" name="Freeform 2837"/>
            <p:cNvSpPr>
              <a:spLocks/>
            </p:cNvSpPr>
            <p:nvPr/>
          </p:nvSpPr>
          <p:spPr bwMode="auto">
            <a:xfrm>
              <a:off x="4227712" y="1599491"/>
              <a:ext cx="3929" cy="1310"/>
            </a:xfrm>
            <a:custGeom>
              <a:avLst/>
              <a:gdLst>
                <a:gd name="T0" fmla="*/ 2147483647 w 4"/>
                <a:gd name="T1" fmla="*/ 2147483647 h 2"/>
                <a:gd name="T2" fmla="*/ 2147483647 w 4"/>
                <a:gd name="T3" fmla="*/ 0 h 2"/>
                <a:gd name="T4" fmla="*/ 0 w 4"/>
                <a:gd name="T5" fmla="*/ 0 h 2"/>
                <a:gd name="T6" fmla="*/ 2147483647 w 4"/>
                <a:gd name="T7" fmla="*/ 0 h 2"/>
                <a:gd name="T8" fmla="*/ 2147483647 w 4"/>
                <a:gd name="T9" fmla="*/ 0 h 2"/>
                <a:gd name="T10" fmla="*/ 2147483647 w 4"/>
                <a:gd name="T11" fmla="*/ 0 h 2"/>
                <a:gd name="T12" fmla="*/ 2147483647 w 4"/>
                <a:gd name="T13" fmla="*/ 2147483647 h 2"/>
                <a:gd name="T14" fmla="*/ 0 60000 65536"/>
                <a:gd name="T15" fmla="*/ 0 60000 65536"/>
                <a:gd name="T16" fmla="*/ 0 60000 65536"/>
                <a:gd name="T17" fmla="*/ 0 60000 65536"/>
                <a:gd name="T18" fmla="*/ 0 60000 65536"/>
                <a:gd name="T19" fmla="*/ 0 60000 65536"/>
                <a:gd name="T20" fmla="*/ 0 60000 65536"/>
                <a:gd name="T21" fmla="*/ 0 w 4"/>
                <a:gd name="T22" fmla="*/ 0 h 2"/>
                <a:gd name="T23" fmla="*/ 4 w 4"/>
                <a:gd name="T24" fmla="*/ 2 h 2"/>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4" h="2">
                  <a:moveTo>
                    <a:pt x="2" y="2"/>
                  </a:moveTo>
                  <a:lnTo>
                    <a:pt x="2" y="0"/>
                  </a:lnTo>
                  <a:lnTo>
                    <a:pt x="0" y="0"/>
                  </a:lnTo>
                  <a:lnTo>
                    <a:pt x="2" y="0"/>
                  </a:lnTo>
                  <a:lnTo>
                    <a:pt x="4" y="0"/>
                  </a:lnTo>
                  <a:lnTo>
                    <a:pt x="2" y="0"/>
                  </a:lnTo>
                  <a:lnTo>
                    <a:pt x="2" y="2"/>
                  </a:lnTo>
                  <a:close/>
                </a:path>
              </a:pathLst>
            </a:custGeom>
            <a:noFill/>
            <a:ln w="3175">
              <a:solidFill>
                <a:schemeClr val="bg1"/>
              </a:solidFill>
              <a:prstDash val="sysDot"/>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lang="de-DE" sz="2400">
                <a:solidFill>
                  <a:srgbClr val="000000"/>
                </a:solidFill>
                <a:cs typeface="Arial" charset="0"/>
              </a:endParaRPr>
            </a:p>
          </p:txBody>
        </p:sp>
        <p:sp>
          <p:nvSpPr>
            <p:cNvPr id="14756" name="Freeform 2838"/>
            <p:cNvSpPr>
              <a:spLocks/>
            </p:cNvSpPr>
            <p:nvPr/>
          </p:nvSpPr>
          <p:spPr bwMode="auto">
            <a:xfrm>
              <a:off x="4219857" y="1600801"/>
              <a:ext cx="3929" cy="1310"/>
            </a:xfrm>
            <a:custGeom>
              <a:avLst/>
              <a:gdLst>
                <a:gd name="T0" fmla="*/ 2147483647 w 4"/>
                <a:gd name="T1" fmla="*/ 2147483647 h 2"/>
                <a:gd name="T2" fmla="*/ 0 w 4"/>
                <a:gd name="T3" fmla="*/ 2147483647 h 2"/>
                <a:gd name="T4" fmla="*/ 2147483647 w 4"/>
                <a:gd name="T5" fmla="*/ 0 h 2"/>
                <a:gd name="T6" fmla="*/ 2147483647 w 4"/>
                <a:gd name="T7" fmla="*/ 0 h 2"/>
                <a:gd name="T8" fmla="*/ 2147483647 w 4"/>
                <a:gd name="T9" fmla="*/ 2147483647 h 2"/>
                <a:gd name="T10" fmla="*/ 2147483647 w 4"/>
                <a:gd name="T11" fmla="*/ 2147483647 h 2"/>
                <a:gd name="T12" fmla="*/ 0 60000 65536"/>
                <a:gd name="T13" fmla="*/ 0 60000 65536"/>
                <a:gd name="T14" fmla="*/ 0 60000 65536"/>
                <a:gd name="T15" fmla="*/ 0 60000 65536"/>
                <a:gd name="T16" fmla="*/ 0 60000 65536"/>
                <a:gd name="T17" fmla="*/ 0 60000 65536"/>
                <a:gd name="T18" fmla="*/ 0 w 4"/>
                <a:gd name="T19" fmla="*/ 0 h 2"/>
                <a:gd name="T20" fmla="*/ 4 w 4"/>
                <a:gd name="T21" fmla="*/ 2 h 2"/>
              </a:gdLst>
              <a:ahLst/>
              <a:cxnLst>
                <a:cxn ang="T12">
                  <a:pos x="T0" y="T1"/>
                </a:cxn>
                <a:cxn ang="T13">
                  <a:pos x="T2" y="T3"/>
                </a:cxn>
                <a:cxn ang="T14">
                  <a:pos x="T4" y="T5"/>
                </a:cxn>
                <a:cxn ang="T15">
                  <a:pos x="T6" y="T7"/>
                </a:cxn>
                <a:cxn ang="T16">
                  <a:pos x="T8" y="T9"/>
                </a:cxn>
                <a:cxn ang="T17">
                  <a:pos x="T10" y="T11"/>
                </a:cxn>
              </a:cxnLst>
              <a:rect l="T18" t="T19" r="T20" b="T21"/>
              <a:pathLst>
                <a:path w="4" h="2">
                  <a:moveTo>
                    <a:pt x="2" y="2"/>
                  </a:moveTo>
                  <a:lnTo>
                    <a:pt x="0" y="2"/>
                  </a:lnTo>
                  <a:lnTo>
                    <a:pt x="2" y="0"/>
                  </a:lnTo>
                  <a:lnTo>
                    <a:pt x="4" y="0"/>
                  </a:lnTo>
                  <a:lnTo>
                    <a:pt x="4" y="2"/>
                  </a:lnTo>
                  <a:lnTo>
                    <a:pt x="2" y="2"/>
                  </a:lnTo>
                  <a:close/>
                </a:path>
              </a:pathLst>
            </a:custGeom>
            <a:noFill/>
            <a:ln w="3175">
              <a:solidFill>
                <a:schemeClr val="bg1"/>
              </a:solidFill>
              <a:prstDash val="sysDot"/>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lang="de-DE" sz="2400">
                <a:solidFill>
                  <a:srgbClr val="000000"/>
                </a:solidFill>
                <a:cs typeface="Arial" charset="0"/>
              </a:endParaRPr>
            </a:p>
          </p:txBody>
        </p:sp>
        <p:sp>
          <p:nvSpPr>
            <p:cNvPr id="14757" name="Freeform 2839"/>
            <p:cNvSpPr>
              <a:spLocks/>
            </p:cNvSpPr>
            <p:nvPr/>
          </p:nvSpPr>
          <p:spPr bwMode="auto">
            <a:xfrm>
              <a:off x="4217238" y="1600801"/>
              <a:ext cx="5238" cy="2619"/>
            </a:xfrm>
            <a:custGeom>
              <a:avLst/>
              <a:gdLst>
                <a:gd name="T0" fmla="*/ 2147483647 w 6"/>
                <a:gd name="T1" fmla="*/ 2147483647 h 4"/>
                <a:gd name="T2" fmla="*/ 0 w 6"/>
                <a:gd name="T3" fmla="*/ 2147483647 h 4"/>
                <a:gd name="T4" fmla="*/ 0 w 6"/>
                <a:gd name="T5" fmla="*/ 2147483647 h 4"/>
                <a:gd name="T6" fmla="*/ 2147483647 w 6"/>
                <a:gd name="T7" fmla="*/ 0 h 4"/>
                <a:gd name="T8" fmla="*/ 2147483647 w 6"/>
                <a:gd name="T9" fmla="*/ 2147483647 h 4"/>
                <a:gd name="T10" fmla="*/ 2147483647 w 6"/>
                <a:gd name="T11" fmla="*/ 2147483647 h 4"/>
                <a:gd name="T12" fmla="*/ 2147483647 w 6"/>
                <a:gd name="T13" fmla="*/ 2147483647 h 4"/>
                <a:gd name="T14" fmla="*/ 0 60000 65536"/>
                <a:gd name="T15" fmla="*/ 0 60000 65536"/>
                <a:gd name="T16" fmla="*/ 0 60000 65536"/>
                <a:gd name="T17" fmla="*/ 0 60000 65536"/>
                <a:gd name="T18" fmla="*/ 0 60000 65536"/>
                <a:gd name="T19" fmla="*/ 0 60000 65536"/>
                <a:gd name="T20" fmla="*/ 0 60000 65536"/>
                <a:gd name="T21" fmla="*/ 0 w 6"/>
                <a:gd name="T22" fmla="*/ 0 h 4"/>
                <a:gd name="T23" fmla="*/ 6 w 6"/>
                <a:gd name="T24" fmla="*/ 4 h 4"/>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6" h="4">
                  <a:moveTo>
                    <a:pt x="2" y="4"/>
                  </a:moveTo>
                  <a:lnTo>
                    <a:pt x="0" y="4"/>
                  </a:lnTo>
                  <a:lnTo>
                    <a:pt x="0" y="2"/>
                  </a:lnTo>
                  <a:lnTo>
                    <a:pt x="4" y="0"/>
                  </a:lnTo>
                  <a:lnTo>
                    <a:pt x="6" y="2"/>
                  </a:lnTo>
                  <a:lnTo>
                    <a:pt x="4" y="2"/>
                  </a:lnTo>
                  <a:lnTo>
                    <a:pt x="2" y="4"/>
                  </a:lnTo>
                  <a:close/>
                </a:path>
              </a:pathLst>
            </a:custGeom>
            <a:noFill/>
            <a:ln w="3175">
              <a:solidFill>
                <a:schemeClr val="bg1"/>
              </a:solidFill>
              <a:prstDash val="sysDot"/>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lang="de-DE" sz="2400">
                <a:solidFill>
                  <a:srgbClr val="000000"/>
                </a:solidFill>
                <a:cs typeface="Arial" charset="0"/>
              </a:endParaRPr>
            </a:p>
          </p:txBody>
        </p:sp>
        <p:sp>
          <p:nvSpPr>
            <p:cNvPr id="14758" name="Freeform 2840"/>
            <p:cNvSpPr>
              <a:spLocks/>
            </p:cNvSpPr>
            <p:nvPr/>
          </p:nvSpPr>
          <p:spPr bwMode="auto">
            <a:xfrm>
              <a:off x="4208073" y="1606039"/>
              <a:ext cx="1310" cy="1310"/>
            </a:xfrm>
            <a:custGeom>
              <a:avLst/>
              <a:gdLst>
                <a:gd name="T0" fmla="*/ 2147483647 w 2"/>
                <a:gd name="T1" fmla="*/ 2147483647 h 2"/>
                <a:gd name="T2" fmla="*/ 0 w 2"/>
                <a:gd name="T3" fmla="*/ 0 h 2"/>
                <a:gd name="T4" fmla="*/ 2147483647 w 2"/>
                <a:gd name="T5" fmla="*/ 0 h 2"/>
                <a:gd name="T6" fmla="*/ 2147483647 w 2"/>
                <a:gd name="T7" fmla="*/ 2147483647 h 2"/>
                <a:gd name="T8" fmla="*/ 0 60000 65536"/>
                <a:gd name="T9" fmla="*/ 0 60000 65536"/>
                <a:gd name="T10" fmla="*/ 0 60000 65536"/>
                <a:gd name="T11" fmla="*/ 0 60000 65536"/>
                <a:gd name="T12" fmla="*/ 0 w 2"/>
                <a:gd name="T13" fmla="*/ 0 h 2"/>
                <a:gd name="T14" fmla="*/ 2 w 2"/>
                <a:gd name="T15" fmla="*/ 2 h 2"/>
              </a:gdLst>
              <a:ahLst/>
              <a:cxnLst>
                <a:cxn ang="T8">
                  <a:pos x="T0" y="T1"/>
                </a:cxn>
                <a:cxn ang="T9">
                  <a:pos x="T2" y="T3"/>
                </a:cxn>
                <a:cxn ang="T10">
                  <a:pos x="T4" y="T5"/>
                </a:cxn>
                <a:cxn ang="T11">
                  <a:pos x="T6" y="T7"/>
                </a:cxn>
              </a:cxnLst>
              <a:rect l="T12" t="T13" r="T14" b="T15"/>
              <a:pathLst>
                <a:path w="2" h="2">
                  <a:moveTo>
                    <a:pt x="2" y="2"/>
                  </a:moveTo>
                  <a:lnTo>
                    <a:pt x="0" y="0"/>
                  </a:lnTo>
                  <a:lnTo>
                    <a:pt x="2" y="0"/>
                  </a:lnTo>
                  <a:lnTo>
                    <a:pt x="2" y="2"/>
                  </a:lnTo>
                  <a:close/>
                </a:path>
              </a:pathLst>
            </a:custGeom>
            <a:noFill/>
            <a:ln w="3175">
              <a:solidFill>
                <a:schemeClr val="bg1"/>
              </a:solidFill>
              <a:prstDash val="sysDot"/>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lang="de-DE" sz="2400">
                <a:solidFill>
                  <a:srgbClr val="000000"/>
                </a:solidFill>
                <a:cs typeface="Arial" charset="0"/>
              </a:endParaRPr>
            </a:p>
          </p:txBody>
        </p:sp>
        <p:sp>
          <p:nvSpPr>
            <p:cNvPr id="14759" name="Freeform 2841"/>
            <p:cNvSpPr>
              <a:spLocks/>
            </p:cNvSpPr>
            <p:nvPr/>
          </p:nvSpPr>
          <p:spPr bwMode="auto">
            <a:xfrm>
              <a:off x="4205454" y="1607348"/>
              <a:ext cx="3929" cy="1310"/>
            </a:xfrm>
            <a:custGeom>
              <a:avLst/>
              <a:gdLst>
                <a:gd name="T0" fmla="*/ 0 w 4"/>
                <a:gd name="T1" fmla="*/ 2147483647 h 2"/>
                <a:gd name="T2" fmla="*/ 0 w 4"/>
                <a:gd name="T3" fmla="*/ 0 h 2"/>
                <a:gd name="T4" fmla="*/ 2147483647 w 4"/>
                <a:gd name="T5" fmla="*/ 0 h 2"/>
                <a:gd name="T6" fmla="*/ 2147483647 w 4"/>
                <a:gd name="T7" fmla="*/ 2147483647 h 2"/>
                <a:gd name="T8" fmla="*/ 2147483647 w 4"/>
                <a:gd name="T9" fmla="*/ 2147483647 h 2"/>
                <a:gd name="T10" fmla="*/ 0 w 4"/>
                <a:gd name="T11" fmla="*/ 2147483647 h 2"/>
                <a:gd name="T12" fmla="*/ 0 60000 65536"/>
                <a:gd name="T13" fmla="*/ 0 60000 65536"/>
                <a:gd name="T14" fmla="*/ 0 60000 65536"/>
                <a:gd name="T15" fmla="*/ 0 60000 65536"/>
                <a:gd name="T16" fmla="*/ 0 60000 65536"/>
                <a:gd name="T17" fmla="*/ 0 60000 65536"/>
                <a:gd name="T18" fmla="*/ 0 w 4"/>
                <a:gd name="T19" fmla="*/ 0 h 2"/>
                <a:gd name="T20" fmla="*/ 4 w 4"/>
                <a:gd name="T21" fmla="*/ 2 h 2"/>
              </a:gdLst>
              <a:ahLst/>
              <a:cxnLst>
                <a:cxn ang="T12">
                  <a:pos x="T0" y="T1"/>
                </a:cxn>
                <a:cxn ang="T13">
                  <a:pos x="T2" y="T3"/>
                </a:cxn>
                <a:cxn ang="T14">
                  <a:pos x="T4" y="T5"/>
                </a:cxn>
                <a:cxn ang="T15">
                  <a:pos x="T6" y="T7"/>
                </a:cxn>
                <a:cxn ang="T16">
                  <a:pos x="T8" y="T9"/>
                </a:cxn>
                <a:cxn ang="T17">
                  <a:pos x="T10" y="T11"/>
                </a:cxn>
              </a:cxnLst>
              <a:rect l="T18" t="T19" r="T20" b="T21"/>
              <a:pathLst>
                <a:path w="4" h="2">
                  <a:moveTo>
                    <a:pt x="0" y="2"/>
                  </a:moveTo>
                  <a:lnTo>
                    <a:pt x="0" y="0"/>
                  </a:lnTo>
                  <a:lnTo>
                    <a:pt x="4" y="0"/>
                  </a:lnTo>
                  <a:lnTo>
                    <a:pt x="4" y="2"/>
                  </a:lnTo>
                  <a:lnTo>
                    <a:pt x="2" y="2"/>
                  </a:lnTo>
                  <a:lnTo>
                    <a:pt x="0" y="2"/>
                  </a:lnTo>
                  <a:close/>
                </a:path>
              </a:pathLst>
            </a:custGeom>
            <a:noFill/>
            <a:ln w="3175">
              <a:solidFill>
                <a:schemeClr val="bg1"/>
              </a:solidFill>
              <a:prstDash val="sysDot"/>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lang="de-DE" sz="2400">
                <a:solidFill>
                  <a:srgbClr val="000000"/>
                </a:solidFill>
                <a:cs typeface="Arial" charset="0"/>
              </a:endParaRPr>
            </a:p>
          </p:txBody>
        </p:sp>
        <p:sp>
          <p:nvSpPr>
            <p:cNvPr id="14760" name="Freeform 2842"/>
            <p:cNvSpPr>
              <a:spLocks/>
            </p:cNvSpPr>
            <p:nvPr/>
          </p:nvSpPr>
          <p:spPr bwMode="auto">
            <a:xfrm>
              <a:off x="4240807" y="1683293"/>
              <a:ext cx="2619" cy="1310"/>
            </a:xfrm>
            <a:custGeom>
              <a:avLst/>
              <a:gdLst>
                <a:gd name="T0" fmla="*/ 2147483647 w 2"/>
                <a:gd name="T1" fmla="*/ 2147483647 h 2"/>
                <a:gd name="T2" fmla="*/ 0 w 2"/>
                <a:gd name="T3" fmla="*/ 2147483647 h 2"/>
                <a:gd name="T4" fmla="*/ 2147483647 w 2"/>
                <a:gd name="T5" fmla="*/ 2147483647 h 2"/>
                <a:gd name="T6" fmla="*/ 2147483647 w 2"/>
                <a:gd name="T7" fmla="*/ 0 h 2"/>
                <a:gd name="T8" fmla="*/ 2147483647 w 2"/>
                <a:gd name="T9" fmla="*/ 2147483647 h 2"/>
                <a:gd name="T10" fmla="*/ 0 60000 65536"/>
                <a:gd name="T11" fmla="*/ 0 60000 65536"/>
                <a:gd name="T12" fmla="*/ 0 60000 65536"/>
                <a:gd name="T13" fmla="*/ 0 60000 65536"/>
                <a:gd name="T14" fmla="*/ 0 60000 65536"/>
                <a:gd name="T15" fmla="*/ 0 w 2"/>
                <a:gd name="T16" fmla="*/ 0 h 2"/>
                <a:gd name="T17" fmla="*/ 2 w 2"/>
                <a:gd name="T18" fmla="*/ 2 h 2"/>
              </a:gdLst>
              <a:ahLst/>
              <a:cxnLst>
                <a:cxn ang="T10">
                  <a:pos x="T0" y="T1"/>
                </a:cxn>
                <a:cxn ang="T11">
                  <a:pos x="T2" y="T3"/>
                </a:cxn>
                <a:cxn ang="T12">
                  <a:pos x="T4" y="T5"/>
                </a:cxn>
                <a:cxn ang="T13">
                  <a:pos x="T6" y="T7"/>
                </a:cxn>
                <a:cxn ang="T14">
                  <a:pos x="T8" y="T9"/>
                </a:cxn>
              </a:cxnLst>
              <a:rect l="T15" t="T16" r="T17" b="T18"/>
              <a:pathLst>
                <a:path w="2" h="2">
                  <a:moveTo>
                    <a:pt x="2" y="2"/>
                  </a:moveTo>
                  <a:lnTo>
                    <a:pt x="0" y="2"/>
                  </a:lnTo>
                  <a:lnTo>
                    <a:pt x="2" y="2"/>
                  </a:lnTo>
                  <a:lnTo>
                    <a:pt x="2" y="0"/>
                  </a:lnTo>
                  <a:lnTo>
                    <a:pt x="2" y="2"/>
                  </a:lnTo>
                  <a:close/>
                </a:path>
              </a:pathLst>
            </a:custGeom>
            <a:noFill/>
            <a:ln w="3175">
              <a:solidFill>
                <a:schemeClr val="bg1"/>
              </a:solidFill>
              <a:prstDash val="sysDot"/>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lang="de-DE" sz="2400">
                <a:solidFill>
                  <a:srgbClr val="000000"/>
                </a:solidFill>
                <a:cs typeface="Arial" charset="0"/>
              </a:endParaRPr>
            </a:p>
          </p:txBody>
        </p:sp>
        <p:sp>
          <p:nvSpPr>
            <p:cNvPr id="14761" name="Freeform 2843"/>
            <p:cNvSpPr>
              <a:spLocks/>
            </p:cNvSpPr>
            <p:nvPr/>
          </p:nvSpPr>
          <p:spPr bwMode="auto">
            <a:xfrm>
              <a:off x="4810390" y="1376896"/>
              <a:ext cx="166293" cy="56304"/>
            </a:xfrm>
            <a:custGeom>
              <a:avLst/>
              <a:gdLst>
                <a:gd name="T0" fmla="*/ 2147483647 w 180"/>
                <a:gd name="T1" fmla="*/ 2147483647 h 68"/>
                <a:gd name="T2" fmla="*/ 2147483647 w 180"/>
                <a:gd name="T3" fmla="*/ 2147483647 h 68"/>
                <a:gd name="T4" fmla="*/ 2147483647 w 180"/>
                <a:gd name="T5" fmla="*/ 2147483647 h 68"/>
                <a:gd name="T6" fmla="*/ 2147483647 w 180"/>
                <a:gd name="T7" fmla="*/ 2147483647 h 68"/>
                <a:gd name="T8" fmla="*/ 2147483647 w 180"/>
                <a:gd name="T9" fmla="*/ 2147483647 h 68"/>
                <a:gd name="T10" fmla="*/ 2147483647 w 180"/>
                <a:gd name="T11" fmla="*/ 2147483647 h 68"/>
                <a:gd name="T12" fmla="*/ 0 w 180"/>
                <a:gd name="T13" fmla="*/ 2147483647 h 68"/>
                <a:gd name="T14" fmla="*/ 2147483647 w 180"/>
                <a:gd name="T15" fmla="*/ 2147483647 h 68"/>
                <a:gd name="T16" fmla="*/ 2147483647 w 180"/>
                <a:gd name="T17" fmla="*/ 2147483647 h 68"/>
                <a:gd name="T18" fmla="*/ 2147483647 w 180"/>
                <a:gd name="T19" fmla="*/ 2147483647 h 68"/>
                <a:gd name="T20" fmla="*/ 2147483647 w 180"/>
                <a:gd name="T21" fmla="*/ 2147483647 h 68"/>
                <a:gd name="T22" fmla="*/ 2147483647 w 180"/>
                <a:gd name="T23" fmla="*/ 2147483647 h 68"/>
                <a:gd name="T24" fmla="*/ 2147483647 w 180"/>
                <a:gd name="T25" fmla="*/ 2147483647 h 68"/>
                <a:gd name="T26" fmla="*/ 2147483647 w 180"/>
                <a:gd name="T27" fmla="*/ 2147483647 h 68"/>
                <a:gd name="T28" fmla="*/ 2147483647 w 180"/>
                <a:gd name="T29" fmla="*/ 2147483647 h 68"/>
                <a:gd name="T30" fmla="*/ 2147483647 w 180"/>
                <a:gd name="T31" fmla="*/ 2147483647 h 68"/>
                <a:gd name="T32" fmla="*/ 2147483647 w 180"/>
                <a:gd name="T33" fmla="*/ 2147483647 h 68"/>
                <a:gd name="T34" fmla="*/ 2147483647 w 180"/>
                <a:gd name="T35" fmla="*/ 2147483647 h 68"/>
                <a:gd name="T36" fmla="*/ 2147483647 w 180"/>
                <a:gd name="T37" fmla="*/ 2147483647 h 68"/>
                <a:gd name="T38" fmla="*/ 2147483647 w 180"/>
                <a:gd name="T39" fmla="*/ 2147483647 h 68"/>
                <a:gd name="T40" fmla="*/ 2147483647 w 180"/>
                <a:gd name="T41" fmla="*/ 2147483647 h 68"/>
                <a:gd name="T42" fmla="*/ 2147483647 w 180"/>
                <a:gd name="T43" fmla="*/ 2147483647 h 68"/>
                <a:gd name="T44" fmla="*/ 2147483647 w 180"/>
                <a:gd name="T45" fmla="*/ 2147483647 h 68"/>
                <a:gd name="T46" fmla="*/ 2147483647 w 180"/>
                <a:gd name="T47" fmla="*/ 2147483647 h 68"/>
                <a:gd name="T48" fmla="*/ 2147483647 w 180"/>
                <a:gd name="T49" fmla="*/ 2147483647 h 68"/>
                <a:gd name="T50" fmla="*/ 2147483647 w 180"/>
                <a:gd name="T51" fmla="*/ 2147483647 h 68"/>
                <a:gd name="T52" fmla="*/ 2147483647 w 180"/>
                <a:gd name="T53" fmla="*/ 2147483647 h 68"/>
                <a:gd name="T54" fmla="*/ 2147483647 w 180"/>
                <a:gd name="T55" fmla="*/ 2147483647 h 68"/>
                <a:gd name="T56" fmla="*/ 2147483647 w 180"/>
                <a:gd name="T57" fmla="*/ 2147483647 h 68"/>
                <a:gd name="T58" fmla="*/ 2147483647 w 180"/>
                <a:gd name="T59" fmla="*/ 2147483647 h 68"/>
                <a:gd name="T60" fmla="*/ 2147483647 w 180"/>
                <a:gd name="T61" fmla="*/ 2147483647 h 68"/>
                <a:gd name="T62" fmla="*/ 2147483647 w 180"/>
                <a:gd name="T63" fmla="*/ 2147483647 h 68"/>
                <a:gd name="T64" fmla="*/ 2147483647 w 180"/>
                <a:gd name="T65" fmla="*/ 2147483647 h 68"/>
                <a:gd name="T66" fmla="*/ 2147483647 w 180"/>
                <a:gd name="T67" fmla="*/ 2147483647 h 68"/>
                <a:gd name="T68" fmla="*/ 2147483647 w 180"/>
                <a:gd name="T69" fmla="*/ 0 h 68"/>
                <a:gd name="T70" fmla="*/ 2147483647 w 180"/>
                <a:gd name="T71" fmla="*/ 0 h 68"/>
                <a:gd name="T72" fmla="*/ 2147483647 w 180"/>
                <a:gd name="T73" fmla="*/ 2147483647 h 68"/>
                <a:gd name="T74" fmla="*/ 2147483647 w 180"/>
                <a:gd name="T75" fmla="*/ 2147483647 h 68"/>
                <a:gd name="T76" fmla="*/ 2147483647 w 180"/>
                <a:gd name="T77" fmla="*/ 2147483647 h 68"/>
                <a:gd name="T78" fmla="*/ 2147483647 w 180"/>
                <a:gd name="T79" fmla="*/ 2147483647 h 68"/>
                <a:gd name="T80" fmla="*/ 2147483647 w 180"/>
                <a:gd name="T81" fmla="*/ 2147483647 h 68"/>
                <a:gd name="T82" fmla="*/ 2147483647 w 180"/>
                <a:gd name="T83" fmla="*/ 2147483647 h 68"/>
                <a:gd name="T84" fmla="*/ 2147483647 w 180"/>
                <a:gd name="T85" fmla="*/ 2147483647 h 68"/>
                <a:gd name="T86" fmla="*/ 2147483647 w 180"/>
                <a:gd name="T87" fmla="*/ 2147483647 h 68"/>
                <a:gd name="T88" fmla="*/ 2147483647 w 180"/>
                <a:gd name="T89" fmla="*/ 2147483647 h 68"/>
                <a:gd name="T90" fmla="*/ 2147483647 w 180"/>
                <a:gd name="T91" fmla="*/ 2147483647 h 68"/>
                <a:gd name="T92" fmla="*/ 2147483647 w 180"/>
                <a:gd name="T93" fmla="*/ 2147483647 h 68"/>
                <a:gd name="T94" fmla="*/ 2147483647 w 180"/>
                <a:gd name="T95" fmla="*/ 2147483647 h 68"/>
                <a:gd name="T96" fmla="*/ 2147483647 w 180"/>
                <a:gd name="T97" fmla="*/ 2147483647 h 68"/>
                <a:gd name="T98" fmla="*/ 2147483647 w 180"/>
                <a:gd name="T99" fmla="*/ 2147483647 h 68"/>
                <a:gd name="T100" fmla="*/ 2147483647 w 180"/>
                <a:gd name="T101" fmla="*/ 2147483647 h 68"/>
                <a:gd name="T102" fmla="*/ 2147483647 w 180"/>
                <a:gd name="T103" fmla="*/ 2147483647 h 68"/>
                <a:gd name="T104" fmla="*/ 2147483647 w 180"/>
                <a:gd name="T105" fmla="*/ 2147483647 h 68"/>
                <a:gd name="T106" fmla="*/ 2147483647 w 180"/>
                <a:gd name="T107" fmla="*/ 2147483647 h 68"/>
                <a:gd name="T108" fmla="*/ 2147483647 w 180"/>
                <a:gd name="T109" fmla="*/ 2147483647 h 68"/>
                <a:gd name="T110" fmla="*/ 2147483647 w 180"/>
                <a:gd name="T111" fmla="*/ 2147483647 h 68"/>
                <a:gd name="T112" fmla="*/ 2147483647 w 180"/>
                <a:gd name="T113" fmla="*/ 2147483647 h 68"/>
                <a:gd name="T114" fmla="*/ 2147483647 w 180"/>
                <a:gd name="T115" fmla="*/ 2147483647 h 68"/>
                <a:gd name="T116" fmla="*/ 2147483647 w 180"/>
                <a:gd name="T117" fmla="*/ 2147483647 h 68"/>
                <a:gd name="T118" fmla="*/ 2147483647 w 180"/>
                <a:gd name="T119" fmla="*/ 2147483647 h 68"/>
                <a:gd name="T120" fmla="*/ 2147483647 w 180"/>
                <a:gd name="T121" fmla="*/ 2147483647 h 68"/>
                <a:gd name="T122" fmla="*/ 2147483647 w 180"/>
                <a:gd name="T123" fmla="*/ 2147483647 h 68"/>
                <a:gd name="T124" fmla="*/ 2147483647 w 180"/>
                <a:gd name="T125" fmla="*/ 2147483647 h 68"/>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60000 65536"/>
                <a:gd name="T187" fmla="*/ 0 60000 65536"/>
                <a:gd name="T188" fmla="*/ 0 60000 65536"/>
                <a:gd name="T189" fmla="*/ 0 w 180"/>
                <a:gd name="T190" fmla="*/ 0 h 68"/>
                <a:gd name="T191" fmla="*/ 180 w 180"/>
                <a:gd name="T192" fmla="*/ 68 h 68"/>
              </a:gdLst>
              <a:ahLst/>
              <a:cxnLst>
                <a:cxn ang="T126">
                  <a:pos x="T0" y="T1"/>
                </a:cxn>
                <a:cxn ang="T127">
                  <a:pos x="T2" y="T3"/>
                </a:cxn>
                <a:cxn ang="T128">
                  <a:pos x="T4" y="T5"/>
                </a:cxn>
                <a:cxn ang="T129">
                  <a:pos x="T6" y="T7"/>
                </a:cxn>
                <a:cxn ang="T130">
                  <a:pos x="T8" y="T9"/>
                </a:cxn>
                <a:cxn ang="T131">
                  <a:pos x="T10" y="T11"/>
                </a:cxn>
                <a:cxn ang="T132">
                  <a:pos x="T12" y="T13"/>
                </a:cxn>
                <a:cxn ang="T133">
                  <a:pos x="T14" y="T15"/>
                </a:cxn>
                <a:cxn ang="T134">
                  <a:pos x="T16" y="T17"/>
                </a:cxn>
                <a:cxn ang="T135">
                  <a:pos x="T18" y="T19"/>
                </a:cxn>
                <a:cxn ang="T136">
                  <a:pos x="T20" y="T21"/>
                </a:cxn>
                <a:cxn ang="T137">
                  <a:pos x="T22" y="T23"/>
                </a:cxn>
                <a:cxn ang="T138">
                  <a:pos x="T24" y="T25"/>
                </a:cxn>
                <a:cxn ang="T139">
                  <a:pos x="T26" y="T27"/>
                </a:cxn>
                <a:cxn ang="T140">
                  <a:pos x="T28" y="T29"/>
                </a:cxn>
                <a:cxn ang="T141">
                  <a:pos x="T30" y="T31"/>
                </a:cxn>
                <a:cxn ang="T142">
                  <a:pos x="T32" y="T33"/>
                </a:cxn>
                <a:cxn ang="T143">
                  <a:pos x="T34" y="T35"/>
                </a:cxn>
                <a:cxn ang="T144">
                  <a:pos x="T36" y="T37"/>
                </a:cxn>
                <a:cxn ang="T145">
                  <a:pos x="T38" y="T39"/>
                </a:cxn>
                <a:cxn ang="T146">
                  <a:pos x="T40" y="T41"/>
                </a:cxn>
                <a:cxn ang="T147">
                  <a:pos x="T42" y="T43"/>
                </a:cxn>
                <a:cxn ang="T148">
                  <a:pos x="T44" y="T45"/>
                </a:cxn>
                <a:cxn ang="T149">
                  <a:pos x="T46" y="T47"/>
                </a:cxn>
                <a:cxn ang="T150">
                  <a:pos x="T48" y="T49"/>
                </a:cxn>
                <a:cxn ang="T151">
                  <a:pos x="T50" y="T51"/>
                </a:cxn>
                <a:cxn ang="T152">
                  <a:pos x="T52" y="T53"/>
                </a:cxn>
                <a:cxn ang="T153">
                  <a:pos x="T54" y="T55"/>
                </a:cxn>
                <a:cxn ang="T154">
                  <a:pos x="T56" y="T57"/>
                </a:cxn>
                <a:cxn ang="T155">
                  <a:pos x="T58" y="T59"/>
                </a:cxn>
                <a:cxn ang="T156">
                  <a:pos x="T60" y="T61"/>
                </a:cxn>
                <a:cxn ang="T157">
                  <a:pos x="T62" y="T63"/>
                </a:cxn>
                <a:cxn ang="T158">
                  <a:pos x="T64" y="T65"/>
                </a:cxn>
                <a:cxn ang="T159">
                  <a:pos x="T66" y="T67"/>
                </a:cxn>
                <a:cxn ang="T160">
                  <a:pos x="T68" y="T69"/>
                </a:cxn>
                <a:cxn ang="T161">
                  <a:pos x="T70" y="T71"/>
                </a:cxn>
                <a:cxn ang="T162">
                  <a:pos x="T72" y="T73"/>
                </a:cxn>
                <a:cxn ang="T163">
                  <a:pos x="T74" y="T75"/>
                </a:cxn>
                <a:cxn ang="T164">
                  <a:pos x="T76" y="T77"/>
                </a:cxn>
                <a:cxn ang="T165">
                  <a:pos x="T78" y="T79"/>
                </a:cxn>
                <a:cxn ang="T166">
                  <a:pos x="T80" y="T81"/>
                </a:cxn>
                <a:cxn ang="T167">
                  <a:pos x="T82" y="T83"/>
                </a:cxn>
                <a:cxn ang="T168">
                  <a:pos x="T84" y="T85"/>
                </a:cxn>
                <a:cxn ang="T169">
                  <a:pos x="T86" y="T87"/>
                </a:cxn>
                <a:cxn ang="T170">
                  <a:pos x="T88" y="T89"/>
                </a:cxn>
                <a:cxn ang="T171">
                  <a:pos x="T90" y="T91"/>
                </a:cxn>
                <a:cxn ang="T172">
                  <a:pos x="T92" y="T93"/>
                </a:cxn>
                <a:cxn ang="T173">
                  <a:pos x="T94" y="T95"/>
                </a:cxn>
                <a:cxn ang="T174">
                  <a:pos x="T96" y="T97"/>
                </a:cxn>
                <a:cxn ang="T175">
                  <a:pos x="T98" y="T99"/>
                </a:cxn>
                <a:cxn ang="T176">
                  <a:pos x="T100" y="T101"/>
                </a:cxn>
                <a:cxn ang="T177">
                  <a:pos x="T102" y="T103"/>
                </a:cxn>
                <a:cxn ang="T178">
                  <a:pos x="T104" y="T105"/>
                </a:cxn>
                <a:cxn ang="T179">
                  <a:pos x="T106" y="T107"/>
                </a:cxn>
                <a:cxn ang="T180">
                  <a:pos x="T108" y="T109"/>
                </a:cxn>
                <a:cxn ang="T181">
                  <a:pos x="T110" y="T111"/>
                </a:cxn>
                <a:cxn ang="T182">
                  <a:pos x="T112" y="T113"/>
                </a:cxn>
                <a:cxn ang="T183">
                  <a:pos x="T114" y="T115"/>
                </a:cxn>
                <a:cxn ang="T184">
                  <a:pos x="T116" y="T117"/>
                </a:cxn>
                <a:cxn ang="T185">
                  <a:pos x="T118" y="T119"/>
                </a:cxn>
                <a:cxn ang="T186">
                  <a:pos x="T120" y="T121"/>
                </a:cxn>
                <a:cxn ang="T187">
                  <a:pos x="T122" y="T123"/>
                </a:cxn>
                <a:cxn ang="T188">
                  <a:pos x="T124" y="T125"/>
                </a:cxn>
              </a:cxnLst>
              <a:rect l="T189" t="T190" r="T191" b="T192"/>
              <a:pathLst>
                <a:path w="180" h="68">
                  <a:moveTo>
                    <a:pt x="52" y="66"/>
                  </a:moveTo>
                  <a:lnTo>
                    <a:pt x="50" y="66"/>
                  </a:lnTo>
                  <a:lnTo>
                    <a:pt x="50" y="68"/>
                  </a:lnTo>
                  <a:lnTo>
                    <a:pt x="48" y="68"/>
                  </a:lnTo>
                  <a:lnTo>
                    <a:pt x="46" y="68"/>
                  </a:lnTo>
                  <a:lnTo>
                    <a:pt x="46" y="66"/>
                  </a:lnTo>
                  <a:lnTo>
                    <a:pt x="44" y="66"/>
                  </a:lnTo>
                  <a:lnTo>
                    <a:pt x="42" y="66"/>
                  </a:lnTo>
                  <a:lnTo>
                    <a:pt x="40" y="66"/>
                  </a:lnTo>
                  <a:lnTo>
                    <a:pt x="40" y="64"/>
                  </a:lnTo>
                  <a:lnTo>
                    <a:pt x="38" y="64"/>
                  </a:lnTo>
                  <a:lnTo>
                    <a:pt x="40" y="64"/>
                  </a:lnTo>
                  <a:lnTo>
                    <a:pt x="40" y="66"/>
                  </a:lnTo>
                  <a:lnTo>
                    <a:pt x="38" y="66"/>
                  </a:lnTo>
                  <a:lnTo>
                    <a:pt x="36" y="66"/>
                  </a:lnTo>
                  <a:lnTo>
                    <a:pt x="34" y="66"/>
                  </a:lnTo>
                  <a:lnTo>
                    <a:pt x="32" y="66"/>
                  </a:lnTo>
                  <a:lnTo>
                    <a:pt x="30" y="66"/>
                  </a:lnTo>
                  <a:lnTo>
                    <a:pt x="28" y="64"/>
                  </a:lnTo>
                  <a:lnTo>
                    <a:pt x="24" y="64"/>
                  </a:lnTo>
                  <a:lnTo>
                    <a:pt x="22" y="64"/>
                  </a:lnTo>
                  <a:lnTo>
                    <a:pt x="18" y="64"/>
                  </a:lnTo>
                  <a:lnTo>
                    <a:pt x="16" y="66"/>
                  </a:lnTo>
                  <a:lnTo>
                    <a:pt x="14" y="66"/>
                  </a:lnTo>
                  <a:lnTo>
                    <a:pt x="12" y="66"/>
                  </a:lnTo>
                  <a:lnTo>
                    <a:pt x="10" y="66"/>
                  </a:lnTo>
                  <a:lnTo>
                    <a:pt x="10" y="64"/>
                  </a:lnTo>
                  <a:lnTo>
                    <a:pt x="12" y="64"/>
                  </a:lnTo>
                  <a:lnTo>
                    <a:pt x="14" y="64"/>
                  </a:lnTo>
                  <a:lnTo>
                    <a:pt x="12" y="64"/>
                  </a:lnTo>
                  <a:lnTo>
                    <a:pt x="14" y="64"/>
                  </a:lnTo>
                  <a:lnTo>
                    <a:pt x="14" y="62"/>
                  </a:lnTo>
                  <a:lnTo>
                    <a:pt x="16" y="62"/>
                  </a:lnTo>
                  <a:lnTo>
                    <a:pt x="18" y="62"/>
                  </a:lnTo>
                  <a:lnTo>
                    <a:pt x="20" y="62"/>
                  </a:lnTo>
                  <a:lnTo>
                    <a:pt x="24" y="60"/>
                  </a:lnTo>
                  <a:lnTo>
                    <a:pt x="22" y="60"/>
                  </a:lnTo>
                  <a:lnTo>
                    <a:pt x="20" y="60"/>
                  </a:lnTo>
                  <a:lnTo>
                    <a:pt x="14" y="60"/>
                  </a:lnTo>
                  <a:lnTo>
                    <a:pt x="14" y="62"/>
                  </a:lnTo>
                  <a:lnTo>
                    <a:pt x="12" y="62"/>
                  </a:lnTo>
                  <a:lnTo>
                    <a:pt x="10" y="62"/>
                  </a:lnTo>
                  <a:lnTo>
                    <a:pt x="8" y="62"/>
                  </a:lnTo>
                  <a:lnTo>
                    <a:pt x="6" y="62"/>
                  </a:lnTo>
                  <a:lnTo>
                    <a:pt x="4" y="60"/>
                  </a:lnTo>
                  <a:lnTo>
                    <a:pt x="2" y="60"/>
                  </a:lnTo>
                  <a:lnTo>
                    <a:pt x="0" y="60"/>
                  </a:lnTo>
                  <a:lnTo>
                    <a:pt x="0" y="58"/>
                  </a:lnTo>
                  <a:lnTo>
                    <a:pt x="2" y="58"/>
                  </a:lnTo>
                  <a:lnTo>
                    <a:pt x="2" y="60"/>
                  </a:lnTo>
                  <a:lnTo>
                    <a:pt x="4" y="60"/>
                  </a:lnTo>
                  <a:lnTo>
                    <a:pt x="4" y="58"/>
                  </a:lnTo>
                  <a:lnTo>
                    <a:pt x="6" y="58"/>
                  </a:lnTo>
                  <a:lnTo>
                    <a:pt x="8" y="56"/>
                  </a:lnTo>
                  <a:lnTo>
                    <a:pt x="10" y="56"/>
                  </a:lnTo>
                  <a:lnTo>
                    <a:pt x="12" y="56"/>
                  </a:lnTo>
                  <a:lnTo>
                    <a:pt x="16" y="56"/>
                  </a:lnTo>
                  <a:lnTo>
                    <a:pt x="14" y="56"/>
                  </a:lnTo>
                  <a:lnTo>
                    <a:pt x="14" y="54"/>
                  </a:lnTo>
                  <a:lnTo>
                    <a:pt x="12" y="54"/>
                  </a:lnTo>
                  <a:lnTo>
                    <a:pt x="14" y="54"/>
                  </a:lnTo>
                  <a:lnTo>
                    <a:pt x="16" y="52"/>
                  </a:lnTo>
                  <a:lnTo>
                    <a:pt x="18" y="52"/>
                  </a:lnTo>
                  <a:lnTo>
                    <a:pt x="20" y="52"/>
                  </a:lnTo>
                  <a:lnTo>
                    <a:pt x="22" y="52"/>
                  </a:lnTo>
                  <a:lnTo>
                    <a:pt x="26" y="52"/>
                  </a:lnTo>
                  <a:lnTo>
                    <a:pt x="28" y="52"/>
                  </a:lnTo>
                  <a:lnTo>
                    <a:pt x="30" y="52"/>
                  </a:lnTo>
                  <a:lnTo>
                    <a:pt x="28" y="52"/>
                  </a:lnTo>
                  <a:lnTo>
                    <a:pt x="26" y="52"/>
                  </a:lnTo>
                  <a:lnTo>
                    <a:pt x="24" y="52"/>
                  </a:lnTo>
                  <a:lnTo>
                    <a:pt x="24" y="50"/>
                  </a:lnTo>
                  <a:lnTo>
                    <a:pt x="20" y="50"/>
                  </a:lnTo>
                  <a:lnTo>
                    <a:pt x="18" y="50"/>
                  </a:lnTo>
                  <a:lnTo>
                    <a:pt x="16" y="50"/>
                  </a:lnTo>
                  <a:lnTo>
                    <a:pt x="18" y="48"/>
                  </a:lnTo>
                  <a:lnTo>
                    <a:pt x="18" y="50"/>
                  </a:lnTo>
                  <a:lnTo>
                    <a:pt x="20" y="50"/>
                  </a:lnTo>
                  <a:lnTo>
                    <a:pt x="24" y="50"/>
                  </a:lnTo>
                  <a:lnTo>
                    <a:pt x="26" y="50"/>
                  </a:lnTo>
                  <a:lnTo>
                    <a:pt x="26" y="48"/>
                  </a:lnTo>
                  <a:lnTo>
                    <a:pt x="24" y="48"/>
                  </a:lnTo>
                  <a:lnTo>
                    <a:pt x="22" y="48"/>
                  </a:lnTo>
                  <a:lnTo>
                    <a:pt x="20" y="48"/>
                  </a:lnTo>
                  <a:lnTo>
                    <a:pt x="18" y="48"/>
                  </a:lnTo>
                  <a:lnTo>
                    <a:pt x="18" y="46"/>
                  </a:lnTo>
                  <a:lnTo>
                    <a:pt x="20" y="46"/>
                  </a:lnTo>
                  <a:lnTo>
                    <a:pt x="26" y="46"/>
                  </a:lnTo>
                  <a:lnTo>
                    <a:pt x="28" y="46"/>
                  </a:lnTo>
                  <a:lnTo>
                    <a:pt x="30" y="46"/>
                  </a:lnTo>
                  <a:lnTo>
                    <a:pt x="32" y="46"/>
                  </a:lnTo>
                  <a:lnTo>
                    <a:pt x="30" y="46"/>
                  </a:lnTo>
                  <a:lnTo>
                    <a:pt x="28" y="46"/>
                  </a:lnTo>
                  <a:lnTo>
                    <a:pt x="28" y="44"/>
                  </a:lnTo>
                  <a:lnTo>
                    <a:pt x="26" y="44"/>
                  </a:lnTo>
                  <a:lnTo>
                    <a:pt x="22" y="44"/>
                  </a:lnTo>
                  <a:lnTo>
                    <a:pt x="20" y="44"/>
                  </a:lnTo>
                  <a:lnTo>
                    <a:pt x="18" y="42"/>
                  </a:lnTo>
                  <a:lnTo>
                    <a:pt x="20" y="42"/>
                  </a:lnTo>
                  <a:lnTo>
                    <a:pt x="22" y="42"/>
                  </a:lnTo>
                  <a:lnTo>
                    <a:pt x="24" y="42"/>
                  </a:lnTo>
                  <a:lnTo>
                    <a:pt x="26" y="42"/>
                  </a:lnTo>
                  <a:lnTo>
                    <a:pt x="28" y="42"/>
                  </a:lnTo>
                  <a:lnTo>
                    <a:pt x="30" y="42"/>
                  </a:lnTo>
                  <a:lnTo>
                    <a:pt x="30" y="40"/>
                  </a:lnTo>
                  <a:lnTo>
                    <a:pt x="32" y="40"/>
                  </a:lnTo>
                  <a:lnTo>
                    <a:pt x="32" y="42"/>
                  </a:lnTo>
                  <a:lnTo>
                    <a:pt x="34" y="42"/>
                  </a:lnTo>
                  <a:lnTo>
                    <a:pt x="36" y="42"/>
                  </a:lnTo>
                  <a:lnTo>
                    <a:pt x="40" y="42"/>
                  </a:lnTo>
                  <a:lnTo>
                    <a:pt x="38" y="42"/>
                  </a:lnTo>
                  <a:lnTo>
                    <a:pt x="36" y="42"/>
                  </a:lnTo>
                  <a:lnTo>
                    <a:pt x="34" y="42"/>
                  </a:lnTo>
                  <a:lnTo>
                    <a:pt x="34" y="40"/>
                  </a:lnTo>
                  <a:lnTo>
                    <a:pt x="32" y="40"/>
                  </a:lnTo>
                  <a:lnTo>
                    <a:pt x="30" y="40"/>
                  </a:lnTo>
                  <a:lnTo>
                    <a:pt x="28" y="40"/>
                  </a:lnTo>
                  <a:lnTo>
                    <a:pt x="26" y="40"/>
                  </a:lnTo>
                  <a:lnTo>
                    <a:pt x="24" y="40"/>
                  </a:lnTo>
                  <a:lnTo>
                    <a:pt x="22" y="40"/>
                  </a:lnTo>
                  <a:lnTo>
                    <a:pt x="20" y="40"/>
                  </a:lnTo>
                  <a:lnTo>
                    <a:pt x="22" y="38"/>
                  </a:lnTo>
                  <a:lnTo>
                    <a:pt x="28" y="38"/>
                  </a:lnTo>
                  <a:lnTo>
                    <a:pt x="30" y="38"/>
                  </a:lnTo>
                  <a:lnTo>
                    <a:pt x="32" y="36"/>
                  </a:lnTo>
                  <a:lnTo>
                    <a:pt x="30" y="36"/>
                  </a:lnTo>
                  <a:lnTo>
                    <a:pt x="28" y="36"/>
                  </a:lnTo>
                  <a:lnTo>
                    <a:pt x="26" y="36"/>
                  </a:lnTo>
                  <a:lnTo>
                    <a:pt x="28" y="36"/>
                  </a:lnTo>
                  <a:lnTo>
                    <a:pt x="28" y="34"/>
                  </a:lnTo>
                  <a:lnTo>
                    <a:pt x="24" y="36"/>
                  </a:lnTo>
                  <a:lnTo>
                    <a:pt x="22" y="36"/>
                  </a:lnTo>
                  <a:lnTo>
                    <a:pt x="20" y="36"/>
                  </a:lnTo>
                  <a:lnTo>
                    <a:pt x="20" y="34"/>
                  </a:lnTo>
                  <a:lnTo>
                    <a:pt x="18" y="34"/>
                  </a:lnTo>
                  <a:lnTo>
                    <a:pt x="16" y="34"/>
                  </a:lnTo>
                  <a:lnTo>
                    <a:pt x="16" y="32"/>
                  </a:lnTo>
                  <a:lnTo>
                    <a:pt x="18" y="32"/>
                  </a:lnTo>
                  <a:lnTo>
                    <a:pt x="20" y="32"/>
                  </a:lnTo>
                  <a:lnTo>
                    <a:pt x="22" y="32"/>
                  </a:lnTo>
                  <a:lnTo>
                    <a:pt x="24" y="32"/>
                  </a:lnTo>
                  <a:lnTo>
                    <a:pt x="26" y="32"/>
                  </a:lnTo>
                  <a:lnTo>
                    <a:pt x="26" y="34"/>
                  </a:lnTo>
                  <a:lnTo>
                    <a:pt x="28" y="34"/>
                  </a:lnTo>
                  <a:lnTo>
                    <a:pt x="30" y="34"/>
                  </a:lnTo>
                  <a:lnTo>
                    <a:pt x="30" y="32"/>
                  </a:lnTo>
                  <a:lnTo>
                    <a:pt x="32" y="32"/>
                  </a:lnTo>
                  <a:lnTo>
                    <a:pt x="32" y="30"/>
                  </a:lnTo>
                  <a:lnTo>
                    <a:pt x="30" y="30"/>
                  </a:lnTo>
                  <a:lnTo>
                    <a:pt x="28" y="30"/>
                  </a:lnTo>
                  <a:lnTo>
                    <a:pt x="30" y="28"/>
                  </a:lnTo>
                  <a:lnTo>
                    <a:pt x="32" y="28"/>
                  </a:lnTo>
                  <a:lnTo>
                    <a:pt x="36" y="28"/>
                  </a:lnTo>
                  <a:lnTo>
                    <a:pt x="38" y="28"/>
                  </a:lnTo>
                  <a:lnTo>
                    <a:pt x="40" y="30"/>
                  </a:lnTo>
                  <a:lnTo>
                    <a:pt x="42" y="30"/>
                  </a:lnTo>
                  <a:lnTo>
                    <a:pt x="42" y="28"/>
                  </a:lnTo>
                  <a:lnTo>
                    <a:pt x="40" y="28"/>
                  </a:lnTo>
                  <a:lnTo>
                    <a:pt x="40" y="26"/>
                  </a:lnTo>
                  <a:lnTo>
                    <a:pt x="38" y="26"/>
                  </a:lnTo>
                  <a:lnTo>
                    <a:pt x="40" y="26"/>
                  </a:lnTo>
                  <a:lnTo>
                    <a:pt x="44" y="24"/>
                  </a:lnTo>
                  <a:lnTo>
                    <a:pt x="46" y="24"/>
                  </a:lnTo>
                  <a:lnTo>
                    <a:pt x="44" y="24"/>
                  </a:lnTo>
                  <a:lnTo>
                    <a:pt x="42" y="24"/>
                  </a:lnTo>
                  <a:lnTo>
                    <a:pt x="42" y="22"/>
                  </a:lnTo>
                  <a:lnTo>
                    <a:pt x="44" y="22"/>
                  </a:lnTo>
                  <a:lnTo>
                    <a:pt x="46" y="22"/>
                  </a:lnTo>
                  <a:lnTo>
                    <a:pt x="48" y="22"/>
                  </a:lnTo>
                  <a:lnTo>
                    <a:pt x="48" y="20"/>
                  </a:lnTo>
                  <a:lnTo>
                    <a:pt x="50" y="20"/>
                  </a:lnTo>
                  <a:lnTo>
                    <a:pt x="52" y="20"/>
                  </a:lnTo>
                  <a:lnTo>
                    <a:pt x="54" y="20"/>
                  </a:lnTo>
                  <a:lnTo>
                    <a:pt x="56" y="18"/>
                  </a:lnTo>
                  <a:lnTo>
                    <a:pt x="58" y="18"/>
                  </a:lnTo>
                  <a:lnTo>
                    <a:pt x="60" y="18"/>
                  </a:lnTo>
                  <a:lnTo>
                    <a:pt x="62" y="18"/>
                  </a:lnTo>
                  <a:lnTo>
                    <a:pt x="66" y="18"/>
                  </a:lnTo>
                  <a:lnTo>
                    <a:pt x="66" y="16"/>
                  </a:lnTo>
                  <a:lnTo>
                    <a:pt x="68" y="16"/>
                  </a:lnTo>
                  <a:lnTo>
                    <a:pt x="70" y="16"/>
                  </a:lnTo>
                  <a:lnTo>
                    <a:pt x="68" y="16"/>
                  </a:lnTo>
                  <a:lnTo>
                    <a:pt x="66" y="16"/>
                  </a:lnTo>
                  <a:lnTo>
                    <a:pt x="68" y="16"/>
                  </a:lnTo>
                  <a:lnTo>
                    <a:pt x="70" y="16"/>
                  </a:lnTo>
                  <a:lnTo>
                    <a:pt x="72" y="16"/>
                  </a:lnTo>
                  <a:lnTo>
                    <a:pt x="76" y="16"/>
                  </a:lnTo>
                  <a:lnTo>
                    <a:pt x="74" y="16"/>
                  </a:lnTo>
                  <a:lnTo>
                    <a:pt x="72" y="16"/>
                  </a:lnTo>
                  <a:lnTo>
                    <a:pt x="74" y="16"/>
                  </a:lnTo>
                  <a:lnTo>
                    <a:pt x="76" y="16"/>
                  </a:lnTo>
                  <a:lnTo>
                    <a:pt x="78" y="16"/>
                  </a:lnTo>
                  <a:lnTo>
                    <a:pt x="80" y="16"/>
                  </a:lnTo>
                  <a:lnTo>
                    <a:pt x="78" y="16"/>
                  </a:lnTo>
                  <a:lnTo>
                    <a:pt x="76" y="16"/>
                  </a:lnTo>
                  <a:lnTo>
                    <a:pt x="76" y="14"/>
                  </a:lnTo>
                  <a:lnTo>
                    <a:pt x="78" y="14"/>
                  </a:lnTo>
                  <a:lnTo>
                    <a:pt x="80" y="14"/>
                  </a:lnTo>
                  <a:lnTo>
                    <a:pt x="84" y="12"/>
                  </a:lnTo>
                  <a:lnTo>
                    <a:pt x="86" y="12"/>
                  </a:lnTo>
                  <a:lnTo>
                    <a:pt x="86" y="14"/>
                  </a:lnTo>
                  <a:lnTo>
                    <a:pt x="88" y="14"/>
                  </a:lnTo>
                  <a:lnTo>
                    <a:pt x="90" y="14"/>
                  </a:lnTo>
                  <a:lnTo>
                    <a:pt x="92" y="14"/>
                  </a:lnTo>
                  <a:lnTo>
                    <a:pt x="94" y="14"/>
                  </a:lnTo>
                  <a:lnTo>
                    <a:pt x="96" y="14"/>
                  </a:lnTo>
                  <a:lnTo>
                    <a:pt x="96" y="16"/>
                  </a:lnTo>
                  <a:lnTo>
                    <a:pt x="98" y="14"/>
                  </a:lnTo>
                  <a:lnTo>
                    <a:pt x="100" y="14"/>
                  </a:lnTo>
                  <a:lnTo>
                    <a:pt x="102" y="14"/>
                  </a:lnTo>
                  <a:lnTo>
                    <a:pt x="104" y="14"/>
                  </a:lnTo>
                  <a:lnTo>
                    <a:pt x="106" y="14"/>
                  </a:lnTo>
                  <a:lnTo>
                    <a:pt x="108" y="14"/>
                  </a:lnTo>
                  <a:lnTo>
                    <a:pt x="110" y="12"/>
                  </a:lnTo>
                  <a:lnTo>
                    <a:pt x="112" y="12"/>
                  </a:lnTo>
                  <a:lnTo>
                    <a:pt x="114" y="12"/>
                  </a:lnTo>
                  <a:lnTo>
                    <a:pt x="116" y="12"/>
                  </a:lnTo>
                  <a:lnTo>
                    <a:pt x="118" y="12"/>
                  </a:lnTo>
                  <a:lnTo>
                    <a:pt x="120" y="12"/>
                  </a:lnTo>
                  <a:lnTo>
                    <a:pt x="122" y="12"/>
                  </a:lnTo>
                  <a:lnTo>
                    <a:pt x="124" y="10"/>
                  </a:lnTo>
                  <a:lnTo>
                    <a:pt x="126" y="10"/>
                  </a:lnTo>
                  <a:lnTo>
                    <a:pt x="128" y="10"/>
                  </a:lnTo>
                  <a:lnTo>
                    <a:pt x="130" y="10"/>
                  </a:lnTo>
                  <a:lnTo>
                    <a:pt x="132" y="10"/>
                  </a:lnTo>
                  <a:lnTo>
                    <a:pt x="134" y="10"/>
                  </a:lnTo>
                  <a:lnTo>
                    <a:pt x="134" y="8"/>
                  </a:lnTo>
                  <a:lnTo>
                    <a:pt x="136" y="8"/>
                  </a:lnTo>
                  <a:lnTo>
                    <a:pt x="142" y="8"/>
                  </a:lnTo>
                  <a:lnTo>
                    <a:pt x="140" y="6"/>
                  </a:lnTo>
                  <a:lnTo>
                    <a:pt x="138" y="6"/>
                  </a:lnTo>
                  <a:lnTo>
                    <a:pt x="136" y="6"/>
                  </a:lnTo>
                  <a:lnTo>
                    <a:pt x="138" y="4"/>
                  </a:lnTo>
                  <a:lnTo>
                    <a:pt x="140" y="4"/>
                  </a:lnTo>
                  <a:lnTo>
                    <a:pt x="142" y="4"/>
                  </a:lnTo>
                  <a:lnTo>
                    <a:pt x="142" y="2"/>
                  </a:lnTo>
                  <a:lnTo>
                    <a:pt x="144" y="2"/>
                  </a:lnTo>
                  <a:lnTo>
                    <a:pt x="148" y="2"/>
                  </a:lnTo>
                  <a:lnTo>
                    <a:pt x="148" y="0"/>
                  </a:lnTo>
                  <a:lnTo>
                    <a:pt x="150" y="0"/>
                  </a:lnTo>
                  <a:lnTo>
                    <a:pt x="152" y="0"/>
                  </a:lnTo>
                  <a:lnTo>
                    <a:pt x="156" y="0"/>
                  </a:lnTo>
                  <a:lnTo>
                    <a:pt x="158" y="0"/>
                  </a:lnTo>
                  <a:lnTo>
                    <a:pt x="160" y="0"/>
                  </a:lnTo>
                  <a:lnTo>
                    <a:pt x="162" y="0"/>
                  </a:lnTo>
                  <a:lnTo>
                    <a:pt x="164" y="0"/>
                  </a:lnTo>
                  <a:lnTo>
                    <a:pt x="166" y="0"/>
                  </a:lnTo>
                  <a:lnTo>
                    <a:pt x="168" y="0"/>
                  </a:lnTo>
                  <a:lnTo>
                    <a:pt x="170" y="0"/>
                  </a:lnTo>
                  <a:lnTo>
                    <a:pt x="174" y="2"/>
                  </a:lnTo>
                  <a:lnTo>
                    <a:pt x="176" y="4"/>
                  </a:lnTo>
                  <a:lnTo>
                    <a:pt x="178" y="4"/>
                  </a:lnTo>
                  <a:lnTo>
                    <a:pt x="180" y="6"/>
                  </a:lnTo>
                  <a:lnTo>
                    <a:pt x="180" y="8"/>
                  </a:lnTo>
                  <a:lnTo>
                    <a:pt x="178" y="12"/>
                  </a:lnTo>
                  <a:lnTo>
                    <a:pt x="174" y="12"/>
                  </a:lnTo>
                  <a:lnTo>
                    <a:pt x="176" y="12"/>
                  </a:lnTo>
                  <a:lnTo>
                    <a:pt x="176" y="14"/>
                  </a:lnTo>
                  <a:lnTo>
                    <a:pt x="178" y="14"/>
                  </a:lnTo>
                  <a:lnTo>
                    <a:pt x="176" y="14"/>
                  </a:lnTo>
                  <a:lnTo>
                    <a:pt x="174" y="14"/>
                  </a:lnTo>
                  <a:lnTo>
                    <a:pt x="172" y="14"/>
                  </a:lnTo>
                  <a:lnTo>
                    <a:pt x="170" y="14"/>
                  </a:lnTo>
                  <a:lnTo>
                    <a:pt x="168" y="14"/>
                  </a:lnTo>
                  <a:lnTo>
                    <a:pt x="166" y="16"/>
                  </a:lnTo>
                  <a:lnTo>
                    <a:pt x="164" y="16"/>
                  </a:lnTo>
                  <a:lnTo>
                    <a:pt x="162" y="16"/>
                  </a:lnTo>
                  <a:lnTo>
                    <a:pt x="160" y="16"/>
                  </a:lnTo>
                  <a:lnTo>
                    <a:pt x="158" y="16"/>
                  </a:lnTo>
                  <a:lnTo>
                    <a:pt x="156" y="16"/>
                  </a:lnTo>
                  <a:lnTo>
                    <a:pt x="154" y="16"/>
                  </a:lnTo>
                  <a:lnTo>
                    <a:pt x="152" y="18"/>
                  </a:lnTo>
                  <a:lnTo>
                    <a:pt x="148" y="18"/>
                  </a:lnTo>
                  <a:lnTo>
                    <a:pt x="146" y="18"/>
                  </a:lnTo>
                  <a:lnTo>
                    <a:pt x="142" y="18"/>
                  </a:lnTo>
                  <a:lnTo>
                    <a:pt x="140" y="20"/>
                  </a:lnTo>
                  <a:lnTo>
                    <a:pt x="138" y="20"/>
                  </a:lnTo>
                  <a:lnTo>
                    <a:pt x="136" y="20"/>
                  </a:lnTo>
                  <a:lnTo>
                    <a:pt x="134" y="20"/>
                  </a:lnTo>
                  <a:lnTo>
                    <a:pt x="132" y="22"/>
                  </a:lnTo>
                  <a:lnTo>
                    <a:pt x="130" y="22"/>
                  </a:lnTo>
                  <a:lnTo>
                    <a:pt x="128" y="22"/>
                  </a:lnTo>
                  <a:lnTo>
                    <a:pt x="126" y="22"/>
                  </a:lnTo>
                  <a:lnTo>
                    <a:pt x="124" y="22"/>
                  </a:lnTo>
                  <a:lnTo>
                    <a:pt x="124" y="24"/>
                  </a:lnTo>
                  <a:lnTo>
                    <a:pt x="122" y="22"/>
                  </a:lnTo>
                  <a:lnTo>
                    <a:pt x="120" y="22"/>
                  </a:lnTo>
                  <a:lnTo>
                    <a:pt x="118" y="22"/>
                  </a:lnTo>
                  <a:lnTo>
                    <a:pt x="120" y="22"/>
                  </a:lnTo>
                  <a:lnTo>
                    <a:pt x="120" y="24"/>
                  </a:lnTo>
                  <a:lnTo>
                    <a:pt x="118" y="24"/>
                  </a:lnTo>
                  <a:lnTo>
                    <a:pt x="116" y="24"/>
                  </a:lnTo>
                  <a:lnTo>
                    <a:pt x="114" y="24"/>
                  </a:lnTo>
                  <a:lnTo>
                    <a:pt x="112" y="24"/>
                  </a:lnTo>
                  <a:lnTo>
                    <a:pt x="110" y="26"/>
                  </a:lnTo>
                  <a:lnTo>
                    <a:pt x="108" y="26"/>
                  </a:lnTo>
                  <a:lnTo>
                    <a:pt x="106" y="26"/>
                  </a:lnTo>
                  <a:lnTo>
                    <a:pt x="104" y="26"/>
                  </a:lnTo>
                  <a:lnTo>
                    <a:pt x="104" y="28"/>
                  </a:lnTo>
                  <a:lnTo>
                    <a:pt x="102" y="28"/>
                  </a:lnTo>
                  <a:lnTo>
                    <a:pt x="102" y="26"/>
                  </a:lnTo>
                  <a:lnTo>
                    <a:pt x="100" y="26"/>
                  </a:lnTo>
                  <a:lnTo>
                    <a:pt x="100" y="28"/>
                  </a:lnTo>
                  <a:lnTo>
                    <a:pt x="98" y="28"/>
                  </a:lnTo>
                  <a:lnTo>
                    <a:pt x="96" y="28"/>
                  </a:lnTo>
                  <a:lnTo>
                    <a:pt x="96" y="30"/>
                  </a:lnTo>
                  <a:lnTo>
                    <a:pt x="96" y="32"/>
                  </a:lnTo>
                  <a:lnTo>
                    <a:pt x="94" y="32"/>
                  </a:lnTo>
                  <a:lnTo>
                    <a:pt x="94" y="30"/>
                  </a:lnTo>
                  <a:lnTo>
                    <a:pt x="92" y="30"/>
                  </a:lnTo>
                  <a:lnTo>
                    <a:pt x="94" y="30"/>
                  </a:lnTo>
                  <a:lnTo>
                    <a:pt x="92" y="32"/>
                  </a:lnTo>
                  <a:lnTo>
                    <a:pt x="90" y="32"/>
                  </a:lnTo>
                  <a:lnTo>
                    <a:pt x="88" y="32"/>
                  </a:lnTo>
                  <a:lnTo>
                    <a:pt x="88" y="34"/>
                  </a:lnTo>
                  <a:lnTo>
                    <a:pt x="88" y="36"/>
                  </a:lnTo>
                  <a:lnTo>
                    <a:pt x="86" y="34"/>
                  </a:lnTo>
                  <a:lnTo>
                    <a:pt x="84" y="34"/>
                  </a:lnTo>
                  <a:lnTo>
                    <a:pt x="84" y="36"/>
                  </a:lnTo>
                  <a:lnTo>
                    <a:pt x="82" y="36"/>
                  </a:lnTo>
                  <a:lnTo>
                    <a:pt x="80" y="36"/>
                  </a:lnTo>
                  <a:lnTo>
                    <a:pt x="78" y="36"/>
                  </a:lnTo>
                  <a:lnTo>
                    <a:pt x="80" y="36"/>
                  </a:lnTo>
                  <a:lnTo>
                    <a:pt x="82" y="36"/>
                  </a:lnTo>
                  <a:lnTo>
                    <a:pt x="84" y="36"/>
                  </a:lnTo>
                  <a:lnTo>
                    <a:pt x="88" y="36"/>
                  </a:lnTo>
                  <a:lnTo>
                    <a:pt x="90" y="36"/>
                  </a:lnTo>
                  <a:lnTo>
                    <a:pt x="88" y="38"/>
                  </a:lnTo>
                  <a:lnTo>
                    <a:pt x="86" y="38"/>
                  </a:lnTo>
                  <a:lnTo>
                    <a:pt x="84" y="38"/>
                  </a:lnTo>
                  <a:lnTo>
                    <a:pt x="82" y="38"/>
                  </a:lnTo>
                  <a:lnTo>
                    <a:pt x="84" y="38"/>
                  </a:lnTo>
                  <a:lnTo>
                    <a:pt x="86" y="40"/>
                  </a:lnTo>
                  <a:lnTo>
                    <a:pt x="84" y="40"/>
                  </a:lnTo>
                  <a:lnTo>
                    <a:pt x="82" y="40"/>
                  </a:lnTo>
                  <a:lnTo>
                    <a:pt x="80" y="40"/>
                  </a:lnTo>
                  <a:lnTo>
                    <a:pt x="78" y="40"/>
                  </a:lnTo>
                  <a:lnTo>
                    <a:pt x="76" y="40"/>
                  </a:lnTo>
                  <a:lnTo>
                    <a:pt x="74" y="40"/>
                  </a:lnTo>
                  <a:lnTo>
                    <a:pt x="76" y="40"/>
                  </a:lnTo>
                  <a:lnTo>
                    <a:pt x="78" y="40"/>
                  </a:lnTo>
                  <a:lnTo>
                    <a:pt x="80" y="42"/>
                  </a:lnTo>
                  <a:lnTo>
                    <a:pt x="80" y="44"/>
                  </a:lnTo>
                  <a:lnTo>
                    <a:pt x="78" y="44"/>
                  </a:lnTo>
                  <a:lnTo>
                    <a:pt x="76" y="44"/>
                  </a:lnTo>
                  <a:lnTo>
                    <a:pt x="76" y="42"/>
                  </a:lnTo>
                  <a:lnTo>
                    <a:pt x="74" y="42"/>
                  </a:lnTo>
                  <a:lnTo>
                    <a:pt x="72" y="42"/>
                  </a:lnTo>
                  <a:lnTo>
                    <a:pt x="70" y="42"/>
                  </a:lnTo>
                  <a:lnTo>
                    <a:pt x="70" y="40"/>
                  </a:lnTo>
                  <a:lnTo>
                    <a:pt x="70" y="42"/>
                  </a:lnTo>
                  <a:lnTo>
                    <a:pt x="72" y="42"/>
                  </a:lnTo>
                  <a:lnTo>
                    <a:pt x="72" y="44"/>
                  </a:lnTo>
                  <a:lnTo>
                    <a:pt x="70" y="44"/>
                  </a:lnTo>
                  <a:lnTo>
                    <a:pt x="70" y="46"/>
                  </a:lnTo>
                  <a:lnTo>
                    <a:pt x="72" y="46"/>
                  </a:lnTo>
                  <a:lnTo>
                    <a:pt x="70" y="46"/>
                  </a:lnTo>
                  <a:lnTo>
                    <a:pt x="68" y="46"/>
                  </a:lnTo>
                  <a:lnTo>
                    <a:pt x="66" y="46"/>
                  </a:lnTo>
                  <a:lnTo>
                    <a:pt x="64" y="44"/>
                  </a:lnTo>
                  <a:lnTo>
                    <a:pt x="62" y="44"/>
                  </a:lnTo>
                  <a:lnTo>
                    <a:pt x="60" y="44"/>
                  </a:lnTo>
                  <a:lnTo>
                    <a:pt x="58" y="44"/>
                  </a:lnTo>
                  <a:lnTo>
                    <a:pt x="56" y="44"/>
                  </a:lnTo>
                  <a:lnTo>
                    <a:pt x="58" y="44"/>
                  </a:lnTo>
                  <a:lnTo>
                    <a:pt x="60" y="44"/>
                  </a:lnTo>
                  <a:lnTo>
                    <a:pt x="62" y="46"/>
                  </a:lnTo>
                  <a:lnTo>
                    <a:pt x="64" y="46"/>
                  </a:lnTo>
                  <a:lnTo>
                    <a:pt x="66" y="48"/>
                  </a:lnTo>
                  <a:lnTo>
                    <a:pt x="68" y="48"/>
                  </a:lnTo>
                  <a:lnTo>
                    <a:pt x="68" y="50"/>
                  </a:lnTo>
                  <a:lnTo>
                    <a:pt x="68" y="52"/>
                  </a:lnTo>
                  <a:lnTo>
                    <a:pt x="66" y="52"/>
                  </a:lnTo>
                  <a:lnTo>
                    <a:pt x="64" y="52"/>
                  </a:lnTo>
                  <a:lnTo>
                    <a:pt x="64" y="50"/>
                  </a:lnTo>
                  <a:lnTo>
                    <a:pt x="62" y="50"/>
                  </a:lnTo>
                  <a:lnTo>
                    <a:pt x="62" y="52"/>
                  </a:lnTo>
                  <a:lnTo>
                    <a:pt x="64" y="52"/>
                  </a:lnTo>
                  <a:lnTo>
                    <a:pt x="64" y="54"/>
                  </a:lnTo>
                  <a:lnTo>
                    <a:pt x="64" y="52"/>
                  </a:lnTo>
                  <a:lnTo>
                    <a:pt x="62" y="52"/>
                  </a:lnTo>
                  <a:lnTo>
                    <a:pt x="62" y="54"/>
                  </a:lnTo>
                  <a:lnTo>
                    <a:pt x="64" y="54"/>
                  </a:lnTo>
                  <a:lnTo>
                    <a:pt x="62" y="56"/>
                  </a:lnTo>
                  <a:lnTo>
                    <a:pt x="60" y="54"/>
                  </a:lnTo>
                  <a:lnTo>
                    <a:pt x="56" y="54"/>
                  </a:lnTo>
                  <a:lnTo>
                    <a:pt x="54" y="52"/>
                  </a:lnTo>
                  <a:lnTo>
                    <a:pt x="52" y="52"/>
                  </a:lnTo>
                  <a:lnTo>
                    <a:pt x="50" y="52"/>
                  </a:lnTo>
                  <a:lnTo>
                    <a:pt x="52" y="52"/>
                  </a:lnTo>
                  <a:lnTo>
                    <a:pt x="52" y="54"/>
                  </a:lnTo>
                  <a:lnTo>
                    <a:pt x="50" y="54"/>
                  </a:lnTo>
                  <a:lnTo>
                    <a:pt x="48" y="54"/>
                  </a:lnTo>
                  <a:lnTo>
                    <a:pt x="50" y="54"/>
                  </a:lnTo>
                  <a:lnTo>
                    <a:pt x="52" y="54"/>
                  </a:lnTo>
                  <a:lnTo>
                    <a:pt x="54" y="54"/>
                  </a:lnTo>
                  <a:lnTo>
                    <a:pt x="56" y="54"/>
                  </a:lnTo>
                  <a:lnTo>
                    <a:pt x="56" y="56"/>
                  </a:lnTo>
                  <a:lnTo>
                    <a:pt x="58" y="56"/>
                  </a:lnTo>
                  <a:lnTo>
                    <a:pt x="60" y="56"/>
                  </a:lnTo>
                  <a:lnTo>
                    <a:pt x="62" y="58"/>
                  </a:lnTo>
                  <a:lnTo>
                    <a:pt x="62" y="60"/>
                  </a:lnTo>
                  <a:lnTo>
                    <a:pt x="60" y="60"/>
                  </a:lnTo>
                  <a:lnTo>
                    <a:pt x="58" y="60"/>
                  </a:lnTo>
                  <a:lnTo>
                    <a:pt x="56" y="58"/>
                  </a:lnTo>
                  <a:lnTo>
                    <a:pt x="54" y="58"/>
                  </a:lnTo>
                  <a:lnTo>
                    <a:pt x="52" y="58"/>
                  </a:lnTo>
                  <a:lnTo>
                    <a:pt x="50" y="58"/>
                  </a:lnTo>
                  <a:lnTo>
                    <a:pt x="48" y="58"/>
                  </a:lnTo>
                  <a:lnTo>
                    <a:pt x="46" y="58"/>
                  </a:lnTo>
                  <a:lnTo>
                    <a:pt x="44" y="58"/>
                  </a:lnTo>
                  <a:lnTo>
                    <a:pt x="42" y="58"/>
                  </a:lnTo>
                  <a:lnTo>
                    <a:pt x="44" y="58"/>
                  </a:lnTo>
                  <a:lnTo>
                    <a:pt x="46" y="58"/>
                  </a:lnTo>
                  <a:lnTo>
                    <a:pt x="48" y="58"/>
                  </a:lnTo>
                  <a:lnTo>
                    <a:pt x="50" y="58"/>
                  </a:lnTo>
                  <a:lnTo>
                    <a:pt x="52" y="58"/>
                  </a:lnTo>
                  <a:lnTo>
                    <a:pt x="54" y="58"/>
                  </a:lnTo>
                  <a:lnTo>
                    <a:pt x="56" y="60"/>
                  </a:lnTo>
                  <a:lnTo>
                    <a:pt x="58" y="60"/>
                  </a:lnTo>
                  <a:lnTo>
                    <a:pt x="58" y="62"/>
                  </a:lnTo>
                  <a:lnTo>
                    <a:pt x="60" y="62"/>
                  </a:lnTo>
                  <a:lnTo>
                    <a:pt x="56" y="64"/>
                  </a:lnTo>
                  <a:lnTo>
                    <a:pt x="54" y="64"/>
                  </a:lnTo>
                  <a:lnTo>
                    <a:pt x="52" y="64"/>
                  </a:lnTo>
                  <a:lnTo>
                    <a:pt x="52" y="62"/>
                  </a:lnTo>
                  <a:lnTo>
                    <a:pt x="50" y="62"/>
                  </a:lnTo>
                  <a:lnTo>
                    <a:pt x="48" y="62"/>
                  </a:lnTo>
                  <a:lnTo>
                    <a:pt x="46" y="62"/>
                  </a:lnTo>
                  <a:lnTo>
                    <a:pt x="48" y="62"/>
                  </a:lnTo>
                  <a:lnTo>
                    <a:pt x="50" y="64"/>
                  </a:lnTo>
                  <a:lnTo>
                    <a:pt x="52" y="64"/>
                  </a:lnTo>
                  <a:lnTo>
                    <a:pt x="54" y="64"/>
                  </a:lnTo>
                  <a:lnTo>
                    <a:pt x="56" y="64"/>
                  </a:lnTo>
                  <a:lnTo>
                    <a:pt x="54" y="66"/>
                  </a:lnTo>
                  <a:lnTo>
                    <a:pt x="52" y="66"/>
                  </a:lnTo>
                  <a:close/>
                </a:path>
              </a:pathLst>
            </a:custGeom>
            <a:solidFill>
              <a:srgbClr val="FC6800"/>
            </a:solidFill>
            <a:ln w="3175">
              <a:solidFill>
                <a:schemeClr val="bg1"/>
              </a:solidFill>
              <a:prstDash val="sysDot"/>
              <a:round/>
              <a:headEnd/>
              <a:tailEnd/>
            </a:ln>
          </p:spPr>
          <p:txBody>
            <a:bodyPr/>
            <a:lstStyle/>
            <a:p>
              <a:pPr fontAlgn="base">
                <a:spcBef>
                  <a:spcPct val="0"/>
                </a:spcBef>
                <a:spcAft>
                  <a:spcPct val="0"/>
                </a:spcAft>
              </a:pPr>
              <a:endParaRPr lang="de-DE" sz="2400">
                <a:solidFill>
                  <a:srgbClr val="000000"/>
                </a:solidFill>
                <a:cs typeface="Arial" charset="0"/>
              </a:endParaRPr>
            </a:p>
          </p:txBody>
        </p:sp>
        <p:sp>
          <p:nvSpPr>
            <p:cNvPr id="14762" name="Freeform 2844"/>
            <p:cNvSpPr>
              <a:spLocks/>
            </p:cNvSpPr>
            <p:nvPr/>
          </p:nvSpPr>
          <p:spPr bwMode="auto">
            <a:xfrm>
              <a:off x="4799915" y="1429271"/>
              <a:ext cx="95586" cy="45829"/>
            </a:xfrm>
            <a:custGeom>
              <a:avLst/>
              <a:gdLst>
                <a:gd name="T0" fmla="*/ 2147483647 w 104"/>
                <a:gd name="T1" fmla="*/ 2147483647 h 56"/>
                <a:gd name="T2" fmla="*/ 2147483647 w 104"/>
                <a:gd name="T3" fmla="*/ 2147483647 h 56"/>
                <a:gd name="T4" fmla="*/ 2147483647 w 104"/>
                <a:gd name="T5" fmla="*/ 2147483647 h 56"/>
                <a:gd name="T6" fmla="*/ 2147483647 w 104"/>
                <a:gd name="T7" fmla="*/ 2147483647 h 56"/>
                <a:gd name="T8" fmla="*/ 2147483647 w 104"/>
                <a:gd name="T9" fmla="*/ 2147483647 h 56"/>
                <a:gd name="T10" fmla="*/ 2147483647 w 104"/>
                <a:gd name="T11" fmla="*/ 2147483647 h 56"/>
                <a:gd name="T12" fmla="*/ 2147483647 w 104"/>
                <a:gd name="T13" fmla="*/ 2147483647 h 56"/>
                <a:gd name="T14" fmla="*/ 2147483647 w 104"/>
                <a:gd name="T15" fmla="*/ 2147483647 h 56"/>
                <a:gd name="T16" fmla="*/ 2147483647 w 104"/>
                <a:gd name="T17" fmla="*/ 2147483647 h 56"/>
                <a:gd name="T18" fmla="*/ 2147483647 w 104"/>
                <a:gd name="T19" fmla="*/ 2147483647 h 56"/>
                <a:gd name="T20" fmla="*/ 2147483647 w 104"/>
                <a:gd name="T21" fmla="*/ 2147483647 h 56"/>
                <a:gd name="T22" fmla="*/ 2147483647 w 104"/>
                <a:gd name="T23" fmla="*/ 2147483647 h 56"/>
                <a:gd name="T24" fmla="*/ 2147483647 w 104"/>
                <a:gd name="T25" fmla="*/ 2147483647 h 56"/>
                <a:gd name="T26" fmla="*/ 2147483647 w 104"/>
                <a:gd name="T27" fmla="*/ 2147483647 h 56"/>
                <a:gd name="T28" fmla="*/ 2147483647 w 104"/>
                <a:gd name="T29" fmla="*/ 2147483647 h 56"/>
                <a:gd name="T30" fmla="*/ 2147483647 w 104"/>
                <a:gd name="T31" fmla="*/ 2147483647 h 56"/>
                <a:gd name="T32" fmla="*/ 2147483647 w 104"/>
                <a:gd name="T33" fmla="*/ 2147483647 h 56"/>
                <a:gd name="T34" fmla="*/ 2147483647 w 104"/>
                <a:gd name="T35" fmla="*/ 2147483647 h 56"/>
                <a:gd name="T36" fmla="*/ 2147483647 w 104"/>
                <a:gd name="T37" fmla="*/ 2147483647 h 56"/>
                <a:gd name="T38" fmla="*/ 2147483647 w 104"/>
                <a:gd name="T39" fmla="*/ 2147483647 h 56"/>
                <a:gd name="T40" fmla="*/ 2147483647 w 104"/>
                <a:gd name="T41" fmla="*/ 2147483647 h 56"/>
                <a:gd name="T42" fmla="*/ 2147483647 w 104"/>
                <a:gd name="T43" fmla="*/ 2147483647 h 56"/>
                <a:gd name="T44" fmla="*/ 2147483647 w 104"/>
                <a:gd name="T45" fmla="*/ 2147483647 h 56"/>
                <a:gd name="T46" fmla="*/ 2147483647 w 104"/>
                <a:gd name="T47" fmla="*/ 2147483647 h 56"/>
                <a:gd name="T48" fmla="*/ 2147483647 w 104"/>
                <a:gd name="T49" fmla="*/ 2147483647 h 56"/>
                <a:gd name="T50" fmla="*/ 2147483647 w 104"/>
                <a:gd name="T51" fmla="*/ 2147483647 h 56"/>
                <a:gd name="T52" fmla="*/ 2147483647 w 104"/>
                <a:gd name="T53" fmla="*/ 2147483647 h 56"/>
                <a:gd name="T54" fmla="*/ 2147483647 w 104"/>
                <a:gd name="T55" fmla="*/ 2147483647 h 56"/>
                <a:gd name="T56" fmla="*/ 2147483647 w 104"/>
                <a:gd name="T57" fmla="*/ 2147483647 h 56"/>
                <a:gd name="T58" fmla="*/ 2147483647 w 104"/>
                <a:gd name="T59" fmla="*/ 2147483647 h 56"/>
                <a:gd name="T60" fmla="*/ 2147483647 w 104"/>
                <a:gd name="T61" fmla="*/ 2147483647 h 56"/>
                <a:gd name="T62" fmla="*/ 2147483647 w 104"/>
                <a:gd name="T63" fmla="*/ 2147483647 h 56"/>
                <a:gd name="T64" fmla="*/ 2147483647 w 104"/>
                <a:gd name="T65" fmla="*/ 2147483647 h 56"/>
                <a:gd name="T66" fmla="*/ 2147483647 w 104"/>
                <a:gd name="T67" fmla="*/ 2147483647 h 56"/>
                <a:gd name="T68" fmla="*/ 2147483647 w 104"/>
                <a:gd name="T69" fmla="*/ 2147483647 h 56"/>
                <a:gd name="T70" fmla="*/ 2147483647 w 104"/>
                <a:gd name="T71" fmla="*/ 2147483647 h 56"/>
                <a:gd name="T72" fmla="*/ 2147483647 w 104"/>
                <a:gd name="T73" fmla="*/ 0 h 56"/>
                <a:gd name="T74" fmla="*/ 2147483647 w 104"/>
                <a:gd name="T75" fmla="*/ 2147483647 h 56"/>
                <a:gd name="T76" fmla="*/ 2147483647 w 104"/>
                <a:gd name="T77" fmla="*/ 2147483647 h 56"/>
                <a:gd name="T78" fmla="*/ 2147483647 w 104"/>
                <a:gd name="T79" fmla="*/ 2147483647 h 56"/>
                <a:gd name="T80" fmla="*/ 2147483647 w 104"/>
                <a:gd name="T81" fmla="*/ 2147483647 h 56"/>
                <a:gd name="T82" fmla="*/ 2147483647 w 104"/>
                <a:gd name="T83" fmla="*/ 2147483647 h 56"/>
                <a:gd name="T84" fmla="*/ 2147483647 w 104"/>
                <a:gd name="T85" fmla="*/ 2147483647 h 56"/>
                <a:gd name="T86" fmla="*/ 2147483647 w 104"/>
                <a:gd name="T87" fmla="*/ 2147483647 h 56"/>
                <a:gd name="T88" fmla="*/ 2147483647 w 104"/>
                <a:gd name="T89" fmla="*/ 2147483647 h 56"/>
                <a:gd name="T90" fmla="*/ 2147483647 w 104"/>
                <a:gd name="T91" fmla="*/ 2147483647 h 56"/>
                <a:gd name="T92" fmla="*/ 2147483647 w 104"/>
                <a:gd name="T93" fmla="*/ 2147483647 h 56"/>
                <a:gd name="T94" fmla="*/ 2147483647 w 104"/>
                <a:gd name="T95" fmla="*/ 2147483647 h 56"/>
                <a:gd name="T96" fmla="*/ 2147483647 w 104"/>
                <a:gd name="T97" fmla="*/ 2147483647 h 56"/>
                <a:gd name="T98" fmla="*/ 2147483647 w 104"/>
                <a:gd name="T99" fmla="*/ 2147483647 h 56"/>
                <a:gd name="T100" fmla="*/ 2147483647 w 104"/>
                <a:gd name="T101" fmla="*/ 2147483647 h 56"/>
                <a:gd name="T102" fmla="*/ 2147483647 w 104"/>
                <a:gd name="T103" fmla="*/ 2147483647 h 56"/>
                <a:gd name="T104" fmla="*/ 2147483647 w 104"/>
                <a:gd name="T105" fmla="*/ 2147483647 h 56"/>
                <a:gd name="T106" fmla="*/ 2147483647 w 104"/>
                <a:gd name="T107" fmla="*/ 2147483647 h 56"/>
                <a:gd name="T108" fmla="*/ 2147483647 w 104"/>
                <a:gd name="T109" fmla="*/ 2147483647 h 56"/>
                <a:gd name="T110" fmla="*/ 2147483647 w 104"/>
                <a:gd name="T111" fmla="*/ 2147483647 h 56"/>
                <a:gd name="T112" fmla="*/ 2147483647 w 104"/>
                <a:gd name="T113" fmla="*/ 2147483647 h 56"/>
                <a:gd name="T114" fmla="*/ 2147483647 w 104"/>
                <a:gd name="T115" fmla="*/ 2147483647 h 5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w 104"/>
                <a:gd name="T175" fmla="*/ 0 h 56"/>
                <a:gd name="T176" fmla="*/ 104 w 104"/>
                <a:gd name="T177" fmla="*/ 56 h 56"/>
              </a:gdLst>
              <a:ahLst/>
              <a:cxnLst>
                <a:cxn ang="T116">
                  <a:pos x="T0" y="T1"/>
                </a:cxn>
                <a:cxn ang="T117">
                  <a:pos x="T2" y="T3"/>
                </a:cxn>
                <a:cxn ang="T118">
                  <a:pos x="T4" y="T5"/>
                </a:cxn>
                <a:cxn ang="T119">
                  <a:pos x="T6" y="T7"/>
                </a:cxn>
                <a:cxn ang="T120">
                  <a:pos x="T8" y="T9"/>
                </a:cxn>
                <a:cxn ang="T121">
                  <a:pos x="T10" y="T11"/>
                </a:cxn>
                <a:cxn ang="T122">
                  <a:pos x="T12" y="T13"/>
                </a:cxn>
                <a:cxn ang="T123">
                  <a:pos x="T14" y="T15"/>
                </a:cxn>
                <a:cxn ang="T124">
                  <a:pos x="T16" y="T17"/>
                </a:cxn>
                <a:cxn ang="T125">
                  <a:pos x="T18" y="T19"/>
                </a:cxn>
                <a:cxn ang="T126">
                  <a:pos x="T20" y="T21"/>
                </a:cxn>
                <a:cxn ang="T127">
                  <a:pos x="T22" y="T23"/>
                </a:cxn>
                <a:cxn ang="T128">
                  <a:pos x="T24" y="T25"/>
                </a:cxn>
                <a:cxn ang="T129">
                  <a:pos x="T26" y="T27"/>
                </a:cxn>
                <a:cxn ang="T130">
                  <a:pos x="T28" y="T29"/>
                </a:cxn>
                <a:cxn ang="T131">
                  <a:pos x="T30" y="T31"/>
                </a:cxn>
                <a:cxn ang="T132">
                  <a:pos x="T32" y="T33"/>
                </a:cxn>
                <a:cxn ang="T133">
                  <a:pos x="T34" y="T35"/>
                </a:cxn>
                <a:cxn ang="T134">
                  <a:pos x="T36" y="T37"/>
                </a:cxn>
                <a:cxn ang="T135">
                  <a:pos x="T38" y="T39"/>
                </a:cxn>
                <a:cxn ang="T136">
                  <a:pos x="T40" y="T41"/>
                </a:cxn>
                <a:cxn ang="T137">
                  <a:pos x="T42" y="T43"/>
                </a:cxn>
                <a:cxn ang="T138">
                  <a:pos x="T44" y="T45"/>
                </a:cxn>
                <a:cxn ang="T139">
                  <a:pos x="T46" y="T47"/>
                </a:cxn>
                <a:cxn ang="T140">
                  <a:pos x="T48" y="T49"/>
                </a:cxn>
                <a:cxn ang="T141">
                  <a:pos x="T50" y="T51"/>
                </a:cxn>
                <a:cxn ang="T142">
                  <a:pos x="T52" y="T53"/>
                </a:cxn>
                <a:cxn ang="T143">
                  <a:pos x="T54" y="T55"/>
                </a:cxn>
                <a:cxn ang="T144">
                  <a:pos x="T56" y="T57"/>
                </a:cxn>
                <a:cxn ang="T145">
                  <a:pos x="T58" y="T59"/>
                </a:cxn>
                <a:cxn ang="T146">
                  <a:pos x="T60" y="T61"/>
                </a:cxn>
                <a:cxn ang="T147">
                  <a:pos x="T62" y="T63"/>
                </a:cxn>
                <a:cxn ang="T148">
                  <a:pos x="T64" y="T65"/>
                </a:cxn>
                <a:cxn ang="T149">
                  <a:pos x="T66" y="T67"/>
                </a:cxn>
                <a:cxn ang="T150">
                  <a:pos x="T68" y="T69"/>
                </a:cxn>
                <a:cxn ang="T151">
                  <a:pos x="T70" y="T71"/>
                </a:cxn>
                <a:cxn ang="T152">
                  <a:pos x="T72" y="T73"/>
                </a:cxn>
                <a:cxn ang="T153">
                  <a:pos x="T74" y="T75"/>
                </a:cxn>
                <a:cxn ang="T154">
                  <a:pos x="T76" y="T77"/>
                </a:cxn>
                <a:cxn ang="T155">
                  <a:pos x="T78" y="T79"/>
                </a:cxn>
                <a:cxn ang="T156">
                  <a:pos x="T80" y="T81"/>
                </a:cxn>
                <a:cxn ang="T157">
                  <a:pos x="T82" y="T83"/>
                </a:cxn>
                <a:cxn ang="T158">
                  <a:pos x="T84" y="T85"/>
                </a:cxn>
                <a:cxn ang="T159">
                  <a:pos x="T86" y="T87"/>
                </a:cxn>
                <a:cxn ang="T160">
                  <a:pos x="T88" y="T89"/>
                </a:cxn>
                <a:cxn ang="T161">
                  <a:pos x="T90" y="T91"/>
                </a:cxn>
                <a:cxn ang="T162">
                  <a:pos x="T92" y="T93"/>
                </a:cxn>
                <a:cxn ang="T163">
                  <a:pos x="T94" y="T95"/>
                </a:cxn>
                <a:cxn ang="T164">
                  <a:pos x="T96" y="T97"/>
                </a:cxn>
                <a:cxn ang="T165">
                  <a:pos x="T98" y="T99"/>
                </a:cxn>
                <a:cxn ang="T166">
                  <a:pos x="T100" y="T101"/>
                </a:cxn>
                <a:cxn ang="T167">
                  <a:pos x="T102" y="T103"/>
                </a:cxn>
                <a:cxn ang="T168">
                  <a:pos x="T104" y="T105"/>
                </a:cxn>
                <a:cxn ang="T169">
                  <a:pos x="T106" y="T107"/>
                </a:cxn>
                <a:cxn ang="T170">
                  <a:pos x="T108" y="T109"/>
                </a:cxn>
                <a:cxn ang="T171">
                  <a:pos x="T110" y="T111"/>
                </a:cxn>
                <a:cxn ang="T172">
                  <a:pos x="T112" y="T113"/>
                </a:cxn>
                <a:cxn ang="T173">
                  <a:pos x="T114" y="T115"/>
                </a:cxn>
              </a:cxnLst>
              <a:rect l="T174" t="T175" r="T176" b="T177"/>
              <a:pathLst>
                <a:path w="104" h="56">
                  <a:moveTo>
                    <a:pt x="102" y="56"/>
                  </a:moveTo>
                  <a:lnTo>
                    <a:pt x="100" y="56"/>
                  </a:lnTo>
                  <a:lnTo>
                    <a:pt x="98" y="56"/>
                  </a:lnTo>
                  <a:lnTo>
                    <a:pt x="94" y="54"/>
                  </a:lnTo>
                  <a:lnTo>
                    <a:pt x="92" y="54"/>
                  </a:lnTo>
                  <a:lnTo>
                    <a:pt x="90" y="54"/>
                  </a:lnTo>
                  <a:lnTo>
                    <a:pt x="88" y="54"/>
                  </a:lnTo>
                  <a:lnTo>
                    <a:pt x="88" y="52"/>
                  </a:lnTo>
                  <a:lnTo>
                    <a:pt x="86" y="52"/>
                  </a:lnTo>
                  <a:lnTo>
                    <a:pt x="84" y="52"/>
                  </a:lnTo>
                  <a:lnTo>
                    <a:pt x="84" y="54"/>
                  </a:lnTo>
                  <a:lnTo>
                    <a:pt x="86" y="54"/>
                  </a:lnTo>
                  <a:lnTo>
                    <a:pt x="84" y="54"/>
                  </a:lnTo>
                  <a:lnTo>
                    <a:pt x="86" y="54"/>
                  </a:lnTo>
                  <a:lnTo>
                    <a:pt x="90" y="54"/>
                  </a:lnTo>
                  <a:lnTo>
                    <a:pt x="90" y="56"/>
                  </a:lnTo>
                  <a:lnTo>
                    <a:pt x="88" y="56"/>
                  </a:lnTo>
                  <a:lnTo>
                    <a:pt x="86" y="56"/>
                  </a:lnTo>
                  <a:lnTo>
                    <a:pt x="88" y="56"/>
                  </a:lnTo>
                  <a:lnTo>
                    <a:pt x="90" y="56"/>
                  </a:lnTo>
                  <a:lnTo>
                    <a:pt x="90" y="54"/>
                  </a:lnTo>
                  <a:lnTo>
                    <a:pt x="88" y="54"/>
                  </a:lnTo>
                  <a:lnTo>
                    <a:pt x="86" y="54"/>
                  </a:lnTo>
                  <a:lnTo>
                    <a:pt x="84" y="54"/>
                  </a:lnTo>
                  <a:lnTo>
                    <a:pt x="82" y="54"/>
                  </a:lnTo>
                  <a:lnTo>
                    <a:pt x="80" y="54"/>
                  </a:lnTo>
                  <a:lnTo>
                    <a:pt x="82" y="54"/>
                  </a:lnTo>
                  <a:lnTo>
                    <a:pt x="84" y="54"/>
                  </a:lnTo>
                  <a:lnTo>
                    <a:pt x="82" y="54"/>
                  </a:lnTo>
                  <a:lnTo>
                    <a:pt x="80" y="54"/>
                  </a:lnTo>
                  <a:lnTo>
                    <a:pt x="78" y="54"/>
                  </a:lnTo>
                  <a:lnTo>
                    <a:pt x="80" y="54"/>
                  </a:lnTo>
                  <a:lnTo>
                    <a:pt x="82" y="54"/>
                  </a:lnTo>
                  <a:lnTo>
                    <a:pt x="82" y="56"/>
                  </a:lnTo>
                  <a:lnTo>
                    <a:pt x="78" y="56"/>
                  </a:lnTo>
                  <a:lnTo>
                    <a:pt x="76" y="54"/>
                  </a:lnTo>
                  <a:lnTo>
                    <a:pt x="76" y="52"/>
                  </a:lnTo>
                  <a:lnTo>
                    <a:pt x="74" y="52"/>
                  </a:lnTo>
                  <a:lnTo>
                    <a:pt x="72" y="52"/>
                  </a:lnTo>
                  <a:lnTo>
                    <a:pt x="74" y="52"/>
                  </a:lnTo>
                  <a:lnTo>
                    <a:pt x="74" y="54"/>
                  </a:lnTo>
                  <a:lnTo>
                    <a:pt x="74" y="52"/>
                  </a:lnTo>
                  <a:lnTo>
                    <a:pt x="70" y="52"/>
                  </a:lnTo>
                  <a:lnTo>
                    <a:pt x="68" y="54"/>
                  </a:lnTo>
                  <a:lnTo>
                    <a:pt x="70" y="54"/>
                  </a:lnTo>
                  <a:lnTo>
                    <a:pt x="70" y="56"/>
                  </a:lnTo>
                  <a:lnTo>
                    <a:pt x="68" y="56"/>
                  </a:lnTo>
                  <a:lnTo>
                    <a:pt x="64" y="54"/>
                  </a:lnTo>
                  <a:lnTo>
                    <a:pt x="62" y="54"/>
                  </a:lnTo>
                  <a:lnTo>
                    <a:pt x="60" y="54"/>
                  </a:lnTo>
                  <a:lnTo>
                    <a:pt x="60" y="52"/>
                  </a:lnTo>
                  <a:lnTo>
                    <a:pt x="58" y="52"/>
                  </a:lnTo>
                  <a:lnTo>
                    <a:pt x="60" y="52"/>
                  </a:lnTo>
                  <a:lnTo>
                    <a:pt x="58" y="52"/>
                  </a:lnTo>
                  <a:lnTo>
                    <a:pt x="58" y="50"/>
                  </a:lnTo>
                  <a:lnTo>
                    <a:pt x="58" y="52"/>
                  </a:lnTo>
                  <a:lnTo>
                    <a:pt x="60" y="54"/>
                  </a:lnTo>
                  <a:lnTo>
                    <a:pt x="58" y="54"/>
                  </a:lnTo>
                  <a:lnTo>
                    <a:pt x="58" y="52"/>
                  </a:lnTo>
                  <a:lnTo>
                    <a:pt x="54" y="52"/>
                  </a:lnTo>
                  <a:lnTo>
                    <a:pt x="50" y="52"/>
                  </a:lnTo>
                  <a:lnTo>
                    <a:pt x="46" y="50"/>
                  </a:lnTo>
                  <a:lnTo>
                    <a:pt x="44" y="50"/>
                  </a:lnTo>
                  <a:lnTo>
                    <a:pt x="42" y="50"/>
                  </a:lnTo>
                  <a:lnTo>
                    <a:pt x="40" y="50"/>
                  </a:lnTo>
                  <a:lnTo>
                    <a:pt x="42" y="48"/>
                  </a:lnTo>
                  <a:lnTo>
                    <a:pt x="44" y="50"/>
                  </a:lnTo>
                  <a:lnTo>
                    <a:pt x="44" y="48"/>
                  </a:lnTo>
                  <a:lnTo>
                    <a:pt x="42" y="48"/>
                  </a:lnTo>
                  <a:lnTo>
                    <a:pt x="40" y="48"/>
                  </a:lnTo>
                  <a:lnTo>
                    <a:pt x="38" y="48"/>
                  </a:lnTo>
                  <a:lnTo>
                    <a:pt x="38" y="46"/>
                  </a:lnTo>
                  <a:lnTo>
                    <a:pt x="42" y="46"/>
                  </a:lnTo>
                  <a:lnTo>
                    <a:pt x="44" y="46"/>
                  </a:lnTo>
                  <a:lnTo>
                    <a:pt x="46" y="46"/>
                  </a:lnTo>
                  <a:lnTo>
                    <a:pt x="48" y="46"/>
                  </a:lnTo>
                  <a:lnTo>
                    <a:pt x="46" y="46"/>
                  </a:lnTo>
                  <a:lnTo>
                    <a:pt x="44" y="46"/>
                  </a:lnTo>
                  <a:lnTo>
                    <a:pt x="46" y="46"/>
                  </a:lnTo>
                  <a:lnTo>
                    <a:pt x="48" y="46"/>
                  </a:lnTo>
                  <a:lnTo>
                    <a:pt x="50" y="46"/>
                  </a:lnTo>
                  <a:lnTo>
                    <a:pt x="48" y="46"/>
                  </a:lnTo>
                  <a:lnTo>
                    <a:pt x="46" y="46"/>
                  </a:lnTo>
                  <a:lnTo>
                    <a:pt x="44" y="44"/>
                  </a:lnTo>
                  <a:lnTo>
                    <a:pt x="44" y="46"/>
                  </a:lnTo>
                  <a:lnTo>
                    <a:pt x="42" y="46"/>
                  </a:lnTo>
                  <a:lnTo>
                    <a:pt x="42" y="44"/>
                  </a:lnTo>
                  <a:lnTo>
                    <a:pt x="40" y="44"/>
                  </a:lnTo>
                  <a:lnTo>
                    <a:pt x="38" y="44"/>
                  </a:lnTo>
                  <a:lnTo>
                    <a:pt x="36" y="44"/>
                  </a:lnTo>
                  <a:lnTo>
                    <a:pt x="38" y="42"/>
                  </a:lnTo>
                  <a:lnTo>
                    <a:pt x="38" y="40"/>
                  </a:lnTo>
                  <a:lnTo>
                    <a:pt x="40" y="40"/>
                  </a:lnTo>
                  <a:lnTo>
                    <a:pt x="42" y="40"/>
                  </a:lnTo>
                  <a:lnTo>
                    <a:pt x="40" y="40"/>
                  </a:lnTo>
                  <a:lnTo>
                    <a:pt x="38" y="40"/>
                  </a:lnTo>
                  <a:lnTo>
                    <a:pt x="36" y="40"/>
                  </a:lnTo>
                  <a:lnTo>
                    <a:pt x="36" y="42"/>
                  </a:lnTo>
                  <a:lnTo>
                    <a:pt x="38" y="42"/>
                  </a:lnTo>
                  <a:lnTo>
                    <a:pt x="36" y="42"/>
                  </a:lnTo>
                  <a:lnTo>
                    <a:pt x="34" y="42"/>
                  </a:lnTo>
                  <a:lnTo>
                    <a:pt x="32" y="40"/>
                  </a:lnTo>
                  <a:lnTo>
                    <a:pt x="32" y="38"/>
                  </a:lnTo>
                  <a:lnTo>
                    <a:pt x="34" y="38"/>
                  </a:lnTo>
                  <a:lnTo>
                    <a:pt x="32" y="38"/>
                  </a:lnTo>
                  <a:lnTo>
                    <a:pt x="30" y="38"/>
                  </a:lnTo>
                  <a:lnTo>
                    <a:pt x="28" y="38"/>
                  </a:lnTo>
                  <a:lnTo>
                    <a:pt x="26" y="38"/>
                  </a:lnTo>
                  <a:lnTo>
                    <a:pt x="28" y="38"/>
                  </a:lnTo>
                  <a:lnTo>
                    <a:pt x="28" y="40"/>
                  </a:lnTo>
                  <a:lnTo>
                    <a:pt x="26" y="40"/>
                  </a:lnTo>
                  <a:lnTo>
                    <a:pt x="24" y="40"/>
                  </a:lnTo>
                  <a:lnTo>
                    <a:pt x="20" y="38"/>
                  </a:lnTo>
                  <a:lnTo>
                    <a:pt x="18" y="36"/>
                  </a:lnTo>
                  <a:lnTo>
                    <a:pt x="18" y="38"/>
                  </a:lnTo>
                  <a:lnTo>
                    <a:pt x="16" y="38"/>
                  </a:lnTo>
                  <a:lnTo>
                    <a:pt x="14" y="38"/>
                  </a:lnTo>
                  <a:lnTo>
                    <a:pt x="12" y="38"/>
                  </a:lnTo>
                  <a:lnTo>
                    <a:pt x="10" y="38"/>
                  </a:lnTo>
                  <a:lnTo>
                    <a:pt x="8" y="38"/>
                  </a:lnTo>
                  <a:lnTo>
                    <a:pt x="6" y="36"/>
                  </a:lnTo>
                  <a:lnTo>
                    <a:pt x="2" y="34"/>
                  </a:lnTo>
                  <a:lnTo>
                    <a:pt x="2" y="32"/>
                  </a:lnTo>
                  <a:lnTo>
                    <a:pt x="0" y="32"/>
                  </a:lnTo>
                  <a:lnTo>
                    <a:pt x="0" y="30"/>
                  </a:lnTo>
                  <a:lnTo>
                    <a:pt x="0" y="28"/>
                  </a:lnTo>
                  <a:lnTo>
                    <a:pt x="2" y="26"/>
                  </a:lnTo>
                  <a:lnTo>
                    <a:pt x="4" y="26"/>
                  </a:lnTo>
                  <a:lnTo>
                    <a:pt x="6" y="26"/>
                  </a:lnTo>
                  <a:lnTo>
                    <a:pt x="8" y="26"/>
                  </a:lnTo>
                  <a:lnTo>
                    <a:pt x="10" y="26"/>
                  </a:lnTo>
                  <a:lnTo>
                    <a:pt x="10" y="28"/>
                  </a:lnTo>
                  <a:lnTo>
                    <a:pt x="12" y="28"/>
                  </a:lnTo>
                  <a:lnTo>
                    <a:pt x="12" y="26"/>
                  </a:lnTo>
                  <a:lnTo>
                    <a:pt x="10" y="24"/>
                  </a:lnTo>
                  <a:lnTo>
                    <a:pt x="12" y="24"/>
                  </a:lnTo>
                  <a:lnTo>
                    <a:pt x="14" y="22"/>
                  </a:lnTo>
                  <a:lnTo>
                    <a:pt x="12" y="20"/>
                  </a:lnTo>
                  <a:lnTo>
                    <a:pt x="14" y="18"/>
                  </a:lnTo>
                  <a:lnTo>
                    <a:pt x="16" y="16"/>
                  </a:lnTo>
                  <a:lnTo>
                    <a:pt x="14" y="16"/>
                  </a:lnTo>
                  <a:lnTo>
                    <a:pt x="12" y="16"/>
                  </a:lnTo>
                  <a:lnTo>
                    <a:pt x="12" y="18"/>
                  </a:lnTo>
                  <a:lnTo>
                    <a:pt x="12" y="16"/>
                  </a:lnTo>
                  <a:lnTo>
                    <a:pt x="14" y="16"/>
                  </a:lnTo>
                  <a:lnTo>
                    <a:pt x="16" y="16"/>
                  </a:lnTo>
                  <a:lnTo>
                    <a:pt x="18" y="16"/>
                  </a:lnTo>
                  <a:lnTo>
                    <a:pt x="14" y="14"/>
                  </a:lnTo>
                  <a:lnTo>
                    <a:pt x="12" y="14"/>
                  </a:lnTo>
                  <a:lnTo>
                    <a:pt x="12" y="16"/>
                  </a:lnTo>
                  <a:lnTo>
                    <a:pt x="10" y="16"/>
                  </a:lnTo>
                  <a:lnTo>
                    <a:pt x="10" y="14"/>
                  </a:lnTo>
                  <a:lnTo>
                    <a:pt x="6" y="14"/>
                  </a:lnTo>
                  <a:lnTo>
                    <a:pt x="8" y="12"/>
                  </a:lnTo>
                  <a:lnTo>
                    <a:pt x="10" y="12"/>
                  </a:lnTo>
                  <a:lnTo>
                    <a:pt x="10" y="10"/>
                  </a:lnTo>
                  <a:lnTo>
                    <a:pt x="12" y="10"/>
                  </a:lnTo>
                  <a:lnTo>
                    <a:pt x="14" y="10"/>
                  </a:lnTo>
                  <a:lnTo>
                    <a:pt x="18" y="10"/>
                  </a:lnTo>
                  <a:lnTo>
                    <a:pt x="16" y="10"/>
                  </a:lnTo>
                  <a:lnTo>
                    <a:pt x="14" y="10"/>
                  </a:lnTo>
                  <a:lnTo>
                    <a:pt x="14" y="8"/>
                  </a:lnTo>
                  <a:lnTo>
                    <a:pt x="16" y="8"/>
                  </a:lnTo>
                  <a:lnTo>
                    <a:pt x="14" y="8"/>
                  </a:lnTo>
                  <a:lnTo>
                    <a:pt x="12" y="6"/>
                  </a:lnTo>
                  <a:lnTo>
                    <a:pt x="12" y="4"/>
                  </a:lnTo>
                  <a:lnTo>
                    <a:pt x="14" y="4"/>
                  </a:lnTo>
                  <a:lnTo>
                    <a:pt x="16" y="4"/>
                  </a:lnTo>
                  <a:lnTo>
                    <a:pt x="18" y="4"/>
                  </a:lnTo>
                  <a:lnTo>
                    <a:pt x="18" y="2"/>
                  </a:lnTo>
                  <a:lnTo>
                    <a:pt x="20" y="2"/>
                  </a:lnTo>
                  <a:lnTo>
                    <a:pt x="22" y="2"/>
                  </a:lnTo>
                  <a:lnTo>
                    <a:pt x="24" y="4"/>
                  </a:lnTo>
                  <a:lnTo>
                    <a:pt x="26" y="4"/>
                  </a:lnTo>
                  <a:lnTo>
                    <a:pt x="28" y="2"/>
                  </a:lnTo>
                  <a:lnTo>
                    <a:pt x="30" y="2"/>
                  </a:lnTo>
                  <a:lnTo>
                    <a:pt x="30" y="0"/>
                  </a:lnTo>
                  <a:lnTo>
                    <a:pt x="34" y="0"/>
                  </a:lnTo>
                  <a:lnTo>
                    <a:pt x="36" y="0"/>
                  </a:lnTo>
                  <a:lnTo>
                    <a:pt x="38" y="0"/>
                  </a:lnTo>
                  <a:lnTo>
                    <a:pt x="40" y="0"/>
                  </a:lnTo>
                  <a:lnTo>
                    <a:pt x="40" y="2"/>
                  </a:lnTo>
                  <a:lnTo>
                    <a:pt x="42" y="2"/>
                  </a:lnTo>
                  <a:lnTo>
                    <a:pt x="44" y="2"/>
                  </a:lnTo>
                  <a:lnTo>
                    <a:pt x="46" y="2"/>
                  </a:lnTo>
                  <a:lnTo>
                    <a:pt x="48" y="2"/>
                  </a:lnTo>
                  <a:lnTo>
                    <a:pt x="50" y="2"/>
                  </a:lnTo>
                  <a:lnTo>
                    <a:pt x="56" y="4"/>
                  </a:lnTo>
                  <a:lnTo>
                    <a:pt x="58" y="4"/>
                  </a:lnTo>
                  <a:lnTo>
                    <a:pt x="62" y="6"/>
                  </a:lnTo>
                  <a:lnTo>
                    <a:pt x="60" y="6"/>
                  </a:lnTo>
                  <a:lnTo>
                    <a:pt x="58" y="6"/>
                  </a:lnTo>
                  <a:lnTo>
                    <a:pt x="56" y="6"/>
                  </a:lnTo>
                  <a:lnTo>
                    <a:pt x="54" y="8"/>
                  </a:lnTo>
                  <a:lnTo>
                    <a:pt x="52" y="8"/>
                  </a:lnTo>
                  <a:lnTo>
                    <a:pt x="54" y="8"/>
                  </a:lnTo>
                  <a:lnTo>
                    <a:pt x="56" y="8"/>
                  </a:lnTo>
                  <a:lnTo>
                    <a:pt x="58" y="8"/>
                  </a:lnTo>
                  <a:lnTo>
                    <a:pt x="60" y="8"/>
                  </a:lnTo>
                  <a:lnTo>
                    <a:pt x="58" y="8"/>
                  </a:lnTo>
                  <a:lnTo>
                    <a:pt x="56" y="8"/>
                  </a:lnTo>
                  <a:lnTo>
                    <a:pt x="54" y="10"/>
                  </a:lnTo>
                  <a:lnTo>
                    <a:pt x="52" y="10"/>
                  </a:lnTo>
                  <a:lnTo>
                    <a:pt x="50" y="10"/>
                  </a:lnTo>
                  <a:lnTo>
                    <a:pt x="52" y="10"/>
                  </a:lnTo>
                  <a:lnTo>
                    <a:pt x="56" y="10"/>
                  </a:lnTo>
                  <a:lnTo>
                    <a:pt x="58" y="10"/>
                  </a:lnTo>
                  <a:lnTo>
                    <a:pt x="58" y="8"/>
                  </a:lnTo>
                  <a:lnTo>
                    <a:pt x="58" y="10"/>
                  </a:lnTo>
                  <a:lnTo>
                    <a:pt x="60" y="10"/>
                  </a:lnTo>
                  <a:lnTo>
                    <a:pt x="60" y="12"/>
                  </a:lnTo>
                  <a:lnTo>
                    <a:pt x="58" y="12"/>
                  </a:lnTo>
                  <a:lnTo>
                    <a:pt x="56" y="12"/>
                  </a:lnTo>
                  <a:lnTo>
                    <a:pt x="54" y="12"/>
                  </a:lnTo>
                  <a:lnTo>
                    <a:pt x="52" y="12"/>
                  </a:lnTo>
                  <a:lnTo>
                    <a:pt x="50" y="12"/>
                  </a:lnTo>
                  <a:lnTo>
                    <a:pt x="54" y="12"/>
                  </a:lnTo>
                  <a:lnTo>
                    <a:pt x="56" y="14"/>
                  </a:lnTo>
                  <a:lnTo>
                    <a:pt x="58" y="14"/>
                  </a:lnTo>
                  <a:lnTo>
                    <a:pt x="58" y="16"/>
                  </a:lnTo>
                  <a:lnTo>
                    <a:pt x="56" y="16"/>
                  </a:lnTo>
                  <a:lnTo>
                    <a:pt x="56" y="18"/>
                  </a:lnTo>
                  <a:lnTo>
                    <a:pt x="54" y="18"/>
                  </a:lnTo>
                  <a:lnTo>
                    <a:pt x="54" y="16"/>
                  </a:lnTo>
                  <a:lnTo>
                    <a:pt x="52" y="16"/>
                  </a:lnTo>
                  <a:lnTo>
                    <a:pt x="50" y="16"/>
                  </a:lnTo>
                  <a:lnTo>
                    <a:pt x="52" y="18"/>
                  </a:lnTo>
                  <a:lnTo>
                    <a:pt x="54" y="18"/>
                  </a:lnTo>
                  <a:lnTo>
                    <a:pt x="56" y="18"/>
                  </a:lnTo>
                  <a:lnTo>
                    <a:pt x="56" y="20"/>
                  </a:lnTo>
                  <a:lnTo>
                    <a:pt x="54" y="20"/>
                  </a:lnTo>
                  <a:lnTo>
                    <a:pt x="52" y="20"/>
                  </a:lnTo>
                  <a:lnTo>
                    <a:pt x="50" y="20"/>
                  </a:lnTo>
                  <a:lnTo>
                    <a:pt x="52" y="20"/>
                  </a:lnTo>
                  <a:lnTo>
                    <a:pt x="54" y="20"/>
                  </a:lnTo>
                  <a:lnTo>
                    <a:pt x="56" y="20"/>
                  </a:lnTo>
                  <a:lnTo>
                    <a:pt x="56" y="22"/>
                  </a:lnTo>
                  <a:lnTo>
                    <a:pt x="56" y="24"/>
                  </a:lnTo>
                  <a:lnTo>
                    <a:pt x="58" y="24"/>
                  </a:lnTo>
                  <a:lnTo>
                    <a:pt x="58" y="26"/>
                  </a:lnTo>
                  <a:lnTo>
                    <a:pt x="56" y="26"/>
                  </a:lnTo>
                  <a:lnTo>
                    <a:pt x="56" y="28"/>
                  </a:lnTo>
                  <a:lnTo>
                    <a:pt x="58" y="28"/>
                  </a:lnTo>
                  <a:lnTo>
                    <a:pt x="58" y="30"/>
                  </a:lnTo>
                  <a:lnTo>
                    <a:pt x="56" y="30"/>
                  </a:lnTo>
                  <a:lnTo>
                    <a:pt x="58" y="30"/>
                  </a:lnTo>
                  <a:lnTo>
                    <a:pt x="60" y="30"/>
                  </a:lnTo>
                  <a:lnTo>
                    <a:pt x="60" y="32"/>
                  </a:lnTo>
                  <a:lnTo>
                    <a:pt x="60" y="34"/>
                  </a:lnTo>
                  <a:lnTo>
                    <a:pt x="62" y="34"/>
                  </a:lnTo>
                  <a:lnTo>
                    <a:pt x="64" y="36"/>
                  </a:lnTo>
                  <a:lnTo>
                    <a:pt x="66" y="36"/>
                  </a:lnTo>
                  <a:lnTo>
                    <a:pt x="66" y="38"/>
                  </a:lnTo>
                  <a:lnTo>
                    <a:pt x="68" y="38"/>
                  </a:lnTo>
                  <a:lnTo>
                    <a:pt x="70" y="40"/>
                  </a:lnTo>
                  <a:lnTo>
                    <a:pt x="72" y="42"/>
                  </a:lnTo>
                  <a:lnTo>
                    <a:pt x="74" y="42"/>
                  </a:lnTo>
                  <a:lnTo>
                    <a:pt x="76" y="44"/>
                  </a:lnTo>
                  <a:lnTo>
                    <a:pt x="78" y="44"/>
                  </a:lnTo>
                  <a:lnTo>
                    <a:pt x="78" y="46"/>
                  </a:lnTo>
                  <a:lnTo>
                    <a:pt x="80" y="46"/>
                  </a:lnTo>
                  <a:lnTo>
                    <a:pt x="82" y="46"/>
                  </a:lnTo>
                  <a:lnTo>
                    <a:pt x="84" y="46"/>
                  </a:lnTo>
                  <a:lnTo>
                    <a:pt x="84" y="48"/>
                  </a:lnTo>
                  <a:lnTo>
                    <a:pt x="86" y="48"/>
                  </a:lnTo>
                  <a:lnTo>
                    <a:pt x="92" y="48"/>
                  </a:lnTo>
                  <a:lnTo>
                    <a:pt x="94" y="50"/>
                  </a:lnTo>
                  <a:lnTo>
                    <a:pt x="96" y="50"/>
                  </a:lnTo>
                  <a:lnTo>
                    <a:pt x="98" y="50"/>
                  </a:lnTo>
                  <a:lnTo>
                    <a:pt x="100" y="50"/>
                  </a:lnTo>
                  <a:lnTo>
                    <a:pt x="104" y="52"/>
                  </a:lnTo>
                  <a:lnTo>
                    <a:pt x="102" y="54"/>
                  </a:lnTo>
                  <a:lnTo>
                    <a:pt x="100" y="54"/>
                  </a:lnTo>
                  <a:lnTo>
                    <a:pt x="98" y="54"/>
                  </a:lnTo>
                  <a:lnTo>
                    <a:pt x="96" y="54"/>
                  </a:lnTo>
                  <a:lnTo>
                    <a:pt x="92" y="52"/>
                  </a:lnTo>
                  <a:lnTo>
                    <a:pt x="90" y="52"/>
                  </a:lnTo>
                  <a:lnTo>
                    <a:pt x="92" y="52"/>
                  </a:lnTo>
                  <a:lnTo>
                    <a:pt x="94" y="54"/>
                  </a:lnTo>
                  <a:lnTo>
                    <a:pt x="96" y="54"/>
                  </a:lnTo>
                  <a:lnTo>
                    <a:pt x="98" y="54"/>
                  </a:lnTo>
                  <a:lnTo>
                    <a:pt x="100" y="54"/>
                  </a:lnTo>
                  <a:lnTo>
                    <a:pt x="102" y="56"/>
                  </a:lnTo>
                  <a:close/>
                </a:path>
              </a:pathLst>
            </a:custGeom>
            <a:solidFill>
              <a:srgbClr val="FC6800"/>
            </a:solidFill>
            <a:ln w="3175">
              <a:solidFill>
                <a:schemeClr val="bg1"/>
              </a:solidFill>
              <a:prstDash val="sysDot"/>
              <a:round/>
              <a:headEnd/>
              <a:tailEnd/>
            </a:ln>
          </p:spPr>
          <p:txBody>
            <a:bodyPr/>
            <a:lstStyle/>
            <a:p>
              <a:pPr fontAlgn="base">
                <a:spcBef>
                  <a:spcPct val="0"/>
                </a:spcBef>
                <a:spcAft>
                  <a:spcPct val="0"/>
                </a:spcAft>
              </a:pPr>
              <a:endParaRPr lang="de-DE" sz="2400">
                <a:solidFill>
                  <a:srgbClr val="000000"/>
                </a:solidFill>
                <a:cs typeface="Arial" charset="0"/>
              </a:endParaRPr>
            </a:p>
          </p:txBody>
        </p:sp>
        <p:sp>
          <p:nvSpPr>
            <p:cNvPr id="14763" name="Freeform 2845"/>
            <p:cNvSpPr>
              <a:spLocks/>
            </p:cNvSpPr>
            <p:nvPr/>
          </p:nvSpPr>
          <p:spPr bwMode="auto">
            <a:xfrm>
              <a:off x="4909903" y="1477719"/>
              <a:ext cx="32735" cy="13094"/>
            </a:xfrm>
            <a:custGeom>
              <a:avLst/>
              <a:gdLst>
                <a:gd name="T0" fmla="*/ 2147483647 w 36"/>
                <a:gd name="T1" fmla="*/ 2147483647 h 16"/>
                <a:gd name="T2" fmla="*/ 2147483647 w 36"/>
                <a:gd name="T3" fmla="*/ 2147483647 h 16"/>
                <a:gd name="T4" fmla="*/ 2147483647 w 36"/>
                <a:gd name="T5" fmla="*/ 2147483647 h 16"/>
                <a:gd name="T6" fmla="*/ 2147483647 w 36"/>
                <a:gd name="T7" fmla="*/ 2147483647 h 16"/>
                <a:gd name="T8" fmla="*/ 2147483647 w 36"/>
                <a:gd name="T9" fmla="*/ 2147483647 h 16"/>
                <a:gd name="T10" fmla="*/ 2147483647 w 36"/>
                <a:gd name="T11" fmla="*/ 2147483647 h 16"/>
                <a:gd name="T12" fmla="*/ 2147483647 w 36"/>
                <a:gd name="T13" fmla="*/ 2147483647 h 16"/>
                <a:gd name="T14" fmla="*/ 2147483647 w 36"/>
                <a:gd name="T15" fmla="*/ 2147483647 h 16"/>
                <a:gd name="T16" fmla="*/ 2147483647 w 36"/>
                <a:gd name="T17" fmla="*/ 2147483647 h 16"/>
                <a:gd name="T18" fmla="*/ 2147483647 w 36"/>
                <a:gd name="T19" fmla="*/ 2147483647 h 16"/>
                <a:gd name="T20" fmla="*/ 2147483647 w 36"/>
                <a:gd name="T21" fmla="*/ 2147483647 h 16"/>
                <a:gd name="T22" fmla="*/ 2147483647 w 36"/>
                <a:gd name="T23" fmla="*/ 2147483647 h 16"/>
                <a:gd name="T24" fmla="*/ 2147483647 w 36"/>
                <a:gd name="T25" fmla="*/ 2147483647 h 16"/>
                <a:gd name="T26" fmla="*/ 2147483647 w 36"/>
                <a:gd name="T27" fmla="*/ 2147483647 h 16"/>
                <a:gd name="T28" fmla="*/ 2147483647 w 36"/>
                <a:gd name="T29" fmla="*/ 2147483647 h 16"/>
                <a:gd name="T30" fmla="*/ 2147483647 w 36"/>
                <a:gd name="T31" fmla="*/ 2147483647 h 16"/>
                <a:gd name="T32" fmla="*/ 2147483647 w 36"/>
                <a:gd name="T33" fmla="*/ 2147483647 h 16"/>
                <a:gd name="T34" fmla="*/ 2147483647 w 36"/>
                <a:gd name="T35" fmla="*/ 2147483647 h 16"/>
                <a:gd name="T36" fmla="*/ 2147483647 w 36"/>
                <a:gd name="T37" fmla="*/ 2147483647 h 16"/>
                <a:gd name="T38" fmla="*/ 0 w 36"/>
                <a:gd name="T39" fmla="*/ 2147483647 h 16"/>
                <a:gd name="T40" fmla="*/ 2147483647 w 36"/>
                <a:gd name="T41" fmla="*/ 2147483647 h 16"/>
                <a:gd name="T42" fmla="*/ 2147483647 w 36"/>
                <a:gd name="T43" fmla="*/ 2147483647 h 16"/>
                <a:gd name="T44" fmla="*/ 2147483647 w 36"/>
                <a:gd name="T45" fmla="*/ 2147483647 h 16"/>
                <a:gd name="T46" fmla="*/ 2147483647 w 36"/>
                <a:gd name="T47" fmla="*/ 2147483647 h 16"/>
                <a:gd name="T48" fmla="*/ 2147483647 w 36"/>
                <a:gd name="T49" fmla="*/ 2147483647 h 16"/>
                <a:gd name="T50" fmla="*/ 2147483647 w 36"/>
                <a:gd name="T51" fmla="*/ 0 h 16"/>
                <a:gd name="T52" fmla="*/ 2147483647 w 36"/>
                <a:gd name="T53" fmla="*/ 0 h 16"/>
                <a:gd name="T54" fmla="*/ 2147483647 w 36"/>
                <a:gd name="T55" fmla="*/ 0 h 16"/>
                <a:gd name="T56" fmla="*/ 2147483647 w 36"/>
                <a:gd name="T57" fmla="*/ 2147483647 h 16"/>
                <a:gd name="T58" fmla="*/ 2147483647 w 36"/>
                <a:gd name="T59" fmla="*/ 2147483647 h 16"/>
                <a:gd name="T60" fmla="*/ 2147483647 w 36"/>
                <a:gd name="T61" fmla="*/ 2147483647 h 16"/>
                <a:gd name="T62" fmla="*/ 2147483647 w 36"/>
                <a:gd name="T63" fmla="*/ 2147483647 h 16"/>
                <a:gd name="T64" fmla="*/ 2147483647 w 36"/>
                <a:gd name="T65" fmla="*/ 2147483647 h 16"/>
                <a:gd name="T66" fmla="*/ 2147483647 w 36"/>
                <a:gd name="T67" fmla="*/ 2147483647 h 16"/>
                <a:gd name="T68" fmla="*/ 2147483647 w 36"/>
                <a:gd name="T69" fmla="*/ 2147483647 h 16"/>
                <a:gd name="T70" fmla="*/ 2147483647 w 36"/>
                <a:gd name="T71" fmla="*/ 2147483647 h 16"/>
                <a:gd name="T72" fmla="*/ 2147483647 w 36"/>
                <a:gd name="T73" fmla="*/ 2147483647 h 16"/>
                <a:gd name="T74" fmla="*/ 2147483647 w 36"/>
                <a:gd name="T75" fmla="*/ 2147483647 h 16"/>
                <a:gd name="T76" fmla="*/ 2147483647 w 36"/>
                <a:gd name="T77" fmla="*/ 2147483647 h 16"/>
                <a:gd name="T78" fmla="*/ 2147483647 w 36"/>
                <a:gd name="T79" fmla="*/ 2147483647 h 16"/>
                <a:gd name="T80" fmla="*/ 2147483647 w 36"/>
                <a:gd name="T81" fmla="*/ 2147483647 h 16"/>
                <a:gd name="T82" fmla="*/ 2147483647 w 36"/>
                <a:gd name="T83" fmla="*/ 2147483647 h 16"/>
                <a:gd name="T84" fmla="*/ 2147483647 w 36"/>
                <a:gd name="T85" fmla="*/ 2147483647 h 16"/>
                <a:gd name="T86" fmla="*/ 2147483647 w 36"/>
                <a:gd name="T87" fmla="*/ 2147483647 h 16"/>
                <a:gd name="T88" fmla="*/ 2147483647 w 36"/>
                <a:gd name="T89" fmla="*/ 2147483647 h 16"/>
                <a:gd name="T90" fmla="*/ 2147483647 w 36"/>
                <a:gd name="T91" fmla="*/ 2147483647 h 16"/>
                <a:gd name="T92" fmla="*/ 2147483647 w 36"/>
                <a:gd name="T93" fmla="*/ 2147483647 h 1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w 36"/>
                <a:gd name="T142" fmla="*/ 0 h 16"/>
                <a:gd name="T143" fmla="*/ 36 w 36"/>
                <a:gd name="T144" fmla="*/ 16 h 16"/>
              </a:gdLst>
              <a:ahLst/>
              <a:cxnLst>
                <a:cxn ang="T94">
                  <a:pos x="T0" y="T1"/>
                </a:cxn>
                <a:cxn ang="T95">
                  <a:pos x="T2" y="T3"/>
                </a:cxn>
                <a:cxn ang="T96">
                  <a:pos x="T4" y="T5"/>
                </a:cxn>
                <a:cxn ang="T97">
                  <a:pos x="T6" y="T7"/>
                </a:cxn>
                <a:cxn ang="T98">
                  <a:pos x="T8" y="T9"/>
                </a:cxn>
                <a:cxn ang="T99">
                  <a:pos x="T10" y="T11"/>
                </a:cxn>
                <a:cxn ang="T100">
                  <a:pos x="T12" y="T13"/>
                </a:cxn>
                <a:cxn ang="T101">
                  <a:pos x="T14" y="T15"/>
                </a:cxn>
                <a:cxn ang="T102">
                  <a:pos x="T16" y="T17"/>
                </a:cxn>
                <a:cxn ang="T103">
                  <a:pos x="T18" y="T19"/>
                </a:cxn>
                <a:cxn ang="T104">
                  <a:pos x="T20" y="T21"/>
                </a:cxn>
                <a:cxn ang="T105">
                  <a:pos x="T22" y="T23"/>
                </a:cxn>
                <a:cxn ang="T106">
                  <a:pos x="T24" y="T25"/>
                </a:cxn>
                <a:cxn ang="T107">
                  <a:pos x="T26" y="T27"/>
                </a:cxn>
                <a:cxn ang="T108">
                  <a:pos x="T28" y="T29"/>
                </a:cxn>
                <a:cxn ang="T109">
                  <a:pos x="T30" y="T31"/>
                </a:cxn>
                <a:cxn ang="T110">
                  <a:pos x="T32" y="T33"/>
                </a:cxn>
                <a:cxn ang="T111">
                  <a:pos x="T34" y="T35"/>
                </a:cxn>
                <a:cxn ang="T112">
                  <a:pos x="T36" y="T37"/>
                </a:cxn>
                <a:cxn ang="T113">
                  <a:pos x="T38" y="T39"/>
                </a:cxn>
                <a:cxn ang="T114">
                  <a:pos x="T40" y="T41"/>
                </a:cxn>
                <a:cxn ang="T115">
                  <a:pos x="T42" y="T43"/>
                </a:cxn>
                <a:cxn ang="T116">
                  <a:pos x="T44" y="T45"/>
                </a:cxn>
                <a:cxn ang="T117">
                  <a:pos x="T46" y="T47"/>
                </a:cxn>
                <a:cxn ang="T118">
                  <a:pos x="T48" y="T49"/>
                </a:cxn>
                <a:cxn ang="T119">
                  <a:pos x="T50" y="T51"/>
                </a:cxn>
                <a:cxn ang="T120">
                  <a:pos x="T52" y="T53"/>
                </a:cxn>
                <a:cxn ang="T121">
                  <a:pos x="T54" y="T55"/>
                </a:cxn>
                <a:cxn ang="T122">
                  <a:pos x="T56" y="T57"/>
                </a:cxn>
                <a:cxn ang="T123">
                  <a:pos x="T58" y="T59"/>
                </a:cxn>
                <a:cxn ang="T124">
                  <a:pos x="T60" y="T61"/>
                </a:cxn>
                <a:cxn ang="T125">
                  <a:pos x="T62" y="T63"/>
                </a:cxn>
                <a:cxn ang="T126">
                  <a:pos x="T64" y="T65"/>
                </a:cxn>
                <a:cxn ang="T127">
                  <a:pos x="T66" y="T67"/>
                </a:cxn>
                <a:cxn ang="T128">
                  <a:pos x="T68" y="T69"/>
                </a:cxn>
                <a:cxn ang="T129">
                  <a:pos x="T70" y="T71"/>
                </a:cxn>
                <a:cxn ang="T130">
                  <a:pos x="T72" y="T73"/>
                </a:cxn>
                <a:cxn ang="T131">
                  <a:pos x="T74" y="T75"/>
                </a:cxn>
                <a:cxn ang="T132">
                  <a:pos x="T76" y="T77"/>
                </a:cxn>
                <a:cxn ang="T133">
                  <a:pos x="T78" y="T79"/>
                </a:cxn>
                <a:cxn ang="T134">
                  <a:pos x="T80" y="T81"/>
                </a:cxn>
                <a:cxn ang="T135">
                  <a:pos x="T82" y="T83"/>
                </a:cxn>
                <a:cxn ang="T136">
                  <a:pos x="T84" y="T85"/>
                </a:cxn>
                <a:cxn ang="T137">
                  <a:pos x="T86" y="T87"/>
                </a:cxn>
                <a:cxn ang="T138">
                  <a:pos x="T88" y="T89"/>
                </a:cxn>
                <a:cxn ang="T139">
                  <a:pos x="T90" y="T91"/>
                </a:cxn>
                <a:cxn ang="T140">
                  <a:pos x="T92" y="T93"/>
                </a:cxn>
              </a:cxnLst>
              <a:rect l="T141" t="T142" r="T143" b="T144"/>
              <a:pathLst>
                <a:path w="36" h="16">
                  <a:moveTo>
                    <a:pt x="30" y="16"/>
                  </a:moveTo>
                  <a:lnTo>
                    <a:pt x="28" y="16"/>
                  </a:lnTo>
                  <a:lnTo>
                    <a:pt x="26" y="16"/>
                  </a:lnTo>
                  <a:lnTo>
                    <a:pt x="24" y="14"/>
                  </a:lnTo>
                  <a:lnTo>
                    <a:pt x="22" y="14"/>
                  </a:lnTo>
                  <a:lnTo>
                    <a:pt x="24" y="14"/>
                  </a:lnTo>
                  <a:lnTo>
                    <a:pt x="24" y="12"/>
                  </a:lnTo>
                  <a:lnTo>
                    <a:pt x="20" y="12"/>
                  </a:lnTo>
                  <a:lnTo>
                    <a:pt x="18" y="12"/>
                  </a:lnTo>
                  <a:lnTo>
                    <a:pt x="14" y="10"/>
                  </a:lnTo>
                  <a:lnTo>
                    <a:pt x="12" y="10"/>
                  </a:lnTo>
                  <a:lnTo>
                    <a:pt x="14" y="10"/>
                  </a:lnTo>
                  <a:lnTo>
                    <a:pt x="14" y="12"/>
                  </a:lnTo>
                  <a:lnTo>
                    <a:pt x="16" y="12"/>
                  </a:lnTo>
                  <a:lnTo>
                    <a:pt x="14" y="12"/>
                  </a:lnTo>
                  <a:lnTo>
                    <a:pt x="6" y="8"/>
                  </a:lnTo>
                  <a:lnTo>
                    <a:pt x="4" y="8"/>
                  </a:lnTo>
                  <a:lnTo>
                    <a:pt x="4" y="6"/>
                  </a:lnTo>
                  <a:lnTo>
                    <a:pt x="2" y="6"/>
                  </a:lnTo>
                  <a:lnTo>
                    <a:pt x="0" y="4"/>
                  </a:lnTo>
                  <a:lnTo>
                    <a:pt x="2" y="4"/>
                  </a:lnTo>
                  <a:lnTo>
                    <a:pt x="4" y="4"/>
                  </a:lnTo>
                  <a:lnTo>
                    <a:pt x="6" y="4"/>
                  </a:lnTo>
                  <a:lnTo>
                    <a:pt x="4" y="4"/>
                  </a:lnTo>
                  <a:lnTo>
                    <a:pt x="2" y="2"/>
                  </a:lnTo>
                  <a:lnTo>
                    <a:pt x="4" y="0"/>
                  </a:lnTo>
                  <a:lnTo>
                    <a:pt x="6" y="0"/>
                  </a:lnTo>
                  <a:lnTo>
                    <a:pt x="8" y="0"/>
                  </a:lnTo>
                  <a:lnTo>
                    <a:pt x="12" y="2"/>
                  </a:lnTo>
                  <a:lnTo>
                    <a:pt x="14" y="2"/>
                  </a:lnTo>
                  <a:lnTo>
                    <a:pt x="16" y="2"/>
                  </a:lnTo>
                  <a:lnTo>
                    <a:pt x="16" y="4"/>
                  </a:lnTo>
                  <a:lnTo>
                    <a:pt x="20" y="4"/>
                  </a:lnTo>
                  <a:lnTo>
                    <a:pt x="22" y="6"/>
                  </a:lnTo>
                  <a:lnTo>
                    <a:pt x="24" y="6"/>
                  </a:lnTo>
                  <a:lnTo>
                    <a:pt x="26" y="6"/>
                  </a:lnTo>
                  <a:lnTo>
                    <a:pt x="28" y="8"/>
                  </a:lnTo>
                  <a:lnTo>
                    <a:pt x="32" y="10"/>
                  </a:lnTo>
                  <a:lnTo>
                    <a:pt x="34" y="10"/>
                  </a:lnTo>
                  <a:lnTo>
                    <a:pt x="36" y="12"/>
                  </a:lnTo>
                  <a:lnTo>
                    <a:pt x="36" y="14"/>
                  </a:lnTo>
                  <a:lnTo>
                    <a:pt x="34" y="16"/>
                  </a:lnTo>
                  <a:lnTo>
                    <a:pt x="32" y="16"/>
                  </a:lnTo>
                  <a:lnTo>
                    <a:pt x="32" y="14"/>
                  </a:lnTo>
                  <a:lnTo>
                    <a:pt x="30" y="14"/>
                  </a:lnTo>
                  <a:lnTo>
                    <a:pt x="30" y="16"/>
                  </a:lnTo>
                  <a:close/>
                </a:path>
              </a:pathLst>
            </a:custGeom>
            <a:solidFill>
              <a:srgbClr val="FC6800"/>
            </a:solidFill>
            <a:ln w="3175">
              <a:solidFill>
                <a:schemeClr val="bg1"/>
              </a:solidFill>
              <a:prstDash val="sysDot"/>
              <a:round/>
              <a:headEnd/>
              <a:tailEnd/>
            </a:ln>
          </p:spPr>
          <p:txBody>
            <a:bodyPr/>
            <a:lstStyle/>
            <a:p>
              <a:pPr fontAlgn="base">
                <a:spcBef>
                  <a:spcPct val="0"/>
                </a:spcBef>
                <a:spcAft>
                  <a:spcPct val="0"/>
                </a:spcAft>
              </a:pPr>
              <a:endParaRPr lang="de-DE" sz="2400">
                <a:solidFill>
                  <a:srgbClr val="000000"/>
                </a:solidFill>
                <a:cs typeface="Arial" charset="0"/>
              </a:endParaRPr>
            </a:p>
          </p:txBody>
        </p:sp>
        <p:sp>
          <p:nvSpPr>
            <p:cNvPr id="14764" name="Freeform 2846"/>
            <p:cNvSpPr>
              <a:spLocks/>
            </p:cNvSpPr>
            <p:nvPr/>
          </p:nvSpPr>
          <p:spPr bwMode="auto">
            <a:xfrm>
              <a:off x="4777655" y="1493432"/>
              <a:ext cx="31425" cy="13094"/>
            </a:xfrm>
            <a:custGeom>
              <a:avLst/>
              <a:gdLst>
                <a:gd name="T0" fmla="*/ 2147483647 w 34"/>
                <a:gd name="T1" fmla="*/ 2147483647 h 16"/>
                <a:gd name="T2" fmla="*/ 2147483647 w 34"/>
                <a:gd name="T3" fmla="*/ 2147483647 h 16"/>
                <a:gd name="T4" fmla="*/ 0 w 34"/>
                <a:gd name="T5" fmla="*/ 2147483647 h 16"/>
                <a:gd name="T6" fmla="*/ 0 w 34"/>
                <a:gd name="T7" fmla="*/ 2147483647 h 16"/>
                <a:gd name="T8" fmla="*/ 2147483647 w 34"/>
                <a:gd name="T9" fmla="*/ 2147483647 h 16"/>
                <a:gd name="T10" fmla="*/ 2147483647 w 34"/>
                <a:gd name="T11" fmla="*/ 2147483647 h 16"/>
                <a:gd name="T12" fmla="*/ 2147483647 w 34"/>
                <a:gd name="T13" fmla="*/ 0 h 16"/>
                <a:gd name="T14" fmla="*/ 2147483647 w 34"/>
                <a:gd name="T15" fmla="*/ 0 h 16"/>
                <a:gd name="T16" fmla="*/ 2147483647 w 34"/>
                <a:gd name="T17" fmla="*/ 0 h 16"/>
                <a:gd name="T18" fmla="*/ 2147483647 w 34"/>
                <a:gd name="T19" fmla="*/ 0 h 16"/>
                <a:gd name="T20" fmla="*/ 2147483647 w 34"/>
                <a:gd name="T21" fmla="*/ 0 h 16"/>
                <a:gd name="T22" fmla="*/ 2147483647 w 34"/>
                <a:gd name="T23" fmla="*/ 0 h 16"/>
                <a:gd name="T24" fmla="*/ 2147483647 w 34"/>
                <a:gd name="T25" fmla="*/ 0 h 16"/>
                <a:gd name="T26" fmla="*/ 2147483647 w 34"/>
                <a:gd name="T27" fmla="*/ 0 h 16"/>
                <a:gd name="T28" fmla="*/ 2147483647 w 34"/>
                <a:gd name="T29" fmla="*/ 2147483647 h 16"/>
                <a:gd name="T30" fmla="*/ 2147483647 w 34"/>
                <a:gd name="T31" fmla="*/ 2147483647 h 16"/>
                <a:gd name="T32" fmla="*/ 2147483647 w 34"/>
                <a:gd name="T33" fmla="*/ 2147483647 h 16"/>
                <a:gd name="T34" fmla="*/ 2147483647 w 34"/>
                <a:gd name="T35" fmla="*/ 2147483647 h 16"/>
                <a:gd name="T36" fmla="*/ 2147483647 w 34"/>
                <a:gd name="T37" fmla="*/ 2147483647 h 16"/>
                <a:gd name="T38" fmla="*/ 2147483647 w 34"/>
                <a:gd name="T39" fmla="*/ 2147483647 h 16"/>
                <a:gd name="T40" fmla="*/ 2147483647 w 34"/>
                <a:gd name="T41" fmla="*/ 2147483647 h 16"/>
                <a:gd name="T42" fmla="*/ 2147483647 w 34"/>
                <a:gd name="T43" fmla="*/ 2147483647 h 16"/>
                <a:gd name="T44" fmla="*/ 2147483647 w 34"/>
                <a:gd name="T45" fmla="*/ 2147483647 h 16"/>
                <a:gd name="T46" fmla="*/ 2147483647 w 34"/>
                <a:gd name="T47" fmla="*/ 2147483647 h 16"/>
                <a:gd name="T48" fmla="*/ 2147483647 w 34"/>
                <a:gd name="T49" fmla="*/ 2147483647 h 16"/>
                <a:gd name="T50" fmla="*/ 2147483647 w 34"/>
                <a:gd name="T51" fmla="*/ 2147483647 h 16"/>
                <a:gd name="T52" fmla="*/ 2147483647 w 34"/>
                <a:gd name="T53" fmla="*/ 2147483647 h 16"/>
                <a:gd name="T54" fmla="*/ 2147483647 w 34"/>
                <a:gd name="T55" fmla="*/ 2147483647 h 16"/>
                <a:gd name="T56" fmla="*/ 2147483647 w 34"/>
                <a:gd name="T57" fmla="*/ 2147483647 h 16"/>
                <a:gd name="T58" fmla="*/ 2147483647 w 34"/>
                <a:gd name="T59" fmla="*/ 2147483647 h 16"/>
                <a:gd name="T60" fmla="*/ 2147483647 w 34"/>
                <a:gd name="T61" fmla="*/ 2147483647 h 16"/>
                <a:gd name="T62" fmla="*/ 2147483647 w 34"/>
                <a:gd name="T63" fmla="*/ 2147483647 h 16"/>
                <a:gd name="T64" fmla="*/ 2147483647 w 34"/>
                <a:gd name="T65" fmla="*/ 2147483647 h 16"/>
                <a:gd name="T66" fmla="*/ 2147483647 w 34"/>
                <a:gd name="T67" fmla="*/ 2147483647 h 16"/>
                <a:gd name="T68" fmla="*/ 2147483647 w 34"/>
                <a:gd name="T69" fmla="*/ 2147483647 h 16"/>
                <a:gd name="T70" fmla="*/ 2147483647 w 34"/>
                <a:gd name="T71" fmla="*/ 2147483647 h 1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w 34"/>
                <a:gd name="T109" fmla="*/ 0 h 16"/>
                <a:gd name="T110" fmla="*/ 34 w 34"/>
                <a:gd name="T111" fmla="*/ 16 h 16"/>
              </a:gdLst>
              <a:ahLst/>
              <a:cxnLst>
                <a:cxn ang="T72">
                  <a:pos x="T0" y="T1"/>
                </a:cxn>
                <a:cxn ang="T73">
                  <a:pos x="T2" y="T3"/>
                </a:cxn>
                <a:cxn ang="T74">
                  <a:pos x="T4" y="T5"/>
                </a:cxn>
                <a:cxn ang="T75">
                  <a:pos x="T6" y="T7"/>
                </a:cxn>
                <a:cxn ang="T76">
                  <a:pos x="T8" y="T9"/>
                </a:cxn>
                <a:cxn ang="T77">
                  <a:pos x="T10" y="T11"/>
                </a:cxn>
                <a:cxn ang="T78">
                  <a:pos x="T12" y="T13"/>
                </a:cxn>
                <a:cxn ang="T79">
                  <a:pos x="T14" y="T15"/>
                </a:cxn>
                <a:cxn ang="T80">
                  <a:pos x="T16" y="T17"/>
                </a:cxn>
                <a:cxn ang="T81">
                  <a:pos x="T18" y="T19"/>
                </a:cxn>
                <a:cxn ang="T82">
                  <a:pos x="T20" y="T21"/>
                </a:cxn>
                <a:cxn ang="T83">
                  <a:pos x="T22" y="T23"/>
                </a:cxn>
                <a:cxn ang="T84">
                  <a:pos x="T24" y="T25"/>
                </a:cxn>
                <a:cxn ang="T85">
                  <a:pos x="T26" y="T27"/>
                </a:cxn>
                <a:cxn ang="T86">
                  <a:pos x="T28" y="T29"/>
                </a:cxn>
                <a:cxn ang="T87">
                  <a:pos x="T30" y="T31"/>
                </a:cxn>
                <a:cxn ang="T88">
                  <a:pos x="T32" y="T33"/>
                </a:cxn>
                <a:cxn ang="T89">
                  <a:pos x="T34" y="T35"/>
                </a:cxn>
                <a:cxn ang="T90">
                  <a:pos x="T36" y="T37"/>
                </a:cxn>
                <a:cxn ang="T91">
                  <a:pos x="T38" y="T39"/>
                </a:cxn>
                <a:cxn ang="T92">
                  <a:pos x="T40" y="T41"/>
                </a:cxn>
                <a:cxn ang="T93">
                  <a:pos x="T42" y="T43"/>
                </a:cxn>
                <a:cxn ang="T94">
                  <a:pos x="T44" y="T45"/>
                </a:cxn>
                <a:cxn ang="T95">
                  <a:pos x="T46" y="T47"/>
                </a:cxn>
                <a:cxn ang="T96">
                  <a:pos x="T48" y="T49"/>
                </a:cxn>
                <a:cxn ang="T97">
                  <a:pos x="T50" y="T51"/>
                </a:cxn>
                <a:cxn ang="T98">
                  <a:pos x="T52" y="T53"/>
                </a:cxn>
                <a:cxn ang="T99">
                  <a:pos x="T54" y="T55"/>
                </a:cxn>
                <a:cxn ang="T100">
                  <a:pos x="T56" y="T57"/>
                </a:cxn>
                <a:cxn ang="T101">
                  <a:pos x="T58" y="T59"/>
                </a:cxn>
                <a:cxn ang="T102">
                  <a:pos x="T60" y="T61"/>
                </a:cxn>
                <a:cxn ang="T103">
                  <a:pos x="T62" y="T63"/>
                </a:cxn>
                <a:cxn ang="T104">
                  <a:pos x="T64" y="T65"/>
                </a:cxn>
                <a:cxn ang="T105">
                  <a:pos x="T66" y="T67"/>
                </a:cxn>
                <a:cxn ang="T106">
                  <a:pos x="T68" y="T69"/>
                </a:cxn>
                <a:cxn ang="T107">
                  <a:pos x="T70" y="T71"/>
                </a:cxn>
              </a:cxnLst>
              <a:rect l="T108" t="T109" r="T110" b="T111"/>
              <a:pathLst>
                <a:path w="34" h="16">
                  <a:moveTo>
                    <a:pt x="2" y="8"/>
                  </a:moveTo>
                  <a:lnTo>
                    <a:pt x="2" y="6"/>
                  </a:lnTo>
                  <a:lnTo>
                    <a:pt x="0" y="6"/>
                  </a:lnTo>
                  <a:lnTo>
                    <a:pt x="0" y="4"/>
                  </a:lnTo>
                  <a:lnTo>
                    <a:pt x="2" y="4"/>
                  </a:lnTo>
                  <a:lnTo>
                    <a:pt x="2" y="2"/>
                  </a:lnTo>
                  <a:lnTo>
                    <a:pt x="4" y="0"/>
                  </a:lnTo>
                  <a:lnTo>
                    <a:pt x="8" y="0"/>
                  </a:lnTo>
                  <a:lnTo>
                    <a:pt x="10" y="0"/>
                  </a:lnTo>
                  <a:lnTo>
                    <a:pt x="12" y="0"/>
                  </a:lnTo>
                  <a:lnTo>
                    <a:pt x="14" y="0"/>
                  </a:lnTo>
                  <a:lnTo>
                    <a:pt x="16" y="0"/>
                  </a:lnTo>
                  <a:lnTo>
                    <a:pt x="18" y="0"/>
                  </a:lnTo>
                  <a:lnTo>
                    <a:pt x="20" y="0"/>
                  </a:lnTo>
                  <a:lnTo>
                    <a:pt x="22" y="2"/>
                  </a:lnTo>
                  <a:lnTo>
                    <a:pt x="26" y="2"/>
                  </a:lnTo>
                  <a:lnTo>
                    <a:pt x="30" y="4"/>
                  </a:lnTo>
                  <a:lnTo>
                    <a:pt x="34" y="6"/>
                  </a:lnTo>
                  <a:lnTo>
                    <a:pt x="34" y="8"/>
                  </a:lnTo>
                  <a:lnTo>
                    <a:pt x="32" y="10"/>
                  </a:lnTo>
                  <a:lnTo>
                    <a:pt x="32" y="8"/>
                  </a:lnTo>
                  <a:lnTo>
                    <a:pt x="32" y="6"/>
                  </a:lnTo>
                  <a:lnTo>
                    <a:pt x="30" y="6"/>
                  </a:lnTo>
                  <a:lnTo>
                    <a:pt x="28" y="8"/>
                  </a:lnTo>
                  <a:lnTo>
                    <a:pt x="28" y="10"/>
                  </a:lnTo>
                  <a:lnTo>
                    <a:pt x="28" y="12"/>
                  </a:lnTo>
                  <a:lnTo>
                    <a:pt x="26" y="12"/>
                  </a:lnTo>
                  <a:lnTo>
                    <a:pt x="24" y="14"/>
                  </a:lnTo>
                  <a:lnTo>
                    <a:pt x="22" y="14"/>
                  </a:lnTo>
                  <a:lnTo>
                    <a:pt x="18" y="14"/>
                  </a:lnTo>
                  <a:lnTo>
                    <a:pt x="16" y="16"/>
                  </a:lnTo>
                  <a:lnTo>
                    <a:pt x="14" y="16"/>
                  </a:lnTo>
                  <a:lnTo>
                    <a:pt x="10" y="16"/>
                  </a:lnTo>
                  <a:lnTo>
                    <a:pt x="4" y="12"/>
                  </a:lnTo>
                  <a:lnTo>
                    <a:pt x="2" y="12"/>
                  </a:lnTo>
                  <a:lnTo>
                    <a:pt x="2" y="8"/>
                  </a:lnTo>
                  <a:close/>
                </a:path>
              </a:pathLst>
            </a:custGeom>
            <a:solidFill>
              <a:srgbClr val="FC6800"/>
            </a:solidFill>
            <a:ln w="3175">
              <a:solidFill>
                <a:schemeClr val="bg1"/>
              </a:solidFill>
              <a:prstDash val="sysDot"/>
              <a:round/>
              <a:headEnd/>
              <a:tailEnd/>
            </a:ln>
          </p:spPr>
          <p:txBody>
            <a:bodyPr/>
            <a:lstStyle/>
            <a:p>
              <a:pPr fontAlgn="base">
                <a:spcBef>
                  <a:spcPct val="0"/>
                </a:spcBef>
                <a:spcAft>
                  <a:spcPct val="0"/>
                </a:spcAft>
              </a:pPr>
              <a:endParaRPr lang="de-DE" sz="2400">
                <a:solidFill>
                  <a:srgbClr val="000000"/>
                </a:solidFill>
                <a:cs typeface="Arial" charset="0"/>
              </a:endParaRPr>
            </a:p>
          </p:txBody>
        </p:sp>
        <p:sp>
          <p:nvSpPr>
            <p:cNvPr id="14765" name="Freeform 2847"/>
            <p:cNvSpPr>
              <a:spLocks/>
            </p:cNvSpPr>
            <p:nvPr/>
          </p:nvSpPr>
          <p:spPr bwMode="auto">
            <a:xfrm>
              <a:off x="5331526" y="1341543"/>
              <a:ext cx="64160" cy="19641"/>
            </a:xfrm>
            <a:custGeom>
              <a:avLst/>
              <a:gdLst>
                <a:gd name="T0" fmla="*/ 2147483647 w 70"/>
                <a:gd name="T1" fmla="*/ 2147483647 h 24"/>
                <a:gd name="T2" fmla="*/ 2147483647 w 70"/>
                <a:gd name="T3" fmla="*/ 2147483647 h 24"/>
                <a:gd name="T4" fmla="*/ 2147483647 w 70"/>
                <a:gd name="T5" fmla="*/ 2147483647 h 24"/>
                <a:gd name="T6" fmla="*/ 2147483647 w 70"/>
                <a:gd name="T7" fmla="*/ 2147483647 h 24"/>
                <a:gd name="T8" fmla="*/ 2147483647 w 70"/>
                <a:gd name="T9" fmla="*/ 0 h 24"/>
                <a:gd name="T10" fmla="*/ 2147483647 w 70"/>
                <a:gd name="T11" fmla="*/ 0 h 24"/>
                <a:gd name="T12" fmla="*/ 2147483647 w 70"/>
                <a:gd name="T13" fmla="*/ 2147483647 h 24"/>
                <a:gd name="T14" fmla="*/ 2147483647 w 70"/>
                <a:gd name="T15" fmla="*/ 2147483647 h 24"/>
                <a:gd name="T16" fmla="*/ 2147483647 w 70"/>
                <a:gd name="T17" fmla="*/ 2147483647 h 24"/>
                <a:gd name="T18" fmla="*/ 2147483647 w 70"/>
                <a:gd name="T19" fmla="*/ 2147483647 h 24"/>
                <a:gd name="T20" fmla="*/ 2147483647 w 70"/>
                <a:gd name="T21" fmla="*/ 2147483647 h 24"/>
                <a:gd name="T22" fmla="*/ 2147483647 w 70"/>
                <a:gd name="T23" fmla="*/ 2147483647 h 24"/>
                <a:gd name="T24" fmla="*/ 2147483647 w 70"/>
                <a:gd name="T25" fmla="*/ 2147483647 h 24"/>
                <a:gd name="T26" fmla="*/ 2147483647 w 70"/>
                <a:gd name="T27" fmla="*/ 2147483647 h 24"/>
                <a:gd name="T28" fmla="*/ 2147483647 w 70"/>
                <a:gd name="T29" fmla="*/ 2147483647 h 24"/>
                <a:gd name="T30" fmla="*/ 2147483647 w 70"/>
                <a:gd name="T31" fmla="*/ 2147483647 h 24"/>
                <a:gd name="T32" fmla="*/ 2147483647 w 70"/>
                <a:gd name="T33" fmla="*/ 2147483647 h 24"/>
                <a:gd name="T34" fmla="*/ 2147483647 w 70"/>
                <a:gd name="T35" fmla="*/ 2147483647 h 24"/>
                <a:gd name="T36" fmla="*/ 2147483647 w 70"/>
                <a:gd name="T37" fmla="*/ 2147483647 h 24"/>
                <a:gd name="T38" fmla="*/ 2147483647 w 70"/>
                <a:gd name="T39" fmla="*/ 2147483647 h 24"/>
                <a:gd name="T40" fmla="*/ 2147483647 w 70"/>
                <a:gd name="T41" fmla="*/ 2147483647 h 24"/>
                <a:gd name="T42" fmla="*/ 2147483647 w 70"/>
                <a:gd name="T43" fmla="*/ 2147483647 h 24"/>
                <a:gd name="T44" fmla="*/ 2147483647 w 70"/>
                <a:gd name="T45" fmla="*/ 2147483647 h 24"/>
                <a:gd name="T46" fmla="*/ 2147483647 w 70"/>
                <a:gd name="T47" fmla="*/ 2147483647 h 24"/>
                <a:gd name="T48" fmla="*/ 2147483647 w 70"/>
                <a:gd name="T49" fmla="*/ 2147483647 h 24"/>
                <a:gd name="T50" fmla="*/ 2147483647 w 70"/>
                <a:gd name="T51" fmla="*/ 2147483647 h 24"/>
                <a:gd name="T52" fmla="*/ 2147483647 w 70"/>
                <a:gd name="T53" fmla="*/ 2147483647 h 24"/>
                <a:gd name="T54" fmla="*/ 2147483647 w 70"/>
                <a:gd name="T55" fmla="*/ 2147483647 h 24"/>
                <a:gd name="T56" fmla="*/ 2147483647 w 70"/>
                <a:gd name="T57" fmla="*/ 2147483647 h 24"/>
                <a:gd name="T58" fmla="*/ 2147483647 w 70"/>
                <a:gd name="T59" fmla="*/ 2147483647 h 24"/>
                <a:gd name="T60" fmla="*/ 2147483647 w 70"/>
                <a:gd name="T61" fmla="*/ 2147483647 h 24"/>
                <a:gd name="T62" fmla="*/ 2147483647 w 70"/>
                <a:gd name="T63" fmla="*/ 2147483647 h 24"/>
                <a:gd name="T64" fmla="*/ 2147483647 w 70"/>
                <a:gd name="T65" fmla="*/ 2147483647 h 24"/>
                <a:gd name="T66" fmla="*/ 2147483647 w 70"/>
                <a:gd name="T67" fmla="*/ 2147483647 h 24"/>
                <a:gd name="T68" fmla="*/ 2147483647 w 70"/>
                <a:gd name="T69" fmla="*/ 2147483647 h 24"/>
                <a:gd name="T70" fmla="*/ 2147483647 w 70"/>
                <a:gd name="T71" fmla="*/ 2147483647 h 24"/>
                <a:gd name="T72" fmla="*/ 2147483647 w 70"/>
                <a:gd name="T73" fmla="*/ 2147483647 h 24"/>
                <a:gd name="T74" fmla="*/ 2147483647 w 70"/>
                <a:gd name="T75" fmla="*/ 2147483647 h 24"/>
                <a:gd name="T76" fmla="*/ 2147483647 w 70"/>
                <a:gd name="T77" fmla="*/ 2147483647 h 24"/>
                <a:gd name="T78" fmla="*/ 2147483647 w 70"/>
                <a:gd name="T79" fmla="*/ 2147483647 h 24"/>
                <a:gd name="T80" fmla="*/ 2147483647 w 70"/>
                <a:gd name="T81" fmla="*/ 2147483647 h 24"/>
                <a:gd name="T82" fmla="*/ 2147483647 w 70"/>
                <a:gd name="T83" fmla="*/ 2147483647 h 24"/>
                <a:gd name="T84" fmla="*/ 2147483647 w 70"/>
                <a:gd name="T85" fmla="*/ 2147483647 h 24"/>
                <a:gd name="T86" fmla="*/ 0 w 70"/>
                <a:gd name="T87" fmla="*/ 2147483647 h 24"/>
                <a:gd name="T88" fmla="*/ 2147483647 w 70"/>
                <a:gd name="T89" fmla="*/ 2147483647 h 24"/>
                <a:gd name="T90" fmla="*/ 2147483647 w 70"/>
                <a:gd name="T91" fmla="*/ 2147483647 h 24"/>
                <a:gd name="T92" fmla="*/ 2147483647 w 70"/>
                <a:gd name="T93" fmla="*/ 2147483647 h 24"/>
                <a:gd name="T94" fmla="*/ 0 w 70"/>
                <a:gd name="T95" fmla="*/ 2147483647 h 24"/>
                <a:gd name="T96" fmla="*/ 2147483647 w 70"/>
                <a:gd name="T97" fmla="*/ 2147483647 h 24"/>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w 70"/>
                <a:gd name="T148" fmla="*/ 0 h 24"/>
                <a:gd name="T149" fmla="*/ 70 w 70"/>
                <a:gd name="T150" fmla="*/ 24 h 24"/>
              </a:gdLst>
              <a:ahLst/>
              <a:cxnLst>
                <a:cxn ang="T98">
                  <a:pos x="T0" y="T1"/>
                </a:cxn>
                <a:cxn ang="T99">
                  <a:pos x="T2" y="T3"/>
                </a:cxn>
                <a:cxn ang="T100">
                  <a:pos x="T4" y="T5"/>
                </a:cxn>
                <a:cxn ang="T101">
                  <a:pos x="T6" y="T7"/>
                </a:cxn>
                <a:cxn ang="T102">
                  <a:pos x="T8" y="T9"/>
                </a:cxn>
                <a:cxn ang="T103">
                  <a:pos x="T10" y="T11"/>
                </a:cxn>
                <a:cxn ang="T104">
                  <a:pos x="T12" y="T13"/>
                </a:cxn>
                <a:cxn ang="T105">
                  <a:pos x="T14" y="T15"/>
                </a:cxn>
                <a:cxn ang="T106">
                  <a:pos x="T16" y="T17"/>
                </a:cxn>
                <a:cxn ang="T107">
                  <a:pos x="T18" y="T19"/>
                </a:cxn>
                <a:cxn ang="T108">
                  <a:pos x="T20" y="T21"/>
                </a:cxn>
                <a:cxn ang="T109">
                  <a:pos x="T22" y="T23"/>
                </a:cxn>
                <a:cxn ang="T110">
                  <a:pos x="T24" y="T25"/>
                </a:cxn>
                <a:cxn ang="T111">
                  <a:pos x="T26" y="T27"/>
                </a:cxn>
                <a:cxn ang="T112">
                  <a:pos x="T28" y="T29"/>
                </a:cxn>
                <a:cxn ang="T113">
                  <a:pos x="T30" y="T31"/>
                </a:cxn>
                <a:cxn ang="T114">
                  <a:pos x="T32" y="T33"/>
                </a:cxn>
                <a:cxn ang="T115">
                  <a:pos x="T34" y="T35"/>
                </a:cxn>
                <a:cxn ang="T116">
                  <a:pos x="T36" y="T37"/>
                </a:cxn>
                <a:cxn ang="T117">
                  <a:pos x="T38" y="T39"/>
                </a:cxn>
                <a:cxn ang="T118">
                  <a:pos x="T40" y="T41"/>
                </a:cxn>
                <a:cxn ang="T119">
                  <a:pos x="T42" y="T43"/>
                </a:cxn>
                <a:cxn ang="T120">
                  <a:pos x="T44" y="T45"/>
                </a:cxn>
                <a:cxn ang="T121">
                  <a:pos x="T46" y="T47"/>
                </a:cxn>
                <a:cxn ang="T122">
                  <a:pos x="T48" y="T49"/>
                </a:cxn>
                <a:cxn ang="T123">
                  <a:pos x="T50" y="T51"/>
                </a:cxn>
                <a:cxn ang="T124">
                  <a:pos x="T52" y="T53"/>
                </a:cxn>
                <a:cxn ang="T125">
                  <a:pos x="T54" y="T55"/>
                </a:cxn>
                <a:cxn ang="T126">
                  <a:pos x="T56" y="T57"/>
                </a:cxn>
                <a:cxn ang="T127">
                  <a:pos x="T58" y="T59"/>
                </a:cxn>
                <a:cxn ang="T128">
                  <a:pos x="T60" y="T61"/>
                </a:cxn>
                <a:cxn ang="T129">
                  <a:pos x="T62" y="T63"/>
                </a:cxn>
                <a:cxn ang="T130">
                  <a:pos x="T64" y="T65"/>
                </a:cxn>
                <a:cxn ang="T131">
                  <a:pos x="T66" y="T67"/>
                </a:cxn>
                <a:cxn ang="T132">
                  <a:pos x="T68" y="T69"/>
                </a:cxn>
                <a:cxn ang="T133">
                  <a:pos x="T70" y="T71"/>
                </a:cxn>
                <a:cxn ang="T134">
                  <a:pos x="T72" y="T73"/>
                </a:cxn>
                <a:cxn ang="T135">
                  <a:pos x="T74" y="T75"/>
                </a:cxn>
                <a:cxn ang="T136">
                  <a:pos x="T76" y="T77"/>
                </a:cxn>
                <a:cxn ang="T137">
                  <a:pos x="T78" y="T79"/>
                </a:cxn>
                <a:cxn ang="T138">
                  <a:pos x="T80" y="T81"/>
                </a:cxn>
                <a:cxn ang="T139">
                  <a:pos x="T82" y="T83"/>
                </a:cxn>
                <a:cxn ang="T140">
                  <a:pos x="T84" y="T85"/>
                </a:cxn>
                <a:cxn ang="T141">
                  <a:pos x="T86" y="T87"/>
                </a:cxn>
                <a:cxn ang="T142">
                  <a:pos x="T88" y="T89"/>
                </a:cxn>
                <a:cxn ang="T143">
                  <a:pos x="T90" y="T91"/>
                </a:cxn>
                <a:cxn ang="T144">
                  <a:pos x="T92" y="T93"/>
                </a:cxn>
                <a:cxn ang="T145">
                  <a:pos x="T94" y="T95"/>
                </a:cxn>
                <a:cxn ang="T146">
                  <a:pos x="T96" y="T97"/>
                </a:cxn>
              </a:cxnLst>
              <a:rect l="T147" t="T148" r="T149" b="T150"/>
              <a:pathLst>
                <a:path w="70" h="24">
                  <a:moveTo>
                    <a:pt x="4" y="4"/>
                  </a:moveTo>
                  <a:lnTo>
                    <a:pt x="4" y="2"/>
                  </a:lnTo>
                  <a:lnTo>
                    <a:pt x="6" y="2"/>
                  </a:lnTo>
                  <a:lnTo>
                    <a:pt x="8" y="2"/>
                  </a:lnTo>
                  <a:lnTo>
                    <a:pt x="8" y="4"/>
                  </a:lnTo>
                  <a:lnTo>
                    <a:pt x="12" y="4"/>
                  </a:lnTo>
                  <a:lnTo>
                    <a:pt x="10" y="2"/>
                  </a:lnTo>
                  <a:lnTo>
                    <a:pt x="8" y="2"/>
                  </a:lnTo>
                  <a:lnTo>
                    <a:pt x="8" y="0"/>
                  </a:lnTo>
                  <a:lnTo>
                    <a:pt x="10" y="0"/>
                  </a:lnTo>
                  <a:lnTo>
                    <a:pt x="12" y="0"/>
                  </a:lnTo>
                  <a:lnTo>
                    <a:pt x="14" y="0"/>
                  </a:lnTo>
                  <a:lnTo>
                    <a:pt x="16" y="2"/>
                  </a:lnTo>
                  <a:lnTo>
                    <a:pt x="18" y="2"/>
                  </a:lnTo>
                  <a:lnTo>
                    <a:pt x="20" y="2"/>
                  </a:lnTo>
                  <a:lnTo>
                    <a:pt x="20" y="4"/>
                  </a:lnTo>
                  <a:lnTo>
                    <a:pt x="20" y="6"/>
                  </a:lnTo>
                  <a:lnTo>
                    <a:pt x="22" y="6"/>
                  </a:lnTo>
                  <a:lnTo>
                    <a:pt x="22" y="8"/>
                  </a:lnTo>
                  <a:lnTo>
                    <a:pt x="24" y="8"/>
                  </a:lnTo>
                  <a:lnTo>
                    <a:pt x="24" y="10"/>
                  </a:lnTo>
                  <a:lnTo>
                    <a:pt x="26" y="10"/>
                  </a:lnTo>
                  <a:lnTo>
                    <a:pt x="26" y="8"/>
                  </a:lnTo>
                  <a:lnTo>
                    <a:pt x="26" y="6"/>
                  </a:lnTo>
                  <a:lnTo>
                    <a:pt x="28" y="6"/>
                  </a:lnTo>
                  <a:lnTo>
                    <a:pt x="30" y="6"/>
                  </a:lnTo>
                  <a:lnTo>
                    <a:pt x="32" y="6"/>
                  </a:lnTo>
                  <a:lnTo>
                    <a:pt x="34" y="6"/>
                  </a:lnTo>
                  <a:lnTo>
                    <a:pt x="38" y="6"/>
                  </a:lnTo>
                  <a:lnTo>
                    <a:pt x="40" y="6"/>
                  </a:lnTo>
                  <a:lnTo>
                    <a:pt x="42" y="8"/>
                  </a:lnTo>
                  <a:lnTo>
                    <a:pt x="44" y="8"/>
                  </a:lnTo>
                  <a:lnTo>
                    <a:pt x="46" y="8"/>
                  </a:lnTo>
                  <a:lnTo>
                    <a:pt x="48" y="8"/>
                  </a:lnTo>
                  <a:lnTo>
                    <a:pt x="50" y="10"/>
                  </a:lnTo>
                  <a:lnTo>
                    <a:pt x="52" y="10"/>
                  </a:lnTo>
                  <a:lnTo>
                    <a:pt x="54" y="10"/>
                  </a:lnTo>
                  <a:lnTo>
                    <a:pt x="56" y="10"/>
                  </a:lnTo>
                  <a:lnTo>
                    <a:pt x="58" y="10"/>
                  </a:lnTo>
                  <a:lnTo>
                    <a:pt x="60" y="10"/>
                  </a:lnTo>
                  <a:lnTo>
                    <a:pt x="62" y="10"/>
                  </a:lnTo>
                  <a:lnTo>
                    <a:pt x="70" y="14"/>
                  </a:lnTo>
                  <a:lnTo>
                    <a:pt x="70" y="16"/>
                  </a:lnTo>
                  <a:lnTo>
                    <a:pt x="68" y="16"/>
                  </a:lnTo>
                  <a:lnTo>
                    <a:pt x="68" y="18"/>
                  </a:lnTo>
                  <a:lnTo>
                    <a:pt x="66" y="18"/>
                  </a:lnTo>
                  <a:lnTo>
                    <a:pt x="64" y="18"/>
                  </a:lnTo>
                  <a:lnTo>
                    <a:pt x="62" y="18"/>
                  </a:lnTo>
                  <a:lnTo>
                    <a:pt x="60" y="18"/>
                  </a:lnTo>
                  <a:lnTo>
                    <a:pt x="58" y="18"/>
                  </a:lnTo>
                  <a:lnTo>
                    <a:pt x="56" y="18"/>
                  </a:lnTo>
                  <a:lnTo>
                    <a:pt x="56" y="20"/>
                  </a:lnTo>
                  <a:lnTo>
                    <a:pt x="54" y="20"/>
                  </a:lnTo>
                  <a:lnTo>
                    <a:pt x="50" y="20"/>
                  </a:lnTo>
                  <a:lnTo>
                    <a:pt x="48" y="20"/>
                  </a:lnTo>
                  <a:lnTo>
                    <a:pt x="46" y="20"/>
                  </a:lnTo>
                  <a:lnTo>
                    <a:pt x="44" y="20"/>
                  </a:lnTo>
                  <a:lnTo>
                    <a:pt x="42" y="20"/>
                  </a:lnTo>
                  <a:lnTo>
                    <a:pt x="40" y="20"/>
                  </a:lnTo>
                  <a:lnTo>
                    <a:pt x="36" y="20"/>
                  </a:lnTo>
                  <a:lnTo>
                    <a:pt x="34" y="20"/>
                  </a:lnTo>
                  <a:lnTo>
                    <a:pt x="32" y="20"/>
                  </a:lnTo>
                  <a:lnTo>
                    <a:pt x="30" y="20"/>
                  </a:lnTo>
                  <a:lnTo>
                    <a:pt x="28" y="20"/>
                  </a:lnTo>
                  <a:lnTo>
                    <a:pt x="26" y="20"/>
                  </a:lnTo>
                  <a:lnTo>
                    <a:pt x="24" y="20"/>
                  </a:lnTo>
                  <a:lnTo>
                    <a:pt x="22" y="20"/>
                  </a:lnTo>
                  <a:lnTo>
                    <a:pt x="22" y="22"/>
                  </a:lnTo>
                  <a:lnTo>
                    <a:pt x="20" y="22"/>
                  </a:lnTo>
                  <a:lnTo>
                    <a:pt x="16" y="22"/>
                  </a:lnTo>
                  <a:lnTo>
                    <a:pt x="14" y="24"/>
                  </a:lnTo>
                  <a:lnTo>
                    <a:pt x="12" y="24"/>
                  </a:lnTo>
                  <a:lnTo>
                    <a:pt x="10" y="24"/>
                  </a:lnTo>
                  <a:lnTo>
                    <a:pt x="8" y="24"/>
                  </a:lnTo>
                  <a:lnTo>
                    <a:pt x="6" y="24"/>
                  </a:lnTo>
                  <a:lnTo>
                    <a:pt x="2" y="24"/>
                  </a:lnTo>
                  <a:lnTo>
                    <a:pt x="2" y="22"/>
                  </a:lnTo>
                  <a:lnTo>
                    <a:pt x="2" y="20"/>
                  </a:lnTo>
                  <a:lnTo>
                    <a:pt x="2" y="18"/>
                  </a:lnTo>
                  <a:lnTo>
                    <a:pt x="4" y="18"/>
                  </a:lnTo>
                  <a:lnTo>
                    <a:pt x="4" y="16"/>
                  </a:lnTo>
                  <a:lnTo>
                    <a:pt x="2" y="14"/>
                  </a:lnTo>
                  <a:lnTo>
                    <a:pt x="0" y="12"/>
                  </a:lnTo>
                  <a:lnTo>
                    <a:pt x="0" y="10"/>
                  </a:lnTo>
                  <a:lnTo>
                    <a:pt x="2" y="10"/>
                  </a:lnTo>
                  <a:lnTo>
                    <a:pt x="6" y="10"/>
                  </a:lnTo>
                  <a:lnTo>
                    <a:pt x="4" y="10"/>
                  </a:lnTo>
                  <a:lnTo>
                    <a:pt x="2" y="10"/>
                  </a:lnTo>
                  <a:lnTo>
                    <a:pt x="2" y="8"/>
                  </a:lnTo>
                  <a:lnTo>
                    <a:pt x="2" y="6"/>
                  </a:lnTo>
                  <a:lnTo>
                    <a:pt x="0" y="6"/>
                  </a:lnTo>
                  <a:lnTo>
                    <a:pt x="0" y="4"/>
                  </a:lnTo>
                  <a:lnTo>
                    <a:pt x="2" y="4"/>
                  </a:lnTo>
                  <a:lnTo>
                    <a:pt x="4" y="4"/>
                  </a:lnTo>
                  <a:close/>
                </a:path>
              </a:pathLst>
            </a:custGeom>
            <a:solidFill>
              <a:srgbClr val="FC6800"/>
            </a:solidFill>
            <a:ln w="3175">
              <a:solidFill>
                <a:schemeClr val="bg1"/>
              </a:solidFill>
              <a:prstDash val="sysDot"/>
              <a:round/>
              <a:headEnd/>
              <a:tailEnd/>
            </a:ln>
          </p:spPr>
          <p:txBody>
            <a:bodyPr/>
            <a:lstStyle/>
            <a:p>
              <a:pPr fontAlgn="base">
                <a:spcBef>
                  <a:spcPct val="0"/>
                </a:spcBef>
                <a:spcAft>
                  <a:spcPct val="0"/>
                </a:spcAft>
              </a:pPr>
              <a:endParaRPr lang="de-DE" sz="2400">
                <a:solidFill>
                  <a:srgbClr val="000000"/>
                </a:solidFill>
                <a:cs typeface="Arial" charset="0"/>
              </a:endParaRPr>
            </a:p>
          </p:txBody>
        </p:sp>
        <p:sp>
          <p:nvSpPr>
            <p:cNvPr id="14766" name="Freeform 2848"/>
            <p:cNvSpPr>
              <a:spLocks/>
            </p:cNvSpPr>
            <p:nvPr/>
          </p:nvSpPr>
          <p:spPr bwMode="auto">
            <a:xfrm>
              <a:off x="5191421" y="1316664"/>
              <a:ext cx="129630" cy="32735"/>
            </a:xfrm>
            <a:custGeom>
              <a:avLst/>
              <a:gdLst>
                <a:gd name="T0" fmla="*/ 2147483647 w 142"/>
                <a:gd name="T1" fmla="*/ 0 h 40"/>
                <a:gd name="T2" fmla="*/ 2147483647 w 142"/>
                <a:gd name="T3" fmla="*/ 2147483647 h 40"/>
                <a:gd name="T4" fmla="*/ 2147483647 w 142"/>
                <a:gd name="T5" fmla="*/ 2147483647 h 40"/>
                <a:gd name="T6" fmla="*/ 2147483647 w 142"/>
                <a:gd name="T7" fmla="*/ 2147483647 h 40"/>
                <a:gd name="T8" fmla="*/ 2147483647 w 142"/>
                <a:gd name="T9" fmla="*/ 2147483647 h 40"/>
                <a:gd name="T10" fmla="*/ 2147483647 w 142"/>
                <a:gd name="T11" fmla="*/ 2147483647 h 40"/>
                <a:gd name="T12" fmla="*/ 2147483647 w 142"/>
                <a:gd name="T13" fmla="*/ 2147483647 h 40"/>
                <a:gd name="T14" fmla="*/ 2147483647 w 142"/>
                <a:gd name="T15" fmla="*/ 2147483647 h 40"/>
                <a:gd name="T16" fmla="*/ 2147483647 w 142"/>
                <a:gd name="T17" fmla="*/ 2147483647 h 40"/>
                <a:gd name="T18" fmla="*/ 2147483647 w 142"/>
                <a:gd name="T19" fmla="*/ 2147483647 h 40"/>
                <a:gd name="T20" fmla="*/ 2147483647 w 142"/>
                <a:gd name="T21" fmla="*/ 2147483647 h 40"/>
                <a:gd name="T22" fmla="*/ 2147483647 w 142"/>
                <a:gd name="T23" fmla="*/ 2147483647 h 40"/>
                <a:gd name="T24" fmla="*/ 2147483647 w 142"/>
                <a:gd name="T25" fmla="*/ 2147483647 h 40"/>
                <a:gd name="T26" fmla="*/ 2147483647 w 142"/>
                <a:gd name="T27" fmla="*/ 2147483647 h 40"/>
                <a:gd name="T28" fmla="*/ 2147483647 w 142"/>
                <a:gd name="T29" fmla="*/ 2147483647 h 40"/>
                <a:gd name="T30" fmla="*/ 2147483647 w 142"/>
                <a:gd name="T31" fmla="*/ 2147483647 h 40"/>
                <a:gd name="T32" fmla="*/ 2147483647 w 142"/>
                <a:gd name="T33" fmla="*/ 2147483647 h 40"/>
                <a:gd name="T34" fmla="*/ 2147483647 w 142"/>
                <a:gd name="T35" fmla="*/ 2147483647 h 40"/>
                <a:gd name="T36" fmla="*/ 2147483647 w 142"/>
                <a:gd name="T37" fmla="*/ 2147483647 h 40"/>
                <a:gd name="T38" fmla="*/ 2147483647 w 142"/>
                <a:gd name="T39" fmla="*/ 2147483647 h 40"/>
                <a:gd name="T40" fmla="*/ 2147483647 w 142"/>
                <a:gd name="T41" fmla="*/ 2147483647 h 40"/>
                <a:gd name="T42" fmla="*/ 2147483647 w 142"/>
                <a:gd name="T43" fmla="*/ 2147483647 h 40"/>
                <a:gd name="T44" fmla="*/ 2147483647 w 142"/>
                <a:gd name="T45" fmla="*/ 2147483647 h 40"/>
                <a:gd name="T46" fmla="*/ 2147483647 w 142"/>
                <a:gd name="T47" fmla="*/ 2147483647 h 40"/>
                <a:gd name="T48" fmla="*/ 2147483647 w 142"/>
                <a:gd name="T49" fmla="*/ 2147483647 h 40"/>
                <a:gd name="T50" fmla="*/ 2147483647 w 142"/>
                <a:gd name="T51" fmla="*/ 2147483647 h 40"/>
                <a:gd name="T52" fmla="*/ 2147483647 w 142"/>
                <a:gd name="T53" fmla="*/ 2147483647 h 40"/>
                <a:gd name="T54" fmla="*/ 2147483647 w 142"/>
                <a:gd name="T55" fmla="*/ 2147483647 h 40"/>
                <a:gd name="T56" fmla="*/ 2147483647 w 142"/>
                <a:gd name="T57" fmla="*/ 2147483647 h 40"/>
                <a:gd name="T58" fmla="*/ 2147483647 w 142"/>
                <a:gd name="T59" fmla="*/ 2147483647 h 40"/>
                <a:gd name="T60" fmla="*/ 2147483647 w 142"/>
                <a:gd name="T61" fmla="*/ 2147483647 h 40"/>
                <a:gd name="T62" fmla="*/ 2147483647 w 142"/>
                <a:gd name="T63" fmla="*/ 2147483647 h 40"/>
                <a:gd name="T64" fmla="*/ 2147483647 w 142"/>
                <a:gd name="T65" fmla="*/ 2147483647 h 40"/>
                <a:gd name="T66" fmla="*/ 2147483647 w 142"/>
                <a:gd name="T67" fmla="*/ 2147483647 h 40"/>
                <a:gd name="T68" fmla="*/ 2147483647 w 142"/>
                <a:gd name="T69" fmla="*/ 2147483647 h 40"/>
                <a:gd name="T70" fmla="*/ 2147483647 w 142"/>
                <a:gd name="T71" fmla="*/ 2147483647 h 40"/>
                <a:gd name="T72" fmla="*/ 2147483647 w 142"/>
                <a:gd name="T73" fmla="*/ 2147483647 h 40"/>
                <a:gd name="T74" fmla="*/ 2147483647 w 142"/>
                <a:gd name="T75" fmla="*/ 2147483647 h 40"/>
                <a:gd name="T76" fmla="*/ 2147483647 w 142"/>
                <a:gd name="T77" fmla="*/ 2147483647 h 40"/>
                <a:gd name="T78" fmla="*/ 2147483647 w 142"/>
                <a:gd name="T79" fmla="*/ 2147483647 h 40"/>
                <a:gd name="T80" fmla="*/ 2147483647 w 142"/>
                <a:gd name="T81" fmla="*/ 2147483647 h 40"/>
                <a:gd name="T82" fmla="*/ 2147483647 w 142"/>
                <a:gd name="T83" fmla="*/ 2147483647 h 40"/>
                <a:gd name="T84" fmla="*/ 2147483647 w 142"/>
                <a:gd name="T85" fmla="*/ 2147483647 h 40"/>
                <a:gd name="T86" fmla="*/ 2147483647 w 142"/>
                <a:gd name="T87" fmla="*/ 2147483647 h 40"/>
                <a:gd name="T88" fmla="*/ 2147483647 w 142"/>
                <a:gd name="T89" fmla="*/ 2147483647 h 40"/>
                <a:gd name="T90" fmla="*/ 2147483647 w 142"/>
                <a:gd name="T91" fmla="*/ 2147483647 h 40"/>
                <a:gd name="T92" fmla="*/ 2147483647 w 142"/>
                <a:gd name="T93" fmla="*/ 2147483647 h 40"/>
                <a:gd name="T94" fmla="*/ 2147483647 w 142"/>
                <a:gd name="T95" fmla="*/ 2147483647 h 40"/>
                <a:gd name="T96" fmla="*/ 2147483647 w 142"/>
                <a:gd name="T97" fmla="*/ 2147483647 h 40"/>
                <a:gd name="T98" fmla="*/ 2147483647 w 142"/>
                <a:gd name="T99" fmla="*/ 2147483647 h 40"/>
                <a:gd name="T100" fmla="*/ 2147483647 w 142"/>
                <a:gd name="T101" fmla="*/ 2147483647 h 40"/>
                <a:gd name="T102" fmla="*/ 2147483647 w 142"/>
                <a:gd name="T103" fmla="*/ 2147483647 h 40"/>
                <a:gd name="T104" fmla="*/ 2147483647 w 142"/>
                <a:gd name="T105" fmla="*/ 2147483647 h 40"/>
                <a:gd name="T106" fmla="*/ 2147483647 w 142"/>
                <a:gd name="T107" fmla="*/ 2147483647 h 40"/>
                <a:gd name="T108" fmla="*/ 2147483647 w 142"/>
                <a:gd name="T109" fmla="*/ 2147483647 h 40"/>
                <a:gd name="T110" fmla="*/ 2147483647 w 142"/>
                <a:gd name="T111" fmla="*/ 2147483647 h 40"/>
                <a:gd name="T112" fmla="*/ 2147483647 w 142"/>
                <a:gd name="T113" fmla="*/ 2147483647 h 40"/>
                <a:gd name="T114" fmla="*/ 2147483647 w 142"/>
                <a:gd name="T115" fmla="*/ 2147483647 h 40"/>
                <a:gd name="T116" fmla="*/ 2147483647 w 142"/>
                <a:gd name="T117" fmla="*/ 2147483647 h 40"/>
                <a:gd name="T118" fmla="*/ 2147483647 w 142"/>
                <a:gd name="T119" fmla="*/ 2147483647 h 40"/>
                <a:gd name="T120" fmla="*/ 2147483647 w 142"/>
                <a:gd name="T121" fmla="*/ 2147483647 h 40"/>
                <a:gd name="T122" fmla="*/ 2147483647 w 142"/>
                <a:gd name="T123" fmla="*/ 2147483647 h 40"/>
                <a:gd name="T124" fmla="*/ 2147483647 w 142"/>
                <a:gd name="T125" fmla="*/ 2147483647 h 40"/>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60000 65536"/>
                <a:gd name="T187" fmla="*/ 0 60000 65536"/>
                <a:gd name="T188" fmla="*/ 0 60000 65536"/>
                <a:gd name="T189" fmla="*/ 0 w 142"/>
                <a:gd name="T190" fmla="*/ 0 h 40"/>
                <a:gd name="T191" fmla="*/ 142 w 142"/>
                <a:gd name="T192" fmla="*/ 40 h 40"/>
              </a:gdLst>
              <a:ahLst/>
              <a:cxnLst>
                <a:cxn ang="T126">
                  <a:pos x="T0" y="T1"/>
                </a:cxn>
                <a:cxn ang="T127">
                  <a:pos x="T2" y="T3"/>
                </a:cxn>
                <a:cxn ang="T128">
                  <a:pos x="T4" y="T5"/>
                </a:cxn>
                <a:cxn ang="T129">
                  <a:pos x="T6" y="T7"/>
                </a:cxn>
                <a:cxn ang="T130">
                  <a:pos x="T8" y="T9"/>
                </a:cxn>
                <a:cxn ang="T131">
                  <a:pos x="T10" y="T11"/>
                </a:cxn>
                <a:cxn ang="T132">
                  <a:pos x="T12" y="T13"/>
                </a:cxn>
                <a:cxn ang="T133">
                  <a:pos x="T14" y="T15"/>
                </a:cxn>
                <a:cxn ang="T134">
                  <a:pos x="T16" y="T17"/>
                </a:cxn>
                <a:cxn ang="T135">
                  <a:pos x="T18" y="T19"/>
                </a:cxn>
                <a:cxn ang="T136">
                  <a:pos x="T20" y="T21"/>
                </a:cxn>
                <a:cxn ang="T137">
                  <a:pos x="T22" y="T23"/>
                </a:cxn>
                <a:cxn ang="T138">
                  <a:pos x="T24" y="T25"/>
                </a:cxn>
                <a:cxn ang="T139">
                  <a:pos x="T26" y="T27"/>
                </a:cxn>
                <a:cxn ang="T140">
                  <a:pos x="T28" y="T29"/>
                </a:cxn>
                <a:cxn ang="T141">
                  <a:pos x="T30" y="T31"/>
                </a:cxn>
                <a:cxn ang="T142">
                  <a:pos x="T32" y="T33"/>
                </a:cxn>
                <a:cxn ang="T143">
                  <a:pos x="T34" y="T35"/>
                </a:cxn>
                <a:cxn ang="T144">
                  <a:pos x="T36" y="T37"/>
                </a:cxn>
                <a:cxn ang="T145">
                  <a:pos x="T38" y="T39"/>
                </a:cxn>
                <a:cxn ang="T146">
                  <a:pos x="T40" y="T41"/>
                </a:cxn>
                <a:cxn ang="T147">
                  <a:pos x="T42" y="T43"/>
                </a:cxn>
                <a:cxn ang="T148">
                  <a:pos x="T44" y="T45"/>
                </a:cxn>
                <a:cxn ang="T149">
                  <a:pos x="T46" y="T47"/>
                </a:cxn>
                <a:cxn ang="T150">
                  <a:pos x="T48" y="T49"/>
                </a:cxn>
                <a:cxn ang="T151">
                  <a:pos x="T50" y="T51"/>
                </a:cxn>
                <a:cxn ang="T152">
                  <a:pos x="T52" y="T53"/>
                </a:cxn>
                <a:cxn ang="T153">
                  <a:pos x="T54" y="T55"/>
                </a:cxn>
                <a:cxn ang="T154">
                  <a:pos x="T56" y="T57"/>
                </a:cxn>
                <a:cxn ang="T155">
                  <a:pos x="T58" y="T59"/>
                </a:cxn>
                <a:cxn ang="T156">
                  <a:pos x="T60" y="T61"/>
                </a:cxn>
                <a:cxn ang="T157">
                  <a:pos x="T62" y="T63"/>
                </a:cxn>
                <a:cxn ang="T158">
                  <a:pos x="T64" y="T65"/>
                </a:cxn>
                <a:cxn ang="T159">
                  <a:pos x="T66" y="T67"/>
                </a:cxn>
                <a:cxn ang="T160">
                  <a:pos x="T68" y="T69"/>
                </a:cxn>
                <a:cxn ang="T161">
                  <a:pos x="T70" y="T71"/>
                </a:cxn>
                <a:cxn ang="T162">
                  <a:pos x="T72" y="T73"/>
                </a:cxn>
                <a:cxn ang="T163">
                  <a:pos x="T74" y="T75"/>
                </a:cxn>
                <a:cxn ang="T164">
                  <a:pos x="T76" y="T77"/>
                </a:cxn>
                <a:cxn ang="T165">
                  <a:pos x="T78" y="T79"/>
                </a:cxn>
                <a:cxn ang="T166">
                  <a:pos x="T80" y="T81"/>
                </a:cxn>
                <a:cxn ang="T167">
                  <a:pos x="T82" y="T83"/>
                </a:cxn>
                <a:cxn ang="T168">
                  <a:pos x="T84" y="T85"/>
                </a:cxn>
                <a:cxn ang="T169">
                  <a:pos x="T86" y="T87"/>
                </a:cxn>
                <a:cxn ang="T170">
                  <a:pos x="T88" y="T89"/>
                </a:cxn>
                <a:cxn ang="T171">
                  <a:pos x="T90" y="T91"/>
                </a:cxn>
                <a:cxn ang="T172">
                  <a:pos x="T92" y="T93"/>
                </a:cxn>
                <a:cxn ang="T173">
                  <a:pos x="T94" y="T95"/>
                </a:cxn>
                <a:cxn ang="T174">
                  <a:pos x="T96" y="T97"/>
                </a:cxn>
                <a:cxn ang="T175">
                  <a:pos x="T98" y="T99"/>
                </a:cxn>
                <a:cxn ang="T176">
                  <a:pos x="T100" y="T101"/>
                </a:cxn>
                <a:cxn ang="T177">
                  <a:pos x="T102" y="T103"/>
                </a:cxn>
                <a:cxn ang="T178">
                  <a:pos x="T104" y="T105"/>
                </a:cxn>
                <a:cxn ang="T179">
                  <a:pos x="T106" y="T107"/>
                </a:cxn>
                <a:cxn ang="T180">
                  <a:pos x="T108" y="T109"/>
                </a:cxn>
                <a:cxn ang="T181">
                  <a:pos x="T110" y="T111"/>
                </a:cxn>
                <a:cxn ang="T182">
                  <a:pos x="T112" y="T113"/>
                </a:cxn>
                <a:cxn ang="T183">
                  <a:pos x="T114" y="T115"/>
                </a:cxn>
                <a:cxn ang="T184">
                  <a:pos x="T116" y="T117"/>
                </a:cxn>
                <a:cxn ang="T185">
                  <a:pos x="T118" y="T119"/>
                </a:cxn>
                <a:cxn ang="T186">
                  <a:pos x="T120" y="T121"/>
                </a:cxn>
                <a:cxn ang="T187">
                  <a:pos x="T122" y="T123"/>
                </a:cxn>
                <a:cxn ang="T188">
                  <a:pos x="T124" y="T125"/>
                </a:cxn>
              </a:cxnLst>
              <a:rect l="T189" t="T190" r="T191" b="T192"/>
              <a:pathLst>
                <a:path w="142" h="40">
                  <a:moveTo>
                    <a:pt x="36" y="2"/>
                  </a:moveTo>
                  <a:lnTo>
                    <a:pt x="36" y="0"/>
                  </a:lnTo>
                  <a:lnTo>
                    <a:pt x="38" y="0"/>
                  </a:lnTo>
                  <a:lnTo>
                    <a:pt x="40" y="0"/>
                  </a:lnTo>
                  <a:lnTo>
                    <a:pt x="42" y="0"/>
                  </a:lnTo>
                  <a:lnTo>
                    <a:pt x="44" y="2"/>
                  </a:lnTo>
                  <a:lnTo>
                    <a:pt x="46" y="2"/>
                  </a:lnTo>
                  <a:lnTo>
                    <a:pt x="52" y="4"/>
                  </a:lnTo>
                  <a:lnTo>
                    <a:pt x="56" y="4"/>
                  </a:lnTo>
                  <a:lnTo>
                    <a:pt x="58" y="6"/>
                  </a:lnTo>
                  <a:lnTo>
                    <a:pt x="60" y="6"/>
                  </a:lnTo>
                  <a:lnTo>
                    <a:pt x="66" y="6"/>
                  </a:lnTo>
                  <a:lnTo>
                    <a:pt x="68" y="6"/>
                  </a:lnTo>
                  <a:lnTo>
                    <a:pt x="70" y="8"/>
                  </a:lnTo>
                  <a:lnTo>
                    <a:pt x="74" y="8"/>
                  </a:lnTo>
                  <a:lnTo>
                    <a:pt x="76" y="8"/>
                  </a:lnTo>
                  <a:lnTo>
                    <a:pt x="76" y="10"/>
                  </a:lnTo>
                  <a:lnTo>
                    <a:pt x="74" y="10"/>
                  </a:lnTo>
                  <a:lnTo>
                    <a:pt x="72" y="10"/>
                  </a:lnTo>
                  <a:lnTo>
                    <a:pt x="68" y="10"/>
                  </a:lnTo>
                  <a:lnTo>
                    <a:pt x="66" y="10"/>
                  </a:lnTo>
                  <a:lnTo>
                    <a:pt x="66" y="12"/>
                  </a:lnTo>
                  <a:lnTo>
                    <a:pt x="68" y="12"/>
                  </a:lnTo>
                  <a:lnTo>
                    <a:pt x="70" y="12"/>
                  </a:lnTo>
                  <a:lnTo>
                    <a:pt x="72" y="14"/>
                  </a:lnTo>
                  <a:lnTo>
                    <a:pt x="74" y="14"/>
                  </a:lnTo>
                  <a:lnTo>
                    <a:pt x="76" y="14"/>
                  </a:lnTo>
                  <a:lnTo>
                    <a:pt x="78" y="16"/>
                  </a:lnTo>
                  <a:lnTo>
                    <a:pt x="76" y="16"/>
                  </a:lnTo>
                  <a:lnTo>
                    <a:pt x="74" y="16"/>
                  </a:lnTo>
                  <a:lnTo>
                    <a:pt x="72" y="16"/>
                  </a:lnTo>
                  <a:lnTo>
                    <a:pt x="70" y="16"/>
                  </a:lnTo>
                  <a:lnTo>
                    <a:pt x="66" y="16"/>
                  </a:lnTo>
                  <a:lnTo>
                    <a:pt x="64" y="16"/>
                  </a:lnTo>
                  <a:lnTo>
                    <a:pt x="62" y="16"/>
                  </a:lnTo>
                  <a:lnTo>
                    <a:pt x="58" y="18"/>
                  </a:lnTo>
                  <a:lnTo>
                    <a:pt x="56" y="18"/>
                  </a:lnTo>
                  <a:lnTo>
                    <a:pt x="52" y="18"/>
                  </a:lnTo>
                  <a:lnTo>
                    <a:pt x="54" y="20"/>
                  </a:lnTo>
                  <a:lnTo>
                    <a:pt x="56" y="20"/>
                  </a:lnTo>
                  <a:lnTo>
                    <a:pt x="58" y="18"/>
                  </a:lnTo>
                  <a:lnTo>
                    <a:pt x="60" y="18"/>
                  </a:lnTo>
                  <a:lnTo>
                    <a:pt x="64" y="18"/>
                  </a:lnTo>
                  <a:lnTo>
                    <a:pt x="66" y="18"/>
                  </a:lnTo>
                  <a:lnTo>
                    <a:pt x="68" y="18"/>
                  </a:lnTo>
                  <a:lnTo>
                    <a:pt x="72" y="18"/>
                  </a:lnTo>
                  <a:lnTo>
                    <a:pt x="74" y="18"/>
                  </a:lnTo>
                  <a:lnTo>
                    <a:pt x="76" y="18"/>
                  </a:lnTo>
                  <a:lnTo>
                    <a:pt x="78" y="18"/>
                  </a:lnTo>
                  <a:lnTo>
                    <a:pt x="80" y="18"/>
                  </a:lnTo>
                  <a:lnTo>
                    <a:pt x="82" y="18"/>
                  </a:lnTo>
                  <a:lnTo>
                    <a:pt x="84" y="18"/>
                  </a:lnTo>
                  <a:lnTo>
                    <a:pt x="88" y="18"/>
                  </a:lnTo>
                  <a:lnTo>
                    <a:pt x="92" y="20"/>
                  </a:lnTo>
                  <a:lnTo>
                    <a:pt x="92" y="22"/>
                  </a:lnTo>
                  <a:lnTo>
                    <a:pt x="92" y="24"/>
                  </a:lnTo>
                  <a:lnTo>
                    <a:pt x="90" y="24"/>
                  </a:lnTo>
                  <a:lnTo>
                    <a:pt x="90" y="26"/>
                  </a:lnTo>
                  <a:lnTo>
                    <a:pt x="88" y="26"/>
                  </a:lnTo>
                  <a:lnTo>
                    <a:pt x="90" y="26"/>
                  </a:lnTo>
                  <a:lnTo>
                    <a:pt x="92" y="24"/>
                  </a:lnTo>
                  <a:lnTo>
                    <a:pt x="94" y="24"/>
                  </a:lnTo>
                  <a:lnTo>
                    <a:pt x="94" y="22"/>
                  </a:lnTo>
                  <a:lnTo>
                    <a:pt x="96" y="22"/>
                  </a:lnTo>
                  <a:lnTo>
                    <a:pt x="98" y="22"/>
                  </a:lnTo>
                  <a:lnTo>
                    <a:pt x="100" y="22"/>
                  </a:lnTo>
                  <a:lnTo>
                    <a:pt x="100" y="20"/>
                  </a:lnTo>
                  <a:lnTo>
                    <a:pt x="102" y="20"/>
                  </a:lnTo>
                  <a:lnTo>
                    <a:pt x="104" y="20"/>
                  </a:lnTo>
                  <a:lnTo>
                    <a:pt x="106" y="20"/>
                  </a:lnTo>
                  <a:lnTo>
                    <a:pt x="108" y="20"/>
                  </a:lnTo>
                  <a:lnTo>
                    <a:pt x="110" y="20"/>
                  </a:lnTo>
                  <a:lnTo>
                    <a:pt x="112" y="20"/>
                  </a:lnTo>
                  <a:lnTo>
                    <a:pt x="112" y="22"/>
                  </a:lnTo>
                  <a:lnTo>
                    <a:pt x="114" y="22"/>
                  </a:lnTo>
                  <a:lnTo>
                    <a:pt x="116" y="22"/>
                  </a:lnTo>
                  <a:lnTo>
                    <a:pt x="122" y="24"/>
                  </a:lnTo>
                  <a:lnTo>
                    <a:pt x="122" y="26"/>
                  </a:lnTo>
                  <a:lnTo>
                    <a:pt x="124" y="28"/>
                  </a:lnTo>
                  <a:lnTo>
                    <a:pt x="126" y="30"/>
                  </a:lnTo>
                  <a:lnTo>
                    <a:pt x="128" y="32"/>
                  </a:lnTo>
                  <a:lnTo>
                    <a:pt x="128" y="34"/>
                  </a:lnTo>
                  <a:lnTo>
                    <a:pt x="126" y="34"/>
                  </a:lnTo>
                  <a:lnTo>
                    <a:pt x="126" y="32"/>
                  </a:lnTo>
                  <a:lnTo>
                    <a:pt x="124" y="32"/>
                  </a:lnTo>
                  <a:lnTo>
                    <a:pt x="122" y="32"/>
                  </a:lnTo>
                  <a:lnTo>
                    <a:pt x="126" y="34"/>
                  </a:lnTo>
                  <a:lnTo>
                    <a:pt x="128" y="34"/>
                  </a:lnTo>
                  <a:lnTo>
                    <a:pt x="130" y="34"/>
                  </a:lnTo>
                  <a:lnTo>
                    <a:pt x="132" y="34"/>
                  </a:lnTo>
                  <a:lnTo>
                    <a:pt x="132" y="36"/>
                  </a:lnTo>
                  <a:lnTo>
                    <a:pt x="134" y="36"/>
                  </a:lnTo>
                  <a:lnTo>
                    <a:pt x="136" y="36"/>
                  </a:lnTo>
                  <a:lnTo>
                    <a:pt x="138" y="36"/>
                  </a:lnTo>
                  <a:lnTo>
                    <a:pt x="140" y="38"/>
                  </a:lnTo>
                  <a:lnTo>
                    <a:pt x="142" y="38"/>
                  </a:lnTo>
                  <a:lnTo>
                    <a:pt x="142" y="40"/>
                  </a:lnTo>
                  <a:lnTo>
                    <a:pt x="140" y="40"/>
                  </a:lnTo>
                  <a:lnTo>
                    <a:pt x="138" y="40"/>
                  </a:lnTo>
                  <a:lnTo>
                    <a:pt x="136" y="40"/>
                  </a:lnTo>
                  <a:lnTo>
                    <a:pt x="134" y="40"/>
                  </a:lnTo>
                  <a:lnTo>
                    <a:pt x="132" y="40"/>
                  </a:lnTo>
                  <a:lnTo>
                    <a:pt x="130" y="40"/>
                  </a:lnTo>
                  <a:lnTo>
                    <a:pt x="126" y="40"/>
                  </a:lnTo>
                  <a:lnTo>
                    <a:pt x="124" y="40"/>
                  </a:lnTo>
                  <a:lnTo>
                    <a:pt x="122" y="40"/>
                  </a:lnTo>
                  <a:lnTo>
                    <a:pt x="120" y="40"/>
                  </a:lnTo>
                  <a:lnTo>
                    <a:pt x="118" y="40"/>
                  </a:lnTo>
                  <a:lnTo>
                    <a:pt x="116" y="40"/>
                  </a:lnTo>
                  <a:lnTo>
                    <a:pt x="114" y="40"/>
                  </a:lnTo>
                  <a:lnTo>
                    <a:pt x="112" y="40"/>
                  </a:lnTo>
                  <a:lnTo>
                    <a:pt x="110" y="40"/>
                  </a:lnTo>
                  <a:lnTo>
                    <a:pt x="108" y="40"/>
                  </a:lnTo>
                  <a:lnTo>
                    <a:pt x="106" y="40"/>
                  </a:lnTo>
                  <a:lnTo>
                    <a:pt x="104" y="40"/>
                  </a:lnTo>
                  <a:lnTo>
                    <a:pt x="102" y="40"/>
                  </a:lnTo>
                  <a:lnTo>
                    <a:pt x="100" y="38"/>
                  </a:lnTo>
                  <a:lnTo>
                    <a:pt x="98" y="38"/>
                  </a:lnTo>
                  <a:lnTo>
                    <a:pt x="96" y="38"/>
                  </a:lnTo>
                  <a:lnTo>
                    <a:pt x="92" y="38"/>
                  </a:lnTo>
                  <a:lnTo>
                    <a:pt x="90" y="38"/>
                  </a:lnTo>
                  <a:lnTo>
                    <a:pt x="88" y="38"/>
                  </a:lnTo>
                  <a:lnTo>
                    <a:pt x="84" y="38"/>
                  </a:lnTo>
                  <a:lnTo>
                    <a:pt x="82" y="38"/>
                  </a:lnTo>
                  <a:lnTo>
                    <a:pt x="82" y="36"/>
                  </a:lnTo>
                  <a:lnTo>
                    <a:pt x="80" y="36"/>
                  </a:lnTo>
                  <a:lnTo>
                    <a:pt x="78" y="36"/>
                  </a:lnTo>
                  <a:lnTo>
                    <a:pt x="76" y="36"/>
                  </a:lnTo>
                  <a:lnTo>
                    <a:pt x="76" y="38"/>
                  </a:lnTo>
                  <a:lnTo>
                    <a:pt x="74" y="38"/>
                  </a:lnTo>
                  <a:lnTo>
                    <a:pt x="72" y="38"/>
                  </a:lnTo>
                  <a:lnTo>
                    <a:pt x="70" y="36"/>
                  </a:lnTo>
                  <a:lnTo>
                    <a:pt x="68" y="36"/>
                  </a:lnTo>
                  <a:lnTo>
                    <a:pt x="66" y="34"/>
                  </a:lnTo>
                  <a:lnTo>
                    <a:pt x="64" y="34"/>
                  </a:lnTo>
                  <a:lnTo>
                    <a:pt x="62" y="34"/>
                  </a:lnTo>
                  <a:lnTo>
                    <a:pt x="60" y="32"/>
                  </a:lnTo>
                  <a:lnTo>
                    <a:pt x="58" y="30"/>
                  </a:lnTo>
                  <a:lnTo>
                    <a:pt x="56" y="30"/>
                  </a:lnTo>
                  <a:lnTo>
                    <a:pt x="54" y="30"/>
                  </a:lnTo>
                  <a:lnTo>
                    <a:pt x="52" y="30"/>
                  </a:lnTo>
                  <a:lnTo>
                    <a:pt x="50" y="30"/>
                  </a:lnTo>
                  <a:lnTo>
                    <a:pt x="48" y="28"/>
                  </a:lnTo>
                  <a:lnTo>
                    <a:pt x="46" y="28"/>
                  </a:lnTo>
                  <a:lnTo>
                    <a:pt x="44" y="28"/>
                  </a:lnTo>
                  <a:lnTo>
                    <a:pt x="44" y="30"/>
                  </a:lnTo>
                  <a:lnTo>
                    <a:pt x="42" y="30"/>
                  </a:lnTo>
                  <a:lnTo>
                    <a:pt x="42" y="28"/>
                  </a:lnTo>
                  <a:lnTo>
                    <a:pt x="44" y="28"/>
                  </a:lnTo>
                  <a:lnTo>
                    <a:pt x="44" y="26"/>
                  </a:lnTo>
                  <a:lnTo>
                    <a:pt x="46" y="24"/>
                  </a:lnTo>
                  <a:lnTo>
                    <a:pt x="48" y="24"/>
                  </a:lnTo>
                  <a:lnTo>
                    <a:pt x="50" y="24"/>
                  </a:lnTo>
                  <a:lnTo>
                    <a:pt x="50" y="22"/>
                  </a:lnTo>
                  <a:lnTo>
                    <a:pt x="48" y="22"/>
                  </a:lnTo>
                  <a:lnTo>
                    <a:pt x="48" y="20"/>
                  </a:lnTo>
                  <a:lnTo>
                    <a:pt x="50" y="20"/>
                  </a:lnTo>
                  <a:lnTo>
                    <a:pt x="52" y="20"/>
                  </a:lnTo>
                  <a:lnTo>
                    <a:pt x="50" y="18"/>
                  </a:lnTo>
                  <a:lnTo>
                    <a:pt x="48" y="18"/>
                  </a:lnTo>
                  <a:lnTo>
                    <a:pt x="46" y="18"/>
                  </a:lnTo>
                  <a:lnTo>
                    <a:pt x="44" y="18"/>
                  </a:lnTo>
                  <a:lnTo>
                    <a:pt x="44" y="20"/>
                  </a:lnTo>
                  <a:lnTo>
                    <a:pt x="42" y="20"/>
                  </a:lnTo>
                  <a:lnTo>
                    <a:pt x="42" y="22"/>
                  </a:lnTo>
                  <a:lnTo>
                    <a:pt x="40" y="22"/>
                  </a:lnTo>
                  <a:lnTo>
                    <a:pt x="40" y="20"/>
                  </a:lnTo>
                  <a:lnTo>
                    <a:pt x="38" y="20"/>
                  </a:lnTo>
                  <a:lnTo>
                    <a:pt x="36" y="20"/>
                  </a:lnTo>
                  <a:lnTo>
                    <a:pt x="32" y="20"/>
                  </a:lnTo>
                  <a:lnTo>
                    <a:pt x="30" y="20"/>
                  </a:lnTo>
                  <a:lnTo>
                    <a:pt x="34" y="22"/>
                  </a:lnTo>
                  <a:lnTo>
                    <a:pt x="38" y="22"/>
                  </a:lnTo>
                  <a:lnTo>
                    <a:pt x="40" y="22"/>
                  </a:lnTo>
                  <a:lnTo>
                    <a:pt x="40" y="24"/>
                  </a:lnTo>
                  <a:lnTo>
                    <a:pt x="38" y="24"/>
                  </a:lnTo>
                  <a:lnTo>
                    <a:pt x="36" y="24"/>
                  </a:lnTo>
                  <a:lnTo>
                    <a:pt x="34" y="24"/>
                  </a:lnTo>
                  <a:lnTo>
                    <a:pt x="34" y="26"/>
                  </a:lnTo>
                  <a:lnTo>
                    <a:pt x="32" y="26"/>
                  </a:lnTo>
                  <a:lnTo>
                    <a:pt x="30" y="26"/>
                  </a:lnTo>
                  <a:lnTo>
                    <a:pt x="28" y="26"/>
                  </a:lnTo>
                  <a:lnTo>
                    <a:pt x="26" y="26"/>
                  </a:lnTo>
                  <a:lnTo>
                    <a:pt x="24" y="26"/>
                  </a:lnTo>
                  <a:lnTo>
                    <a:pt x="24" y="24"/>
                  </a:lnTo>
                  <a:lnTo>
                    <a:pt x="22" y="24"/>
                  </a:lnTo>
                  <a:lnTo>
                    <a:pt x="20" y="24"/>
                  </a:lnTo>
                  <a:lnTo>
                    <a:pt x="18" y="24"/>
                  </a:lnTo>
                  <a:lnTo>
                    <a:pt x="16" y="24"/>
                  </a:lnTo>
                  <a:lnTo>
                    <a:pt x="12" y="24"/>
                  </a:lnTo>
                  <a:lnTo>
                    <a:pt x="10" y="24"/>
                  </a:lnTo>
                  <a:lnTo>
                    <a:pt x="6" y="24"/>
                  </a:lnTo>
                  <a:lnTo>
                    <a:pt x="6" y="22"/>
                  </a:lnTo>
                  <a:lnTo>
                    <a:pt x="4" y="20"/>
                  </a:lnTo>
                  <a:lnTo>
                    <a:pt x="6" y="20"/>
                  </a:lnTo>
                  <a:lnTo>
                    <a:pt x="8" y="20"/>
                  </a:lnTo>
                  <a:lnTo>
                    <a:pt x="10" y="20"/>
                  </a:lnTo>
                  <a:lnTo>
                    <a:pt x="12" y="20"/>
                  </a:lnTo>
                  <a:lnTo>
                    <a:pt x="14" y="20"/>
                  </a:lnTo>
                  <a:lnTo>
                    <a:pt x="16" y="20"/>
                  </a:lnTo>
                  <a:lnTo>
                    <a:pt x="18" y="20"/>
                  </a:lnTo>
                  <a:lnTo>
                    <a:pt x="20" y="20"/>
                  </a:lnTo>
                  <a:lnTo>
                    <a:pt x="22" y="20"/>
                  </a:lnTo>
                  <a:lnTo>
                    <a:pt x="24" y="20"/>
                  </a:lnTo>
                  <a:lnTo>
                    <a:pt x="26" y="20"/>
                  </a:lnTo>
                  <a:lnTo>
                    <a:pt x="28" y="20"/>
                  </a:lnTo>
                  <a:lnTo>
                    <a:pt x="24" y="18"/>
                  </a:lnTo>
                  <a:lnTo>
                    <a:pt x="22" y="18"/>
                  </a:lnTo>
                  <a:lnTo>
                    <a:pt x="20" y="18"/>
                  </a:lnTo>
                  <a:lnTo>
                    <a:pt x="18" y="18"/>
                  </a:lnTo>
                  <a:lnTo>
                    <a:pt x="16" y="18"/>
                  </a:lnTo>
                  <a:lnTo>
                    <a:pt x="16" y="16"/>
                  </a:lnTo>
                  <a:lnTo>
                    <a:pt x="14" y="16"/>
                  </a:lnTo>
                  <a:lnTo>
                    <a:pt x="12" y="16"/>
                  </a:lnTo>
                  <a:lnTo>
                    <a:pt x="10" y="16"/>
                  </a:lnTo>
                  <a:lnTo>
                    <a:pt x="8" y="16"/>
                  </a:lnTo>
                  <a:lnTo>
                    <a:pt x="6" y="16"/>
                  </a:lnTo>
                  <a:lnTo>
                    <a:pt x="4" y="16"/>
                  </a:lnTo>
                  <a:lnTo>
                    <a:pt x="2" y="16"/>
                  </a:lnTo>
                  <a:lnTo>
                    <a:pt x="0" y="16"/>
                  </a:lnTo>
                  <a:lnTo>
                    <a:pt x="2" y="14"/>
                  </a:lnTo>
                  <a:lnTo>
                    <a:pt x="4" y="14"/>
                  </a:lnTo>
                  <a:lnTo>
                    <a:pt x="4" y="12"/>
                  </a:lnTo>
                  <a:lnTo>
                    <a:pt x="8" y="12"/>
                  </a:lnTo>
                  <a:lnTo>
                    <a:pt x="10" y="12"/>
                  </a:lnTo>
                  <a:lnTo>
                    <a:pt x="12" y="12"/>
                  </a:lnTo>
                  <a:lnTo>
                    <a:pt x="14" y="12"/>
                  </a:lnTo>
                  <a:lnTo>
                    <a:pt x="14" y="10"/>
                  </a:lnTo>
                  <a:lnTo>
                    <a:pt x="14" y="8"/>
                  </a:lnTo>
                  <a:lnTo>
                    <a:pt x="12" y="8"/>
                  </a:lnTo>
                  <a:lnTo>
                    <a:pt x="8" y="8"/>
                  </a:lnTo>
                  <a:lnTo>
                    <a:pt x="8" y="6"/>
                  </a:lnTo>
                  <a:lnTo>
                    <a:pt x="10" y="6"/>
                  </a:lnTo>
                  <a:lnTo>
                    <a:pt x="10" y="4"/>
                  </a:lnTo>
                  <a:lnTo>
                    <a:pt x="14" y="4"/>
                  </a:lnTo>
                  <a:lnTo>
                    <a:pt x="16" y="4"/>
                  </a:lnTo>
                  <a:lnTo>
                    <a:pt x="18" y="4"/>
                  </a:lnTo>
                  <a:lnTo>
                    <a:pt x="20" y="4"/>
                  </a:lnTo>
                  <a:lnTo>
                    <a:pt x="20" y="2"/>
                  </a:lnTo>
                  <a:lnTo>
                    <a:pt x="22" y="2"/>
                  </a:lnTo>
                  <a:lnTo>
                    <a:pt x="24" y="2"/>
                  </a:lnTo>
                  <a:lnTo>
                    <a:pt x="26" y="2"/>
                  </a:lnTo>
                  <a:lnTo>
                    <a:pt x="28" y="2"/>
                  </a:lnTo>
                  <a:lnTo>
                    <a:pt x="30" y="2"/>
                  </a:lnTo>
                  <a:lnTo>
                    <a:pt x="32" y="2"/>
                  </a:lnTo>
                  <a:lnTo>
                    <a:pt x="34" y="2"/>
                  </a:lnTo>
                  <a:lnTo>
                    <a:pt x="36" y="2"/>
                  </a:lnTo>
                  <a:close/>
                </a:path>
              </a:pathLst>
            </a:custGeom>
            <a:solidFill>
              <a:srgbClr val="FC6800"/>
            </a:solidFill>
            <a:ln w="3175">
              <a:solidFill>
                <a:schemeClr val="bg1"/>
              </a:solidFill>
              <a:prstDash val="sysDot"/>
              <a:round/>
              <a:headEnd/>
              <a:tailEnd/>
            </a:ln>
          </p:spPr>
          <p:txBody>
            <a:bodyPr/>
            <a:lstStyle/>
            <a:p>
              <a:pPr fontAlgn="base">
                <a:spcBef>
                  <a:spcPct val="0"/>
                </a:spcBef>
                <a:spcAft>
                  <a:spcPct val="0"/>
                </a:spcAft>
              </a:pPr>
              <a:endParaRPr lang="de-DE" sz="2400">
                <a:solidFill>
                  <a:srgbClr val="000000"/>
                </a:solidFill>
                <a:cs typeface="Arial" charset="0"/>
              </a:endParaRPr>
            </a:p>
          </p:txBody>
        </p:sp>
        <p:sp>
          <p:nvSpPr>
            <p:cNvPr id="14767" name="Freeform 2849"/>
            <p:cNvSpPr>
              <a:spLocks/>
            </p:cNvSpPr>
            <p:nvPr/>
          </p:nvSpPr>
          <p:spPr bwMode="auto">
            <a:xfrm>
              <a:off x="5732199" y="1424033"/>
              <a:ext cx="68088" cy="23569"/>
            </a:xfrm>
            <a:custGeom>
              <a:avLst/>
              <a:gdLst>
                <a:gd name="T0" fmla="*/ 2147483647 w 74"/>
                <a:gd name="T1" fmla="*/ 2147483647 h 28"/>
                <a:gd name="T2" fmla="*/ 2147483647 w 74"/>
                <a:gd name="T3" fmla="*/ 2147483647 h 28"/>
                <a:gd name="T4" fmla="*/ 0 w 74"/>
                <a:gd name="T5" fmla="*/ 2147483647 h 28"/>
                <a:gd name="T6" fmla="*/ 2147483647 w 74"/>
                <a:gd name="T7" fmla="*/ 2147483647 h 28"/>
                <a:gd name="T8" fmla="*/ 2147483647 w 74"/>
                <a:gd name="T9" fmla="*/ 2147483647 h 28"/>
                <a:gd name="T10" fmla="*/ 2147483647 w 74"/>
                <a:gd name="T11" fmla="*/ 2147483647 h 28"/>
                <a:gd name="T12" fmla="*/ 2147483647 w 74"/>
                <a:gd name="T13" fmla="*/ 2147483647 h 28"/>
                <a:gd name="T14" fmla="*/ 2147483647 w 74"/>
                <a:gd name="T15" fmla="*/ 2147483647 h 28"/>
                <a:gd name="T16" fmla="*/ 2147483647 w 74"/>
                <a:gd name="T17" fmla="*/ 2147483647 h 28"/>
                <a:gd name="T18" fmla="*/ 2147483647 w 74"/>
                <a:gd name="T19" fmla="*/ 2147483647 h 28"/>
                <a:gd name="T20" fmla="*/ 2147483647 w 74"/>
                <a:gd name="T21" fmla="*/ 2147483647 h 28"/>
                <a:gd name="T22" fmla="*/ 2147483647 w 74"/>
                <a:gd name="T23" fmla="*/ 2147483647 h 28"/>
                <a:gd name="T24" fmla="*/ 2147483647 w 74"/>
                <a:gd name="T25" fmla="*/ 2147483647 h 28"/>
                <a:gd name="T26" fmla="*/ 2147483647 w 74"/>
                <a:gd name="T27" fmla="*/ 2147483647 h 28"/>
                <a:gd name="T28" fmla="*/ 2147483647 w 74"/>
                <a:gd name="T29" fmla="*/ 2147483647 h 28"/>
                <a:gd name="T30" fmla="*/ 2147483647 w 74"/>
                <a:gd name="T31" fmla="*/ 2147483647 h 28"/>
                <a:gd name="T32" fmla="*/ 2147483647 w 74"/>
                <a:gd name="T33" fmla="*/ 2147483647 h 28"/>
                <a:gd name="T34" fmla="*/ 2147483647 w 74"/>
                <a:gd name="T35" fmla="*/ 2147483647 h 28"/>
                <a:gd name="T36" fmla="*/ 2147483647 w 74"/>
                <a:gd name="T37" fmla="*/ 2147483647 h 28"/>
                <a:gd name="T38" fmla="*/ 2147483647 w 74"/>
                <a:gd name="T39" fmla="*/ 2147483647 h 28"/>
                <a:gd name="T40" fmla="*/ 2147483647 w 74"/>
                <a:gd name="T41" fmla="*/ 2147483647 h 28"/>
                <a:gd name="T42" fmla="*/ 2147483647 w 74"/>
                <a:gd name="T43" fmla="*/ 2147483647 h 28"/>
                <a:gd name="T44" fmla="*/ 2147483647 w 74"/>
                <a:gd name="T45" fmla="*/ 2147483647 h 28"/>
                <a:gd name="T46" fmla="*/ 2147483647 w 74"/>
                <a:gd name="T47" fmla="*/ 2147483647 h 28"/>
                <a:gd name="T48" fmla="*/ 2147483647 w 74"/>
                <a:gd name="T49" fmla="*/ 2147483647 h 28"/>
                <a:gd name="T50" fmla="*/ 2147483647 w 74"/>
                <a:gd name="T51" fmla="*/ 2147483647 h 28"/>
                <a:gd name="T52" fmla="*/ 2147483647 w 74"/>
                <a:gd name="T53" fmla="*/ 2147483647 h 28"/>
                <a:gd name="T54" fmla="*/ 2147483647 w 74"/>
                <a:gd name="T55" fmla="*/ 2147483647 h 28"/>
                <a:gd name="T56" fmla="*/ 2147483647 w 74"/>
                <a:gd name="T57" fmla="*/ 2147483647 h 28"/>
                <a:gd name="T58" fmla="*/ 2147483647 w 74"/>
                <a:gd name="T59" fmla="*/ 2147483647 h 28"/>
                <a:gd name="T60" fmla="*/ 2147483647 w 74"/>
                <a:gd name="T61" fmla="*/ 2147483647 h 28"/>
                <a:gd name="T62" fmla="*/ 2147483647 w 74"/>
                <a:gd name="T63" fmla="*/ 2147483647 h 28"/>
                <a:gd name="T64" fmla="*/ 2147483647 w 74"/>
                <a:gd name="T65" fmla="*/ 2147483647 h 28"/>
                <a:gd name="T66" fmla="*/ 2147483647 w 74"/>
                <a:gd name="T67" fmla="*/ 2147483647 h 28"/>
                <a:gd name="T68" fmla="*/ 2147483647 w 74"/>
                <a:gd name="T69" fmla="*/ 2147483647 h 28"/>
                <a:gd name="T70" fmla="*/ 2147483647 w 74"/>
                <a:gd name="T71" fmla="*/ 2147483647 h 28"/>
                <a:gd name="T72" fmla="*/ 2147483647 w 74"/>
                <a:gd name="T73" fmla="*/ 2147483647 h 28"/>
                <a:gd name="T74" fmla="*/ 2147483647 w 74"/>
                <a:gd name="T75" fmla="*/ 2147483647 h 28"/>
                <a:gd name="T76" fmla="*/ 2147483647 w 74"/>
                <a:gd name="T77" fmla="*/ 2147483647 h 28"/>
                <a:gd name="T78" fmla="*/ 2147483647 w 74"/>
                <a:gd name="T79" fmla="*/ 2147483647 h 28"/>
                <a:gd name="T80" fmla="*/ 2147483647 w 74"/>
                <a:gd name="T81" fmla="*/ 2147483647 h 28"/>
                <a:gd name="T82" fmla="*/ 2147483647 w 74"/>
                <a:gd name="T83" fmla="*/ 2147483647 h 28"/>
                <a:gd name="T84" fmla="*/ 2147483647 w 74"/>
                <a:gd name="T85" fmla="*/ 2147483647 h 28"/>
                <a:gd name="T86" fmla="*/ 2147483647 w 74"/>
                <a:gd name="T87" fmla="*/ 2147483647 h 28"/>
                <a:gd name="T88" fmla="*/ 2147483647 w 74"/>
                <a:gd name="T89" fmla="*/ 2147483647 h 28"/>
                <a:gd name="T90" fmla="*/ 2147483647 w 74"/>
                <a:gd name="T91" fmla="*/ 2147483647 h 28"/>
                <a:gd name="T92" fmla="*/ 2147483647 w 74"/>
                <a:gd name="T93" fmla="*/ 2147483647 h 28"/>
                <a:gd name="T94" fmla="*/ 2147483647 w 74"/>
                <a:gd name="T95" fmla="*/ 2147483647 h 28"/>
                <a:gd name="T96" fmla="*/ 2147483647 w 74"/>
                <a:gd name="T97" fmla="*/ 2147483647 h 28"/>
                <a:gd name="T98" fmla="*/ 2147483647 w 74"/>
                <a:gd name="T99" fmla="*/ 2147483647 h 28"/>
                <a:gd name="T100" fmla="*/ 2147483647 w 74"/>
                <a:gd name="T101" fmla="*/ 2147483647 h 28"/>
                <a:gd name="T102" fmla="*/ 2147483647 w 74"/>
                <a:gd name="T103" fmla="*/ 2147483647 h 28"/>
                <a:gd name="T104" fmla="*/ 2147483647 w 74"/>
                <a:gd name="T105" fmla="*/ 2147483647 h 28"/>
                <a:gd name="T106" fmla="*/ 2147483647 w 74"/>
                <a:gd name="T107" fmla="*/ 2147483647 h 28"/>
                <a:gd name="T108" fmla="*/ 2147483647 w 74"/>
                <a:gd name="T109" fmla="*/ 2147483647 h 28"/>
                <a:gd name="T110" fmla="*/ 2147483647 w 74"/>
                <a:gd name="T111" fmla="*/ 2147483647 h 28"/>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w 74"/>
                <a:gd name="T169" fmla="*/ 0 h 28"/>
                <a:gd name="T170" fmla="*/ 74 w 74"/>
                <a:gd name="T171" fmla="*/ 28 h 28"/>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T168" t="T169" r="T170" b="T171"/>
              <a:pathLst>
                <a:path w="74" h="28">
                  <a:moveTo>
                    <a:pt x="12" y="10"/>
                  </a:moveTo>
                  <a:lnTo>
                    <a:pt x="8" y="8"/>
                  </a:lnTo>
                  <a:lnTo>
                    <a:pt x="4" y="6"/>
                  </a:lnTo>
                  <a:lnTo>
                    <a:pt x="2" y="6"/>
                  </a:lnTo>
                  <a:lnTo>
                    <a:pt x="2" y="4"/>
                  </a:lnTo>
                  <a:lnTo>
                    <a:pt x="0" y="4"/>
                  </a:lnTo>
                  <a:lnTo>
                    <a:pt x="2" y="2"/>
                  </a:lnTo>
                  <a:lnTo>
                    <a:pt x="4" y="4"/>
                  </a:lnTo>
                  <a:lnTo>
                    <a:pt x="8" y="4"/>
                  </a:lnTo>
                  <a:lnTo>
                    <a:pt x="6" y="4"/>
                  </a:lnTo>
                  <a:lnTo>
                    <a:pt x="4" y="2"/>
                  </a:lnTo>
                  <a:lnTo>
                    <a:pt x="8" y="2"/>
                  </a:lnTo>
                  <a:lnTo>
                    <a:pt x="6" y="2"/>
                  </a:lnTo>
                  <a:lnTo>
                    <a:pt x="8" y="4"/>
                  </a:lnTo>
                  <a:lnTo>
                    <a:pt x="8" y="2"/>
                  </a:lnTo>
                  <a:lnTo>
                    <a:pt x="10" y="0"/>
                  </a:lnTo>
                  <a:lnTo>
                    <a:pt x="12" y="2"/>
                  </a:lnTo>
                  <a:lnTo>
                    <a:pt x="14" y="2"/>
                  </a:lnTo>
                  <a:lnTo>
                    <a:pt x="16" y="2"/>
                  </a:lnTo>
                  <a:lnTo>
                    <a:pt x="18" y="2"/>
                  </a:lnTo>
                  <a:lnTo>
                    <a:pt x="20" y="2"/>
                  </a:lnTo>
                  <a:lnTo>
                    <a:pt x="22" y="4"/>
                  </a:lnTo>
                  <a:lnTo>
                    <a:pt x="24" y="4"/>
                  </a:lnTo>
                  <a:lnTo>
                    <a:pt x="22" y="4"/>
                  </a:lnTo>
                  <a:lnTo>
                    <a:pt x="24" y="4"/>
                  </a:lnTo>
                  <a:lnTo>
                    <a:pt x="24" y="2"/>
                  </a:lnTo>
                  <a:lnTo>
                    <a:pt x="24" y="4"/>
                  </a:lnTo>
                  <a:lnTo>
                    <a:pt x="26" y="4"/>
                  </a:lnTo>
                  <a:lnTo>
                    <a:pt x="28" y="6"/>
                  </a:lnTo>
                  <a:lnTo>
                    <a:pt x="30" y="6"/>
                  </a:lnTo>
                  <a:lnTo>
                    <a:pt x="32" y="6"/>
                  </a:lnTo>
                  <a:lnTo>
                    <a:pt x="34" y="6"/>
                  </a:lnTo>
                  <a:lnTo>
                    <a:pt x="36" y="6"/>
                  </a:lnTo>
                  <a:lnTo>
                    <a:pt x="38" y="6"/>
                  </a:lnTo>
                  <a:lnTo>
                    <a:pt x="40" y="6"/>
                  </a:lnTo>
                  <a:lnTo>
                    <a:pt x="42" y="6"/>
                  </a:lnTo>
                  <a:lnTo>
                    <a:pt x="44" y="6"/>
                  </a:lnTo>
                  <a:lnTo>
                    <a:pt x="46" y="6"/>
                  </a:lnTo>
                  <a:lnTo>
                    <a:pt x="48" y="6"/>
                  </a:lnTo>
                  <a:lnTo>
                    <a:pt x="46" y="6"/>
                  </a:lnTo>
                  <a:lnTo>
                    <a:pt x="48" y="8"/>
                  </a:lnTo>
                  <a:lnTo>
                    <a:pt x="50" y="8"/>
                  </a:lnTo>
                  <a:lnTo>
                    <a:pt x="50" y="6"/>
                  </a:lnTo>
                  <a:lnTo>
                    <a:pt x="52" y="8"/>
                  </a:lnTo>
                  <a:lnTo>
                    <a:pt x="54" y="8"/>
                  </a:lnTo>
                  <a:lnTo>
                    <a:pt x="54" y="10"/>
                  </a:lnTo>
                  <a:lnTo>
                    <a:pt x="56" y="10"/>
                  </a:lnTo>
                  <a:lnTo>
                    <a:pt x="58" y="10"/>
                  </a:lnTo>
                  <a:lnTo>
                    <a:pt x="58" y="12"/>
                  </a:lnTo>
                  <a:lnTo>
                    <a:pt x="60" y="12"/>
                  </a:lnTo>
                  <a:lnTo>
                    <a:pt x="62" y="12"/>
                  </a:lnTo>
                  <a:lnTo>
                    <a:pt x="62" y="14"/>
                  </a:lnTo>
                  <a:lnTo>
                    <a:pt x="60" y="16"/>
                  </a:lnTo>
                  <a:lnTo>
                    <a:pt x="60" y="18"/>
                  </a:lnTo>
                  <a:lnTo>
                    <a:pt x="62" y="18"/>
                  </a:lnTo>
                  <a:lnTo>
                    <a:pt x="64" y="18"/>
                  </a:lnTo>
                  <a:lnTo>
                    <a:pt x="64" y="20"/>
                  </a:lnTo>
                  <a:lnTo>
                    <a:pt x="66" y="22"/>
                  </a:lnTo>
                  <a:lnTo>
                    <a:pt x="68" y="24"/>
                  </a:lnTo>
                  <a:lnTo>
                    <a:pt x="70" y="24"/>
                  </a:lnTo>
                  <a:lnTo>
                    <a:pt x="72" y="26"/>
                  </a:lnTo>
                  <a:lnTo>
                    <a:pt x="74" y="26"/>
                  </a:lnTo>
                  <a:lnTo>
                    <a:pt x="72" y="28"/>
                  </a:lnTo>
                  <a:lnTo>
                    <a:pt x="70" y="28"/>
                  </a:lnTo>
                  <a:lnTo>
                    <a:pt x="68" y="28"/>
                  </a:lnTo>
                  <a:lnTo>
                    <a:pt x="66" y="28"/>
                  </a:lnTo>
                  <a:lnTo>
                    <a:pt x="64" y="28"/>
                  </a:lnTo>
                  <a:lnTo>
                    <a:pt x="60" y="26"/>
                  </a:lnTo>
                  <a:lnTo>
                    <a:pt x="58" y="26"/>
                  </a:lnTo>
                  <a:lnTo>
                    <a:pt x="56" y="26"/>
                  </a:lnTo>
                  <a:lnTo>
                    <a:pt x="54" y="24"/>
                  </a:lnTo>
                  <a:lnTo>
                    <a:pt x="52" y="24"/>
                  </a:lnTo>
                  <a:lnTo>
                    <a:pt x="50" y="22"/>
                  </a:lnTo>
                  <a:lnTo>
                    <a:pt x="48" y="22"/>
                  </a:lnTo>
                  <a:lnTo>
                    <a:pt x="46" y="22"/>
                  </a:lnTo>
                  <a:lnTo>
                    <a:pt x="44" y="22"/>
                  </a:lnTo>
                  <a:lnTo>
                    <a:pt x="44" y="20"/>
                  </a:lnTo>
                  <a:lnTo>
                    <a:pt x="42" y="20"/>
                  </a:lnTo>
                  <a:lnTo>
                    <a:pt x="40" y="22"/>
                  </a:lnTo>
                  <a:lnTo>
                    <a:pt x="38" y="20"/>
                  </a:lnTo>
                  <a:lnTo>
                    <a:pt x="36" y="20"/>
                  </a:lnTo>
                  <a:lnTo>
                    <a:pt x="34" y="20"/>
                  </a:lnTo>
                  <a:lnTo>
                    <a:pt x="32" y="20"/>
                  </a:lnTo>
                  <a:lnTo>
                    <a:pt x="28" y="18"/>
                  </a:lnTo>
                  <a:lnTo>
                    <a:pt x="26" y="18"/>
                  </a:lnTo>
                  <a:lnTo>
                    <a:pt x="24" y="18"/>
                  </a:lnTo>
                  <a:lnTo>
                    <a:pt x="22" y="18"/>
                  </a:lnTo>
                  <a:lnTo>
                    <a:pt x="20" y="18"/>
                  </a:lnTo>
                  <a:lnTo>
                    <a:pt x="18" y="18"/>
                  </a:lnTo>
                  <a:lnTo>
                    <a:pt x="14" y="16"/>
                  </a:lnTo>
                  <a:lnTo>
                    <a:pt x="12" y="16"/>
                  </a:lnTo>
                  <a:lnTo>
                    <a:pt x="10" y="16"/>
                  </a:lnTo>
                  <a:lnTo>
                    <a:pt x="4" y="16"/>
                  </a:lnTo>
                  <a:lnTo>
                    <a:pt x="2" y="14"/>
                  </a:lnTo>
                  <a:lnTo>
                    <a:pt x="4" y="14"/>
                  </a:lnTo>
                  <a:lnTo>
                    <a:pt x="6" y="14"/>
                  </a:lnTo>
                  <a:lnTo>
                    <a:pt x="8" y="14"/>
                  </a:lnTo>
                  <a:lnTo>
                    <a:pt x="8" y="16"/>
                  </a:lnTo>
                  <a:lnTo>
                    <a:pt x="12" y="16"/>
                  </a:lnTo>
                  <a:lnTo>
                    <a:pt x="14" y="16"/>
                  </a:lnTo>
                  <a:lnTo>
                    <a:pt x="14" y="14"/>
                  </a:lnTo>
                  <a:lnTo>
                    <a:pt x="10" y="12"/>
                  </a:lnTo>
                  <a:lnTo>
                    <a:pt x="12" y="10"/>
                  </a:lnTo>
                  <a:lnTo>
                    <a:pt x="12" y="12"/>
                  </a:lnTo>
                  <a:lnTo>
                    <a:pt x="14" y="12"/>
                  </a:lnTo>
                  <a:lnTo>
                    <a:pt x="14" y="10"/>
                  </a:lnTo>
                  <a:lnTo>
                    <a:pt x="12" y="10"/>
                  </a:lnTo>
                  <a:close/>
                </a:path>
              </a:pathLst>
            </a:custGeom>
            <a:noFill/>
            <a:ln w="3175">
              <a:solidFill>
                <a:schemeClr val="bg1"/>
              </a:solidFill>
              <a:prstDash val="sysDot"/>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lang="de-DE" sz="2400">
                <a:solidFill>
                  <a:srgbClr val="000000"/>
                </a:solidFill>
                <a:cs typeface="Arial" charset="0"/>
              </a:endParaRPr>
            </a:p>
          </p:txBody>
        </p:sp>
        <p:sp>
          <p:nvSpPr>
            <p:cNvPr id="14768" name="Freeform 2850"/>
            <p:cNvSpPr>
              <a:spLocks/>
            </p:cNvSpPr>
            <p:nvPr/>
          </p:nvSpPr>
          <p:spPr bwMode="auto">
            <a:xfrm>
              <a:off x="5779336" y="1429271"/>
              <a:ext cx="41900" cy="17022"/>
            </a:xfrm>
            <a:custGeom>
              <a:avLst/>
              <a:gdLst>
                <a:gd name="T0" fmla="*/ 2147483647 w 46"/>
                <a:gd name="T1" fmla="*/ 2147483647 h 20"/>
                <a:gd name="T2" fmla="*/ 2147483647 w 46"/>
                <a:gd name="T3" fmla="*/ 2147483647 h 20"/>
                <a:gd name="T4" fmla="*/ 2147483647 w 46"/>
                <a:gd name="T5" fmla="*/ 2147483647 h 20"/>
                <a:gd name="T6" fmla="*/ 0 w 46"/>
                <a:gd name="T7" fmla="*/ 0 h 20"/>
                <a:gd name="T8" fmla="*/ 2147483647 w 46"/>
                <a:gd name="T9" fmla="*/ 2147483647 h 20"/>
                <a:gd name="T10" fmla="*/ 2147483647 w 46"/>
                <a:gd name="T11" fmla="*/ 0 h 20"/>
                <a:gd name="T12" fmla="*/ 0 w 46"/>
                <a:gd name="T13" fmla="*/ 0 h 20"/>
                <a:gd name="T14" fmla="*/ 2147483647 w 46"/>
                <a:gd name="T15" fmla="*/ 0 h 20"/>
                <a:gd name="T16" fmla="*/ 2147483647 w 46"/>
                <a:gd name="T17" fmla="*/ 0 h 20"/>
                <a:gd name="T18" fmla="*/ 2147483647 w 46"/>
                <a:gd name="T19" fmla="*/ 0 h 20"/>
                <a:gd name="T20" fmla="*/ 2147483647 w 46"/>
                <a:gd name="T21" fmla="*/ 0 h 20"/>
                <a:gd name="T22" fmla="*/ 2147483647 w 46"/>
                <a:gd name="T23" fmla="*/ 2147483647 h 20"/>
                <a:gd name="T24" fmla="*/ 2147483647 w 46"/>
                <a:gd name="T25" fmla="*/ 2147483647 h 20"/>
                <a:gd name="T26" fmla="*/ 2147483647 w 46"/>
                <a:gd name="T27" fmla="*/ 2147483647 h 20"/>
                <a:gd name="T28" fmla="*/ 2147483647 w 46"/>
                <a:gd name="T29" fmla="*/ 2147483647 h 20"/>
                <a:gd name="T30" fmla="*/ 2147483647 w 46"/>
                <a:gd name="T31" fmla="*/ 2147483647 h 20"/>
                <a:gd name="T32" fmla="*/ 2147483647 w 46"/>
                <a:gd name="T33" fmla="*/ 2147483647 h 20"/>
                <a:gd name="T34" fmla="*/ 2147483647 w 46"/>
                <a:gd name="T35" fmla="*/ 2147483647 h 20"/>
                <a:gd name="T36" fmla="*/ 2147483647 w 46"/>
                <a:gd name="T37" fmla="*/ 2147483647 h 20"/>
                <a:gd name="T38" fmla="*/ 2147483647 w 46"/>
                <a:gd name="T39" fmla="*/ 2147483647 h 20"/>
                <a:gd name="T40" fmla="*/ 2147483647 w 46"/>
                <a:gd name="T41" fmla="*/ 2147483647 h 20"/>
                <a:gd name="T42" fmla="*/ 2147483647 w 46"/>
                <a:gd name="T43" fmla="*/ 2147483647 h 20"/>
                <a:gd name="T44" fmla="*/ 2147483647 w 46"/>
                <a:gd name="T45" fmla="*/ 2147483647 h 20"/>
                <a:gd name="T46" fmla="*/ 2147483647 w 46"/>
                <a:gd name="T47" fmla="*/ 2147483647 h 20"/>
                <a:gd name="T48" fmla="*/ 2147483647 w 46"/>
                <a:gd name="T49" fmla="*/ 2147483647 h 20"/>
                <a:gd name="T50" fmla="*/ 2147483647 w 46"/>
                <a:gd name="T51" fmla="*/ 2147483647 h 20"/>
                <a:gd name="T52" fmla="*/ 2147483647 w 46"/>
                <a:gd name="T53" fmla="*/ 2147483647 h 20"/>
                <a:gd name="T54" fmla="*/ 2147483647 w 46"/>
                <a:gd name="T55" fmla="*/ 2147483647 h 20"/>
                <a:gd name="T56" fmla="*/ 2147483647 w 46"/>
                <a:gd name="T57" fmla="*/ 2147483647 h 20"/>
                <a:gd name="T58" fmla="*/ 2147483647 w 46"/>
                <a:gd name="T59" fmla="*/ 2147483647 h 20"/>
                <a:gd name="T60" fmla="*/ 2147483647 w 46"/>
                <a:gd name="T61" fmla="*/ 2147483647 h 20"/>
                <a:gd name="T62" fmla="*/ 2147483647 w 46"/>
                <a:gd name="T63" fmla="*/ 2147483647 h 20"/>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46"/>
                <a:gd name="T97" fmla="*/ 0 h 20"/>
                <a:gd name="T98" fmla="*/ 46 w 46"/>
                <a:gd name="T99" fmla="*/ 20 h 20"/>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46" h="20">
                  <a:moveTo>
                    <a:pt x="10" y="6"/>
                  </a:moveTo>
                  <a:lnTo>
                    <a:pt x="8" y="6"/>
                  </a:lnTo>
                  <a:lnTo>
                    <a:pt x="6" y="4"/>
                  </a:lnTo>
                  <a:lnTo>
                    <a:pt x="4" y="4"/>
                  </a:lnTo>
                  <a:lnTo>
                    <a:pt x="2" y="4"/>
                  </a:lnTo>
                  <a:lnTo>
                    <a:pt x="2" y="2"/>
                  </a:lnTo>
                  <a:lnTo>
                    <a:pt x="0" y="2"/>
                  </a:lnTo>
                  <a:lnTo>
                    <a:pt x="0" y="0"/>
                  </a:lnTo>
                  <a:lnTo>
                    <a:pt x="2" y="0"/>
                  </a:lnTo>
                  <a:lnTo>
                    <a:pt x="4" y="2"/>
                  </a:lnTo>
                  <a:lnTo>
                    <a:pt x="4" y="0"/>
                  </a:lnTo>
                  <a:lnTo>
                    <a:pt x="2" y="0"/>
                  </a:lnTo>
                  <a:lnTo>
                    <a:pt x="0" y="0"/>
                  </a:lnTo>
                  <a:lnTo>
                    <a:pt x="2" y="0"/>
                  </a:lnTo>
                  <a:lnTo>
                    <a:pt x="4" y="0"/>
                  </a:lnTo>
                  <a:lnTo>
                    <a:pt x="6" y="0"/>
                  </a:lnTo>
                  <a:lnTo>
                    <a:pt x="10" y="0"/>
                  </a:lnTo>
                  <a:lnTo>
                    <a:pt x="12" y="0"/>
                  </a:lnTo>
                  <a:lnTo>
                    <a:pt x="14" y="0"/>
                  </a:lnTo>
                  <a:lnTo>
                    <a:pt x="18" y="0"/>
                  </a:lnTo>
                  <a:lnTo>
                    <a:pt x="22" y="0"/>
                  </a:lnTo>
                  <a:lnTo>
                    <a:pt x="22" y="2"/>
                  </a:lnTo>
                  <a:lnTo>
                    <a:pt x="24" y="2"/>
                  </a:lnTo>
                  <a:lnTo>
                    <a:pt x="26" y="2"/>
                  </a:lnTo>
                  <a:lnTo>
                    <a:pt x="28" y="4"/>
                  </a:lnTo>
                  <a:lnTo>
                    <a:pt x="30" y="4"/>
                  </a:lnTo>
                  <a:lnTo>
                    <a:pt x="32" y="4"/>
                  </a:lnTo>
                  <a:lnTo>
                    <a:pt x="34" y="4"/>
                  </a:lnTo>
                  <a:lnTo>
                    <a:pt x="36" y="4"/>
                  </a:lnTo>
                  <a:lnTo>
                    <a:pt x="38" y="4"/>
                  </a:lnTo>
                  <a:lnTo>
                    <a:pt x="40" y="4"/>
                  </a:lnTo>
                  <a:lnTo>
                    <a:pt x="40" y="6"/>
                  </a:lnTo>
                  <a:lnTo>
                    <a:pt x="40" y="8"/>
                  </a:lnTo>
                  <a:lnTo>
                    <a:pt x="42" y="6"/>
                  </a:lnTo>
                  <a:lnTo>
                    <a:pt x="44" y="6"/>
                  </a:lnTo>
                  <a:lnTo>
                    <a:pt x="46" y="8"/>
                  </a:lnTo>
                  <a:lnTo>
                    <a:pt x="42" y="10"/>
                  </a:lnTo>
                  <a:lnTo>
                    <a:pt x="40" y="10"/>
                  </a:lnTo>
                  <a:lnTo>
                    <a:pt x="38" y="10"/>
                  </a:lnTo>
                  <a:lnTo>
                    <a:pt x="38" y="12"/>
                  </a:lnTo>
                  <a:lnTo>
                    <a:pt x="36" y="12"/>
                  </a:lnTo>
                  <a:lnTo>
                    <a:pt x="34" y="12"/>
                  </a:lnTo>
                  <a:lnTo>
                    <a:pt x="34" y="14"/>
                  </a:lnTo>
                  <a:lnTo>
                    <a:pt x="32" y="14"/>
                  </a:lnTo>
                  <a:lnTo>
                    <a:pt x="30" y="14"/>
                  </a:lnTo>
                  <a:lnTo>
                    <a:pt x="28" y="14"/>
                  </a:lnTo>
                  <a:lnTo>
                    <a:pt x="26" y="16"/>
                  </a:lnTo>
                  <a:lnTo>
                    <a:pt x="24" y="18"/>
                  </a:lnTo>
                  <a:lnTo>
                    <a:pt x="22" y="18"/>
                  </a:lnTo>
                  <a:lnTo>
                    <a:pt x="20" y="18"/>
                  </a:lnTo>
                  <a:lnTo>
                    <a:pt x="22" y="20"/>
                  </a:lnTo>
                  <a:lnTo>
                    <a:pt x="24" y="20"/>
                  </a:lnTo>
                  <a:lnTo>
                    <a:pt x="22" y="20"/>
                  </a:lnTo>
                  <a:lnTo>
                    <a:pt x="20" y="20"/>
                  </a:lnTo>
                  <a:lnTo>
                    <a:pt x="18" y="18"/>
                  </a:lnTo>
                  <a:lnTo>
                    <a:pt x="14" y="14"/>
                  </a:lnTo>
                  <a:lnTo>
                    <a:pt x="12" y="12"/>
                  </a:lnTo>
                  <a:lnTo>
                    <a:pt x="10" y="12"/>
                  </a:lnTo>
                  <a:lnTo>
                    <a:pt x="8" y="12"/>
                  </a:lnTo>
                  <a:lnTo>
                    <a:pt x="8" y="10"/>
                  </a:lnTo>
                  <a:lnTo>
                    <a:pt x="10" y="10"/>
                  </a:lnTo>
                  <a:lnTo>
                    <a:pt x="10" y="8"/>
                  </a:lnTo>
                  <a:lnTo>
                    <a:pt x="10" y="6"/>
                  </a:lnTo>
                  <a:close/>
                </a:path>
              </a:pathLst>
            </a:custGeom>
            <a:noFill/>
            <a:ln w="3175">
              <a:solidFill>
                <a:schemeClr val="bg1"/>
              </a:solidFill>
              <a:prstDash val="sysDot"/>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lang="de-DE" sz="2400">
                <a:solidFill>
                  <a:srgbClr val="000000"/>
                </a:solidFill>
                <a:cs typeface="Arial" charset="0"/>
              </a:endParaRPr>
            </a:p>
          </p:txBody>
        </p:sp>
        <p:sp>
          <p:nvSpPr>
            <p:cNvPr id="14769" name="Freeform 2851"/>
            <p:cNvSpPr>
              <a:spLocks/>
            </p:cNvSpPr>
            <p:nvPr/>
          </p:nvSpPr>
          <p:spPr bwMode="auto">
            <a:xfrm>
              <a:off x="5910275" y="1393918"/>
              <a:ext cx="1310" cy="2619"/>
            </a:xfrm>
            <a:custGeom>
              <a:avLst/>
              <a:gdLst>
                <a:gd name="T0" fmla="*/ 2147483647 w 2"/>
                <a:gd name="T1" fmla="*/ 0 h 2"/>
                <a:gd name="T2" fmla="*/ 0 w 2"/>
                <a:gd name="T3" fmla="*/ 0 h 2"/>
                <a:gd name="T4" fmla="*/ 0 w 2"/>
                <a:gd name="T5" fmla="*/ 2147483647 h 2"/>
                <a:gd name="T6" fmla="*/ 2147483647 w 2"/>
                <a:gd name="T7" fmla="*/ 2147483647 h 2"/>
                <a:gd name="T8" fmla="*/ 2147483647 w 2"/>
                <a:gd name="T9" fmla="*/ 2147483647 h 2"/>
                <a:gd name="T10" fmla="*/ 2147483647 w 2"/>
                <a:gd name="T11" fmla="*/ 0 h 2"/>
                <a:gd name="T12" fmla="*/ 0 60000 65536"/>
                <a:gd name="T13" fmla="*/ 0 60000 65536"/>
                <a:gd name="T14" fmla="*/ 0 60000 65536"/>
                <a:gd name="T15" fmla="*/ 0 60000 65536"/>
                <a:gd name="T16" fmla="*/ 0 60000 65536"/>
                <a:gd name="T17" fmla="*/ 0 60000 65536"/>
                <a:gd name="T18" fmla="*/ 0 w 2"/>
                <a:gd name="T19" fmla="*/ 0 h 2"/>
                <a:gd name="T20" fmla="*/ 2 w 2"/>
                <a:gd name="T21" fmla="*/ 2 h 2"/>
              </a:gdLst>
              <a:ahLst/>
              <a:cxnLst>
                <a:cxn ang="T12">
                  <a:pos x="T0" y="T1"/>
                </a:cxn>
                <a:cxn ang="T13">
                  <a:pos x="T2" y="T3"/>
                </a:cxn>
                <a:cxn ang="T14">
                  <a:pos x="T4" y="T5"/>
                </a:cxn>
                <a:cxn ang="T15">
                  <a:pos x="T6" y="T7"/>
                </a:cxn>
                <a:cxn ang="T16">
                  <a:pos x="T8" y="T9"/>
                </a:cxn>
                <a:cxn ang="T17">
                  <a:pos x="T10" y="T11"/>
                </a:cxn>
              </a:cxnLst>
              <a:rect l="T18" t="T19" r="T20" b="T21"/>
              <a:pathLst>
                <a:path w="2" h="2">
                  <a:moveTo>
                    <a:pt x="2" y="0"/>
                  </a:moveTo>
                  <a:lnTo>
                    <a:pt x="0" y="0"/>
                  </a:lnTo>
                  <a:lnTo>
                    <a:pt x="0" y="2"/>
                  </a:lnTo>
                  <a:lnTo>
                    <a:pt x="2" y="2"/>
                  </a:lnTo>
                  <a:lnTo>
                    <a:pt x="2" y="0"/>
                  </a:lnTo>
                  <a:close/>
                </a:path>
              </a:pathLst>
            </a:custGeom>
            <a:solidFill>
              <a:srgbClr val="FC6800"/>
            </a:solidFill>
            <a:ln w="3175">
              <a:solidFill>
                <a:schemeClr val="bg1"/>
              </a:solidFill>
              <a:prstDash val="sysDot"/>
              <a:round/>
              <a:headEnd/>
              <a:tailEnd/>
            </a:ln>
          </p:spPr>
          <p:txBody>
            <a:bodyPr/>
            <a:lstStyle/>
            <a:p>
              <a:pPr fontAlgn="base">
                <a:spcBef>
                  <a:spcPct val="0"/>
                </a:spcBef>
                <a:spcAft>
                  <a:spcPct val="0"/>
                </a:spcAft>
              </a:pPr>
              <a:endParaRPr lang="de-DE" sz="2400">
                <a:solidFill>
                  <a:srgbClr val="000000"/>
                </a:solidFill>
                <a:cs typeface="Arial" charset="0"/>
              </a:endParaRPr>
            </a:p>
          </p:txBody>
        </p:sp>
        <p:sp>
          <p:nvSpPr>
            <p:cNvPr id="14770" name="Freeform 2852"/>
            <p:cNvSpPr>
              <a:spLocks/>
            </p:cNvSpPr>
            <p:nvPr/>
          </p:nvSpPr>
          <p:spPr bwMode="auto">
            <a:xfrm>
              <a:off x="5860518" y="1387371"/>
              <a:ext cx="112607" cy="23569"/>
            </a:xfrm>
            <a:custGeom>
              <a:avLst/>
              <a:gdLst>
                <a:gd name="T0" fmla="*/ 2147483647 w 122"/>
                <a:gd name="T1" fmla="*/ 2147483647 h 28"/>
                <a:gd name="T2" fmla="*/ 2147483647 w 122"/>
                <a:gd name="T3" fmla="*/ 2147483647 h 28"/>
                <a:gd name="T4" fmla="*/ 2147483647 w 122"/>
                <a:gd name="T5" fmla="*/ 2147483647 h 28"/>
                <a:gd name="T6" fmla="*/ 2147483647 w 122"/>
                <a:gd name="T7" fmla="*/ 2147483647 h 28"/>
                <a:gd name="T8" fmla="*/ 2147483647 w 122"/>
                <a:gd name="T9" fmla="*/ 2147483647 h 28"/>
                <a:gd name="T10" fmla="*/ 2147483647 w 122"/>
                <a:gd name="T11" fmla="*/ 2147483647 h 28"/>
                <a:gd name="T12" fmla="*/ 2147483647 w 122"/>
                <a:gd name="T13" fmla="*/ 2147483647 h 28"/>
                <a:gd name="T14" fmla="*/ 2147483647 w 122"/>
                <a:gd name="T15" fmla="*/ 2147483647 h 28"/>
                <a:gd name="T16" fmla="*/ 2147483647 w 122"/>
                <a:gd name="T17" fmla="*/ 2147483647 h 28"/>
                <a:gd name="T18" fmla="*/ 2147483647 w 122"/>
                <a:gd name="T19" fmla="*/ 2147483647 h 28"/>
                <a:gd name="T20" fmla="*/ 2147483647 w 122"/>
                <a:gd name="T21" fmla="*/ 2147483647 h 28"/>
                <a:gd name="T22" fmla="*/ 2147483647 w 122"/>
                <a:gd name="T23" fmla="*/ 2147483647 h 28"/>
                <a:gd name="T24" fmla="*/ 2147483647 w 122"/>
                <a:gd name="T25" fmla="*/ 2147483647 h 28"/>
                <a:gd name="T26" fmla="*/ 2147483647 w 122"/>
                <a:gd name="T27" fmla="*/ 2147483647 h 28"/>
                <a:gd name="T28" fmla="*/ 2147483647 w 122"/>
                <a:gd name="T29" fmla="*/ 2147483647 h 28"/>
                <a:gd name="T30" fmla="*/ 2147483647 w 122"/>
                <a:gd name="T31" fmla="*/ 2147483647 h 28"/>
                <a:gd name="T32" fmla="*/ 2147483647 w 122"/>
                <a:gd name="T33" fmla="*/ 2147483647 h 28"/>
                <a:gd name="T34" fmla="*/ 2147483647 w 122"/>
                <a:gd name="T35" fmla="*/ 2147483647 h 28"/>
                <a:gd name="T36" fmla="*/ 2147483647 w 122"/>
                <a:gd name="T37" fmla="*/ 2147483647 h 28"/>
                <a:gd name="T38" fmla="*/ 2147483647 w 122"/>
                <a:gd name="T39" fmla="*/ 2147483647 h 28"/>
                <a:gd name="T40" fmla="*/ 2147483647 w 122"/>
                <a:gd name="T41" fmla="*/ 2147483647 h 28"/>
                <a:gd name="T42" fmla="*/ 2147483647 w 122"/>
                <a:gd name="T43" fmla="*/ 2147483647 h 28"/>
                <a:gd name="T44" fmla="*/ 2147483647 w 122"/>
                <a:gd name="T45" fmla="*/ 2147483647 h 28"/>
                <a:gd name="T46" fmla="*/ 2147483647 w 122"/>
                <a:gd name="T47" fmla="*/ 2147483647 h 28"/>
                <a:gd name="T48" fmla="*/ 2147483647 w 122"/>
                <a:gd name="T49" fmla="*/ 2147483647 h 28"/>
                <a:gd name="T50" fmla="*/ 2147483647 w 122"/>
                <a:gd name="T51" fmla="*/ 2147483647 h 28"/>
                <a:gd name="T52" fmla="*/ 2147483647 w 122"/>
                <a:gd name="T53" fmla="*/ 2147483647 h 28"/>
                <a:gd name="T54" fmla="*/ 2147483647 w 122"/>
                <a:gd name="T55" fmla="*/ 2147483647 h 28"/>
                <a:gd name="T56" fmla="*/ 2147483647 w 122"/>
                <a:gd name="T57" fmla="*/ 2147483647 h 28"/>
                <a:gd name="T58" fmla="*/ 2147483647 w 122"/>
                <a:gd name="T59" fmla="*/ 2147483647 h 28"/>
                <a:gd name="T60" fmla="*/ 2147483647 w 122"/>
                <a:gd name="T61" fmla="*/ 2147483647 h 28"/>
                <a:gd name="T62" fmla="*/ 2147483647 w 122"/>
                <a:gd name="T63" fmla="*/ 2147483647 h 28"/>
                <a:gd name="T64" fmla="*/ 2147483647 w 122"/>
                <a:gd name="T65" fmla="*/ 2147483647 h 28"/>
                <a:gd name="T66" fmla="*/ 2147483647 w 122"/>
                <a:gd name="T67" fmla="*/ 2147483647 h 28"/>
                <a:gd name="T68" fmla="*/ 2147483647 w 122"/>
                <a:gd name="T69" fmla="*/ 2147483647 h 28"/>
                <a:gd name="T70" fmla="*/ 2147483647 w 122"/>
                <a:gd name="T71" fmla="*/ 2147483647 h 28"/>
                <a:gd name="T72" fmla="*/ 2147483647 w 122"/>
                <a:gd name="T73" fmla="*/ 2147483647 h 28"/>
                <a:gd name="T74" fmla="*/ 2147483647 w 122"/>
                <a:gd name="T75" fmla="*/ 2147483647 h 28"/>
                <a:gd name="T76" fmla="*/ 2147483647 w 122"/>
                <a:gd name="T77" fmla="*/ 2147483647 h 28"/>
                <a:gd name="T78" fmla="*/ 2147483647 w 122"/>
                <a:gd name="T79" fmla="*/ 2147483647 h 28"/>
                <a:gd name="T80" fmla="*/ 2147483647 w 122"/>
                <a:gd name="T81" fmla="*/ 2147483647 h 28"/>
                <a:gd name="T82" fmla="*/ 0 w 122"/>
                <a:gd name="T83" fmla="*/ 2147483647 h 28"/>
                <a:gd name="T84" fmla="*/ 2147483647 w 122"/>
                <a:gd name="T85" fmla="*/ 2147483647 h 28"/>
                <a:gd name="T86" fmla="*/ 0 w 122"/>
                <a:gd name="T87" fmla="*/ 2147483647 h 28"/>
                <a:gd name="T88" fmla="*/ 2147483647 w 122"/>
                <a:gd name="T89" fmla="*/ 2147483647 h 28"/>
                <a:gd name="T90" fmla="*/ 2147483647 w 122"/>
                <a:gd name="T91" fmla="*/ 2147483647 h 28"/>
                <a:gd name="T92" fmla="*/ 2147483647 w 122"/>
                <a:gd name="T93" fmla="*/ 0 h 28"/>
                <a:gd name="T94" fmla="*/ 2147483647 w 122"/>
                <a:gd name="T95" fmla="*/ 0 h 28"/>
                <a:gd name="T96" fmla="*/ 2147483647 w 122"/>
                <a:gd name="T97" fmla="*/ 2147483647 h 28"/>
                <a:gd name="T98" fmla="*/ 2147483647 w 122"/>
                <a:gd name="T99" fmla="*/ 2147483647 h 28"/>
                <a:gd name="T100" fmla="*/ 2147483647 w 122"/>
                <a:gd name="T101" fmla="*/ 2147483647 h 28"/>
                <a:gd name="T102" fmla="*/ 2147483647 w 122"/>
                <a:gd name="T103" fmla="*/ 2147483647 h 28"/>
                <a:gd name="T104" fmla="*/ 2147483647 w 122"/>
                <a:gd name="T105" fmla="*/ 2147483647 h 28"/>
                <a:gd name="T106" fmla="*/ 2147483647 w 122"/>
                <a:gd name="T107" fmla="*/ 2147483647 h 28"/>
                <a:gd name="T108" fmla="*/ 2147483647 w 122"/>
                <a:gd name="T109" fmla="*/ 2147483647 h 28"/>
                <a:gd name="T110" fmla="*/ 2147483647 w 122"/>
                <a:gd name="T111" fmla="*/ 2147483647 h 28"/>
                <a:gd name="T112" fmla="*/ 2147483647 w 122"/>
                <a:gd name="T113" fmla="*/ 2147483647 h 28"/>
                <a:gd name="T114" fmla="*/ 2147483647 w 122"/>
                <a:gd name="T115" fmla="*/ 2147483647 h 28"/>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w 122"/>
                <a:gd name="T175" fmla="*/ 0 h 28"/>
                <a:gd name="T176" fmla="*/ 122 w 122"/>
                <a:gd name="T177" fmla="*/ 28 h 28"/>
              </a:gdLst>
              <a:ahLst/>
              <a:cxnLst>
                <a:cxn ang="T116">
                  <a:pos x="T0" y="T1"/>
                </a:cxn>
                <a:cxn ang="T117">
                  <a:pos x="T2" y="T3"/>
                </a:cxn>
                <a:cxn ang="T118">
                  <a:pos x="T4" y="T5"/>
                </a:cxn>
                <a:cxn ang="T119">
                  <a:pos x="T6" y="T7"/>
                </a:cxn>
                <a:cxn ang="T120">
                  <a:pos x="T8" y="T9"/>
                </a:cxn>
                <a:cxn ang="T121">
                  <a:pos x="T10" y="T11"/>
                </a:cxn>
                <a:cxn ang="T122">
                  <a:pos x="T12" y="T13"/>
                </a:cxn>
                <a:cxn ang="T123">
                  <a:pos x="T14" y="T15"/>
                </a:cxn>
                <a:cxn ang="T124">
                  <a:pos x="T16" y="T17"/>
                </a:cxn>
                <a:cxn ang="T125">
                  <a:pos x="T18" y="T19"/>
                </a:cxn>
                <a:cxn ang="T126">
                  <a:pos x="T20" y="T21"/>
                </a:cxn>
                <a:cxn ang="T127">
                  <a:pos x="T22" y="T23"/>
                </a:cxn>
                <a:cxn ang="T128">
                  <a:pos x="T24" y="T25"/>
                </a:cxn>
                <a:cxn ang="T129">
                  <a:pos x="T26" y="T27"/>
                </a:cxn>
                <a:cxn ang="T130">
                  <a:pos x="T28" y="T29"/>
                </a:cxn>
                <a:cxn ang="T131">
                  <a:pos x="T30" y="T31"/>
                </a:cxn>
                <a:cxn ang="T132">
                  <a:pos x="T32" y="T33"/>
                </a:cxn>
                <a:cxn ang="T133">
                  <a:pos x="T34" y="T35"/>
                </a:cxn>
                <a:cxn ang="T134">
                  <a:pos x="T36" y="T37"/>
                </a:cxn>
                <a:cxn ang="T135">
                  <a:pos x="T38" y="T39"/>
                </a:cxn>
                <a:cxn ang="T136">
                  <a:pos x="T40" y="T41"/>
                </a:cxn>
                <a:cxn ang="T137">
                  <a:pos x="T42" y="T43"/>
                </a:cxn>
                <a:cxn ang="T138">
                  <a:pos x="T44" y="T45"/>
                </a:cxn>
                <a:cxn ang="T139">
                  <a:pos x="T46" y="T47"/>
                </a:cxn>
                <a:cxn ang="T140">
                  <a:pos x="T48" y="T49"/>
                </a:cxn>
                <a:cxn ang="T141">
                  <a:pos x="T50" y="T51"/>
                </a:cxn>
                <a:cxn ang="T142">
                  <a:pos x="T52" y="T53"/>
                </a:cxn>
                <a:cxn ang="T143">
                  <a:pos x="T54" y="T55"/>
                </a:cxn>
                <a:cxn ang="T144">
                  <a:pos x="T56" y="T57"/>
                </a:cxn>
                <a:cxn ang="T145">
                  <a:pos x="T58" y="T59"/>
                </a:cxn>
                <a:cxn ang="T146">
                  <a:pos x="T60" y="T61"/>
                </a:cxn>
                <a:cxn ang="T147">
                  <a:pos x="T62" y="T63"/>
                </a:cxn>
                <a:cxn ang="T148">
                  <a:pos x="T64" y="T65"/>
                </a:cxn>
                <a:cxn ang="T149">
                  <a:pos x="T66" y="T67"/>
                </a:cxn>
                <a:cxn ang="T150">
                  <a:pos x="T68" y="T69"/>
                </a:cxn>
                <a:cxn ang="T151">
                  <a:pos x="T70" y="T71"/>
                </a:cxn>
                <a:cxn ang="T152">
                  <a:pos x="T72" y="T73"/>
                </a:cxn>
                <a:cxn ang="T153">
                  <a:pos x="T74" y="T75"/>
                </a:cxn>
                <a:cxn ang="T154">
                  <a:pos x="T76" y="T77"/>
                </a:cxn>
                <a:cxn ang="T155">
                  <a:pos x="T78" y="T79"/>
                </a:cxn>
                <a:cxn ang="T156">
                  <a:pos x="T80" y="T81"/>
                </a:cxn>
                <a:cxn ang="T157">
                  <a:pos x="T82" y="T83"/>
                </a:cxn>
                <a:cxn ang="T158">
                  <a:pos x="T84" y="T85"/>
                </a:cxn>
                <a:cxn ang="T159">
                  <a:pos x="T86" y="T87"/>
                </a:cxn>
                <a:cxn ang="T160">
                  <a:pos x="T88" y="T89"/>
                </a:cxn>
                <a:cxn ang="T161">
                  <a:pos x="T90" y="T91"/>
                </a:cxn>
                <a:cxn ang="T162">
                  <a:pos x="T92" y="T93"/>
                </a:cxn>
                <a:cxn ang="T163">
                  <a:pos x="T94" y="T95"/>
                </a:cxn>
                <a:cxn ang="T164">
                  <a:pos x="T96" y="T97"/>
                </a:cxn>
                <a:cxn ang="T165">
                  <a:pos x="T98" y="T99"/>
                </a:cxn>
                <a:cxn ang="T166">
                  <a:pos x="T100" y="T101"/>
                </a:cxn>
                <a:cxn ang="T167">
                  <a:pos x="T102" y="T103"/>
                </a:cxn>
                <a:cxn ang="T168">
                  <a:pos x="T104" y="T105"/>
                </a:cxn>
                <a:cxn ang="T169">
                  <a:pos x="T106" y="T107"/>
                </a:cxn>
                <a:cxn ang="T170">
                  <a:pos x="T108" y="T109"/>
                </a:cxn>
                <a:cxn ang="T171">
                  <a:pos x="T110" y="T111"/>
                </a:cxn>
                <a:cxn ang="T172">
                  <a:pos x="T112" y="T113"/>
                </a:cxn>
                <a:cxn ang="T173">
                  <a:pos x="T114" y="T115"/>
                </a:cxn>
              </a:cxnLst>
              <a:rect l="T174" t="T175" r="T176" b="T177"/>
              <a:pathLst>
                <a:path w="122" h="28">
                  <a:moveTo>
                    <a:pt x="52" y="2"/>
                  </a:moveTo>
                  <a:lnTo>
                    <a:pt x="48" y="2"/>
                  </a:lnTo>
                  <a:lnTo>
                    <a:pt x="52" y="2"/>
                  </a:lnTo>
                  <a:lnTo>
                    <a:pt x="54" y="2"/>
                  </a:lnTo>
                  <a:lnTo>
                    <a:pt x="58" y="2"/>
                  </a:lnTo>
                  <a:lnTo>
                    <a:pt x="60" y="2"/>
                  </a:lnTo>
                  <a:lnTo>
                    <a:pt x="66" y="4"/>
                  </a:lnTo>
                  <a:lnTo>
                    <a:pt x="68" y="4"/>
                  </a:lnTo>
                  <a:lnTo>
                    <a:pt x="70" y="4"/>
                  </a:lnTo>
                  <a:lnTo>
                    <a:pt x="70" y="6"/>
                  </a:lnTo>
                  <a:lnTo>
                    <a:pt x="72" y="6"/>
                  </a:lnTo>
                  <a:lnTo>
                    <a:pt x="74" y="6"/>
                  </a:lnTo>
                  <a:lnTo>
                    <a:pt x="76" y="6"/>
                  </a:lnTo>
                  <a:lnTo>
                    <a:pt x="78" y="6"/>
                  </a:lnTo>
                  <a:lnTo>
                    <a:pt x="80" y="6"/>
                  </a:lnTo>
                  <a:lnTo>
                    <a:pt x="82" y="6"/>
                  </a:lnTo>
                  <a:lnTo>
                    <a:pt x="84" y="6"/>
                  </a:lnTo>
                  <a:lnTo>
                    <a:pt x="86" y="6"/>
                  </a:lnTo>
                  <a:lnTo>
                    <a:pt x="88" y="6"/>
                  </a:lnTo>
                  <a:lnTo>
                    <a:pt x="92" y="6"/>
                  </a:lnTo>
                  <a:lnTo>
                    <a:pt x="94" y="6"/>
                  </a:lnTo>
                  <a:lnTo>
                    <a:pt x="98" y="8"/>
                  </a:lnTo>
                  <a:lnTo>
                    <a:pt x="104" y="8"/>
                  </a:lnTo>
                  <a:lnTo>
                    <a:pt x="106" y="8"/>
                  </a:lnTo>
                  <a:lnTo>
                    <a:pt x="108" y="8"/>
                  </a:lnTo>
                  <a:lnTo>
                    <a:pt x="108" y="10"/>
                  </a:lnTo>
                  <a:lnTo>
                    <a:pt x="110" y="10"/>
                  </a:lnTo>
                  <a:lnTo>
                    <a:pt x="112" y="10"/>
                  </a:lnTo>
                  <a:lnTo>
                    <a:pt x="114" y="10"/>
                  </a:lnTo>
                  <a:lnTo>
                    <a:pt x="116" y="10"/>
                  </a:lnTo>
                  <a:lnTo>
                    <a:pt x="118" y="10"/>
                  </a:lnTo>
                  <a:lnTo>
                    <a:pt x="120" y="12"/>
                  </a:lnTo>
                  <a:lnTo>
                    <a:pt x="118" y="12"/>
                  </a:lnTo>
                  <a:lnTo>
                    <a:pt x="116" y="12"/>
                  </a:lnTo>
                  <a:lnTo>
                    <a:pt x="114" y="12"/>
                  </a:lnTo>
                  <a:lnTo>
                    <a:pt x="114" y="14"/>
                  </a:lnTo>
                  <a:lnTo>
                    <a:pt x="116" y="16"/>
                  </a:lnTo>
                  <a:lnTo>
                    <a:pt x="118" y="16"/>
                  </a:lnTo>
                  <a:lnTo>
                    <a:pt x="120" y="16"/>
                  </a:lnTo>
                  <a:lnTo>
                    <a:pt x="122" y="16"/>
                  </a:lnTo>
                  <a:lnTo>
                    <a:pt x="120" y="18"/>
                  </a:lnTo>
                  <a:lnTo>
                    <a:pt x="122" y="18"/>
                  </a:lnTo>
                  <a:lnTo>
                    <a:pt x="120" y="20"/>
                  </a:lnTo>
                  <a:lnTo>
                    <a:pt x="118" y="20"/>
                  </a:lnTo>
                  <a:lnTo>
                    <a:pt x="116" y="20"/>
                  </a:lnTo>
                  <a:lnTo>
                    <a:pt x="114" y="20"/>
                  </a:lnTo>
                  <a:lnTo>
                    <a:pt x="112" y="20"/>
                  </a:lnTo>
                  <a:lnTo>
                    <a:pt x="108" y="20"/>
                  </a:lnTo>
                  <a:lnTo>
                    <a:pt x="106" y="20"/>
                  </a:lnTo>
                  <a:lnTo>
                    <a:pt x="104" y="20"/>
                  </a:lnTo>
                  <a:lnTo>
                    <a:pt x="108" y="22"/>
                  </a:lnTo>
                  <a:lnTo>
                    <a:pt x="110" y="22"/>
                  </a:lnTo>
                  <a:lnTo>
                    <a:pt x="112" y="22"/>
                  </a:lnTo>
                  <a:lnTo>
                    <a:pt x="114" y="22"/>
                  </a:lnTo>
                  <a:lnTo>
                    <a:pt x="112" y="24"/>
                  </a:lnTo>
                  <a:lnTo>
                    <a:pt x="110" y="24"/>
                  </a:lnTo>
                  <a:lnTo>
                    <a:pt x="108" y="24"/>
                  </a:lnTo>
                  <a:lnTo>
                    <a:pt x="104" y="24"/>
                  </a:lnTo>
                  <a:lnTo>
                    <a:pt x="104" y="26"/>
                  </a:lnTo>
                  <a:lnTo>
                    <a:pt x="102" y="26"/>
                  </a:lnTo>
                  <a:lnTo>
                    <a:pt x="100" y="24"/>
                  </a:lnTo>
                  <a:lnTo>
                    <a:pt x="94" y="24"/>
                  </a:lnTo>
                  <a:lnTo>
                    <a:pt x="92" y="24"/>
                  </a:lnTo>
                  <a:lnTo>
                    <a:pt x="92" y="22"/>
                  </a:lnTo>
                  <a:lnTo>
                    <a:pt x="90" y="22"/>
                  </a:lnTo>
                  <a:lnTo>
                    <a:pt x="88" y="22"/>
                  </a:lnTo>
                  <a:lnTo>
                    <a:pt x="86" y="22"/>
                  </a:lnTo>
                  <a:lnTo>
                    <a:pt x="84" y="22"/>
                  </a:lnTo>
                  <a:lnTo>
                    <a:pt x="80" y="24"/>
                  </a:lnTo>
                  <a:lnTo>
                    <a:pt x="78" y="24"/>
                  </a:lnTo>
                  <a:lnTo>
                    <a:pt x="76" y="24"/>
                  </a:lnTo>
                  <a:lnTo>
                    <a:pt x="74" y="24"/>
                  </a:lnTo>
                  <a:lnTo>
                    <a:pt x="72" y="24"/>
                  </a:lnTo>
                  <a:lnTo>
                    <a:pt x="70" y="24"/>
                  </a:lnTo>
                  <a:lnTo>
                    <a:pt x="66" y="24"/>
                  </a:lnTo>
                  <a:lnTo>
                    <a:pt x="64" y="24"/>
                  </a:lnTo>
                  <a:lnTo>
                    <a:pt x="62" y="24"/>
                  </a:lnTo>
                  <a:lnTo>
                    <a:pt x="60" y="22"/>
                  </a:lnTo>
                  <a:lnTo>
                    <a:pt x="58" y="22"/>
                  </a:lnTo>
                  <a:lnTo>
                    <a:pt x="56" y="22"/>
                  </a:lnTo>
                  <a:lnTo>
                    <a:pt x="56" y="24"/>
                  </a:lnTo>
                  <a:lnTo>
                    <a:pt x="58" y="24"/>
                  </a:lnTo>
                  <a:lnTo>
                    <a:pt x="60" y="26"/>
                  </a:lnTo>
                  <a:lnTo>
                    <a:pt x="60" y="28"/>
                  </a:lnTo>
                  <a:lnTo>
                    <a:pt x="58" y="28"/>
                  </a:lnTo>
                  <a:lnTo>
                    <a:pt x="56" y="28"/>
                  </a:lnTo>
                  <a:lnTo>
                    <a:pt x="54" y="28"/>
                  </a:lnTo>
                  <a:lnTo>
                    <a:pt x="52" y="26"/>
                  </a:lnTo>
                  <a:lnTo>
                    <a:pt x="50" y="26"/>
                  </a:lnTo>
                  <a:lnTo>
                    <a:pt x="46" y="26"/>
                  </a:lnTo>
                  <a:lnTo>
                    <a:pt x="44" y="26"/>
                  </a:lnTo>
                  <a:lnTo>
                    <a:pt x="42" y="26"/>
                  </a:lnTo>
                  <a:lnTo>
                    <a:pt x="40" y="26"/>
                  </a:lnTo>
                  <a:lnTo>
                    <a:pt x="38" y="26"/>
                  </a:lnTo>
                  <a:lnTo>
                    <a:pt x="36" y="24"/>
                  </a:lnTo>
                  <a:lnTo>
                    <a:pt x="34" y="24"/>
                  </a:lnTo>
                  <a:lnTo>
                    <a:pt x="32" y="24"/>
                  </a:lnTo>
                  <a:lnTo>
                    <a:pt x="32" y="22"/>
                  </a:lnTo>
                  <a:lnTo>
                    <a:pt x="30" y="22"/>
                  </a:lnTo>
                  <a:lnTo>
                    <a:pt x="28" y="22"/>
                  </a:lnTo>
                  <a:lnTo>
                    <a:pt x="26" y="22"/>
                  </a:lnTo>
                  <a:lnTo>
                    <a:pt x="26" y="20"/>
                  </a:lnTo>
                  <a:lnTo>
                    <a:pt x="24" y="20"/>
                  </a:lnTo>
                  <a:lnTo>
                    <a:pt x="20" y="20"/>
                  </a:lnTo>
                  <a:lnTo>
                    <a:pt x="16" y="18"/>
                  </a:lnTo>
                  <a:lnTo>
                    <a:pt x="12" y="18"/>
                  </a:lnTo>
                  <a:lnTo>
                    <a:pt x="10" y="16"/>
                  </a:lnTo>
                  <a:lnTo>
                    <a:pt x="12" y="16"/>
                  </a:lnTo>
                  <a:lnTo>
                    <a:pt x="14" y="14"/>
                  </a:lnTo>
                  <a:lnTo>
                    <a:pt x="12" y="14"/>
                  </a:lnTo>
                  <a:lnTo>
                    <a:pt x="10" y="14"/>
                  </a:lnTo>
                  <a:lnTo>
                    <a:pt x="10" y="16"/>
                  </a:lnTo>
                  <a:lnTo>
                    <a:pt x="8" y="14"/>
                  </a:lnTo>
                  <a:lnTo>
                    <a:pt x="8" y="12"/>
                  </a:lnTo>
                  <a:lnTo>
                    <a:pt x="8" y="10"/>
                  </a:lnTo>
                  <a:lnTo>
                    <a:pt x="6" y="10"/>
                  </a:lnTo>
                  <a:lnTo>
                    <a:pt x="4" y="10"/>
                  </a:lnTo>
                  <a:lnTo>
                    <a:pt x="4" y="8"/>
                  </a:lnTo>
                  <a:lnTo>
                    <a:pt x="2" y="8"/>
                  </a:lnTo>
                  <a:lnTo>
                    <a:pt x="0" y="8"/>
                  </a:lnTo>
                  <a:lnTo>
                    <a:pt x="0" y="6"/>
                  </a:lnTo>
                  <a:lnTo>
                    <a:pt x="2" y="6"/>
                  </a:lnTo>
                  <a:lnTo>
                    <a:pt x="4" y="6"/>
                  </a:lnTo>
                  <a:lnTo>
                    <a:pt x="2" y="4"/>
                  </a:lnTo>
                  <a:lnTo>
                    <a:pt x="0" y="4"/>
                  </a:lnTo>
                  <a:lnTo>
                    <a:pt x="0" y="2"/>
                  </a:lnTo>
                  <a:lnTo>
                    <a:pt x="2" y="2"/>
                  </a:lnTo>
                  <a:lnTo>
                    <a:pt x="4" y="2"/>
                  </a:lnTo>
                  <a:lnTo>
                    <a:pt x="6" y="2"/>
                  </a:lnTo>
                  <a:lnTo>
                    <a:pt x="8" y="2"/>
                  </a:lnTo>
                  <a:lnTo>
                    <a:pt x="8" y="0"/>
                  </a:lnTo>
                  <a:lnTo>
                    <a:pt x="10" y="0"/>
                  </a:lnTo>
                  <a:lnTo>
                    <a:pt x="12" y="0"/>
                  </a:lnTo>
                  <a:lnTo>
                    <a:pt x="12" y="2"/>
                  </a:lnTo>
                  <a:lnTo>
                    <a:pt x="14" y="2"/>
                  </a:lnTo>
                  <a:lnTo>
                    <a:pt x="16" y="2"/>
                  </a:lnTo>
                  <a:lnTo>
                    <a:pt x="18" y="2"/>
                  </a:lnTo>
                  <a:lnTo>
                    <a:pt x="20" y="2"/>
                  </a:lnTo>
                  <a:lnTo>
                    <a:pt x="22" y="2"/>
                  </a:lnTo>
                  <a:lnTo>
                    <a:pt x="24" y="2"/>
                  </a:lnTo>
                  <a:lnTo>
                    <a:pt x="26" y="2"/>
                  </a:lnTo>
                  <a:lnTo>
                    <a:pt x="28" y="2"/>
                  </a:lnTo>
                  <a:lnTo>
                    <a:pt x="28" y="4"/>
                  </a:lnTo>
                  <a:lnTo>
                    <a:pt x="30" y="4"/>
                  </a:lnTo>
                  <a:lnTo>
                    <a:pt x="32" y="4"/>
                  </a:lnTo>
                  <a:lnTo>
                    <a:pt x="36" y="6"/>
                  </a:lnTo>
                  <a:lnTo>
                    <a:pt x="38" y="6"/>
                  </a:lnTo>
                  <a:lnTo>
                    <a:pt x="40" y="6"/>
                  </a:lnTo>
                  <a:lnTo>
                    <a:pt x="42" y="6"/>
                  </a:lnTo>
                  <a:lnTo>
                    <a:pt x="44" y="6"/>
                  </a:lnTo>
                  <a:lnTo>
                    <a:pt x="46" y="6"/>
                  </a:lnTo>
                  <a:lnTo>
                    <a:pt x="48" y="6"/>
                  </a:lnTo>
                  <a:lnTo>
                    <a:pt x="48" y="8"/>
                  </a:lnTo>
                  <a:lnTo>
                    <a:pt x="50" y="10"/>
                  </a:lnTo>
                  <a:lnTo>
                    <a:pt x="52" y="10"/>
                  </a:lnTo>
                  <a:lnTo>
                    <a:pt x="50" y="8"/>
                  </a:lnTo>
                  <a:lnTo>
                    <a:pt x="52" y="8"/>
                  </a:lnTo>
                  <a:lnTo>
                    <a:pt x="52" y="6"/>
                  </a:lnTo>
                  <a:lnTo>
                    <a:pt x="50" y="6"/>
                  </a:lnTo>
                  <a:lnTo>
                    <a:pt x="48" y="4"/>
                  </a:lnTo>
                  <a:lnTo>
                    <a:pt x="46" y="2"/>
                  </a:lnTo>
                  <a:lnTo>
                    <a:pt x="48" y="2"/>
                  </a:lnTo>
                  <a:lnTo>
                    <a:pt x="52" y="2"/>
                  </a:lnTo>
                  <a:close/>
                </a:path>
              </a:pathLst>
            </a:custGeom>
            <a:solidFill>
              <a:srgbClr val="FC6800"/>
            </a:solidFill>
            <a:ln w="3175">
              <a:solidFill>
                <a:schemeClr val="bg1"/>
              </a:solidFill>
              <a:prstDash val="sysDot"/>
              <a:round/>
              <a:headEnd/>
              <a:tailEnd/>
            </a:ln>
          </p:spPr>
          <p:txBody>
            <a:bodyPr/>
            <a:lstStyle/>
            <a:p>
              <a:pPr fontAlgn="base">
                <a:spcBef>
                  <a:spcPct val="0"/>
                </a:spcBef>
                <a:spcAft>
                  <a:spcPct val="0"/>
                </a:spcAft>
              </a:pPr>
              <a:endParaRPr lang="de-DE" sz="2400">
                <a:solidFill>
                  <a:srgbClr val="000000"/>
                </a:solidFill>
                <a:cs typeface="Arial" charset="0"/>
              </a:endParaRPr>
            </a:p>
          </p:txBody>
        </p:sp>
        <p:sp>
          <p:nvSpPr>
            <p:cNvPr id="14771" name="Freeform 2853"/>
            <p:cNvSpPr>
              <a:spLocks/>
            </p:cNvSpPr>
            <p:nvPr/>
          </p:nvSpPr>
          <p:spPr bwMode="auto">
            <a:xfrm>
              <a:off x="5928607" y="1393918"/>
              <a:ext cx="23569" cy="10475"/>
            </a:xfrm>
            <a:custGeom>
              <a:avLst/>
              <a:gdLst>
                <a:gd name="T0" fmla="*/ 2147483647 w 26"/>
                <a:gd name="T1" fmla="*/ 0 h 12"/>
                <a:gd name="T2" fmla="*/ 2147483647 w 26"/>
                <a:gd name="T3" fmla="*/ 0 h 12"/>
                <a:gd name="T4" fmla="*/ 2147483647 w 26"/>
                <a:gd name="T5" fmla="*/ 0 h 12"/>
                <a:gd name="T6" fmla="*/ 2147483647 w 26"/>
                <a:gd name="T7" fmla="*/ 0 h 12"/>
                <a:gd name="T8" fmla="*/ 2147483647 w 26"/>
                <a:gd name="T9" fmla="*/ 0 h 12"/>
                <a:gd name="T10" fmla="*/ 0 w 26"/>
                <a:gd name="T11" fmla="*/ 0 h 12"/>
                <a:gd name="T12" fmla="*/ 0 w 26"/>
                <a:gd name="T13" fmla="*/ 2147483647 h 12"/>
                <a:gd name="T14" fmla="*/ 2147483647 w 26"/>
                <a:gd name="T15" fmla="*/ 2147483647 h 12"/>
                <a:gd name="T16" fmla="*/ 2147483647 w 26"/>
                <a:gd name="T17" fmla="*/ 2147483647 h 12"/>
                <a:gd name="T18" fmla="*/ 2147483647 w 26"/>
                <a:gd name="T19" fmla="*/ 2147483647 h 12"/>
                <a:gd name="T20" fmla="*/ 2147483647 w 26"/>
                <a:gd name="T21" fmla="*/ 2147483647 h 12"/>
                <a:gd name="T22" fmla="*/ 2147483647 w 26"/>
                <a:gd name="T23" fmla="*/ 2147483647 h 12"/>
                <a:gd name="T24" fmla="*/ 2147483647 w 26"/>
                <a:gd name="T25" fmla="*/ 2147483647 h 12"/>
                <a:gd name="T26" fmla="*/ 2147483647 w 26"/>
                <a:gd name="T27" fmla="*/ 2147483647 h 12"/>
                <a:gd name="T28" fmla="*/ 2147483647 w 26"/>
                <a:gd name="T29" fmla="*/ 2147483647 h 12"/>
                <a:gd name="T30" fmla="*/ 2147483647 w 26"/>
                <a:gd name="T31" fmla="*/ 2147483647 h 12"/>
                <a:gd name="T32" fmla="*/ 2147483647 w 26"/>
                <a:gd name="T33" fmla="*/ 2147483647 h 12"/>
                <a:gd name="T34" fmla="*/ 2147483647 w 26"/>
                <a:gd name="T35" fmla="*/ 2147483647 h 12"/>
                <a:gd name="T36" fmla="*/ 2147483647 w 26"/>
                <a:gd name="T37" fmla="*/ 2147483647 h 12"/>
                <a:gd name="T38" fmla="*/ 2147483647 w 26"/>
                <a:gd name="T39" fmla="*/ 2147483647 h 12"/>
                <a:gd name="T40" fmla="*/ 2147483647 w 26"/>
                <a:gd name="T41" fmla="*/ 2147483647 h 12"/>
                <a:gd name="T42" fmla="*/ 2147483647 w 26"/>
                <a:gd name="T43" fmla="*/ 2147483647 h 12"/>
                <a:gd name="T44" fmla="*/ 2147483647 w 26"/>
                <a:gd name="T45" fmla="*/ 2147483647 h 12"/>
                <a:gd name="T46" fmla="*/ 2147483647 w 26"/>
                <a:gd name="T47" fmla="*/ 2147483647 h 12"/>
                <a:gd name="T48" fmla="*/ 2147483647 w 26"/>
                <a:gd name="T49" fmla="*/ 2147483647 h 12"/>
                <a:gd name="T50" fmla="*/ 2147483647 w 26"/>
                <a:gd name="T51" fmla="*/ 2147483647 h 12"/>
                <a:gd name="T52" fmla="*/ 2147483647 w 26"/>
                <a:gd name="T53" fmla="*/ 2147483647 h 12"/>
                <a:gd name="T54" fmla="*/ 2147483647 w 26"/>
                <a:gd name="T55" fmla="*/ 2147483647 h 12"/>
                <a:gd name="T56" fmla="*/ 2147483647 w 26"/>
                <a:gd name="T57" fmla="*/ 2147483647 h 12"/>
                <a:gd name="T58" fmla="*/ 2147483647 w 26"/>
                <a:gd name="T59" fmla="*/ 0 h 12"/>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w 26"/>
                <a:gd name="T91" fmla="*/ 0 h 12"/>
                <a:gd name="T92" fmla="*/ 26 w 26"/>
                <a:gd name="T93" fmla="*/ 12 h 12"/>
              </a:gdLst>
              <a:ahLst/>
              <a:cxnLst>
                <a:cxn ang="T60">
                  <a:pos x="T0" y="T1"/>
                </a:cxn>
                <a:cxn ang="T61">
                  <a:pos x="T2" y="T3"/>
                </a:cxn>
                <a:cxn ang="T62">
                  <a:pos x="T4" y="T5"/>
                </a:cxn>
                <a:cxn ang="T63">
                  <a:pos x="T6" y="T7"/>
                </a:cxn>
                <a:cxn ang="T64">
                  <a:pos x="T8" y="T9"/>
                </a:cxn>
                <a:cxn ang="T65">
                  <a:pos x="T10" y="T11"/>
                </a:cxn>
                <a:cxn ang="T66">
                  <a:pos x="T12" y="T13"/>
                </a:cxn>
                <a:cxn ang="T67">
                  <a:pos x="T14" y="T15"/>
                </a:cxn>
                <a:cxn ang="T68">
                  <a:pos x="T16" y="T17"/>
                </a:cxn>
                <a:cxn ang="T69">
                  <a:pos x="T18" y="T19"/>
                </a:cxn>
                <a:cxn ang="T70">
                  <a:pos x="T20" y="T21"/>
                </a:cxn>
                <a:cxn ang="T71">
                  <a:pos x="T22" y="T23"/>
                </a:cxn>
                <a:cxn ang="T72">
                  <a:pos x="T24" y="T25"/>
                </a:cxn>
                <a:cxn ang="T73">
                  <a:pos x="T26" y="T27"/>
                </a:cxn>
                <a:cxn ang="T74">
                  <a:pos x="T28" y="T29"/>
                </a:cxn>
                <a:cxn ang="T75">
                  <a:pos x="T30" y="T31"/>
                </a:cxn>
                <a:cxn ang="T76">
                  <a:pos x="T32" y="T33"/>
                </a:cxn>
                <a:cxn ang="T77">
                  <a:pos x="T34" y="T35"/>
                </a:cxn>
                <a:cxn ang="T78">
                  <a:pos x="T36" y="T37"/>
                </a:cxn>
                <a:cxn ang="T79">
                  <a:pos x="T38" y="T39"/>
                </a:cxn>
                <a:cxn ang="T80">
                  <a:pos x="T40" y="T41"/>
                </a:cxn>
                <a:cxn ang="T81">
                  <a:pos x="T42" y="T43"/>
                </a:cxn>
                <a:cxn ang="T82">
                  <a:pos x="T44" y="T45"/>
                </a:cxn>
                <a:cxn ang="T83">
                  <a:pos x="T46" y="T47"/>
                </a:cxn>
                <a:cxn ang="T84">
                  <a:pos x="T48" y="T49"/>
                </a:cxn>
                <a:cxn ang="T85">
                  <a:pos x="T50" y="T51"/>
                </a:cxn>
                <a:cxn ang="T86">
                  <a:pos x="T52" y="T53"/>
                </a:cxn>
                <a:cxn ang="T87">
                  <a:pos x="T54" y="T55"/>
                </a:cxn>
                <a:cxn ang="T88">
                  <a:pos x="T56" y="T57"/>
                </a:cxn>
                <a:cxn ang="T89">
                  <a:pos x="T58" y="T59"/>
                </a:cxn>
              </a:cxnLst>
              <a:rect l="T90" t="T91" r="T92" b="T93"/>
              <a:pathLst>
                <a:path w="26" h="12">
                  <a:moveTo>
                    <a:pt x="10" y="0"/>
                  </a:moveTo>
                  <a:lnTo>
                    <a:pt x="8" y="0"/>
                  </a:lnTo>
                  <a:lnTo>
                    <a:pt x="6" y="0"/>
                  </a:lnTo>
                  <a:lnTo>
                    <a:pt x="4" y="0"/>
                  </a:lnTo>
                  <a:lnTo>
                    <a:pt x="2" y="0"/>
                  </a:lnTo>
                  <a:lnTo>
                    <a:pt x="0" y="0"/>
                  </a:lnTo>
                  <a:lnTo>
                    <a:pt x="0" y="2"/>
                  </a:lnTo>
                  <a:lnTo>
                    <a:pt x="2" y="4"/>
                  </a:lnTo>
                  <a:lnTo>
                    <a:pt x="6" y="6"/>
                  </a:lnTo>
                  <a:lnTo>
                    <a:pt x="8" y="8"/>
                  </a:lnTo>
                  <a:lnTo>
                    <a:pt x="10" y="8"/>
                  </a:lnTo>
                  <a:lnTo>
                    <a:pt x="12" y="8"/>
                  </a:lnTo>
                  <a:lnTo>
                    <a:pt x="14" y="8"/>
                  </a:lnTo>
                  <a:lnTo>
                    <a:pt x="20" y="10"/>
                  </a:lnTo>
                  <a:lnTo>
                    <a:pt x="20" y="12"/>
                  </a:lnTo>
                  <a:lnTo>
                    <a:pt x="22" y="12"/>
                  </a:lnTo>
                  <a:lnTo>
                    <a:pt x="24" y="12"/>
                  </a:lnTo>
                  <a:lnTo>
                    <a:pt x="26" y="12"/>
                  </a:lnTo>
                  <a:lnTo>
                    <a:pt x="26" y="10"/>
                  </a:lnTo>
                  <a:lnTo>
                    <a:pt x="24" y="10"/>
                  </a:lnTo>
                  <a:lnTo>
                    <a:pt x="22" y="10"/>
                  </a:lnTo>
                  <a:lnTo>
                    <a:pt x="20" y="10"/>
                  </a:lnTo>
                  <a:lnTo>
                    <a:pt x="18" y="8"/>
                  </a:lnTo>
                  <a:lnTo>
                    <a:pt x="16" y="8"/>
                  </a:lnTo>
                  <a:lnTo>
                    <a:pt x="14" y="8"/>
                  </a:lnTo>
                  <a:lnTo>
                    <a:pt x="12" y="6"/>
                  </a:lnTo>
                  <a:lnTo>
                    <a:pt x="10" y="4"/>
                  </a:lnTo>
                  <a:lnTo>
                    <a:pt x="10" y="2"/>
                  </a:lnTo>
                  <a:lnTo>
                    <a:pt x="12" y="2"/>
                  </a:lnTo>
                  <a:lnTo>
                    <a:pt x="10" y="0"/>
                  </a:lnTo>
                  <a:close/>
                </a:path>
              </a:pathLst>
            </a:custGeom>
            <a:solidFill>
              <a:srgbClr val="FC6800"/>
            </a:solidFill>
            <a:ln w="3175">
              <a:solidFill>
                <a:schemeClr val="bg1"/>
              </a:solidFill>
              <a:prstDash val="sysDot"/>
              <a:round/>
              <a:headEnd/>
              <a:tailEnd/>
            </a:ln>
          </p:spPr>
          <p:txBody>
            <a:bodyPr/>
            <a:lstStyle/>
            <a:p>
              <a:pPr fontAlgn="base">
                <a:spcBef>
                  <a:spcPct val="0"/>
                </a:spcBef>
                <a:spcAft>
                  <a:spcPct val="0"/>
                </a:spcAft>
              </a:pPr>
              <a:endParaRPr lang="de-DE" sz="2400">
                <a:solidFill>
                  <a:srgbClr val="000000"/>
                </a:solidFill>
                <a:cs typeface="Arial" charset="0"/>
              </a:endParaRPr>
            </a:p>
          </p:txBody>
        </p:sp>
        <p:sp>
          <p:nvSpPr>
            <p:cNvPr id="14772" name="Freeform 2854"/>
            <p:cNvSpPr>
              <a:spLocks/>
            </p:cNvSpPr>
            <p:nvPr/>
          </p:nvSpPr>
          <p:spPr bwMode="auto">
            <a:xfrm>
              <a:off x="5865756" y="1392609"/>
              <a:ext cx="2619" cy="1310"/>
            </a:xfrm>
            <a:custGeom>
              <a:avLst/>
              <a:gdLst>
                <a:gd name="T0" fmla="*/ 2147483647 w 2"/>
                <a:gd name="T1" fmla="*/ 0 h 2"/>
                <a:gd name="T2" fmla="*/ 0 w 2"/>
                <a:gd name="T3" fmla="*/ 0 h 2"/>
                <a:gd name="T4" fmla="*/ 2147483647 w 2"/>
                <a:gd name="T5" fmla="*/ 2147483647 h 2"/>
                <a:gd name="T6" fmla="*/ 2147483647 w 2"/>
                <a:gd name="T7" fmla="*/ 2147483647 h 2"/>
                <a:gd name="T8" fmla="*/ 2147483647 w 2"/>
                <a:gd name="T9" fmla="*/ 0 h 2"/>
                <a:gd name="T10" fmla="*/ 0 60000 65536"/>
                <a:gd name="T11" fmla="*/ 0 60000 65536"/>
                <a:gd name="T12" fmla="*/ 0 60000 65536"/>
                <a:gd name="T13" fmla="*/ 0 60000 65536"/>
                <a:gd name="T14" fmla="*/ 0 60000 65536"/>
                <a:gd name="T15" fmla="*/ 0 w 2"/>
                <a:gd name="T16" fmla="*/ 0 h 2"/>
                <a:gd name="T17" fmla="*/ 2 w 2"/>
                <a:gd name="T18" fmla="*/ 2 h 2"/>
              </a:gdLst>
              <a:ahLst/>
              <a:cxnLst>
                <a:cxn ang="T10">
                  <a:pos x="T0" y="T1"/>
                </a:cxn>
                <a:cxn ang="T11">
                  <a:pos x="T2" y="T3"/>
                </a:cxn>
                <a:cxn ang="T12">
                  <a:pos x="T4" y="T5"/>
                </a:cxn>
                <a:cxn ang="T13">
                  <a:pos x="T6" y="T7"/>
                </a:cxn>
                <a:cxn ang="T14">
                  <a:pos x="T8" y="T9"/>
                </a:cxn>
              </a:cxnLst>
              <a:rect l="T15" t="T16" r="T17" b="T18"/>
              <a:pathLst>
                <a:path w="2" h="2">
                  <a:moveTo>
                    <a:pt x="2" y="0"/>
                  </a:moveTo>
                  <a:lnTo>
                    <a:pt x="0" y="0"/>
                  </a:lnTo>
                  <a:lnTo>
                    <a:pt x="2" y="2"/>
                  </a:lnTo>
                  <a:lnTo>
                    <a:pt x="2" y="0"/>
                  </a:lnTo>
                  <a:close/>
                </a:path>
              </a:pathLst>
            </a:custGeom>
            <a:solidFill>
              <a:srgbClr val="FC6800"/>
            </a:solidFill>
            <a:ln w="3175">
              <a:solidFill>
                <a:schemeClr val="bg1"/>
              </a:solidFill>
              <a:prstDash val="sysDot"/>
              <a:round/>
              <a:headEnd/>
              <a:tailEnd/>
            </a:ln>
          </p:spPr>
          <p:txBody>
            <a:bodyPr/>
            <a:lstStyle/>
            <a:p>
              <a:pPr fontAlgn="base">
                <a:spcBef>
                  <a:spcPct val="0"/>
                </a:spcBef>
                <a:spcAft>
                  <a:spcPct val="0"/>
                </a:spcAft>
              </a:pPr>
              <a:endParaRPr lang="de-DE" sz="2400">
                <a:solidFill>
                  <a:srgbClr val="000000"/>
                </a:solidFill>
                <a:cs typeface="Arial" charset="0"/>
              </a:endParaRPr>
            </a:p>
          </p:txBody>
        </p:sp>
        <p:sp>
          <p:nvSpPr>
            <p:cNvPr id="14773" name="Freeform 2855"/>
            <p:cNvSpPr>
              <a:spLocks/>
            </p:cNvSpPr>
            <p:nvPr/>
          </p:nvSpPr>
          <p:spPr bwMode="auto">
            <a:xfrm>
              <a:off x="5983601" y="1396537"/>
              <a:ext cx="73326" cy="13094"/>
            </a:xfrm>
            <a:custGeom>
              <a:avLst/>
              <a:gdLst>
                <a:gd name="T0" fmla="*/ 2147483647 w 80"/>
                <a:gd name="T1" fmla="*/ 0 h 16"/>
                <a:gd name="T2" fmla="*/ 2147483647 w 80"/>
                <a:gd name="T3" fmla="*/ 2147483647 h 16"/>
                <a:gd name="T4" fmla="*/ 2147483647 w 80"/>
                <a:gd name="T5" fmla="*/ 2147483647 h 16"/>
                <a:gd name="T6" fmla="*/ 2147483647 w 80"/>
                <a:gd name="T7" fmla="*/ 2147483647 h 16"/>
                <a:gd name="T8" fmla="*/ 2147483647 w 80"/>
                <a:gd name="T9" fmla="*/ 2147483647 h 16"/>
                <a:gd name="T10" fmla="*/ 2147483647 w 80"/>
                <a:gd name="T11" fmla="*/ 2147483647 h 16"/>
                <a:gd name="T12" fmla="*/ 2147483647 w 80"/>
                <a:gd name="T13" fmla="*/ 2147483647 h 16"/>
                <a:gd name="T14" fmla="*/ 2147483647 w 80"/>
                <a:gd name="T15" fmla="*/ 2147483647 h 16"/>
                <a:gd name="T16" fmla="*/ 2147483647 w 80"/>
                <a:gd name="T17" fmla="*/ 2147483647 h 16"/>
                <a:gd name="T18" fmla="*/ 2147483647 w 80"/>
                <a:gd name="T19" fmla="*/ 2147483647 h 16"/>
                <a:gd name="T20" fmla="*/ 2147483647 w 80"/>
                <a:gd name="T21" fmla="*/ 2147483647 h 16"/>
                <a:gd name="T22" fmla="*/ 2147483647 w 80"/>
                <a:gd name="T23" fmla="*/ 2147483647 h 16"/>
                <a:gd name="T24" fmla="*/ 2147483647 w 80"/>
                <a:gd name="T25" fmla="*/ 2147483647 h 16"/>
                <a:gd name="T26" fmla="*/ 2147483647 w 80"/>
                <a:gd name="T27" fmla="*/ 2147483647 h 16"/>
                <a:gd name="T28" fmla="*/ 2147483647 w 80"/>
                <a:gd name="T29" fmla="*/ 2147483647 h 16"/>
                <a:gd name="T30" fmla="*/ 2147483647 w 80"/>
                <a:gd name="T31" fmla="*/ 2147483647 h 16"/>
                <a:gd name="T32" fmla="*/ 2147483647 w 80"/>
                <a:gd name="T33" fmla="*/ 2147483647 h 16"/>
                <a:gd name="T34" fmla="*/ 2147483647 w 80"/>
                <a:gd name="T35" fmla="*/ 2147483647 h 16"/>
                <a:gd name="T36" fmla="*/ 2147483647 w 80"/>
                <a:gd name="T37" fmla="*/ 2147483647 h 16"/>
                <a:gd name="T38" fmla="*/ 2147483647 w 80"/>
                <a:gd name="T39" fmla="*/ 2147483647 h 16"/>
                <a:gd name="T40" fmla="*/ 2147483647 w 80"/>
                <a:gd name="T41" fmla="*/ 2147483647 h 16"/>
                <a:gd name="T42" fmla="*/ 2147483647 w 80"/>
                <a:gd name="T43" fmla="*/ 2147483647 h 16"/>
                <a:gd name="T44" fmla="*/ 2147483647 w 80"/>
                <a:gd name="T45" fmla="*/ 2147483647 h 16"/>
                <a:gd name="T46" fmla="*/ 2147483647 w 80"/>
                <a:gd name="T47" fmla="*/ 2147483647 h 16"/>
                <a:gd name="T48" fmla="*/ 2147483647 w 80"/>
                <a:gd name="T49" fmla="*/ 2147483647 h 16"/>
                <a:gd name="T50" fmla="*/ 2147483647 w 80"/>
                <a:gd name="T51" fmla="*/ 2147483647 h 16"/>
                <a:gd name="T52" fmla="*/ 2147483647 w 80"/>
                <a:gd name="T53" fmla="*/ 2147483647 h 16"/>
                <a:gd name="T54" fmla="*/ 2147483647 w 80"/>
                <a:gd name="T55" fmla="*/ 2147483647 h 16"/>
                <a:gd name="T56" fmla="*/ 2147483647 w 80"/>
                <a:gd name="T57" fmla="*/ 2147483647 h 16"/>
                <a:gd name="T58" fmla="*/ 2147483647 w 80"/>
                <a:gd name="T59" fmla="*/ 2147483647 h 16"/>
                <a:gd name="T60" fmla="*/ 2147483647 w 80"/>
                <a:gd name="T61" fmla="*/ 2147483647 h 16"/>
                <a:gd name="T62" fmla="*/ 2147483647 w 80"/>
                <a:gd name="T63" fmla="*/ 2147483647 h 16"/>
                <a:gd name="T64" fmla="*/ 2147483647 w 80"/>
                <a:gd name="T65" fmla="*/ 2147483647 h 16"/>
                <a:gd name="T66" fmla="*/ 2147483647 w 80"/>
                <a:gd name="T67" fmla="*/ 2147483647 h 16"/>
                <a:gd name="T68" fmla="*/ 2147483647 w 80"/>
                <a:gd name="T69" fmla="*/ 2147483647 h 16"/>
                <a:gd name="T70" fmla="*/ 2147483647 w 80"/>
                <a:gd name="T71" fmla="*/ 2147483647 h 16"/>
                <a:gd name="T72" fmla="*/ 2147483647 w 80"/>
                <a:gd name="T73" fmla="*/ 2147483647 h 16"/>
                <a:gd name="T74" fmla="*/ 2147483647 w 80"/>
                <a:gd name="T75" fmla="*/ 2147483647 h 16"/>
                <a:gd name="T76" fmla="*/ 2147483647 w 80"/>
                <a:gd name="T77" fmla="*/ 2147483647 h 16"/>
                <a:gd name="T78" fmla="*/ 2147483647 w 80"/>
                <a:gd name="T79" fmla="*/ 0 h 1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w 80"/>
                <a:gd name="T121" fmla="*/ 0 h 16"/>
                <a:gd name="T122" fmla="*/ 80 w 80"/>
                <a:gd name="T123" fmla="*/ 16 h 16"/>
              </a:gdLst>
              <a:ahLst/>
              <a:cxnLst>
                <a:cxn ang="T80">
                  <a:pos x="T0" y="T1"/>
                </a:cxn>
                <a:cxn ang="T81">
                  <a:pos x="T2" y="T3"/>
                </a:cxn>
                <a:cxn ang="T82">
                  <a:pos x="T4" y="T5"/>
                </a:cxn>
                <a:cxn ang="T83">
                  <a:pos x="T6" y="T7"/>
                </a:cxn>
                <a:cxn ang="T84">
                  <a:pos x="T8" y="T9"/>
                </a:cxn>
                <a:cxn ang="T85">
                  <a:pos x="T10" y="T11"/>
                </a:cxn>
                <a:cxn ang="T86">
                  <a:pos x="T12" y="T13"/>
                </a:cxn>
                <a:cxn ang="T87">
                  <a:pos x="T14" y="T15"/>
                </a:cxn>
                <a:cxn ang="T88">
                  <a:pos x="T16" y="T17"/>
                </a:cxn>
                <a:cxn ang="T89">
                  <a:pos x="T18" y="T19"/>
                </a:cxn>
                <a:cxn ang="T90">
                  <a:pos x="T20" y="T21"/>
                </a:cxn>
                <a:cxn ang="T91">
                  <a:pos x="T22" y="T23"/>
                </a:cxn>
                <a:cxn ang="T92">
                  <a:pos x="T24" y="T25"/>
                </a:cxn>
                <a:cxn ang="T93">
                  <a:pos x="T26" y="T27"/>
                </a:cxn>
                <a:cxn ang="T94">
                  <a:pos x="T28" y="T29"/>
                </a:cxn>
                <a:cxn ang="T95">
                  <a:pos x="T30" y="T31"/>
                </a:cxn>
                <a:cxn ang="T96">
                  <a:pos x="T32" y="T33"/>
                </a:cxn>
                <a:cxn ang="T97">
                  <a:pos x="T34" y="T35"/>
                </a:cxn>
                <a:cxn ang="T98">
                  <a:pos x="T36" y="T37"/>
                </a:cxn>
                <a:cxn ang="T99">
                  <a:pos x="T38" y="T39"/>
                </a:cxn>
                <a:cxn ang="T100">
                  <a:pos x="T40" y="T41"/>
                </a:cxn>
                <a:cxn ang="T101">
                  <a:pos x="T42" y="T43"/>
                </a:cxn>
                <a:cxn ang="T102">
                  <a:pos x="T44" y="T45"/>
                </a:cxn>
                <a:cxn ang="T103">
                  <a:pos x="T46" y="T47"/>
                </a:cxn>
                <a:cxn ang="T104">
                  <a:pos x="T48" y="T49"/>
                </a:cxn>
                <a:cxn ang="T105">
                  <a:pos x="T50" y="T51"/>
                </a:cxn>
                <a:cxn ang="T106">
                  <a:pos x="T52" y="T53"/>
                </a:cxn>
                <a:cxn ang="T107">
                  <a:pos x="T54" y="T55"/>
                </a:cxn>
                <a:cxn ang="T108">
                  <a:pos x="T56" y="T57"/>
                </a:cxn>
                <a:cxn ang="T109">
                  <a:pos x="T58" y="T59"/>
                </a:cxn>
                <a:cxn ang="T110">
                  <a:pos x="T60" y="T61"/>
                </a:cxn>
                <a:cxn ang="T111">
                  <a:pos x="T62" y="T63"/>
                </a:cxn>
                <a:cxn ang="T112">
                  <a:pos x="T64" y="T65"/>
                </a:cxn>
                <a:cxn ang="T113">
                  <a:pos x="T66" y="T67"/>
                </a:cxn>
                <a:cxn ang="T114">
                  <a:pos x="T68" y="T69"/>
                </a:cxn>
                <a:cxn ang="T115">
                  <a:pos x="T70" y="T71"/>
                </a:cxn>
                <a:cxn ang="T116">
                  <a:pos x="T72" y="T73"/>
                </a:cxn>
                <a:cxn ang="T117">
                  <a:pos x="T74" y="T75"/>
                </a:cxn>
                <a:cxn ang="T118">
                  <a:pos x="T76" y="T77"/>
                </a:cxn>
                <a:cxn ang="T119">
                  <a:pos x="T78" y="T79"/>
                </a:cxn>
              </a:cxnLst>
              <a:rect l="T120" t="T121" r="T122" b="T123"/>
              <a:pathLst>
                <a:path w="80" h="16">
                  <a:moveTo>
                    <a:pt x="2" y="0"/>
                  </a:moveTo>
                  <a:lnTo>
                    <a:pt x="4" y="0"/>
                  </a:lnTo>
                  <a:lnTo>
                    <a:pt x="4" y="2"/>
                  </a:lnTo>
                  <a:lnTo>
                    <a:pt x="8" y="2"/>
                  </a:lnTo>
                  <a:lnTo>
                    <a:pt x="8" y="4"/>
                  </a:lnTo>
                  <a:lnTo>
                    <a:pt x="12" y="4"/>
                  </a:lnTo>
                  <a:lnTo>
                    <a:pt x="14" y="4"/>
                  </a:lnTo>
                  <a:lnTo>
                    <a:pt x="16" y="4"/>
                  </a:lnTo>
                  <a:lnTo>
                    <a:pt x="16" y="6"/>
                  </a:lnTo>
                  <a:lnTo>
                    <a:pt x="18" y="6"/>
                  </a:lnTo>
                  <a:lnTo>
                    <a:pt x="18" y="4"/>
                  </a:lnTo>
                  <a:lnTo>
                    <a:pt x="20" y="4"/>
                  </a:lnTo>
                  <a:lnTo>
                    <a:pt x="22" y="4"/>
                  </a:lnTo>
                  <a:lnTo>
                    <a:pt x="24" y="4"/>
                  </a:lnTo>
                  <a:lnTo>
                    <a:pt x="28" y="4"/>
                  </a:lnTo>
                  <a:lnTo>
                    <a:pt x="30" y="4"/>
                  </a:lnTo>
                  <a:lnTo>
                    <a:pt x="32" y="4"/>
                  </a:lnTo>
                  <a:lnTo>
                    <a:pt x="36" y="4"/>
                  </a:lnTo>
                  <a:lnTo>
                    <a:pt x="36" y="6"/>
                  </a:lnTo>
                  <a:lnTo>
                    <a:pt x="38" y="6"/>
                  </a:lnTo>
                  <a:lnTo>
                    <a:pt x="40" y="8"/>
                  </a:lnTo>
                  <a:lnTo>
                    <a:pt x="42" y="8"/>
                  </a:lnTo>
                  <a:lnTo>
                    <a:pt x="44" y="8"/>
                  </a:lnTo>
                  <a:lnTo>
                    <a:pt x="46" y="8"/>
                  </a:lnTo>
                  <a:lnTo>
                    <a:pt x="46" y="6"/>
                  </a:lnTo>
                  <a:lnTo>
                    <a:pt x="50" y="6"/>
                  </a:lnTo>
                  <a:lnTo>
                    <a:pt x="52" y="6"/>
                  </a:lnTo>
                  <a:lnTo>
                    <a:pt x="54" y="6"/>
                  </a:lnTo>
                  <a:lnTo>
                    <a:pt x="56" y="6"/>
                  </a:lnTo>
                  <a:lnTo>
                    <a:pt x="60" y="8"/>
                  </a:lnTo>
                  <a:lnTo>
                    <a:pt x="62" y="8"/>
                  </a:lnTo>
                  <a:lnTo>
                    <a:pt x="64" y="8"/>
                  </a:lnTo>
                  <a:lnTo>
                    <a:pt x="66" y="8"/>
                  </a:lnTo>
                  <a:lnTo>
                    <a:pt x="70" y="10"/>
                  </a:lnTo>
                  <a:lnTo>
                    <a:pt x="72" y="10"/>
                  </a:lnTo>
                  <a:lnTo>
                    <a:pt x="72" y="8"/>
                  </a:lnTo>
                  <a:lnTo>
                    <a:pt x="74" y="8"/>
                  </a:lnTo>
                  <a:lnTo>
                    <a:pt x="76" y="8"/>
                  </a:lnTo>
                  <a:lnTo>
                    <a:pt x="76" y="10"/>
                  </a:lnTo>
                  <a:lnTo>
                    <a:pt x="76" y="12"/>
                  </a:lnTo>
                  <a:lnTo>
                    <a:pt x="78" y="12"/>
                  </a:lnTo>
                  <a:lnTo>
                    <a:pt x="80" y="14"/>
                  </a:lnTo>
                  <a:lnTo>
                    <a:pt x="78" y="14"/>
                  </a:lnTo>
                  <a:lnTo>
                    <a:pt x="76" y="14"/>
                  </a:lnTo>
                  <a:lnTo>
                    <a:pt x="74" y="14"/>
                  </a:lnTo>
                  <a:lnTo>
                    <a:pt x="72" y="14"/>
                  </a:lnTo>
                  <a:lnTo>
                    <a:pt x="70" y="16"/>
                  </a:lnTo>
                  <a:lnTo>
                    <a:pt x="68" y="16"/>
                  </a:lnTo>
                  <a:lnTo>
                    <a:pt x="64" y="16"/>
                  </a:lnTo>
                  <a:lnTo>
                    <a:pt x="62" y="16"/>
                  </a:lnTo>
                  <a:lnTo>
                    <a:pt x="58" y="16"/>
                  </a:lnTo>
                  <a:lnTo>
                    <a:pt x="56" y="16"/>
                  </a:lnTo>
                  <a:lnTo>
                    <a:pt x="50" y="16"/>
                  </a:lnTo>
                  <a:lnTo>
                    <a:pt x="48" y="16"/>
                  </a:lnTo>
                  <a:lnTo>
                    <a:pt x="44" y="14"/>
                  </a:lnTo>
                  <a:lnTo>
                    <a:pt x="40" y="14"/>
                  </a:lnTo>
                  <a:lnTo>
                    <a:pt x="38" y="12"/>
                  </a:lnTo>
                  <a:lnTo>
                    <a:pt x="36" y="12"/>
                  </a:lnTo>
                  <a:lnTo>
                    <a:pt x="34" y="12"/>
                  </a:lnTo>
                  <a:lnTo>
                    <a:pt x="32" y="12"/>
                  </a:lnTo>
                  <a:lnTo>
                    <a:pt x="30" y="12"/>
                  </a:lnTo>
                  <a:lnTo>
                    <a:pt x="28" y="12"/>
                  </a:lnTo>
                  <a:lnTo>
                    <a:pt x="26" y="12"/>
                  </a:lnTo>
                  <a:lnTo>
                    <a:pt x="24" y="10"/>
                  </a:lnTo>
                  <a:lnTo>
                    <a:pt x="22" y="10"/>
                  </a:lnTo>
                  <a:lnTo>
                    <a:pt x="18" y="10"/>
                  </a:lnTo>
                  <a:lnTo>
                    <a:pt x="14" y="8"/>
                  </a:lnTo>
                  <a:lnTo>
                    <a:pt x="12" y="8"/>
                  </a:lnTo>
                  <a:lnTo>
                    <a:pt x="10" y="8"/>
                  </a:lnTo>
                  <a:lnTo>
                    <a:pt x="8" y="8"/>
                  </a:lnTo>
                  <a:lnTo>
                    <a:pt x="6" y="8"/>
                  </a:lnTo>
                  <a:lnTo>
                    <a:pt x="6" y="6"/>
                  </a:lnTo>
                  <a:lnTo>
                    <a:pt x="4" y="4"/>
                  </a:lnTo>
                  <a:lnTo>
                    <a:pt x="2" y="4"/>
                  </a:lnTo>
                  <a:lnTo>
                    <a:pt x="0" y="0"/>
                  </a:lnTo>
                  <a:lnTo>
                    <a:pt x="2" y="0"/>
                  </a:lnTo>
                  <a:close/>
                </a:path>
              </a:pathLst>
            </a:custGeom>
            <a:solidFill>
              <a:srgbClr val="FC6800"/>
            </a:solidFill>
            <a:ln w="3175">
              <a:solidFill>
                <a:schemeClr val="bg1"/>
              </a:solidFill>
              <a:prstDash val="sysDot"/>
              <a:round/>
              <a:headEnd/>
              <a:tailEnd/>
            </a:ln>
          </p:spPr>
          <p:txBody>
            <a:bodyPr/>
            <a:lstStyle/>
            <a:p>
              <a:pPr fontAlgn="base">
                <a:spcBef>
                  <a:spcPct val="0"/>
                </a:spcBef>
                <a:spcAft>
                  <a:spcPct val="0"/>
                </a:spcAft>
              </a:pPr>
              <a:endParaRPr lang="de-DE" sz="2400">
                <a:solidFill>
                  <a:srgbClr val="000000"/>
                </a:solidFill>
                <a:cs typeface="Arial" charset="0"/>
              </a:endParaRPr>
            </a:p>
          </p:txBody>
        </p:sp>
        <p:sp>
          <p:nvSpPr>
            <p:cNvPr id="14774" name="Freeform 2856"/>
            <p:cNvSpPr>
              <a:spLocks/>
            </p:cNvSpPr>
            <p:nvPr/>
          </p:nvSpPr>
          <p:spPr bwMode="auto">
            <a:xfrm>
              <a:off x="6538781" y="1926839"/>
              <a:ext cx="103442" cy="77254"/>
            </a:xfrm>
            <a:custGeom>
              <a:avLst/>
              <a:gdLst>
                <a:gd name="T0" fmla="*/ 2147483647 w 112"/>
                <a:gd name="T1" fmla="*/ 2147483647 h 95"/>
                <a:gd name="T2" fmla="*/ 2147483647 w 112"/>
                <a:gd name="T3" fmla="*/ 2147483647 h 95"/>
                <a:gd name="T4" fmla="*/ 2147483647 w 112"/>
                <a:gd name="T5" fmla="*/ 2147483647 h 95"/>
                <a:gd name="T6" fmla="*/ 2147483647 w 112"/>
                <a:gd name="T7" fmla="*/ 2147483647 h 95"/>
                <a:gd name="T8" fmla="*/ 2147483647 w 112"/>
                <a:gd name="T9" fmla="*/ 2147483647 h 95"/>
                <a:gd name="T10" fmla="*/ 2147483647 w 112"/>
                <a:gd name="T11" fmla="*/ 2147483647 h 95"/>
                <a:gd name="T12" fmla="*/ 2147483647 w 112"/>
                <a:gd name="T13" fmla="*/ 2147483647 h 95"/>
                <a:gd name="T14" fmla="*/ 2147483647 w 112"/>
                <a:gd name="T15" fmla="*/ 2147483647 h 95"/>
                <a:gd name="T16" fmla="*/ 2147483647 w 112"/>
                <a:gd name="T17" fmla="*/ 2147483647 h 95"/>
                <a:gd name="T18" fmla="*/ 2147483647 w 112"/>
                <a:gd name="T19" fmla="*/ 2147483647 h 95"/>
                <a:gd name="T20" fmla="*/ 2147483647 w 112"/>
                <a:gd name="T21" fmla="*/ 2147483647 h 95"/>
                <a:gd name="T22" fmla="*/ 2147483647 w 112"/>
                <a:gd name="T23" fmla="*/ 2147483647 h 95"/>
                <a:gd name="T24" fmla="*/ 2147483647 w 112"/>
                <a:gd name="T25" fmla="*/ 2147483647 h 95"/>
                <a:gd name="T26" fmla="*/ 2147483647 w 112"/>
                <a:gd name="T27" fmla="*/ 2147483647 h 95"/>
                <a:gd name="T28" fmla="*/ 2147483647 w 112"/>
                <a:gd name="T29" fmla="*/ 2147483647 h 95"/>
                <a:gd name="T30" fmla="*/ 2147483647 w 112"/>
                <a:gd name="T31" fmla="*/ 2147483647 h 95"/>
                <a:gd name="T32" fmla="*/ 2147483647 w 112"/>
                <a:gd name="T33" fmla="*/ 2147483647 h 95"/>
                <a:gd name="T34" fmla="*/ 2147483647 w 112"/>
                <a:gd name="T35" fmla="*/ 2147483647 h 95"/>
                <a:gd name="T36" fmla="*/ 2147483647 w 112"/>
                <a:gd name="T37" fmla="*/ 2147483647 h 95"/>
                <a:gd name="T38" fmla="*/ 2147483647 w 112"/>
                <a:gd name="T39" fmla="*/ 2147483647 h 95"/>
                <a:gd name="T40" fmla="*/ 2147483647 w 112"/>
                <a:gd name="T41" fmla="*/ 2147483647 h 95"/>
                <a:gd name="T42" fmla="*/ 2147483647 w 112"/>
                <a:gd name="T43" fmla="*/ 2147483647 h 95"/>
                <a:gd name="T44" fmla="*/ 2147483647 w 112"/>
                <a:gd name="T45" fmla="*/ 2147483647 h 95"/>
                <a:gd name="T46" fmla="*/ 2147483647 w 112"/>
                <a:gd name="T47" fmla="*/ 2147483647 h 95"/>
                <a:gd name="T48" fmla="*/ 2147483647 w 112"/>
                <a:gd name="T49" fmla="*/ 2147483647 h 95"/>
                <a:gd name="T50" fmla="*/ 2147483647 w 112"/>
                <a:gd name="T51" fmla="*/ 2147483647 h 95"/>
                <a:gd name="T52" fmla="*/ 2147483647 w 112"/>
                <a:gd name="T53" fmla="*/ 2147483647 h 95"/>
                <a:gd name="T54" fmla="*/ 2147483647 w 112"/>
                <a:gd name="T55" fmla="*/ 2147483647 h 95"/>
                <a:gd name="T56" fmla="*/ 2147483647 w 112"/>
                <a:gd name="T57" fmla="*/ 2147483647 h 95"/>
                <a:gd name="T58" fmla="*/ 2147483647 w 112"/>
                <a:gd name="T59" fmla="*/ 2147483647 h 95"/>
                <a:gd name="T60" fmla="*/ 2147483647 w 112"/>
                <a:gd name="T61" fmla="*/ 2147483647 h 95"/>
                <a:gd name="T62" fmla="*/ 2147483647 w 112"/>
                <a:gd name="T63" fmla="*/ 2147483647 h 95"/>
                <a:gd name="T64" fmla="*/ 2147483647 w 112"/>
                <a:gd name="T65" fmla="*/ 2147483647 h 95"/>
                <a:gd name="T66" fmla="*/ 2147483647 w 112"/>
                <a:gd name="T67" fmla="*/ 2147483647 h 95"/>
                <a:gd name="T68" fmla="*/ 2147483647 w 112"/>
                <a:gd name="T69" fmla="*/ 2147483647 h 95"/>
                <a:gd name="T70" fmla="*/ 2147483647 w 112"/>
                <a:gd name="T71" fmla="*/ 2147483647 h 95"/>
                <a:gd name="T72" fmla="*/ 2147483647 w 112"/>
                <a:gd name="T73" fmla="*/ 2147483647 h 95"/>
                <a:gd name="T74" fmla="*/ 2147483647 w 112"/>
                <a:gd name="T75" fmla="*/ 2147483647 h 95"/>
                <a:gd name="T76" fmla="*/ 2147483647 w 112"/>
                <a:gd name="T77" fmla="*/ 2147483647 h 95"/>
                <a:gd name="T78" fmla="*/ 2147483647 w 112"/>
                <a:gd name="T79" fmla="*/ 2147483647 h 95"/>
                <a:gd name="T80" fmla="*/ 2147483647 w 112"/>
                <a:gd name="T81" fmla="*/ 2147483647 h 95"/>
                <a:gd name="T82" fmla="*/ 2147483647 w 112"/>
                <a:gd name="T83" fmla="*/ 2147483647 h 95"/>
                <a:gd name="T84" fmla="*/ 2147483647 w 112"/>
                <a:gd name="T85" fmla="*/ 2147483647 h 95"/>
                <a:gd name="T86" fmla="*/ 2147483647 w 112"/>
                <a:gd name="T87" fmla="*/ 2147483647 h 95"/>
                <a:gd name="T88" fmla="*/ 2147483647 w 112"/>
                <a:gd name="T89" fmla="*/ 2147483647 h 95"/>
                <a:gd name="T90" fmla="*/ 2147483647 w 112"/>
                <a:gd name="T91" fmla="*/ 2147483647 h 95"/>
                <a:gd name="T92" fmla="*/ 2147483647 w 112"/>
                <a:gd name="T93" fmla="*/ 2147483647 h 95"/>
                <a:gd name="T94" fmla="*/ 2147483647 w 112"/>
                <a:gd name="T95" fmla="*/ 2147483647 h 95"/>
                <a:gd name="T96" fmla="*/ 2147483647 w 112"/>
                <a:gd name="T97" fmla="*/ 2147483647 h 95"/>
                <a:gd name="T98" fmla="*/ 2147483647 w 112"/>
                <a:gd name="T99" fmla="*/ 2147483647 h 95"/>
                <a:gd name="T100" fmla="*/ 2147483647 w 112"/>
                <a:gd name="T101" fmla="*/ 2147483647 h 95"/>
                <a:gd name="T102" fmla="*/ 2147483647 w 112"/>
                <a:gd name="T103" fmla="*/ 2147483647 h 95"/>
                <a:gd name="T104" fmla="*/ 2147483647 w 112"/>
                <a:gd name="T105" fmla="*/ 2147483647 h 95"/>
                <a:gd name="T106" fmla="*/ 2147483647 w 112"/>
                <a:gd name="T107" fmla="*/ 2147483647 h 95"/>
                <a:gd name="T108" fmla="*/ 2147483647 w 112"/>
                <a:gd name="T109" fmla="*/ 2147483647 h 95"/>
                <a:gd name="T110" fmla="*/ 2147483647 w 112"/>
                <a:gd name="T111" fmla="*/ 2147483647 h 95"/>
                <a:gd name="T112" fmla="*/ 2147483647 w 112"/>
                <a:gd name="T113" fmla="*/ 2147483647 h 95"/>
                <a:gd name="T114" fmla="*/ 2147483647 w 112"/>
                <a:gd name="T115" fmla="*/ 2147483647 h 95"/>
                <a:gd name="T116" fmla="*/ 2147483647 w 112"/>
                <a:gd name="T117" fmla="*/ 2147483647 h 95"/>
                <a:gd name="T118" fmla="*/ 2147483647 w 112"/>
                <a:gd name="T119" fmla="*/ 2147483647 h 95"/>
                <a:gd name="T120" fmla="*/ 2147483647 w 112"/>
                <a:gd name="T121" fmla="*/ 2147483647 h 95"/>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w 112"/>
                <a:gd name="T184" fmla="*/ 0 h 95"/>
                <a:gd name="T185" fmla="*/ 112 w 112"/>
                <a:gd name="T186" fmla="*/ 95 h 95"/>
              </a:gdLst>
              <a:ahLst/>
              <a:cxnLst>
                <a:cxn ang="T122">
                  <a:pos x="T0" y="T1"/>
                </a:cxn>
                <a:cxn ang="T123">
                  <a:pos x="T2" y="T3"/>
                </a:cxn>
                <a:cxn ang="T124">
                  <a:pos x="T4" y="T5"/>
                </a:cxn>
                <a:cxn ang="T125">
                  <a:pos x="T6" y="T7"/>
                </a:cxn>
                <a:cxn ang="T126">
                  <a:pos x="T8" y="T9"/>
                </a:cxn>
                <a:cxn ang="T127">
                  <a:pos x="T10" y="T11"/>
                </a:cxn>
                <a:cxn ang="T128">
                  <a:pos x="T12" y="T13"/>
                </a:cxn>
                <a:cxn ang="T129">
                  <a:pos x="T14" y="T15"/>
                </a:cxn>
                <a:cxn ang="T130">
                  <a:pos x="T16" y="T17"/>
                </a:cxn>
                <a:cxn ang="T131">
                  <a:pos x="T18" y="T19"/>
                </a:cxn>
                <a:cxn ang="T132">
                  <a:pos x="T20" y="T21"/>
                </a:cxn>
                <a:cxn ang="T133">
                  <a:pos x="T22" y="T23"/>
                </a:cxn>
                <a:cxn ang="T134">
                  <a:pos x="T24" y="T25"/>
                </a:cxn>
                <a:cxn ang="T135">
                  <a:pos x="T26" y="T27"/>
                </a:cxn>
                <a:cxn ang="T136">
                  <a:pos x="T28" y="T29"/>
                </a:cxn>
                <a:cxn ang="T137">
                  <a:pos x="T30" y="T31"/>
                </a:cxn>
                <a:cxn ang="T138">
                  <a:pos x="T32" y="T33"/>
                </a:cxn>
                <a:cxn ang="T139">
                  <a:pos x="T34" y="T35"/>
                </a:cxn>
                <a:cxn ang="T140">
                  <a:pos x="T36" y="T37"/>
                </a:cxn>
                <a:cxn ang="T141">
                  <a:pos x="T38" y="T39"/>
                </a:cxn>
                <a:cxn ang="T142">
                  <a:pos x="T40" y="T41"/>
                </a:cxn>
                <a:cxn ang="T143">
                  <a:pos x="T42" y="T43"/>
                </a:cxn>
                <a:cxn ang="T144">
                  <a:pos x="T44" y="T45"/>
                </a:cxn>
                <a:cxn ang="T145">
                  <a:pos x="T46" y="T47"/>
                </a:cxn>
                <a:cxn ang="T146">
                  <a:pos x="T48" y="T49"/>
                </a:cxn>
                <a:cxn ang="T147">
                  <a:pos x="T50" y="T51"/>
                </a:cxn>
                <a:cxn ang="T148">
                  <a:pos x="T52" y="T53"/>
                </a:cxn>
                <a:cxn ang="T149">
                  <a:pos x="T54" y="T55"/>
                </a:cxn>
                <a:cxn ang="T150">
                  <a:pos x="T56" y="T57"/>
                </a:cxn>
                <a:cxn ang="T151">
                  <a:pos x="T58" y="T59"/>
                </a:cxn>
                <a:cxn ang="T152">
                  <a:pos x="T60" y="T61"/>
                </a:cxn>
                <a:cxn ang="T153">
                  <a:pos x="T62" y="T63"/>
                </a:cxn>
                <a:cxn ang="T154">
                  <a:pos x="T64" y="T65"/>
                </a:cxn>
                <a:cxn ang="T155">
                  <a:pos x="T66" y="T67"/>
                </a:cxn>
                <a:cxn ang="T156">
                  <a:pos x="T68" y="T69"/>
                </a:cxn>
                <a:cxn ang="T157">
                  <a:pos x="T70" y="T71"/>
                </a:cxn>
                <a:cxn ang="T158">
                  <a:pos x="T72" y="T73"/>
                </a:cxn>
                <a:cxn ang="T159">
                  <a:pos x="T74" y="T75"/>
                </a:cxn>
                <a:cxn ang="T160">
                  <a:pos x="T76" y="T77"/>
                </a:cxn>
                <a:cxn ang="T161">
                  <a:pos x="T78" y="T79"/>
                </a:cxn>
                <a:cxn ang="T162">
                  <a:pos x="T80" y="T81"/>
                </a:cxn>
                <a:cxn ang="T163">
                  <a:pos x="T82" y="T83"/>
                </a:cxn>
                <a:cxn ang="T164">
                  <a:pos x="T84" y="T85"/>
                </a:cxn>
                <a:cxn ang="T165">
                  <a:pos x="T86" y="T87"/>
                </a:cxn>
                <a:cxn ang="T166">
                  <a:pos x="T88" y="T89"/>
                </a:cxn>
                <a:cxn ang="T167">
                  <a:pos x="T90" y="T91"/>
                </a:cxn>
                <a:cxn ang="T168">
                  <a:pos x="T92" y="T93"/>
                </a:cxn>
                <a:cxn ang="T169">
                  <a:pos x="T94" y="T95"/>
                </a:cxn>
                <a:cxn ang="T170">
                  <a:pos x="T96" y="T97"/>
                </a:cxn>
                <a:cxn ang="T171">
                  <a:pos x="T98" y="T99"/>
                </a:cxn>
                <a:cxn ang="T172">
                  <a:pos x="T100" y="T101"/>
                </a:cxn>
                <a:cxn ang="T173">
                  <a:pos x="T102" y="T103"/>
                </a:cxn>
                <a:cxn ang="T174">
                  <a:pos x="T104" y="T105"/>
                </a:cxn>
                <a:cxn ang="T175">
                  <a:pos x="T106" y="T107"/>
                </a:cxn>
                <a:cxn ang="T176">
                  <a:pos x="T108" y="T109"/>
                </a:cxn>
                <a:cxn ang="T177">
                  <a:pos x="T110" y="T111"/>
                </a:cxn>
                <a:cxn ang="T178">
                  <a:pos x="T112" y="T113"/>
                </a:cxn>
                <a:cxn ang="T179">
                  <a:pos x="T114" y="T115"/>
                </a:cxn>
                <a:cxn ang="T180">
                  <a:pos x="T116" y="T117"/>
                </a:cxn>
                <a:cxn ang="T181">
                  <a:pos x="T118" y="T119"/>
                </a:cxn>
                <a:cxn ang="T182">
                  <a:pos x="T120" y="T121"/>
                </a:cxn>
              </a:cxnLst>
              <a:rect l="T183" t="T184" r="T185" b="T186"/>
              <a:pathLst>
                <a:path w="112" h="95">
                  <a:moveTo>
                    <a:pt x="74" y="35"/>
                  </a:moveTo>
                  <a:lnTo>
                    <a:pt x="76" y="35"/>
                  </a:lnTo>
                  <a:lnTo>
                    <a:pt x="78" y="35"/>
                  </a:lnTo>
                  <a:lnTo>
                    <a:pt x="80" y="35"/>
                  </a:lnTo>
                  <a:lnTo>
                    <a:pt x="82" y="35"/>
                  </a:lnTo>
                  <a:lnTo>
                    <a:pt x="84" y="35"/>
                  </a:lnTo>
                  <a:lnTo>
                    <a:pt x="84" y="33"/>
                  </a:lnTo>
                  <a:lnTo>
                    <a:pt x="84" y="31"/>
                  </a:lnTo>
                  <a:lnTo>
                    <a:pt x="86" y="31"/>
                  </a:lnTo>
                  <a:lnTo>
                    <a:pt x="86" y="29"/>
                  </a:lnTo>
                  <a:lnTo>
                    <a:pt x="86" y="27"/>
                  </a:lnTo>
                  <a:lnTo>
                    <a:pt x="86" y="25"/>
                  </a:lnTo>
                  <a:lnTo>
                    <a:pt x="88" y="27"/>
                  </a:lnTo>
                  <a:lnTo>
                    <a:pt x="88" y="29"/>
                  </a:lnTo>
                  <a:lnTo>
                    <a:pt x="88" y="31"/>
                  </a:lnTo>
                  <a:lnTo>
                    <a:pt x="88" y="33"/>
                  </a:lnTo>
                  <a:lnTo>
                    <a:pt x="88" y="35"/>
                  </a:lnTo>
                  <a:lnTo>
                    <a:pt x="90" y="39"/>
                  </a:lnTo>
                  <a:lnTo>
                    <a:pt x="92" y="41"/>
                  </a:lnTo>
                  <a:lnTo>
                    <a:pt x="94" y="41"/>
                  </a:lnTo>
                  <a:lnTo>
                    <a:pt x="94" y="43"/>
                  </a:lnTo>
                  <a:lnTo>
                    <a:pt x="96" y="43"/>
                  </a:lnTo>
                  <a:lnTo>
                    <a:pt x="98" y="43"/>
                  </a:lnTo>
                  <a:lnTo>
                    <a:pt x="98" y="45"/>
                  </a:lnTo>
                  <a:lnTo>
                    <a:pt x="98" y="43"/>
                  </a:lnTo>
                  <a:lnTo>
                    <a:pt x="96" y="43"/>
                  </a:lnTo>
                  <a:lnTo>
                    <a:pt x="94" y="43"/>
                  </a:lnTo>
                  <a:lnTo>
                    <a:pt x="96" y="43"/>
                  </a:lnTo>
                  <a:lnTo>
                    <a:pt x="96" y="45"/>
                  </a:lnTo>
                  <a:lnTo>
                    <a:pt x="100" y="47"/>
                  </a:lnTo>
                  <a:lnTo>
                    <a:pt x="100" y="49"/>
                  </a:lnTo>
                  <a:lnTo>
                    <a:pt x="102" y="49"/>
                  </a:lnTo>
                  <a:lnTo>
                    <a:pt x="100" y="49"/>
                  </a:lnTo>
                  <a:lnTo>
                    <a:pt x="102" y="51"/>
                  </a:lnTo>
                  <a:lnTo>
                    <a:pt x="104" y="51"/>
                  </a:lnTo>
                  <a:lnTo>
                    <a:pt x="106" y="51"/>
                  </a:lnTo>
                  <a:lnTo>
                    <a:pt x="108" y="49"/>
                  </a:lnTo>
                  <a:lnTo>
                    <a:pt x="110" y="49"/>
                  </a:lnTo>
                  <a:lnTo>
                    <a:pt x="112" y="49"/>
                  </a:lnTo>
                  <a:lnTo>
                    <a:pt x="110" y="49"/>
                  </a:lnTo>
                  <a:lnTo>
                    <a:pt x="110" y="51"/>
                  </a:lnTo>
                  <a:lnTo>
                    <a:pt x="108" y="51"/>
                  </a:lnTo>
                  <a:lnTo>
                    <a:pt x="108" y="53"/>
                  </a:lnTo>
                  <a:lnTo>
                    <a:pt x="106" y="53"/>
                  </a:lnTo>
                  <a:lnTo>
                    <a:pt x="104" y="53"/>
                  </a:lnTo>
                  <a:lnTo>
                    <a:pt x="102" y="55"/>
                  </a:lnTo>
                  <a:lnTo>
                    <a:pt x="102" y="57"/>
                  </a:lnTo>
                  <a:lnTo>
                    <a:pt x="102" y="59"/>
                  </a:lnTo>
                  <a:lnTo>
                    <a:pt x="100" y="59"/>
                  </a:lnTo>
                  <a:lnTo>
                    <a:pt x="98" y="59"/>
                  </a:lnTo>
                  <a:lnTo>
                    <a:pt x="98" y="57"/>
                  </a:lnTo>
                  <a:lnTo>
                    <a:pt x="96" y="57"/>
                  </a:lnTo>
                  <a:lnTo>
                    <a:pt x="96" y="59"/>
                  </a:lnTo>
                  <a:lnTo>
                    <a:pt x="92" y="59"/>
                  </a:lnTo>
                  <a:lnTo>
                    <a:pt x="90" y="59"/>
                  </a:lnTo>
                  <a:lnTo>
                    <a:pt x="88" y="59"/>
                  </a:lnTo>
                  <a:lnTo>
                    <a:pt x="88" y="57"/>
                  </a:lnTo>
                  <a:lnTo>
                    <a:pt x="86" y="59"/>
                  </a:lnTo>
                  <a:lnTo>
                    <a:pt x="84" y="59"/>
                  </a:lnTo>
                  <a:lnTo>
                    <a:pt x="84" y="61"/>
                  </a:lnTo>
                  <a:lnTo>
                    <a:pt x="84" y="63"/>
                  </a:lnTo>
                  <a:lnTo>
                    <a:pt x="82" y="63"/>
                  </a:lnTo>
                  <a:lnTo>
                    <a:pt x="82" y="65"/>
                  </a:lnTo>
                  <a:lnTo>
                    <a:pt x="82" y="67"/>
                  </a:lnTo>
                  <a:lnTo>
                    <a:pt x="82" y="69"/>
                  </a:lnTo>
                  <a:lnTo>
                    <a:pt x="80" y="71"/>
                  </a:lnTo>
                  <a:lnTo>
                    <a:pt x="82" y="71"/>
                  </a:lnTo>
                  <a:lnTo>
                    <a:pt x="82" y="73"/>
                  </a:lnTo>
                  <a:lnTo>
                    <a:pt x="82" y="75"/>
                  </a:lnTo>
                  <a:lnTo>
                    <a:pt x="84" y="75"/>
                  </a:lnTo>
                  <a:lnTo>
                    <a:pt x="84" y="77"/>
                  </a:lnTo>
                  <a:lnTo>
                    <a:pt x="84" y="79"/>
                  </a:lnTo>
                  <a:lnTo>
                    <a:pt x="86" y="81"/>
                  </a:lnTo>
                  <a:lnTo>
                    <a:pt x="84" y="81"/>
                  </a:lnTo>
                  <a:lnTo>
                    <a:pt x="82" y="81"/>
                  </a:lnTo>
                  <a:lnTo>
                    <a:pt x="82" y="79"/>
                  </a:lnTo>
                  <a:lnTo>
                    <a:pt x="80" y="79"/>
                  </a:lnTo>
                  <a:lnTo>
                    <a:pt x="76" y="77"/>
                  </a:lnTo>
                  <a:lnTo>
                    <a:pt x="74" y="77"/>
                  </a:lnTo>
                  <a:lnTo>
                    <a:pt x="72" y="77"/>
                  </a:lnTo>
                  <a:lnTo>
                    <a:pt x="70" y="75"/>
                  </a:lnTo>
                  <a:lnTo>
                    <a:pt x="66" y="73"/>
                  </a:lnTo>
                  <a:lnTo>
                    <a:pt x="60" y="71"/>
                  </a:lnTo>
                  <a:lnTo>
                    <a:pt x="58" y="71"/>
                  </a:lnTo>
                  <a:lnTo>
                    <a:pt x="54" y="71"/>
                  </a:lnTo>
                  <a:lnTo>
                    <a:pt x="52" y="71"/>
                  </a:lnTo>
                  <a:lnTo>
                    <a:pt x="50" y="69"/>
                  </a:lnTo>
                  <a:lnTo>
                    <a:pt x="48" y="67"/>
                  </a:lnTo>
                  <a:lnTo>
                    <a:pt x="46" y="67"/>
                  </a:lnTo>
                  <a:lnTo>
                    <a:pt x="44" y="67"/>
                  </a:lnTo>
                  <a:lnTo>
                    <a:pt x="42" y="67"/>
                  </a:lnTo>
                  <a:lnTo>
                    <a:pt x="40" y="67"/>
                  </a:lnTo>
                  <a:lnTo>
                    <a:pt x="40" y="69"/>
                  </a:lnTo>
                  <a:lnTo>
                    <a:pt x="38" y="69"/>
                  </a:lnTo>
                  <a:lnTo>
                    <a:pt x="38" y="71"/>
                  </a:lnTo>
                  <a:lnTo>
                    <a:pt x="38" y="73"/>
                  </a:lnTo>
                  <a:lnTo>
                    <a:pt x="36" y="73"/>
                  </a:lnTo>
                  <a:lnTo>
                    <a:pt x="34" y="71"/>
                  </a:lnTo>
                  <a:lnTo>
                    <a:pt x="32" y="71"/>
                  </a:lnTo>
                  <a:lnTo>
                    <a:pt x="28" y="69"/>
                  </a:lnTo>
                  <a:lnTo>
                    <a:pt x="26" y="67"/>
                  </a:lnTo>
                  <a:lnTo>
                    <a:pt x="24" y="67"/>
                  </a:lnTo>
                  <a:lnTo>
                    <a:pt x="22" y="67"/>
                  </a:lnTo>
                  <a:lnTo>
                    <a:pt x="22" y="69"/>
                  </a:lnTo>
                  <a:lnTo>
                    <a:pt x="22" y="71"/>
                  </a:lnTo>
                  <a:lnTo>
                    <a:pt x="22" y="73"/>
                  </a:lnTo>
                  <a:lnTo>
                    <a:pt x="24" y="73"/>
                  </a:lnTo>
                  <a:lnTo>
                    <a:pt x="24" y="75"/>
                  </a:lnTo>
                  <a:lnTo>
                    <a:pt x="26" y="75"/>
                  </a:lnTo>
                  <a:lnTo>
                    <a:pt x="28" y="75"/>
                  </a:lnTo>
                  <a:lnTo>
                    <a:pt x="28" y="77"/>
                  </a:lnTo>
                  <a:lnTo>
                    <a:pt x="30" y="77"/>
                  </a:lnTo>
                  <a:lnTo>
                    <a:pt x="32" y="77"/>
                  </a:lnTo>
                  <a:lnTo>
                    <a:pt x="34" y="77"/>
                  </a:lnTo>
                  <a:lnTo>
                    <a:pt x="36" y="77"/>
                  </a:lnTo>
                  <a:lnTo>
                    <a:pt x="36" y="79"/>
                  </a:lnTo>
                  <a:lnTo>
                    <a:pt x="38" y="79"/>
                  </a:lnTo>
                  <a:lnTo>
                    <a:pt x="40" y="83"/>
                  </a:lnTo>
                  <a:lnTo>
                    <a:pt x="42" y="83"/>
                  </a:lnTo>
                  <a:lnTo>
                    <a:pt x="44" y="83"/>
                  </a:lnTo>
                  <a:lnTo>
                    <a:pt x="46" y="85"/>
                  </a:lnTo>
                  <a:lnTo>
                    <a:pt x="44" y="87"/>
                  </a:lnTo>
                  <a:lnTo>
                    <a:pt x="38" y="85"/>
                  </a:lnTo>
                  <a:lnTo>
                    <a:pt x="38" y="87"/>
                  </a:lnTo>
                  <a:lnTo>
                    <a:pt x="36" y="87"/>
                  </a:lnTo>
                  <a:lnTo>
                    <a:pt x="36" y="89"/>
                  </a:lnTo>
                  <a:lnTo>
                    <a:pt x="36" y="91"/>
                  </a:lnTo>
                  <a:lnTo>
                    <a:pt x="38" y="91"/>
                  </a:lnTo>
                  <a:lnTo>
                    <a:pt x="36" y="93"/>
                  </a:lnTo>
                  <a:lnTo>
                    <a:pt x="34" y="93"/>
                  </a:lnTo>
                  <a:lnTo>
                    <a:pt x="34" y="95"/>
                  </a:lnTo>
                  <a:lnTo>
                    <a:pt x="32" y="95"/>
                  </a:lnTo>
                  <a:lnTo>
                    <a:pt x="32" y="93"/>
                  </a:lnTo>
                  <a:lnTo>
                    <a:pt x="30" y="93"/>
                  </a:lnTo>
                  <a:lnTo>
                    <a:pt x="28" y="91"/>
                  </a:lnTo>
                  <a:lnTo>
                    <a:pt x="28" y="89"/>
                  </a:lnTo>
                  <a:lnTo>
                    <a:pt x="26" y="87"/>
                  </a:lnTo>
                  <a:lnTo>
                    <a:pt x="26" y="85"/>
                  </a:lnTo>
                  <a:lnTo>
                    <a:pt x="28" y="85"/>
                  </a:lnTo>
                  <a:lnTo>
                    <a:pt x="26" y="83"/>
                  </a:lnTo>
                  <a:lnTo>
                    <a:pt x="26" y="81"/>
                  </a:lnTo>
                  <a:lnTo>
                    <a:pt x="24" y="81"/>
                  </a:lnTo>
                  <a:lnTo>
                    <a:pt x="22" y="79"/>
                  </a:lnTo>
                  <a:lnTo>
                    <a:pt x="22" y="77"/>
                  </a:lnTo>
                  <a:lnTo>
                    <a:pt x="20" y="77"/>
                  </a:lnTo>
                  <a:lnTo>
                    <a:pt x="18" y="77"/>
                  </a:lnTo>
                  <a:lnTo>
                    <a:pt x="14" y="75"/>
                  </a:lnTo>
                  <a:lnTo>
                    <a:pt x="14" y="73"/>
                  </a:lnTo>
                  <a:lnTo>
                    <a:pt x="12" y="73"/>
                  </a:lnTo>
                  <a:lnTo>
                    <a:pt x="12" y="71"/>
                  </a:lnTo>
                  <a:lnTo>
                    <a:pt x="12" y="69"/>
                  </a:lnTo>
                  <a:lnTo>
                    <a:pt x="10" y="69"/>
                  </a:lnTo>
                  <a:lnTo>
                    <a:pt x="10" y="67"/>
                  </a:lnTo>
                  <a:lnTo>
                    <a:pt x="8" y="67"/>
                  </a:lnTo>
                  <a:lnTo>
                    <a:pt x="10" y="65"/>
                  </a:lnTo>
                  <a:lnTo>
                    <a:pt x="12" y="65"/>
                  </a:lnTo>
                  <a:lnTo>
                    <a:pt x="12" y="63"/>
                  </a:lnTo>
                  <a:lnTo>
                    <a:pt x="14" y="63"/>
                  </a:lnTo>
                  <a:lnTo>
                    <a:pt x="16" y="63"/>
                  </a:lnTo>
                  <a:lnTo>
                    <a:pt x="16" y="61"/>
                  </a:lnTo>
                  <a:lnTo>
                    <a:pt x="16" y="59"/>
                  </a:lnTo>
                  <a:lnTo>
                    <a:pt x="16" y="57"/>
                  </a:lnTo>
                  <a:lnTo>
                    <a:pt x="14" y="55"/>
                  </a:lnTo>
                  <a:lnTo>
                    <a:pt x="12" y="53"/>
                  </a:lnTo>
                  <a:lnTo>
                    <a:pt x="10" y="53"/>
                  </a:lnTo>
                  <a:lnTo>
                    <a:pt x="8" y="51"/>
                  </a:lnTo>
                  <a:lnTo>
                    <a:pt x="8" y="49"/>
                  </a:lnTo>
                  <a:lnTo>
                    <a:pt x="10" y="49"/>
                  </a:lnTo>
                  <a:lnTo>
                    <a:pt x="14" y="51"/>
                  </a:lnTo>
                  <a:lnTo>
                    <a:pt x="18" y="53"/>
                  </a:lnTo>
                  <a:lnTo>
                    <a:pt x="20" y="53"/>
                  </a:lnTo>
                  <a:lnTo>
                    <a:pt x="24" y="53"/>
                  </a:lnTo>
                  <a:lnTo>
                    <a:pt x="26" y="55"/>
                  </a:lnTo>
                  <a:lnTo>
                    <a:pt x="28" y="55"/>
                  </a:lnTo>
                  <a:lnTo>
                    <a:pt x="28" y="53"/>
                  </a:lnTo>
                  <a:lnTo>
                    <a:pt x="30" y="51"/>
                  </a:lnTo>
                  <a:lnTo>
                    <a:pt x="30" y="49"/>
                  </a:lnTo>
                  <a:lnTo>
                    <a:pt x="28" y="49"/>
                  </a:lnTo>
                  <a:lnTo>
                    <a:pt x="28" y="47"/>
                  </a:lnTo>
                  <a:lnTo>
                    <a:pt x="24" y="43"/>
                  </a:lnTo>
                  <a:lnTo>
                    <a:pt x="22" y="41"/>
                  </a:lnTo>
                  <a:lnTo>
                    <a:pt x="20" y="39"/>
                  </a:lnTo>
                  <a:lnTo>
                    <a:pt x="22" y="39"/>
                  </a:lnTo>
                  <a:lnTo>
                    <a:pt x="22" y="37"/>
                  </a:lnTo>
                  <a:lnTo>
                    <a:pt x="24" y="37"/>
                  </a:lnTo>
                  <a:lnTo>
                    <a:pt x="24" y="35"/>
                  </a:lnTo>
                  <a:lnTo>
                    <a:pt x="22" y="33"/>
                  </a:lnTo>
                  <a:lnTo>
                    <a:pt x="22" y="31"/>
                  </a:lnTo>
                  <a:lnTo>
                    <a:pt x="20" y="29"/>
                  </a:lnTo>
                  <a:lnTo>
                    <a:pt x="18" y="27"/>
                  </a:lnTo>
                  <a:lnTo>
                    <a:pt x="18" y="25"/>
                  </a:lnTo>
                  <a:lnTo>
                    <a:pt x="18" y="23"/>
                  </a:lnTo>
                  <a:lnTo>
                    <a:pt x="16" y="21"/>
                  </a:lnTo>
                  <a:lnTo>
                    <a:pt x="14" y="19"/>
                  </a:lnTo>
                  <a:lnTo>
                    <a:pt x="14" y="17"/>
                  </a:lnTo>
                  <a:lnTo>
                    <a:pt x="12" y="16"/>
                  </a:lnTo>
                  <a:lnTo>
                    <a:pt x="10" y="16"/>
                  </a:lnTo>
                  <a:lnTo>
                    <a:pt x="8" y="14"/>
                  </a:lnTo>
                  <a:lnTo>
                    <a:pt x="8" y="12"/>
                  </a:lnTo>
                  <a:lnTo>
                    <a:pt x="6" y="12"/>
                  </a:lnTo>
                  <a:lnTo>
                    <a:pt x="4" y="10"/>
                  </a:lnTo>
                  <a:lnTo>
                    <a:pt x="2" y="8"/>
                  </a:lnTo>
                  <a:lnTo>
                    <a:pt x="0" y="6"/>
                  </a:lnTo>
                  <a:lnTo>
                    <a:pt x="0" y="2"/>
                  </a:lnTo>
                  <a:lnTo>
                    <a:pt x="2" y="2"/>
                  </a:lnTo>
                  <a:lnTo>
                    <a:pt x="2" y="0"/>
                  </a:lnTo>
                  <a:lnTo>
                    <a:pt x="4" y="0"/>
                  </a:lnTo>
                  <a:lnTo>
                    <a:pt x="6" y="2"/>
                  </a:lnTo>
                  <a:lnTo>
                    <a:pt x="8" y="2"/>
                  </a:lnTo>
                  <a:lnTo>
                    <a:pt x="8" y="4"/>
                  </a:lnTo>
                  <a:lnTo>
                    <a:pt x="10" y="4"/>
                  </a:lnTo>
                  <a:lnTo>
                    <a:pt x="14" y="6"/>
                  </a:lnTo>
                  <a:lnTo>
                    <a:pt x="16" y="6"/>
                  </a:lnTo>
                  <a:lnTo>
                    <a:pt x="16" y="8"/>
                  </a:lnTo>
                  <a:lnTo>
                    <a:pt x="18" y="8"/>
                  </a:lnTo>
                  <a:lnTo>
                    <a:pt x="18" y="10"/>
                  </a:lnTo>
                  <a:lnTo>
                    <a:pt x="20" y="10"/>
                  </a:lnTo>
                  <a:lnTo>
                    <a:pt x="22" y="10"/>
                  </a:lnTo>
                  <a:lnTo>
                    <a:pt x="22" y="12"/>
                  </a:lnTo>
                  <a:lnTo>
                    <a:pt x="26" y="14"/>
                  </a:lnTo>
                  <a:lnTo>
                    <a:pt x="28" y="14"/>
                  </a:lnTo>
                  <a:lnTo>
                    <a:pt x="30" y="17"/>
                  </a:lnTo>
                  <a:lnTo>
                    <a:pt x="32" y="17"/>
                  </a:lnTo>
                  <a:lnTo>
                    <a:pt x="34" y="17"/>
                  </a:lnTo>
                  <a:lnTo>
                    <a:pt x="34" y="19"/>
                  </a:lnTo>
                  <a:lnTo>
                    <a:pt x="38" y="21"/>
                  </a:lnTo>
                  <a:lnTo>
                    <a:pt x="42" y="21"/>
                  </a:lnTo>
                  <a:lnTo>
                    <a:pt x="48" y="25"/>
                  </a:lnTo>
                  <a:lnTo>
                    <a:pt x="50" y="25"/>
                  </a:lnTo>
                  <a:lnTo>
                    <a:pt x="52" y="27"/>
                  </a:lnTo>
                  <a:lnTo>
                    <a:pt x="56" y="27"/>
                  </a:lnTo>
                  <a:lnTo>
                    <a:pt x="58" y="29"/>
                  </a:lnTo>
                  <a:lnTo>
                    <a:pt x="60" y="31"/>
                  </a:lnTo>
                  <a:lnTo>
                    <a:pt x="62" y="31"/>
                  </a:lnTo>
                  <a:lnTo>
                    <a:pt x="64" y="31"/>
                  </a:lnTo>
                  <a:lnTo>
                    <a:pt x="66" y="31"/>
                  </a:lnTo>
                  <a:lnTo>
                    <a:pt x="68" y="31"/>
                  </a:lnTo>
                  <a:lnTo>
                    <a:pt x="74" y="33"/>
                  </a:lnTo>
                  <a:lnTo>
                    <a:pt x="74" y="35"/>
                  </a:lnTo>
                  <a:close/>
                </a:path>
              </a:pathLst>
            </a:custGeom>
            <a:solidFill>
              <a:srgbClr val="FC6800"/>
            </a:solidFill>
            <a:ln w="3175">
              <a:solidFill>
                <a:schemeClr val="bg1"/>
              </a:solidFill>
              <a:prstDash val="sysDot"/>
              <a:round/>
              <a:headEnd/>
              <a:tailEnd/>
            </a:ln>
          </p:spPr>
          <p:txBody>
            <a:bodyPr/>
            <a:lstStyle/>
            <a:p>
              <a:pPr fontAlgn="base">
                <a:spcBef>
                  <a:spcPct val="0"/>
                </a:spcBef>
                <a:spcAft>
                  <a:spcPct val="0"/>
                </a:spcAft>
              </a:pPr>
              <a:endParaRPr lang="de-DE" sz="2400">
                <a:solidFill>
                  <a:srgbClr val="000000"/>
                </a:solidFill>
                <a:cs typeface="Arial" charset="0"/>
              </a:endParaRPr>
            </a:p>
          </p:txBody>
        </p:sp>
        <p:sp>
          <p:nvSpPr>
            <p:cNvPr id="14775" name="Freeform 2857"/>
            <p:cNvSpPr>
              <a:spLocks/>
            </p:cNvSpPr>
            <p:nvPr/>
          </p:nvSpPr>
          <p:spPr bwMode="auto">
            <a:xfrm>
              <a:off x="6526996" y="1926839"/>
              <a:ext cx="2619" cy="3929"/>
            </a:xfrm>
            <a:custGeom>
              <a:avLst/>
              <a:gdLst>
                <a:gd name="T0" fmla="*/ 2147483647 w 4"/>
                <a:gd name="T1" fmla="*/ 2147483647 h 6"/>
                <a:gd name="T2" fmla="*/ 2147483647 w 4"/>
                <a:gd name="T3" fmla="*/ 2147483647 h 6"/>
                <a:gd name="T4" fmla="*/ 2147483647 w 4"/>
                <a:gd name="T5" fmla="*/ 2147483647 h 6"/>
                <a:gd name="T6" fmla="*/ 2147483647 w 4"/>
                <a:gd name="T7" fmla="*/ 2147483647 h 6"/>
                <a:gd name="T8" fmla="*/ 2147483647 w 4"/>
                <a:gd name="T9" fmla="*/ 2147483647 h 6"/>
                <a:gd name="T10" fmla="*/ 2147483647 w 4"/>
                <a:gd name="T11" fmla="*/ 0 h 6"/>
                <a:gd name="T12" fmla="*/ 0 w 4"/>
                <a:gd name="T13" fmla="*/ 0 h 6"/>
                <a:gd name="T14" fmla="*/ 2147483647 w 4"/>
                <a:gd name="T15" fmla="*/ 0 h 6"/>
                <a:gd name="T16" fmla="*/ 2147483647 w 4"/>
                <a:gd name="T17" fmla="*/ 2147483647 h 6"/>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4"/>
                <a:gd name="T28" fmla="*/ 0 h 6"/>
                <a:gd name="T29" fmla="*/ 4 w 4"/>
                <a:gd name="T30" fmla="*/ 6 h 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4" h="6">
                  <a:moveTo>
                    <a:pt x="2" y="2"/>
                  </a:moveTo>
                  <a:lnTo>
                    <a:pt x="4" y="2"/>
                  </a:lnTo>
                  <a:lnTo>
                    <a:pt x="4" y="4"/>
                  </a:lnTo>
                  <a:lnTo>
                    <a:pt x="4" y="6"/>
                  </a:lnTo>
                  <a:lnTo>
                    <a:pt x="2" y="2"/>
                  </a:lnTo>
                  <a:lnTo>
                    <a:pt x="2" y="0"/>
                  </a:lnTo>
                  <a:lnTo>
                    <a:pt x="0" y="0"/>
                  </a:lnTo>
                  <a:lnTo>
                    <a:pt x="2" y="0"/>
                  </a:lnTo>
                  <a:lnTo>
                    <a:pt x="2" y="2"/>
                  </a:lnTo>
                  <a:close/>
                </a:path>
              </a:pathLst>
            </a:custGeom>
            <a:noFill/>
            <a:ln w="3175">
              <a:solidFill>
                <a:schemeClr val="bg1"/>
              </a:solidFill>
              <a:prstDash val="sysDot"/>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lang="de-DE" sz="2400">
                <a:solidFill>
                  <a:srgbClr val="000000"/>
                </a:solidFill>
                <a:cs typeface="Arial" charset="0"/>
              </a:endParaRPr>
            </a:p>
          </p:txBody>
        </p:sp>
        <p:sp>
          <p:nvSpPr>
            <p:cNvPr id="14776" name="Freeform 2858"/>
            <p:cNvSpPr>
              <a:spLocks/>
            </p:cNvSpPr>
            <p:nvPr/>
          </p:nvSpPr>
          <p:spPr bwMode="auto">
            <a:xfrm>
              <a:off x="6532234" y="1930767"/>
              <a:ext cx="5238" cy="3929"/>
            </a:xfrm>
            <a:custGeom>
              <a:avLst/>
              <a:gdLst>
                <a:gd name="T0" fmla="*/ 0 w 6"/>
                <a:gd name="T1" fmla="*/ 0 h 4"/>
                <a:gd name="T2" fmla="*/ 2147483647 w 6"/>
                <a:gd name="T3" fmla="*/ 0 h 4"/>
                <a:gd name="T4" fmla="*/ 2147483647 w 6"/>
                <a:gd name="T5" fmla="*/ 0 h 4"/>
                <a:gd name="T6" fmla="*/ 2147483647 w 6"/>
                <a:gd name="T7" fmla="*/ 2147483647 h 4"/>
                <a:gd name="T8" fmla="*/ 2147483647 w 6"/>
                <a:gd name="T9" fmla="*/ 2147483647 h 4"/>
                <a:gd name="T10" fmla="*/ 2147483647 w 6"/>
                <a:gd name="T11" fmla="*/ 2147483647 h 4"/>
                <a:gd name="T12" fmla="*/ 2147483647 w 6"/>
                <a:gd name="T13" fmla="*/ 2147483647 h 4"/>
                <a:gd name="T14" fmla="*/ 2147483647 w 6"/>
                <a:gd name="T15" fmla="*/ 2147483647 h 4"/>
                <a:gd name="T16" fmla="*/ 0 w 6"/>
                <a:gd name="T17" fmla="*/ 2147483647 h 4"/>
                <a:gd name="T18" fmla="*/ 0 w 6"/>
                <a:gd name="T19" fmla="*/ 0 h 4"/>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6"/>
                <a:gd name="T31" fmla="*/ 0 h 4"/>
                <a:gd name="T32" fmla="*/ 6 w 6"/>
                <a:gd name="T33" fmla="*/ 4 h 4"/>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6" h="4">
                  <a:moveTo>
                    <a:pt x="0" y="0"/>
                  </a:moveTo>
                  <a:lnTo>
                    <a:pt x="2" y="0"/>
                  </a:lnTo>
                  <a:lnTo>
                    <a:pt x="4" y="0"/>
                  </a:lnTo>
                  <a:lnTo>
                    <a:pt x="4" y="2"/>
                  </a:lnTo>
                  <a:lnTo>
                    <a:pt x="6" y="2"/>
                  </a:lnTo>
                  <a:lnTo>
                    <a:pt x="6" y="4"/>
                  </a:lnTo>
                  <a:lnTo>
                    <a:pt x="4" y="4"/>
                  </a:lnTo>
                  <a:lnTo>
                    <a:pt x="2" y="2"/>
                  </a:lnTo>
                  <a:lnTo>
                    <a:pt x="0" y="2"/>
                  </a:lnTo>
                  <a:lnTo>
                    <a:pt x="0" y="0"/>
                  </a:lnTo>
                  <a:close/>
                </a:path>
              </a:pathLst>
            </a:custGeom>
            <a:noFill/>
            <a:ln w="3175">
              <a:solidFill>
                <a:schemeClr val="bg1"/>
              </a:solidFill>
              <a:prstDash val="sysDot"/>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lang="de-DE" sz="2400">
                <a:solidFill>
                  <a:srgbClr val="000000"/>
                </a:solidFill>
                <a:cs typeface="Arial" charset="0"/>
              </a:endParaRPr>
            </a:p>
          </p:txBody>
        </p:sp>
        <p:sp>
          <p:nvSpPr>
            <p:cNvPr id="14777" name="Freeform 2859"/>
            <p:cNvSpPr>
              <a:spLocks/>
            </p:cNvSpPr>
            <p:nvPr/>
          </p:nvSpPr>
          <p:spPr bwMode="auto">
            <a:xfrm>
              <a:off x="6593775" y="1950408"/>
              <a:ext cx="3929" cy="0"/>
            </a:xfrm>
            <a:custGeom>
              <a:avLst/>
              <a:gdLst>
                <a:gd name="T0" fmla="*/ 0 w 4"/>
                <a:gd name="T1" fmla="*/ 2147483647 w 4"/>
                <a:gd name="T2" fmla="*/ 2147483647 w 4"/>
                <a:gd name="T3" fmla="*/ 0 w 4"/>
                <a:gd name="T4" fmla="*/ 0 60000 65536"/>
                <a:gd name="T5" fmla="*/ 0 60000 65536"/>
                <a:gd name="T6" fmla="*/ 0 60000 65536"/>
                <a:gd name="T7" fmla="*/ 0 60000 65536"/>
                <a:gd name="T8" fmla="*/ 0 w 4"/>
                <a:gd name="T9" fmla="*/ 4 w 4"/>
              </a:gdLst>
              <a:ahLst/>
              <a:cxnLst>
                <a:cxn ang="T4">
                  <a:pos x="T0" y="0"/>
                </a:cxn>
                <a:cxn ang="T5">
                  <a:pos x="T1" y="0"/>
                </a:cxn>
                <a:cxn ang="T6">
                  <a:pos x="T2" y="0"/>
                </a:cxn>
                <a:cxn ang="T7">
                  <a:pos x="T3" y="0"/>
                </a:cxn>
              </a:cxnLst>
              <a:rect l="T8" t="0" r="T9" b="0"/>
              <a:pathLst>
                <a:path w="4">
                  <a:moveTo>
                    <a:pt x="0" y="0"/>
                  </a:moveTo>
                  <a:lnTo>
                    <a:pt x="4" y="0"/>
                  </a:lnTo>
                  <a:lnTo>
                    <a:pt x="2" y="0"/>
                  </a:lnTo>
                  <a:lnTo>
                    <a:pt x="0" y="0"/>
                  </a:lnTo>
                  <a:close/>
                </a:path>
              </a:pathLst>
            </a:custGeom>
            <a:noFill/>
            <a:ln w="3175">
              <a:solidFill>
                <a:schemeClr val="bg1"/>
              </a:solidFill>
              <a:prstDash val="sysDot"/>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lang="de-DE" sz="2400">
                <a:solidFill>
                  <a:srgbClr val="000000"/>
                </a:solidFill>
                <a:cs typeface="Arial" charset="0"/>
              </a:endParaRPr>
            </a:p>
          </p:txBody>
        </p:sp>
        <p:sp>
          <p:nvSpPr>
            <p:cNvPr id="14778" name="Freeform 2860"/>
            <p:cNvSpPr>
              <a:spLocks/>
            </p:cNvSpPr>
            <p:nvPr/>
          </p:nvSpPr>
          <p:spPr bwMode="auto">
            <a:xfrm>
              <a:off x="6546637" y="1987070"/>
              <a:ext cx="2619" cy="3929"/>
            </a:xfrm>
            <a:custGeom>
              <a:avLst/>
              <a:gdLst>
                <a:gd name="T0" fmla="*/ 0 w 2"/>
                <a:gd name="T1" fmla="*/ 0 h 4"/>
                <a:gd name="T2" fmla="*/ 2147483647 w 2"/>
                <a:gd name="T3" fmla="*/ 0 h 4"/>
                <a:gd name="T4" fmla="*/ 2147483647 w 2"/>
                <a:gd name="T5" fmla="*/ 2147483647 h 4"/>
                <a:gd name="T6" fmla="*/ 2147483647 w 2"/>
                <a:gd name="T7" fmla="*/ 2147483647 h 4"/>
                <a:gd name="T8" fmla="*/ 0 w 2"/>
                <a:gd name="T9" fmla="*/ 2147483647 h 4"/>
                <a:gd name="T10" fmla="*/ 0 w 2"/>
                <a:gd name="T11" fmla="*/ 0 h 4"/>
                <a:gd name="T12" fmla="*/ 0 60000 65536"/>
                <a:gd name="T13" fmla="*/ 0 60000 65536"/>
                <a:gd name="T14" fmla="*/ 0 60000 65536"/>
                <a:gd name="T15" fmla="*/ 0 60000 65536"/>
                <a:gd name="T16" fmla="*/ 0 60000 65536"/>
                <a:gd name="T17" fmla="*/ 0 60000 65536"/>
                <a:gd name="T18" fmla="*/ 0 w 2"/>
                <a:gd name="T19" fmla="*/ 0 h 4"/>
                <a:gd name="T20" fmla="*/ 2 w 2"/>
                <a:gd name="T21" fmla="*/ 4 h 4"/>
              </a:gdLst>
              <a:ahLst/>
              <a:cxnLst>
                <a:cxn ang="T12">
                  <a:pos x="T0" y="T1"/>
                </a:cxn>
                <a:cxn ang="T13">
                  <a:pos x="T2" y="T3"/>
                </a:cxn>
                <a:cxn ang="T14">
                  <a:pos x="T4" y="T5"/>
                </a:cxn>
                <a:cxn ang="T15">
                  <a:pos x="T6" y="T7"/>
                </a:cxn>
                <a:cxn ang="T16">
                  <a:pos x="T8" y="T9"/>
                </a:cxn>
                <a:cxn ang="T17">
                  <a:pos x="T10" y="T11"/>
                </a:cxn>
              </a:cxnLst>
              <a:rect l="T18" t="T19" r="T20" b="T21"/>
              <a:pathLst>
                <a:path w="2" h="4">
                  <a:moveTo>
                    <a:pt x="0" y="0"/>
                  </a:moveTo>
                  <a:lnTo>
                    <a:pt x="2" y="0"/>
                  </a:lnTo>
                  <a:lnTo>
                    <a:pt x="2" y="2"/>
                  </a:lnTo>
                  <a:lnTo>
                    <a:pt x="2" y="4"/>
                  </a:lnTo>
                  <a:lnTo>
                    <a:pt x="0" y="2"/>
                  </a:lnTo>
                  <a:lnTo>
                    <a:pt x="0" y="0"/>
                  </a:lnTo>
                  <a:close/>
                </a:path>
              </a:pathLst>
            </a:custGeom>
            <a:noFill/>
            <a:ln w="3175">
              <a:solidFill>
                <a:schemeClr val="bg1"/>
              </a:solidFill>
              <a:prstDash val="sysDot"/>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lang="de-DE" sz="2400">
                <a:solidFill>
                  <a:srgbClr val="000000"/>
                </a:solidFill>
                <a:cs typeface="Arial" charset="0"/>
              </a:endParaRPr>
            </a:p>
          </p:txBody>
        </p:sp>
        <p:sp>
          <p:nvSpPr>
            <p:cNvPr id="14779" name="Freeform 2861"/>
            <p:cNvSpPr>
              <a:spLocks/>
            </p:cNvSpPr>
            <p:nvPr/>
          </p:nvSpPr>
          <p:spPr bwMode="auto">
            <a:xfrm>
              <a:off x="6483787" y="2001475"/>
              <a:ext cx="164983" cy="155817"/>
            </a:xfrm>
            <a:custGeom>
              <a:avLst/>
              <a:gdLst>
                <a:gd name="T0" fmla="*/ 2147483647 w 180"/>
                <a:gd name="T1" fmla="*/ 2147483647 h 190"/>
                <a:gd name="T2" fmla="*/ 2147483647 w 180"/>
                <a:gd name="T3" fmla="*/ 2147483647 h 190"/>
                <a:gd name="T4" fmla="*/ 2147483647 w 180"/>
                <a:gd name="T5" fmla="*/ 2147483647 h 190"/>
                <a:gd name="T6" fmla="*/ 2147483647 w 180"/>
                <a:gd name="T7" fmla="*/ 2147483647 h 190"/>
                <a:gd name="T8" fmla="*/ 2147483647 w 180"/>
                <a:gd name="T9" fmla="*/ 2147483647 h 190"/>
                <a:gd name="T10" fmla="*/ 2147483647 w 180"/>
                <a:gd name="T11" fmla="*/ 2147483647 h 190"/>
                <a:gd name="T12" fmla="*/ 2147483647 w 180"/>
                <a:gd name="T13" fmla="*/ 2147483647 h 190"/>
                <a:gd name="T14" fmla="*/ 2147483647 w 180"/>
                <a:gd name="T15" fmla="*/ 2147483647 h 190"/>
                <a:gd name="T16" fmla="*/ 2147483647 w 180"/>
                <a:gd name="T17" fmla="*/ 2147483647 h 190"/>
                <a:gd name="T18" fmla="*/ 2147483647 w 180"/>
                <a:gd name="T19" fmla="*/ 2147483647 h 190"/>
                <a:gd name="T20" fmla="*/ 2147483647 w 180"/>
                <a:gd name="T21" fmla="*/ 2147483647 h 190"/>
                <a:gd name="T22" fmla="*/ 2147483647 w 180"/>
                <a:gd name="T23" fmla="*/ 2147483647 h 190"/>
                <a:gd name="T24" fmla="*/ 2147483647 w 180"/>
                <a:gd name="T25" fmla="*/ 2147483647 h 190"/>
                <a:gd name="T26" fmla="*/ 2147483647 w 180"/>
                <a:gd name="T27" fmla="*/ 2147483647 h 190"/>
                <a:gd name="T28" fmla="*/ 2147483647 w 180"/>
                <a:gd name="T29" fmla="*/ 2147483647 h 190"/>
                <a:gd name="T30" fmla="*/ 2147483647 w 180"/>
                <a:gd name="T31" fmla="*/ 2147483647 h 190"/>
                <a:gd name="T32" fmla="*/ 2147483647 w 180"/>
                <a:gd name="T33" fmla="*/ 2147483647 h 190"/>
                <a:gd name="T34" fmla="*/ 2147483647 w 180"/>
                <a:gd name="T35" fmla="*/ 2147483647 h 190"/>
                <a:gd name="T36" fmla="*/ 2147483647 w 180"/>
                <a:gd name="T37" fmla="*/ 2147483647 h 190"/>
                <a:gd name="T38" fmla="*/ 2147483647 w 180"/>
                <a:gd name="T39" fmla="*/ 2147483647 h 190"/>
                <a:gd name="T40" fmla="*/ 2147483647 w 180"/>
                <a:gd name="T41" fmla="*/ 2147483647 h 190"/>
                <a:gd name="T42" fmla="*/ 2147483647 w 180"/>
                <a:gd name="T43" fmla="*/ 2147483647 h 190"/>
                <a:gd name="T44" fmla="*/ 2147483647 w 180"/>
                <a:gd name="T45" fmla="*/ 2147483647 h 190"/>
                <a:gd name="T46" fmla="*/ 2147483647 w 180"/>
                <a:gd name="T47" fmla="*/ 2147483647 h 190"/>
                <a:gd name="T48" fmla="*/ 2147483647 w 180"/>
                <a:gd name="T49" fmla="*/ 2147483647 h 190"/>
                <a:gd name="T50" fmla="*/ 0 w 180"/>
                <a:gd name="T51" fmla="*/ 2147483647 h 190"/>
                <a:gd name="T52" fmla="*/ 2147483647 w 180"/>
                <a:gd name="T53" fmla="*/ 2147483647 h 190"/>
                <a:gd name="T54" fmla="*/ 2147483647 w 180"/>
                <a:gd name="T55" fmla="*/ 2147483647 h 190"/>
                <a:gd name="T56" fmla="*/ 2147483647 w 180"/>
                <a:gd name="T57" fmla="*/ 2147483647 h 190"/>
                <a:gd name="T58" fmla="*/ 2147483647 w 180"/>
                <a:gd name="T59" fmla="*/ 2147483647 h 190"/>
                <a:gd name="T60" fmla="*/ 2147483647 w 180"/>
                <a:gd name="T61" fmla="*/ 2147483647 h 190"/>
                <a:gd name="T62" fmla="*/ 2147483647 w 180"/>
                <a:gd name="T63" fmla="*/ 2147483647 h 190"/>
                <a:gd name="T64" fmla="*/ 2147483647 w 180"/>
                <a:gd name="T65" fmla="*/ 2147483647 h 190"/>
                <a:gd name="T66" fmla="*/ 2147483647 w 180"/>
                <a:gd name="T67" fmla="*/ 2147483647 h 190"/>
                <a:gd name="T68" fmla="*/ 2147483647 w 180"/>
                <a:gd name="T69" fmla="*/ 2147483647 h 190"/>
                <a:gd name="T70" fmla="*/ 2147483647 w 180"/>
                <a:gd name="T71" fmla="*/ 2147483647 h 190"/>
                <a:gd name="T72" fmla="*/ 2147483647 w 180"/>
                <a:gd name="T73" fmla="*/ 2147483647 h 190"/>
                <a:gd name="T74" fmla="*/ 2147483647 w 180"/>
                <a:gd name="T75" fmla="*/ 2147483647 h 190"/>
                <a:gd name="T76" fmla="*/ 2147483647 w 180"/>
                <a:gd name="T77" fmla="*/ 2147483647 h 190"/>
                <a:gd name="T78" fmla="*/ 2147483647 w 180"/>
                <a:gd name="T79" fmla="*/ 2147483647 h 190"/>
                <a:gd name="T80" fmla="*/ 2147483647 w 180"/>
                <a:gd name="T81" fmla="*/ 2147483647 h 190"/>
                <a:gd name="T82" fmla="*/ 2147483647 w 180"/>
                <a:gd name="T83" fmla="*/ 2147483647 h 190"/>
                <a:gd name="T84" fmla="*/ 2147483647 w 180"/>
                <a:gd name="T85" fmla="*/ 2147483647 h 190"/>
                <a:gd name="T86" fmla="*/ 2147483647 w 180"/>
                <a:gd name="T87" fmla="*/ 2147483647 h 190"/>
                <a:gd name="T88" fmla="*/ 2147483647 w 180"/>
                <a:gd name="T89" fmla="*/ 2147483647 h 190"/>
                <a:gd name="T90" fmla="*/ 2147483647 w 180"/>
                <a:gd name="T91" fmla="*/ 2147483647 h 190"/>
                <a:gd name="T92" fmla="*/ 2147483647 w 180"/>
                <a:gd name="T93" fmla="*/ 2147483647 h 190"/>
                <a:gd name="T94" fmla="*/ 2147483647 w 180"/>
                <a:gd name="T95" fmla="*/ 2147483647 h 190"/>
                <a:gd name="T96" fmla="*/ 2147483647 w 180"/>
                <a:gd name="T97" fmla="*/ 2147483647 h 190"/>
                <a:gd name="T98" fmla="*/ 2147483647 w 180"/>
                <a:gd name="T99" fmla="*/ 2147483647 h 190"/>
                <a:gd name="T100" fmla="*/ 2147483647 w 180"/>
                <a:gd name="T101" fmla="*/ 2147483647 h 190"/>
                <a:gd name="T102" fmla="*/ 2147483647 w 180"/>
                <a:gd name="T103" fmla="*/ 2147483647 h 190"/>
                <a:gd name="T104" fmla="*/ 2147483647 w 180"/>
                <a:gd name="T105" fmla="*/ 2147483647 h 190"/>
                <a:gd name="T106" fmla="*/ 2147483647 w 180"/>
                <a:gd name="T107" fmla="*/ 2147483647 h 190"/>
                <a:gd name="T108" fmla="*/ 2147483647 w 180"/>
                <a:gd name="T109" fmla="*/ 2147483647 h 190"/>
                <a:gd name="T110" fmla="*/ 2147483647 w 180"/>
                <a:gd name="T111" fmla="*/ 2147483647 h 190"/>
                <a:gd name="T112" fmla="*/ 2147483647 w 180"/>
                <a:gd name="T113" fmla="*/ 2147483647 h 190"/>
                <a:gd name="T114" fmla="*/ 2147483647 w 180"/>
                <a:gd name="T115" fmla="*/ 2147483647 h 190"/>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w 180"/>
                <a:gd name="T175" fmla="*/ 0 h 190"/>
                <a:gd name="T176" fmla="*/ 180 w 180"/>
                <a:gd name="T177" fmla="*/ 190 h 190"/>
              </a:gdLst>
              <a:ahLst/>
              <a:cxnLst>
                <a:cxn ang="T116">
                  <a:pos x="T0" y="T1"/>
                </a:cxn>
                <a:cxn ang="T117">
                  <a:pos x="T2" y="T3"/>
                </a:cxn>
                <a:cxn ang="T118">
                  <a:pos x="T4" y="T5"/>
                </a:cxn>
                <a:cxn ang="T119">
                  <a:pos x="T6" y="T7"/>
                </a:cxn>
                <a:cxn ang="T120">
                  <a:pos x="T8" y="T9"/>
                </a:cxn>
                <a:cxn ang="T121">
                  <a:pos x="T10" y="T11"/>
                </a:cxn>
                <a:cxn ang="T122">
                  <a:pos x="T12" y="T13"/>
                </a:cxn>
                <a:cxn ang="T123">
                  <a:pos x="T14" y="T15"/>
                </a:cxn>
                <a:cxn ang="T124">
                  <a:pos x="T16" y="T17"/>
                </a:cxn>
                <a:cxn ang="T125">
                  <a:pos x="T18" y="T19"/>
                </a:cxn>
                <a:cxn ang="T126">
                  <a:pos x="T20" y="T21"/>
                </a:cxn>
                <a:cxn ang="T127">
                  <a:pos x="T22" y="T23"/>
                </a:cxn>
                <a:cxn ang="T128">
                  <a:pos x="T24" y="T25"/>
                </a:cxn>
                <a:cxn ang="T129">
                  <a:pos x="T26" y="T27"/>
                </a:cxn>
                <a:cxn ang="T130">
                  <a:pos x="T28" y="T29"/>
                </a:cxn>
                <a:cxn ang="T131">
                  <a:pos x="T30" y="T31"/>
                </a:cxn>
                <a:cxn ang="T132">
                  <a:pos x="T32" y="T33"/>
                </a:cxn>
                <a:cxn ang="T133">
                  <a:pos x="T34" y="T35"/>
                </a:cxn>
                <a:cxn ang="T134">
                  <a:pos x="T36" y="T37"/>
                </a:cxn>
                <a:cxn ang="T135">
                  <a:pos x="T38" y="T39"/>
                </a:cxn>
                <a:cxn ang="T136">
                  <a:pos x="T40" y="T41"/>
                </a:cxn>
                <a:cxn ang="T137">
                  <a:pos x="T42" y="T43"/>
                </a:cxn>
                <a:cxn ang="T138">
                  <a:pos x="T44" y="T45"/>
                </a:cxn>
                <a:cxn ang="T139">
                  <a:pos x="T46" y="T47"/>
                </a:cxn>
                <a:cxn ang="T140">
                  <a:pos x="T48" y="T49"/>
                </a:cxn>
                <a:cxn ang="T141">
                  <a:pos x="T50" y="T51"/>
                </a:cxn>
                <a:cxn ang="T142">
                  <a:pos x="T52" y="T53"/>
                </a:cxn>
                <a:cxn ang="T143">
                  <a:pos x="T54" y="T55"/>
                </a:cxn>
                <a:cxn ang="T144">
                  <a:pos x="T56" y="T57"/>
                </a:cxn>
                <a:cxn ang="T145">
                  <a:pos x="T58" y="T59"/>
                </a:cxn>
                <a:cxn ang="T146">
                  <a:pos x="T60" y="T61"/>
                </a:cxn>
                <a:cxn ang="T147">
                  <a:pos x="T62" y="T63"/>
                </a:cxn>
                <a:cxn ang="T148">
                  <a:pos x="T64" y="T65"/>
                </a:cxn>
                <a:cxn ang="T149">
                  <a:pos x="T66" y="T67"/>
                </a:cxn>
                <a:cxn ang="T150">
                  <a:pos x="T68" y="T69"/>
                </a:cxn>
                <a:cxn ang="T151">
                  <a:pos x="T70" y="T71"/>
                </a:cxn>
                <a:cxn ang="T152">
                  <a:pos x="T72" y="T73"/>
                </a:cxn>
                <a:cxn ang="T153">
                  <a:pos x="T74" y="T75"/>
                </a:cxn>
                <a:cxn ang="T154">
                  <a:pos x="T76" y="T77"/>
                </a:cxn>
                <a:cxn ang="T155">
                  <a:pos x="T78" y="T79"/>
                </a:cxn>
                <a:cxn ang="T156">
                  <a:pos x="T80" y="T81"/>
                </a:cxn>
                <a:cxn ang="T157">
                  <a:pos x="T82" y="T83"/>
                </a:cxn>
                <a:cxn ang="T158">
                  <a:pos x="T84" y="T85"/>
                </a:cxn>
                <a:cxn ang="T159">
                  <a:pos x="T86" y="T87"/>
                </a:cxn>
                <a:cxn ang="T160">
                  <a:pos x="T88" y="T89"/>
                </a:cxn>
                <a:cxn ang="T161">
                  <a:pos x="T90" y="T91"/>
                </a:cxn>
                <a:cxn ang="T162">
                  <a:pos x="T92" y="T93"/>
                </a:cxn>
                <a:cxn ang="T163">
                  <a:pos x="T94" y="T95"/>
                </a:cxn>
                <a:cxn ang="T164">
                  <a:pos x="T96" y="T97"/>
                </a:cxn>
                <a:cxn ang="T165">
                  <a:pos x="T98" y="T99"/>
                </a:cxn>
                <a:cxn ang="T166">
                  <a:pos x="T100" y="T101"/>
                </a:cxn>
                <a:cxn ang="T167">
                  <a:pos x="T102" y="T103"/>
                </a:cxn>
                <a:cxn ang="T168">
                  <a:pos x="T104" y="T105"/>
                </a:cxn>
                <a:cxn ang="T169">
                  <a:pos x="T106" y="T107"/>
                </a:cxn>
                <a:cxn ang="T170">
                  <a:pos x="T108" y="T109"/>
                </a:cxn>
                <a:cxn ang="T171">
                  <a:pos x="T110" y="T111"/>
                </a:cxn>
                <a:cxn ang="T172">
                  <a:pos x="T112" y="T113"/>
                </a:cxn>
                <a:cxn ang="T173">
                  <a:pos x="T114" y="T115"/>
                </a:cxn>
              </a:cxnLst>
              <a:rect l="T174" t="T175" r="T176" b="T177"/>
              <a:pathLst>
                <a:path w="180" h="190">
                  <a:moveTo>
                    <a:pt x="166" y="112"/>
                  </a:moveTo>
                  <a:lnTo>
                    <a:pt x="166" y="120"/>
                  </a:lnTo>
                  <a:lnTo>
                    <a:pt x="166" y="122"/>
                  </a:lnTo>
                  <a:lnTo>
                    <a:pt x="168" y="124"/>
                  </a:lnTo>
                  <a:lnTo>
                    <a:pt x="168" y="126"/>
                  </a:lnTo>
                  <a:lnTo>
                    <a:pt x="170" y="128"/>
                  </a:lnTo>
                  <a:lnTo>
                    <a:pt x="172" y="128"/>
                  </a:lnTo>
                  <a:lnTo>
                    <a:pt x="172" y="130"/>
                  </a:lnTo>
                  <a:lnTo>
                    <a:pt x="178" y="134"/>
                  </a:lnTo>
                  <a:lnTo>
                    <a:pt x="180" y="136"/>
                  </a:lnTo>
                  <a:lnTo>
                    <a:pt x="180" y="138"/>
                  </a:lnTo>
                  <a:lnTo>
                    <a:pt x="178" y="138"/>
                  </a:lnTo>
                  <a:lnTo>
                    <a:pt x="176" y="138"/>
                  </a:lnTo>
                  <a:lnTo>
                    <a:pt x="176" y="140"/>
                  </a:lnTo>
                  <a:lnTo>
                    <a:pt x="174" y="142"/>
                  </a:lnTo>
                  <a:lnTo>
                    <a:pt x="174" y="144"/>
                  </a:lnTo>
                  <a:lnTo>
                    <a:pt x="176" y="146"/>
                  </a:lnTo>
                  <a:lnTo>
                    <a:pt x="176" y="148"/>
                  </a:lnTo>
                  <a:lnTo>
                    <a:pt x="178" y="148"/>
                  </a:lnTo>
                  <a:lnTo>
                    <a:pt x="178" y="150"/>
                  </a:lnTo>
                  <a:lnTo>
                    <a:pt x="176" y="152"/>
                  </a:lnTo>
                  <a:lnTo>
                    <a:pt x="174" y="152"/>
                  </a:lnTo>
                  <a:lnTo>
                    <a:pt x="172" y="152"/>
                  </a:lnTo>
                  <a:lnTo>
                    <a:pt x="172" y="154"/>
                  </a:lnTo>
                  <a:lnTo>
                    <a:pt x="172" y="156"/>
                  </a:lnTo>
                  <a:lnTo>
                    <a:pt x="170" y="158"/>
                  </a:lnTo>
                  <a:lnTo>
                    <a:pt x="168" y="156"/>
                  </a:lnTo>
                  <a:lnTo>
                    <a:pt x="168" y="154"/>
                  </a:lnTo>
                  <a:lnTo>
                    <a:pt x="166" y="150"/>
                  </a:lnTo>
                  <a:lnTo>
                    <a:pt x="166" y="148"/>
                  </a:lnTo>
                  <a:lnTo>
                    <a:pt x="166" y="146"/>
                  </a:lnTo>
                  <a:lnTo>
                    <a:pt x="166" y="144"/>
                  </a:lnTo>
                  <a:lnTo>
                    <a:pt x="166" y="142"/>
                  </a:lnTo>
                  <a:lnTo>
                    <a:pt x="168" y="142"/>
                  </a:lnTo>
                  <a:lnTo>
                    <a:pt x="168" y="140"/>
                  </a:lnTo>
                  <a:lnTo>
                    <a:pt x="166" y="140"/>
                  </a:lnTo>
                  <a:lnTo>
                    <a:pt x="164" y="138"/>
                  </a:lnTo>
                  <a:lnTo>
                    <a:pt x="162" y="138"/>
                  </a:lnTo>
                  <a:lnTo>
                    <a:pt x="160" y="140"/>
                  </a:lnTo>
                  <a:lnTo>
                    <a:pt x="160" y="142"/>
                  </a:lnTo>
                  <a:lnTo>
                    <a:pt x="160" y="144"/>
                  </a:lnTo>
                  <a:lnTo>
                    <a:pt x="158" y="144"/>
                  </a:lnTo>
                  <a:lnTo>
                    <a:pt x="160" y="146"/>
                  </a:lnTo>
                  <a:lnTo>
                    <a:pt x="160" y="148"/>
                  </a:lnTo>
                  <a:lnTo>
                    <a:pt x="162" y="148"/>
                  </a:lnTo>
                  <a:lnTo>
                    <a:pt x="164" y="148"/>
                  </a:lnTo>
                  <a:lnTo>
                    <a:pt x="164" y="152"/>
                  </a:lnTo>
                  <a:lnTo>
                    <a:pt x="162" y="152"/>
                  </a:lnTo>
                  <a:lnTo>
                    <a:pt x="162" y="150"/>
                  </a:lnTo>
                  <a:lnTo>
                    <a:pt x="160" y="150"/>
                  </a:lnTo>
                  <a:lnTo>
                    <a:pt x="160" y="148"/>
                  </a:lnTo>
                  <a:lnTo>
                    <a:pt x="158" y="148"/>
                  </a:lnTo>
                  <a:lnTo>
                    <a:pt x="156" y="148"/>
                  </a:lnTo>
                  <a:lnTo>
                    <a:pt x="154" y="148"/>
                  </a:lnTo>
                  <a:lnTo>
                    <a:pt x="152" y="148"/>
                  </a:lnTo>
                  <a:lnTo>
                    <a:pt x="152" y="150"/>
                  </a:lnTo>
                  <a:lnTo>
                    <a:pt x="152" y="152"/>
                  </a:lnTo>
                  <a:lnTo>
                    <a:pt x="152" y="154"/>
                  </a:lnTo>
                  <a:lnTo>
                    <a:pt x="154" y="156"/>
                  </a:lnTo>
                  <a:lnTo>
                    <a:pt x="156" y="158"/>
                  </a:lnTo>
                  <a:lnTo>
                    <a:pt x="154" y="160"/>
                  </a:lnTo>
                  <a:lnTo>
                    <a:pt x="154" y="162"/>
                  </a:lnTo>
                  <a:lnTo>
                    <a:pt x="154" y="164"/>
                  </a:lnTo>
                  <a:lnTo>
                    <a:pt x="152" y="164"/>
                  </a:lnTo>
                  <a:lnTo>
                    <a:pt x="150" y="162"/>
                  </a:lnTo>
                  <a:lnTo>
                    <a:pt x="148" y="160"/>
                  </a:lnTo>
                  <a:lnTo>
                    <a:pt x="148" y="158"/>
                  </a:lnTo>
                  <a:lnTo>
                    <a:pt x="146" y="156"/>
                  </a:lnTo>
                  <a:lnTo>
                    <a:pt x="146" y="154"/>
                  </a:lnTo>
                  <a:lnTo>
                    <a:pt x="148" y="154"/>
                  </a:lnTo>
                  <a:lnTo>
                    <a:pt x="146" y="152"/>
                  </a:lnTo>
                  <a:lnTo>
                    <a:pt x="144" y="152"/>
                  </a:lnTo>
                  <a:lnTo>
                    <a:pt x="142" y="152"/>
                  </a:lnTo>
                  <a:lnTo>
                    <a:pt x="140" y="158"/>
                  </a:lnTo>
                  <a:lnTo>
                    <a:pt x="140" y="162"/>
                  </a:lnTo>
                  <a:lnTo>
                    <a:pt x="140" y="164"/>
                  </a:lnTo>
                  <a:lnTo>
                    <a:pt x="142" y="164"/>
                  </a:lnTo>
                  <a:lnTo>
                    <a:pt x="140" y="164"/>
                  </a:lnTo>
                  <a:lnTo>
                    <a:pt x="138" y="164"/>
                  </a:lnTo>
                  <a:lnTo>
                    <a:pt x="136" y="164"/>
                  </a:lnTo>
                  <a:lnTo>
                    <a:pt x="134" y="164"/>
                  </a:lnTo>
                  <a:lnTo>
                    <a:pt x="132" y="164"/>
                  </a:lnTo>
                  <a:lnTo>
                    <a:pt x="128" y="164"/>
                  </a:lnTo>
                  <a:lnTo>
                    <a:pt x="128" y="162"/>
                  </a:lnTo>
                  <a:lnTo>
                    <a:pt x="126" y="162"/>
                  </a:lnTo>
                  <a:lnTo>
                    <a:pt x="124" y="164"/>
                  </a:lnTo>
                  <a:lnTo>
                    <a:pt x="122" y="164"/>
                  </a:lnTo>
                  <a:lnTo>
                    <a:pt x="120" y="164"/>
                  </a:lnTo>
                  <a:lnTo>
                    <a:pt x="120" y="166"/>
                  </a:lnTo>
                  <a:lnTo>
                    <a:pt x="118" y="166"/>
                  </a:lnTo>
                  <a:lnTo>
                    <a:pt x="118" y="164"/>
                  </a:lnTo>
                  <a:lnTo>
                    <a:pt x="120" y="164"/>
                  </a:lnTo>
                  <a:lnTo>
                    <a:pt x="122" y="162"/>
                  </a:lnTo>
                  <a:lnTo>
                    <a:pt x="122" y="160"/>
                  </a:lnTo>
                  <a:lnTo>
                    <a:pt x="120" y="160"/>
                  </a:lnTo>
                  <a:lnTo>
                    <a:pt x="118" y="160"/>
                  </a:lnTo>
                  <a:lnTo>
                    <a:pt x="116" y="160"/>
                  </a:lnTo>
                  <a:lnTo>
                    <a:pt x="114" y="160"/>
                  </a:lnTo>
                  <a:lnTo>
                    <a:pt x="114" y="158"/>
                  </a:lnTo>
                  <a:lnTo>
                    <a:pt x="112" y="158"/>
                  </a:lnTo>
                  <a:lnTo>
                    <a:pt x="112" y="156"/>
                  </a:lnTo>
                  <a:lnTo>
                    <a:pt x="112" y="158"/>
                  </a:lnTo>
                  <a:lnTo>
                    <a:pt x="112" y="160"/>
                  </a:lnTo>
                  <a:lnTo>
                    <a:pt x="114" y="160"/>
                  </a:lnTo>
                  <a:lnTo>
                    <a:pt x="114" y="162"/>
                  </a:lnTo>
                  <a:lnTo>
                    <a:pt x="112" y="162"/>
                  </a:lnTo>
                  <a:lnTo>
                    <a:pt x="112" y="160"/>
                  </a:lnTo>
                  <a:lnTo>
                    <a:pt x="110" y="158"/>
                  </a:lnTo>
                  <a:lnTo>
                    <a:pt x="110" y="156"/>
                  </a:lnTo>
                  <a:lnTo>
                    <a:pt x="110" y="154"/>
                  </a:lnTo>
                  <a:lnTo>
                    <a:pt x="108" y="152"/>
                  </a:lnTo>
                  <a:lnTo>
                    <a:pt x="108" y="154"/>
                  </a:lnTo>
                  <a:lnTo>
                    <a:pt x="106" y="154"/>
                  </a:lnTo>
                  <a:lnTo>
                    <a:pt x="106" y="156"/>
                  </a:lnTo>
                  <a:lnTo>
                    <a:pt x="106" y="158"/>
                  </a:lnTo>
                  <a:lnTo>
                    <a:pt x="106" y="160"/>
                  </a:lnTo>
                  <a:lnTo>
                    <a:pt x="106" y="162"/>
                  </a:lnTo>
                  <a:lnTo>
                    <a:pt x="106" y="164"/>
                  </a:lnTo>
                  <a:lnTo>
                    <a:pt x="108" y="164"/>
                  </a:lnTo>
                  <a:lnTo>
                    <a:pt x="110" y="164"/>
                  </a:lnTo>
                  <a:lnTo>
                    <a:pt x="110" y="166"/>
                  </a:lnTo>
                  <a:lnTo>
                    <a:pt x="112" y="166"/>
                  </a:lnTo>
                  <a:lnTo>
                    <a:pt x="112" y="168"/>
                  </a:lnTo>
                  <a:lnTo>
                    <a:pt x="114" y="168"/>
                  </a:lnTo>
                  <a:lnTo>
                    <a:pt x="116" y="168"/>
                  </a:lnTo>
                  <a:lnTo>
                    <a:pt x="118" y="170"/>
                  </a:lnTo>
                  <a:lnTo>
                    <a:pt x="118" y="172"/>
                  </a:lnTo>
                  <a:lnTo>
                    <a:pt x="116" y="172"/>
                  </a:lnTo>
                  <a:lnTo>
                    <a:pt x="114" y="172"/>
                  </a:lnTo>
                  <a:lnTo>
                    <a:pt x="112" y="172"/>
                  </a:lnTo>
                  <a:lnTo>
                    <a:pt x="110" y="172"/>
                  </a:lnTo>
                  <a:lnTo>
                    <a:pt x="108" y="172"/>
                  </a:lnTo>
                  <a:lnTo>
                    <a:pt x="108" y="174"/>
                  </a:lnTo>
                  <a:lnTo>
                    <a:pt x="108" y="176"/>
                  </a:lnTo>
                  <a:lnTo>
                    <a:pt x="108" y="178"/>
                  </a:lnTo>
                  <a:lnTo>
                    <a:pt x="108" y="180"/>
                  </a:lnTo>
                  <a:lnTo>
                    <a:pt x="106" y="180"/>
                  </a:lnTo>
                  <a:lnTo>
                    <a:pt x="106" y="182"/>
                  </a:lnTo>
                  <a:lnTo>
                    <a:pt x="106" y="184"/>
                  </a:lnTo>
                  <a:lnTo>
                    <a:pt x="106" y="186"/>
                  </a:lnTo>
                  <a:lnTo>
                    <a:pt x="106" y="188"/>
                  </a:lnTo>
                  <a:lnTo>
                    <a:pt x="106" y="190"/>
                  </a:lnTo>
                  <a:lnTo>
                    <a:pt x="104" y="190"/>
                  </a:lnTo>
                  <a:lnTo>
                    <a:pt x="100" y="190"/>
                  </a:lnTo>
                  <a:lnTo>
                    <a:pt x="98" y="190"/>
                  </a:lnTo>
                  <a:lnTo>
                    <a:pt x="98" y="188"/>
                  </a:lnTo>
                  <a:lnTo>
                    <a:pt x="96" y="188"/>
                  </a:lnTo>
                  <a:lnTo>
                    <a:pt x="94" y="186"/>
                  </a:lnTo>
                  <a:lnTo>
                    <a:pt x="96" y="186"/>
                  </a:lnTo>
                  <a:lnTo>
                    <a:pt x="96" y="184"/>
                  </a:lnTo>
                  <a:lnTo>
                    <a:pt x="94" y="184"/>
                  </a:lnTo>
                  <a:lnTo>
                    <a:pt x="92" y="184"/>
                  </a:lnTo>
                  <a:lnTo>
                    <a:pt x="90" y="182"/>
                  </a:lnTo>
                  <a:lnTo>
                    <a:pt x="86" y="180"/>
                  </a:lnTo>
                  <a:lnTo>
                    <a:pt x="86" y="178"/>
                  </a:lnTo>
                  <a:lnTo>
                    <a:pt x="86" y="176"/>
                  </a:lnTo>
                  <a:lnTo>
                    <a:pt x="86" y="174"/>
                  </a:lnTo>
                  <a:lnTo>
                    <a:pt x="84" y="172"/>
                  </a:lnTo>
                  <a:lnTo>
                    <a:pt x="84" y="170"/>
                  </a:lnTo>
                  <a:lnTo>
                    <a:pt x="86" y="170"/>
                  </a:lnTo>
                  <a:lnTo>
                    <a:pt x="86" y="168"/>
                  </a:lnTo>
                  <a:lnTo>
                    <a:pt x="88" y="166"/>
                  </a:lnTo>
                  <a:lnTo>
                    <a:pt x="86" y="164"/>
                  </a:lnTo>
                  <a:lnTo>
                    <a:pt x="84" y="162"/>
                  </a:lnTo>
                  <a:lnTo>
                    <a:pt x="82" y="162"/>
                  </a:lnTo>
                  <a:lnTo>
                    <a:pt x="80" y="162"/>
                  </a:lnTo>
                  <a:lnTo>
                    <a:pt x="80" y="164"/>
                  </a:lnTo>
                  <a:lnTo>
                    <a:pt x="78" y="164"/>
                  </a:lnTo>
                  <a:lnTo>
                    <a:pt x="76" y="164"/>
                  </a:lnTo>
                  <a:lnTo>
                    <a:pt x="74" y="162"/>
                  </a:lnTo>
                  <a:lnTo>
                    <a:pt x="70" y="160"/>
                  </a:lnTo>
                  <a:lnTo>
                    <a:pt x="68" y="160"/>
                  </a:lnTo>
                  <a:lnTo>
                    <a:pt x="66" y="160"/>
                  </a:lnTo>
                  <a:lnTo>
                    <a:pt x="64" y="162"/>
                  </a:lnTo>
                  <a:lnTo>
                    <a:pt x="62" y="162"/>
                  </a:lnTo>
                  <a:lnTo>
                    <a:pt x="60" y="162"/>
                  </a:lnTo>
                  <a:lnTo>
                    <a:pt x="60" y="164"/>
                  </a:lnTo>
                  <a:lnTo>
                    <a:pt x="60" y="166"/>
                  </a:lnTo>
                  <a:lnTo>
                    <a:pt x="58" y="166"/>
                  </a:lnTo>
                  <a:lnTo>
                    <a:pt x="58" y="164"/>
                  </a:lnTo>
                  <a:lnTo>
                    <a:pt x="56" y="164"/>
                  </a:lnTo>
                  <a:lnTo>
                    <a:pt x="56" y="166"/>
                  </a:lnTo>
                  <a:lnTo>
                    <a:pt x="56" y="164"/>
                  </a:lnTo>
                  <a:lnTo>
                    <a:pt x="58" y="164"/>
                  </a:lnTo>
                  <a:lnTo>
                    <a:pt x="58" y="166"/>
                  </a:lnTo>
                  <a:lnTo>
                    <a:pt x="58" y="168"/>
                  </a:lnTo>
                  <a:lnTo>
                    <a:pt x="56" y="168"/>
                  </a:lnTo>
                  <a:lnTo>
                    <a:pt x="54" y="168"/>
                  </a:lnTo>
                  <a:lnTo>
                    <a:pt x="52" y="166"/>
                  </a:lnTo>
                  <a:lnTo>
                    <a:pt x="50" y="166"/>
                  </a:lnTo>
                  <a:lnTo>
                    <a:pt x="50" y="168"/>
                  </a:lnTo>
                  <a:lnTo>
                    <a:pt x="48" y="170"/>
                  </a:lnTo>
                  <a:lnTo>
                    <a:pt x="46" y="168"/>
                  </a:lnTo>
                  <a:lnTo>
                    <a:pt x="46" y="170"/>
                  </a:lnTo>
                  <a:lnTo>
                    <a:pt x="46" y="172"/>
                  </a:lnTo>
                  <a:lnTo>
                    <a:pt x="44" y="172"/>
                  </a:lnTo>
                  <a:lnTo>
                    <a:pt x="42" y="172"/>
                  </a:lnTo>
                  <a:lnTo>
                    <a:pt x="40" y="172"/>
                  </a:lnTo>
                  <a:lnTo>
                    <a:pt x="38" y="172"/>
                  </a:lnTo>
                  <a:lnTo>
                    <a:pt x="36" y="172"/>
                  </a:lnTo>
                  <a:lnTo>
                    <a:pt x="34" y="172"/>
                  </a:lnTo>
                  <a:lnTo>
                    <a:pt x="32" y="172"/>
                  </a:lnTo>
                  <a:lnTo>
                    <a:pt x="28" y="170"/>
                  </a:lnTo>
                  <a:lnTo>
                    <a:pt x="28" y="172"/>
                  </a:lnTo>
                  <a:lnTo>
                    <a:pt x="26" y="172"/>
                  </a:lnTo>
                  <a:lnTo>
                    <a:pt x="28" y="172"/>
                  </a:lnTo>
                  <a:lnTo>
                    <a:pt x="28" y="174"/>
                  </a:lnTo>
                  <a:lnTo>
                    <a:pt x="28" y="178"/>
                  </a:lnTo>
                  <a:lnTo>
                    <a:pt x="28" y="180"/>
                  </a:lnTo>
                  <a:lnTo>
                    <a:pt x="30" y="182"/>
                  </a:lnTo>
                  <a:lnTo>
                    <a:pt x="28" y="182"/>
                  </a:lnTo>
                  <a:lnTo>
                    <a:pt x="26" y="180"/>
                  </a:lnTo>
                  <a:lnTo>
                    <a:pt x="20" y="178"/>
                  </a:lnTo>
                  <a:lnTo>
                    <a:pt x="20" y="176"/>
                  </a:lnTo>
                  <a:lnTo>
                    <a:pt x="18" y="176"/>
                  </a:lnTo>
                  <a:lnTo>
                    <a:pt x="16" y="176"/>
                  </a:lnTo>
                  <a:lnTo>
                    <a:pt x="12" y="178"/>
                  </a:lnTo>
                  <a:lnTo>
                    <a:pt x="10" y="178"/>
                  </a:lnTo>
                  <a:lnTo>
                    <a:pt x="10" y="180"/>
                  </a:lnTo>
                  <a:lnTo>
                    <a:pt x="8" y="178"/>
                  </a:lnTo>
                  <a:lnTo>
                    <a:pt x="6" y="178"/>
                  </a:lnTo>
                  <a:lnTo>
                    <a:pt x="6" y="176"/>
                  </a:lnTo>
                  <a:lnTo>
                    <a:pt x="4" y="176"/>
                  </a:lnTo>
                  <a:lnTo>
                    <a:pt x="4" y="178"/>
                  </a:lnTo>
                  <a:lnTo>
                    <a:pt x="2" y="180"/>
                  </a:lnTo>
                  <a:lnTo>
                    <a:pt x="2" y="178"/>
                  </a:lnTo>
                  <a:lnTo>
                    <a:pt x="2" y="174"/>
                  </a:lnTo>
                  <a:lnTo>
                    <a:pt x="2" y="172"/>
                  </a:lnTo>
                  <a:lnTo>
                    <a:pt x="0" y="172"/>
                  </a:lnTo>
                  <a:lnTo>
                    <a:pt x="0" y="170"/>
                  </a:lnTo>
                  <a:lnTo>
                    <a:pt x="0" y="168"/>
                  </a:lnTo>
                  <a:lnTo>
                    <a:pt x="2" y="170"/>
                  </a:lnTo>
                  <a:lnTo>
                    <a:pt x="4" y="170"/>
                  </a:lnTo>
                  <a:lnTo>
                    <a:pt x="6" y="170"/>
                  </a:lnTo>
                  <a:lnTo>
                    <a:pt x="8" y="170"/>
                  </a:lnTo>
                  <a:lnTo>
                    <a:pt x="8" y="168"/>
                  </a:lnTo>
                  <a:lnTo>
                    <a:pt x="8" y="164"/>
                  </a:lnTo>
                  <a:lnTo>
                    <a:pt x="10" y="164"/>
                  </a:lnTo>
                  <a:lnTo>
                    <a:pt x="10" y="162"/>
                  </a:lnTo>
                  <a:lnTo>
                    <a:pt x="12" y="162"/>
                  </a:lnTo>
                  <a:lnTo>
                    <a:pt x="14" y="162"/>
                  </a:lnTo>
                  <a:lnTo>
                    <a:pt x="16" y="158"/>
                  </a:lnTo>
                  <a:lnTo>
                    <a:pt x="16" y="156"/>
                  </a:lnTo>
                  <a:lnTo>
                    <a:pt x="18" y="154"/>
                  </a:lnTo>
                  <a:lnTo>
                    <a:pt x="20" y="154"/>
                  </a:lnTo>
                  <a:lnTo>
                    <a:pt x="20" y="152"/>
                  </a:lnTo>
                  <a:lnTo>
                    <a:pt x="20" y="150"/>
                  </a:lnTo>
                  <a:lnTo>
                    <a:pt x="22" y="148"/>
                  </a:lnTo>
                  <a:lnTo>
                    <a:pt x="24" y="148"/>
                  </a:lnTo>
                  <a:lnTo>
                    <a:pt x="24" y="146"/>
                  </a:lnTo>
                  <a:lnTo>
                    <a:pt x="22" y="146"/>
                  </a:lnTo>
                  <a:lnTo>
                    <a:pt x="22" y="144"/>
                  </a:lnTo>
                  <a:lnTo>
                    <a:pt x="24" y="142"/>
                  </a:lnTo>
                  <a:lnTo>
                    <a:pt x="26" y="142"/>
                  </a:lnTo>
                  <a:lnTo>
                    <a:pt x="28" y="142"/>
                  </a:lnTo>
                  <a:lnTo>
                    <a:pt x="28" y="140"/>
                  </a:lnTo>
                  <a:lnTo>
                    <a:pt x="30" y="140"/>
                  </a:lnTo>
                  <a:lnTo>
                    <a:pt x="32" y="142"/>
                  </a:lnTo>
                  <a:lnTo>
                    <a:pt x="34" y="142"/>
                  </a:lnTo>
                  <a:lnTo>
                    <a:pt x="36" y="144"/>
                  </a:lnTo>
                  <a:lnTo>
                    <a:pt x="38" y="144"/>
                  </a:lnTo>
                  <a:lnTo>
                    <a:pt x="38" y="142"/>
                  </a:lnTo>
                  <a:lnTo>
                    <a:pt x="40" y="142"/>
                  </a:lnTo>
                  <a:lnTo>
                    <a:pt x="42" y="142"/>
                  </a:lnTo>
                  <a:lnTo>
                    <a:pt x="44" y="142"/>
                  </a:lnTo>
                  <a:lnTo>
                    <a:pt x="46" y="142"/>
                  </a:lnTo>
                  <a:lnTo>
                    <a:pt x="50" y="142"/>
                  </a:lnTo>
                  <a:lnTo>
                    <a:pt x="52" y="142"/>
                  </a:lnTo>
                  <a:lnTo>
                    <a:pt x="52" y="140"/>
                  </a:lnTo>
                  <a:lnTo>
                    <a:pt x="54" y="140"/>
                  </a:lnTo>
                  <a:lnTo>
                    <a:pt x="56" y="138"/>
                  </a:lnTo>
                  <a:lnTo>
                    <a:pt x="60" y="138"/>
                  </a:lnTo>
                  <a:lnTo>
                    <a:pt x="62" y="138"/>
                  </a:lnTo>
                  <a:lnTo>
                    <a:pt x="64" y="140"/>
                  </a:lnTo>
                  <a:lnTo>
                    <a:pt x="66" y="138"/>
                  </a:lnTo>
                  <a:lnTo>
                    <a:pt x="66" y="136"/>
                  </a:lnTo>
                  <a:lnTo>
                    <a:pt x="68" y="136"/>
                  </a:lnTo>
                  <a:lnTo>
                    <a:pt x="70" y="136"/>
                  </a:lnTo>
                  <a:lnTo>
                    <a:pt x="70" y="138"/>
                  </a:lnTo>
                  <a:lnTo>
                    <a:pt x="72" y="138"/>
                  </a:lnTo>
                  <a:lnTo>
                    <a:pt x="70" y="138"/>
                  </a:lnTo>
                  <a:lnTo>
                    <a:pt x="70" y="140"/>
                  </a:lnTo>
                  <a:lnTo>
                    <a:pt x="70" y="142"/>
                  </a:lnTo>
                  <a:lnTo>
                    <a:pt x="74" y="144"/>
                  </a:lnTo>
                  <a:lnTo>
                    <a:pt x="76" y="144"/>
                  </a:lnTo>
                  <a:lnTo>
                    <a:pt x="76" y="142"/>
                  </a:lnTo>
                  <a:lnTo>
                    <a:pt x="74" y="142"/>
                  </a:lnTo>
                  <a:lnTo>
                    <a:pt x="76" y="140"/>
                  </a:lnTo>
                  <a:lnTo>
                    <a:pt x="76" y="142"/>
                  </a:lnTo>
                  <a:lnTo>
                    <a:pt x="78" y="142"/>
                  </a:lnTo>
                  <a:lnTo>
                    <a:pt x="80" y="142"/>
                  </a:lnTo>
                  <a:lnTo>
                    <a:pt x="82" y="142"/>
                  </a:lnTo>
                  <a:lnTo>
                    <a:pt x="84" y="142"/>
                  </a:lnTo>
                  <a:lnTo>
                    <a:pt x="86" y="138"/>
                  </a:lnTo>
                  <a:lnTo>
                    <a:pt x="84" y="138"/>
                  </a:lnTo>
                  <a:lnTo>
                    <a:pt x="86" y="136"/>
                  </a:lnTo>
                  <a:lnTo>
                    <a:pt x="86" y="138"/>
                  </a:lnTo>
                  <a:lnTo>
                    <a:pt x="88" y="138"/>
                  </a:lnTo>
                  <a:lnTo>
                    <a:pt x="86" y="136"/>
                  </a:lnTo>
                  <a:lnTo>
                    <a:pt x="86" y="134"/>
                  </a:lnTo>
                  <a:lnTo>
                    <a:pt x="84" y="134"/>
                  </a:lnTo>
                  <a:lnTo>
                    <a:pt x="82" y="132"/>
                  </a:lnTo>
                  <a:lnTo>
                    <a:pt x="82" y="130"/>
                  </a:lnTo>
                  <a:lnTo>
                    <a:pt x="82" y="128"/>
                  </a:lnTo>
                  <a:lnTo>
                    <a:pt x="82" y="126"/>
                  </a:lnTo>
                  <a:lnTo>
                    <a:pt x="82" y="124"/>
                  </a:lnTo>
                  <a:lnTo>
                    <a:pt x="84" y="124"/>
                  </a:lnTo>
                  <a:lnTo>
                    <a:pt x="86" y="122"/>
                  </a:lnTo>
                  <a:lnTo>
                    <a:pt x="86" y="120"/>
                  </a:lnTo>
                  <a:lnTo>
                    <a:pt x="86" y="118"/>
                  </a:lnTo>
                  <a:lnTo>
                    <a:pt x="86" y="116"/>
                  </a:lnTo>
                  <a:lnTo>
                    <a:pt x="88" y="116"/>
                  </a:lnTo>
                  <a:lnTo>
                    <a:pt x="88" y="114"/>
                  </a:lnTo>
                  <a:lnTo>
                    <a:pt x="88" y="112"/>
                  </a:lnTo>
                  <a:lnTo>
                    <a:pt x="86" y="110"/>
                  </a:lnTo>
                  <a:lnTo>
                    <a:pt x="86" y="108"/>
                  </a:lnTo>
                  <a:lnTo>
                    <a:pt x="84" y="106"/>
                  </a:lnTo>
                  <a:lnTo>
                    <a:pt x="82" y="104"/>
                  </a:lnTo>
                  <a:lnTo>
                    <a:pt x="82" y="102"/>
                  </a:lnTo>
                  <a:lnTo>
                    <a:pt x="80" y="100"/>
                  </a:lnTo>
                  <a:lnTo>
                    <a:pt x="82" y="98"/>
                  </a:lnTo>
                  <a:lnTo>
                    <a:pt x="84" y="98"/>
                  </a:lnTo>
                  <a:lnTo>
                    <a:pt x="86" y="98"/>
                  </a:lnTo>
                  <a:lnTo>
                    <a:pt x="86" y="96"/>
                  </a:lnTo>
                  <a:lnTo>
                    <a:pt x="88" y="94"/>
                  </a:lnTo>
                  <a:lnTo>
                    <a:pt x="90" y="94"/>
                  </a:lnTo>
                  <a:lnTo>
                    <a:pt x="90" y="96"/>
                  </a:lnTo>
                  <a:lnTo>
                    <a:pt x="92" y="96"/>
                  </a:lnTo>
                  <a:lnTo>
                    <a:pt x="90" y="98"/>
                  </a:lnTo>
                  <a:lnTo>
                    <a:pt x="90" y="100"/>
                  </a:lnTo>
                  <a:lnTo>
                    <a:pt x="90" y="102"/>
                  </a:lnTo>
                  <a:lnTo>
                    <a:pt x="88" y="102"/>
                  </a:lnTo>
                  <a:lnTo>
                    <a:pt x="88" y="104"/>
                  </a:lnTo>
                  <a:lnTo>
                    <a:pt x="86" y="102"/>
                  </a:lnTo>
                  <a:lnTo>
                    <a:pt x="86" y="104"/>
                  </a:lnTo>
                  <a:lnTo>
                    <a:pt x="86" y="106"/>
                  </a:lnTo>
                  <a:lnTo>
                    <a:pt x="90" y="106"/>
                  </a:lnTo>
                  <a:lnTo>
                    <a:pt x="92" y="108"/>
                  </a:lnTo>
                  <a:lnTo>
                    <a:pt x="92" y="110"/>
                  </a:lnTo>
                  <a:lnTo>
                    <a:pt x="92" y="112"/>
                  </a:lnTo>
                  <a:lnTo>
                    <a:pt x="94" y="112"/>
                  </a:lnTo>
                  <a:lnTo>
                    <a:pt x="94" y="114"/>
                  </a:lnTo>
                  <a:lnTo>
                    <a:pt x="96" y="114"/>
                  </a:lnTo>
                  <a:lnTo>
                    <a:pt x="98" y="114"/>
                  </a:lnTo>
                  <a:lnTo>
                    <a:pt x="98" y="112"/>
                  </a:lnTo>
                  <a:lnTo>
                    <a:pt x="98" y="110"/>
                  </a:lnTo>
                  <a:lnTo>
                    <a:pt x="98" y="108"/>
                  </a:lnTo>
                  <a:lnTo>
                    <a:pt x="100" y="108"/>
                  </a:lnTo>
                  <a:lnTo>
                    <a:pt x="102" y="108"/>
                  </a:lnTo>
                  <a:lnTo>
                    <a:pt x="104" y="108"/>
                  </a:lnTo>
                  <a:lnTo>
                    <a:pt x="104" y="106"/>
                  </a:lnTo>
                  <a:lnTo>
                    <a:pt x="106" y="106"/>
                  </a:lnTo>
                  <a:lnTo>
                    <a:pt x="108" y="104"/>
                  </a:lnTo>
                  <a:lnTo>
                    <a:pt x="110" y="104"/>
                  </a:lnTo>
                  <a:lnTo>
                    <a:pt x="112" y="104"/>
                  </a:lnTo>
                  <a:lnTo>
                    <a:pt x="112" y="102"/>
                  </a:lnTo>
                  <a:lnTo>
                    <a:pt x="116" y="98"/>
                  </a:lnTo>
                  <a:lnTo>
                    <a:pt x="116" y="94"/>
                  </a:lnTo>
                  <a:lnTo>
                    <a:pt x="116" y="92"/>
                  </a:lnTo>
                  <a:lnTo>
                    <a:pt x="116" y="90"/>
                  </a:lnTo>
                  <a:lnTo>
                    <a:pt x="116" y="88"/>
                  </a:lnTo>
                  <a:lnTo>
                    <a:pt x="116" y="86"/>
                  </a:lnTo>
                  <a:lnTo>
                    <a:pt x="118" y="84"/>
                  </a:lnTo>
                  <a:lnTo>
                    <a:pt x="120" y="84"/>
                  </a:lnTo>
                  <a:lnTo>
                    <a:pt x="122" y="82"/>
                  </a:lnTo>
                  <a:lnTo>
                    <a:pt x="122" y="80"/>
                  </a:lnTo>
                  <a:lnTo>
                    <a:pt x="122" y="78"/>
                  </a:lnTo>
                  <a:lnTo>
                    <a:pt x="122" y="76"/>
                  </a:lnTo>
                  <a:lnTo>
                    <a:pt x="120" y="76"/>
                  </a:lnTo>
                  <a:lnTo>
                    <a:pt x="120" y="74"/>
                  </a:lnTo>
                  <a:lnTo>
                    <a:pt x="120" y="70"/>
                  </a:lnTo>
                  <a:lnTo>
                    <a:pt x="120" y="68"/>
                  </a:lnTo>
                  <a:lnTo>
                    <a:pt x="120" y="66"/>
                  </a:lnTo>
                  <a:lnTo>
                    <a:pt x="122" y="66"/>
                  </a:lnTo>
                  <a:lnTo>
                    <a:pt x="120" y="64"/>
                  </a:lnTo>
                  <a:lnTo>
                    <a:pt x="120" y="60"/>
                  </a:lnTo>
                  <a:lnTo>
                    <a:pt x="118" y="56"/>
                  </a:lnTo>
                  <a:lnTo>
                    <a:pt x="118" y="54"/>
                  </a:lnTo>
                  <a:lnTo>
                    <a:pt x="118" y="52"/>
                  </a:lnTo>
                  <a:lnTo>
                    <a:pt x="118" y="50"/>
                  </a:lnTo>
                  <a:lnTo>
                    <a:pt x="118" y="48"/>
                  </a:lnTo>
                  <a:lnTo>
                    <a:pt x="116" y="46"/>
                  </a:lnTo>
                  <a:lnTo>
                    <a:pt x="114" y="44"/>
                  </a:lnTo>
                  <a:lnTo>
                    <a:pt x="114" y="42"/>
                  </a:lnTo>
                  <a:lnTo>
                    <a:pt x="112" y="40"/>
                  </a:lnTo>
                  <a:lnTo>
                    <a:pt x="110" y="40"/>
                  </a:lnTo>
                  <a:lnTo>
                    <a:pt x="110" y="38"/>
                  </a:lnTo>
                  <a:lnTo>
                    <a:pt x="108" y="38"/>
                  </a:lnTo>
                  <a:lnTo>
                    <a:pt x="108" y="40"/>
                  </a:lnTo>
                  <a:lnTo>
                    <a:pt x="106" y="40"/>
                  </a:lnTo>
                  <a:lnTo>
                    <a:pt x="104" y="38"/>
                  </a:lnTo>
                  <a:lnTo>
                    <a:pt x="104" y="36"/>
                  </a:lnTo>
                  <a:lnTo>
                    <a:pt x="106" y="36"/>
                  </a:lnTo>
                  <a:lnTo>
                    <a:pt x="108" y="36"/>
                  </a:lnTo>
                  <a:lnTo>
                    <a:pt x="108" y="34"/>
                  </a:lnTo>
                  <a:lnTo>
                    <a:pt x="106" y="34"/>
                  </a:lnTo>
                  <a:lnTo>
                    <a:pt x="106" y="32"/>
                  </a:lnTo>
                  <a:lnTo>
                    <a:pt x="106" y="30"/>
                  </a:lnTo>
                  <a:lnTo>
                    <a:pt x="106" y="28"/>
                  </a:lnTo>
                  <a:lnTo>
                    <a:pt x="104" y="28"/>
                  </a:lnTo>
                  <a:lnTo>
                    <a:pt x="102" y="28"/>
                  </a:lnTo>
                  <a:lnTo>
                    <a:pt x="102" y="26"/>
                  </a:lnTo>
                  <a:lnTo>
                    <a:pt x="100" y="26"/>
                  </a:lnTo>
                  <a:lnTo>
                    <a:pt x="100" y="24"/>
                  </a:lnTo>
                  <a:lnTo>
                    <a:pt x="98" y="24"/>
                  </a:lnTo>
                  <a:lnTo>
                    <a:pt x="98" y="20"/>
                  </a:lnTo>
                  <a:lnTo>
                    <a:pt x="100" y="20"/>
                  </a:lnTo>
                  <a:lnTo>
                    <a:pt x="102" y="20"/>
                  </a:lnTo>
                  <a:lnTo>
                    <a:pt x="102" y="18"/>
                  </a:lnTo>
                  <a:lnTo>
                    <a:pt x="102" y="16"/>
                  </a:lnTo>
                  <a:lnTo>
                    <a:pt x="100" y="12"/>
                  </a:lnTo>
                  <a:lnTo>
                    <a:pt x="100" y="10"/>
                  </a:lnTo>
                  <a:lnTo>
                    <a:pt x="98" y="8"/>
                  </a:lnTo>
                  <a:lnTo>
                    <a:pt x="100" y="8"/>
                  </a:lnTo>
                  <a:lnTo>
                    <a:pt x="102" y="8"/>
                  </a:lnTo>
                  <a:lnTo>
                    <a:pt x="104" y="8"/>
                  </a:lnTo>
                  <a:lnTo>
                    <a:pt x="104" y="10"/>
                  </a:lnTo>
                  <a:lnTo>
                    <a:pt x="106" y="10"/>
                  </a:lnTo>
                  <a:lnTo>
                    <a:pt x="106" y="12"/>
                  </a:lnTo>
                  <a:lnTo>
                    <a:pt x="108" y="14"/>
                  </a:lnTo>
                  <a:lnTo>
                    <a:pt x="108" y="16"/>
                  </a:lnTo>
                  <a:lnTo>
                    <a:pt x="110" y="16"/>
                  </a:lnTo>
                  <a:lnTo>
                    <a:pt x="110" y="18"/>
                  </a:lnTo>
                  <a:lnTo>
                    <a:pt x="112" y="18"/>
                  </a:lnTo>
                  <a:lnTo>
                    <a:pt x="114" y="18"/>
                  </a:lnTo>
                  <a:lnTo>
                    <a:pt x="114" y="16"/>
                  </a:lnTo>
                  <a:lnTo>
                    <a:pt x="112" y="14"/>
                  </a:lnTo>
                  <a:lnTo>
                    <a:pt x="114" y="14"/>
                  </a:lnTo>
                  <a:lnTo>
                    <a:pt x="116" y="16"/>
                  </a:lnTo>
                  <a:lnTo>
                    <a:pt x="118" y="16"/>
                  </a:lnTo>
                  <a:lnTo>
                    <a:pt x="120" y="16"/>
                  </a:lnTo>
                  <a:lnTo>
                    <a:pt x="120" y="14"/>
                  </a:lnTo>
                  <a:lnTo>
                    <a:pt x="118" y="10"/>
                  </a:lnTo>
                  <a:lnTo>
                    <a:pt x="116" y="8"/>
                  </a:lnTo>
                  <a:lnTo>
                    <a:pt x="114" y="8"/>
                  </a:lnTo>
                  <a:lnTo>
                    <a:pt x="114" y="6"/>
                  </a:lnTo>
                  <a:lnTo>
                    <a:pt x="114" y="8"/>
                  </a:lnTo>
                  <a:lnTo>
                    <a:pt x="114" y="10"/>
                  </a:lnTo>
                  <a:lnTo>
                    <a:pt x="112" y="10"/>
                  </a:lnTo>
                  <a:lnTo>
                    <a:pt x="112" y="8"/>
                  </a:lnTo>
                  <a:lnTo>
                    <a:pt x="110" y="10"/>
                  </a:lnTo>
                  <a:lnTo>
                    <a:pt x="108" y="10"/>
                  </a:lnTo>
                  <a:lnTo>
                    <a:pt x="106" y="4"/>
                  </a:lnTo>
                  <a:lnTo>
                    <a:pt x="106" y="0"/>
                  </a:lnTo>
                  <a:lnTo>
                    <a:pt x="110" y="2"/>
                  </a:lnTo>
                  <a:lnTo>
                    <a:pt x="112" y="4"/>
                  </a:lnTo>
                  <a:lnTo>
                    <a:pt x="114" y="4"/>
                  </a:lnTo>
                  <a:lnTo>
                    <a:pt x="114" y="6"/>
                  </a:lnTo>
                  <a:lnTo>
                    <a:pt x="116" y="6"/>
                  </a:lnTo>
                  <a:lnTo>
                    <a:pt x="116" y="4"/>
                  </a:lnTo>
                  <a:lnTo>
                    <a:pt x="118" y="4"/>
                  </a:lnTo>
                  <a:lnTo>
                    <a:pt x="118" y="6"/>
                  </a:lnTo>
                  <a:lnTo>
                    <a:pt x="120" y="8"/>
                  </a:lnTo>
                  <a:lnTo>
                    <a:pt x="120" y="10"/>
                  </a:lnTo>
                  <a:lnTo>
                    <a:pt x="124" y="16"/>
                  </a:lnTo>
                  <a:lnTo>
                    <a:pt x="126" y="20"/>
                  </a:lnTo>
                  <a:lnTo>
                    <a:pt x="128" y="20"/>
                  </a:lnTo>
                  <a:lnTo>
                    <a:pt x="130" y="24"/>
                  </a:lnTo>
                  <a:lnTo>
                    <a:pt x="132" y="24"/>
                  </a:lnTo>
                  <a:lnTo>
                    <a:pt x="134" y="24"/>
                  </a:lnTo>
                  <a:lnTo>
                    <a:pt x="134" y="26"/>
                  </a:lnTo>
                  <a:lnTo>
                    <a:pt x="136" y="26"/>
                  </a:lnTo>
                  <a:lnTo>
                    <a:pt x="136" y="28"/>
                  </a:lnTo>
                  <a:lnTo>
                    <a:pt x="138" y="28"/>
                  </a:lnTo>
                  <a:lnTo>
                    <a:pt x="142" y="30"/>
                  </a:lnTo>
                  <a:lnTo>
                    <a:pt x="144" y="32"/>
                  </a:lnTo>
                  <a:lnTo>
                    <a:pt x="144" y="34"/>
                  </a:lnTo>
                  <a:lnTo>
                    <a:pt x="146" y="34"/>
                  </a:lnTo>
                  <a:lnTo>
                    <a:pt x="146" y="36"/>
                  </a:lnTo>
                  <a:lnTo>
                    <a:pt x="150" y="42"/>
                  </a:lnTo>
                  <a:lnTo>
                    <a:pt x="152" y="44"/>
                  </a:lnTo>
                  <a:lnTo>
                    <a:pt x="154" y="46"/>
                  </a:lnTo>
                  <a:lnTo>
                    <a:pt x="156" y="46"/>
                  </a:lnTo>
                  <a:lnTo>
                    <a:pt x="156" y="48"/>
                  </a:lnTo>
                  <a:lnTo>
                    <a:pt x="156" y="50"/>
                  </a:lnTo>
                  <a:lnTo>
                    <a:pt x="154" y="50"/>
                  </a:lnTo>
                  <a:lnTo>
                    <a:pt x="154" y="52"/>
                  </a:lnTo>
                  <a:lnTo>
                    <a:pt x="156" y="54"/>
                  </a:lnTo>
                  <a:lnTo>
                    <a:pt x="156" y="56"/>
                  </a:lnTo>
                  <a:lnTo>
                    <a:pt x="158" y="58"/>
                  </a:lnTo>
                  <a:lnTo>
                    <a:pt x="158" y="60"/>
                  </a:lnTo>
                  <a:lnTo>
                    <a:pt x="156" y="60"/>
                  </a:lnTo>
                  <a:lnTo>
                    <a:pt x="154" y="60"/>
                  </a:lnTo>
                  <a:lnTo>
                    <a:pt x="154" y="62"/>
                  </a:lnTo>
                  <a:lnTo>
                    <a:pt x="156" y="62"/>
                  </a:lnTo>
                  <a:lnTo>
                    <a:pt x="156" y="64"/>
                  </a:lnTo>
                  <a:lnTo>
                    <a:pt x="154" y="64"/>
                  </a:lnTo>
                  <a:lnTo>
                    <a:pt x="154" y="66"/>
                  </a:lnTo>
                  <a:lnTo>
                    <a:pt x="156" y="68"/>
                  </a:lnTo>
                  <a:lnTo>
                    <a:pt x="156" y="70"/>
                  </a:lnTo>
                  <a:lnTo>
                    <a:pt x="158" y="72"/>
                  </a:lnTo>
                  <a:lnTo>
                    <a:pt x="160" y="76"/>
                  </a:lnTo>
                  <a:lnTo>
                    <a:pt x="162" y="76"/>
                  </a:lnTo>
                  <a:lnTo>
                    <a:pt x="160" y="76"/>
                  </a:lnTo>
                  <a:lnTo>
                    <a:pt x="158" y="76"/>
                  </a:lnTo>
                  <a:lnTo>
                    <a:pt x="156" y="76"/>
                  </a:lnTo>
                  <a:lnTo>
                    <a:pt x="154" y="76"/>
                  </a:lnTo>
                  <a:lnTo>
                    <a:pt x="152" y="76"/>
                  </a:lnTo>
                  <a:lnTo>
                    <a:pt x="152" y="80"/>
                  </a:lnTo>
                  <a:lnTo>
                    <a:pt x="152" y="82"/>
                  </a:lnTo>
                  <a:lnTo>
                    <a:pt x="154" y="84"/>
                  </a:lnTo>
                  <a:lnTo>
                    <a:pt x="154" y="86"/>
                  </a:lnTo>
                  <a:lnTo>
                    <a:pt x="156" y="88"/>
                  </a:lnTo>
                  <a:lnTo>
                    <a:pt x="158" y="88"/>
                  </a:lnTo>
                  <a:lnTo>
                    <a:pt x="158" y="90"/>
                  </a:lnTo>
                  <a:lnTo>
                    <a:pt x="160" y="94"/>
                  </a:lnTo>
                  <a:lnTo>
                    <a:pt x="162" y="96"/>
                  </a:lnTo>
                  <a:lnTo>
                    <a:pt x="164" y="98"/>
                  </a:lnTo>
                  <a:lnTo>
                    <a:pt x="166" y="102"/>
                  </a:lnTo>
                  <a:lnTo>
                    <a:pt x="168" y="108"/>
                  </a:lnTo>
                  <a:lnTo>
                    <a:pt x="166" y="110"/>
                  </a:lnTo>
                  <a:lnTo>
                    <a:pt x="164" y="110"/>
                  </a:lnTo>
                  <a:lnTo>
                    <a:pt x="166" y="110"/>
                  </a:lnTo>
                  <a:lnTo>
                    <a:pt x="166" y="112"/>
                  </a:lnTo>
                  <a:close/>
                </a:path>
              </a:pathLst>
            </a:custGeom>
            <a:noFill/>
            <a:ln w="3175">
              <a:solidFill>
                <a:schemeClr val="bg1"/>
              </a:solidFill>
              <a:prstDash val="sysDot"/>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lang="de-DE" sz="2400">
                <a:solidFill>
                  <a:srgbClr val="000000"/>
                </a:solidFill>
                <a:cs typeface="Arial" charset="0"/>
              </a:endParaRPr>
            </a:p>
          </p:txBody>
        </p:sp>
        <p:sp>
          <p:nvSpPr>
            <p:cNvPr id="14780" name="Freeform 2862"/>
            <p:cNvSpPr>
              <a:spLocks/>
            </p:cNvSpPr>
            <p:nvPr/>
          </p:nvSpPr>
          <p:spPr bwMode="auto">
            <a:xfrm>
              <a:off x="6576753" y="2063014"/>
              <a:ext cx="6547" cy="10475"/>
            </a:xfrm>
            <a:custGeom>
              <a:avLst/>
              <a:gdLst>
                <a:gd name="T0" fmla="*/ 2147483647 w 8"/>
                <a:gd name="T1" fmla="*/ 0 h 12"/>
                <a:gd name="T2" fmla="*/ 2147483647 w 8"/>
                <a:gd name="T3" fmla="*/ 2147483647 h 12"/>
                <a:gd name="T4" fmla="*/ 2147483647 w 8"/>
                <a:gd name="T5" fmla="*/ 2147483647 h 12"/>
                <a:gd name="T6" fmla="*/ 2147483647 w 8"/>
                <a:gd name="T7" fmla="*/ 2147483647 h 12"/>
                <a:gd name="T8" fmla="*/ 2147483647 w 8"/>
                <a:gd name="T9" fmla="*/ 2147483647 h 12"/>
                <a:gd name="T10" fmla="*/ 2147483647 w 8"/>
                <a:gd name="T11" fmla="*/ 2147483647 h 12"/>
                <a:gd name="T12" fmla="*/ 2147483647 w 8"/>
                <a:gd name="T13" fmla="*/ 2147483647 h 12"/>
                <a:gd name="T14" fmla="*/ 2147483647 w 8"/>
                <a:gd name="T15" fmla="*/ 2147483647 h 12"/>
                <a:gd name="T16" fmla="*/ 2147483647 w 8"/>
                <a:gd name="T17" fmla="*/ 2147483647 h 12"/>
                <a:gd name="T18" fmla="*/ 2147483647 w 8"/>
                <a:gd name="T19" fmla="*/ 2147483647 h 12"/>
                <a:gd name="T20" fmla="*/ 2147483647 w 8"/>
                <a:gd name="T21" fmla="*/ 2147483647 h 12"/>
                <a:gd name="T22" fmla="*/ 2147483647 w 8"/>
                <a:gd name="T23" fmla="*/ 2147483647 h 12"/>
                <a:gd name="T24" fmla="*/ 2147483647 w 8"/>
                <a:gd name="T25" fmla="*/ 2147483647 h 12"/>
                <a:gd name="T26" fmla="*/ 2147483647 w 8"/>
                <a:gd name="T27" fmla="*/ 2147483647 h 12"/>
                <a:gd name="T28" fmla="*/ 2147483647 w 8"/>
                <a:gd name="T29" fmla="*/ 2147483647 h 12"/>
                <a:gd name="T30" fmla="*/ 2147483647 w 8"/>
                <a:gd name="T31" fmla="*/ 2147483647 h 12"/>
                <a:gd name="T32" fmla="*/ 2147483647 w 8"/>
                <a:gd name="T33" fmla="*/ 2147483647 h 12"/>
                <a:gd name="T34" fmla="*/ 2147483647 w 8"/>
                <a:gd name="T35" fmla="*/ 2147483647 h 12"/>
                <a:gd name="T36" fmla="*/ 0 w 8"/>
                <a:gd name="T37" fmla="*/ 2147483647 h 12"/>
                <a:gd name="T38" fmla="*/ 0 w 8"/>
                <a:gd name="T39" fmla="*/ 2147483647 h 12"/>
                <a:gd name="T40" fmla="*/ 0 w 8"/>
                <a:gd name="T41" fmla="*/ 2147483647 h 12"/>
                <a:gd name="T42" fmla="*/ 0 w 8"/>
                <a:gd name="T43" fmla="*/ 0 h 12"/>
                <a:gd name="T44" fmla="*/ 2147483647 w 8"/>
                <a:gd name="T45" fmla="*/ 0 h 12"/>
                <a:gd name="T46" fmla="*/ 2147483647 w 8"/>
                <a:gd name="T47" fmla="*/ 0 h 12"/>
                <a:gd name="T48" fmla="*/ 2147483647 w 8"/>
                <a:gd name="T49" fmla="*/ 0 h 12"/>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8"/>
                <a:gd name="T76" fmla="*/ 0 h 12"/>
                <a:gd name="T77" fmla="*/ 8 w 8"/>
                <a:gd name="T78" fmla="*/ 12 h 12"/>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8" h="12">
                  <a:moveTo>
                    <a:pt x="2" y="0"/>
                  </a:moveTo>
                  <a:lnTo>
                    <a:pt x="4" y="2"/>
                  </a:lnTo>
                  <a:lnTo>
                    <a:pt x="4" y="4"/>
                  </a:lnTo>
                  <a:lnTo>
                    <a:pt x="4" y="6"/>
                  </a:lnTo>
                  <a:lnTo>
                    <a:pt x="6" y="6"/>
                  </a:lnTo>
                  <a:lnTo>
                    <a:pt x="6" y="4"/>
                  </a:lnTo>
                  <a:lnTo>
                    <a:pt x="6" y="6"/>
                  </a:lnTo>
                  <a:lnTo>
                    <a:pt x="8" y="8"/>
                  </a:lnTo>
                  <a:lnTo>
                    <a:pt x="8" y="10"/>
                  </a:lnTo>
                  <a:lnTo>
                    <a:pt x="6" y="10"/>
                  </a:lnTo>
                  <a:lnTo>
                    <a:pt x="6" y="12"/>
                  </a:lnTo>
                  <a:lnTo>
                    <a:pt x="4" y="12"/>
                  </a:lnTo>
                  <a:lnTo>
                    <a:pt x="2" y="12"/>
                  </a:lnTo>
                  <a:lnTo>
                    <a:pt x="4" y="10"/>
                  </a:lnTo>
                  <a:lnTo>
                    <a:pt x="4" y="8"/>
                  </a:lnTo>
                  <a:lnTo>
                    <a:pt x="2" y="8"/>
                  </a:lnTo>
                  <a:lnTo>
                    <a:pt x="2" y="6"/>
                  </a:lnTo>
                  <a:lnTo>
                    <a:pt x="2" y="8"/>
                  </a:lnTo>
                  <a:lnTo>
                    <a:pt x="0" y="8"/>
                  </a:lnTo>
                  <a:lnTo>
                    <a:pt x="0" y="6"/>
                  </a:lnTo>
                  <a:lnTo>
                    <a:pt x="0" y="2"/>
                  </a:lnTo>
                  <a:lnTo>
                    <a:pt x="0" y="0"/>
                  </a:lnTo>
                  <a:lnTo>
                    <a:pt x="2" y="0"/>
                  </a:lnTo>
                  <a:close/>
                </a:path>
              </a:pathLst>
            </a:custGeom>
            <a:noFill/>
            <a:ln w="3175">
              <a:solidFill>
                <a:schemeClr val="bg1"/>
              </a:solidFill>
              <a:prstDash val="sysDot"/>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lang="de-DE" sz="2400">
                <a:solidFill>
                  <a:srgbClr val="000000"/>
                </a:solidFill>
                <a:cs typeface="Arial" charset="0"/>
              </a:endParaRPr>
            </a:p>
          </p:txBody>
        </p:sp>
        <p:sp>
          <p:nvSpPr>
            <p:cNvPr id="14781" name="Freeform 2863"/>
            <p:cNvSpPr>
              <a:spLocks/>
            </p:cNvSpPr>
            <p:nvPr/>
          </p:nvSpPr>
          <p:spPr bwMode="auto">
            <a:xfrm>
              <a:off x="6563659" y="2086583"/>
              <a:ext cx="2619" cy="1310"/>
            </a:xfrm>
            <a:custGeom>
              <a:avLst/>
              <a:gdLst>
                <a:gd name="T0" fmla="*/ 0 w 4"/>
                <a:gd name="T1" fmla="*/ 0 h 2"/>
                <a:gd name="T2" fmla="*/ 2147483647 w 4"/>
                <a:gd name="T3" fmla="*/ 0 h 2"/>
                <a:gd name="T4" fmla="*/ 2147483647 w 4"/>
                <a:gd name="T5" fmla="*/ 0 h 2"/>
                <a:gd name="T6" fmla="*/ 2147483647 w 4"/>
                <a:gd name="T7" fmla="*/ 2147483647 h 2"/>
                <a:gd name="T8" fmla="*/ 0 w 4"/>
                <a:gd name="T9" fmla="*/ 0 h 2"/>
                <a:gd name="T10" fmla="*/ 0 60000 65536"/>
                <a:gd name="T11" fmla="*/ 0 60000 65536"/>
                <a:gd name="T12" fmla="*/ 0 60000 65536"/>
                <a:gd name="T13" fmla="*/ 0 60000 65536"/>
                <a:gd name="T14" fmla="*/ 0 60000 65536"/>
                <a:gd name="T15" fmla="*/ 0 w 4"/>
                <a:gd name="T16" fmla="*/ 0 h 2"/>
                <a:gd name="T17" fmla="*/ 4 w 4"/>
                <a:gd name="T18" fmla="*/ 2 h 2"/>
              </a:gdLst>
              <a:ahLst/>
              <a:cxnLst>
                <a:cxn ang="T10">
                  <a:pos x="T0" y="T1"/>
                </a:cxn>
                <a:cxn ang="T11">
                  <a:pos x="T2" y="T3"/>
                </a:cxn>
                <a:cxn ang="T12">
                  <a:pos x="T4" y="T5"/>
                </a:cxn>
                <a:cxn ang="T13">
                  <a:pos x="T6" y="T7"/>
                </a:cxn>
                <a:cxn ang="T14">
                  <a:pos x="T8" y="T9"/>
                </a:cxn>
              </a:cxnLst>
              <a:rect l="T15" t="T16" r="T17" b="T18"/>
              <a:pathLst>
                <a:path w="4" h="2">
                  <a:moveTo>
                    <a:pt x="0" y="0"/>
                  </a:moveTo>
                  <a:lnTo>
                    <a:pt x="2" y="0"/>
                  </a:lnTo>
                  <a:lnTo>
                    <a:pt x="4" y="0"/>
                  </a:lnTo>
                  <a:lnTo>
                    <a:pt x="2" y="2"/>
                  </a:lnTo>
                  <a:lnTo>
                    <a:pt x="0" y="0"/>
                  </a:lnTo>
                  <a:close/>
                </a:path>
              </a:pathLst>
            </a:custGeom>
            <a:noFill/>
            <a:ln w="3175">
              <a:solidFill>
                <a:schemeClr val="bg1"/>
              </a:solidFill>
              <a:prstDash val="sysDot"/>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lang="de-DE" sz="2400">
                <a:solidFill>
                  <a:srgbClr val="000000"/>
                </a:solidFill>
                <a:cs typeface="Arial" charset="0"/>
              </a:endParaRPr>
            </a:p>
          </p:txBody>
        </p:sp>
        <p:sp>
          <p:nvSpPr>
            <p:cNvPr id="14782" name="Rectangle 2864"/>
            <p:cNvSpPr>
              <a:spLocks noChangeArrowheads="1"/>
            </p:cNvSpPr>
            <p:nvPr/>
          </p:nvSpPr>
          <p:spPr bwMode="auto">
            <a:xfrm>
              <a:off x="6633057" y="2132412"/>
              <a:ext cx="1310" cy="2619"/>
            </a:xfrm>
            <a:prstGeom prst="rect">
              <a:avLst/>
            </a:prstGeom>
            <a:solidFill>
              <a:srgbClr val="FC6800"/>
            </a:solidFill>
            <a:ln w="3175">
              <a:solidFill>
                <a:schemeClr val="bg1"/>
              </a:solidFill>
              <a:prstDash val="sysDot"/>
              <a:miter lim="800000"/>
              <a:headEnd/>
              <a:tailEnd/>
            </a:ln>
          </p:spPr>
          <p:txBody>
            <a:bodyPr/>
            <a:lstStyle/>
            <a:p>
              <a:pPr fontAlgn="base">
                <a:spcBef>
                  <a:spcPct val="0"/>
                </a:spcBef>
                <a:spcAft>
                  <a:spcPct val="0"/>
                </a:spcAft>
              </a:pPr>
              <a:endParaRPr lang="de-DE" sz="2400">
                <a:solidFill>
                  <a:srgbClr val="000000"/>
                </a:solidFill>
                <a:cs typeface="Arial" charset="0"/>
              </a:endParaRPr>
            </a:p>
          </p:txBody>
        </p:sp>
        <p:sp>
          <p:nvSpPr>
            <p:cNvPr id="14783" name="Freeform 2865"/>
            <p:cNvSpPr>
              <a:spLocks/>
            </p:cNvSpPr>
            <p:nvPr/>
          </p:nvSpPr>
          <p:spPr bwMode="auto">
            <a:xfrm>
              <a:off x="6551875" y="2136341"/>
              <a:ext cx="5238" cy="6547"/>
            </a:xfrm>
            <a:custGeom>
              <a:avLst/>
              <a:gdLst>
                <a:gd name="T0" fmla="*/ 2147483647 w 6"/>
                <a:gd name="T1" fmla="*/ 2147483647 h 8"/>
                <a:gd name="T2" fmla="*/ 2147483647 w 6"/>
                <a:gd name="T3" fmla="*/ 2147483647 h 8"/>
                <a:gd name="T4" fmla="*/ 0 w 6"/>
                <a:gd name="T5" fmla="*/ 2147483647 h 8"/>
                <a:gd name="T6" fmla="*/ 0 w 6"/>
                <a:gd name="T7" fmla="*/ 2147483647 h 8"/>
                <a:gd name="T8" fmla="*/ 2147483647 w 6"/>
                <a:gd name="T9" fmla="*/ 2147483647 h 8"/>
                <a:gd name="T10" fmla="*/ 2147483647 w 6"/>
                <a:gd name="T11" fmla="*/ 2147483647 h 8"/>
                <a:gd name="T12" fmla="*/ 2147483647 w 6"/>
                <a:gd name="T13" fmla="*/ 0 h 8"/>
                <a:gd name="T14" fmla="*/ 2147483647 w 6"/>
                <a:gd name="T15" fmla="*/ 2147483647 h 8"/>
                <a:gd name="T16" fmla="*/ 2147483647 w 6"/>
                <a:gd name="T17" fmla="*/ 2147483647 h 8"/>
                <a:gd name="T18" fmla="*/ 2147483647 w 6"/>
                <a:gd name="T19" fmla="*/ 2147483647 h 8"/>
                <a:gd name="T20" fmla="*/ 2147483647 w 6"/>
                <a:gd name="T21" fmla="*/ 2147483647 h 8"/>
                <a:gd name="T22" fmla="*/ 2147483647 w 6"/>
                <a:gd name="T23" fmla="*/ 2147483647 h 8"/>
                <a:gd name="T24" fmla="*/ 2147483647 w 6"/>
                <a:gd name="T25" fmla="*/ 2147483647 h 8"/>
                <a:gd name="T26" fmla="*/ 2147483647 w 6"/>
                <a:gd name="T27" fmla="*/ 2147483647 h 8"/>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6"/>
                <a:gd name="T43" fmla="*/ 0 h 8"/>
                <a:gd name="T44" fmla="*/ 6 w 6"/>
                <a:gd name="T45" fmla="*/ 8 h 8"/>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6" h="8">
                  <a:moveTo>
                    <a:pt x="4" y="8"/>
                  </a:moveTo>
                  <a:lnTo>
                    <a:pt x="2" y="8"/>
                  </a:lnTo>
                  <a:lnTo>
                    <a:pt x="0" y="8"/>
                  </a:lnTo>
                  <a:lnTo>
                    <a:pt x="2" y="4"/>
                  </a:lnTo>
                  <a:lnTo>
                    <a:pt x="2" y="2"/>
                  </a:lnTo>
                  <a:lnTo>
                    <a:pt x="4" y="0"/>
                  </a:lnTo>
                  <a:lnTo>
                    <a:pt x="4" y="2"/>
                  </a:lnTo>
                  <a:lnTo>
                    <a:pt x="4" y="4"/>
                  </a:lnTo>
                  <a:lnTo>
                    <a:pt x="4" y="6"/>
                  </a:lnTo>
                  <a:lnTo>
                    <a:pt x="4" y="8"/>
                  </a:lnTo>
                  <a:lnTo>
                    <a:pt x="6" y="8"/>
                  </a:lnTo>
                  <a:lnTo>
                    <a:pt x="4" y="8"/>
                  </a:lnTo>
                  <a:close/>
                </a:path>
              </a:pathLst>
            </a:custGeom>
            <a:solidFill>
              <a:srgbClr val="FC6800"/>
            </a:solidFill>
            <a:ln w="3175">
              <a:solidFill>
                <a:schemeClr val="bg1"/>
              </a:solidFill>
              <a:prstDash val="sysDot"/>
              <a:round/>
              <a:headEnd/>
              <a:tailEnd/>
            </a:ln>
          </p:spPr>
          <p:txBody>
            <a:bodyPr/>
            <a:lstStyle/>
            <a:p>
              <a:pPr fontAlgn="base">
                <a:spcBef>
                  <a:spcPct val="0"/>
                </a:spcBef>
                <a:spcAft>
                  <a:spcPct val="0"/>
                </a:spcAft>
              </a:pPr>
              <a:endParaRPr lang="de-DE" sz="2400">
                <a:solidFill>
                  <a:srgbClr val="000000"/>
                </a:solidFill>
                <a:cs typeface="Arial" charset="0"/>
              </a:endParaRPr>
            </a:p>
          </p:txBody>
        </p:sp>
        <p:sp>
          <p:nvSpPr>
            <p:cNvPr id="14784" name="Freeform 2866"/>
            <p:cNvSpPr>
              <a:spLocks/>
            </p:cNvSpPr>
            <p:nvPr/>
          </p:nvSpPr>
          <p:spPr bwMode="auto">
            <a:xfrm>
              <a:off x="6541400" y="2137651"/>
              <a:ext cx="2619" cy="2619"/>
            </a:xfrm>
            <a:custGeom>
              <a:avLst/>
              <a:gdLst>
                <a:gd name="T0" fmla="*/ 2147483647 w 4"/>
                <a:gd name="T1" fmla="*/ 0 h 2"/>
                <a:gd name="T2" fmla="*/ 2147483647 w 4"/>
                <a:gd name="T3" fmla="*/ 2147483647 h 2"/>
                <a:gd name="T4" fmla="*/ 0 w 4"/>
                <a:gd name="T5" fmla="*/ 2147483647 h 2"/>
                <a:gd name="T6" fmla="*/ 0 w 4"/>
                <a:gd name="T7" fmla="*/ 0 h 2"/>
                <a:gd name="T8" fmla="*/ 2147483647 w 4"/>
                <a:gd name="T9" fmla="*/ 0 h 2"/>
                <a:gd name="T10" fmla="*/ 2147483647 w 4"/>
                <a:gd name="T11" fmla="*/ 0 h 2"/>
                <a:gd name="T12" fmla="*/ 0 60000 65536"/>
                <a:gd name="T13" fmla="*/ 0 60000 65536"/>
                <a:gd name="T14" fmla="*/ 0 60000 65536"/>
                <a:gd name="T15" fmla="*/ 0 60000 65536"/>
                <a:gd name="T16" fmla="*/ 0 60000 65536"/>
                <a:gd name="T17" fmla="*/ 0 60000 65536"/>
                <a:gd name="T18" fmla="*/ 0 w 4"/>
                <a:gd name="T19" fmla="*/ 0 h 2"/>
                <a:gd name="T20" fmla="*/ 4 w 4"/>
                <a:gd name="T21" fmla="*/ 2 h 2"/>
              </a:gdLst>
              <a:ahLst/>
              <a:cxnLst>
                <a:cxn ang="T12">
                  <a:pos x="T0" y="T1"/>
                </a:cxn>
                <a:cxn ang="T13">
                  <a:pos x="T2" y="T3"/>
                </a:cxn>
                <a:cxn ang="T14">
                  <a:pos x="T4" y="T5"/>
                </a:cxn>
                <a:cxn ang="T15">
                  <a:pos x="T6" y="T7"/>
                </a:cxn>
                <a:cxn ang="T16">
                  <a:pos x="T8" y="T9"/>
                </a:cxn>
                <a:cxn ang="T17">
                  <a:pos x="T10" y="T11"/>
                </a:cxn>
              </a:cxnLst>
              <a:rect l="T18" t="T19" r="T20" b="T21"/>
              <a:pathLst>
                <a:path w="4" h="2">
                  <a:moveTo>
                    <a:pt x="4" y="0"/>
                  </a:moveTo>
                  <a:lnTo>
                    <a:pt x="4" y="2"/>
                  </a:lnTo>
                  <a:lnTo>
                    <a:pt x="0" y="2"/>
                  </a:lnTo>
                  <a:lnTo>
                    <a:pt x="0" y="0"/>
                  </a:lnTo>
                  <a:lnTo>
                    <a:pt x="2" y="0"/>
                  </a:lnTo>
                  <a:lnTo>
                    <a:pt x="4" y="0"/>
                  </a:lnTo>
                  <a:close/>
                </a:path>
              </a:pathLst>
            </a:custGeom>
            <a:solidFill>
              <a:srgbClr val="FC6800"/>
            </a:solidFill>
            <a:ln w="3175">
              <a:solidFill>
                <a:schemeClr val="bg1"/>
              </a:solidFill>
              <a:prstDash val="sysDot"/>
              <a:round/>
              <a:headEnd/>
              <a:tailEnd/>
            </a:ln>
          </p:spPr>
          <p:txBody>
            <a:bodyPr/>
            <a:lstStyle/>
            <a:p>
              <a:pPr fontAlgn="base">
                <a:spcBef>
                  <a:spcPct val="0"/>
                </a:spcBef>
                <a:spcAft>
                  <a:spcPct val="0"/>
                </a:spcAft>
              </a:pPr>
              <a:endParaRPr lang="de-DE" sz="2400">
                <a:solidFill>
                  <a:srgbClr val="000000"/>
                </a:solidFill>
                <a:cs typeface="Arial" charset="0"/>
              </a:endParaRPr>
            </a:p>
          </p:txBody>
        </p:sp>
        <p:sp>
          <p:nvSpPr>
            <p:cNvPr id="14785" name="Freeform 2867"/>
            <p:cNvSpPr>
              <a:spLocks/>
            </p:cNvSpPr>
            <p:nvPr/>
          </p:nvSpPr>
          <p:spPr bwMode="auto">
            <a:xfrm>
              <a:off x="6513902" y="2140269"/>
              <a:ext cx="43210" cy="32735"/>
            </a:xfrm>
            <a:custGeom>
              <a:avLst/>
              <a:gdLst>
                <a:gd name="T0" fmla="*/ 2147483647 w 48"/>
                <a:gd name="T1" fmla="*/ 2147483647 h 38"/>
                <a:gd name="T2" fmla="*/ 2147483647 w 48"/>
                <a:gd name="T3" fmla="*/ 2147483647 h 38"/>
                <a:gd name="T4" fmla="*/ 2147483647 w 48"/>
                <a:gd name="T5" fmla="*/ 2147483647 h 38"/>
                <a:gd name="T6" fmla="*/ 2147483647 w 48"/>
                <a:gd name="T7" fmla="*/ 2147483647 h 38"/>
                <a:gd name="T8" fmla="*/ 2147483647 w 48"/>
                <a:gd name="T9" fmla="*/ 2147483647 h 38"/>
                <a:gd name="T10" fmla="*/ 2147483647 w 48"/>
                <a:gd name="T11" fmla="*/ 2147483647 h 38"/>
                <a:gd name="T12" fmla="*/ 2147483647 w 48"/>
                <a:gd name="T13" fmla="*/ 2147483647 h 38"/>
                <a:gd name="T14" fmla="*/ 2147483647 w 48"/>
                <a:gd name="T15" fmla="*/ 2147483647 h 38"/>
                <a:gd name="T16" fmla="*/ 2147483647 w 48"/>
                <a:gd name="T17" fmla="*/ 2147483647 h 38"/>
                <a:gd name="T18" fmla="*/ 2147483647 w 48"/>
                <a:gd name="T19" fmla="*/ 2147483647 h 38"/>
                <a:gd name="T20" fmla="*/ 2147483647 w 48"/>
                <a:gd name="T21" fmla="*/ 2147483647 h 38"/>
                <a:gd name="T22" fmla="*/ 2147483647 w 48"/>
                <a:gd name="T23" fmla="*/ 2147483647 h 38"/>
                <a:gd name="T24" fmla="*/ 2147483647 w 48"/>
                <a:gd name="T25" fmla="*/ 2147483647 h 38"/>
                <a:gd name="T26" fmla="*/ 2147483647 w 48"/>
                <a:gd name="T27" fmla="*/ 2147483647 h 38"/>
                <a:gd name="T28" fmla="*/ 2147483647 w 48"/>
                <a:gd name="T29" fmla="*/ 2147483647 h 38"/>
                <a:gd name="T30" fmla="*/ 2147483647 w 48"/>
                <a:gd name="T31" fmla="*/ 2147483647 h 38"/>
                <a:gd name="T32" fmla="*/ 2147483647 w 48"/>
                <a:gd name="T33" fmla="*/ 2147483647 h 38"/>
                <a:gd name="T34" fmla="*/ 2147483647 w 48"/>
                <a:gd name="T35" fmla="*/ 2147483647 h 38"/>
                <a:gd name="T36" fmla="*/ 2147483647 w 48"/>
                <a:gd name="T37" fmla="*/ 2147483647 h 38"/>
                <a:gd name="T38" fmla="*/ 2147483647 w 48"/>
                <a:gd name="T39" fmla="*/ 2147483647 h 38"/>
                <a:gd name="T40" fmla="*/ 2147483647 w 48"/>
                <a:gd name="T41" fmla="*/ 2147483647 h 38"/>
                <a:gd name="T42" fmla="*/ 0 w 48"/>
                <a:gd name="T43" fmla="*/ 2147483647 h 38"/>
                <a:gd name="T44" fmla="*/ 2147483647 w 48"/>
                <a:gd name="T45" fmla="*/ 2147483647 h 38"/>
                <a:gd name="T46" fmla="*/ 2147483647 w 48"/>
                <a:gd name="T47" fmla="*/ 2147483647 h 38"/>
                <a:gd name="T48" fmla="*/ 2147483647 w 48"/>
                <a:gd name="T49" fmla="*/ 2147483647 h 38"/>
                <a:gd name="T50" fmla="*/ 2147483647 w 48"/>
                <a:gd name="T51" fmla="*/ 2147483647 h 38"/>
                <a:gd name="T52" fmla="*/ 2147483647 w 48"/>
                <a:gd name="T53" fmla="*/ 2147483647 h 38"/>
                <a:gd name="T54" fmla="*/ 2147483647 w 48"/>
                <a:gd name="T55" fmla="*/ 2147483647 h 38"/>
                <a:gd name="T56" fmla="*/ 2147483647 w 48"/>
                <a:gd name="T57" fmla="*/ 2147483647 h 38"/>
                <a:gd name="T58" fmla="*/ 2147483647 w 48"/>
                <a:gd name="T59" fmla="*/ 2147483647 h 38"/>
                <a:gd name="T60" fmla="*/ 2147483647 w 48"/>
                <a:gd name="T61" fmla="*/ 2147483647 h 38"/>
                <a:gd name="T62" fmla="*/ 2147483647 w 48"/>
                <a:gd name="T63" fmla="*/ 2147483647 h 38"/>
                <a:gd name="T64" fmla="*/ 2147483647 w 48"/>
                <a:gd name="T65" fmla="*/ 2147483647 h 38"/>
                <a:gd name="T66" fmla="*/ 2147483647 w 48"/>
                <a:gd name="T67" fmla="*/ 0 h 38"/>
                <a:gd name="T68" fmla="*/ 2147483647 w 48"/>
                <a:gd name="T69" fmla="*/ 0 h 38"/>
                <a:gd name="T70" fmla="*/ 2147483647 w 48"/>
                <a:gd name="T71" fmla="*/ 2147483647 h 38"/>
                <a:gd name="T72" fmla="*/ 2147483647 w 48"/>
                <a:gd name="T73" fmla="*/ 2147483647 h 38"/>
                <a:gd name="T74" fmla="*/ 2147483647 w 48"/>
                <a:gd name="T75" fmla="*/ 2147483647 h 38"/>
                <a:gd name="T76" fmla="*/ 2147483647 w 48"/>
                <a:gd name="T77" fmla="*/ 2147483647 h 38"/>
                <a:gd name="T78" fmla="*/ 2147483647 w 48"/>
                <a:gd name="T79" fmla="*/ 2147483647 h 38"/>
                <a:gd name="T80" fmla="*/ 2147483647 w 48"/>
                <a:gd name="T81" fmla="*/ 2147483647 h 38"/>
                <a:gd name="T82" fmla="*/ 2147483647 w 48"/>
                <a:gd name="T83" fmla="*/ 2147483647 h 38"/>
                <a:gd name="T84" fmla="*/ 2147483647 w 48"/>
                <a:gd name="T85" fmla="*/ 2147483647 h 38"/>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w 48"/>
                <a:gd name="T130" fmla="*/ 0 h 38"/>
                <a:gd name="T131" fmla="*/ 48 w 48"/>
                <a:gd name="T132" fmla="*/ 38 h 38"/>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T129" t="T130" r="T131" b="T132"/>
              <a:pathLst>
                <a:path w="48" h="38">
                  <a:moveTo>
                    <a:pt x="42" y="18"/>
                  </a:moveTo>
                  <a:lnTo>
                    <a:pt x="42" y="20"/>
                  </a:lnTo>
                  <a:lnTo>
                    <a:pt x="42" y="22"/>
                  </a:lnTo>
                  <a:lnTo>
                    <a:pt x="42" y="24"/>
                  </a:lnTo>
                  <a:lnTo>
                    <a:pt x="44" y="26"/>
                  </a:lnTo>
                  <a:lnTo>
                    <a:pt x="42" y="26"/>
                  </a:lnTo>
                  <a:lnTo>
                    <a:pt x="42" y="24"/>
                  </a:lnTo>
                  <a:lnTo>
                    <a:pt x="40" y="24"/>
                  </a:lnTo>
                  <a:lnTo>
                    <a:pt x="38" y="22"/>
                  </a:lnTo>
                  <a:lnTo>
                    <a:pt x="36" y="20"/>
                  </a:lnTo>
                  <a:lnTo>
                    <a:pt x="34" y="20"/>
                  </a:lnTo>
                  <a:lnTo>
                    <a:pt x="32" y="20"/>
                  </a:lnTo>
                  <a:lnTo>
                    <a:pt x="30" y="20"/>
                  </a:lnTo>
                  <a:lnTo>
                    <a:pt x="28" y="20"/>
                  </a:lnTo>
                  <a:lnTo>
                    <a:pt x="26" y="22"/>
                  </a:lnTo>
                  <a:lnTo>
                    <a:pt x="24" y="22"/>
                  </a:lnTo>
                  <a:lnTo>
                    <a:pt x="24" y="24"/>
                  </a:lnTo>
                  <a:lnTo>
                    <a:pt x="24" y="26"/>
                  </a:lnTo>
                  <a:lnTo>
                    <a:pt x="24" y="28"/>
                  </a:lnTo>
                  <a:lnTo>
                    <a:pt x="24" y="30"/>
                  </a:lnTo>
                  <a:lnTo>
                    <a:pt x="22" y="32"/>
                  </a:lnTo>
                  <a:lnTo>
                    <a:pt x="22" y="36"/>
                  </a:lnTo>
                  <a:lnTo>
                    <a:pt x="24" y="38"/>
                  </a:lnTo>
                  <a:lnTo>
                    <a:pt x="22" y="38"/>
                  </a:lnTo>
                  <a:lnTo>
                    <a:pt x="20" y="38"/>
                  </a:lnTo>
                  <a:lnTo>
                    <a:pt x="18" y="38"/>
                  </a:lnTo>
                  <a:lnTo>
                    <a:pt x="18" y="36"/>
                  </a:lnTo>
                  <a:lnTo>
                    <a:pt x="18" y="34"/>
                  </a:lnTo>
                  <a:lnTo>
                    <a:pt x="16" y="34"/>
                  </a:lnTo>
                  <a:lnTo>
                    <a:pt x="14" y="34"/>
                  </a:lnTo>
                  <a:lnTo>
                    <a:pt x="12" y="32"/>
                  </a:lnTo>
                  <a:lnTo>
                    <a:pt x="10" y="28"/>
                  </a:lnTo>
                  <a:lnTo>
                    <a:pt x="12" y="28"/>
                  </a:lnTo>
                  <a:lnTo>
                    <a:pt x="12" y="26"/>
                  </a:lnTo>
                  <a:lnTo>
                    <a:pt x="10" y="26"/>
                  </a:lnTo>
                  <a:lnTo>
                    <a:pt x="10" y="24"/>
                  </a:lnTo>
                  <a:lnTo>
                    <a:pt x="8" y="24"/>
                  </a:lnTo>
                  <a:lnTo>
                    <a:pt x="6" y="22"/>
                  </a:lnTo>
                  <a:lnTo>
                    <a:pt x="6" y="20"/>
                  </a:lnTo>
                  <a:lnTo>
                    <a:pt x="4" y="20"/>
                  </a:lnTo>
                  <a:lnTo>
                    <a:pt x="2" y="22"/>
                  </a:lnTo>
                  <a:lnTo>
                    <a:pt x="2" y="24"/>
                  </a:lnTo>
                  <a:lnTo>
                    <a:pt x="0" y="24"/>
                  </a:lnTo>
                  <a:lnTo>
                    <a:pt x="0" y="22"/>
                  </a:lnTo>
                  <a:lnTo>
                    <a:pt x="4" y="20"/>
                  </a:lnTo>
                  <a:lnTo>
                    <a:pt x="6" y="18"/>
                  </a:lnTo>
                  <a:lnTo>
                    <a:pt x="8" y="16"/>
                  </a:lnTo>
                  <a:lnTo>
                    <a:pt x="10" y="14"/>
                  </a:lnTo>
                  <a:lnTo>
                    <a:pt x="8" y="12"/>
                  </a:lnTo>
                  <a:lnTo>
                    <a:pt x="8" y="10"/>
                  </a:lnTo>
                  <a:lnTo>
                    <a:pt x="8" y="8"/>
                  </a:lnTo>
                  <a:lnTo>
                    <a:pt x="10" y="4"/>
                  </a:lnTo>
                  <a:lnTo>
                    <a:pt x="12" y="4"/>
                  </a:lnTo>
                  <a:lnTo>
                    <a:pt x="14" y="6"/>
                  </a:lnTo>
                  <a:lnTo>
                    <a:pt x="14" y="8"/>
                  </a:lnTo>
                  <a:lnTo>
                    <a:pt x="16" y="10"/>
                  </a:lnTo>
                  <a:lnTo>
                    <a:pt x="18" y="10"/>
                  </a:lnTo>
                  <a:lnTo>
                    <a:pt x="18" y="8"/>
                  </a:lnTo>
                  <a:lnTo>
                    <a:pt x="20" y="8"/>
                  </a:lnTo>
                  <a:lnTo>
                    <a:pt x="22" y="8"/>
                  </a:lnTo>
                  <a:lnTo>
                    <a:pt x="22" y="6"/>
                  </a:lnTo>
                  <a:lnTo>
                    <a:pt x="24" y="6"/>
                  </a:lnTo>
                  <a:lnTo>
                    <a:pt x="24" y="4"/>
                  </a:lnTo>
                  <a:lnTo>
                    <a:pt x="22" y="4"/>
                  </a:lnTo>
                  <a:lnTo>
                    <a:pt x="22" y="2"/>
                  </a:lnTo>
                  <a:lnTo>
                    <a:pt x="24" y="2"/>
                  </a:lnTo>
                  <a:lnTo>
                    <a:pt x="26" y="0"/>
                  </a:lnTo>
                  <a:lnTo>
                    <a:pt x="28" y="0"/>
                  </a:lnTo>
                  <a:lnTo>
                    <a:pt x="30" y="0"/>
                  </a:lnTo>
                  <a:lnTo>
                    <a:pt x="32" y="0"/>
                  </a:lnTo>
                  <a:lnTo>
                    <a:pt x="34" y="2"/>
                  </a:lnTo>
                  <a:lnTo>
                    <a:pt x="36" y="2"/>
                  </a:lnTo>
                  <a:lnTo>
                    <a:pt x="38" y="2"/>
                  </a:lnTo>
                  <a:lnTo>
                    <a:pt x="40" y="2"/>
                  </a:lnTo>
                  <a:lnTo>
                    <a:pt x="42" y="4"/>
                  </a:lnTo>
                  <a:lnTo>
                    <a:pt x="42" y="6"/>
                  </a:lnTo>
                  <a:lnTo>
                    <a:pt x="44" y="6"/>
                  </a:lnTo>
                  <a:lnTo>
                    <a:pt x="44" y="8"/>
                  </a:lnTo>
                  <a:lnTo>
                    <a:pt x="46" y="8"/>
                  </a:lnTo>
                  <a:lnTo>
                    <a:pt x="48" y="12"/>
                  </a:lnTo>
                  <a:lnTo>
                    <a:pt x="46" y="12"/>
                  </a:lnTo>
                  <a:lnTo>
                    <a:pt x="46" y="14"/>
                  </a:lnTo>
                  <a:lnTo>
                    <a:pt x="44" y="16"/>
                  </a:lnTo>
                  <a:lnTo>
                    <a:pt x="44" y="18"/>
                  </a:lnTo>
                  <a:lnTo>
                    <a:pt x="42" y="18"/>
                  </a:lnTo>
                  <a:close/>
                </a:path>
              </a:pathLst>
            </a:custGeom>
            <a:solidFill>
              <a:srgbClr val="FC6800"/>
            </a:solidFill>
            <a:ln w="3175">
              <a:solidFill>
                <a:schemeClr val="bg1"/>
              </a:solidFill>
              <a:prstDash val="sysDot"/>
              <a:round/>
              <a:headEnd/>
              <a:tailEnd/>
            </a:ln>
          </p:spPr>
          <p:txBody>
            <a:bodyPr/>
            <a:lstStyle/>
            <a:p>
              <a:pPr fontAlgn="base">
                <a:spcBef>
                  <a:spcPct val="0"/>
                </a:spcBef>
                <a:spcAft>
                  <a:spcPct val="0"/>
                </a:spcAft>
              </a:pPr>
              <a:endParaRPr lang="de-DE" sz="2400">
                <a:solidFill>
                  <a:srgbClr val="000000"/>
                </a:solidFill>
                <a:cs typeface="Arial" charset="0"/>
              </a:endParaRPr>
            </a:p>
          </p:txBody>
        </p:sp>
        <p:sp>
          <p:nvSpPr>
            <p:cNvPr id="14786" name="Freeform 2868"/>
            <p:cNvSpPr>
              <a:spLocks/>
            </p:cNvSpPr>
            <p:nvPr/>
          </p:nvSpPr>
          <p:spPr bwMode="auto">
            <a:xfrm>
              <a:off x="6521759" y="2142887"/>
              <a:ext cx="2619" cy="1310"/>
            </a:xfrm>
            <a:custGeom>
              <a:avLst/>
              <a:gdLst>
                <a:gd name="T0" fmla="*/ 0 w 2"/>
                <a:gd name="T1" fmla="*/ 0 h 1588"/>
                <a:gd name="T2" fmla="*/ 2147483647 w 2"/>
                <a:gd name="T3" fmla="*/ 0 h 1588"/>
                <a:gd name="T4" fmla="*/ 0 w 2"/>
                <a:gd name="T5" fmla="*/ 0 h 1588"/>
                <a:gd name="T6" fmla="*/ 0 w 2"/>
                <a:gd name="T7" fmla="*/ 0 h 1588"/>
                <a:gd name="T8" fmla="*/ 0 60000 65536"/>
                <a:gd name="T9" fmla="*/ 0 60000 65536"/>
                <a:gd name="T10" fmla="*/ 0 60000 65536"/>
                <a:gd name="T11" fmla="*/ 0 60000 65536"/>
                <a:gd name="T12" fmla="*/ 0 w 2"/>
                <a:gd name="T13" fmla="*/ 0 h 1588"/>
                <a:gd name="T14" fmla="*/ 2 w 2"/>
                <a:gd name="T15" fmla="*/ 1588 h 1588"/>
              </a:gdLst>
              <a:ahLst/>
              <a:cxnLst>
                <a:cxn ang="T8">
                  <a:pos x="T0" y="T1"/>
                </a:cxn>
                <a:cxn ang="T9">
                  <a:pos x="T2" y="T3"/>
                </a:cxn>
                <a:cxn ang="T10">
                  <a:pos x="T4" y="T5"/>
                </a:cxn>
                <a:cxn ang="T11">
                  <a:pos x="T6" y="T7"/>
                </a:cxn>
              </a:cxnLst>
              <a:rect l="T12" t="T13" r="T14" b="T15"/>
              <a:pathLst>
                <a:path w="2" h="1588">
                  <a:moveTo>
                    <a:pt x="0" y="0"/>
                  </a:moveTo>
                  <a:lnTo>
                    <a:pt x="2" y="0"/>
                  </a:lnTo>
                  <a:lnTo>
                    <a:pt x="0" y="0"/>
                  </a:lnTo>
                  <a:close/>
                </a:path>
              </a:pathLst>
            </a:custGeom>
            <a:solidFill>
              <a:srgbClr val="FC6800"/>
            </a:solidFill>
            <a:ln w="3175">
              <a:solidFill>
                <a:schemeClr val="bg1"/>
              </a:solidFill>
              <a:prstDash val="sysDot"/>
              <a:round/>
              <a:headEnd/>
              <a:tailEnd/>
            </a:ln>
          </p:spPr>
          <p:txBody>
            <a:bodyPr/>
            <a:lstStyle/>
            <a:p>
              <a:pPr fontAlgn="base">
                <a:spcBef>
                  <a:spcPct val="0"/>
                </a:spcBef>
                <a:spcAft>
                  <a:spcPct val="0"/>
                </a:spcAft>
              </a:pPr>
              <a:endParaRPr lang="de-DE" sz="2400">
                <a:solidFill>
                  <a:srgbClr val="000000"/>
                </a:solidFill>
                <a:cs typeface="Arial" charset="0"/>
              </a:endParaRPr>
            </a:p>
          </p:txBody>
        </p:sp>
        <p:sp>
          <p:nvSpPr>
            <p:cNvPr id="14787" name="Freeform 2869"/>
            <p:cNvSpPr>
              <a:spLocks/>
            </p:cNvSpPr>
            <p:nvPr/>
          </p:nvSpPr>
          <p:spPr bwMode="auto">
            <a:xfrm>
              <a:off x="6511284" y="2142887"/>
              <a:ext cx="2619" cy="1310"/>
            </a:xfrm>
            <a:custGeom>
              <a:avLst/>
              <a:gdLst>
                <a:gd name="T0" fmla="*/ 2147483647 w 2"/>
                <a:gd name="T1" fmla="*/ 0 h 2"/>
                <a:gd name="T2" fmla="*/ 2147483647 w 2"/>
                <a:gd name="T3" fmla="*/ 0 h 2"/>
                <a:gd name="T4" fmla="*/ 2147483647 w 2"/>
                <a:gd name="T5" fmla="*/ 2147483647 h 2"/>
                <a:gd name="T6" fmla="*/ 0 w 2"/>
                <a:gd name="T7" fmla="*/ 0 h 2"/>
                <a:gd name="T8" fmla="*/ 0 w 2"/>
                <a:gd name="T9" fmla="*/ 0 h 2"/>
                <a:gd name="T10" fmla="*/ 2147483647 w 2"/>
                <a:gd name="T11" fmla="*/ 0 h 2"/>
                <a:gd name="T12" fmla="*/ 0 60000 65536"/>
                <a:gd name="T13" fmla="*/ 0 60000 65536"/>
                <a:gd name="T14" fmla="*/ 0 60000 65536"/>
                <a:gd name="T15" fmla="*/ 0 60000 65536"/>
                <a:gd name="T16" fmla="*/ 0 60000 65536"/>
                <a:gd name="T17" fmla="*/ 0 60000 65536"/>
                <a:gd name="T18" fmla="*/ 0 w 2"/>
                <a:gd name="T19" fmla="*/ 0 h 2"/>
                <a:gd name="T20" fmla="*/ 2 w 2"/>
                <a:gd name="T21" fmla="*/ 2 h 2"/>
              </a:gdLst>
              <a:ahLst/>
              <a:cxnLst>
                <a:cxn ang="T12">
                  <a:pos x="T0" y="T1"/>
                </a:cxn>
                <a:cxn ang="T13">
                  <a:pos x="T2" y="T3"/>
                </a:cxn>
                <a:cxn ang="T14">
                  <a:pos x="T4" y="T5"/>
                </a:cxn>
                <a:cxn ang="T15">
                  <a:pos x="T6" y="T7"/>
                </a:cxn>
                <a:cxn ang="T16">
                  <a:pos x="T8" y="T9"/>
                </a:cxn>
                <a:cxn ang="T17">
                  <a:pos x="T10" y="T11"/>
                </a:cxn>
              </a:cxnLst>
              <a:rect l="T18" t="T19" r="T20" b="T21"/>
              <a:pathLst>
                <a:path w="2" h="2">
                  <a:moveTo>
                    <a:pt x="2" y="0"/>
                  </a:moveTo>
                  <a:lnTo>
                    <a:pt x="2" y="0"/>
                  </a:lnTo>
                  <a:lnTo>
                    <a:pt x="2" y="2"/>
                  </a:lnTo>
                  <a:lnTo>
                    <a:pt x="0" y="0"/>
                  </a:lnTo>
                  <a:lnTo>
                    <a:pt x="2" y="0"/>
                  </a:lnTo>
                  <a:close/>
                </a:path>
              </a:pathLst>
            </a:custGeom>
            <a:solidFill>
              <a:srgbClr val="FC6800"/>
            </a:solidFill>
            <a:ln w="3175">
              <a:solidFill>
                <a:schemeClr val="bg1"/>
              </a:solidFill>
              <a:prstDash val="sysDot"/>
              <a:round/>
              <a:headEnd/>
              <a:tailEnd/>
            </a:ln>
          </p:spPr>
          <p:txBody>
            <a:bodyPr/>
            <a:lstStyle/>
            <a:p>
              <a:pPr fontAlgn="base">
                <a:spcBef>
                  <a:spcPct val="0"/>
                </a:spcBef>
                <a:spcAft>
                  <a:spcPct val="0"/>
                </a:spcAft>
              </a:pPr>
              <a:endParaRPr lang="de-DE" sz="2400">
                <a:solidFill>
                  <a:srgbClr val="000000"/>
                </a:solidFill>
                <a:cs typeface="Arial" charset="0"/>
              </a:endParaRPr>
            </a:p>
          </p:txBody>
        </p:sp>
        <p:sp>
          <p:nvSpPr>
            <p:cNvPr id="14788" name="Freeform 2870"/>
            <p:cNvSpPr>
              <a:spLocks/>
            </p:cNvSpPr>
            <p:nvPr/>
          </p:nvSpPr>
          <p:spPr bwMode="auto">
            <a:xfrm>
              <a:off x="6513902" y="2142887"/>
              <a:ext cx="2619" cy="2619"/>
            </a:xfrm>
            <a:custGeom>
              <a:avLst/>
              <a:gdLst>
                <a:gd name="T0" fmla="*/ 2147483647 w 4"/>
                <a:gd name="T1" fmla="*/ 2147483647 h 4"/>
                <a:gd name="T2" fmla="*/ 2147483647 w 4"/>
                <a:gd name="T3" fmla="*/ 2147483647 h 4"/>
                <a:gd name="T4" fmla="*/ 2147483647 w 4"/>
                <a:gd name="T5" fmla="*/ 2147483647 h 4"/>
                <a:gd name="T6" fmla="*/ 2147483647 w 4"/>
                <a:gd name="T7" fmla="*/ 2147483647 h 4"/>
                <a:gd name="T8" fmla="*/ 0 w 4"/>
                <a:gd name="T9" fmla="*/ 2147483647 h 4"/>
                <a:gd name="T10" fmla="*/ 0 w 4"/>
                <a:gd name="T11" fmla="*/ 2147483647 h 4"/>
                <a:gd name="T12" fmla="*/ 2147483647 w 4"/>
                <a:gd name="T13" fmla="*/ 2147483647 h 4"/>
                <a:gd name="T14" fmla="*/ 0 w 4"/>
                <a:gd name="T15" fmla="*/ 2147483647 h 4"/>
                <a:gd name="T16" fmla="*/ 0 w 4"/>
                <a:gd name="T17" fmla="*/ 0 h 4"/>
                <a:gd name="T18" fmla="*/ 2147483647 w 4"/>
                <a:gd name="T19" fmla="*/ 0 h 4"/>
                <a:gd name="T20" fmla="*/ 2147483647 w 4"/>
                <a:gd name="T21" fmla="*/ 2147483647 h 4"/>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4"/>
                <a:gd name="T34" fmla="*/ 0 h 4"/>
                <a:gd name="T35" fmla="*/ 4 w 4"/>
                <a:gd name="T36" fmla="*/ 4 h 4"/>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4" h="4">
                  <a:moveTo>
                    <a:pt x="2" y="2"/>
                  </a:moveTo>
                  <a:lnTo>
                    <a:pt x="4" y="2"/>
                  </a:lnTo>
                  <a:lnTo>
                    <a:pt x="4" y="4"/>
                  </a:lnTo>
                  <a:lnTo>
                    <a:pt x="2" y="4"/>
                  </a:lnTo>
                  <a:lnTo>
                    <a:pt x="0" y="4"/>
                  </a:lnTo>
                  <a:lnTo>
                    <a:pt x="0" y="2"/>
                  </a:lnTo>
                  <a:lnTo>
                    <a:pt x="2" y="2"/>
                  </a:lnTo>
                  <a:lnTo>
                    <a:pt x="0" y="2"/>
                  </a:lnTo>
                  <a:lnTo>
                    <a:pt x="0" y="0"/>
                  </a:lnTo>
                  <a:lnTo>
                    <a:pt x="2" y="0"/>
                  </a:lnTo>
                  <a:lnTo>
                    <a:pt x="2" y="2"/>
                  </a:lnTo>
                  <a:close/>
                </a:path>
              </a:pathLst>
            </a:custGeom>
            <a:solidFill>
              <a:srgbClr val="FC6800"/>
            </a:solidFill>
            <a:ln w="3175">
              <a:solidFill>
                <a:schemeClr val="bg1"/>
              </a:solidFill>
              <a:prstDash val="sysDot"/>
              <a:round/>
              <a:headEnd/>
              <a:tailEnd/>
            </a:ln>
          </p:spPr>
          <p:txBody>
            <a:bodyPr/>
            <a:lstStyle/>
            <a:p>
              <a:pPr fontAlgn="base">
                <a:spcBef>
                  <a:spcPct val="0"/>
                </a:spcBef>
                <a:spcAft>
                  <a:spcPct val="0"/>
                </a:spcAft>
              </a:pPr>
              <a:endParaRPr lang="de-DE" sz="2400">
                <a:solidFill>
                  <a:srgbClr val="000000"/>
                </a:solidFill>
                <a:cs typeface="Arial" charset="0"/>
              </a:endParaRPr>
            </a:p>
          </p:txBody>
        </p:sp>
        <p:sp>
          <p:nvSpPr>
            <p:cNvPr id="14789" name="Freeform 2871"/>
            <p:cNvSpPr>
              <a:spLocks/>
            </p:cNvSpPr>
            <p:nvPr/>
          </p:nvSpPr>
          <p:spPr bwMode="auto">
            <a:xfrm>
              <a:off x="6509975" y="2148126"/>
              <a:ext cx="5238" cy="1310"/>
            </a:xfrm>
            <a:custGeom>
              <a:avLst/>
              <a:gdLst>
                <a:gd name="T0" fmla="*/ 2147483647 w 6"/>
                <a:gd name="T1" fmla="*/ 2147483647 h 2"/>
                <a:gd name="T2" fmla="*/ 2147483647 w 6"/>
                <a:gd name="T3" fmla="*/ 2147483647 h 2"/>
                <a:gd name="T4" fmla="*/ 2147483647 w 6"/>
                <a:gd name="T5" fmla="*/ 2147483647 h 2"/>
                <a:gd name="T6" fmla="*/ 0 w 6"/>
                <a:gd name="T7" fmla="*/ 2147483647 h 2"/>
                <a:gd name="T8" fmla="*/ 0 w 6"/>
                <a:gd name="T9" fmla="*/ 0 h 2"/>
                <a:gd name="T10" fmla="*/ 2147483647 w 6"/>
                <a:gd name="T11" fmla="*/ 0 h 2"/>
                <a:gd name="T12" fmla="*/ 2147483647 w 6"/>
                <a:gd name="T13" fmla="*/ 2147483647 h 2"/>
                <a:gd name="T14" fmla="*/ 2147483647 w 6"/>
                <a:gd name="T15" fmla="*/ 0 h 2"/>
                <a:gd name="T16" fmla="*/ 2147483647 w 6"/>
                <a:gd name="T17" fmla="*/ 2147483647 h 2"/>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6"/>
                <a:gd name="T28" fmla="*/ 0 h 2"/>
                <a:gd name="T29" fmla="*/ 6 w 6"/>
                <a:gd name="T30" fmla="*/ 2 h 2"/>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6" h="2">
                  <a:moveTo>
                    <a:pt x="6" y="2"/>
                  </a:moveTo>
                  <a:lnTo>
                    <a:pt x="4" y="2"/>
                  </a:lnTo>
                  <a:lnTo>
                    <a:pt x="2" y="2"/>
                  </a:lnTo>
                  <a:lnTo>
                    <a:pt x="0" y="2"/>
                  </a:lnTo>
                  <a:lnTo>
                    <a:pt x="0" y="0"/>
                  </a:lnTo>
                  <a:lnTo>
                    <a:pt x="2" y="0"/>
                  </a:lnTo>
                  <a:lnTo>
                    <a:pt x="4" y="2"/>
                  </a:lnTo>
                  <a:lnTo>
                    <a:pt x="6" y="0"/>
                  </a:lnTo>
                  <a:lnTo>
                    <a:pt x="6" y="2"/>
                  </a:lnTo>
                  <a:close/>
                </a:path>
              </a:pathLst>
            </a:custGeom>
            <a:solidFill>
              <a:srgbClr val="FC6800"/>
            </a:solidFill>
            <a:ln w="3175">
              <a:solidFill>
                <a:schemeClr val="bg1"/>
              </a:solidFill>
              <a:prstDash val="sysDot"/>
              <a:round/>
              <a:headEnd/>
              <a:tailEnd/>
            </a:ln>
          </p:spPr>
          <p:txBody>
            <a:bodyPr/>
            <a:lstStyle/>
            <a:p>
              <a:pPr fontAlgn="base">
                <a:spcBef>
                  <a:spcPct val="0"/>
                </a:spcBef>
                <a:spcAft>
                  <a:spcPct val="0"/>
                </a:spcAft>
              </a:pPr>
              <a:endParaRPr lang="de-DE" sz="2400">
                <a:solidFill>
                  <a:srgbClr val="000000"/>
                </a:solidFill>
                <a:cs typeface="Arial" charset="0"/>
              </a:endParaRPr>
            </a:p>
          </p:txBody>
        </p:sp>
        <p:sp>
          <p:nvSpPr>
            <p:cNvPr id="14790" name="Freeform 2872"/>
            <p:cNvSpPr>
              <a:spLocks/>
            </p:cNvSpPr>
            <p:nvPr/>
          </p:nvSpPr>
          <p:spPr bwMode="auto">
            <a:xfrm>
              <a:off x="6466764" y="2148126"/>
              <a:ext cx="49757" cy="58923"/>
            </a:xfrm>
            <a:custGeom>
              <a:avLst/>
              <a:gdLst>
                <a:gd name="T0" fmla="*/ 2147483647 w 54"/>
                <a:gd name="T1" fmla="*/ 2147483647 h 72"/>
                <a:gd name="T2" fmla="*/ 2147483647 w 54"/>
                <a:gd name="T3" fmla="*/ 2147483647 h 72"/>
                <a:gd name="T4" fmla="*/ 2147483647 w 54"/>
                <a:gd name="T5" fmla="*/ 2147483647 h 72"/>
                <a:gd name="T6" fmla="*/ 2147483647 w 54"/>
                <a:gd name="T7" fmla="*/ 2147483647 h 72"/>
                <a:gd name="T8" fmla="*/ 2147483647 w 54"/>
                <a:gd name="T9" fmla="*/ 2147483647 h 72"/>
                <a:gd name="T10" fmla="*/ 2147483647 w 54"/>
                <a:gd name="T11" fmla="*/ 2147483647 h 72"/>
                <a:gd name="T12" fmla="*/ 2147483647 w 54"/>
                <a:gd name="T13" fmla="*/ 2147483647 h 72"/>
                <a:gd name="T14" fmla="*/ 2147483647 w 54"/>
                <a:gd name="T15" fmla="*/ 2147483647 h 72"/>
                <a:gd name="T16" fmla="*/ 2147483647 w 54"/>
                <a:gd name="T17" fmla="*/ 2147483647 h 72"/>
                <a:gd name="T18" fmla="*/ 2147483647 w 54"/>
                <a:gd name="T19" fmla="*/ 2147483647 h 72"/>
                <a:gd name="T20" fmla="*/ 2147483647 w 54"/>
                <a:gd name="T21" fmla="*/ 2147483647 h 72"/>
                <a:gd name="T22" fmla="*/ 2147483647 w 54"/>
                <a:gd name="T23" fmla="*/ 2147483647 h 72"/>
                <a:gd name="T24" fmla="*/ 2147483647 w 54"/>
                <a:gd name="T25" fmla="*/ 2147483647 h 72"/>
                <a:gd name="T26" fmla="*/ 2147483647 w 54"/>
                <a:gd name="T27" fmla="*/ 2147483647 h 72"/>
                <a:gd name="T28" fmla="*/ 2147483647 w 54"/>
                <a:gd name="T29" fmla="*/ 2147483647 h 72"/>
                <a:gd name="T30" fmla="*/ 2147483647 w 54"/>
                <a:gd name="T31" fmla="*/ 2147483647 h 72"/>
                <a:gd name="T32" fmla="*/ 2147483647 w 54"/>
                <a:gd name="T33" fmla="*/ 2147483647 h 72"/>
                <a:gd name="T34" fmla="*/ 2147483647 w 54"/>
                <a:gd name="T35" fmla="*/ 2147483647 h 72"/>
                <a:gd name="T36" fmla="*/ 2147483647 w 54"/>
                <a:gd name="T37" fmla="*/ 2147483647 h 72"/>
                <a:gd name="T38" fmla="*/ 2147483647 w 54"/>
                <a:gd name="T39" fmla="*/ 2147483647 h 72"/>
                <a:gd name="T40" fmla="*/ 2147483647 w 54"/>
                <a:gd name="T41" fmla="*/ 2147483647 h 72"/>
                <a:gd name="T42" fmla="*/ 2147483647 w 54"/>
                <a:gd name="T43" fmla="*/ 2147483647 h 72"/>
                <a:gd name="T44" fmla="*/ 2147483647 w 54"/>
                <a:gd name="T45" fmla="*/ 2147483647 h 72"/>
                <a:gd name="T46" fmla="*/ 2147483647 w 54"/>
                <a:gd name="T47" fmla="*/ 2147483647 h 72"/>
                <a:gd name="T48" fmla="*/ 2147483647 w 54"/>
                <a:gd name="T49" fmla="*/ 2147483647 h 72"/>
                <a:gd name="T50" fmla="*/ 2147483647 w 54"/>
                <a:gd name="T51" fmla="*/ 2147483647 h 72"/>
                <a:gd name="T52" fmla="*/ 2147483647 w 54"/>
                <a:gd name="T53" fmla="*/ 2147483647 h 72"/>
                <a:gd name="T54" fmla="*/ 2147483647 w 54"/>
                <a:gd name="T55" fmla="*/ 2147483647 h 72"/>
                <a:gd name="T56" fmla="*/ 2147483647 w 54"/>
                <a:gd name="T57" fmla="*/ 2147483647 h 72"/>
                <a:gd name="T58" fmla="*/ 2147483647 w 54"/>
                <a:gd name="T59" fmla="*/ 2147483647 h 72"/>
                <a:gd name="T60" fmla="*/ 2147483647 w 54"/>
                <a:gd name="T61" fmla="*/ 2147483647 h 72"/>
                <a:gd name="T62" fmla="*/ 2147483647 w 54"/>
                <a:gd name="T63" fmla="*/ 2147483647 h 72"/>
                <a:gd name="T64" fmla="*/ 2147483647 w 54"/>
                <a:gd name="T65" fmla="*/ 2147483647 h 72"/>
                <a:gd name="T66" fmla="*/ 2147483647 w 54"/>
                <a:gd name="T67" fmla="*/ 2147483647 h 72"/>
                <a:gd name="T68" fmla="*/ 2147483647 w 54"/>
                <a:gd name="T69" fmla="*/ 2147483647 h 72"/>
                <a:gd name="T70" fmla="*/ 2147483647 w 54"/>
                <a:gd name="T71" fmla="*/ 2147483647 h 72"/>
                <a:gd name="T72" fmla="*/ 2147483647 w 54"/>
                <a:gd name="T73" fmla="*/ 2147483647 h 72"/>
                <a:gd name="T74" fmla="*/ 2147483647 w 54"/>
                <a:gd name="T75" fmla="*/ 2147483647 h 72"/>
                <a:gd name="T76" fmla="*/ 2147483647 w 54"/>
                <a:gd name="T77" fmla="*/ 2147483647 h 72"/>
                <a:gd name="T78" fmla="*/ 2147483647 w 54"/>
                <a:gd name="T79" fmla="*/ 2147483647 h 72"/>
                <a:gd name="T80" fmla="*/ 2147483647 w 54"/>
                <a:gd name="T81" fmla="*/ 2147483647 h 72"/>
                <a:gd name="T82" fmla="*/ 2147483647 w 54"/>
                <a:gd name="T83" fmla="*/ 2147483647 h 72"/>
                <a:gd name="T84" fmla="*/ 2147483647 w 54"/>
                <a:gd name="T85" fmla="*/ 2147483647 h 72"/>
                <a:gd name="T86" fmla="*/ 2147483647 w 54"/>
                <a:gd name="T87" fmla="*/ 2147483647 h 72"/>
                <a:gd name="T88" fmla="*/ 2147483647 w 54"/>
                <a:gd name="T89" fmla="*/ 2147483647 h 72"/>
                <a:gd name="T90" fmla="*/ 2147483647 w 54"/>
                <a:gd name="T91" fmla="*/ 2147483647 h 72"/>
                <a:gd name="T92" fmla="*/ 2147483647 w 54"/>
                <a:gd name="T93" fmla="*/ 2147483647 h 72"/>
                <a:gd name="T94" fmla="*/ 2147483647 w 54"/>
                <a:gd name="T95" fmla="*/ 2147483647 h 72"/>
                <a:gd name="T96" fmla="*/ 2147483647 w 54"/>
                <a:gd name="T97" fmla="*/ 2147483647 h 72"/>
                <a:gd name="T98" fmla="*/ 2147483647 w 54"/>
                <a:gd name="T99" fmla="*/ 2147483647 h 72"/>
                <a:gd name="T100" fmla="*/ 2147483647 w 54"/>
                <a:gd name="T101" fmla="*/ 2147483647 h 72"/>
                <a:gd name="T102" fmla="*/ 2147483647 w 54"/>
                <a:gd name="T103" fmla="*/ 2147483647 h 72"/>
                <a:gd name="T104" fmla="*/ 2147483647 w 54"/>
                <a:gd name="T105" fmla="*/ 2147483647 h 72"/>
                <a:gd name="T106" fmla="*/ 2147483647 w 54"/>
                <a:gd name="T107" fmla="*/ 2147483647 h 72"/>
                <a:gd name="T108" fmla="*/ 2147483647 w 54"/>
                <a:gd name="T109" fmla="*/ 2147483647 h 72"/>
                <a:gd name="T110" fmla="*/ 2147483647 w 54"/>
                <a:gd name="T111" fmla="*/ 2147483647 h 72"/>
                <a:gd name="T112" fmla="*/ 2147483647 w 54"/>
                <a:gd name="T113" fmla="*/ 2147483647 h 72"/>
                <a:gd name="T114" fmla="*/ 2147483647 w 54"/>
                <a:gd name="T115" fmla="*/ 2147483647 h 72"/>
                <a:gd name="T116" fmla="*/ 2147483647 w 54"/>
                <a:gd name="T117" fmla="*/ 2147483647 h 72"/>
                <a:gd name="T118" fmla="*/ 2147483647 w 54"/>
                <a:gd name="T119" fmla="*/ 2147483647 h 72"/>
                <a:gd name="T120" fmla="*/ 2147483647 w 54"/>
                <a:gd name="T121" fmla="*/ 2147483647 h 72"/>
                <a:gd name="T122" fmla="*/ 2147483647 w 54"/>
                <a:gd name="T123" fmla="*/ 2147483647 h 72"/>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w 54"/>
                <a:gd name="T187" fmla="*/ 0 h 72"/>
                <a:gd name="T188" fmla="*/ 54 w 54"/>
                <a:gd name="T189" fmla="*/ 72 h 72"/>
              </a:gdLst>
              <a:ahLst/>
              <a:cxnLst>
                <a:cxn ang="T124">
                  <a:pos x="T0" y="T1"/>
                </a:cxn>
                <a:cxn ang="T125">
                  <a:pos x="T2" y="T3"/>
                </a:cxn>
                <a:cxn ang="T126">
                  <a:pos x="T4" y="T5"/>
                </a:cxn>
                <a:cxn ang="T127">
                  <a:pos x="T6" y="T7"/>
                </a:cxn>
                <a:cxn ang="T128">
                  <a:pos x="T8" y="T9"/>
                </a:cxn>
                <a:cxn ang="T129">
                  <a:pos x="T10" y="T11"/>
                </a:cxn>
                <a:cxn ang="T130">
                  <a:pos x="T12" y="T13"/>
                </a:cxn>
                <a:cxn ang="T131">
                  <a:pos x="T14" y="T15"/>
                </a:cxn>
                <a:cxn ang="T132">
                  <a:pos x="T16" y="T17"/>
                </a:cxn>
                <a:cxn ang="T133">
                  <a:pos x="T18" y="T19"/>
                </a:cxn>
                <a:cxn ang="T134">
                  <a:pos x="T20" y="T21"/>
                </a:cxn>
                <a:cxn ang="T135">
                  <a:pos x="T22" y="T23"/>
                </a:cxn>
                <a:cxn ang="T136">
                  <a:pos x="T24" y="T25"/>
                </a:cxn>
                <a:cxn ang="T137">
                  <a:pos x="T26" y="T27"/>
                </a:cxn>
                <a:cxn ang="T138">
                  <a:pos x="T28" y="T29"/>
                </a:cxn>
                <a:cxn ang="T139">
                  <a:pos x="T30" y="T31"/>
                </a:cxn>
                <a:cxn ang="T140">
                  <a:pos x="T32" y="T33"/>
                </a:cxn>
                <a:cxn ang="T141">
                  <a:pos x="T34" y="T35"/>
                </a:cxn>
                <a:cxn ang="T142">
                  <a:pos x="T36" y="T37"/>
                </a:cxn>
                <a:cxn ang="T143">
                  <a:pos x="T38" y="T39"/>
                </a:cxn>
                <a:cxn ang="T144">
                  <a:pos x="T40" y="T41"/>
                </a:cxn>
                <a:cxn ang="T145">
                  <a:pos x="T42" y="T43"/>
                </a:cxn>
                <a:cxn ang="T146">
                  <a:pos x="T44" y="T45"/>
                </a:cxn>
                <a:cxn ang="T147">
                  <a:pos x="T46" y="T47"/>
                </a:cxn>
                <a:cxn ang="T148">
                  <a:pos x="T48" y="T49"/>
                </a:cxn>
                <a:cxn ang="T149">
                  <a:pos x="T50" y="T51"/>
                </a:cxn>
                <a:cxn ang="T150">
                  <a:pos x="T52" y="T53"/>
                </a:cxn>
                <a:cxn ang="T151">
                  <a:pos x="T54" y="T55"/>
                </a:cxn>
                <a:cxn ang="T152">
                  <a:pos x="T56" y="T57"/>
                </a:cxn>
                <a:cxn ang="T153">
                  <a:pos x="T58" y="T59"/>
                </a:cxn>
                <a:cxn ang="T154">
                  <a:pos x="T60" y="T61"/>
                </a:cxn>
                <a:cxn ang="T155">
                  <a:pos x="T62" y="T63"/>
                </a:cxn>
                <a:cxn ang="T156">
                  <a:pos x="T64" y="T65"/>
                </a:cxn>
                <a:cxn ang="T157">
                  <a:pos x="T66" y="T67"/>
                </a:cxn>
                <a:cxn ang="T158">
                  <a:pos x="T68" y="T69"/>
                </a:cxn>
                <a:cxn ang="T159">
                  <a:pos x="T70" y="T71"/>
                </a:cxn>
                <a:cxn ang="T160">
                  <a:pos x="T72" y="T73"/>
                </a:cxn>
                <a:cxn ang="T161">
                  <a:pos x="T74" y="T75"/>
                </a:cxn>
                <a:cxn ang="T162">
                  <a:pos x="T76" y="T77"/>
                </a:cxn>
                <a:cxn ang="T163">
                  <a:pos x="T78" y="T79"/>
                </a:cxn>
                <a:cxn ang="T164">
                  <a:pos x="T80" y="T81"/>
                </a:cxn>
                <a:cxn ang="T165">
                  <a:pos x="T82" y="T83"/>
                </a:cxn>
                <a:cxn ang="T166">
                  <a:pos x="T84" y="T85"/>
                </a:cxn>
                <a:cxn ang="T167">
                  <a:pos x="T86" y="T87"/>
                </a:cxn>
                <a:cxn ang="T168">
                  <a:pos x="T88" y="T89"/>
                </a:cxn>
                <a:cxn ang="T169">
                  <a:pos x="T90" y="T91"/>
                </a:cxn>
                <a:cxn ang="T170">
                  <a:pos x="T92" y="T93"/>
                </a:cxn>
                <a:cxn ang="T171">
                  <a:pos x="T94" y="T95"/>
                </a:cxn>
                <a:cxn ang="T172">
                  <a:pos x="T96" y="T97"/>
                </a:cxn>
                <a:cxn ang="T173">
                  <a:pos x="T98" y="T99"/>
                </a:cxn>
                <a:cxn ang="T174">
                  <a:pos x="T100" y="T101"/>
                </a:cxn>
                <a:cxn ang="T175">
                  <a:pos x="T102" y="T103"/>
                </a:cxn>
                <a:cxn ang="T176">
                  <a:pos x="T104" y="T105"/>
                </a:cxn>
                <a:cxn ang="T177">
                  <a:pos x="T106" y="T107"/>
                </a:cxn>
                <a:cxn ang="T178">
                  <a:pos x="T108" y="T109"/>
                </a:cxn>
                <a:cxn ang="T179">
                  <a:pos x="T110" y="T111"/>
                </a:cxn>
                <a:cxn ang="T180">
                  <a:pos x="T112" y="T113"/>
                </a:cxn>
                <a:cxn ang="T181">
                  <a:pos x="T114" y="T115"/>
                </a:cxn>
                <a:cxn ang="T182">
                  <a:pos x="T116" y="T117"/>
                </a:cxn>
                <a:cxn ang="T183">
                  <a:pos x="T118" y="T119"/>
                </a:cxn>
                <a:cxn ang="T184">
                  <a:pos x="T120" y="T121"/>
                </a:cxn>
                <a:cxn ang="T185">
                  <a:pos x="T122" y="T123"/>
                </a:cxn>
              </a:cxnLst>
              <a:rect l="T186" t="T187" r="T188" b="T189"/>
              <a:pathLst>
                <a:path w="54" h="72">
                  <a:moveTo>
                    <a:pt x="30" y="8"/>
                  </a:moveTo>
                  <a:lnTo>
                    <a:pt x="30" y="10"/>
                  </a:lnTo>
                  <a:lnTo>
                    <a:pt x="32" y="10"/>
                  </a:lnTo>
                  <a:lnTo>
                    <a:pt x="34" y="10"/>
                  </a:lnTo>
                  <a:lnTo>
                    <a:pt x="36" y="10"/>
                  </a:lnTo>
                  <a:lnTo>
                    <a:pt x="36" y="8"/>
                  </a:lnTo>
                  <a:lnTo>
                    <a:pt x="38" y="8"/>
                  </a:lnTo>
                  <a:lnTo>
                    <a:pt x="40" y="8"/>
                  </a:lnTo>
                  <a:lnTo>
                    <a:pt x="42" y="10"/>
                  </a:lnTo>
                  <a:lnTo>
                    <a:pt x="42" y="12"/>
                  </a:lnTo>
                  <a:lnTo>
                    <a:pt x="42" y="14"/>
                  </a:lnTo>
                  <a:lnTo>
                    <a:pt x="40" y="16"/>
                  </a:lnTo>
                  <a:lnTo>
                    <a:pt x="38" y="16"/>
                  </a:lnTo>
                  <a:lnTo>
                    <a:pt x="40" y="16"/>
                  </a:lnTo>
                  <a:lnTo>
                    <a:pt x="40" y="18"/>
                  </a:lnTo>
                  <a:lnTo>
                    <a:pt x="42" y="18"/>
                  </a:lnTo>
                  <a:lnTo>
                    <a:pt x="46" y="18"/>
                  </a:lnTo>
                  <a:lnTo>
                    <a:pt x="48" y="18"/>
                  </a:lnTo>
                  <a:lnTo>
                    <a:pt x="48" y="20"/>
                  </a:lnTo>
                  <a:lnTo>
                    <a:pt x="48" y="22"/>
                  </a:lnTo>
                  <a:lnTo>
                    <a:pt x="50" y="24"/>
                  </a:lnTo>
                  <a:lnTo>
                    <a:pt x="54" y="26"/>
                  </a:lnTo>
                  <a:lnTo>
                    <a:pt x="54" y="28"/>
                  </a:lnTo>
                  <a:lnTo>
                    <a:pt x="52" y="30"/>
                  </a:lnTo>
                  <a:lnTo>
                    <a:pt x="52" y="32"/>
                  </a:lnTo>
                  <a:lnTo>
                    <a:pt x="50" y="34"/>
                  </a:lnTo>
                  <a:lnTo>
                    <a:pt x="50" y="36"/>
                  </a:lnTo>
                  <a:lnTo>
                    <a:pt x="52" y="36"/>
                  </a:lnTo>
                  <a:lnTo>
                    <a:pt x="52" y="38"/>
                  </a:lnTo>
                  <a:lnTo>
                    <a:pt x="52" y="40"/>
                  </a:lnTo>
                  <a:lnTo>
                    <a:pt x="52" y="42"/>
                  </a:lnTo>
                  <a:lnTo>
                    <a:pt x="52" y="44"/>
                  </a:lnTo>
                  <a:lnTo>
                    <a:pt x="52" y="48"/>
                  </a:lnTo>
                  <a:lnTo>
                    <a:pt x="52" y="50"/>
                  </a:lnTo>
                  <a:lnTo>
                    <a:pt x="54" y="50"/>
                  </a:lnTo>
                  <a:lnTo>
                    <a:pt x="54" y="52"/>
                  </a:lnTo>
                  <a:lnTo>
                    <a:pt x="54" y="56"/>
                  </a:lnTo>
                  <a:lnTo>
                    <a:pt x="54" y="60"/>
                  </a:lnTo>
                  <a:lnTo>
                    <a:pt x="54" y="62"/>
                  </a:lnTo>
                  <a:lnTo>
                    <a:pt x="52" y="62"/>
                  </a:lnTo>
                  <a:lnTo>
                    <a:pt x="52" y="60"/>
                  </a:lnTo>
                  <a:lnTo>
                    <a:pt x="50" y="60"/>
                  </a:lnTo>
                  <a:lnTo>
                    <a:pt x="48" y="60"/>
                  </a:lnTo>
                  <a:lnTo>
                    <a:pt x="48" y="62"/>
                  </a:lnTo>
                  <a:lnTo>
                    <a:pt x="50" y="62"/>
                  </a:lnTo>
                  <a:lnTo>
                    <a:pt x="50" y="64"/>
                  </a:lnTo>
                  <a:lnTo>
                    <a:pt x="52" y="64"/>
                  </a:lnTo>
                  <a:lnTo>
                    <a:pt x="50" y="68"/>
                  </a:lnTo>
                  <a:lnTo>
                    <a:pt x="48" y="68"/>
                  </a:lnTo>
                  <a:lnTo>
                    <a:pt x="46" y="70"/>
                  </a:lnTo>
                  <a:lnTo>
                    <a:pt x="46" y="72"/>
                  </a:lnTo>
                  <a:lnTo>
                    <a:pt x="44" y="72"/>
                  </a:lnTo>
                  <a:lnTo>
                    <a:pt x="44" y="70"/>
                  </a:lnTo>
                  <a:lnTo>
                    <a:pt x="44" y="68"/>
                  </a:lnTo>
                  <a:lnTo>
                    <a:pt x="44" y="66"/>
                  </a:lnTo>
                  <a:lnTo>
                    <a:pt x="44" y="64"/>
                  </a:lnTo>
                  <a:lnTo>
                    <a:pt x="42" y="62"/>
                  </a:lnTo>
                  <a:lnTo>
                    <a:pt x="40" y="58"/>
                  </a:lnTo>
                  <a:lnTo>
                    <a:pt x="38" y="58"/>
                  </a:lnTo>
                  <a:lnTo>
                    <a:pt x="38" y="56"/>
                  </a:lnTo>
                  <a:lnTo>
                    <a:pt x="40" y="56"/>
                  </a:lnTo>
                  <a:lnTo>
                    <a:pt x="40" y="58"/>
                  </a:lnTo>
                  <a:lnTo>
                    <a:pt x="42" y="58"/>
                  </a:lnTo>
                  <a:lnTo>
                    <a:pt x="42" y="56"/>
                  </a:lnTo>
                  <a:lnTo>
                    <a:pt x="40" y="54"/>
                  </a:lnTo>
                  <a:lnTo>
                    <a:pt x="38" y="54"/>
                  </a:lnTo>
                  <a:lnTo>
                    <a:pt x="36" y="54"/>
                  </a:lnTo>
                  <a:lnTo>
                    <a:pt x="36" y="56"/>
                  </a:lnTo>
                  <a:lnTo>
                    <a:pt x="36" y="58"/>
                  </a:lnTo>
                  <a:lnTo>
                    <a:pt x="36" y="60"/>
                  </a:lnTo>
                  <a:lnTo>
                    <a:pt x="38" y="60"/>
                  </a:lnTo>
                  <a:lnTo>
                    <a:pt x="38" y="62"/>
                  </a:lnTo>
                  <a:lnTo>
                    <a:pt x="40" y="64"/>
                  </a:lnTo>
                  <a:lnTo>
                    <a:pt x="42" y="64"/>
                  </a:lnTo>
                  <a:lnTo>
                    <a:pt x="42" y="66"/>
                  </a:lnTo>
                  <a:lnTo>
                    <a:pt x="42" y="68"/>
                  </a:lnTo>
                  <a:lnTo>
                    <a:pt x="40" y="68"/>
                  </a:lnTo>
                  <a:lnTo>
                    <a:pt x="40" y="66"/>
                  </a:lnTo>
                  <a:lnTo>
                    <a:pt x="38" y="66"/>
                  </a:lnTo>
                  <a:lnTo>
                    <a:pt x="36" y="66"/>
                  </a:lnTo>
                  <a:lnTo>
                    <a:pt x="34" y="66"/>
                  </a:lnTo>
                  <a:lnTo>
                    <a:pt x="32" y="66"/>
                  </a:lnTo>
                  <a:lnTo>
                    <a:pt x="32" y="62"/>
                  </a:lnTo>
                  <a:lnTo>
                    <a:pt x="32" y="60"/>
                  </a:lnTo>
                  <a:lnTo>
                    <a:pt x="32" y="58"/>
                  </a:lnTo>
                  <a:lnTo>
                    <a:pt x="32" y="56"/>
                  </a:lnTo>
                  <a:lnTo>
                    <a:pt x="30" y="54"/>
                  </a:lnTo>
                  <a:lnTo>
                    <a:pt x="28" y="54"/>
                  </a:lnTo>
                  <a:lnTo>
                    <a:pt x="28" y="52"/>
                  </a:lnTo>
                  <a:lnTo>
                    <a:pt x="26" y="52"/>
                  </a:lnTo>
                  <a:lnTo>
                    <a:pt x="26" y="50"/>
                  </a:lnTo>
                  <a:lnTo>
                    <a:pt x="24" y="46"/>
                  </a:lnTo>
                  <a:lnTo>
                    <a:pt x="24" y="44"/>
                  </a:lnTo>
                  <a:lnTo>
                    <a:pt x="26" y="44"/>
                  </a:lnTo>
                  <a:lnTo>
                    <a:pt x="26" y="42"/>
                  </a:lnTo>
                  <a:lnTo>
                    <a:pt x="28" y="40"/>
                  </a:lnTo>
                  <a:lnTo>
                    <a:pt x="28" y="38"/>
                  </a:lnTo>
                  <a:lnTo>
                    <a:pt x="28" y="36"/>
                  </a:lnTo>
                  <a:lnTo>
                    <a:pt x="28" y="34"/>
                  </a:lnTo>
                  <a:lnTo>
                    <a:pt x="28" y="32"/>
                  </a:lnTo>
                  <a:lnTo>
                    <a:pt x="24" y="34"/>
                  </a:lnTo>
                  <a:lnTo>
                    <a:pt x="24" y="32"/>
                  </a:lnTo>
                  <a:lnTo>
                    <a:pt x="26" y="32"/>
                  </a:lnTo>
                  <a:lnTo>
                    <a:pt x="26" y="30"/>
                  </a:lnTo>
                  <a:lnTo>
                    <a:pt x="26" y="28"/>
                  </a:lnTo>
                  <a:lnTo>
                    <a:pt x="24" y="28"/>
                  </a:lnTo>
                  <a:lnTo>
                    <a:pt x="24" y="26"/>
                  </a:lnTo>
                  <a:lnTo>
                    <a:pt x="22" y="26"/>
                  </a:lnTo>
                  <a:lnTo>
                    <a:pt x="20" y="24"/>
                  </a:lnTo>
                  <a:lnTo>
                    <a:pt x="20" y="22"/>
                  </a:lnTo>
                  <a:lnTo>
                    <a:pt x="20" y="20"/>
                  </a:lnTo>
                  <a:lnTo>
                    <a:pt x="16" y="20"/>
                  </a:lnTo>
                  <a:lnTo>
                    <a:pt x="16" y="22"/>
                  </a:lnTo>
                  <a:lnTo>
                    <a:pt x="16" y="24"/>
                  </a:lnTo>
                  <a:lnTo>
                    <a:pt x="18" y="24"/>
                  </a:lnTo>
                  <a:lnTo>
                    <a:pt x="18" y="26"/>
                  </a:lnTo>
                  <a:lnTo>
                    <a:pt x="16" y="26"/>
                  </a:lnTo>
                  <a:lnTo>
                    <a:pt x="16" y="28"/>
                  </a:lnTo>
                  <a:lnTo>
                    <a:pt x="18" y="28"/>
                  </a:lnTo>
                  <a:lnTo>
                    <a:pt x="20" y="28"/>
                  </a:lnTo>
                  <a:lnTo>
                    <a:pt x="22" y="30"/>
                  </a:lnTo>
                  <a:lnTo>
                    <a:pt x="22" y="32"/>
                  </a:lnTo>
                  <a:lnTo>
                    <a:pt x="20" y="34"/>
                  </a:lnTo>
                  <a:lnTo>
                    <a:pt x="20" y="32"/>
                  </a:lnTo>
                  <a:lnTo>
                    <a:pt x="20" y="30"/>
                  </a:lnTo>
                  <a:lnTo>
                    <a:pt x="18" y="30"/>
                  </a:lnTo>
                  <a:lnTo>
                    <a:pt x="16" y="30"/>
                  </a:lnTo>
                  <a:lnTo>
                    <a:pt x="14" y="30"/>
                  </a:lnTo>
                  <a:lnTo>
                    <a:pt x="14" y="32"/>
                  </a:lnTo>
                  <a:lnTo>
                    <a:pt x="14" y="34"/>
                  </a:lnTo>
                  <a:lnTo>
                    <a:pt x="12" y="34"/>
                  </a:lnTo>
                  <a:lnTo>
                    <a:pt x="14" y="32"/>
                  </a:lnTo>
                  <a:lnTo>
                    <a:pt x="14" y="30"/>
                  </a:lnTo>
                  <a:lnTo>
                    <a:pt x="10" y="28"/>
                  </a:lnTo>
                  <a:lnTo>
                    <a:pt x="10" y="30"/>
                  </a:lnTo>
                  <a:lnTo>
                    <a:pt x="8" y="28"/>
                  </a:lnTo>
                  <a:lnTo>
                    <a:pt x="6" y="26"/>
                  </a:lnTo>
                  <a:lnTo>
                    <a:pt x="6" y="24"/>
                  </a:lnTo>
                  <a:lnTo>
                    <a:pt x="6" y="22"/>
                  </a:lnTo>
                  <a:lnTo>
                    <a:pt x="8" y="22"/>
                  </a:lnTo>
                  <a:lnTo>
                    <a:pt x="10" y="24"/>
                  </a:lnTo>
                  <a:lnTo>
                    <a:pt x="10" y="26"/>
                  </a:lnTo>
                  <a:lnTo>
                    <a:pt x="10" y="28"/>
                  </a:lnTo>
                  <a:lnTo>
                    <a:pt x="12" y="28"/>
                  </a:lnTo>
                  <a:lnTo>
                    <a:pt x="14" y="28"/>
                  </a:lnTo>
                  <a:lnTo>
                    <a:pt x="12" y="24"/>
                  </a:lnTo>
                  <a:lnTo>
                    <a:pt x="10" y="22"/>
                  </a:lnTo>
                  <a:lnTo>
                    <a:pt x="6" y="22"/>
                  </a:lnTo>
                  <a:lnTo>
                    <a:pt x="4" y="20"/>
                  </a:lnTo>
                  <a:lnTo>
                    <a:pt x="2" y="18"/>
                  </a:lnTo>
                  <a:lnTo>
                    <a:pt x="2" y="16"/>
                  </a:lnTo>
                  <a:lnTo>
                    <a:pt x="0" y="14"/>
                  </a:lnTo>
                  <a:lnTo>
                    <a:pt x="2" y="14"/>
                  </a:lnTo>
                  <a:lnTo>
                    <a:pt x="6" y="16"/>
                  </a:lnTo>
                  <a:lnTo>
                    <a:pt x="8" y="16"/>
                  </a:lnTo>
                  <a:lnTo>
                    <a:pt x="6" y="16"/>
                  </a:lnTo>
                  <a:lnTo>
                    <a:pt x="8" y="14"/>
                  </a:lnTo>
                  <a:lnTo>
                    <a:pt x="6" y="14"/>
                  </a:lnTo>
                  <a:lnTo>
                    <a:pt x="4" y="14"/>
                  </a:lnTo>
                  <a:lnTo>
                    <a:pt x="4" y="12"/>
                  </a:lnTo>
                  <a:lnTo>
                    <a:pt x="6" y="10"/>
                  </a:lnTo>
                  <a:lnTo>
                    <a:pt x="8" y="12"/>
                  </a:lnTo>
                  <a:lnTo>
                    <a:pt x="8" y="14"/>
                  </a:lnTo>
                  <a:lnTo>
                    <a:pt x="10" y="14"/>
                  </a:lnTo>
                  <a:lnTo>
                    <a:pt x="10" y="12"/>
                  </a:lnTo>
                  <a:lnTo>
                    <a:pt x="10" y="10"/>
                  </a:lnTo>
                  <a:lnTo>
                    <a:pt x="10" y="8"/>
                  </a:lnTo>
                  <a:lnTo>
                    <a:pt x="12" y="8"/>
                  </a:lnTo>
                  <a:lnTo>
                    <a:pt x="14" y="10"/>
                  </a:lnTo>
                  <a:lnTo>
                    <a:pt x="16" y="10"/>
                  </a:lnTo>
                  <a:lnTo>
                    <a:pt x="16" y="8"/>
                  </a:lnTo>
                  <a:lnTo>
                    <a:pt x="16" y="6"/>
                  </a:lnTo>
                  <a:lnTo>
                    <a:pt x="14" y="4"/>
                  </a:lnTo>
                  <a:lnTo>
                    <a:pt x="16" y="2"/>
                  </a:lnTo>
                  <a:lnTo>
                    <a:pt x="18" y="0"/>
                  </a:lnTo>
                  <a:lnTo>
                    <a:pt x="20" y="2"/>
                  </a:lnTo>
                  <a:lnTo>
                    <a:pt x="22" y="2"/>
                  </a:lnTo>
                  <a:lnTo>
                    <a:pt x="22" y="4"/>
                  </a:lnTo>
                  <a:lnTo>
                    <a:pt x="26" y="6"/>
                  </a:lnTo>
                  <a:lnTo>
                    <a:pt x="26" y="8"/>
                  </a:lnTo>
                  <a:lnTo>
                    <a:pt x="28" y="8"/>
                  </a:lnTo>
                  <a:lnTo>
                    <a:pt x="30" y="8"/>
                  </a:lnTo>
                  <a:close/>
                </a:path>
              </a:pathLst>
            </a:custGeom>
            <a:solidFill>
              <a:srgbClr val="FC6800"/>
            </a:solidFill>
            <a:ln w="3175">
              <a:solidFill>
                <a:schemeClr val="bg1"/>
              </a:solidFill>
              <a:prstDash val="sysDot"/>
              <a:round/>
              <a:headEnd/>
              <a:tailEnd/>
            </a:ln>
          </p:spPr>
          <p:txBody>
            <a:bodyPr/>
            <a:lstStyle/>
            <a:p>
              <a:pPr fontAlgn="base">
                <a:spcBef>
                  <a:spcPct val="0"/>
                </a:spcBef>
                <a:spcAft>
                  <a:spcPct val="0"/>
                </a:spcAft>
              </a:pPr>
              <a:endParaRPr lang="de-DE" sz="2400">
                <a:solidFill>
                  <a:srgbClr val="000000"/>
                </a:solidFill>
                <a:cs typeface="Arial" charset="0"/>
              </a:endParaRPr>
            </a:p>
          </p:txBody>
        </p:sp>
        <p:sp>
          <p:nvSpPr>
            <p:cNvPr id="14791" name="Freeform 2873"/>
            <p:cNvSpPr>
              <a:spLocks/>
            </p:cNvSpPr>
            <p:nvPr/>
          </p:nvSpPr>
          <p:spPr bwMode="auto">
            <a:xfrm>
              <a:off x="6511284" y="2150744"/>
              <a:ext cx="2619" cy="1310"/>
            </a:xfrm>
            <a:custGeom>
              <a:avLst/>
              <a:gdLst>
                <a:gd name="T0" fmla="*/ 2147483647 w 2"/>
                <a:gd name="T1" fmla="*/ 0 h 2"/>
                <a:gd name="T2" fmla="*/ 2147483647 w 2"/>
                <a:gd name="T3" fmla="*/ 2147483647 h 2"/>
                <a:gd name="T4" fmla="*/ 0 w 2"/>
                <a:gd name="T5" fmla="*/ 0 h 2"/>
                <a:gd name="T6" fmla="*/ 2147483647 w 2"/>
                <a:gd name="T7" fmla="*/ 0 h 2"/>
                <a:gd name="T8" fmla="*/ 0 60000 65536"/>
                <a:gd name="T9" fmla="*/ 0 60000 65536"/>
                <a:gd name="T10" fmla="*/ 0 60000 65536"/>
                <a:gd name="T11" fmla="*/ 0 60000 65536"/>
                <a:gd name="T12" fmla="*/ 0 w 2"/>
                <a:gd name="T13" fmla="*/ 0 h 2"/>
                <a:gd name="T14" fmla="*/ 2 w 2"/>
                <a:gd name="T15" fmla="*/ 2 h 2"/>
              </a:gdLst>
              <a:ahLst/>
              <a:cxnLst>
                <a:cxn ang="T8">
                  <a:pos x="T0" y="T1"/>
                </a:cxn>
                <a:cxn ang="T9">
                  <a:pos x="T2" y="T3"/>
                </a:cxn>
                <a:cxn ang="T10">
                  <a:pos x="T4" y="T5"/>
                </a:cxn>
                <a:cxn ang="T11">
                  <a:pos x="T6" y="T7"/>
                </a:cxn>
              </a:cxnLst>
              <a:rect l="T12" t="T13" r="T14" b="T15"/>
              <a:pathLst>
                <a:path w="2" h="2">
                  <a:moveTo>
                    <a:pt x="2" y="0"/>
                  </a:moveTo>
                  <a:lnTo>
                    <a:pt x="2" y="2"/>
                  </a:lnTo>
                  <a:lnTo>
                    <a:pt x="0" y="0"/>
                  </a:lnTo>
                  <a:lnTo>
                    <a:pt x="2" y="0"/>
                  </a:lnTo>
                  <a:close/>
                </a:path>
              </a:pathLst>
            </a:custGeom>
            <a:solidFill>
              <a:srgbClr val="FC6800"/>
            </a:solidFill>
            <a:ln w="3175">
              <a:solidFill>
                <a:schemeClr val="bg1"/>
              </a:solidFill>
              <a:prstDash val="sysDot"/>
              <a:round/>
              <a:headEnd/>
              <a:tailEnd/>
            </a:ln>
          </p:spPr>
          <p:txBody>
            <a:bodyPr/>
            <a:lstStyle/>
            <a:p>
              <a:pPr fontAlgn="base">
                <a:spcBef>
                  <a:spcPct val="0"/>
                </a:spcBef>
                <a:spcAft>
                  <a:spcPct val="0"/>
                </a:spcAft>
              </a:pPr>
              <a:endParaRPr lang="de-DE" sz="2400">
                <a:solidFill>
                  <a:srgbClr val="000000"/>
                </a:solidFill>
                <a:cs typeface="Arial" charset="0"/>
              </a:endParaRPr>
            </a:p>
          </p:txBody>
        </p:sp>
        <p:sp>
          <p:nvSpPr>
            <p:cNvPr id="14792" name="Freeform 2874"/>
            <p:cNvSpPr>
              <a:spLocks/>
            </p:cNvSpPr>
            <p:nvPr/>
          </p:nvSpPr>
          <p:spPr bwMode="auto">
            <a:xfrm>
              <a:off x="6473312" y="2159910"/>
              <a:ext cx="0" cy="0"/>
            </a:xfrm>
            <a:custGeom>
              <a:avLst/>
              <a:gdLst>
                <a:gd name="T0" fmla="*/ 0 h 2"/>
                <a:gd name="T1" fmla="*/ 0 h 2"/>
                <a:gd name="T2" fmla="*/ 0 h 2"/>
                <a:gd name="T3" fmla="*/ 0 60000 65536"/>
                <a:gd name="T4" fmla="*/ 0 60000 65536"/>
                <a:gd name="T5" fmla="*/ 0 60000 65536"/>
                <a:gd name="T6" fmla="*/ 0 h 2"/>
                <a:gd name="T7" fmla="*/ 2 h 2"/>
              </a:gdLst>
              <a:ahLst/>
              <a:cxnLst>
                <a:cxn ang="T3">
                  <a:pos x="0" y="T0"/>
                </a:cxn>
                <a:cxn ang="T4">
                  <a:pos x="0" y="T1"/>
                </a:cxn>
                <a:cxn ang="T5">
                  <a:pos x="0" y="T2"/>
                </a:cxn>
              </a:cxnLst>
              <a:rect l="0" t="T6" r="0" b="T7"/>
              <a:pathLst>
                <a:path h="2">
                  <a:moveTo>
                    <a:pt x="0" y="0"/>
                  </a:moveTo>
                  <a:lnTo>
                    <a:pt x="0" y="2"/>
                  </a:lnTo>
                  <a:lnTo>
                    <a:pt x="0" y="0"/>
                  </a:lnTo>
                  <a:close/>
                </a:path>
              </a:pathLst>
            </a:custGeom>
            <a:solidFill>
              <a:srgbClr val="FC6800"/>
            </a:solidFill>
            <a:ln w="3175">
              <a:solidFill>
                <a:schemeClr val="bg1"/>
              </a:solidFill>
              <a:prstDash val="sysDot"/>
              <a:round/>
              <a:headEnd/>
              <a:tailEnd/>
            </a:ln>
          </p:spPr>
          <p:txBody>
            <a:bodyPr/>
            <a:lstStyle/>
            <a:p>
              <a:pPr fontAlgn="base">
                <a:spcBef>
                  <a:spcPct val="0"/>
                </a:spcBef>
                <a:spcAft>
                  <a:spcPct val="0"/>
                </a:spcAft>
              </a:pPr>
              <a:endParaRPr lang="de-DE" sz="2400">
                <a:solidFill>
                  <a:srgbClr val="000000"/>
                </a:solidFill>
                <a:cs typeface="Arial" charset="0"/>
              </a:endParaRPr>
            </a:p>
          </p:txBody>
        </p:sp>
        <p:sp>
          <p:nvSpPr>
            <p:cNvPr id="14793" name="Freeform 2875"/>
            <p:cNvSpPr>
              <a:spLocks/>
            </p:cNvSpPr>
            <p:nvPr/>
          </p:nvSpPr>
          <p:spPr bwMode="auto">
            <a:xfrm>
              <a:off x="6466764" y="2159910"/>
              <a:ext cx="0" cy="3929"/>
            </a:xfrm>
            <a:custGeom>
              <a:avLst/>
              <a:gdLst>
                <a:gd name="T0" fmla="*/ 0 w 2"/>
                <a:gd name="T1" fmla="*/ 2147483647 h 6"/>
                <a:gd name="T2" fmla="*/ 0 w 2"/>
                <a:gd name="T3" fmla="*/ 2147483647 h 6"/>
                <a:gd name="T4" fmla="*/ 0 w 2"/>
                <a:gd name="T5" fmla="*/ 2147483647 h 6"/>
                <a:gd name="T6" fmla="*/ 0 w 2"/>
                <a:gd name="T7" fmla="*/ 2147483647 h 6"/>
                <a:gd name="T8" fmla="*/ 0 w 2"/>
                <a:gd name="T9" fmla="*/ 2147483647 h 6"/>
                <a:gd name="T10" fmla="*/ 0 w 2"/>
                <a:gd name="T11" fmla="*/ 0 h 6"/>
                <a:gd name="T12" fmla="*/ 0 w 2"/>
                <a:gd name="T13" fmla="*/ 2147483647 h 6"/>
                <a:gd name="T14" fmla="*/ 0 60000 65536"/>
                <a:gd name="T15" fmla="*/ 0 60000 65536"/>
                <a:gd name="T16" fmla="*/ 0 60000 65536"/>
                <a:gd name="T17" fmla="*/ 0 60000 65536"/>
                <a:gd name="T18" fmla="*/ 0 60000 65536"/>
                <a:gd name="T19" fmla="*/ 0 60000 65536"/>
                <a:gd name="T20" fmla="*/ 0 60000 65536"/>
                <a:gd name="T21" fmla="*/ 0 w 2"/>
                <a:gd name="T22" fmla="*/ 0 h 6"/>
                <a:gd name="T23" fmla="*/ 0 w 2"/>
                <a:gd name="T24" fmla="*/ 6 h 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2" h="6">
                  <a:moveTo>
                    <a:pt x="2" y="2"/>
                  </a:moveTo>
                  <a:lnTo>
                    <a:pt x="2" y="4"/>
                  </a:lnTo>
                  <a:lnTo>
                    <a:pt x="2" y="6"/>
                  </a:lnTo>
                  <a:lnTo>
                    <a:pt x="0" y="6"/>
                  </a:lnTo>
                  <a:lnTo>
                    <a:pt x="0" y="2"/>
                  </a:lnTo>
                  <a:lnTo>
                    <a:pt x="2" y="0"/>
                  </a:lnTo>
                  <a:lnTo>
                    <a:pt x="2" y="2"/>
                  </a:lnTo>
                  <a:close/>
                </a:path>
              </a:pathLst>
            </a:custGeom>
            <a:solidFill>
              <a:srgbClr val="FC6800"/>
            </a:solidFill>
            <a:ln w="3175">
              <a:solidFill>
                <a:schemeClr val="bg1"/>
              </a:solidFill>
              <a:prstDash val="sysDot"/>
              <a:round/>
              <a:headEnd/>
              <a:tailEnd/>
            </a:ln>
          </p:spPr>
          <p:txBody>
            <a:bodyPr/>
            <a:lstStyle/>
            <a:p>
              <a:pPr fontAlgn="base">
                <a:spcBef>
                  <a:spcPct val="0"/>
                </a:spcBef>
                <a:spcAft>
                  <a:spcPct val="0"/>
                </a:spcAft>
              </a:pPr>
              <a:endParaRPr lang="de-DE" sz="2400">
                <a:solidFill>
                  <a:srgbClr val="000000"/>
                </a:solidFill>
                <a:cs typeface="Arial" charset="0"/>
              </a:endParaRPr>
            </a:p>
          </p:txBody>
        </p:sp>
        <p:sp>
          <p:nvSpPr>
            <p:cNvPr id="14794" name="Freeform 2876"/>
            <p:cNvSpPr>
              <a:spLocks/>
            </p:cNvSpPr>
            <p:nvPr/>
          </p:nvSpPr>
          <p:spPr bwMode="auto">
            <a:xfrm>
              <a:off x="6483787" y="2176932"/>
              <a:ext cx="3929" cy="5238"/>
            </a:xfrm>
            <a:custGeom>
              <a:avLst/>
              <a:gdLst>
                <a:gd name="T0" fmla="*/ 2147483647 w 4"/>
                <a:gd name="T1" fmla="*/ 2147483647 h 6"/>
                <a:gd name="T2" fmla="*/ 2147483647 w 4"/>
                <a:gd name="T3" fmla="*/ 2147483647 h 6"/>
                <a:gd name="T4" fmla="*/ 2147483647 w 4"/>
                <a:gd name="T5" fmla="*/ 2147483647 h 6"/>
                <a:gd name="T6" fmla="*/ 2147483647 w 4"/>
                <a:gd name="T7" fmla="*/ 2147483647 h 6"/>
                <a:gd name="T8" fmla="*/ 0 w 4"/>
                <a:gd name="T9" fmla="*/ 2147483647 h 6"/>
                <a:gd name="T10" fmla="*/ 0 w 4"/>
                <a:gd name="T11" fmla="*/ 0 h 6"/>
                <a:gd name="T12" fmla="*/ 2147483647 w 4"/>
                <a:gd name="T13" fmla="*/ 0 h 6"/>
                <a:gd name="T14" fmla="*/ 2147483647 w 4"/>
                <a:gd name="T15" fmla="*/ 0 h 6"/>
                <a:gd name="T16" fmla="*/ 2147483647 w 4"/>
                <a:gd name="T17" fmla="*/ 2147483647 h 6"/>
                <a:gd name="T18" fmla="*/ 2147483647 w 4"/>
                <a:gd name="T19" fmla="*/ 2147483647 h 6"/>
                <a:gd name="T20" fmla="*/ 2147483647 w 4"/>
                <a:gd name="T21" fmla="*/ 2147483647 h 6"/>
                <a:gd name="T22" fmla="*/ 2147483647 w 4"/>
                <a:gd name="T23" fmla="*/ 2147483647 h 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4"/>
                <a:gd name="T37" fmla="*/ 0 h 6"/>
                <a:gd name="T38" fmla="*/ 4 w 4"/>
                <a:gd name="T39" fmla="*/ 6 h 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4" h="6">
                  <a:moveTo>
                    <a:pt x="2" y="6"/>
                  </a:moveTo>
                  <a:lnTo>
                    <a:pt x="2" y="6"/>
                  </a:lnTo>
                  <a:lnTo>
                    <a:pt x="2" y="4"/>
                  </a:lnTo>
                  <a:lnTo>
                    <a:pt x="0" y="2"/>
                  </a:lnTo>
                  <a:lnTo>
                    <a:pt x="0" y="0"/>
                  </a:lnTo>
                  <a:lnTo>
                    <a:pt x="2" y="0"/>
                  </a:lnTo>
                  <a:lnTo>
                    <a:pt x="2" y="2"/>
                  </a:lnTo>
                  <a:lnTo>
                    <a:pt x="4" y="4"/>
                  </a:lnTo>
                  <a:lnTo>
                    <a:pt x="2" y="6"/>
                  </a:lnTo>
                  <a:close/>
                </a:path>
              </a:pathLst>
            </a:custGeom>
            <a:solidFill>
              <a:srgbClr val="FC6800"/>
            </a:solidFill>
            <a:ln w="3175">
              <a:solidFill>
                <a:schemeClr val="bg1"/>
              </a:solidFill>
              <a:prstDash val="sysDot"/>
              <a:round/>
              <a:headEnd/>
              <a:tailEnd/>
            </a:ln>
          </p:spPr>
          <p:txBody>
            <a:bodyPr/>
            <a:lstStyle/>
            <a:p>
              <a:pPr fontAlgn="base">
                <a:spcBef>
                  <a:spcPct val="0"/>
                </a:spcBef>
                <a:spcAft>
                  <a:spcPct val="0"/>
                </a:spcAft>
              </a:pPr>
              <a:endParaRPr lang="de-DE" sz="2400">
                <a:solidFill>
                  <a:srgbClr val="000000"/>
                </a:solidFill>
                <a:cs typeface="Arial" charset="0"/>
              </a:endParaRPr>
            </a:p>
          </p:txBody>
        </p:sp>
        <p:sp>
          <p:nvSpPr>
            <p:cNvPr id="14795" name="Freeform 2877"/>
            <p:cNvSpPr>
              <a:spLocks/>
            </p:cNvSpPr>
            <p:nvPr/>
          </p:nvSpPr>
          <p:spPr bwMode="auto">
            <a:xfrm>
              <a:off x="6487715" y="2176932"/>
              <a:ext cx="3929" cy="3929"/>
            </a:xfrm>
            <a:custGeom>
              <a:avLst/>
              <a:gdLst>
                <a:gd name="T0" fmla="*/ 0 w 4"/>
                <a:gd name="T1" fmla="*/ 2147483647 h 4"/>
                <a:gd name="T2" fmla="*/ 0 w 4"/>
                <a:gd name="T3" fmla="*/ 0 h 4"/>
                <a:gd name="T4" fmla="*/ 2147483647 w 4"/>
                <a:gd name="T5" fmla="*/ 0 h 4"/>
                <a:gd name="T6" fmla="*/ 2147483647 w 4"/>
                <a:gd name="T7" fmla="*/ 0 h 4"/>
                <a:gd name="T8" fmla="*/ 2147483647 w 4"/>
                <a:gd name="T9" fmla="*/ 2147483647 h 4"/>
                <a:gd name="T10" fmla="*/ 2147483647 w 4"/>
                <a:gd name="T11" fmla="*/ 2147483647 h 4"/>
                <a:gd name="T12" fmla="*/ 2147483647 w 4"/>
                <a:gd name="T13" fmla="*/ 2147483647 h 4"/>
                <a:gd name="T14" fmla="*/ 0 w 4"/>
                <a:gd name="T15" fmla="*/ 2147483647 h 4"/>
                <a:gd name="T16" fmla="*/ 0 60000 65536"/>
                <a:gd name="T17" fmla="*/ 0 60000 65536"/>
                <a:gd name="T18" fmla="*/ 0 60000 65536"/>
                <a:gd name="T19" fmla="*/ 0 60000 65536"/>
                <a:gd name="T20" fmla="*/ 0 60000 65536"/>
                <a:gd name="T21" fmla="*/ 0 60000 65536"/>
                <a:gd name="T22" fmla="*/ 0 60000 65536"/>
                <a:gd name="T23" fmla="*/ 0 60000 65536"/>
                <a:gd name="T24" fmla="*/ 0 w 4"/>
                <a:gd name="T25" fmla="*/ 0 h 4"/>
                <a:gd name="T26" fmla="*/ 4 w 4"/>
                <a:gd name="T27" fmla="*/ 4 h 4"/>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4" h="4">
                  <a:moveTo>
                    <a:pt x="0" y="2"/>
                  </a:moveTo>
                  <a:lnTo>
                    <a:pt x="0" y="0"/>
                  </a:lnTo>
                  <a:lnTo>
                    <a:pt x="2" y="0"/>
                  </a:lnTo>
                  <a:lnTo>
                    <a:pt x="4" y="0"/>
                  </a:lnTo>
                  <a:lnTo>
                    <a:pt x="4" y="2"/>
                  </a:lnTo>
                  <a:lnTo>
                    <a:pt x="4" y="4"/>
                  </a:lnTo>
                  <a:lnTo>
                    <a:pt x="2" y="4"/>
                  </a:lnTo>
                  <a:lnTo>
                    <a:pt x="0" y="2"/>
                  </a:lnTo>
                  <a:close/>
                </a:path>
              </a:pathLst>
            </a:custGeom>
            <a:solidFill>
              <a:srgbClr val="FC6800"/>
            </a:solidFill>
            <a:ln w="3175">
              <a:solidFill>
                <a:schemeClr val="bg1"/>
              </a:solidFill>
              <a:prstDash val="sysDot"/>
              <a:round/>
              <a:headEnd/>
              <a:tailEnd/>
            </a:ln>
          </p:spPr>
          <p:txBody>
            <a:bodyPr/>
            <a:lstStyle/>
            <a:p>
              <a:pPr fontAlgn="base">
                <a:spcBef>
                  <a:spcPct val="0"/>
                </a:spcBef>
                <a:spcAft>
                  <a:spcPct val="0"/>
                </a:spcAft>
              </a:pPr>
              <a:endParaRPr lang="de-DE" sz="2400">
                <a:solidFill>
                  <a:srgbClr val="000000"/>
                </a:solidFill>
                <a:cs typeface="Arial" charset="0"/>
              </a:endParaRPr>
            </a:p>
          </p:txBody>
        </p:sp>
        <p:sp>
          <p:nvSpPr>
            <p:cNvPr id="14796" name="Rectangle 2878"/>
            <p:cNvSpPr>
              <a:spLocks noChangeArrowheads="1"/>
            </p:cNvSpPr>
            <p:nvPr/>
          </p:nvSpPr>
          <p:spPr bwMode="auto">
            <a:xfrm>
              <a:off x="6487715" y="2182170"/>
              <a:ext cx="1310" cy="2619"/>
            </a:xfrm>
            <a:prstGeom prst="rect">
              <a:avLst/>
            </a:prstGeom>
            <a:solidFill>
              <a:srgbClr val="FC6800"/>
            </a:solidFill>
            <a:ln w="3175">
              <a:solidFill>
                <a:schemeClr val="bg1"/>
              </a:solidFill>
              <a:prstDash val="sysDot"/>
              <a:miter lim="800000"/>
              <a:headEnd/>
              <a:tailEnd/>
            </a:ln>
          </p:spPr>
          <p:txBody>
            <a:bodyPr/>
            <a:lstStyle/>
            <a:p>
              <a:pPr fontAlgn="base">
                <a:spcBef>
                  <a:spcPct val="0"/>
                </a:spcBef>
                <a:spcAft>
                  <a:spcPct val="0"/>
                </a:spcAft>
              </a:pPr>
              <a:endParaRPr lang="de-DE" sz="2400">
                <a:solidFill>
                  <a:srgbClr val="000000"/>
                </a:solidFill>
                <a:cs typeface="Arial" charset="0"/>
              </a:endParaRPr>
            </a:p>
          </p:txBody>
        </p:sp>
        <p:sp>
          <p:nvSpPr>
            <p:cNvPr id="14797" name="Freeform 2879"/>
            <p:cNvSpPr>
              <a:spLocks/>
            </p:cNvSpPr>
            <p:nvPr/>
          </p:nvSpPr>
          <p:spPr bwMode="auto">
            <a:xfrm>
              <a:off x="6403914" y="1756618"/>
              <a:ext cx="157126" cy="161055"/>
            </a:xfrm>
            <a:custGeom>
              <a:avLst/>
              <a:gdLst>
                <a:gd name="T0" fmla="*/ 2147483647 w 172"/>
                <a:gd name="T1" fmla="*/ 2147483647 h 194"/>
                <a:gd name="T2" fmla="*/ 2147483647 w 172"/>
                <a:gd name="T3" fmla="*/ 2147483647 h 194"/>
                <a:gd name="T4" fmla="*/ 2147483647 w 172"/>
                <a:gd name="T5" fmla="*/ 2147483647 h 194"/>
                <a:gd name="T6" fmla="*/ 2147483647 w 172"/>
                <a:gd name="T7" fmla="*/ 2147483647 h 194"/>
                <a:gd name="T8" fmla="*/ 2147483647 w 172"/>
                <a:gd name="T9" fmla="*/ 2147483647 h 194"/>
                <a:gd name="T10" fmla="*/ 2147483647 w 172"/>
                <a:gd name="T11" fmla="*/ 2147483647 h 194"/>
                <a:gd name="T12" fmla="*/ 2147483647 w 172"/>
                <a:gd name="T13" fmla="*/ 2147483647 h 194"/>
                <a:gd name="T14" fmla="*/ 2147483647 w 172"/>
                <a:gd name="T15" fmla="*/ 2147483647 h 194"/>
                <a:gd name="T16" fmla="*/ 2147483647 w 172"/>
                <a:gd name="T17" fmla="*/ 2147483647 h 194"/>
                <a:gd name="T18" fmla="*/ 2147483647 w 172"/>
                <a:gd name="T19" fmla="*/ 2147483647 h 194"/>
                <a:gd name="T20" fmla="*/ 2147483647 w 172"/>
                <a:gd name="T21" fmla="*/ 2147483647 h 194"/>
                <a:gd name="T22" fmla="*/ 2147483647 w 172"/>
                <a:gd name="T23" fmla="*/ 2147483647 h 194"/>
                <a:gd name="T24" fmla="*/ 2147483647 w 172"/>
                <a:gd name="T25" fmla="*/ 2147483647 h 194"/>
                <a:gd name="T26" fmla="*/ 2147483647 w 172"/>
                <a:gd name="T27" fmla="*/ 2147483647 h 194"/>
                <a:gd name="T28" fmla="*/ 2147483647 w 172"/>
                <a:gd name="T29" fmla="*/ 2147483647 h 194"/>
                <a:gd name="T30" fmla="*/ 2147483647 w 172"/>
                <a:gd name="T31" fmla="*/ 2147483647 h 194"/>
                <a:gd name="T32" fmla="*/ 2147483647 w 172"/>
                <a:gd name="T33" fmla="*/ 2147483647 h 194"/>
                <a:gd name="T34" fmla="*/ 2147483647 w 172"/>
                <a:gd name="T35" fmla="*/ 2147483647 h 194"/>
                <a:gd name="T36" fmla="*/ 2147483647 w 172"/>
                <a:gd name="T37" fmla="*/ 2147483647 h 194"/>
                <a:gd name="T38" fmla="*/ 2147483647 w 172"/>
                <a:gd name="T39" fmla="*/ 2147483647 h 194"/>
                <a:gd name="T40" fmla="*/ 2147483647 w 172"/>
                <a:gd name="T41" fmla="*/ 2147483647 h 194"/>
                <a:gd name="T42" fmla="*/ 2147483647 w 172"/>
                <a:gd name="T43" fmla="*/ 2147483647 h 194"/>
                <a:gd name="T44" fmla="*/ 2147483647 w 172"/>
                <a:gd name="T45" fmla="*/ 2147483647 h 194"/>
                <a:gd name="T46" fmla="*/ 2147483647 w 172"/>
                <a:gd name="T47" fmla="*/ 2147483647 h 194"/>
                <a:gd name="T48" fmla="*/ 2147483647 w 172"/>
                <a:gd name="T49" fmla="*/ 2147483647 h 194"/>
                <a:gd name="T50" fmla="*/ 2147483647 w 172"/>
                <a:gd name="T51" fmla="*/ 2147483647 h 194"/>
                <a:gd name="T52" fmla="*/ 2147483647 w 172"/>
                <a:gd name="T53" fmla="*/ 2147483647 h 194"/>
                <a:gd name="T54" fmla="*/ 2147483647 w 172"/>
                <a:gd name="T55" fmla="*/ 2147483647 h 194"/>
                <a:gd name="T56" fmla="*/ 2147483647 w 172"/>
                <a:gd name="T57" fmla="*/ 2147483647 h 194"/>
                <a:gd name="T58" fmla="*/ 2147483647 w 172"/>
                <a:gd name="T59" fmla="*/ 2147483647 h 194"/>
                <a:gd name="T60" fmla="*/ 2147483647 w 172"/>
                <a:gd name="T61" fmla="*/ 2147483647 h 194"/>
                <a:gd name="T62" fmla="*/ 2147483647 w 172"/>
                <a:gd name="T63" fmla="*/ 2147483647 h 194"/>
                <a:gd name="T64" fmla="*/ 2147483647 w 172"/>
                <a:gd name="T65" fmla="*/ 2147483647 h 194"/>
                <a:gd name="T66" fmla="*/ 2147483647 w 172"/>
                <a:gd name="T67" fmla="*/ 2147483647 h 194"/>
                <a:gd name="T68" fmla="*/ 2147483647 w 172"/>
                <a:gd name="T69" fmla="*/ 2147483647 h 194"/>
                <a:gd name="T70" fmla="*/ 2147483647 w 172"/>
                <a:gd name="T71" fmla="*/ 2147483647 h 194"/>
                <a:gd name="T72" fmla="*/ 2147483647 w 172"/>
                <a:gd name="T73" fmla="*/ 2147483647 h 194"/>
                <a:gd name="T74" fmla="*/ 2147483647 w 172"/>
                <a:gd name="T75" fmla="*/ 2147483647 h 194"/>
                <a:gd name="T76" fmla="*/ 2147483647 w 172"/>
                <a:gd name="T77" fmla="*/ 2147483647 h 194"/>
                <a:gd name="T78" fmla="*/ 2147483647 w 172"/>
                <a:gd name="T79" fmla="*/ 2147483647 h 194"/>
                <a:gd name="T80" fmla="*/ 2147483647 w 172"/>
                <a:gd name="T81" fmla="*/ 2147483647 h 194"/>
                <a:gd name="T82" fmla="*/ 2147483647 w 172"/>
                <a:gd name="T83" fmla="*/ 2147483647 h 194"/>
                <a:gd name="T84" fmla="*/ 2147483647 w 172"/>
                <a:gd name="T85" fmla="*/ 2147483647 h 194"/>
                <a:gd name="T86" fmla="*/ 2147483647 w 172"/>
                <a:gd name="T87" fmla="*/ 2147483647 h 194"/>
                <a:gd name="T88" fmla="*/ 2147483647 w 172"/>
                <a:gd name="T89" fmla="*/ 2147483647 h 194"/>
                <a:gd name="T90" fmla="*/ 2147483647 w 172"/>
                <a:gd name="T91" fmla="*/ 2147483647 h 194"/>
                <a:gd name="T92" fmla="*/ 2147483647 w 172"/>
                <a:gd name="T93" fmla="*/ 2147483647 h 194"/>
                <a:gd name="T94" fmla="*/ 2147483647 w 172"/>
                <a:gd name="T95" fmla="*/ 2147483647 h 194"/>
                <a:gd name="T96" fmla="*/ 2147483647 w 172"/>
                <a:gd name="T97" fmla="*/ 2147483647 h 194"/>
                <a:gd name="T98" fmla="*/ 2147483647 w 172"/>
                <a:gd name="T99" fmla="*/ 2147483647 h 194"/>
                <a:gd name="T100" fmla="*/ 2147483647 w 172"/>
                <a:gd name="T101" fmla="*/ 2147483647 h 194"/>
                <a:gd name="T102" fmla="*/ 2147483647 w 172"/>
                <a:gd name="T103" fmla="*/ 2147483647 h 194"/>
                <a:gd name="T104" fmla="*/ 2147483647 w 172"/>
                <a:gd name="T105" fmla="*/ 2147483647 h 194"/>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w 172"/>
                <a:gd name="T160" fmla="*/ 0 h 194"/>
                <a:gd name="T161" fmla="*/ 172 w 172"/>
                <a:gd name="T162" fmla="*/ 194 h 194"/>
              </a:gdLst>
              <a:ahLst/>
              <a:cxnLst>
                <a:cxn ang="T106">
                  <a:pos x="T0" y="T1"/>
                </a:cxn>
                <a:cxn ang="T107">
                  <a:pos x="T2" y="T3"/>
                </a:cxn>
                <a:cxn ang="T108">
                  <a:pos x="T4" y="T5"/>
                </a:cxn>
                <a:cxn ang="T109">
                  <a:pos x="T6" y="T7"/>
                </a:cxn>
                <a:cxn ang="T110">
                  <a:pos x="T8" y="T9"/>
                </a:cxn>
                <a:cxn ang="T111">
                  <a:pos x="T10" y="T11"/>
                </a:cxn>
                <a:cxn ang="T112">
                  <a:pos x="T12" y="T13"/>
                </a:cxn>
                <a:cxn ang="T113">
                  <a:pos x="T14" y="T15"/>
                </a:cxn>
                <a:cxn ang="T114">
                  <a:pos x="T16" y="T17"/>
                </a:cxn>
                <a:cxn ang="T115">
                  <a:pos x="T18" y="T19"/>
                </a:cxn>
                <a:cxn ang="T116">
                  <a:pos x="T20" y="T21"/>
                </a:cxn>
                <a:cxn ang="T117">
                  <a:pos x="T22" y="T23"/>
                </a:cxn>
                <a:cxn ang="T118">
                  <a:pos x="T24" y="T25"/>
                </a:cxn>
                <a:cxn ang="T119">
                  <a:pos x="T26" y="T27"/>
                </a:cxn>
                <a:cxn ang="T120">
                  <a:pos x="T28" y="T29"/>
                </a:cxn>
                <a:cxn ang="T121">
                  <a:pos x="T30" y="T31"/>
                </a:cxn>
                <a:cxn ang="T122">
                  <a:pos x="T32" y="T33"/>
                </a:cxn>
                <a:cxn ang="T123">
                  <a:pos x="T34" y="T35"/>
                </a:cxn>
                <a:cxn ang="T124">
                  <a:pos x="T36" y="T37"/>
                </a:cxn>
                <a:cxn ang="T125">
                  <a:pos x="T38" y="T39"/>
                </a:cxn>
                <a:cxn ang="T126">
                  <a:pos x="T40" y="T41"/>
                </a:cxn>
                <a:cxn ang="T127">
                  <a:pos x="T42" y="T43"/>
                </a:cxn>
                <a:cxn ang="T128">
                  <a:pos x="T44" y="T45"/>
                </a:cxn>
                <a:cxn ang="T129">
                  <a:pos x="T46" y="T47"/>
                </a:cxn>
                <a:cxn ang="T130">
                  <a:pos x="T48" y="T49"/>
                </a:cxn>
                <a:cxn ang="T131">
                  <a:pos x="T50" y="T51"/>
                </a:cxn>
                <a:cxn ang="T132">
                  <a:pos x="T52" y="T53"/>
                </a:cxn>
                <a:cxn ang="T133">
                  <a:pos x="T54" y="T55"/>
                </a:cxn>
                <a:cxn ang="T134">
                  <a:pos x="T56" y="T57"/>
                </a:cxn>
                <a:cxn ang="T135">
                  <a:pos x="T58" y="T59"/>
                </a:cxn>
                <a:cxn ang="T136">
                  <a:pos x="T60" y="T61"/>
                </a:cxn>
                <a:cxn ang="T137">
                  <a:pos x="T62" y="T63"/>
                </a:cxn>
                <a:cxn ang="T138">
                  <a:pos x="T64" y="T65"/>
                </a:cxn>
                <a:cxn ang="T139">
                  <a:pos x="T66" y="T67"/>
                </a:cxn>
                <a:cxn ang="T140">
                  <a:pos x="T68" y="T69"/>
                </a:cxn>
                <a:cxn ang="T141">
                  <a:pos x="T70" y="T71"/>
                </a:cxn>
                <a:cxn ang="T142">
                  <a:pos x="T72" y="T73"/>
                </a:cxn>
                <a:cxn ang="T143">
                  <a:pos x="T74" y="T75"/>
                </a:cxn>
                <a:cxn ang="T144">
                  <a:pos x="T76" y="T77"/>
                </a:cxn>
                <a:cxn ang="T145">
                  <a:pos x="T78" y="T79"/>
                </a:cxn>
                <a:cxn ang="T146">
                  <a:pos x="T80" y="T81"/>
                </a:cxn>
                <a:cxn ang="T147">
                  <a:pos x="T82" y="T83"/>
                </a:cxn>
                <a:cxn ang="T148">
                  <a:pos x="T84" y="T85"/>
                </a:cxn>
                <a:cxn ang="T149">
                  <a:pos x="T86" y="T87"/>
                </a:cxn>
                <a:cxn ang="T150">
                  <a:pos x="T88" y="T89"/>
                </a:cxn>
                <a:cxn ang="T151">
                  <a:pos x="T90" y="T91"/>
                </a:cxn>
                <a:cxn ang="T152">
                  <a:pos x="T92" y="T93"/>
                </a:cxn>
                <a:cxn ang="T153">
                  <a:pos x="T94" y="T95"/>
                </a:cxn>
                <a:cxn ang="T154">
                  <a:pos x="T96" y="T97"/>
                </a:cxn>
                <a:cxn ang="T155">
                  <a:pos x="T98" y="T99"/>
                </a:cxn>
                <a:cxn ang="T156">
                  <a:pos x="T100" y="T101"/>
                </a:cxn>
                <a:cxn ang="T157">
                  <a:pos x="T102" y="T103"/>
                </a:cxn>
                <a:cxn ang="T158">
                  <a:pos x="T104" y="T105"/>
                </a:cxn>
              </a:cxnLst>
              <a:rect l="T159" t="T160" r="T161" b="T162"/>
              <a:pathLst>
                <a:path w="172" h="194">
                  <a:moveTo>
                    <a:pt x="102" y="134"/>
                  </a:moveTo>
                  <a:lnTo>
                    <a:pt x="100" y="132"/>
                  </a:lnTo>
                  <a:lnTo>
                    <a:pt x="98" y="132"/>
                  </a:lnTo>
                  <a:lnTo>
                    <a:pt x="98" y="130"/>
                  </a:lnTo>
                  <a:lnTo>
                    <a:pt x="96" y="130"/>
                  </a:lnTo>
                  <a:lnTo>
                    <a:pt x="94" y="130"/>
                  </a:lnTo>
                  <a:lnTo>
                    <a:pt x="94" y="128"/>
                  </a:lnTo>
                  <a:lnTo>
                    <a:pt x="96" y="128"/>
                  </a:lnTo>
                  <a:lnTo>
                    <a:pt x="96" y="126"/>
                  </a:lnTo>
                  <a:lnTo>
                    <a:pt x="94" y="124"/>
                  </a:lnTo>
                  <a:lnTo>
                    <a:pt x="94" y="122"/>
                  </a:lnTo>
                  <a:lnTo>
                    <a:pt x="90" y="118"/>
                  </a:lnTo>
                  <a:lnTo>
                    <a:pt x="90" y="116"/>
                  </a:lnTo>
                  <a:lnTo>
                    <a:pt x="90" y="114"/>
                  </a:lnTo>
                  <a:lnTo>
                    <a:pt x="90" y="112"/>
                  </a:lnTo>
                  <a:lnTo>
                    <a:pt x="88" y="112"/>
                  </a:lnTo>
                  <a:lnTo>
                    <a:pt x="88" y="110"/>
                  </a:lnTo>
                  <a:lnTo>
                    <a:pt x="86" y="108"/>
                  </a:lnTo>
                  <a:lnTo>
                    <a:pt x="84" y="104"/>
                  </a:lnTo>
                  <a:lnTo>
                    <a:pt x="82" y="104"/>
                  </a:lnTo>
                  <a:lnTo>
                    <a:pt x="82" y="102"/>
                  </a:lnTo>
                  <a:lnTo>
                    <a:pt x="80" y="102"/>
                  </a:lnTo>
                  <a:lnTo>
                    <a:pt x="80" y="100"/>
                  </a:lnTo>
                  <a:lnTo>
                    <a:pt x="78" y="98"/>
                  </a:lnTo>
                  <a:lnTo>
                    <a:pt x="74" y="92"/>
                  </a:lnTo>
                  <a:lnTo>
                    <a:pt x="72" y="90"/>
                  </a:lnTo>
                  <a:lnTo>
                    <a:pt x="68" y="88"/>
                  </a:lnTo>
                  <a:lnTo>
                    <a:pt x="68" y="86"/>
                  </a:lnTo>
                  <a:lnTo>
                    <a:pt x="66" y="86"/>
                  </a:lnTo>
                  <a:lnTo>
                    <a:pt x="64" y="82"/>
                  </a:lnTo>
                  <a:lnTo>
                    <a:pt x="62" y="80"/>
                  </a:lnTo>
                  <a:lnTo>
                    <a:pt x="62" y="78"/>
                  </a:lnTo>
                  <a:lnTo>
                    <a:pt x="62" y="76"/>
                  </a:lnTo>
                  <a:lnTo>
                    <a:pt x="60" y="76"/>
                  </a:lnTo>
                  <a:lnTo>
                    <a:pt x="60" y="74"/>
                  </a:lnTo>
                  <a:lnTo>
                    <a:pt x="58" y="74"/>
                  </a:lnTo>
                  <a:lnTo>
                    <a:pt x="52" y="68"/>
                  </a:lnTo>
                  <a:lnTo>
                    <a:pt x="50" y="68"/>
                  </a:lnTo>
                  <a:lnTo>
                    <a:pt x="50" y="66"/>
                  </a:lnTo>
                  <a:lnTo>
                    <a:pt x="48" y="66"/>
                  </a:lnTo>
                  <a:lnTo>
                    <a:pt x="46" y="64"/>
                  </a:lnTo>
                  <a:lnTo>
                    <a:pt x="42" y="62"/>
                  </a:lnTo>
                  <a:lnTo>
                    <a:pt x="42" y="60"/>
                  </a:lnTo>
                  <a:lnTo>
                    <a:pt x="40" y="58"/>
                  </a:lnTo>
                  <a:lnTo>
                    <a:pt x="36" y="58"/>
                  </a:lnTo>
                  <a:lnTo>
                    <a:pt x="32" y="52"/>
                  </a:lnTo>
                  <a:lnTo>
                    <a:pt x="32" y="50"/>
                  </a:lnTo>
                  <a:lnTo>
                    <a:pt x="28" y="48"/>
                  </a:lnTo>
                  <a:lnTo>
                    <a:pt x="28" y="46"/>
                  </a:lnTo>
                  <a:lnTo>
                    <a:pt x="26" y="46"/>
                  </a:lnTo>
                  <a:lnTo>
                    <a:pt x="26" y="44"/>
                  </a:lnTo>
                  <a:lnTo>
                    <a:pt x="26" y="40"/>
                  </a:lnTo>
                  <a:lnTo>
                    <a:pt x="24" y="38"/>
                  </a:lnTo>
                  <a:lnTo>
                    <a:pt x="20" y="34"/>
                  </a:lnTo>
                  <a:lnTo>
                    <a:pt x="18" y="32"/>
                  </a:lnTo>
                  <a:lnTo>
                    <a:pt x="16" y="32"/>
                  </a:lnTo>
                  <a:lnTo>
                    <a:pt x="16" y="30"/>
                  </a:lnTo>
                  <a:lnTo>
                    <a:pt x="14" y="30"/>
                  </a:lnTo>
                  <a:lnTo>
                    <a:pt x="14" y="28"/>
                  </a:lnTo>
                  <a:lnTo>
                    <a:pt x="12" y="26"/>
                  </a:lnTo>
                  <a:lnTo>
                    <a:pt x="10" y="26"/>
                  </a:lnTo>
                  <a:lnTo>
                    <a:pt x="8" y="24"/>
                  </a:lnTo>
                  <a:lnTo>
                    <a:pt x="10" y="22"/>
                  </a:lnTo>
                  <a:lnTo>
                    <a:pt x="12" y="22"/>
                  </a:lnTo>
                  <a:lnTo>
                    <a:pt x="14" y="20"/>
                  </a:lnTo>
                  <a:lnTo>
                    <a:pt x="14" y="22"/>
                  </a:lnTo>
                  <a:lnTo>
                    <a:pt x="16" y="22"/>
                  </a:lnTo>
                  <a:lnTo>
                    <a:pt x="16" y="24"/>
                  </a:lnTo>
                  <a:lnTo>
                    <a:pt x="18" y="24"/>
                  </a:lnTo>
                  <a:lnTo>
                    <a:pt x="20" y="24"/>
                  </a:lnTo>
                  <a:lnTo>
                    <a:pt x="20" y="22"/>
                  </a:lnTo>
                  <a:lnTo>
                    <a:pt x="22" y="20"/>
                  </a:lnTo>
                  <a:lnTo>
                    <a:pt x="20" y="20"/>
                  </a:lnTo>
                  <a:lnTo>
                    <a:pt x="18" y="20"/>
                  </a:lnTo>
                  <a:lnTo>
                    <a:pt x="16" y="18"/>
                  </a:lnTo>
                  <a:lnTo>
                    <a:pt x="18" y="16"/>
                  </a:lnTo>
                  <a:lnTo>
                    <a:pt x="18" y="18"/>
                  </a:lnTo>
                  <a:lnTo>
                    <a:pt x="20" y="18"/>
                  </a:lnTo>
                  <a:lnTo>
                    <a:pt x="20" y="16"/>
                  </a:lnTo>
                  <a:lnTo>
                    <a:pt x="18" y="16"/>
                  </a:lnTo>
                  <a:lnTo>
                    <a:pt x="18" y="14"/>
                  </a:lnTo>
                  <a:lnTo>
                    <a:pt x="16" y="14"/>
                  </a:lnTo>
                  <a:lnTo>
                    <a:pt x="18" y="16"/>
                  </a:lnTo>
                  <a:lnTo>
                    <a:pt x="16" y="16"/>
                  </a:lnTo>
                  <a:lnTo>
                    <a:pt x="16" y="14"/>
                  </a:lnTo>
                  <a:lnTo>
                    <a:pt x="16" y="12"/>
                  </a:lnTo>
                  <a:lnTo>
                    <a:pt x="14" y="12"/>
                  </a:lnTo>
                  <a:lnTo>
                    <a:pt x="14" y="10"/>
                  </a:lnTo>
                  <a:lnTo>
                    <a:pt x="12" y="10"/>
                  </a:lnTo>
                  <a:lnTo>
                    <a:pt x="10" y="8"/>
                  </a:lnTo>
                  <a:lnTo>
                    <a:pt x="6" y="6"/>
                  </a:lnTo>
                  <a:lnTo>
                    <a:pt x="4" y="6"/>
                  </a:lnTo>
                  <a:lnTo>
                    <a:pt x="2" y="4"/>
                  </a:lnTo>
                  <a:lnTo>
                    <a:pt x="0" y="4"/>
                  </a:lnTo>
                  <a:lnTo>
                    <a:pt x="2" y="2"/>
                  </a:lnTo>
                  <a:lnTo>
                    <a:pt x="4" y="4"/>
                  </a:lnTo>
                  <a:lnTo>
                    <a:pt x="6" y="4"/>
                  </a:lnTo>
                  <a:lnTo>
                    <a:pt x="6" y="2"/>
                  </a:lnTo>
                  <a:lnTo>
                    <a:pt x="4" y="2"/>
                  </a:lnTo>
                  <a:lnTo>
                    <a:pt x="2" y="0"/>
                  </a:lnTo>
                  <a:lnTo>
                    <a:pt x="4" y="0"/>
                  </a:lnTo>
                  <a:lnTo>
                    <a:pt x="6" y="0"/>
                  </a:lnTo>
                  <a:lnTo>
                    <a:pt x="8" y="2"/>
                  </a:lnTo>
                  <a:lnTo>
                    <a:pt x="12" y="4"/>
                  </a:lnTo>
                  <a:lnTo>
                    <a:pt x="14" y="6"/>
                  </a:lnTo>
                  <a:lnTo>
                    <a:pt x="16" y="6"/>
                  </a:lnTo>
                  <a:lnTo>
                    <a:pt x="16" y="8"/>
                  </a:lnTo>
                  <a:lnTo>
                    <a:pt x="16" y="10"/>
                  </a:lnTo>
                  <a:lnTo>
                    <a:pt x="18" y="12"/>
                  </a:lnTo>
                  <a:lnTo>
                    <a:pt x="20" y="14"/>
                  </a:lnTo>
                  <a:lnTo>
                    <a:pt x="22" y="16"/>
                  </a:lnTo>
                  <a:lnTo>
                    <a:pt x="24" y="18"/>
                  </a:lnTo>
                  <a:lnTo>
                    <a:pt x="28" y="20"/>
                  </a:lnTo>
                  <a:lnTo>
                    <a:pt x="30" y="22"/>
                  </a:lnTo>
                  <a:lnTo>
                    <a:pt x="32" y="24"/>
                  </a:lnTo>
                  <a:lnTo>
                    <a:pt x="34" y="24"/>
                  </a:lnTo>
                  <a:lnTo>
                    <a:pt x="36" y="26"/>
                  </a:lnTo>
                  <a:lnTo>
                    <a:pt x="40" y="30"/>
                  </a:lnTo>
                  <a:lnTo>
                    <a:pt x="42" y="30"/>
                  </a:lnTo>
                  <a:lnTo>
                    <a:pt x="44" y="34"/>
                  </a:lnTo>
                  <a:lnTo>
                    <a:pt x="46" y="34"/>
                  </a:lnTo>
                  <a:lnTo>
                    <a:pt x="48" y="36"/>
                  </a:lnTo>
                  <a:lnTo>
                    <a:pt x="48" y="38"/>
                  </a:lnTo>
                  <a:lnTo>
                    <a:pt x="50" y="38"/>
                  </a:lnTo>
                  <a:lnTo>
                    <a:pt x="50" y="40"/>
                  </a:lnTo>
                  <a:lnTo>
                    <a:pt x="52" y="42"/>
                  </a:lnTo>
                  <a:lnTo>
                    <a:pt x="52" y="44"/>
                  </a:lnTo>
                  <a:lnTo>
                    <a:pt x="54" y="44"/>
                  </a:lnTo>
                  <a:lnTo>
                    <a:pt x="54" y="46"/>
                  </a:lnTo>
                  <a:lnTo>
                    <a:pt x="52" y="44"/>
                  </a:lnTo>
                  <a:lnTo>
                    <a:pt x="50" y="40"/>
                  </a:lnTo>
                  <a:lnTo>
                    <a:pt x="52" y="46"/>
                  </a:lnTo>
                  <a:lnTo>
                    <a:pt x="54" y="46"/>
                  </a:lnTo>
                  <a:lnTo>
                    <a:pt x="54" y="48"/>
                  </a:lnTo>
                  <a:lnTo>
                    <a:pt x="58" y="52"/>
                  </a:lnTo>
                  <a:lnTo>
                    <a:pt x="60" y="56"/>
                  </a:lnTo>
                  <a:lnTo>
                    <a:pt x="62" y="58"/>
                  </a:lnTo>
                  <a:lnTo>
                    <a:pt x="64" y="58"/>
                  </a:lnTo>
                  <a:lnTo>
                    <a:pt x="68" y="60"/>
                  </a:lnTo>
                  <a:lnTo>
                    <a:pt x="68" y="62"/>
                  </a:lnTo>
                  <a:lnTo>
                    <a:pt x="70" y="64"/>
                  </a:lnTo>
                  <a:lnTo>
                    <a:pt x="70" y="66"/>
                  </a:lnTo>
                  <a:lnTo>
                    <a:pt x="72" y="66"/>
                  </a:lnTo>
                  <a:lnTo>
                    <a:pt x="72" y="64"/>
                  </a:lnTo>
                  <a:lnTo>
                    <a:pt x="70" y="64"/>
                  </a:lnTo>
                  <a:lnTo>
                    <a:pt x="70" y="62"/>
                  </a:lnTo>
                  <a:lnTo>
                    <a:pt x="72" y="62"/>
                  </a:lnTo>
                  <a:lnTo>
                    <a:pt x="72" y="64"/>
                  </a:lnTo>
                  <a:lnTo>
                    <a:pt x="76" y="66"/>
                  </a:lnTo>
                  <a:lnTo>
                    <a:pt x="78" y="68"/>
                  </a:lnTo>
                  <a:lnTo>
                    <a:pt x="78" y="70"/>
                  </a:lnTo>
                  <a:lnTo>
                    <a:pt x="80" y="72"/>
                  </a:lnTo>
                  <a:lnTo>
                    <a:pt x="80" y="70"/>
                  </a:lnTo>
                  <a:lnTo>
                    <a:pt x="80" y="72"/>
                  </a:lnTo>
                  <a:lnTo>
                    <a:pt x="82" y="72"/>
                  </a:lnTo>
                  <a:lnTo>
                    <a:pt x="86" y="76"/>
                  </a:lnTo>
                  <a:lnTo>
                    <a:pt x="88" y="78"/>
                  </a:lnTo>
                  <a:lnTo>
                    <a:pt x="90" y="82"/>
                  </a:lnTo>
                  <a:lnTo>
                    <a:pt x="92" y="82"/>
                  </a:lnTo>
                  <a:lnTo>
                    <a:pt x="94" y="84"/>
                  </a:lnTo>
                  <a:lnTo>
                    <a:pt x="98" y="88"/>
                  </a:lnTo>
                  <a:lnTo>
                    <a:pt x="102" y="92"/>
                  </a:lnTo>
                  <a:lnTo>
                    <a:pt x="104" y="92"/>
                  </a:lnTo>
                  <a:lnTo>
                    <a:pt x="104" y="94"/>
                  </a:lnTo>
                  <a:lnTo>
                    <a:pt x="106" y="94"/>
                  </a:lnTo>
                  <a:lnTo>
                    <a:pt x="106" y="96"/>
                  </a:lnTo>
                  <a:lnTo>
                    <a:pt x="108" y="96"/>
                  </a:lnTo>
                  <a:lnTo>
                    <a:pt x="110" y="98"/>
                  </a:lnTo>
                  <a:lnTo>
                    <a:pt x="112" y="100"/>
                  </a:lnTo>
                  <a:lnTo>
                    <a:pt x="118" y="104"/>
                  </a:lnTo>
                  <a:lnTo>
                    <a:pt x="126" y="112"/>
                  </a:lnTo>
                  <a:lnTo>
                    <a:pt x="128" y="114"/>
                  </a:lnTo>
                  <a:lnTo>
                    <a:pt x="132" y="118"/>
                  </a:lnTo>
                  <a:lnTo>
                    <a:pt x="138" y="122"/>
                  </a:lnTo>
                  <a:lnTo>
                    <a:pt x="138" y="124"/>
                  </a:lnTo>
                  <a:lnTo>
                    <a:pt x="140" y="124"/>
                  </a:lnTo>
                  <a:lnTo>
                    <a:pt x="142" y="126"/>
                  </a:lnTo>
                  <a:lnTo>
                    <a:pt x="144" y="126"/>
                  </a:lnTo>
                  <a:lnTo>
                    <a:pt x="146" y="126"/>
                  </a:lnTo>
                  <a:lnTo>
                    <a:pt x="146" y="128"/>
                  </a:lnTo>
                  <a:lnTo>
                    <a:pt x="146" y="130"/>
                  </a:lnTo>
                  <a:lnTo>
                    <a:pt x="148" y="130"/>
                  </a:lnTo>
                  <a:lnTo>
                    <a:pt x="150" y="130"/>
                  </a:lnTo>
                  <a:lnTo>
                    <a:pt x="148" y="130"/>
                  </a:lnTo>
                  <a:lnTo>
                    <a:pt x="146" y="130"/>
                  </a:lnTo>
                  <a:lnTo>
                    <a:pt x="146" y="128"/>
                  </a:lnTo>
                  <a:lnTo>
                    <a:pt x="144" y="128"/>
                  </a:lnTo>
                  <a:lnTo>
                    <a:pt x="142" y="126"/>
                  </a:lnTo>
                  <a:lnTo>
                    <a:pt x="138" y="124"/>
                  </a:lnTo>
                  <a:lnTo>
                    <a:pt x="136" y="122"/>
                  </a:lnTo>
                  <a:lnTo>
                    <a:pt x="134" y="122"/>
                  </a:lnTo>
                  <a:lnTo>
                    <a:pt x="134" y="120"/>
                  </a:lnTo>
                  <a:lnTo>
                    <a:pt x="130" y="120"/>
                  </a:lnTo>
                  <a:lnTo>
                    <a:pt x="130" y="118"/>
                  </a:lnTo>
                  <a:lnTo>
                    <a:pt x="128" y="118"/>
                  </a:lnTo>
                  <a:lnTo>
                    <a:pt x="126" y="118"/>
                  </a:lnTo>
                  <a:lnTo>
                    <a:pt x="124" y="118"/>
                  </a:lnTo>
                  <a:lnTo>
                    <a:pt x="124" y="116"/>
                  </a:lnTo>
                  <a:lnTo>
                    <a:pt x="120" y="116"/>
                  </a:lnTo>
                  <a:lnTo>
                    <a:pt x="114" y="116"/>
                  </a:lnTo>
                  <a:lnTo>
                    <a:pt x="114" y="114"/>
                  </a:lnTo>
                  <a:lnTo>
                    <a:pt x="112" y="114"/>
                  </a:lnTo>
                  <a:lnTo>
                    <a:pt x="110" y="114"/>
                  </a:lnTo>
                  <a:lnTo>
                    <a:pt x="110" y="116"/>
                  </a:lnTo>
                  <a:lnTo>
                    <a:pt x="112" y="116"/>
                  </a:lnTo>
                  <a:lnTo>
                    <a:pt x="114" y="116"/>
                  </a:lnTo>
                  <a:lnTo>
                    <a:pt x="116" y="116"/>
                  </a:lnTo>
                  <a:lnTo>
                    <a:pt x="118" y="116"/>
                  </a:lnTo>
                  <a:lnTo>
                    <a:pt x="120" y="116"/>
                  </a:lnTo>
                  <a:lnTo>
                    <a:pt x="118" y="116"/>
                  </a:lnTo>
                  <a:lnTo>
                    <a:pt x="116" y="116"/>
                  </a:lnTo>
                  <a:lnTo>
                    <a:pt x="114" y="116"/>
                  </a:lnTo>
                  <a:lnTo>
                    <a:pt x="112" y="118"/>
                  </a:lnTo>
                  <a:lnTo>
                    <a:pt x="110" y="118"/>
                  </a:lnTo>
                  <a:lnTo>
                    <a:pt x="110" y="120"/>
                  </a:lnTo>
                  <a:lnTo>
                    <a:pt x="110" y="122"/>
                  </a:lnTo>
                  <a:lnTo>
                    <a:pt x="112" y="122"/>
                  </a:lnTo>
                  <a:lnTo>
                    <a:pt x="112" y="124"/>
                  </a:lnTo>
                  <a:lnTo>
                    <a:pt x="114" y="126"/>
                  </a:lnTo>
                  <a:lnTo>
                    <a:pt x="114" y="128"/>
                  </a:lnTo>
                  <a:lnTo>
                    <a:pt x="116" y="130"/>
                  </a:lnTo>
                  <a:lnTo>
                    <a:pt x="116" y="132"/>
                  </a:lnTo>
                  <a:lnTo>
                    <a:pt x="116" y="134"/>
                  </a:lnTo>
                  <a:lnTo>
                    <a:pt x="118" y="134"/>
                  </a:lnTo>
                  <a:lnTo>
                    <a:pt x="118" y="138"/>
                  </a:lnTo>
                  <a:lnTo>
                    <a:pt x="120" y="140"/>
                  </a:lnTo>
                  <a:lnTo>
                    <a:pt x="120" y="142"/>
                  </a:lnTo>
                  <a:lnTo>
                    <a:pt x="120" y="144"/>
                  </a:lnTo>
                  <a:lnTo>
                    <a:pt x="122" y="146"/>
                  </a:lnTo>
                  <a:lnTo>
                    <a:pt x="124" y="148"/>
                  </a:lnTo>
                  <a:lnTo>
                    <a:pt x="126" y="150"/>
                  </a:lnTo>
                  <a:lnTo>
                    <a:pt x="128" y="152"/>
                  </a:lnTo>
                  <a:lnTo>
                    <a:pt x="128" y="154"/>
                  </a:lnTo>
                  <a:lnTo>
                    <a:pt x="130" y="154"/>
                  </a:lnTo>
                  <a:lnTo>
                    <a:pt x="130" y="156"/>
                  </a:lnTo>
                  <a:lnTo>
                    <a:pt x="134" y="158"/>
                  </a:lnTo>
                  <a:lnTo>
                    <a:pt x="136" y="160"/>
                  </a:lnTo>
                  <a:lnTo>
                    <a:pt x="138" y="160"/>
                  </a:lnTo>
                  <a:lnTo>
                    <a:pt x="138" y="162"/>
                  </a:lnTo>
                  <a:lnTo>
                    <a:pt x="142" y="164"/>
                  </a:lnTo>
                  <a:lnTo>
                    <a:pt x="150" y="172"/>
                  </a:lnTo>
                  <a:lnTo>
                    <a:pt x="150" y="174"/>
                  </a:lnTo>
                  <a:lnTo>
                    <a:pt x="152" y="174"/>
                  </a:lnTo>
                  <a:lnTo>
                    <a:pt x="154" y="176"/>
                  </a:lnTo>
                  <a:lnTo>
                    <a:pt x="158" y="178"/>
                  </a:lnTo>
                  <a:lnTo>
                    <a:pt x="158" y="176"/>
                  </a:lnTo>
                  <a:lnTo>
                    <a:pt x="158" y="174"/>
                  </a:lnTo>
                  <a:lnTo>
                    <a:pt x="162" y="176"/>
                  </a:lnTo>
                  <a:lnTo>
                    <a:pt x="162" y="178"/>
                  </a:lnTo>
                  <a:lnTo>
                    <a:pt x="164" y="178"/>
                  </a:lnTo>
                  <a:lnTo>
                    <a:pt x="166" y="180"/>
                  </a:lnTo>
                  <a:lnTo>
                    <a:pt x="168" y="182"/>
                  </a:lnTo>
                  <a:lnTo>
                    <a:pt x="168" y="184"/>
                  </a:lnTo>
                  <a:lnTo>
                    <a:pt x="170" y="186"/>
                  </a:lnTo>
                  <a:lnTo>
                    <a:pt x="170" y="188"/>
                  </a:lnTo>
                  <a:lnTo>
                    <a:pt x="170" y="190"/>
                  </a:lnTo>
                  <a:lnTo>
                    <a:pt x="172" y="192"/>
                  </a:lnTo>
                  <a:lnTo>
                    <a:pt x="170" y="190"/>
                  </a:lnTo>
                  <a:lnTo>
                    <a:pt x="170" y="188"/>
                  </a:lnTo>
                  <a:lnTo>
                    <a:pt x="168" y="188"/>
                  </a:lnTo>
                  <a:lnTo>
                    <a:pt x="168" y="186"/>
                  </a:lnTo>
                  <a:lnTo>
                    <a:pt x="166" y="184"/>
                  </a:lnTo>
                  <a:lnTo>
                    <a:pt x="164" y="184"/>
                  </a:lnTo>
                  <a:lnTo>
                    <a:pt x="164" y="182"/>
                  </a:lnTo>
                  <a:lnTo>
                    <a:pt x="162" y="182"/>
                  </a:lnTo>
                  <a:lnTo>
                    <a:pt x="162" y="180"/>
                  </a:lnTo>
                  <a:lnTo>
                    <a:pt x="162" y="178"/>
                  </a:lnTo>
                  <a:lnTo>
                    <a:pt x="160" y="178"/>
                  </a:lnTo>
                  <a:lnTo>
                    <a:pt x="156" y="178"/>
                  </a:lnTo>
                  <a:lnTo>
                    <a:pt x="154" y="178"/>
                  </a:lnTo>
                  <a:lnTo>
                    <a:pt x="150" y="178"/>
                  </a:lnTo>
                  <a:lnTo>
                    <a:pt x="148" y="178"/>
                  </a:lnTo>
                  <a:lnTo>
                    <a:pt x="146" y="178"/>
                  </a:lnTo>
                  <a:lnTo>
                    <a:pt x="146" y="176"/>
                  </a:lnTo>
                  <a:lnTo>
                    <a:pt x="144" y="176"/>
                  </a:lnTo>
                  <a:lnTo>
                    <a:pt x="142" y="178"/>
                  </a:lnTo>
                  <a:lnTo>
                    <a:pt x="144" y="184"/>
                  </a:lnTo>
                  <a:lnTo>
                    <a:pt x="146" y="188"/>
                  </a:lnTo>
                  <a:lnTo>
                    <a:pt x="146" y="190"/>
                  </a:lnTo>
                  <a:lnTo>
                    <a:pt x="148" y="192"/>
                  </a:lnTo>
                  <a:lnTo>
                    <a:pt x="148" y="194"/>
                  </a:lnTo>
                  <a:lnTo>
                    <a:pt x="146" y="194"/>
                  </a:lnTo>
                  <a:lnTo>
                    <a:pt x="142" y="192"/>
                  </a:lnTo>
                  <a:lnTo>
                    <a:pt x="142" y="190"/>
                  </a:lnTo>
                  <a:lnTo>
                    <a:pt x="138" y="186"/>
                  </a:lnTo>
                  <a:lnTo>
                    <a:pt x="138" y="184"/>
                  </a:lnTo>
                  <a:lnTo>
                    <a:pt x="136" y="182"/>
                  </a:lnTo>
                  <a:lnTo>
                    <a:pt x="134" y="180"/>
                  </a:lnTo>
                  <a:lnTo>
                    <a:pt x="134" y="178"/>
                  </a:lnTo>
                  <a:lnTo>
                    <a:pt x="132" y="178"/>
                  </a:lnTo>
                  <a:lnTo>
                    <a:pt x="130" y="172"/>
                  </a:lnTo>
                  <a:lnTo>
                    <a:pt x="130" y="170"/>
                  </a:lnTo>
                  <a:lnTo>
                    <a:pt x="130" y="168"/>
                  </a:lnTo>
                  <a:lnTo>
                    <a:pt x="128" y="168"/>
                  </a:lnTo>
                  <a:lnTo>
                    <a:pt x="128" y="166"/>
                  </a:lnTo>
                  <a:lnTo>
                    <a:pt x="126" y="166"/>
                  </a:lnTo>
                  <a:lnTo>
                    <a:pt x="126" y="164"/>
                  </a:lnTo>
                  <a:lnTo>
                    <a:pt x="124" y="164"/>
                  </a:lnTo>
                  <a:lnTo>
                    <a:pt x="124" y="162"/>
                  </a:lnTo>
                  <a:lnTo>
                    <a:pt x="120" y="158"/>
                  </a:lnTo>
                  <a:lnTo>
                    <a:pt x="118" y="156"/>
                  </a:lnTo>
                  <a:lnTo>
                    <a:pt x="116" y="154"/>
                  </a:lnTo>
                  <a:lnTo>
                    <a:pt x="116" y="150"/>
                  </a:lnTo>
                  <a:lnTo>
                    <a:pt x="116" y="148"/>
                  </a:lnTo>
                  <a:lnTo>
                    <a:pt x="116" y="146"/>
                  </a:lnTo>
                  <a:lnTo>
                    <a:pt x="114" y="146"/>
                  </a:lnTo>
                  <a:lnTo>
                    <a:pt x="114" y="144"/>
                  </a:lnTo>
                  <a:lnTo>
                    <a:pt x="112" y="142"/>
                  </a:lnTo>
                  <a:lnTo>
                    <a:pt x="110" y="140"/>
                  </a:lnTo>
                  <a:lnTo>
                    <a:pt x="110" y="138"/>
                  </a:lnTo>
                  <a:lnTo>
                    <a:pt x="108" y="138"/>
                  </a:lnTo>
                  <a:lnTo>
                    <a:pt x="106" y="136"/>
                  </a:lnTo>
                  <a:lnTo>
                    <a:pt x="102" y="134"/>
                  </a:lnTo>
                  <a:close/>
                </a:path>
              </a:pathLst>
            </a:custGeom>
            <a:solidFill>
              <a:srgbClr val="FC6800"/>
            </a:solidFill>
            <a:ln w="3175">
              <a:solidFill>
                <a:schemeClr val="bg1"/>
              </a:solidFill>
              <a:prstDash val="sysDot"/>
              <a:round/>
              <a:headEnd/>
              <a:tailEnd/>
            </a:ln>
          </p:spPr>
          <p:txBody>
            <a:bodyPr/>
            <a:lstStyle/>
            <a:p>
              <a:pPr fontAlgn="base">
                <a:spcBef>
                  <a:spcPct val="0"/>
                </a:spcBef>
                <a:spcAft>
                  <a:spcPct val="0"/>
                </a:spcAft>
              </a:pPr>
              <a:endParaRPr lang="de-DE" sz="2400">
                <a:solidFill>
                  <a:srgbClr val="000000"/>
                </a:solidFill>
                <a:cs typeface="Arial" charset="0"/>
              </a:endParaRPr>
            </a:p>
          </p:txBody>
        </p:sp>
        <p:sp>
          <p:nvSpPr>
            <p:cNvPr id="14798" name="Freeform 2880"/>
            <p:cNvSpPr>
              <a:spLocks/>
            </p:cNvSpPr>
            <p:nvPr/>
          </p:nvSpPr>
          <p:spPr bwMode="auto">
            <a:xfrm>
              <a:off x="6821609" y="3008392"/>
              <a:ext cx="5238" cy="2619"/>
            </a:xfrm>
            <a:custGeom>
              <a:avLst/>
              <a:gdLst>
                <a:gd name="T0" fmla="*/ 2147483647 w 4"/>
                <a:gd name="T1" fmla="*/ 2147483647 h 4"/>
                <a:gd name="T2" fmla="*/ 0 w 4"/>
                <a:gd name="T3" fmla="*/ 2147483647 h 4"/>
                <a:gd name="T4" fmla="*/ 2147483647 w 4"/>
                <a:gd name="T5" fmla="*/ 2147483647 h 4"/>
                <a:gd name="T6" fmla="*/ 2147483647 w 4"/>
                <a:gd name="T7" fmla="*/ 0 h 4"/>
                <a:gd name="T8" fmla="*/ 2147483647 w 4"/>
                <a:gd name="T9" fmla="*/ 2147483647 h 4"/>
                <a:gd name="T10" fmla="*/ 2147483647 w 4"/>
                <a:gd name="T11" fmla="*/ 2147483647 h 4"/>
                <a:gd name="T12" fmla="*/ 2147483647 w 4"/>
                <a:gd name="T13" fmla="*/ 2147483647 h 4"/>
                <a:gd name="T14" fmla="*/ 0 60000 65536"/>
                <a:gd name="T15" fmla="*/ 0 60000 65536"/>
                <a:gd name="T16" fmla="*/ 0 60000 65536"/>
                <a:gd name="T17" fmla="*/ 0 60000 65536"/>
                <a:gd name="T18" fmla="*/ 0 60000 65536"/>
                <a:gd name="T19" fmla="*/ 0 60000 65536"/>
                <a:gd name="T20" fmla="*/ 0 60000 65536"/>
                <a:gd name="T21" fmla="*/ 0 w 4"/>
                <a:gd name="T22" fmla="*/ 0 h 4"/>
                <a:gd name="T23" fmla="*/ 4 w 4"/>
                <a:gd name="T24" fmla="*/ 4 h 4"/>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4" h="4">
                  <a:moveTo>
                    <a:pt x="2" y="4"/>
                  </a:moveTo>
                  <a:lnTo>
                    <a:pt x="0" y="2"/>
                  </a:lnTo>
                  <a:lnTo>
                    <a:pt x="2" y="2"/>
                  </a:lnTo>
                  <a:lnTo>
                    <a:pt x="2" y="0"/>
                  </a:lnTo>
                  <a:lnTo>
                    <a:pt x="4" y="2"/>
                  </a:lnTo>
                  <a:lnTo>
                    <a:pt x="4" y="4"/>
                  </a:lnTo>
                  <a:lnTo>
                    <a:pt x="2" y="4"/>
                  </a:lnTo>
                  <a:close/>
                </a:path>
              </a:pathLst>
            </a:custGeom>
            <a:noFill/>
            <a:ln w="3175">
              <a:solidFill>
                <a:schemeClr val="bg1"/>
              </a:solidFill>
              <a:prstDash val="sysDot"/>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lang="de-DE" sz="2400">
                <a:solidFill>
                  <a:srgbClr val="000000"/>
                </a:solidFill>
                <a:cs typeface="Arial" charset="0"/>
              </a:endParaRPr>
            </a:p>
          </p:txBody>
        </p:sp>
        <p:sp>
          <p:nvSpPr>
            <p:cNvPr id="14799" name="Freeform 2881"/>
            <p:cNvSpPr>
              <a:spLocks/>
            </p:cNvSpPr>
            <p:nvPr/>
          </p:nvSpPr>
          <p:spPr bwMode="auto">
            <a:xfrm>
              <a:off x="6824227" y="3008392"/>
              <a:ext cx="2619" cy="3929"/>
            </a:xfrm>
            <a:custGeom>
              <a:avLst/>
              <a:gdLst>
                <a:gd name="T0" fmla="*/ 2147483647 w 4"/>
                <a:gd name="T1" fmla="*/ 2147483647 h 4"/>
                <a:gd name="T2" fmla="*/ 2147483647 w 4"/>
                <a:gd name="T3" fmla="*/ 2147483647 h 4"/>
                <a:gd name="T4" fmla="*/ 0 w 4"/>
                <a:gd name="T5" fmla="*/ 2147483647 h 4"/>
                <a:gd name="T6" fmla="*/ 2147483647 w 4"/>
                <a:gd name="T7" fmla="*/ 2147483647 h 4"/>
                <a:gd name="T8" fmla="*/ 2147483647 w 4"/>
                <a:gd name="T9" fmla="*/ 0 h 4"/>
                <a:gd name="T10" fmla="*/ 2147483647 w 4"/>
                <a:gd name="T11" fmla="*/ 0 h 4"/>
                <a:gd name="T12" fmla="*/ 2147483647 w 4"/>
                <a:gd name="T13" fmla="*/ 2147483647 h 4"/>
                <a:gd name="T14" fmla="*/ 2147483647 w 4"/>
                <a:gd name="T15" fmla="*/ 2147483647 h 4"/>
                <a:gd name="T16" fmla="*/ 0 60000 65536"/>
                <a:gd name="T17" fmla="*/ 0 60000 65536"/>
                <a:gd name="T18" fmla="*/ 0 60000 65536"/>
                <a:gd name="T19" fmla="*/ 0 60000 65536"/>
                <a:gd name="T20" fmla="*/ 0 60000 65536"/>
                <a:gd name="T21" fmla="*/ 0 60000 65536"/>
                <a:gd name="T22" fmla="*/ 0 60000 65536"/>
                <a:gd name="T23" fmla="*/ 0 60000 65536"/>
                <a:gd name="T24" fmla="*/ 0 w 4"/>
                <a:gd name="T25" fmla="*/ 0 h 4"/>
                <a:gd name="T26" fmla="*/ 4 w 4"/>
                <a:gd name="T27" fmla="*/ 4 h 4"/>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4" h="4">
                  <a:moveTo>
                    <a:pt x="2" y="4"/>
                  </a:moveTo>
                  <a:lnTo>
                    <a:pt x="2" y="2"/>
                  </a:lnTo>
                  <a:lnTo>
                    <a:pt x="0" y="2"/>
                  </a:lnTo>
                  <a:lnTo>
                    <a:pt x="2" y="2"/>
                  </a:lnTo>
                  <a:lnTo>
                    <a:pt x="2" y="0"/>
                  </a:lnTo>
                  <a:lnTo>
                    <a:pt x="4" y="0"/>
                  </a:lnTo>
                  <a:lnTo>
                    <a:pt x="4" y="2"/>
                  </a:lnTo>
                  <a:lnTo>
                    <a:pt x="2" y="4"/>
                  </a:lnTo>
                  <a:close/>
                </a:path>
              </a:pathLst>
            </a:custGeom>
            <a:noFill/>
            <a:ln w="3175">
              <a:solidFill>
                <a:schemeClr val="bg1"/>
              </a:solidFill>
              <a:prstDash val="sysDot"/>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lang="de-DE" sz="2400">
                <a:solidFill>
                  <a:srgbClr val="000000"/>
                </a:solidFill>
                <a:cs typeface="Arial" charset="0"/>
              </a:endParaRPr>
            </a:p>
          </p:txBody>
        </p:sp>
        <p:sp>
          <p:nvSpPr>
            <p:cNvPr id="14800" name="Freeform 2882"/>
            <p:cNvSpPr>
              <a:spLocks/>
            </p:cNvSpPr>
            <p:nvPr/>
          </p:nvSpPr>
          <p:spPr bwMode="auto">
            <a:xfrm>
              <a:off x="6824227" y="3016248"/>
              <a:ext cx="2619" cy="1310"/>
            </a:xfrm>
            <a:custGeom>
              <a:avLst/>
              <a:gdLst>
                <a:gd name="T0" fmla="*/ 0 w 2"/>
                <a:gd name="T1" fmla="*/ 0 h 2"/>
                <a:gd name="T2" fmla="*/ 2147483647 w 2"/>
                <a:gd name="T3" fmla="*/ 0 h 2"/>
                <a:gd name="T4" fmla="*/ 0 w 2"/>
                <a:gd name="T5" fmla="*/ 2147483647 h 2"/>
                <a:gd name="T6" fmla="*/ 0 w 2"/>
                <a:gd name="T7" fmla="*/ 0 h 2"/>
                <a:gd name="T8" fmla="*/ 0 60000 65536"/>
                <a:gd name="T9" fmla="*/ 0 60000 65536"/>
                <a:gd name="T10" fmla="*/ 0 60000 65536"/>
                <a:gd name="T11" fmla="*/ 0 60000 65536"/>
                <a:gd name="T12" fmla="*/ 0 w 2"/>
                <a:gd name="T13" fmla="*/ 0 h 2"/>
                <a:gd name="T14" fmla="*/ 2 w 2"/>
                <a:gd name="T15" fmla="*/ 2 h 2"/>
              </a:gdLst>
              <a:ahLst/>
              <a:cxnLst>
                <a:cxn ang="T8">
                  <a:pos x="T0" y="T1"/>
                </a:cxn>
                <a:cxn ang="T9">
                  <a:pos x="T2" y="T3"/>
                </a:cxn>
                <a:cxn ang="T10">
                  <a:pos x="T4" y="T5"/>
                </a:cxn>
                <a:cxn ang="T11">
                  <a:pos x="T6" y="T7"/>
                </a:cxn>
              </a:cxnLst>
              <a:rect l="T12" t="T13" r="T14" b="T15"/>
              <a:pathLst>
                <a:path w="2" h="2">
                  <a:moveTo>
                    <a:pt x="0" y="0"/>
                  </a:moveTo>
                  <a:lnTo>
                    <a:pt x="2" y="0"/>
                  </a:lnTo>
                  <a:lnTo>
                    <a:pt x="0" y="2"/>
                  </a:lnTo>
                  <a:lnTo>
                    <a:pt x="0" y="0"/>
                  </a:lnTo>
                  <a:close/>
                </a:path>
              </a:pathLst>
            </a:custGeom>
            <a:noFill/>
            <a:ln w="3175">
              <a:solidFill>
                <a:schemeClr val="bg1"/>
              </a:solidFill>
              <a:prstDash val="sysDot"/>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lang="de-DE" sz="2400">
                <a:solidFill>
                  <a:srgbClr val="000000"/>
                </a:solidFill>
                <a:cs typeface="Arial" charset="0"/>
              </a:endParaRPr>
            </a:p>
          </p:txBody>
        </p:sp>
        <p:sp>
          <p:nvSpPr>
            <p:cNvPr id="14801" name="Freeform 2883"/>
            <p:cNvSpPr>
              <a:spLocks/>
            </p:cNvSpPr>
            <p:nvPr/>
          </p:nvSpPr>
          <p:spPr bwMode="auto">
            <a:xfrm>
              <a:off x="6824227" y="3017558"/>
              <a:ext cx="2619" cy="1310"/>
            </a:xfrm>
            <a:custGeom>
              <a:avLst/>
              <a:gdLst>
                <a:gd name="T0" fmla="*/ 2147483647 w 2"/>
                <a:gd name="T1" fmla="*/ 0 h 2"/>
                <a:gd name="T2" fmla="*/ 2147483647 w 2"/>
                <a:gd name="T3" fmla="*/ 2147483647 h 2"/>
                <a:gd name="T4" fmla="*/ 2147483647 w 2"/>
                <a:gd name="T5" fmla="*/ 0 h 2"/>
                <a:gd name="T6" fmla="*/ 0 w 2"/>
                <a:gd name="T7" fmla="*/ 0 h 2"/>
                <a:gd name="T8" fmla="*/ 2147483647 w 2"/>
                <a:gd name="T9" fmla="*/ 0 h 2"/>
                <a:gd name="T10" fmla="*/ 0 60000 65536"/>
                <a:gd name="T11" fmla="*/ 0 60000 65536"/>
                <a:gd name="T12" fmla="*/ 0 60000 65536"/>
                <a:gd name="T13" fmla="*/ 0 60000 65536"/>
                <a:gd name="T14" fmla="*/ 0 60000 65536"/>
                <a:gd name="T15" fmla="*/ 0 w 2"/>
                <a:gd name="T16" fmla="*/ 0 h 2"/>
                <a:gd name="T17" fmla="*/ 2 w 2"/>
                <a:gd name="T18" fmla="*/ 2 h 2"/>
              </a:gdLst>
              <a:ahLst/>
              <a:cxnLst>
                <a:cxn ang="T10">
                  <a:pos x="T0" y="T1"/>
                </a:cxn>
                <a:cxn ang="T11">
                  <a:pos x="T2" y="T3"/>
                </a:cxn>
                <a:cxn ang="T12">
                  <a:pos x="T4" y="T5"/>
                </a:cxn>
                <a:cxn ang="T13">
                  <a:pos x="T6" y="T7"/>
                </a:cxn>
                <a:cxn ang="T14">
                  <a:pos x="T8" y="T9"/>
                </a:cxn>
              </a:cxnLst>
              <a:rect l="T15" t="T16" r="T17" b="T18"/>
              <a:pathLst>
                <a:path w="2" h="2">
                  <a:moveTo>
                    <a:pt x="2" y="0"/>
                  </a:moveTo>
                  <a:lnTo>
                    <a:pt x="2" y="2"/>
                  </a:lnTo>
                  <a:lnTo>
                    <a:pt x="2" y="0"/>
                  </a:lnTo>
                  <a:lnTo>
                    <a:pt x="0" y="0"/>
                  </a:lnTo>
                  <a:lnTo>
                    <a:pt x="2" y="0"/>
                  </a:lnTo>
                  <a:close/>
                </a:path>
              </a:pathLst>
            </a:custGeom>
            <a:noFill/>
            <a:ln w="3175">
              <a:solidFill>
                <a:schemeClr val="bg1"/>
              </a:solidFill>
              <a:prstDash val="sysDot"/>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lang="de-DE" sz="2400">
                <a:solidFill>
                  <a:srgbClr val="000000"/>
                </a:solidFill>
                <a:cs typeface="Arial" charset="0"/>
              </a:endParaRPr>
            </a:p>
          </p:txBody>
        </p:sp>
        <p:sp>
          <p:nvSpPr>
            <p:cNvPr id="14802" name="Freeform 2884"/>
            <p:cNvSpPr>
              <a:spLocks/>
            </p:cNvSpPr>
            <p:nvPr/>
          </p:nvSpPr>
          <p:spPr bwMode="auto">
            <a:xfrm>
              <a:off x="6821609" y="3017558"/>
              <a:ext cx="5238" cy="2619"/>
            </a:xfrm>
            <a:custGeom>
              <a:avLst/>
              <a:gdLst>
                <a:gd name="T0" fmla="*/ 2147483647 w 4"/>
                <a:gd name="T1" fmla="*/ 2147483647 h 4"/>
                <a:gd name="T2" fmla="*/ 0 w 4"/>
                <a:gd name="T3" fmla="*/ 2147483647 h 4"/>
                <a:gd name="T4" fmla="*/ 0 w 4"/>
                <a:gd name="T5" fmla="*/ 2147483647 h 4"/>
                <a:gd name="T6" fmla="*/ 2147483647 w 4"/>
                <a:gd name="T7" fmla="*/ 0 h 4"/>
                <a:gd name="T8" fmla="*/ 2147483647 w 4"/>
                <a:gd name="T9" fmla="*/ 2147483647 h 4"/>
                <a:gd name="T10" fmla="*/ 2147483647 w 4"/>
                <a:gd name="T11" fmla="*/ 2147483647 h 4"/>
                <a:gd name="T12" fmla="*/ 2147483647 w 4"/>
                <a:gd name="T13" fmla="*/ 2147483647 h 4"/>
                <a:gd name="T14" fmla="*/ 0 60000 65536"/>
                <a:gd name="T15" fmla="*/ 0 60000 65536"/>
                <a:gd name="T16" fmla="*/ 0 60000 65536"/>
                <a:gd name="T17" fmla="*/ 0 60000 65536"/>
                <a:gd name="T18" fmla="*/ 0 60000 65536"/>
                <a:gd name="T19" fmla="*/ 0 60000 65536"/>
                <a:gd name="T20" fmla="*/ 0 60000 65536"/>
                <a:gd name="T21" fmla="*/ 0 w 4"/>
                <a:gd name="T22" fmla="*/ 0 h 4"/>
                <a:gd name="T23" fmla="*/ 4 w 4"/>
                <a:gd name="T24" fmla="*/ 4 h 4"/>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4" h="4">
                  <a:moveTo>
                    <a:pt x="2" y="4"/>
                  </a:moveTo>
                  <a:lnTo>
                    <a:pt x="0" y="4"/>
                  </a:lnTo>
                  <a:lnTo>
                    <a:pt x="0" y="2"/>
                  </a:lnTo>
                  <a:lnTo>
                    <a:pt x="2" y="0"/>
                  </a:lnTo>
                  <a:lnTo>
                    <a:pt x="4" y="2"/>
                  </a:lnTo>
                  <a:lnTo>
                    <a:pt x="4" y="4"/>
                  </a:lnTo>
                  <a:lnTo>
                    <a:pt x="2" y="4"/>
                  </a:lnTo>
                  <a:close/>
                </a:path>
              </a:pathLst>
            </a:custGeom>
            <a:noFill/>
            <a:ln w="3175">
              <a:solidFill>
                <a:schemeClr val="bg1"/>
              </a:solidFill>
              <a:prstDash val="sysDot"/>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lang="de-DE" sz="2400">
                <a:solidFill>
                  <a:srgbClr val="000000"/>
                </a:solidFill>
                <a:cs typeface="Arial" charset="0"/>
              </a:endParaRPr>
            </a:p>
          </p:txBody>
        </p:sp>
        <p:sp>
          <p:nvSpPr>
            <p:cNvPr id="14803" name="Freeform 2885"/>
            <p:cNvSpPr>
              <a:spLocks/>
            </p:cNvSpPr>
            <p:nvPr/>
          </p:nvSpPr>
          <p:spPr bwMode="auto">
            <a:xfrm>
              <a:off x="6195722" y="3018867"/>
              <a:ext cx="768611" cy="555180"/>
            </a:xfrm>
            <a:custGeom>
              <a:avLst/>
              <a:gdLst>
                <a:gd name="T0" fmla="*/ 2147483647 w 836"/>
                <a:gd name="T1" fmla="*/ 2147483647 h 673"/>
                <a:gd name="T2" fmla="*/ 2147483647 w 836"/>
                <a:gd name="T3" fmla="*/ 2147483647 h 673"/>
                <a:gd name="T4" fmla="*/ 2147483647 w 836"/>
                <a:gd name="T5" fmla="*/ 2147483647 h 673"/>
                <a:gd name="T6" fmla="*/ 2147483647 w 836"/>
                <a:gd name="T7" fmla="*/ 2147483647 h 673"/>
                <a:gd name="T8" fmla="*/ 2147483647 w 836"/>
                <a:gd name="T9" fmla="*/ 2147483647 h 673"/>
                <a:gd name="T10" fmla="*/ 2147483647 w 836"/>
                <a:gd name="T11" fmla="*/ 2147483647 h 673"/>
                <a:gd name="T12" fmla="*/ 2147483647 w 836"/>
                <a:gd name="T13" fmla="*/ 2147483647 h 673"/>
                <a:gd name="T14" fmla="*/ 2147483647 w 836"/>
                <a:gd name="T15" fmla="*/ 2147483647 h 673"/>
                <a:gd name="T16" fmla="*/ 2147483647 w 836"/>
                <a:gd name="T17" fmla="*/ 2147483647 h 673"/>
                <a:gd name="T18" fmla="*/ 2147483647 w 836"/>
                <a:gd name="T19" fmla="*/ 2147483647 h 673"/>
                <a:gd name="T20" fmla="*/ 2147483647 w 836"/>
                <a:gd name="T21" fmla="*/ 2147483647 h 673"/>
                <a:gd name="T22" fmla="*/ 2147483647 w 836"/>
                <a:gd name="T23" fmla="*/ 2147483647 h 673"/>
                <a:gd name="T24" fmla="*/ 2147483647 w 836"/>
                <a:gd name="T25" fmla="*/ 2147483647 h 673"/>
                <a:gd name="T26" fmla="*/ 2147483647 w 836"/>
                <a:gd name="T27" fmla="*/ 2147483647 h 673"/>
                <a:gd name="T28" fmla="*/ 2147483647 w 836"/>
                <a:gd name="T29" fmla="*/ 2147483647 h 673"/>
                <a:gd name="T30" fmla="*/ 2147483647 w 836"/>
                <a:gd name="T31" fmla="*/ 2147483647 h 673"/>
                <a:gd name="T32" fmla="*/ 2147483647 w 836"/>
                <a:gd name="T33" fmla="*/ 2147483647 h 673"/>
                <a:gd name="T34" fmla="*/ 2147483647 w 836"/>
                <a:gd name="T35" fmla="*/ 2147483647 h 673"/>
                <a:gd name="T36" fmla="*/ 2147483647 w 836"/>
                <a:gd name="T37" fmla="*/ 2147483647 h 673"/>
                <a:gd name="T38" fmla="*/ 2147483647 w 836"/>
                <a:gd name="T39" fmla="*/ 2147483647 h 673"/>
                <a:gd name="T40" fmla="*/ 2147483647 w 836"/>
                <a:gd name="T41" fmla="*/ 2147483647 h 673"/>
                <a:gd name="T42" fmla="*/ 2147483647 w 836"/>
                <a:gd name="T43" fmla="*/ 2147483647 h 673"/>
                <a:gd name="T44" fmla="*/ 2147483647 w 836"/>
                <a:gd name="T45" fmla="*/ 2147483647 h 673"/>
                <a:gd name="T46" fmla="*/ 2147483647 w 836"/>
                <a:gd name="T47" fmla="*/ 2147483647 h 673"/>
                <a:gd name="T48" fmla="*/ 2147483647 w 836"/>
                <a:gd name="T49" fmla="*/ 2147483647 h 673"/>
                <a:gd name="T50" fmla="*/ 2147483647 w 836"/>
                <a:gd name="T51" fmla="*/ 2147483647 h 673"/>
                <a:gd name="T52" fmla="*/ 2147483647 w 836"/>
                <a:gd name="T53" fmla="*/ 2147483647 h 673"/>
                <a:gd name="T54" fmla="*/ 2147483647 w 836"/>
                <a:gd name="T55" fmla="*/ 2147483647 h 673"/>
                <a:gd name="T56" fmla="*/ 2147483647 w 836"/>
                <a:gd name="T57" fmla="*/ 2147483647 h 673"/>
                <a:gd name="T58" fmla="*/ 2147483647 w 836"/>
                <a:gd name="T59" fmla="*/ 2147483647 h 673"/>
                <a:gd name="T60" fmla="*/ 2147483647 w 836"/>
                <a:gd name="T61" fmla="*/ 2147483647 h 673"/>
                <a:gd name="T62" fmla="*/ 2147483647 w 836"/>
                <a:gd name="T63" fmla="*/ 2147483647 h 673"/>
                <a:gd name="T64" fmla="*/ 2147483647 w 836"/>
                <a:gd name="T65" fmla="*/ 2147483647 h 673"/>
                <a:gd name="T66" fmla="*/ 2147483647 w 836"/>
                <a:gd name="T67" fmla="*/ 2147483647 h 673"/>
                <a:gd name="T68" fmla="*/ 2147483647 w 836"/>
                <a:gd name="T69" fmla="*/ 2147483647 h 673"/>
                <a:gd name="T70" fmla="*/ 2147483647 w 836"/>
                <a:gd name="T71" fmla="*/ 2147483647 h 673"/>
                <a:gd name="T72" fmla="*/ 2147483647 w 836"/>
                <a:gd name="T73" fmla="*/ 2147483647 h 673"/>
                <a:gd name="T74" fmla="*/ 2147483647 w 836"/>
                <a:gd name="T75" fmla="*/ 2147483647 h 673"/>
                <a:gd name="T76" fmla="*/ 2147483647 w 836"/>
                <a:gd name="T77" fmla="*/ 2147483647 h 673"/>
                <a:gd name="T78" fmla="*/ 2147483647 w 836"/>
                <a:gd name="T79" fmla="*/ 2147483647 h 673"/>
                <a:gd name="T80" fmla="*/ 2147483647 w 836"/>
                <a:gd name="T81" fmla="*/ 2147483647 h 673"/>
                <a:gd name="T82" fmla="*/ 2147483647 w 836"/>
                <a:gd name="T83" fmla="*/ 2147483647 h 673"/>
                <a:gd name="T84" fmla="*/ 2147483647 w 836"/>
                <a:gd name="T85" fmla="*/ 2147483647 h 673"/>
                <a:gd name="T86" fmla="*/ 2147483647 w 836"/>
                <a:gd name="T87" fmla="*/ 2147483647 h 673"/>
                <a:gd name="T88" fmla="*/ 2147483647 w 836"/>
                <a:gd name="T89" fmla="*/ 2147483647 h 673"/>
                <a:gd name="T90" fmla="*/ 2147483647 w 836"/>
                <a:gd name="T91" fmla="*/ 2147483647 h 673"/>
                <a:gd name="T92" fmla="*/ 2147483647 w 836"/>
                <a:gd name="T93" fmla="*/ 2147483647 h 673"/>
                <a:gd name="T94" fmla="*/ 2147483647 w 836"/>
                <a:gd name="T95" fmla="*/ 2147483647 h 673"/>
                <a:gd name="T96" fmla="*/ 2147483647 w 836"/>
                <a:gd name="T97" fmla="*/ 2147483647 h 673"/>
                <a:gd name="T98" fmla="*/ 2147483647 w 836"/>
                <a:gd name="T99" fmla="*/ 2147483647 h 673"/>
                <a:gd name="T100" fmla="*/ 2147483647 w 836"/>
                <a:gd name="T101" fmla="*/ 2147483647 h 673"/>
                <a:gd name="T102" fmla="*/ 2147483647 w 836"/>
                <a:gd name="T103" fmla="*/ 2147483647 h 673"/>
                <a:gd name="T104" fmla="*/ 2147483647 w 836"/>
                <a:gd name="T105" fmla="*/ 2147483647 h 673"/>
                <a:gd name="T106" fmla="*/ 2147483647 w 836"/>
                <a:gd name="T107" fmla="*/ 2147483647 h 673"/>
                <a:gd name="T108" fmla="*/ 2147483647 w 836"/>
                <a:gd name="T109" fmla="*/ 2147483647 h 673"/>
                <a:gd name="T110" fmla="*/ 2147483647 w 836"/>
                <a:gd name="T111" fmla="*/ 2147483647 h 673"/>
                <a:gd name="T112" fmla="*/ 2147483647 w 836"/>
                <a:gd name="T113" fmla="*/ 2147483647 h 673"/>
                <a:gd name="T114" fmla="*/ 2147483647 w 836"/>
                <a:gd name="T115" fmla="*/ 2147483647 h 673"/>
                <a:gd name="T116" fmla="*/ 2147483647 w 836"/>
                <a:gd name="T117" fmla="*/ 2147483647 h 673"/>
                <a:gd name="T118" fmla="*/ 2147483647 w 836"/>
                <a:gd name="T119" fmla="*/ 2147483647 h 673"/>
                <a:gd name="T120" fmla="*/ 2147483647 w 836"/>
                <a:gd name="T121" fmla="*/ 2147483647 h 673"/>
                <a:gd name="T122" fmla="*/ 2147483647 w 836"/>
                <a:gd name="T123" fmla="*/ 2147483647 h 673"/>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w 836"/>
                <a:gd name="T187" fmla="*/ 0 h 673"/>
                <a:gd name="T188" fmla="*/ 836 w 836"/>
                <a:gd name="T189" fmla="*/ 673 h 673"/>
              </a:gdLst>
              <a:ahLst/>
              <a:cxnLst>
                <a:cxn ang="T124">
                  <a:pos x="T0" y="T1"/>
                </a:cxn>
                <a:cxn ang="T125">
                  <a:pos x="T2" y="T3"/>
                </a:cxn>
                <a:cxn ang="T126">
                  <a:pos x="T4" y="T5"/>
                </a:cxn>
                <a:cxn ang="T127">
                  <a:pos x="T6" y="T7"/>
                </a:cxn>
                <a:cxn ang="T128">
                  <a:pos x="T8" y="T9"/>
                </a:cxn>
                <a:cxn ang="T129">
                  <a:pos x="T10" y="T11"/>
                </a:cxn>
                <a:cxn ang="T130">
                  <a:pos x="T12" y="T13"/>
                </a:cxn>
                <a:cxn ang="T131">
                  <a:pos x="T14" y="T15"/>
                </a:cxn>
                <a:cxn ang="T132">
                  <a:pos x="T16" y="T17"/>
                </a:cxn>
                <a:cxn ang="T133">
                  <a:pos x="T18" y="T19"/>
                </a:cxn>
                <a:cxn ang="T134">
                  <a:pos x="T20" y="T21"/>
                </a:cxn>
                <a:cxn ang="T135">
                  <a:pos x="T22" y="T23"/>
                </a:cxn>
                <a:cxn ang="T136">
                  <a:pos x="T24" y="T25"/>
                </a:cxn>
                <a:cxn ang="T137">
                  <a:pos x="T26" y="T27"/>
                </a:cxn>
                <a:cxn ang="T138">
                  <a:pos x="T28" y="T29"/>
                </a:cxn>
                <a:cxn ang="T139">
                  <a:pos x="T30" y="T31"/>
                </a:cxn>
                <a:cxn ang="T140">
                  <a:pos x="T32" y="T33"/>
                </a:cxn>
                <a:cxn ang="T141">
                  <a:pos x="T34" y="T35"/>
                </a:cxn>
                <a:cxn ang="T142">
                  <a:pos x="T36" y="T37"/>
                </a:cxn>
                <a:cxn ang="T143">
                  <a:pos x="T38" y="T39"/>
                </a:cxn>
                <a:cxn ang="T144">
                  <a:pos x="T40" y="T41"/>
                </a:cxn>
                <a:cxn ang="T145">
                  <a:pos x="T42" y="T43"/>
                </a:cxn>
                <a:cxn ang="T146">
                  <a:pos x="T44" y="T45"/>
                </a:cxn>
                <a:cxn ang="T147">
                  <a:pos x="T46" y="T47"/>
                </a:cxn>
                <a:cxn ang="T148">
                  <a:pos x="T48" y="T49"/>
                </a:cxn>
                <a:cxn ang="T149">
                  <a:pos x="T50" y="T51"/>
                </a:cxn>
                <a:cxn ang="T150">
                  <a:pos x="T52" y="T53"/>
                </a:cxn>
                <a:cxn ang="T151">
                  <a:pos x="T54" y="T55"/>
                </a:cxn>
                <a:cxn ang="T152">
                  <a:pos x="T56" y="T57"/>
                </a:cxn>
                <a:cxn ang="T153">
                  <a:pos x="T58" y="T59"/>
                </a:cxn>
                <a:cxn ang="T154">
                  <a:pos x="T60" y="T61"/>
                </a:cxn>
                <a:cxn ang="T155">
                  <a:pos x="T62" y="T63"/>
                </a:cxn>
                <a:cxn ang="T156">
                  <a:pos x="T64" y="T65"/>
                </a:cxn>
                <a:cxn ang="T157">
                  <a:pos x="T66" y="T67"/>
                </a:cxn>
                <a:cxn ang="T158">
                  <a:pos x="T68" y="T69"/>
                </a:cxn>
                <a:cxn ang="T159">
                  <a:pos x="T70" y="T71"/>
                </a:cxn>
                <a:cxn ang="T160">
                  <a:pos x="T72" y="T73"/>
                </a:cxn>
                <a:cxn ang="T161">
                  <a:pos x="T74" y="T75"/>
                </a:cxn>
                <a:cxn ang="T162">
                  <a:pos x="T76" y="T77"/>
                </a:cxn>
                <a:cxn ang="T163">
                  <a:pos x="T78" y="T79"/>
                </a:cxn>
                <a:cxn ang="T164">
                  <a:pos x="T80" y="T81"/>
                </a:cxn>
                <a:cxn ang="T165">
                  <a:pos x="T82" y="T83"/>
                </a:cxn>
                <a:cxn ang="T166">
                  <a:pos x="T84" y="T85"/>
                </a:cxn>
                <a:cxn ang="T167">
                  <a:pos x="T86" y="T87"/>
                </a:cxn>
                <a:cxn ang="T168">
                  <a:pos x="T88" y="T89"/>
                </a:cxn>
                <a:cxn ang="T169">
                  <a:pos x="T90" y="T91"/>
                </a:cxn>
                <a:cxn ang="T170">
                  <a:pos x="T92" y="T93"/>
                </a:cxn>
                <a:cxn ang="T171">
                  <a:pos x="T94" y="T95"/>
                </a:cxn>
                <a:cxn ang="T172">
                  <a:pos x="T96" y="T97"/>
                </a:cxn>
                <a:cxn ang="T173">
                  <a:pos x="T98" y="T99"/>
                </a:cxn>
                <a:cxn ang="T174">
                  <a:pos x="T100" y="T101"/>
                </a:cxn>
                <a:cxn ang="T175">
                  <a:pos x="T102" y="T103"/>
                </a:cxn>
                <a:cxn ang="T176">
                  <a:pos x="T104" y="T105"/>
                </a:cxn>
                <a:cxn ang="T177">
                  <a:pos x="T106" y="T107"/>
                </a:cxn>
                <a:cxn ang="T178">
                  <a:pos x="T108" y="T109"/>
                </a:cxn>
                <a:cxn ang="T179">
                  <a:pos x="T110" y="T111"/>
                </a:cxn>
                <a:cxn ang="T180">
                  <a:pos x="T112" y="T113"/>
                </a:cxn>
                <a:cxn ang="T181">
                  <a:pos x="T114" y="T115"/>
                </a:cxn>
                <a:cxn ang="T182">
                  <a:pos x="T116" y="T117"/>
                </a:cxn>
                <a:cxn ang="T183">
                  <a:pos x="T118" y="T119"/>
                </a:cxn>
                <a:cxn ang="T184">
                  <a:pos x="T120" y="T121"/>
                </a:cxn>
                <a:cxn ang="T185">
                  <a:pos x="T122" y="T123"/>
                </a:cxn>
              </a:cxnLst>
              <a:rect l="T186" t="T187" r="T188" b="T189"/>
              <a:pathLst>
                <a:path w="836" h="673">
                  <a:moveTo>
                    <a:pt x="558" y="673"/>
                  </a:moveTo>
                  <a:lnTo>
                    <a:pt x="558" y="671"/>
                  </a:lnTo>
                  <a:lnTo>
                    <a:pt x="556" y="671"/>
                  </a:lnTo>
                  <a:lnTo>
                    <a:pt x="558" y="671"/>
                  </a:lnTo>
                  <a:lnTo>
                    <a:pt x="558" y="669"/>
                  </a:lnTo>
                  <a:lnTo>
                    <a:pt x="558" y="667"/>
                  </a:lnTo>
                  <a:lnTo>
                    <a:pt x="556" y="667"/>
                  </a:lnTo>
                  <a:lnTo>
                    <a:pt x="554" y="667"/>
                  </a:lnTo>
                  <a:lnTo>
                    <a:pt x="554" y="663"/>
                  </a:lnTo>
                  <a:lnTo>
                    <a:pt x="556" y="663"/>
                  </a:lnTo>
                  <a:lnTo>
                    <a:pt x="554" y="663"/>
                  </a:lnTo>
                  <a:lnTo>
                    <a:pt x="554" y="661"/>
                  </a:lnTo>
                  <a:lnTo>
                    <a:pt x="552" y="663"/>
                  </a:lnTo>
                  <a:lnTo>
                    <a:pt x="550" y="663"/>
                  </a:lnTo>
                  <a:lnTo>
                    <a:pt x="548" y="659"/>
                  </a:lnTo>
                  <a:lnTo>
                    <a:pt x="550" y="657"/>
                  </a:lnTo>
                  <a:lnTo>
                    <a:pt x="552" y="657"/>
                  </a:lnTo>
                  <a:lnTo>
                    <a:pt x="554" y="655"/>
                  </a:lnTo>
                  <a:lnTo>
                    <a:pt x="554" y="653"/>
                  </a:lnTo>
                  <a:lnTo>
                    <a:pt x="554" y="651"/>
                  </a:lnTo>
                  <a:lnTo>
                    <a:pt x="550" y="651"/>
                  </a:lnTo>
                  <a:lnTo>
                    <a:pt x="548" y="655"/>
                  </a:lnTo>
                  <a:lnTo>
                    <a:pt x="542" y="659"/>
                  </a:lnTo>
                  <a:lnTo>
                    <a:pt x="540" y="659"/>
                  </a:lnTo>
                  <a:lnTo>
                    <a:pt x="538" y="659"/>
                  </a:lnTo>
                  <a:lnTo>
                    <a:pt x="538" y="655"/>
                  </a:lnTo>
                  <a:lnTo>
                    <a:pt x="540" y="655"/>
                  </a:lnTo>
                  <a:lnTo>
                    <a:pt x="542" y="655"/>
                  </a:lnTo>
                  <a:lnTo>
                    <a:pt x="548" y="651"/>
                  </a:lnTo>
                  <a:lnTo>
                    <a:pt x="548" y="649"/>
                  </a:lnTo>
                  <a:lnTo>
                    <a:pt x="548" y="647"/>
                  </a:lnTo>
                  <a:lnTo>
                    <a:pt x="548" y="643"/>
                  </a:lnTo>
                  <a:lnTo>
                    <a:pt x="546" y="643"/>
                  </a:lnTo>
                  <a:lnTo>
                    <a:pt x="544" y="643"/>
                  </a:lnTo>
                  <a:lnTo>
                    <a:pt x="542" y="645"/>
                  </a:lnTo>
                  <a:lnTo>
                    <a:pt x="542" y="647"/>
                  </a:lnTo>
                  <a:lnTo>
                    <a:pt x="540" y="647"/>
                  </a:lnTo>
                  <a:lnTo>
                    <a:pt x="536" y="649"/>
                  </a:lnTo>
                  <a:lnTo>
                    <a:pt x="534" y="649"/>
                  </a:lnTo>
                  <a:lnTo>
                    <a:pt x="532" y="649"/>
                  </a:lnTo>
                  <a:lnTo>
                    <a:pt x="532" y="651"/>
                  </a:lnTo>
                  <a:lnTo>
                    <a:pt x="534" y="651"/>
                  </a:lnTo>
                  <a:lnTo>
                    <a:pt x="536" y="651"/>
                  </a:lnTo>
                  <a:lnTo>
                    <a:pt x="538" y="649"/>
                  </a:lnTo>
                  <a:lnTo>
                    <a:pt x="540" y="649"/>
                  </a:lnTo>
                  <a:lnTo>
                    <a:pt x="540" y="651"/>
                  </a:lnTo>
                  <a:lnTo>
                    <a:pt x="538" y="651"/>
                  </a:lnTo>
                  <a:lnTo>
                    <a:pt x="536" y="653"/>
                  </a:lnTo>
                  <a:lnTo>
                    <a:pt x="534" y="653"/>
                  </a:lnTo>
                  <a:lnTo>
                    <a:pt x="532" y="653"/>
                  </a:lnTo>
                  <a:lnTo>
                    <a:pt x="530" y="653"/>
                  </a:lnTo>
                  <a:lnTo>
                    <a:pt x="530" y="655"/>
                  </a:lnTo>
                  <a:lnTo>
                    <a:pt x="522" y="657"/>
                  </a:lnTo>
                  <a:lnTo>
                    <a:pt x="522" y="659"/>
                  </a:lnTo>
                  <a:lnTo>
                    <a:pt x="520" y="659"/>
                  </a:lnTo>
                  <a:lnTo>
                    <a:pt x="516" y="661"/>
                  </a:lnTo>
                  <a:lnTo>
                    <a:pt x="516" y="663"/>
                  </a:lnTo>
                  <a:lnTo>
                    <a:pt x="514" y="663"/>
                  </a:lnTo>
                  <a:lnTo>
                    <a:pt x="512" y="663"/>
                  </a:lnTo>
                  <a:lnTo>
                    <a:pt x="512" y="665"/>
                  </a:lnTo>
                  <a:lnTo>
                    <a:pt x="510" y="665"/>
                  </a:lnTo>
                  <a:lnTo>
                    <a:pt x="508" y="667"/>
                  </a:lnTo>
                  <a:lnTo>
                    <a:pt x="508" y="665"/>
                  </a:lnTo>
                  <a:lnTo>
                    <a:pt x="506" y="665"/>
                  </a:lnTo>
                  <a:lnTo>
                    <a:pt x="502" y="663"/>
                  </a:lnTo>
                  <a:lnTo>
                    <a:pt x="502" y="661"/>
                  </a:lnTo>
                  <a:lnTo>
                    <a:pt x="500" y="661"/>
                  </a:lnTo>
                  <a:lnTo>
                    <a:pt x="498" y="661"/>
                  </a:lnTo>
                  <a:lnTo>
                    <a:pt x="496" y="659"/>
                  </a:lnTo>
                  <a:lnTo>
                    <a:pt x="496" y="657"/>
                  </a:lnTo>
                  <a:lnTo>
                    <a:pt x="494" y="657"/>
                  </a:lnTo>
                  <a:lnTo>
                    <a:pt x="492" y="655"/>
                  </a:lnTo>
                  <a:lnTo>
                    <a:pt x="490" y="655"/>
                  </a:lnTo>
                  <a:lnTo>
                    <a:pt x="488" y="655"/>
                  </a:lnTo>
                  <a:lnTo>
                    <a:pt x="486" y="655"/>
                  </a:lnTo>
                  <a:lnTo>
                    <a:pt x="484" y="653"/>
                  </a:lnTo>
                  <a:lnTo>
                    <a:pt x="482" y="653"/>
                  </a:lnTo>
                  <a:lnTo>
                    <a:pt x="480" y="653"/>
                  </a:lnTo>
                  <a:lnTo>
                    <a:pt x="478" y="653"/>
                  </a:lnTo>
                  <a:lnTo>
                    <a:pt x="476" y="653"/>
                  </a:lnTo>
                  <a:lnTo>
                    <a:pt x="476" y="655"/>
                  </a:lnTo>
                  <a:lnTo>
                    <a:pt x="476" y="657"/>
                  </a:lnTo>
                  <a:lnTo>
                    <a:pt x="474" y="657"/>
                  </a:lnTo>
                  <a:lnTo>
                    <a:pt x="472" y="655"/>
                  </a:lnTo>
                  <a:lnTo>
                    <a:pt x="472" y="653"/>
                  </a:lnTo>
                  <a:lnTo>
                    <a:pt x="472" y="651"/>
                  </a:lnTo>
                  <a:lnTo>
                    <a:pt x="470" y="651"/>
                  </a:lnTo>
                  <a:lnTo>
                    <a:pt x="470" y="649"/>
                  </a:lnTo>
                  <a:lnTo>
                    <a:pt x="468" y="649"/>
                  </a:lnTo>
                  <a:lnTo>
                    <a:pt x="468" y="647"/>
                  </a:lnTo>
                  <a:lnTo>
                    <a:pt x="466" y="647"/>
                  </a:lnTo>
                  <a:lnTo>
                    <a:pt x="464" y="647"/>
                  </a:lnTo>
                  <a:lnTo>
                    <a:pt x="462" y="647"/>
                  </a:lnTo>
                  <a:lnTo>
                    <a:pt x="460" y="647"/>
                  </a:lnTo>
                  <a:lnTo>
                    <a:pt x="460" y="643"/>
                  </a:lnTo>
                  <a:lnTo>
                    <a:pt x="460" y="641"/>
                  </a:lnTo>
                  <a:lnTo>
                    <a:pt x="460" y="639"/>
                  </a:lnTo>
                  <a:lnTo>
                    <a:pt x="458" y="635"/>
                  </a:lnTo>
                  <a:lnTo>
                    <a:pt x="458" y="633"/>
                  </a:lnTo>
                  <a:lnTo>
                    <a:pt x="456" y="633"/>
                  </a:lnTo>
                  <a:lnTo>
                    <a:pt x="456" y="629"/>
                  </a:lnTo>
                  <a:lnTo>
                    <a:pt x="456" y="627"/>
                  </a:lnTo>
                  <a:lnTo>
                    <a:pt x="456" y="625"/>
                  </a:lnTo>
                  <a:lnTo>
                    <a:pt x="458" y="625"/>
                  </a:lnTo>
                  <a:lnTo>
                    <a:pt x="458" y="621"/>
                  </a:lnTo>
                  <a:lnTo>
                    <a:pt x="460" y="621"/>
                  </a:lnTo>
                  <a:lnTo>
                    <a:pt x="460" y="619"/>
                  </a:lnTo>
                  <a:lnTo>
                    <a:pt x="462" y="617"/>
                  </a:lnTo>
                  <a:lnTo>
                    <a:pt x="462" y="615"/>
                  </a:lnTo>
                  <a:lnTo>
                    <a:pt x="462" y="613"/>
                  </a:lnTo>
                  <a:lnTo>
                    <a:pt x="464" y="613"/>
                  </a:lnTo>
                  <a:lnTo>
                    <a:pt x="464" y="605"/>
                  </a:lnTo>
                  <a:lnTo>
                    <a:pt x="462" y="601"/>
                  </a:lnTo>
                  <a:lnTo>
                    <a:pt x="462" y="599"/>
                  </a:lnTo>
                  <a:lnTo>
                    <a:pt x="462" y="597"/>
                  </a:lnTo>
                  <a:lnTo>
                    <a:pt x="462" y="595"/>
                  </a:lnTo>
                  <a:lnTo>
                    <a:pt x="460" y="595"/>
                  </a:lnTo>
                  <a:lnTo>
                    <a:pt x="460" y="593"/>
                  </a:lnTo>
                  <a:lnTo>
                    <a:pt x="460" y="591"/>
                  </a:lnTo>
                  <a:lnTo>
                    <a:pt x="462" y="595"/>
                  </a:lnTo>
                  <a:lnTo>
                    <a:pt x="462" y="597"/>
                  </a:lnTo>
                  <a:lnTo>
                    <a:pt x="464" y="597"/>
                  </a:lnTo>
                  <a:lnTo>
                    <a:pt x="464" y="599"/>
                  </a:lnTo>
                  <a:lnTo>
                    <a:pt x="464" y="601"/>
                  </a:lnTo>
                  <a:lnTo>
                    <a:pt x="464" y="603"/>
                  </a:lnTo>
                  <a:lnTo>
                    <a:pt x="464" y="605"/>
                  </a:lnTo>
                  <a:lnTo>
                    <a:pt x="464" y="603"/>
                  </a:lnTo>
                  <a:lnTo>
                    <a:pt x="464" y="599"/>
                  </a:lnTo>
                  <a:lnTo>
                    <a:pt x="464" y="597"/>
                  </a:lnTo>
                  <a:lnTo>
                    <a:pt x="462" y="593"/>
                  </a:lnTo>
                  <a:lnTo>
                    <a:pt x="460" y="591"/>
                  </a:lnTo>
                  <a:lnTo>
                    <a:pt x="460" y="589"/>
                  </a:lnTo>
                  <a:lnTo>
                    <a:pt x="460" y="587"/>
                  </a:lnTo>
                  <a:lnTo>
                    <a:pt x="462" y="587"/>
                  </a:lnTo>
                  <a:lnTo>
                    <a:pt x="464" y="587"/>
                  </a:lnTo>
                  <a:lnTo>
                    <a:pt x="464" y="589"/>
                  </a:lnTo>
                  <a:lnTo>
                    <a:pt x="462" y="589"/>
                  </a:lnTo>
                  <a:lnTo>
                    <a:pt x="462" y="591"/>
                  </a:lnTo>
                  <a:lnTo>
                    <a:pt x="464" y="591"/>
                  </a:lnTo>
                  <a:lnTo>
                    <a:pt x="466" y="589"/>
                  </a:lnTo>
                  <a:lnTo>
                    <a:pt x="466" y="587"/>
                  </a:lnTo>
                  <a:lnTo>
                    <a:pt x="468" y="585"/>
                  </a:lnTo>
                  <a:lnTo>
                    <a:pt x="468" y="583"/>
                  </a:lnTo>
                  <a:lnTo>
                    <a:pt x="466" y="583"/>
                  </a:lnTo>
                  <a:lnTo>
                    <a:pt x="464" y="583"/>
                  </a:lnTo>
                  <a:lnTo>
                    <a:pt x="462" y="583"/>
                  </a:lnTo>
                  <a:lnTo>
                    <a:pt x="462" y="585"/>
                  </a:lnTo>
                  <a:lnTo>
                    <a:pt x="462" y="583"/>
                  </a:lnTo>
                  <a:lnTo>
                    <a:pt x="460" y="583"/>
                  </a:lnTo>
                  <a:lnTo>
                    <a:pt x="460" y="585"/>
                  </a:lnTo>
                  <a:lnTo>
                    <a:pt x="460" y="587"/>
                  </a:lnTo>
                  <a:lnTo>
                    <a:pt x="460" y="589"/>
                  </a:lnTo>
                  <a:lnTo>
                    <a:pt x="458" y="589"/>
                  </a:lnTo>
                  <a:lnTo>
                    <a:pt x="458" y="587"/>
                  </a:lnTo>
                  <a:lnTo>
                    <a:pt x="456" y="587"/>
                  </a:lnTo>
                  <a:lnTo>
                    <a:pt x="454" y="587"/>
                  </a:lnTo>
                  <a:lnTo>
                    <a:pt x="454" y="589"/>
                  </a:lnTo>
                  <a:lnTo>
                    <a:pt x="452" y="589"/>
                  </a:lnTo>
                  <a:lnTo>
                    <a:pt x="450" y="591"/>
                  </a:lnTo>
                  <a:lnTo>
                    <a:pt x="442" y="591"/>
                  </a:lnTo>
                  <a:lnTo>
                    <a:pt x="442" y="589"/>
                  </a:lnTo>
                  <a:lnTo>
                    <a:pt x="442" y="587"/>
                  </a:lnTo>
                  <a:lnTo>
                    <a:pt x="444" y="587"/>
                  </a:lnTo>
                  <a:lnTo>
                    <a:pt x="446" y="587"/>
                  </a:lnTo>
                  <a:lnTo>
                    <a:pt x="450" y="583"/>
                  </a:lnTo>
                  <a:lnTo>
                    <a:pt x="452" y="583"/>
                  </a:lnTo>
                  <a:lnTo>
                    <a:pt x="454" y="581"/>
                  </a:lnTo>
                  <a:lnTo>
                    <a:pt x="454" y="579"/>
                  </a:lnTo>
                  <a:lnTo>
                    <a:pt x="454" y="577"/>
                  </a:lnTo>
                  <a:lnTo>
                    <a:pt x="456" y="577"/>
                  </a:lnTo>
                  <a:lnTo>
                    <a:pt x="456" y="575"/>
                  </a:lnTo>
                  <a:lnTo>
                    <a:pt x="458" y="573"/>
                  </a:lnTo>
                  <a:lnTo>
                    <a:pt x="458" y="571"/>
                  </a:lnTo>
                  <a:lnTo>
                    <a:pt x="460" y="571"/>
                  </a:lnTo>
                  <a:lnTo>
                    <a:pt x="460" y="569"/>
                  </a:lnTo>
                  <a:lnTo>
                    <a:pt x="460" y="567"/>
                  </a:lnTo>
                  <a:lnTo>
                    <a:pt x="458" y="565"/>
                  </a:lnTo>
                  <a:lnTo>
                    <a:pt x="458" y="563"/>
                  </a:lnTo>
                  <a:lnTo>
                    <a:pt x="458" y="561"/>
                  </a:lnTo>
                  <a:lnTo>
                    <a:pt x="458" y="559"/>
                  </a:lnTo>
                  <a:lnTo>
                    <a:pt x="458" y="557"/>
                  </a:lnTo>
                  <a:lnTo>
                    <a:pt x="458" y="555"/>
                  </a:lnTo>
                  <a:lnTo>
                    <a:pt x="456" y="557"/>
                  </a:lnTo>
                  <a:lnTo>
                    <a:pt x="456" y="559"/>
                  </a:lnTo>
                  <a:lnTo>
                    <a:pt x="454" y="559"/>
                  </a:lnTo>
                  <a:lnTo>
                    <a:pt x="456" y="559"/>
                  </a:lnTo>
                  <a:lnTo>
                    <a:pt x="454" y="559"/>
                  </a:lnTo>
                  <a:lnTo>
                    <a:pt x="454" y="561"/>
                  </a:lnTo>
                  <a:lnTo>
                    <a:pt x="452" y="561"/>
                  </a:lnTo>
                  <a:lnTo>
                    <a:pt x="452" y="563"/>
                  </a:lnTo>
                  <a:lnTo>
                    <a:pt x="450" y="565"/>
                  </a:lnTo>
                  <a:lnTo>
                    <a:pt x="448" y="567"/>
                  </a:lnTo>
                  <a:lnTo>
                    <a:pt x="448" y="569"/>
                  </a:lnTo>
                  <a:lnTo>
                    <a:pt x="446" y="573"/>
                  </a:lnTo>
                  <a:lnTo>
                    <a:pt x="444" y="573"/>
                  </a:lnTo>
                  <a:lnTo>
                    <a:pt x="440" y="575"/>
                  </a:lnTo>
                  <a:lnTo>
                    <a:pt x="440" y="577"/>
                  </a:lnTo>
                  <a:lnTo>
                    <a:pt x="438" y="579"/>
                  </a:lnTo>
                  <a:lnTo>
                    <a:pt x="436" y="579"/>
                  </a:lnTo>
                  <a:lnTo>
                    <a:pt x="436" y="577"/>
                  </a:lnTo>
                  <a:lnTo>
                    <a:pt x="434" y="577"/>
                  </a:lnTo>
                  <a:lnTo>
                    <a:pt x="428" y="579"/>
                  </a:lnTo>
                  <a:lnTo>
                    <a:pt x="428" y="581"/>
                  </a:lnTo>
                  <a:lnTo>
                    <a:pt x="426" y="581"/>
                  </a:lnTo>
                  <a:lnTo>
                    <a:pt x="424" y="581"/>
                  </a:lnTo>
                  <a:lnTo>
                    <a:pt x="424" y="579"/>
                  </a:lnTo>
                  <a:lnTo>
                    <a:pt x="424" y="581"/>
                  </a:lnTo>
                  <a:lnTo>
                    <a:pt x="422" y="581"/>
                  </a:lnTo>
                  <a:lnTo>
                    <a:pt x="420" y="581"/>
                  </a:lnTo>
                  <a:lnTo>
                    <a:pt x="420" y="579"/>
                  </a:lnTo>
                  <a:lnTo>
                    <a:pt x="422" y="579"/>
                  </a:lnTo>
                  <a:lnTo>
                    <a:pt x="422" y="577"/>
                  </a:lnTo>
                  <a:lnTo>
                    <a:pt x="424" y="577"/>
                  </a:lnTo>
                  <a:lnTo>
                    <a:pt x="424" y="575"/>
                  </a:lnTo>
                  <a:lnTo>
                    <a:pt x="426" y="573"/>
                  </a:lnTo>
                  <a:lnTo>
                    <a:pt x="428" y="573"/>
                  </a:lnTo>
                  <a:lnTo>
                    <a:pt x="430" y="573"/>
                  </a:lnTo>
                  <a:lnTo>
                    <a:pt x="432" y="573"/>
                  </a:lnTo>
                  <a:lnTo>
                    <a:pt x="434" y="573"/>
                  </a:lnTo>
                  <a:lnTo>
                    <a:pt x="436" y="573"/>
                  </a:lnTo>
                  <a:lnTo>
                    <a:pt x="440" y="567"/>
                  </a:lnTo>
                  <a:lnTo>
                    <a:pt x="442" y="563"/>
                  </a:lnTo>
                  <a:lnTo>
                    <a:pt x="444" y="559"/>
                  </a:lnTo>
                  <a:lnTo>
                    <a:pt x="444" y="557"/>
                  </a:lnTo>
                  <a:lnTo>
                    <a:pt x="444" y="555"/>
                  </a:lnTo>
                  <a:lnTo>
                    <a:pt x="446" y="555"/>
                  </a:lnTo>
                  <a:lnTo>
                    <a:pt x="448" y="555"/>
                  </a:lnTo>
                  <a:lnTo>
                    <a:pt x="448" y="553"/>
                  </a:lnTo>
                  <a:lnTo>
                    <a:pt x="450" y="551"/>
                  </a:lnTo>
                  <a:lnTo>
                    <a:pt x="450" y="549"/>
                  </a:lnTo>
                  <a:lnTo>
                    <a:pt x="452" y="549"/>
                  </a:lnTo>
                  <a:lnTo>
                    <a:pt x="456" y="545"/>
                  </a:lnTo>
                  <a:lnTo>
                    <a:pt x="460" y="543"/>
                  </a:lnTo>
                  <a:lnTo>
                    <a:pt x="460" y="541"/>
                  </a:lnTo>
                  <a:lnTo>
                    <a:pt x="460" y="539"/>
                  </a:lnTo>
                  <a:lnTo>
                    <a:pt x="460" y="537"/>
                  </a:lnTo>
                  <a:lnTo>
                    <a:pt x="460" y="535"/>
                  </a:lnTo>
                  <a:lnTo>
                    <a:pt x="460" y="533"/>
                  </a:lnTo>
                  <a:lnTo>
                    <a:pt x="462" y="533"/>
                  </a:lnTo>
                  <a:lnTo>
                    <a:pt x="462" y="531"/>
                  </a:lnTo>
                  <a:lnTo>
                    <a:pt x="464" y="531"/>
                  </a:lnTo>
                  <a:lnTo>
                    <a:pt x="466" y="531"/>
                  </a:lnTo>
                  <a:lnTo>
                    <a:pt x="466" y="529"/>
                  </a:lnTo>
                  <a:lnTo>
                    <a:pt x="466" y="527"/>
                  </a:lnTo>
                  <a:lnTo>
                    <a:pt x="466" y="523"/>
                  </a:lnTo>
                  <a:lnTo>
                    <a:pt x="466" y="521"/>
                  </a:lnTo>
                  <a:lnTo>
                    <a:pt x="468" y="519"/>
                  </a:lnTo>
                  <a:lnTo>
                    <a:pt x="468" y="517"/>
                  </a:lnTo>
                  <a:lnTo>
                    <a:pt x="466" y="517"/>
                  </a:lnTo>
                  <a:lnTo>
                    <a:pt x="466" y="519"/>
                  </a:lnTo>
                  <a:lnTo>
                    <a:pt x="464" y="521"/>
                  </a:lnTo>
                  <a:lnTo>
                    <a:pt x="466" y="521"/>
                  </a:lnTo>
                  <a:lnTo>
                    <a:pt x="466" y="523"/>
                  </a:lnTo>
                  <a:lnTo>
                    <a:pt x="464" y="525"/>
                  </a:lnTo>
                  <a:lnTo>
                    <a:pt x="462" y="527"/>
                  </a:lnTo>
                  <a:lnTo>
                    <a:pt x="460" y="527"/>
                  </a:lnTo>
                  <a:lnTo>
                    <a:pt x="456" y="531"/>
                  </a:lnTo>
                  <a:lnTo>
                    <a:pt x="452" y="535"/>
                  </a:lnTo>
                  <a:lnTo>
                    <a:pt x="452" y="537"/>
                  </a:lnTo>
                  <a:lnTo>
                    <a:pt x="450" y="537"/>
                  </a:lnTo>
                  <a:lnTo>
                    <a:pt x="448" y="541"/>
                  </a:lnTo>
                  <a:lnTo>
                    <a:pt x="446" y="543"/>
                  </a:lnTo>
                  <a:lnTo>
                    <a:pt x="444" y="545"/>
                  </a:lnTo>
                  <a:lnTo>
                    <a:pt x="440" y="545"/>
                  </a:lnTo>
                  <a:lnTo>
                    <a:pt x="440" y="543"/>
                  </a:lnTo>
                  <a:lnTo>
                    <a:pt x="438" y="545"/>
                  </a:lnTo>
                  <a:lnTo>
                    <a:pt x="438" y="547"/>
                  </a:lnTo>
                  <a:lnTo>
                    <a:pt x="436" y="547"/>
                  </a:lnTo>
                  <a:lnTo>
                    <a:pt x="432" y="549"/>
                  </a:lnTo>
                  <a:lnTo>
                    <a:pt x="430" y="551"/>
                  </a:lnTo>
                  <a:lnTo>
                    <a:pt x="424" y="553"/>
                  </a:lnTo>
                  <a:lnTo>
                    <a:pt x="422" y="553"/>
                  </a:lnTo>
                  <a:lnTo>
                    <a:pt x="422" y="555"/>
                  </a:lnTo>
                  <a:lnTo>
                    <a:pt x="422" y="557"/>
                  </a:lnTo>
                  <a:lnTo>
                    <a:pt x="420" y="557"/>
                  </a:lnTo>
                  <a:lnTo>
                    <a:pt x="418" y="559"/>
                  </a:lnTo>
                  <a:lnTo>
                    <a:pt x="416" y="561"/>
                  </a:lnTo>
                  <a:lnTo>
                    <a:pt x="412" y="563"/>
                  </a:lnTo>
                  <a:lnTo>
                    <a:pt x="412" y="565"/>
                  </a:lnTo>
                  <a:lnTo>
                    <a:pt x="408" y="567"/>
                  </a:lnTo>
                  <a:lnTo>
                    <a:pt x="406" y="571"/>
                  </a:lnTo>
                  <a:lnTo>
                    <a:pt x="406" y="573"/>
                  </a:lnTo>
                  <a:lnTo>
                    <a:pt x="406" y="571"/>
                  </a:lnTo>
                  <a:lnTo>
                    <a:pt x="408" y="571"/>
                  </a:lnTo>
                  <a:lnTo>
                    <a:pt x="410" y="571"/>
                  </a:lnTo>
                  <a:lnTo>
                    <a:pt x="410" y="569"/>
                  </a:lnTo>
                  <a:lnTo>
                    <a:pt x="410" y="571"/>
                  </a:lnTo>
                  <a:lnTo>
                    <a:pt x="408" y="575"/>
                  </a:lnTo>
                  <a:lnTo>
                    <a:pt x="406" y="575"/>
                  </a:lnTo>
                  <a:lnTo>
                    <a:pt x="406" y="573"/>
                  </a:lnTo>
                  <a:lnTo>
                    <a:pt x="404" y="573"/>
                  </a:lnTo>
                  <a:lnTo>
                    <a:pt x="402" y="573"/>
                  </a:lnTo>
                  <a:lnTo>
                    <a:pt x="400" y="573"/>
                  </a:lnTo>
                  <a:lnTo>
                    <a:pt x="400" y="571"/>
                  </a:lnTo>
                  <a:lnTo>
                    <a:pt x="398" y="567"/>
                  </a:lnTo>
                  <a:lnTo>
                    <a:pt x="396" y="565"/>
                  </a:lnTo>
                  <a:lnTo>
                    <a:pt x="394" y="567"/>
                  </a:lnTo>
                  <a:lnTo>
                    <a:pt x="394" y="565"/>
                  </a:lnTo>
                  <a:lnTo>
                    <a:pt x="396" y="565"/>
                  </a:lnTo>
                  <a:lnTo>
                    <a:pt x="398" y="563"/>
                  </a:lnTo>
                  <a:lnTo>
                    <a:pt x="396" y="563"/>
                  </a:lnTo>
                  <a:lnTo>
                    <a:pt x="396" y="565"/>
                  </a:lnTo>
                  <a:lnTo>
                    <a:pt x="398" y="567"/>
                  </a:lnTo>
                  <a:lnTo>
                    <a:pt x="400" y="567"/>
                  </a:lnTo>
                  <a:lnTo>
                    <a:pt x="402" y="567"/>
                  </a:lnTo>
                  <a:lnTo>
                    <a:pt x="400" y="567"/>
                  </a:lnTo>
                  <a:lnTo>
                    <a:pt x="400" y="565"/>
                  </a:lnTo>
                  <a:lnTo>
                    <a:pt x="400" y="563"/>
                  </a:lnTo>
                  <a:lnTo>
                    <a:pt x="402" y="559"/>
                  </a:lnTo>
                  <a:lnTo>
                    <a:pt x="402" y="557"/>
                  </a:lnTo>
                  <a:lnTo>
                    <a:pt x="402" y="555"/>
                  </a:lnTo>
                  <a:lnTo>
                    <a:pt x="404" y="553"/>
                  </a:lnTo>
                  <a:lnTo>
                    <a:pt x="404" y="551"/>
                  </a:lnTo>
                  <a:lnTo>
                    <a:pt x="402" y="549"/>
                  </a:lnTo>
                  <a:lnTo>
                    <a:pt x="402" y="547"/>
                  </a:lnTo>
                  <a:lnTo>
                    <a:pt x="400" y="545"/>
                  </a:lnTo>
                  <a:lnTo>
                    <a:pt x="398" y="543"/>
                  </a:lnTo>
                  <a:lnTo>
                    <a:pt x="400" y="541"/>
                  </a:lnTo>
                  <a:lnTo>
                    <a:pt x="400" y="539"/>
                  </a:lnTo>
                  <a:lnTo>
                    <a:pt x="400" y="537"/>
                  </a:lnTo>
                  <a:lnTo>
                    <a:pt x="402" y="535"/>
                  </a:lnTo>
                  <a:lnTo>
                    <a:pt x="400" y="531"/>
                  </a:lnTo>
                  <a:lnTo>
                    <a:pt x="398" y="531"/>
                  </a:lnTo>
                  <a:lnTo>
                    <a:pt x="394" y="531"/>
                  </a:lnTo>
                  <a:lnTo>
                    <a:pt x="392" y="533"/>
                  </a:lnTo>
                  <a:lnTo>
                    <a:pt x="392" y="531"/>
                  </a:lnTo>
                  <a:lnTo>
                    <a:pt x="392" y="529"/>
                  </a:lnTo>
                  <a:lnTo>
                    <a:pt x="392" y="527"/>
                  </a:lnTo>
                  <a:lnTo>
                    <a:pt x="392" y="525"/>
                  </a:lnTo>
                  <a:lnTo>
                    <a:pt x="392" y="523"/>
                  </a:lnTo>
                  <a:lnTo>
                    <a:pt x="394" y="523"/>
                  </a:lnTo>
                  <a:lnTo>
                    <a:pt x="394" y="525"/>
                  </a:lnTo>
                  <a:lnTo>
                    <a:pt x="394" y="523"/>
                  </a:lnTo>
                  <a:lnTo>
                    <a:pt x="396" y="523"/>
                  </a:lnTo>
                  <a:lnTo>
                    <a:pt x="398" y="521"/>
                  </a:lnTo>
                  <a:lnTo>
                    <a:pt x="398" y="519"/>
                  </a:lnTo>
                  <a:lnTo>
                    <a:pt x="398" y="517"/>
                  </a:lnTo>
                  <a:lnTo>
                    <a:pt x="396" y="515"/>
                  </a:lnTo>
                  <a:lnTo>
                    <a:pt x="392" y="517"/>
                  </a:lnTo>
                  <a:lnTo>
                    <a:pt x="390" y="517"/>
                  </a:lnTo>
                  <a:lnTo>
                    <a:pt x="390" y="515"/>
                  </a:lnTo>
                  <a:lnTo>
                    <a:pt x="392" y="515"/>
                  </a:lnTo>
                  <a:lnTo>
                    <a:pt x="394" y="515"/>
                  </a:lnTo>
                  <a:lnTo>
                    <a:pt x="392" y="513"/>
                  </a:lnTo>
                  <a:lnTo>
                    <a:pt x="392" y="511"/>
                  </a:lnTo>
                  <a:lnTo>
                    <a:pt x="390" y="509"/>
                  </a:lnTo>
                  <a:lnTo>
                    <a:pt x="390" y="507"/>
                  </a:lnTo>
                  <a:lnTo>
                    <a:pt x="388" y="507"/>
                  </a:lnTo>
                  <a:lnTo>
                    <a:pt x="388" y="509"/>
                  </a:lnTo>
                  <a:lnTo>
                    <a:pt x="386" y="509"/>
                  </a:lnTo>
                  <a:lnTo>
                    <a:pt x="384" y="509"/>
                  </a:lnTo>
                  <a:lnTo>
                    <a:pt x="380" y="509"/>
                  </a:lnTo>
                  <a:lnTo>
                    <a:pt x="378" y="509"/>
                  </a:lnTo>
                  <a:lnTo>
                    <a:pt x="378" y="507"/>
                  </a:lnTo>
                  <a:lnTo>
                    <a:pt x="376" y="507"/>
                  </a:lnTo>
                  <a:lnTo>
                    <a:pt x="374" y="505"/>
                  </a:lnTo>
                  <a:lnTo>
                    <a:pt x="374" y="503"/>
                  </a:lnTo>
                  <a:lnTo>
                    <a:pt x="372" y="503"/>
                  </a:lnTo>
                  <a:lnTo>
                    <a:pt x="370" y="503"/>
                  </a:lnTo>
                  <a:lnTo>
                    <a:pt x="368" y="503"/>
                  </a:lnTo>
                  <a:lnTo>
                    <a:pt x="366" y="503"/>
                  </a:lnTo>
                  <a:lnTo>
                    <a:pt x="366" y="505"/>
                  </a:lnTo>
                  <a:lnTo>
                    <a:pt x="364" y="505"/>
                  </a:lnTo>
                  <a:lnTo>
                    <a:pt x="362" y="505"/>
                  </a:lnTo>
                  <a:lnTo>
                    <a:pt x="362" y="503"/>
                  </a:lnTo>
                  <a:lnTo>
                    <a:pt x="360" y="501"/>
                  </a:lnTo>
                  <a:lnTo>
                    <a:pt x="358" y="499"/>
                  </a:lnTo>
                  <a:lnTo>
                    <a:pt x="356" y="497"/>
                  </a:lnTo>
                  <a:lnTo>
                    <a:pt x="354" y="497"/>
                  </a:lnTo>
                  <a:lnTo>
                    <a:pt x="352" y="495"/>
                  </a:lnTo>
                  <a:lnTo>
                    <a:pt x="350" y="493"/>
                  </a:lnTo>
                  <a:lnTo>
                    <a:pt x="348" y="493"/>
                  </a:lnTo>
                  <a:lnTo>
                    <a:pt x="346" y="491"/>
                  </a:lnTo>
                  <a:lnTo>
                    <a:pt x="344" y="491"/>
                  </a:lnTo>
                  <a:lnTo>
                    <a:pt x="344" y="493"/>
                  </a:lnTo>
                  <a:lnTo>
                    <a:pt x="342" y="493"/>
                  </a:lnTo>
                  <a:lnTo>
                    <a:pt x="338" y="495"/>
                  </a:lnTo>
                  <a:lnTo>
                    <a:pt x="336" y="495"/>
                  </a:lnTo>
                  <a:lnTo>
                    <a:pt x="334" y="495"/>
                  </a:lnTo>
                  <a:lnTo>
                    <a:pt x="326" y="493"/>
                  </a:lnTo>
                  <a:lnTo>
                    <a:pt x="326" y="495"/>
                  </a:lnTo>
                  <a:lnTo>
                    <a:pt x="324" y="495"/>
                  </a:lnTo>
                  <a:lnTo>
                    <a:pt x="320" y="495"/>
                  </a:lnTo>
                  <a:lnTo>
                    <a:pt x="318" y="495"/>
                  </a:lnTo>
                  <a:lnTo>
                    <a:pt x="316" y="495"/>
                  </a:lnTo>
                  <a:lnTo>
                    <a:pt x="312" y="495"/>
                  </a:lnTo>
                  <a:lnTo>
                    <a:pt x="306" y="497"/>
                  </a:lnTo>
                  <a:lnTo>
                    <a:pt x="302" y="497"/>
                  </a:lnTo>
                  <a:lnTo>
                    <a:pt x="300" y="497"/>
                  </a:lnTo>
                  <a:lnTo>
                    <a:pt x="296" y="499"/>
                  </a:lnTo>
                  <a:lnTo>
                    <a:pt x="294" y="499"/>
                  </a:lnTo>
                  <a:lnTo>
                    <a:pt x="290" y="501"/>
                  </a:lnTo>
                  <a:lnTo>
                    <a:pt x="282" y="505"/>
                  </a:lnTo>
                  <a:lnTo>
                    <a:pt x="278" y="507"/>
                  </a:lnTo>
                  <a:lnTo>
                    <a:pt x="276" y="507"/>
                  </a:lnTo>
                  <a:lnTo>
                    <a:pt x="272" y="507"/>
                  </a:lnTo>
                  <a:lnTo>
                    <a:pt x="270" y="507"/>
                  </a:lnTo>
                  <a:lnTo>
                    <a:pt x="268" y="509"/>
                  </a:lnTo>
                  <a:lnTo>
                    <a:pt x="264" y="511"/>
                  </a:lnTo>
                  <a:lnTo>
                    <a:pt x="262" y="511"/>
                  </a:lnTo>
                  <a:lnTo>
                    <a:pt x="260" y="511"/>
                  </a:lnTo>
                  <a:lnTo>
                    <a:pt x="258" y="511"/>
                  </a:lnTo>
                  <a:lnTo>
                    <a:pt x="256" y="511"/>
                  </a:lnTo>
                  <a:lnTo>
                    <a:pt x="250" y="513"/>
                  </a:lnTo>
                  <a:lnTo>
                    <a:pt x="248" y="513"/>
                  </a:lnTo>
                  <a:lnTo>
                    <a:pt x="244" y="511"/>
                  </a:lnTo>
                  <a:lnTo>
                    <a:pt x="242" y="511"/>
                  </a:lnTo>
                  <a:lnTo>
                    <a:pt x="240" y="511"/>
                  </a:lnTo>
                  <a:lnTo>
                    <a:pt x="238" y="511"/>
                  </a:lnTo>
                  <a:lnTo>
                    <a:pt x="236" y="511"/>
                  </a:lnTo>
                  <a:lnTo>
                    <a:pt x="234" y="511"/>
                  </a:lnTo>
                  <a:lnTo>
                    <a:pt x="230" y="513"/>
                  </a:lnTo>
                  <a:lnTo>
                    <a:pt x="226" y="515"/>
                  </a:lnTo>
                  <a:lnTo>
                    <a:pt x="226" y="517"/>
                  </a:lnTo>
                  <a:lnTo>
                    <a:pt x="224" y="517"/>
                  </a:lnTo>
                  <a:lnTo>
                    <a:pt x="222" y="519"/>
                  </a:lnTo>
                  <a:lnTo>
                    <a:pt x="220" y="519"/>
                  </a:lnTo>
                  <a:lnTo>
                    <a:pt x="218" y="519"/>
                  </a:lnTo>
                  <a:lnTo>
                    <a:pt x="212" y="523"/>
                  </a:lnTo>
                  <a:lnTo>
                    <a:pt x="210" y="523"/>
                  </a:lnTo>
                  <a:lnTo>
                    <a:pt x="210" y="525"/>
                  </a:lnTo>
                  <a:lnTo>
                    <a:pt x="208" y="525"/>
                  </a:lnTo>
                  <a:lnTo>
                    <a:pt x="206" y="525"/>
                  </a:lnTo>
                  <a:lnTo>
                    <a:pt x="204" y="525"/>
                  </a:lnTo>
                  <a:lnTo>
                    <a:pt x="202" y="525"/>
                  </a:lnTo>
                  <a:lnTo>
                    <a:pt x="200" y="525"/>
                  </a:lnTo>
                  <a:lnTo>
                    <a:pt x="198" y="525"/>
                  </a:lnTo>
                  <a:lnTo>
                    <a:pt x="196" y="527"/>
                  </a:lnTo>
                  <a:lnTo>
                    <a:pt x="192" y="529"/>
                  </a:lnTo>
                  <a:lnTo>
                    <a:pt x="190" y="531"/>
                  </a:lnTo>
                  <a:lnTo>
                    <a:pt x="186" y="537"/>
                  </a:lnTo>
                  <a:lnTo>
                    <a:pt x="184" y="541"/>
                  </a:lnTo>
                  <a:lnTo>
                    <a:pt x="182" y="541"/>
                  </a:lnTo>
                  <a:lnTo>
                    <a:pt x="180" y="543"/>
                  </a:lnTo>
                  <a:lnTo>
                    <a:pt x="178" y="543"/>
                  </a:lnTo>
                  <a:lnTo>
                    <a:pt x="178" y="545"/>
                  </a:lnTo>
                  <a:lnTo>
                    <a:pt x="176" y="545"/>
                  </a:lnTo>
                  <a:lnTo>
                    <a:pt x="176" y="547"/>
                  </a:lnTo>
                  <a:lnTo>
                    <a:pt x="174" y="547"/>
                  </a:lnTo>
                  <a:lnTo>
                    <a:pt x="172" y="549"/>
                  </a:lnTo>
                  <a:lnTo>
                    <a:pt x="170" y="549"/>
                  </a:lnTo>
                  <a:lnTo>
                    <a:pt x="168" y="549"/>
                  </a:lnTo>
                  <a:lnTo>
                    <a:pt x="168" y="551"/>
                  </a:lnTo>
                  <a:lnTo>
                    <a:pt x="166" y="551"/>
                  </a:lnTo>
                  <a:lnTo>
                    <a:pt x="164" y="553"/>
                  </a:lnTo>
                  <a:lnTo>
                    <a:pt x="164" y="551"/>
                  </a:lnTo>
                  <a:lnTo>
                    <a:pt x="164" y="549"/>
                  </a:lnTo>
                  <a:lnTo>
                    <a:pt x="162" y="549"/>
                  </a:lnTo>
                  <a:lnTo>
                    <a:pt x="160" y="549"/>
                  </a:lnTo>
                  <a:lnTo>
                    <a:pt x="158" y="549"/>
                  </a:lnTo>
                  <a:lnTo>
                    <a:pt x="156" y="549"/>
                  </a:lnTo>
                  <a:lnTo>
                    <a:pt x="154" y="549"/>
                  </a:lnTo>
                  <a:lnTo>
                    <a:pt x="152" y="549"/>
                  </a:lnTo>
                  <a:lnTo>
                    <a:pt x="150" y="549"/>
                  </a:lnTo>
                  <a:lnTo>
                    <a:pt x="148" y="549"/>
                  </a:lnTo>
                  <a:lnTo>
                    <a:pt x="148" y="551"/>
                  </a:lnTo>
                  <a:lnTo>
                    <a:pt x="146" y="551"/>
                  </a:lnTo>
                  <a:lnTo>
                    <a:pt x="146" y="553"/>
                  </a:lnTo>
                  <a:lnTo>
                    <a:pt x="144" y="553"/>
                  </a:lnTo>
                  <a:lnTo>
                    <a:pt x="142" y="553"/>
                  </a:lnTo>
                  <a:lnTo>
                    <a:pt x="142" y="551"/>
                  </a:lnTo>
                  <a:lnTo>
                    <a:pt x="142" y="549"/>
                  </a:lnTo>
                  <a:lnTo>
                    <a:pt x="142" y="547"/>
                  </a:lnTo>
                  <a:lnTo>
                    <a:pt x="140" y="547"/>
                  </a:lnTo>
                  <a:lnTo>
                    <a:pt x="140" y="549"/>
                  </a:lnTo>
                  <a:lnTo>
                    <a:pt x="138" y="549"/>
                  </a:lnTo>
                  <a:lnTo>
                    <a:pt x="136" y="549"/>
                  </a:lnTo>
                  <a:lnTo>
                    <a:pt x="134" y="549"/>
                  </a:lnTo>
                  <a:lnTo>
                    <a:pt x="132" y="547"/>
                  </a:lnTo>
                  <a:lnTo>
                    <a:pt x="130" y="547"/>
                  </a:lnTo>
                  <a:lnTo>
                    <a:pt x="128" y="547"/>
                  </a:lnTo>
                  <a:lnTo>
                    <a:pt x="126" y="547"/>
                  </a:lnTo>
                  <a:lnTo>
                    <a:pt x="124" y="549"/>
                  </a:lnTo>
                  <a:lnTo>
                    <a:pt x="122" y="549"/>
                  </a:lnTo>
                  <a:lnTo>
                    <a:pt x="120" y="549"/>
                  </a:lnTo>
                  <a:lnTo>
                    <a:pt x="118" y="549"/>
                  </a:lnTo>
                  <a:lnTo>
                    <a:pt x="116" y="549"/>
                  </a:lnTo>
                  <a:lnTo>
                    <a:pt x="112" y="549"/>
                  </a:lnTo>
                  <a:lnTo>
                    <a:pt x="112" y="551"/>
                  </a:lnTo>
                  <a:lnTo>
                    <a:pt x="110" y="551"/>
                  </a:lnTo>
                  <a:lnTo>
                    <a:pt x="108" y="551"/>
                  </a:lnTo>
                  <a:lnTo>
                    <a:pt x="106" y="551"/>
                  </a:lnTo>
                  <a:lnTo>
                    <a:pt x="102" y="549"/>
                  </a:lnTo>
                  <a:lnTo>
                    <a:pt x="102" y="551"/>
                  </a:lnTo>
                  <a:lnTo>
                    <a:pt x="98" y="551"/>
                  </a:lnTo>
                  <a:lnTo>
                    <a:pt x="96" y="551"/>
                  </a:lnTo>
                  <a:lnTo>
                    <a:pt x="96" y="553"/>
                  </a:lnTo>
                  <a:lnTo>
                    <a:pt x="94" y="553"/>
                  </a:lnTo>
                  <a:lnTo>
                    <a:pt x="92" y="553"/>
                  </a:lnTo>
                  <a:lnTo>
                    <a:pt x="92" y="555"/>
                  </a:lnTo>
                  <a:lnTo>
                    <a:pt x="90" y="555"/>
                  </a:lnTo>
                  <a:lnTo>
                    <a:pt x="88" y="559"/>
                  </a:lnTo>
                  <a:lnTo>
                    <a:pt x="86" y="559"/>
                  </a:lnTo>
                  <a:lnTo>
                    <a:pt x="86" y="561"/>
                  </a:lnTo>
                  <a:lnTo>
                    <a:pt x="82" y="563"/>
                  </a:lnTo>
                  <a:lnTo>
                    <a:pt x="80" y="565"/>
                  </a:lnTo>
                  <a:lnTo>
                    <a:pt x="80" y="563"/>
                  </a:lnTo>
                  <a:lnTo>
                    <a:pt x="78" y="563"/>
                  </a:lnTo>
                  <a:lnTo>
                    <a:pt x="76" y="563"/>
                  </a:lnTo>
                  <a:lnTo>
                    <a:pt x="72" y="565"/>
                  </a:lnTo>
                  <a:lnTo>
                    <a:pt x="72" y="567"/>
                  </a:lnTo>
                  <a:lnTo>
                    <a:pt x="70" y="567"/>
                  </a:lnTo>
                  <a:lnTo>
                    <a:pt x="68" y="569"/>
                  </a:lnTo>
                  <a:lnTo>
                    <a:pt x="66" y="569"/>
                  </a:lnTo>
                  <a:lnTo>
                    <a:pt x="64" y="569"/>
                  </a:lnTo>
                  <a:lnTo>
                    <a:pt x="64" y="571"/>
                  </a:lnTo>
                  <a:lnTo>
                    <a:pt x="62" y="571"/>
                  </a:lnTo>
                  <a:lnTo>
                    <a:pt x="62" y="573"/>
                  </a:lnTo>
                  <a:lnTo>
                    <a:pt x="58" y="573"/>
                  </a:lnTo>
                  <a:lnTo>
                    <a:pt x="54" y="575"/>
                  </a:lnTo>
                  <a:lnTo>
                    <a:pt x="48" y="575"/>
                  </a:lnTo>
                  <a:lnTo>
                    <a:pt x="48" y="577"/>
                  </a:lnTo>
                  <a:lnTo>
                    <a:pt x="50" y="577"/>
                  </a:lnTo>
                  <a:lnTo>
                    <a:pt x="52" y="577"/>
                  </a:lnTo>
                  <a:lnTo>
                    <a:pt x="50" y="577"/>
                  </a:lnTo>
                  <a:lnTo>
                    <a:pt x="48" y="577"/>
                  </a:lnTo>
                  <a:lnTo>
                    <a:pt x="46" y="575"/>
                  </a:lnTo>
                  <a:lnTo>
                    <a:pt x="44" y="575"/>
                  </a:lnTo>
                  <a:lnTo>
                    <a:pt x="44" y="577"/>
                  </a:lnTo>
                  <a:lnTo>
                    <a:pt x="42" y="577"/>
                  </a:lnTo>
                  <a:lnTo>
                    <a:pt x="38" y="575"/>
                  </a:lnTo>
                  <a:lnTo>
                    <a:pt x="36" y="575"/>
                  </a:lnTo>
                  <a:lnTo>
                    <a:pt x="30" y="575"/>
                  </a:lnTo>
                  <a:lnTo>
                    <a:pt x="28" y="575"/>
                  </a:lnTo>
                  <a:lnTo>
                    <a:pt x="26" y="575"/>
                  </a:lnTo>
                  <a:lnTo>
                    <a:pt x="22" y="575"/>
                  </a:lnTo>
                  <a:lnTo>
                    <a:pt x="22" y="573"/>
                  </a:lnTo>
                  <a:lnTo>
                    <a:pt x="20" y="573"/>
                  </a:lnTo>
                  <a:lnTo>
                    <a:pt x="18" y="573"/>
                  </a:lnTo>
                  <a:lnTo>
                    <a:pt x="16" y="573"/>
                  </a:lnTo>
                  <a:lnTo>
                    <a:pt x="14" y="571"/>
                  </a:lnTo>
                  <a:lnTo>
                    <a:pt x="14" y="569"/>
                  </a:lnTo>
                  <a:lnTo>
                    <a:pt x="14" y="567"/>
                  </a:lnTo>
                  <a:lnTo>
                    <a:pt x="12" y="567"/>
                  </a:lnTo>
                  <a:lnTo>
                    <a:pt x="12" y="565"/>
                  </a:lnTo>
                  <a:lnTo>
                    <a:pt x="10" y="563"/>
                  </a:lnTo>
                  <a:lnTo>
                    <a:pt x="8" y="561"/>
                  </a:lnTo>
                  <a:lnTo>
                    <a:pt x="6" y="561"/>
                  </a:lnTo>
                  <a:lnTo>
                    <a:pt x="6" y="559"/>
                  </a:lnTo>
                  <a:lnTo>
                    <a:pt x="4" y="559"/>
                  </a:lnTo>
                  <a:lnTo>
                    <a:pt x="2" y="559"/>
                  </a:lnTo>
                  <a:lnTo>
                    <a:pt x="2" y="561"/>
                  </a:lnTo>
                  <a:lnTo>
                    <a:pt x="0" y="559"/>
                  </a:lnTo>
                  <a:lnTo>
                    <a:pt x="0" y="557"/>
                  </a:lnTo>
                  <a:lnTo>
                    <a:pt x="0" y="555"/>
                  </a:lnTo>
                  <a:lnTo>
                    <a:pt x="2" y="553"/>
                  </a:lnTo>
                  <a:lnTo>
                    <a:pt x="2" y="549"/>
                  </a:lnTo>
                  <a:lnTo>
                    <a:pt x="4" y="545"/>
                  </a:lnTo>
                  <a:lnTo>
                    <a:pt x="6" y="541"/>
                  </a:lnTo>
                  <a:lnTo>
                    <a:pt x="6" y="539"/>
                  </a:lnTo>
                  <a:lnTo>
                    <a:pt x="8" y="541"/>
                  </a:lnTo>
                  <a:lnTo>
                    <a:pt x="8" y="543"/>
                  </a:lnTo>
                  <a:lnTo>
                    <a:pt x="10" y="543"/>
                  </a:lnTo>
                  <a:lnTo>
                    <a:pt x="12" y="543"/>
                  </a:lnTo>
                  <a:lnTo>
                    <a:pt x="14" y="543"/>
                  </a:lnTo>
                  <a:lnTo>
                    <a:pt x="14" y="541"/>
                  </a:lnTo>
                  <a:lnTo>
                    <a:pt x="22" y="535"/>
                  </a:lnTo>
                  <a:lnTo>
                    <a:pt x="24" y="535"/>
                  </a:lnTo>
                  <a:lnTo>
                    <a:pt x="24" y="533"/>
                  </a:lnTo>
                  <a:lnTo>
                    <a:pt x="26" y="527"/>
                  </a:lnTo>
                  <a:lnTo>
                    <a:pt x="26" y="525"/>
                  </a:lnTo>
                  <a:lnTo>
                    <a:pt x="26" y="521"/>
                  </a:lnTo>
                  <a:lnTo>
                    <a:pt x="28" y="519"/>
                  </a:lnTo>
                  <a:lnTo>
                    <a:pt x="28" y="517"/>
                  </a:lnTo>
                  <a:lnTo>
                    <a:pt x="28" y="519"/>
                  </a:lnTo>
                  <a:lnTo>
                    <a:pt x="28" y="521"/>
                  </a:lnTo>
                  <a:lnTo>
                    <a:pt x="28" y="523"/>
                  </a:lnTo>
                  <a:lnTo>
                    <a:pt x="28" y="521"/>
                  </a:lnTo>
                  <a:lnTo>
                    <a:pt x="28" y="519"/>
                  </a:lnTo>
                  <a:lnTo>
                    <a:pt x="30" y="515"/>
                  </a:lnTo>
                  <a:lnTo>
                    <a:pt x="30" y="513"/>
                  </a:lnTo>
                  <a:lnTo>
                    <a:pt x="30" y="511"/>
                  </a:lnTo>
                  <a:lnTo>
                    <a:pt x="32" y="509"/>
                  </a:lnTo>
                  <a:lnTo>
                    <a:pt x="32" y="507"/>
                  </a:lnTo>
                  <a:lnTo>
                    <a:pt x="34" y="503"/>
                  </a:lnTo>
                  <a:lnTo>
                    <a:pt x="34" y="501"/>
                  </a:lnTo>
                  <a:lnTo>
                    <a:pt x="34" y="497"/>
                  </a:lnTo>
                  <a:lnTo>
                    <a:pt x="34" y="495"/>
                  </a:lnTo>
                  <a:lnTo>
                    <a:pt x="34" y="491"/>
                  </a:lnTo>
                  <a:lnTo>
                    <a:pt x="32" y="487"/>
                  </a:lnTo>
                  <a:lnTo>
                    <a:pt x="32" y="485"/>
                  </a:lnTo>
                  <a:lnTo>
                    <a:pt x="32" y="483"/>
                  </a:lnTo>
                  <a:lnTo>
                    <a:pt x="32" y="479"/>
                  </a:lnTo>
                  <a:lnTo>
                    <a:pt x="32" y="477"/>
                  </a:lnTo>
                  <a:lnTo>
                    <a:pt x="30" y="471"/>
                  </a:lnTo>
                  <a:lnTo>
                    <a:pt x="30" y="469"/>
                  </a:lnTo>
                  <a:lnTo>
                    <a:pt x="32" y="469"/>
                  </a:lnTo>
                  <a:lnTo>
                    <a:pt x="32" y="463"/>
                  </a:lnTo>
                  <a:lnTo>
                    <a:pt x="32" y="461"/>
                  </a:lnTo>
                  <a:lnTo>
                    <a:pt x="32" y="459"/>
                  </a:lnTo>
                  <a:lnTo>
                    <a:pt x="34" y="451"/>
                  </a:lnTo>
                  <a:lnTo>
                    <a:pt x="36" y="449"/>
                  </a:lnTo>
                  <a:lnTo>
                    <a:pt x="36" y="447"/>
                  </a:lnTo>
                  <a:lnTo>
                    <a:pt x="36" y="445"/>
                  </a:lnTo>
                  <a:lnTo>
                    <a:pt x="38" y="445"/>
                  </a:lnTo>
                  <a:lnTo>
                    <a:pt x="38" y="441"/>
                  </a:lnTo>
                  <a:lnTo>
                    <a:pt x="36" y="439"/>
                  </a:lnTo>
                  <a:lnTo>
                    <a:pt x="38" y="439"/>
                  </a:lnTo>
                  <a:lnTo>
                    <a:pt x="38" y="437"/>
                  </a:lnTo>
                  <a:lnTo>
                    <a:pt x="36" y="435"/>
                  </a:lnTo>
                  <a:lnTo>
                    <a:pt x="36" y="431"/>
                  </a:lnTo>
                  <a:lnTo>
                    <a:pt x="34" y="431"/>
                  </a:lnTo>
                  <a:lnTo>
                    <a:pt x="34" y="429"/>
                  </a:lnTo>
                  <a:lnTo>
                    <a:pt x="34" y="427"/>
                  </a:lnTo>
                  <a:lnTo>
                    <a:pt x="34" y="425"/>
                  </a:lnTo>
                  <a:lnTo>
                    <a:pt x="34" y="423"/>
                  </a:lnTo>
                  <a:lnTo>
                    <a:pt x="34" y="421"/>
                  </a:lnTo>
                  <a:lnTo>
                    <a:pt x="32" y="417"/>
                  </a:lnTo>
                  <a:lnTo>
                    <a:pt x="32" y="415"/>
                  </a:lnTo>
                  <a:lnTo>
                    <a:pt x="30" y="415"/>
                  </a:lnTo>
                  <a:lnTo>
                    <a:pt x="30" y="413"/>
                  </a:lnTo>
                  <a:lnTo>
                    <a:pt x="30" y="411"/>
                  </a:lnTo>
                  <a:lnTo>
                    <a:pt x="30" y="409"/>
                  </a:lnTo>
                  <a:lnTo>
                    <a:pt x="30" y="407"/>
                  </a:lnTo>
                  <a:lnTo>
                    <a:pt x="30" y="405"/>
                  </a:lnTo>
                  <a:lnTo>
                    <a:pt x="32" y="403"/>
                  </a:lnTo>
                  <a:lnTo>
                    <a:pt x="32" y="401"/>
                  </a:lnTo>
                  <a:lnTo>
                    <a:pt x="32" y="397"/>
                  </a:lnTo>
                  <a:lnTo>
                    <a:pt x="32" y="395"/>
                  </a:lnTo>
                  <a:lnTo>
                    <a:pt x="30" y="391"/>
                  </a:lnTo>
                  <a:lnTo>
                    <a:pt x="30" y="385"/>
                  </a:lnTo>
                  <a:lnTo>
                    <a:pt x="28" y="381"/>
                  </a:lnTo>
                  <a:lnTo>
                    <a:pt x="28" y="379"/>
                  </a:lnTo>
                  <a:lnTo>
                    <a:pt x="28" y="377"/>
                  </a:lnTo>
                  <a:lnTo>
                    <a:pt x="26" y="377"/>
                  </a:lnTo>
                  <a:lnTo>
                    <a:pt x="24" y="373"/>
                  </a:lnTo>
                  <a:lnTo>
                    <a:pt x="24" y="369"/>
                  </a:lnTo>
                  <a:lnTo>
                    <a:pt x="24" y="367"/>
                  </a:lnTo>
                  <a:lnTo>
                    <a:pt x="26" y="367"/>
                  </a:lnTo>
                  <a:lnTo>
                    <a:pt x="26" y="365"/>
                  </a:lnTo>
                  <a:lnTo>
                    <a:pt x="26" y="363"/>
                  </a:lnTo>
                  <a:lnTo>
                    <a:pt x="26" y="365"/>
                  </a:lnTo>
                  <a:lnTo>
                    <a:pt x="26" y="367"/>
                  </a:lnTo>
                  <a:lnTo>
                    <a:pt x="26" y="369"/>
                  </a:lnTo>
                  <a:lnTo>
                    <a:pt x="26" y="367"/>
                  </a:lnTo>
                  <a:lnTo>
                    <a:pt x="28" y="365"/>
                  </a:lnTo>
                  <a:lnTo>
                    <a:pt x="28" y="369"/>
                  </a:lnTo>
                  <a:lnTo>
                    <a:pt x="28" y="371"/>
                  </a:lnTo>
                  <a:lnTo>
                    <a:pt x="28" y="373"/>
                  </a:lnTo>
                  <a:lnTo>
                    <a:pt x="28" y="375"/>
                  </a:lnTo>
                  <a:lnTo>
                    <a:pt x="28" y="377"/>
                  </a:lnTo>
                  <a:lnTo>
                    <a:pt x="28" y="379"/>
                  </a:lnTo>
                  <a:lnTo>
                    <a:pt x="30" y="377"/>
                  </a:lnTo>
                  <a:lnTo>
                    <a:pt x="32" y="377"/>
                  </a:lnTo>
                  <a:lnTo>
                    <a:pt x="34" y="375"/>
                  </a:lnTo>
                  <a:lnTo>
                    <a:pt x="34" y="373"/>
                  </a:lnTo>
                  <a:lnTo>
                    <a:pt x="34" y="371"/>
                  </a:lnTo>
                  <a:lnTo>
                    <a:pt x="34" y="369"/>
                  </a:lnTo>
                  <a:lnTo>
                    <a:pt x="32" y="369"/>
                  </a:lnTo>
                  <a:lnTo>
                    <a:pt x="32" y="367"/>
                  </a:lnTo>
                  <a:lnTo>
                    <a:pt x="30" y="365"/>
                  </a:lnTo>
                  <a:lnTo>
                    <a:pt x="30" y="363"/>
                  </a:lnTo>
                  <a:lnTo>
                    <a:pt x="30" y="359"/>
                  </a:lnTo>
                  <a:lnTo>
                    <a:pt x="28" y="357"/>
                  </a:lnTo>
                  <a:lnTo>
                    <a:pt x="28" y="355"/>
                  </a:lnTo>
                  <a:lnTo>
                    <a:pt x="30" y="353"/>
                  </a:lnTo>
                  <a:lnTo>
                    <a:pt x="30" y="351"/>
                  </a:lnTo>
                  <a:lnTo>
                    <a:pt x="32" y="351"/>
                  </a:lnTo>
                  <a:lnTo>
                    <a:pt x="32" y="353"/>
                  </a:lnTo>
                  <a:lnTo>
                    <a:pt x="32" y="355"/>
                  </a:lnTo>
                  <a:lnTo>
                    <a:pt x="34" y="357"/>
                  </a:lnTo>
                  <a:lnTo>
                    <a:pt x="34" y="359"/>
                  </a:lnTo>
                  <a:lnTo>
                    <a:pt x="34" y="361"/>
                  </a:lnTo>
                  <a:lnTo>
                    <a:pt x="34" y="363"/>
                  </a:lnTo>
                  <a:lnTo>
                    <a:pt x="32" y="363"/>
                  </a:lnTo>
                  <a:lnTo>
                    <a:pt x="32" y="365"/>
                  </a:lnTo>
                  <a:lnTo>
                    <a:pt x="32" y="367"/>
                  </a:lnTo>
                  <a:lnTo>
                    <a:pt x="34" y="367"/>
                  </a:lnTo>
                  <a:lnTo>
                    <a:pt x="34" y="365"/>
                  </a:lnTo>
                  <a:lnTo>
                    <a:pt x="36" y="365"/>
                  </a:lnTo>
                  <a:lnTo>
                    <a:pt x="36" y="363"/>
                  </a:lnTo>
                  <a:lnTo>
                    <a:pt x="36" y="365"/>
                  </a:lnTo>
                  <a:lnTo>
                    <a:pt x="36" y="367"/>
                  </a:lnTo>
                  <a:lnTo>
                    <a:pt x="36" y="369"/>
                  </a:lnTo>
                  <a:lnTo>
                    <a:pt x="36" y="371"/>
                  </a:lnTo>
                  <a:lnTo>
                    <a:pt x="38" y="373"/>
                  </a:lnTo>
                  <a:lnTo>
                    <a:pt x="42" y="371"/>
                  </a:lnTo>
                  <a:lnTo>
                    <a:pt x="42" y="369"/>
                  </a:lnTo>
                  <a:lnTo>
                    <a:pt x="42" y="367"/>
                  </a:lnTo>
                  <a:lnTo>
                    <a:pt x="44" y="363"/>
                  </a:lnTo>
                  <a:lnTo>
                    <a:pt x="46" y="361"/>
                  </a:lnTo>
                  <a:lnTo>
                    <a:pt x="46" y="359"/>
                  </a:lnTo>
                  <a:lnTo>
                    <a:pt x="44" y="357"/>
                  </a:lnTo>
                  <a:lnTo>
                    <a:pt x="42" y="355"/>
                  </a:lnTo>
                  <a:lnTo>
                    <a:pt x="42" y="353"/>
                  </a:lnTo>
                  <a:lnTo>
                    <a:pt x="42" y="351"/>
                  </a:lnTo>
                  <a:lnTo>
                    <a:pt x="40" y="349"/>
                  </a:lnTo>
                  <a:lnTo>
                    <a:pt x="40" y="345"/>
                  </a:lnTo>
                  <a:lnTo>
                    <a:pt x="40" y="343"/>
                  </a:lnTo>
                  <a:lnTo>
                    <a:pt x="40" y="341"/>
                  </a:lnTo>
                  <a:lnTo>
                    <a:pt x="38" y="341"/>
                  </a:lnTo>
                  <a:lnTo>
                    <a:pt x="38" y="339"/>
                  </a:lnTo>
                  <a:lnTo>
                    <a:pt x="38" y="335"/>
                  </a:lnTo>
                  <a:lnTo>
                    <a:pt x="38" y="333"/>
                  </a:lnTo>
                  <a:lnTo>
                    <a:pt x="38" y="331"/>
                  </a:lnTo>
                  <a:lnTo>
                    <a:pt x="36" y="331"/>
                  </a:lnTo>
                  <a:lnTo>
                    <a:pt x="36" y="329"/>
                  </a:lnTo>
                  <a:lnTo>
                    <a:pt x="36" y="327"/>
                  </a:lnTo>
                  <a:lnTo>
                    <a:pt x="34" y="327"/>
                  </a:lnTo>
                  <a:lnTo>
                    <a:pt x="34" y="325"/>
                  </a:lnTo>
                  <a:lnTo>
                    <a:pt x="36" y="321"/>
                  </a:lnTo>
                  <a:lnTo>
                    <a:pt x="38" y="319"/>
                  </a:lnTo>
                  <a:lnTo>
                    <a:pt x="38" y="315"/>
                  </a:lnTo>
                  <a:lnTo>
                    <a:pt x="40" y="313"/>
                  </a:lnTo>
                  <a:lnTo>
                    <a:pt x="42" y="309"/>
                  </a:lnTo>
                  <a:lnTo>
                    <a:pt x="44" y="307"/>
                  </a:lnTo>
                  <a:lnTo>
                    <a:pt x="44" y="305"/>
                  </a:lnTo>
                  <a:lnTo>
                    <a:pt x="46" y="305"/>
                  </a:lnTo>
                  <a:lnTo>
                    <a:pt x="46" y="303"/>
                  </a:lnTo>
                  <a:lnTo>
                    <a:pt x="48" y="303"/>
                  </a:lnTo>
                  <a:lnTo>
                    <a:pt x="48" y="301"/>
                  </a:lnTo>
                  <a:lnTo>
                    <a:pt x="48" y="299"/>
                  </a:lnTo>
                  <a:lnTo>
                    <a:pt x="48" y="295"/>
                  </a:lnTo>
                  <a:lnTo>
                    <a:pt x="50" y="293"/>
                  </a:lnTo>
                  <a:lnTo>
                    <a:pt x="50" y="291"/>
                  </a:lnTo>
                  <a:lnTo>
                    <a:pt x="50" y="289"/>
                  </a:lnTo>
                  <a:lnTo>
                    <a:pt x="50" y="287"/>
                  </a:lnTo>
                  <a:lnTo>
                    <a:pt x="50" y="285"/>
                  </a:lnTo>
                  <a:lnTo>
                    <a:pt x="50" y="283"/>
                  </a:lnTo>
                  <a:lnTo>
                    <a:pt x="50" y="281"/>
                  </a:lnTo>
                  <a:lnTo>
                    <a:pt x="52" y="279"/>
                  </a:lnTo>
                  <a:lnTo>
                    <a:pt x="54" y="277"/>
                  </a:lnTo>
                  <a:lnTo>
                    <a:pt x="54" y="275"/>
                  </a:lnTo>
                  <a:lnTo>
                    <a:pt x="54" y="273"/>
                  </a:lnTo>
                  <a:lnTo>
                    <a:pt x="56" y="271"/>
                  </a:lnTo>
                  <a:lnTo>
                    <a:pt x="56" y="269"/>
                  </a:lnTo>
                  <a:lnTo>
                    <a:pt x="58" y="267"/>
                  </a:lnTo>
                  <a:lnTo>
                    <a:pt x="60" y="265"/>
                  </a:lnTo>
                  <a:lnTo>
                    <a:pt x="62" y="263"/>
                  </a:lnTo>
                  <a:lnTo>
                    <a:pt x="64" y="263"/>
                  </a:lnTo>
                  <a:lnTo>
                    <a:pt x="64" y="265"/>
                  </a:lnTo>
                  <a:lnTo>
                    <a:pt x="62" y="265"/>
                  </a:lnTo>
                  <a:lnTo>
                    <a:pt x="60" y="271"/>
                  </a:lnTo>
                  <a:lnTo>
                    <a:pt x="60" y="273"/>
                  </a:lnTo>
                  <a:lnTo>
                    <a:pt x="60" y="275"/>
                  </a:lnTo>
                  <a:lnTo>
                    <a:pt x="60" y="277"/>
                  </a:lnTo>
                  <a:lnTo>
                    <a:pt x="60" y="279"/>
                  </a:lnTo>
                  <a:lnTo>
                    <a:pt x="60" y="281"/>
                  </a:lnTo>
                  <a:lnTo>
                    <a:pt x="62" y="281"/>
                  </a:lnTo>
                  <a:lnTo>
                    <a:pt x="66" y="279"/>
                  </a:lnTo>
                  <a:lnTo>
                    <a:pt x="66" y="277"/>
                  </a:lnTo>
                  <a:lnTo>
                    <a:pt x="66" y="275"/>
                  </a:lnTo>
                  <a:lnTo>
                    <a:pt x="68" y="273"/>
                  </a:lnTo>
                  <a:lnTo>
                    <a:pt x="70" y="271"/>
                  </a:lnTo>
                  <a:lnTo>
                    <a:pt x="72" y="267"/>
                  </a:lnTo>
                  <a:lnTo>
                    <a:pt x="74" y="265"/>
                  </a:lnTo>
                  <a:lnTo>
                    <a:pt x="74" y="263"/>
                  </a:lnTo>
                  <a:lnTo>
                    <a:pt x="76" y="263"/>
                  </a:lnTo>
                  <a:lnTo>
                    <a:pt x="76" y="262"/>
                  </a:lnTo>
                  <a:lnTo>
                    <a:pt x="78" y="262"/>
                  </a:lnTo>
                  <a:lnTo>
                    <a:pt x="80" y="262"/>
                  </a:lnTo>
                  <a:lnTo>
                    <a:pt x="82" y="262"/>
                  </a:lnTo>
                  <a:lnTo>
                    <a:pt x="84" y="260"/>
                  </a:lnTo>
                  <a:lnTo>
                    <a:pt x="86" y="258"/>
                  </a:lnTo>
                  <a:lnTo>
                    <a:pt x="88" y="258"/>
                  </a:lnTo>
                  <a:lnTo>
                    <a:pt x="90" y="258"/>
                  </a:lnTo>
                  <a:lnTo>
                    <a:pt x="90" y="256"/>
                  </a:lnTo>
                  <a:lnTo>
                    <a:pt x="92" y="256"/>
                  </a:lnTo>
                  <a:lnTo>
                    <a:pt x="92" y="254"/>
                  </a:lnTo>
                  <a:lnTo>
                    <a:pt x="94" y="252"/>
                  </a:lnTo>
                  <a:lnTo>
                    <a:pt x="96" y="252"/>
                  </a:lnTo>
                  <a:lnTo>
                    <a:pt x="98" y="252"/>
                  </a:lnTo>
                  <a:lnTo>
                    <a:pt x="98" y="250"/>
                  </a:lnTo>
                  <a:lnTo>
                    <a:pt x="100" y="250"/>
                  </a:lnTo>
                  <a:lnTo>
                    <a:pt x="100" y="248"/>
                  </a:lnTo>
                  <a:lnTo>
                    <a:pt x="102" y="248"/>
                  </a:lnTo>
                  <a:lnTo>
                    <a:pt x="102" y="246"/>
                  </a:lnTo>
                  <a:lnTo>
                    <a:pt x="104" y="246"/>
                  </a:lnTo>
                  <a:lnTo>
                    <a:pt x="108" y="244"/>
                  </a:lnTo>
                  <a:lnTo>
                    <a:pt x="108" y="242"/>
                  </a:lnTo>
                  <a:lnTo>
                    <a:pt x="110" y="242"/>
                  </a:lnTo>
                  <a:lnTo>
                    <a:pt x="112" y="242"/>
                  </a:lnTo>
                  <a:lnTo>
                    <a:pt x="116" y="240"/>
                  </a:lnTo>
                  <a:lnTo>
                    <a:pt x="118" y="238"/>
                  </a:lnTo>
                  <a:lnTo>
                    <a:pt x="122" y="236"/>
                  </a:lnTo>
                  <a:lnTo>
                    <a:pt x="124" y="238"/>
                  </a:lnTo>
                  <a:lnTo>
                    <a:pt x="124" y="236"/>
                  </a:lnTo>
                  <a:lnTo>
                    <a:pt x="126" y="236"/>
                  </a:lnTo>
                  <a:lnTo>
                    <a:pt x="128" y="236"/>
                  </a:lnTo>
                  <a:lnTo>
                    <a:pt x="130" y="236"/>
                  </a:lnTo>
                  <a:lnTo>
                    <a:pt x="130" y="238"/>
                  </a:lnTo>
                  <a:lnTo>
                    <a:pt x="132" y="238"/>
                  </a:lnTo>
                  <a:lnTo>
                    <a:pt x="134" y="238"/>
                  </a:lnTo>
                  <a:lnTo>
                    <a:pt x="136" y="238"/>
                  </a:lnTo>
                  <a:lnTo>
                    <a:pt x="140" y="236"/>
                  </a:lnTo>
                  <a:lnTo>
                    <a:pt x="144" y="236"/>
                  </a:lnTo>
                  <a:lnTo>
                    <a:pt x="146" y="236"/>
                  </a:lnTo>
                  <a:lnTo>
                    <a:pt x="146" y="234"/>
                  </a:lnTo>
                  <a:lnTo>
                    <a:pt x="148" y="234"/>
                  </a:lnTo>
                  <a:lnTo>
                    <a:pt x="150" y="232"/>
                  </a:lnTo>
                  <a:lnTo>
                    <a:pt x="150" y="230"/>
                  </a:lnTo>
                  <a:lnTo>
                    <a:pt x="152" y="230"/>
                  </a:lnTo>
                  <a:lnTo>
                    <a:pt x="152" y="232"/>
                  </a:lnTo>
                  <a:lnTo>
                    <a:pt x="152" y="230"/>
                  </a:lnTo>
                  <a:lnTo>
                    <a:pt x="156" y="230"/>
                  </a:lnTo>
                  <a:lnTo>
                    <a:pt x="160" y="230"/>
                  </a:lnTo>
                  <a:lnTo>
                    <a:pt x="162" y="230"/>
                  </a:lnTo>
                  <a:lnTo>
                    <a:pt x="166" y="228"/>
                  </a:lnTo>
                  <a:lnTo>
                    <a:pt x="170" y="224"/>
                  </a:lnTo>
                  <a:lnTo>
                    <a:pt x="170" y="222"/>
                  </a:lnTo>
                  <a:lnTo>
                    <a:pt x="172" y="222"/>
                  </a:lnTo>
                  <a:lnTo>
                    <a:pt x="172" y="220"/>
                  </a:lnTo>
                  <a:lnTo>
                    <a:pt x="174" y="220"/>
                  </a:lnTo>
                  <a:lnTo>
                    <a:pt x="176" y="222"/>
                  </a:lnTo>
                  <a:lnTo>
                    <a:pt x="178" y="222"/>
                  </a:lnTo>
                  <a:lnTo>
                    <a:pt x="180" y="224"/>
                  </a:lnTo>
                  <a:lnTo>
                    <a:pt x="182" y="224"/>
                  </a:lnTo>
                  <a:lnTo>
                    <a:pt x="184" y="222"/>
                  </a:lnTo>
                  <a:lnTo>
                    <a:pt x="186" y="222"/>
                  </a:lnTo>
                  <a:lnTo>
                    <a:pt x="192" y="220"/>
                  </a:lnTo>
                  <a:lnTo>
                    <a:pt x="194" y="220"/>
                  </a:lnTo>
                  <a:lnTo>
                    <a:pt x="196" y="220"/>
                  </a:lnTo>
                  <a:lnTo>
                    <a:pt x="198" y="218"/>
                  </a:lnTo>
                  <a:lnTo>
                    <a:pt x="204" y="216"/>
                  </a:lnTo>
                  <a:lnTo>
                    <a:pt x="210" y="214"/>
                  </a:lnTo>
                  <a:lnTo>
                    <a:pt x="212" y="214"/>
                  </a:lnTo>
                  <a:lnTo>
                    <a:pt x="214" y="212"/>
                  </a:lnTo>
                  <a:lnTo>
                    <a:pt x="216" y="210"/>
                  </a:lnTo>
                  <a:lnTo>
                    <a:pt x="218" y="208"/>
                  </a:lnTo>
                  <a:lnTo>
                    <a:pt x="220" y="208"/>
                  </a:lnTo>
                  <a:lnTo>
                    <a:pt x="220" y="206"/>
                  </a:lnTo>
                  <a:lnTo>
                    <a:pt x="224" y="200"/>
                  </a:lnTo>
                  <a:lnTo>
                    <a:pt x="226" y="196"/>
                  </a:lnTo>
                  <a:lnTo>
                    <a:pt x="228" y="192"/>
                  </a:lnTo>
                  <a:lnTo>
                    <a:pt x="232" y="188"/>
                  </a:lnTo>
                  <a:lnTo>
                    <a:pt x="234" y="186"/>
                  </a:lnTo>
                  <a:lnTo>
                    <a:pt x="236" y="186"/>
                  </a:lnTo>
                  <a:lnTo>
                    <a:pt x="238" y="184"/>
                  </a:lnTo>
                  <a:lnTo>
                    <a:pt x="240" y="184"/>
                  </a:lnTo>
                  <a:lnTo>
                    <a:pt x="240" y="182"/>
                  </a:lnTo>
                  <a:lnTo>
                    <a:pt x="242" y="182"/>
                  </a:lnTo>
                  <a:lnTo>
                    <a:pt x="246" y="178"/>
                  </a:lnTo>
                  <a:lnTo>
                    <a:pt x="248" y="178"/>
                  </a:lnTo>
                  <a:lnTo>
                    <a:pt x="248" y="176"/>
                  </a:lnTo>
                  <a:lnTo>
                    <a:pt x="248" y="174"/>
                  </a:lnTo>
                  <a:lnTo>
                    <a:pt x="246" y="174"/>
                  </a:lnTo>
                  <a:lnTo>
                    <a:pt x="244" y="172"/>
                  </a:lnTo>
                  <a:lnTo>
                    <a:pt x="246" y="172"/>
                  </a:lnTo>
                  <a:lnTo>
                    <a:pt x="246" y="168"/>
                  </a:lnTo>
                  <a:lnTo>
                    <a:pt x="246" y="166"/>
                  </a:lnTo>
                  <a:lnTo>
                    <a:pt x="244" y="164"/>
                  </a:lnTo>
                  <a:lnTo>
                    <a:pt x="244" y="162"/>
                  </a:lnTo>
                  <a:lnTo>
                    <a:pt x="246" y="162"/>
                  </a:lnTo>
                  <a:lnTo>
                    <a:pt x="246" y="158"/>
                  </a:lnTo>
                  <a:lnTo>
                    <a:pt x="246" y="156"/>
                  </a:lnTo>
                  <a:lnTo>
                    <a:pt x="250" y="152"/>
                  </a:lnTo>
                  <a:lnTo>
                    <a:pt x="252" y="150"/>
                  </a:lnTo>
                  <a:lnTo>
                    <a:pt x="254" y="148"/>
                  </a:lnTo>
                  <a:lnTo>
                    <a:pt x="256" y="148"/>
                  </a:lnTo>
                  <a:lnTo>
                    <a:pt x="256" y="146"/>
                  </a:lnTo>
                  <a:lnTo>
                    <a:pt x="258" y="144"/>
                  </a:lnTo>
                  <a:lnTo>
                    <a:pt x="260" y="144"/>
                  </a:lnTo>
                  <a:lnTo>
                    <a:pt x="262" y="144"/>
                  </a:lnTo>
                  <a:lnTo>
                    <a:pt x="262" y="142"/>
                  </a:lnTo>
                  <a:lnTo>
                    <a:pt x="262" y="140"/>
                  </a:lnTo>
                  <a:lnTo>
                    <a:pt x="264" y="140"/>
                  </a:lnTo>
                  <a:lnTo>
                    <a:pt x="266" y="140"/>
                  </a:lnTo>
                  <a:lnTo>
                    <a:pt x="266" y="138"/>
                  </a:lnTo>
                  <a:lnTo>
                    <a:pt x="268" y="136"/>
                  </a:lnTo>
                  <a:lnTo>
                    <a:pt x="268" y="138"/>
                  </a:lnTo>
                  <a:lnTo>
                    <a:pt x="268" y="140"/>
                  </a:lnTo>
                  <a:lnTo>
                    <a:pt x="268" y="138"/>
                  </a:lnTo>
                  <a:lnTo>
                    <a:pt x="268" y="140"/>
                  </a:lnTo>
                  <a:lnTo>
                    <a:pt x="266" y="140"/>
                  </a:lnTo>
                  <a:lnTo>
                    <a:pt x="268" y="142"/>
                  </a:lnTo>
                  <a:lnTo>
                    <a:pt x="268" y="144"/>
                  </a:lnTo>
                  <a:lnTo>
                    <a:pt x="268" y="148"/>
                  </a:lnTo>
                  <a:lnTo>
                    <a:pt x="270" y="154"/>
                  </a:lnTo>
                  <a:lnTo>
                    <a:pt x="270" y="156"/>
                  </a:lnTo>
                  <a:lnTo>
                    <a:pt x="272" y="158"/>
                  </a:lnTo>
                  <a:lnTo>
                    <a:pt x="272" y="160"/>
                  </a:lnTo>
                  <a:lnTo>
                    <a:pt x="274" y="162"/>
                  </a:lnTo>
                  <a:lnTo>
                    <a:pt x="274" y="164"/>
                  </a:lnTo>
                  <a:lnTo>
                    <a:pt x="274" y="162"/>
                  </a:lnTo>
                  <a:lnTo>
                    <a:pt x="274" y="160"/>
                  </a:lnTo>
                  <a:lnTo>
                    <a:pt x="274" y="158"/>
                  </a:lnTo>
                  <a:lnTo>
                    <a:pt x="276" y="156"/>
                  </a:lnTo>
                  <a:lnTo>
                    <a:pt x="276" y="154"/>
                  </a:lnTo>
                  <a:lnTo>
                    <a:pt x="276" y="152"/>
                  </a:lnTo>
                  <a:lnTo>
                    <a:pt x="276" y="150"/>
                  </a:lnTo>
                  <a:lnTo>
                    <a:pt x="278" y="150"/>
                  </a:lnTo>
                  <a:lnTo>
                    <a:pt x="280" y="152"/>
                  </a:lnTo>
                  <a:lnTo>
                    <a:pt x="280" y="154"/>
                  </a:lnTo>
                  <a:lnTo>
                    <a:pt x="282" y="154"/>
                  </a:lnTo>
                  <a:lnTo>
                    <a:pt x="282" y="156"/>
                  </a:lnTo>
                  <a:lnTo>
                    <a:pt x="282" y="154"/>
                  </a:lnTo>
                  <a:lnTo>
                    <a:pt x="280" y="154"/>
                  </a:lnTo>
                  <a:lnTo>
                    <a:pt x="280" y="152"/>
                  </a:lnTo>
                  <a:lnTo>
                    <a:pt x="280" y="150"/>
                  </a:lnTo>
                  <a:lnTo>
                    <a:pt x="282" y="148"/>
                  </a:lnTo>
                  <a:lnTo>
                    <a:pt x="284" y="148"/>
                  </a:lnTo>
                  <a:lnTo>
                    <a:pt x="282" y="146"/>
                  </a:lnTo>
                  <a:lnTo>
                    <a:pt x="280" y="148"/>
                  </a:lnTo>
                  <a:lnTo>
                    <a:pt x="280" y="146"/>
                  </a:lnTo>
                  <a:lnTo>
                    <a:pt x="280" y="144"/>
                  </a:lnTo>
                  <a:lnTo>
                    <a:pt x="278" y="142"/>
                  </a:lnTo>
                  <a:lnTo>
                    <a:pt x="278" y="140"/>
                  </a:lnTo>
                  <a:lnTo>
                    <a:pt x="276" y="140"/>
                  </a:lnTo>
                  <a:lnTo>
                    <a:pt x="274" y="140"/>
                  </a:lnTo>
                  <a:lnTo>
                    <a:pt x="276" y="140"/>
                  </a:lnTo>
                  <a:lnTo>
                    <a:pt x="278" y="140"/>
                  </a:lnTo>
                  <a:lnTo>
                    <a:pt x="280" y="140"/>
                  </a:lnTo>
                  <a:lnTo>
                    <a:pt x="282" y="138"/>
                  </a:lnTo>
                  <a:lnTo>
                    <a:pt x="282" y="136"/>
                  </a:lnTo>
                  <a:lnTo>
                    <a:pt x="280" y="136"/>
                  </a:lnTo>
                  <a:lnTo>
                    <a:pt x="278" y="134"/>
                  </a:lnTo>
                  <a:lnTo>
                    <a:pt x="278" y="132"/>
                  </a:lnTo>
                  <a:lnTo>
                    <a:pt x="280" y="132"/>
                  </a:lnTo>
                  <a:lnTo>
                    <a:pt x="282" y="130"/>
                  </a:lnTo>
                  <a:lnTo>
                    <a:pt x="284" y="132"/>
                  </a:lnTo>
                  <a:lnTo>
                    <a:pt x="284" y="134"/>
                  </a:lnTo>
                  <a:lnTo>
                    <a:pt x="282" y="134"/>
                  </a:lnTo>
                  <a:lnTo>
                    <a:pt x="284" y="136"/>
                  </a:lnTo>
                  <a:lnTo>
                    <a:pt x="286" y="136"/>
                  </a:lnTo>
                  <a:lnTo>
                    <a:pt x="288" y="134"/>
                  </a:lnTo>
                  <a:lnTo>
                    <a:pt x="290" y="134"/>
                  </a:lnTo>
                  <a:lnTo>
                    <a:pt x="292" y="134"/>
                  </a:lnTo>
                  <a:lnTo>
                    <a:pt x="292" y="136"/>
                  </a:lnTo>
                  <a:lnTo>
                    <a:pt x="292" y="138"/>
                  </a:lnTo>
                  <a:lnTo>
                    <a:pt x="294" y="138"/>
                  </a:lnTo>
                  <a:lnTo>
                    <a:pt x="296" y="136"/>
                  </a:lnTo>
                  <a:lnTo>
                    <a:pt x="298" y="136"/>
                  </a:lnTo>
                  <a:lnTo>
                    <a:pt x="300" y="138"/>
                  </a:lnTo>
                  <a:lnTo>
                    <a:pt x="302" y="136"/>
                  </a:lnTo>
                  <a:lnTo>
                    <a:pt x="304" y="136"/>
                  </a:lnTo>
                  <a:lnTo>
                    <a:pt x="306" y="138"/>
                  </a:lnTo>
                  <a:lnTo>
                    <a:pt x="304" y="136"/>
                  </a:lnTo>
                  <a:lnTo>
                    <a:pt x="302" y="136"/>
                  </a:lnTo>
                  <a:lnTo>
                    <a:pt x="300" y="136"/>
                  </a:lnTo>
                  <a:lnTo>
                    <a:pt x="298" y="136"/>
                  </a:lnTo>
                  <a:lnTo>
                    <a:pt x="296" y="136"/>
                  </a:lnTo>
                  <a:lnTo>
                    <a:pt x="296" y="134"/>
                  </a:lnTo>
                  <a:lnTo>
                    <a:pt x="296" y="132"/>
                  </a:lnTo>
                  <a:lnTo>
                    <a:pt x="298" y="130"/>
                  </a:lnTo>
                  <a:lnTo>
                    <a:pt x="300" y="130"/>
                  </a:lnTo>
                  <a:lnTo>
                    <a:pt x="300" y="132"/>
                  </a:lnTo>
                  <a:lnTo>
                    <a:pt x="302" y="130"/>
                  </a:lnTo>
                  <a:lnTo>
                    <a:pt x="302" y="128"/>
                  </a:lnTo>
                  <a:lnTo>
                    <a:pt x="302" y="126"/>
                  </a:lnTo>
                  <a:lnTo>
                    <a:pt x="304" y="124"/>
                  </a:lnTo>
                  <a:lnTo>
                    <a:pt x="306" y="122"/>
                  </a:lnTo>
                  <a:lnTo>
                    <a:pt x="304" y="122"/>
                  </a:lnTo>
                  <a:lnTo>
                    <a:pt x="302" y="122"/>
                  </a:lnTo>
                  <a:lnTo>
                    <a:pt x="302" y="124"/>
                  </a:lnTo>
                  <a:lnTo>
                    <a:pt x="300" y="126"/>
                  </a:lnTo>
                  <a:lnTo>
                    <a:pt x="298" y="124"/>
                  </a:lnTo>
                  <a:lnTo>
                    <a:pt x="298" y="120"/>
                  </a:lnTo>
                  <a:lnTo>
                    <a:pt x="298" y="118"/>
                  </a:lnTo>
                  <a:lnTo>
                    <a:pt x="300" y="114"/>
                  </a:lnTo>
                  <a:lnTo>
                    <a:pt x="302" y="114"/>
                  </a:lnTo>
                  <a:lnTo>
                    <a:pt x="304" y="116"/>
                  </a:lnTo>
                  <a:lnTo>
                    <a:pt x="306" y="114"/>
                  </a:lnTo>
                  <a:lnTo>
                    <a:pt x="306" y="112"/>
                  </a:lnTo>
                  <a:lnTo>
                    <a:pt x="306" y="110"/>
                  </a:lnTo>
                  <a:lnTo>
                    <a:pt x="306" y="108"/>
                  </a:lnTo>
                  <a:lnTo>
                    <a:pt x="308" y="108"/>
                  </a:lnTo>
                  <a:lnTo>
                    <a:pt x="312" y="112"/>
                  </a:lnTo>
                  <a:lnTo>
                    <a:pt x="312" y="114"/>
                  </a:lnTo>
                  <a:lnTo>
                    <a:pt x="316" y="116"/>
                  </a:lnTo>
                  <a:lnTo>
                    <a:pt x="316" y="114"/>
                  </a:lnTo>
                  <a:lnTo>
                    <a:pt x="314" y="114"/>
                  </a:lnTo>
                  <a:lnTo>
                    <a:pt x="314" y="112"/>
                  </a:lnTo>
                  <a:lnTo>
                    <a:pt x="316" y="112"/>
                  </a:lnTo>
                  <a:lnTo>
                    <a:pt x="316" y="110"/>
                  </a:lnTo>
                  <a:lnTo>
                    <a:pt x="314" y="110"/>
                  </a:lnTo>
                  <a:lnTo>
                    <a:pt x="312" y="110"/>
                  </a:lnTo>
                  <a:lnTo>
                    <a:pt x="312" y="108"/>
                  </a:lnTo>
                  <a:lnTo>
                    <a:pt x="314" y="108"/>
                  </a:lnTo>
                  <a:lnTo>
                    <a:pt x="314" y="106"/>
                  </a:lnTo>
                  <a:lnTo>
                    <a:pt x="312" y="108"/>
                  </a:lnTo>
                  <a:lnTo>
                    <a:pt x="310" y="108"/>
                  </a:lnTo>
                  <a:lnTo>
                    <a:pt x="310" y="106"/>
                  </a:lnTo>
                  <a:lnTo>
                    <a:pt x="312" y="106"/>
                  </a:lnTo>
                  <a:lnTo>
                    <a:pt x="314" y="106"/>
                  </a:lnTo>
                  <a:lnTo>
                    <a:pt x="314" y="104"/>
                  </a:lnTo>
                  <a:lnTo>
                    <a:pt x="316" y="102"/>
                  </a:lnTo>
                  <a:lnTo>
                    <a:pt x="316" y="106"/>
                  </a:lnTo>
                  <a:lnTo>
                    <a:pt x="316" y="104"/>
                  </a:lnTo>
                  <a:lnTo>
                    <a:pt x="318" y="104"/>
                  </a:lnTo>
                  <a:lnTo>
                    <a:pt x="318" y="106"/>
                  </a:lnTo>
                  <a:lnTo>
                    <a:pt x="320" y="106"/>
                  </a:lnTo>
                  <a:lnTo>
                    <a:pt x="322" y="106"/>
                  </a:lnTo>
                  <a:lnTo>
                    <a:pt x="320" y="106"/>
                  </a:lnTo>
                  <a:lnTo>
                    <a:pt x="320" y="104"/>
                  </a:lnTo>
                  <a:lnTo>
                    <a:pt x="318" y="102"/>
                  </a:lnTo>
                  <a:lnTo>
                    <a:pt x="316" y="102"/>
                  </a:lnTo>
                  <a:lnTo>
                    <a:pt x="318" y="100"/>
                  </a:lnTo>
                  <a:lnTo>
                    <a:pt x="318" y="98"/>
                  </a:lnTo>
                  <a:lnTo>
                    <a:pt x="316" y="96"/>
                  </a:lnTo>
                  <a:lnTo>
                    <a:pt x="318" y="92"/>
                  </a:lnTo>
                  <a:lnTo>
                    <a:pt x="320" y="92"/>
                  </a:lnTo>
                  <a:lnTo>
                    <a:pt x="322" y="92"/>
                  </a:lnTo>
                  <a:lnTo>
                    <a:pt x="326" y="92"/>
                  </a:lnTo>
                  <a:lnTo>
                    <a:pt x="328" y="90"/>
                  </a:lnTo>
                  <a:lnTo>
                    <a:pt x="328" y="88"/>
                  </a:lnTo>
                  <a:lnTo>
                    <a:pt x="328" y="86"/>
                  </a:lnTo>
                  <a:lnTo>
                    <a:pt x="330" y="86"/>
                  </a:lnTo>
                  <a:lnTo>
                    <a:pt x="330" y="88"/>
                  </a:lnTo>
                  <a:lnTo>
                    <a:pt x="328" y="94"/>
                  </a:lnTo>
                  <a:lnTo>
                    <a:pt x="330" y="92"/>
                  </a:lnTo>
                  <a:lnTo>
                    <a:pt x="330" y="90"/>
                  </a:lnTo>
                  <a:lnTo>
                    <a:pt x="332" y="92"/>
                  </a:lnTo>
                  <a:lnTo>
                    <a:pt x="334" y="94"/>
                  </a:lnTo>
                  <a:lnTo>
                    <a:pt x="336" y="92"/>
                  </a:lnTo>
                  <a:lnTo>
                    <a:pt x="338" y="88"/>
                  </a:lnTo>
                  <a:lnTo>
                    <a:pt x="340" y="84"/>
                  </a:lnTo>
                  <a:lnTo>
                    <a:pt x="340" y="80"/>
                  </a:lnTo>
                  <a:lnTo>
                    <a:pt x="338" y="78"/>
                  </a:lnTo>
                  <a:lnTo>
                    <a:pt x="340" y="78"/>
                  </a:lnTo>
                  <a:lnTo>
                    <a:pt x="342" y="80"/>
                  </a:lnTo>
                  <a:lnTo>
                    <a:pt x="342" y="82"/>
                  </a:lnTo>
                  <a:lnTo>
                    <a:pt x="340" y="82"/>
                  </a:lnTo>
                  <a:lnTo>
                    <a:pt x="340" y="84"/>
                  </a:lnTo>
                  <a:lnTo>
                    <a:pt x="342" y="84"/>
                  </a:lnTo>
                  <a:lnTo>
                    <a:pt x="342" y="86"/>
                  </a:lnTo>
                  <a:lnTo>
                    <a:pt x="344" y="84"/>
                  </a:lnTo>
                  <a:lnTo>
                    <a:pt x="344" y="82"/>
                  </a:lnTo>
                  <a:lnTo>
                    <a:pt x="346" y="80"/>
                  </a:lnTo>
                  <a:lnTo>
                    <a:pt x="348" y="80"/>
                  </a:lnTo>
                  <a:lnTo>
                    <a:pt x="346" y="82"/>
                  </a:lnTo>
                  <a:lnTo>
                    <a:pt x="348" y="86"/>
                  </a:lnTo>
                  <a:lnTo>
                    <a:pt x="350" y="86"/>
                  </a:lnTo>
                  <a:lnTo>
                    <a:pt x="352" y="84"/>
                  </a:lnTo>
                  <a:lnTo>
                    <a:pt x="352" y="82"/>
                  </a:lnTo>
                  <a:lnTo>
                    <a:pt x="354" y="80"/>
                  </a:lnTo>
                  <a:lnTo>
                    <a:pt x="354" y="76"/>
                  </a:lnTo>
                  <a:lnTo>
                    <a:pt x="354" y="74"/>
                  </a:lnTo>
                  <a:lnTo>
                    <a:pt x="356" y="74"/>
                  </a:lnTo>
                  <a:lnTo>
                    <a:pt x="358" y="74"/>
                  </a:lnTo>
                  <a:lnTo>
                    <a:pt x="360" y="74"/>
                  </a:lnTo>
                  <a:lnTo>
                    <a:pt x="362" y="76"/>
                  </a:lnTo>
                  <a:lnTo>
                    <a:pt x="360" y="76"/>
                  </a:lnTo>
                  <a:lnTo>
                    <a:pt x="360" y="78"/>
                  </a:lnTo>
                  <a:lnTo>
                    <a:pt x="362" y="78"/>
                  </a:lnTo>
                  <a:lnTo>
                    <a:pt x="362" y="80"/>
                  </a:lnTo>
                  <a:lnTo>
                    <a:pt x="362" y="78"/>
                  </a:lnTo>
                  <a:lnTo>
                    <a:pt x="364" y="78"/>
                  </a:lnTo>
                  <a:lnTo>
                    <a:pt x="366" y="78"/>
                  </a:lnTo>
                  <a:lnTo>
                    <a:pt x="366" y="80"/>
                  </a:lnTo>
                  <a:lnTo>
                    <a:pt x="368" y="82"/>
                  </a:lnTo>
                  <a:lnTo>
                    <a:pt x="370" y="84"/>
                  </a:lnTo>
                  <a:lnTo>
                    <a:pt x="372" y="86"/>
                  </a:lnTo>
                  <a:lnTo>
                    <a:pt x="372" y="88"/>
                  </a:lnTo>
                  <a:lnTo>
                    <a:pt x="374" y="92"/>
                  </a:lnTo>
                  <a:lnTo>
                    <a:pt x="376" y="92"/>
                  </a:lnTo>
                  <a:lnTo>
                    <a:pt x="378" y="92"/>
                  </a:lnTo>
                  <a:lnTo>
                    <a:pt x="378" y="94"/>
                  </a:lnTo>
                  <a:lnTo>
                    <a:pt x="380" y="96"/>
                  </a:lnTo>
                  <a:lnTo>
                    <a:pt x="380" y="98"/>
                  </a:lnTo>
                  <a:lnTo>
                    <a:pt x="378" y="100"/>
                  </a:lnTo>
                  <a:lnTo>
                    <a:pt x="376" y="104"/>
                  </a:lnTo>
                  <a:lnTo>
                    <a:pt x="376" y="106"/>
                  </a:lnTo>
                  <a:lnTo>
                    <a:pt x="376" y="108"/>
                  </a:lnTo>
                  <a:lnTo>
                    <a:pt x="376" y="112"/>
                  </a:lnTo>
                  <a:lnTo>
                    <a:pt x="374" y="114"/>
                  </a:lnTo>
                  <a:lnTo>
                    <a:pt x="376" y="114"/>
                  </a:lnTo>
                  <a:lnTo>
                    <a:pt x="376" y="112"/>
                  </a:lnTo>
                  <a:lnTo>
                    <a:pt x="376" y="110"/>
                  </a:lnTo>
                  <a:lnTo>
                    <a:pt x="376" y="108"/>
                  </a:lnTo>
                  <a:lnTo>
                    <a:pt x="378" y="108"/>
                  </a:lnTo>
                  <a:lnTo>
                    <a:pt x="378" y="110"/>
                  </a:lnTo>
                  <a:lnTo>
                    <a:pt x="380" y="110"/>
                  </a:lnTo>
                  <a:lnTo>
                    <a:pt x="380" y="112"/>
                  </a:lnTo>
                  <a:lnTo>
                    <a:pt x="380" y="110"/>
                  </a:lnTo>
                  <a:lnTo>
                    <a:pt x="380" y="108"/>
                  </a:lnTo>
                  <a:lnTo>
                    <a:pt x="378" y="104"/>
                  </a:lnTo>
                  <a:lnTo>
                    <a:pt x="380" y="104"/>
                  </a:lnTo>
                  <a:lnTo>
                    <a:pt x="380" y="102"/>
                  </a:lnTo>
                  <a:lnTo>
                    <a:pt x="382" y="100"/>
                  </a:lnTo>
                  <a:lnTo>
                    <a:pt x="382" y="102"/>
                  </a:lnTo>
                  <a:lnTo>
                    <a:pt x="382" y="104"/>
                  </a:lnTo>
                  <a:lnTo>
                    <a:pt x="384" y="104"/>
                  </a:lnTo>
                  <a:lnTo>
                    <a:pt x="384" y="102"/>
                  </a:lnTo>
                  <a:lnTo>
                    <a:pt x="384" y="100"/>
                  </a:lnTo>
                  <a:lnTo>
                    <a:pt x="384" y="98"/>
                  </a:lnTo>
                  <a:lnTo>
                    <a:pt x="386" y="96"/>
                  </a:lnTo>
                  <a:lnTo>
                    <a:pt x="388" y="96"/>
                  </a:lnTo>
                  <a:lnTo>
                    <a:pt x="390" y="98"/>
                  </a:lnTo>
                  <a:lnTo>
                    <a:pt x="396" y="98"/>
                  </a:lnTo>
                  <a:lnTo>
                    <a:pt x="396" y="100"/>
                  </a:lnTo>
                  <a:lnTo>
                    <a:pt x="398" y="100"/>
                  </a:lnTo>
                  <a:lnTo>
                    <a:pt x="400" y="102"/>
                  </a:lnTo>
                  <a:lnTo>
                    <a:pt x="400" y="106"/>
                  </a:lnTo>
                  <a:lnTo>
                    <a:pt x="400" y="108"/>
                  </a:lnTo>
                  <a:lnTo>
                    <a:pt x="402" y="106"/>
                  </a:lnTo>
                  <a:lnTo>
                    <a:pt x="402" y="102"/>
                  </a:lnTo>
                  <a:lnTo>
                    <a:pt x="402" y="100"/>
                  </a:lnTo>
                  <a:lnTo>
                    <a:pt x="402" y="98"/>
                  </a:lnTo>
                  <a:lnTo>
                    <a:pt x="404" y="100"/>
                  </a:lnTo>
                  <a:lnTo>
                    <a:pt x="406" y="100"/>
                  </a:lnTo>
                  <a:lnTo>
                    <a:pt x="408" y="102"/>
                  </a:lnTo>
                  <a:lnTo>
                    <a:pt x="410" y="106"/>
                  </a:lnTo>
                  <a:lnTo>
                    <a:pt x="410" y="108"/>
                  </a:lnTo>
                  <a:lnTo>
                    <a:pt x="412" y="108"/>
                  </a:lnTo>
                  <a:lnTo>
                    <a:pt x="412" y="106"/>
                  </a:lnTo>
                  <a:lnTo>
                    <a:pt x="410" y="106"/>
                  </a:lnTo>
                  <a:lnTo>
                    <a:pt x="410" y="104"/>
                  </a:lnTo>
                  <a:lnTo>
                    <a:pt x="410" y="102"/>
                  </a:lnTo>
                  <a:lnTo>
                    <a:pt x="410" y="100"/>
                  </a:lnTo>
                  <a:lnTo>
                    <a:pt x="410" y="98"/>
                  </a:lnTo>
                  <a:lnTo>
                    <a:pt x="412" y="98"/>
                  </a:lnTo>
                  <a:lnTo>
                    <a:pt x="412" y="100"/>
                  </a:lnTo>
                  <a:lnTo>
                    <a:pt x="414" y="98"/>
                  </a:lnTo>
                  <a:lnTo>
                    <a:pt x="416" y="98"/>
                  </a:lnTo>
                  <a:lnTo>
                    <a:pt x="416" y="96"/>
                  </a:lnTo>
                  <a:lnTo>
                    <a:pt x="412" y="98"/>
                  </a:lnTo>
                  <a:lnTo>
                    <a:pt x="412" y="96"/>
                  </a:lnTo>
                  <a:lnTo>
                    <a:pt x="410" y="94"/>
                  </a:lnTo>
                  <a:lnTo>
                    <a:pt x="412" y="94"/>
                  </a:lnTo>
                  <a:lnTo>
                    <a:pt x="412" y="92"/>
                  </a:lnTo>
                  <a:lnTo>
                    <a:pt x="414" y="92"/>
                  </a:lnTo>
                  <a:lnTo>
                    <a:pt x="412" y="92"/>
                  </a:lnTo>
                  <a:lnTo>
                    <a:pt x="410" y="92"/>
                  </a:lnTo>
                  <a:lnTo>
                    <a:pt x="408" y="92"/>
                  </a:lnTo>
                  <a:lnTo>
                    <a:pt x="406" y="90"/>
                  </a:lnTo>
                  <a:lnTo>
                    <a:pt x="406" y="88"/>
                  </a:lnTo>
                  <a:lnTo>
                    <a:pt x="408" y="86"/>
                  </a:lnTo>
                  <a:lnTo>
                    <a:pt x="410" y="84"/>
                  </a:lnTo>
                  <a:lnTo>
                    <a:pt x="412" y="82"/>
                  </a:lnTo>
                  <a:lnTo>
                    <a:pt x="412" y="80"/>
                  </a:lnTo>
                  <a:lnTo>
                    <a:pt x="414" y="80"/>
                  </a:lnTo>
                  <a:lnTo>
                    <a:pt x="416" y="74"/>
                  </a:lnTo>
                  <a:lnTo>
                    <a:pt x="416" y="72"/>
                  </a:lnTo>
                  <a:lnTo>
                    <a:pt x="418" y="68"/>
                  </a:lnTo>
                  <a:lnTo>
                    <a:pt x="420" y="66"/>
                  </a:lnTo>
                  <a:lnTo>
                    <a:pt x="420" y="68"/>
                  </a:lnTo>
                  <a:lnTo>
                    <a:pt x="422" y="68"/>
                  </a:lnTo>
                  <a:lnTo>
                    <a:pt x="424" y="66"/>
                  </a:lnTo>
                  <a:lnTo>
                    <a:pt x="426" y="66"/>
                  </a:lnTo>
                  <a:lnTo>
                    <a:pt x="428" y="64"/>
                  </a:lnTo>
                  <a:lnTo>
                    <a:pt x="428" y="62"/>
                  </a:lnTo>
                  <a:lnTo>
                    <a:pt x="426" y="60"/>
                  </a:lnTo>
                  <a:lnTo>
                    <a:pt x="424" y="60"/>
                  </a:lnTo>
                  <a:lnTo>
                    <a:pt x="424" y="58"/>
                  </a:lnTo>
                  <a:lnTo>
                    <a:pt x="426" y="56"/>
                  </a:lnTo>
                  <a:lnTo>
                    <a:pt x="426" y="54"/>
                  </a:lnTo>
                  <a:lnTo>
                    <a:pt x="428" y="52"/>
                  </a:lnTo>
                  <a:lnTo>
                    <a:pt x="428" y="54"/>
                  </a:lnTo>
                  <a:lnTo>
                    <a:pt x="430" y="54"/>
                  </a:lnTo>
                  <a:lnTo>
                    <a:pt x="430" y="52"/>
                  </a:lnTo>
                  <a:lnTo>
                    <a:pt x="432" y="52"/>
                  </a:lnTo>
                  <a:lnTo>
                    <a:pt x="432" y="50"/>
                  </a:lnTo>
                  <a:lnTo>
                    <a:pt x="432" y="48"/>
                  </a:lnTo>
                  <a:lnTo>
                    <a:pt x="434" y="46"/>
                  </a:lnTo>
                  <a:lnTo>
                    <a:pt x="436" y="46"/>
                  </a:lnTo>
                  <a:lnTo>
                    <a:pt x="436" y="48"/>
                  </a:lnTo>
                  <a:lnTo>
                    <a:pt x="438" y="48"/>
                  </a:lnTo>
                  <a:lnTo>
                    <a:pt x="436" y="46"/>
                  </a:lnTo>
                  <a:lnTo>
                    <a:pt x="436" y="44"/>
                  </a:lnTo>
                  <a:lnTo>
                    <a:pt x="438" y="44"/>
                  </a:lnTo>
                  <a:lnTo>
                    <a:pt x="438" y="42"/>
                  </a:lnTo>
                  <a:lnTo>
                    <a:pt x="440" y="42"/>
                  </a:lnTo>
                  <a:lnTo>
                    <a:pt x="442" y="44"/>
                  </a:lnTo>
                  <a:lnTo>
                    <a:pt x="444" y="46"/>
                  </a:lnTo>
                  <a:lnTo>
                    <a:pt x="444" y="44"/>
                  </a:lnTo>
                  <a:lnTo>
                    <a:pt x="442" y="44"/>
                  </a:lnTo>
                  <a:lnTo>
                    <a:pt x="442" y="42"/>
                  </a:lnTo>
                  <a:lnTo>
                    <a:pt x="444" y="42"/>
                  </a:lnTo>
                  <a:lnTo>
                    <a:pt x="446" y="42"/>
                  </a:lnTo>
                  <a:lnTo>
                    <a:pt x="448" y="42"/>
                  </a:lnTo>
                  <a:lnTo>
                    <a:pt x="448" y="40"/>
                  </a:lnTo>
                  <a:lnTo>
                    <a:pt x="448" y="38"/>
                  </a:lnTo>
                  <a:lnTo>
                    <a:pt x="446" y="38"/>
                  </a:lnTo>
                  <a:lnTo>
                    <a:pt x="448" y="38"/>
                  </a:lnTo>
                  <a:lnTo>
                    <a:pt x="448" y="36"/>
                  </a:lnTo>
                  <a:lnTo>
                    <a:pt x="450" y="36"/>
                  </a:lnTo>
                  <a:lnTo>
                    <a:pt x="450" y="38"/>
                  </a:lnTo>
                  <a:lnTo>
                    <a:pt x="452" y="38"/>
                  </a:lnTo>
                  <a:lnTo>
                    <a:pt x="454" y="38"/>
                  </a:lnTo>
                  <a:lnTo>
                    <a:pt x="456" y="40"/>
                  </a:lnTo>
                  <a:lnTo>
                    <a:pt x="458" y="40"/>
                  </a:lnTo>
                  <a:lnTo>
                    <a:pt x="460" y="40"/>
                  </a:lnTo>
                  <a:lnTo>
                    <a:pt x="462" y="40"/>
                  </a:lnTo>
                  <a:lnTo>
                    <a:pt x="464" y="40"/>
                  </a:lnTo>
                  <a:lnTo>
                    <a:pt x="466" y="40"/>
                  </a:lnTo>
                  <a:lnTo>
                    <a:pt x="468" y="40"/>
                  </a:lnTo>
                  <a:lnTo>
                    <a:pt x="472" y="38"/>
                  </a:lnTo>
                  <a:lnTo>
                    <a:pt x="474" y="38"/>
                  </a:lnTo>
                  <a:lnTo>
                    <a:pt x="476" y="40"/>
                  </a:lnTo>
                  <a:lnTo>
                    <a:pt x="474" y="40"/>
                  </a:lnTo>
                  <a:lnTo>
                    <a:pt x="474" y="42"/>
                  </a:lnTo>
                  <a:lnTo>
                    <a:pt x="476" y="42"/>
                  </a:lnTo>
                  <a:lnTo>
                    <a:pt x="476" y="40"/>
                  </a:lnTo>
                  <a:lnTo>
                    <a:pt x="476" y="38"/>
                  </a:lnTo>
                  <a:lnTo>
                    <a:pt x="476" y="36"/>
                  </a:lnTo>
                  <a:lnTo>
                    <a:pt x="480" y="36"/>
                  </a:lnTo>
                  <a:lnTo>
                    <a:pt x="482" y="36"/>
                  </a:lnTo>
                  <a:lnTo>
                    <a:pt x="484" y="36"/>
                  </a:lnTo>
                  <a:lnTo>
                    <a:pt x="482" y="36"/>
                  </a:lnTo>
                  <a:lnTo>
                    <a:pt x="480" y="34"/>
                  </a:lnTo>
                  <a:lnTo>
                    <a:pt x="482" y="28"/>
                  </a:lnTo>
                  <a:lnTo>
                    <a:pt x="482" y="26"/>
                  </a:lnTo>
                  <a:lnTo>
                    <a:pt x="484" y="24"/>
                  </a:lnTo>
                  <a:lnTo>
                    <a:pt x="482" y="24"/>
                  </a:lnTo>
                  <a:lnTo>
                    <a:pt x="480" y="22"/>
                  </a:lnTo>
                  <a:lnTo>
                    <a:pt x="480" y="20"/>
                  </a:lnTo>
                  <a:lnTo>
                    <a:pt x="478" y="20"/>
                  </a:lnTo>
                  <a:lnTo>
                    <a:pt x="478" y="18"/>
                  </a:lnTo>
                  <a:lnTo>
                    <a:pt x="476" y="18"/>
                  </a:lnTo>
                  <a:lnTo>
                    <a:pt x="474" y="20"/>
                  </a:lnTo>
                  <a:lnTo>
                    <a:pt x="472" y="20"/>
                  </a:lnTo>
                  <a:lnTo>
                    <a:pt x="470" y="20"/>
                  </a:lnTo>
                  <a:lnTo>
                    <a:pt x="468" y="18"/>
                  </a:lnTo>
                  <a:lnTo>
                    <a:pt x="468" y="16"/>
                  </a:lnTo>
                  <a:lnTo>
                    <a:pt x="466" y="16"/>
                  </a:lnTo>
                  <a:lnTo>
                    <a:pt x="464" y="16"/>
                  </a:lnTo>
                  <a:lnTo>
                    <a:pt x="466" y="12"/>
                  </a:lnTo>
                  <a:lnTo>
                    <a:pt x="470" y="12"/>
                  </a:lnTo>
                  <a:lnTo>
                    <a:pt x="472" y="14"/>
                  </a:lnTo>
                  <a:lnTo>
                    <a:pt x="472" y="18"/>
                  </a:lnTo>
                  <a:lnTo>
                    <a:pt x="474" y="18"/>
                  </a:lnTo>
                  <a:lnTo>
                    <a:pt x="474" y="16"/>
                  </a:lnTo>
                  <a:lnTo>
                    <a:pt x="474" y="14"/>
                  </a:lnTo>
                  <a:lnTo>
                    <a:pt x="474" y="12"/>
                  </a:lnTo>
                  <a:lnTo>
                    <a:pt x="472" y="12"/>
                  </a:lnTo>
                  <a:lnTo>
                    <a:pt x="474" y="12"/>
                  </a:lnTo>
                  <a:lnTo>
                    <a:pt x="476" y="12"/>
                  </a:lnTo>
                  <a:lnTo>
                    <a:pt x="478" y="12"/>
                  </a:lnTo>
                  <a:lnTo>
                    <a:pt x="480" y="14"/>
                  </a:lnTo>
                  <a:lnTo>
                    <a:pt x="480" y="16"/>
                  </a:lnTo>
                  <a:lnTo>
                    <a:pt x="482" y="20"/>
                  </a:lnTo>
                  <a:lnTo>
                    <a:pt x="484" y="20"/>
                  </a:lnTo>
                  <a:lnTo>
                    <a:pt x="486" y="20"/>
                  </a:lnTo>
                  <a:lnTo>
                    <a:pt x="488" y="18"/>
                  </a:lnTo>
                  <a:lnTo>
                    <a:pt x="488" y="16"/>
                  </a:lnTo>
                  <a:lnTo>
                    <a:pt x="490" y="16"/>
                  </a:lnTo>
                  <a:lnTo>
                    <a:pt x="490" y="18"/>
                  </a:lnTo>
                  <a:lnTo>
                    <a:pt x="492" y="20"/>
                  </a:lnTo>
                  <a:lnTo>
                    <a:pt x="492" y="22"/>
                  </a:lnTo>
                  <a:lnTo>
                    <a:pt x="492" y="24"/>
                  </a:lnTo>
                  <a:lnTo>
                    <a:pt x="494" y="26"/>
                  </a:lnTo>
                  <a:lnTo>
                    <a:pt x="496" y="26"/>
                  </a:lnTo>
                  <a:lnTo>
                    <a:pt x="498" y="26"/>
                  </a:lnTo>
                  <a:lnTo>
                    <a:pt x="498" y="24"/>
                  </a:lnTo>
                  <a:lnTo>
                    <a:pt x="498" y="26"/>
                  </a:lnTo>
                  <a:lnTo>
                    <a:pt x="498" y="28"/>
                  </a:lnTo>
                  <a:lnTo>
                    <a:pt x="502" y="28"/>
                  </a:lnTo>
                  <a:lnTo>
                    <a:pt x="504" y="28"/>
                  </a:lnTo>
                  <a:lnTo>
                    <a:pt x="506" y="28"/>
                  </a:lnTo>
                  <a:lnTo>
                    <a:pt x="506" y="26"/>
                  </a:lnTo>
                  <a:lnTo>
                    <a:pt x="508" y="26"/>
                  </a:lnTo>
                  <a:lnTo>
                    <a:pt x="508" y="28"/>
                  </a:lnTo>
                  <a:lnTo>
                    <a:pt x="508" y="30"/>
                  </a:lnTo>
                  <a:lnTo>
                    <a:pt x="510" y="30"/>
                  </a:lnTo>
                  <a:lnTo>
                    <a:pt x="510" y="28"/>
                  </a:lnTo>
                  <a:lnTo>
                    <a:pt x="512" y="32"/>
                  </a:lnTo>
                  <a:lnTo>
                    <a:pt x="512" y="34"/>
                  </a:lnTo>
                  <a:lnTo>
                    <a:pt x="516" y="34"/>
                  </a:lnTo>
                  <a:lnTo>
                    <a:pt x="518" y="34"/>
                  </a:lnTo>
                  <a:lnTo>
                    <a:pt x="520" y="34"/>
                  </a:lnTo>
                  <a:lnTo>
                    <a:pt x="522" y="34"/>
                  </a:lnTo>
                  <a:lnTo>
                    <a:pt x="522" y="32"/>
                  </a:lnTo>
                  <a:lnTo>
                    <a:pt x="524" y="32"/>
                  </a:lnTo>
                  <a:lnTo>
                    <a:pt x="526" y="32"/>
                  </a:lnTo>
                  <a:lnTo>
                    <a:pt x="526" y="34"/>
                  </a:lnTo>
                  <a:lnTo>
                    <a:pt x="526" y="36"/>
                  </a:lnTo>
                  <a:lnTo>
                    <a:pt x="528" y="36"/>
                  </a:lnTo>
                  <a:lnTo>
                    <a:pt x="530" y="38"/>
                  </a:lnTo>
                  <a:lnTo>
                    <a:pt x="532" y="40"/>
                  </a:lnTo>
                  <a:lnTo>
                    <a:pt x="534" y="40"/>
                  </a:lnTo>
                  <a:lnTo>
                    <a:pt x="534" y="38"/>
                  </a:lnTo>
                  <a:lnTo>
                    <a:pt x="536" y="36"/>
                  </a:lnTo>
                  <a:lnTo>
                    <a:pt x="538" y="34"/>
                  </a:lnTo>
                  <a:lnTo>
                    <a:pt x="538" y="36"/>
                  </a:lnTo>
                  <a:lnTo>
                    <a:pt x="540" y="36"/>
                  </a:lnTo>
                  <a:lnTo>
                    <a:pt x="542" y="36"/>
                  </a:lnTo>
                  <a:lnTo>
                    <a:pt x="544" y="34"/>
                  </a:lnTo>
                  <a:lnTo>
                    <a:pt x="542" y="34"/>
                  </a:lnTo>
                  <a:lnTo>
                    <a:pt x="542" y="32"/>
                  </a:lnTo>
                  <a:lnTo>
                    <a:pt x="544" y="32"/>
                  </a:lnTo>
                  <a:lnTo>
                    <a:pt x="546" y="32"/>
                  </a:lnTo>
                  <a:lnTo>
                    <a:pt x="546" y="30"/>
                  </a:lnTo>
                  <a:lnTo>
                    <a:pt x="548" y="30"/>
                  </a:lnTo>
                  <a:lnTo>
                    <a:pt x="550" y="28"/>
                  </a:lnTo>
                  <a:lnTo>
                    <a:pt x="550" y="26"/>
                  </a:lnTo>
                  <a:lnTo>
                    <a:pt x="550" y="28"/>
                  </a:lnTo>
                  <a:lnTo>
                    <a:pt x="552" y="28"/>
                  </a:lnTo>
                  <a:lnTo>
                    <a:pt x="550" y="30"/>
                  </a:lnTo>
                  <a:lnTo>
                    <a:pt x="548" y="30"/>
                  </a:lnTo>
                  <a:lnTo>
                    <a:pt x="546" y="32"/>
                  </a:lnTo>
                  <a:lnTo>
                    <a:pt x="548" y="34"/>
                  </a:lnTo>
                  <a:lnTo>
                    <a:pt x="544" y="36"/>
                  </a:lnTo>
                  <a:lnTo>
                    <a:pt x="544" y="38"/>
                  </a:lnTo>
                  <a:lnTo>
                    <a:pt x="546" y="40"/>
                  </a:lnTo>
                  <a:lnTo>
                    <a:pt x="546" y="38"/>
                  </a:lnTo>
                  <a:lnTo>
                    <a:pt x="548" y="36"/>
                  </a:lnTo>
                  <a:lnTo>
                    <a:pt x="552" y="36"/>
                  </a:lnTo>
                  <a:lnTo>
                    <a:pt x="550" y="38"/>
                  </a:lnTo>
                  <a:lnTo>
                    <a:pt x="550" y="40"/>
                  </a:lnTo>
                  <a:lnTo>
                    <a:pt x="552" y="38"/>
                  </a:lnTo>
                  <a:lnTo>
                    <a:pt x="552" y="40"/>
                  </a:lnTo>
                  <a:lnTo>
                    <a:pt x="550" y="42"/>
                  </a:lnTo>
                  <a:lnTo>
                    <a:pt x="550" y="44"/>
                  </a:lnTo>
                  <a:lnTo>
                    <a:pt x="552" y="44"/>
                  </a:lnTo>
                  <a:lnTo>
                    <a:pt x="554" y="44"/>
                  </a:lnTo>
                  <a:lnTo>
                    <a:pt x="556" y="44"/>
                  </a:lnTo>
                  <a:lnTo>
                    <a:pt x="556" y="42"/>
                  </a:lnTo>
                  <a:lnTo>
                    <a:pt x="556" y="40"/>
                  </a:lnTo>
                  <a:lnTo>
                    <a:pt x="556" y="38"/>
                  </a:lnTo>
                  <a:lnTo>
                    <a:pt x="556" y="36"/>
                  </a:lnTo>
                  <a:lnTo>
                    <a:pt x="556" y="34"/>
                  </a:lnTo>
                  <a:lnTo>
                    <a:pt x="560" y="32"/>
                  </a:lnTo>
                  <a:lnTo>
                    <a:pt x="562" y="32"/>
                  </a:lnTo>
                  <a:lnTo>
                    <a:pt x="562" y="38"/>
                  </a:lnTo>
                  <a:lnTo>
                    <a:pt x="564" y="40"/>
                  </a:lnTo>
                  <a:lnTo>
                    <a:pt x="566" y="40"/>
                  </a:lnTo>
                  <a:lnTo>
                    <a:pt x="566" y="38"/>
                  </a:lnTo>
                  <a:lnTo>
                    <a:pt x="564" y="38"/>
                  </a:lnTo>
                  <a:lnTo>
                    <a:pt x="566" y="36"/>
                  </a:lnTo>
                  <a:lnTo>
                    <a:pt x="568" y="38"/>
                  </a:lnTo>
                  <a:lnTo>
                    <a:pt x="568" y="40"/>
                  </a:lnTo>
                  <a:lnTo>
                    <a:pt x="570" y="42"/>
                  </a:lnTo>
                  <a:lnTo>
                    <a:pt x="566" y="44"/>
                  </a:lnTo>
                  <a:lnTo>
                    <a:pt x="564" y="44"/>
                  </a:lnTo>
                  <a:lnTo>
                    <a:pt x="562" y="48"/>
                  </a:lnTo>
                  <a:lnTo>
                    <a:pt x="560" y="50"/>
                  </a:lnTo>
                  <a:lnTo>
                    <a:pt x="558" y="50"/>
                  </a:lnTo>
                  <a:lnTo>
                    <a:pt x="558" y="52"/>
                  </a:lnTo>
                  <a:lnTo>
                    <a:pt x="558" y="54"/>
                  </a:lnTo>
                  <a:lnTo>
                    <a:pt x="558" y="56"/>
                  </a:lnTo>
                  <a:lnTo>
                    <a:pt x="558" y="60"/>
                  </a:lnTo>
                  <a:lnTo>
                    <a:pt x="556" y="60"/>
                  </a:lnTo>
                  <a:lnTo>
                    <a:pt x="556" y="62"/>
                  </a:lnTo>
                  <a:lnTo>
                    <a:pt x="556" y="60"/>
                  </a:lnTo>
                  <a:lnTo>
                    <a:pt x="556" y="62"/>
                  </a:lnTo>
                  <a:lnTo>
                    <a:pt x="556" y="60"/>
                  </a:lnTo>
                  <a:lnTo>
                    <a:pt x="556" y="58"/>
                  </a:lnTo>
                  <a:lnTo>
                    <a:pt x="556" y="56"/>
                  </a:lnTo>
                  <a:lnTo>
                    <a:pt x="556" y="58"/>
                  </a:lnTo>
                  <a:lnTo>
                    <a:pt x="554" y="58"/>
                  </a:lnTo>
                  <a:lnTo>
                    <a:pt x="554" y="60"/>
                  </a:lnTo>
                  <a:lnTo>
                    <a:pt x="552" y="62"/>
                  </a:lnTo>
                  <a:lnTo>
                    <a:pt x="550" y="60"/>
                  </a:lnTo>
                  <a:lnTo>
                    <a:pt x="552" y="60"/>
                  </a:lnTo>
                  <a:lnTo>
                    <a:pt x="550" y="60"/>
                  </a:lnTo>
                  <a:lnTo>
                    <a:pt x="548" y="60"/>
                  </a:lnTo>
                  <a:lnTo>
                    <a:pt x="546" y="62"/>
                  </a:lnTo>
                  <a:lnTo>
                    <a:pt x="546" y="64"/>
                  </a:lnTo>
                  <a:lnTo>
                    <a:pt x="544" y="64"/>
                  </a:lnTo>
                  <a:lnTo>
                    <a:pt x="546" y="64"/>
                  </a:lnTo>
                  <a:lnTo>
                    <a:pt x="546" y="66"/>
                  </a:lnTo>
                  <a:lnTo>
                    <a:pt x="544" y="68"/>
                  </a:lnTo>
                  <a:lnTo>
                    <a:pt x="544" y="70"/>
                  </a:lnTo>
                  <a:lnTo>
                    <a:pt x="544" y="74"/>
                  </a:lnTo>
                  <a:lnTo>
                    <a:pt x="546" y="74"/>
                  </a:lnTo>
                  <a:lnTo>
                    <a:pt x="546" y="72"/>
                  </a:lnTo>
                  <a:lnTo>
                    <a:pt x="546" y="74"/>
                  </a:lnTo>
                  <a:lnTo>
                    <a:pt x="546" y="76"/>
                  </a:lnTo>
                  <a:lnTo>
                    <a:pt x="544" y="80"/>
                  </a:lnTo>
                  <a:lnTo>
                    <a:pt x="542" y="82"/>
                  </a:lnTo>
                  <a:lnTo>
                    <a:pt x="542" y="84"/>
                  </a:lnTo>
                  <a:lnTo>
                    <a:pt x="540" y="86"/>
                  </a:lnTo>
                  <a:lnTo>
                    <a:pt x="538" y="86"/>
                  </a:lnTo>
                  <a:lnTo>
                    <a:pt x="536" y="90"/>
                  </a:lnTo>
                  <a:lnTo>
                    <a:pt x="534" y="92"/>
                  </a:lnTo>
                  <a:lnTo>
                    <a:pt x="532" y="92"/>
                  </a:lnTo>
                  <a:lnTo>
                    <a:pt x="532" y="94"/>
                  </a:lnTo>
                  <a:lnTo>
                    <a:pt x="530" y="96"/>
                  </a:lnTo>
                  <a:lnTo>
                    <a:pt x="528" y="96"/>
                  </a:lnTo>
                  <a:lnTo>
                    <a:pt x="530" y="98"/>
                  </a:lnTo>
                  <a:lnTo>
                    <a:pt x="530" y="100"/>
                  </a:lnTo>
                  <a:lnTo>
                    <a:pt x="530" y="102"/>
                  </a:lnTo>
                  <a:lnTo>
                    <a:pt x="532" y="104"/>
                  </a:lnTo>
                  <a:lnTo>
                    <a:pt x="534" y="104"/>
                  </a:lnTo>
                  <a:lnTo>
                    <a:pt x="538" y="106"/>
                  </a:lnTo>
                  <a:lnTo>
                    <a:pt x="538" y="108"/>
                  </a:lnTo>
                  <a:lnTo>
                    <a:pt x="540" y="108"/>
                  </a:lnTo>
                  <a:lnTo>
                    <a:pt x="540" y="110"/>
                  </a:lnTo>
                  <a:lnTo>
                    <a:pt x="542" y="110"/>
                  </a:lnTo>
                  <a:lnTo>
                    <a:pt x="544" y="112"/>
                  </a:lnTo>
                  <a:lnTo>
                    <a:pt x="544" y="114"/>
                  </a:lnTo>
                  <a:lnTo>
                    <a:pt x="544" y="116"/>
                  </a:lnTo>
                  <a:lnTo>
                    <a:pt x="546" y="116"/>
                  </a:lnTo>
                  <a:lnTo>
                    <a:pt x="546" y="118"/>
                  </a:lnTo>
                  <a:lnTo>
                    <a:pt x="548" y="118"/>
                  </a:lnTo>
                  <a:lnTo>
                    <a:pt x="550" y="120"/>
                  </a:lnTo>
                  <a:lnTo>
                    <a:pt x="552" y="120"/>
                  </a:lnTo>
                  <a:lnTo>
                    <a:pt x="552" y="122"/>
                  </a:lnTo>
                  <a:lnTo>
                    <a:pt x="554" y="124"/>
                  </a:lnTo>
                  <a:lnTo>
                    <a:pt x="556" y="126"/>
                  </a:lnTo>
                  <a:lnTo>
                    <a:pt x="556" y="124"/>
                  </a:lnTo>
                  <a:lnTo>
                    <a:pt x="558" y="126"/>
                  </a:lnTo>
                  <a:lnTo>
                    <a:pt x="560" y="126"/>
                  </a:lnTo>
                  <a:lnTo>
                    <a:pt x="562" y="128"/>
                  </a:lnTo>
                  <a:lnTo>
                    <a:pt x="562" y="130"/>
                  </a:lnTo>
                  <a:lnTo>
                    <a:pt x="564" y="130"/>
                  </a:lnTo>
                  <a:lnTo>
                    <a:pt x="566" y="132"/>
                  </a:lnTo>
                  <a:lnTo>
                    <a:pt x="568" y="132"/>
                  </a:lnTo>
                  <a:lnTo>
                    <a:pt x="570" y="132"/>
                  </a:lnTo>
                  <a:lnTo>
                    <a:pt x="572" y="134"/>
                  </a:lnTo>
                  <a:lnTo>
                    <a:pt x="572" y="136"/>
                  </a:lnTo>
                  <a:lnTo>
                    <a:pt x="574" y="138"/>
                  </a:lnTo>
                  <a:lnTo>
                    <a:pt x="574" y="140"/>
                  </a:lnTo>
                  <a:lnTo>
                    <a:pt x="576" y="140"/>
                  </a:lnTo>
                  <a:lnTo>
                    <a:pt x="578" y="140"/>
                  </a:lnTo>
                  <a:lnTo>
                    <a:pt x="578" y="142"/>
                  </a:lnTo>
                  <a:lnTo>
                    <a:pt x="580" y="142"/>
                  </a:lnTo>
                  <a:lnTo>
                    <a:pt x="582" y="144"/>
                  </a:lnTo>
                  <a:lnTo>
                    <a:pt x="584" y="144"/>
                  </a:lnTo>
                  <a:lnTo>
                    <a:pt x="586" y="144"/>
                  </a:lnTo>
                  <a:lnTo>
                    <a:pt x="588" y="144"/>
                  </a:lnTo>
                  <a:lnTo>
                    <a:pt x="590" y="144"/>
                  </a:lnTo>
                  <a:lnTo>
                    <a:pt x="590" y="146"/>
                  </a:lnTo>
                  <a:lnTo>
                    <a:pt x="592" y="146"/>
                  </a:lnTo>
                  <a:lnTo>
                    <a:pt x="594" y="146"/>
                  </a:lnTo>
                  <a:lnTo>
                    <a:pt x="594" y="148"/>
                  </a:lnTo>
                  <a:lnTo>
                    <a:pt x="596" y="148"/>
                  </a:lnTo>
                  <a:lnTo>
                    <a:pt x="598" y="152"/>
                  </a:lnTo>
                  <a:lnTo>
                    <a:pt x="598" y="154"/>
                  </a:lnTo>
                  <a:lnTo>
                    <a:pt x="598" y="156"/>
                  </a:lnTo>
                  <a:lnTo>
                    <a:pt x="598" y="158"/>
                  </a:lnTo>
                  <a:lnTo>
                    <a:pt x="600" y="158"/>
                  </a:lnTo>
                  <a:lnTo>
                    <a:pt x="602" y="158"/>
                  </a:lnTo>
                  <a:lnTo>
                    <a:pt x="602" y="160"/>
                  </a:lnTo>
                  <a:lnTo>
                    <a:pt x="602" y="158"/>
                  </a:lnTo>
                  <a:lnTo>
                    <a:pt x="602" y="160"/>
                  </a:lnTo>
                  <a:lnTo>
                    <a:pt x="604" y="160"/>
                  </a:lnTo>
                  <a:lnTo>
                    <a:pt x="604" y="162"/>
                  </a:lnTo>
                  <a:lnTo>
                    <a:pt x="604" y="164"/>
                  </a:lnTo>
                  <a:lnTo>
                    <a:pt x="606" y="164"/>
                  </a:lnTo>
                  <a:lnTo>
                    <a:pt x="608" y="164"/>
                  </a:lnTo>
                  <a:lnTo>
                    <a:pt x="610" y="164"/>
                  </a:lnTo>
                  <a:lnTo>
                    <a:pt x="610" y="166"/>
                  </a:lnTo>
                  <a:lnTo>
                    <a:pt x="612" y="166"/>
                  </a:lnTo>
                  <a:lnTo>
                    <a:pt x="612" y="168"/>
                  </a:lnTo>
                  <a:lnTo>
                    <a:pt x="614" y="168"/>
                  </a:lnTo>
                  <a:lnTo>
                    <a:pt x="620" y="166"/>
                  </a:lnTo>
                  <a:lnTo>
                    <a:pt x="622" y="166"/>
                  </a:lnTo>
                  <a:lnTo>
                    <a:pt x="624" y="166"/>
                  </a:lnTo>
                  <a:lnTo>
                    <a:pt x="626" y="164"/>
                  </a:lnTo>
                  <a:lnTo>
                    <a:pt x="628" y="162"/>
                  </a:lnTo>
                  <a:lnTo>
                    <a:pt x="630" y="162"/>
                  </a:lnTo>
                  <a:lnTo>
                    <a:pt x="630" y="160"/>
                  </a:lnTo>
                  <a:lnTo>
                    <a:pt x="632" y="160"/>
                  </a:lnTo>
                  <a:lnTo>
                    <a:pt x="632" y="158"/>
                  </a:lnTo>
                  <a:lnTo>
                    <a:pt x="634" y="154"/>
                  </a:lnTo>
                  <a:lnTo>
                    <a:pt x="634" y="152"/>
                  </a:lnTo>
                  <a:lnTo>
                    <a:pt x="636" y="152"/>
                  </a:lnTo>
                  <a:lnTo>
                    <a:pt x="636" y="150"/>
                  </a:lnTo>
                  <a:lnTo>
                    <a:pt x="638" y="146"/>
                  </a:lnTo>
                  <a:lnTo>
                    <a:pt x="642" y="144"/>
                  </a:lnTo>
                  <a:lnTo>
                    <a:pt x="642" y="142"/>
                  </a:lnTo>
                  <a:lnTo>
                    <a:pt x="644" y="140"/>
                  </a:lnTo>
                  <a:lnTo>
                    <a:pt x="646" y="138"/>
                  </a:lnTo>
                  <a:lnTo>
                    <a:pt x="646" y="136"/>
                  </a:lnTo>
                  <a:lnTo>
                    <a:pt x="648" y="134"/>
                  </a:lnTo>
                  <a:lnTo>
                    <a:pt x="650" y="130"/>
                  </a:lnTo>
                  <a:lnTo>
                    <a:pt x="650" y="128"/>
                  </a:lnTo>
                  <a:lnTo>
                    <a:pt x="650" y="124"/>
                  </a:lnTo>
                  <a:lnTo>
                    <a:pt x="652" y="120"/>
                  </a:lnTo>
                  <a:lnTo>
                    <a:pt x="652" y="118"/>
                  </a:lnTo>
                  <a:lnTo>
                    <a:pt x="652" y="116"/>
                  </a:lnTo>
                  <a:lnTo>
                    <a:pt x="654" y="110"/>
                  </a:lnTo>
                  <a:lnTo>
                    <a:pt x="656" y="106"/>
                  </a:lnTo>
                  <a:lnTo>
                    <a:pt x="658" y="104"/>
                  </a:lnTo>
                  <a:lnTo>
                    <a:pt x="658" y="102"/>
                  </a:lnTo>
                  <a:lnTo>
                    <a:pt x="656" y="102"/>
                  </a:lnTo>
                  <a:lnTo>
                    <a:pt x="656" y="100"/>
                  </a:lnTo>
                  <a:lnTo>
                    <a:pt x="656" y="96"/>
                  </a:lnTo>
                  <a:lnTo>
                    <a:pt x="656" y="92"/>
                  </a:lnTo>
                  <a:lnTo>
                    <a:pt x="656" y="90"/>
                  </a:lnTo>
                  <a:lnTo>
                    <a:pt x="658" y="90"/>
                  </a:lnTo>
                  <a:lnTo>
                    <a:pt x="658" y="88"/>
                  </a:lnTo>
                  <a:lnTo>
                    <a:pt x="658" y="86"/>
                  </a:lnTo>
                  <a:lnTo>
                    <a:pt x="660" y="84"/>
                  </a:lnTo>
                  <a:lnTo>
                    <a:pt x="660" y="82"/>
                  </a:lnTo>
                  <a:lnTo>
                    <a:pt x="658" y="80"/>
                  </a:lnTo>
                  <a:lnTo>
                    <a:pt x="658" y="78"/>
                  </a:lnTo>
                  <a:lnTo>
                    <a:pt x="658" y="76"/>
                  </a:lnTo>
                  <a:lnTo>
                    <a:pt x="658" y="74"/>
                  </a:lnTo>
                  <a:lnTo>
                    <a:pt x="658" y="72"/>
                  </a:lnTo>
                  <a:lnTo>
                    <a:pt x="660" y="72"/>
                  </a:lnTo>
                  <a:lnTo>
                    <a:pt x="660" y="70"/>
                  </a:lnTo>
                  <a:lnTo>
                    <a:pt x="660" y="68"/>
                  </a:lnTo>
                  <a:lnTo>
                    <a:pt x="662" y="68"/>
                  </a:lnTo>
                  <a:lnTo>
                    <a:pt x="662" y="66"/>
                  </a:lnTo>
                  <a:lnTo>
                    <a:pt x="664" y="62"/>
                  </a:lnTo>
                  <a:lnTo>
                    <a:pt x="664" y="60"/>
                  </a:lnTo>
                  <a:lnTo>
                    <a:pt x="664" y="56"/>
                  </a:lnTo>
                  <a:lnTo>
                    <a:pt x="664" y="54"/>
                  </a:lnTo>
                  <a:lnTo>
                    <a:pt x="664" y="52"/>
                  </a:lnTo>
                  <a:lnTo>
                    <a:pt x="664" y="54"/>
                  </a:lnTo>
                  <a:lnTo>
                    <a:pt x="666" y="52"/>
                  </a:lnTo>
                  <a:lnTo>
                    <a:pt x="668" y="50"/>
                  </a:lnTo>
                  <a:lnTo>
                    <a:pt x="668" y="48"/>
                  </a:lnTo>
                  <a:lnTo>
                    <a:pt x="670" y="48"/>
                  </a:lnTo>
                  <a:lnTo>
                    <a:pt x="670" y="50"/>
                  </a:lnTo>
                  <a:lnTo>
                    <a:pt x="670" y="52"/>
                  </a:lnTo>
                  <a:lnTo>
                    <a:pt x="672" y="54"/>
                  </a:lnTo>
                  <a:lnTo>
                    <a:pt x="672" y="52"/>
                  </a:lnTo>
                  <a:lnTo>
                    <a:pt x="670" y="48"/>
                  </a:lnTo>
                  <a:lnTo>
                    <a:pt x="668" y="44"/>
                  </a:lnTo>
                  <a:lnTo>
                    <a:pt x="666" y="44"/>
                  </a:lnTo>
                  <a:lnTo>
                    <a:pt x="664" y="44"/>
                  </a:lnTo>
                  <a:lnTo>
                    <a:pt x="666" y="44"/>
                  </a:lnTo>
                  <a:lnTo>
                    <a:pt x="666" y="42"/>
                  </a:lnTo>
                  <a:lnTo>
                    <a:pt x="668" y="42"/>
                  </a:lnTo>
                  <a:lnTo>
                    <a:pt x="668" y="40"/>
                  </a:lnTo>
                  <a:lnTo>
                    <a:pt x="670" y="38"/>
                  </a:lnTo>
                  <a:lnTo>
                    <a:pt x="670" y="34"/>
                  </a:lnTo>
                  <a:lnTo>
                    <a:pt x="672" y="34"/>
                  </a:lnTo>
                  <a:lnTo>
                    <a:pt x="672" y="32"/>
                  </a:lnTo>
                  <a:lnTo>
                    <a:pt x="674" y="32"/>
                  </a:lnTo>
                  <a:lnTo>
                    <a:pt x="674" y="34"/>
                  </a:lnTo>
                  <a:lnTo>
                    <a:pt x="676" y="34"/>
                  </a:lnTo>
                  <a:lnTo>
                    <a:pt x="676" y="32"/>
                  </a:lnTo>
                  <a:lnTo>
                    <a:pt x="674" y="32"/>
                  </a:lnTo>
                  <a:lnTo>
                    <a:pt x="674" y="30"/>
                  </a:lnTo>
                  <a:lnTo>
                    <a:pt x="676" y="28"/>
                  </a:lnTo>
                  <a:lnTo>
                    <a:pt x="678" y="22"/>
                  </a:lnTo>
                  <a:lnTo>
                    <a:pt x="678" y="20"/>
                  </a:lnTo>
                  <a:lnTo>
                    <a:pt x="680" y="20"/>
                  </a:lnTo>
                  <a:lnTo>
                    <a:pt x="680" y="18"/>
                  </a:lnTo>
                  <a:lnTo>
                    <a:pt x="680" y="16"/>
                  </a:lnTo>
                  <a:lnTo>
                    <a:pt x="682" y="12"/>
                  </a:lnTo>
                  <a:lnTo>
                    <a:pt x="682" y="10"/>
                  </a:lnTo>
                  <a:lnTo>
                    <a:pt x="682" y="8"/>
                  </a:lnTo>
                  <a:lnTo>
                    <a:pt x="682" y="6"/>
                  </a:lnTo>
                  <a:lnTo>
                    <a:pt x="684" y="6"/>
                  </a:lnTo>
                  <a:lnTo>
                    <a:pt x="686" y="6"/>
                  </a:lnTo>
                  <a:lnTo>
                    <a:pt x="688" y="4"/>
                  </a:lnTo>
                  <a:lnTo>
                    <a:pt x="688" y="2"/>
                  </a:lnTo>
                  <a:lnTo>
                    <a:pt x="688" y="0"/>
                  </a:lnTo>
                  <a:lnTo>
                    <a:pt x="690" y="0"/>
                  </a:lnTo>
                  <a:lnTo>
                    <a:pt x="692" y="2"/>
                  </a:lnTo>
                  <a:lnTo>
                    <a:pt x="692" y="4"/>
                  </a:lnTo>
                  <a:lnTo>
                    <a:pt x="690" y="4"/>
                  </a:lnTo>
                  <a:lnTo>
                    <a:pt x="690" y="6"/>
                  </a:lnTo>
                  <a:lnTo>
                    <a:pt x="692" y="4"/>
                  </a:lnTo>
                  <a:lnTo>
                    <a:pt x="692" y="6"/>
                  </a:lnTo>
                  <a:lnTo>
                    <a:pt x="694" y="8"/>
                  </a:lnTo>
                  <a:lnTo>
                    <a:pt x="696" y="10"/>
                  </a:lnTo>
                  <a:lnTo>
                    <a:pt x="696" y="12"/>
                  </a:lnTo>
                  <a:lnTo>
                    <a:pt x="696" y="16"/>
                  </a:lnTo>
                  <a:lnTo>
                    <a:pt x="696" y="18"/>
                  </a:lnTo>
                  <a:lnTo>
                    <a:pt x="696" y="20"/>
                  </a:lnTo>
                  <a:lnTo>
                    <a:pt x="696" y="24"/>
                  </a:lnTo>
                  <a:lnTo>
                    <a:pt x="696" y="26"/>
                  </a:lnTo>
                  <a:lnTo>
                    <a:pt x="694" y="28"/>
                  </a:lnTo>
                  <a:lnTo>
                    <a:pt x="694" y="30"/>
                  </a:lnTo>
                  <a:lnTo>
                    <a:pt x="696" y="30"/>
                  </a:lnTo>
                  <a:lnTo>
                    <a:pt x="696" y="32"/>
                  </a:lnTo>
                  <a:lnTo>
                    <a:pt x="698" y="32"/>
                  </a:lnTo>
                  <a:lnTo>
                    <a:pt x="698" y="30"/>
                  </a:lnTo>
                  <a:lnTo>
                    <a:pt x="700" y="30"/>
                  </a:lnTo>
                  <a:lnTo>
                    <a:pt x="700" y="32"/>
                  </a:lnTo>
                  <a:lnTo>
                    <a:pt x="700" y="34"/>
                  </a:lnTo>
                  <a:lnTo>
                    <a:pt x="698" y="36"/>
                  </a:lnTo>
                  <a:lnTo>
                    <a:pt x="698" y="38"/>
                  </a:lnTo>
                  <a:lnTo>
                    <a:pt x="698" y="40"/>
                  </a:lnTo>
                  <a:lnTo>
                    <a:pt x="698" y="42"/>
                  </a:lnTo>
                  <a:lnTo>
                    <a:pt x="700" y="42"/>
                  </a:lnTo>
                  <a:lnTo>
                    <a:pt x="700" y="44"/>
                  </a:lnTo>
                  <a:lnTo>
                    <a:pt x="702" y="44"/>
                  </a:lnTo>
                  <a:lnTo>
                    <a:pt x="702" y="46"/>
                  </a:lnTo>
                  <a:lnTo>
                    <a:pt x="702" y="48"/>
                  </a:lnTo>
                  <a:lnTo>
                    <a:pt x="700" y="48"/>
                  </a:lnTo>
                  <a:lnTo>
                    <a:pt x="700" y="50"/>
                  </a:lnTo>
                  <a:lnTo>
                    <a:pt x="700" y="52"/>
                  </a:lnTo>
                  <a:lnTo>
                    <a:pt x="702" y="52"/>
                  </a:lnTo>
                  <a:lnTo>
                    <a:pt x="704" y="52"/>
                  </a:lnTo>
                  <a:lnTo>
                    <a:pt x="702" y="56"/>
                  </a:lnTo>
                  <a:lnTo>
                    <a:pt x="702" y="58"/>
                  </a:lnTo>
                  <a:lnTo>
                    <a:pt x="702" y="62"/>
                  </a:lnTo>
                  <a:lnTo>
                    <a:pt x="702" y="64"/>
                  </a:lnTo>
                  <a:lnTo>
                    <a:pt x="704" y="66"/>
                  </a:lnTo>
                  <a:lnTo>
                    <a:pt x="702" y="68"/>
                  </a:lnTo>
                  <a:lnTo>
                    <a:pt x="702" y="70"/>
                  </a:lnTo>
                  <a:lnTo>
                    <a:pt x="702" y="72"/>
                  </a:lnTo>
                  <a:lnTo>
                    <a:pt x="700" y="74"/>
                  </a:lnTo>
                  <a:lnTo>
                    <a:pt x="700" y="76"/>
                  </a:lnTo>
                  <a:lnTo>
                    <a:pt x="702" y="78"/>
                  </a:lnTo>
                  <a:lnTo>
                    <a:pt x="702" y="80"/>
                  </a:lnTo>
                  <a:lnTo>
                    <a:pt x="702" y="82"/>
                  </a:lnTo>
                  <a:lnTo>
                    <a:pt x="702" y="84"/>
                  </a:lnTo>
                  <a:lnTo>
                    <a:pt x="702" y="86"/>
                  </a:lnTo>
                  <a:lnTo>
                    <a:pt x="702" y="88"/>
                  </a:lnTo>
                  <a:lnTo>
                    <a:pt x="704" y="90"/>
                  </a:lnTo>
                  <a:lnTo>
                    <a:pt x="704" y="92"/>
                  </a:lnTo>
                  <a:lnTo>
                    <a:pt x="706" y="92"/>
                  </a:lnTo>
                  <a:lnTo>
                    <a:pt x="708" y="92"/>
                  </a:lnTo>
                  <a:lnTo>
                    <a:pt x="710" y="90"/>
                  </a:lnTo>
                  <a:lnTo>
                    <a:pt x="712" y="90"/>
                  </a:lnTo>
                  <a:lnTo>
                    <a:pt x="716" y="88"/>
                  </a:lnTo>
                  <a:lnTo>
                    <a:pt x="716" y="86"/>
                  </a:lnTo>
                  <a:lnTo>
                    <a:pt x="718" y="86"/>
                  </a:lnTo>
                  <a:lnTo>
                    <a:pt x="718" y="84"/>
                  </a:lnTo>
                  <a:lnTo>
                    <a:pt x="720" y="84"/>
                  </a:lnTo>
                  <a:lnTo>
                    <a:pt x="720" y="86"/>
                  </a:lnTo>
                  <a:lnTo>
                    <a:pt x="722" y="86"/>
                  </a:lnTo>
                  <a:lnTo>
                    <a:pt x="720" y="88"/>
                  </a:lnTo>
                  <a:lnTo>
                    <a:pt x="722" y="92"/>
                  </a:lnTo>
                  <a:lnTo>
                    <a:pt x="724" y="92"/>
                  </a:lnTo>
                  <a:lnTo>
                    <a:pt x="726" y="94"/>
                  </a:lnTo>
                  <a:lnTo>
                    <a:pt x="728" y="94"/>
                  </a:lnTo>
                  <a:lnTo>
                    <a:pt x="728" y="96"/>
                  </a:lnTo>
                  <a:lnTo>
                    <a:pt x="730" y="98"/>
                  </a:lnTo>
                  <a:lnTo>
                    <a:pt x="732" y="100"/>
                  </a:lnTo>
                  <a:lnTo>
                    <a:pt x="734" y="102"/>
                  </a:lnTo>
                  <a:lnTo>
                    <a:pt x="734" y="104"/>
                  </a:lnTo>
                  <a:lnTo>
                    <a:pt x="732" y="104"/>
                  </a:lnTo>
                  <a:lnTo>
                    <a:pt x="732" y="106"/>
                  </a:lnTo>
                  <a:lnTo>
                    <a:pt x="732" y="108"/>
                  </a:lnTo>
                  <a:lnTo>
                    <a:pt x="732" y="110"/>
                  </a:lnTo>
                  <a:lnTo>
                    <a:pt x="730" y="114"/>
                  </a:lnTo>
                  <a:lnTo>
                    <a:pt x="732" y="114"/>
                  </a:lnTo>
                  <a:lnTo>
                    <a:pt x="732" y="116"/>
                  </a:lnTo>
                  <a:lnTo>
                    <a:pt x="732" y="120"/>
                  </a:lnTo>
                  <a:lnTo>
                    <a:pt x="732" y="122"/>
                  </a:lnTo>
                  <a:lnTo>
                    <a:pt x="732" y="124"/>
                  </a:lnTo>
                  <a:lnTo>
                    <a:pt x="732" y="126"/>
                  </a:lnTo>
                  <a:lnTo>
                    <a:pt x="732" y="128"/>
                  </a:lnTo>
                  <a:lnTo>
                    <a:pt x="732" y="130"/>
                  </a:lnTo>
                  <a:lnTo>
                    <a:pt x="732" y="134"/>
                  </a:lnTo>
                  <a:lnTo>
                    <a:pt x="730" y="136"/>
                  </a:lnTo>
                  <a:lnTo>
                    <a:pt x="730" y="138"/>
                  </a:lnTo>
                  <a:lnTo>
                    <a:pt x="730" y="140"/>
                  </a:lnTo>
                  <a:lnTo>
                    <a:pt x="732" y="140"/>
                  </a:lnTo>
                  <a:lnTo>
                    <a:pt x="734" y="142"/>
                  </a:lnTo>
                  <a:lnTo>
                    <a:pt x="734" y="144"/>
                  </a:lnTo>
                  <a:lnTo>
                    <a:pt x="734" y="146"/>
                  </a:lnTo>
                  <a:lnTo>
                    <a:pt x="736" y="146"/>
                  </a:lnTo>
                  <a:lnTo>
                    <a:pt x="736" y="148"/>
                  </a:lnTo>
                  <a:lnTo>
                    <a:pt x="738" y="146"/>
                  </a:lnTo>
                  <a:lnTo>
                    <a:pt x="740" y="146"/>
                  </a:lnTo>
                  <a:lnTo>
                    <a:pt x="740" y="148"/>
                  </a:lnTo>
                  <a:lnTo>
                    <a:pt x="738" y="150"/>
                  </a:lnTo>
                  <a:lnTo>
                    <a:pt x="736" y="150"/>
                  </a:lnTo>
                  <a:lnTo>
                    <a:pt x="736" y="152"/>
                  </a:lnTo>
                  <a:lnTo>
                    <a:pt x="738" y="154"/>
                  </a:lnTo>
                  <a:lnTo>
                    <a:pt x="738" y="158"/>
                  </a:lnTo>
                  <a:lnTo>
                    <a:pt x="738" y="164"/>
                  </a:lnTo>
                  <a:lnTo>
                    <a:pt x="738" y="166"/>
                  </a:lnTo>
                  <a:lnTo>
                    <a:pt x="738" y="168"/>
                  </a:lnTo>
                  <a:lnTo>
                    <a:pt x="738" y="170"/>
                  </a:lnTo>
                  <a:lnTo>
                    <a:pt x="738" y="172"/>
                  </a:lnTo>
                  <a:lnTo>
                    <a:pt x="738" y="174"/>
                  </a:lnTo>
                  <a:lnTo>
                    <a:pt x="736" y="174"/>
                  </a:lnTo>
                  <a:lnTo>
                    <a:pt x="736" y="176"/>
                  </a:lnTo>
                  <a:lnTo>
                    <a:pt x="734" y="178"/>
                  </a:lnTo>
                  <a:lnTo>
                    <a:pt x="734" y="180"/>
                  </a:lnTo>
                  <a:lnTo>
                    <a:pt x="734" y="182"/>
                  </a:lnTo>
                  <a:lnTo>
                    <a:pt x="736" y="186"/>
                  </a:lnTo>
                  <a:lnTo>
                    <a:pt x="738" y="186"/>
                  </a:lnTo>
                  <a:lnTo>
                    <a:pt x="738" y="188"/>
                  </a:lnTo>
                  <a:lnTo>
                    <a:pt x="740" y="188"/>
                  </a:lnTo>
                  <a:lnTo>
                    <a:pt x="738" y="188"/>
                  </a:lnTo>
                  <a:lnTo>
                    <a:pt x="738" y="190"/>
                  </a:lnTo>
                  <a:lnTo>
                    <a:pt x="736" y="192"/>
                  </a:lnTo>
                  <a:lnTo>
                    <a:pt x="736" y="194"/>
                  </a:lnTo>
                  <a:lnTo>
                    <a:pt x="736" y="196"/>
                  </a:lnTo>
                  <a:lnTo>
                    <a:pt x="738" y="196"/>
                  </a:lnTo>
                  <a:lnTo>
                    <a:pt x="738" y="198"/>
                  </a:lnTo>
                  <a:lnTo>
                    <a:pt x="740" y="200"/>
                  </a:lnTo>
                  <a:lnTo>
                    <a:pt x="742" y="202"/>
                  </a:lnTo>
                  <a:lnTo>
                    <a:pt x="744" y="202"/>
                  </a:lnTo>
                  <a:lnTo>
                    <a:pt x="746" y="202"/>
                  </a:lnTo>
                  <a:lnTo>
                    <a:pt x="746" y="204"/>
                  </a:lnTo>
                  <a:lnTo>
                    <a:pt x="748" y="204"/>
                  </a:lnTo>
                  <a:lnTo>
                    <a:pt x="748" y="206"/>
                  </a:lnTo>
                  <a:lnTo>
                    <a:pt x="750" y="206"/>
                  </a:lnTo>
                  <a:lnTo>
                    <a:pt x="750" y="208"/>
                  </a:lnTo>
                  <a:lnTo>
                    <a:pt x="752" y="208"/>
                  </a:lnTo>
                  <a:lnTo>
                    <a:pt x="756" y="208"/>
                  </a:lnTo>
                  <a:lnTo>
                    <a:pt x="756" y="206"/>
                  </a:lnTo>
                  <a:lnTo>
                    <a:pt x="756" y="204"/>
                  </a:lnTo>
                  <a:lnTo>
                    <a:pt x="756" y="206"/>
                  </a:lnTo>
                  <a:lnTo>
                    <a:pt x="758" y="210"/>
                  </a:lnTo>
                  <a:lnTo>
                    <a:pt x="758" y="212"/>
                  </a:lnTo>
                  <a:lnTo>
                    <a:pt x="758" y="214"/>
                  </a:lnTo>
                  <a:lnTo>
                    <a:pt x="758" y="216"/>
                  </a:lnTo>
                  <a:lnTo>
                    <a:pt x="758" y="218"/>
                  </a:lnTo>
                  <a:lnTo>
                    <a:pt x="760" y="218"/>
                  </a:lnTo>
                  <a:lnTo>
                    <a:pt x="760" y="216"/>
                  </a:lnTo>
                  <a:lnTo>
                    <a:pt x="762" y="216"/>
                  </a:lnTo>
                  <a:lnTo>
                    <a:pt x="762" y="214"/>
                  </a:lnTo>
                  <a:lnTo>
                    <a:pt x="764" y="216"/>
                  </a:lnTo>
                  <a:lnTo>
                    <a:pt x="762" y="218"/>
                  </a:lnTo>
                  <a:lnTo>
                    <a:pt x="764" y="220"/>
                  </a:lnTo>
                  <a:lnTo>
                    <a:pt x="766" y="220"/>
                  </a:lnTo>
                  <a:lnTo>
                    <a:pt x="768" y="220"/>
                  </a:lnTo>
                  <a:lnTo>
                    <a:pt x="770" y="220"/>
                  </a:lnTo>
                  <a:lnTo>
                    <a:pt x="770" y="222"/>
                  </a:lnTo>
                  <a:lnTo>
                    <a:pt x="772" y="222"/>
                  </a:lnTo>
                  <a:lnTo>
                    <a:pt x="770" y="222"/>
                  </a:lnTo>
                  <a:lnTo>
                    <a:pt x="770" y="224"/>
                  </a:lnTo>
                  <a:lnTo>
                    <a:pt x="772" y="226"/>
                  </a:lnTo>
                  <a:lnTo>
                    <a:pt x="774" y="226"/>
                  </a:lnTo>
                  <a:lnTo>
                    <a:pt x="774" y="224"/>
                  </a:lnTo>
                  <a:lnTo>
                    <a:pt x="776" y="224"/>
                  </a:lnTo>
                  <a:lnTo>
                    <a:pt x="778" y="226"/>
                  </a:lnTo>
                  <a:lnTo>
                    <a:pt x="778" y="228"/>
                  </a:lnTo>
                  <a:lnTo>
                    <a:pt x="780" y="228"/>
                  </a:lnTo>
                  <a:lnTo>
                    <a:pt x="780" y="232"/>
                  </a:lnTo>
                  <a:lnTo>
                    <a:pt x="782" y="232"/>
                  </a:lnTo>
                  <a:lnTo>
                    <a:pt x="782" y="234"/>
                  </a:lnTo>
                  <a:lnTo>
                    <a:pt x="780" y="234"/>
                  </a:lnTo>
                  <a:lnTo>
                    <a:pt x="778" y="234"/>
                  </a:lnTo>
                  <a:lnTo>
                    <a:pt x="776" y="236"/>
                  </a:lnTo>
                  <a:lnTo>
                    <a:pt x="776" y="238"/>
                  </a:lnTo>
                  <a:lnTo>
                    <a:pt x="778" y="240"/>
                  </a:lnTo>
                  <a:lnTo>
                    <a:pt x="780" y="242"/>
                  </a:lnTo>
                  <a:lnTo>
                    <a:pt x="782" y="242"/>
                  </a:lnTo>
                  <a:lnTo>
                    <a:pt x="784" y="244"/>
                  </a:lnTo>
                  <a:lnTo>
                    <a:pt x="784" y="246"/>
                  </a:lnTo>
                  <a:lnTo>
                    <a:pt x="784" y="248"/>
                  </a:lnTo>
                  <a:lnTo>
                    <a:pt x="784" y="252"/>
                  </a:lnTo>
                  <a:lnTo>
                    <a:pt x="786" y="256"/>
                  </a:lnTo>
                  <a:lnTo>
                    <a:pt x="786" y="258"/>
                  </a:lnTo>
                  <a:lnTo>
                    <a:pt x="786" y="260"/>
                  </a:lnTo>
                  <a:lnTo>
                    <a:pt x="786" y="263"/>
                  </a:lnTo>
                  <a:lnTo>
                    <a:pt x="786" y="265"/>
                  </a:lnTo>
                  <a:lnTo>
                    <a:pt x="786" y="269"/>
                  </a:lnTo>
                  <a:lnTo>
                    <a:pt x="786" y="273"/>
                  </a:lnTo>
                  <a:lnTo>
                    <a:pt x="786" y="275"/>
                  </a:lnTo>
                  <a:lnTo>
                    <a:pt x="788" y="277"/>
                  </a:lnTo>
                  <a:lnTo>
                    <a:pt x="788" y="279"/>
                  </a:lnTo>
                  <a:lnTo>
                    <a:pt x="786" y="279"/>
                  </a:lnTo>
                  <a:lnTo>
                    <a:pt x="786" y="281"/>
                  </a:lnTo>
                  <a:lnTo>
                    <a:pt x="788" y="279"/>
                  </a:lnTo>
                  <a:lnTo>
                    <a:pt x="790" y="279"/>
                  </a:lnTo>
                  <a:lnTo>
                    <a:pt x="790" y="277"/>
                  </a:lnTo>
                  <a:lnTo>
                    <a:pt x="792" y="281"/>
                  </a:lnTo>
                  <a:lnTo>
                    <a:pt x="792" y="283"/>
                  </a:lnTo>
                  <a:lnTo>
                    <a:pt x="794" y="283"/>
                  </a:lnTo>
                  <a:lnTo>
                    <a:pt x="794" y="281"/>
                  </a:lnTo>
                  <a:lnTo>
                    <a:pt x="792" y="279"/>
                  </a:lnTo>
                  <a:lnTo>
                    <a:pt x="792" y="277"/>
                  </a:lnTo>
                  <a:lnTo>
                    <a:pt x="792" y="275"/>
                  </a:lnTo>
                  <a:lnTo>
                    <a:pt x="794" y="273"/>
                  </a:lnTo>
                  <a:lnTo>
                    <a:pt x="796" y="273"/>
                  </a:lnTo>
                  <a:lnTo>
                    <a:pt x="796" y="271"/>
                  </a:lnTo>
                  <a:lnTo>
                    <a:pt x="796" y="273"/>
                  </a:lnTo>
                  <a:lnTo>
                    <a:pt x="796" y="275"/>
                  </a:lnTo>
                  <a:lnTo>
                    <a:pt x="796" y="277"/>
                  </a:lnTo>
                  <a:lnTo>
                    <a:pt x="796" y="279"/>
                  </a:lnTo>
                  <a:lnTo>
                    <a:pt x="798" y="279"/>
                  </a:lnTo>
                  <a:lnTo>
                    <a:pt x="800" y="279"/>
                  </a:lnTo>
                  <a:lnTo>
                    <a:pt x="800" y="281"/>
                  </a:lnTo>
                  <a:lnTo>
                    <a:pt x="802" y="281"/>
                  </a:lnTo>
                  <a:lnTo>
                    <a:pt x="802" y="283"/>
                  </a:lnTo>
                  <a:lnTo>
                    <a:pt x="804" y="283"/>
                  </a:lnTo>
                  <a:lnTo>
                    <a:pt x="802" y="279"/>
                  </a:lnTo>
                  <a:lnTo>
                    <a:pt x="804" y="277"/>
                  </a:lnTo>
                  <a:lnTo>
                    <a:pt x="806" y="277"/>
                  </a:lnTo>
                  <a:lnTo>
                    <a:pt x="806" y="279"/>
                  </a:lnTo>
                  <a:lnTo>
                    <a:pt x="806" y="281"/>
                  </a:lnTo>
                  <a:lnTo>
                    <a:pt x="806" y="283"/>
                  </a:lnTo>
                  <a:lnTo>
                    <a:pt x="808" y="285"/>
                  </a:lnTo>
                  <a:lnTo>
                    <a:pt x="806" y="285"/>
                  </a:lnTo>
                  <a:lnTo>
                    <a:pt x="806" y="287"/>
                  </a:lnTo>
                  <a:lnTo>
                    <a:pt x="804" y="291"/>
                  </a:lnTo>
                  <a:lnTo>
                    <a:pt x="804" y="293"/>
                  </a:lnTo>
                  <a:lnTo>
                    <a:pt x="804" y="295"/>
                  </a:lnTo>
                  <a:lnTo>
                    <a:pt x="804" y="297"/>
                  </a:lnTo>
                  <a:lnTo>
                    <a:pt x="804" y="299"/>
                  </a:lnTo>
                  <a:lnTo>
                    <a:pt x="802" y="299"/>
                  </a:lnTo>
                  <a:lnTo>
                    <a:pt x="802" y="301"/>
                  </a:lnTo>
                  <a:lnTo>
                    <a:pt x="804" y="303"/>
                  </a:lnTo>
                  <a:lnTo>
                    <a:pt x="804" y="305"/>
                  </a:lnTo>
                  <a:lnTo>
                    <a:pt x="806" y="305"/>
                  </a:lnTo>
                  <a:lnTo>
                    <a:pt x="808" y="307"/>
                  </a:lnTo>
                  <a:lnTo>
                    <a:pt x="808" y="309"/>
                  </a:lnTo>
                  <a:lnTo>
                    <a:pt x="808" y="311"/>
                  </a:lnTo>
                  <a:lnTo>
                    <a:pt x="810" y="311"/>
                  </a:lnTo>
                  <a:lnTo>
                    <a:pt x="812" y="315"/>
                  </a:lnTo>
                  <a:lnTo>
                    <a:pt x="814" y="315"/>
                  </a:lnTo>
                  <a:lnTo>
                    <a:pt x="814" y="317"/>
                  </a:lnTo>
                  <a:lnTo>
                    <a:pt x="816" y="317"/>
                  </a:lnTo>
                  <a:lnTo>
                    <a:pt x="816" y="315"/>
                  </a:lnTo>
                  <a:lnTo>
                    <a:pt x="818" y="315"/>
                  </a:lnTo>
                  <a:lnTo>
                    <a:pt x="820" y="317"/>
                  </a:lnTo>
                  <a:lnTo>
                    <a:pt x="820" y="319"/>
                  </a:lnTo>
                  <a:lnTo>
                    <a:pt x="822" y="321"/>
                  </a:lnTo>
                  <a:lnTo>
                    <a:pt x="822" y="323"/>
                  </a:lnTo>
                  <a:lnTo>
                    <a:pt x="822" y="325"/>
                  </a:lnTo>
                  <a:lnTo>
                    <a:pt x="822" y="327"/>
                  </a:lnTo>
                  <a:lnTo>
                    <a:pt x="824" y="331"/>
                  </a:lnTo>
                  <a:lnTo>
                    <a:pt x="826" y="333"/>
                  </a:lnTo>
                  <a:lnTo>
                    <a:pt x="828" y="333"/>
                  </a:lnTo>
                  <a:lnTo>
                    <a:pt x="830" y="333"/>
                  </a:lnTo>
                  <a:lnTo>
                    <a:pt x="830" y="335"/>
                  </a:lnTo>
                  <a:lnTo>
                    <a:pt x="828" y="335"/>
                  </a:lnTo>
                  <a:lnTo>
                    <a:pt x="828" y="337"/>
                  </a:lnTo>
                  <a:lnTo>
                    <a:pt x="828" y="339"/>
                  </a:lnTo>
                  <a:lnTo>
                    <a:pt x="830" y="341"/>
                  </a:lnTo>
                  <a:lnTo>
                    <a:pt x="830" y="343"/>
                  </a:lnTo>
                  <a:lnTo>
                    <a:pt x="830" y="345"/>
                  </a:lnTo>
                  <a:lnTo>
                    <a:pt x="832" y="345"/>
                  </a:lnTo>
                  <a:lnTo>
                    <a:pt x="834" y="345"/>
                  </a:lnTo>
                  <a:lnTo>
                    <a:pt x="836" y="345"/>
                  </a:lnTo>
                  <a:lnTo>
                    <a:pt x="834" y="349"/>
                  </a:lnTo>
                  <a:lnTo>
                    <a:pt x="834" y="351"/>
                  </a:lnTo>
                  <a:lnTo>
                    <a:pt x="832" y="351"/>
                  </a:lnTo>
                  <a:lnTo>
                    <a:pt x="832" y="355"/>
                  </a:lnTo>
                  <a:lnTo>
                    <a:pt x="832" y="357"/>
                  </a:lnTo>
                  <a:lnTo>
                    <a:pt x="834" y="359"/>
                  </a:lnTo>
                  <a:lnTo>
                    <a:pt x="834" y="361"/>
                  </a:lnTo>
                  <a:lnTo>
                    <a:pt x="836" y="361"/>
                  </a:lnTo>
                  <a:lnTo>
                    <a:pt x="834" y="365"/>
                  </a:lnTo>
                  <a:lnTo>
                    <a:pt x="832" y="367"/>
                  </a:lnTo>
                  <a:lnTo>
                    <a:pt x="830" y="369"/>
                  </a:lnTo>
                  <a:lnTo>
                    <a:pt x="830" y="371"/>
                  </a:lnTo>
                  <a:lnTo>
                    <a:pt x="830" y="375"/>
                  </a:lnTo>
                  <a:lnTo>
                    <a:pt x="828" y="379"/>
                  </a:lnTo>
                  <a:lnTo>
                    <a:pt x="828" y="381"/>
                  </a:lnTo>
                  <a:lnTo>
                    <a:pt x="826" y="385"/>
                  </a:lnTo>
                  <a:lnTo>
                    <a:pt x="826" y="387"/>
                  </a:lnTo>
                  <a:lnTo>
                    <a:pt x="824" y="387"/>
                  </a:lnTo>
                  <a:lnTo>
                    <a:pt x="824" y="389"/>
                  </a:lnTo>
                  <a:lnTo>
                    <a:pt x="822" y="389"/>
                  </a:lnTo>
                  <a:lnTo>
                    <a:pt x="822" y="393"/>
                  </a:lnTo>
                  <a:lnTo>
                    <a:pt x="824" y="395"/>
                  </a:lnTo>
                  <a:lnTo>
                    <a:pt x="824" y="397"/>
                  </a:lnTo>
                  <a:lnTo>
                    <a:pt x="824" y="401"/>
                  </a:lnTo>
                  <a:lnTo>
                    <a:pt x="824" y="403"/>
                  </a:lnTo>
                  <a:lnTo>
                    <a:pt x="826" y="405"/>
                  </a:lnTo>
                  <a:lnTo>
                    <a:pt x="826" y="407"/>
                  </a:lnTo>
                  <a:lnTo>
                    <a:pt x="824" y="407"/>
                  </a:lnTo>
                  <a:lnTo>
                    <a:pt x="824" y="409"/>
                  </a:lnTo>
                  <a:lnTo>
                    <a:pt x="824" y="411"/>
                  </a:lnTo>
                  <a:lnTo>
                    <a:pt x="824" y="413"/>
                  </a:lnTo>
                  <a:lnTo>
                    <a:pt x="824" y="415"/>
                  </a:lnTo>
                  <a:lnTo>
                    <a:pt x="824" y="417"/>
                  </a:lnTo>
                  <a:lnTo>
                    <a:pt x="824" y="419"/>
                  </a:lnTo>
                  <a:lnTo>
                    <a:pt x="822" y="421"/>
                  </a:lnTo>
                  <a:lnTo>
                    <a:pt x="822" y="423"/>
                  </a:lnTo>
                  <a:lnTo>
                    <a:pt x="822" y="425"/>
                  </a:lnTo>
                  <a:lnTo>
                    <a:pt x="822" y="427"/>
                  </a:lnTo>
                  <a:lnTo>
                    <a:pt x="820" y="429"/>
                  </a:lnTo>
                  <a:lnTo>
                    <a:pt x="818" y="429"/>
                  </a:lnTo>
                  <a:lnTo>
                    <a:pt x="818" y="431"/>
                  </a:lnTo>
                  <a:lnTo>
                    <a:pt x="816" y="431"/>
                  </a:lnTo>
                  <a:lnTo>
                    <a:pt x="816" y="433"/>
                  </a:lnTo>
                  <a:lnTo>
                    <a:pt x="814" y="433"/>
                  </a:lnTo>
                  <a:lnTo>
                    <a:pt x="814" y="435"/>
                  </a:lnTo>
                  <a:lnTo>
                    <a:pt x="810" y="439"/>
                  </a:lnTo>
                  <a:lnTo>
                    <a:pt x="810" y="441"/>
                  </a:lnTo>
                  <a:lnTo>
                    <a:pt x="810" y="443"/>
                  </a:lnTo>
                  <a:lnTo>
                    <a:pt x="808" y="445"/>
                  </a:lnTo>
                  <a:lnTo>
                    <a:pt x="804" y="451"/>
                  </a:lnTo>
                  <a:lnTo>
                    <a:pt x="802" y="455"/>
                  </a:lnTo>
                  <a:lnTo>
                    <a:pt x="798" y="459"/>
                  </a:lnTo>
                  <a:lnTo>
                    <a:pt x="798" y="463"/>
                  </a:lnTo>
                  <a:lnTo>
                    <a:pt x="796" y="463"/>
                  </a:lnTo>
                  <a:lnTo>
                    <a:pt x="794" y="469"/>
                  </a:lnTo>
                  <a:lnTo>
                    <a:pt x="792" y="471"/>
                  </a:lnTo>
                  <a:lnTo>
                    <a:pt x="792" y="473"/>
                  </a:lnTo>
                  <a:lnTo>
                    <a:pt x="790" y="475"/>
                  </a:lnTo>
                  <a:lnTo>
                    <a:pt x="790" y="477"/>
                  </a:lnTo>
                  <a:lnTo>
                    <a:pt x="790" y="479"/>
                  </a:lnTo>
                  <a:lnTo>
                    <a:pt x="788" y="481"/>
                  </a:lnTo>
                  <a:lnTo>
                    <a:pt x="784" y="485"/>
                  </a:lnTo>
                  <a:lnTo>
                    <a:pt x="782" y="489"/>
                  </a:lnTo>
                  <a:lnTo>
                    <a:pt x="780" y="493"/>
                  </a:lnTo>
                  <a:lnTo>
                    <a:pt x="778" y="495"/>
                  </a:lnTo>
                  <a:lnTo>
                    <a:pt x="776" y="497"/>
                  </a:lnTo>
                  <a:lnTo>
                    <a:pt x="774" y="499"/>
                  </a:lnTo>
                  <a:lnTo>
                    <a:pt x="772" y="501"/>
                  </a:lnTo>
                  <a:lnTo>
                    <a:pt x="770" y="503"/>
                  </a:lnTo>
                  <a:lnTo>
                    <a:pt x="768" y="505"/>
                  </a:lnTo>
                  <a:lnTo>
                    <a:pt x="766" y="505"/>
                  </a:lnTo>
                  <a:lnTo>
                    <a:pt x="766" y="507"/>
                  </a:lnTo>
                  <a:lnTo>
                    <a:pt x="764" y="507"/>
                  </a:lnTo>
                  <a:lnTo>
                    <a:pt x="764" y="511"/>
                  </a:lnTo>
                  <a:lnTo>
                    <a:pt x="762" y="515"/>
                  </a:lnTo>
                  <a:lnTo>
                    <a:pt x="758" y="517"/>
                  </a:lnTo>
                  <a:lnTo>
                    <a:pt x="756" y="519"/>
                  </a:lnTo>
                  <a:lnTo>
                    <a:pt x="754" y="519"/>
                  </a:lnTo>
                  <a:lnTo>
                    <a:pt x="750" y="521"/>
                  </a:lnTo>
                  <a:lnTo>
                    <a:pt x="750" y="523"/>
                  </a:lnTo>
                  <a:lnTo>
                    <a:pt x="748" y="525"/>
                  </a:lnTo>
                  <a:lnTo>
                    <a:pt x="744" y="525"/>
                  </a:lnTo>
                  <a:lnTo>
                    <a:pt x="738" y="529"/>
                  </a:lnTo>
                  <a:lnTo>
                    <a:pt x="736" y="531"/>
                  </a:lnTo>
                  <a:lnTo>
                    <a:pt x="736" y="533"/>
                  </a:lnTo>
                  <a:lnTo>
                    <a:pt x="734" y="533"/>
                  </a:lnTo>
                  <a:lnTo>
                    <a:pt x="734" y="535"/>
                  </a:lnTo>
                  <a:lnTo>
                    <a:pt x="734" y="533"/>
                  </a:lnTo>
                  <a:lnTo>
                    <a:pt x="732" y="535"/>
                  </a:lnTo>
                  <a:lnTo>
                    <a:pt x="730" y="535"/>
                  </a:lnTo>
                  <a:lnTo>
                    <a:pt x="730" y="537"/>
                  </a:lnTo>
                  <a:lnTo>
                    <a:pt x="732" y="537"/>
                  </a:lnTo>
                  <a:lnTo>
                    <a:pt x="730" y="539"/>
                  </a:lnTo>
                  <a:lnTo>
                    <a:pt x="728" y="539"/>
                  </a:lnTo>
                  <a:lnTo>
                    <a:pt x="726" y="543"/>
                  </a:lnTo>
                  <a:lnTo>
                    <a:pt x="720" y="549"/>
                  </a:lnTo>
                  <a:lnTo>
                    <a:pt x="720" y="551"/>
                  </a:lnTo>
                  <a:lnTo>
                    <a:pt x="718" y="551"/>
                  </a:lnTo>
                  <a:lnTo>
                    <a:pt x="716" y="551"/>
                  </a:lnTo>
                  <a:lnTo>
                    <a:pt x="716" y="553"/>
                  </a:lnTo>
                  <a:lnTo>
                    <a:pt x="718" y="553"/>
                  </a:lnTo>
                  <a:lnTo>
                    <a:pt x="716" y="553"/>
                  </a:lnTo>
                  <a:lnTo>
                    <a:pt x="714" y="555"/>
                  </a:lnTo>
                  <a:lnTo>
                    <a:pt x="714" y="557"/>
                  </a:lnTo>
                  <a:lnTo>
                    <a:pt x="712" y="557"/>
                  </a:lnTo>
                  <a:lnTo>
                    <a:pt x="710" y="559"/>
                  </a:lnTo>
                  <a:lnTo>
                    <a:pt x="708" y="559"/>
                  </a:lnTo>
                  <a:lnTo>
                    <a:pt x="704" y="565"/>
                  </a:lnTo>
                  <a:lnTo>
                    <a:pt x="704" y="567"/>
                  </a:lnTo>
                  <a:lnTo>
                    <a:pt x="702" y="569"/>
                  </a:lnTo>
                  <a:lnTo>
                    <a:pt x="700" y="571"/>
                  </a:lnTo>
                  <a:lnTo>
                    <a:pt x="700" y="573"/>
                  </a:lnTo>
                  <a:lnTo>
                    <a:pt x="700" y="575"/>
                  </a:lnTo>
                  <a:lnTo>
                    <a:pt x="698" y="577"/>
                  </a:lnTo>
                  <a:lnTo>
                    <a:pt x="698" y="575"/>
                  </a:lnTo>
                  <a:lnTo>
                    <a:pt x="696" y="575"/>
                  </a:lnTo>
                  <a:lnTo>
                    <a:pt x="696" y="577"/>
                  </a:lnTo>
                  <a:lnTo>
                    <a:pt x="694" y="579"/>
                  </a:lnTo>
                  <a:lnTo>
                    <a:pt x="692" y="579"/>
                  </a:lnTo>
                  <a:lnTo>
                    <a:pt x="690" y="579"/>
                  </a:lnTo>
                  <a:lnTo>
                    <a:pt x="688" y="581"/>
                  </a:lnTo>
                  <a:lnTo>
                    <a:pt x="688" y="583"/>
                  </a:lnTo>
                  <a:lnTo>
                    <a:pt x="684" y="587"/>
                  </a:lnTo>
                  <a:lnTo>
                    <a:pt x="682" y="589"/>
                  </a:lnTo>
                  <a:lnTo>
                    <a:pt x="678" y="593"/>
                  </a:lnTo>
                  <a:lnTo>
                    <a:pt x="674" y="597"/>
                  </a:lnTo>
                  <a:lnTo>
                    <a:pt x="672" y="601"/>
                  </a:lnTo>
                  <a:lnTo>
                    <a:pt x="670" y="605"/>
                  </a:lnTo>
                  <a:lnTo>
                    <a:pt x="668" y="607"/>
                  </a:lnTo>
                  <a:lnTo>
                    <a:pt x="666" y="607"/>
                  </a:lnTo>
                  <a:lnTo>
                    <a:pt x="666" y="609"/>
                  </a:lnTo>
                  <a:lnTo>
                    <a:pt x="664" y="611"/>
                  </a:lnTo>
                  <a:lnTo>
                    <a:pt x="662" y="615"/>
                  </a:lnTo>
                  <a:lnTo>
                    <a:pt x="660" y="617"/>
                  </a:lnTo>
                  <a:lnTo>
                    <a:pt x="658" y="619"/>
                  </a:lnTo>
                  <a:lnTo>
                    <a:pt x="658" y="621"/>
                  </a:lnTo>
                  <a:lnTo>
                    <a:pt x="656" y="621"/>
                  </a:lnTo>
                  <a:lnTo>
                    <a:pt x="654" y="623"/>
                  </a:lnTo>
                  <a:lnTo>
                    <a:pt x="654" y="625"/>
                  </a:lnTo>
                  <a:lnTo>
                    <a:pt x="654" y="627"/>
                  </a:lnTo>
                  <a:lnTo>
                    <a:pt x="654" y="629"/>
                  </a:lnTo>
                  <a:lnTo>
                    <a:pt x="652" y="627"/>
                  </a:lnTo>
                  <a:lnTo>
                    <a:pt x="652" y="629"/>
                  </a:lnTo>
                  <a:lnTo>
                    <a:pt x="652" y="631"/>
                  </a:lnTo>
                  <a:lnTo>
                    <a:pt x="652" y="633"/>
                  </a:lnTo>
                  <a:lnTo>
                    <a:pt x="652" y="635"/>
                  </a:lnTo>
                  <a:lnTo>
                    <a:pt x="650" y="635"/>
                  </a:lnTo>
                  <a:lnTo>
                    <a:pt x="648" y="635"/>
                  </a:lnTo>
                  <a:lnTo>
                    <a:pt x="646" y="635"/>
                  </a:lnTo>
                  <a:lnTo>
                    <a:pt x="646" y="637"/>
                  </a:lnTo>
                  <a:lnTo>
                    <a:pt x="642" y="639"/>
                  </a:lnTo>
                  <a:lnTo>
                    <a:pt x="640" y="639"/>
                  </a:lnTo>
                  <a:lnTo>
                    <a:pt x="638" y="641"/>
                  </a:lnTo>
                  <a:lnTo>
                    <a:pt x="636" y="641"/>
                  </a:lnTo>
                  <a:lnTo>
                    <a:pt x="634" y="641"/>
                  </a:lnTo>
                  <a:lnTo>
                    <a:pt x="632" y="641"/>
                  </a:lnTo>
                  <a:lnTo>
                    <a:pt x="628" y="641"/>
                  </a:lnTo>
                  <a:lnTo>
                    <a:pt x="624" y="641"/>
                  </a:lnTo>
                  <a:lnTo>
                    <a:pt x="622" y="641"/>
                  </a:lnTo>
                  <a:lnTo>
                    <a:pt x="620" y="641"/>
                  </a:lnTo>
                  <a:lnTo>
                    <a:pt x="616" y="641"/>
                  </a:lnTo>
                  <a:lnTo>
                    <a:pt x="612" y="641"/>
                  </a:lnTo>
                  <a:lnTo>
                    <a:pt x="610" y="643"/>
                  </a:lnTo>
                  <a:lnTo>
                    <a:pt x="606" y="643"/>
                  </a:lnTo>
                  <a:lnTo>
                    <a:pt x="604" y="643"/>
                  </a:lnTo>
                  <a:lnTo>
                    <a:pt x="604" y="645"/>
                  </a:lnTo>
                  <a:lnTo>
                    <a:pt x="602" y="645"/>
                  </a:lnTo>
                  <a:lnTo>
                    <a:pt x="600" y="645"/>
                  </a:lnTo>
                  <a:lnTo>
                    <a:pt x="598" y="647"/>
                  </a:lnTo>
                  <a:lnTo>
                    <a:pt x="596" y="649"/>
                  </a:lnTo>
                  <a:lnTo>
                    <a:pt x="592" y="651"/>
                  </a:lnTo>
                  <a:lnTo>
                    <a:pt x="590" y="651"/>
                  </a:lnTo>
                  <a:lnTo>
                    <a:pt x="586" y="655"/>
                  </a:lnTo>
                  <a:lnTo>
                    <a:pt x="584" y="655"/>
                  </a:lnTo>
                  <a:lnTo>
                    <a:pt x="582" y="657"/>
                  </a:lnTo>
                  <a:lnTo>
                    <a:pt x="578" y="659"/>
                  </a:lnTo>
                  <a:lnTo>
                    <a:pt x="578" y="661"/>
                  </a:lnTo>
                  <a:lnTo>
                    <a:pt x="574" y="663"/>
                  </a:lnTo>
                  <a:lnTo>
                    <a:pt x="570" y="663"/>
                  </a:lnTo>
                  <a:lnTo>
                    <a:pt x="566" y="663"/>
                  </a:lnTo>
                  <a:lnTo>
                    <a:pt x="564" y="663"/>
                  </a:lnTo>
                  <a:lnTo>
                    <a:pt x="562" y="663"/>
                  </a:lnTo>
                  <a:lnTo>
                    <a:pt x="560" y="663"/>
                  </a:lnTo>
                  <a:lnTo>
                    <a:pt x="560" y="665"/>
                  </a:lnTo>
                  <a:lnTo>
                    <a:pt x="558" y="665"/>
                  </a:lnTo>
                  <a:lnTo>
                    <a:pt x="558" y="669"/>
                  </a:lnTo>
                  <a:lnTo>
                    <a:pt x="560" y="669"/>
                  </a:lnTo>
                  <a:lnTo>
                    <a:pt x="562" y="667"/>
                  </a:lnTo>
                  <a:lnTo>
                    <a:pt x="564" y="665"/>
                  </a:lnTo>
                  <a:lnTo>
                    <a:pt x="564" y="667"/>
                  </a:lnTo>
                  <a:lnTo>
                    <a:pt x="560" y="671"/>
                  </a:lnTo>
                  <a:lnTo>
                    <a:pt x="558" y="671"/>
                  </a:lnTo>
                  <a:lnTo>
                    <a:pt x="558" y="673"/>
                  </a:lnTo>
                  <a:close/>
                </a:path>
              </a:pathLst>
            </a:custGeom>
            <a:solidFill>
              <a:srgbClr val="FC6800"/>
            </a:solidFill>
            <a:ln w="3175">
              <a:solidFill>
                <a:schemeClr val="bg1"/>
              </a:solidFill>
              <a:prstDash val="sysDot"/>
              <a:round/>
              <a:headEnd/>
              <a:tailEnd/>
            </a:ln>
          </p:spPr>
          <p:txBody>
            <a:bodyPr/>
            <a:lstStyle/>
            <a:p>
              <a:pPr fontAlgn="base">
                <a:spcBef>
                  <a:spcPct val="0"/>
                </a:spcBef>
                <a:spcAft>
                  <a:spcPct val="0"/>
                </a:spcAft>
              </a:pPr>
              <a:endParaRPr lang="de-DE" sz="2400">
                <a:solidFill>
                  <a:srgbClr val="000000"/>
                </a:solidFill>
                <a:cs typeface="Arial" charset="0"/>
              </a:endParaRPr>
            </a:p>
          </p:txBody>
        </p:sp>
        <p:sp>
          <p:nvSpPr>
            <p:cNvPr id="14804" name="Freeform 2886"/>
            <p:cNvSpPr>
              <a:spLocks/>
            </p:cNvSpPr>
            <p:nvPr/>
          </p:nvSpPr>
          <p:spPr bwMode="auto">
            <a:xfrm>
              <a:off x="6711620" y="3025415"/>
              <a:ext cx="7856" cy="10475"/>
            </a:xfrm>
            <a:custGeom>
              <a:avLst/>
              <a:gdLst>
                <a:gd name="T0" fmla="*/ 0 w 8"/>
                <a:gd name="T1" fmla="*/ 2147483647 h 12"/>
                <a:gd name="T2" fmla="*/ 0 w 8"/>
                <a:gd name="T3" fmla="*/ 2147483647 h 12"/>
                <a:gd name="T4" fmla="*/ 2147483647 w 8"/>
                <a:gd name="T5" fmla="*/ 2147483647 h 12"/>
                <a:gd name="T6" fmla="*/ 2147483647 w 8"/>
                <a:gd name="T7" fmla="*/ 2147483647 h 12"/>
                <a:gd name="T8" fmla="*/ 2147483647 w 8"/>
                <a:gd name="T9" fmla="*/ 0 h 12"/>
                <a:gd name="T10" fmla="*/ 2147483647 w 8"/>
                <a:gd name="T11" fmla="*/ 0 h 12"/>
                <a:gd name="T12" fmla="*/ 2147483647 w 8"/>
                <a:gd name="T13" fmla="*/ 2147483647 h 12"/>
                <a:gd name="T14" fmla="*/ 2147483647 w 8"/>
                <a:gd name="T15" fmla="*/ 2147483647 h 12"/>
                <a:gd name="T16" fmla="*/ 2147483647 w 8"/>
                <a:gd name="T17" fmla="*/ 2147483647 h 12"/>
                <a:gd name="T18" fmla="*/ 2147483647 w 8"/>
                <a:gd name="T19" fmla="*/ 2147483647 h 12"/>
                <a:gd name="T20" fmla="*/ 0 w 8"/>
                <a:gd name="T21" fmla="*/ 2147483647 h 12"/>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8"/>
                <a:gd name="T34" fmla="*/ 0 h 12"/>
                <a:gd name="T35" fmla="*/ 8 w 8"/>
                <a:gd name="T36" fmla="*/ 12 h 12"/>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8" h="12">
                  <a:moveTo>
                    <a:pt x="0" y="12"/>
                  </a:moveTo>
                  <a:lnTo>
                    <a:pt x="0" y="10"/>
                  </a:lnTo>
                  <a:lnTo>
                    <a:pt x="4" y="6"/>
                  </a:lnTo>
                  <a:lnTo>
                    <a:pt x="6" y="2"/>
                  </a:lnTo>
                  <a:lnTo>
                    <a:pt x="6" y="0"/>
                  </a:lnTo>
                  <a:lnTo>
                    <a:pt x="8" y="0"/>
                  </a:lnTo>
                  <a:lnTo>
                    <a:pt x="6" y="4"/>
                  </a:lnTo>
                  <a:lnTo>
                    <a:pt x="6" y="6"/>
                  </a:lnTo>
                  <a:lnTo>
                    <a:pt x="2" y="10"/>
                  </a:lnTo>
                  <a:lnTo>
                    <a:pt x="2" y="12"/>
                  </a:lnTo>
                  <a:lnTo>
                    <a:pt x="0" y="12"/>
                  </a:lnTo>
                  <a:close/>
                </a:path>
              </a:pathLst>
            </a:custGeom>
            <a:noFill/>
            <a:ln w="3175">
              <a:solidFill>
                <a:schemeClr val="bg1"/>
              </a:solidFill>
              <a:prstDash val="sysDot"/>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lang="de-DE" sz="2400">
                <a:solidFill>
                  <a:srgbClr val="000000"/>
                </a:solidFill>
                <a:cs typeface="Arial" charset="0"/>
              </a:endParaRPr>
            </a:p>
          </p:txBody>
        </p:sp>
        <p:sp>
          <p:nvSpPr>
            <p:cNvPr id="14805" name="Freeform 2887"/>
            <p:cNvSpPr>
              <a:spLocks/>
            </p:cNvSpPr>
            <p:nvPr/>
          </p:nvSpPr>
          <p:spPr bwMode="auto">
            <a:xfrm>
              <a:off x="6636985" y="3025415"/>
              <a:ext cx="2619" cy="6547"/>
            </a:xfrm>
            <a:custGeom>
              <a:avLst/>
              <a:gdLst>
                <a:gd name="T0" fmla="*/ 2147483647 w 4"/>
                <a:gd name="T1" fmla="*/ 2147483647 h 8"/>
                <a:gd name="T2" fmla="*/ 0 w 4"/>
                <a:gd name="T3" fmla="*/ 2147483647 h 8"/>
                <a:gd name="T4" fmla="*/ 0 w 4"/>
                <a:gd name="T5" fmla="*/ 2147483647 h 8"/>
                <a:gd name="T6" fmla="*/ 0 w 4"/>
                <a:gd name="T7" fmla="*/ 2147483647 h 8"/>
                <a:gd name="T8" fmla="*/ 2147483647 w 4"/>
                <a:gd name="T9" fmla="*/ 0 h 8"/>
                <a:gd name="T10" fmla="*/ 2147483647 w 4"/>
                <a:gd name="T11" fmla="*/ 2147483647 h 8"/>
                <a:gd name="T12" fmla="*/ 2147483647 w 4"/>
                <a:gd name="T13" fmla="*/ 2147483647 h 8"/>
                <a:gd name="T14" fmla="*/ 2147483647 w 4"/>
                <a:gd name="T15" fmla="*/ 2147483647 h 8"/>
                <a:gd name="T16" fmla="*/ 2147483647 w 4"/>
                <a:gd name="T17" fmla="*/ 2147483647 h 8"/>
                <a:gd name="T18" fmla="*/ 2147483647 w 4"/>
                <a:gd name="T19" fmla="*/ 2147483647 h 8"/>
                <a:gd name="T20" fmla="*/ 2147483647 w 4"/>
                <a:gd name="T21" fmla="*/ 2147483647 h 8"/>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4"/>
                <a:gd name="T34" fmla="*/ 0 h 8"/>
                <a:gd name="T35" fmla="*/ 4 w 4"/>
                <a:gd name="T36" fmla="*/ 8 h 8"/>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4" h="8">
                  <a:moveTo>
                    <a:pt x="2" y="8"/>
                  </a:moveTo>
                  <a:lnTo>
                    <a:pt x="0" y="6"/>
                  </a:lnTo>
                  <a:lnTo>
                    <a:pt x="0" y="4"/>
                  </a:lnTo>
                  <a:lnTo>
                    <a:pt x="0" y="2"/>
                  </a:lnTo>
                  <a:lnTo>
                    <a:pt x="2" y="0"/>
                  </a:lnTo>
                  <a:lnTo>
                    <a:pt x="2" y="2"/>
                  </a:lnTo>
                  <a:lnTo>
                    <a:pt x="4" y="2"/>
                  </a:lnTo>
                  <a:lnTo>
                    <a:pt x="4" y="4"/>
                  </a:lnTo>
                  <a:lnTo>
                    <a:pt x="4" y="6"/>
                  </a:lnTo>
                  <a:lnTo>
                    <a:pt x="2" y="6"/>
                  </a:lnTo>
                  <a:lnTo>
                    <a:pt x="2" y="8"/>
                  </a:lnTo>
                  <a:close/>
                </a:path>
              </a:pathLst>
            </a:custGeom>
            <a:noFill/>
            <a:ln w="3175">
              <a:solidFill>
                <a:schemeClr val="bg1"/>
              </a:solidFill>
              <a:prstDash val="sysDot"/>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lang="de-DE" sz="2400">
                <a:solidFill>
                  <a:srgbClr val="000000"/>
                </a:solidFill>
                <a:cs typeface="Arial" charset="0"/>
              </a:endParaRPr>
            </a:p>
          </p:txBody>
        </p:sp>
        <p:sp>
          <p:nvSpPr>
            <p:cNvPr id="14806" name="Freeform 2888"/>
            <p:cNvSpPr>
              <a:spLocks/>
            </p:cNvSpPr>
            <p:nvPr/>
          </p:nvSpPr>
          <p:spPr bwMode="auto">
            <a:xfrm>
              <a:off x="6596394" y="3028033"/>
              <a:ext cx="22260" cy="17022"/>
            </a:xfrm>
            <a:custGeom>
              <a:avLst/>
              <a:gdLst>
                <a:gd name="T0" fmla="*/ 2147483647 w 24"/>
                <a:gd name="T1" fmla="*/ 2147483647 h 20"/>
                <a:gd name="T2" fmla="*/ 2147483647 w 24"/>
                <a:gd name="T3" fmla="*/ 2147483647 h 20"/>
                <a:gd name="T4" fmla="*/ 2147483647 w 24"/>
                <a:gd name="T5" fmla="*/ 2147483647 h 20"/>
                <a:gd name="T6" fmla="*/ 2147483647 w 24"/>
                <a:gd name="T7" fmla="*/ 2147483647 h 20"/>
                <a:gd name="T8" fmla="*/ 2147483647 w 24"/>
                <a:gd name="T9" fmla="*/ 2147483647 h 20"/>
                <a:gd name="T10" fmla="*/ 2147483647 w 24"/>
                <a:gd name="T11" fmla="*/ 2147483647 h 20"/>
                <a:gd name="T12" fmla="*/ 0 w 24"/>
                <a:gd name="T13" fmla="*/ 2147483647 h 20"/>
                <a:gd name="T14" fmla="*/ 0 w 24"/>
                <a:gd name="T15" fmla="*/ 2147483647 h 20"/>
                <a:gd name="T16" fmla="*/ 0 w 24"/>
                <a:gd name="T17" fmla="*/ 0 h 20"/>
                <a:gd name="T18" fmla="*/ 2147483647 w 24"/>
                <a:gd name="T19" fmla="*/ 0 h 20"/>
                <a:gd name="T20" fmla="*/ 2147483647 w 24"/>
                <a:gd name="T21" fmla="*/ 2147483647 h 20"/>
                <a:gd name="T22" fmla="*/ 2147483647 w 24"/>
                <a:gd name="T23" fmla="*/ 2147483647 h 20"/>
                <a:gd name="T24" fmla="*/ 2147483647 w 24"/>
                <a:gd name="T25" fmla="*/ 2147483647 h 20"/>
                <a:gd name="T26" fmla="*/ 2147483647 w 24"/>
                <a:gd name="T27" fmla="*/ 2147483647 h 20"/>
                <a:gd name="T28" fmla="*/ 2147483647 w 24"/>
                <a:gd name="T29" fmla="*/ 2147483647 h 20"/>
                <a:gd name="T30" fmla="*/ 2147483647 w 24"/>
                <a:gd name="T31" fmla="*/ 2147483647 h 20"/>
                <a:gd name="T32" fmla="*/ 2147483647 w 24"/>
                <a:gd name="T33" fmla="*/ 2147483647 h 20"/>
                <a:gd name="T34" fmla="*/ 2147483647 w 24"/>
                <a:gd name="T35" fmla="*/ 2147483647 h 20"/>
                <a:gd name="T36" fmla="*/ 2147483647 w 24"/>
                <a:gd name="T37" fmla="*/ 2147483647 h 20"/>
                <a:gd name="T38" fmla="*/ 2147483647 w 24"/>
                <a:gd name="T39" fmla="*/ 2147483647 h 20"/>
                <a:gd name="T40" fmla="*/ 2147483647 w 24"/>
                <a:gd name="T41" fmla="*/ 2147483647 h 20"/>
                <a:gd name="T42" fmla="*/ 2147483647 w 24"/>
                <a:gd name="T43" fmla="*/ 2147483647 h 20"/>
                <a:gd name="T44" fmla="*/ 2147483647 w 24"/>
                <a:gd name="T45" fmla="*/ 0 h 20"/>
                <a:gd name="T46" fmla="*/ 2147483647 w 24"/>
                <a:gd name="T47" fmla="*/ 2147483647 h 20"/>
                <a:gd name="T48" fmla="*/ 2147483647 w 24"/>
                <a:gd name="T49" fmla="*/ 2147483647 h 20"/>
                <a:gd name="T50" fmla="*/ 2147483647 w 24"/>
                <a:gd name="T51" fmla="*/ 2147483647 h 20"/>
                <a:gd name="T52" fmla="*/ 2147483647 w 24"/>
                <a:gd name="T53" fmla="*/ 2147483647 h 20"/>
                <a:gd name="T54" fmla="*/ 2147483647 w 24"/>
                <a:gd name="T55" fmla="*/ 2147483647 h 20"/>
                <a:gd name="T56" fmla="*/ 2147483647 w 24"/>
                <a:gd name="T57" fmla="*/ 2147483647 h 20"/>
                <a:gd name="T58" fmla="*/ 2147483647 w 24"/>
                <a:gd name="T59" fmla="*/ 2147483647 h 20"/>
                <a:gd name="T60" fmla="*/ 2147483647 w 24"/>
                <a:gd name="T61" fmla="*/ 2147483647 h 20"/>
                <a:gd name="T62" fmla="*/ 2147483647 w 24"/>
                <a:gd name="T63" fmla="*/ 2147483647 h 20"/>
                <a:gd name="T64" fmla="*/ 2147483647 w 24"/>
                <a:gd name="T65" fmla="*/ 2147483647 h 20"/>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24"/>
                <a:gd name="T100" fmla="*/ 0 h 20"/>
                <a:gd name="T101" fmla="*/ 24 w 24"/>
                <a:gd name="T102" fmla="*/ 20 h 20"/>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24" h="20">
                  <a:moveTo>
                    <a:pt x="10" y="20"/>
                  </a:moveTo>
                  <a:lnTo>
                    <a:pt x="10" y="18"/>
                  </a:lnTo>
                  <a:lnTo>
                    <a:pt x="8" y="18"/>
                  </a:lnTo>
                  <a:lnTo>
                    <a:pt x="8" y="16"/>
                  </a:lnTo>
                  <a:lnTo>
                    <a:pt x="6" y="16"/>
                  </a:lnTo>
                  <a:lnTo>
                    <a:pt x="2" y="12"/>
                  </a:lnTo>
                  <a:lnTo>
                    <a:pt x="0" y="8"/>
                  </a:lnTo>
                  <a:lnTo>
                    <a:pt x="0" y="2"/>
                  </a:lnTo>
                  <a:lnTo>
                    <a:pt x="0" y="0"/>
                  </a:lnTo>
                  <a:lnTo>
                    <a:pt x="2" y="0"/>
                  </a:lnTo>
                  <a:lnTo>
                    <a:pt x="4" y="4"/>
                  </a:lnTo>
                  <a:lnTo>
                    <a:pt x="6" y="6"/>
                  </a:lnTo>
                  <a:lnTo>
                    <a:pt x="10" y="6"/>
                  </a:lnTo>
                  <a:lnTo>
                    <a:pt x="10" y="4"/>
                  </a:lnTo>
                  <a:lnTo>
                    <a:pt x="12" y="4"/>
                  </a:lnTo>
                  <a:lnTo>
                    <a:pt x="14" y="4"/>
                  </a:lnTo>
                  <a:lnTo>
                    <a:pt x="16" y="2"/>
                  </a:lnTo>
                  <a:lnTo>
                    <a:pt x="18" y="2"/>
                  </a:lnTo>
                  <a:lnTo>
                    <a:pt x="18" y="4"/>
                  </a:lnTo>
                  <a:lnTo>
                    <a:pt x="18" y="6"/>
                  </a:lnTo>
                  <a:lnTo>
                    <a:pt x="18" y="4"/>
                  </a:lnTo>
                  <a:lnTo>
                    <a:pt x="18" y="2"/>
                  </a:lnTo>
                  <a:lnTo>
                    <a:pt x="20" y="0"/>
                  </a:lnTo>
                  <a:lnTo>
                    <a:pt x="22" y="2"/>
                  </a:lnTo>
                  <a:lnTo>
                    <a:pt x="24" y="2"/>
                  </a:lnTo>
                  <a:lnTo>
                    <a:pt x="24" y="6"/>
                  </a:lnTo>
                  <a:lnTo>
                    <a:pt x="24" y="8"/>
                  </a:lnTo>
                  <a:lnTo>
                    <a:pt x="22" y="10"/>
                  </a:lnTo>
                  <a:lnTo>
                    <a:pt x="18" y="14"/>
                  </a:lnTo>
                  <a:lnTo>
                    <a:pt x="14" y="16"/>
                  </a:lnTo>
                  <a:lnTo>
                    <a:pt x="14" y="18"/>
                  </a:lnTo>
                  <a:lnTo>
                    <a:pt x="12" y="20"/>
                  </a:lnTo>
                  <a:lnTo>
                    <a:pt x="10" y="20"/>
                  </a:lnTo>
                  <a:close/>
                </a:path>
              </a:pathLst>
            </a:custGeom>
            <a:noFill/>
            <a:ln w="3175">
              <a:solidFill>
                <a:schemeClr val="bg1"/>
              </a:solidFill>
              <a:prstDash val="sysDot"/>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lang="de-DE" sz="2400">
                <a:solidFill>
                  <a:srgbClr val="000000"/>
                </a:solidFill>
                <a:cs typeface="Arial" charset="0"/>
              </a:endParaRPr>
            </a:p>
          </p:txBody>
        </p:sp>
        <p:sp>
          <p:nvSpPr>
            <p:cNvPr id="14807" name="Freeform 2889"/>
            <p:cNvSpPr>
              <a:spLocks/>
            </p:cNvSpPr>
            <p:nvPr/>
          </p:nvSpPr>
          <p:spPr bwMode="auto">
            <a:xfrm>
              <a:off x="6587228" y="3031960"/>
              <a:ext cx="11785" cy="10475"/>
            </a:xfrm>
            <a:custGeom>
              <a:avLst/>
              <a:gdLst>
                <a:gd name="T0" fmla="*/ 2147483647 w 14"/>
                <a:gd name="T1" fmla="*/ 2147483647 h 12"/>
                <a:gd name="T2" fmla="*/ 2147483647 w 14"/>
                <a:gd name="T3" fmla="*/ 2147483647 h 12"/>
                <a:gd name="T4" fmla="*/ 2147483647 w 14"/>
                <a:gd name="T5" fmla="*/ 2147483647 h 12"/>
                <a:gd name="T6" fmla="*/ 2147483647 w 14"/>
                <a:gd name="T7" fmla="*/ 2147483647 h 12"/>
                <a:gd name="T8" fmla="*/ 2147483647 w 14"/>
                <a:gd name="T9" fmla="*/ 2147483647 h 12"/>
                <a:gd name="T10" fmla="*/ 0 w 14"/>
                <a:gd name="T11" fmla="*/ 2147483647 h 12"/>
                <a:gd name="T12" fmla="*/ 2147483647 w 14"/>
                <a:gd name="T13" fmla="*/ 2147483647 h 12"/>
                <a:gd name="T14" fmla="*/ 2147483647 w 14"/>
                <a:gd name="T15" fmla="*/ 2147483647 h 12"/>
                <a:gd name="T16" fmla="*/ 2147483647 w 14"/>
                <a:gd name="T17" fmla="*/ 2147483647 h 12"/>
                <a:gd name="T18" fmla="*/ 2147483647 w 14"/>
                <a:gd name="T19" fmla="*/ 2147483647 h 12"/>
                <a:gd name="T20" fmla="*/ 2147483647 w 14"/>
                <a:gd name="T21" fmla="*/ 2147483647 h 12"/>
                <a:gd name="T22" fmla="*/ 2147483647 w 14"/>
                <a:gd name="T23" fmla="*/ 2147483647 h 12"/>
                <a:gd name="T24" fmla="*/ 2147483647 w 14"/>
                <a:gd name="T25" fmla="*/ 2147483647 h 12"/>
                <a:gd name="T26" fmla="*/ 2147483647 w 14"/>
                <a:gd name="T27" fmla="*/ 2147483647 h 12"/>
                <a:gd name="T28" fmla="*/ 2147483647 w 14"/>
                <a:gd name="T29" fmla="*/ 0 h 12"/>
                <a:gd name="T30" fmla="*/ 2147483647 w 14"/>
                <a:gd name="T31" fmla="*/ 0 h 12"/>
                <a:gd name="T32" fmla="*/ 2147483647 w 14"/>
                <a:gd name="T33" fmla="*/ 2147483647 h 12"/>
                <a:gd name="T34" fmla="*/ 2147483647 w 14"/>
                <a:gd name="T35" fmla="*/ 2147483647 h 12"/>
                <a:gd name="T36" fmla="*/ 2147483647 w 14"/>
                <a:gd name="T37" fmla="*/ 2147483647 h 12"/>
                <a:gd name="T38" fmla="*/ 2147483647 w 14"/>
                <a:gd name="T39" fmla="*/ 2147483647 h 12"/>
                <a:gd name="T40" fmla="*/ 2147483647 w 14"/>
                <a:gd name="T41" fmla="*/ 2147483647 h 12"/>
                <a:gd name="T42" fmla="*/ 2147483647 w 14"/>
                <a:gd name="T43" fmla="*/ 2147483647 h 12"/>
                <a:gd name="T44" fmla="*/ 2147483647 w 14"/>
                <a:gd name="T45" fmla="*/ 2147483647 h 12"/>
                <a:gd name="T46" fmla="*/ 2147483647 w 14"/>
                <a:gd name="T47" fmla="*/ 2147483647 h 12"/>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14"/>
                <a:gd name="T73" fmla="*/ 0 h 12"/>
                <a:gd name="T74" fmla="*/ 14 w 14"/>
                <a:gd name="T75" fmla="*/ 12 h 12"/>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14" h="12">
                  <a:moveTo>
                    <a:pt x="12" y="12"/>
                  </a:moveTo>
                  <a:lnTo>
                    <a:pt x="8" y="12"/>
                  </a:lnTo>
                  <a:lnTo>
                    <a:pt x="6" y="12"/>
                  </a:lnTo>
                  <a:lnTo>
                    <a:pt x="4" y="12"/>
                  </a:lnTo>
                  <a:lnTo>
                    <a:pt x="2" y="12"/>
                  </a:lnTo>
                  <a:lnTo>
                    <a:pt x="0" y="12"/>
                  </a:lnTo>
                  <a:lnTo>
                    <a:pt x="2" y="10"/>
                  </a:lnTo>
                  <a:lnTo>
                    <a:pt x="2" y="8"/>
                  </a:lnTo>
                  <a:lnTo>
                    <a:pt x="4" y="8"/>
                  </a:lnTo>
                  <a:lnTo>
                    <a:pt x="4" y="10"/>
                  </a:lnTo>
                  <a:lnTo>
                    <a:pt x="4" y="8"/>
                  </a:lnTo>
                  <a:lnTo>
                    <a:pt x="6" y="8"/>
                  </a:lnTo>
                  <a:lnTo>
                    <a:pt x="6" y="6"/>
                  </a:lnTo>
                  <a:lnTo>
                    <a:pt x="6" y="4"/>
                  </a:lnTo>
                  <a:lnTo>
                    <a:pt x="8" y="0"/>
                  </a:lnTo>
                  <a:lnTo>
                    <a:pt x="10" y="0"/>
                  </a:lnTo>
                  <a:lnTo>
                    <a:pt x="10" y="2"/>
                  </a:lnTo>
                  <a:lnTo>
                    <a:pt x="10" y="4"/>
                  </a:lnTo>
                  <a:lnTo>
                    <a:pt x="10" y="6"/>
                  </a:lnTo>
                  <a:lnTo>
                    <a:pt x="12" y="8"/>
                  </a:lnTo>
                  <a:lnTo>
                    <a:pt x="12" y="10"/>
                  </a:lnTo>
                  <a:lnTo>
                    <a:pt x="14" y="10"/>
                  </a:lnTo>
                  <a:lnTo>
                    <a:pt x="14" y="12"/>
                  </a:lnTo>
                  <a:lnTo>
                    <a:pt x="12" y="12"/>
                  </a:lnTo>
                  <a:close/>
                </a:path>
              </a:pathLst>
            </a:custGeom>
            <a:noFill/>
            <a:ln w="3175">
              <a:solidFill>
                <a:schemeClr val="bg1"/>
              </a:solidFill>
              <a:prstDash val="sysDot"/>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lang="de-DE" sz="2400">
                <a:solidFill>
                  <a:srgbClr val="000000"/>
                </a:solidFill>
                <a:cs typeface="Arial" charset="0"/>
              </a:endParaRPr>
            </a:p>
          </p:txBody>
        </p:sp>
        <p:sp>
          <p:nvSpPr>
            <p:cNvPr id="14808" name="Freeform 2890"/>
            <p:cNvSpPr>
              <a:spLocks/>
            </p:cNvSpPr>
            <p:nvPr/>
          </p:nvSpPr>
          <p:spPr bwMode="auto">
            <a:xfrm>
              <a:off x="6654007" y="3035890"/>
              <a:ext cx="2619" cy="1310"/>
            </a:xfrm>
            <a:custGeom>
              <a:avLst/>
              <a:gdLst>
                <a:gd name="T0" fmla="*/ 0 w 4"/>
                <a:gd name="T1" fmla="*/ 2147483647 h 2"/>
                <a:gd name="T2" fmla="*/ 2147483647 w 4"/>
                <a:gd name="T3" fmla="*/ 0 h 2"/>
                <a:gd name="T4" fmla="*/ 2147483647 w 4"/>
                <a:gd name="T5" fmla="*/ 0 h 2"/>
                <a:gd name="T6" fmla="*/ 2147483647 w 4"/>
                <a:gd name="T7" fmla="*/ 0 h 2"/>
                <a:gd name="T8" fmla="*/ 2147483647 w 4"/>
                <a:gd name="T9" fmla="*/ 2147483647 h 2"/>
                <a:gd name="T10" fmla="*/ 0 w 4"/>
                <a:gd name="T11" fmla="*/ 2147483647 h 2"/>
                <a:gd name="T12" fmla="*/ 0 60000 65536"/>
                <a:gd name="T13" fmla="*/ 0 60000 65536"/>
                <a:gd name="T14" fmla="*/ 0 60000 65536"/>
                <a:gd name="T15" fmla="*/ 0 60000 65536"/>
                <a:gd name="T16" fmla="*/ 0 60000 65536"/>
                <a:gd name="T17" fmla="*/ 0 60000 65536"/>
                <a:gd name="T18" fmla="*/ 0 w 4"/>
                <a:gd name="T19" fmla="*/ 0 h 2"/>
                <a:gd name="T20" fmla="*/ 4 w 4"/>
                <a:gd name="T21" fmla="*/ 2 h 2"/>
              </a:gdLst>
              <a:ahLst/>
              <a:cxnLst>
                <a:cxn ang="T12">
                  <a:pos x="T0" y="T1"/>
                </a:cxn>
                <a:cxn ang="T13">
                  <a:pos x="T2" y="T3"/>
                </a:cxn>
                <a:cxn ang="T14">
                  <a:pos x="T4" y="T5"/>
                </a:cxn>
                <a:cxn ang="T15">
                  <a:pos x="T6" y="T7"/>
                </a:cxn>
                <a:cxn ang="T16">
                  <a:pos x="T8" y="T9"/>
                </a:cxn>
                <a:cxn ang="T17">
                  <a:pos x="T10" y="T11"/>
                </a:cxn>
              </a:cxnLst>
              <a:rect l="T18" t="T19" r="T20" b="T21"/>
              <a:pathLst>
                <a:path w="4" h="2">
                  <a:moveTo>
                    <a:pt x="0" y="2"/>
                  </a:moveTo>
                  <a:lnTo>
                    <a:pt x="2" y="0"/>
                  </a:lnTo>
                  <a:lnTo>
                    <a:pt x="4" y="0"/>
                  </a:lnTo>
                  <a:lnTo>
                    <a:pt x="2" y="0"/>
                  </a:lnTo>
                  <a:lnTo>
                    <a:pt x="2" y="2"/>
                  </a:lnTo>
                  <a:lnTo>
                    <a:pt x="0" y="2"/>
                  </a:lnTo>
                  <a:close/>
                </a:path>
              </a:pathLst>
            </a:custGeom>
            <a:noFill/>
            <a:ln w="3175">
              <a:solidFill>
                <a:schemeClr val="bg1"/>
              </a:solidFill>
              <a:prstDash val="sysDot"/>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lang="de-DE" sz="2400">
                <a:solidFill>
                  <a:srgbClr val="000000"/>
                </a:solidFill>
                <a:cs typeface="Arial" charset="0"/>
              </a:endParaRPr>
            </a:p>
          </p:txBody>
        </p:sp>
        <p:sp>
          <p:nvSpPr>
            <p:cNvPr id="14809" name="Freeform 2891"/>
            <p:cNvSpPr>
              <a:spLocks/>
            </p:cNvSpPr>
            <p:nvPr/>
          </p:nvSpPr>
          <p:spPr bwMode="auto">
            <a:xfrm>
              <a:off x="6706383" y="3035890"/>
              <a:ext cx="5238" cy="3929"/>
            </a:xfrm>
            <a:custGeom>
              <a:avLst/>
              <a:gdLst>
                <a:gd name="T0" fmla="*/ 0 w 6"/>
                <a:gd name="T1" fmla="*/ 2147483647 h 6"/>
                <a:gd name="T2" fmla="*/ 0 w 6"/>
                <a:gd name="T3" fmla="*/ 2147483647 h 6"/>
                <a:gd name="T4" fmla="*/ 0 w 6"/>
                <a:gd name="T5" fmla="*/ 2147483647 h 6"/>
                <a:gd name="T6" fmla="*/ 2147483647 w 6"/>
                <a:gd name="T7" fmla="*/ 2147483647 h 6"/>
                <a:gd name="T8" fmla="*/ 2147483647 w 6"/>
                <a:gd name="T9" fmla="*/ 0 h 6"/>
                <a:gd name="T10" fmla="*/ 2147483647 w 6"/>
                <a:gd name="T11" fmla="*/ 0 h 6"/>
                <a:gd name="T12" fmla="*/ 2147483647 w 6"/>
                <a:gd name="T13" fmla="*/ 2147483647 h 6"/>
                <a:gd name="T14" fmla="*/ 2147483647 w 6"/>
                <a:gd name="T15" fmla="*/ 2147483647 h 6"/>
                <a:gd name="T16" fmla="*/ 0 w 6"/>
                <a:gd name="T17" fmla="*/ 2147483647 h 6"/>
                <a:gd name="T18" fmla="*/ 0 w 6"/>
                <a:gd name="T19" fmla="*/ 2147483647 h 6"/>
                <a:gd name="T20" fmla="*/ 0 w 6"/>
                <a:gd name="T21" fmla="*/ 2147483647 h 6"/>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6"/>
                <a:gd name="T34" fmla="*/ 0 h 6"/>
                <a:gd name="T35" fmla="*/ 6 w 6"/>
                <a:gd name="T36" fmla="*/ 6 h 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6" h="6">
                  <a:moveTo>
                    <a:pt x="0" y="6"/>
                  </a:moveTo>
                  <a:lnTo>
                    <a:pt x="0" y="4"/>
                  </a:lnTo>
                  <a:lnTo>
                    <a:pt x="0" y="2"/>
                  </a:lnTo>
                  <a:lnTo>
                    <a:pt x="2" y="2"/>
                  </a:lnTo>
                  <a:lnTo>
                    <a:pt x="4" y="0"/>
                  </a:lnTo>
                  <a:lnTo>
                    <a:pt x="6" y="0"/>
                  </a:lnTo>
                  <a:lnTo>
                    <a:pt x="4" y="2"/>
                  </a:lnTo>
                  <a:lnTo>
                    <a:pt x="2" y="4"/>
                  </a:lnTo>
                  <a:lnTo>
                    <a:pt x="0" y="4"/>
                  </a:lnTo>
                  <a:lnTo>
                    <a:pt x="0" y="6"/>
                  </a:lnTo>
                  <a:close/>
                </a:path>
              </a:pathLst>
            </a:custGeom>
            <a:noFill/>
            <a:ln w="3175">
              <a:solidFill>
                <a:schemeClr val="bg1"/>
              </a:solidFill>
              <a:prstDash val="sysDot"/>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lang="de-DE" sz="2400">
                <a:solidFill>
                  <a:srgbClr val="000000"/>
                </a:solidFill>
                <a:cs typeface="Arial" charset="0"/>
              </a:endParaRPr>
            </a:p>
          </p:txBody>
        </p:sp>
        <p:sp>
          <p:nvSpPr>
            <p:cNvPr id="14810" name="Freeform 2892"/>
            <p:cNvSpPr>
              <a:spLocks/>
            </p:cNvSpPr>
            <p:nvPr/>
          </p:nvSpPr>
          <p:spPr bwMode="auto">
            <a:xfrm>
              <a:off x="6654007" y="3037199"/>
              <a:ext cx="0" cy="1310"/>
            </a:xfrm>
            <a:custGeom>
              <a:avLst/>
              <a:gdLst>
                <a:gd name="T0" fmla="*/ 0 w 2"/>
                <a:gd name="T1" fmla="*/ 2147483647 h 2"/>
                <a:gd name="T2" fmla="*/ 0 w 2"/>
                <a:gd name="T3" fmla="*/ 0 h 2"/>
                <a:gd name="T4" fmla="*/ 0 w 2"/>
                <a:gd name="T5" fmla="*/ 2147483647 h 2"/>
                <a:gd name="T6" fmla="*/ 0 w 2"/>
                <a:gd name="T7" fmla="*/ 2147483647 h 2"/>
                <a:gd name="T8" fmla="*/ 0 60000 65536"/>
                <a:gd name="T9" fmla="*/ 0 60000 65536"/>
                <a:gd name="T10" fmla="*/ 0 60000 65536"/>
                <a:gd name="T11" fmla="*/ 0 60000 65536"/>
                <a:gd name="T12" fmla="*/ 0 w 2"/>
                <a:gd name="T13" fmla="*/ 0 h 2"/>
                <a:gd name="T14" fmla="*/ 0 w 2"/>
                <a:gd name="T15" fmla="*/ 2 h 2"/>
              </a:gdLst>
              <a:ahLst/>
              <a:cxnLst>
                <a:cxn ang="T8">
                  <a:pos x="T0" y="T1"/>
                </a:cxn>
                <a:cxn ang="T9">
                  <a:pos x="T2" y="T3"/>
                </a:cxn>
                <a:cxn ang="T10">
                  <a:pos x="T4" y="T5"/>
                </a:cxn>
                <a:cxn ang="T11">
                  <a:pos x="T6" y="T7"/>
                </a:cxn>
              </a:cxnLst>
              <a:rect l="T12" t="T13" r="T14" b="T15"/>
              <a:pathLst>
                <a:path w="2" h="2">
                  <a:moveTo>
                    <a:pt x="0" y="2"/>
                  </a:moveTo>
                  <a:lnTo>
                    <a:pt x="2" y="0"/>
                  </a:lnTo>
                  <a:lnTo>
                    <a:pt x="2" y="2"/>
                  </a:lnTo>
                  <a:lnTo>
                    <a:pt x="0" y="2"/>
                  </a:lnTo>
                  <a:close/>
                </a:path>
              </a:pathLst>
            </a:custGeom>
            <a:noFill/>
            <a:ln w="3175">
              <a:solidFill>
                <a:schemeClr val="bg1"/>
              </a:solidFill>
              <a:prstDash val="sysDot"/>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lang="de-DE" sz="2400">
                <a:solidFill>
                  <a:srgbClr val="000000"/>
                </a:solidFill>
                <a:cs typeface="Arial" charset="0"/>
              </a:endParaRPr>
            </a:p>
          </p:txBody>
        </p:sp>
        <p:sp>
          <p:nvSpPr>
            <p:cNvPr id="14811" name="Rectangle 2893"/>
            <p:cNvSpPr>
              <a:spLocks noChangeArrowheads="1"/>
            </p:cNvSpPr>
            <p:nvPr/>
          </p:nvSpPr>
          <p:spPr bwMode="auto">
            <a:xfrm>
              <a:off x="6636985" y="3038508"/>
              <a:ext cx="1310" cy="1310"/>
            </a:xfrm>
            <a:prstGeom prst="rect">
              <a:avLst/>
            </a:prstGeom>
            <a:noFill/>
            <a:ln w="3175">
              <a:solidFill>
                <a:schemeClr val="bg1"/>
              </a:solidFill>
              <a:prstDash val="sysDot"/>
              <a:miter lim="800000"/>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lang="de-DE" sz="2400">
                <a:solidFill>
                  <a:srgbClr val="000000"/>
                </a:solidFill>
                <a:cs typeface="Arial" charset="0"/>
              </a:endParaRPr>
            </a:p>
          </p:txBody>
        </p:sp>
        <p:sp>
          <p:nvSpPr>
            <p:cNvPr id="14812" name="Rectangle 2894"/>
            <p:cNvSpPr>
              <a:spLocks noChangeArrowheads="1"/>
            </p:cNvSpPr>
            <p:nvPr/>
          </p:nvSpPr>
          <p:spPr bwMode="auto">
            <a:xfrm>
              <a:off x="6702454" y="3038508"/>
              <a:ext cx="2619" cy="1310"/>
            </a:xfrm>
            <a:prstGeom prst="rect">
              <a:avLst/>
            </a:prstGeom>
            <a:noFill/>
            <a:ln w="3175">
              <a:solidFill>
                <a:schemeClr val="bg1"/>
              </a:solidFill>
              <a:prstDash val="sysDot"/>
              <a:miter lim="800000"/>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lang="de-DE" sz="2400">
                <a:solidFill>
                  <a:srgbClr val="000000"/>
                </a:solidFill>
                <a:cs typeface="Arial" charset="0"/>
              </a:endParaRPr>
            </a:p>
          </p:txBody>
        </p:sp>
        <p:sp>
          <p:nvSpPr>
            <p:cNvPr id="14813" name="Freeform 2895"/>
            <p:cNvSpPr>
              <a:spLocks/>
            </p:cNvSpPr>
            <p:nvPr/>
          </p:nvSpPr>
          <p:spPr bwMode="auto">
            <a:xfrm>
              <a:off x="6711620" y="3039817"/>
              <a:ext cx="2619" cy="2619"/>
            </a:xfrm>
            <a:custGeom>
              <a:avLst/>
              <a:gdLst>
                <a:gd name="T0" fmla="*/ 0 w 2"/>
                <a:gd name="T1" fmla="*/ 2147483647 h 2"/>
                <a:gd name="T2" fmla="*/ 2147483647 w 2"/>
                <a:gd name="T3" fmla="*/ 0 h 2"/>
                <a:gd name="T4" fmla="*/ 2147483647 w 2"/>
                <a:gd name="T5" fmla="*/ 2147483647 h 2"/>
                <a:gd name="T6" fmla="*/ 0 w 2"/>
                <a:gd name="T7" fmla="*/ 2147483647 h 2"/>
                <a:gd name="T8" fmla="*/ 0 60000 65536"/>
                <a:gd name="T9" fmla="*/ 0 60000 65536"/>
                <a:gd name="T10" fmla="*/ 0 60000 65536"/>
                <a:gd name="T11" fmla="*/ 0 60000 65536"/>
                <a:gd name="T12" fmla="*/ 0 w 2"/>
                <a:gd name="T13" fmla="*/ 0 h 2"/>
                <a:gd name="T14" fmla="*/ 2 w 2"/>
                <a:gd name="T15" fmla="*/ 2 h 2"/>
              </a:gdLst>
              <a:ahLst/>
              <a:cxnLst>
                <a:cxn ang="T8">
                  <a:pos x="T0" y="T1"/>
                </a:cxn>
                <a:cxn ang="T9">
                  <a:pos x="T2" y="T3"/>
                </a:cxn>
                <a:cxn ang="T10">
                  <a:pos x="T4" y="T5"/>
                </a:cxn>
                <a:cxn ang="T11">
                  <a:pos x="T6" y="T7"/>
                </a:cxn>
              </a:cxnLst>
              <a:rect l="T12" t="T13" r="T14" b="T15"/>
              <a:pathLst>
                <a:path w="2" h="2">
                  <a:moveTo>
                    <a:pt x="0" y="2"/>
                  </a:moveTo>
                  <a:lnTo>
                    <a:pt x="2" y="0"/>
                  </a:lnTo>
                  <a:lnTo>
                    <a:pt x="2" y="2"/>
                  </a:lnTo>
                  <a:lnTo>
                    <a:pt x="0" y="2"/>
                  </a:lnTo>
                  <a:close/>
                </a:path>
              </a:pathLst>
            </a:custGeom>
            <a:noFill/>
            <a:ln w="3175">
              <a:solidFill>
                <a:schemeClr val="bg1"/>
              </a:solidFill>
              <a:prstDash val="sysDot"/>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lang="de-DE" sz="2400">
                <a:solidFill>
                  <a:srgbClr val="000000"/>
                </a:solidFill>
                <a:cs typeface="Arial" charset="0"/>
              </a:endParaRPr>
            </a:p>
          </p:txBody>
        </p:sp>
        <p:sp>
          <p:nvSpPr>
            <p:cNvPr id="14814" name="Freeform 2896"/>
            <p:cNvSpPr>
              <a:spLocks/>
            </p:cNvSpPr>
            <p:nvPr/>
          </p:nvSpPr>
          <p:spPr bwMode="auto">
            <a:xfrm>
              <a:off x="6710310" y="3042435"/>
              <a:ext cx="1310" cy="1310"/>
            </a:xfrm>
            <a:custGeom>
              <a:avLst/>
              <a:gdLst>
                <a:gd name="T0" fmla="*/ 0 w 2"/>
                <a:gd name="T1" fmla="*/ 2147483647 h 2"/>
                <a:gd name="T2" fmla="*/ 0 w 2"/>
                <a:gd name="T3" fmla="*/ 0 h 2"/>
                <a:gd name="T4" fmla="*/ 2147483647 w 2"/>
                <a:gd name="T5" fmla="*/ 0 h 2"/>
                <a:gd name="T6" fmla="*/ 0 w 2"/>
                <a:gd name="T7" fmla="*/ 2147483647 h 2"/>
                <a:gd name="T8" fmla="*/ 0 60000 65536"/>
                <a:gd name="T9" fmla="*/ 0 60000 65536"/>
                <a:gd name="T10" fmla="*/ 0 60000 65536"/>
                <a:gd name="T11" fmla="*/ 0 60000 65536"/>
                <a:gd name="T12" fmla="*/ 0 w 2"/>
                <a:gd name="T13" fmla="*/ 0 h 2"/>
                <a:gd name="T14" fmla="*/ 2 w 2"/>
                <a:gd name="T15" fmla="*/ 2 h 2"/>
              </a:gdLst>
              <a:ahLst/>
              <a:cxnLst>
                <a:cxn ang="T8">
                  <a:pos x="T0" y="T1"/>
                </a:cxn>
                <a:cxn ang="T9">
                  <a:pos x="T2" y="T3"/>
                </a:cxn>
                <a:cxn ang="T10">
                  <a:pos x="T4" y="T5"/>
                </a:cxn>
                <a:cxn ang="T11">
                  <a:pos x="T6" y="T7"/>
                </a:cxn>
              </a:cxnLst>
              <a:rect l="T12" t="T13" r="T14" b="T15"/>
              <a:pathLst>
                <a:path w="2" h="2">
                  <a:moveTo>
                    <a:pt x="0" y="2"/>
                  </a:moveTo>
                  <a:lnTo>
                    <a:pt x="0" y="0"/>
                  </a:lnTo>
                  <a:lnTo>
                    <a:pt x="2" y="0"/>
                  </a:lnTo>
                  <a:lnTo>
                    <a:pt x="0" y="2"/>
                  </a:lnTo>
                  <a:close/>
                </a:path>
              </a:pathLst>
            </a:custGeom>
            <a:noFill/>
            <a:ln w="3175">
              <a:solidFill>
                <a:schemeClr val="bg1"/>
              </a:solidFill>
              <a:prstDash val="sysDot"/>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lang="de-DE" sz="2400">
                <a:solidFill>
                  <a:srgbClr val="000000"/>
                </a:solidFill>
                <a:cs typeface="Arial" charset="0"/>
              </a:endParaRPr>
            </a:p>
          </p:txBody>
        </p:sp>
        <p:sp>
          <p:nvSpPr>
            <p:cNvPr id="14815" name="Freeform 2897"/>
            <p:cNvSpPr>
              <a:spLocks/>
            </p:cNvSpPr>
            <p:nvPr/>
          </p:nvSpPr>
          <p:spPr bwMode="auto">
            <a:xfrm>
              <a:off x="6684123" y="3043745"/>
              <a:ext cx="2619" cy="1310"/>
            </a:xfrm>
            <a:custGeom>
              <a:avLst/>
              <a:gdLst>
                <a:gd name="T0" fmla="*/ 0 w 2"/>
                <a:gd name="T1" fmla="*/ 2147483647 h 2"/>
                <a:gd name="T2" fmla="*/ 0 w 2"/>
                <a:gd name="T3" fmla="*/ 0 h 2"/>
                <a:gd name="T4" fmla="*/ 2147483647 w 2"/>
                <a:gd name="T5" fmla="*/ 0 h 2"/>
                <a:gd name="T6" fmla="*/ 0 w 2"/>
                <a:gd name="T7" fmla="*/ 0 h 2"/>
                <a:gd name="T8" fmla="*/ 0 w 2"/>
                <a:gd name="T9" fmla="*/ 2147483647 h 2"/>
                <a:gd name="T10" fmla="*/ 0 60000 65536"/>
                <a:gd name="T11" fmla="*/ 0 60000 65536"/>
                <a:gd name="T12" fmla="*/ 0 60000 65536"/>
                <a:gd name="T13" fmla="*/ 0 60000 65536"/>
                <a:gd name="T14" fmla="*/ 0 60000 65536"/>
                <a:gd name="T15" fmla="*/ 0 w 2"/>
                <a:gd name="T16" fmla="*/ 0 h 2"/>
                <a:gd name="T17" fmla="*/ 2 w 2"/>
                <a:gd name="T18" fmla="*/ 2 h 2"/>
              </a:gdLst>
              <a:ahLst/>
              <a:cxnLst>
                <a:cxn ang="T10">
                  <a:pos x="T0" y="T1"/>
                </a:cxn>
                <a:cxn ang="T11">
                  <a:pos x="T2" y="T3"/>
                </a:cxn>
                <a:cxn ang="T12">
                  <a:pos x="T4" y="T5"/>
                </a:cxn>
                <a:cxn ang="T13">
                  <a:pos x="T6" y="T7"/>
                </a:cxn>
                <a:cxn ang="T14">
                  <a:pos x="T8" y="T9"/>
                </a:cxn>
              </a:cxnLst>
              <a:rect l="T15" t="T16" r="T17" b="T18"/>
              <a:pathLst>
                <a:path w="2" h="2">
                  <a:moveTo>
                    <a:pt x="0" y="2"/>
                  </a:moveTo>
                  <a:lnTo>
                    <a:pt x="0" y="0"/>
                  </a:lnTo>
                  <a:lnTo>
                    <a:pt x="2" y="0"/>
                  </a:lnTo>
                  <a:lnTo>
                    <a:pt x="0" y="0"/>
                  </a:lnTo>
                  <a:lnTo>
                    <a:pt x="0" y="2"/>
                  </a:lnTo>
                  <a:close/>
                </a:path>
              </a:pathLst>
            </a:custGeom>
            <a:noFill/>
            <a:ln w="3175">
              <a:solidFill>
                <a:schemeClr val="bg1"/>
              </a:solidFill>
              <a:prstDash val="sysDot"/>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lang="de-DE" sz="2400">
                <a:solidFill>
                  <a:srgbClr val="000000"/>
                </a:solidFill>
                <a:cs typeface="Arial" charset="0"/>
              </a:endParaRPr>
            </a:p>
          </p:txBody>
        </p:sp>
        <p:sp>
          <p:nvSpPr>
            <p:cNvPr id="14816" name="Freeform 2898"/>
            <p:cNvSpPr>
              <a:spLocks/>
            </p:cNvSpPr>
            <p:nvPr/>
          </p:nvSpPr>
          <p:spPr bwMode="auto">
            <a:xfrm>
              <a:off x="6705073" y="3045054"/>
              <a:ext cx="1310" cy="2619"/>
            </a:xfrm>
            <a:custGeom>
              <a:avLst/>
              <a:gdLst>
                <a:gd name="T0" fmla="*/ 2147483647 w 2"/>
                <a:gd name="T1" fmla="*/ 2147483647 h 2"/>
                <a:gd name="T2" fmla="*/ 0 w 2"/>
                <a:gd name="T3" fmla="*/ 2147483647 h 2"/>
                <a:gd name="T4" fmla="*/ 2147483647 w 2"/>
                <a:gd name="T5" fmla="*/ 2147483647 h 2"/>
                <a:gd name="T6" fmla="*/ 2147483647 w 2"/>
                <a:gd name="T7" fmla="*/ 0 h 2"/>
                <a:gd name="T8" fmla="*/ 2147483647 w 2"/>
                <a:gd name="T9" fmla="*/ 2147483647 h 2"/>
                <a:gd name="T10" fmla="*/ 2147483647 w 2"/>
                <a:gd name="T11" fmla="*/ 2147483647 h 2"/>
                <a:gd name="T12" fmla="*/ 0 60000 65536"/>
                <a:gd name="T13" fmla="*/ 0 60000 65536"/>
                <a:gd name="T14" fmla="*/ 0 60000 65536"/>
                <a:gd name="T15" fmla="*/ 0 60000 65536"/>
                <a:gd name="T16" fmla="*/ 0 60000 65536"/>
                <a:gd name="T17" fmla="*/ 0 60000 65536"/>
                <a:gd name="T18" fmla="*/ 0 w 2"/>
                <a:gd name="T19" fmla="*/ 0 h 2"/>
                <a:gd name="T20" fmla="*/ 2 w 2"/>
                <a:gd name="T21" fmla="*/ 2 h 2"/>
              </a:gdLst>
              <a:ahLst/>
              <a:cxnLst>
                <a:cxn ang="T12">
                  <a:pos x="T0" y="T1"/>
                </a:cxn>
                <a:cxn ang="T13">
                  <a:pos x="T2" y="T3"/>
                </a:cxn>
                <a:cxn ang="T14">
                  <a:pos x="T4" y="T5"/>
                </a:cxn>
                <a:cxn ang="T15">
                  <a:pos x="T6" y="T7"/>
                </a:cxn>
                <a:cxn ang="T16">
                  <a:pos x="T8" y="T9"/>
                </a:cxn>
                <a:cxn ang="T17">
                  <a:pos x="T10" y="T11"/>
                </a:cxn>
              </a:cxnLst>
              <a:rect l="T18" t="T19" r="T20" b="T21"/>
              <a:pathLst>
                <a:path w="2" h="2">
                  <a:moveTo>
                    <a:pt x="2" y="2"/>
                  </a:moveTo>
                  <a:lnTo>
                    <a:pt x="0" y="2"/>
                  </a:lnTo>
                  <a:lnTo>
                    <a:pt x="2" y="2"/>
                  </a:lnTo>
                  <a:lnTo>
                    <a:pt x="2" y="0"/>
                  </a:lnTo>
                  <a:lnTo>
                    <a:pt x="2" y="2"/>
                  </a:lnTo>
                  <a:close/>
                </a:path>
              </a:pathLst>
            </a:custGeom>
            <a:noFill/>
            <a:ln w="3175">
              <a:solidFill>
                <a:schemeClr val="bg1"/>
              </a:solidFill>
              <a:prstDash val="sysDot"/>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lang="de-DE" sz="2400">
                <a:solidFill>
                  <a:srgbClr val="000000"/>
                </a:solidFill>
                <a:cs typeface="Arial" charset="0"/>
              </a:endParaRPr>
            </a:p>
          </p:txBody>
        </p:sp>
        <p:sp>
          <p:nvSpPr>
            <p:cNvPr id="14817" name="Rectangle 2899"/>
            <p:cNvSpPr>
              <a:spLocks noChangeArrowheads="1"/>
            </p:cNvSpPr>
            <p:nvPr/>
          </p:nvSpPr>
          <p:spPr bwMode="auto">
            <a:xfrm>
              <a:off x="6681504" y="3045054"/>
              <a:ext cx="1310" cy="2619"/>
            </a:xfrm>
            <a:prstGeom prst="rect">
              <a:avLst/>
            </a:prstGeom>
            <a:noFill/>
            <a:ln w="3175">
              <a:solidFill>
                <a:schemeClr val="bg1"/>
              </a:solidFill>
              <a:prstDash val="sysDot"/>
              <a:miter lim="800000"/>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lang="de-DE" sz="2400">
                <a:solidFill>
                  <a:srgbClr val="000000"/>
                </a:solidFill>
                <a:cs typeface="Arial" charset="0"/>
              </a:endParaRPr>
            </a:p>
          </p:txBody>
        </p:sp>
        <p:sp>
          <p:nvSpPr>
            <p:cNvPr id="14818" name="Freeform 2900"/>
            <p:cNvSpPr>
              <a:spLocks/>
            </p:cNvSpPr>
            <p:nvPr/>
          </p:nvSpPr>
          <p:spPr bwMode="auto">
            <a:xfrm>
              <a:off x="6681504" y="3047674"/>
              <a:ext cx="0" cy="1310"/>
            </a:xfrm>
            <a:custGeom>
              <a:avLst/>
              <a:gdLst>
                <a:gd name="T0" fmla="*/ 2147483647 h 2"/>
                <a:gd name="T1" fmla="*/ 0 h 2"/>
                <a:gd name="T2" fmla="*/ 2147483647 h 2"/>
                <a:gd name="T3" fmla="*/ 0 60000 65536"/>
                <a:gd name="T4" fmla="*/ 0 60000 65536"/>
                <a:gd name="T5" fmla="*/ 0 60000 65536"/>
                <a:gd name="T6" fmla="*/ 0 h 2"/>
                <a:gd name="T7" fmla="*/ 2 h 2"/>
              </a:gdLst>
              <a:ahLst/>
              <a:cxnLst>
                <a:cxn ang="T3">
                  <a:pos x="0" y="T0"/>
                </a:cxn>
                <a:cxn ang="T4">
                  <a:pos x="0" y="T1"/>
                </a:cxn>
                <a:cxn ang="T5">
                  <a:pos x="0" y="T2"/>
                </a:cxn>
              </a:cxnLst>
              <a:rect l="0" t="T6" r="0" b="T7"/>
              <a:pathLst>
                <a:path h="2">
                  <a:moveTo>
                    <a:pt x="0" y="2"/>
                  </a:moveTo>
                  <a:lnTo>
                    <a:pt x="0" y="0"/>
                  </a:lnTo>
                  <a:lnTo>
                    <a:pt x="0" y="2"/>
                  </a:lnTo>
                  <a:close/>
                </a:path>
              </a:pathLst>
            </a:custGeom>
            <a:noFill/>
            <a:ln w="3175">
              <a:solidFill>
                <a:schemeClr val="bg1"/>
              </a:solidFill>
              <a:prstDash val="sysDot"/>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lang="de-DE" sz="2400">
                <a:solidFill>
                  <a:srgbClr val="000000"/>
                </a:solidFill>
                <a:cs typeface="Arial" charset="0"/>
              </a:endParaRPr>
            </a:p>
          </p:txBody>
        </p:sp>
        <p:sp>
          <p:nvSpPr>
            <p:cNvPr id="14819" name="Rectangle 2901"/>
            <p:cNvSpPr>
              <a:spLocks noChangeArrowheads="1"/>
            </p:cNvSpPr>
            <p:nvPr/>
          </p:nvSpPr>
          <p:spPr bwMode="auto">
            <a:xfrm>
              <a:off x="6631747" y="3047674"/>
              <a:ext cx="1310" cy="1310"/>
            </a:xfrm>
            <a:prstGeom prst="rect">
              <a:avLst/>
            </a:prstGeom>
            <a:noFill/>
            <a:ln w="3175">
              <a:solidFill>
                <a:schemeClr val="bg1"/>
              </a:solidFill>
              <a:prstDash val="sysDot"/>
              <a:miter lim="800000"/>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lang="de-DE" sz="2400">
                <a:solidFill>
                  <a:srgbClr val="000000"/>
                </a:solidFill>
                <a:cs typeface="Arial" charset="0"/>
              </a:endParaRPr>
            </a:p>
          </p:txBody>
        </p:sp>
        <p:sp>
          <p:nvSpPr>
            <p:cNvPr id="14820" name="Rectangle 2902"/>
            <p:cNvSpPr>
              <a:spLocks noChangeArrowheads="1"/>
            </p:cNvSpPr>
            <p:nvPr/>
          </p:nvSpPr>
          <p:spPr bwMode="auto">
            <a:xfrm>
              <a:off x="6715548" y="3047674"/>
              <a:ext cx="1310" cy="1310"/>
            </a:xfrm>
            <a:prstGeom prst="rect">
              <a:avLst/>
            </a:prstGeom>
            <a:noFill/>
            <a:ln w="3175">
              <a:solidFill>
                <a:schemeClr val="bg1"/>
              </a:solidFill>
              <a:prstDash val="sysDot"/>
              <a:miter lim="800000"/>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lang="de-DE" sz="2400">
                <a:solidFill>
                  <a:srgbClr val="000000"/>
                </a:solidFill>
                <a:cs typeface="Arial" charset="0"/>
              </a:endParaRPr>
            </a:p>
          </p:txBody>
        </p:sp>
        <p:sp>
          <p:nvSpPr>
            <p:cNvPr id="14821" name="Freeform 2903"/>
            <p:cNvSpPr>
              <a:spLocks/>
            </p:cNvSpPr>
            <p:nvPr/>
          </p:nvSpPr>
          <p:spPr bwMode="auto">
            <a:xfrm>
              <a:off x="6701145" y="3072552"/>
              <a:ext cx="1310" cy="2619"/>
            </a:xfrm>
            <a:custGeom>
              <a:avLst/>
              <a:gdLst>
                <a:gd name="T0" fmla="*/ 0 w 1588"/>
                <a:gd name="T1" fmla="*/ 2147483647 h 4"/>
                <a:gd name="T2" fmla="*/ 0 w 1588"/>
                <a:gd name="T3" fmla="*/ 0 h 4"/>
                <a:gd name="T4" fmla="*/ 0 w 1588"/>
                <a:gd name="T5" fmla="*/ 2147483647 h 4"/>
                <a:gd name="T6" fmla="*/ 0 w 1588"/>
                <a:gd name="T7" fmla="*/ 2147483647 h 4"/>
                <a:gd name="T8" fmla="*/ 0 60000 65536"/>
                <a:gd name="T9" fmla="*/ 0 60000 65536"/>
                <a:gd name="T10" fmla="*/ 0 60000 65536"/>
                <a:gd name="T11" fmla="*/ 0 60000 65536"/>
                <a:gd name="T12" fmla="*/ 0 w 1588"/>
                <a:gd name="T13" fmla="*/ 0 h 4"/>
                <a:gd name="T14" fmla="*/ 1588 w 1588"/>
                <a:gd name="T15" fmla="*/ 4 h 4"/>
              </a:gdLst>
              <a:ahLst/>
              <a:cxnLst>
                <a:cxn ang="T8">
                  <a:pos x="T0" y="T1"/>
                </a:cxn>
                <a:cxn ang="T9">
                  <a:pos x="T2" y="T3"/>
                </a:cxn>
                <a:cxn ang="T10">
                  <a:pos x="T4" y="T5"/>
                </a:cxn>
                <a:cxn ang="T11">
                  <a:pos x="T6" y="T7"/>
                </a:cxn>
              </a:cxnLst>
              <a:rect l="T12" t="T13" r="T14" b="T15"/>
              <a:pathLst>
                <a:path w="1588" h="4">
                  <a:moveTo>
                    <a:pt x="0" y="4"/>
                  </a:moveTo>
                  <a:lnTo>
                    <a:pt x="0" y="0"/>
                  </a:lnTo>
                  <a:lnTo>
                    <a:pt x="0" y="2"/>
                  </a:lnTo>
                  <a:lnTo>
                    <a:pt x="0" y="4"/>
                  </a:lnTo>
                  <a:close/>
                </a:path>
              </a:pathLst>
            </a:custGeom>
            <a:noFill/>
            <a:ln w="3175">
              <a:solidFill>
                <a:schemeClr val="bg1"/>
              </a:solidFill>
              <a:prstDash val="sysDot"/>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lang="de-DE" sz="2400">
                <a:solidFill>
                  <a:srgbClr val="000000"/>
                </a:solidFill>
                <a:cs typeface="Arial" charset="0"/>
              </a:endParaRPr>
            </a:p>
          </p:txBody>
        </p:sp>
        <p:sp>
          <p:nvSpPr>
            <p:cNvPr id="14822" name="Freeform 2904"/>
            <p:cNvSpPr>
              <a:spLocks/>
            </p:cNvSpPr>
            <p:nvPr/>
          </p:nvSpPr>
          <p:spPr bwMode="auto">
            <a:xfrm>
              <a:off x="6702454" y="3077789"/>
              <a:ext cx="11785" cy="14404"/>
            </a:xfrm>
            <a:custGeom>
              <a:avLst/>
              <a:gdLst>
                <a:gd name="T0" fmla="*/ 2147483647 w 12"/>
                <a:gd name="T1" fmla="*/ 2147483647 h 16"/>
                <a:gd name="T2" fmla="*/ 2147483647 w 12"/>
                <a:gd name="T3" fmla="*/ 2147483647 h 16"/>
                <a:gd name="T4" fmla="*/ 2147483647 w 12"/>
                <a:gd name="T5" fmla="*/ 2147483647 h 16"/>
                <a:gd name="T6" fmla="*/ 2147483647 w 12"/>
                <a:gd name="T7" fmla="*/ 2147483647 h 16"/>
                <a:gd name="T8" fmla="*/ 2147483647 w 12"/>
                <a:gd name="T9" fmla="*/ 2147483647 h 16"/>
                <a:gd name="T10" fmla="*/ 2147483647 w 12"/>
                <a:gd name="T11" fmla="*/ 2147483647 h 16"/>
                <a:gd name="T12" fmla="*/ 2147483647 w 12"/>
                <a:gd name="T13" fmla="*/ 2147483647 h 16"/>
                <a:gd name="T14" fmla="*/ 2147483647 w 12"/>
                <a:gd name="T15" fmla="*/ 2147483647 h 16"/>
                <a:gd name="T16" fmla="*/ 0 w 12"/>
                <a:gd name="T17" fmla="*/ 2147483647 h 16"/>
                <a:gd name="T18" fmla="*/ 2147483647 w 12"/>
                <a:gd name="T19" fmla="*/ 2147483647 h 16"/>
                <a:gd name="T20" fmla="*/ 2147483647 w 12"/>
                <a:gd name="T21" fmla="*/ 2147483647 h 16"/>
                <a:gd name="T22" fmla="*/ 2147483647 w 12"/>
                <a:gd name="T23" fmla="*/ 2147483647 h 16"/>
                <a:gd name="T24" fmla="*/ 2147483647 w 12"/>
                <a:gd name="T25" fmla="*/ 2147483647 h 16"/>
                <a:gd name="T26" fmla="*/ 2147483647 w 12"/>
                <a:gd name="T27" fmla="*/ 2147483647 h 16"/>
                <a:gd name="T28" fmla="*/ 2147483647 w 12"/>
                <a:gd name="T29" fmla="*/ 2147483647 h 16"/>
                <a:gd name="T30" fmla="*/ 2147483647 w 12"/>
                <a:gd name="T31" fmla="*/ 2147483647 h 16"/>
                <a:gd name="T32" fmla="*/ 2147483647 w 12"/>
                <a:gd name="T33" fmla="*/ 0 h 16"/>
                <a:gd name="T34" fmla="*/ 2147483647 w 12"/>
                <a:gd name="T35" fmla="*/ 0 h 16"/>
                <a:gd name="T36" fmla="*/ 2147483647 w 12"/>
                <a:gd name="T37" fmla="*/ 2147483647 h 16"/>
                <a:gd name="T38" fmla="*/ 2147483647 w 12"/>
                <a:gd name="T39" fmla="*/ 2147483647 h 16"/>
                <a:gd name="T40" fmla="*/ 2147483647 w 12"/>
                <a:gd name="T41" fmla="*/ 2147483647 h 16"/>
                <a:gd name="T42" fmla="*/ 2147483647 w 12"/>
                <a:gd name="T43" fmla="*/ 2147483647 h 16"/>
                <a:gd name="T44" fmla="*/ 2147483647 w 12"/>
                <a:gd name="T45" fmla="*/ 2147483647 h 16"/>
                <a:gd name="T46" fmla="*/ 2147483647 w 12"/>
                <a:gd name="T47" fmla="*/ 2147483647 h 16"/>
                <a:gd name="T48" fmla="*/ 2147483647 w 12"/>
                <a:gd name="T49" fmla="*/ 2147483647 h 16"/>
                <a:gd name="T50" fmla="*/ 2147483647 w 12"/>
                <a:gd name="T51" fmla="*/ 2147483647 h 16"/>
                <a:gd name="T52" fmla="*/ 2147483647 w 12"/>
                <a:gd name="T53" fmla="*/ 2147483647 h 16"/>
                <a:gd name="T54" fmla="*/ 2147483647 w 12"/>
                <a:gd name="T55" fmla="*/ 2147483647 h 16"/>
                <a:gd name="T56" fmla="*/ 2147483647 w 12"/>
                <a:gd name="T57" fmla="*/ 2147483647 h 16"/>
                <a:gd name="T58" fmla="*/ 2147483647 w 12"/>
                <a:gd name="T59" fmla="*/ 2147483647 h 16"/>
                <a:gd name="T60" fmla="*/ 2147483647 w 12"/>
                <a:gd name="T61" fmla="*/ 2147483647 h 16"/>
                <a:gd name="T62" fmla="*/ 2147483647 w 12"/>
                <a:gd name="T63" fmla="*/ 2147483647 h 1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12"/>
                <a:gd name="T97" fmla="*/ 0 h 16"/>
                <a:gd name="T98" fmla="*/ 12 w 12"/>
                <a:gd name="T99" fmla="*/ 16 h 16"/>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12" h="16">
                  <a:moveTo>
                    <a:pt x="10" y="12"/>
                  </a:moveTo>
                  <a:lnTo>
                    <a:pt x="12" y="12"/>
                  </a:lnTo>
                  <a:lnTo>
                    <a:pt x="10" y="14"/>
                  </a:lnTo>
                  <a:lnTo>
                    <a:pt x="10" y="16"/>
                  </a:lnTo>
                  <a:lnTo>
                    <a:pt x="8" y="16"/>
                  </a:lnTo>
                  <a:lnTo>
                    <a:pt x="8" y="14"/>
                  </a:lnTo>
                  <a:lnTo>
                    <a:pt x="6" y="14"/>
                  </a:lnTo>
                  <a:lnTo>
                    <a:pt x="4" y="14"/>
                  </a:lnTo>
                  <a:lnTo>
                    <a:pt x="0" y="14"/>
                  </a:lnTo>
                  <a:lnTo>
                    <a:pt x="2" y="10"/>
                  </a:lnTo>
                  <a:lnTo>
                    <a:pt x="2" y="8"/>
                  </a:lnTo>
                  <a:lnTo>
                    <a:pt x="2" y="6"/>
                  </a:lnTo>
                  <a:lnTo>
                    <a:pt x="4" y="4"/>
                  </a:lnTo>
                  <a:lnTo>
                    <a:pt x="6" y="2"/>
                  </a:lnTo>
                  <a:lnTo>
                    <a:pt x="4" y="2"/>
                  </a:lnTo>
                  <a:lnTo>
                    <a:pt x="6" y="0"/>
                  </a:lnTo>
                  <a:lnTo>
                    <a:pt x="8" y="0"/>
                  </a:lnTo>
                  <a:lnTo>
                    <a:pt x="6" y="2"/>
                  </a:lnTo>
                  <a:lnTo>
                    <a:pt x="8" y="4"/>
                  </a:lnTo>
                  <a:lnTo>
                    <a:pt x="10" y="4"/>
                  </a:lnTo>
                  <a:lnTo>
                    <a:pt x="10" y="2"/>
                  </a:lnTo>
                  <a:lnTo>
                    <a:pt x="12" y="2"/>
                  </a:lnTo>
                  <a:lnTo>
                    <a:pt x="12" y="4"/>
                  </a:lnTo>
                  <a:lnTo>
                    <a:pt x="10" y="4"/>
                  </a:lnTo>
                  <a:lnTo>
                    <a:pt x="10" y="6"/>
                  </a:lnTo>
                  <a:lnTo>
                    <a:pt x="8" y="6"/>
                  </a:lnTo>
                  <a:lnTo>
                    <a:pt x="6" y="10"/>
                  </a:lnTo>
                  <a:lnTo>
                    <a:pt x="6" y="12"/>
                  </a:lnTo>
                  <a:lnTo>
                    <a:pt x="8" y="12"/>
                  </a:lnTo>
                  <a:lnTo>
                    <a:pt x="10" y="14"/>
                  </a:lnTo>
                  <a:lnTo>
                    <a:pt x="10" y="12"/>
                  </a:lnTo>
                  <a:close/>
                </a:path>
              </a:pathLst>
            </a:custGeom>
            <a:noFill/>
            <a:ln w="3175">
              <a:solidFill>
                <a:schemeClr val="bg1"/>
              </a:solidFill>
              <a:prstDash val="sysDot"/>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lang="de-DE" sz="2400">
                <a:solidFill>
                  <a:srgbClr val="000000"/>
                </a:solidFill>
                <a:cs typeface="Arial" charset="0"/>
              </a:endParaRPr>
            </a:p>
          </p:txBody>
        </p:sp>
        <p:sp>
          <p:nvSpPr>
            <p:cNvPr id="14823" name="Freeform 2905"/>
            <p:cNvSpPr>
              <a:spLocks/>
            </p:cNvSpPr>
            <p:nvPr/>
          </p:nvSpPr>
          <p:spPr bwMode="auto">
            <a:xfrm>
              <a:off x="6699835" y="3077789"/>
              <a:ext cx="2619" cy="3929"/>
            </a:xfrm>
            <a:custGeom>
              <a:avLst/>
              <a:gdLst>
                <a:gd name="T0" fmla="*/ 2147483647 w 4"/>
                <a:gd name="T1" fmla="*/ 2147483647 h 4"/>
                <a:gd name="T2" fmla="*/ 2147483647 w 4"/>
                <a:gd name="T3" fmla="*/ 2147483647 h 4"/>
                <a:gd name="T4" fmla="*/ 0 w 4"/>
                <a:gd name="T5" fmla="*/ 2147483647 h 4"/>
                <a:gd name="T6" fmla="*/ 2147483647 w 4"/>
                <a:gd name="T7" fmla="*/ 2147483647 h 4"/>
                <a:gd name="T8" fmla="*/ 0 w 4"/>
                <a:gd name="T9" fmla="*/ 2147483647 h 4"/>
                <a:gd name="T10" fmla="*/ 0 w 4"/>
                <a:gd name="T11" fmla="*/ 2147483647 h 4"/>
                <a:gd name="T12" fmla="*/ 2147483647 w 4"/>
                <a:gd name="T13" fmla="*/ 0 h 4"/>
                <a:gd name="T14" fmla="*/ 2147483647 w 4"/>
                <a:gd name="T15" fmla="*/ 0 h 4"/>
                <a:gd name="T16" fmla="*/ 2147483647 w 4"/>
                <a:gd name="T17" fmla="*/ 2147483647 h 4"/>
                <a:gd name="T18" fmla="*/ 2147483647 w 4"/>
                <a:gd name="T19" fmla="*/ 2147483647 h 4"/>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4"/>
                <a:gd name="T31" fmla="*/ 0 h 4"/>
                <a:gd name="T32" fmla="*/ 4 w 4"/>
                <a:gd name="T33" fmla="*/ 4 h 4"/>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4" h="4">
                  <a:moveTo>
                    <a:pt x="2" y="4"/>
                  </a:moveTo>
                  <a:lnTo>
                    <a:pt x="2" y="2"/>
                  </a:lnTo>
                  <a:lnTo>
                    <a:pt x="0" y="2"/>
                  </a:lnTo>
                  <a:lnTo>
                    <a:pt x="2" y="4"/>
                  </a:lnTo>
                  <a:lnTo>
                    <a:pt x="0" y="4"/>
                  </a:lnTo>
                  <a:lnTo>
                    <a:pt x="0" y="2"/>
                  </a:lnTo>
                  <a:lnTo>
                    <a:pt x="2" y="0"/>
                  </a:lnTo>
                  <a:lnTo>
                    <a:pt x="4" y="0"/>
                  </a:lnTo>
                  <a:lnTo>
                    <a:pt x="4" y="2"/>
                  </a:lnTo>
                  <a:lnTo>
                    <a:pt x="2" y="4"/>
                  </a:lnTo>
                  <a:close/>
                </a:path>
              </a:pathLst>
            </a:custGeom>
            <a:noFill/>
            <a:ln w="3175">
              <a:solidFill>
                <a:schemeClr val="bg1"/>
              </a:solidFill>
              <a:prstDash val="sysDot"/>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lang="de-DE" sz="2400">
                <a:solidFill>
                  <a:srgbClr val="000000"/>
                </a:solidFill>
                <a:cs typeface="Arial" charset="0"/>
              </a:endParaRPr>
            </a:p>
          </p:txBody>
        </p:sp>
        <p:sp>
          <p:nvSpPr>
            <p:cNvPr id="14824" name="Rectangle 2906"/>
            <p:cNvSpPr>
              <a:spLocks noChangeArrowheads="1"/>
            </p:cNvSpPr>
            <p:nvPr/>
          </p:nvSpPr>
          <p:spPr bwMode="auto">
            <a:xfrm>
              <a:off x="6515212" y="3081718"/>
              <a:ext cx="1310" cy="1310"/>
            </a:xfrm>
            <a:prstGeom prst="rect">
              <a:avLst/>
            </a:prstGeom>
            <a:noFill/>
            <a:ln w="3175">
              <a:solidFill>
                <a:schemeClr val="bg1"/>
              </a:solidFill>
              <a:prstDash val="sysDot"/>
              <a:miter lim="800000"/>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lang="de-DE" sz="2400">
                <a:solidFill>
                  <a:srgbClr val="000000"/>
                </a:solidFill>
                <a:cs typeface="Arial" charset="0"/>
              </a:endParaRPr>
            </a:p>
          </p:txBody>
        </p:sp>
        <p:sp>
          <p:nvSpPr>
            <p:cNvPr id="14825" name="Freeform 2907"/>
            <p:cNvSpPr>
              <a:spLocks/>
            </p:cNvSpPr>
            <p:nvPr/>
          </p:nvSpPr>
          <p:spPr bwMode="auto">
            <a:xfrm>
              <a:off x="6486406" y="3092192"/>
              <a:ext cx="1310" cy="5238"/>
            </a:xfrm>
            <a:custGeom>
              <a:avLst/>
              <a:gdLst>
                <a:gd name="T0" fmla="*/ 0 w 2"/>
                <a:gd name="T1" fmla="*/ 2147483647 h 4"/>
                <a:gd name="T2" fmla="*/ 0 w 2"/>
                <a:gd name="T3" fmla="*/ 2147483647 h 4"/>
                <a:gd name="T4" fmla="*/ 0 w 2"/>
                <a:gd name="T5" fmla="*/ 2147483647 h 4"/>
                <a:gd name="T6" fmla="*/ 2147483647 w 2"/>
                <a:gd name="T7" fmla="*/ 0 h 4"/>
                <a:gd name="T8" fmla="*/ 2147483647 w 2"/>
                <a:gd name="T9" fmla="*/ 2147483647 h 4"/>
                <a:gd name="T10" fmla="*/ 2147483647 w 2"/>
                <a:gd name="T11" fmla="*/ 2147483647 h 4"/>
                <a:gd name="T12" fmla="*/ 2147483647 w 2"/>
                <a:gd name="T13" fmla="*/ 2147483647 h 4"/>
                <a:gd name="T14" fmla="*/ 0 w 2"/>
                <a:gd name="T15" fmla="*/ 2147483647 h 4"/>
                <a:gd name="T16" fmla="*/ 0 60000 65536"/>
                <a:gd name="T17" fmla="*/ 0 60000 65536"/>
                <a:gd name="T18" fmla="*/ 0 60000 65536"/>
                <a:gd name="T19" fmla="*/ 0 60000 65536"/>
                <a:gd name="T20" fmla="*/ 0 60000 65536"/>
                <a:gd name="T21" fmla="*/ 0 60000 65536"/>
                <a:gd name="T22" fmla="*/ 0 60000 65536"/>
                <a:gd name="T23" fmla="*/ 0 60000 65536"/>
                <a:gd name="T24" fmla="*/ 0 w 2"/>
                <a:gd name="T25" fmla="*/ 0 h 4"/>
                <a:gd name="T26" fmla="*/ 2 w 2"/>
                <a:gd name="T27" fmla="*/ 4 h 4"/>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2" h="4">
                  <a:moveTo>
                    <a:pt x="0" y="4"/>
                  </a:moveTo>
                  <a:lnTo>
                    <a:pt x="0" y="2"/>
                  </a:lnTo>
                  <a:lnTo>
                    <a:pt x="2" y="0"/>
                  </a:lnTo>
                  <a:lnTo>
                    <a:pt x="2" y="2"/>
                  </a:lnTo>
                  <a:lnTo>
                    <a:pt x="2" y="4"/>
                  </a:lnTo>
                  <a:lnTo>
                    <a:pt x="0" y="4"/>
                  </a:lnTo>
                  <a:close/>
                </a:path>
              </a:pathLst>
            </a:custGeom>
            <a:noFill/>
            <a:ln w="3175">
              <a:solidFill>
                <a:schemeClr val="bg1"/>
              </a:solidFill>
              <a:prstDash val="sysDot"/>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lang="de-DE" sz="2400">
                <a:solidFill>
                  <a:srgbClr val="000000"/>
                </a:solidFill>
                <a:cs typeface="Arial" charset="0"/>
              </a:endParaRPr>
            </a:p>
          </p:txBody>
        </p:sp>
        <p:sp>
          <p:nvSpPr>
            <p:cNvPr id="14826" name="Freeform 2908"/>
            <p:cNvSpPr>
              <a:spLocks/>
            </p:cNvSpPr>
            <p:nvPr/>
          </p:nvSpPr>
          <p:spPr bwMode="auto">
            <a:xfrm>
              <a:off x="6570206" y="3100048"/>
              <a:ext cx="1310" cy="2619"/>
            </a:xfrm>
            <a:custGeom>
              <a:avLst/>
              <a:gdLst>
                <a:gd name="T0" fmla="*/ 2147483647 w 2"/>
                <a:gd name="T1" fmla="*/ 2147483647 h 4"/>
                <a:gd name="T2" fmla="*/ 0 w 2"/>
                <a:gd name="T3" fmla="*/ 2147483647 h 4"/>
                <a:gd name="T4" fmla="*/ 0 w 2"/>
                <a:gd name="T5" fmla="*/ 0 h 4"/>
                <a:gd name="T6" fmla="*/ 2147483647 w 2"/>
                <a:gd name="T7" fmla="*/ 0 h 4"/>
                <a:gd name="T8" fmla="*/ 2147483647 w 2"/>
                <a:gd name="T9" fmla="*/ 2147483647 h 4"/>
                <a:gd name="T10" fmla="*/ 2147483647 w 2"/>
                <a:gd name="T11" fmla="*/ 2147483647 h 4"/>
                <a:gd name="T12" fmla="*/ 0 60000 65536"/>
                <a:gd name="T13" fmla="*/ 0 60000 65536"/>
                <a:gd name="T14" fmla="*/ 0 60000 65536"/>
                <a:gd name="T15" fmla="*/ 0 60000 65536"/>
                <a:gd name="T16" fmla="*/ 0 60000 65536"/>
                <a:gd name="T17" fmla="*/ 0 60000 65536"/>
                <a:gd name="T18" fmla="*/ 0 w 2"/>
                <a:gd name="T19" fmla="*/ 0 h 4"/>
                <a:gd name="T20" fmla="*/ 2 w 2"/>
                <a:gd name="T21" fmla="*/ 4 h 4"/>
              </a:gdLst>
              <a:ahLst/>
              <a:cxnLst>
                <a:cxn ang="T12">
                  <a:pos x="T0" y="T1"/>
                </a:cxn>
                <a:cxn ang="T13">
                  <a:pos x="T2" y="T3"/>
                </a:cxn>
                <a:cxn ang="T14">
                  <a:pos x="T4" y="T5"/>
                </a:cxn>
                <a:cxn ang="T15">
                  <a:pos x="T6" y="T7"/>
                </a:cxn>
                <a:cxn ang="T16">
                  <a:pos x="T8" y="T9"/>
                </a:cxn>
                <a:cxn ang="T17">
                  <a:pos x="T10" y="T11"/>
                </a:cxn>
              </a:cxnLst>
              <a:rect l="T18" t="T19" r="T20" b="T21"/>
              <a:pathLst>
                <a:path w="2" h="4">
                  <a:moveTo>
                    <a:pt x="2" y="4"/>
                  </a:moveTo>
                  <a:lnTo>
                    <a:pt x="0" y="2"/>
                  </a:lnTo>
                  <a:lnTo>
                    <a:pt x="0" y="0"/>
                  </a:lnTo>
                  <a:lnTo>
                    <a:pt x="2" y="0"/>
                  </a:lnTo>
                  <a:lnTo>
                    <a:pt x="2" y="2"/>
                  </a:lnTo>
                  <a:lnTo>
                    <a:pt x="2" y="4"/>
                  </a:lnTo>
                  <a:close/>
                </a:path>
              </a:pathLst>
            </a:custGeom>
            <a:noFill/>
            <a:ln w="3175">
              <a:solidFill>
                <a:schemeClr val="bg1"/>
              </a:solidFill>
              <a:prstDash val="sysDot"/>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lang="de-DE" sz="2400">
                <a:solidFill>
                  <a:srgbClr val="000000"/>
                </a:solidFill>
                <a:cs typeface="Arial" charset="0"/>
              </a:endParaRPr>
            </a:p>
          </p:txBody>
        </p:sp>
        <p:sp>
          <p:nvSpPr>
            <p:cNvPr id="14827" name="Freeform 2909"/>
            <p:cNvSpPr>
              <a:spLocks/>
            </p:cNvSpPr>
            <p:nvPr/>
          </p:nvSpPr>
          <p:spPr bwMode="auto">
            <a:xfrm>
              <a:off x="6571515" y="3100048"/>
              <a:ext cx="1310" cy="1310"/>
            </a:xfrm>
            <a:custGeom>
              <a:avLst/>
              <a:gdLst>
                <a:gd name="T0" fmla="*/ 0 w 1588"/>
                <a:gd name="T1" fmla="*/ 2147483647 h 2"/>
                <a:gd name="T2" fmla="*/ 0 w 1588"/>
                <a:gd name="T3" fmla="*/ 0 h 2"/>
                <a:gd name="T4" fmla="*/ 0 w 1588"/>
                <a:gd name="T5" fmla="*/ 2147483647 h 2"/>
                <a:gd name="T6" fmla="*/ 0 60000 65536"/>
                <a:gd name="T7" fmla="*/ 0 60000 65536"/>
                <a:gd name="T8" fmla="*/ 0 60000 65536"/>
                <a:gd name="T9" fmla="*/ 0 w 1588"/>
                <a:gd name="T10" fmla="*/ 0 h 2"/>
                <a:gd name="T11" fmla="*/ 1588 w 1588"/>
                <a:gd name="T12" fmla="*/ 2 h 2"/>
              </a:gdLst>
              <a:ahLst/>
              <a:cxnLst>
                <a:cxn ang="T6">
                  <a:pos x="T0" y="T1"/>
                </a:cxn>
                <a:cxn ang="T7">
                  <a:pos x="T2" y="T3"/>
                </a:cxn>
                <a:cxn ang="T8">
                  <a:pos x="T4" y="T5"/>
                </a:cxn>
              </a:cxnLst>
              <a:rect l="T9" t="T10" r="T11" b="T12"/>
              <a:pathLst>
                <a:path w="1588" h="2">
                  <a:moveTo>
                    <a:pt x="0" y="2"/>
                  </a:moveTo>
                  <a:lnTo>
                    <a:pt x="0" y="0"/>
                  </a:lnTo>
                  <a:lnTo>
                    <a:pt x="0" y="2"/>
                  </a:lnTo>
                  <a:close/>
                </a:path>
              </a:pathLst>
            </a:custGeom>
            <a:noFill/>
            <a:ln w="3175">
              <a:solidFill>
                <a:schemeClr val="bg1"/>
              </a:solidFill>
              <a:prstDash val="sysDot"/>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lang="de-DE" sz="2400">
                <a:solidFill>
                  <a:srgbClr val="000000"/>
                </a:solidFill>
                <a:cs typeface="Arial" charset="0"/>
              </a:endParaRPr>
            </a:p>
          </p:txBody>
        </p:sp>
        <p:sp>
          <p:nvSpPr>
            <p:cNvPr id="14828" name="Freeform 2910"/>
            <p:cNvSpPr>
              <a:spLocks/>
            </p:cNvSpPr>
            <p:nvPr/>
          </p:nvSpPr>
          <p:spPr bwMode="auto">
            <a:xfrm>
              <a:off x="6688051" y="3100048"/>
              <a:ext cx="0" cy="1310"/>
            </a:xfrm>
            <a:custGeom>
              <a:avLst/>
              <a:gdLst>
                <a:gd name="T0" fmla="*/ 2147483647 h 2"/>
                <a:gd name="T1" fmla="*/ 0 h 2"/>
                <a:gd name="T2" fmla="*/ 2147483647 h 2"/>
                <a:gd name="T3" fmla="*/ 0 60000 65536"/>
                <a:gd name="T4" fmla="*/ 0 60000 65536"/>
                <a:gd name="T5" fmla="*/ 0 60000 65536"/>
                <a:gd name="T6" fmla="*/ 0 h 2"/>
                <a:gd name="T7" fmla="*/ 2 h 2"/>
              </a:gdLst>
              <a:ahLst/>
              <a:cxnLst>
                <a:cxn ang="T3">
                  <a:pos x="0" y="T0"/>
                </a:cxn>
                <a:cxn ang="T4">
                  <a:pos x="0" y="T1"/>
                </a:cxn>
                <a:cxn ang="T5">
                  <a:pos x="0" y="T2"/>
                </a:cxn>
              </a:cxnLst>
              <a:rect l="0" t="T6" r="0" b="T7"/>
              <a:pathLst>
                <a:path h="2">
                  <a:moveTo>
                    <a:pt x="0" y="2"/>
                  </a:moveTo>
                  <a:lnTo>
                    <a:pt x="0" y="0"/>
                  </a:lnTo>
                  <a:lnTo>
                    <a:pt x="0" y="2"/>
                  </a:lnTo>
                  <a:close/>
                </a:path>
              </a:pathLst>
            </a:custGeom>
            <a:noFill/>
            <a:ln w="3175">
              <a:solidFill>
                <a:schemeClr val="bg1"/>
              </a:solidFill>
              <a:prstDash val="sysDot"/>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lang="de-DE" sz="2400">
                <a:solidFill>
                  <a:srgbClr val="000000"/>
                </a:solidFill>
                <a:cs typeface="Arial" charset="0"/>
              </a:endParaRPr>
            </a:p>
          </p:txBody>
        </p:sp>
        <p:sp>
          <p:nvSpPr>
            <p:cNvPr id="14829" name="Freeform 2911"/>
            <p:cNvSpPr>
              <a:spLocks/>
            </p:cNvSpPr>
            <p:nvPr/>
          </p:nvSpPr>
          <p:spPr bwMode="auto">
            <a:xfrm>
              <a:off x="6546637" y="3101358"/>
              <a:ext cx="2619" cy="3929"/>
            </a:xfrm>
            <a:custGeom>
              <a:avLst/>
              <a:gdLst>
                <a:gd name="T0" fmla="*/ 2147483647 w 2"/>
                <a:gd name="T1" fmla="*/ 2147483647 h 4"/>
                <a:gd name="T2" fmla="*/ 0 w 2"/>
                <a:gd name="T3" fmla="*/ 2147483647 h 4"/>
                <a:gd name="T4" fmla="*/ 0 w 2"/>
                <a:gd name="T5" fmla="*/ 0 h 4"/>
                <a:gd name="T6" fmla="*/ 2147483647 w 2"/>
                <a:gd name="T7" fmla="*/ 0 h 4"/>
                <a:gd name="T8" fmla="*/ 2147483647 w 2"/>
                <a:gd name="T9" fmla="*/ 2147483647 h 4"/>
                <a:gd name="T10" fmla="*/ 2147483647 w 2"/>
                <a:gd name="T11" fmla="*/ 2147483647 h 4"/>
                <a:gd name="T12" fmla="*/ 0 60000 65536"/>
                <a:gd name="T13" fmla="*/ 0 60000 65536"/>
                <a:gd name="T14" fmla="*/ 0 60000 65536"/>
                <a:gd name="T15" fmla="*/ 0 60000 65536"/>
                <a:gd name="T16" fmla="*/ 0 60000 65536"/>
                <a:gd name="T17" fmla="*/ 0 60000 65536"/>
                <a:gd name="T18" fmla="*/ 0 w 2"/>
                <a:gd name="T19" fmla="*/ 0 h 4"/>
                <a:gd name="T20" fmla="*/ 2 w 2"/>
                <a:gd name="T21" fmla="*/ 4 h 4"/>
              </a:gdLst>
              <a:ahLst/>
              <a:cxnLst>
                <a:cxn ang="T12">
                  <a:pos x="T0" y="T1"/>
                </a:cxn>
                <a:cxn ang="T13">
                  <a:pos x="T2" y="T3"/>
                </a:cxn>
                <a:cxn ang="T14">
                  <a:pos x="T4" y="T5"/>
                </a:cxn>
                <a:cxn ang="T15">
                  <a:pos x="T6" y="T7"/>
                </a:cxn>
                <a:cxn ang="T16">
                  <a:pos x="T8" y="T9"/>
                </a:cxn>
                <a:cxn ang="T17">
                  <a:pos x="T10" y="T11"/>
                </a:cxn>
              </a:cxnLst>
              <a:rect l="T18" t="T19" r="T20" b="T21"/>
              <a:pathLst>
                <a:path w="2" h="4">
                  <a:moveTo>
                    <a:pt x="2" y="4"/>
                  </a:moveTo>
                  <a:lnTo>
                    <a:pt x="0" y="2"/>
                  </a:lnTo>
                  <a:lnTo>
                    <a:pt x="0" y="0"/>
                  </a:lnTo>
                  <a:lnTo>
                    <a:pt x="2" y="0"/>
                  </a:lnTo>
                  <a:lnTo>
                    <a:pt x="2" y="2"/>
                  </a:lnTo>
                  <a:lnTo>
                    <a:pt x="2" y="4"/>
                  </a:lnTo>
                  <a:close/>
                </a:path>
              </a:pathLst>
            </a:custGeom>
            <a:noFill/>
            <a:ln w="3175">
              <a:solidFill>
                <a:schemeClr val="bg1"/>
              </a:solidFill>
              <a:prstDash val="sysDot"/>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lang="de-DE" sz="2400">
                <a:solidFill>
                  <a:srgbClr val="000000"/>
                </a:solidFill>
                <a:cs typeface="Arial" charset="0"/>
              </a:endParaRPr>
            </a:p>
          </p:txBody>
        </p:sp>
        <p:sp>
          <p:nvSpPr>
            <p:cNvPr id="14830" name="Rectangle 2912"/>
            <p:cNvSpPr>
              <a:spLocks noChangeArrowheads="1"/>
            </p:cNvSpPr>
            <p:nvPr/>
          </p:nvSpPr>
          <p:spPr bwMode="auto">
            <a:xfrm>
              <a:off x="6482477" y="3102667"/>
              <a:ext cx="1310" cy="2619"/>
            </a:xfrm>
            <a:prstGeom prst="rect">
              <a:avLst/>
            </a:prstGeom>
            <a:noFill/>
            <a:ln w="3175">
              <a:solidFill>
                <a:schemeClr val="bg1"/>
              </a:solidFill>
              <a:prstDash val="sysDot"/>
              <a:miter lim="800000"/>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lang="de-DE" sz="2400">
                <a:solidFill>
                  <a:srgbClr val="000000"/>
                </a:solidFill>
                <a:cs typeface="Arial" charset="0"/>
              </a:endParaRPr>
            </a:p>
          </p:txBody>
        </p:sp>
        <p:sp>
          <p:nvSpPr>
            <p:cNvPr id="14831" name="Freeform 2913"/>
            <p:cNvSpPr>
              <a:spLocks/>
            </p:cNvSpPr>
            <p:nvPr/>
          </p:nvSpPr>
          <p:spPr bwMode="auto">
            <a:xfrm>
              <a:off x="6541400" y="3105287"/>
              <a:ext cx="1310" cy="2619"/>
            </a:xfrm>
            <a:custGeom>
              <a:avLst/>
              <a:gdLst>
                <a:gd name="T0" fmla="*/ 2147483647 w 2"/>
                <a:gd name="T1" fmla="*/ 2147483647 h 4"/>
                <a:gd name="T2" fmla="*/ 2147483647 w 2"/>
                <a:gd name="T3" fmla="*/ 2147483647 h 4"/>
                <a:gd name="T4" fmla="*/ 0 w 2"/>
                <a:gd name="T5" fmla="*/ 2147483647 h 4"/>
                <a:gd name="T6" fmla="*/ 2147483647 w 2"/>
                <a:gd name="T7" fmla="*/ 0 h 4"/>
                <a:gd name="T8" fmla="*/ 2147483647 w 2"/>
                <a:gd name="T9" fmla="*/ 2147483647 h 4"/>
                <a:gd name="T10" fmla="*/ 2147483647 w 2"/>
                <a:gd name="T11" fmla="*/ 2147483647 h 4"/>
                <a:gd name="T12" fmla="*/ 0 60000 65536"/>
                <a:gd name="T13" fmla="*/ 0 60000 65536"/>
                <a:gd name="T14" fmla="*/ 0 60000 65536"/>
                <a:gd name="T15" fmla="*/ 0 60000 65536"/>
                <a:gd name="T16" fmla="*/ 0 60000 65536"/>
                <a:gd name="T17" fmla="*/ 0 60000 65536"/>
                <a:gd name="T18" fmla="*/ 0 w 2"/>
                <a:gd name="T19" fmla="*/ 0 h 4"/>
                <a:gd name="T20" fmla="*/ 2 w 2"/>
                <a:gd name="T21" fmla="*/ 4 h 4"/>
              </a:gdLst>
              <a:ahLst/>
              <a:cxnLst>
                <a:cxn ang="T12">
                  <a:pos x="T0" y="T1"/>
                </a:cxn>
                <a:cxn ang="T13">
                  <a:pos x="T2" y="T3"/>
                </a:cxn>
                <a:cxn ang="T14">
                  <a:pos x="T4" y="T5"/>
                </a:cxn>
                <a:cxn ang="T15">
                  <a:pos x="T6" y="T7"/>
                </a:cxn>
                <a:cxn ang="T16">
                  <a:pos x="T8" y="T9"/>
                </a:cxn>
                <a:cxn ang="T17">
                  <a:pos x="T10" y="T11"/>
                </a:cxn>
              </a:cxnLst>
              <a:rect l="T18" t="T19" r="T20" b="T21"/>
              <a:pathLst>
                <a:path w="2" h="4">
                  <a:moveTo>
                    <a:pt x="2" y="4"/>
                  </a:moveTo>
                  <a:lnTo>
                    <a:pt x="2" y="2"/>
                  </a:lnTo>
                  <a:lnTo>
                    <a:pt x="0" y="2"/>
                  </a:lnTo>
                  <a:lnTo>
                    <a:pt x="2" y="0"/>
                  </a:lnTo>
                  <a:lnTo>
                    <a:pt x="2" y="2"/>
                  </a:lnTo>
                  <a:lnTo>
                    <a:pt x="2" y="4"/>
                  </a:lnTo>
                  <a:close/>
                </a:path>
              </a:pathLst>
            </a:custGeom>
            <a:noFill/>
            <a:ln w="3175">
              <a:solidFill>
                <a:schemeClr val="bg1"/>
              </a:solidFill>
              <a:prstDash val="sysDot"/>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lang="de-DE" sz="2400">
                <a:solidFill>
                  <a:srgbClr val="000000"/>
                </a:solidFill>
                <a:cs typeface="Arial" charset="0"/>
              </a:endParaRPr>
            </a:p>
          </p:txBody>
        </p:sp>
        <p:sp>
          <p:nvSpPr>
            <p:cNvPr id="14832" name="Rectangle 2914"/>
            <p:cNvSpPr>
              <a:spLocks noChangeArrowheads="1"/>
            </p:cNvSpPr>
            <p:nvPr/>
          </p:nvSpPr>
          <p:spPr bwMode="auto">
            <a:xfrm>
              <a:off x="6478549" y="3107905"/>
              <a:ext cx="1310" cy="1310"/>
            </a:xfrm>
            <a:prstGeom prst="rect">
              <a:avLst/>
            </a:prstGeom>
            <a:noFill/>
            <a:ln w="3175">
              <a:solidFill>
                <a:schemeClr val="bg1"/>
              </a:solidFill>
              <a:prstDash val="sysDot"/>
              <a:miter lim="800000"/>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lang="de-DE" sz="2400">
                <a:solidFill>
                  <a:srgbClr val="000000"/>
                </a:solidFill>
                <a:cs typeface="Arial" charset="0"/>
              </a:endParaRPr>
            </a:p>
          </p:txBody>
        </p:sp>
        <p:sp>
          <p:nvSpPr>
            <p:cNvPr id="14833" name="Freeform 2915"/>
            <p:cNvSpPr>
              <a:spLocks/>
            </p:cNvSpPr>
            <p:nvPr/>
          </p:nvSpPr>
          <p:spPr bwMode="auto">
            <a:xfrm>
              <a:off x="6469383" y="3107905"/>
              <a:ext cx="3929" cy="1310"/>
            </a:xfrm>
            <a:custGeom>
              <a:avLst/>
              <a:gdLst>
                <a:gd name="T0" fmla="*/ 2147483647 w 4"/>
                <a:gd name="T1" fmla="*/ 2147483647 h 2"/>
                <a:gd name="T2" fmla="*/ 0 w 4"/>
                <a:gd name="T3" fmla="*/ 2147483647 h 2"/>
                <a:gd name="T4" fmla="*/ 2147483647 w 4"/>
                <a:gd name="T5" fmla="*/ 2147483647 h 2"/>
                <a:gd name="T6" fmla="*/ 2147483647 w 4"/>
                <a:gd name="T7" fmla="*/ 0 h 2"/>
                <a:gd name="T8" fmla="*/ 2147483647 w 4"/>
                <a:gd name="T9" fmla="*/ 2147483647 h 2"/>
                <a:gd name="T10" fmla="*/ 2147483647 w 4"/>
                <a:gd name="T11" fmla="*/ 2147483647 h 2"/>
                <a:gd name="T12" fmla="*/ 0 60000 65536"/>
                <a:gd name="T13" fmla="*/ 0 60000 65536"/>
                <a:gd name="T14" fmla="*/ 0 60000 65536"/>
                <a:gd name="T15" fmla="*/ 0 60000 65536"/>
                <a:gd name="T16" fmla="*/ 0 60000 65536"/>
                <a:gd name="T17" fmla="*/ 0 60000 65536"/>
                <a:gd name="T18" fmla="*/ 0 w 4"/>
                <a:gd name="T19" fmla="*/ 0 h 2"/>
                <a:gd name="T20" fmla="*/ 4 w 4"/>
                <a:gd name="T21" fmla="*/ 2 h 2"/>
              </a:gdLst>
              <a:ahLst/>
              <a:cxnLst>
                <a:cxn ang="T12">
                  <a:pos x="T0" y="T1"/>
                </a:cxn>
                <a:cxn ang="T13">
                  <a:pos x="T2" y="T3"/>
                </a:cxn>
                <a:cxn ang="T14">
                  <a:pos x="T4" y="T5"/>
                </a:cxn>
                <a:cxn ang="T15">
                  <a:pos x="T6" y="T7"/>
                </a:cxn>
                <a:cxn ang="T16">
                  <a:pos x="T8" y="T9"/>
                </a:cxn>
                <a:cxn ang="T17">
                  <a:pos x="T10" y="T11"/>
                </a:cxn>
              </a:cxnLst>
              <a:rect l="T18" t="T19" r="T20" b="T21"/>
              <a:pathLst>
                <a:path w="4" h="2">
                  <a:moveTo>
                    <a:pt x="2" y="2"/>
                  </a:moveTo>
                  <a:lnTo>
                    <a:pt x="0" y="2"/>
                  </a:lnTo>
                  <a:lnTo>
                    <a:pt x="2" y="2"/>
                  </a:lnTo>
                  <a:lnTo>
                    <a:pt x="4" y="0"/>
                  </a:lnTo>
                  <a:lnTo>
                    <a:pt x="4" y="2"/>
                  </a:lnTo>
                  <a:lnTo>
                    <a:pt x="2" y="2"/>
                  </a:lnTo>
                  <a:close/>
                </a:path>
              </a:pathLst>
            </a:custGeom>
            <a:noFill/>
            <a:ln w="3175">
              <a:solidFill>
                <a:schemeClr val="bg1"/>
              </a:solidFill>
              <a:prstDash val="sysDot"/>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lang="de-DE" sz="2400">
                <a:solidFill>
                  <a:srgbClr val="000000"/>
                </a:solidFill>
                <a:cs typeface="Arial" charset="0"/>
              </a:endParaRPr>
            </a:p>
          </p:txBody>
        </p:sp>
        <p:sp>
          <p:nvSpPr>
            <p:cNvPr id="14834" name="Freeform 2916"/>
            <p:cNvSpPr>
              <a:spLocks/>
            </p:cNvSpPr>
            <p:nvPr/>
          </p:nvSpPr>
          <p:spPr bwMode="auto">
            <a:xfrm>
              <a:off x="6473312" y="3107905"/>
              <a:ext cx="3929" cy="5238"/>
            </a:xfrm>
            <a:custGeom>
              <a:avLst/>
              <a:gdLst>
                <a:gd name="T0" fmla="*/ 0 w 4"/>
                <a:gd name="T1" fmla="*/ 2147483647 h 6"/>
                <a:gd name="T2" fmla="*/ 0 w 4"/>
                <a:gd name="T3" fmla="*/ 2147483647 h 6"/>
                <a:gd name="T4" fmla="*/ 0 w 4"/>
                <a:gd name="T5" fmla="*/ 2147483647 h 6"/>
                <a:gd name="T6" fmla="*/ 2147483647 w 4"/>
                <a:gd name="T7" fmla="*/ 2147483647 h 6"/>
                <a:gd name="T8" fmla="*/ 2147483647 w 4"/>
                <a:gd name="T9" fmla="*/ 0 h 6"/>
                <a:gd name="T10" fmla="*/ 2147483647 w 4"/>
                <a:gd name="T11" fmla="*/ 2147483647 h 6"/>
                <a:gd name="T12" fmla="*/ 2147483647 w 4"/>
                <a:gd name="T13" fmla="*/ 2147483647 h 6"/>
                <a:gd name="T14" fmla="*/ 0 w 4"/>
                <a:gd name="T15" fmla="*/ 2147483647 h 6"/>
                <a:gd name="T16" fmla="*/ 0 60000 65536"/>
                <a:gd name="T17" fmla="*/ 0 60000 65536"/>
                <a:gd name="T18" fmla="*/ 0 60000 65536"/>
                <a:gd name="T19" fmla="*/ 0 60000 65536"/>
                <a:gd name="T20" fmla="*/ 0 60000 65536"/>
                <a:gd name="T21" fmla="*/ 0 60000 65536"/>
                <a:gd name="T22" fmla="*/ 0 60000 65536"/>
                <a:gd name="T23" fmla="*/ 0 60000 65536"/>
                <a:gd name="T24" fmla="*/ 0 w 4"/>
                <a:gd name="T25" fmla="*/ 0 h 6"/>
                <a:gd name="T26" fmla="*/ 4 w 4"/>
                <a:gd name="T27" fmla="*/ 6 h 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4" h="6">
                  <a:moveTo>
                    <a:pt x="0" y="6"/>
                  </a:moveTo>
                  <a:lnTo>
                    <a:pt x="0" y="4"/>
                  </a:lnTo>
                  <a:lnTo>
                    <a:pt x="0" y="2"/>
                  </a:lnTo>
                  <a:lnTo>
                    <a:pt x="2" y="2"/>
                  </a:lnTo>
                  <a:lnTo>
                    <a:pt x="2" y="0"/>
                  </a:lnTo>
                  <a:lnTo>
                    <a:pt x="4" y="4"/>
                  </a:lnTo>
                  <a:lnTo>
                    <a:pt x="2" y="4"/>
                  </a:lnTo>
                  <a:lnTo>
                    <a:pt x="0" y="6"/>
                  </a:lnTo>
                  <a:close/>
                </a:path>
              </a:pathLst>
            </a:custGeom>
            <a:noFill/>
            <a:ln w="3175">
              <a:solidFill>
                <a:schemeClr val="bg1"/>
              </a:solidFill>
              <a:prstDash val="sysDot"/>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lang="de-DE" sz="2400">
                <a:solidFill>
                  <a:srgbClr val="000000"/>
                </a:solidFill>
                <a:cs typeface="Arial" charset="0"/>
              </a:endParaRPr>
            </a:p>
          </p:txBody>
        </p:sp>
        <p:sp>
          <p:nvSpPr>
            <p:cNvPr id="14835" name="Freeform 2917"/>
            <p:cNvSpPr>
              <a:spLocks/>
            </p:cNvSpPr>
            <p:nvPr/>
          </p:nvSpPr>
          <p:spPr bwMode="auto">
            <a:xfrm>
              <a:off x="6706383" y="3113142"/>
              <a:ext cx="1310" cy="3929"/>
            </a:xfrm>
            <a:custGeom>
              <a:avLst/>
              <a:gdLst>
                <a:gd name="T0" fmla="*/ 0 w 1588"/>
                <a:gd name="T1" fmla="*/ 2147483647 h 4"/>
                <a:gd name="T2" fmla="*/ 0 w 1588"/>
                <a:gd name="T3" fmla="*/ 2147483647 h 4"/>
                <a:gd name="T4" fmla="*/ 0 w 1588"/>
                <a:gd name="T5" fmla="*/ 2147483647 h 4"/>
                <a:gd name="T6" fmla="*/ 0 w 1588"/>
                <a:gd name="T7" fmla="*/ 0 h 4"/>
                <a:gd name="T8" fmla="*/ 0 w 1588"/>
                <a:gd name="T9" fmla="*/ 2147483647 h 4"/>
                <a:gd name="T10" fmla="*/ 0 w 1588"/>
                <a:gd name="T11" fmla="*/ 2147483647 h 4"/>
                <a:gd name="T12" fmla="*/ 0 60000 65536"/>
                <a:gd name="T13" fmla="*/ 0 60000 65536"/>
                <a:gd name="T14" fmla="*/ 0 60000 65536"/>
                <a:gd name="T15" fmla="*/ 0 60000 65536"/>
                <a:gd name="T16" fmla="*/ 0 60000 65536"/>
                <a:gd name="T17" fmla="*/ 0 60000 65536"/>
                <a:gd name="T18" fmla="*/ 0 w 1588"/>
                <a:gd name="T19" fmla="*/ 0 h 4"/>
                <a:gd name="T20" fmla="*/ 1588 w 1588"/>
                <a:gd name="T21" fmla="*/ 4 h 4"/>
              </a:gdLst>
              <a:ahLst/>
              <a:cxnLst>
                <a:cxn ang="T12">
                  <a:pos x="T0" y="T1"/>
                </a:cxn>
                <a:cxn ang="T13">
                  <a:pos x="T2" y="T3"/>
                </a:cxn>
                <a:cxn ang="T14">
                  <a:pos x="T4" y="T5"/>
                </a:cxn>
                <a:cxn ang="T15">
                  <a:pos x="T6" y="T7"/>
                </a:cxn>
                <a:cxn ang="T16">
                  <a:pos x="T8" y="T9"/>
                </a:cxn>
                <a:cxn ang="T17">
                  <a:pos x="T10" y="T11"/>
                </a:cxn>
              </a:cxnLst>
              <a:rect l="T18" t="T19" r="T20" b="T21"/>
              <a:pathLst>
                <a:path w="1588" h="4">
                  <a:moveTo>
                    <a:pt x="0" y="4"/>
                  </a:moveTo>
                  <a:lnTo>
                    <a:pt x="0" y="4"/>
                  </a:lnTo>
                  <a:lnTo>
                    <a:pt x="0" y="2"/>
                  </a:lnTo>
                  <a:lnTo>
                    <a:pt x="0" y="0"/>
                  </a:lnTo>
                  <a:lnTo>
                    <a:pt x="0" y="2"/>
                  </a:lnTo>
                  <a:lnTo>
                    <a:pt x="0" y="4"/>
                  </a:lnTo>
                  <a:close/>
                </a:path>
              </a:pathLst>
            </a:custGeom>
            <a:noFill/>
            <a:ln w="3175">
              <a:solidFill>
                <a:schemeClr val="bg1"/>
              </a:solidFill>
              <a:prstDash val="sysDot"/>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lang="de-DE" sz="2400">
                <a:solidFill>
                  <a:srgbClr val="000000"/>
                </a:solidFill>
                <a:cs typeface="Arial" charset="0"/>
              </a:endParaRPr>
            </a:p>
          </p:txBody>
        </p:sp>
        <p:sp>
          <p:nvSpPr>
            <p:cNvPr id="14836" name="Rectangle 2918"/>
            <p:cNvSpPr>
              <a:spLocks noChangeArrowheads="1"/>
            </p:cNvSpPr>
            <p:nvPr/>
          </p:nvSpPr>
          <p:spPr bwMode="auto">
            <a:xfrm>
              <a:off x="6701145" y="3114453"/>
              <a:ext cx="1310" cy="2619"/>
            </a:xfrm>
            <a:prstGeom prst="rect">
              <a:avLst/>
            </a:prstGeom>
            <a:noFill/>
            <a:ln w="3175">
              <a:solidFill>
                <a:schemeClr val="bg1"/>
              </a:solidFill>
              <a:prstDash val="sysDot"/>
              <a:miter lim="800000"/>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lang="de-DE" sz="2400">
                <a:solidFill>
                  <a:srgbClr val="000000"/>
                </a:solidFill>
                <a:cs typeface="Arial" charset="0"/>
              </a:endParaRPr>
            </a:p>
          </p:txBody>
        </p:sp>
        <p:sp>
          <p:nvSpPr>
            <p:cNvPr id="14837" name="Freeform 2919"/>
            <p:cNvSpPr>
              <a:spLocks/>
            </p:cNvSpPr>
            <p:nvPr/>
          </p:nvSpPr>
          <p:spPr bwMode="auto">
            <a:xfrm>
              <a:off x="6706383" y="3117072"/>
              <a:ext cx="3929" cy="3929"/>
            </a:xfrm>
            <a:custGeom>
              <a:avLst/>
              <a:gdLst>
                <a:gd name="T0" fmla="*/ 2147483647 w 4"/>
                <a:gd name="T1" fmla="*/ 2147483647 h 6"/>
                <a:gd name="T2" fmla="*/ 2147483647 w 4"/>
                <a:gd name="T3" fmla="*/ 2147483647 h 6"/>
                <a:gd name="T4" fmla="*/ 0 w 4"/>
                <a:gd name="T5" fmla="*/ 2147483647 h 6"/>
                <a:gd name="T6" fmla="*/ 2147483647 w 4"/>
                <a:gd name="T7" fmla="*/ 0 h 6"/>
                <a:gd name="T8" fmla="*/ 2147483647 w 4"/>
                <a:gd name="T9" fmla="*/ 0 h 6"/>
                <a:gd name="T10" fmla="*/ 2147483647 w 4"/>
                <a:gd name="T11" fmla="*/ 2147483647 h 6"/>
                <a:gd name="T12" fmla="*/ 2147483647 w 4"/>
                <a:gd name="T13" fmla="*/ 2147483647 h 6"/>
                <a:gd name="T14" fmla="*/ 2147483647 w 4"/>
                <a:gd name="T15" fmla="*/ 2147483647 h 6"/>
                <a:gd name="T16" fmla="*/ 0 60000 65536"/>
                <a:gd name="T17" fmla="*/ 0 60000 65536"/>
                <a:gd name="T18" fmla="*/ 0 60000 65536"/>
                <a:gd name="T19" fmla="*/ 0 60000 65536"/>
                <a:gd name="T20" fmla="*/ 0 60000 65536"/>
                <a:gd name="T21" fmla="*/ 0 60000 65536"/>
                <a:gd name="T22" fmla="*/ 0 60000 65536"/>
                <a:gd name="T23" fmla="*/ 0 60000 65536"/>
                <a:gd name="T24" fmla="*/ 0 w 4"/>
                <a:gd name="T25" fmla="*/ 0 h 6"/>
                <a:gd name="T26" fmla="*/ 4 w 4"/>
                <a:gd name="T27" fmla="*/ 6 h 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4" h="6">
                  <a:moveTo>
                    <a:pt x="2" y="6"/>
                  </a:moveTo>
                  <a:lnTo>
                    <a:pt x="2" y="4"/>
                  </a:lnTo>
                  <a:lnTo>
                    <a:pt x="0" y="2"/>
                  </a:lnTo>
                  <a:lnTo>
                    <a:pt x="2" y="0"/>
                  </a:lnTo>
                  <a:lnTo>
                    <a:pt x="4" y="0"/>
                  </a:lnTo>
                  <a:lnTo>
                    <a:pt x="4" y="2"/>
                  </a:lnTo>
                  <a:lnTo>
                    <a:pt x="4" y="4"/>
                  </a:lnTo>
                  <a:lnTo>
                    <a:pt x="2" y="6"/>
                  </a:lnTo>
                  <a:close/>
                </a:path>
              </a:pathLst>
            </a:custGeom>
            <a:noFill/>
            <a:ln w="3175">
              <a:solidFill>
                <a:schemeClr val="bg1"/>
              </a:solidFill>
              <a:prstDash val="sysDot"/>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lang="de-DE" sz="2400">
                <a:solidFill>
                  <a:srgbClr val="000000"/>
                </a:solidFill>
                <a:cs typeface="Arial" charset="0"/>
              </a:endParaRPr>
            </a:p>
          </p:txBody>
        </p:sp>
        <p:sp>
          <p:nvSpPr>
            <p:cNvPr id="14838" name="Freeform 2920"/>
            <p:cNvSpPr>
              <a:spLocks/>
            </p:cNvSpPr>
            <p:nvPr/>
          </p:nvSpPr>
          <p:spPr bwMode="auto">
            <a:xfrm>
              <a:off x="6705073" y="3117072"/>
              <a:ext cx="1310" cy="2619"/>
            </a:xfrm>
            <a:custGeom>
              <a:avLst/>
              <a:gdLst>
                <a:gd name="T0" fmla="*/ 0 w 2"/>
                <a:gd name="T1" fmla="*/ 2147483647 h 4"/>
                <a:gd name="T2" fmla="*/ 0 w 2"/>
                <a:gd name="T3" fmla="*/ 2147483647 h 4"/>
                <a:gd name="T4" fmla="*/ 0 w 2"/>
                <a:gd name="T5" fmla="*/ 0 h 4"/>
                <a:gd name="T6" fmla="*/ 2147483647 w 2"/>
                <a:gd name="T7" fmla="*/ 0 h 4"/>
                <a:gd name="T8" fmla="*/ 2147483647 w 2"/>
                <a:gd name="T9" fmla="*/ 2147483647 h 4"/>
                <a:gd name="T10" fmla="*/ 0 w 2"/>
                <a:gd name="T11" fmla="*/ 2147483647 h 4"/>
                <a:gd name="T12" fmla="*/ 0 w 2"/>
                <a:gd name="T13" fmla="*/ 2147483647 h 4"/>
                <a:gd name="T14" fmla="*/ 0 60000 65536"/>
                <a:gd name="T15" fmla="*/ 0 60000 65536"/>
                <a:gd name="T16" fmla="*/ 0 60000 65536"/>
                <a:gd name="T17" fmla="*/ 0 60000 65536"/>
                <a:gd name="T18" fmla="*/ 0 60000 65536"/>
                <a:gd name="T19" fmla="*/ 0 60000 65536"/>
                <a:gd name="T20" fmla="*/ 0 60000 65536"/>
                <a:gd name="T21" fmla="*/ 0 w 2"/>
                <a:gd name="T22" fmla="*/ 0 h 4"/>
                <a:gd name="T23" fmla="*/ 2 w 2"/>
                <a:gd name="T24" fmla="*/ 4 h 4"/>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2" h="4">
                  <a:moveTo>
                    <a:pt x="0" y="4"/>
                  </a:moveTo>
                  <a:lnTo>
                    <a:pt x="0" y="2"/>
                  </a:lnTo>
                  <a:lnTo>
                    <a:pt x="0" y="0"/>
                  </a:lnTo>
                  <a:lnTo>
                    <a:pt x="2" y="0"/>
                  </a:lnTo>
                  <a:lnTo>
                    <a:pt x="2" y="2"/>
                  </a:lnTo>
                  <a:lnTo>
                    <a:pt x="0" y="2"/>
                  </a:lnTo>
                  <a:lnTo>
                    <a:pt x="0" y="4"/>
                  </a:lnTo>
                  <a:close/>
                </a:path>
              </a:pathLst>
            </a:custGeom>
            <a:noFill/>
            <a:ln w="3175">
              <a:solidFill>
                <a:schemeClr val="bg1"/>
              </a:solidFill>
              <a:prstDash val="sysDot"/>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lang="de-DE" sz="2400">
                <a:solidFill>
                  <a:srgbClr val="000000"/>
                </a:solidFill>
                <a:cs typeface="Arial" charset="0"/>
              </a:endParaRPr>
            </a:p>
          </p:txBody>
        </p:sp>
        <p:sp>
          <p:nvSpPr>
            <p:cNvPr id="14839" name="Freeform 2921"/>
            <p:cNvSpPr>
              <a:spLocks/>
            </p:cNvSpPr>
            <p:nvPr/>
          </p:nvSpPr>
          <p:spPr bwMode="auto">
            <a:xfrm>
              <a:off x="6702454" y="3117072"/>
              <a:ext cx="2619" cy="2619"/>
            </a:xfrm>
            <a:custGeom>
              <a:avLst/>
              <a:gdLst>
                <a:gd name="T0" fmla="*/ 0 w 2"/>
                <a:gd name="T1" fmla="*/ 2147483647 h 2"/>
                <a:gd name="T2" fmla="*/ 0 w 2"/>
                <a:gd name="T3" fmla="*/ 0 h 2"/>
                <a:gd name="T4" fmla="*/ 2147483647 w 2"/>
                <a:gd name="T5" fmla="*/ 0 h 2"/>
                <a:gd name="T6" fmla="*/ 0 w 2"/>
                <a:gd name="T7" fmla="*/ 2147483647 h 2"/>
                <a:gd name="T8" fmla="*/ 0 60000 65536"/>
                <a:gd name="T9" fmla="*/ 0 60000 65536"/>
                <a:gd name="T10" fmla="*/ 0 60000 65536"/>
                <a:gd name="T11" fmla="*/ 0 60000 65536"/>
                <a:gd name="T12" fmla="*/ 0 w 2"/>
                <a:gd name="T13" fmla="*/ 0 h 2"/>
                <a:gd name="T14" fmla="*/ 2 w 2"/>
                <a:gd name="T15" fmla="*/ 2 h 2"/>
              </a:gdLst>
              <a:ahLst/>
              <a:cxnLst>
                <a:cxn ang="T8">
                  <a:pos x="T0" y="T1"/>
                </a:cxn>
                <a:cxn ang="T9">
                  <a:pos x="T2" y="T3"/>
                </a:cxn>
                <a:cxn ang="T10">
                  <a:pos x="T4" y="T5"/>
                </a:cxn>
                <a:cxn ang="T11">
                  <a:pos x="T6" y="T7"/>
                </a:cxn>
              </a:cxnLst>
              <a:rect l="T12" t="T13" r="T14" b="T15"/>
              <a:pathLst>
                <a:path w="2" h="2">
                  <a:moveTo>
                    <a:pt x="0" y="2"/>
                  </a:moveTo>
                  <a:lnTo>
                    <a:pt x="0" y="0"/>
                  </a:lnTo>
                  <a:lnTo>
                    <a:pt x="2" y="0"/>
                  </a:lnTo>
                  <a:lnTo>
                    <a:pt x="0" y="2"/>
                  </a:lnTo>
                  <a:close/>
                </a:path>
              </a:pathLst>
            </a:custGeom>
            <a:noFill/>
            <a:ln w="3175">
              <a:solidFill>
                <a:schemeClr val="bg1"/>
              </a:solidFill>
              <a:prstDash val="sysDot"/>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lang="de-DE" sz="2400">
                <a:solidFill>
                  <a:srgbClr val="000000"/>
                </a:solidFill>
                <a:cs typeface="Arial" charset="0"/>
              </a:endParaRPr>
            </a:p>
          </p:txBody>
        </p:sp>
        <p:sp>
          <p:nvSpPr>
            <p:cNvPr id="14840" name="Freeform 2922"/>
            <p:cNvSpPr>
              <a:spLocks/>
            </p:cNvSpPr>
            <p:nvPr/>
          </p:nvSpPr>
          <p:spPr bwMode="auto">
            <a:xfrm>
              <a:off x="6746973" y="3132783"/>
              <a:ext cx="10475" cy="3929"/>
            </a:xfrm>
            <a:custGeom>
              <a:avLst/>
              <a:gdLst>
                <a:gd name="T0" fmla="*/ 0 w 12"/>
                <a:gd name="T1" fmla="*/ 2147483647 h 6"/>
                <a:gd name="T2" fmla="*/ 0 w 12"/>
                <a:gd name="T3" fmla="*/ 2147483647 h 6"/>
                <a:gd name="T4" fmla="*/ 0 w 12"/>
                <a:gd name="T5" fmla="*/ 2147483647 h 6"/>
                <a:gd name="T6" fmla="*/ 2147483647 w 12"/>
                <a:gd name="T7" fmla="*/ 2147483647 h 6"/>
                <a:gd name="T8" fmla="*/ 2147483647 w 12"/>
                <a:gd name="T9" fmla="*/ 2147483647 h 6"/>
                <a:gd name="T10" fmla="*/ 2147483647 w 12"/>
                <a:gd name="T11" fmla="*/ 0 h 6"/>
                <a:gd name="T12" fmla="*/ 2147483647 w 12"/>
                <a:gd name="T13" fmla="*/ 0 h 6"/>
                <a:gd name="T14" fmla="*/ 2147483647 w 12"/>
                <a:gd name="T15" fmla="*/ 0 h 6"/>
                <a:gd name="T16" fmla="*/ 2147483647 w 12"/>
                <a:gd name="T17" fmla="*/ 0 h 6"/>
                <a:gd name="T18" fmla="*/ 2147483647 w 12"/>
                <a:gd name="T19" fmla="*/ 0 h 6"/>
                <a:gd name="T20" fmla="*/ 2147483647 w 12"/>
                <a:gd name="T21" fmla="*/ 2147483647 h 6"/>
                <a:gd name="T22" fmla="*/ 2147483647 w 12"/>
                <a:gd name="T23" fmla="*/ 2147483647 h 6"/>
                <a:gd name="T24" fmla="*/ 2147483647 w 12"/>
                <a:gd name="T25" fmla="*/ 2147483647 h 6"/>
                <a:gd name="T26" fmla="*/ 2147483647 w 12"/>
                <a:gd name="T27" fmla="*/ 2147483647 h 6"/>
                <a:gd name="T28" fmla="*/ 2147483647 w 12"/>
                <a:gd name="T29" fmla="*/ 2147483647 h 6"/>
                <a:gd name="T30" fmla="*/ 2147483647 w 12"/>
                <a:gd name="T31" fmla="*/ 2147483647 h 6"/>
                <a:gd name="T32" fmla="*/ 2147483647 w 12"/>
                <a:gd name="T33" fmla="*/ 2147483647 h 6"/>
                <a:gd name="T34" fmla="*/ 2147483647 w 12"/>
                <a:gd name="T35" fmla="*/ 2147483647 h 6"/>
                <a:gd name="T36" fmla="*/ 0 w 12"/>
                <a:gd name="T37" fmla="*/ 2147483647 h 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12"/>
                <a:gd name="T58" fmla="*/ 0 h 6"/>
                <a:gd name="T59" fmla="*/ 12 w 12"/>
                <a:gd name="T60" fmla="*/ 6 h 6"/>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12" h="6">
                  <a:moveTo>
                    <a:pt x="0" y="6"/>
                  </a:moveTo>
                  <a:lnTo>
                    <a:pt x="0" y="4"/>
                  </a:lnTo>
                  <a:lnTo>
                    <a:pt x="0" y="2"/>
                  </a:lnTo>
                  <a:lnTo>
                    <a:pt x="2" y="2"/>
                  </a:lnTo>
                  <a:lnTo>
                    <a:pt x="4" y="2"/>
                  </a:lnTo>
                  <a:lnTo>
                    <a:pt x="4" y="0"/>
                  </a:lnTo>
                  <a:lnTo>
                    <a:pt x="6" y="0"/>
                  </a:lnTo>
                  <a:lnTo>
                    <a:pt x="8" y="0"/>
                  </a:lnTo>
                  <a:lnTo>
                    <a:pt x="12" y="0"/>
                  </a:lnTo>
                  <a:lnTo>
                    <a:pt x="12" y="2"/>
                  </a:lnTo>
                  <a:lnTo>
                    <a:pt x="10" y="2"/>
                  </a:lnTo>
                  <a:lnTo>
                    <a:pt x="8" y="2"/>
                  </a:lnTo>
                  <a:lnTo>
                    <a:pt x="6" y="2"/>
                  </a:lnTo>
                  <a:lnTo>
                    <a:pt x="4" y="4"/>
                  </a:lnTo>
                  <a:lnTo>
                    <a:pt x="2" y="6"/>
                  </a:lnTo>
                  <a:lnTo>
                    <a:pt x="0" y="6"/>
                  </a:lnTo>
                  <a:close/>
                </a:path>
              </a:pathLst>
            </a:custGeom>
            <a:noFill/>
            <a:ln w="3175">
              <a:solidFill>
                <a:schemeClr val="bg1"/>
              </a:solidFill>
              <a:prstDash val="sysDot"/>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lang="de-DE" sz="2400">
                <a:solidFill>
                  <a:srgbClr val="000000"/>
                </a:solidFill>
                <a:cs typeface="Arial" charset="0"/>
              </a:endParaRPr>
            </a:p>
          </p:txBody>
        </p:sp>
        <p:sp>
          <p:nvSpPr>
            <p:cNvPr id="14841" name="Freeform 2923"/>
            <p:cNvSpPr>
              <a:spLocks/>
            </p:cNvSpPr>
            <p:nvPr/>
          </p:nvSpPr>
          <p:spPr bwMode="auto">
            <a:xfrm>
              <a:off x="6744354" y="3139331"/>
              <a:ext cx="2619" cy="1310"/>
            </a:xfrm>
            <a:custGeom>
              <a:avLst/>
              <a:gdLst>
                <a:gd name="T0" fmla="*/ 0 w 2"/>
                <a:gd name="T1" fmla="*/ 0 h 1588"/>
                <a:gd name="T2" fmla="*/ 2147483647 w 2"/>
                <a:gd name="T3" fmla="*/ 0 h 1588"/>
                <a:gd name="T4" fmla="*/ 0 w 2"/>
                <a:gd name="T5" fmla="*/ 0 h 1588"/>
                <a:gd name="T6" fmla="*/ 0 60000 65536"/>
                <a:gd name="T7" fmla="*/ 0 60000 65536"/>
                <a:gd name="T8" fmla="*/ 0 60000 65536"/>
                <a:gd name="T9" fmla="*/ 0 w 2"/>
                <a:gd name="T10" fmla="*/ 0 h 1588"/>
                <a:gd name="T11" fmla="*/ 2 w 2"/>
                <a:gd name="T12" fmla="*/ 1588 h 1588"/>
              </a:gdLst>
              <a:ahLst/>
              <a:cxnLst>
                <a:cxn ang="T6">
                  <a:pos x="T0" y="T1"/>
                </a:cxn>
                <a:cxn ang="T7">
                  <a:pos x="T2" y="T3"/>
                </a:cxn>
                <a:cxn ang="T8">
                  <a:pos x="T4" y="T5"/>
                </a:cxn>
              </a:cxnLst>
              <a:rect l="T9" t="T10" r="T11" b="T12"/>
              <a:pathLst>
                <a:path w="2" h="1588">
                  <a:moveTo>
                    <a:pt x="0" y="0"/>
                  </a:moveTo>
                  <a:lnTo>
                    <a:pt x="2" y="0"/>
                  </a:lnTo>
                  <a:lnTo>
                    <a:pt x="0" y="0"/>
                  </a:lnTo>
                  <a:close/>
                </a:path>
              </a:pathLst>
            </a:custGeom>
            <a:noFill/>
            <a:ln w="3175">
              <a:solidFill>
                <a:schemeClr val="bg1"/>
              </a:solidFill>
              <a:prstDash val="sysDot"/>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lang="de-DE" sz="2400">
                <a:solidFill>
                  <a:srgbClr val="000000"/>
                </a:solidFill>
                <a:cs typeface="Arial" charset="0"/>
              </a:endParaRPr>
            </a:p>
          </p:txBody>
        </p:sp>
        <p:sp>
          <p:nvSpPr>
            <p:cNvPr id="14842" name="Freeform 2924"/>
            <p:cNvSpPr>
              <a:spLocks/>
            </p:cNvSpPr>
            <p:nvPr/>
          </p:nvSpPr>
          <p:spPr bwMode="auto">
            <a:xfrm>
              <a:off x="6750902" y="3141949"/>
              <a:ext cx="1310" cy="3929"/>
            </a:xfrm>
            <a:custGeom>
              <a:avLst/>
              <a:gdLst>
                <a:gd name="T0" fmla="*/ 0 w 2"/>
                <a:gd name="T1" fmla="*/ 2147483647 h 4"/>
                <a:gd name="T2" fmla="*/ 0 w 2"/>
                <a:gd name="T3" fmla="*/ 2147483647 h 4"/>
                <a:gd name="T4" fmla="*/ 0 w 2"/>
                <a:gd name="T5" fmla="*/ 0 h 4"/>
                <a:gd name="T6" fmla="*/ 2147483647 w 2"/>
                <a:gd name="T7" fmla="*/ 0 h 4"/>
                <a:gd name="T8" fmla="*/ 2147483647 w 2"/>
                <a:gd name="T9" fmla="*/ 2147483647 h 4"/>
                <a:gd name="T10" fmla="*/ 0 w 2"/>
                <a:gd name="T11" fmla="*/ 2147483647 h 4"/>
                <a:gd name="T12" fmla="*/ 0 w 2"/>
                <a:gd name="T13" fmla="*/ 2147483647 h 4"/>
                <a:gd name="T14" fmla="*/ 0 w 2"/>
                <a:gd name="T15" fmla="*/ 2147483647 h 4"/>
                <a:gd name="T16" fmla="*/ 0 60000 65536"/>
                <a:gd name="T17" fmla="*/ 0 60000 65536"/>
                <a:gd name="T18" fmla="*/ 0 60000 65536"/>
                <a:gd name="T19" fmla="*/ 0 60000 65536"/>
                <a:gd name="T20" fmla="*/ 0 60000 65536"/>
                <a:gd name="T21" fmla="*/ 0 60000 65536"/>
                <a:gd name="T22" fmla="*/ 0 60000 65536"/>
                <a:gd name="T23" fmla="*/ 0 60000 65536"/>
                <a:gd name="T24" fmla="*/ 0 w 2"/>
                <a:gd name="T25" fmla="*/ 0 h 4"/>
                <a:gd name="T26" fmla="*/ 2 w 2"/>
                <a:gd name="T27" fmla="*/ 4 h 4"/>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2" h="4">
                  <a:moveTo>
                    <a:pt x="0" y="4"/>
                  </a:moveTo>
                  <a:lnTo>
                    <a:pt x="0" y="2"/>
                  </a:lnTo>
                  <a:lnTo>
                    <a:pt x="0" y="0"/>
                  </a:lnTo>
                  <a:lnTo>
                    <a:pt x="2" y="0"/>
                  </a:lnTo>
                  <a:lnTo>
                    <a:pt x="2" y="2"/>
                  </a:lnTo>
                  <a:lnTo>
                    <a:pt x="0" y="2"/>
                  </a:lnTo>
                  <a:lnTo>
                    <a:pt x="0" y="4"/>
                  </a:lnTo>
                  <a:close/>
                </a:path>
              </a:pathLst>
            </a:custGeom>
            <a:noFill/>
            <a:ln w="3175">
              <a:solidFill>
                <a:schemeClr val="bg1"/>
              </a:solidFill>
              <a:prstDash val="sysDot"/>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lang="de-DE" sz="2400">
                <a:solidFill>
                  <a:srgbClr val="000000"/>
                </a:solidFill>
                <a:cs typeface="Arial" charset="0"/>
              </a:endParaRPr>
            </a:p>
          </p:txBody>
        </p:sp>
        <p:sp>
          <p:nvSpPr>
            <p:cNvPr id="14843" name="Freeform 2925"/>
            <p:cNvSpPr>
              <a:spLocks/>
            </p:cNvSpPr>
            <p:nvPr/>
          </p:nvSpPr>
          <p:spPr bwMode="auto">
            <a:xfrm>
              <a:off x="6871365" y="3166827"/>
              <a:ext cx="3929" cy="6547"/>
            </a:xfrm>
            <a:custGeom>
              <a:avLst/>
              <a:gdLst>
                <a:gd name="T0" fmla="*/ 2147483647 w 4"/>
                <a:gd name="T1" fmla="*/ 2147483647 h 6"/>
                <a:gd name="T2" fmla="*/ 2147483647 w 4"/>
                <a:gd name="T3" fmla="*/ 2147483647 h 6"/>
                <a:gd name="T4" fmla="*/ 0 w 4"/>
                <a:gd name="T5" fmla="*/ 2147483647 h 6"/>
                <a:gd name="T6" fmla="*/ 0 w 4"/>
                <a:gd name="T7" fmla="*/ 0 h 6"/>
                <a:gd name="T8" fmla="*/ 2147483647 w 4"/>
                <a:gd name="T9" fmla="*/ 2147483647 h 6"/>
                <a:gd name="T10" fmla="*/ 2147483647 w 4"/>
                <a:gd name="T11" fmla="*/ 2147483647 h 6"/>
                <a:gd name="T12" fmla="*/ 2147483647 w 4"/>
                <a:gd name="T13" fmla="*/ 2147483647 h 6"/>
                <a:gd name="T14" fmla="*/ 2147483647 w 4"/>
                <a:gd name="T15" fmla="*/ 2147483647 h 6"/>
                <a:gd name="T16" fmla="*/ 2147483647 w 4"/>
                <a:gd name="T17" fmla="*/ 2147483647 h 6"/>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4"/>
                <a:gd name="T28" fmla="*/ 0 h 6"/>
                <a:gd name="T29" fmla="*/ 4 w 4"/>
                <a:gd name="T30" fmla="*/ 6 h 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4" h="6">
                  <a:moveTo>
                    <a:pt x="2" y="6"/>
                  </a:moveTo>
                  <a:lnTo>
                    <a:pt x="2" y="4"/>
                  </a:lnTo>
                  <a:lnTo>
                    <a:pt x="0" y="2"/>
                  </a:lnTo>
                  <a:lnTo>
                    <a:pt x="0" y="0"/>
                  </a:lnTo>
                  <a:lnTo>
                    <a:pt x="2" y="2"/>
                  </a:lnTo>
                  <a:lnTo>
                    <a:pt x="4" y="2"/>
                  </a:lnTo>
                  <a:lnTo>
                    <a:pt x="4" y="4"/>
                  </a:lnTo>
                  <a:lnTo>
                    <a:pt x="4" y="6"/>
                  </a:lnTo>
                  <a:lnTo>
                    <a:pt x="2" y="6"/>
                  </a:lnTo>
                  <a:close/>
                </a:path>
              </a:pathLst>
            </a:custGeom>
            <a:noFill/>
            <a:ln w="3175">
              <a:solidFill>
                <a:schemeClr val="bg1"/>
              </a:solidFill>
              <a:prstDash val="sysDot"/>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lang="de-DE" sz="2400">
                <a:solidFill>
                  <a:srgbClr val="000000"/>
                </a:solidFill>
                <a:cs typeface="Arial" charset="0"/>
              </a:endParaRPr>
            </a:p>
          </p:txBody>
        </p:sp>
        <p:sp>
          <p:nvSpPr>
            <p:cNvPr id="14844" name="Rectangle 2926"/>
            <p:cNvSpPr>
              <a:spLocks noChangeArrowheads="1"/>
            </p:cNvSpPr>
            <p:nvPr/>
          </p:nvSpPr>
          <p:spPr bwMode="auto">
            <a:xfrm>
              <a:off x="6881840" y="3183850"/>
              <a:ext cx="1310" cy="1310"/>
            </a:xfrm>
            <a:prstGeom prst="rect">
              <a:avLst/>
            </a:prstGeom>
            <a:noFill/>
            <a:ln w="3175">
              <a:solidFill>
                <a:schemeClr val="bg1"/>
              </a:solidFill>
              <a:prstDash val="sysDot"/>
              <a:miter lim="800000"/>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lang="de-DE" sz="2400">
                <a:solidFill>
                  <a:srgbClr val="000000"/>
                </a:solidFill>
                <a:cs typeface="Arial" charset="0"/>
              </a:endParaRPr>
            </a:p>
          </p:txBody>
        </p:sp>
        <p:sp>
          <p:nvSpPr>
            <p:cNvPr id="14845" name="Freeform 2927"/>
            <p:cNvSpPr>
              <a:spLocks/>
            </p:cNvSpPr>
            <p:nvPr/>
          </p:nvSpPr>
          <p:spPr bwMode="auto">
            <a:xfrm>
              <a:off x="6906718" y="3202180"/>
              <a:ext cx="2619" cy="0"/>
            </a:xfrm>
            <a:custGeom>
              <a:avLst/>
              <a:gdLst>
                <a:gd name="T0" fmla="*/ 0 w 2"/>
                <a:gd name="T1" fmla="*/ 2147483647 w 2"/>
                <a:gd name="T2" fmla="*/ 0 w 2"/>
                <a:gd name="T3" fmla="*/ 0 60000 65536"/>
                <a:gd name="T4" fmla="*/ 0 60000 65536"/>
                <a:gd name="T5" fmla="*/ 0 60000 65536"/>
                <a:gd name="T6" fmla="*/ 0 w 2"/>
                <a:gd name="T7" fmla="*/ 2 w 2"/>
              </a:gdLst>
              <a:ahLst/>
              <a:cxnLst>
                <a:cxn ang="T3">
                  <a:pos x="T0" y="0"/>
                </a:cxn>
                <a:cxn ang="T4">
                  <a:pos x="T1" y="0"/>
                </a:cxn>
                <a:cxn ang="T5">
                  <a:pos x="T2" y="0"/>
                </a:cxn>
              </a:cxnLst>
              <a:rect l="T6" t="0" r="T7" b="0"/>
              <a:pathLst>
                <a:path w="2">
                  <a:moveTo>
                    <a:pt x="0" y="0"/>
                  </a:moveTo>
                  <a:lnTo>
                    <a:pt x="2" y="0"/>
                  </a:lnTo>
                  <a:lnTo>
                    <a:pt x="0" y="0"/>
                  </a:lnTo>
                  <a:close/>
                </a:path>
              </a:pathLst>
            </a:custGeom>
            <a:noFill/>
            <a:ln w="3175">
              <a:solidFill>
                <a:schemeClr val="bg1"/>
              </a:solidFill>
              <a:prstDash val="sysDot"/>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lang="de-DE" sz="2400">
                <a:solidFill>
                  <a:srgbClr val="000000"/>
                </a:solidFill>
                <a:cs typeface="Arial" charset="0"/>
              </a:endParaRPr>
            </a:p>
          </p:txBody>
        </p:sp>
        <p:sp>
          <p:nvSpPr>
            <p:cNvPr id="14846" name="Freeform 2928"/>
            <p:cNvSpPr>
              <a:spLocks/>
            </p:cNvSpPr>
            <p:nvPr/>
          </p:nvSpPr>
          <p:spPr bwMode="auto">
            <a:xfrm>
              <a:off x="6914575" y="3202180"/>
              <a:ext cx="2619" cy="3929"/>
            </a:xfrm>
            <a:custGeom>
              <a:avLst/>
              <a:gdLst>
                <a:gd name="T0" fmla="*/ 2147483647 w 4"/>
                <a:gd name="T1" fmla="*/ 2147483647 h 4"/>
                <a:gd name="T2" fmla="*/ 0 w 4"/>
                <a:gd name="T3" fmla="*/ 2147483647 h 4"/>
                <a:gd name="T4" fmla="*/ 0 w 4"/>
                <a:gd name="T5" fmla="*/ 2147483647 h 4"/>
                <a:gd name="T6" fmla="*/ 2147483647 w 4"/>
                <a:gd name="T7" fmla="*/ 2147483647 h 4"/>
                <a:gd name="T8" fmla="*/ 2147483647 w 4"/>
                <a:gd name="T9" fmla="*/ 0 h 4"/>
                <a:gd name="T10" fmla="*/ 2147483647 w 4"/>
                <a:gd name="T11" fmla="*/ 2147483647 h 4"/>
                <a:gd name="T12" fmla="*/ 2147483647 w 4"/>
                <a:gd name="T13" fmla="*/ 2147483647 h 4"/>
                <a:gd name="T14" fmla="*/ 0 60000 65536"/>
                <a:gd name="T15" fmla="*/ 0 60000 65536"/>
                <a:gd name="T16" fmla="*/ 0 60000 65536"/>
                <a:gd name="T17" fmla="*/ 0 60000 65536"/>
                <a:gd name="T18" fmla="*/ 0 60000 65536"/>
                <a:gd name="T19" fmla="*/ 0 60000 65536"/>
                <a:gd name="T20" fmla="*/ 0 60000 65536"/>
                <a:gd name="T21" fmla="*/ 0 w 4"/>
                <a:gd name="T22" fmla="*/ 0 h 4"/>
                <a:gd name="T23" fmla="*/ 4 w 4"/>
                <a:gd name="T24" fmla="*/ 4 h 4"/>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4" h="4">
                  <a:moveTo>
                    <a:pt x="2" y="4"/>
                  </a:moveTo>
                  <a:lnTo>
                    <a:pt x="0" y="4"/>
                  </a:lnTo>
                  <a:lnTo>
                    <a:pt x="0" y="2"/>
                  </a:lnTo>
                  <a:lnTo>
                    <a:pt x="2" y="2"/>
                  </a:lnTo>
                  <a:lnTo>
                    <a:pt x="4" y="0"/>
                  </a:lnTo>
                  <a:lnTo>
                    <a:pt x="4" y="2"/>
                  </a:lnTo>
                  <a:lnTo>
                    <a:pt x="2" y="4"/>
                  </a:lnTo>
                  <a:close/>
                </a:path>
              </a:pathLst>
            </a:custGeom>
            <a:noFill/>
            <a:ln w="3175">
              <a:solidFill>
                <a:schemeClr val="bg1"/>
              </a:solidFill>
              <a:prstDash val="sysDot"/>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lang="de-DE" sz="2400">
                <a:solidFill>
                  <a:srgbClr val="000000"/>
                </a:solidFill>
                <a:cs typeface="Arial" charset="0"/>
              </a:endParaRPr>
            </a:p>
          </p:txBody>
        </p:sp>
        <p:sp>
          <p:nvSpPr>
            <p:cNvPr id="14847" name="Freeform 2929"/>
            <p:cNvSpPr>
              <a:spLocks/>
            </p:cNvSpPr>
            <p:nvPr/>
          </p:nvSpPr>
          <p:spPr bwMode="auto">
            <a:xfrm>
              <a:off x="6915885" y="3206110"/>
              <a:ext cx="1310" cy="2619"/>
            </a:xfrm>
            <a:custGeom>
              <a:avLst/>
              <a:gdLst>
                <a:gd name="T0" fmla="*/ 0 w 2"/>
                <a:gd name="T1" fmla="*/ 2147483647 h 4"/>
                <a:gd name="T2" fmla="*/ 0 w 2"/>
                <a:gd name="T3" fmla="*/ 2147483647 h 4"/>
                <a:gd name="T4" fmla="*/ 0 w 2"/>
                <a:gd name="T5" fmla="*/ 0 h 4"/>
                <a:gd name="T6" fmla="*/ 2147483647 w 2"/>
                <a:gd name="T7" fmla="*/ 0 h 4"/>
                <a:gd name="T8" fmla="*/ 2147483647 w 2"/>
                <a:gd name="T9" fmla="*/ 2147483647 h 4"/>
                <a:gd name="T10" fmla="*/ 0 w 2"/>
                <a:gd name="T11" fmla="*/ 2147483647 h 4"/>
                <a:gd name="T12" fmla="*/ 0 60000 65536"/>
                <a:gd name="T13" fmla="*/ 0 60000 65536"/>
                <a:gd name="T14" fmla="*/ 0 60000 65536"/>
                <a:gd name="T15" fmla="*/ 0 60000 65536"/>
                <a:gd name="T16" fmla="*/ 0 60000 65536"/>
                <a:gd name="T17" fmla="*/ 0 60000 65536"/>
                <a:gd name="T18" fmla="*/ 0 w 2"/>
                <a:gd name="T19" fmla="*/ 0 h 4"/>
                <a:gd name="T20" fmla="*/ 2 w 2"/>
                <a:gd name="T21" fmla="*/ 4 h 4"/>
              </a:gdLst>
              <a:ahLst/>
              <a:cxnLst>
                <a:cxn ang="T12">
                  <a:pos x="T0" y="T1"/>
                </a:cxn>
                <a:cxn ang="T13">
                  <a:pos x="T2" y="T3"/>
                </a:cxn>
                <a:cxn ang="T14">
                  <a:pos x="T4" y="T5"/>
                </a:cxn>
                <a:cxn ang="T15">
                  <a:pos x="T6" y="T7"/>
                </a:cxn>
                <a:cxn ang="T16">
                  <a:pos x="T8" y="T9"/>
                </a:cxn>
                <a:cxn ang="T17">
                  <a:pos x="T10" y="T11"/>
                </a:cxn>
              </a:cxnLst>
              <a:rect l="T18" t="T19" r="T20" b="T21"/>
              <a:pathLst>
                <a:path w="2" h="4">
                  <a:moveTo>
                    <a:pt x="0" y="4"/>
                  </a:moveTo>
                  <a:lnTo>
                    <a:pt x="0" y="2"/>
                  </a:lnTo>
                  <a:lnTo>
                    <a:pt x="0" y="0"/>
                  </a:lnTo>
                  <a:lnTo>
                    <a:pt x="2" y="0"/>
                  </a:lnTo>
                  <a:lnTo>
                    <a:pt x="2" y="2"/>
                  </a:lnTo>
                  <a:lnTo>
                    <a:pt x="0" y="4"/>
                  </a:lnTo>
                  <a:close/>
                </a:path>
              </a:pathLst>
            </a:custGeom>
            <a:noFill/>
            <a:ln w="3175">
              <a:solidFill>
                <a:schemeClr val="bg1"/>
              </a:solidFill>
              <a:prstDash val="sysDot"/>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lang="de-DE" sz="2400">
                <a:solidFill>
                  <a:srgbClr val="000000"/>
                </a:solidFill>
                <a:cs typeface="Arial" charset="0"/>
              </a:endParaRPr>
            </a:p>
          </p:txBody>
        </p:sp>
        <p:sp>
          <p:nvSpPr>
            <p:cNvPr id="14848" name="Freeform 2930"/>
            <p:cNvSpPr>
              <a:spLocks/>
            </p:cNvSpPr>
            <p:nvPr/>
          </p:nvSpPr>
          <p:spPr bwMode="auto">
            <a:xfrm>
              <a:off x="6915885" y="3212656"/>
              <a:ext cx="1310" cy="0"/>
            </a:xfrm>
            <a:custGeom>
              <a:avLst/>
              <a:gdLst>
                <a:gd name="T0" fmla="*/ 0 w 2"/>
                <a:gd name="T1" fmla="*/ 2147483647 w 2"/>
                <a:gd name="T2" fmla="*/ 0 w 2"/>
                <a:gd name="T3" fmla="*/ 0 60000 65536"/>
                <a:gd name="T4" fmla="*/ 0 60000 65536"/>
                <a:gd name="T5" fmla="*/ 0 60000 65536"/>
                <a:gd name="T6" fmla="*/ 0 w 2"/>
                <a:gd name="T7" fmla="*/ 2 w 2"/>
              </a:gdLst>
              <a:ahLst/>
              <a:cxnLst>
                <a:cxn ang="T3">
                  <a:pos x="T0" y="0"/>
                </a:cxn>
                <a:cxn ang="T4">
                  <a:pos x="T1" y="0"/>
                </a:cxn>
                <a:cxn ang="T5">
                  <a:pos x="T2" y="0"/>
                </a:cxn>
              </a:cxnLst>
              <a:rect l="T6" t="0" r="T7" b="0"/>
              <a:pathLst>
                <a:path w="2">
                  <a:moveTo>
                    <a:pt x="0" y="0"/>
                  </a:moveTo>
                  <a:lnTo>
                    <a:pt x="2" y="0"/>
                  </a:lnTo>
                  <a:lnTo>
                    <a:pt x="0" y="0"/>
                  </a:lnTo>
                  <a:close/>
                </a:path>
              </a:pathLst>
            </a:custGeom>
            <a:noFill/>
            <a:ln w="3175">
              <a:solidFill>
                <a:schemeClr val="bg1"/>
              </a:solidFill>
              <a:prstDash val="sysDot"/>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lang="de-DE" sz="2400">
                <a:solidFill>
                  <a:srgbClr val="000000"/>
                </a:solidFill>
                <a:cs typeface="Arial" charset="0"/>
              </a:endParaRPr>
            </a:p>
          </p:txBody>
        </p:sp>
        <p:sp>
          <p:nvSpPr>
            <p:cNvPr id="14849" name="Freeform 2931"/>
            <p:cNvSpPr>
              <a:spLocks/>
            </p:cNvSpPr>
            <p:nvPr/>
          </p:nvSpPr>
          <p:spPr bwMode="auto">
            <a:xfrm>
              <a:off x="6932906" y="3233606"/>
              <a:ext cx="0" cy="1310"/>
            </a:xfrm>
            <a:custGeom>
              <a:avLst/>
              <a:gdLst>
                <a:gd name="T0" fmla="*/ 2147483647 h 2"/>
                <a:gd name="T1" fmla="*/ 0 h 2"/>
                <a:gd name="T2" fmla="*/ 2147483647 h 2"/>
                <a:gd name="T3" fmla="*/ 0 60000 65536"/>
                <a:gd name="T4" fmla="*/ 0 60000 65536"/>
                <a:gd name="T5" fmla="*/ 0 60000 65536"/>
                <a:gd name="T6" fmla="*/ 0 h 2"/>
                <a:gd name="T7" fmla="*/ 2 h 2"/>
              </a:gdLst>
              <a:ahLst/>
              <a:cxnLst>
                <a:cxn ang="T3">
                  <a:pos x="0" y="T0"/>
                </a:cxn>
                <a:cxn ang="T4">
                  <a:pos x="0" y="T1"/>
                </a:cxn>
                <a:cxn ang="T5">
                  <a:pos x="0" y="T2"/>
                </a:cxn>
              </a:cxnLst>
              <a:rect l="0" t="T6" r="0" b="T7"/>
              <a:pathLst>
                <a:path h="2">
                  <a:moveTo>
                    <a:pt x="0" y="2"/>
                  </a:moveTo>
                  <a:lnTo>
                    <a:pt x="0" y="0"/>
                  </a:lnTo>
                  <a:lnTo>
                    <a:pt x="0" y="2"/>
                  </a:lnTo>
                  <a:close/>
                </a:path>
              </a:pathLst>
            </a:custGeom>
            <a:noFill/>
            <a:ln w="3175">
              <a:solidFill>
                <a:schemeClr val="bg1"/>
              </a:solidFill>
              <a:prstDash val="sysDot"/>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lang="de-DE" sz="2400">
                <a:solidFill>
                  <a:srgbClr val="000000"/>
                </a:solidFill>
                <a:cs typeface="Arial" charset="0"/>
              </a:endParaRPr>
            </a:p>
          </p:txBody>
        </p:sp>
        <p:sp>
          <p:nvSpPr>
            <p:cNvPr id="14850" name="Rectangle 2932"/>
            <p:cNvSpPr>
              <a:spLocks noChangeArrowheads="1"/>
            </p:cNvSpPr>
            <p:nvPr/>
          </p:nvSpPr>
          <p:spPr bwMode="auto">
            <a:xfrm>
              <a:off x="6932906" y="3234915"/>
              <a:ext cx="1310" cy="1310"/>
            </a:xfrm>
            <a:prstGeom prst="rect">
              <a:avLst/>
            </a:prstGeom>
            <a:noFill/>
            <a:ln w="3175">
              <a:solidFill>
                <a:schemeClr val="bg1"/>
              </a:solidFill>
              <a:prstDash val="sysDot"/>
              <a:miter lim="800000"/>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lang="de-DE" sz="2400">
                <a:solidFill>
                  <a:srgbClr val="000000"/>
                </a:solidFill>
                <a:cs typeface="Arial" charset="0"/>
              </a:endParaRPr>
            </a:p>
          </p:txBody>
        </p:sp>
        <p:sp>
          <p:nvSpPr>
            <p:cNvPr id="14851" name="Freeform 2933"/>
            <p:cNvSpPr>
              <a:spLocks/>
            </p:cNvSpPr>
            <p:nvPr/>
          </p:nvSpPr>
          <p:spPr bwMode="auto">
            <a:xfrm>
              <a:off x="6923741" y="3241463"/>
              <a:ext cx="1310" cy="2619"/>
            </a:xfrm>
            <a:custGeom>
              <a:avLst/>
              <a:gdLst>
                <a:gd name="T0" fmla="*/ 0 w 2"/>
                <a:gd name="T1" fmla="*/ 2147483647 h 4"/>
                <a:gd name="T2" fmla="*/ 0 w 2"/>
                <a:gd name="T3" fmla="*/ 2147483647 h 4"/>
                <a:gd name="T4" fmla="*/ 2147483647 w 2"/>
                <a:gd name="T5" fmla="*/ 0 h 4"/>
                <a:gd name="T6" fmla="*/ 2147483647 w 2"/>
                <a:gd name="T7" fmla="*/ 2147483647 h 4"/>
                <a:gd name="T8" fmla="*/ 2147483647 w 2"/>
                <a:gd name="T9" fmla="*/ 2147483647 h 4"/>
                <a:gd name="T10" fmla="*/ 0 w 2"/>
                <a:gd name="T11" fmla="*/ 2147483647 h 4"/>
                <a:gd name="T12" fmla="*/ 0 60000 65536"/>
                <a:gd name="T13" fmla="*/ 0 60000 65536"/>
                <a:gd name="T14" fmla="*/ 0 60000 65536"/>
                <a:gd name="T15" fmla="*/ 0 60000 65536"/>
                <a:gd name="T16" fmla="*/ 0 60000 65536"/>
                <a:gd name="T17" fmla="*/ 0 60000 65536"/>
                <a:gd name="T18" fmla="*/ 0 w 2"/>
                <a:gd name="T19" fmla="*/ 0 h 4"/>
                <a:gd name="T20" fmla="*/ 2 w 2"/>
                <a:gd name="T21" fmla="*/ 4 h 4"/>
              </a:gdLst>
              <a:ahLst/>
              <a:cxnLst>
                <a:cxn ang="T12">
                  <a:pos x="T0" y="T1"/>
                </a:cxn>
                <a:cxn ang="T13">
                  <a:pos x="T2" y="T3"/>
                </a:cxn>
                <a:cxn ang="T14">
                  <a:pos x="T4" y="T5"/>
                </a:cxn>
                <a:cxn ang="T15">
                  <a:pos x="T6" y="T7"/>
                </a:cxn>
                <a:cxn ang="T16">
                  <a:pos x="T8" y="T9"/>
                </a:cxn>
                <a:cxn ang="T17">
                  <a:pos x="T10" y="T11"/>
                </a:cxn>
              </a:cxnLst>
              <a:rect l="T18" t="T19" r="T20" b="T21"/>
              <a:pathLst>
                <a:path w="2" h="4">
                  <a:moveTo>
                    <a:pt x="0" y="4"/>
                  </a:moveTo>
                  <a:lnTo>
                    <a:pt x="0" y="2"/>
                  </a:lnTo>
                  <a:lnTo>
                    <a:pt x="2" y="0"/>
                  </a:lnTo>
                  <a:lnTo>
                    <a:pt x="2" y="2"/>
                  </a:lnTo>
                  <a:lnTo>
                    <a:pt x="2" y="4"/>
                  </a:lnTo>
                  <a:lnTo>
                    <a:pt x="0" y="4"/>
                  </a:lnTo>
                  <a:close/>
                </a:path>
              </a:pathLst>
            </a:custGeom>
            <a:noFill/>
            <a:ln w="3175">
              <a:solidFill>
                <a:schemeClr val="bg1"/>
              </a:solidFill>
              <a:prstDash val="sysDot"/>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lang="de-DE" sz="2400">
                <a:solidFill>
                  <a:srgbClr val="000000"/>
                </a:solidFill>
                <a:cs typeface="Arial" charset="0"/>
              </a:endParaRPr>
            </a:p>
          </p:txBody>
        </p:sp>
        <p:sp>
          <p:nvSpPr>
            <p:cNvPr id="14852" name="Freeform 2934"/>
            <p:cNvSpPr>
              <a:spLocks/>
            </p:cNvSpPr>
            <p:nvPr/>
          </p:nvSpPr>
          <p:spPr bwMode="auto">
            <a:xfrm>
              <a:off x="6932906" y="3244081"/>
              <a:ext cx="1310" cy="2619"/>
            </a:xfrm>
            <a:custGeom>
              <a:avLst/>
              <a:gdLst>
                <a:gd name="T0" fmla="*/ 0 w 2"/>
                <a:gd name="T1" fmla="*/ 2147483647 h 4"/>
                <a:gd name="T2" fmla="*/ 0 w 2"/>
                <a:gd name="T3" fmla="*/ 2147483647 h 4"/>
                <a:gd name="T4" fmla="*/ 0 w 2"/>
                <a:gd name="T5" fmla="*/ 0 h 4"/>
                <a:gd name="T6" fmla="*/ 2147483647 w 2"/>
                <a:gd name="T7" fmla="*/ 0 h 4"/>
                <a:gd name="T8" fmla="*/ 2147483647 w 2"/>
                <a:gd name="T9" fmla="*/ 2147483647 h 4"/>
                <a:gd name="T10" fmla="*/ 2147483647 w 2"/>
                <a:gd name="T11" fmla="*/ 2147483647 h 4"/>
                <a:gd name="T12" fmla="*/ 0 w 2"/>
                <a:gd name="T13" fmla="*/ 2147483647 h 4"/>
                <a:gd name="T14" fmla="*/ 0 60000 65536"/>
                <a:gd name="T15" fmla="*/ 0 60000 65536"/>
                <a:gd name="T16" fmla="*/ 0 60000 65536"/>
                <a:gd name="T17" fmla="*/ 0 60000 65536"/>
                <a:gd name="T18" fmla="*/ 0 60000 65536"/>
                <a:gd name="T19" fmla="*/ 0 60000 65536"/>
                <a:gd name="T20" fmla="*/ 0 60000 65536"/>
                <a:gd name="T21" fmla="*/ 0 w 2"/>
                <a:gd name="T22" fmla="*/ 0 h 4"/>
                <a:gd name="T23" fmla="*/ 2 w 2"/>
                <a:gd name="T24" fmla="*/ 4 h 4"/>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2" h="4">
                  <a:moveTo>
                    <a:pt x="0" y="4"/>
                  </a:moveTo>
                  <a:lnTo>
                    <a:pt x="0" y="2"/>
                  </a:lnTo>
                  <a:lnTo>
                    <a:pt x="0" y="0"/>
                  </a:lnTo>
                  <a:lnTo>
                    <a:pt x="2" y="0"/>
                  </a:lnTo>
                  <a:lnTo>
                    <a:pt x="2" y="2"/>
                  </a:lnTo>
                  <a:lnTo>
                    <a:pt x="2" y="4"/>
                  </a:lnTo>
                  <a:lnTo>
                    <a:pt x="0" y="4"/>
                  </a:lnTo>
                  <a:close/>
                </a:path>
              </a:pathLst>
            </a:custGeom>
            <a:noFill/>
            <a:ln w="3175">
              <a:solidFill>
                <a:schemeClr val="bg1"/>
              </a:solidFill>
              <a:prstDash val="sysDot"/>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lang="de-DE" sz="2400">
                <a:solidFill>
                  <a:srgbClr val="000000"/>
                </a:solidFill>
                <a:cs typeface="Arial" charset="0"/>
              </a:endParaRPr>
            </a:p>
          </p:txBody>
        </p:sp>
        <p:sp>
          <p:nvSpPr>
            <p:cNvPr id="14853" name="Freeform 2935"/>
            <p:cNvSpPr>
              <a:spLocks/>
            </p:cNvSpPr>
            <p:nvPr/>
          </p:nvSpPr>
          <p:spPr bwMode="auto">
            <a:xfrm>
              <a:off x="6919812" y="3246700"/>
              <a:ext cx="1310" cy="2619"/>
            </a:xfrm>
            <a:custGeom>
              <a:avLst/>
              <a:gdLst>
                <a:gd name="T0" fmla="*/ 0 w 1588"/>
                <a:gd name="T1" fmla="*/ 2147483647 h 2"/>
                <a:gd name="T2" fmla="*/ 0 w 1588"/>
                <a:gd name="T3" fmla="*/ 0 h 2"/>
                <a:gd name="T4" fmla="*/ 0 w 1588"/>
                <a:gd name="T5" fmla="*/ 2147483647 h 2"/>
                <a:gd name="T6" fmla="*/ 0 60000 65536"/>
                <a:gd name="T7" fmla="*/ 0 60000 65536"/>
                <a:gd name="T8" fmla="*/ 0 60000 65536"/>
                <a:gd name="T9" fmla="*/ 0 w 1588"/>
                <a:gd name="T10" fmla="*/ 0 h 2"/>
                <a:gd name="T11" fmla="*/ 1588 w 1588"/>
                <a:gd name="T12" fmla="*/ 2 h 2"/>
              </a:gdLst>
              <a:ahLst/>
              <a:cxnLst>
                <a:cxn ang="T6">
                  <a:pos x="T0" y="T1"/>
                </a:cxn>
                <a:cxn ang="T7">
                  <a:pos x="T2" y="T3"/>
                </a:cxn>
                <a:cxn ang="T8">
                  <a:pos x="T4" y="T5"/>
                </a:cxn>
              </a:cxnLst>
              <a:rect l="T9" t="T10" r="T11" b="T12"/>
              <a:pathLst>
                <a:path w="1588" h="2">
                  <a:moveTo>
                    <a:pt x="0" y="2"/>
                  </a:moveTo>
                  <a:lnTo>
                    <a:pt x="0" y="0"/>
                  </a:lnTo>
                  <a:lnTo>
                    <a:pt x="0" y="2"/>
                  </a:lnTo>
                  <a:close/>
                </a:path>
              </a:pathLst>
            </a:custGeom>
            <a:noFill/>
            <a:ln w="3175">
              <a:solidFill>
                <a:schemeClr val="bg1"/>
              </a:solidFill>
              <a:prstDash val="sysDot"/>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lang="de-DE" sz="2400">
                <a:solidFill>
                  <a:srgbClr val="000000"/>
                </a:solidFill>
                <a:cs typeface="Arial" charset="0"/>
              </a:endParaRPr>
            </a:p>
          </p:txBody>
        </p:sp>
        <p:sp>
          <p:nvSpPr>
            <p:cNvPr id="14854" name="Freeform 2936"/>
            <p:cNvSpPr>
              <a:spLocks/>
            </p:cNvSpPr>
            <p:nvPr/>
          </p:nvSpPr>
          <p:spPr bwMode="auto">
            <a:xfrm>
              <a:off x="6936835" y="3266341"/>
              <a:ext cx="5238" cy="9166"/>
            </a:xfrm>
            <a:custGeom>
              <a:avLst/>
              <a:gdLst>
                <a:gd name="T0" fmla="*/ 2147483647 w 6"/>
                <a:gd name="T1" fmla="*/ 2147483647 h 10"/>
                <a:gd name="T2" fmla="*/ 2147483647 w 6"/>
                <a:gd name="T3" fmla="*/ 2147483647 h 10"/>
                <a:gd name="T4" fmla="*/ 2147483647 w 6"/>
                <a:gd name="T5" fmla="*/ 2147483647 h 10"/>
                <a:gd name="T6" fmla="*/ 2147483647 w 6"/>
                <a:gd name="T7" fmla="*/ 2147483647 h 10"/>
                <a:gd name="T8" fmla="*/ 0 w 6"/>
                <a:gd name="T9" fmla="*/ 2147483647 h 10"/>
                <a:gd name="T10" fmla="*/ 0 w 6"/>
                <a:gd name="T11" fmla="*/ 2147483647 h 10"/>
                <a:gd name="T12" fmla="*/ 0 w 6"/>
                <a:gd name="T13" fmla="*/ 0 h 10"/>
                <a:gd name="T14" fmla="*/ 2147483647 w 6"/>
                <a:gd name="T15" fmla="*/ 0 h 10"/>
                <a:gd name="T16" fmla="*/ 2147483647 w 6"/>
                <a:gd name="T17" fmla="*/ 2147483647 h 10"/>
                <a:gd name="T18" fmla="*/ 2147483647 w 6"/>
                <a:gd name="T19" fmla="*/ 2147483647 h 10"/>
                <a:gd name="T20" fmla="*/ 2147483647 w 6"/>
                <a:gd name="T21" fmla="*/ 2147483647 h 10"/>
                <a:gd name="T22" fmla="*/ 2147483647 w 6"/>
                <a:gd name="T23" fmla="*/ 2147483647 h 10"/>
                <a:gd name="T24" fmla="*/ 2147483647 w 6"/>
                <a:gd name="T25" fmla="*/ 2147483647 h 10"/>
                <a:gd name="T26" fmla="*/ 2147483647 w 6"/>
                <a:gd name="T27" fmla="*/ 2147483647 h 10"/>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6"/>
                <a:gd name="T43" fmla="*/ 0 h 10"/>
                <a:gd name="T44" fmla="*/ 6 w 6"/>
                <a:gd name="T45" fmla="*/ 10 h 10"/>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6" h="10">
                  <a:moveTo>
                    <a:pt x="4" y="10"/>
                  </a:moveTo>
                  <a:lnTo>
                    <a:pt x="4" y="8"/>
                  </a:lnTo>
                  <a:lnTo>
                    <a:pt x="2" y="8"/>
                  </a:lnTo>
                  <a:lnTo>
                    <a:pt x="2" y="6"/>
                  </a:lnTo>
                  <a:lnTo>
                    <a:pt x="0" y="4"/>
                  </a:lnTo>
                  <a:lnTo>
                    <a:pt x="0" y="2"/>
                  </a:lnTo>
                  <a:lnTo>
                    <a:pt x="0" y="0"/>
                  </a:lnTo>
                  <a:lnTo>
                    <a:pt x="2" y="0"/>
                  </a:lnTo>
                  <a:lnTo>
                    <a:pt x="4" y="2"/>
                  </a:lnTo>
                  <a:lnTo>
                    <a:pt x="4" y="4"/>
                  </a:lnTo>
                  <a:lnTo>
                    <a:pt x="6" y="6"/>
                  </a:lnTo>
                  <a:lnTo>
                    <a:pt x="6" y="8"/>
                  </a:lnTo>
                  <a:lnTo>
                    <a:pt x="4" y="8"/>
                  </a:lnTo>
                  <a:lnTo>
                    <a:pt x="4" y="10"/>
                  </a:lnTo>
                  <a:close/>
                </a:path>
              </a:pathLst>
            </a:custGeom>
            <a:noFill/>
            <a:ln w="3175">
              <a:solidFill>
                <a:schemeClr val="bg1"/>
              </a:solidFill>
              <a:prstDash val="sysDot"/>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lang="de-DE" sz="2400">
                <a:solidFill>
                  <a:srgbClr val="000000"/>
                </a:solidFill>
                <a:cs typeface="Arial" charset="0"/>
              </a:endParaRPr>
            </a:p>
          </p:txBody>
        </p:sp>
        <p:sp>
          <p:nvSpPr>
            <p:cNvPr id="14855" name="Freeform 2937"/>
            <p:cNvSpPr>
              <a:spLocks/>
            </p:cNvSpPr>
            <p:nvPr/>
          </p:nvSpPr>
          <p:spPr bwMode="auto">
            <a:xfrm>
              <a:off x="6942072" y="3274198"/>
              <a:ext cx="1310" cy="2619"/>
            </a:xfrm>
            <a:custGeom>
              <a:avLst/>
              <a:gdLst>
                <a:gd name="T0" fmla="*/ 0 w 1588"/>
                <a:gd name="T1" fmla="*/ 2147483647 h 4"/>
                <a:gd name="T2" fmla="*/ 0 w 1588"/>
                <a:gd name="T3" fmla="*/ 2147483647 h 4"/>
                <a:gd name="T4" fmla="*/ 0 w 1588"/>
                <a:gd name="T5" fmla="*/ 0 h 4"/>
                <a:gd name="T6" fmla="*/ 0 w 1588"/>
                <a:gd name="T7" fmla="*/ 2147483647 h 4"/>
                <a:gd name="T8" fmla="*/ 0 w 1588"/>
                <a:gd name="T9" fmla="*/ 2147483647 h 4"/>
                <a:gd name="T10" fmla="*/ 0 60000 65536"/>
                <a:gd name="T11" fmla="*/ 0 60000 65536"/>
                <a:gd name="T12" fmla="*/ 0 60000 65536"/>
                <a:gd name="T13" fmla="*/ 0 60000 65536"/>
                <a:gd name="T14" fmla="*/ 0 60000 65536"/>
                <a:gd name="T15" fmla="*/ 0 w 1588"/>
                <a:gd name="T16" fmla="*/ 0 h 4"/>
                <a:gd name="T17" fmla="*/ 1588 w 1588"/>
                <a:gd name="T18" fmla="*/ 4 h 4"/>
              </a:gdLst>
              <a:ahLst/>
              <a:cxnLst>
                <a:cxn ang="T10">
                  <a:pos x="T0" y="T1"/>
                </a:cxn>
                <a:cxn ang="T11">
                  <a:pos x="T2" y="T3"/>
                </a:cxn>
                <a:cxn ang="T12">
                  <a:pos x="T4" y="T5"/>
                </a:cxn>
                <a:cxn ang="T13">
                  <a:pos x="T6" y="T7"/>
                </a:cxn>
                <a:cxn ang="T14">
                  <a:pos x="T8" y="T9"/>
                </a:cxn>
              </a:cxnLst>
              <a:rect l="T15" t="T16" r="T17" b="T18"/>
              <a:pathLst>
                <a:path w="1588" h="4">
                  <a:moveTo>
                    <a:pt x="0" y="4"/>
                  </a:moveTo>
                  <a:lnTo>
                    <a:pt x="0" y="2"/>
                  </a:lnTo>
                  <a:lnTo>
                    <a:pt x="0" y="0"/>
                  </a:lnTo>
                  <a:lnTo>
                    <a:pt x="0" y="2"/>
                  </a:lnTo>
                  <a:lnTo>
                    <a:pt x="0" y="4"/>
                  </a:lnTo>
                  <a:close/>
                </a:path>
              </a:pathLst>
            </a:custGeom>
            <a:noFill/>
            <a:ln w="3175">
              <a:solidFill>
                <a:schemeClr val="bg1"/>
              </a:solidFill>
              <a:prstDash val="sysDot"/>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lang="de-DE" sz="2400">
                <a:solidFill>
                  <a:srgbClr val="000000"/>
                </a:solidFill>
                <a:cs typeface="Arial" charset="0"/>
              </a:endParaRPr>
            </a:p>
          </p:txBody>
        </p:sp>
        <p:sp>
          <p:nvSpPr>
            <p:cNvPr id="14856" name="Freeform 2938"/>
            <p:cNvSpPr>
              <a:spLocks/>
            </p:cNvSpPr>
            <p:nvPr/>
          </p:nvSpPr>
          <p:spPr bwMode="auto">
            <a:xfrm>
              <a:off x="6961713" y="3293839"/>
              <a:ext cx="10475" cy="19641"/>
            </a:xfrm>
            <a:custGeom>
              <a:avLst/>
              <a:gdLst>
                <a:gd name="T0" fmla="*/ 0 w 10"/>
                <a:gd name="T1" fmla="*/ 2147483647 h 24"/>
                <a:gd name="T2" fmla="*/ 0 w 10"/>
                <a:gd name="T3" fmla="*/ 2147483647 h 24"/>
                <a:gd name="T4" fmla="*/ 0 w 10"/>
                <a:gd name="T5" fmla="*/ 2147483647 h 24"/>
                <a:gd name="T6" fmla="*/ 0 w 10"/>
                <a:gd name="T7" fmla="*/ 2147483647 h 24"/>
                <a:gd name="T8" fmla="*/ 2147483647 w 10"/>
                <a:gd name="T9" fmla="*/ 2147483647 h 24"/>
                <a:gd name="T10" fmla="*/ 2147483647 w 10"/>
                <a:gd name="T11" fmla="*/ 2147483647 h 24"/>
                <a:gd name="T12" fmla="*/ 2147483647 w 10"/>
                <a:gd name="T13" fmla="*/ 2147483647 h 24"/>
                <a:gd name="T14" fmla="*/ 2147483647 w 10"/>
                <a:gd name="T15" fmla="*/ 2147483647 h 24"/>
                <a:gd name="T16" fmla="*/ 2147483647 w 10"/>
                <a:gd name="T17" fmla="*/ 2147483647 h 24"/>
                <a:gd name="T18" fmla="*/ 2147483647 w 10"/>
                <a:gd name="T19" fmla="*/ 2147483647 h 24"/>
                <a:gd name="T20" fmla="*/ 2147483647 w 10"/>
                <a:gd name="T21" fmla="*/ 2147483647 h 24"/>
                <a:gd name="T22" fmla="*/ 2147483647 w 10"/>
                <a:gd name="T23" fmla="*/ 2147483647 h 24"/>
                <a:gd name="T24" fmla="*/ 2147483647 w 10"/>
                <a:gd name="T25" fmla="*/ 2147483647 h 24"/>
                <a:gd name="T26" fmla="*/ 2147483647 w 10"/>
                <a:gd name="T27" fmla="*/ 2147483647 h 24"/>
                <a:gd name="T28" fmla="*/ 2147483647 w 10"/>
                <a:gd name="T29" fmla="*/ 2147483647 h 24"/>
                <a:gd name="T30" fmla="*/ 2147483647 w 10"/>
                <a:gd name="T31" fmla="*/ 0 h 24"/>
                <a:gd name="T32" fmla="*/ 2147483647 w 10"/>
                <a:gd name="T33" fmla="*/ 0 h 24"/>
                <a:gd name="T34" fmla="*/ 2147483647 w 10"/>
                <a:gd name="T35" fmla="*/ 0 h 24"/>
                <a:gd name="T36" fmla="*/ 2147483647 w 10"/>
                <a:gd name="T37" fmla="*/ 0 h 24"/>
                <a:gd name="T38" fmla="*/ 2147483647 w 10"/>
                <a:gd name="T39" fmla="*/ 2147483647 h 24"/>
                <a:gd name="T40" fmla="*/ 2147483647 w 10"/>
                <a:gd name="T41" fmla="*/ 2147483647 h 24"/>
                <a:gd name="T42" fmla="*/ 2147483647 w 10"/>
                <a:gd name="T43" fmla="*/ 2147483647 h 24"/>
                <a:gd name="T44" fmla="*/ 2147483647 w 10"/>
                <a:gd name="T45" fmla="*/ 2147483647 h 24"/>
                <a:gd name="T46" fmla="*/ 2147483647 w 10"/>
                <a:gd name="T47" fmla="*/ 2147483647 h 24"/>
                <a:gd name="T48" fmla="*/ 2147483647 w 10"/>
                <a:gd name="T49" fmla="*/ 2147483647 h 24"/>
                <a:gd name="T50" fmla="*/ 2147483647 w 10"/>
                <a:gd name="T51" fmla="*/ 2147483647 h 24"/>
                <a:gd name="T52" fmla="*/ 2147483647 w 10"/>
                <a:gd name="T53" fmla="*/ 2147483647 h 24"/>
                <a:gd name="T54" fmla="*/ 2147483647 w 10"/>
                <a:gd name="T55" fmla="*/ 2147483647 h 24"/>
                <a:gd name="T56" fmla="*/ 0 w 10"/>
                <a:gd name="T57" fmla="*/ 2147483647 h 24"/>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10"/>
                <a:gd name="T88" fmla="*/ 0 h 24"/>
                <a:gd name="T89" fmla="*/ 10 w 10"/>
                <a:gd name="T90" fmla="*/ 24 h 24"/>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10" h="24">
                  <a:moveTo>
                    <a:pt x="0" y="24"/>
                  </a:moveTo>
                  <a:lnTo>
                    <a:pt x="0" y="22"/>
                  </a:lnTo>
                  <a:lnTo>
                    <a:pt x="0" y="20"/>
                  </a:lnTo>
                  <a:lnTo>
                    <a:pt x="0" y="18"/>
                  </a:lnTo>
                  <a:lnTo>
                    <a:pt x="2" y="16"/>
                  </a:lnTo>
                  <a:lnTo>
                    <a:pt x="2" y="14"/>
                  </a:lnTo>
                  <a:lnTo>
                    <a:pt x="4" y="14"/>
                  </a:lnTo>
                  <a:lnTo>
                    <a:pt x="4" y="12"/>
                  </a:lnTo>
                  <a:lnTo>
                    <a:pt x="4" y="10"/>
                  </a:lnTo>
                  <a:lnTo>
                    <a:pt x="6" y="8"/>
                  </a:lnTo>
                  <a:lnTo>
                    <a:pt x="8" y="8"/>
                  </a:lnTo>
                  <a:lnTo>
                    <a:pt x="8" y="6"/>
                  </a:lnTo>
                  <a:lnTo>
                    <a:pt x="10" y="6"/>
                  </a:lnTo>
                  <a:lnTo>
                    <a:pt x="10" y="4"/>
                  </a:lnTo>
                  <a:lnTo>
                    <a:pt x="10" y="2"/>
                  </a:lnTo>
                  <a:lnTo>
                    <a:pt x="10" y="0"/>
                  </a:lnTo>
                  <a:lnTo>
                    <a:pt x="10" y="2"/>
                  </a:lnTo>
                  <a:lnTo>
                    <a:pt x="10" y="4"/>
                  </a:lnTo>
                  <a:lnTo>
                    <a:pt x="10" y="6"/>
                  </a:lnTo>
                  <a:lnTo>
                    <a:pt x="10" y="10"/>
                  </a:lnTo>
                  <a:lnTo>
                    <a:pt x="8" y="12"/>
                  </a:lnTo>
                  <a:lnTo>
                    <a:pt x="6" y="16"/>
                  </a:lnTo>
                  <a:lnTo>
                    <a:pt x="4" y="18"/>
                  </a:lnTo>
                  <a:lnTo>
                    <a:pt x="2" y="22"/>
                  </a:lnTo>
                  <a:lnTo>
                    <a:pt x="2" y="24"/>
                  </a:lnTo>
                  <a:lnTo>
                    <a:pt x="0" y="24"/>
                  </a:lnTo>
                  <a:close/>
                </a:path>
              </a:pathLst>
            </a:custGeom>
            <a:noFill/>
            <a:ln w="3175">
              <a:solidFill>
                <a:schemeClr val="bg1"/>
              </a:solidFill>
              <a:prstDash val="sysDot"/>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lang="de-DE" sz="2400">
                <a:solidFill>
                  <a:srgbClr val="000000"/>
                </a:solidFill>
                <a:cs typeface="Arial" charset="0"/>
              </a:endParaRPr>
            </a:p>
          </p:txBody>
        </p:sp>
        <p:sp>
          <p:nvSpPr>
            <p:cNvPr id="14857" name="Freeform 2939"/>
            <p:cNvSpPr>
              <a:spLocks/>
            </p:cNvSpPr>
            <p:nvPr/>
          </p:nvSpPr>
          <p:spPr bwMode="auto">
            <a:xfrm>
              <a:off x="6964331" y="3303005"/>
              <a:ext cx="1310" cy="2619"/>
            </a:xfrm>
            <a:custGeom>
              <a:avLst/>
              <a:gdLst>
                <a:gd name="T0" fmla="*/ 0 w 1588"/>
                <a:gd name="T1" fmla="*/ 2147483647 h 2"/>
                <a:gd name="T2" fmla="*/ 0 w 1588"/>
                <a:gd name="T3" fmla="*/ 0 h 2"/>
                <a:gd name="T4" fmla="*/ 0 w 1588"/>
                <a:gd name="T5" fmla="*/ 2147483647 h 2"/>
                <a:gd name="T6" fmla="*/ 0 60000 65536"/>
                <a:gd name="T7" fmla="*/ 0 60000 65536"/>
                <a:gd name="T8" fmla="*/ 0 60000 65536"/>
                <a:gd name="T9" fmla="*/ 0 w 1588"/>
                <a:gd name="T10" fmla="*/ 0 h 2"/>
                <a:gd name="T11" fmla="*/ 1588 w 1588"/>
                <a:gd name="T12" fmla="*/ 2 h 2"/>
              </a:gdLst>
              <a:ahLst/>
              <a:cxnLst>
                <a:cxn ang="T6">
                  <a:pos x="T0" y="T1"/>
                </a:cxn>
                <a:cxn ang="T7">
                  <a:pos x="T2" y="T3"/>
                </a:cxn>
                <a:cxn ang="T8">
                  <a:pos x="T4" y="T5"/>
                </a:cxn>
              </a:cxnLst>
              <a:rect l="T9" t="T10" r="T11" b="T12"/>
              <a:pathLst>
                <a:path w="1588" h="2">
                  <a:moveTo>
                    <a:pt x="0" y="2"/>
                  </a:moveTo>
                  <a:lnTo>
                    <a:pt x="0" y="0"/>
                  </a:lnTo>
                  <a:lnTo>
                    <a:pt x="0" y="2"/>
                  </a:lnTo>
                  <a:close/>
                </a:path>
              </a:pathLst>
            </a:custGeom>
            <a:noFill/>
            <a:ln w="3175">
              <a:solidFill>
                <a:schemeClr val="bg1"/>
              </a:solidFill>
              <a:prstDash val="sysDot"/>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lang="de-DE" sz="2400">
                <a:solidFill>
                  <a:srgbClr val="000000"/>
                </a:solidFill>
                <a:cs typeface="Arial" charset="0"/>
              </a:endParaRPr>
            </a:p>
          </p:txBody>
        </p:sp>
        <p:sp>
          <p:nvSpPr>
            <p:cNvPr id="14858" name="Freeform 2940"/>
            <p:cNvSpPr>
              <a:spLocks/>
            </p:cNvSpPr>
            <p:nvPr/>
          </p:nvSpPr>
          <p:spPr bwMode="auto">
            <a:xfrm>
              <a:off x="6959094" y="3337049"/>
              <a:ext cx="1310" cy="7856"/>
            </a:xfrm>
            <a:custGeom>
              <a:avLst/>
              <a:gdLst>
                <a:gd name="T0" fmla="*/ 0 w 2"/>
                <a:gd name="T1" fmla="*/ 2147483647 h 10"/>
                <a:gd name="T2" fmla="*/ 0 w 2"/>
                <a:gd name="T3" fmla="*/ 2147483647 h 10"/>
                <a:gd name="T4" fmla="*/ 0 w 2"/>
                <a:gd name="T5" fmla="*/ 2147483647 h 10"/>
                <a:gd name="T6" fmla="*/ 0 w 2"/>
                <a:gd name="T7" fmla="*/ 2147483647 h 10"/>
                <a:gd name="T8" fmla="*/ 2147483647 w 2"/>
                <a:gd name="T9" fmla="*/ 0 h 10"/>
                <a:gd name="T10" fmla="*/ 2147483647 w 2"/>
                <a:gd name="T11" fmla="*/ 2147483647 h 10"/>
                <a:gd name="T12" fmla="*/ 0 w 2"/>
                <a:gd name="T13" fmla="*/ 2147483647 h 10"/>
                <a:gd name="T14" fmla="*/ 0 w 2"/>
                <a:gd name="T15" fmla="*/ 2147483647 h 10"/>
                <a:gd name="T16" fmla="*/ 0 w 2"/>
                <a:gd name="T17" fmla="*/ 2147483647 h 10"/>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2"/>
                <a:gd name="T28" fmla="*/ 0 h 10"/>
                <a:gd name="T29" fmla="*/ 2 w 2"/>
                <a:gd name="T30" fmla="*/ 10 h 10"/>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2" h="10">
                  <a:moveTo>
                    <a:pt x="0" y="10"/>
                  </a:moveTo>
                  <a:lnTo>
                    <a:pt x="0" y="8"/>
                  </a:lnTo>
                  <a:lnTo>
                    <a:pt x="0" y="6"/>
                  </a:lnTo>
                  <a:lnTo>
                    <a:pt x="0" y="2"/>
                  </a:lnTo>
                  <a:lnTo>
                    <a:pt x="2" y="0"/>
                  </a:lnTo>
                  <a:lnTo>
                    <a:pt x="2" y="2"/>
                  </a:lnTo>
                  <a:lnTo>
                    <a:pt x="0" y="4"/>
                  </a:lnTo>
                  <a:lnTo>
                    <a:pt x="0" y="6"/>
                  </a:lnTo>
                  <a:lnTo>
                    <a:pt x="0" y="10"/>
                  </a:lnTo>
                  <a:close/>
                </a:path>
              </a:pathLst>
            </a:custGeom>
            <a:noFill/>
            <a:ln w="3175">
              <a:solidFill>
                <a:schemeClr val="bg1"/>
              </a:solidFill>
              <a:prstDash val="sysDot"/>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lang="de-DE" sz="2400">
                <a:solidFill>
                  <a:srgbClr val="000000"/>
                </a:solidFill>
                <a:cs typeface="Arial" charset="0"/>
              </a:endParaRPr>
            </a:p>
          </p:txBody>
        </p:sp>
        <p:sp>
          <p:nvSpPr>
            <p:cNvPr id="14859" name="Freeform 2941"/>
            <p:cNvSpPr>
              <a:spLocks/>
            </p:cNvSpPr>
            <p:nvPr/>
          </p:nvSpPr>
          <p:spPr bwMode="auto">
            <a:xfrm>
              <a:off x="6955166" y="3344904"/>
              <a:ext cx="5238" cy="6547"/>
            </a:xfrm>
            <a:custGeom>
              <a:avLst/>
              <a:gdLst>
                <a:gd name="T0" fmla="*/ 0 w 6"/>
                <a:gd name="T1" fmla="*/ 2147483647 h 8"/>
                <a:gd name="T2" fmla="*/ 0 w 6"/>
                <a:gd name="T3" fmla="*/ 2147483647 h 8"/>
                <a:gd name="T4" fmla="*/ 2147483647 w 6"/>
                <a:gd name="T5" fmla="*/ 2147483647 h 8"/>
                <a:gd name="T6" fmla="*/ 2147483647 w 6"/>
                <a:gd name="T7" fmla="*/ 0 h 8"/>
                <a:gd name="T8" fmla="*/ 2147483647 w 6"/>
                <a:gd name="T9" fmla="*/ 0 h 8"/>
                <a:gd name="T10" fmla="*/ 2147483647 w 6"/>
                <a:gd name="T11" fmla="*/ 0 h 8"/>
                <a:gd name="T12" fmla="*/ 2147483647 w 6"/>
                <a:gd name="T13" fmla="*/ 0 h 8"/>
                <a:gd name="T14" fmla="*/ 2147483647 w 6"/>
                <a:gd name="T15" fmla="*/ 2147483647 h 8"/>
                <a:gd name="T16" fmla="*/ 2147483647 w 6"/>
                <a:gd name="T17" fmla="*/ 2147483647 h 8"/>
                <a:gd name="T18" fmla="*/ 2147483647 w 6"/>
                <a:gd name="T19" fmla="*/ 2147483647 h 8"/>
                <a:gd name="T20" fmla="*/ 2147483647 w 6"/>
                <a:gd name="T21" fmla="*/ 2147483647 h 8"/>
                <a:gd name="T22" fmla="*/ 0 w 6"/>
                <a:gd name="T23" fmla="*/ 2147483647 h 8"/>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6"/>
                <a:gd name="T37" fmla="*/ 0 h 8"/>
                <a:gd name="T38" fmla="*/ 6 w 6"/>
                <a:gd name="T39" fmla="*/ 8 h 8"/>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6" h="8">
                  <a:moveTo>
                    <a:pt x="0" y="8"/>
                  </a:moveTo>
                  <a:lnTo>
                    <a:pt x="0" y="6"/>
                  </a:lnTo>
                  <a:lnTo>
                    <a:pt x="2" y="4"/>
                  </a:lnTo>
                  <a:lnTo>
                    <a:pt x="2" y="0"/>
                  </a:lnTo>
                  <a:lnTo>
                    <a:pt x="4" y="0"/>
                  </a:lnTo>
                  <a:lnTo>
                    <a:pt x="6" y="0"/>
                  </a:lnTo>
                  <a:lnTo>
                    <a:pt x="4" y="0"/>
                  </a:lnTo>
                  <a:lnTo>
                    <a:pt x="4" y="2"/>
                  </a:lnTo>
                  <a:lnTo>
                    <a:pt x="2" y="4"/>
                  </a:lnTo>
                  <a:lnTo>
                    <a:pt x="2" y="6"/>
                  </a:lnTo>
                  <a:lnTo>
                    <a:pt x="2" y="8"/>
                  </a:lnTo>
                  <a:lnTo>
                    <a:pt x="0" y="8"/>
                  </a:lnTo>
                  <a:close/>
                </a:path>
              </a:pathLst>
            </a:custGeom>
            <a:noFill/>
            <a:ln w="3175">
              <a:solidFill>
                <a:schemeClr val="bg1"/>
              </a:solidFill>
              <a:prstDash val="sysDot"/>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lang="de-DE" sz="2400">
                <a:solidFill>
                  <a:srgbClr val="000000"/>
                </a:solidFill>
                <a:cs typeface="Arial" charset="0"/>
              </a:endParaRPr>
            </a:p>
          </p:txBody>
        </p:sp>
        <p:sp>
          <p:nvSpPr>
            <p:cNvPr id="14860" name="Freeform 2942"/>
            <p:cNvSpPr>
              <a:spLocks/>
            </p:cNvSpPr>
            <p:nvPr/>
          </p:nvSpPr>
          <p:spPr bwMode="auto">
            <a:xfrm>
              <a:off x="6223218" y="3439181"/>
              <a:ext cx="0" cy="1310"/>
            </a:xfrm>
            <a:custGeom>
              <a:avLst/>
              <a:gdLst>
                <a:gd name="T0" fmla="*/ 2147483647 h 2"/>
                <a:gd name="T1" fmla="*/ 0 h 2"/>
                <a:gd name="T2" fmla="*/ 2147483647 h 2"/>
                <a:gd name="T3" fmla="*/ 0 60000 65536"/>
                <a:gd name="T4" fmla="*/ 0 60000 65536"/>
                <a:gd name="T5" fmla="*/ 0 60000 65536"/>
                <a:gd name="T6" fmla="*/ 0 h 2"/>
                <a:gd name="T7" fmla="*/ 2 h 2"/>
              </a:gdLst>
              <a:ahLst/>
              <a:cxnLst>
                <a:cxn ang="T3">
                  <a:pos x="0" y="T0"/>
                </a:cxn>
                <a:cxn ang="T4">
                  <a:pos x="0" y="T1"/>
                </a:cxn>
                <a:cxn ang="T5">
                  <a:pos x="0" y="T2"/>
                </a:cxn>
              </a:cxnLst>
              <a:rect l="0" t="T6" r="0" b="T7"/>
              <a:pathLst>
                <a:path h="2">
                  <a:moveTo>
                    <a:pt x="0" y="2"/>
                  </a:moveTo>
                  <a:lnTo>
                    <a:pt x="0" y="0"/>
                  </a:lnTo>
                  <a:lnTo>
                    <a:pt x="0" y="2"/>
                  </a:lnTo>
                  <a:close/>
                </a:path>
              </a:pathLst>
            </a:custGeom>
            <a:noFill/>
            <a:ln w="3175">
              <a:solidFill>
                <a:schemeClr val="bg1"/>
              </a:solidFill>
              <a:prstDash val="sysDot"/>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lang="de-DE" sz="2400">
                <a:solidFill>
                  <a:srgbClr val="000000"/>
                </a:solidFill>
                <a:cs typeface="Arial" charset="0"/>
              </a:endParaRPr>
            </a:p>
          </p:txBody>
        </p:sp>
        <p:sp>
          <p:nvSpPr>
            <p:cNvPr id="14861" name="Freeform 2943"/>
            <p:cNvSpPr>
              <a:spLocks/>
            </p:cNvSpPr>
            <p:nvPr/>
          </p:nvSpPr>
          <p:spPr bwMode="auto">
            <a:xfrm>
              <a:off x="6549256" y="3440490"/>
              <a:ext cx="2619" cy="1310"/>
            </a:xfrm>
            <a:custGeom>
              <a:avLst/>
              <a:gdLst>
                <a:gd name="T0" fmla="*/ 0 w 2"/>
                <a:gd name="T1" fmla="*/ 2147483647 h 2"/>
                <a:gd name="T2" fmla="*/ 0 w 2"/>
                <a:gd name="T3" fmla="*/ 0 h 2"/>
                <a:gd name="T4" fmla="*/ 2147483647 w 2"/>
                <a:gd name="T5" fmla="*/ 0 h 2"/>
                <a:gd name="T6" fmla="*/ 0 w 2"/>
                <a:gd name="T7" fmla="*/ 2147483647 h 2"/>
                <a:gd name="T8" fmla="*/ 0 60000 65536"/>
                <a:gd name="T9" fmla="*/ 0 60000 65536"/>
                <a:gd name="T10" fmla="*/ 0 60000 65536"/>
                <a:gd name="T11" fmla="*/ 0 60000 65536"/>
                <a:gd name="T12" fmla="*/ 0 w 2"/>
                <a:gd name="T13" fmla="*/ 0 h 2"/>
                <a:gd name="T14" fmla="*/ 2 w 2"/>
                <a:gd name="T15" fmla="*/ 2 h 2"/>
              </a:gdLst>
              <a:ahLst/>
              <a:cxnLst>
                <a:cxn ang="T8">
                  <a:pos x="T0" y="T1"/>
                </a:cxn>
                <a:cxn ang="T9">
                  <a:pos x="T2" y="T3"/>
                </a:cxn>
                <a:cxn ang="T10">
                  <a:pos x="T4" y="T5"/>
                </a:cxn>
                <a:cxn ang="T11">
                  <a:pos x="T6" y="T7"/>
                </a:cxn>
              </a:cxnLst>
              <a:rect l="T12" t="T13" r="T14" b="T15"/>
              <a:pathLst>
                <a:path w="2" h="2">
                  <a:moveTo>
                    <a:pt x="0" y="2"/>
                  </a:moveTo>
                  <a:lnTo>
                    <a:pt x="0" y="0"/>
                  </a:lnTo>
                  <a:lnTo>
                    <a:pt x="2" y="0"/>
                  </a:lnTo>
                  <a:lnTo>
                    <a:pt x="0" y="2"/>
                  </a:lnTo>
                  <a:close/>
                </a:path>
              </a:pathLst>
            </a:custGeom>
            <a:noFill/>
            <a:ln w="3175">
              <a:solidFill>
                <a:schemeClr val="bg1"/>
              </a:solidFill>
              <a:prstDash val="sysDot"/>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lang="de-DE" sz="2400">
                <a:solidFill>
                  <a:srgbClr val="000000"/>
                </a:solidFill>
                <a:cs typeface="Arial" charset="0"/>
              </a:endParaRPr>
            </a:p>
          </p:txBody>
        </p:sp>
        <p:sp>
          <p:nvSpPr>
            <p:cNvPr id="14862" name="Freeform 2944"/>
            <p:cNvSpPr>
              <a:spLocks/>
            </p:cNvSpPr>
            <p:nvPr/>
          </p:nvSpPr>
          <p:spPr bwMode="auto">
            <a:xfrm>
              <a:off x="6554494" y="3467986"/>
              <a:ext cx="1310" cy="2619"/>
            </a:xfrm>
            <a:custGeom>
              <a:avLst/>
              <a:gdLst>
                <a:gd name="T0" fmla="*/ 0 w 2"/>
                <a:gd name="T1" fmla="*/ 2147483647 h 2"/>
                <a:gd name="T2" fmla="*/ 0 w 2"/>
                <a:gd name="T3" fmla="*/ 0 h 2"/>
                <a:gd name="T4" fmla="*/ 2147483647 w 2"/>
                <a:gd name="T5" fmla="*/ 0 h 2"/>
                <a:gd name="T6" fmla="*/ 0 w 2"/>
                <a:gd name="T7" fmla="*/ 2147483647 h 2"/>
                <a:gd name="T8" fmla="*/ 0 60000 65536"/>
                <a:gd name="T9" fmla="*/ 0 60000 65536"/>
                <a:gd name="T10" fmla="*/ 0 60000 65536"/>
                <a:gd name="T11" fmla="*/ 0 60000 65536"/>
                <a:gd name="T12" fmla="*/ 0 w 2"/>
                <a:gd name="T13" fmla="*/ 0 h 2"/>
                <a:gd name="T14" fmla="*/ 2 w 2"/>
                <a:gd name="T15" fmla="*/ 2 h 2"/>
              </a:gdLst>
              <a:ahLst/>
              <a:cxnLst>
                <a:cxn ang="T8">
                  <a:pos x="T0" y="T1"/>
                </a:cxn>
                <a:cxn ang="T9">
                  <a:pos x="T2" y="T3"/>
                </a:cxn>
                <a:cxn ang="T10">
                  <a:pos x="T4" y="T5"/>
                </a:cxn>
                <a:cxn ang="T11">
                  <a:pos x="T6" y="T7"/>
                </a:cxn>
              </a:cxnLst>
              <a:rect l="T12" t="T13" r="T14" b="T15"/>
              <a:pathLst>
                <a:path w="2" h="2">
                  <a:moveTo>
                    <a:pt x="0" y="2"/>
                  </a:moveTo>
                  <a:lnTo>
                    <a:pt x="0" y="0"/>
                  </a:lnTo>
                  <a:lnTo>
                    <a:pt x="2" y="0"/>
                  </a:lnTo>
                  <a:lnTo>
                    <a:pt x="0" y="2"/>
                  </a:lnTo>
                  <a:close/>
                </a:path>
              </a:pathLst>
            </a:custGeom>
            <a:noFill/>
            <a:ln w="3175">
              <a:solidFill>
                <a:schemeClr val="bg1"/>
              </a:solidFill>
              <a:prstDash val="sysDot"/>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lang="de-DE" sz="2400">
                <a:solidFill>
                  <a:srgbClr val="000000"/>
                </a:solidFill>
                <a:cs typeface="Arial" charset="0"/>
              </a:endParaRPr>
            </a:p>
          </p:txBody>
        </p:sp>
        <p:sp>
          <p:nvSpPr>
            <p:cNvPr id="14863" name="Freeform 2945"/>
            <p:cNvSpPr>
              <a:spLocks/>
            </p:cNvSpPr>
            <p:nvPr/>
          </p:nvSpPr>
          <p:spPr bwMode="auto">
            <a:xfrm>
              <a:off x="6346301" y="3475843"/>
              <a:ext cx="1310" cy="0"/>
            </a:xfrm>
            <a:custGeom>
              <a:avLst/>
              <a:gdLst>
                <a:gd name="T0" fmla="*/ 0 w 1588"/>
                <a:gd name="T1" fmla="*/ 0 h 2"/>
                <a:gd name="T2" fmla="*/ 0 w 1588"/>
                <a:gd name="T3" fmla="*/ 0 h 2"/>
                <a:gd name="T4" fmla="*/ 0 w 1588"/>
                <a:gd name="T5" fmla="*/ 0 h 2"/>
                <a:gd name="T6" fmla="*/ 0 60000 65536"/>
                <a:gd name="T7" fmla="*/ 0 60000 65536"/>
                <a:gd name="T8" fmla="*/ 0 60000 65536"/>
                <a:gd name="T9" fmla="*/ 0 w 1588"/>
                <a:gd name="T10" fmla="*/ 0 h 2"/>
                <a:gd name="T11" fmla="*/ 1588 w 1588"/>
                <a:gd name="T12" fmla="*/ 0 h 2"/>
              </a:gdLst>
              <a:ahLst/>
              <a:cxnLst>
                <a:cxn ang="T6">
                  <a:pos x="T0" y="T1"/>
                </a:cxn>
                <a:cxn ang="T7">
                  <a:pos x="T2" y="T3"/>
                </a:cxn>
                <a:cxn ang="T8">
                  <a:pos x="T4" y="T5"/>
                </a:cxn>
              </a:cxnLst>
              <a:rect l="T9" t="T10" r="T11" b="T12"/>
              <a:pathLst>
                <a:path w="1588" h="2">
                  <a:moveTo>
                    <a:pt x="0" y="2"/>
                  </a:moveTo>
                  <a:lnTo>
                    <a:pt x="0" y="0"/>
                  </a:lnTo>
                  <a:lnTo>
                    <a:pt x="0" y="2"/>
                  </a:lnTo>
                  <a:close/>
                </a:path>
              </a:pathLst>
            </a:custGeom>
            <a:noFill/>
            <a:ln w="3175">
              <a:solidFill>
                <a:schemeClr val="bg1"/>
              </a:solidFill>
              <a:prstDash val="sysDot"/>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lang="de-DE" sz="2400">
                <a:solidFill>
                  <a:srgbClr val="000000"/>
                </a:solidFill>
                <a:cs typeface="Arial" charset="0"/>
              </a:endParaRPr>
            </a:p>
          </p:txBody>
        </p:sp>
        <p:sp>
          <p:nvSpPr>
            <p:cNvPr id="14864" name="Freeform 2946"/>
            <p:cNvSpPr>
              <a:spLocks/>
            </p:cNvSpPr>
            <p:nvPr/>
          </p:nvSpPr>
          <p:spPr bwMode="auto">
            <a:xfrm>
              <a:off x="6597703" y="3483700"/>
              <a:ext cx="1310" cy="1310"/>
            </a:xfrm>
            <a:custGeom>
              <a:avLst/>
              <a:gdLst>
                <a:gd name="T0" fmla="*/ 0 w 2"/>
                <a:gd name="T1" fmla="*/ 2147483647 h 2"/>
                <a:gd name="T2" fmla="*/ 2147483647 w 2"/>
                <a:gd name="T3" fmla="*/ 0 h 2"/>
                <a:gd name="T4" fmla="*/ 2147483647 w 2"/>
                <a:gd name="T5" fmla="*/ 2147483647 h 2"/>
                <a:gd name="T6" fmla="*/ 0 w 2"/>
                <a:gd name="T7" fmla="*/ 2147483647 h 2"/>
                <a:gd name="T8" fmla="*/ 0 60000 65536"/>
                <a:gd name="T9" fmla="*/ 0 60000 65536"/>
                <a:gd name="T10" fmla="*/ 0 60000 65536"/>
                <a:gd name="T11" fmla="*/ 0 60000 65536"/>
                <a:gd name="T12" fmla="*/ 0 w 2"/>
                <a:gd name="T13" fmla="*/ 0 h 2"/>
                <a:gd name="T14" fmla="*/ 2 w 2"/>
                <a:gd name="T15" fmla="*/ 2 h 2"/>
              </a:gdLst>
              <a:ahLst/>
              <a:cxnLst>
                <a:cxn ang="T8">
                  <a:pos x="T0" y="T1"/>
                </a:cxn>
                <a:cxn ang="T9">
                  <a:pos x="T2" y="T3"/>
                </a:cxn>
                <a:cxn ang="T10">
                  <a:pos x="T4" y="T5"/>
                </a:cxn>
                <a:cxn ang="T11">
                  <a:pos x="T6" y="T7"/>
                </a:cxn>
              </a:cxnLst>
              <a:rect l="T12" t="T13" r="T14" b="T15"/>
              <a:pathLst>
                <a:path w="2" h="2">
                  <a:moveTo>
                    <a:pt x="0" y="2"/>
                  </a:moveTo>
                  <a:lnTo>
                    <a:pt x="2" y="0"/>
                  </a:lnTo>
                  <a:lnTo>
                    <a:pt x="2" y="2"/>
                  </a:lnTo>
                  <a:lnTo>
                    <a:pt x="0" y="2"/>
                  </a:lnTo>
                  <a:close/>
                </a:path>
              </a:pathLst>
            </a:custGeom>
            <a:noFill/>
            <a:ln w="3175">
              <a:solidFill>
                <a:schemeClr val="bg1"/>
              </a:solidFill>
              <a:prstDash val="sysDot"/>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lang="de-DE" sz="2400">
                <a:solidFill>
                  <a:srgbClr val="000000"/>
                </a:solidFill>
                <a:cs typeface="Arial" charset="0"/>
              </a:endParaRPr>
            </a:p>
          </p:txBody>
        </p:sp>
        <p:sp>
          <p:nvSpPr>
            <p:cNvPr id="14865" name="Freeform 2947"/>
            <p:cNvSpPr>
              <a:spLocks/>
            </p:cNvSpPr>
            <p:nvPr/>
          </p:nvSpPr>
          <p:spPr bwMode="auto">
            <a:xfrm>
              <a:off x="6252025" y="3491555"/>
              <a:ext cx="1310" cy="1310"/>
            </a:xfrm>
            <a:custGeom>
              <a:avLst/>
              <a:gdLst>
                <a:gd name="T0" fmla="*/ 0 w 1588"/>
                <a:gd name="T1" fmla="*/ 0 h 1588"/>
                <a:gd name="T2" fmla="*/ 0 w 1588"/>
                <a:gd name="T3" fmla="*/ 0 h 1588"/>
                <a:gd name="T4" fmla="*/ 0 w 1588"/>
                <a:gd name="T5" fmla="*/ 0 h 1588"/>
                <a:gd name="T6" fmla="*/ 0 60000 65536"/>
                <a:gd name="T7" fmla="*/ 0 60000 65536"/>
                <a:gd name="T8" fmla="*/ 0 60000 65536"/>
                <a:gd name="T9" fmla="*/ 0 w 1588"/>
                <a:gd name="T10" fmla="*/ 0 h 1588"/>
                <a:gd name="T11" fmla="*/ 1588 w 1588"/>
                <a:gd name="T12" fmla="*/ 1588 h 1588"/>
              </a:gdLst>
              <a:ahLst/>
              <a:cxnLst>
                <a:cxn ang="T6">
                  <a:pos x="T0" y="T1"/>
                </a:cxn>
                <a:cxn ang="T7">
                  <a:pos x="T2" y="T3"/>
                </a:cxn>
                <a:cxn ang="T8">
                  <a:pos x="T4" y="T5"/>
                </a:cxn>
              </a:cxnLst>
              <a:rect l="T9" t="T10" r="T11" b="T12"/>
              <a:pathLst>
                <a:path w="1588" h="1588">
                  <a:moveTo>
                    <a:pt x="0" y="0"/>
                  </a:moveTo>
                  <a:lnTo>
                    <a:pt x="0" y="0"/>
                  </a:lnTo>
                  <a:close/>
                </a:path>
              </a:pathLst>
            </a:custGeom>
            <a:noFill/>
            <a:ln w="3175">
              <a:solidFill>
                <a:schemeClr val="bg1"/>
              </a:solidFill>
              <a:prstDash val="sysDot"/>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lang="de-DE" sz="2400">
                <a:solidFill>
                  <a:srgbClr val="000000"/>
                </a:solidFill>
                <a:cs typeface="Arial" charset="0"/>
              </a:endParaRPr>
            </a:p>
          </p:txBody>
        </p:sp>
        <p:sp>
          <p:nvSpPr>
            <p:cNvPr id="14866" name="Freeform 2948"/>
            <p:cNvSpPr>
              <a:spLocks/>
            </p:cNvSpPr>
            <p:nvPr/>
          </p:nvSpPr>
          <p:spPr bwMode="auto">
            <a:xfrm>
              <a:off x="6571515" y="3491555"/>
              <a:ext cx="2619" cy="3929"/>
            </a:xfrm>
            <a:custGeom>
              <a:avLst/>
              <a:gdLst>
                <a:gd name="T0" fmla="*/ 0 w 2"/>
                <a:gd name="T1" fmla="*/ 2147483647 h 4"/>
                <a:gd name="T2" fmla="*/ 0 w 2"/>
                <a:gd name="T3" fmla="*/ 2147483647 h 4"/>
                <a:gd name="T4" fmla="*/ 0 w 2"/>
                <a:gd name="T5" fmla="*/ 0 h 4"/>
                <a:gd name="T6" fmla="*/ 2147483647 w 2"/>
                <a:gd name="T7" fmla="*/ 2147483647 h 4"/>
                <a:gd name="T8" fmla="*/ 0 w 2"/>
                <a:gd name="T9" fmla="*/ 2147483647 h 4"/>
                <a:gd name="T10" fmla="*/ 0 60000 65536"/>
                <a:gd name="T11" fmla="*/ 0 60000 65536"/>
                <a:gd name="T12" fmla="*/ 0 60000 65536"/>
                <a:gd name="T13" fmla="*/ 0 60000 65536"/>
                <a:gd name="T14" fmla="*/ 0 60000 65536"/>
                <a:gd name="T15" fmla="*/ 0 w 2"/>
                <a:gd name="T16" fmla="*/ 0 h 4"/>
                <a:gd name="T17" fmla="*/ 2 w 2"/>
                <a:gd name="T18" fmla="*/ 4 h 4"/>
              </a:gdLst>
              <a:ahLst/>
              <a:cxnLst>
                <a:cxn ang="T10">
                  <a:pos x="T0" y="T1"/>
                </a:cxn>
                <a:cxn ang="T11">
                  <a:pos x="T2" y="T3"/>
                </a:cxn>
                <a:cxn ang="T12">
                  <a:pos x="T4" y="T5"/>
                </a:cxn>
                <a:cxn ang="T13">
                  <a:pos x="T6" y="T7"/>
                </a:cxn>
                <a:cxn ang="T14">
                  <a:pos x="T8" y="T9"/>
                </a:cxn>
              </a:cxnLst>
              <a:rect l="T15" t="T16" r="T17" b="T18"/>
              <a:pathLst>
                <a:path w="2" h="4">
                  <a:moveTo>
                    <a:pt x="0" y="4"/>
                  </a:moveTo>
                  <a:lnTo>
                    <a:pt x="0" y="2"/>
                  </a:lnTo>
                  <a:lnTo>
                    <a:pt x="0" y="0"/>
                  </a:lnTo>
                  <a:lnTo>
                    <a:pt x="2" y="2"/>
                  </a:lnTo>
                  <a:lnTo>
                    <a:pt x="0" y="4"/>
                  </a:lnTo>
                  <a:close/>
                </a:path>
              </a:pathLst>
            </a:custGeom>
            <a:noFill/>
            <a:ln w="3175">
              <a:solidFill>
                <a:schemeClr val="bg1"/>
              </a:solidFill>
              <a:prstDash val="sysDot"/>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lang="de-DE" sz="2400">
                <a:solidFill>
                  <a:srgbClr val="000000"/>
                </a:solidFill>
                <a:cs typeface="Arial" charset="0"/>
              </a:endParaRPr>
            </a:p>
          </p:txBody>
        </p:sp>
        <p:sp>
          <p:nvSpPr>
            <p:cNvPr id="14867" name="Freeform 2949"/>
            <p:cNvSpPr>
              <a:spLocks/>
            </p:cNvSpPr>
            <p:nvPr/>
          </p:nvSpPr>
          <p:spPr bwMode="auto">
            <a:xfrm>
              <a:off x="6574134" y="3495484"/>
              <a:ext cx="2619" cy="1310"/>
            </a:xfrm>
            <a:custGeom>
              <a:avLst/>
              <a:gdLst>
                <a:gd name="T0" fmla="*/ 2147483647 w 2"/>
                <a:gd name="T1" fmla="*/ 2147483647 h 2"/>
                <a:gd name="T2" fmla="*/ 0 w 2"/>
                <a:gd name="T3" fmla="*/ 2147483647 h 2"/>
                <a:gd name="T4" fmla="*/ 2147483647 w 2"/>
                <a:gd name="T5" fmla="*/ 0 h 2"/>
                <a:gd name="T6" fmla="*/ 2147483647 w 2"/>
                <a:gd name="T7" fmla="*/ 2147483647 h 2"/>
                <a:gd name="T8" fmla="*/ 0 60000 65536"/>
                <a:gd name="T9" fmla="*/ 0 60000 65536"/>
                <a:gd name="T10" fmla="*/ 0 60000 65536"/>
                <a:gd name="T11" fmla="*/ 0 60000 65536"/>
                <a:gd name="T12" fmla="*/ 0 w 2"/>
                <a:gd name="T13" fmla="*/ 0 h 2"/>
                <a:gd name="T14" fmla="*/ 2 w 2"/>
                <a:gd name="T15" fmla="*/ 2 h 2"/>
              </a:gdLst>
              <a:ahLst/>
              <a:cxnLst>
                <a:cxn ang="T8">
                  <a:pos x="T0" y="T1"/>
                </a:cxn>
                <a:cxn ang="T9">
                  <a:pos x="T2" y="T3"/>
                </a:cxn>
                <a:cxn ang="T10">
                  <a:pos x="T4" y="T5"/>
                </a:cxn>
                <a:cxn ang="T11">
                  <a:pos x="T6" y="T7"/>
                </a:cxn>
              </a:cxnLst>
              <a:rect l="T12" t="T13" r="T14" b="T15"/>
              <a:pathLst>
                <a:path w="2" h="2">
                  <a:moveTo>
                    <a:pt x="2" y="2"/>
                  </a:moveTo>
                  <a:lnTo>
                    <a:pt x="0" y="2"/>
                  </a:lnTo>
                  <a:lnTo>
                    <a:pt x="2" y="0"/>
                  </a:lnTo>
                  <a:lnTo>
                    <a:pt x="2" y="2"/>
                  </a:lnTo>
                  <a:close/>
                </a:path>
              </a:pathLst>
            </a:custGeom>
            <a:noFill/>
            <a:ln w="3175">
              <a:solidFill>
                <a:schemeClr val="bg1"/>
              </a:solidFill>
              <a:prstDash val="sysDot"/>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lang="de-DE" sz="2400">
                <a:solidFill>
                  <a:srgbClr val="000000"/>
                </a:solidFill>
                <a:cs typeface="Arial" charset="0"/>
              </a:endParaRPr>
            </a:p>
          </p:txBody>
        </p:sp>
        <p:sp>
          <p:nvSpPr>
            <p:cNvPr id="14868" name="Freeform 2950"/>
            <p:cNvSpPr>
              <a:spLocks/>
            </p:cNvSpPr>
            <p:nvPr/>
          </p:nvSpPr>
          <p:spPr bwMode="auto">
            <a:xfrm>
              <a:off x="6570206" y="3504650"/>
              <a:ext cx="28807" cy="10475"/>
            </a:xfrm>
            <a:custGeom>
              <a:avLst/>
              <a:gdLst>
                <a:gd name="T0" fmla="*/ 2147483647 w 32"/>
                <a:gd name="T1" fmla="*/ 2147483647 h 12"/>
                <a:gd name="T2" fmla="*/ 2147483647 w 32"/>
                <a:gd name="T3" fmla="*/ 2147483647 h 12"/>
                <a:gd name="T4" fmla="*/ 2147483647 w 32"/>
                <a:gd name="T5" fmla="*/ 2147483647 h 12"/>
                <a:gd name="T6" fmla="*/ 2147483647 w 32"/>
                <a:gd name="T7" fmla="*/ 2147483647 h 12"/>
                <a:gd name="T8" fmla="*/ 2147483647 w 32"/>
                <a:gd name="T9" fmla="*/ 2147483647 h 12"/>
                <a:gd name="T10" fmla="*/ 2147483647 w 32"/>
                <a:gd name="T11" fmla="*/ 2147483647 h 12"/>
                <a:gd name="T12" fmla="*/ 2147483647 w 32"/>
                <a:gd name="T13" fmla="*/ 2147483647 h 12"/>
                <a:gd name="T14" fmla="*/ 2147483647 w 32"/>
                <a:gd name="T15" fmla="*/ 2147483647 h 12"/>
                <a:gd name="T16" fmla="*/ 2147483647 w 32"/>
                <a:gd name="T17" fmla="*/ 2147483647 h 12"/>
                <a:gd name="T18" fmla="*/ 2147483647 w 32"/>
                <a:gd name="T19" fmla="*/ 2147483647 h 12"/>
                <a:gd name="T20" fmla="*/ 2147483647 w 32"/>
                <a:gd name="T21" fmla="*/ 2147483647 h 12"/>
                <a:gd name="T22" fmla="*/ 2147483647 w 32"/>
                <a:gd name="T23" fmla="*/ 2147483647 h 12"/>
                <a:gd name="T24" fmla="*/ 2147483647 w 32"/>
                <a:gd name="T25" fmla="*/ 2147483647 h 12"/>
                <a:gd name="T26" fmla="*/ 2147483647 w 32"/>
                <a:gd name="T27" fmla="*/ 2147483647 h 12"/>
                <a:gd name="T28" fmla="*/ 2147483647 w 32"/>
                <a:gd name="T29" fmla="*/ 2147483647 h 12"/>
                <a:gd name="T30" fmla="*/ 2147483647 w 32"/>
                <a:gd name="T31" fmla="*/ 2147483647 h 12"/>
                <a:gd name="T32" fmla="*/ 2147483647 w 32"/>
                <a:gd name="T33" fmla="*/ 2147483647 h 12"/>
                <a:gd name="T34" fmla="*/ 2147483647 w 32"/>
                <a:gd name="T35" fmla="*/ 2147483647 h 12"/>
                <a:gd name="T36" fmla="*/ 2147483647 w 32"/>
                <a:gd name="T37" fmla="*/ 2147483647 h 12"/>
                <a:gd name="T38" fmla="*/ 2147483647 w 32"/>
                <a:gd name="T39" fmla="*/ 2147483647 h 12"/>
                <a:gd name="T40" fmla="*/ 0 w 32"/>
                <a:gd name="T41" fmla="*/ 2147483647 h 12"/>
                <a:gd name="T42" fmla="*/ 0 w 32"/>
                <a:gd name="T43" fmla="*/ 2147483647 h 12"/>
                <a:gd name="T44" fmla="*/ 2147483647 w 32"/>
                <a:gd name="T45" fmla="*/ 2147483647 h 12"/>
                <a:gd name="T46" fmla="*/ 2147483647 w 32"/>
                <a:gd name="T47" fmla="*/ 2147483647 h 12"/>
                <a:gd name="T48" fmla="*/ 2147483647 w 32"/>
                <a:gd name="T49" fmla="*/ 2147483647 h 12"/>
                <a:gd name="T50" fmla="*/ 2147483647 w 32"/>
                <a:gd name="T51" fmla="*/ 2147483647 h 12"/>
                <a:gd name="T52" fmla="*/ 2147483647 w 32"/>
                <a:gd name="T53" fmla="*/ 0 h 12"/>
                <a:gd name="T54" fmla="*/ 2147483647 w 32"/>
                <a:gd name="T55" fmla="*/ 0 h 12"/>
                <a:gd name="T56" fmla="*/ 2147483647 w 32"/>
                <a:gd name="T57" fmla="*/ 0 h 12"/>
                <a:gd name="T58" fmla="*/ 2147483647 w 32"/>
                <a:gd name="T59" fmla="*/ 2147483647 h 12"/>
                <a:gd name="T60" fmla="*/ 2147483647 w 32"/>
                <a:gd name="T61" fmla="*/ 2147483647 h 12"/>
                <a:gd name="T62" fmla="*/ 2147483647 w 32"/>
                <a:gd name="T63" fmla="*/ 2147483647 h 12"/>
                <a:gd name="T64" fmla="*/ 2147483647 w 32"/>
                <a:gd name="T65" fmla="*/ 2147483647 h 12"/>
                <a:gd name="T66" fmla="*/ 2147483647 w 32"/>
                <a:gd name="T67" fmla="*/ 2147483647 h 12"/>
                <a:gd name="T68" fmla="*/ 2147483647 w 32"/>
                <a:gd name="T69" fmla="*/ 2147483647 h 12"/>
                <a:gd name="T70" fmla="*/ 2147483647 w 32"/>
                <a:gd name="T71" fmla="*/ 2147483647 h 12"/>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w 32"/>
                <a:gd name="T109" fmla="*/ 0 h 12"/>
                <a:gd name="T110" fmla="*/ 32 w 32"/>
                <a:gd name="T111" fmla="*/ 12 h 12"/>
              </a:gdLst>
              <a:ahLst/>
              <a:cxnLst>
                <a:cxn ang="T72">
                  <a:pos x="T0" y="T1"/>
                </a:cxn>
                <a:cxn ang="T73">
                  <a:pos x="T2" y="T3"/>
                </a:cxn>
                <a:cxn ang="T74">
                  <a:pos x="T4" y="T5"/>
                </a:cxn>
                <a:cxn ang="T75">
                  <a:pos x="T6" y="T7"/>
                </a:cxn>
                <a:cxn ang="T76">
                  <a:pos x="T8" y="T9"/>
                </a:cxn>
                <a:cxn ang="T77">
                  <a:pos x="T10" y="T11"/>
                </a:cxn>
                <a:cxn ang="T78">
                  <a:pos x="T12" y="T13"/>
                </a:cxn>
                <a:cxn ang="T79">
                  <a:pos x="T14" y="T15"/>
                </a:cxn>
                <a:cxn ang="T80">
                  <a:pos x="T16" y="T17"/>
                </a:cxn>
                <a:cxn ang="T81">
                  <a:pos x="T18" y="T19"/>
                </a:cxn>
                <a:cxn ang="T82">
                  <a:pos x="T20" y="T21"/>
                </a:cxn>
                <a:cxn ang="T83">
                  <a:pos x="T22" y="T23"/>
                </a:cxn>
                <a:cxn ang="T84">
                  <a:pos x="T24" y="T25"/>
                </a:cxn>
                <a:cxn ang="T85">
                  <a:pos x="T26" y="T27"/>
                </a:cxn>
                <a:cxn ang="T86">
                  <a:pos x="T28" y="T29"/>
                </a:cxn>
                <a:cxn ang="T87">
                  <a:pos x="T30" y="T31"/>
                </a:cxn>
                <a:cxn ang="T88">
                  <a:pos x="T32" y="T33"/>
                </a:cxn>
                <a:cxn ang="T89">
                  <a:pos x="T34" y="T35"/>
                </a:cxn>
                <a:cxn ang="T90">
                  <a:pos x="T36" y="T37"/>
                </a:cxn>
                <a:cxn ang="T91">
                  <a:pos x="T38" y="T39"/>
                </a:cxn>
                <a:cxn ang="T92">
                  <a:pos x="T40" y="T41"/>
                </a:cxn>
                <a:cxn ang="T93">
                  <a:pos x="T42" y="T43"/>
                </a:cxn>
                <a:cxn ang="T94">
                  <a:pos x="T44" y="T45"/>
                </a:cxn>
                <a:cxn ang="T95">
                  <a:pos x="T46" y="T47"/>
                </a:cxn>
                <a:cxn ang="T96">
                  <a:pos x="T48" y="T49"/>
                </a:cxn>
                <a:cxn ang="T97">
                  <a:pos x="T50" y="T51"/>
                </a:cxn>
                <a:cxn ang="T98">
                  <a:pos x="T52" y="T53"/>
                </a:cxn>
                <a:cxn ang="T99">
                  <a:pos x="T54" y="T55"/>
                </a:cxn>
                <a:cxn ang="T100">
                  <a:pos x="T56" y="T57"/>
                </a:cxn>
                <a:cxn ang="T101">
                  <a:pos x="T58" y="T59"/>
                </a:cxn>
                <a:cxn ang="T102">
                  <a:pos x="T60" y="T61"/>
                </a:cxn>
                <a:cxn ang="T103">
                  <a:pos x="T62" y="T63"/>
                </a:cxn>
                <a:cxn ang="T104">
                  <a:pos x="T64" y="T65"/>
                </a:cxn>
                <a:cxn ang="T105">
                  <a:pos x="T66" y="T67"/>
                </a:cxn>
                <a:cxn ang="T106">
                  <a:pos x="T68" y="T69"/>
                </a:cxn>
                <a:cxn ang="T107">
                  <a:pos x="T70" y="T71"/>
                </a:cxn>
              </a:cxnLst>
              <a:rect l="T108" t="T109" r="T110" b="T111"/>
              <a:pathLst>
                <a:path w="32" h="12">
                  <a:moveTo>
                    <a:pt x="28" y="4"/>
                  </a:moveTo>
                  <a:lnTo>
                    <a:pt x="30" y="4"/>
                  </a:lnTo>
                  <a:lnTo>
                    <a:pt x="32" y="6"/>
                  </a:lnTo>
                  <a:lnTo>
                    <a:pt x="30" y="6"/>
                  </a:lnTo>
                  <a:lnTo>
                    <a:pt x="28" y="8"/>
                  </a:lnTo>
                  <a:lnTo>
                    <a:pt x="26" y="6"/>
                  </a:lnTo>
                  <a:lnTo>
                    <a:pt x="24" y="6"/>
                  </a:lnTo>
                  <a:lnTo>
                    <a:pt x="20" y="8"/>
                  </a:lnTo>
                  <a:lnTo>
                    <a:pt x="18" y="8"/>
                  </a:lnTo>
                  <a:lnTo>
                    <a:pt x="18" y="10"/>
                  </a:lnTo>
                  <a:lnTo>
                    <a:pt x="16" y="12"/>
                  </a:lnTo>
                  <a:lnTo>
                    <a:pt x="14" y="12"/>
                  </a:lnTo>
                  <a:lnTo>
                    <a:pt x="14" y="10"/>
                  </a:lnTo>
                  <a:lnTo>
                    <a:pt x="12" y="10"/>
                  </a:lnTo>
                  <a:lnTo>
                    <a:pt x="10" y="10"/>
                  </a:lnTo>
                  <a:lnTo>
                    <a:pt x="8" y="12"/>
                  </a:lnTo>
                  <a:lnTo>
                    <a:pt x="6" y="10"/>
                  </a:lnTo>
                  <a:lnTo>
                    <a:pt x="4" y="12"/>
                  </a:lnTo>
                  <a:lnTo>
                    <a:pt x="2" y="12"/>
                  </a:lnTo>
                  <a:lnTo>
                    <a:pt x="2" y="10"/>
                  </a:lnTo>
                  <a:lnTo>
                    <a:pt x="0" y="8"/>
                  </a:lnTo>
                  <a:lnTo>
                    <a:pt x="0" y="6"/>
                  </a:lnTo>
                  <a:lnTo>
                    <a:pt x="2" y="4"/>
                  </a:lnTo>
                  <a:lnTo>
                    <a:pt x="8" y="2"/>
                  </a:lnTo>
                  <a:lnTo>
                    <a:pt x="10" y="2"/>
                  </a:lnTo>
                  <a:lnTo>
                    <a:pt x="12" y="2"/>
                  </a:lnTo>
                  <a:lnTo>
                    <a:pt x="16" y="0"/>
                  </a:lnTo>
                  <a:lnTo>
                    <a:pt x="18" y="0"/>
                  </a:lnTo>
                  <a:lnTo>
                    <a:pt x="22" y="0"/>
                  </a:lnTo>
                  <a:lnTo>
                    <a:pt x="22" y="2"/>
                  </a:lnTo>
                  <a:lnTo>
                    <a:pt x="22" y="4"/>
                  </a:lnTo>
                  <a:lnTo>
                    <a:pt x="24" y="4"/>
                  </a:lnTo>
                  <a:lnTo>
                    <a:pt x="24" y="6"/>
                  </a:lnTo>
                  <a:lnTo>
                    <a:pt x="26" y="6"/>
                  </a:lnTo>
                  <a:lnTo>
                    <a:pt x="26" y="4"/>
                  </a:lnTo>
                  <a:lnTo>
                    <a:pt x="28" y="4"/>
                  </a:lnTo>
                  <a:close/>
                </a:path>
              </a:pathLst>
            </a:custGeom>
            <a:solidFill>
              <a:srgbClr val="E36120"/>
            </a:solidFill>
            <a:ln w="3175">
              <a:solidFill>
                <a:schemeClr val="bg1"/>
              </a:solidFill>
              <a:prstDash val="sysDot"/>
              <a:round/>
              <a:headEnd/>
              <a:tailEnd/>
            </a:ln>
          </p:spPr>
          <p:txBody>
            <a:bodyPr/>
            <a:lstStyle/>
            <a:p>
              <a:pPr fontAlgn="base">
                <a:spcBef>
                  <a:spcPct val="0"/>
                </a:spcBef>
                <a:spcAft>
                  <a:spcPct val="0"/>
                </a:spcAft>
              </a:pPr>
              <a:endParaRPr lang="de-DE" sz="2400">
                <a:solidFill>
                  <a:srgbClr val="000000"/>
                </a:solidFill>
                <a:cs typeface="Arial" charset="0"/>
              </a:endParaRPr>
            </a:p>
          </p:txBody>
        </p:sp>
        <p:sp>
          <p:nvSpPr>
            <p:cNvPr id="14869" name="Freeform 2951"/>
            <p:cNvSpPr>
              <a:spLocks/>
            </p:cNvSpPr>
            <p:nvPr/>
          </p:nvSpPr>
          <p:spPr bwMode="auto">
            <a:xfrm>
              <a:off x="6699835" y="3557025"/>
              <a:ext cx="2619" cy="3929"/>
            </a:xfrm>
            <a:custGeom>
              <a:avLst/>
              <a:gdLst>
                <a:gd name="T0" fmla="*/ 0 w 4"/>
                <a:gd name="T1" fmla="*/ 2147483647 h 4"/>
                <a:gd name="T2" fmla="*/ 0 w 4"/>
                <a:gd name="T3" fmla="*/ 2147483647 h 4"/>
                <a:gd name="T4" fmla="*/ 2147483647 w 4"/>
                <a:gd name="T5" fmla="*/ 0 h 4"/>
                <a:gd name="T6" fmla="*/ 2147483647 w 4"/>
                <a:gd name="T7" fmla="*/ 0 h 4"/>
                <a:gd name="T8" fmla="*/ 2147483647 w 4"/>
                <a:gd name="T9" fmla="*/ 2147483647 h 4"/>
                <a:gd name="T10" fmla="*/ 2147483647 w 4"/>
                <a:gd name="T11" fmla="*/ 2147483647 h 4"/>
                <a:gd name="T12" fmla="*/ 2147483647 w 4"/>
                <a:gd name="T13" fmla="*/ 2147483647 h 4"/>
                <a:gd name="T14" fmla="*/ 0 w 4"/>
                <a:gd name="T15" fmla="*/ 2147483647 h 4"/>
                <a:gd name="T16" fmla="*/ 0 60000 65536"/>
                <a:gd name="T17" fmla="*/ 0 60000 65536"/>
                <a:gd name="T18" fmla="*/ 0 60000 65536"/>
                <a:gd name="T19" fmla="*/ 0 60000 65536"/>
                <a:gd name="T20" fmla="*/ 0 60000 65536"/>
                <a:gd name="T21" fmla="*/ 0 60000 65536"/>
                <a:gd name="T22" fmla="*/ 0 60000 65536"/>
                <a:gd name="T23" fmla="*/ 0 60000 65536"/>
                <a:gd name="T24" fmla="*/ 0 w 4"/>
                <a:gd name="T25" fmla="*/ 0 h 4"/>
                <a:gd name="T26" fmla="*/ 4 w 4"/>
                <a:gd name="T27" fmla="*/ 4 h 4"/>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4" h="4">
                  <a:moveTo>
                    <a:pt x="0" y="4"/>
                  </a:moveTo>
                  <a:lnTo>
                    <a:pt x="0" y="2"/>
                  </a:lnTo>
                  <a:lnTo>
                    <a:pt x="2" y="0"/>
                  </a:lnTo>
                  <a:lnTo>
                    <a:pt x="4" y="0"/>
                  </a:lnTo>
                  <a:lnTo>
                    <a:pt x="4" y="2"/>
                  </a:lnTo>
                  <a:lnTo>
                    <a:pt x="2" y="2"/>
                  </a:lnTo>
                  <a:lnTo>
                    <a:pt x="2" y="4"/>
                  </a:lnTo>
                  <a:lnTo>
                    <a:pt x="0" y="4"/>
                  </a:lnTo>
                  <a:close/>
                </a:path>
              </a:pathLst>
            </a:custGeom>
            <a:noFill/>
            <a:ln w="3175">
              <a:solidFill>
                <a:schemeClr val="bg1"/>
              </a:solidFill>
              <a:prstDash val="sysDot"/>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lang="de-DE" sz="2400">
                <a:solidFill>
                  <a:srgbClr val="000000"/>
                </a:solidFill>
                <a:cs typeface="Arial" charset="0"/>
              </a:endParaRPr>
            </a:p>
          </p:txBody>
        </p:sp>
        <p:sp>
          <p:nvSpPr>
            <p:cNvPr id="14870" name="Freeform 2952"/>
            <p:cNvSpPr>
              <a:spLocks/>
            </p:cNvSpPr>
            <p:nvPr/>
          </p:nvSpPr>
          <p:spPr bwMode="auto">
            <a:xfrm>
              <a:off x="6694598" y="3560953"/>
              <a:ext cx="5238" cy="3929"/>
            </a:xfrm>
            <a:custGeom>
              <a:avLst/>
              <a:gdLst>
                <a:gd name="T0" fmla="*/ 2147483647 w 6"/>
                <a:gd name="T1" fmla="*/ 2147483647 h 4"/>
                <a:gd name="T2" fmla="*/ 2147483647 w 6"/>
                <a:gd name="T3" fmla="*/ 2147483647 h 4"/>
                <a:gd name="T4" fmla="*/ 2147483647 w 6"/>
                <a:gd name="T5" fmla="*/ 2147483647 h 4"/>
                <a:gd name="T6" fmla="*/ 0 w 6"/>
                <a:gd name="T7" fmla="*/ 2147483647 h 4"/>
                <a:gd name="T8" fmla="*/ 2147483647 w 6"/>
                <a:gd name="T9" fmla="*/ 0 h 4"/>
                <a:gd name="T10" fmla="*/ 2147483647 w 6"/>
                <a:gd name="T11" fmla="*/ 0 h 4"/>
                <a:gd name="T12" fmla="*/ 2147483647 w 6"/>
                <a:gd name="T13" fmla="*/ 0 h 4"/>
                <a:gd name="T14" fmla="*/ 2147483647 w 6"/>
                <a:gd name="T15" fmla="*/ 2147483647 h 4"/>
                <a:gd name="T16" fmla="*/ 2147483647 w 6"/>
                <a:gd name="T17" fmla="*/ 2147483647 h 4"/>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6"/>
                <a:gd name="T28" fmla="*/ 0 h 4"/>
                <a:gd name="T29" fmla="*/ 6 w 6"/>
                <a:gd name="T30" fmla="*/ 4 h 4"/>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6" h="4">
                  <a:moveTo>
                    <a:pt x="4" y="4"/>
                  </a:moveTo>
                  <a:lnTo>
                    <a:pt x="4" y="2"/>
                  </a:lnTo>
                  <a:lnTo>
                    <a:pt x="2" y="2"/>
                  </a:lnTo>
                  <a:lnTo>
                    <a:pt x="0" y="2"/>
                  </a:lnTo>
                  <a:lnTo>
                    <a:pt x="2" y="0"/>
                  </a:lnTo>
                  <a:lnTo>
                    <a:pt x="4" y="0"/>
                  </a:lnTo>
                  <a:lnTo>
                    <a:pt x="6" y="0"/>
                  </a:lnTo>
                  <a:lnTo>
                    <a:pt x="6" y="2"/>
                  </a:lnTo>
                  <a:lnTo>
                    <a:pt x="4" y="4"/>
                  </a:lnTo>
                  <a:close/>
                </a:path>
              </a:pathLst>
            </a:custGeom>
            <a:noFill/>
            <a:ln w="3175">
              <a:solidFill>
                <a:schemeClr val="bg1"/>
              </a:solidFill>
              <a:prstDash val="sysDot"/>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lang="de-DE" sz="2400">
                <a:solidFill>
                  <a:srgbClr val="000000"/>
                </a:solidFill>
                <a:cs typeface="Arial" charset="0"/>
              </a:endParaRPr>
            </a:p>
          </p:txBody>
        </p:sp>
        <p:sp>
          <p:nvSpPr>
            <p:cNvPr id="14871" name="Freeform 2953"/>
            <p:cNvSpPr>
              <a:spLocks/>
            </p:cNvSpPr>
            <p:nvPr/>
          </p:nvSpPr>
          <p:spPr bwMode="auto">
            <a:xfrm>
              <a:off x="6714239" y="3567500"/>
              <a:ext cx="2619" cy="1310"/>
            </a:xfrm>
            <a:custGeom>
              <a:avLst/>
              <a:gdLst>
                <a:gd name="T0" fmla="*/ 2147483647 w 4"/>
                <a:gd name="T1" fmla="*/ 0 h 1588"/>
                <a:gd name="T2" fmla="*/ 0 w 4"/>
                <a:gd name="T3" fmla="*/ 0 h 1588"/>
                <a:gd name="T4" fmla="*/ 2147483647 w 4"/>
                <a:gd name="T5" fmla="*/ 0 h 1588"/>
                <a:gd name="T6" fmla="*/ 2147483647 w 4"/>
                <a:gd name="T7" fmla="*/ 0 h 1588"/>
                <a:gd name="T8" fmla="*/ 2147483647 w 4"/>
                <a:gd name="T9" fmla="*/ 0 h 1588"/>
                <a:gd name="T10" fmla="*/ 0 60000 65536"/>
                <a:gd name="T11" fmla="*/ 0 60000 65536"/>
                <a:gd name="T12" fmla="*/ 0 60000 65536"/>
                <a:gd name="T13" fmla="*/ 0 60000 65536"/>
                <a:gd name="T14" fmla="*/ 0 60000 65536"/>
                <a:gd name="T15" fmla="*/ 0 w 4"/>
                <a:gd name="T16" fmla="*/ 0 h 1588"/>
                <a:gd name="T17" fmla="*/ 4 w 4"/>
                <a:gd name="T18" fmla="*/ 1588 h 1588"/>
              </a:gdLst>
              <a:ahLst/>
              <a:cxnLst>
                <a:cxn ang="T10">
                  <a:pos x="T0" y="T1"/>
                </a:cxn>
                <a:cxn ang="T11">
                  <a:pos x="T2" y="T3"/>
                </a:cxn>
                <a:cxn ang="T12">
                  <a:pos x="T4" y="T5"/>
                </a:cxn>
                <a:cxn ang="T13">
                  <a:pos x="T6" y="T7"/>
                </a:cxn>
                <a:cxn ang="T14">
                  <a:pos x="T8" y="T9"/>
                </a:cxn>
              </a:cxnLst>
              <a:rect l="T15" t="T16" r="T17" b="T18"/>
              <a:pathLst>
                <a:path w="4" h="1588">
                  <a:moveTo>
                    <a:pt x="2" y="0"/>
                  </a:moveTo>
                  <a:lnTo>
                    <a:pt x="0" y="0"/>
                  </a:lnTo>
                  <a:lnTo>
                    <a:pt x="2" y="0"/>
                  </a:lnTo>
                  <a:lnTo>
                    <a:pt x="4" y="0"/>
                  </a:lnTo>
                  <a:lnTo>
                    <a:pt x="2" y="0"/>
                  </a:lnTo>
                  <a:close/>
                </a:path>
              </a:pathLst>
            </a:custGeom>
            <a:noFill/>
            <a:ln w="3175">
              <a:solidFill>
                <a:schemeClr val="bg1"/>
              </a:solidFill>
              <a:prstDash val="sysDot"/>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lang="de-DE" sz="2400">
                <a:solidFill>
                  <a:srgbClr val="000000"/>
                </a:solidFill>
                <a:cs typeface="Arial" charset="0"/>
              </a:endParaRPr>
            </a:p>
          </p:txBody>
        </p:sp>
        <p:sp>
          <p:nvSpPr>
            <p:cNvPr id="14872" name="Freeform 2954"/>
            <p:cNvSpPr>
              <a:spLocks/>
            </p:cNvSpPr>
            <p:nvPr/>
          </p:nvSpPr>
          <p:spPr bwMode="auto">
            <a:xfrm>
              <a:off x="6719476" y="3579284"/>
              <a:ext cx="2619" cy="1310"/>
            </a:xfrm>
            <a:custGeom>
              <a:avLst/>
              <a:gdLst>
                <a:gd name="T0" fmla="*/ 0 w 2"/>
                <a:gd name="T1" fmla="*/ 2147483647 h 2"/>
                <a:gd name="T2" fmla="*/ 2147483647 w 2"/>
                <a:gd name="T3" fmla="*/ 0 h 2"/>
                <a:gd name="T4" fmla="*/ 2147483647 w 2"/>
                <a:gd name="T5" fmla="*/ 2147483647 h 2"/>
                <a:gd name="T6" fmla="*/ 0 w 2"/>
                <a:gd name="T7" fmla="*/ 2147483647 h 2"/>
                <a:gd name="T8" fmla="*/ 0 60000 65536"/>
                <a:gd name="T9" fmla="*/ 0 60000 65536"/>
                <a:gd name="T10" fmla="*/ 0 60000 65536"/>
                <a:gd name="T11" fmla="*/ 0 60000 65536"/>
                <a:gd name="T12" fmla="*/ 0 w 2"/>
                <a:gd name="T13" fmla="*/ 0 h 2"/>
                <a:gd name="T14" fmla="*/ 2 w 2"/>
                <a:gd name="T15" fmla="*/ 2 h 2"/>
              </a:gdLst>
              <a:ahLst/>
              <a:cxnLst>
                <a:cxn ang="T8">
                  <a:pos x="T0" y="T1"/>
                </a:cxn>
                <a:cxn ang="T9">
                  <a:pos x="T2" y="T3"/>
                </a:cxn>
                <a:cxn ang="T10">
                  <a:pos x="T4" y="T5"/>
                </a:cxn>
                <a:cxn ang="T11">
                  <a:pos x="T6" y="T7"/>
                </a:cxn>
              </a:cxnLst>
              <a:rect l="T12" t="T13" r="T14" b="T15"/>
              <a:pathLst>
                <a:path w="2" h="2">
                  <a:moveTo>
                    <a:pt x="0" y="2"/>
                  </a:moveTo>
                  <a:lnTo>
                    <a:pt x="2" y="0"/>
                  </a:lnTo>
                  <a:lnTo>
                    <a:pt x="2" y="2"/>
                  </a:lnTo>
                  <a:lnTo>
                    <a:pt x="0" y="2"/>
                  </a:lnTo>
                  <a:close/>
                </a:path>
              </a:pathLst>
            </a:custGeom>
            <a:noFill/>
            <a:ln w="3175">
              <a:solidFill>
                <a:schemeClr val="bg1"/>
              </a:solidFill>
              <a:prstDash val="sysDot"/>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lang="de-DE" sz="2400">
                <a:solidFill>
                  <a:srgbClr val="000000"/>
                </a:solidFill>
                <a:cs typeface="Arial" charset="0"/>
              </a:endParaRPr>
            </a:p>
          </p:txBody>
        </p:sp>
        <p:sp>
          <p:nvSpPr>
            <p:cNvPr id="14873" name="Freeform 2955"/>
            <p:cNvSpPr>
              <a:spLocks/>
            </p:cNvSpPr>
            <p:nvPr/>
          </p:nvSpPr>
          <p:spPr bwMode="auto">
            <a:xfrm>
              <a:off x="6722095" y="3579284"/>
              <a:ext cx="0" cy="1310"/>
            </a:xfrm>
            <a:custGeom>
              <a:avLst/>
              <a:gdLst>
                <a:gd name="T0" fmla="*/ 2147483647 h 2"/>
                <a:gd name="T1" fmla="*/ 0 h 2"/>
                <a:gd name="T2" fmla="*/ 2147483647 h 2"/>
                <a:gd name="T3" fmla="*/ 0 60000 65536"/>
                <a:gd name="T4" fmla="*/ 0 60000 65536"/>
                <a:gd name="T5" fmla="*/ 0 60000 65536"/>
                <a:gd name="T6" fmla="*/ 0 h 2"/>
                <a:gd name="T7" fmla="*/ 2 h 2"/>
              </a:gdLst>
              <a:ahLst/>
              <a:cxnLst>
                <a:cxn ang="T3">
                  <a:pos x="0" y="T0"/>
                </a:cxn>
                <a:cxn ang="T4">
                  <a:pos x="0" y="T1"/>
                </a:cxn>
                <a:cxn ang="T5">
                  <a:pos x="0" y="T2"/>
                </a:cxn>
              </a:cxnLst>
              <a:rect l="0" t="T6" r="0" b="T7"/>
              <a:pathLst>
                <a:path h="2">
                  <a:moveTo>
                    <a:pt x="0" y="2"/>
                  </a:moveTo>
                  <a:lnTo>
                    <a:pt x="0" y="0"/>
                  </a:lnTo>
                  <a:lnTo>
                    <a:pt x="0" y="2"/>
                  </a:lnTo>
                  <a:close/>
                </a:path>
              </a:pathLst>
            </a:custGeom>
            <a:noFill/>
            <a:ln w="3175">
              <a:solidFill>
                <a:schemeClr val="bg1"/>
              </a:solidFill>
              <a:prstDash val="sysDot"/>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lang="de-DE" sz="2400">
                <a:solidFill>
                  <a:srgbClr val="000000"/>
                </a:solidFill>
                <a:cs typeface="Arial" charset="0"/>
              </a:endParaRPr>
            </a:p>
          </p:txBody>
        </p:sp>
        <p:sp>
          <p:nvSpPr>
            <p:cNvPr id="14874" name="Freeform 2956"/>
            <p:cNvSpPr>
              <a:spLocks/>
            </p:cNvSpPr>
            <p:nvPr/>
          </p:nvSpPr>
          <p:spPr bwMode="auto">
            <a:xfrm>
              <a:off x="6654007" y="3581904"/>
              <a:ext cx="7856" cy="11785"/>
            </a:xfrm>
            <a:custGeom>
              <a:avLst/>
              <a:gdLst>
                <a:gd name="T0" fmla="*/ 0 w 10"/>
                <a:gd name="T1" fmla="*/ 2147483647 h 14"/>
                <a:gd name="T2" fmla="*/ 0 w 10"/>
                <a:gd name="T3" fmla="*/ 2147483647 h 14"/>
                <a:gd name="T4" fmla="*/ 2147483647 w 10"/>
                <a:gd name="T5" fmla="*/ 2147483647 h 14"/>
                <a:gd name="T6" fmla="*/ 2147483647 w 10"/>
                <a:gd name="T7" fmla="*/ 2147483647 h 14"/>
                <a:gd name="T8" fmla="*/ 2147483647 w 10"/>
                <a:gd name="T9" fmla="*/ 2147483647 h 14"/>
                <a:gd name="T10" fmla="*/ 2147483647 w 10"/>
                <a:gd name="T11" fmla="*/ 2147483647 h 14"/>
                <a:gd name="T12" fmla="*/ 2147483647 w 10"/>
                <a:gd name="T13" fmla="*/ 2147483647 h 14"/>
                <a:gd name="T14" fmla="*/ 2147483647 w 10"/>
                <a:gd name="T15" fmla="*/ 0 h 14"/>
                <a:gd name="T16" fmla="*/ 2147483647 w 10"/>
                <a:gd name="T17" fmla="*/ 0 h 14"/>
                <a:gd name="T18" fmla="*/ 2147483647 w 10"/>
                <a:gd name="T19" fmla="*/ 2147483647 h 14"/>
                <a:gd name="T20" fmla="*/ 2147483647 w 10"/>
                <a:gd name="T21" fmla="*/ 2147483647 h 14"/>
                <a:gd name="T22" fmla="*/ 2147483647 w 10"/>
                <a:gd name="T23" fmla="*/ 2147483647 h 14"/>
                <a:gd name="T24" fmla="*/ 2147483647 w 10"/>
                <a:gd name="T25" fmla="*/ 2147483647 h 14"/>
                <a:gd name="T26" fmla="*/ 2147483647 w 10"/>
                <a:gd name="T27" fmla="*/ 2147483647 h 14"/>
                <a:gd name="T28" fmla="*/ 2147483647 w 10"/>
                <a:gd name="T29" fmla="*/ 2147483647 h 14"/>
                <a:gd name="T30" fmla="*/ 0 w 10"/>
                <a:gd name="T31" fmla="*/ 2147483647 h 14"/>
                <a:gd name="T32" fmla="*/ 0 w 10"/>
                <a:gd name="T33" fmla="*/ 2147483647 h 14"/>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10"/>
                <a:gd name="T52" fmla="*/ 0 h 14"/>
                <a:gd name="T53" fmla="*/ 10 w 10"/>
                <a:gd name="T54" fmla="*/ 14 h 14"/>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10" h="14">
                  <a:moveTo>
                    <a:pt x="0" y="14"/>
                  </a:moveTo>
                  <a:lnTo>
                    <a:pt x="0" y="12"/>
                  </a:lnTo>
                  <a:lnTo>
                    <a:pt x="2" y="10"/>
                  </a:lnTo>
                  <a:lnTo>
                    <a:pt x="2" y="8"/>
                  </a:lnTo>
                  <a:lnTo>
                    <a:pt x="4" y="4"/>
                  </a:lnTo>
                  <a:lnTo>
                    <a:pt x="6" y="2"/>
                  </a:lnTo>
                  <a:lnTo>
                    <a:pt x="8" y="2"/>
                  </a:lnTo>
                  <a:lnTo>
                    <a:pt x="8" y="0"/>
                  </a:lnTo>
                  <a:lnTo>
                    <a:pt x="10" y="0"/>
                  </a:lnTo>
                  <a:lnTo>
                    <a:pt x="10" y="2"/>
                  </a:lnTo>
                  <a:lnTo>
                    <a:pt x="8" y="6"/>
                  </a:lnTo>
                  <a:lnTo>
                    <a:pt x="8" y="8"/>
                  </a:lnTo>
                  <a:lnTo>
                    <a:pt x="6" y="10"/>
                  </a:lnTo>
                  <a:lnTo>
                    <a:pt x="4" y="12"/>
                  </a:lnTo>
                  <a:lnTo>
                    <a:pt x="2" y="12"/>
                  </a:lnTo>
                  <a:lnTo>
                    <a:pt x="0" y="12"/>
                  </a:lnTo>
                  <a:lnTo>
                    <a:pt x="0" y="14"/>
                  </a:lnTo>
                  <a:close/>
                </a:path>
              </a:pathLst>
            </a:custGeom>
            <a:solidFill>
              <a:srgbClr val="E36120"/>
            </a:solidFill>
            <a:ln w="3175">
              <a:solidFill>
                <a:schemeClr val="bg1"/>
              </a:solidFill>
              <a:prstDash val="sysDot"/>
              <a:round/>
              <a:headEnd/>
              <a:tailEnd/>
            </a:ln>
          </p:spPr>
          <p:txBody>
            <a:bodyPr/>
            <a:lstStyle/>
            <a:p>
              <a:pPr fontAlgn="base">
                <a:spcBef>
                  <a:spcPct val="0"/>
                </a:spcBef>
                <a:spcAft>
                  <a:spcPct val="0"/>
                </a:spcAft>
              </a:pPr>
              <a:endParaRPr lang="de-DE" sz="2400">
                <a:solidFill>
                  <a:srgbClr val="000000"/>
                </a:solidFill>
                <a:cs typeface="Arial" charset="0"/>
              </a:endParaRPr>
            </a:p>
          </p:txBody>
        </p:sp>
        <p:sp>
          <p:nvSpPr>
            <p:cNvPr id="14875" name="Freeform 2957"/>
            <p:cNvSpPr>
              <a:spLocks/>
            </p:cNvSpPr>
            <p:nvPr/>
          </p:nvSpPr>
          <p:spPr bwMode="auto">
            <a:xfrm>
              <a:off x="6723404" y="3585832"/>
              <a:ext cx="9166" cy="10475"/>
            </a:xfrm>
            <a:custGeom>
              <a:avLst/>
              <a:gdLst>
                <a:gd name="T0" fmla="*/ 2147483647 w 10"/>
                <a:gd name="T1" fmla="*/ 2147483647 h 12"/>
                <a:gd name="T2" fmla="*/ 0 w 10"/>
                <a:gd name="T3" fmla="*/ 2147483647 h 12"/>
                <a:gd name="T4" fmla="*/ 2147483647 w 10"/>
                <a:gd name="T5" fmla="*/ 2147483647 h 12"/>
                <a:gd name="T6" fmla="*/ 2147483647 w 10"/>
                <a:gd name="T7" fmla="*/ 2147483647 h 12"/>
                <a:gd name="T8" fmla="*/ 2147483647 w 10"/>
                <a:gd name="T9" fmla="*/ 2147483647 h 12"/>
                <a:gd name="T10" fmla="*/ 0 w 10"/>
                <a:gd name="T11" fmla="*/ 2147483647 h 12"/>
                <a:gd name="T12" fmla="*/ 2147483647 w 10"/>
                <a:gd name="T13" fmla="*/ 2147483647 h 12"/>
                <a:gd name="T14" fmla="*/ 2147483647 w 10"/>
                <a:gd name="T15" fmla="*/ 0 h 12"/>
                <a:gd name="T16" fmla="*/ 2147483647 w 10"/>
                <a:gd name="T17" fmla="*/ 0 h 12"/>
                <a:gd name="T18" fmla="*/ 2147483647 w 10"/>
                <a:gd name="T19" fmla="*/ 2147483647 h 12"/>
                <a:gd name="T20" fmla="*/ 2147483647 w 10"/>
                <a:gd name="T21" fmla="*/ 2147483647 h 12"/>
                <a:gd name="T22" fmla="*/ 2147483647 w 10"/>
                <a:gd name="T23" fmla="*/ 2147483647 h 12"/>
                <a:gd name="T24" fmla="*/ 2147483647 w 10"/>
                <a:gd name="T25" fmla="*/ 2147483647 h 12"/>
                <a:gd name="T26" fmla="*/ 2147483647 w 10"/>
                <a:gd name="T27" fmla="*/ 2147483647 h 12"/>
                <a:gd name="T28" fmla="*/ 2147483647 w 10"/>
                <a:gd name="T29" fmla="*/ 2147483647 h 12"/>
                <a:gd name="T30" fmla="*/ 2147483647 w 10"/>
                <a:gd name="T31" fmla="*/ 2147483647 h 12"/>
                <a:gd name="T32" fmla="*/ 2147483647 w 10"/>
                <a:gd name="T33" fmla="*/ 2147483647 h 12"/>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10"/>
                <a:gd name="T52" fmla="*/ 0 h 12"/>
                <a:gd name="T53" fmla="*/ 10 w 10"/>
                <a:gd name="T54" fmla="*/ 12 h 12"/>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10" h="12">
                  <a:moveTo>
                    <a:pt x="2" y="12"/>
                  </a:moveTo>
                  <a:lnTo>
                    <a:pt x="0" y="12"/>
                  </a:lnTo>
                  <a:lnTo>
                    <a:pt x="2" y="10"/>
                  </a:lnTo>
                  <a:lnTo>
                    <a:pt x="2" y="6"/>
                  </a:lnTo>
                  <a:lnTo>
                    <a:pt x="2" y="4"/>
                  </a:lnTo>
                  <a:lnTo>
                    <a:pt x="0" y="4"/>
                  </a:lnTo>
                  <a:lnTo>
                    <a:pt x="2" y="2"/>
                  </a:lnTo>
                  <a:lnTo>
                    <a:pt x="4" y="0"/>
                  </a:lnTo>
                  <a:lnTo>
                    <a:pt x="6" y="0"/>
                  </a:lnTo>
                  <a:lnTo>
                    <a:pt x="8" y="2"/>
                  </a:lnTo>
                  <a:lnTo>
                    <a:pt x="8" y="4"/>
                  </a:lnTo>
                  <a:lnTo>
                    <a:pt x="8" y="6"/>
                  </a:lnTo>
                  <a:lnTo>
                    <a:pt x="10" y="6"/>
                  </a:lnTo>
                  <a:lnTo>
                    <a:pt x="8" y="10"/>
                  </a:lnTo>
                  <a:lnTo>
                    <a:pt x="6" y="12"/>
                  </a:lnTo>
                  <a:lnTo>
                    <a:pt x="4" y="12"/>
                  </a:lnTo>
                  <a:lnTo>
                    <a:pt x="2" y="12"/>
                  </a:lnTo>
                  <a:close/>
                </a:path>
              </a:pathLst>
            </a:custGeom>
            <a:noFill/>
            <a:ln w="3175">
              <a:solidFill>
                <a:schemeClr val="bg1"/>
              </a:solidFill>
              <a:prstDash val="sysDot"/>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lang="de-DE" sz="2400">
                <a:solidFill>
                  <a:srgbClr val="000000"/>
                </a:solidFill>
                <a:cs typeface="Arial" charset="0"/>
              </a:endParaRPr>
            </a:p>
          </p:txBody>
        </p:sp>
        <p:sp>
          <p:nvSpPr>
            <p:cNvPr id="14876" name="Freeform 2958"/>
            <p:cNvSpPr>
              <a:spLocks/>
            </p:cNvSpPr>
            <p:nvPr/>
          </p:nvSpPr>
          <p:spPr bwMode="auto">
            <a:xfrm>
              <a:off x="6722095" y="3597616"/>
              <a:ext cx="6547" cy="3929"/>
            </a:xfrm>
            <a:custGeom>
              <a:avLst/>
              <a:gdLst>
                <a:gd name="T0" fmla="*/ 2147483647 w 8"/>
                <a:gd name="T1" fmla="*/ 2147483647 h 4"/>
                <a:gd name="T2" fmla="*/ 2147483647 w 8"/>
                <a:gd name="T3" fmla="*/ 2147483647 h 4"/>
                <a:gd name="T4" fmla="*/ 2147483647 w 8"/>
                <a:gd name="T5" fmla="*/ 2147483647 h 4"/>
                <a:gd name="T6" fmla="*/ 2147483647 w 8"/>
                <a:gd name="T7" fmla="*/ 2147483647 h 4"/>
                <a:gd name="T8" fmla="*/ 2147483647 w 8"/>
                <a:gd name="T9" fmla="*/ 2147483647 h 4"/>
                <a:gd name="T10" fmla="*/ 0 w 8"/>
                <a:gd name="T11" fmla="*/ 2147483647 h 4"/>
                <a:gd name="T12" fmla="*/ 0 w 8"/>
                <a:gd name="T13" fmla="*/ 2147483647 h 4"/>
                <a:gd name="T14" fmla="*/ 2147483647 w 8"/>
                <a:gd name="T15" fmla="*/ 0 h 4"/>
                <a:gd name="T16" fmla="*/ 2147483647 w 8"/>
                <a:gd name="T17" fmla="*/ 0 h 4"/>
                <a:gd name="T18" fmla="*/ 2147483647 w 8"/>
                <a:gd name="T19" fmla="*/ 2147483647 h 4"/>
                <a:gd name="T20" fmla="*/ 2147483647 w 8"/>
                <a:gd name="T21" fmla="*/ 0 h 4"/>
                <a:gd name="T22" fmla="*/ 2147483647 w 8"/>
                <a:gd name="T23" fmla="*/ 0 h 4"/>
                <a:gd name="T24" fmla="*/ 2147483647 w 8"/>
                <a:gd name="T25" fmla="*/ 0 h 4"/>
                <a:gd name="T26" fmla="*/ 2147483647 w 8"/>
                <a:gd name="T27" fmla="*/ 2147483647 h 4"/>
                <a:gd name="T28" fmla="*/ 2147483647 w 8"/>
                <a:gd name="T29" fmla="*/ 2147483647 h 4"/>
                <a:gd name="T30" fmla="*/ 2147483647 w 8"/>
                <a:gd name="T31" fmla="*/ 2147483647 h 4"/>
                <a:gd name="T32" fmla="*/ 2147483647 w 8"/>
                <a:gd name="T33" fmla="*/ 2147483647 h 4"/>
                <a:gd name="T34" fmla="*/ 2147483647 w 8"/>
                <a:gd name="T35" fmla="*/ 2147483647 h 4"/>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8"/>
                <a:gd name="T55" fmla="*/ 0 h 4"/>
                <a:gd name="T56" fmla="*/ 8 w 8"/>
                <a:gd name="T57" fmla="*/ 4 h 4"/>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8" h="4">
                  <a:moveTo>
                    <a:pt x="4" y="4"/>
                  </a:moveTo>
                  <a:lnTo>
                    <a:pt x="6" y="4"/>
                  </a:lnTo>
                  <a:lnTo>
                    <a:pt x="6" y="2"/>
                  </a:lnTo>
                  <a:lnTo>
                    <a:pt x="4" y="2"/>
                  </a:lnTo>
                  <a:lnTo>
                    <a:pt x="2" y="4"/>
                  </a:lnTo>
                  <a:lnTo>
                    <a:pt x="0" y="4"/>
                  </a:lnTo>
                  <a:lnTo>
                    <a:pt x="0" y="2"/>
                  </a:lnTo>
                  <a:lnTo>
                    <a:pt x="2" y="0"/>
                  </a:lnTo>
                  <a:lnTo>
                    <a:pt x="4" y="0"/>
                  </a:lnTo>
                  <a:lnTo>
                    <a:pt x="4" y="2"/>
                  </a:lnTo>
                  <a:lnTo>
                    <a:pt x="4" y="0"/>
                  </a:lnTo>
                  <a:lnTo>
                    <a:pt x="6" y="0"/>
                  </a:lnTo>
                  <a:lnTo>
                    <a:pt x="8" y="0"/>
                  </a:lnTo>
                  <a:lnTo>
                    <a:pt x="8" y="2"/>
                  </a:lnTo>
                  <a:lnTo>
                    <a:pt x="8" y="4"/>
                  </a:lnTo>
                  <a:lnTo>
                    <a:pt x="8" y="2"/>
                  </a:lnTo>
                  <a:lnTo>
                    <a:pt x="6" y="4"/>
                  </a:lnTo>
                  <a:lnTo>
                    <a:pt x="4" y="4"/>
                  </a:lnTo>
                  <a:close/>
                </a:path>
              </a:pathLst>
            </a:custGeom>
            <a:noFill/>
            <a:ln w="3175">
              <a:solidFill>
                <a:schemeClr val="bg1"/>
              </a:solidFill>
              <a:prstDash val="sysDot"/>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lang="de-DE" sz="2400">
                <a:solidFill>
                  <a:srgbClr val="000000"/>
                </a:solidFill>
                <a:cs typeface="Arial" charset="0"/>
              </a:endParaRPr>
            </a:p>
          </p:txBody>
        </p:sp>
        <p:sp>
          <p:nvSpPr>
            <p:cNvPr id="14877" name="Rectangle 2959"/>
            <p:cNvSpPr>
              <a:spLocks noChangeArrowheads="1"/>
            </p:cNvSpPr>
            <p:nvPr/>
          </p:nvSpPr>
          <p:spPr bwMode="auto">
            <a:xfrm>
              <a:off x="6664482" y="3598925"/>
              <a:ext cx="1310" cy="2619"/>
            </a:xfrm>
            <a:prstGeom prst="rect">
              <a:avLst/>
            </a:prstGeom>
            <a:noFill/>
            <a:ln w="3175">
              <a:solidFill>
                <a:schemeClr val="bg1"/>
              </a:solidFill>
              <a:prstDash val="sysDot"/>
              <a:miter lim="800000"/>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lang="de-DE" sz="2400">
                <a:solidFill>
                  <a:srgbClr val="000000"/>
                </a:solidFill>
                <a:cs typeface="Arial" charset="0"/>
              </a:endParaRPr>
            </a:p>
          </p:txBody>
        </p:sp>
        <p:sp>
          <p:nvSpPr>
            <p:cNvPr id="14878" name="Freeform 2960"/>
            <p:cNvSpPr>
              <a:spLocks/>
            </p:cNvSpPr>
            <p:nvPr/>
          </p:nvSpPr>
          <p:spPr bwMode="auto">
            <a:xfrm>
              <a:off x="6661863" y="3598925"/>
              <a:ext cx="2619" cy="2619"/>
            </a:xfrm>
            <a:custGeom>
              <a:avLst/>
              <a:gdLst>
                <a:gd name="T0" fmla="*/ 0 w 2"/>
                <a:gd name="T1" fmla="*/ 2147483647 h 4"/>
                <a:gd name="T2" fmla="*/ 0 w 2"/>
                <a:gd name="T3" fmla="*/ 2147483647 h 4"/>
                <a:gd name="T4" fmla="*/ 0 w 2"/>
                <a:gd name="T5" fmla="*/ 0 h 4"/>
                <a:gd name="T6" fmla="*/ 2147483647 w 2"/>
                <a:gd name="T7" fmla="*/ 0 h 4"/>
                <a:gd name="T8" fmla="*/ 0 w 2"/>
                <a:gd name="T9" fmla="*/ 0 h 4"/>
                <a:gd name="T10" fmla="*/ 0 w 2"/>
                <a:gd name="T11" fmla="*/ 2147483647 h 4"/>
                <a:gd name="T12" fmla="*/ 0 w 2"/>
                <a:gd name="T13" fmla="*/ 2147483647 h 4"/>
                <a:gd name="T14" fmla="*/ 0 60000 65536"/>
                <a:gd name="T15" fmla="*/ 0 60000 65536"/>
                <a:gd name="T16" fmla="*/ 0 60000 65536"/>
                <a:gd name="T17" fmla="*/ 0 60000 65536"/>
                <a:gd name="T18" fmla="*/ 0 60000 65536"/>
                <a:gd name="T19" fmla="*/ 0 60000 65536"/>
                <a:gd name="T20" fmla="*/ 0 60000 65536"/>
                <a:gd name="T21" fmla="*/ 0 w 2"/>
                <a:gd name="T22" fmla="*/ 0 h 4"/>
                <a:gd name="T23" fmla="*/ 2 w 2"/>
                <a:gd name="T24" fmla="*/ 4 h 4"/>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2" h="4">
                  <a:moveTo>
                    <a:pt x="0" y="4"/>
                  </a:moveTo>
                  <a:lnTo>
                    <a:pt x="0" y="2"/>
                  </a:lnTo>
                  <a:lnTo>
                    <a:pt x="0" y="0"/>
                  </a:lnTo>
                  <a:lnTo>
                    <a:pt x="2" y="0"/>
                  </a:lnTo>
                  <a:lnTo>
                    <a:pt x="0" y="0"/>
                  </a:lnTo>
                  <a:lnTo>
                    <a:pt x="0" y="2"/>
                  </a:lnTo>
                  <a:lnTo>
                    <a:pt x="0" y="4"/>
                  </a:lnTo>
                  <a:close/>
                </a:path>
              </a:pathLst>
            </a:custGeom>
            <a:noFill/>
            <a:ln w="3175">
              <a:solidFill>
                <a:schemeClr val="bg1"/>
              </a:solidFill>
              <a:prstDash val="sysDot"/>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lang="de-DE" sz="2400">
                <a:solidFill>
                  <a:srgbClr val="000000"/>
                </a:solidFill>
                <a:cs typeface="Arial" charset="0"/>
              </a:endParaRPr>
            </a:p>
          </p:txBody>
        </p:sp>
        <p:sp>
          <p:nvSpPr>
            <p:cNvPr id="14879" name="Rectangle 2961"/>
            <p:cNvSpPr>
              <a:spLocks noChangeArrowheads="1"/>
            </p:cNvSpPr>
            <p:nvPr/>
          </p:nvSpPr>
          <p:spPr bwMode="auto">
            <a:xfrm>
              <a:off x="6722095" y="3601544"/>
              <a:ext cx="1310" cy="0"/>
            </a:xfrm>
            <a:prstGeom prst="rect">
              <a:avLst/>
            </a:prstGeom>
            <a:solidFill>
              <a:srgbClr val="E36120"/>
            </a:solidFill>
            <a:ln w="3175">
              <a:solidFill>
                <a:schemeClr val="bg1"/>
              </a:solidFill>
              <a:prstDash val="sysDot"/>
              <a:miter lim="800000"/>
              <a:headEnd/>
              <a:tailEnd/>
            </a:ln>
          </p:spPr>
          <p:txBody>
            <a:bodyPr/>
            <a:lstStyle/>
            <a:p>
              <a:pPr fontAlgn="base">
                <a:spcBef>
                  <a:spcPct val="0"/>
                </a:spcBef>
                <a:spcAft>
                  <a:spcPct val="0"/>
                </a:spcAft>
              </a:pPr>
              <a:endParaRPr lang="de-DE" sz="2400">
                <a:solidFill>
                  <a:srgbClr val="000000"/>
                </a:solidFill>
                <a:cs typeface="Arial" charset="0"/>
              </a:endParaRPr>
            </a:p>
          </p:txBody>
        </p:sp>
        <p:sp>
          <p:nvSpPr>
            <p:cNvPr id="14880" name="Freeform 2962"/>
            <p:cNvSpPr>
              <a:spLocks/>
            </p:cNvSpPr>
            <p:nvPr/>
          </p:nvSpPr>
          <p:spPr bwMode="auto">
            <a:xfrm>
              <a:off x="6661863" y="3604164"/>
              <a:ext cx="2619" cy="1310"/>
            </a:xfrm>
            <a:custGeom>
              <a:avLst/>
              <a:gdLst>
                <a:gd name="T0" fmla="*/ 0 w 2"/>
                <a:gd name="T1" fmla="*/ 2147483647 h 2"/>
                <a:gd name="T2" fmla="*/ 0 w 2"/>
                <a:gd name="T3" fmla="*/ 0 h 2"/>
                <a:gd name="T4" fmla="*/ 0 w 2"/>
                <a:gd name="T5" fmla="*/ 0 h 2"/>
                <a:gd name="T6" fmla="*/ 2147483647 w 2"/>
                <a:gd name="T7" fmla="*/ 0 h 2"/>
                <a:gd name="T8" fmla="*/ 2147483647 w 2"/>
                <a:gd name="T9" fmla="*/ 2147483647 h 2"/>
                <a:gd name="T10" fmla="*/ 0 w 2"/>
                <a:gd name="T11" fmla="*/ 2147483647 h 2"/>
                <a:gd name="T12" fmla="*/ 0 w 2"/>
                <a:gd name="T13" fmla="*/ 2147483647 h 2"/>
                <a:gd name="T14" fmla="*/ 0 60000 65536"/>
                <a:gd name="T15" fmla="*/ 0 60000 65536"/>
                <a:gd name="T16" fmla="*/ 0 60000 65536"/>
                <a:gd name="T17" fmla="*/ 0 60000 65536"/>
                <a:gd name="T18" fmla="*/ 0 60000 65536"/>
                <a:gd name="T19" fmla="*/ 0 60000 65536"/>
                <a:gd name="T20" fmla="*/ 0 60000 65536"/>
                <a:gd name="T21" fmla="*/ 0 w 2"/>
                <a:gd name="T22" fmla="*/ 0 h 2"/>
                <a:gd name="T23" fmla="*/ 2 w 2"/>
                <a:gd name="T24" fmla="*/ 2 h 2"/>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2" h="2">
                  <a:moveTo>
                    <a:pt x="0" y="2"/>
                  </a:moveTo>
                  <a:lnTo>
                    <a:pt x="0" y="0"/>
                  </a:lnTo>
                  <a:lnTo>
                    <a:pt x="2" y="0"/>
                  </a:lnTo>
                  <a:lnTo>
                    <a:pt x="2" y="2"/>
                  </a:lnTo>
                  <a:lnTo>
                    <a:pt x="0" y="2"/>
                  </a:lnTo>
                  <a:close/>
                </a:path>
              </a:pathLst>
            </a:custGeom>
            <a:noFill/>
            <a:ln w="3175">
              <a:solidFill>
                <a:schemeClr val="bg1"/>
              </a:solidFill>
              <a:prstDash val="sysDot"/>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lang="de-DE" sz="2400">
                <a:solidFill>
                  <a:srgbClr val="000000"/>
                </a:solidFill>
                <a:cs typeface="Arial" charset="0"/>
              </a:endParaRPr>
            </a:p>
          </p:txBody>
        </p:sp>
        <p:sp>
          <p:nvSpPr>
            <p:cNvPr id="14881" name="Freeform 2963"/>
            <p:cNvSpPr>
              <a:spLocks/>
            </p:cNvSpPr>
            <p:nvPr/>
          </p:nvSpPr>
          <p:spPr bwMode="auto">
            <a:xfrm>
              <a:off x="6642222" y="3605473"/>
              <a:ext cx="77254" cy="56304"/>
            </a:xfrm>
            <a:custGeom>
              <a:avLst/>
              <a:gdLst>
                <a:gd name="T0" fmla="*/ 2147483647 w 84"/>
                <a:gd name="T1" fmla="*/ 2147483647 h 68"/>
                <a:gd name="T2" fmla="*/ 2147483647 w 84"/>
                <a:gd name="T3" fmla="*/ 2147483647 h 68"/>
                <a:gd name="T4" fmla="*/ 2147483647 w 84"/>
                <a:gd name="T5" fmla="*/ 2147483647 h 68"/>
                <a:gd name="T6" fmla="*/ 2147483647 w 84"/>
                <a:gd name="T7" fmla="*/ 2147483647 h 68"/>
                <a:gd name="T8" fmla="*/ 2147483647 w 84"/>
                <a:gd name="T9" fmla="*/ 2147483647 h 68"/>
                <a:gd name="T10" fmla="*/ 2147483647 w 84"/>
                <a:gd name="T11" fmla="*/ 2147483647 h 68"/>
                <a:gd name="T12" fmla="*/ 0 w 84"/>
                <a:gd name="T13" fmla="*/ 2147483647 h 68"/>
                <a:gd name="T14" fmla="*/ 2147483647 w 84"/>
                <a:gd name="T15" fmla="*/ 2147483647 h 68"/>
                <a:gd name="T16" fmla="*/ 2147483647 w 84"/>
                <a:gd name="T17" fmla="*/ 2147483647 h 68"/>
                <a:gd name="T18" fmla="*/ 2147483647 w 84"/>
                <a:gd name="T19" fmla="*/ 2147483647 h 68"/>
                <a:gd name="T20" fmla="*/ 2147483647 w 84"/>
                <a:gd name="T21" fmla="*/ 2147483647 h 68"/>
                <a:gd name="T22" fmla="*/ 2147483647 w 84"/>
                <a:gd name="T23" fmla="*/ 2147483647 h 68"/>
                <a:gd name="T24" fmla="*/ 2147483647 w 84"/>
                <a:gd name="T25" fmla="*/ 2147483647 h 68"/>
                <a:gd name="T26" fmla="*/ 2147483647 w 84"/>
                <a:gd name="T27" fmla="*/ 2147483647 h 68"/>
                <a:gd name="T28" fmla="*/ 2147483647 w 84"/>
                <a:gd name="T29" fmla="*/ 2147483647 h 68"/>
                <a:gd name="T30" fmla="*/ 2147483647 w 84"/>
                <a:gd name="T31" fmla="*/ 2147483647 h 68"/>
                <a:gd name="T32" fmla="*/ 2147483647 w 84"/>
                <a:gd name="T33" fmla="*/ 2147483647 h 68"/>
                <a:gd name="T34" fmla="*/ 2147483647 w 84"/>
                <a:gd name="T35" fmla="*/ 0 h 68"/>
                <a:gd name="T36" fmla="*/ 2147483647 w 84"/>
                <a:gd name="T37" fmla="*/ 2147483647 h 68"/>
                <a:gd name="T38" fmla="*/ 2147483647 w 84"/>
                <a:gd name="T39" fmla="*/ 2147483647 h 68"/>
                <a:gd name="T40" fmla="*/ 2147483647 w 84"/>
                <a:gd name="T41" fmla="*/ 2147483647 h 68"/>
                <a:gd name="T42" fmla="*/ 2147483647 w 84"/>
                <a:gd name="T43" fmla="*/ 2147483647 h 68"/>
                <a:gd name="T44" fmla="*/ 2147483647 w 84"/>
                <a:gd name="T45" fmla="*/ 2147483647 h 68"/>
                <a:gd name="T46" fmla="*/ 2147483647 w 84"/>
                <a:gd name="T47" fmla="*/ 2147483647 h 68"/>
                <a:gd name="T48" fmla="*/ 2147483647 w 84"/>
                <a:gd name="T49" fmla="*/ 2147483647 h 68"/>
                <a:gd name="T50" fmla="*/ 2147483647 w 84"/>
                <a:gd name="T51" fmla="*/ 2147483647 h 68"/>
                <a:gd name="T52" fmla="*/ 2147483647 w 84"/>
                <a:gd name="T53" fmla="*/ 2147483647 h 68"/>
                <a:gd name="T54" fmla="*/ 2147483647 w 84"/>
                <a:gd name="T55" fmla="*/ 2147483647 h 68"/>
                <a:gd name="T56" fmla="*/ 2147483647 w 84"/>
                <a:gd name="T57" fmla="*/ 2147483647 h 68"/>
                <a:gd name="T58" fmla="*/ 2147483647 w 84"/>
                <a:gd name="T59" fmla="*/ 0 h 68"/>
                <a:gd name="T60" fmla="*/ 2147483647 w 84"/>
                <a:gd name="T61" fmla="*/ 2147483647 h 68"/>
                <a:gd name="T62" fmla="*/ 2147483647 w 84"/>
                <a:gd name="T63" fmla="*/ 2147483647 h 68"/>
                <a:gd name="T64" fmla="*/ 2147483647 w 84"/>
                <a:gd name="T65" fmla="*/ 2147483647 h 68"/>
                <a:gd name="T66" fmla="*/ 2147483647 w 84"/>
                <a:gd name="T67" fmla="*/ 2147483647 h 68"/>
                <a:gd name="T68" fmla="*/ 2147483647 w 84"/>
                <a:gd name="T69" fmla="*/ 2147483647 h 68"/>
                <a:gd name="T70" fmla="*/ 2147483647 w 84"/>
                <a:gd name="T71" fmla="*/ 2147483647 h 68"/>
                <a:gd name="T72" fmla="*/ 2147483647 w 84"/>
                <a:gd name="T73" fmla="*/ 2147483647 h 68"/>
                <a:gd name="T74" fmla="*/ 2147483647 w 84"/>
                <a:gd name="T75" fmla="*/ 2147483647 h 68"/>
                <a:gd name="T76" fmla="*/ 2147483647 w 84"/>
                <a:gd name="T77" fmla="*/ 2147483647 h 68"/>
                <a:gd name="T78" fmla="*/ 2147483647 w 84"/>
                <a:gd name="T79" fmla="*/ 2147483647 h 68"/>
                <a:gd name="T80" fmla="*/ 2147483647 w 84"/>
                <a:gd name="T81" fmla="*/ 2147483647 h 68"/>
                <a:gd name="T82" fmla="*/ 2147483647 w 84"/>
                <a:gd name="T83" fmla="*/ 2147483647 h 68"/>
                <a:gd name="T84" fmla="*/ 2147483647 w 84"/>
                <a:gd name="T85" fmla="*/ 2147483647 h 68"/>
                <a:gd name="T86" fmla="*/ 2147483647 w 84"/>
                <a:gd name="T87" fmla="*/ 2147483647 h 68"/>
                <a:gd name="T88" fmla="*/ 2147483647 w 84"/>
                <a:gd name="T89" fmla="*/ 2147483647 h 68"/>
                <a:gd name="T90" fmla="*/ 2147483647 w 84"/>
                <a:gd name="T91" fmla="*/ 2147483647 h 68"/>
                <a:gd name="T92" fmla="*/ 2147483647 w 84"/>
                <a:gd name="T93" fmla="*/ 2147483647 h 68"/>
                <a:gd name="T94" fmla="*/ 2147483647 w 84"/>
                <a:gd name="T95" fmla="*/ 2147483647 h 68"/>
                <a:gd name="T96" fmla="*/ 2147483647 w 84"/>
                <a:gd name="T97" fmla="*/ 2147483647 h 68"/>
                <a:gd name="T98" fmla="*/ 2147483647 w 84"/>
                <a:gd name="T99" fmla="*/ 2147483647 h 68"/>
                <a:gd name="T100" fmla="*/ 2147483647 w 84"/>
                <a:gd name="T101" fmla="*/ 2147483647 h 68"/>
                <a:gd name="T102" fmla="*/ 2147483647 w 84"/>
                <a:gd name="T103" fmla="*/ 2147483647 h 68"/>
                <a:gd name="T104" fmla="*/ 2147483647 w 84"/>
                <a:gd name="T105" fmla="*/ 2147483647 h 68"/>
                <a:gd name="T106" fmla="*/ 2147483647 w 84"/>
                <a:gd name="T107" fmla="*/ 2147483647 h 68"/>
                <a:gd name="T108" fmla="*/ 2147483647 w 84"/>
                <a:gd name="T109" fmla="*/ 2147483647 h 68"/>
                <a:gd name="T110" fmla="*/ 2147483647 w 84"/>
                <a:gd name="T111" fmla="*/ 2147483647 h 68"/>
                <a:gd name="T112" fmla="*/ 2147483647 w 84"/>
                <a:gd name="T113" fmla="*/ 2147483647 h 68"/>
                <a:gd name="T114" fmla="*/ 2147483647 w 84"/>
                <a:gd name="T115" fmla="*/ 2147483647 h 68"/>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w 84"/>
                <a:gd name="T175" fmla="*/ 0 h 68"/>
                <a:gd name="T176" fmla="*/ 84 w 84"/>
                <a:gd name="T177" fmla="*/ 68 h 68"/>
              </a:gdLst>
              <a:ahLst/>
              <a:cxnLst>
                <a:cxn ang="T116">
                  <a:pos x="T0" y="T1"/>
                </a:cxn>
                <a:cxn ang="T117">
                  <a:pos x="T2" y="T3"/>
                </a:cxn>
                <a:cxn ang="T118">
                  <a:pos x="T4" y="T5"/>
                </a:cxn>
                <a:cxn ang="T119">
                  <a:pos x="T6" y="T7"/>
                </a:cxn>
                <a:cxn ang="T120">
                  <a:pos x="T8" y="T9"/>
                </a:cxn>
                <a:cxn ang="T121">
                  <a:pos x="T10" y="T11"/>
                </a:cxn>
                <a:cxn ang="T122">
                  <a:pos x="T12" y="T13"/>
                </a:cxn>
                <a:cxn ang="T123">
                  <a:pos x="T14" y="T15"/>
                </a:cxn>
                <a:cxn ang="T124">
                  <a:pos x="T16" y="T17"/>
                </a:cxn>
                <a:cxn ang="T125">
                  <a:pos x="T18" y="T19"/>
                </a:cxn>
                <a:cxn ang="T126">
                  <a:pos x="T20" y="T21"/>
                </a:cxn>
                <a:cxn ang="T127">
                  <a:pos x="T22" y="T23"/>
                </a:cxn>
                <a:cxn ang="T128">
                  <a:pos x="T24" y="T25"/>
                </a:cxn>
                <a:cxn ang="T129">
                  <a:pos x="T26" y="T27"/>
                </a:cxn>
                <a:cxn ang="T130">
                  <a:pos x="T28" y="T29"/>
                </a:cxn>
                <a:cxn ang="T131">
                  <a:pos x="T30" y="T31"/>
                </a:cxn>
                <a:cxn ang="T132">
                  <a:pos x="T32" y="T33"/>
                </a:cxn>
                <a:cxn ang="T133">
                  <a:pos x="T34" y="T35"/>
                </a:cxn>
                <a:cxn ang="T134">
                  <a:pos x="T36" y="T37"/>
                </a:cxn>
                <a:cxn ang="T135">
                  <a:pos x="T38" y="T39"/>
                </a:cxn>
                <a:cxn ang="T136">
                  <a:pos x="T40" y="T41"/>
                </a:cxn>
                <a:cxn ang="T137">
                  <a:pos x="T42" y="T43"/>
                </a:cxn>
                <a:cxn ang="T138">
                  <a:pos x="T44" y="T45"/>
                </a:cxn>
                <a:cxn ang="T139">
                  <a:pos x="T46" y="T47"/>
                </a:cxn>
                <a:cxn ang="T140">
                  <a:pos x="T48" y="T49"/>
                </a:cxn>
                <a:cxn ang="T141">
                  <a:pos x="T50" y="T51"/>
                </a:cxn>
                <a:cxn ang="T142">
                  <a:pos x="T52" y="T53"/>
                </a:cxn>
                <a:cxn ang="T143">
                  <a:pos x="T54" y="T55"/>
                </a:cxn>
                <a:cxn ang="T144">
                  <a:pos x="T56" y="T57"/>
                </a:cxn>
                <a:cxn ang="T145">
                  <a:pos x="T58" y="T59"/>
                </a:cxn>
                <a:cxn ang="T146">
                  <a:pos x="T60" y="T61"/>
                </a:cxn>
                <a:cxn ang="T147">
                  <a:pos x="T62" y="T63"/>
                </a:cxn>
                <a:cxn ang="T148">
                  <a:pos x="T64" y="T65"/>
                </a:cxn>
                <a:cxn ang="T149">
                  <a:pos x="T66" y="T67"/>
                </a:cxn>
                <a:cxn ang="T150">
                  <a:pos x="T68" y="T69"/>
                </a:cxn>
                <a:cxn ang="T151">
                  <a:pos x="T70" y="T71"/>
                </a:cxn>
                <a:cxn ang="T152">
                  <a:pos x="T72" y="T73"/>
                </a:cxn>
                <a:cxn ang="T153">
                  <a:pos x="T74" y="T75"/>
                </a:cxn>
                <a:cxn ang="T154">
                  <a:pos x="T76" y="T77"/>
                </a:cxn>
                <a:cxn ang="T155">
                  <a:pos x="T78" y="T79"/>
                </a:cxn>
                <a:cxn ang="T156">
                  <a:pos x="T80" y="T81"/>
                </a:cxn>
                <a:cxn ang="T157">
                  <a:pos x="T82" y="T83"/>
                </a:cxn>
                <a:cxn ang="T158">
                  <a:pos x="T84" y="T85"/>
                </a:cxn>
                <a:cxn ang="T159">
                  <a:pos x="T86" y="T87"/>
                </a:cxn>
                <a:cxn ang="T160">
                  <a:pos x="T88" y="T89"/>
                </a:cxn>
                <a:cxn ang="T161">
                  <a:pos x="T90" y="T91"/>
                </a:cxn>
                <a:cxn ang="T162">
                  <a:pos x="T92" y="T93"/>
                </a:cxn>
                <a:cxn ang="T163">
                  <a:pos x="T94" y="T95"/>
                </a:cxn>
                <a:cxn ang="T164">
                  <a:pos x="T96" y="T97"/>
                </a:cxn>
                <a:cxn ang="T165">
                  <a:pos x="T98" y="T99"/>
                </a:cxn>
                <a:cxn ang="T166">
                  <a:pos x="T100" y="T101"/>
                </a:cxn>
                <a:cxn ang="T167">
                  <a:pos x="T102" y="T103"/>
                </a:cxn>
                <a:cxn ang="T168">
                  <a:pos x="T104" y="T105"/>
                </a:cxn>
                <a:cxn ang="T169">
                  <a:pos x="T106" y="T107"/>
                </a:cxn>
                <a:cxn ang="T170">
                  <a:pos x="T108" y="T109"/>
                </a:cxn>
                <a:cxn ang="T171">
                  <a:pos x="T110" y="T111"/>
                </a:cxn>
                <a:cxn ang="T172">
                  <a:pos x="T112" y="T113"/>
                </a:cxn>
                <a:cxn ang="T173">
                  <a:pos x="T114" y="T115"/>
                </a:cxn>
              </a:cxnLst>
              <a:rect l="T174" t="T175" r="T176" b="T177"/>
              <a:pathLst>
                <a:path w="84" h="68">
                  <a:moveTo>
                    <a:pt x="16" y="66"/>
                  </a:moveTo>
                  <a:lnTo>
                    <a:pt x="14" y="68"/>
                  </a:lnTo>
                  <a:lnTo>
                    <a:pt x="14" y="66"/>
                  </a:lnTo>
                  <a:lnTo>
                    <a:pt x="12" y="66"/>
                  </a:lnTo>
                  <a:lnTo>
                    <a:pt x="12" y="64"/>
                  </a:lnTo>
                  <a:lnTo>
                    <a:pt x="10" y="64"/>
                  </a:lnTo>
                  <a:lnTo>
                    <a:pt x="6" y="64"/>
                  </a:lnTo>
                  <a:lnTo>
                    <a:pt x="2" y="64"/>
                  </a:lnTo>
                  <a:lnTo>
                    <a:pt x="2" y="60"/>
                  </a:lnTo>
                  <a:lnTo>
                    <a:pt x="4" y="60"/>
                  </a:lnTo>
                  <a:lnTo>
                    <a:pt x="6" y="60"/>
                  </a:lnTo>
                  <a:lnTo>
                    <a:pt x="8" y="60"/>
                  </a:lnTo>
                  <a:lnTo>
                    <a:pt x="8" y="58"/>
                  </a:lnTo>
                  <a:lnTo>
                    <a:pt x="6" y="58"/>
                  </a:lnTo>
                  <a:lnTo>
                    <a:pt x="6" y="60"/>
                  </a:lnTo>
                  <a:lnTo>
                    <a:pt x="0" y="58"/>
                  </a:lnTo>
                  <a:lnTo>
                    <a:pt x="0" y="56"/>
                  </a:lnTo>
                  <a:lnTo>
                    <a:pt x="2" y="54"/>
                  </a:lnTo>
                  <a:lnTo>
                    <a:pt x="2" y="52"/>
                  </a:lnTo>
                  <a:lnTo>
                    <a:pt x="0" y="52"/>
                  </a:lnTo>
                  <a:lnTo>
                    <a:pt x="0" y="50"/>
                  </a:lnTo>
                  <a:lnTo>
                    <a:pt x="0" y="48"/>
                  </a:lnTo>
                  <a:lnTo>
                    <a:pt x="2" y="46"/>
                  </a:lnTo>
                  <a:lnTo>
                    <a:pt x="2" y="44"/>
                  </a:lnTo>
                  <a:lnTo>
                    <a:pt x="0" y="44"/>
                  </a:lnTo>
                  <a:lnTo>
                    <a:pt x="2" y="40"/>
                  </a:lnTo>
                  <a:lnTo>
                    <a:pt x="4" y="36"/>
                  </a:lnTo>
                  <a:lnTo>
                    <a:pt x="6" y="34"/>
                  </a:lnTo>
                  <a:lnTo>
                    <a:pt x="6" y="36"/>
                  </a:lnTo>
                  <a:lnTo>
                    <a:pt x="6" y="38"/>
                  </a:lnTo>
                  <a:lnTo>
                    <a:pt x="8" y="38"/>
                  </a:lnTo>
                  <a:lnTo>
                    <a:pt x="8" y="40"/>
                  </a:lnTo>
                  <a:lnTo>
                    <a:pt x="6" y="40"/>
                  </a:lnTo>
                  <a:lnTo>
                    <a:pt x="6" y="42"/>
                  </a:lnTo>
                  <a:lnTo>
                    <a:pt x="10" y="38"/>
                  </a:lnTo>
                  <a:lnTo>
                    <a:pt x="10" y="36"/>
                  </a:lnTo>
                  <a:lnTo>
                    <a:pt x="8" y="36"/>
                  </a:lnTo>
                  <a:lnTo>
                    <a:pt x="8" y="34"/>
                  </a:lnTo>
                  <a:lnTo>
                    <a:pt x="8" y="32"/>
                  </a:lnTo>
                  <a:lnTo>
                    <a:pt x="10" y="30"/>
                  </a:lnTo>
                  <a:lnTo>
                    <a:pt x="10" y="28"/>
                  </a:lnTo>
                  <a:lnTo>
                    <a:pt x="8" y="26"/>
                  </a:lnTo>
                  <a:lnTo>
                    <a:pt x="8" y="22"/>
                  </a:lnTo>
                  <a:lnTo>
                    <a:pt x="10" y="18"/>
                  </a:lnTo>
                  <a:lnTo>
                    <a:pt x="10" y="14"/>
                  </a:lnTo>
                  <a:lnTo>
                    <a:pt x="10" y="12"/>
                  </a:lnTo>
                  <a:lnTo>
                    <a:pt x="10" y="10"/>
                  </a:lnTo>
                  <a:lnTo>
                    <a:pt x="12" y="10"/>
                  </a:lnTo>
                  <a:lnTo>
                    <a:pt x="12" y="8"/>
                  </a:lnTo>
                  <a:lnTo>
                    <a:pt x="12" y="6"/>
                  </a:lnTo>
                  <a:lnTo>
                    <a:pt x="14" y="4"/>
                  </a:lnTo>
                  <a:lnTo>
                    <a:pt x="16" y="4"/>
                  </a:lnTo>
                  <a:lnTo>
                    <a:pt x="18" y="2"/>
                  </a:lnTo>
                  <a:lnTo>
                    <a:pt x="18" y="0"/>
                  </a:lnTo>
                  <a:lnTo>
                    <a:pt x="20" y="0"/>
                  </a:lnTo>
                  <a:lnTo>
                    <a:pt x="22" y="0"/>
                  </a:lnTo>
                  <a:lnTo>
                    <a:pt x="22" y="2"/>
                  </a:lnTo>
                  <a:lnTo>
                    <a:pt x="24" y="2"/>
                  </a:lnTo>
                  <a:lnTo>
                    <a:pt x="26" y="2"/>
                  </a:lnTo>
                  <a:lnTo>
                    <a:pt x="28" y="2"/>
                  </a:lnTo>
                  <a:lnTo>
                    <a:pt x="30" y="4"/>
                  </a:lnTo>
                  <a:lnTo>
                    <a:pt x="34" y="6"/>
                  </a:lnTo>
                  <a:lnTo>
                    <a:pt x="36" y="6"/>
                  </a:lnTo>
                  <a:lnTo>
                    <a:pt x="40" y="8"/>
                  </a:lnTo>
                  <a:lnTo>
                    <a:pt x="44" y="8"/>
                  </a:lnTo>
                  <a:lnTo>
                    <a:pt x="46" y="8"/>
                  </a:lnTo>
                  <a:lnTo>
                    <a:pt x="48" y="10"/>
                  </a:lnTo>
                  <a:lnTo>
                    <a:pt x="48" y="8"/>
                  </a:lnTo>
                  <a:lnTo>
                    <a:pt x="50" y="6"/>
                  </a:lnTo>
                  <a:lnTo>
                    <a:pt x="52" y="6"/>
                  </a:lnTo>
                  <a:lnTo>
                    <a:pt x="52" y="8"/>
                  </a:lnTo>
                  <a:lnTo>
                    <a:pt x="54" y="8"/>
                  </a:lnTo>
                  <a:lnTo>
                    <a:pt x="54" y="6"/>
                  </a:lnTo>
                  <a:lnTo>
                    <a:pt x="56" y="6"/>
                  </a:lnTo>
                  <a:lnTo>
                    <a:pt x="60" y="6"/>
                  </a:lnTo>
                  <a:lnTo>
                    <a:pt x="62" y="6"/>
                  </a:lnTo>
                  <a:lnTo>
                    <a:pt x="66" y="6"/>
                  </a:lnTo>
                  <a:lnTo>
                    <a:pt x="68" y="6"/>
                  </a:lnTo>
                  <a:lnTo>
                    <a:pt x="70" y="6"/>
                  </a:lnTo>
                  <a:lnTo>
                    <a:pt x="70" y="4"/>
                  </a:lnTo>
                  <a:lnTo>
                    <a:pt x="70" y="2"/>
                  </a:lnTo>
                  <a:lnTo>
                    <a:pt x="72" y="2"/>
                  </a:lnTo>
                  <a:lnTo>
                    <a:pt x="72" y="4"/>
                  </a:lnTo>
                  <a:lnTo>
                    <a:pt x="74" y="4"/>
                  </a:lnTo>
                  <a:lnTo>
                    <a:pt x="76" y="4"/>
                  </a:lnTo>
                  <a:lnTo>
                    <a:pt x="78" y="2"/>
                  </a:lnTo>
                  <a:lnTo>
                    <a:pt x="78" y="0"/>
                  </a:lnTo>
                  <a:lnTo>
                    <a:pt x="80" y="0"/>
                  </a:lnTo>
                  <a:lnTo>
                    <a:pt x="82" y="0"/>
                  </a:lnTo>
                  <a:lnTo>
                    <a:pt x="84" y="2"/>
                  </a:lnTo>
                  <a:lnTo>
                    <a:pt x="84" y="4"/>
                  </a:lnTo>
                  <a:lnTo>
                    <a:pt x="84" y="6"/>
                  </a:lnTo>
                  <a:lnTo>
                    <a:pt x="82" y="6"/>
                  </a:lnTo>
                  <a:lnTo>
                    <a:pt x="80" y="8"/>
                  </a:lnTo>
                  <a:lnTo>
                    <a:pt x="78" y="8"/>
                  </a:lnTo>
                  <a:lnTo>
                    <a:pt x="78" y="10"/>
                  </a:lnTo>
                  <a:lnTo>
                    <a:pt x="78" y="12"/>
                  </a:lnTo>
                  <a:lnTo>
                    <a:pt x="76" y="14"/>
                  </a:lnTo>
                  <a:lnTo>
                    <a:pt x="74" y="16"/>
                  </a:lnTo>
                  <a:lnTo>
                    <a:pt x="74" y="18"/>
                  </a:lnTo>
                  <a:lnTo>
                    <a:pt x="74" y="20"/>
                  </a:lnTo>
                  <a:lnTo>
                    <a:pt x="72" y="20"/>
                  </a:lnTo>
                  <a:lnTo>
                    <a:pt x="70" y="22"/>
                  </a:lnTo>
                  <a:lnTo>
                    <a:pt x="70" y="24"/>
                  </a:lnTo>
                  <a:lnTo>
                    <a:pt x="68" y="30"/>
                  </a:lnTo>
                  <a:lnTo>
                    <a:pt x="68" y="32"/>
                  </a:lnTo>
                  <a:lnTo>
                    <a:pt x="66" y="34"/>
                  </a:lnTo>
                  <a:lnTo>
                    <a:pt x="66" y="36"/>
                  </a:lnTo>
                  <a:lnTo>
                    <a:pt x="64" y="36"/>
                  </a:lnTo>
                  <a:lnTo>
                    <a:pt x="64" y="34"/>
                  </a:lnTo>
                  <a:lnTo>
                    <a:pt x="66" y="34"/>
                  </a:lnTo>
                  <a:lnTo>
                    <a:pt x="66" y="32"/>
                  </a:lnTo>
                  <a:lnTo>
                    <a:pt x="68" y="30"/>
                  </a:lnTo>
                  <a:lnTo>
                    <a:pt x="68" y="28"/>
                  </a:lnTo>
                  <a:lnTo>
                    <a:pt x="66" y="28"/>
                  </a:lnTo>
                  <a:lnTo>
                    <a:pt x="62" y="32"/>
                  </a:lnTo>
                  <a:lnTo>
                    <a:pt x="54" y="42"/>
                  </a:lnTo>
                  <a:lnTo>
                    <a:pt x="52" y="42"/>
                  </a:lnTo>
                  <a:lnTo>
                    <a:pt x="52" y="44"/>
                  </a:lnTo>
                  <a:lnTo>
                    <a:pt x="50" y="44"/>
                  </a:lnTo>
                  <a:lnTo>
                    <a:pt x="50" y="46"/>
                  </a:lnTo>
                  <a:lnTo>
                    <a:pt x="48" y="48"/>
                  </a:lnTo>
                  <a:lnTo>
                    <a:pt x="46" y="50"/>
                  </a:lnTo>
                  <a:lnTo>
                    <a:pt x="48" y="50"/>
                  </a:lnTo>
                  <a:lnTo>
                    <a:pt x="48" y="52"/>
                  </a:lnTo>
                  <a:lnTo>
                    <a:pt x="46" y="52"/>
                  </a:lnTo>
                  <a:lnTo>
                    <a:pt x="46" y="54"/>
                  </a:lnTo>
                  <a:lnTo>
                    <a:pt x="44" y="54"/>
                  </a:lnTo>
                  <a:lnTo>
                    <a:pt x="44" y="56"/>
                  </a:lnTo>
                  <a:lnTo>
                    <a:pt x="42" y="56"/>
                  </a:lnTo>
                  <a:lnTo>
                    <a:pt x="42" y="58"/>
                  </a:lnTo>
                  <a:lnTo>
                    <a:pt x="42" y="56"/>
                  </a:lnTo>
                  <a:lnTo>
                    <a:pt x="40" y="56"/>
                  </a:lnTo>
                  <a:lnTo>
                    <a:pt x="38" y="58"/>
                  </a:lnTo>
                  <a:lnTo>
                    <a:pt x="38" y="56"/>
                  </a:lnTo>
                  <a:lnTo>
                    <a:pt x="38" y="54"/>
                  </a:lnTo>
                  <a:lnTo>
                    <a:pt x="40" y="52"/>
                  </a:lnTo>
                  <a:lnTo>
                    <a:pt x="42" y="52"/>
                  </a:lnTo>
                  <a:lnTo>
                    <a:pt x="40" y="54"/>
                  </a:lnTo>
                  <a:lnTo>
                    <a:pt x="42" y="54"/>
                  </a:lnTo>
                  <a:lnTo>
                    <a:pt x="44" y="54"/>
                  </a:lnTo>
                  <a:lnTo>
                    <a:pt x="44" y="52"/>
                  </a:lnTo>
                  <a:lnTo>
                    <a:pt x="42" y="50"/>
                  </a:lnTo>
                  <a:lnTo>
                    <a:pt x="40" y="50"/>
                  </a:lnTo>
                  <a:lnTo>
                    <a:pt x="38" y="50"/>
                  </a:lnTo>
                  <a:lnTo>
                    <a:pt x="38" y="52"/>
                  </a:lnTo>
                  <a:lnTo>
                    <a:pt x="38" y="54"/>
                  </a:lnTo>
                  <a:lnTo>
                    <a:pt x="36" y="54"/>
                  </a:lnTo>
                  <a:lnTo>
                    <a:pt x="34" y="54"/>
                  </a:lnTo>
                  <a:lnTo>
                    <a:pt x="36" y="54"/>
                  </a:lnTo>
                  <a:lnTo>
                    <a:pt x="36" y="50"/>
                  </a:lnTo>
                  <a:lnTo>
                    <a:pt x="34" y="52"/>
                  </a:lnTo>
                  <a:lnTo>
                    <a:pt x="32" y="54"/>
                  </a:lnTo>
                  <a:lnTo>
                    <a:pt x="30" y="54"/>
                  </a:lnTo>
                  <a:lnTo>
                    <a:pt x="28" y="54"/>
                  </a:lnTo>
                  <a:lnTo>
                    <a:pt x="28" y="56"/>
                  </a:lnTo>
                  <a:lnTo>
                    <a:pt x="28" y="58"/>
                  </a:lnTo>
                  <a:lnTo>
                    <a:pt x="26" y="58"/>
                  </a:lnTo>
                  <a:lnTo>
                    <a:pt x="24" y="58"/>
                  </a:lnTo>
                  <a:lnTo>
                    <a:pt x="24" y="56"/>
                  </a:lnTo>
                  <a:lnTo>
                    <a:pt x="24" y="54"/>
                  </a:lnTo>
                  <a:lnTo>
                    <a:pt x="24" y="56"/>
                  </a:lnTo>
                  <a:lnTo>
                    <a:pt x="22" y="56"/>
                  </a:lnTo>
                  <a:lnTo>
                    <a:pt x="22" y="58"/>
                  </a:lnTo>
                  <a:lnTo>
                    <a:pt x="24" y="58"/>
                  </a:lnTo>
                  <a:lnTo>
                    <a:pt x="22" y="60"/>
                  </a:lnTo>
                  <a:lnTo>
                    <a:pt x="22" y="62"/>
                  </a:lnTo>
                  <a:lnTo>
                    <a:pt x="18" y="64"/>
                  </a:lnTo>
                  <a:lnTo>
                    <a:pt x="18" y="66"/>
                  </a:lnTo>
                  <a:lnTo>
                    <a:pt x="16" y="66"/>
                  </a:lnTo>
                  <a:close/>
                </a:path>
              </a:pathLst>
            </a:custGeom>
            <a:solidFill>
              <a:srgbClr val="FC6800"/>
            </a:solidFill>
            <a:ln w="3175">
              <a:solidFill>
                <a:schemeClr val="bg1"/>
              </a:solidFill>
              <a:prstDash val="sysDot"/>
              <a:round/>
              <a:headEnd/>
              <a:tailEnd/>
            </a:ln>
          </p:spPr>
          <p:txBody>
            <a:bodyPr/>
            <a:lstStyle/>
            <a:p>
              <a:pPr fontAlgn="base">
                <a:spcBef>
                  <a:spcPct val="0"/>
                </a:spcBef>
                <a:spcAft>
                  <a:spcPct val="0"/>
                </a:spcAft>
              </a:pPr>
              <a:endParaRPr lang="de-DE" sz="2400">
                <a:solidFill>
                  <a:srgbClr val="000000"/>
                </a:solidFill>
                <a:cs typeface="Arial" charset="0"/>
              </a:endParaRPr>
            </a:p>
          </p:txBody>
        </p:sp>
        <p:sp>
          <p:nvSpPr>
            <p:cNvPr id="14882" name="Rectangle 2964"/>
            <p:cNvSpPr>
              <a:spLocks noChangeArrowheads="1"/>
            </p:cNvSpPr>
            <p:nvPr/>
          </p:nvSpPr>
          <p:spPr bwMode="auto">
            <a:xfrm>
              <a:off x="6699835" y="3635588"/>
              <a:ext cx="1310" cy="1310"/>
            </a:xfrm>
            <a:prstGeom prst="rect">
              <a:avLst/>
            </a:prstGeom>
            <a:noFill/>
            <a:ln w="3175">
              <a:solidFill>
                <a:schemeClr val="bg1"/>
              </a:solidFill>
              <a:prstDash val="sysDot"/>
              <a:miter lim="800000"/>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lang="de-DE" sz="2400">
                <a:solidFill>
                  <a:srgbClr val="000000"/>
                </a:solidFill>
                <a:cs typeface="Arial" charset="0"/>
              </a:endParaRPr>
            </a:p>
          </p:txBody>
        </p:sp>
        <p:sp>
          <p:nvSpPr>
            <p:cNvPr id="14883" name="Freeform 2965"/>
            <p:cNvSpPr>
              <a:spLocks/>
            </p:cNvSpPr>
            <p:nvPr/>
          </p:nvSpPr>
          <p:spPr bwMode="auto">
            <a:xfrm>
              <a:off x="6688051" y="3642135"/>
              <a:ext cx="6547" cy="3929"/>
            </a:xfrm>
            <a:custGeom>
              <a:avLst/>
              <a:gdLst>
                <a:gd name="T0" fmla="*/ 0 w 6"/>
                <a:gd name="T1" fmla="*/ 2147483647 h 4"/>
                <a:gd name="T2" fmla="*/ 0 w 6"/>
                <a:gd name="T3" fmla="*/ 2147483647 h 4"/>
                <a:gd name="T4" fmla="*/ 2147483647 w 6"/>
                <a:gd name="T5" fmla="*/ 0 h 4"/>
                <a:gd name="T6" fmla="*/ 2147483647 w 6"/>
                <a:gd name="T7" fmla="*/ 0 h 4"/>
                <a:gd name="T8" fmla="*/ 2147483647 w 6"/>
                <a:gd name="T9" fmla="*/ 0 h 4"/>
                <a:gd name="T10" fmla="*/ 2147483647 w 6"/>
                <a:gd name="T11" fmla="*/ 2147483647 h 4"/>
                <a:gd name="T12" fmla="*/ 2147483647 w 6"/>
                <a:gd name="T13" fmla="*/ 2147483647 h 4"/>
                <a:gd name="T14" fmla="*/ 2147483647 w 6"/>
                <a:gd name="T15" fmla="*/ 2147483647 h 4"/>
                <a:gd name="T16" fmla="*/ 0 w 6"/>
                <a:gd name="T17" fmla="*/ 2147483647 h 4"/>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6"/>
                <a:gd name="T28" fmla="*/ 0 h 4"/>
                <a:gd name="T29" fmla="*/ 6 w 6"/>
                <a:gd name="T30" fmla="*/ 4 h 4"/>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6" h="4">
                  <a:moveTo>
                    <a:pt x="0" y="4"/>
                  </a:moveTo>
                  <a:lnTo>
                    <a:pt x="0" y="2"/>
                  </a:lnTo>
                  <a:lnTo>
                    <a:pt x="2" y="0"/>
                  </a:lnTo>
                  <a:lnTo>
                    <a:pt x="4" y="0"/>
                  </a:lnTo>
                  <a:lnTo>
                    <a:pt x="6" y="0"/>
                  </a:lnTo>
                  <a:lnTo>
                    <a:pt x="6" y="2"/>
                  </a:lnTo>
                  <a:lnTo>
                    <a:pt x="4" y="2"/>
                  </a:lnTo>
                  <a:lnTo>
                    <a:pt x="2" y="2"/>
                  </a:lnTo>
                  <a:lnTo>
                    <a:pt x="0" y="4"/>
                  </a:lnTo>
                  <a:close/>
                </a:path>
              </a:pathLst>
            </a:custGeom>
            <a:noFill/>
            <a:ln w="3175">
              <a:solidFill>
                <a:schemeClr val="bg1"/>
              </a:solidFill>
              <a:prstDash val="sysDot"/>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lang="de-DE" sz="2400">
                <a:solidFill>
                  <a:srgbClr val="000000"/>
                </a:solidFill>
                <a:cs typeface="Arial" charset="0"/>
              </a:endParaRPr>
            </a:p>
          </p:txBody>
        </p:sp>
        <p:sp>
          <p:nvSpPr>
            <p:cNvPr id="14884" name="Freeform 2966"/>
            <p:cNvSpPr>
              <a:spLocks/>
            </p:cNvSpPr>
            <p:nvPr/>
          </p:nvSpPr>
          <p:spPr bwMode="auto">
            <a:xfrm>
              <a:off x="6669720" y="3649992"/>
              <a:ext cx="1310" cy="3929"/>
            </a:xfrm>
            <a:custGeom>
              <a:avLst/>
              <a:gdLst>
                <a:gd name="T0" fmla="*/ 0 w 2"/>
                <a:gd name="T1" fmla="*/ 2147483647 h 4"/>
                <a:gd name="T2" fmla="*/ 0 w 2"/>
                <a:gd name="T3" fmla="*/ 2147483647 h 4"/>
                <a:gd name="T4" fmla="*/ 2147483647 w 2"/>
                <a:gd name="T5" fmla="*/ 0 h 4"/>
                <a:gd name="T6" fmla="*/ 2147483647 w 2"/>
                <a:gd name="T7" fmla="*/ 2147483647 h 4"/>
                <a:gd name="T8" fmla="*/ 0 w 2"/>
                <a:gd name="T9" fmla="*/ 2147483647 h 4"/>
                <a:gd name="T10" fmla="*/ 0 60000 65536"/>
                <a:gd name="T11" fmla="*/ 0 60000 65536"/>
                <a:gd name="T12" fmla="*/ 0 60000 65536"/>
                <a:gd name="T13" fmla="*/ 0 60000 65536"/>
                <a:gd name="T14" fmla="*/ 0 60000 65536"/>
                <a:gd name="T15" fmla="*/ 0 w 2"/>
                <a:gd name="T16" fmla="*/ 0 h 4"/>
                <a:gd name="T17" fmla="*/ 2 w 2"/>
                <a:gd name="T18" fmla="*/ 4 h 4"/>
              </a:gdLst>
              <a:ahLst/>
              <a:cxnLst>
                <a:cxn ang="T10">
                  <a:pos x="T0" y="T1"/>
                </a:cxn>
                <a:cxn ang="T11">
                  <a:pos x="T2" y="T3"/>
                </a:cxn>
                <a:cxn ang="T12">
                  <a:pos x="T4" y="T5"/>
                </a:cxn>
                <a:cxn ang="T13">
                  <a:pos x="T6" y="T7"/>
                </a:cxn>
                <a:cxn ang="T14">
                  <a:pos x="T8" y="T9"/>
                </a:cxn>
              </a:cxnLst>
              <a:rect l="T15" t="T16" r="T17" b="T18"/>
              <a:pathLst>
                <a:path w="2" h="4">
                  <a:moveTo>
                    <a:pt x="0" y="4"/>
                  </a:moveTo>
                  <a:lnTo>
                    <a:pt x="0" y="2"/>
                  </a:lnTo>
                  <a:lnTo>
                    <a:pt x="2" y="0"/>
                  </a:lnTo>
                  <a:lnTo>
                    <a:pt x="2" y="2"/>
                  </a:lnTo>
                  <a:lnTo>
                    <a:pt x="0" y="4"/>
                  </a:lnTo>
                  <a:close/>
                </a:path>
              </a:pathLst>
            </a:custGeom>
            <a:noFill/>
            <a:ln w="3175">
              <a:solidFill>
                <a:schemeClr val="bg1"/>
              </a:solidFill>
              <a:prstDash val="sysDot"/>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lang="de-DE" sz="2400">
                <a:solidFill>
                  <a:srgbClr val="000000"/>
                </a:solidFill>
                <a:cs typeface="Arial" charset="0"/>
              </a:endParaRPr>
            </a:p>
          </p:txBody>
        </p:sp>
        <p:sp>
          <p:nvSpPr>
            <p:cNvPr id="14885" name="Freeform 2967"/>
            <p:cNvSpPr>
              <a:spLocks/>
            </p:cNvSpPr>
            <p:nvPr/>
          </p:nvSpPr>
          <p:spPr bwMode="auto">
            <a:xfrm>
              <a:off x="6661863" y="3653919"/>
              <a:ext cx="5238" cy="3929"/>
            </a:xfrm>
            <a:custGeom>
              <a:avLst/>
              <a:gdLst>
                <a:gd name="T0" fmla="*/ 2147483647 w 6"/>
                <a:gd name="T1" fmla="*/ 2147483647 h 6"/>
                <a:gd name="T2" fmla="*/ 0 w 6"/>
                <a:gd name="T3" fmla="*/ 2147483647 h 6"/>
                <a:gd name="T4" fmla="*/ 0 w 6"/>
                <a:gd name="T5" fmla="*/ 2147483647 h 6"/>
                <a:gd name="T6" fmla="*/ 2147483647 w 6"/>
                <a:gd name="T7" fmla="*/ 2147483647 h 6"/>
                <a:gd name="T8" fmla="*/ 2147483647 w 6"/>
                <a:gd name="T9" fmla="*/ 0 h 6"/>
                <a:gd name="T10" fmla="*/ 2147483647 w 6"/>
                <a:gd name="T11" fmla="*/ 2147483647 h 6"/>
                <a:gd name="T12" fmla="*/ 2147483647 w 6"/>
                <a:gd name="T13" fmla="*/ 2147483647 h 6"/>
                <a:gd name="T14" fmla="*/ 2147483647 w 6"/>
                <a:gd name="T15" fmla="*/ 2147483647 h 6"/>
                <a:gd name="T16" fmla="*/ 0 60000 65536"/>
                <a:gd name="T17" fmla="*/ 0 60000 65536"/>
                <a:gd name="T18" fmla="*/ 0 60000 65536"/>
                <a:gd name="T19" fmla="*/ 0 60000 65536"/>
                <a:gd name="T20" fmla="*/ 0 60000 65536"/>
                <a:gd name="T21" fmla="*/ 0 60000 65536"/>
                <a:gd name="T22" fmla="*/ 0 60000 65536"/>
                <a:gd name="T23" fmla="*/ 0 60000 65536"/>
                <a:gd name="T24" fmla="*/ 0 w 6"/>
                <a:gd name="T25" fmla="*/ 0 h 6"/>
                <a:gd name="T26" fmla="*/ 6 w 6"/>
                <a:gd name="T27" fmla="*/ 6 h 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6" h="6">
                  <a:moveTo>
                    <a:pt x="2" y="6"/>
                  </a:moveTo>
                  <a:lnTo>
                    <a:pt x="0" y="6"/>
                  </a:lnTo>
                  <a:lnTo>
                    <a:pt x="0" y="4"/>
                  </a:lnTo>
                  <a:lnTo>
                    <a:pt x="2" y="2"/>
                  </a:lnTo>
                  <a:lnTo>
                    <a:pt x="6" y="0"/>
                  </a:lnTo>
                  <a:lnTo>
                    <a:pt x="6" y="2"/>
                  </a:lnTo>
                  <a:lnTo>
                    <a:pt x="4" y="4"/>
                  </a:lnTo>
                  <a:lnTo>
                    <a:pt x="2" y="6"/>
                  </a:lnTo>
                  <a:close/>
                </a:path>
              </a:pathLst>
            </a:custGeom>
            <a:solidFill>
              <a:srgbClr val="FC6800"/>
            </a:solidFill>
            <a:ln w="3175">
              <a:solidFill>
                <a:schemeClr val="bg1"/>
              </a:solidFill>
              <a:prstDash val="sysDot"/>
              <a:round/>
              <a:headEnd/>
              <a:tailEnd/>
            </a:ln>
          </p:spPr>
          <p:txBody>
            <a:bodyPr/>
            <a:lstStyle/>
            <a:p>
              <a:pPr fontAlgn="base">
                <a:spcBef>
                  <a:spcPct val="0"/>
                </a:spcBef>
                <a:spcAft>
                  <a:spcPct val="0"/>
                </a:spcAft>
              </a:pPr>
              <a:endParaRPr lang="de-DE" sz="2400">
                <a:solidFill>
                  <a:srgbClr val="000000"/>
                </a:solidFill>
                <a:cs typeface="Arial" charset="0"/>
              </a:endParaRPr>
            </a:p>
          </p:txBody>
        </p:sp>
        <p:sp>
          <p:nvSpPr>
            <p:cNvPr id="14888" name="Freeform 2970"/>
            <p:cNvSpPr>
              <a:spLocks/>
            </p:cNvSpPr>
            <p:nvPr/>
          </p:nvSpPr>
          <p:spPr bwMode="auto">
            <a:xfrm>
              <a:off x="7177762" y="3481081"/>
              <a:ext cx="124392" cy="140105"/>
            </a:xfrm>
            <a:custGeom>
              <a:avLst/>
              <a:gdLst>
                <a:gd name="T0" fmla="*/ 2147483647 w 136"/>
                <a:gd name="T1" fmla="*/ 2147483647 h 170"/>
                <a:gd name="T2" fmla="*/ 2147483647 w 136"/>
                <a:gd name="T3" fmla="*/ 2147483647 h 170"/>
                <a:gd name="T4" fmla="*/ 2147483647 w 136"/>
                <a:gd name="T5" fmla="*/ 2147483647 h 170"/>
                <a:gd name="T6" fmla="*/ 2147483647 w 136"/>
                <a:gd name="T7" fmla="*/ 2147483647 h 170"/>
                <a:gd name="T8" fmla="*/ 2147483647 w 136"/>
                <a:gd name="T9" fmla="*/ 2147483647 h 170"/>
                <a:gd name="T10" fmla="*/ 2147483647 w 136"/>
                <a:gd name="T11" fmla="*/ 2147483647 h 170"/>
                <a:gd name="T12" fmla="*/ 2147483647 w 136"/>
                <a:gd name="T13" fmla="*/ 2147483647 h 170"/>
                <a:gd name="T14" fmla="*/ 2147483647 w 136"/>
                <a:gd name="T15" fmla="*/ 2147483647 h 170"/>
                <a:gd name="T16" fmla="*/ 2147483647 w 136"/>
                <a:gd name="T17" fmla="*/ 2147483647 h 170"/>
                <a:gd name="T18" fmla="*/ 2147483647 w 136"/>
                <a:gd name="T19" fmla="*/ 2147483647 h 170"/>
                <a:gd name="T20" fmla="*/ 2147483647 w 136"/>
                <a:gd name="T21" fmla="*/ 2147483647 h 170"/>
                <a:gd name="T22" fmla="*/ 2147483647 w 136"/>
                <a:gd name="T23" fmla="*/ 2147483647 h 170"/>
                <a:gd name="T24" fmla="*/ 2147483647 w 136"/>
                <a:gd name="T25" fmla="*/ 2147483647 h 170"/>
                <a:gd name="T26" fmla="*/ 2147483647 w 136"/>
                <a:gd name="T27" fmla="*/ 2147483647 h 170"/>
                <a:gd name="T28" fmla="*/ 2147483647 w 136"/>
                <a:gd name="T29" fmla="*/ 2147483647 h 170"/>
                <a:gd name="T30" fmla="*/ 2147483647 w 136"/>
                <a:gd name="T31" fmla="*/ 2147483647 h 170"/>
                <a:gd name="T32" fmla="*/ 0 w 136"/>
                <a:gd name="T33" fmla="*/ 2147483647 h 170"/>
                <a:gd name="T34" fmla="*/ 2147483647 w 136"/>
                <a:gd name="T35" fmla="*/ 2147483647 h 170"/>
                <a:gd name="T36" fmla="*/ 2147483647 w 136"/>
                <a:gd name="T37" fmla="*/ 2147483647 h 170"/>
                <a:gd name="T38" fmla="*/ 2147483647 w 136"/>
                <a:gd name="T39" fmla="*/ 2147483647 h 170"/>
                <a:gd name="T40" fmla="*/ 2147483647 w 136"/>
                <a:gd name="T41" fmla="*/ 2147483647 h 170"/>
                <a:gd name="T42" fmla="*/ 2147483647 w 136"/>
                <a:gd name="T43" fmla="*/ 2147483647 h 170"/>
                <a:gd name="T44" fmla="*/ 2147483647 w 136"/>
                <a:gd name="T45" fmla="*/ 2147483647 h 170"/>
                <a:gd name="T46" fmla="*/ 2147483647 w 136"/>
                <a:gd name="T47" fmla="*/ 2147483647 h 170"/>
                <a:gd name="T48" fmla="*/ 2147483647 w 136"/>
                <a:gd name="T49" fmla="*/ 2147483647 h 170"/>
                <a:gd name="T50" fmla="*/ 2147483647 w 136"/>
                <a:gd name="T51" fmla="*/ 2147483647 h 170"/>
                <a:gd name="T52" fmla="*/ 2147483647 w 136"/>
                <a:gd name="T53" fmla="*/ 2147483647 h 170"/>
                <a:gd name="T54" fmla="*/ 2147483647 w 136"/>
                <a:gd name="T55" fmla="*/ 2147483647 h 170"/>
                <a:gd name="T56" fmla="*/ 2147483647 w 136"/>
                <a:gd name="T57" fmla="*/ 2147483647 h 170"/>
                <a:gd name="T58" fmla="*/ 2147483647 w 136"/>
                <a:gd name="T59" fmla="*/ 2147483647 h 170"/>
                <a:gd name="T60" fmla="*/ 2147483647 w 136"/>
                <a:gd name="T61" fmla="*/ 2147483647 h 170"/>
                <a:gd name="T62" fmla="*/ 2147483647 w 136"/>
                <a:gd name="T63" fmla="*/ 2147483647 h 170"/>
                <a:gd name="T64" fmla="*/ 2147483647 w 136"/>
                <a:gd name="T65" fmla="*/ 2147483647 h 170"/>
                <a:gd name="T66" fmla="*/ 2147483647 w 136"/>
                <a:gd name="T67" fmla="*/ 2147483647 h 170"/>
                <a:gd name="T68" fmla="*/ 2147483647 w 136"/>
                <a:gd name="T69" fmla="*/ 2147483647 h 170"/>
                <a:gd name="T70" fmla="*/ 2147483647 w 136"/>
                <a:gd name="T71" fmla="*/ 2147483647 h 170"/>
                <a:gd name="T72" fmla="*/ 2147483647 w 136"/>
                <a:gd name="T73" fmla="*/ 2147483647 h 170"/>
                <a:gd name="T74" fmla="*/ 2147483647 w 136"/>
                <a:gd name="T75" fmla="*/ 2147483647 h 170"/>
                <a:gd name="T76" fmla="*/ 2147483647 w 136"/>
                <a:gd name="T77" fmla="*/ 2147483647 h 170"/>
                <a:gd name="T78" fmla="*/ 2147483647 w 136"/>
                <a:gd name="T79" fmla="*/ 2147483647 h 170"/>
                <a:gd name="T80" fmla="*/ 2147483647 w 136"/>
                <a:gd name="T81" fmla="*/ 2147483647 h 170"/>
                <a:gd name="T82" fmla="*/ 2147483647 w 136"/>
                <a:gd name="T83" fmla="*/ 2147483647 h 170"/>
                <a:gd name="T84" fmla="*/ 2147483647 w 136"/>
                <a:gd name="T85" fmla="*/ 2147483647 h 170"/>
                <a:gd name="T86" fmla="*/ 2147483647 w 136"/>
                <a:gd name="T87" fmla="*/ 2147483647 h 170"/>
                <a:gd name="T88" fmla="*/ 2147483647 w 136"/>
                <a:gd name="T89" fmla="*/ 2147483647 h 170"/>
                <a:gd name="T90" fmla="*/ 2147483647 w 136"/>
                <a:gd name="T91" fmla="*/ 2147483647 h 170"/>
                <a:gd name="T92" fmla="*/ 2147483647 w 136"/>
                <a:gd name="T93" fmla="*/ 2147483647 h 170"/>
                <a:gd name="T94" fmla="*/ 2147483647 w 136"/>
                <a:gd name="T95" fmla="*/ 2147483647 h 170"/>
                <a:gd name="T96" fmla="*/ 2147483647 w 136"/>
                <a:gd name="T97" fmla="*/ 2147483647 h 170"/>
                <a:gd name="T98" fmla="*/ 2147483647 w 136"/>
                <a:gd name="T99" fmla="*/ 2147483647 h 170"/>
                <a:gd name="T100" fmla="*/ 2147483647 w 136"/>
                <a:gd name="T101" fmla="*/ 2147483647 h 170"/>
                <a:gd name="T102" fmla="*/ 2147483647 w 136"/>
                <a:gd name="T103" fmla="*/ 2147483647 h 170"/>
                <a:gd name="T104" fmla="*/ 2147483647 w 136"/>
                <a:gd name="T105" fmla="*/ 2147483647 h 170"/>
                <a:gd name="T106" fmla="*/ 2147483647 w 136"/>
                <a:gd name="T107" fmla="*/ 2147483647 h 170"/>
                <a:gd name="T108" fmla="*/ 2147483647 w 136"/>
                <a:gd name="T109" fmla="*/ 2147483647 h 170"/>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w 136"/>
                <a:gd name="T166" fmla="*/ 0 h 170"/>
                <a:gd name="T167" fmla="*/ 136 w 136"/>
                <a:gd name="T168" fmla="*/ 170 h 170"/>
              </a:gdLst>
              <a:ahLst/>
              <a:cxnLst>
                <a:cxn ang="T110">
                  <a:pos x="T0" y="T1"/>
                </a:cxn>
                <a:cxn ang="T111">
                  <a:pos x="T2" y="T3"/>
                </a:cxn>
                <a:cxn ang="T112">
                  <a:pos x="T4" y="T5"/>
                </a:cxn>
                <a:cxn ang="T113">
                  <a:pos x="T6" y="T7"/>
                </a:cxn>
                <a:cxn ang="T114">
                  <a:pos x="T8" y="T9"/>
                </a:cxn>
                <a:cxn ang="T115">
                  <a:pos x="T10" y="T11"/>
                </a:cxn>
                <a:cxn ang="T116">
                  <a:pos x="T12" y="T13"/>
                </a:cxn>
                <a:cxn ang="T117">
                  <a:pos x="T14" y="T15"/>
                </a:cxn>
                <a:cxn ang="T118">
                  <a:pos x="T16" y="T17"/>
                </a:cxn>
                <a:cxn ang="T119">
                  <a:pos x="T18" y="T19"/>
                </a:cxn>
                <a:cxn ang="T120">
                  <a:pos x="T20" y="T21"/>
                </a:cxn>
                <a:cxn ang="T121">
                  <a:pos x="T22" y="T23"/>
                </a:cxn>
                <a:cxn ang="T122">
                  <a:pos x="T24" y="T25"/>
                </a:cxn>
                <a:cxn ang="T123">
                  <a:pos x="T26" y="T27"/>
                </a:cxn>
                <a:cxn ang="T124">
                  <a:pos x="T28" y="T29"/>
                </a:cxn>
                <a:cxn ang="T125">
                  <a:pos x="T30" y="T31"/>
                </a:cxn>
                <a:cxn ang="T126">
                  <a:pos x="T32" y="T33"/>
                </a:cxn>
                <a:cxn ang="T127">
                  <a:pos x="T34" y="T35"/>
                </a:cxn>
                <a:cxn ang="T128">
                  <a:pos x="T36" y="T37"/>
                </a:cxn>
                <a:cxn ang="T129">
                  <a:pos x="T38" y="T39"/>
                </a:cxn>
                <a:cxn ang="T130">
                  <a:pos x="T40" y="T41"/>
                </a:cxn>
                <a:cxn ang="T131">
                  <a:pos x="T42" y="T43"/>
                </a:cxn>
                <a:cxn ang="T132">
                  <a:pos x="T44" y="T45"/>
                </a:cxn>
                <a:cxn ang="T133">
                  <a:pos x="T46" y="T47"/>
                </a:cxn>
                <a:cxn ang="T134">
                  <a:pos x="T48" y="T49"/>
                </a:cxn>
                <a:cxn ang="T135">
                  <a:pos x="T50" y="T51"/>
                </a:cxn>
                <a:cxn ang="T136">
                  <a:pos x="T52" y="T53"/>
                </a:cxn>
                <a:cxn ang="T137">
                  <a:pos x="T54" y="T55"/>
                </a:cxn>
                <a:cxn ang="T138">
                  <a:pos x="T56" y="T57"/>
                </a:cxn>
                <a:cxn ang="T139">
                  <a:pos x="T58" y="T59"/>
                </a:cxn>
                <a:cxn ang="T140">
                  <a:pos x="T60" y="T61"/>
                </a:cxn>
                <a:cxn ang="T141">
                  <a:pos x="T62" y="T63"/>
                </a:cxn>
                <a:cxn ang="T142">
                  <a:pos x="T64" y="T65"/>
                </a:cxn>
                <a:cxn ang="T143">
                  <a:pos x="T66" y="T67"/>
                </a:cxn>
                <a:cxn ang="T144">
                  <a:pos x="T68" y="T69"/>
                </a:cxn>
                <a:cxn ang="T145">
                  <a:pos x="T70" y="T71"/>
                </a:cxn>
                <a:cxn ang="T146">
                  <a:pos x="T72" y="T73"/>
                </a:cxn>
                <a:cxn ang="T147">
                  <a:pos x="T74" y="T75"/>
                </a:cxn>
                <a:cxn ang="T148">
                  <a:pos x="T76" y="T77"/>
                </a:cxn>
                <a:cxn ang="T149">
                  <a:pos x="T78" y="T79"/>
                </a:cxn>
                <a:cxn ang="T150">
                  <a:pos x="T80" y="T81"/>
                </a:cxn>
                <a:cxn ang="T151">
                  <a:pos x="T82" y="T83"/>
                </a:cxn>
                <a:cxn ang="T152">
                  <a:pos x="T84" y="T85"/>
                </a:cxn>
                <a:cxn ang="T153">
                  <a:pos x="T86" y="T87"/>
                </a:cxn>
                <a:cxn ang="T154">
                  <a:pos x="T88" y="T89"/>
                </a:cxn>
                <a:cxn ang="T155">
                  <a:pos x="T90" y="T91"/>
                </a:cxn>
                <a:cxn ang="T156">
                  <a:pos x="T92" y="T93"/>
                </a:cxn>
                <a:cxn ang="T157">
                  <a:pos x="T94" y="T95"/>
                </a:cxn>
                <a:cxn ang="T158">
                  <a:pos x="T96" y="T97"/>
                </a:cxn>
                <a:cxn ang="T159">
                  <a:pos x="T98" y="T99"/>
                </a:cxn>
                <a:cxn ang="T160">
                  <a:pos x="T100" y="T101"/>
                </a:cxn>
                <a:cxn ang="T161">
                  <a:pos x="T102" y="T103"/>
                </a:cxn>
                <a:cxn ang="T162">
                  <a:pos x="T104" y="T105"/>
                </a:cxn>
                <a:cxn ang="T163">
                  <a:pos x="T106" y="T107"/>
                </a:cxn>
                <a:cxn ang="T164">
                  <a:pos x="T108" y="T109"/>
                </a:cxn>
              </a:cxnLst>
              <a:rect l="T165" t="T166" r="T167" b="T168"/>
              <a:pathLst>
                <a:path w="136" h="170">
                  <a:moveTo>
                    <a:pt x="92" y="68"/>
                  </a:moveTo>
                  <a:lnTo>
                    <a:pt x="90" y="70"/>
                  </a:lnTo>
                  <a:lnTo>
                    <a:pt x="90" y="72"/>
                  </a:lnTo>
                  <a:lnTo>
                    <a:pt x="90" y="74"/>
                  </a:lnTo>
                  <a:lnTo>
                    <a:pt x="90" y="76"/>
                  </a:lnTo>
                  <a:lnTo>
                    <a:pt x="90" y="74"/>
                  </a:lnTo>
                  <a:lnTo>
                    <a:pt x="88" y="74"/>
                  </a:lnTo>
                  <a:lnTo>
                    <a:pt x="88" y="76"/>
                  </a:lnTo>
                  <a:lnTo>
                    <a:pt x="90" y="78"/>
                  </a:lnTo>
                  <a:lnTo>
                    <a:pt x="92" y="78"/>
                  </a:lnTo>
                  <a:lnTo>
                    <a:pt x="96" y="80"/>
                  </a:lnTo>
                  <a:lnTo>
                    <a:pt x="96" y="82"/>
                  </a:lnTo>
                  <a:lnTo>
                    <a:pt x="98" y="82"/>
                  </a:lnTo>
                  <a:lnTo>
                    <a:pt x="100" y="82"/>
                  </a:lnTo>
                  <a:lnTo>
                    <a:pt x="102" y="84"/>
                  </a:lnTo>
                  <a:lnTo>
                    <a:pt x="104" y="84"/>
                  </a:lnTo>
                  <a:lnTo>
                    <a:pt x="104" y="86"/>
                  </a:lnTo>
                  <a:lnTo>
                    <a:pt x="110" y="84"/>
                  </a:lnTo>
                  <a:lnTo>
                    <a:pt x="112" y="84"/>
                  </a:lnTo>
                  <a:lnTo>
                    <a:pt x="112" y="82"/>
                  </a:lnTo>
                  <a:lnTo>
                    <a:pt x="114" y="82"/>
                  </a:lnTo>
                  <a:lnTo>
                    <a:pt x="116" y="80"/>
                  </a:lnTo>
                  <a:lnTo>
                    <a:pt x="120" y="78"/>
                  </a:lnTo>
                  <a:lnTo>
                    <a:pt x="122" y="76"/>
                  </a:lnTo>
                  <a:lnTo>
                    <a:pt x="124" y="76"/>
                  </a:lnTo>
                  <a:lnTo>
                    <a:pt x="126" y="76"/>
                  </a:lnTo>
                  <a:lnTo>
                    <a:pt x="126" y="74"/>
                  </a:lnTo>
                  <a:lnTo>
                    <a:pt x="128" y="74"/>
                  </a:lnTo>
                  <a:lnTo>
                    <a:pt x="132" y="74"/>
                  </a:lnTo>
                  <a:lnTo>
                    <a:pt x="134" y="74"/>
                  </a:lnTo>
                  <a:lnTo>
                    <a:pt x="132" y="74"/>
                  </a:lnTo>
                  <a:lnTo>
                    <a:pt x="132" y="76"/>
                  </a:lnTo>
                  <a:lnTo>
                    <a:pt x="134" y="76"/>
                  </a:lnTo>
                  <a:lnTo>
                    <a:pt x="136" y="76"/>
                  </a:lnTo>
                  <a:lnTo>
                    <a:pt x="136" y="78"/>
                  </a:lnTo>
                  <a:lnTo>
                    <a:pt x="132" y="80"/>
                  </a:lnTo>
                  <a:lnTo>
                    <a:pt x="132" y="82"/>
                  </a:lnTo>
                  <a:lnTo>
                    <a:pt x="130" y="82"/>
                  </a:lnTo>
                  <a:lnTo>
                    <a:pt x="126" y="86"/>
                  </a:lnTo>
                  <a:lnTo>
                    <a:pt x="126" y="88"/>
                  </a:lnTo>
                  <a:lnTo>
                    <a:pt x="124" y="90"/>
                  </a:lnTo>
                  <a:lnTo>
                    <a:pt x="122" y="92"/>
                  </a:lnTo>
                  <a:lnTo>
                    <a:pt x="120" y="94"/>
                  </a:lnTo>
                  <a:lnTo>
                    <a:pt x="118" y="98"/>
                  </a:lnTo>
                  <a:lnTo>
                    <a:pt x="116" y="98"/>
                  </a:lnTo>
                  <a:lnTo>
                    <a:pt x="112" y="102"/>
                  </a:lnTo>
                  <a:lnTo>
                    <a:pt x="110" y="102"/>
                  </a:lnTo>
                  <a:lnTo>
                    <a:pt x="108" y="102"/>
                  </a:lnTo>
                  <a:lnTo>
                    <a:pt x="108" y="104"/>
                  </a:lnTo>
                  <a:lnTo>
                    <a:pt x="104" y="108"/>
                  </a:lnTo>
                  <a:lnTo>
                    <a:pt x="102" y="108"/>
                  </a:lnTo>
                  <a:lnTo>
                    <a:pt x="102" y="110"/>
                  </a:lnTo>
                  <a:lnTo>
                    <a:pt x="98" y="114"/>
                  </a:lnTo>
                  <a:lnTo>
                    <a:pt x="98" y="112"/>
                  </a:lnTo>
                  <a:lnTo>
                    <a:pt x="100" y="112"/>
                  </a:lnTo>
                  <a:lnTo>
                    <a:pt x="100" y="110"/>
                  </a:lnTo>
                  <a:lnTo>
                    <a:pt x="98" y="110"/>
                  </a:lnTo>
                  <a:lnTo>
                    <a:pt x="96" y="110"/>
                  </a:lnTo>
                  <a:lnTo>
                    <a:pt x="92" y="110"/>
                  </a:lnTo>
                  <a:lnTo>
                    <a:pt x="88" y="110"/>
                  </a:lnTo>
                  <a:lnTo>
                    <a:pt x="86" y="112"/>
                  </a:lnTo>
                  <a:lnTo>
                    <a:pt x="84" y="112"/>
                  </a:lnTo>
                  <a:lnTo>
                    <a:pt x="82" y="112"/>
                  </a:lnTo>
                  <a:lnTo>
                    <a:pt x="78" y="116"/>
                  </a:lnTo>
                  <a:lnTo>
                    <a:pt x="76" y="118"/>
                  </a:lnTo>
                  <a:lnTo>
                    <a:pt x="74" y="118"/>
                  </a:lnTo>
                  <a:lnTo>
                    <a:pt x="72" y="124"/>
                  </a:lnTo>
                  <a:lnTo>
                    <a:pt x="74" y="124"/>
                  </a:lnTo>
                  <a:lnTo>
                    <a:pt x="76" y="124"/>
                  </a:lnTo>
                  <a:lnTo>
                    <a:pt x="74" y="126"/>
                  </a:lnTo>
                  <a:lnTo>
                    <a:pt x="72" y="126"/>
                  </a:lnTo>
                  <a:lnTo>
                    <a:pt x="64" y="134"/>
                  </a:lnTo>
                  <a:lnTo>
                    <a:pt x="64" y="136"/>
                  </a:lnTo>
                  <a:lnTo>
                    <a:pt x="62" y="136"/>
                  </a:lnTo>
                  <a:lnTo>
                    <a:pt x="62" y="138"/>
                  </a:lnTo>
                  <a:lnTo>
                    <a:pt x="58" y="140"/>
                  </a:lnTo>
                  <a:lnTo>
                    <a:pt x="56" y="142"/>
                  </a:lnTo>
                  <a:lnTo>
                    <a:pt x="54" y="142"/>
                  </a:lnTo>
                  <a:lnTo>
                    <a:pt x="52" y="144"/>
                  </a:lnTo>
                  <a:lnTo>
                    <a:pt x="50" y="144"/>
                  </a:lnTo>
                  <a:lnTo>
                    <a:pt x="50" y="146"/>
                  </a:lnTo>
                  <a:lnTo>
                    <a:pt x="48" y="146"/>
                  </a:lnTo>
                  <a:lnTo>
                    <a:pt x="46" y="148"/>
                  </a:lnTo>
                  <a:lnTo>
                    <a:pt x="44" y="148"/>
                  </a:lnTo>
                  <a:lnTo>
                    <a:pt x="44" y="150"/>
                  </a:lnTo>
                  <a:lnTo>
                    <a:pt x="40" y="152"/>
                  </a:lnTo>
                  <a:lnTo>
                    <a:pt x="38" y="154"/>
                  </a:lnTo>
                  <a:lnTo>
                    <a:pt x="36" y="154"/>
                  </a:lnTo>
                  <a:lnTo>
                    <a:pt x="36" y="156"/>
                  </a:lnTo>
                  <a:lnTo>
                    <a:pt x="34" y="156"/>
                  </a:lnTo>
                  <a:lnTo>
                    <a:pt x="32" y="156"/>
                  </a:lnTo>
                  <a:lnTo>
                    <a:pt x="30" y="158"/>
                  </a:lnTo>
                  <a:lnTo>
                    <a:pt x="26" y="160"/>
                  </a:lnTo>
                  <a:lnTo>
                    <a:pt x="22" y="164"/>
                  </a:lnTo>
                  <a:lnTo>
                    <a:pt x="18" y="164"/>
                  </a:lnTo>
                  <a:lnTo>
                    <a:pt x="16" y="166"/>
                  </a:lnTo>
                  <a:lnTo>
                    <a:pt x="12" y="168"/>
                  </a:lnTo>
                  <a:lnTo>
                    <a:pt x="8" y="170"/>
                  </a:lnTo>
                  <a:lnTo>
                    <a:pt x="6" y="170"/>
                  </a:lnTo>
                  <a:lnTo>
                    <a:pt x="6" y="168"/>
                  </a:lnTo>
                  <a:lnTo>
                    <a:pt x="8" y="168"/>
                  </a:lnTo>
                  <a:lnTo>
                    <a:pt x="8" y="166"/>
                  </a:lnTo>
                  <a:lnTo>
                    <a:pt x="8" y="164"/>
                  </a:lnTo>
                  <a:lnTo>
                    <a:pt x="6" y="164"/>
                  </a:lnTo>
                  <a:lnTo>
                    <a:pt x="4" y="164"/>
                  </a:lnTo>
                  <a:lnTo>
                    <a:pt x="4" y="166"/>
                  </a:lnTo>
                  <a:lnTo>
                    <a:pt x="2" y="166"/>
                  </a:lnTo>
                  <a:lnTo>
                    <a:pt x="2" y="164"/>
                  </a:lnTo>
                  <a:lnTo>
                    <a:pt x="4" y="164"/>
                  </a:lnTo>
                  <a:lnTo>
                    <a:pt x="4" y="162"/>
                  </a:lnTo>
                  <a:lnTo>
                    <a:pt x="6" y="162"/>
                  </a:lnTo>
                  <a:lnTo>
                    <a:pt x="6" y="160"/>
                  </a:lnTo>
                  <a:lnTo>
                    <a:pt x="4" y="160"/>
                  </a:lnTo>
                  <a:lnTo>
                    <a:pt x="4" y="162"/>
                  </a:lnTo>
                  <a:lnTo>
                    <a:pt x="2" y="164"/>
                  </a:lnTo>
                  <a:lnTo>
                    <a:pt x="0" y="164"/>
                  </a:lnTo>
                  <a:lnTo>
                    <a:pt x="0" y="162"/>
                  </a:lnTo>
                  <a:lnTo>
                    <a:pt x="0" y="160"/>
                  </a:lnTo>
                  <a:lnTo>
                    <a:pt x="2" y="160"/>
                  </a:lnTo>
                  <a:lnTo>
                    <a:pt x="4" y="160"/>
                  </a:lnTo>
                  <a:lnTo>
                    <a:pt x="8" y="158"/>
                  </a:lnTo>
                  <a:lnTo>
                    <a:pt x="10" y="156"/>
                  </a:lnTo>
                  <a:lnTo>
                    <a:pt x="12" y="156"/>
                  </a:lnTo>
                  <a:lnTo>
                    <a:pt x="16" y="152"/>
                  </a:lnTo>
                  <a:lnTo>
                    <a:pt x="18" y="150"/>
                  </a:lnTo>
                  <a:lnTo>
                    <a:pt x="22" y="148"/>
                  </a:lnTo>
                  <a:lnTo>
                    <a:pt x="24" y="146"/>
                  </a:lnTo>
                  <a:lnTo>
                    <a:pt x="28" y="140"/>
                  </a:lnTo>
                  <a:lnTo>
                    <a:pt x="30" y="136"/>
                  </a:lnTo>
                  <a:lnTo>
                    <a:pt x="30" y="134"/>
                  </a:lnTo>
                  <a:lnTo>
                    <a:pt x="30" y="132"/>
                  </a:lnTo>
                  <a:lnTo>
                    <a:pt x="30" y="130"/>
                  </a:lnTo>
                  <a:lnTo>
                    <a:pt x="28" y="128"/>
                  </a:lnTo>
                  <a:lnTo>
                    <a:pt x="26" y="128"/>
                  </a:lnTo>
                  <a:lnTo>
                    <a:pt x="24" y="128"/>
                  </a:lnTo>
                  <a:lnTo>
                    <a:pt x="22" y="126"/>
                  </a:lnTo>
                  <a:lnTo>
                    <a:pt x="22" y="124"/>
                  </a:lnTo>
                  <a:lnTo>
                    <a:pt x="22" y="122"/>
                  </a:lnTo>
                  <a:lnTo>
                    <a:pt x="20" y="122"/>
                  </a:lnTo>
                  <a:lnTo>
                    <a:pt x="18" y="122"/>
                  </a:lnTo>
                  <a:lnTo>
                    <a:pt x="16" y="122"/>
                  </a:lnTo>
                  <a:lnTo>
                    <a:pt x="16" y="120"/>
                  </a:lnTo>
                  <a:lnTo>
                    <a:pt x="16" y="118"/>
                  </a:lnTo>
                  <a:lnTo>
                    <a:pt x="16" y="116"/>
                  </a:lnTo>
                  <a:lnTo>
                    <a:pt x="16" y="114"/>
                  </a:lnTo>
                  <a:lnTo>
                    <a:pt x="18" y="112"/>
                  </a:lnTo>
                  <a:lnTo>
                    <a:pt x="20" y="112"/>
                  </a:lnTo>
                  <a:lnTo>
                    <a:pt x="22" y="110"/>
                  </a:lnTo>
                  <a:lnTo>
                    <a:pt x="26" y="110"/>
                  </a:lnTo>
                  <a:lnTo>
                    <a:pt x="28" y="108"/>
                  </a:lnTo>
                  <a:lnTo>
                    <a:pt x="30" y="108"/>
                  </a:lnTo>
                  <a:lnTo>
                    <a:pt x="32" y="108"/>
                  </a:lnTo>
                  <a:lnTo>
                    <a:pt x="34" y="108"/>
                  </a:lnTo>
                  <a:lnTo>
                    <a:pt x="36" y="108"/>
                  </a:lnTo>
                  <a:lnTo>
                    <a:pt x="40" y="106"/>
                  </a:lnTo>
                  <a:lnTo>
                    <a:pt x="42" y="106"/>
                  </a:lnTo>
                  <a:lnTo>
                    <a:pt x="42" y="104"/>
                  </a:lnTo>
                  <a:lnTo>
                    <a:pt x="44" y="102"/>
                  </a:lnTo>
                  <a:lnTo>
                    <a:pt x="46" y="100"/>
                  </a:lnTo>
                  <a:lnTo>
                    <a:pt x="50" y="94"/>
                  </a:lnTo>
                  <a:lnTo>
                    <a:pt x="54" y="90"/>
                  </a:lnTo>
                  <a:lnTo>
                    <a:pt x="58" y="88"/>
                  </a:lnTo>
                  <a:lnTo>
                    <a:pt x="60" y="88"/>
                  </a:lnTo>
                  <a:lnTo>
                    <a:pt x="60" y="86"/>
                  </a:lnTo>
                  <a:lnTo>
                    <a:pt x="62" y="84"/>
                  </a:lnTo>
                  <a:lnTo>
                    <a:pt x="60" y="84"/>
                  </a:lnTo>
                  <a:lnTo>
                    <a:pt x="60" y="86"/>
                  </a:lnTo>
                  <a:lnTo>
                    <a:pt x="58" y="86"/>
                  </a:lnTo>
                  <a:lnTo>
                    <a:pt x="58" y="84"/>
                  </a:lnTo>
                  <a:lnTo>
                    <a:pt x="60" y="84"/>
                  </a:lnTo>
                  <a:lnTo>
                    <a:pt x="60" y="82"/>
                  </a:lnTo>
                  <a:lnTo>
                    <a:pt x="62" y="82"/>
                  </a:lnTo>
                  <a:lnTo>
                    <a:pt x="62" y="80"/>
                  </a:lnTo>
                  <a:lnTo>
                    <a:pt x="64" y="80"/>
                  </a:lnTo>
                  <a:lnTo>
                    <a:pt x="64" y="78"/>
                  </a:lnTo>
                  <a:lnTo>
                    <a:pt x="64" y="80"/>
                  </a:lnTo>
                  <a:lnTo>
                    <a:pt x="64" y="78"/>
                  </a:lnTo>
                  <a:lnTo>
                    <a:pt x="64" y="74"/>
                  </a:lnTo>
                  <a:lnTo>
                    <a:pt x="64" y="72"/>
                  </a:lnTo>
                  <a:lnTo>
                    <a:pt x="64" y="70"/>
                  </a:lnTo>
                  <a:lnTo>
                    <a:pt x="66" y="70"/>
                  </a:lnTo>
                  <a:lnTo>
                    <a:pt x="68" y="68"/>
                  </a:lnTo>
                  <a:lnTo>
                    <a:pt x="70" y="68"/>
                  </a:lnTo>
                  <a:lnTo>
                    <a:pt x="68" y="68"/>
                  </a:lnTo>
                  <a:lnTo>
                    <a:pt x="66" y="68"/>
                  </a:lnTo>
                  <a:lnTo>
                    <a:pt x="66" y="70"/>
                  </a:lnTo>
                  <a:lnTo>
                    <a:pt x="66" y="68"/>
                  </a:lnTo>
                  <a:lnTo>
                    <a:pt x="66" y="66"/>
                  </a:lnTo>
                  <a:lnTo>
                    <a:pt x="66" y="64"/>
                  </a:lnTo>
                  <a:lnTo>
                    <a:pt x="66" y="62"/>
                  </a:lnTo>
                  <a:lnTo>
                    <a:pt x="68" y="62"/>
                  </a:lnTo>
                  <a:lnTo>
                    <a:pt x="70" y="62"/>
                  </a:lnTo>
                  <a:lnTo>
                    <a:pt x="68" y="62"/>
                  </a:lnTo>
                  <a:lnTo>
                    <a:pt x="68" y="64"/>
                  </a:lnTo>
                  <a:lnTo>
                    <a:pt x="68" y="66"/>
                  </a:lnTo>
                  <a:lnTo>
                    <a:pt x="68" y="64"/>
                  </a:lnTo>
                  <a:lnTo>
                    <a:pt x="70" y="64"/>
                  </a:lnTo>
                  <a:lnTo>
                    <a:pt x="74" y="62"/>
                  </a:lnTo>
                  <a:lnTo>
                    <a:pt x="72" y="62"/>
                  </a:lnTo>
                  <a:lnTo>
                    <a:pt x="74" y="60"/>
                  </a:lnTo>
                  <a:lnTo>
                    <a:pt x="72" y="60"/>
                  </a:lnTo>
                  <a:lnTo>
                    <a:pt x="70" y="60"/>
                  </a:lnTo>
                  <a:lnTo>
                    <a:pt x="68" y="62"/>
                  </a:lnTo>
                  <a:lnTo>
                    <a:pt x="66" y="62"/>
                  </a:lnTo>
                  <a:lnTo>
                    <a:pt x="66" y="60"/>
                  </a:lnTo>
                  <a:lnTo>
                    <a:pt x="68" y="60"/>
                  </a:lnTo>
                  <a:lnTo>
                    <a:pt x="68" y="58"/>
                  </a:lnTo>
                  <a:lnTo>
                    <a:pt x="68" y="56"/>
                  </a:lnTo>
                  <a:lnTo>
                    <a:pt x="68" y="54"/>
                  </a:lnTo>
                  <a:lnTo>
                    <a:pt x="68" y="52"/>
                  </a:lnTo>
                  <a:lnTo>
                    <a:pt x="68" y="50"/>
                  </a:lnTo>
                  <a:lnTo>
                    <a:pt x="70" y="48"/>
                  </a:lnTo>
                  <a:lnTo>
                    <a:pt x="70" y="50"/>
                  </a:lnTo>
                  <a:lnTo>
                    <a:pt x="70" y="52"/>
                  </a:lnTo>
                  <a:lnTo>
                    <a:pt x="70" y="54"/>
                  </a:lnTo>
                  <a:lnTo>
                    <a:pt x="72" y="54"/>
                  </a:lnTo>
                  <a:lnTo>
                    <a:pt x="72" y="52"/>
                  </a:lnTo>
                  <a:lnTo>
                    <a:pt x="74" y="52"/>
                  </a:lnTo>
                  <a:lnTo>
                    <a:pt x="74" y="48"/>
                  </a:lnTo>
                  <a:lnTo>
                    <a:pt x="76" y="46"/>
                  </a:lnTo>
                  <a:lnTo>
                    <a:pt x="76" y="48"/>
                  </a:lnTo>
                  <a:lnTo>
                    <a:pt x="74" y="48"/>
                  </a:lnTo>
                  <a:lnTo>
                    <a:pt x="72" y="48"/>
                  </a:lnTo>
                  <a:lnTo>
                    <a:pt x="72" y="46"/>
                  </a:lnTo>
                  <a:lnTo>
                    <a:pt x="74" y="46"/>
                  </a:lnTo>
                  <a:lnTo>
                    <a:pt x="76" y="46"/>
                  </a:lnTo>
                  <a:lnTo>
                    <a:pt x="78" y="44"/>
                  </a:lnTo>
                  <a:lnTo>
                    <a:pt x="80" y="44"/>
                  </a:lnTo>
                  <a:lnTo>
                    <a:pt x="78" y="44"/>
                  </a:lnTo>
                  <a:lnTo>
                    <a:pt x="76" y="44"/>
                  </a:lnTo>
                  <a:lnTo>
                    <a:pt x="76" y="46"/>
                  </a:lnTo>
                  <a:lnTo>
                    <a:pt x="74" y="46"/>
                  </a:lnTo>
                  <a:lnTo>
                    <a:pt x="76" y="44"/>
                  </a:lnTo>
                  <a:lnTo>
                    <a:pt x="78" y="42"/>
                  </a:lnTo>
                  <a:lnTo>
                    <a:pt x="76" y="44"/>
                  </a:lnTo>
                  <a:lnTo>
                    <a:pt x="76" y="42"/>
                  </a:lnTo>
                  <a:lnTo>
                    <a:pt x="76" y="40"/>
                  </a:lnTo>
                  <a:lnTo>
                    <a:pt x="74" y="42"/>
                  </a:lnTo>
                  <a:lnTo>
                    <a:pt x="74" y="44"/>
                  </a:lnTo>
                  <a:lnTo>
                    <a:pt x="70" y="42"/>
                  </a:lnTo>
                  <a:lnTo>
                    <a:pt x="70" y="40"/>
                  </a:lnTo>
                  <a:lnTo>
                    <a:pt x="72" y="38"/>
                  </a:lnTo>
                  <a:lnTo>
                    <a:pt x="72" y="36"/>
                  </a:lnTo>
                  <a:lnTo>
                    <a:pt x="72" y="34"/>
                  </a:lnTo>
                  <a:lnTo>
                    <a:pt x="72" y="36"/>
                  </a:lnTo>
                  <a:lnTo>
                    <a:pt x="70" y="38"/>
                  </a:lnTo>
                  <a:lnTo>
                    <a:pt x="70" y="40"/>
                  </a:lnTo>
                  <a:lnTo>
                    <a:pt x="70" y="42"/>
                  </a:lnTo>
                  <a:lnTo>
                    <a:pt x="70" y="44"/>
                  </a:lnTo>
                  <a:lnTo>
                    <a:pt x="72" y="44"/>
                  </a:lnTo>
                  <a:lnTo>
                    <a:pt x="70" y="46"/>
                  </a:lnTo>
                  <a:lnTo>
                    <a:pt x="70" y="48"/>
                  </a:lnTo>
                  <a:lnTo>
                    <a:pt x="68" y="48"/>
                  </a:lnTo>
                  <a:lnTo>
                    <a:pt x="68" y="46"/>
                  </a:lnTo>
                  <a:lnTo>
                    <a:pt x="68" y="44"/>
                  </a:lnTo>
                  <a:lnTo>
                    <a:pt x="68" y="38"/>
                  </a:lnTo>
                  <a:lnTo>
                    <a:pt x="68" y="36"/>
                  </a:lnTo>
                  <a:lnTo>
                    <a:pt x="68" y="32"/>
                  </a:lnTo>
                  <a:lnTo>
                    <a:pt x="66" y="28"/>
                  </a:lnTo>
                  <a:lnTo>
                    <a:pt x="66" y="26"/>
                  </a:lnTo>
                  <a:lnTo>
                    <a:pt x="70" y="24"/>
                  </a:lnTo>
                  <a:lnTo>
                    <a:pt x="72" y="24"/>
                  </a:lnTo>
                  <a:lnTo>
                    <a:pt x="74" y="22"/>
                  </a:lnTo>
                  <a:lnTo>
                    <a:pt x="76" y="22"/>
                  </a:lnTo>
                  <a:lnTo>
                    <a:pt x="74" y="20"/>
                  </a:lnTo>
                  <a:lnTo>
                    <a:pt x="74" y="22"/>
                  </a:lnTo>
                  <a:lnTo>
                    <a:pt x="72" y="22"/>
                  </a:lnTo>
                  <a:lnTo>
                    <a:pt x="70" y="22"/>
                  </a:lnTo>
                  <a:lnTo>
                    <a:pt x="68" y="24"/>
                  </a:lnTo>
                  <a:lnTo>
                    <a:pt x="68" y="26"/>
                  </a:lnTo>
                  <a:lnTo>
                    <a:pt x="66" y="26"/>
                  </a:lnTo>
                  <a:lnTo>
                    <a:pt x="66" y="24"/>
                  </a:lnTo>
                  <a:lnTo>
                    <a:pt x="66" y="22"/>
                  </a:lnTo>
                  <a:lnTo>
                    <a:pt x="66" y="20"/>
                  </a:lnTo>
                  <a:lnTo>
                    <a:pt x="66" y="18"/>
                  </a:lnTo>
                  <a:lnTo>
                    <a:pt x="68" y="18"/>
                  </a:lnTo>
                  <a:lnTo>
                    <a:pt x="68" y="16"/>
                  </a:lnTo>
                  <a:lnTo>
                    <a:pt x="70" y="16"/>
                  </a:lnTo>
                  <a:lnTo>
                    <a:pt x="70" y="14"/>
                  </a:lnTo>
                  <a:lnTo>
                    <a:pt x="70" y="12"/>
                  </a:lnTo>
                  <a:lnTo>
                    <a:pt x="70" y="8"/>
                  </a:lnTo>
                  <a:lnTo>
                    <a:pt x="68" y="6"/>
                  </a:lnTo>
                  <a:lnTo>
                    <a:pt x="68" y="4"/>
                  </a:lnTo>
                  <a:lnTo>
                    <a:pt x="68" y="2"/>
                  </a:lnTo>
                  <a:lnTo>
                    <a:pt x="70" y="2"/>
                  </a:lnTo>
                  <a:lnTo>
                    <a:pt x="72" y="0"/>
                  </a:lnTo>
                  <a:lnTo>
                    <a:pt x="74" y="0"/>
                  </a:lnTo>
                  <a:lnTo>
                    <a:pt x="76" y="2"/>
                  </a:lnTo>
                  <a:lnTo>
                    <a:pt x="74" y="4"/>
                  </a:lnTo>
                  <a:lnTo>
                    <a:pt x="74" y="2"/>
                  </a:lnTo>
                  <a:lnTo>
                    <a:pt x="72" y="4"/>
                  </a:lnTo>
                  <a:lnTo>
                    <a:pt x="72" y="6"/>
                  </a:lnTo>
                  <a:lnTo>
                    <a:pt x="72" y="8"/>
                  </a:lnTo>
                  <a:lnTo>
                    <a:pt x="72" y="10"/>
                  </a:lnTo>
                  <a:lnTo>
                    <a:pt x="72" y="12"/>
                  </a:lnTo>
                  <a:lnTo>
                    <a:pt x="74" y="12"/>
                  </a:lnTo>
                  <a:lnTo>
                    <a:pt x="72" y="12"/>
                  </a:lnTo>
                  <a:lnTo>
                    <a:pt x="72" y="14"/>
                  </a:lnTo>
                  <a:lnTo>
                    <a:pt x="74" y="14"/>
                  </a:lnTo>
                  <a:lnTo>
                    <a:pt x="74" y="12"/>
                  </a:lnTo>
                  <a:lnTo>
                    <a:pt x="76" y="12"/>
                  </a:lnTo>
                  <a:lnTo>
                    <a:pt x="78" y="10"/>
                  </a:lnTo>
                  <a:lnTo>
                    <a:pt x="78" y="12"/>
                  </a:lnTo>
                  <a:lnTo>
                    <a:pt x="76" y="12"/>
                  </a:lnTo>
                  <a:lnTo>
                    <a:pt x="76" y="14"/>
                  </a:lnTo>
                  <a:lnTo>
                    <a:pt x="78" y="14"/>
                  </a:lnTo>
                  <a:lnTo>
                    <a:pt x="78" y="12"/>
                  </a:lnTo>
                  <a:lnTo>
                    <a:pt x="80" y="12"/>
                  </a:lnTo>
                  <a:lnTo>
                    <a:pt x="84" y="14"/>
                  </a:lnTo>
                  <a:lnTo>
                    <a:pt x="88" y="16"/>
                  </a:lnTo>
                  <a:lnTo>
                    <a:pt x="86" y="18"/>
                  </a:lnTo>
                  <a:lnTo>
                    <a:pt x="84" y="18"/>
                  </a:lnTo>
                  <a:lnTo>
                    <a:pt x="86" y="18"/>
                  </a:lnTo>
                  <a:lnTo>
                    <a:pt x="86" y="22"/>
                  </a:lnTo>
                  <a:lnTo>
                    <a:pt x="88" y="20"/>
                  </a:lnTo>
                  <a:lnTo>
                    <a:pt x="90" y="20"/>
                  </a:lnTo>
                  <a:lnTo>
                    <a:pt x="90" y="22"/>
                  </a:lnTo>
                  <a:lnTo>
                    <a:pt x="90" y="24"/>
                  </a:lnTo>
                  <a:lnTo>
                    <a:pt x="90" y="26"/>
                  </a:lnTo>
                  <a:lnTo>
                    <a:pt x="90" y="28"/>
                  </a:lnTo>
                  <a:lnTo>
                    <a:pt x="90" y="30"/>
                  </a:lnTo>
                  <a:lnTo>
                    <a:pt x="88" y="30"/>
                  </a:lnTo>
                  <a:lnTo>
                    <a:pt x="86" y="32"/>
                  </a:lnTo>
                  <a:lnTo>
                    <a:pt x="88" y="32"/>
                  </a:lnTo>
                  <a:lnTo>
                    <a:pt x="86" y="34"/>
                  </a:lnTo>
                  <a:lnTo>
                    <a:pt x="86" y="32"/>
                  </a:lnTo>
                  <a:lnTo>
                    <a:pt x="84" y="32"/>
                  </a:lnTo>
                  <a:lnTo>
                    <a:pt x="82" y="34"/>
                  </a:lnTo>
                  <a:lnTo>
                    <a:pt x="84" y="34"/>
                  </a:lnTo>
                  <a:lnTo>
                    <a:pt x="86" y="34"/>
                  </a:lnTo>
                  <a:lnTo>
                    <a:pt x="84" y="34"/>
                  </a:lnTo>
                  <a:lnTo>
                    <a:pt x="84" y="36"/>
                  </a:lnTo>
                  <a:lnTo>
                    <a:pt x="82" y="38"/>
                  </a:lnTo>
                  <a:lnTo>
                    <a:pt x="84" y="38"/>
                  </a:lnTo>
                  <a:lnTo>
                    <a:pt x="84" y="40"/>
                  </a:lnTo>
                  <a:lnTo>
                    <a:pt x="84" y="42"/>
                  </a:lnTo>
                  <a:lnTo>
                    <a:pt x="84" y="44"/>
                  </a:lnTo>
                  <a:lnTo>
                    <a:pt x="84" y="46"/>
                  </a:lnTo>
                  <a:lnTo>
                    <a:pt x="82" y="46"/>
                  </a:lnTo>
                  <a:lnTo>
                    <a:pt x="78" y="50"/>
                  </a:lnTo>
                  <a:lnTo>
                    <a:pt x="78" y="52"/>
                  </a:lnTo>
                  <a:lnTo>
                    <a:pt x="76" y="56"/>
                  </a:lnTo>
                  <a:lnTo>
                    <a:pt x="76" y="58"/>
                  </a:lnTo>
                  <a:lnTo>
                    <a:pt x="76" y="60"/>
                  </a:lnTo>
                  <a:lnTo>
                    <a:pt x="80" y="60"/>
                  </a:lnTo>
                  <a:lnTo>
                    <a:pt x="82" y="60"/>
                  </a:lnTo>
                  <a:lnTo>
                    <a:pt x="84" y="60"/>
                  </a:lnTo>
                  <a:lnTo>
                    <a:pt x="84" y="62"/>
                  </a:lnTo>
                  <a:lnTo>
                    <a:pt x="82" y="62"/>
                  </a:lnTo>
                  <a:lnTo>
                    <a:pt x="82" y="64"/>
                  </a:lnTo>
                  <a:lnTo>
                    <a:pt x="82" y="66"/>
                  </a:lnTo>
                  <a:lnTo>
                    <a:pt x="86" y="66"/>
                  </a:lnTo>
                  <a:lnTo>
                    <a:pt x="86" y="64"/>
                  </a:lnTo>
                  <a:lnTo>
                    <a:pt x="88" y="62"/>
                  </a:lnTo>
                  <a:lnTo>
                    <a:pt x="88" y="60"/>
                  </a:lnTo>
                  <a:lnTo>
                    <a:pt x="90" y="58"/>
                  </a:lnTo>
                  <a:lnTo>
                    <a:pt x="92" y="58"/>
                  </a:lnTo>
                  <a:lnTo>
                    <a:pt x="92" y="54"/>
                  </a:lnTo>
                  <a:lnTo>
                    <a:pt x="92" y="52"/>
                  </a:lnTo>
                  <a:lnTo>
                    <a:pt x="92" y="50"/>
                  </a:lnTo>
                  <a:lnTo>
                    <a:pt x="96" y="50"/>
                  </a:lnTo>
                  <a:lnTo>
                    <a:pt x="96" y="54"/>
                  </a:lnTo>
                  <a:lnTo>
                    <a:pt x="94" y="56"/>
                  </a:lnTo>
                  <a:lnTo>
                    <a:pt x="98" y="56"/>
                  </a:lnTo>
                  <a:lnTo>
                    <a:pt x="96" y="58"/>
                  </a:lnTo>
                  <a:lnTo>
                    <a:pt x="94" y="58"/>
                  </a:lnTo>
                  <a:lnTo>
                    <a:pt x="94" y="60"/>
                  </a:lnTo>
                  <a:lnTo>
                    <a:pt x="94" y="58"/>
                  </a:lnTo>
                  <a:lnTo>
                    <a:pt x="96" y="58"/>
                  </a:lnTo>
                  <a:lnTo>
                    <a:pt x="96" y="60"/>
                  </a:lnTo>
                  <a:lnTo>
                    <a:pt x="94" y="62"/>
                  </a:lnTo>
                  <a:lnTo>
                    <a:pt x="94" y="64"/>
                  </a:lnTo>
                  <a:lnTo>
                    <a:pt x="92" y="64"/>
                  </a:lnTo>
                  <a:lnTo>
                    <a:pt x="92" y="66"/>
                  </a:lnTo>
                  <a:lnTo>
                    <a:pt x="92" y="68"/>
                  </a:lnTo>
                  <a:close/>
                </a:path>
              </a:pathLst>
            </a:custGeom>
            <a:solidFill>
              <a:srgbClr val="FC6800"/>
            </a:solidFill>
            <a:ln w="3175">
              <a:solidFill>
                <a:schemeClr val="bg1"/>
              </a:solidFill>
              <a:prstDash val="sysDot"/>
              <a:round/>
              <a:headEnd/>
              <a:tailEnd/>
            </a:ln>
          </p:spPr>
          <p:txBody>
            <a:bodyPr/>
            <a:lstStyle/>
            <a:p>
              <a:pPr fontAlgn="base">
                <a:spcBef>
                  <a:spcPct val="0"/>
                </a:spcBef>
                <a:spcAft>
                  <a:spcPct val="0"/>
                </a:spcAft>
              </a:pPr>
              <a:endParaRPr lang="de-DE" sz="2400">
                <a:solidFill>
                  <a:srgbClr val="000000"/>
                </a:solidFill>
                <a:cs typeface="Arial" charset="0"/>
              </a:endParaRPr>
            </a:p>
          </p:txBody>
        </p:sp>
        <p:sp>
          <p:nvSpPr>
            <p:cNvPr id="14889" name="Rectangle 2971"/>
            <p:cNvSpPr>
              <a:spLocks noChangeArrowheads="1"/>
            </p:cNvSpPr>
            <p:nvPr/>
          </p:nvSpPr>
          <p:spPr bwMode="auto">
            <a:xfrm>
              <a:off x="7252397" y="3520362"/>
              <a:ext cx="2619" cy="2619"/>
            </a:xfrm>
            <a:prstGeom prst="rect">
              <a:avLst/>
            </a:prstGeom>
            <a:noFill/>
            <a:ln w="3175">
              <a:solidFill>
                <a:schemeClr val="bg1"/>
              </a:solidFill>
              <a:prstDash val="sysDot"/>
              <a:miter lim="800000"/>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lang="de-DE" sz="2400">
                <a:solidFill>
                  <a:srgbClr val="000000"/>
                </a:solidFill>
                <a:cs typeface="Arial" charset="0"/>
              </a:endParaRPr>
            </a:p>
          </p:txBody>
        </p:sp>
        <p:sp>
          <p:nvSpPr>
            <p:cNvPr id="14890" name="Freeform 2972"/>
            <p:cNvSpPr>
              <a:spLocks/>
            </p:cNvSpPr>
            <p:nvPr/>
          </p:nvSpPr>
          <p:spPr bwMode="auto">
            <a:xfrm>
              <a:off x="6955166" y="3601544"/>
              <a:ext cx="222596" cy="117845"/>
            </a:xfrm>
            <a:custGeom>
              <a:avLst/>
              <a:gdLst>
                <a:gd name="T0" fmla="*/ 2147483647 w 242"/>
                <a:gd name="T1" fmla="*/ 2147483647 h 144"/>
                <a:gd name="T2" fmla="*/ 2147483647 w 242"/>
                <a:gd name="T3" fmla="*/ 2147483647 h 144"/>
                <a:gd name="T4" fmla="*/ 2147483647 w 242"/>
                <a:gd name="T5" fmla="*/ 2147483647 h 144"/>
                <a:gd name="T6" fmla="*/ 2147483647 w 242"/>
                <a:gd name="T7" fmla="*/ 2147483647 h 144"/>
                <a:gd name="T8" fmla="*/ 2147483647 w 242"/>
                <a:gd name="T9" fmla="*/ 2147483647 h 144"/>
                <a:gd name="T10" fmla="*/ 2147483647 w 242"/>
                <a:gd name="T11" fmla="*/ 2147483647 h 144"/>
                <a:gd name="T12" fmla="*/ 2147483647 w 242"/>
                <a:gd name="T13" fmla="*/ 2147483647 h 144"/>
                <a:gd name="T14" fmla="*/ 2147483647 w 242"/>
                <a:gd name="T15" fmla="*/ 2147483647 h 144"/>
                <a:gd name="T16" fmla="*/ 2147483647 w 242"/>
                <a:gd name="T17" fmla="*/ 2147483647 h 144"/>
                <a:gd name="T18" fmla="*/ 2147483647 w 242"/>
                <a:gd name="T19" fmla="*/ 2147483647 h 144"/>
                <a:gd name="T20" fmla="*/ 2147483647 w 242"/>
                <a:gd name="T21" fmla="*/ 2147483647 h 144"/>
                <a:gd name="T22" fmla="*/ 2147483647 w 242"/>
                <a:gd name="T23" fmla="*/ 2147483647 h 144"/>
                <a:gd name="T24" fmla="*/ 2147483647 w 242"/>
                <a:gd name="T25" fmla="*/ 2147483647 h 144"/>
                <a:gd name="T26" fmla="*/ 2147483647 w 242"/>
                <a:gd name="T27" fmla="*/ 2147483647 h 144"/>
                <a:gd name="T28" fmla="*/ 2147483647 w 242"/>
                <a:gd name="T29" fmla="*/ 2147483647 h 144"/>
                <a:gd name="T30" fmla="*/ 2147483647 w 242"/>
                <a:gd name="T31" fmla="*/ 2147483647 h 144"/>
                <a:gd name="T32" fmla="*/ 2147483647 w 242"/>
                <a:gd name="T33" fmla="*/ 2147483647 h 144"/>
                <a:gd name="T34" fmla="*/ 2147483647 w 242"/>
                <a:gd name="T35" fmla="*/ 2147483647 h 144"/>
                <a:gd name="T36" fmla="*/ 2147483647 w 242"/>
                <a:gd name="T37" fmla="*/ 2147483647 h 144"/>
                <a:gd name="T38" fmla="*/ 2147483647 w 242"/>
                <a:gd name="T39" fmla="*/ 2147483647 h 144"/>
                <a:gd name="T40" fmla="*/ 2147483647 w 242"/>
                <a:gd name="T41" fmla="*/ 2147483647 h 144"/>
                <a:gd name="T42" fmla="*/ 2147483647 w 242"/>
                <a:gd name="T43" fmla="*/ 2147483647 h 144"/>
                <a:gd name="T44" fmla="*/ 2147483647 w 242"/>
                <a:gd name="T45" fmla="*/ 2147483647 h 144"/>
                <a:gd name="T46" fmla="*/ 2147483647 w 242"/>
                <a:gd name="T47" fmla="*/ 2147483647 h 144"/>
                <a:gd name="T48" fmla="*/ 2147483647 w 242"/>
                <a:gd name="T49" fmla="*/ 2147483647 h 144"/>
                <a:gd name="T50" fmla="*/ 2147483647 w 242"/>
                <a:gd name="T51" fmla="*/ 2147483647 h 144"/>
                <a:gd name="T52" fmla="*/ 2147483647 w 242"/>
                <a:gd name="T53" fmla="*/ 2147483647 h 144"/>
                <a:gd name="T54" fmla="*/ 2147483647 w 242"/>
                <a:gd name="T55" fmla="*/ 2147483647 h 144"/>
                <a:gd name="T56" fmla="*/ 2147483647 w 242"/>
                <a:gd name="T57" fmla="*/ 2147483647 h 144"/>
                <a:gd name="T58" fmla="*/ 2147483647 w 242"/>
                <a:gd name="T59" fmla="*/ 2147483647 h 144"/>
                <a:gd name="T60" fmla="*/ 2147483647 w 242"/>
                <a:gd name="T61" fmla="*/ 2147483647 h 144"/>
                <a:gd name="T62" fmla="*/ 2147483647 w 242"/>
                <a:gd name="T63" fmla="*/ 2147483647 h 144"/>
                <a:gd name="T64" fmla="*/ 2147483647 w 242"/>
                <a:gd name="T65" fmla="*/ 2147483647 h 144"/>
                <a:gd name="T66" fmla="*/ 2147483647 w 242"/>
                <a:gd name="T67" fmla="*/ 2147483647 h 144"/>
                <a:gd name="T68" fmla="*/ 2147483647 w 242"/>
                <a:gd name="T69" fmla="*/ 2147483647 h 144"/>
                <a:gd name="T70" fmla="*/ 2147483647 w 242"/>
                <a:gd name="T71" fmla="*/ 2147483647 h 144"/>
                <a:gd name="T72" fmla="*/ 2147483647 w 242"/>
                <a:gd name="T73" fmla="*/ 0 h 144"/>
                <a:gd name="T74" fmla="*/ 2147483647 w 242"/>
                <a:gd name="T75" fmla="*/ 0 h 144"/>
                <a:gd name="T76" fmla="*/ 2147483647 w 242"/>
                <a:gd name="T77" fmla="*/ 2147483647 h 144"/>
                <a:gd name="T78" fmla="*/ 2147483647 w 242"/>
                <a:gd name="T79" fmla="*/ 2147483647 h 144"/>
                <a:gd name="T80" fmla="*/ 2147483647 w 242"/>
                <a:gd name="T81" fmla="*/ 2147483647 h 144"/>
                <a:gd name="T82" fmla="*/ 2147483647 w 242"/>
                <a:gd name="T83" fmla="*/ 2147483647 h 144"/>
                <a:gd name="T84" fmla="*/ 2147483647 w 242"/>
                <a:gd name="T85" fmla="*/ 2147483647 h 144"/>
                <a:gd name="T86" fmla="*/ 2147483647 w 242"/>
                <a:gd name="T87" fmla="*/ 2147483647 h 144"/>
                <a:gd name="T88" fmla="*/ 2147483647 w 242"/>
                <a:gd name="T89" fmla="*/ 2147483647 h 144"/>
                <a:gd name="T90" fmla="*/ 2147483647 w 242"/>
                <a:gd name="T91" fmla="*/ 2147483647 h 144"/>
                <a:gd name="T92" fmla="*/ 2147483647 w 242"/>
                <a:gd name="T93" fmla="*/ 2147483647 h 144"/>
                <a:gd name="T94" fmla="*/ 2147483647 w 242"/>
                <a:gd name="T95" fmla="*/ 2147483647 h 144"/>
                <a:gd name="T96" fmla="*/ 2147483647 w 242"/>
                <a:gd name="T97" fmla="*/ 2147483647 h 144"/>
                <a:gd name="T98" fmla="*/ 2147483647 w 242"/>
                <a:gd name="T99" fmla="*/ 2147483647 h 144"/>
                <a:gd name="T100" fmla="*/ 2147483647 w 242"/>
                <a:gd name="T101" fmla="*/ 2147483647 h 144"/>
                <a:gd name="T102" fmla="*/ 2147483647 w 242"/>
                <a:gd name="T103" fmla="*/ 2147483647 h 144"/>
                <a:gd name="T104" fmla="*/ 2147483647 w 242"/>
                <a:gd name="T105" fmla="*/ 2147483647 h 144"/>
                <a:gd name="T106" fmla="*/ 2147483647 w 242"/>
                <a:gd name="T107" fmla="*/ 2147483647 h 144"/>
                <a:gd name="T108" fmla="*/ 2147483647 w 242"/>
                <a:gd name="T109" fmla="*/ 2147483647 h 144"/>
                <a:gd name="T110" fmla="*/ 2147483647 w 242"/>
                <a:gd name="T111" fmla="*/ 2147483647 h 144"/>
                <a:gd name="T112" fmla="*/ 2147483647 w 242"/>
                <a:gd name="T113" fmla="*/ 2147483647 h 144"/>
                <a:gd name="T114" fmla="*/ 2147483647 w 242"/>
                <a:gd name="T115" fmla="*/ 2147483647 h 144"/>
                <a:gd name="T116" fmla="*/ 2147483647 w 242"/>
                <a:gd name="T117" fmla="*/ 2147483647 h 144"/>
                <a:gd name="T118" fmla="*/ 2147483647 w 242"/>
                <a:gd name="T119" fmla="*/ 2147483647 h 144"/>
                <a:gd name="T120" fmla="*/ 2147483647 w 242"/>
                <a:gd name="T121" fmla="*/ 2147483647 h 144"/>
                <a:gd name="T122" fmla="*/ 2147483647 w 242"/>
                <a:gd name="T123" fmla="*/ 2147483647 h 144"/>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w 242"/>
                <a:gd name="T187" fmla="*/ 0 h 144"/>
                <a:gd name="T188" fmla="*/ 242 w 242"/>
                <a:gd name="T189" fmla="*/ 144 h 144"/>
              </a:gdLst>
              <a:ahLst/>
              <a:cxnLst>
                <a:cxn ang="T124">
                  <a:pos x="T0" y="T1"/>
                </a:cxn>
                <a:cxn ang="T125">
                  <a:pos x="T2" y="T3"/>
                </a:cxn>
                <a:cxn ang="T126">
                  <a:pos x="T4" y="T5"/>
                </a:cxn>
                <a:cxn ang="T127">
                  <a:pos x="T6" y="T7"/>
                </a:cxn>
                <a:cxn ang="T128">
                  <a:pos x="T8" y="T9"/>
                </a:cxn>
                <a:cxn ang="T129">
                  <a:pos x="T10" y="T11"/>
                </a:cxn>
                <a:cxn ang="T130">
                  <a:pos x="T12" y="T13"/>
                </a:cxn>
                <a:cxn ang="T131">
                  <a:pos x="T14" y="T15"/>
                </a:cxn>
                <a:cxn ang="T132">
                  <a:pos x="T16" y="T17"/>
                </a:cxn>
                <a:cxn ang="T133">
                  <a:pos x="T18" y="T19"/>
                </a:cxn>
                <a:cxn ang="T134">
                  <a:pos x="T20" y="T21"/>
                </a:cxn>
                <a:cxn ang="T135">
                  <a:pos x="T22" y="T23"/>
                </a:cxn>
                <a:cxn ang="T136">
                  <a:pos x="T24" y="T25"/>
                </a:cxn>
                <a:cxn ang="T137">
                  <a:pos x="T26" y="T27"/>
                </a:cxn>
                <a:cxn ang="T138">
                  <a:pos x="T28" y="T29"/>
                </a:cxn>
                <a:cxn ang="T139">
                  <a:pos x="T30" y="T31"/>
                </a:cxn>
                <a:cxn ang="T140">
                  <a:pos x="T32" y="T33"/>
                </a:cxn>
                <a:cxn ang="T141">
                  <a:pos x="T34" y="T35"/>
                </a:cxn>
                <a:cxn ang="T142">
                  <a:pos x="T36" y="T37"/>
                </a:cxn>
                <a:cxn ang="T143">
                  <a:pos x="T38" y="T39"/>
                </a:cxn>
                <a:cxn ang="T144">
                  <a:pos x="T40" y="T41"/>
                </a:cxn>
                <a:cxn ang="T145">
                  <a:pos x="T42" y="T43"/>
                </a:cxn>
                <a:cxn ang="T146">
                  <a:pos x="T44" y="T45"/>
                </a:cxn>
                <a:cxn ang="T147">
                  <a:pos x="T46" y="T47"/>
                </a:cxn>
                <a:cxn ang="T148">
                  <a:pos x="T48" y="T49"/>
                </a:cxn>
                <a:cxn ang="T149">
                  <a:pos x="T50" y="T51"/>
                </a:cxn>
                <a:cxn ang="T150">
                  <a:pos x="T52" y="T53"/>
                </a:cxn>
                <a:cxn ang="T151">
                  <a:pos x="T54" y="T55"/>
                </a:cxn>
                <a:cxn ang="T152">
                  <a:pos x="T56" y="T57"/>
                </a:cxn>
                <a:cxn ang="T153">
                  <a:pos x="T58" y="T59"/>
                </a:cxn>
                <a:cxn ang="T154">
                  <a:pos x="T60" y="T61"/>
                </a:cxn>
                <a:cxn ang="T155">
                  <a:pos x="T62" y="T63"/>
                </a:cxn>
                <a:cxn ang="T156">
                  <a:pos x="T64" y="T65"/>
                </a:cxn>
                <a:cxn ang="T157">
                  <a:pos x="T66" y="T67"/>
                </a:cxn>
                <a:cxn ang="T158">
                  <a:pos x="T68" y="T69"/>
                </a:cxn>
                <a:cxn ang="T159">
                  <a:pos x="T70" y="T71"/>
                </a:cxn>
                <a:cxn ang="T160">
                  <a:pos x="T72" y="T73"/>
                </a:cxn>
                <a:cxn ang="T161">
                  <a:pos x="T74" y="T75"/>
                </a:cxn>
                <a:cxn ang="T162">
                  <a:pos x="T76" y="T77"/>
                </a:cxn>
                <a:cxn ang="T163">
                  <a:pos x="T78" y="T79"/>
                </a:cxn>
                <a:cxn ang="T164">
                  <a:pos x="T80" y="T81"/>
                </a:cxn>
                <a:cxn ang="T165">
                  <a:pos x="T82" y="T83"/>
                </a:cxn>
                <a:cxn ang="T166">
                  <a:pos x="T84" y="T85"/>
                </a:cxn>
                <a:cxn ang="T167">
                  <a:pos x="T86" y="T87"/>
                </a:cxn>
                <a:cxn ang="T168">
                  <a:pos x="T88" y="T89"/>
                </a:cxn>
                <a:cxn ang="T169">
                  <a:pos x="T90" y="T91"/>
                </a:cxn>
                <a:cxn ang="T170">
                  <a:pos x="T92" y="T93"/>
                </a:cxn>
                <a:cxn ang="T171">
                  <a:pos x="T94" y="T95"/>
                </a:cxn>
                <a:cxn ang="T172">
                  <a:pos x="T96" y="T97"/>
                </a:cxn>
                <a:cxn ang="T173">
                  <a:pos x="T98" y="T99"/>
                </a:cxn>
                <a:cxn ang="T174">
                  <a:pos x="T100" y="T101"/>
                </a:cxn>
                <a:cxn ang="T175">
                  <a:pos x="T102" y="T103"/>
                </a:cxn>
                <a:cxn ang="T176">
                  <a:pos x="T104" y="T105"/>
                </a:cxn>
                <a:cxn ang="T177">
                  <a:pos x="T106" y="T107"/>
                </a:cxn>
                <a:cxn ang="T178">
                  <a:pos x="T108" y="T109"/>
                </a:cxn>
                <a:cxn ang="T179">
                  <a:pos x="T110" y="T111"/>
                </a:cxn>
                <a:cxn ang="T180">
                  <a:pos x="T112" y="T113"/>
                </a:cxn>
                <a:cxn ang="T181">
                  <a:pos x="T114" y="T115"/>
                </a:cxn>
                <a:cxn ang="T182">
                  <a:pos x="T116" y="T117"/>
                </a:cxn>
                <a:cxn ang="T183">
                  <a:pos x="T118" y="T119"/>
                </a:cxn>
                <a:cxn ang="T184">
                  <a:pos x="T120" y="T121"/>
                </a:cxn>
                <a:cxn ang="T185">
                  <a:pos x="T122" y="T123"/>
                </a:cxn>
              </a:cxnLst>
              <a:rect l="T186" t="T187" r="T188" b="T189"/>
              <a:pathLst>
                <a:path w="242" h="144">
                  <a:moveTo>
                    <a:pt x="110" y="104"/>
                  </a:moveTo>
                  <a:lnTo>
                    <a:pt x="108" y="104"/>
                  </a:lnTo>
                  <a:lnTo>
                    <a:pt x="108" y="106"/>
                  </a:lnTo>
                  <a:lnTo>
                    <a:pt x="104" y="108"/>
                  </a:lnTo>
                  <a:lnTo>
                    <a:pt x="102" y="108"/>
                  </a:lnTo>
                  <a:lnTo>
                    <a:pt x="100" y="108"/>
                  </a:lnTo>
                  <a:lnTo>
                    <a:pt x="98" y="110"/>
                  </a:lnTo>
                  <a:lnTo>
                    <a:pt x="94" y="112"/>
                  </a:lnTo>
                  <a:lnTo>
                    <a:pt x="94" y="114"/>
                  </a:lnTo>
                  <a:lnTo>
                    <a:pt x="92" y="116"/>
                  </a:lnTo>
                  <a:lnTo>
                    <a:pt x="88" y="118"/>
                  </a:lnTo>
                  <a:lnTo>
                    <a:pt x="84" y="122"/>
                  </a:lnTo>
                  <a:lnTo>
                    <a:pt x="80" y="124"/>
                  </a:lnTo>
                  <a:lnTo>
                    <a:pt x="78" y="126"/>
                  </a:lnTo>
                  <a:lnTo>
                    <a:pt x="80" y="124"/>
                  </a:lnTo>
                  <a:lnTo>
                    <a:pt x="82" y="124"/>
                  </a:lnTo>
                  <a:lnTo>
                    <a:pt x="84" y="122"/>
                  </a:lnTo>
                  <a:lnTo>
                    <a:pt x="84" y="124"/>
                  </a:lnTo>
                  <a:lnTo>
                    <a:pt x="82" y="124"/>
                  </a:lnTo>
                  <a:lnTo>
                    <a:pt x="82" y="126"/>
                  </a:lnTo>
                  <a:lnTo>
                    <a:pt x="80" y="126"/>
                  </a:lnTo>
                  <a:lnTo>
                    <a:pt x="78" y="126"/>
                  </a:lnTo>
                  <a:lnTo>
                    <a:pt x="76" y="126"/>
                  </a:lnTo>
                  <a:lnTo>
                    <a:pt x="74" y="126"/>
                  </a:lnTo>
                  <a:lnTo>
                    <a:pt x="74" y="128"/>
                  </a:lnTo>
                  <a:lnTo>
                    <a:pt x="72" y="128"/>
                  </a:lnTo>
                  <a:lnTo>
                    <a:pt x="70" y="128"/>
                  </a:lnTo>
                  <a:lnTo>
                    <a:pt x="68" y="130"/>
                  </a:lnTo>
                  <a:lnTo>
                    <a:pt x="66" y="132"/>
                  </a:lnTo>
                  <a:lnTo>
                    <a:pt x="64" y="134"/>
                  </a:lnTo>
                  <a:lnTo>
                    <a:pt x="58" y="136"/>
                  </a:lnTo>
                  <a:lnTo>
                    <a:pt x="56" y="138"/>
                  </a:lnTo>
                  <a:lnTo>
                    <a:pt x="54" y="138"/>
                  </a:lnTo>
                  <a:lnTo>
                    <a:pt x="54" y="140"/>
                  </a:lnTo>
                  <a:lnTo>
                    <a:pt x="50" y="142"/>
                  </a:lnTo>
                  <a:lnTo>
                    <a:pt x="48" y="142"/>
                  </a:lnTo>
                  <a:lnTo>
                    <a:pt x="44" y="144"/>
                  </a:lnTo>
                  <a:lnTo>
                    <a:pt x="40" y="144"/>
                  </a:lnTo>
                  <a:lnTo>
                    <a:pt x="36" y="144"/>
                  </a:lnTo>
                  <a:lnTo>
                    <a:pt x="34" y="144"/>
                  </a:lnTo>
                  <a:lnTo>
                    <a:pt x="32" y="144"/>
                  </a:lnTo>
                  <a:lnTo>
                    <a:pt x="32" y="142"/>
                  </a:lnTo>
                  <a:lnTo>
                    <a:pt x="30" y="142"/>
                  </a:lnTo>
                  <a:lnTo>
                    <a:pt x="28" y="142"/>
                  </a:lnTo>
                  <a:lnTo>
                    <a:pt x="26" y="142"/>
                  </a:lnTo>
                  <a:lnTo>
                    <a:pt x="24" y="142"/>
                  </a:lnTo>
                  <a:lnTo>
                    <a:pt x="26" y="142"/>
                  </a:lnTo>
                  <a:lnTo>
                    <a:pt x="28" y="142"/>
                  </a:lnTo>
                  <a:lnTo>
                    <a:pt x="24" y="142"/>
                  </a:lnTo>
                  <a:lnTo>
                    <a:pt x="22" y="142"/>
                  </a:lnTo>
                  <a:lnTo>
                    <a:pt x="22" y="140"/>
                  </a:lnTo>
                  <a:lnTo>
                    <a:pt x="24" y="140"/>
                  </a:lnTo>
                  <a:lnTo>
                    <a:pt x="24" y="142"/>
                  </a:lnTo>
                  <a:lnTo>
                    <a:pt x="26" y="140"/>
                  </a:lnTo>
                  <a:lnTo>
                    <a:pt x="26" y="138"/>
                  </a:lnTo>
                  <a:lnTo>
                    <a:pt x="24" y="138"/>
                  </a:lnTo>
                  <a:lnTo>
                    <a:pt x="24" y="136"/>
                  </a:lnTo>
                  <a:lnTo>
                    <a:pt x="22" y="136"/>
                  </a:lnTo>
                  <a:lnTo>
                    <a:pt x="20" y="138"/>
                  </a:lnTo>
                  <a:lnTo>
                    <a:pt x="18" y="138"/>
                  </a:lnTo>
                  <a:lnTo>
                    <a:pt x="18" y="136"/>
                  </a:lnTo>
                  <a:lnTo>
                    <a:pt x="18" y="134"/>
                  </a:lnTo>
                  <a:lnTo>
                    <a:pt x="18" y="132"/>
                  </a:lnTo>
                  <a:lnTo>
                    <a:pt x="16" y="132"/>
                  </a:lnTo>
                  <a:lnTo>
                    <a:pt x="14" y="134"/>
                  </a:lnTo>
                  <a:lnTo>
                    <a:pt x="12" y="134"/>
                  </a:lnTo>
                  <a:lnTo>
                    <a:pt x="10" y="134"/>
                  </a:lnTo>
                  <a:lnTo>
                    <a:pt x="8" y="134"/>
                  </a:lnTo>
                  <a:lnTo>
                    <a:pt x="6" y="134"/>
                  </a:lnTo>
                  <a:lnTo>
                    <a:pt x="4" y="134"/>
                  </a:lnTo>
                  <a:lnTo>
                    <a:pt x="2" y="134"/>
                  </a:lnTo>
                  <a:lnTo>
                    <a:pt x="0" y="134"/>
                  </a:lnTo>
                  <a:lnTo>
                    <a:pt x="0" y="132"/>
                  </a:lnTo>
                  <a:lnTo>
                    <a:pt x="2" y="132"/>
                  </a:lnTo>
                  <a:lnTo>
                    <a:pt x="4" y="132"/>
                  </a:lnTo>
                  <a:lnTo>
                    <a:pt x="4" y="130"/>
                  </a:lnTo>
                  <a:lnTo>
                    <a:pt x="6" y="130"/>
                  </a:lnTo>
                  <a:lnTo>
                    <a:pt x="6" y="128"/>
                  </a:lnTo>
                  <a:lnTo>
                    <a:pt x="8" y="128"/>
                  </a:lnTo>
                  <a:lnTo>
                    <a:pt x="10" y="128"/>
                  </a:lnTo>
                  <a:lnTo>
                    <a:pt x="10" y="126"/>
                  </a:lnTo>
                  <a:lnTo>
                    <a:pt x="8" y="128"/>
                  </a:lnTo>
                  <a:lnTo>
                    <a:pt x="6" y="128"/>
                  </a:lnTo>
                  <a:lnTo>
                    <a:pt x="6" y="130"/>
                  </a:lnTo>
                  <a:lnTo>
                    <a:pt x="4" y="130"/>
                  </a:lnTo>
                  <a:lnTo>
                    <a:pt x="2" y="130"/>
                  </a:lnTo>
                  <a:lnTo>
                    <a:pt x="4" y="128"/>
                  </a:lnTo>
                  <a:lnTo>
                    <a:pt x="0" y="128"/>
                  </a:lnTo>
                  <a:lnTo>
                    <a:pt x="4" y="124"/>
                  </a:lnTo>
                  <a:lnTo>
                    <a:pt x="6" y="124"/>
                  </a:lnTo>
                  <a:lnTo>
                    <a:pt x="8" y="124"/>
                  </a:lnTo>
                  <a:lnTo>
                    <a:pt x="12" y="122"/>
                  </a:lnTo>
                  <a:lnTo>
                    <a:pt x="16" y="122"/>
                  </a:lnTo>
                  <a:lnTo>
                    <a:pt x="14" y="122"/>
                  </a:lnTo>
                  <a:lnTo>
                    <a:pt x="12" y="122"/>
                  </a:lnTo>
                  <a:lnTo>
                    <a:pt x="12" y="120"/>
                  </a:lnTo>
                  <a:lnTo>
                    <a:pt x="14" y="118"/>
                  </a:lnTo>
                  <a:lnTo>
                    <a:pt x="16" y="118"/>
                  </a:lnTo>
                  <a:lnTo>
                    <a:pt x="18" y="118"/>
                  </a:lnTo>
                  <a:lnTo>
                    <a:pt x="18" y="116"/>
                  </a:lnTo>
                  <a:lnTo>
                    <a:pt x="20" y="116"/>
                  </a:lnTo>
                  <a:lnTo>
                    <a:pt x="18" y="116"/>
                  </a:lnTo>
                  <a:lnTo>
                    <a:pt x="18" y="118"/>
                  </a:lnTo>
                  <a:lnTo>
                    <a:pt x="16" y="118"/>
                  </a:lnTo>
                  <a:lnTo>
                    <a:pt x="14" y="118"/>
                  </a:lnTo>
                  <a:lnTo>
                    <a:pt x="18" y="114"/>
                  </a:lnTo>
                  <a:lnTo>
                    <a:pt x="18" y="112"/>
                  </a:lnTo>
                  <a:lnTo>
                    <a:pt x="20" y="110"/>
                  </a:lnTo>
                  <a:lnTo>
                    <a:pt x="22" y="112"/>
                  </a:lnTo>
                  <a:lnTo>
                    <a:pt x="22" y="114"/>
                  </a:lnTo>
                  <a:lnTo>
                    <a:pt x="22" y="116"/>
                  </a:lnTo>
                  <a:lnTo>
                    <a:pt x="24" y="116"/>
                  </a:lnTo>
                  <a:lnTo>
                    <a:pt x="24" y="114"/>
                  </a:lnTo>
                  <a:lnTo>
                    <a:pt x="24" y="112"/>
                  </a:lnTo>
                  <a:lnTo>
                    <a:pt x="22" y="112"/>
                  </a:lnTo>
                  <a:lnTo>
                    <a:pt x="24" y="112"/>
                  </a:lnTo>
                  <a:lnTo>
                    <a:pt x="26" y="112"/>
                  </a:lnTo>
                  <a:lnTo>
                    <a:pt x="28" y="112"/>
                  </a:lnTo>
                  <a:lnTo>
                    <a:pt x="26" y="110"/>
                  </a:lnTo>
                  <a:lnTo>
                    <a:pt x="24" y="110"/>
                  </a:lnTo>
                  <a:lnTo>
                    <a:pt x="24" y="108"/>
                  </a:lnTo>
                  <a:lnTo>
                    <a:pt x="26" y="108"/>
                  </a:lnTo>
                  <a:lnTo>
                    <a:pt x="32" y="106"/>
                  </a:lnTo>
                  <a:lnTo>
                    <a:pt x="34" y="104"/>
                  </a:lnTo>
                  <a:lnTo>
                    <a:pt x="36" y="104"/>
                  </a:lnTo>
                  <a:lnTo>
                    <a:pt x="36" y="102"/>
                  </a:lnTo>
                  <a:lnTo>
                    <a:pt x="38" y="102"/>
                  </a:lnTo>
                  <a:lnTo>
                    <a:pt x="38" y="104"/>
                  </a:lnTo>
                  <a:lnTo>
                    <a:pt x="38" y="106"/>
                  </a:lnTo>
                  <a:lnTo>
                    <a:pt x="40" y="104"/>
                  </a:lnTo>
                  <a:lnTo>
                    <a:pt x="40" y="102"/>
                  </a:lnTo>
                  <a:lnTo>
                    <a:pt x="42" y="100"/>
                  </a:lnTo>
                  <a:lnTo>
                    <a:pt x="46" y="98"/>
                  </a:lnTo>
                  <a:lnTo>
                    <a:pt x="50" y="96"/>
                  </a:lnTo>
                  <a:lnTo>
                    <a:pt x="54" y="94"/>
                  </a:lnTo>
                  <a:lnTo>
                    <a:pt x="56" y="94"/>
                  </a:lnTo>
                  <a:lnTo>
                    <a:pt x="58" y="92"/>
                  </a:lnTo>
                  <a:lnTo>
                    <a:pt x="60" y="92"/>
                  </a:lnTo>
                  <a:lnTo>
                    <a:pt x="62" y="90"/>
                  </a:lnTo>
                  <a:lnTo>
                    <a:pt x="64" y="90"/>
                  </a:lnTo>
                  <a:lnTo>
                    <a:pt x="64" y="88"/>
                  </a:lnTo>
                  <a:lnTo>
                    <a:pt x="66" y="88"/>
                  </a:lnTo>
                  <a:lnTo>
                    <a:pt x="68" y="86"/>
                  </a:lnTo>
                  <a:lnTo>
                    <a:pt x="70" y="84"/>
                  </a:lnTo>
                  <a:lnTo>
                    <a:pt x="72" y="82"/>
                  </a:lnTo>
                  <a:lnTo>
                    <a:pt x="74" y="82"/>
                  </a:lnTo>
                  <a:lnTo>
                    <a:pt x="80" y="82"/>
                  </a:lnTo>
                  <a:lnTo>
                    <a:pt x="82" y="82"/>
                  </a:lnTo>
                  <a:lnTo>
                    <a:pt x="84" y="82"/>
                  </a:lnTo>
                  <a:lnTo>
                    <a:pt x="84" y="80"/>
                  </a:lnTo>
                  <a:lnTo>
                    <a:pt x="86" y="80"/>
                  </a:lnTo>
                  <a:lnTo>
                    <a:pt x="90" y="78"/>
                  </a:lnTo>
                  <a:lnTo>
                    <a:pt x="92" y="76"/>
                  </a:lnTo>
                  <a:lnTo>
                    <a:pt x="94" y="76"/>
                  </a:lnTo>
                  <a:lnTo>
                    <a:pt x="96" y="74"/>
                  </a:lnTo>
                  <a:lnTo>
                    <a:pt x="100" y="74"/>
                  </a:lnTo>
                  <a:lnTo>
                    <a:pt x="102" y="74"/>
                  </a:lnTo>
                  <a:lnTo>
                    <a:pt x="104" y="72"/>
                  </a:lnTo>
                  <a:lnTo>
                    <a:pt x="106" y="72"/>
                  </a:lnTo>
                  <a:lnTo>
                    <a:pt x="108" y="72"/>
                  </a:lnTo>
                  <a:lnTo>
                    <a:pt x="108" y="70"/>
                  </a:lnTo>
                  <a:lnTo>
                    <a:pt x="110" y="70"/>
                  </a:lnTo>
                  <a:lnTo>
                    <a:pt x="114" y="68"/>
                  </a:lnTo>
                  <a:lnTo>
                    <a:pt x="114" y="66"/>
                  </a:lnTo>
                  <a:lnTo>
                    <a:pt x="116" y="66"/>
                  </a:lnTo>
                  <a:lnTo>
                    <a:pt x="118" y="64"/>
                  </a:lnTo>
                  <a:lnTo>
                    <a:pt x="120" y="64"/>
                  </a:lnTo>
                  <a:lnTo>
                    <a:pt x="126" y="60"/>
                  </a:lnTo>
                  <a:lnTo>
                    <a:pt x="130" y="60"/>
                  </a:lnTo>
                  <a:lnTo>
                    <a:pt x="132" y="60"/>
                  </a:lnTo>
                  <a:lnTo>
                    <a:pt x="134" y="60"/>
                  </a:lnTo>
                  <a:lnTo>
                    <a:pt x="136" y="58"/>
                  </a:lnTo>
                  <a:lnTo>
                    <a:pt x="138" y="58"/>
                  </a:lnTo>
                  <a:lnTo>
                    <a:pt x="140" y="58"/>
                  </a:lnTo>
                  <a:lnTo>
                    <a:pt x="140" y="56"/>
                  </a:lnTo>
                  <a:lnTo>
                    <a:pt x="150" y="50"/>
                  </a:lnTo>
                  <a:lnTo>
                    <a:pt x="152" y="50"/>
                  </a:lnTo>
                  <a:lnTo>
                    <a:pt x="154" y="48"/>
                  </a:lnTo>
                  <a:lnTo>
                    <a:pt x="156" y="46"/>
                  </a:lnTo>
                  <a:lnTo>
                    <a:pt x="158" y="46"/>
                  </a:lnTo>
                  <a:lnTo>
                    <a:pt x="158" y="44"/>
                  </a:lnTo>
                  <a:lnTo>
                    <a:pt x="160" y="44"/>
                  </a:lnTo>
                  <a:lnTo>
                    <a:pt x="162" y="42"/>
                  </a:lnTo>
                  <a:lnTo>
                    <a:pt x="162" y="40"/>
                  </a:lnTo>
                  <a:lnTo>
                    <a:pt x="162" y="38"/>
                  </a:lnTo>
                  <a:lnTo>
                    <a:pt x="164" y="38"/>
                  </a:lnTo>
                  <a:lnTo>
                    <a:pt x="164" y="36"/>
                  </a:lnTo>
                  <a:lnTo>
                    <a:pt x="170" y="32"/>
                  </a:lnTo>
                  <a:lnTo>
                    <a:pt x="174" y="30"/>
                  </a:lnTo>
                  <a:lnTo>
                    <a:pt x="176" y="30"/>
                  </a:lnTo>
                  <a:lnTo>
                    <a:pt x="178" y="28"/>
                  </a:lnTo>
                  <a:lnTo>
                    <a:pt x="180" y="28"/>
                  </a:lnTo>
                  <a:lnTo>
                    <a:pt x="182" y="26"/>
                  </a:lnTo>
                  <a:lnTo>
                    <a:pt x="184" y="26"/>
                  </a:lnTo>
                  <a:lnTo>
                    <a:pt x="186" y="24"/>
                  </a:lnTo>
                  <a:lnTo>
                    <a:pt x="190" y="22"/>
                  </a:lnTo>
                  <a:lnTo>
                    <a:pt x="190" y="20"/>
                  </a:lnTo>
                  <a:lnTo>
                    <a:pt x="192" y="20"/>
                  </a:lnTo>
                  <a:lnTo>
                    <a:pt x="194" y="18"/>
                  </a:lnTo>
                  <a:lnTo>
                    <a:pt x="196" y="16"/>
                  </a:lnTo>
                  <a:lnTo>
                    <a:pt x="196" y="14"/>
                  </a:lnTo>
                  <a:lnTo>
                    <a:pt x="200" y="10"/>
                  </a:lnTo>
                  <a:lnTo>
                    <a:pt x="202" y="10"/>
                  </a:lnTo>
                  <a:lnTo>
                    <a:pt x="204" y="8"/>
                  </a:lnTo>
                  <a:lnTo>
                    <a:pt x="206" y="8"/>
                  </a:lnTo>
                  <a:lnTo>
                    <a:pt x="206" y="6"/>
                  </a:lnTo>
                  <a:lnTo>
                    <a:pt x="208" y="6"/>
                  </a:lnTo>
                  <a:lnTo>
                    <a:pt x="210" y="6"/>
                  </a:lnTo>
                  <a:lnTo>
                    <a:pt x="210" y="4"/>
                  </a:lnTo>
                  <a:lnTo>
                    <a:pt x="212" y="4"/>
                  </a:lnTo>
                  <a:lnTo>
                    <a:pt x="212" y="2"/>
                  </a:lnTo>
                  <a:lnTo>
                    <a:pt x="212" y="4"/>
                  </a:lnTo>
                  <a:lnTo>
                    <a:pt x="214" y="4"/>
                  </a:lnTo>
                  <a:lnTo>
                    <a:pt x="214" y="2"/>
                  </a:lnTo>
                  <a:lnTo>
                    <a:pt x="216" y="2"/>
                  </a:lnTo>
                  <a:lnTo>
                    <a:pt x="214" y="2"/>
                  </a:lnTo>
                  <a:lnTo>
                    <a:pt x="216" y="2"/>
                  </a:lnTo>
                  <a:lnTo>
                    <a:pt x="216" y="0"/>
                  </a:lnTo>
                  <a:lnTo>
                    <a:pt x="218" y="0"/>
                  </a:lnTo>
                  <a:lnTo>
                    <a:pt x="220" y="0"/>
                  </a:lnTo>
                  <a:lnTo>
                    <a:pt x="222" y="0"/>
                  </a:lnTo>
                  <a:lnTo>
                    <a:pt x="224" y="2"/>
                  </a:lnTo>
                  <a:lnTo>
                    <a:pt x="222" y="2"/>
                  </a:lnTo>
                  <a:lnTo>
                    <a:pt x="222" y="0"/>
                  </a:lnTo>
                  <a:lnTo>
                    <a:pt x="220" y="0"/>
                  </a:lnTo>
                  <a:lnTo>
                    <a:pt x="218" y="0"/>
                  </a:lnTo>
                  <a:lnTo>
                    <a:pt x="214" y="4"/>
                  </a:lnTo>
                  <a:lnTo>
                    <a:pt x="214" y="6"/>
                  </a:lnTo>
                  <a:lnTo>
                    <a:pt x="214" y="10"/>
                  </a:lnTo>
                  <a:lnTo>
                    <a:pt x="216" y="10"/>
                  </a:lnTo>
                  <a:lnTo>
                    <a:pt x="216" y="8"/>
                  </a:lnTo>
                  <a:lnTo>
                    <a:pt x="218" y="8"/>
                  </a:lnTo>
                  <a:lnTo>
                    <a:pt x="220" y="8"/>
                  </a:lnTo>
                  <a:lnTo>
                    <a:pt x="218" y="10"/>
                  </a:lnTo>
                  <a:lnTo>
                    <a:pt x="218" y="12"/>
                  </a:lnTo>
                  <a:lnTo>
                    <a:pt x="216" y="12"/>
                  </a:lnTo>
                  <a:lnTo>
                    <a:pt x="212" y="18"/>
                  </a:lnTo>
                  <a:lnTo>
                    <a:pt x="214" y="18"/>
                  </a:lnTo>
                  <a:lnTo>
                    <a:pt x="216" y="18"/>
                  </a:lnTo>
                  <a:lnTo>
                    <a:pt x="218" y="16"/>
                  </a:lnTo>
                  <a:lnTo>
                    <a:pt x="220" y="14"/>
                  </a:lnTo>
                  <a:lnTo>
                    <a:pt x="226" y="12"/>
                  </a:lnTo>
                  <a:lnTo>
                    <a:pt x="228" y="12"/>
                  </a:lnTo>
                  <a:lnTo>
                    <a:pt x="230" y="12"/>
                  </a:lnTo>
                  <a:lnTo>
                    <a:pt x="228" y="12"/>
                  </a:lnTo>
                  <a:lnTo>
                    <a:pt x="230" y="12"/>
                  </a:lnTo>
                  <a:lnTo>
                    <a:pt x="232" y="12"/>
                  </a:lnTo>
                  <a:lnTo>
                    <a:pt x="234" y="10"/>
                  </a:lnTo>
                  <a:lnTo>
                    <a:pt x="236" y="10"/>
                  </a:lnTo>
                  <a:lnTo>
                    <a:pt x="238" y="10"/>
                  </a:lnTo>
                  <a:lnTo>
                    <a:pt x="236" y="12"/>
                  </a:lnTo>
                  <a:lnTo>
                    <a:pt x="234" y="12"/>
                  </a:lnTo>
                  <a:lnTo>
                    <a:pt x="232" y="12"/>
                  </a:lnTo>
                  <a:lnTo>
                    <a:pt x="230" y="12"/>
                  </a:lnTo>
                  <a:lnTo>
                    <a:pt x="228" y="14"/>
                  </a:lnTo>
                  <a:lnTo>
                    <a:pt x="230" y="14"/>
                  </a:lnTo>
                  <a:lnTo>
                    <a:pt x="230" y="12"/>
                  </a:lnTo>
                  <a:lnTo>
                    <a:pt x="232" y="12"/>
                  </a:lnTo>
                  <a:lnTo>
                    <a:pt x="234" y="12"/>
                  </a:lnTo>
                  <a:lnTo>
                    <a:pt x="232" y="12"/>
                  </a:lnTo>
                  <a:lnTo>
                    <a:pt x="232" y="14"/>
                  </a:lnTo>
                  <a:lnTo>
                    <a:pt x="230" y="14"/>
                  </a:lnTo>
                  <a:lnTo>
                    <a:pt x="228" y="16"/>
                  </a:lnTo>
                  <a:lnTo>
                    <a:pt x="226" y="18"/>
                  </a:lnTo>
                  <a:lnTo>
                    <a:pt x="232" y="16"/>
                  </a:lnTo>
                  <a:lnTo>
                    <a:pt x="234" y="16"/>
                  </a:lnTo>
                  <a:lnTo>
                    <a:pt x="234" y="14"/>
                  </a:lnTo>
                  <a:lnTo>
                    <a:pt x="232" y="14"/>
                  </a:lnTo>
                  <a:lnTo>
                    <a:pt x="232" y="16"/>
                  </a:lnTo>
                  <a:lnTo>
                    <a:pt x="230" y="16"/>
                  </a:lnTo>
                  <a:lnTo>
                    <a:pt x="230" y="14"/>
                  </a:lnTo>
                  <a:lnTo>
                    <a:pt x="236" y="12"/>
                  </a:lnTo>
                  <a:lnTo>
                    <a:pt x="240" y="12"/>
                  </a:lnTo>
                  <a:lnTo>
                    <a:pt x="242" y="12"/>
                  </a:lnTo>
                  <a:lnTo>
                    <a:pt x="236" y="16"/>
                  </a:lnTo>
                  <a:lnTo>
                    <a:pt x="234" y="16"/>
                  </a:lnTo>
                  <a:lnTo>
                    <a:pt x="232" y="16"/>
                  </a:lnTo>
                  <a:lnTo>
                    <a:pt x="234" y="18"/>
                  </a:lnTo>
                  <a:lnTo>
                    <a:pt x="236" y="16"/>
                  </a:lnTo>
                  <a:lnTo>
                    <a:pt x="238" y="16"/>
                  </a:lnTo>
                  <a:lnTo>
                    <a:pt x="236" y="18"/>
                  </a:lnTo>
                  <a:lnTo>
                    <a:pt x="234" y="18"/>
                  </a:lnTo>
                  <a:lnTo>
                    <a:pt x="232" y="18"/>
                  </a:lnTo>
                  <a:lnTo>
                    <a:pt x="228" y="20"/>
                  </a:lnTo>
                  <a:lnTo>
                    <a:pt x="228" y="22"/>
                  </a:lnTo>
                  <a:lnTo>
                    <a:pt x="228" y="24"/>
                  </a:lnTo>
                  <a:lnTo>
                    <a:pt x="228" y="22"/>
                  </a:lnTo>
                  <a:lnTo>
                    <a:pt x="228" y="24"/>
                  </a:lnTo>
                  <a:lnTo>
                    <a:pt x="228" y="26"/>
                  </a:lnTo>
                  <a:lnTo>
                    <a:pt x="226" y="26"/>
                  </a:lnTo>
                  <a:lnTo>
                    <a:pt x="226" y="28"/>
                  </a:lnTo>
                  <a:lnTo>
                    <a:pt x="228" y="28"/>
                  </a:lnTo>
                  <a:lnTo>
                    <a:pt x="226" y="30"/>
                  </a:lnTo>
                  <a:lnTo>
                    <a:pt x="224" y="32"/>
                  </a:lnTo>
                  <a:lnTo>
                    <a:pt x="222" y="32"/>
                  </a:lnTo>
                  <a:lnTo>
                    <a:pt x="220" y="34"/>
                  </a:lnTo>
                  <a:lnTo>
                    <a:pt x="216" y="36"/>
                  </a:lnTo>
                  <a:lnTo>
                    <a:pt x="214" y="38"/>
                  </a:lnTo>
                  <a:lnTo>
                    <a:pt x="212" y="40"/>
                  </a:lnTo>
                  <a:lnTo>
                    <a:pt x="210" y="40"/>
                  </a:lnTo>
                  <a:lnTo>
                    <a:pt x="210" y="42"/>
                  </a:lnTo>
                  <a:lnTo>
                    <a:pt x="208" y="42"/>
                  </a:lnTo>
                  <a:lnTo>
                    <a:pt x="200" y="46"/>
                  </a:lnTo>
                  <a:lnTo>
                    <a:pt x="200" y="48"/>
                  </a:lnTo>
                  <a:lnTo>
                    <a:pt x="198" y="50"/>
                  </a:lnTo>
                  <a:lnTo>
                    <a:pt x="196" y="50"/>
                  </a:lnTo>
                  <a:lnTo>
                    <a:pt x="196" y="52"/>
                  </a:lnTo>
                  <a:lnTo>
                    <a:pt x="194" y="52"/>
                  </a:lnTo>
                  <a:lnTo>
                    <a:pt x="192" y="54"/>
                  </a:lnTo>
                  <a:lnTo>
                    <a:pt x="190" y="56"/>
                  </a:lnTo>
                  <a:lnTo>
                    <a:pt x="188" y="56"/>
                  </a:lnTo>
                  <a:lnTo>
                    <a:pt x="188" y="58"/>
                  </a:lnTo>
                  <a:lnTo>
                    <a:pt x="186" y="58"/>
                  </a:lnTo>
                  <a:lnTo>
                    <a:pt x="180" y="60"/>
                  </a:lnTo>
                  <a:lnTo>
                    <a:pt x="178" y="60"/>
                  </a:lnTo>
                  <a:lnTo>
                    <a:pt x="176" y="60"/>
                  </a:lnTo>
                  <a:lnTo>
                    <a:pt x="174" y="60"/>
                  </a:lnTo>
                  <a:lnTo>
                    <a:pt x="172" y="62"/>
                  </a:lnTo>
                  <a:lnTo>
                    <a:pt x="170" y="62"/>
                  </a:lnTo>
                  <a:lnTo>
                    <a:pt x="170" y="64"/>
                  </a:lnTo>
                  <a:lnTo>
                    <a:pt x="166" y="68"/>
                  </a:lnTo>
                  <a:lnTo>
                    <a:pt x="164" y="72"/>
                  </a:lnTo>
                  <a:lnTo>
                    <a:pt x="166" y="72"/>
                  </a:lnTo>
                  <a:lnTo>
                    <a:pt x="168" y="74"/>
                  </a:lnTo>
                  <a:lnTo>
                    <a:pt x="168" y="76"/>
                  </a:lnTo>
                  <a:lnTo>
                    <a:pt x="166" y="76"/>
                  </a:lnTo>
                  <a:lnTo>
                    <a:pt x="166" y="78"/>
                  </a:lnTo>
                  <a:lnTo>
                    <a:pt x="164" y="78"/>
                  </a:lnTo>
                  <a:lnTo>
                    <a:pt x="162" y="78"/>
                  </a:lnTo>
                  <a:lnTo>
                    <a:pt x="164" y="76"/>
                  </a:lnTo>
                  <a:lnTo>
                    <a:pt x="162" y="76"/>
                  </a:lnTo>
                  <a:lnTo>
                    <a:pt x="162" y="78"/>
                  </a:lnTo>
                  <a:lnTo>
                    <a:pt x="162" y="80"/>
                  </a:lnTo>
                  <a:lnTo>
                    <a:pt x="160" y="78"/>
                  </a:lnTo>
                  <a:lnTo>
                    <a:pt x="160" y="76"/>
                  </a:lnTo>
                  <a:lnTo>
                    <a:pt x="158" y="76"/>
                  </a:lnTo>
                  <a:lnTo>
                    <a:pt x="158" y="74"/>
                  </a:lnTo>
                  <a:lnTo>
                    <a:pt x="156" y="74"/>
                  </a:lnTo>
                  <a:lnTo>
                    <a:pt x="156" y="76"/>
                  </a:lnTo>
                  <a:lnTo>
                    <a:pt x="154" y="76"/>
                  </a:lnTo>
                  <a:lnTo>
                    <a:pt x="154" y="78"/>
                  </a:lnTo>
                  <a:lnTo>
                    <a:pt x="152" y="78"/>
                  </a:lnTo>
                  <a:lnTo>
                    <a:pt x="150" y="78"/>
                  </a:lnTo>
                  <a:lnTo>
                    <a:pt x="148" y="80"/>
                  </a:lnTo>
                  <a:lnTo>
                    <a:pt x="144" y="80"/>
                  </a:lnTo>
                  <a:lnTo>
                    <a:pt x="142" y="82"/>
                  </a:lnTo>
                  <a:lnTo>
                    <a:pt x="140" y="82"/>
                  </a:lnTo>
                  <a:lnTo>
                    <a:pt x="136" y="84"/>
                  </a:lnTo>
                  <a:lnTo>
                    <a:pt x="132" y="84"/>
                  </a:lnTo>
                  <a:lnTo>
                    <a:pt x="130" y="86"/>
                  </a:lnTo>
                  <a:lnTo>
                    <a:pt x="124" y="88"/>
                  </a:lnTo>
                  <a:lnTo>
                    <a:pt x="122" y="90"/>
                  </a:lnTo>
                  <a:lnTo>
                    <a:pt x="120" y="90"/>
                  </a:lnTo>
                  <a:lnTo>
                    <a:pt x="120" y="92"/>
                  </a:lnTo>
                  <a:lnTo>
                    <a:pt x="118" y="92"/>
                  </a:lnTo>
                  <a:lnTo>
                    <a:pt x="118" y="94"/>
                  </a:lnTo>
                  <a:lnTo>
                    <a:pt x="116" y="94"/>
                  </a:lnTo>
                  <a:lnTo>
                    <a:pt x="116" y="96"/>
                  </a:lnTo>
                  <a:lnTo>
                    <a:pt x="114" y="98"/>
                  </a:lnTo>
                  <a:lnTo>
                    <a:pt x="114" y="100"/>
                  </a:lnTo>
                  <a:lnTo>
                    <a:pt x="112" y="102"/>
                  </a:lnTo>
                  <a:lnTo>
                    <a:pt x="110" y="104"/>
                  </a:lnTo>
                  <a:close/>
                </a:path>
              </a:pathLst>
            </a:custGeom>
            <a:solidFill>
              <a:srgbClr val="FC6800"/>
            </a:solidFill>
            <a:ln w="3175">
              <a:solidFill>
                <a:schemeClr val="bg1"/>
              </a:solidFill>
              <a:prstDash val="sysDot"/>
              <a:round/>
              <a:headEnd/>
              <a:tailEnd/>
            </a:ln>
          </p:spPr>
          <p:txBody>
            <a:bodyPr/>
            <a:lstStyle/>
            <a:p>
              <a:pPr fontAlgn="base">
                <a:spcBef>
                  <a:spcPct val="0"/>
                </a:spcBef>
                <a:spcAft>
                  <a:spcPct val="0"/>
                </a:spcAft>
              </a:pPr>
              <a:endParaRPr lang="de-DE" sz="2400">
                <a:solidFill>
                  <a:srgbClr val="000000"/>
                </a:solidFill>
                <a:cs typeface="Arial" charset="0"/>
              </a:endParaRPr>
            </a:p>
          </p:txBody>
        </p:sp>
        <p:sp>
          <p:nvSpPr>
            <p:cNvPr id="14891" name="Freeform 2973"/>
            <p:cNvSpPr>
              <a:spLocks/>
            </p:cNvSpPr>
            <p:nvPr/>
          </p:nvSpPr>
          <p:spPr bwMode="auto">
            <a:xfrm>
              <a:off x="7167287" y="3605473"/>
              <a:ext cx="7856" cy="3929"/>
            </a:xfrm>
            <a:custGeom>
              <a:avLst/>
              <a:gdLst>
                <a:gd name="T0" fmla="*/ 0 w 8"/>
                <a:gd name="T1" fmla="*/ 2147483647 h 4"/>
                <a:gd name="T2" fmla="*/ 2147483647 w 8"/>
                <a:gd name="T3" fmla="*/ 2147483647 h 4"/>
                <a:gd name="T4" fmla="*/ 2147483647 w 8"/>
                <a:gd name="T5" fmla="*/ 2147483647 h 4"/>
                <a:gd name="T6" fmla="*/ 2147483647 w 8"/>
                <a:gd name="T7" fmla="*/ 0 h 4"/>
                <a:gd name="T8" fmla="*/ 2147483647 w 8"/>
                <a:gd name="T9" fmla="*/ 0 h 4"/>
                <a:gd name="T10" fmla="*/ 2147483647 w 8"/>
                <a:gd name="T11" fmla="*/ 2147483647 h 4"/>
                <a:gd name="T12" fmla="*/ 2147483647 w 8"/>
                <a:gd name="T13" fmla="*/ 2147483647 h 4"/>
                <a:gd name="T14" fmla="*/ 0 w 8"/>
                <a:gd name="T15" fmla="*/ 2147483647 h 4"/>
                <a:gd name="T16" fmla="*/ 0 60000 65536"/>
                <a:gd name="T17" fmla="*/ 0 60000 65536"/>
                <a:gd name="T18" fmla="*/ 0 60000 65536"/>
                <a:gd name="T19" fmla="*/ 0 60000 65536"/>
                <a:gd name="T20" fmla="*/ 0 60000 65536"/>
                <a:gd name="T21" fmla="*/ 0 60000 65536"/>
                <a:gd name="T22" fmla="*/ 0 60000 65536"/>
                <a:gd name="T23" fmla="*/ 0 60000 65536"/>
                <a:gd name="T24" fmla="*/ 0 w 8"/>
                <a:gd name="T25" fmla="*/ 0 h 4"/>
                <a:gd name="T26" fmla="*/ 8 w 8"/>
                <a:gd name="T27" fmla="*/ 4 h 4"/>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8" h="4">
                  <a:moveTo>
                    <a:pt x="0" y="4"/>
                  </a:moveTo>
                  <a:lnTo>
                    <a:pt x="2" y="4"/>
                  </a:lnTo>
                  <a:lnTo>
                    <a:pt x="2" y="2"/>
                  </a:lnTo>
                  <a:lnTo>
                    <a:pt x="4" y="0"/>
                  </a:lnTo>
                  <a:lnTo>
                    <a:pt x="8" y="0"/>
                  </a:lnTo>
                  <a:lnTo>
                    <a:pt x="6" y="2"/>
                  </a:lnTo>
                  <a:lnTo>
                    <a:pt x="4" y="4"/>
                  </a:lnTo>
                  <a:lnTo>
                    <a:pt x="0" y="4"/>
                  </a:lnTo>
                  <a:close/>
                </a:path>
              </a:pathLst>
            </a:custGeom>
            <a:noFill/>
            <a:ln w="3175">
              <a:solidFill>
                <a:schemeClr val="bg1"/>
              </a:solidFill>
              <a:prstDash val="sysDot"/>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lang="de-DE" sz="2400">
                <a:solidFill>
                  <a:srgbClr val="000000"/>
                </a:solidFill>
                <a:cs typeface="Arial" charset="0"/>
              </a:endParaRPr>
            </a:p>
          </p:txBody>
        </p:sp>
        <p:sp>
          <p:nvSpPr>
            <p:cNvPr id="14892" name="Freeform 2974"/>
            <p:cNvSpPr>
              <a:spLocks/>
            </p:cNvSpPr>
            <p:nvPr/>
          </p:nvSpPr>
          <p:spPr bwMode="auto">
            <a:xfrm>
              <a:off x="7169906" y="3612019"/>
              <a:ext cx="7856" cy="1310"/>
            </a:xfrm>
            <a:custGeom>
              <a:avLst/>
              <a:gdLst>
                <a:gd name="T0" fmla="*/ 2147483647 w 8"/>
                <a:gd name="T1" fmla="*/ 2147483647 h 2"/>
                <a:gd name="T2" fmla="*/ 2147483647 w 8"/>
                <a:gd name="T3" fmla="*/ 2147483647 h 2"/>
                <a:gd name="T4" fmla="*/ 2147483647 w 8"/>
                <a:gd name="T5" fmla="*/ 0 h 2"/>
                <a:gd name="T6" fmla="*/ 2147483647 w 8"/>
                <a:gd name="T7" fmla="*/ 0 h 2"/>
                <a:gd name="T8" fmla="*/ 2147483647 w 8"/>
                <a:gd name="T9" fmla="*/ 0 h 2"/>
                <a:gd name="T10" fmla="*/ 2147483647 w 8"/>
                <a:gd name="T11" fmla="*/ 2147483647 h 2"/>
                <a:gd name="T12" fmla="*/ 2147483647 w 8"/>
                <a:gd name="T13" fmla="*/ 2147483647 h 2"/>
                <a:gd name="T14" fmla="*/ 2147483647 w 8"/>
                <a:gd name="T15" fmla="*/ 2147483647 h 2"/>
                <a:gd name="T16" fmla="*/ 0 w 8"/>
                <a:gd name="T17" fmla="*/ 2147483647 h 2"/>
                <a:gd name="T18" fmla="*/ 2147483647 w 8"/>
                <a:gd name="T19" fmla="*/ 2147483647 h 2"/>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8"/>
                <a:gd name="T31" fmla="*/ 0 h 2"/>
                <a:gd name="T32" fmla="*/ 8 w 8"/>
                <a:gd name="T33" fmla="*/ 2 h 2"/>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8" h="2">
                  <a:moveTo>
                    <a:pt x="2" y="2"/>
                  </a:moveTo>
                  <a:lnTo>
                    <a:pt x="4" y="2"/>
                  </a:lnTo>
                  <a:lnTo>
                    <a:pt x="6" y="0"/>
                  </a:lnTo>
                  <a:lnTo>
                    <a:pt x="8" y="0"/>
                  </a:lnTo>
                  <a:lnTo>
                    <a:pt x="6" y="0"/>
                  </a:lnTo>
                  <a:lnTo>
                    <a:pt x="6" y="2"/>
                  </a:lnTo>
                  <a:lnTo>
                    <a:pt x="4" y="2"/>
                  </a:lnTo>
                  <a:lnTo>
                    <a:pt x="2" y="2"/>
                  </a:lnTo>
                  <a:lnTo>
                    <a:pt x="0" y="2"/>
                  </a:lnTo>
                  <a:lnTo>
                    <a:pt x="2" y="2"/>
                  </a:lnTo>
                  <a:close/>
                </a:path>
              </a:pathLst>
            </a:custGeom>
            <a:noFill/>
            <a:ln w="3175">
              <a:solidFill>
                <a:schemeClr val="bg1"/>
              </a:solidFill>
              <a:prstDash val="sysDot"/>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lang="de-DE" sz="2400">
                <a:solidFill>
                  <a:srgbClr val="000000"/>
                </a:solidFill>
                <a:cs typeface="Arial" charset="0"/>
              </a:endParaRPr>
            </a:p>
          </p:txBody>
        </p:sp>
        <p:sp>
          <p:nvSpPr>
            <p:cNvPr id="14893" name="Freeform 2975"/>
            <p:cNvSpPr>
              <a:spLocks/>
            </p:cNvSpPr>
            <p:nvPr/>
          </p:nvSpPr>
          <p:spPr bwMode="auto">
            <a:xfrm>
              <a:off x="6974807" y="3690582"/>
              <a:ext cx="2619" cy="2619"/>
            </a:xfrm>
            <a:custGeom>
              <a:avLst/>
              <a:gdLst>
                <a:gd name="T0" fmla="*/ 2147483647 w 2"/>
                <a:gd name="T1" fmla="*/ 0 h 4"/>
                <a:gd name="T2" fmla="*/ 2147483647 w 2"/>
                <a:gd name="T3" fmla="*/ 2147483647 h 4"/>
                <a:gd name="T4" fmla="*/ 2147483647 w 2"/>
                <a:gd name="T5" fmla="*/ 2147483647 h 4"/>
                <a:gd name="T6" fmla="*/ 0 w 2"/>
                <a:gd name="T7" fmla="*/ 2147483647 h 4"/>
                <a:gd name="T8" fmla="*/ 0 w 2"/>
                <a:gd name="T9" fmla="*/ 2147483647 h 4"/>
                <a:gd name="T10" fmla="*/ 2147483647 w 2"/>
                <a:gd name="T11" fmla="*/ 0 h 4"/>
                <a:gd name="T12" fmla="*/ 0 60000 65536"/>
                <a:gd name="T13" fmla="*/ 0 60000 65536"/>
                <a:gd name="T14" fmla="*/ 0 60000 65536"/>
                <a:gd name="T15" fmla="*/ 0 60000 65536"/>
                <a:gd name="T16" fmla="*/ 0 60000 65536"/>
                <a:gd name="T17" fmla="*/ 0 60000 65536"/>
                <a:gd name="T18" fmla="*/ 0 w 2"/>
                <a:gd name="T19" fmla="*/ 0 h 4"/>
                <a:gd name="T20" fmla="*/ 2 w 2"/>
                <a:gd name="T21" fmla="*/ 4 h 4"/>
              </a:gdLst>
              <a:ahLst/>
              <a:cxnLst>
                <a:cxn ang="T12">
                  <a:pos x="T0" y="T1"/>
                </a:cxn>
                <a:cxn ang="T13">
                  <a:pos x="T2" y="T3"/>
                </a:cxn>
                <a:cxn ang="T14">
                  <a:pos x="T4" y="T5"/>
                </a:cxn>
                <a:cxn ang="T15">
                  <a:pos x="T6" y="T7"/>
                </a:cxn>
                <a:cxn ang="T16">
                  <a:pos x="T8" y="T9"/>
                </a:cxn>
                <a:cxn ang="T17">
                  <a:pos x="T10" y="T11"/>
                </a:cxn>
              </a:cxnLst>
              <a:rect l="T18" t="T19" r="T20" b="T21"/>
              <a:pathLst>
                <a:path w="2" h="4">
                  <a:moveTo>
                    <a:pt x="2" y="0"/>
                  </a:moveTo>
                  <a:lnTo>
                    <a:pt x="2" y="2"/>
                  </a:lnTo>
                  <a:lnTo>
                    <a:pt x="2" y="4"/>
                  </a:lnTo>
                  <a:lnTo>
                    <a:pt x="0" y="4"/>
                  </a:lnTo>
                  <a:lnTo>
                    <a:pt x="0" y="2"/>
                  </a:lnTo>
                  <a:lnTo>
                    <a:pt x="2" y="0"/>
                  </a:lnTo>
                  <a:close/>
                </a:path>
              </a:pathLst>
            </a:custGeom>
            <a:noFill/>
            <a:ln w="3175">
              <a:solidFill>
                <a:schemeClr val="bg1"/>
              </a:solidFill>
              <a:prstDash val="sysDot"/>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lang="de-DE" sz="2400">
                <a:solidFill>
                  <a:srgbClr val="000000"/>
                </a:solidFill>
                <a:cs typeface="Arial" charset="0"/>
              </a:endParaRPr>
            </a:p>
          </p:txBody>
        </p:sp>
        <p:sp>
          <p:nvSpPr>
            <p:cNvPr id="14894" name="Freeform 2976"/>
            <p:cNvSpPr>
              <a:spLocks/>
            </p:cNvSpPr>
            <p:nvPr/>
          </p:nvSpPr>
          <p:spPr bwMode="auto">
            <a:xfrm>
              <a:off x="6960404" y="3698439"/>
              <a:ext cx="5238" cy="2619"/>
            </a:xfrm>
            <a:custGeom>
              <a:avLst/>
              <a:gdLst>
                <a:gd name="T0" fmla="*/ 2147483647 w 6"/>
                <a:gd name="T1" fmla="*/ 2147483647 h 4"/>
                <a:gd name="T2" fmla="*/ 2147483647 w 6"/>
                <a:gd name="T3" fmla="*/ 2147483647 h 4"/>
                <a:gd name="T4" fmla="*/ 2147483647 w 6"/>
                <a:gd name="T5" fmla="*/ 2147483647 h 4"/>
                <a:gd name="T6" fmla="*/ 2147483647 w 6"/>
                <a:gd name="T7" fmla="*/ 2147483647 h 4"/>
                <a:gd name="T8" fmla="*/ 0 w 6"/>
                <a:gd name="T9" fmla="*/ 2147483647 h 4"/>
                <a:gd name="T10" fmla="*/ 2147483647 w 6"/>
                <a:gd name="T11" fmla="*/ 2147483647 h 4"/>
                <a:gd name="T12" fmla="*/ 2147483647 w 6"/>
                <a:gd name="T13" fmla="*/ 2147483647 h 4"/>
                <a:gd name="T14" fmla="*/ 2147483647 w 6"/>
                <a:gd name="T15" fmla="*/ 0 h 4"/>
                <a:gd name="T16" fmla="*/ 2147483647 w 6"/>
                <a:gd name="T17" fmla="*/ 2147483647 h 4"/>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6"/>
                <a:gd name="T28" fmla="*/ 0 h 4"/>
                <a:gd name="T29" fmla="*/ 6 w 6"/>
                <a:gd name="T30" fmla="*/ 4 h 4"/>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6" h="4">
                  <a:moveTo>
                    <a:pt x="6" y="2"/>
                  </a:moveTo>
                  <a:lnTo>
                    <a:pt x="6" y="4"/>
                  </a:lnTo>
                  <a:lnTo>
                    <a:pt x="4" y="4"/>
                  </a:lnTo>
                  <a:lnTo>
                    <a:pt x="2" y="4"/>
                  </a:lnTo>
                  <a:lnTo>
                    <a:pt x="0" y="4"/>
                  </a:lnTo>
                  <a:lnTo>
                    <a:pt x="2" y="2"/>
                  </a:lnTo>
                  <a:lnTo>
                    <a:pt x="4" y="2"/>
                  </a:lnTo>
                  <a:lnTo>
                    <a:pt x="6" y="0"/>
                  </a:lnTo>
                  <a:lnTo>
                    <a:pt x="6" y="2"/>
                  </a:lnTo>
                  <a:close/>
                </a:path>
              </a:pathLst>
            </a:custGeom>
            <a:noFill/>
            <a:ln w="3175">
              <a:solidFill>
                <a:schemeClr val="bg1"/>
              </a:solidFill>
              <a:prstDash val="sysDot"/>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lang="de-DE" sz="2400">
                <a:solidFill>
                  <a:srgbClr val="000000"/>
                </a:solidFill>
                <a:cs typeface="Arial" charset="0"/>
              </a:endParaRPr>
            </a:p>
          </p:txBody>
        </p:sp>
        <p:sp>
          <p:nvSpPr>
            <p:cNvPr id="14895" name="Freeform 2977"/>
            <p:cNvSpPr>
              <a:spLocks/>
            </p:cNvSpPr>
            <p:nvPr/>
          </p:nvSpPr>
          <p:spPr bwMode="auto">
            <a:xfrm>
              <a:off x="6949929" y="3719389"/>
              <a:ext cx="19641" cy="10475"/>
            </a:xfrm>
            <a:custGeom>
              <a:avLst/>
              <a:gdLst>
                <a:gd name="T0" fmla="*/ 2147483647 w 22"/>
                <a:gd name="T1" fmla="*/ 2147483647 h 12"/>
                <a:gd name="T2" fmla="*/ 2147483647 w 22"/>
                <a:gd name="T3" fmla="*/ 2147483647 h 12"/>
                <a:gd name="T4" fmla="*/ 2147483647 w 22"/>
                <a:gd name="T5" fmla="*/ 2147483647 h 12"/>
                <a:gd name="T6" fmla="*/ 2147483647 w 22"/>
                <a:gd name="T7" fmla="*/ 2147483647 h 12"/>
                <a:gd name="T8" fmla="*/ 2147483647 w 22"/>
                <a:gd name="T9" fmla="*/ 2147483647 h 12"/>
                <a:gd name="T10" fmla="*/ 2147483647 w 22"/>
                <a:gd name="T11" fmla="*/ 2147483647 h 12"/>
                <a:gd name="T12" fmla="*/ 2147483647 w 22"/>
                <a:gd name="T13" fmla="*/ 2147483647 h 12"/>
                <a:gd name="T14" fmla="*/ 2147483647 w 22"/>
                <a:gd name="T15" fmla="*/ 2147483647 h 12"/>
                <a:gd name="T16" fmla="*/ 2147483647 w 22"/>
                <a:gd name="T17" fmla="*/ 2147483647 h 12"/>
                <a:gd name="T18" fmla="*/ 2147483647 w 22"/>
                <a:gd name="T19" fmla="*/ 2147483647 h 12"/>
                <a:gd name="T20" fmla="*/ 2147483647 w 22"/>
                <a:gd name="T21" fmla="*/ 2147483647 h 12"/>
                <a:gd name="T22" fmla="*/ 2147483647 w 22"/>
                <a:gd name="T23" fmla="*/ 2147483647 h 12"/>
                <a:gd name="T24" fmla="*/ 2147483647 w 22"/>
                <a:gd name="T25" fmla="*/ 2147483647 h 12"/>
                <a:gd name="T26" fmla="*/ 2147483647 w 22"/>
                <a:gd name="T27" fmla="*/ 2147483647 h 12"/>
                <a:gd name="T28" fmla="*/ 2147483647 w 22"/>
                <a:gd name="T29" fmla="*/ 2147483647 h 12"/>
                <a:gd name="T30" fmla="*/ 2147483647 w 22"/>
                <a:gd name="T31" fmla="*/ 2147483647 h 12"/>
                <a:gd name="T32" fmla="*/ 2147483647 w 22"/>
                <a:gd name="T33" fmla="*/ 2147483647 h 12"/>
                <a:gd name="T34" fmla="*/ 2147483647 w 22"/>
                <a:gd name="T35" fmla="*/ 2147483647 h 12"/>
                <a:gd name="T36" fmla="*/ 2147483647 w 22"/>
                <a:gd name="T37" fmla="*/ 2147483647 h 12"/>
                <a:gd name="T38" fmla="*/ 2147483647 w 22"/>
                <a:gd name="T39" fmla="*/ 2147483647 h 12"/>
                <a:gd name="T40" fmla="*/ 0 w 22"/>
                <a:gd name="T41" fmla="*/ 2147483647 h 12"/>
                <a:gd name="T42" fmla="*/ 2147483647 w 22"/>
                <a:gd name="T43" fmla="*/ 2147483647 h 12"/>
                <a:gd name="T44" fmla="*/ 2147483647 w 22"/>
                <a:gd name="T45" fmla="*/ 2147483647 h 12"/>
                <a:gd name="T46" fmla="*/ 2147483647 w 22"/>
                <a:gd name="T47" fmla="*/ 2147483647 h 12"/>
                <a:gd name="T48" fmla="*/ 2147483647 w 22"/>
                <a:gd name="T49" fmla="*/ 2147483647 h 12"/>
                <a:gd name="T50" fmla="*/ 2147483647 w 22"/>
                <a:gd name="T51" fmla="*/ 2147483647 h 12"/>
                <a:gd name="T52" fmla="*/ 2147483647 w 22"/>
                <a:gd name="T53" fmla="*/ 2147483647 h 12"/>
                <a:gd name="T54" fmla="*/ 2147483647 w 22"/>
                <a:gd name="T55" fmla="*/ 2147483647 h 12"/>
                <a:gd name="T56" fmla="*/ 2147483647 w 22"/>
                <a:gd name="T57" fmla="*/ 2147483647 h 12"/>
                <a:gd name="T58" fmla="*/ 2147483647 w 22"/>
                <a:gd name="T59" fmla="*/ 2147483647 h 12"/>
                <a:gd name="T60" fmla="*/ 2147483647 w 22"/>
                <a:gd name="T61" fmla="*/ 2147483647 h 12"/>
                <a:gd name="T62" fmla="*/ 2147483647 w 22"/>
                <a:gd name="T63" fmla="*/ 2147483647 h 12"/>
                <a:gd name="T64" fmla="*/ 2147483647 w 22"/>
                <a:gd name="T65" fmla="*/ 0 h 12"/>
                <a:gd name="T66" fmla="*/ 2147483647 w 22"/>
                <a:gd name="T67" fmla="*/ 0 h 12"/>
                <a:gd name="T68" fmla="*/ 2147483647 w 22"/>
                <a:gd name="T69" fmla="*/ 2147483647 h 12"/>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w 22"/>
                <a:gd name="T106" fmla="*/ 0 h 12"/>
                <a:gd name="T107" fmla="*/ 22 w 22"/>
                <a:gd name="T108" fmla="*/ 12 h 12"/>
              </a:gdLst>
              <a:ahLst/>
              <a:cxnLst>
                <a:cxn ang="T70">
                  <a:pos x="T0" y="T1"/>
                </a:cxn>
                <a:cxn ang="T71">
                  <a:pos x="T2" y="T3"/>
                </a:cxn>
                <a:cxn ang="T72">
                  <a:pos x="T4" y="T5"/>
                </a:cxn>
                <a:cxn ang="T73">
                  <a:pos x="T6" y="T7"/>
                </a:cxn>
                <a:cxn ang="T74">
                  <a:pos x="T8" y="T9"/>
                </a:cxn>
                <a:cxn ang="T75">
                  <a:pos x="T10" y="T11"/>
                </a:cxn>
                <a:cxn ang="T76">
                  <a:pos x="T12" y="T13"/>
                </a:cxn>
                <a:cxn ang="T77">
                  <a:pos x="T14" y="T15"/>
                </a:cxn>
                <a:cxn ang="T78">
                  <a:pos x="T16" y="T17"/>
                </a:cxn>
                <a:cxn ang="T79">
                  <a:pos x="T18" y="T19"/>
                </a:cxn>
                <a:cxn ang="T80">
                  <a:pos x="T20" y="T21"/>
                </a:cxn>
                <a:cxn ang="T81">
                  <a:pos x="T22" y="T23"/>
                </a:cxn>
                <a:cxn ang="T82">
                  <a:pos x="T24" y="T25"/>
                </a:cxn>
                <a:cxn ang="T83">
                  <a:pos x="T26" y="T27"/>
                </a:cxn>
                <a:cxn ang="T84">
                  <a:pos x="T28" y="T29"/>
                </a:cxn>
                <a:cxn ang="T85">
                  <a:pos x="T30" y="T31"/>
                </a:cxn>
                <a:cxn ang="T86">
                  <a:pos x="T32" y="T33"/>
                </a:cxn>
                <a:cxn ang="T87">
                  <a:pos x="T34" y="T35"/>
                </a:cxn>
                <a:cxn ang="T88">
                  <a:pos x="T36" y="T37"/>
                </a:cxn>
                <a:cxn ang="T89">
                  <a:pos x="T38" y="T39"/>
                </a:cxn>
                <a:cxn ang="T90">
                  <a:pos x="T40" y="T41"/>
                </a:cxn>
                <a:cxn ang="T91">
                  <a:pos x="T42" y="T43"/>
                </a:cxn>
                <a:cxn ang="T92">
                  <a:pos x="T44" y="T45"/>
                </a:cxn>
                <a:cxn ang="T93">
                  <a:pos x="T46" y="T47"/>
                </a:cxn>
                <a:cxn ang="T94">
                  <a:pos x="T48" y="T49"/>
                </a:cxn>
                <a:cxn ang="T95">
                  <a:pos x="T50" y="T51"/>
                </a:cxn>
                <a:cxn ang="T96">
                  <a:pos x="T52" y="T53"/>
                </a:cxn>
                <a:cxn ang="T97">
                  <a:pos x="T54" y="T55"/>
                </a:cxn>
                <a:cxn ang="T98">
                  <a:pos x="T56" y="T57"/>
                </a:cxn>
                <a:cxn ang="T99">
                  <a:pos x="T58" y="T59"/>
                </a:cxn>
                <a:cxn ang="T100">
                  <a:pos x="T60" y="T61"/>
                </a:cxn>
                <a:cxn ang="T101">
                  <a:pos x="T62" y="T63"/>
                </a:cxn>
                <a:cxn ang="T102">
                  <a:pos x="T64" y="T65"/>
                </a:cxn>
                <a:cxn ang="T103">
                  <a:pos x="T66" y="T67"/>
                </a:cxn>
                <a:cxn ang="T104">
                  <a:pos x="T68" y="T69"/>
                </a:cxn>
              </a:cxnLst>
              <a:rect l="T105" t="T106" r="T107" b="T108"/>
              <a:pathLst>
                <a:path w="22" h="12">
                  <a:moveTo>
                    <a:pt x="22" y="2"/>
                  </a:moveTo>
                  <a:lnTo>
                    <a:pt x="22" y="4"/>
                  </a:lnTo>
                  <a:lnTo>
                    <a:pt x="22" y="6"/>
                  </a:lnTo>
                  <a:lnTo>
                    <a:pt x="20" y="6"/>
                  </a:lnTo>
                  <a:lnTo>
                    <a:pt x="18" y="6"/>
                  </a:lnTo>
                  <a:lnTo>
                    <a:pt x="20" y="8"/>
                  </a:lnTo>
                  <a:lnTo>
                    <a:pt x="20" y="10"/>
                  </a:lnTo>
                  <a:lnTo>
                    <a:pt x="18" y="10"/>
                  </a:lnTo>
                  <a:lnTo>
                    <a:pt x="16" y="12"/>
                  </a:lnTo>
                  <a:lnTo>
                    <a:pt x="16" y="10"/>
                  </a:lnTo>
                  <a:lnTo>
                    <a:pt x="14" y="10"/>
                  </a:lnTo>
                  <a:lnTo>
                    <a:pt x="14" y="12"/>
                  </a:lnTo>
                  <a:lnTo>
                    <a:pt x="12" y="12"/>
                  </a:lnTo>
                  <a:lnTo>
                    <a:pt x="10" y="12"/>
                  </a:lnTo>
                  <a:lnTo>
                    <a:pt x="8" y="12"/>
                  </a:lnTo>
                  <a:lnTo>
                    <a:pt x="6" y="12"/>
                  </a:lnTo>
                  <a:lnTo>
                    <a:pt x="4" y="12"/>
                  </a:lnTo>
                  <a:lnTo>
                    <a:pt x="6" y="12"/>
                  </a:lnTo>
                  <a:lnTo>
                    <a:pt x="4" y="12"/>
                  </a:lnTo>
                  <a:lnTo>
                    <a:pt x="2" y="12"/>
                  </a:lnTo>
                  <a:lnTo>
                    <a:pt x="0" y="12"/>
                  </a:lnTo>
                  <a:lnTo>
                    <a:pt x="2" y="12"/>
                  </a:lnTo>
                  <a:lnTo>
                    <a:pt x="4" y="12"/>
                  </a:lnTo>
                  <a:lnTo>
                    <a:pt x="6" y="10"/>
                  </a:lnTo>
                  <a:lnTo>
                    <a:pt x="10" y="8"/>
                  </a:lnTo>
                  <a:lnTo>
                    <a:pt x="12" y="6"/>
                  </a:lnTo>
                  <a:lnTo>
                    <a:pt x="14" y="6"/>
                  </a:lnTo>
                  <a:lnTo>
                    <a:pt x="14" y="4"/>
                  </a:lnTo>
                  <a:lnTo>
                    <a:pt x="16" y="4"/>
                  </a:lnTo>
                  <a:lnTo>
                    <a:pt x="16" y="2"/>
                  </a:lnTo>
                  <a:lnTo>
                    <a:pt x="18" y="2"/>
                  </a:lnTo>
                  <a:lnTo>
                    <a:pt x="18" y="0"/>
                  </a:lnTo>
                  <a:lnTo>
                    <a:pt x="20" y="0"/>
                  </a:lnTo>
                  <a:lnTo>
                    <a:pt x="22" y="2"/>
                  </a:lnTo>
                  <a:close/>
                </a:path>
              </a:pathLst>
            </a:custGeom>
            <a:noFill/>
            <a:ln w="3175">
              <a:solidFill>
                <a:schemeClr val="bg1"/>
              </a:solidFill>
              <a:prstDash val="sysDot"/>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lang="de-DE" sz="2400">
                <a:solidFill>
                  <a:srgbClr val="000000"/>
                </a:solidFill>
                <a:cs typeface="Arial" charset="0"/>
              </a:endParaRPr>
            </a:p>
          </p:txBody>
        </p:sp>
        <p:sp>
          <p:nvSpPr>
            <p:cNvPr id="14896" name="Freeform 2978"/>
            <p:cNvSpPr>
              <a:spLocks/>
            </p:cNvSpPr>
            <p:nvPr/>
          </p:nvSpPr>
          <p:spPr bwMode="auto">
            <a:xfrm>
              <a:off x="6961713" y="3720698"/>
              <a:ext cx="2619" cy="1310"/>
            </a:xfrm>
            <a:custGeom>
              <a:avLst/>
              <a:gdLst>
                <a:gd name="T0" fmla="*/ 0 w 2"/>
                <a:gd name="T1" fmla="*/ 2147483647 h 2"/>
                <a:gd name="T2" fmla="*/ 0 w 2"/>
                <a:gd name="T3" fmla="*/ 0 h 2"/>
                <a:gd name="T4" fmla="*/ 2147483647 w 2"/>
                <a:gd name="T5" fmla="*/ 0 h 2"/>
                <a:gd name="T6" fmla="*/ 0 w 2"/>
                <a:gd name="T7" fmla="*/ 0 h 2"/>
                <a:gd name="T8" fmla="*/ 0 w 2"/>
                <a:gd name="T9" fmla="*/ 2147483647 h 2"/>
                <a:gd name="T10" fmla="*/ 0 60000 65536"/>
                <a:gd name="T11" fmla="*/ 0 60000 65536"/>
                <a:gd name="T12" fmla="*/ 0 60000 65536"/>
                <a:gd name="T13" fmla="*/ 0 60000 65536"/>
                <a:gd name="T14" fmla="*/ 0 60000 65536"/>
                <a:gd name="T15" fmla="*/ 0 w 2"/>
                <a:gd name="T16" fmla="*/ 0 h 2"/>
                <a:gd name="T17" fmla="*/ 2 w 2"/>
                <a:gd name="T18" fmla="*/ 2 h 2"/>
              </a:gdLst>
              <a:ahLst/>
              <a:cxnLst>
                <a:cxn ang="T10">
                  <a:pos x="T0" y="T1"/>
                </a:cxn>
                <a:cxn ang="T11">
                  <a:pos x="T2" y="T3"/>
                </a:cxn>
                <a:cxn ang="T12">
                  <a:pos x="T4" y="T5"/>
                </a:cxn>
                <a:cxn ang="T13">
                  <a:pos x="T6" y="T7"/>
                </a:cxn>
                <a:cxn ang="T14">
                  <a:pos x="T8" y="T9"/>
                </a:cxn>
              </a:cxnLst>
              <a:rect l="T15" t="T16" r="T17" b="T18"/>
              <a:pathLst>
                <a:path w="2" h="2">
                  <a:moveTo>
                    <a:pt x="0" y="2"/>
                  </a:moveTo>
                  <a:lnTo>
                    <a:pt x="0" y="0"/>
                  </a:lnTo>
                  <a:lnTo>
                    <a:pt x="2" y="0"/>
                  </a:lnTo>
                  <a:lnTo>
                    <a:pt x="0" y="0"/>
                  </a:lnTo>
                  <a:lnTo>
                    <a:pt x="0" y="2"/>
                  </a:lnTo>
                  <a:close/>
                </a:path>
              </a:pathLst>
            </a:custGeom>
            <a:noFill/>
            <a:ln w="3175">
              <a:solidFill>
                <a:schemeClr val="bg1"/>
              </a:solidFill>
              <a:prstDash val="sysDot"/>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lang="de-DE" sz="2400">
                <a:solidFill>
                  <a:srgbClr val="000000"/>
                </a:solidFill>
                <a:cs typeface="Arial" charset="0"/>
              </a:endParaRPr>
            </a:p>
          </p:txBody>
        </p:sp>
        <p:sp>
          <p:nvSpPr>
            <p:cNvPr id="14897" name="Freeform 2979"/>
            <p:cNvSpPr>
              <a:spLocks/>
            </p:cNvSpPr>
            <p:nvPr/>
          </p:nvSpPr>
          <p:spPr bwMode="auto">
            <a:xfrm>
              <a:off x="6949929" y="3729864"/>
              <a:ext cx="1310" cy="0"/>
            </a:xfrm>
            <a:custGeom>
              <a:avLst/>
              <a:gdLst>
                <a:gd name="T0" fmla="*/ 2147483647 w 2"/>
                <a:gd name="T1" fmla="*/ 0 w 2"/>
                <a:gd name="T2" fmla="*/ 2147483647 w 2"/>
                <a:gd name="T3" fmla="*/ 0 60000 65536"/>
                <a:gd name="T4" fmla="*/ 0 60000 65536"/>
                <a:gd name="T5" fmla="*/ 0 60000 65536"/>
                <a:gd name="T6" fmla="*/ 0 w 2"/>
                <a:gd name="T7" fmla="*/ 2 w 2"/>
              </a:gdLst>
              <a:ahLst/>
              <a:cxnLst>
                <a:cxn ang="T3">
                  <a:pos x="T0" y="0"/>
                </a:cxn>
                <a:cxn ang="T4">
                  <a:pos x="T1" y="0"/>
                </a:cxn>
                <a:cxn ang="T5">
                  <a:pos x="T2" y="0"/>
                </a:cxn>
              </a:cxnLst>
              <a:rect l="T6" t="0" r="T7" b="0"/>
              <a:pathLst>
                <a:path w="2">
                  <a:moveTo>
                    <a:pt x="2" y="0"/>
                  </a:moveTo>
                  <a:lnTo>
                    <a:pt x="0" y="0"/>
                  </a:lnTo>
                  <a:lnTo>
                    <a:pt x="2" y="0"/>
                  </a:lnTo>
                  <a:close/>
                </a:path>
              </a:pathLst>
            </a:custGeom>
            <a:noFill/>
            <a:ln w="3175">
              <a:solidFill>
                <a:schemeClr val="bg1"/>
              </a:solidFill>
              <a:prstDash val="sysDot"/>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lang="de-DE" sz="2400">
                <a:solidFill>
                  <a:srgbClr val="000000"/>
                </a:solidFill>
                <a:cs typeface="Arial" charset="0"/>
              </a:endParaRPr>
            </a:p>
          </p:txBody>
        </p:sp>
        <p:sp>
          <p:nvSpPr>
            <p:cNvPr id="14899" name="Freeform 2981"/>
            <p:cNvSpPr>
              <a:spLocks/>
            </p:cNvSpPr>
            <p:nvPr/>
          </p:nvSpPr>
          <p:spPr bwMode="auto">
            <a:xfrm>
              <a:off x="5633994" y="2619504"/>
              <a:ext cx="2619" cy="3929"/>
            </a:xfrm>
            <a:custGeom>
              <a:avLst/>
              <a:gdLst>
                <a:gd name="T0" fmla="*/ 0 w 2"/>
                <a:gd name="T1" fmla="*/ 0 h 4"/>
                <a:gd name="T2" fmla="*/ 0 w 2"/>
                <a:gd name="T3" fmla="*/ 2147483647 h 4"/>
                <a:gd name="T4" fmla="*/ 2147483647 w 2"/>
                <a:gd name="T5" fmla="*/ 2147483647 h 4"/>
                <a:gd name="T6" fmla="*/ 0 w 2"/>
                <a:gd name="T7" fmla="*/ 2147483647 h 4"/>
                <a:gd name="T8" fmla="*/ 0 w 2"/>
                <a:gd name="T9" fmla="*/ 2147483647 h 4"/>
                <a:gd name="T10" fmla="*/ 0 w 2"/>
                <a:gd name="T11" fmla="*/ 0 h 4"/>
                <a:gd name="T12" fmla="*/ 0 60000 65536"/>
                <a:gd name="T13" fmla="*/ 0 60000 65536"/>
                <a:gd name="T14" fmla="*/ 0 60000 65536"/>
                <a:gd name="T15" fmla="*/ 0 60000 65536"/>
                <a:gd name="T16" fmla="*/ 0 60000 65536"/>
                <a:gd name="T17" fmla="*/ 0 60000 65536"/>
                <a:gd name="T18" fmla="*/ 0 w 2"/>
                <a:gd name="T19" fmla="*/ 0 h 4"/>
                <a:gd name="T20" fmla="*/ 2 w 2"/>
                <a:gd name="T21" fmla="*/ 4 h 4"/>
              </a:gdLst>
              <a:ahLst/>
              <a:cxnLst>
                <a:cxn ang="T12">
                  <a:pos x="T0" y="T1"/>
                </a:cxn>
                <a:cxn ang="T13">
                  <a:pos x="T2" y="T3"/>
                </a:cxn>
                <a:cxn ang="T14">
                  <a:pos x="T4" y="T5"/>
                </a:cxn>
                <a:cxn ang="T15">
                  <a:pos x="T6" y="T7"/>
                </a:cxn>
                <a:cxn ang="T16">
                  <a:pos x="T8" y="T9"/>
                </a:cxn>
                <a:cxn ang="T17">
                  <a:pos x="T10" y="T11"/>
                </a:cxn>
              </a:cxnLst>
              <a:rect l="T18" t="T19" r="T20" b="T21"/>
              <a:pathLst>
                <a:path w="2" h="4">
                  <a:moveTo>
                    <a:pt x="0" y="0"/>
                  </a:moveTo>
                  <a:lnTo>
                    <a:pt x="0" y="2"/>
                  </a:lnTo>
                  <a:lnTo>
                    <a:pt x="2" y="4"/>
                  </a:lnTo>
                  <a:lnTo>
                    <a:pt x="0" y="4"/>
                  </a:lnTo>
                  <a:lnTo>
                    <a:pt x="0" y="2"/>
                  </a:lnTo>
                  <a:lnTo>
                    <a:pt x="0" y="0"/>
                  </a:lnTo>
                  <a:close/>
                </a:path>
              </a:pathLst>
            </a:custGeom>
            <a:noFill/>
            <a:ln w="3175">
              <a:solidFill>
                <a:schemeClr val="bg1"/>
              </a:solidFill>
              <a:prstDash val="sysDot"/>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lang="de-DE" sz="2400">
                <a:solidFill>
                  <a:srgbClr val="000000"/>
                </a:solidFill>
                <a:cs typeface="Arial" charset="0"/>
              </a:endParaRPr>
            </a:p>
          </p:txBody>
        </p:sp>
        <p:sp>
          <p:nvSpPr>
            <p:cNvPr id="14900" name="Freeform 2982"/>
            <p:cNvSpPr>
              <a:spLocks/>
            </p:cNvSpPr>
            <p:nvPr/>
          </p:nvSpPr>
          <p:spPr bwMode="auto">
            <a:xfrm>
              <a:off x="5631375" y="2632597"/>
              <a:ext cx="5238" cy="3929"/>
            </a:xfrm>
            <a:custGeom>
              <a:avLst/>
              <a:gdLst>
                <a:gd name="T0" fmla="*/ 2147483647 w 6"/>
                <a:gd name="T1" fmla="*/ 0 h 4"/>
                <a:gd name="T2" fmla="*/ 2147483647 w 6"/>
                <a:gd name="T3" fmla="*/ 2147483647 h 4"/>
                <a:gd name="T4" fmla="*/ 2147483647 w 6"/>
                <a:gd name="T5" fmla="*/ 2147483647 h 4"/>
                <a:gd name="T6" fmla="*/ 2147483647 w 6"/>
                <a:gd name="T7" fmla="*/ 2147483647 h 4"/>
                <a:gd name="T8" fmla="*/ 2147483647 w 6"/>
                <a:gd name="T9" fmla="*/ 2147483647 h 4"/>
                <a:gd name="T10" fmla="*/ 0 w 6"/>
                <a:gd name="T11" fmla="*/ 2147483647 h 4"/>
                <a:gd name="T12" fmla="*/ 0 w 6"/>
                <a:gd name="T13" fmla="*/ 0 h 4"/>
                <a:gd name="T14" fmla="*/ 2147483647 w 6"/>
                <a:gd name="T15" fmla="*/ 0 h 4"/>
                <a:gd name="T16" fmla="*/ 0 60000 65536"/>
                <a:gd name="T17" fmla="*/ 0 60000 65536"/>
                <a:gd name="T18" fmla="*/ 0 60000 65536"/>
                <a:gd name="T19" fmla="*/ 0 60000 65536"/>
                <a:gd name="T20" fmla="*/ 0 60000 65536"/>
                <a:gd name="T21" fmla="*/ 0 60000 65536"/>
                <a:gd name="T22" fmla="*/ 0 60000 65536"/>
                <a:gd name="T23" fmla="*/ 0 60000 65536"/>
                <a:gd name="T24" fmla="*/ 0 w 6"/>
                <a:gd name="T25" fmla="*/ 0 h 4"/>
                <a:gd name="T26" fmla="*/ 6 w 6"/>
                <a:gd name="T27" fmla="*/ 4 h 4"/>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6" h="4">
                  <a:moveTo>
                    <a:pt x="2" y="0"/>
                  </a:moveTo>
                  <a:lnTo>
                    <a:pt x="4" y="2"/>
                  </a:lnTo>
                  <a:lnTo>
                    <a:pt x="6" y="2"/>
                  </a:lnTo>
                  <a:lnTo>
                    <a:pt x="6" y="4"/>
                  </a:lnTo>
                  <a:lnTo>
                    <a:pt x="4" y="4"/>
                  </a:lnTo>
                  <a:lnTo>
                    <a:pt x="0" y="2"/>
                  </a:lnTo>
                  <a:lnTo>
                    <a:pt x="0" y="0"/>
                  </a:lnTo>
                  <a:lnTo>
                    <a:pt x="2" y="0"/>
                  </a:lnTo>
                  <a:close/>
                </a:path>
              </a:pathLst>
            </a:custGeom>
            <a:noFill/>
            <a:ln w="3175">
              <a:solidFill>
                <a:schemeClr val="bg1"/>
              </a:solidFill>
              <a:prstDash val="sysDot"/>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lang="de-DE" sz="2400">
                <a:solidFill>
                  <a:srgbClr val="000000"/>
                </a:solidFill>
                <a:cs typeface="Arial" charset="0"/>
              </a:endParaRPr>
            </a:p>
          </p:txBody>
        </p:sp>
        <p:sp>
          <p:nvSpPr>
            <p:cNvPr id="14901" name="Freeform 2983"/>
            <p:cNvSpPr>
              <a:spLocks/>
            </p:cNvSpPr>
            <p:nvPr/>
          </p:nvSpPr>
          <p:spPr bwMode="auto">
            <a:xfrm>
              <a:off x="5670657" y="2658785"/>
              <a:ext cx="2619" cy="5238"/>
            </a:xfrm>
            <a:custGeom>
              <a:avLst/>
              <a:gdLst>
                <a:gd name="T0" fmla="*/ 2147483647 w 2"/>
                <a:gd name="T1" fmla="*/ 2147483647 h 6"/>
                <a:gd name="T2" fmla="*/ 2147483647 w 2"/>
                <a:gd name="T3" fmla="*/ 2147483647 h 6"/>
                <a:gd name="T4" fmla="*/ 2147483647 w 2"/>
                <a:gd name="T5" fmla="*/ 2147483647 h 6"/>
                <a:gd name="T6" fmla="*/ 2147483647 w 2"/>
                <a:gd name="T7" fmla="*/ 2147483647 h 6"/>
                <a:gd name="T8" fmla="*/ 2147483647 w 2"/>
                <a:gd name="T9" fmla="*/ 2147483647 h 6"/>
                <a:gd name="T10" fmla="*/ 0 w 2"/>
                <a:gd name="T11" fmla="*/ 2147483647 h 6"/>
                <a:gd name="T12" fmla="*/ 0 w 2"/>
                <a:gd name="T13" fmla="*/ 0 h 6"/>
                <a:gd name="T14" fmla="*/ 2147483647 w 2"/>
                <a:gd name="T15" fmla="*/ 2147483647 h 6"/>
                <a:gd name="T16" fmla="*/ 0 60000 65536"/>
                <a:gd name="T17" fmla="*/ 0 60000 65536"/>
                <a:gd name="T18" fmla="*/ 0 60000 65536"/>
                <a:gd name="T19" fmla="*/ 0 60000 65536"/>
                <a:gd name="T20" fmla="*/ 0 60000 65536"/>
                <a:gd name="T21" fmla="*/ 0 60000 65536"/>
                <a:gd name="T22" fmla="*/ 0 60000 65536"/>
                <a:gd name="T23" fmla="*/ 0 60000 65536"/>
                <a:gd name="T24" fmla="*/ 0 w 2"/>
                <a:gd name="T25" fmla="*/ 0 h 6"/>
                <a:gd name="T26" fmla="*/ 2 w 2"/>
                <a:gd name="T27" fmla="*/ 6 h 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2" h="6">
                  <a:moveTo>
                    <a:pt x="2" y="2"/>
                  </a:moveTo>
                  <a:lnTo>
                    <a:pt x="2" y="4"/>
                  </a:lnTo>
                  <a:lnTo>
                    <a:pt x="2" y="6"/>
                  </a:lnTo>
                  <a:lnTo>
                    <a:pt x="2" y="4"/>
                  </a:lnTo>
                  <a:lnTo>
                    <a:pt x="2" y="2"/>
                  </a:lnTo>
                  <a:lnTo>
                    <a:pt x="0" y="2"/>
                  </a:lnTo>
                  <a:lnTo>
                    <a:pt x="0" y="0"/>
                  </a:lnTo>
                  <a:lnTo>
                    <a:pt x="2" y="2"/>
                  </a:lnTo>
                  <a:close/>
                </a:path>
              </a:pathLst>
            </a:custGeom>
            <a:noFill/>
            <a:ln w="3175">
              <a:solidFill>
                <a:schemeClr val="bg1"/>
              </a:solidFill>
              <a:prstDash val="sysDot"/>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lang="de-DE" sz="2400">
                <a:solidFill>
                  <a:srgbClr val="000000"/>
                </a:solidFill>
                <a:cs typeface="Arial" charset="0"/>
              </a:endParaRPr>
            </a:p>
          </p:txBody>
        </p:sp>
        <p:sp>
          <p:nvSpPr>
            <p:cNvPr id="14902" name="Freeform 2984"/>
            <p:cNvSpPr>
              <a:spLocks/>
            </p:cNvSpPr>
            <p:nvPr/>
          </p:nvSpPr>
          <p:spPr bwMode="auto">
            <a:xfrm>
              <a:off x="6159059" y="2419168"/>
              <a:ext cx="43210" cy="39282"/>
            </a:xfrm>
            <a:custGeom>
              <a:avLst/>
              <a:gdLst>
                <a:gd name="T0" fmla="*/ 2147483647 w 48"/>
                <a:gd name="T1" fmla="*/ 2147483647 h 48"/>
                <a:gd name="T2" fmla="*/ 2147483647 w 48"/>
                <a:gd name="T3" fmla="*/ 2147483647 h 48"/>
                <a:gd name="T4" fmla="*/ 2147483647 w 48"/>
                <a:gd name="T5" fmla="*/ 2147483647 h 48"/>
                <a:gd name="T6" fmla="*/ 2147483647 w 48"/>
                <a:gd name="T7" fmla="*/ 2147483647 h 48"/>
                <a:gd name="T8" fmla="*/ 2147483647 w 48"/>
                <a:gd name="T9" fmla="*/ 2147483647 h 48"/>
                <a:gd name="T10" fmla="*/ 2147483647 w 48"/>
                <a:gd name="T11" fmla="*/ 2147483647 h 48"/>
                <a:gd name="T12" fmla="*/ 2147483647 w 48"/>
                <a:gd name="T13" fmla="*/ 2147483647 h 48"/>
                <a:gd name="T14" fmla="*/ 2147483647 w 48"/>
                <a:gd name="T15" fmla="*/ 2147483647 h 48"/>
                <a:gd name="T16" fmla="*/ 2147483647 w 48"/>
                <a:gd name="T17" fmla="*/ 2147483647 h 48"/>
                <a:gd name="T18" fmla="*/ 0 w 48"/>
                <a:gd name="T19" fmla="*/ 2147483647 h 48"/>
                <a:gd name="T20" fmla="*/ 2147483647 w 48"/>
                <a:gd name="T21" fmla="*/ 2147483647 h 48"/>
                <a:gd name="T22" fmla="*/ 2147483647 w 48"/>
                <a:gd name="T23" fmla="*/ 2147483647 h 48"/>
                <a:gd name="T24" fmla="*/ 2147483647 w 48"/>
                <a:gd name="T25" fmla="*/ 2147483647 h 48"/>
                <a:gd name="T26" fmla="*/ 2147483647 w 48"/>
                <a:gd name="T27" fmla="*/ 2147483647 h 48"/>
                <a:gd name="T28" fmla="*/ 2147483647 w 48"/>
                <a:gd name="T29" fmla="*/ 2147483647 h 48"/>
                <a:gd name="T30" fmla="*/ 2147483647 w 48"/>
                <a:gd name="T31" fmla="*/ 2147483647 h 48"/>
                <a:gd name="T32" fmla="*/ 2147483647 w 48"/>
                <a:gd name="T33" fmla="*/ 2147483647 h 48"/>
                <a:gd name="T34" fmla="*/ 2147483647 w 48"/>
                <a:gd name="T35" fmla="*/ 2147483647 h 48"/>
                <a:gd name="T36" fmla="*/ 2147483647 w 48"/>
                <a:gd name="T37" fmla="*/ 2147483647 h 48"/>
                <a:gd name="T38" fmla="*/ 2147483647 w 48"/>
                <a:gd name="T39" fmla="*/ 2147483647 h 48"/>
                <a:gd name="T40" fmla="*/ 2147483647 w 48"/>
                <a:gd name="T41" fmla="*/ 2147483647 h 48"/>
                <a:gd name="T42" fmla="*/ 2147483647 w 48"/>
                <a:gd name="T43" fmla="*/ 2147483647 h 48"/>
                <a:gd name="T44" fmla="*/ 2147483647 w 48"/>
                <a:gd name="T45" fmla="*/ 2147483647 h 48"/>
                <a:gd name="T46" fmla="*/ 2147483647 w 48"/>
                <a:gd name="T47" fmla="*/ 0 h 48"/>
                <a:gd name="T48" fmla="*/ 2147483647 w 48"/>
                <a:gd name="T49" fmla="*/ 2147483647 h 48"/>
                <a:gd name="T50" fmla="*/ 2147483647 w 48"/>
                <a:gd name="T51" fmla="*/ 2147483647 h 48"/>
                <a:gd name="T52" fmla="*/ 2147483647 w 48"/>
                <a:gd name="T53" fmla="*/ 2147483647 h 48"/>
                <a:gd name="T54" fmla="*/ 2147483647 w 48"/>
                <a:gd name="T55" fmla="*/ 2147483647 h 48"/>
                <a:gd name="T56" fmla="*/ 2147483647 w 48"/>
                <a:gd name="T57" fmla="*/ 2147483647 h 48"/>
                <a:gd name="T58" fmla="*/ 2147483647 w 48"/>
                <a:gd name="T59" fmla="*/ 2147483647 h 48"/>
                <a:gd name="T60" fmla="*/ 2147483647 w 48"/>
                <a:gd name="T61" fmla="*/ 2147483647 h 48"/>
                <a:gd name="T62" fmla="*/ 2147483647 w 48"/>
                <a:gd name="T63" fmla="*/ 2147483647 h 48"/>
                <a:gd name="T64" fmla="*/ 2147483647 w 48"/>
                <a:gd name="T65" fmla="*/ 2147483647 h 48"/>
                <a:gd name="T66" fmla="*/ 2147483647 w 48"/>
                <a:gd name="T67" fmla="*/ 2147483647 h 48"/>
                <a:gd name="T68" fmla="*/ 2147483647 w 48"/>
                <a:gd name="T69" fmla="*/ 2147483647 h 48"/>
                <a:gd name="T70" fmla="*/ 2147483647 w 48"/>
                <a:gd name="T71" fmla="*/ 2147483647 h 48"/>
                <a:gd name="T72" fmla="*/ 2147483647 w 48"/>
                <a:gd name="T73" fmla="*/ 2147483647 h 48"/>
                <a:gd name="T74" fmla="*/ 2147483647 w 48"/>
                <a:gd name="T75" fmla="*/ 2147483647 h 48"/>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w 48"/>
                <a:gd name="T115" fmla="*/ 0 h 48"/>
                <a:gd name="T116" fmla="*/ 48 w 48"/>
                <a:gd name="T117" fmla="*/ 48 h 48"/>
              </a:gdLst>
              <a:ahLst/>
              <a:cxnLst>
                <a:cxn ang="T76">
                  <a:pos x="T0" y="T1"/>
                </a:cxn>
                <a:cxn ang="T77">
                  <a:pos x="T2" y="T3"/>
                </a:cxn>
                <a:cxn ang="T78">
                  <a:pos x="T4" y="T5"/>
                </a:cxn>
                <a:cxn ang="T79">
                  <a:pos x="T6" y="T7"/>
                </a:cxn>
                <a:cxn ang="T80">
                  <a:pos x="T8" y="T9"/>
                </a:cxn>
                <a:cxn ang="T81">
                  <a:pos x="T10" y="T11"/>
                </a:cxn>
                <a:cxn ang="T82">
                  <a:pos x="T12" y="T13"/>
                </a:cxn>
                <a:cxn ang="T83">
                  <a:pos x="T14" y="T15"/>
                </a:cxn>
                <a:cxn ang="T84">
                  <a:pos x="T16" y="T17"/>
                </a:cxn>
                <a:cxn ang="T85">
                  <a:pos x="T18" y="T19"/>
                </a:cxn>
                <a:cxn ang="T86">
                  <a:pos x="T20" y="T21"/>
                </a:cxn>
                <a:cxn ang="T87">
                  <a:pos x="T22" y="T23"/>
                </a:cxn>
                <a:cxn ang="T88">
                  <a:pos x="T24" y="T25"/>
                </a:cxn>
                <a:cxn ang="T89">
                  <a:pos x="T26" y="T27"/>
                </a:cxn>
                <a:cxn ang="T90">
                  <a:pos x="T28" y="T29"/>
                </a:cxn>
                <a:cxn ang="T91">
                  <a:pos x="T30" y="T31"/>
                </a:cxn>
                <a:cxn ang="T92">
                  <a:pos x="T32" y="T33"/>
                </a:cxn>
                <a:cxn ang="T93">
                  <a:pos x="T34" y="T35"/>
                </a:cxn>
                <a:cxn ang="T94">
                  <a:pos x="T36" y="T37"/>
                </a:cxn>
                <a:cxn ang="T95">
                  <a:pos x="T38" y="T39"/>
                </a:cxn>
                <a:cxn ang="T96">
                  <a:pos x="T40" y="T41"/>
                </a:cxn>
                <a:cxn ang="T97">
                  <a:pos x="T42" y="T43"/>
                </a:cxn>
                <a:cxn ang="T98">
                  <a:pos x="T44" y="T45"/>
                </a:cxn>
                <a:cxn ang="T99">
                  <a:pos x="T46" y="T47"/>
                </a:cxn>
                <a:cxn ang="T100">
                  <a:pos x="T48" y="T49"/>
                </a:cxn>
                <a:cxn ang="T101">
                  <a:pos x="T50" y="T51"/>
                </a:cxn>
                <a:cxn ang="T102">
                  <a:pos x="T52" y="T53"/>
                </a:cxn>
                <a:cxn ang="T103">
                  <a:pos x="T54" y="T55"/>
                </a:cxn>
                <a:cxn ang="T104">
                  <a:pos x="T56" y="T57"/>
                </a:cxn>
                <a:cxn ang="T105">
                  <a:pos x="T58" y="T59"/>
                </a:cxn>
                <a:cxn ang="T106">
                  <a:pos x="T60" y="T61"/>
                </a:cxn>
                <a:cxn ang="T107">
                  <a:pos x="T62" y="T63"/>
                </a:cxn>
                <a:cxn ang="T108">
                  <a:pos x="T64" y="T65"/>
                </a:cxn>
                <a:cxn ang="T109">
                  <a:pos x="T66" y="T67"/>
                </a:cxn>
                <a:cxn ang="T110">
                  <a:pos x="T68" y="T69"/>
                </a:cxn>
                <a:cxn ang="T111">
                  <a:pos x="T70" y="T71"/>
                </a:cxn>
                <a:cxn ang="T112">
                  <a:pos x="T72" y="T73"/>
                </a:cxn>
                <a:cxn ang="T113">
                  <a:pos x="T74" y="T75"/>
                </a:cxn>
              </a:cxnLst>
              <a:rect l="T114" t="T115" r="T116" b="T117"/>
              <a:pathLst>
                <a:path w="48" h="48">
                  <a:moveTo>
                    <a:pt x="26" y="46"/>
                  </a:moveTo>
                  <a:lnTo>
                    <a:pt x="24" y="46"/>
                  </a:lnTo>
                  <a:lnTo>
                    <a:pt x="22" y="48"/>
                  </a:lnTo>
                  <a:lnTo>
                    <a:pt x="22" y="46"/>
                  </a:lnTo>
                  <a:lnTo>
                    <a:pt x="20" y="46"/>
                  </a:lnTo>
                  <a:lnTo>
                    <a:pt x="20" y="44"/>
                  </a:lnTo>
                  <a:lnTo>
                    <a:pt x="18" y="44"/>
                  </a:lnTo>
                  <a:lnTo>
                    <a:pt x="16" y="44"/>
                  </a:lnTo>
                  <a:lnTo>
                    <a:pt x="12" y="42"/>
                  </a:lnTo>
                  <a:lnTo>
                    <a:pt x="10" y="42"/>
                  </a:lnTo>
                  <a:lnTo>
                    <a:pt x="8" y="40"/>
                  </a:lnTo>
                  <a:lnTo>
                    <a:pt x="6" y="40"/>
                  </a:lnTo>
                  <a:lnTo>
                    <a:pt x="4" y="40"/>
                  </a:lnTo>
                  <a:lnTo>
                    <a:pt x="4" y="38"/>
                  </a:lnTo>
                  <a:lnTo>
                    <a:pt x="4" y="36"/>
                  </a:lnTo>
                  <a:lnTo>
                    <a:pt x="4" y="34"/>
                  </a:lnTo>
                  <a:lnTo>
                    <a:pt x="2" y="28"/>
                  </a:lnTo>
                  <a:lnTo>
                    <a:pt x="0" y="24"/>
                  </a:lnTo>
                  <a:lnTo>
                    <a:pt x="0" y="20"/>
                  </a:lnTo>
                  <a:lnTo>
                    <a:pt x="2" y="18"/>
                  </a:lnTo>
                  <a:lnTo>
                    <a:pt x="6" y="14"/>
                  </a:lnTo>
                  <a:lnTo>
                    <a:pt x="6" y="12"/>
                  </a:lnTo>
                  <a:lnTo>
                    <a:pt x="8" y="12"/>
                  </a:lnTo>
                  <a:lnTo>
                    <a:pt x="10" y="10"/>
                  </a:lnTo>
                  <a:lnTo>
                    <a:pt x="12" y="8"/>
                  </a:lnTo>
                  <a:lnTo>
                    <a:pt x="10" y="8"/>
                  </a:lnTo>
                  <a:lnTo>
                    <a:pt x="10" y="10"/>
                  </a:lnTo>
                  <a:lnTo>
                    <a:pt x="10" y="8"/>
                  </a:lnTo>
                  <a:lnTo>
                    <a:pt x="10" y="6"/>
                  </a:lnTo>
                  <a:lnTo>
                    <a:pt x="10" y="4"/>
                  </a:lnTo>
                  <a:lnTo>
                    <a:pt x="12" y="4"/>
                  </a:lnTo>
                  <a:lnTo>
                    <a:pt x="16" y="6"/>
                  </a:lnTo>
                  <a:lnTo>
                    <a:pt x="16" y="4"/>
                  </a:lnTo>
                  <a:lnTo>
                    <a:pt x="18" y="2"/>
                  </a:lnTo>
                  <a:lnTo>
                    <a:pt x="20" y="2"/>
                  </a:lnTo>
                  <a:lnTo>
                    <a:pt x="20" y="4"/>
                  </a:lnTo>
                  <a:lnTo>
                    <a:pt x="22" y="2"/>
                  </a:lnTo>
                  <a:lnTo>
                    <a:pt x="24" y="2"/>
                  </a:lnTo>
                  <a:lnTo>
                    <a:pt x="24" y="4"/>
                  </a:lnTo>
                  <a:lnTo>
                    <a:pt x="26" y="4"/>
                  </a:lnTo>
                  <a:lnTo>
                    <a:pt x="26" y="2"/>
                  </a:lnTo>
                  <a:lnTo>
                    <a:pt x="28" y="2"/>
                  </a:lnTo>
                  <a:lnTo>
                    <a:pt x="32" y="2"/>
                  </a:lnTo>
                  <a:lnTo>
                    <a:pt x="36" y="2"/>
                  </a:lnTo>
                  <a:lnTo>
                    <a:pt x="38" y="0"/>
                  </a:lnTo>
                  <a:lnTo>
                    <a:pt x="38" y="2"/>
                  </a:lnTo>
                  <a:lnTo>
                    <a:pt x="40" y="2"/>
                  </a:lnTo>
                  <a:lnTo>
                    <a:pt x="42" y="2"/>
                  </a:lnTo>
                  <a:lnTo>
                    <a:pt x="44" y="2"/>
                  </a:lnTo>
                  <a:lnTo>
                    <a:pt x="46" y="4"/>
                  </a:lnTo>
                  <a:lnTo>
                    <a:pt x="48" y="12"/>
                  </a:lnTo>
                  <a:lnTo>
                    <a:pt x="46" y="12"/>
                  </a:lnTo>
                  <a:lnTo>
                    <a:pt x="46" y="14"/>
                  </a:lnTo>
                  <a:lnTo>
                    <a:pt x="44" y="14"/>
                  </a:lnTo>
                  <a:lnTo>
                    <a:pt x="42" y="16"/>
                  </a:lnTo>
                  <a:lnTo>
                    <a:pt x="42" y="18"/>
                  </a:lnTo>
                  <a:lnTo>
                    <a:pt x="40" y="24"/>
                  </a:lnTo>
                  <a:lnTo>
                    <a:pt x="40" y="22"/>
                  </a:lnTo>
                  <a:lnTo>
                    <a:pt x="40" y="24"/>
                  </a:lnTo>
                  <a:lnTo>
                    <a:pt x="38" y="22"/>
                  </a:lnTo>
                  <a:lnTo>
                    <a:pt x="38" y="24"/>
                  </a:lnTo>
                  <a:lnTo>
                    <a:pt x="40" y="24"/>
                  </a:lnTo>
                  <a:lnTo>
                    <a:pt x="40" y="30"/>
                  </a:lnTo>
                  <a:lnTo>
                    <a:pt x="40" y="32"/>
                  </a:lnTo>
                  <a:lnTo>
                    <a:pt x="38" y="34"/>
                  </a:lnTo>
                  <a:lnTo>
                    <a:pt x="36" y="36"/>
                  </a:lnTo>
                  <a:lnTo>
                    <a:pt x="34" y="36"/>
                  </a:lnTo>
                  <a:lnTo>
                    <a:pt x="32" y="38"/>
                  </a:lnTo>
                  <a:lnTo>
                    <a:pt x="32" y="40"/>
                  </a:lnTo>
                  <a:lnTo>
                    <a:pt x="32" y="42"/>
                  </a:lnTo>
                  <a:lnTo>
                    <a:pt x="30" y="42"/>
                  </a:lnTo>
                  <a:lnTo>
                    <a:pt x="26" y="42"/>
                  </a:lnTo>
                  <a:lnTo>
                    <a:pt x="26" y="46"/>
                  </a:lnTo>
                  <a:close/>
                </a:path>
              </a:pathLst>
            </a:custGeom>
            <a:noFill/>
            <a:ln w="3175">
              <a:solidFill>
                <a:schemeClr val="bg1"/>
              </a:solidFill>
              <a:prstDash val="sysDot"/>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lang="de-DE" sz="2400">
                <a:solidFill>
                  <a:srgbClr val="000000"/>
                </a:solidFill>
                <a:cs typeface="Arial" charset="0"/>
              </a:endParaRPr>
            </a:p>
          </p:txBody>
        </p:sp>
        <p:sp>
          <p:nvSpPr>
            <p:cNvPr id="14903" name="Freeform 2985"/>
            <p:cNvSpPr>
              <a:spLocks/>
            </p:cNvSpPr>
            <p:nvPr/>
          </p:nvSpPr>
          <p:spPr bwMode="auto">
            <a:xfrm>
              <a:off x="6342373" y="2300014"/>
              <a:ext cx="1310" cy="1310"/>
            </a:xfrm>
            <a:custGeom>
              <a:avLst/>
              <a:gdLst>
                <a:gd name="T0" fmla="*/ 0 w 2"/>
                <a:gd name="T1" fmla="*/ 2147483647 h 2"/>
                <a:gd name="T2" fmla="*/ 0 w 2"/>
                <a:gd name="T3" fmla="*/ 0 h 2"/>
                <a:gd name="T4" fmla="*/ 2147483647 w 2"/>
                <a:gd name="T5" fmla="*/ 2147483647 h 2"/>
                <a:gd name="T6" fmla="*/ 0 w 2"/>
                <a:gd name="T7" fmla="*/ 2147483647 h 2"/>
                <a:gd name="T8" fmla="*/ 0 w 2"/>
                <a:gd name="T9" fmla="*/ 2147483647 h 2"/>
                <a:gd name="T10" fmla="*/ 0 w 2"/>
                <a:gd name="T11" fmla="*/ 2147483647 h 2"/>
                <a:gd name="T12" fmla="*/ 0 60000 65536"/>
                <a:gd name="T13" fmla="*/ 0 60000 65536"/>
                <a:gd name="T14" fmla="*/ 0 60000 65536"/>
                <a:gd name="T15" fmla="*/ 0 60000 65536"/>
                <a:gd name="T16" fmla="*/ 0 60000 65536"/>
                <a:gd name="T17" fmla="*/ 0 60000 65536"/>
                <a:gd name="T18" fmla="*/ 0 w 2"/>
                <a:gd name="T19" fmla="*/ 0 h 2"/>
                <a:gd name="T20" fmla="*/ 2 w 2"/>
                <a:gd name="T21" fmla="*/ 2 h 2"/>
              </a:gdLst>
              <a:ahLst/>
              <a:cxnLst>
                <a:cxn ang="T12">
                  <a:pos x="T0" y="T1"/>
                </a:cxn>
                <a:cxn ang="T13">
                  <a:pos x="T2" y="T3"/>
                </a:cxn>
                <a:cxn ang="T14">
                  <a:pos x="T4" y="T5"/>
                </a:cxn>
                <a:cxn ang="T15">
                  <a:pos x="T6" y="T7"/>
                </a:cxn>
                <a:cxn ang="T16">
                  <a:pos x="T8" y="T9"/>
                </a:cxn>
                <a:cxn ang="T17">
                  <a:pos x="T10" y="T11"/>
                </a:cxn>
              </a:cxnLst>
              <a:rect l="T18" t="T19" r="T20" b="T21"/>
              <a:pathLst>
                <a:path w="2" h="2">
                  <a:moveTo>
                    <a:pt x="0" y="2"/>
                  </a:moveTo>
                  <a:lnTo>
                    <a:pt x="0" y="0"/>
                  </a:lnTo>
                  <a:lnTo>
                    <a:pt x="2" y="2"/>
                  </a:lnTo>
                  <a:lnTo>
                    <a:pt x="0" y="2"/>
                  </a:lnTo>
                  <a:close/>
                </a:path>
              </a:pathLst>
            </a:custGeom>
            <a:noFill/>
            <a:ln w="3175">
              <a:solidFill>
                <a:schemeClr val="bg1"/>
              </a:solidFill>
              <a:prstDash val="sysDot"/>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lang="de-DE" sz="2400">
                <a:solidFill>
                  <a:srgbClr val="000000"/>
                </a:solidFill>
                <a:cs typeface="Arial" charset="0"/>
              </a:endParaRPr>
            </a:p>
          </p:txBody>
        </p:sp>
        <p:sp>
          <p:nvSpPr>
            <p:cNvPr id="14904" name="Freeform 2986"/>
            <p:cNvSpPr>
              <a:spLocks/>
            </p:cNvSpPr>
            <p:nvPr/>
          </p:nvSpPr>
          <p:spPr bwMode="auto">
            <a:xfrm>
              <a:off x="6356776" y="2318345"/>
              <a:ext cx="30116" cy="64160"/>
            </a:xfrm>
            <a:custGeom>
              <a:avLst/>
              <a:gdLst>
                <a:gd name="T0" fmla="*/ 0 w 32"/>
                <a:gd name="T1" fmla="*/ 2147483647 h 78"/>
                <a:gd name="T2" fmla="*/ 0 w 32"/>
                <a:gd name="T3" fmla="*/ 2147483647 h 78"/>
                <a:gd name="T4" fmla="*/ 2147483647 w 32"/>
                <a:gd name="T5" fmla="*/ 2147483647 h 78"/>
                <a:gd name="T6" fmla="*/ 2147483647 w 32"/>
                <a:gd name="T7" fmla="*/ 2147483647 h 78"/>
                <a:gd name="T8" fmla="*/ 2147483647 w 32"/>
                <a:gd name="T9" fmla="*/ 2147483647 h 78"/>
                <a:gd name="T10" fmla="*/ 2147483647 w 32"/>
                <a:gd name="T11" fmla="*/ 2147483647 h 78"/>
                <a:gd name="T12" fmla="*/ 2147483647 w 32"/>
                <a:gd name="T13" fmla="*/ 2147483647 h 78"/>
                <a:gd name="T14" fmla="*/ 2147483647 w 32"/>
                <a:gd name="T15" fmla="*/ 2147483647 h 78"/>
                <a:gd name="T16" fmla="*/ 2147483647 w 32"/>
                <a:gd name="T17" fmla="*/ 2147483647 h 78"/>
                <a:gd name="T18" fmla="*/ 2147483647 w 32"/>
                <a:gd name="T19" fmla="*/ 2147483647 h 78"/>
                <a:gd name="T20" fmla="*/ 2147483647 w 32"/>
                <a:gd name="T21" fmla="*/ 2147483647 h 78"/>
                <a:gd name="T22" fmla="*/ 2147483647 w 32"/>
                <a:gd name="T23" fmla="*/ 2147483647 h 78"/>
                <a:gd name="T24" fmla="*/ 2147483647 w 32"/>
                <a:gd name="T25" fmla="*/ 2147483647 h 78"/>
                <a:gd name="T26" fmla="*/ 2147483647 w 32"/>
                <a:gd name="T27" fmla="*/ 0 h 78"/>
                <a:gd name="T28" fmla="*/ 2147483647 w 32"/>
                <a:gd name="T29" fmla="*/ 2147483647 h 78"/>
                <a:gd name="T30" fmla="*/ 2147483647 w 32"/>
                <a:gd name="T31" fmla="*/ 2147483647 h 78"/>
                <a:gd name="T32" fmla="*/ 2147483647 w 32"/>
                <a:gd name="T33" fmla="*/ 2147483647 h 78"/>
                <a:gd name="T34" fmla="*/ 2147483647 w 32"/>
                <a:gd name="T35" fmla="*/ 2147483647 h 78"/>
                <a:gd name="T36" fmla="*/ 2147483647 w 32"/>
                <a:gd name="T37" fmla="*/ 2147483647 h 78"/>
                <a:gd name="T38" fmla="*/ 2147483647 w 32"/>
                <a:gd name="T39" fmla="*/ 2147483647 h 78"/>
                <a:gd name="T40" fmla="*/ 2147483647 w 32"/>
                <a:gd name="T41" fmla="*/ 2147483647 h 78"/>
                <a:gd name="T42" fmla="*/ 2147483647 w 32"/>
                <a:gd name="T43" fmla="*/ 2147483647 h 78"/>
                <a:gd name="T44" fmla="*/ 2147483647 w 32"/>
                <a:gd name="T45" fmla="*/ 2147483647 h 78"/>
                <a:gd name="T46" fmla="*/ 2147483647 w 32"/>
                <a:gd name="T47" fmla="*/ 2147483647 h 78"/>
                <a:gd name="T48" fmla="*/ 2147483647 w 32"/>
                <a:gd name="T49" fmla="*/ 2147483647 h 78"/>
                <a:gd name="T50" fmla="*/ 2147483647 w 32"/>
                <a:gd name="T51" fmla="*/ 2147483647 h 78"/>
                <a:gd name="T52" fmla="*/ 2147483647 w 32"/>
                <a:gd name="T53" fmla="*/ 2147483647 h 78"/>
                <a:gd name="T54" fmla="*/ 2147483647 w 32"/>
                <a:gd name="T55" fmla="*/ 2147483647 h 78"/>
                <a:gd name="T56" fmla="*/ 2147483647 w 32"/>
                <a:gd name="T57" fmla="*/ 2147483647 h 78"/>
                <a:gd name="T58" fmla="*/ 2147483647 w 32"/>
                <a:gd name="T59" fmla="*/ 2147483647 h 78"/>
                <a:gd name="T60" fmla="*/ 2147483647 w 32"/>
                <a:gd name="T61" fmla="*/ 2147483647 h 78"/>
                <a:gd name="T62" fmla="*/ 2147483647 w 32"/>
                <a:gd name="T63" fmla="*/ 2147483647 h 78"/>
                <a:gd name="T64" fmla="*/ 2147483647 w 32"/>
                <a:gd name="T65" fmla="*/ 2147483647 h 78"/>
                <a:gd name="T66" fmla="*/ 2147483647 w 32"/>
                <a:gd name="T67" fmla="*/ 2147483647 h 78"/>
                <a:gd name="T68" fmla="*/ 2147483647 w 32"/>
                <a:gd name="T69" fmla="*/ 2147483647 h 78"/>
                <a:gd name="T70" fmla="*/ 2147483647 w 32"/>
                <a:gd name="T71" fmla="*/ 2147483647 h 78"/>
                <a:gd name="T72" fmla="*/ 2147483647 w 32"/>
                <a:gd name="T73" fmla="*/ 2147483647 h 78"/>
                <a:gd name="T74" fmla="*/ 2147483647 w 32"/>
                <a:gd name="T75" fmla="*/ 2147483647 h 78"/>
                <a:gd name="T76" fmla="*/ 2147483647 w 32"/>
                <a:gd name="T77" fmla="*/ 2147483647 h 78"/>
                <a:gd name="T78" fmla="*/ 2147483647 w 32"/>
                <a:gd name="T79" fmla="*/ 2147483647 h 78"/>
                <a:gd name="T80" fmla="*/ 2147483647 w 32"/>
                <a:gd name="T81" fmla="*/ 2147483647 h 78"/>
                <a:gd name="T82" fmla="*/ 2147483647 w 32"/>
                <a:gd name="T83" fmla="*/ 2147483647 h 78"/>
                <a:gd name="T84" fmla="*/ 2147483647 w 32"/>
                <a:gd name="T85" fmla="*/ 2147483647 h 78"/>
                <a:gd name="T86" fmla="*/ 2147483647 w 32"/>
                <a:gd name="T87" fmla="*/ 2147483647 h 78"/>
                <a:gd name="T88" fmla="*/ 2147483647 w 32"/>
                <a:gd name="T89" fmla="*/ 2147483647 h 78"/>
                <a:gd name="T90" fmla="*/ 2147483647 w 32"/>
                <a:gd name="T91" fmla="*/ 2147483647 h 78"/>
                <a:gd name="T92" fmla="*/ 2147483647 w 32"/>
                <a:gd name="T93" fmla="*/ 2147483647 h 78"/>
                <a:gd name="T94" fmla="*/ 0 w 32"/>
                <a:gd name="T95" fmla="*/ 2147483647 h 78"/>
                <a:gd name="T96" fmla="*/ 2147483647 w 32"/>
                <a:gd name="T97" fmla="*/ 2147483647 h 78"/>
                <a:gd name="T98" fmla="*/ 2147483647 w 32"/>
                <a:gd name="T99" fmla="*/ 2147483647 h 78"/>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w 32"/>
                <a:gd name="T151" fmla="*/ 0 h 78"/>
                <a:gd name="T152" fmla="*/ 32 w 32"/>
                <a:gd name="T153" fmla="*/ 78 h 78"/>
              </a:gdLst>
              <a:ahLst/>
              <a:cxnLst>
                <a:cxn ang="T100">
                  <a:pos x="T0" y="T1"/>
                </a:cxn>
                <a:cxn ang="T101">
                  <a:pos x="T2" y="T3"/>
                </a:cxn>
                <a:cxn ang="T102">
                  <a:pos x="T4" y="T5"/>
                </a:cxn>
                <a:cxn ang="T103">
                  <a:pos x="T6" y="T7"/>
                </a:cxn>
                <a:cxn ang="T104">
                  <a:pos x="T8" y="T9"/>
                </a:cxn>
                <a:cxn ang="T105">
                  <a:pos x="T10" y="T11"/>
                </a:cxn>
                <a:cxn ang="T106">
                  <a:pos x="T12" y="T13"/>
                </a:cxn>
                <a:cxn ang="T107">
                  <a:pos x="T14" y="T15"/>
                </a:cxn>
                <a:cxn ang="T108">
                  <a:pos x="T16" y="T17"/>
                </a:cxn>
                <a:cxn ang="T109">
                  <a:pos x="T18" y="T19"/>
                </a:cxn>
                <a:cxn ang="T110">
                  <a:pos x="T20" y="T21"/>
                </a:cxn>
                <a:cxn ang="T111">
                  <a:pos x="T22" y="T23"/>
                </a:cxn>
                <a:cxn ang="T112">
                  <a:pos x="T24" y="T25"/>
                </a:cxn>
                <a:cxn ang="T113">
                  <a:pos x="T26" y="T27"/>
                </a:cxn>
                <a:cxn ang="T114">
                  <a:pos x="T28" y="T29"/>
                </a:cxn>
                <a:cxn ang="T115">
                  <a:pos x="T30" y="T31"/>
                </a:cxn>
                <a:cxn ang="T116">
                  <a:pos x="T32" y="T33"/>
                </a:cxn>
                <a:cxn ang="T117">
                  <a:pos x="T34" y="T35"/>
                </a:cxn>
                <a:cxn ang="T118">
                  <a:pos x="T36" y="T37"/>
                </a:cxn>
                <a:cxn ang="T119">
                  <a:pos x="T38" y="T39"/>
                </a:cxn>
                <a:cxn ang="T120">
                  <a:pos x="T40" y="T41"/>
                </a:cxn>
                <a:cxn ang="T121">
                  <a:pos x="T42" y="T43"/>
                </a:cxn>
                <a:cxn ang="T122">
                  <a:pos x="T44" y="T45"/>
                </a:cxn>
                <a:cxn ang="T123">
                  <a:pos x="T46" y="T47"/>
                </a:cxn>
                <a:cxn ang="T124">
                  <a:pos x="T48" y="T49"/>
                </a:cxn>
                <a:cxn ang="T125">
                  <a:pos x="T50" y="T51"/>
                </a:cxn>
                <a:cxn ang="T126">
                  <a:pos x="T52" y="T53"/>
                </a:cxn>
                <a:cxn ang="T127">
                  <a:pos x="T54" y="T55"/>
                </a:cxn>
                <a:cxn ang="T128">
                  <a:pos x="T56" y="T57"/>
                </a:cxn>
                <a:cxn ang="T129">
                  <a:pos x="T58" y="T59"/>
                </a:cxn>
                <a:cxn ang="T130">
                  <a:pos x="T60" y="T61"/>
                </a:cxn>
                <a:cxn ang="T131">
                  <a:pos x="T62" y="T63"/>
                </a:cxn>
                <a:cxn ang="T132">
                  <a:pos x="T64" y="T65"/>
                </a:cxn>
                <a:cxn ang="T133">
                  <a:pos x="T66" y="T67"/>
                </a:cxn>
                <a:cxn ang="T134">
                  <a:pos x="T68" y="T69"/>
                </a:cxn>
                <a:cxn ang="T135">
                  <a:pos x="T70" y="T71"/>
                </a:cxn>
                <a:cxn ang="T136">
                  <a:pos x="T72" y="T73"/>
                </a:cxn>
                <a:cxn ang="T137">
                  <a:pos x="T74" y="T75"/>
                </a:cxn>
                <a:cxn ang="T138">
                  <a:pos x="T76" y="T77"/>
                </a:cxn>
                <a:cxn ang="T139">
                  <a:pos x="T78" y="T79"/>
                </a:cxn>
                <a:cxn ang="T140">
                  <a:pos x="T80" y="T81"/>
                </a:cxn>
                <a:cxn ang="T141">
                  <a:pos x="T82" y="T83"/>
                </a:cxn>
                <a:cxn ang="T142">
                  <a:pos x="T84" y="T85"/>
                </a:cxn>
                <a:cxn ang="T143">
                  <a:pos x="T86" y="T87"/>
                </a:cxn>
                <a:cxn ang="T144">
                  <a:pos x="T88" y="T89"/>
                </a:cxn>
                <a:cxn ang="T145">
                  <a:pos x="T90" y="T91"/>
                </a:cxn>
                <a:cxn ang="T146">
                  <a:pos x="T92" y="T93"/>
                </a:cxn>
                <a:cxn ang="T147">
                  <a:pos x="T94" y="T95"/>
                </a:cxn>
                <a:cxn ang="T148">
                  <a:pos x="T96" y="T97"/>
                </a:cxn>
                <a:cxn ang="T149">
                  <a:pos x="T98" y="T99"/>
                </a:cxn>
              </a:cxnLst>
              <a:rect l="T150" t="T151" r="T152" b="T153"/>
              <a:pathLst>
                <a:path w="32" h="78">
                  <a:moveTo>
                    <a:pt x="0" y="42"/>
                  </a:moveTo>
                  <a:lnTo>
                    <a:pt x="0" y="40"/>
                  </a:lnTo>
                  <a:lnTo>
                    <a:pt x="0" y="38"/>
                  </a:lnTo>
                  <a:lnTo>
                    <a:pt x="0" y="36"/>
                  </a:lnTo>
                  <a:lnTo>
                    <a:pt x="0" y="34"/>
                  </a:lnTo>
                  <a:lnTo>
                    <a:pt x="2" y="34"/>
                  </a:lnTo>
                  <a:lnTo>
                    <a:pt x="2" y="32"/>
                  </a:lnTo>
                  <a:lnTo>
                    <a:pt x="2" y="30"/>
                  </a:lnTo>
                  <a:lnTo>
                    <a:pt x="2" y="28"/>
                  </a:lnTo>
                  <a:lnTo>
                    <a:pt x="4" y="28"/>
                  </a:lnTo>
                  <a:lnTo>
                    <a:pt x="4" y="26"/>
                  </a:lnTo>
                  <a:lnTo>
                    <a:pt x="4" y="24"/>
                  </a:lnTo>
                  <a:lnTo>
                    <a:pt x="6" y="22"/>
                  </a:lnTo>
                  <a:lnTo>
                    <a:pt x="6" y="20"/>
                  </a:lnTo>
                  <a:lnTo>
                    <a:pt x="6" y="18"/>
                  </a:lnTo>
                  <a:lnTo>
                    <a:pt x="8" y="16"/>
                  </a:lnTo>
                  <a:lnTo>
                    <a:pt x="10" y="14"/>
                  </a:lnTo>
                  <a:lnTo>
                    <a:pt x="10" y="12"/>
                  </a:lnTo>
                  <a:lnTo>
                    <a:pt x="10" y="10"/>
                  </a:lnTo>
                  <a:lnTo>
                    <a:pt x="10" y="8"/>
                  </a:lnTo>
                  <a:lnTo>
                    <a:pt x="12" y="6"/>
                  </a:lnTo>
                  <a:lnTo>
                    <a:pt x="14" y="4"/>
                  </a:lnTo>
                  <a:lnTo>
                    <a:pt x="16" y="4"/>
                  </a:lnTo>
                  <a:lnTo>
                    <a:pt x="18" y="4"/>
                  </a:lnTo>
                  <a:lnTo>
                    <a:pt x="20" y="4"/>
                  </a:lnTo>
                  <a:lnTo>
                    <a:pt x="18" y="2"/>
                  </a:lnTo>
                  <a:lnTo>
                    <a:pt x="20" y="2"/>
                  </a:lnTo>
                  <a:lnTo>
                    <a:pt x="20" y="0"/>
                  </a:lnTo>
                  <a:lnTo>
                    <a:pt x="22" y="0"/>
                  </a:lnTo>
                  <a:lnTo>
                    <a:pt x="24" y="2"/>
                  </a:lnTo>
                  <a:lnTo>
                    <a:pt x="26" y="4"/>
                  </a:lnTo>
                  <a:lnTo>
                    <a:pt x="28" y="4"/>
                  </a:lnTo>
                  <a:lnTo>
                    <a:pt x="30" y="4"/>
                  </a:lnTo>
                  <a:lnTo>
                    <a:pt x="32" y="6"/>
                  </a:lnTo>
                  <a:lnTo>
                    <a:pt x="32" y="8"/>
                  </a:lnTo>
                  <a:lnTo>
                    <a:pt x="30" y="8"/>
                  </a:lnTo>
                  <a:lnTo>
                    <a:pt x="30" y="10"/>
                  </a:lnTo>
                  <a:lnTo>
                    <a:pt x="30" y="12"/>
                  </a:lnTo>
                  <a:lnTo>
                    <a:pt x="30" y="14"/>
                  </a:lnTo>
                  <a:lnTo>
                    <a:pt x="30" y="16"/>
                  </a:lnTo>
                  <a:lnTo>
                    <a:pt x="32" y="16"/>
                  </a:lnTo>
                  <a:lnTo>
                    <a:pt x="32" y="18"/>
                  </a:lnTo>
                  <a:lnTo>
                    <a:pt x="32" y="20"/>
                  </a:lnTo>
                  <a:lnTo>
                    <a:pt x="30" y="22"/>
                  </a:lnTo>
                  <a:lnTo>
                    <a:pt x="30" y="24"/>
                  </a:lnTo>
                  <a:lnTo>
                    <a:pt x="32" y="24"/>
                  </a:lnTo>
                  <a:lnTo>
                    <a:pt x="30" y="24"/>
                  </a:lnTo>
                  <a:lnTo>
                    <a:pt x="30" y="26"/>
                  </a:lnTo>
                  <a:lnTo>
                    <a:pt x="30" y="28"/>
                  </a:lnTo>
                  <a:lnTo>
                    <a:pt x="28" y="28"/>
                  </a:lnTo>
                  <a:lnTo>
                    <a:pt x="30" y="28"/>
                  </a:lnTo>
                  <a:lnTo>
                    <a:pt x="30" y="30"/>
                  </a:lnTo>
                  <a:lnTo>
                    <a:pt x="30" y="32"/>
                  </a:lnTo>
                  <a:lnTo>
                    <a:pt x="30" y="38"/>
                  </a:lnTo>
                  <a:lnTo>
                    <a:pt x="30" y="42"/>
                  </a:lnTo>
                  <a:lnTo>
                    <a:pt x="30" y="44"/>
                  </a:lnTo>
                  <a:lnTo>
                    <a:pt x="30" y="46"/>
                  </a:lnTo>
                  <a:lnTo>
                    <a:pt x="28" y="52"/>
                  </a:lnTo>
                  <a:lnTo>
                    <a:pt x="28" y="56"/>
                  </a:lnTo>
                  <a:lnTo>
                    <a:pt x="26" y="60"/>
                  </a:lnTo>
                  <a:lnTo>
                    <a:pt x="26" y="62"/>
                  </a:lnTo>
                  <a:lnTo>
                    <a:pt x="24" y="62"/>
                  </a:lnTo>
                  <a:lnTo>
                    <a:pt x="24" y="64"/>
                  </a:lnTo>
                  <a:lnTo>
                    <a:pt x="22" y="64"/>
                  </a:lnTo>
                  <a:lnTo>
                    <a:pt x="22" y="66"/>
                  </a:lnTo>
                  <a:lnTo>
                    <a:pt x="22" y="70"/>
                  </a:lnTo>
                  <a:lnTo>
                    <a:pt x="22" y="72"/>
                  </a:lnTo>
                  <a:lnTo>
                    <a:pt x="22" y="74"/>
                  </a:lnTo>
                  <a:lnTo>
                    <a:pt x="24" y="76"/>
                  </a:lnTo>
                  <a:lnTo>
                    <a:pt x="22" y="78"/>
                  </a:lnTo>
                  <a:lnTo>
                    <a:pt x="20" y="78"/>
                  </a:lnTo>
                  <a:lnTo>
                    <a:pt x="20" y="76"/>
                  </a:lnTo>
                  <a:lnTo>
                    <a:pt x="18" y="74"/>
                  </a:lnTo>
                  <a:lnTo>
                    <a:pt x="18" y="72"/>
                  </a:lnTo>
                  <a:lnTo>
                    <a:pt x="16" y="72"/>
                  </a:lnTo>
                  <a:lnTo>
                    <a:pt x="16" y="70"/>
                  </a:lnTo>
                  <a:lnTo>
                    <a:pt x="14" y="68"/>
                  </a:lnTo>
                  <a:lnTo>
                    <a:pt x="12" y="68"/>
                  </a:lnTo>
                  <a:lnTo>
                    <a:pt x="10" y="68"/>
                  </a:lnTo>
                  <a:lnTo>
                    <a:pt x="10" y="66"/>
                  </a:lnTo>
                  <a:lnTo>
                    <a:pt x="8" y="66"/>
                  </a:lnTo>
                  <a:lnTo>
                    <a:pt x="10" y="66"/>
                  </a:lnTo>
                  <a:lnTo>
                    <a:pt x="8" y="64"/>
                  </a:lnTo>
                  <a:lnTo>
                    <a:pt x="8" y="62"/>
                  </a:lnTo>
                  <a:lnTo>
                    <a:pt x="6" y="62"/>
                  </a:lnTo>
                  <a:lnTo>
                    <a:pt x="8" y="62"/>
                  </a:lnTo>
                  <a:lnTo>
                    <a:pt x="6" y="60"/>
                  </a:lnTo>
                  <a:lnTo>
                    <a:pt x="4" y="58"/>
                  </a:lnTo>
                  <a:lnTo>
                    <a:pt x="4" y="56"/>
                  </a:lnTo>
                  <a:lnTo>
                    <a:pt x="4" y="54"/>
                  </a:lnTo>
                  <a:lnTo>
                    <a:pt x="2" y="54"/>
                  </a:lnTo>
                  <a:lnTo>
                    <a:pt x="2" y="52"/>
                  </a:lnTo>
                  <a:lnTo>
                    <a:pt x="2" y="50"/>
                  </a:lnTo>
                  <a:lnTo>
                    <a:pt x="0" y="50"/>
                  </a:lnTo>
                  <a:lnTo>
                    <a:pt x="0" y="48"/>
                  </a:lnTo>
                  <a:lnTo>
                    <a:pt x="2" y="48"/>
                  </a:lnTo>
                  <a:lnTo>
                    <a:pt x="2" y="46"/>
                  </a:lnTo>
                  <a:lnTo>
                    <a:pt x="2" y="44"/>
                  </a:lnTo>
                  <a:lnTo>
                    <a:pt x="0" y="42"/>
                  </a:lnTo>
                  <a:close/>
                </a:path>
              </a:pathLst>
            </a:custGeom>
            <a:solidFill>
              <a:srgbClr val="FC6800"/>
            </a:solidFill>
            <a:ln w="3175">
              <a:solidFill>
                <a:schemeClr val="bg1"/>
              </a:solidFill>
              <a:prstDash val="sysDot"/>
              <a:round/>
              <a:headEnd/>
              <a:tailEnd/>
            </a:ln>
          </p:spPr>
          <p:txBody>
            <a:bodyPr/>
            <a:lstStyle/>
            <a:p>
              <a:pPr fontAlgn="base">
                <a:spcBef>
                  <a:spcPct val="0"/>
                </a:spcBef>
                <a:spcAft>
                  <a:spcPct val="0"/>
                </a:spcAft>
              </a:pPr>
              <a:endParaRPr lang="de-DE" sz="2400">
                <a:solidFill>
                  <a:srgbClr val="000000"/>
                </a:solidFill>
                <a:cs typeface="Arial" charset="0"/>
              </a:endParaRPr>
            </a:p>
          </p:txBody>
        </p:sp>
        <p:sp>
          <p:nvSpPr>
            <p:cNvPr id="14905" name="Freeform 2987"/>
            <p:cNvSpPr>
              <a:spLocks/>
            </p:cNvSpPr>
            <p:nvPr/>
          </p:nvSpPr>
          <p:spPr bwMode="auto">
            <a:xfrm>
              <a:off x="6318804" y="2332748"/>
              <a:ext cx="2619" cy="2619"/>
            </a:xfrm>
            <a:custGeom>
              <a:avLst/>
              <a:gdLst>
                <a:gd name="T0" fmla="*/ 0 w 4"/>
                <a:gd name="T1" fmla="*/ 2147483647 h 4"/>
                <a:gd name="T2" fmla="*/ 2147483647 w 4"/>
                <a:gd name="T3" fmla="*/ 2147483647 h 4"/>
                <a:gd name="T4" fmla="*/ 2147483647 w 4"/>
                <a:gd name="T5" fmla="*/ 0 h 4"/>
                <a:gd name="T6" fmla="*/ 2147483647 w 4"/>
                <a:gd name="T7" fmla="*/ 2147483647 h 4"/>
                <a:gd name="T8" fmla="*/ 2147483647 w 4"/>
                <a:gd name="T9" fmla="*/ 2147483647 h 4"/>
                <a:gd name="T10" fmla="*/ 2147483647 w 4"/>
                <a:gd name="T11" fmla="*/ 2147483647 h 4"/>
                <a:gd name="T12" fmla="*/ 0 w 4"/>
                <a:gd name="T13" fmla="*/ 2147483647 h 4"/>
                <a:gd name="T14" fmla="*/ 0 w 4"/>
                <a:gd name="T15" fmla="*/ 2147483647 h 4"/>
                <a:gd name="T16" fmla="*/ 0 w 4"/>
                <a:gd name="T17" fmla="*/ 2147483647 h 4"/>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4"/>
                <a:gd name="T28" fmla="*/ 0 h 4"/>
                <a:gd name="T29" fmla="*/ 4 w 4"/>
                <a:gd name="T30" fmla="*/ 4 h 4"/>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4" h="4">
                  <a:moveTo>
                    <a:pt x="0" y="4"/>
                  </a:moveTo>
                  <a:lnTo>
                    <a:pt x="2" y="2"/>
                  </a:lnTo>
                  <a:lnTo>
                    <a:pt x="2" y="0"/>
                  </a:lnTo>
                  <a:lnTo>
                    <a:pt x="4" y="2"/>
                  </a:lnTo>
                  <a:lnTo>
                    <a:pt x="4" y="4"/>
                  </a:lnTo>
                  <a:lnTo>
                    <a:pt x="2" y="4"/>
                  </a:lnTo>
                  <a:lnTo>
                    <a:pt x="0" y="4"/>
                  </a:lnTo>
                  <a:lnTo>
                    <a:pt x="0" y="2"/>
                  </a:lnTo>
                  <a:lnTo>
                    <a:pt x="0" y="4"/>
                  </a:lnTo>
                  <a:close/>
                </a:path>
              </a:pathLst>
            </a:custGeom>
            <a:noFill/>
            <a:ln w="3175">
              <a:solidFill>
                <a:schemeClr val="bg1"/>
              </a:solidFill>
              <a:prstDash val="sysDot"/>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lang="de-DE" sz="2400">
                <a:solidFill>
                  <a:srgbClr val="000000"/>
                </a:solidFill>
                <a:cs typeface="Arial" charset="0"/>
              </a:endParaRPr>
            </a:p>
          </p:txBody>
        </p:sp>
        <p:sp>
          <p:nvSpPr>
            <p:cNvPr id="14906" name="Freeform 2988"/>
            <p:cNvSpPr>
              <a:spLocks/>
            </p:cNvSpPr>
            <p:nvPr/>
          </p:nvSpPr>
          <p:spPr bwMode="auto">
            <a:xfrm>
              <a:off x="6483787" y="2001474"/>
              <a:ext cx="164983" cy="155817"/>
            </a:xfrm>
            <a:custGeom>
              <a:avLst/>
              <a:gdLst>
                <a:gd name="T0" fmla="*/ 2147483647 w 180"/>
                <a:gd name="T1" fmla="*/ 2147483647 h 190"/>
                <a:gd name="T2" fmla="*/ 2147483647 w 180"/>
                <a:gd name="T3" fmla="*/ 2147483647 h 190"/>
                <a:gd name="T4" fmla="*/ 2147483647 w 180"/>
                <a:gd name="T5" fmla="*/ 2147483647 h 190"/>
                <a:gd name="T6" fmla="*/ 2147483647 w 180"/>
                <a:gd name="T7" fmla="*/ 2147483647 h 190"/>
                <a:gd name="T8" fmla="*/ 2147483647 w 180"/>
                <a:gd name="T9" fmla="*/ 2147483647 h 190"/>
                <a:gd name="T10" fmla="*/ 2147483647 w 180"/>
                <a:gd name="T11" fmla="*/ 2147483647 h 190"/>
                <a:gd name="T12" fmla="*/ 2147483647 w 180"/>
                <a:gd name="T13" fmla="*/ 2147483647 h 190"/>
                <a:gd name="T14" fmla="*/ 2147483647 w 180"/>
                <a:gd name="T15" fmla="*/ 2147483647 h 190"/>
                <a:gd name="T16" fmla="*/ 2147483647 w 180"/>
                <a:gd name="T17" fmla="*/ 2147483647 h 190"/>
                <a:gd name="T18" fmla="*/ 2147483647 w 180"/>
                <a:gd name="T19" fmla="*/ 2147483647 h 190"/>
                <a:gd name="T20" fmla="*/ 2147483647 w 180"/>
                <a:gd name="T21" fmla="*/ 2147483647 h 190"/>
                <a:gd name="T22" fmla="*/ 2147483647 w 180"/>
                <a:gd name="T23" fmla="*/ 2147483647 h 190"/>
                <a:gd name="T24" fmla="*/ 2147483647 w 180"/>
                <a:gd name="T25" fmla="*/ 2147483647 h 190"/>
                <a:gd name="T26" fmla="*/ 2147483647 w 180"/>
                <a:gd name="T27" fmla="*/ 2147483647 h 190"/>
                <a:gd name="T28" fmla="*/ 2147483647 w 180"/>
                <a:gd name="T29" fmla="*/ 2147483647 h 190"/>
                <a:gd name="T30" fmla="*/ 2147483647 w 180"/>
                <a:gd name="T31" fmla="*/ 2147483647 h 190"/>
                <a:gd name="T32" fmla="*/ 2147483647 w 180"/>
                <a:gd name="T33" fmla="*/ 2147483647 h 190"/>
                <a:gd name="T34" fmla="*/ 2147483647 w 180"/>
                <a:gd name="T35" fmla="*/ 2147483647 h 190"/>
                <a:gd name="T36" fmla="*/ 2147483647 w 180"/>
                <a:gd name="T37" fmla="*/ 2147483647 h 190"/>
                <a:gd name="T38" fmla="*/ 2147483647 w 180"/>
                <a:gd name="T39" fmla="*/ 2147483647 h 190"/>
                <a:gd name="T40" fmla="*/ 2147483647 w 180"/>
                <a:gd name="T41" fmla="*/ 2147483647 h 190"/>
                <a:gd name="T42" fmla="*/ 2147483647 w 180"/>
                <a:gd name="T43" fmla="*/ 2147483647 h 190"/>
                <a:gd name="T44" fmla="*/ 2147483647 w 180"/>
                <a:gd name="T45" fmla="*/ 2147483647 h 190"/>
                <a:gd name="T46" fmla="*/ 2147483647 w 180"/>
                <a:gd name="T47" fmla="*/ 2147483647 h 190"/>
                <a:gd name="T48" fmla="*/ 2147483647 w 180"/>
                <a:gd name="T49" fmla="*/ 2147483647 h 190"/>
                <a:gd name="T50" fmla="*/ 0 w 180"/>
                <a:gd name="T51" fmla="*/ 2147483647 h 190"/>
                <a:gd name="T52" fmla="*/ 2147483647 w 180"/>
                <a:gd name="T53" fmla="*/ 2147483647 h 190"/>
                <a:gd name="T54" fmla="*/ 2147483647 w 180"/>
                <a:gd name="T55" fmla="*/ 2147483647 h 190"/>
                <a:gd name="T56" fmla="*/ 2147483647 w 180"/>
                <a:gd name="T57" fmla="*/ 2147483647 h 190"/>
                <a:gd name="T58" fmla="*/ 2147483647 w 180"/>
                <a:gd name="T59" fmla="*/ 2147483647 h 190"/>
                <a:gd name="T60" fmla="*/ 2147483647 w 180"/>
                <a:gd name="T61" fmla="*/ 2147483647 h 190"/>
                <a:gd name="T62" fmla="*/ 2147483647 w 180"/>
                <a:gd name="T63" fmla="*/ 2147483647 h 190"/>
                <a:gd name="T64" fmla="*/ 2147483647 w 180"/>
                <a:gd name="T65" fmla="*/ 2147483647 h 190"/>
                <a:gd name="T66" fmla="*/ 2147483647 w 180"/>
                <a:gd name="T67" fmla="*/ 2147483647 h 190"/>
                <a:gd name="T68" fmla="*/ 2147483647 w 180"/>
                <a:gd name="T69" fmla="*/ 2147483647 h 190"/>
                <a:gd name="T70" fmla="*/ 2147483647 w 180"/>
                <a:gd name="T71" fmla="*/ 2147483647 h 190"/>
                <a:gd name="T72" fmla="*/ 2147483647 w 180"/>
                <a:gd name="T73" fmla="*/ 2147483647 h 190"/>
                <a:gd name="T74" fmla="*/ 2147483647 w 180"/>
                <a:gd name="T75" fmla="*/ 2147483647 h 190"/>
                <a:gd name="T76" fmla="*/ 2147483647 w 180"/>
                <a:gd name="T77" fmla="*/ 2147483647 h 190"/>
                <a:gd name="T78" fmla="*/ 2147483647 w 180"/>
                <a:gd name="T79" fmla="*/ 2147483647 h 190"/>
                <a:gd name="T80" fmla="*/ 2147483647 w 180"/>
                <a:gd name="T81" fmla="*/ 2147483647 h 190"/>
                <a:gd name="T82" fmla="*/ 2147483647 w 180"/>
                <a:gd name="T83" fmla="*/ 2147483647 h 190"/>
                <a:gd name="T84" fmla="*/ 2147483647 w 180"/>
                <a:gd name="T85" fmla="*/ 2147483647 h 190"/>
                <a:gd name="T86" fmla="*/ 2147483647 w 180"/>
                <a:gd name="T87" fmla="*/ 2147483647 h 190"/>
                <a:gd name="T88" fmla="*/ 2147483647 w 180"/>
                <a:gd name="T89" fmla="*/ 2147483647 h 190"/>
                <a:gd name="T90" fmla="*/ 2147483647 w 180"/>
                <a:gd name="T91" fmla="*/ 2147483647 h 190"/>
                <a:gd name="T92" fmla="*/ 2147483647 w 180"/>
                <a:gd name="T93" fmla="*/ 2147483647 h 190"/>
                <a:gd name="T94" fmla="*/ 2147483647 w 180"/>
                <a:gd name="T95" fmla="*/ 2147483647 h 190"/>
                <a:gd name="T96" fmla="*/ 2147483647 w 180"/>
                <a:gd name="T97" fmla="*/ 2147483647 h 190"/>
                <a:gd name="T98" fmla="*/ 2147483647 w 180"/>
                <a:gd name="T99" fmla="*/ 2147483647 h 190"/>
                <a:gd name="T100" fmla="*/ 2147483647 w 180"/>
                <a:gd name="T101" fmla="*/ 2147483647 h 190"/>
                <a:gd name="T102" fmla="*/ 2147483647 w 180"/>
                <a:gd name="T103" fmla="*/ 2147483647 h 190"/>
                <a:gd name="T104" fmla="*/ 2147483647 w 180"/>
                <a:gd name="T105" fmla="*/ 2147483647 h 190"/>
                <a:gd name="T106" fmla="*/ 2147483647 w 180"/>
                <a:gd name="T107" fmla="*/ 2147483647 h 190"/>
                <a:gd name="T108" fmla="*/ 2147483647 w 180"/>
                <a:gd name="T109" fmla="*/ 2147483647 h 190"/>
                <a:gd name="T110" fmla="*/ 2147483647 w 180"/>
                <a:gd name="T111" fmla="*/ 2147483647 h 190"/>
                <a:gd name="T112" fmla="*/ 2147483647 w 180"/>
                <a:gd name="T113" fmla="*/ 2147483647 h 190"/>
                <a:gd name="T114" fmla="*/ 2147483647 w 180"/>
                <a:gd name="T115" fmla="*/ 2147483647 h 190"/>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w 180"/>
                <a:gd name="T175" fmla="*/ 0 h 190"/>
                <a:gd name="T176" fmla="*/ 180 w 180"/>
                <a:gd name="T177" fmla="*/ 190 h 190"/>
              </a:gdLst>
              <a:ahLst/>
              <a:cxnLst>
                <a:cxn ang="T116">
                  <a:pos x="T0" y="T1"/>
                </a:cxn>
                <a:cxn ang="T117">
                  <a:pos x="T2" y="T3"/>
                </a:cxn>
                <a:cxn ang="T118">
                  <a:pos x="T4" y="T5"/>
                </a:cxn>
                <a:cxn ang="T119">
                  <a:pos x="T6" y="T7"/>
                </a:cxn>
                <a:cxn ang="T120">
                  <a:pos x="T8" y="T9"/>
                </a:cxn>
                <a:cxn ang="T121">
                  <a:pos x="T10" y="T11"/>
                </a:cxn>
                <a:cxn ang="T122">
                  <a:pos x="T12" y="T13"/>
                </a:cxn>
                <a:cxn ang="T123">
                  <a:pos x="T14" y="T15"/>
                </a:cxn>
                <a:cxn ang="T124">
                  <a:pos x="T16" y="T17"/>
                </a:cxn>
                <a:cxn ang="T125">
                  <a:pos x="T18" y="T19"/>
                </a:cxn>
                <a:cxn ang="T126">
                  <a:pos x="T20" y="T21"/>
                </a:cxn>
                <a:cxn ang="T127">
                  <a:pos x="T22" y="T23"/>
                </a:cxn>
                <a:cxn ang="T128">
                  <a:pos x="T24" y="T25"/>
                </a:cxn>
                <a:cxn ang="T129">
                  <a:pos x="T26" y="T27"/>
                </a:cxn>
                <a:cxn ang="T130">
                  <a:pos x="T28" y="T29"/>
                </a:cxn>
                <a:cxn ang="T131">
                  <a:pos x="T30" y="T31"/>
                </a:cxn>
                <a:cxn ang="T132">
                  <a:pos x="T32" y="T33"/>
                </a:cxn>
                <a:cxn ang="T133">
                  <a:pos x="T34" y="T35"/>
                </a:cxn>
                <a:cxn ang="T134">
                  <a:pos x="T36" y="T37"/>
                </a:cxn>
                <a:cxn ang="T135">
                  <a:pos x="T38" y="T39"/>
                </a:cxn>
                <a:cxn ang="T136">
                  <a:pos x="T40" y="T41"/>
                </a:cxn>
                <a:cxn ang="T137">
                  <a:pos x="T42" y="T43"/>
                </a:cxn>
                <a:cxn ang="T138">
                  <a:pos x="T44" y="T45"/>
                </a:cxn>
                <a:cxn ang="T139">
                  <a:pos x="T46" y="T47"/>
                </a:cxn>
                <a:cxn ang="T140">
                  <a:pos x="T48" y="T49"/>
                </a:cxn>
                <a:cxn ang="T141">
                  <a:pos x="T50" y="T51"/>
                </a:cxn>
                <a:cxn ang="T142">
                  <a:pos x="T52" y="T53"/>
                </a:cxn>
                <a:cxn ang="T143">
                  <a:pos x="T54" y="T55"/>
                </a:cxn>
                <a:cxn ang="T144">
                  <a:pos x="T56" y="T57"/>
                </a:cxn>
                <a:cxn ang="T145">
                  <a:pos x="T58" y="T59"/>
                </a:cxn>
                <a:cxn ang="T146">
                  <a:pos x="T60" y="T61"/>
                </a:cxn>
                <a:cxn ang="T147">
                  <a:pos x="T62" y="T63"/>
                </a:cxn>
                <a:cxn ang="T148">
                  <a:pos x="T64" y="T65"/>
                </a:cxn>
                <a:cxn ang="T149">
                  <a:pos x="T66" y="T67"/>
                </a:cxn>
                <a:cxn ang="T150">
                  <a:pos x="T68" y="T69"/>
                </a:cxn>
                <a:cxn ang="T151">
                  <a:pos x="T70" y="T71"/>
                </a:cxn>
                <a:cxn ang="T152">
                  <a:pos x="T72" y="T73"/>
                </a:cxn>
                <a:cxn ang="T153">
                  <a:pos x="T74" y="T75"/>
                </a:cxn>
                <a:cxn ang="T154">
                  <a:pos x="T76" y="T77"/>
                </a:cxn>
                <a:cxn ang="T155">
                  <a:pos x="T78" y="T79"/>
                </a:cxn>
                <a:cxn ang="T156">
                  <a:pos x="T80" y="T81"/>
                </a:cxn>
                <a:cxn ang="T157">
                  <a:pos x="T82" y="T83"/>
                </a:cxn>
                <a:cxn ang="T158">
                  <a:pos x="T84" y="T85"/>
                </a:cxn>
                <a:cxn ang="T159">
                  <a:pos x="T86" y="T87"/>
                </a:cxn>
                <a:cxn ang="T160">
                  <a:pos x="T88" y="T89"/>
                </a:cxn>
                <a:cxn ang="T161">
                  <a:pos x="T90" y="T91"/>
                </a:cxn>
                <a:cxn ang="T162">
                  <a:pos x="T92" y="T93"/>
                </a:cxn>
                <a:cxn ang="T163">
                  <a:pos x="T94" y="T95"/>
                </a:cxn>
                <a:cxn ang="T164">
                  <a:pos x="T96" y="T97"/>
                </a:cxn>
                <a:cxn ang="T165">
                  <a:pos x="T98" y="T99"/>
                </a:cxn>
                <a:cxn ang="T166">
                  <a:pos x="T100" y="T101"/>
                </a:cxn>
                <a:cxn ang="T167">
                  <a:pos x="T102" y="T103"/>
                </a:cxn>
                <a:cxn ang="T168">
                  <a:pos x="T104" y="T105"/>
                </a:cxn>
                <a:cxn ang="T169">
                  <a:pos x="T106" y="T107"/>
                </a:cxn>
                <a:cxn ang="T170">
                  <a:pos x="T108" y="T109"/>
                </a:cxn>
                <a:cxn ang="T171">
                  <a:pos x="T110" y="T111"/>
                </a:cxn>
                <a:cxn ang="T172">
                  <a:pos x="T112" y="T113"/>
                </a:cxn>
                <a:cxn ang="T173">
                  <a:pos x="T114" y="T115"/>
                </a:cxn>
              </a:cxnLst>
              <a:rect l="T174" t="T175" r="T176" b="T177"/>
              <a:pathLst>
                <a:path w="180" h="190">
                  <a:moveTo>
                    <a:pt x="166" y="112"/>
                  </a:moveTo>
                  <a:lnTo>
                    <a:pt x="166" y="120"/>
                  </a:lnTo>
                  <a:lnTo>
                    <a:pt x="166" y="122"/>
                  </a:lnTo>
                  <a:lnTo>
                    <a:pt x="168" y="124"/>
                  </a:lnTo>
                  <a:lnTo>
                    <a:pt x="168" y="126"/>
                  </a:lnTo>
                  <a:lnTo>
                    <a:pt x="170" y="128"/>
                  </a:lnTo>
                  <a:lnTo>
                    <a:pt x="172" y="128"/>
                  </a:lnTo>
                  <a:lnTo>
                    <a:pt x="172" y="130"/>
                  </a:lnTo>
                  <a:lnTo>
                    <a:pt x="178" y="134"/>
                  </a:lnTo>
                  <a:lnTo>
                    <a:pt x="180" y="136"/>
                  </a:lnTo>
                  <a:lnTo>
                    <a:pt x="180" y="138"/>
                  </a:lnTo>
                  <a:lnTo>
                    <a:pt x="178" y="138"/>
                  </a:lnTo>
                  <a:lnTo>
                    <a:pt x="176" y="138"/>
                  </a:lnTo>
                  <a:lnTo>
                    <a:pt x="176" y="140"/>
                  </a:lnTo>
                  <a:lnTo>
                    <a:pt x="174" y="142"/>
                  </a:lnTo>
                  <a:lnTo>
                    <a:pt x="174" y="144"/>
                  </a:lnTo>
                  <a:lnTo>
                    <a:pt x="176" y="146"/>
                  </a:lnTo>
                  <a:lnTo>
                    <a:pt x="176" y="148"/>
                  </a:lnTo>
                  <a:lnTo>
                    <a:pt x="178" y="148"/>
                  </a:lnTo>
                  <a:lnTo>
                    <a:pt x="178" y="150"/>
                  </a:lnTo>
                  <a:lnTo>
                    <a:pt x="176" y="152"/>
                  </a:lnTo>
                  <a:lnTo>
                    <a:pt x="174" y="152"/>
                  </a:lnTo>
                  <a:lnTo>
                    <a:pt x="172" y="152"/>
                  </a:lnTo>
                  <a:lnTo>
                    <a:pt x="172" y="154"/>
                  </a:lnTo>
                  <a:lnTo>
                    <a:pt x="172" y="156"/>
                  </a:lnTo>
                  <a:lnTo>
                    <a:pt x="170" y="158"/>
                  </a:lnTo>
                  <a:lnTo>
                    <a:pt x="168" y="156"/>
                  </a:lnTo>
                  <a:lnTo>
                    <a:pt x="168" y="154"/>
                  </a:lnTo>
                  <a:lnTo>
                    <a:pt x="166" y="150"/>
                  </a:lnTo>
                  <a:lnTo>
                    <a:pt x="166" y="148"/>
                  </a:lnTo>
                  <a:lnTo>
                    <a:pt x="166" y="146"/>
                  </a:lnTo>
                  <a:lnTo>
                    <a:pt x="166" y="144"/>
                  </a:lnTo>
                  <a:lnTo>
                    <a:pt x="166" y="142"/>
                  </a:lnTo>
                  <a:lnTo>
                    <a:pt x="168" y="142"/>
                  </a:lnTo>
                  <a:lnTo>
                    <a:pt x="168" y="140"/>
                  </a:lnTo>
                  <a:lnTo>
                    <a:pt x="166" y="140"/>
                  </a:lnTo>
                  <a:lnTo>
                    <a:pt x="164" y="138"/>
                  </a:lnTo>
                  <a:lnTo>
                    <a:pt x="162" y="138"/>
                  </a:lnTo>
                  <a:lnTo>
                    <a:pt x="160" y="140"/>
                  </a:lnTo>
                  <a:lnTo>
                    <a:pt x="160" y="142"/>
                  </a:lnTo>
                  <a:lnTo>
                    <a:pt x="160" y="144"/>
                  </a:lnTo>
                  <a:lnTo>
                    <a:pt x="158" y="144"/>
                  </a:lnTo>
                  <a:lnTo>
                    <a:pt x="160" y="146"/>
                  </a:lnTo>
                  <a:lnTo>
                    <a:pt x="160" y="148"/>
                  </a:lnTo>
                  <a:lnTo>
                    <a:pt x="162" y="148"/>
                  </a:lnTo>
                  <a:lnTo>
                    <a:pt x="164" y="148"/>
                  </a:lnTo>
                  <a:lnTo>
                    <a:pt x="164" y="152"/>
                  </a:lnTo>
                  <a:lnTo>
                    <a:pt x="162" y="152"/>
                  </a:lnTo>
                  <a:lnTo>
                    <a:pt x="162" y="150"/>
                  </a:lnTo>
                  <a:lnTo>
                    <a:pt x="160" y="150"/>
                  </a:lnTo>
                  <a:lnTo>
                    <a:pt x="160" y="148"/>
                  </a:lnTo>
                  <a:lnTo>
                    <a:pt x="158" y="148"/>
                  </a:lnTo>
                  <a:lnTo>
                    <a:pt x="156" y="148"/>
                  </a:lnTo>
                  <a:lnTo>
                    <a:pt x="154" y="148"/>
                  </a:lnTo>
                  <a:lnTo>
                    <a:pt x="152" y="148"/>
                  </a:lnTo>
                  <a:lnTo>
                    <a:pt x="152" y="150"/>
                  </a:lnTo>
                  <a:lnTo>
                    <a:pt x="152" y="152"/>
                  </a:lnTo>
                  <a:lnTo>
                    <a:pt x="152" y="154"/>
                  </a:lnTo>
                  <a:lnTo>
                    <a:pt x="154" y="156"/>
                  </a:lnTo>
                  <a:lnTo>
                    <a:pt x="156" y="158"/>
                  </a:lnTo>
                  <a:lnTo>
                    <a:pt x="154" y="160"/>
                  </a:lnTo>
                  <a:lnTo>
                    <a:pt x="154" y="162"/>
                  </a:lnTo>
                  <a:lnTo>
                    <a:pt x="154" y="164"/>
                  </a:lnTo>
                  <a:lnTo>
                    <a:pt x="152" y="164"/>
                  </a:lnTo>
                  <a:lnTo>
                    <a:pt x="150" y="162"/>
                  </a:lnTo>
                  <a:lnTo>
                    <a:pt x="148" y="160"/>
                  </a:lnTo>
                  <a:lnTo>
                    <a:pt x="148" y="158"/>
                  </a:lnTo>
                  <a:lnTo>
                    <a:pt x="146" y="156"/>
                  </a:lnTo>
                  <a:lnTo>
                    <a:pt x="146" y="154"/>
                  </a:lnTo>
                  <a:lnTo>
                    <a:pt x="148" y="154"/>
                  </a:lnTo>
                  <a:lnTo>
                    <a:pt x="146" y="152"/>
                  </a:lnTo>
                  <a:lnTo>
                    <a:pt x="144" y="152"/>
                  </a:lnTo>
                  <a:lnTo>
                    <a:pt x="142" y="152"/>
                  </a:lnTo>
                  <a:lnTo>
                    <a:pt x="140" y="158"/>
                  </a:lnTo>
                  <a:lnTo>
                    <a:pt x="140" y="162"/>
                  </a:lnTo>
                  <a:lnTo>
                    <a:pt x="140" y="164"/>
                  </a:lnTo>
                  <a:lnTo>
                    <a:pt x="142" y="164"/>
                  </a:lnTo>
                  <a:lnTo>
                    <a:pt x="140" y="164"/>
                  </a:lnTo>
                  <a:lnTo>
                    <a:pt x="138" y="164"/>
                  </a:lnTo>
                  <a:lnTo>
                    <a:pt x="136" y="164"/>
                  </a:lnTo>
                  <a:lnTo>
                    <a:pt x="134" y="164"/>
                  </a:lnTo>
                  <a:lnTo>
                    <a:pt x="132" y="164"/>
                  </a:lnTo>
                  <a:lnTo>
                    <a:pt x="128" y="164"/>
                  </a:lnTo>
                  <a:lnTo>
                    <a:pt x="128" y="162"/>
                  </a:lnTo>
                  <a:lnTo>
                    <a:pt x="126" y="162"/>
                  </a:lnTo>
                  <a:lnTo>
                    <a:pt x="124" y="164"/>
                  </a:lnTo>
                  <a:lnTo>
                    <a:pt x="122" y="164"/>
                  </a:lnTo>
                  <a:lnTo>
                    <a:pt x="120" y="164"/>
                  </a:lnTo>
                  <a:lnTo>
                    <a:pt x="120" y="166"/>
                  </a:lnTo>
                  <a:lnTo>
                    <a:pt x="118" y="166"/>
                  </a:lnTo>
                  <a:lnTo>
                    <a:pt x="118" y="164"/>
                  </a:lnTo>
                  <a:lnTo>
                    <a:pt x="120" y="164"/>
                  </a:lnTo>
                  <a:lnTo>
                    <a:pt x="122" y="162"/>
                  </a:lnTo>
                  <a:lnTo>
                    <a:pt x="122" y="160"/>
                  </a:lnTo>
                  <a:lnTo>
                    <a:pt x="120" y="160"/>
                  </a:lnTo>
                  <a:lnTo>
                    <a:pt x="118" y="160"/>
                  </a:lnTo>
                  <a:lnTo>
                    <a:pt x="116" y="160"/>
                  </a:lnTo>
                  <a:lnTo>
                    <a:pt x="114" y="160"/>
                  </a:lnTo>
                  <a:lnTo>
                    <a:pt x="114" y="158"/>
                  </a:lnTo>
                  <a:lnTo>
                    <a:pt x="112" y="158"/>
                  </a:lnTo>
                  <a:lnTo>
                    <a:pt x="112" y="156"/>
                  </a:lnTo>
                  <a:lnTo>
                    <a:pt x="112" y="158"/>
                  </a:lnTo>
                  <a:lnTo>
                    <a:pt x="112" y="160"/>
                  </a:lnTo>
                  <a:lnTo>
                    <a:pt x="114" y="160"/>
                  </a:lnTo>
                  <a:lnTo>
                    <a:pt x="114" y="162"/>
                  </a:lnTo>
                  <a:lnTo>
                    <a:pt x="112" y="162"/>
                  </a:lnTo>
                  <a:lnTo>
                    <a:pt x="112" y="160"/>
                  </a:lnTo>
                  <a:lnTo>
                    <a:pt x="110" y="158"/>
                  </a:lnTo>
                  <a:lnTo>
                    <a:pt x="110" y="156"/>
                  </a:lnTo>
                  <a:lnTo>
                    <a:pt x="110" y="154"/>
                  </a:lnTo>
                  <a:lnTo>
                    <a:pt x="108" y="152"/>
                  </a:lnTo>
                  <a:lnTo>
                    <a:pt x="108" y="154"/>
                  </a:lnTo>
                  <a:lnTo>
                    <a:pt x="106" y="154"/>
                  </a:lnTo>
                  <a:lnTo>
                    <a:pt x="106" y="156"/>
                  </a:lnTo>
                  <a:lnTo>
                    <a:pt x="106" y="158"/>
                  </a:lnTo>
                  <a:lnTo>
                    <a:pt x="106" y="160"/>
                  </a:lnTo>
                  <a:lnTo>
                    <a:pt x="106" y="162"/>
                  </a:lnTo>
                  <a:lnTo>
                    <a:pt x="106" y="164"/>
                  </a:lnTo>
                  <a:lnTo>
                    <a:pt x="108" y="164"/>
                  </a:lnTo>
                  <a:lnTo>
                    <a:pt x="110" y="164"/>
                  </a:lnTo>
                  <a:lnTo>
                    <a:pt x="110" y="166"/>
                  </a:lnTo>
                  <a:lnTo>
                    <a:pt x="112" y="166"/>
                  </a:lnTo>
                  <a:lnTo>
                    <a:pt x="112" y="168"/>
                  </a:lnTo>
                  <a:lnTo>
                    <a:pt x="114" y="168"/>
                  </a:lnTo>
                  <a:lnTo>
                    <a:pt x="116" y="168"/>
                  </a:lnTo>
                  <a:lnTo>
                    <a:pt x="118" y="170"/>
                  </a:lnTo>
                  <a:lnTo>
                    <a:pt x="118" y="172"/>
                  </a:lnTo>
                  <a:lnTo>
                    <a:pt x="116" y="172"/>
                  </a:lnTo>
                  <a:lnTo>
                    <a:pt x="114" y="172"/>
                  </a:lnTo>
                  <a:lnTo>
                    <a:pt x="112" y="172"/>
                  </a:lnTo>
                  <a:lnTo>
                    <a:pt x="110" y="172"/>
                  </a:lnTo>
                  <a:lnTo>
                    <a:pt x="108" y="172"/>
                  </a:lnTo>
                  <a:lnTo>
                    <a:pt x="108" y="174"/>
                  </a:lnTo>
                  <a:lnTo>
                    <a:pt x="108" y="176"/>
                  </a:lnTo>
                  <a:lnTo>
                    <a:pt x="108" y="178"/>
                  </a:lnTo>
                  <a:lnTo>
                    <a:pt x="108" y="180"/>
                  </a:lnTo>
                  <a:lnTo>
                    <a:pt x="106" y="180"/>
                  </a:lnTo>
                  <a:lnTo>
                    <a:pt x="106" y="182"/>
                  </a:lnTo>
                  <a:lnTo>
                    <a:pt x="106" y="184"/>
                  </a:lnTo>
                  <a:lnTo>
                    <a:pt x="106" y="186"/>
                  </a:lnTo>
                  <a:lnTo>
                    <a:pt x="106" y="188"/>
                  </a:lnTo>
                  <a:lnTo>
                    <a:pt x="106" y="190"/>
                  </a:lnTo>
                  <a:lnTo>
                    <a:pt x="104" y="190"/>
                  </a:lnTo>
                  <a:lnTo>
                    <a:pt x="100" y="190"/>
                  </a:lnTo>
                  <a:lnTo>
                    <a:pt x="98" y="190"/>
                  </a:lnTo>
                  <a:lnTo>
                    <a:pt x="98" y="188"/>
                  </a:lnTo>
                  <a:lnTo>
                    <a:pt x="96" y="188"/>
                  </a:lnTo>
                  <a:lnTo>
                    <a:pt x="94" y="186"/>
                  </a:lnTo>
                  <a:lnTo>
                    <a:pt x="96" y="186"/>
                  </a:lnTo>
                  <a:lnTo>
                    <a:pt x="96" y="184"/>
                  </a:lnTo>
                  <a:lnTo>
                    <a:pt x="94" y="184"/>
                  </a:lnTo>
                  <a:lnTo>
                    <a:pt x="92" y="184"/>
                  </a:lnTo>
                  <a:lnTo>
                    <a:pt x="90" y="182"/>
                  </a:lnTo>
                  <a:lnTo>
                    <a:pt x="86" y="180"/>
                  </a:lnTo>
                  <a:lnTo>
                    <a:pt x="86" y="178"/>
                  </a:lnTo>
                  <a:lnTo>
                    <a:pt x="86" y="176"/>
                  </a:lnTo>
                  <a:lnTo>
                    <a:pt x="86" y="174"/>
                  </a:lnTo>
                  <a:lnTo>
                    <a:pt x="84" y="172"/>
                  </a:lnTo>
                  <a:lnTo>
                    <a:pt x="84" y="170"/>
                  </a:lnTo>
                  <a:lnTo>
                    <a:pt x="86" y="170"/>
                  </a:lnTo>
                  <a:lnTo>
                    <a:pt x="86" y="168"/>
                  </a:lnTo>
                  <a:lnTo>
                    <a:pt x="88" y="166"/>
                  </a:lnTo>
                  <a:lnTo>
                    <a:pt x="86" y="164"/>
                  </a:lnTo>
                  <a:lnTo>
                    <a:pt x="84" y="162"/>
                  </a:lnTo>
                  <a:lnTo>
                    <a:pt x="82" y="162"/>
                  </a:lnTo>
                  <a:lnTo>
                    <a:pt x="80" y="162"/>
                  </a:lnTo>
                  <a:lnTo>
                    <a:pt x="80" y="164"/>
                  </a:lnTo>
                  <a:lnTo>
                    <a:pt x="78" y="164"/>
                  </a:lnTo>
                  <a:lnTo>
                    <a:pt x="76" y="164"/>
                  </a:lnTo>
                  <a:lnTo>
                    <a:pt x="74" y="162"/>
                  </a:lnTo>
                  <a:lnTo>
                    <a:pt x="70" y="160"/>
                  </a:lnTo>
                  <a:lnTo>
                    <a:pt x="68" y="160"/>
                  </a:lnTo>
                  <a:lnTo>
                    <a:pt x="66" y="160"/>
                  </a:lnTo>
                  <a:lnTo>
                    <a:pt x="64" y="162"/>
                  </a:lnTo>
                  <a:lnTo>
                    <a:pt x="62" y="162"/>
                  </a:lnTo>
                  <a:lnTo>
                    <a:pt x="60" y="162"/>
                  </a:lnTo>
                  <a:lnTo>
                    <a:pt x="60" y="164"/>
                  </a:lnTo>
                  <a:lnTo>
                    <a:pt x="60" y="166"/>
                  </a:lnTo>
                  <a:lnTo>
                    <a:pt x="58" y="166"/>
                  </a:lnTo>
                  <a:lnTo>
                    <a:pt x="58" y="164"/>
                  </a:lnTo>
                  <a:lnTo>
                    <a:pt x="56" y="164"/>
                  </a:lnTo>
                  <a:lnTo>
                    <a:pt x="56" y="166"/>
                  </a:lnTo>
                  <a:lnTo>
                    <a:pt x="56" y="164"/>
                  </a:lnTo>
                  <a:lnTo>
                    <a:pt x="58" y="164"/>
                  </a:lnTo>
                  <a:lnTo>
                    <a:pt x="58" y="166"/>
                  </a:lnTo>
                  <a:lnTo>
                    <a:pt x="58" y="168"/>
                  </a:lnTo>
                  <a:lnTo>
                    <a:pt x="56" y="168"/>
                  </a:lnTo>
                  <a:lnTo>
                    <a:pt x="54" y="168"/>
                  </a:lnTo>
                  <a:lnTo>
                    <a:pt x="52" y="166"/>
                  </a:lnTo>
                  <a:lnTo>
                    <a:pt x="50" y="166"/>
                  </a:lnTo>
                  <a:lnTo>
                    <a:pt x="50" y="168"/>
                  </a:lnTo>
                  <a:lnTo>
                    <a:pt x="48" y="170"/>
                  </a:lnTo>
                  <a:lnTo>
                    <a:pt x="46" y="168"/>
                  </a:lnTo>
                  <a:lnTo>
                    <a:pt x="46" y="170"/>
                  </a:lnTo>
                  <a:lnTo>
                    <a:pt x="46" y="172"/>
                  </a:lnTo>
                  <a:lnTo>
                    <a:pt x="44" y="172"/>
                  </a:lnTo>
                  <a:lnTo>
                    <a:pt x="42" y="172"/>
                  </a:lnTo>
                  <a:lnTo>
                    <a:pt x="40" y="172"/>
                  </a:lnTo>
                  <a:lnTo>
                    <a:pt x="38" y="172"/>
                  </a:lnTo>
                  <a:lnTo>
                    <a:pt x="36" y="172"/>
                  </a:lnTo>
                  <a:lnTo>
                    <a:pt x="34" y="172"/>
                  </a:lnTo>
                  <a:lnTo>
                    <a:pt x="32" y="172"/>
                  </a:lnTo>
                  <a:lnTo>
                    <a:pt x="28" y="170"/>
                  </a:lnTo>
                  <a:lnTo>
                    <a:pt x="28" y="172"/>
                  </a:lnTo>
                  <a:lnTo>
                    <a:pt x="26" y="172"/>
                  </a:lnTo>
                  <a:lnTo>
                    <a:pt x="28" y="172"/>
                  </a:lnTo>
                  <a:lnTo>
                    <a:pt x="28" y="174"/>
                  </a:lnTo>
                  <a:lnTo>
                    <a:pt x="28" y="178"/>
                  </a:lnTo>
                  <a:lnTo>
                    <a:pt x="28" y="180"/>
                  </a:lnTo>
                  <a:lnTo>
                    <a:pt x="30" y="182"/>
                  </a:lnTo>
                  <a:lnTo>
                    <a:pt x="28" y="182"/>
                  </a:lnTo>
                  <a:lnTo>
                    <a:pt x="26" y="180"/>
                  </a:lnTo>
                  <a:lnTo>
                    <a:pt x="20" y="178"/>
                  </a:lnTo>
                  <a:lnTo>
                    <a:pt x="20" y="176"/>
                  </a:lnTo>
                  <a:lnTo>
                    <a:pt x="18" y="176"/>
                  </a:lnTo>
                  <a:lnTo>
                    <a:pt x="16" y="176"/>
                  </a:lnTo>
                  <a:lnTo>
                    <a:pt x="12" y="178"/>
                  </a:lnTo>
                  <a:lnTo>
                    <a:pt x="10" y="178"/>
                  </a:lnTo>
                  <a:lnTo>
                    <a:pt x="10" y="180"/>
                  </a:lnTo>
                  <a:lnTo>
                    <a:pt x="8" y="178"/>
                  </a:lnTo>
                  <a:lnTo>
                    <a:pt x="6" y="178"/>
                  </a:lnTo>
                  <a:lnTo>
                    <a:pt x="6" y="176"/>
                  </a:lnTo>
                  <a:lnTo>
                    <a:pt x="4" y="176"/>
                  </a:lnTo>
                  <a:lnTo>
                    <a:pt x="4" y="178"/>
                  </a:lnTo>
                  <a:lnTo>
                    <a:pt x="2" y="180"/>
                  </a:lnTo>
                  <a:lnTo>
                    <a:pt x="2" y="178"/>
                  </a:lnTo>
                  <a:lnTo>
                    <a:pt x="2" y="174"/>
                  </a:lnTo>
                  <a:lnTo>
                    <a:pt x="2" y="172"/>
                  </a:lnTo>
                  <a:lnTo>
                    <a:pt x="0" y="172"/>
                  </a:lnTo>
                  <a:lnTo>
                    <a:pt x="0" y="170"/>
                  </a:lnTo>
                  <a:lnTo>
                    <a:pt x="0" y="168"/>
                  </a:lnTo>
                  <a:lnTo>
                    <a:pt x="2" y="170"/>
                  </a:lnTo>
                  <a:lnTo>
                    <a:pt x="4" y="170"/>
                  </a:lnTo>
                  <a:lnTo>
                    <a:pt x="6" y="170"/>
                  </a:lnTo>
                  <a:lnTo>
                    <a:pt x="8" y="170"/>
                  </a:lnTo>
                  <a:lnTo>
                    <a:pt x="8" y="168"/>
                  </a:lnTo>
                  <a:lnTo>
                    <a:pt x="8" y="164"/>
                  </a:lnTo>
                  <a:lnTo>
                    <a:pt x="10" y="164"/>
                  </a:lnTo>
                  <a:lnTo>
                    <a:pt x="10" y="162"/>
                  </a:lnTo>
                  <a:lnTo>
                    <a:pt x="12" y="162"/>
                  </a:lnTo>
                  <a:lnTo>
                    <a:pt x="14" y="162"/>
                  </a:lnTo>
                  <a:lnTo>
                    <a:pt x="16" y="158"/>
                  </a:lnTo>
                  <a:lnTo>
                    <a:pt x="16" y="156"/>
                  </a:lnTo>
                  <a:lnTo>
                    <a:pt x="18" y="154"/>
                  </a:lnTo>
                  <a:lnTo>
                    <a:pt x="20" y="154"/>
                  </a:lnTo>
                  <a:lnTo>
                    <a:pt x="20" y="152"/>
                  </a:lnTo>
                  <a:lnTo>
                    <a:pt x="20" y="150"/>
                  </a:lnTo>
                  <a:lnTo>
                    <a:pt x="22" y="148"/>
                  </a:lnTo>
                  <a:lnTo>
                    <a:pt x="24" y="148"/>
                  </a:lnTo>
                  <a:lnTo>
                    <a:pt x="24" y="146"/>
                  </a:lnTo>
                  <a:lnTo>
                    <a:pt x="22" y="146"/>
                  </a:lnTo>
                  <a:lnTo>
                    <a:pt x="22" y="144"/>
                  </a:lnTo>
                  <a:lnTo>
                    <a:pt x="24" y="142"/>
                  </a:lnTo>
                  <a:lnTo>
                    <a:pt x="26" y="142"/>
                  </a:lnTo>
                  <a:lnTo>
                    <a:pt x="28" y="142"/>
                  </a:lnTo>
                  <a:lnTo>
                    <a:pt x="28" y="140"/>
                  </a:lnTo>
                  <a:lnTo>
                    <a:pt x="30" y="140"/>
                  </a:lnTo>
                  <a:lnTo>
                    <a:pt x="32" y="142"/>
                  </a:lnTo>
                  <a:lnTo>
                    <a:pt x="34" y="142"/>
                  </a:lnTo>
                  <a:lnTo>
                    <a:pt x="36" y="144"/>
                  </a:lnTo>
                  <a:lnTo>
                    <a:pt x="38" y="144"/>
                  </a:lnTo>
                  <a:lnTo>
                    <a:pt x="38" y="142"/>
                  </a:lnTo>
                  <a:lnTo>
                    <a:pt x="40" y="142"/>
                  </a:lnTo>
                  <a:lnTo>
                    <a:pt x="42" y="142"/>
                  </a:lnTo>
                  <a:lnTo>
                    <a:pt x="44" y="142"/>
                  </a:lnTo>
                  <a:lnTo>
                    <a:pt x="46" y="142"/>
                  </a:lnTo>
                  <a:lnTo>
                    <a:pt x="50" y="142"/>
                  </a:lnTo>
                  <a:lnTo>
                    <a:pt x="52" y="142"/>
                  </a:lnTo>
                  <a:lnTo>
                    <a:pt x="52" y="140"/>
                  </a:lnTo>
                  <a:lnTo>
                    <a:pt x="54" y="140"/>
                  </a:lnTo>
                  <a:lnTo>
                    <a:pt x="56" y="138"/>
                  </a:lnTo>
                  <a:lnTo>
                    <a:pt x="60" y="138"/>
                  </a:lnTo>
                  <a:lnTo>
                    <a:pt x="62" y="138"/>
                  </a:lnTo>
                  <a:lnTo>
                    <a:pt x="64" y="140"/>
                  </a:lnTo>
                  <a:lnTo>
                    <a:pt x="66" y="138"/>
                  </a:lnTo>
                  <a:lnTo>
                    <a:pt x="66" y="136"/>
                  </a:lnTo>
                  <a:lnTo>
                    <a:pt x="68" y="136"/>
                  </a:lnTo>
                  <a:lnTo>
                    <a:pt x="70" y="136"/>
                  </a:lnTo>
                  <a:lnTo>
                    <a:pt x="70" y="138"/>
                  </a:lnTo>
                  <a:lnTo>
                    <a:pt x="72" y="138"/>
                  </a:lnTo>
                  <a:lnTo>
                    <a:pt x="70" y="138"/>
                  </a:lnTo>
                  <a:lnTo>
                    <a:pt x="70" y="140"/>
                  </a:lnTo>
                  <a:lnTo>
                    <a:pt x="70" y="142"/>
                  </a:lnTo>
                  <a:lnTo>
                    <a:pt x="74" y="144"/>
                  </a:lnTo>
                  <a:lnTo>
                    <a:pt x="76" y="144"/>
                  </a:lnTo>
                  <a:lnTo>
                    <a:pt x="76" y="142"/>
                  </a:lnTo>
                  <a:lnTo>
                    <a:pt x="74" y="142"/>
                  </a:lnTo>
                  <a:lnTo>
                    <a:pt x="76" y="140"/>
                  </a:lnTo>
                  <a:lnTo>
                    <a:pt x="76" y="142"/>
                  </a:lnTo>
                  <a:lnTo>
                    <a:pt x="78" y="142"/>
                  </a:lnTo>
                  <a:lnTo>
                    <a:pt x="80" y="142"/>
                  </a:lnTo>
                  <a:lnTo>
                    <a:pt x="82" y="142"/>
                  </a:lnTo>
                  <a:lnTo>
                    <a:pt x="84" y="142"/>
                  </a:lnTo>
                  <a:lnTo>
                    <a:pt x="86" y="138"/>
                  </a:lnTo>
                  <a:lnTo>
                    <a:pt x="84" y="138"/>
                  </a:lnTo>
                  <a:lnTo>
                    <a:pt x="86" y="136"/>
                  </a:lnTo>
                  <a:lnTo>
                    <a:pt x="86" y="138"/>
                  </a:lnTo>
                  <a:lnTo>
                    <a:pt x="88" y="138"/>
                  </a:lnTo>
                  <a:lnTo>
                    <a:pt x="86" y="136"/>
                  </a:lnTo>
                  <a:lnTo>
                    <a:pt x="86" y="134"/>
                  </a:lnTo>
                  <a:lnTo>
                    <a:pt x="84" y="134"/>
                  </a:lnTo>
                  <a:lnTo>
                    <a:pt x="82" y="132"/>
                  </a:lnTo>
                  <a:lnTo>
                    <a:pt x="82" y="130"/>
                  </a:lnTo>
                  <a:lnTo>
                    <a:pt x="82" y="128"/>
                  </a:lnTo>
                  <a:lnTo>
                    <a:pt x="82" y="126"/>
                  </a:lnTo>
                  <a:lnTo>
                    <a:pt x="82" y="124"/>
                  </a:lnTo>
                  <a:lnTo>
                    <a:pt x="84" y="124"/>
                  </a:lnTo>
                  <a:lnTo>
                    <a:pt x="86" y="122"/>
                  </a:lnTo>
                  <a:lnTo>
                    <a:pt x="86" y="120"/>
                  </a:lnTo>
                  <a:lnTo>
                    <a:pt x="86" y="118"/>
                  </a:lnTo>
                  <a:lnTo>
                    <a:pt x="86" y="116"/>
                  </a:lnTo>
                  <a:lnTo>
                    <a:pt x="88" y="116"/>
                  </a:lnTo>
                  <a:lnTo>
                    <a:pt x="88" y="114"/>
                  </a:lnTo>
                  <a:lnTo>
                    <a:pt x="88" y="112"/>
                  </a:lnTo>
                  <a:lnTo>
                    <a:pt x="86" y="110"/>
                  </a:lnTo>
                  <a:lnTo>
                    <a:pt x="86" y="108"/>
                  </a:lnTo>
                  <a:lnTo>
                    <a:pt x="84" y="106"/>
                  </a:lnTo>
                  <a:lnTo>
                    <a:pt x="82" y="104"/>
                  </a:lnTo>
                  <a:lnTo>
                    <a:pt x="82" y="102"/>
                  </a:lnTo>
                  <a:lnTo>
                    <a:pt x="80" y="100"/>
                  </a:lnTo>
                  <a:lnTo>
                    <a:pt x="82" y="98"/>
                  </a:lnTo>
                  <a:lnTo>
                    <a:pt x="84" y="98"/>
                  </a:lnTo>
                  <a:lnTo>
                    <a:pt x="86" y="98"/>
                  </a:lnTo>
                  <a:lnTo>
                    <a:pt x="86" y="96"/>
                  </a:lnTo>
                  <a:lnTo>
                    <a:pt x="88" y="94"/>
                  </a:lnTo>
                  <a:lnTo>
                    <a:pt x="90" y="94"/>
                  </a:lnTo>
                  <a:lnTo>
                    <a:pt x="90" y="96"/>
                  </a:lnTo>
                  <a:lnTo>
                    <a:pt x="92" y="96"/>
                  </a:lnTo>
                  <a:lnTo>
                    <a:pt x="90" y="98"/>
                  </a:lnTo>
                  <a:lnTo>
                    <a:pt x="90" y="100"/>
                  </a:lnTo>
                  <a:lnTo>
                    <a:pt x="90" y="102"/>
                  </a:lnTo>
                  <a:lnTo>
                    <a:pt x="88" y="102"/>
                  </a:lnTo>
                  <a:lnTo>
                    <a:pt x="88" y="104"/>
                  </a:lnTo>
                  <a:lnTo>
                    <a:pt x="86" y="102"/>
                  </a:lnTo>
                  <a:lnTo>
                    <a:pt x="86" y="104"/>
                  </a:lnTo>
                  <a:lnTo>
                    <a:pt x="86" y="106"/>
                  </a:lnTo>
                  <a:lnTo>
                    <a:pt x="90" y="106"/>
                  </a:lnTo>
                  <a:lnTo>
                    <a:pt x="92" y="108"/>
                  </a:lnTo>
                  <a:lnTo>
                    <a:pt x="92" y="110"/>
                  </a:lnTo>
                  <a:lnTo>
                    <a:pt x="92" y="112"/>
                  </a:lnTo>
                  <a:lnTo>
                    <a:pt x="94" y="112"/>
                  </a:lnTo>
                  <a:lnTo>
                    <a:pt x="94" y="114"/>
                  </a:lnTo>
                  <a:lnTo>
                    <a:pt x="96" y="114"/>
                  </a:lnTo>
                  <a:lnTo>
                    <a:pt x="98" y="114"/>
                  </a:lnTo>
                  <a:lnTo>
                    <a:pt x="98" y="112"/>
                  </a:lnTo>
                  <a:lnTo>
                    <a:pt x="98" y="110"/>
                  </a:lnTo>
                  <a:lnTo>
                    <a:pt x="98" y="108"/>
                  </a:lnTo>
                  <a:lnTo>
                    <a:pt x="100" y="108"/>
                  </a:lnTo>
                  <a:lnTo>
                    <a:pt x="102" y="108"/>
                  </a:lnTo>
                  <a:lnTo>
                    <a:pt x="104" y="108"/>
                  </a:lnTo>
                  <a:lnTo>
                    <a:pt x="104" y="106"/>
                  </a:lnTo>
                  <a:lnTo>
                    <a:pt x="106" y="106"/>
                  </a:lnTo>
                  <a:lnTo>
                    <a:pt x="108" y="104"/>
                  </a:lnTo>
                  <a:lnTo>
                    <a:pt x="110" y="104"/>
                  </a:lnTo>
                  <a:lnTo>
                    <a:pt x="112" y="104"/>
                  </a:lnTo>
                  <a:lnTo>
                    <a:pt x="112" y="102"/>
                  </a:lnTo>
                  <a:lnTo>
                    <a:pt x="116" y="98"/>
                  </a:lnTo>
                  <a:lnTo>
                    <a:pt x="116" y="94"/>
                  </a:lnTo>
                  <a:lnTo>
                    <a:pt x="116" y="92"/>
                  </a:lnTo>
                  <a:lnTo>
                    <a:pt x="116" y="90"/>
                  </a:lnTo>
                  <a:lnTo>
                    <a:pt x="116" y="88"/>
                  </a:lnTo>
                  <a:lnTo>
                    <a:pt x="116" y="86"/>
                  </a:lnTo>
                  <a:lnTo>
                    <a:pt x="118" y="84"/>
                  </a:lnTo>
                  <a:lnTo>
                    <a:pt x="120" y="84"/>
                  </a:lnTo>
                  <a:lnTo>
                    <a:pt x="122" y="82"/>
                  </a:lnTo>
                  <a:lnTo>
                    <a:pt x="122" y="80"/>
                  </a:lnTo>
                  <a:lnTo>
                    <a:pt x="122" y="78"/>
                  </a:lnTo>
                  <a:lnTo>
                    <a:pt x="122" y="76"/>
                  </a:lnTo>
                  <a:lnTo>
                    <a:pt x="120" y="76"/>
                  </a:lnTo>
                  <a:lnTo>
                    <a:pt x="120" y="74"/>
                  </a:lnTo>
                  <a:lnTo>
                    <a:pt x="120" y="70"/>
                  </a:lnTo>
                  <a:lnTo>
                    <a:pt x="120" y="68"/>
                  </a:lnTo>
                  <a:lnTo>
                    <a:pt x="120" y="66"/>
                  </a:lnTo>
                  <a:lnTo>
                    <a:pt x="122" y="66"/>
                  </a:lnTo>
                  <a:lnTo>
                    <a:pt x="120" y="64"/>
                  </a:lnTo>
                  <a:lnTo>
                    <a:pt x="120" y="60"/>
                  </a:lnTo>
                  <a:lnTo>
                    <a:pt x="118" y="56"/>
                  </a:lnTo>
                  <a:lnTo>
                    <a:pt x="118" y="54"/>
                  </a:lnTo>
                  <a:lnTo>
                    <a:pt x="118" y="52"/>
                  </a:lnTo>
                  <a:lnTo>
                    <a:pt x="118" y="50"/>
                  </a:lnTo>
                  <a:lnTo>
                    <a:pt x="118" y="48"/>
                  </a:lnTo>
                  <a:lnTo>
                    <a:pt x="116" y="46"/>
                  </a:lnTo>
                  <a:lnTo>
                    <a:pt x="114" y="44"/>
                  </a:lnTo>
                  <a:lnTo>
                    <a:pt x="114" y="42"/>
                  </a:lnTo>
                  <a:lnTo>
                    <a:pt x="112" y="40"/>
                  </a:lnTo>
                  <a:lnTo>
                    <a:pt x="110" y="40"/>
                  </a:lnTo>
                  <a:lnTo>
                    <a:pt x="110" y="38"/>
                  </a:lnTo>
                  <a:lnTo>
                    <a:pt x="108" y="38"/>
                  </a:lnTo>
                  <a:lnTo>
                    <a:pt x="108" y="40"/>
                  </a:lnTo>
                  <a:lnTo>
                    <a:pt x="106" y="40"/>
                  </a:lnTo>
                  <a:lnTo>
                    <a:pt x="104" y="38"/>
                  </a:lnTo>
                  <a:lnTo>
                    <a:pt x="104" y="36"/>
                  </a:lnTo>
                  <a:lnTo>
                    <a:pt x="106" y="36"/>
                  </a:lnTo>
                  <a:lnTo>
                    <a:pt x="108" y="36"/>
                  </a:lnTo>
                  <a:lnTo>
                    <a:pt x="108" y="34"/>
                  </a:lnTo>
                  <a:lnTo>
                    <a:pt x="106" y="34"/>
                  </a:lnTo>
                  <a:lnTo>
                    <a:pt x="106" y="32"/>
                  </a:lnTo>
                  <a:lnTo>
                    <a:pt x="106" y="30"/>
                  </a:lnTo>
                  <a:lnTo>
                    <a:pt x="106" y="28"/>
                  </a:lnTo>
                  <a:lnTo>
                    <a:pt x="104" y="28"/>
                  </a:lnTo>
                  <a:lnTo>
                    <a:pt x="102" y="28"/>
                  </a:lnTo>
                  <a:lnTo>
                    <a:pt x="102" y="26"/>
                  </a:lnTo>
                  <a:lnTo>
                    <a:pt x="100" y="26"/>
                  </a:lnTo>
                  <a:lnTo>
                    <a:pt x="100" y="24"/>
                  </a:lnTo>
                  <a:lnTo>
                    <a:pt x="98" y="24"/>
                  </a:lnTo>
                  <a:lnTo>
                    <a:pt x="98" y="20"/>
                  </a:lnTo>
                  <a:lnTo>
                    <a:pt x="100" y="20"/>
                  </a:lnTo>
                  <a:lnTo>
                    <a:pt x="102" y="20"/>
                  </a:lnTo>
                  <a:lnTo>
                    <a:pt x="102" y="18"/>
                  </a:lnTo>
                  <a:lnTo>
                    <a:pt x="102" y="16"/>
                  </a:lnTo>
                  <a:lnTo>
                    <a:pt x="100" y="12"/>
                  </a:lnTo>
                  <a:lnTo>
                    <a:pt x="100" y="10"/>
                  </a:lnTo>
                  <a:lnTo>
                    <a:pt x="98" y="8"/>
                  </a:lnTo>
                  <a:lnTo>
                    <a:pt x="100" y="8"/>
                  </a:lnTo>
                  <a:lnTo>
                    <a:pt x="102" y="8"/>
                  </a:lnTo>
                  <a:lnTo>
                    <a:pt x="104" y="8"/>
                  </a:lnTo>
                  <a:lnTo>
                    <a:pt x="104" y="10"/>
                  </a:lnTo>
                  <a:lnTo>
                    <a:pt x="106" y="10"/>
                  </a:lnTo>
                  <a:lnTo>
                    <a:pt x="106" y="12"/>
                  </a:lnTo>
                  <a:lnTo>
                    <a:pt x="108" y="14"/>
                  </a:lnTo>
                  <a:lnTo>
                    <a:pt x="108" y="16"/>
                  </a:lnTo>
                  <a:lnTo>
                    <a:pt x="110" y="16"/>
                  </a:lnTo>
                  <a:lnTo>
                    <a:pt x="110" y="18"/>
                  </a:lnTo>
                  <a:lnTo>
                    <a:pt x="112" y="18"/>
                  </a:lnTo>
                  <a:lnTo>
                    <a:pt x="114" y="18"/>
                  </a:lnTo>
                  <a:lnTo>
                    <a:pt x="114" y="16"/>
                  </a:lnTo>
                  <a:lnTo>
                    <a:pt x="112" y="14"/>
                  </a:lnTo>
                  <a:lnTo>
                    <a:pt x="114" y="14"/>
                  </a:lnTo>
                  <a:lnTo>
                    <a:pt x="116" y="16"/>
                  </a:lnTo>
                  <a:lnTo>
                    <a:pt x="118" y="16"/>
                  </a:lnTo>
                  <a:lnTo>
                    <a:pt x="120" y="16"/>
                  </a:lnTo>
                  <a:lnTo>
                    <a:pt x="120" y="14"/>
                  </a:lnTo>
                  <a:lnTo>
                    <a:pt x="118" y="10"/>
                  </a:lnTo>
                  <a:lnTo>
                    <a:pt x="116" y="8"/>
                  </a:lnTo>
                  <a:lnTo>
                    <a:pt x="114" y="8"/>
                  </a:lnTo>
                  <a:lnTo>
                    <a:pt x="114" y="6"/>
                  </a:lnTo>
                  <a:lnTo>
                    <a:pt x="114" y="8"/>
                  </a:lnTo>
                  <a:lnTo>
                    <a:pt x="114" y="10"/>
                  </a:lnTo>
                  <a:lnTo>
                    <a:pt x="112" y="10"/>
                  </a:lnTo>
                  <a:lnTo>
                    <a:pt x="112" y="8"/>
                  </a:lnTo>
                  <a:lnTo>
                    <a:pt x="110" y="10"/>
                  </a:lnTo>
                  <a:lnTo>
                    <a:pt x="108" y="10"/>
                  </a:lnTo>
                  <a:lnTo>
                    <a:pt x="106" y="4"/>
                  </a:lnTo>
                  <a:lnTo>
                    <a:pt x="106" y="0"/>
                  </a:lnTo>
                  <a:lnTo>
                    <a:pt x="110" y="2"/>
                  </a:lnTo>
                  <a:lnTo>
                    <a:pt x="112" y="4"/>
                  </a:lnTo>
                  <a:lnTo>
                    <a:pt x="114" y="4"/>
                  </a:lnTo>
                  <a:lnTo>
                    <a:pt x="114" y="6"/>
                  </a:lnTo>
                  <a:lnTo>
                    <a:pt x="116" y="6"/>
                  </a:lnTo>
                  <a:lnTo>
                    <a:pt x="116" y="4"/>
                  </a:lnTo>
                  <a:lnTo>
                    <a:pt x="118" y="4"/>
                  </a:lnTo>
                  <a:lnTo>
                    <a:pt x="118" y="6"/>
                  </a:lnTo>
                  <a:lnTo>
                    <a:pt x="120" y="8"/>
                  </a:lnTo>
                  <a:lnTo>
                    <a:pt x="120" y="10"/>
                  </a:lnTo>
                  <a:lnTo>
                    <a:pt x="124" y="16"/>
                  </a:lnTo>
                  <a:lnTo>
                    <a:pt x="126" y="20"/>
                  </a:lnTo>
                  <a:lnTo>
                    <a:pt x="128" y="20"/>
                  </a:lnTo>
                  <a:lnTo>
                    <a:pt x="130" y="24"/>
                  </a:lnTo>
                  <a:lnTo>
                    <a:pt x="132" y="24"/>
                  </a:lnTo>
                  <a:lnTo>
                    <a:pt x="134" y="24"/>
                  </a:lnTo>
                  <a:lnTo>
                    <a:pt x="134" y="26"/>
                  </a:lnTo>
                  <a:lnTo>
                    <a:pt x="136" y="26"/>
                  </a:lnTo>
                  <a:lnTo>
                    <a:pt x="136" y="28"/>
                  </a:lnTo>
                  <a:lnTo>
                    <a:pt x="138" y="28"/>
                  </a:lnTo>
                  <a:lnTo>
                    <a:pt x="142" y="30"/>
                  </a:lnTo>
                  <a:lnTo>
                    <a:pt x="144" y="32"/>
                  </a:lnTo>
                  <a:lnTo>
                    <a:pt x="144" y="34"/>
                  </a:lnTo>
                  <a:lnTo>
                    <a:pt x="146" y="34"/>
                  </a:lnTo>
                  <a:lnTo>
                    <a:pt x="146" y="36"/>
                  </a:lnTo>
                  <a:lnTo>
                    <a:pt x="150" y="42"/>
                  </a:lnTo>
                  <a:lnTo>
                    <a:pt x="152" y="44"/>
                  </a:lnTo>
                  <a:lnTo>
                    <a:pt x="154" y="46"/>
                  </a:lnTo>
                  <a:lnTo>
                    <a:pt x="156" y="46"/>
                  </a:lnTo>
                  <a:lnTo>
                    <a:pt x="156" y="48"/>
                  </a:lnTo>
                  <a:lnTo>
                    <a:pt x="156" y="50"/>
                  </a:lnTo>
                  <a:lnTo>
                    <a:pt x="154" y="50"/>
                  </a:lnTo>
                  <a:lnTo>
                    <a:pt x="154" y="52"/>
                  </a:lnTo>
                  <a:lnTo>
                    <a:pt x="156" y="54"/>
                  </a:lnTo>
                  <a:lnTo>
                    <a:pt x="156" y="56"/>
                  </a:lnTo>
                  <a:lnTo>
                    <a:pt x="158" y="58"/>
                  </a:lnTo>
                  <a:lnTo>
                    <a:pt x="158" y="60"/>
                  </a:lnTo>
                  <a:lnTo>
                    <a:pt x="156" y="60"/>
                  </a:lnTo>
                  <a:lnTo>
                    <a:pt x="154" y="60"/>
                  </a:lnTo>
                  <a:lnTo>
                    <a:pt x="154" y="62"/>
                  </a:lnTo>
                  <a:lnTo>
                    <a:pt x="156" y="62"/>
                  </a:lnTo>
                  <a:lnTo>
                    <a:pt x="156" y="64"/>
                  </a:lnTo>
                  <a:lnTo>
                    <a:pt x="154" y="64"/>
                  </a:lnTo>
                  <a:lnTo>
                    <a:pt x="154" y="66"/>
                  </a:lnTo>
                  <a:lnTo>
                    <a:pt x="156" y="68"/>
                  </a:lnTo>
                  <a:lnTo>
                    <a:pt x="156" y="70"/>
                  </a:lnTo>
                  <a:lnTo>
                    <a:pt x="158" y="72"/>
                  </a:lnTo>
                  <a:lnTo>
                    <a:pt x="160" y="76"/>
                  </a:lnTo>
                  <a:lnTo>
                    <a:pt x="162" y="76"/>
                  </a:lnTo>
                  <a:lnTo>
                    <a:pt x="160" y="76"/>
                  </a:lnTo>
                  <a:lnTo>
                    <a:pt x="158" y="76"/>
                  </a:lnTo>
                  <a:lnTo>
                    <a:pt x="156" y="76"/>
                  </a:lnTo>
                  <a:lnTo>
                    <a:pt x="154" y="76"/>
                  </a:lnTo>
                  <a:lnTo>
                    <a:pt x="152" y="76"/>
                  </a:lnTo>
                  <a:lnTo>
                    <a:pt x="152" y="80"/>
                  </a:lnTo>
                  <a:lnTo>
                    <a:pt x="152" y="82"/>
                  </a:lnTo>
                  <a:lnTo>
                    <a:pt x="154" y="84"/>
                  </a:lnTo>
                  <a:lnTo>
                    <a:pt x="154" y="86"/>
                  </a:lnTo>
                  <a:lnTo>
                    <a:pt x="156" y="88"/>
                  </a:lnTo>
                  <a:lnTo>
                    <a:pt x="158" y="88"/>
                  </a:lnTo>
                  <a:lnTo>
                    <a:pt x="158" y="90"/>
                  </a:lnTo>
                  <a:lnTo>
                    <a:pt x="160" y="94"/>
                  </a:lnTo>
                  <a:lnTo>
                    <a:pt x="162" y="96"/>
                  </a:lnTo>
                  <a:lnTo>
                    <a:pt x="164" y="98"/>
                  </a:lnTo>
                  <a:lnTo>
                    <a:pt x="166" y="102"/>
                  </a:lnTo>
                  <a:lnTo>
                    <a:pt x="168" y="108"/>
                  </a:lnTo>
                  <a:lnTo>
                    <a:pt x="166" y="110"/>
                  </a:lnTo>
                  <a:lnTo>
                    <a:pt x="164" y="110"/>
                  </a:lnTo>
                  <a:lnTo>
                    <a:pt x="166" y="110"/>
                  </a:lnTo>
                  <a:lnTo>
                    <a:pt x="166" y="112"/>
                  </a:lnTo>
                  <a:close/>
                </a:path>
              </a:pathLst>
            </a:custGeom>
            <a:solidFill>
              <a:srgbClr val="FC6800"/>
            </a:solidFill>
            <a:ln w="3175">
              <a:solidFill>
                <a:schemeClr val="bg1"/>
              </a:solidFill>
              <a:prstDash val="sysDot"/>
              <a:round/>
              <a:headEnd/>
              <a:tailEnd/>
            </a:ln>
          </p:spPr>
          <p:txBody>
            <a:bodyPr/>
            <a:lstStyle/>
            <a:p>
              <a:pPr fontAlgn="base">
                <a:spcBef>
                  <a:spcPct val="0"/>
                </a:spcBef>
                <a:spcAft>
                  <a:spcPct val="0"/>
                </a:spcAft>
              </a:pPr>
              <a:endParaRPr lang="de-DE" sz="2400">
                <a:solidFill>
                  <a:srgbClr val="000000"/>
                </a:solidFill>
                <a:cs typeface="Arial" charset="0"/>
              </a:endParaRPr>
            </a:p>
          </p:txBody>
        </p:sp>
        <p:sp>
          <p:nvSpPr>
            <p:cNvPr id="14907" name="Freeform 2989"/>
            <p:cNvSpPr>
              <a:spLocks/>
            </p:cNvSpPr>
            <p:nvPr/>
          </p:nvSpPr>
          <p:spPr bwMode="auto">
            <a:xfrm>
              <a:off x="6513902" y="2140269"/>
              <a:ext cx="43210" cy="32735"/>
            </a:xfrm>
            <a:custGeom>
              <a:avLst/>
              <a:gdLst>
                <a:gd name="T0" fmla="*/ 2147483647 w 48"/>
                <a:gd name="T1" fmla="*/ 2147483647 h 38"/>
                <a:gd name="T2" fmla="*/ 2147483647 w 48"/>
                <a:gd name="T3" fmla="*/ 2147483647 h 38"/>
                <a:gd name="T4" fmla="*/ 2147483647 w 48"/>
                <a:gd name="T5" fmla="*/ 2147483647 h 38"/>
                <a:gd name="T6" fmla="*/ 2147483647 w 48"/>
                <a:gd name="T7" fmla="*/ 2147483647 h 38"/>
                <a:gd name="T8" fmla="*/ 2147483647 w 48"/>
                <a:gd name="T9" fmla="*/ 2147483647 h 38"/>
                <a:gd name="T10" fmla="*/ 2147483647 w 48"/>
                <a:gd name="T11" fmla="*/ 2147483647 h 38"/>
                <a:gd name="T12" fmla="*/ 2147483647 w 48"/>
                <a:gd name="T13" fmla="*/ 2147483647 h 38"/>
                <a:gd name="T14" fmla="*/ 2147483647 w 48"/>
                <a:gd name="T15" fmla="*/ 2147483647 h 38"/>
                <a:gd name="T16" fmla="*/ 2147483647 w 48"/>
                <a:gd name="T17" fmla="*/ 2147483647 h 38"/>
                <a:gd name="T18" fmla="*/ 2147483647 w 48"/>
                <a:gd name="T19" fmla="*/ 2147483647 h 38"/>
                <a:gd name="T20" fmla="*/ 2147483647 w 48"/>
                <a:gd name="T21" fmla="*/ 2147483647 h 38"/>
                <a:gd name="T22" fmla="*/ 2147483647 w 48"/>
                <a:gd name="T23" fmla="*/ 2147483647 h 38"/>
                <a:gd name="T24" fmla="*/ 2147483647 w 48"/>
                <a:gd name="T25" fmla="*/ 2147483647 h 38"/>
                <a:gd name="T26" fmla="*/ 2147483647 w 48"/>
                <a:gd name="T27" fmla="*/ 2147483647 h 38"/>
                <a:gd name="T28" fmla="*/ 2147483647 w 48"/>
                <a:gd name="T29" fmla="*/ 2147483647 h 38"/>
                <a:gd name="T30" fmla="*/ 2147483647 w 48"/>
                <a:gd name="T31" fmla="*/ 2147483647 h 38"/>
                <a:gd name="T32" fmla="*/ 2147483647 w 48"/>
                <a:gd name="T33" fmla="*/ 2147483647 h 38"/>
                <a:gd name="T34" fmla="*/ 2147483647 w 48"/>
                <a:gd name="T35" fmla="*/ 2147483647 h 38"/>
                <a:gd name="T36" fmla="*/ 2147483647 w 48"/>
                <a:gd name="T37" fmla="*/ 2147483647 h 38"/>
                <a:gd name="T38" fmla="*/ 2147483647 w 48"/>
                <a:gd name="T39" fmla="*/ 2147483647 h 38"/>
                <a:gd name="T40" fmla="*/ 2147483647 w 48"/>
                <a:gd name="T41" fmla="*/ 2147483647 h 38"/>
                <a:gd name="T42" fmla="*/ 0 w 48"/>
                <a:gd name="T43" fmla="*/ 2147483647 h 38"/>
                <a:gd name="T44" fmla="*/ 2147483647 w 48"/>
                <a:gd name="T45" fmla="*/ 2147483647 h 38"/>
                <a:gd name="T46" fmla="*/ 2147483647 w 48"/>
                <a:gd name="T47" fmla="*/ 2147483647 h 38"/>
                <a:gd name="T48" fmla="*/ 2147483647 w 48"/>
                <a:gd name="T49" fmla="*/ 2147483647 h 38"/>
                <a:gd name="T50" fmla="*/ 2147483647 w 48"/>
                <a:gd name="T51" fmla="*/ 2147483647 h 38"/>
                <a:gd name="T52" fmla="*/ 2147483647 w 48"/>
                <a:gd name="T53" fmla="*/ 2147483647 h 38"/>
                <a:gd name="T54" fmla="*/ 2147483647 w 48"/>
                <a:gd name="T55" fmla="*/ 2147483647 h 38"/>
                <a:gd name="T56" fmla="*/ 2147483647 w 48"/>
                <a:gd name="T57" fmla="*/ 2147483647 h 38"/>
                <a:gd name="T58" fmla="*/ 2147483647 w 48"/>
                <a:gd name="T59" fmla="*/ 2147483647 h 38"/>
                <a:gd name="T60" fmla="*/ 2147483647 w 48"/>
                <a:gd name="T61" fmla="*/ 2147483647 h 38"/>
                <a:gd name="T62" fmla="*/ 2147483647 w 48"/>
                <a:gd name="T63" fmla="*/ 2147483647 h 38"/>
                <a:gd name="T64" fmla="*/ 2147483647 w 48"/>
                <a:gd name="T65" fmla="*/ 2147483647 h 38"/>
                <a:gd name="T66" fmla="*/ 2147483647 w 48"/>
                <a:gd name="T67" fmla="*/ 0 h 38"/>
                <a:gd name="T68" fmla="*/ 2147483647 w 48"/>
                <a:gd name="T69" fmla="*/ 0 h 38"/>
                <a:gd name="T70" fmla="*/ 2147483647 w 48"/>
                <a:gd name="T71" fmla="*/ 2147483647 h 38"/>
                <a:gd name="T72" fmla="*/ 2147483647 w 48"/>
                <a:gd name="T73" fmla="*/ 2147483647 h 38"/>
                <a:gd name="T74" fmla="*/ 2147483647 w 48"/>
                <a:gd name="T75" fmla="*/ 2147483647 h 38"/>
                <a:gd name="T76" fmla="*/ 2147483647 w 48"/>
                <a:gd name="T77" fmla="*/ 2147483647 h 38"/>
                <a:gd name="T78" fmla="*/ 2147483647 w 48"/>
                <a:gd name="T79" fmla="*/ 2147483647 h 38"/>
                <a:gd name="T80" fmla="*/ 2147483647 w 48"/>
                <a:gd name="T81" fmla="*/ 2147483647 h 38"/>
                <a:gd name="T82" fmla="*/ 2147483647 w 48"/>
                <a:gd name="T83" fmla="*/ 2147483647 h 38"/>
                <a:gd name="T84" fmla="*/ 2147483647 w 48"/>
                <a:gd name="T85" fmla="*/ 2147483647 h 38"/>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w 48"/>
                <a:gd name="T130" fmla="*/ 0 h 38"/>
                <a:gd name="T131" fmla="*/ 48 w 48"/>
                <a:gd name="T132" fmla="*/ 38 h 38"/>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T129" t="T130" r="T131" b="T132"/>
              <a:pathLst>
                <a:path w="48" h="38">
                  <a:moveTo>
                    <a:pt x="42" y="18"/>
                  </a:moveTo>
                  <a:lnTo>
                    <a:pt x="42" y="20"/>
                  </a:lnTo>
                  <a:lnTo>
                    <a:pt x="42" y="22"/>
                  </a:lnTo>
                  <a:lnTo>
                    <a:pt x="42" y="24"/>
                  </a:lnTo>
                  <a:lnTo>
                    <a:pt x="44" y="26"/>
                  </a:lnTo>
                  <a:lnTo>
                    <a:pt x="42" y="26"/>
                  </a:lnTo>
                  <a:lnTo>
                    <a:pt x="42" y="24"/>
                  </a:lnTo>
                  <a:lnTo>
                    <a:pt x="40" y="24"/>
                  </a:lnTo>
                  <a:lnTo>
                    <a:pt x="38" y="22"/>
                  </a:lnTo>
                  <a:lnTo>
                    <a:pt x="36" y="20"/>
                  </a:lnTo>
                  <a:lnTo>
                    <a:pt x="34" y="20"/>
                  </a:lnTo>
                  <a:lnTo>
                    <a:pt x="32" y="20"/>
                  </a:lnTo>
                  <a:lnTo>
                    <a:pt x="30" y="20"/>
                  </a:lnTo>
                  <a:lnTo>
                    <a:pt x="28" y="20"/>
                  </a:lnTo>
                  <a:lnTo>
                    <a:pt x="26" y="22"/>
                  </a:lnTo>
                  <a:lnTo>
                    <a:pt x="24" y="22"/>
                  </a:lnTo>
                  <a:lnTo>
                    <a:pt x="24" y="24"/>
                  </a:lnTo>
                  <a:lnTo>
                    <a:pt x="24" y="26"/>
                  </a:lnTo>
                  <a:lnTo>
                    <a:pt x="24" y="28"/>
                  </a:lnTo>
                  <a:lnTo>
                    <a:pt x="24" y="30"/>
                  </a:lnTo>
                  <a:lnTo>
                    <a:pt x="22" y="32"/>
                  </a:lnTo>
                  <a:lnTo>
                    <a:pt x="22" y="36"/>
                  </a:lnTo>
                  <a:lnTo>
                    <a:pt x="24" y="38"/>
                  </a:lnTo>
                  <a:lnTo>
                    <a:pt x="22" y="38"/>
                  </a:lnTo>
                  <a:lnTo>
                    <a:pt x="20" y="38"/>
                  </a:lnTo>
                  <a:lnTo>
                    <a:pt x="18" y="38"/>
                  </a:lnTo>
                  <a:lnTo>
                    <a:pt x="18" y="36"/>
                  </a:lnTo>
                  <a:lnTo>
                    <a:pt x="18" y="34"/>
                  </a:lnTo>
                  <a:lnTo>
                    <a:pt x="16" y="34"/>
                  </a:lnTo>
                  <a:lnTo>
                    <a:pt x="14" y="34"/>
                  </a:lnTo>
                  <a:lnTo>
                    <a:pt x="12" y="32"/>
                  </a:lnTo>
                  <a:lnTo>
                    <a:pt x="10" y="28"/>
                  </a:lnTo>
                  <a:lnTo>
                    <a:pt x="12" y="28"/>
                  </a:lnTo>
                  <a:lnTo>
                    <a:pt x="12" y="26"/>
                  </a:lnTo>
                  <a:lnTo>
                    <a:pt x="10" y="26"/>
                  </a:lnTo>
                  <a:lnTo>
                    <a:pt x="10" y="24"/>
                  </a:lnTo>
                  <a:lnTo>
                    <a:pt x="8" y="24"/>
                  </a:lnTo>
                  <a:lnTo>
                    <a:pt x="6" y="22"/>
                  </a:lnTo>
                  <a:lnTo>
                    <a:pt x="6" y="20"/>
                  </a:lnTo>
                  <a:lnTo>
                    <a:pt x="4" y="20"/>
                  </a:lnTo>
                  <a:lnTo>
                    <a:pt x="2" y="22"/>
                  </a:lnTo>
                  <a:lnTo>
                    <a:pt x="2" y="24"/>
                  </a:lnTo>
                  <a:lnTo>
                    <a:pt x="0" y="24"/>
                  </a:lnTo>
                  <a:lnTo>
                    <a:pt x="0" y="22"/>
                  </a:lnTo>
                  <a:lnTo>
                    <a:pt x="4" y="20"/>
                  </a:lnTo>
                  <a:lnTo>
                    <a:pt x="6" y="18"/>
                  </a:lnTo>
                  <a:lnTo>
                    <a:pt x="8" y="16"/>
                  </a:lnTo>
                  <a:lnTo>
                    <a:pt x="10" y="14"/>
                  </a:lnTo>
                  <a:lnTo>
                    <a:pt x="8" y="12"/>
                  </a:lnTo>
                  <a:lnTo>
                    <a:pt x="8" y="10"/>
                  </a:lnTo>
                  <a:lnTo>
                    <a:pt x="8" y="8"/>
                  </a:lnTo>
                  <a:lnTo>
                    <a:pt x="10" y="4"/>
                  </a:lnTo>
                  <a:lnTo>
                    <a:pt x="12" y="4"/>
                  </a:lnTo>
                  <a:lnTo>
                    <a:pt x="14" y="6"/>
                  </a:lnTo>
                  <a:lnTo>
                    <a:pt x="14" y="8"/>
                  </a:lnTo>
                  <a:lnTo>
                    <a:pt x="16" y="10"/>
                  </a:lnTo>
                  <a:lnTo>
                    <a:pt x="18" y="10"/>
                  </a:lnTo>
                  <a:lnTo>
                    <a:pt x="18" y="8"/>
                  </a:lnTo>
                  <a:lnTo>
                    <a:pt x="20" y="8"/>
                  </a:lnTo>
                  <a:lnTo>
                    <a:pt x="22" y="8"/>
                  </a:lnTo>
                  <a:lnTo>
                    <a:pt x="22" y="6"/>
                  </a:lnTo>
                  <a:lnTo>
                    <a:pt x="24" y="6"/>
                  </a:lnTo>
                  <a:lnTo>
                    <a:pt x="24" y="4"/>
                  </a:lnTo>
                  <a:lnTo>
                    <a:pt x="22" y="4"/>
                  </a:lnTo>
                  <a:lnTo>
                    <a:pt x="22" y="2"/>
                  </a:lnTo>
                  <a:lnTo>
                    <a:pt x="24" y="2"/>
                  </a:lnTo>
                  <a:lnTo>
                    <a:pt x="26" y="0"/>
                  </a:lnTo>
                  <a:lnTo>
                    <a:pt x="28" y="0"/>
                  </a:lnTo>
                  <a:lnTo>
                    <a:pt x="30" y="0"/>
                  </a:lnTo>
                  <a:lnTo>
                    <a:pt x="32" y="0"/>
                  </a:lnTo>
                  <a:lnTo>
                    <a:pt x="34" y="2"/>
                  </a:lnTo>
                  <a:lnTo>
                    <a:pt x="36" y="2"/>
                  </a:lnTo>
                  <a:lnTo>
                    <a:pt x="38" y="2"/>
                  </a:lnTo>
                  <a:lnTo>
                    <a:pt x="40" y="2"/>
                  </a:lnTo>
                  <a:lnTo>
                    <a:pt x="42" y="4"/>
                  </a:lnTo>
                  <a:lnTo>
                    <a:pt x="42" y="6"/>
                  </a:lnTo>
                  <a:lnTo>
                    <a:pt x="44" y="6"/>
                  </a:lnTo>
                  <a:lnTo>
                    <a:pt x="44" y="8"/>
                  </a:lnTo>
                  <a:lnTo>
                    <a:pt x="46" y="8"/>
                  </a:lnTo>
                  <a:lnTo>
                    <a:pt x="48" y="12"/>
                  </a:lnTo>
                  <a:lnTo>
                    <a:pt x="46" y="12"/>
                  </a:lnTo>
                  <a:lnTo>
                    <a:pt x="46" y="14"/>
                  </a:lnTo>
                  <a:lnTo>
                    <a:pt x="44" y="16"/>
                  </a:lnTo>
                  <a:lnTo>
                    <a:pt x="44" y="18"/>
                  </a:lnTo>
                  <a:lnTo>
                    <a:pt x="42" y="18"/>
                  </a:lnTo>
                  <a:close/>
                </a:path>
              </a:pathLst>
            </a:custGeom>
            <a:solidFill>
              <a:srgbClr val="FC6800"/>
            </a:solidFill>
            <a:ln w="3175">
              <a:solidFill>
                <a:schemeClr val="bg1"/>
              </a:solidFill>
              <a:prstDash val="sysDot"/>
              <a:round/>
              <a:headEnd/>
              <a:tailEnd/>
            </a:ln>
          </p:spPr>
          <p:txBody>
            <a:bodyPr/>
            <a:lstStyle/>
            <a:p>
              <a:pPr fontAlgn="base">
                <a:spcBef>
                  <a:spcPct val="0"/>
                </a:spcBef>
                <a:spcAft>
                  <a:spcPct val="0"/>
                </a:spcAft>
              </a:pPr>
              <a:endParaRPr lang="de-DE" sz="2400">
                <a:solidFill>
                  <a:srgbClr val="000000"/>
                </a:solidFill>
                <a:cs typeface="Arial" charset="0"/>
              </a:endParaRPr>
            </a:p>
          </p:txBody>
        </p:sp>
        <p:sp>
          <p:nvSpPr>
            <p:cNvPr id="14908" name="Freeform 2990"/>
            <p:cNvSpPr>
              <a:spLocks/>
            </p:cNvSpPr>
            <p:nvPr/>
          </p:nvSpPr>
          <p:spPr bwMode="auto">
            <a:xfrm>
              <a:off x="6466764" y="2148126"/>
              <a:ext cx="49757" cy="58923"/>
            </a:xfrm>
            <a:custGeom>
              <a:avLst/>
              <a:gdLst>
                <a:gd name="T0" fmla="*/ 2147483647 w 54"/>
                <a:gd name="T1" fmla="*/ 2147483647 h 72"/>
                <a:gd name="T2" fmla="*/ 2147483647 w 54"/>
                <a:gd name="T3" fmla="*/ 2147483647 h 72"/>
                <a:gd name="T4" fmla="*/ 2147483647 w 54"/>
                <a:gd name="T5" fmla="*/ 2147483647 h 72"/>
                <a:gd name="T6" fmla="*/ 2147483647 w 54"/>
                <a:gd name="T7" fmla="*/ 2147483647 h 72"/>
                <a:gd name="T8" fmla="*/ 2147483647 w 54"/>
                <a:gd name="T9" fmla="*/ 2147483647 h 72"/>
                <a:gd name="T10" fmla="*/ 2147483647 w 54"/>
                <a:gd name="T11" fmla="*/ 2147483647 h 72"/>
                <a:gd name="T12" fmla="*/ 2147483647 w 54"/>
                <a:gd name="T13" fmla="*/ 2147483647 h 72"/>
                <a:gd name="T14" fmla="*/ 2147483647 w 54"/>
                <a:gd name="T15" fmla="*/ 2147483647 h 72"/>
                <a:gd name="T16" fmla="*/ 2147483647 w 54"/>
                <a:gd name="T17" fmla="*/ 2147483647 h 72"/>
                <a:gd name="T18" fmla="*/ 2147483647 w 54"/>
                <a:gd name="T19" fmla="*/ 2147483647 h 72"/>
                <a:gd name="T20" fmla="*/ 2147483647 w 54"/>
                <a:gd name="T21" fmla="*/ 2147483647 h 72"/>
                <a:gd name="T22" fmla="*/ 2147483647 w 54"/>
                <a:gd name="T23" fmla="*/ 2147483647 h 72"/>
                <a:gd name="T24" fmla="*/ 2147483647 w 54"/>
                <a:gd name="T25" fmla="*/ 2147483647 h 72"/>
                <a:gd name="T26" fmla="*/ 2147483647 w 54"/>
                <a:gd name="T27" fmla="*/ 2147483647 h 72"/>
                <a:gd name="T28" fmla="*/ 2147483647 w 54"/>
                <a:gd name="T29" fmla="*/ 2147483647 h 72"/>
                <a:gd name="T30" fmla="*/ 2147483647 w 54"/>
                <a:gd name="T31" fmla="*/ 2147483647 h 72"/>
                <a:gd name="T32" fmla="*/ 2147483647 w 54"/>
                <a:gd name="T33" fmla="*/ 2147483647 h 72"/>
                <a:gd name="T34" fmla="*/ 2147483647 w 54"/>
                <a:gd name="T35" fmla="*/ 2147483647 h 72"/>
                <a:gd name="T36" fmla="*/ 2147483647 w 54"/>
                <a:gd name="T37" fmla="*/ 2147483647 h 72"/>
                <a:gd name="T38" fmla="*/ 2147483647 w 54"/>
                <a:gd name="T39" fmla="*/ 2147483647 h 72"/>
                <a:gd name="T40" fmla="*/ 2147483647 w 54"/>
                <a:gd name="T41" fmla="*/ 2147483647 h 72"/>
                <a:gd name="T42" fmla="*/ 2147483647 w 54"/>
                <a:gd name="T43" fmla="*/ 2147483647 h 72"/>
                <a:gd name="T44" fmla="*/ 2147483647 w 54"/>
                <a:gd name="T45" fmla="*/ 2147483647 h 72"/>
                <a:gd name="T46" fmla="*/ 2147483647 w 54"/>
                <a:gd name="T47" fmla="*/ 2147483647 h 72"/>
                <a:gd name="T48" fmla="*/ 2147483647 w 54"/>
                <a:gd name="T49" fmla="*/ 2147483647 h 72"/>
                <a:gd name="T50" fmla="*/ 2147483647 w 54"/>
                <a:gd name="T51" fmla="*/ 2147483647 h 72"/>
                <a:gd name="T52" fmla="*/ 2147483647 w 54"/>
                <a:gd name="T53" fmla="*/ 2147483647 h 72"/>
                <a:gd name="T54" fmla="*/ 2147483647 w 54"/>
                <a:gd name="T55" fmla="*/ 2147483647 h 72"/>
                <a:gd name="T56" fmla="*/ 2147483647 w 54"/>
                <a:gd name="T57" fmla="*/ 2147483647 h 72"/>
                <a:gd name="T58" fmla="*/ 2147483647 w 54"/>
                <a:gd name="T59" fmla="*/ 2147483647 h 72"/>
                <a:gd name="T60" fmla="*/ 2147483647 w 54"/>
                <a:gd name="T61" fmla="*/ 2147483647 h 72"/>
                <a:gd name="T62" fmla="*/ 2147483647 w 54"/>
                <a:gd name="T63" fmla="*/ 2147483647 h 72"/>
                <a:gd name="T64" fmla="*/ 2147483647 w 54"/>
                <a:gd name="T65" fmla="*/ 2147483647 h 72"/>
                <a:gd name="T66" fmla="*/ 2147483647 w 54"/>
                <a:gd name="T67" fmla="*/ 2147483647 h 72"/>
                <a:gd name="T68" fmla="*/ 2147483647 w 54"/>
                <a:gd name="T69" fmla="*/ 2147483647 h 72"/>
                <a:gd name="T70" fmla="*/ 2147483647 w 54"/>
                <a:gd name="T71" fmla="*/ 2147483647 h 72"/>
                <a:gd name="T72" fmla="*/ 2147483647 w 54"/>
                <a:gd name="T73" fmla="*/ 2147483647 h 72"/>
                <a:gd name="T74" fmla="*/ 2147483647 w 54"/>
                <a:gd name="T75" fmla="*/ 2147483647 h 72"/>
                <a:gd name="T76" fmla="*/ 2147483647 w 54"/>
                <a:gd name="T77" fmla="*/ 2147483647 h 72"/>
                <a:gd name="T78" fmla="*/ 2147483647 w 54"/>
                <a:gd name="T79" fmla="*/ 2147483647 h 72"/>
                <a:gd name="T80" fmla="*/ 2147483647 w 54"/>
                <a:gd name="T81" fmla="*/ 2147483647 h 72"/>
                <a:gd name="T82" fmla="*/ 2147483647 w 54"/>
                <a:gd name="T83" fmla="*/ 2147483647 h 72"/>
                <a:gd name="T84" fmla="*/ 2147483647 w 54"/>
                <a:gd name="T85" fmla="*/ 2147483647 h 72"/>
                <a:gd name="T86" fmla="*/ 2147483647 w 54"/>
                <a:gd name="T87" fmla="*/ 2147483647 h 72"/>
                <a:gd name="T88" fmla="*/ 2147483647 w 54"/>
                <a:gd name="T89" fmla="*/ 2147483647 h 72"/>
                <a:gd name="T90" fmla="*/ 2147483647 w 54"/>
                <a:gd name="T91" fmla="*/ 2147483647 h 72"/>
                <a:gd name="T92" fmla="*/ 2147483647 w 54"/>
                <a:gd name="T93" fmla="*/ 2147483647 h 72"/>
                <a:gd name="T94" fmla="*/ 2147483647 w 54"/>
                <a:gd name="T95" fmla="*/ 2147483647 h 72"/>
                <a:gd name="T96" fmla="*/ 2147483647 w 54"/>
                <a:gd name="T97" fmla="*/ 2147483647 h 72"/>
                <a:gd name="T98" fmla="*/ 2147483647 w 54"/>
                <a:gd name="T99" fmla="*/ 2147483647 h 72"/>
                <a:gd name="T100" fmla="*/ 2147483647 w 54"/>
                <a:gd name="T101" fmla="*/ 2147483647 h 72"/>
                <a:gd name="T102" fmla="*/ 2147483647 w 54"/>
                <a:gd name="T103" fmla="*/ 2147483647 h 72"/>
                <a:gd name="T104" fmla="*/ 2147483647 w 54"/>
                <a:gd name="T105" fmla="*/ 2147483647 h 72"/>
                <a:gd name="T106" fmla="*/ 2147483647 w 54"/>
                <a:gd name="T107" fmla="*/ 2147483647 h 72"/>
                <a:gd name="T108" fmla="*/ 2147483647 w 54"/>
                <a:gd name="T109" fmla="*/ 2147483647 h 72"/>
                <a:gd name="T110" fmla="*/ 2147483647 w 54"/>
                <a:gd name="T111" fmla="*/ 2147483647 h 72"/>
                <a:gd name="T112" fmla="*/ 2147483647 w 54"/>
                <a:gd name="T113" fmla="*/ 2147483647 h 72"/>
                <a:gd name="T114" fmla="*/ 2147483647 w 54"/>
                <a:gd name="T115" fmla="*/ 2147483647 h 72"/>
                <a:gd name="T116" fmla="*/ 2147483647 w 54"/>
                <a:gd name="T117" fmla="*/ 2147483647 h 72"/>
                <a:gd name="T118" fmla="*/ 2147483647 w 54"/>
                <a:gd name="T119" fmla="*/ 2147483647 h 72"/>
                <a:gd name="T120" fmla="*/ 2147483647 w 54"/>
                <a:gd name="T121" fmla="*/ 2147483647 h 72"/>
                <a:gd name="T122" fmla="*/ 2147483647 w 54"/>
                <a:gd name="T123" fmla="*/ 2147483647 h 72"/>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w 54"/>
                <a:gd name="T187" fmla="*/ 0 h 72"/>
                <a:gd name="T188" fmla="*/ 54 w 54"/>
                <a:gd name="T189" fmla="*/ 72 h 72"/>
              </a:gdLst>
              <a:ahLst/>
              <a:cxnLst>
                <a:cxn ang="T124">
                  <a:pos x="T0" y="T1"/>
                </a:cxn>
                <a:cxn ang="T125">
                  <a:pos x="T2" y="T3"/>
                </a:cxn>
                <a:cxn ang="T126">
                  <a:pos x="T4" y="T5"/>
                </a:cxn>
                <a:cxn ang="T127">
                  <a:pos x="T6" y="T7"/>
                </a:cxn>
                <a:cxn ang="T128">
                  <a:pos x="T8" y="T9"/>
                </a:cxn>
                <a:cxn ang="T129">
                  <a:pos x="T10" y="T11"/>
                </a:cxn>
                <a:cxn ang="T130">
                  <a:pos x="T12" y="T13"/>
                </a:cxn>
                <a:cxn ang="T131">
                  <a:pos x="T14" y="T15"/>
                </a:cxn>
                <a:cxn ang="T132">
                  <a:pos x="T16" y="T17"/>
                </a:cxn>
                <a:cxn ang="T133">
                  <a:pos x="T18" y="T19"/>
                </a:cxn>
                <a:cxn ang="T134">
                  <a:pos x="T20" y="T21"/>
                </a:cxn>
                <a:cxn ang="T135">
                  <a:pos x="T22" y="T23"/>
                </a:cxn>
                <a:cxn ang="T136">
                  <a:pos x="T24" y="T25"/>
                </a:cxn>
                <a:cxn ang="T137">
                  <a:pos x="T26" y="T27"/>
                </a:cxn>
                <a:cxn ang="T138">
                  <a:pos x="T28" y="T29"/>
                </a:cxn>
                <a:cxn ang="T139">
                  <a:pos x="T30" y="T31"/>
                </a:cxn>
                <a:cxn ang="T140">
                  <a:pos x="T32" y="T33"/>
                </a:cxn>
                <a:cxn ang="T141">
                  <a:pos x="T34" y="T35"/>
                </a:cxn>
                <a:cxn ang="T142">
                  <a:pos x="T36" y="T37"/>
                </a:cxn>
                <a:cxn ang="T143">
                  <a:pos x="T38" y="T39"/>
                </a:cxn>
                <a:cxn ang="T144">
                  <a:pos x="T40" y="T41"/>
                </a:cxn>
                <a:cxn ang="T145">
                  <a:pos x="T42" y="T43"/>
                </a:cxn>
                <a:cxn ang="T146">
                  <a:pos x="T44" y="T45"/>
                </a:cxn>
                <a:cxn ang="T147">
                  <a:pos x="T46" y="T47"/>
                </a:cxn>
                <a:cxn ang="T148">
                  <a:pos x="T48" y="T49"/>
                </a:cxn>
                <a:cxn ang="T149">
                  <a:pos x="T50" y="T51"/>
                </a:cxn>
                <a:cxn ang="T150">
                  <a:pos x="T52" y="T53"/>
                </a:cxn>
                <a:cxn ang="T151">
                  <a:pos x="T54" y="T55"/>
                </a:cxn>
                <a:cxn ang="T152">
                  <a:pos x="T56" y="T57"/>
                </a:cxn>
                <a:cxn ang="T153">
                  <a:pos x="T58" y="T59"/>
                </a:cxn>
                <a:cxn ang="T154">
                  <a:pos x="T60" y="T61"/>
                </a:cxn>
                <a:cxn ang="T155">
                  <a:pos x="T62" y="T63"/>
                </a:cxn>
                <a:cxn ang="T156">
                  <a:pos x="T64" y="T65"/>
                </a:cxn>
                <a:cxn ang="T157">
                  <a:pos x="T66" y="T67"/>
                </a:cxn>
                <a:cxn ang="T158">
                  <a:pos x="T68" y="T69"/>
                </a:cxn>
                <a:cxn ang="T159">
                  <a:pos x="T70" y="T71"/>
                </a:cxn>
                <a:cxn ang="T160">
                  <a:pos x="T72" y="T73"/>
                </a:cxn>
                <a:cxn ang="T161">
                  <a:pos x="T74" y="T75"/>
                </a:cxn>
                <a:cxn ang="T162">
                  <a:pos x="T76" y="T77"/>
                </a:cxn>
                <a:cxn ang="T163">
                  <a:pos x="T78" y="T79"/>
                </a:cxn>
                <a:cxn ang="T164">
                  <a:pos x="T80" y="T81"/>
                </a:cxn>
                <a:cxn ang="T165">
                  <a:pos x="T82" y="T83"/>
                </a:cxn>
                <a:cxn ang="T166">
                  <a:pos x="T84" y="T85"/>
                </a:cxn>
                <a:cxn ang="T167">
                  <a:pos x="T86" y="T87"/>
                </a:cxn>
                <a:cxn ang="T168">
                  <a:pos x="T88" y="T89"/>
                </a:cxn>
                <a:cxn ang="T169">
                  <a:pos x="T90" y="T91"/>
                </a:cxn>
                <a:cxn ang="T170">
                  <a:pos x="T92" y="T93"/>
                </a:cxn>
                <a:cxn ang="T171">
                  <a:pos x="T94" y="T95"/>
                </a:cxn>
                <a:cxn ang="T172">
                  <a:pos x="T96" y="T97"/>
                </a:cxn>
                <a:cxn ang="T173">
                  <a:pos x="T98" y="T99"/>
                </a:cxn>
                <a:cxn ang="T174">
                  <a:pos x="T100" y="T101"/>
                </a:cxn>
                <a:cxn ang="T175">
                  <a:pos x="T102" y="T103"/>
                </a:cxn>
                <a:cxn ang="T176">
                  <a:pos x="T104" y="T105"/>
                </a:cxn>
                <a:cxn ang="T177">
                  <a:pos x="T106" y="T107"/>
                </a:cxn>
                <a:cxn ang="T178">
                  <a:pos x="T108" y="T109"/>
                </a:cxn>
                <a:cxn ang="T179">
                  <a:pos x="T110" y="T111"/>
                </a:cxn>
                <a:cxn ang="T180">
                  <a:pos x="T112" y="T113"/>
                </a:cxn>
                <a:cxn ang="T181">
                  <a:pos x="T114" y="T115"/>
                </a:cxn>
                <a:cxn ang="T182">
                  <a:pos x="T116" y="T117"/>
                </a:cxn>
                <a:cxn ang="T183">
                  <a:pos x="T118" y="T119"/>
                </a:cxn>
                <a:cxn ang="T184">
                  <a:pos x="T120" y="T121"/>
                </a:cxn>
                <a:cxn ang="T185">
                  <a:pos x="T122" y="T123"/>
                </a:cxn>
              </a:cxnLst>
              <a:rect l="T186" t="T187" r="T188" b="T189"/>
              <a:pathLst>
                <a:path w="54" h="72">
                  <a:moveTo>
                    <a:pt x="30" y="8"/>
                  </a:moveTo>
                  <a:lnTo>
                    <a:pt x="30" y="10"/>
                  </a:lnTo>
                  <a:lnTo>
                    <a:pt x="32" y="10"/>
                  </a:lnTo>
                  <a:lnTo>
                    <a:pt x="34" y="10"/>
                  </a:lnTo>
                  <a:lnTo>
                    <a:pt x="36" y="10"/>
                  </a:lnTo>
                  <a:lnTo>
                    <a:pt x="36" y="8"/>
                  </a:lnTo>
                  <a:lnTo>
                    <a:pt x="38" y="8"/>
                  </a:lnTo>
                  <a:lnTo>
                    <a:pt x="40" y="8"/>
                  </a:lnTo>
                  <a:lnTo>
                    <a:pt x="42" y="10"/>
                  </a:lnTo>
                  <a:lnTo>
                    <a:pt x="42" y="12"/>
                  </a:lnTo>
                  <a:lnTo>
                    <a:pt x="42" y="14"/>
                  </a:lnTo>
                  <a:lnTo>
                    <a:pt x="40" y="16"/>
                  </a:lnTo>
                  <a:lnTo>
                    <a:pt x="38" y="16"/>
                  </a:lnTo>
                  <a:lnTo>
                    <a:pt x="40" y="16"/>
                  </a:lnTo>
                  <a:lnTo>
                    <a:pt x="40" y="18"/>
                  </a:lnTo>
                  <a:lnTo>
                    <a:pt x="42" y="18"/>
                  </a:lnTo>
                  <a:lnTo>
                    <a:pt x="46" y="18"/>
                  </a:lnTo>
                  <a:lnTo>
                    <a:pt x="48" y="18"/>
                  </a:lnTo>
                  <a:lnTo>
                    <a:pt x="48" y="20"/>
                  </a:lnTo>
                  <a:lnTo>
                    <a:pt x="48" y="22"/>
                  </a:lnTo>
                  <a:lnTo>
                    <a:pt x="50" y="24"/>
                  </a:lnTo>
                  <a:lnTo>
                    <a:pt x="54" y="26"/>
                  </a:lnTo>
                  <a:lnTo>
                    <a:pt x="54" y="28"/>
                  </a:lnTo>
                  <a:lnTo>
                    <a:pt x="52" y="30"/>
                  </a:lnTo>
                  <a:lnTo>
                    <a:pt x="52" y="32"/>
                  </a:lnTo>
                  <a:lnTo>
                    <a:pt x="50" y="34"/>
                  </a:lnTo>
                  <a:lnTo>
                    <a:pt x="50" y="36"/>
                  </a:lnTo>
                  <a:lnTo>
                    <a:pt x="52" y="36"/>
                  </a:lnTo>
                  <a:lnTo>
                    <a:pt x="52" y="38"/>
                  </a:lnTo>
                  <a:lnTo>
                    <a:pt x="52" y="40"/>
                  </a:lnTo>
                  <a:lnTo>
                    <a:pt x="52" y="42"/>
                  </a:lnTo>
                  <a:lnTo>
                    <a:pt x="52" y="44"/>
                  </a:lnTo>
                  <a:lnTo>
                    <a:pt x="52" y="48"/>
                  </a:lnTo>
                  <a:lnTo>
                    <a:pt x="52" y="50"/>
                  </a:lnTo>
                  <a:lnTo>
                    <a:pt x="54" y="50"/>
                  </a:lnTo>
                  <a:lnTo>
                    <a:pt x="54" y="52"/>
                  </a:lnTo>
                  <a:lnTo>
                    <a:pt x="54" y="56"/>
                  </a:lnTo>
                  <a:lnTo>
                    <a:pt x="54" y="60"/>
                  </a:lnTo>
                  <a:lnTo>
                    <a:pt x="54" y="62"/>
                  </a:lnTo>
                  <a:lnTo>
                    <a:pt x="52" y="62"/>
                  </a:lnTo>
                  <a:lnTo>
                    <a:pt x="52" y="60"/>
                  </a:lnTo>
                  <a:lnTo>
                    <a:pt x="50" y="60"/>
                  </a:lnTo>
                  <a:lnTo>
                    <a:pt x="48" y="60"/>
                  </a:lnTo>
                  <a:lnTo>
                    <a:pt x="48" y="62"/>
                  </a:lnTo>
                  <a:lnTo>
                    <a:pt x="50" y="62"/>
                  </a:lnTo>
                  <a:lnTo>
                    <a:pt x="50" y="64"/>
                  </a:lnTo>
                  <a:lnTo>
                    <a:pt x="52" y="64"/>
                  </a:lnTo>
                  <a:lnTo>
                    <a:pt x="50" y="68"/>
                  </a:lnTo>
                  <a:lnTo>
                    <a:pt x="48" y="68"/>
                  </a:lnTo>
                  <a:lnTo>
                    <a:pt x="46" y="70"/>
                  </a:lnTo>
                  <a:lnTo>
                    <a:pt x="46" y="72"/>
                  </a:lnTo>
                  <a:lnTo>
                    <a:pt x="44" y="72"/>
                  </a:lnTo>
                  <a:lnTo>
                    <a:pt x="44" y="70"/>
                  </a:lnTo>
                  <a:lnTo>
                    <a:pt x="44" y="68"/>
                  </a:lnTo>
                  <a:lnTo>
                    <a:pt x="44" y="66"/>
                  </a:lnTo>
                  <a:lnTo>
                    <a:pt x="44" y="64"/>
                  </a:lnTo>
                  <a:lnTo>
                    <a:pt x="42" y="62"/>
                  </a:lnTo>
                  <a:lnTo>
                    <a:pt x="40" y="58"/>
                  </a:lnTo>
                  <a:lnTo>
                    <a:pt x="38" y="58"/>
                  </a:lnTo>
                  <a:lnTo>
                    <a:pt x="38" y="56"/>
                  </a:lnTo>
                  <a:lnTo>
                    <a:pt x="40" y="56"/>
                  </a:lnTo>
                  <a:lnTo>
                    <a:pt x="40" y="58"/>
                  </a:lnTo>
                  <a:lnTo>
                    <a:pt x="42" y="58"/>
                  </a:lnTo>
                  <a:lnTo>
                    <a:pt x="42" y="56"/>
                  </a:lnTo>
                  <a:lnTo>
                    <a:pt x="40" y="54"/>
                  </a:lnTo>
                  <a:lnTo>
                    <a:pt x="38" y="54"/>
                  </a:lnTo>
                  <a:lnTo>
                    <a:pt x="36" y="54"/>
                  </a:lnTo>
                  <a:lnTo>
                    <a:pt x="36" y="56"/>
                  </a:lnTo>
                  <a:lnTo>
                    <a:pt x="36" y="58"/>
                  </a:lnTo>
                  <a:lnTo>
                    <a:pt x="36" y="60"/>
                  </a:lnTo>
                  <a:lnTo>
                    <a:pt x="38" y="60"/>
                  </a:lnTo>
                  <a:lnTo>
                    <a:pt x="38" y="62"/>
                  </a:lnTo>
                  <a:lnTo>
                    <a:pt x="40" y="64"/>
                  </a:lnTo>
                  <a:lnTo>
                    <a:pt x="42" y="64"/>
                  </a:lnTo>
                  <a:lnTo>
                    <a:pt x="42" y="66"/>
                  </a:lnTo>
                  <a:lnTo>
                    <a:pt x="42" y="68"/>
                  </a:lnTo>
                  <a:lnTo>
                    <a:pt x="40" y="68"/>
                  </a:lnTo>
                  <a:lnTo>
                    <a:pt x="40" y="66"/>
                  </a:lnTo>
                  <a:lnTo>
                    <a:pt x="38" y="66"/>
                  </a:lnTo>
                  <a:lnTo>
                    <a:pt x="36" y="66"/>
                  </a:lnTo>
                  <a:lnTo>
                    <a:pt x="34" y="66"/>
                  </a:lnTo>
                  <a:lnTo>
                    <a:pt x="32" y="66"/>
                  </a:lnTo>
                  <a:lnTo>
                    <a:pt x="32" y="62"/>
                  </a:lnTo>
                  <a:lnTo>
                    <a:pt x="32" y="60"/>
                  </a:lnTo>
                  <a:lnTo>
                    <a:pt x="32" y="58"/>
                  </a:lnTo>
                  <a:lnTo>
                    <a:pt x="32" y="56"/>
                  </a:lnTo>
                  <a:lnTo>
                    <a:pt x="30" y="54"/>
                  </a:lnTo>
                  <a:lnTo>
                    <a:pt x="28" y="54"/>
                  </a:lnTo>
                  <a:lnTo>
                    <a:pt x="28" y="52"/>
                  </a:lnTo>
                  <a:lnTo>
                    <a:pt x="26" y="52"/>
                  </a:lnTo>
                  <a:lnTo>
                    <a:pt x="26" y="50"/>
                  </a:lnTo>
                  <a:lnTo>
                    <a:pt x="24" y="46"/>
                  </a:lnTo>
                  <a:lnTo>
                    <a:pt x="24" y="44"/>
                  </a:lnTo>
                  <a:lnTo>
                    <a:pt x="26" y="44"/>
                  </a:lnTo>
                  <a:lnTo>
                    <a:pt x="26" y="42"/>
                  </a:lnTo>
                  <a:lnTo>
                    <a:pt x="28" y="40"/>
                  </a:lnTo>
                  <a:lnTo>
                    <a:pt x="28" y="38"/>
                  </a:lnTo>
                  <a:lnTo>
                    <a:pt x="28" y="36"/>
                  </a:lnTo>
                  <a:lnTo>
                    <a:pt x="28" y="34"/>
                  </a:lnTo>
                  <a:lnTo>
                    <a:pt x="28" y="32"/>
                  </a:lnTo>
                  <a:lnTo>
                    <a:pt x="24" y="34"/>
                  </a:lnTo>
                  <a:lnTo>
                    <a:pt x="24" y="32"/>
                  </a:lnTo>
                  <a:lnTo>
                    <a:pt x="26" y="32"/>
                  </a:lnTo>
                  <a:lnTo>
                    <a:pt x="26" y="30"/>
                  </a:lnTo>
                  <a:lnTo>
                    <a:pt x="26" y="28"/>
                  </a:lnTo>
                  <a:lnTo>
                    <a:pt x="24" y="28"/>
                  </a:lnTo>
                  <a:lnTo>
                    <a:pt x="24" y="26"/>
                  </a:lnTo>
                  <a:lnTo>
                    <a:pt x="22" y="26"/>
                  </a:lnTo>
                  <a:lnTo>
                    <a:pt x="20" y="24"/>
                  </a:lnTo>
                  <a:lnTo>
                    <a:pt x="20" y="22"/>
                  </a:lnTo>
                  <a:lnTo>
                    <a:pt x="20" y="20"/>
                  </a:lnTo>
                  <a:lnTo>
                    <a:pt x="16" y="20"/>
                  </a:lnTo>
                  <a:lnTo>
                    <a:pt x="16" y="22"/>
                  </a:lnTo>
                  <a:lnTo>
                    <a:pt x="16" y="24"/>
                  </a:lnTo>
                  <a:lnTo>
                    <a:pt x="18" y="24"/>
                  </a:lnTo>
                  <a:lnTo>
                    <a:pt x="18" y="26"/>
                  </a:lnTo>
                  <a:lnTo>
                    <a:pt x="16" y="26"/>
                  </a:lnTo>
                  <a:lnTo>
                    <a:pt x="16" y="28"/>
                  </a:lnTo>
                  <a:lnTo>
                    <a:pt x="18" y="28"/>
                  </a:lnTo>
                  <a:lnTo>
                    <a:pt x="20" y="28"/>
                  </a:lnTo>
                  <a:lnTo>
                    <a:pt x="22" y="30"/>
                  </a:lnTo>
                  <a:lnTo>
                    <a:pt x="22" y="32"/>
                  </a:lnTo>
                  <a:lnTo>
                    <a:pt x="20" y="34"/>
                  </a:lnTo>
                  <a:lnTo>
                    <a:pt x="20" y="32"/>
                  </a:lnTo>
                  <a:lnTo>
                    <a:pt x="20" y="30"/>
                  </a:lnTo>
                  <a:lnTo>
                    <a:pt x="18" y="30"/>
                  </a:lnTo>
                  <a:lnTo>
                    <a:pt x="16" y="30"/>
                  </a:lnTo>
                  <a:lnTo>
                    <a:pt x="14" y="30"/>
                  </a:lnTo>
                  <a:lnTo>
                    <a:pt x="14" y="32"/>
                  </a:lnTo>
                  <a:lnTo>
                    <a:pt x="14" y="34"/>
                  </a:lnTo>
                  <a:lnTo>
                    <a:pt x="12" y="34"/>
                  </a:lnTo>
                  <a:lnTo>
                    <a:pt x="14" y="32"/>
                  </a:lnTo>
                  <a:lnTo>
                    <a:pt x="14" y="30"/>
                  </a:lnTo>
                  <a:lnTo>
                    <a:pt x="10" y="28"/>
                  </a:lnTo>
                  <a:lnTo>
                    <a:pt x="10" y="30"/>
                  </a:lnTo>
                  <a:lnTo>
                    <a:pt x="8" y="28"/>
                  </a:lnTo>
                  <a:lnTo>
                    <a:pt x="6" y="26"/>
                  </a:lnTo>
                  <a:lnTo>
                    <a:pt x="6" y="24"/>
                  </a:lnTo>
                  <a:lnTo>
                    <a:pt x="6" y="22"/>
                  </a:lnTo>
                  <a:lnTo>
                    <a:pt x="8" y="22"/>
                  </a:lnTo>
                  <a:lnTo>
                    <a:pt x="10" y="24"/>
                  </a:lnTo>
                  <a:lnTo>
                    <a:pt x="10" y="26"/>
                  </a:lnTo>
                  <a:lnTo>
                    <a:pt x="10" y="28"/>
                  </a:lnTo>
                  <a:lnTo>
                    <a:pt x="12" y="28"/>
                  </a:lnTo>
                  <a:lnTo>
                    <a:pt x="14" y="28"/>
                  </a:lnTo>
                  <a:lnTo>
                    <a:pt x="12" y="24"/>
                  </a:lnTo>
                  <a:lnTo>
                    <a:pt x="10" y="22"/>
                  </a:lnTo>
                  <a:lnTo>
                    <a:pt x="6" y="22"/>
                  </a:lnTo>
                  <a:lnTo>
                    <a:pt x="4" y="20"/>
                  </a:lnTo>
                  <a:lnTo>
                    <a:pt x="2" y="18"/>
                  </a:lnTo>
                  <a:lnTo>
                    <a:pt x="2" y="16"/>
                  </a:lnTo>
                  <a:lnTo>
                    <a:pt x="0" y="14"/>
                  </a:lnTo>
                  <a:lnTo>
                    <a:pt x="2" y="14"/>
                  </a:lnTo>
                  <a:lnTo>
                    <a:pt x="6" y="16"/>
                  </a:lnTo>
                  <a:lnTo>
                    <a:pt x="8" y="16"/>
                  </a:lnTo>
                  <a:lnTo>
                    <a:pt x="6" y="16"/>
                  </a:lnTo>
                  <a:lnTo>
                    <a:pt x="8" y="14"/>
                  </a:lnTo>
                  <a:lnTo>
                    <a:pt x="6" y="14"/>
                  </a:lnTo>
                  <a:lnTo>
                    <a:pt x="4" y="14"/>
                  </a:lnTo>
                  <a:lnTo>
                    <a:pt x="4" y="12"/>
                  </a:lnTo>
                  <a:lnTo>
                    <a:pt x="6" y="10"/>
                  </a:lnTo>
                  <a:lnTo>
                    <a:pt x="8" y="12"/>
                  </a:lnTo>
                  <a:lnTo>
                    <a:pt x="8" y="14"/>
                  </a:lnTo>
                  <a:lnTo>
                    <a:pt x="10" y="14"/>
                  </a:lnTo>
                  <a:lnTo>
                    <a:pt x="10" y="12"/>
                  </a:lnTo>
                  <a:lnTo>
                    <a:pt x="10" y="10"/>
                  </a:lnTo>
                  <a:lnTo>
                    <a:pt x="10" y="8"/>
                  </a:lnTo>
                  <a:lnTo>
                    <a:pt x="12" y="8"/>
                  </a:lnTo>
                  <a:lnTo>
                    <a:pt x="14" y="10"/>
                  </a:lnTo>
                  <a:lnTo>
                    <a:pt x="16" y="10"/>
                  </a:lnTo>
                  <a:lnTo>
                    <a:pt x="16" y="8"/>
                  </a:lnTo>
                  <a:lnTo>
                    <a:pt x="16" y="6"/>
                  </a:lnTo>
                  <a:lnTo>
                    <a:pt x="14" y="4"/>
                  </a:lnTo>
                  <a:lnTo>
                    <a:pt x="16" y="2"/>
                  </a:lnTo>
                  <a:lnTo>
                    <a:pt x="18" y="0"/>
                  </a:lnTo>
                  <a:lnTo>
                    <a:pt x="20" y="2"/>
                  </a:lnTo>
                  <a:lnTo>
                    <a:pt x="22" y="2"/>
                  </a:lnTo>
                  <a:lnTo>
                    <a:pt x="22" y="4"/>
                  </a:lnTo>
                  <a:lnTo>
                    <a:pt x="26" y="6"/>
                  </a:lnTo>
                  <a:lnTo>
                    <a:pt x="26" y="8"/>
                  </a:lnTo>
                  <a:lnTo>
                    <a:pt x="28" y="8"/>
                  </a:lnTo>
                  <a:lnTo>
                    <a:pt x="30" y="8"/>
                  </a:lnTo>
                  <a:close/>
                </a:path>
              </a:pathLst>
            </a:custGeom>
            <a:solidFill>
              <a:srgbClr val="FC6800"/>
            </a:solidFill>
            <a:ln w="3175">
              <a:solidFill>
                <a:schemeClr val="bg1"/>
              </a:solidFill>
              <a:prstDash val="sysDot"/>
              <a:round/>
              <a:headEnd/>
              <a:tailEnd/>
            </a:ln>
          </p:spPr>
          <p:txBody>
            <a:bodyPr/>
            <a:lstStyle/>
            <a:p>
              <a:pPr fontAlgn="base">
                <a:spcBef>
                  <a:spcPct val="0"/>
                </a:spcBef>
                <a:spcAft>
                  <a:spcPct val="0"/>
                </a:spcAft>
              </a:pPr>
              <a:endParaRPr lang="de-DE" sz="2400">
                <a:solidFill>
                  <a:srgbClr val="000000"/>
                </a:solidFill>
                <a:cs typeface="Arial" charset="0"/>
              </a:endParaRPr>
            </a:p>
          </p:txBody>
        </p:sp>
        <p:sp>
          <p:nvSpPr>
            <p:cNvPr id="14911" name="Freeform 2994"/>
            <p:cNvSpPr>
              <a:spLocks/>
            </p:cNvSpPr>
            <p:nvPr/>
          </p:nvSpPr>
          <p:spPr bwMode="auto">
            <a:xfrm>
              <a:off x="6134180" y="2394290"/>
              <a:ext cx="3929" cy="0"/>
            </a:xfrm>
            <a:custGeom>
              <a:avLst/>
              <a:gdLst>
                <a:gd name="T0" fmla="*/ 2147483647 w 4"/>
                <a:gd name="T1" fmla="*/ 2147483647 w 4"/>
                <a:gd name="T2" fmla="*/ 2147483647 w 4"/>
                <a:gd name="T3" fmla="*/ 0 w 4"/>
                <a:gd name="T4" fmla="*/ 2147483647 w 4"/>
                <a:gd name="T5" fmla="*/ 0 60000 65536"/>
                <a:gd name="T6" fmla="*/ 0 60000 65536"/>
                <a:gd name="T7" fmla="*/ 0 60000 65536"/>
                <a:gd name="T8" fmla="*/ 0 60000 65536"/>
                <a:gd name="T9" fmla="*/ 0 60000 65536"/>
                <a:gd name="T10" fmla="*/ 0 w 4"/>
                <a:gd name="T11" fmla="*/ 4 w 4"/>
              </a:gdLst>
              <a:ahLst/>
              <a:cxnLst>
                <a:cxn ang="T5">
                  <a:pos x="T0" y="0"/>
                </a:cxn>
                <a:cxn ang="T6">
                  <a:pos x="T1" y="0"/>
                </a:cxn>
                <a:cxn ang="T7">
                  <a:pos x="T2" y="0"/>
                </a:cxn>
                <a:cxn ang="T8">
                  <a:pos x="T3" y="0"/>
                </a:cxn>
                <a:cxn ang="T9">
                  <a:pos x="T4" y="0"/>
                </a:cxn>
              </a:cxnLst>
              <a:rect l="T10" t="0" r="T11" b="0"/>
              <a:pathLst>
                <a:path w="4">
                  <a:moveTo>
                    <a:pt x="2" y="0"/>
                  </a:moveTo>
                  <a:lnTo>
                    <a:pt x="4" y="0"/>
                  </a:lnTo>
                  <a:lnTo>
                    <a:pt x="2" y="0"/>
                  </a:lnTo>
                  <a:lnTo>
                    <a:pt x="0" y="0"/>
                  </a:lnTo>
                  <a:lnTo>
                    <a:pt x="2" y="0"/>
                  </a:lnTo>
                  <a:close/>
                </a:path>
              </a:pathLst>
            </a:custGeom>
            <a:noFill/>
            <a:ln w="3175">
              <a:solidFill>
                <a:schemeClr val="bg1"/>
              </a:solidFill>
              <a:prstDash val="sysDot"/>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lang="de-DE" sz="2400">
                <a:solidFill>
                  <a:srgbClr val="000000"/>
                </a:solidFill>
                <a:cs typeface="Arial" charset="0"/>
              </a:endParaRPr>
            </a:p>
          </p:txBody>
        </p:sp>
        <p:sp>
          <p:nvSpPr>
            <p:cNvPr id="14912" name="Freeform 2995"/>
            <p:cNvSpPr>
              <a:spLocks/>
            </p:cNvSpPr>
            <p:nvPr/>
          </p:nvSpPr>
          <p:spPr bwMode="auto">
            <a:xfrm>
              <a:off x="6132871" y="2394290"/>
              <a:ext cx="1310" cy="0"/>
            </a:xfrm>
            <a:custGeom>
              <a:avLst/>
              <a:gdLst>
                <a:gd name="T0" fmla="*/ 2147483647 w 2"/>
                <a:gd name="T1" fmla="*/ 0 h 2"/>
                <a:gd name="T2" fmla="*/ 2147483647 w 2"/>
                <a:gd name="T3" fmla="*/ 0 h 2"/>
                <a:gd name="T4" fmla="*/ 0 w 2"/>
                <a:gd name="T5" fmla="*/ 0 h 2"/>
                <a:gd name="T6" fmla="*/ 2147483647 w 2"/>
                <a:gd name="T7" fmla="*/ 0 h 2"/>
                <a:gd name="T8" fmla="*/ 0 60000 65536"/>
                <a:gd name="T9" fmla="*/ 0 60000 65536"/>
                <a:gd name="T10" fmla="*/ 0 60000 65536"/>
                <a:gd name="T11" fmla="*/ 0 60000 65536"/>
                <a:gd name="T12" fmla="*/ 0 w 2"/>
                <a:gd name="T13" fmla="*/ 0 h 2"/>
                <a:gd name="T14" fmla="*/ 2 w 2"/>
                <a:gd name="T15" fmla="*/ 0 h 2"/>
              </a:gdLst>
              <a:ahLst/>
              <a:cxnLst>
                <a:cxn ang="T8">
                  <a:pos x="T0" y="T1"/>
                </a:cxn>
                <a:cxn ang="T9">
                  <a:pos x="T2" y="T3"/>
                </a:cxn>
                <a:cxn ang="T10">
                  <a:pos x="T4" y="T5"/>
                </a:cxn>
                <a:cxn ang="T11">
                  <a:pos x="T6" y="T7"/>
                </a:cxn>
              </a:cxnLst>
              <a:rect l="T12" t="T13" r="T14" b="T15"/>
              <a:pathLst>
                <a:path w="2" h="2">
                  <a:moveTo>
                    <a:pt x="2" y="0"/>
                  </a:moveTo>
                  <a:lnTo>
                    <a:pt x="2" y="2"/>
                  </a:lnTo>
                  <a:lnTo>
                    <a:pt x="0" y="2"/>
                  </a:lnTo>
                  <a:lnTo>
                    <a:pt x="2" y="0"/>
                  </a:lnTo>
                  <a:close/>
                </a:path>
              </a:pathLst>
            </a:custGeom>
            <a:noFill/>
            <a:ln w="3175">
              <a:solidFill>
                <a:schemeClr val="bg1"/>
              </a:solidFill>
              <a:prstDash val="sysDot"/>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lang="de-DE" sz="2400">
                <a:solidFill>
                  <a:srgbClr val="000000"/>
                </a:solidFill>
                <a:cs typeface="Arial" charset="0"/>
              </a:endParaRPr>
            </a:p>
          </p:txBody>
        </p:sp>
        <p:sp>
          <p:nvSpPr>
            <p:cNvPr id="14913" name="Freeform 2996"/>
            <p:cNvSpPr>
              <a:spLocks/>
            </p:cNvSpPr>
            <p:nvPr/>
          </p:nvSpPr>
          <p:spPr bwMode="auto">
            <a:xfrm>
              <a:off x="6128942" y="2394290"/>
              <a:ext cx="3929" cy="5238"/>
            </a:xfrm>
            <a:custGeom>
              <a:avLst/>
              <a:gdLst>
                <a:gd name="T0" fmla="*/ 2147483647 w 4"/>
                <a:gd name="T1" fmla="*/ 0 h 6"/>
                <a:gd name="T2" fmla="*/ 2147483647 w 4"/>
                <a:gd name="T3" fmla="*/ 2147483647 h 6"/>
                <a:gd name="T4" fmla="*/ 2147483647 w 4"/>
                <a:gd name="T5" fmla="*/ 2147483647 h 6"/>
                <a:gd name="T6" fmla="*/ 2147483647 w 4"/>
                <a:gd name="T7" fmla="*/ 2147483647 h 6"/>
                <a:gd name="T8" fmla="*/ 2147483647 w 4"/>
                <a:gd name="T9" fmla="*/ 2147483647 h 6"/>
                <a:gd name="T10" fmla="*/ 2147483647 w 4"/>
                <a:gd name="T11" fmla="*/ 2147483647 h 6"/>
                <a:gd name="T12" fmla="*/ 0 w 4"/>
                <a:gd name="T13" fmla="*/ 2147483647 h 6"/>
                <a:gd name="T14" fmla="*/ 0 w 4"/>
                <a:gd name="T15" fmla="*/ 2147483647 h 6"/>
                <a:gd name="T16" fmla="*/ 2147483647 w 4"/>
                <a:gd name="T17" fmla="*/ 0 h 6"/>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4"/>
                <a:gd name="T28" fmla="*/ 0 h 6"/>
                <a:gd name="T29" fmla="*/ 4 w 4"/>
                <a:gd name="T30" fmla="*/ 6 h 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4" h="6">
                  <a:moveTo>
                    <a:pt x="2" y="0"/>
                  </a:moveTo>
                  <a:lnTo>
                    <a:pt x="2" y="2"/>
                  </a:lnTo>
                  <a:lnTo>
                    <a:pt x="4" y="2"/>
                  </a:lnTo>
                  <a:lnTo>
                    <a:pt x="4" y="4"/>
                  </a:lnTo>
                  <a:lnTo>
                    <a:pt x="2" y="4"/>
                  </a:lnTo>
                  <a:lnTo>
                    <a:pt x="2" y="6"/>
                  </a:lnTo>
                  <a:lnTo>
                    <a:pt x="0" y="6"/>
                  </a:lnTo>
                  <a:lnTo>
                    <a:pt x="0" y="2"/>
                  </a:lnTo>
                  <a:lnTo>
                    <a:pt x="2" y="0"/>
                  </a:lnTo>
                  <a:close/>
                </a:path>
              </a:pathLst>
            </a:custGeom>
            <a:noFill/>
            <a:ln w="3175">
              <a:solidFill>
                <a:schemeClr val="bg1"/>
              </a:solidFill>
              <a:prstDash val="sysDot"/>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lang="de-DE" sz="2400">
                <a:solidFill>
                  <a:srgbClr val="000000"/>
                </a:solidFill>
                <a:cs typeface="Arial" charset="0"/>
              </a:endParaRPr>
            </a:p>
          </p:txBody>
        </p:sp>
        <p:sp>
          <p:nvSpPr>
            <p:cNvPr id="14914" name="Freeform 2997"/>
            <p:cNvSpPr>
              <a:spLocks/>
            </p:cNvSpPr>
            <p:nvPr/>
          </p:nvSpPr>
          <p:spPr bwMode="auto">
            <a:xfrm>
              <a:off x="6131561" y="2398218"/>
              <a:ext cx="1310" cy="1310"/>
            </a:xfrm>
            <a:custGeom>
              <a:avLst/>
              <a:gdLst>
                <a:gd name="T0" fmla="*/ 0 w 2"/>
                <a:gd name="T1" fmla="*/ 0 h 1588"/>
                <a:gd name="T2" fmla="*/ 2147483647 w 2"/>
                <a:gd name="T3" fmla="*/ 0 h 1588"/>
                <a:gd name="T4" fmla="*/ 0 w 2"/>
                <a:gd name="T5" fmla="*/ 0 h 1588"/>
                <a:gd name="T6" fmla="*/ 0 60000 65536"/>
                <a:gd name="T7" fmla="*/ 0 60000 65536"/>
                <a:gd name="T8" fmla="*/ 0 60000 65536"/>
                <a:gd name="T9" fmla="*/ 0 w 2"/>
                <a:gd name="T10" fmla="*/ 0 h 1588"/>
                <a:gd name="T11" fmla="*/ 2 w 2"/>
                <a:gd name="T12" fmla="*/ 1588 h 1588"/>
              </a:gdLst>
              <a:ahLst/>
              <a:cxnLst>
                <a:cxn ang="T6">
                  <a:pos x="T0" y="T1"/>
                </a:cxn>
                <a:cxn ang="T7">
                  <a:pos x="T2" y="T3"/>
                </a:cxn>
                <a:cxn ang="T8">
                  <a:pos x="T4" y="T5"/>
                </a:cxn>
              </a:cxnLst>
              <a:rect l="T9" t="T10" r="T11" b="T12"/>
              <a:pathLst>
                <a:path w="2" h="1588">
                  <a:moveTo>
                    <a:pt x="0" y="0"/>
                  </a:moveTo>
                  <a:lnTo>
                    <a:pt x="2" y="0"/>
                  </a:lnTo>
                  <a:lnTo>
                    <a:pt x="0" y="0"/>
                  </a:lnTo>
                  <a:close/>
                </a:path>
              </a:pathLst>
            </a:custGeom>
            <a:noFill/>
            <a:ln w="3175">
              <a:solidFill>
                <a:schemeClr val="bg1"/>
              </a:solidFill>
              <a:prstDash val="sysDot"/>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lang="de-DE" sz="2400">
                <a:solidFill>
                  <a:srgbClr val="000000"/>
                </a:solidFill>
                <a:cs typeface="Arial" charset="0"/>
              </a:endParaRPr>
            </a:p>
          </p:txBody>
        </p:sp>
        <p:sp>
          <p:nvSpPr>
            <p:cNvPr id="14915" name="Freeform 2998"/>
            <p:cNvSpPr>
              <a:spLocks/>
            </p:cNvSpPr>
            <p:nvPr/>
          </p:nvSpPr>
          <p:spPr bwMode="auto">
            <a:xfrm>
              <a:off x="6132871" y="2398218"/>
              <a:ext cx="0" cy="3929"/>
            </a:xfrm>
            <a:custGeom>
              <a:avLst/>
              <a:gdLst>
                <a:gd name="T0" fmla="*/ 0 h 4"/>
                <a:gd name="T1" fmla="*/ 2147483647 h 4"/>
                <a:gd name="T2" fmla="*/ 2147483647 h 4"/>
                <a:gd name="T3" fmla="*/ 2147483647 h 4"/>
                <a:gd name="T4" fmla="*/ 0 h 4"/>
                <a:gd name="T5" fmla="*/ 0 60000 65536"/>
                <a:gd name="T6" fmla="*/ 0 60000 65536"/>
                <a:gd name="T7" fmla="*/ 0 60000 65536"/>
                <a:gd name="T8" fmla="*/ 0 60000 65536"/>
                <a:gd name="T9" fmla="*/ 0 60000 65536"/>
                <a:gd name="T10" fmla="*/ 0 h 4"/>
                <a:gd name="T11" fmla="*/ 4 h 4"/>
              </a:gdLst>
              <a:ahLst/>
              <a:cxnLst>
                <a:cxn ang="T5">
                  <a:pos x="0" y="T0"/>
                </a:cxn>
                <a:cxn ang="T6">
                  <a:pos x="0" y="T1"/>
                </a:cxn>
                <a:cxn ang="T7">
                  <a:pos x="0" y="T2"/>
                </a:cxn>
                <a:cxn ang="T8">
                  <a:pos x="0" y="T3"/>
                </a:cxn>
                <a:cxn ang="T9">
                  <a:pos x="0" y="T4"/>
                </a:cxn>
              </a:cxnLst>
              <a:rect l="0" t="T10" r="0" b="T11"/>
              <a:pathLst>
                <a:path h="4">
                  <a:moveTo>
                    <a:pt x="0" y="0"/>
                  </a:moveTo>
                  <a:lnTo>
                    <a:pt x="0" y="2"/>
                  </a:lnTo>
                  <a:lnTo>
                    <a:pt x="0" y="4"/>
                  </a:lnTo>
                  <a:lnTo>
                    <a:pt x="0" y="2"/>
                  </a:lnTo>
                  <a:lnTo>
                    <a:pt x="0" y="0"/>
                  </a:lnTo>
                  <a:close/>
                </a:path>
              </a:pathLst>
            </a:custGeom>
            <a:noFill/>
            <a:ln w="3175">
              <a:solidFill>
                <a:schemeClr val="bg1"/>
              </a:solidFill>
              <a:prstDash val="sysDot"/>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lang="de-DE" sz="2400">
                <a:solidFill>
                  <a:srgbClr val="000000"/>
                </a:solidFill>
                <a:cs typeface="Arial" charset="0"/>
              </a:endParaRPr>
            </a:p>
          </p:txBody>
        </p:sp>
        <p:sp>
          <p:nvSpPr>
            <p:cNvPr id="14916" name="Freeform 2999"/>
            <p:cNvSpPr>
              <a:spLocks/>
            </p:cNvSpPr>
            <p:nvPr/>
          </p:nvSpPr>
          <p:spPr bwMode="auto">
            <a:xfrm>
              <a:off x="6131561" y="2399527"/>
              <a:ext cx="1310" cy="3929"/>
            </a:xfrm>
            <a:custGeom>
              <a:avLst/>
              <a:gdLst>
                <a:gd name="T0" fmla="*/ 2147483647 w 2"/>
                <a:gd name="T1" fmla="*/ 0 h 4"/>
                <a:gd name="T2" fmla="*/ 2147483647 w 2"/>
                <a:gd name="T3" fmla="*/ 2147483647 h 4"/>
                <a:gd name="T4" fmla="*/ 0 w 2"/>
                <a:gd name="T5" fmla="*/ 2147483647 h 4"/>
                <a:gd name="T6" fmla="*/ 0 w 2"/>
                <a:gd name="T7" fmla="*/ 2147483647 h 4"/>
                <a:gd name="T8" fmla="*/ 2147483647 w 2"/>
                <a:gd name="T9" fmla="*/ 0 h 4"/>
                <a:gd name="T10" fmla="*/ 0 60000 65536"/>
                <a:gd name="T11" fmla="*/ 0 60000 65536"/>
                <a:gd name="T12" fmla="*/ 0 60000 65536"/>
                <a:gd name="T13" fmla="*/ 0 60000 65536"/>
                <a:gd name="T14" fmla="*/ 0 60000 65536"/>
                <a:gd name="T15" fmla="*/ 0 w 2"/>
                <a:gd name="T16" fmla="*/ 0 h 4"/>
                <a:gd name="T17" fmla="*/ 2 w 2"/>
                <a:gd name="T18" fmla="*/ 4 h 4"/>
              </a:gdLst>
              <a:ahLst/>
              <a:cxnLst>
                <a:cxn ang="T10">
                  <a:pos x="T0" y="T1"/>
                </a:cxn>
                <a:cxn ang="T11">
                  <a:pos x="T2" y="T3"/>
                </a:cxn>
                <a:cxn ang="T12">
                  <a:pos x="T4" y="T5"/>
                </a:cxn>
                <a:cxn ang="T13">
                  <a:pos x="T6" y="T7"/>
                </a:cxn>
                <a:cxn ang="T14">
                  <a:pos x="T8" y="T9"/>
                </a:cxn>
              </a:cxnLst>
              <a:rect l="T15" t="T16" r="T17" b="T18"/>
              <a:pathLst>
                <a:path w="2" h="4">
                  <a:moveTo>
                    <a:pt x="2" y="0"/>
                  </a:moveTo>
                  <a:lnTo>
                    <a:pt x="2" y="4"/>
                  </a:lnTo>
                  <a:lnTo>
                    <a:pt x="0" y="4"/>
                  </a:lnTo>
                  <a:lnTo>
                    <a:pt x="0" y="2"/>
                  </a:lnTo>
                  <a:lnTo>
                    <a:pt x="2" y="0"/>
                  </a:lnTo>
                  <a:close/>
                </a:path>
              </a:pathLst>
            </a:custGeom>
            <a:noFill/>
            <a:ln w="3175">
              <a:solidFill>
                <a:schemeClr val="bg1"/>
              </a:solidFill>
              <a:prstDash val="sysDot"/>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lang="de-DE" sz="2400">
                <a:solidFill>
                  <a:srgbClr val="000000"/>
                </a:solidFill>
                <a:cs typeface="Arial" charset="0"/>
              </a:endParaRPr>
            </a:p>
          </p:txBody>
        </p:sp>
        <p:sp>
          <p:nvSpPr>
            <p:cNvPr id="14917" name="Freeform 3000"/>
            <p:cNvSpPr>
              <a:spLocks/>
            </p:cNvSpPr>
            <p:nvPr/>
          </p:nvSpPr>
          <p:spPr bwMode="auto">
            <a:xfrm>
              <a:off x="6115849" y="2402146"/>
              <a:ext cx="2619" cy="0"/>
            </a:xfrm>
            <a:custGeom>
              <a:avLst/>
              <a:gdLst>
                <a:gd name="T0" fmla="*/ 0 w 2"/>
                <a:gd name="T1" fmla="*/ 2147483647 w 2"/>
                <a:gd name="T2" fmla="*/ 0 w 2"/>
                <a:gd name="T3" fmla="*/ 0 60000 65536"/>
                <a:gd name="T4" fmla="*/ 0 60000 65536"/>
                <a:gd name="T5" fmla="*/ 0 60000 65536"/>
                <a:gd name="T6" fmla="*/ 0 w 2"/>
                <a:gd name="T7" fmla="*/ 2 w 2"/>
              </a:gdLst>
              <a:ahLst/>
              <a:cxnLst>
                <a:cxn ang="T3">
                  <a:pos x="T0" y="0"/>
                </a:cxn>
                <a:cxn ang="T4">
                  <a:pos x="T1" y="0"/>
                </a:cxn>
                <a:cxn ang="T5">
                  <a:pos x="T2" y="0"/>
                </a:cxn>
              </a:cxnLst>
              <a:rect l="T6" t="0" r="T7" b="0"/>
              <a:pathLst>
                <a:path w="2">
                  <a:moveTo>
                    <a:pt x="0" y="0"/>
                  </a:moveTo>
                  <a:lnTo>
                    <a:pt x="2" y="0"/>
                  </a:lnTo>
                  <a:lnTo>
                    <a:pt x="0" y="0"/>
                  </a:lnTo>
                  <a:close/>
                </a:path>
              </a:pathLst>
            </a:custGeom>
            <a:noFill/>
            <a:ln w="3175">
              <a:solidFill>
                <a:schemeClr val="bg1"/>
              </a:solidFill>
              <a:prstDash val="sysDot"/>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lang="de-DE" sz="2400">
                <a:solidFill>
                  <a:srgbClr val="000000"/>
                </a:solidFill>
                <a:cs typeface="Arial" charset="0"/>
              </a:endParaRPr>
            </a:p>
          </p:txBody>
        </p:sp>
        <p:sp>
          <p:nvSpPr>
            <p:cNvPr id="14918" name="Freeform 3001"/>
            <p:cNvSpPr>
              <a:spLocks/>
            </p:cNvSpPr>
            <p:nvPr/>
          </p:nvSpPr>
          <p:spPr bwMode="auto">
            <a:xfrm>
              <a:off x="6131561" y="2402146"/>
              <a:ext cx="1310" cy="1310"/>
            </a:xfrm>
            <a:custGeom>
              <a:avLst/>
              <a:gdLst>
                <a:gd name="T0" fmla="*/ 0 w 1588"/>
                <a:gd name="T1" fmla="*/ 0 h 2"/>
                <a:gd name="T2" fmla="*/ 0 w 1588"/>
                <a:gd name="T3" fmla="*/ 2147483647 h 2"/>
                <a:gd name="T4" fmla="*/ 0 w 1588"/>
                <a:gd name="T5" fmla="*/ 0 h 2"/>
                <a:gd name="T6" fmla="*/ 0 60000 65536"/>
                <a:gd name="T7" fmla="*/ 0 60000 65536"/>
                <a:gd name="T8" fmla="*/ 0 60000 65536"/>
                <a:gd name="T9" fmla="*/ 0 w 1588"/>
                <a:gd name="T10" fmla="*/ 0 h 2"/>
                <a:gd name="T11" fmla="*/ 1588 w 1588"/>
                <a:gd name="T12" fmla="*/ 2 h 2"/>
              </a:gdLst>
              <a:ahLst/>
              <a:cxnLst>
                <a:cxn ang="T6">
                  <a:pos x="T0" y="T1"/>
                </a:cxn>
                <a:cxn ang="T7">
                  <a:pos x="T2" y="T3"/>
                </a:cxn>
                <a:cxn ang="T8">
                  <a:pos x="T4" y="T5"/>
                </a:cxn>
              </a:cxnLst>
              <a:rect l="T9" t="T10" r="T11" b="T12"/>
              <a:pathLst>
                <a:path w="1588" h="2">
                  <a:moveTo>
                    <a:pt x="0" y="0"/>
                  </a:moveTo>
                  <a:lnTo>
                    <a:pt x="0" y="2"/>
                  </a:lnTo>
                  <a:lnTo>
                    <a:pt x="0" y="0"/>
                  </a:lnTo>
                  <a:close/>
                </a:path>
              </a:pathLst>
            </a:custGeom>
            <a:noFill/>
            <a:ln w="3175">
              <a:solidFill>
                <a:schemeClr val="bg1"/>
              </a:solidFill>
              <a:prstDash val="sysDot"/>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lang="de-DE" sz="2400">
                <a:solidFill>
                  <a:srgbClr val="000000"/>
                </a:solidFill>
                <a:cs typeface="Arial" charset="0"/>
              </a:endParaRPr>
            </a:p>
          </p:txBody>
        </p:sp>
        <p:sp>
          <p:nvSpPr>
            <p:cNvPr id="14919" name="Freeform 3002"/>
            <p:cNvSpPr>
              <a:spLocks/>
            </p:cNvSpPr>
            <p:nvPr/>
          </p:nvSpPr>
          <p:spPr bwMode="auto">
            <a:xfrm>
              <a:off x="6131561" y="2402146"/>
              <a:ext cx="1310" cy="2619"/>
            </a:xfrm>
            <a:custGeom>
              <a:avLst/>
              <a:gdLst>
                <a:gd name="T0" fmla="*/ 2147483647 w 2"/>
                <a:gd name="T1" fmla="*/ 0 h 4"/>
                <a:gd name="T2" fmla="*/ 2147483647 w 2"/>
                <a:gd name="T3" fmla="*/ 2147483647 h 4"/>
                <a:gd name="T4" fmla="*/ 2147483647 w 2"/>
                <a:gd name="T5" fmla="*/ 2147483647 h 4"/>
                <a:gd name="T6" fmla="*/ 0 w 2"/>
                <a:gd name="T7" fmla="*/ 2147483647 h 4"/>
                <a:gd name="T8" fmla="*/ 2147483647 w 2"/>
                <a:gd name="T9" fmla="*/ 2147483647 h 4"/>
                <a:gd name="T10" fmla="*/ 2147483647 w 2"/>
                <a:gd name="T11" fmla="*/ 0 h 4"/>
                <a:gd name="T12" fmla="*/ 0 60000 65536"/>
                <a:gd name="T13" fmla="*/ 0 60000 65536"/>
                <a:gd name="T14" fmla="*/ 0 60000 65536"/>
                <a:gd name="T15" fmla="*/ 0 60000 65536"/>
                <a:gd name="T16" fmla="*/ 0 60000 65536"/>
                <a:gd name="T17" fmla="*/ 0 60000 65536"/>
                <a:gd name="T18" fmla="*/ 0 w 2"/>
                <a:gd name="T19" fmla="*/ 0 h 4"/>
                <a:gd name="T20" fmla="*/ 2 w 2"/>
                <a:gd name="T21" fmla="*/ 4 h 4"/>
              </a:gdLst>
              <a:ahLst/>
              <a:cxnLst>
                <a:cxn ang="T12">
                  <a:pos x="T0" y="T1"/>
                </a:cxn>
                <a:cxn ang="T13">
                  <a:pos x="T2" y="T3"/>
                </a:cxn>
                <a:cxn ang="T14">
                  <a:pos x="T4" y="T5"/>
                </a:cxn>
                <a:cxn ang="T15">
                  <a:pos x="T6" y="T7"/>
                </a:cxn>
                <a:cxn ang="T16">
                  <a:pos x="T8" y="T9"/>
                </a:cxn>
                <a:cxn ang="T17">
                  <a:pos x="T10" y="T11"/>
                </a:cxn>
              </a:cxnLst>
              <a:rect l="T18" t="T19" r="T20" b="T21"/>
              <a:pathLst>
                <a:path w="2" h="4">
                  <a:moveTo>
                    <a:pt x="2" y="0"/>
                  </a:moveTo>
                  <a:lnTo>
                    <a:pt x="2" y="2"/>
                  </a:lnTo>
                  <a:lnTo>
                    <a:pt x="2" y="4"/>
                  </a:lnTo>
                  <a:lnTo>
                    <a:pt x="0" y="4"/>
                  </a:lnTo>
                  <a:lnTo>
                    <a:pt x="2" y="2"/>
                  </a:lnTo>
                  <a:lnTo>
                    <a:pt x="2" y="0"/>
                  </a:lnTo>
                  <a:close/>
                </a:path>
              </a:pathLst>
            </a:custGeom>
            <a:noFill/>
            <a:ln w="3175">
              <a:solidFill>
                <a:schemeClr val="bg1"/>
              </a:solidFill>
              <a:prstDash val="sysDot"/>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lang="de-DE" sz="2400">
                <a:solidFill>
                  <a:srgbClr val="000000"/>
                </a:solidFill>
                <a:cs typeface="Arial" charset="0"/>
              </a:endParaRPr>
            </a:p>
          </p:txBody>
        </p:sp>
        <p:sp>
          <p:nvSpPr>
            <p:cNvPr id="14920" name="Freeform 3003"/>
            <p:cNvSpPr>
              <a:spLocks/>
            </p:cNvSpPr>
            <p:nvPr/>
          </p:nvSpPr>
          <p:spPr bwMode="auto">
            <a:xfrm>
              <a:off x="6119777" y="2402146"/>
              <a:ext cx="1310" cy="1310"/>
            </a:xfrm>
            <a:custGeom>
              <a:avLst/>
              <a:gdLst>
                <a:gd name="T0" fmla="*/ 2147483647 w 2"/>
                <a:gd name="T1" fmla="*/ 0 h 2"/>
                <a:gd name="T2" fmla="*/ 2147483647 w 2"/>
                <a:gd name="T3" fmla="*/ 2147483647 h 2"/>
                <a:gd name="T4" fmla="*/ 0 w 2"/>
                <a:gd name="T5" fmla="*/ 0 h 2"/>
                <a:gd name="T6" fmla="*/ 2147483647 w 2"/>
                <a:gd name="T7" fmla="*/ 0 h 2"/>
                <a:gd name="T8" fmla="*/ 0 60000 65536"/>
                <a:gd name="T9" fmla="*/ 0 60000 65536"/>
                <a:gd name="T10" fmla="*/ 0 60000 65536"/>
                <a:gd name="T11" fmla="*/ 0 60000 65536"/>
                <a:gd name="T12" fmla="*/ 0 w 2"/>
                <a:gd name="T13" fmla="*/ 0 h 2"/>
                <a:gd name="T14" fmla="*/ 2 w 2"/>
                <a:gd name="T15" fmla="*/ 2 h 2"/>
              </a:gdLst>
              <a:ahLst/>
              <a:cxnLst>
                <a:cxn ang="T8">
                  <a:pos x="T0" y="T1"/>
                </a:cxn>
                <a:cxn ang="T9">
                  <a:pos x="T2" y="T3"/>
                </a:cxn>
                <a:cxn ang="T10">
                  <a:pos x="T4" y="T5"/>
                </a:cxn>
                <a:cxn ang="T11">
                  <a:pos x="T6" y="T7"/>
                </a:cxn>
              </a:cxnLst>
              <a:rect l="T12" t="T13" r="T14" b="T15"/>
              <a:pathLst>
                <a:path w="2" h="2">
                  <a:moveTo>
                    <a:pt x="2" y="0"/>
                  </a:moveTo>
                  <a:lnTo>
                    <a:pt x="2" y="2"/>
                  </a:lnTo>
                  <a:lnTo>
                    <a:pt x="0" y="0"/>
                  </a:lnTo>
                  <a:lnTo>
                    <a:pt x="2" y="0"/>
                  </a:lnTo>
                  <a:close/>
                </a:path>
              </a:pathLst>
            </a:custGeom>
            <a:noFill/>
            <a:ln w="3175">
              <a:solidFill>
                <a:schemeClr val="bg1"/>
              </a:solidFill>
              <a:prstDash val="sysDot"/>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lang="de-DE" sz="2400">
                <a:solidFill>
                  <a:srgbClr val="000000"/>
                </a:solidFill>
                <a:cs typeface="Arial" charset="0"/>
              </a:endParaRPr>
            </a:p>
          </p:txBody>
        </p:sp>
        <p:sp>
          <p:nvSpPr>
            <p:cNvPr id="14921" name="Rectangle 3004"/>
            <p:cNvSpPr>
              <a:spLocks noChangeArrowheads="1"/>
            </p:cNvSpPr>
            <p:nvPr/>
          </p:nvSpPr>
          <p:spPr bwMode="auto">
            <a:xfrm>
              <a:off x="6118467" y="2403455"/>
              <a:ext cx="1310" cy="1310"/>
            </a:xfrm>
            <a:prstGeom prst="rect">
              <a:avLst/>
            </a:prstGeom>
            <a:noFill/>
            <a:ln w="3175">
              <a:solidFill>
                <a:schemeClr val="bg1"/>
              </a:solidFill>
              <a:prstDash val="sysDot"/>
              <a:miter lim="800000"/>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lang="de-DE" sz="2400">
                <a:solidFill>
                  <a:srgbClr val="000000"/>
                </a:solidFill>
                <a:cs typeface="Arial" charset="0"/>
              </a:endParaRPr>
            </a:p>
          </p:txBody>
        </p:sp>
        <p:sp>
          <p:nvSpPr>
            <p:cNvPr id="14922" name="Freeform 3005"/>
            <p:cNvSpPr>
              <a:spLocks/>
            </p:cNvSpPr>
            <p:nvPr/>
          </p:nvSpPr>
          <p:spPr bwMode="auto">
            <a:xfrm>
              <a:off x="6115849" y="2403455"/>
              <a:ext cx="2619" cy="1310"/>
            </a:xfrm>
            <a:custGeom>
              <a:avLst/>
              <a:gdLst>
                <a:gd name="T0" fmla="*/ 2147483647 w 2"/>
                <a:gd name="T1" fmla="*/ 2147483647 h 2"/>
                <a:gd name="T2" fmla="*/ 0 w 2"/>
                <a:gd name="T3" fmla="*/ 0 h 2"/>
                <a:gd name="T4" fmla="*/ 2147483647 w 2"/>
                <a:gd name="T5" fmla="*/ 0 h 2"/>
                <a:gd name="T6" fmla="*/ 2147483647 w 2"/>
                <a:gd name="T7" fmla="*/ 2147483647 h 2"/>
                <a:gd name="T8" fmla="*/ 0 60000 65536"/>
                <a:gd name="T9" fmla="*/ 0 60000 65536"/>
                <a:gd name="T10" fmla="*/ 0 60000 65536"/>
                <a:gd name="T11" fmla="*/ 0 60000 65536"/>
                <a:gd name="T12" fmla="*/ 0 w 2"/>
                <a:gd name="T13" fmla="*/ 0 h 2"/>
                <a:gd name="T14" fmla="*/ 2 w 2"/>
                <a:gd name="T15" fmla="*/ 2 h 2"/>
              </a:gdLst>
              <a:ahLst/>
              <a:cxnLst>
                <a:cxn ang="T8">
                  <a:pos x="T0" y="T1"/>
                </a:cxn>
                <a:cxn ang="T9">
                  <a:pos x="T2" y="T3"/>
                </a:cxn>
                <a:cxn ang="T10">
                  <a:pos x="T4" y="T5"/>
                </a:cxn>
                <a:cxn ang="T11">
                  <a:pos x="T6" y="T7"/>
                </a:cxn>
              </a:cxnLst>
              <a:rect l="T12" t="T13" r="T14" b="T15"/>
              <a:pathLst>
                <a:path w="2" h="2">
                  <a:moveTo>
                    <a:pt x="2" y="2"/>
                  </a:moveTo>
                  <a:lnTo>
                    <a:pt x="0" y="0"/>
                  </a:lnTo>
                  <a:lnTo>
                    <a:pt x="2" y="0"/>
                  </a:lnTo>
                  <a:lnTo>
                    <a:pt x="2" y="2"/>
                  </a:lnTo>
                  <a:close/>
                </a:path>
              </a:pathLst>
            </a:custGeom>
            <a:noFill/>
            <a:ln w="3175">
              <a:solidFill>
                <a:schemeClr val="bg1"/>
              </a:solidFill>
              <a:prstDash val="sysDot"/>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lang="de-DE" sz="2400">
                <a:solidFill>
                  <a:srgbClr val="000000"/>
                </a:solidFill>
                <a:cs typeface="Arial" charset="0"/>
              </a:endParaRPr>
            </a:p>
          </p:txBody>
        </p:sp>
        <p:sp>
          <p:nvSpPr>
            <p:cNvPr id="14923" name="Freeform 3006"/>
            <p:cNvSpPr>
              <a:spLocks/>
            </p:cNvSpPr>
            <p:nvPr/>
          </p:nvSpPr>
          <p:spPr bwMode="auto">
            <a:xfrm>
              <a:off x="6121086" y="2404766"/>
              <a:ext cx="5238" cy="1310"/>
            </a:xfrm>
            <a:custGeom>
              <a:avLst/>
              <a:gdLst>
                <a:gd name="T0" fmla="*/ 0 w 4"/>
                <a:gd name="T1" fmla="*/ 0 h 2"/>
                <a:gd name="T2" fmla="*/ 2147483647 w 4"/>
                <a:gd name="T3" fmla="*/ 0 h 2"/>
                <a:gd name="T4" fmla="*/ 2147483647 w 4"/>
                <a:gd name="T5" fmla="*/ 0 h 2"/>
                <a:gd name="T6" fmla="*/ 2147483647 w 4"/>
                <a:gd name="T7" fmla="*/ 2147483647 h 2"/>
                <a:gd name="T8" fmla="*/ 0 w 4"/>
                <a:gd name="T9" fmla="*/ 2147483647 h 2"/>
                <a:gd name="T10" fmla="*/ 0 w 4"/>
                <a:gd name="T11" fmla="*/ 0 h 2"/>
                <a:gd name="T12" fmla="*/ 0 60000 65536"/>
                <a:gd name="T13" fmla="*/ 0 60000 65536"/>
                <a:gd name="T14" fmla="*/ 0 60000 65536"/>
                <a:gd name="T15" fmla="*/ 0 60000 65536"/>
                <a:gd name="T16" fmla="*/ 0 60000 65536"/>
                <a:gd name="T17" fmla="*/ 0 60000 65536"/>
                <a:gd name="T18" fmla="*/ 0 w 4"/>
                <a:gd name="T19" fmla="*/ 0 h 2"/>
                <a:gd name="T20" fmla="*/ 4 w 4"/>
                <a:gd name="T21" fmla="*/ 2 h 2"/>
              </a:gdLst>
              <a:ahLst/>
              <a:cxnLst>
                <a:cxn ang="T12">
                  <a:pos x="T0" y="T1"/>
                </a:cxn>
                <a:cxn ang="T13">
                  <a:pos x="T2" y="T3"/>
                </a:cxn>
                <a:cxn ang="T14">
                  <a:pos x="T4" y="T5"/>
                </a:cxn>
                <a:cxn ang="T15">
                  <a:pos x="T6" y="T7"/>
                </a:cxn>
                <a:cxn ang="T16">
                  <a:pos x="T8" y="T9"/>
                </a:cxn>
                <a:cxn ang="T17">
                  <a:pos x="T10" y="T11"/>
                </a:cxn>
              </a:cxnLst>
              <a:rect l="T18" t="T19" r="T20" b="T21"/>
              <a:pathLst>
                <a:path w="4" h="2">
                  <a:moveTo>
                    <a:pt x="0" y="0"/>
                  </a:moveTo>
                  <a:lnTo>
                    <a:pt x="2" y="0"/>
                  </a:lnTo>
                  <a:lnTo>
                    <a:pt x="4" y="0"/>
                  </a:lnTo>
                  <a:lnTo>
                    <a:pt x="2" y="2"/>
                  </a:lnTo>
                  <a:lnTo>
                    <a:pt x="0" y="2"/>
                  </a:lnTo>
                  <a:lnTo>
                    <a:pt x="0" y="0"/>
                  </a:lnTo>
                  <a:close/>
                </a:path>
              </a:pathLst>
            </a:custGeom>
            <a:noFill/>
            <a:ln w="3175">
              <a:solidFill>
                <a:schemeClr val="bg1"/>
              </a:solidFill>
              <a:prstDash val="sysDot"/>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lang="de-DE" sz="2400">
                <a:solidFill>
                  <a:srgbClr val="000000"/>
                </a:solidFill>
                <a:cs typeface="Arial" charset="0"/>
              </a:endParaRPr>
            </a:p>
          </p:txBody>
        </p:sp>
        <p:sp>
          <p:nvSpPr>
            <p:cNvPr id="14924" name="Freeform 3007"/>
            <p:cNvSpPr>
              <a:spLocks/>
            </p:cNvSpPr>
            <p:nvPr/>
          </p:nvSpPr>
          <p:spPr bwMode="auto">
            <a:xfrm>
              <a:off x="6128942" y="2404766"/>
              <a:ext cx="2619" cy="1310"/>
            </a:xfrm>
            <a:custGeom>
              <a:avLst/>
              <a:gdLst>
                <a:gd name="T0" fmla="*/ 0 w 2"/>
                <a:gd name="T1" fmla="*/ 0 h 1588"/>
                <a:gd name="T2" fmla="*/ 2147483647 w 2"/>
                <a:gd name="T3" fmla="*/ 0 h 1588"/>
                <a:gd name="T4" fmla="*/ 0 w 2"/>
                <a:gd name="T5" fmla="*/ 0 h 1588"/>
                <a:gd name="T6" fmla="*/ 0 60000 65536"/>
                <a:gd name="T7" fmla="*/ 0 60000 65536"/>
                <a:gd name="T8" fmla="*/ 0 60000 65536"/>
                <a:gd name="T9" fmla="*/ 0 w 2"/>
                <a:gd name="T10" fmla="*/ 0 h 1588"/>
                <a:gd name="T11" fmla="*/ 2 w 2"/>
                <a:gd name="T12" fmla="*/ 1588 h 1588"/>
              </a:gdLst>
              <a:ahLst/>
              <a:cxnLst>
                <a:cxn ang="T6">
                  <a:pos x="T0" y="T1"/>
                </a:cxn>
                <a:cxn ang="T7">
                  <a:pos x="T2" y="T3"/>
                </a:cxn>
                <a:cxn ang="T8">
                  <a:pos x="T4" y="T5"/>
                </a:cxn>
              </a:cxnLst>
              <a:rect l="T9" t="T10" r="T11" b="T12"/>
              <a:pathLst>
                <a:path w="2" h="1588">
                  <a:moveTo>
                    <a:pt x="0" y="0"/>
                  </a:moveTo>
                  <a:lnTo>
                    <a:pt x="2" y="0"/>
                  </a:lnTo>
                  <a:lnTo>
                    <a:pt x="0" y="0"/>
                  </a:lnTo>
                  <a:close/>
                </a:path>
              </a:pathLst>
            </a:custGeom>
            <a:noFill/>
            <a:ln w="3175">
              <a:solidFill>
                <a:schemeClr val="bg1"/>
              </a:solidFill>
              <a:prstDash val="sysDot"/>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lang="de-DE" sz="2400">
                <a:solidFill>
                  <a:srgbClr val="000000"/>
                </a:solidFill>
                <a:cs typeface="Arial" charset="0"/>
              </a:endParaRPr>
            </a:p>
          </p:txBody>
        </p:sp>
        <p:sp>
          <p:nvSpPr>
            <p:cNvPr id="14925" name="Freeform 3008"/>
            <p:cNvSpPr>
              <a:spLocks/>
            </p:cNvSpPr>
            <p:nvPr/>
          </p:nvSpPr>
          <p:spPr bwMode="auto">
            <a:xfrm>
              <a:off x="6148584" y="2487256"/>
              <a:ext cx="5238" cy="5238"/>
            </a:xfrm>
            <a:custGeom>
              <a:avLst/>
              <a:gdLst>
                <a:gd name="T0" fmla="*/ 0 w 6"/>
                <a:gd name="T1" fmla="*/ 0 h 6"/>
                <a:gd name="T2" fmla="*/ 0 w 6"/>
                <a:gd name="T3" fmla="*/ 2147483647 h 6"/>
                <a:gd name="T4" fmla="*/ 2147483647 w 6"/>
                <a:gd name="T5" fmla="*/ 2147483647 h 6"/>
                <a:gd name="T6" fmla="*/ 2147483647 w 6"/>
                <a:gd name="T7" fmla="*/ 2147483647 h 6"/>
                <a:gd name="T8" fmla="*/ 2147483647 w 6"/>
                <a:gd name="T9" fmla="*/ 2147483647 h 6"/>
                <a:gd name="T10" fmla="*/ 0 w 6"/>
                <a:gd name="T11" fmla="*/ 2147483647 h 6"/>
                <a:gd name="T12" fmla="*/ 0 w 6"/>
                <a:gd name="T13" fmla="*/ 0 h 6"/>
                <a:gd name="T14" fmla="*/ 0 60000 65536"/>
                <a:gd name="T15" fmla="*/ 0 60000 65536"/>
                <a:gd name="T16" fmla="*/ 0 60000 65536"/>
                <a:gd name="T17" fmla="*/ 0 60000 65536"/>
                <a:gd name="T18" fmla="*/ 0 60000 65536"/>
                <a:gd name="T19" fmla="*/ 0 60000 65536"/>
                <a:gd name="T20" fmla="*/ 0 60000 65536"/>
                <a:gd name="T21" fmla="*/ 0 w 6"/>
                <a:gd name="T22" fmla="*/ 0 h 6"/>
                <a:gd name="T23" fmla="*/ 6 w 6"/>
                <a:gd name="T24" fmla="*/ 6 h 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6" h="6">
                  <a:moveTo>
                    <a:pt x="0" y="0"/>
                  </a:moveTo>
                  <a:lnTo>
                    <a:pt x="0" y="2"/>
                  </a:lnTo>
                  <a:lnTo>
                    <a:pt x="2" y="2"/>
                  </a:lnTo>
                  <a:lnTo>
                    <a:pt x="6" y="6"/>
                  </a:lnTo>
                  <a:lnTo>
                    <a:pt x="4" y="6"/>
                  </a:lnTo>
                  <a:lnTo>
                    <a:pt x="0" y="2"/>
                  </a:lnTo>
                  <a:lnTo>
                    <a:pt x="0" y="0"/>
                  </a:lnTo>
                  <a:close/>
                </a:path>
              </a:pathLst>
            </a:custGeom>
            <a:noFill/>
            <a:ln w="3175">
              <a:solidFill>
                <a:schemeClr val="bg1"/>
              </a:solidFill>
              <a:prstDash val="sysDot"/>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lang="de-DE" sz="2400">
                <a:solidFill>
                  <a:srgbClr val="000000"/>
                </a:solidFill>
                <a:cs typeface="Arial" charset="0"/>
              </a:endParaRPr>
            </a:p>
          </p:txBody>
        </p:sp>
        <p:sp>
          <p:nvSpPr>
            <p:cNvPr id="14926" name="Freeform 3009"/>
            <p:cNvSpPr>
              <a:spLocks/>
            </p:cNvSpPr>
            <p:nvPr/>
          </p:nvSpPr>
          <p:spPr bwMode="auto">
            <a:xfrm>
              <a:off x="6189174" y="2573676"/>
              <a:ext cx="2619" cy="0"/>
            </a:xfrm>
            <a:custGeom>
              <a:avLst/>
              <a:gdLst>
                <a:gd name="T0" fmla="*/ 2147483647 w 2"/>
                <a:gd name="T1" fmla="*/ 0 w 2"/>
                <a:gd name="T2" fmla="*/ 2147483647 w 2"/>
                <a:gd name="T3" fmla="*/ 0 60000 65536"/>
                <a:gd name="T4" fmla="*/ 0 60000 65536"/>
                <a:gd name="T5" fmla="*/ 0 60000 65536"/>
                <a:gd name="T6" fmla="*/ 0 w 2"/>
                <a:gd name="T7" fmla="*/ 2 w 2"/>
              </a:gdLst>
              <a:ahLst/>
              <a:cxnLst>
                <a:cxn ang="T3">
                  <a:pos x="T0" y="0"/>
                </a:cxn>
                <a:cxn ang="T4">
                  <a:pos x="T1" y="0"/>
                </a:cxn>
                <a:cxn ang="T5">
                  <a:pos x="T2" y="0"/>
                </a:cxn>
              </a:cxnLst>
              <a:rect l="T6" t="0" r="T7" b="0"/>
              <a:pathLst>
                <a:path w="2">
                  <a:moveTo>
                    <a:pt x="2" y="0"/>
                  </a:moveTo>
                  <a:lnTo>
                    <a:pt x="0" y="0"/>
                  </a:lnTo>
                  <a:lnTo>
                    <a:pt x="2" y="0"/>
                  </a:lnTo>
                  <a:close/>
                </a:path>
              </a:pathLst>
            </a:custGeom>
            <a:noFill/>
            <a:ln w="3175">
              <a:solidFill>
                <a:schemeClr val="bg1"/>
              </a:solidFill>
              <a:prstDash val="sysDot"/>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lang="de-DE" sz="2400">
                <a:solidFill>
                  <a:srgbClr val="000000"/>
                </a:solidFill>
                <a:cs typeface="Arial" charset="0"/>
              </a:endParaRPr>
            </a:p>
          </p:txBody>
        </p:sp>
        <p:sp>
          <p:nvSpPr>
            <p:cNvPr id="14927" name="Freeform 3010"/>
            <p:cNvSpPr>
              <a:spLocks/>
            </p:cNvSpPr>
            <p:nvPr/>
          </p:nvSpPr>
          <p:spPr bwMode="auto">
            <a:xfrm>
              <a:off x="6145965" y="2603791"/>
              <a:ext cx="2619" cy="3929"/>
            </a:xfrm>
            <a:custGeom>
              <a:avLst/>
              <a:gdLst>
                <a:gd name="T0" fmla="*/ 0 w 4"/>
                <a:gd name="T1" fmla="*/ 0 h 6"/>
                <a:gd name="T2" fmla="*/ 2147483647 w 4"/>
                <a:gd name="T3" fmla="*/ 2147483647 h 6"/>
                <a:gd name="T4" fmla="*/ 2147483647 w 4"/>
                <a:gd name="T5" fmla="*/ 2147483647 h 6"/>
                <a:gd name="T6" fmla="*/ 2147483647 w 4"/>
                <a:gd name="T7" fmla="*/ 2147483647 h 6"/>
                <a:gd name="T8" fmla="*/ 2147483647 w 4"/>
                <a:gd name="T9" fmla="*/ 2147483647 h 6"/>
                <a:gd name="T10" fmla="*/ 2147483647 w 4"/>
                <a:gd name="T11" fmla="*/ 2147483647 h 6"/>
                <a:gd name="T12" fmla="*/ 0 w 4"/>
                <a:gd name="T13" fmla="*/ 2147483647 h 6"/>
                <a:gd name="T14" fmla="*/ 0 w 4"/>
                <a:gd name="T15" fmla="*/ 2147483647 h 6"/>
                <a:gd name="T16" fmla="*/ 0 w 4"/>
                <a:gd name="T17" fmla="*/ 2147483647 h 6"/>
                <a:gd name="T18" fmla="*/ 2147483647 w 4"/>
                <a:gd name="T19" fmla="*/ 2147483647 h 6"/>
                <a:gd name="T20" fmla="*/ 0 w 4"/>
                <a:gd name="T21" fmla="*/ 2147483647 h 6"/>
                <a:gd name="T22" fmla="*/ 0 w 4"/>
                <a:gd name="T23" fmla="*/ 0 h 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4"/>
                <a:gd name="T37" fmla="*/ 0 h 6"/>
                <a:gd name="T38" fmla="*/ 4 w 4"/>
                <a:gd name="T39" fmla="*/ 6 h 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4" h="6">
                  <a:moveTo>
                    <a:pt x="0" y="0"/>
                  </a:moveTo>
                  <a:lnTo>
                    <a:pt x="2" y="2"/>
                  </a:lnTo>
                  <a:lnTo>
                    <a:pt x="2" y="4"/>
                  </a:lnTo>
                  <a:lnTo>
                    <a:pt x="4" y="4"/>
                  </a:lnTo>
                  <a:lnTo>
                    <a:pt x="4" y="6"/>
                  </a:lnTo>
                  <a:lnTo>
                    <a:pt x="2" y="6"/>
                  </a:lnTo>
                  <a:lnTo>
                    <a:pt x="0" y="6"/>
                  </a:lnTo>
                  <a:lnTo>
                    <a:pt x="0" y="4"/>
                  </a:lnTo>
                  <a:lnTo>
                    <a:pt x="0" y="2"/>
                  </a:lnTo>
                  <a:lnTo>
                    <a:pt x="2" y="2"/>
                  </a:lnTo>
                  <a:lnTo>
                    <a:pt x="0" y="2"/>
                  </a:lnTo>
                  <a:lnTo>
                    <a:pt x="0" y="0"/>
                  </a:lnTo>
                  <a:close/>
                </a:path>
              </a:pathLst>
            </a:custGeom>
            <a:noFill/>
            <a:ln w="3175">
              <a:solidFill>
                <a:schemeClr val="bg1"/>
              </a:solidFill>
              <a:prstDash val="sysDot"/>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lang="de-DE" sz="2400">
                <a:solidFill>
                  <a:srgbClr val="000000"/>
                </a:solidFill>
                <a:cs typeface="Arial" charset="0"/>
              </a:endParaRPr>
            </a:p>
          </p:txBody>
        </p:sp>
        <p:sp>
          <p:nvSpPr>
            <p:cNvPr id="14928" name="Freeform 3011"/>
            <p:cNvSpPr>
              <a:spLocks/>
            </p:cNvSpPr>
            <p:nvPr/>
          </p:nvSpPr>
          <p:spPr bwMode="auto">
            <a:xfrm>
              <a:off x="6147274" y="2603791"/>
              <a:ext cx="1310" cy="2619"/>
            </a:xfrm>
            <a:custGeom>
              <a:avLst/>
              <a:gdLst>
                <a:gd name="T0" fmla="*/ 2147483647 w 2"/>
                <a:gd name="T1" fmla="*/ 2147483647 h 4"/>
                <a:gd name="T2" fmla="*/ 2147483647 w 2"/>
                <a:gd name="T3" fmla="*/ 2147483647 h 4"/>
                <a:gd name="T4" fmla="*/ 0 w 2"/>
                <a:gd name="T5" fmla="*/ 2147483647 h 4"/>
                <a:gd name="T6" fmla="*/ 2147483647 w 2"/>
                <a:gd name="T7" fmla="*/ 2147483647 h 4"/>
                <a:gd name="T8" fmla="*/ 0 w 2"/>
                <a:gd name="T9" fmla="*/ 2147483647 h 4"/>
                <a:gd name="T10" fmla="*/ 2147483647 w 2"/>
                <a:gd name="T11" fmla="*/ 0 h 4"/>
                <a:gd name="T12" fmla="*/ 2147483647 w 2"/>
                <a:gd name="T13" fmla="*/ 2147483647 h 4"/>
                <a:gd name="T14" fmla="*/ 0 60000 65536"/>
                <a:gd name="T15" fmla="*/ 0 60000 65536"/>
                <a:gd name="T16" fmla="*/ 0 60000 65536"/>
                <a:gd name="T17" fmla="*/ 0 60000 65536"/>
                <a:gd name="T18" fmla="*/ 0 60000 65536"/>
                <a:gd name="T19" fmla="*/ 0 60000 65536"/>
                <a:gd name="T20" fmla="*/ 0 60000 65536"/>
                <a:gd name="T21" fmla="*/ 0 w 2"/>
                <a:gd name="T22" fmla="*/ 0 h 4"/>
                <a:gd name="T23" fmla="*/ 2 w 2"/>
                <a:gd name="T24" fmla="*/ 4 h 4"/>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2" h="4">
                  <a:moveTo>
                    <a:pt x="2" y="2"/>
                  </a:moveTo>
                  <a:lnTo>
                    <a:pt x="2" y="4"/>
                  </a:lnTo>
                  <a:lnTo>
                    <a:pt x="0" y="2"/>
                  </a:lnTo>
                  <a:lnTo>
                    <a:pt x="2" y="2"/>
                  </a:lnTo>
                  <a:lnTo>
                    <a:pt x="0" y="2"/>
                  </a:lnTo>
                  <a:lnTo>
                    <a:pt x="2" y="0"/>
                  </a:lnTo>
                  <a:lnTo>
                    <a:pt x="2" y="2"/>
                  </a:lnTo>
                  <a:close/>
                </a:path>
              </a:pathLst>
            </a:custGeom>
            <a:noFill/>
            <a:ln w="3175">
              <a:solidFill>
                <a:schemeClr val="bg1"/>
              </a:solidFill>
              <a:prstDash val="sysDot"/>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lang="de-DE" sz="2400">
                <a:solidFill>
                  <a:srgbClr val="000000"/>
                </a:solidFill>
                <a:cs typeface="Arial" charset="0"/>
              </a:endParaRPr>
            </a:p>
          </p:txBody>
        </p:sp>
        <p:sp>
          <p:nvSpPr>
            <p:cNvPr id="14929" name="Freeform 3012"/>
            <p:cNvSpPr>
              <a:spLocks/>
            </p:cNvSpPr>
            <p:nvPr/>
          </p:nvSpPr>
          <p:spPr bwMode="auto">
            <a:xfrm>
              <a:off x="6148584" y="2606411"/>
              <a:ext cx="2619" cy="2619"/>
            </a:xfrm>
            <a:custGeom>
              <a:avLst/>
              <a:gdLst>
                <a:gd name="T0" fmla="*/ 0 w 2"/>
                <a:gd name="T1" fmla="*/ 0 h 4"/>
                <a:gd name="T2" fmla="*/ 0 w 2"/>
                <a:gd name="T3" fmla="*/ 2147483647 h 4"/>
                <a:gd name="T4" fmla="*/ 2147483647 w 2"/>
                <a:gd name="T5" fmla="*/ 2147483647 h 4"/>
                <a:gd name="T6" fmla="*/ 0 w 2"/>
                <a:gd name="T7" fmla="*/ 2147483647 h 4"/>
                <a:gd name="T8" fmla="*/ 0 w 2"/>
                <a:gd name="T9" fmla="*/ 2147483647 h 4"/>
                <a:gd name="T10" fmla="*/ 0 w 2"/>
                <a:gd name="T11" fmla="*/ 0 h 4"/>
                <a:gd name="T12" fmla="*/ 0 60000 65536"/>
                <a:gd name="T13" fmla="*/ 0 60000 65536"/>
                <a:gd name="T14" fmla="*/ 0 60000 65536"/>
                <a:gd name="T15" fmla="*/ 0 60000 65536"/>
                <a:gd name="T16" fmla="*/ 0 60000 65536"/>
                <a:gd name="T17" fmla="*/ 0 60000 65536"/>
                <a:gd name="T18" fmla="*/ 0 w 2"/>
                <a:gd name="T19" fmla="*/ 0 h 4"/>
                <a:gd name="T20" fmla="*/ 2 w 2"/>
                <a:gd name="T21" fmla="*/ 4 h 4"/>
              </a:gdLst>
              <a:ahLst/>
              <a:cxnLst>
                <a:cxn ang="T12">
                  <a:pos x="T0" y="T1"/>
                </a:cxn>
                <a:cxn ang="T13">
                  <a:pos x="T2" y="T3"/>
                </a:cxn>
                <a:cxn ang="T14">
                  <a:pos x="T4" y="T5"/>
                </a:cxn>
                <a:cxn ang="T15">
                  <a:pos x="T6" y="T7"/>
                </a:cxn>
                <a:cxn ang="T16">
                  <a:pos x="T8" y="T9"/>
                </a:cxn>
                <a:cxn ang="T17">
                  <a:pos x="T10" y="T11"/>
                </a:cxn>
              </a:cxnLst>
              <a:rect l="T18" t="T19" r="T20" b="T21"/>
              <a:pathLst>
                <a:path w="2" h="4">
                  <a:moveTo>
                    <a:pt x="0" y="0"/>
                  </a:moveTo>
                  <a:lnTo>
                    <a:pt x="0" y="2"/>
                  </a:lnTo>
                  <a:lnTo>
                    <a:pt x="2" y="2"/>
                  </a:lnTo>
                  <a:lnTo>
                    <a:pt x="0" y="4"/>
                  </a:lnTo>
                  <a:lnTo>
                    <a:pt x="0" y="2"/>
                  </a:lnTo>
                  <a:lnTo>
                    <a:pt x="0" y="0"/>
                  </a:lnTo>
                  <a:close/>
                </a:path>
              </a:pathLst>
            </a:custGeom>
            <a:noFill/>
            <a:ln w="3175">
              <a:solidFill>
                <a:schemeClr val="bg1"/>
              </a:solidFill>
              <a:prstDash val="sysDot"/>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lang="de-DE" sz="2400">
                <a:solidFill>
                  <a:srgbClr val="000000"/>
                </a:solidFill>
                <a:cs typeface="Arial" charset="0"/>
              </a:endParaRPr>
            </a:p>
          </p:txBody>
        </p:sp>
        <p:sp>
          <p:nvSpPr>
            <p:cNvPr id="14930" name="Freeform 3013"/>
            <p:cNvSpPr>
              <a:spLocks/>
            </p:cNvSpPr>
            <p:nvPr/>
          </p:nvSpPr>
          <p:spPr bwMode="auto">
            <a:xfrm>
              <a:off x="6153821" y="2607719"/>
              <a:ext cx="0" cy="1310"/>
            </a:xfrm>
            <a:custGeom>
              <a:avLst/>
              <a:gdLst>
                <a:gd name="T0" fmla="*/ 0 w 2"/>
                <a:gd name="T1" fmla="*/ 0 h 2"/>
                <a:gd name="T2" fmla="*/ 0 w 2"/>
                <a:gd name="T3" fmla="*/ 2147483647 h 2"/>
                <a:gd name="T4" fmla="*/ 0 w 2"/>
                <a:gd name="T5" fmla="*/ 0 h 2"/>
                <a:gd name="T6" fmla="*/ 0 60000 65536"/>
                <a:gd name="T7" fmla="*/ 0 60000 65536"/>
                <a:gd name="T8" fmla="*/ 0 60000 65536"/>
                <a:gd name="T9" fmla="*/ 0 w 2"/>
                <a:gd name="T10" fmla="*/ 0 h 2"/>
                <a:gd name="T11" fmla="*/ 0 w 2"/>
                <a:gd name="T12" fmla="*/ 2 h 2"/>
              </a:gdLst>
              <a:ahLst/>
              <a:cxnLst>
                <a:cxn ang="T6">
                  <a:pos x="T0" y="T1"/>
                </a:cxn>
                <a:cxn ang="T7">
                  <a:pos x="T2" y="T3"/>
                </a:cxn>
                <a:cxn ang="T8">
                  <a:pos x="T4" y="T5"/>
                </a:cxn>
              </a:cxnLst>
              <a:rect l="T9" t="T10" r="T11" b="T12"/>
              <a:pathLst>
                <a:path w="2" h="2">
                  <a:moveTo>
                    <a:pt x="2" y="0"/>
                  </a:moveTo>
                  <a:lnTo>
                    <a:pt x="0" y="2"/>
                  </a:lnTo>
                  <a:lnTo>
                    <a:pt x="2" y="0"/>
                  </a:lnTo>
                  <a:close/>
                </a:path>
              </a:pathLst>
            </a:custGeom>
            <a:noFill/>
            <a:ln w="3175">
              <a:solidFill>
                <a:schemeClr val="bg1"/>
              </a:solidFill>
              <a:prstDash val="sysDot"/>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lang="de-DE" sz="2400">
                <a:solidFill>
                  <a:srgbClr val="000000"/>
                </a:solidFill>
                <a:cs typeface="Arial" charset="0"/>
              </a:endParaRPr>
            </a:p>
          </p:txBody>
        </p:sp>
        <p:sp>
          <p:nvSpPr>
            <p:cNvPr id="14931" name="Freeform 3014"/>
            <p:cNvSpPr>
              <a:spLocks/>
            </p:cNvSpPr>
            <p:nvPr/>
          </p:nvSpPr>
          <p:spPr bwMode="auto">
            <a:xfrm>
              <a:off x="6090971" y="2607719"/>
              <a:ext cx="5238" cy="6547"/>
            </a:xfrm>
            <a:custGeom>
              <a:avLst/>
              <a:gdLst>
                <a:gd name="T0" fmla="*/ 2147483647 w 6"/>
                <a:gd name="T1" fmla="*/ 0 h 8"/>
                <a:gd name="T2" fmla="*/ 2147483647 w 6"/>
                <a:gd name="T3" fmla="*/ 2147483647 h 8"/>
                <a:gd name="T4" fmla="*/ 2147483647 w 6"/>
                <a:gd name="T5" fmla="*/ 2147483647 h 8"/>
                <a:gd name="T6" fmla="*/ 2147483647 w 6"/>
                <a:gd name="T7" fmla="*/ 2147483647 h 8"/>
                <a:gd name="T8" fmla="*/ 2147483647 w 6"/>
                <a:gd name="T9" fmla="*/ 2147483647 h 8"/>
                <a:gd name="T10" fmla="*/ 2147483647 w 6"/>
                <a:gd name="T11" fmla="*/ 2147483647 h 8"/>
                <a:gd name="T12" fmla="*/ 2147483647 w 6"/>
                <a:gd name="T13" fmla="*/ 2147483647 h 8"/>
                <a:gd name="T14" fmla="*/ 2147483647 w 6"/>
                <a:gd name="T15" fmla="*/ 2147483647 h 8"/>
                <a:gd name="T16" fmla="*/ 0 w 6"/>
                <a:gd name="T17" fmla="*/ 2147483647 h 8"/>
                <a:gd name="T18" fmla="*/ 0 w 6"/>
                <a:gd name="T19" fmla="*/ 2147483647 h 8"/>
                <a:gd name="T20" fmla="*/ 2147483647 w 6"/>
                <a:gd name="T21" fmla="*/ 0 h 8"/>
                <a:gd name="T22" fmla="*/ 2147483647 w 6"/>
                <a:gd name="T23" fmla="*/ 0 h 8"/>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6"/>
                <a:gd name="T37" fmla="*/ 0 h 8"/>
                <a:gd name="T38" fmla="*/ 6 w 6"/>
                <a:gd name="T39" fmla="*/ 8 h 8"/>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6" h="8">
                  <a:moveTo>
                    <a:pt x="4" y="0"/>
                  </a:moveTo>
                  <a:lnTo>
                    <a:pt x="4" y="2"/>
                  </a:lnTo>
                  <a:lnTo>
                    <a:pt x="6" y="2"/>
                  </a:lnTo>
                  <a:lnTo>
                    <a:pt x="6" y="4"/>
                  </a:lnTo>
                  <a:lnTo>
                    <a:pt x="6" y="6"/>
                  </a:lnTo>
                  <a:lnTo>
                    <a:pt x="4" y="8"/>
                  </a:lnTo>
                  <a:lnTo>
                    <a:pt x="2" y="6"/>
                  </a:lnTo>
                  <a:lnTo>
                    <a:pt x="2" y="4"/>
                  </a:lnTo>
                  <a:lnTo>
                    <a:pt x="0" y="4"/>
                  </a:lnTo>
                  <a:lnTo>
                    <a:pt x="0" y="2"/>
                  </a:lnTo>
                  <a:lnTo>
                    <a:pt x="2" y="0"/>
                  </a:lnTo>
                  <a:lnTo>
                    <a:pt x="4" y="0"/>
                  </a:lnTo>
                  <a:close/>
                </a:path>
              </a:pathLst>
            </a:custGeom>
            <a:noFill/>
            <a:ln w="3175">
              <a:solidFill>
                <a:schemeClr val="bg1"/>
              </a:solidFill>
              <a:prstDash val="sysDot"/>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lang="de-DE" sz="2400">
                <a:solidFill>
                  <a:srgbClr val="000000"/>
                </a:solidFill>
                <a:cs typeface="Arial" charset="0"/>
              </a:endParaRPr>
            </a:p>
          </p:txBody>
        </p:sp>
        <p:sp>
          <p:nvSpPr>
            <p:cNvPr id="14932" name="Freeform 3015"/>
            <p:cNvSpPr>
              <a:spLocks/>
            </p:cNvSpPr>
            <p:nvPr/>
          </p:nvSpPr>
          <p:spPr bwMode="auto">
            <a:xfrm>
              <a:off x="6142036" y="2611647"/>
              <a:ext cx="5238" cy="1310"/>
            </a:xfrm>
            <a:custGeom>
              <a:avLst/>
              <a:gdLst>
                <a:gd name="T0" fmla="*/ 0 w 6"/>
                <a:gd name="T1" fmla="*/ 0 h 2"/>
                <a:gd name="T2" fmla="*/ 2147483647 w 6"/>
                <a:gd name="T3" fmla="*/ 0 h 2"/>
                <a:gd name="T4" fmla="*/ 2147483647 w 6"/>
                <a:gd name="T5" fmla="*/ 0 h 2"/>
                <a:gd name="T6" fmla="*/ 2147483647 w 6"/>
                <a:gd name="T7" fmla="*/ 0 h 2"/>
                <a:gd name="T8" fmla="*/ 2147483647 w 6"/>
                <a:gd name="T9" fmla="*/ 2147483647 h 2"/>
                <a:gd name="T10" fmla="*/ 2147483647 w 6"/>
                <a:gd name="T11" fmla="*/ 2147483647 h 2"/>
                <a:gd name="T12" fmla="*/ 2147483647 w 6"/>
                <a:gd name="T13" fmla="*/ 0 h 2"/>
                <a:gd name="T14" fmla="*/ 2147483647 w 6"/>
                <a:gd name="T15" fmla="*/ 0 h 2"/>
                <a:gd name="T16" fmla="*/ 0 w 6"/>
                <a:gd name="T17" fmla="*/ 0 h 2"/>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6"/>
                <a:gd name="T28" fmla="*/ 0 h 2"/>
                <a:gd name="T29" fmla="*/ 6 w 6"/>
                <a:gd name="T30" fmla="*/ 2 h 2"/>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6" h="2">
                  <a:moveTo>
                    <a:pt x="0" y="0"/>
                  </a:moveTo>
                  <a:lnTo>
                    <a:pt x="2" y="0"/>
                  </a:lnTo>
                  <a:lnTo>
                    <a:pt x="4" y="0"/>
                  </a:lnTo>
                  <a:lnTo>
                    <a:pt x="6" y="0"/>
                  </a:lnTo>
                  <a:lnTo>
                    <a:pt x="6" y="2"/>
                  </a:lnTo>
                  <a:lnTo>
                    <a:pt x="4" y="2"/>
                  </a:lnTo>
                  <a:lnTo>
                    <a:pt x="4" y="0"/>
                  </a:lnTo>
                  <a:lnTo>
                    <a:pt x="2" y="0"/>
                  </a:lnTo>
                  <a:lnTo>
                    <a:pt x="0" y="0"/>
                  </a:lnTo>
                  <a:close/>
                </a:path>
              </a:pathLst>
            </a:custGeom>
            <a:noFill/>
            <a:ln w="3175">
              <a:solidFill>
                <a:schemeClr val="bg1"/>
              </a:solidFill>
              <a:prstDash val="sysDot"/>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lang="de-DE" sz="2400">
                <a:solidFill>
                  <a:srgbClr val="000000"/>
                </a:solidFill>
                <a:cs typeface="Arial" charset="0"/>
              </a:endParaRPr>
            </a:p>
          </p:txBody>
        </p:sp>
        <p:sp>
          <p:nvSpPr>
            <p:cNvPr id="14933" name="Freeform 3016"/>
            <p:cNvSpPr>
              <a:spLocks/>
            </p:cNvSpPr>
            <p:nvPr/>
          </p:nvSpPr>
          <p:spPr bwMode="auto">
            <a:xfrm>
              <a:off x="6143346" y="2611647"/>
              <a:ext cx="2619" cy="1310"/>
            </a:xfrm>
            <a:custGeom>
              <a:avLst/>
              <a:gdLst>
                <a:gd name="T0" fmla="*/ 0 w 2"/>
                <a:gd name="T1" fmla="*/ 0 h 1588"/>
                <a:gd name="T2" fmla="*/ 2147483647 w 2"/>
                <a:gd name="T3" fmla="*/ 0 h 1588"/>
                <a:gd name="T4" fmla="*/ 0 w 2"/>
                <a:gd name="T5" fmla="*/ 0 h 1588"/>
                <a:gd name="T6" fmla="*/ 0 60000 65536"/>
                <a:gd name="T7" fmla="*/ 0 60000 65536"/>
                <a:gd name="T8" fmla="*/ 0 60000 65536"/>
                <a:gd name="T9" fmla="*/ 0 w 2"/>
                <a:gd name="T10" fmla="*/ 0 h 1588"/>
                <a:gd name="T11" fmla="*/ 2 w 2"/>
                <a:gd name="T12" fmla="*/ 1588 h 1588"/>
              </a:gdLst>
              <a:ahLst/>
              <a:cxnLst>
                <a:cxn ang="T6">
                  <a:pos x="T0" y="T1"/>
                </a:cxn>
                <a:cxn ang="T7">
                  <a:pos x="T2" y="T3"/>
                </a:cxn>
                <a:cxn ang="T8">
                  <a:pos x="T4" y="T5"/>
                </a:cxn>
              </a:cxnLst>
              <a:rect l="T9" t="T10" r="T11" b="T12"/>
              <a:pathLst>
                <a:path w="2" h="1588">
                  <a:moveTo>
                    <a:pt x="0" y="0"/>
                  </a:moveTo>
                  <a:lnTo>
                    <a:pt x="2" y="0"/>
                  </a:lnTo>
                  <a:lnTo>
                    <a:pt x="0" y="0"/>
                  </a:lnTo>
                  <a:close/>
                </a:path>
              </a:pathLst>
            </a:custGeom>
            <a:noFill/>
            <a:ln w="3175">
              <a:solidFill>
                <a:schemeClr val="bg1"/>
              </a:solidFill>
              <a:prstDash val="sysDot"/>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lang="de-DE" sz="2400">
                <a:solidFill>
                  <a:srgbClr val="000000"/>
                </a:solidFill>
                <a:cs typeface="Arial" charset="0"/>
              </a:endParaRPr>
            </a:p>
          </p:txBody>
        </p:sp>
        <p:sp>
          <p:nvSpPr>
            <p:cNvPr id="14934" name="Freeform 3017"/>
            <p:cNvSpPr>
              <a:spLocks/>
            </p:cNvSpPr>
            <p:nvPr/>
          </p:nvSpPr>
          <p:spPr bwMode="auto">
            <a:xfrm>
              <a:off x="6139418" y="2618195"/>
              <a:ext cx="3929" cy="1310"/>
            </a:xfrm>
            <a:custGeom>
              <a:avLst/>
              <a:gdLst>
                <a:gd name="T0" fmla="*/ 2147483647 w 4"/>
                <a:gd name="T1" fmla="*/ 0 h 1588"/>
                <a:gd name="T2" fmla="*/ 2147483647 w 4"/>
                <a:gd name="T3" fmla="*/ 0 h 1588"/>
                <a:gd name="T4" fmla="*/ 2147483647 w 4"/>
                <a:gd name="T5" fmla="*/ 0 h 1588"/>
                <a:gd name="T6" fmla="*/ 0 w 4"/>
                <a:gd name="T7" fmla="*/ 0 h 1588"/>
                <a:gd name="T8" fmla="*/ 2147483647 w 4"/>
                <a:gd name="T9" fmla="*/ 0 h 1588"/>
                <a:gd name="T10" fmla="*/ 0 60000 65536"/>
                <a:gd name="T11" fmla="*/ 0 60000 65536"/>
                <a:gd name="T12" fmla="*/ 0 60000 65536"/>
                <a:gd name="T13" fmla="*/ 0 60000 65536"/>
                <a:gd name="T14" fmla="*/ 0 60000 65536"/>
                <a:gd name="T15" fmla="*/ 0 w 4"/>
                <a:gd name="T16" fmla="*/ 0 h 1588"/>
                <a:gd name="T17" fmla="*/ 4 w 4"/>
                <a:gd name="T18" fmla="*/ 1588 h 1588"/>
              </a:gdLst>
              <a:ahLst/>
              <a:cxnLst>
                <a:cxn ang="T10">
                  <a:pos x="T0" y="T1"/>
                </a:cxn>
                <a:cxn ang="T11">
                  <a:pos x="T2" y="T3"/>
                </a:cxn>
                <a:cxn ang="T12">
                  <a:pos x="T4" y="T5"/>
                </a:cxn>
                <a:cxn ang="T13">
                  <a:pos x="T6" y="T7"/>
                </a:cxn>
                <a:cxn ang="T14">
                  <a:pos x="T8" y="T9"/>
                </a:cxn>
              </a:cxnLst>
              <a:rect l="T15" t="T16" r="T17" b="T18"/>
              <a:pathLst>
                <a:path w="4" h="1588">
                  <a:moveTo>
                    <a:pt x="2" y="0"/>
                  </a:moveTo>
                  <a:lnTo>
                    <a:pt x="2" y="0"/>
                  </a:lnTo>
                  <a:lnTo>
                    <a:pt x="4" y="0"/>
                  </a:lnTo>
                  <a:lnTo>
                    <a:pt x="0" y="0"/>
                  </a:lnTo>
                  <a:lnTo>
                    <a:pt x="2" y="0"/>
                  </a:lnTo>
                  <a:close/>
                </a:path>
              </a:pathLst>
            </a:custGeom>
            <a:noFill/>
            <a:ln w="3175">
              <a:solidFill>
                <a:schemeClr val="bg1"/>
              </a:solidFill>
              <a:prstDash val="sysDot"/>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lang="de-DE" sz="2400">
                <a:solidFill>
                  <a:srgbClr val="000000"/>
                </a:solidFill>
                <a:cs typeface="Arial" charset="0"/>
              </a:endParaRPr>
            </a:p>
          </p:txBody>
        </p:sp>
        <p:sp>
          <p:nvSpPr>
            <p:cNvPr id="14935" name="Freeform 3018"/>
            <p:cNvSpPr>
              <a:spLocks/>
            </p:cNvSpPr>
            <p:nvPr/>
          </p:nvSpPr>
          <p:spPr bwMode="auto">
            <a:xfrm>
              <a:off x="6134180" y="2619504"/>
              <a:ext cx="3929" cy="5238"/>
            </a:xfrm>
            <a:custGeom>
              <a:avLst/>
              <a:gdLst>
                <a:gd name="T0" fmla="*/ 0 w 4"/>
                <a:gd name="T1" fmla="*/ 0 h 6"/>
                <a:gd name="T2" fmla="*/ 2147483647 w 4"/>
                <a:gd name="T3" fmla="*/ 2147483647 h 6"/>
                <a:gd name="T4" fmla="*/ 2147483647 w 4"/>
                <a:gd name="T5" fmla="*/ 2147483647 h 6"/>
                <a:gd name="T6" fmla="*/ 2147483647 w 4"/>
                <a:gd name="T7" fmla="*/ 2147483647 h 6"/>
                <a:gd name="T8" fmla="*/ 2147483647 w 4"/>
                <a:gd name="T9" fmla="*/ 2147483647 h 6"/>
                <a:gd name="T10" fmla="*/ 2147483647 w 4"/>
                <a:gd name="T11" fmla="*/ 2147483647 h 6"/>
                <a:gd name="T12" fmla="*/ 2147483647 w 4"/>
                <a:gd name="T13" fmla="*/ 2147483647 h 6"/>
                <a:gd name="T14" fmla="*/ 0 w 4"/>
                <a:gd name="T15" fmla="*/ 2147483647 h 6"/>
                <a:gd name="T16" fmla="*/ 0 w 4"/>
                <a:gd name="T17" fmla="*/ 0 h 6"/>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4"/>
                <a:gd name="T28" fmla="*/ 0 h 6"/>
                <a:gd name="T29" fmla="*/ 4 w 4"/>
                <a:gd name="T30" fmla="*/ 6 h 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4" h="6">
                  <a:moveTo>
                    <a:pt x="0" y="0"/>
                  </a:moveTo>
                  <a:lnTo>
                    <a:pt x="2" y="2"/>
                  </a:lnTo>
                  <a:lnTo>
                    <a:pt x="2" y="4"/>
                  </a:lnTo>
                  <a:lnTo>
                    <a:pt x="4" y="4"/>
                  </a:lnTo>
                  <a:lnTo>
                    <a:pt x="4" y="6"/>
                  </a:lnTo>
                  <a:lnTo>
                    <a:pt x="2" y="6"/>
                  </a:lnTo>
                  <a:lnTo>
                    <a:pt x="2" y="4"/>
                  </a:lnTo>
                  <a:lnTo>
                    <a:pt x="0" y="2"/>
                  </a:lnTo>
                  <a:lnTo>
                    <a:pt x="0" y="0"/>
                  </a:lnTo>
                  <a:close/>
                </a:path>
              </a:pathLst>
            </a:custGeom>
            <a:noFill/>
            <a:ln w="3175">
              <a:solidFill>
                <a:schemeClr val="bg1"/>
              </a:solidFill>
              <a:prstDash val="sysDot"/>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lang="de-DE" sz="2400">
                <a:solidFill>
                  <a:srgbClr val="000000"/>
                </a:solidFill>
                <a:cs typeface="Arial" charset="0"/>
              </a:endParaRPr>
            </a:p>
          </p:txBody>
        </p:sp>
        <p:sp>
          <p:nvSpPr>
            <p:cNvPr id="14936" name="Freeform 3019"/>
            <p:cNvSpPr>
              <a:spLocks/>
            </p:cNvSpPr>
            <p:nvPr/>
          </p:nvSpPr>
          <p:spPr bwMode="auto">
            <a:xfrm>
              <a:off x="5994076" y="2372031"/>
              <a:ext cx="159745" cy="167602"/>
            </a:xfrm>
            <a:custGeom>
              <a:avLst/>
              <a:gdLst>
                <a:gd name="T0" fmla="*/ 2147483647 w 172"/>
                <a:gd name="T1" fmla="*/ 2147483647 h 202"/>
                <a:gd name="T2" fmla="*/ 2147483647 w 172"/>
                <a:gd name="T3" fmla="*/ 2147483647 h 202"/>
                <a:gd name="T4" fmla="*/ 2147483647 w 172"/>
                <a:gd name="T5" fmla="*/ 2147483647 h 202"/>
                <a:gd name="T6" fmla="*/ 2147483647 w 172"/>
                <a:gd name="T7" fmla="*/ 2147483647 h 202"/>
                <a:gd name="T8" fmla="*/ 2147483647 w 172"/>
                <a:gd name="T9" fmla="*/ 2147483647 h 202"/>
                <a:gd name="T10" fmla="*/ 2147483647 w 172"/>
                <a:gd name="T11" fmla="*/ 2147483647 h 202"/>
                <a:gd name="T12" fmla="*/ 2147483647 w 172"/>
                <a:gd name="T13" fmla="*/ 2147483647 h 202"/>
                <a:gd name="T14" fmla="*/ 2147483647 w 172"/>
                <a:gd name="T15" fmla="*/ 2147483647 h 202"/>
                <a:gd name="T16" fmla="*/ 2147483647 w 172"/>
                <a:gd name="T17" fmla="*/ 2147483647 h 202"/>
                <a:gd name="T18" fmla="*/ 2147483647 w 172"/>
                <a:gd name="T19" fmla="*/ 2147483647 h 202"/>
                <a:gd name="T20" fmla="*/ 2147483647 w 172"/>
                <a:gd name="T21" fmla="*/ 2147483647 h 202"/>
                <a:gd name="T22" fmla="*/ 2147483647 w 172"/>
                <a:gd name="T23" fmla="*/ 2147483647 h 202"/>
                <a:gd name="T24" fmla="*/ 2147483647 w 172"/>
                <a:gd name="T25" fmla="*/ 2147483647 h 202"/>
                <a:gd name="T26" fmla="*/ 0 w 172"/>
                <a:gd name="T27" fmla="*/ 2147483647 h 202"/>
                <a:gd name="T28" fmla="*/ 2147483647 w 172"/>
                <a:gd name="T29" fmla="*/ 2147483647 h 202"/>
                <a:gd name="T30" fmla="*/ 2147483647 w 172"/>
                <a:gd name="T31" fmla="*/ 2147483647 h 202"/>
                <a:gd name="T32" fmla="*/ 2147483647 w 172"/>
                <a:gd name="T33" fmla="*/ 2147483647 h 202"/>
                <a:gd name="T34" fmla="*/ 2147483647 w 172"/>
                <a:gd name="T35" fmla="*/ 2147483647 h 202"/>
                <a:gd name="T36" fmla="*/ 2147483647 w 172"/>
                <a:gd name="T37" fmla="*/ 2147483647 h 202"/>
                <a:gd name="T38" fmla="*/ 2147483647 w 172"/>
                <a:gd name="T39" fmla="*/ 2147483647 h 202"/>
                <a:gd name="T40" fmla="*/ 2147483647 w 172"/>
                <a:gd name="T41" fmla="*/ 2147483647 h 202"/>
                <a:gd name="T42" fmla="*/ 2147483647 w 172"/>
                <a:gd name="T43" fmla="*/ 2147483647 h 202"/>
                <a:gd name="T44" fmla="*/ 2147483647 w 172"/>
                <a:gd name="T45" fmla="*/ 2147483647 h 202"/>
                <a:gd name="T46" fmla="*/ 2147483647 w 172"/>
                <a:gd name="T47" fmla="*/ 2147483647 h 202"/>
                <a:gd name="T48" fmla="*/ 2147483647 w 172"/>
                <a:gd name="T49" fmla="*/ 2147483647 h 202"/>
                <a:gd name="T50" fmla="*/ 2147483647 w 172"/>
                <a:gd name="T51" fmla="*/ 2147483647 h 202"/>
                <a:gd name="T52" fmla="*/ 2147483647 w 172"/>
                <a:gd name="T53" fmla="*/ 2147483647 h 202"/>
                <a:gd name="T54" fmla="*/ 2147483647 w 172"/>
                <a:gd name="T55" fmla="*/ 2147483647 h 202"/>
                <a:gd name="T56" fmla="*/ 2147483647 w 172"/>
                <a:gd name="T57" fmla="*/ 2147483647 h 202"/>
                <a:gd name="T58" fmla="*/ 2147483647 w 172"/>
                <a:gd name="T59" fmla="*/ 2147483647 h 202"/>
                <a:gd name="T60" fmla="*/ 2147483647 w 172"/>
                <a:gd name="T61" fmla="*/ 2147483647 h 202"/>
                <a:gd name="T62" fmla="*/ 2147483647 w 172"/>
                <a:gd name="T63" fmla="*/ 2147483647 h 202"/>
                <a:gd name="T64" fmla="*/ 2147483647 w 172"/>
                <a:gd name="T65" fmla="*/ 2147483647 h 202"/>
                <a:gd name="T66" fmla="*/ 2147483647 w 172"/>
                <a:gd name="T67" fmla="*/ 2147483647 h 202"/>
                <a:gd name="T68" fmla="*/ 2147483647 w 172"/>
                <a:gd name="T69" fmla="*/ 2147483647 h 202"/>
                <a:gd name="T70" fmla="*/ 2147483647 w 172"/>
                <a:gd name="T71" fmla="*/ 2147483647 h 202"/>
                <a:gd name="T72" fmla="*/ 2147483647 w 172"/>
                <a:gd name="T73" fmla="*/ 2147483647 h 202"/>
                <a:gd name="T74" fmla="*/ 2147483647 w 172"/>
                <a:gd name="T75" fmla="*/ 2147483647 h 202"/>
                <a:gd name="T76" fmla="*/ 2147483647 w 172"/>
                <a:gd name="T77" fmla="*/ 2147483647 h 202"/>
                <a:gd name="T78" fmla="*/ 2147483647 w 172"/>
                <a:gd name="T79" fmla="*/ 2147483647 h 202"/>
                <a:gd name="T80" fmla="*/ 2147483647 w 172"/>
                <a:gd name="T81" fmla="*/ 2147483647 h 202"/>
                <a:gd name="T82" fmla="*/ 2147483647 w 172"/>
                <a:gd name="T83" fmla="*/ 2147483647 h 202"/>
                <a:gd name="T84" fmla="*/ 2147483647 w 172"/>
                <a:gd name="T85" fmla="*/ 2147483647 h 202"/>
                <a:gd name="T86" fmla="*/ 2147483647 w 172"/>
                <a:gd name="T87" fmla="*/ 2147483647 h 202"/>
                <a:gd name="T88" fmla="*/ 2147483647 w 172"/>
                <a:gd name="T89" fmla="*/ 2147483647 h 202"/>
                <a:gd name="T90" fmla="*/ 2147483647 w 172"/>
                <a:gd name="T91" fmla="*/ 2147483647 h 202"/>
                <a:gd name="T92" fmla="*/ 2147483647 w 172"/>
                <a:gd name="T93" fmla="*/ 2147483647 h 202"/>
                <a:gd name="T94" fmla="*/ 2147483647 w 172"/>
                <a:gd name="T95" fmla="*/ 2147483647 h 202"/>
                <a:gd name="T96" fmla="*/ 2147483647 w 172"/>
                <a:gd name="T97" fmla="*/ 2147483647 h 202"/>
                <a:gd name="T98" fmla="*/ 2147483647 w 172"/>
                <a:gd name="T99" fmla="*/ 2147483647 h 202"/>
                <a:gd name="T100" fmla="*/ 2147483647 w 172"/>
                <a:gd name="T101" fmla="*/ 2147483647 h 202"/>
                <a:gd name="T102" fmla="*/ 2147483647 w 172"/>
                <a:gd name="T103" fmla="*/ 2147483647 h 202"/>
                <a:gd name="T104" fmla="*/ 2147483647 w 172"/>
                <a:gd name="T105" fmla="*/ 2147483647 h 202"/>
                <a:gd name="T106" fmla="*/ 2147483647 w 172"/>
                <a:gd name="T107" fmla="*/ 2147483647 h 202"/>
                <a:gd name="T108" fmla="*/ 2147483647 w 172"/>
                <a:gd name="T109" fmla="*/ 2147483647 h 202"/>
                <a:gd name="T110" fmla="*/ 2147483647 w 172"/>
                <a:gd name="T111" fmla="*/ 2147483647 h 202"/>
                <a:gd name="T112" fmla="*/ 2147483647 w 172"/>
                <a:gd name="T113" fmla="*/ 2147483647 h 202"/>
                <a:gd name="T114" fmla="*/ 2147483647 w 172"/>
                <a:gd name="T115" fmla="*/ 2147483647 h 202"/>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w 172"/>
                <a:gd name="T175" fmla="*/ 0 h 202"/>
                <a:gd name="T176" fmla="*/ 172 w 172"/>
                <a:gd name="T177" fmla="*/ 202 h 202"/>
              </a:gdLst>
              <a:ahLst/>
              <a:cxnLst>
                <a:cxn ang="T116">
                  <a:pos x="T0" y="T1"/>
                </a:cxn>
                <a:cxn ang="T117">
                  <a:pos x="T2" y="T3"/>
                </a:cxn>
                <a:cxn ang="T118">
                  <a:pos x="T4" y="T5"/>
                </a:cxn>
                <a:cxn ang="T119">
                  <a:pos x="T6" y="T7"/>
                </a:cxn>
                <a:cxn ang="T120">
                  <a:pos x="T8" y="T9"/>
                </a:cxn>
                <a:cxn ang="T121">
                  <a:pos x="T10" y="T11"/>
                </a:cxn>
                <a:cxn ang="T122">
                  <a:pos x="T12" y="T13"/>
                </a:cxn>
                <a:cxn ang="T123">
                  <a:pos x="T14" y="T15"/>
                </a:cxn>
                <a:cxn ang="T124">
                  <a:pos x="T16" y="T17"/>
                </a:cxn>
                <a:cxn ang="T125">
                  <a:pos x="T18" y="T19"/>
                </a:cxn>
                <a:cxn ang="T126">
                  <a:pos x="T20" y="T21"/>
                </a:cxn>
                <a:cxn ang="T127">
                  <a:pos x="T22" y="T23"/>
                </a:cxn>
                <a:cxn ang="T128">
                  <a:pos x="T24" y="T25"/>
                </a:cxn>
                <a:cxn ang="T129">
                  <a:pos x="T26" y="T27"/>
                </a:cxn>
                <a:cxn ang="T130">
                  <a:pos x="T28" y="T29"/>
                </a:cxn>
                <a:cxn ang="T131">
                  <a:pos x="T30" y="T31"/>
                </a:cxn>
                <a:cxn ang="T132">
                  <a:pos x="T32" y="T33"/>
                </a:cxn>
                <a:cxn ang="T133">
                  <a:pos x="T34" y="T35"/>
                </a:cxn>
                <a:cxn ang="T134">
                  <a:pos x="T36" y="T37"/>
                </a:cxn>
                <a:cxn ang="T135">
                  <a:pos x="T38" y="T39"/>
                </a:cxn>
                <a:cxn ang="T136">
                  <a:pos x="T40" y="T41"/>
                </a:cxn>
                <a:cxn ang="T137">
                  <a:pos x="T42" y="T43"/>
                </a:cxn>
                <a:cxn ang="T138">
                  <a:pos x="T44" y="T45"/>
                </a:cxn>
                <a:cxn ang="T139">
                  <a:pos x="T46" y="T47"/>
                </a:cxn>
                <a:cxn ang="T140">
                  <a:pos x="T48" y="T49"/>
                </a:cxn>
                <a:cxn ang="T141">
                  <a:pos x="T50" y="T51"/>
                </a:cxn>
                <a:cxn ang="T142">
                  <a:pos x="T52" y="T53"/>
                </a:cxn>
                <a:cxn ang="T143">
                  <a:pos x="T54" y="T55"/>
                </a:cxn>
                <a:cxn ang="T144">
                  <a:pos x="T56" y="T57"/>
                </a:cxn>
                <a:cxn ang="T145">
                  <a:pos x="T58" y="T59"/>
                </a:cxn>
                <a:cxn ang="T146">
                  <a:pos x="T60" y="T61"/>
                </a:cxn>
                <a:cxn ang="T147">
                  <a:pos x="T62" y="T63"/>
                </a:cxn>
                <a:cxn ang="T148">
                  <a:pos x="T64" y="T65"/>
                </a:cxn>
                <a:cxn ang="T149">
                  <a:pos x="T66" y="T67"/>
                </a:cxn>
                <a:cxn ang="T150">
                  <a:pos x="T68" y="T69"/>
                </a:cxn>
                <a:cxn ang="T151">
                  <a:pos x="T70" y="T71"/>
                </a:cxn>
                <a:cxn ang="T152">
                  <a:pos x="T72" y="T73"/>
                </a:cxn>
                <a:cxn ang="T153">
                  <a:pos x="T74" y="T75"/>
                </a:cxn>
                <a:cxn ang="T154">
                  <a:pos x="T76" y="T77"/>
                </a:cxn>
                <a:cxn ang="T155">
                  <a:pos x="T78" y="T79"/>
                </a:cxn>
                <a:cxn ang="T156">
                  <a:pos x="T80" y="T81"/>
                </a:cxn>
                <a:cxn ang="T157">
                  <a:pos x="T82" y="T83"/>
                </a:cxn>
                <a:cxn ang="T158">
                  <a:pos x="T84" y="T85"/>
                </a:cxn>
                <a:cxn ang="T159">
                  <a:pos x="T86" y="T87"/>
                </a:cxn>
                <a:cxn ang="T160">
                  <a:pos x="T88" y="T89"/>
                </a:cxn>
                <a:cxn ang="T161">
                  <a:pos x="T90" y="T91"/>
                </a:cxn>
                <a:cxn ang="T162">
                  <a:pos x="T92" y="T93"/>
                </a:cxn>
                <a:cxn ang="T163">
                  <a:pos x="T94" y="T95"/>
                </a:cxn>
                <a:cxn ang="T164">
                  <a:pos x="T96" y="T97"/>
                </a:cxn>
                <a:cxn ang="T165">
                  <a:pos x="T98" y="T99"/>
                </a:cxn>
                <a:cxn ang="T166">
                  <a:pos x="T100" y="T101"/>
                </a:cxn>
                <a:cxn ang="T167">
                  <a:pos x="T102" y="T103"/>
                </a:cxn>
                <a:cxn ang="T168">
                  <a:pos x="T104" y="T105"/>
                </a:cxn>
                <a:cxn ang="T169">
                  <a:pos x="T106" y="T107"/>
                </a:cxn>
                <a:cxn ang="T170">
                  <a:pos x="T108" y="T109"/>
                </a:cxn>
                <a:cxn ang="T171">
                  <a:pos x="T110" y="T111"/>
                </a:cxn>
                <a:cxn ang="T172">
                  <a:pos x="T112" y="T113"/>
                </a:cxn>
                <a:cxn ang="T173">
                  <a:pos x="T114" y="T115"/>
                </a:cxn>
              </a:cxnLst>
              <a:rect l="T174" t="T175" r="T176" b="T177"/>
              <a:pathLst>
                <a:path w="172" h="202">
                  <a:moveTo>
                    <a:pt x="94" y="108"/>
                  </a:moveTo>
                  <a:lnTo>
                    <a:pt x="92" y="106"/>
                  </a:lnTo>
                  <a:lnTo>
                    <a:pt x="90" y="104"/>
                  </a:lnTo>
                  <a:lnTo>
                    <a:pt x="88" y="102"/>
                  </a:lnTo>
                  <a:lnTo>
                    <a:pt x="86" y="100"/>
                  </a:lnTo>
                  <a:lnTo>
                    <a:pt x="84" y="100"/>
                  </a:lnTo>
                  <a:lnTo>
                    <a:pt x="82" y="100"/>
                  </a:lnTo>
                  <a:lnTo>
                    <a:pt x="78" y="98"/>
                  </a:lnTo>
                  <a:lnTo>
                    <a:pt x="76" y="98"/>
                  </a:lnTo>
                  <a:lnTo>
                    <a:pt x="74" y="96"/>
                  </a:lnTo>
                  <a:lnTo>
                    <a:pt x="72" y="96"/>
                  </a:lnTo>
                  <a:lnTo>
                    <a:pt x="72" y="98"/>
                  </a:lnTo>
                  <a:lnTo>
                    <a:pt x="70" y="98"/>
                  </a:lnTo>
                  <a:lnTo>
                    <a:pt x="70" y="100"/>
                  </a:lnTo>
                  <a:lnTo>
                    <a:pt x="68" y="104"/>
                  </a:lnTo>
                  <a:lnTo>
                    <a:pt x="68" y="106"/>
                  </a:lnTo>
                  <a:lnTo>
                    <a:pt x="66" y="106"/>
                  </a:lnTo>
                  <a:lnTo>
                    <a:pt x="64" y="106"/>
                  </a:lnTo>
                  <a:lnTo>
                    <a:pt x="62" y="108"/>
                  </a:lnTo>
                  <a:lnTo>
                    <a:pt x="60" y="110"/>
                  </a:lnTo>
                  <a:lnTo>
                    <a:pt x="58" y="108"/>
                  </a:lnTo>
                  <a:lnTo>
                    <a:pt x="58" y="106"/>
                  </a:lnTo>
                  <a:lnTo>
                    <a:pt x="56" y="106"/>
                  </a:lnTo>
                  <a:lnTo>
                    <a:pt x="54" y="106"/>
                  </a:lnTo>
                  <a:lnTo>
                    <a:pt x="52" y="106"/>
                  </a:lnTo>
                  <a:lnTo>
                    <a:pt x="52" y="104"/>
                  </a:lnTo>
                  <a:lnTo>
                    <a:pt x="50" y="102"/>
                  </a:lnTo>
                  <a:lnTo>
                    <a:pt x="48" y="102"/>
                  </a:lnTo>
                  <a:lnTo>
                    <a:pt x="46" y="104"/>
                  </a:lnTo>
                  <a:lnTo>
                    <a:pt x="46" y="106"/>
                  </a:lnTo>
                  <a:lnTo>
                    <a:pt x="44" y="106"/>
                  </a:lnTo>
                  <a:lnTo>
                    <a:pt x="42" y="106"/>
                  </a:lnTo>
                  <a:lnTo>
                    <a:pt x="40" y="108"/>
                  </a:lnTo>
                  <a:lnTo>
                    <a:pt x="38" y="108"/>
                  </a:lnTo>
                  <a:lnTo>
                    <a:pt x="38" y="110"/>
                  </a:lnTo>
                  <a:lnTo>
                    <a:pt x="38" y="112"/>
                  </a:lnTo>
                  <a:lnTo>
                    <a:pt x="36" y="112"/>
                  </a:lnTo>
                  <a:lnTo>
                    <a:pt x="34" y="114"/>
                  </a:lnTo>
                  <a:lnTo>
                    <a:pt x="32" y="118"/>
                  </a:lnTo>
                  <a:lnTo>
                    <a:pt x="30" y="118"/>
                  </a:lnTo>
                  <a:lnTo>
                    <a:pt x="28" y="118"/>
                  </a:lnTo>
                  <a:lnTo>
                    <a:pt x="28" y="116"/>
                  </a:lnTo>
                  <a:lnTo>
                    <a:pt x="26" y="116"/>
                  </a:lnTo>
                  <a:lnTo>
                    <a:pt x="26" y="114"/>
                  </a:lnTo>
                  <a:lnTo>
                    <a:pt x="26" y="112"/>
                  </a:lnTo>
                  <a:lnTo>
                    <a:pt x="26" y="110"/>
                  </a:lnTo>
                  <a:lnTo>
                    <a:pt x="26" y="108"/>
                  </a:lnTo>
                  <a:lnTo>
                    <a:pt x="28" y="108"/>
                  </a:lnTo>
                  <a:lnTo>
                    <a:pt x="28" y="106"/>
                  </a:lnTo>
                  <a:lnTo>
                    <a:pt x="28" y="104"/>
                  </a:lnTo>
                  <a:lnTo>
                    <a:pt x="28" y="100"/>
                  </a:lnTo>
                  <a:lnTo>
                    <a:pt x="28" y="98"/>
                  </a:lnTo>
                  <a:lnTo>
                    <a:pt x="26" y="98"/>
                  </a:lnTo>
                  <a:lnTo>
                    <a:pt x="26" y="96"/>
                  </a:lnTo>
                  <a:lnTo>
                    <a:pt x="26" y="94"/>
                  </a:lnTo>
                  <a:lnTo>
                    <a:pt x="28" y="94"/>
                  </a:lnTo>
                  <a:lnTo>
                    <a:pt x="28" y="92"/>
                  </a:lnTo>
                  <a:lnTo>
                    <a:pt x="28" y="90"/>
                  </a:lnTo>
                  <a:lnTo>
                    <a:pt x="28" y="86"/>
                  </a:lnTo>
                  <a:lnTo>
                    <a:pt x="28" y="84"/>
                  </a:lnTo>
                  <a:lnTo>
                    <a:pt x="28" y="82"/>
                  </a:lnTo>
                  <a:lnTo>
                    <a:pt x="30" y="82"/>
                  </a:lnTo>
                  <a:lnTo>
                    <a:pt x="28" y="80"/>
                  </a:lnTo>
                  <a:lnTo>
                    <a:pt x="24" y="74"/>
                  </a:lnTo>
                  <a:lnTo>
                    <a:pt x="24" y="72"/>
                  </a:lnTo>
                  <a:lnTo>
                    <a:pt x="26" y="72"/>
                  </a:lnTo>
                  <a:lnTo>
                    <a:pt x="26" y="70"/>
                  </a:lnTo>
                  <a:lnTo>
                    <a:pt x="26" y="68"/>
                  </a:lnTo>
                  <a:lnTo>
                    <a:pt x="24" y="68"/>
                  </a:lnTo>
                  <a:lnTo>
                    <a:pt x="22" y="68"/>
                  </a:lnTo>
                  <a:lnTo>
                    <a:pt x="20" y="68"/>
                  </a:lnTo>
                  <a:lnTo>
                    <a:pt x="18" y="68"/>
                  </a:lnTo>
                  <a:lnTo>
                    <a:pt x="16" y="68"/>
                  </a:lnTo>
                  <a:lnTo>
                    <a:pt x="16" y="70"/>
                  </a:lnTo>
                  <a:lnTo>
                    <a:pt x="14" y="70"/>
                  </a:lnTo>
                  <a:lnTo>
                    <a:pt x="12" y="70"/>
                  </a:lnTo>
                  <a:lnTo>
                    <a:pt x="10" y="70"/>
                  </a:lnTo>
                  <a:lnTo>
                    <a:pt x="8" y="70"/>
                  </a:lnTo>
                  <a:lnTo>
                    <a:pt x="8" y="68"/>
                  </a:lnTo>
                  <a:lnTo>
                    <a:pt x="6" y="64"/>
                  </a:lnTo>
                  <a:lnTo>
                    <a:pt x="6" y="62"/>
                  </a:lnTo>
                  <a:lnTo>
                    <a:pt x="8" y="62"/>
                  </a:lnTo>
                  <a:lnTo>
                    <a:pt x="8" y="60"/>
                  </a:lnTo>
                  <a:lnTo>
                    <a:pt x="8" y="58"/>
                  </a:lnTo>
                  <a:lnTo>
                    <a:pt x="8" y="56"/>
                  </a:lnTo>
                  <a:lnTo>
                    <a:pt x="6" y="56"/>
                  </a:lnTo>
                  <a:lnTo>
                    <a:pt x="6" y="54"/>
                  </a:lnTo>
                  <a:lnTo>
                    <a:pt x="6" y="52"/>
                  </a:lnTo>
                  <a:lnTo>
                    <a:pt x="4" y="50"/>
                  </a:lnTo>
                  <a:lnTo>
                    <a:pt x="2" y="50"/>
                  </a:lnTo>
                  <a:lnTo>
                    <a:pt x="2" y="52"/>
                  </a:lnTo>
                  <a:lnTo>
                    <a:pt x="2" y="54"/>
                  </a:lnTo>
                  <a:lnTo>
                    <a:pt x="0" y="52"/>
                  </a:lnTo>
                  <a:lnTo>
                    <a:pt x="0" y="50"/>
                  </a:lnTo>
                  <a:lnTo>
                    <a:pt x="0" y="48"/>
                  </a:lnTo>
                  <a:lnTo>
                    <a:pt x="0" y="46"/>
                  </a:lnTo>
                  <a:lnTo>
                    <a:pt x="0" y="44"/>
                  </a:lnTo>
                  <a:lnTo>
                    <a:pt x="2" y="42"/>
                  </a:lnTo>
                  <a:lnTo>
                    <a:pt x="4" y="40"/>
                  </a:lnTo>
                  <a:lnTo>
                    <a:pt x="6" y="40"/>
                  </a:lnTo>
                  <a:lnTo>
                    <a:pt x="8" y="40"/>
                  </a:lnTo>
                  <a:lnTo>
                    <a:pt x="8" y="38"/>
                  </a:lnTo>
                  <a:lnTo>
                    <a:pt x="6" y="38"/>
                  </a:lnTo>
                  <a:lnTo>
                    <a:pt x="6" y="36"/>
                  </a:lnTo>
                  <a:lnTo>
                    <a:pt x="6" y="34"/>
                  </a:lnTo>
                  <a:lnTo>
                    <a:pt x="6" y="32"/>
                  </a:lnTo>
                  <a:lnTo>
                    <a:pt x="8" y="32"/>
                  </a:lnTo>
                  <a:lnTo>
                    <a:pt x="8" y="30"/>
                  </a:lnTo>
                  <a:lnTo>
                    <a:pt x="8" y="28"/>
                  </a:lnTo>
                  <a:lnTo>
                    <a:pt x="10" y="28"/>
                  </a:lnTo>
                  <a:lnTo>
                    <a:pt x="12" y="26"/>
                  </a:lnTo>
                  <a:lnTo>
                    <a:pt x="14" y="24"/>
                  </a:lnTo>
                  <a:lnTo>
                    <a:pt x="16" y="24"/>
                  </a:lnTo>
                  <a:lnTo>
                    <a:pt x="16" y="22"/>
                  </a:lnTo>
                  <a:lnTo>
                    <a:pt x="18" y="26"/>
                  </a:lnTo>
                  <a:lnTo>
                    <a:pt x="18" y="28"/>
                  </a:lnTo>
                  <a:lnTo>
                    <a:pt x="18" y="30"/>
                  </a:lnTo>
                  <a:lnTo>
                    <a:pt x="20" y="32"/>
                  </a:lnTo>
                  <a:lnTo>
                    <a:pt x="20" y="30"/>
                  </a:lnTo>
                  <a:lnTo>
                    <a:pt x="22" y="30"/>
                  </a:lnTo>
                  <a:lnTo>
                    <a:pt x="24" y="30"/>
                  </a:lnTo>
                  <a:lnTo>
                    <a:pt x="26" y="30"/>
                  </a:lnTo>
                  <a:lnTo>
                    <a:pt x="28" y="30"/>
                  </a:lnTo>
                  <a:lnTo>
                    <a:pt x="28" y="32"/>
                  </a:lnTo>
                  <a:lnTo>
                    <a:pt x="30" y="32"/>
                  </a:lnTo>
                  <a:lnTo>
                    <a:pt x="32" y="30"/>
                  </a:lnTo>
                  <a:lnTo>
                    <a:pt x="30" y="28"/>
                  </a:lnTo>
                  <a:lnTo>
                    <a:pt x="28" y="28"/>
                  </a:lnTo>
                  <a:lnTo>
                    <a:pt x="28" y="26"/>
                  </a:lnTo>
                  <a:lnTo>
                    <a:pt x="28" y="24"/>
                  </a:lnTo>
                  <a:lnTo>
                    <a:pt x="28" y="20"/>
                  </a:lnTo>
                  <a:lnTo>
                    <a:pt x="28" y="18"/>
                  </a:lnTo>
                  <a:lnTo>
                    <a:pt x="28" y="16"/>
                  </a:lnTo>
                  <a:lnTo>
                    <a:pt x="24" y="12"/>
                  </a:lnTo>
                  <a:lnTo>
                    <a:pt x="22" y="8"/>
                  </a:lnTo>
                  <a:lnTo>
                    <a:pt x="22" y="6"/>
                  </a:lnTo>
                  <a:lnTo>
                    <a:pt x="24" y="4"/>
                  </a:lnTo>
                  <a:lnTo>
                    <a:pt x="22" y="4"/>
                  </a:lnTo>
                  <a:lnTo>
                    <a:pt x="22" y="2"/>
                  </a:lnTo>
                  <a:lnTo>
                    <a:pt x="24" y="2"/>
                  </a:lnTo>
                  <a:lnTo>
                    <a:pt x="24" y="0"/>
                  </a:lnTo>
                  <a:lnTo>
                    <a:pt x="26" y="0"/>
                  </a:lnTo>
                  <a:lnTo>
                    <a:pt x="28" y="2"/>
                  </a:lnTo>
                  <a:lnTo>
                    <a:pt x="30" y="2"/>
                  </a:lnTo>
                  <a:lnTo>
                    <a:pt x="32" y="2"/>
                  </a:lnTo>
                  <a:lnTo>
                    <a:pt x="34" y="4"/>
                  </a:lnTo>
                  <a:lnTo>
                    <a:pt x="34" y="6"/>
                  </a:lnTo>
                  <a:lnTo>
                    <a:pt x="36" y="6"/>
                  </a:lnTo>
                  <a:lnTo>
                    <a:pt x="36" y="8"/>
                  </a:lnTo>
                  <a:lnTo>
                    <a:pt x="38" y="8"/>
                  </a:lnTo>
                  <a:lnTo>
                    <a:pt x="40" y="10"/>
                  </a:lnTo>
                  <a:lnTo>
                    <a:pt x="42" y="12"/>
                  </a:lnTo>
                  <a:lnTo>
                    <a:pt x="44" y="12"/>
                  </a:lnTo>
                  <a:lnTo>
                    <a:pt x="46" y="14"/>
                  </a:lnTo>
                  <a:lnTo>
                    <a:pt x="46" y="16"/>
                  </a:lnTo>
                  <a:lnTo>
                    <a:pt x="46" y="18"/>
                  </a:lnTo>
                  <a:lnTo>
                    <a:pt x="48" y="20"/>
                  </a:lnTo>
                  <a:lnTo>
                    <a:pt x="50" y="20"/>
                  </a:lnTo>
                  <a:lnTo>
                    <a:pt x="50" y="18"/>
                  </a:lnTo>
                  <a:lnTo>
                    <a:pt x="52" y="18"/>
                  </a:lnTo>
                  <a:lnTo>
                    <a:pt x="54" y="18"/>
                  </a:lnTo>
                  <a:lnTo>
                    <a:pt x="54" y="20"/>
                  </a:lnTo>
                  <a:lnTo>
                    <a:pt x="54" y="22"/>
                  </a:lnTo>
                  <a:lnTo>
                    <a:pt x="52" y="24"/>
                  </a:lnTo>
                  <a:lnTo>
                    <a:pt x="52" y="26"/>
                  </a:lnTo>
                  <a:lnTo>
                    <a:pt x="54" y="24"/>
                  </a:lnTo>
                  <a:lnTo>
                    <a:pt x="54" y="26"/>
                  </a:lnTo>
                  <a:lnTo>
                    <a:pt x="54" y="30"/>
                  </a:lnTo>
                  <a:lnTo>
                    <a:pt x="54" y="32"/>
                  </a:lnTo>
                  <a:lnTo>
                    <a:pt x="56" y="34"/>
                  </a:lnTo>
                  <a:lnTo>
                    <a:pt x="58" y="36"/>
                  </a:lnTo>
                  <a:lnTo>
                    <a:pt x="58" y="38"/>
                  </a:lnTo>
                  <a:lnTo>
                    <a:pt x="60" y="40"/>
                  </a:lnTo>
                  <a:lnTo>
                    <a:pt x="62" y="40"/>
                  </a:lnTo>
                  <a:lnTo>
                    <a:pt x="64" y="40"/>
                  </a:lnTo>
                  <a:lnTo>
                    <a:pt x="68" y="42"/>
                  </a:lnTo>
                  <a:lnTo>
                    <a:pt x="70" y="42"/>
                  </a:lnTo>
                  <a:lnTo>
                    <a:pt x="70" y="44"/>
                  </a:lnTo>
                  <a:lnTo>
                    <a:pt x="72" y="44"/>
                  </a:lnTo>
                  <a:lnTo>
                    <a:pt x="72" y="42"/>
                  </a:lnTo>
                  <a:lnTo>
                    <a:pt x="72" y="40"/>
                  </a:lnTo>
                  <a:lnTo>
                    <a:pt x="74" y="40"/>
                  </a:lnTo>
                  <a:lnTo>
                    <a:pt x="78" y="36"/>
                  </a:lnTo>
                  <a:lnTo>
                    <a:pt x="80" y="36"/>
                  </a:lnTo>
                  <a:lnTo>
                    <a:pt x="82" y="38"/>
                  </a:lnTo>
                  <a:lnTo>
                    <a:pt x="84" y="38"/>
                  </a:lnTo>
                  <a:lnTo>
                    <a:pt x="84" y="40"/>
                  </a:lnTo>
                  <a:lnTo>
                    <a:pt x="86" y="42"/>
                  </a:lnTo>
                  <a:lnTo>
                    <a:pt x="88" y="42"/>
                  </a:lnTo>
                  <a:lnTo>
                    <a:pt x="90" y="44"/>
                  </a:lnTo>
                  <a:lnTo>
                    <a:pt x="92" y="44"/>
                  </a:lnTo>
                  <a:lnTo>
                    <a:pt x="90" y="46"/>
                  </a:lnTo>
                  <a:lnTo>
                    <a:pt x="90" y="48"/>
                  </a:lnTo>
                  <a:lnTo>
                    <a:pt x="88" y="48"/>
                  </a:lnTo>
                  <a:lnTo>
                    <a:pt x="86" y="48"/>
                  </a:lnTo>
                  <a:lnTo>
                    <a:pt x="86" y="50"/>
                  </a:lnTo>
                  <a:lnTo>
                    <a:pt x="88" y="50"/>
                  </a:lnTo>
                  <a:lnTo>
                    <a:pt x="90" y="50"/>
                  </a:lnTo>
                  <a:lnTo>
                    <a:pt x="92" y="50"/>
                  </a:lnTo>
                  <a:lnTo>
                    <a:pt x="94" y="52"/>
                  </a:lnTo>
                  <a:lnTo>
                    <a:pt x="98" y="54"/>
                  </a:lnTo>
                  <a:lnTo>
                    <a:pt x="100" y="56"/>
                  </a:lnTo>
                  <a:lnTo>
                    <a:pt x="100" y="58"/>
                  </a:lnTo>
                  <a:lnTo>
                    <a:pt x="102" y="58"/>
                  </a:lnTo>
                  <a:lnTo>
                    <a:pt x="100" y="58"/>
                  </a:lnTo>
                  <a:lnTo>
                    <a:pt x="98" y="60"/>
                  </a:lnTo>
                  <a:lnTo>
                    <a:pt x="98" y="62"/>
                  </a:lnTo>
                  <a:lnTo>
                    <a:pt x="100" y="62"/>
                  </a:lnTo>
                  <a:lnTo>
                    <a:pt x="98" y="64"/>
                  </a:lnTo>
                  <a:lnTo>
                    <a:pt x="96" y="64"/>
                  </a:lnTo>
                  <a:lnTo>
                    <a:pt x="96" y="66"/>
                  </a:lnTo>
                  <a:lnTo>
                    <a:pt x="96" y="68"/>
                  </a:lnTo>
                  <a:lnTo>
                    <a:pt x="94" y="68"/>
                  </a:lnTo>
                  <a:lnTo>
                    <a:pt x="92" y="68"/>
                  </a:lnTo>
                  <a:lnTo>
                    <a:pt x="92" y="66"/>
                  </a:lnTo>
                  <a:lnTo>
                    <a:pt x="90" y="66"/>
                  </a:lnTo>
                  <a:lnTo>
                    <a:pt x="86" y="66"/>
                  </a:lnTo>
                  <a:lnTo>
                    <a:pt x="84" y="66"/>
                  </a:lnTo>
                  <a:lnTo>
                    <a:pt x="82" y="66"/>
                  </a:lnTo>
                  <a:lnTo>
                    <a:pt x="82" y="68"/>
                  </a:lnTo>
                  <a:lnTo>
                    <a:pt x="84" y="68"/>
                  </a:lnTo>
                  <a:lnTo>
                    <a:pt x="84" y="70"/>
                  </a:lnTo>
                  <a:lnTo>
                    <a:pt x="84" y="72"/>
                  </a:lnTo>
                  <a:lnTo>
                    <a:pt x="82" y="74"/>
                  </a:lnTo>
                  <a:lnTo>
                    <a:pt x="80" y="74"/>
                  </a:lnTo>
                  <a:lnTo>
                    <a:pt x="80" y="76"/>
                  </a:lnTo>
                  <a:lnTo>
                    <a:pt x="84" y="78"/>
                  </a:lnTo>
                  <a:lnTo>
                    <a:pt x="84" y="76"/>
                  </a:lnTo>
                  <a:lnTo>
                    <a:pt x="84" y="78"/>
                  </a:lnTo>
                  <a:lnTo>
                    <a:pt x="88" y="78"/>
                  </a:lnTo>
                  <a:lnTo>
                    <a:pt x="88" y="80"/>
                  </a:lnTo>
                  <a:lnTo>
                    <a:pt x="90" y="80"/>
                  </a:lnTo>
                  <a:lnTo>
                    <a:pt x="96" y="84"/>
                  </a:lnTo>
                  <a:lnTo>
                    <a:pt x="96" y="86"/>
                  </a:lnTo>
                  <a:lnTo>
                    <a:pt x="98" y="86"/>
                  </a:lnTo>
                  <a:lnTo>
                    <a:pt x="100" y="86"/>
                  </a:lnTo>
                  <a:lnTo>
                    <a:pt x="100" y="88"/>
                  </a:lnTo>
                  <a:lnTo>
                    <a:pt x="104" y="90"/>
                  </a:lnTo>
                  <a:lnTo>
                    <a:pt x="106" y="90"/>
                  </a:lnTo>
                  <a:lnTo>
                    <a:pt x="108" y="90"/>
                  </a:lnTo>
                  <a:lnTo>
                    <a:pt x="108" y="92"/>
                  </a:lnTo>
                  <a:lnTo>
                    <a:pt x="110" y="92"/>
                  </a:lnTo>
                  <a:lnTo>
                    <a:pt x="108" y="92"/>
                  </a:lnTo>
                  <a:lnTo>
                    <a:pt x="108" y="94"/>
                  </a:lnTo>
                  <a:lnTo>
                    <a:pt x="108" y="96"/>
                  </a:lnTo>
                  <a:lnTo>
                    <a:pt x="110" y="100"/>
                  </a:lnTo>
                  <a:lnTo>
                    <a:pt x="112" y="102"/>
                  </a:lnTo>
                  <a:lnTo>
                    <a:pt x="114" y="102"/>
                  </a:lnTo>
                  <a:lnTo>
                    <a:pt x="114" y="104"/>
                  </a:lnTo>
                  <a:lnTo>
                    <a:pt x="116" y="104"/>
                  </a:lnTo>
                  <a:lnTo>
                    <a:pt x="118" y="104"/>
                  </a:lnTo>
                  <a:lnTo>
                    <a:pt x="120" y="106"/>
                  </a:lnTo>
                  <a:lnTo>
                    <a:pt x="122" y="110"/>
                  </a:lnTo>
                  <a:lnTo>
                    <a:pt x="124" y="114"/>
                  </a:lnTo>
                  <a:lnTo>
                    <a:pt x="126" y="114"/>
                  </a:lnTo>
                  <a:lnTo>
                    <a:pt x="128" y="114"/>
                  </a:lnTo>
                  <a:lnTo>
                    <a:pt x="128" y="116"/>
                  </a:lnTo>
                  <a:lnTo>
                    <a:pt x="130" y="118"/>
                  </a:lnTo>
                  <a:lnTo>
                    <a:pt x="132" y="120"/>
                  </a:lnTo>
                  <a:lnTo>
                    <a:pt x="132" y="122"/>
                  </a:lnTo>
                  <a:lnTo>
                    <a:pt x="134" y="122"/>
                  </a:lnTo>
                  <a:lnTo>
                    <a:pt x="136" y="124"/>
                  </a:lnTo>
                  <a:lnTo>
                    <a:pt x="138" y="124"/>
                  </a:lnTo>
                  <a:lnTo>
                    <a:pt x="140" y="126"/>
                  </a:lnTo>
                  <a:lnTo>
                    <a:pt x="142" y="128"/>
                  </a:lnTo>
                  <a:lnTo>
                    <a:pt x="142" y="130"/>
                  </a:lnTo>
                  <a:lnTo>
                    <a:pt x="144" y="130"/>
                  </a:lnTo>
                  <a:lnTo>
                    <a:pt x="144" y="132"/>
                  </a:lnTo>
                  <a:lnTo>
                    <a:pt x="144" y="134"/>
                  </a:lnTo>
                  <a:lnTo>
                    <a:pt x="146" y="138"/>
                  </a:lnTo>
                  <a:lnTo>
                    <a:pt x="148" y="144"/>
                  </a:lnTo>
                  <a:lnTo>
                    <a:pt x="150" y="144"/>
                  </a:lnTo>
                  <a:lnTo>
                    <a:pt x="150" y="142"/>
                  </a:lnTo>
                  <a:lnTo>
                    <a:pt x="152" y="142"/>
                  </a:lnTo>
                  <a:lnTo>
                    <a:pt x="154" y="146"/>
                  </a:lnTo>
                  <a:lnTo>
                    <a:pt x="154" y="148"/>
                  </a:lnTo>
                  <a:lnTo>
                    <a:pt x="156" y="148"/>
                  </a:lnTo>
                  <a:lnTo>
                    <a:pt x="158" y="148"/>
                  </a:lnTo>
                  <a:lnTo>
                    <a:pt x="158" y="150"/>
                  </a:lnTo>
                  <a:lnTo>
                    <a:pt x="162" y="154"/>
                  </a:lnTo>
                  <a:lnTo>
                    <a:pt x="164" y="154"/>
                  </a:lnTo>
                  <a:lnTo>
                    <a:pt x="164" y="152"/>
                  </a:lnTo>
                  <a:lnTo>
                    <a:pt x="166" y="152"/>
                  </a:lnTo>
                  <a:lnTo>
                    <a:pt x="166" y="154"/>
                  </a:lnTo>
                  <a:lnTo>
                    <a:pt x="164" y="154"/>
                  </a:lnTo>
                  <a:lnTo>
                    <a:pt x="162" y="156"/>
                  </a:lnTo>
                  <a:lnTo>
                    <a:pt x="160" y="156"/>
                  </a:lnTo>
                  <a:lnTo>
                    <a:pt x="160" y="158"/>
                  </a:lnTo>
                  <a:lnTo>
                    <a:pt x="162" y="162"/>
                  </a:lnTo>
                  <a:lnTo>
                    <a:pt x="164" y="164"/>
                  </a:lnTo>
                  <a:lnTo>
                    <a:pt x="166" y="166"/>
                  </a:lnTo>
                  <a:lnTo>
                    <a:pt x="168" y="166"/>
                  </a:lnTo>
                  <a:lnTo>
                    <a:pt x="170" y="168"/>
                  </a:lnTo>
                  <a:lnTo>
                    <a:pt x="172" y="170"/>
                  </a:lnTo>
                  <a:lnTo>
                    <a:pt x="172" y="172"/>
                  </a:lnTo>
                  <a:lnTo>
                    <a:pt x="172" y="174"/>
                  </a:lnTo>
                  <a:lnTo>
                    <a:pt x="172" y="176"/>
                  </a:lnTo>
                  <a:lnTo>
                    <a:pt x="170" y="176"/>
                  </a:lnTo>
                  <a:lnTo>
                    <a:pt x="168" y="176"/>
                  </a:lnTo>
                  <a:lnTo>
                    <a:pt x="168" y="178"/>
                  </a:lnTo>
                  <a:lnTo>
                    <a:pt x="170" y="178"/>
                  </a:lnTo>
                  <a:lnTo>
                    <a:pt x="170" y="180"/>
                  </a:lnTo>
                  <a:lnTo>
                    <a:pt x="170" y="182"/>
                  </a:lnTo>
                  <a:lnTo>
                    <a:pt x="172" y="184"/>
                  </a:lnTo>
                  <a:lnTo>
                    <a:pt x="170" y="186"/>
                  </a:lnTo>
                  <a:lnTo>
                    <a:pt x="168" y="188"/>
                  </a:lnTo>
                  <a:lnTo>
                    <a:pt x="166" y="188"/>
                  </a:lnTo>
                  <a:lnTo>
                    <a:pt x="166" y="190"/>
                  </a:lnTo>
                  <a:lnTo>
                    <a:pt x="164" y="192"/>
                  </a:lnTo>
                  <a:lnTo>
                    <a:pt x="162" y="192"/>
                  </a:lnTo>
                  <a:lnTo>
                    <a:pt x="158" y="194"/>
                  </a:lnTo>
                  <a:lnTo>
                    <a:pt x="156" y="194"/>
                  </a:lnTo>
                  <a:lnTo>
                    <a:pt x="156" y="192"/>
                  </a:lnTo>
                  <a:lnTo>
                    <a:pt x="154" y="192"/>
                  </a:lnTo>
                  <a:lnTo>
                    <a:pt x="152" y="190"/>
                  </a:lnTo>
                  <a:lnTo>
                    <a:pt x="150" y="188"/>
                  </a:lnTo>
                  <a:lnTo>
                    <a:pt x="150" y="190"/>
                  </a:lnTo>
                  <a:lnTo>
                    <a:pt x="148" y="192"/>
                  </a:lnTo>
                  <a:lnTo>
                    <a:pt x="148" y="190"/>
                  </a:lnTo>
                  <a:lnTo>
                    <a:pt x="146" y="190"/>
                  </a:lnTo>
                  <a:lnTo>
                    <a:pt x="146" y="192"/>
                  </a:lnTo>
                  <a:lnTo>
                    <a:pt x="144" y="194"/>
                  </a:lnTo>
                  <a:lnTo>
                    <a:pt x="144" y="192"/>
                  </a:lnTo>
                  <a:lnTo>
                    <a:pt x="142" y="192"/>
                  </a:lnTo>
                  <a:lnTo>
                    <a:pt x="140" y="192"/>
                  </a:lnTo>
                  <a:lnTo>
                    <a:pt x="140" y="194"/>
                  </a:lnTo>
                  <a:lnTo>
                    <a:pt x="142" y="196"/>
                  </a:lnTo>
                  <a:lnTo>
                    <a:pt x="144" y="198"/>
                  </a:lnTo>
                  <a:lnTo>
                    <a:pt x="146" y="200"/>
                  </a:lnTo>
                  <a:lnTo>
                    <a:pt x="144" y="202"/>
                  </a:lnTo>
                  <a:lnTo>
                    <a:pt x="140" y="202"/>
                  </a:lnTo>
                  <a:lnTo>
                    <a:pt x="138" y="202"/>
                  </a:lnTo>
                  <a:lnTo>
                    <a:pt x="138" y="200"/>
                  </a:lnTo>
                  <a:lnTo>
                    <a:pt x="136" y="200"/>
                  </a:lnTo>
                  <a:lnTo>
                    <a:pt x="132" y="198"/>
                  </a:lnTo>
                  <a:lnTo>
                    <a:pt x="130" y="198"/>
                  </a:lnTo>
                  <a:lnTo>
                    <a:pt x="130" y="200"/>
                  </a:lnTo>
                  <a:lnTo>
                    <a:pt x="128" y="200"/>
                  </a:lnTo>
                  <a:lnTo>
                    <a:pt x="126" y="198"/>
                  </a:lnTo>
                  <a:lnTo>
                    <a:pt x="124" y="196"/>
                  </a:lnTo>
                  <a:lnTo>
                    <a:pt x="124" y="194"/>
                  </a:lnTo>
                  <a:lnTo>
                    <a:pt x="126" y="192"/>
                  </a:lnTo>
                  <a:lnTo>
                    <a:pt x="128" y="192"/>
                  </a:lnTo>
                  <a:lnTo>
                    <a:pt x="128" y="190"/>
                  </a:lnTo>
                  <a:lnTo>
                    <a:pt x="130" y="190"/>
                  </a:lnTo>
                  <a:lnTo>
                    <a:pt x="130" y="188"/>
                  </a:lnTo>
                  <a:lnTo>
                    <a:pt x="130" y="186"/>
                  </a:lnTo>
                  <a:lnTo>
                    <a:pt x="130" y="182"/>
                  </a:lnTo>
                  <a:lnTo>
                    <a:pt x="130" y="180"/>
                  </a:lnTo>
                  <a:lnTo>
                    <a:pt x="130" y="178"/>
                  </a:lnTo>
                  <a:lnTo>
                    <a:pt x="128" y="176"/>
                  </a:lnTo>
                  <a:lnTo>
                    <a:pt x="128" y="174"/>
                  </a:lnTo>
                  <a:lnTo>
                    <a:pt x="128" y="168"/>
                  </a:lnTo>
                  <a:lnTo>
                    <a:pt x="128" y="166"/>
                  </a:lnTo>
                  <a:lnTo>
                    <a:pt x="130" y="166"/>
                  </a:lnTo>
                  <a:lnTo>
                    <a:pt x="130" y="164"/>
                  </a:lnTo>
                  <a:lnTo>
                    <a:pt x="130" y="162"/>
                  </a:lnTo>
                  <a:lnTo>
                    <a:pt x="128" y="160"/>
                  </a:lnTo>
                  <a:lnTo>
                    <a:pt x="128" y="158"/>
                  </a:lnTo>
                  <a:lnTo>
                    <a:pt x="126" y="158"/>
                  </a:lnTo>
                  <a:lnTo>
                    <a:pt x="124" y="158"/>
                  </a:lnTo>
                  <a:lnTo>
                    <a:pt x="122" y="154"/>
                  </a:lnTo>
                  <a:lnTo>
                    <a:pt x="124" y="154"/>
                  </a:lnTo>
                  <a:lnTo>
                    <a:pt x="120" y="154"/>
                  </a:lnTo>
                  <a:lnTo>
                    <a:pt x="118" y="154"/>
                  </a:lnTo>
                  <a:lnTo>
                    <a:pt x="116" y="152"/>
                  </a:lnTo>
                  <a:lnTo>
                    <a:pt x="114" y="152"/>
                  </a:lnTo>
                  <a:lnTo>
                    <a:pt x="114" y="150"/>
                  </a:lnTo>
                  <a:lnTo>
                    <a:pt x="114" y="148"/>
                  </a:lnTo>
                  <a:lnTo>
                    <a:pt x="112" y="148"/>
                  </a:lnTo>
                  <a:lnTo>
                    <a:pt x="112" y="146"/>
                  </a:lnTo>
                  <a:lnTo>
                    <a:pt x="108" y="142"/>
                  </a:lnTo>
                  <a:lnTo>
                    <a:pt x="106" y="142"/>
                  </a:lnTo>
                  <a:lnTo>
                    <a:pt x="106" y="140"/>
                  </a:lnTo>
                  <a:lnTo>
                    <a:pt x="106" y="138"/>
                  </a:lnTo>
                  <a:lnTo>
                    <a:pt x="108" y="138"/>
                  </a:lnTo>
                  <a:lnTo>
                    <a:pt x="106" y="138"/>
                  </a:lnTo>
                  <a:lnTo>
                    <a:pt x="106" y="136"/>
                  </a:lnTo>
                  <a:lnTo>
                    <a:pt x="106" y="132"/>
                  </a:lnTo>
                  <a:lnTo>
                    <a:pt x="106" y="130"/>
                  </a:lnTo>
                  <a:lnTo>
                    <a:pt x="106" y="128"/>
                  </a:lnTo>
                  <a:lnTo>
                    <a:pt x="106" y="126"/>
                  </a:lnTo>
                  <a:lnTo>
                    <a:pt x="106" y="124"/>
                  </a:lnTo>
                  <a:lnTo>
                    <a:pt x="106" y="122"/>
                  </a:lnTo>
                  <a:lnTo>
                    <a:pt x="106" y="120"/>
                  </a:lnTo>
                  <a:lnTo>
                    <a:pt x="104" y="120"/>
                  </a:lnTo>
                  <a:lnTo>
                    <a:pt x="104" y="118"/>
                  </a:lnTo>
                  <a:lnTo>
                    <a:pt x="102" y="118"/>
                  </a:lnTo>
                  <a:lnTo>
                    <a:pt x="102" y="116"/>
                  </a:lnTo>
                  <a:lnTo>
                    <a:pt x="100" y="114"/>
                  </a:lnTo>
                  <a:lnTo>
                    <a:pt x="98" y="114"/>
                  </a:lnTo>
                  <a:lnTo>
                    <a:pt x="98" y="112"/>
                  </a:lnTo>
                  <a:lnTo>
                    <a:pt x="96" y="110"/>
                  </a:lnTo>
                  <a:lnTo>
                    <a:pt x="94" y="110"/>
                  </a:lnTo>
                  <a:lnTo>
                    <a:pt x="94" y="108"/>
                  </a:lnTo>
                  <a:close/>
                </a:path>
              </a:pathLst>
            </a:custGeom>
            <a:noFill/>
            <a:ln w="3175">
              <a:solidFill>
                <a:schemeClr val="bg1"/>
              </a:solidFill>
              <a:prstDash val="sysDot"/>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lang="de-DE" sz="2400">
                <a:solidFill>
                  <a:srgbClr val="000000"/>
                </a:solidFill>
                <a:cs typeface="Arial" charset="0"/>
              </a:endParaRPr>
            </a:p>
          </p:txBody>
        </p:sp>
        <p:sp>
          <p:nvSpPr>
            <p:cNvPr id="14937" name="Freeform 3020"/>
            <p:cNvSpPr>
              <a:spLocks/>
            </p:cNvSpPr>
            <p:nvPr/>
          </p:nvSpPr>
          <p:spPr bwMode="auto">
            <a:xfrm>
              <a:off x="5842187" y="2255495"/>
              <a:ext cx="167602" cy="362701"/>
            </a:xfrm>
            <a:custGeom>
              <a:avLst/>
              <a:gdLst>
                <a:gd name="T0" fmla="*/ 2147483647 w 182"/>
                <a:gd name="T1" fmla="*/ 2147483647 h 440"/>
                <a:gd name="T2" fmla="*/ 2147483647 w 182"/>
                <a:gd name="T3" fmla="*/ 2147483647 h 440"/>
                <a:gd name="T4" fmla="*/ 2147483647 w 182"/>
                <a:gd name="T5" fmla="*/ 2147483647 h 440"/>
                <a:gd name="T6" fmla="*/ 2147483647 w 182"/>
                <a:gd name="T7" fmla="*/ 2147483647 h 440"/>
                <a:gd name="T8" fmla="*/ 2147483647 w 182"/>
                <a:gd name="T9" fmla="*/ 2147483647 h 440"/>
                <a:gd name="T10" fmla="*/ 2147483647 w 182"/>
                <a:gd name="T11" fmla="*/ 2147483647 h 440"/>
                <a:gd name="T12" fmla="*/ 2147483647 w 182"/>
                <a:gd name="T13" fmla="*/ 2147483647 h 440"/>
                <a:gd name="T14" fmla="*/ 2147483647 w 182"/>
                <a:gd name="T15" fmla="*/ 2147483647 h 440"/>
                <a:gd name="T16" fmla="*/ 2147483647 w 182"/>
                <a:gd name="T17" fmla="*/ 2147483647 h 440"/>
                <a:gd name="T18" fmla="*/ 2147483647 w 182"/>
                <a:gd name="T19" fmla="*/ 2147483647 h 440"/>
                <a:gd name="T20" fmla="*/ 2147483647 w 182"/>
                <a:gd name="T21" fmla="*/ 2147483647 h 440"/>
                <a:gd name="T22" fmla="*/ 2147483647 w 182"/>
                <a:gd name="T23" fmla="*/ 2147483647 h 440"/>
                <a:gd name="T24" fmla="*/ 2147483647 w 182"/>
                <a:gd name="T25" fmla="*/ 2147483647 h 440"/>
                <a:gd name="T26" fmla="*/ 2147483647 w 182"/>
                <a:gd name="T27" fmla="*/ 2147483647 h 440"/>
                <a:gd name="T28" fmla="*/ 2147483647 w 182"/>
                <a:gd name="T29" fmla="*/ 2147483647 h 440"/>
                <a:gd name="T30" fmla="*/ 2147483647 w 182"/>
                <a:gd name="T31" fmla="*/ 2147483647 h 440"/>
                <a:gd name="T32" fmla="*/ 2147483647 w 182"/>
                <a:gd name="T33" fmla="*/ 2147483647 h 440"/>
                <a:gd name="T34" fmla="*/ 2147483647 w 182"/>
                <a:gd name="T35" fmla="*/ 2147483647 h 440"/>
                <a:gd name="T36" fmla="*/ 2147483647 w 182"/>
                <a:gd name="T37" fmla="*/ 2147483647 h 440"/>
                <a:gd name="T38" fmla="*/ 2147483647 w 182"/>
                <a:gd name="T39" fmla="*/ 2147483647 h 440"/>
                <a:gd name="T40" fmla="*/ 2147483647 w 182"/>
                <a:gd name="T41" fmla="*/ 2147483647 h 440"/>
                <a:gd name="T42" fmla="*/ 2147483647 w 182"/>
                <a:gd name="T43" fmla="*/ 2147483647 h 440"/>
                <a:gd name="T44" fmla="*/ 2147483647 w 182"/>
                <a:gd name="T45" fmla="*/ 2147483647 h 440"/>
                <a:gd name="T46" fmla="*/ 2147483647 w 182"/>
                <a:gd name="T47" fmla="*/ 2147483647 h 440"/>
                <a:gd name="T48" fmla="*/ 2147483647 w 182"/>
                <a:gd name="T49" fmla="*/ 0 h 440"/>
                <a:gd name="T50" fmla="*/ 2147483647 w 182"/>
                <a:gd name="T51" fmla="*/ 2147483647 h 440"/>
                <a:gd name="T52" fmla="*/ 2147483647 w 182"/>
                <a:gd name="T53" fmla="*/ 2147483647 h 440"/>
                <a:gd name="T54" fmla="*/ 2147483647 w 182"/>
                <a:gd name="T55" fmla="*/ 2147483647 h 440"/>
                <a:gd name="T56" fmla="*/ 2147483647 w 182"/>
                <a:gd name="T57" fmla="*/ 2147483647 h 440"/>
                <a:gd name="T58" fmla="*/ 2147483647 w 182"/>
                <a:gd name="T59" fmla="*/ 2147483647 h 440"/>
                <a:gd name="T60" fmla="*/ 2147483647 w 182"/>
                <a:gd name="T61" fmla="*/ 2147483647 h 440"/>
                <a:gd name="T62" fmla="*/ 2147483647 w 182"/>
                <a:gd name="T63" fmla="*/ 2147483647 h 440"/>
                <a:gd name="T64" fmla="*/ 2147483647 w 182"/>
                <a:gd name="T65" fmla="*/ 2147483647 h 440"/>
                <a:gd name="T66" fmla="*/ 2147483647 w 182"/>
                <a:gd name="T67" fmla="*/ 2147483647 h 440"/>
                <a:gd name="T68" fmla="*/ 2147483647 w 182"/>
                <a:gd name="T69" fmla="*/ 2147483647 h 440"/>
                <a:gd name="T70" fmla="*/ 2147483647 w 182"/>
                <a:gd name="T71" fmla="*/ 2147483647 h 440"/>
                <a:gd name="T72" fmla="*/ 2147483647 w 182"/>
                <a:gd name="T73" fmla="*/ 2147483647 h 440"/>
                <a:gd name="T74" fmla="*/ 2147483647 w 182"/>
                <a:gd name="T75" fmla="*/ 2147483647 h 440"/>
                <a:gd name="T76" fmla="*/ 2147483647 w 182"/>
                <a:gd name="T77" fmla="*/ 2147483647 h 440"/>
                <a:gd name="T78" fmla="*/ 2147483647 w 182"/>
                <a:gd name="T79" fmla="*/ 2147483647 h 440"/>
                <a:gd name="T80" fmla="*/ 2147483647 w 182"/>
                <a:gd name="T81" fmla="*/ 2147483647 h 440"/>
                <a:gd name="T82" fmla="*/ 2147483647 w 182"/>
                <a:gd name="T83" fmla="*/ 2147483647 h 440"/>
                <a:gd name="T84" fmla="*/ 2147483647 w 182"/>
                <a:gd name="T85" fmla="*/ 2147483647 h 440"/>
                <a:gd name="T86" fmla="*/ 2147483647 w 182"/>
                <a:gd name="T87" fmla="*/ 2147483647 h 440"/>
                <a:gd name="T88" fmla="*/ 2147483647 w 182"/>
                <a:gd name="T89" fmla="*/ 2147483647 h 440"/>
                <a:gd name="T90" fmla="*/ 2147483647 w 182"/>
                <a:gd name="T91" fmla="*/ 2147483647 h 440"/>
                <a:gd name="T92" fmla="*/ 2147483647 w 182"/>
                <a:gd name="T93" fmla="*/ 2147483647 h 440"/>
                <a:gd name="T94" fmla="*/ 2147483647 w 182"/>
                <a:gd name="T95" fmla="*/ 2147483647 h 440"/>
                <a:gd name="T96" fmla="*/ 2147483647 w 182"/>
                <a:gd name="T97" fmla="*/ 2147483647 h 440"/>
                <a:gd name="T98" fmla="*/ 2147483647 w 182"/>
                <a:gd name="T99" fmla="*/ 2147483647 h 440"/>
                <a:gd name="T100" fmla="*/ 2147483647 w 182"/>
                <a:gd name="T101" fmla="*/ 2147483647 h 440"/>
                <a:gd name="T102" fmla="*/ 2147483647 w 182"/>
                <a:gd name="T103" fmla="*/ 2147483647 h 440"/>
                <a:gd name="T104" fmla="*/ 2147483647 w 182"/>
                <a:gd name="T105" fmla="*/ 2147483647 h 440"/>
                <a:gd name="T106" fmla="*/ 2147483647 w 182"/>
                <a:gd name="T107" fmla="*/ 2147483647 h 440"/>
                <a:gd name="T108" fmla="*/ 2147483647 w 182"/>
                <a:gd name="T109" fmla="*/ 2147483647 h 440"/>
                <a:gd name="T110" fmla="*/ 2147483647 w 182"/>
                <a:gd name="T111" fmla="*/ 2147483647 h 440"/>
                <a:gd name="T112" fmla="*/ 2147483647 w 182"/>
                <a:gd name="T113" fmla="*/ 2147483647 h 440"/>
                <a:gd name="T114" fmla="*/ 2147483647 w 182"/>
                <a:gd name="T115" fmla="*/ 2147483647 h 440"/>
                <a:gd name="T116" fmla="*/ 2147483647 w 182"/>
                <a:gd name="T117" fmla="*/ 2147483647 h 440"/>
                <a:gd name="T118" fmla="*/ 2147483647 w 182"/>
                <a:gd name="T119" fmla="*/ 2147483647 h 440"/>
                <a:gd name="T120" fmla="*/ 2147483647 w 182"/>
                <a:gd name="T121" fmla="*/ 2147483647 h 440"/>
                <a:gd name="T122" fmla="*/ 2147483647 w 182"/>
                <a:gd name="T123" fmla="*/ 2147483647 h 440"/>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w 182"/>
                <a:gd name="T187" fmla="*/ 0 h 440"/>
                <a:gd name="T188" fmla="*/ 182 w 182"/>
                <a:gd name="T189" fmla="*/ 440 h 440"/>
              </a:gdLst>
              <a:ahLst/>
              <a:cxnLst>
                <a:cxn ang="T124">
                  <a:pos x="T0" y="T1"/>
                </a:cxn>
                <a:cxn ang="T125">
                  <a:pos x="T2" y="T3"/>
                </a:cxn>
                <a:cxn ang="T126">
                  <a:pos x="T4" y="T5"/>
                </a:cxn>
                <a:cxn ang="T127">
                  <a:pos x="T6" y="T7"/>
                </a:cxn>
                <a:cxn ang="T128">
                  <a:pos x="T8" y="T9"/>
                </a:cxn>
                <a:cxn ang="T129">
                  <a:pos x="T10" y="T11"/>
                </a:cxn>
                <a:cxn ang="T130">
                  <a:pos x="T12" y="T13"/>
                </a:cxn>
                <a:cxn ang="T131">
                  <a:pos x="T14" y="T15"/>
                </a:cxn>
                <a:cxn ang="T132">
                  <a:pos x="T16" y="T17"/>
                </a:cxn>
                <a:cxn ang="T133">
                  <a:pos x="T18" y="T19"/>
                </a:cxn>
                <a:cxn ang="T134">
                  <a:pos x="T20" y="T21"/>
                </a:cxn>
                <a:cxn ang="T135">
                  <a:pos x="T22" y="T23"/>
                </a:cxn>
                <a:cxn ang="T136">
                  <a:pos x="T24" y="T25"/>
                </a:cxn>
                <a:cxn ang="T137">
                  <a:pos x="T26" y="T27"/>
                </a:cxn>
                <a:cxn ang="T138">
                  <a:pos x="T28" y="T29"/>
                </a:cxn>
                <a:cxn ang="T139">
                  <a:pos x="T30" y="T31"/>
                </a:cxn>
                <a:cxn ang="T140">
                  <a:pos x="T32" y="T33"/>
                </a:cxn>
                <a:cxn ang="T141">
                  <a:pos x="T34" y="T35"/>
                </a:cxn>
                <a:cxn ang="T142">
                  <a:pos x="T36" y="T37"/>
                </a:cxn>
                <a:cxn ang="T143">
                  <a:pos x="T38" y="T39"/>
                </a:cxn>
                <a:cxn ang="T144">
                  <a:pos x="T40" y="T41"/>
                </a:cxn>
                <a:cxn ang="T145">
                  <a:pos x="T42" y="T43"/>
                </a:cxn>
                <a:cxn ang="T146">
                  <a:pos x="T44" y="T45"/>
                </a:cxn>
                <a:cxn ang="T147">
                  <a:pos x="T46" y="T47"/>
                </a:cxn>
                <a:cxn ang="T148">
                  <a:pos x="T48" y="T49"/>
                </a:cxn>
                <a:cxn ang="T149">
                  <a:pos x="T50" y="T51"/>
                </a:cxn>
                <a:cxn ang="T150">
                  <a:pos x="T52" y="T53"/>
                </a:cxn>
                <a:cxn ang="T151">
                  <a:pos x="T54" y="T55"/>
                </a:cxn>
                <a:cxn ang="T152">
                  <a:pos x="T56" y="T57"/>
                </a:cxn>
                <a:cxn ang="T153">
                  <a:pos x="T58" y="T59"/>
                </a:cxn>
                <a:cxn ang="T154">
                  <a:pos x="T60" y="T61"/>
                </a:cxn>
                <a:cxn ang="T155">
                  <a:pos x="T62" y="T63"/>
                </a:cxn>
                <a:cxn ang="T156">
                  <a:pos x="T64" y="T65"/>
                </a:cxn>
                <a:cxn ang="T157">
                  <a:pos x="T66" y="T67"/>
                </a:cxn>
                <a:cxn ang="T158">
                  <a:pos x="T68" y="T69"/>
                </a:cxn>
                <a:cxn ang="T159">
                  <a:pos x="T70" y="T71"/>
                </a:cxn>
                <a:cxn ang="T160">
                  <a:pos x="T72" y="T73"/>
                </a:cxn>
                <a:cxn ang="T161">
                  <a:pos x="T74" y="T75"/>
                </a:cxn>
                <a:cxn ang="T162">
                  <a:pos x="T76" y="T77"/>
                </a:cxn>
                <a:cxn ang="T163">
                  <a:pos x="T78" y="T79"/>
                </a:cxn>
                <a:cxn ang="T164">
                  <a:pos x="T80" y="T81"/>
                </a:cxn>
                <a:cxn ang="T165">
                  <a:pos x="T82" y="T83"/>
                </a:cxn>
                <a:cxn ang="T166">
                  <a:pos x="T84" y="T85"/>
                </a:cxn>
                <a:cxn ang="T167">
                  <a:pos x="T86" y="T87"/>
                </a:cxn>
                <a:cxn ang="T168">
                  <a:pos x="T88" y="T89"/>
                </a:cxn>
                <a:cxn ang="T169">
                  <a:pos x="T90" y="T91"/>
                </a:cxn>
                <a:cxn ang="T170">
                  <a:pos x="T92" y="T93"/>
                </a:cxn>
                <a:cxn ang="T171">
                  <a:pos x="T94" y="T95"/>
                </a:cxn>
                <a:cxn ang="T172">
                  <a:pos x="T96" y="T97"/>
                </a:cxn>
                <a:cxn ang="T173">
                  <a:pos x="T98" y="T99"/>
                </a:cxn>
                <a:cxn ang="T174">
                  <a:pos x="T100" y="T101"/>
                </a:cxn>
                <a:cxn ang="T175">
                  <a:pos x="T102" y="T103"/>
                </a:cxn>
                <a:cxn ang="T176">
                  <a:pos x="T104" y="T105"/>
                </a:cxn>
                <a:cxn ang="T177">
                  <a:pos x="T106" y="T107"/>
                </a:cxn>
                <a:cxn ang="T178">
                  <a:pos x="T108" y="T109"/>
                </a:cxn>
                <a:cxn ang="T179">
                  <a:pos x="T110" y="T111"/>
                </a:cxn>
                <a:cxn ang="T180">
                  <a:pos x="T112" y="T113"/>
                </a:cxn>
                <a:cxn ang="T181">
                  <a:pos x="T114" y="T115"/>
                </a:cxn>
                <a:cxn ang="T182">
                  <a:pos x="T116" y="T117"/>
                </a:cxn>
                <a:cxn ang="T183">
                  <a:pos x="T118" y="T119"/>
                </a:cxn>
                <a:cxn ang="T184">
                  <a:pos x="T120" y="T121"/>
                </a:cxn>
                <a:cxn ang="T185">
                  <a:pos x="T122" y="T123"/>
                </a:cxn>
              </a:cxnLst>
              <a:rect l="T186" t="T187" r="T188" b="T189"/>
              <a:pathLst>
                <a:path w="182" h="440">
                  <a:moveTo>
                    <a:pt x="94" y="288"/>
                  </a:moveTo>
                  <a:lnTo>
                    <a:pt x="96" y="288"/>
                  </a:lnTo>
                  <a:lnTo>
                    <a:pt x="96" y="290"/>
                  </a:lnTo>
                  <a:lnTo>
                    <a:pt x="94" y="290"/>
                  </a:lnTo>
                  <a:lnTo>
                    <a:pt x="94" y="292"/>
                  </a:lnTo>
                  <a:lnTo>
                    <a:pt x="92" y="292"/>
                  </a:lnTo>
                  <a:lnTo>
                    <a:pt x="92" y="290"/>
                  </a:lnTo>
                  <a:lnTo>
                    <a:pt x="88" y="294"/>
                  </a:lnTo>
                  <a:lnTo>
                    <a:pt x="88" y="296"/>
                  </a:lnTo>
                  <a:lnTo>
                    <a:pt x="86" y="298"/>
                  </a:lnTo>
                  <a:lnTo>
                    <a:pt x="84" y="300"/>
                  </a:lnTo>
                  <a:lnTo>
                    <a:pt x="84" y="302"/>
                  </a:lnTo>
                  <a:lnTo>
                    <a:pt x="82" y="302"/>
                  </a:lnTo>
                  <a:lnTo>
                    <a:pt x="80" y="302"/>
                  </a:lnTo>
                  <a:lnTo>
                    <a:pt x="80" y="300"/>
                  </a:lnTo>
                  <a:lnTo>
                    <a:pt x="80" y="298"/>
                  </a:lnTo>
                  <a:lnTo>
                    <a:pt x="80" y="296"/>
                  </a:lnTo>
                  <a:lnTo>
                    <a:pt x="80" y="294"/>
                  </a:lnTo>
                  <a:lnTo>
                    <a:pt x="80" y="296"/>
                  </a:lnTo>
                  <a:lnTo>
                    <a:pt x="80" y="298"/>
                  </a:lnTo>
                  <a:lnTo>
                    <a:pt x="78" y="298"/>
                  </a:lnTo>
                  <a:lnTo>
                    <a:pt x="78" y="296"/>
                  </a:lnTo>
                  <a:lnTo>
                    <a:pt x="80" y="296"/>
                  </a:lnTo>
                  <a:lnTo>
                    <a:pt x="78" y="296"/>
                  </a:lnTo>
                  <a:lnTo>
                    <a:pt x="78" y="298"/>
                  </a:lnTo>
                  <a:lnTo>
                    <a:pt x="78" y="300"/>
                  </a:lnTo>
                  <a:lnTo>
                    <a:pt x="76" y="300"/>
                  </a:lnTo>
                  <a:lnTo>
                    <a:pt x="76" y="298"/>
                  </a:lnTo>
                  <a:lnTo>
                    <a:pt x="76" y="296"/>
                  </a:lnTo>
                  <a:lnTo>
                    <a:pt x="76" y="294"/>
                  </a:lnTo>
                  <a:lnTo>
                    <a:pt x="78" y="294"/>
                  </a:lnTo>
                  <a:lnTo>
                    <a:pt x="76" y="294"/>
                  </a:lnTo>
                  <a:lnTo>
                    <a:pt x="76" y="296"/>
                  </a:lnTo>
                  <a:lnTo>
                    <a:pt x="76" y="298"/>
                  </a:lnTo>
                  <a:lnTo>
                    <a:pt x="76" y="300"/>
                  </a:lnTo>
                  <a:lnTo>
                    <a:pt x="74" y="300"/>
                  </a:lnTo>
                  <a:lnTo>
                    <a:pt x="72" y="300"/>
                  </a:lnTo>
                  <a:lnTo>
                    <a:pt x="72" y="298"/>
                  </a:lnTo>
                  <a:lnTo>
                    <a:pt x="72" y="296"/>
                  </a:lnTo>
                  <a:lnTo>
                    <a:pt x="72" y="294"/>
                  </a:lnTo>
                  <a:lnTo>
                    <a:pt x="72" y="292"/>
                  </a:lnTo>
                  <a:lnTo>
                    <a:pt x="74" y="292"/>
                  </a:lnTo>
                  <a:lnTo>
                    <a:pt x="74" y="290"/>
                  </a:lnTo>
                  <a:lnTo>
                    <a:pt x="72" y="292"/>
                  </a:lnTo>
                  <a:lnTo>
                    <a:pt x="72" y="294"/>
                  </a:lnTo>
                  <a:lnTo>
                    <a:pt x="72" y="296"/>
                  </a:lnTo>
                  <a:lnTo>
                    <a:pt x="70" y="298"/>
                  </a:lnTo>
                  <a:lnTo>
                    <a:pt x="68" y="298"/>
                  </a:lnTo>
                  <a:lnTo>
                    <a:pt x="66" y="298"/>
                  </a:lnTo>
                  <a:lnTo>
                    <a:pt x="66" y="296"/>
                  </a:lnTo>
                  <a:lnTo>
                    <a:pt x="68" y="296"/>
                  </a:lnTo>
                  <a:lnTo>
                    <a:pt x="70" y="296"/>
                  </a:lnTo>
                  <a:lnTo>
                    <a:pt x="70" y="294"/>
                  </a:lnTo>
                  <a:lnTo>
                    <a:pt x="70" y="292"/>
                  </a:lnTo>
                  <a:lnTo>
                    <a:pt x="70" y="294"/>
                  </a:lnTo>
                  <a:lnTo>
                    <a:pt x="68" y="296"/>
                  </a:lnTo>
                  <a:lnTo>
                    <a:pt x="66" y="296"/>
                  </a:lnTo>
                  <a:lnTo>
                    <a:pt x="68" y="296"/>
                  </a:lnTo>
                  <a:lnTo>
                    <a:pt x="68" y="294"/>
                  </a:lnTo>
                  <a:lnTo>
                    <a:pt x="68" y="292"/>
                  </a:lnTo>
                  <a:lnTo>
                    <a:pt x="66" y="288"/>
                  </a:lnTo>
                  <a:lnTo>
                    <a:pt x="64" y="290"/>
                  </a:lnTo>
                  <a:lnTo>
                    <a:pt x="64" y="292"/>
                  </a:lnTo>
                  <a:lnTo>
                    <a:pt x="62" y="296"/>
                  </a:lnTo>
                  <a:lnTo>
                    <a:pt x="60" y="296"/>
                  </a:lnTo>
                  <a:lnTo>
                    <a:pt x="58" y="296"/>
                  </a:lnTo>
                  <a:lnTo>
                    <a:pt x="58" y="288"/>
                  </a:lnTo>
                  <a:lnTo>
                    <a:pt x="58" y="284"/>
                  </a:lnTo>
                  <a:lnTo>
                    <a:pt x="60" y="284"/>
                  </a:lnTo>
                  <a:lnTo>
                    <a:pt x="60" y="282"/>
                  </a:lnTo>
                  <a:lnTo>
                    <a:pt x="60" y="278"/>
                  </a:lnTo>
                  <a:lnTo>
                    <a:pt x="60" y="276"/>
                  </a:lnTo>
                  <a:lnTo>
                    <a:pt x="60" y="274"/>
                  </a:lnTo>
                  <a:lnTo>
                    <a:pt x="60" y="272"/>
                  </a:lnTo>
                  <a:lnTo>
                    <a:pt x="62" y="268"/>
                  </a:lnTo>
                  <a:lnTo>
                    <a:pt x="60" y="266"/>
                  </a:lnTo>
                  <a:lnTo>
                    <a:pt x="62" y="264"/>
                  </a:lnTo>
                  <a:lnTo>
                    <a:pt x="62" y="262"/>
                  </a:lnTo>
                  <a:lnTo>
                    <a:pt x="62" y="260"/>
                  </a:lnTo>
                  <a:lnTo>
                    <a:pt x="62" y="258"/>
                  </a:lnTo>
                  <a:lnTo>
                    <a:pt x="62" y="256"/>
                  </a:lnTo>
                  <a:lnTo>
                    <a:pt x="60" y="254"/>
                  </a:lnTo>
                  <a:lnTo>
                    <a:pt x="58" y="252"/>
                  </a:lnTo>
                  <a:lnTo>
                    <a:pt x="58" y="248"/>
                  </a:lnTo>
                  <a:lnTo>
                    <a:pt x="54" y="240"/>
                  </a:lnTo>
                  <a:lnTo>
                    <a:pt x="50" y="236"/>
                  </a:lnTo>
                  <a:lnTo>
                    <a:pt x="52" y="236"/>
                  </a:lnTo>
                  <a:lnTo>
                    <a:pt x="50" y="232"/>
                  </a:lnTo>
                  <a:lnTo>
                    <a:pt x="48" y="228"/>
                  </a:lnTo>
                  <a:lnTo>
                    <a:pt x="48" y="230"/>
                  </a:lnTo>
                  <a:lnTo>
                    <a:pt x="46" y="228"/>
                  </a:lnTo>
                  <a:lnTo>
                    <a:pt x="44" y="228"/>
                  </a:lnTo>
                  <a:lnTo>
                    <a:pt x="46" y="226"/>
                  </a:lnTo>
                  <a:lnTo>
                    <a:pt x="46" y="224"/>
                  </a:lnTo>
                  <a:lnTo>
                    <a:pt x="44" y="224"/>
                  </a:lnTo>
                  <a:lnTo>
                    <a:pt x="44" y="222"/>
                  </a:lnTo>
                  <a:lnTo>
                    <a:pt x="44" y="220"/>
                  </a:lnTo>
                  <a:lnTo>
                    <a:pt x="44" y="218"/>
                  </a:lnTo>
                  <a:lnTo>
                    <a:pt x="44" y="220"/>
                  </a:lnTo>
                  <a:lnTo>
                    <a:pt x="44" y="222"/>
                  </a:lnTo>
                  <a:lnTo>
                    <a:pt x="42" y="222"/>
                  </a:lnTo>
                  <a:lnTo>
                    <a:pt x="42" y="220"/>
                  </a:lnTo>
                  <a:lnTo>
                    <a:pt x="40" y="218"/>
                  </a:lnTo>
                  <a:lnTo>
                    <a:pt x="42" y="218"/>
                  </a:lnTo>
                  <a:lnTo>
                    <a:pt x="42" y="216"/>
                  </a:lnTo>
                  <a:lnTo>
                    <a:pt x="42" y="214"/>
                  </a:lnTo>
                  <a:lnTo>
                    <a:pt x="40" y="214"/>
                  </a:lnTo>
                  <a:lnTo>
                    <a:pt x="38" y="212"/>
                  </a:lnTo>
                  <a:lnTo>
                    <a:pt x="36" y="210"/>
                  </a:lnTo>
                  <a:lnTo>
                    <a:pt x="34" y="208"/>
                  </a:lnTo>
                  <a:lnTo>
                    <a:pt x="32" y="208"/>
                  </a:lnTo>
                  <a:lnTo>
                    <a:pt x="32" y="206"/>
                  </a:lnTo>
                  <a:lnTo>
                    <a:pt x="34" y="204"/>
                  </a:lnTo>
                  <a:lnTo>
                    <a:pt x="34" y="202"/>
                  </a:lnTo>
                  <a:lnTo>
                    <a:pt x="34" y="204"/>
                  </a:lnTo>
                  <a:lnTo>
                    <a:pt x="36" y="204"/>
                  </a:lnTo>
                  <a:lnTo>
                    <a:pt x="36" y="202"/>
                  </a:lnTo>
                  <a:lnTo>
                    <a:pt x="34" y="202"/>
                  </a:lnTo>
                  <a:lnTo>
                    <a:pt x="32" y="202"/>
                  </a:lnTo>
                  <a:lnTo>
                    <a:pt x="32" y="204"/>
                  </a:lnTo>
                  <a:lnTo>
                    <a:pt x="32" y="202"/>
                  </a:lnTo>
                  <a:lnTo>
                    <a:pt x="30" y="202"/>
                  </a:lnTo>
                  <a:lnTo>
                    <a:pt x="28" y="202"/>
                  </a:lnTo>
                  <a:lnTo>
                    <a:pt x="28" y="200"/>
                  </a:lnTo>
                  <a:lnTo>
                    <a:pt x="26" y="200"/>
                  </a:lnTo>
                  <a:lnTo>
                    <a:pt x="24" y="200"/>
                  </a:lnTo>
                  <a:lnTo>
                    <a:pt x="24" y="202"/>
                  </a:lnTo>
                  <a:lnTo>
                    <a:pt x="26" y="204"/>
                  </a:lnTo>
                  <a:lnTo>
                    <a:pt x="24" y="202"/>
                  </a:lnTo>
                  <a:lnTo>
                    <a:pt x="24" y="200"/>
                  </a:lnTo>
                  <a:lnTo>
                    <a:pt x="24" y="202"/>
                  </a:lnTo>
                  <a:lnTo>
                    <a:pt x="24" y="204"/>
                  </a:lnTo>
                  <a:lnTo>
                    <a:pt x="26" y="206"/>
                  </a:lnTo>
                  <a:lnTo>
                    <a:pt x="24" y="204"/>
                  </a:lnTo>
                  <a:lnTo>
                    <a:pt x="20" y="200"/>
                  </a:lnTo>
                  <a:lnTo>
                    <a:pt x="22" y="200"/>
                  </a:lnTo>
                  <a:lnTo>
                    <a:pt x="22" y="198"/>
                  </a:lnTo>
                  <a:lnTo>
                    <a:pt x="22" y="196"/>
                  </a:lnTo>
                  <a:lnTo>
                    <a:pt x="22" y="198"/>
                  </a:lnTo>
                  <a:lnTo>
                    <a:pt x="20" y="198"/>
                  </a:lnTo>
                  <a:lnTo>
                    <a:pt x="20" y="192"/>
                  </a:lnTo>
                  <a:lnTo>
                    <a:pt x="20" y="190"/>
                  </a:lnTo>
                  <a:lnTo>
                    <a:pt x="22" y="190"/>
                  </a:lnTo>
                  <a:lnTo>
                    <a:pt x="20" y="188"/>
                  </a:lnTo>
                  <a:lnTo>
                    <a:pt x="20" y="190"/>
                  </a:lnTo>
                  <a:lnTo>
                    <a:pt x="20" y="192"/>
                  </a:lnTo>
                  <a:lnTo>
                    <a:pt x="20" y="194"/>
                  </a:lnTo>
                  <a:lnTo>
                    <a:pt x="20" y="196"/>
                  </a:lnTo>
                  <a:lnTo>
                    <a:pt x="18" y="200"/>
                  </a:lnTo>
                  <a:lnTo>
                    <a:pt x="16" y="198"/>
                  </a:lnTo>
                  <a:lnTo>
                    <a:pt x="16" y="196"/>
                  </a:lnTo>
                  <a:lnTo>
                    <a:pt x="18" y="194"/>
                  </a:lnTo>
                  <a:lnTo>
                    <a:pt x="16" y="192"/>
                  </a:lnTo>
                  <a:lnTo>
                    <a:pt x="16" y="190"/>
                  </a:lnTo>
                  <a:lnTo>
                    <a:pt x="12" y="188"/>
                  </a:lnTo>
                  <a:lnTo>
                    <a:pt x="12" y="186"/>
                  </a:lnTo>
                  <a:lnTo>
                    <a:pt x="10" y="186"/>
                  </a:lnTo>
                  <a:lnTo>
                    <a:pt x="12" y="186"/>
                  </a:lnTo>
                  <a:lnTo>
                    <a:pt x="12" y="188"/>
                  </a:lnTo>
                  <a:lnTo>
                    <a:pt x="14" y="192"/>
                  </a:lnTo>
                  <a:lnTo>
                    <a:pt x="14" y="196"/>
                  </a:lnTo>
                  <a:lnTo>
                    <a:pt x="14" y="194"/>
                  </a:lnTo>
                  <a:lnTo>
                    <a:pt x="12" y="190"/>
                  </a:lnTo>
                  <a:lnTo>
                    <a:pt x="8" y="188"/>
                  </a:lnTo>
                  <a:lnTo>
                    <a:pt x="8" y="186"/>
                  </a:lnTo>
                  <a:lnTo>
                    <a:pt x="6" y="186"/>
                  </a:lnTo>
                  <a:lnTo>
                    <a:pt x="6" y="184"/>
                  </a:lnTo>
                  <a:lnTo>
                    <a:pt x="4" y="184"/>
                  </a:lnTo>
                  <a:lnTo>
                    <a:pt x="4" y="180"/>
                  </a:lnTo>
                  <a:lnTo>
                    <a:pt x="2" y="180"/>
                  </a:lnTo>
                  <a:lnTo>
                    <a:pt x="2" y="178"/>
                  </a:lnTo>
                  <a:lnTo>
                    <a:pt x="2" y="176"/>
                  </a:lnTo>
                  <a:lnTo>
                    <a:pt x="0" y="174"/>
                  </a:lnTo>
                  <a:lnTo>
                    <a:pt x="0" y="172"/>
                  </a:lnTo>
                  <a:lnTo>
                    <a:pt x="0" y="170"/>
                  </a:lnTo>
                  <a:lnTo>
                    <a:pt x="0" y="168"/>
                  </a:lnTo>
                  <a:lnTo>
                    <a:pt x="2" y="166"/>
                  </a:lnTo>
                  <a:lnTo>
                    <a:pt x="6" y="168"/>
                  </a:lnTo>
                  <a:lnTo>
                    <a:pt x="8" y="170"/>
                  </a:lnTo>
                  <a:lnTo>
                    <a:pt x="8" y="172"/>
                  </a:lnTo>
                  <a:lnTo>
                    <a:pt x="10" y="170"/>
                  </a:lnTo>
                  <a:lnTo>
                    <a:pt x="8" y="168"/>
                  </a:lnTo>
                  <a:lnTo>
                    <a:pt x="8" y="166"/>
                  </a:lnTo>
                  <a:lnTo>
                    <a:pt x="6" y="162"/>
                  </a:lnTo>
                  <a:lnTo>
                    <a:pt x="6" y="158"/>
                  </a:lnTo>
                  <a:lnTo>
                    <a:pt x="6" y="156"/>
                  </a:lnTo>
                  <a:lnTo>
                    <a:pt x="6" y="154"/>
                  </a:lnTo>
                  <a:lnTo>
                    <a:pt x="6" y="152"/>
                  </a:lnTo>
                  <a:lnTo>
                    <a:pt x="8" y="152"/>
                  </a:lnTo>
                  <a:lnTo>
                    <a:pt x="6" y="152"/>
                  </a:lnTo>
                  <a:lnTo>
                    <a:pt x="8" y="152"/>
                  </a:lnTo>
                  <a:lnTo>
                    <a:pt x="10" y="152"/>
                  </a:lnTo>
                  <a:lnTo>
                    <a:pt x="12" y="152"/>
                  </a:lnTo>
                  <a:lnTo>
                    <a:pt x="14" y="152"/>
                  </a:lnTo>
                  <a:lnTo>
                    <a:pt x="14" y="150"/>
                  </a:lnTo>
                  <a:lnTo>
                    <a:pt x="16" y="150"/>
                  </a:lnTo>
                  <a:lnTo>
                    <a:pt x="18" y="148"/>
                  </a:lnTo>
                  <a:lnTo>
                    <a:pt x="16" y="148"/>
                  </a:lnTo>
                  <a:lnTo>
                    <a:pt x="16" y="146"/>
                  </a:lnTo>
                  <a:lnTo>
                    <a:pt x="16" y="144"/>
                  </a:lnTo>
                  <a:lnTo>
                    <a:pt x="14" y="142"/>
                  </a:lnTo>
                  <a:lnTo>
                    <a:pt x="14" y="138"/>
                  </a:lnTo>
                  <a:lnTo>
                    <a:pt x="14" y="136"/>
                  </a:lnTo>
                  <a:lnTo>
                    <a:pt x="14" y="134"/>
                  </a:lnTo>
                  <a:lnTo>
                    <a:pt x="14" y="132"/>
                  </a:lnTo>
                  <a:lnTo>
                    <a:pt x="12" y="130"/>
                  </a:lnTo>
                  <a:lnTo>
                    <a:pt x="14" y="130"/>
                  </a:lnTo>
                  <a:lnTo>
                    <a:pt x="14" y="128"/>
                  </a:lnTo>
                  <a:lnTo>
                    <a:pt x="14" y="130"/>
                  </a:lnTo>
                  <a:lnTo>
                    <a:pt x="16" y="130"/>
                  </a:lnTo>
                  <a:lnTo>
                    <a:pt x="18" y="128"/>
                  </a:lnTo>
                  <a:lnTo>
                    <a:pt x="18" y="124"/>
                  </a:lnTo>
                  <a:lnTo>
                    <a:pt x="16" y="122"/>
                  </a:lnTo>
                  <a:lnTo>
                    <a:pt x="18" y="120"/>
                  </a:lnTo>
                  <a:lnTo>
                    <a:pt x="16" y="116"/>
                  </a:lnTo>
                  <a:lnTo>
                    <a:pt x="16" y="114"/>
                  </a:lnTo>
                  <a:lnTo>
                    <a:pt x="16" y="112"/>
                  </a:lnTo>
                  <a:lnTo>
                    <a:pt x="16" y="110"/>
                  </a:lnTo>
                  <a:lnTo>
                    <a:pt x="14" y="106"/>
                  </a:lnTo>
                  <a:lnTo>
                    <a:pt x="14" y="104"/>
                  </a:lnTo>
                  <a:lnTo>
                    <a:pt x="16" y="104"/>
                  </a:lnTo>
                  <a:lnTo>
                    <a:pt x="16" y="106"/>
                  </a:lnTo>
                  <a:lnTo>
                    <a:pt x="18" y="106"/>
                  </a:lnTo>
                  <a:lnTo>
                    <a:pt x="20" y="106"/>
                  </a:lnTo>
                  <a:lnTo>
                    <a:pt x="22" y="106"/>
                  </a:lnTo>
                  <a:lnTo>
                    <a:pt x="24" y="106"/>
                  </a:lnTo>
                  <a:lnTo>
                    <a:pt x="24" y="108"/>
                  </a:lnTo>
                  <a:lnTo>
                    <a:pt x="26" y="106"/>
                  </a:lnTo>
                  <a:lnTo>
                    <a:pt x="28" y="108"/>
                  </a:lnTo>
                  <a:lnTo>
                    <a:pt x="30" y="110"/>
                  </a:lnTo>
                  <a:lnTo>
                    <a:pt x="30" y="106"/>
                  </a:lnTo>
                  <a:lnTo>
                    <a:pt x="30" y="104"/>
                  </a:lnTo>
                  <a:lnTo>
                    <a:pt x="32" y="100"/>
                  </a:lnTo>
                  <a:lnTo>
                    <a:pt x="32" y="98"/>
                  </a:lnTo>
                  <a:lnTo>
                    <a:pt x="34" y="94"/>
                  </a:lnTo>
                  <a:lnTo>
                    <a:pt x="34" y="92"/>
                  </a:lnTo>
                  <a:lnTo>
                    <a:pt x="36" y="90"/>
                  </a:lnTo>
                  <a:lnTo>
                    <a:pt x="36" y="88"/>
                  </a:lnTo>
                  <a:lnTo>
                    <a:pt x="36" y="86"/>
                  </a:lnTo>
                  <a:lnTo>
                    <a:pt x="38" y="82"/>
                  </a:lnTo>
                  <a:lnTo>
                    <a:pt x="36" y="82"/>
                  </a:lnTo>
                  <a:lnTo>
                    <a:pt x="36" y="80"/>
                  </a:lnTo>
                  <a:lnTo>
                    <a:pt x="34" y="78"/>
                  </a:lnTo>
                  <a:lnTo>
                    <a:pt x="32" y="78"/>
                  </a:lnTo>
                  <a:lnTo>
                    <a:pt x="32" y="76"/>
                  </a:lnTo>
                  <a:lnTo>
                    <a:pt x="34" y="74"/>
                  </a:lnTo>
                  <a:lnTo>
                    <a:pt x="34" y="72"/>
                  </a:lnTo>
                  <a:lnTo>
                    <a:pt x="34" y="70"/>
                  </a:lnTo>
                  <a:lnTo>
                    <a:pt x="36" y="70"/>
                  </a:lnTo>
                  <a:lnTo>
                    <a:pt x="38" y="68"/>
                  </a:lnTo>
                  <a:lnTo>
                    <a:pt x="40" y="64"/>
                  </a:lnTo>
                  <a:lnTo>
                    <a:pt x="40" y="62"/>
                  </a:lnTo>
                  <a:lnTo>
                    <a:pt x="40" y="60"/>
                  </a:lnTo>
                  <a:lnTo>
                    <a:pt x="40" y="58"/>
                  </a:lnTo>
                  <a:lnTo>
                    <a:pt x="42" y="58"/>
                  </a:lnTo>
                  <a:lnTo>
                    <a:pt x="42" y="56"/>
                  </a:lnTo>
                  <a:lnTo>
                    <a:pt x="40" y="56"/>
                  </a:lnTo>
                  <a:lnTo>
                    <a:pt x="38" y="54"/>
                  </a:lnTo>
                  <a:lnTo>
                    <a:pt x="38" y="52"/>
                  </a:lnTo>
                  <a:lnTo>
                    <a:pt x="38" y="48"/>
                  </a:lnTo>
                  <a:lnTo>
                    <a:pt x="38" y="46"/>
                  </a:lnTo>
                  <a:lnTo>
                    <a:pt x="40" y="44"/>
                  </a:lnTo>
                  <a:lnTo>
                    <a:pt x="42" y="44"/>
                  </a:lnTo>
                  <a:lnTo>
                    <a:pt x="44" y="44"/>
                  </a:lnTo>
                  <a:lnTo>
                    <a:pt x="44" y="42"/>
                  </a:lnTo>
                  <a:lnTo>
                    <a:pt x="44" y="40"/>
                  </a:lnTo>
                  <a:lnTo>
                    <a:pt x="46" y="40"/>
                  </a:lnTo>
                  <a:lnTo>
                    <a:pt x="48" y="38"/>
                  </a:lnTo>
                  <a:lnTo>
                    <a:pt x="50" y="36"/>
                  </a:lnTo>
                  <a:lnTo>
                    <a:pt x="52" y="36"/>
                  </a:lnTo>
                  <a:lnTo>
                    <a:pt x="52" y="34"/>
                  </a:lnTo>
                  <a:lnTo>
                    <a:pt x="54" y="34"/>
                  </a:lnTo>
                  <a:lnTo>
                    <a:pt x="54" y="32"/>
                  </a:lnTo>
                  <a:lnTo>
                    <a:pt x="54" y="30"/>
                  </a:lnTo>
                  <a:lnTo>
                    <a:pt x="56" y="30"/>
                  </a:lnTo>
                  <a:lnTo>
                    <a:pt x="58" y="28"/>
                  </a:lnTo>
                  <a:lnTo>
                    <a:pt x="62" y="28"/>
                  </a:lnTo>
                  <a:lnTo>
                    <a:pt x="66" y="26"/>
                  </a:lnTo>
                  <a:lnTo>
                    <a:pt x="68" y="26"/>
                  </a:lnTo>
                  <a:lnTo>
                    <a:pt x="68" y="28"/>
                  </a:lnTo>
                  <a:lnTo>
                    <a:pt x="70" y="28"/>
                  </a:lnTo>
                  <a:lnTo>
                    <a:pt x="70" y="30"/>
                  </a:lnTo>
                  <a:lnTo>
                    <a:pt x="72" y="30"/>
                  </a:lnTo>
                  <a:lnTo>
                    <a:pt x="72" y="32"/>
                  </a:lnTo>
                  <a:lnTo>
                    <a:pt x="74" y="32"/>
                  </a:lnTo>
                  <a:lnTo>
                    <a:pt x="76" y="34"/>
                  </a:lnTo>
                  <a:lnTo>
                    <a:pt x="76" y="32"/>
                  </a:lnTo>
                  <a:lnTo>
                    <a:pt x="74" y="28"/>
                  </a:lnTo>
                  <a:lnTo>
                    <a:pt x="72" y="26"/>
                  </a:lnTo>
                  <a:lnTo>
                    <a:pt x="70" y="24"/>
                  </a:lnTo>
                  <a:lnTo>
                    <a:pt x="70" y="22"/>
                  </a:lnTo>
                  <a:lnTo>
                    <a:pt x="70" y="20"/>
                  </a:lnTo>
                  <a:lnTo>
                    <a:pt x="72" y="18"/>
                  </a:lnTo>
                  <a:lnTo>
                    <a:pt x="74" y="16"/>
                  </a:lnTo>
                  <a:lnTo>
                    <a:pt x="76" y="12"/>
                  </a:lnTo>
                  <a:lnTo>
                    <a:pt x="76" y="10"/>
                  </a:lnTo>
                  <a:lnTo>
                    <a:pt x="76" y="8"/>
                  </a:lnTo>
                  <a:lnTo>
                    <a:pt x="76" y="6"/>
                  </a:lnTo>
                  <a:lnTo>
                    <a:pt x="76" y="4"/>
                  </a:lnTo>
                  <a:lnTo>
                    <a:pt x="76" y="2"/>
                  </a:lnTo>
                  <a:lnTo>
                    <a:pt x="76" y="0"/>
                  </a:lnTo>
                  <a:lnTo>
                    <a:pt x="80" y="0"/>
                  </a:lnTo>
                  <a:lnTo>
                    <a:pt x="80" y="2"/>
                  </a:lnTo>
                  <a:lnTo>
                    <a:pt x="82" y="4"/>
                  </a:lnTo>
                  <a:lnTo>
                    <a:pt x="84" y="4"/>
                  </a:lnTo>
                  <a:lnTo>
                    <a:pt x="88" y="6"/>
                  </a:lnTo>
                  <a:lnTo>
                    <a:pt x="88" y="8"/>
                  </a:lnTo>
                  <a:lnTo>
                    <a:pt x="90" y="8"/>
                  </a:lnTo>
                  <a:lnTo>
                    <a:pt x="92" y="8"/>
                  </a:lnTo>
                  <a:lnTo>
                    <a:pt x="92" y="10"/>
                  </a:lnTo>
                  <a:lnTo>
                    <a:pt x="92" y="12"/>
                  </a:lnTo>
                  <a:lnTo>
                    <a:pt x="94" y="16"/>
                  </a:lnTo>
                  <a:lnTo>
                    <a:pt x="94" y="18"/>
                  </a:lnTo>
                  <a:lnTo>
                    <a:pt x="96" y="18"/>
                  </a:lnTo>
                  <a:lnTo>
                    <a:pt x="96" y="20"/>
                  </a:lnTo>
                  <a:lnTo>
                    <a:pt x="98" y="22"/>
                  </a:lnTo>
                  <a:lnTo>
                    <a:pt x="100" y="22"/>
                  </a:lnTo>
                  <a:lnTo>
                    <a:pt x="100" y="20"/>
                  </a:lnTo>
                  <a:lnTo>
                    <a:pt x="102" y="20"/>
                  </a:lnTo>
                  <a:lnTo>
                    <a:pt x="104" y="20"/>
                  </a:lnTo>
                  <a:lnTo>
                    <a:pt x="106" y="22"/>
                  </a:lnTo>
                  <a:lnTo>
                    <a:pt x="106" y="24"/>
                  </a:lnTo>
                  <a:lnTo>
                    <a:pt x="106" y="26"/>
                  </a:lnTo>
                  <a:lnTo>
                    <a:pt x="108" y="26"/>
                  </a:lnTo>
                  <a:lnTo>
                    <a:pt x="108" y="28"/>
                  </a:lnTo>
                  <a:lnTo>
                    <a:pt x="108" y="30"/>
                  </a:lnTo>
                  <a:lnTo>
                    <a:pt x="108" y="32"/>
                  </a:lnTo>
                  <a:lnTo>
                    <a:pt x="110" y="36"/>
                  </a:lnTo>
                  <a:lnTo>
                    <a:pt x="110" y="38"/>
                  </a:lnTo>
                  <a:lnTo>
                    <a:pt x="112" y="40"/>
                  </a:lnTo>
                  <a:lnTo>
                    <a:pt x="112" y="44"/>
                  </a:lnTo>
                  <a:lnTo>
                    <a:pt x="112" y="46"/>
                  </a:lnTo>
                  <a:lnTo>
                    <a:pt x="112" y="50"/>
                  </a:lnTo>
                  <a:lnTo>
                    <a:pt x="112" y="52"/>
                  </a:lnTo>
                  <a:lnTo>
                    <a:pt x="112" y="54"/>
                  </a:lnTo>
                  <a:lnTo>
                    <a:pt x="114" y="54"/>
                  </a:lnTo>
                  <a:lnTo>
                    <a:pt x="114" y="56"/>
                  </a:lnTo>
                  <a:lnTo>
                    <a:pt x="112" y="56"/>
                  </a:lnTo>
                  <a:lnTo>
                    <a:pt x="110" y="56"/>
                  </a:lnTo>
                  <a:lnTo>
                    <a:pt x="112" y="56"/>
                  </a:lnTo>
                  <a:lnTo>
                    <a:pt x="112" y="58"/>
                  </a:lnTo>
                  <a:lnTo>
                    <a:pt x="114" y="60"/>
                  </a:lnTo>
                  <a:lnTo>
                    <a:pt x="116" y="60"/>
                  </a:lnTo>
                  <a:lnTo>
                    <a:pt x="116" y="62"/>
                  </a:lnTo>
                  <a:lnTo>
                    <a:pt x="114" y="64"/>
                  </a:lnTo>
                  <a:lnTo>
                    <a:pt x="112" y="62"/>
                  </a:lnTo>
                  <a:lnTo>
                    <a:pt x="110" y="64"/>
                  </a:lnTo>
                  <a:lnTo>
                    <a:pt x="110" y="66"/>
                  </a:lnTo>
                  <a:lnTo>
                    <a:pt x="110" y="68"/>
                  </a:lnTo>
                  <a:lnTo>
                    <a:pt x="108" y="70"/>
                  </a:lnTo>
                  <a:lnTo>
                    <a:pt x="106" y="68"/>
                  </a:lnTo>
                  <a:lnTo>
                    <a:pt x="106" y="70"/>
                  </a:lnTo>
                  <a:lnTo>
                    <a:pt x="106" y="72"/>
                  </a:lnTo>
                  <a:lnTo>
                    <a:pt x="106" y="74"/>
                  </a:lnTo>
                  <a:lnTo>
                    <a:pt x="104" y="76"/>
                  </a:lnTo>
                  <a:lnTo>
                    <a:pt x="102" y="78"/>
                  </a:lnTo>
                  <a:lnTo>
                    <a:pt x="100" y="78"/>
                  </a:lnTo>
                  <a:lnTo>
                    <a:pt x="100" y="76"/>
                  </a:lnTo>
                  <a:lnTo>
                    <a:pt x="100" y="78"/>
                  </a:lnTo>
                  <a:lnTo>
                    <a:pt x="100" y="80"/>
                  </a:lnTo>
                  <a:lnTo>
                    <a:pt x="98" y="80"/>
                  </a:lnTo>
                  <a:lnTo>
                    <a:pt x="98" y="82"/>
                  </a:lnTo>
                  <a:lnTo>
                    <a:pt x="98" y="84"/>
                  </a:lnTo>
                  <a:lnTo>
                    <a:pt x="100" y="86"/>
                  </a:lnTo>
                  <a:lnTo>
                    <a:pt x="98" y="88"/>
                  </a:lnTo>
                  <a:lnTo>
                    <a:pt x="96" y="88"/>
                  </a:lnTo>
                  <a:lnTo>
                    <a:pt x="96" y="90"/>
                  </a:lnTo>
                  <a:lnTo>
                    <a:pt x="96" y="92"/>
                  </a:lnTo>
                  <a:lnTo>
                    <a:pt x="96" y="94"/>
                  </a:lnTo>
                  <a:lnTo>
                    <a:pt x="96" y="96"/>
                  </a:lnTo>
                  <a:lnTo>
                    <a:pt x="100" y="96"/>
                  </a:lnTo>
                  <a:lnTo>
                    <a:pt x="100" y="98"/>
                  </a:lnTo>
                  <a:lnTo>
                    <a:pt x="102" y="102"/>
                  </a:lnTo>
                  <a:lnTo>
                    <a:pt x="102" y="104"/>
                  </a:lnTo>
                  <a:lnTo>
                    <a:pt x="100" y="104"/>
                  </a:lnTo>
                  <a:lnTo>
                    <a:pt x="98" y="106"/>
                  </a:lnTo>
                  <a:lnTo>
                    <a:pt x="98" y="108"/>
                  </a:lnTo>
                  <a:lnTo>
                    <a:pt x="100" y="108"/>
                  </a:lnTo>
                  <a:lnTo>
                    <a:pt x="102" y="108"/>
                  </a:lnTo>
                  <a:lnTo>
                    <a:pt x="102" y="110"/>
                  </a:lnTo>
                  <a:lnTo>
                    <a:pt x="102" y="108"/>
                  </a:lnTo>
                  <a:lnTo>
                    <a:pt x="104" y="108"/>
                  </a:lnTo>
                  <a:lnTo>
                    <a:pt x="106" y="106"/>
                  </a:lnTo>
                  <a:lnTo>
                    <a:pt x="110" y="104"/>
                  </a:lnTo>
                  <a:lnTo>
                    <a:pt x="112" y="104"/>
                  </a:lnTo>
                  <a:lnTo>
                    <a:pt x="118" y="104"/>
                  </a:lnTo>
                  <a:lnTo>
                    <a:pt x="120" y="104"/>
                  </a:lnTo>
                  <a:lnTo>
                    <a:pt x="124" y="104"/>
                  </a:lnTo>
                  <a:lnTo>
                    <a:pt x="126" y="104"/>
                  </a:lnTo>
                  <a:lnTo>
                    <a:pt x="124" y="104"/>
                  </a:lnTo>
                  <a:lnTo>
                    <a:pt x="124" y="106"/>
                  </a:lnTo>
                  <a:lnTo>
                    <a:pt x="122" y="106"/>
                  </a:lnTo>
                  <a:lnTo>
                    <a:pt x="124" y="110"/>
                  </a:lnTo>
                  <a:lnTo>
                    <a:pt x="124" y="112"/>
                  </a:lnTo>
                  <a:lnTo>
                    <a:pt x="126" y="114"/>
                  </a:lnTo>
                  <a:lnTo>
                    <a:pt x="126" y="116"/>
                  </a:lnTo>
                  <a:lnTo>
                    <a:pt x="126" y="118"/>
                  </a:lnTo>
                  <a:lnTo>
                    <a:pt x="128" y="118"/>
                  </a:lnTo>
                  <a:lnTo>
                    <a:pt x="128" y="120"/>
                  </a:lnTo>
                  <a:lnTo>
                    <a:pt x="128" y="122"/>
                  </a:lnTo>
                  <a:lnTo>
                    <a:pt x="128" y="124"/>
                  </a:lnTo>
                  <a:lnTo>
                    <a:pt x="130" y="126"/>
                  </a:lnTo>
                  <a:lnTo>
                    <a:pt x="134" y="128"/>
                  </a:lnTo>
                  <a:lnTo>
                    <a:pt x="136" y="128"/>
                  </a:lnTo>
                  <a:lnTo>
                    <a:pt x="138" y="128"/>
                  </a:lnTo>
                  <a:lnTo>
                    <a:pt x="138" y="126"/>
                  </a:lnTo>
                  <a:lnTo>
                    <a:pt x="138" y="128"/>
                  </a:lnTo>
                  <a:lnTo>
                    <a:pt x="142" y="128"/>
                  </a:lnTo>
                  <a:lnTo>
                    <a:pt x="144" y="132"/>
                  </a:lnTo>
                  <a:lnTo>
                    <a:pt x="142" y="132"/>
                  </a:lnTo>
                  <a:lnTo>
                    <a:pt x="142" y="134"/>
                  </a:lnTo>
                  <a:lnTo>
                    <a:pt x="140" y="138"/>
                  </a:lnTo>
                  <a:lnTo>
                    <a:pt x="142" y="140"/>
                  </a:lnTo>
                  <a:lnTo>
                    <a:pt x="142" y="142"/>
                  </a:lnTo>
                  <a:lnTo>
                    <a:pt x="142" y="144"/>
                  </a:lnTo>
                  <a:lnTo>
                    <a:pt x="140" y="144"/>
                  </a:lnTo>
                  <a:lnTo>
                    <a:pt x="140" y="146"/>
                  </a:lnTo>
                  <a:lnTo>
                    <a:pt x="138" y="150"/>
                  </a:lnTo>
                  <a:lnTo>
                    <a:pt x="138" y="152"/>
                  </a:lnTo>
                  <a:lnTo>
                    <a:pt x="140" y="152"/>
                  </a:lnTo>
                  <a:lnTo>
                    <a:pt x="144" y="152"/>
                  </a:lnTo>
                  <a:lnTo>
                    <a:pt x="146" y="152"/>
                  </a:lnTo>
                  <a:lnTo>
                    <a:pt x="148" y="152"/>
                  </a:lnTo>
                  <a:lnTo>
                    <a:pt x="150" y="152"/>
                  </a:lnTo>
                  <a:lnTo>
                    <a:pt x="152" y="152"/>
                  </a:lnTo>
                  <a:lnTo>
                    <a:pt x="154" y="152"/>
                  </a:lnTo>
                  <a:lnTo>
                    <a:pt x="156" y="152"/>
                  </a:lnTo>
                  <a:lnTo>
                    <a:pt x="156" y="154"/>
                  </a:lnTo>
                  <a:lnTo>
                    <a:pt x="158" y="154"/>
                  </a:lnTo>
                  <a:lnTo>
                    <a:pt x="156" y="154"/>
                  </a:lnTo>
                  <a:lnTo>
                    <a:pt x="156" y="156"/>
                  </a:lnTo>
                  <a:lnTo>
                    <a:pt x="156" y="158"/>
                  </a:lnTo>
                  <a:lnTo>
                    <a:pt x="158" y="160"/>
                  </a:lnTo>
                  <a:lnTo>
                    <a:pt x="160" y="160"/>
                  </a:lnTo>
                  <a:lnTo>
                    <a:pt x="162" y="162"/>
                  </a:lnTo>
                  <a:lnTo>
                    <a:pt x="162" y="164"/>
                  </a:lnTo>
                  <a:lnTo>
                    <a:pt x="160" y="164"/>
                  </a:lnTo>
                  <a:lnTo>
                    <a:pt x="162" y="164"/>
                  </a:lnTo>
                  <a:lnTo>
                    <a:pt x="162" y="166"/>
                  </a:lnTo>
                  <a:lnTo>
                    <a:pt x="164" y="166"/>
                  </a:lnTo>
                  <a:lnTo>
                    <a:pt x="166" y="166"/>
                  </a:lnTo>
                  <a:lnTo>
                    <a:pt x="166" y="164"/>
                  </a:lnTo>
                  <a:lnTo>
                    <a:pt x="168" y="164"/>
                  </a:lnTo>
                  <a:lnTo>
                    <a:pt x="168" y="166"/>
                  </a:lnTo>
                  <a:lnTo>
                    <a:pt x="170" y="166"/>
                  </a:lnTo>
                  <a:lnTo>
                    <a:pt x="172" y="166"/>
                  </a:lnTo>
                  <a:lnTo>
                    <a:pt x="172" y="164"/>
                  </a:lnTo>
                  <a:lnTo>
                    <a:pt x="174" y="164"/>
                  </a:lnTo>
                  <a:lnTo>
                    <a:pt x="174" y="162"/>
                  </a:lnTo>
                  <a:lnTo>
                    <a:pt x="180" y="158"/>
                  </a:lnTo>
                  <a:lnTo>
                    <a:pt x="182" y="162"/>
                  </a:lnTo>
                  <a:lnTo>
                    <a:pt x="182" y="164"/>
                  </a:lnTo>
                  <a:lnTo>
                    <a:pt x="182" y="166"/>
                  </a:lnTo>
                  <a:lnTo>
                    <a:pt x="180" y="166"/>
                  </a:lnTo>
                  <a:lnTo>
                    <a:pt x="178" y="168"/>
                  </a:lnTo>
                  <a:lnTo>
                    <a:pt x="176" y="170"/>
                  </a:lnTo>
                  <a:lnTo>
                    <a:pt x="174" y="170"/>
                  </a:lnTo>
                  <a:lnTo>
                    <a:pt x="174" y="172"/>
                  </a:lnTo>
                  <a:lnTo>
                    <a:pt x="174" y="174"/>
                  </a:lnTo>
                  <a:lnTo>
                    <a:pt x="172" y="174"/>
                  </a:lnTo>
                  <a:lnTo>
                    <a:pt x="172" y="176"/>
                  </a:lnTo>
                  <a:lnTo>
                    <a:pt x="172" y="178"/>
                  </a:lnTo>
                  <a:lnTo>
                    <a:pt x="172" y="180"/>
                  </a:lnTo>
                  <a:lnTo>
                    <a:pt x="174" y="180"/>
                  </a:lnTo>
                  <a:lnTo>
                    <a:pt x="174" y="182"/>
                  </a:lnTo>
                  <a:lnTo>
                    <a:pt x="172" y="182"/>
                  </a:lnTo>
                  <a:lnTo>
                    <a:pt x="170" y="182"/>
                  </a:lnTo>
                  <a:lnTo>
                    <a:pt x="168" y="184"/>
                  </a:lnTo>
                  <a:lnTo>
                    <a:pt x="166" y="186"/>
                  </a:lnTo>
                  <a:lnTo>
                    <a:pt x="166" y="188"/>
                  </a:lnTo>
                  <a:lnTo>
                    <a:pt x="166" y="190"/>
                  </a:lnTo>
                  <a:lnTo>
                    <a:pt x="166" y="192"/>
                  </a:lnTo>
                  <a:lnTo>
                    <a:pt x="166" y="194"/>
                  </a:lnTo>
                  <a:lnTo>
                    <a:pt x="164" y="192"/>
                  </a:lnTo>
                  <a:lnTo>
                    <a:pt x="162" y="192"/>
                  </a:lnTo>
                  <a:lnTo>
                    <a:pt x="160" y="192"/>
                  </a:lnTo>
                  <a:lnTo>
                    <a:pt x="160" y="194"/>
                  </a:lnTo>
                  <a:lnTo>
                    <a:pt x="158" y="194"/>
                  </a:lnTo>
                  <a:lnTo>
                    <a:pt x="156" y="194"/>
                  </a:lnTo>
                  <a:lnTo>
                    <a:pt x="154" y="194"/>
                  </a:lnTo>
                  <a:lnTo>
                    <a:pt x="152" y="194"/>
                  </a:lnTo>
                  <a:lnTo>
                    <a:pt x="154" y="198"/>
                  </a:lnTo>
                  <a:lnTo>
                    <a:pt x="154" y="200"/>
                  </a:lnTo>
                  <a:lnTo>
                    <a:pt x="152" y="200"/>
                  </a:lnTo>
                  <a:lnTo>
                    <a:pt x="150" y="200"/>
                  </a:lnTo>
                  <a:lnTo>
                    <a:pt x="148" y="200"/>
                  </a:lnTo>
                  <a:lnTo>
                    <a:pt x="146" y="200"/>
                  </a:lnTo>
                  <a:lnTo>
                    <a:pt x="144" y="200"/>
                  </a:lnTo>
                  <a:lnTo>
                    <a:pt x="144" y="202"/>
                  </a:lnTo>
                  <a:lnTo>
                    <a:pt x="144" y="204"/>
                  </a:lnTo>
                  <a:lnTo>
                    <a:pt x="144" y="206"/>
                  </a:lnTo>
                  <a:lnTo>
                    <a:pt x="142" y="206"/>
                  </a:lnTo>
                  <a:lnTo>
                    <a:pt x="140" y="204"/>
                  </a:lnTo>
                  <a:lnTo>
                    <a:pt x="136" y="206"/>
                  </a:lnTo>
                  <a:lnTo>
                    <a:pt x="134" y="208"/>
                  </a:lnTo>
                  <a:lnTo>
                    <a:pt x="132" y="208"/>
                  </a:lnTo>
                  <a:lnTo>
                    <a:pt x="130" y="208"/>
                  </a:lnTo>
                  <a:lnTo>
                    <a:pt x="128" y="208"/>
                  </a:lnTo>
                  <a:lnTo>
                    <a:pt x="128" y="206"/>
                  </a:lnTo>
                  <a:lnTo>
                    <a:pt x="126" y="206"/>
                  </a:lnTo>
                  <a:lnTo>
                    <a:pt x="124" y="204"/>
                  </a:lnTo>
                  <a:lnTo>
                    <a:pt x="124" y="206"/>
                  </a:lnTo>
                  <a:lnTo>
                    <a:pt x="124" y="208"/>
                  </a:lnTo>
                  <a:lnTo>
                    <a:pt x="124" y="210"/>
                  </a:lnTo>
                  <a:lnTo>
                    <a:pt x="122" y="210"/>
                  </a:lnTo>
                  <a:lnTo>
                    <a:pt x="122" y="212"/>
                  </a:lnTo>
                  <a:lnTo>
                    <a:pt x="122" y="214"/>
                  </a:lnTo>
                  <a:lnTo>
                    <a:pt x="122" y="216"/>
                  </a:lnTo>
                  <a:lnTo>
                    <a:pt x="124" y="218"/>
                  </a:lnTo>
                  <a:lnTo>
                    <a:pt x="124" y="220"/>
                  </a:lnTo>
                  <a:lnTo>
                    <a:pt x="124" y="222"/>
                  </a:lnTo>
                  <a:lnTo>
                    <a:pt x="122" y="224"/>
                  </a:lnTo>
                  <a:lnTo>
                    <a:pt x="122" y="226"/>
                  </a:lnTo>
                  <a:lnTo>
                    <a:pt x="122" y="228"/>
                  </a:lnTo>
                  <a:lnTo>
                    <a:pt x="124" y="232"/>
                  </a:lnTo>
                  <a:lnTo>
                    <a:pt x="124" y="234"/>
                  </a:lnTo>
                  <a:lnTo>
                    <a:pt x="124" y="236"/>
                  </a:lnTo>
                  <a:lnTo>
                    <a:pt x="122" y="236"/>
                  </a:lnTo>
                  <a:lnTo>
                    <a:pt x="120" y="236"/>
                  </a:lnTo>
                  <a:lnTo>
                    <a:pt x="120" y="238"/>
                  </a:lnTo>
                  <a:lnTo>
                    <a:pt x="118" y="238"/>
                  </a:lnTo>
                  <a:lnTo>
                    <a:pt x="116" y="236"/>
                  </a:lnTo>
                  <a:lnTo>
                    <a:pt x="116" y="238"/>
                  </a:lnTo>
                  <a:lnTo>
                    <a:pt x="118" y="240"/>
                  </a:lnTo>
                  <a:lnTo>
                    <a:pt x="118" y="242"/>
                  </a:lnTo>
                  <a:lnTo>
                    <a:pt x="120" y="242"/>
                  </a:lnTo>
                  <a:lnTo>
                    <a:pt x="122" y="242"/>
                  </a:lnTo>
                  <a:lnTo>
                    <a:pt x="122" y="244"/>
                  </a:lnTo>
                  <a:lnTo>
                    <a:pt x="124" y="246"/>
                  </a:lnTo>
                  <a:lnTo>
                    <a:pt x="124" y="248"/>
                  </a:lnTo>
                  <a:lnTo>
                    <a:pt x="124" y="250"/>
                  </a:lnTo>
                  <a:lnTo>
                    <a:pt x="124" y="252"/>
                  </a:lnTo>
                  <a:lnTo>
                    <a:pt x="126" y="254"/>
                  </a:lnTo>
                  <a:lnTo>
                    <a:pt x="126" y="256"/>
                  </a:lnTo>
                  <a:lnTo>
                    <a:pt x="128" y="256"/>
                  </a:lnTo>
                  <a:lnTo>
                    <a:pt x="130" y="258"/>
                  </a:lnTo>
                  <a:lnTo>
                    <a:pt x="130" y="260"/>
                  </a:lnTo>
                  <a:lnTo>
                    <a:pt x="132" y="262"/>
                  </a:lnTo>
                  <a:lnTo>
                    <a:pt x="134" y="264"/>
                  </a:lnTo>
                  <a:lnTo>
                    <a:pt x="136" y="266"/>
                  </a:lnTo>
                  <a:lnTo>
                    <a:pt x="138" y="268"/>
                  </a:lnTo>
                  <a:lnTo>
                    <a:pt x="140" y="270"/>
                  </a:lnTo>
                  <a:lnTo>
                    <a:pt x="142" y="270"/>
                  </a:lnTo>
                  <a:lnTo>
                    <a:pt x="142" y="272"/>
                  </a:lnTo>
                  <a:lnTo>
                    <a:pt x="144" y="274"/>
                  </a:lnTo>
                  <a:lnTo>
                    <a:pt x="144" y="276"/>
                  </a:lnTo>
                  <a:lnTo>
                    <a:pt x="144" y="278"/>
                  </a:lnTo>
                  <a:lnTo>
                    <a:pt x="144" y="280"/>
                  </a:lnTo>
                  <a:lnTo>
                    <a:pt x="146" y="282"/>
                  </a:lnTo>
                  <a:lnTo>
                    <a:pt x="148" y="286"/>
                  </a:lnTo>
                  <a:lnTo>
                    <a:pt x="148" y="288"/>
                  </a:lnTo>
                  <a:lnTo>
                    <a:pt x="150" y="290"/>
                  </a:lnTo>
                  <a:lnTo>
                    <a:pt x="152" y="288"/>
                  </a:lnTo>
                  <a:lnTo>
                    <a:pt x="152" y="286"/>
                  </a:lnTo>
                  <a:lnTo>
                    <a:pt x="154" y="286"/>
                  </a:lnTo>
                  <a:lnTo>
                    <a:pt x="154" y="288"/>
                  </a:lnTo>
                  <a:lnTo>
                    <a:pt x="154" y="290"/>
                  </a:lnTo>
                  <a:lnTo>
                    <a:pt x="154" y="294"/>
                  </a:lnTo>
                  <a:lnTo>
                    <a:pt x="152" y="294"/>
                  </a:lnTo>
                  <a:lnTo>
                    <a:pt x="150" y="294"/>
                  </a:lnTo>
                  <a:lnTo>
                    <a:pt x="150" y="296"/>
                  </a:lnTo>
                  <a:lnTo>
                    <a:pt x="148" y="296"/>
                  </a:lnTo>
                  <a:lnTo>
                    <a:pt x="148" y="302"/>
                  </a:lnTo>
                  <a:lnTo>
                    <a:pt x="150" y="304"/>
                  </a:lnTo>
                  <a:lnTo>
                    <a:pt x="148" y="304"/>
                  </a:lnTo>
                  <a:lnTo>
                    <a:pt x="150" y="304"/>
                  </a:lnTo>
                  <a:lnTo>
                    <a:pt x="150" y="306"/>
                  </a:lnTo>
                  <a:lnTo>
                    <a:pt x="150" y="308"/>
                  </a:lnTo>
                  <a:lnTo>
                    <a:pt x="150" y="310"/>
                  </a:lnTo>
                  <a:lnTo>
                    <a:pt x="150" y="312"/>
                  </a:lnTo>
                  <a:lnTo>
                    <a:pt x="150" y="310"/>
                  </a:lnTo>
                  <a:lnTo>
                    <a:pt x="148" y="310"/>
                  </a:lnTo>
                  <a:lnTo>
                    <a:pt x="146" y="310"/>
                  </a:lnTo>
                  <a:lnTo>
                    <a:pt x="146" y="312"/>
                  </a:lnTo>
                  <a:lnTo>
                    <a:pt x="144" y="314"/>
                  </a:lnTo>
                  <a:lnTo>
                    <a:pt x="142" y="314"/>
                  </a:lnTo>
                  <a:lnTo>
                    <a:pt x="142" y="318"/>
                  </a:lnTo>
                  <a:lnTo>
                    <a:pt x="144" y="320"/>
                  </a:lnTo>
                  <a:lnTo>
                    <a:pt x="144" y="322"/>
                  </a:lnTo>
                  <a:lnTo>
                    <a:pt x="144" y="324"/>
                  </a:lnTo>
                  <a:lnTo>
                    <a:pt x="146" y="326"/>
                  </a:lnTo>
                  <a:lnTo>
                    <a:pt x="148" y="328"/>
                  </a:lnTo>
                  <a:lnTo>
                    <a:pt x="150" y="328"/>
                  </a:lnTo>
                  <a:lnTo>
                    <a:pt x="150" y="330"/>
                  </a:lnTo>
                  <a:lnTo>
                    <a:pt x="152" y="332"/>
                  </a:lnTo>
                  <a:lnTo>
                    <a:pt x="152" y="334"/>
                  </a:lnTo>
                  <a:lnTo>
                    <a:pt x="154" y="336"/>
                  </a:lnTo>
                  <a:lnTo>
                    <a:pt x="158" y="338"/>
                  </a:lnTo>
                  <a:lnTo>
                    <a:pt x="158" y="340"/>
                  </a:lnTo>
                  <a:lnTo>
                    <a:pt x="160" y="340"/>
                  </a:lnTo>
                  <a:lnTo>
                    <a:pt x="162" y="342"/>
                  </a:lnTo>
                  <a:lnTo>
                    <a:pt x="162" y="344"/>
                  </a:lnTo>
                  <a:lnTo>
                    <a:pt x="164" y="344"/>
                  </a:lnTo>
                  <a:lnTo>
                    <a:pt x="166" y="348"/>
                  </a:lnTo>
                  <a:lnTo>
                    <a:pt x="168" y="348"/>
                  </a:lnTo>
                  <a:lnTo>
                    <a:pt x="168" y="350"/>
                  </a:lnTo>
                  <a:lnTo>
                    <a:pt x="168" y="352"/>
                  </a:lnTo>
                  <a:lnTo>
                    <a:pt x="168" y="354"/>
                  </a:lnTo>
                  <a:lnTo>
                    <a:pt x="168" y="356"/>
                  </a:lnTo>
                  <a:lnTo>
                    <a:pt x="170" y="356"/>
                  </a:lnTo>
                  <a:lnTo>
                    <a:pt x="170" y="360"/>
                  </a:lnTo>
                  <a:lnTo>
                    <a:pt x="170" y="362"/>
                  </a:lnTo>
                  <a:lnTo>
                    <a:pt x="168" y="362"/>
                  </a:lnTo>
                  <a:lnTo>
                    <a:pt x="168" y="364"/>
                  </a:lnTo>
                  <a:lnTo>
                    <a:pt x="168" y="366"/>
                  </a:lnTo>
                  <a:lnTo>
                    <a:pt x="172" y="374"/>
                  </a:lnTo>
                  <a:lnTo>
                    <a:pt x="174" y="378"/>
                  </a:lnTo>
                  <a:lnTo>
                    <a:pt x="174" y="380"/>
                  </a:lnTo>
                  <a:lnTo>
                    <a:pt x="174" y="384"/>
                  </a:lnTo>
                  <a:lnTo>
                    <a:pt x="176" y="386"/>
                  </a:lnTo>
                  <a:lnTo>
                    <a:pt x="178" y="388"/>
                  </a:lnTo>
                  <a:lnTo>
                    <a:pt x="178" y="390"/>
                  </a:lnTo>
                  <a:lnTo>
                    <a:pt x="178" y="392"/>
                  </a:lnTo>
                  <a:lnTo>
                    <a:pt x="180" y="394"/>
                  </a:lnTo>
                  <a:lnTo>
                    <a:pt x="180" y="396"/>
                  </a:lnTo>
                  <a:lnTo>
                    <a:pt x="178" y="398"/>
                  </a:lnTo>
                  <a:lnTo>
                    <a:pt x="176" y="400"/>
                  </a:lnTo>
                  <a:lnTo>
                    <a:pt x="174" y="406"/>
                  </a:lnTo>
                  <a:lnTo>
                    <a:pt x="174" y="408"/>
                  </a:lnTo>
                  <a:lnTo>
                    <a:pt x="174" y="410"/>
                  </a:lnTo>
                  <a:lnTo>
                    <a:pt x="172" y="410"/>
                  </a:lnTo>
                  <a:lnTo>
                    <a:pt x="172" y="412"/>
                  </a:lnTo>
                  <a:lnTo>
                    <a:pt x="172" y="414"/>
                  </a:lnTo>
                  <a:lnTo>
                    <a:pt x="170" y="416"/>
                  </a:lnTo>
                  <a:lnTo>
                    <a:pt x="168" y="418"/>
                  </a:lnTo>
                  <a:lnTo>
                    <a:pt x="168" y="420"/>
                  </a:lnTo>
                  <a:lnTo>
                    <a:pt x="166" y="420"/>
                  </a:lnTo>
                  <a:lnTo>
                    <a:pt x="166" y="422"/>
                  </a:lnTo>
                  <a:lnTo>
                    <a:pt x="166" y="424"/>
                  </a:lnTo>
                  <a:lnTo>
                    <a:pt x="166" y="426"/>
                  </a:lnTo>
                  <a:lnTo>
                    <a:pt x="166" y="428"/>
                  </a:lnTo>
                  <a:lnTo>
                    <a:pt x="166" y="430"/>
                  </a:lnTo>
                  <a:lnTo>
                    <a:pt x="164" y="432"/>
                  </a:lnTo>
                  <a:lnTo>
                    <a:pt x="164" y="434"/>
                  </a:lnTo>
                  <a:lnTo>
                    <a:pt x="162" y="438"/>
                  </a:lnTo>
                  <a:lnTo>
                    <a:pt x="162" y="440"/>
                  </a:lnTo>
                  <a:lnTo>
                    <a:pt x="162" y="438"/>
                  </a:lnTo>
                  <a:lnTo>
                    <a:pt x="160" y="434"/>
                  </a:lnTo>
                  <a:lnTo>
                    <a:pt x="160" y="432"/>
                  </a:lnTo>
                  <a:lnTo>
                    <a:pt x="162" y="430"/>
                  </a:lnTo>
                  <a:lnTo>
                    <a:pt x="160" y="430"/>
                  </a:lnTo>
                  <a:lnTo>
                    <a:pt x="160" y="428"/>
                  </a:lnTo>
                  <a:lnTo>
                    <a:pt x="158" y="422"/>
                  </a:lnTo>
                  <a:lnTo>
                    <a:pt x="158" y="420"/>
                  </a:lnTo>
                  <a:lnTo>
                    <a:pt x="160" y="420"/>
                  </a:lnTo>
                  <a:lnTo>
                    <a:pt x="160" y="422"/>
                  </a:lnTo>
                  <a:lnTo>
                    <a:pt x="160" y="420"/>
                  </a:lnTo>
                  <a:lnTo>
                    <a:pt x="162" y="418"/>
                  </a:lnTo>
                  <a:lnTo>
                    <a:pt x="164" y="416"/>
                  </a:lnTo>
                  <a:lnTo>
                    <a:pt x="164" y="414"/>
                  </a:lnTo>
                  <a:lnTo>
                    <a:pt x="162" y="410"/>
                  </a:lnTo>
                  <a:lnTo>
                    <a:pt x="164" y="410"/>
                  </a:lnTo>
                  <a:lnTo>
                    <a:pt x="164" y="408"/>
                  </a:lnTo>
                  <a:lnTo>
                    <a:pt x="164" y="406"/>
                  </a:lnTo>
                  <a:lnTo>
                    <a:pt x="162" y="406"/>
                  </a:lnTo>
                  <a:lnTo>
                    <a:pt x="162" y="404"/>
                  </a:lnTo>
                  <a:lnTo>
                    <a:pt x="162" y="400"/>
                  </a:lnTo>
                  <a:lnTo>
                    <a:pt x="162" y="398"/>
                  </a:lnTo>
                  <a:lnTo>
                    <a:pt x="164" y="398"/>
                  </a:lnTo>
                  <a:lnTo>
                    <a:pt x="164" y="396"/>
                  </a:lnTo>
                  <a:lnTo>
                    <a:pt x="166" y="396"/>
                  </a:lnTo>
                  <a:lnTo>
                    <a:pt x="166" y="398"/>
                  </a:lnTo>
                  <a:lnTo>
                    <a:pt x="166" y="396"/>
                  </a:lnTo>
                  <a:lnTo>
                    <a:pt x="164" y="396"/>
                  </a:lnTo>
                  <a:lnTo>
                    <a:pt x="162" y="396"/>
                  </a:lnTo>
                  <a:lnTo>
                    <a:pt x="162" y="398"/>
                  </a:lnTo>
                  <a:lnTo>
                    <a:pt x="160" y="396"/>
                  </a:lnTo>
                  <a:lnTo>
                    <a:pt x="160" y="394"/>
                  </a:lnTo>
                  <a:lnTo>
                    <a:pt x="160" y="392"/>
                  </a:lnTo>
                  <a:lnTo>
                    <a:pt x="162" y="392"/>
                  </a:lnTo>
                  <a:lnTo>
                    <a:pt x="162" y="390"/>
                  </a:lnTo>
                  <a:lnTo>
                    <a:pt x="160" y="388"/>
                  </a:lnTo>
                  <a:lnTo>
                    <a:pt x="160" y="386"/>
                  </a:lnTo>
                  <a:lnTo>
                    <a:pt x="158" y="386"/>
                  </a:lnTo>
                  <a:lnTo>
                    <a:pt x="158" y="384"/>
                  </a:lnTo>
                  <a:lnTo>
                    <a:pt x="160" y="384"/>
                  </a:lnTo>
                  <a:lnTo>
                    <a:pt x="160" y="382"/>
                  </a:lnTo>
                  <a:lnTo>
                    <a:pt x="158" y="382"/>
                  </a:lnTo>
                  <a:lnTo>
                    <a:pt x="158" y="380"/>
                  </a:lnTo>
                  <a:lnTo>
                    <a:pt x="158" y="378"/>
                  </a:lnTo>
                  <a:lnTo>
                    <a:pt x="158" y="376"/>
                  </a:lnTo>
                  <a:lnTo>
                    <a:pt x="160" y="374"/>
                  </a:lnTo>
                  <a:lnTo>
                    <a:pt x="158" y="370"/>
                  </a:lnTo>
                  <a:lnTo>
                    <a:pt x="156" y="368"/>
                  </a:lnTo>
                  <a:lnTo>
                    <a:pt x="156" y="364"/>
                  </a:lnTo>
                  <a:lnTo>
                    <a:pt x="156" y="362"/>
                  </a:lnTo>
                  <a:lnTo>
                    <a:pt x="154" y="360"/>
                  </a:lnTo>
                  <a:lnTo>
                    <a:pt x="152" y="358"/>
                  </a:lnTo>
                  <a:lnTo>
                    <a:pt x="152" y="356"/>
                  </a:lnTo>
                  <a:lnTo>
                    <a:pt x="152" y="354"/>
                  </a:lnTo>
                  <a:lnTo>
                    <a:pt x="150" y="352"/>
                  </a:lnTo>
                  <a:lnTo>
                    <a:pt x="148" y="350"/>
                  </a:lnTo>
                  <a:lnTo>
                    <a:pt x="148" y="348"/>
                  </a:lnTo>
                  <a:lnTo>
                    <a:pt x="146" y="346"/>
                  </a:lnTo>
                  <a:lnTo>
                    <a:pt x="146" y="344"/>
                  </a:lnTo>
                  <a:lnTo>
                    <a:pt x="146" y="342"/>
                  </a:lnTo>
                  <a:lnTo>
                    <a:pt x="146" y="344"/>
                  </a:lnTo>
                  <a:lnTo>
                    <a:pt x="146" y="350"/>
                  </a:lnTo>
                  <a:lnTo>
                    <a:pt x="146" y="354"/>
                  </a:lnTo>
                  <a:lnTo>
                    <a:pt x="144" y="348"/>
                  </a:lnTo>
                  <a:lnTo>
                    <a:pt x="144" y="346"/>
                  </a:lnTo>
                  <a:lnTo>
                    <a:pt x="144" y="344"/>
                  </a:lnTo>
                  <a:lnTo>
                    <a:pt x="142" y="342"/>
                  </a:lnTo>
                  <a:lnTo>
                    <a:pt x="142" y="340"/>
                  </a:lnTo>
                  <a:lnTo>
                    <a:pt x="142" y="338"/>
                  </a:lnTo>
                  <a:lnTo>
                    <a:pt x="140" y="338"/>
                  </a:lnTo>
                  <a:lnTo>
                    <a:pt x="140" y="336"/>
                  </a:lnTo>
                  <a:lnTo>
                    <a:pt x="136" y="328"/>
                  </a:lnTo>
                  <a:lnTo>
                    <a:pt x="136" y="326"/>
                  </a:lnTo>
                  <a:lnTo>
                    <a:pt x="136" y="324"/>
                  </a:lnTo>
                  <a:lnTo>
                    <a:pt x="134" y="322"/>
                  </a:lnTo>
                  <a:lnTo>
                    <a:pt x="134" y="316"/>
                  </a:lnTo>
                  <a:lnTo>
                    <a:pt x="134" y="314"/>
                  </a:lnTo>
                  <a:lnTo>
                    <a:pt x="132" y="314"/>
                  </a:lnTo>
                  <a:lnTo>
                    <a:pt x="132" y="312"/>
                  </a:lnTo>
                  <a:lnTo>
                    <a:pt x="132" y="310"/>
                  </a:lnTo>
                  <a:lnTo>
                    <a:pt x="132" y="308"/>
                  </a:lnTo>
                  <a:lnTo>
                    <a:pt x="132" y="306"/>
                  </a:lnTo>
                  <a:lnTo>
                    <a:pt x="130" y="300"/>
                  </a:lnTo>
                  <a:lnTo>
                    <a:pt x="130" y="298"/>
                  </a:lnTo>
                  <a:lnTo>
                    <a:pt x="130" y="296"/>
                  </a:lnTo>
                  <a:lnTo>
                    <a:pt x="128" y="296"/>
                  </a:lnTo>
                  <a:lnTo>
                    <a:pt x="126" y="296"/>
                  </a:lnTo>
                  <a:lnTo>
                    <a:pt x="126" y="294"/>
                  </a:lnTo>
                  <a:lnTo>
                    <a:pt x="128" y="294"/>
                  </a:lnTo>
                  <a:lnTo>
                    <a:pt x="128" y="290"/>
                  </a:lnTo>
                  <a:lnTo>
                    <a:pt x="126" y="290"/>
                  </a:lnTo>
                  <a:lnTo>
                    <a:pt x="126" y="288"/>
                  </a:lnTo>
                  <a:lnTo>
                    <a:pt x="126" y="286"/>
                  </a:lnTo>
                  <a:lnTo>
                    <a:pt x="126" y="284"/>
                  </a:lnTo>
                  <a:lnTo>
                    <a:pt x="128" y="284"/>
                  </a:lnTo>
                  <a:lnTo>
                    <a:pt x="128" y="282"/>
                  </a:lnTo>
                  <a:lnTo>
                    <a:pt x="126" y="284"/>
                  </a:lnTo>
                  <a:lnTo>
                    <a:pt x="124" y="284"/>
                  </a:lnTo>
                  <a:lnTo>
                    <a:pt x="122" y="284"/>
                  </a:lnTo>
                  <a:lnTo>
                    <a:pt x="118" y="276"/>
                  </a:lnTo>
                  <a:lnTo>
                    <a:pt x="118" y="274"/>
                  </a:lnTo>
                  <a:lnTo>
                    <a:pt x="116" y="270"/>
                  </a:lnTo>
                  <a:lnTo>
                    <a:pt x="114" y="266"/>
                  </a:lnTo>
                  <a:lnTo>
                    <a:pt x="112" y="264"/>
                  </a:lnTo>
                  <a:lnTo>
                    <a:pt x="110" y="264"/>
                  </a:lnTo>
                  <a:lnTo>
                    <a:pt x="110" y="262"/>
                  </a:lnTo>
                  <a:lnTo>
                    <a:pt x="108" y="262"/>
                  </a:lnTo>
                  <a:lnTo>
                    <a:pt x="110" y="264"/>
                  </a:lnTo>
                  <a:lnTo>
                    <a:pt x="110" y="266"/>
                  </a:lnTo>
                  <a:lnTo>
                    <a:pt x="110" y="268"/>
                  </a:lnTo>
                  <a:lnTo>
                    <a:pt x="110" y="270"/>
                  </a:lnTo>
                  <a:lnTo>
                    <a:pt x="112" y="272"/>
                  </a:lnTo>
                  <a:lnTo>
                    <a:pt x="110" y="274"/>
                  </a:lnTo>
                  <a:lnTo>
                    <a:pt x="110" y="276"/>
                  </a:lnTo>
                  <a:lnTo>
                    <a:pt x="110" y="278"/>
                  </a:lnTo>
                  <a:lnTo>
                    <a:pt x="110" y="280"/>
                  </a:lnTo>
                  <a:lnTo>
                    <a:pt x="108" y="280"/>
                  </a:lnTo>
                  <a:lnTo>
                    <a:pt x="108" y="282"/>
                  </a:lnTo>
                  <a:lnTo>
                    <a:pt x="106" y="282"/>
                  </a:lnTo>
                  <a:lnTo>
                    <a:pt x="106" y="284"/>
                  </a:lnTo>
                  <a:lnTo>
                    <a:pt x="104" y="284"/>
                  </a:lnTo>
                  <a:lnTo>
                    <a:pt x="102" y="284"/>
                  </a:lnTo>
                  <a:lnTo>
                    <a:pt x="100" y="284"/>
                  </a:lnTo>
                  <a:lnTo>
                    <a:pt x="98" y="282"/>
                  </a:lnTo>
                  <a:lnTo>
                    <a:pt x="98" y="280"/>
                  </a:lnTo>
                  <a:lnTo>
                    <a:pt x="98" y="278"/>
                  </a:lnTo>
                  <a:lnTo>
                    <a:pt x="98" y="276"/>
                  </a:lnTo>
                  <a:lnTo>
                    <a:pt x="96" y="278"/>
                  </a:lnTo>
                  <a:lnTo>
                    <a:pt x="98" y="280"/>
                  </a:lnTo>
                  <a:lnTo>
                    <a:pt x="98" y="282"/>
                  </a:lnTo>
                  <a:lnTo>
                    <a:pt x="98" y="284"/>
                  </a:lnTo>
                  <a:lnTo>
                    <a:pt x="100" y="286"/>
                  </a:lnTo>
                  <a:lnTo>
                    <a:pt x="100" y="288"/>
                  </a:lnTo>
                  <a:lnTo>
                    <a:pt x="98" y="288"/>
                  </a:lnTo>
                  <a:lnTo>
                    <a:pt x="96" y="288"/>
                  </a:lnTo>
                  <a:lnTo>
                    <a:pt x="94" y="288"/>
                  </a:lnTo>
                  <a:close/>
                </a:path>
              </a:pathLst>
            </a:custGeom>
            <a:noFill/>
            <a:ln w="3175">
              <a:solidFill>
                <a:schemeClr val="bg1"/>
              </a:solidFill>
              <a:prstDash val="sysDot"/>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lang="de-DE" sz="2400">
                <a:solidFill>
                  <a:srgbClr val="000000"/>
                </a:solidFill>
                <a:cs typeface="Arial" charset="0"/>
              </a:endParaRPr>
            </a:p>
          </p:txBody>
        </p:sp>
        <p:sp>
          <p:nvSpPr>
            <p:cNvPr id="14938" name="Freeform 3021"/>
            <p:cNvSpPr>
              <a:spLocks/>
            </p:cNvSpPr>
            <p:nvPr/>
          </p:nvSpPr>
          <p:spPr bwMode="auto">
            <a:xfrm>
              <a:off x="5859209" y="2419168"/>
              <a:ext cx="2619" cy="3929"/>
            </a:xfrm>
            <a:custGeom>
              <a:avLst/>
              <a:gdLst>
                <a:gd name="T0" fmla="*/ 2147483647 w 4"/>
                <a:gd name="T1" fmla="*/ 0 h 4"/>
                <a:gd name="T2" fmla="*/ 2147483647 w 4"/>
                <a:gd name="T3" fmla="*/ 2147483647 h 4"/>
                <a:gd name="T4" fmla="*/ 0 w 4"/>
                <a:gd name="T5" fmla="*/ 0 h 4"/>
                <a:gd name="T6" fmla="*/ 2147483647 w 4"/>
                <a:gd name="T7" fmla="*/ 0 h 4"/>
                <a:gd name="T8" fmla="*/ 0 60000 65536"/>
                <a:gd name="T9" fmla="*/ 0 60000 65536"/>
                <a:gd name="T10" fmla="*/ 0 60000 65536"/>
                <a:gd name="T11" fmla="*/ 0 60000 65536"/>
                <a:gd name="T12" fmla="*/ 0 w 4"/>
                <a:gd name="T13" fmla="*/ 0 h 4"/>
                <a:gd name="T14" fmla="*/ 4 w 4"/>
                <a:gd name="T15" fmla="*/ 4 h 4"/>
              </a:gdLst>
              <a:ahLst/>
              <a:cxnLst>
                <a:cxn ang="T8">
                  <a:pos x="T0" y="T1"/>
                </a:cxn>
                <a:cxn ang="T9">
                  <a:pos x="T2" y="T3"/>
                </a:cxn>
                <a:cxn ang="T10">
                  <a:pos x="T4" y="T5"/>
                </a:cxn>
                <a:cxn ang="T11">
                  <a:pos x="T6" y="T7"/>
                </a:cxn>
              </a:cxnLst>
              <a:rect l="T12" t="T13" r="T14" b="T15"/>
              <a:pathLst>
                <a:path w="4" h="4">
                  <a:moveTo>
                    <a:pt x="2" y="0"/>
                  </a:moveTo>
                  <a:lnTo>
                    <a:pt x="4" y="4"/>
                  </a:lnTo>
                  <a:lnTo>
                    <a:pt x="0" y="0"/>
                  </a:lnTo>
                  <a:lnTo>
                    <a:pt x="2" y="0"/>
                  </a:lnTo>
                  <a:close/>
                </a:path>
              </a:pathLst>
            </a:custGeom>
            <a:noFill/>
            <a:ln w="3175">
              <a:solidFill>
                <a:schemeClr val="bg1"/>
              </a:solidFill>
              <a:prstDash val="sysDot"/>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lang="de-DE" sz="2400">
                <a:solidFill>
                  <a:srgbClr val="000000"/>
                </a:solidFill>
                <a:cs typeface="Arial" charset="0"/>
              </a:endParaRPr>
            </a:p>
          </p:txBody>
        </p:sp>
        <p:sp>
          <p:nvSpPr>
            <p:cNvPr id="14939" name="Freeform 3022"/>
            <p:cNvSpPr>
              <a:spLocks/>
            </p:cNvSpPr>
            <p:nvPr/>
          </p:nvSpPr>
          <p:spPr bwMode="auto">
            <a:xfrm>
              <a:off x="5868375" y="2421786"/>
              <a:ext cx="2619" cy="2619"/>
            </a:xfrm>
            <a:custGeom>
              <a:avLst/>
              <a:gdLst>
                <a:gd name="T0" fmla="*/ 0 w 4"/>
                <a:gd name="T1" fmla="*/ 0 h 4"/>
                <a:gd name="T2" fmla="*/ 2147483647 w 4"/>
                <a:gd name="T3" fmla="*/ 0 h 4"/>
                <a:gd name="T4" fmla="*/ 2147483647 w 4"/>
                <a:gd name="T5" fmla="*/ 2147483647 h 4"/>
                <a:gd name="T6" fmla="*/ 2147483647 w 4"/>
                <a:gd name="T7" fmla="*/ 2147483647 h 4"/>
                <a:gd name="T8" fmla="*/ 2147483647 w 4"/>
                <a:gd name="T9" fmla="*/ 2147483647 h 4"/>
                <a:gd name="T10" fmla="*/ 2147483647 w 4"/>
                <a:gd name="T11" fmla="*/ 2147483647 h 4"/>
                <a:gd name="T12" fmla="*/ 0 w 4"/>
                <a:gd name="T13" fmla="*/ 0 h 4"/>
                <a:gd name="T14" fmla="*/ 0 60000 65536"/>
                <a:gd name="T15" fmla="*/ 0 60000 65536"/>
                <a:gd name="T16" fmla="*/ 0 60000 65536"/>
                <a:gd name="T17" fmla="*/ 0 60000 65536"/>
                <a:gd name="T18" fmla="*/ 0 60000 65536"/>
                <a:gd name="T19" fmla="*/ 0 60000 65536"/>
                <a:gd name="T20" fmla="*/ 0 60000 65536"/>
                <a:gd name="T21" fmla="*/ 0 w 4"/>
                <a:gd name="T22" fmla="*/ 0 h 4"/>
                <a:gd name="T23" fmla="*/ 4 w 4"/>
                <a:gd name="T24" fmla="*/ 4 h 4"/>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4" h="4">
                  <a:moveTo>
                    <a:pt x="0" y="0"/>
                  </a:moveTo>
                  <a:lnTo>
                    <a:pt x="2" y="0"/>
                  </a:lnTo>
                  <a:lnTo>
                    <a:pt x="2" y="2"/>
                  </a:lnTo>
                  <a:lnTo>
                    <a:pt x="4" y="4"/>
                  </a:lnTo>
                  <a:lnTo>
                    <a:pt x="2" y="4"/>
                  </a:lnTo>
                  <a:lnTo>
                    <a:pt x="2" y="2"/>
                  </a:lnTo>
                  <a:lnTo>
                    <a:pt x="0" y="0"/>
                  </a:lnTo>
                  <a:close/>
                </a:path>
              </a:pathLst>
            </a:custGeom>
            <a:noFill/>
            <a:ln w="3175">
              <a:solidFill>
                <a:schemeClr val="bg1"/>
              </a:solidFill>
              <a:prstDash val="sysDot"/>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lang="de-DE" sz="2400">
                <a:solidFill>
                  <a:srgbClr val="000000"/>
                </a:solidFill>
                <a:cs typeface="Arial" charset="0"/>
              </a:endParaRPr>
            </a:p>
          </p:txBody>
        </p:sp>
        <p:sp>
          <p:nvSpPr>
            <p:cNvPr id="14940" name="Freeform 3023"/>
            <p:cNvSpPr>
              <a:spLocks/>
            </p:cNvSpPr>
            <p:nvPr/>
          </p:nvSpPr>
          <p:spPr bwMode="auto">
            <a:xfrm>
              <a:off x="5873612" y="2429643"/>
              <a:ext cx="7856" cy="5238"/>
            </a:xfrm>
            <a:custGeom>
              <a:avLst/>
              <a:gdLst>
                <a:gd name="T0" fmla="*/ 2147483647 w 8"/>
                <a:gd name="T1" fmla="*/ 2147483647 h 6"/>
                <a:gd name="T2" fmla="*/ 2147483647 w 8"/>
                <a:gd name="T3" fmla="*/ 2147483647 h 6"/>
                <a:gd name="T4" fmla="*/ 2147483647 w 8"/>
                <a:gd name="T5" fmla="*/ 2147483647 h 6"/>
                <a:gd name="T6" fmla="*/ 2147483647 w 8"/>
                <a:gd name="T7" fmla="*/ 2147483647 h 6"/>
                <a:gd name="T8" fmla="*/ 2147483647 w 8"/>
                <a:gd name="T9" fmla="*/ 2147483647 h 6"/>
                <a:gd name="T10" fmla="*/ 0 w 8"/>
                <a:gd name="T11" fmla="*/ 0 h 6"/>
                <a:gd name="T12" fmla="*/ 2147483647 w 8"/>
                <a:gd name="T13" fmla="*/ 0 h 6"/>
                <a:gd name="T14" fmla="*/ 2147483647 w 8"/>
                <a:gd name="T15" fmla="*/ 2147483647 h 6"/>
                <a:gd name="T16" fmla="*/ 2147483647 w 8"/>
                <a:gd name="T17" fmla="*/ 2147483647 h 6"/>
                <a:gd name="T18" fmla="*/ 2147483647 w 8"/>
                <a:gd name="T19" fmla="*/ 2147483647 h 6"/>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8"/>
                <a:gd name="T31" fmla="*/ 0 h 6"/>
                <a:gd name="T32" fmla="*/ 8 w 8"/>
                <a:gd name="T33" fmla="*/ 6 h 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8" h="6">
                  <a:moveTo>
                    <a:pt x="8" y="4"/>
                  </a:moveTo>
                  <a:lnTo>
                    <a:pt x="8" y="6"/>
                  </a:lnTo>
                  <a:lnTo>
                    <a:pt x="6" y="6"/>
                  </a:lnTo>
                  <a:lnTo>
                    <a:pt x="4" y="6"/>
                  </a:lnTo>
                  <a:lnTo>
                    <a:pt x="2" y="2"/>
                  </a:lnTo>
                  <a:lnTo>
                    <a:pt x="0" y="0"/>
                  </a:lnTo>
                  <a:lnTo>
                    <a:pt x="2" y="0"/>
                  </a:lnTo>
                  <a:lnTo>
                    <a:pt x="6" y="2"/>
                  </a:lnTo>
                  <a:lnTo>
                    <a:pt x="8" y="2"/>
                  </a:lnTo>
                  <a:lnTo>
                    <a:pt x="8" y="4"/>
                  </a:lnTo>
                  <a:close/>
                </a:path>
              </a:pathLst>
            </a:custGeom>
            <a:noFill/>
            <a:ln w="3175">
              <a:solidFill>
                <a:schemeClr val="bg1"/>
              </a:solidFill>
              <a:prstDash val="sysDot"/>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lang="de-DE" sz="2400">
                <a:solidFill>
                  <a:srgbClr val="000000"/>
                </a:solidFill>
                <a:cs typeface="Arial" charset="0"/>
              </a:endParaRPr>
            </a:p>
          </p:txBody>
        </p:sp>
        <p:sp>
          <p:nvSpPr>
            <p:cNvPr id="14941" name="Freeform 3024"/>
            <p:cNvSpPr>
              <a:spLocks/>
            </p:cNvSpPr>
            <p:nvPr/>
          </p:nvSpPr>
          <p:spPr bwMode="auto">
            <a:xfrm>
              <a:off x="5870994" y="2430953"/>
              <a:ext cx="11785" cy="11785"/>
            </a:xfrm>
            <a:custGeom>
              <a:avLst/>
              <a:gdLst>
                <a:gd name="T0" fmla="*/ 2147483647 w 12"/>
                <a:gd name="T1" fmla="*/ 2147483647 h 14"/>
                <a:gd name="T2" fmla="*/ 2147483647 w 12"/>
                <a:gd name="T3" fmla="*/ 2147483647 h 14"/>
                <a:gd name="T4" fmla="*/ 2147483647 w 12"/>
                <a:gd name="T5" fmla="*/ 2147483647 h 14"/>
                <a:gd name="T6" fmla="*/ 2147483647 w 12"/>
                <a:gd name="T7" fmla="*/ 2147483647 h 14"/>
                <a:gd name="T8" fmla="*/ 2147483647 w 12"/>
                <a:gd name="T9" fmla="*/ 2147483647 h 14"/>
                <a:gd name="T10" fmla="*/ 2147483647 w 12"/>
                <a:gd name="T11" fmla="*/ 2147483647 h 14"/>
                <a:gd name="T12" fmla="*/ 2147483647 w 12"/>
                <a:gd name="T13" fmla="*/ 2147483647 h 14"/>
                <a:gd name="T14" fmla="*/ 2147483647 w 12"/>
                <a:gd name="T15" fmla="*/ 2147483647 h 14"/>
                <a:gd name="T16" fmla="*/ 2147483647 w 12"/>
                <a:gd name="T17" fmla="*/ 2147483647 h 14"/>
                <a:gd name="T18" fmla="*/ 2147483647 w 12"/>
                <a:gd name="T19" fmla="*/ 2147483647 h 14"/>
                <a:gd name="T20" fmla="*/ 0 w 12"/>
                <a:gd name="T21" fmla="*/ 2147483647 h 14"/>
                <a:gd name="T22" fmla="*/ 0 w 12"/>
                <a:gd name="T23" fmla="*/ 2147483647 h 14"/>
                <a:gd name="T24" fmla="*/ 0 w 12"/>
                <a:gd name="T25" fmla="*/ 0 h 14"/>
                <a:gd name="T26" fmla="*/ 2147483647 w 12"/>
                <a:gd name="T27" fmla="*/ 0 h 14"/>
                <a:gd name="T28" fmla="*/ 2147483647 w 12"/>
                <a:gd name="T29" fmla="*/ 2147483647 h 14"/>
                <a:gd name="T30" fmla="*/ 2147483647 w 12"/>
                <a:gd name="T31" fmla="*/ 2147483647 h 14"/>
                <a:gd name="T32" fmla="*/ 2147483647 w 12"/>
                <a:gd name="T33" fmla="*/ 2147483647 h 14"/>
                <a:gd name="T34" fmla="*/ 2147483647 w 12"/>
                <a:gd name="T35" fmla="*/ 2147483647 h 14"/>
                <a:gd name="T36" fmla="*/ 2147483647 w 12"/>
                <a:gd name="T37" fmla="*/ 2147483647 h 14"/>
                <a:gd name="T38" fmla="*/ 2147483647 w 12"/>
                <a:gd name="T39" fmla="*/ 2147483647 h 14"/>
                <a:gd name="T40" fmla="*/ 2147483647 w 12"/>
                <a:gd name="T41" fmla="*/ 2147483647 h 14"/>
                <a:gd name="T42" fmla="*/ 2147483647 w 12"/>
                <a:gd name="T43" fmla="*/ 2147483647 h 14"/>
                <a:gd name="T44" fmla="*/ 2147483647 w 12"/>
                <a:gd name="T45" fmla="*/ 2147483647 h 14"/>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w 12"/>
                <a:gd name="T70" fmla="*/ 0 h 14"/>
                <a:gd name="T71" fmla="*/ 12 w 12"/>
                <a:gd name="T72" fmla="*/ 14 h 14"/>
              </a:gdLst>
              <a:ahLst/>
              <a:cxnLst>
                <a:cxn ang="T46">
                  <a:pos x="T0" y="T1"/>
                </a:cxn>
                <a:cxn ang="T47">
                  <a:pos x="T2" y="T3"/>
                </a:cxn>
                <a:cxn ang="T48">
                  <a:pos x="T4" y="T5"/>
                </a:cxn>
                <a:cxn ang="T49">
                  <a:pos x="T6" y="T7"/>
                </a:cxn>
                <a:cxn ang="T50">
                  <a:pos x="T8" y="T9"/>
                </a:cxn>
                <a:cxn ang="T51">
                  <a:pos x="T10" y="T11"/>
                </a:cxn>
                <a:cxn ang="T52">
                  <a:pos x="T12" y="T13"/>
                </a:cxn>
                <a:cxn ang="T53">
                  <a:pos x="T14" y="T15"/>
                </a:cxn>
                <a:cxn ang="T54">
                  <a:pos x="T16" y="T17"/>
                </a:cxn>
                <a:cxn ang="T55">
                  <a:pos x="T18" y="T19"/>
                </a:cxn>
                <a:cxn ang="T56">
                  <a:pos x="T20" y="T21"/>
                </a:cxn>
                <a:cxn ang="T57">
                  <a:pos x="T22" y="T23"/>
                </a:cxn>
                <a:cxn ang="T58">
                  <a:pos x="T24" y="T25"/>
                </a:cxn>
                <a:cxn ang="T59">
                  <a:pos x="T26" y="T27"/>
                </a:cxn>
                <a:cxn ang="T60">
                  <a:pos x="T28" y="T29"/>
                </a:cxn>
                <a:cxn ang="T61">
                  <a:pos x="T30" y="T31"/>
                </a:cxn>
                <a:cxn ang="T62">
                  <a:pos x="T32" y="T33"/>
                </a:cxn>
                <a:cxn ang="T63">
                  <a:pos x="T34" y="T35"/>
                </a:cxn>
                <a:cxn ang="T64">
                  <a:pos x="T36" y="T37"/>
                </a:cxn>
                <a:cxn ang="T65">
                  <a:pos x="T38" y="T39"/>
                </a:cxn>
                <a:cxn ang="T66">
                  <a:pos x="T40" y="T41"/>
                </a:cxn>
                <a:cxn ang="T67">
                  <a:pos x="T42" y="T43"/>
                </a:cxn>
                <a:cxn ang="T68">
                  <a:pos x="T44" y="T45"/>
                </a:cxn>
              </a:cxnLst>
              <a:rect l="T69" t="T70" r="T71" b="T72"/>
              <a:pathLst>
                <a:path w="12" h="14">
                  <a:moveTo>
                    <a:pt x="8" y="4"/>
                  </a:moveTo>
                  <a:lnTo>
                    <a:pt x="10" y="6"/>
                  </a:lnTo>
                  <a:lnTo>
                    <a:pt x="10" y="10"/>
                  </a:lnTo>
                  <a:lnTo>
                    <a:pt x="12" y="12"/>
                  </a:lnTo>
                  <a:lnTo>
                    <a:pt x="12" y="14"/>
                  </a:lnTo>
                  <a:lnTo>
                    <a:pt x="10" y="14"/>
                  </a:lnTo>
                  <a:lnTo>
                    <a:pt x="6" y="10"/>
                  </a:lnTo>
                  <a:lnTo>
                    <a:pt x="4" y="10"/>
                  </a:lnTo>
                  <a:lnTo>
                    <a:pt x="4" y="8"/>
                  </a:lnTo>
                  <a:lnTo>
                    <a:pt x="2" y="6"/>
                  </a:lnTo>
                  <a:lnTo>
                    <a:pt x="0" y="4"/>
                  </a:lnTo>
                  <a:lnTo>
                    <a:pt x="0" y="2"/>
                  </a:lnTo>
                  <a:lnTo>
                    <a:pt x="0" y="0"/>
                  </a:lnTo>
                  <a:lnTo>
                    <a:pt x="2" y="0"/>
                  </a:lnTo>
                  <a:lnTo>
                    <a:pt x="2" y="2"/>
                  </a:lnTo>
                  <a:lnTo>
                    <a:pt x="4" y="2"/>
                  </a:lnTo>
                  <a:lnTo>
                    <a:pt x="2" y="2"/>
                  </a:lnTo>
                  <a:lnTo>
                    <a:pt x="4" y="2"/>
                  </a:lnTo>
                  <a:lnTo>
                    <a:pt x="4" y="4"/>
                  </a:lnTo>
                  <a:lnTo>
                    <a:pt x="6" y="4"/>
                  </a:lnTo>
                  <a:lnTo>
                    <a:pt x="6" y="6"/>
                  </a:lnTo>
                  <a:lnTo>
                    <a:pt x="8" y="6"/>
                  </a:lnTo>
                  <a:lnTo>
                    <a:pt x="8" y="4"/>
                  </a:lnTo>
                  <a:close/>
                </a:path>
              </a:pathLst>
            </a:custGeom>
            <a:noFill/>
            <a:ln w="3175">
              <a:solidFill>
                <a:schemeClr val="bg1"/>
              </a:solidFill>
              <a:prstDash val="sysDot"/>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lang="de-DE" sz="2400">
                <a:solidFill>
                  <a:srgbClr val="000000"/>
                </a:solidFill>
                <a:cs typeface="Arial" charset="0"/>
              </a:endParaRPr>
            </a:p>
          </p:txBody>
        </p:sp>
        <p:sp>
          <p:nvSpPr>
            <p:cNvPr id="14942" name="Freeform 3025"/>
            <p:cNvSpPr>
              <a:spLocks/>
            </p:cNvSpPr>
            <p:nvPr/>
          </p:nvSpPr>
          <p:spPr bwMode="auto">
            <a:xfrm>
              <a:off x="5873612" y="2442737"/>
              <a:ext cx="5238" cy="5238"/>
            </a:xfrm>
            <a:custGeom>
              <a:avLst/>
              <a:gdLst>
                <a:gd name="T0" fmla="*/ 2147483647 w 6"/>
                <a:gd name="T1" fmla="*/ 0 h 6"/>
                <a:gd name="T2" fmla="*/ 2147483647 w 6"/>
                <a:gd name="T3" fmla="*/ 0 h 6"/>
                <a:gd name="T4" fmla="*/ 2147483647 w 6"/>
                <a:gd name="T5" fmla="*/ 0 h 6"/>
                <a:gd name="T6" fmla="*/ 2147483647 w 6"/>
                <a:gd name="T7" fmla="*/ 2147483647 h 6"/>
                <a:gd name="T8" fmla="*/ 2147483647 w 6"/>
                <a:gd name="T9" fmla="*/ 2147483647 h 6"/>
                <a:gd name="T10" fmla="*/ 2147483647 w 6"/>
                <a:gd name="T11" fmla="*/ 2147483647 h 6"/>
                <a:gd name="T12" fmla="*/ 2147483647 w 6"/>
                <a:gd name="T13" fmla="*/ 2147483647 h 6"/>
                <a:gd name="T14" fmla="*/ 2147483647 w 6"/>
                <a:gd name="T15" fmla="*/ 2147483647 h 6"/>
                <a:gd name="T16" fmla="*/ 0 w 6"/>
                <a:gd name="T17" fmla="*/ 2147483647 h 6"/>
                <a:gd name="T18" fmla="*/ 0 w 6"/>
                <a:gd name="T19" fmla="*/ 0 h 6"/>
                <a:gd name="T20" fmla="*/ 2147483647 w 6"/>
                <a:gd name="T21" fmla="*/ 0 h 6"/>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6"/>
                <a:gd name="T34" fmla="*/ 0 h 6"/>
                <a:gd name="T35" fmla="*/ 6 w 6"/>
                <a:gd name="T36" fmla="*/ 6 h 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6" h="6">
                  <a:moveTo>
                    <a:pt x="2" y="0"/>
                  </a:moveTo>
                  <a:lnTo>
                    <a:pt x="4" y="0"/>
                  </a:lnTo>
                  <a:lnTo>
                    <a:pt x="6" y="0"/>
                  </a:lnTo>
                  <a:lnTo>
                    <a:pt x="6" y="4"/>
                  </a:lnTo>
                  <a:lnTo>
                    <a:pt x="4" y="4"/>
                  </a:lnTo>
                  <a:lnTo>
                    <a:pt x="4" y="6"/>
                  </a:lnTo>
                  <a:lnTo>
                    <a:pt x="4" y="4"/>
                  </a:lnTo>
                  <a:lnTo>
                    <a:pt x="2" y="2"/>
                  </a:lnTo>
                  <a:lnTo>
                    <a:pt x="0" y="2"/>
                  </a:lnTo>
                  <a:lnTo>
                    <a:pt x="0" y="0"/>
                  </a:lnTo>
                  <a:lnTo>
                    <a:pt x="2" y="0"/>
                  </a:lnTo>
                  <a:close/>
                </a:path>
              </a:pathLst>
            </a:custGeom>
            <a:noFill/>
            <a:ln w="3175">
              <a:solidFill>
                <a:schemeClr val="bg1"/>
              </a:solidFill>
              <a:prstDash val="sysDot"/>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lang="de-DE" sz="2400">
                <a:solidFill>
                  <a:srgbClr val="000000"/>
                </a:solidFill>
                <a:cs typeface="Arial" charset="0"/>
              </a:endParaRPr>
            </a:p>
          </p:txBody>
        </p:sp>
        <p:sp>
          <p:nvSpPr>
            <p:cNvPr id="14943" name="Freeform 3026"/>
            <p:cNvSpPr>
              <a:spLocks/>
            </p:cNvSpPr>
            <p:nvPr/>
          </p:nvSpPr>
          <p:spPr bwMode="auto">
            <a:xfrm>
              <a:off x="5956103" y="2489875"/>
              <a:ext cx="2619" cy="5238"/>
            </a:xfrm>
            <a:custGeom>
              <a:avLst/>
              <a:gdLst>
                <a:gd name="T0" fmla="*/ 0 w 2"/>
                <a:gd name="T1" fmla="*/ 0 h 8"/>
                <a:gd name="T2" fmla="*/ 2147483647 w 2"/>
                <a:gd name="T3" fmla="*/ 0 h 8"/>
                <a:gd name="T4" fmla="*/ 2147483647 w 2"/>
                <a:gd name="T5" fmla="*/ 2147483647 h 8"/>
                <a:gd name="T6" fmla="*/ 2147483647 w 2"/>
                <a:gd name="T7" fmla="*/ 2147483647 h 8"/>
                <a:gd name="T8" fmla="*/ 2147483647 w 2"/>
                <a:gd name="T9" fmla="*/ 2147483647 h 8"/>
                <a:gd name="T10" fmla="*/ 0 w 2"/>
                <a:gd name="T11" fmla="*/ 2147483647 h 8"/>
                <a:gd name="T12" fmla="*/ 0 w 2"/>
                <a:gd name="T13" fmla="*/ 2147483647 h 8"/>
                <a:gd name="T14" fmla="*/ 0 w 2"/>
                <a:gd name="T15" fmla="*/ 2147483647 h 8"/>
                <a:gd name="T16" fmla="*/ 0 w 2"/>
                <a:gd name="T17" fmla="*/ 0 h 8"/>
                <a:gd name="T18" fmla="*/ 0 w 2"/>
                <a:gd name="T19" fmla="*/ 0 h 8"/>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2"/>
                <a:gd name="T31" fmla="*/ 0 h 8"/>
                <a:gd name="T32" fmla="*/ 2 w 2"/>
                <a:gd name="T33" fmla="*/ 8 h 8"/>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2" h="8">
                  <a:moveTo>
                    <a:pt x="0" y="0"/>
                  </a:moveTo>
                  <a:lnTo>
                    <a:pt x="2" y="0"/>
                  </a:lnTo>
                  <a:lnTo>
                    <a:pt x="2" y="2"/>
                  </a:lnTo>
                  <a:lnTo>
                    <a:pt x="2" y="6"/>
                  </a:lnTo>
                  <a:lnTo>
                    <a:pt x="2" y="8"/>
                  </a:lnTo>
                  <a:lnTo>
                    <a:pt x="0" y="6"/>
                  </a:lnTo>
                  <a:lnTo>
                    <a:pt x="0" y="4"/>
                  </a:lnTo>
                  <a:lnTo>
                    <a:pt x="0" y="2"/>
                  </a:lnTo>
                  <a:lnTo>
                    <a:pt x="0" y="0"/>
                  </a:lnTo>
                  <a:close/>
                </a:path>
              </a:pathLst>
            </a:custGeom>
            <a:noFill/>
            <a:ln w="3175">
              <a:solidFill>
                <a:schemeClr val="bg1"/>
              </a:solidFill>
              <a:prstDash val="sysDot"/>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lang="de-DE" sz="2400">
                <a:solidFill>
                  <a:srgbClr val="000000"/>
                </a:solidFill>
                <a:cs typeface="Arial" charset="0"/>
              </a:endParaRPr>
            </a:p>
          </p:txBody>
        </p:sp>
        <p:sp>
          <p:nvSpPr>
            <p:cNvPr id="14945" name="Freeform 3228"/>
            <p:cNvSpPr>
              <a:spLocks/>
            </p:cNvSpPr>
            <p:nvPr/>
          </p:nvSpPr>
          <p:spPr bwMode="auto">
            <a:xfrm>
              <a:off x="6472002" y="2551416"/>
              <a:ext cx="2619" cy="2619"/>
            </a:xfrm>
            <a:custGeom>
              <a:avLst/>
              <a:gdLst>
                <a:gd name="T0" fmla="*/ 2147483647 w 4"/>
                <a:gd name="T1" fmla="*/ 2147483647 h 2"/>
                <a:gd name="T2" fmla="*/ 2147483647 w 4"/>
                <a:gd name="T3" fmla="*/ 2147483647 h 2"/>
                <a:gd name="T4" fmla="*/ 0 w 4"/>
                <a:gd name="T5" fmla="*/ 2147483647 h 2"/>
                <a:gd name="T6" fmla="*/ 2147483647 w 4"/>
                <a:gd name="T7" fmla="*/ 0 h 2"/>
                <a:gd name="T8" fmla="*/ 2147483647 w 4"/>
                <a:gd name="T9" fmla="*/ 2147483647 h 2"/>
                <a:gd name="T10" fmla="*/ 2147483647 w 4"/>
                <a:gd name="T11" fmla="*/ 2147483647 h 2"/>
                <a:gd name="T12" fmla="*/ 0 60000 65536"/>
                <a:gd name="T13" fmla="*/ 0 60000 65536"/>
                <a:gd name="T14" fmla="*/ 0 60000 65536"/>
                <a:gd name="T15" fmla="*/ 0 60000 65536"/>
                <a:gd name="T16" fmla="*/ 0 60000 65536"/>
                <a:gd name="T17" fmla="*/ 0 60000 65536"/>
                <a:gd name="T18" fmla="*/ 0 w 4"/>
                <a:gd name="T19" fmla="*/ 0 h 2"/>
                <a:gd name="T20" fmla="*/ 4 w 4"/>
                <a:gd name="T21" fmla="*/ 2 h 2"/>
              </a:gdLst>
              <a:ahLst/>
              <a:cxnLst>
                <a:cxn ang="T12">
                  <a:pos x="T0" y="T1"/>
                </a:cxn>
                <a:cxn ang="T13">
                  <a:pos x="T2" y="T3"/>
                </a:cxn>
                <a:cxn ang="T14">
                  <a:pos x="T4" y="T5"/>
                </a:cxn>
                <a:cxn ang="T15">
                  <a:pos x="T6" y="T7"/>
                </a:cxn>
                <a:cxn ang="T16">
                  <a:pos x="T8" y="T9"/>
                </a:cxn>
                <a:cxn ang="T17">
                  <a:pos x="T10" y="T11"/>
                </a:cxn>
              </a:cxnLst>
              <a:rect l="T18" t="T19" r="T20" b="T21"/>
              <a:pathLst>
                <a:path w="4" h="2">
                  <a:moveTo>
                    <a:pt x="4" y="2"/>
                  </a:moveTo>
                  <a:lnTo>
                    <a:pt x="2" y="2"/>
                  </a:lnTo>
                  <a:lnTo>
                    <a:pt x="0" y="2"/>
                  </a:lnTo>
                  <a:lnTo>
                    <a:pt x="2" y="0"/>
                  </a:lnTo>
                  <a:lnTo>
                    <a:pt x="2" y="2"/>
                  </a:lnTo>
                  <a:lnTo>
                    <a:pt x="4" y="2"/>
                  </a:lnTo>
                  <a:close/>
                </a:path>
              </a:pathLst>
            </a:custGeom>
            <a:solidFill>
              <a:srgbClr val="FC6800"/>
            </a:solidFill>
            <a:ln w="3175">
              <a:solidFill>
                <a:schemeClr val="bg1"/>
              </a:solidFill>
              <a:prstDash val="sysDot"/>
              <a:round/>
              <a:headEnd/>
              <a:tailEnd/>
            </a:ln>
          </p:spPr>
          <p:txBody>
            <a:bodyPr/>
            <a:lstStyle/>
            <a:p>
              <a:pPr fontAlgn="base">
                <a:spcBef>
                  <a:spcPct val="0"/>
                </a:spcBef>
                <a:spcAft>
                  <a:spcPct val="0"/>
                </a:spcAft>
              </a:pPr>
              <a:endParaRPr lang="de-DE" sz="2400">
                <a:solidFill>
                  <a:srgbClr val="000000"/>
                </a:solidFill>
                <a:cs typeface="Arial" charset="0"/>
              </a:endParaRPr>
            </a:p>
          </p:txBody>
        </p:sp>
        <p:sp>
          <p:nvSpPr>
            <p:cNvPr id="14946" name="Freeform 3229"/>
            <p:cNvSpPr>
              <a:spLocks/>
            </p:cNvSpPr>
            <p:nvPr/>
          </p:nvSpPr>
          <p:spPr bwMode="auto">
            <a:xfrm>
              <a:off x="6449743" y="2555344"/>
              <a:ext cx="9166" cy="9166"/>
            </a:xfrm>
            <a:custGeom>
              <a:avLst/>
              <a:gdLst>
                <a:gd name="T0" fmla="*/ 2147483647 w 10"/>
                <a:gd name="T1" fmla="*/ 2147483647 h 10"/>
                <a:gd name="T2" fmla="*/ 2147483647 w 10"/>
                <a:gd name="T3" fmla="*/ 2147483647 h 10"/>
                <a:gd name="T4" fmla="*/ 2147483647 w 10"/>
                <a:gd name="T5" fmla="*/ 2147483647 h 10"/>
                <a:gd name="T6" fmla="*/ 0 w 10"/>
                <a:gd name="T7" fmla="*/ 2147483647 h 10"/>
                <a:gd name="T8" fmla="*/ 0 w 10"/>
                <a:gd name="T9" fmla="*/ 0 h 10"/>
                <a:gd name="T10" fmla="*/ 2147483647 w 10"/>
                <a:gd name="T11" fmla="*/ 0 h 10"/>
                <a:gd name="T12" fmla="*/ 2147483647 w 10"/>
                <a:gd name="T13" fmla="*/ 2147483647 h 10"/>
                <a:gd name="T14" fmla="*/ 2147483647 w 10"/>
                <a:gd name="T15" fmla="*/ 2147483647 h 10"/>
                <a:gd name="T16" fmla="*/ 2147483647 w 10"/>
                <a:gd name="T17" fmla="*/ 2147483647 h 10"/>
                <a:gd name="T18" fmla="*/ 2147483647 w 10"/>
                <a:gd name="T19" fmla="*/ 2147483647 h 10"/>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10"/>
                <a:gd name="T31" fmla="*/ 0 h 10"/>
                <a:gd name="T32" fmla="*/ 10 w 10"/>
                <a:gd name="T33" fmla="*/ 10 h 10"/>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10" h="10">
                  <a:moveTo>
                    <a:pt x="10" y="10"/>
                  </a:moveTo>
                  <a:lnTo>
                    <a:pt x="6" y="6"/>
                  </a:lnTo>
                  <a:lnTo>
                    <a:pt x="2" y="2"/>
                  </a:lnTo>
                  <a:lnTo>
                    <a:pt x="0" y="2"/>
                  </a:lnTo>
                  <a:lnTo>
                    <a:pt x="0" y="0"/>
                  </a:lnTo>
                  <a:lnTo>
                    <a:pt x="2" y="0"/>
                  </a:lnTo>
                  <a:lnTo>
                    <a:pt x="4" y="4"/>
                  </a:lnTo>
                  <a:lnTo>
                    <a:pt x="6" y="4"/>
                  </a:lnTo>
                  <a:lnTo>
                    <a:pt x="8" y="6"/>
                  </a:lnTo>
                  <a:lnTo>
                    <a:pt x="10" y="10"/>
                  </a:lnTo>
                  <a:close/>
                </a:path>
              </a:pathLst>
            </a:custGeom>
            <a:solidFill>
              <a:srgbClr val="FC6800"/>
            </a:solidFill>
            <a:ln w="3175">
              <a:solidFill>
                <a:schemeClr val="bg1"/>
              </a:solidFill>
              <a:prstDash val="sysDot"/>
              <a:round/>
              <a:headEnd/>
              <a:tailEnd/>
            </a:ln>
          </p:spPr>
          <p:txBody>
            <a:bodyPr/>
            <a:lstStyle/>
            <a:p>
              <a:pPr fontAlgn="base">
                <a:spcBef>
                  <a:spcPct val="0"/>
                </a:spcBef>
                <a:spcAft>
                  <a:spcPct val="0"/>
                </a:spcAft>
              </a:pPr>
              <a:endParaRPr lang="de-DE" sz="2400">
                <a:solidFill>
                  <a:srgbClr val="000000"/>
                </a:solidFill>
                <a:cs typeface="Arial" charset="0"/>
              </a:endParaRPr>
            </a:p>
          </p:txBody>
        </p:sp>
        <p:sp>
          <p:nvSpPr>
            <p:cNvPr id="14947" name="Freeform 3230"/>
            <p:cNvSpPr>
              <a:spLocks/>
            </p:cNvSpPr>
            <p:nvPr/>
          </p:nvSpPr>
          <p:spPr bwMode="auto">
            <a:xfrm>
              <a:off x="6432720" y="2564510"/>
              <a:ext cx="3929" cy="11785"/>
            </a:xfrm>
            <a:custGeom>
              <a:avLst/>
              <a:gdLst>
                <a:gd name="T0" fmla="*/ 2147483647 w 4"/>
                <a:gd name="T1" fmla="*/ 2147483647 h 16"/>
                <a:gd name="T2" fmla="*/ 2147483647 w 4"/>
                <a:gd name="T3" fmla="*/ 2147483647 h 16"/>
                <a:gd name="T4" fmla="*/ 0 w 4"/>
                <a:gd name="T5" fmla="*/ 2147483647 h 16"/>
                <a:gd name="T6" fmla="*/ 0 w 4"/>
                <a:gd name="T7" fmla="*/ 2147483647 h 16"/>
                <a:gd name="T8" fmla="*/ 2147483647 w 4"/>
                <a:gd name="T9" fmla="*/ 2147483647 h 16"/>
                <a:gd name="T10" fmla="*/ 2147483647 w 4"/>
                <a:gd name="T11" fmla="*/ 2147483647 h 16"/>
                <a:gd name="T12" fmla="*/ 2147483647 w 4"/>
                <a:gd name="T13" fmla="*/ 2147483647 h 16"/>
                <a:gd name="T14" fmla="*/ 2147483647 w 4"/>
                <a:gd name="T15" fmla="*/ 2147483647 h 16"/>
                <a:gd name="T16" fmla="*/ 2147483647 w 4"/>
                <a:gd name="T17" fmla="*/ 0 h 16"/>
                <a:gd name="T18" fmla="*/ 2147483647 w 4"/>
                <a:gd name="T19" fmla="*/ 2147483647 h 16"/>
                <a:gd name="T20" fmla="*/ 2147483647 w 4"/>
                <a:gd name="T21" fmla="*/ 2147483647 h 16"/>
                <a:gd name="T22" fmla="*/ 2147483647 w 4"/>
                <a:gd name="T23" fmla="*/ 2147483647 h 16"/>
                <a:gd name="T24" fmla="*/ 2147483647 w 4"/>
                <a:gd name="T25" fmla="*/ 2147483647 h 16"/>
                <a:gd name="T26" fmla="*/ 2147483647 w 4"/>
                <a:gd name="T27" fmla="*/ 2147483647 h 1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4"/>
                <a:gd name="T43" fmla="*/ 0 h 16"/>
                <a:gd name="T44" fmla="*/ 4 w 4"/>
                <a:gd name="T45" fmla="*/ 16 h 16"/>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4" h="16">
                  <a:moveTo>
                    <a:pt x="4" y="16"/>
                  </a:moveTo>
                  <a:lnTo>
                    <a:pt x="2" y="14"/>
                  </a:lnTo>
                  <a:lnTo>
                    <a:pt x="0" y="10"/>
                  </a:lnTo>
                  <a:lnTo>
                    <a:pt x="0" y="8"/>
                  </a:lnTo>
                  <a:lnTo>
                    <a:pt x="2" y="8"/>
                  </a:lnTo>
                  <a:lnTo>
                    <a:pt x="2" y="6"/>
                  </a:lnTo>
                  <a:lnTo>
                    <a:pt x="2" y="4"/>
                  </a:lnTo>
                  <a:lnTo>
                    <a:pt x="2" y="2"/>
                  </a:lnTo>
                  <a:lnTo>
                    <a:pt x="4" y="0"/>
                  </a:lnTo>
                  <a:lnTo>
                    <a:pt x="4" y="2"/>
                  </a:lnTo>
                  <a:lnTo>
                    <a:pt x="4" y="4"/>
                  </a:lnTo>
                  <a:lnTo>
                    <a:pt x="4" y="8"/>
                  </a:lnTo>
                  <a:lnTo>
                    <a:pt x="4" y="12"/>
                  </a:lnTo>
                  <a:lnTo>
                    <a:pt x="4" y="16"/>
                  </a:lnTo>
                  <a:close/>
                </a:path>
              </a:pathLst>
            </a:custGeom>
            <a:solidFill>
              <a:srgbClr val="FC6800"/>
            </a:solidFill>
            <a:ln w="3175">
              <a:solidFill>
                <a:schemeClr val="bg1"/>
              </a:solidFill>
              <a:prstDash val="sysDot"/>
              <a:round/>
              <a:headEnd/>
              <a:tailEnd/>
            </a:ln>
          </p:spPr>
          <p:txBody>
            <a:bodyPr/>
            <a:lstStyle/>
            <a:p>
              <a:pPr fontAlgn="base">
                <a:spcBef>
                  <a:spcPct val="0"/>
                </a:spcBef>
                <a:spcAft>
                  <a:spcPct val="0"/>
                </a:spcAft>
              </a:pPr>
              <a:endParaRPr lang="de-DE" sz="2400">
                <a:solidFill>
                  <a:srgbClr val="000000"/>
                </a:solidFill>
                <a:cs typeface="Arial" charset="0"/>
              </a:endParaRPr>
            </a:p>
          </p:txBody>
        </p:sp>
        <p:sp>
          <p:nvSpPr>
            <p:cNvPr id="14948" name="Freeform 3231"/>
            <p:cNvSpPr>
              <a:spLocks/>
            </p:cNvSpPr>
            <p:nvPr/>
          </p:nvSpPr>
          <p:spPr bwMode="auto">
            <a:xfrm>
              <a:off x="6464146" y="2564510"/>
              <a:ext cx="2619" cy="5238"/>
            </a:xfrm>
            <a:custGeom>
              <a:avLst/>
              <a:gdLst>
                <a:gd name="T0" fmla="*/ 2147483647 w 4"/>
                <a:gd name="T1" fmla="*/ 2147483647 h 8"/>
                <a:gd name="T2" fmla="*/ 2147483647 w 4"/>
                <a:gd name="T3" fmla="*/ 2147483647 h 8"/>
                <a:gd name="T4" fmla="*/ 0 w 4"/>
                <a:gd name="T5" fmla="*/ 2147483647 h 8"/>
                <a:gd name="T6" fmla="*/ 0 w 4"/>
                <a:gd name="T7" fmla="*/ 2147483647 h 8"/>
                <a:gd name="T8" fmla="*/ 0 w 4"/>
                <a:gd name="T9" fmla="*/ 0 h 8"/>
                <a:gd name="T10" fmla="*/ 2147483647 w 4"/>
                <a:gd name="T11" fmla="*/ 2147483647 h 8"/>
                <a:gd name="T12" fmla="*/ 2147483647 w 4"/>
                <a:gd name="T13" fmla="*/ 2147483647 h 8"/>
                <a:gd name="T14" fmla="*/ 2147483647 w 4"/>
                <a:gd name="T15" fmla="*/ 2147483647 h 8"/>
                <a:gd name="T16" fmla="*/ 0 60000 65536"/>
                <a:gd name="T17" fmla="*/ 0 60000 65536"/>
                <a:gd name="T18" fmla="*/ 0 60000 65536"/>
                <a:gd name="T19" fmla="*/ 0 60000 65536"/>
                <a:gd name="T20" fmla="*/ 0 60000 65536"/>
                <a:gd name="T21" fmla="*/ 0 60000 65536"/>
                <a:gd name="T22" fmla="*/ 0 60000 65536"/>
                <a:gd name="T23" fmla="*/ 0 60000 65536"/>
                <a:gd name="T24" fmla="*/ 0 w 4"/>
                <a:gd name="T25" fmla="*/ 0 h 8"/>
                <a:gd name="T26" fmla="*/ 4 w 4"/>
                <a:gd name="T27" fmla="*/ 8 h 8"/>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4" h="8">
                  <a:moveTo>
                    <a:pt x="4" y="8"/>
                  </a:moveTo>
                  <a:lnTo>
                    <a:pt x="2" y="6"/>
                  </a:lnTo>
                  <a:lnTo>
                    <a:pt x="0" y="4"/>
                  </a:lnTo>
                  <a:lnTo>
                    <a:pt x="0" y="2"/>
                  </a:lnTo>
                  <a:lnTo>
                    <a:pt x="0" y="0"/>
                  </a:lnTo>
                  <a:lnTo>
                    <a:pt x="2" y="2"/>
                  </a:lnTo>
                  <a:lnTo>
                    <a:pt x="4" y="4"/>
                  </a:lnTo>
                  <a:lnTo>
                    <a:pt x="4" y="8"/>
                  </a:lnTo>
                  <a:close/>
                </a:path>
              </a:pathLst>
            </a:custGeom>
            <a:solidFill>
              <a:srgbClr val="FC6800"/>
            </a:solidFill>
            <a:ln w="3175">
              <a:solidFill>
                <a:schemeClr val="bg1"/>
              </a:solidFill>
              <a:prstDash val="sysDot"/>
              <a:round/>
              <a:headEnd/>
              <a:tailEnd/>
            </a:ln>
          </p:spPr>
          <p:txBody>
            <a:bodyPr/>
            <a:lstStyle/>
            <a:p>
              <a:pPr fontAlgn="base">
                <a:spcBef>
                  <a:spcPct val="0"/>
                </a:spcBef>
                <a:spcAft>
                  <a:spcPct val="0"/>
                </a:spcAft>
              </a:pPr>
              <a:endParaRPr lang="de-DE" sz="2400">
                <a:solidFill>
                  <a:srgbClr val="000000"/>
                </a:solidFill>
                <a:cs typeface="Arial" charset="0"/>
              </a:endParaRPr>
            </a:p>
          </p:txBody>
        </p:sp>
        <p:sp>
          <p:nvSpPr>
            <p:cNvPr id="14949" name="Freeform 3232"/>
            <p:cNvSpPr>
              <a:spLocks/>
            </p:cNvSpPr>
            <p:nvPr/>
          </p:nvSpPr>
          <p:spPr bwMode="auto">
            <a:xfrm>
              <a:off x="6437958" y="2564510"/>
              <a:ext cx="1310" cy="3929"/>
            </a:xfrm>
            <a:custGeom>
              <a:avLst/>
              <a:gdLst>
                <a:gd name="T0" fmla="*/ 2147483647 w 2"/>
                <a:gd name="T1" fmla="*/ 2147483647 h 4"/>
                <a:gd name="T2" fmla="*/ 2147483647 w 2"/>
                <a:gd name="T3" fmla="*/ 2147483647 h 4"/>
                <a:gd name="T4" fmla="*/ 0 w 2"/>
                <a:gd name="T5" fmla="*/ 2147483647 h 4"/>
                <a:gd name="T6" fmla="*/ 2147483647 w 2"/>
                <a:gd name="T7" fmla="*/ 0 h 4"/>
                <a:gd name="T8" fmla="*/ 2147483647 w 2"/>
                <a:gd name="T9" fmla="*/ 2147483647 h 4"/>
                <a:gd name="T10" fmla="*/ 2147483647 w 2"/>
                <a:gd name="T11" fmla="*/ 2147483647 h 4"/>
                <a:gd name="T12" fmla="*/ 0 60000 65536"/>
                <a:gd name="T13" fmla="*/ 0 60000 65536"/>
                <a:gd name="T14" fmla="*/ 0 60000 65536"/>
                <a:gd name="T15" fmla="*/ 0 60000 65536"/>
                <a:gd name="T16" fmla="*/ 0 60000 65536"/>
                <a:gd name="T17" fmla="*/ 0 60000 65536"/>
                <a:gd name="T18" fmla="*/ 0 w 2"/>
                <a:gd name="T19" fmla="*/ 0 h 4"/>
                <a:gd name="T20" fmla="*/ 2 w 2"/>
                <a:gd name="T21" fmla="*/ 4 h 4"/>
              </a:gdLst>
              <a:ahLst/>
              <a:cxnLst>
                <a:cxn ang="T12">
                  <a:pos x="T0" y="T1"/>
                </a:cxn>
                <a:cxn ang="T13">
                  <a:pos x="T2" y="T3"/>
                </a:cxn>
                <a:cxn ang="T14">
                  <a:pos x="T4" y="T5"/>
                </a:cxn>
                <a:cxn ang="T15">
                  <a:pos x="T6" y="T7"/>
                </a:cxn>
                <a:cxn ang="T16">
                  <a:pos x="T8" y="T9"/>
                </a:cxn>
                <a:cxn ang="T17">
                  <a:pos x="T10" y="T11"/>
                </a:cxn>
              </a:cxnLst>
              <a:rect l="T18" t="T19" r="T20" b="T21"/>
              <a:pathLst>
                <a:path w="2" h="4">
                  <a:moveTo>
                    <a:pt x="2" y="4"/>
                  </a:moveTo>
                  <a:lnTo>
                    <a:pt x="2" y="2"/>
                  </a:lnTo>
                  <a:lnTo>
                    <a:pt x="0" y="2"/>
                  </a:lnTo>
                  <a:lnTo>
                    <a:pt x="2" y="0"/>
                  </a:lnTo>
                  <a:lnTo>
                    <a:pt x="2" y="2"/>
                  </a:lnTo>
                  <a:lnTo>
                    <a:pt x="2" y="4"/>
                  </a:lnTo>
                  <a:close/>
                </a:path>
              </a:pathLst>
            </a:custGeom>
            <a:solidFill>
              <a:srgbClr val="FC6800"/>
            </a:solidFill>
            <a:ln w="3175">
              <a:solidFill>
                <a:schemeClr val="bg1"/>
              </a:solidFill>
              <a:prstDash val="sysDot"/>
              <a:round/>
              <a:headEnd/>
              <a:tailEnd/>
            </a:ln>
          </p:spPr>
          <p:txBody>
            <a:bodyPr/>
            <a:lstStyle/>
            <a:p>
              <a:pPr fontAlgn="base">
                <a:spcBef>
                  <a:spcPct val="0"/>
                </a:spcBef>
                <a:spcAft>
                  <a:spcPct val="0"/>
                </a:spcAft>
              </a:pPr>
              <a:endParaRPr lang="de-DE" sz="2400">
                <a:solidFill>
                  <a:srgbClr val="000000"/>
                </a:solidFill>
                <a:cs typeface="Arial" charset="0"/>
              </a:endParaRPr>
            </a:p>
          </p:txBody>
        </p:sp>
        <p:sp>
          <p:nvSpPr>
            <p:cNvPr id="14950" name="Freeform 3233"/>
            <p:cNvSpPr>
              <a:spLocks/>
            </p:cNvSpPr>
            <p:nvPr/>
          </p:nvSpPr>
          <p:spPr bwMode="auto">
            <a:xfrm>
              <a:off x="6456289" y="2564510"/>
              <a:ext cx="18331" cy="17022"/>
            </a:xfrm>
            <a:custGeom>
              <a:avLst/>
              <a:gdLst>
                <a:gd name="T0" fmla="*/ 2147483647 w 20"/>
                <a:gd name="T1" fmla="*/ 2147483647 h 20"/>
                <a:gd name="T2" fmla="*/ 2147483647 w 20"/>
                <a:gd name="T3" fmla="*/ 2147483647 h 20"/>
                <a:gd name="T4" fmla="*/ 2147483647 w 20"/>
                <a:gd name="T5" fmla="*/ 2147483647 h 20"/>
                <a:gd name="T6" fmla="*/ 2147483647 w 20"/>
                <a:gd name="T7" fmla="*/ 2147483647 h 20"/>
                <a:gd name="T8" fmla="*/ 2147483647 w 20"/>
                <a:gd name="T9" fmla="*/ 2147483647 h 20"/>
                <a:gd name="T10" fmla="*/ 2147483647 w 20"/>
                <a:gd name="T11" fmla="*/ 2147483647 h 20"/>
                <a:gd name="T12" fmla="*/ 2147483647 w 20"/>
                <a:gd name="T13" fmla="*/ 2147483647 h 20"/>
                <a:gd name="T14" fmla="*/ 2147483647 w 20"/>
                <a:gd name="T15" fmla="*/ 2147483647 h 20"/>
                <a:gd name="T16" fmla="*/ 2147483647 w 20"/>
                <a:gd name="T17" fmla="*/ 2147483647 h 20"/>
                <a:gd name="T18" fmla="*/ 2147483647 w 20"/>
                <a:gd name="T19" fmla="*/ 2147483647 h 20"/>
                <a:gd name="T20" fmla="*/ 2147483647 w 20"/>
                <a:gd name="T21" fmla="*/ 2147483647 h 20"/>
                <a:gd name="T22" fmla="*/ 0 w 20"/>
                <a:gd name="T23" fmla="*/ 2147483647 h 20"/>
                <a:gd name="T24" fmla="*/ 0 w 20"/>
                <a:gd name="T25" fmla="*/ 2147483647 h 20"/>
                <a:gd name="T26" fmla="*/ 0 w 20"/>
                <a:gd name="T27" fmla="*/ 2147483647 h 20"/>
                <a:gd name="T28" fmla="*/ 2147483647 w 20"/>
                <a:gd name="T29" fmla="*/ 2147483647 h 20"/>
                <a:gd name="T30" fmla="*/ 2147483647 w 20"/>
                <a:gd name="T31" fmla="*/ 2147483647 h 20"/>
                <a:gd name="T32" fmla="*/ 2147483647 w 20"/>
                <a:gd name="T33" fmla="*/ 2147483647 h 20"/>
                <a:gd name="T34" fmla="*/ 0 w 20"/>
                <a:gd name="T35" fmla="*/ 0 h 20"/>
                <a:gd name="T36" fmla="*/ 2147483647 w 20"/>
                <a:gd name="T37" fmla="*/ 2147483647 h 20"/>
                <a:gd name="T38" fmla="*/ 2147483647 w 20"/>
                <a:gd name="T39" fmla="*/ 2147483647 h 20"/>
                <a:gd name="T40" fmla="*/ 2147483647 w 20"/>
                <a:gd name="T41" fmla="*/ 2147483647 h 20"/>
                <a:gd name="T42" fmla="*/ 2147483647 w 20"/>
                <a:gd name="T43" fmla="*/ 2147483647 h 20"/>
                <a:gd name="T44" fmla="*/ 2147483647 w 20"/>
                <a:gd name="T45" fmla="*/ 2147483647 h 20"/>
                <a:gd name="T46" fmla="*/ 2147483647 w 20"/>
                <a:gd name="T47" fmla="*/ 2147483647 h 20"/>
                <a:gd name="T48" fmla="*/ 2147483647 w 20"/>
                <a:gd name="T49" fmla="*/ 2147483647 h 20"/>
                <a:gd name="T50" fmla="*/ 2147483647 w 20"/>
                <a:gd name="T51" fmla="*/ 2147483647 h 20"/>
                <a:gd name="T52" fmla="*/ 2147483647 w 20"/>
                <a:gd name="T53" fmla="*/ 2147483647 h 20"/>
                <a:gd name="T54" fmla="*/ 2147483647 w 20"/>
                <a:gd name="T55" fmla="*/ 2147483647 h 20"/>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w 20"/>
                <a:gd name="T85" fmla="*/ 0 h 20"/>
                <a:gd name="T86" fmla="*/ 20 w 20"/>
                <a:gd name="T87" fmla="*/ 20 h 20"/>
              </a:gdLst>
              <a:ahLst/>
              <a:cxnLst>
                <a:cxn ang="T56">
                  <a:pos x="T0" y="T1"/>
                </a:cxn>
                <a:cxn ang="T57">
                  <a:pos x="T2" y="T3"/>
                </a:cxn>
                <a:cxn ang="T58">
                  <a:pos x="T4" y="T5"/>
                </a:cxn>
                <a:cxn ang="T59">
                  <a:pos x="T6" y="T7"/>
                </a:cxn>
                <a:cxn ang="T60">
                  <a:pos x="T8" y="T9"/>
                </a:cxn>
                <a:cxn ang="T61">
                  <a:pos x="T10" y="T11"/>
                </a:cxn>
                <a:cxn ang="T62">
                  <a:pos x="T12" y="T13"/>
                </a:cxn>
                <a:cxn ang="T63">
                  <a:pos x="T14" y="T15"/>
                </a:cxn>
                <a:cxn ang="T64">
                  <a:pos x="T16" y="T17"/>
                </a:cxn>
                <a:cxn ang="T65">
                  <a:pos x="T18" y="T19"/>
                </a:cxn>
                <a:cxn ang="T66">
                  <a:pos x="T20" y="T21"/>
                </a:cxn>
                <a:cxn ang="T67">
                  <a:pos x="T22" y="T23"/>
                </a:cxn>
                <a:cxn ang="T68">
                  <a:pos x="T24" y="T25"/>
                </a:cxn>
                <a:cxn ang="T69">
                  <a:pos x="T26" y="T27"/>
                </a:cxn>
                <a:cxn ang="T70">
                  <a:pos x="T28" y="T29"/>
                </a:cxn>
                <a:cxn ang="T71">
                  <a:pos x="T30" y="T31"/>
                </a:cxn>
                <a:cxn ang="T72">
                  <a:pos x="T32" y="T33"/>
                </a:cxn>
                <a:cxn ang="T73">
                  <a:pos x="T34" y="T35"/>
                </a:cxn>
                <a:cxn ang="T74">
                  <a:pos x="T36" y="T37"/>
                </a:cxn>
                <a:cxn ang="T75">
                  <a:pos x="T38" y="T39"/>
                </a:cxn>
                <a:cxn ang="T76">
                  <a:pos x="T40" y="T41"/>
                </a:cxn>
                <a:cxn ang="T77">
                  <a:pos x="T42" y="T43"/>
                </a:cxn>
                <a:cxn ang="T78">
                  <a:pos x="T44" y="T45"/>
                </a:cxn>
                <a:cxn ang="T79">
                  <a:pos x="T46" y="T47"/>
                </a:cxn>
                <a:cxn ang="T80">
                  <a:pos x="T48" y="T49"/>
                </a:cxn>
                <a:cxn ang="T81">
                  <a:pos x="T50" y="T51"/>
                </a:cxn>
                <a:cxn ang="T82">
                  <a:pos x="T52" y="T53"/>
                </a:cxn>
                <a:cxn ang="T83">
                  <a:pos x="T54" y="T55"/>
                </a:cxn>
              </a:cxnLst>
              <a:rect l="T84" t="T85" r="T86" b="T87"/>
              <a:pathLst>
                <a:path w="20" h="20">
                  <a:moveTo>
                    <a:pt x="20" y="20"/>
                  </a:moveTo>
                  <a:lnTo>
                    <a:pt x="18" y="18"/>
                  </a:lnTo>
                  <a:lnTo>
                    <a:pt x="16" y="16"/>
                  </a:lnTo>
                  <a:lnTo>
                    <a:pt x="14" y="16"/>
                  </a:lnTo>
                  <a:lnTo>
                    <a:pt x="10" y="14"/>
                  </a:lnTo>
                  <a:lnTo>
                    <a:pt x="10" y="12"/>
                  </a:lnTo>
                  <a:lnTo>
                    <a:pt x="8" y="12"/>
                  </a:lnTo>
                  <a:lnTo>
                    <a:pt x="8" y="10"/>
                  </a:lnTo>
                  <a:lnTo>
                    <a:pt x="6" y="10"/>
                  </a:lnTo>
                  <a:lnTo>
                    <a:pt x="4" y="14"/>
                  </a:lnTo>
                  <a:lnTo>
                    <a:pt x="2" y="16"/>
                  </a:lnTo>
                  <a:lnTo>
                    <a:pt x="0" y="16"/>
                  </a:lnTo>
                  <a:lnTo>
                    <a:pt x="0" y="14"/>
                  </a:lnTo>
                  <a:lnTo>
                    <a:pt x="2" y="12"/>
                  </a:lnTo>
                  <a:lnTo>
                    <a:pt x="2" y="10"/>
                  </a:lnTo>
                  <a:lnTo>
                    <a:pt x="2" y="6"/>
                  </a:lnTo>
                  <a:lnTo>
                    <a:pt x="0" y="0"/>
                  </a:lnTo>
                  <a:lnTo>
                    <a:pt x="2" y="2"/>
                  </a:lnTo>
                  <a:lnTo>
                    <a:pt x="6" y="2"/>
                  </a:lnTo>
                  <a:lnTo>
                    <a:pt x="8" y="4"/>
                  </a:lnTo>
                  <a:lnTo>
                    <a:pt x="10" y="6"/>
                  </a:lnTo>
                  <a:lnTo>
                    <a:pt x="14" y="10"/>
                  </a:lnTo>
                  <a:lnTo>
                    <a:pt x="16" y="10"/>
                  </a:lnTo>
                  <a:lnTo>
                    <a:pt x="20" y="16"/>
                  </a:lnTo>
                  <a:lnTo>
                    <a:pt x="20" y="18"/>
                  </a:lnTo>
                  <a:lnTo>
                    <a:pt x="20" y="20"/>
                  </a:lnTo>
                  <a:close/>
                </a:path>
              </a:pathLst>
            </a:custGeom>
            <a:solidFill>
              <a:srgbClr val="FC6800"/>
            </a:solidFill>
            <a:ln w="3175">
              <a:solidFill>
                <a:schemeClr val="bg1"/>
              </a:solidFill>
              <a:prstDash val="sysDot"/>
              <a:round/>
              <a:headEnd/>
              <a:tailEnd/>
            </a:ln>
          </p:spPr>
          <p:txBody>
            <a:bodyPr/>
            <a:lstStyle/>
            <a:p>
              <a:pPr fontAlgn="base">
                <a:spcBef>
                  <a:spcPct val="0"/>
                </a:spcBef>
                <a:spcAft>
                  <a:spcPct val="0"/>
                </a:spcAft>
              </a:pPr>
              <a:endParaRPr lang="de-DE" sz="2400">
                <a:solidFill>
                  <a:srgbClr val="000000"/>
                </a:solidFill>
                <a:cs typeface="Arial" charset="0"/>
              </a:endParaRPr>
            </a:p>
          </p:txBody>
        </p:sp>
        <p:sp>
          <p:nvSpPr>
            <p:cNvPr id="14951" name="Freeform 3234"/>
            <p:cNvSpPr>
              <a:spLocks/>
            </p:cNvSpPr>
            <p:nvPr/>
          </p:nvSpPr>
          <p:spPr bwMode="auto">
            <a:xfrm>
              <a:off x="6477239" y="2567129"/>
              <a:ext cx="28807" cy="27498"/>
            </a:xfrm>
            <a:custGeom>
              <a:avLst/>
              <a:gdLst>
                <a:gd name="T0" fmla="*/ 2147483647 w 32"/>
                <a:gd name="T1" fmla="*/ 2147483647 h 34"/>
                <a:gd name="T2" fmla="*/ 2147483647 w 32"/>
                <a:gd name="T3" fmla="*/ 2147483647 h 34"/>
                <a:gd name="T4" fmla="*/ 2147483647 w 32"/>
                <a:gd name="T5" fmla="*/ 2147483647 h 34"/>
                <a:gd name="T6" fmla="*/ 2147483647 w 32"/>
                <a:gd name="T7" fmla="*/ 2147483647 h 34"/>
                <a:gd name="T8" fmla="*/ 2147483647 w 32"/>
                <a:gd name="T9" fmla="*/ 2147483647 h 34"/>
                <a:gd name="T10" fmla="*/ 2147483647 w 32"/>
                <a:gd name="T11" fmla="*/ 2147483647 h 34"/>
                <a:gd name="T12" fmla="*/ 2147483647 w 32"/>
                <a:gd name="T13" fmla="*/ 2147483647 h 34"/>
                <a:gd name="T14" fmla="*/ 2147483647 w 32"/>
                <a:gd name="T15" fmla="*/ 2147483647 h 34"/>
                <a:gd name="T16" fmla="*/ 2147483647 w 32"/>
                <a:gd name="T17" fmla="*/ 2147483647 h 34"/>
                <a:gd name="T18" fmla="*/ 2147483647 w 32"/>
                <a:gd name="T19" fmla="*/ 2147483647 h 34"/>
                <a:gd name="T20" fmla="*/ 2147483647 w 32"/>
                <a:gd name="T21" fmla="*/ 2147483647 h 34"/>
                <a:gd name="T22" fmla="*/ 2147483647 w 32"/>
                <a:gd name="T23" fmla="*/ 2147483647 h 34"/>
                <a:gd name="T24" fmla="*/ 2147483647 w 32"/>
                <a:gd name="T25" fmla="*/ 2147483647 h 34"/>
                <a:gd name="T26" fmla="*/ 2147483647 w 32"/>
                <a:gd name="T27" fmla="*/ 2147483647 h 34"/>
                <a:gd name="T28" fmla="*/ 2147483647 w 32"/>
                <a:gd name="T29" fmla="*/ 0 h 34"/>
                <a:gd name="T30" fmla="*/ 2147483647 w 32"/>
                <a:gd name="T31" fmla="*/ 0 h 34"/>
                <a:gd name="T32" fmla="*/ 2147483647 w 32"/>
                <a:gd name="T33" fmla="*/ 0 h 34"/>
                <a:gd name="T34" fmla="*/ 2147483647 w 32"/>
                <a:gd name="T35" fmla="*/ 0 h 34"/>
                <a:gd name="T36" fmla="*/ 2147483647 w 32"/>
                <a:gd name="T37" fmla="*/ 0 h 34"/>
                <a:gd name="T38" fmla="*/ 2147483647 w 32"/>
                <a:gd name="T39" fmla="*/ 2147483647 h 34"/>
                <a:gd name="T40" fmla="*/ 2147483647 w 32"/>
                <a:gd name="T41" fmla="*/ 2147483647 h 34"/>
                <a:gd name="T42" fmla="*/ 2147483647 w 32"/>
                <a:gd name="T43" fmla="*/ 2147483647 h 34"/>
                <a:gd name="T44" fmla="*/ 2147483647 w 32"/>
                <a:gd name="T45" fmla="*/ 2147483647 h 34"/>
                <a:gd name="T46" fmla="*/ 2147483647 w 32"/>
                <a:gd name="T47" fmla="*/ 2147483647 h 34"/>
                <a:gd name="T48" fmla="*/ 2147483647 w 32"/>
                <a:gd name="T49" fmla="*/ 2147483647 h 34"/>
                <a:gd name="T50" fmla="*/ 2147483647 w 32"/>
                <a:gd name="T51" fmla="*/ 2147483647 h 34"/>
                <a:gd name="T52" fmla="*/ 2147483647 w 32"/>
                <a:gd name="T53" fmla="*/ 2147483647 h 34"/>
                <a:gd name="T54" fmla="*/ 2147483647 w 32"/>
                <a:gd name="T55" fmla="*/ 2147483647 h 34"/>
                <a:gd name="T56" fmla="*/ 2147483647 w 32"/>
                <a:gd name="T57" fmla="*/ 2147483647 h 34"/>
                <a:gd name="T58" fmla="*/ 2147483647 w 32"/>
                <a:gd name="T59" fmla="*/ 2147483647 h 34"/>
                <a:gd name="T60" fmla="*/ 2147483647 w 32"/>
                <a:gd name="T61" fmla="*/ 2147483647 h 34"/>
                <a:gd name="T62" fmla="*/ 2147483647 w 32"/>
                <a:gd name="T63" fmla="*/ 2147483647 h 34"/>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32"/>
                <a:gd name="T97" fmla="*/ 0 h 34"/>
                <a:gd name="T98" fmla="*/ 32 w 32"/>
                <a:gd name="T99" fmla="*/ 34 h 34"/>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32" h="34">
                  <a:moveTo>
                    <a:pt x="32" y="32"/>
                  </a:moveTo>
                  <a:lnTo>
                    <a:pt x="30" y="32"/>
                  </a:lnTo>
                  <a:lnTo>
                    <a:pt x="30" y="34"/>
                  </a:lnTo>
                  <a:lnTo>
                    <a:pt x="28" y="34"/>
                  </a:lnTo>
                  <a:lnTo>
                    <a:pt x="24" y="32"/>
                  </a:lnTo>
                  <a:lnTo>
                    <a:pt x="22" y="32"/>
                  </a:lnTo>
                  <a:lnTo>
                    <a:pt x="22" y="30"/>
                  </a:lnTo>
                  <a:lnTo>
                    <a:pt x="20" y="30"/>
                  </a:lnTo>
                  <a:lnTo>
                    <a:pt x="18" y="28"/>
                  </a:lnTo>
                  <a:lnTo>
                    <a:pt x="18" y="26"/>
                  </a:lnTo>
                  <a:lnTo>
                    <a:pt x="16" y="26"/>
                  </a:lnTo>
                  <a:lnTo>
                    <a:pt x="16" y="24"/>
                  </a:lnTo>
                  <a:lnTo>
                    <a:pt x="14" y="24"/>
                  </a:lnTo>
                  <a:lnTo>
                    <a:pt x="14" y="22"/>
                  </a:lnTo>
                  <a:lnTo>
                    <a:pt x="16" y="22"/>
                  </a:lnTo>
                  <a:lnTo>
                    <a:pt x="16" y="20"/>
                  </a:lnTo>
                  <a:lnTo>
                    <a:pt x="18" y="18"/>
                  </a:lnTo>
                  <a:lnTo>
                    <a:pt x="16" y="16"/>
                  </a:lnTo>
                  <a:lnTo>
                    <a:pt x="14" y="16"/>
                  </a:lnTo>
                  <a:lnTo>
                    <a:pt x="12" y="14"/>
                  </a:lnTo>
                  <a:lnTo>
                    <a:pt x="10" y="14"/>
                  </a:lnTo>
                  <a:lnTo>
                    <a:pt x="10" y="12"/>
                  </a:lnTo>
                  <a:lnTo>
                    <a:pt x="8" y="12"/>
                  </a:lnTo>
                  <a:lnTo>
                    <a:pt x="6" y="12"/>
                  </a:lnTo>
                  <a:lnTo>
                    <a:pt x="6" y="10"/>
                  </a:lnTo>
                  <a:lnTo>
                    <a:pt x="4" y="8"/>
                  </a:lnTo>
                  <a:lnTo>
                    <a:pt x="2" y="6"/>
                  </a:lnTo>
                  <a:lnTo>
                    <a:pt x="2" y="2"/>
                  </a:lnTo>
                  <a:lnTo>
                    <a:pt x="0" y="0"/>
                  </a:lnTo>
                  <a:lnTo>
                    <a:pt x="2" y="0"/>
                  </a:lnTo>
                  <a:lnTo>
                    <a:pt x="4" y="0"/>
                  </a:lnTo>
                  <a:lnTo>
                    <a:pt x="8" y="0"/>
                  </a:lnTo>
                  <a:lnTo>
                    <a:pt x="10" y="0"/>
                  </a:lnTo>
                  <a:lnTo>
                    <a:pt x="12" y="0"/>
                  </a:lnTo>
                  <a:lnTo>
                    <a:pt x="16" y="0"/>
                  </a:lnTo>
                  <a:lnTo>
                    <a:pt x="18" y="0"/>
                  </a:lnTo>
                  <a:lnTo>
                    <a:pt x="20" y="0"/>
                  </a:lnTo>
                  <a:lnTo>
                    <a:pt x="20" y="2"/>
                  </a:lnTo>
                  <a:lnTo>
                    <a:pt x="22" y="4"/>
                  </a:lnTo>
                  <a:lnTo>
                    <a:pt x="22" y="6"/>
                  </a:lnTo>
                  <a:lnTo>
                    <a:pt x="24" y="6"/>
                  </a:lnTo>
                  <a:lnTo>
                    <a:pt x="26" y="8"/>
                  </a:lnTo>
                  <a:lnTo>
                    <a:pt x="26" y="10"/>
                  </a:lnTo>
                  <a:lnTo>
                    <a:pt x="26" y="12"/>
                  </a:lnTo>
                  <a:lnTo>
                    <a:pt x="28" y="12"/>
                  </a:lnTo>
                  <a:lnTo>
                    <a:pt x="26" y="12"/>
                  </a:lnTo>
                  <a:lnTo>
                    <a:pt x="26" y="14"/>
                  </a:lnTo>
                  <a:lnTo>
                    <a:pt x="26" y="16"/>
                  </a:lnTo>
                  <a:lnTo>
                    <a:pt x="26" y="20"/>
                  </a:lnTo>
                  <a:lnTo>
                    <a:pt x="26" y="22"/>
                  </a:lnTo>
                  <a:lnTo>
                    <a:pt x="28" y="24"/>
                  </a:lnTo>
                  <a:lnTo>
                    <a:pt x="30" y="26"/>
                  </a:lnTo>
                  <a:lnTo>
                    <a:pt x="32" y="26"/>
                  </a:lnTo>
                  <a:lnTo>
                    <a:pt x="32" y="28"/>
                  </a:lnTo>
                  <a:lnTo>
                    <a:pt x="30" y="28"/>
                  </a:lnTo>
                  <a:lnTo>
                    <a:pt x="30" y="30"/>
                  </a:lnTo>
                  <a:lnTo>
                    <a:pt x="30" y="32"/>
                  </a:lnTo>
                  <a:lnTo>
                    <a:pt x="32" y="32"/>
                  </a:lnTo>
                  <a:lnTo>
                    <a:pt x="30" y="30"/>
                  </a:lnTo>
                  <a:lnTo>
                    <a:pt x="32" y="30"/>
                  </a:lnTo>
                  <a:lnTo>
                    <a:pt x="32" y="32"/>
                  </a:lnTo>
                  <a:close/>
                </a:path>
              </a:pathLst>
            </a:custGeom>
            <a:solidFill>
              <a:srgbClr val="FC6800"/>
            </a:solidFill>
            <a:ln w="3175">
              <a:solidFill>
                <a:schemeClr val="bg1"/>
              </a:solidFill>
              <a:prstDash val="sysDot"/>
              <a:round/>
              <a:headEnd/>
              <a:tailEnd/>
            </a:ln>
          </p:spPr>
          <p:txBody>
            <a:bodyPr/>
            <a:lstStyle/>
            <a:p>
              <a:pPr fontAlgn="base">
                <a:spcBef>
                  <a:spcPct val="0"/>
                </a:spcBef>
                <a:spcAft>
                  <a:spcPct val="0"/>
                </a:spcAft>
              </a:pPr>
              <a:endParaRPr lang="de-DE" sz="2400">
                <a:solidFill>
                  <a:srgbClr val="000000"/>
                </a:solidFill>
                <a:cs typeface="Arial" charset="0"/>
              </a:endParaRPr>
            </a:p>
          </p:txBody>
        </p:sp>
        <p:sp>
          <p:nvSpPr>
            <p:cNvPr id="14952" name="Freeform 3235"/>
            <p:cNvSpPr>
              <a:spLocks/>
            </p:cNvSpPr>
            <p:nvPr/>
          </p:nvSpPr>
          <p:spPr bwMode="auto">
            <a:xfrm>
              <a:off x="6441886" y="2567129"/>
              <a:ext cx="5238" cy="5238"/>
            </a:xfrm>
            <a:custGeom>
              <a:avLst/>
              <a:gdLst>
                <a:gd name="T0" fmla="*/ 2147483647 w 6"/>
                <a:gd name="T1" fmla="*/ 2147483647 h 6"/>
                <a:gd name="T2" fmla="*/ 2147483647 w 6"/>
                <a:gd name="T3" fmla="*/ 2147483647 h 6"/>
                <a:gd name="T4" fmla="*/ 0 w 6"/>
                <a:gd name="T5" fmla="*/ 2147483647 h 6"/>
                <a:gd name="T6" fmla="*/ 0 w 6"/>
                <a:gd name="T7" fmla="*/ 2147483647 h 6"/>
                <a:gd name="T8" fmla="*/ 0 w 6"/>
                <a:gd name="T9" fmla="*/ 2147483647 h 6"/>
                <a:gd name="T10" fmla="*/ 2147483647 w 6"/>
                <a:gd name="T11" fmla="*/ 0 h 6"/>
                <a:gd name="T12" fmla="*/ 2147483647 w 6"/>
                <a:gd name="T13" fmla="*/ 2147483647 h 6"/>
                <a:gd name="T14" fmla="*/ 2147483647 w 6"/>
                <a:gd name="T15" fmla="*/ 2147483647 h 6"/>
                <a:gd name="T16" fmla="*/ 2147483647 w 6"/>
                <a:gd name="T17" fmla="*/ 2147483647 h 6"/>
                <a:gd name="T18" fmla="*/ 2147483647 w 6"/>
                <a:gd name="T19" fmla="*/ 2147483647 h 6"/>
                <a:gd name="T20" fmla="*/ 2147483647 w 6"/>
                <a:gd name="T21" fmla="*/ 2147483647 h 6"/>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6"/>
                <a:gd name="T34" fmla="*/ 0 h 6"/>
                <a:gd name="T35" fmla="*/ 6 w 6"/>
                <a:gd name="T36" fmla="*/ 6 h 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6" h="6">
                  <a:moveTo>
                    <a:pt x="4" y="6"/>
                  </a:moveTo>
                  <a:lnTo>
                    <a:pt x="2" y="4"/>
                  </a:lnTo>
                  <a:lnTo>
                    <a:pt x="0" y="4"/>
                  </a:lnTo>
                  <a:lnTo>
                    <a:pt x="0" y="2"/>
                  </a:lnTo>
                  <a:lnTo>
                    <a:pt x="2" y="0"/>
                  </a:lnTo>
                  <a:lnTo>
                    <a:pt x="2" y="2"/>
                  </a:lnTo>
                  <a:lnTo>
                    <a:pt x="4" y="2"/>
                  </a:lnTo>
                  <a:lnTo>
                    <a:pt x="6" y="4"/>
                  </a:lnTo>
                  <a:lnTo>
                    <a:pt x="6" y="6"/>
                  </a:lnTo>
                  <a:lnTo>
                    <a:pt x="4" y="6"/>
                  </a:lnTo>
                  <a:close/>
                </a:path>
              </a:pathLst>
            </a:custGeom>
            <a:solidFill>
              <a:srgbClr val="FC6800"/>
            </a:solidFill>
            <a:ln w="3175">
              <a:solidFill>
                <a:schemeClr val="bg1"/>
              </a:solidFill>
              <a:prstDash val="sysDot"/>
              <a:round/>
              <a:headEnd/>
              <a:tailEnd/>
            </a:ln>
          </p:spPr>
          <p:txBody>
            <a:bodyPr/>
            <a:lstStyle/>
            <a:p>
              <a:pPr fontAlgn="base">
                <a:spcBef>
                  <a:spcPct val="0"/>
                </a:spcBef>
                <a:spcAft>
                  <a:spcPct val="0"/>
                </a:spcAft>
              </a:pPr>
              <a:endParaRPr lang="de-DE" sz="2400">
                <a:solidFill>
                  <a:srgbClr val="000000"/>
                </a:solidFill>
                <a:cs typeface="Arial" charset="0"/>
              </a:endParaRPr>
            </a:p>
          </p:txBody>
        </p:sp>
        <p:sp>
          <p:nvSpPr>
            <p:cNvPr id="14953" name="Freeform 3236"/>
            <p:cNvSpPr>
              <a:spLocks/>
            </p:cNvSpPr>
            <p:nvPr/>
          </p:nvSpPr>
          <p:spPr bwMode="auto">
            <a:xfrm>
              <a:off x="6393439" y="2572367"/>
              <a:ext cx="10475" cy="6547"/>
            </a:xfrm>
            <a:custGeom>
              <a:avLst/>
              <a:gdLst>
                <a:gd name="T0" fmla="*/ 2147483647 w 10"/>
                <a:gd name="T1" fmla="*/ 2147483647 h 8"/>
                <a:gd name="T2" fmla="*/ 2147483647 w 10"/>
                <a:gd name="T3" fmla="*/ 2147483647 h 8"/>
                <a:gd name="T4" fmla="*/ 2147483647 w 10"/>
                <a:gd name="T5" fmla="*/ 2147483647 h 8"/>
                <a:gd name="T6" fmla="*/ 2147483647 w 10"/>
                <a:gd name="T7" fmla="*/ 2147483647 h 8"/>
                <a:gd name="T8" fmla="*/ 2147483647 w 10"/>
                <a:gd name="T9" fmla="*/ 2147483647 h 8"/>
                <a:gd name="T10" fmla="*/ 2147483647 w 10"/>
                <a:gd name="T11" fmla="*/ 2147483647 h 8"/>
                <a:gd name="T12" fmla="*/ 2147483647 w 10"/>
                <a:gd name="T13" fmla="*/ 2147483647 h 8"/>
                <a:gd name="T14" fmla="*/ 0 w 10"/>
                <a:gd name="T15" fmla="*/ 2147483647 h 8"/>
                <a:gd name="T16" fmla="*/ 0 w 10"/>
                <a:gd name="T17" fmla="*/ 0 h 8"/>
                <a:gd name="T18" fmla="*/ 2147483647 w 10"/>
                <a:gd name="T19" fmla="*/ 0 h 8"/>
                <a:gd name="T20" fmla="*/ 2147483647 w 10"/>
                <a:gd name="T21" fmla="*/ 2147483647 h 8"/>
                <a:gd name="T22" fmla="*/ 2147483647 w 10"/>
                <a:gd name="T23" fmla="*/ 2147483647 h 8"/>
                <a:gd name="T24" fmla="*/ 2147483647 w 10"/>
                <a:gd name="T25" fmla="*/ 2147483647 h 8"/>
                <a:gd name="T26" fmla="*/ 2147483647 w 10"/>
                <a:gd name="T27" fmla="*/ 2147483647 h 8"/>
                <a:gd name="T28" fmla="*/ 2147483647 w 10"/>
                <a:gd name="T29" fmla="*/ 2147483647 h 8"/>
                <a:gd name="T30" fmla="*/ 2147483647 w 10"/>
                <a:gd name="T31" fmla="*/ 2147483647 h 8"/>
                <a:gd name="T32" fmla="*/ 2147483647 w 10"/>
                <a:gd name="T33" fmla="*/ 2147483647 h 8"/>
                <a:gd name="T34" fmla="*/ 2147483647 w 10"/>
                <a:gd name="T35" fmla="*/ 2147483647 h 8"/>
                <a:gd name="T36" fmla="*/ 2147483647 w 10"/>
                <a:gd name="T37" fmla="*/ 2147483647 h 8"/>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10"/>
                <a:gd name="T58" fmla="*/ 0 h 8"/>
                <a:gd name="T59" fmla="*/ 10 w 10"/>
                <a:gd name="T60" fmla="*/ 8 h 8"/>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10" h="8">
                  <a:moveTo>
                    <a:pt x="6" y="8"/>
                  </a:moveTo>
                  <a:lnTo>
                    <a:pt x="6" y="6"/>
                  </a:lnTo>
                  <a:lnTo>
                    <a:pt x="4" y="6"/>
                  </a:lnTo>
                  <a:lnTo>
                    <a:pt x="4" y="8"/>
                  </a:lnTo>
                  <a:lnTo>
                    <a:pt x="4" y="6"/>
                  </a:lnTo>
                  <a:lnTo>
                    <a:pt x="2" y="6"/>
                  </a:lnTo>
                  <a:lnTo>
                    <a:pt x="0" y="2"/>
                  </a:lnTo>
                  <a:lnTo>
                    <a:pt x="0" y="0"/>
                  </a:lnTo>
                  <a:lnTo>
                    <a:pt x="2" y="0"/>
                  </a:lnTo>
                  <a:lnTo>
                    <a:pt x="4" y="2"/>
                  </a:lnTo>
                  <a:lnTo>
                    <a:pt x="4" y="4"/>
                  </a:lnTo>
                  <a:lnTo>
                    <a:pt x="6" y="4"/>
                  </a:lnTo>
                  <a:lnTo>
                    <a:pt x="6" y="2"/>
                  </a:lnTo>
                  <a:lnTo>
                    <a:pt x="8" y="6"/>
                  </a:lnTo>
                  <a:lnTo>
                    <a:pt x="10" y="6"/>
                  </a:lnTo>
                  <a:lnTo>
                    <a:pt x="10" y="8"/>
                  </a:lnTo>
                  <a:lnTo>
                    <a:pt x="8" y="8"/>
                  </a:lnTo>
                  <a:lnTo>
                    <a:pt x="6" y="8"/>
                  </a:lnTo>
                  <a:close/>
                </a:path>
              </a:pathLst>
            </a:custGeom>
            <a:solidFill>
              <a:srgbClr val="FC6800"/>
            </a:solidFill>
            <a:ln w="3175">
              <a:solidFill>
                <a:schemeClr val="bg1"/>
              </a:solidFill>
              <a:prstDash val="sysDot"/>
              <a:round/>
              <a:headEnd/>
              <a:tailEnd/>
            </a:ln>
          </p:spPr>
          <p:txBody>
            <a:bodyPr/>
            <a:lstStyle/>
            <a:p>
              <a:pPr fontAlgn="base">
                <a:spcBef>
                  <a:spcPct val="0"/>
                </a:spcBef>
                <a:spcAft>
                  <a:spcPct val="0"/>
                </a:spcAft>
              </a:pPr>
              <a:endParaRPr lang="de-DE" sz="2400">
                <a:solidFill>
                  <a:srgbClr val="000000"/>
                </a:solidFill>
                <a:cs typeface="Arial" charset="0"/>
              </a:endParaRPr>
            </a:p>
          </p:txBody>
        </p:sp>
        <p:sp>
          <p:nvSpPr>
            <p:cNvPr id="14954" name="Freeform 3237"/>
            <p:cNvSpPr>
              <a:spLocks/>
            </p:cNvSpPr>
            <p:nvPr/>
          </p:nvSpPr>
          <p:spPr bwMode="auto">
            <a:xfrm>
              <a:off x="6417008" y="2572367"/>
              <a:ext cx="0" cy="2619"/>
            </a:xfrm>
            <a:custGeom>
              <a:avLst/>
              <a:gdLst>
                <a:gd name="T0" fmla="*/ 0 w 2"/>
                <a:gd name="T1" fmla="*/ 0 h 4"/>
                <a:gd name="T2" fmla="*/ 0 w 2"/>
                <a:gd name="T3" fmla="*/ 2147483647 h 4"/>
                <a:gd name="T4" fmla="*/ 0 w 2"/>
                <a:gd name="T5" fmla="*/ 2147483647 h 4"/>
                <a:gd name="T6" fmla="*/ 0 w 2"/>
                <a:gd name="T7" fmla="*/ 2147483647 h 4"/>
                <a:gd name="T8" fmla="*/ 0 w 2"/>
                <a:gd name="T9" fmla="*/ 0 h 4"/>
                <a:gd name="T10" fmla="*/ 0 60000 65536"/>
                <a:gd name="T11" fmla="*/ 0 60000 65536"/>
                <a:gd name="T12" fmla="*/ 0 60000 65536"/>
                <a:gd name="T13" fmla="*/ 0 60000 65536"/>
                <a:gd name="T14" fmla="*/ 0 60000 65536"/>
                <a:gd name="T15" fmla="*/ 0 w 2"/>
                <a:gd name="T16" fmla="*/ 0 h 4"/>
                <a:gd name="T17" fmla="*/ 0 w 2"/>
                <a:gd name="T18" fmla="*/ 4 h 4"/>
              </a:gdLst>
              <a:ahLst/>
              <a:cxnLst>
                <a:cxn ang="T10">
                  <a:pos x="T0" y="T1"/>
                </a:cxn>
                <a:cxn ang="T11">
                  <a:pos x="T2" y="T3"/>
                </a:cxn>
                <a:cxn ang="T12">
                  <a:pos x="T4" y="T5"/>
                </a:cxn>
                <a:cxn ang="T13">
                  <a:pos x="T6" y="T7"/>
                </a:cxn>
                <a:cxn ang="T14">
                  <a:pos x="T8" y="T9"/>
                </a:cxn>
              </a:cxnLst>
              <a:rect l="T15" t="T16" r="T17" b="T18"/>
              <a:pathLst>
                <a:path w="2" h="4">
                  <a:moveTo>
                    <a:pt x="0" y="0"/>
                  </a:moveTo>
                  <a:lnTo>
                    <a:pt x="2" y="2"/>
                  </a:lnTo>
                  <a:lnTo>
                    <a:pt x="2" y="4"/>
                  </a:lnTo>
                  <a:lnTo>
                    <a:pt x="0" y="2"/>
                  </a:lnTo>
                  <a:lnTo>
                    <a:pt x="0" y="0"/>
                  </a:lnTo>
                  <a:close/>
                </a:path>
              </a:pathLst>
            </a:custGeom>
            <a:solidFill>
              <a:srgbClr val="FC6800"/>
            </a:solidFill>
            <a:ln w="3175">
              <a:solidFill>
                <a:schemeClr val="bg1"/>
              </a:solidFill>
              <a:prstDash val="sysDot"/>
              <a:round/>
              <a:headEnd/>
              <a:tailEnd/>
            </a:ln>
          </p:spPr>
          <p:txBody>
            <a:bodyPr/>
            <a:lstStyle/>
            <a:p>
              <a:pPr fontAlgn="base">
                <a:spcBef>
                  <a:spcPct val="0"/>
                </a:spcBef>
                <a:spcAft>
                  <a:spcPct val="0"/>
                </a:spcAft>
              </a:pPr>
              <a:endParaRPr lang="de-DE" sz="2400">
                <a:solidFill>
                  <a:srgbClr val="000000"/>
                </a:solidFill>
                <a:cs typeface="Arial" charset="0"/>
              </a:endParaRPr>
            </a:p>
          </p:txBody>
        </p:sp>
        <p:sp>
          <p:nvSpPr>
            <p:cNvPr id="14955" name="Freeform 3238"/>
            <p:cNvSpPr>
              <a:spLocks/>
            </p:cNvSpPr>
            <p:nvPr/>
          </p:nvSpPr>
          <p:spPr bwMode="auto">
            <a:xfrm>
              <a:off x="6398676" y="2578913"/>
              <a:ext cx="2619" cy="1310"/>
            </a:xfrm>
            <a:custGeom>
              <a:avLst/>
              <a:gdLst>
                <a:gd name="T0" fmla="*/ 2147483647 w 2"/>
                <a:gd name="T1" fmla="*/ 2147483647 h 2"/>
                <a:gd name="T2" fmla="*/ 0 w 2"/>
                <a:gd name="T3" fmla="*/ 0 h 2"/>
                <a:gd name="T4" fmla="*/ 0 w 2"/>
                <a:gd name="T5" fmla="*/ 0 h 2"/>
                <a:gd name="T6" fmla="*/ 2147483647 w 2"/>
                <a:gd name="T7" fmla="*/ 0 h 2"/>
                <a:gd name="T8" fmla="*/ 2147483647 w 2"/>
                <a:gd name="T9" fmla="*/ 2147483647 h 2"/>
                <a:gd name="T10" fmla="*/ 0 60000 65536"/>
                <a:gd name="T11" fmla="*/ 0 60000 65536"/>
                <a:gd name="T12" fmla="*/ 0 60000 65536"/>
                <a:gd name="T13" fmla="*/ 0 60000 65536"/>
                <a:gd name="T14" fmla="*/ 0 60000 65536"/>
                <a:gd name="T15" fmla="*/ 0 w 2"/>
                <a:gd name="T16" fmla="*/ 0 h 2"/>
                <a:gd name="T17" fmla="*/ 2 w 2"/>
                <a:gd name="T18" fmla="*/ 2 h 2"/>
              </a:gdLst>
              <a:ahLst/>
              <a:cxnLst>
                <a:cxn ang="T10">
                  <a:pos x="T0" y="T1"/>
                </a:cxn>
                <a:cxn ang="T11">
                  <a:pos x="T2" y="T3"/>
                </a:cxn>
                <a:cxn ang="T12">
                  <a:pos x="T4" y="T5"/>
                </a:cxn>
                <a:cxn ang="T13">
                  <a:pos x="T6" y="T7"/>
                </a:cxn>
                <a:cxn ang="T14">
                  <a:pos x="T8" y="T9"/>
                </a:cxn>
              </a:cxnLst>
              <a:rect l="T15" t="T16" r="T17" b="T18"/>
              <a:pathLst>
                <a:path w="2" h="2">
                  <a:moveTo>
                    <a:pt x="2" y="2"/>
                  </a:moveTo>
                  <a:lnTo>
                    <a:pt x="0" y="0"/>
                  </a:lnTo>
                  <a:lnTo>
                    <a:pt x="2" y="0"/>
                  </a:lnTo>
                  <a:lnTo>
                    <a:pt x="2" y="2"/>
                  </a:lnTo>
                  <a:close/>
                </a:path>
              </a:pathLst>
            </a:custGeom>
            <a:solidFill>
              <a:srgbClr val="FC6800"/>
            </a:solidFill>
            <a:ln w="3175">
              <a:solidFill>
                <a:schemeClr val="bg1"/>
              </a:solidFill>
              <a:prstDash val="sysDot"/>
              <a:round/>
              <a:headEnd/>
              <a:tailEnd/>
            </a:ln>
          </p:spPr>
          <p:txBody>
            <a:bodyPr/>
            <a:lstStyle/>
            <a:p>
              <a:pPr fontAlgn="base">
                <a:spcBef>
                  <a:spcPct val="0"/>
                </a:spcBef>
                <a:spcAft>
                  <a:spcPct val="0"/>
                </a:spcAft>
              </a:pPr>
              <a:endParaRPr lang="de-DE" sz="2400">
                <a:solidFill>
                  <a:srgbClr val="000000"/>
                </a:solidFill>
                <a:cs typeface="Arial" charset="0"/>
              </a:endParaRPr>
            </a:p>
          </p:txBody>
        </p:sp>
        <p:sp>
          <p:nvSpPr>
            <p:cNvPr id="14956" name="Freeform 3239"/>
            <p:cNvSpPr>
              <a:spLocks/>
            </p:cNvSpPr>
            <p:nvPr/>
          </p:nvSpPr>
          <p:spPr bwMode="auto">
            <a:xfrm>
              <a:off x="6393439" y="2578913"/>
              <a:ext cx="3929" cy="5238"/>
            </a:xfrm>
            <a:custGeom>
              <a:avLst/>
              <a:gdLst>
                <a:gd name="T0" fmla="*/ 2147483647 w 4"/>
                <a:gd name="T1" fmla="*/ 2147483647 h 6"/>
                <a:gd name="T2" fmla="*/ 2147483647 w 4"/>
                <a:gd name="T3" fmla="*/ 2147483647 h 6"/>
                <a:gd name="T4" fmla="*/ 2147483647 w 4"/>
                <a:gd name="T5" fmla="*/ 0 h 6"/>
                <a:gd name="T6" fmla="*/ 0 w 4"/>
                <a:gd name="T7" fmla="*/ 0 h 6"/>
                <a:gd name="T8" fmla="*/ 2147483647 w 4"/>
                <a:gd name="T9" fmla="*/ 0 h 6"/>
                <a:gd name="T10" fmla="*/ 2147483647 w 4"/>
                <a:gd name="T11" fmla="*/ 0 h 6"/>
                <a:gd name="T12" fmla="*/ 2147483647 w 4"/>
                <a:gd name="T13" fmla="*/ 0 h 6"/>
                <a:gd name="T14" fmla="*/ 2147483647 w 4"/>
                <a:gd name="T15" fmla="*/ 2147483647 h 6"/>
                <a:gd name="T16" fmla="*/ 2147483647 w 4"/>
                <a:gd name="T17" fmla="*/ 2147483647 h 6"/>
                <a:gd name="T18" fmla="*/ 2147483647 w 4"/>
                <a:gd name="T19" fmla="*/ 2147483647 h 6"/>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4"/>
                <a:gd name="T31" fmla="*/ 0 h 6"/>
                <a:gd name="T32" fmla="*/ 4 w 4"/>
                <a:gd name="T33" fmla="*/ 6 h 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4" h="6">
                  <a:moveTo>
                    <a:pt x="4" y="6"/>
                  </a:moveTo>
                  <a:lnTo>
                    <a:pt x="2" y="4"/>
                  </a:lnTo>
                  <a:lnTo>
                    <a:pt x="2" y="0"/>
                  </a:lnTo>
                  <a:lnTo>
                    <a:pt x="0" y="0"/>
                  </a:lnTo>
                  <a:lnTo>
                    <a:pt x="2" y="0"/>
                  </a:lnTo>
                  <a:lnTo>
                    <a:pt x="4" y="0"/>
                  </a:lnTo>
                  <a:lnTo>
                    <a:pt x="4" y="2"/>
                  </a:lnTo>
                  <a:lnTo>
                    <a:pt x="4" y="4"/>
                  </a:lnTo>
                  <a:lnTo>
                    <a:pt x="4" y="6"/>
                  </a:lnTo>
                  <a:close/>
                </a:path>
              </a:pathLst>
            </a:custGeom>
            <a:solidFill>
              <a:srgbClr val="FC6800"/>
            </a:solidFill>
            <a:ln w="3175">
              <a:solidFill>
                <a:schemeClr val="bg1"/>
              </a:solidFill>
              <a:prstDash val="sysDot"/>
              <a:round/>
              <a:headEnd/>
              <a:tailEnd/>
            </a:ln>
          </p:spPr>
          <p:txBody>
            <a:bodyPr/>
            <a:lstStyle/>
            <a:p>
              <a:pPr fontAlgn="base">
                <a:spcBef>
                  <a:spcPct val="0"/>
                </a:spcBef>
                <a:spcAft>
                  <a:spcPct val="0"/>
                </a:spcAft>
              </a:pPr>
              <a:endParaRPr lang="de-DE" sz="2400">
                <a:solidFill>
                  <a:srgbClr val="000000"/>
                </a:solidFill>
                <a:cs typeface="Arial" charset="0"/>
              </a:endParaRPr>
            </a:p>
          </p:txBody>
        </p:sp>
        <p:sp>
          <p:nvSpPr>
            <p:cNvPr id="14957" name="Freeform 3240"/>
            <p:cNvSpPr>
              <a:spLocks/>
            </p:cNvSpPr>
            <p:nvPr/>
          </p:nvSpPr>
          <p:spPr bwMode="auto">
            <a:xfrm>
              <a:off x="6432720" y="2578913"/>
              <a:ext cx="26188" cy="28807"/>
            </a:xfrm>
            <a:custGeom>
              <a:avLst/>
              <a:gdLst>
                <a:gd name="T0" fmla="*/ 2147483647 w 28"/>
                <a:gd name="T1" fmla="*/ 2147483647 h 36"/>
                <a:gd name="T2" fmla="*/ 2147483647 w 28"/>
                <a:gd name="T3" fmla="*/ 2147483647 h 36"/>
                <a:gd name="T4" fmla="*/ 2147483647 w 28"/>
                <a:gd name="T5" fmla="*/ 2147483647 h 36"/>
                <a:gd name="T6" fmla="*/ 2147483647 w 28"/>
                <a:gd name="T7" fmla="*/ 2147483647 h 36"/>
                <a:gd name="T8" fmla="*/ 2147483647 w 28"/>
                <a:gd name="T9" fmla="*/ 2147483647 h 36"/>
                <a:gd name="T10" fmla="*/ 2147483647 w 28"/>
                <a:gd name="T11" fmla="*/ 2147483647 h 36"/>
                <a:gd name="T12" fmla="*/ 2147483647 w 28"/>
                <a:gd name="T13" fmla="*/ 2147483647 h 36"/>
                <a:gd name="T14" fmla="*/ 2147483647 w 28"/>
                <a:gd name="T15" fmla="*/ 2147483647 h 36"/>
                <a:gd name="T16" fmla="*/ 2147483647 w 28"/>
                <a:gd name="T17" fmla="*/ 2147483647 h 36"/>
                <a:gd name="T18" fmla="*/ 2147483647 w 28"/>
                <a:gd name="T19" fmla="*/ 2147483647 h 36"/>
                <a:gd name="T20" fmla="*/ 2147483647 w 28"/>
                <a:gd name="T21" fmla="*/ 2147483647 h 36"/>
                <a:gd name="T22" fmla="*/ 2147483647 w 28"/>
                <a:gd name="T23" fmla="*/ 2147483647 h 36"/>
                <a:gd name="T24" fmla="*/ 2147483647 w 28"/>
                <a:gd name="T25" fmla="*/ 2147483647 h 36"/>
                <a:gd name="T26" fmla="*/ 2147483647 w 28"/>
                <a:gd name="T27" fmla="*/ 2147483647 h 36"/>
                <a:gd name="T28" fmla="*/ 2147483647 w 28"/>
                <a:gd name="T29" fmla="*/ 2147483647 h 36"/>
                <a:gd name="T30" fmla="*/ 2147483647 w 28"/>
                <a:gd name="T31" fmla="*/ 2147483647 h 36"/>
                <a:gd name="T32" fmla="*/ 2147483647 w 28"/>
                <a:gd name="T33" fmla="*/ 2147483647 h 36"/>
                <a:gd name="T34" fmla="*/ 2147483647 w 28"/>
                <a:gd name="T35" fmla="*/ 2147483647 h 36"/>
                <a:gd name="T36" fmla="*/ 2147483647 w 28"/>
                <a:gd name="T37" fmla="*/ 2147483647 h 36"/>
                <a:gd name="T38" fmla="*/ 2147483647 w 28"/>
                <a:gd name="T39" fmla="*/ 2147483647 h 36"/>
                <a:gd name="T40" fmla="*/ 2147483647 w 28"/>
                <a:gd name="T41" fmla="*/ 2147483647 h 36"/>
                <a:gd name="T42" fmla="*/ 2147483647 w 28"/>
                <a:gd name="T43" fmla="*/ 2147483647 h 36"/>
                <a:gd name="T44" fmla="*/ 2147483647 w 28"/>
                <a:gd name="T45" fmla="*/ 2147483647 h 36"/>
                <a:gd name="T46" fmla="*/ 2147483647 w 28"/>
                <a:gd name="T47" fmla="*/ 2147483647 h 36"/>
                <a:gd name="T48" fmla="*/ 2147483647 w 28"/>
                <a:gd name="T49" fmla="*/ 2147483647 h 36"/>
                <a:gd name="T50" fmla="*/ 2147483647 w 28"/>
                <a:gd name="T51" fmla="*/ 2147483647 h 36"/>
                <a:gd name="T52" fmla="*/ 2147483647 w 28"/>
                <a:gd name="T53" fmla="*/ 2147483647 h 36"/>
                <a:gd name="T54" fmla="*/ 2147483647 w 28"/>
                <a:gd name="T55" fmla="*/ 2147483647 h 36"/>
                <a:gd name="T56" fmla="*/ 2147483647 w 28"/>
                <a:gd name="T57" fmla="*/ 2147483647 h 36"/>
                <a:gd name="T58" fmla="*/ 2147483647 w 28"/>
                <a:gd name="T59" fmla="*/ 2147483647 h 36"/>
                <a:gd name="T60" fmla="*/ 2147483647 w 28"/>
                <a:gd name="T61" fmla="*/ 2147483647 h 36"/>
                <a:gd name="T62" fmla="*/ 2147483647 w 28"/>
                <a:gd name="T63" fmla="*/ 2147483647 h 36"/>
                <a:gd name="T64" fmla="*/ 2147483647 w 28"/>
                <a:gd name="T65" fmla="*/ 2147483647 h 36"/>
                <a:gd name="T66" fmla="*/ 2147483647 w 28"/>
                <a:gd name="T67" fmla="*/ 2147483647 h 36"/>
                <a:gd name="T68" fmla="*/ 2147483647 w 28"/>
                <a:gd name="T69" fmla="*/ 2147483647 h 36"/>
                <a:gd name="T70" fmla="*/ 2147483647 w 28"/>
                <a:gd name="T71" fmla="*/ 2147483647 h 36"/>
                <a:gd name="T72" fmla="*/ 0 w 28"/>
                <a:gd name="T73" fmla="*/ 2147483647 h 36"/>
                <a:gd name="T74" fmla="*/ 0 w 28"/>
                <a:gd name="T75" fmla="*/ 0 h 36"/>
                <a:gd name="T76" fmla="*/ 2147483647 w 28"/>
                <a:gd name="T77" fmla="*/ 0 h 36"/>
                <a:gd name="T78" fmla="*/ 2147483647 w 28"/>
                <a:gd name="T79" fmla="*/ 0 h 36"/>
                <a:gd name="T80" fmla="*/ 2147483647 w 28"/>
                <a:gd name="T81" fmla="*/ 2147483647 h 36"/>
                <a:gd name="T82" fmla="*/ 2147483647 w 28"/>
                <a:gd name="T83" fmla="*/ 2147483647 h 36"/>
                <a:gd name="T84" fmla="*/ 2147483647 w 28"/>
                <a:gd name="T85" fmla="*/ 2147483647 h 36"/>
                <a:gd name="T86" fmla="*/ 2147483647 w 28"/>
                <a:gd name="T87" fmla="*/ 2147483647 h 36"/>
                <a:gd name="T88" fmla="*/ 2147483647 w 28"/>
                <a:gd name="T89" fmla="*/ 2147483647 h 36"/>
                <a:gd name="T90" fmla="*/ 2147483647 w 28"/>
                <a:gd name="T91" fmla="*/ 2147483647 h 36"/>
                <a:gd name="T92" fmla="*/ 2147483647 w 28"/>
                <a:gd name="T93" fmla="*/ 2147483647 h 36"/>
                <a:gd name="T94" fmla="*/ 2147483647 w 28"/>
                <a:gd name="T95" fmla="*/ 2147483647 h 36"/>
                <a:gd name="T96" fmla="*/ 2147483647 w 28"/>
                <a:gd name="T97" fmla="*/ 2147483647 h 36"/>
                <a:gd name="T98" fmla="*/ 2147483647 w 28"/>
                <a:gd name="T99" fmla="*/ 2147483647 h 36"/>
                <a:gd name="T100" fmla="*/ 2147483647 w 28"/>
                <a:gd name="T101" fmla="*/ 2147483647 h 36"/>
                <a:gd name="T102" fmla="*/ 2147483647 w 28"/>
                <a:gd name="T103" fmla="*/ 2147483647 h 36"/>
                <a:gd name="T104" fmla="*/ 2147483647 w 28"/>
                <a:gd name="T105" fmla="*/ 2147483647 h 36"/>
                <a:gd name="T106" fmla="*/ 2147483647 w 28"/>
                <a:gd name="T107" fmla="*/ 2147483647 h 36"/>
                <a:gd name="T108" fmla="*/ 2147483647 w 28"/>
                <a:gd name="T109" fmla="*/ 2147483647 h 36"/>
                <a:gd name="T110" fmla="*/ 2147483647 w 28"/>
                <a:gd name="T111" fmla="*/ 2147483647 h 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w 28"/>
                <a:gd name="T169" fmla="*/ 0 h 36"/>
                <a:gd name="T170" fmla="*/ 28 w 28"/>
                <a:gd name="T171" fmla="*/ 36 h 36"/>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T168" t="T169" r="T170" b="T171"/>
              <a:pathLst>
                <a:path w="28" h="36">
                  <a:moveTo>
                    <a:pt x="26" y="16"/>
                  </a:moveTo>
                  <a:lnTo>
                    <a:pt x="28" y="16"/>
                  </a:lnTo>
                  <a:lnTo>
                    <a:pt x="28" y="18"/>
                  </a:lnTo>
                  <a:lnTo>
                    <a:pt x="24" y="20"/>
                  </a:lnTo>
                  <a:lnTo>
                    <a:pt x="22" y="22"/>
                  </a:lnTo>
                  <a:lnTo>
                    <a:pt x="20" y="22"/>
                  </a:lnTo>
                  <a:lnTo>
                    <a:pt x="20" y="24"/>
                  </a:lnTo>
                  <a:lnTo>
                    <a:pt x="20" y="26"/>
                  </a:lnTo>
                  <a:lnTo>
                    <a:pt x="18" y="26"/>
                  </a:lnTo>
                  <a:lnTo>
                    <a:pt x="18" y="28"/>
                  </a:lnTo>
                  <a:lnTo>
                    <a:pt x="14" y="30"/>
                  </a:lnTo>
                  <a:lnTo>
                    <a:pt x="12" y="30"/>
                  </a:lnTo>
                  <a:lnTo>
                    <a:pt x="10" y="30"/>
                  </a:lnTo>
                  <a:lnTo>
                    <a:pt x="8" y="32"/>
                  </a:lnTo>
                  <a:lnTo>
                    <a:pt x="8" y="34"/>
                  </a:lnTo>
                  <a:lnTo>
                    <a:pt x="8" y="36"/>
                  </a:lnTo>
                  <a:lnTo>
                    <a:pt x="6" y="36"/>
                  </a:lnTo>
                  <a:lnTo>
                    <a:pt x="6" y="34"/>
                  </a:lnTo>
                  <a:lnTo>
                    <a:pt x="6" y="32"/>
                  </a:lnTo>
                  <a:lnTo>
                    <a:pt x="6" y="30"/>
                  </a:lnTo>
                  <a:lnTo>
                    <a:pt x="6" y="28"/>
                  </a:lnTo>
                  <a:lnTo>
                    <a:pt x="4" y="28"/>
                  </a:lnTo>
                  <a:lnTo>
                    <a:pt x="6" y="26"/>
                  </a:lnTo>
                  <a:lnTo>
                    <a:pt x="6" y="24"/>
                  </a:lnTo>
                  <a:lnTo>
                    <a:pt x="6" y="22"/>
                  </a:lnTo>
                  <a:lnTo>
                    <a:pt x="6" y="20"/>
                  </a:lnTo>
                  <a:lnTo>
                    <a:pt x="6" y="18"/>
                  </a:lnTo>
                  <a:lnTo>
                    <a:pt x="6" y="16"/>
                  </a:lnTo>
                  <a:lnTo>
                    <a:pt x="6" y="14"/>
                  </a:lnTo>
                  <a:lnTo>
                    <a:pt x="6" y="12"/>
                  </a:lnTo>
                  <a:lnTo>
                    <a:pt x="6" y="10"/>
                  </a:lnTo>
                  <a:lnTo>
                    <a:pt x="6" y="8"/>
                  </a:lnTo>
                  <a:lnTo>
                    <a:pt x="6" y="6"/>
                  </a:lnTo>
                  <a:lnTo>
                    <a:pt x="6" y="4"/>
                  </a:lnTo>
                  <a:lnTo>
                    <a:pt x="4" y="4"/>
                  </a:lnTo>
                  <a:lnTo>
                    <a:pt x="2" y="4"/>
                  </a:lnTo>
                  <a:lnTo>
                    <a:pt x="0" y="4"/>
                  </a:lnTo>
                  <a:lnTo>
                    <a:pt x="0" y="0"/>
                  </a:lnTo>
                  <a:lnTo>
                    <a:pt x="2" y="0"/>
                  </a:lnTo>
                  <a:lnTo>
                    <a:pt x="4" y="0"/>
                  </a:lnTo>
                  <a:lnTo>
                    <a:pt x="4" y="2"/>
                  </a:lnTo>
                  <a:lnTo>
                    <a:pt x="6" y="2"/>
                  </a:lnTo>
                  <a:lnTo>
                    <a:pt x="8" y="2"/>
                  </a:lnTo>
                  <a:lnTo>
                    <a:pt x="10" y="4"/>
                  </a:lnTo>
                  <a:lnTo>
                    <a:pt x="14" y="8"/>
                  </a:lnTo>
                  <a:lnTo>
                    <a:pt x="14" y="10"/>
                  </a:lnTo>
                  <a:lnTo>
                    <a:pt x="18" y="8"/>
                  </a:lnTo>
                  <a:lnTo>
                    <a:pt x="20" y="6"/>
                  </a:lnTo>
                  <a:lnTo>
                    <a:pt x="22" y="8"/>
                  </a:lnTo>
                  <a:lnTo>
                    <a:pt x="22" y="10"/>
                  </a:lnTo>
                  <a:lnTo>
                    <a:pt x="22" y="12"/>
                  </a:lnTo>
                  <a:lnTo>
                    <a:pt x="24" y="10"/>
                  </a:lnTo>
                  <a:lnTo>
                    <a:pt x="26" y="8"/>
                  </a:lnTo>
                  <a:lnTo>
                    <a:pt x="28" y="8"/>
                  </a:lnTo>
                  <a:lnTo>
                    <a:pt x="28" y="12"/>
                  </a:lnTo>
                  <a:lnTo>
                    <a:pt x="26" y="16"/>
                  </a:lnTo>
                  <a:close/>
                </a:path>
              </a:pathLst>
            </a:custGeom>
            <a:solidFill>
              <a:srgbClr val="FC6800"/>
            </a:solidFill>
            <a:ln w="3175">
              <a:solidFill>
                <a:schemeClr val="bg1"/>
              </a:solidFill>
              <a:prstDash val="sysDot"/>
              <a:round/>
              <a:headEnd/>
              <a:tailEnd/>
            </a:ln>
          </p:spPr>
          <p:txBody>
            <a:bodyPr/>
            <a:lstStyle/>
            <a:p>
              <a:pPr fontAlgn="base">
                <a:spcBef>
                  <a:spcPct val="0"/>
                </a:spcBef>
                <a:spcAft>
                  <a:spcPct val="0"/>
                </a:spcAft>
              </a:pPr>
              <a:endParaRPr lang="de-DE" sz="2400">
                <a:solidFill>
                  <a:srgbClr val="000000"/>
                </a:solidFill>
                <a:cs typeface="Arial" charset="0"/>
              </a:endParaRPr>
            </a:p>
          </p:txBody>
        </p:sp>
        <p:sp>
          <p:nvSpPr>
            <p:cNvPr id="14958" name="Freeform 3241"/>
            <p:cNvSpPr>
              <a:spLocks/>
            </p:cNvSpPr>
            <p:nvPr/>
          </p:nvSpPr>
          <p:spPr bwMode="auto">
            <a:xfrm>
              <a:off x="6486406" y="2581532"/>
              <a:ext cx="2619" cy="2619"/>
            </a:xfrm>
            <a:custGeom>
              <a:avLst/>
              <a:gdLst>
                <a:gd name="T0" fmla="*/ 2147483647 w 4"/>
                <a:gd name="T1" fmla="*/ 2147483647 h 4"/>
                <a:gd name="T2" fmla="*/ 2147483647 w 4"/>
                <a:gd name="T3" fmla="*/ 2147483647 h 4"/>
                <a:gd name="T4" fmla="*/ 0 w 4"/>
                <a:gd name="T5" fmla="*/ 0 h 4"/>
                <a:gd name="T6" fmla="*/ 2147483647 w 4"/>
                <a:gd name="T7" fmla="*/ 2147483647 h 4"/>
                <a:gd name="T8" fmla="*/ 0 60000 65536"/>
                <a:gd name="T9" fmla="*/ 0 60000 65536"/>
                <a:gd name="T10" fmla="*/ 0 60000 65536"/>
                <a:gd name="T11" fmla="*/ 0 60000 65536"/>
                <a:gd name="T12" fmla="*/ 0 w 4"/>
                <a:gd name="T13" fmla="*/ 0 h 4"/>
                <a:gd name="T14" fmla="*/ 4 w 4"/>
                <a:gd name="T15" fmla="*/ 4 h 4"/>
              </a:gdLst>
              <a:ahLst/>
              <a:cxnLst>
                <a:cxn ang="T8">
                  <a:pos x="T0" y="T1"/>
                </a:cxn>
                <a:cxn ang="T9">
                  <a:pos x="T2" y="T3"/>
                </a:cxn>
                <a:cxn ang="T10">
                  <a:pos x="T4" y="T5"/>
                </a:cxn>
                <a:cxn ang="T11">
                  <a:pos x="T6" y="T7"/>
                </a:cxn>
              </a:cxnLst>
              <a:rect l="T12" t="T13" r="T14" b="T15"/>
              <a:pathLst>
                <a:path w="4" h="4">
                  <a:moveTo>
                    <a:pt x="4" y="4"/>
                  </a:moveTo>
                  <a:lnTo>
                    <a:pt x="2" y="4"/>
                  </a:lnTo>
                  <a:lnTo>
                    <a:pt x="0" y="0"/>
                  </a:lnTo>
                  <a:lnTo>
                    <a:pt x="4" y="4"/>
                  </a:lnTo>
                  <a:close/>
                </a:path>
              </a:pathLst>
            </a:custGeom>
            <a:solidFill>
              <a:srgbClr val="FC6800"/>
            </a:solidFill>
            <a:ln w="3175">
              <a:solidFill>
                <a:schemeClr val="bg1"/>
              </a:solidFill>
              <a:prstDash val="sysDot"/>
              <a:round/>
              <a:headEnd/>
              <a:tailEnd/>
            </a:ln>
          </p:spPr>
          <p:txBody>
            <a:bodyPr/>
            <a:lstStyle/>
            <a:p>
              <a:pPr fontAlgn="base">
                <a:spcBef>
                  <a:spcPct val="0"/>
                </a:spcBef>
                <a:spcAft>
                  <a:spcPct val="0"/>
                </a:spcAft>
              </a:pPr>
              <a:endParaRPr lang="de-DE" sz="2400">
                <a:solidFill>
                  <a:srgbClr val="000000"/>
                </a:solidFill>
                <a:cs typeface="Arial" charset="0"/>
              </a:endParaRPr>
            </a:p>
          </p:txBody>
        </p:sp>
        <p:sp>
          <p:nvSpPr>
            <p:cNvPr id="14959" name="Freeform 3242"/>
            <p:cNvSpPr>
              <a:spLocks/>
            </p:cNvSpPr>
            <p:nvPr/>
          </p:nvSpPr>
          <p:spPr bwMode="auto">
            <a:xfrm>
              <a:off x="6479858" y="2581532"/>
              <a:ext cx="6547" cy="5238"/>
            </a:xfrm>
            <a:custGeom>
              <a:avLst/>
              <a:gdLst>
                <a:gd name="T0" fmla="*/ 2147483647 w 6"/>
                <a:gd name="T1" fmla="*/ 2147483647 h 6"/>
                <a:gd name="T2" fmla="*/ 2147483647 w 6"/>
                <a:gd name="T3" fmla="*/ 2147483647 h 6"/>
                <a:gd name="T4" fmla="*/ 0 w 6"/>
                <a:gd name="T5" fmla="*/ 2147483647 h 6"/>
                <a:gd name="T6" fmla="*/ 2147483647 w 6"/>
                <a:gd name="T7" fmla="*/ 0 h 6"/>
                <a:gd name="T8" fmla="*/ 2147483647 w 6"/>
                <a:gd name="T9" fmla="*/ 0 h 6"/>
                <a:gd name="T10" fmla="*/ 2147483647 w 6"/>
                <a:gd name="T11" fmla="*/ 2147483647 h 6"/>
                <a:gd name="T12" fmla="*/ 2147483647 w 6"/>
                <a:gd name="T13" fmla="*/ 2147483647 h 6"/>
                <a:gd name="T14" fmla="*/ 2147483647 w 6"/>
                <a:gd name="T15" fmla="*/ 2147483647 h 6"/>
                <a:gd name="T16" fmla="*/ 2147483647 w 6"/>
                <a:gd name="T17" fmla="*/ 2147483647 h 6"/>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6"/>
                <a:gd name="T28" fmla="*/ 0 h 6"/>
                <a:gd name="T29" fmla="*/ 6 w 6"/>
                <a:gd name="T30" fmla="*/ 6 h 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6" h="6">
                  <a:moveTo>
                    <a:pt x="4" y="6"/>
                  </a:moveTo>
                  <a:lnTo>
                    <a:pt x="2" y="4"/>
                  </a:lnTo>
                  <a:lnTo>
                    <a:pt x="0" y="2"/>
                  </a:lnTo>
                  <a:lnTo>
                    <a:pt x="2" y="0"/>
                  </a:lnTo>
                  <a:lnTo>
                    <a:pt x="4" y="0"/>
                  </a:lnTo>
                  <a:lnTo>
                    <a:pt x="4" y="2"/>
                  </a:lnTo>
                  <a:lnTo>
                    <a:pt x="6" y="4"/>
                  </a:lnTo>
                  <a:lnTo>
                    <a:pt x="6" y="6"/>
                  </a:lnTo>
                  <a:lnTo>
                    <a:pt x="4" y="6"/>
                  </a:lnTo>
                  <a:close/>
                </a:path>
              </a:pathLst>
            </a:custGeom>
            <a:solidFill>
              <a:srgbClr val="FC6800"/>
            </a:solidFill>
            <a:ln w="3175">
              <a:solidFill>
                <a:schemeClr val="bg1"/>
              </a:solidFill>
              <a:prstDash val="sysDot"/>
              <a:round/>
              <a:headEnd/>
              <a:tailEnd/>
            </a:ln>
          </p:spPr>
          <p:txBody>
            <a:bodyPr/>
            <a:lstStyle/>
            <a:p>
              <a:pPr fontAlgn="base">
                <a:spcBef>
                  <a:spcPct val="0"/>
                </a:spcBef>
                <a:spcAft>
                  <a:spcPct val="0"/>
                </a:spcAft>
              </a:pPr>
              <a:endParaRPr lang="de-DE" sz="2400">
                <a:solidFill>
                  <a:srgbClr val="000000"/>
                </a:solidFill>
                <a:cs typeface="Arial" charset="0"/>
              </a:endParaRPr>
            </a:p>
          </p:txBody>
        </p:sp>
        <p:sp>
          <p:nvSpPr>
            <p:cNvPr id="14960" name="Freeform 3243"/>
            <p:cNvSpPr>
              <a:spLocks/>
            </p:cNvSpPr>
            <p:nvPr/>
          </p:nvSpPr>
          <p:spPr bwMode="auto">
            <a:xfrm>
              <a:off x="6479858" y="2584151"/>
              <a:ext cx="20950" cy="32735"/>
            </a:xfrm>
            <a:custGeom>
              <a:avLst/>
              <a:gdLst>
                <a:gd name="T0" fmla="*/ 2147483647 w 22"/>
                <a:gd name="T1" fmla="*/ 2147483647 h 38"/>
                <a:gd name="T2" fmla="*/ 2147483647 w 22"/>
                <a:gd name="T3" fmla="*/ 2147483647 h 38"/>
                <a:gd name="T4" fmla="*/ 2147483647 w 22"/>
                <a:gd name="T5" fmla="*/ 2147483647 h 38"/>
                <a:gd name="T6" fmla="*/ 2147483647 w 22"/>
                <a:gd name="T7" fmla="*/ 2147483647 h 38"/>
                <a:gd name="T8" fmla="*/ 2147483647 w 22"/>
                <a:gd name="T9" fmla="*/ 2147483647 h 38"/>
                <a:gd name="T10" fmla="*/ 2147483647 w 22"/>
                <a:gd name="T11" fmla="*/ 2147483647 h 38"/>
                <a:gd name="T12" fmla="*/ 2147483647 w 22"/>
                <a:gd name="T13" fmla="*/ 2147483647 h 38"/>
                <a:gd name="T14" fmla="*/ 2147483647 w 22"/>
                <a:gd name="T15" fmla="*/ 2147483647 h 38"/>
                <a:gd name="T16" fmla="*/ 2147483647 w 22"/>
                <a:gd name="T17" fmla="*/ 2147483647 h 38"/>
                <a:gd name="T18" fmla="*/ 2147483647 w 22"/>
                <a:gd name="T19" fmla="*/ 2147483647 h 38"/>
                <a:gd name="T20" fmla="*/ 2147483647 w 22"/>
                <a:gd name="T21" fmla="*/ 2147483647 h 38"/>
                <a:gd name="T22" fmla="*/ 2147483647 w 22"/>
                <a:gd name="T23" fmla="*/ 2147483647 h 38"/>
                <a:gd name="T24" fmla="*/ 2147483647 w 22"/>
                <a:gd name="T25" fmla="*/ 2147483647 h 38"/>
                <a:gd name="T26" fmla="*/ 2147483647 w 22"/>
                <a:gd name="T27" fmla="*/ 2147483647 h 38"/>
                <a:gd name="T28" fmla="*/ 2147483647 w 22"/>
                <a:gd name="T29" fmla="*/ 2147483647 h 38"/>
                <a:gd name="T30" fmla="*/ 0 w 22"/>
                <a:gd name="T31" fmla="*/ 2147483647 h 38"/>
                <a:gd name="T32" fmla="*/ 0 w 22"/>
                <a:gd name="T33" fmla="*/ 0 h 38"/>
                <a:gd name="T34" fmla="*/ 2147483647 w 22"/>
                <a:gd name="T35" fmla="*/ 2147483647 h 38"/>
                <a:gd name="T36" fmla="*/ 2147483647 w 22"/>
                <a:gd name="T37" fmla="*/ 2147483647 h 38"/>
                <a:gd name="T38" fmla="*/ 2147483647 w 22"/>
                <a:gd name="T39" fmla="*/ 2147483647 h 38"/>
                <a:gd name="T40" fmla="*/ 2147483647 w 22"/>
                <a:gd name="T41" fmla="*/ 2147483647 h 38"/>
                <a:gd name="T42" fmla="*/ 2147483647 w 22"/>
                <a:gd name="T43" fmla="*/ 2147483647 h 38"/>
                <a:gd name="T44" fmla="*/ 2147483647 w 22"/>
                <a:gd name="T45" fmla="*/ 2147483647 h 38"/>
                <a:gd name="T46" fmla="*/ 2147483647 w 22"/>
                <a:gd name="T47" fmla="*/ 2147483647 h 38"/>
                <a:gd name="T48" fmla="*/ 2147483647 w 22"/>
                <a:gd name="T49" fmla="*/ 2147483647 h 38"/>
                <a:gd name="T50" fmla="*/ 2147483647 w 22"/>
                <a:gd name="T51" fmla="*/ 2147483647 h 38"/>
                <a:gd name="T52" fmla="*/ 2147483647 w 22"/>
                <a:gd name="T53" fmla="*/ 2147483647 h 38"/>
                <a:gd name="T54" fmla="*/ 2147483647 w 22"/>
                <a:gd name="T55" fmla="*/ 2147483647 h 38"/>
                <a:gd name="T56" fmla="*/ 2147483647 w 22"/>
                <a:gd name="T57" fmla="*/ 2147483647 h 38"/>
                <a:gd name="T58" fmla="*/ 2147483647 w 22"/>
                <a:gd name="T59" fmla="*/ 2147483647 h 38"/>
                <a:gd name="T60" fmla="*/ 2147483647 w 22"/>
                <a:gd name="T61" fmla="*/ 2147483647 h 38"/>
                <a:gd name="T62" fmla="*/ 2147483647 w 22"/>
                <a:gd name="T63" fmla="*/ 2147483647 h 38"/>
                <a:gd name="T64" fmla="*/ 2147483647 w 22"/>
                <a:gd name="T65" fmla="*/ 2147483647 h 38"/>
                <a:gd name="T66" fmla="*/ 2147483647 w 22"/>
                <a:gd name="T67" fmla="*/ 2147483647 h 38"/>
                <a:gd name="T68" fmla="*/ 2147483647 w 22"/>
                <a:gd name="T69" fmla="*/ 2147483647 h 38"/>
                <a:gd name="T70" fmla="*/ 2147483647 w 22"/>
                <a:gd name="T71" fmla="*/ 2147483647 h 38"/>
                <a:gd name="T72" fmla="*/ 2147483647 w 22"/>
                <a:gd name="T73" fmla="*/ 2147483647 h 38"/>
                <a:gd name="T74" fmla="*/ 2147483647 w 22"/>
                <a:gd name="T75" fmla="*/ 2147483647 h 38"/>
                <a:gd name="T76" fmla="*/ 2147483647 w 22"/>
                <a:gd name="T77" fmla="*/ 2147483647 h 38"/>
                <a:gd name="T78" fmla="*/ 2147483647 w 22"/>
                <a:gd name="T79" fmla="*/ 2147483647 h 38"/>
                <a:gd name="T80" fmla="*/ 2147483647 w 22"/>
                <a:gd name="T81" fmla="*/ 2147483647 h 38"/>
                <a:gd name="T82" fmla="*/ 2147483647 w 22"/>
                <a:gd name="T83" fmla="*/ 2147483647 h 38"/>
                <a:gd name="T84" fmla="*/ 2147483647 w 22"/>
                <a:gd name="T85" fmla="*/ 2147483647 h 38"/>
                <a:gd name="T86" fmla="*/ 2147483647 w 22"/>
                <a:gd name="T87" fmla="*/ 2147483647 h 38"/>
                <a:gd name="T88" fmla="*/ 2147483647 w 22"/>
                <a:gd name="T89" fmla="*/ 2147483647 h 38"/>
                <a:gd name="T90" fmla="*/ 2147483647 w 22"/>
                <a:gd name="T91" fmla="*/ 2147483647 h 38"/>
                <a:gd name="T92" fmla="*/ 2147483647 w 22"/>
                <a:gd name="T93" fmla="*/ 2147483647 h 38"/>
                <a:gd name="T94" fmla="*/ 2147483647 w 22"/>
                <a:gd name="T95" fmla="*/ 2147483647 h 38"/>
                <a:gd name="T96" fmla="*/ 2147483647 w 22"/>
                <a:gd name="T97" fmla="*/ 2147483647 h 38"/>
                <a:gd name="T98" fmla="*/ 2147483647 w 22"/>
                <a:gd name="T99" fmla="*/ 2147483647 h 38"/>
                <a:gd name="T100" fmla="*/ 2147483647 w 22"/>
                <a:gd name="T101" fmla="*/ 2147483647 h 38"/>
                <a:gd name="T102" fmla="*/ 2147483647 w 22"/>
                <a:gd name="T103" fmla="*/ 2147483647 h 38"/>
                <a:gd name="T104" fmla="*/ 2147483647 w 22"/>
                <a:gd name="T105" fmla="*/ 2147483647 h 38"/>
                <a:gd name="T106" fmla="*/ 2147483647 w 22"/>
                <a:gd name="T107" fmla="*/ 2147483647 h 38"/>
                <a:gd name="T108" fmla="*/ 2147483647 w 22"/>
                <a:gd name="T109" fmla="*/ 2147483647 h 38"/>
                <a:gd name="T110" fmla="*/ 2147483647 w 22"/>
                <a:gd name="T111" fmla="*/ 2147483647 h 38"/>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w 22"/>
                <a:gd name="T169" fmla="*/ 0 h 38"/>
                <a:gd name="T170" fmla="*/ 22 w 22"/>
                <a:gd name="T171" fmla="*/ 38 h 38"/>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T168" t="T169" r="T170" b="T171"/>
              <a:pathLst>
                <a:path w="22" h="38">
                  <a:moveTo>
                    <a:pt x="10" y="24"/>
                  </a:moveTo>
                  <a:lnTo>
                    <a:pt x="12" y="22"/>
                  </a:lnTo>
                  <a:lnTo>
                    <a:pt x="10" y="20"/>
                  </a:lnTo>
                  <a:lnTo>
                    <a:pt x="10" y="18"/>
                  </a:lnTo>
                  <a:lnTo>
                    <a:pt x="8" y="16"/>
                  </a:lnTo>
                  <a:lnTo>
                    <a:pt x="6" y="14"/>
                  </a:lnTo>
                  <a:lnTo>
                    <a:pt x="6" y="16"/>
                  </a:lnTo>
                  <a:lnTo>
                    <a:pt x="6" y="18"/>
                  </a:lnTo>
                  <a:lnTo>
                    <a:pt x="4" y="16"/>
                  </a:lnTo>
                  <a:lnTo>
                    <a:pt x="4" y="14"/>
                  </a:lnTo>
                  <a:lnTo>
                    <a:pt x="4" y="12"/>
                  </a:lnTo>
                  <a:lnTo>
                    <a:pt x="4" y="8"/>
                  </a:lnTo>
                  <a:lnTo>
                    <a:pt x="2" y="6"/>
                  </a:lnTo>
                  <a:lnTo>
                    <a:pt x="0" y="2"/>
                  </a:lnTo>
                  <a:lnTo>
                    <a:pt x="0" y="0"/>
                  </a:lnTo>
                  <a:lnTo>
                    <a:pt x="6" y="4"/>
                  </a:lnTo>
                  <a:lnTo>
                    <a:pt x="6" y="6"/>
                  </a:lnTo>
                  <a:lnTo>
                    <a:pt x="8" y="6"/>
                  </a:lnTo>
                  <a:lnTo>
                    <a:pt x="10" y="4"/>
                  </a:lnTo>
                  <a:lnTo>
                    <a:pt x="12" y="4"/>
                  </a:lnTo>
                  <a:lnTo>
                    <a:pt x="14" y="4"/>
                  </a:lnTo>
                  <a:lnTo>
                    <a:pt x="14" y="8"/>
                  </a:lnTo>
                  <a:lnTo>
                    <a:pt x="14" y="10"/>
                  </a:lnTo>
                  <a:lnTo>
                    <a:pt x="16" y="14"/>
                  </a:lnTo>
                  <a:lnTo>
                    <a:pt x="16" y="16"/>
                  </a:lnTo>
                  <a:lnTo>
                    <a:pt x="16" y="18"/>
                  </a:lnTo>
                  <a:lnTo>
                    <a:pt x="16" y="20"/>
                  </a:lnTo>
                  <a:lnTo>
                    <a:pt x="16" y="22"/>
                  </a:lnTo>
                  <a:lnTo>
                    <a:pt x="18" y="22"/>
                  </a:lnTo>
                  <a:lnTo>
                    <a:pt x="18" y="24"/>
                  </a:lnTo>
                  <a:lnTo>
                    <a:pt x="20" y="26"/>
                  </a:lnTo>
                  <a:lnTo>
                    <a:pt x="20" y="28"/>
                  </a:lnTo>
                  <a:lnTo>
                    <a:pt x="22" y="28"/>
                  </a:lnTo>
                  <a:lnTo>
                    <a:pt x="22" y="30"/>
                  </a:lnTo>
                  <a:lnTo>
                    <a:pt x="22" y="32"/>
                  </a:lnTo>
                  <a:lnTo>
                    <a:pt x="20" y="34"/>
                  </a:lnTo>
                  <a:lnTo>
                    <a:pt x="18" y="34"/>
                  </a:lnTo>
                  <a:lnTo>
                    <a:pt x="18" y="32"/>
                  </a:lnTo>
                  <a:lnTo>
                    <a:pt x="18" y="30"/>
                  </a:lnTo>
                  <a:lnTo>
                    <a:pt x="16" y="30"/>
                  </a:lnTo>
                  <a:lnTo>
                    <a:pt x="16" y="32"/>
                  </a:lnTo>
                  <a:lnTo>
                    <a:pt x="16" y="34"/>
                  </a:lnTo>
                  <a:lnTo>
                    <a:pt x="18" y="36"/>
                  </a:lnTo>
                  <a:lnTo>
                    <a:pt x="18" y="38"/>
                  </a:lnTo>
                  <a:lnTo>
                    <a:pt x="16" y="38"/>
                  </a:lnTo>
                  <a:lnTo>
                    <a:pt x="14" y="36"/>
                  </a:lnTo>
                  <a:lnTo>
                    <a:pt x="12" y="34"/>
                  </a:lnTo>
                  <a:lnTo>
                    <a:pt x="12" y="32"/>
                  </a:lnTo>
                  <a:lnTo>
                    <a:pt x="12" y="30"/>
                  </a:lnTo>
                  <a:lnTo>
                    <a:pt x="10" y="30"/>
                  </a:lnTo>
                  <a:lnTo>
                    <a:pt x="10" y="28"/>
                  </a:lnTo>
                  <a:lnTo>
                    <a:pt x="10" y="26"/>
                  </a:lnTo>
                  <a:lnTo>
                    <a:pt x="10" y="24"/>
                  </a:lnTo>
                  <a:close/>
                </a:path>
              </a:pathLst>
            </a:custGeom>
            <a:solidFill>
              <a:srgbClr val="FC6800"/>
            </a:solidFill>
            <a:ln w="3175">
              <a:solidFill>
                <a:schemeClr val="bg1"/>
              </a:solidFill>
              <a:prstDash val="sysDot"/>
              <a:round/>
              <a:headEnd/>
              <a:tailEnd/>
            </a:ln>
          </p:spPr>
          <p:txBody>
            <a:bodyPr/>
            <a:lstStyle/>
            <a:p>
              <a:pPr fontAlgn="base">
                <a:spcBef>
                  <a:spcPct val="0"/>
                </a:spcBef>
                <a:spcAft>
                  <a:spcPct val="0"/>
                </a:spcAft>
              </a:pPr>
              <a:endParaRPr lang="de-DE" sz="2400">
                <a:solidFill>
                  <a:srgbClr val="000000"/>
                </a:solidFill>
                <a:cs typeface="Arial" charset="0"/>
              </a:endParaRPr>
            </a:p>
          </p:txBody>
        </p:sp>
        <p:sp>
          <p:nvSpPr>
            <p:cNvPr id="14961" name="Freeform 3244"/>
            <p:cNvSpPr>
              <a:spLocks/>
            </p:cNvSpPr>
            <p:nvPr/>
          </p:nvSpPr>
          <p:spPr bwMode="auto">
            <a:xfrm>
              <a:off x="6392130" y="2586769"/>
              <a:ext cx="3929" cy="1310"/>
            </a:xfrm>
            <a:custGeom>
              <a:avLst/>
              <a:gdLst>
                <a:gd name="T0" fmla="*/ 2147483647 w 4"/>
                <a:gd name="T1" fmla="*/ 2147483647 h 2"/>
                <a:gd name="T2" fmla="*/ 2147483647 w 4"/>
                <a:gd name="T3" fmla="*/ 2147483647 h 2"/>
                <a:gd name="T4" fmla="*/ 0 w 4"/>
                <a:gd name="T5" fmla="*/ 0 h 2"/>
                <a:gd name="T6" fmla="*/ 2147483647 w 4"/>
                <a:gd name="T7" fmla="*/ 0 h 2"/>
                <a:gd name="T8" fmla="*/ 2147483647 w 4"/>
                <a:gd name="T9" fmla="*/ 0 h 2"/>
                <a:gd name="T10" fmla="*/ 2147483647 w 4"/>
                <a:gd name="T11" fmla="*/ 2147483647 h 2"/>
                <a:gd name="T12" fmla="*/ 0 60000 65536"/>
                <a:gd name="T13" fmla="*/ 0 60000 65536"/>
                <a:gd name="T14" fmla="*/ 0 60000 65536"/>
                <a:gd name="T15" fmla="*/ 0 60000 65536"/>
                <a:gd name="T16" fmla="*/ 0 60000 65536"/>
                <a:gd name="T17" fmla="*/ 0 60000 65536"/>
                <a:gd name="T18" fmla="*/ 0 w 4"/>
                <a:gd name="T19" fmla="*/ 0 h 2"/>
                <a:gd name="T20" fmla="*/ 4 w 4"/>
                <a:gd name="T21" fmla="*/ 2 h 2"/>
              </a:gdLst>
              <a:ahLst/>
              <a:cxnLst>
                <a:cxn ang="T12">
                  <a:pos x="T0" y="T1"/>
                </a:cxn>
                <a:cxn ang="T13">
                  <a:pos x="T2" y="T3"/>
                </a:cxn>
                <a:cxn ang="T14">
                  <a:pos x="T4" y="T5"/>
                </a:cxn>
                <a:cxn ang="T15">
                  <a:pos x="T6" y="T7"/>
                </a:cxn>
                <a:cxn ang="T16">
                  <a:pos x="T8" y="T9"/>
                </a:cxn>
                <a:cxn ang="T17">
                  <a:pos x="T10" y="T11"/>
                </a:cxn>
              </a:cxnLst>
              <a:rect l="T18" t="T19" r="T20" b="T21"/>
              <a:pathLst>
                <a:path w="4" h="2">
                  <a:moveTo>
                    <a:pt x="4" y="2"/>
                  </a:moveTo>
                  <a:lnTo>
                    <a:pt x="2" y="2"/>
                  </a:lnTo>
                  <a:lnTo>
                    <a:pt x="0" y="0"/>
                  </a:lnTo>
                  <a:lnTo>
                    <a:pt x="2" y="0"/>
                  </a:lnTo>
                  <a:lnTo>
                    <a:pt x="4" y="0"/>
                  </a:lnTo>
                  <a:lnTo>
                    <a:pt x="4" y="2"/>
                  </a:lnTo>
                  <a:close/>
                </a:path>
              </a:pathLst>
            </a:custGeom>
            <a:solidFill>
              <a:srgbClr val="FC6800"/>
            </a:solidFill>
            <a:ln w="3175">
              <a:solidFill>
                <a:schemeClr val="bg1"/>
              </a:solidFill>
              <a:prstDash val="sysDot"/>
              <a:round/>
              <a:headEnd/>
              <a:tailEnd/>
            </a:ln>
          </p:spPr>
          <p:txBody>
            <a:bodyPr/>
            <a:lstStyle/>
            <a:p>
              <a:pPr fontAlgn="base">
                <a:spcBef>
                  <a:spcPct val="0"/>
                </a:spcBef>
                <a:spcAft>
                  <a:spcPct val="0"/>
                </a:spcAft>
              </a:pPr>
              <a:endParaRPr lang="de-DE" sz="2400">
                <a:solidFill>
                  <a:srgbClr val="000000"/>
                </a:solidFill>
                <a:cs typeface="Arial" charset="0"/>
              </a:endParaRPr>
            </a:p>
          </p:txBody>
        </p:sp>
        <p:sp>
          <p:nvSpPr>
            <p:cNvPr id="14962" name="Freeform 3245"/>
            <p:cNvSpPr>
              <a:spLocks/>
            </p:cNvSpPr>
            <p:nvPr/>
          </p:nvSpPr>
          <p:spPr bwMode="auto">
            <a:xfrm>
              <a:off x="6348919" y="2588078"/>
              <a:ext cx="47138" cy="60232"/>
            </a:xfrm>
            <a:custGeom>
              <a:avLst/>
              <a:gdLst>
                <a:gd name="T0" fmla="*/ 2147483647 w 50"/>
                <a:gd name="T1" fmla="*/ 2147483647 h 74"/>
                <a:gd name="T2" fmla="*/ 2147483647 w 50"/>
                <a:gd name="T3" fmla="*/ 2147483647 h 74"/>
                <a:gd name="T4" fmla="*/ 2147483647 w 50"/>
                <a:gd name="T5" fmla="*/ 2147483647 h 74"/>
                <a:gd name="T6" fmla="*/ 2147483647 w 50"/>
                <a:gd name="T7" fmla="*/ 2147483647 h 74"/>
                <a:gd name="T8" fmla="*/ 2147483647 w 50"/>
                <a:gd name="T9" fmla="*/ 2147483647 h 74"/>
                <a:gd name="T10" fmla="*/ 2147483647 w 50"/>
                <a:gd name="T11" fmla="*/ 2147483647 h 74"/>
                <a:gd name="T12" fmla="*/ 2147483647 w 50"/>
                <a:gd name="T13" fmla="*/ 2147483647 h 74"/>
                <a:gd name="T14" fmla="*/ 2147483647 w 50"/>
                <a:gd name="T15" fmla="*/ 2147483647 h 74"/>
                <a:gd name="T16" fmla="*/ 2147483647 w 50"/>
                <a:gd name="T17" fmla="*/ 2147483647 h 74"/>
                <a:gd name="T18" fmla="*/ 2147483647 w 50"/>
                <a:gd name="T19" fmla="*/ 2147483647 h 74"/>
                <a:gd name="T20" fmla="*/ 2147483647 w 50"/>
                <a:gd name="T21" fmla="*/ 2147483647 h 74"/>
                <a:gd name="T22" fmla="*/ 2147483647 w 50"/>
                <a:gd name="T23" fmla="*/ 2147483647 h 74"/>
                <a:gd name="T24" fmla="*/ 2147483647 w 50"/>
                <a:gd name="T25" fmla="*/ 2147483647 h 74"/>
                <a:gd name="T26" fmla="*/ 2147483647 w 50"/>
                <a:gd name="T27" fmla="*/ 2147483647 h 74"/>
                <a:gd name="T28" fmla="*/ 2147483647 w 50"/>
                <a:gd name="T29" fmla="*/ 2147483647 h 74"/>
                <a:gd name="T30" fmla="*/ 2147483647 w 50"/>
                <a:gd name="T31" fmla="*/ 2147483647 h 74"/>
                <a:gd name="T32" fmla="*/ 2147483647 w 50"/>
                <a:gd name="T33" fmla="*/ 2147483647 h 74"/>
                <a:gd name="T34" fmla="*/ 0 w 50"/>
                <a:gd name="T35" fmla="*/ 2147483647 h 74"/>
                <a:gd name="T36" fmla="*/ 2147483647 w 50"/>
                <a:gd name="T37" fmla="*/ 2147483647 h 74"/>
                <a:gd name="T38" fmla="*/ 2147483647 w 50"/>
                <a:gd name="T39" fmla="*/ 2147483647 h 74"/>
                <a:gd name="T40" fmla="*/ 2147483647 w 50"/>
                <a:gd name="T41" fmla="*/ 2147483647 h 74"/>
                <a:gd name="T42" fmla="*/ 2147483647 w 50"/>
                <a:gd name="T43" fmla="*/ 2147483647 h 74"/>
                <a:gd name="T44" fmla="*/ 2147483647 w 50"/>
                <a:gd name="T45" fmla="*/ 2147483647 h 74"/>
                <a:gd name="T46" fmla="*/ 2147483647 w 50"/>
                <a:gd name="T47" fmla="*/ 2147483647 h 74"/>
                <a:gd name="T48" fmla="*/ 2147483647 w 50"/>
                <a:gd name="T49" fmla="*/ 2147483647 h 74"/>
                <a:gd name="T50" fmla="*/ 2147483647 w 50"/>
                <a:gd name="T51" fmla="*/ 2147483647 h 74"/>
                <a:gd name="T52" fmla="*/ 2147483647 w 50"/>
                <a:gd name="T53" fmla="*/ 2147483647 h 74"/>
                <a:gd name="T54" fmla="*/ 2147483647 w 50"/>
                <a:gd name="T55" fmla="*/ 2147483647 h 74"/>
                <a:gd name="T56" fmla="*/ 2147483647 w 50"/>
                <a:gd name="T57" fmla="*/ 2147483647 h 74"/>
                <a:gd name="T58" fmla="*/ 2147483647 w 50"/>
                <a:gd name="T59" fmla="*/ 2147483647 h 74"/>
                <a:gd name="T60" fmla="*/ 2147483647 w 50"/>
                <a:gd name="T61" fmla="*/ 2147483647 h 74"/>
                <a:gd name="T62" fmla="*/ 2147483647 w 50"/>
                <a:gd name="T63" fmla="*/ 2147483647 h 74"/>
                <a:gd name="T64" fmla="*/ 2147483647 w 50"/>
                <a:gd name="T65" fmla="*/ 2147483647 h 74"/>
                <a:gd name="T66" fmla="*/ 2147483647 w 50"/>
                <a:gd name="T67" fmla="*/ 2147483647 h 74"/>
                <a:gd name="T68" fmla="*/ 2147483647 w 50"/>
                <a:gd name="T69" fmla="*/ 2147483647 h 74"/>
                <a:gd name="T70" fmla="*/ 2147483647 w 50"/>
                <a:gd name="T71" fmla="*/ 2147483647 h 74"/>
                <a:gd name="T72" fmla="*/ 2147483647 w 50"/>
                <a:gd name="T73" fmla="*/ 2147483647 h 74"/>
                <a:gd name="T74" fmla="*/ 2147483647 w 50"/>
                <a:gd name="T75" fmla="*/ 2147483647 h 74"/>
                <a:gd name="T76" fmla="*/ 2147483647 w 50"/>
                <a:gd name="T77" fmla="*/ 2147483647 h 74"/>
                <a:gd name="T78" fmla="*/ 2147483647 w 50"/>
                <a:gd name="T79" fmla="*/ 2147483647 h 74"/>
                <a:gd name="T80" fmla="*/ 2147483647 w 50"/>
                <a:gd name="T81" fmla="*/ 2147483647 h 74"/>
                <a:gd name="T82" fmla="*/ 2147483647 w 50"/>
                <a:gd name="T83" fmla="*/ 2147483647 h 74"/>
                <a:gd name="T84" fmla="*/ 2147483647 w 50"/>
                <a:gd name="T85" fmla="*/ 2147483647 h 74"/>
                <a:gd name="T86" fmla="*/ 2147483647 w 50"/>
                <a:gd name="T87" fmla="*/ 2147483647 h 74"/>
                <a:gd name="T88" fmla="*/ 2147483647 w 50"/>
                <a:gd name="T89" fmla="*/ 2147483647 h 74"/>
                <a:gd name="T90" fmla="*/ 2147483647 w 50"/>
                <a:gd name="T91" fmla="*/ 2147483647 h 74"/>
                <a:gd name="T92" fmla="*/ 2147483647 w 50"/>
                <a:gd name="T93" fmla="*/ 2147483647 h 74"/>
                <a:gd name="T94" fmla="*/ 2147483647 w 50"/>
                <a:gd name="T95" fmla="*/ 2147483647 h 74"/>
                <a:gd name="T96" fmla="*/ 2147483647 w 50"/>
                <a:gd name="T97" fmla="*/ 2147483647 h 74"/>
                <a:gd name="T98" fmla="*/ 2147483647 w 50"/>
                <a:gd name="T99" fmla="*/ 2147483647 h 74"/>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w 50"/>
                <a:gd name="T151" fmla="*/ 0 h 74"/>
                <a:gd name="T152" fmla="*/ 50 w 50"/>
                <a:gd name="T153" fmla="*/ 74 h 74"/>
              </a:gdLst>
              <a:ahLst/>
              <a:cxnLst>
                <a:cxn ang="T100">
                  <a:pos x="T0" y="T1"/>
                </a:cxn>
                <a:cxn ang="T101">
                  <a:pos x="T2" y="T3"/>
                </a:cxn>
                <a:cxn ang="T102">
                  <a:pos x="T4" y="T5"/>
                </a:cxn>
                <a:cxn ang="T103">
                  <a:pos x="T6" y="T7"/>
                </a:cxn>
                <a:cxn ang="T104">
                  <a:pos x="T8" y="T9"/>
                </a:cxn>
                <a:cxn ang="T105">
                  <a:pos x="T10" y="T11"/>
                </a:cxn>
                <a:cxn ang="T106">
                  <a:pos x="T12" y="T13"/>
                </a:cxn>
                <a:cxn ang="T107">
                  <a:pos x="T14" y="T15"/>
                </a:cxn>
                <a:cxn ang="T108">
                  <a:pos x="T16" y="T17"/>
                </a:cxn>
                <a:cxn ang="T109">
                  <a:pos x="T18" y="T19"/>
                </a:cxn>
                <a:cxn ang="T110">
                  <a:pos x="T20" y="T21"/>
                </a:cxn>
                <a:cxn ang="T111">
                  <a:pos x="T22" y="T23"/>
                </a:cxn>
                <a:cxn ang="T112">
                  <a:pos x="T24" y="T25"/>
                </a:cxn>
                <a:cxn ang="T113">
                  <a:pos x="T26" y="T27"/>
                </a:cxn>
                <a:cxn ang="T114">
                  <a:pos x="T28" y="T29"/>
                </a:cxn>
                <a:cxn ang="T115">
                  <a:pos x="T30" y="T31"/>
                </a:cxn>
                <a:cxn ang="T116">
                  <a:pos x="T32" y="T33"/>
                </a:cxn>
                <a:cxn ang="T117">
                  <a:pos x="T34" y="T35"/>
                </a:cxn>
                <a:cxn ang="T118">
                  <a:pos x="T36" y="T37"/>
                </a:cxn>
                <a:cxn ang="T119">
                  <a:pos x="T38" y="T39"/>
                </a:cxn>
                <a:cxn ang="T120">
                  <a:pos x="T40" y="T41"/>
                </a:cxn>
                <a:cxn ang="T121">
                  <a:pos x="T42" y="T43"/>
                </a:cxn>
                <a:cxn ang="T122">
                  <a:pos x="T44" y="T45"/>
                </a:cxn>
                <a:cxn ang="T123">
                  <a:pos x="T46" y="T47"/>
                </a:cxn>
                <a:cxn ang="T124">
                  <a:pos x="T48" y="T49"/>
                </a:cxn>
                <a:cxn ang="T125">
                  <a:pos x="T50" y="T51"/>
                </a:cxn>
                <a:cxn ang="T126">
                  <a:pos x="T52" y="T53"/>
                </a:cxn>
                <a:cxn ang="T127">
                  <a:pos x="T54" y="T55"/>
                </a:cxn>
                <a:cxn ang="T128">
                  <a:pos x="T56" y="T57"/>
                </a:cxn>
                <a:cxn ang="T129">
                  <a:pos x="T58" y="T59"/>
                </a:cxn>
                <a:cxn ang="T130">
                  <a:pos x="T60" y="T61"/>
                </a:cxn>
                <a:cxn ang="T131">
                  <a:pos x="T62" y="T63"/>
                </a:cxn>
                <a:cxn ang="T132">
                  <a:pos x="T64" y="T65"/>
                </a:cxn>
                <a:cxn ang="T133">
                  <a:pos x="T66" y="T67"/>
                </a:cxn>
                <a:cxn ang="T134">
                  <a:pos x="T68" y="T69"/>
                </a:cxn>
                <a:cxn ang="T135">
                  <a:pos x="T70" y="T71"/>
                </a:cxn>
                <a:cxn ang="T136">
                  <a:pos x="T72" y="T73"/>
                </a:cxn>
                <a:cxn ang="T137">
                  <a:pos x="T74" y="T75"/>
                </a:cxn>
                <a:cxn ang="T138">
                  <a:pos x="T76" y="T77"/>
                </a:cxn>
                <a:cxn ang="T139">
                  <a:pos x="T78" y="T79"/>
                </a:cxn>
                <a:cxn ang="T140">
                  <a:pos x="T80" y="T81"/>
                </a:cxn>
                <a:cxn ang="T141">
                  <a:pos x="T82" y="T83"/>
                </a:cxn>
                <a:cxn ang="T142">
                  <a:pos x="T84" y="T85"/>
                </a:cxn>
                <a:cxn ang="T143">
                  <a:pos x="T86" y="T87"/>
                </a:cxn>
                <a:cxn ang="T144">
                  <a:pos x="T88" y="T89"/>
                </a:cxn>
                <a:cxn ang="T145">
                  <a:pos x="T90" y="T91"/>
                </a:cxn>
                <a:cxn ang="T146">
                  <a:pos x="T92" y="T93"/>
                </a:cxn>
                <a:cxn ang="T147">
                  <a:pos x="T94" y="T95"/>
                </a:cxn>
                <a:cxn ang="T148">
                  <a:pos x="T96" y="T97"/>
                </a:cxn>
                <a:cxn ang="T149">
                  <a:pos x="T98" y="T99"/>
                </a:cxn>
              </a:cxnLst>
              <a:rect l="T150" t="T151" r="T152" b="T153"/>
              <a:pathLst>
                <a:path w="50" h="74">
                  <a:moveTo>
                    <a:pt x="48" y="22"/>
                  </a:moveTo>
                  <a:lnTo>
                    <a:pt x="46" y="24"/>
                  </a:lnTo>
                  <a:lnTo>
                    <a:pt x="44" y="26"/>
                  </a:lnTo>
                  <a:lnTo>
                    <a:pt x="42" y="26"/>
                  </a:lnTo>
                  <a:lnTo>
                    <a:pt x="42" y="28"/>
                  </a:lnTo>
                  <a:lnTo>
                    <a:pt x="40" y="28"/>
                  </a:lnTo>
                  <a:lnTo>
                    <a:pt x="40" y="30"/>
                  </a:lnTo>
                  <a:lnTo>
                    <a:pt x="40" y="32"/>
                  </a:lnTo>
                  <a:lnTo>
                    <a:pt x="40" y="34"/>
                  </a:lnTo>
                  <a:lnTo>
                    <a:pt x="38" y="34"/>
                  </a:lnTo>
                  <a:lnTo>
                    <a:pt x="34" y="36"/>
                  </a:lnTo>
                  <a:lnTo>
                    <a:pt x="32" y="36"/>
                  </a:lnTo>
                  <a:lnTo>
                    <a:pt x="30" y="36"/>
                  </a:lnTo>
                  <a:lnTo>
                    <a:pt x="28" y="38"/>
                  </a:lnTo>
                  <a:lnTo>
                    <a:pt x="30" y="40"/>
                  </a:lnTo>
                  <a:lnTo>
                    <a:pt x="30" y="42"/>
                  </a:lnTo>
                  <a:lnTo>
                    <a:pt x="28" y="44"/>
                  </a:lnTo>
                  <a:lnTo>
                    <a:pt x="24" y="50"/>
                  </a:lnTo>
                  <a:lnTo>
                    <a:pt x="22" y="52"/>
                  </a:lnTo>
                  <a:lnTo>
                    <a:pt x="20" y="54"/>
                  </a:lnTo>
                  <a:lnTo>
                    <a:pt x="18" y="54"/>
                  </a:lnTo>
                  <a:lnTo>
                    <a:pt x="18" y="56"/>
                  </a:lnTo>
                  <a:lnTo>
                    <a:pt x="16" y="58"/>
                  </a:lnTo>
                  <a:lnTo>
                    <a:pt x="16" y="60"/>
                  </a:lnTo>
                  <a:lnTo>
                    <a:pt x="14" y="60"/>
                  </a:lnTo>
                  <a:lnTo>
                    <a:pt x="14" y="62"/>
                  </a:lnTo>
                  <a:lnTo>
                    <a:pt x="12" y="64"/>
                  </a:lnTo>
                  <a:lnTo>
                    <a:pt x="10" y="64"/>
                  </a:lnTo>
                  <a:lnTo>
                    <a:pt x="10" y="66"/>
                  </a:lnTo>
                  <a:lnTo>
                    <a:pt x="8" y="66"/>
                  </a:lnTo>
                  <a:lnTo>
                    <a:pt x="6" y="68"/>
                  </a:lnTo>
                  <a:lnTo>
                    <a:pt x="4" y="70"/>
                  </a:lnTo>
                  <a:lnTo>
                    <a:pt x="2" y="72"/>
                  </a:lnTo>
                  <a:lnTo>
                    <a:pt x="2" y="74"/>
                  </a:lnTo>
                  <a:lnTo>
                    <a:pt x="0" y="74"/>
                  </a:lnTo>
                  <a:lnTo>
                    <a:pt x="2" y="70"/>
                  </a:lnTo>
                  <a:lnTo>
                    <a:pt x="2" y="68"/>
                  </a:lnTo>
                  <a:lnTo>
                    <a:pt x="2" y="66"/>
                  </a:lnTo>
                  <a:lnTo>
                    <a:pt x="4" y="64"/>
                  </a:lnTo>
                  <a:lnTo>
                    <a:pt x="4" y="62"/>
                  </a:lnTo>
                  <a:lnTo>
                    <a:pt x="4" y="60"/>
                  </a:lnTo>
                  <a:lnTo>
                    <a:pt x="6" y="60"/>
                  </a:lnTo>
                  <a:lnTo>
                    <a:pt x="8" y="56"/>
                  </a:lnTo>
                  <a:lnTo>
                    <a:pt x="10" y="52"/>
                  </a:lnTo>
                  <a:lnTo>
                    <a:pt x="12" y="50"/>
                  </a:lnTo>
                  <a:lnTo>
                    <a:pt x="14" y="50"/>
                  </a:lnTo>
                  <a:lnTo>
                    <a:pt x="16" y="50"/>
                  </a:lnTo>
                  <a:lnTo>
                    <a:pt x="18" y="48"/>
                  </a:lnTo>
                  <a:lnTo>
                    <a:pt x="22" y="42"/>
                  </a:lnTo>
                  <a:lnTo>
                    <a:pt x="24" y="40"/>
                  </a:lnTo>
                  <a:lnTo>
                    <a:pt x="26" y="38"/>
                  </a:lnTo>
                  <a:lnTo>
                    <a:pt x="26" y="36"/>
                  </a:lnTo>
                  <a:lnTo>
                    <a:pt x="28" y="36"/>
                  </a:lnTo>
                  <a:lnTo>
                    <a:pt x="28" y="34"/>
                  </a:lnTo>
                  <a:lnTo>
                    <a:pt x="30" y="32"/>
                  </a:lnTo>
                  <a:lnTo>
                    <a:pt x="30" y="34"/>
                  </a:lnTo>
                  <a:lnTo>
                    <a:pt x="32" y="32"/>
                  </a:lnTo>
                  <a:lnTo>
                    <a:pt x="30" y="32"/>
                  </a:lnTo>
                  <a:lnTo>
                    <a:pt x="30" y="30"/>
                  </a:lnTo>
                  <a:lnTo>
                    <a:pt x="32" y="30"/>
                  </a:lnTo>
                  <a:lnTo>
                    <a:pt x="34" y="30"/>
                  </a:lnTo>
                  <a:lnTo>
                    <a:pt x="34" y="26"/>
                  </a:lnTo>
                  <a:lnTo>
                    <a:pt x="34" y="24"/>
                  </a:lnTo>
                  <a:lnTo>
                    <a:pt x="36" y="24"/>
                  </a:lnTo>
                  <a:lnTo>
                    <a:pt x="36" y="26"/>
                  </a:lnTo>
                  <a:lnTo>
                    <a:pt x="38" y="26"/>
                  </a:lnTo>
                  <a:lnTo>
                    <a:pt x="38" y="24"/>
                  </a:lnTo>
                  <a:lnTo>
                    <a:pt x="40" y="20"/>
                  </a:lnTo>
                  <a:lnTo>
                    <a:pt x="40" y="18"/>
                  </a:lnTo>
                  <a:lnTo>
                    <a:pt x="40" y="16"/>
                  </a:lnTo>
                  <a:lnTo>
                    <a:pt x="38" y="16"/>
                  </a:lnTo>
                  <a:lnTo>
                    <a:pt x="38" y="14"/>
                  </a:lnTo>
                  <a:lnTo>
                    <a:pt x="38" y="12"/>
                  </a:lnTo>
                  <a:lnTo>
                    <a:pt x="38" y="10"/>
                  </a:lnTo>
                  <a:lnTo>
                    <a:pt x="38" y="12"/>
                  </a:lnTo>
                  <a:lnTo>
                    <a:pt x="42" y="16"/>
                  </a:lnTo>
                  <a:lnTo>
                    <a:pt x="44" y="16"/>
                  </a:lnTo>
                  <a:lnTo>
                    <a:pt x="42" y="14"/>
                  </a:lnTo>
                  <a:lnTo>
                    <a:pt x="40" y="14"/>
                  </a:lnTo>
                  <a:lnTo>
                    <a:pt x="40" y="12"/>
                  </a:lnTo>
                  <a:lnTo>
                    <a:pt x="40" y="10"/>
                  </a:lnTo>
                  <a:lnTo>
                    <a:pt x="40" y="8"/>
                  </a:lnTo>
                  <a:lnTo>
                    <a:pt x="40" y="10"/>
                  </a:lnTo>
                  <a:lnTo>
                    <a:pt x="42" y="10"/>
                  </a:lnTo>
                  <a:lnTo>
                    <a:pt x="42" y="6"/>
                  </a:lnTo>
                  <a:lnTo>
                    <a:pt x="42" y="4"/>
                  </a:lnTo>
                  <a:lnTo>
                    <a:pt x="42" y="2"/>
                  </a:lnTo>
                  <a:lnTo>
                    <a:pt x="42" y="0"/>
                  </a:lnTo>
                  <a:lnTo>
                    <a:pt x="42" y="2"/>
                  </a:lnTo>
                  <a:lnTo>
                    <a:pt x="44" y="2"/>
                  </a:lnTo>
                  <a:lnTo>
                    <a:pt x="44" y="4"/>
                  </a:lnTo>
                  <a:lnTo>
                    <a:pt x="44" y="10"/>
                  </a:lnTo>
                  <a:lnTo>
                    <a:pt x="44" y="12"/>
                  </a:lnTo>
                  <a:lnTo>
                    <a:pt x="44" y="14"/>
                  </a:lnTo>
                  <a:lnTo>
                    <a:pt x="46" y="14"/>
                  </a:lnTo>
                  <a:lnTo>
                    <a:pt x="46" y="16"/>
                  </a:lnTo>
                  <a:lnTo>
                    <a:pt x="48" y="18"/>
                  </a:lnTo>
                  <a:lnTo>
                    <a:pt x="48" y="22"/>
                  </a:lnTo>
                  <a:lnTo>
                    <a:pt x="50" y="22"/>
                  </a:lnTo>
                  <a:lnTo>
                    <a:pt x="48" y="22"/>
                  </a:lnTo>
                  <a:close/>
                </a:path>
              </a:pathLst>
            </a:custGeom>
            <a:solidFill>
              <a:srgbClr val="FC6800"/>
            </a:solidFill>
            <a:ln w="3175">
              <a:solidFill>
                <a:schemeClr val="bg1"/>
              </a:solidFill>
              <a:prstDash val="sysDot"/>
              <a:round/>
              <a:headEnd/>
              <a:tailEnd/>
            </a:ln>
          </p:spPr>
          <p:txBody>
            <a:bodyPr/>
            <a:lstStyle/>
            <a:p>
              <a:pPr fontAlgn="base">
                <a:spcBef>
                  <a:spcPct val="0"/>
                </a:spcBef>
                <a:spcAft>
                  <a:spcPct val="0"/>
                </a:spcAft>
              </a:pPr>
              <a:endParaRPr lang="de-DE" sz="2400">
                <a:solidFill>
                  <a:srgbClr val="000000"/>
                </a:solidFill>
                <a:cs typeface="Arial" charset="0"/>
              </a:endParaRPr>
            </a:p>
          </p:txBody>
        </p:sp>
        <p:sp>
          <p:nvSpPr>
            <p:cNvPr id="14963" name="Freeform 3246"/>
            <p:cNvSpPr>
              <a:spLocks/>
            </p:cNvSpPr>
            <p:nvPr/>
          </p:nvSpPr>
          <p:spPr bwMode="auto">
            <a:xfrm>
              <a:off x="6389511" y="2588078"/>
              <a:ext cx="1310" cy="1310"/>
            </a:xfrm>
            <a:custGeom>
              <a:avLst/>
              <a:gdLst>
                <a:gd name="T0" fmla="*/ 0 w 1588"/>
                <a:gd name="T1" fmla="*/ 2147483647 h 2"/>
                <a:gd name="T2" fmla="*/ 0 w 1588"/>
                <a:gd name="T3" fmla="*/ 0 h 2"/>
                <a:gd name="T4" fmla="*/ 0 w 1588"/>
                <a:gd name="T5" fmla="*/ 2147483647 h 2"/>
                <a:gd name="T6" fmla="*/ 0 60000 65536"/>
                <a:gd name="T7" fmla="*/ 0 60000 65536"/>
                <a:gd name="T8" fmla="*/ 0 60000 65536"/>
                <a:gd name="T9" fmla="*/ 0 w 1588"/>
                <a:gd name="T10" fmla="*/ 0 h 2"/>
                <a:gd name="T11" fmla="*/ 1588 w 1588"/>
                <a:gd name="T12" fmla="*/ 2 h 2"/>
              </a:gdLst>
              <a:ahLst/>
              <a:cxnLst>
                <a:cxn ang="T6">
                  <a:pos x="T0" y="T1"/>
                </a:cxn>
                <a:cxn ang="T7">
                  <a:pos x="T2" y="T3"/>
                </a:cxn>
                <a:cxn ang="T8">
                  <a:pos x="T4" y="T5"/>
                </a:cxn>
              </a:cxnLst>
              <a:rect l="T9" t="T10" r="T11" b="T12"/>
              <a:pathLst>
                <a:path w="1588" h="2">
                  <a:moveTo>
                    <a:pt x="0" y="2"/>
                  </a:moveTo>
                  <a:lnTo>
                    <a:pt x="0" y="0"/>
                  </a:lnTo>
                  <a:lnTo>
                    <a:pt x="0" y="2"/>
                  </a:lnTo>
                  <a:close/>
                </a:path>
              </a:pathLst>
            </a:custGeom>
            <a:solidFill>
              <a:srgbClr val="FC6800"/>
            </a:solidFill>
            <a:ln w="3175">
              <a:solidFill>
                <a:schemeClr val="bg1"/>
              </a:solidFill>
              <a:prstDash val="sysDot"/>
              <a:round/>
              <a:headEnd/>
              <a:tailEnd/>
            </a:ln>
          </p:spPr>
          <p:txBody>
            <a:bodyPr/>
            <a:lstStyle/>
            <a:p>
              <a:pPr fontAlgn="base">
                <a:spcBef>
                  <a:spcPct val="0"/>
                </a:spcBef>
                <a:spcAft>
                  <a:spcPct val="0"/>
                </a:spcAft>
              </a:pPr>
              <a:endParaRPr lang="de-DE" sz="2400">
                <a:solidFill>
                  <a:srgbClr val="000000"/>
                </a:solidFill>
                <a:cs typeface="Arial" charset="0"/>
              </a:endParaRPr>
            </a:p>
          </p:txBody>
        </p:sp>
        <p:sp>
          <p:nvSpPr>
            <p:cNvPr id="14964" name="Freeform 3247"/>
            <p:cNvSpPr>
              <a:spLocks/>
            </p:cNvSpPr>
            <p:nvPr/>
          </p:nvSpPr>
          <p:spPr bwMode="auto">
            <a:xfrm>
              <a:off x="6469383" y="2589387"/>
              <a:ext cx="2619" cy="3929"/>
            </a:xfrm>
            <a:custGeom>
              <a:avLst/>
              <a:gdLst>
                <a:gd name="T0" fmla="*/ 0 w 2"/>
                <a:gd name="T1" fmla="*/ 2147483647 h 4"/>
                <a:gd name="T2" fmla="*/ 0 w 2"/>
                <a:gd name="T3" fmla="*/ 2147483647 h 4"/>
                <a:gd name="T4" fmla="*/ 0 w 2"/>
                <a:gd name="T5" fmla="*/ 0 h 4"/>
                <a:gd name="T6" fmla="*/ 0 w 2"/>
                <a:gd name="T7" fmla="*/ 2147483647 h 4"/>
                <a:gd name="T8" fmla="*/ 2147483647 w 2"/>
                <a:gd name="T9" fmla="*/ 2147483647 h 4"/>
                <a:gd name="T10" fmla="*/ 0 w 2"/>
                <a:gd name="T11" fmla="*/ 2147483647 h 4"/>
                <a:gd name="T12" fmla="*/ 0 60000 65536"/>
                <a:gd name="T13" fmla="*/ 0 60000 65536"/>
                <a:gd name="T14" fmla="*/ 0 60000 65536"/>
                <a:gd name="T15" fmla="*/ 0 60000 65536"/>
                <a:gd name="T16" fmla="*/ 0 60000 65536"/>
                <a:gd name="T17" fmla="*/ 0 60000 65536"/>
                <a:gd name="T18" fmla="*/ 0 w 2"/>
                <a:gd name="T19" fmla="*/ 0 h 4"/>
                <a:gd name="T20" fmla="*/ 2 w 2"/>
                <a:gd name="T21" fmla="*/ 4 h 4"/>
              </a:gdLst>
              <a:ahLst/>
              <a:cxnLst>
                <a:cxn ang="T12">
                  <a:pos x="T0" y="T1"/>
                </a:cxn>
                <a:cxn ang="T13">
                  <a:pos x="T2" y="T3"/>
                </a:cxn>
                <a:cxn ang="T14">
                  <a:pos x="T4" y="T5"/>
                </a:cxn>
                <a:cxn ang="T15">
                  <a:pos x="T6" y="T7"/>
                </a:cxn>
                <a:cxn ang="T16">
                  <a:pos x="T8" y="T9"/>
                </a:cxn>
                <a:cxn ang="T17">
                  <a:pos x="T10" y="T11"/>
                </a:cxn>
              </a:cxnLst>
              <a:rect l="T18" t="T19" r="T20" b="T21"/>
              <a:pathLst>
                <a:path w="2" h="4">
                  <a:moveTo>
                    <a:pt x="0" y="4"/>
                  </a:moveTo>
                  <a:lnTo>
                    <a:pt x="0" y="2"/>
                  </a:lnTo>
                  <a:lnTo>
                    <a:pt x="0" y="0"/>
                  </a:lnTo>
                  <a:lnTo>
                    <a:pt x="0" y="2"/>
                  </a:lnTo>
                  <a:lnTo>
                    <a:pt x="2" y="4"/>
                  </a:lnTo>
                  <a:lnTo>
                    <a:pt x="0" y="4"/>
                  </a:lnTo>
                  <a:close/>
                </a:path>
              </a:pathLst>
            </a:custGeom>
            <a:solidFill>
              <a:srgbClr val="FC6800"/>
            </a:solidFill>
            <a:ln w="3175">
              <a:solidFill>
                <a:schemeClr val="bg1"/>
              </a:solidFill>
              <a:prstDash val="sysDot"/>
              <a:round/>
              <a:headEnd/>
              <a:tailEnd/>
            </a:ln>
          </p:spPr>
          <p:txBody>
            <a:bodyPr/>
            <a:lstStyle/>
            <a:p>
              <a:pPr fontAlgn="base">
                <a:spcBef>
                  <a:spcPct val="0"/>
                </a:spcBef>
                <a:spcAft>
                  <a:spcPct val="0"/>
                </a:spcAft>
              </a:pPr>
              <a:endParaRPr lang="de-DE" sz="2400">
                <a:solidFill>
                  <a:srgbClr val="000000"/>
                </a:solidFill>
                <a:cs typeface="Arial" charset="0"/>
              </a:endParaRPr>
            </a:p>
          </p:txBody>
        </p:sp>
        <p:sp>
          <p:nvSpPr>
            <p:cNvPr id="14965" name="Freeform 3248"/>
            <p:cNvSpPr>
              <a:spLocks/>
            </p:cNvSpPr>
            <p:nvPr/>
          </p:nvSpPr>
          <p:spPr bwMode="auto">
            <a:xfrm>
              <a:off x="6466764" y="2592006"/>
              <a:ext cx="11785" cy="36663"/>
            </a:xfrm>
            <a:custGeom>
              <a:avLst/>
              <a:gdLst>
                <a:gd name="T0" fmla="*/ 0 w 14"/>
                <a:gd name="T1" fmla="*/ 2147483647 h 44"/>
                <a:gd name="T2" fmla="*/ 2147483647 w 14"/>
                <a:gd name="T3" fmla="*/ 2147483647 h 44"/>
                <a:gd name="T4" fmla="*/ 2147483647 w 14"/>
                <a:gd name="T5" fmla="*/ 2147483647 h 44"/>
                <a:gd name="T6" fmla="*/ 2147483647 w 14"/>
                <a:gd name="T7" fmla="*/ 2147483647 h 44"/>
                <a:gd name="T8" fmla="*/ 2147483647 w 14"/>
                <a:gd name="T9" fmla="*/ 2147483647 h 44"/>
                <a:gd name="T10" fmla="*/ 2147483647 w 14"/>
                <a:gd name="T11" fmla="*/ 2147483647 h 44"/>
                <a:gd name="T12" fmla="*/ 2147483647 w 14"/>
                <a:gd name="T13" fmla="*/ 2147483647 h 44"/>
                <a:gd name="T14" fmla="*/ 2147483647 w 14"/>
                <a:gd name="T15" fmla="*/ 2147483647 h 44"/>
                <a:gd name="T16" fmla="*/ 2147483647 w 14"/>
                <a:gd name="T17" fmla="*/ 2147483647 h 44"/>
                <a:gd name="T18" fmla="*/ 2147483647 w 14"/>
                <a:gd name="T19" fmla="*/ 2147483647 h 44"/>
                <a:gd name="T20" fmla="*/ 2147483647 w 14"/>
                <a:gd name="T21" fmla="*/ 2147483647 h 44"/>
                <a:gd name="T22" fmla="*/ 2147483647 w 14"/>
                <a:gd name="T23" fmla="*/ 2147483647 h 44"/>
                <a:gd name="T24" fmla="*/ 2147483647 w 14"/>
                <a:gd name="T25" fmla="*/ 2147483647 h 44"/>
                <a:gd name="T26" fmla="*/ 2147483647 w 14"/>
                <a:gd name="T27" fmla="*/ 2147483647 h 44"/>
                <a:gd name="T28" fmla="*/ 2147483647 w 14"/>
                <a:gd name="T29" fmla="*/ 0 h 44"/>
                <a:gd name="T30" fmla="*/ 2147483647 w 14"/>
                <a:gd name="T31" fmla="*/ 0 h 44"/>
                <a:gd name="T32" fmla="*/ 2147483647 w 14"/>
                <a:gd name="T33" fmla="*/ 2147483647 h 44"/>
                <a:gd name="T34" fmla="*/ 2147483647 w 14"/>
                <a:gd name="T35" fmla="*/ 2147483647 h 44"/>
                <a:gd name="T36" fmla="*/ 2147483647 w 14"/>
                <a:gd name="T37" fmla="*/ 2147483647 h 44"/>
                <a:gd name="T38" fmla="*/ 2147483647 w 14"/>
                <a:gd name="T39" fmla="*/ 2147483647 h 44"/>
                <a:gd name="T40" fmla="*/ 2147483647 w 14"/>
                <a:gd name="T41" fmla="*/ 2147483647 h 44"/>
                <a:gd name="T42" fmla="*/ 2147483647 w 14"/>
                <a:gd name="T43" fmla="*/ 2147483647 h 44"/>
                <a:gd name="T44" fmla="*/ 2147483647 w 14"/>
                <a:gd name="T45" fmla="*/ 2147483647 h 44"/>
                <a:gd name="T46" fmla="*/ 2147483647 w 14"/>
                <a:gd name="T47" fmla="*/ 2147483647 h 44"/>
                <a:gd name="T48" fmla="*/ 2147483647 w 14"/>
                <a:gd name="T49" fmla="*/ 2147483647 h 44"/>
                <a:gd name="T50" fmla="*/ 2147483647 w 14"/>
                <a:gd name="T51" fmla="*/ 2147483647 h 44"/>
                <a:gd name="T52" fmla="*/ 2147483647 w 14"/>
                <a:gd name="T53" fmla="*/ 2147483647 h 44"/>
                <a:gd name="T54" fmla="*/ 2147483647 w 14"/>
                <a:gd name="T55" fmla="*/ 2147483647 h 44"/>
                <a:gd name="T56" fmla="*/ 2147483647 w 14"/>
                <a:gd name="T57" fmla="*/ 2147483647 h 44"/>
                <a:gd name="T58" fmla="*/ 2147483647 w 14"/>
                <a:gd name="T59" fmla="*/ 2147483647 h 44"/>
                <a:gd name="T60" fmla="*/ 2147483647 w 14"/>
                <a:gd name="T61" fmla="*/ 2147483647 h 44"/>
                <a:gd name="T62" fmla="*/ 2147483647 w 14"/>
                <a:gd name="T63" fmla="*/ 2147483647 h 44"/>
                <a:gd name="T64" fmla="*/ 2147483647 w 14"/>
                <a:gd name="T65" fmla="*/ 2147483647 h 44"/>
                <a:gd name="T66" fmla="*/ 2147483647 w 14"/>
                <a:gd name="T67" fmla="*/ 2147483647 h 44"/>
                <a:gd name="T68" fmla="*/ 2147483647 w 14"/>
                <a:gd name="T69" fmla="*/ 2147483647 h 44"/>
                <a:gd name="T70" fmla="*/ 2147483647 w 14"/>
                <a:gd name="T71" fmla="*/ 2147483647 h 44"/>
                <a:gd name="T72" fmla="*/ 0 w 14"/>
                <a:gd name="T73" fmla="*/ 2147483647 h 44"/>
                <a:gd name="T74" fmla="*/ 0 w 14"/>
                <a:gd name="T75" fmla="*/ 2147483647 h 44"/>
                <a:gd name="T76" fmla="*/ 0 w 14"/>
                <a:gd name="T77" fmla="*/ 2147483647 h 44"/>
                <a:gd name="T78" fmla="*/ 0 w 14"/>
                <a:gd name="T79" fmla="*/ 2147483647 h 44"/>
                <a:gd name="T80" fmla="*/ 0 w 14"/>
                <a:gd name="T81" fmla="*/ 2147483647 h 44"/>
                <a:gd name="T82" fmla="*/ 0 w 14"/>
                <a:gd name="T83" fmla="*/ 2147483647 h 44"/>
                <a:gd name="T84" fmla="*/ 0 w 14"/>
                <a:gd name="T85" fmla="*/ 2147483647 h 44"/>
                <a:gd name="T86" fmla="*/ 0 w 14"/>
                <a:gd name="T87" fmla="*/ 2147483647 h 44"/>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w 14"/>
                <a:gd name="T133" fmla="*/ 0 h 44"/>
                <a:gd name="T134" fmla="*/ 14 w 14"/>
                <a:gd name="T135" fmla="*/ 44 h 44"/>
              </a:gdLst>
              <a:ahLst/>
              <a:cxnLst>
                <a:cxn ang="T88">
                  <a:pos x="T0" y="T1"/>
                </a:cxn>
                <a:cxn ang="T89">
                  <a:pos x="T2" y="T3"/>
                </a:cxn>
                <a:cxn ang="T90">
                  <a:pos x="T4" y="T5"/>
                </a:cxn>
                <a:cxn ang="T91">
                  <a:pos x="T6" y="T7"/>
                </a:cxn>
                <a:cxn ang="T92">
                  <a:pos x="T8" y="T9"/>
                </a:cxn>
                <a:cxn ang="T93">
                  <a:pos x="T10" y="T11"/>
                </a:cxn>
                <a:cxn ang="T94">
                  <a:pos x="T12" y="T13"/>
                </a:cxn>
                <a:cxn ang="T95">
                  <a:pos x="T14" y="T15"/>
                </a:cxn>
                <a:cxn ang="T96">
                  <a:pos x="T16" y="T17"/>
                </a:cxn>
                <a:cxn ang="T97">
                  <a:pos x="T18" y="T19"/>
                </a:cxn>
                <a:cxn ang="T98">
                  <a:pos x="T20" y="T21"/>
                </a:cxn>
                <a:cxn ang="T99">
                  <a:pos x="T22" y="T23"/>
                </a:cxn>
                <a:cxn ang="T100">
                  <a:pos x="T24" y="T25"/>
                </a:cxn>
                <a:cxn ang="T101">
                  <a:pos x="T26" y="T27"/>
                </a:cxn>
                <a:cxn ang="T102">
                  <a:pos x="T28" y="T29"/>
                </a:cxn>
                <a:cxn ang="T103">
                  <a:pos x="T30" y="T31"/>
                </a:cxn>
                <a:cxn ang="T104">
                  <a:pos x="T32" y="T33"/>
                </a:cxn>
                <a:cxn ang="T105">
                  <a:pos x="T34" y="T35"/>
                </a:cxn>
                <a:cxn ang="T106">
                  <a:pos x="T36" y="T37"/>
                </a:cxn>
                <a:cxn ang="T107">
                  <a:pos x="T38" y="T39"/>
                </a:cxn>
                <a:cxn ang="T108">
                  <a:pos x="T40" y="T41"/>
                </a:cxn>
                <a:cxn ang="T109">
                  <a:pos x="T42" y="T43"/>
                </a:cxn>
                <a:cxn ang="T110">
                  <a:pos x="T44" y="T45"/>
                </a:cxn>
                <a:cxn ang="T111">
                  <a:pos x="T46" y="T47"/>
                </a:cxn>
                <a:cxn ang="T112">
                  <a:pos x="T48" y="T49"/>
                </a:cxn>
                <a:cxn ang="T113">
                  <a:pos x="T50" y="T51"/>
                </a:cxn>
                <a:cxn ang="T114">
                  <a:pos x="T52" y="T53"/>
                </a:cxn>
                <a:cxn ang="T115">
                  <a:pos x="T54" y="T55"/>
                </a:cxn>
                <a:cxn ang="T116">
                  <a:pos x="T56" y="T57"/>
                </a:cxn>
                <a:cxn ang="T117">
                  <a:pos x="T58" y="T59"/>
                </a:cxn>
                <a:cxn ang="T118">
                  <a:pos x="T60" y="T61"/>
                </a:cxn>
                <a:cxn ang="T119">
                  <a:pos x="T62" y="T63"/>
                </a:cxn>
                <a:cxn ang="T120">
                  <a:pos x="T64" y="T65"/>
                </a:cxn>
                <a:cxn ang="T121">
                  <a:pos x="T66" y="T67"/>
                </a:cxn>
                <a:cxn ang="T122">
                  <a:pos x="T68" y="T69"/>
                </a:cxn>
                <a:cxn ang="T123">
                  <a:pos x="T70" y="T71"/>
                </a:cxn>
                <a:cxn ang="T124">
                  <a:pos x="T72" y="T73"/>
                </a:cxn>
                <a:cxn ang="T125">
                  <a:pos x="T74" y="T75"/>
                </a:cxn>
                <a:cxn ang="T126">
                  <a:pos x="T76" y="T77"/>
                </a:cxn>
                <a:cxn ang="T127">
                  <a:pos x="T78" y="T79"/>
                </a:cxn>
                <a:cxn ang="T128">
                  <a:pos x="T80" y="T81"/>
                </a:cxn>
                <a:cxn ang="T129">
                  <a:pos x="T82" y="T83"/>
                </a:cxn>
                <a:cxn ang="T130">
                  <a:pos x="T84" y="T85"/>
                </a:cxn>
                <a:cxn ang="T131">
                  <a:pos x="T86" y="T87"/>
                </a:cxn>
              </a:cxnLst>
              <a:rect l="T132" t="T133" r="T134" b="T135"/>
              <a:pathLst>
                <a:path w="14" h="44">
                  <a:moveTo>
                    <a:pt x="0" y="30"/>
                  </a:moveTo>
                  <a:lnTo>
                    <a:pt x="2" y="28"/>
                  </a:lnTo>
                  <a:lnTo>
                    <a:pt x="4" y="24"/>
                  </a:lnTo>
                  <a:lnTo>
                    <a:pt x="4" y="22"/>
                  </a:lnTo>
                  <a:lnTo>
                    <a:pt x="6" y="20"/>
                  </a:lnTo>
                  <a:lnTo>
                    <a:pt x="6" y="18"/>
                  </a:lnTo>
                  <a:lnTo>
                    <a:pt x="6" y="16"/>
                  </a:lnTo>
                  <a:lnTo>
                    <a:pt x="6" y="14"/>
                  </a:lnTo>
                  <a:lnTo>
                    <a:pt x="8" y="14"/>
                  </a:lnTo>
                  <a:lnTo>
                    <a:pt x="8" y="12"/>
                  </a:lnTo>
                  <a:lnTo>
                    <a:pt x="8" y="10"/>
                  </a:lnTo>
                  <a:lnTo>
                    <a:pt x="10" y="8"/>
                  </a:lnTo>
                  <a:lnTo>
                    <a:pt x="10" y="4"/>
                  </a:lnTo>
                  <a:lnTo>
                    <a:pt x="10" y="2"/>
                  </a:lnTo>
                  <a:lnTo>
                    <a:pt x="10" y="0"/>
                  </a:lnTo>
                  <a:lnTo>
                    <a:pt x="12" y="0"/>
                  </a:lnTo>
                  <a:lnTo>
                    <a:pt x="12" y="4"/>
                  </a:lnTo>
                  <a:lnTo>
                    <a:pt x="12" y="6"/>
                  </a:lnTo>
                  <a:lnTo>
                    <a:pt x="12" y="8"/>
                  </a:lnTo>
                  <a:lnTo>
                    <a:pt x="12" y="12"/>
                  </a:lnTo>
                  <a:lnTo>
                    <a:pt x="12" y="16"/>
                  </a:lnTo>
                  <a:lnTo>
                    <a:pt x="12" y="20"/>
                  </a:lnTo>
                  <a:lnTo>
                    <a:pt x="12" y="22"/>
                  </a:lnTo>
                  <a:lnTo>
                    <a:pt x="14" y="22"/>
                  </a:lnTo>
                  <a:lnTo>
                    <a:pt x="12" y="22"/>
                  </a:lnTo>
                  <a:lnTo>
                    <a:pt x="8" y="24"/>
                  </a:lnTo>
                  <a:lnTo>
                    <a:pt x="8" y="26"/>
                  </a:lnTo>
                  <a:lnTo>
                    <a:pt x="6" y="26"/>
                  </a:lnTo>
                  <a:lnTo>
                    <a:pt x="6" y="28"/>
                  </a:lnTo>
                  <a:lnTo>
                    <a:pt x="6" y="30"/>
                  </a:lnTo>
                  <a:lnTo>
                    <a:pt x="6" y="32"/>
                  </a:lnTo>
                  <a:lnTo>
                    <a:pt x="4" y="32"/>
                  </a:lnTo>
                  <a:lnTo>
                    <a:pt x="4" y="34"/>
                  </a:lnTo>
                  <a:lnTo>
                    <a:pt x="4" y="36"/>
                  </a:lnTo>
                  <a:lnTo>
                    <a:pt x="2" y="40"/>
                  </a:lnTo>
                  <a:lnTo>
                    <a:pt x="0" y="42"/>
                  </a:lnTo>
                  <a:lnTo>
                    <a:pt x="0" y="44"/>
                  </a:lnTo>
                  <a:lnTo>
                    <a:pt x="0" y="42"/>
                  </a:lnTo>
                  <a:lnTo>
                    <a:pt x="0" y="40"/>
                  </a:lnTo>
                  <a:lnTo>
                    <a:pt x="0" y="34"/>
                  </a:lnTo>
                  <a:lnTo>
                    <a:pt x="0" y="32"/>
                  </a:lnTo>
                  <a:lnTo>
                    <a:pt x="0" y="30"/>
                  </a:lnTo>
                  <a:close/>
                </a:path>
              </a:pathLst>
            </a:custGeom>
            <a:solidFill>
              <a:srgbClr val="FC6800"/>
            </a:solidFill>
            <a:ln w="3175">
              <a:solidFill>
                <a:schemeClr val="bg1"/>
              </a:solidFill>
              <a:prstDash val="sysDot"/>
              <a:round/>
              <a:headEnd/>
              <a:tailEnd/>
            </a:ln>
          </p:spPr>
          <p:txBody>
            <a:bodyPr/>
            <a:lstStyle/>
            <a:p>
              <a:pPr fontAlgn="base">
                <a:spcBef>
                  <a:spcPct val="0"/>
                </a:spcBef>
                <a:spcAft>
                  <a:spcPct val="0"/>
                </a:spcAft>
              </a:pPr>
              <a:endParaRPr lang="de-DE" sz="2400">
                <a:solidFill>
                  <a:srgbClr val="000000"/>
                </a:solidFill>
                <a:cs typeface="Arial" charset="0"/>
              </a:endParaRPr>
            </a:p>
          </p:txBody>
        </p:sp>
        <p:sp>
          <p:nvSpPr>
            <p:cNvPr id="14966" name="Freeform 3249"/>
            <p:cNvSpPr>
              <a:spLocks/>
            </p:cNvSpPr>
            <p:nvPr/>
          </p:nvSpPr>
          <p:spPr bwMode="auto">
            <a:xfrm>
              <a:off x="6447124" y="2595935"/>
              <a:ext cx="19641" cy="37973"/>
            </a:xfrm>
            <a:custGeom>
              <a:avLst/>
              <a:gdLst>
                <a:gd name="T0" fmla="*/ 2147483647 w 22"/>
                <a:gd name="T1" fmla="*/ 2147483647 h 46"/>
                <a:gd name="T2" fmla="*/ 2147483647 w 22"/>
                <a:gd name="T3" fmla="*/ 2147483647 h 46"/>
                <a:gd name="T4" fmla="*/ 2147483647 w 22"/>
                <a:gd name="T5" fmla="*/ 2147483647 h 46"/>
                <a:gd name="T6" fmla="*/ 2147483647 w 22"/>
                <a:gd name="T7" fmla="*/ 2147483647 h 46"/>
                <a:gd name="T8" fmla="*/ 2147483647 w 22"/>
                <a:gd name="T9" fmla="*/ 2147483647 h 46"/>
                <a:gd name="T10" fmla="*/ 2147483647 w 22"/>
                <a:gd name="T11" fmla="*/ 2147483647 h 46"/>
                <a:gd name="T12" fmla="*/ 2147483647 w 22"/>
                <a:gd name="T13" fmla="*/ 2147483647 h 46"/>
                <a:gd name="T14" fmla="*/ 2147483647 w 22"/>
                <a:gd name="T15" fmla="*/ 2147483647 h 46"/>
                <a:gd name="T16" fmla="*/ 2147483647 w 22"/>
                <a:gd name="T17" fmla="*/ 2147483647 h 46"/>
                <a:gd name="T18" fmla="*/ 2147483647 w 22"/>
                <a:gd name="T19" fmla="*/ 2147483647 h 46"/>
                <a:gd name="T20" fmla="*/ 2147483647 w 22"/>
                <a:gd name="T21" fmla="*/ 2147483647 h 46"/>
                <a:gd name="T22" fmla="*/ 2147483647 w 22"/>
                <a:gd name="T23" fmla="*/ 2147483647 h 46"/>
                <a:gd name="T24" fmla="*/ 2147483647 w 22"/>
                <a:gd name="T25" fmla="*/ 2147483647 h 46"/>
                <a:gd name="T26" fmla="*/ 2147483647 w 22"/>
                <a:gd name="T27" fmla="*/ 2147483647 h 46"/>
                <a:gd name="T28" fmla="*/ 2147483647 w 22"/>
                <a:gd name="T29" fmla="*/ 2147483647 h 46"/>
                <a:gd name="T30" fmla="*/ 2147483647 w 22"/>
                <a:gd name="T31" fmla="*/ 2147483647 h 46"/>
                <a:gd name="T32" fmla="*/ 2147483647 w 22"/>
                <a:gd name="T33" fmla="*/ 2147483647 h 46"/>
                <a:gd name="T34" fmla="*/ 2147483647 w 22"/>
                <a:gd name="T35" fmla="*/ 2147483647 h 46"/>
                <a:gd name="T36" fmla="*/ 2147483647 w 22"/>
                <a:gd name="T37" fmla="*/ 2147483647 h 46"/>
                <a:gd name="T38" fmla="*/ 2147483647 w 22"/>
                <a:gd name="T39" fmla="*/ 2147483647 h 46"/>
                <a:gd name="T40" fmla="*/ 2147483647 w 22"/>
                <a:gd name="T41" fmla="*/ 2147483647 h 46"/>
                <a:gd name="T42" fmla="*/ 2147483647 w 22"/>
                <a:gd name="T43" fmla="*/ 2147483647 h 46"/>
                <a:gd name="T44" fmla="*/ 2147483647 w 22"/>
                <a:gd name="T45" fmla="*/ 2147483647 h 46"/>
                <a:gd name="T46" fmla="*/ 2147483647 w 22"/>
                <a:gd name="T47" fmla="*/ 2147483647 h 46"/>
                <a:gd name="T48" fmla="*/ 2147483647 w 22"/>
                <a:gd name="T49" fmla="*/ 2147483647 h 46"/>
                <a:gd name="T50" fmla="*/ 2147483647 w 22"/>
                <a:gd name="T51" fmla="*/ 2147483647 h 46"/>
                <a:gd name="T52" fmla="*/ 2147483647 w 22"/>
                <a:gd name="T53" fmla="*/ 2147483647 h 46"/>
                <a:gd name="T54" fmla="*/ 2147483647 w 22"/>
                <a:gd name="T55" fmla="*/ 2147483647 h 46"/>
                <a:gd name="T56" fmla="*/ 2147483647 w 22"/>
                <a:gd name="T57" fmla="*/ 2147483647 h 46"/>
                <a:gd name="T58" fmla="*/ 2147483647 w 22"/>
                <a:gd name="T59" fmla="*/ 2147483647 h 46"/>
                <a:gd name="T60" fmla="*/ 0 w 22"/>
                <a:gd name="T61" fmla="*/ 2147483647 h 46"/>
                <a:gd name="T62" fmla="*/ 0 w 22"/>
                <a:gd name="T63" fmla="*/ 2147483647 h 46"/>
                <a:gd name="T64" fmla="*/ 0 w 22"/>
                <a:gd name="T65" fmla="*/ 2147483647 h 46"/>
                <a:gd name="T66" fmla="*/ 0 w 22"/>
                <a:gd name="T67" fmla="*/ 2147483647 h 46"/>
                <a:gd name="T68" fmla="*/ 2147483647 w 22"/>
                <a:gd name="T69" fmla="*/ 2147483647 h 46"/>
                <a:gd name="T70" fmla="*/ 2147483647 w 22"/>
                <a:gd name="T71" fmla="*/ 2147483647 h 46"/>
                <a:gd name="T72" fmla="*/ 2147483647 w 22"/>
                <a:gd name="T73" fmla="*/ 2147483647 h 46"/>
                <a:gd name="T74" fmla="*/ 2147483647 w 22"/>
                <a:gd name="T75" fmla="*/ 2147483647 h 46"/>
                <a:gd name="T76" fmla="*/ 2147483647 w 22"/>
                <a:gd name="T77" fmla="*/ 2147483647 h 46"/>
                <a:gd name="T78" fmla="*/ 2147483647 w 22"/>
                <a:gd name="T79" fmla="*/ 2147483647 h 46"/>
                <a:gd name="T80" fmla="*/ 2147483647 w 22"/>
                <a:gd name="T81" fmla="*/ 2147483647 h 46"/>
                <a:gd name="T82" fmla="*/ 2147483647 w 22"/>
                <a:gd name="T83" fmla="*/ 2147483647 h 46"/>
                <a:gd name="T84" fmla="*/ 2147483647 w 22"/>
                <a:gd name="T85" fmla="*/ 2147483647 h 46"/>
                <a:gd name="T86" fmla="*/ 2147483647 w 22"/>
                <a:gd name="T87" fmla="*/ 2147483647 h 46"/>
                <a:gd name="T88" fmla="*/ 2147483647 w 22"/>
                <a:gd name="T89" fmla="*/ 2147483647 h 46"/>
                <a:gd name="T90" fmla="*/ 2147483647 w 22"/>
                <a:gd name="T91" fmla="*/ 2147483647 h 46"/>
                <a:gd name="T92" fmla="*/ 2147483647 w 22"/>
                <a:gd name="T93" fmla="*/ 2147483647 h 46"/>
                <a:gd name="T94" fmla="*/ 2147483647 w 22"/>
                <a:gd name="T95" fmla="*/ 2147483647 h 46"/>
                <a:gd name="T96" fmla="*/ 2147483647 w 22"/>
                <a:gd name="T97" fmla="*/ 2147483647 h 46"/>
                <a:gd name="T98" fmla="*/ 2147483647 w 22"/>
                <a:gd name="T99" fmla="*/ 2147483647 h 46"/>
                <a:gd name="T100" fmla="*/ 2147483647 w 22"/>
                <a:gd name="T101" fmla="*/ 0 h 46"/>
                <a:gd name="T102" fmla="*/ 2147483647 w 22"/>
                <a:gd name="T103" fmla="*/ 2147483647 h 46"/>
                <a:gd name="T104" fmla="*/ 2147483647 w 22"/>
                <a:gd name="T105" fmla="*/ 2147483647 h 46"/>
                <a:gd name="T106" fmla="*/ 2147483647 w 22"/>
                <a:gd name="T107" fmla="*/ 2147483647 h 46"/>
                <a:gd name="T108" fmla="*/ 2147483647 w 22"/>
                <a:gd name="T109" fmla="*/ 2147483647 h 46"/>
                <a:gd name="T110" fmla="*/ 2147483647 w 22"/>
                <a:gd name="T111" fmla="*/ 2147483647 h 46"/>
                <a:gd name="T112" fmla="*/ 2147483647 w 22"/>
                <a:gd name="T113" fmla="*/ 2147483647 h 4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w 22"/>
                <a:gd name="T172" fmla="*/ 0 h 46"/>
                <a:gd name="T173" fmla="*/ 22 w 22"/>
                <a:gd name="T174" fmla="*/ 46 h 46"/>
              </a:gdLst>
              <a:ahLst/>
              <a:cxnLst>
                <a:cxn ang="T114">
                  <a:pos x="T0" y="T1"/>
                </a:cxn>
                <a:cxn ang="T115">
                  <a:pos x="T2" y="T3"/>
                </a:cxn>
                <a:cxn ang="T116">
                  <a:pos x="T4" y="T5"/>
                </a:cxn>
                <a:cxn ang="T117">
                  <a:pos x="T6" y="T7"/>
                </a:cxn>
                <a:cxn ang="T118">
                  <a:pos x="T8" y="T9"/>
                </a:cxn>
                <a:cxn ang="T119">
                  <a:pos x="T10" y="T11"/>
                </a:cxn>
                <a:cxn ang="T120">
                  <a:pos x="T12" y="T13"/>
                </a:cxn>
                <a:cxn ang="T121">
                  <a:pos x="T14" y="T15"/>
                </a:cxn>
                <a:cxn ang="T122">
                  <a:pos x="T16" y="T17"/>
                </a:cxn>
                <a:cxn ang="T123">
                  <a:pos x="T18" y="T19"/>
                </a:cxn>
                <a:cxn ang="T124">
                  <a:pos x="T20" y="T21"/>
                </a:cxn>
                <a:cxn ang="T125">
                  <a:pos x="T22" y="T23"/>
                </a:cxn>
                <a:cxn ang="T126">
                  <a:pos x="T24" y="T25"/>
                </a:cxn>
                <a:cxn ang="T127">
                  <a:pos x="T26" y="T27"/>
                </a:cxn>
                <a:cxn ang="T128">
                  <a:pos x="T28" y="T29"/>
                </a:cxn>
                <a:cxn ang="T129">
                  <a:pos x="T30" y="T31"/>
                </a:cxn>
                <a:cxn ang="T130">
                  <a:pos x="T32" y="T33"/>
                </a:cxn>
                <a:cxn ang="T131">
                  <a:pos x="T34" y="T35"/>
                </a:cxn>
                <a:cxn ang="T132">
                  <a:pos x="T36" y="T37"/>
                </a:cxn>
                <a:cxn ang="T133">
                  <a:pos x="T38" y="T39"/>
                </a:cxn>
                <a:cxn ang="T134">
                  <a:pos x="T40" y="T41"/>
                </a:cxn>
                <a:cxn ang="T135">
                  <a:pos x="T42" y="T43"/>
                </a:cxn>
                <a:cxn ang="T136">
                  <a:pos x="T44" y="T45"/>
                </a:cxn>
                <a:cxn ang="T137">
                  <a:pos x="T46" y="T47"/>
                </a:cxn>
                <a:cxn ang="T138">
                  <a:pos x="T48" y="T49"/>
                </a:cxn>
                <a:cxn ang="T139">
                  <a:pos x="T50" y="T51"/>
                </a:cxn>
                <a:cxn ang="T140">
                  <a:pos x="T52" y="T53"/>
                </a:cxn>
                <a:cxn ang="T141">
                  <a:pos x="T54" y="T55"/>
                </a:cxn>
                <a:cxn ang="T142">
                  <a:pos x="T56" y="T57"/>
                </a:cxn>
                <a:cxn ang="T143">
                  <a:pos x="T58" y="T59"/>
                </a:cxn>
                <a:cxn ang="T144">
                  <a:pos x="T60" y="T61"/>
                </a:cxn>
                <a:cxn ang="T145">
                  <a:pos x="T62" y="T63"/>
                </a:cxn>
                <a:cxn ang="T146">
                  <a:pos x="T64" y="T65"/>
                </a:cxn>
                <a:cxn ang="T147">
                  <a:pos x="T66" y="T67"/>
                </a:cxn>
                <a:cxn ang="T148">
                  <a:pos x="T68" y="T69"/>
                </a:cxn>
                <a:cxn ang="T149">
                  <a:pos x="T70" y="T71"/>
                </a:cxn>
                <a:cxn ang="T150">
                  <a:pos x="T72" y="T73"/>
                </a:cxn>
                <a:cxn ang="T151">
                  <a:pos x="T74" y="T75"/>
                </a:cxn>
                <a:cxn ang="T152">
                  <a:pos x="T76" y="T77"/>
                </a:cxn>
                <a:cxn ang="T153">
                  <a:pos x="T78" y="T79"/>
                </a:cxn>
                <a:cxn ang="T154">
                  <a:pos x="T80" y="T81"/>
                </a:cxn>
                <a:cxn ang="T155">
                  <a:pos x="T82" y="T83"/>
                </a:cxn>
                <a:cxn ang="T156">
                  <a:pos x="T84" y="T85"/>
                </a:cxn>
                <a:cxn ang="T157">
                  <a:pos x="T86" y="T87"/>
                </a:cxn>
                <a:cxn ang="T158">
                  <a:pos x="T88" y="T89"/>
                </a:cxn>
                <a:cxn ang="T159">
                  <a:pos x="T90" y="T91"/>
                </a:cxn>
                <a:cxn ang="T160">
                  <a:pos x="T92" y="T93"/>
                </a:cxn>
                <a:cxn ang="T161">
                  <a:pos x="T94" y="T95"/>
                </a:cxn>
                <a:cxn ang="T162">
                  <a:pos x="T96" y="T97"/>
                </a:cxn>
                <a:cxn ang="T163">
                  <a:pos x="T98" y="T99"/>
                </a:cxn>
                <a:cxn ang="T164">
                  <a:pos x="T100" y="T101"/>
                </a:cxn>
                <a:cxn ang="T165">
                  <a:pos x="T102" y="T103"/>
                </a:cxn>
                <a:cxn ang="T166">
                  <a:pos x="T104" y="T105"/>
                </a:cxn>
                <a:cxn ang="T167">
                  <a:pos x="T106" y="T107"/>
                </a:cxn>
                <a:cxn ang="T168">
                  <a:pos x="T108" y="T109"/>
                </a:cxn>
                <a:cxn ang="T169">
                  <a:pos x="T110" y="T111"/>
                </a:cxn>
                <a:cxn ang="T170">
                  <a:pos x="T112" y="T113"/>
                </a:cxn>
              </a:cxnLst>
              <a:rect l="T171" t="T172" r="T173" b="T174"/>
              <a:pathLst>
                <a:path w="22" h="46">
                  <a:moveTo>
                    <a:pt x="18" y="14"/>
                  </a:moveTo>
                  <a:lnTo>
                    <a:pt x="18" y="18"/>
                  </a:lnTo>
                  <a:lnTo>
                    <a:pt x="18" y="22"/>
                  </a:lnTo>
                  <a:lnTo>
                    <a:pt x="16" y="24"/>
                  </a:lnTo>
                  <a:lnTo>
                    <a:pt x="16" y="26"/>
                  </a:lnTo>
                  <a:lnTo>
                    <a:pt x="16" y="28"/>
                  </a:lnTo>
                  <a:lnTo>
                    <a:pt x="16" y="30"/>
                  </a:lnTo>
                  <a:lnTo>
                    <a:pt x="16" y="32"/>
                  </a:lnTo>
                  <a:lnTo>
                    <a:pt x="14" y="32"/>
                  </a:lnTo>
                  <a:lnTo>
                    <a:pt x="16" y="34"/>
                  </a:lnTo>
                  <a:lnTo>
                    <a:pt x="16" y="36"/>
                  </a:lnTo>
                  <a:lnTo>
                    <a:pt x="18" y="36"/>
                  </a:lnTo>
                  <a:lnTo>
                    <a:pt x="20" y="38"/>
                  </a:lnTo>
                  <a:lnTo>
                    <a:pt x="20" y="40"/>
                  </a:lnTo>
                  <a:lnTo>
                    <a:pt x="20" y="42"/>
                  </a:lnTo>
                  <a:lnTo>
                    <a:pt x="18" y="44"/>
                  </a:lnTo>
                  <a:lnTo>
                    <a:pt x="18" y="46"/>
                  </a:lnTo>
                  <a:lnTo>
                    <a:pt x="16" y="46"/>
                  </a:lnTo>
                  <a:lnTo>
                    <a:pt x="14" y="46"/>
                  </a:lnTo>
                  <a:lnTo>
                    <a:pt x="12" y="46"/>
                  </a:lnTo>
                  <a:lnTo>
                    <a:pt x="12" y="44"/>
                  </a:lnTo>
                  <a:lnTo>
                    <a:pt x="12" y="42"/>
                  </a:lnTo>
                  <a:lnTo>
                    <a:pt x="10" y="42"/>
                  </a:lnTo>
                  <a:lnTo>
                    <a:pt x="10" y="40"/>
                  </a:lnTo>
                  <a:lnTo>
                    <a:pt x="8" y="38"/>
                  </a:lnTo>
                  <a:lnTo>
                    <a:pt x="6" y="38"/>
                  </a:lnTo>
                  <a:lnTo>
                    <a:pt x="4" y="36"/>
                  </a:lnTo>
                  <a:lnTo>
                    <a:pt x="2" y="36"/>
                  </a:lnTo>
                  <a:lnTo>
                    <a:pt x="2" y="34"/>
                  </a:lnTo>
                  <a:lnTo>
                    <a:pt x="0" y="32"/>
                  </a:lnTo>
                  <a:lnTo>
                    <a:pt x="0" y="30"/>
                  </a:lnTo>
                  <a:lnTo>
                    <a:pt x="0" y="28"/>
                  </a:lnTo>
                  <a:lnTo>
                    <a:pt x="0" y="26"/>
                  </a:lnTo>
                  <a:lnTo>
                    <a:pt x="2" y="26"/>
                  </a:lnTo>
                  <a:lnTo>
                    <a:pt x="4" y="26"/>
                  </a:lnTo>
                  <a:lnTo>
                    <a:pt x="8" y="24"/>
                  </a:lnTo>
                  <a:lnTo>
                    <a:pt x="8" y="22"/>
                  </a:lnTo>
                  <a:lnTo>
                    <a:pt x="8" y="20"/>
                  </a:lnTo>
                  <a:lnTo>
                    <a:pt x="8" y="16"/>
                  </a:lnTo>
                  <a:lnTo>
                    <a:pt x="8" y="14"/>
                  </a:lnTo>
                  <a:lnTo>
                    <a:pt x="6" y="12"/>
                  </a:lnTo>
                  <a:lnTo>
                    <a:pt x="8" y="12"/>
                  </a:lnTo>
                  <a:lnTo>
                    <a:pt x="8" y="10"/>
                  </a:lnTo>
                  <a:lnTo>
                    <a:pt x="10" y="8"/>
                  </a:lnTo>
                  <a:lnTo>
                    <a:pt x="10" y="6"/>
                  </a:lnTo>
                  <a:lnTo>
                    <a:pt x="10" y="4"/>
                  </a:lnTo>
                  <a:lnTo>
                    <a:pt x="8" y="4"/>
                  </a:lnTo>
                  <a:lnTo>
                    <a:pt x="8" y="2"/>
                  </a:lnTo>
                  <a:lnTo>
                    <a:pt x="10" y="2"/>
                  </a:lnTo>
                  <a:lnTo>
                    <a:pt x="14" y="0"/>
                  </a:lnTo>
                  <a:lnTo>
                    <a:pt x="20" y="2"/>
                  </a:lnTo>
                  <a:lnTo>
                    <a:pt x="22" y="4"/>
                  </a:lnTo>
                  <a:lnTo>
                    <a:pt x="22" y="6"/>
                  </a:lnTo>
                  <a:lnTo>
                    <a:pt x="20" y="12"/>
                  </a:lnTo>
                  <a:lnTo>
                    <a:pt x="20" y="14"/>
                  </a:lnTo>
                  <a:lnTo>
                    <a:pt x="18" y="14"/>
                  </a:lnTo>
                  <a:close/>
                </a:path>
              </a:pathLst>
            </a:custGeom>
            <a:solidFill>
              <a:srgbClr val="FC6800"/>
            </a:solidFill>
            <a:ln w="3175">
              <a:solidFill>
                <a:schemeClr val="bg1"/>
              </a:solidFill>
              <a:prstDash val="sysDot"/>
              <a:round/>
              <a:headEnd/>
              <a:tailEnd/>
            </a:ln>
          </p:spPr>
          <p:txBody>
            <a:bodyPr/>
            <a:lstStyle/>
            <a:p>
              <a:pPr fontAlgn="base">
                <a:spcBef>
                  <a:spcPct val="0"/>
                </a:spcBef>
                <a:spcAft>
                  <a:spcPct val="0"/>
                </a:spcAft>
              </a:pPr>
              <a:endParaRPr lang="de-DE" sz="2400">
                <a:solidFill>
                  <a:srgbClr val="000000"/>
                </a:solidFill>
                <a:cs typeface="Arial" charset="0"/>
              </a:endParaRPr>
            </a:p>
          </p:txBody>
        </p:sp>
        <p:sp>
          <p:nvSpPr>
            <p:cNvPr id="14967" name="Freeform 3250"/>
            <p:cNvSpPr>
              <a:spLocks/>
            </p:cNvSpPr>
            <p:nvPr/>
          </p:nvSpPr>
          <p:spPr bwMode="auto">
            <a:xfrm>
              <a:off x="6507356" y="2599862"/>
              <a:ext cx="3929" cy="3929"/>
            </a:xfrm>
            <a:custGeom>
              <a:avLst/>
              <a:gdLst>
                <a:gd name="T0" fmla="*/ 2147483647 w 4"/>
                <a:gd name="T1" fmla="*/ 2147483647 h 4"/>
                <a:gd name="T2" fmla="*/ 0 w 4"/>
                <a:gd name="T3" fmla="*/ 2147483647 h 4"/>
                <a:gd name="T4" fmla="*/ 0 w 4"/>
                <a:gd name="T5" fmla="*/ 0 h 4"/>
                <a:gd name="T6" fmla="*/ 2147483647 w 4"/>
                <a:gd name="T7" fmla="*/ 2147483647 h 4"/>
                <a:gd name="T8" fmla="*/ 2147483647 w 4"/>
                <a:gd name="T9" fmla="*/ 2147483647 h 4"/>
                <a:gd name="T10" fmla="*/ 2147483647 w 4"/>
                <a:gd name="T11" fmla="*/ 2147483647 h 4"/>
                <a:gd name="T12" fmla="*/ 2147483647 w 4"/>
                <a:gd name="T13" fmla="*/ 2147483647 h 4"/>
                <a:gd name="T14" fmla="*/ 0 60000 65536"/>
                <a:gd name="T15" fmla="*/ 0 60000 65536"/>
                <a:gd name="T16" fmla="*/ 0 60000 65536"/>
                <a:gd name="T17" fmla="*/ 0 60000 65536"/>
                <a:gd name="T18" fmla="*/ 0 60000 65536"/>
                <a:gd name="T19" fmla="*/ 0 60000 65536"/>
                <a:gd name="T20" fmla="*/ 0 60000 65536"/>
                <a:gd name="T21" fmla="*/ 0 w 4"/>
                <a:gd name="T22" fmla="*/ 0 h 4"/>
                <a:gd name="T23" fmla="*/ 4 w 4"/>
                <a:gd name="T24" fmla="*/ 4 h 4"/>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4" h="4">
                  <a:moveTo>
                    <a:pt x="2" y="4"/>
                  </a:moveTo>
                  <a:lnTo>
                    <a:pt x="0" y="2"/>
                  </a:lnTo>
                  <a:lnTo>
                    <a:pt x="0" y="0"/>
                  </a:lnTo>
                  <a:lnTo>
                    <a:pt x="2" y="2"/>
                  </a:lnTo>
                  <a:lnTo>
                    <a:pt x="4" y="2"/>
                  </a:lnTo>
                  <a:lnTo>
                    <a:pt x="4" y="4"/>
                  </a:lnTo>
                  <a:lnTo>
                    <a:pt x="2" y="4"/>
                  </a:lnTo>
                  <a:close/>
                </a:path>
              </a:pathLst>
            </a:custGeom>
            <a:solidFill>
              <a:srgbClr val="FC6800"/>
            </a:solidFill>
            <a:ln w="3175">
              <a:solidFill>
                <a:schemeClr val="bg1"/>
              </a:solidFill>
              <a:prstDash val="sysDot"/>
              <a:round/>
              <a:headEnd/>
              <a:tailEnd/>
            </a:ln>
          </p:spPr>
          <p:txBody>
            <a:bodyPr/>
            <a:lstStyle/>
            <a:p>
              <a:pPr fontAlgn="base">
                <a:spcBef>
                  <a:spcPct val="0"/>
                </a:spcBef>
                <a:spcAft>
                  <a:spcPct val="0"/>
                </a:spcAft>
              </a:pPr>
              <a:endParaRPr lang="de-DE" sz="2400">
                <a:solidFill>
                  <a:srgbClr val="000000"/>
                </a:solidFill>
                <a:cs typeface="Arial" charset="0"/>
              </a:endParaRPr>
            </a:p>
          </p:txBody>
        </p:sp>
        <p:sp>
          <p:nvSpPr>
            <p:cNvPr id="14968" name="Freeform 3251"/>
            <p:cNvSpPr>
              <a:spLocks/>
            </p:cNvSpPr>
            <p:nvPr/>
          </p:nvSpPr>
          <p:spPr bwMode="auto">
            <a:xfrm>
              <a:off x="6447124" y="2601172"/>
              <a:ext cx="3929" cy="6547"/>
            </a:xfrm>
            <a:custGeom>
              <a:avLst/>
              <a:gdLst>
                <a:gd name="T0" fmla="*/ 0 w 4"/>
                <a:gd name="T1" fmla="*/ 2147483647 h 8"/>
                <a:gd name="T2" fmla="*/ 0 w 4"/>
                <a:gd name="T3" fmla="*/ 2147483647 h 8"/>
                <a:gd name="T4" fmla="*/ 0 w 4"/>
                <a:gd name="T5" fmla="*/ 2147483647 h 8"/>
                <a:gd name="T6" fmla="*/ 2147483647 w 4"/>
                <a:gd name="T7" fmla="*/ 2147483647 h 8"/>
                <a:gd name="T8" fmla="*/ 2147483647 w 4"/>
                <a:gd name="T9" fmla="*/ 0 h 8"/>
                <a:gd name="T10" fmla="*/ 2147483647 w 4"/>
                <a:gd name="T11" fmla="*/ 0 h 8"/>
                <a:gd name="T12" fmla="*/ 2147483647 w 4"/>
                <a:gd name="T13" fmla="*/ 2147483647 h 8"/>
                <a:gd name="T14" fmla="*/ 2147483647 w 4"/>
                <a:gd name="T15" fmla="*/ 2147483647 h 8"/>
                <a:gd name="T16" fmla="*/ 2147483647 w 4"/>
                <a:gd name="T17" fmla="*/ 2147483647 h 8"/>
                <a:gd name="T18" fmla="*/ 2147483647 w 4"/>
                <a:gd name="T19" fmla="*/ 2147483647 h 8"/>
                <a:gd name="T20" fmla="*/ 0 w 4"/>
                <a:gd name="T21" fmla="*/ 2147483647 h 8"/>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4"/>
                <a:gd name="T34" fmla="*/ 0 h 8"/>
                <a:gd name="T35" fmla="*/ 4 w 4"/>
                <a:gd name="T36" fmla="*/ 8 h 8"/>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4" h="8">
                  <a:moveTo>
                    <a:pt x="0" y="8"/>
                  </a:moveTo>
                  <a:lnTo>
                    <a:pt x="0" y="6"/>
                  </a:lnTo>
                  <a:lnTo>
                    <a:pt x="0" y="4"/>
                  </a:lnTo>
                  <a:lnTo>
                    <a:pt x="2" y="2"/>
                  </a:lnTo>
                  <a:lnTo>
                    <a:pt x="2" y="0"/>
                  </a:lnTo>
                  <a:lnTo>
                    <a:pt x="4" y="0"/>
                  </a:lnTo>
                  <a:lnTo>
                    <a:pt x="4" y="2"/>
                  </a:lnTo>
                  <a:lnTo>
                    <a:pt x="4" y="4"/>
                  </a:lnTo>
                  <a:lnTo>
                    <a:pt x="4" y="6"/>
                  </a:lnTo>
                  <a:lnTo>
                    <a:pt x="2" y="8"/>
                  </a:lnTo>
                  <a:lnTo>
                    <a:pt x="0" y="8"/>
                  </a:lnTo>
                  <a:close/>
                </a:path>
              </a:pathLst>
            </a:custGeom>
            <a:solidFill>
              <a:srgbClr val="FC6800"/>
            </a:solidFill>
            <a:ln w="3175">
              <a:solidFill>
                <a:schemeClr val="bg1"/>
              </a:solidFill>
              <a:prstDash val="sysDot"/>
              <a:round/>
              <a:headEnd/>
              <a:tailEnd/>
            </a:ln>
          </p:spPr>
          <p:txBody>
            <a:bodyPr/>
            <a:lstStyle/>
            <a:p>
              <a:pPr fontAlgn="base">
                <a:spcBef>
                  <a:spcPct val="0"/>
                </a:spcBef>
                <a:spcAft>
                  <a:spcPct val="0"/>
                </a:spcAft>
              </a:pPr>
              <a:endParaRPr lang="de-DE" sz="2400">
                <a:solidFill>
                  <a:srgbClr val="000000"/>
                </a:solidFill>
                <a:cs typeface="Arial" charset="0"/>
              </a:endParaRPr>
            </a:p>
          </p:txBody>
        </p:sp>
        <p:sp>
          <p:nvSpPr>
            <p:cNvPr id="14969" name="Freeform 3252"/>
            <p:cNvSpPr>
              <a:spLocks/>
            </p:cNvSpPr>
            <p:nvPr/>
          </p:nvSpPr>
          <p:spPr bwMode="auto">
            <a:xfrm>
              <a:off x="6483787" y="2601172"/>
              <a:ext cx="2619" cy="2619"/>
            </a:xfrm>
            <a:custGeom>
              <a:avLst/>
              <a:gdLst>
                <a:gd name="T0" fmla="*/ 0 w 2"/>
                <a:gd name="T1" fmla="*/ 2147483647 h 4"/>
                <a:gd name="T2" fmla="*/ 0 w 2"/>
                <a:gd name="T3" fmla="*/ 2147483647 h 4"/>
                <a:gd name="T4" fmla="*/ 2147483647 w 2"/>
                <a:gd name="T5" fmla="*/ 0 h 4"/>
                <a:gd name="T6" fmla="*/ 2147483647 w 2"/>
                <a:gd name="T7" fmla="*/ 2147483647 h 4"/>
                <a:gd name="T8" fmla="*/ 2147483647 w 2"/>
                <a:gd name="T9" fmla="*/ 2147483647 h 4"/>
                <a:gd name="T10" fmla="*/ 0 w 2"/>
                <a:gd name="T11" fmla="*/ 2147483647 h 4"/>
                <a:gd name="T12" fmla="*/ 0 60000 65536"/>
                <a:gd name="T13" fmla="*/ 0 60000 65536"/>
                <a:gd name="T14" fmla="*/ 0 60000 65536"/>
                <a:gd name="T15" fmla="*/ 0 60000 65536"/>
                <a:gd name="T16" fmla="*/ 0 60000 65536"/>
                <a:gd name="T17" fmla="*/ 0 60000 65536"/>
                <a:gd name="T18" fmla="*/ 0 w 2"/>
                <a:gd name="T19" fmla="*/ 0 h 4"/>
                <a:gd name="T20" fmla="*/ 2 w 2"/>
                <a:gd name="T21" fmla="*/ 4 h 4"/>
              </a:gdLst>
              <a:ahLst/>
              <a:cxnLst>
                <a:cxn ang="T12">
                  <a:pos x="T0" y="T1"/>
                </a:cxn>
                <a:cxn ang="T13">
                  <a:pos x="T2" y="T3"/>
                </a:cxn>
                <a:cxn ang="T14">
                  <a:pos x="T4" y="T5"/>
                </a:cxn>
                <a:cxn ang="T15">
                  <a:pos x="T6" y="T7"/>
                </a:cxn>
                <a:cxn ang="T16">
                  <a:pos x="T8" y="T9"/>
                </a:cxn>
                <a:cxn ang="T17">
                  <a:pos x="T10" y="T11"/>
                </a:cxn>
              </a:cxnLst>
              <a:rect l="T18" t="T19" r="T20" b="T21"/>
              <a:pathLst>
                <a:path w="2" h="4">
                  <a:moveTo>
                    <a:pt x="0" y="4"/>
                  </a:moveTo>
                  <a:lnTo>
                    <a:pt x="0" y="2"/>
                  </a:lnTo>
                  <a:lnTo>
                    <a:pt x="2" y="0"/>
                  </a:lnTo>
                  <a:lnTo>
                    <a:pt x="2" y="2"/>
                  </a:lnTo>
                  <a:lnTo>
                    <a:pt x="2" y="4"/>
                  </a:lnTo>
                  <a:lnTo>
                    <a:pt x="0" y="4"/>
                  </a:lnTo>
                  <a:close/>
                </a:path>
              </a:pathLst>
            </a:custGeom>
            <a:solidFill>
              <a:srgbClr val="FC6800"/>
            </a:solidFill>
            <a:ln w="3175">
              <a:solidFill>
                <a:schemeClr val="bg1"/>
              </a:solidFill>
              <a:prstDash val="sysDot"/>
              <a:round/>
              <a:headEnd/>
              <a:tailEnd/>
            </a:ln>
          </p:spPr>
          <p:txBody>
            <a:bodyPr/>
            <a:lstStyle/>
            <a:p>
              <a:pPr fontAlgn="base">
                <a:spcBef>
                  <a:spcPct val="0"/>
                </a:spcBef>
                <a:spcAft>
                  <a:spcPct val="0"/>
                </a:spcAft>
              </a:pPr>
              <a:endParaRPr lang="de-DE" sz="2400">
                <a:solidFill>
                  <a:srgbClr val="000000"/>
                </a:solidFill>
                <a:cs typeface="Arial" charset="0"/>
              </a:endParaRPr>
            </a:p>
          </p:txBody>
        </p:sp>
        <p:sp>
          <p:nvSpPr>
            <p:cNvPr id="14970" name="Rectangle 3253"/>
            <p:cNvSpPr>
              <a:spLocks noChangeArrowheads="1"/>
            </p:cNvSpPr>
            <p:nvPr/>
          </p:nvSpPr>
          <p:spPr bwMode="auto">
            <a:xfrm>
              <a:off x="6482477" y="2603791"/>
              <a:ext cx="1310" cy="0"/>
            </a:xfrm>
            <a:prstGeom prst="rect">
              <a:avLst/>
            </a:prstGeom>
            <a:solidFill>
              <a:srgbClr val="FC6800"/>
            </a:solidFill>
            <a:ln w="3175">
              <a:solidFill>
                <a:schemeClr val="bg1"/>
              </a:solidFill>
              <a:prstDash val="sysDot"/>
              <a:miter lim="800000"/>
              <a:headEnd/>
              <a:tailEnd/>
            </a:ln>
          </p:spPr>
          <p:txBody>
            <a:bodyPr/>
            <a:lstStyle/>
            <a:p>
              <a:pPr fontAlgn="base">
                <a:spcBef>
                  <a:spcPct val="0"/>
                </a:spcBef>
                <a:spcAft>
                  <a:spcPct val="0"/>
                </a:spcAft>
              </a:pPr>
              <a:endParaRPr lang="de-DE" sz="2400">
                <a:solidFill>
                  <a:srgbClr val="000000"/>
                </a:solidFill>
                <a:cs typeface="Arial" charset="0"/>
              </a:endParaRPr>
            </a:p>
          </p:txBody>
        </p:sp>
        <p:sp>
          <p:nvSpPr>
            <p:cNvPr id="14971" name="Freeform 3254"/>
            <p:cNvSpPr>
              <a:spLocks/>
            </p:cNvSpPr>
            <p:nvPr/>
          </p:nvSpPr>
          <p:spPr bwMode="auto">
            <a:xfrm>
              <a:off x="6396057" y="2603791"/>
              <a:ext cx="2619" cy="3929"/>
            </a:xfrm>
            <a:custGeom>
              <a:avLst/>
              <a:gdLst>
                <a:gd name="T0" fmla="*/ 2147483647 w 4"/>
                <a:gd name="T1" fmla="*/ 2147483647 h 4"/>
                <a:gd name="T2" fmla="*/ 0 w 4"/>
                <a:gd name="T3" fmla="*/ 2147483647 h 4"/>
                <a:gd name="T4" fmla="*/ 0 w 4"/>
                <a:gd name="T5" fmla="*/ 2147483647 h 4"/>
                <a:gd name="T6" fmla="*/ 0 w 4"/>
                <a:gd name="T7" fmla="*/ 0 h 4"/>
                <a:gd name="T8" fmla="*/ 2147483647 w 4"/>
                <a:gd name="T9" fmla="*/ 0 h 4"/>
                <a:gd name="T10" fmla="*/ 2147483647 w 4"/>
                <a:gd name="T11" fmla="*/ 0 h 4"/>
                <a:gd name="T12" fmla="*/ 2147483647 w 4"/>
                <a:gd name="T13" fmla="*/ 0 h 4"/>
                <a:gd name="T14" fmla="*/ 2147483647 w 4"/>
                <a:gd name="T15" fmla="*/ 2147483647 h 4"/>
                <a:gd name="T16" fmla="*/ 2147483647 w 4"/>
                <a:gd name="T17" fmla="*/ 2147483647 h 4"/>
                <a:gd name="T18" fmla="*/ 2147483647 w 4"/>
                <a:gd name="T19" fmla="*/ 2147483647 h 4"/>
                <a:gd name="T20" fmla="*/ 2147483647 w 4"/>
                <a:gd name="T21" fmla="*/ 2147483647 h 4"/>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4"/>
                <a:gd name="T34" fmla="*/ 0 h 4"/>
                <a:gd name="T35" fmla="*/ 4 w 4"/>
                <a:gd name="T36" fmla="*/ 4 h 4"/>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4" h="4">
                  <a:moveTo>
                    <a:pt x="2" y="4"/>
                  </a:moveTo>
                  <a:lnTo>
                    <a:pt x="0" y="4"/>
                  </a:lnTo>
                  <a:lnTo>
                    <a:pt x="0" y="2"/>
                  </a:lnTo>
                  <a:lnTo>
                    <a:pt x="0" y="0"/>
                  </a:lnTo>
                  <a:lnTo>
                    <a:pt x="2" y="0"/>
                  </a:lnTo>
                  <a:lnTo>
                    <a:pt x="4" y="0"/>
                  </a:lnTo>
                  <a:lnTo>
                    <a:pt x="4" y="2"/>
                  </a:lnTo>
                  <a:lnTo>
                    <a:pt x="2" y="2"/>
                  </a:lnTo>
                  <a:lnTo>
                    <a:pt x="2" y="4"/>
                  </a:lnTo>
                  <a:close/>
                </a:path>
              </a:pathLst>
            </a:custGeom>
            <a:solidFill>
              <a:srgbClr val="FC6800"/>
            </a:solidFill>
            <a:ln w="3175">
              <a:solidFill>
                <a:schemeClr val="bg1"/>
              </a:solidFill>
              <a:prstDash val="sysDot"/>
              <a:round/>
              <a:headEnd/>
              <a:tailEnd/>
            </a:ln>
          </p:spPr>
          <p:txBody>
            <a:bodyPr/>
            <a:lstStyle/>
            <a:p>
              <a:pPr fontAlgn="base">
                <a:spcBef>
                  <a:spcPct val="0"/>
                </a:spcBef>
                <a:spcAft>
                  <a:spcPct val="0"/>
                </a:spcAft>
              </a:pPr>
              <a:endParaRPr lang="de-DE" sz="2400">
                <a:solidFill>
                  <a:srgbClr val="000000"/>
                </a:solidFill>
                <a:cs typeface="Arial" charset="0"/>
              </a:endParaRPr>
            </a:p>
          </p:txBody>
        </p:sp>
        <p:sp>
          <p:nvSpPr>
            <p:cNvPr id="14972" name="Freeform 3255"/>
            <p:cNvSpPr>
              <a:spLocks/>
            </p:cNvSpPr>
            <p:nvPr/>
          </p:nvSpPr>
          <p:spPr bwMode="auto">
            <a:xfrm>
              <a:off x="6506046" y="2607719"/>
              <a:ext cx="3929" cy="11785"/>
            </a:xfrm>
            <a:custGeom>
              <a:avLst/>
              <a:gdLst>
                <a:gd name="T0" fmla="*/ 2147483647 w 4"/>
                <a:gd name="T1" fmla="*/ 2147483647 h 14"/>
                <a:gd name="T2" fmla="*/ 2147483647 w 4"/>
                <a:gd name="T3" fmla="*/ 2147483647 h 14"/>
                <a:gd name="T4" fmla="*/ 2147483647 w 4"/>
                <a:gd name="T5" fmla="*/ 2147483647 h 14"/>
                <a:gd name="T6" fmla="*/ 0 w 4"/>
                <a:gd name="T7" fmla="*/ 2147483647 h 14"/>
                <a:gd name="T8" fmla="*/ 0 w 4"/>
                <a:gd name="T9" fmla="*/ 2147483647 h 14"/>
                <a:gd name="T10" fmla="*/ 0 w 4"/>
                <a:gd name="T11" fmla="*/ 2147483647 h 14"/>
                <a:gd name="T12" fmla="*/ 2147483647 w 4"/>
                <a:gd name="T13" fmla="*/ 0 h 14"/>
                <a:gd name="T14" fmla="*/ 2147483647 w 4"/>
                <a:gd name="T15" fmla="*/ 2147483647 h 14"/>
                <a:gd name="T16" fmla="*/ 2147483647 w 4"/>
                <a:gd name="T17" fmla="*/ 2147483647 h 14"/>
                <a:gd name="T18" fmla="*/ 2147483647 w 4"/>
                <a:gd name="T19" fmla="*/ 2147483647 h 14"/>
                <a:gd name="T20" fmla="*/ 2147483647 w 4"/>
                <a:gd name="T21" fmla="*/ 2147483647 h 14"/>
                <a:gd name="T22" fmla="*/ 2147483647 w 4"/>
                <a:gd name="T23" fmla="*/ 2147483647 h 14"/>
                <a:gd name="T24" fmla="*/ 2147483647 w 4"/>
                <a:gd name="T25" fmla="*/ 2147483647 h 14"/>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4"/>
                <a:gd name="T40" fmla="*/ 0 h 14"/>
                <a:gd name="T41" fmla="*/ 4 w 4"/>
                <a:gd name="T42" fmla="*/ 14 h 14"/>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4" h="14">
                  <a:moveTo>
                    <a:pt x="4" y="14"/>
                  </a:moveTo>
                  <a:lnTo>
                    <a:pt x="2" y="12"/>
                  </a:lnTo>
                  <a:lnTo>
                    <a:pt x="0" y="10"/>
                  </a:lnTo>
                  <a:lnTo>
                    <a:pt x="0" y="8"/>
                  </a:lnTo>
                  <a:lnTo>
                    <a:pt x="0" y="2"/>
                  </a:lnTo>
                  <a:lnTo>
                    <a:pt x="2" y="0"/>
                  </a:lnTo>
                  <a:lnTo>
                    <a:pt x="2" y="2"/>
                  </a:lnTo>
                  <a:lnTo>
                    <a:pt x="2" y="4"/>
                  </a:lnTo>
                  <a:lnTo>
                    <a:pt x="2" y="6"/>
                  </a:lnTo>
                  <a:lnTo>
                    <a:pt x="4" y="8"/>
                  </a:lnTo>
                  <a:lnTo>
                    <a:pt x="4" y="12"/>
                  </a:lnTo>
                  <a:lnTo>
                    <a:pt x="4" y="14"/>
                  </a:lnTo>
                  <a:close/>
                </a:path>
              </a:pathLst>
            </a:custGeom>
            <a:solidFill>
              <a:srgbClr val="FC6800"/>
            </a:solidFill>
            <a:ln w="3175">
              <a:solidFill>
                <a:schemeClr val="bg1"/>
              </a:solidFill>
              <a:prstDash val="sysDot"/>
              <a:round/>
              <a:headEnd/>
              <a:tailEnd/>
            </a:ln>
          </p:spPr>
          <p:txBody>
            <a:bodyPr/>
            <a:lstStyle/>
            <a:p>
              <a:pPr fontAlgn="base">
                <a:spcBef>
                  <a:spcPct val="0"/>
                </a:spcBef>
                <a:spcAft>
                  <a:spcPct val="0"/>
                </a:spcAft>
              </a:pPr>
              <a:endParaRPr lang="de-DE" sz="2400">
                <a:solidFill>
                  <a:srgbClr val="000000"/>
                </a:solidFill>
                <a:cs typeface="Arial" charset="0"/>
              </a:endParaRPr>
            </a:p>
          </p:txBody>
        </p:sp>
        <p:sp>
          <p:nvSpPr>
            <p:cNvPr id="14973" name="Freeform 3256"/>
            <p:cNvSpPr>
              <a:spLocks/>
            </p:cNvSpPr>
            <p:nvPr/>
          </p:nvSpPr>
          <p:spPr bwMode="auto">
            <a:xfrm>
              <a:off x="6474621" y="2612956"/>
              <a:ext cx="13094" cy="10475"/>
            </a:xfrm>
            <a:custGeom>
              <a:avLst/>
              <a:gdLst>
                <a:gd name="T0" fmla="*/ 2147483647 w 14"/>
                <a:gd name="T1" fmla="*/ 2147483647 h 12"/>
                <a:gd name="T2" fmla="*/ 2147483647 w 14"/>
                <a:gd name="T3" fmla="*/ 2147483647 h 12"/>
                <a:gd name="T4" fmla="*/ 2147483647 w 14"/>
                <a:gd name="T5" fmla="*/ 2147483647 h 12"/>
                <a:gd name="T6" fmla="*/ 2147483647 w 14"/>
                <a:gd name="T7" fmla="*/ 2147483647 h 12"/>
                <a:gd name="T8" fmla="*/ 2147483647 w 14"/>
                <a:gd name="T9" fmla="*/ 2147483647 h 12"/>
                <a:gd name="T10" fmla="*/ 2147483647 w 14"/>
                <a:gd name="T11" fmla="*/ 2147483647 h 12"/>
                <a:gd name="T12" fmla="*/ 2147483647 w 14"/>
                <a:gd name="T13" fmla="*/ 2147483647 h 12"/>
                <a:gd name="T14" fmla="*/ 2147483647 w 14"/>
                <a:gd name="T15" fmla="*/ 2147483647 h 12"/>
                <a:gd name="T16" fmla="*/ 2147483647 w 14"/>
                <a:gd name="T17" fmla="*/ 2147483647 h 12"/>
                <a:gd name="T18" fmla="*/ 2147483647 w 14"/>
                <a:gd name="T19" fmla="*/ 2147483647 h 12"/>
                <a:gd name="T20" fmla="*/ 2147483647 w 14"/>
                <a:gd name="T21" fmla="*/ 2147483647 h 12"/>
                <a:gd name="T22" fmla="*/ 2147483647 w 14"/>
                <a:gd name="T23" fmla="*/ 2147483647 h 12"/>
                <a:gd name="T24" fmla="*/ 2147483647 w 14"/>
                <a:gd name="T25" fmla="*/ 2147483647 h 12"/>
                <a:gd name="T26" fmla="*/ 2147483647 w 14"/>
                <a:gd name="T27" fmla="*/ 2147483647 h 12"/>
                <a:gd name="T28" fmla="*/ 2147483647 w 14"/>
                <a:gd name="T29" fmla="*/ 2147483647 h 12"/>
                <a:gd name="T30" fmla="*/ 0 w 14"/>
                <a:gd name="T31" fmla="*/ 2147483647 h 12"/>
                <a:gd name="T32" fmla="*/ 0 w 14"/>
                <a:gd name="T33" fmla="*/ 2147483647 h 12"/>
                <a:gd name="T34" fmla="*/ 0 w 14"/>
                <a:gd name="T35" fmla="*/ 2147483647 h 12"/>
                <a:gd name="T36" fmla="*/ 0 w 14"/>
                <a:gd name="T37" fmla="*/ 2147483647 h 12"/>
                <a:gd name="T38" fmla="*/ 2147483647 w 14"/>
                <a:gd name="T39" fmla="*/ 2147483647 h 12"/>
                <a:gd name="T40" fmla="*/ 2147483647 w 14"/>
                <a:gd name="T41" fmla="*/ 2147483647 h 12"/>
                <a:gd name="T42" fmla="*/ 2147483647 w 14"/>
                <a:gd name="T43" fmla="*/ 2147483647 h 12"/>
                <a:gd name="T44" fmla="*/ 2147483647 w 14"/>
                <a:gd name="T45" fmla="*/ 2147483647 h 12"/>
                <a:gd name="T46" fmla="*/ 2147483647 w 14"/>
                <a:gd name="T47" fmla="*/ 0 h 12"/>
                <a:gd name="T48" fmla="*/ 2147483647 w 14"/>
                <a:gd name="T49" fmla="*/ 0 h 12"/>
                <a:gd name="T50" fmla="*/ 2147483647 w 14"/>
                <a:gd name="T51" fmla="*/ 0 h 12"/>
                <a:gd name="T52" fmla="*/ 2147483647 w 14"/>
                <a:gd name="T53" fmla="*/ 0 h 12"/>
                <a:gd name="T54" fmla="*/ 2147483647 w 14"/>
                <a:gd name="T55" fmla="*/ 2147483647 h 12"/>
                <a:gd name="T56" fmla="*/ 2147483647 w 14"/>
                <a:gd name="T57" fmla="*/ 2147483647 h 12"/>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14"/>
                <a:gd name="T88" fmla="*/ 0 h 12"/>
                <a:gd name="T89" fmla="*/ 14 w 14"/>
                <a:gd name="T90" fmla="*/ 12 h 12"/>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14" h="12">
                  <a:moveTo>
                    <a:pt x="12" y="4"/>
                  </a:moveTo>
                  <a:lnTo>
                    <a:pt x="14" y="4"/>
                  </a:lnTo>
                  <a:lnTo>
                    <a:pt x="14" y="6"/>
                  </a:lnTo>
                  <a:lnTo>
                    <a:pt x="12" y="6"/>
                  </a:lnTo>
                  <a:lnTo>
                    <a:pt x="14" y="6"/>
                  </a:lnTo>
                  <a:lnTo>
                    <a:pt x="14" y="8"/>
                  </a:lnTo>
                  <a:lnTo>
                    <a:pt x="14" y="10"/>
                  </a:lnTo>
                  <a:lnTo>
                    <a:pt x="12" y="8"/>
                  </a:lnTo>
                  <a:lnTo>
                    <a:pt x="12" y="10"/>
                  </a:lnTo>
                  <a:lnTo>
                    <a:pt x="12" y="12"/>
                  </a:lnTo>
                  <a:lnTo>
                    <a:pt x="10" y="12"/>
                  </a:lnTo>
                  <a:lnTo>
                    <a:pt x="6" y="12"/>
                  </a:lnTo>
                  <a:lnTo>
                    <a:pt x="4" y="12"/>
                  </a:lnTo>
                  <a:lnTo>
                    <a:pt x="2" y="12"/>
                  </a:lnTo>
                  <a:lnTo>
                    <a:pt x="0" y="12"/>
                  </a:lnTo>
                  <a:lnTo>
                    <a:pt x="0" y="10"/>
                  </a:lnTo>
                  <a:lnTo>
                    <a:pt x="0" y="8"/>
                  </a:lnTo>
                  <a:lnTo>
                    <a:pt x="0" y="6"/>
                  </a:lnTo>
                  <a:lnTo>
                    <a:pt x="2" y="6"/>
                  </a:lnTo>
                  <a:lnTo>
                    <a:pt x="4" y="6"/>
                  </a:lnTo>
                  <a:lnTo>
                    <a:pt x="4" y="4"/>
                  </a:lnTo>
                  <a:lnTo>
                    <a:pt x="6" y="2"/>
                  </a:lnTo>
                  <a:lnTo>
                    <a:pt x="6" y="0"/>
                  </a:lnTo>
                  <a:lnTo>
                    <a:pt x="8" y="0"/>
                  </a:lnTo>
                  <a:lnTo>
                    <a:pt x="10" y="0"/>
                  </a:lnTo>
                  <a:lnTo>
                    <a:pt x="12" y="0"/>
                  </a:lnTo>
                  <a:lnTo>
                    <a:pt x="12" y="2"/>
                  </a:lnTo>
                  <a:lnTo>
                    <a:pt x="12" y="4"/>
                  </a:lnTo>
                  <a:close/>
                </a:path>
              </a:pathLst>
            </a:custGeom>
            <a:solidFill>
              <a:srgbClr val="FC6800"/>
            </a:solidFill>
            <a:ln w="3175">
              <a:solidFill>
                <a:schemeClr val="bg1"/>
              </a:solidFill>
              <a:prstDash val="sysDot"/>
              <a:round/>
              <a:headEnd/>
              <a:tailEnd/>
            </a:ln>
          </p:spPr>
          <p:txBody>
            <a:bodyPr/>
            <a:lstStyle/>
            <a:p>
              <a:pPr fontAlgn="base">
                <a:spcBef>
                  <a:spcPct val="0"/>
                </a:spcBef>
                <a:spcAft>
                  <a:spcPct val="0"/>
                </a:spcAft>
              </a:pPr>
              <a:endParaRPr lang="de-DE" sz="2400">
                <a:solidFill>
                  <a:srgbClr val="000000"/>
                </a:solidFill>
                <a:cs typeface="Arial" charset="0"/>
              </a:endParaRPr>
            </a:p>
          </p:txBody>
        </p:sp>
        <p:sp>
          <p:nvSpPr>
            <p:cNvPr id="14974" name="Freeform 3257"/>
            <p:cNvSpPr>
              <a:spLocks/>
            </p:cNvSpPr>
            <p:nvPr/>
          </p:nvSpPr>
          <p:spPr bwMode="auto">
            <a:xfrm>
              <a:off x="6499499" y="2612956"/>
              <a:ext cx="2619" cy="5238"/>
            </a:xfrm>
            <a:custGeom>
              <a:avLst/>
              <a:gdLst>
                <a:gd name="T0" fmla="*/ 2147483647 w 4"/>
                <a:gd name="T1" fmla="*/ 2147483647 h 6"/>
                <a:gd name="T2" fmla="*/ 2147483647 w 4"/>
                <a:gd name="T3" fmla="*/ 2147483647 h 6"/>
                <a:gd name="T4" fmla="*/ 0 w 4"/>
                <a:gd name="T5" fmla="*/ 2147483647 h 6"/>
                <a:gd name="T6" fmla="*/ 0 w 4"/>
                <a:gd name="T7" fmla="*/ 2147483647 h 6"/>
                <a:gd name="T8" fmla="*/ 0 w 4"/>
                <a:gd name="T9" fmla="*/ 0 h 6"/>
                <a:gd name="T10" fmla="*/ 2147483647 w 4"/>
                <a:gd name="T11" fmla="*/ 2147483647 h 6"/>
                <a:gd name="T12" fmla="*/ 2147483647 w 4"/>
                <a:gd name="T13" fmla="*/ 2147483647 h 6"/>
                <a:gd name="T14" fmla="*/ 2147483647 w 4"/>
                <a:gd name="T15" fmla="*/ 2147483647 h 6"/>
                <a:gd name="T16" fmla="*/ 0 60000 65536"/>
                <a:gd name="T17" fmla="*/ 0 60000 65536"/>
                <a:gd name="T18" fmla="*/ 0 60000 65536"/>
                <a:gd name="T19" fmla="*/ 0 60000 65536"/>
                <a:gd name="T20" fmla="*/ 0 60000 65536"/>
                <a:gd name="T21" fmla="*/ 0 60000 65536"/>
                <a:gd name="T22" fmla="*/ 0 60000 65536"/>
                <a:gd name="T23" fmla="*/ 0 60000 65536"/>
                <a:gd name="T24" fmla="*/ 0 w 4"/>
                <a:gd name="T25" fmla="*/ 0 h 6"/>
                <a:gd name="T26" fmla="*/ 4 w 4"/>
                <a:gd name="T27" fmla="*/ 6 h 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4" h="6">
                  <a:moveTo>
                    <a:pt x="4" y="6"/>
                  </a:moveTo>
                  <a:lnTo>
                    <a:pt x="2" y="6"/>
                  </a:lnTo>
                  <a:lnTo>
                    <a:pt x="0" y="4"/>
                  </a:lnTo>
                  <a:lnTo>
                    <a:pt x="0" y="2"/>
                  </a:lnTo>
                  <a:lnTo>
                    <a:pt x="0" y="0"/>
                  </a:lnTo>
                  <a:lnTo>
                    <a:pt x="2" y="2"/>
                  </a:lnTo>
                  <a:lnTo>
                    <a:pt x="4" y="4"/>
                  </a:lnTo>
                  <a:lnTo>
                    <a:pt x="4" y="6"/>
                  </a:lnTo>
                  <a:close/>
                </a:path>
              </a:pathLst>
            </a:custGeom>
            <a:solidFill>
              <a:srgbClr val="FC6800"/>
            </a:solidFill>
            <a:ln w="3175">
              <a:solidFill>
                <a:schemeClr val="bg1"/>
              </a:solidFill>
              <a:prstDash val="sysDot"/>
              <a:round/>
              <a:headEnd/>
              <a:tailEnd/>
            </a:ln>
          </p:spPr>
          <p:txBody>
            <a:bodyPr/>
            <a:lstStyle/>
            <a:p>
              <a:pPr fontAlgn="base">
                <a:spcBef>
                  <a:spcPct val="0"/>
                </a:spcBef>
                <a:spcAft>
                  <a:spcPct val="0"/>
                </a:spcAft>
              </a:pPr>
              <a:endParaRPr lang="de-DE" sz="2400">
                <a:solidFill>
                  <a:srgbClr val="000000"/>
                </a:solidFill>
                <a:cs typeface="Arial" charset="0"/>
              </a:endParaRPr>
            </a:p>
          </p:txBody>
        </p:sp>
        <p:sp>
          <p:nvSpPr>
            <p:cNvPr id="14975" name="Freeform 3258"/>
            <p:cNvSpPr>
              <a:spLocks/>
            </p:cNvSpPr>
            <p:nvPr/>
          </p:nvSpPr>
          <p:spPr bwMode="auto">
            <a:xfrm>
              <a:off x="6515212" y="2616886"/>
              <a:ext cx="3929" cy="2619"/>
            </a:xfrm>
            <a:custGeom>
              <a:avLst/>
              <a:gdLst>
                <a:gd name="T0" fmla="*/ 2147483647 w 4"/>
                <a:gd name="T1" fmla="*/ 2147483647 h 4"/>
                <a:gd name="T2" fmla="*/ 0 w 4"/>
                <a:gd name="T3" fmla="*/ 2147483647 h 4"/>
                <a:gd name="T4" fmla="*/ 2147483647 w 4"/>
                <a:gd name="T5" fmla="*/ 0 h 4"/>
                <a:gd name="T6" fmla="*/ 2147483647 w 4"/>
                <a:gd name="T7" fmla="*/ 2147483647 h 4"/>
                <a:gd name="T8" fmla="*/ 2147483647 w 4"/>
                <a:gd name="T9" fmla="*/ 2147483647 h 4"/>
                <a:gd name="T10" fmla="*/ 2147483647 w 4"/>
                <a:gd name="T11" fmla="*/ 2147483647 h 4"/>
                <a:gd name="T12" fmla="*/ 2147483647 w 4"/>
                <a:gd name="T13" fmla="*/ 2147483647 h 4"/>
                <a:gd name="T14" fmla="*/ 0 60000 65536"/>
                <a:gd name="T15" fmla="*/ 0 60000 65536"/>
                <a:gd name="T16" fmla="*/ 0 60000 65536"/>
                <a:gd name="T17" fmla="*/ 0 60000 65536"/>
                <a:gd name="T18" fmla="*/ 0 60000 65536"/>
                <a:gd name="T19" fmla="*/ 0 60000 65536"/>
                <a:gd name="T20" fmla="*/ 0 60000 65536"/>
                <a:gd name="T21" fmla="*/ 0 w 4"/>
                <a:gd name="T22" fmla="*/ 0 h 4"/>
                <a:gd name="T23" fmla="*/ 4 w 4"/>
                <a:gd name="T24" fmla="*/ 4 h 4"/>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4" h="4">
                  <a:moveTo>
                    <a:pt x="2" y="4"/>
                  </a:moveTo>
                  <a:lnTo>
                    <a:pt x="0" y="2"/>
                  </a:lnTo>
                  <a:lnTo>
                    <a:pt x="2" y="0"/>
                  </a:lnTo>
                  <a:lnTo>
                    <a:pt x="4" y="2"/>
                  </a:lnTo>
                  <a:lnTo>
                    <a:pt x="4" y="4"/>
                  </a:lnTo>
                  <a:lnTo>
                    <a:pt x="2" y="4"/>
                  </a:lnTo>
                  <a:close/>
                </a:path>
              </a:pathLst>
            </a:custGeom>
            <a:solidFill>
              <a:srgbClr val="FC6800"/>
            </a:solidFill>
            <a:ln w="3175">
              <a:solidFill>
                <a:schemeClr val="bg1"/>
              </a:solidFill>
              <a:prstDash val="sysDot"/>
              <a:round/>
              <a:headEnd/>
              <a:tailEnd/>
            </a:ln>
          </p:spPr>
          <p:txBody>
            <a:bodyPr/>
            <a:lstStyle/>
            <a:p>
              <a:pPr fontAlgn="base">
                <a:spcBef>
                  <a:spcPct val="0"/>
                </a:spcBef>
                <a:spcAft>
                  <a:spcPct val="0"/>
                </a:spcAft>
              </a:pPr>
              <a:endParaRPr lang="de-DE" sz="2400">
                <a:solidFill>
                  <a:srgbClr val="000000"/>
                </a:solidFill>
                <a:cs typeface="Arial" charset="0"/>
              </a:endParaRPr>
            </a:p>
          </p:txBody>
        </p:sp>
        <p:sp>
          <p:nvSpPr>
            <p:cNvPr id="14976" name="Freeform 3259"/>
            <p:cNvSpPr>
              <a:spLocks/>
            </p:cNvSpPr>
            <p:nvPr/>
          </p:nvSpPr>
          <p:spPr bwMode="auto">
            <a:xfrm>
              <a:off x="6441886" y="2619504"/>
              <a:ext cx="87729" cy="82492"/>
            </a:xfrm>
            <a:custGeom>
              <a:avLst/>
              <a:gdLst>
                <a:gd name="T0" fmla="*/ 2147483647 w 96"/>
                <a:gd name="T1" fmla="*/ 2147483647 h 100"/>
                <a:gd name="T2" fmla="*/ 2147483647 w 96"/>
                <a:gd name="T3" fmla="*/ 2147483647 h 100"/>
                <a:gd name="T4" fmla="*/ 2147483647 w 96"/>
                <a:gd name="T5" fmla="*/ 2147483647 h 100"/>
                <a:gd name="T6" fmla="*/ 2147483647 w 96"/>
                <a:gd name="T7" fmla="*/ 2147483647 h 100"/>
                <a:gd name="T8" fmla="*/ 2147483647 w 96"/>
                <a:gd name="T9" fmla="*/ 2147483647 h 100"/>
                <a:gd name="T10" fmla="*/ 2147483647 w 96"/>
                <a:gd name="T11" fmla="*/ 2147483647 h 100"/>
                <a:gd name="T12" fmla="*/ 2147483647 w 96"/>
                <a:gd name="T13" fmla="*/ 2147483647 h 100"/>
                <a:gd name="T14" fmla="*/ 2147483647 w 96"/>
                <a:gd name="T15" fmla="*/ 2147483647 h 100"/>
                <a:gd name="T16" fmla="*/ 0 w 96"/>
                <a:gd name="T17" fmla="*/ 2147483647 h 100"/>
                <a:gd name="T18" fmla="*/ 2147483647 w 96"/>
                <a:gd name="T19" fmla="*/ 2147483647 h 100"/>
                <a:gd name="T20" fmla="*/ 2147483647 w 96"/>
                <a:gd name="T21" fmla="*/ 2147483647 h 100"/>
                <a:gd name="T22" fmla="*/ 2147483647 w 96"/>
                <a:gd name="T23" fmla="*/ 2147483647 h 100"/>
                <a:gd name="T24" fmla="*/ 2147483647 w 96"/>
                <a:gd name="T25" fmla="*/ 2147483647 h 100"/>
                <a:gd name="T26" fmla="*/ 2147483647 w 96"/>
                <a:gd name="T27" fmla="*/ 2147483647 h 100"/>
                <a:gd name="T28" fmla="*/ 2147483647 w 96"/>
                <a:gd name="T29" fmla="*/ 2147483647 h 100"/>
                <a:gd name="T30" fmla="*/ 2147483647 w 96"/>
                <a:gd name="T31" fmla="*/ 2147483647 h 100"/>
                <a:gd name="T32" fmla="*/ 2147483647 w 96"/>
                <a:gd name="T33" fmla="*/ 2147483647 h 100"/>
                <a:gd name="T34" fmla="*/ 2147483647 w 96"/>
                <a:gd name="T35" fmla="*/ 2147483647 h 100"/>
                <a:gd name="T36" fmla="*/ 2147483647 w 96"/>
                <a:gd name="T37" fmla="*/ 2147483647 h 100"/>
                <a:gd name="T38" fmla="*/ 2147483647 w 96"/>
                <a:gd name="T39" fmla="*/ 2147483647 h 100"/>
                <a:gd name="T40" fmla="*/ 2147483647 w 96"/>
                <a:gd name="T41" fmla="*/ 2147483647 h 100"/>
                <a:gd name="T42" fmla="*/ 2147483647 w 96"/>
                <a:gd name="T43" fmla="*/ 2147483647 h 100"/>
                <a:gd name="T44" fmla="*/ 2147483647 w 96"/>
                <a:gd name="T45" fmla="*/ 2147483647 h 100"/>
                <a:gd name="T46" fmla="*/ 2147483647 w 96"/>
                <a:gd name="T47" fmla="*/ 2147483647 h 100"/>
                <a:gd name="T48" fmla="*/ 2147483647 w 96"/>
                <a:gd name="T49" fmla="*/ 2147483647 h 100"/>
                <a:gd name="T50" fmla="*/ 2147483647 w 96"/>
                <a:gd name="T51" fmla="*/ 2147483647 h 100"/>
                <a:gd name="T52" fmla="*/ 2147483647 w 96"/>
                <a:gd name="T53" fmla="*/ 2147483647 h 100"/>
                <a:gd name="T54" fmla="*/ 2147483647 w 96"/>
                <a:gd name="T55" fmla="*/ 2147483647 h 100"/>
                <a:gd name="T56" fmla="*/ 2147483647 w 96"/>
                <a:gd name="T57" fmla="*/ 2147483647 h 100"/>
                <a:gd name="T58" fmla="*/ 2147483647 w 96"/>
                <a:gd name="T59" fmla="*/ 2147483647 h 100"/>
                <a:gd name="T60" fmla="*/ 2147483647 w 96"/>
                <a:gd name="T61" fmla="*/ 2147483647 h 100"/>
                <a:gd name="T62" fmla="*/ 2147483647 w 96"/>
                <a:gd name="T63" fmla="*/ 2147483647 h 100"/>
                <a:gd name="T64" fmla="*/ 2147483647 w 96"/>
                <a:gd name="T65" fmla="*/ 2147483647 h 100"/>
                <a:gd name="T66" fmla="*/ 2147483647 w 96"/>
                <a:gd name="T67" fmla="*/ 2147483647 h 100"/>
                <a:gd name="T68" fmla="*/ 2147483647 w 96"/>
                <a:gd name="T69" fmla="*/ 2147483647 h 100"/>
                <a:gd name="T70" fmla="*/ 2147483647 w 96"/>
                <a:gd name="T71" fmla="*/ 2147483647 h 100"/>
                <a:gd name="T72" fmla="*/ 2147483647 w 96"/>
                <a:gd name="T73" fmla="*/ 2147483647 h 100"/>
                <a:gd name="T74" fmla="*/ 2147483647 w 96"/>
                <a:gd name="T75" fmla="*/ 2147483647 h 100"/>
                <a:gd name="T76" fmla="*/ 2147483647 w 96"/>
                <a:gd name="T77" fmla="*/ 2147483647 h 100"/>
                <a:gd name="T78" fmla="*/ 2147483647 w 96"/>
                <a:gd name="T79" fmla="*/ 2147483647 h 100"/>
                <a:gd name="T80" fmla="*/ 2147483647 w 96"/>
                <a:gd name="T81" fmla="*/ 2147483647 h 100"/>
                <a:gd name="T82" fmla="*/ 2147483647 w 96"/>
                <a:gd name="T83" fmla="*/ 2147483647 h 100"/>
                <a:gd name="T84" fmla="*/ 2147483647 w 96"/>
                <a:gd name="T85" fmla="*/ 2147483647 h 100"/>
                <a:gd name="T86" fmla="*/ 2147483647 w 96"/>
                <a:gd name="T87" fmla="*/ 2147483647 h 100"/>
                <a:gd name="T88" fmla="*/ 2147483647 w 96"/>
                <a:gd name="T89" fmla="*/ 2147483647 h 100"/>
                <a:gd name="T90" fmla="*/ 2147483647 w 96"/>
                <a:gd name="T91" fmla="*/ 2147483647 h 100"/>
                <a:gd name="T92" fmla="*/ 2147483647 w 96"/>
                <a:gd name="T93" fmla="*/ 2147483647 h 100"/>
                <a:gd name="T94" fmla="*/ 2147483647 w 96"/>
                <a:gd name="T95" fmla="*/ 2147483647 h 100"/>
                <a:gd name="T96" fmla="*/ 2147483647 w 96"/>
                <a:gd name="T97" fmla="*/ 2147483647 h 100"/>
                <a:gd name="T98" fmla="*/ 2147483647 w 96"/>
                <a:gd name="T99" fmla="*/ 2147483647 h 100"/>
                <a:gd name="T100" fmla="*/ 2147483647 w 96"/>
                <a:gd name="T101" fmla="*/ 2147483647 h 100"/>
                <a:gd name="T102" fmla="*/ 2147483647 w 96"/>
                <a:gd name="T103" fmla="*/ 2147483647 h 100"/>
                <a:gd name="T104" fmla="*/ 2147483647 w 96"/>
                <a:gd name="T105" fmla="*/ 2147483647 h 100"/>
                <a:gd name="T106" fmla="*/ 2147483647 w 96"/>
                <a:gd name="T107" fmla="*/ 2147483647 h 100"/>
                <a:gd name="T108" fmla="*/ 2147483647 w 96"/>
                <a:gd name="T109" fmla="*/ 2147483647 h 100"/>
                <a:gd name="T110" fmla="*/ 2147483647 w 96"/>
                <a:gd name="T111" fmla="*/ 2147483647 h 100"/>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w 96"/>
                <a:gd name="T169" fmla="*/ 0 h 100"/>
                <a:gd name="T170" fmla="*/ 96 w 96"/>
                <a:gd name="T171" fmla="*/ 100 h 100"/>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T168" t="T169" r="T170" b="T171"/>
              <a:pathLst>
                <a:path w="96" h="100">
                  <a:moveTo>
                    <a:pt x="32" y="58"/>
                  </a:moveTo>
                  <a:lnTo>
                    <a:pt x="30" y="56"/>
                  </a:lnTo>
                  <a:lnTo>
                    <a:pt x="28" y="56"/>
                  </a:lnTo>
                  <a:lnTo>
                    <a:pt x="28" y="54"/>
                  </a:lnTo>
                  <a:lnTo>
                    <a:pt x="30" y="54"/>
                  </a:lnTo>
                  <a:lnTo>
                    <a:pt x="28" y="54"/>
                  </a:lnTo>
                  <a:lnTo>
                    <a:pt x="26" y="54"/>
                  </a:lnTo>
                  <a:lnTo>
                    <a:pt x="26" y="56"/>
                  </a:lnTo>
                  <a:lnTo>
                    <a:pt x="26" y="54"/>
                  </a:lnTo>
                  <a:lnTo>
                    <a:pt x="24" y="54"/>
                  </a:lnTo>
                  <a:lnTo>
                    <a:pt x="24" y="52"/>
                  </a:lnTo>
                  <a:lnTo>
                    <a:pt x="26" y="52"/>
                  </a:lnTo>
                  <a:lnTo>
                    <a:pt x="26" y="50"/>
                  </a:lnTo>
                  <a:lnTo>
                    <a:pt x="24" y="48"/>
                  </a:lnTo>
                  <a:lnTo>
                    <a:pt x="24" y="50"/>
                  </a:lnTo>
                  <a:lnTo>
                    <a:pt x="24" y="52"/>
                  </a:lnTo>
                  <a:lnTo>
                    <a:pt x="22" y="54"/>
                  </a:lnTo>
                  <a:lnTo>
                    <a:pt x="22" y="56"/>
                  </a:lnTo>
                  <a:lnTo>
                    <a:pt x="22" y="54"/>
                  </a:lnTo>
                  <a:lnTo>
                    <a:pt x="20" y="56"/>
                  </a:lnTo>
                  <a:lnTo>
                    <a:pt x="18" y="56"/>
                  </a:lnTo>
                  <a:lnTo>
                    <a:pt x="18" y="54"/>
                  </a:lnTo>
                  <a:lnTo>
                    <a:pt x="18" y="50"/>
                  </a:lnTo>
                  <a:lnTo>
                    <a:pt x="18" y="48"/>
                  </a:lnTo>
                  <a:lnTo>
                    <a:pt x="18" y="50"/>
                  </a:lnTo>
                  <a:lnTo>
                    <a:pt x="18" y="48"/>
                  </a:lnTo>
                  <a:lnTo>
                    <a:pt x="16" y="48"/>
                  </a:lnTo>
                  <a:lnTo>
                    <a:pt x="14" y="48"/>
                  </a:lnTo>
                  <a:lnTo>
                    <a:pt x="12" y="48"/>
                  </a:lnTo>
                  <a:lnTo>
                    <a:pt x="12" y="50"/>
                  </a:lnTo>
                  <a:lnTo>
                    <a:pt x="10" y="52"/>
                  </a:lnTo>
                  <a:lnTo>
                    <a:pt x="8" y="54"/>
                  </a:lnTo>
                  <a:lnTo>
                    <a:pt x="8" y="56"/>
                  </a:lnTo>
                  <a:lnTo>
                    <a:pt x="10" y="56"/>
                  </a:lnTo>
                  <a:lnTo>
                    <a:pt x="10" y="58"/>
                  </a:lnTo>
                  <a:lnTo>
                    <a:pt x="8" y="58"/>
                  </a:lnTo>
                  <a:lnTo>
                    <a:pt x="8" y="60"/>
                  </a:lnTo>
                  <a:lnTo>
                    <a:pt x="8" y="62"/>
                  </a:lnTo>
                  <a:lnTo>
                    <a:pt x="8" y="64"/>
                  </a:lnTo>
                  <a:lnTo>
                    <a:pt x="6" y="68"/>
                  </a:lnTo>
                  <a:lnTo>
                    <a:pt x="4" y="70"/>
                  </a:lnTo>
                  <a:lnTo>
                    <a:pt x="2" y="68"/>
                  </a:lnTo>
                  <a:lnTo>
                    <a:pt x="0" y="68"/>
                  </a:lnTo>
                  <a:lnTo>
                    <a:pt x="0" y="66"/>
                  </a:lnTo>
                  <a:lnTo>
                    <a:pt x="0" y="64"/>
                  </a:lnTo>
                  <a:lnTo>
                    <a:pt x="0" y="62"/>
                  </a:lnTo>
                  <a:lnTo>
                    <a:pt x="2" y="58"/>
                  </a:lnTo>
                  <a:lnTo>
                    <a:pt x="2" y="56"/>
                  </a:lnTo>
                  <a:lnTo>
                    <a:pt x="2" y="54"/>
                  </a:lnTo>
                  <a:lnTo>
                    <a:pt x="4" y="52"/>
                  </a:lnTo>
                  <a:lnTo>
                    <a:pt x="4" y="50"/>
                  </a:lnTo>
                  <a:lnTo>
                    <a:pt x="2" y="48"/>
                  </a:lnTo>
                  <a:lnTo>
                    <a:pt x="4" y="48"/>
                  </a:lnTo>
                  <a:lnTo>
                    <a:pt x="4" y="44"/>
                  </a:lnTo>
                  <a:lnTo>
                    <a:pt x="6" y="44"/>
                  </a:lnTo>
                  <a:lnTo>
                    <a:pt x="8" y="44"/>
                  </a:lnTo>
                  <a:lnTo>
                    <a:pt x="8" y="42"/>
                  </a:lnTo>
                  <a:lnTo>
                    <a:pt x="10" y="42"/>
                  </a:lnTo>
                  <a:lnTo>
                    <a:pt x="16" y="42"/>
                  </a:lnTo>
                  <a:lnTo>
                    <a:pt x="18" y="40"/>
                  </a:lnTo>
                  <a:lnTo>
                    <a:pt x="20" y="40"/>
                  </a:lnTo>
                  <a:lnTo>
                    <a:pt x="22" y="38"/>
                  </a:lnTo>
                  <a:lnTo>
                    <a:pt x="20" y="36"/>
                  </a:lnTo>
                  <a:lnTo>
                    <a:pt x="20" y="34"/>
                  </a:lnTo>
                  <a:lnTo>
                    <a:pt x="22" y="32"/>
                  </a:lnTo>
                  <a:lnTo>
                    <a:pt x="24" y="30"/>
                  </a:lnTo>
                  <a:lnTo>
                    <a:pt x="26" y="30"/>
                  </a:lnTo>
                  <a:lnTo>
                    <a:pt x="26" y="32"/>
                  </a:lnTo>
                  <a:lnTo>
                    <a:pt x="28" y="32"/>
                  </a:lnTo>
                  <a:lnTo>
                    <a:pt x="28" y="30"/>
                  </a:lnTo>
                  <a:lnTo>
                    <a:pt x="28" y="28"/>
                  </a:lnTo>
                  <a:lnTo>
                    <a:pt x="28" y="26"/>
                  </a:lnTo>
                  <a:lnTo>
                    <a:pt x="30" y="26"/>
                  </a:lnTo>
                  <a:lnTo>
                    <a:pt x="32" y="28"/>
                  </a:lnTo>
                  <a:lnTo>
                    <a:pt x="34" y="28"/>
                  </a:lnTo>
                  <a:lnTo>
                    <a:pt x="36" y="28"/>
                  </a:lnTo>
                  <a:lnTo>
                    <a:pt x="36" y="30"/>
                  </a:lnTo>
                  <a:lnTo>
                    <a:pt x="38" y="30"/>
                  </a:lnTo>
                  <a:lnTo>
                    <a:pt x="38" y="32"/>
                  </a:lnTo>
                  <a:lnTo>
                    <a:pt x="40" y="34"/>
                  </a:lnTo>
                  <a:lnTo>
                    <a:pt x="40" y="38"/>
                  </a:lnTo>
                  <a:lnTo>
                    <a:pt x="40" y="40"/>
                  </a:lnTo>
                  <a:lnTo>
                    <a:pt x="38" y="42"/>
                  </a:lnTo>
                  <a:lnTo>
                    <a:pt x="36" y="42"/>
                  </a:lnTo>
                  <a:lnTo>
                    <a:pt x="36" y="44"/>
                  </a:lnTo>
                  <a:lnTo>
                    <a:pt x="36" y="46"/>
                  </a:lnTo>
                  <a:lnTo>
                    <a:pt x="36" y="44"/>
                  </a:lnTo>
                  <a:lnTo>
                    <a:pt x="38" y="44"/>
                  </a:lnTo>
                  <a:lnTo>
                    <a:pt x="38" y="42"/>
                  </a:lnTo>
                  <a:lnTo>
                    <a:pt x="40" y="42"/>
                  </a:lnTo>
                  <a:lnTo>
                    <a:pt x="42" y="40"/>
                  </a:lnTo>
                  <a:lnTo>
                    <a:pt x="44" y="40"/>
                  </a:lnTo>
                  <a:lnTo>
                    <a:pt x="46" y="40"/>
                  </a:lnTo>
                  <a:lnTo>
                    <a:pt x="48" y="38"/>
                  </a:lnTo>
                  <a:lnTo>
                    <a:pt x="48" y="36"/>
                  </a:lnTo>
                  <a:lnTo>
                    <a:pt x="48" y="34"/>
                  </a:lnTo>
                  <a:lnTo>
                    <a:pt x="48" y="32"/>
                  </a:lnTo>
                  <a:lnTo>
                    <a:pt x="48" y="30"/>
                  </a:lnTo>
                  <a:lnTo>
                    <a:pt x="50" y="28"/>
                  </a:lnTo>
                  <a:lnTo>
                    <a:pt x="50" y="30"/>
                  </a:lnTo>
                  <a:lnTo>
                    <a:pt x="52" y="30"/>
                  </a:lnTo>
                  <a:lnTo>
                    <a:pt x="52" y="32"/>
                  </a:lnTo>
                  <a:lnTo>
                    <a:pt x="56" y="32"/>
                  </a:lnTo>
                  <a:lnTo>
                    <a:pt x="56" y="30"/>
                  </a:lnTo>
                  <a:lnTo>
                    <a:pt x="56" y="28"/>
                  </a:lnTo>
                  <a:lnTo>
                    <a:pt x="56" y="26"/>
                  </a:lnTo>
                  <a:lnTo>
                    <a:pt x="56" y="24"/>
                  </a:lnTo>
                  <a:lnTo>
                    <a:pt x="56" y="22"/>
                  </a:lnTo>
                  <a:lnTo>
                    <a:pt x="56" y="20"/>
                  </a:lnTo>
                  <a:lnTo>
                    <a:pt x="58" y="20"/>
                  </a:lnTo>
                  <a:lnTo>
                    <a:pt x="58" y="18"/>
                  </a:lnTo>
                  <a:lnTo>
                    <a:pt x="60" y="20"/>
                  </a:lnTo>
                  <a:lnTo>
                    <a:pt x="62" y="22"/>
                  </a:lnTo>
                  <a:lnTo>
                    <a:pt x="62" y="24"/>
                  </a:lnTo>
                  <a:lnTo>
                    <a:pt x="64" y="24"/>
                  </a:lnTo>
                  <a:lnTo>
                    <a:pt x="64" y="22"/>
                  </a:lnTo>
                  <a:lnTo>
                    <a:pt x="68" y="20"/>
                  </a:lnTo>
                  <a:lnTo>
                    <a:pt x="70" y="20"/>
                  </a:lnTo>
                  <a:lnTo>
                    <a:pt x="72" y="20"/>
                  </a:lnTo>
                  <a:lnTo>
                    <a:pt x="72" y="18"/>
                  </a:lnTo>
                  <a:lnTo>
                    <a:pt x="72" y="14"/>
                  </a:lnTo>
                  <a:lnTo>
                    <a:pt x="72" y="12"/>
                  </a:lnTo>
                  <a:lnTo>
                    <a:pt x="70" y="8"/>
                  </a:lnTo>
                  <a:lnTo>
                    <a:pt x="68" y="4"/>
                  </a:lnTo>
                  <a:lnTo>
                    <a:pt x="68" y="2"/>
                  </a:lnTo>
                  <a:lnTo>
                    <a:pt x="68" y="0"/>
                  </a:lnTo>
                  <a:lnTo>
                    <a:pt x="70" y="0"/>
                  </a:lnTo>
                  <a:lnTo>
                    <a:pt x="72" y="0"/>
                  </a:lnTo>
                  <a:lnTo>
                    <a:pt x="72" y="2"/>
                  </a:lnTo>
                  <a:lnTo>
                    <a:pt x="72" y="4"/>
                  </a:lnTo>
                  <a:lnTo>
                    <a:pt x="74" y="4"/>
                  </a:lnTo>
                  <a:lnTo>
                    <a:pt x="76" y="6"/>
                  </a:lnTo>
                  <a:lnTo>
                    <a:pt x="78" y="6"/>
                  </a:lnTo>
                  <a:lnTo>
                    <a:pt x="80" y="8"/>
                  </a:lnTo>
                  <a:lnTo>
                    <a:pt x="80" y="10"/>
                  </a:lnTo>
                  <a:lnTo>
                    <a:pt x="82" y="12"/>
                  </a:lnTo>
                  <a:lnTo>
                    <a:pt x="84" y="14"/>
                  </a:lnTo>
                  <a:lnTo>
                    <a:pt x="86" y="12"/>
                  </a:lnTo>
                  <a:lnTo>
                    <a:pt x="86" y="14"/>
                  </a:lnTo>
                  <a:lnTo>
                    <a:pt x="86" y="16"/>
                  </a:lnTo>
                  <a:lnTo>
                    <a:pt x="86" y="18"/>
                  </a:lnTo>
                  <a:lnTo>
                    <a:pt x="88" y="18"/>
                  </a:lnTo>
                  <a:lnTo>
                    <a:pt x="88" y="20"/>
                  </a:lnTo>
                  <a:lnTo>
                    <a:pt x="90" y="20"/>
                  </a:lnTo>
                  <a:lnTo>
                    <a:pt x="90" y="22"/>
                  </a:lnTo>
                  <a:lnTo>
                    <a:pt x="90" y="24"/>
                  </a:lnTo>
                  <a:lnTo>
                    <a:pt x="88" y="26"/>
                  </a:lnTo>
                  <a:lnTo>
                    <a:pt x="86" y="28"/>
                  </a:lnTo>
                  <a:lnTo>
                    <a:pt x="86" y="30"/>
                  </a:lnTo>
                  <a:lnTo>
                    <a:pt x="88" y="32"/>
                  </a:lnTo>
                  <a:lnTo>
                    <a:pt x="88" y="30"/>
                  </a:lnTo>
                  <a:lnTo>
                    <a:pt x="92" y="30"/>
                  </a:lnTo>
                  <a:lnTo>
                    <a:pt x="92" y="32"/>
                  </a:lnTo>
                  <a:lnTo>
                    <a:pt x="92" y="34"/>
                  </a:lnTo>
                  <a:lnTo>
                    <a:pt x="92" y="36"/>
                  </a:lnTo>
                  <a:lnTo>
                    <a:pt x="92" y="38"/>
                  </a:lnTo>
                  <a:lnTo>
                    <a:pt x="94" y="38"/>
                  </a:lnTo>
                  <a:lnTo>
                    <a:pt x="94" y="40"/>
                  </a:lnTo>
                  <a:lnTo>
                    <a:pt x="94" y="42"/>
                  </a:lnTo>
                  <a:lnTo>
                    <a:pt x="92" y="46"/>
                  </a:lnTo>
                  <a:lnTo>
                    <a:pt x="94" y="48"/>
                  </a:lnTo>
                  <a:lnTo>
                    <a:pt x="96" y="48"/>
                  </a:lnTo>
                  <a:lnTo>
                    <a:pt x="96" y="50"/>
                  </a:lnTo>
                  <a:lnTo>
                    <a:pt x="96" y="54"/>
                  </a:lnTo>
                  <a:lnTo>
                    <a:pt x="96" y="56"/>
                  </a:lnTo>
                  <a:lnTo>
                    <a:pt x="96" y="58"/>
                  </a:lnTo>
                  <a:lnTo>
                    <a:pt x="96" y="60"/>
                  </a:lnTo>
                  <a:lnTo>
                    <a:pt x="96" y="62"/>
                  </a:lnTo>
                  <a:lnTo>
                    <a:pt x="96" y="66"/>
                  </a:lnTo>
                  <a:lnTo>
                    <a:pt x="94" y="66"/>
                  </a:lnTo>
                  <a:lnTo>
                    <a:pt x="92" y="68"/>
                  </a:lnTo>
                  <a:lnTo>
                    <a:pt x="94" y="70"/>
                  </a:lnTo>
                  <a:lnTo>
                    <a:pt x="94" y="72"/>
                  </a:lnTo>
                  <a:lnTo>
                    <a:pt x="92" y="70"/>
                  </a:lnTo>
                  <a:lnTo>
                    <a:pt x="92" y="68"/>
                  </a:lnTo>
                  <a:lnTo>
                    <a:pt x="90" y="68"/>
                  </a:lnTo>
                  <a:lnTo>
                    <a:pt x="90" y="70"/>
                  </a:lnTo>
                  <a:lnTo>
                    <a:pt x="92" y="72"/>
                  </a:lnTo>
                  <a:lnTo>
                    <a:pt x="92" y="74"/>
                  </a:lnTo>
                  <a:lnTo>
                    <a:pt x="92" y="76"/>
                  </a:lnTo>
                  <a:lnTo>
                    <a:pt x="92" y="80"/>
                  </a:lnTo>
                  <a:lnTo>
                    <a:pt x="92" y="84"/>
                  </a:lnTo>
                  <a:lnTo>
                    <a:pt x="92" y="82"/>
                  </a:lnTo>
                  <a:lnTo>
                    <a:pt x="90" y="82"/>
                  </a:lnTo>
                  <a:lnTo>
                    <a:pt x="90" y="80"/>
                  </a:lnTo>
                  <a:lnTo>
                    <a:pt x="90" y="78"/>
                  </a:lnTo>
                  <a:lnTo>
                    <a:pt x="88" y="76"/>
                  </a:lnTo>
                  <a:lnTo>
                    <a:pt x="88" y="74"/>
                  </a:lnTo>
                  <a:lnTo>
                    <a:pt x="90" y="74"/>
                  </a:lnTo>
                  <a:lnTo>
                    <a:pt x="88" y="70"/>
                  </a:lnTo>
                  <a:lnTo>
                    <a:pt x="86" y="70"/>
                  </a:lnTo>
                  <a:lnTo>
                    <a:pt x="86" y="68"/>
                  </a:lnTo>
                  <a:lnTo>
                    <a:pt x="86" y="66"/>
                  </a:lnTo>
                  <a:lnTo>
                    <a:pt x="86" y="64"/>
                  </a:lnTo>
                  <a:lnTo>
                    <a:pt x="84" y="64"/>
                  </a:lnTo>
                  <a:lnTo>
                    <a:pt x="82" y="60"/>
                  </a:lnTo>
                  <a:lnTo>
                    <a:pt x="82" y="58"/>
                  </a:lnTo>
                  <a:lnTo>
                    <a:pt x="80" y="58"/>
                  </a:lnTo>
                  <a:lnTo>
                    <a:pt x="80" y="60"/>
                  </a:lnTo>
                  <a:lnTo>
                    <a:pt x="78" y="60"/>
                  </a:lnTo>
                  <a:lnTo>
                    <a:pt x="78" y="62"/>
                  </a:lnTo>
                  <a:lnTo>
                    <a:pt x="78" y="64"/>
                  </a:lnTo>
                  <a:lnTo>
                    <a:pt x="78" y="66"/>
                  </a:lnTo>
                  <a:lnTo>
                    <a:pt x="76" y="66"/>
                  </a:lnTo>
                  <a:lnTo>
                    <a:pt x="76" y="68"/>
                  </a:lnTo>
                  <a:lnTo>
                    <a:pt x="76" y="70"/>
                  </a:lnTo>
                  <a:lnTo>
                    <a:pt x="74" y="70"/>
                  </a:lnTo>
                  <a:lnTo>
                    <a:pt x="74" y="72"/>
                  </a:lnTo>
                  <a:lnTo>
                    <a:pt x="74" y="74"/>
                  </a:lnTo>
                  <a:lnTo>
                    <a:pt x="74" y="76"/>
                  </a:lnTo>
                  <a:lnTo>
                    <a:pt x="76" y="76"/>
                  </a:lnTo>
                  <a:lnTo>
                    <a:pt x="76" y="78"/>
                  </a:lnTo>
                  <a:lnTo>
                    <a:pt x="78" y="80"/>
                  </a:lnTo>
                  <a:lnTo>
                    <a:pt x="80" y="84"/>
                  </a:lnTo>
                  <a:lnTo>
                    <a:pt x="82" y="86"/>
                  </a:lnTo>
                  <a:lnTo>
                    <a:pt x="82" y="88"/>
                  </a:lnTo>
                  <a:lnTo>
                    <a:pt x="82" y="90"/>
                  </a:lnTo>
                  <a:lnTo>
                    <a:pt x="82" y="92"/>
                  </a:lnTo>
                  <a:lnTo>
                    <a:pt x="80" y="94"/>
                  </a:lnTo>
                  <a:lnTo>
                    <a:pt x="78" y="96"/>
                  </a:lnTo>
                  <a:lnTo>
                    <a:pt x="76" y="98"/>
                  </a:lnTo>
                  <a:lnTo>
                    <a:pt x="76" y="100"/>
                  </a:lnTo>
                  <a:lnTo>
                    <a:pt x="74" y="100"/>
                  </a:lnTo>
                  <a:lnTo>
                    <a:pt x="74" y="98"/>
                  </a:lnTo>
                  <a:lnTo>
                    <a:pt x="74" y="96"/>
                  </a:lnTo>
                  <a:lnTo>
                    <a:pt x="72" y="96"/>
                  </a:lnTo>
                  <a:lnTo>
                    <a:pt x="70" y="96"/>
                  </a:lnTo>
                  <a:lnTo>
                    <a:pt x="72" y="94"/>
                  </a:lnTo>
                  <a:lnTo>
                    <a:pt x="72" y="92"/>
                  </a:lnTo>
                  <a:lnTo>
                    <a:pt x="72" y="90"/>
                  </a:lnTo>
                  <a:lnTo>
                    <a:pt x="72" y="88"/>
                  </a:lnTo>
                  <a:lnTo>
                    <a:pt x="70" y="88"/>
                  </a:lnTo>
                  <a:lnTo>
                    <a:pt x="68" y="94"/>
                  </a:lnTo>
                  <a:lnTo>
                    <a:pt x="66" y="94"/>
                  </a:lnTo>
                  <a:lnTo>
                    <a:pt x="64" y="94"/>
                  </a:lnTo>
                  <a:lnTo>
                    <a:pt x="62" y="94"/>
                  </a:lnTo>
                  <a:lnTo>
                    <a:pt x="60" y="92"/>
                  </a:lnTo>
                  <a:lnTo>
                    <a:pt x="56" y="90"/>
                  </a:lnTo>
                  <a:lnTo>
                    <a:pt x="54" y="88"/>
                  </a:lnTo>
                  <a:lnTo>
                    <a:pt x="52" y="88"/>
                  </a:lnTo>
                  <a:lnTo>
                    <a:pt x="50" y="88"/>
                  </a:lnTo>
                  <a:lnTo>
                    <a:pt x="48" y="86"/>
                  </a:lnTo>
                  <a:lnTo>
                    <a:pt x="48" y="82"/>
                  </a:lnTo>
                  <a:lnTo>
                    <a:pt x="46" y="80"/>
                  </a:lnTo>
                  <a:lnTo>
                    <a:pt x="46" y="78"/>
                  </a:lnTo>
                  <a:lnTo>
                    <a:pt x="48" y="78"/>
                  </a:lnTo>
                  <a:lnTo>
                    <a:pt x="46" y="76"/>
                  </a:lnTo>
                  <a:lnTo>
                    <a:pt x="46" y="72"/>
                  </a:lnTo>
                  <a:lnTo>
                    <a:pt x="44" y="72"/>
                  </a:lnTo>
                  <a:lnTo>
                    <a:pt x="44" y="70"/>
                  </a:lnTo>
                  <a:lnTo>
                    <a:pt x="44" y="68"/>
                  </a:lnTo>
                  <a:lnTo>
                    <a:pt x="44" y="66"/>
                  </a:lnTo>
                  <a:lnTo>
                    <a:pt x="46" y="66"/>
                  </a:lnTo>
                  <a:lnTo>
                    <a:pt x="46" y="64"/>
                  </a:lnTo>
                  <a:lnTo>
                    <a:pt x="46" y="62"/>
                  </a:lnTo>
                  <a:lnTo>
                    <a:pt x="48" y="62"/>
                  </a:lnTo>
                  <a:lnTo>
                    <a:pt x="48" y="58"/>
                  </a:lnTo>
                  <a:lnTo>
                    <a:pt x="48" y="56"/>
                  </a:lnTo>
                  <a:lnTo>
                    <a:pt x="48" y="54"/>
                  </a:lnTo>
                  <a:lnTo>
                    <a:pt x="46" y="54"/>
                  </a:lnTo>
                  <a:lnTo>
                    <a:pt x="44" y="50"/>
                  </a:lnTo>
                  <a:lnTo>
                    <a:pt x="42" y="50"/>
                  </a:lnTo>
                  <a:lnTo>
                    <a:pt x="40" y="50"/>
                  </a:lnTo>
                  <a:lnTo>
                    <a:pt x="38" y="48"/>
                  </a:lnTo>
                  <a:lnTo>
                    <a:pt x="36" y="48"/>
                  </a:lnTo>
                  <a:lnTo>
                    <a:pt x="34" y="48"/>
                  </a:lnTo>
                  <a:lnTo>
                    <a:pt x="32" y="48"/>
                  </a:lnTo>
                  <a:lnTo>
                    <a:pt x="32" y="50"/>
                  </a:lnTo>
                  <a:lnTo>
                    <a:pt x="32" y="52"/>
                  </a:lnTo>
                  <a:lnTo>
                    <a:pt x="30" y="52"/>
                  </a:lnTo>
                  <a:lnTo>
                    <a:pt x="30" y="54"/>
                  </a:lnTo>
                  <a:lnTo>
                    <a:pt x="32" y="56"/>
                  </a:lnTo>
                  <a:lnTo>
                    <a:pt x="32" y="54"/>
                  </a:lnTo>
                  <a:lnTo>
                    <a:pt x="32" y="56"/>
                  </a:lnTo>
                  <a:lnTo>
                    <a:pt x="32" y="58"/>
                  </a:lnTo>
                  <a:close/>
                </a:path>
              </a:pathLst>
            </a:custGeom>
            <a:solidFill>
              <a:srgbClr val="FC6800"/>
            </a:solidFill>
            <a:ln w="3175">
              <a:solidFill>
                <a:schemeClr val="bg1"/>
              </a:solidFill>
              <a:prstDash val="sysDot"/>
              <a:round/>
              <a:headEnd/>
              <a:tailEnd/>
            </a:ln>
          </p:spPr>
          <p:txBody>
            <a:bodyPr/>
            <a:lstStyle/>
            <a:p>
              <a:pPr fontAlgn="base">
                <a:spcBef>
                  <a:spcPct val="0"/>
                </a:spcBef>
                <a:spcAft>
                  <a:spcPct val="0"/>
                </a:spcAft>
              </a:pPr>
              <a:endParaRPr lang="de-DE" sz="2400">
                <a:solidFill>
                  <a:srgbClr val="000000"/>
                </a:solidFill>
                <a:cs typeface="Arial" charset="0"/>
              </a:endParaRPr>
            </a:p>
          </p:txBody>
        </p:sp>
        <p:sp>
          <p:nvSpPr>
            <p:cNvPr id="14977" name="Freeform 3260"/>
            <p:cNvSpPr>
              <a:spLocks/>
            </p:cNvSpPr>
            <p:nvPr/>
          </p:nvSpPr>
          <p:spPr bwMode="auto">
            <a:xfrm>
              <a:off x="6515212" y="2619504"/>
              <a:ext cx="1310" cy="5238"/>
            </a:xfrm>
            <a:custGeom>
              <a:avLst/>
              <a:gdLst>
                <a:gd name="T0" fmla="*/ 0 w 2"/>
                <a:gd name="T1" fmla="*/ 2147483647 h 6"/>
                <a:gd name="T2" fmla="*/ 0 w 2"/>
                <a:gd name="T3" fmla="*/ 2147483647 h 6"/>
                <a:gd name="T4" fmla="*/ 0 w 2"/>
                <a:gd name="T5" fmla="*/ 2147483647 h 6"/>
                <a:gd name="T6" fmla="*/ 0 w 2"/>
                <a:gd name="T7" fmla="*/ 0 h 6"/>
                <a:gd name="T8" fmla="*/ 0 w 2"/>
                <a:gd name="T9" fmla="*/ 2147483647 h 6"/>
                <a:gd name="T10" fmla="*/ 2147483647 w 2"/>
                <a:gd name="T11" fmla="*/ 2147483647 h 6"/>
                <a:gd name="T12" fmla="*/ 2147483647 w 2"/>
                <a:gd name="T13" fmla="*/ 2147483647 h 6"/>
                <a:gd name="T14" fmla="*/ 2147483647 w 2"/>
                <a:gd name="T15" fmla="*/ 2147483647 h 6"/>
                <a:gd name="T16" fmla="*/ 0 w 2"/>
                <a:gd name="T17" fmla="*/ 2147483647 h 6"/>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2"/>
                <a:gd name="T28" fmla="*/ 0 h 6"/>
                <a:gd name="T29" fmla="*/ 2 w 2"/>
                <a:gd name="T30" fmla="*/ 6 h 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2" h="6">
                  <a:moveTo>
                    <a:pt x="0" y="6"/>
                  </a:moveTo>
                  <a:lnTo>
                    <a:pt x="0" y="4"/>
                  </a:lnTo>
                  <a:lnTo>
                    <a:pt x="0" y="2"/>
                  </a:lnTo>
                  <a:lnTo>
                    <a:pt x="0" y="0"/>
                  </a:lnTo>
                  <a:lnTo>
                    <a:pt x="0" y="2"/>
                  </a:lnTo>
                  <a:lnTo>
                    <a:pt x="2" y="2"/>
                  </a:lnTo>
                  <a:lnTo>
                    <a:pt x="2" y="4"/>
                  </a:lnTo>
                  <a:lnTo>
                    <a:pt x="2" y="6"/>
                  </a:lnTo>
                  <a:lnTo>
                    <a:pt x="0" y="6"/>
                  </a:lnTo>
                  <a:close/>
                </a:path>
              </a:pathLst>
            </a:custGeom>
            <a:solidFill>
              <a:srgbClr val="FC6800"/>
            </a:solidFill>
            <a:ln w="3175">
              <a:solidFill>
                <a:schemeClr val="bg1"/>
              </a:solidFill>
              <a:prstDash val="sysDot"/>
              <a:round/>
              <a:headEnd/>
              <a:tailEnd/>
            </a:ln>
          </p:spPr>
          <p:txBody>
            <a:bodyPr/>
            <a:lstStyle/>
            <a:p>
              <a:pPr fontAlgn="base">
                <a:spcBef>
                  <a:spcPct val="0"/>
                </a:spcBef>
                <a:spcAft>
                  <a:spcPct val="0"/>
                </a:spcAft>
              </a:pPr>
              <a:endParaRPr lang="de-DE" sz="2400">
                <a:solidFill>
                  <a:srgbClr val="000000"/>
                </a:solidFill>
                <a:cs typeface="Arial" charset="0"/>
              </a:endParaRPr>
            </a:p>
          </p:txBody>
        </p:sp>
        <p:sp>
          <p:nvSpPr>
            <p:cNvPr id="14978" name="Freeform 3261"/>
            <p:cNvSpPr>
              <a:spLocks/>
            </p:cNvSpPr>
            <p:nvPr/>
          </p:nvSpPr>
          <p:spPr bwMode="auto">
            <a:xfrm>
              <a:off x="6473312" y="2623431"/>
              <a:ext cx="3929" cy="1310"/>
            </a:xfrm>
            <a:custGeom>
              <a:avLst/>
              <a:gdLst>
                <a:gd name="T0" fmla="*/ 2147483647 w 4"/>
                <a:gd name="T1" fmla="*/ 2147483647 h 2"/>
                <a:gd name="T2" fmla="*/ 0 w 4"/>
                <a:gd name="T3" fmla="*/ 2147483647 h 2"/>
                <a:gd name="T4" fmla="*/ 0 w 4"/>
                <a:gd name="T5" fmla="*/ 0 h 2"/>
                <a:gd name="T6" fmla="*/ 2147483647 w 4"/>
                <a:gd name="T7" fmla="*/ 0 h 2"/>
                <a:gd name="T8" fmla="*/ 2147483647 w 4"/>
                <a:gd name="T9" fmla="*/ 0 h 2"/>
                <a:gd name="T10" fmla="*/ 2147483647 w 4"/>
                <a:gd name="T11" fmla="*/ 2147483647 h 2"/>
                <a:gd name="T12" fmla="*/ 0 60000 65536"/>
                <a:gd name="T13" fmla="*/ 0 60000 65536"/>
                <a:gd name="T14" fmla="*/ 0 60000 65536"/>
                <a:gd name="T15" fmla="*/ 0 60000 65536"/>
                <a:gd name="T16" fmla="*/ 0 60000 65536"/>
                <a:gd name="T17" fmla="*/ 0 60000 65536"/>
                <a:gd name="T18" fmla="*/ 0 w 4"/>
                <a:gd name="T19" fmla="*/ 0 h 2"/>
                <a:gd name="T20" fmla="*/ 4 w 4"/>
                <a:gd name="T21" fmla="*/ 2 h 2"/>
              </a:gdLst>
              <a:ahLst/>
              <a:cxnLst>
                <a:cxn ang="T12">
                  <a:pos x="T0" y="T1"/>
                </a:cxn>
                <a:cxn ang="T13">
                  <a:pos x="T2" y="T3"/>
                </a:cxn>
                <a:cxn ang="T14">
                  <a:pos x="T4" y="T5"/>
                </a:cxn>
                <a:cxn ang="T15">
                  <a:pos x="T6" y="T7"/>
                </a:cxn>
                <a:cxn ang="T16">
                  <a:pos x="T8" y="T9"/>
                </a:cxn>
                <a:cxn ang="T17">
                  <a:pos x="T10" y="T11"/>
                </a:cxn>
              </a:cxnLst>
              <a:rect l="T18" t="T19" r="T20" b="T21"/>
              <a:pathLst>
                <a:path w="4" h="2">
                  <a:moveTo>
                    <a:pt x="2" y="2"/>
                  </a:moveTo>
                  <a:lnTo>
                    <a:pt x="0" y="2"/>
                  </a:lnTo>
                  <a:lnTo>
                    <a:pt x="0" y="0"/>
                  </a:lnTo>
                  <a:lnTo>
                    <a:pt x="2" y="0"/>
                  </a:lnTo>
                  <a:lnTo>
                    <a:pt x="4" y="0"/>
                  </a:lnTo>
                  <a:lnTo>
                    <a:pt x="2" y="2"/>
                  </a:lnTo>
                  <a:close/>
                </a:path>
              </a:pathLst>
            </a:custGeom>
            <a:solidFill>
              <a:srgbClr val="FC6800"/>
            </a:solidFill>
            <a:ln w="3175">
              <a:solidFill>
                <a:schemeClr val="bg1"/>
              </a:solidFill>
              <a:prstDash val="sysDot"/>
              <a:round/>
              <a:headEnd/>
              <a:tailEnd/>
            </a:ln>
          </p:spPr>
          <p:txBody>
            <a:bodyPr/>
            <a:lstStyle/>
            <a:p>
              <a:pPr fontAlgn="base">
                <a:spcBef>
                  <a:spcPct val="0"/>
                </a:spcBef>
                <a:spcAft>
                  <a:spcPct val="0"/>
                </a:spcAft>
              </a:pPr>
              <a:endParaRPr lang="de-DE" sz="2400">
                <a:solidFill>
                  <a:srgbClr val="000000"/>
                </a:solidFill>
                <a:cs typeface="Arial" charset="0"/>
              </a:endParaRPr>
            </a:p>
          </p:txBody>
        </p:sp>
        <p:sp>
          <p:nvSpPr>
            <p:cNvPr id="14979" name="Freeform 3262"/>
            <p:cNvSpPr>
              <a:spLocks/>
            </p:cNvSpPr>
            <p:nvPr/>
          </p:nvSpPr>
          <p:spPr bwMode="auto">
            <a:xfrm>
              <a:off x="6469383" y="2628670"/>
              <a:ext cx="3929" cy="5238"/>
            </a:xfrm>
            <a:custGeom>
              <a:avLst/>
              <a:gdLst>
                <a:gd name="T0" fmla="*/ 2147483647 w 4"/>
                <a:gd name="T1" fmla="*/ 2147483647 h 6"/>
                <a:gd name="T2" fmla="*/ 2147483647 w 4"/>
                <a:gd name="T3" fmla="*/ 2147483647 h 6"/>
                <a:gd name="T4" fmla="*/ 0 w 4"/>
                <a:gd name="T5" fmla="*/ 2147483647 h 6"/>
                <a:gd name="T6" fmla="*/ 0 w 4"/>
                <a:gd name="T7" fmla="*/ 2147483647 h 6"/>
                <a:gd name="T8" fmla="*/ 2147483647 w 4"/>
                <a:gd name="T9" fmla="*/ 2147483647 h 6"/>
                <a:gd name="T10" fmla="*/ 2147483647 w 4"/>
                <a:gd name="T11" fmla="*/ 0 h 6"/>
                <a:gd name="T12" fmla="*/ 2147483647 w 4"/>
                <a:gd name="T13" fmla="*/ 0 h 6"/>
                <a:gd name="T14" fmla="*/ 2147483647 w 4"/>
                <a:gd name="T15" fmla="*/ 2147483647 h 6"/>
                <a:gd name="T16" fmla="*/ 2147483647 w 4"/>
                <a:gd name="T17" fmla="*/ 2147483647 h 6"/>
                <a:gd name="T18" fmla="*/ 2147483647 w 4"/>
                <a:gd name="T19" fmla="*/ 2147483647 h 6"/>
                <a:gd name="T20" fmla="*/ 2147483647 w 4"/>
                <a:gd name="T21" fmla="*/ 2147483647 h 6"/>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4"/>
                <a:gd name="T34" fmla="*/ 0 h 6"/>
                <a:gd name="T35" fmla="*/ 4 w 4"/>
                <a:gd name="T36" fmla="*/ 6 h 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4" h="6">
                  <a:moveTo>
                    <a:pt x="2" y="6"/>
                  </a:moveTo>
                  <a:lnTo>
                    <a:pt x="2" y="4"/>
                  </a:lnTo>
                  <a:lnTo>
                    <a:pt x="0" y="4"/>
                  </a:lnTo>
                  <a:lnTo>
                    <a:pt x="0" y="2"/>
                  </a:lnTo>
                  <a:lnTo>
                    <a:pt x="2" y="2"/>
                  </a:lnTo>
                  <a:lnTo>
                    <a:pt x="2" y="0"/>
                  </a:lnTo>
                  <a:lnTo>
                    <a:pt x="4" y="0"/>
                  </a:lnTo>
                  <a:lnTo>
                    <a:pt x="4" y="2"/>
                  </a:lnTo>
                  <a:lnTo>
                    <a:pt x="4" y="4"/>
                  </a:lnTo>
                  <a:lnTo>
                    <a:pt x="2" y="4"/>
                  </a:lnTo>
                  <a:lnTo>
                    <a:pt x="2" y="6"/>
                  </a:lnTo>
                  <a:close/>
                </a:path>
              </a:pathLst>
            </a:custGeom>
            <a:solidFill>
              <a:srgbClr val="FC6800"/>
            </a:solidFill>
            <a:ln w="3175">
              <a:solidFill>
                <a:schemeClr val="bg1"/>
              </a:solidFill>
              <a:prstDash val="sysDot"/>
              <a:round/>
              <a:headEnd/>
              <a:tailEnd/>
            </a:ln>
          </p:spPr>
          <p:txBody>
            <a:bodyPr/>
            <a:lstStyle/>
            <a:p>
              <a:pPr fontAlgn="base">
                <a:spcBef>
                  <a:spcPct val="0"/>
                </a:spcBef>
                <a:spcAft>
                  <a:spcPct val="0"/>
                </a:spcAft>
              </a:pPr>
              <a:endParaRPr lang="de-DE" sz="2400">
                <a:solidFill>
                  <a:srgbClr val="000000"/>
                </a:solidFill>
                <a:cs typeface="Arial" charset="0"/>
              </a:endParaRPr>
            </a:p>
          </p:txBody>
        </p:sp>
        <p:sp>
          <p:nvSpPr>
            <p:cNvPr id="14980" name="Freeform 3263"/>
            <p:cNvSpPr>
              <a:spLocks/>
            </p:cNvSpPr>
            <p:nvPr/>
          </p:nvSpPr>
          <p:spPr bwMode="auto">
            <a:xfrm>
              <a:off x="6489024" y="2628670"/>
              <a:ext cx="5238" cy="5238"/>
            </a:xfrm>
            <a:custGeom>
              <a:avLst/>
              <a:gdLst>
                <a:gd name="T0" fmla="*/ 2147483647 w 4"/>
                <a:gd name="T1" fmla="*/ 2147483647 h 6"/>
                <a:gd name="T2" fmla="*/ 2147483647 w 4"/>
                <a:gd name="T3" fmla="*/ 2147483647 h 6"/>
                <a:gd name="T4" fmla="*/ 0 w 4"/>
                <a:gd name="T5" fmla="*/ 2147483647 h 6"/>
                <a:gd name="T6" fmla="*/ 0 w 4"/>
                <a:gd name="T7" fmla="*/ 2147483647 h 6"/>
                <a:gd name="T8" fmla="*/ 2147483647 w 4"/>
                <a:gd name="T9" fmla="*/ 2147483647 h 6"/>
                <a:gd name="T10" fmla="*/ 2147483647 w 4"/>
                <a:gd name="T11" fmla="*/ 0 h 6"/>
                <a:gd name="T12" fmla="*/ 2147483647 w 4"/>
                <a:gd name="T13" fmla="*/ 2147483647 h 6"/>
                <a:gd name="T14" fmla="*/ 2147483647 w 4"/>
                <a:gd name="T15" fmla="*/ 2147483647 h 6"/>
                <a:gd name="T16" fmla="*/ 2147483647 w 4"/>
                <a:gd name="T17" fmla="*/ 2147483647 h 6"/>
                <a:gd name="T18" fmla="*/ 2147483647 w 4"/>
                <a:gd name="T19" fmla="*/ 2147483647 h 6"/>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4"/>
                <a:gd name="T31" fmla="*/ 0 h 6"/>
                <a:gd name="T32" fmla="*/ 4 w 4"/>
                <a:gd name="T33" fmla="*/ 6 h 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4" h="6">
                  <a:moveTo>
                    <a:pt x="4" y="6"/>
                  </a:moveTo>
                  <a:lnTo>
                    <a:pt x="2" y="4"/>
                  </a:lnTo>
                  <a:lnTo>
                    <a:pt x="0" y="4"/>
                  </a:lnTo>
                  <a:lnTo>
                    <a:pt x="0" y="2"/>
                  </a:lnTo>
                  <a:lnTo>
                    <a:pt x="2" y="2"/>
                  </a:lnTo>
                  <a:lnTo>
                    <a:pt x="2" y="0"/>
                  </a:lnTo>
                  <a:lnTo>
                    <a:pt x="2" y="2"/>
                  </a:lnTo>
                  <a:lnTo>
                    <a:pt x="4" y="2"/>
                  </a:lnTo>
                  <a:lnTo>
                    <a:pt x="4" y="4"/>
                  </a:lnTo>
                  <a:lnTo>
                    <a:pt x="4" y="6"/>
                  </a:lnTo>
                  <a:close/>
                </a:path>
              </a:pathLst>
            </a:custGeom>
            <a:solidFill>
              <a:srgbClr val="FC6800"/>
            </a:solidFill>
            <a:ln w="3175">
              <a:solidFill>
                <a:schemeClr val="bg1"/>
              </a:solidFill>
              <a:prstDash val="sysDot"/>
              <a:round/>
              <a:headEnd/>
              <a:tailEnd/>
            </a:ln>
          </p:spPr>
          <p:txBody>
            <a:bodyPr/>
            <a:lstStyle/>
            <a:p>
              <a:pPr fontAlgn="base">
                <a:spcBef>
                  <a:spcPct val="0"/>
                </a:spcBef>
                <a:spcAft>
                  <a:spcPct val="0"/>
                </a:spcAft>
              </a:pPr>
              <a:endParaRPr lang="de-DE" sz="2400">
                <a:solidFill>
                  <a:srgbClr val="000000"/>
                </a:solidFill>
                <a:cs typeface="Arial" charset="0"/>
              </a:endParaRPr>
            </a:p>
          </p:txBody>
        </p:sp>
        <p:sp>
          <p:nvSpPr>
            <p:cNvPr id="14981" name="Freeform 3264"/>
            <p:cNvSpPr>
              <a:spLocks/>
            </p:cNvSpPr>
            <p:nvPr/>
          </p:nvSpPr>
          <p:spPr bwMode="auto">
            <a:xfrm>
              <a:off x="6521759" y="2633906"/>
              <a:ext cx="1310" cy="2619"/>
            </a:xfrm>
            <a:custGeom>
              <a:avLst/>
              <a:gdLst>
                <a:gd name="T0" fmla="*/ 0 w 1588"/>
                <a:gd name="T1" fmla="*/ 2147483647 h 2"/>
                <a:gd name="T2" fmla="*/ 0 w 1588"/>
                <a:gd name="T3" fmla="*/ 0 h 2"/>
                <a:gd name="T4" fmla="*/ 0 w 1588"/>
                <a:gd name="T5" fmla="*/ 2147483647 h 2"/>
                <a:gd name="T6" fmla="*/ 0 w 1588"/>
                <a:gd name="T7" fmla="*/ 0 h 2"/>
                <a:gd name="T8" fmla="*/ 0 w 1588"/>
                <a:gd name="T9" fmla="*/ 2147483647 h 2"/>
                <a:gd name="T10" fmla="*/ 0 60000 65536"/>
                <a:gd name="T11" fmla="*/ 0 60000 65536"/>
                <a:gd name="T12" fmla="*/ 0 60000 65536"/>
                <a:gd name="T13" fmla="*/ 0 60000 65536"/>
                <a:gd name="T14" fmla="*/ 0 60000 65536"/>
                <a:gd name="T15" fmla="*/ 0 w 1588"/>
                <a:gd name="T16" fmla="*/ 0 h 2"/>
                <a:gd name="T17" fmla="*/ 1588 w 1588"/>
                <a:gd name="T18" fmla="*/ 2 h 2"/>
              </a:gdLst>
              <a:ahLst/>
              <a:cxnLst>
                <a:cxn ang="T10">
                  <a:pos x="T0" y="T1"/>
                </a:cxn>
                <a:cxn ang="T11">
                  <a:pos x="T2" y="T3"/>
                </a:cxn>
                <a:cxn ang="T12">
                  <a:pos x="T4" y="T5"/>
                </a:cxn>
                <a:cxn ang="T13">
                  <a:pos x="T6" y="T7"/>
                </a:cxn>
                <a:cxn ang="T14">
                  <a:pos x="T8" y="T9"/>
                </a:cxn>
              </a:cxnLst>
              <a:rect l="T15" t="T16" r="T17" b="T18"/>
              <a:pathLst>
                <a:path w="1588" h="2">
                  <a:moveTo>
                    <a:pt x="0" y="2"/>
                  </a:moveTo>
                  <a:lnTo>
                    <a:pt x="0" y="0"/>
                  </a:lnTo>
                  <a:lnTo>
                    <a:pt x="0" y="2"/>
                  </a:lnTo>
                  <a:lnTo>
                    <a:pt x="0" y="0"/>
                  </a:lnTo>
                  <a:lnTo>
                    <a:pt x="0" y="2"/>
                  </a:lnTo>
                  <a:close/>
                </a:path>
              </a:pathLst>
            </a:custGeom>
            <a:solidFill>
              <a:srgbClr val="FC6800"/>
            </a:solidFill>
            <a:ln w="3175">
              <a:solidFill>
                <a:schemeClr val="bg1"/>
              </a:solidFill>
              <a:prstDash val="sysDot"/>
              <a:round/>
              <a:headEnd/>
              <a:tailEnd/>
            </a:ln>
          </p:spPr>
          <p:txBody>
            <a:bodyPr/>
            <a:lstStyle/>
            <a:p>
              <a:pPr fontAlgn="base">
                <a:spcBef>
                  <a:spcPct val="0"/>
                </a:spcBef>
                <a:spcAft>
                  <a:spcPct val="0"/>
                </a:spcAft>
              </a:pPr>
              <a:endParaRPr lang="de-DE" sz="2400">
                <a:solidFill>
                  <a:srgbClr val="000000"/>
                </a:solidFill>
                <a:cs typeface="Arial" charset="0"/>
              </a:endParaRPr>
            </a:p>
          </p:txBody>
        </p:sp>
        <p:sp>
          <p:nvSpPr>
            <p:cNvPr id="14982" name="Freeform 3265"/>
            <p:cNvSpPr>
              <a:spLocks/>
            </p:cNvSpPr>
            <p:nvPr/>
          </p:nvSpPr>
          <p:spPr bwMode="auto">
            <a:xfrm>
              <a:off x="6351538" y="2648310"/>
              <a:ext cx="2619" cy="3929"/>
            </a:xfrm>
            <a:custGeom>
              <a:avLst/>
              <a:gdLst>
                <a:gd name="T0" fmla="*/ 2147483647 w 2"/>
                <a:gd name="T1" fmla="*/ 2147483647 h 4"/>
                <a:gd name="T2" fmla="*/ 2147483647 w 2"/>
                <a:gd name="T3" fmla="*/ 2147483647 h 4"/>
                <a:gd name="T4" fmla="*/ 0 w 2"/>
                <a:gd name="T5" fmla="*/ 2147483647 h 4"/>
                <a:gd name="T6" fmla="*/ 0 w 2"/>
                <a:gd name="T7" fmla="*/ 0 h 4"/>
                <a:gd name="T8" fmla="*/ 2147483647 w 2"/>
                <a:gd name="T9" fmla="*/ 0 h 4"/>
                <a:gd name="T10" fmla="*/ 2147483647 w 2"/>
                <a:gd name="T11" fmla="*/ 2147483647 h 4"/>
                <a:gd name="T12" fmla="*/ 2147483647 w 2"/>
                <a:gd name="T13" fmla="*/ 2147483647 h 4"/>
                <a:gd name="T14" fmla="*/ 0 60000 65536"/>
                <a:gd name="T15" fmla="*/ 0 60000 65536"/>
                <a:gd name="T16" fmla="*/ 0 60000 65536"/>
                <a:gd name="T17" fmla="*/ 0 60000 65536"/>
                <a:gd name="T18" fmla="*/ 0 60000 65536"/>
                <a:gd name="T19" fmla="*/ 0 60000 65536"/>
                <a:gd name="T20" fmla="*/ 0 60000 65536"/>
                <a:gd name="T21" fmla="*/ 0 w 2"/>
                <a:gd name="T22" fmla="*/ 0 h 4"/>
                <a:gd name="T23" fmla="*/ 2 w 2"/>
                <a:gd name="T24" fmla="*/ 4 h 4"/>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2" h="4">
                  <a:moveTo>
                    <a:pt x="2" y="4"/>
                  </a:moveTo>
                  <a:lnTo>
                    <a:pt x="2" y="2"/>
                  </a:lnTo>
                  <a:lnTo>
                    <a:pt x="0" y="2"/>
                  </a:lnTo>
                  <a:lnTo>
                    <a:pt x="0" y="0"/>
                  </a:lnTo>
                  <a:lnTo>
                    <a:pt x="2" y="0"/>
                  </a:lnTo>
                  <a:lnTo>
                    <a:pt x="2" y="2"/>
                  </a:lnTo>
                  <a:lnTo>
                    <a:pt x="2" y="4"/>
                  </a:lnTo>
                  <a:close/>
                </a:path>
              </a:pathLst>
            </a:custGeom>
            <a:solidFill>
              <a:srgbClr val="FC6800"/>
            </a:solidFill>
            <a:ln w="3175">
              <a:solidFill>
                <a:schemeClr val="bg1"/>
              </a:solidFill>
              <a:prstDash val="sysDot"/>
              <a:round/>
              <a:headEnd/>
              <a:tailEnd/>
            </a:ln>
          </p:spPr>
          <p:txBody>
            <a:bodyPr/>
            <a:lstStyle/>
            <a:p>
              <a:pPr fontAlgn="base">
                <a:spcBef>
                  <a:spcPct val="0"/>
                </a:spcBef>
                <a:spcAft>
                  <a:spcPct val="0"/>
                </a:spcAft>
              </a:pPr>
              <a:endParaRPr lang="de-DE" sz="2400">
                <a:solidFill>
                  <a:srgbClr val="000000"/>
                </a:solidFill>
                <a:cs typeface="Arial" charset="0"/>
              </a:endParaRPr>
            </a:p>
          </p:txBody>
        </p:sp>
        <p:sp>
          <p:nvSpPr>
            <p:cNvPr id="14983" name="Freeform 3266"/>
            <p:cNvSpPr>
              <a:spLocks/>
            </p:cNvSpPr>
            <p:nvPr/>
          </p:nvSpPr>
          <p:spPr bwMode="auto">
            <a:xfrm>
              <a:off x="6346301" y="2653548"/>
              <a:ext cx="2619" cy="5238"/>
            </a:xfrm>
            <a:custGeom>
              <a:avLst/>
              <a:gdLst>
                <a:gd name="T0" fmla="*/ 2147483647 w 4"/>
                <a:gd name="T1" fmla="*/ 2147483647 h 6"/>
                <a:gd name="T2" fmla="*/ 0 w 4"/>
                <a:gd name="T3" fmla="*/ 2147483647 h 6"/>
                <a:gd name="T4" fmla="*/ 0 w 4"/>
                <a:gd name="T5" fmla="*/ 2147483647 h 6"/>
                <a:gd name="T6" fmla="*/ 0 w 4"/>
                <a:gd name="T7" fmla="*/ 0 h 6"/>
                <a:gd name="T8" fmla="*/ 2147483647 w 4"/>
                <a:gd name="T9" fmla="*/ 0 h 6"/>
                <a:gd name="T10" fmla="*/ 2147483647 w 4"/>
                <a:gd name="T11" fmla="*/ 0 h 6"/>
                <a:gd name="T12" fmla="*/ 2147483647 w 4"/>
                <a:gd name="T13" fmla="*/ 2147483647 h 6"/>
                <a:gd name="T14" fmla="*/ 2147483647 w 4"/>
                <a:gd name="T15" fmla="*/ 2147483647 h 6"/>
                <a:gd name="T16" fmla="*/ 2147483647 w 4"/>
                <a:gd name="T17" fmla="*/ 2147483647 h 6"/>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4"/>
                <a:gd name="T28" fmla="*/ 0 h 6"/>
                <a:gd name="T29" fmla="*/ 4 w 4"/>
                <a:gd name="T30" fmla="*/ 6 h 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4" h="6">
                  <a:moveTo>
                    <a:pt x="2" y="6"/>
                  </a:moveTo>
                  <a:lnTo>
                    <a:pt x="0" y="4"/>
                  </a:lnTo>
                  <a:lnTo>
                    <a:pt x="0" y="2"/>
                  </a:lnTo>
                  <a:lnTo>
                    <a:pt x="0" y="0"/>
                  </a:lnTo>
                  <a:lnTo>
                    <a:pt x="2" y="0"/>
                  </a:lnTo>
                  <a:lnTo>
                    <a:pt x="4" y="0"/>
                  </a:lnTo>
                  <a:lnTo>
                    <a:pt x="4" y="4"/>
                  </a:lnTo>
                  <a:lnTo>
                    <a:pt x="4" y="6"/>
                  </a:lnTo>
                  <a:lnTo>
                    <a:pt x="2" y="6"/>
                  </a:lnTo>
                  <a:close/>
                </a:path>
              </a:pathLst>
            </a:custGeom>
            <a:solidFill>
              <a:srgbClr val="FC6800"/>
            </a:solidFill>
            <a:ln w="3175">
              <a:solidFill>
                <a:schemeClr val="bg1"/>
              </a:solidFill>
              <a:prstDash val="sysDot"/>
              <a:round/>
              <a:headEnd/>
              <a:tailEnd/>
            </a:ln>
          </p:spPr>
          <p:txBody>
            <a:bodyPr/>
            <a:lstStyle/>
            <a:p>
              <a:pPr fontAlgn="base">
                <a:spcBef>
                  <a:spcPct val="0"/>
                </a:spcBef>
                <a:spcAft>
                  <a:spcPct val="0"/>
                </a:spcAft>
              </a:pPr>
              <a:endParaRPr lang="de-DE" sz="2400">
                <a:solidFill>
                  <a:srgbClr val="000000"/>
                </a:solidFill>
                <a:cs typeface="Arial" charset="0"/>
              </a:endParaRPr>
            </a:p>
          </p:txBody>
        </p:sp>
        <p:sp>
          <p:nvSpPr>
            <p:cNvPr id="14984" name="Freeform 3267"/>
            <p:cNvSpPr>
              <a:spLocks/>
            </p:cNvSpPr>
            <p:nvPr/>
          </p:nvSpPr>
          <p:spPr bwMode="auto">
            <a:xfrm>
              <a:off x="6458908" y="2665332"/>
              <a:ext cx="2619" cy="3929"/>
            </a:xfrm>
            <a:custGeom>
              <a:avLst/>
              <a:gdLst>
                <a:gd name="T0" fmla="*/ 2147483647 w 4"/>
                <a:gd name="T1" fmla="*/ 2147483647 h 4"/>
                <a:gd name="T2" fmla="*/ 0 w 4"/>
                <a:gd name="T3" fmla="*/ 2147483647 h 4"/>
                <a:gd name="T4" fmla="*/ 0 w 4"/>
                <a:gd name="T5" fmla="*/ 2147483647 h 4"/>
                <a:gd name="T6" fmla="*/ 0 w 4"/>
                <a:gd name="T7" fmla="*/ 0 h 4"/>
                <a:gd name="T8" fmla="*/ 2147483647 w 4"/>
                <a:gd name="T9" fmla="*/ 0 h 4"/>
                <a:gd name="T10" fmla="*/ 2147483647 w 4"/>
                <a:gd name="T11" fmla="*/ 0 h 4"/>
                <a:gd name="T12" fmla="*/ 2147483647 w 4"/>
                <a:gd name="T13" fmla="*/ 2147483647 h 4"/>
                <a:gd name="T14" fmla="*/ 2147483647 w 4"/>
                <a:gd name="T15" fmla="*/ 2147483647 h 4"/>
                <a:gd name="T16" fmla="*/ 2147483647 w 4"/>
                <a:gd name="T17" fmla="*/ 2147483647 h 4"/>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4"/>
                <a:gd name="T28" fmla="*/ 0 h 4"/>
                <a:gd name="T29" fmla="*/ 4 w 4"/>
                <a:gd name="T30" fmla="*/ 4 h 4"/>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4" h="4">
                  <a:moveTo>
                    <a:pt x="2" y="4"/>
                  </a:moveTo>
                  <a:lnTo>
                    <a:pt x="0" y="4"/>
                  </a:lnTo>
                  <a:lnTo>
                    <a:pt x="0" y="2"/>
                  </a:lnTo>
                  <a:lnTo>
                    <a:pt x="0" y="0"/>
                  </a:lnTo>
                  <a:lnTo>
                    <a:pt x="2" y="0"/>
                  </a:lnTo>
                  <a:lnTo>
                    <a:pt x="4" y="0"/>
                  </a:lnTo>
                  <a:lnTo>
                    <a:pt x="4" y="2"/>
                  </a:lnTo>
                  <a:lnTo>
                    <a:pt x="2" y="2"/>
                  </a:lnTo>
                  <a:lnTo>
                    <a:pt x="2" y="4"/>
                  </a:lnTo>
                  <a:close/>
                </a:path>
              </a:pathLst>
            </a:custGeom>
            <a:solidFill>
              <a:srgbClr val="FC6800"/>
            </a:solidFill>
            <a:ln w="3175">
              <a:solidFill>
                <a:schemeClr val="bg1"/>
              </a:solidFill>
              <a:prstDash val="sysDot"/>
              <a:round/>
              <a:headEnd/>
              <a:tailEnd/>
            </a:ln>
          </p:spPr>
          <p:txBody>
            <a:bodyPr/>
            <a:lstStyle/>
            <a:p>
              <a:pPr fontAlgn="base">
                <a:spcBef>
                  <a:spcPct val="0"/>
                </a:spcBef>
                <a:spcAft>
                  <a:spcPct val="0"/>
                </a:spcAft>
              </a:pPr>
              <a:endParaRPr lang="de-DE" sz="2400">
                <a:solidFill>
                  <a:srgbClr val="000000"/>
                </a:solidFill>
                <a:cs typeface="Arial" charset="0"/>
              </a:endParaRPr>
            </a:p>
          </p:txBody>
        </p:sp>
        <p:sp>
          <p:nvSpPr>
            <p:cNvPr id="14985" name="Freeform 3268"/>
            <p:cNvSpPr>
              <a:spLocks/>
            </p:cNvSpPr>
            <p:nvPr/>
          </p:nvSpPr>
          <p:spPr bwMode="auto">
            <a:xfrm>
              <a:off x="6515212" y="2670569"/>
              <a:ext cx="1310" cy="6547"/>
            </a:xfrm>
            <a:custGeom>
              <a:avLst/>
              <a:gdLst>
                <a:gd name="T0" fmla="*/ 2147483647 w 2"/>
                <a:gd name="T1" fmla="*/ 2147483647 h 8"/>
                <a:gd name="T2" fmla="*/ 0 w 2"/>
                <a:gd name="T3" fmla="*/ 2147483647 h 8"/>
                <a:gd name="T4" fmla="*/ 0 w 2"/>
                <a:gd name="T5" fmla="*/ 0 h 8"/>
                <a:gd name="T6" fmla="*/ 2147483647 w 2"/>
                <a:gd name="T7" fmla="*/ 0 h 8"/>
                <a:gd name="T8" fmla="*/ 2147483647 w 2"/>
                <a:gd name="T9" fmla="*/ 2147483647 h 8"/>
                <a:gd name="T10" fmla="*/ 2147483647 w 2"/>
                <a:gd name="T11" fmla="*/ 2147483647 h 8"/>
                <a:gd name="T12" fmla="*/ 2147483647 w 2"/>
                <a:gd name="T13" fmla="*/ 2147483647 h 8"/>
                <a:gd name="T14" fmla="*/ 0 60000 65536"/>
                <a:gd name="T15" fmla="*/ 0 60000 65536"/>
                <a:gd name="T16" fmla="*/ 0 60000 65536"/>
                <a:gd name="T17" fmla="*/ 0 60000 65536"/>
                <a:gd name="T18" fmla="*/ 0 60000 65536"/>
                <a:gd name="T19" fmla="*/ 0 60000 65536"/>
                <a:gd name="T20" fmla="*/ 0 60000 65536"/>
                <a:gd name="T21" fmla="*/ 0 w 2"/>
                <a:gd name="T22" fmla="*/ 0 h 8"/>
                <a:gd name="T23" fmla="*/ 2 w 2"/>
                <a:gd name="T24" fmla="*/ 8 h 8"/>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2" h="8">
                  <a:moveTo>
                    <a:pt x="2" y="8"/>
                  </a:moveTo>
                  <a:lnTo>
                    <a:pt x="0" y="2"/>
                  </a:lnTo>
                  <a:lnTo>
                    <a:pt x="0" y="0"/>
                  </a:lnTo>
                  <a:lnTo>
                    <a:pt x="2" y="0"/>
                  </a:lnTo>
                  <a:lnTo>
                    <a:pt x="2" y="2"/>
                  </a:lnTo>
                  <a:lnTo>
                    <a:pt x="2" y="6"/>
                  </a:lnTo>
                  <a:lnTo>
                    <a:pt x="2" y="8"/>
                  </a:lnTo>
                  <a:close/>
                </a:path>
              </a:pathLst>
            </a:custGeom>
            <a:solidFill>
              <a:srgbClr val="FC6800"/>
            </a:solidFill>
            <a:ln w="3175">
              <a:solidFill>
                <a:schemeClr val="bg1"/>
              </a:solidFill>
              <a:prstDash val="sysDot"/>
              <a:round/>
              <a:headEnd/>
              <a:tailEnd/>
            </a:ln>
          </p:spPr>
          <p:txBody>
            <a:bodyPr/>
            <a:lstStyle/>
            <a:p>
              <a:pPr fontAlgn="base">
                <a:spcBef>
                  <a:spcPct val="0"/>
                </a:spcBef>
                <a:spcAft>
                  <a:spcPct val="0"/>
                </a:spcAft>
              </a:pPr>
              <a:endParaRPr lang="de-DE" sz="2400">
                <a:solidFill>
                  <a:srgbClr val="000000"/>
                </a:solidFill>
                <a:cs typeface="Arial" charset="0"/>
              </a:endParaRPr>
            </a:p>
          </p:txBody>
        </p:sp>
        <p:sp>
          <p:nvSpPr>
            <p:cNvPr id="14986" name="Freeform 3269"/>
            <p:cNvSpPr>
              <a:spLocks/>
            </p:cNvSpPr>
            <p:nvPr/>
          </p:nvSpPr>
          <p:spPr bwMode="auto">
            <a:xfrm>
              <a:off x="6441886" y="2678426"/>
              <a:ext cx="7856" cy="9166"/>
            </a:xfrm>
            <a:custGeom>
              <a:avLst/>
              <a:gdLst>
                <a:gd name="T0" fmla="*/ 2147483647 w 8"/>
                <a:gd name="T1" fmla="*/ 2147483647 h 10"/>
                <a:gd name="T2" fmla="*/ 2147483647 w 8"/>
                <a:gd name="T3" fmla="*/ 2147483647 h 10"/>
                <a:gd name="T4" fmla="*/ 0 w 8"/>
                <a:gd name="T5" fmla="*/ 2147483647 h 10"/>
                <a:gd name="T6" fmla="*/ 0 w 8"/>
                <a:gd name="T7" fmla="*/ 2147483647 h 10"/>
                <a:gd name="T8" fmla="*/ 0 w 8"/>
                <a:gd name="T9" fmla="*/ 2147483647 h 10"/>
                <a:gd name="T10" fmla="*/ 0 w 8"/>
                <a:gd name="T11" fmla="*/ 2147483647 h 10"/>
                <a:gd name="T12" fmla="*/ 0 w 8"/>
                <a:gd name="T13" fmla="*/ 2147483647 h 10"/>
                <a:gd name="T14" fmla="*/ 0 w 8"/>
                <a:gd name="T15" fmla="*/ 2147483647 h 10"/>
                <a:gd name="T16" fmla="*/ 2147483647 w 8"/>
                <a:gd name="T17" fmla="*/ 2147483647 h 10"/>
                <a:gd name="T18" fmla="*/ 2147483647 w 8"/>
                <a:gd name="T19" fmla="*/ 0 h 10"/>
                <a:gd name="T20" fmla="*/ 2147483647 w 8"/>
                <a:gd name="T21" fmla="*/ 0 h 10"/>
                <a:gd name="T22" fmla="*/ 2147483647 w 8"/>
                <a:gd name="T23" fmla="*/ 2147483647 h 10"/>
                <a:gd name="T24" fmla="*/ 2147483647 w 8"/>
                <a:gd name="T25" fmla="*/ 2147483647 h 10"/>
                <a:gd name="T26" fmla="*/ 2147483647 w 8"/>
                <a:gd name="T27" fmla="*/ 2147483647 h 10"/>
                <a:gd name="T28" fmla="*/ 2147483647 w 8"/>
                <a:gd name="T29" fmla="*/ 2147483647 h 10"/>
                <a:gd name="T30" fmla="*/ 2147483647 w 8"/>
                <a:gd name="T31" fmla="*/ 2147483647 h 10"/>
                <a:gd name="T32" fmla="*/ 2147483647 w 8"/>
                <a:gd name="T33" fmla="*/ 2147483647 h 10"/>
                <a:gd name="T34" fmla="*/ 2147483647 w 8"/>
                <a:gd name="T35" fmla="*/ 2147483647 h 10"/>
                <a:gd name="T36" fmla="*/ 2147483647 w 8"/>
                <a:gd name="T37" fmla="*/ 2147483647 h 10"/>
                <a:gd name="T38" fmla="*/ 2147483647 w 8"/>
                <a:gd name="T39" fmla="*/ 2147483647 h 10"/>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8"/>
                <a:gd name="T61" fmla="*/ 0 h 10"/>
                <a:gd name="T62" fmla="*/ 8 w 8"/>
                <a:gd name="T63" fmla="*/ 10 h 10"/>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8" h="10">
                  <a:moveTo>
                    <a:pt x="2" y="10"/>
                  </a:moveTo>
                  <a:lnTo>
                    <a:pt x="2" y="8"/>
                  </a:lnTo>
                  <a:lnTo>
                    <a:pt x="0" y="8"/>
                  </a:lnTo>
                  <a:lnTo>
                    <a:pt x="0" y="4"/>
                  </a:lnTo>
                  <a:lnTo>
                    <a:pt x="0" y="2"/>
                  </a:lnTo>
                  <a:lnTo>
                    <a:pt x="0" y="4"/>
                  </a:lnTo>
                  <a:lnTo>
                    <a:pt x="0" y="2"/>
                  </a:lnTo>
                  <a:lnTo>
                    <a:pt x="2" y="2"/>
                  </a:lnTo>
                  <a:lnTo>
                    <a:pt x="2" y="0"/>
                  </a:lnTo>
                  <a:lnTo>
                    <a:pt x="4" y="0"/>
                  </a:lnTo>
                  <a:lnTo>
                    <a:pt x="4" y="2"/>
                  </a:lnTo>
                  <a:lnTo>
                    <a:pt x="6" y="2"/>
                  </a:lnTo>
                  <a:lnTo>
                    <a:pt x="8" y="2"/>
                  </a:lnTo>
                  <a:lnTo>
                    <a:pt x="8" y="4"/>
                  </a:lnTo>
                  <a:lnTo>
                    <a:pt x="6" y="6"/>
                  </a:lnTo>
                  <a:lnTo>
                    <a:pt x="6" y="8"/>
                  </a:lnTo>
                  <a:lnTo>
                    <a:pt x="4" y="8"/>
                  </a:lnTo>
                  <a:lnTo>
                    <a:pt x="4" y="10"/>
                  </a:lnTo>
                  <a:lnTo>
                    <a:pt x="2" y="10"/>
                  </a:lnTo>
                  <a:close/>
                </a:path>
              </a:pathLst>
            </a:custGeom>
            <a:solidFill>
              <a:srgbClr val="FC6800"/>
            </a:solidFill>
            <a:ln w="3175">
              <a:solidFill>
                <a:schemeClr val="bg1"/>
              </a:solidFill>
              <a:prstDash val="sysDot"/>
              <a:round/>
              <a:headEnd/>
              <a:tailEnd/>
            </a:ln>
          </p:spPr>
          <p:txBody>
            <a:bodyPr/>
            <a:lstStyle/>
            <a:p>
              <a:pPr fontAlgn="base">
                <a:spcBef>
                  <a:spcPct val="0"/>
                </a:spcBef>
                <a:spcAft>
                  <a:spcPct val="0"/>
                </a:spcAft>
              </a:pPr>
              <a:endParaRPr lang="de-DE" sz="2400">
                <a:solidFill>
                  <a:srgbClr val="000000"/>
                </a:solidFill>
                <a:cs typeface="Arial" charset="0"/>
              </a:endParaRPr>
            </a:p>
          </p:txBody>
        </p:sp>
        <p:sp>
          <p:nvSpPr>
            <p:cNvPr id="14987" name="Rectangle 3270"/>
            <p:cNvSpPr>
              <a:spLocks noChangeArrowheads="1"/>
            </p:cNvSpPr>
            <p:nvPr/>
          </p:nvSpPr>
          <p:spPr bwMode="auto">
            <a:xfrm>
              <a:off x="6511284" y="2703304"/>
              <a:ext cx="2619" cy="1310"/>
            </a:xfrm>
            <a:prstGeom prst="rect">
              <a:avLst/>
            </a:prstGeom>
            <a:solidFill>
              <a:srgbClr val="FC6800"/>
            </a:solidFill>
            <a:ln w="3175">
              <a:solidFill>
                <a:schemeClr val="bg1"/>
              </a:solidFill>
              <a:prstDash val="sysDot"/>
              <a:miter lim="800000"/>
              <a:headEnd/>
              <a:tailEnd/>
            </a:ln>
          </p:spPr>
          <p:txBody>
            <a:bodyPr/>
            <a:lstStyle/>
            <a:p>
              <a:pPr fontAlgn="base">
                <a:spcBef>
                  <a:spcPct val="0"/>
                </a:spcBef>
                <a:spcAft>
                  <a:spcPct val="0"/>
                </a:spcAft>
              </a:pPr>
              <a:endParaRPr lang="de-DE" sz="2400">
                <a:solidFill>
                  <a:srgbClr val="000000"/>
                </a:solidFill>
                <a:cs typeface="Arial" charset="0"/>
              </a:endParaRPr>
            </a:p>
          </p:txBody>
        </p:sp>
        <p:sp>
          <p:nvSpPr>
            <p:cNvPr id="14988" name="Freeform 3271"/>
            <p:cNvSpPr>
              <a:spLocks/>
            </p:cNvSpPr>
            <p:nvPr/>
          </p:nvSpPr>
          <p:spPr bwMode="auto">
            <a:xfrm>
              <a:off x="6509975" y="2704613"/>
              <a:ext cx="1310" cy="1310"/>
            </a:xfrm>
            <a:custGeom>
              <a:avLst/>
              <a:gdLst>
                <a:gd name="T0" fmla="*/ 2147483647 w 2"/>
                <a:gd name="T1" fmla="*/ 0 h 1588"/>
                <a:gd name="T2" fmla="*/ 0 w 2"/>
                <a:gd name="T3" fmla="*/ 0 h 1588"/>
                <a:gd name="T4" fmla="*/ 2147483647 w 2"/>
                <a:gd name="T5" fmla="*/ 0 h 1588"/>
                <a:gd name="T6" fmla="*/ 0 60000 65536"/>
                <a:gd name="T7" fmla="*/ 0 60000 65536"/>
                <a:gd name="T8" fmla="*/ 0 60000 65536"/>
                <a:gd name="T9" fmla="*/ 0 w 2"/>
                <a:gd name="T10" fmla="*/ 0 h 1588"/>
                <a:gd name="T11" fmla="*/ 2 w 2"/>
                <a:gd name="T12" fmla="*/ 1588 h 1588"/>
              </a:gdLst>
              <a:ahLst/>
              <a:cxnLst>
                <a:cxn ang="T6">
                  <a:pos x="T0" y="T1"/>
                </a:cxn>
                <a:cxn ang="T7">
                  <a:pos x="T2" y="T3"/>
                </a:cxn>
                <a:cxn ang="T8">
                  <a:pos x="T4" y="T5"/>
                </a:cxn>
              </a:cxnLst>
              <a:rect l="T9" t="T10" r="T11" b="T12"/>
              <a:pathLst>
                <a:path w="2" h="1588">
                  <a:moveTo>
                    <a:pt x="2" y="0"/>
                  </a:moveTo>
                  <a:lnTo>
                    <a:pt x="0" y="0"/>
                  </a:lnTo>
                  <a:lnTo>
                    <a:pt x="2" y="0"/>
                  </a:lnTo>
                  <a:close/>
                </a:path>
              </a:pathLst>
            </a:custGeom>
            <a:solidFill>
              <a:srgbClr val="FC6800"/>
            </a:solidFill>
            <a:ln w="3175">
              <a:solidFill>
                <a:schemeClr val="bg1"/>
              </a:solidFill>
              <a:prstDash val="sysDot"/>
              <a:round/>
              <a:headEnd/>
              <a:tailEnd/>
            </a:ln>
          </p:spPr>
          <p:txBody>
            <a:bodyPr/>
            <a:lstStyle/>
            <a:p>
              <a:pPr fontAlgn="base">
                <a:spcBef>
                  <a:spcPct val="0"/>
                </a:spcBef>
                <a:spcAft>
                  <a:spcPct val="0"/>
                </a:spcAft>
              </a:pPr>
              <a:endParaRPr lang="de-DE" sz="2400">
                <a:solidFill>
                  <a:srgbClr val="000000"/>
                </a:solidFill>
                <a:cs typeface="Arial" charset="0"/>
              </a:endParaRPr>
            </a:p>
          </p:txBody>
        </p:sp>
        <p:sp>
          <p:nvSpPr>
            <p:cNvPr id="14989" name="Freeform 3272"/>
            <p:cNvSpPr>
              <a:spLocks/>
            </p:cNvSpPr>
            <p:nvPr/>
          </p:nvSpPr>
          <p:spPr bwMode="auto">
            <a:xfrm>
              <a:off x="4917760" y="2438809"/>
              <a:ext cx="196408" cy="125701"/>
            </a:xfrm>
            <a:custGeom>
              <a:avLst/>
              <a:gdLst>
                <a:gd name="T0" fmla="*/ 2147483647 w 214"/>
                <a:gd name="T1" fmla="*/ 2147483647 h 152"/>
                <a:gd name="T2" fmla="*/ 2147483647 w 214"/>
                <a:gd name="T3" fmla="*/ 2147483647 h 152"/>
                <a:gd name="T4" fmla="*/ 2147483647 w 214"/>
                <a:gd name="T5" fmla="*/ 2147483647 h 152"/>
                <a:gd name="T6" fmla="*/ 2147483647 w 214"/>
                <a:gd name="T7" fmla="*/ 2147483647 h 152"/>
                <a:gd name="T8" fmla="*/ 2147483647 w 214"/>
                <a:gd name="T9" fmla="*/ 2147483647 h 152"/>
                <a:gd name="T10" fmla="*/ 2147483647 w 214"/>
                <a:gd name="T11" fmla="*/ 2147483647 h 152"/>
                <a:gd name="T12" fmla="*/ 2147483647 w 214"/>
                <a:gd name="T13" fmla="*/ 2147483647 h 152"/>
                <a:gd name="T14" fmla="*/ 2147483647 w 214"/>
                <a:gd name="T15" fmla="*/ 2147483647 h 152"/>
                <a:gd name="T16" fmla="*/ 2147483647 w 214"/>
                <a:gd name="T17" fmla="*/ 2147483647 h 152"/>
                <a:gd name="T18" fmla="*/ 2147483647 w 214"/>
                <a:gd name="T19" fmla="*/ 2147483647 h 152"/>
                <a:gd name="T20" fmla="*/ 2147483647 w 214"/>
                <a:gd name="T21" fmla="*/ 2147483647 h 152"/>
                <a:gd name="T22" fmla="*/ 2147483647 w 214"/>
                <a:gd name="T23" fmla="*/ 2147483647 h 152"/>
                <a:gd name="T24" fmla="*/ 2147483647 w 214"/>
                <a:gd name="T25" fmla="*/ 2147483647 h 152"/>
                <a:gd name="T26" fmla="*/ 2147483647 w 214"/>
                <a:gd name="T27" fmla="*/ 2147483647 h 152"/>
                <a:gd name="T28" fmla="*/ 2147483647 w 214"/>
                <a:gd name="T29" fmla="*/ 2147483647 h 152"/>
                <a:gd name="T30" fmla="*/ 2147483647 w 214"/>
                <a:gd name="T31" fmla="*/ 2147483647 h 152"/>
                <a:gd name="T32" fmla="*/ 2147483647 w 214"/>
                <a:gd name="T33" fmla="*/ 2147483647 h 152"/>
                <a:gd name="T34" fmla="*/ 2147483647 w 214"/>
                <a:gd name="T35" fmla="*/ 2147483647 h 152"/>
                <a:gd name="T36" fmla="*/ 2147483647 w 214"/>
                <a:gd name="T37" fmla="*/ 2147483647 h 152"/>
                <a:gd name="T38" fmla="*/ 2147483647 w 214"/>
                <a:gd name="T39" fmla="*/ 2147483647 h 152"/>
                <a:gd name="T40" fmla="*/ 2147483647 w 214"/>
                <a:gd name="T41" fmla="*/ 2147483647 h 152"/>
                <a:gd name="T42" fmla="*/ 2147483647 w 214"/>
                <a:gd name="T43" fmla="*/ 2147483647 h 152"/>
                <a:gd name="T44" fmla="*/ 2147483647 w 214"/>
                <a:gd name="T45" fmla="*/ 2147483647 h 152"/>
                <a:gd name="T46" fmla="*/ 2147483647 w 214"/>
                <a:gd name="T47" fmla="*/ 2147483647 h 152"/>
                <a:gd name="T48" fmla="*/ 2147483647 w 214"/>
                <a:gd name="T49" fmla="*/ 2147483647 h 152"/>
                <a:gd name="T50" fmla="*/ 2147483647 w 214"/>
                <a:gd name="T51" fmla="*/ 2147483647 h 152"/>
                <a:gd name="T52" fmla="*/ 2147483647 w 214"/>
                <a:gd name="T53" fmla="*/ 2147483647 h 152"/>
                <a:gd name="T54" fmla="*/ 2147483647 w 214"/>
                <a:gd name="T55" fmla="*/ 2147483647 h 152"/>
                <a:gd name="T56" fmla="*/ 2147483647 w 214"/>
                <a:gd name="T57" fmla="*/ 2147483647 h 152"/>
                <a:gd name="T58" fmla="*/ 2147483647 w 214"/>
                <a:gd name="T59" fmla="*/ 2147483647 h 152"/>
                <a:gd name="T60" fmla="*/ 2147483647 w 214"/>
                <a:gd name="T61" fmla="*/ 2147483647 h 152"/>
                <a:gd name="T62" fmla="*/ 2147483647 w 214"/>
                <a:gd name="T63" fmla="*/ 2147483647 h 152"/>
                <a:gd name="T64" fmla="*/ 2147483647 w 214"/>
                <a:gd name="T65" fmla="*/ 2147483647 h 152"/>
                <a:gd name="T66" fmla="*/ 2147483647 w 214"/>
                <a:gd name="T67" fmla="*/ 2147483647 h 152"/>
                <a:gd name="T68" fmla="*/ 2147483647 w 214"/>
                <a:gd name="T69" fmla="*/ 2147483647 h 152"/>
                <a:gd name="T70" fmla="*/ 2147483647 w 214"/>
                <a:gd name="T71" fmla="*/ 2147483647 h 152"/>
                <a:gd name="T72" fmla="*/ 2147483647 w 214"/>
                <a:gd name="T73" fmla="*/ 2147483647 h 152"/>
                <a:gd name="T74" fmla="*/ 0 w 214"/>
                <a:gd name="T75" fmla="*/ 2147483647 h 152"/>
                <a:gd name="T76" fmla="*/ 2147483647 w 214"/>
                <a:gd name="T77" fmla="*/ 2147483647 h 152"/>
                <a:gd name="T78" fmla="*/ 2147483647 w 214"/>
                <a:gd name="T79" fmla="*/ 2147483647 h 152"/>
                <a:gd name="T80" fmla="*/ 2147483647 w 214"/>
                <a:gd name="T81" fmla="*/ 2147483647 h 152"/>
                <a:gd name="T82" fmla="*/ 2147483647 w 214"/>
                <a:gd name="T83" fmla="*/ 2147483647 h 152"/>
                <a:gd name="T84" fmla="*/ 2147483647 w 214"/>
                <a:gd name="T85" fmla="*/ 2147483647 h 152"/>
                <a:gd name="T86" fmla="*/ 2147483647 w 214"/>
                <a:gd name="T87" fmla="*/ 2147483647 h 152"/>
                <a:gd name="T88" fmla="*/ 2147483647 w 214"/>
                <a:gd name="T89" fmla="*/ 2147483647 h 152"/>
                <a:gd name="T90" fmla="*/ 2147483647 w 214"/>
                <a:gd name="T91" fmla="*/ 2147483647 h 152"/>
                <a:gd name="T92" fmla="*/ 2147483647 w 214"/>
                <a:gd name="T93" fmla="*/ 2147483647 h 152"/>
                <a:gd name="T94" fmla="*/ 2147483647 w 214"/>
                <a:gd name="T95" fmla="*/ 2147483647 h 152"/>
                <a:gd name="T96" fmla="*/ 2147483647 w 214"/>
                <a:gd name="T97" fmla="*/ 2147483647 h 152"/>
                <a:gd name="T98" fmla="*/ 2147483647 w 214"/>
                <a:gd name="T99" fmla="*/ 2147483647 h 152"/>
                <a:gd name="T100" fmla="*/ 2147483647 w 214"/>
                <a:gd name="T101" fmla="*/ 2147483647 h 152"/>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w 214"/>
                <a:gd name="T154" fmla="*/ 0 h 152"/>
                <a:gd name="T155" fmla="*/ 214 w 214"/>
                <a:gd name="T156" fmla="*/ 152 h 152"/>
              </a:gdLst>
              <a:ahLst/>
              <a:cxnLst>
                <a:cxn ang="T102">
                  <a:pos x="T0" y="T1"/>
                </a:cxn>
                <a:cxn ang="T103">
                  <a:pos x="T2" y="T3"/>
                </a:cxn>
                <a:cxn ang="T104">
                  <a:pos x="T4" y="T5"/>
                </a:cxn>
                <a:cxn ang="T105">
                  <a:pos x="T6" y="T7"/>
                </a:cxn>
                <a:cxn ang="T106">
                  <a:pos x="T8" y="T9"/>
                </a:cxn>
                <a:cxn ang="T107">
                  <a:pos x="T10" y="T11"/>
                </a:cxn>
                <a:cxn ang="T108">
                  <a:pos x="T12" y="T13"/>
                </a:cxn>
                <a:cxn ang="T109">
                  <a:pos x="T14" y="T15"/>
                </a:cxn>
                <a:cxn ang="T110">
                  <a:pos x="T16" y="T17"/>
                </a:cxn>
                <a:cxn ang="T111">
                  <a:pos x="T18" y="T19"/>
                </a:cxn>
                <a:cxn ang="T112">
                  <a:pos x="T20" y="T21"/>
                </a:cxn>
                <a:cxn ang="T113">
                  <a:pos x="T22" y="T23"/>
                </a:cxn>
                <a:cxn ang="T114">
                  <a:pos x="T24" y="T25"/>
                </a:cxn>
                <a:cxn ang="T115">
                  <a:pos x="T26" y="T27"/>
                </a:cxn>
                <a:cxn ang="T116">
                  <a:pos x="T28" y="T29"/>
                </a:cxn>
                <a:cxn ang="T117">
                  <a:pos x="T30" y="T31"/>
                </a:cxn>
                <a:cxn ang="T118">
                  <a:pos x="T32" y="T33"/>
                </a:cxn>
                <a:cxn ang="T119">
                  <a:pos x="T34" y="T35"/>
                </a:cxn>
                <a:cxn ang="T120">
                  <a:pos x="T36" y="T37"/>
                </a:cxn>
                <a:cxn ang="T121">
                  <a:pos x="T38" y="T39"/>
                </a:cxn>
                <a:cxn ang="T122">
                  <a:pos x="T40" y="T41"/>
                </a:cxn>
                <a:cxn ang="T123">
                  <a:pos x="T42" y="T43"/>
                </a:cxn>
                <a:cxn ang="T124">
                  <a:pos x="T44" y="T45"/>
                </a:cxn>
                <a:cxn ang="T125">
                  <a:pos x="T46" y="T47"/>
                </a:cxn>
                <a:cxn ang="T126">
                  <a:pos x="T48" y="T49"/>
                </a:cxn>
                <a:cxn ang="T127">
                  <a:pos x="T50" y="T51"/>
                </a:cxn>
                <a:cxn ang="T128">
                  <a:pos x="T52" y="T53"/>
                </a:cxn>
                <a:cxn ang="T129">
                  <a:pos x="T54" y="T55"/>
                </a:cxn>
                <a:cxn ang="T130">
                  <a:pos x="T56" y="T57"/>
                </a:cxn>
                <a:cxn ang="T131">
                  <a:pos x="T58" y="T59"/>
                </a:cxn>
                <a:cxn ang="T132">
                  <a:pos x="T60" y="T61"/>
                </a:cxn>
                <a:cxn ang="T133">
                  <a:pos x="T62" y="T63"/>
                </a:cxn>
                <a:cxn ang="T134">
                  <a:pos x="T64" y="T65"/>
                </a:cxn>
                <a:cxn ang="T135">
                  <a:pos x="T66" y="T67"/>
                </a:cxn>
                <a:cxn ang="T136">
                  <a:pos x="T68" y="T69"/>
                </a:cxn>
                <a:cxn ang="T137">
                  <a:pos x="T70" y="T71"/>
                </a:cxn>
                <a:cxn ang="T138">
                  <a:pos x="T72" y="T73"/>
                </a:cxn>
                <a:cxn ang="T139">
                  <a:pos x="T74" y="T75"/>
                </a:cxn>
                <a:cxn ang="T140">
                  <a:pos x="T76" y="T77"/>
                </a:cxn>
                <a:cxn ang="T141">
                  <a:pos x="T78" y="T79"/>
                </a:cxn>
                <a:cxn ang="T142">
                  <a:pos x="T80" y="T81"/>
                </a:cxn>
                <a:cxn ang="T143">
                  <a:pos x="T82" y="T83"/>
                </a:cxn>
                <a:cxn ang="T144">
                  <a:pos x="T84" y="T85"/>
                </a:cxn>
                <a:cxn ang="T145">
                  <a:pos x="T86" y="T87"/>
                </a:cxn>
                <a:cxn ang="T146">
                  <a:pos x="T88" y="T89"/>
                </a:cxn>
                <a:cxn ang="T147">
                  <a:pos x="T90" y="T91"/>
                </a:cxn>
                <a:cxn ang="T148">
                  <a:pos x="T92" y="T93"/>
                </a:cxn>
                <a:cxn ang="T149">
                  <a:pos x="T94" y="T95"/>
                </a:cxn>
                <a:cxn ang="T150">
                  <a:pos x="T96" y="T97"/>
                </a:cxn>
                <a:cxn ang="T151">
                  <a:pos x="T98" y="T99"/>
                </a:cxn>
                <a:cxn ang="T152">
                  <a:pos x="T100" y="T101"/>
                </a:cxn>
              </a:cxnLst>
              <a:rect l="T153" t="T154" r="T155" b="T156"/>
              <a:pathLst>
                <a:path w="214" h="152">
                  <a:moveTo>
                    <a:pt x="186" y="0"/>
                  </a:moveTo>
                  <a:lnTo>
                    <a:pt x="206" y="40"/>
                  </a:lnTo>
                  <a:lnTo>
                    <a:pt x="206" y="42"/>
                  </a:lnTo>
                  <a:lnTo>
                    <a:pt x="208" y="42"/>
                  </a:lnTo>
                  <a:lnTo>
                    <a:pt x="214" y="56"/>
                  </a:lnTo>
                  <a:lnTo>
                    <a:pt x="212" y="58"/>
                  </a:lnTo>
                  <a:lnTo>
                    <a:pt x="210" y="58"/>
                  </a:lnTo>
                  <a:lnTo>
                    <a:pt x="210" y="60"/>
                  </a:lnTo>
                  <a:lnTo>
                    <a:pt x="206" y="60"/>
                  </a:lnTo>
                  <a:lnTo>
                    <a:pt x="204" y="60"/>
                  </a:lnTo>
                  <a:lnTo>
                    <a:pt x="204" y="62"/>
                  </a:lnTo>
                  <a:lnTo>
                    <a:pt x="202" y="62"/>
                  </a:lnTo>
                  <a:lnTo>
                    <a:pt x="200" y="64"/>
                  </a:lnTo>
                  <a:lnTo>
                    <a:pt x="198" y="66"/>
                  </a:lnTo>
                  <a:lnTo>
                    <a:pt x="196" y="68"/>
                  </a:lnTo>
                  <a:lnTo>
                    <a:pt x="196" y="72"/>
                  </a:lnTo>
                  <a:lnTo>
                    <a:pt x="196" y="74"/>
                  </a:lnTo>
                  <a:lnTo>
                    <a:pt x="196" y="76"/>
                  </a:lnTo>
                  <a:lnTo>
                    <a:pt x="198" y="78"/>
                  </a:lnTo>
                  <a:lnTo>
                    <a:pt x="196" y="80"/>
                  </a:lnTo>
                  <a:lnTo>
                    <a:pt x="194" y="82"/>
                  </a:lnTo>
                  <a:lnTo>
                    <a:pt x="192" y="82"/>
                  </a:lnTo>
                  <a:lnTo>
                    <a:pt x="186" y="84"/>
                  </a:lnTo>
                  <a:lnTo>
                    <a:pt x="186" y="86"/>
                  </a:lnTo>
                  <a:lnTo>
                    <a:pt x="184" y="88"/>
                  </a:lnTo>
                  <a:lnTo>
                    <a:pt x="182" y="88"/>
                  </a:lnTo>
                  <a:lnTo>
                    <a:pt x="178" y="90"/>
                  </a:lnTo>
                  <a:lnTo>
                    <a:pt x="176" y="90"/>
                  </a:lnTo>
                  <a:lnTo>
                    <a:pt x="176" y="92"/>
                  </a:lnTo>
                  <a:lnTo>
                    <a:pt x="174" y="92"/>
                  </a:lnTo>
                  <a:lnTo>
                    <a:pt x="172" y="92"/>
                  </a:lnTo>
                  <a:lnTo>
                    <a:pt x="170" y="92"/>
                  </a:lnTo>
                  <a:lnTo>
                    <a:pt x="168" y="94"/>
                  </a:lnTo>
                  <a:lnTo>
                    <a:pt x="164" y="94"/>
                  </a:lnTo>
                  <a:lnTo>
                    <a:pt x="162" y="94"/>
                  </a:lnTo>
                  <a:lnTo>
                    <a:pt x="162" y="96"/>
                  </a:lnTo>
                  <a:lnTo>
                    <a:pt x="156" y="100"/>
                  </a:lnTo>
                  <a:lnTo>
                    <a:pt x="154" y="100"/>
                  </a:lnTo>
                  <a:lnTo>
                    <a:pt x="152" y="100"/>
                  </a:lnTo>
                  <a:lnTo>
                    <a:pt x="146" y="102"/>
                  </a:lnTo>
                  <a:lnTo>
                    <a:pt x="142" y="102"/>
                  </a:lnTo>
                  <a:lnTo>
                    <a:pt x="140" y="104"/>
                  </a:lnTo>
                  <a:lnTo>
                    <a:pt x="136" y="106"/>
                  </a:lnTo>
                  <a:lnTo>
                    <a:pt x="134" y="108"/>
                  </a:lnTo>
                  <a:lnTo>
                    <a:pt x="132" y="110"/>
                  </a:lnTo>
                  <a:lnTo>
                    <a:pt x="132" y="112"/>
                  </a:lnTo>
                  <a:lnTo>
                    <a:pt x="128" y="116"/>
                  </a:lnTo>
                  <a:lnTo>
                    <a:pt x="126" y="118"/>
                  </a:lnTo>
                  <a:lnTo>
                    <a:pt x="126" y="120"/>
                  </a:lnTo>
                  <a:lnTo>
                    <a:pt x="124" y="118"/>
                  </a:lnTo>
                  <a:lnTo>
                    <a:pt x="122" y="120"/>
                  </a:lnTo>
                  <a:lnTo>
                    <a:pt x="120" y="120"/>
                  </a:lnTo>
                  <a:lnTo>
                    <a:pt x="118" y="120"/>
                  </a:lnTo>
                  <a:lnTo>
                    <a:pt x="116" y="120"/>
                  </a:lnTo>
                  <a:lnTo>
                    <a:pt x="114" y="120"/>
                  </a:lnTo>
                  <a:lnTo>
                    <a:pt x="114" y="118"/>
                  </a:lnTo>
                  <a:lnTo>
                    <a:pt x="112" y="118"/>
                  </a:lnTo>
                  <a:lnTo>
                    <a:pt x="112" y="120"/>
                  </a:lnTo>
                  <a:lnTo>
                    <a:pt x="110" y="120"/>
                  </a:lnTo>
                  <a:lnTo>
                    <a:pt x="108" y="120"/>
                  </a:lnTo>
                  <a:lnTo>
                    <a:pt x="106" y="120"/>
                  </a:lnTo>
                  <a:lnTo>
                    <a:pt x="106" y="122"/>
                  </a:lnTo>
                  <a:lnTo>
                    <a:pt x="104" y="122"/>
                  </a:lnTo>
                  <a:lnTo>
                    <a:pt x="102" y="126"/>
                  </a:lnTo>
                  <a:lnTo>
                    <a:pt x="100" y="126"/>
                  </a:lnTo>
                  <a:lnTo>
                    <a:pt x="98" y="128"/>
                  </a:lnTo>
                  <a:lnTo>
                    <a:pt x="96" y="128"/>
                  </a:lnTo>
                  <a:lnTo>
                    <a:pt x="92" y="128"/>
                  </a:lnTo>
                  <a:lnTo>
                    <a:pt x="90" y="130"/>
                  </a:lnTo>
                  <a:lnTo>
                    <a:pt x="88" y="130"/>
                  </a:lnTo>
                  <a:lnTo>
                    <a:pt x="88" y="132"/>
                  </a:lnTo>
                  <a:lnTo>
                    <a:pt x="86" y="132"/>
                  </a:lnTo>
                  <a:lnTo>
                    <a:pt x="84" y="132"/>
                  </a:lnTo>
                  <a:lnTo>
                    <a:pt x="80" y="132"/>
                  </a:lnTo>
                  <a:lnTo>
                    <a:pt x="78" y="132"/>
                  </a:lnTo>
                  <a:lnTo>
                    <a:pt x="76" y="132"/>
                  </a:lnTo>
                  <a:lnTo>
                    <a:pt x="74" y="132"/>
                  </a:lnTo>
                  <a:lnTo>
                    <a:pt x="72" y="132"/>
                  </a:lnTo>
                  <a:lnTo>
                    <a:pt x="70" y="132"/>
                  </a:lnTo>
                  <a:lnTo>
                    <a:pt x="68" y="134"/>
                  </a:lnTo>
                  <a:lnTo>
                    <a:pt x="64" y="134"/>
                  </a:lnTo>
                  <a:lnTo>
                    <a:pt x="62" y="136"/>
                  </a:lnTo>
                  <a:lnTo>
                    <a:pt x="62" y="138"/>
                  </a:lnTo>
                  <a:lnTo>
                    <a:pt x="60" y="140"/>
                  </a:lnTo>
                  <a:lnTo>
                    <a:pt x="60" y="142"/>
                  </a:lnTo>
                  <a:lnTo>
                    <a:pt x="58" y="142"/>
                  </a:lnTo>
                  <a:lnTo>
                    <a:pt x="56" y="142"/>
                  </a:lnTo>
                  <a:lnTo>
                    <a:pt x="54" y="142"/>
                  </a:lnTo>
                  <a:lnTo>
                    <a:pt x="54" y="144"/>
                  </a:lnTo>
                  <a:lnTo>
                    <a:pt x="52" y="146"/>
                  </a:lnTo>
                  <a:lnTo>
                    <a:pt x="52" y="148"/>
                  </a:lnTo>
                  <a:lnTo>
                    <a:pt x="50" y="148"/>
                  </a:lnTo>
                  <a:lnTo>
                    <a:pt x="52" y="148"/>
                  </a:lnTo>
                  <a:lnTo>
                    <a:pt x="52" y="146"/>
                  </a:lnTo>
                  <a:lnTo>
                    <a:pt x="50" y="146"/>
                  </a:lnTo>
                  <a:lnTo>
                    <a:pt x="50" y="148"/>
                  </a:lnTo>
                  <a:lnTo>
                    <a:pt x="48" y="148"/>
                  </a:lnTo>
                  <a:lnTo>
                    <a:pt x="50" y="148"/>
                  </a:lnTo>
                  <a:lnTo>
                    <a:pt x="50" y="150"/>
                  </a:lnTo>
                  <a:lnTo>
                    <a:pt x="48" y="150"/>
                  </a:lnTo>
                  <a:lnTo>
                    <a:pt x="48" y="148"/>
                  </a:lnTo>
                  <a:lnTo>
                    <a:pt x="46" y="148"/>
                  </a:lnTo>
                  <a:lnTo>
                    <a:pt x="46" y="150"/>
                  </a:lnTo>
                  <a:lnTo>
                    <a:pt x="46" y="148"/>
                  </a:lnTo>
                  <a:lnTo>
                    <a:pt x="44" y="148"/>
                  </a:lnTo>
                  <a:lnTo>
                    <a:pt x="42" y="148"/>
                  </a:lnTo>
                  <a:lnTo>
                    <a:pt x="40" y="150"/>
                  </a:lnTo>
                  <a:lnTo>
                    <a:pt x="38" y="150"/>
                  </a:lnTo>
                  <a:lnTo>
                    <a:pt x="36" y="152"/>
                  </a:lnTo>
                  <a:lnTo>
                    <a:pt x="34" y="152"/>
                  </a:lnTo>
                  <a:lnTo>
                    <a:pt x="28" y="152"/>
                  </a:lnTo>
                  <a:lnTo>
                    <a:pt x="26" y="150"/>
                  </a:lnTo>
                  <a:lnTo>
                    <a:pt x="24" y="148"/>
                  </a:lnTo>
                  <a:lnTo>
                    <a:pt x="22" y="148"/>
                  </a:lnTo>
                  <a:lnTo>
                    <a:pt x="22" y="150"/>
                  </a:lnTo>
                  <a:lnTo>
                    <a:pt x="20" y="150"/>
                  </a:lnTo>
                  <a:lnTo>
                    <a:pt x="20" y="148"/>
                  </a:lnTo>
                  <a:lnTo>
                    <a:pt x="20" y="146"/>
                  </a:lnTo>
                  <a:lnTo>
                    <a:pt x="18" y="144"/>
                  </a:lnTo>
                  <a:lnTo>
                    <a:pt x="18" y="142"/>
                  </a:lnTo>
                  <a:lnTo>
                    <a:pt x="16" y="138"/>
                  </a:lnTo>
                  <a:lnTo>
                    <a:pt x="14" y="138"/>
                  </a:lnTo>
                  <a:lnTo>
                    <a:pt x="14" y="136"/>
                  </a:lnTo>
                  <a:lnTo>
                    <a:pt x="14" y="134"/>
                  </a:lnTo>
                  <a:lnTo>
                    <a:pt x="16" y="130"/>
                  </a:lnTo>
                  <a:lnTo>
                    <a:pt x="16" y="128"/>
                  </a:lnTo>
                  <a:lnTo>
                    <a:pt x="16" y="126"/>
                  </a:lnTo>
                  <a:lnTo>
                    <a:pt x="16" y="124"/>
                  </a:lnTo>
                  <a:lnTo>
                    <a:pt x="14" y="122"/>
                  </a:lnTo>
                  <a:lnTo>
                    <a:pt x="14" y="120"/>
                  </a:lnTo>
                  <a:lnTo>
                    <a:pt x="12" y="120"/>
                  </a:lnTo>
                  <a:lnTo>
                    <a:pt x="10" y="120"/>
                  </a:lnTo>
                  <a:lnTo>
                    <a:pt x="10" y="118"/>
                  </a:lnTo>
                  <a:lnTo>
                    <a:pt x="10" y="116"/>
                  </a:lnTo>
                  <a:lnTo>
                    <a:pt x="10" y="112"/>
                  </a:lnTo>
                  <a:lnTo>
                    <a:pt x="8" y="110"/>
                  </a:lnTo>
                  <a:lnTo>
                    <a:pt x="8" y="108"/>
                  </a:lnTo>
                  <a:lnTo>
                    <a:pt x="8" y="106"/>
                  </a:lnTo>
                  <a:lnTo>
                    <a:pt x="8" y="104"/>
                  </a:lnTo>
                  <a:lnTo>
                    <a:pt x="8" y="102"/>
                  </a:lnTo>
                  <a:lnTo>
                    <a:pt x="6" y="100"/>
                  </a:lnTo>
                  <a:lnTo>
                    <a:pt x="6" y="98"/>
                  </a:lnTo>
                  <a:lnTo>
                    <a:pt x="6" y="96"/>
                  </a:lnTo>
                  <a:lnTo>
                    <a:pt x="4" y="92"/>
                  </a:lnTo>
                  <a:lnTo>
                    <a:pt x="2" y="92"/>
                  </a:lnTo>
                  <a:lnTo>
                    <a:pt x="2" y="90"/>
                  </a:lnTo>
                  <a:lnTo>
                    <a:pt x="0" y="90"/>
                  </a:lnTo>
                  <a:lnTo>
                    <a:pt x="0" y="88"/>
                  </a:lnTo>
                  <a:lnTo>
                    <a:pt x="2" y="88"/>
                  </a:lnTo>
                  <a:lnTo>
                    <a:pt x="2" y="90"/>
                  </a:lnTo>
                  <a:lnTo>
                    <a:pt x="4" y="90"/>
                  </a:lnTo>
                  <a:lnTo>
                    <a:pt x="4" y="88"/>
                  </a:lnTo>
                  <a:lnTo>
                    <a:pt x="2" y="86"/>
                  </a:lnTo>
                  <a:lnTo>
                    <a:pt x="2" y="84"/>
                  </a:lnTo>
                  <a:lnTo>
                    <a:pt x="2" y="82"/>
                  </a:lnTo>
                  <a:lnTo>
                    <a:pt x="0" y="82"/>
                  </a:lnTo>
                  <a:lnTo>
                    <a:pt x="0" y="80"/>
                  </a:lnTo>
                  <a:lnTo>
                    <a:pt x="0" y="78"/>
                  </a:lnTo>
                  <a:lnTo>
                    <a:pt x="2" y="76"/>
                  </a:lnTo>
                  <a:lnTo>
                    <a:pt x="2" y="74"/>
                  </a:lnTo>
                  <a:lnTo>
                    <a:pt x="2" y="72"/>
                  </a:lnTo>
                  <a:lnTo>
                    <a:pt x="2" y="70"/>
                  </a:lnTo>
                  <a:lnTo>
                    <a:pt x="2" y="66"/>
                  </a:lnTo>
                  <a:lnTo>
                    <a:pt x="2" y="64"/>
                  </a:lnTo>
                  <a:lnTo>
                    <a:pt x="4" y="62"/>
                  </a:lnTo>
                  <a:lnTo>
                    <a:pt x="6" y="60"/>
                  </a:lnTo>
                  <a:lnTo>
                    <a:pt x="8" y="58"/>
                  </a:lnTo>
                  <a:lnTo>
                    <a:pt x="8" y="56"/>
                  </a:lnTo>
                  <a:lnTo>
                    <a:pt x="10" y="56"/>
                  </a:lnTo>
                  <a:lnTo>
                    <a:pt x="8" y="52"/>
                  </a:lnTo>
                  <a:lnTo>
                    <a:pt x="8" y="50"/>
                  </a:lnTo>
                  <a:lnTo>
                    <a:pt x="8" y="46"/>
                  </a:lnTo>
                  <a:lnTo>
                    <a:pt x="8" y="40"/>
                  </a:lnTo>
                  <a:lnTo>
                    <a:pt x="10" y="38"/>
                  </a:lnTo>
                  <a:lnTo>
                    <a:pt x="10" y="36"/>
                  </a:lnTo>
                  <a:lnTo>
                    <a:pt x="12" y="36"/>
                  </a:lnTo>
                  <a:lnTo>
                    <a:pt x="14" y="36"/>
                  </a:lnTo>
                  <a:lnTo>
                    <a:pt x="16" y="36"/>
                  </a:lnTo>
                  <a:lnTo>
                    <a:pt x="18" y="36"/>
                  </a:lnTo>
                  <a:lnTo>
                    <a:pt x="18" y="38"/>
                  </a:lnTo>
                  <a:lnTo>
                    <a:pt x="20" y="40"/>
                  </a:lnTo>
                  <a:lnTo>
                    <a:pt x="24" y="40"/>
                  </a:lnTo>
                  <a:lnTo>
                    <a:pt x="26" y="40"/>
                  </a:lnTo>
                  <a:lnTo>
                    <a:pt x="28" y="42"/>
                  </a:lnTo>
                  <a:lnTo>
                    <a:pt x="30" y="42"/>
                  </a:lnTo>
                  <a:lnTo>
                    <a:pt x="32" y="42"/>
                  </a:lnTo>
                  <a:lnTo>
                    <a:pt x="48" y="42"/>
                  </a:lnTo>
                  <a:lnTo>
                    <a:pt x="50" y="44"/>
                  </a:lnTo>
                  <a:lnTo>
                    <a:pt x="68" y="44"/>
                  </a:lnTo>
                  <a:lnTo>
                    <a:pt x="72" y="44"/>
                  </a:lnTo>
                  <a:lnTo>
                    <a:pt x="74" y="44"/>
                  </a:lnTo>
                  <a:lnTo>
                    <a:pt x="88" y="58"/>
                  </a:lnTo>
                  <a:lnTo>
                    <a:pt x="90" y="58"/>
                  </a:lnTo>
                  <a:lnTo>
                    <a:pt x="92" y="46"/>
                  </a:lnTo>
                  <a:lnTo>
                    <a:pt x="94" y="42"/>
                  </a:lnTo>
                  <a:lnTo>
                    <a:pt x="108" y="24"/>
                  </a:lnTo>
                  <a:lnTo>
                    <a:pt x="126" y="16"/>
                  </a:lnTo>
                  <a:lnTo>
                    <a:pt x="156" y="14"/>
                  </a:lnTo>
                  <a:lnTo>
                    <a:pt x="186" y="0"/>
                  </a:lnTo>
                  <a:close/>
                </a:path>
              </a:pathLst>
            </a:custGeom>
            <a:solidFill>
              <a:srgbClr val="FC6800"/>
            </a:solidFill>
            <a:ln w="3175">
              <a:solidFill>
                <a:schemeClr val="bg1"/>
              </a:solidFill>
              <a:prstDash val="sysDot"/>
              <a:round/>
              <a:headEnd/>
              <a:tailEnd/>
            </a:ln>
          </p:spPr>
          <p:txBody>
            <a:bodyPr/>
            <a:lstStyle/>
            <a:p>
              <a:pPr fontAlgn="base">
                <a:spcBef>
                  <a:spcPct val="0"/>
                </a:spcBef>
                <a:spcAft>
                  <a:spcPct val="0"/>
                </a:spcAft>
              </a:pPr>
              <a:endParaRPr lang="de-DE" sz="2400">
                <a:solidFill>
                  <a:srgbClr val="000000"/>
                </a:solidFill>
                <a:cs typeface="Arial" charset="0"/>
              </a:endParaRPr>
            </a:p>
          </p:txBody>
        </p:sp>
        <p:sp>
          <p:nvSpPr>
            <p:cNvPr id="14990" name="Freeform 3273"/>
            <p:cNvSpPr>
              <a:spLocks/>
            </p:cNvSpPr>
            <p:nvPr/>
          </p:nvSpPr>
          <p:spPr bwMode="auto">
            <a:xfrm>
              <a:off x="4915141" y="2508206"/>
              <a:ext cx="2619" cy="3929"/>
            </a:xfrm>
            <a:custGeom>
              <a:avLst/>
              <a:gdLst>
                <a:gd name="T0" fmla="*/ 0 w 2"/>
                <a:gd name="T1" fmla="*/ 2147483647 h 4"/>
                <a:gd name="T2" fmla="*/ 0 w 2"/>
                <a:gd name="T3" fmla="*/ 2147483647 h 4"/>
                <a:gd name="T4" fmla="*/ 0 w 2"/>
                <a:gd name="T5" fmla="*/ 0 h 4"/>
                <a:gd name="T6" fmla="*/ 2147483647 w 2"/>
                <a:gd name="T7" fmla="*/ 0 h 4"/>
                <a:gd name="T8" fmla="*/ 2147483647 w 2"/>
                <a:gd name="T9" fmla="*/ 2147483647 h 4"/>
                <a:gd name="T10" fmla="*/ 2147483647 w 2"/>
                <a:gd name="T11" fmla="*/ 2147483647 h 4"/>
                <a:gd name="T12" fmla="*/ 0 w 2"/>
                <a:gd name="T13" fmla="*/ 2147483647 h 4"/>
                <a:gd name="T14" fmla="*/ 0 60000 65536"/>
                <a:gd name="T15" fmla="*/ 0 60000 65536"/>
                <a:gd name="T16" fmla="*/ 0 60000 65536"/>
                <a:gd name="T17" fmla="*/ 0 60000 65536"/>
                <a:gd name="T18" fmla="*/ 0 60000 65536"/>
                <a:gd name="T19" fmla="*/ 0 60000 65536"/>
                <a:gd name="T20" fmla="*/ 0 60000 65536"/>
                <a:gd name="T21" fmla="*/ 0 w 2"/>
                <a:gd name="T22" fmla="*/ 0 h 4"/>
                <a:gd name="T23" fmla="*/ 2 w 2"/>
                <a:gd name="T24" fmla="*/ 4 h 4"/>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2" h="4">
                  <a:moveTo>
                    <a:pt x="0" y="4"/>
                  </a:moveTo>
                  <a:lnTo>
                    <a:pt x="0" y="2"/>
                  </a:lnTo>
                  <a:lnTo>
                    <a:pt x="0" y="0"/>
                  </a:lnTo>
                  <a:lnTo>
                    <a:pt x="2" y="0"/>
                  </a:lnTo>
                  <a:lnTo>
                    <a:pt x="2" y="2"/>
                  </a:lnTo>
                  <a:lnTo>
                    <a:pt x="2" y="4"/>
                  </a:lnTo>
                  <a:lnTo>
                    <a:pt x="0" y="4"/>
                  </a:lnTo>
                  <a:close/>
                </a:path>
              </a:pathLst>
            </a:custGeom>
            <a:noFill/>
            <a:ln w="3175">
              <a:solidFill>
                <a:schemeClr val="bg1"/>
              </a:solidFill>
              <a:prstDash val="sysDot"/>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lang="de-DE" sz="2400">
                <a:solidFill>
                  <a:srgbClr val="000000"/>
                </a:solidFill>
                <a:cs typeface="Arial" charset="0"/>
              </a:endParaRPr>
            </a:p>
          </p:txBody>
        </p:sp>
        <p:sp>
          <p:nvSpPr>
            <p:cNvPr id="14991" name="Freeform 3274"/>
            <p:cNvSpPr>
              <a:spLocks/>
            </p:cNvSpPr>
            <p:nvPr/>
          </p:nvSpPr>
          <p:spPr bwMode="auto">
            <a:xfrm>
              <a:off x="5123333" y="2564510"/>
              <a:ext cx="22260" cy="7856"/>
            </a:xfrm>
            <a:custGeom>
              <a:avLst/>
              <a:gdLst>
                <a:gd name="T0" fmla="*/ 2147483647 w 24"/>
                <a:gd name="T1" fmla="*/ 2147483647 h 10"/>
                <a:gd name="T2" fmla="*/ 2147483647 w 24"/>
                <a:gd name="T3" fmla="*/ 2147483647 h 10"/>
                <a:gd name="T4" fmla="*/ 2147483647 w 24"/>
                <a:gd name="T5" fmla="*/ 2147483647 h 10"/>
                <a:gd name="T6" fmla="*/ 2147483647 w 24"/>
                <a:gd name="T7" fmla="*/ 2147483647 h 10"/>
                <a:gd name="T8" fmla="*/ 2147483647 w 24"/>
                <a:gd name="T9" fmla="*/ 2147483647 h 10"/>
                <a:gd name="T10" fmla="*/ 2147483647 w 24"/>
                <a:gd name="T11" fmla="*/ 2147483647 h 10"/>
                <a:gd name="T12" fmla="*/ 2147483647 w 24"/>
                <a:gd name="T13" fmla="*/ 2147483647 h 10"/>
                <a:gd name="T14" fmla="*/ 2147483647 w 24"/>
                <a:gd name="T15" fmla="*/ 2147483647 h 10"/>
                <a:gd name="T16" fmla="*/ 2147483647 w 24"/>
                <a:gd name="T17" fmla="*/ 2147483647 h 10"/>
                <a:gd name="T18" fmla="*/ 2147483647 w 24"/>
                <a:gd name="T19" fmla="*/ 2147483647 h 10"/>
                <a:gd name="T20" fmla="*/ 2147483647 w 24"/>
                <a:gd name="T21" fmla="*/ 2147483647 h 10"/>
                <a:gd name="T22" fmla="*/ 2147483647 w 24"/>
                <a:gd name="T23" fmla="*/ 2147483647 h 10"/>
                <a:gd name="T24" fmla="*/ 0 w 24"/>
                <a:gd name="T25" fmla="*/ 2147483647 h 10"/>
                <a:gd name="T26" fmla="*/ 0 w 24"/>
                <a:gd name="T27" fmla="*/ 2147483647 h 10"/>
                <a:gd name="T28" fmla="*/ 2147483647 w 24"/>
                <a:gd name="T29" fmla="*/ 2147483647 h 10"/>
                <a:gd name="T30" fmla="*/ 0 w 24"/>
                <a:gd name="T31" fmla="*/ 2147483647 h 10"/>
                <a:gd name="T32" fmla="*/ 2147483647 w 24"/>
                <a:gd name="T33" fmla="*/ 2147483647 h 10"/>
                <a:gd name="T34" fmla="*/ 2147483647 w 24"/>
                <a:gd name="T35" fmla="*/ 0 h 10"/>
                <a:gd name="T36" fmla="*/ 2147483647 w 24"/>
                <a:gd name="T37" fmla="*/ 0 h 10"/>
                <a:gd name="T38" fmla="*/ 2147483647 w 24"/>
                <a:gd name="T39" fmla="*/ 2147483647 h 10"/>
                <a:gd name="T40" fmla="*/ 2147483647 w 24"/>
                <a:gd name="T41" fmla="*/ 2147483647 h 10"/>
                <a:gd name="T42" fmla="*/ 2147483647 w 24"/>
                <a:gd name="T43" fmla="*/ 2147483647 h 10"/>
                <a:gd name="T44" fmla="*/ 2147483647 w 24"/>
                <a:gd name="T45" fmla="*/ 0 h 10"/>
                <a:gd name="T46" fmla="*/ 2147483647 w 24"/>
                <a:gd name="T47" fmla="*/ 0 h 10"/>
                <a:gd name="T48" fmla="*/ 2147483647 w 24"/>
                <a:gd name="T49" fmla="*/ 2147483647 h 10"/>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24"/>
                <a:gd name="T76" fmla="*/ 0 h 10"/>
                <a:gd name="T77" fmla="*/ 24 w 24"/>
                <a:gd name="T78" fmla="*/ 10 h 10"/>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24" h="10">
                  <a:moveTo>
                    <a:pt x="18" y="2"/>
                  </a:moveTo>
                  <a:lnTo>
                    <a:pt x="20" y="2"/>
                  </a:lnTo>
                  <a:lnTo>
                    <a:pt x="24" y="4"/>
                  </a:lnTo>
                  <a:lnTo>
                    <a:pt x="22" y="6"/>
                  </a:lnTo>
                  <a:lnTo>
                    <a:pt x="18" y="8"/>
                  </a:lnTo>
                  <a:lnTo>
                    <a:pt x="16" y="8"/>
                  </a:lnTo>
                  <a:lnTo>
                    <a:pt x="14" y="8"/>
                  </a:lnTo>
                  <a:lnTo>
                    <a:pt x="10" y="10"/>
                  </a:lnTo>
                  <a:lnTo>
                    <a:pt x="8" y="10"/>
                  </a:lnTo>
                  <a:lnTo>
                    <a:pt x="6" y="10"/>
                  </a:lnTo>
                  <a:lnTo>
                    <a:pt x="6" y="8"/>
                  </a:lnTo>
                  <a:lnTo>
                    <a:pt x="4" y="8"/>
                  </a:lnTo>
                  <a:lnTo>
                    <a:pt x="0" y="6"/>
                  </a:lnTo>
                  <a:lnTo>
                    <a:pt x="0" y="4"/>
                  </a:lnTo>
                  <a:lnTo>
                    <a:pt x="2" y="2"/>
                  </a:lnTo>
                  <a:lnTo>
                    <a:pt x="0" y="2"/>
                  </a:lnTo>
                  <a:lnTo>
                    <a:pt x="2" y="2"/>
                  </a:lnTo>
                  <a:lnTo>
                    <a:pt x="2" y="0"/>
                  </a:lnTo>
                  <a:lnTo>
                    <a:pt x="6" y="0"/>
                  </a:lnTo>
                  <a:lnTo>
                    <a:pt x="8" y="2"/>
                  </a:lnTo>
                  <a:lnTo>
                    <a:pt x="10" y="2"/>
                  </a:lnTo>
                  <a:lnTo>
                    <a:pt x="14" y="2"/>
                  </a:lnTo>
                  <a:lnTo>
                    <a:pt x="16" y="0"/>
                  </a:lnTo>
                  <a:lnTo>
                    <a:pt x="18" y="0"/>
                  </a:lnTo>
                  <a:lnTo>
                    <a:pt x="18" y="2"/>
                  </a:lnTo>
                  <a:close/>
                </a:path>
              </a:pathLst>
            </a:custGeom>
            <a:noFill/>
            <a:ln w="3175">
              <a:solidFill>
                <a:schemeClr val="bg1"/>
              </a:solidFill>
              <a:prstDash val="sysDot"/>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lang="de-DE" sz="2400">
                <a:solidFill>
                  <a:srgbClr val="000000"/>
                </a:solidFill>
                <a:cs typeface="Arial" charset="0"/>
              </a:endParaRPr>
            </a:p>
          </p:txBody>
        </p:sp>
        <p:sp>
          <p:nvSpPr>
            <p:cNvPr id="14992" name="Rectangle 3275"/>
            <p:cNvSpPr>
              <a:spLocks noChangeArrowheads="1"/>
            </p:cNvSpPr>
            <p:nvPr/>
          </p:nvSpPr>
          <p:spPr bwMode="auto">
            <a:xfrm>
              <a:off x="4933472" y="2564510"/>
              <a:ext cx="2619" cy="0"/>
            </a:xfrm>
            <a:prstGeom prst="rect">
              <a:avLst/>
            </a:prstGeom>
            <a:noFill/>
            <a:ln w="3175">
              <a:solidFill>
                <a:schemeClr val="bg1"/>
              </a:solidFill>
              <a:prstDash val="sysDot"/>
              <a:miter lim="800000"/>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lang="de-DE" sz="2400">
                <a:solidFill>
                  <a:srgbClr val="000000"/>
                </a:solidFill>
                <a:cs typeface="Arial" charset="0"/>
              </a:endParaRPr>
            </a:p>
          </p:txBody>
        </p:sp>
        <p:sp>
          <p:nvSpPr>
            <p:cNvPr id="14994" name="Freeform 3277"/>
            <p:cNvSpPr>
              <a:spLocks/>
            </p:cNvSpPr>
            <p:nvPr/>
          </p:nvSpPr>
          <p:spPr bwMode="auto">
            <a:xfrm>
              <a:off x="5153449" y="2296085"/>
              <a:ext cx="6547" cy="14404"/>
            </a:xfrm>
            <a:custGeom>
              <a:avLst/>
              <a:gdLst>
                <a:gd name="T0" fmla="*/ 2147483647 w 8"/>
                <a:gd name="T1" fmla="*/ 2147483647 h 18"/>
                <a:gd name="T2" fmla="*/ 2147483647 w 8"/>
                <a:gd name="T3" fmla="*/ 2147483647 h 18"/>
                <a:gd name="T4" fmla="*/ 2147483647 w 8"/>
                <a:gd name="T5" fmla="*/ 2147483647 h 18"/>
                <a:gd name="T6" fmla="*/ 2147483647 w 8"/>
                <a:gd name="T7" fmla="*/ 2147483647 h 18"/>
                <a:gd name="T8" fmla="*/ 2147483647 w 8"/>
                <a:gd name="T9" fmla="*/ 2147483647 h 18"/>
                <a:gd name="T10" fmla="*/ 2147483647 w 8"/>
                <a:gd name="T11" fmla="*/ 2147483647 h 18"/>
                <a:gd name="T12" fmla="*/ 2147483647 w 8"/>
                <a:gd name="T13" fmla="*/ 2147483647 h 18"/>
                <a:gd name="T14" fmla="*/ 0 w 8"/>
                <a:gd name="T15" fmla="*/ 2147483647 h 18"/>
                <a:gd name="T16" fmla="*/ 2147483647 w 8"/>
                <a:gd name="T17" fmla="*/ 2147483647 h 18"/>
                <a:gd name="T18" fmla="*/ 2147483647 w 8"/>
                <a:gd name="T19" fmla="*/ 2147483647 h 18"/>
                <a:gd name="T20" fmla="*/ 2147483647 w 8"/>
                <a:gd name="T21" fmla="*/ 2147483647 h 18"/>
                <a:gd name="T22" fmla="*/ 2147483647 w 8"/>
                <a:gd name="T23" fmla="*/ 2147483647 h 18"/>
                <a:gd name="T24" fmla="*/ 2147483647 w 8"/>
                <a:gd name="T25" fmla="*/ 2147483647 h 18"/>
                <a:gd name="T26" fmla="*/ 2147483647 w 8"/>
                <a:gd name="T27" fmla="*/ 2147483647 h 18"/>
                <a:gd name="T28" fmla="*/ 2147483647 w 8"/>
                <a:gd name="T29" fmla="*/ 2147483647 h 18"/>
                <a:gd name="T30" fmla="*/ 2147483647 w 8"/>
                <a:gd name="T31" fmla="*/ 2147483647 h 18"/>
                <a:gd name="T32" fmla="*/ 2147483647 w 8"/>
                <a:gd name="T33" fmla="*/ 2147483647 h 18"/>
                <a:gd name="T34" fmla="*/ 2147483647 w 8"/>
                <a:gd name="T35" fmla="*/ 2147483647 h 18"/>
                <a:gd name="T36" fmla="*/ 2147483647 w 8"/>
                <a:gd name="T37" fmla="*/ 0 h 18"/>
                <a:gd name="T38" fmla="*/ 2147483647 w 8"/>
                <a:gd name="T39" fmla="*/ 2147483647 h 18"/>
                <a:gd name="T40" fmla="*/ 2147483647 w 8"/>
                <a:gd name="T41" fmla="*/ 2147483647 h 18"/>
                <a:gd name="T42" fmla="*/ 2147483647 w 8"/>
                <a:gd name="T43" fmla="*/ 2147483647 h 18"/>
                <a:gd name="T44" fmla="*/ 2147483647 w 8"/>
                <a:gd name="T45" fmla="*/ 2147483647 h 18"/>
                <a:gd name="T46" fmla="*/ 2147483647 w 8"/>
                <a:gd name="T47" fmla="*/ 2147483647 h 18"/>
                <a:gd name="T48" fmla="*/ 2147483647 w 8"/>
                <a:gd name="T49" fmla="*/ 2147483647 h 18"/>
                <a:gd name="T50" fmla="*/ 2147483647 w 8"/>
                <a:gd name="T51" fmla="*/ 2147483647 h 18"/>
                <a:gd name="T52" fmla="*/ 2147483647 w 8"/>
                <a:gd name="T53" fmla="*/ 2147483647 h 18"/>
                <a:gd name="T54" fmla="*/ 2147483647 w 8"/>
                <a:gd name="T55" fmla="*/ 2147483647 h 18"/>
                <a:gd name="T56" fmla="*/ 2147483647 w 8"/>
                <a:gd name="T57" fmla="*/ 2147483647 h 18"/>
                <a:gd name="T58" fmla="*/ 2147483647 w 8"/>
                <a:gd name="T59" fmla="*/ 2147483647 h 18"/>
                <a:gd name="T60" fmla="*/ 2147483647 w 8"/>
                <a:gd name="T61" fmla="*/ 2147483647 h 18"/>
                <a:gd name="T62" fmla="*/ 2147483647 w 8"/>
                <a:gd name="T63" fmla="*/ 2147483647 h 18"/>
                <a:gd name="T64" fmla="*/ 2147483647 w 8"/>
                <a:gd name="T65" fmla="*/ 2147483647 h 18"/>
                <a:gd name="T66" fmla="*/ 2147483647 w 8"/>
                <a:gd name="T67" fmla="*/ 2147483647 h 18"/>
                <a:gd name="T68" fmla="*/ 2147483647 w 8"/>
                <a:gd name="T69" fmla="*/ 2147483647 h 18"/>
                <a:gd name="T70" fmla="*/ 2147483647 w 8"/>
                <a:gd name="T71" fmla="*/ 2147483647 h 18"/>
                <a:gd name="T72" fmla="*/ 2147483647 w 8"/>
                <a:gd name="T73" fmla="*/ 2147483647 h 18"/>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8"/>
                <a:gd name="T112" fmla="*/ 0 h 18"/>
                <a:gd name="T113" fmla="*/ 8 w 8"/>
                <a:gd name="T114" fmla="*/ 18 h 18"/>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8" h="18">
                  <a:moveTo>
                    <a:pt x="4" y="18"/>
                  </a:moveTo>
                  <a:lnTo>
                    <a:pt x="2" y="16"/>
                  </a:lnTo>
                  <a:lnTo>
                    <a:pt x="2" y="14"/>
                  </a:lnTo>
                  <a:lnTo>
                    <a:pt x="2" y="12"/>
                  </a:lnTo>
                  <a:lnTo>
                    <a:pt x="2" y="10"/>
                  </a:lnTo>
                  <a:lnTo>
                    <a:pt x="2" y="8"/>
                  </a:lnTo>
                  <a:lnTo>
                    <a:pt x="2" y="6"/>
                  </a:lnTo>
                  <a:lnTo>
                    <a:pt x="0" y="6"/>
                  </a:lnTo>
                  <a:lnTo>
                    <a:pt x="2" y="4"/>
                  </a:lnTo>
                  <a:lnTo>
                    <a:pt x="2" y="6"/>
                  </a:lnTo>
                  <a:lnTo>
                    <a:pt x="4" y="6"/>
                  </a:lnTo>
                  <a:lnTo>
                    <a:pt x="6" y="4"/>
                  </a:lnTo>
                  <a:lnTo>
                    <a:pt x="6" y="6"/>
                  </a:lnTo>
                  <a:lnTo>
                    <a:pt x="6" y="4"/>
                  </a:lnTo>
                  <a:lnTo>
                    <a:pt x="4" y="4"/>
                  </a:lnTo>
                  <a:lnTo>
                    <a:pt x="4" y="6"/>
                  </a:lnTo>
                  <a:lnTo>
                    <a:pt x="4" y="4"/>
                  </a:lnTo>
                  <a:lnTo>
                    <a:pt x="4" y="2"/>
                  </a:lnTo>
                  <a:lnTo>
                    <a:pt x="4" y="0"/>
                  </a:lnTo>
                  <a:lnTo>
                    <a:pt x="6" y="2"/>
                  </a:lnTo>
                  <a:lnTo>
                    <a:pt x="8" y="2"/>
                  </a:lnTo>
                  <a:lnTo>
                    <a:pt x="6" y="4"/>
                  </a:lnTo>
                  <a:lnTo>
                    <a:pt x="8" y="4"/>
                  </a:lnTo>
                  <a:lnTo>
                    <a:pt x="8" y="6"/>
                  </a:lnTo>
                  <a:lnTo>
                    <a:pt x="6" y="6"/>
                  </a:lnTo>
                  <a:lnTo>
                    <a:pt x="4" y="6"/>
                  </a:lnTo>
                  <a:lnTo>
                    <a:pt x="6" y="6"/>
                  </a:lnTo>
                  <a:lnTo>
                    <a:pt x="8" y="6"/>
                  </a:lnTo>
                  <a:lnTo>
                    <a:pt x="8" y="8"/>
                  </a:lnTo>
                  <a:lnTo>
                    <a:pt x="8" y="10"/>
                  </a:lnTo>
                  <a:lnTo>
                    <a:pt x="6" y="10"/>
                  </a:lnTo>
                  <a:lnTo>
                    <a:pt x="6" y="12"/>
                  </a:lnTo>
                  <a:lnTo>
                    <a:pt x="6" y="14"/>
                  </a:lnTo>
                  <a:lnTo>
                    <a:pt x="4" y="14"/>
                  </a:lnTo>
                  <a:lnTo>
                    <a:pt x="4" y="16"/>
                  </a:lnTo>
                  <a:lnTo>
                    <a:pt x="4" y="18"/>
                  </a:lnTo>
                  <a:close/>
                </a:path>
              </a:pathLst>
            </a:custGeom>
            <a:noFill/>
            <a:ln w="3175">
              <a:solidFill>
                <a:schemeClr val="bg1"/>
              </a:solidFill>
              <a:prstDash val="sysDot"/>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lang="de-DE" sz="2400">
                <a:solidFill>
                  <a:srgbClr val="000000"/>
                </a:solidFill>
                <a:cs typeface="Arial" charset="0"/>
              </a:endParaRPr>
            </a:p>
          </p:txBody>
        </p:sp>
        <p:sp>
          <p:nvSpPr>
            <p:cNvPr id="14995" name="Freeform 3278"/>
            <p:cNvSpPr>
              <a:spLocks/>
            </p:cNvSpPr>
            <p:nvPr/>
          </p:nvSpPr>
          <p:spPr bwMode="auto">
            <a:xfrm>
              <a:off x="5087980" y="2324892"/>
              <a:ext cx="142724" cy="161055"/>
            </a:xfrm>
            <a:custGeom>
              <a:avLst/>
              <a:gdLst>
                <a:gd name="T0" fmla="*/ 2147483647 w 154"/>
                <a:gd name="T1" fmla="*/ 2147483647 h 196"/>
                <a:gd name="T2" fmla="*/ 2147483647 w 154"/>
                <a:gd name="T3" fmla="*/ 2147483647 h 196"/>
                <a:gd name="T4" fmla="*/ 2147483647 w 154"/>
                <a:gd name="T5" fmla="*/ 2147483647 h 196"/>
                <a:gd name="T6" fmla="*/ 2147483647 w 154"/>
                <a:gd name="T7" fmla="*/ 2147483647 h 196"/>
                <a:gd name="T8" fmla="*/ 2147483647 w 154"/>
                <a:gd name="T9" fmla="*/ 2147483647 h 196"/>
                <a:gd name="T10" fmla="*/ 2147483647 w 154"/>
                <a:gd name="T11" fmla="*/ 2147483647 h 196"/>
                <a:gd name="T12" fmla="*/ 2147483647 w 154"/>
                <a:gd name="T13" fmla="*/ 2147483647 h 196"/>
                <a:gd name="T14" fmla="*/ 2147483647 w 154"/>
                <a:gd name="T15" fmla="*/ 2147483647 h 196"/>
                <a:gd name="T16" fmla="*/ 2147483647 w 154"/>
                <a:gd name="T17" fmla="*/ 2147483647 h 196"/>
                <a:gd name="T18" fmla="*/ 2147483647 w 154"/>
                <a:gd name="T19" fmla="*/ 0 h 196"/>
                <a:gd name="T20" fmla="*/ 2147483647 w 154"/>
                <a:gd name="T21" fmla="*/ 2147483647 h 196"/>
                <a:gd name="T22" fmla="*/ 2147483647 w 154"/>
                <a:gd name="T23" fmla="*/ 2147483647 h 196"/>
                <a:gd name="T24" fmla="*/ 2147483647 w 154"/>
                <a:gd name="T25" fmla="*/ 2147483647 h 196"/>
                <a:gd name="T26" fmla="*/ 2147483647 w 154"/>
                <a:gd name="T27" fmla="*/ 2147483647 h 196"/>
                <a:gd name="T28" fmla="*/ 2147483647 w 154"/>
                <a:gd name="T29" fmla="*/ 2147483647 h 196"/>
                <a:gd name="T30" fmla="*/ 2147483647 w 154"/>
                <a:gd name="T31" fmla="*/ 2147483647 h 196"/>
                <a:gd name="T32" fmla="*/ 2147483647 w 154"/>
                <a:gd name="T33" fmla="*/ 2147483647 h 196"/>
                <a:gd name="T34" fmla="*/ 2147483647 w 154"/>
                <a:gd name="T35" fmla="*/ 2147483647 h 196"/>
                <a:gd name="T36" fmla="*/ 2147483647 w 154"/>
                <a:gd name="T37" fmla="*/ 2147483647 h 196"/>
                <a:gd name="T38" fmla="*/ 2147483647 w 154"/>
                <a:gd name="T39" fmla="*/ 2147483647 h 196"/>
                <a:gd name="T40" fmla="*/ 2147483647 w 154"/>
                <a:gd name="T41" fmla="*/ 2147483647 h 196"/>
                <a:gd name="T42" fmla="*/ 2147483647 w 154"/>
                <a:gd name="T43" fmla="*/ 2147483647 h 196"/>
                <a:gd name="T44" fmla="*/ 2147483647 w 154"/>
                <a:gd name="T45" fmla="*/ 2147483647 h 196"/>
                <a:gd name="T46" fmla="*/ 2147483647 w 154"/>
                <a:gd name="T47" fmla="*/ 2147483647 h 196"/>
                <a:gd name="T48" fmla="*/ 2147483647 w 154"/>
                <a:gd name="T49" fmla="*/ 2147483647 h 196"/>
                <a:gd name="T50" fmla="*/ 2147483647 w 154"/>
                <a:gd name="T51" fmla="*/ 2147483647 h 196"/>
                <a:gd name="T52" fmla="*/ 2147483647 w 154"/>
                <a:gd name="T53" fmla="*/ 2147483647 h 196"/>
                <a:gd name="T54" fmla="*/ 2147483647 w 154"/>
                <a:gd name="T55" fmla="*/ 2147483647 h 196"/>
                <a:gd name="T56" fmla="*/ 2147483647 w 154"/>
                <a:gd name="T57" fmla="*/ 2147483647 h 196"/>
                <a:gd name="T58" fmla="*/ 2147483647 w 154"/>
                <a:gd name="T59" fmla="*/ 2147483647 h 196"/>
                <a:gd name="T60" fmla="*/ 2147483647 w 154"/>
                <a:gd name="T61" fmla="*/ 2147483647 h 196"/>
                <a:gd name="T62" fmla="*/ 2147483647 w 154"/>
                <a:gd name="T63" fmla="*/ 2147483647 h 196"/>
                <a:gd name="T64" fmla="*/ 2147483647 w 154"/>
                <a:gd name="T65" fmla="*/ 2147483647 h 196"/>
                <a:gd name="T66" fmla="*/ 2147483647 w 154"/>
                <a:gd name="T67" fmla="*/ 2147483647 h 196"/>
                <a:gd name="T68" fmla="*/ 2147483647 w 154"/>
                <a:gd name="T69" fmla="*/ 2147483647 h 196"/>
                <a:gd name="T70" fmla="*/ 2147483647 w 154"/>
                <a:gd name="T71" fmla="*/ 2147483647 h 196"/>
                <a:gd name="T72" fmla="*/ 2147483647 w 154"/>
                <a:gd name="T73" fmla="*/ 2147483647 h 196"/>
                <a:gd name="T74" fmla="*/ 2147483647 w 154"/>
                <a:gd name="T75" fmla="*/ 2147483647 h 196"/>
                <a:gd name="T76" fmla="*/ 2147483647 w 154"/>
                <a:gd name="T77" fmla="*/ 2147483647 h 196"/>
                <a:gd name="T78" fmla="*/ 2147483647 w 154"/>
                <a:gd name="T79" fmla="*/ 2147483647 h 196"/>
                <a:gd name="T80" fmla="*/ 2147483647 w 154"/>
                <a:gd name="T81" fmla="*/ 2147483647 h 196"/>
                <a:gd name="T82" fmla="*/ 2147483647 w 154"/>
                <a:gd name="T83" fmla="*/ 2147483647 h 196"/>
                <a:gd name="T84" fmla="*/ 2147483647 w 154"/>
                <a:gd name="T85" fmla="*/ 2147483647 h 196"/>
                <a:gd name="T86" fmla="*/ 2147483647 w 154"/>
                <a:gd name="T87" fmla="*/ 2147483647 h 196"/>
                <a:gd name="T88" fmla="*/ 2147483647 w 154"/>
                <a:gd name="T89" fmla="*/ 2147483647 h 196"/>
                <a:gd name="T90" fmla="*/ 2147483647 w 154"/>
                <a:gd name="T91" fmla="*/ 2147483647 h 196"/>
                <a:gd name="T92" fmla="*/ 2147483647 w 154"/>
                <a:gd name="T93" fmla="*/ 2147483647 h 196"/>
                <a:gd name="T94" fmla="*/ 2147483647 w 154"/>
                <a:gd name="T95" fmla="*/ 2147483647 h 196"/>
                <a:gd name="T96" fmla="*/ 2147483647 w 154"/>
                <a:gd name="T97" fmla="*/ 2147483647 h 196"/>
                <a:gd name="T98" fmla="*/ 2147483647 w 154"/>
                <a:gd name="T99" fmla="*/ 2147483647 h 196"/>
                <a:gd name="T100" fmla="*/ 2147483647 w 154"/>
                <a:gd name="T101" fmla="*/ 2147483647 h 196"/>
                <a:gd name="T102" fmla="*/ 2147483647 w 154"/>
                <a:gd name="T103" fmla="*/ 2147483647 h 19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w 154"/>
                <a:gd name="T157" fmla="*/ 0 h 196"/>
                <a:gd name="T158" fmla="*/ 154 w 154"/>
                <a:gd name="T159" fmla="*/ 196 h 196"/>
              </a:gdLst>
              <a:ahLst/>
              <a:cxnLst>
                <a:cxn ang="T104">
                  <a:pos x="T0" y="T1"/>
                </a:cxn>
                <a:cxn ang="T105">
                  <a:pos x="T2" y="T3"/>
                </a:cxn>
                <a:cxn ang="T106">
                  <a:pos x="T4" y="T5"/>
                </a:cxn>
                <a:cxn ang="T107">
                  <a:pos x="T6" y="T7"/>
                </a:cxn>
                <a:cxn ang="T108">
                  <a:pos x="T8" y="T9"/>
                </a:cxn>
                <a:cxn ang="T109">
                  <a:pos x="T10" y="T11"/>
                </a:cxn>
                <a:cxn ang="T110">
                  <a:pos x="T12" y="T13"/>
                </a:cxn>
                <a:cxn ang="T111">
                  <a:pos x="T14" y="T15"/>
                </a:cxn>
                <a:cxn ang="T112">
                  <a:pos x="T16" y="T17"/>
                </a:cxn>
                <a:cxn ang="T113">
                  <a:pos x="T18" y="T19"/>
                </a:cxn>
                <a:cxn ang="T114">
                  <a:pos x="T20" y="T21"/>
                </a:cxn>
                <a:cxn ang="T115">
                  <a:pos x="T22" y="T23"/>
                </a:cxn>
                <a:cxn ang="T116">
                  <a:pos x="T24" y="T25"/>
                </a:cxn>
                <a:cxn ang="T117">
                  <a:pos x="T26" y="T27"/>
                </a:cxn>
                <a:cxn ang="T118">
                  <a:pos x="T28" y="T29"/>
                </a:cxn>
                <a:cxn ang="T119">
                  <a:pos x="T30" y="T31"/>
                </a:cxn>
                <a:cxn ang="T120">
                  <a:pos x="T32" y="T33"/>
                </a:cxn>
                <a:cxn ang="T121">
                  <a:pos x="T34" y="T35"/>
                </a:cxn>
                <a:cxn ang="T122">
                  <a:pos x="T36" y="T37"/>
                </a:cxn>
                <a:cxn ang="T123">
                  <a:pos x="T38" y="T39"/>
                </a:cxn>
                <a:cxn ang="T124">
                  <a:pos x="T40" y="T41"/>
                </a:cxn>
                <a:cxn ang="T125">
                  <a:pos x="T42" y="T43"/>
                </a:cxn>
                <a:cxn ang="T126">
                  <a:pos x="T44" y="T45"/>
                </a:cxn>
                <a:cxn ang="T127">
                  <a:pos x="T46" y="T47"/>
                </a:cxn>
                <a:cxn ang="T128">
                  <a:pos x="T48" y="T49"/>
                </a:cxn>
                <a:cxn ang="T129">
                  <a:pos x="T50" y="T51"/>
                </a:cxn>
                <a:cxn ang="T130">
                  <a:pos x="T52" y="T53"/>
                </a:cxn>
                <a:cxn ang="T131">
                  <a:pos x="T54" y="T55"/>
                </a:cxn>
                <a:cxn ang="T132">
                  <a:pos x="T56" y="T57"/>
                </a:cxn>
                <a:cxn ang="T133">
                  <a:pos x="T58" y="T59"/>
                </a:cxn>
                <a:cxn ang="T134">
                  <a:pos x="T60" y="T61"/>
                </a:cxn>
                <a:cxn ang="T135">
                  <a:pos x="T62" y="T63"/>
                </a:cxn>
                <a:cxn ang="T136">
                  <a:pos x="T64" y="T65"/>
                </a:cxn>
                <a:cxn ang="T137">
                  <a:pos x="T66" y="T67"/>
                </a:cxn>
                <a:cxn ang="T138">
                  <a:pos x="T68" y="T69"/>
                </a:cxn>
                <a:cxn ang="T139">
                  <a:pos x="T70" y="T71"/>
                </a:cxn>
                <a:cxn ang="T140">
                  <a:pos x="T72" y="T73"/>
                </a:cxn>
                <a:cxn ang="T141">
                  <a:pos x="T74" y="T75"/>
                </a:cxn>
                <a:cxn ang="T142">
                  <a:pos x="T76" y="T77"/>
                </a:cxn>
                <a:cxn ang="T143">
                  <a:pos x="T78" y="T79"/>
                </a:cxn>
                <a:cxn ang="T144">
                  <a:pos x="T80" y="T81"/>
                </a:cxn>
                <a:cxn ang="T145">
                  <a:pos x="T82" y="T83"/>
                </a:cxn>
                <a:cxn ang="T146">
                  <a:pos x="T84" y="T85"/>
                </a:cxn>
                <a:cxn ang="T147">
                  <a:pos x="T86" y="T87"/>
                </a:cxn>
                <a:cxn ang="T148">
                  <a:pos x="T88" y="T89"/>
                </a:cxn>
                <a:cxn ang="T149">
                  <a:pos x="T90" y="T91"/>
                </a:cxn>
                <a:cxn ang="T150">
                  <a:pos x="T92" y="T93"/>
                </a:cxn>
                <a:cxn ang="T151">
                  <a:pos x="T94" y="T95"/>
                </a:cxn>
                <a:cxn ang="T152">
                  <a:pos x="T96" y="T97"/>
                </a:cxn>
                <a:cxn ang="T153">
                  <a:pos x="T98" y="T99"/>
                </a:cxn>
                <a:cxn ang="T154">
                  <a:pos x="T100" y="T101"/>
                </a:cxn>
                <a:cxn ang="T155">
                  <a:pos x="T102" y="T103"/>
                </a:cxn>
              </a:cxnLst>
              <a:rect l="T156" t="T157" r="T158" b="T159"/>
              <a:pathLst>
                <a:path w="154" h="196">
                  <a:moveTo>
                    <a:pt x="28" y="196"/>
                  </a:moveTo>
                  <a:lnTo>
                    <a:pt x="22" y="182"/>
                  </a:lnTo>
                  <a:lnTo>
                    <a:pt x="20" y="182"/>
                  </a:lnTo>
                  <a:lnTo>
                    <a:pt x="20" y="180"/>
                  </a:lnTo>
                  <a:lnTo>
                    <a:pt x="0" y="140"/>
                  </a:lnTo>
                  <a:lnTo>
                    <a:pt x="60" y="116"/>
                  </a:lnTo>
                  <a:lnTo>
                    <a:pt x="68" y="86"/>
                  </a:lnTo>
                  <a:lnTo>
                    <a:pt x="70" y="68"/>
                  </a:lnTo>
                  <a:lnTo>
                    <a:pt x="60" y="54"/>
                  </a:lnTo>
                  <a:lnTo>
                    <a:pt x="60" y="52"/>
                  </a:lnTo>
                  <a:lnTo>
                    <a:pt x="60" y="50"/>
                  </a:lnTo>
                  <a:lnTo>
                    <a:pt x="60" y="48"/>
                  </a:lnTo>
                  <a:lnTo>
                    <a:pt x="58" y="46"/>
                  </a:lnTo>
                  <a:lnTo>
                    <a:pt x="60" y="44"/>
                  </a:lnTo>
                  <a:lnTo>
                    <a:pt x="60" y="42"/>
                  </a:lnTo>
                  <a:lnTo>
                    <a:pt x="60" y="40"/>
                  </a:lnTo>
                  <a:lnTo>
                    <a:pt x="62" y="40"/>
                  </a:lnTo>
                  <a:lnTo>
                    <a:pt x="62" y="38"/>
                  </a:lnTo>
                  <a:lnTo>
                    <a:pt x="62" y="34"/>
                  </a:lnTo>
                  <a:lnTo>
                    <a:pt x="64" y="30"/>
                  </a:lnTo>
                  <a:lnTo>
                    <a:pt x="64" y="28"/>
                  </a:lnTo>
                  <a:lnTo>
                    <a:pt x="64" y="24"/>
                  </a:lnTo>
                  <a:lnTo>
                    <a:pt x="62" y="22"/>
                  </a:lnTo>
                  <a:lnTo>
                    <a:pt x="66" y="22"/>
                  </a:lnTo>
                  <a:lnTo>
                    <a:pt x="66" y="20"/>
                  </a:lnTo>
                  <a:lnTo>
                    <a:pt x="70" y="22"/>
                  </a:lnTo>
                  <a:lnTo>
                    <a:pt x="70" y="20"/>
                  </a:lnTo>
                  <a:lnTo>
                    <a:pt x="74" y="20"/>
                  </a:lnTo>
                  <a:lnTo>
                    <a:pt x="72" y="18"/>
                  </a:lnTo>
                  <a:lnTo>
                    <a:pt x="70" y="18"/>
                  </a:lnTo>
                  <a:lnTo>
                    <a:pt x="68" y="18"/>
                  </a:lnTo>
                  <a:lnTo>
                    <a:pt x="68" y="16"/>
                  </a:lnTo>
                  <a:lnTo>
                    <a:pt x="68" y="14"/>
                  </a:lnTo>
                  <a:lnTo>
                    <a:pt x="68" y="12"/>
                  </a:lnTo>
                  <a:lnTo>
                    <a:pt x="68" y="10"/>
                  </a:lnTo>
                  <a:lnTo>
                    <a:pt x="68" y="8"/>
                  </a:lnTo>
                  <a:lnTo>
                    <a:pt x="68" y="6"/>
                  </a:lnTo>
                  <a:lnTo>
                    <a:pt x="68" y="2"/>
                  </a:lnTo>
                  <a:lnTo>
                    <a:pt x="68" y="0"/>
                  </a:lnTo>
                  <a:lnTo>
                    <a:pt x="70" y="0"/>
                  </a:lnTo>
                  <a:lnTo>
                    <a:pt x="72" y="0"/>
                  </a:lnTo>
                  <a:lnTo>
                    <a:pt x="72" y="2"/>
                  </a:lnTo>
                  <a:lnTo>
                    <a:pt x="70" y="2"/>
                  </a:lnTo>
                  <a:lnTo>
                    <a:pt x="72" y="6"/>
                  </a:lnTo>
                  <a:lnTo>
                    <a:pt x="74" y="6"/>
                  </a:lnTo>
                  <a:lnTo>
                    <a:pt x="76" y="4"/>
                  </a:lnTo>
                  <a:lnTo>
                    <a:pt x="76" y="2"/>
                  </a:lnTo>
                  <a:lnTo>
                    <a:pt x="78" y="2"/>
                  </a:lnTo>
                  <a:lnTo>
                    <a:pt x="78" y="0"/>
                  </a:lnTo>
                  <a:lnTo>
                    <a:pt x="80" y="2"/>
                  </a:lnTo>
                  <a:lnTo>
                    <a:pt x="80" y="6"/>
                  </a:lnTo>
                  <a:lnTo>
                    <a:pt x="80" y="8"/>
                  </a:lnTo>
                  <a:lnTo>
                    <a:pt x="82" y="8"/>
                  </a:lnTo>
                  <a:lnTo>
                    <a:pt x="82" y="12"/>
                  </a:lnTo>
                  <a:lnTo>
                    <a:pt x="84" y="12"/>
                  </a:lnTo>
                  <a:lnTo>
                    <a:pt x="84" y="14"/>
                  </a:lnTo>
                  <a:lnTo>
                    <a:pt x="86" y="14"/>
                  </a:lnTo>
                  <a:lnTo>
                    <a:pt x="88" y="16"/>
                  </a:lnTo>
                  <a:lnTo>
                    <a:pt x="88" y="18"/>
                  </a:lnTo>
                  <a:lnTo>
                    <a:pt x="90" y="18"/>
                  </a:lnTo>
                  <a:lnTo>
                    <a:pt x="90" y="20"/>
                  </a:lnTo>
                  <a:lnTo>
                    <a:pt x="92" y="20"/>
                  </a:lnTo>
                  <a:lnTo>
                    <a:pt x="94" y="22"/>
                  </a:lnTo>
                  <a:lnTo>
                    <a:pt x="96" y="24"/>
                  </a:lnTo>
                  <a:lnTo>
                    <a:pt x="104" y="26"/>
                  </a:lnTo>
                  <a:lnTo>
                    <a:pt x="110" y="28"/>
                  </a:lnTo>
                  <a:lnTo>
                    <a:pt x="112" y="28"/>
                  </a:lnTo>
                  <a:lnTo>
                    <a:pt x="114" y="28"/>
                  </a:lnTo>
                  <a:lnTo>
                    <a:pt x="116" y="28"/>
                  </a:lnTo>
                  <a:lnTo>
                    <a:pt x="118" y="28"/>
                  </a:lnTo>
                  <a:lnTo>
                    <a:pt x="118" y="30"/>
                  </a:lnTo>
                  <a:lnTo>
                    <a:pt x="120" y="30"/>
                  </a:lnTo>
                  <a:lnTo>
                    <a:pt x="122" y="32"/>
                  </a:lnTo>
                  <a:lnTo>
                    <a:pt x="124" y="32"/>
                  </a:lnTo>
                  <a:lnTo>
                    <a:pt x="124" y="30"/>
                  </a:lnTo>
                  <a:lnTo>
                    <a:pt x="126" y="30"/>
                  </a:lnTo>
                  <a:lnTo>
                    <a:pt x="128" y="30"/>
                  </a:lnTo>
                  <a:lnTo>
                    <a:pt x="130" y="34"/>
                  </a:lnTo>
                  <a:lnTo>
                    <a:pt x="132" y="38"/>
                  </a:lnTo>
                  <a:lnTo>
                    <a:pt x="134" y="38"/>
                  </a:lnTo>
                  <a:lnTo>
                    <a:pt x="134" y="42"/>
                  </a:lnTo>
                  <a:lnTo>
                    <a:pt x="136" y="42"/>
                  </a:lnTo>
                  <a:lnTo>
                    <a:pt x="136" y="44"/>
                  </a:lnTo>
                  <a:lnTo>
                    <a:pt x="138" y="46"/>
                  </a:lnTo>
                  <a:lnTo>
                    <a:pt x="140" y="46"/>
                  </a:lnTo>
                  <a:lnTo>
                    <a:pt x="140" y="48"/>
                  </a:lnTo>
                  <a:lnTo>
                    <a:pt x="142" y="50"/>
                  </a:lnTo>
                  <a:lnTo>
                    <a:pt x="142" y="52"/>
                  </a:lnTo>
                  <a:lnTo>
                    <a:pt x="144" y="54"/>
                  </a:lnTo>
                  <a:lnTo>
                    <a:pt x="146" y="56"/>
                  </a:lnTo>
                  <a:lnTo>
                    <a:pt x="148" y="56"/>
                  </a:lnTo>
                  <a:lnTo>
                    <a:pt x="150" y="56"/>
                  </a:lnTo>
                  <a:lnTo>
                    <a:pt x="154" y="58"/>
                  </a:lnTo>
                  <a:lnTo>
                    <a:pt x="154" y="60"/>
                  </a:lnTo>
                  <a:lnTo>
                    <a:pt x="154" y="64"/>
                  </a:lnTo>
                  <a:lnTo>
                    <a:pt x="154" y="66"/>
                  </a:lnTo>
                  <a:lnTo>
                    <a:pt x="152" y="68"/>
                  </a:lnTo>
                  <a:lnTo>
                    <a:pt x="152" y="70"/>
                  </a:lnTo>
                  <a:lnTo>
                    <a:pt x="150" y="72"/>
                  </a:lnTo>
                  <a:lnTo>
                    <a:pt x="150" y="74"/>
                  </a:lnTo>
                  <a:lnTo>
                    <a:pt x="148" y="74"/>
                  </a:lnTo>
                  <a:lnTo>
                    <a:pt x="148" y="76"/>
                  </a:lnTo>
                  <a:lnTo>
                    <a:pt x="148" y="78"/>
                  </a:lnTo>
                  <a:lnTo>
                    <a:pt x="146" y="82"/>
                  </a:lnTo>
                  <a:lnTo>
                    <a:pt x="146" y="84"/>
                  </a:lnTo>
                  <a:lnTo>
                    <a:pt x="144" y="84"/>
                  </a:lnTo>
                  <a:lnTo>
                    <a:pt x="142" y="84"/>
                  </a:lnTo>
                  <a:lnTo>
                    <a:pt x="142" y="86"/>
                  </a:lnTo>
                  <a:lnTo>
                    <a:pt x="138" y="90"/>
                  </a:lnTo>
                  <a:lnTo>
                    <a:pt x="136" y="92"/>
                  </a:lnTo>
                  <a:lnTo>
                    <a:pt x="136" y="94"/>
                  </a:lnTo>
                  <a:lnTo>
                    <a:pt x="134" y="98"/>
                  </a:lnTo>
                  <a:lnTo>
                    <a:pt x="134" y="100"/>
                  </a:lnTo>
                  <a:lnTo>
                    <a:pt x="132" y="102"/>
                  </a:lnTo>
                  <a:lnTo>
                    <a:pt x="132" y="104"/>
                  </a:lnTo>
                  <a:lnTo>
                    <a:pt x="132" y="108"/>
                  </a:lnTo>
                  <a:lnTo>
                    <a:pt x="130" y="108"/>
                  </a:lnTo>
                  <a:lnTo>
                    <a:pt x="130" y="110"/>
                  </a:lnTo>
                  <a:lnTo>
                    <a:pt x="128" y="110"/>
                  </a:lnTo>
                  <a:lnTo>
                    <a:pt x="128" y="108"/>
                  </a:lnTo>
                  <a:lnTo>
                    <a:pt x="126" y="108"/>
                  </a:lnTo>
                  <a:lnTo>
                    <a:pt x="126" y="106"/>
                  </a:lnTo>
                  <a:lnTo>
                    <a:pt x="128" y="104"/>
                  </a:lnTo>
                  <a:lnTo>
                    <a:pt x="126" y="104"/>
                  </a:lnTo>
                  <a:lnTo>
                    <a:pt x="124" y="104"/>
                  </a:lnTo>
                  <a:lnTo>
                    <a:pt x="124" y="106"/>
                  </a:lnTo>
                  <a:lnTo>
                    <a:pt x="122" y="106"/>
                  </a:lnTo>
                  <a:lnTo>
                    <a:pt x="122" y="108"/>
                  </a:lnTo>
                  <a:lnTo>
                    <a:pt x="120" y="112"/>
                  </a:lnTo>
                  <a:lnTo>
                    <a:pt x="118" y="112"/>
                  </a:lnTo>
                  <a:lnTo>
                    <a:pt x="118" y="114"/>
                  </a:lnTo>
                  <a:lnTo>
                    <a:pt x="120" y="114"/>
                  </a:lnTo>
                  <a:lnTo>
                    <a:pt x="120" y="116"/>
                  </a:lnTo>
                  <a:lnTo>
                    <a:pt x="118" y="116"/>
                  </a:lnTo>
                  <a:lnTo>
                    <a:pt x="118" y="120"/>
                  </a:lnTo>
                  <a:lnTo>
                    <a:pt x="118" y="122"/>
                  </a:lnTo>
                  <a:lnTo>
                    <a:pt x="116" y="122"/>
                  </a:lnTo>
                  <a:lnTo>
                    <a:pt x="116" y="124"/>
                  </a:lnTo>
                  <a:lnTo>
                    <a:pt x="118" y="130"/>
                  </a:lnTo>
                  <a:lnTo>
                    <a:pt x="120" y="130"/>
                  </a:lnTo>
                  <a:lnTo>
                    <a:pt x="120" y="132"/>
                  </a:lnTo>
                  <a:lnTo>
                    <a:pt x="118" y="134"/>
                  </a:lnTo>
                  <a:lnTo>
                    <a:pt x="120" y="134"/>
                  </a:lnTo>
                  <a:lnTo>
                    <a:pt x="120" y="138"/>
                  </a:lnTo>
                  <a:lnTo>
                    <a:pt x="122" y="140"/>
                  </a:lnTo>
                  <a:lnTo>
                    <a:pt x="122" y="142"/>
                  </a:lnTo>
                  <a:lnTo>
                    <a:pt x="120" y="142"/>
                  </a:lnTo>
                  <a:lnTo>
                    <a:pt x="118" y="142"/>
                  </a:lnTo>
                  <a:lnTo>
                    <a:pt x="116" y="142"/>
                  </a:lnTo>
                  <a:lnTo>
                    <a:pt x="114" y="142"/>
                  </a:lnTo>
                  <a:lnTo>
                    <a:pt x="112" y="142"/>
                  </a:lnTo>
                  <a:lnTo>
                    <a:pt x="110" y="142"/>
                  </a:lnTo>
                  <a:lnTo>
                    <a:pt x="108" y="144"/>
                  </a:lnTo>
                  <a:lnTo>
                    <a:pt x="106" y="144"/>
                  </a:lnTo>
                  <a:lnTo>
                    <a:pt x="104" y="144"/>
                  </a:lnTo>
                  <a:lnTo>
                    <a:pt x="102" y="146"/>
                  </a:lnTo>
                  <a:lnTo>
                    <a:pt x="100" y="148"/>
                  </a:lnTo>
                  <a:lnTo>
                    <a:pt x="98" y="150"/>
                  </a:lnTo>
                  <a:lnTo>
                    <a:pt x="96" y="152"/>
                  </a:lnTo>
                  <a:lnTo>
                    <a:pt x="96" y="154"/>
                  </a:lnTo>
                  <a:lnTo>
                    <a:pt x="96" y="158"/>
                  </a:lnTo>
                  <a:lnTo>
                    <a:pt x="96" y="160"/>
                  </a:lnTo>
                  <a:lnTo>
                    <a:pt x="96" y="162"/>
                  </a:lnTo>
                  <a:lnTo>
                    <a:pt x="96" y="164"/>
                  </a:lnTo>
                  <a:lnTo>
                    <a:pt x="94" y="164"/>
                  </a:lnTo>
                  <a:lnTo>
                    <a:pt x="92" y="164"/>
                  </a:lnTo>
                  <a:lnTo>
                    <a:pt x="92" y="166"/>
                  </a:lnTo>
                  <a:lnTo>
                    <a:pt x="90" y="164"/>
                  </a:lnTo>
                  <a:lnTo>
                    <a:pt x="88" y="164"/>
                  </a:lnTo>
                  <a:lnTo>
                    <a:pt x="84" y="166"/>
                  </a:lnTo>
                  <a:lnTo>
                    <a:pt x="82" y="166"/>
                  </a:lnTo>
                  <a:lnTo>
                    <a:pt x="80" y="166"/>
                  </a:lnTo>
                  <a:lnTo>
                    <a:pt x="78" y="166"/>
                  </a:lnTo>
                  <a:lnTo>
                    <a:pt x="76" y="166"/>
                  </a:lnTo>
                  <a:lnTo>
                    <a:pt x="76" y="168"/>
                  </a:lnTo>
                  <a:lnTo>
                    <a:pt x="74" y="168"/>
                  </a:lnTo>
                  <a:lnTo>
                    <a:pt x="74" y="170"/>
                  </a:lnTo>
                  <a:lnTo>
                    <a:pt x="74" y="172"/>
                  </a:lnTo>
                  <a:lnTo>
                    <a:pt x="72" y="172"/>
                  </a:lnTo>
                  <a:lnTo>
                    <a:pt x="72" y="174"/>
                  </a:lnTo>
                  <a:lnTo>
                    <a:pt x="70" y="174"/>
                  </a:lnTo>
                  <a:lnTo>
                    <a:pt x="70" y="176"/>
                  </a:lnTo>
                  <a:lnTo>
                    <a:pt x="72" y="176"/>
                  </a:lnTo>
                  <a:lnTo>
                    <a:pt x="72" y="178"/>
                  </a:lnTo>
                  <a:lnTo>
                    <a:pt x="72" y="180"/>
                  </a:lnTo>
                  <a:lnTo>
                    <a:pt x="72" y="182"/>
                  </a:lnTo>
                  <a:lnTo>
                    <a:pt x="70" y="184"/>
                  </a:lnTo>
                  <a:lnTo>
                    <a:pt x="68" y="186"/>
                  </a:lnTo>
                  <a:lnTo>
                    <a:pt x="68" y="188"/>
                  </a:lnTo>
                  <a:lnTo>
                    <a:pt x="66" y="188"/>
                  </a:lnTo>
                  <a:lnTo>
                    <a:pt x="64" y="188"/>
                  </a:lnTo>
                  <a:lnTo>
                    <a:pt x="62" y="190"/>
                  </a:lnTo>
                  <a:lnTo>
                    <a:pt x="60" y="188"/>
                  </a:lnTo>
                  <a:lnTo>
                    <a:pt x="58" y="188"/>
                  </a:lnTo>
                  <a:lnTo>
                    <a:pt x="56" y="188"/>
                  </a:lnTo>
                  <a:lnTo>
                    <a:pt x="54" y="188"/>
                  </a:lnTo>
                  <a:lnTo>
                    <a:pt x="48" y="188"/>
                  </a:lnTo>
                  <a:lnTo>
                    <a:pt x="46" y="188"/>
                  </a:lnTo>
                  <a:lnTo>
                    <a:pt x="44" y="190"/>
                  </a:lnTo>
                  <a:lnTo>
                    <a:pt x="42" y="190"/>
                  </a:lnTo>
                  <a:lnTo>
                    <a:pt x="40" y="192"/>
                  </a:lnTo>
                  <a:lnTo>
                    <a:pt x="38" y="192"/>
                  </a:lnTo>
                  <a:lnTo>
                    <a:pt x="38" y="194"/>
                  </a:lnTo>
                  <a:lnTo>
                    <a:pt x="36" y="194"/>
                  </a:lnTo>
                  <a:lnTo>
                    <a:pt x="34" y="194"/>
                  </a:lnTo>
                  <a:lnTo>
                    <a:pt x="32" y="194"/>
                  </a:lnTo>
                  <a:lnTo>
                    <a:pt x="30" y="196"/>
                  </a:lnTo>
                  <a:lnTo>
                    <a:pt x="28" y="196"/>
                  </a:lnTo>
                  <a:close/>
                </a:path>
              </a:pathLst>
            </a:custGeom>
            <a:solidFill>
              <a:srgbClr val="FC6800"/>
            </a:solidFill>
            <a:ln w="3175">
              <a:solidFill>
                <a:schemeClr val="bg1"/>
              </a:solidFill>
              <a:prstDash val="sysDot"/>
              <a:round/>
              <a:headEnd/>
              <a:tailEnd/>
            </a:ln>
          </p:spPr>
          <p:txBody>
            <a:bodyPr/>
            <a:lstStyle/>
            <a:p>
              <a:pPr fontAlgn="base">
                <a:spcBef>
                  <a:spcPct val="0"/>
                </a:spcBef>
                <a:spcAft>
                  <a:spcPct val="0"/>
                </a:spcAft>
              </a:pPr>
              <a:endParaRPr lang="de-DE" sz="2400">
                <a:solidFill>
                  <a:srgbClr val="000000"/>
                </a:solidFill>
                <a:cs typeface="Arial" charset="0"/>
              </a:endParaRPr>
            </a:p>
          </p:txBody>
        </p:sp>
        <p:sp>
          <p:nvSpPr>
            <p:cNvPr id="14996" name="Freeform 3279"/>
            <p:cNvSpPr>
              <a:spLocks/>
            </p:cNvSpPr>
            <p:nvPr/>
          </p:nvSpPr>
          <p:spPr bwMode="auto">
            <a:xfrm>
              <a:off x="5211062" y="2408693"/>
              <a:ext cx="5238" cy="10475"/>
            </a:xfrm>
            <a:custGeom>
              <a:avLst/>
              <a:gdLst>
                <a:gd name="T0" fmla="*/ 0 w 6"/>
                <a:gd name="T1" fmla="*/ 2147483647 h 12"/>
                <a:gd name="T2" fmla="*/ 0 w 6"/>
                <a:gd name="T3" fmla="*/ 2147483647 h 12"/>
                <a:gd name="T4" fmla="*/ 0 w 6"/>
                <a:gd name="T5" fmla="*/ 2147483647 h 12"/>
                <a:gd name="T6" fmla="*/ 0 w 6"/>
                <a:gd name="T7" fmla="*/ 2147483647 h 12"/>
                <a:gd name="T8" fmla="*/ 2147483647 w 6"/>
                <a:gd name="T9" fmla="*/ 2147483647 h 12"/>
                <a:gd name="T10" fmla="*/ 2147483647 w 6"/>
                <a:gd name="T11" fmla="*/ 2147483647 h 12"/>
                <a:gd name="T12" fmla="*/ 2147483647 w 6"/>
                <a:gd name="T13" fmla="*/ 2147483647 h 12"/>
                <a:gd name="T14" fmla="*/ 2147483647 w 6"/>
                <a:gd name="T15" fmla="*/ 0 h 12"/>
                <a:gd name="T16" fmla="*/ 2147483647 w 6"/>
                <a:gd name="T17" fmla="*/ 0 h 12"/>
                <a:gd name="T18" fmla="*/ 2147483647 w 6"/>
                <a:gd name="T19" fmla="*/ 2147483647 h 12"/>
                <a:gd name="T20" fmla="*/ 2147483647 w 6"/>
                <a:gd name="T21" fmla="*/ 2147483647 h 12"/>
                <a:gd name="T22" fmla="*/ 2147483647 w 6"/>
                <a:gd name="T23" fmla="*/ 2147483647 h 12"/>
                <a:gd name="T24" fmla="*/ 2147483647 w 6"/>
                <a:gd name="T25" fmla="*/ 2147483647 h 12"/>
                <a:gd name="T26" fmla="*/ 2147483647 w 6"/>
                <a:gd name="T27" fmla="*/ 2147483647 h 12"/>
                <a:gd name="T28" fmla="*/ 2147483647 w 6"/>
                <a:gd name="T29" fmla="*/ 2147483647 h 12"/>
                <a:gd name="T30" fmla="*/ 2147483647 w 6"/>
                <a:gd name="T31" fmla="*/ 2147483647 h 12"/>
                <a:gd name="T32" fmla="*/ 2147483647 w 6"/>
                <a:gd name="T33" fmla="*/ 2147483647 h 12"/>
                <a:gd name="T34" fmla="*/ 0 w 6"/>
                <a:gd name="T35" fmla="*/ 2147483647 h 12"/>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6"/>
                <a:gd name="T55" fmla="*/ 0 h 12"/>
                <a:gd name="T56" fmla="*/ 6 w 6"/>
                <a:gd name="T57" fmla="*/ 12 h 12"/>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6" h="12">
                  <a:moveTo>
                    <a:pt x="0" y="12"/>
                  </a:moveTo>
                  <a:lnTo>
                    <a:pt x="0" y="10"/>
                  </a:lnTo>
                  <a:lnTo>
                    <a:pt x="0" y="8"/>
                  </a:lnTo>
                  <a:lnTo>
                    <a:pt x="0" y="6"/>
                  </a:lnTo>
                  <a:lnTo>
                    <a:pt x="2" y="6"/>
                  </a:lnTo>
                  <a:lnTo>
                    <a:pt x="2" y="4"/>
                  </a:lnTo>
                  <a:lnTo>
                    <a:pt x="4" y="2"/>
                  </a:lnTo>
                  <a:lnTo>
                    <a:pt x="4" y="0"/>
                  </a:lnTo>
                  <a:lnTo>
                    <a:pt x="6" y="0"/>
                  </a:lnTo>
                  <a:lnTo>
                    <a:pt x="6" y="4"/>
                  </a:lnTo>
                  <a:lnTo>
                    <a:pt x="4" y="4"/>
                  </a:lnTo>
                  <a:lnTo>
                    <a:pt x="4" y="6"/>
                  </a:lnTo>
                  <a:lnTo>
                    <a:pt x="4" y="8"/>
                  </a:lnTo>
                  <a:lnTo>
                    <a:pt x="2" y="8"/>
                  </a:lnTo>
                  <a:lnTo>
                    <a:pt x="4" y="10"/>
                  </a:lnTo>
                  <a:lnTo>
                    <a:pt x="2" y="10"/>
                  </a:lnTo>
                  <a:lnTo>
                    <a:pt x="2" y="12"/>
                  </a:lnTo>
                  <a:lnTo>
                    <a:pt x="0" y="12"/>
                  </a:lnTo>
                  <a:close/>
                </a:path>
              </a:pathLst>
            </a:custGeom>
            <a:solidFill>
              <a:srgbClr val="FC6800"/>
            </a:solidFill>
            <a:ln w="3175">
              <a:solidFill>
                <a:schemeClr val="bg1"/>
              </a:solidFill>
              <a:prstDash val="sysDot"/>
              <a:round/>
              <a:headEnd/>
              <a:tailEnd/>
            </a:ln>
          </p:spPr>
          <p:txBody>
            <a:bodyPr/>
            <a:lstStyle/>
            <a:p>
              <a:pPr fontAlgn="base">
                <a:spcBef>
                  <a:spcPct val="0"/>
                </a:spcBef>
                <a:spcAft>
                  <a:spcPct val="0"/>
                </a:spcAft>
              </a:pPr>
              <a:endParaRPr lang="de-DE" sz="2400">
                <a:solidFill>
                  <a:srgbClr val="000000"/>
                </a:solidFill>
                <a:cs typeface="Arial" charset="0"/>
              </a:endParaRPr>
            </a:p>
          </p:txBody>
        </p:sp>
        <p:sp>
          <p:nvSpPr>
            <p:cNvPr id="14997" name="Freeform 3280"/>
            <p:cNvSpPr>
              <a:spLocks/>
            </p:cNvSpPr>
            <p:nvPr/>
          </p:nvSpPr>
          <p:spPr bwMode="auto">
            <a:xfrm>
              <a:off x="4966207" y="2224069"/>
              <a:ext cx="36663" cy="30116"/>
            </a:xfrm>
            <a:custGeom>
              <a:avLst/>
              <a:gdLst>
                <a:gd name="T0" fmla="*/ 0 w 40"/>
                <a:gd name="T1" fmla="*/ 2147483647 h 38"/>
                <a:gd name="T2" fmla="*/ 0 w 40"/>
                <a:gd name="T3" fmla="*/ 2147483647 h 38"/>
                <a:gd name="T4" fmla="*/ 2147483647 w 40"/>
                <a:gd name="T5" fmla="*/ 2147483647 h 38"/>
                <a:gd name="T6" fmla="*/ 2147483647 w 40"/>
                <a:gd name="T7" fmla="*/ 2147483647 h 38"/>
                <a:gd name="T8" fmla="*/ 2147483647 w 40"/>
                <a:gd name="T9" fmla="*/ 2147483647 h 38"/>
                <a:gd name="T10" fmla="*/ 2147483647 w 40"/>
                <a:gd name="T11" fmla="*/ 2147483647 h 38"/>
                <a:gd name="T12" fmla="*/ 2147483647 w 40"/>
                <a:gd name="T13" fmla="*/ 2147483647 h 38"/>
                <a:gd name="T14" fmla="*/ 2147483647 w 40"/>
                <a:gd name="T15" fmla="*/ 2147483647 h 38"/>
                <a:gd name="T16" fmla="*/ 2147483647 w 40"/>
                <a:gd name="T17" fmla="*/ 2147483647 h 38"/>
                <a:gd name="T18" fmla="*/ 2147483647 w 40"/>
                <a:gd name="T19" fmla="*/ 2147483647 h 38"/>
                <a:gd name="T20" fmla="*/ 2147483647 w 40"/>
                <a:gd name="T21" fmla="*/ 2147483647 h 38"/>
                <a:gd name="T22" fmla="*/ 2147483647 w 40"/>
                <a:gd name="T23" fmla="*/ 2147483647 h 38"/>
                <a:gd name="T24" fmla="*/ 2147483647 w 40"/>
                <a:gd name="T25" fmla="*/ 2147483647 h 38"/>
                <a:gd name="T26" fmla="*/ 2147483647 w 40"/>
                <a:gd name="T27" fmla="*/ 2147483647 h 38"/>
                <a:gd name="T28" fmla="*/ 2147483647 w 40"/>
                <a:gd name="T29" fmla="*/ 2147483647 h 38"/>
                <a:gd name="T30" fmla="*/ 2147483647 w 40"/>
                <a:gd name="T31" fmla="*/ 0 h 38"/>
                <a:gd name="T32" fmla="*/ 2147483647 w 40"/>
                <a:gd name="T33" fmla="*/ 0 h 38"/>
                <a:gd name="T34" fmla="*/ 2147483647 w 40"/>
                <a:gd name="T35" fmla="*/ 0 h 38"/>
                <a:gd name="T36" fmla="*/ 2147483647 w 40"/>
                <a:gd name="T37" fmla="*/ 0 h 38"/>
                <a:gd name="T38" fmla="*/ 2147483647 w 40"/>
                <a:gd name="T39" fmla="*/ 2147483647 h 38"/>
                <a:gd name="T40" fmla="*/ 2147483647 w 40"/>
                <a:gd name="T41" fmla="*/ 2147483647 h 38"/>
                <a:gd name="T42" fmla="*/ 2147483647 w 40"/>
                <a:gd name="T43" fmla="*/ 2147483647 h 38"/>
                <a:gd name="T44" fmla="*/ 2147483647 w 40"/>
                <a:gd name="T45" fmla="*/ 2147483647 h 38"/>
                <a:gd name="T46" fmla="*/ 2147483647 w 40"/>
                <a:gd name="T47" fmla="*/ 2147483647 h 38"/>
                <a:gd name="T48" fmla="*/ 2147483647 w 40"/>
                <a:gd name="T49" fmla="*/ 2147483647 h 38"/>
                <a:gd name="T50" fmla="*/ 2147483647 w 40"/>
                <a:gd name="T51" fmla="*/ 2147483647 h 38"/>
                <a:gd name="T52" fmla="*/ 2147483647 w 40"/>
                <a:gd name="T53" fmla="*/ 2147483647 h 38"/>
                <a:gd name="T54" fmla="*/ 2147483647 w 40"/>
                <a:gd name="T55" fmla="*/ 2147483647 h 38"/>
                <a:gd name="T56" fmla="*/ 2147483647 w 40"/>
                <a:gd name="T57" fmla="*/ 2147483647 h 38"/>
                <a:gd name="T58" fmla="*/ 2147483647 w 40"/>
                <a:gd name="T59" fmla="*/ 2147483647 h 38"/>
                <a:gd name="T60" fmla="*/ 2147483647 w 40"/>
                <a:gd name="T61" fmla="*/ 2147483647 h 38"/>
                <a:gd name="T62" fmla="*/ 2147483647 w 40"/>
                <a:gd name="T63" fmla="*/ 2147483647 h 38"/>
                <a:gd name="T64" fmla="*/ 2147483647 w 40"/>
                <a:gd name="T65" fmla="*/ 2147483647 h 38"/>
                <a:gd name="T66" fmla="*/ 2147483647 w 40"/>
                <a:gd name="T67" fmla="*/ 2147483647 h 38"/>
                <a:gd name="T68" fmla="*/ 2147483647 w 40"/>
                <a:gd name="T69" fmla="*/ 2147483647 h 38"/>
                <a:gd name="T70" fmla="*/ 2147483647 w 40"/>
                <a:gd name="T71" fmla="*/ 2147483647 h 38"/>
                <a:gd name="T72" fmla="*/ 2147483647 w 40"/>
                <a:gd name="T73" fmla="*/ 2147483647 h 38"/>
                <a:gd name="T74" fmla="*/ 2147483647 w 40"/>
                <a:gd name="T75" fmla="*/ 2147483647 h 38"/>
                <a:gd name="T76" fmla="*/ 2147483647 w 40"/>
                <a:gd name="T77" fmla="*/ 2147483647 h 38"/>
                <a:gd name="T78" fmla="*/ 2147483647 w 40"/>
                <a:gd name="T79" fmla="*/ 2147483647 h 38"/>
                <a:gd name="T80" fmla="*/ 2147483647 w 40"/>
                <a:gd name="T81" fmla="*/ 2147483647 h 38"/>
                <a:gd name="T82" fmla="*/ 2147483647 w 40"/>
                <a:gd name="T83" fmla="*/ 2147483647 h 38"/>
                <a:gd name="T84" fmla="*/ 2147483647 w 40"/>
                <a:gd name="T85" fmla="*/ 2147483647 h 38"/>
                <a:gd name="T86" fmla="*/ 2147483647 w 40"/>
                <a:gd name="T87" fmla="*/ 2147483647 h 38"/>
                <a:gd name="T88" fmla="*/ 2147483647 w 40"/>
                <a:gd name="T89" fmla="*/ 2147483647 h 38"/>
                <a:gd name="T90" fmla="*/ 2147483647 w 40"/>
                <a:gd name="T91" fmla="*/ 2147483647 h 38"/>
                <a:gd name="T92" fmla="*/ 2147483647 w 40"/>
                <a:gd name="T93" fmla="*/ 2147483647 h 38"/>
                <a:gd name="T94" fmla="*/ 2147483647 w 40"/>
                <a:gd name="T95" fmla="*/ 2147483647 h 38"/>
                <a:gd name="T96" fmla="*/ 2147483647 w 40"/>
                <a:gd name="T97" fmla="*/ 2147483647 h 38"/>
                <a:gd name="T98" fmla="*/ 2147483647 w 40"/>
                <a:gd name="T99" fmla="*/ 2147483647 h 38"/>
                <a:gd name="T100" fmla="*/ 2147483647 w 40"/>
                <a:gd name="T101" fmla="*/ 2147483647 h 38"/>
                <a:gd name="T102" fmla="*/ 2147483647 w 40"/>
                <a:gd name="T103" fmla="*/ 2147483647 h 38"/>
                <a:gd name="T104" fmla="*/ 2147483647 w 40"/>
                <a:gd name="T105" fmla="*/ 2147483647 h 38"/>
                <a:gd name="T106" fmla="*/ 2147483647 w 40"/>
                <a:gd name="T107" fmla="*/ 2147483647 h 38"/>
                <a:gd name="T108" fmla="*/ 2147483647 w 40"/>
                <a:gd name="T109" fmla="*/ 2147483647 h 38"/>
                <a:gd name="T110" fmla="*/ 0 w 40"/>
                <a:gd name="T111" fmla="*/ 2147483647 h 38"/>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w 40"/>
                <a:gd name="T169" fmla="*/ 0 h 38"/>
                <a:gd name="T170" fmla="*/ 40 w 40"/>
                <a:gd name="T171" fmla="*/ 38 h 38"/>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T168" t="T169" r="T170" b="T171"/>
              <a:pathLst>
                <a:path w="40" h="38">
                  <a:moveTo>
                    <a:pt x="0" y="24"/>
                  </a:moveTo>
                  <a:lnTo>
                    <a:pt x="0" y="22"/>
                  </a:lnTo>
                  <a:lnTo>
                    <a:pt x="2" y="22"/>
                  </a:lnTo>
                  <a:lnTo>
                    <a:pt x="2" y="20"/>
                  </a:lnTo>
                  <a:lnTo>
                    <a:pt x="4" y="20"/>
                  </a:lnTo>
                  <a:lnTo>
                    <a:pt x="4" y="18"/>
                  </a:lnTo>
                  <a:lnTo>
                    <a:pt x="6" y="16"/>
                  </a:lnTo>
                  <a:lnTo>
                    <a:pt x="6" y="14"/>
                  </a:lnTo>
                  <a:lnTo>
                    <a:pt x="6" y="12"/>
                  </a:lnTo>
                  <a:lnTo>
                    <a:pt x="8" y="12"/>
                  </a:lnTo>
                  <a:lnTo>
                    <a:pt x="8" y="10"/>
                  </a:lnTo>
                  <a:lnTo>
                    <a:pt x="8" y="6"/>
                  </a:lnTo>
                  <a:lnTo>
                    <a:pt x="10" y="4"/>
                  </a:lnTo>
                  <a:lnTo>
                    <a:pt x="10" y="2"/>
                  </a:lnTo>
                  <a:lnTo>
                    <a:pt x="12" y="2"/>
                  </a:lnTo>
                  <a:lnTo>
                    <a:pt x="12" y="0"/>
                  </a:lnTo>
                  <a:lnTo>
                    <a:pt x="14" y="0"/>
                  </a:lnTo>
                  <a:lnTo>
                    <a:pt x="16" y="0"/>
                  </a:lnTo>
                  <a:lnTo>
                    <a:pt x="20" y="0"/>
                  </a:lnTo>
                  <a:lnTo>
                    <a:pt x="24" y="2"/>
                  </a:lnTo>
                  <a:lnTo>
                    <a:pt x="26" y="6"/>
                  </a:lnTo>
                  <a:lnTo>
                    <a:pt x="28" y="8"/>
                  </a:lnTo>
                  <a:lnTo>
                    <a:pt x="30" y="12"/>
                  </a:lnTo>
                  <a:lnTo>
                    <a:pt x="30" y="14"/>
                  </a:lnTo>
                  <a:lnTo>
                    <a:pt x="30" y="12"/>
                  </a:lnTo>
                  <a:lnTo>
                    <a:pt x="28" y="12"/>
                  </a:lnTo>
                  <a:lnTo>
                    <a:pt x="28" y="10"/>
                  </a:lnTo>
                  <a:lnTo>
                    <a:pt x="26" y="10"/>
                  </a:lnTo>
                  <a:lnTo>
                    <a:pt x="26" y="12"/>
                  </a:lnTo>
                  <a:lnTo>
                    <a:pt x="22" y="16"/>
                  </a:lnTo>
                  <a:lnTo>
                    <a:pt x="22" y="18"/>
                  </a:lnTo>
                  <a:lnTo>
                    <a:pt x="24" y="18"/>
                  </a:lnTo>
                  <a:lnTo>
                    <a:pt x="26" y="18"/>
                  </a:lnTo>
                  <a:lnTo>
                    <a:pt x="28" y="16"/>
                  </a:lnTo>
                  <a:lnTo>
                    <a:pt x="28" y="18"/>
                  </a:lnTo>
                  <a:lnTo>
                    <a:pt x="30" y="20"/>
                  </a:lnTo>
                  <a:lnTo>
                    <a:pt x="30" y="22"/>
                  </a:lnTo>
                  <a:lnTo>
                    <a:pt x="32" y="24"/>
                  </a:lnTo>
                  <a:lnTo>
                    <a:pt x="32" y="26"/>
                  </a:lnTo>
                  <a:lnTo>
                    <a:pt x="32" y="28"/>
                  </a:lnTo>
                  <a:lnTo>
                    <a:pt x="36" y="30"/>
                  </a:lnTo>
                  <a:lnTo>
                    <a:pt x="38" y="32"/>
                  </a:lnTo>
                  <a:lnTo>
                    <a:pt x="38" y="34"/>
                  </a:lnTo>
                  <a:lnTo>
                    <a:pt x="40" y="38"/>
                  </a:lnTo>
                  <a:lnTo>
                    <a:pt x="36" y="38"/>
                  </a:lnTo>
                  <a:lnTo>
                    <a:pt x="24" y="38"/>
                  </a:lnTo>
                  <a:lnTo>
                    <a:pt x="22" y="36"/>
                  </a:lnTo>
                  <a:lnTo>
                    <a:pt x="20" y="34"/>
                  </a:lnTo>
                  <a:lnTo>
                    <a:pt x="20" y="32"/>
                  </a:lnTo>
                  <a:lnTo>
                    <a:pt x="20" y="30"/>
                  </a:lnTo>
                  <a:lnTo>
                    <a:pt x="20" y="28"/>
                  </a:lnTo>
                  <a:lnTo>
                    <a:pt x="20" y="26"/>
                  </a:lnTo>
                  <a:lnTo>
                    <a:pt x="10" y="26"/>
                  </a:lnTo>
                  <a:lnTo>
                    <a:pt x="6" y="24"/>
                  </a:lnTo>
                  <a:lnTo>
                    <a:pt x="2" y="24"/>
                  </a:lnTo>
                  <a:lnTo>
                    <a:pt x="0" y="24"/>
                  </a:lnTo>
                  <a:close/>
                </a:path>
              </a:pathLst>
            </a:custGeom>
            <a:solidFill>
              <a:srgbClr val="FC6800"/>
            </a:solidFill>
            <a:ln w="3175">
              <a:solidFill>
                <a:schemeClr val="bg1"/>
              </a:solidFill>
              <a:prstDash val="sysDot"/>
              <a:round/>
              <a:headEnd/>
              <a:tailEnd/>
            </a:ln>
          </p:spPr>
          <p:txBody>
            <a:bodyPr/>
            <a:lstStyle/>
            <a:p>
              <a:pPr fontAlgn="base">
                <a:spcBef>
                  <a:spcPct val="0"/>
                </a:spcBef>
                <a:spcAft>
                  <a:spcPct val="0"/>
                </a:spcAft>
              </a:pPr>
              <a:endParaRPr lang="de-DE" sz="2400">
                <a:solidFill>
                  <a:srgbClr val="000000"/>
                </a:solidFill>
                <a:cs typeface="Arial" charset="0"/>
              </a:endParaRPr>
            </a:p>
          </p:txBody>
        </p:sp>
        <p:sp>
          <p:nvSpPr>
            <p:cNvPr id="14998" name="Freeform 3281"/>
            <p:cNvSpPr>
              <a:spLocks/>
            </p:cNvSpPr>
            <p:nvPr/>
          </p:nvSpPr>
          <p:spPr bwMode="auto">
            <a:xfrm>
              <a:off x="4991085" y="2225378"/>
              <a:ext cx="1310" cy="0"/>
            </a:xfrm>
            <a:custGeom>
              <a:avLst/>
              <a:gdLst>
                <a:gd name="T0" fmla="*/ 0 w 2"/>
                <a:gd name="T1" fmla="*/ 2147483647 w 2"/>
                <a:gd name="T2" fmla="*/ 0 w 2"/>
                <a:gd name="T3" fmla="*/ 0 60000 65536"/>
                <a:gd name="T4" fmla="*/ 0 60000 65536"/>
                <a:gd name="T5" fmla="*/ 0 60000 65536"/>
                <a:gd name="T6" fmla="*/ 0 w 2"/>
                <a:gd name="T7" fmla="*/ 2 w 2"/>
              </a:gdLst>
              <a:ahLst/>
              <a:cxnLst>
                <a:cxn ang="T3">
                  <a:pos x="T0" y="0"/>
                </a:cxn>
                <a:cxn ang="T4">
                  <a:pos x="T1" y="0"/>
                </a:cxn>
                <a:cxn ang="T5">
                  <a:pos x="T2" y="0"/>
                </a:cxn>
              </a:cxnLst>
              <a:rect l="T6" t="0" r="T7" b="0"/>
              <a:pathLst>
                <a:path w="2">
                  <a:moveTo>
                    <a:pt x="0" y="0"/>
                  </a:moveTo>
                  <a:lnTo>
                    <a:pt x="2" y="0"/>
                  </a:lnTo>
                  <a:lnTo>
                    <a:pt x="0" y="0"/>
                  </a:lnTo>
                  <a:close/>
                </a:path>
              </a:pathLst>
            </a:custGeom>
            <a:noFill/>
            <a:ln w="3175">
              <a:solidFill>
                <a:schemeClr val="bg1"/>
              </a:solidFill>
              <a:prstDash val="sysDot"/>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lang="de-DE" sz="2400">
                <a:solidFill>
                  <a:srgbClr val="000000"/>
                </a:solidFill>
                <a:cs typeface="Arial" charset="0"/>
              </a:endParaRPr>
            </a:p>
          </p:txBody>
        </p:sp>
        <p:sp>
          <p:nvSpPr>
            <p:cNvPr id="14999" name="Freeform 3282"/>
            <p:cNvSpPr>
              <a:spLocks/>
            </p:cNvSpPr>
            <p:nvPr/>
          </p:nvSpPr>
          <p:spPr bwMode="auto">
            <a:xfrm>
              <a:off x="4992394" y="2225378"/>
              <a:ext cx="5238" cy="7856"/>
            </a:xfrm>
            <a:custGeom>
              <a:avLst/>
              <a:gdLst>
                <a:gd name="T0" fmla="*/ 2147483647 w 6"/>
                <a:gd name="T1" fmla="*/ 0 h 10"/>
                <a:gd name="T2" fmla="*/ 2147483647 w 6"/>
                <a:gd name="T3" fmla="*/ 2147483647 h 10"/>
                <a:gd name="T4" fmla="*/ 2147483647 w 6"/>
                <a:gd name="T5" fmla="*/ 2147483647 h 10"/>
                <a:gd name="T6" fmla="*/ 2147483647 w 6"/>
                <a:gd name="T7" fmla="*/ 2147483647 h 10"/>
                <a:gd name="T8" fmla="*/ 2147483647 w 6"/>
                <a:gd name="T9" fmla="*/ 2147483647 h 10"/>
                <a:gd name="T10" fmla="*/ 2147483647 w 6"/>
                <a:gd name="T11" fmla="*/ 2147483647 h 10"/>
                <a:gd name="T12" fmla="*/ 2147483647 w 6"/>
                <a:gd name="T13" fmla="*/ 2147483647 h 10"/>
                <a:gd name="T14" fmla="*/ 0 w 6"/>
                <a:gd name="T15" fmla="*/ 2147483647 h 10"/>
                <a:gd name="T16" fmla="*/ 2147483647 w 6"/>
                <a:gd name="T17" fmla="*/ 2147483647 h 10"/>
                <a:gd name="T18" fmla="*/ 0 w 6"/>
                <a:gd name="T19" fmla="*/ 0 h 10"/>
                <a:gd name="T20" fmla="*/ 2147483647 w 6"/>
                <a:gd name="T21" fmla="*/ 0 h 10"/>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6"/>
                <a:gd name="T34" fmla="*/ 0 h 10"/>
                <a:gd name="T35" fmla="*/ 6 w 6"/>
                <a:gd name="T36" fmla="*/ 10 h 10"/>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6" h="10">
                  <a:moveTo>
                    <a:pt x="2" y="0"/>
                  </a:moveTo>
                  <a:lnTo>
                    <a:pt x="4" y="4"/>
                  </a:lnTo>
                  <a:lnTo>
                    <a:pt x="6" y="4"/>
                  </a:lnTo>
                  <a:lnTo>
                    <a:pt x="6" y="6"/>
                  </a:lnTo>
                  <a:lnTo>
                    <a:pt x="6" y="8"/>
                  </a:lnTo>
                  <a:lnTo>
                    <a:pt x="4" y="10"/>
                  </a:lnTo>
                  <a:lnTo>
                    <a:pt x="2" y="10"/>
                  </a:lnTo>
                  <a:lnTo>
                    <a:pt x="0" y="6"/>
                  </a:lnTo>
                  <a:lnTo>
                    <a:pt x="2" y="2"/>
                  </a:lnTo>
                  <a:lnTo>
                    <a:pt x="0" y="0"/>
                  </a:lnTo>
                  <a:lnTo>
                    <a:pt x="2" y="0"/>
                  </a:lnTo>
                  <a:close/>
                </a:path>
              </a:pathLst>
            </a:custGeom>
            <a:noFill/>
            <a:ln w="3175">
              <a:solidFill>
                <a:schemeClr val="bg1"/>
              </a:solidFill>
              <a:prstDash val="sysDot"/>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lang="de-DE" sz="2400">
                <a:solidFill>
                  <a:srgbClr val="000000"/>
                </a:solidFill>
                <a:cs typeface="Arial" charset="0"/>
              </a:endParaRPr>
            </a:p>
          </p:txBody>
        </p:sp>
        <p:sp>
          <p:nvSpPr>
            <p:cNvPr id="15000" name="Freeform 3283"/>
            <p:cNvSpPr>
              <a:spLocks/>
            </p:cNvSpPr>
            <p:nvPr/>
          </p:nvSpPr>
          <p:spPr bwMode="auto">
            <a:xfrm>
              <a:off x="4997632" y="2234545"/>
              <a:ext cx="2619" cy="2619"/>
            </a:xfrm>
            <a:custGeom>
              <a:avLst/>
              <a:gdLst>
                <a:gd name="T0" fmla="*/ 2147483647 w 2"/>
                <a:gd name="T1" fmla="*/ 2147483647 h 2"/>
                <a:gd name="T2" fmla="*/ 0 w 2"/>
                <a:gd name="T3" fmla="*/ 2147483647 h 2"/>
                <a:gd name="T4" fmla="*/ 0 w 2"/>
                <a:gd name="T5" fmla="*/ 0 h 2"/>
                <a:gd name="T6" fmla="*/ 0 w 2"/>
                <a:gd name="T7" fmla="*/ 2147483647 h 2"/>
                <a:gd name="T8" fmla="*/ 2147483647 w 2"/>
                <a:gd name="T9" fmla="*/ 2147483647 h 2"/>
                <a:gd name="T10" fmla="*/ 0 60000 65536"/>
                <a:gd name="T11" fmla="*/ 0 60000 65536"/>
                <a:gd name="T12" fmla="*/ 0 60000 65536"/>
                <a:gd name="T13" fmla="*/ 0 60000 65536"/>
                <a:gd name="T14" fmla="*/ 0 60000 65536"/>
                <a:gd name="T15" fmla="*/ 0 w 2"/>
                <a:gd name="T16" fmla="*/ 0 h 2"/>
                <a:gd name="T17" fmla="*/ 2 w 2"/>
                <a:gd name="T18" fmla="*/ 2 h 2"/>
              </a:gdLst>
              <a:ahLst/>
              <a:cxnLst>
                <a:cxn ang="T10">
                  <a:pos x="T0" y="T1"/>
                </a:cxn>
                <a:cxn ang="T11">
                  <a:pos x="T2" y="T3"/>
                </a:cxn>
                <a:cxn ang="T12">
                  <a:pos x="T4" y="T5"/>
                </a:cxn>
                <a:cxn ang="T13">
                  <a:pos x="T6" y="T7"/>
                </a:cxn>
                <a:cxn ang="T14">
                  <a:pos x="T8" y="T9"/>
                </a:cxn>
              </a:cxnLst>
              <a:rect l="T15" t="T16" r="T17" b="T18"/>
              <a:pathLst>
                <a:path w="2" h="2">
                  <a:moveTo>
                    <a:pt x="2" y="2"/>
                  </a:moveTo>
                  <a:lnTo>
                    <a:pt x="0" y="2"/>
                  </a:lnTo>
                  <a:lnTo>
                    <a:pt x="0" y="0"/>
                  </a:lnTo>
                  <a:lnTo>
                    <a:pt x="0" y="2"/>
                  </a:lnTo>
                  <a:lnTo>
                    <a:pt x="2" y="2"/>
                  </a:lnTo>
                  <a:close/>
                </a:path>
              </a:pathLst>
            </a:custGeom>
            <a:noFill/>
            <a:ln w="3175">
              <a:solidFill>
                <a:schemeClr val="bg1"/>
              </a:solidFill>
              <a:prstDash val="sysDot"/>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lang="de-DE" sz="2400">
                <a:solidFill>
                  <a:srgbClr val="000000"/>
                </a:solidFill>
                <a:cs typeface="Arial" charset="0"/>
              </a:endParaRPr>
            </a:p>
          </p:txBody>
        </p:sp>
        <p:sp>
          <p:nvSpPr>
            <p:cNvPr id="15001" name="Freeform 3284"/>
            <p:cNvSpPr>
              <a:spLocks/>
            </p:cNvSpPr>
            <p:nvPr/>
          </p:nvSpPr>
          <p:spPr bwMode="auto">
            <a:xfrm>
              <a:off x="5053936" y="2301323"/>
              <a:ext cx="17022" cy="31425"/>
            </a:xfrm>
            <a:custGeom>
              <a:avLst/>
              <a:gdLst>
                <a:gd name="T0" fmla="*/ 2147483647 w 20"/>
                <a:gd name="T1" fmla="*/ 2147483647 h 38"/>
                <a:gd name="T2" fmla="*/ 2147483647 w 20"/>
                <a:gd name="T3" fmla="*/ 2147483647 h 38"/>
                <a:gd name="T4" fmla="*/ 2147483647 w 20"/>
                <a:gd name="T5" fmla="*/ 2147483647 h 38"/>
                <a:gd name="T6" fmla="*/ 2147483647 w 20"/>
                <a:gd name="T7" fmla="*/ 2147483647 h 38"/>
                <a:gd name="T8" fmla="*/ 2147483647 w 20"/>
                <a:gd name="T9" fmla="*/ 2147483647 h 38"/>
                <a:gd name="T10" fmla="*/ 2147483647 w 20"/>
                <a:gd name="T11" fmla="*/ 2147483647 h 38"/>
                <a:gd name="T12" fmla="*/ 2147483647 w 20"/>
                <a:gd name="T13" fmla="*/ 2147483647 h 38"/>
                <a:gd name="T14" fmla="*/ 2147483647 w 20"/>
                <a:gd name="T15" fmla="*/ 2147483647 h 38"/>
                <a:gd name="T16" fmla="*/ 2147483647 w 20"/>
                <a:gd name="T17" fmla="*/ 2147483647 h 38"/>
                <a:gd name="T18" fmla="*/ 2147483647 w 20"/>
                <a:gd name="T19" fmla="*/ 2147483647 h 38"/>
                <a:gd name="T20" fmla="*/ 2147483647 w 20"/>
                <a:gd name="T21" fmla="*/ 2147483647 h 38"/>
                <a:gd name="T22" fmla="*/ 2147483647 w 20"/>
                <a:gd name="T23" fmla="*/ 2147483647 h 38"/>
                <a:gd name="T24" fmla="*/ 2147483647 w 20"/>
                <a:gd name="T25" fmla="*/ 2147483647 h 38"/>
                <a:gd name="T26" fmla="*/ 2147483647 w 20"/>
                <a:gd name="T27" fmla="*/ 2147483647 h 38"/>
                <a:gd name="T28" fmla="*/ 2147483647 w 20"/>
                <a:gd name="T29" fmla="*/ 2147483647 h 38"/>
                <a:gd name="T30" fmla="*/ 2147483647 w 20"/>
                <a:gd name="T31" fmla="*/ 2147483647 h 38"/>
                <a:gd name="T32" fmla="*/ 2147483647 w 20"/>
                <a:gd name="T33" fmla="*/ 2147483647 h 38"/>
                <a:gd name="T34" fmla="*/ 2147483647 w 20"/>
                <a:gd name="T35" fmla="*/ 2147483647 h 38"/>
                <a:gd name="T36" fmla="*/ 2147483647 w 20"/>
                <a:gd name="T37" fmla="*/ 2147483647 h 38"/>
                <a:gd name="T38" fmla="*/ 0 w 20"/>
                <a:gd name="T39" fmla="*/ 2147483647 h 38"/>
                <a:gd name="T40" fmla="*/ 0 w 20"/>
                <a:gd name="T41" fmla="*/ 2147483647 h 38"/>
                <a:gd name="T42" fmla="*/ 2147483647 w 20"/>
                <a:gd name="T43" fmla="*/ 2147483647 h 38"/>
                <a:gd name="T44" fmla="*/ 2147483647 w 20"/>
                <a:gd name="T45" fmla="*/ 2147483647 h 38"/>
                <a:gd name="T46" fmla="*/ 2147483647 w 20"/>
                <a:gd name="T47" fmla="*/ 2147483647 h 38"/>
                <a:gd name="T48" fmla="*/ 2147483647 w 20"/>
                <a:gd name="T49" fmla="*/ 2147483647 h 38"/>
                <a:gd name="T50" fmla="*/ 2147483647 w 20"/>
                <a:gd name="T51" fmla="*/ 2147483647 h 38"/>
                <a:gd name="T52" fmla="*/ 2147483647 w 20"/>
                <a:gd name="T53" fmla="*/ 2147483647 h 38"/>
                <a:gd name="T54" fmla="*/ 2147483647 w 20"/>
                <a:gd name="T55" fmla="*/ 2147483647 h 38"/>
                <a:gd name="T56" fmla="*/ 2147483647 w 20"/>
                <a:gd name="T57" fmla="*/ 2147483647 h 38"/>
                <a:gd name="T58" fmla="*/ 2147483647 w 20"/>
                <a:gd name="T59" fmla="*/ 2147483647 h 38"/>
                <a:gd name="T60" fmla="*/ 2147483647 w 20"/>
                <a:gd name="T61" fmla="*/ 2147483647 h 38"/>
                <a:gd name="T62" fmla="*/ 2147483647 w 20"/>
                <a:gd name="T63" fmla="*/ 2147483647 h 38"/>
                <a:gd name="T64" fmla="*/ 2147483647 w 20"/>
                <a:gd name="T65" fmla="*/ 2147483647 h 38"/>
                <a:gd name="T66" fmla="*/ 2147483647 w 20"/>
                <a:gd name="T67" fmla="*/ 2147483647 h 38"/>
                <a:gd name="T68" fmla="*/ 2147483647 w 20"/>
                <a:gd name="T69" fmla="*/ 0 h 38"/>
                <a:gd name="T70" fmla="*/ 2147483647 w 20"/>
                <a:gd name="T71" fmla="*/ 0 h 38"/>
                <a:gd name="T72" fmla="*/ 2147483647 w 20"/>
                <a:gd name="T73" fmla="*/ 0 h 38"/>
                <a:gd name="T74" fmla="*/ 2147483647 w 20"/>
                <a:gd name="T75" fmla="*/ 0 h 38"/>
                <a:gd name="T76" fmla="*/ 2147483647 w 20"/>
                <a:gd name="T77" fmla="*/ 2147483647 h 38"/>
                <a:gd name="T78" fmla="*/ 2147483647 w 20"/>
                <a:gd name="T79" fmla="*/ 2147483647 h 38"/>
                <a:gd name="T80" fmla="*/ 2147483647 w 20"/>
                <a:gd name="T81" fmla="*/ 2147483647 h 38"/>
                <a:gd name="T82" fmla="*/ 2147483647 w 20"/>
                <a:gd name="T83" fmla="*/ 2147483647 h 38"/>
                <a:gd name="T84" fmla="*/ 2147483647 w 20"/>
                <a:gd name="T85" fmla="*/ 2147483647 h 38"/>
                <a:gd name="T86" fmla="*/ 2147483647 w 20"/>
                <a:gd name="T87" fmla="*/ 2147483647 h 38"/>
                <a:gd name="T88" fmla="*/ 2147483647 w 20"/>
                <a:gd name="T89" fmla="*/ 2147483647 h 38"/>
                <a:gd name="T90" fmla="*/ 2147483647 w 20"/>
                <a:gd name="T91" fmla="*/ 2147483647 h 38"/>
                <a:gd name="T92" fmla="*/ 2147483647 w 20"/>
                <a:gd name="T93" fmla="*/ 2147483647 h 38"/>
                <a:gd name="T94" fmla="*/ 2147483647 w 20"/>
                <a:gd name="T95" fmla="*/ 2147483647 h 38"/>
                <a:gd name="T96" fmla="*/ 2147483647 w 20"/>
                <a:gd name="T97" fmla="*/ 2147483647 h 38"/>
                <a:gd name="T98" fmla="*/ 2147483647 w 20"/>
                <a:gd name="T99" fmla="*/ 2147483647 h 38"/>
                <a:gd name="T100" fmla="*/ 2147483647 w 20"/>
                <a:gd name="T101" fmla="*/ 2147483647 h 38"/>
                <a:gd name="T102" fmla="*/ 2147483647 w 20"/>
                <a:gd name="T103" fmla="*/ 2147483647 h 38"/>
                <a:gd name="T104" fmla="*/ 2147483647 w 20"/>
                <a:gd name="T105" fmla="*/ 2147483647 h 38"/>
                <a:gd name="T106" fmla="*/ 2147483647 w 20"/>
                <a:gd name="T107" fmla="*/ 2147483647 h 38"/>
                <a:gd name="T108" fmla="*/ 2147483647 w 20"/>
                <a:gd name="T109" fmla="*/ 2147483647 h 38"/>
                <a:gd name="T110" fmla="*/ 2147483647 w 20"/>
                <a:gd name="T111" fmla="*/ 2147483647 h 38"/>
                <a:gd name="T112" fmla="*/ 2147483647 w 20"/>
                <a:gd name="T113" fmla="*/ 2147483647 h 38"/>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w 20"/>
                <a:gd name="T172" fmla="*/ 0 h 38"/>
                <a:gd name="T173" fmla="*/ 20 w 20"/>
                <a:gd name="T174" fmla="*/ 38 h 38"/>
              </a:gdLst>
              <a:ahLst/>
              <a:cxnLst>
                <a:cxn ang="T114">
                  <a:pos x="T0" y="T1"/>
                </a:cxn>
                <a:cxn ang="T115">
                  <a:pos x="T2" y="T3"/>
                </a:cxn>
                <a:cxn ang="T116">
                  <a:pos x="T4" y="T5"/>
                </a:cxn>
                <a:cxn ang="T117">
                  <a:pos x="T6" y="T7"/>
                </a:cxn>
                <a:cxn ang="T118">
                  <a:pos x="T8" y="T9"/>
                </a:cxn>
                <a:cxn ang="T119">
                  <a:pos x="T10" y="T11"/>
                </a:cxn>
                <a:cxn ang="T120">
                  <a:pos x="T12" y="T13"/>
                </a:cxn>
                <a:cxn ang="T121">
                  <a:pos x="T14" y="T15"/>
                </a:cxn>
                <a:cxn ang="T122">
                  <a:pos x="T16" y="T17"/>
                </a:cxn>
                <a:cxn ang="T123">
                  <a:pos x="T18" y="T19"/>
                </a:cxn>
                <a:cxn ang="T124">
                  <a:pos x="T20" y="T21"/>
                </a:cxn>
                <a:cxn ang="T125">
                  <a:pos x="T22" y="T23"/>
                </a:cxn>
                <a:cxn ang="T126">
                  <a:pos x="T24" y="T25"/>
                </a:cxn>
                <a:cxn ang="T127">
                  <a:pos x="T26" y="T27"/>
                </a:cxn>
                <a:cxn ang="T128">
                  <a:pos x="T28" y="T29"/>
                </a:cxn>
                <a:cxn ang="T129">
                  <a:pos x="T30" y="T31"/>
                </a:cxn>
                <a:cxn ang="T130">
                  <a:pos x="T32" y="T33"/>
                </a:cxn>
                <a:cxn ang="T131">
                  <a:pos x="T34" y="T35"/>
                </a:cxn>
                <a:cxn ang="T132">
                  <a:pos x="T36" y="T37"/>
                </a:cxn>
                <a:cxn ang="T133">
                  <a:pos x="T38" y="T39"/>
                </a:cxn>
                <a:cxn ang="T134">
                  <a:pos x="T40" y="T41"/>
                </a:cxn>
                <a:cxn ang="T135">
                  <a:pos x="T42" y="T43"/>
                </a:cxn>
                <a:cxn ang="T136">
                  <a:pos x="T44" y="T45"/>
                </a:cxn>
                <a:cxn ang="T137">
                  <a:pos x="T46" y="T47"/>
                </a:cxn>
                <a:cxn ang="T138">
                  <a:pos x="T48" y="T49"/>
                </a:cxn>
                <a:cxn ang="T139">
                  <a:pos x="T50" y="T51"/>
                </a:cxn>
                <a:cxn ang="T140">
                  <a:pos x="T52" y="T53"/>
                </a:cxn>
                <a:cxn ang="T141">
                  <a:pos x="T54" y="T55"/>
                </a:cxn>
                <a:cxn ang="T142">
                  <a:pos x="T56" y="T57"/>
                </a:cxn>
                <a:cxn ang="T143">
                  <a:pos x="T58" y="T59"/>
                </a:cxn>
                <a:cxn ang="T144">
                  <a:pos x="T60" y="T61"/>
                </a:cxn>
                <a:cxn ang="T145">
                  <a:pos x="T62" y="T63"/>
                </a:cxn>
                <a:cxn ang="T146">
                  <a:pos x="T64" y="T65"/>
                </a:cxn>
                <a:cxn ang="T147">
                  <a:pos x="T66" y="T67"/>
                </a:cxn>
                <a:cxn ang="T148">
                  <a:pos x="T68" y="T69"/>
                </a:cxn>
                <a:cxn ang="T149">
                  <a:pos x="T70" y="T71"/>
                </a:cxn>
                <a:cxn ang="T150">
                  <a:pos x="T72" y="T73"/>
                </a:cxn>
                <a:cxn ang="T151">
                  <a:pos x="T74" y="T75"/>
                </a:cxn>
                <a:cxn ang="T152">
                  <a:pos x="T76" y="T77"/>
                </a:cxn>
                <a:cxn ang="T153">
                  <a:pos x="T78" y="T79"/>
                </a:cxn>
                <a:cxn ang="T154">
                  <a:pos x="T80" y="T81"/>
                </a:cxn>
                <a:cxn ang="T155">
                  <a:pos x="T82" y="T83"/>
                </a:cxn>
                <a:cxn ang="T156">
                  <a:pos x="T84" y="T85"/>
                </a:cxn>
                <a:cxn ang="T157">
                  <a:pos x="T86" y="T87"/>
                </a:cxn>
                <a:cxn ang="T158">
                  <a:pos x="T88" y="T89"/>
                </a:cxn>
                <a:cxn ang="T159">
                  <a:pos x="T90" y="T91"/>
                </a:cxn>
                <a:cxn ang="T160">
                  <a:pos x="T92" y="T93"/>
                </a:cxn>
                <a:cxn ang="T161">
                  <a:pos x="T94" y="T95"/>
                </a:cxn>
                <a:cxn ang="T162">
                  <a:pos x="T96" y="T97"/>
                </a:cxn>
                <a:cxn ang="T163">
                  <a:pos x="T98" y="T99"/>
                </a:cxn>
                <a:cxn ang="T164">
                  <a:pos x="T100" y="T101"/>
                </a:cxn>
                <a:cxn ang="T165">
                  <a:pos x="T102" y="T103"/>
                </a:cxn>
                <a:cxn ang="T166">
                  <a:pos x="T104" y="T105"/>
                </a:cxn>
                <a:cxn ang="T167">
                  <a:pos x="T106" y="T107"/>
                </a:cxn>
                <a:cxn ang="T168">
                  <a:pos x="T108" y="T109"/>
                </a:cxn>
                <a:cxn ang="T169">
                  <a:pos x="T110" y="T111"/>
                </a:cxn>
                <a:cxn ang="T170">
                  <a:pos x="T112" y="T113"/>
                </a:cxn>
              </a:cxnLst>
              <a:rect l="T171" t="T172" r="T173" b="T174"/>
              <a:pathLst>
                <a:path w="20" h="38">
                  <a:moveTo>
                    <a:pt x="18" y="32"/>
                  </a:moveTo>
                  <a:lnTo>
                    <a:pt x="18" y="36"/>
                  </a:lnTo>
                  <a:lnTo>
                    <a:pt x="16" y="36"/>
                  </a:lnTo>
                  <a:lnTo>
                    <a:pt x="16" y="38"/>
                  </a:lnTo>
                  <a:lnTo>
                    <a:pt x="14" y="38"/>
                  </a:lnTo>
                  <a:lnTo>
                    <a:pt x="14" y="36"/>
                  </a:lnTo>
                  <a:lnTo>
                    <a:pt x="16" y="36"/>
                  </a:lnTo>
                  <a:lnTo>
                    <a:pt x="14" y="36"/>
                  </a:lnTo>
                  <a:lnTo>
                    <a:pt x="12" y="36"/>
                  </a:lnTo>
                  <a:lnTo>
                    <a:pt x="12" y="38"/>
                  </a:lnTo>
                  <a:lnTo>
                    <a:pt x="10" y="38"/>
                  </a:lnTo>
                  <a:lnTo>
                    <a:pt x="8" y="38"/>
                  </a:lnTo>
                  <a:lnTo>
                    <a:pt x="4" y="34"/>
                  </a:lnTo>
                  <a:lnTo>
                    <a:pt x="4" y="32"/>
                  </a:lnTo>
                  <a:lnTo>
                    <a:pt x="4" y="30"/>
                  </a:lnTo>
                  <a:lnTo>
                    <a:pt x="2" y="26"/>
                  </a:lnTo>
                  <a:lnTo>
                    <a:pt x="2" y="24"/>
                  </a:lnTo>
                  <a:lnTo>
                    <a:pt x="2" y="22"/>
                  </a:lnTo>
                  <a:lnTo>
                    <a:pt x="2" y="20"/>
                  </a:lnTo>
                  <a:lnTo>
                    <a:pt x="0" y="16"/>
                  </a:lnTo>
                  <a:lnTo>
                    <a:pt x="0" y="14"/>
                  </a:lnTo>
                  <a:lnTo>
                    <a:pt x="2" y="14"/>
                  </a:lnTo>
                  <a:lnTo>
                    <a:pt x="2" y="16"/>
                  </a:lnTo>
                  <a:lnTo>
                    <a:pt x="2" y="14"/>
                  </a:lnTo>
                  <a:lnTo>
                    <a:pt x="2" y="12"/>
                  </a:lnTo>
                  <a:lnTo>
                    <a:pt x="4" y="12"/>
                  </a:lnTo>
                  <a:lnTo>
                    <a:pt x="4" y="10"/>
                  </a:lnTo>
                  <a:lnTo>
                    <a:pt x="2" y="10"/>
                  </a:lnTo>
                  <a:lnTo>
                    <a:pt x="4" y="10"/>
                  </a:lnTo>
                  <a:lnTo>
                    <a:pt x="2" y="8"/>
                  </a:lnTo>
                  <a:lnTo>
                    <a:pt x="4" y="8"/>
                  </a:lnTo>
                  <a:lnTo>
                    <a:pt x="4" y="6"/>
                  </a:lnTo>
                  <a:lnTo>
                    <a:pt x="4" y="4"/>
                  </a:lnTo>
                  <a:lnTo>
                    <a:pt x="6" y="2"/>
                  </a:lnTo>
                  <a:lnTo>
                    <a:pt x="8" y="0"/>
                  </a:lnTo>
                  <a:lnTo>
                    <a:pt x="10" y="0"/>
                  </a:lnTo>
                  <a:lnTo>
                    <a:pt x="12" y="0"/>
                  </a:lnTo>
                  <a:lnTo>
                    <a:pt x="12" y="2"/>
                  </a:lnTo>
                  <a:lnTo>
                    <a:pt x="12" y="4"/>
                  </a:lnTo>
                  <a:lnTo>
                    <a:pt x="14" y="4"/>
                  </a:lnTo>
                  <a:lnTo>
                    <a:pt x="16" y="4"/>
                  </a:lnTo>
                  <a:lnTo>
                    <a:pt x="18" y="8"/>
                  </a:lnTo>
                  <a:lnTo>
                    <a:pt x="18" y="10"/>
                  </a:lnTo>
                  <a:lnTo>
                    <a:pt x="16" y="12"/>
                  </a:lnTo>
                  <a:lnTo>
                    <a:pt x="16" y="14"/>
                  </a:lnTo>
                  <a:lnTo>
                    <a:pt x="16" y="16"/>
                  </a:lnTo>
                  <a:lnTo>
                    <a:pt x="18" y="18"/>
                  </a:lnTo>
                  <a:lnTo>
                    <a:pt x="16" y="18"/>
                  </a:lnTo>
                  <a:lnTo>
                    <a:pt x="18" y="20"/>
                  </a:lnTo>
                  <a:lnTo>
                    <a:pt x="20" y="20"/>
                  </a:lnTo>
                  <a:lnTo>
                    <a:pt x="20" y="22"/>
                  </a:lnTo>
                  <a:lnTo>
                    <a:pt x="20" y="26"/>
                  </a:lnTo>
                  <a:lnTo>
                    <a:pt x="20" y="28"/>
                  </a:lnTo>
                  <a:lnTo>
                    <a:pt x="20" y="30"/>
                  </a:lnTo>
                  <a:lnTo>
                    <a:pt x="18" y="30"/>
                  </a:lnTo>
                  <a:lnTo>
                    <a:pt x="18" y="32"/>
                  </a:lnTo>
                  <a:close/>
                </a:path>
              </a:pathLst>
            </a:custGeom>
            <a:solidFill>
              <a:srgbClr val="FC6800"/>
            </a:solidFill>
            <a:ln w="3175">
              <a:solidFill>
                <a:schemeClr val="bg1"/>
              </a:solidFill>
              <a:prstDash val="sysDot"/>
              <a:round/>
              <a:headEnd/>
              <a:tailEnd/>
            </a:ln>
          </p:spPr>
          <p:txBody>
            <a:bodyPr/>
            <a:lstStyle/>
            <a:p>
              <a:pPr fontAlgn="base">
                <a:spcBef>
                  <a:spcPct val="0"/>
                </a:spcBef>
                <a:spcAft>
                  <a:spcPct val="0"/>
                </a:spcAft>
              </a:pPr>
              <a:endParaRPr lang="de-DE" sz="2400">
                <a:solidFill>
                  <a:srgbClr val="000000"/>
                </a:solidFill>
                <a:cs typeface="Arial" charset="0"/>
              </a:endParaRPr>
            </a:p>
          </p:txBody>
        </p:sp>
        <p:sp>
          <p:nvSpPr>
            <p:cNvPr id="15002" name="Freeform 3285"/>
            <p:cNvSpPr>
              <a:spLocks/>
            </p:cNvSpPr>
            <p:nvPr/>
          </p:nvSpPr>
          <p:spPr bwMode="auto">
            <a:xfrm>
              <a:off x="5073576" y="2301323"/>
              <a:ext cx="86420" cy="69398"/>
            </a:xfrm>
            <a:custGeom>
              <a:avLst/>
              <a:gdLst>
                <a:gd name="T0" fmla="*/ 2147483647 w 94"/>
                <a:gd name="T1" fmla="*/ 2147483647 h 84"/>
                <a:gd name="T2" fmla="*/ 2147483647 w 94"/>
                <a:gd name="T3" fmla="*/ 2147483647 h 84"/>
                <a:gd name="T4" fmla="*/ 2147483647 w 94"/>
                <a:gd name="T5" fmla="*/ 2147483647 h 84"/>
                <a:gd name="T6" fmla="*/ 2147483647 w 94"/>
                <a:gd name="T7" fmla="*/ 2147483647 h 84"/>
                <a:gd name="T8" fmla="*/ 2147483647 w 94"/>
                <a:gd name="T9" fmla="*/ 2147483647 h 84"/>
                <a:gd name="T10" fmla="*/ 2147483647 w 94"/>
                <a:gd name="T11" fmla="*/ 2147483647 h 84"/>
                <a:gd name="T12" fmla="*/ 2147483647 w 94"/>
                <a:gd name="T13" fmla="*/ 2147483647 h 84"/>
                <a:gd name="T14" fmla="*/ 2147483647 w 94"/>
                <a:gd name="T15" fmla="*/ 2147483647 h 84"/>
                <a:gd name="T16" fmla="*/ 2147483647 w 94"/>
                <a:gd name="T17" fmla="*/ 2147483647 h 84"/>
                <a:gd name="T18" fmla="*/ 2147483647 w 94"/>
                <a:gd name="T19" fmla="*/ 2147483647 h 84"/>
                <a:gd name="T20" fmla="*/ 2147483647 w 94"/>
                <a:gd name="T21" fmla="*/ 2147483647 h 84"/>
                <a:gd name="T22" fmla="*/ 2147483647 w 94"/>
                <a:gd name="T23" fmla="*/ 2147483647 h 84"/>
                <a:gd name="T24" fmla="*/ 2147483647 w 94"/>
                <a:gd name="T25" fmla="*/ 2147483647 h 84"/>
                <a:gd name="T26" fmla="*/ 2147483647 w 94"/>
                <a:gd name="T27" fmla="*/ 2147483647 h 84"/>
                <a:gd name="T28" fmla="*/ 2147483647 w 94"/>
                <a:gd name="T29" fmla="*/ 2147483647 h 84"/>
                <a:gd name="T30" fmla="*/ 2147483647 w 94"/>
                <a:gd name="T31" fmla="*/ 2147483647 h 84"/>
                <a:gd name="T32" fmla="*/ 2147483647 w 94"/>
                <a:gd name="T33" fmla="*/ 2147483647 h 84"/>
                <a:gd name="T34" fmla="*/ 2147483647 w 94"/>
                <a:gd name="T35" fmla="*/ 2147483647 h 84"/>
                <a:gd name="T36" fmla="*/ 2147483647 w 94"/>
                <a:gd name="T37" fmla="*/ 2147483647 h 84"/>
                <a:gd name="T38" fmla="*/ 2147483647 w 94"/>
                <a:gd name="T39" fmla="*/ 2147483647 h 84"/>
                <a:gd name="T40" fmla="*/ 2147483647 w 94"/>
                <a:gd name="T41" fmla="*/ 2147483647 h 84"/>
                <a:gd name="T42" fmla="*/ 0 w 94"/>
                <a:gd name="T43" fmla="*/ 2147483647 h 84"/>
                <a:gd name="T44" fmla="*/ 2147483647 w 94"/>
                <a:gd name="T45" fmla="*/ 2147483647 h 84"/>
                <a:gd name="T46" fmla="*/ 2147483647 w 94"/>
                <a:gd name="T47" fmla="*/ 2147483647 h 84"/>
                <a:gd name="T48" fmla="*/ 2147483647 w 94"/>
                <a:gd name="T49" fmla="*/ 2147483647 h 84"/>
                <a:gd name="T50" fmla="*/ 2147483647 w 94"/>
                <a:gd name="T51" fmla="*/ 2147483647 h 84"/>
                <a:gd name="T52" fmla="*/ 2147483647 w 94"/>
                <a:gd name="T53" fmla="*/ 2147483647 h 84"/>
                <a:gd name="T54" fmla="*/ 2147483647 w 94"/>
                <a:gd name="T55" fmla="*/ 2147483647 h 84"/>
                <a:gd name="T56" fmla="*/ 2147483647 w 94"/>
                <a:gd name="T57" fmla="*/ 2147483647 h 84"/>
                <a:gd name="T58" fmla="*/ 2147483647 w 94"/>
                <a:gd name="T59" fmla="*/ 2147483647 h 84"/>
                <a:gd name="T60" fmla="*/ 2147483647 w 94"/>
                <a:gd name="T61" fmla="*/ 2147483647 h 84"/>
                <a:gd name="T62" fmla="*/ 2147483647 w 94"/>
                <a:gd name="T63" fmla="*/ 2147483647 h 84"/>
                <a:gd name="T64" fmla="*/ 2147483647 w 94"/>
                <a:gd name="T65" fmla="*/ 2147483647 h 84"/>
                <a:gd name="T66" fmla="*/ 2147483647 w 94"/>
                <a:gd name="T67" fmla="*/ 2147483647 h 84"/>
                <a:gd name="T68" fmla="*/ 2147483647 w 94"/>
                <a:gd name="T69" fmla="*/ 2147483647 h 84"/>
                <a:gd name="T70" fmla="*/ 2147483647 w 94"/>
                <a:gd name="T71" fmla="*/ 2147483647 h 84"/>
                <a:gd name="T72" fmla="*/ 2147483647 w 94"/>
                <a:gd name="T73" fmla="*/ 2147483647 h 84"/>
                <a:gd name="T74" fmla="*/ 2147483647 w 94"/>
                <a:gd name="T75" fmla="*/ 2147483647 h 84"/>
                <a:gd name="T76" fmla="*/ 2147483647 w 94"/>
                <a:gd name="T77" fmla="*/ 2147483647 h 84"/>
                <a:gd name="T78" fmla="*/ 2147483647 w 94"/>
                <a:gd name="T79" fmla="*/ 2147483647 h 84"/>
                <a:gd name="T80" fmla="*/ 2147483647 w 94"/>
                <a:gd name="T81" fmla="*/ 2147483647 h 84"/>
                <a:gd name="T82" fmla="*/ 2147483647 w 94"/>
                <a:gd name="T83" fmla="*/ 2147483647 h 84"/>
                <a:gd name="T84" fmla="*/ 2147483647 w 94"/>
                <a:gd name="T85" fmla="*/ 2147483647 h 84"/>
                <a:gd name="T86" fmla="*/ 2147483647 w 94"/>
                <a:gd name="T87" fmla="*/ 2147483647 h 84"/>
                <a:gd name="T88" fmla="*/ 2147483647 w 94"/>
                <a:gd name="T89" fmla="*/ 2147483647 h 84"/>
                <a:gd name="T90" fmla="*/ 2147483647 w 94"/>
                <a:gd name="T91" fmla="*/ 2147483647 h 84"/>
                <a:gd name="T92" fmla="*/ 2147483647 w 94"/>
                <a:gd name="T93" fmla="*/ 2147483647 h 84"/>
                <a:gd name="T94" fmla="*/ 2147483647 w 94"/>
                <a:gd name="T95" fmla="*/ 2147483647 h 84"/>
                <a:gd name="T96" fmla="*/ 2147483647 w 94"/>
                <a:gd name="T97" fmla="*/ 2147483647 h 84"/>
                <a:gd name="T98" fmla="*/ 2147483647 w 94"/>
                <a:gd name="T99" fmla="*/ 2147483647 h 84"/>
                <a:gd name="T100" fmla="*/ 2147483647 w 94"/>
                <a:gd name="T101" fmla="*/ 2147483647 h 84"/>
                <a:gd name="T102" fmla="*/ 2147483647 w 94"/>
                <a:gd name="T103" fmla="*/ 2147483647 h 84"/>
                <a:gd name="T104" fmla="*/ 2147483647 w 94"/>
                <a:gd name="T105" fmla="*/ 0 h 84"/>
                <a:gd name="T106" fmla="*/ 2147483647 w 94"/>
                <a:gd name="T107" fmla="*/ 2147483647 h 84"/>
                <a:gd name="T108" fmla="*/ 2147483647 w 94"/>
                <a:gd name="T109" fmla="*/ 2147483647 h 84"/>
                <a:gd name="T110" fmla="*/ 2147483647 w 94"/>
                <a:gd name="T111" fmla="*/ 2147483647 h 84"/>
                <a:gd name="T112" fmla="*/ 2147483647 w 94"/>
                <a:gd name="T113" fmla="*/ 2147483647 h 84"/>
                <a:gd name="T114" fmla="*/ 2147483647 w 94"/>
                <a:gd name="T115" fmla="*/ 2147483647 h 84"/>
                <a:gd name="T116" fmla="*/ 2147483647 w 94"/>
                <a:gd name="T117" fmla="*/ 2147483647 h 84"/>
                <a:gd name="T118" fmla="*/ 2147483647 w 94"/>
                <a:gd name="T119" fmla="*/ 2147483647 h 84"/>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w 94"/>
                <a:gd name="T181" fmla="*/ 0 h 84"/>
                <a:gd name="T182" fmla="*/ 94 w 94"/>
                <a:gd name="T183" fmla="*/ 84 h 84"/>
              </a:gdLst>
              <a:ahLst/>
              <a:cxnLst>
                <a:cxn ang="T120">
                  <a:pos x="T0" y="T1"/>
                </a:cxn>
                <a:cxn ang="T121">
                  <a:pos x="T2" y="T3"/>
                </a:cxn>
                <a:cxn ang="T122">
                  <a:pos x="T4" y="T5"/>
                </a:cxn>
                <a:cxn ang="T123">
                  <a:pos x="T6" y="T7"/>
                </a:cxn>
                <a:cxn ang="T124">
                  <a:pos x="T8" y="T9"/>
                </a:cxn>
                <a:cxn ang="T125">
                  <a:pos x="T10" y="T11"/>
                </a:cxn>
                <a:cxn ang="T126">
                  <a:pos x="T12" y="T13"/>
                </a:cxn>
                <a:cxn ang="T127">
                  <a:pos x="T14" y="T15"/>
                </a:cxn>
                <a:cxn ang="T128">
                  <a:pos x="T16" y="T17"/>
                </a:cxn>
                <a:cxn ang="T129">
                  <a:pos x="T18" y="T19"/>
                </a:cxn>
                <a:cxn ang="T130">
                  <a:pos x="T20" y="T21"/>
                </a:cxn>
                <a:cxn ang="T131">
                  <a:pos x="T22" y="T23"/>
                </a:cxn>
                <a:cxn ang="T132">
                  <a:pos x="T24" y="T25"/>
                </a:cxn>
                <a:cxn ang="T133">
                  <a:pos x="T26" y="T27"/>
                </a:cxn>
                <a:cxn ang="T134">
                  <a:pos x="T28" y="T29"/>
                </a:cxn>
                <a:cxn ang="T135">
                  <a:pos x="T30" y="T31"/>
                </a:cxn>
                <a:cxn ang="T136">
                  <a:pos x="T32" y="T33"/>
                </a:cxn>
                <a:cxn ang="T137">
                  <a:pos x="T34" y="T35"/>
                </a:cxn>
                <a:cxn ang="T138">
                  <a:pos x="T36" y="T37"/>
                </a:cxn>
                <a:cxn ang="T139">
                  <a:pos x="T38" y="T39"/>
                </a:cxn>
                <a:cxn ang="T140">
                  <a:pos x="T40" y="T41"/>
                </a:cxn>
                <a:cxn ang="T141">
                  <a:pos x="T42" y="T43"/>
                </a:cxn>
                <a:cxn ang="T142">
                  <a:pos x="T44" y="T45"/>
                </a:cxn>
                <a:cxn ang="T143">
                  <a:pos x="T46" y="T47"/>
                </a:cxn>
                <a:cxn ang="T144">
                  <a:pos x="T48" y="T49"/>
                </a:cxn>
                <a:cxn ang="T145">
                  <a:pos x="T50" y="T51"/>
                </a:cxn>
                <a:cxn ang="T146">
                  <a:pos x="T52" y="T53"/>
                </a:cxn>
                <a:cxn ang="T147">
                  <a:pos x="T54" y="T55"/>
                </a:cxn>
                <a:cxn ang="T148">
                  <a:pos x="T56" y="T57"/>
                </a:cxn>
                <a:cxn ang="T149">
                  <a:pos x="T58" y="T59"/>
                </a:cxn>
                <a:cxn ang="T150">
                  <a:pos x="T60" y="T61"/>
                </a:cxn>
                <a:cxn ang="T151">
                  <a:pos x="T62" y="T63"/>
                </a:cxn>
                <a:cxn ang="T152">
                  <a:pos x="T64" y="T65"/>
                </a:cxn>
                <a:cxn ang="T153">
                  <a:pos x="T66" y="T67"/>
                </a:cxn>
                <a:cxn ang="T154">
                  <a:pos x="T68" y="T69"/>
                </a:cxn>
                <a:cxn ang="T155">
                  <a:pos x="T70" y="T71"/>
                </a:cxn>
                <a:cxn ang="T156">
                  <a:pos x="T72" y="T73"/>
                </a:cxn>
                <a:cxn ang="T157">
                  <a:pos x="T74" y="T75"/>
                </a:cxn>
                <a:cxn ang="T158">
                  <a:pos x="T76" y="T77"/>
                </a:cxn>
                <a:cxn ang="T159">
                  <a:pos x="T78" y="T79"/>
                </a:cxn>
                <a:cxn ang="T160">
                  <a:pos x="T80" y="T81"/>
                </a:cxn>
                <a:cxn ang="T161">
                  <a:pos x="T82" y="T83"/>
                </a:cxn>
                <a:cxn ang="T162">
                  <a:pos x="T84" y="T85"/>
                </a:cxn>
                <a:cxn ang="T163">
                  <a:pos x="T86" y="T87"/>
                </a:cxn>
                <a:cxn ang="T164">
                  <a:pos x="T88" y="T89"/>
                </a:cxn>
                <a:cxn ang="T165">
                  <a:pos x="T90" y="T91"/>
                </a:cxn>
                <a:cxn ang="T166">
                  <a:pos x="T92" y="T93"/>
                </a:cxn>
                <a:cxn ang="T167">
                  <a:pos x="T94" y="T95"/>
                </a:cxn>
                <a:cxn ang="T168">
                  <a:pos x="T96" y="T97"/>
                </a:cxn>
                <a:cxn ang="T169">
                  <a:pos x="T98" y="T99"/>
                </a:cxn>
                <a:cxn ang="T170">
                  <a:pos x="T100" y="T101"/>
                </a:cxn>
                <a:cxn ang="T171">
                  <a:pos x="T102" y="T103"/>
                </a:cxn>
                <a:cxn ang="T172">
                  <a:pos x="T104" y="T105"/>
                </a:cxn>
                <a:cxn ang="T173">
                  <a:pos x="T106" y="T107"/>
                </a:cxn>
                <a:cxn ang="T174">
                  <a:pos x="T108" y="T109"/>
                </a:cxn>
                <a:cxn ang="T175">
                  <a:pos x="T110" y="T111"/>
                </a:cxn>
                <a:cxn ang="T176">
                  <a:pos x="T112" y="T113"/>
                </a:cxn>
                <a:cxn ang="T177">
                  <a:pos x="T114" y="T115"/>
                </a:cxn>
                <a:cxn ang="T178">
                  <a:pos x="T116" y="T117"/>
                </a:cxn>
                <a:cxn ang="T179">
                  <a:pos x="T118" y="T119"/>
                </a:cxn>
              </a:cxnLst>
              <a:rect l="T180" t="T181" r="T182" b="T183"/>
              <a:pathLst>
                <a:path w="94" h="84">
                  <a:moveTo>
                    <a:pt x="94" y="30"/>
                  </a:moveTo>
                  <a:lnTo>
                    <a:pt x="92" y="30"/>
                  </a:lnTo>
                  <a:lnTo>
                    <a:pt x="92" y="32"/>
                  </a:lnTo>
                  <a:lnTo>
                    <a:pt x="90" y="34"/>
                  </a:lnTo>
                  <a:lnTo>
                    <a:pt x="88" y="34"/>
                  </a:lnTo>
                  <a:lnTo>
                    <a:pt x="86" y="30"/>
                  </a:lnTo>
                  <a:lnTo>
                    <a:pt x="88" y="30"/>
                  </a:lnTo>
                  <a:lnTo>
                    <a:pt x="88" y="28"/>
                  </a:lnTo>
                  <a:lnTo>
                    <a:pt x="86" y="28"/>
                  </a:lnTo>
                  <a:lnTo>
                    <a:pt x="84" y="28"/>
                  </a:lnTo>
                  <a:lnTo>
                    <a:pt x="84" y="30"/>
                  </a:lnTo>
                  <a:lnTo>
                    <a:pt x="84" y="34"/>
                  </a:lnTo>
                  <a:lnTo>
                    <a:pt x="84" y="36"/>
                  </a:lnTo>
                  <a:lnTo>
                    <a:pt x="84" y="38"/>
                  </a:lnTo>
                  <a:lnTo>
                    <a:pt x="84" y="40"/>
                  </a:lnTo>
                  <a:lnTo>
                    <a:pt x="84" y="42"/>
                  </a:lnTo>
                  <a:lnTo>
                    <a:pt x="84" y="44"/>
                  </a:lnTo>
                  <a:lnTo>
                    <a:pt x="84" y="46"/>
                  </a:lnTo>
                  <a:lnTo>
                    <a:pt x="86" y="46"/>
                  </a:lnTo>
                  <a:lnTo>
                    <a:pt x="88" y="46"/>
                  </a:lnTo>
                  <a:lnTo>
                    <a:pt x="90" y="48"/>
                  </a:lnTo>
                  <a:lnTo>
                    <a:pt x="86" y="48"/>
                  </a:lnTo>
                  <a:lnTo>
                    <a:pt x="86" y="50"/>
                  </a:lnTo>
                  <a:lnTo>
                    <a:pt x="82" y="48"/>
                  </a:lnTo>
                  <a:lnTo>
                    <a:pt x="82" y="50"/>
                  </a:lnTo>
                  <a:lnTo>
                    <a:pt x="78" y="50"/>
                  </a:lnTo>
                  <a:lnTo>
                    <a:pt x="80" y="52"/>
                  </a:lnTo>
                  <a:lnTo>
                    <a:pt x="80" y="56"/>
                  </a:lnTo>
                  <a:lnTo>
                    <a:pt x="80" y="58"/>
                  </a:lnTo>
                  <a:lnTo>
                    <a:pt x="78" y="62"/>
                  </a:lnTo>
                  <a:lnTo>
                    <a:pt x="78" y="66"/>
                  </a:lnTo>
                  <a:lnTo>
                    <a:pt x="78" y="68"/>
                  </a:lnTo>
                  <a:lnTo>
                    <a:pt x="76" y="68"/>
                  </a:lnTo>
                  <a:lnTo>
                    <a:pt x="76" y="70"/>
                  </a:lnTo>
                  <a:lnTo>
                    <a:pt x="76" y="72"/>
                  </a:lnTo>
                  <a:lnTo>
                    <a:pt x="74" y="74"/>
                  </a:lnTo>
                  <a:lnTo>
                    <a:pt x="76" y="76"/>
                  </a:lnTo>
                  <a:lnTo>
                    <a:pt x="76" y="78"/>
                  </a:lnTo>
                  <a:lnTo>
                    <a:pt x="76" y="80"/>
                  </a:lnTo>
                  <a:lnTo>
                    <a:pt x="76" y="82"/>
                  </a:lnTo>
                  <a:lnTo>
                    <a:pt x="74" y="84"/>
                  </a:lnTo>
                  <a:lnTo>
                    <a:pt x="22" y="76"/>
                  </a:lnTo>
                  <a:lnTo>
                    <a:pt x="0" y="48"/>
                  </a:lnTo>
                  <a:lnTo>
                    <a:pt x="0" y="46"/>
                  </a:lnTo>
                  <a:lnTo>
                    <a:pt x="2" y="48"/>
                  </a:lnTo>
                  <a:lnTo>
                    <a:pt x="2" y="50"/>
                  </a:lnTo>
                  <a:lnTo>
                    <a:pt x="4" y="50"/>
                  </a:lnTo>
                  <a:lnTo>
                    <a:pt x="6" y="50"/>
                  </a:lnTo>
                  <a:lnTo>
                    <a:pt x="8" y="50"/>
                  </a:lnTo>
                  <a:lnTo>
                    <a:pt x="10" y="50"/>
                  </a:lnTo>
                  <a:lnTo>
                    <a:pt x="12" y="50"/>
                  </a:lnTo>
                  <a:lnTo>
                    <a:pt x="14" y="50"/>
                  </a:lnTo>
                  <a:lnTo>
                    <a:pt x="16" y="48"/>
                  </a:lnTo>
                  <a:lnTo>
                    <a:pt x="18" y="48"/>
                  </a:lnTo>
                  <a:lnTo>
                    <a:pt x="18" y="46"/>
                  </a:lnTo>
                  <a:lnTo>
                    <a:pt x="20" y="46"/>
                  </a:lnTo>
                  <a:lnTo>
                    <a:pt x="20" y="48"/>
                  </a:lnTo>
                  <a:lnTo>
                    <a:pt x="22" y="48"/>
                  </a:lnTo>
                  <a:lnTo>
                    <a:pt x="26" y="48"/>
                  </a:lnTo>
                  <a:lnTo>
                    <a:pt x="28" y="48"/>
                  </a:lnTo>
                  <a:lnTo>
                    <a:pt x="30" y="48"/>
                  </a:lnTo>
                  <a:lnTo>
                    <a:pt x="32" y="48"/>
                  </a:lnTo>
                  <a:lnTo>
                    <a:pt x="34" y="48"/>
                  </a:lnTo>
                  <a:lnTo>
                    <a:pt x="36" y="48"/>
                  </a:lnTo>
                  <a:lnTo>
                    <a:pt x="38" y="48"/>
                  </a:lnTo>
                  <a:lnTo>
                    <a:pt x="40" y="48"/>
                  </a:lnTo>
                  <a:lnTo>
                    <a:pt x="46" y="48"/>
                  </a:lnTo>
                  <a:lnTo>
                    <a:pt x="50" y="48"/>
                  </a:lnTo>
                  <a:lnTo>
                    <a:pt x="52" y="46"/>
                  </a:lnTo>
                  <a:lnTo>
                    <a:pt x="54" y="46"/>
                  </a:lnTo>
                  <a:lnTo>
                    <a:pt x="56" y="44"/>
                  </a:lnTo>
                  <a:lnTo>
                    <a:pt x="56" y="42"/>
                  </a:lnTo>
                  <a:lnTo>
                    <a:pt x="56" y="40"/>
                  </a:lnTo>
                  <a:lnTo>
                    <a:pt x="58" y="42"/>
                  </a:lnTo>
                  <a:lnTo>
                    <a:pt x="58" y="40"/>
                  </a:lnTo>
                  <a:lnTo>
                    <a:pt x="60" y="36"/>
                  </a:lnTo>
                  <a:lnTo>
                    <a:pt x="60" y="34"/>
                  </a:lnTo>
                  <a:lnTo>
                    <a:pt x="58" y="34"/>
                  </a:lnTo>
                  <a:lnTo>
                    <a:pt x="60" y="32"/>
                  </a:lnTo>
                  <a:lnTo>
                    <a:pt x="64" y="28"/>
                  </a:lnTo>
                  <a:lnTo>
                    <a:pt x="66" y="28"/>
                  </a:lnTo>
                  <a:lnTo>
                    <a:pt x="66" y="26"/>
                  </a:lnTo>
                  <a:lnTo>
                    <a:pt x="68" y="26"/>
                  </a:lnTo>
                  <a:lnTo>
                    <a:pt x="68" y="24"/>
                  </a:lnTo>
                  <a:lnTo>
                    <a:pt x="70" y="24"/>
                  </a:lnTo>
                  <a:lnTo>
                    <a:pt x="70" y="22"/>
                  </a:lnTo>
                  <a:lnTo>
                    <a:pt x="72" y="20"/>
                  </a:lnTo>
                  <a:lnTo>
                    <a:pt x="72" y="18"/>
                  </a:lnTo>
                  <a:lnTo>
                    <a:pt x="74" y="18"/>
                  </a:lnTo>
                  <a:lnTo>
                    <a:pt x="74" y="16"/>
                  </a:lnTo>
                  <a:lnTo>
                    <a:pt x="76" y="16"/>
                  </a:lnTo>
                  <a:lnTo>
                    <a:pt x="76" y="14"/>
                  </a:lnTo>
                  <a:lnTo>
                    <a:pt x="76" y="12"/>
                  </a:lnTo>
                  <a:lnTo>
                    <a:pt x="76" y="14"/>
                  </a:lnTo>
                  <a:lnTo>
                    <a:pt x="78" y="14"/>
                  </a:lnTo>
                  <a:lnTo>
                    <a:pt x="78" y="12"/>
                  </a:lnTo>
                  <a:lnTo>
                    <a:pt x="80" y="10"/>
                  </a:lnTo>
                  <a:lnTo>
                    <a:pt x="82" y="10"/>
                  </a:lnTo>
                  <a:lnTo>
                    <a:pt x="84" y="6"/>
                  </a:lnTo>
                  <a:lnTo>
                    <a:pt x="86" y="6"/>
                  </a:lnTo>
                  <a:lnTo>
                    <a:pt x="86" y="4"/>
                  </a:lnTo>
                  <a:lnTo>
                    <a:pt x="86" y="2"/>
                  </a:lnTo>
                  <a:lnTo>
                    <a:pt x="86" y="0"/>
                  </a:lnTo>
                  <a:lnTo>
                    <a:pt x="88" y="0"/>
                  </a:lnTo>
                  <a:lnTo>
                    <a:pt x="88" y="2"/>
                  </a:lnTo>
                  <a:lnTo>
                    <a:pt x="88" y="4"/>
                  </a:lnTo>
                  <a:lnTo>
                    <a:pt x="88" y="6"/>
                  </a:lnTo>
                  <a:lnTo>
                    <a:pt x="88" y="8"/>
                  </a:lnTo>
                  <a:lnTo>
                    <a:pt x="88" y="10"/>
                  </a:lnTo>
                  <a:lnTo>
                    <a:pt x="90" y="12"/>
                  </a:lnTo>
                  <a:lnTo>
                    <a:pt x="92" y="12"/>
                  </a:lnTo>
                  <a:lnTo>
                    <a:pt x="94" y="14"/>
                  </a:lnTo>
                  <a:lnTo>
                    <a:pt x="94" y="16"/>
                  </a:lnTo>
                  <a:lnTo>
                    <a:pt x="94" y="18"/>
                  </a:lnTo>
                  <a:lnTo>
                    <a:pt x="94" y="20"/>
                  </a:lnTo>
                  <a:lnTo>
                    <a:pt x="94" y="24"/>
                  </a:lnTo>
                  <a:lnTo>
                    <a:pt x="94" y="26"/>
                  </a:lnTo>
                  <a:lnTo>
                    <a:pt x="94" y="28"/>
                  </a:lnTo>
                  <a:lnTo>
                    <a:pt x="94" y="30"/>
                  </a:lnTo>
                  <a:close/>
                </a:path>
              </a:pathLst>
            </a:custGeom>
            <a:solidFill>
              <a:srgbClr val="FC6800"/>
            </a:solidFill>
            <a:ln w="3175">
              <a:solidFill>
                <a:schemeClr val="bg1"/>
              </a:solidFill>
              <a:prstDash val="sysDot"/>
              <a:round/>
              <a:headEnd/>
              <a:tailEnd/>
            </a:ln>
          </p:spPr>
          <p:txBody>
            <a:bodyPr/>
            <a:lstStyle/>
            <a:p>
              <a:pPr fontAlgn="base">
                <a:spcBef>
                  <a:spcPct val="0"/>
                </a:spcBef>
                <a:spcAft>
                  <a:spcPct val="0"/>
                </a:spcAft>
              </a:pPr>
              <a:endParaRPr lang="de-DE" sz="2400">
                <a:solidFill>
                  <a:srgbClr val="000000"/>
                </a:solidFill>
                <a:cs typeface="Arial" charset="0"/>
              </a:endParaRPr>
            </a:p>
          </p:txBody>
        </p:sp>
        <p:sp>
          <p:nvSpPr>
            <p:cNvPr id="15003" name="Freeform 3286"/>
            <p:cNvSpPr>
              <a:spLocks/>
            </p:cNvSpPr>
            <p:nvPr/>
          </p:nvSpPr>
          <p:spPr bwMode="auto">
            <a:xfrm>
              <a:off x="5145593" y="2310489"/>
              <a:ext cx="1310" cy="2619"/>
            </a:xfrm>
            <a:custGeom>
              <a:avLst/>
              <a:gdLst>
                <a:gd name="T0" fmla="*/ 0 w 1588"/>
                <a:gd name="T1" fmla="*/ 2147483647 h 2"/>
                <a:gd name="T2" fmla="*/ 0 w 1588"/>
                <a:gd name="T3" fmla="*/ 0 h 2"/>
                <a:gd name="T4" fmla="*/ 0 w 1588"/>
                <a:gd name="T5" fmla="*/ 2147483647 h 2"/>
                <a:gd name="T6" fmla="*/ 0 60000 65536"/>
                <a:gd name="T7" fmla="*/ 0 60000 65536"/>
                <a:gd name="T8" fmla="*/ 0 60000 65536"/>
                <a:gd name="T9" fmla="*/ 0 w 1588"/>
                <a:gd name="T10" fmla="*/ 0 h 2"/>
                <a:gd name="T11" fmla="*/ 1588 w 1588"/>
                <a:gd name="T12" fmla="*/ 2 h 2"/>
              </a:gdLst>
              <a:ahLst/>
              <a:cxnLst>
                <a:cxn ang="T6">
                  <a:pos x="T0" y="T1"/>
                </a:cxn>
                <a:cxn ang="T7">
                  <a:pos x="T2" y="T3"/>
                </a:cxn>
                <a:cxn ang="T8">
                  <a:pos x="T4" y="T5"/>
                </a:cxn>
              </a:cxnLst>
              <a:rect l="T9" t="T10" r="T11" b="T12"/>
              <a:pathLst>
                <a:path w="1588" h="2">
                  <a:moveTo>
                    <a:pt x="0" y="2"/>
                  </a:moveTo>
                  <a:lnTo>
                    <a:pt x="0" y="0"/>
                  </a:lnTo>
                  <a:lnTo>
                    <a:pt x="0" y="2"/>
                  </a:lnTo>
                  <a:close/>
                </a:path>
              </a:pathLst>
            </a:custGeom>
            <a:solidFill>
              <a:srgbClr val="FC6800"/>
            </a:solidFill>
            <a:ln w="3175">
              <a:solidFill>
                <a:schemeClr val="bg1"/>
              </a:solidFill>
              <a:prstDash val="sysDot"/>
              <a:round/>
              <a:headEnd/>
              <a:tailEnd/>
            </a:ln>
          </p:spPr>
          <p:txBody>
            <a:bodyPr/>
            <a:lstStyle/>
            <a:p>
              <a:pPr fontAlgn="base">
                <a:spcBef>
                  <a:spcPct val="0"/>
                </a:spcBef>
                <a:spcAft>
                  <a:spcPct val="0"/>
                </a:spcAft>
              </a:pPr>
              <a:endParaRPr lang="de-DE" sz="2400">
                <a:solidFill>
                  <a:srgbClr val="000000"/>
                </a:solidFill>
                <a:cs typeface="Arial" charset="0"/>
              </a:endParaRPr>
            </a:p>
          </p:txBody>
        </p:sp>
        <p:sp>
          <p:nvSpPr>
            <p:cNvPr id="15004" name="Freeform 3287"/>
            <p:cNvSpPr>
              <a:spLocks/>
            </p:cNvSpPr>
            <p:nvPr/>
          </p:nvSpPr>
          <p:spPr bwMode="auto">
            <a:xfrm>
              <a:off x="5123333" y="2332748"/>
              <a:ext cx="2619" cy="1310"/>
            </a:xfrm>
            <a:custGeom>
              <a:avLst/>
              <a:gdLst>
                <a:gd name="T0" fmla="*/ 2147483647 w 2"/>
                <a:gd name="T1" fmla="*/ 2147483647 h 2"/>
                <a:gd name="T2" fmla="*/ 0 w 2"/>
                <a:gd name="T3" fmla="*/ 2147483647 h 2"/>
                <a:gd name="T4" fmla="*/ 0 w 2"/>
                <a:gd name="T5" fmla="*/ 0 h 2"/>
                <a:gd name="T6" fmla="*/ 2147483647 w 2"/>
                <a:gd name="T7" fmla="*/ 0 h 2"/>
                <a:gd name="T8" fmla="*/ 2147483647 w 2"/>
                <a:gd name="T9" fmla="*/ 2147483647 h 2"/>
                <a:gd name="T10" fmla="*/ 2147483647 w 2"/>
                <a:gd name="T11" fmla="*/ 0 h 2"/>
                <a:gd name="T12" fmla="*/ 2147483647 w 2"/>
                <a:gd name="T13" fmla="*/ 2147483647 h 2"/>
                <a:gd name="T14" fmla="*/ 0 60000 65536"/>
                <a:gd name="T15" fmla="*/ 0 60000 65536"/>
                <a:gd name="T16" fmla="*/ 0 60000 65536"/>
                <a:gd name="T17" fmla="*/ 0 60000 65536"/>
                <a:gd name="T18" fmla="*/ 0 60000 65536"/>
                <a:gd name="T19" fmla="*/ 0 60000 65536"/>
                <a:gd name="T20" fmla="*/ 0 60000 65536"/>
                <a:gd name="T21" fmla="*/ 0 w 2"/>
                <a:gd name="T22" fmla="*/ 0 h 2"/>
                <a:gd name="T23" fmla="*/ 2 w 2"/>
                <a:gd name="T24" fmla="*/ 2 h 2"/>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2" h="2">
                  <a:moveTo>
                    <a:pt x="2" y="2"/>
                  </a:moveTo>
                  <a:lnTo>
                    <a:pt x="0" y="2"/>
                  </a:lnTo>
                  <a:lnTo>
                    <a:pt x="0" y="0"/>
                  </a:lnTo>
                  <a:lnTo>
                    <a:pt x="2" y="0"/>
                  </a:lnTo>
                  <a:lnTo>
                    <a:pt x="2" y="2"/>
                  </a:lnTo>
                  <a:lnTo>
                    <a:pt x="2" y="0"/>
                  </a:lnTo>
                  <a:lnTo>
                    <a:pt x="2" y="2"/>
                  </a:lnTo>
                  <a:close/>
                </a:path>
              </a:pathLst>
            </a:custGeom>
            <a:noFill/>
            <a:ln w="3175">
              <a:solidFill>
                <a:schemeClr val="bg1"/>
              </a:solidFill>
              <a:prstDash val="sysDot"/>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lang="de-DE" sz="2400">
                <a:solidFill>
                  <a:srgbClr val="000000"/>
                </a:solidFill>
                <a:cs typeface="Arial" charset="0"/>
              </a:endParaRPr>
            </a:p>
          </p:txBody>
        </p:sp>
        <p:sp>
          <p:nvSpPr>
            <p:cNvPr id="15005" name="Freeform 3288"/>
            <p:cNvSpPr>
              <a:spLocks/>
            </p:cNvSpPr>
            <p:nvPr/>
          </p:nvSpPr>
          <p:spPr bwMode="auto">
            <a:xfrm>
              <a:off x="5120714" y="2334058"/>
              <a:ext cx="5238" cy="1310"/>
            </a:xfrm>
            <a:custGeom>
              <a:avLst/>
              <a:gdLst>
                <a:gd name="T0" fmla="*/ 2147483647 w 4"/>
                <a:gd name="T1" fmla="*/ 2147483647 h 2"/>
                <a:gd name="T2" fmla="*/ 2147483647 w 4"/>
                <a:gd name="T3" fmla="*/ 0 h 2"/>
                <a:gd name="T4" fmla="*/ 0 w 4"/>
                <a:gd name="T5" fmla="*/ 0 h 2"/>
                <a:gd name="T6" fmla="*/ 2147483647 w 4"/>
                <a:gd name="T7" fmla="*/ 0 h 2"/>
                <a:gd name="T8" fmla="*/ 2147483647 w 4"/>
                <a:gd name="T9" fmla="*/ 0 h 2"/>
                <a:gd name="T10" fmla="*/ 2147483647 w 4"/>
                <a:gd name="T11" fmla="*/ 2147483647 h 2"/>
                <a:gd name="T12" fmla="*/ 0 60000 65536"/>
                <a:gd name="T13" fmla="*/ 0 60000 65536"/>
                <a:gd name="T14" fmla="*/ 0 60000 65536"/>
                <a:gd name="T15" fmla="*/ 0 60000 65536"/>
                <a:gd name="T16" fmla="*/ 0 60000 65536"/>
                <a:gd name="T17" fmla="*/ 0 60000 65536"/>
                <a:gd name="T18" fmla="*/ 0 w 4"/>
                <a:gd name="T19" fmla="*/ 0 h 2"/>
                <a:gd name="T20" fmla="*/ 4 w 4"/>
                <a:gd name="T21" fmla="*/ 2 h 2"/>
              </a:gdLst>
              <a:ahLst/>
              <a:cxnLst>
                <a:cxn ang="T12">
                  <a:pos x="T0" y="T1"/>
                </a:cxn>
                <a:cxn ang="T13">
                  <a:pos x="T2" y="T3"/>
                </a:cxn>
                <a:cxn ang="T14">
                  <a:pos x="T4" y="T5"/>
                </a:cxn>
                <a:cxn ang="T15">
                  <a:pos x="T6" y="T7"/>
                </a:cxn>
                <a:cxn ang="T16">
                  <a:pos x="T8" y="T9"/>
                </a:cxn>
                <a:cxn ang="T17">
                  <a:pos x="T10" y="T11"/>
                </a:cxn>
              </a:cxnLst>
              <a:rect l="T18" t="T19" r="T20" b="T21"/>
              <a:pathLst>
                <a:path w="4" h="2">
                  <a:moveTo>
                    <a:pt x="4" y="2"/>
                  </a:moveTo>
                  <a:lnTo>
                    <a:pt x="2" y="0"/>
                  </a:lnTo>
                  <a:lnTo>
                    <a:pt x="0" y="0"/>
                  </a:lnTo>
                  <a:lnTo>
                    <a:pt x="2" y="0"/>
                  </a:lnTo>
                  <a:lnTo>
                    <a:pt x="4" y="0"/>
                  </a:lnTo>
                  <a:lnTo>
                    <a:pt x="4" y="2"/>
                  </a:lnTo>
                  <a:close/>
                </a:path>
              </a:pathLst>
            </a:custGeom>
            <a:noFill/>
            <a:ln w="3175">
              <a:solidFill>
                <a:schemeClr val="bg1"/>
              </a:solidFill>
              <a:prstDash val="sysDot"/>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lang="de-DE" sz="2400">
                <a:solidFill>
                  <a:srgbClr val="000000"/>
                </a:solidFill>
                <a:cs typeface="Arial" charset="0"/>
              </a:endParaRPr>
            </a:p>
          </p:txBody>
        </p:sp>
        <p:sp>
          <p:nvSpPr>
            <p:cNvPr id="15006" name="Rectangle 3289"/>
            <p:cNvSpPr>
              <a:spLocks noChangeArrowheads="1"/>
            </p:cNvSpPr>
            <p:nvPr/>
          </p:nvSpPr>
          <p:spPr bwMode="auto">
            <a:xfrm>
              <a:off x="5105001" y="2335367"/>
              <a:ext cx="1310" cy="2619"/>
            </a:xfrm>
            <a:prstGeom prst="rect">
              <a:avLst/>
            </a:prstGeom>
            <a:noFill/>
            <a:ln w="3175">
              <a:solidFill>
                <a:schemeClr val="bg1"/>
              </a:solidFill>
              <a:prstDash val="sysDot"/>
              <a:miter lim="800000"/>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lang="de-DE" sz="2400">
                <a:solidFill>
                  <a:srgbClr val="000000"/>
                </a:solidFill>
                <a:cs typeface="Arial" charset="0"/>
              </a:endParaRPr>
            </a:p>
          </p:txBody>
        </p:sp>
        <p:sp>
          <p:nvSpPr>
            <p:cNvPr id="15007" name="Freeform 3290"/>
            <p:cNvSpPr>
              <a:spLocks/>
            </p:cNvSpPr>
            <p:nvPr/>
          </p:nvSpPr>
          <p:spPr bwMode="auto">
            <a:xfrm>
              <a:off x="5090599" y="2335367"/>
              <a:ext cx="1310" cy="3929"/>
            </a:xfrm>
            <a:custGeom>
              <a:avLst/>
              <a:gdLst>
                <a:gd name="T0" fmla="*/ 0 w 2"/>
                <a:gd name="T1" fmla="*/ 2147483647 h 4"/>
                <a:gd name="T2" fmla="*/ 0 w 2"/>
                <a:gd name="T3" fmla="*/ 2147483647 h 4"/>
                <a:gd name="T4" fmla="*/ 0 w 2"/>
                <a:gd name="T5" fmla="*/ 0 h 4"/>
                <a:gd name="T6" fmla="*/ 2147483647 w 2"/>
                <a:gd name="T7" fmla="*/ 0 h 4"/>
                <a:gd name="T8" fmla="*/ 2147483647 w 2"/>
                <a:gd name="T9" fmla="*/ 2147483647 h 4"/>
                <a:gd name="T10" fmla="*/ 0 w 2"/>
                <a:gd name="T11" fmla="*/ 2147483647 h 4"/>
                <a:gd name="T12" fmla="*/ 0 w 2"/>
                <a:gd name="T13" fmla="*/ 2147483647 h 4"/>
                <a:gd name="T14" fmla="*/ 0 60000 65536"/>
                <a:gd name="T15" fmla="*/ 0 60000 65536"/>
                <a:gd name="T16" fmla="*/ 0 60000 65536"/>
                <a:gd name="T17" fmla="*/ 0 60000 65536"/>
                <a:gd name="T18" fmla="*/ 0 60000 65536"/>
                <a:gd name="T19" fmla="*/ 0 60000 65536"/>
                <a:gd name="T20" fmla="*/ 0 60000 65536"/>
                <a:gd name="T21" fmla="*/ 0 w 2"/>
                <a:gd name="T22" fmla="*/ 0 h 4"/>
                <a:gd name="T23" fmla="*/ 2 w 2"/>
                <a:gd name="T24" fmla="*/ 4 h 4"/>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2" h="4">
                  <a:moveTo>
                    <a:pt x="0" y="4"/>
                  </a:moveTo>
                  <a:lnTo>
                    <a:pt x="0" y="2"/>
                  </a:lnTo>
                  <a:lnTo>
                    <a:pt x="0" y="0"/>
                  </a:lnTo>
                  <a:lnTo>
                    <a:pt x="2" y="0"/>
                  </a:lnTo>
                  <a:lnTo>
                    <a:pt x="2" y="2"/>
                  </a:lnTo>
                  <a:lnTo>
                    <a:pt x="0" y="2"/>
                  </a:lnTo>
                  <a:lnTo>
                    <a:pt x="0" y="4"/>
                  </a:lnTo>
                  <a:close/>
                </a:path>
              </a:pathLst>
            </a:custGeom>
            <a:noFill/>
            <a:ln w="3175">
              <a:solidFill>
                <a:schemeClr val="bg1"/>
              </a:solidFill>
              <a:prstDash val="sysDot"/>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lang="de-DE" sz="2400">
                <a:solidFill>
                  <a:srgbClr val="000000"/>
                </a:solidFill>
                <a:cs typeface="Arial" charset="0"/>
              </a:endParaRPr>
            </a:p>
          </p:txBody>
        </p:sp>
        <p:sp>
          <p:nvSpPr>
            <p:cNvPr id="15008" name="Freeform 3291"/>
            <p:cNvSpPr>
              <a:spLocks/>
            </p:cNvSpPr>
            <p:nvPr/>
          </p:nvSpPr>
          <p:spPr bwMode="auto">
            <a:xfrm>
              <a:off x="5119405" y="2335367"/>
              <a:ext cx="1310" cy="3929"/>
            </a:xfrm>
            <a:custGeom>
              <a:avLst/>
              <a:gdLst>
                <a:gd name="T0" fmla="*/ 2147483647 w 2"/>
                <a:gd name="T1" fmla="*/ 2147483647 h 4"/>
                <a:gd name="T2" fmla="*/ 0 w 2"/>
                <a:gd name="T3" fmla="*/ 2147483647 h 4"/>
                <a:gd name="T4" fmla="*/ 0 w 2"/>
                <a:gd name="T5" fmla="*/ 0 h 4"/>
                <a:gd name="T6" fmla="*/ 0 w 2"/>
                <a:gd name="T7" fmla="*/ 2147483647 h 4"/>
                <a:gd name="T8" fmla="*/ 2147483647 w 2"/>
                <a:gd name="T9" fmla="*/ 2147483647 h 4"/>
                <a:gd name="T10" fmla="*/ 2147483647 w 2"/>
                <a:gd name="T11" fmla="*/ 2147483647 h 4"/>
                <a:gd name="T12" fmla="*/ 0 60000 65536"/>
                <a:gd name="T13" fmla="*/ 0 60000 65536"/>
                <a:gd name="T14" fmla="*/ 0 60000 65536"/>
                <a:gd name="T15" fmla="*/ 0 60000 65536"/>
                <a:gd name="T16" fmla="*/ 0 60000 65536"/>
                <a:gd name="T17" fmla="*/ 0 60000 65536"/>
                <a:gd name="T18" fmla="*/ 0 w 2"/>
                <a:gd name="T19" fmla="*/ 0 h 4"/>
                <a:gd name="T20" fmla="*/ 2 w 2"/>
                <a:gd name="T21" fmla="*/ 4 h 4"/>
              </a:gdLst>
              <a:ahLst/>
              <a:cxnLst>
                <a:cxn ang="T12">
                  <a:pos x="T0" y="T1"/>
                </a:cxn>
                <a:cxn ang="T13">
                  <a:pos x="T2" y="T3"/>
                </a:cxn>
                <a:cxn ang="T14">
                  <a:pos x="T4" y="T5"/>
                </a:cxn>
                <a:cxn ang="T15">
                  <a:pos x="T6" y="T7"/>
                </a:cxn>
                <a:cxn ang="T16">
                  <a:pos x="T8" y="T9"/>
                </a:cxn>
                <a:cxn ang="T17">
                  <a:pos x="T10" y="T11"/>
                </a:cxn>
              </a:cxnLst>
              <a:rect l="T18" t="T19" r="T20" b="T21"/>
              <a:pathLst>
                <a:path w="2" h="4">
                  <a:moveTo>
                    <a:pt x="2" y="4"/>
                  </a:moveTo>
                  <a:lnTo>
                    <a:pt x="0" y="2"/>
                  </a:lnTo>
                  <a:lnTo>
                    <a:pt x="0" y="0"/>
                  </a:lnTo>
                  <a:lnTo>
                    <a:pt x="0" y="2"/>
                  </a:lnTo>
                  <a:lnTo>
                    <a:pt x="2" y="2"/>
                  </a:lnTo>
                  <a:lnTo>
                    <a:pt x="2" y="4"/>
                  </a:lnTo>
                  <a:close/>
                </a:path>
              </a:pathLst>
            </a:custGeom>
            <a:solidFill>
              <a:srgbClr val="FC6800"/>
            </a:solidFill>
            <a:ln w="3175">
              <a:solidFill>
                <a:schemeClr val="bg1"/>
              </a:solidFill>
              <a:prstDash val="sysDot"/>
              <a:round/>
              <a:headEnd/>
              <a:tailEnd/>
            </a:ln>
          </p:spPr>
          <p:txBody>
            <a:bodyPr/>
            <a:lstStyle/>
            <a:p>
              <a:pPr fontAlgn="base">
                <a:spcBef>
                  <a:spcPct val="0"/>
                </a:spcBef>
                <a:spcAft>
                  <a:spcPct val="0"/>
                </a:spcAft>
              </a:pPr>
              <a:endParaRPr lang="de-DE" sz="2400">
                <a:solidFill>
                  <a:srgbClr val="000000"/>
                </a:solidFill>
                <a:cs typeface="Arial" charset="0"/>
              </a:endParaRPr>
            </a:p>
          </p:txBody>
        </p:sp>
        <p:sp>
          <p:nvSpPr>
            <p:cNvPr id="15009" name="Freeform 3292"/>
            <p:cNvSpPr>
              <a:spLocks/>
            </p:cNvSpPr>
            <p:nvPr/>
          </p:nvSpPr>
          <p:spPr bwMode="auto">
            <a:xfrm>
              <a:off x="5098455" y="2335367"/>
              <a:ext cx="2619" cy="2619"/>
            </a:xfrm>
            <a:custGeom>
              <a:avLst/>
              <a:gdLst>
                <a:gd name="T0" fmla="*/ 2147483647 w 2"/>
                <a:gd name="T1" fmla="*/ 2147483647 h 2"/>
                <a:gd name="T2" fmla="*/ 0 w 2"/>
                <a:gd name="T3" fmla="*/ 2147483647 h 2"/>
                <a:gd name="T4" fmla="*/ 0 w 2"/>
                <a:gd name="T5" fmla="*/ 0 h 2"/>
                <a:gd name="T6" fmla="*/ 2147483647 w 2"/>
                <a:gd name="T7" fmla="*/ 2147483647 h 2"/>
                <a:gd name="T8" fmla="*/ 0 60000 65536"/>
                <a:gd name="T9" fmla="*/ 0 60000 65536"/>
                <a:gd name="T10" fmla="*/ 0 60000 65536"/>
                <a:gd name="T11" fmla="*/ 0 60000 65536"/>
                <a:gd name="T12" fmla="*/ 0 w 2"/>
                <a:gd name="T13" fmla="*/ 0 h 2"/>
                <a:gd name="T14" fmla="*/ 2 w 2"/>
                <a:gd name="T15" fmla="*/ 2 h 2"/>
              </a:gdLst>
              <a:ahLst/>
              <a:cxnLst>
                <a:cxn ang="T8">
                  <a:pos x="T0" y="T1"/>
                </a:cxn>
                <a:cxn ang="T9">
                  <a:pos x="T2" y="T3"/>
                </a:cxn>
                <a:cxn ang="T10">
                  <a:pos x="T4" y="T5"/>
                </a:cxn>
                <a:cxn ang="T11">
                  <a:pos x="T6" y="T7"/>
                </a:cxn>
              </a:cxnLst>
              <a:rect l="T12" t="T13" r="T14" b="T15"/>
              <a:pathLst>
                <a:path w="2" h="2">
                  <a:moveTo>
                    <a:pt x="2" y="2"/>
                  </a:moveTo>
                  <a:lnTo>
                    <a:pt x="0" y="2"/>
                  </a:lnTo>
                  <a:lnTo>
                    <a:pt x="0" y="0"/>
                  </a:lnTo>
                  <a:lnTo>
                    <a:pt x="2" y="2"/>
                  </a:lnTo>
                  <a:close/>
                </a:path>
              </a:pathLst>
            </a:custGeom>
            <a:noFill/>
            <a:ln w="3175">
              <a:solidFill>
                <a:schemeClr val="bg1"/>
              </a:solidFill>
              <a:prstDash val="sysDot"/>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lang="de-DE" sz="2400">
                <a:solidFill>
                  <a:srgbClr val="000000"/>
                </a:solidFill>
                <a:cs typeface="Arial" charset="0"/>
              </a:endParaRPr>
            </a:p>
          </p:txBody>
        </p:sp>
        <p:sp>
          <p:nvSpPr>
            <p:cNvPr id="15010" name="Rectangle 3293"/>
            <p:cNvSpPr>
              <a:spLocks noChangeArrowheads="1"/>
            </p:cNvSpPr>
            <p:nvPr/>
          </p:nvSpPr>
          <p:spPr bwMode="auto">
            <a:xfrm>
              <a:off x="5103693" y="2337987"/>
              <a:ext cx="1310" cy="1310"/>
            </a:xfrm>
            <a:prstGeom prst="rect">
              <a:avLst/>
            </a:prstGeom>
            <a:noFill/>
            <a:ln w="3175">
              <a:solidFill>
                <a:schemeClr val="bg1"/>
              </a:solidFill>
              <a:prstDash val="sysDot"/>
              <a:miter lim="800000"/>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lang="de-DE" sz="2400">
                <a:solidFill>
                  <a:srgbClr val="000000"/>
                </a:solidFill>
                <a:cs typeface="Arial" charset="0"/>
              </a:endParaRPr>
            </a:p>
          </p:txBody>
        </p:sp>
        <p:sp>
          <p:nvSpPr>
            <p:cNvPr id="15011" name="Freeform 3294"/>
            <p:cNvSpPr>
              <a:spLocks/>
            </p:cNvSpPr>
            <p:nvPr/>
          </p:nvSpPr>
          <p:spPr bwMode="auto">
            <a:xfrm>
              <a:off x="5110239" y="2339296"/>
              <a:ext cx="7856" cy="1310"/>
            </a:xfrm>
            <a:custGeom>
              <a:avLst/>
              <a:gdLst>
                <a:gd name="T0" fmla="*/ 2147483647 w 8"/>
                <a:gd name="T1" fmla="*/ 2147483647 h 2"/>
                <a:gd name="T2" fmla="*/ 2147483647 w 8"/>
                <a:gd name="T3" fmla="*/ 2147483647 h 2"/>
                <a:gd name="T4" fmla="*/ 0 w 8"/>
                <a:gd name="T5" fmla="*/ 2147483647 h 2"/>
                <a:gd name="T6" fmla="*/ 2147483647 w 8"/>
                <a:gd name="T7" fmla="*/ 0 h 2"/>
                <a:gd name="T8" fmla="*/ 2147483647 w 8"/>
                <a:gd name="T9" fmla="*/ 0 h 2"/>
                <a:gd name="T10" fmla="*/ 2147483647 w 8"/>
                <a:gd name="T11" fmla="*/ 0 h 2"/>
                <a:gd name="T12" fmla="*/ 2147483647 w 8"/>
                <a:gd name="T13" fmla="*/ 0 h 2"/>
                <a:gd name="T14" fmla="*/ 2147483647 w 8"/>
                <a:gd name="T15" fmla="*/ 2147483647 h 2"/>
                <a:gd name="T16" fmla="*/ 2147483647 w 8"/>
                <a:gd name="T17" fmla="*/ 2147483647 h 2"/>
                <a:gd name="T18" fmla="*/ 2147483647 w 8"/>
                <a:gd name="T19" fmla="*/ 2147483647 h 2"/>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8"/>
                <a:gd name="T31" fmla="*/ 0 h 2"/>
                <a:gd name="T32" fmla="*/ 8 w 8"/>
                <a:gd name="T33" fmla="*/ 2 h 2"/>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8" h="2">
                  <a:moveTo>
                    <a:pt x="4" y="2"/>
                  </a:moveTo>
                  <a:lnTo>
                    <a:pt x="2" y="2"/>
                  </a:lnTo>
                  <a:lnTo>
                    <a:pt x="0" y="2"/>
                  </a:lnTo>
                  <a:lnTo>
                    <a:pt x="2" y="0"/>
                  </a:lnTo>
                  <a:lnTo>
                    <a:pt x="4" y="0"/>
                  </a:lnTo>
                  <a:lnTo>
                    <a:pt x="6" y="0"/>
                  </a:lnTo>
                  <a:lnTo>
                    <a:pt x="8" y="0"/>
                  </a:lnTo>
                  <a:lnTo>
                    <a:pt x="8" y="2"/>
                  </a:lnTo>
                  <a:lnTo>
                    <a:pt x="6" y="2"/>
                  </a:lnTo>
                  <a:lnTo>
                    <a:pt x="4" y="2"/>
                  </a:lnTo>
                  <a:close/>
                </a:path>
              </a:pathLst>
            </a:custGeom>
            <a:solidFill>
              <a:srgbClr val="FC6800"/>
            </a:solidFill>
            <a:ln w="3175">
              <a:solidFill>
                <a:schemeClr val="bg1"/>
              </a:solidFill>
              <a:prstDash val="sysDot"/>
              <a:round/>
              <a:headEnd/>
              <a:tailEnd/>
            </a:ln>
          </p:spPr>
          <p:txBody>
            <a:bodyPr/>
            <a:lstStyle/>
            <a:p>
              <a:pPr fontAlgn="base">
                <a:spcBef>
                  <a:spcPct val="0"/>
                </a:spcBef>
                <a:spcAft>
                  <a:spcPct val="0"/>
                </a:spcAft>
              </a:pPr>
              <a:endParaRPr lang="de-DE" sz="2400">
                <a:solidFill>
                  <a:srgbClr val="000000"/>
                </a:solidFill>
                <a:cs typeface="Arial" charset="0"/>
              </a:endParaRPr>
            </a:p>
          </p:txBody>
        </p:sp>
        <p:sp>
          <p:nvSpPr>
            <p:cNvPr id="15013" name="Freeform 3296"/>
            <p:cNvSpPr>
              <a:spLocks/>
            </p:cNvSpPr>
            <p:nvPr/>
          </p:nvSpPr>
          <p:spPr bwMode="auto">
            <a:xfrm>
              <a:off x="1963783" y="2173003"/>
              <a:ext cx="508042" cy="354844"/>
            </a:xfrm>
            <a:custGeom>
              <a:avLst/>
              <a:gdLst>
                <a:gd name="T0" fmla="*/ 2147483647 w 552"/>
                <a:gd name="T1" fmla="*/ 2147483647 h 430"/>
                <a:gd name="T2" fmla="*/ 2147483647 w 552"/>
                <a:gd name="T3" fmla="*/ 2147483647 h 430"/>
                <a:gd name="T4" fmla="*/ 2147483647 w 552"/>
                <a:gd name="T5" fmla="*/ 2147483647 h 430"/>
                <a:gd name="T6" fmla="*/ 2147483647 w 552"/>
                <a:gd name="T7" fmla="*/ 2147483647 h 430"/>
                <a:gd name="T8" fmla="*/ 2147483647 w 552"/>
                <a:gd name="T9" fmla="*/ 2147483647 h 430"/>
                <a:gd name="T10" fmla="*/ 2147483647 w 552"/>
                <a:gd name="T11" fmla="*/ 2147483647 h 430"/>
                <a:gd name="T12" fmla="*/ 2147483647 w 552"/>
                <a:gd name="T13" fmla="*/ 2147483647 h 430"/>
                <a:gd name="T14" fmla="*/ 2147483647 w 552"/>
                <a:gd name="T15" fmla="*/ 2147483647 h 430"/>
                <a:gd name="T16" fmla="*/ 2147483647 w 552"/>
                <a:gd name="T17" fmla="*/ 2147483647 h 430"/>
                <a:gd name="T18" fmla="*/ 2147483647 w 552"/>
                <a:gd name="T19" fmla="*/ 2147483647 h 430"/>
                <a:gd name="T20" fmla="*/ 2147483647 w 552"/>
                <a:gd name="T21" fmla="*/ 2147483647 h 430"/>
                <a:gd name="T22" fmla="*/ 2147483647 w 552"/>
                <a:gd name="T23" fmla="*/ 2147483647 h 430"/>
                <a:gd name="T24" fmla="*/ 2147483647 w 552"/>
                <a:gd name="T25" fmla="*/ 2147483647 h 430"/>
                <a:gd name="T26" fmla="*/ 2147483647 w 552"/>
                <a:gd name="T27" fmla="*/ 2147483647 h 430"/>
                <a:gd name="T28" fmla="*/ 2147483647 w 552"/>
                <a:gd name="T29" fmla="*/ 2147483647 h 430"/>
                <a:gd name="T30" fmla="*/ 2147483647 w 552"/>
                <a:gd name="T31" fmla="*/ 2147483647 h 430"/>
                <a:gd name="T32" fmla="*/ 2147483647 w 552"/>
                <a:gd name="T33" fmla="*/ 2147483647 h 430"/>
                <a:gd name="T34" fmla="*/ 2147483647 w 552"/>
                <a:gd name="T35" fmla="*/ 2147483647 h 430"/>
                <a:gd name="T36" fmla="*/ 2147483647 w 552"/>
                <a:gd name="T37" fmla="*/ 2147483647 h 430"/>
                <a:gd name="T38" fmla="*/ 2147483647 w 552"/>
                <a:gd name="T39" fmla="*/ 2147483647 h 430"/>
                <a:gd name="T40" fmla="*/ 2147483647 w 552"/>
                <a:gd name="T41" fmla="*/ 2147483647 h 430"/>
                <a:gd name="T42" fmla="*/ 2147483647 w 552"/>
                <a:gd name="T43" fmla="*/ 2147483647 h 430"/>
                <a:gd name="T44" fmla="*/ 2147483647 w 552"/>
                <a:gd name="T45" fmla="*/ 2147483647 h 430"/>
                <a:gd name="T46" fmla="*/ 2147483647 w 552"/>
                <a:gd name="T47" fmla="*/ 2147483647 h 430"/>
                <a:gd name="T48" fmla="*/ 2147483647 w 552"/>
                <a:gd name="T49" fmla="*/ 2147483647 h 430"/>
                <a:gd name="T50" fmla="*/ 2147483647 w 552"/>
                <a:gd name="T51" fmla="*/ 2147483647 h 430"/>
                <a:gd name="T52" fmla="*/ 2147483647 w 552"/>
                <a:gd name="T53" fmla="*/ 2147483647 h 430"/>
                <a:gd name="T54" fmla="*/ 2147483647 w 552"/>
                <a:gd name="T55" fmla="*/ 2147483647 h 430"/>
                <a:gd name="T56" fmla="*/ 2147483647 w 552"/>
                <a:gd name="T57" fmla="*/ 2147483647 h 430"/>
                <a:gd name="T58" fmla="*/ 2147483647 w 552"/>
                <a:gd name="T59" fmla="*/ 2147483647 h 430"/>
                <a:gd name="T60" fmla="*/ 2147483647 w 552"/>
                <a:gd name="T61" fmla="*/ 2147483647 h 430"/>
                <a:gd name="T62" fmla="*/ 2147483647 w 552"/>
                <a:gd name="T63" fmla="*/ 2147483647 h 430"/>
                <a:gd name="T64" fmla="*/ 2147483647 w 552"/>
                <a:gd name="T65" fmla="*/ 2147483647 h 430"/>
                <a:gd name="T66" fmla="*/ 2147483647 w 552"/>
                <a:gd name="T67" fmla="*/ 2147483647 h 430"/>
                <a:gd name="T68" fmla="*/ 2147483647 w 552"/>
                <a:gd name="T69" fmla="*/ 2147483647 h 430"/>
                <a:gd name="T70" fmla="*/ 2147483647 w 552"/>
                <a:gd name="T71" fmla="*/ 2147483647 h 430"/>
                <a:gd name="T72" fmla="*/ 2147483647 w 552"/>
                <a:gd name="T73" fmla="*/ 2147483647 h 430"/>
                <a:gd name="T74" fmla="*/ 2147483647 w 552"/>
                <a:gd name="T75" fmla="*/ 2147483647 h 430"/>
                <a:gd name="T76" fmla="*/ 2147483647 w 552"/>
                <a:gd name="T77" fmla="*/ 2147483647 h 430"/>
                <a:gd name="T78" fmla="*/ 2147483647 w 552"/>
                <a:gd name="T79" fmla="*/ 2147483647 h 430"/>
                <a:gd name="T80" fmla="*/ 2147483647 w 552"/>
                <a:gd name="T81" fmla="*/ 2147483647 h 430"/>
                <a:gd name="T82" fmla="*/ 2147483647 w 552"/>
                <a:gd name="T83" fmla="*/ 2147483647 h 430"/>
                <a:gd name="T84" fmla="*/ 2147483647 w 552"/>
                <a:gd name="T85" fmla="*/ 2147483647 h 430"/>
                <a:gd name="T86" fmla="*/ 2147483647 w 552"/>
                <a:gd name="T87" fmla="*/ 2147483647 h 430"/>
                <a:gd name="T88" fmla="*/ 2147483647 w 552"/>
                <a:gd name="T89" fmla="*/ 2147483647 h 430"/>
                <a:gd name="T90" fmla="*/ 2147483647 w 552"/>
                <a:gd name="T91" fmla="*/ 2147483647 h 430"/>
                <a:gd name="T92" fmla="*/ 2147483647 w 552"/>
                <a:gd name="T93" fmla="*/ 2147483647 h 430"/>
                <a:gd name="T94" fmla="*/ 2147483647 w 552"/>
                <a:gd name="T95" fmla="*/ 2147483647 h 430"/>
                <a:gd name="T96" fmla="*/ 2147483647 w 552"/>
                <a:gd name="T97" fmla="*/ 2147483647 h 430"/>
                <a:gd name="T98" fmla="*/ 2147483647 w 552"/>
                <a:gd name="T99" fmla="*/ 2147483647 h 430"/>
                <a:gd name="T100" fmla="*/ 2147483647 w 552"/>
                <a:gd name="T101" fmla="*/ 2147483647 h 430"/>
                <a:gd name="T102" fmla="*/ 2147483647 w 552"/>
                <a:gd name="T103" fmla="*/ 2147483647 h 430"/>
                <a:gd name="T104" fmla="*/ 2147483647 w 552"/>
                <a:gd name="T105" fmla="*/ 2147483647 h 430"/>
                <a:gd name="T106" fmla="*/ 2147483647 w 552"/>
                <a:gd name="T107" fmla="*/ 2147483647 h 430"/>
                <a:gd name="T108" fmla="*/ 2147483647 w 552"/>
                <a:gd name="T109" fmla="*/ 2147483647 h 430"/>
                <a:gd name="T110" fmla="*/ 2147483647 w 552"/>
                <a:gd name="T111" fmla="*/ 2147483647 h 430"/>
                <a:gd name="T112" fmla="*/ 2147483647 w 552"/>
                <a:gd name="T113" fmla="*/ 2147483647 h 430"/>
                <a:gd name="T114" fmla="*/ 2147483647 w 552"/>
                <a:gd name="T115" fmla="*/ 2147483647 h 430"/>
                <a:gd name="T116" fmla="*/ 2147483647 w 552"/>
                <a:gd name="T117" fmla="*/ 2147483647 h 430"/>
                <a:gd name="T118" fmla="*/ 2147483647 w 552"/>
                <a:gd name="T119" fmla="*/ 2147483647 h 430"/>
                <a:gd name="T120" fmla="*/ 2147483647 w 552"/>
                <a:gd name="T121" fmla="*/ 2147483647 h 430"/>
                <a:gd name="T122" fmla="*/ 2147483647 w 552"/>
                <a:gd name="T123" fmla="*/ 2147483647 h 430"/>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w 552"/>
                <a:gd name="T187" fmla="*/ 0 h 430"/>
                <a:gd name="T188" fmla="*/ 552 w 552"/>
                <a:gd name="T189" fmla="*/ 430 h 430"/>
              </a:gdLst>
              <a:ahLst/>
              <a:cxnLst>
                <a:cxn ang="T124">
                  <a:pos x="T0" y="T1"/>
                </a:cxn>
                <a:cxn ang="T125">
                  <a:pos x="T2" y="T3"/>
                </a:cxn>
                <a:cxn ang="T126">
                  <a:pos x="T4" y="T5"/>
                </a:cxn>
                <a:cxn ang="T127">
                  <a:pos x="T6" y="T7"/>
                </a:cxn>
                <a:cxn ang="T128">
                  <a:pos x="T8" y="T9"/>
                </a:cxn>
                <a:cxn ang="T129">
                  <a:pos x="T10" y="T11"/>
                </a:cxn>
                <a:cxn ang="T130">
                  <a:pos x="T12" y="T13"/>
                </a:cxn>
                <a:cxn ang="T131">
                  <a:pos x="T14" y="T15"/>
                </a:cxn>
                <a:cxn ang="T132">
                  <a:pos x="T16" y="T17"/>
                </a:cxn>
                <a:cxn ang="T133">
                  <a:pos x="T18" y="T19"/>
                </a:cxn>
                <a:cxn ang="T134">
                  <a:pos x="T20" y="T21"/>
                </a:cxn>
                <a:cxn ang="T135">
                  <a:pos x="T22" y="T23"/>
                </a:cxn>
                <a:cxn ang="T136">
                  <a:pos x="T24" y="T25"/>
                </a:cxn>
                <a:cxn ang="T137">
                  <a:pos x="T26" y="T27"/>
                </a:cxn>
                <a:cxn ang="T138">
                  <a:pos x="T28" y="T29"/>
                </a:cxn>
                <a:cxn ang="T139">
                  <a:pos x="T30" y="T31"/>
                </a:cxn>
                <a:cxn ang="T140">
                  <a:pos x="T32" y="T33"/>
                </a:cxn>
                <a:cxn ang="T141">
                  <a:pos x="T34" y="T35"/>
                </a:cxn>
                <a:cxn ang="T142">
                  <a:pos x="T36" y="T37"/>
                </a:cxn>
                <a:cxn ang="T143">
                  <a:pos x="T38" y="T39"/>
                </a:cxn>
                <a:cxn ang="T144">
                  <a:pos x="T40" y="T41"/>
                </a:cxn>
                <a:cxn ang="T145">
                  <a:pos x="T42" y="T43"/>
                </a:cxn>
                <a:cxn ang="T146">
                  <a:pos x="T44" y="T45"/>
                </a:cxn>
                <a:cxn ang="T147">
                  <a:pos x="T46" y="T47"/>
                </a:cxn>
                <a:cxn ang="T148">
                  <a:pos x="T48" y="T49"/>
                </a:cxn>
                <a:cxn ang="T149">
                  <a:pos x="T50" y="T51"/>
                </a:cxn>
                <a:cxn ang="T150">
                  <a:pos x="T52" y="T53"/>
                </a:cxn>
                <a:cxn ang="T151">
                  <a:pos x="T54" y="T55"/>
                </a:cxn>
                <a:cxn ang="T152">
                  <a:pos x="T56" y="T57"/>
                </a:cxn>
                <a:cxn ang="T153">
                  <a:pos x="T58" y="T59"/>
                </a:cxn>
                <a:cxn ang="T154">
                  <a:pos x="T60" y="T61"/>
                </a:cxn>
                <a:cxn ang="T155">
                  <a:pos x="T62" y="T63"/>
                </a:cxn>
                <a:cxn ang="T156">
                  <a:pos x="T64" y="T65"/>
                </a:cxn>
                <a:cxn ang="T157">
                  <a:pos x="T66" y="T67"/>
                </a:cxn>
                <a:cxn ang="T158">
                  <a:pos x="T68" y="T69"/>
                </a:cxn>
                <a:cxn ang="T159">
                  <a:pos x="T70" y="T71"/>
                </a:cxn>
                <a:cxn ang="T160">
                  <a:pos x="T72" y="T73"/>
                </a:cxn>
                <a:cxn ang="T161">
                  <a:pos x="T74" y="T75"/>
                </a:cxn>
                <a:cxn ang="T162">
                  <a:pos x="T76" y="T77"/>
                </a:cxn>
                <a:cxn ang="T163">
                  <a:pos x="T78" y="T79"/>
                </a:cxn>
                <a:cxn ang="T164">
                  <a:pos x="T80" y="T81"/>
                </a:cxn>
                <a:cxn ang="T165">
                  <a:pos x="T82" y="T83"/>
                </a:cxn>
                <a:cxn ang="T166">
                  <a:pos x="T84" y="T85"/>
                </a:cxn>
                <a:cxn ang="T167">
                  <a:pos x="T86" y="T87"/>
                </a:cxn>
                <a:cxn ang="T168">
                  <a:pos x="T88" y="T89"/>
                </a:cxn>
                <a:cxn ang="T169">
                  <a:pos x="T90" y="T91"/>
                </a:cxn>
                <a:cxn ang="T170">
                  <a:pos x="T92" y="T93"/>
                </a:cxn>
                <a:cxn ang="T171">
                  <a:pos x="T94" y="T95"/>
                </a:cxn>
                <a:cxn ang="T172">
                  <a:pos x="T96" y="T97"/>
                </a:cxn>
                <a:cxn ang="T173">
                  <a:pos x="T98" y="T99"/>
                </a:cxn>
                <a:cxn ang="T174">
                  <a:pos x="T100" y="T101"/>
                </a:cxn>
                <a:cxn ang="T175">
                  <a:pos x="T102" y="T103"/>
                </a:cxn>
                <a:cxn ang="T176">
                  <a:pos x="T104" y="T105"/>
                </a:cxn>
                <a:cxn ang="T177">
                  <a:pos x="T106" y="T107"/>
                </a:cxn>
                <a:cxn ang="T178">
                  <a:pos x="T108" y="T109"/>
                </a:cxn>
                <a:cxn ang="T179">
                  <a:pos x="T110" y="T111"/>
                </a:cxn>
                <a:cxn ang="T180">
                  <a:pos x="T112" y="T113"/>
                </a:cxn>
                <a:cxn ang="T181">
                  <a:pos x="T114" y="T115"/>
                </a:cxn>
                <a:cxn ang="T182">
                  <a:pos x="T116" y="T117"/>
                </a:cxn>
                <a:cxn ang="T183">
                  <a:pos x="T118" y="T119"/>
                </a:cxn>
                <a:cxn ang="T184">
                  <a:pos x="T120" y="T121"/>
                </a:cxn>
                <a:cxn ang="T185">
                  <a:pos x="T122" y="T123"/>
                </a:cxn>
              </a:cxnLst>
              <a:rect l="T186" t="T187" r="T188" b="T189"/>
              <a:pathLst>
                <a:path w="552" h="430">
                  <a:moveTo>
                    <a:pt x="538" y="266"/>
                  </a:moveTo>
                  <a:lnTo>
                    <a:pt x="540" y="266"/>
                  </a:lnTo>
                  <a:lnTo>
                    <a:pt x="542" y="266"/>
                  </a:lnTo>
                  <a:lnTo>
                    <a:pt x="544" y="266"/>
                  </a:lnTo>
                  <a:lnTo>
                    <a:pt x="546" y="266"/>
                  </a:lnTo>
                  <a:lnTo>
                    <a:pt x="548" y="266"/>
                  </a:lnTo>
                  <a:lnTo>
                    <a:pt x="548" y="264"/>
                  </a:lnTo>
                  <a:lnTo>
                    <a:pt x="546" y="264"/>
                  </a:lnTo>
                  <a:lnTo>
                    <a:pt x="544" y="264"/>
                  </a:lnTo>
                  <a:lnTo>
                    <a:pt x="542" y="266"/>
                  </a:lnTo>
                  <a:lnTo>
                    <a:pt x="542" y="264"/>
                  </a:lnTo>
                  <a:lnTo>
                    <a:pt x="544" y="264"/>
                  </a:lnTo>
                  <a:lnTo>
                    <a:pt x="546" y="264"/>
                  </a:lnTo>
                  <a:lnTo>
                    <a:pt x="548" y="262"/>
                  </a:lnTo>
                  <a:lnTo>
                    <a:pt x="548" y="264"/>
                  </a:lnTo>
                  <a:lnTo>
                    <a:pt x="550" y="266"/>
                  </a:lnTo>
                  <a:lnTo>
                    <a:pt x="552" y="266"/>
                  </a:lnTo>
                  <a:lnTo>
                    <a:pt x="552" y="268"/>
                  </a:lnTo>
                  <a:lnTo>
                    <a:pt x="552" y="270"/>
                  </a:lnTo>
                  <a:lnTo>
                    <a:pt x="552" y="272"/>
                  </a:lnTo>
                  <a:lnTo>
                    <a:pt x="552" y="274"/>
                  </a:lnTo>
                  <a:lnTo>
                    <a:pt x="550" y="278"/>
                  </a:lnTo>
                  <a:lnTo>
                    <a:pt x="550" y="280"/>
                  </a:lnTo>
                  <a:lnTo>
                    <a:pt x="548" y="282"/>
                  </a:lnTo>
                  <a:lnTo>
                    <a:pt x="546" y="288"/>
                  </a:lnTo>
                  <a:lnTo>
                    <a:pt x="544" y="288"/>
                  </a:lnTo>
                  <a:lnTo>
                    <a:pt x="542" y="290"/>
                  </a:lnTo>
                  <a:lnTo>
                    <a:pt x="540" y="292"/>
                  </a:lnTo>
                  <a:lnTo>
                    <a:pt x="536" y="296"/>
                  </a:lnTo>
                  <a:lnTo>
                    <a:pt x="536" y="298"/>
                  </a:lnTo>
                  <a:lnTo>
                    <a:pt x="536" y="300"/>
                  </a:lnTo>
                  <a:lnTo>
                    <a:pt x="536" y="302"/>
                  </a:lnTo>
                  <a:lnTo>
                    <a:pt x="534" y="304"/>
                  </a:lnTo>
                  <a:lnTo>
                    <a:pt x="536" y="304"/>
                  </a:lnTo>
                  <a:lnTo>
                    <a:pt x="536" y="302"/>
                  </a:lnTo>
                  <a:lnTo>
                    <a:pt x="534" y="302"/>
                  </a:lnTo>
                  <a:lnTo>
                    <a:pt x="534" y="304"/>
                  </a:lnTo>
                  <a:lnTo>
                    <a:pt x="534" y="306"/>
                  </a:lnTo>
                  <a:lnTo>
                    <a:pt x="534" y="304"/>
                  </a:lnTo>
                  <a:lnTo>
                    <a:pt x="532" y="304"/>
                  </a:lnTo>
                  <a:lnTo>
                    <a:pt x="532" y="306"/>
                  </a:lnTo>
                  <a:lnTo>
                    <a:pt x="530" y="308"/>
                  </a:lnTo>
                  <a:lnTo>
                    <a:pt x="528" y="308"/>
                  </a:lnTo>
                  <a:lnTo>
                    <a:pt x="528" y="310"/>
                  </a:lnTo>
                  <a:lnTo>
                    <a:pt x="530" y="312"/>
                  </a:lnTo>
                  <a:lnTo>
                    <a:pt x="532" y="310"/>
                  </a:lnTo>
                  <a:lnTo>
                    <a:pt x="534" y="310"/>
                  </a:lnTo>
                  <a:lnTo>
                    <a:pt x="534" y="312"/>
                  </a:lnTo>
                  <a:lnTo>
                    <a:pt x="534" y="314"/>
                  </a:lnTo>
                  <a:lnTo>
                    <a:pt x="532" y="314"/>
                  </a:lnTo>
                  <a:lnTo>
                    <a:pt x="532" y="316"/>
                  </a:lnTo>
                  <a:lnTo>
                    <a:pt x="530" y="316"/>
                  </a:lnTo>
                  <a:lnTo>
                    <a:pt x="532" y="316"/>
                  </a:lnTo>
                  <a:lnTo>
                    <a:pt x="532" y="314"/>
                  </a:lnTo>
                  <a:lnTo>
                    <a:pt x="530" y="314"/>
                  </a:lnTo>
                  <a:lnTo>
                    <a:pt x="530" y="316"/>
                  </a:lnTo>
                  <a:lnTo>
                    <a:pt x="528" y="316"/>
                  </a:lnTo>
                  <a:lnTo>
                    <a:pt x="528" y="318"/>
                  </a:lnTo>
                  <a:lnTo>
                    <a:pt x="528" y="320"/>
                  </a:lnTo>
                  <a:lnTo>
                    <a:pt x="530" y="320"/>
                  </a:lnTo>
                  <a:lnTo>
                    <a:pt x="530" y="318"/>
                  </a:lnTo>
                  <a:lnTo>
                    <a:pt x="532" y="318"/>
                  </a:lnTo>
                  <a:lnTo>
                    <a:pt x="532" y="316"/>
                  </a:lnTo>
                  <a:lnTo>
                    <a:pt x="532" y="318"/>
                  </a:lnTo>
                  <a:lnTo>
                    <a:pt x="530" y="322"/>
                  </a:lnTo>
                  <a:lnTo>
                    <a:pt x="530" y="324"/>
                  </a:lnTo>
                  <a:lnTo>
                    <a:pt x="528" y="326"/>
                  </a:lnTo>
                  <a:lnTo>
                    <a:pt x="528" y="328"/>
                  </a:lnTo>
                  <a:lnTo>
                    <a:pt x="528" y="330"/>
                  </a:lnTo>
                  <a:lnTo>
                    <a:pt x="526" y="332"/>
                  </a:lnTo>
                  <a:lnTo>
                    <a:pt x="526" y="334"/>
                  </a:lnTo>
                  <a:lnTo>
                    <a:pt x="524" y="334"/>
                  </a:lnTo>
                  <a:lnTo>
                    <a:pt x="524" y="336"/>
                  </a:lnTo>
                  <a:lnTo>
                    <a:pt x="524" y="338"/>
                  </a:lnTo>
                  <a:lnTo>
                    <a:pt x="524" y="340"/>
                  </a:lnTo>
                  <a:lnTo>
                    <a:pt x="522" y="340"/>
                  </a:lnTo>
                  <a:lnTo>
                    <a:pt x="522" y="342"/>
                  </a:lnTo>
                  <a:lnTo>
                    <a:pt x="522" y="344"/>
                  </a:lnTo>
                  <a:lnTo>
                    <a:pt x="520" y="342"/>
                  </a:lnTo>
                  <a:lnTo>
                    <a:pt x="520" y="340"/>
                  </a:lnTo>
                  <a:lnTo>
                    <a:pt x="520" y="338"/>
                  </a:lnTo>
                  <a:lnTo>
                    <a:pt x="518" y="338"/>
                  </a:lnTo>
                  <a:lnTo>
                    <a:pt x="518" y="336"/>
                  </a:lnTo>
                  <a:lnTo>
                    <a:pt x="520" y="334"/>
                  </a:lnTo>
                  <a:lnTo>
                    <a:pt x="520" y="332"/>
                  </a:lnTo>
                  <a:lnTo>
                    <a:pt x="520" y="330"/>
                  </a:lnTo>
                  <a:lnTo>
                    <a:pt x="520" y="328"/>
                  </a:lnTo>
                  <a:lnTo>
                    <a:pt x="518" y="328"/>
                  </a:lnTo>
                  <a:lnTo>
                    <a:pt x="518" y="330"/>
                  </a:lnTo>
                  <a:lnTo>
                    <a:pt x="516" y="332"/>
                  </a:lnTo>
                  <a:lnTo>
                    <a:pt x="514" y="332"/>
                  </a:lnTo>
                  <a:lnTo>
                    <a:pt x="516" y="332"/>
                  </a:lnTo>
                  <a:lnTo>
                    <a:pt x="514" y="336"/>
                  </a:lnTo>
                  <a:lnTo>
                    <a:pt x="512" y="338"/>
                  </a:lnTo>
                  <a:lnTo>
                    <a:pt x="510" y="338"/>
                  </a:lnTo>
                  <a:lnTo>
                    <a:pt x="508" y="338"/>
                  </a:lnTo>
                  <a:lnTo>
                    <a:pt x="506" y="342"/>
                  </a:lnTo>
                  <a:lnTo>
                    <a:pt x="506" y="344"/>
                  </a:lnTo>
                  <a:lnTo>
                    <a:pt x="504" y="344"/>
                  </a:lnTo>
                  <a:lnTo>
                    <a:pt x="502" y="346"/>
                  </a:lnTo>
                  <a:lnTo>
                    <a:pt x="502" y="348"/>
                  </a:lnTo>
                  <a:lnTo>
                    <a:pt x="500" y="348"/>
                  </a:lnTo>
                  <a:lnTo>
                    <a:pt x="500" y="350"/>
                  </a:lnTo>
                  <a:lnTo>
                    <a:pt x="498" y="348"/>
                  </a:lnTo>
                  <a:lnTo>
                    <a:pt x="496" y="348"/>
                  </a:lnTo>
                  <a:lnTo>
                    <a:pt x="494" y="348"/>
                  </a:lnTo>
                  <a:lnTo>
                    <a:pt x="494" y="352"/>
                  </a:lnTo>
                  <a:lnTo>
                    <a:pt x="488" y="352"/>
                  </a:lnTo>
                  <a:lnTo>
                    <a:pt x="482" y="352"/>
                  </a:lnTo>
                  <a:lnTo>
                    <a:pt x="476" y="352"/>
                  </a:lnTo>
                  <a:lnTo>
                    <a:pt x="470" y="352"/>
                  </a:lnTo>
                  <a:lnTo>
                    <a:pt x="464" y="352"/>
                  </a:lnTo>
                  <a:lnTo>
                    <a:pt x="460" y="352"/>
                  </a:lnTo>
                  <a:lnTo>
                    <a:pt x="456" y="352"/>
                  </a:lnTo>
                  <a:lnTo>
                    <a:pt x="454" y="352"/>
                  </a:lnTo>
                  <a:lnTo>
                    <a:pt x="454" y="358"/>
                  </a:lnTo>
                  <a:lnTo>
                    <a:pt x="452" y="366"/>
                  </a:lnTo>
                  <a:lnTo>
                    <a:pt x="446" y="366"/>
                  </a:lnTo>
                  <a:lnTo>
                    <a:pt x="448" y="368"/>
                  </a:lnTo>
                  <a:lnTo>
                    <a:pt x="450" y="372"/>
                  </a:lnTo>
                  <a:lnTo>
                    <a:pt x="452" y="374"/>
                  </a:lnTo>
                  <a:lnTo>
                    <a:pt x="452" y="376"/>
                  </a:lnTo>
                  <a:lnTo>
                    <a:pt x="454" y="376"/>
                  </a:lnTo>
                  <a:lnTo>
                    <a:pt x="456" y="376"/>
                  </a:lnTo>
                  <a:lnTo>
                    <a:pt x="456" y="378"/>
                  </a:lnTo>
                  <a:lnTo>
                    <a:pt x="458" y="378"/>
                  </a:lnTo>
                  <a:lnTo>
                    <a:pt x="458" y="380"/>
                  </a:lnTo>
                  <a:lnTo>
                    <a:pt x="458" y="382"/>
                  </a:lnTo>
                  <a:lnTo>
                    <a:pt x="458" y="384"/>
                  </a:lnTo>
                  <a:lnTo>
                    <a:pt x="460" y="386"/>
                  </a:lnTo>
                  <a:lnTo>
                    <a:pt x="462" y="386"/>
                  </a:lnTo>
                  <a:lnTo>
                    <a:pt x="464" y="386"/>
                  </a:lnTo>
                  <a:lnTo>
                    <a:pt x="464" y="388"/>
                  </a:lnTo>
                  <a:lnTo>
                    <a:pt x="462" y="388"/>
                  </a:lnTo>
                  <a:lnTo>
                    <a:pt x="462" y="390"/>
                  </a:lnTo>
                  <a:lnTo>
                    <a:pt x="462" y="392"/>
                  </a:lnTo>
                  <a:lnTo>
                    <a:pt x="462" y="394"/>
                  </a:lnTo>
                  <a:lnTo>
                    <a:pt x="460" y="394"/>
                  </a:lnTo>
                  <a:lnTo>
                    <a:pt x="458" y="394"/>
                  </a:lnTo>
                  <a:lnTo>
                    <a:pt x="454" y="394"/>
                  </a:lnTo>
                  <a:lnTo>
                    <a:pt x="452" y="394"/>
                  </a:lnTo>
                  <a:lnTo>
                    <a:pt x="440" y="394"/>
                  </a:lnTo>
                  <a:lnTo>
                    <a:pt x="436" y="394"/>
                  </a:lnTo>
                  <a:lnTo>
                    <a:pt x="434" y="396"/>
                  </a:lnTo>
                  <a:lnTo>
                    <a:pt x="432" y="398"/>
                  </a:lnTo>
                  <a:lnTo>
                    <a:pt x="426" y="408"/>
                  </a:lnTo>
                  <a:lnTo>
                    <a:pt x="422" y="412"/>
                  </a:lnTo>
                  <a:lnTo>
                    <a:pt x="426" y="418"/>
                  </a:lnTo>
                  <a:lnTo>
                    <a:pt x="424" y="418"/>
                  </a:lnTo>
                  <a:lnTo>
                    <a:pt x="424" y="422"/>
                  </a:lnTo>
                  <a:lnTo>
                    <a:pt x="422" y="424"/>
                  </a:lnTo>
                  <a:lnTo>
                    <a:pt x="422" y="426"/>
                  </a:lnTo>
                  <a:lnTo>
                    <a:pt x="422" y="428"/>
                  </a:lnTo>
                  <a:lnTo>
                    <a:pt x="422" y="430"/>
                  </a:lnTo>
                  <a:lnTo>
                    <a:pt x="420" y="430"/>
                  </a:lnTo>
                  <a:lnTo>
                    <a:pt x="418" y="428"/>
                  </a:lnTo>
                  <a:lnTo>
                    <a:pt x="414" y="424"/>
                  </a:lnTo>
                  <a:lnTo>
                    <a:pt x="414" y="422"/>
                  </a:lnTo>
                  <a:lnTo>
                    <a:pt x="412" y="422"/>
                  </a:lnTo>
                  <a:lnTo>
                    <a:pt x="412" y="420"/>
                  </a:lnTo>
                  <a:lnTo>
                    <a:pt x="410" y="418"/>
                  </a:lnTo>
                  <a:lnTo>
                    <a:pt x="410" y="416"/>
                  </a:lnTo>
                  <a:lnTo>
                    <a:pt x="410" y="418"/>
                  </a:lnTo>
                  <a:lnTo>
                    <a:pt x="412" y="418"/>
                  </a:lnTo>
                  <a:lnTo>
                    <a:pt x="410" y="416"/>
                  </a:lnTo>
                  <a:lnTo>
                    <a:pt x="410" y="414"/>
                  </a:lnTo>
                  <a:lnTo>
                    <a:pt x="408" y="414"/>
                  </a:lnTo>
                  <a:lnTo>
                    <a:pt x="406" y="412"/>
                  </a:lnTo>
                  <a:lnTo>
                    <a:pt x="404" y="410"/>
                  </a:lnTo>
                  <a:lnTo>
                    <a:pt x="404" y="408"/>
                  </a:lnTo>
                  <a:lnTo>
                    <a:pt x="402" y="406"/>
                  </a:lnTo>
                  <a:lnTo>
                    <a:pt x="400" y="404"/>
                  </a:lnTo>
                  <a:lnTo>
                    <a:pt x="398" y="402"/>
                  </a:lnTo>
                  <a:lnTo>
                    <a:pt x="398" y="400"/>
                  </a:lnTo>
                  <a:lnTo>
                    <a:pt x="396" y="398"/>
                  </a:lnTo>
                  <a:lnTo>
                    <a:pt x="394" y="398"/>
                  </a:lnTo>
                  <a:lnTo>
                    <a:pt x="392" y="396"/>
                  </a:lnTo>
                  <a:lnTo>
                    <a:pt x="390" y="394"/>
                  </a:lnTo>
                  <a:lnTo>
                    <a:pt x="388" y="394"/>
                  </a:lnTo>
                  <a:lnTo>
                    <a:pt x="386" y="394"/>
                  </a:lnTo>
                  <a:lnTo>
                    <a:pt x="386" y="392"/>
                  </a:lnTo>
                  <a:lnTo>
                    <a:pt x="384" y="392"/>
                  </a:lnTo>
                  <a:lnTo>
                    <a:pt x="382" y="390"/>
                  </a:lnTo>
                  <a:lnTo>
                    <a:pt x="380" y="390"/>
                  </a:lnTo>
                  <a:lnTo>
                    <a:pt x="380" y="392"/>
                  </a:lnTo>
                  <a:lnTo>
                    <a:pt x="382" y="392"/>
                  </a:lnTo>
                  <a:lnTo>
                    <a:pt x="382" y="394"/>
                  </a:lnTo>
                  <a:lnTo>
                    <a:pt x="384" y="394"/>
                  </a:lnTo>
                  <a:lnTo>
                    <a:pt x="382" y="394"/>
                  </a:lnTo>
                  <a:lnTo>
                    <a:pt x="382" y="392"/>
                  </a:lnTo>
                  <a:lnTo>
                    <a:pt x="384" y="392"/>
                  </a:lnTo>
                  <a:lnTo>
                    <a:pt x="384" y="394"/>
                  </a:lnTo>
                  <a:lnTo>
                    <a:pt x="386" y="394"/>
                  </a:lnTo>
                  <a:lnTo>
                    <a:pt x="384" y="394"/>
                  </a:lnTo>
                  <a:lnTo>
                    <a:pt x="386" y="394"/>
                  </a:lnTo>
                  <a:lnTo>
                    <a:pt x="388" y="394"/>
                  </a:lnTo>
                  <a:lnTo>
                    <a:pt x="388" y="396"/>
                  </a:lnTo>
                  <a:lnTo>
                    <a:pt x="386" y="396"/>
                  </a:lnTo>
                  <a:lnTo>
                    <a:pt x="384" y="394"/>
                  </a:lnTo>
                  <a:lnTo>
                    <a:pt x="380" y="392"/>
                  </a:lnTo>
                  <a:lnTo>
                    <a:pt x="378" y="392"/>
                  </a:lnTo>
                  <a:lnTo>
                    <a:pt x="376" y="392"/>
                  </a:lnTo>
                  <a:lnTo>
                    <a:pt x="374" y="392"/>
                  </a:lnTo>
                  <a:lnTo>
                    <a:pt x="376" y="390"/>
                  </a:lnTo>
                  <a:lnTo>
                    <a:pt x="376" y="388"/>
                  </a:lnTo>
                  <a:lnTo>
                    <a:pt x="374" y="388"/>
                  </a:lnTo>
                  <a:lnTo>
                    <a:pt x="374" y="390"/>
                  </a:lnTo>
                  <a:lnTo>
                    <a:pt x="372" y="390"/>
                  </a:lnTo>
                  <a:lnTo>
                    <a:pt x="372" y="388"/>
                  </a:lnTo>
                  <a:lnTo>
                    <a:pt x="372" y="386"/>
                  </a:lnTo>
                  <a:lnTo>
                    <a:pt x="370" y="386"/>
                  </a:lnTo>
                  <a:lnTo>
                    <a:pt x="368" y="388"/>
                  </a:lnTo>
                  <a:lnTo>
                    <a:pt x="366" y="390"/>
                  </a:lnTo>
                  <a:lnTo>
                    <a:pt x="370" y="392"/>
                  </a:lnTo>
                  <a:lnTo>
                    <a:pt x="366" y="392"/>
                  </a:lnTo>
                  <a:lnTo>
                    <a:pt x="362" y="392"/>
                  </a:lnTo>
                  <a:lnTo>
                    <a:pt x="362" y="394"/>
                  </a:lnTo>
                  <a:lnTo>
                    <a:pt x="360" y="396"/>
                  </a:lnTo>
                  <a:lnTo>
                    <a:pt x="358" y="396"/>
                  </a:lnTo>
                  <a:lnTo>
                    <a:pt x="360" y="396"/>
                  </a:lnTo>
                  <a:lnTo>
                    <a:pt x="358" y="396"/>
                  </a:lnTo>
                  <a:lnTo>
                    <a:pt x="356" y="396"/>
                  </a:lnTo>
                  <a:lnTo>
                    <a:pt x="354" y="398"/>
                  </a:lnTo>
                  <a:lnTo>
                    <a:pt x="352" y="398"/>
                  </a:lnTo>
                  <a:lnTo>
                    <a:pt x="348" y="400"/>
                  </a:lnTo>
                  <a:lnTo>
                    <a:pt x="346" y="400"/>
                  </a:lnTo>
                  <a:lnTo>
                    <a:pt x="342" y="402"/>
                  </a:lnTo>
                  <a:lnTo>
                    <a:pt x="340" y="402"/>
                  </a:lnTo>
                  <a:lnTo>
                    <a:pt x="338" y="402"/>
                  </a:lnTo>
                  <a:lnTo>
                    <a:pt x="336" y="402"/>
                  </a:lnTo>
                  <a:lnTo>
                    <a:pt x="336" y="404"/>
                  </a:lnTo>
                  <a:lnTo>
                    <a:pt x="334" y="404"/>
                  </a:lnTo>
                  <a:lnTo>
                    <a:pt x="328" y="402"/>
                  </a:lnTo>
                  <a:lnTo>
                    <a:pt x="324" y="398"/>
                  </a:lnTo>
                  <a:lnTo>
                    <a:pt x="322" y="398"/>
                  </a:lnTo>
                  <a:lnTo>
                    <a:pt x="322" y="396"/>
                  </a:lnTo>
                  <a:lnTo>
                    <a:pt x="320" y="396"/>
                  </a:lnTo>
                  <a:lnTo>
                    <a:pt x="314" y="396"/>
                  </a:lnTo>
                  <a:lnTo>
                    <a:pt x="312" y="396"/>
                  </a:lnTo>
                  <a:lnTo>
                    <a:pt x="310" y="396"/>
                  </a:lnTo>
                  <a:lnTo>
                    <a:pt x="308" y="396"/>
                  </a:lnTo>
                  <a:lnTo>
                    <a:pt x="308" y="394"/>
                  </a:lnTo>
                  <a:lnTo>
                    <a:pt x="304" y="392"/>
                  </a:lnTo>
                  <a:lnTo>
                    <a:pt x="302" y="392"/>
                  </a:lnTo>
                  <a:lnTo>
                    <a:pt x="298" y="390"/>
                  </a:lnTo>
                  <a:lnTo>
                    <a:pt x="296" y="390"/>
                  </a:lnTo>
                  <a:lnTo>
                    <a:pt x="296" y="388"/>
                  </a:lnTo>
                  <a:lnTo>
                    <a:pt x="294" y="388"/>
                  </a:lnTo>
                  <a:lnTo>
                    <a:pt x="294" y="386"/>
                  </a:lnTo>
                  <a:lnTo>
                    <a:pt x="292" y="386"/>
                  </a:lnTo>
                  <a:lnTo>
                    <a:pt x="292" y="384"/>
                  </a:lnTo>
                  <a:lnTo>
                    <a:pt x="286" y="382"/>
                  </a:lnTo>
                  <a:lnTo>
                    <a:pt x="282" y="382"/>
                  </a:lnTo>
                  <a:lnTo>
                    <a:pt x="278" y="380"/>
                  </a:lnTo>
                  <a:lnTo>
                    <a:pt x="276" y="380"/>
                  </a:lnTo>
                  <a:lnTo>
                    <a:pt x="274" y="380"/>
                  </a:lnTo>
                  <a:lnTo>
                    <a:pt x="272" y="380"/>
                  </a:lnTo>
                  <a:lnTo>
                    <a:pt x="272" y="378"/>
                  </a:lnTo>
                  <a:lnTo>
                    <a:pt x="270" y="378"/>
                  </a:lnTo>
                  <a:lnTo>
                    <a:pt x="268" y="378"/>
                  </a:lnTo>
                  <a:lnTo>
                    <a:pt x="270" y="378"/>
                  </a:lnTo>
                  <a:lnTo>
                    <a:pt x="270" y="376"/>
                  </a:lnTo>
                  <a:lnTo>
                    <a:pt x="268" y="376"/>
                  </a:lnTo>
                  <a:lnTo>
                    <a:pt x="266" y="374"/>
                  </a:lnTo>
                  <a:lnTo>
                    <a:pt x="262" y="372"/>
                  </a:lnTo>
                  <a:lnTo>
                    <a:pt x="260" y="372"/>
                  </a:lnTo>
                  <a:lnTo>
                    <a:pt x="260" y="370"/>
                  </a:lnTo>
                  <a:lnTo>
                    <a:pt x="258" y="370"/>
                  </a:lnTo>
                  <a:lnTo>
                    <a:pt x="254" y="368"/>
                  </a:lnTo>
                  <a:lnTo>
                    <a:pt x="252" y="368"/>
                  </a:lnTo>
                  <a:lnTo>
                    <a:pt x="250" y="368"/>
                  </a:lnTo>
                  <a:lnTo>
                    <a:pt x="250" y="366"/>
                  </a:lnTo>
                  <a:lnTo>
                    <a:pt x="248" y="366"/>
                  </a:lnTo>
                  <a:lnTo>
                    <a:pt x="246" y="364"/>
                  </a:lnTo>
                  <a:lnTo>
                    <a:pt x="246" y="362"/>
                  </a:lnTo>
                  <a:lnTo>
                    <a:pt x="242" y="360"/>
                  </a:lnTo>
                  <a:lnTo>
                    <a:pt x="240" y="358"/>
                  </a:lnTo>
                  <a:lnTo>
                    <a:pt x="236" y="356"/>
                  </a:lnTo>
                  <a:lnTo>
                    <a:pt x="236" y="354"/>
                  </a:lnTo>
                  <a:lnTo>
                    <a:pt x="234" y="350"/>
                  </a:lnTo>
                  <a:lnTo>
                    <a:pt x="232" y="350"/>
                  </a:lnTo>
                  <a:lnTo>
                    <a:pt x="230" y="348"/>
                  </a:lnTo>
                  <a:lnTo>
                    <a:pt x="228" y="348"/>
                  </a:lnTo>
                  <a:lnTo>
                    <a:pt x="226" y="348"/>
                  </a:lnTo>
                  <a:lnTo>
                    <a:pt x="226" y="350"/>
                  </a:lnTo>
                  <a:lnTo>
                    <a:pt x="224" y="350"/>
                  </a:lnTo>
                  <a:lnTo>
                    <a:pt x="224" y="348"/>
                  </a:lnTo>
                  <a:lnTo>
                    <a:pt x="222" y="348"/>
                  </a:lnTo>
                  <a:lnTo>
                    <a:pt x="220" y="348"/>
                  </a:lnTo>
                  <a:lnTo>
                    <a:pt x="218" y="348"/>
                  </a:lnTo>
                  <a:lnTo>
                    <a:pt x="216" y="348"/>
                  </a:lnTo>
                  <a:lnTo>
                    <a:pt x="214" y="348"/>
                  </a:lnTo>
                  <a:lnTo>
                    <a:pt x="212" y="348"/>
                  </a:lnTo>
                  <a:lnTo>
                    <a:pt x="212" y="346"/>
                  </a:lnTo>
                  <a:lnTo>
                    <a:pt x="210" y="344"/>
                  </a:lnTo>
                  <a:lnTo>
                    <a:pt x="208" y="344"/>
                  </a:lnTo>
                  <a:lnTo>
                    <a:pt x="202" y="342"/>
                  </a:lnTo>
                  <a:lnTo>
                    <a:pt x="200" y="342"/>
                  </a:lnTo>
                  <a:lnTo>
                    <a:pt x="200" y="340"/>
                  </a:lnTo>
                  <a:lnTo>
                    <a:pt x="200" y="338"/>
                  </a:lnTo>
                  <a:lnTo>
                    <a:pt x="196" y="334"/>
                  </a:lnTo>
                  <a:lnTo>
                    <a:pt x="196" y="332"/>
                  </a:lnTo>
                  <a:lnTo>
                    <a:pt x="194" y="330"/>
                  </a:lnTo>
                  <a:lnTo>
                    <a:pt x="192" y="328"/>
                  </a:lnTo>
                  <a:lnTo>
                    <a:pt x="190" y="328"/>
                  </a:lnTo>
                  <a:lnTo>
                    <a:pt x="190" y="326"/>
                  </a:lnTo>
                  <a:lnTo>
                    <a:pt x="188" y="326"/>
                  </a:lnTo>
                  <a:lnTo>
                    <a:pt x="186" y="324"/>
                  </a:lnTo>
                  <a:lnTo>
                    <a:pt x="184" y="324"/>
                  </a:lnTo>
                  <a:lnTo>
                    <a:pt x="186" y="324"/>
                  </a:lnTo>
                  <a:lnTo>
                    <a:pt x="186" y="322"/>
                  </a:lnTo>
                  <a:lnTo>
                    <a:pt x="184" y="322"/>
                  </a:lnTo>
                  <a:lnTo>
                    <a:pt x="182" y="322"/>
                  </a:lnTo>
                  <a:lnTo>
                    <a:pt x="180" y="322"/>
                  </a:lnTo>
                  <a:lnTo>
                    <a:pt x="178" y="320"/>
                  </a:lnTo>
                  <a:lnTo>
                    <a:pt x="176" y="318"/>
                  </a:lnTo>
                  <a:lnTo>
                    <a:pt x="174" y="318"/>
                  </a:lnTo>
                  <a:lnTo>
                    <a:pt x="172" y="318"/>
                  </a:lnTo>
                  <a:lnTo>
                    <a:pt x="172" y="316"/>
                  </a:lnTo>
                  <a:lnTo>
                    <a:pt x="170" y="312"/>
                  </a:lnTo>
                  <a:lnTo>
                    <a:pt x="170" y="310"/>
                  </a:lnTo>
                  <a:lnTo>
                    <a:pt x="168" y="310"/>
                  </a:lnTo>
                  <a:lnTo>
                    <a:pt x="168" y="308"/>
                  </a:lnTo>
                  <a:lnTo>
                    <a:pt x="166" y="308"/>
                  </a:lnTo>
                  <a:lnTo>
                    <a:pt x="166" y="306"/>
                  </a:lnTo>
                  <a:lnTo>
                    <a:pt x="166" y="304"/>
                  </a:lnTo>
                  <a:lnTo>
                    <a:pt x="164" y="304"/>
                  </a:lnTo>
                  <a:lnTo>
                    <a:pt x="164" y="302"/>
                  </a:lnTo>
                  <a:lnTo>
                    <a:pt x="164" y="300"/>
                  </a:lnTo>
                  <a:lnTo>
                    <a:pt x="164" y="296"/>
                  </a:lnTo>
                  <a:lnTo>
                    <a:pt x="164" y="294"/>
                  </a:lnTo>
                  <a:lnTo>
                    <a:pt x="164" y="292"/>
                  </a:lnTo>
                  <a:lnTo>
                    <a:pt x="164" y="290"/>
                  </a:lnTo>
                  <a:lnTo>
                    <a:pt x="166" y="290"/>
                  </a:lnTo>
                  <a:lnTo>
                    <a:pt x="168" y="290"/>
                  </a:lnTo>
                  <a:lnTo>
                    <a:pt x="170" y="290"/>
                  </a:lnTo>
                  <a:lnTo>
                    <a:pt x="172" y="288"/>
                  </a:lnTo>
                  <a:lnTo>
                    <a:pt x="172" y="286"/>
                  </a:lnTo>
                  <a:lnTo>
                    <a:pt x="170" y="284"/>
                  </a:lnTo>
                  <a:lnTo>
                    <a:pt x="168" y="284"/>
                  </a:lnTo>
                  <a:lnTo>
                    <a:pt x="166" y="284"/>
                  </a:lnTo>
                  <a:lnTo>
                    <a:pt x="166" y="282"/>
                  </a:lnTo>
                  <a:lnTo>
                    <a:pt x="172" y="278"/>
                  </a:lnTo>
                  <a:lnTo>
                    <a:pt x="172" y="276"/>
                  </a:lnTo>
                  <a:lnTo>
                    <a:pt x="174" y="276"/>
                  </a:lnTo>
                  <a:lnTo>
                    <a:pt x="174" y="274"/>
                  </a:lnTo>
                  <a:lnTo>
                    <a:pt x="174" y="272"/>
                  </a:lnTo>
                  <a:lnTo>
                    <a:pt x="174" y="270"/>
                  </a:lnTo>
                  <a:lnTo>
                    <a:pt x="176" y="266"/>
                  </a:lnTo>
                  <a:lnTo>
                    <a:pt x="176" y="264"/>
                  </a:lnTo>
                  <a:lnTo>
                    <a:pt x="174" y="264"/>
                  </a:lnTo>
                  <a:lnTo>
                    <a:pt x="172" y="262"/>
                  </a:lnTo>
                  <a:lnTo>
                    <a:pt x="172" y="260"/>
                  </a:lnTo>
                  <a:lnTo>
                    <a:pt x="170" y="258"/>
                  </a:lnTo>
                  <a:lnTo>
                    <a:pt x="170" y="256"/>
                  </a:lnTo>
                  <a:lnTo>
                    <a:pt x="170" y="254"/>
                  </a:lnTo>
                  <a:lnTo>
                    <a:pt x="168" y="254"/>
                  </a:lnTo>
                  <a:lnTo>
                    <a:pt x="168" y="252"/>
                  </a:lnTo>
                  <a:lnTo>
                    <a:pt x="170" y="252"/>
                  </a:lnTo>
                  <a:lnTo>
                    <a:pt x="170" y="250"/>
                  </a:lnTo>
                  <a:lnTo>
                    <a:pt x="170" y="248"/>
                  </a:lnTo>
                  <a:lnTo>
                    <a:pt x="170" y="246"/>
                  </a:lnTo>
                  <a:lnTo>
                    <a:pt x="170" y="244"/>
                  </a:lnTo>
                  <a:lnTo>
                    <a:pt x="170" y="242"/>
                  </a:lnTo>
                  <a:lnTo>
                    <a:pt x="168" y="242"/>
                  </a:lnTo>
                  <a:lnTo>
                    <a:pt x="168" y="240"/>
                  </a:lnTo>
                  <a:lnTo>
                    <a:pt x="168" y="238"/>
                  </a:lnTo>
                  <a:lnTo>
                    <a:pt x="166" y="236"/>
                  </a:lnTo>
                  <a:lnTo>
                    <a:pt x="164" y="234"/>
                  </a:lnTo>
                  <a:lnTo>
                    <a:pt x="164" y="232"/>
                  </a:lnTo>
                  <a:lnTo>
                    <a:pt x="162" y="228"/>
                  </a:lnTo>
                  <a:lnTo>
                    <a:pt x="160" y="226"/>
                  </a:lnTo>
                  <a:lnTo>
                    <a:pt x="158" y="222"/>
                  </a:lnTo>
                  <a:lnTo>
                    <a:pt x="158" y="220"/>
                  </a:lnTo>
                  <a:lnTo>
                    <a:pt x="156" y="218"/>
                  </a:lnTo>
                  <a:lnTo>
                    <a:pt x="154" y="214"/>
                  </a:lnTo>
                  <a:lnTo>
                    <a:pt x="152" y="212"/>
                  </a:lnTo>
                  <a:lnTo>
                    <a:pt x="152" y="210"/>
                  </a:lnTo>
                  <a:lnTo>
                    <a:pt x="152" y="208"/>
                  </a:lnTo>
                  <a:lnTo>
                    <a:pt x="150" y="208"/>
                  </a:lnTo>
                  <a:lnTo>
                    <a:pt x="150" y="206"/>
                  </a:lnTo>
                  <a:lnTo>
                    <a:pt x="144" y="202"/>
                  </a:lnTo>
                  <a:lnTo>
                    <a:pt x="142" y="202"/>
                  </a:lnTo>
                  <a:lnTo>
                    <a:pt x="140" y="200"/>
                  </a:lnTo>
                  <a:lnTo>
                    <a:pt x="140" y="198"/>
                  </a:lnTo>
                  <a:lnTo>
                    <a:pt x="138" y="198"/>
                  </a:lnTo>
                  <a:lnTo>
                    <a:pt x="138" y="196"/>
                  </a:lnTo>
                  <a:lnTo>
                    <a:pt x="138" y="198"/>
                  </a:lnTo>
                  <a:lnTo>
                    <a:pt x="140" y="198"/>
                  </a:lnTo>
                  <a:lnTo>
                    <a:pt x="140" y="196"/>
                  </a:lnTo>
                  <a:lnTo>
                    <a:pt x="140" y="194"/>
                  </a:lnTo>
                  <a:lnTo>
                    <a:pt x="138" y="194"/>
                  </a:lnTo>
                  <a:lnTo>
                    <a:pt x="138" y="196"/>
                  </a:lnTo>
                  <a:lnTo>
                    <a:pt x="140" y="196"/>
                  </a:lnTo>
                  <a:lnTo>
                    <a:pt x="140" y="194"/>
                  </a:lnTo>
                  <a:lnTo>
                    <a:pt x="140" y="196"/>
                  </a:lnTo>
                  <a:lnTo>
                    <a:pt x="138" y="196"/>
                  </a:lnTo>
                  <a:lnTo>
                    <a:pt x="136" y="196"/>
                  </a:lnTo>
                  <a:lnTo>
                    <a:pt x="138" y="194"/>
                  </a:lnTo>
                  <a:lnTo>
                    <a:pt x="136" y="194"/>
                  </a:lnTo>
                  <a:lnTo>
                    <a:pt x="134" y="192"/>
                  </a:lnTo>
                  <a:lnTo>
                    <a:pt x="134" y="194"/>
                  </a:lnTo>
                  <a:lnTo>
                    <a:pt x="136" y="194"/>
                  </a:lnTo>
                  <a:lnTo>
                    <a:pt x="134" y="194"/>
                  </a:lnTo>
                  <a:lnTo>
                    <a:pt x="134" y="192"/>
                  </a:lnTo>
                  <a:lnTo>
                    <a:pt x="132" y="192"/>
                  </a:lnTo>
                  <a:lnTo>
                    <a:pt x="132" y="190"/>
                  </a:lnTo>
                  <a:lnTo>
                    <a:pt x="134" y="184"/>
                  </a:lnTo>
                  <a:lnTo>
                    <a:pt x="132" y="184"/>
                  </a:lnTo>
                  <a:lnTo>
                    <a:pt x="132" y="186"/>
                  </a:lnTo>
                  <a:lnTo>
                    <a:pt x="132" y="188"/>
                  </a:lnTo>
                  <a:lnTo>
                    <a:pt x="130" y="188"/>
                  </a:lnTo>
                  <a:lnTo>
                    <a:pt x="130" y="186"/>
                  </a:lnTo>
                  <a:lnTo>
                    <a:pt x="130" y="184"/>
                  </a:lnTo>
                  <a:lnTo>
                    <a:pt x="130" y="182"/>
                  </a:lnTo>
                  <a:lnTo>
                    <a:pt x="130" y="184"/>
                  </a:lnTo>
                  <a:lnTo>
                    <a:pt x="132" y="184"/>
                  </a:lnTo>
                  <a:lnTo>
                    <a:pt x="132" y="182"/>
                  </a:lnTo>
                  <a:lnTo>
                    <a:pt x="134" y="184"/>
                  </a:lnTo>
                  <a:lnTo>
                    <a:pt x="134" y="182"/>
                  </a:lnTo>
                  <a:lnTo>
                    <a:pt x="134" y="180"/>
                  </a:lnTo>
                  <a:lnTo>
                    <a:pt x="132" y="180"/>
                  </a:lnTo>
                  <a:lnTo>
                    <a:pt x="130" y="180"/>
                  </a:lnTo>
                  <a:lnTo>
                    <a:pt x="128" y="178"/>
                  </a:lnTo>
                  <a:lnTo>
                    <a:pt x="126" y="180"/>
                  </a:lnTo>
                  <a:lnTo>
                    <a:pt x="126" y="178"/>
                  </a:lnTo>
                  <a:lnTo>
                    <a:pt x="126" y="176"/>
                  </a:lnTo>
                  <a:lnTo>
                    <a:pt x="124" y="176"/>
                  </a:lnTo>
                  <a:lnTo>
                    <a:pt x="122" y="174"/>
                  </a:lnTo>
                  <a:lnTo>
                    <a:pt x="120" y="174"/>
                  </a:lnTo>
                  <a:lnTo>
                    <a:pt x="120" y="172"/>
                  </a:lnTo>
                  <a:lnTo>
                    <a:pt x="120" y="170"/>
                  </a:lnTo>
                  <a:lnTo>
                    <a:pt x="118" y="170"/>
                  </a:lnTo>
                  <a:lnTo>
                    <a:pt x="118" y="172"/>
                  </a:lnTo>
                  <a:lnTo>
                    <a:pt x="116" y="172"/>
                  </a:lnTo>
                  <a:lnTo>
                    <a:pt x="116" y="170"/>
                  </a:lnTo>
                  <a:lnTo>
                    <a:pt x="118" y="168"/>
                  </a:lnTo>
                  <a:lnTo>
                    <a:pt x="118" y="166"/>
                  </a:lnTo>
                  <a:lnTo>
                    <a:pt x="120" y="164"/>
                  </a:lnTo>
                  <a:lnTo>
                    <a:pt x="118" y="166"/>
                  </a:lnTo>
                  <a:lnTo>
                    <a:pt x="116" y="168"/>
                  </a:lnTo>
                  <a:lnTo>
                    <a:pt x="114" y="168"/>
                  </a:lnTo>
                  <a:lnTo>
                    <a:pt x="112" y="164"/>
                  </a:lnTo>
                  <a:lnTo>
                    <a:pt x="110" y="164"/>
                  </a:lnTo>
                  <a:lnTo>
                    <a:pt x="110" y="162"/>
                  </a:lnTo>
                  <a:lnTo>
                    <a:pt x="110" y="160"/>
                  </a:lnTo>
                  <a:lnTo>
                    <a:pt x="110" y="158"/>
                  </a:lnTo>
                  <a:lnTo>
                    <a:pt x="112" y="158"/>
                  </a:lnTo>
                  <a:lnTo>
                    <a:pt x="112" y="156"/>
                  </a:lnTo>
                  <a:lnTo>
                    <a:pt x="114" y="156"/>
                  </a:lnTo>
                  <a:lnTo>
                    <a:pt x="116" y="156"/>
                  </a:lnTo>
                  <a:lnTo>
                    <a:pt x="114" y="156"/>
                  </a:lnTo>
                  <a:lnTo>
                    <a:pt x="116" y="156"/>
                  </a:lnTo>
                  <a:lnTo>
                    <a:pt x="116" y="154"/>
                  </a:lnTo>
                  <a:lnTo>
                    <a:pt x="116" y="152"/>
                  </a:lnTo>
                  <a:lnTo>
                    <a:pt x="116" y="154"/>
                  </a:lnTo>
                  <a:lnTo>
                    <a:pt x="118" y="156"/>
                  </a:lnTo>
                  <a:lnTo>
                    <a:pt x="118" y="154"/>
                  </a:lnTo>
                  <a:lnTo>
                    <a:pt x="118" y="152"/>
                  </a:lnTo>
                  <a:lnTo>
                    <a:pt x="116" y="152"/>
                  </a:lnTo>
                  <a:lnTo>
                    <a:pt x="116" y="148"/>
                  </a:lnTo>
                  <a:lnTo>
                    <a:pt x="116" y="142"/>
                  </a:lnTo>
                  <a:lnTo>
                    <a:pt x="114" y="142"/>
                  </a:lnTo>
                  <a:lnTo>
                    <a:pt x="112" y="142"/>
                  </a:lnTo>
                  <a:lnTo>
                    <a:pt x="110" y="144"/>
                  </a:lnTo>
                  <a:lnTo>
                    <a:pt x="108" y="144"/>
                  </a:lnTo>
                  <a:lnTo>
                    <a:pt x="108" y="142"/>
                  </a:lnTo>
                  <a:lnTo>
                    <a:pt x="106" y="140"/>
                  </a:lnTo>
                  <a:lnTo>
                    <a:pt x="106" y="138"/>
                  </a:lnTo>
                  <a:lnTo>
                    <a:pt x="106" y="136"/>
                  </a:lnTo>
                  <a:lnTo>
                    <a:pt x="106" y="134"/>
                  </a:lnTo>
                  <a:lnTo>
                    <a:pt x="106" y="132"/>
                  </a:lnTo>
                  <a:lnTo>
                    <a:pt x="106" y="134"/>
                  </a:lnTo>
                  <a:lnTo>
                    <a:pt x="104" y="134"/>
                  </a:lnTo>
                  <a:lnTo>
                    <a:pt x="102" y="132"/>
                  </a:lnTo>
                  <a:lnTo>
                    <a:pt x="100" y="132"/>
                  </a:lnTo>
                  <a:lnTo>
                    <a:pt x="98" y="132"/>
                  </a:lnTo>
                  <a:lnTo>
                    <a:pt x="98" y="128"/>
                  </a:lnTo>
                  <a:lnTo>
                    <a:pt x="96" y="126"/>
                  </a:lnTo>
                  <a:lnTo>
                    <a:pt x="96" y="120"/>
                  </a:lnTo>
                  <a:lnTo>
                    <a:pt x="96" y="118"/>
                  </a:lnTo>
                  <a:lnTo>
                    <a:pt x="98" y="116"/>
                  </a:lnTo>
                  <a:lnTo>
                    <a:pt x="100" y="116"/>
                  </a:lnTo>
                  <a:lnTo>
                    <a:pt x="100" y="114"/>
                  </a:lnTo>
                  <a:lnTo>
                    <a:pt x="98" y="114"/>
                  </a:lnTo>
                  <a:lnTo>
                    <a:pt x="94" y="114"/>
                  </a:lnTo>
                  <a:lnTo>
                    <a:pt x="92" y="114"/>
                  </a:lnTo>
                  <a:lnTo>
                    <a:pt x="90" y="114"/>
                  </a:lnTo>
                  <a:lnTo>
                    <a:pt x="88" y="112"/>
                  </a:lnTo>
                  <a:lnTo>
                    <a:pt x="86" y="110"/>
                  </a:lnTo>
                  <a:lnTo>
                    <a:pt x="86" y="108"/>
                  </a:lnTo>
                  <a:lnTo>
                    <a:pt x="84" y="108"/>
                  </a:lnTo>
                  <a:lnTo>
                    <a:pt x="82" y="104"/>
                  </a:lnTo>
                  <a:lnTo>
                    <a:pt x="80" y="102"/>
                  </a:lnTo>
                  <a:lnTo>
                    <a:pt x="78" y="102"/>
                  </a:lnTo>
                  <a:lnTo>
                    <a:pt x="78" y="100"/>
                  </a:lnTo>
                  <a:lnTo>
                    <a:pt x="78" y="98"/>
                  </a:lnTo>
                  <a:lnTo>
                    <a:pt x="76" y="96"/>
                  </a:lnTo>
                  <a:lnTo>
                    <a:pt x="76" y="94"/>
                  </a:lnTo>
                  <a:lnTo>
                    <a:pt x="74" y="92"/>
                  </a:lnTo>
                  <a:lnTo>
                    <a:pt x="74" y="90"/>
                  </a:lnTo>
                  <a:lnTo>
                    <a:pt x="72" y="90"/>
                  </a:lnTo>
                  <a:lnTo>
                    <a:pt x="72" y="88"/>
                  </a:lnTo>
                  <a:lnTo>
                    <a:pt x="74" y="84"/>
                  </a:lnTo>
                  <a:lnTo>
                    <a:pt x="74" y="82"/>
                  </a:lnTo>
                  <a:lnTo>
                    <a:pt x="74" y="80"/>
                  </a:lnTo>
                  <a:lnTo>
                    <a:pt x="72" y="80"/>
                  </a:lnTo>
                  <a:lnTo>
                    <a:pt x="70" y="78"/>
                  </a:lnTo>
                  <a:lnTo>
                    <a:pt x="72" y="78"/>
                  </a:lnTo>
                  <a:lnTo>
                    <a:pt x="72" y="76"/>
                  </a:lnTo>
                  <a:lnTo>
                    <a:pt x="70" y="74"/>
                  </a:lnTo>
                  <a:lnTo>
                    <a:pt x="68" y="72"/>
                  </a:lnTo>
                  <a:lnTo>
                    <a:pt x="68" y="70"/>
                  </a:lnTo>
                  <a:lnTo>
                    <a:pt x="68" y="66"/>
                  </a:lnTo>
                  <a:lnTo>
                    <a:pt x="68" y="64"/>
                  </a:lnTo>
                  <a:lnTo>
                    <a:pt x="68" y="62"/>
                  </a:lnTo>
                  <a:lnTo>
                    <a:pt x="68" y="60"/>
                  </a:lnTo>
                  <a:lnTo>
                    <a:pt x="68" y="56"/>
                  </a:lnTo>
                  <a:lnTo>
                    <a:pt x="68" y="54"/>
                  </a:lnTo>
                  <a:lnTo>
                    <a:pt x="68" y="52"/>
                  </a:lnTo>
                  <a:lnTo>
                    <a:pt x="68" y="50"/>
                  </a:lnTo>
                  <a:lnTo>
                    <a:pt x="68" y="48"/>
                  </a:lnTo>
                  <a:lnTo>
                    <a:pt x="68" y="46"/>
                  </a:lnTo>
                  <a:lnTo>
                    <a:pt x="68" y="44"/>
                  </a:lnTo>
                  <a:lnTo>
                    <a:pt x="70" y="40"/>
                  </a:lnTo>
                  <a:lnTo>
                    <a:pt x="70" y="38"/>
                  </a:lnTo>
                  <a:lnTo>
                    <a:pt x="70" y="36"/>
                  </a:lnTo>
                  <a:lnTo>
                    <a:pt x="68" y="36"/>
                  </a:lnTo>
                  <a:lnTo>
                    <a:pt x="66" y="34"/>
                  </a:lnTo>
                  <a:lnTo>
                    <a:pt x="64" y="34"/>
                  </a:lnTo>
                  <a:lnTo>
                    <a:pt x="62" y="34"/>
                  </a:lnTo>
                  <a:lnTo>
                    <a:pt x="62" y="32"/>
                  </a:lnTo>
                  <a:lnTo>
                    <a:pt x="62" y="30"/>
                  </a:lnTo>
                  <a:lnTo>
                    <a:pt x="62" y="28"/>
                  </a:lnTo>
                  <a:lnTo>
                    <a:pt x="60" y="26"/>
                  </a:lnTo>
                  <a:lnTo>
                    <a:pt x="58" y="24"/>
                  </a:lnTo>
                  <a:lnTo>
                    <a:pt x="56" y="24"/>
                  </a:lnTo>
                  <a:lnTo>
                    <a:pt x="56" y="26"/>
                  </a:lnTo>
                  <a:lnTo>
                    <a:pt x="56" y="28"/>
                  </a:lnTo>
                  <a:lnTo>
                    <a:pt x="54" y="28"/>
                  </a:lnTo>
                  <a:lnTo>
                    <a:pt x="54" y="30"/>
                  </a:lnTo>
                  <a:lnTo>
                    <a:pt x="52" y="28"/>
                  </a:lnTo>
                  <a:lnTo>
                    <a:pt x="50" y="28"/>
                  </a:lnTo>
                  <a:lnTo>
                    <a:pt x="48" y="26"/>
                  </a:lnTo>
                  <a:lnTo>
                    <a:pt x="46" y="24"/>
                  </a:lnTo>
                  <a:lnTo>
                    <a:pt x="46" y="22"/>
                  </a:lnTo>
                  <a:lnTo>
                    <a:pt x="44" y="22"/>
                  </a:lnTo>
                  <a:lnTo>
                    <a:pt x="42" y="22"/>
                  </a:lnTo>
                  <a:lnTo>
                    <a:pt x="40" y="20"/>
                  </a:lnTo>
                  <a:lnTo>
                    <a:pt x="38" y="18"/>
                  </a:lnTo>
                  <a:lnTo>
                    <a:pt x="38" y="20"/>
                  </a:lnTo>
                  <a:lnTo>
                    <a:pt x="40" y="22"/>
                  </a:lnTo>
                  <a:lnTo>
                    <a:pt x="40" y="24"/>
                  </a:lnTo>
                  <a:lnTo>
                    <a:pt x="40" y="26"/>
                  </a:lnTo>
                  <a:lnTo>
                    <a:pt x="38" y="26"/>
                  </a:lnTo>
                  <a:lnTo>
                    <a:pt x="38" y="28"/>
                  </a:lnTo>
                  <a:lnTo>
                    <a:pt x="36" y="30"/>
                  </a:lnTo>
                  <a:lnTo>
                    <a:pt x="34" y="36"/>
                  </a:lnTo>
                  <a:lnTo>
                    <a:pt x="34" y="38"/>
                  </a:lnTo>
                  <a:lnTo>
                    <a:pt x="34" y="42"/>
                  </a:lnTo>
                  <a:lnTo>
                    <a:pt x="36" y="42"/>
                  </a:lnTo>
                  <a:lnTo>
                    <a:pt x="36" y="44"/>
                  </a:lnTo>
                  <a:lnTo>
                    <a:pt x="36" y="46"/>
                  </a:lnTo>
                  <a:lnTo>
                    <a:pt x="34" y="46"/>
                  </a:lnTo>
                  <a:lnTo>
                    <a:pt x="34" y="48"/>
                  </a:lnTo>
                  <a:lnTo>
                    <a:pt x="34" y="50"/>
                  </a:lnTo>
                  <a:lnTo>
                    <a:pt x="34" y="52"/>
                  </a:lnTo>
                  <a:lnTo>
                    <a:pt x="34" y="54"/>
                  </a:lnTo>
                  <a:lnTo>
                    <a:pt x="32" y="56"/>
                  </a:lnTo>
                  <a:lnTo>
                    <a:pt x="32" y="60"/>
                  </a:lnTo>
                  <a:lnTo>
                    <a:pt x="30" y="60"/>
                  </a:lnTo>
                  <a:lnTo>
                    <a:pt x="32" y="60"/>
                  </a:lnTo>
                  <a:lnTo>
                    <a:pt x="32" y="64"/>
                  </a:lnTo>
                  <a:lnTo>
                    <a:pt x="32" y="66"/>
                  </a:lnTo>
                  <a:lnTo>
                    <a:pt x="34" y="68"/>
                  </a:lnTo>
                  <a:lnTo>
                    <a:pt x="34" y="70"/>
                  </a:lnTo>
                  <a:lnTo>
                    <a:pt x="36" y="70"/>
                  </a:lnTo>
                  <a:lnTo>
                    <a:pt x="38" y="70"/>
                  </a:lnTo>
                  <a:lnTo>
                    <a:pt x="38" y="72"/>
                  </a:lnTo>
                  <a:lnTo>
                    <a:pt x="38" y="74"/>
                  </a:lnTo>
                  <a:lnTo>
                    <a:pt x="40" y="74"/>
                  </a:lnTo>
                  <a:lnTo>
                    <a:pt x="42" y="76"/>
                  </a:lnTo>
                  <a:lnTo>
                    <a:pt x="42" y="78"/>
                  </a:lnTo>
                  <a:lnTo>
                    <a:pt x="44" y="78"/>
                  </a:lnTo>
                  <a:lnTo>
                    <a:pt x="44" y="82"/>
                  </a:lnTo>
                  <a:lnTo>
                    <a:pt x="46" y="82"/>
                  </a:lnTo>
                  <a:lnTo>
                    <a:pt x="46" y="86"/>
                  </a:lnTo>
                  <a:lnTo>
                    <a:pt x="46" y="88"/>
                  </a:lnTo>
                  <a:lnTo>
                    <a:pt x="46" y="90"/>
                  </a:lnTo>
                  <a:lnTo>
                    <a:pt x="46" y="92"/>
                  </a:lnTo>
                  <a:lnTo>
                    <a:pt x="46" y="90"/>
                  </a:lnTo>
                  <a:lnTo>
                    <a:pt x="48" y="90"/>
                  </a:lnTo>
                  <a:lnTo>
                    <a:pt x="48" y="92"/>
                  </a:lnTo>
                  <a:lnTo>
                    <a:pt x="50" y="94"/>
                  </a:lnTo>
                  <a:lnTo>
                    <a:pt x="50" y="92"/>
                  </a:lnTo>
                  <a:lnTo>
                    <a:pt x="52" y="92"/>
                  </a:lnTo>
                  <a:lnTo>
                    <a:pt x="52" y="94"/>
                  </a:lnTo>
                  <a:lnTo>
                    <a:pt x="52" y="98"/>
                  </a:lnTo>
                  <a:lnTo>
                    <a:pt x="52" y="100"/>
                  </a:lnTo>
                  <a:lnTo>
                    <a:pt x="50" y="100"/>
                  </a:lnTo>
                  <a:lnTo>
                    <a:pt x="50" y="102"/>
                  </a:lnTo>
                  <a:lnTo>
                    <a:pt x="52" y="102"/>
                  </a:lnTo>
                  <a:lnTo>
                    <a:pt x="54" y="102"/>
                  </a:lnTo>
                  <a:lnTo>
                    <a:pt x="56" y="102"/>
                  </a:lnTo>
                  <a:lnTo>
                    <a:pt x="56" y="104"/>
                  </a:lnTo>
                  <a:lnTo>
                    <a:pt x="54" y="106"/>
                  </a:lnTo>
                  <a:lnTo>
                    <a:pt x="56" y="108"/>
                  </a:lnTo>
                  <a:lnTo>
                    <a:pt x="54" y="110"/>
                  </a:lnTo>
                  <a:lnTo>
                    <a:pt x="56" y="110"/>
                  </a:lnTo>
                  <a:lnTo>
                    <a:pt x="56" y="112"/>
                  </a:lnTo>
                  <a:lnTo>
                    <a:pt x="54" y="116"/>
                  </a:lnTo>
                  <a:lnTo>
                    <a:pt x="56" y="118"/>
                  </a:lnTo>
                  <a:lnTo>
                    <a:pt x="56" y="120"/>
                  </a:lnTo>
                  <a:lnTo>
                    <a:pt x="58" y="120"/>
                  </a:lnTo>
                  <a:lnTo>
                    <a:pt x="60" y="122"/>
                  </a:lnTo>
                  <a:lnTo>
                    <a:pt x="62" y="124"/>
                  </a:lnTo>
                  <a:lnTo>
                    <a:pt x="62" y="130"/>
                  </a:lnTo>
                  <a:lnTo>
                    <a:pt x="64" y="132"/>
                  </a:lnTo>
                  <a:lnTo>
                    <a:pt x="64" y="134"/>
                  </a:lnTo>
                  <a:lnTo>
                    <a:pt x="64" y="136"/>
                  </a:lnTo>
                  <a:lnTo>
                    <a:pt x="64" y="138"/>
                  </a:lnTo>
                  <a:lnTo>
                    <a:pt x="66" y="140"/>
                  </a:lnTo>
                  <a:lnTo>
                    <a:pt x="66" y="142"/>
                  </a:lnTo>
                  <a:lnTo>
                    <a:pt x="64" y="142"/>
                  </a:lnTo>
                  <a:lnTo>
                    <a:pt x="66" y="142"/>
                  </a:lnTo>
                  <a:lnTo>
                    <a:pt x="66" y="144"/>
                  </a:lnTo>
                  <a:lnTo>
                    <a:pt x="68" y="146"/>
                  </a:lnTo>
                  <a:lnTo>
                    <a:pt x="68" y="144"/>
                  </a:lnTo>
                  <a:lnTo>
                    <a:pt x="68" y="142"/>
                  </a:lnTo>
                  <a:lnTo>
                    <a:pt x="66" y="142"/>
                  </a:lnTo>
                  <a:lnTo>
                    <a:pt x="66" y="140"/>
                  </a:lnTo>
                  <a:lnTo>
                    <a:pt x="68" y="138"/>
                  </a:lnTo>
                  <a:lnTo>
                    <a:pt x="68" y="140"/>
                  </a:lnTo>
                  <a:lnTo>
                    <a:pt x="68" y="142"/>
                  </a:lnTo>
                  <a:lnTo>
                    <a:pt x="70" y="142"/>
                  </a:lnTo>
                  <a:lnTo>
                    <a:pt x="70" y="144"/>
                  </a:lnTo>
                  <a:lnTo>
                    <a:pt x="70" y="146"/>
                  </a:lnTo>
                  <a:lnTo>
                    <a:pt x="70" y="148"/>
                  </a:lnTo>
                  <a:lnTo>
                    <a:pt x="72" y="152"/>
                  </a:lnTo>
                  <a:lnTo>
                    <a:pt x="72" y="154"/>
                  </a:lnTo>
                  <a:lnTo>
                    <a:pt x="70" y="154"/>
                  </a:lnTo>
                  <a:lnTo>
                    <a:pt x="72" y="156"/>
                  </a:lnTo>
                  <a:lnTo>
                    <a:pt x="70" y="158"/>
                  </a:lnTo>
                  <a:lnTo>
                    <a:pt x="70" y="160"/>
                  </a:lnTo>
                  <a:lnTo>
                    <a:pt x="70" y="162"/>
                  </a:lnTo>
                  <a:lnTo>
                    <a:pt x="70" y="164"/>
                  </a:lnTo>
                  <a:lnTo>
                    <a:pt x="72" y="168"/>
                  </a:lnTo>
                  <a:lnTo>
                    <a:pt x="72" y="170"/>
                  </a:lnTo>
                  <a:lnTo>
                    <a:pt x="74" y="170"/>
                  </a:lnTo>
                  <a:lnTo>
                    <a:pt x="74" y="172"/>
                  </a:lnTo>
                  <a:lnTo>
                    <a:pt x="74" y="176"/>
                  </a:lnTo>
                  <a:lnTo>
                    <a:pt x="76" y="178"/>
                  </a:lnTo>
                  <a:lnTo>
                    <a:pt x="76" y="180"/>
                  </a:lnTo>
                  <a:lnTo>
                    <a:pt x="76" y="182"/>
                  </a:lnTo>
                  <a:lnTo>
                    <a:pt x="78" y="182"/>
                  </a:lnTo>
                  <a:lnTo>
                    <a:pt x="78" y="186"/>
                  </a:lnTo>
                  <a:lnTo>
                    <a:pt x="78" y="188"/>
                  </a:lnTo>
                  <a:lnTo>
                    <a:pt x="78" y="190"/>
                  </a:lnTo>
                  <a:lnTo>
                    <a:pt x="76" y="190"/>
                  </a:lnTo>
                  <a:lnTo>
                    <a:pt x="76" y="192"/>
                  </a:lnTo>
                  <a:lnTo>
                    <a:pt x="76" y="194"/>
                  </a:lnTo>
                  <a:lnTo>
                    <a:pt x="76" y="196"/>
                  </a:lnTo>
                  <a:lnTo>
                    <a:pt x="76" y="198"/>
                  </a:lnTo>
                  <a:lnTo>
                    <a:pt x="76" y="200"/>
                  </a:lnTo>
                  <a:lnTo>
                    <a:pt x="78" y="200"/>
                  </a:lnTo>
                  <a:lnTo>
                    <a:pt x="80" y="202"/>
                  </a:lnTo>
                  <a:lnTo>
                    <a:pt x="82" y="202"/>
                  </a:lnTo>
                  <a:lnTo>
                    <a:pt x="84" y="202"/>
                  </a:lnTo>
                  <a:lnTo>
                    <a:pt x="84" y="204"/>
                  </a:lnTo>
                  <a:lnTo>
                    <a:pt x="82" y="204"/>
                  </a:lnTo>
                  <a:lnTo>
                    <a:pt x="84" y="204"/>
                  </a:lnTo>
                  <a:lnTo>
                    <a:pt x="84" y="202"/>
                  </a:lnTo>
                  <a:lnTo>
                    <a:pt x="84" y="200"/>
                  </a:lnTo>
                  <a:lnTo>
                    <a:pt x="86" y="198"/>
                  </a:lnTo>
                  <a:lnTo>
                    <a:pt x="86" y="200"/>
                  </a:lnTo>
                  <a:lnTo>
                    <a:pt x="88" y="202"/>
                  </a:lnTo>
                  <a:lnTo>
                    <a:pt x="90" y="204"/>
                  </a:lnTo>
                  <a:lnTo>
                    <a:pt x="92" y="204"/>
                  </a:lnTo>
                  <a:lnTo>
                    <a:pt x="94" y="206"/>
                  </a:lnTo>
                  <a:lnTo>
                    <a:pt x="92" y="206"/>
                  </a:lnTo>
                  <a:lnTo>
                    <a:pt x="92" y="208"/>
                  </a:lnTo>
                  <a:lnTo>
                    <a:pt x="94" y="210"/>
                  </a:lnTo>
                  <a:lnTo>
                    <a:pt x="94" y="212"/>
                  </a:lnTo>
                  <a:lnTo>
                    <a:pt x="94" y="214"/>
                  </a:lnTo>
                  <a:lnTo>
                    <a:pt x="96" y="214"/>
                  </a:lnTo>
                  <a:lnTo>
                    <a:pt x="96" y="216"/>
                  </a:lnTo>
                  <a:lnTo>
                    <a:pt x="98" y="216"/>
                  </a:lnTo>
                  <a:lnTo>
                    <a:pt x="98" y="218"/>
                  </a:lnTo>
                  <a:lnTo>
                    <a:pt x="100" y="220"/>
                  </a:lnTo>
                  <a:lnTo>
                    <a:pt x="98" y="220"/>
                  </a:lnTo>
                  <a:lnTo>
                    <a:pt x="98" y="224"/>
                  </a:lnTo>
                  <a:lnTo>
                    <a:pt x="96" y="226"/>
                  </a:lnTo>
                  <a:lnTo>
                    <a:pt x="96" y="228"/>
                  </a:lnTo>
                  <a:lnTo>
                    <a:pt x="94" y="228"/>
                  </a:lnTo>
                  <a:lnTo>
                    <a:pt x="92" y="228"/>
                  </a:lnTo>
                  <a:lnTo>
                    <a:pt x="92" y="230"/>
                  </a:lnTo>
                  <a:lnTo>
                    <a:pt x="90" y="230"/>
                  </a:lnTo>
                  <a:lnTo>
                    <a:pt x="88" y="232"/>
                  </a:lnTo>
                  <a:lnTo>
                    <a:pt x="86" y="232"/>
                  </a:lnTo>
                  <a:lnTo>
                    <a:pt x="86" y="234"/>
                  </a:lnTo>
                  <a:lnTo>
                    <a:pt x="84" y="234"/>
                  </a:lnTo>
                  <a:lnTo>
                    <a:pt x="84" y="232"/>
                  </a:lnTo>
                  <a:lnTo>
                    <a:pt x="82" y="230"/>
                  </a:lnTo>
                  <a:lnTo>
                    <a:pt x="82" y="228"/>
                  </a:lnTo>
                  <a:lnTo>
                    <a:pt x="82" y="226"/>
                  </a:lnTo>
                  <a:lnTo>
                    <a:pt x="82" y="224"/>
                  </a:lnTo>
                  <a:lnTo>
                    <a:pt x="82" y="222"/>
                  </a:lnTo>
                  <a:lnTo>
                    <a:pt x="80" y="216"/>
                  </a:lnTo>
                  <a:lnTo>
                    <a:pt x="78" y="214"/>
                  </a:lnTo>
                  <a:lnTo>
                    <a:pt x="76" y="214"/>
                  </a:lnTo>
                  <a:lnTo>
                    <a:pt x="74" y="212"/>
                  </a:lnTo>
                  <a:lnTo>
                    <a:pt x="74" y="210"/>
                  </a:lnTo>
                  <a:lnTo>
                    <a:pt x="72" y="208"/>
                  </a:lnTo>
                  <a:lnTo>
                    <a:pt x="68" y="204"/>
                  </a:lnTo>
                  <a:lnTo>
                    <a:pt x="66" y="202"/>
                  </a:lnTo>
                  <a:lnTo>
                    <a:pt x="62" y="200"/>
                  </a:lnTo>
                  <a:lnTo>
                    <a:pt x="62" y="198"/>
                  </a:lnTo>
                  <a:lnTo>
                    <a:pt x="60" y="198"/>
                  </a:lnTo>
                  <a:lnTo>
                    <a:pt x="60" y="196"/>
                  </a:lnTo>
                  <a:lnTo>
                    <a:pt x="58" y="196"/>
                  </a:lnTo>
                  <a:lnTo>
                    <a:pt x="58" y="194"/>
                  </a:lnTo>
                  <a:lnTo>
                    <a:pt x="56" y="194"/>
                  </a:lnTo>
                  <a:lnTo>
                    <a:pt x="56" y="192"/>
                  </a:lnTo>
                  <a:lnTo>
                    <a:pt x="54" y="192"/>
                  </a:lnTo>
                  <a:lnTo>
                    <a:pt x="54" y="190"/>
                  </a:lnTo>
                  <a:lnTo>
                    <a:pt x="52" y="188"/>
                  </a:lnTo>
                  <a:lnTo>
                    <a:pt x="52" y="190"/>
                  </a:lnTo>
                  <a:lnTo>
                    <a:pt x="50" y="190"/>
                  </a:lnTo>
                  <a:lnTo>
                    <a:pt x="50" y="186"/>
                  </a:lnTo>
                  <a:lnTo>
                    <a:pt x="50" y="184"/>
                  </a:lnTo>
                  <a:lnTo>
                    <a:pt x="52" y="182"/>
                  </a:lnTo>
                  <a:lnTo>
                    <a:pt x="50" y="182"/>
                  </a:lnTo>
                  <a:lnTo>
                    <a:pt x="50" y="184"/>
                  </a:lnTo>
                  <a:lnTo>
                    <a:pt x="50" y="186"/>
                  </a:lnTo>
                  <a:lnTo>
                    <a:pt x="48" y="186"/>
                  </a:lnTo>
                  <a:lnTo>
                    <a:pt x="50" y="184"/>
                  </a:lnTo>
                  <a:lnTo>
                    <a:pt x="52" y="178"/>
                  </a:lnTo>
                  <a:lnTo>
                    <a:pt x="54" y="176"/>
                  </a:lnTo>
                  <a:lnTo>
                    <a:pt x="54" y="174"/>
                  </a:lnTo>
                  <a:lnTo>
                    <a:pt x="56" y="168"/>
                  </a:lnTo>
                  <a:lnTo>
                    <a:pt x="54" y="168"/>
                  </a:lnTo>
                  <a:lnTo>
                    <a:pt x="54" y="170"/>
                  </a:lnTo>
                  <a:lnTo>
                    <a:pt x="54" y="166"/>
                  </a:lnTo>
                  <a:lnTo>
                    <a:pt x="56" y="166"/>
                  </a:lnTo>
                  <a:lnTo>
                    <a:pt x="56" y="164"/>
                  </a:lnTo>
                  <a:lnTo>
                    <a:pt x="54" y="160"/>
                  </a:lnTo>
                  <a:lnTo>
                    <a:pt x="54" y="158"/>
                  </a:lnTo>
                  <a:lnTo>
                    <a:pt x="52" y="156"/>
                  </a:lnTo>
                  <a:lnTo>
                    <a:pt x="52" y="154"/>
                  </a:lnTo>
                  <a:lnTo>
                    <a:pt x="50" y="154"/>
                  </a:lnTo>
                  <a:lnTo>
                    <a:pt x="46" y="152"/>
                  </a:lnTo>
                  <a:lnTo>
                    <a:pt x="44" y="150"/>
                  </a:lnTo>
                  <a:lnTo>
                    <a:pt x="44" y="148"/>
                  </a:lnTo>
                  <a:lnTo>
                    <a:pt x="42" y="148"/>
                  </a:lnTo>
                  <a:lnTo>
                    <a:pt x="42" y="146"/>
                  </a:lnTo>
                  <a:lnTo>
                    <a:pt x="40" y="144"/>
                  </a:lnTo>
                  <a:lnTo>
                    <a:pt x="38" y="144"/>
                  </a:lnTo>
                  <a:lnTo>
                    <a:pt x="38" y="142"/>
                  </a:lnTo>
                  <a:lnTo>
                    <a:pt x="38" y="140"/>
                  </a:lnTo>
                  <a:lnTo>
                    <a:pt x="40" y="140"/>
                  </a:lnTo>
                  <a:lnTo>
                    <a:pt x="40" y="138"/>
                  </a:lnTo>
                  <a:lnTo>
                    <a:pt x="40" y="136"/>
                  </a:lnTo>
                  <a:lnTo>
                    <a:pt x="40" y="138"/>
                  </a:lnTo>
                  <a:lnTo>
                    <a:pt x="38" y="140"/>
                  </a:lnTo>
                  <a:lnTo>
                    <a:pt x="36" y="142"/>
                  </a:lnTo>
                  <a:lnTo>
                    <a:pt x="34" y="140"/>
                  </a:lnTo>
                  <a:lnTo>
                    <a:pt x="32" y="140"/>
                  </a:lnTo>
                  <a:lnTo>
                    <a:pt x="30" y="142"/>
                  </a:lnTo>
                  <a:lnTo>
                    <a:pt x="28" y="140"/>
                  </a:lnTo>
                  <a:lnTo>
                    <a:pt x="28" y="138"/>
                  </a:lnTo>
                  <a:lnTo>
                    <a:pt x="26" y="138"/>
                  </a:lnTo>
                  <a:lnTo>
                    <a:pt x="26" y="136"/>
                  </a:lnTo>
                  <a:lnTo>
                    <a:pt x="24" y="136"/>
                  </a:lnTo>
                  <a:lnTo>
                    <a:pt x="22" y="136"/>
                  </a:lnTo>
                  <a:lnTo>
                    <a:pt x="22" y="134"/>
                  </a:lnTo>
                  <a:lnTo>
                    <a:pt x="20" y="132"/>
                  </a:lnTo>
                  <a:lnTo>
                    <a:pt x="18" y="132"/>
                  </a:lnTo>
                  <a:lnTo>
                    <a:pt x="16" y="130"/>
                  </a:lnTo>
                  <a:lnTo>
                    <a:pt x="16" y="128"/>
                  </a:lnTo>
                  <a:lnTo>
                    <a:pt x="16" y="126"/>
                  </a:lnTo>
                  <a:lnTo>
                    <a:pt x="14" y="124"/>
                  </a:lnTo>
                  <a:lnTo>
                    <a:pt x="12" y="122"/>
                  </a:lnTo>
                  <a:lnTo>
                    <a:pt x="10" y="118"/>
                  </a:lnTo>
                  <a:lnTo>
                    <a:pt x="8" y="118"/>
                  </a:lnTo>
                  <a:lnTo>
                    <a:pt x="8" y="116"/>
                  </a:lnTo>
                  <a:lnTo>
                    <a:pt x="8" y="114"/>
                  </a:lnTo>
                  <a:lnTo>
                    <a:pt x="10" y="116"/>
                  </a:lnTo>
                  <a:lnTo>
                    <a:pt x="12" y="116"/>
                  </a:lnTo>
                  <a:lnTo>
                    <a:pt x="14" y="116"/>
                  </a:lnTo>
                  <a:lnTo>
                    <a:pt x="16" y="116"/>
                  </a:lnTo>
                  <a:lnTo>
                    <a:pt x="18" y="116"/>
                  </a:lnTo>
                  <a:lnTo>
                    <a:pt x="20" y="116"/>
                  </a:lnTo>
                  <a:lnTo>
                    <a:pt x="20" y="118"/>
                  </a:lnTo>
                  <a:lnTo>
                    <a:pt x="22" y="118"/>
                  </a:lnTo>
                  <a:lnTo>
                    <a:pt x="24" y="118"/>
                  </a:lnTo>
                  <a:lnTo>
                    <a:pt x="26" y="118"/>
                  </a:lnTo>
                  <a:lnTo>
                    <a:pt x="28" y="118"/>
                  </a:lnTo>
                  <a:lnTo>
                    <a:pt x="28" y="116"/>
                  </a:lnTo>
                  <a:lnTo>
                    <a:pt x="26" y="116"/>
                  </a:lnTo>
                  <a:lnTo>
                    <a:pt x="26" y="118"/>
                  </a:lnTo>
                  <a:lnTo>
                    <a:pt x="24" y="118"/>
                  </a:lnTo>
                  <a:lnTo>
                    <a:pt x="22" y="116"/>
                  </a:lnTo>
                  <a:lnTo>
                    <a:pt x="24" y="116"/>
                  </a:lnTo>
                  <a:lnTo>
                    <a:pt x="22" y="116"/>
                  </a:lnTo>
                  <a:lnTo>
                    <a:pt x="22" y="114"/>
                  </a:lnTo>
                  <a:lnTo>
                    <a:pt x="22" y="112"/>
                  </a:lnTo>
                  <a:lnTo>
                    <a:pt x="24" y="112"/>
                  </a:lnTo>
                  <a:lnTo>
                    <a:pt x="24" y="110"/>
                  </a:lnTo>
                  <a:lnTo>
                    <a:pt x="26" y="110"/>
                  </a:lnTo>
                  <a:lnTo>
                    <a:pt x="26" y="112"/>
                  </a:lnTo>
                  <a:lnTo>
                    <a:pt x="26" y="110"/>
                  </a:lnTo>
                  <a:lnTo>
                    <a:pt x="28" y="108"/>
                  </a:lnTo>
                  <a:lnTo>
                    <a:pt x="28" y="106"/>
                  </a:lnTo>
                  <a:lnTo>
                    <a:pt x="30" y="104"/>
                  </a:lnTo>
                  <a:lnTo>
                    <a:pt x="30" y="102"/>
                  </a:lnTo>
                  <a:lnTo>
                    <a:pt x="32" y="100"/>
                  </a:lnTo>
                  <a:lnTo>
                    <a:pt x="30" y="96"/>
                  </a:lnTo>
                  <a:lnTo>
                    <a:pt x="28" y="96"/>
                  </a:lnTo>
                  <a:lnTo>
                    <a:pt x="28" y="94"/>
                  </a:lnTo>
                  <a:lnTo>
                    <a:pt x="28" y="92"/>
                  </a:lnTo>
                  <a:lnTo>
                    <a:pt x="26" y="92"/>
                  </a:lnTo>
                  <a:lnTo>
                    <a:pt x="26" y="90"/>
                  </a:lnTo>
                  <a:lnTo>
                    <a:pt x="24" y="90"/>
                  </a:lnTo>
                  <a:lnTo>
                    <a:pt x="22" y="86"/>
                  </a:lnTo>
                  <a:lnTo>
                    <a:pt x="20" y="80"/>
                  </a:lnTo>
                  <a:lnTo>
                    <a:pt x="20" y="78"/>
                  </a:lnTo>
                  <a:lnTo>
                    <a:pt x="18" y="78"/>
                  </a:lnTo>
                  <a:lnTo>
                    <a:pt x="16" y="78"/>
                  </a:lnTo>
                  <a:lnTo>
                    <a:pt x="16" y="76"/>
                  </a:lnTo>
                  <a:lnTo>
                    <a:pt x="14" y="76"/>
                  </a:lnTo>
                  <a:lnTo>
                    <a:pt x="10" y="74"/>
                  </a:lnTo>
                  <a:lnTo>
                    <a:pt x="8" y="70"/>
                  </a:lnTo>
                  <a:lnTo>
                    <a:pt x="8" y="66"/>
                  </a:lnTo>
                  <a:lnTo>
                    <a:pt x="8" y="62"/>
                  </a:lnTo>
                  <a:lnTo>
                    <a:pt x="10" y="60"/>
                  </a:lnTo>
                  <a:lnTo>
                    <a:pt x="10" y="58"/>
                  </a:lnTo>
                  <a:lnTo>
                    <a:pt x="10" y="56"/>
                  </a:lnTo>
                  <a:lnTo>
                    <a:pt x="8" y="54"/>
                  </a:lnTo>
                  <a:lnTo>
                    <a:pt x="6" y="54"/>
                  </a:lnTo>
                  <a:lnTo>
                    <a:pt x="6" y="56"/>
                  </a:lnTo>
                  <a:lnTo>
                    <a:pt x="6" y="54"/>
                  </a:lnTo>
                  <a:lnTo>
                    <a:pt x="6" y="52"/>
                  </a:lnTo>
                  <a:lnTo>
                    <a:pt x="8" y="52"/>
                  </a:lnTo>
                  <a:lnTo>
                    <a:pt x="8" y="48"/>
                  </a:lnTo>
                  <a:lnTo>
                    <a:pt x="8" y="46"/>
                  </a:lnTo>
                  <a:lnTo>
                    <a:pt x="6" y="42"/>
                  </a:lnTo>
                  <a:lnTo>
                    <a:pt x="6" y="38"/>
                  </a:lnTo>
                  <a:lnTo>
                    <a:pt x="6" y="36"/>
                  </a:lnTo>
                  <a:lnTo>
                    <a:pt x="4" y="32"/>
                  </a:lnTo>
                  <a:lnTo>
                    <a:pt x="2" y="30"/>
                  </a:lnTo>
                  <a:lnTo>
                    <a:pt x="2" y="28"/>
                  </a:lnTo>
                  <a:lnTo>
                    <a:pt x="2" y="26"/>
                  </a:lnTo>
                  <a:lnTo>
                    <a:pt x="6" y="22"/>
                  </a:lnTo>
                  <a:lnTo>
                    <a:pt x="6" y="20"/>
                  </a:lnTo>
                  <a:lnTo>
                    <a:pt x="4" y="20"/>
                  </a:lnTo>
                  <a:lnTo>
                    <a:pt x="4" y="18"/>
                  </a:lnTo>
                  <a:lnTo>
                    <a:pt x="2" y="16"/>
                  </a:lnTo>
                  <a:lnTo>
                    <a:pt x="2" y="14"/>
                  </a:lnTo>
                  <a:lnTo>
                    <a:pt x="2" y="12"/>
                  </a:lnTo>
                  <a:lnTo>
                    <a:pt x="0" y="12"/>
                  </a:lnTo>
                  <a:lnTo>
                    <a:pt x="0" y="10"/>
                  </a:lnTo>
                  <a:lnTo>
                    <a:pt x="0" y="8"/>
                  </a:lnTo>
                  <a:lnTo>
                    <a:pt x="0" y="6"/>
                  </a:lnTo>
                  <a:lnTo>
                    <a:pt x="2" y="6"/>
                  </a:lnTo>
                  <a:lnTo>
                    <a:pt x="6" y="4"/>
                  </a:lnTo>
                  <a:lnTo>
                    <a:pt x="10" y="4"/>
                  </a:lnTo>
                  <a:lnTo>
                    <a:pt x="14" y="4"/>
                  </a:lnTo>
                  <a:lnTo>
                    <a:pt x="20" y="4"/>
                  </a:lnTo>
                  <a:lnTo>
                    <a:pt x="24" y="2"/>
                  </a:lnTo>
                  <a:lnTo>
                    <a:pt x="32" y="2"/>
                  </a:lnTo>
                  <a:lnTo>
                    <a:pt x="36" y="2"/>
                  </a:lnTo>
                  <a:lnTo>
                    <a:pt x="40" y="2"/>
                  </a:lnTo>
                  <a:lnTo>
                    <a:pt x="44" y="2"/>
                  </a:lnTo>
                  <a:lnTo>
                    <a:pt x="46" y="2"/>
                  </a:lnTo>
                  <a:lnTo>
                    <a:pt x="50" y="0"/>
                  </a:lnTo>
                  <a:lnTo>
                    <a:pt x="50" y="2"/>
                  </a:lnTo>
                  <a:lnTo>
                    <a:pt x="48" y="4"/>
                  </a:lnTo>
                  <a:lnTo>
                    <a:pt x="46" y="6"/>
                  </a:lnTo>
                  <a:lnTo>
                    <a:pt x="50" y="8"/>
                  </a:lnTo>
                  <a:lnTo>
                    <a:pt x="54" y="10"/>
                  </a:lnTo>
                  <a:lnTo>
                    <a:pt x="60" y="12"/>
                  </a:lnTo>
                  <a:lnTo>
                    <a:pt x="64" y="12"/>
                  </a:lnTo>
                  <a:lnTo>
                    <a:pt x="66" y="12"/>
                  </a:lnTo>
                  <a:lnTo>
                    <a:pt x="72" y="16"/>
                  </a:lnTo>
                  <a:lnTo>
                    <a:pt x="76" y="18"/>
                  </a:lnTo>
                  <a:lnTo>
                    <a:pt x="80" y="18"/>
                  </a:lnTo>
                  <a:lnTo>
                    <a:pt x="86" y="22"/>
                  </a:lnTo>
                  <a:lnTo>
                    <a:pt x="90" y="24"/>
                  </a:lnTo>
                  <a:lnTo>
                    <a:pt x="96" y="26"/>
                  </a:lnTo>
                  <a:lnTo>
                    <a:pt x="106" y="30"/>
                  </a:lnTo>
                  <a:lnTo>
                    <a:pt x="112" y="32"/>
                  </a:lnTo>
                  <a:lnTo>
                    <a:pt x="126" y="32"/>
                  </a:lnTo>
                  <a:lnTo>
                    <a:pt x="128" y="32"/>
                  </a:lnTo>
                  <a:lnTo>
                    <a:pt x="136" y="32"/>
                  </a:lnTo>
                  <a:lnTo>
                    <a:pt x="142" y="32"/>
                  </a:lnTo>
                  <a:lnTo>
                    <a:pt x="152" y="32"/>
                  </a:lnTo>
                  <a:lnTo>
                    <a:pt x="152" y="34"/>
                  </a:lnTo>
                  <a:lnTo>
                    <a:pt x="156" y="34"/>
                  </a:lnTo>
                  <a:lnTo>
                    <a:pt x="158" y="34"/>
                  </a:lnTo>
                  <a:lnTo>
                    <a:pt x="158" y="32"/>
                  </a:lnTo>
                  <a:lnTo>
                    <a:pt x="168" y="32"/>
                  </a:lnTo>
                  <a:lnTo>
                    <a:pt x="168" y="30"/>
                  </a:lnTo>
                  <a:lnTo>
                    <a:pt x="170" y="28"/>
                  </a:lnTo>
                  <a:lnTo>
                    <a:pt x="170" y="26"/>
                  </a:lnTo>
                  <a:lnTo>
                    <a:pt x="170" y="24"/>
                  </a:lnTo>
                  <a:lnTo>
                    <a:pt x="172" y="22"/>
                  </a:lnTo>
                  <a:lnTo>
                    <a:pt x="178" y="22"/>
                  </a:lnTo>
                  <a:lnTo>
                    <a:pt x="182" y="22"/>
                  </a:lnTo>
                  <a:lnTo>
                    <a:pt x="184" y="22"/>
                  </a:lnTo>
                  <a:lnTo>
                    <a:pt x="186" y="22"/>
                  </a:lnTo>
                  <a:lnTo>
                    <a:pt x="188" y="22"/>
                  </a:lnTo>
                  <a:lnTo>
                    <a:pt x="190" y="22"/>
                  </a:lnTo>
                  <a:lnTo>
                    <a:pt x="192" y="22"/>
                  </a:lnTo>
                  <a:lnTo>
                    <a:pt x="194" y="22"/>
                  </a:lnTo>
                  <a:lnTo>
                    <a:pt x="196" y="22"/>
                  </a:lnTo>
                  <a:lnTo>
                    <a:pt x="204" y="22"/>
                  </a:lnTo>
                  <a:lnTo>
                    <a:pt x="206" y="22"/>
                  </a:lnTo>
                  <a:lnTo>
                    <a:pt x="208" y="22"/>
                  </a:lnTo>
                  <a:lnTo>
                    <a:pt x="210" y="24"/>
                  </a:lnTo>
                  <a:lnTo>
                    <a:pt x="210" y="26"/>
                  </a:lnTo>
                  <a:lnTo>
                    <a:pt x="210" y="28"/>
                  </a:lnTo>
                  <a:lnTo>
                    <a:pt x="210" y="30"/>
                  </a:lnTo>
                  <a:lnTo>
                    <a:pt x="212" y="30"/>
                  </a:lnTo>
                  <a:lnTo>
                    <a:pt x="212" y="32"/>
                  </a:lnTo>
                  <a:lnTo>
                    <a:pt x="214" y="34"/>
                  </a:lnTo>
                  <a:lnTo>
                    <a:pt x="216" y="36"/>
                  </a:lnTo>
                  <a:lnTo>
                    <a:pt x="216" y="38"/>
                  </a:lnTo>
                  <a:lnTo>
                    <a:pt x="218" y="40"/>
                  </a:lnTo>
                  <a:lnTo>
                    <a:pt x="218" y="42"/>
                  </a:lnTo>
                  <a:lnTo>
                    <a:pt x="220" y="42"/>
                  </a:lnTo>
                  <a:lnTo>
                    <a:pt x="222" y="44"/>
                  </a:lnTo>
                  <a:lnTo>
                    <a:pt x="224" y="46"/>
                  </a:lnTo>
                  <a:lnTo>
                    <a:pt x="226" y="46"/>
                  </a:lnTo>
                  <a:lnTo>
                    <a:pt x="226" y="48"/>
                  </a:lnTo>
                  <a:lnTo>
                    <a:pt x="228" y="50"/>
                  </a:lnTo>
                  <a:lnTo>
                    <a:pt x="230" y="52"/>
                  </a:lnTo>
                  <a:lnTo>
                    <a:pt x="230" y="54"/>
                  </a:lnTo>
                  <a:lnTo>
                    <a:pt x="230" y="56"/>
                  </a:lnTo>
                  <a:lnTo>
                    <a:pt x="230" y="58"/>
                  </a:lnTo>
                  <a:lnTo>
                    <a:pt x="230" y="60"/>
                  </a:lnTo>
                  <a:lnTo>
                    <a:pt x="232" y="60"/>
                  </a:lnTo>
                  <a:lnTo>
                    <a:pt x="230" y="62"/>
                  </a:lnTo>
                  <a:lnTo>
                    <a:pt x="230" y="64"/>
                  </a:lnTo>
                  <a:lnTo>
                    <a:pt x="230" y="66"/>
                  </a:lnTo>
                  <a:lnTo>
                    <a:pt x="230" y="72"/>
                  </a:lnTo>
                  <a:lnTo>
                    <a:pt x="232" y="74"/>
                  </a:lnTo>
                  <a:lnTo>
                    <a:pt x="234" y="76"/>
                  </a:lnTo>
                  <a:lnTo>
                    <a:pt x="236" y="76"/>
                  </a:lnTo>
                  <a:lnTo>
                    <a:pt x="236" y="78"/>
                  </a:lnTo>
                  <a:lnTo>
                    <a:pt x="238" y="80"/>
                  </a:lnTo>
                  <a:lnTo>
                    <a:pt x="240" y="80"/>
                  </a:lnTo>
                  <a:lnTo>
                    <a:pt x="242" y="82"/>
                  </a:lnTo>
                  <a:lnTo>
                    <a:pt x="244" y="84"/>
                  </a:lnTo>
                  <a:lnTo>
                    <a:pt x="248" y="86"/>
                  </a:lnTo>
                  <a:lnTo>
                    <a:pt x="250" y="86"/>
                  </a:lnTo>
                  <a:lnTo>
                    <a:pt x="250" y="88"/>
                  </a:lnTo>
                  <a:lnTo>
                    <a:pt x="252" y="88"/>
                  </a:lnTo>
                  <a:lnTo>
                    <a:pt x="254" y="88"/>
                  </a:lnTo>
                  <a:lnTo>
                    <a:pt x="256" y="88"/>
                  </a:lnTo>
                  <a:lnTo>
                    <a:pt x="258" y="86"/>
                  </a:lnTo>
                  <a:lnTo>
                    <a:pt x="260" y="84"/>
                  </a:lnTo>
                  <a:lnTo>
                    <a:pt x="260" y="82"/>
                  </a:lnTo>
                  <a:lnTo>
                    <a:pt x="262" y="80"/>
                  </a:lnTo>
                  <a:lnTo>
                    <a:pt x="264" y="76"/>
                  </a:lnTo>
                  <a:lnTo>
                    <a:pt x="268" y="70"/>
                  </a:lnTo>
                  <a:lnTo>
                    <a:pt x="270" y="70"/>
                  </a:lnTo>
                  <a:lnTo>
                    <a:pt x="272" y="70"/>
                  </a:lnTo>
                  <a:lnTo>
                    <a:pt x="276" y="68"/>
                  </a:lnTo>
                  <a:lnTo>
                    <a:pt x="276" y="66"/>
                  </a:lnTo>
                  <a:lnTo>
                    <a:pt x="278" y="68"/>
                  </a:lnTo>
                  <a:lnTo>
                    <a:pt x="280" y="68"/>
                  </a:lnTo>
                  <a:lnTo>
                    <a:pt x="282" y="68"/>
                  </a:lnTo>
                  <a:lnTo>
                    <a:pt x="284" y="68"/>
                  </a:lnTo>
                  <a:lnTo>
                    <a:pt x="286" y="68"/>
                  </a:lnTo>
                  <a:lnTo>
                    <a:pt x="288" y="68"/>
                  </a:lnTo>
                  <a:lnTo>
                    <a:pt x="288" y="70"/>
                  </a:lnTo>
                  <a:lnTo>
                    <a:pt x="290" y="70"/>
                  </a:lnTo>
                  <a:lnTo>
                    <a:pt x="292" y="70"/>
                  </a:lnTo>
                  <a:lnTo>
                    <a:pt x="294" y="70"/>
                  </a:lnTo>
                  <a:lnTo>
                    <a:pt x="296" y="72"/>
                  </a:lnTo>
                  <a:lnTo>
                    <a:pt x="294" y="72"/>
                  </a:lnTo>
                  <a:lnTo>
                    <a:pt x="296" y="72"/>
                  </a:lnTo>
                  <a:lnTo>
                    <a:pt x="296" y="74"/>
                  </a:lnTo>
                  <a:lnTo>
                    <a:pt x="298" y="76"/>
                  </a:lnTo>
                  <a:lnTo>
                    <a:pt x="300" y="76"/>
                  </a:lnTo>
                  <a:lnTo>
                    <a:pt x="300" y="78"/>
                  </a:lnTo>
                  <a:lnTo>
                    <a:pt x="302" y="80"/>
                  </a:lnTo>
                  <a:lnTo>
                    <a:pt x="304" y="82"/>
                  </a:lnTo>
                  <a:lnTo>
                    <a:pt x="306" y="86"/>
                  </a:lnTo>
                  <a:lnTo>
                    <a:pt x="306" y="88"/>
                  </a:lnTo>
                  <a:lnTo>
                    <a:pt x="306" y="90"/>
                  </a:lnTo>
                  <a:lnTo>
                    <a:pt x="306" y="92"/>
                  </a:lnTo>
                  <a:lnTo>
                    <a:pt x="308" y="92"/>
                  </a:lnTo>
                  <a:lnTo>
                    <a:pt x="308" y="94"/>
                  </a:lnTo>
                  <a:lnTo>
                    <a:pt x="308" y="96"/>
                  </a:lnTo>
                  <a:lnTo>
                    <a:pt x="308" y="98"/>
                  </a:lnTo>
                  <a:lnTo>
                    <a:pt x="308" y="100"/>
                  </a:lnTo>
                  <a:lnTo>
                    <a:pt x="308" y="102"/>
                  </a:lnTo>
                  <a:lnTo>
                    <a:pt x="308" y="104"/>
                  </a:lnTo>
                  <a:lnTo>
                    <a:pt x="308" y="106"/>
                  </a:lnTo>
                  <a:lnTo>
                    <a:pt x="308" y="108"/>
                  </a:lnTo>
                  <a:lnTo>
                    <a:pt x="310" y="108"/>
                  </a:lnTo>
                  <a:lnTo>
                    <a:pt x="312" y="112"/>
                  </a:lnTo>
                  <a:lnTo>
                    <a:pt x="314" y="114"/>
                  </a:lnTo>
                  <a:lnTo>
                    <a:pt x="314" y="116"/>
                  </a:lnTo>
                  <a:lnTo>
                    <a:pt x="314" y="118"/>
                  </a:lnTo>
                  <a:lnTo>
                    <a:pt x="316" y="118"/>
                  </a:lnTo>
                  <a:lnTo>
                    <a:pt x="316" y="120"/>
                  </a:lnTo>
                  <a:lnTo>
                    <a:pt x="318" y="120"/>
                  </a:lnTo>
                  <a:lnTo>
                    <a:pt x="318" y="122"/>
                  </a:lnTo>
                  <a:lnTo>
                    <a:pt x="320" y="122"/>
                  </a:lnTo>
                  <a:lnTo>
                    <a:pt x="320" y="124"/>
                  </a:lnTo>
                  <a:lnTo>
                    <a:pt x="318" y="130"/>
                  </a:lnTo>
                  <a:lnTo>
                    <a:pt x="318" y="134"/>
                  </a:lnTo>
                  <a:lnTo>
                    <a:pt x="320" y="138"/>
                  </a:lnTo>
                  <a:lnTo>
                    <a:pt x="320" y="140"/>
                  </a:lnTo>
                  <a:lnTo>
                    <a:pt x="320" y="142"/>
                  </a:lnTo>
                  <a:lnTo>
                    <a:pt x="322" y="148"/>
                  </a:lnTo>
                  <a:lnTo>
                    <a:pt x="322" y="150"/>
                  </a:lnTo>
                  <a:lnTo>
                    <a:pt x="324" y="150"/>
                  </a:lnTo>
                  <a:lnTo>
                    <a:pt x="326" y="150"/>
                  </a:lnTo>
                  <a:lnTo>
                    <a:pt x="328" y="152"/>
                  </a:lnTo>
                  <a:lnTo>
                    <a:pt x="330" y="154"/>
                  </a:lnTo>
                  <a:lnTo>
                    <a:pt x="332" y="154"/>
                  </a:lnTo>
                  <a:lnTo>
                    <a:pt x="334" y="154"/>
                  </a:lnTo>
                  <a:lnTo>
                    <a:pt x="336" y="156"/>
                  </a:lnTo>
                  <a:lnTo>
                    <a:pt x="338" y="156"/>
                  </a:lnTo>
                  <a:lnTo>
                    <a:pt x="342" y="158"/>
                  </a:lnTo>
                  <a:lnTo>
                    <a:pt x="344" y="156"/>
                  </a:lnTo>
                  <a:lnTo>
                    <a:pt x="346" y="156"/>
                  </a:lnTo>
                  <a:lnTo>
                    <a:pt x="348" y="156"/>
                  </a:lnTo>
                  <a:lnTo>
                    <a:pt x="350" y="158"/>
                  </a:lnTo>
                  <a:lnTo>
                    <a:pt x="352" y="160"/>
                  </a:lnTo>
                  <a:lnTo>
                    <a:pt x="352" y="162"/>
                  </a:lnTo>
                  <a:lnTo>
                    <a:pt x="354" y="162"/>
                  </a:lnTo>
                  <a:lnTo>
                    <a:pt x="356" y="162"/>
                  </a:lnTo>
                  <a:lnTo>
                    <a:pt x="356" y="160"/>
                  </a:lnTo>
                  <a:lnTo>
                    <a:pt x="358" y="160"/>
                  </a:lnTo>
                  <a:lnTo>
                    <a:pt x="358" y="164"/>
                  </a:lnTo>
                  <a:lnTo>
                    <a:pt x="356" y="166"/>
                  </a:lnTo>
                  <a:lnTo>
                    <a:pt x="356" y="170"/>
                  </a:lnTo>
                  <a:lnTo>
                    <a:pt x="356" y="172"/>
                  </a:lnTo>
                  <a:lnTo>
                    <a:pt x="354" y="172"/>
                  </a:lnTo>
                  <a:lnTo>
                    <a:pt x="354" y="174"/>
                  </a:lnTo>
                  <a:lnTo>
                    <a:pt x="352" y="176"/>
                  </a:lnTo>
                  <a:lnTo>
                    <a:pt x="350" y="178"/>
                  </a:lnTo>
                  <a:lnTo>
                    <a:pt x="350" y="180"/>
                  </a:lnTo>
                  <a:lnTo>
                    <a:pt x="348" y="182"/>
                  </a:lnTo>
                  <a:lnTo>
                    <a:pt x="346" y="188"/>
                  </a:lnTo>
                  <a:lnTo>
                    <a:pt x="344" y="190"/>
                  </a:lnTo>
                  <a:lnTo>
                    <a:pt x="344" y="194"/>
                  </a:lnTo>
                  <a:lnTo>
                    <a:pt x="342" y="198"/>
                  </a:lnTo>
                  <a:lnTo>
                    <a:pt x="342" y="200"/>
                  </a:lnTo>
                  <a:lnTo>
                    <a:pt x="340" y="202"/>
                  </a:lnTo>
                  <a:lnTo>
                    <a:pt x="340" y="204"/>
                  </a:lnTo>
                  <a:lnTo>
                    <a:pt x="340" y="206"/>
                  </a:lnTo>
                  <a:lnTo>
                    <a:pt x="338" y="208"/>
                  </a:lnTo>
                  <a:lnTo>
                    <a:pt x="338" y="210"/>
                  </a:lnTo>
                  <a:lnTo>
                    <a:pt x="338" y="216"/>
                  </a:lnTo>
                  <a:lnTo>
                    <a:pt x="336" y="218"/>
                  </a:lnTo>
                  <a:lnTo>
                    <a:pt x="336" y="220"/>
                  </a:lnTo>
                  <a:lnTo>
                    <a:pt x="336" y="222"/>
                  </a:lnTo>
                  <a:lnTo>
                    <a:pt x="336" y="224"/>
                  </a:lnTo>
                  <a:lnTo>
                    <a:pt x="336" y="226"/>
                  </a:lnTo>
                  <a:lnTo>
                    <a:pt x="336" y="228"/>
                  </a:lnTo>
                  <a:lnTo>
                    <a:pt x="336" y="230"/>
                  </a:lnTo>
                  <a:lnTo>
                    <a:pt x="334" y="232"/>
                  </a:lnTo>
                  <a:lnTo>
                    <a:pt x="334" y="234"/>
                  </a:lnTo>
                  <a:lnTo>
                    <a:pt x="332" y="236"/>
                  </a:lnTo>
                  <a:lnTo>
                    <a:pt x="330" y="238"/>
                  </a:lnTo>
                  <a:lnTo>
                    <a:pt x="330" y="240"/>
                  </a:lnTo>
                  <a:lnTo>
                    <a:pt x="330" y="246"/>
                  </a:lnTo>
                  <a:lnTo>
                    <a:pt x="332" y="246"/>
                  </a:lnTo>
                  <a:lnTo>
                    <a:pt x="332" y="248"/>
                  </a:lnTo>
                  <a:lnTo>
                    <a:pt x="330" y="250"/>
                  </a:lnTo>
                  <a:lnTo>
                    <a:pt x="330" y="252"/>
                  </a:lnTo>
                  <a:lnTo>
                    <a:pt x="332" y="252"/>
                  </a:lnTo>
                  <a:lnTo>
                    <a:pt x="332" y="254"/>
                  </a:lnTo>
                  <a:lnTo>
                    <a:pt x="332" y="256"/>
                  </a:lnTo>
                  <a:lnTo>
                    <a:pt x="334" y="256"/>
                  </a:lnTo>
                  <a:lnTo>
                    <a:pt x="334" y="258"/>
                  </a:lnTo>
                  <a:lnTo>
                    <a:pt x="334" y="260"/>
                  </a:lnTo>
                  <a:lnTo>
                    <a:pt x="336" y="262"/>
                  </a:lnTo>
                  <a:lnTo>
                    <a:pt x="338" y="262"/>
                  </a:lnTo>
                  <a:lnTo>
                    <a:pt x="338" y="264"/>
                  </a:lnTo>
                  <a:lnTo>
                    <a:pt x="338" y="266"/>
                  </a:lnTo>
                  <a:lnTo>
                    <a:pt x="336" y="270"/>
                  </a:lnTo>
                  <a:lnTo>
                    <a:pt x="334" y="268"/>
                  </a:lnTo>
                  <a:lnTo>
                    <a:pt x="334" y="266"/>
                  </a:lnTo>
                  <a:lnTo>
                    <a:pt x="336" y="266"/>
                  </a:lnTo>
                  <a:lnTo>
                    <a:pt x="338" y="266"/>
                  </a:lnTo>
                  <a:lnTo>
                    <a:pt x="338" y="264"/>
                  </a:lnTo>
                  <a:lnTo>
                    <a:pt x="336" y="264"/>
                  </a:lnTo>
                  <a:lnTo>
                    <a:pt x="336" y="262"/>
                  </a:lnTo>
                  <a:lnTo>
                    <a:pt x="334" y="260"/>
                  </a:lnTo>
                  <a:lnTo>
                    <a:pt x="332" y="258"/>
                  </a:lnTo>
                  <a:lnTo>
                    <a:pt x="332" y="256"/>
                  </a:lnTo>
                  <a:lnTo>
                    <a:pt x="332" y="254"/>
                  </a:lnTo>
                  <a:lnTo>
                    <a:pt x="332" y="252"/>
                  </a:lnTo>
                  <a:lnTo>
                    <a:pt x="332" y="254"/>
                  </a:lnTo>
                  <a:lnTo>
                    <a:pt x="332" y="256"/>
                  </a:lnTo>
                  <a:lnTo>
                    <a:pt x="332" y="258"/>
                  </a:lnTo>
                  <a:lnTo>
                    <a:pt x="332" y="260"/>
                  </a:lnTo>
                  <a:lnTo>
                    <a:pt x="332" y="262"/>
                  </a:lnTo>
                  <a:lnTo>
                    <a:pt x="332" y="264"/>
                  </a:lnTo>
                  <a:lnTo>
                    <a:pt x="332" y="266"/>
                  </a:lnTo>
                  <a:lnTo>
                    <a:pt x="334" y="266"/>
                  </a:lnTo>
                  <a:lnTo>
                    <a:pt x="334" y="268"/>
                  </a:lnTo>
                  <a:lnTo>
                    <a:pt x="334" y="270"/>
                  </a:lnTo>
                  <a:lnTo>
                    <a:pt x="336" y="274"/>
                  </a:lnTo>
                  <a:lnTo>
                    <a:pt x="336" y="276"/>
                  </a:lnTo>
                  <a:lnTo>
                    <a:pt x="336" y="278"/>
                  </a:lnTo>
                  <a:lnTo>
                    <a:pt x="338" y="280"/>
                  </a:lnTo>
                  <a:lnTo>
                    <a:pt x="338" y="282"/>
                  </a:lnTo>
                  <a:lnTo>
                    <a:pt x="338" y="284"/>
                  </a:lnTo>
                  <a:lnTo>
                    <a:pt x="338" y="286"/>
                  </a:lnTo>
                  <a:lnTo>
                    <a:pt x="340" y="288"/>
                  </a:lnTo>
                  <a:lnTo>
                    <a:pt x="344" y="296"/>
                  </a:lnTo>
                  <a:lnTo>
                    <a:pt x="346" y="296"/>
                  </a:lnTo>
                  <a:lnTo>
                    <a:pt x="346" y="298"/>
                  </a:lnTo>
                  <a:lnTo>
                    <a:pt x="348" y="300"/>
                  </a:lnTo>
                  <a:lnTo>
                    <a:pt x="350" y="302"/>
                  </a:lnTo>
                  <a:lnTo>
                    <a:pt x="350" y="304"/>
                  </a:lnTo>
                  <a:lnTo>
                    <a:pt x="352" y="306"/>
                  </a:lnTo>
                  <a:lnTo>
                    <a:pt x="352" y="308"/>
                  </a:lnTo>
                  <a:lnTo>
                    <a:pt x="352" y="310"/>
                  </a:lnTo>
                  <a:lnTo>
                    <a:pt x="352" y="312"/>
                  </a:lnTo>
                  <a:lnTo>
                    <a:pt x="352" y="316"/>
                  </a:lnTo>
                  <a:lnTo>
                    <a:pt x="352" y="318"/>
                  </a:lnTo>
                  <a:lnTo>
                    <a:pt x="354" y="318"/>
                  </a:lnTo>
                  <a:lnTo>
                    <a:pt x="354" y="320"/>
                  </a:lnTo>
                  <a:lnTo>
                    <a:pt x="356" y="322"/>
                  </a:lnTo>
                  <a:lnTo>
                    <a:pt x="356" y="324"/>
                  </a:lnTo>
                  <a:lnTo>
                    <a:pt x="356" y="326"/>
                  </a:lnTo>
                  <a:lnTo>
                    <a:pt x="356" y="328"/>
                  </a:lnTo>
                  <a:lnTo>
                    <a:pt x="356" y="330"/>
                  </a:lnTo>
                  <a:lnTo>
                    <a:pt x="358" y="332"/>
                  </a:lnTo>
                  <a:lnTo>
                    <a:pt x="364" y="332"/>
                  </a:lnTo>
                  <a:lnTo>
                    <a:pt x="366" y="332"/>
                  </a:lnTo>
                  <a:lnTo>
                    <a:pt x="368" y="332"/>
                  </a:lnTo>
                  <a:lnTo>
                    <a:pt x="370" y="332"/>
                  </a:lnTo>
                  <a:lnTo>
                    <a:pt x="372" y="332"/>
                  </a:lnTo>
                  <a:lnTo>
                    <a:pt x="374" y="334"/>
                  </a:lnTo>
                  <a:lnTo>
                    <a:pt x="374" y="336"/>
                  </a:lnTo>
                  <a:lnTo>
                    <a:pt x="376" y="336"/>
                  </a:lnTo>
                  <a:lnTo>
                    <a:pt x="378" y="336"/>
                  </a:lnTo>
                  <a:lnTo>
                    <a:pt x="380" y="336"/>
                  </a:lnTo>
                  <a:lnTo>
                    <a:pt x="380" y="338"/>
                  </a:lnTo>
                  <a:lnTo>
                    <a:pt x="380" y="340"/>
                  </a:lnTo>
                  <a:lnTo>
                    <a:pt x="382" y="344"/>
                  </a:lnTo>
                  <a:lnTo>
                    <a:pt x="382" y="346"/>
                  </a:lnTo>
                  <a:lnTo>
                    <a:pt x="384" y="346"/>
                  </a:lnTo>
                  <a:lnTo>
                    <a:pt x="386" y="346"/>
                  </a:lnTo>
                  <a:lnTo>
                    <a:pt x="390" y="346"/>
                  </a:lnTo>
                  <a:lnTo>
                    <a:pt x="392" y="344"/>
                  </a:lnTo>
                  <a:lnTo>
                    <a:pt x="396" y="344"/>
                  </a:lnTo>
                  <a:lnTo>
                    <a:pt x="398" y="344"/>
                  </a:lnTo>
                  <a:lnTo>
                    <a:pt x="400" y="344"/>
                  </a:lnTo>
                  <a:lnTo>
                    <a:pt x="400" y="342"/>
                  </a:lnTo>
                  <a:lnTo>
                    <a:pt x="404" y="340"/>
                  </a:lnTo>
                  <a:lnTo>
                    <a:pt x="400" y="342"/>
                  </a:lnTo>
                  <a:lnTo>
                    <a:pt x="398" y="342"/>
                  </a:lnTo>
                  <a:lnTo>
                    <a:pt x="400" y="342"/>
                  </a:lnTo>
                  <a:lnTo>
                    <a:pt x="400" y="340"/>
                  </a:lnTo>
                  <a:lnTo>
                    <a:pt x="404" y="340"/>
                  </a:lnTo>
                  <a:lnTo>
                    <a:pt x="406" y="338"/>
                  </a:lnTo>
                  <a:lnTo>
                    <a:pt x="412" y="338"/>
                  </a:lnTo>
                  <a:lnTo>
                    <a:pt x="412" y="340"/>
                  </a:lnTo>
                  <a:lnTo>
                    <a:pt x="412" y="342"/>
                  </a:lnTo>
                  <a:lnTo>
                    <a:pt x="414" y="340"/>
                  </a:lnTo>
                  <a:lnTo>
                    <a:pt x="416" y="338"/>
                  </a:lnTo>
                  <a:lnTo>
                    <a:pt x="418" y="338"/>
                  </a:lnTo>
                  <a:lnTo>
                    <a:pt x="420" y="338"/>
                  </a:lnTo>
                  <a:lnTo>
                    <a:pt x="420" y="336"/>
                  </a:lnTo>
                  <a:lnTo>
                    <a:pt x="422" y="336"/>
                  </a:lnTo>
                  <a:lnTo>
                    <a:pt x="424" y="334"/>
                  </a:lnTo>
                  <a:lnTo>
                    <a:pt x="428" y="334"/>
                  </a:lnTo>
                  <a:lnTo>
                    <a:pt x="430" y="332"/>
                  </a:lnTo>
                  <a:lnTo>
                    <a:pt x="432" y="332"/>
                  </a:lnTo>
                  <a:lnTo>
                    <a:pt x="434" y="332"/>
                  </a:lnTo>
                  <a:lnTo>
                    <a:pt x="438" y="332"/>
                  </a:lnTo>
                  <a:lnTo>
                    <a:pt x="440" y="334"/>
                  </a:lnTo>
                  <a:lnTo>
                    <a:pt x="438" y="334"/>
                  </a:lnTo>
                  <a:lnTo>
                    <a:pt x="436" y="334"/>
                  </a:lnTo>
                  <a:lnTo>
                    <a:pt x="436" y="336"/>
                  </a:lnTo>
                  <a:lnTo>
                    <a:pt x="438" y="336"/>
                  </a:lnTo>
                  <a:lnTo>
                    <a:pt x="438" y="334"/>
                  </a:lnTo>
                  <a:lnTo>
                    <a:pt x="440" y="336"/>
                  </a:lnTo>
                  <a:lnTo>
                    <a:pt x="440" y="338"/>
                  </a:lnTo>
                  <a:lnTo>
                    <a:pt x="440" y="340"/>
                  </a:lnTo>
                  <a:lnTo>
                    <a:pt x="442" y="338"/>
                  </a:lnTo>
                  <a:lnTo>
                    <a:pt x="444" y="338"/>
                  </a:lnTo>
                  <a:lnTo>
                    <a:pt x="448" y="338"/>
                  </a:lnTo>
                  <a:lnTo>
                    <a:pt x="450" y="336"/>
                  </a:lnTo>
                  <a:lnTo>
                    <a:pt x="452" y="334"/>
                  </a:lnTo>
                  <a:lnTo>
                    <a:pt x="454" y="334"/>
                  </a:lnTo>
                  <a:lnTo>
                    <a:pt x="452" y="332"/>
                  </a:lnTo>
                  <a:lnTo>
                    <a:pt x="452" y="330"/>
                  </a:lnTo>
                  <a:lnTo>
                    <a:pt x="452" y="328"/>
                  </a:lnTo>
                  <a:lnTo>
                    <a:pt x="450" y="328"/>
                  </a:lnTo>
                  <a:lnTo>
                    <a:pt x="452" y="328"/>
                  </a:lnTo>
                  <a:lnTo>
                    <a:pt x="452" y="326"/>
                  </a:lnTo>
                  <a:lnTo>
                    <a:pt x="456" y="324"/>
                  </a:lnTo>
                  <a:lnTo>
                    <a:pt x="458" y="322"/>
                  </a:lnTo>
                  <a:lnTo>
                    <a:pt x="460" y="320"/>
                  </a:lnTo>
                  <a:lnTo>
                    <a:pt x="464" y="318"/>
                  </a:lnTo>
                  <a:lnTo>
                    <a:pt x="464" y="316"/>
                  </a:lnTo>
                  <a:lnTo>
                    <a:pt x="466" y="316"/>
                  </a:lnTo>
                  <a:lnTo>
                    <a:pt x="466" y="314"/>
                  </a:lnTo>
                  <a:lnTo>
                    <a:pt x="466" y="312"/>
                  </a:lnTo>
                  <a:lnTo>
                    <a:pt x="466" y="310"/>
                  </a:lnTo>
                  <a:lnTo>
                    <a:pt x="466" y="308"/>
                  </a:lnTo>
                  <a:lnTo>
                    <a:pt x="468" y="306"/>
                  </a:lnTo>
                  <a:lnTo>
                    <a:pt x="468" y="304"/>
                  </a:lnTo>
                  <a:lnTo>
                    <a:pt x="470" y="304"/>
                  </a:lnTo>
                  <a:lnTo>
                    <a:pt x="472" y="304"/>
                  </a:lnTo>
                  <a:lnTo>
                    <a:pt x="472" y="302"/>
                  </a:lnTo>
                  <a:lnTo>
                    <a:pt x="474" y="302"/>
                  </a:lnTo>
                  <a:lnTo>
                    <a:pt x="474" y="300"/>
                  </a:lnTo>
                  <a:lnTo>
                    <a:pt x="472" y="300"/>
                  </a:lnTo>
                  <a:lnTo>
                    <a:pt x="474" y="298"/>
                  </a:lnTo>
                  <a:lnTo>
                    <a:pt x="474" y="294"/>
                  </a:lnTo>
                  <a:lnTo>
                    <a:pt x="474" y="288"/>
                  </a:lnTo>
                  <a:lnTo>
                    <a:pt x="476" y="284"/>
                  </a:lnTo>
                  <a:lnTo>
                    <a:pt x="478" y="282"/>
                  </a:lnTo>
                  <a:lnTo>
                    <a:pt x="478" y="280"/>
                  </a:lnTo>
                  <a:lnTo>
                    <a:pt x="480" y="280"/>
                  </a:lnTo>
                  <a:lnTo>
                    <a:pt x="480" y="278"/>
                  </a:lnTo>
                  <a:lnTo>
                    <a:pt x="478" y="278"/>
                  </a:lnTo>
                  <a:lnTo>
                    <a:pt x="478" y="280"/>
                  </a:lnTo>
                  <a:lnTo>
                    <a:pt x="478" y="282"/>
                  </a:lnTo>
                  <a:lnTo>
                    <a:pt x="476" y="282"/>
                  </a:lnTo>
                  <a:lnTo>
                    <a:pt x="478" y="280"/>
                  </a:lnTo>
                  <a:lnTo>
                    <a:pt x="478" y="278"/>
                  </a:lnTo>
                  <a:lnTo>
                    <a:pt x="480" y="278"/>
                  </a:lnTo>
                  <a:lnTo>
                    <a:pt x="480" y="276"/>
                  </a:lnTo>
                  <a:lnTo>
                    <a:pt x="482" y="276"/>
                  </a:lnTo>
                  <a:lnTo>
                    <a:pt x="484" y="274"/>
                  </a:lnTo>
                  <a:lnTo>
                    <a:pt x="488" y="272"/>
                  </a:lnTo>
                  <a:lnTo>
                    <a:pt x="490" y="272"/>
                  </a:lnTo>
                  <a:lnTo>
                    <a:pt x="492" y="270"/>
                  </a:lnTo>
                  <a:lnTo>
                    <a:pt x="494" y="270"/>
                  </a:lnTo>
                  <a:lnTo>
                    <a:pt x="498" y="270"/>
                  </a:lnTo>
                  <a:lnTo>
                    <a:pt x="500" y="270"/>
                  </a:lnTo>
                  <a:lnTo>
                    <a:pt x="502" y="270"/>
                  </a:lnTo>
                  <a:lnTo>
                    <a:pt x="504" y="268"/>
                  </a:lnTo>
                  <a:lnTo>
                    <a:pt x="510" y="268"/>
                  </a:lnTo>
                  <a:lnTo>
                    <a:pt x="514" y="266"/>
                  </a:lnTo>
                  <a:lnTo>
                    <a:pt x="516" y="266"/>
                  </a:lnTo>
                  <a:lnTo>
                    <a:pt x="516" y="264"/>
                  </a:lnTo>
                  <a:lnTo>
                    <a:pt x="520" y="264"/>
                  </a:lnTo>
                  <a:lnTo>
                    <a:pt x="522" y="264"/>
                  </a:lnTo>
                  <a:lnTo>
                    <a:pt x="524" y="264"/>
                  </a:lnTo>
                  <a:lnTo>
                    <a:pt x="528" y="264"/>
                  </a:lnTo>
                  <a:lnTo>
                    <a:pt x="526" y="262"/>
                  </a:lnTo>
                  <a:lnTo>
                    <a:pt x="526" y="264"/>
                  </a:lnTo>
                  <a:lnTo>
                    <a:pt x="524" y="264"/>
                  </a:lnTo>
                  <a:lnTo>
                    <a:pt x="526" y="262"/>
                  </a:lnTo>
                  <a:lnTo>
                    <a:pt x="530" y="262"/>
                  </a:lnTo>
                  <a:lnTo>
                    <a:pt x="536" y="264"/>
                  </a:lnTo>
                  <a:lnTo>
                    <a:pt x="534" y="264"/>
                  </a:lnTo>
                  <a:lnTo>
                    <a:pt x="532" y="264"/>
                  </a:lnTo>
                  <a:lnTo>
                    <a:pt x="534" y="264"/>
                  </a:lnTo>
                  <a:lnTo>
                    <a:pt x="534" y="266"/>
                  </a:lnTo>
                  <a:lnTo>
                    <a:pt x="536" y="266"/>
                  </a:lnTo>
                  <a:lnTo>
                    <a:pt x="538" y="264"/>
                  </a:lnTo>
                  <a:lnTo>
                    <a:pt x="538" y="266"/>
                  </a:lnTo>
                  <a:close/>
                </a:path>
              </a:pathLst>
            </a:custGeom>
            <a:solidFill>
              <a:srgbClr val="FC6800"/>
            </a:solidFill>
            <a:ln w="3175">
              <a:solidFill>
                <a:schemeClr val="bg1"/>
              </a:solidFill>
              <a:prstDash val="sysDot"/>
              <a:round/>
              <a:headEnd/>
              <a:tailEnd/>
            </a:ln>
          </p:spPr>
          <p:txBody>
            <a:bodyPr/>
            <a:lstStyle/>
            <a:p>
              <a:pPr fontAlgn="base">
                <a:spcBef>
                  <a:spcPct val="0"/>
                </a:spcBef>
                <a:spcAft>
                  <a:spcPct val="0"/>
                </a:spcAft>
              </a:pPr>
              <a:endParaRPr lang="de-DE" sz="2400">
                <a:solidFill>
                  <a:srgbClr val="000000"/>
                </a:solidFill>
                <a:cs typeface="Arial" charset="0"/>
              </a:endParaRPr>
            </a:p>
          </p:txBody>
        </p:sp>
        <p:sp>
          <p:nvSpPr>
            <p:cNvPr id="15014" name="Rectangle 3297"/>
            <p:cNvSpPr>
              <a:spLocks noChangeArrowheads="1"/>
            </p:cNvSpPr>
            <p:nvPr/>
          </p:nvSpPr>
          <p:spPr bwMode="auto">
            <a:xfrm>
              <a:off x="2000445" y="2190025"/>
              <a:ext cx="2619" cy="2619"/>
            </a:xfrm>
            <a:prstGeom prst="rect">
              <a:avLst/>
            </a:prstGeom>
            <a:noFill/>
            <a:ln w="3175">
              <a:solidFill>
                <a:schemeClr val="bg1"/>
              </a:solidFill>
              <a:prstDash val="sysDot"/>
              <a:miter lim="800000"/>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lang="de-DE" sz="2400">
                <a:solidFill>
                  <a:srgbClr val="000000"/>
                </a:solidFill>
                <a:cs typeface="Arial" charset="0"/>
              </a:endParaRPr>
            </a:p>
          </p:txBody>
        </p:sp>
        <p:sp>
          <p:nvSpPr>
            <p:cNvPr id="15015" name="Freeform 3298"/>
            <p:cNvSpPr>
              <a:spLocks/>
            </p:cNvSpPr>
            <p:nvPr/>
          </p:nvSpPr>
          <p:spPr bwMode="auto">
            <a:xfrm>
              <a:off x="2008302" y="2233235"/>
              <a:ext cx="5238" cy="11785"/>
            </a:xfrm>
            <a:custGeom>
              <a:avLst/>
              <a:gdLst>
                <a:gd name="T0" fmla="*/ 2147483647 w 6"/>
                <a:gd name="T1" fmla="*/ 2147483647 h 14"/>
                <a:gd name="T2" fmla="*/ 2147483647 w 6"/>
                <a:gd name="T3" fmla="*/ 2147483647 h 14"/>
                <a:gd name="T4" fmla="*/ 2147483647 w 6"/>
                <a:gd name="T5" fmla="*/ 2147483647 h 14"/>
                <a:gd name="T6" fmla="*/ 2147483647 w 6"/>
                <a:gd name="T7" fmla="*/ 2147483647 h 14"/>
                <a:gd name="T8" fmla="*/ 0 w 6"/>
                <a:gd name="T9" fmla="*/ 2147483647 h 14"/>
                <a:gd name="T10" fmla="*/ 0 w 6"/>
                <a:gd name="T11" fmla="*/ 2147483647 h 14"/>
                <a:gd name="T12" fmla="*/ 0 w 6"/>
                <a:gd name="T13" fmla="*/ 0 h 14"/>
                <a:gd name="T14" fmla="*/ 2147483647 w 6"/>
                <a:gd name="T15" fmla="*/ 0 h 14"/>
                <a:gd name="T16" fmla="*/ 2147483647 w 6"/>
                <a:gd name="T17" fmla="*/ 2147483647 h 14"/>
                <a:gd name="T18" fmla="*/ 2147483647 w 6"/>
                <a:gd name="T19" fmla="*/ 2147483647 h 14"/>
                <a:gd name="T20" fmla="*/ 2147483647 w 6"/>
                <a:gd name="T21" fmla="*/ 2147483647 h 14"/>
                <a:gd name="T22" fmla="*/ 2147483647 w 6"/>
                <a:gd name="T23" fmla="*/ 2147483647 h 14"/>
                <a:gd name="T24" fmla="*/ 2147483647 w 6"/>
                <a:gd name="T25" fmla="*/ 2147483647 h 14"/>
                <a:gd name="T26" fmla="*/ 2147483647 w 6"/>
                <a:gd name="T27" fmla="*/ 2147483647 h 14"/>
                <a:gd name="T28" fmla="*/ 2147483647 w 6"/>
                <a:gd name="T29" fmla="*/ 2147483647 h 14"/>
                <a:gd name="T30" fmla="*/ 2147483647 w 6"/>
                <a:gd name="T31" fmla="*/ 2147483647 h 14"/>
                <a:gd name="T32" fmla="*/ 2147483647 w 6"/>
                <a:gd name="T33" fmla="*/ 2147483647 h 14"/>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6"/>
                <a:gd name="T52" fmla="*/ 0 h 14"/>
                <a:gd name="T53" fmla="*/ 6 w 6"/>
                <a:gd name="T54" fmla="*/ 14 h 14"/>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6" h="14">
                  <a:moveTo>
                    <a:pt x="6" y="14"/>
                  </a:moveTo>
                  <a:lnTo>
                    <a:pt x="4" y="14"/>
                  </a:lnTo>
                  <a:lnTo>
                    <a:pt x="4" y="12"/>
                  </a:lnTo>
                  <a:lnTo>
                    <a:pt x="2" y="10"/>
                  </a:lnTo>
                  <a:lnTo>
                    <a:pt x="0" y="6"/>
                  </a:lnTo>
                  <a:lnTo>
                    <a:pt x="0" y="4"/>
                  </a:lnTo>
                  <a:lnTo>
                    <a:pt x="0" y="0"/>
                  </a:lnTo>
                  <a:lnTo>
                    <a:pt x="2" y="0"/>
                  </a:lnTo>
                  <a:lnTo>
                    <a:pt x="2" y="2"/>
                  </a:lnTo>
                  <a:lnTo>
                    <a:pt x="4" y="2"/>
                  </a:lnTo>
                  <a:lnTo>
                    <a:pt x="4" y="4"/>
                  </a:lnTo>
                  <a:lnTo>
                    <a:pt x="4" y="6"/>
                  </a:lnTo>
                  <a:lnTo>
                    <a:pt x="4" y="8"/>
                  </a:lnTo>
                  <a:lnTo>
                    <a:pt x="6" y="8"/>
                  </a:lnTo>
                  <a:lnTo>
                    <a:pt x="6" y="10"/>
                  </a:lnTo>
                  <a:lnTo>
                    <a:pt x="6" y="12"/>
                  </a:lnTo>
                  <a:lnTo>
                    <a:pt x="6" y="14"/>
                  </a:lnTo>
                  <a:close/>
                </a:path>
              </a:pathLst>
            </a:custGeom>
            <a:noFill/>
            <a:ln w="3175">
              <a:solidFill>
                <a:schemeClr val="bg1"/>
              </a:solidFill>
              <a:prstDash val="sysDot"/>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lang="de-DE" sz="2400">
                <a:solidFill>
                  <a:srgbClr val="000000"/>
                </a:solidFill>
                <a:cs typeface="Arial" charset="0"/>
              </a:endParaRPr>
            </a:p>
          </p:txBody>
        </p:sp>
        <p:sp>
          <p:nvSpPr>
            <p:cNvPr id="15016" name="Freeform 3299"/>
            <p:cNvSpPr>
              <a:spLocks/>
            </p:cNvSpPr>
            <p:nvPr/>
          </p:nvSpPr>
          <p:spPr bwMode="auto">
            <a:xfrm>
              <a:off x="2024014" y="2239782"/>
              <a:ext cx="6547" cy="9166"/>
            </a:xfrm>
            <a:custGeom>
              <a:avLst/>
              <a:gdLst>
                <a:gd name="T0" fmla="*/ 2147483647 w 6"/>
                <a:gd name="T1" fmla="*/ 2147483647 h 12"/>
                <a:gd name="T2" fmla="*/ 2147483647 w 6"/>
                <a:gd name="T3" fmla="*/ 2147483647 h 12"/>
                <a:gd name="T4" fmla="*/ 0 w 6"/>
                <a:gd name="T5" fmla="*/ 2147483647 h 12"/>
                <a:gd name="T6" fmla="*/ 2147483647 w 6"/>
                <a:gd name="T7" fmla="*/ 2147483647 h 12"/>
                <a:gd name="T8" fmla="*/ 2147483647 w 6"/>
                <a:gd name="T9" fmla="*/ 2147483647 h 12"/>
                <a:gd name="T10" fmla="*/ 2147483647 w 6"/>
                <a:gd name="T11" fmla="*/ 0 h 12"/>
                <a:gd name="T12" fmla="*/ 2147483647 w 6"/>
                <a:gd name="T13" fmla="*/ 0 h 12"/>
                <a:gd name="T14" fmla="*/ 2147483647 w 6"/>
                <a:gd name="T15" fmla="*/ 2147483647 h 12"/>
                <a:gd name="T16" fmla="*/ 2147483647 w 6"/>
                <a:gd name="T17" fmla="*/ 2147483647 h 12"/>
                <a:gd name="T18" fmla="*/ 2147483647 w 6"/>
                <a:gd name="T19" fmla="*/ 2147483647 h 12"/>
                <a:gd name="T20" fmla="*/ 2147483647 w 6"/>
                <a:gd name="T21" fmla="*/ 2147483647 h 12"/>
                <a:gd name="T22" fmla="*/ 2147483647 w 6"/>
                <a:gd name="T23" fmla="*/ 2147483647 h 12"/>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6"/>
                <a:gd name="T37" fmla="*/ 0 h 12"/>
                <a:gd name="T38" fmla="*/ 6 w 6"/>
                <a:gd name="T39" fmla="*/ 12 h 12"/>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6" h="12">
                  <a:moveTo>
                    <a:pt x="2" y="12"/>
                  </a:moveTo>
                  <a:lnTo>
                    <a:pt x="2" y="12"/>
                  </a:lnTo>
                  <a:lnTo>
                    <a:pt x="0" y="10"/>
                  </a:lnTo>
                  <a:lnTo>
                    <a:pt x="2" y="2"/>
                  </a:lnTo>
                  <a:lnTo>
                    <a:pt x="4" y="0"/>
                  </a:lnTo>
                  <a:lnTo>
                    <a:pt x="6" y="0"/>
                  </a:lnTo>
                  <a:lnTo>
                    <a:pt x="6" y="4"/>
                  </a:lnTo>
                  <a:lnTo>
                    <a:pt x="6" y="6"/>
                  </a:lnTo>
                  <a:lnTo>
                    <a:pt x="6" y="8"/>
                  </a:lnTo>
                  <a:lnTo>
                    <a:pt x="4" y="12"/>
                  </a:lnTo>
                  <a:lnTo>
                    <a:pt x="2" y="12"/>
                  </a:lnTo>
                  <a:close/>
                </a:path>
              </a:pathLst>
            </a:custGeom>
            <a:noFill/>
            <a:ln w="3175">
              <a:solidFill>
                <a:schemeClr val="bg1"/>
              </a:solidFill>
              <a:prstDash val="sysDot"/>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lang="de-DE" sz="2400">
                <a:solidFill>
                  <a:srgbClr val="000000"/>
                </a:solidFill>
                <a:cs typeface="Arial" charset="0"/>
              </a:endParaRPr>
            </a:p>
          </p:txBody>
        </p:sp>
        <p:sp>
          <p:nvSpPr>
            <p:cNvPr id="15017" name="Freeform 3300"/>
            <p:cNvSpPr>
              <a:spLocks/>
            </p:cNvSpPr>
            <p:nvPr/>
          </p:nvSpPr>
          <p:spPr bwMode="auto">
            <a:xfrm>
              <a:off x="2022705" y="2248947"/>
              <a:ext cx="1310" cy="2619"/>
            </a:xfrm>
            <a:custGeom>
              <a:avLst/>
              <a:gdLst>
                <a:gd name="T0" fmla="*/ 0 w 1588"/>
                <a:gd name="T1" fmla="*/ 2147483647 h 2"/>
                <a:gd name="T2" fmla="*/ 0 w 1588"/>
                <a:gd name="T3" fmla="*/ 0 h 2"/>
                <a:gd name="T4" fmla="*/ 0 w 1588"/>
                <a:gd name="T5" fmla="*/ 2147483647 h 2"/>
                <a:gd name="T6" fmla="*/ 0 60000 65536"/>
                <a:gd name="T7" fmla="*/ 0 60000 65536"/>
                <a:gd name="T8" fmla="*/ 0 60000 65536"/>
                <a:gd name="T9" fmla="*/ 0 w 1588"/>
                <a:gd name="T10" fmla="*/ 0 h 2"/>
                <a:gd name="T11" fmla="*/ 1588 w 1588"/>
                <a:gd name="T12" fmla="*/ 2 h 2"/>
              </a:gdLst>
              <a:ahLst/>
              <a:cxnLst>
                <a:cxn ang="T6">
                  <a:pos x="T0" y="T1"/>
                </a:cxn>
                <a:cxn ang="T7">
                  <a:pos x="T2" y="T3"/>
                </a:cxn>
                <a:cxn ang="T8">
                  <a:pos x="T4" y="T5"/>
                </a:cxn>
              </a:cxnLst>
              <a:rect l="T9" t="T10" r="T11" b="T12"/>
              <a:pathLst>
                <a:path w="1588" h="2">
                  <a:moveTo>
                    <a:pt x="0" y="2"/>
                  </a:moveTo>
                  <a:lnTo>
                    <a:pt x="0" y="0"/>
                  </a:lnTo>
                  <a:lnTo>
                    <a:pt x="0" y="2"/>
                  </a:lnTo>
                  <a:close/>
                </a:path>
              </a:pathLst>
            </a:custGeom>
            <a:noFill/>
            <a:ln w="3175">
              <a:solidFill>
                <a:schemeClr val="bg1"/>
              </a:solidFill>
              <a:prstDash val="sysDot"/>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lang="de-DE" sz="2400">
                <a:solidFill>
                  <a:srgbClr val="000000"/>
                </a:solidFill>
                <a:cs typeface="Arial" charset="0"/>
              </a:endParaRPr>
            </a:p>
          </p:txBody>
        </p:sp>
        <p:sp>
          <p:nvSpPr>
            <p:cNvPr id="15018" name="Freeform 3301"/>
            <p:cNvSpPr>
              <a:spLocks/>
            </p:cNvSpPr>
            <p:nvPr/>
          </p:nvSpPr>
          <p:spPr bwMode="auto">
            <a:xfrm>
              <a:off x="2016158" y="2251566"/>
              <a:ext cx="2619" cy="1310"/>
            </a:xfrm>
            <a:custGeom>
              <a:avLst/>
              <a:gdLst>
                <a:gd name="T0" fmla="*/ 0 w 2"/>
                <a:gd name="T1" fmla="*/ 2147483647 h 2"/>
                <a:gd name="T2" fmla="*/ 0 w 2"/>
                <a:gd name="T3" fmla="*/ 0 h 2"/>
                <a:gd name="T4" fmla="*/ 0 w 2"/>
                <a:gd name="T5" fmla="*/ 2147483647 h 2"/>
                <a:gd name="T6" fmla="*/ 2147483647 w 2"/>
                <a:gd name="T7" fmla="*/ 2147483647 h 2"/>
                <a:gd name="T8" fmla="*/ 0 w 2"/>
                <a:gd name="T9" fmla="*/ 2147483647 h 2"/>
                <a:gd name="T10" fmla="*/ 0 60000 65536"/>
                <a:gd name="T11" fmla="*/ 0 60000 65536"/>
                <a:gd name="T12" fmla="*/ 0 60000 65536"/>
                <a:gd name="T13" fmla="*/ 0 60000 65536"/>
                <a:gd name="T14" fmla="*/ 0 60000 65536"/>
                <a:gd name="T15" fmla="*/ 0 w 2"/>
                <a:gd name="T16" fmla="*/ 0 h 2"/>
                <a:gd name="T17" fmla="*/ 2 w 2"/>
                <a:gd name="T18" fmla="*/ 2 h 2"/>
              </a:gdLst>
              <a:ahLst/>
              <a:cxnLst>
                <a:cxn ang="T10">
                  <a:pos x="T0" y="T1"/>
                </a:cxn>
                <a:cxn ang="T11">
                  <a:pos x="T2" y="T3"/>
                </a:cxn>
                <a:cxn ang="T12">
                  <a:pos x="T4" y="T5"/>
                </a:cxn>
                <a:cxn ang="T13">
                  <a:pos x="T6" y="T7"/>
                </a:cxn>
                <a:cxn ang="T14">
                  <a:pos x="T8" y="T9"/>
                </a:cxn>
              </a:cxnLst>
              <a:rect l="T15" t="T16" r="T17" b="T18"/>
              <a:pathLst>
                <a:path w="2" h="2">
                  <a:moveTo>
                    <a:pt x="0" y="2"/>
                  </a:moveTo>
                  <a:lnTo>
                    <a:pt x="0" y="0"/>
                  </a:lnTo>
                  <a:lnTo>
                    <a:pt x="0" y="2"/>
                  </a:lnTo>
                  <a:lnTo>
                    <a:pt x="2" y="2"/>
                  </a:lnTo>
                  <a:lnTo>
                    <a:pt x="0" y="2"/>
                  </a:lnTo>
                  <a:close/>
                </a:path>
              </a:pathLst>
            </a:custGeom>
            <a:noFill/>
            <a:ln w="3175">
              <a:solidFill>
                <a:schemeClr val="bg1"/>
              </a:solidFill>
              <a:prstDash val="sysDot"/>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lang="de-DE" sz="2400">
                <a:solidFill>
                  <a:srgbClr val="000000"/>
                </a:solidFill>
                <a:cs typeface="Arial" charset="0"/>
              </a:endParaRPr>
            </a:p>
          </p:txBody>
        </p:sp>
        <p:sp>
          <p:nvSpPr>
            <p:cNvPr id="15019" name="Freeform 3302"/>
            <p:cNvSpPr>
              <a:spLocks/>
            </p:cNvSpPr>
            <p:nvPr/>
          </p:nvSpPr>
          <p:spPr bwMode="auto">
            <a:xfrm>
              <a:off x="1967710" y="2258115"/>
              <a:ext cx="3929" cy="5238"/>
            </a:xfrm>
            <a:custGeom>
              <a:avLst/>
              <a:gdLst>
                <a:gd name="T0" fmla="*/ 2147483647 w 4"/>
                <a:gd name="T1" fmla="*/ 2147483647 h 6"/>
                <a:gd name="T2" fmla="*/ 0 w 4"/>
                <a:gd name="T3" fmla="*/ 2147483647 h 6"/>
                <a:gd name="T4" fmla="*/ 2147483647 w 4"/>
                <a:gd name="T5" fmla="*/ 2147483647 h 6"/>
                <a:gd name="T6" fmla="*/ 2147483647 w 4"/>
                <a:gd name="T7" fmla="*/ 2147483647 h 6"/>
                <a:gd name="T8" fmla="*/ 2147483647 w 4"/>
                <a:gd name="T9" fmla="*/ 0 h 6"/>
                <a:gd name="T10" fmla="*/ 2147483647 w 4"/>
                <a:gd name="T11" fmla="*/ 0 h 6"/>
                <a:gd name="T12" fmla="*/ 2147483647 w 4"/>
                <a:gd name="T13" fmla="*/ 2147483647 h 6"/>
                <a:gd name="T14" fmla="*/ 2147483647 w 4"/>
                <a:gd name="T15" fmla="*/ 2147483647 h 6"/>
                <a:gd name="T16" fmla="*/ 2147483647 w 4"/>
                <a:gd name="T17" fmla="*/ 2147483647 h 6"/>
                <a:gd name="T18" fmla="*/ 2147483647 w 4"/>
                <a:gd name="T19" fmla="*/ 2147483647 h 6"/>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4"/>
                <a:gd name="T31" fmla="*/ 0 h 6"/>
                <a:gd name="T32" fmla="*/ 4 w 4"/>
                <a:gd name="T33" fmla="*/ 6 h 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4" h="6">
                  <a:moveTo>
                    <a:pt x="2" y="6"/>
                  </a:moveTo>
                  <a:lnTo>
                    <a:pt x="0" y="4"/>
                  </a:lnTo>
                  <a:lnTo>
                    <a:pt x="2" y="4"/>
                  </a:lnTo>
                  <a:lnTo>
                    <a:pt x="2" y="2"/>
                  </a:lnTo>
                  <a:lnTo>
                    <a:pt x="2" y="0"/>
                  </a:lnTo>
                  <a:lnTo>
                    <a:pt x="4" y="0"/>
                  </a:lnTo>
                  <a:lnTo>
                    <a:pt x="4" y="2"/>
                  </a:lnTo>
                  <a:lnTo>
                    <a:pt x="4" y="4"/>
                  </a:lnTo>
                  <a:lnTo>
                    <a:pt x="2" y="6"/>
                  </a:lnTo>
                  <a:close/>
                </a:path>
              </a:pathLst>
            </a:custGeom>
            <a:noFill/>
            <a:ln w="3175">
              <a:solidFill>
                <a:schemeClr val="bg1"/>
              </a:solidFill>
              <a:prstDash val="sysDot"/>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lang="de-DE" sz="2400">
                <a:solidFill>
                  <a:srgbClr val="000000"/>
                </a:solidFill>
                <a:cs typeface="Arial" charset="0"/>
              </a:endParaRPr>
            </a:p>
          </p:txBody>
        </p:sp>
        <p:sp>
          <p:nvSpPr>
            <p:cNvPr id="15020" name="Freeform 3303"/>
            <p:cNvSpPr>
              <a:spLocks/>
            </p:cNvSpPr>
            <p:nvPr/>
          </p:nvSpPr>
          <p:spPr bwMode="auto">
            <a:xfrm>
              <a:off x="1983423" y="2268589"/>
              <a:ext cx="1310" cy="1310"/>
            </a:xfrm>
            <a:custGeom>
              <a:avLst/>
              <a:gdLst>
                <a:gd name="T0" fmla="*/ 0 w 1588"/>
                <a:gd name="T1" fmla="*/ 2147483647 h 2"/>
                <a:gd name="T2" fmla="*/ 0 w 1588"/>
                <a:gd name="T3" fmla="*/ 0 h 2"/>
                <a:gd name="T4" fmla="*/ 0 w 1588"/>
                <a:gd name="T5" fmla="*/ 2147483647 h 2"/>
                <a:gd name="T6" fmla="*/ 0 60000 65536"/>
                <a:gd name="T7" fmla="*/ 0 60000 65536"/>
                <a:gd name="T8" fmla="*/ 0 60000 65536"/>
                <a:gd name="T9" fmla="*/ 0 w 1588"/>
                <a:gd name="T10" fmla="*/ 0 h 2"/>
                <a:gd name="T11" fmla="*/ 1588 w 1588"/>
                <a:gd name="T12" fmla="*/ 2 h 2"/>
              </a:gdLst>
              <a:ahLst/>
              <a:cxnLst>
                <a:cxn ang="T6">
                  <a:pos x="T0" y="T1"/>
                </a:cxn>
                <a:cxn ang="T7">
                  <a:pos x="T2" y="T3"/>
                </a:cxn>
                <a:cxn ang="T8">
                  <a:pos x="T4" y="T5"/>
                </a:cxn>
              </a:cxnLst>
              <a:rect l="T9" t="T10" r="T11" b="T12"/>
              <a:pathLst>
                <a:path w="1588" h="2">
                  <a:moveTo>
                    <a:pt x="0" y="2"/>
                  </a:moveTo>
                  <a:lnTo>
                    <a:pt x="0" y="0"/>
                  </a:lnTo>
                  <a:lnTo>
                    <a:pt x="0" y="2"/>
                  </a:lnTo>
                  <a:close/>
                </a:path>
              </a:pathLst>
            </a:custGeom>
            <a:noFill/>
            <a:ln w="3175">
              <a:solidFill>
                <a:schemeClr val="bg1"/>
              </a:solidFill>
              <a:prstDash val="sysDot"/>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lang="de-DE" sz="2400">
                <a:solidFill>
                  <a:srgbClr val="000000"/>
                </a:solidFill>
                <a:cs typeface="Arial" charset="0"/>
              </a:endParaRPr>
            </a:p>
          </p:txBody>
        </p:sp>
        <p:sp>
          <p:nvSpPr>
            <p:cNvPr id="15021" name="Freeform 3304"/>
            <p:cNvSpPr>
              <a:spLocks/>
            </p:cNvSpPr>
            <p:nvPr/>
          </p:nvSpPr>
          <p:spPr bwMode="auto">
            <a:xfrm>
              <a:off x="2050202" y="2276445"/>
              <a:ext cx="1310" cy="1310"/>
            </a:xfrm>
            <a:custGeom>
              <a:avLst/>
              <a:gdLst>
                <a:gd name="T0" fmla="*/ 2147483647 w 2"/>
                <a:gd name="T1" fmla="*/ 2147483647 h 2"/>
                <a:gd name="T2" fmla="*/ 0 w 2"/>
                <a:gd name="T3" fmla="*/ 2147483647 h 2"/>
                <a:gd name="T4" fmla="*/ 0 w 2"/>
                <a:gd name="T5" fmla="*/ 0 h 2"/>
                <a:gd name="T6" fmla="*/ 2147483647 w 2"/>
                <a:gd name="T7" fmla="*/ 0 h 2"/>
                <a:gd name="T8" fmla="*/ 0 w 2"/>
                <a:gd name="T9" fmla="*/ 0 h 2"/>
                <a:gd name="T10" fmla="*/ 0 w 2"/>
                <a:gd name="T11" fmla="*/ 2147483647 h 2"/>
                <a:gd name="T12" fmla="*/ 2147483647 w 2"/>
                <a:gd name="T13" fmla="*/ 2147483647 h 2"/>
                <a:gd name="T14" fmla="*/ 0 60000 65536"/>
                <a:gd name="T15" fmla="*/ 0 60000 65536"/>
                <a:gd name="T16" fmla="*/ 0 60000 65536"/>
                <a:gd name="T17" fmla="*/ 0 60000 65536"/>
                <a:gd name="T18" fmla="*/ 0 60000 65536"/>
                <a:gd name="T19" fmla="*/ 0 60000 65536"/>
                <a:gd name="T20" fmla="*/ 0 60000 65536"/>
                <a:gd name="T21" fmla="*/ 0 w 2"/>
                <a:gd name="T22" fmla="*/ 0 h 2"/>
                <a:gd name="T23" fmla="*/ 2 w 2"/>
                <a:gd name="T24" fmla="*/ 2 h 2"/>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2" h="2">
                  <a:moveTo>
                    <a:pt x="2" y="2"/>
                  </a:moveTo>
                  <a:lnTo>
                    <a:pt x="0" y="2"/>
                  </a:lnTo>
                  <a:lnTo>
                    <a:pt x="0" y="0"/>
                  </a:lnTo>
                  <a:lnTo>
                    <a:pt x="2" y="0"/>
                  </a:lnTo>
                  <a:lnTo>
                    <a:pt x="0" y="0"/>
                  </a:lnTo>
                  <a:lnTo>
                    <a:pt x="0" y="2"/>
                  </a:lnTo>
                  <a:lnTo>
                    <a:pt x="2" y="2"/>
                  </a:lnTo>
                  <a:close/>
                </a:path>
              </a:pathLst>
            </a:custGeom>
            <a:noFill/>
            <a:ln w="3175">
              <a:solidFill>
                <a:schemeClr val="bg1"/>
              </a:solidFill>
              <a:prstDash val="sysDot"/>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lang="de-DE" sz="2400">
                <a:solidFill>
                  <a:srgbClr val="000000"/>
                </a:solidFill>
                <a:cs typeface="Arial" charset="0"/>
              </a:endParaRPr>
            </a:p>
          </p:txBody>
        </p:sp>
        <p:sp>
          <p:nvSpPr>
            <p:cNvPr id="15022" name="Freeform 3305"/>
            <p:cNvSpPr>
              <a:spLocks/>
            </p:cNvSpPr>
            <p:nvPr/>
          </p:nvSpPr>
          <p:spPr bwMode="auto">
            <a:xfrm>
              <a:off x="2059367" y="2282991"/>
              <a:ext cx="1310" cy="2619"/>
            </a:xfrm>
            <a:custGeom>
              <a:avLst/>
              <a:gdLst>
                <a:gd name="T0" fmla="*/ 2147483647 w 2"/>
                <a:gd name="T1" fmla="*/ 2147483647 h 2"/>
                <a:gd name="T2" fmla="*/ 2147483647 w 2"/>
                <a:gd name="T3" fmla="*/ 0 h 2"/>
                <a:gd name="T4" fmla="*/ 0 w 2"/>
                <a:gd name="T5" fmla="*/ 0 h 2"/>
                <a:gd name="T6" fmla="*/ 2147483647 w 2"/>
                <a:gd name="T7" fmla="*/ 0 h 2"/>
                <a:gd name="T8" fmla="*/ 2147483647 w 2"/>
                <a:gd name="T9" fmla="*/ 2147483647 h 2"/>
                <a:gd name="T10" fmla="*/ 0 60000 65536"/>
                <a:gd name="T11" fmla="*/ 0 60000 65536"/>
                <a:gd name="T12" fmla="*/ 0 60000 65536"/>
                <a:gd name="T13" fmla="*/ 0 60000 65536"/>
                <a:gd name="T14" fmla="*/ 0 60000 65536"/>
                <a:gd name="T15" fmla="*/ 0 w 2"/>
                <a:gd name="T16" fmla="*/ 0 h 2"/>
                <a:gd name="T17" fmla="*/ 2 w 2"/>
                <a:gd name="T18" fmla="*/ 2 h 2"/>
              </a:gdLst>
              <a:ahLst/>
              <a:cxnLst>
                <a:cxn ang="T10">
                  <a:pos x="T0" y="T1"/>
                </a:cxn>
                <a:cxn ang="T11">
                  <a:pos x="T2" y="T3"/>
                </a:cxn>
                <a:cxn ang="T12">
                  <a:pos x="T4" y="T5"/>
                </a:cxn>
                <a:cxn ang="T13">
                  <a:pos x="T6" y="T7"/>
                </a:cxn>
                <a:cxn ang="T14">
                  <a:pos x="T8" y="T9"/>
                </a:cxn>
              </a:cxnLst>
              <a:rect l="T15" t="T16" r="T17" b="T18"/>
              <a:pathLst>
                <a:path w="2" h="2">
                  <a:moveTo>
                    <a:pt x="2" y="2"/>
                  </a:moveTo>
                  <a:lnTo>
                    <a:pt x="2" y="0"/>
                  </a:lnTo>
                  <a:lnTo>
                    <a:pt x="0" y="0"/>
                  </a:lnTo>
                  <a:lnTo>
                    <a:pt x="2" y="0"/>
                  </a:lnTo>
                  <a:lnTo>
                    <a:pt x="2" y="2"/>
                  </a:lnTo>
                  <a:close/>
                </a:path>
              </a:pathLst>
            </a:custGeom>
            <a:noFill/>
            <a:ln w="3175">
              <a:solidFill>
                <a:schemeClr val="bg1"/>
              </a:solidFill>
              <a:prstDash val="sysDot"/>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lang="de-DE" sz="2400">
                <a:solidFill>
                  <a:srgbClr val="000000"/>
                </a:solidFill>
                <a:cs typeface="Arial" charset="0"/>
              </a:endParaRPr>
            </a:p>
          </p:txBody>
        </p:sp>
        <p:sp>
          <p:nvSpPr>
            <p:cNvPr id="15023" name="Freeform 3306"/>
            <p:cNvSpPr>
              <a:spLocks/>
            </p:cNvSpPr>
            <p:nvPr/>
          </p:nvSpPr>
          <p:spPr bwMode="auto">
            <a:xfrm>
              <a:off x="2030560" y="2301323"/>
              <a:ext cx="2619" cy="6547"/>
            </a:xfrm>
            <a:custGeom>
              <a:avLst/>
              <a:gdLst>
                <a:gd name="T0" fmla="*/ 0 w 4"/>
                <a:gd name="T1" fmla="*/ 2147483647 h 8"/>
                <a:gd name="T2" fmla="*/ 0 w 4"/>
                <a:gd name="T3" fmla="*/ 2147483647 h 8"/>
                <a:gd name="T4" fmla="*/ 2147483647 w 4"/>
                <a:gd name="T5" fmla="*/ 2147483647 h 8"/>
                <a:gd name="T6" fmla="*/ 2147483647 w 4"/>
                <a:gd name="T7" fmla="*/ 0 h 8"/>
                <a:gd name="T8" fmla="*/ 2147483647 w 4"/>
                <a:gd name="T9" fmla="*/ 2147483647 h 8"/>
                <a:gd name="T10" fmla="*/ 2147483647 w 4"/>
                <a:gd name="T11" fmla="*/ 2147483647 h 8"/>
                <a:gd name="T12" fmla="*/ 2147483647 w 4"/>
                <a:gd name="T13" fmla="*/ 2147483647 h 8"/>
                <a:gd name="T14" fmla="*/ 0 w 4"/>
                <a:gd name="T15" fmla="*/ 2147483647 h 8"/>
                <a:gd name="T16" fmla="*/ 0 w 4"/>
                <a:gd name="T17" fmla="*/ 2147483647 h 8"/>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4"/>
                <a:gd name="T28" fmla="*/ 0 h 8"/>
                <a:gd name="T29" fmla="*/ 4 w 4"/>
                <a:gd name="T30" fmla="*/ 8 h 8"/>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4" h="8">
                  <a:moveTo>
                    <a:pt x="0" y="8"/>
                  </a:moveTo>
                  <a:lnTo>
                    <a:pt x="0" y="6"/>
                  </a:lnTo>
                  <a:lnTo>
                    <a:pt x="2" y="2"/>
                  </a:lnTo>
                  <a:lnTo>
                    <a:pt x="4" y="0"/>
                  </a:lnTo>
                  <a:lnTo>
                    <a:pt x="4" y="2"/>
                  </a:lnTo>
                  <a:lnTo>
                    <a:pt x="2" y="2"/>
                  </a:lnTo>
                  <a:lnTo>
                    <a:pt x="2" y="4"/>
                  </a:lnTo>
                  <a:lnTo>
                    <a:pt x="0" y="6"/>
                  </a:lnTo>
                  <a:lnTo>
                    <a:pt x="0" y="8"/>
                  </a:lnTo>
                  <a:close/>
                </a:path>
              </a:pathLst>
            </a:custGeom>
            <a:noFill/>
            <a:ln w="3175">
              <a:solidFill>
                <a:schemeClr val="bg1"/>
              </a:solidFill>
              <a:prstDash val="sysDot"/>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lang="de-DE" sz="2400">
                <a:solidFill>
                  <a:srgbClr val="000000"/>
                </a:solidFill>
                <a:cs typeface="Arial" charset="0"/>
              </a:endParaRPr>
            </a:p>
          </p:txBody>
        </p:sp>
        <p:sp>
          <p:nvSpPr>
            <p:cNvPr id="15024" name="Freeform 3307"/>
            <p:cNvSpPr>
              <a:spLocks/>
            </p:cNvSpPr>
            <p:nvPr/>
          </p:nvSpPr>
          <p:spPr bwMode="auto">
            <a:xfrm>
              <a:off x="2037108" y="2309179"/>
              <a:ext cx="1310" cy="1310"/>
            </a:xfrm>
            <a:custGeom>
              <a:avLst/>
              <a:gdLst>
                <a:gd name="T0" fmla="*/ 0 w 1588"/>
                <a:gd name="T1" fmla="*/ 2147483647 h 2"/>
                <a:gd name="T2" fmla="*/ 0 w 1588"/>
                <a:gd name="T3" fmla="*/ 0 h 2"/>
                <a:gd name="T4" fmla="*/ 0 w 1588"/>
                <a:gd name="T5" fmla="*/ 2147483647 h 2"/>
                <a:gd name="T6" fmla="*/ 0 60000 65536"/>
                <a:gd name="T7" fmla="*/ 0 60000 65536"/>
                <a:gd name="T8" fmla="*/ 0 60000 65536"/>
                <a:gd name="T9" fmla="*/ 0 w 1588"/>
                <a:gd name="T10" fmla="*/ 0 h 2"/>
                <a:gd name="T11" fmla="*/ 1588 w 1588"/>
                <a:gd name="T12" fmla="*/ 2 h 2"/>
              </a:gdLst>
              <a:ahLst/>
              <a:cxnLst>
                <a:cxn ang="T6">
                  <a:pos x="T0" y="T1"/>
                </a:cxn>
                <a:cxn ang="T7">
                  <a:pos x="T2" y="T3"/>
                </a:cxn>
                <a:cxn ang="T8">
                  <a:pos x="T4" y="T5"/>
                </a:cxn>
              </a:cxnLst>
              <a:rect l="T9" t="T10" r="T11" b="T12"/>
              <a:pathLst>
                <a:path w="1588" h="2">
                  <a:moveTo>
                    <a:pt x="0" y="2"/>
                  </a:moveTo>
                  <a:lnTo>
                    <a:pt x="0" y="0"/>
                  </a:lnTo>
                  <a:lnTo>
                    <a:pt x="0" y="2"/>
                  </a:lnTo>
                  <a:close/>
                </a:path>
              </a:pathLst>
            </a:custGeom>
            <a:noFill/>
            <a:ln w="3175">
              <a:solidFill>
                <a:schemeClr val="bg1"/>
              </a:solidFill>
              <a:prstDash val="sysDot"/>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lang="de-DE" sz="2400">
                <a:solidFill>
                  <a:srgbClr val="000000"/>
                </a:solidFill>
                <a:cs typeface="Arial" charset="0"/>
              </a:endParaRPr>
            </a:p>
          </p:txBody>
        </p:sp>
        <p:sp>
          <p:nvSpPr>
            <p:cNvPr id="15025" name="Freeform 3308"/>
            <p:cNvSpPr>
              <a:spLocks/>
            </p:cNvSpPr>
            <p:nvPr/>
          </p:nvSpPr>
          <p:spPr bwMode="auto">
            <a:xfrm>
              <a:off x="2071152" y="2314417"/>
              <a:ext cx="2619" cy="1310"/>
            </a:xfrm>
            <a:custGeom>
              <a:avLst/>
              <a:gdLst>
                <a:gd name="T0" fmla="*/ 2147483647 w 4"/>
                <a:gd name="T1" fmla="*/ 2147483647 h 2"/>
                <a:gd name="T2" fmla="*/ 2147483647 w 4"/>
                <a:gd name="T3" fmla="*/ 0 h 2"/>
                <a:gd name="T4" fmla="*/ 0 w 4"/>
                <a:gd name="T5" fmla="*/ 0 h 2"/>
                <a:gd name="T6" fmla="*/ 0 w 4"/>
                <a:gd name="T7" fmla="*/ 0 h 2"/>
                <a:gd name="T8" fmla="*/ 0 w 4"/>
                <a:gd name="T9" fmla="*/ 0 h 2"/>
                <a:gd name="T10" fmla="*/ 2147483647 w 4"/>
                <a:gd name="T11" fmla="*/ 0 h 2"/>
                <a:gd name="T12" fmla="*/ 2147483647 w 4"/>
                <a:gd name="T13" fmla="*/ 2147483647 h 2"/>
                <a:gd name="T14" fmla="*/ 0 60000 65536"/>
                <a:gd name="T15" fmla="*/ 0 60000 65536"/>
                <a:gd name="T16" fmla="*/ 0 60000 65536"/>
                <a:gd name="T17" fmla="*/ 0 60000 65536"/>
                <a:gd name="T18" fmla="*/ 0 60000 65536"/>
                <a:gd name="T19" fmla="*/ 0 60000 65536"/>
                <a:gd name="T20" fmla="*/ 0 60000 65536"/>
                <a:gd name="T21" fmla="*/ 0 w 4"/>
                <a:gd name="T22" fmla="*/ 0 h 2"/>
                <a:gd name="T23" fmla="*/ 4 w 4"/>
                <a:gd name="T24" fmla="*/ 2 h 2"/>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4" h="2">
                  <a:moveTo>
                    <a:pt x="4" y="2"/>
                  </a:moveTo>
                  <a:lnTo>
                    <a:pt x="2" y="0"/>
                  </a:lnTo>
                  <a:lnTo>
                    <a:pt x="0" y="0"/>
                  </a:lnTo>
                  <a:lnTo>
                    <a:pt x="2" y="0"/>
                  </a:lnTo>
                  <a:lnTo>
                    <a:pt x="4" y="2"/>
                  </a:lnTo>
                  <a:close/>
                </a:path>
              </a:pathLst>
            </a:custGeom>
            <a:noFill/>
            <a:ln w="3175">
              <a:solidFill>
                <a:schemeClr val="bg1"/>
              </a:solidFill>
              <a:prstDash val="sysDot"/>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lang="de-DE" sz="2400">
                <a:solidFill>
                  <a:srgbClr val="000000"/>
                </a:solidFill>
                <a:cs typeface="Arial" charset="0"/>
              </a:endParaRPr>
            </a:p>
          </p:txBody>
        </p:sp>
        <p:sp>
          <p:nvSpPr>
            <p:cNvPr id="15026" name="Freeform 3309"/>
            <p:cNvSpPr>
              <a:spLocks/>
            </p:cNvSpPr>
            <p:nvPr/>
          </p:nvSpPr>
          <p:spPr bwMode="auto">
            <a:xfrm>
              <a:off x="2005683" y="2318345"/>
              <a:ext cx="5238" cy="14404"/>
            </a:xfrm>
            <a:custGeom>
              <a:avLst/>
              <a:gdLst>
                <a:gd name="T0" fmla="*/ 2147483647 w 6"/>
                <a:gd name="T1" fmla="*/ 0 h 18"/>
                <a:gd name="T2" fmla="*/ 2147483647 w 6"/>
                <a:gd name="T3" fmla="*/ 2147483647 h 18"/>
                <a:gd name="T4" fmla="*/ 2147483647 w 6"/>
                <a:gd name="T5" fmla="*/ 2147483647 h 18"/>
                <a:gd name="T6" fmla="*/ 2147483647 w 6"/>
                <a:gd name="T7" fmla="*/ 2147483647 h 18"/>
                <a:gd name="T8" fmla="*/ 2147483647 w 6"/>
                <a:gd name="T9" fmla="*/ 2147483647 h 18"/>
                <a:gd name="T10" fmla="*/ 2147483647 w 6"/>
                <a:gd name="T11" fmla="*/ 2147483647 h 18"/>
                <a:gd name="T12" fmla="*/ 2147483647 w 6"/>
                <a:gd name="T13" fmla="*/ 2147483647 h 18"/>
                <a:gd name="T14" fmla="*/ 2147483647 w 6"/>
                <a:gd name="T15" fmla="*/ 2147483647 h 18"/>
                <a:gd name="T16" fmla="*/ 2147483647 w 6"/>
                <a:gd name="T17" fmla="*/ 2147483647 h 18"/>
                <a:gd name="T18" fmla="*/ 2147483647 w 6"/>
                <a:gd name="T19" fmla="*/ 2147483647 h 18"/>
                <a:gd name="T20" fmla="*/ 0 w 6"/>
                <a:gd name="T21" fmla="*/ 2147483647 h 18"/>
                <a:gd name="T22" fmla="*/ 2147483647 w 6"/>
                <a:gd name="T23" fmla="*/ 2147483647 h 18"/>
                <a:gd name="T24" fmla="*/ 2147483647 w 6"/>
                <a:gd name="T25" fmla="*/ 2147483647 h 18"/>
                <a:gd name="T26" fmla="*/ 2147483647 w 6"/>
                <a:gd name="T27" fmla="*/ 2147483647 h 18"/>
                <a:gd name="T28" fmla="*/ 2147483647 w 6"/>
                <a:gd name="T29" fmla="*/ 2147483647 h 18"/>
                <a:gd name="T30" fmla="*/ 2147483647 w 6"/>
                <a:gd name="T31" fmla="*/ 0 h 18"/>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6"/>
                <a:gd name="T49" fmla="*/ 0 h 18"/>
                <a:gd name="T50" fmla="*/ 6 w 6"/>
                <a:gd name="T51" fmla="*/ 18 h 18"/>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6" h="18">
                  <a:moveTo>
                    <a:pt x="6" y="0"/>
                  </a:moveTo>
                  <a:lnTo>
                    <a:pt x="6" y="2"/>
                  </a:lnTo>
                  <a:lnTo>
                    <a:pt x="4" y="4"/>
                  </a:lnTo>
                  <a:lnTo>
                    <a:pt x="4" y="6"/>
                  </a:lnTo>
                  <a:lnTo>
                    <a:pt x="2" y="10"/>
                  </a:lnTo>
                  <a:lnTo>
                    <a:pt x="2" y="12"/>
                  </a:lnTo>
                  <a:lnTo>
                    <a:pt x="4" y="18"/>
                  </a:lnTo>
                  <a:lnTo>
                    <a:pt x="2" y="16"/>
                  </a:lnTo>
                  <a:lnTo>
                    <a:pt x="2" y="14"/>
                  </a:lnTo>
                  <a:lnTo>
                    <a:pt x="2" y="12"/>
                  </a:lnTo>
                  <a:lnTo>
                    <a:pt x="0" y="12"/>
                  </a:lnTo>
                  <a:lnTo>
                    <a:pt x="2" y="8"/>
                  </a:lnTo>
                  <a:lnTo>
                    <a:pt x="4" y="6"/>
                  </a:lnTo>
                  <a:lnTo>
                    <a:pt x="4" y="2"/>
                  </a:lnTo>
                  <a:lnTo>
                    <a:pt x="6" y="2"/>
                  </a:lnTo>
                  <a:lnTo>
                    <a:pt x="6" y="0"/>
                  </a:lnTo>
                  <a:close/>
                </a:path>
              </a:pathLst>
            </a:custGeom>
            <a:noFill/>
            <a:ln w="3175">
              <a:solidFill>
                <a:schemeClr val="bg1"/>
              </a:solidFill>
              <a:prstDash val="sysDot"/>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lang="de-DE" sz="2400">
                <a:solidFill>
                  <a:srgbClr val="000000"/>
                </a:solidFill>
                <a:cs typeface="Arial" charset="0"/>
              </a:endParaRPr>
            </a:p>
          </p:txBody>
        </p:sp>
        <p:sp>
          <p:nvSpPr>
            <p:cNvPr id="15027" name="Freeform 3310"/>
            <p:cNvSpPr>
              <a:spLocks/>
            </p:cNvSpPr>
            <p:nvPr/>
          </p:nvSpPr>
          <p:spPr bwMode="auto">
            <a:xfrm>
              <a:off x="2035798" y="2320964"/>
              <a:ext cx="2619" cy="5238"/>
            </a:xfrm>
            <a:custGeom>
              <a:avLst/>
              <a:gdLst>
                <a:gd name="T0" fmla="*/ 2147483647 w 4"/>
                <a:gd name="T1" fmla="*/ 0 h 6"/>
                <a:gd name="T2" fmla="*/ 2147483647 w 4"/>
                <a:gd name="T3" fmla="*/ 2147483647 h 6"/>
                <a:gd name="T4" fmla="*/ 2147483647 w 4"/>
                <a:gd name="T5" fmla="*/ 2147483647 h 6"/>
                <a:gd name="T6" fmla="*/ 2147483647 w 4"/>
                <a:gd name="T7" fmla="*/ 2147483647 h 6"/>
                <a:gd name="T8" fmla="*/ 2147483647 w 4"/>
                <a:gd name="T9" fmla="*/ 2147483647 h 6"/>
                <a:gd name="T10" fmla="*/ 2147483647 w 4"/>
                <a:gd name="T11" fmla="*/ 2147483647 h 6"/>
                <a:gd name="T12" fmla="*/ 0 w 4"/>
                <a:gd name="T13" fmla="*/ 2147483647 h 6"/>
                <a:gd name="T14" fmla="*/ 2147483647 w 4"/>
                <a:gd name="T15" fmla="*/ 0 h 6"/>
                <a:gd name="T16" fmla="*/ 0 60000 65536"/>
                <a:gd name="T17" fmla="*/ 0 60000 65536"/>
                <a:gd name="T18" fmla="*/ 0 60000 65536"/>
                <a:gd name="T19" fmla="*/ 0 60000 65536"/>
                <a:gd name="T20" fmla="*/ 0 60000 65536"/>
                <a:gd name="T21" fmla="*/ 0 60000 65536"/>
                <a:gd name="T22" fmla="*/ 0 60000 65536"/>
                <a:gd name="T23" fmla="*/ 0 60000 65536"/>
                <a:gd name="T24" fmla="*/ 0 w 4"/>
                <a:gd name="T25" fmla="*/ 0 h 6"/>
                <a:gd name="T26" fmla="*/ 4 w 4"/>
                <a:gd name="T27" fmla="*/ 6 h 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4" h="6">
                  <a:moveTo>
                    <a:pt x="2" y="0"/>
                  </a:moveTo>
                  <a:lnTo>
                    <a:pt x="2" y="2"/>
                  </a:lnTo>
                  <a:lnTo>
                    <a:pt x="4" y="2"/>
                  </a:lnTo>
                  <a:lnTo>
                    <a:pt x="4" y="6"/>
                  </a:lnTo>
                  <a:lnTo>
                    <a:pt x="2" y="6"/>
                  </a:lnTo>
                  <a:lnTo>
                    <a:pt x="2" y="4"/>
                  </a:lnTo>
                  <a:lnTo>
                    <a:pt x="0" y="2"/>
                  </a:lnTo>
                  <a:lnTo>
                    <a:pt x="2" y="0"/>
                  </a:lnTo>
                  <a:close/>
                </a:path>
              </a:pathLst>
            </a:custGeom>
            <a:noFill/>
            <a:ln w="3175">
              <a:solidFill>
                <a:schemeClr val="bg1"/>
              </a:solidFill>
              <a:prstDash val="sysDot"/>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lang="de-DE" sz="2400">
                <a:solidFill>
                  <a:srgbClr val="000000"/>
                </a:solidFill>
                <a:cs typeface="Arial" charset="0"/>
              </a:endParaRPr>
            </a:p>
          </p:txBody>
        </p:sp>
        <p:sp>
          <p:nvSpPr>
            <p:cNvPr id="15028" name="Freeform 3311"/>
            <p:cNvSpPr>
              <a:spLocks/>
            </p:cNvSpPr>
            <p:nvPr/>
          </p:nvSpPr>
          <p:spPr bwMode="auto">
            <a:xfrm>
              <a:off x="2038417" y="2332748"/>
              <a:ext cx="2619" cy="2619"/>
            </a:xfrm>
            <a:custGeom>
              <a:avLst/>
              <a:gdLst>
                <a:gd name="T0" fmla="*/ 2147483647 w 2"/>
                <a:gd name="T1" fmla="*/ 2147483647 h 4"/>
                <a:gd name="T2" fmla="*/ 2147483647 w 2"/>
                <a:gd name="T3" fmla="*/ 2147483647 h 4"/>
                <a:gd name="T4" fmla="*/ 0 w 2"/>
                <a:gd name="T5" fmla="*/ 0 h 4"/>
                <a:gd name="T6" fmla="*/ 2147483647 w 2"/>
                <a:gd name="T7" fmla="*/ 0 h 4"/>
                <a:gd name="T8" fmla="*/ 2147483647 w 2"/>
                <a:gd name="T9" fmla="*/ 2147483647 h 4"/>
                <a:gd name="T10" fmla="*/ 2147483647 w 2"/>
                <a:gd name="T11" fmla="*/ 2147483647 h 4"/>
                <a:gd name="T12" fmla="*/ 0 60000 65536"/>
                <a:gd name="T13" fmla="*/ 0 60000 65536"/>
                <a:gd name="T14" fmla="*/ 0 60000 65536"/>
                <a:gd name="T15" fmla="*/ 0 60000 65536"/>
                <a:gd name="T16" fmla="*/ 0 60000 65536"/>
                <a:gd name="T17" fmla="*/ 0 60000 65536"/>
                <a:gd name="T18" fmla="*/ 0 w 2"/>
                <a:gd name="T19" fmla="*/ 0 h 4"/>
                <a:gd name="T20" fmla="*/ 2 w 2"/>
                <a:gd name="T21" fmla="*/ 4 h 4"/>
              </a:gdLst>
              <a:ahLst/>
              <a:cxnLst>
                <a:cxn ang="T12">
                  <a:pos x="T0" y="T1"/>
                </a:cxn>
                <a:cxn ang="T13">
                  <a:pos x="T2" y="T3"/>
                </a:cxn>
                <a:cxn ang="T14">
                  <a:pos x="T4" y="T5"/>
                </a:cxn>
                <a:cxn ang="T15">
                  <a:pos x="T6" y="T7"/>
                </a:cxn>
                <a:cxn ang="T16">
                  <a:pos x="T8" y="T9"/>
                </a:cxn>
                <a:cxn ang="T17">
                  <a:pos x="T10" y="T11"/>
                </a:cxn>
              </a:cxnLst>
              <a:rect l="T18" t="T19" r="T20" b="T21"/>
              <a:pathLst>
                <a:path w="2" h="4">
                  <a:moveTo>
                    <a:pt x="2" y="4"/>
                  </a:moveTo>
                  <a:lnTo>
                    <a:pt x="2" y="2"/>
                  </a:lnTo>
                  <a:lnTo>
                    <a:pt x="0" y="0"/>
                  </a:lnTo>
                  <a:lnTo>
                    <a:pt x="2" y="0"/>
                  </a:lnTo>
                  <a:lnTo>
                    <a:pt x="2" y="2"/>
                  </a:lnTo>
                  <a:lnTo>
                    <a:pt x="2" y="4"/>
                  </a:lnTo>
                  <a:close/>
                </a:path>
              </a:pathLst>
            </a:custGeom>
            <a:noFill/>
            <a:ln w="3175">
              <a:solidFill>
                <a:schemeClr val="bg1"/>
              </a:solidFill>
              <a:prstDash val="sysDot"/>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lang="de-DE" sz="2400">
                <a:solidFill>
                  <a:srgbClr val="000000"/>
                </a:solidFill>
                <a:cs typeface="Arial" charset="0"/>
              </a:endParaRPr>
            </a:p>
          </p:txBody>
        </p:sp>
        <p:sp>
          <p:nvSpPr>
            <p:cNvPr id="15029" name="Freeform 3312"/>
            <p:cNvSpPr>
              <a:spLocks/>
            </p:cNvSpPr>
            <p:nvPr/>
          </p:nvSpPr>
          <p:spPr bwMode="auto">
            <a:xfrm>
              <a:off x="2009610" y="2332748"/>
              <a:ext cx="6547" cy="5238"/>
            </a:xfrm>
            <a:custGeom>
              <a:avLst/>
              <a:gdLst>
                <a:gd name="T0" fmla="*/ 2147483647 w 6"/>
                <a:gd name="T1" fmla="*/ 2147483647 h 6"/>
                <a:gd name="T2" fmla="*/ 2147483647 w 6"/>
                <a:gd name="T3" fmla="*/ 2147483647 h 6"/>
                <a:gd name="T4" fmla="*/ 2147483647 w 6"/>
                <a:gd name="T5" fmla="*/ 2147483647 h 6"/>
                <a:gd name="T6" fmla="*/ 2147483647 w 6"/>
                <a:gd name="T7" fmla="*/ 2147483647 h 6"/>
                <a:gd name="T8" fmla="*/ 0 w 6"/>
                <a:gd name="T9" fmla="*/ 0 h 6"/>
                <a:gd name="T10" fmla="*/ 2147483647 w 6"/>
                <a:gd name="T11" fmla="*/ 0 h 6"/>
                <a:gd name="T12" fmla="*/ 2147483647 w 6"/>
                <a:gd name="T13" fmla="*/ 2147483647 h 6"/>
                <a:gd name="T14" fmla="*/ 2147483647 w 6"/>
                <a:gd name="T15" fmla="*/ 2147483647 h 6"/>
                <a:gd name="T16" fmla="*/ 0 60000 65536"/>
                <a:gd name="T17" fmla="*/ 0 60000 65536"/>
                <a:gd name="T18" fmla="*/ 0 60000 65536"/>
                <a:gd name="T19" fmla="*/ 0 60000 65536"/>
                <a:gd name="T20" fmla="*/ 0 60000 65536"/>
                <a:gd name="T21" fmla="*/ 0 60000 65536"/>
                <a:gd name="T22" fmla="*/ 0 60000 65536"/>
                <a:gd name="T23" fmla="*/ 0 60000 65536"/>
                <a:gd name="T24" fmla="*/ 0 w 6"/>
                <a:gd name="T25" fmla="*/ 0 h 6"/>
                <a:gd name="T26" fmla="*/ 6 w 6"/>
                <a:gd name="T27" fmla="*/ 6 h 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6" h="6">
                  <a:moveTo>
                    <a:pt x="6" y="6"/>
                  </a:moveTo>
                  <a:lnTo>
                    <a:pt x="6" y="4"/>
                  </a:lnTo>
                  <a:lnTo>
                    <a:pt x="4" y="4"/>
                  </a:lnTo>
                  <a:lnTo>
                    <a:pt x="2" y="2"/>
                  </a:lnTo>
                  <a:lnTo>
                    <a:pt x="0" y="0"/>
                  </a:lnTo>
                  <a:lnTo>
                    <a:pt x="4" y="0"/>
                  </a:lnTo>
                  <a:lnTo>
                    <a:pt x="6" y="4"/>
                  </a:lnTo>
                  <a:lnTo>
                    <a:pt x="6" y="6"/>
                  </a:lnTo>
                  <a:close/>
                </a:path>
              </a:pathLst>
            </a:custGeom>
            <a:noFill/>
            <a:ln w="3175">
              <a:solidFill>
                <a:schemeClr val="bg1"/>
              </a:solidFill>
              <a:prstDash val="sysDot"/>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lang="de-DE" sz="2400">
                <a:solidFill>
                  <a:srgbClr val="000000"/>
                </a:solidFill>
                <a:cs typeface="Arial" charset="0"/>
              </a:endParaRPr>
            </a:p>
          </p:txBody>
        </p:sp>
        <p:sp>
          <p:nvSpPr>
            <p:cNvPr id="15030" name="Freeform 3313"/>
            <p:cNvSpPr>
              <a:spLocks/>
            </p:cNvSpPr>
            <p:nvPr/>
          </p:nvSpPr>
          <p:spPr bwMode="auto">
            <a:xfrm>
              <a:off x="2016158" y="2335367"/>
              <a:ext cx="2619" cy="2619"/>
            </a:xfrm>
            <a:custGeom>
              <a:avLst/>
              <a:gdLst>
                <a:gd name="T0" fmla="*/ 2147483647 w 2"/>
                <a:gd name="T1" fmla="*/ 2147483647 h 2"/>
                <a:gd name="T2" fmla="*/ 2147483647 w 2"/>
                <a:gd name="T3" fmla="*/ 0 h 2"/>
                <a:gd name="T4" fmla="*/ 0 w 2"/>
                <a:gd name="T5" fmla="*/ 0 h 2"/>
                <a:gd name="T6" fmla="*/ 2147483647 w 2"/>
                <a:gd name="T7" fmla="*/ 0 h 2"/>
                <a:gd name="T8" fmla="*/ 2147483647 w 2"/>
                <a:gd name="T9" fmla="*/ 2147483647 h 2"/>
                <a:gd name="T10" fmla="*/ 0 60000 65536"/>
                <a:gd name="T11" fmla="*/ 0 60000 65536"/>
                <a:gd name="T12" fmla="*/ 0 60000 65536"/>
                <a:gd name="T13" fmla="*/ 0 60000 65536"/>
                <a:gd name="T14" fmla="*/ 0 60000 65536"/>
                <a:gd name="T15" fmla="*/ 0 w 2"/>
                <a:gd name="T16" fmla="*/ 0 h 2"/>
                <a:gd name="T17" fmla="*/ 2 w 2"/>
                <a:gd name="T18" fmla="*/ 2 h 2"/>
              </a:gdLst>
              <a:ahLst/>
              <a:cxnLst>
                <a:cxn ang="T10">
                  <a:pos x="T0" y="T1"/>
                </a:cxn>
                <a:cxn ang="T11">
                  <a:pos x="T2" y="T3"/>
                </a:cxn>
                <a:cxn ang="T12">
                  <a:pos x="T4" y="T5"/>
                </a:cxn>
                <a:cxn ang="T13">
                  <a:pos x="T6" y="T7"/>
                </a:cxn>
                <a:cxn ang="T14">
                  <a:pos x="T8" y="T9"/>
                </a:cxn>
              </a:cxnLst>
              <a:rect l="T15" t="T16" r="T17" b="T18"/>
              <a:pathLst>
                <a:path w="2" h="2">
                  <a:moveTo>
                    <a:pt x="2" y="2"/>
                  </a:moveTo>
                  <a:lnTo>
                    <a:pt x="2" y="0"/>
                  </a:lnTo>
                  <a:lnTo>
                    <a:pt x="0" y="0"/>
                  </a:lnTo>
                  <a:lnTo>
                    <a:pt x="2" y="0"/>
                  </a:lnTo>
                  <a:lnTo>
                    <a:pt x="2" y="2"/>
                  </a:lnTo>
                  <a:close/>
                </a:path>
              </a:pathLst>
            </a:custGeom>
            <a:noFill/>
            <a:ln w="3175">
              <a:solidFill>
                <a:schemeClr val="bg1"/>
              </a:solidFill>
              <a:prstDash val="sysDot"/>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lang="de-DE" sz="2400">
                <a:solidFill>
                  <a:srgbClr val="000000"/>
                </a:solidFill>
                <a:cs typeface="Arial" charset="0"/>
              </a:endParaRPr>
            </a:p>
          </p:txBody>
        </p:sp>
        <p:sp>
          <p:nvSpPr>
            <p:cNvPr id="15031" name="Freeform 3314"/>
            <p:cNvSpPr>
              <a:spLocks/>
            </p:cNvSpPr>
            <p:nvPr/>
          </p:nvSpPr>
          <p:spPr bwMode="auto">
            <a:xfrm>
              <a:off x="2048892" y="2335367"/>
              <a:ext cx="1310" cy="5238"/>
            </a:xfrm>
            <a:custGeom>
              <a:avLst/>
              <a:gdLst>
                <a:gd name="T0" fmla="*/ 2147483647 w 2"/>
                <a:gd name="T1" fmla="*/ 2147483647 h 6"/>
                <a:gd name="T2" fmla="*/ 0 w 2"/>
                <a:gd name="T3" fmla="*/ 2147483647 h 6"/>
                <a:gd name="T4" fmla="*/ 0 w 2"/>
                <a:gd name="T5" fmla="*/ 2147483647 h 6"/>
                <a:gd name="T6" fmla="*/ 0 w 2"/>
                <a:gd name="T7" fmla="*/ 2147483647 h 6"/>
                <a:gd name="T8" fmla="*/ 0 w 2"/>
                <a:gd name="T9" fmla="*/ 0 h 6"/>
                <a:gd name="T10" fmla="*/ 0 w 2"/>
                <a:gd name="T11" fmla="*/ 2147483647 h 6"/>
                <a:gd name="T12" fmla="*/ 2147483647 w 2"/>
                <a:gd name="T13" fmla="*/ 2147483647 h 6"/>
                <a:gd name="T14" fmla="*/ 2147483647 w 2"/>
                <a:gd name="T15" fmla="*/ 2147483647 h 6"/>
                <a:gd name="T16" fmla="*/ 2147483647 w 2"/>
                <a:gd name="T17" fmla="*/ 2147483647 h 6"/>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2"/>
                <a:gd name="T28" fmla="*/ 0 h 6"/>
                <a:gd name="T29" fmla="*/ 2 w 2"/>
                <a:gd name="T30" fmla="*/ 6 h 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2" h="6">
                  <a:moveTo>
                    <a:pt x="2" y="6"/>
                  </a:moveTo>
                  <a:lnTo>
                    <a:pt x="0" y="6"/>
                  </a:lnTo>
                  <a:lnTo>
                    <a:pt x="0" y="4"/>
                  </a:lnTo>
                  <a:lnTo>
                    <a:pt x="0" y="2"/>
                  </a:lnTo>
                  <a:lnTo>
                    <a:pt x="0" y="0"/>
                  </a:lnTo>
                  <a:lnTo>
                    <a:pt x="0" y="2"/>
                  </a:lnTo>
                  <a:lnTo>
                    <a:pt x="2" y="2"/>
                  </a:lnTo>
                  <a:lnTo>
                    <a:pt x="2" y="4"/>
                  </a:lnTo>
                  <a:lnTo>
                    <a:pt x="2" y="6"/>
                  </a:lnTo>
                  <a:close/>
                </a:path>
              </a:pathLst>
            </a:custGeom>
            <a:noFill/>
            <a:ln w="3175">
              <a:solidFill>
                <a:schemeClr val="bg1"/>
              </a:solidFill>
              <a:prstDash val="sysDot"/>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lang="de-DE" sz="2400">
                <a:solidFill>
                  <a:srgbClr val="000000"/>
                </a:solidFill>
                <a:cs typeface="Arial" charset="0"/>
              </a:endParaRPr>
            </a:p>
          </p:txBody>
        </p:sp>
        <p:sp>
          <p:nvSpPr>
            <p:cNvPr id="15032" name="Freeform 3315"/>
            <p:cNvSpPr>
              <a:spLocks/>
            </p:cNvSpPr>
            <p:nvPr/>
          </p:nvSpPr>
          <p:spPr bwMode="auto">
            <a:xfrm>
              <a:off x="2271488" y="2365483"/>
              <a:ext cx="1310" cy="1310"/>
            </a:xfrm>
            <a:custGeom>
              <a:avLst/>
              <a:gdLst>
                <a:gd name="T0" fmla="*/ 0 w 1588"/>
                <a:gd name="T1" fmla="*/ 2147483647 h 2"/>
                <a:gd name="T2" fmla="*/ 0 w 1588"/>
                <a:gd name="T3" fmla="*/ 0 h 2"/>
                <a:gd name="T4" fmla="*/ 0 w 1588"/>
                <a:gd name="T5" fmla="*/ 2147483647 h 2"/>
                <a:gd name="T6" fmla="*/ 0 60000 65536"/>
                <a:gd name="T7" fmla="*/ 0 60000 65536"/>
                <a:gd name="T8" fmla="*/ 0 60000 65536"/>
                <a:gd name="T9" fmla="*/ 0 w 1588"/>
                <a:gd name="T10" fmla="*/ 0 h 2"/>
                <a:gd name="T11" fmla="*/ 1588 w 1588"/>
                <a:gd name="T12" fmla="*/ 2 h 2"/>
              </a:gdLst>
              <a:ahLst/>
              <a:cxnLst>
                <a:cxn ang="T6">
                  <a:pos x="T0" y="T1"/>
                </a:cxn>
                <a:cxn ang="T7">
                  <a:pos x="T2" y="T3"/>
                </a:cxn>
                <a:cxn ang="T8">
                  <a:pos x="T4" y="T5"/>
                </a:cxn>
              </a:cxnLst>
              <a:rect l="T9" t="T10" r="T11" b="T12"/>
              <a:pathLst>
                <a:path w="1588" h="2">
                  <a:moveTo>
                    <a:pt x="0" y="2"/>
                  </a:moveTo>
                  <a:lnTo>
                    <a:pt x="0" y="0"/>
                  </a:lnTo>
                  <a:lnTo>
                    <a:pt x="0" y="2"/>
                  </a:lnTo>
                  <a:close/>
                </a:path>
              </a:pathLst>
            </a:custGeom>
            <a:noFill/>
            <a:ln w="3175">
              <a:solidFill>
                <a:schemeClr val="bg1"/>
              </a:solidFill>
              <a:prstDash val="sysDot"/>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lang="de-DE" sz="2400">
                <a:solidFill>
                  <a:srgbClr val="000000"/>
                </a:solidFill>
                <a:cs typeface="Arial" charset="0"/>
              </a:endParaRPr>
            </a:p>
          </p:txBody>
        </p:sp>
        <p:sp>
          <p:nvSpPr>
            <p:cNvPr id="15033" name="Freeform 3316"/>
            <p:cNvSpPr>
              <a:spLocks/>
            </p:cNvSpPr>
            <p:nvPr/>
          </p:nvSpPr>
          <p:spPr bwMode="auto">
            <a:xfrm>
              <a:off x="2268870" y="2366792"/>
              <a:ext cx="2619" cy="2619"/>
            </a:xfrm>
            <a:custGeom>
              <a:avLst/>
              <a:gdLst>
                <a:gd name="T0" fmla="*/ 0 w 2"/>
                <a:gd name="T1" fmla="*/ 2147483647 h 2"/>
                <a:gd name="T2" fmla="*/ 0 w 2"/>
                <a:gd name="T3" fmla="*/ 0 h 2"/>
                <a:gd name="T4" fmla="*/ 2147483647 w 2"/>
                <a:gd name="T5" fmla="*/ 0 h 2"/>
                <a:gd name="T6" fmla="*/ 0 w 2"/>
                <a:gd name="T7" fmla="*/ 2147483647 h 2"/>
                <a:gd name="T8" fmla="*/ 0 60000 65536"/>
                <a:gd name="T9" fmla="*/ 0 60000 65536"/>
                <a:gd name="T10" fmla="*/ 0 60000 65536"/>
                <a:gd name="T11" fmla="*/ 0 60000 65536"/>
                <a:gd name="T12" fmla="*/ 0 w 2"/>
                <a:gd name="T13" fmla="*/ 0 h 2"/>
                <a:gd name="T14" fmla="*/ 2 w 2"/>
                <a:gd name="T15" fmla="*/ 2 h 2"/>
              </a:gdLst>
              <a:ahLst/>
              <a:cxnLst>
                <a:cxn ang="T8">
                  <a:pos x="T0" y="T1"/>
                </a:cxn>
                <a:cxn ang="T9">
                  <a:pos x="T2" y="T3"/>
                </a:cxn>
                <a:cxn ang="T10">
                  <a:pos x="T4" y="T5"/>
                </a:cxn>
                <a:cxn ang="T11">
                  <a:pos x="T6" y="T7"/>
                </a:cxn>
              </a:cxnLst>
              <a:rect l="T12" t="T13" r="T14" b="T15"/>
              <a:pathLst>
                <a:path w="2" h="2">
                  <a:moveTo>
                    <a:pt x="0" y="2"/>
                  </a:moveTo>
                  <a:lnTo>
                    <a:pt x="0" y="0"/>
                  </a:lnTo>
                  <a:lnTo>
                    <a:pt x="2" y="0"/>
                  </a:lnTo>
                  <a:lnTo>
                    <a:pt x="0" y="2"/>
                  </a:lnTo>
                  <a:close/>
                </a:path>
              </a:pathLst>
            </a:custGeom>
            <a:noFill/>
            <a:ln w="3175">
              <a:solidFill>
                <a:schemeClr val="bg1"/>
              </a:solidFill>
              <a:prstDash val="sysDot"/>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lang="de-DE" sz="2400">
                <a:solidFill>
                  <a:srgbClr val="000000"/>
                </a:solidFill>
                <a:cs typeface="Arial" charset="0"/>
              </a:endParaRPr>
            </a:p>
          </p:txBody>
        </p:sp>
        <p:sp>
          <p:nvSpPr>
            <p:cNvPr id="15034" name="Freeform 3317"/>
            <p:cNvSpPr>
              <a:spLocks/>
            </p:cNvSpPr>
            <p:nvPr/>
          </p:nvSpPr>
          <p:spPr bwMode="auto">
            <a:xfrm>
              <a:off x="2268870" y="2383815"/>
              <a:ext cx="2619" cy="2619"/>
            </a:xfrm>
            <a:custGeom>
              <a:avLst/>
              <a:gdLst>
                <a:gd name="T0" fmla="*/ 0 w 2"/>
                <a:gd name="T1" fmla="*/ 2147483647 h 4"/>
                <a:gd name="T2" fmla="*/ 0 w 2"/>
                <a:gd name="T3" fmla="*/ 2147483647 h 4"/>
                <a:gd name="T4" fmla="*/ 0 w 2"/>
                <a:gd name="T5" fmla="*/ 0 h 4"/>
                <a:gd name="T6" fmla="*/ 2147483647 w 2"/>
                <a:gd name="T7" fmla="*/ 2147483647 h 4"/>
                <a:gd name="T8" fmla="*/ 0 w 2"/>
                <a:gd name="T9" fmla="*/ 2147483647 h 4"/>
                <a:gd name="T10" fmla="*/ 0 60000 65536"/>
                <a:gd name="T11" fmla="*/ 0 60000 65536"/>
                <a:gd name="T12" fmla="*/ 0 60000 65536"/>
                <a:gd name="T13" fmla="*/ 0 60000 65536"/>
                <a:gd name="T14" fmla="*/ 0 60000 65536"/>
                <a:gd name="T15" fmla="*/ 0 w 2"/>
                <a:gd name="T16" fmla="*/ 0 h 4"/>
                <a:gd name="T17" fmla="*/ 2 w 2"/>
                <a:gd name="T18" fmla="*/ 4 h 4"/>
              </a:gdLst>
              <a:ahLst/>
              <a:cxnLst>
                <a:cxn ang="T10">
                  <a:pos x="T0" y="T1"/>
                </a:cxn>
                <a:cxn ang="T11">
                  <a:pos x="T2" y="T3"/>
                </a:cxn>
                <a:cxn ang="T12">
                  <a:pos x="T4" y="T5"/>
                </a:cxn>
                <a:cxn ang="T13">
                  <a:pos x="T6" y="T7"/>
                </a:cxn>
                <a:cxn ang="T14">
                  <a:pos x="T8" y="T9"/>
                </a:cxn>
              </a:cxnLst>
              <a:rect l="T15" t="T16" r="T17" b="T18"/>
              <a:pathLst>
                <a:path w="2" h="4">
                  <a:moveTo>
                    <a:pt x="0" y="4"/>
                  </a:moveTo>
                  <a:lnTo>
                    <a:pt x="0" y="2"/>
                  </a:lnTo>
                  <a:lnTo>
                    <a:pt x="0" y="0"/>
                  </a:lnTo>
                  <a:lnTo>
                    <a:pt x="2" y="4"/>
                  </a:lnTo>
                  <a:lnTo>
                    <a:pt x="0" y="4"/>
                  </a:lnTo>
                  <a:close/>
                </a:path>
              </a:pathLst>
            </a:custGeom>
            <a:noFill/>
            <a:ln w="3175">
              <a:solidFill>
                <a:schemeClr val="bg1"/>
              </a:solidFill>
              <a:prstDash val="sysDot"/>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lang="de-DE" sz="2400">
                <a:solidFill>
                  <a:srgbClr val="000000"/>
                </a:solidFill>
                <a:cs typeface="Arial" charset="0"/>
              </a:endParaRPr>
            </a:p>
          </p:txBody>
        </p:sp>
        <p:sp>
          <p:nvSpPr>
            <p:cNvPr id="15035" name="Freeform 3318"/>
            <p:cNvSpPr>
              <a:spLocks/>
            </p:cNvSpPr>
            <p:nvPr/>
          </p:nvSpPr>
          <p:spPr bwMode="auto">
            <a:xfrm>
              <a:off x="2471825" y="2394290"/>
              <a:ext cx="1310" cy="2619"/>
            </a:xfrm>
            <a:custGeom>
              <a:avLst/>
              <a:gdLst>
                <a:gd name="T0" fmla="*/ 2147483647 w 2"/>
                <a:gd name="T1" fmla="*/ 2147483647 h 2"/>
                <a:gd name="T2" fmla="*/ 0 w 2"/>
                <a:gd name="T3" fmla="*/ 2147483647 h 2"/>
                <a:gd name="T4" fmla="*/ 0 w 2"/>
                <a:gd name="T5" fmla="*/ 0 h 2"/>
                <a:gd name="T6" fmla="*/ 2147483647 w 2"/>
                <a:gd name="T7" fmla="*/ 2147483647 h 2"/>
                <a:gd name="T8" fmla="*/ 0 60000 65536"/>
                <a:gd name="T9" fmla="*/ 0 60000 65536"/>
                <a:gd name="T10" fmla="*/ 0 60000 65536"/>
                <a:gd name="T11" fmla="*/ 0 60000 65536"/>
                <a:gd name="T12" fmla="*/ 0 w 2"/>
                <a:gd name="T13" fmla="*/ 0 h 2"/>
                <a:gd name="T14" fmla="*/ 2 w 2"/>
                <a:gd name="T15" fmla="*/ 2 h 2"/>
              </a:gdLst>
              <a:ahLst/>
              <a:cxnLst>
                <a:cxn ang="T8">
                  <a:pos x="T0" y="T1"/>
                </a:cxn>
                <a:cxn ang="T9">
                  <a:pos x="T2" y="T3"/>
                </a:cxn>
                <a:cxn ang="T10">
                  <a:pos x="T4" y="T5"/>
                </a:cxn>
                <a:cxn ang="T11">
                  <a:pos x="T6" y="T7"/>
                </a:cxn>
              </a:cxnLst>
              <a:rect l="T12" t="T13" r="T14" b="T15"/>
              <a:pathLst>
                <a:path w="2" h="2">
                  <a:moveTo>
                    <a:pt x="2" y="2"/>
                  </a:moveTo>
                  <a:lnTo>
                    <a:pt x="0" y="2"/>
                  </a:lnTo>
                  <a:lnTo>
                    <a:pt x="0" y="0"/>
                  </a:lnTo>
                  <a:lnTo>
                    <a:pt x="2" y="2"/>
                  </a:lnTo>
                  <a:close/>
                </a:path>
              </a:pathLst>
            </a:custGeom>
            <a:noFill/>
            <a:ln w="3175">
              <a:solidFill>
                <a:schemeClr val="bg1"/>
              </a:solidFill>
              <a:prstDash val="sysDot"/>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lang="de-DE" sz="2400">
                <a:solidFill>
                  <a:srgbClr val="000000"/>
                </a:solidFill>
                <a:cs typeface="Arial" charset="0"/>
              </a:endParaRPr>
            </a:p>
          </p:txBody>
        </p:sp>
        <p:sp>
          <p:nvSpPr>
            <p:cNvPr id="15036" name="Freeform 3319"/>
            <p:cNvSpPr>
              <a:spLocks/>
            </p:cNvSpPr>
            <p:nvPr/>
          </p:nvSpPr>
          <p:spPr bwMode="auto">
            <a:xfrm>
              <a:off x="2466587" y="2410002"/>
              <a:ext cx="2619" cy="6547"/>
            </a:xfrm>
            <a:custGeom>
              <a:avLst/>
              <a:gdLst>
                <a:gd name="T0" fmla="*/ 0 w 4"/>
                <a:gd name="T1" fmla="*/ 2147483647 h 8"/>
                <a:gd name="T2" fmla="*/ 0 w 4"/>
                <a:gd name="T3" fmla="*/ 2147483647 h 8"/>
                <a:gd name="T4" fmla="*/ 0 w 4"/>
                <a:gd name="T5" fmla="*/ 2147483647 h 8"/>
                <a:gd name="T6" fmla="*/ 2147483647 w 4"/>
                <a:gd name="T7" fmla="*/ 2147483647 h 8"/>
                <a:gd name="T8" fmla="*/ 2147483647 w 4"/>
                <a:gd name="T9" fmla="*/ 0 h 8"/>
                <a:gd name="T10" fmla="*/ 2147483647 w 4"/>
                <a:gd name="T11" fmla="*/ 0 h 8"/>
                <a:gd name="T12" fmla="*/ 2147483647 w 4"/>
                <a:gd name="T13" fmla="*/ 0 h 8"/>
                <a:gd name="T14" fmla="*/ 2147483647 w 4"/>
                <a:gd name="T15" fmla="*/ 2147483647 h 8"/>
                <a:gd name="T16" fmla="*/ 2147483647 w 4"/>
                <a:gd name="T17" fmla="*/ 2147483647 h 8"/>
                <a:gd name="T18" fmla="*/ 2147483647 w 4"/>
                <a:gd name="T19" fmla="*/ 2147483647 h 8"/>
                <a:gd name="T20" fmla="*/ 0 w 4"/>
                <a:gd name="T21" fmla="*/ 2147483647 h 8"/>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4"/>
                <a:gd name="T34" fmla="*/ 0 h 8"/>
                <a:gd name="T35" fmla="*/ 4 w 4"/>
                <a:gd name="T36" fmla="*/ 8 h 8"/>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4" h="8">
                  <a:moveTo>
                    <a:pt x="0" y="8"/>
                  </a:moveTo>
                  <a:lnTo>
                    <a:pt x="0" y="6"/>
                  </a:lnTo>
                  <a:lnTo>
                    <a:pt x="0" y="4"/>
                  </a:lnTo>
                  <a:lnTo>
                    <a:pt x="2" y="2"/>
                  </a:lnTo>
                  <a:lnTo>
                    <a:pt x="2" y="0"/>
                  </a:lnTo>
                  <a:lnTo>
                    <a:pt x="4" y="0"/>
                  </a:lnTo>
                  <a:lnTo>
                    <a:pt x="4" y="2"/>
                  </a:lnTo>
                  <a:lnTo>
                    <a:pt x="2" y="6"/>
                  </a:lnTo>
                  <a:lnTo>
                    <a:pt x="2" y="8"/>
                  </a:lnTo>
                  <a:lnTo>
                    <a:pt x="0" y="8"/>
                  </a:lnTo>
                  <a:close/>
                </a:path>
              </a:pathLst>
            </a:custGeom>
            <a:noFill/>
            <a:ln w="3175">
              <a:solidFill>
                <a:schemeClr val="bg1"/>
              </a:solidFill>
              <a:prstDash val="sysDot"/>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lang="de-DE" sz="2400">
                <a:solidFill>
                  <a:srgbClr val="000000"/>
                </a:solidFill>
                <a:cs typeface="Arial" charset="0"/>
              </a:endParaRPr>
            </a:p>
          </p:txBody>
        </p:sp>
        <p:sp>
          <p:nvSpPr>
            <p:cNvPr id="15037" name="Freeform 3320"/>
            <p:cNvSpPr>
              <a:spLocks/>
            </p:cNvSpPr>
            <p:nvPr/>
          </p:nvSpPr>
          <p:spPr bwMode="auto">
            <a:xfrm>
              <a:off x="2368383" y="2444046"/>
              <a:ext cx="7856" cy="3929"/>
            </a:xfrm>
            <a:custGeom>
              <a:avLst/>
              <a:gdLst>
                <a:gd name="T0" fmla="*/ 2147483647 w 8"/>
                <a:gd name="T1" fmla="*/ 2147483647 h 4"/>
                <a:gd name="T2" fmla="*/ 0 w 8"/>
                <a:gd name="T3" fmla="*/ 2147483647 h 4"/>
                <a:gd name="T4" fmla="*/ 2147483647 w 8"/>
                <a:gd name="T5" fmla="*/ 2147483647 h 4"/>
                <a:gd name="T6" fmla="*/ 2147483647 w 8"/>
                <a:gd name="T7" fmla="*/ 2147483647 h 4"/>
                <a:gd name="T8" fmla="*/ 2147483647 w 8"/>
                <a:gd name="T9" fmla="*/ 0 h 4"/>
                <a:gd name="T10" fmla="*/ 2147483647 w 8"/>
                <a:gd name="T11" fmla="*/ 0 h 4"/>
                <a:gd name="T12" fmla="*/ 2147483647 w 8"/>
                <a:gd name="T13" fmla="*/ 2147483647 h 4"/>
                <a:gd name="T14" fmla="*/ 2147483647 w 8"/>
                <a:gd name="T15" fmla="*/ 2147483647 h 4"/>
                <a:gd name="T16" fmla="*/ 0 60000 65536"/>
                <a:gd name="T17" fmla="*/ 0 60000 65536"/>
                <a:gd name="T18" fmla="*/ 0 60000 65536"/>
                <a:gd name="T19" fmla="*/ 0 60000 65536"/>
                <a:gd name="T20" fmla="*/ 0 60000 65536"/>
                <a:gd name="T21" fmla="*/ 0 60000 65536"/>
                <a:gd name="T22" fmla="*/ 0 60000 65536"/>
                <a:gd name="T23" fmla="*/ 0 60000 65536"/>
                <a:gd name="T24" fmla="*/ 0 w 8"/>
                <a:gd name="T25" fmla="*/ 0 h 4"/>
                <a:gd name="T26" fmla="*/ 8 w 8"/>
                <a:gd name="T27" fmla="*/ 4 h 4"/>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8" h="4">
                  <a:moveTo>
                    <a:pt x="2" y="4"/>
                  </a:moveTo>
                  <a:lnTo>
                    <a:pt x="0" y="4"/>
                  </a:lnTo>
                  <a:lnTo>
                    <a:pt x="2" y="4"/>
                  </a:lnTo>
                  <a:lnTo>
                    <a:pt x="2" y="2"/>
                  </a:lnTo>
                  <a:lnTo>
                    <a:pt x="6" y="0"/>
                  </a:lnTo>
                  <a:lnTo>
                    <a:pt x="8" y="0"/>
                  </a:lnTo>
                  <a:lnTo>
                    <a:pt x="8" y="2"/>
                  </a:lnTo>
                  <a:lnTo>
                    <a:pt x="2" y="4"/>
                  </a:lnTo>
                  <a:close/>
                </a:path>
              </a:pathLst>
            </a:custGeom>
            <a:noFill/>
            <a:ln w="3175">
              <a:solidFill>
                <a:schemeClr val="bg1"/>
              </a:solidFill>
              <a:prstDash val="sysDot"/>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lang="de-DE" sz="2400">
                <a:solidFill>
                  <a:srgbClr val="000000"/>
                </a:solidFill>
                <a:cs typeface="Arial" charset="0"/>
              </a:endParaRPr>
            </a:p>
          </p:txBody>
        </p:sp>
        <p:sp>
          <p:nvSpPr>
            <p:cNvPr id="15038" name="Freeform 3321"/>
            <p:cNvSpPr>
              <a:spLocks/>
            </p:cNvSpPr>
            <p:nvPr/>
          </p:nvSpPr>
          <p:spPr bwMode="auto">
            <a:xfrm>
              <a:off x="2617167" y="2726873"/>
              <a:ext cx="5238" cy="2619"/>
            </a:xfrm>
            <a:custGeom>
              <a:avLst/>
              <a:gdLst>
                <a:gd name="T0" fmla="*/ 2147483647 w 6"/>
                <a:gd name="T1" fmla="*/ 0 h 4"/>
                <a:gd name="T2" fmla="*/ 2147483647 w 6"/>
                <a:gd name="T3" fmla="*/ 2147483647 h 4"/>
                <a:gd name="T4" fmla="*/ 2147483647 w 6"/>
                <a:gd name="T5" fmla="*/ 2147483647 h 4"/>
                <a:gd name="T6" fmla="*/ 0 w 6"/>
                <a:gd name="T7" fmla="*/ 2147483647 h 4"/>
                <a:gd name="T8" fmla="*/ 2147483647 w 6"/>
                <a:gd name="T9" fmla="*/ 2147483647 h 4"/>
                <a:gd name="T10" fmla="*/ 2147483647 w 6"/>
                <a:gd name="T11" fmla="*/ 0 h 4"/>
                <a:gd name="T12" fmla="*/ 0 60000 65536"/>
                <a:gd name="T13" fmla="*/ 0 60000 65536"/>
                <a:gd name="T14" fmla="*/ 0 60000 65536"/>
                <a:gd name="T15" fmla="*/ 0 60000 65536"/>
                <a:gd name="T16" fmla="*/ 0 60000 65536"/>
                <a:gd name="T17" fmla="*/ 0 60000 65536"/>
                <a:gd name="T18" fmla="*/ 0 w 6"/>
                <a:gd name="T19" fmla="*/ 0 h 4"/>
                <a:gd name="T20" fmla="*/ 6 w 6"/>
                <a:gd name="T21" fmla="*/ 4 h 4"/>
              </a:gdLst>
              <a:ahLst/>
              <a:cxnLst>
                <a:cxn ang="T12">
                  <a:pos x="T0" y="T1"/>
                </a:cxn>
                <a:cxn ang="T13">
                  <a:pos x="T2" y="T3"/>
                </a:cxn>
                <a:cxn ang="T14">
                  <a:pos x="T4" y="T5"/>
                </a:cxn>
                <a:cxn ang="T15">
                  <a:pos x="T6" y="T7"/>
                </a:cxn>
                <a:cxn ang="T16">
                  <a:pos x="T8" y="T9"/>
                </a:cxn>
                <a:cxn ang="T17">
                  <a:pos x="T10" y="T11"/>
                </a:cxn>
              </a:cxnLst>
              <a:rect l="T18" t="T19" r="T20" b="T21"/>
              <a:pathLst>
                <a:path w="6" h="4">
                  <a:moveTo>
                    <a:pt x="4" y="0"/>
                  </a:moveTo>
                  <a:lnTo>
                    <a:pt x="6" y="2"/>
                  </a:lnTo>
                  <a:lnTo>
                    <a:pt x="2" y="4"/>
                  </a:lnTo>
                  <a:lnTo>
                    <a:pt x="0" y="4"/>
                  </a:lnTo>
                  <a:lnTo>
                    <a:pt x="2" y="2"/>
                  </a:lnTo>
                  <a:lnTo>
                    <a:pt x="4" y="0"/>
                  </a:lnTo>
                  <a:close/>
                </a:path>
              </a:pathLst>
            </a:custGeom>
            <a:noFill/>
            <a:ln w="3175">
              <a:solidFill>
                <a:schemeClr val="bg1"/>
              </a:solidFill>
              <a:prstDash val="sysDot"/>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lang="de-DE" sz="2400">
                <a:solidFill>
                  <a:srgbClr val="000000"/>
                </a:solidFill>
                <a:cs typeface="Arial" charset="0"/>
              </a:endParaRPr>
            </a:p>
          </p:txBody>
        </p:sp>
        <p:sp>
          <p:nvSpPr>
            <p:cNvPr id="15039" name="Rectangle 3322"/>
            <p:cNvSpPr>
              <a:spLocks noChangeArrowheads="1"/>
            </p:cNvSpPr>
            <p:nvPr/>
          </p:nvSpPr>
          <p:spPr bwMode="auto">
            <a:xfrm>
              <a:off x="2618476" y="2729493"/>
              <a:ext cx="2619" cy="2619"/>
            </a:xfrm>
            <a:prstGeom prst="rect">
              <a:avLst/>
            </a:prstGeom>
            <a:noFill/>
            <a:ln w="3175">
              <a:solidFill>
                <a:schemeClr val="bg1"/>
              </a:solidFill>
              <a:prstDash val="sysDot"/>
              <a:miter lim="800000"/>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lang="de-DE" sz="2400">
                <a:solidFill>
                  <a:srgbClr val="000000"/>
                </a:solidFill>
                <a:cs typeface="Arial" charset="0"/>
              </a:endParaRPr>
            </a:p>
          </p:txBody>
        </p:sp>
        <p:sp>
          <p:nvSpPr>
            <p:cNvPr id="15040" name="Freeform 3323"/>
            <p:cNvSpPr>
              <a:spLocks/>
            </p:cNvSpPr>
            <p:nvPr/>
          </p:nvSpPr>
          <p:spPr bwMode="auto">
            <a:xfrm>
              <a:off x="2614548" y="2747823"/>
              <a:ext cx="2619" cy="3929"/>
            </a:xfrm>
            <a:custGeom>
              <a:avLst/>
              <a:gdLst>
                <a:gd name="T0" fmla="*/ 2147483647 w 2"/>
                <a:gd name="T1" fmla="*/ 2147483647 h 4"/>
                <a:gd name="T2" fmla="*/ 2147483647 w 2"/>
                <a:gd name="T3" fmla="*/ 0 h 4"/>
                <a:gd name="T4" fmla="*/ 2147483647 w 2"/>
                <a:gd name="T5" fmla="*/ 2147483647 h 4"/>
                <a:gd name="T6" fmla="*/ 2147483647 w 2"/>
                <a:gd name="T7" fmla="*/ 2147483647 h 4"/>
                <a:gd name="T8" fmla="*/ 0 w 2"/>
                <a:gd name="T9" fmla="*/ 2147483647 h 4"/>
                <a:gd name="T10" fmla="*/ 0 w 2"/>
                <a:gd name="T11" fmla="*/ 2147483647 h 4"/>
                <a:gd name="T12" fmla="*/ 2147483647 w 2"/>
                <a:gd name="T13" fmla="*/ 2147483647 h 4"/>
                <a:gd name="T14" fmla="*/ 0 60000 65536"/>
                <a:gd name="T15" fmla="*/ 0 60000 65536"/>
                <a:gd name="T16" fmla="*/ 0 60000 65536"/>
                <a:gd name="T17" fmla="*/ 0 60000 65536"/>
                <a:gd name="T18" fmla="*/ 0 60000 65536"/>
                <a:gd name="T19" fmla="*/ 0 60000 65536"/>
                <a:gd name="T20" fmla="*/ 0 60000 65536"/>
                <a:gd name="T21" fmla="*/ 0 w 2"/>
                <a:gd name="T22" fmla="*/ 0 h 4"/>
                <a:gd name="T23" fmla="*/ 2 w 2"/>
                <a:gd name="T24" fmla="*/ 4 h 4"/>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2" h="4">
                  <a:moveTo>
                    <a:pt x="2" y="2"/>
                  </a:moveTo>
                  <a:lnTo>
                    <a:pt x="2" y="0"/>
                  </a:lnTo>
                  <a:lnTo>
                    <a:pt x="2" y="2"/>
                  </a:lnTo>
                  <a:lnTo>
                    <a:pt x="2" y="4"/>
                  </a:lnTo>
                  <a:lnTo>
                    <a:pt x="0" y="4"/>
                  </a:lnTo>
                  <a:lnTo>
                    <a:pt x="0" y="2"/>
                  </a:lnTo>
                  <a:lnTo>
                    <a:pt x="2" y="2"/>
                  </a:lnTo>
                  <a:close/>
                </a:path>
              </a:pathLst>
            </a:custGeom>
            <a:noFill/>
            <a:ln w="3175">
              <a:solidFill>
                <a:schemeClr val="bg1"/>
              </a:solidFill>
              <a:prstDash val="sysDot"/>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lang="de-DE" sz="2400">
                <a:solidFill>
                  <a:srgbClr val="000000"/>
                </a:solidFill>
                <a:cs typeface="Arial" charset="0"/>
              </a:endParaRPr>
            </a:p>
          </p:txBody>
        </p:sp>
        <p:sp>
          <p:nvSpPr>
            <p:cNvPr id="15041" name="Freeform 3324"/>
            <p:cNvSpPr>
              <a:spLocks/>
            </p:cNvSpPr>
            <p:nvPr/>
          </p:nvSpPr>
          <p:spPr bwMode="auto">
            <a:xfrm>
              <a:off x="2609310" y="2758299"/>
              <a:ext cx="3929" cy="3929"/>
            </a:xfrm>
            <a:custGeom>
              <a:avLst/>
              <a:gdLst>
                <a:gd name="T0" fmla="*/ 2147483647 w 4"/>
                <a:gd name="T1" fmla="*/ 2147483647 h 4"/>
                <a:gd name="T2" fmla="*/ 2147483647 w 4"/>
                <a:gd name="T3" fmla="*/ 2147483647 h 4"/>
                <a:gd name="T4" fmla="*/ 0 w 4"/>
                <a:gd name="T5" fmla="*/ 0 h 4"/>
                <a:gd name="T6" fmla="*/ 2147483647 w 4"/>
                <a:gd name="T7" fmla="*/ 0 h 4"/>
                <a:gd name="T8" fmla="*/ 2147483647 w 4"/>
                <a:gd name="T9" fmla="*/ 2147483647 h 4"/>
                <a:gd name="T10" fmla="*/ 2147483647 w 4"/>
                <a:gd name="T11" fmla="*/ 2147483647 h 4"/>
                <a:gd name="T12" fmla="*/ 2147483647 w 4"/>
                <a:gd name="T13" fmla="*/ 2147483647 h 4"/>
                <a:gd name="T14" fmla="*/ 0 w 4"/>
                <a:gd name="T15" fmla="*/ 2147483647 h 4"/>
                <a:gd name="T16" fmla="*/ 0 w 4"/>
                <a:gd name="T17" fmla="*/ 2147483647 h 4"/>
                <a:gd name="T18" fmla="*/ 0 w 4"/>
                <a:gd name="T19" fmla="*/ 0 h 4"/>
                <a:gd name="T20" fmla="*/ 2147483647 w 4"/>
                <a:gd name="T21" fmla="*/ 2147483647 h 4"/>
                <a:gd name="T22" fmla="*/ 2147483647 w 4"/>
                <a:gd name="T23" fmla="*/ 2147483647 h 4"/>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4"/>
                <a:gd name="T37" fmla="*/ 0 h 4"/>
                <a:gd name="T38" fmla="*/ 4 w 4"/>
                <a:gd name="T39" fmla="*/ 4 h 4"/>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4" h="4">
                  <a:moveTo>
                    <a:pt x="2" y="4"/>
                  </a:moveTo>
                  <a:lnTo>
                    <a:pt x="2" y="2"/>
                  </a:lnTo>
                  <a:lnTo>
                    <a:pt x="0" y="0"/>
                  </a:lnTo>
                  <a:lnTo>
                    <a:pt x="2" y="0"/>
                  </a:lnTo>
                  <a:lnTo>
                    <a:pt x="4" y="2"/>
                  </a:lnTo>
                  <a:lnTo>
                    <a:pt x="4" y="4"/>
                  </a:lnTo>
                  <a:lnTo>
                    <a:pt x="2" y="4"/>
                  </a:lnTo>
                  <a:lnTo>
                    <a:pt x="0" y="4"/>
                  </a:lnTo>
                  <a:lnTo>
                    <a:pt x="0" y="2"/>
                  </a:lnTo>
                  <a:lnTo>
                    <a:pt x="0" y="0"/>
                  </a:lnTo>
                  <a:lnTo>
                    <a:pt x="2" y="2"/>
                  </a:lnTo>
                  <a:lnTo>
                    <a:pt x="2" y="4"/>
                  </a:lnTo>
                  <a:close/>
                </a:path>
              </a:pathLst>
            </a:custGeom>
            <a:noFill/>
            <a:ln w="3175">
              <a:solidFill>
                <a:schemeClr val="bg1"/>
              </a:solidFill>
              <a:prstDash val="sysDot"/>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lang="de-DE" sz="2400">
                <a:solidFill>
                  <a:srgbClr val="000000"/>
                </a:solidFill>
                <a:cs typeface="Arial" charset="0"/>
              </a:endParaRPr>
            </a:p>
          </p:txBody>
        </p:sp>
        <p:sp>
          <p:nvSpPr>
            <p:cNvPr id="15042" name="Freeform 3325"/>
            <p:cNvSpPr>
              <a:spLocks/>
            </p:cNvSpPr>
            <p:nvPr/>
          </p:nvSpPr>
          <p:spPr bwMode="auto">
            <a:xfrm>
              <a:off x="2606692" y="2759608"/>
              <a:ext cx="2619" cy="2619"/>
            </a:xfrm>
            <a:custGeom>
              <a:avLst/>
              <a:gdLst>
                <a:gd name="T0" fmla="*/ 2147483647 w 4"/>
                <a:gd name="T1" fmla="*/ 2147483647 h 2"/>
                <a:gd name="T2" fmla="*/ 0 w 4"/>
                <a:gd name="T3" fmla="*/ 2147483647 h 2"/>
                <a:gd name="T4" fmla="*/ 2147483647 w 4"/>
                <a:gd name="T5" fmla="*/ 2147483647 h 2"/>
                <a:gd name="T6" fmla="*/ 2147483647 w 4"/>
                <a:gd name="T7" fmla="*/ 0 h 2"/>
                <a:gd name="T8" fmla="*/ 2147483647 w 4"/>
                <a:gd name="T9" fmla="*/ 0 h 2"/>
                <a:gd name="T10" fmla="*/ 2147483647 w 4"/>
                <a:gd name="T11" fmla="*/ 2147483647 h 2"/>
                <a:gd name="T12" fmla="*/ 0 60000 65536"/>
                <a:gd name="T13" fmla="*/ 0 60000 65536"/>
                <a:gd name="T14" fmla="*/ 0 60000 65536"/>
                <a:gd name="T15" fmla="*/ 0 60000 65536"/>
                <a:gd name="T16" fmla="*/ 0 60000 65536"/>
                <a:gd name="T17" fmla="*/ 0 60000 65536"/>
                <a:gd name="T18" fmla="*/ 0 w 4"/>
                <a:gd name="T19" fmla="*/ 0 h 2"/>
                <a:gd name="T20" fmla="*/ 4 w 4"/>
                <a:gd name="T21" fmla="*/ 2 h 2"/>
              </a:gdLst>
              <a:ahLst/>
              <a:cxnLst>
                <a:cxn ang="T12">
                  <a:pos x="T0" y="T1"/>
                </a:cxn>
                <a:cxn ang="T13">
                  <a:pos x="T2" y="T3"/>
                </a:cxn>
                <a:cxn ang="T14">
                  <a:pos x="T4" y="T5"/>
                </a:cxn>
                <a:cxn ang="T15">
                  <a:pos x="T6" y="T7"/>
                </a:cxn>
                <a:cxn ang="T16">
                  <a:pos x="T8" y="T9"/>
                </a:cxn>
                <a:cxn ang="T17">
                  <a:pos x="T10" y="T11"/>
                </a:cxn>
              </a:cxnLst>
              <a:rect l="T18" t="T19" r="T20" b="T21"/>
              <a:pathLst>
                <a:path w="4" h="2">
                  <a:moveTo>
                    <a:pt x="2" y="2"/>
                  </a:moveTo>
                  <a:lnTo>
                    <a:pt x="0" y="2"/>
                  </a:lnTo>
                  <a:lnTo>
                    <a:pt x="2" y="2"/>
                  </a:lnTo>
                  <a:lnTo>
                    <a:pt x="2" y="0"/>
                  </a:lnTo>
                  <a:lnTo>
                    <a:pt x="4" y="0"/>
                  </a:lnTo>
                  <a:lnTo>
                    <a:pt x="2" y="2"/>
                  </a:lnTo>
                  <a:close/>
                </a:path>
              </a:pathLst>
            </a:custGeom>
            <a:noFill/>
            <a:ln w="3175">
              <a:solidFill>
                <a:schemeClr val="bg1"/>
              </a:solidFill>
              <a:prstDash val="sysDot"/>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lang="de-DE" sz="2400">
                <a:solidFill>
                  <a:srgbClr val="000000"/>
                </a:solidFill>
                <a:cs typeface="Arial" charset="0"/>
              </a:endParaRPr>
            </a:p>
          </p:txBody>
        </p:sp>
        <p:sp>
          <p:nvSpPr>
            <p:cNvPr id="15043" name="Freeform 3326"/>
            <p:cNvSpPr>
              <a:spLocks/>
            </p:cNvSpPr>
            <p:nvPr/>
          </p:nvSpPr>
          <p:spPr bwMode="auto">
            <a:xfrm>
              <a:off x="2604073" y="2759608"/>
              <a:ext cx="2619" cy="2619"/>
            </a:xfrm>
            <a:custGeom>
              <a:avLst/>
              <a:gdLst>
                <a:gd name="T0" fmla="*/ 2147483647 w 2"/>
                <a:gd name="T1" fmla="*/ 2147483647 h 4"/>
                <a:gd name="T2" fmla="*/ 0 w 2"/>
                <a:gd name="T3" fmla="*/ 2147483647 h 4"/>
                <a:gd name="T4" fmla="*/ 0 w 2"/>
                <a:gd name="T5" fmla="*/ 0 h 4"/>
                <a:gd name="T6" fmla="*/ 2147483647 w 2"/>
                <a:gd name="T7" fmla="*/ 0 h 4"/>
                <a:gd name="T8" fmla="*/ 2147483647 w 2"/>
                <a:gd name="T9" fmla="*/ 2147483647 h 4"/>
                <a:gd name="T10" fmla="*/ 2147483647 w 2"/>
                <a:gd name="T11" fmla="*/ 2147483647 h 4"/>
                <a:gd name="T12" fmla="*/ 0 60000 65536"/>
                <a:gd name="T13" fmla="*/ 0 60000 65536"/>
                <a:gd name="T14" fmla="*/ 0 60000 65536"/>
                <a:gd name="T15" fmla="*/ 0 60000 65536"/>
                <a:gd name="T16" fmla="*/ 0 60000 65536"/>
                <a:gd name="T17" fmla="*/ 0 60000 65536"/>
                <a:gd name="T18" fmla="*/ 0 w 2"/>
                <a:gd name="T19" fmla="*/ 0 h 4"/>
                <a:gd name="T20" fmla="*/ 2 w 2"/>
                <a:gd name="T21" fmla="*/ 4 h 4"/>
              </a:gdLst>
              <a:ahLst/>
              <a:cxnLst>
                <a:cxn ang="T12">
                  <a:pos x="T0" y="T1"/>
                </a:cxn>
                <a:cxn ang="T13">
                  <a:pos x="T2" y="T3"/>
                </a:cxn>
                <a:cxn ang="T14">
                  <a:pos x="T4" y="T5"/>
                </a:cxn>
                <a:cxn ang="T15">
                  <a:pos x="T6" y="T7"/>
                </a:cxn>
                <a:cxn ang="T16">
                  <a:pos x="T8" y="T9"/>
                </a:cxn>
                <a:cxn ang="T17">
                  <a:pos x="T10" y="T11"/>
                </a:cxn>
              </a:cxnLst>
              <a:rect l="T18" t="T19" r="T20" b="T21"/>
              <a:pathLst>
                <a:path w="2" h="4">
                  <a:moveTo>
                    <a:pt x="2" y="4"/>
                  </a:moveTo>
                  <a:lnTo>
                    <a:pt x="0" y="2"/>
                  </a:lnTo>
                  <a:lnTo>
                    <a:pt x="0" y="0"/>
                  </a:lnTo>
                  <a:lnTo>
                    <a:pt x="2" y="0"/>
                  </a:lnTo>
                  <a:lnTo>
                    <a:pt x="2" y="2"/>
                  </a:lnTo>
                  <a:lnTo>
                    <a:pt x="2" y="4"/>
                  </a:lnTo>
                  <a:close/>
                </a:path>
              </a:pathLst>
            </a:custGeom>
            <a:noFill/>
            <a:ln w="3175">
              <a:solidFill>
                <a:schemeClr val="bg1"/>
              </a:solidFill>
              <a:prstDash val="sysDot"/>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lang="de-DE" sz="2400">
                <a:solidFill>
                  <a:srgbClr val="000000"/>
                </a:solidFill>
                <a:cs typeface="Arial" charset="0"/>
              </a:endParaRPr>
            </a:p>
          </p:txBody>
        </p:sp>
        <p:sp>
          <p:nvSpPr>
            <p:cNvPr id="15044" name="Freeform 3327"/>
            <p:cNvSpPr>
              <a:spLocks/>
            </p:cNvSpPr>
            <p:nvPr/>
          </p:nvSpPr>
          <p:spPr bwMode="auto">
            <a:xfrm>
              <a:off x="2587050" y="2568438"/>
              <a:ext cx="234381" cy="326038"/>
            </a:xfrm>
            <a:custGeom>
              <a:avLst/>
              <a:gdLst>
                <a:gd name="T0" fmla="*/ 2147483647 w 254"/>
                <a:gd name="T1" fmla="*/ 2147483647 h 396"/>
                <a:gd name="T2" fmla="*/ 2147483647 w 254"/>
                <a:gd name="T3" fmla="*/ 2147483647 h 396"/>
                <a:gd name="T4" fmla="*/ 2147483647 w 254"/>
                <a:gd name="T5" fmla="*/ 2147483647 h 396"/>
                <a:gd name="T6" fmla="*/ 2147483647 w 254"/>
                <a:gd name="T7" fmla="*/ 2147483647 h 396"/>
                <a:gd name="T8" fmla="*/ 2147483647 w 254"/>
                <a:gd name="T9" fmla="*/ 2147483647 h 396"/>
                <a:gd name="T10" fmla="*/ 2147483647 w 254"/>
                <a:gd name="T11" fmla="*/ 2147483647 h 396"/>
                <a:gd name="T12" fmla="*/ 2147483647 w 254"/>
                <a:gd name="T13" fmla="*/ 2147483647 h 396"/>
                <a:gd name="T14" fmla="*/ 2147483647 w 254"/>
                <a:gd name="T15" fmla="*/ 2147483647 h 396"/>
                <a:gd name="T16" fmla="*/ 2147483647 w 254"/>
                <a:gd name="T17" fmla="*/ 2147483647 h 396"/>
                <a:gd name="T18" fmla="*/ 2147483647 w 254"/>
                <a:gd name="T19" fmla="*/ 2147483647 h 396"/>
                <a:gd name="T20" fmla="*/ 2147483647 w 254"/>
                <a:gd name="T21" fmla="*/ 2147483647 h 396"/>
                <a:gd name="T22" fmla="*/ 2147483647 w 254"/>
                <a:gd name="T23" fmla="*/ 2147483647 h 396"/>
                <a:gd name="T24" fmla="*/ 2147483647 w 254"/>
                <a:gd name="T25" fmla="*/ 2147483647 h 396"/>
                <a:gd name="T26" fmla="*/ 2147483647 w 254"/>
                <a:gd name="T27" fmla="*/ 2147483647 h 396"/>
                <a:gd name="T28" fmla="*/ 2147483647 w 254"/>
                <a:gd name="T29" fmla="*/ 2147483647 h 396"/>
                <a:gd name="T30" fmla="*/ 2147483647 w 254"/>
                <a:gd name="T31" fmla="*/ 2147483647 h 396"/>
                <a:gd name="T32" fmla="*/ 2147483647 w 254"/>
                <a:gd name="T33" fmla="*/ 2147483647 h 396"/>
                <a:gd name="T34" fmla="*/ 2147483647 w 254"/>
                <a:gd name="T35" fmla="*/ 2147483647 h 396"/>
                <a:gd name="T36" fmla="*/ 2147483647 w 254"/>
                <a:gd name="T37" fmla="*/ 0 h 396"/>
                <a:gd name="T38" fmla="*/ 2147483647 w 254"/>
                <a:gd name="T39" fmla="*/ 2147483647 h 396"/>
                <a:gd name="T40" fmla="*/ 2147483647 w 254"/>
                <a:gd name="T41" fmla="*/ 2147483647 h 396"/>
                <a:gd name="T42" fmla="*/ 2147483647 w 254"/>
                <a:gd name="T43" fmla="*/ 2147483647 h 396"/>
                <a:gd name="T44" fmla="*/ 2147483647 w 254"/>
                <a:gd name="T45" fmla="*/ 2147483647 h 396"/>
                <a:gd name="T46" fmla="*/ 2147483647 w 254"/>
                <a:gd name="T47" fmla="*/ 2147483647 h 396"/>
                <a:gd name="T48" fmla="*/ 2147483647 w 254"/>
                <a:gd name="T49" fmla="*/ 2147483647 h 396"/>
                <a:gd name="T50" fmla="*/ 2147483647 w 254"/>
                <a:gd name="T51" fmla="*/ 2147483647 h 396"/>
                <a:gd name="T52" fmla="*/ 2147483647 w 254"/>
                <a:gd name="T53" fmla="*/ 2147483647 h 396"/>
                <a:gd name="T54" fmla="*/ 2147483647 w 254"/>
                <a:gd name="T55" fmla="*/ 2147483647 h 396"/>
                <a:gd name="T56" fmla="*/ 2147483647 w 254"/>
                <a:gd name="T57" fmla="*/ 2147483647 h 396"/>
                <a:gd name="T58" fmla="*/ 2147483647 w 254"/>
                <a:gd name="T59" fmla="*/ 2147483647 h 396"/>
                <a:gd name="T60" fmla="*/ 2147483647 w 254"/>
                <a:gd name="T61" fmla="*/ 2147483647 h 396"/>
                <a:gd name="T62" fmla="*/ 2147483647 w 254"/>
                <a:gd name="T63" fmla="*/ 2147483647 h 396"/>
                <a:gd name="T64" fmla="*/ 2147483647 w 254"/>
                <a:gd name="T65" fmla="*/ 2147483647 h 396"/>
                <a:gd name="T66" fmla="*/ 2147483647 w 254"/>
                <a:gd name="T67" fmla="*/ 2147483647 h 396"/>
                <a:gd name="T68" fmla="*/ 2147483647 w 254"/>
                <a:gd name="T69" fmla="*/ 2147483647 h 396"/>
                <a:gd name="T70" fmla="*/ 2147483647 w 254"/>
                <a:gd name="T71" fmla="*/ 2147483647 h 396"/>
                <a:gd name="T72" fmla="*/ 2147483647 w 254"/>
                <a:gd name="T73" fmla="*/ 2147483647 h 396"/>
                <a:gd name="T74" fmla="*/ 2147483647 w 254"/>
                <a:gd name="T75" fmla="*/ 2147483647 h 396"/>
                <a:gd name="T76" fmla="*/ 2147483647 w 254"/>
                <a:gd name="T77" fmla="*/ 2147483647 h 396"/>
                <a:gd name="T78" fmla="*/ 2147483647 w 254"/>
                <a:gd name="T79" fmla="*/ 2147483647 h 396"/>
                <a:gd name="T80" fmla="*/ 2147483647 w 254"/>
                <a:gd name="T81" fmla="*/ 2147483647 h 396"/>
                <a:gd name="T82" fmla="*/ 2147483647 w 254"/>
                <a:gd name="T83" fmla="*/ 2147483647 h 396"/>
                <a:gd name="T84" fmla="*/ 2147483647 w 254"/>
                <a:gd name="T85" fmla="*/ 2147483647 h 396"/>
                <a:gd name="T86" fmla="*/ 2147483647 w 254"/>
                <a:gd name="T87" fmla="*/ 2147483647 h 396"/>
                <a:gd name="T88" fmla="*/ 2147483647 w 254"/>
                <a:gd name="T89" fmla="*/ 2147483647 h 396"/>
                <a:gd name="T90" fmla="*/ 2147483647 w 254"/>
                <a:gd name="T91" fmla="*/ 2147483647 h 396"/>
                <a:gd name="T92" fmla="*/ 2147483647 w 254"/>
                <a:gd name="T93" fmla="*/ 2147483647 h 396"/>
                <a:gd name="T94" fmla="*/ 2147483647 w 254"/>
                <a:gd name="T95" fmla="*/ 2147483647 h 396"/>
                <a:gd name="T96" fmla="*/ 2147483647 w 254"/>
                <a:gd name="T97" fmla="*/ 2147483647 h 396"/>
                <a:gd name="T98" fmla="*/ 2147483647 w 254"/>
                <a:gd name="T99" fmla="*/ 2147483647 h 396"/>
                <a:gd name="T100" fmla="*/ 2147483647 w 254"/>
                <a:gd name="T101" fmla="*/ 2147483647 h 396"/>
                <a:gd name="T102" fmla="*/ 2147483647 w 254"/>
                <a:gd name="T103" fmla="*/ 2147483647 h 396"/>
                <a:gd name="T104" fmla="*/ 2147483647 w 254"/>
                <a:gd name="T105" fmla="*/ 2147483647 h 396"/>
                <a:gd name="T106" fmla="*/ 2147483647 w 254"/>
                <a:gd name="T107" fmla="*/ 2147483647 h 396"/>
                <a:gd name="T108" fmla="*/ 2147483647 w 254"/>
                <a:gd name="T109" fmla="*/ 2147483647 h 396"/>
                <a:gd name="T110" fmla="*/ 2147483647 w 254"/>
                <a:gd name="T111" fmla="*/ 2147483647 h 396"/>
                <a:gd name="T112" fmla="*/ 2147483647 w 254"/>
                <a:gd name="T113" fmla="*/ 2147483647 h 396"/>
                <a:gd name="T114" fmla="*/ 2147483647 w 254"/>
                <a:gd name="T115" fmla="*/ 2147483647 h 396"/>
                <a:gd name="T116" fmla="*/ 2147483647 w 254"/>
                <a:gd name="T117" fmla="*/ 2147483647 h 39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w 254"/>
                <a:gd name="T178" fmla="*/ 0 h 396"/>
                <a:gd name="T179" fmla="*/ 254 w 254"/>
                <a:gd name="T180" fmla="*/ 396 h 396"/>
              </a:gdLst>
              <a:ahLst/>
              <a:cxnLst>
                <a:cxn ang="T118">
                  <a:pos x="T0" y="T1"/>
                </a:cxn>
                <a:cxn ang="T119">
                  <a:pos x="T2" y="T3"/>
                </a:cxn>
                <a:cxn ang="T120">
                  <a:pos x="T4" y="T5"/>
                </a:cxn>
                <a:cxn ang="T121">
                  <a:pos x="T6" y="T7"/>
                </a:cxn>
                <a:cxn ang="T122">
                  <a:pos x="T8" y="T9"/>
                </a:cxn>
                <a:cxn ang="T123">
                  <a:pos x="T10" y="T11"/>
                </a:cxn>
                <a:cxn ang="T124">
                  <a:pos x="T12" y="T13"/>
                </a:cxn>
                <a:cxn ang="T125">
                  <a:pos x="T14" y="T15"/>
                </a:cxn>
                <a:cxn ang="T126">
                  <a:pos x="T16" y="T17"/>
                </a:cxn>
                <a:cxn ang="T127">
                  <a:pos x="T18" y="T19"/>
                </a:cxn>
                <a:cxn ang="T128">
                  <a:pos x="T20" y="T21"/>
                </a:cxn>
                <a:cxn ang="T129">
                  <a:pos x="T22" y="T23"/>
                </a:cxn>
                <a:cxn ang="T130">
                  <a:pos x="T24" y="T25"/>
                </a:cxn>
                <a:cxn ang="T131">
                  <a:pos x="T26" y="T27"/>
                </a:cxn>
                <a:cxn ang="T132">
                  <a:pos x="T28" y="T29"/>
                </a:cxn>
                <a:cxn ang="T133">
                  <a:pos x="T30" y="T31"/>
                </a:cxn>
                <a:cxn ang="T134">
                  <a:pos x="T32" y="T33"/>
                </a:cxn>
                <a:cxn ang="T135">
                  <a:pos x="T34" y="T35"/>
                </a:cxn>
                <a:cxn ang="T136">
                  <a:pos x="T36" y="T37"/>
                </a:cxn>
                <a:cxn ang="T137">
                  <a:pos x="T38" y="T39"/>
                </a:cxn>
                <a:cxn ang="T138">
                  <a:pos x="T40" y="T41"/>
                </a:cxn>
                <a:cxn ang="T139">
                  <a:pos x="T42" y="T43"/>
                </a:cxn>
                <a:cxn ang="T140">
                  <a:pos x="T44" y="T45"/>
                </a:cxn>
                <a:cxn ang="T141">
                  <a:pos x="T46" y="T47"/>
                </a:cxn>
                <a:cxn ang="T142">
                  <a:pos x="T48" y="T49"/>
                </a:cxn>
                <a:cxn ang="T143">
                  <a:pos x="T50" y="T51"/>
                </a:cxn>
                <a:cxn ang="T144">
                  <a:pos x="T52" y="T53"/>
                </a:cxn>
                <a:cxn ang="T145">
                  <a:pos x="T54" y="T55"/>
                </a:cxn>
                <a:cxn ang="T146">
                  <a:pos x="T56" y="T57"/>
                </a:cxn>
                <a:cxn ang="T147">
                  <a:pos x="T58" y="T59"/>
                </a:cxn>
                <a:cxn ang="T148">
                  <a:pos x="T60" y="T61"/>
                </a:cxn>
                <a:cxn ang="T149">
                  <a:pos x="T62" y="T63"/>
                </a:cxn>
                <a:cxn ang="T150">
                  <a:pos x="T64" y="T65"/>
                </a:cxn>
                <a:cxn ang="T151">
                  <a:pos x="T66" y="T67"/>
                </a:cxn>
                <a:cxn ang="T152">
                  <a:pos x="T68" y="T69"/>
                </a:cxn>
                <a:cxn ang="T153">
                  <a:pos x="T70" y="T71"/>
                </a:cxn>
                <a:cxn ang="T154">
                  <a:pos x="T72" y="T73"/>
                </a:cxn>
                <a:cxn ang="T155">
                  <a:pos x="T74" y="T75"/>
                </a:cxn>
                <a:cxn ang="T156">
                  <a:pos x="T76" y="T77"/>
                </a:cxn>
                <a:cxn ang="T157">
                  <a:pos x="T78" y="T79"/>
                </a:cxn>
                <a:cxn ang="T158">
                  <a:pos x="T80" y="T81"/>
                </a:cxn>
                <a:cxn ang="T159">
                  <a:pos x="T82" y="T83"/>
                </a:cxn>
                <a:cxn ang="T160">
                  <a:pos x="T84" y="T85"/>
                </a:cxn>
                <a:cxn ang="T161">
                  <a:pos x="T86" y="T87"/>
                </a:cxn>
                <a:cxn ang="T162">
                  <a:pos x="T88" y="T89"/>
                </a:cxn>
                <a:cxn ang="T163">
                  <a:pos x="T90" y="T91"/>
                </a:cxn>
                <a:cxn ang="T164">
                  <a:pos x="T92" y="T93"/>
                </a:cxn>
                <a:cxn ang="T165">
                  <a:pos x="T94" y="T95"/>
                </a:cxn>
                <a:cxn ang="T166">
                  <a:pos x="T96" y="T97"/>
                </a:cxn>
                <a:cxn ang="T167">
                  <a:pos x="T98" y="T99"/>
                </a:cxn>
                <a:cxn ang="T168">
                  <a:pos x="T100" y="T101"/>
                </a:cxn>
                <a:cxn ang="T169">
                  <a:pos x="T102" y="T103"/>
                </a:cxn>
                <a:cxn ang="T170">
                  <a:pos x="T104" y="T105"/>
                </a:cxn>
                <a:cxn ang="T171">
                  <a:pos x="T106" y="T107"/>
                </a:cxn>
                <a:cxn ang="T172">
                  <a:pos x="T108" y="T109"/>
                </a:cxn>
                <a:cxn ang="T173">
                  <a:pos x="T110" y="T111"/>
                </a:cxn>
                <a:cxn ang="T174">
                  <a:pos x="T112" y="T113"/>
                </a:cxn>
                <a:cxn ang="T175">
                  <a:pos x="T114" y="T115"/>
                </a:cxn>
                <a:cxn ang="T176">
                  <a:pos x="T116" y="T117"/>
                </a:cxn>
              </a:cxnLst>
              <a:rect l="T177" t="T178" r="T179" b="T180"/>
              <a:pathLst>
                <a:path w="254" h="396">
                  <a:moveTo>
                    <a:pt x="34" y="216"/>
                  </a:moveTo>
                  <a:lnTo>
                    <a:pt x="34" y="214"/>
                  </a:lnTo>
                  <a:lnTo>
                    <a:pt x="36" y="212"/>
                  </a:lnTo>
                  <a:lnTo>
                    <a:pt x="40" y="210"/>
                  </a:lnTo>
                  <a:lnTo>
                    <a:pt x="40" y="208"/>
                  </a:lnTo>
                  <a:lnTo>
                    <a:pt x="42" y="206"/>
                  </a:lnTo>
                  <a:lnTo>
                    <a:pt x="44" y="202"/>
                  </a:lnTo>
                  <a:lnTo>
                    <a:pt x="42" y="202"/>
                  </a:lnTo>
                  <a:lnTo>
                    <a:pt x="42" y="204"/>
                  </a:lnTo>
                  <a:lnTo>
                    <a:pt x="40" y="204"/>
                  </a:lnTo>
                  <a:lnTo>
                    <a:pt x="38" y="204"/>
                  </a:lnTo>
                  <a:lnTo>
                    <a:pt x="38" y="202"/>
                  </a:lnTo>
                  <a:lnTo>
                    <a:pt x="38" y="200"/>
                  </a:lnTo>
                  <a:lnTo>
                    <a:pt x="40" y="200"/>
                  </a:lnTo>
                  <a:lnTo>
                    <a:pt x="38" y="202"/>
                  </a:lnTo>
                  <a:lnTo>
                    <a:pt x="40" y="202"/>
                  </a:lnTo>
                  <a:lnTo>
                    <a:pt x="40" y="198"/>
                  </a:lnTo>
                  <a:lnTo>
                    <a:pt x="38" y="198"/>
                  </a:lnTo>
                  <a:lnTo>
                    <a:pt x="38" y="200"/>
                  </a:lnTo>
                  <a:lnTo>
                    <a:pt x="38" y="202"/>
                  </a:lnTo>
                  <a:lnTo>
                    <a:pt x="36" y="202"/>
                  </a:lnTo>
                  <a:lnTo>
                    <a:pt x="36" y="200"/>
                  </a:lnTo>
                  <a:lnTo>
                    <a:pt x="36" y="198"/>
                  </a:lnTo>
                  <a:lnTo>
                    <a:pt x="36" y="196"/>
                  </a:lnTo>
                  <a:lnTo>
                    <a:pt x="38" y="194"/>
                  </a:lnTo>
                  <a:lnTo>
                    <a:pt x="38" y="196"/>
                  </a:lnTo>
                  <a:lnTo>
                    <a:pt x="40" y="194"/>
                  </a:lnTo>
                  <a:lnTo>
                    <a:pt x="38" y="194"/>
                  </a:lnTo>
                  <a:lnTo>
                    <a:pt x="36" y="192"/>
                  </a:lnTo>
                  <a:lnTo>
                    <a:pt x="38" y="190"/>
                  </a:lnTo>
                  <a:lnTo>
                    <a:pt x="38" y="188"/>
                  </a:lnTo>
                  <a:lnTo>
                    <a:pt x="38" y="186"/>
                  </a:lnTo>
                  <a:lnTo>
                    <a:pt x="38" y="184"/>
                  </a:lnTo>
                  <a:lnTo>
                    <a:pt x="38" y="182"/>
                  </a:lnTo>
                  <a:lnTo>
                    <a:pt x="38" y="180"/>
                  </a:lnTo>
                  <a:lnTo>
                    <a:pt x="38" y="178"/>
                  </a:lnTo>
                  <a:lnTo>
                    <a:pt x="38" y="174"/>
                  </a:lnTo>
                  <a:lnTo>
                    <a:pt x="38" y="172"/>
                  </a:lnTo>
                  <a:lnTo>
                    <a:pt x="38" y="170"/>
                  </a:lnTo>
                  <a:lnTo>
                    <a:pt x="38" y="168"/>
                  </a:lnTo>
                  <a:lnTo>
                    <a:pt x="38" y="164"/>
                  </a:lnTo>
                  <a:lnTo>
                    <a:pt x="36" y="164"/>
                  </a:lnTo>
                  <a:lnTo>
                    <a:pt x="34" y="164"/>
                  </a:lnTo>
                  <a:lnTo>
                    <a:pt x="34" y="162"/>
                  </a:lnTo>
                  <a:lnTo>
                    <a:pt x="36" y="162"/>
                  </a:lnTo>
                  <a:lnTo>
                    <a:pt x="36" y="160"/>
                  </a:lnTo>
                  <a:lnTo>
                    <a:pt x="38" y="160"/>
                  </a:lnTo>
                  <a:lnTo>
                    <a:pt x="40" y="158"/>
                  </a:lnTo>
                  <a:lnTo>
                    <a:pt x="38" y="154"/>
                  </a:lnTo>
                  <a:lnTo>
                    <a:pt x="38" y="152"/>
                  </a:lnTo>
                  <a:lnTo>
                    <a:pt x="36" y="150"/>
                  </a:lnTo>
                  <a:lnTo>
                    <a:pt x="36" y="148"/>
                  </a:lnTo>
                  <a:lnTo>
                    <a:pt x="36" y="146"/>
                  </a:lnTo>
                  <a:lnTo>
                    <a:pt x="38" y="148"/>
                  </a:lnTo>
                  <a:lnTo>
                    <a:pt x="38" y="146"/>
                  </a:lnTo>
                  <a:lnTo>
                    <a:pt x="38" y="144"/>
                  </a:lnTo>
                  <a:lnTo>
                    <a:pt x="40" y="140"/>
                  </a:lnTo>
                  <a:lnTo>
                    <a:pt x="38" y="136"/>
                  </a:lnTo>
                  <a:lnTo>
                    <a:pt x="36" y="136"/>
                  </a:lnTo>
                  <a:lnTo>
                    <a:pt x="32" y="132"/>
                  </a:lnTo>
                  <a:lnTo>
                    <a:pt x="34" y="130"/>
                  </a:lnTo>
                  <a:lnTo>
                    <a:pt x="34" y="128"/>
                  </a:lnTo>
                  <a:lnTo>
                    <a:pt x="32" y="128"/>
                  </a:lnTo>
                  <a:lnTo>
                    <a:pt x="30" y="124"/>
                  </a:lnTo>
                  <a:lnTo>
                    <a:pt x="28" y="122"/>
                  </a:lnTo>
                  <a:lnTo>
                    <a:pt x="30" y="116"/>
                  </a:lnTo>
                  <a:lnTo>
                    <a:pt x="32" y="116"/>
                  </a:lnTo>
                  <a:lnTo>
                    <a:pt x="32" y="114"/>
                  </a:lnTo>
                  <a:lnTo>
                    <a:pt x="32" y="112"/>
                  </a:lnTo>
                  <a:lnTo>
                    <a:pt x="32" y="110"/>
                  </a:lnTo>
                  <a:lnTo>
                    <a:pt x="34" y="112"/>
                  </a:lnTo>
                  <a:lnTo>
                    <a:pt x="34" y="114"/>
                  </a:lnTo>
                  <a:lnTo>
                    <a:pt x="34" y="116"/>
                  </a:lnTo>
                  <a:lnTo>
                    <a:pt x="36" y="116"/>
                  </a:lnTo>
                  <a:lnTo>
                    <a:pt x="40" y="112"/>
                  </a:lnTo>
                  <a:lnTo>
                    <a:pt x="40" y="110"/>
                  </a:lnTo>
                  <a:lnTo>
                    <a:pt x="42" y="108"/>
                  </a:lnTo>
                  <a:lnTo>
                    <a:pt x="44" y="108"/>
                  </a:lnTo>
                  <a:lnTo>
                    <a:pt x="44" y="106"/>
                  </a:lnTo>
                  <a:lnTo>
                    <a:pt x="44" y="104"/>
                  </a:lnTo>
                  <a:lnTo>
                    <a:pt x="44" y="102"/>
                  </a:lnTo>
                  <a:lnTo>
                    <a:pt x="42" y="102"/>
                  </a:lnTo>
                  <a:lnTo>
                    <a:pt x="42" y="100"/>
                  </a:lnTo>
                  <a:lnTo>
                    <a:pt x="40" y="100"/>
                  </a:lnTo>
                  <a:lnTo>
                    <a:pt x="40" y="98"/>
                  </a:lnTo>
                  <a:lnTo>
                    <a:pt x="40" y="96"/>
                  </a:lnTo>
                  <a:lnTo>
                    <a:pt x="40" y="94"/>
                  </a:lnTo>
                  <a:lnTo>
                    <a:pt x="38" y="94"/>
                  </a:lnTo>
                  <a:lnTo>
                    <a:pt x="38" y="92"/>
                  </a:lnTo>
                  <a:lnTo>
                    <a:pt x="40" y="92"/>
                  </a:lnTo>
                  <a:lnTo>
                    <a:pt x="42" y="90"/>
                  </a:lnTo>
                  <a:lnTo>
                    <a:pt x="42" y="92"/>
                  </a:lnTo>
                  <a:lnTo>
                    <a:pt x="42" y="94"/>
                  </a:lnTo>
                  <a:lnTo>
                    <a:pt x="44" y="94"/>
                  </a:lnTo>
                  <a:lnTo>
                    <a:pt x="46" y="96"/>
                  </a:lnTo>
                  <a:lnTo>
                    <a:pt x="46" y="98"/>
                  </a:lnTo>
                  <a:lnTo>
                    <a:pt x="50" y="100"/>
                  </a:lnTo>
                  <a:lnTo>
                    <a:pt x="50" y="102"/>
                  </a:lnTo>
                  <a:lnTo>
                    <a:pt x="52" y="102"/>
                  </a:lnTo>
                  <a:lnTo>
                    <a:pt x="52" y="104"/>
                  </a:lnTo>
                  <a:lnTo>
                    <a:pt x="52" y="106"/>
                  </a:lnTo>
                  <a:lnTo>
                    <a:pt x="52" y="104"/>
                  </a:lnTo>
                  <a:lnTo>
                    <a:pt x="50" y="104"/>
                  </a:lnTo>
                  <a:lnTo>
                    <a:pt x="50" y="106"/>
                  </a:lnTo>
                  <a:lnTo>
                    <a:pt x="50" y="108"/>
                  </a:lnTo>
                  <a:lnTo>
                    <a:pt x="52" y="108"/>
                  </a:lnTo>
                  <a:lnTo>
                    <a:pt x="54" y="108"/>
                  </a:lnTo>
                  <a:lnTo>
                    <a:pt x="54" y="104"/>
                  </a:lnTo>
                  <a:lnTo>
                    <a:pt x="54" y="102"/>
                  </a:lnTo>
                  <a:lnTo>
                    <a:pt x="54" y="98"/>
                  </a:lnTo>
                  <a:lnTo>
                    <a:pt x="54" y="96"/>
                  </a:lnTo>
                  <a:lnTo>
                    <a:pt x="52" y="94"/>
                  </a:lnTo>
                  <a:lnTo>
                    <a:pt x="52" y="92"/>
                  </a:lnTo>
                  <a:lnTo>
                    <a:pt x="50" y="92"/>
                  </a:lnTo>
                  <a:lnTo>
                    <a:pt x="52" y="90"/>
                  </a:lnTo>
                  <a:lnTo>
                    <a:pt x="54" y="90"/>
                  </a:lnTo>
                  <a:lnTo>
                    <a:pt x="56" y="90"/>
                  </a:lnTo>
                  <a:lnTo>
                    <a:pt x="62" y="84"/>
                  </a:lnTo>
                  <a:lnTo>
                    <a:pt x="62" y="82"/>
                  </a:lnTo>
                  <a:lnTo>
                    <a:pt x="64" y="82"/>
                  </a:lnTo>
                  <a:lnTo>
                    <a:pt x="66" y="76"/>
                  </a:lnTo>
                  <a:lnTo>
                    <a:pt x="68" y="74"/>
                  </a:lnTo>
                  <a:lnTo>
                    <a:pt x="68" y="72"/>
                  </a:lnTo>
                  <a:lnTo>
                    <a:pt x="72" y="70"/>
                  </a:lnTo>
                  <a:lnTo>
                    <a:pt x="74" y="70"/>
                  </a:lnTo>
                  <a:lnTo>
                    <a:pt x="76" y="70"/>
                  </a:lnTo>
                  <a:lnTo>
                    <a:pt x="76" y="72"/>
                  </a:lnTo>
                  <a:lnTo>
                    <a:pt x="78" y="70"/>
                  </a:lnTo>
                  <a:lnTo>
                    <a:pt x="78" y="68"/>
                  </a:lnTo>
                  <a:lnTo>
                    <a:pt x="78" y="66"/>
                  </a:lnTo>
                  <a:lnTo>
                    <a:pt x="78" y="64"/>
                  </a:lnTo>
                  <a:lnTo>
                    <a:pt x="78" y="62"/>
                  </a:lnTo>
                  <a:lnTo>
                    <a:pt x="78" y="60"/>
                  </a:lnTo>
                  <a:lnTo>
                    <a:pt x="80" y="60"/>
                  </a:lnTo>
                  <a:lnTo>
                    <a:pt x="80" y="58"/>
                  </a:lnTo>
                  <a:lnTo>
                    <a:pt x="80" y="56"/>
                  </a:lnTo>
                  <a:lnTo>
                    <a:pt x="80" y="54"/>
                  </a:lnTo>
                  <a:lnTo>
                    <a:pt x="82" y="52"/>
                  </a:lnTo>
                  <a:lnTo>
                    <a:pt x="82" y="48"/>
                  </a:lnTo>
                  <a:lnTo>
                    <a:pt x="82" y="46"/>
                  </a:lnTo>
                  <a:lnTo>
                    <a:pt x="82" y="44"/>
                  </a:lnTo>
                  <a:lnTo>
                    <a:pt x="84" y="42"/>
                  </a:lnTo>
                  <a:lnTo>
                    <a:pt x="86" y="40"/>
                  </a:lnTo>
                  <a:lnTo>
                    <a:pt x="88" y="40"/>
                  </a:lnTo>
                  <a:lnTo>
                    <a:pt x="88" y="42"/>
                  </a:lnTo>
                  <a:lnTo>
                    <a:pt x="88" y="40"/>
                  </a:lnTo>
                  <a:lnTo>
                    <a:pt x="88" y="38"/>
                  </a:lnTo>
                  <a:lnTo>
                    <a:pt x="92" y="36"/>
                  </a:lnTo>
                  <a:lnTo>
                    <a:pt x="94" y="34"/>
                  </a:lnTo>
                  <a:lnTo>
                    <a:pt x="96" y="32"/>
                  </a:lnTo>
                  <a:lnTo>
                    <a:pt x="96" y="30"/>
                  </a:lnTo>
                  <a:lnTo>
                    <a:pt x="98" y="32"/>
                  </a:lnTo>
                  <a:lnTo>
                    <a:pt x="104" y="34"/>
                  </a:lnTo>
                  <a:lnTo>
                    <a:pt x="106" y="34"/>
                  </a:lnTo>
                  <a:lnTo>
                    <a:pt x="108" y="34"/>
                  </a:lnTo>
                  <a:lnTo>
                    <a:pt x="110" y="34"/>
                  </a:lnTo>
                  <a:lnTo>
                    <a:pt x="108" y="34"/>
                  </a:lnTo>
                  <a:lnTo>
                    <a:pt x="106" y="34"/>
                  </a:lnTo>
                  <a:lnTo>
                    <a:pt x="102" y="36"/>
                  </a:lnTo>
                  <a:lnTo>
                    <a:pt x="102" y="38"/>
                  </a:lnTo>
                  <a:lnTo>
                    <a:pt x="102" y="40"/>
                  </a:lnTo>
                  <a:lnTo>
                    <a:pt x="104" y="38"/>
                  </a:lnTo>
                  <a:lnTo>
                    <a:pt x="104" y="40"/>
                  </a:lnTo>
                  <a:lnTo>
                    <a:pt x="106" y="40"/>
                  </a:lnTo>
                  <a:lnTo>
                    <a:pt x="108" y="40"/>
                  </a:lnTo>
                  <a:lnTo>
                    <a:pt x="108" y="38"/>
                  </a:lnTo>
                  <a:lnTo>
                    <a:pt x="108" y="34"/>
                  </a:lnTo>
                  <a:lnTo>
                    <a:pt x="110" y="34"/>
                  </a:lnTo>
                  <a:lnTo>
                    <a:pt x="110" y="32"/>
                  </a:lnTo>
                  <a:lnTo>
                    <a:pt x="110" y="30"/>
                  </a:lnTo>
                  <a:lnTo>
                    <a:pt x="110" y="28"/>
                  </a:lnTo>
                  <a:lnTo>
                    <a:pt x="110" y="26"/>
                  </a:lnTo>
                  <a:lnTo>
                    <a:pt x="114" y="26"/>
                  </a:lnTo>
                  <a:lnTo>
                    <a:pt x="116" y="26"/>
                  </a:lnTo>
                  <a:lnTo>
                    <a:pt x="118" y="28"/>
                  </a:lnTo>
                  <a:lnTo>
                    <a:pt x="120" y="28"/>
                  </a:lnTo>
                  <a:lnTo>
                    <a:pt x="122" y="28"/>
                  </a:lnTo>
                  <a:lnTo>
                    <a:pt x="124" y="28"/>
                  </a:lnTo>
                  <a:lnTo>
                    <a:pt x="126" y="28"/>
                  </a:lnTo>
                  <a:lnTo>
                    <a:pt x="128" y="28"/>
                  </a:lnTo>
                  <a:lnTo>
                    <a:pt x="128" y="26"/>
                  </a:lnTo>
                  <a:lnTo>
                    <a:pt x="130" y="26"/>
                  </a:lnTo>
                  <a:lnTo>
                    <a:pt x="132" y="26"/>
                  </a:lnTo>
                  <a:lnTo>
                    <a:pt x="132" y="24"/>
                  </a:lnTo>
                  <a:lnTo>
                    <a:pt x="134" y="22"/>
                  </a:lnTo>
                  <a:lnTo>
                    <a:pt x="140" y="18"/>
                  </a:lnTo>
                  <a:lnTo>
                    <a:pt x="142" y="16"/>
                  </a:lnTo>
                  <a:lnTo>
                    <a:pt x="146" y="14"/>
                  </a:lnTo>
                  <a:lnTo>
                    <a:pt x="148" y="14"/>
                  </a:lnTo>
                  <a:lnTo>
                    <a:pt x="152" y="12"/>
                  </a:lnTo>
                  <a:lnTo>
                    <a:pt x="154" y="12"/>
                  </a:lnTo>
                  <a:lnTo>
                    <a:pt x="156" y="8"/>
                  </a:lnTo>
                  <a:lnTo>
                    <a:pt x="156" y="6"/>
                  </a:lnTo>
                  <a:lnTo>
                    <a:pt x="154" y="6"/>
                  </a:lnTo>
                  <a:lnTo>
                    <a:pt x="156" y="6"/>
                  </a:lnTo>
                  <a:lnTo>
                    <a:pt x="158" y="4"/>
                  </a:lnTo>
                  <a:lnTo>
                    <a:pt x="158" y="6"/>
                  </a:lnTo>
                  <a:lnTo>
                    <a:pt x="158" y="8"/>
                  </a:lnTo>
                  <a:lnTo>
                    <a:pt x="160" y="6"/>
                  </a:lnTo>
                  <a:lnTo>
                    <a:pt x="160" y="4"/>
                  </a:lnTo>
                  <a:lnTo>
                    <a:pt x="164" y="2"/>
                  </a:lnTo>
                  <a:lnTo>
                    <a:pt x="164" y="0"/>
                  </a:lnTo>
                  <a:lnTo>
                    <a:pt x="162" y="2"/>
                  </a:lnTo>
                  <a:lnTo>
                    <a:pt x="162" y="0"/>
                  </a:lnTo>
                  <a:lnTo>
                    <a:pt x="164" y="0"/>
                  </a:lnTo>
                  <a:lnTo>
                    <a:pt x="166" y="0"/>
                  </a:lnTo>
                  <a:lnTo>
                    <a:pt x="168" y="0"/>
                  </a:lnTo>
                  <a:lnTo>
                    <a:pt x="172" y="2"/>
                  </a:lnTo>
                  <a:lnTo>
                    <a:pt x="174" y="4"/>
                  </a:lnTo>
                  <a:lnTo>
                    <a:pt x="176" y="8"/>
                  </a:lnTo>
                  <a:lnTo>
                    <a:pt x="176" y="10"/>
                  </a:lnTo>
                  <a:lnTo>
                    <a:pt x="174" y="12"/>
                  </a:lnTo>
                  <a:lnTo>
                    <a:pt x="172" y="12"/>
                  </a:lnTo>
                  <a:lnTo>
                    <a:pt x="170" y="12"/>
                  </a:lnTo>
                  <a:lnTo>
                    <a:pt x="168" y="14"/>
                  </a:lnTo>
                  <a:lnTo>
                    <a:pt x="164" y="16"/>
                  </a:lnTo>
                  <a:lnTo>
                    <a:pt x="162" y="16"/>
                  </a:lnTo>
                  <a:lnTo>
                    <a:pt x="160" y="16"/>
                  </a:lnTo>
                  <a:lnTo>
                    <a:pt x="158" y="18"/>
                  </a:lnTo>
                  <a:lnTo>
                    <a:pt x="156" y="22"/>
                  </a:lnTo>
                  <a:lnTo>
                    <a:pt x="152" y="28"/>
                  </a:lnTo>
                  <a:lnTo>
                    <a:pt x="150" y="30"/>
                  </a:lnTo>
                  <a:lnTo>
                    <a:pt x="146" y="30"/>
                  </a:lnTo>
                  <a:lnTo>
                    <a:pt x="144" y="34"/>
                  </a:lnTo>
                  <a:lnTo>
                    <a:pt x="142" y="36"/>
                  </a:lnTo>
                  <a:lnTo>
                    <a:pt x="140" y="40"/>
                  </a:lnTo>
                  <a:lnTo>
                    <a:pt x="138" y="44"/>
                  </a:lnTo>
                  <a:lnTo>
                    <a:pt x="136" y="48"/>
                  </a:lnTo>
                  <a:lnTo>
                    <a:pt x="136" y="50"/>
                  </a:lnTo>
                  <a:lnTo>
                    <a:pt x="136" y="56"/>
                  </a:lnTo>
                  <a:lnTo>
                    <a:pt x="134" y="56"/>
                  </a:lnTo>
                  <a:lnTo>
                    <a:pt x="134" y="58"/>
                  </a:lnTo>
                  <a:lnTo>
                    <a:pt x="134" y="60"/>
                  </a:lnTo>
                  <a:lnTo>
                    <a:pt x="134" y="62"/>
                  </a:lnTo>
                  <a:lnTo>
                    <a:pt x="132" y="66"/>
                  </a:lnTo>
                  <a:lnTo>
                    <a:pt x="130" y="68"/>
                  </a:lnTo>
                  <a:lnTo>
                    <a:pt x="128" y="72"/>
                  </a:lnTo>
                  <a:lnTo>
                    <a:pt x="124" y="76"/>
                  </a:lnTo>
                  <a:lnTo>
                    <a:pt x="124" y="78"/>
                  </a:lnTo>
                  <a:lnTo>
                    <a:pt x="128" y="78"/>
                  </a:lnTo>
                  <a:lnTo>
                    <a:pt x="128" y="76"/>
                  </a:lnTo>
                  <a:lnTo>
                    <a:pt x="130" y="76"/>
                  </a:lnTo>
                  <a:lnTo>
                    <a:pt x="132" y="74"/>
                  </a:lnTo>
                  <a:lnTo>
                    <a:pt x="134" y="76"/>
                  </a:lnTo>
                  <a:lnTo>
                    <a:pt x="134" y="78"/>
                  </a:lnTo>
                  <a:lnTo>
                    <a:pt x="138" y="80"/>
                  </a:lnTo>
                  <a:lnTo>
                    <a:pt x="138" y="84"/>
                  </a:lnTo>
                  <a:lnTo>
                    <a:pt x="140" y="90"/>
                  </a:lnTo>
                  <a:lnTo>
                    <a:pt x="144" y="96"/>
                  </a:lnTo>
                  <a:lnTo>
                    <a:pt x="146" y="98"/>
                  </a:lnTo>
                  <a:lnTo>
                    <a:pt x="146" y="102"/>
                  </a:lnTo>
                  <a:lnTo>
                    <a:pt x="146" y="104"/>
                  </a:lnTo>
                  <a:lnTo>
                    <a:pt x="144" y="104"/>
                  </a:lnTo>
                  <a:lnTo>
                    <a:pt x="142" y="108"/>
                  </a:lnTo>
                  <a:lnTo>
                    <a:pt x="142" y="112"/>
                  </a:lnTo>
                  <a:lnTo>
                    <a:pt x="142" y="116"/>
                  </a:lnTo>
                  <a:lnTo>
                    <a:pt x="142" y="118"/>
                  </a:lnTo>
                  <a:lnTo>
                    <a:pt x="144" y="118"/>
                  </a:lnTo>
                  <a:lnTo>
                    <a:pt x="146" y="118"/>
                  </a:lnTo>
                  <a:lnTo>
                    <a:pt x="148" y="120"/>
                  </a:lnTo>
                  <a:lnTo>
                    <a:pt x="148" y="122"/>
                  </a:lnTo>
                  <a:lnTo>
                    <a:pt x="148" y="124"/>
                  </a:lnTo>
                  <a:lnTo>
                    <a:pt x="150" y="124"/>
                  </a:lnTo>
                  <a:lnTo>
                    <a:pt x="150" y="126"/>
                  </a:lnTo>
                  <a:lnTo>
                    <a:pt x="152" y="128"/>
                  </a:lnTo>
                  <a:lnTo>
                    <a:pt x="154" y="128"/>
                  </a:lnTo>
                  <a:lnTo>
                    <a:pt x="156" y="128"/>
                  </a:lnTo>
                  <a:lnTo>
                    <a:pt x="158" y="128"/>
                  </a:lnTo>
                  <a:lnTo>
                    <a:pt x="160" y="128"/>
                  </a:lnTo>
                  <a:lnTo>
                    <a:pt x="162" y="128"/>
                  </a:lnTo>
                  <a:lnTo>
                    <a:pt x="164" y="128"/>
                  </a:lnTo>
                  <a:lnTo>
                    <a:pt x="166" y="128"/>
                  </a:lnTo>
                  <a:lnTo>
                    <a:pt x="168" y="130"/>
                  </a:lnTo>
                  <a:lnTo>
                    <a:pt x="170" y="128"/>
                  </a:lnTo>
                  <a:lnTo>
                    <a:pt x="172" y="128"/>
                  </a:lnTo>
                  <a:lnTo>
                    <a:pt x="174" y="128"/>
                  </a:lnTo>
                  <a:lnTo>
                    <a:pt x="174" y="126"/>
                  </a:lnTo>
                  <a:lnTo>
                    <a:pt x="176" y="126"/>
                  </a:lnTo>
                  <a:lnTo>
                    <a:pt x="178" y="126"/>
                  </a:lnTo>
                  <a:lnTo>
                    <a:pt x="182" y="128"/>
                  </a:lnTo>
                  <a:lnTo>
                    <a:pt x="184" y="128"/>
                  </a:lnTo>
                  <a:lnTo>
                    <a:pt x="186" y="130"/>
                  </a:lnTo>
                  <a:lnTo>
                    <a:pt x="188" y="130"/>
                  </a:lnTo>
                  <a:lnTo>
                    <a:pt x="190" y="128"/>
                  </a:lnTo>
                  <a:lnTo>
                    <a:pt x="190" y="130"/>
                  </a:lnTo>
                  <a:lnTo>
                    <a:pt x="198" y="142"/>
                  </a:lnTo>
                  <a:lnTo>
                    <a:pt x="204" y="150"/>
                  </a:lnTo>
                  <a:lnTo>
                    <a:pt x="206" y="150"/>
                  </a:lnTo>
                  <a:lnTo>
                    <a:pt x="206" y="152"/>
                  </a:lnTo>
                  <a:lnTo>
                    <a:pt x="208" y="150"/>
                  </a:lnTo>
                  <a:lnTo>
                    <a:pt x="210" y="148"/>
                  </a:lnTo>
                  <a:lnTo>
                    <a:pt x="212" y="148"/>
                  </a:lnTo>
                  <a:lnTo>
                    <a:pt x="216" y="148"/>
                  </a:lnTo>
                  <a:lnTo>
                    <a:pt x="218" y="148"/>
                  </a:lnTo>
                  <a:lnTo>
                    <a:pt x="218" y="150"/>
                  </a:lnTo>
                  <a:lnTo>
                    <a:pt x="220" y="150"/>
                  </a:lnTo>
                  <a:lnTo>
                    <a:pt x="222" y="150"/>
                  </a:lnTo>
                  <a:lnTo>
                    <a:pt x="224" y="148"/>
                  </a:lnTo>
                  <a:lnTo>
                    <a:pt x="226" y="148"/>
                  </a:lnTo>
                  <a:lnTo>
                    <a:pt x="228" y="150"/>
                  </a:lnTo>
                  <a:lnTo>
                    <a:pt x="228" y="148"/>
                  </a:lnTo>
                  <a:lnTo>
                    <a:pt x="230" y="148"/>
                  </a:lnTo>
                  <a:lnTo>
                    <a:pt x="232" y="148"/>
                  </a:lnTo>
                  <a:lnTo>
                    <a:pt x="234" y="148"/>
                  </a:lnTo>
                  <a:lnTo>
                    <a:pt x="236" y="148"/>
                  </a:lnTo>
                  <a:lnTo>
                    <a:pt x="238" y="146"/>
                  </a:lnTo>
                  <a:lnTo>
                    <a:pt x="240" y="146"/>
                  </a:lnTo>
                  <a:lnTo>
                    <a:pt x="242" y="146"/>
                  </a:lnTo>
                  <a:lnTo>
                    <a:pt x="244" y="146"/>
                  </a:lnTo>
                  <a:lnTo>
                    <a:pt x="244" y="148"/>
                  </a:lnTo>
                  <a:lnTo>
                    <a:pt x="246" y="148"/>
                  </a:lnTo>
                  <a:lnTo>
                    <a:pt x="246" y="150"/>
                  </a:lnTo>
                  <a:lnTo>
                    <a:pt x="244" y="150"/>
                  </a:lnTo>
                  <a:lnTo>
                    <a:pt x="246" y="150"/>
                  </a:lnTo>
                  <a:lnTo>
                    <a:pt x="246" y="152"/>
                  </a:lnTo>
                  <a:lnTo>
                    <a:pt x="246" y="154"/>
                  </a:lnTo>
                  <a:lnTo>
                    <a:pt x="244" y="156"/>
                  </a:lnTo>
                  <a:lnTo>
                    <a:pt x="242" y="158"/>
                  </a:lnTo>
                  <a:lnTo>
                    <a:pt x="242" y="160"/>
                  </a:lnTo>
                  <a:lnTo>
                    <a:pt x="242" y="162"/>
                  </a:lnTo>
                  <a:lnTo>
                    <a:pt x="242" y="164"/>
                  </a:lnTo>
                  <a:lnTo>
                    <a:pt x="240" y="164"/>
                  </a:lnTo>
                  <a:lnTo>
                    <a:pt x="238" y="166"/>
                  </a:lnTo>
                  <a:lnTo>
                    <a:pt x="236" y="168"/>
                  </a:lnTo>
                  <a:lnTo>
                    <a:pt x="236" y="172"/>
                  </a:lnTo>
                  <a:lnTo>
                    <a:pt x="238" y="174"/>
                  </a:lnTo>
                  <a:lnTo>
                    <a:pt x="238" y="176"/>
                  </a:lnTo>
                  <a:lnTo>
                    <a:pt x="238" y="180"/>
                  </a:lnTo>
                  <a:lnTo>
                    <a:pt x="236" y="180"/>
                  </a:lnTo>
                  <a:lnTo>
                    <a:pt x="236" y="182"/>
                  </a:lnTo>
                  <a:lnTo>
                    <a:pt x="236" y="186"/>
                  </a:lnTo>
                  <a:lnTo>
                    <a:pt x="238" y="192"/>
                  </a:lnTo>
                  <a:lnTo>
                    <a:pt x="236" y="192"/>
                  </a:lnTo>
                  <a:lnTo>
                    <a:pt x="236" y="194"/>
                  </a:lnTo>
                  <a:lnTo>
                    <a:pt x="238" y="196"/>
                  </a:lnTo>
                  <a:lnTo>
                    <a:pt x="238" y="198"/>
                  </a:lnTo>
                  <a:lnTo>
                    <a:pt x="238" y="200"/>
                  </a:lnTo>
                  <a:lnTo>
                    <a:pt x="240" y="202"/>
                  </a:lnTo>
                  <a:lnTo>
                    <a:pt x="240" y="206"/>
                  </a:lnTo>
                  <a:lnTo>
                    <a:pt x="242" y="206"/>
                  </a:lnTo>
                  <a:lnTo>
                    <a:pt x="244" y="206"/>
                  </a:lnTo>
                  <a:lnTo>
                    <a:pt x="244" y="208"/>
                  </a:lnTo>
                  <a:lnTo>
                    <a:pt x="246" y="210"/>
                  </a:lnTo>
                  <a:lnTo>
                    <a:pt x="246" y="212"/>
                  </a:lnTo>
                  <a:lnTo>
                    <a:pt x="248" y="212"/>
                  </a:lnTo>
                  <a:lnTo>
                    <a:pt x="248" y="214"/>
                  </a:lnTo>
                  <a:lnTo>
                    <a:pt x="246" y="216"/>
                  </a:lnTo>
                  <a:lnTo>
                    <a:pt x="244" y="216"/>
                  </a:lnTo>
                  <a:lnTo>
                    <a:pt x="242" y="218"/>
                  </a:lnTo>
                  <a:lnTo>
                    <a:pt x="240" y="222"/>
                  </a:lnTo>
                  <a:lnTo>
                    <a:pt x="236" y="226"/>
                  </a:lnTo>
                  <a:lnTo>
                    <a:pt x="236" y="228"/>
                  </a:lnTo>
                  <a:lnTo>
                    <a:pt x="240" y="228"/>
                  </a:lnTo>
                  <a:lnTo>
                    <a:pt x="242" y="230"/>
                  </a:lnTo>
                  <a:lnTo>
                    <a:pt x="242" y="232"/>
                  </a:lnTo>
                  <a:lnTo>
                    <a:pt x="246" y="236"/>
                  </a:lnTo>
                  <a:lnTo>
                    <a:pt x="248" y="236"/>
                  </a:lnTo>
                  <a:lnTo>
                    <a:pt x="248" y="238"/>
                  </a:lnTo>
                  <a:lnTo>
                    <a:pt x="250" y="238"/>
                  </a:lnTo>
                  <a:lnTo>
                    <a:pt x="250" y="240"/>
                  </a:lnTo>
                  <a:lnTo>
                    <a:pt x="248" y="240"/>
                  </a:lnTo>
                  <a:lnTo>
                    <a:pt x="248" y="242"/>
                  </a:lnTo>
                  <a:lnTo>
                    <a:pt x="250" y="244"/>
                  </a:lnTo>
                  <a:lnTo>
                    <a:pt x="250" y="248"/>
                  </a:lnTo>
                  <a:lnTo>
                    <a:pt x="254" y="254"/>
                  </a:lnTo>
                  <a:lnTo>
                    <a:pt x="254" y="260"/>
                  </a:lnTo>
                  <a:lnTo>
                    <a:pt x="254" y="264"/>
                  </a:lnTo>
                  <a:lnTo>
                    <a:pt x="252" y="266"/>
                  </a:lnTo>
                  <a:lnTo>
                    <a:pt x="252" y="264"/>
                  </a:lnTo>
                  <a:lnTo>
                    <a:pt x="252" y="262"/>
                  </a:lnTo>
                  <a:lnTo>
                    <a:pt x="252" y="260"/>
                  </a:lnTo>
                  <a:lnTo>
                    <a:pt x="252" y="258"/>
                  </a:lnTo>
                  <a:lnTo>
                    <a:pt x="252" y="256"/>
                  </a:lnTo>
                  <a:lnTo>
                    <a:pt x="252" y="254"/>
                  </a:lnTo>
                  <a:lnTo>
                    <a:pt x="250" y="254"/>
                  </a:lnTo>
                  <a:lnTo>
                    <a:pt x="250" y="252"/>
                  </a:lnTo>
                  <a:lnTo>
                    <a:pt x="248" y="250"/>
                  </a:lnTo>
                  <a:lnTo>
                    <a:pt x="248" y="248"/>
                  </a:lnTo>
                  <a:lnTo>
                    <a:pt x="246" y="246"/>
                  </a:lnTo>
                  <a:lnTo>
                    <a:pt x="246" y="244"/>
                  </a:lnTo>
                  <a:lnTo>
                    <a:pt x="244" y="244"/>
                  </a:lnTo>
                  <a:lnTo>
                    <a:pt x="242" y="244"/>
                  </a:lnTo>
                  <a:lnTo>
                    <a:pt x="242" y="246"/>
                  </a:lnTo>
                  <a:lnTo>
                    <a:pt x="240" y="246"/>
                  </a:lnTo>
                  <a:lnTo>
                    <a:pt x="238" y="248"/>
                  </a:lnTo>
                  <a:lnTo>
                    <a:pt x="238" y="250"/>
                  </a:lnTo>
                  <a:lnTo>
                    <a:pt x="236" y="252"/>
                  </a:lnTo>
                  <a:lnTo>
                    <a:pt x="236" y="254"/>
                  </a:lnTo>
                  <a:lnTo>
                    <a:pt x="234" y="254"/>
                  </a:lnTo>
                  <a:lnTo>
                    <a:pt x="232" y="254"/>
                  </a:lnTo>
                  <a:lnTo>
                    <a:pt x="230" y="254"/>
                  </a:lnTo>
                  <a:lnTo>
                    <a:pt x="230" y="252"/>
                  </a:lnTo>
                  <a:lnTo>
                    <a:pt x="230" y="250"/>
                  </a:lnTo>
                  <a:lnTo>
                    <a:pt x="228" y="248"/>
                  </a:lnTo>
                  <a:lnTo>
                    <a:pt x="226" y="250"/>
                  </a:lnTo>
                  <a:lnTo>
                    <a:pt x="226" y="252"/>
                  </a:lnTo>
                  <a:lnTo>
                    <a:pt x="226" y="254"/>
                  </a:lnTo>
                  <a:lnTo>
                    <a:pt x="228" y="254"/>
                  </a:lnTo>
                  <a:lnTo>
                    <a:pt x="214" y="254"/>
                  </a:lnTo>
                  <a:lnTo>
                    <a:pt x="208" y="254"/>
                  </a:lnTo>
                  <a:lnTo>
                    <a:pt x="206" y="254"/>
                  </a:lnTo>
                  <a:lnTo>
                    <a:pt x="204" y="254"/>
                  </a:lnTo>
                  <a:lnTo>
                    <a:pt x="202" y="254"/>
                  </a:lnTo>
                  <a:lnTo>
                    <a:pt x="200" y="254"/>
                  </a:lnTo>
                  <a:lnTo>
                    <a:pt x="196" y="254"/>
                  </a:lnTo>
                  <a:lnTo>
                    <a:pt x="194" y="254"/>
                  </a:lnTo>
                  <a:lnTo>
                    <a:pt x="194" y="268"/>
                  </a:lnTo>
                  <a:lnTo>
                    <a:pt x="196" y="268"/>
                  </a:lnTo>
                  <a:lnTo>
                    <a:pt x="198" y="268"/>
                  </a:lnTo>
                  <a:lnTo>
                    <a:pt x="202" y="270"/>
                  </a:lnTo>
                  <a:lnTo>
                    <a:pt x="204" y="270"/>
                  </a:lnTo>
                  <a:lnTo>
                    <a:pt x="204" y="268"/>
                  </a:lnTo>
                  <a:lnTo>
                    <a:pt x="206" y="270"/>
                  </a:lnTo>
                  <a:lnTo>
                    <a:pt x="206" y="274"/>
                  </a:lnTo>
                  <a:lnTo>
                    <a:pt x="206" y="276"/>
                  </a:lnTo>
                  <a:lnTo>
                    <a:pt x="206" y="278"/>
                  </a:lnTo>
                  <a:lnTo>
                    <a:pt x="206" y="280"/>
                  </a:lnTo>
                  <a:lnTo>
                    <a:pt x="204" y="278"/>
                  </a:lnTo>
                  <a:lnTo>
                    <a:pt x="202" y="276"/>
                  </a:lnTo>
                  <a:lnTo>
                    <a:pt x="200" y="276"/>
                  </a:lnTo>
                  <a:lnTo>
                    <a:pt x="196" y="278"/>
                  </a:lnTo>
                  <a:lnTo>
                    <a:pt x="194" y="280"/>
                  </a:lnTo>
                  <a:lnTo>
                    <a:pt x="192" y="280"/>
                  </a:lnTo>
                  <a:lnTo>
                    <a:pt x="190" y="280"/>
                  </a:lnTo>
                  <a:lnTo>
                    <a:pt x="188" y="280"/>
                  </a:lnTo>
                  <a:lnTo>
                    <a:pt x="188" y="282"/>
                  </a:lnTo>
                  <a:lnTo>
                    <a:pt x="188" y="286"/>
                  </a:lnTo>
                  <a:lnTo>
                    <a:pt x="188" y="288"/>
                  </a:lnTo>
                  <a:lnTo>
                    <a:pt x="188" y="292"/>
                  </a:lnTo>
                  <a:lnTo>
                    <a:pt x="188" y="294"/>
                  </a:lnTo>
                  <a:lnTo>
                    <a:pt x="188" y="298"/>
                  </a:lnTo>
                  <a:lnTo>
                    <a:pt x="190" y="300"/>
                  </a:lnTo>
                  <a:lnTo>
                    <a:pt x="190" y="302"/>
                  </a:lnTo>
                  <a:lnTo>
                    <a:pt x="192" y="302"/>
                  </a:lnTo>
                  <a:lnTo>
                    <a:pt x="196" y="304"/>
                  </a:lnTo>
                  <a:lnTo>
                    <a:pt x="198" y="306"/>
                  </a:lnTo>
                  <a:lnTo>
                    <a:pt x="198" y="308"/>
                  </a:lnTo>
                  <a:lnTo>
                    <a:pt x="198" y="310"/>
                  </a:lnTo>
                  <a:lnTo>
                    <a:pt x="198" y="312"/>
                  </a:lnTo>
                  <a:lnTo>
                    <a:pt x="200" y="316"/>
                  </a:lnTo>
                  <a:lnTo>
                    <a:pt x="202" y="316"/>
                  </a:lnTo>
                  <a:lnTo>
                    <a:pt x="202" y="318"/>
                  </a:lnTo>
                  <a:lnTo>
                    <a:pt x="202" y="320"/>
                  </a:lnTo>
                  <a:lnTo>
                    <a:pt x="202" y="324"/>
                  </a:lnTo>
                  <a:lnTo>
                    <a:pt x="204" y="326"/>
                  </a:lnTo>
                  <a:lnTo>
                    <a:pt x="202" y="328"/>
                  </a:lnTo>
                  <a:lnTo>
                    <a:pt x="202" y="330"/>
                  </a:lnTo>
                  <a:lnTo>
                    <a:pt x="200" y="340"/>
                  </a:lnTo>
                  <a:lnTo>
                    <a:pt x="198" y="350"/>
                  </a:lnTo>
                  <a:lnTo>
                    <a:pt x="198" y="352"/>
                  </a:lnTo>
                  <a:lnTo>
                    <a:pt x="198" y="354"/>
                  </a:lnTo>
                  <a:lnTo>
                    <a:pt x="194" y="376"/>
                  </a:lnTo>
                  <a:lnTo>
                    <a:pt x="194" y="388"/>
                  </a:lnTo>
                  <a:lnTo>
                    <a:pt x="192" y="394"/>
                  </a:lnTo>
                  <a:lnTo>
                    <a:pt x="192" y="396"/>
                  </a:lnTo>
                  <a:lnTo>
                    <a:pt x="192" y="394"/>
                  </a:lnTo>
                  <a:lnTo>
                    <a:pt x="190" y="394"/>
                  </a:lnTo>
                  <a:lnTo>
                    <a:pt x="188" y="392"/>
                  </a:lnTo>
                  <a:lnTo>
                    <a:pt x="188" y="390"/>
                  </a:lnTo>
                  <a:lnTo>
                    <a:pt x="188" y="388"/>
                  </a:lnTo>
                  <a:lnTo>
                    <a:pt x="186" y="388"/>
                  </a:lnTo>
                  <a:lnTo>
                    <a:pt x="186" y="386"/>
                  </a:lnTo>
                  <a:lnTo>
                    <a:pt x="184" y="384"/>
                  </a:lnTo>
                  <a:lnTo>
                    <a:pt x="182" y="384"/>
                  </a:lnTo>
                  <a:lnTo>
                    <a:pt x="182" y="386"/>
                  </a:lnTo>
                  <a:lnTo>
                    <a:pt x="180" y="386"/>
                  </a:lnTo>
                  <a:lnTo>
                    <a:pt x="178" y="386"/>
                  </a:lnTo>
                  <a:lnTo>
                    <a:pt x="174" y="384"/>
                  </a:lnTo>
                  <a:lnTo>
                    <a:pt x="176" y="382"/>
                  </a:lnTo>
                  <a:lnTo>
                    <a:pt x="176" y="380"/>
                  </a:lnTo>
                  <a:lnTo>
                    <a:pt x="178" y="378"/>
                  </a:lnTo>
                  <a:lnTo>
                    <a:pt x="180" y="374"/>
                  </a:lnTo>
                  <a:lnTo>
                    <a:pt x="182" y="372"/>
                  </a:lnTo>
                  <a:lnTo>
                    <a:pt x="188" y="358"/>
                  </a:lnTo>
                  <a:lnTo>
                    <a:pt x="186" y="356"/>
                  </a:lnTo>
                  <a:lnTo>
                    <a:pt x="186" y="354"/>
                  </a:lnTo>
                  <a:lnTo>
                    <a:pt x="184" y="352"/>
                  </a:lnTo>
                  <a:lnTo>
                    <a:pt x="182" y="352"/>
                  </a:lnTo>
                  <a:lnTo>
                    <a:pt x="178" y="352"/>
                  </a:lnTo>
                  <a:lnTo>
                    <a:pt x="176" y="350"/>
                  </a:lnTo>
                  <a:lnTo>
                    <a:pt x="172" y="348"/>
                  </a:lnTo>
                  <a:lnTo>
                    <a:pt x="170" y="348"/>
                  </a:lnTo>
                  <a:lnTo>
                    <a:pt x="168" y="350"/>
                  </a:lnTo>
                  <a:lnTo>
                    <a:pt x="166" y="350"/>
                  </a:lnTo>
                  <a:lnTo>
                    <a:pt x="164" y="350"/>
                  </a:lnTo>
                  <a:lnTo>
                    <a:pt x="160" y="350"/>
                  </a:lnTo>
                  <a:lnTo>
                    <a:pt x="158" y="348"/>
                  </a:lnTo>
                  <a:lnTo>
                    <a:pt x="156" y="348"/>
                  </a:lnTo>
                  <a:lnTo>
                    <a:pt x="156" y="346"/>
                  </a:lnTo>
                  <a:lnTo>
                    <a:pt x="154" y="346"/>
                  </a:lnTo>
                  <a:lnTo>
                    <a:pt x="152" y="348"/>
                  </a:lnTo>
                  <a:lnTo>
                    <a:pt x="152" y="350"/>
                  </a:lnTo>
                  <a:lnTo>
                    <a:pt x="150" y="350"/>
                  </a:lnTo>
                  <a:lnTo>
                    <a:pt x="148" y="350"/>
                  </a:lnTo>
                  <a:lnTo>
                    <a:pt x="146" y="350"/>
                  </a:lnTo>
                  <a:lnTo>
                    <a:pt x="144" y="352"/>
                  </a:lnTo>
                  <a:lnTo>
                    <a:pt x="142" y="352"/>
                  </a:lnTo>
                  <a:lnTo>
                    <a:pt x="138" y="352"/>
                  </a:lnTo>
                  <a:lnTo>
                    <a:pt x="136" y="350"/>
                  </a:lnTo>
                  <a:lnTo>
                    <a:pt x="134" y="352"/>
                  </a:lnTo>
                  <a:lnTo>
                    <a:pt x="130" y="352"/>
                  </a:lnTo>
                  <a:lnTo>
                    <a:pt x="128" y="352"/>
                  </a:lnTo>
                  <a:lnTo>
                    <a:pt x="128" y="350"/>
                  </a:lnTo>
                  <a:lnTo>
                    <a:pt x="126" y="350"/>
                  </a:lnTo>
                  <a:lnTo>
                    <a:pt x="124" y="350"/>
                  </a:lnTo>
                  <a:lnTo>
                    <a:pt x="124" y="348"/>
                  </a:lnTo>
                  <a:lnTo>
                    <a:pt x="126" y="346"/>
                  </a:lnTo>
                  <a:lnTo>
                    <a:pt x="124" y="340"/>
                  </a:lnTo>
                  <a:lnTo>
                    <a:pt x="124" y="338"/>
                  </a:lnTo>
                  <a:lnTo>
                    <a:pt x="122" y="338"/>
                  </a:lnTo>
                  <a:lnTo>
                    <a:pt x="120" y="340"/>
                  </a:lnTo>
                  <a:lnTo>
                    <a:pt x="118" y="338"/>
                  </a:lnTo>
                  <a:lnTo>
                    <a:pt x="116" y="336"/>
                  </a:lnTo>
                  <a:lnTo>
                    <a:pt x="116" y="334"/>
                  </a:lnTo>
                  <a:lnTo>
                    <a:pt x="116" y="332"/>
                  </a:lnTo>
                  <a:lnTo>
                    <a:pt x="116" y="330"/>
                  </a:lnTo>
                  <a:lnTo>
                    <a:pt x="114" y="330"/>
                  </a:lnTo>
                  <a:lnTo>
                    <a:pt x="114" y="328"/>
                  </a:lnTo>
                  <a:lnTo>
                    <a:pt x="114" y="326"/>
                  </a:lnTo>
                  <a:lnTo>
                    <a:pt x="112" y="324"/>
                  </a:lnTo>
                  <a:lnTo>
                    <a:pt x="110" y="324"/>
                  </a:lnTo>
                  <a:lnTo>
                    <a:pt x="110" y="322"/>
                  </a:lnTo>
                  <a:lnTo>
                    <a:pt x="104" y="320"/>
                  </a:lnTo>
                  <a:lnTo>
                    <a:pt x="102" y="318"/>
                  </a:lnTo>
                  <a:lnTo>
                    <a:pt x="100" y="318"/>
                  </a:lnTo>
                  <a:lnTo>
                    <a:pt x="100" y="316"/>
                  </a:lnTo>
                  <a:lnTo>
                    <a:pt x="102" y="314"/>
                  </a:lnTo>
                  <a:lnTo>
                    <a:pt x="100" y="312"/>
                  </a:lnTo>
                  <a:lnTo>
                    <a:pt x="100" y="310"/>
                  </a:lnTo>
                  <a:lnTo>
                    <a:pt x="98" y="308"/>
                  </a:lnTo>
                  <a:lnTo>
                    <a:pt x="98" y="306"/>
                  </a:lnTo>
                  <a:lnTo>
                    <a:pt x="94" y="304"/>
                  </a:lnTo>
                  <a:lnTo>
                    <a:pt x="94" y="302"/>
                  </a:lnTo>
                  <a:lnTo>
                    <a:pt x="92" y="302"/>
                  </a:lnTo>
                  <a:lnTo>
                    <a:pt x="92" y="304"/>
                  </a:lnTo>
                  <a:lnTo>
                    <a:pt x="92" y="302"/>
                  </a:lnTo>
                  <a:lnTo>
                    <a:pt x="90" y="302"/>
                  </a:lnTo>
                  <a:lnTo>
                    <a:pt x="90" y="300"/>
                  </a:lnTo>
                  <a:lnTo>
                    <a:pt x="88" y="300"/>
                  </a:lnTo>
                  <a:lnTo>
                    <a:pt x="86" y="300"/>
                  </a:lnTo>
                  <a:lnTo>
                    <a:pt x="84" y="298"/>
                  </a:lnTo>
                  <a:lnTo>
                    <a:pt x="82" y="296"/>
                  </a:lnTo>
                  <a:lnTo>
                    <a:pt x="80" y="296"/>
                  </a:lnTo>
                  <a:lnTo>
                    <a:pt x="80" y="298"/>
                  </a:lnTo>
                  <a:lnTo>
                    <a:pt x="78" y="298"/>
                  </a:lnTo>
                  <a:lnTo>
                    <a:pt x="78" y="296"/>
                  </a:lnTo>
                  <a:lnTo>
                    <a:pt x="76" y="296"/>
                  </a:lnTo>
                  <a:lnTo>
                    <a:pt x="74" y="296"/>
                  </a:lnTo>
                  <a:lnTo>
                    <a:pt x="72" y="294"/>
                  </a:lnTo>
                  <a:lnTo>
                    <a:pt x="70" y="294"/>
                  </a:lnTo>
                  <a:lnTo>
                    <a:pt x="68" y="294"/>
                  </a:lnTo>
                  <a:lnTo>
                    <a:pt x="64" y="290"/>
                  </a:lnTo>
                  <a:lnTo>
                    <a:pt x="64" y="288"/>
                  </a:lnTo>
                  <a:lnTo>
                    <a:pt x="62" y="288"/>
                  </a:lnTo>
                  <a:lnTo>
                    <a:pt x="62" y="286"/>
                  </a:lnTo>
                  <a:lnTo>
                    <a:pt x="60" y="286"/>
                  </a:lnTo>
                  <a:lnTo>
                    <a:pt x="56" y="286"/>
                  </a:lnTo>
                  <a:lnTo>
                    <a:pt x="56" y="288"/>
                  </a:lnTo>
                  <a:lnTo>
                    <a:pt x="54" y="290"/>
                  </a:lnTo>
                  <a:lnTo>
                    <a:pt x="52" y="290"/>
                  </a:lnTo>
                  <a:lnTo>
                    <a:pt x="52" y="288"/>
                  </a:lnTo>
                  <a:lnTo>
                    <a:pt x="50" y="288"/>
                  </a:lnTo>
                  <a:lnTo>
                    <a:pt x="48" y="288"/>
                  </a:lnTo>
                  <a:lnTo>
                    <a:pt x="48" y="290"/>
                  </a:lnTo>
                  <a:lnTo>
                    <a:pt x="46" y="290"/>
                  </a:lnTo>
                  <a:lnTo>
                    <a:pt x="42" y="288"/>
                  </a:lnTo>
                  <a:lnTo>
                    <a:pt x="42" y="286"/>
                  </a:lnTo>
                  <a:lnTo>
                    <a:pt x="40" y="286"/>
                  </a:lnTo>
                  <a:lnTo>
                    <a:pt x="38" y="286"/>
                  </a:lnTo>
                  <a:lnTo>
                    <a:pt x="36" y="286"/>
                  </a:lnTo>
                  <a:lnTo>
                    <a:pt x="34" y="286"/>
                  </a:lnTo>
                  <a:lnTo>
                    <a:pt x="34" y="284"/>
                  </a:lnTo>
                  <a:lnTo>
                    <a:pt x="34" y="282"/>
                  </a:lnTo>
                  <a:lnTo>
                    <a:pt x="34" y="280"/>
                  </a:lnTo>
                  <a:lnTo>
                    <a:pt x="34" y="278"/>
                  </a:lnTo>
                  <a:lnTo>
                    <a:pt x="32" y="278"/>
                  </a:lnTo>
                  <a:lnTo>
                    <a:pt x="30" y="278"/>
                  </a:lnTo>
                  <a:lnTo>
                    <a:pt x="28" y="276"/>
                  </a:lnTo>
                  <a:lnTo>
                    <a:pt x="28" y="274"/>
                  </a:lnTo>
                  <a:lnTo>
                    <a:pt x="26" y="274"/>
                  </a:lnTo>
                  <a:lnTo>
                    <a:pt x="26" y="276"/>
                  </a:lnTo>
                  <a:lnTo>
                    <a:pt x="24" y="276"/>
                  </a:lnTo>
                  <a:lnTo>
                    <a:pt x="24" y="274"/>
                  </a:lnTo>
                  <a:lnTo>
                    <a:pt x="22" y="274"/>
                  </a:lnTo>
                  <a:lnTo>
                    <a:pt x="22" y="272"/>
                  </a:lnTo>
                  <a:lnTo>
                    <a:pt x="20" y="272"/>
                  </a:lnTo>
                  <a:lnTo>
                    <a:pt x="18" y="272"/>
                  </a:lnTo>
                  <a:lnTo>
                    <a:pt x="16" y="270"/>
                  </a:lnTo>
                  <a:lnTo>
                    <a:pt x="14" y="270"/>
                  </a:lnTo>
                  <a:lnTo>
                    <a:pt x="14" y="268"/>
                  </a:lnTo>
                  <a:lnTo>
                    <a:pt x="14" y="266"/>
                  </a:lnTo>
                  <a:lnTo>
                    <a:pt x="12" y="266"/>
                  </a:lnTo>
                  <a:lnTo>
                    <a:pt x="10" y="264"/>
                  </a:lnTo>
                  <a:lnTo>
                    <a:pt x="8" y="264"/>
                  </a:lnTo>
                  <a:lnTo>
                    <a:pt x="6" y="260"/>
                  </a:lnTo>
                  <a:lnTo>
                    <a:pt x="4" y="258"/>
                  </a:lnTo>
                  <a:lnTo>
                    <a:pt x="4" y="256"/>
                  </a:lnTo>
                  <a:lnTo>
                    <a:pt x="2" y="256"/>
                  </a:lnTo>
                  <a:lnTo>
                    <a:pt x="0" y="256"/>
                  </a:lnTo>
                  <a:lnTo>
                    <a:pt x="0" y="254"/>
                  </a:lnTo>
                  <a:lnTo>
                    <a:pt x="2" y="254"/>
                  </a:lnTo>
                  <a:lnTo>
                    <a:pt x="4" y="252"/>
                  </a:lnTo>
                  <a:lnTo>
                    <a:pt x="6" y="252"/>
                  </a:lnTo>
                  <a:lnTo>
                    <a:pt x="8" y="252"/>
                  </a:lnTo>
                  <a:lnTo>
                    <a:pt x="10" y="254"/>
                  </a:lnTo>
                  <a:lnTo>
                    <a:pt x="12" y="250"/>
                  </a:lnTo>
                  <a:lnTo>
                    <a:pt x="10" y="248"/>
                  </a:lnTo>
                  <a:lnTo>
                    <a:pt x="10" y="246"/>
                  </a:lnTo>
                  <a:lnTo>
                    <a:pt x="10" y="244"/>
                  </a:lnTo>
                  <a:lnTo>
                    <a:pt x="8" y="244"/>
                  </a:lnTo>
                  <a:lnTo>
                    <a:pt x="8" y="242"/>
                  </a:lnTo>
                  <a:lnTo>
                    <a:pt x="10" y="240"/>
                  </a:lnTo>
                  <a:lnTo>
                    <a:pt x="12" y="238"/>
                  </a:lnTo>
                  <a:lnTo>
                    <a:pt x="14" y="236"/>
                  </a:lnTo>
                  <a:lnTo>
                    <a:pt x="16" y="234"/>
                  </a:lnTo>
                  <a:lnTo>
                    <a:pt x="18" y="236"/>
                  </a:lnTo>
                  <a:lnTo>
                    <a:pt x="20" y="236"/>
                  </a:lnTo>
                  <a:lnTo>
                    <a:pt x="22" y="234"/>
                  </a:lnTo>
                  <a:lnTo>
                    <a:pt x="24" y="234"/>
                  </a:lnTo>
                  <a:lnTo>
                    <a:pt x="24" y="232"/>
                  </a:lnTo>
                  <a:lnTo>
                    <a:pt x="24" y="234"/>
                  </a:lnTo>
                  <a:lnTo>
                    <a:pt x="26" y="234"/>
                  </a:lnTo>
                  <a:lnTo>
                    <a:pt x="28" y="232"/>
                  </a:lnTo>
                  <a:lnTo>
                    <a:pt x="26" y="230"/>
                  </a:lnTo>
                  <a:lnTo>
                    <a:pt x="28" y="226"/>
                  </a:lnTo>
                  <a:lnTo>
                    <a:pt x="32" y="222"/>
                  </a:lnTo>
                  <a:lnTo>
                    <a:pt x="36" y="216"/>
                  </a:lnTo>
                  <a:lnTo>
                    <a:pt x="34" y="216"/>
                  </a:lnTo>
                  <a:close/>
                </a:path>
              </a:pathLst>
            </a:custGeom>
            <a:solidFill>
              <a:srgbClr val="FC6800"/>
            </a:solidFill>
            <a:ln w="3175">
              <a:solidFill>
                <a:schemeClr val="bg1"/>
              </a:solidFill>
              <a:prstDash val="sysDot"/>
              <a:round/>
              <a:headEnd/>
              <a:tailEnd/>
            </a:ln>
          </p:spPr>
          <p:txBody>
            <a:bodyPr/>
            <a:lstStyle/>
            <a:p>
              <a:pPr fontAlgn="base">
                <a:spcBef>
                  <a:spcPct val="0"/>
                </a:spcBef>
                <a:spcAft>
                  <a:spcPct val="0"/>
                </a:spcAft>
              </a:pPr>
              <a:endParaRPr lang="de-DE" sz="2400">
                <a:solidFill>
                  <a:srgbClr val="000000"/>
                </a:solidFill>
                <a:cs typeface="Arial" charset="0"/>
              </a:endParaRPr>
            </a:p>
          </p:txBody>
        </p:sp>
        <p:sp>
          <p:nvSpPr>
            <p:cNvPr id="15045" name="Rectangle 3328"/>
            <p:cNvSpPr>
              <a:spLocks noChangeArrowheads="1"/>
            </p:cNvSpPr>
            <p:nvPr/>
          </p:nvSpPr>
          <p:spPr bwMode="auto">
            <a:xfrm>
              <a:off x="2617167" y="2746514"/>
              <a:ext cx="1310" cy="1310"/>
            </a:xfrm>
            <a:prstGeom prst="rect">
              <a:avLst/>
            </a:prstGeom>
            <a:noFill/>
            <a:ln w="3175">
              <a:solidFill>
                <a:schemeClr val="bg1"/>
              </a:solidFill>
              <a:prstDash val="sysDot"/>
              <a:miter lim="800000"/>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lang="de-DE" sz="2400">
                <a:solidFill>
                  <a:srgbClr val="000000"/>
                </a:solidFill>
                <a:cs typeface="Arial" charset="0"/>
              </a:endParaRPr>
            </a:p>
          </p:txBody>
        </p:sp>
        <p:sp>
          <p:nvSpPr>
            <p:cNvPr id="15046" name="Freeform 3329"/>
            <p:cNvSpPr>
              <a:spLocks/>
            </p:cNvSpPr>
            <p:nvPr/>
          </p:nvSpPr>
          <p:spPr bwMode="auto">
            <a:xfrm>
              <a:off x="2350051" y="2463687"/>
              <a:ext cx="78563" cy="78563"/>
            </a:xfrm>
            <a:custGeom>
              <a:avLst/>
              <a:gdLst>
                <a:gd name="T0" fmla="*/ 0 w 86"/>
                <a:gd name="T1" fmla="*/ 2147483647 h 96"/>
                <a:gd name="T2" fmla="*/ 2147483647 w 86"/>
                <a:gd name="T3" fmla="*/ 2147483647 h 96"/>
                <a:gd name="T4" fmla="*/ 2147483647 w 86"/>
                <a:gd name="T5" fmla="*/ 2147483647 h 96"/>
                <a:gd name="T6" fmla="*/ 2147483647 w 86"/>
                <a:gd name="T7" fmla="*/ 2147483647 h 96"/>
                <a:gd name="T8" fmla="*/ 2147483647 w 86"/>
                <a:gd name="T9" fmla="*/ 2147483647 h 96"/>
                <a:gd name="T10" fmla="*/ 2147483647 w 86"/>
                <a:gd name="T11" fmla="*/ 2147483647 h 96"/>
                <a:gd name="T12" fmla="*/ 2147483647 w 86"/>
                <a:gd name="T13" fmla="*/ 2147483647 h 96"/>
                <a:gd name="T14" fmla="*/ 2147483647 w 86"/>
                <a:gd name="T15" fmla="*/ 2147483647 h 96"/>
                <a:gd name="T16" fmla="*/ 2147483647 w 86"/>
                <a:gd name="T17" fmla="*/ 2147483647 h 96"/>
                <a:gd name="T18" fmla="*/ 2147483647 w 86"/>
                <a:gd name="T19" fmla="*/ 2147483647 h 96"/>
                <a:gd name="T20" fmla="*/ 2147483647 w 86"/>
                <a:gd name="T21" fmla="*/ 2147483647 h 96"/>
                <a:gd name="T22" fmla="*/ 2147483647 w 86"/>
                <a:gd name="T23" fmla="*/ 2147483647 h 96"/>
                <a:gd name="T24" fmla="*/ 2147483647 w 86"/>
                <a:gd name="T25" fmla="*/ 2147483647 h 96"/>
                <a:gd name="T26" fmla="*/ 2147483647 w 86"/>
                <a:gd name="T27" fmla="*/ 2147483647 h 96"/>
                <a:gd name="T28" fmla="*/ 2147483647 w 86"/>
                <a:gd name="T29" fmla="*/ 0 h 96"/>
                <a:gd name="T30" fmla="*/ 2147483647 w 86"/>
                <a:gd name="T31" fmla="*/ 0 h 96"/>
                <a:gd name="T32" fmla="*/ 2147483647 w 86"/>
                <a:gd name="T33" fmla="*/ 0 h 96"/>
                <a:gd name="T34" fmla="*/ 2147483647 w 86"/>
                <a:gd name="T35" fmla="*/ 2147483647 h 96"/>
                <a:gd name="T36" fmla="*/ 2147483647 w 86"/>
                <a:gd name="T37" fmla="*/ 2147483647 h 96"/>
                <a:gd name="T38" fmla="*/ 2147483647 w 86"/>
                <a:gd name="T39" fmla="*/ 2147483647 h 96"/>
                <a:gd name="T40" fmla="*/ 2147483647 w 86"/>
                <a:gd name="T41" fmla="*/ 2147483647 h 96"/>
                <a:gd name="T42" fmla="*/ 2147483647 w 86"/>
                <a:gd name="T43" fmla="*/ 2147483647 h 96"/>
                <a:gd name="T44" fmla="*/ 2147483647 w 86"/>
                <a:gd name="T45" fmla="*/ 2147483647 h 96"/>
                <a:gd name="T46" fmla="*/ 2147483647 w 86"/>
                <a:gd name="T47" fmla="*/ 2147483647 h 96"/>
                <a:gd name="T48" fmla="*/ 2147483647 w 86"/>
                <a:gd name="T49" fmla="*/ 2147483647 h 96"/>
                <a:gd name="T50" fmla="*/ 2147483647 w 86"/>
                <a:gd name="T51" fmla="*/ 2147483647 h 96"/>
                <a:gd name="T52" fmla="*/ 2147483647 w 86"/>
                <a:gd name="T53" fmla="*/ 2147483647 h 96"/>
                <a:gd name="T54" fmla="*/ 2147483647 w 86"/>
                <a:gd name="T55" fmla="*/ 2147483647 h 96"/>
                <a:gd name="T56" fmla="*/ 2147483647 w 86"/>
                <a:gd name="T57" fmla="*/ 2147483647 h 96"/>
                <a:gd name="T58" fmla="*/ 2147483647 w 86"/>
                <a:gd name="T59" fmla="*/ 2147483647 h 96"/>
                <a:gd name="T60" fmla="*/ 2147483647 w 86"/>
                <a:gd name="T61" fmla="*/ 2147483647 h 96"/>
                <a:gd name="T62" fmla="*/ 2147483647 w 86"/>
                <a:gd name="T63" fmla="*/ 2147483647 h 96"/>
                <a:gd name="T64" fmla="*/ 2147483647 w 86"/>
                <a:gd name="T65" fmla="*/ 2147483647 h 96"/>
                <a:gd name="T66" fmla="*/ 2147483647 w 86"/>
                <a:gd name="T67" fmla="*/ 2147483647 h 96"/>
                <a:gd name="T68" fmla="*/ 2147483647 w 86"/>
                <a:gd name="T69" fmla="*/ 2147483647 h 96"/>
                <a:gd name="T70" fmla="*/ 2147483647 w 86"/>
                <a:gd name="T71" fmla="*/ 2147483647 h 96"/>
                <a:gd name="T72" fmla="*/ 2147483647 w 86"/>
                <a:gd name="T73" fmla="*/ 2147483647 h 96"/>
                <a:gd name="T74" fmla="*/ 2147483647 w 86"/>
                <a:gd name="T75" fmla="*/ 2147483647 h 96"/>
                <a:gd name="T76" fmla="*/ 2147483647 w 86"/>
                <a:gd name="T77" fmla="*/ 2147483647 h 96"/>
                <a:gd name="T78" fmla="*/ 2147483647 w 86"/>
                <a:gd name="T79" fmla="*/ 2147483647 h 96"/>
                <a:gd name="T80" fmla="*/ 2147483647 w 86"/>
                <a:gd name="T81" fmla="*/ 2147483647 h 96"/>
                <a:gd name="T82" fmla="*/ 2147483647 w 86"/>
                <a:gd name="T83" fmla="*/ 2147483647 h 96"/>
                <a:gd name="T84" fmla="*/ 2147483647 w 86"/>
                <a:gd name="T85" fmla="*/ 2147483647 h 96"/>
                <a:gd name="T86" fmla="*/ 2147483647 w 86"/>
                <a:gd name="T87" fmla="*/ 2147483647 h 9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w 86"/>
                <a:gd name="T133" fmla="*/ 0 h 96"/>
                <a:gd name="T134" fmla="*/ 86 w 86"/>
                <a:gd name="T135" fmla="*/ 96 h 96"/>
              </a:gdLst>
              <a:ahLst/>
              <a:cxnLst>
                <a:cxn ang="T88">
                  <a:pos x="T0" y="T1"/>
                </a:cxn>
                <a:cxn ang="T89">
                  <a:pos x="T2" y="T3"/>
                </a:cxn>
                <a:cxn ang="T90">
                  <a:pos x="T4" y="T5"/>
                </a:cxn>
                <a:cxn ang="T91">
                  <a:pos x="T6" y="T7"/>
                </a:cxn>
                <a:cxn ang="T92">
                  <a:pos x="T8" y="T9"/>
                </a:cxn>
                <a:cxn ang="T93">
                  <a:pos x="T10" y="T11"/>
                </a:cxn>
                <a:cxn ang="T94">
                  <a:pos x="T12" y="T13"/>
                </a:cxn>
                <a:cxn ang="T95">
                  <a:pos x="T14" y="T15"/>
                </a:cxn>
                <a:cxn ang="T96">
                  <a:pos x="T16" y="T17"/>
                </a:cxn>
                <a:cxn ang="T97">
                  <a:pos x="T18" y="T19"/>
                </a:cxn>
                <a:cxn ang="T98">
                  <a:pos x="T20" y="T21"/>
                </a:cxn>
                <a:cxn ang="T99">
                  <a:pos x="T22" y="T23"/>
                </a:cxn>
                <a:cxn ang="T100">
                  <a:pos x="T24" y="T25"/>
                </a:cxn>
                <a:cxn ang="T101">
                  <a:pos x="T26" y="T27"/>
                </a:cxn>
                <a:cxn ang="T102">
                  <a:pos x="T28" y="T29"/>
                </a:cxn>
                <a:cxn ang="T103">
                  <a:pos x="T30" y="T31"/>
                </a:cxn>
                <a:cxn ang="T104">
                  <a:pos x="T32" y="T33"/>
                </a:cxn>
                <a:cxn ang="T105">
                  <a:pos x="T34" y="T35"/>
                </a:cxn>
                <a:cxn ang="T106">
                  <a:pos x="T36" y="T37"/>
                </a:cxn>
                <a:cxn ang="T107">
                  <a:pos x="T38" y="T39"/>
                </a:cxn>
                <a:cxn ang="T108">
                  <a:pos x="T40" y="T41"/>
                </a:cxn>
                <a:cxn ang="T109">
                  <a:pos x="T42" y="T43"/>
                </a:cxn>
                <a:cxn ang="T110">
                  <a:pos x="T44" y="T45"/>
                </a:cxn>
                <a:cxn ang="T111">
                  <a:pos x="T46" y="T47"/>
                </a:cxn>
                <a:cxn ang="T112">
                  <a:pos x="T48" y="T49"/>
                </a:cxn>
                <a:cxn ang="T113">
                  <a:pos x="T50" y="T51"/>
                </a:cxn>
                <a:cxn ang="T114">
                  <a:pos x="T52" y="T53"/>
                </a:cxn>
                <a:cxn ang="T115">
                  <a:pos x="T54" y="T55"/>
                </a:cxn>
                <a:cxn ang="T116">
                  <a:pos x="T56" y="T57"/>
                </a:cxn>
                <a:cxn ang="T117">
                  <a:pos x="T58" y="T59"/>
                </a:cxn>
                <a:cxn ang="T118">
                  <a:pos x="T60" y="T61"/>
                </a:cxn>
                <a:cxn ang="T119">
                  <a:pos x="T62" y="T63"/>
                </a:cxn>
                <a:cxn ang="T120">
                  <a:pos x="T64" y="T65"/>
                </a:cxn>
                <a:cxn ang="T121">
                  <a:pos x="T66" y="T67"/>
                </a:cxn>
                <a:cxn ang="T122">
                  <a:pos x="T68" y="T69"/>
                </a:cxn>
                <a:cxn ang="T123">
                  <a:pos x="T70" y="T71"/>
                </a:cxn>
                <a:cxn ang="T124">
                  <a:pos x="T72" y="T73"/>
                </a:cxn>
                <a:cxn ang="T125">
                  <a:pos x="T74" y="T75"/>
                </a:cxn>
                <a:cxn ang="T126">
                  <a:pos x="T76" y="T77"/>
                </a:cxn>
                <a:cxn ang="T127">
                  <a:pos x="T78" y="T79"/>
                </a:cxn>
                <a:cxn ang="T128">
                  <a:pos x="T80" y="T81"/>
                </a:cxn>
                <a:cxn ang="T129">
                  <a:pos x="T82" y="T83"/>
                </a:cxn>
                <a:cxn ang="T130">
                  <a:pos x="T84" y="T85"/>
                </a:cxn>
                <a:cxn ang="T131">
                  <a:pos x="T86" y="T87"/>
                </a:cxn>
              </a:cxnLst>
              <a:rect l="T132" t="T133" r="T134" b="T135"/>
              <a:pathLst>
                <a:path w="86" h="96">
                  <a:moveTo>
                    <a:pt x="2" y="80"/>
                  </a:moveTo>
                  <a:lnTo>
                    <a:pt x="0" y="80"/>
                  </a:lnTo>
                  <a:lnTo>
                    <a:pt x="0" y="78"/>
                  </a:lnTo>
                  <a:lnTo>
                    <a:pt x="2" y="78"/>
                  </a:lnTo>
                  <a:lnTo>
                    <a:pt x="2" y="76"/>
                  </a:lnTo>
                  <a:lnTo>
                    <a:pt x="2" y="74"/>
                  </a:lnTo>
                  <a:lnTo>
                    <a:pt x="2" y="72"/>
                  </a:lnTo>
                  <a:lnTo>
                    <a:pt x="4" y="70"/>
                  </a:lnTo>
                  <a:lnTo>
                    <a:pt x="4" y="66"/>
                  </a:lnTo>
                  <a:lnTo>
                    <a:pt x="6" y="66"/>
                  </a:lnTo>
                  <a:lnTo>
                    <a:pt x="2" y="60"/>
                  </a:lnTo>
                  <a:lnTo>
                    <a:pt x="6" y="56"/>
                  </a:lnTo>
                  <a:lnTo>
                    <a:pt x="12" y="46"/>
                  </a:lnTo>
                  <a:lnTo>
                    <a:pt x="14" y="44"/>
                  </a:lnTo>
                  <a:lnTo>
                    <a:pt x="16" y="42"/>
                  </a:lnTo>
                  <a:lnTo>
                    <a:pt x="20" y="42"/>
                  </a:lnTo>
                  <a:lnTo>
                    <a:pt x="32" y="42"/>
                  </a:lnTo>
                  <a:lnTo>
                    <a:pt x="34" y="42"/>
                  </a:lnTo>
                  <a:lnTo>
                    <a:pt x="38" y="42"/>
                  </a:lnTo>
                  <a:lnTo>
                    <a:pt x="40" y="42"/>
                  </a:lnTo>
                  <a:lnTo>
                    <a:pt x="42" y="42"/>
                  </a:lnTo>
                  <a:lnTo>
                    <a:pt x="42" y="40"/>
                  </a:lnTo>
                  <a:lnTo>
                    <a:pt x="42" y="38"/>
                  </a:lnTo>
                  <a:lnTo>
                    <a:pt x="42" y="36"/>
                  </a:lnTo>
                  <a:lnTo>
                    <a:pt x="44" y="36"/>
                  </a:lnTo>
                  <a:lnTo>
                    <a:pt x="44" y="34"/>
                  </a:lnTo>
                  <a:lnTo>
                    <a:pt x="42" y="34"/>
                  </a:lnTo>
                  <a:lnTo>
                    <a:pt x="40" y="34"/>
                  </a:lnTo>
                  <a:lnTo>
                    <a:pt x="38" y="32"/>
                  </a:lnTo>
                  <a:lnTo>
                    <a:pt x="38" y="30"/>
                  </a:lnTo>
                  <a:lnTo>
                    <a:pt x="38" y="28"/>
                  </a:lnTo>
                  <a:lnTo>
                    <a:pt x="38" y="26"/>
                  </a:lnTo>
                  <a:lnTo>
                    <a:pt x="36" y="26"/>
                  </a:lnTo>
                  <a:lnTo>
                    <a:pt x="36" y="24"/>
                  </a:lnTo>
                  <a:lnTo>
                    <a:pt x="34" y="24"/>
                  </a:lnTo>
                  <a:lnTo>
                    <a:pt x="32" y="24"/>
                  </a:lnTo>
                  <a:lnTo>
                    <a:pt x="32" y="22"/>
                  </a:lnTo>
                  <a:lnTo>
                    <a:pt x="30" y="20"/>
                  </a:lnTo>
                  <a:lnTo>
                    <a:pt x="28" y="16"/>
                  </a:lnTo>
                  <a:lnTo>
                    <a:pt x="26" y="14"/>
                  </a:lnTo>
                  <a:lnTo>
                    <a:pt x="32" y="14"/>
                  </a:lnTo>
                  <a:lnTo>
                    <a:pt x="34" y="6"/>
                  </a:lnTo>
                  <a:lnTo>
                    <a:pt x="34" y="0"/>
                  </a:lnTo>
                  <a:lnTo>
                    <a:pt x="36" y="0"/>
                  </a:lnTo>
                  <a:lnTo>
                    <a:pt x="40" y="0"/>
                  </a:lnTo>
                  <a:lnTo>
                    <a:pt x="44" y="0"/>
                  </a:lnTo>
                  <a:lnTo>
                    <a:pt x="50" y="0"/>
                  </a:lnTo>
                  <a:lnTo>
                    <a:pt x="56" y="0"/>
                  </a:lnTo>
                  <a:lnTo>
                    <a:pt x="62" y="0"/>
                  </a:lnTo>
                  <a:lnTo>
                    <a:pt x="68" y="0"/>
                  </a:lnTo>
                  <a:lnTo>
                    <a:pt x="74" y="0"/>
                  </a:lnTo>
                  <a:lnTo>
                    <a:pt x="74" y="2"/>
                  </a:lnTo>
                  <a:lnTo>
                    <a:pt x="72" y="12"/>
                  </a:lnTo>
                  <a:lnTo>
                    <a:pt x="72" y="20"/>
                  </a:lnTo>
                  <a:lnTo>
                    <a:pt x="70" y="34"/>
                  </a:lnTo>
                  <a:lnTo>
                    <a:pt x="68" y="42"/>
                  </a:lnTo>
                  <a:lnTo>
                    <a:pt x="68" y="44"/>
                  </a:lnTo>
                  <a:lnTo>
                    <a:pt x="68" y="46"/>
                  </a:lnTo>
                  <a:lnTo>
                    <a:pt x="68" y="44"/>
                  </a:lnTo>
                  <a:lnTo>
                    <a:pt x="70" y="46"/>
                  </a:lnTo>
                  <a:lnTo>
                    <a:pt x="72" y="46"/>
                  </a:lnTo>
                  <a:lnTo>
                    <a:pt x="74" y="46"/>
                  </a:lnTo>
                  <a:lnTo>
                    <a:pt x="76" y="46"/>
                  </a:lnTo>
                  <a:lnTo>
                    <a:pt x="78" y="46"/>
                  </a:lnTo>
                  <a:lnTo>
                    <a:pt x="78" y="48"/>
                  </a:lnTo>
                  <a:lnTo>
                    <a:pt x="80" y="50"/>
                  </a:lnTo>
                  <a:lnTo>
                    <a:pt x="78" y="50"/>
                  </a:lnTo>
                  <a:lnTo>
                    <a:pt x="80" y="50"/>
                  </a:lnTo>
                  <a:lnTo>
                    <a:pt x="80" y="46"/>
                  </a:lnTo>
                  <a:lnTo>
                    <a:pt x="80" y="44"/>
                  </a:lnTo>
                  <a:lnTo>
                    <a:pt x="82" y="46"/>
                  </a:lnTo>
                  <a:lnTo>
                    <a:pt x="86" y="50"/>
                  </a:lnTo>
                  <a:lnTo>
                    <a:pt x="84" y="50"/>
                  </a:lnTo>
                  <a:lnTo>
                    <a:pt x="84" y="52"/>
                  </a:lnTo>
                  <a:lnTo>
                    <a:pt x="80" y="54"/>
                  </a:lnTo>
                  <a:lnTo>
                    <a:pt x="80" y="56"/>
                  </a:lnTo>
                  <a:lnTo>
                    <a:pt x="78" y="58"/>
                  </a:lnTo>
                  <a:lnTo>
                    <a:pt x="76" y="60"/>
                  </a:lnTo>
                  <a:lnTo>
                    <a:pt x="74" y="62"/>
                  </a:lnTo>
                  <a:lnTo>
                    <a:pt x="70" y="64"/>
                  </a:lnTo>
                  <a:lnTo>
                    <a:pt x="66" y="66"/>
                  </a:lnTo>
                  <a:lnTo>
                    <a:pt x="66" y="68"/>
                  </a:lnTo>
                  <a:lnTo>
                    <a:pt x="66" y="70"/>
                  </a:lnTo>
                  <a:lnTo>
                    <a:pt x="64" y="70"/>
                  </a:lnTo>
                  <a:lnTo>
                    <a:pt x="64" y="72"/>
                  </a:lnTo>
                  <a:lnTo>
                    <a:pt x="66" y="74"/>
                  </a:lnTo>
                  <a:lnTo>
                    <a:pt x="66" y="76"/>
                  </a:lnTo>
                  <a:lnTo>
                    <a:pt x="64" y="78"/>
                  </a:lnTo>
                  <a:lnTo>
                    <a:pt x="60" y="80"/>
                  </a:lnTo>
                  <a:lnTo>
                    <a:pt x="60" y="82"/>
                  </a:lnTo>
                  <a:lnTo>
                    <a:pt x="58" y="82"/>
                  </a:lnTo>
                  <a:lnTo>
                    <a:pt x="56" y="82"/>
                  </a:lnTo>
                  <a:lnTo>
                    <a:pt x="54" y="84"/>
                  </a:lnTo>
                  <a:lnTo>
                    <a:pt x="56" y="84"/>
                  </a:lnTo>
                  <a:lnTo>
                    <a:pt x="56" y="86"/>
                  </a:lnTo>
                  <a:lnTo>
                    <a:pt x="54" y="86"/>
                  </a:lnTo>
                  <a:lnTo>
                    <a:pt x="54" y="88"/>
                  </a:lnTo>
                  <a:lnTo>
                    <a:pt x="52" y="88"/>
                  </a:lnTo>
                  <a:lnTo>
                    <a:pt x="52" y="90"/>
                  </a:lnTo>
                  <a:lnTo>
                    <a:pt x="50" y="90"/>
                  </a:lnTo>
                  <a:lnTo>
                    <a:pt x="52" y="92"/>
                  </a:lnTo>
                  <a:lnTo>
                    <a:pt x="50" y="90"/>
                  </a:lnTo>
                  <a:lnTo>
                    <a:pt x="48" y="90"/>
                  </a:lnTo>
                  <a:lnTo>
                    <a:pt x="48" y="92"/>
                  </a:lnTo>
                  <a:lnTo>
                    <a:pt x="44" y="92"/>
                  </a:lnTo>
                  <a:lnTo>
                    <a:pt x="44" y="94"/>
                  </a:lnTo>
                  <a:lnTo>
                    <a:pt x="42" y="94"/>
                  </a:lnTo>
                  <a:lnTo>
                    <a:pt x="42" y="96"/>
                  </a:lnTo>
                  <a:lnTo>
                    <a:pt x="40" y="96"/>
                  </a:lnTo>
                  <a:lnTo>
                    <a:pt x="40" y="94"/>
                  </a:lnTo>
                  <a:lnTo>
                    <a:pt x="38" y="94"/>
                  </a:lnTo>
                  <a:lnTo>
                    <a:pt x="36" y="94"/>
                  </a:lnTo>
                  <a:lnTo>
                    <a:pt x="36" y="92"/>
                  </a:lnTo>
                  <a:lnTo>
                    <a:pt x="34" y="92"/>
                  </a:lnTo>
                  <a:lnTo>
                    <a:pt x="32" y="92"/>
                  </a:lnTo>
                  <a:lnTo>
                    <a:pt x="30" y="92"/>
                  </a:lnTo>
                  <a:lnTo>
                    <a:pt x="28" y="92"/>
                  </a:lnTo>
                  <a:lnTo>
                    <a:pt x="26" y="92"/>
                  </a:lnTo>
                  <a:lnTo>
                    <a:pt x="24" y="92"/>
                  </a:lnTo>
                  <a:lnTo>
                    <a:pt x="22" y="92"/>
                  </a:lnTo>
                  <a:lnTo>
                    <a:pt x="20" y="92"/>
                  </a:lnTo>
                  <a:lnTo>
                    <a:pt x="18" y="92"/>
                  </a:lnTo>
                  <a:lnTo>
                    <a:pt x="16" y="92"/>
                  </a:lnTo>
                  <a:lnTo>
                    <a:pt x="14" y="90"/>
                  </a:lnTo>
                  <a:lnTo>
                    <a:pt x="12" y="90"/>
                  </a:lnTo>
                  <a:lnTo>
                    <a:pt x="12" y="88"/>
                  </a:lnTo>
                  <a:lnTo>
                    <a:pt x="10" y="88"/>
                  </a:lnTo>
                  <a:lnTo>
                    <a:pt x="8" y="86"/>
                  </a:lnTo>
                  <a:lnTo>
                    <a:pt x="6" y="84"/>
                  </a:lnTo>
                  <a:lnTo>
                    <a:pt x="4" y="82"/>
                  </a:lnTo>
                  <a:lnTo>
                    <a:pt x="2" y="80"/>
                  </a:lnTo>
                  <a:close/>
                </a:path>
              </a:pathLst>
            </a:custGeom>
            <a:solidFill>
              <a:srgbClr val="FC6800"/>
            </a:solidFill>
            <a:ln w="3175">
              <a:solidFill>
                <a:schemeClr val="bg1"/>
              </a:solidFill>
              <a:prstDash val="sysDot"/>
              <a:round/>
              <a:headEnd/>
              <a:tailEnd/>
            </a:ln>
          </p:spPr>
          <p:txBody>
            <a:bodyPr/>
            <a:lstStyle/>
            <a:p>
              <a:pPr fontAlgn="base">
                <a:spcBef>
                  <a:spcPct val="0"/>
                </a:spcBef>
                <a:spcAft>
                  <a:spcPct val="0"/>
                </a:spcAft>
              </a:pPr>
              <a:endParaRPr lang="de-DE" sz="2400">
                <a:solidFill>
                  <a:srgbClr val="000000"/>
                </a:solidFill>
                <a:cs typeface="Arial" charset="0"/>
              </a:endParaRPr>
            </a:p>
          </p:txBody>
        </p:sp>
        <p:sp>
          <p:nvSpPr>
            <p:cNvPr id="15048" name="Freeform 3331"/>
            <p:cNvSpPr>
              <a:spLocks/>
            </p:cNvSpPr>
            <p:nvPr/>
          </p:nvSpPr>
          <p:spPr bwMode="auto">
            <a:xfrm>
              <a:off x="2508488" y="2578913"/>
              <a:ext cx="1310" cy="0"/>
            </a:xfrm>
            <a:custGeom>
              <a:avLst/>
              <a:gdLst>
                <a:gd name="T0" fmla="*/ 0 w 1588"/>
                <a:gd name="T1" fmla="*/ 0 w 1588"/>
                <a:gd name="T2" fmla="*/ 0 w 1588"/>
                <a:gd name="T3" fmla="*/ 0 60000 65536"/>
                <a:gd name="T4" fmla="*/ 0 60000 65536"/>
                <a:gd name="T5" fmla="*/ 0 60000 65536"/>
                <a:gd name="T6" fmla="*/ 0 w 1588"/>
                <a:gd name="T7" fmla="*/ 1588 w 1588"/>
              </a:gdLst>
              <a:ahLst/>
              <a:cxnLst>
                <a:cxn ang="T3">
                  <a:pos x="T0" y="0"/>
                </a:cxn>
                <a:cxn ang="T4">
                  <a:pos x="T1" y="0"/>
                </a:cxn>
                <a:cxn ang="T5">
                  <a:pos x="T2" y="0"/>
                </a:cxn>
              </a:cxnLst>
              <a:rect l="T6" t="0" r="T7" b="0"/>
              <a:pathLst>
                <a:path w="1588">
                  <a:moveTo>
                    <a:pt x="0" y="0"/>
                  </a:moveTo>
                  <a:lnTo>
                    <a:pt x="0" y="0"/>
                  </a:lnTo>
                  <a:close/>
                </a:path>
              </a:pathLst>
            </a:custGeom>
            <a:noFill/>
            <a:ln w="3175">
              <a:solidFill>
                <a:schemeClr val="bg1"/>
              </a:solidFill>
              <a:prstDash val="sysDot"/>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lang="de-DE" sz="2400">
                <a:solidFill>
                  <a:srgbClr val="000000"/>
                </a:solidFill>
                <a:cs typeface="Arial" charset="0"/>
              </a:endParaRPr>
            </a:p>
          </p:txBody>
        </p:sp>
        <p:sp>
          <p:nvSpPr>
            <p:cNvPr id="15050" name="Rectangle 3333"/>
            <p:cNvSpPr>
              <a:spLocks noChangeArrowheads="1"/>
            </p:cNvSpPr>
            <p:nvPr/>
          </p:nvSpPr>
          <p:spPr bwMode="auto">
            <a:xfrm>
              <a:off x="2433853" y="2550107"/>
              <a:ext cx="2619" cy="1310"/>
            </a:xfrm>
            <a:prstGeom prst="rect">
              <a:avLst/>
            </a:prstGeom>
            <a:noFill/>
            <a:ln w="3175">
              <a:solidFill>
                <a:schemeClr val="bg1"/>
              </a:solidFill>
              <a:prstDash val="sysDot"/>
              <a:miter lim="800000"/>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lang="de-DE" sz="2400">
                <a:solidFill>
                  <a:srgbClr val="000000"/>
                </a:solidFill>
                <a:cs typeface="Arial" charset="0"/>
              </a:endParaRPr>
            </a:p>
          </p:txBody>
        </p:sp>
        <p:sp>
          <p:nvSpPr>
            <p:cNvPr id="15051" name="Freeform 3334"/>
            <p:cNvSpPr>
              <a:spLocks/>
            </p:cNvSpPr>
            <p:nvPr/>
          </p:nvSpPr>
          <p:spPr bwMode="auto">
            <a:xfrm>
              <a:off x="2433853" y="2551416"/>
              <a:ext cx="2619" cy="1310"/>
            </a:xfrm>
            <a:custGeom>
              <a:avLst/>
              <a:gdLst>
                <a:gd name="T0" fmla="*/ 0 w 2"/>
                <a:gd name="T1" fmla="*/ 0 h 1588"/>
                <a:gd name="T2" fmla="*/ 2147483647 w 2"/>
                <a:gd name="T3" fmla="*/ 0 h 1588"/>
                <a:gd name="T4" fmla="*/ 0 w 2"/>
                <a:gd name="T5" fmla="*/ 0 h 1588"/>
                <a:gd name="T6" fmla="*/ 0 60000 65536"/>
                <a:gd name="T7" fmla="*/ 0 60000 65536"/>
                <a:gd name="T8" fmla="*/ 0 60000 65536"/>
                <a:gd name="T9" fmla="*/ 0 w 2"/>
                <a:gd name="T10" fmla="*/ 0 h 1588"/>
                <a:gd name="T11" fmla="*/ 2 w 2"/>
                <a:gd name="T12" fmla="*/ 1588 h 1588"/>
              </a:gdLst>
              <a:ahLst/>
              <a:cxnLst>
                <a:cxn ang="T6">
                  <a:pos x="T0" y="T1"/>
                </a:cxn>
                <a:cxn ang="T7">
                  <a:pos x="T2" y="T3"/>
                </a:cxn>
                <a:cxn ang="T8">
                  <a:pos x="T4" y="T5"/>
                </a:cxn>
              </a:cxnLst>
              <a:rect l="T9" t="T10" r="T11" b="T12"/>
              <a:pathLst>
                <a:path w="2" h="1588">
                  <a:moveTo>
                    <a:pt x="0" y="0"/>
                  </a:moveTo>
                  <a:lnTo>
                    <a:pt x="2" y="0"/>
                  </a:lnTo>
                  <a:lnTo>
                    <a:pt x="0" y="0"/>
                  </a:lnTo>
                  <a:close/>
                </a:path>
              </a:pathLst>
            </a:custGeom>
            <a:noFill/>
            <a:ln w="3175">
              <a:solidFill>
                <a:schemeClr val="bg1"/>
              </a:solidFill>
              <a:prstDash val="sysDot"/>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lang="de-DE" sz="2400">
                <a:solidFill>
                  <a:srgbClr val="000000"/>
                </a:solidFill>
                <a:cs typeface="Arial" charset="0"/>
              </a:endParaRPr>
            </a:p>
          </p:txBody>
        </p:sp>
        <p:sp>
          <p:nvSpPr>
            <p:cNvPr id="15052" name="Freeform 3335"/>
            <p:cNvSpPr>
              <a:spLocks/>
            </p:cNvSpPr>
            <p:nvPr/>
          </p:nvSpPr>
          <p:spPr bwMode="auto">
            <a:xfrm>
              <a:off x="2700968" y="2573676"/>
              <a:ext cx="259259" cy="225215"/>
            </a:xfrm>
            <a:custGeom>
              <a:avLst/>
              <a:gdLst>
                <a:gd name="T0" fmla="*/ 2147483647 w 282"/>
                <a:gd name="T1" fmla="*/ 2147483647 h 274"/>
                <a:gd name="T2" fmla="*/ 2147483647 w 282"/>
                <a:gd name="T3" fmla="*/ 2147483647 h 274"/>
                <a:gd name="T4" fmla="*/ 2147483647 w 282"/>
                <a:gd name="T5" fmla="*/ 2147483647 h 274"/>
                <a:gd name="T6" fmla="*/ 2147483647 w 282"/>
                <a:gd name="T7" fmla="*/ 2147483647 h 274"/>
                <a:gd name="T8" fmla="*/ 2147483647 w 282"/>
                <a:gd name="T9" fmla="*/ 2147483647 h 274"/>
                <a:gd name="T10" fmla="*/ 2147483647 w 282"/>
                <a:gd name="T11" fmla="*/ 2147483647 h 274"/>
                <a:gd name="T12" fmla="*/ 2147483647 w 282"/>
                <a:gd name="T13" fmla="*/ 2147483647 h 274"/>
                <a:gd name="T14" fmla="*/ 2147483647 w 282"/>
                <a:gd name="T15" fmla="*/ 2147483647 h 274"/>
                <a:gd name="T16" fmla="*/ 2147483647 w 282"/>
                <a:gd name="T17" fmla="*/ 2147483647 h 274"/>
                <a:gd name="T18" fmla="*/ 2147483647 w 282"/>
                <a:gd name="T19" fmla="*/ 2147483647 h 274"/>
                <a:gd name="T20" fmla="*/ 2147483647 w 282"/>
                <a:gd name="T21" fmla="*/ 2147483647 h 274"/>
                <a:gd name="T22" fmla="*/ 2147483647 w 282"/>
                <a:gd name="T23" fmla="*/ 2147483647 h 274"/>
                <a:gd name="T24" fmla="*/ 2147483647 w 282"/>
                <a:gd name="T25" fmla="*/ 2147483647 h 274"/>
                <a:gd name="T26" fmla="*/ 2147483647 w 282"/>
                <a:gd name="T27" fmla="*/ 2147483647 h 274"/>
                <a:gd name="T28" fmla="*/ 2147483647 w 282"/>
                <a:gd name="T29" fmla="*/ 2147483647 h 274"/>
                <a:gd name="T30" fmla="*/ 2147483647 w 282"/>
                <a:gd name="T31" fmla="*/ 2147483647 h 274"/>
                <a:gd name="T32" fmla="*/ 2147483647 w 282"/>
                <a:gd name="T33" fmla="*/ 2147483647 h 274"/>
                <a:gd name="T34" fmla="*/ 2147483647 w 282"/>
                <a:gd name="T35" fmla="*/ 2147483647 h 274"/>
                <a:gd name="T36" fmla="*/ 2147483647 w 282"/>
                <a:gd name="T37" fmla="*/ 2147483647 h 274"/>
                <a:gd name="T38" fmla="*/ 2147483647 w 282"/>
                <a:gd name="T39" fmla="*/ 2147483647 h 274"/>
                <a:gd name="T40" fmla="*/ 2147483647 w 282"/>
                <a:gd name="T41" fmla="*/ 2147483647 h 274"/>
                <a:gd name="T42" fmla="*/ 2147483647 w 282"/>
                <a:gd name="T43" fmla="*/ 2147483647 h 274"/>
                <a:gd name="T44" fmla="*/ 2147483647 w 282"/>
                <a:gd name="T45" fmla="*/ 2147483647 h 274"/>
                <a:gd name="T46" fmla="*/ 2147483647 w 282"/>
                <a:gd name="T47" fmla="*/ 2147483647 h 274"/>
                <a:gd name="T48" fmla="*/ 2147483647 w 282"/>
                <a:gd name="T49" fmla="*/ 2147483647 h 274"/>
                <a:gd name="T50" fmla="*/ 2147483647 w 282"/>
                <a:gd name="T51" fmla="*/ 2147483647 h 274"/>
                <a:gd name="T52" fmla="*/ 2147483647 w 282"/>
                <a:gd name="T53" fmla="*/ 2147483647 h 274"/>
                <a:gd name="T54" fmla="*/ 2147483647 w 282"/>
                <a:gd name="T55" fmla="*/ 2147483647 h 274"/>
                <a:gd name="T56" fmla="*/ 2147483647 w 282"/>
                <a:gd name="T57" fmla="*/ 2147483647 h 274"/>
                <a:gd name="T58" fmla="*/ 2147483647 w 282"/>
                <a:gd name="T59" fmla="*/ 2147483647 h 274"/>
                <a:gd name="T60" fmla="*/ 2147483647 w 282"/>
                <a:gd name="T61" fmla="*/ 2147483647 h 274"/>
                <a:gd name="T62" fmla="*/ 0 w 282"/>
                <a:gd name="T63" fmla="*/ 2147483647 h 274"/>
                <a:gd name="T64" fmla="*/ 2147483647 w 282"/>
                <a:gd name="T65" fmla="*/ 2147483647 h 274"/>
                <a:gd name="T66" fmla="*/ 2147483647 w 282"/>
                <a:gd name="T67" fmla="*/ 2147483647 h 274"/>
                <a:gd name="T68" fmla="*/ 2147483647 w 282"/>
                <a:gd name="T69" fmla="*/ 2147483647 h 274"/>
                <a:gd name="T70" fmla="*/ 2147483647 w 282"/>
                <a:gd name="T71" fmla="*/ 2147483647 h 274"/>
                <a:gd name="T72" fmla="*/ 2147483647 w 282"/>
                <a:gd name="T73" fmla="*/ 2147483647 h 274"/>
                <a:gd name="T74" fmla="*/ 2147483647 w 282"/>
                <a:gd name="T75" fmla="*/ 2147483647 h 274"/>
                <a:gd name="T76" fmla="*/ 2147483647 w 282"/>
                <a:gd name="T77" fmla="*/ 2147483647 h 274"/>
                <a:gd name="T78" fmla="*/ 2147483647 w 282"/>
                <a:gd name="T79" fmla="*/ 2147483647 h 274"/>
                <a:gd name="T80" fmla="*/ 2147483647 w 282"/>
                <a:gd name="T81" fmla="*/ 2147483647 h 274"/>
                <a:gd name="T82" fmla="*/ 2147483647 w 282"/>
                <a:gd name="T83" fmla="*/ 2147483647 h 274"/>
                <a:gd name="T84" fmla="*/ 2147483647 w 282"/>
                <a:gd name="T85" fmla="*/ 0 h 274"/>
                <a:gd name="T86" fmla="*/ 2147483647 w 282"/>
                <a:gd name="T87" fmla="*/ 2147483647 h 274"/>
                <a:gd name="T88" fmla="*/ 2147483647 w 282"/>
                <a:gd name="T89" fmla="*/ 2147483647 h 274"/>
                <a:gd name="T90" fmla="*/ 2147483647 w 282"/>
                <a:gd name="T91" fmla="*/ 2147483647 h 274"/>
                <a:gd name="T92" fmla="*/ 2147483647 w 282"/>
                <a:gd name="T93" fmla="*/ 2147483647 h 274"/>
                <a:gd name="T94" fmla="*/ 2147483647 w 282"/>
                <a:gd name="T95" fmla="*/ 2147483647 h 274"/>
                <a:gd name="T96" fmla="*/ 2147483647 w 282"/>
                <a:gd name="T97" fmla="*/ 2147483647 h 274"/>
                <a:gd name="T98" fmla="*/ 2147483647 w 282"/>
                <a:gd name="T99" fmla="*/ 2147483647 h 274"/>
                <a:gd name="T100" fmla="*/ 2147483647 w 282"/>
                <a:gd name="T101" fmla="*/ 2147483647 h 274"/>
                <a:gd name="T102" fmla="*/ 2147483647 w 282"/>
                <a:gd name="T103" fmla="*/ 2147483647 h 274"/>
                <a:gd name="T104" fmla="*/ 2147483647 w 282"/>
                <a:gd name="T105" fmla="*/ 2147483647 h 274"/>
                <a:gd name="T106" fmla="*/ 2147483647 w 282"/>
                <a:gd name="T107" fmla="*/ 2147483647 h 274"/>
                <a:gd name="T108" fmla="*/ 2147483647 w 282"/>
                <a:gd name="T109" fmla="*/ 2147483647 h 274"/>
                <a:gd name="T110" fmla="*/ 2147483647 w 282"/>
                <a:gd name="T111" fmla="*/ 2147483647 h 274"/>
                <a:gd name="T112" fmla="*/ 2147483647 w 282"/>
                <a:gd name="T113" fmla="*/ 2147483647 h 274"/>
                <a:gd name="T114" fmla="*/ 2147483647 w 282"/>
                <a:gd name="T115" fmla="*/ 2147483647 h 274"/>
                <a:gd name="T116" fmla="*/ 2147483647 w 282"/>
                <a:gd name="T117" fmla="*/ 2147483647 h 274"/>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w 282"/>
                <a:gd name="T178" fmla="*/ 0 h 274"/>
                <a:gd name="T179" fmla="*/ 282 w 282"/>
                <a:gd name="T180" fmla="*/ 274 h 274"/>
              </a:gdLst>
              <a:ahLst/>
              <a:cxnLst>
                <a:cxn ang="T118">
                  <a:pos x="T0" y="T1"/>
                </a:cxn>
                <a:cxn ang="T119">
                  <a:pos x="T2" y="T3"/>
                </a:cxn>
                <a:cxn ang="T120">
                  <a:pos x="T4" y="T5"/>
                </a:cxn>
                <a:cxn ang="T121">
                  <a:pos x="T6" y="T7"/>
                </a:cxn>
                <a:cxn ang="T122">
                  <a:pos x="T8" y="T9"/>
                </a:cxn>
                <a:cxn ang="T123">
                  <a:pos x="T10" y="T11"/>
                </a:cxn>
                <a:cxn ang="T124">
                  <a:pos x="T12" y="T13"/>
                </a:cxn>
                <a:cxn ang="T125">
                  <a:pos x="T14" y="T15"/>
                </a:cxn>
                <a:cxn ang="T126">
                  <a:pos x="T16" y="T17"/>
                </a:cxn>
                <a:cxn ang="T127">
                  <a:pos x="T18" y="T19"/>
                </a:cxn>
                <a:cxn ang="T128">
                  <a:pos x="T20" y="T21"/>
                </a:cxn>
                <a:cxn ang="T129">
                  <a:pos x="T22" y="T23"/>
                </a:cxn>
                <a:cxn ang="T130">
                  <a:pos x="T24" y="T25"/>
                </a:cxn>
                <a:cxn ang="T131">
                  <a:pos x="T26" y="T27"/>
                </a:cxn>
                <a:cxn ang="T132">
                  <a:pos x="T28" y="T29"/>
                </a:cxn>
                <a:cxn ang="T133">
                  <a:pos x="T30" y="T31"/>
                </a:cxn>
                <a:cxn ang="T134">
                  <a:pos x="T32" y="T33"/>
                </a:cxn>
                <a:cxn ang="T135">
                  <a:pos x="T34" y="T35"/>
                </a:cxn>
                <a:cxn ang="T136">
                  <a:pos x="T36" y="T37"/>
                </a:cxn>
                <a:cxn ang="T137">
                  <a:pos x="T38" y="T39"/>
                </a:cxn>
                <a:cxn ang="T138">
                  <a:pos x="T40" y="T41"/>
                </a:cxn>
                <a:cxn ang="T139">
                  <a:pos x="T42" y="T43"/>
                </a:cxn>
                <a:cxn ang="T140">
                  <a:pos x="T44" y="T45"/>
                </a:cxn>
                <a:cxn ang="T141">
                  <a:pos x="T46" y="T47"/>
                </a:cxn>
                <a:cxn ang="T142">
                  <a:pos x="T48" y="T49"/>
                </a:cxn>
                <a:cxn ang="T143">
                  <a:pos x="T50" y="T51"/>
                </a:cxn>
                <a:cxn ang="T144">
                  <a:pos x="T52" y="T53"/>
                </a:cxn>
                <a:cxn ang="T145">
                  <a:pos x="T54" y="T55"/>
                </a:cxn>
                <a:cxn ang="T146">
                  <a:pos x="T56" y="T57"/>
                </a:cxn>
                <a:cxn ang="T147">
                  <a:pos x="T58" y="T59"/>
                </a:cxn>
                <a:cxn ang="T148">
                  <a:pos x="T60" y="T61"/>
                </a:cxn>
                <a:cxn ang="T149">
                  <a:pos x="T62" y="T63"/>
                </a:cxn>
                <a:cxn ang="T150">
                  <a:pos x="T64" y="T65"/>
                </a:cxn>
                <a:cxn ang="T151">
                  <a:pos x="T66" y="T67"/>
                </a:cxn>
                <a:cxn ang="T152">
                  <a:pos x="T68" y="T69"/>
                </a:cxn>
                <a:cxn ang="T153">
                  <a:pos x="T70" y="T71"/>
                </a:cxn>
                <a:cxn ang="T154">
                  <a:pos x="T72" y="T73"/>
                </a:cxn>
                <a:cxn ang="T155">
                  <a:pos x="T74" y="T75"/>
                </a:cxn>
                <a:cxn ang="T156">
                  <a:pos x="T76" y="T77"/>
                </a:cxn>
                <a:cxn ang="T157">
                  <a:pos x="T78" y="T79"/>
                </a:cxn>
                <a:cxn ang="T158">
                  <a:pos x="T80" y="T81"/>
                </a:cxn>
                <a:cxn ang="T159">
                  <a:pos x="T82" y="T83"/>
                </a:cxn>
                <a:cxn ang="T160">
                  <a:pos x="T84" y="T85"/>
                </a:cxn>
                <a:cxn ang="T161">
                  <a:pos x="T86" y="T87"/>
                </a:cxn>
                <a:cxn ang="T162">
                  <a:pos x="T88" y="T89"/>
                </a:cxn>
                <a:cxn ang="T163">
                  <a:pos x="T90" y="T91"/>
                </a:cxn>
                <a:cxn ang="T164">
                  <a:pos x="T92" y="T93"/>
                </a:cxn>
                <a:cxn ang="T165">
                  <a:pos x="T94" y="T95"/>
                </a:cxn>
                <a:cxn ang="T166">
                  <a:pos x="T96" y="T97"/>
                </a:cxn>
                <a:cxn ang="T167">
                  <a:pos x="T98" y="T99"/>
                </a:cxn>
                <a:cxn ang="T168">
                  <a:pos x="T100" y="T101"/>
                </a:cxn>
                <a:cxn ang="T169">
                  <a:pos x="T102" y="T103"/>
                </a:cxn>
                <a:cxn ang="T170">
                  <a:pos x="T104" y="T105"/>
                </a:cxn>
                <a:cxn ang="T171">
                  <a:pos x="T106" y="T107"/>
                </a:cxn>
                <a:cxn ang="T172">
                  <a:pos x="T108" y="T109"/>
                </a:cxn>
                <a:cxn ang="T173">
                  <a:pos x="T110" y="T111"/>
                </a:cxn>
                <a:cxn ang="T174">
                  <a:pos x="T112" y="T113"/>
                </a:cxn>
                <a:cxn ang="T175">
                  <a:pos x="T114" y="T115"/>
                </a:cxn>
                <a:cxn ang="T176">
                  <a:pos x="T116" y="T117"/>
                </a:cxn>
              </a:cxnLst>
              <a:rect l="T177" t="T178" r="T179" b="T180"/>
              <a:pathLst>
                <a:path w="282" h="274">
                  <a:moveTo>
                    <a:pt x="258" y="62"/>
                  </a:moveTo>
                  <a:lnTo>
                    <a:pt x="260" y="62"/>
                  </a:lnTo>
                  <a:lnTo>
                    <a:pt x="262" y="64"/>
                  </a:lnTo>
                  <a:lnTo>
                    <a:pt x="264" y="66"/>
                  </a:lnTo>
                  <a:lnTo>
                    <a:pt x="264" y="68"/>
                  </a:lnTo>
                  <a:lnTo>
                    <a:pt x="262" y="68"/>
                  </a:lnTo>
                  <a:lnTo>
                    <a:pt x="260" y="70"/>
                  </a:lnTo>
                  <a:lnTo>
                    <a:pt x="258" y="70"/>
                  </a:lnTo>
                  <a:lnTo>
                    <a:pt x="258" y="72"/>
                  </a:lnTo>
                  <a:lnTo>
                    <a:pt x="256" y="72"/>
                  </a:lnTo>
                  <a:lnTo>
                    <a:pt x="256" y="74"/>
                  </a:lnTo>
                  <a:lnTo>
                    <a:pt x="258" y="72"/>
                  </a:lnTo>
                  <a:lnTo>
                    <a:pt x="260" y="70"/>
                  </a:lnTo>
                  <a:lnTo>
                    <a:pt x="260" y="72"/>
                  </a:lnTo>
                  <a:lnTo>
                    <a:pt x="258" y="74"/>
                  </a:lnTo>
                  <a:lnTo>
                    <a:pt x="256" y="76"/>
                  </a:lnTo>
                  <a:lnTo>
                    <a:pt x="256" y="78"/>
                  </a:lnTo>
                  <a:lnTo>
                    <a:pt x="254" y="82"/>
                  </a:lnTo>
                  <a:lnTo>
                    <a:pt x="254" y="84"/>
                  </a:lnTo>
                  <a:lnTo>
                    <a:pt x="254" y="86"/>
                  </a:lnTo>
                  <a:lnTo>
                    <a:pt x="252" y="86"/>
                  </a:lnTo>
                  <a:lnTo>
                    <a:pt x="250" y="86"/>
                  </a:lnTo>
                  <a:lnTo>
                    <a:pt x="248" y="86"/>
                  </a:lnTo>
                  <a:lnTo>
                    <a:pt x="246" y="86"/>
                  </a:lnTo>
                  <a:lnTo>
                    <a:pt x="246" y="84"/>
                  </a:lnTo>
                  <a:lnTo>
                    <a:pt x="246" y="86"/>
                  </a:lnTo>
                  <a:lnTo>
                    <a:pt x="248" y="88"/>
                  </a:lnTo>
                  <a:lnTo>
                    <a:pt x="250" y="88"/>
                  </a:lnTo>
                  <a:lnTo>
                    <a:pt x="250" y="90"/>
                  </a:lnTo>
                  <a:lnTo>
                    <a:pt x="252" y="88"/>
                  </a:lnTo>
                  <a:lnTo>
                    <a:pt x="254" y="88"/>
                  </a:lnTo>
                  <a:lnTo>
                    <a:pt x="256" y="88"/>
                  </a:lnTo>
                  <a:lnTo>
                    <a:pt x="256" y="90"/>
                  </a:lnTo>
                  <a:lnTo>
                    <a:pt x="258" y="88"/>
                  </a:lnTo>
                  <a:lnTo>
                    <a:pt x="258" y="86"/>
                  </a:lnTo>
                  <a:lnTo>
                    <a:pt x="260" y="86"/>
                  </a:lnTo>
                  <a:lnTo>
                    <a:pt x="264" y="84"/>
                  </a:lnTo>
                  <a:lnTo>
                    <a:pt x="264" y="86"/>
                  </a:lnTo>
                  <a:lnTo>
                    <a:pt x="266" y="86"/>
                  </a:lnTo>
                  <a:lnTo>
                    <a:pt x="270" y="86"/>
                  </a:lnTo>
                  <a:lnTo>
                    <a:pt x="270" y="84"/>
                  </a:lnTo>
                  <a:lnTo>
                    <a:pt x="272" y="84"/>
                  </a:lnTo>
                  <a:lnTo>
                    <a:pt x="274" y="84"/>
                  </a:lnTo>
                  <a:lnTo>
                    <a:pt x="274" y="86"/>
                  </a:lnTo>
                  <a:lnTo>
                    <a:pt x="278" y="86"/>
                  </a:lnTo>
                  <a:lnTo>
                    <a:pt x="278" y="88"/>
                  </a:lnTo>
                  <a:lnTo>
                    <a:pt x="280" y="90"/>
                  </a:lnTo>
                  <a:lnTo>
                    <a:pt x="282" y="92"/>
                  </a:lnTo>
                  <a:lnTo>
                    <a:pt x="282" y="94"/>
                  </a:lnTo>
                  <a:lnTo>
                    <a:pt x="280" y="94"/>
                  </a:lnTo>
                  <a:lnTo>
                    <a:pt x="278" y="94"/>
                  </a:lnTo>
                  <a:lnTo>
                    <a:pt x="278" y="96"/>
                  </a:lnTo>
                  <a:lnTo>
                    <a:pt x="278" y="98"/>
                  </a:lnTo>
                  <a:lnTo>
                    <a:pt x="276" y="98"/>
                  </a:lnTo>
                  <a:lnTo>
                    <a:pt x="276" y="100"/>
                  </a:lnTo>
                  <a:lnTo>
                    <a:pt x="276" y="98"/>
                  </a:lnTo>
                  <a:lnTo>
                    <a:pt x="274" y="100"/>
                  </a:lnTo>
                  <a:lnTo>
                    <a:pt x="274" y="102"/>
                  </a:lnTo>
                  <a:lnTo>
                    <a:pt x="272" y="102"/>
                  </a:lnTo>
                  <a:lnTo>
                    <a:pt x="268" y="104"/>
                  </a:lnTo>
                  <a:lnTo>
                    <a:pt x="266" y="104"/>
                  </a:lnTo>
                  <a:lnTo>
                    <a:pt x="266" y="106"/>
                  </a:lnTo>
                  <a:lnTo>
                    <a:pt x="264" y="108"/>
                  </a:lnTo>
                  <a:lnTo>
                    <a:pt x="264" y="110"/>
                  </a:lnTo>
                  <a:lnTo>
                    <a:pt x="264" y="112"/>
                  </a:lnTo>
                  <a:lnTo>
                    <a:pt x="266" y="114"/>
                  </a:lnTo>
                  <a:lnTo>
                    <a:pt x="266" y="116"/>
                  </a:lnTo>
                  <a:lnTo>
                    <a:pt x="264" y="116"/>
                  </a:lnTo>
                  <a:lnTo>
                    <a:pt x="264" y="118"/>
                  </a:lnTo>
                  <a:lnTo>
                    <a:pt x="266" y="118"/>
                  </a:lnTo>
                  <a:lnTo>
                    <a:pt x="266" y="120"/>
                  </a:lnTo>
                  <a:lnTo>
                    <a:pt x="268" y="120"/>
                  </a:lnTo>
                  <a:lnTo>
                    <a:pt x="268" y="118"/>
                  </a:lnTo>
                  <a:lnTo>
                    <a:pt x="270" y="118"/>
                  </a:lnTo>
                  <a:lnTo>
                    <a:pt x="272" y="118"/>
                  </a:lnTo>
                  <a:lnTo>
                    <a:pt x="272" y="120"/>
                  </a:lnTo>
                  <a:lnTo>
                    <a:pt x="272" y="122"/>
                  </a:lnTo>
                  <a:lnTo>
                    <a:pt x="270" y="124"/>
                  </a:lnTo>
                  <a:lnTo>
                    <a:pt x="268" y="124"/>
                  </a:lnTo>
                  <a:lnTo>
                    <a:pt x="268" y="126"/>
                  </a:lnTo>
                  <a:lnTo>
                    <a:pt x="266" y="126"/>
                  </a:lnTo>
                  <a:lnTo>
                    <a:pt x="264" y="126"/>
                  </a:lnTo>
                  <a:lnTo>
                    <a:pt x="264" y="128"/>
                  </a:lnTo>
                  <a:lnTo>
                    <a:pt x="262" y="128"/>
                  </a:lnTo>
                  <a:lnTo>
                    <a:pt x="260" y="128"/>
                  </a:lnTo>
                  <a:lnTo>
                    <a:pt x="258" y="128"/>
                  </a:lnTo>
                  <a:lnTo>
                    <a:pt x="258" y="130"/>
                  </a:lnTo>
                  <a:lnTo>
                    <a:pt x="256" y="130"/>
                  </a:lnTo>
                  <a:lnTo>
                    <a:pt x="254" y="130"/>
                  </a:lnTo>
                  <a:lnTo>
                    <a:pt x="252" y="130"/>
                  </a:lnTo>
                  <a:lnTo>
                    <a:pt x="252" y="132"/>
                  </a:lnTo>
                  <a:lnTo>
                    <a:pt x="252" y="134"/>
                  </a:lnTo>
                  <a:lnTo>
                    <a:pt x="254" y="138"/>
                  </a:lnTo>
                  <a:lnTo>
                    <a:pt x="254" y="140"/>
                  </a:lnTo>
                  <a:lnTo>
                    <a:pt x="252" y="142"/>
                  </a:lnTo>
                  <a:lnTo>
                    <a:pt x="250" y="144"/>
                  </a:lnTo>
                  <a:lnTo>
                    <a:pt x="250" y="146"/>
                  </a:lnTo>
                  <a:lnTo>
                    <a:pt x="248" y="148"/>
                  </a:lnTo>
                  <a:lnTo>
                    <a:pt x="254" y="154"/>
                  </a:lnTo>
                  <a:lnTo>
                    <a:pt x="258" y="162"/>
                  </a:lnTo>
                  <a:lnTo>
                    <a:pt x="260" y="164"/>
                  </a:lnTo>
                  <a:lnTo>
                    <a:pt x="262" y="164"/>
                  </a:lnTo>
                  <a:lnTo>
                    <a:pt x="262" y="166"/>
                  </a:lnTo>
                  <a:lnTo>
                    <a:pt x="264" y="166"/>
                  </a:lnTo>
                  <a:lnTo>
                    <a:pt x="264" y="170"/>
                  </a:lnTo>
                  <a:lnTo>
                    <a:pt x="264" y="172"/>
                  </a:lnTo>
                  <a:lnTo>
                    <a:pt x="262" y="174"/>
                  </a:lnTo>
                  <a:lnTo>
                    <a:pt x="262" y="176"/>
                  </a:lnTo>
                  <a:lnTo>
                    <a:pt x="260" y="176"/>
                  </a:lnTo>
                  <a:lnTo>
                    <a:pt x="258" y="176"/>
                  </a:lnTo>
                  <a:lnTo>
                    <a:pt x="258" y="178"/>
                  </a:lnTo>
                  <a:lnTo>
                    <a:pt x="256" y="178"/>
                  </a:lnTo>
                  <a:lnTo>
                    <a:pt x="256" y="180"/>
                  </a:lnTo>
                  <a:lnTo>
                    <a:pt x="256" y="182"/>
                  </a:lnTo>
                  <a:lnTo>
                    <a:pt x="254" y="182"/>
                  </a:lnTo>
                  <a:lnTo>
                    <a:pt x="252" y="182"/>
                  </a:lnTo>
                  <a:lnTo>
                    <a:pt x="248" y="182"/>
                  </a:lnTo>
                  <a:lnTo>
                    <a:pt x="244" y="184"/>
                  </a:lnTo>
                  <a:lnTo>
                    <a:pt x="244" y="186"/>
                  </a:lnTo>
                  <a:lnTo>
                    <a:pt x="244" y="188"/>
                  </a:lnTo>
                  <a:lnTo>
                    <a:pt x="242" y="188"/>
                  </a:lnTo>
                  <a:lnTo>
                    <a:pt x="240" y="188"/>
                  </a:lnTo>
                  <a:lnTo>
                    <a:pt x="238" y="188"/>
                  </a:lnTo>
                  <a:lnTo>
                    <a:pt x="238" y="190"/>
                  </a:lnTo>
                  <a:lnTo>
                    <a:pt x="236" y="190"/>
                  </a:lnTo>
                  <a:lnTo>
                    <a:pt x="234" y="190"/>
                  </a:lnTo>
                  <a:lnTo>
                    <a:pt x="232" y="190"/>
                  </a:lnTo>
                  <a:lnTo>
                    <a:pt x="232" y="192"/>
                  </a:lnTo>
                  <a:lnTo>
                    <a:pt x="230" y="192"/>
                  </a:lnTo>
                  <a:lnTo>
                    <a:pt x="228" y="192"/>
                  </a:lnTo>
                  <a:lnTo>
                    <a:pt x="226" y="192"/>
                  </a:lnTo>
                  <a:lnTo>
                    <a:pt x="226" y="190"/>
                  </a:lnTo>
                  <a:lnTo>
                    <a:pt x="224" y="192"/>
                  </a:lnTo>
                  <a:lnTo>
                    <a:pt x="222" y="194"/>
                  </a:lnTo>
                  <a:lnTo>
                    <a:pt x="220" y="194"/>
                  </a:lnTo>
                  <a:lnTo>
                    <a:pt x="218" y="194"/>
                  </a:lnTo>
                  <a:lnTo>
                    <a:pt x="218" y="196"/>
                  </a:lnTo>
                  <a:lnTo>
                    <a:pt x="218" y="198"/>
                  </a:lnTo>
                  <a:lnTo>
                    <a:pt x="218" y="200"/>
                  </a:lnTo>
                  <a:lnTo>
                    <a:pt x="218" y="202"/>
                  </a:lnTo>
                  <a:lnTo>
                    <a:pt x="216" y="204"/>
                  </a:lnTo>
                  <a:lnTo>
                    <a:pt x="214" y="204"/>
                  </a:lnTo>
                  <a:lnTo>
                    <a:pt x="214" y="202"/>
                  </a:lnTo>
                  <a:lnTo>
                    <a:pt x="212" y="202"/>
                  </a:lnTo>
                  <a:lnTo>
                    <a:pt x="210" y="200"/>
                  </a:lnTo>
                  <a:lnTo>
                    <a:pt x="208" y="198"/>
                  </a:lnTo>
                  <a:lnTo>
                    <a:pt x="208" y="196"/>
                  </a:lnTo>
                  <a:lnTo>
                    <a:pt x="206" y="196"/>
                  </a:lnTo>
                  <a:lnTo>
                    <a:pt x="204" y="196"/>
                  </a:lnTo>
                  <a:lnTo>
                    <a:pt x="204" y="198"/>
                  </a:lnTo>
                  <a:lnTo>
                    <a:pt x="202" y="198"/>
                  </a:lnTo>
                  <a:lnTo>
                    <a:pt x="200" y="198"/>
                  </a:lnTo>
                  <a:lnTo>
                    <a:pt x="200" y="196"/>
                  </a:lnTo>
                  <a:lnTo>
                    <a:pt x="198" y="196"/>
                  </a:lnTo>
                  <a:lnTo>
                    <a:pt x="194" y="196"/>
                  </a:lnTo>
                  <a:lnTo>
                    <a:pt x="192" y="196"/>
                  </a:lnTo>
                  <a:lnTo>
                    <a:pt x="192" y="198"/>
                  </a:lnTo>
                  <a:lnTo>
                    <a:pt x="190" y="198"/>
                  </a:lnTo>
                  <a:lnTo>
                    <a:pt x="190" y="196"/>
                  </a:lnTo>
                  <a:lnTo>
                    <a:pt x="190" y="194"/>
                  </a:lnTo>
                  <a:lnTo>
                    <a:pt x="190" y="192"/>
                  </a:lnTo>
                  <a:lnTo>
                    <a:pt x="188" y="192"/>
                  </a:lnTo>
                  <a:lnTo>
                    <a:pt x="186" y="190"/>
                  </a:lnTo>
                  <a:lnTo>
                    <a:pt x="184" y="190"/>
                  </a:lnTo>
                  <a:lnTo>
                    <a:pt x="182" y="190"/>
                  </a:lnTo>
                  <a:lnTo>
                    <a:pt x="182" y="192"/>
                  </a:lnTo>
                  <a:lnTo>
                    <a:pt x="180" y="192"/>
                  </a:lnTo>
                  <a:lnTo>
                    <a:pt x="178" y="192"/>
                  </a:lnTo>
                  <a:lnTo>
                    <a:pt x="178" y="190"/>
                  </a:lnTo>
                  <a:lnTo>
                    <a:pt x="178" y="188"/>
                  </a:lnTo>
                  <a:lnTo>
                    <a:pt x="176" y="188"/>
                  </a:lnTo>
                  <a:lnTo>
                    <a:pt x="176" y="190"/>
                  </a:lnTo>
                  <a:lnTo>
                    <a:pt x="178" y="190"/>
                  </a:lnTo>
                  <a:lnTo>
                    <a:pt x="178" y="192"/>
                  </a:lnTo>
                  <a:lnTo>
                    <a:pt x="178" y="194"/>
                  </a:lnTo>
                  <a:lnTo>
                    <a:pt x="178" y="196"/>
                  </a:lnTo>
                  <a:lnTo>
                    <a:pt x="180" y="198"/>
                  </a:lnTo>
                  <a:lnTo>
                    <a:pt x="182" y="200"/>
                  </a:lnTo>
                  <a:lnTo>
                    <a:pt x="184" y="200"/>
                  </a:lnTo>
                  <a:lnTo>
                    <a:pt x="186" y="202"/>
                  </a:lnTo>
                  <a:lnTo>
                    <a:pt x="188" y="202"/>
                  </a:lnTo>
                  <a:lnTo>
                    <a:pt x="188" y="204"/>
                  </a:lnTo>
                  <a:lnTo>
                    <a:pt x="186" y="204"/>
                  </a:lnTo>
                  <a:lnTo>
                    <a:pt x="186" y="206"/>
                  </a:lnTo>
                  <a:lnTo>
                    <a:pt x="186" y="208"/>
                  </a:lnTo>
                  <a:lnTo>
                    <a:pt x="186" y="212"/>
                  </a:lnTo>
                  <a:lnTo>
                    <a:pt x="188" y="216"/>
                  </a:lnTo>
                  <a:lnTo>
                    <a:pt x="188" y="218"/>
                  </a:lnTo>
                  <a:lnTo>
                    <a:pt x="190" y="222"/>
                  </a:lnTo>
                  <a:lnTo>
                    <a:pt x="190" y="224"/>
                  </a:lnTo>
                  <a:lnTo>
                    <a:pt x="190" y="226"/>
                  </a:lnTo>
                  <a:lnTo>
                    <a:pt x="190" y="228"/>
                  </a:lnTo>
                  <a:lnTo>
                    <a:pt x="190" y="230"/>
                  </a:lnTo>
                  <a:lnTo>
                    <a:pt x="194" y="232"/>
                  </a:lnTo>
                  <a:lnTo>
                    <a:pt x="196" y="232"/>
                  </a:lnTo>
                  <a:lnTo>
                    <a:pt x="200" y="232"/>
                  </a:lnTo>
                  <a:lnTo>
                    <a:pt x="204" y="232"/>
                  </a:lnTo>
                  <a:lnTo>
                    <a:pt x="204" y="236"/>
                  </a:lnTo>
                  <a:lnTo>
                    <a:pt x="204" y="238"/>
                  </a:lnTo>
                  <a:lnTo>
                    <a:pt x="202" y="238"/>
                  </a:lnTo>
                  <a:lnTo>
                    <a:pt x="200" y="238"/>
                  </a:lnTo>
                  <a:lnTo>
                    <a:pt x="200" y="240"/>
                  </a:lnTo>
                  <a:lnTo>
                    <a:pt x="198" y="240"/>
                  </a:lnTo>
                  <a:lnTo>
                    <a:pt x="196" y="242"/>
                  </a:lnTo>
                  <a:lnTo>
                    <a:pt x="194" y="242"/>
                  </a:lnTo>
                  <a:lnTo>
                    <a:pt x="192" y="242"/>
                  </a:lnTo>
                  <a:lnTo>
                    <a:pt x="190" y="242"/>
                  </a:lnTo>
                  <a:lnTo>
                    <a:pt x="190" y="244"/>
                  </a:lnTo>
                  <a:lnTo>
                    <a:pt x="190" y="246"/>
                  </a:lnTo>
                  <a:lnTo>
                    <a:pt x="188" y="248"/>
                  </a:lnTo>
                  <a:lnTo>
                    <a:pt x="188" y="250"/>
                  </a:lnTo>
                  <a:lnTo>
                    <a:pt x="184" y="252"/>
                  </a:lnTo>
                  <a:lnTo>
                    <a:pt x="182" y="252"/>
                  </a:lnTo>
                  <a:lnTo>
                    <a:pt x="178" y="254"/>
                  </a:lnTo>
                  <a:lnTo>
                    <a:pt x="178" y="256"/>
                  </a:lnTo>
                  <a:lnTo>
                    <a:pt x="178" y="258"/>
                  </a:lnTo>
                  <a:lnTo>
                    <a:pt x="176" y="258"/>
                  </a:lnTo>
                  <a:lnTo>
                    <a:pt x="174" y="258"/>
                  </a:lnTo>
                  <a:lnTo>
                    <a:pt x="172" y="260"/>
                  </a:lnTo>
                  <a:lnTo>
                    <a:pt x="170" y="260"/>
                  </a:lnTo>
                  <a:lnTo>
                    <a:pt x="168" y="260"/>
                  </a:lnTo>
                  <a:lnTo>
                    <a:pt x="168" y="262"/>
                  </a:lnTo>
                  <a:lnTo>
                    <a:pt x="168" y="264"/>
                  </a:lnTo>
                  <a:lnTo>
                    <a:pt x="166" y="264"/>
                  </a:lnTo>
                  <a:lnTo>
                    <a:pt x="166" y="266"/>
                  </a:lnTo>
                  <a:lnTo>
                    <a:pt x="164" y="266"/>
                  </a:lnTo>
                  <a:lnTo>
                    <a:pt x="162" y="268"/>
                  </a:lnTo>
                  <a:lnTo>
                    <a:pt x="162" y="270"/>
                  </a:lnTo>
                  <a:lnTo>
                    <a:pt x="160" y="272"/>
                  </a:lnTo>
                  <a:lnTo>
                    <a:pt x="158" y="274"/>
                  </a:lnTo>
                  <a:lnTo>
                    <a:pt x="158" y="272"/>
                  </a:lnTo>
                  <a:lnTo>
                    <a:pt x="158" y="270"/>
                  </a:lnTo>
                  <a:lnTo>
                    <a:pt x="160" y="268"/>
                  </a:lnTo>
                  <a:lnTo>
                    <a:pt x="160" y="266"/>
                  </a:lnTo>
                  <a:lnTo>
                    <a:pt x="158" y="266"/>
                  </a:lnTo>
                  <a:lnTo>
                    <a:pt x="158" y="264"/>
                  </a:lnTo>
                  <a:lnTo>
                    <a:pt x="156" y="264"/>
                  </a:lnTo>
                  <a:lnTo>
                    <a:pt x="154" y="264"/>
                  </a:lnTo>
                  <a:lnTo>
                    <a:pt x="152" y="266"/>
                  </a:lnTo>
                  <a:lnTo>
                    <a:pt x="150" y="268"/>
                  </a:lnTo>
                  <a:lnTo>
                    <a:pt x="150" y="270"/>
                  </a:lnTo>
                  <a:lnTo>
                    <a:pt x="148" y="270"/>
                  </a:lnTo>
                  <a:lnTo>
                    <a:pt x="146" y="270"/>
                  </a:lnTo>
                  <a:lnTo>
                    <a:pt x="142" y="270"/>
                  </a:lnTo>
                  <a:lnTo>
                    <a:pt x="132" y="260"/>
                  </a:lnTo>
                  <a:lnTo>
                    <a:pt x="130" y="258"/>
                  </a:lnTo>
                  <a:lnTo>
                    <a:pt x="130" y="254"/>
                  </a:lnTo>
                  <a:lnTo>
                    <a:pt x="130" y="248"/>
                  </a:lnTo>
                  <a:lnTo>
                    <a:pt x="126" y="242"/>
                  </a:lnTo>
                  <a:lnTo>
                    <a:pt x="126" y="238"/>
                  </a:lnTo>
                  <a:lnTo>
                    <a:pt x="124" y="236"/>
                  </a:lnTo>
                  <a:lnTo>
                    <a:pt x="124" y="234"/>
                  </a:lnTo>
                  <a:lnTo>
                    <a:pt x="126" y="234"/>
                  </a:lnTo>
                  <a:lnTo>
                    <a:pt x="126" y="232"/>
                  </a:lnTo>
                  <a:lnTo>
                    <a:pt x="124" y="232"/>
                  </a:lnTo>
                  <a:lnTo>
                    <a:pt x="124" y="230"/>
                  </a:lnTo>
                  <a:lnTo>
                    <a:pt x="122" y="230"/>
                  </a:lnTo>
                  <a:lnTo>
                    <a:pt x="118" y="226"/>
                  </a:lnTo>
                  <a:lnTo>
                    <a:pt x="118" y="224"/>
                  </a:lnTo>
                  <a:lnTo>
                    <a:pt x="116" y="222"/>
                  </a:lnTo>
                  <a:lnTo>
                    <a:pt x="112" y="222"/>
                  </a:lnTo>
                  <a:lnTo>
                    <a:pt x="112" y="220"/>
                  </a:lnTo>
                  <a:lnTo>
                    <a:pt x="116" y="216"/>
                  </a:lnTo>
                  <a:lnTo>
                    <a:pt x="118" y="212"/>
                  </a:lnTo>
                  <a:lnTo>
                    <a:pt x="120" y="210"/>
                  </a:lnTo>
                  <a:lnTo>
                    <a:pt x="122" y="210"/>
                  </a:lnTo>
                  <a:lnTo>
                    <a:pt x="124" y="208"/>
                  </a:lnTo>
                  <a:lnTo>
                    <a:pt x="124" y="206"/>
                  </a:lnTo>
                  <a:lnTo>
                    <a:pt x="122" y="206"/>
                  </a:lnTo>
                  <a:lnTo>
                    <a:pt x="122" y="204"/>
                  </a:lnTo>
                  <a:lnTo>
                    <a:pt x="120" y="202"/>
                  </a:lnTo>
                  <a:lnTo>
                    <a:pt x="120" y="200"/>
                  </a:lnTo>
                  <a:lnTo>
                    <a:pt x="118" y="200"/>
                  </a:lnTo>
                  <a:lnTo>
                    <a:pt x="116" y="200"/>
                  </a:lnTo>
                  <a:lnTo>
                    <a:pt x="116" y="196"/>
                  </a:lnTo>
                  <a:lnTo>
                    <a:pt x="114" y="194"/>
                  </a:lnTo>
                  <a:lnTo>
                    <a:pt x="114" y="192"/>
                  </a:lnTo>
                  <a:lnTo>
                    <a:pt x="114" y="190"/>
                  </a:lnTo>
                  <a:lnTo>
                    <a:pt x="112" y="188"/>
                  </a:lnTo>
                  <a:lnTo>
                    <a:pt x="112" y="186"/>
                  </a:lnTo>
                  <a:lnTo>
                    <a:pt x="114" y="186"/>
                  </a:lnTo>
                  <a:lnTo>
                    <a:pt x="112" y="180"/>
                  </a:lnTo>
                  <a:lnTo>
                    <a:pt x="112" y="176"/>
                  </a:lnTo>
                  <a:lnTo>
                    <a:pt x="112" y="174"/>
                  </a:lnTo>
                  <a:lnTo>
                    <a:pt x="114" y="174"/>
                  </a:lnTo>
                  <a:lnTo>
                    <a:pt x="114" y="170"/>
                  </a:lnTo>
                  <a:lnTo>
                    <a:pt x="114" y="168"/>
                  </a:lnTo>
                  <a:lnTo>
                    <a:pt x="112" y="166"/>
                  </a:lnTo>
                  <a:lnTo>
                    <a:pt x="112" y="162"/>
                  </a:lnTo>
                  <a:lnTo>
                    <a:pt x="114" y="160"/>
                  </a:lnTo>
                  <a:lnTo>
                    <a:pt x="116" y="158"/>
                  </a:lnTo>
                  <a:lnTo>
                    <a:pt x="118" y="158"/>
                  </a:lnTo>
                  <a:lnTo>
                    <a:pt x="118" y="156"/>
                  </a:lnTo>
                  <a:lnTo>
                    <a:pt x="118" y="154"/>
                  </a:lnTo>
                  <a:lnTo>
                    <a:pt x="118" y="152"/>
                  </a:lnTo>
                  <a:lnTo>
                    <a:pt x="120" y="150"/>
                  </a:lnTo>
                  <a:lnTo>
                    <a:pt x="122" y="148"/>
                  </a:lnTo>
                  <a:lnTo>
                    <a:pt x="122" y="146"/>
                  </a:lnTo>
                  <a:lnTo>
                    <a:pt x="122" y="144"/>
                  </a:lnTo>
                  <a:lnTo>
                    <a:pt x="120" y="144"/>
                  </a:lnTo>
                  <a:lnTo>
                    <a:pt x="122" y="144"/>
                  </a:lnTo>
                  <a:lnTo>
                    <a:pt x="122" y="142"/>
                  </a:lnTo>
                  <a:lnTo>
                    <a:pt x="120" y="142"/>
                  </a:lnTo>
                  <a:lnTo>
                    <a:pt x="120" y="140"/>
                  </a:lnTo>
                  <a:lnTo>
                    <a:pt x="118" y="140"/>
                  </a:lnTo>
                  <a:lnTo>
                    <a:pt x="116" y="140"/>
                  </a:lnTo>
                  <a:lnTo>
                    <a:pt x="114" y="140"/>
                  </a:lnTo>
                  <a:lnTo>
                    <a:pt x="112" y="142"/>
                  </a:lnTo>
                  <a:lnTo>
                    <a:pt x="110" y="142"/>
                  </a:lnTo>
                  <a:lnTo>
                    <a:pt x="108" y="142"/>
                  </a:lnTo>
                  <a:lnTo>
                    <a:pt x="106" y="142"/>
                  </a:lnTo>
                  <a:lnTo>
                    <a:pt x="104" y="142"/>
                  </a:lnTo>
                  <a:lnTo>
                    <a:pt x="104" y="144"/>
                  </a:lnTo>
                  <a:lnTo>
                    <a:pt x="102" y="142"/>
                  </a:lnTo>
                  <a:lnTo>
                    <a:pt x="100" y="142"/>
                  </a:lnTo>
                  <a:lnTo>
                    <a:pt x="98" y="144"/>
                  </a:lnTo>
                  <a:lnTo>
                    <a:pt x="96" y="144"/>
                  </a:lnTo>
                  <a:lnTo>
                    <a:pt x="94" y="144"/>
                  </a:lnTo>
                  <a:lnTo>
                    <a:pt x="94" y="142"/>
                  </a:lnTo>
                  <a:lnTo>
                    <a:pt x="92" y="142"/>
                  </a:lnTo>
                  <a:lnTo>
                    <a:pt x="88" y="142"/>
                  </a:lnTo>
                  <a:lnTo>
                    <a:pt x="86" y="142"/>
                  </a:lnTo>
                  <a:lnTo>
                    <a:pt x="84" y="144"/>
                  </a:lnTo>
                  <a:lnTo>
                    <a:pt x="82" y="146"/>
                  </a:lnTo>
                  <a:lnTo>
                    <a:pt x="82" y="144"/>
                  </a:lnTo>
                  <a:lnTo>
                    <a:pt x="80" y="144"/>
                  </a:lnTo>
                  <a:lnTo>
                    <a:pt x="74" y="136"/>
                  </a:lnTo>
                  <a:lnTo>
                    <a:pt x="66" y="124"/>
                  </a:lnTo>
                  <a:lnTo>
                    <a:pt x="66" y="122"/>
                  </a:lnTo>
                  <a:lnTo>
                    <a:pt x="64" y="124"/>
                  </a:lnTo>
                  <a:lnTo>
                    <a:pt x="62" y="124"/>
                  </a:lnTo>
                  <a:lnTo>
                    <a:pt x="60" y="122"/>
                  </a:lnTo>
                  <a:lnTo>
                    <a:pt x="58" y="122"/>
                  </a:lnTo>
                  <a:lnTo>
                    <a:pt x="54" y="120"/>
                  </a:lnTo>
                  <a:lnTo>
                    <a:pt x="52" y="120"/>
                  </a:lnTo>
                  <a:lnTo>
                    <a:pt x="50" y="120"/>
                  </a:lnTo>
                  <a:lnTo>
                    <a:pt x="50" y="122"/>
                  </a:lnTo>
                  <a:lnTo>
                    <a:pt x="48" y="122"/>
                  </a:lnTo>
                  <a:lnTo>
                    <a:pt x="46" y="122"/>
                  </a:lnTo>
                  <a:lnTo>
                    <a:pt x="44" y="124"/>
                  </a:lnTo>
                  <a:lnTo>
                    <a:pt x="42" y="122"/>
                  </a:lnTo>
                  <a:lnTo>
                    <a:pt x="40" y="122"/>
                  </a:lnTo>
                  <a:lnTo>
                    <a:pt x="38" y="122"/>
                  </a:lnTo>
                  <a:lnTo>
                    <a:pt x="36" y="122"/>
                  </a:lnTo>
                  <a:lnTo>
                    <a:pt x="34" y="122"/>
                  </a:lnTo>
                  <a:lnTo>
                    <a:pt x="32" y="122"/>
                  </a:lnTo>
                  <a:lnTo>
                    <a:pt x="30" y="122"/>
                  </a:lnTo>
                  <a:lnTo>
                    <a:pt x="28" y="122"/>
                  </a:lnTo>
                  <a:lnTo>
                    <a:pt x="26" y="120"/>
                  </a:lnTo>
                  <a:lnTo>
                    <a:pt x="26" y="118"/>
                  </a:lnTo>
                  <a:lnTo>
                    <a:pt x="24" y="118"/>
                  </a:lnTo>
                  <a:lnTo>
                    <a:pt x="24" y="116"/>
                  </a:lnTo>
                  <a:lnTo>
                    <a:pt x="24" y="114"/>
                  </a:lnTo>
                  <a:lnTo>
                    <a:pt x="22" y="112"/>
                  </a:lnTo>
                  <a:lnTo>
                    <a:pt x="20" y="112"/>
                  </a:lnTo>
                  <a:lnTo>
                    <a:pt x="18" y="112"/>
                  </a:lnTo>
                  <a:lnTo>
                    <a:pt x="18" y="110"/>
                  </a:lnTo>
                  <a:lnTo>
                    <a:pt x="18" y="106"/>
                  </a:lnTo>
                  <a:lnTo>
                    <a:pt x="18" y="102"/>
                  </a:lnTo>
                  <a:lnTo>
                    <a:pt x="20" y="98"/>
                  </a:lnTo>
                  <a:lnTo>
                    <a:pt x="22" y="98"/>
                  </a:lnTo>
                  <a:lnTo>
                    <a:pt x="22" y="96"/>
                  </a:lnTo>
                  <a:lnTo>
                    <a:pt x="22" y="92"/>
                  </a:lnTo>
                  <a:lnTo>
                    <a:pt x="20" y="90"/>
                  </a:lnTo>
                  <a:lnTo>
                    <a:pt x="16" y="84"/>
                  </a:lnTo>
                  <a:lnTo>
                    <a:pt x="14" y="78"/>
                  </a:lnTo>
                  <a:lnTo>
                    <a:pt x="14" y="74"/>
                  </a:lnTo>
                  <a:lnTo>
                    <a:pt x="10" y="72"/>
                  </a:lnTo>
                  <a:lnTo>
                    <a:pt x="10" y="70"/>
                  </a:lnTo>
                  <a:lnTo>
                    <a:pt x="8" y="68"/>
                  </a:lnTo>
                  <a:lnTo>
                    <a:pt x="6" y="70"/>
                  </a:lnTo>
                  <a:lnTo>
                    <a:pt x="4" y="70"/>
                  </a:lnTo>
                  <a:lnTo>
                    <a:pt x="4" y="72"/>
                  </a:lnTo>
                  <a:lnTo>
                    <a:pt x="0" y="72"/>
                  </a:lnTo>
                  <a:lnTo>
                    <a:pt x="0" y="70"/>
                  </a:lnTo>
                  <a:lnTo>
                    <a:pt x="4" y="66"/>
                  </a:lnTo>
                  <a:lnTo>
                    <a:pt x="6" y="62"/>
                  </a:lnTo>
                  <a:lnTo>
                    <a:pt x="8" y="60"/>
                  </a:lnTo>
                  <a:lnTo>
                    <a:pt x="10" y="56"/>
                  </a:lnTo>
                  <a:lnTo>
                    <a:pt x="10" y="54"/>
                  </a:lnTo>
                  <a:lnTo>
                    <a:pt x="10" y="52"/>
                  </a:lnTo>
                  <a:lnTo>
                    <a:pt x="10" y="50"/>
                  </a:lnTo>
                  <a:lnTo>
                    <a:pt x="12" y="50"/>
                  </a:lnTo>
                  <a:lnTo>
                    <a:pt x="12" y="44"/>
                  </a:lnTo>
                  <a:lnTo>
                    <a:pt x="12" y="42"/>
                  </a:lnTo>
                  <a:lnTo>
                    <a:pt x="14" y="38"/>
                  </a:lnTo>
                  <a:lnTo>
                    <a:pt x="16" y="34"/>
                  </a:lnTo>
                  <a:lnTo>
                    <a:pt x="18" y="30"/>
                  </a:lnTo>
                  <a:lnTo>
                    <a:pt x="20" y="28"/>
                  </a:lnTo>
                  <a:lnTo>
                    <a:pt x="22" y="24"/>
                  </a:lnTo>
                  <a:lnTo>
                    <a:pt x="26" y="24"/>
                  </a:lnTo>
                  <a:lnTo>
                    <a:pt x="28" y="22"/>
                  </a:lnTo>
                  <a:lnTo>
                    <a:pt x="32" y="16"/>
                  </a:lnTo>
                  <a:lnTo>
                    <a:pt x="34" y="12"/>
                  </a:lnTo>
                  <a:lnTo>
                    <a:pt x="36" y="10"/>
                  </a:lnTo>
                  <a:lnTo>
                    <a:pt x="38" y="10"/>
                  </a:lnTo>
                  <a:lnTo>
                    <a:pt x="40" y="10"/>
                  </a:lnTo>
                  <a:lnTo>
                    <a:pt x="44" y="8"/>
                  </a:lnTo>
                  <a:lnTo>
                    <a:pt x="46" y="6"/>
                  </a:lnTo>
                  <a:lnTo>
                    <a:pt x="46" y="8"/>
                  </a:lnTo>
                  <a:lnTo>
                    <a:pt x="46" y="10"/>
                  </a:lnTo>
                  <a:lnTo>
                    <a:pt x="44" y="10"/>
                  </a:lnTo>
                  <a:lnTo>
                    <a:pt x="42" y="10"/>
                  </a:lnTo>
                  <a:lnTo>
                    <a:pt x="40" y="10"/>
                  </a:lnTo>
                  <a:lnTo>
                    <a:pt x="38" y="12"/>
                  </a:lnTo>
                  <a:lnTo>
                    <a:pt x="36" y="12"/>
                  </a:lnTo>
                  <a:lnTo>
                    <a:pt x="34" y="14"/>
                  </a:lnTo>
                  <a:lnTo>
                    <a:pt x="34" y="16"/>
                  </a:lnTo>
                  <a:lnTo>
                    <a:pt x="34" y="18"/>
                  </a:lnTo>
                  <a:lnTo>
                    <a:pt x="34" y="20"/>
                  </a:lnTo>
                  <a:lnTo>
                    <a:pt x="34" y="22"/>
                  </a:lnTo>
                  <a:lnTo>
                    <a:pt x="34" y="24"/>
                  </a:lnTo>
                  <a:lnTo>
                    <a:pt x="36" y="24"/>
                  </a:lnTo>
                  <a:lnTo>
                    <a:pt x="36" y="28"/>
                  </a:lnTo>
                  <a:lnTo>
                    <a:pt x="38" y="32"/>
                  </a:lnTo>
                  <a:lnTo>
                    <a:pt x="38" y="34"/>
                  </a:lnTo>
                  <a:lnTo>
                    <a:pt x="40" y="34"/>
                  </a:lnTo>
                  <a:lnTo>
                    <a:pt x="40" y="36"/>
                  </a:lnTo>
                  <a:lnTo>
                    <a:pt x="38" y="40"/>
                  </a:lnTo>
                  <a:lnTo>
                    <a:pt x="38" y="42"/>
                  </a:lnTo>
                  <a:lnTo>
                    <a:pt x="36" y="42"/>
                  </a:lnTo>
                  <a:lnTo>
                    <a:pt x="36" y="44"/>
                  </a:lnTo>
                  <a:lnTo>
                    <a:pt x="34" y="44"/>
                  </a:lnTo>
                  <a:lnTo>
                    <a:pt x="34" y="46"/>
                  </a:lnTo>
                  <a:lnTo>
                    <a:pt x="34" y="48"/>
                  </a:lnTo>
                  <a:lnTo>
                    <a:pt x="34" y="50"/>
                  </a:lnTo>
                  <a:lnTo>
                    <a:pt x="28" y="54"/>
                  </a:lnTo>
                  <a:lnTo>
                    <a:pt x="28" y="56"/>
                  </a:lnTo>
                  <a:lnTo>
                    <a:pt x="30" y="56"/>
                  </a:lnTo>
                  <a:lnTo>
                    <a:pt x="30" y="58"/>
                  </a:lnTo>
                  <a:lnTo>
                    <a:pt x="30" y="60"/>
                  </a:lnTo>
                  <a:lnTo>
                    <a:pt x="32" y="60"/>
                  </a:lnTo>
                  <a:lnTo>
                    <a:pt x="32" y="62"/>
                  </a:lnTo>
                  <a:lnTo>
                    <a:pt x="32" y="64"/>
                  </a:lnTo>
                  <a:lnTo>
                    <a:pt x="34" y="66"/>
                  </a:lnTo>
                  <a:lnTo>
                    <a:pt x="34" y="68"/>
                  </a:lnTo>
                  <a:lnTo>
                    <a:pt x="34" y="70"/>
                  </a:lnTo>
                  <a:lnTo>
                    <a:pt x="34" y="72"/>
                  </a:lnTo>
                  <a:lnTo>
                    <a:pt x="34" y="74"/>
                  </a:lnTo>
                  <a:lnTo>
                    <a:pt x="36" y="74"/>
                  </a:lnTo>
                  <a:lnTo>
                    <a:pt x="38" y="74"/>
                  </a:lnTo>
                  <a:lnTo>
                    <a:pt x="40" y="74"/>
                  </a:lnTo>
                  <a:lnTo>
                    <a:pt x="42" y="72"/>
                  </a:lnTo>
                  <a:lnTo>
                    <a:pt x="44" y="72"/>
                  </a:lnTo>
                  <a:lnTo>
                    <a:pt x="44" y="70"/>
                  </a:lnTo>
                  <a:lnTo>
                    <a:pt x="46" y="70"/>
                  </a:lnTo>
                  <a:lnTo>
                    <a:pt x="46" y="68"/>
                  </a:lnTo>
                  <a:lnTo>
                    <a:pt x="48" y="68"/>
                  </a:lnTo>
                  <a:lnTo>
                    <a:pt x="48" y="66"/>
                  </a:lnTo>
                  <a:lnTo>
                    <a:pt x="48" y="62"/>
                  </a:lnTo>
                  <a:lnTo>
                    <a:pt x="50" y="60"/>
                  </a:lnTo>
                  <a:lnTo>
                    <a:pt x="50" y="58"/>
                  </a:lnTo>
                  <a:lnTo>
                    <a:pt x="50" y="54"/>
                  </a:lnTo>
                  <a:lnTo>
                    <a:pt x="48" y="54"/>
                  </a:lnTo>
                  <a:lnTo>
                    <a:pt x="46" y="50"/>
                  </a:lnTo>
                  <a:lnTo>
                    <a:pt x="46" y="48"/>
                  </a:lnTo>
                  <a:lnTo>
                    <a:pt x="44" y="48"/>
                  </a:lnTo>
                  <a:lnTo>
                    <a:pt x="42" y="46"/>
                  </a:lnTo>
                  <a:lnTo>
                    <a:pt x="42" y="44"/>
                  </a:lnTo>
                  <a:lnTo>
                    <a:pt x="42" y="42"/>
                  </a:lnTo>
                  <a:lnTo>
                    <a:pt x="40" y="40"/>
                  </a:lnTo>
                  <a:lnTo>
                    <a:pt x="40" y="38"/>
                  </a:lnTo>
                  <a:lnTo>
                    <a:pt x="40" y="34"/>
                  </a:lnTo>
                  <a:lnTo>
                    <a:pt x="42" y="34"/>
                  </a:lnTo>
                  <a:lnTo>
                    <a:pt x="42" y="30"/>
                  </a:lnTo>
                  <a:lnTo>
                    <a:pt x="42" y="28"/>
                  </a:lnTo>
                  <a:lnTo>
                    <a:pt x="44" y="28"/>
                  </a:lnTo>
                  <a:lnTo>
                    <a:pt x="46" y="28"/>
                  </a:lnTo>
                  <a:lnTo>
                    <a:pt x="48" y="28"/>
                  </a:lnTo>
                  <a:lnTo>
                    <a:pt x="50" y="26"/>
                  </a:lnTo>
                  <a:lnTo>
                    <a:pt x="52" y="26"/>
                  </a:lnTo>
                  <a:lnTo>
                    <a:pt x="52" y="24"/>
                  </a:lnTo>
                  <a:lnTo>
                    <a:pt x="54" y="24"/>
                  </a:lnTo>
                  <a:lnTo>
                    <a:pt x="56" y="24"/>
                  </a:lnTo>
                  <a:lnTo>
                    <a:pt x="56" y="22"/>
                  </a:lnTo>
                  <a:lnTo>
                    <a:pt x="58" y="22"/>
                  </a:lnTo>
                  <a:lnTo>
                    <a:pt x="60" y="22"/>
                  </a:lnTo>
                  <a:lnTo>
                    <a:pt x="62" y="22"/>
                  </a:lnTo>
                  <a:lnTo>
                    <a:pt x="64" y="22"/>
                  </a:lnTo>
                  <a:lnTo>
                    <a:pt x="64" y="20"/>
                  </a:lnTo>
                  <a:lnTo>
                    <a:pt x="66" y="20"/>
                  </a:lnTo>
                  <a:lnTo>
                    <a:pt x="68" y="20"/>
                  </a:lnTo>
                  <a:lnTo>
                    <a:pt x="70" y="20"/>
                  </a:lnTo>
                  <a:lnTo>
                    <a:pt x="72" y="18"/>
                  </a:lnTo>
                  <a:lnTo>
                    <a:pt x="74" y="18"/>
                  </a:lnTo>
                  <a:lnTo>
                    <a:pt x="74" y="16"/>
                  </a:lnTo>
                  <a:lnTo>
                    <a:pt x="76" y="18"/>
                  </a:lnTo>
                  <a:lnTo>
                    <a:pt x="78" y="18"/>
                  </a:lnTo>
                  <a:lnTo>
                    <a:pt x="80" y="16"/>
                  </a:lnTo>
                  <a:lnTo>
                    <a:pt x="80" y="14"/>
                  </a:lnTo>
                  <a:lnTo>
                    <a:pt x="80" y="12"/>
                  </a:lnTo>
                  <a:lnTo>
                    <a:pt x="78" y="10"/>
                  </a:lnTo>
                  <a:lnTo>
                    <a:pt x="74" y="12"/>
                  </a:lnTo>
                  <a:lnTo>
                    <a:pt x="70" y="14"/>
                  </a:lnTo>
                  <a:lnTo>
                    <a:pt x="70" y="12"/>
                  </a:lnTo>
                  <a:lnTo>
                    <a:pt x="70" y="8"/>
                  </a:lnTo>
                  <a:lnTo>
                    <a:pt x="68" y="6"/>
                  </a:lnTo>
                  <a:lnTo>
                    <a:pt x="70" y="6"/>
                  </a:lnTo>
                  <a:lnTo>
                    <a:pt x="72" y="4"/>
                  </a:lnTo>
                  <a:lnTo>
                    <a:pt x="72" y="2"/>
                  </a:lnTo>
                  <a:lnTo>
                    <a:pt x="74" y="2"/>
                  </a:lnTo>
                  <a:lnTo>
                    <a:pt x="76" y="0"/>
                  </a:lnTo>
                  <a:lnTo>
                    <a:pt x="78" y="2"/>
                  </a:lnTo>
                  <a:lnTo>
                    <a:pt x="78" y="4"/>
                  </a:lnTo>
                  <a:lnTo>
                    <a:pt x="80" y="6"/>
                  </a:lnTo>
                  <a:lnTo>
                    <a:pt x="80" y="8"/>
                  </a:lnTo>
                  <a:lnTo>
                    <a:pt x="80" y="10"/>
                  </a:lnTo>
                  <a:lnTo>
                    <a:pt x="80" y="12"/>
                  </a:lnTo>
                  <a:lnTo>
                    <a:pt x="80" y="14"/>
                  </a:lnTo>
                  <a:lnTo>
                    <a:pt x="82" y="14"/>
                  </a:lnTo>
                  <a:lnTo>
                    <a:pt x="82" y="16"/>
                  </a:lnTo>
                  <a:lnTo>
                    <a:pt x="84" y="16"/>
                  </a:lnTo>
                  <a:lnTo>
                    <a:pt x="86" y="16"/>
                  </a:lnTo>
                  <a:lnTo>
                    <a:pt x="88" y="16"/>
                  </a:lnTo>
                  <a:lnTo>
                    <a:pt x="88" y="14"/>
                  </a:lnTo>
                  <a:lnTo>
                    <a:pt x="92" y="16"/>
                  </a:lnTo>
                  <a:lnTo>
                    <a:pt x="96" y="16"/>
                  </a:lnTo>
                  <a:lnTo>
                    <a:pt x="98" y="16"/>
                  </a:lnTo>
                  <a:lnTo>
                    <a:pt x="102" y="20"/>
                  </a:lnTo>
                  <a:lnTo>
                    <a:pt x="104" y="22"/>
                  </a:lnTo>
                  <a:lnTo>
                    <a:pt x="106" y="24"/>
                  </a:lnTo>
                  <a:lnTo>
                    <a:pt x="108" y="26"/>
                  </a:lnTo>
                  <a:lnTo>
                    <a:pt x="110" y="30"/>
                  </a:lnTo>
                  <a:lnTo>
                    <a:pt x="110" y="32"/>
                  </a:lnTo>
                  <a:lnTo>
                    <a:pt x="108" y="32"/>
                  </a:lnTo>
                  <a:lnTo>
                    <a:pt x="108" y="34"/>
                  </a:lnTo>
                  <a:lnTo>
                    <a:pt x="108" y="36"/>
                  </a:lnTo>
                  <a:lnTo>
                    <a:pt x="110" y="38"/>
                  </a:lnTo>
                  <a:lnTo>
                    <a:pt x="110" y="40"/>
                  </a:lnTo>
                  <a:lnTo>
                    <a:pt x="112" y="40"/>
                  </a:lnTo>
                  <a:lnTo>
                    <a:pt x="114" y="40"/>
                  </a:lnTo>
                  <a:lnTo>
                    <a:pt x="116" y="40"/>
                  </a:lnTo>
                  <a:lnTo>
                    <a:pt x="118" y="42"/>
                  </a:lnTo>
                  <a:lnTo>
                    <a:pt x="118" y="40"/>
                  </a:lnTo>
                  <a:lnTo>
                    <a:pt x="124" y="40"/>
                  </a:lnTo>
                  <a:lnTo>
                    <a:pt x="126" y="40"/>
                  </a:lnTo>
                  <a:lnTo>
                    <a:pt x="128" y="40"/>
                  </a:lnTo>
                  <a:lnTo>
                    <a:pt x="130" y="40"/>
                  </a:lnTo>
                  <a:lnTo>
                    <a:pt x="132" y="38"/>
                  </a:lnTo>
                  <a:lnTo>
                    <a:pt x="134" y="38"/>
                  </a:lnTo>
                  <a:lnTo>
                    <a:pt x="144" y="38"/>
                  </a:lnTo>
                  <a:lnTo>
                    <a:pt x="146" y="38"/>
                  </a:lnTo>
                  <a:lnTo>
                    <a:pt x="148" y="38"/>
                  </a:lnTo>
                  <a:lnTo>
                    <a:pt x="150" y="38"/>
                  </a:lnTo>
                  <a:lnTo>
                    <a:pt x="150" y="36"/>
                  </a:lnTo>
                  <a:lnTo>
                    <a:pt x="152" y="36"/>
                  </a:lnTo>
                  <a:lnTo>
                    <a:pt x="152" y="38"/>
                  </a:lnTo>
                  <a:lnTo>
                    <a:pt x="154" y="38"/>
                  </a:lnTo>
                  <a:lnTo>
                    <a:pt x="154" y="40"/>
                  </a:lnTo>
                  <a:lnTo>
                    <a:pt x="154" y="42"/>
                  </a:lnTo>
                  <a:lnTo>
                    <a:pt x="156" y="44"/>
                  </a:lnTo>
                  <a:lnTo>
                    <a:pt x="156" y="46"/>
                  </a:lnTo>
                  <a:lnTo>
                    <a:pt x="158" y="46"/>
                  </a:lnTo>
                  <a:lnTo>
                    <a:pt x="160" y="46"/>
                  </a:lnTo>
                  <a:lnTo>
                    <a:pt x="160" y="48"/>
                  </a:lnTo>
                  <a:lnTo>
                    <a:pt x="162" y="48"/>
                  </a:lnTo>
                  <a:lnTo>
                    <a:pt x="166" y="48"/>
                  </a:lnTo>
                  <a:lnTo>
                    <a:pt x="168" y="50"/>
                  </a:lnTo>
                  <a:lnTo>
                    <a:pt x="170" y="50"/>
                  </a:lnTo>
                  <a:lnTo>
                    <a:pt x="176" y="52"/>
                  </a:lnTo>
                  <a:lnTo>
                    <a:pt x="178" y="50"/>
                  </a:lnTo>
                  <a:lnTo>
                    <a:pt x="180" y="50"/>
                  </a:lnTo>
                  <a:lnTo>
                    <a:pt x="182" y="48"/>
                  </a:lnTo>
                  <a:lnTo>
                    <a:pt x="184" y="46"/>
                  </a:lnTo>
                  <a:lnTo>
                    <a:pt x="186" y="46"/>
                  </a:lnTo>
                  <a:lnTo>
                    <a:pt x="188" y="46"/>
                  </a:lnTo>
                  <a:lnTo>
                    <a:pt x="188" y="44"/>
                  </a:lnTo>
                  <a:lnTo>
                    <a:pt x="192" y="42"/>
                  </a:lnTo>
                  <a:lnTo>
                    <a:pt x="194" y="42"/>
                  </a:lnTo>
                  <a:lnTo>
                    <a:pt x="196" y="42"/>
                  </a:lnTo>
                  <a:lnTo>
                    <a:pt x="200" y="42"/>
                  </a:lnTo>
                  <a:lnTo>
                    <a:pt x="202" y="42"/>
                  </a:lnTo>
                  <a:lnTo>
                    <a:pt x="204" y="40"/>
                  </a:lnTo>
                  <a:lnTo>
                    <a:pt x="202" y="40"/>
                  </a:lnTo>
                  <a:lnTo>
                    <a:pt x="200" y="40"/>
                  </a:lnTo>
                  <a:lnTo>
                    <a:pt x="200" y="38"/>
                  </a:lnTo>
                  <a:lnTo>
                    <a:pt x="198" y="38"/>
                  </a:lnTo>
                  <a:lnTo>
                    <a:pt x="194" y="38"/>
                  </a:lnTo>
                  <a:lnTo>
                    <a:pt x="192" y="40"/>
                  </a:lnTo>
                  <a:lnTo>
                    <a:pt x="190" y="38"/>
                  </a:lnTo>
                  <a:lnTo>
                    <a:pt x="192" y="36"/>
                  </a:lnTo>
                  <a:lnTo>
                    <a:pt x="194" y="38"/>
                  </a:lnTo>
                  <a:lnTo>
                    <a:pt x="198" y="38"/>
                  </a:lnTo>
                  <a:lnTo>
                    <a:pt x="200" y="36"/>
                  </a:lnTo>
                  <a:lnTo>
                    <a:pt x="204" y="36"/>
                  </a:lnTo>
                  <a:lnTo>
                    <a:pt x="208" y="38"/>
                  </a:lnTo>
                  <a:lnTo>
                    <a:pt x="208" y="36"/>
                  </a:lnTo>
                  <a:lnTo>
                    <a:pt x="212" y="36"/>
                  </a:lnTo>
                  <a:lnTo>
                    <a:pt x="214" y="36"/>
                  </a:lnTo>
                  <a:lnTo>
                    <a:pt x="216" y="34"/>
                  </a:lnTo>
                  <a:lnTo>
                    <a:pt x="220" y="34"/>
                  </a:lnTo>
                  <a:lnTo>
                    <a:pt x="220" y="36"/>
                  </a:lnTo>
                  <a:lnTo>
                    <a:pt x="222" y="36"/>
                  </a:lnTo>
                  <a:lnTo>
                    <a:pt x="224" y="34"/>
                  </a:lnTo>
                  <a:lnTo>
                    <a:pt x="226" y="34"/>
                  </a:lnTo>
                  <a:lnTo>
                    <a:pt x="228" y="34"/>
                  </a:lnTo>
                  <a:lnTo>
                    <a:pt x="230" y="36"/>
                  </a:lnTo>
                  <a:lnTo>
                    <a:pt x="232" y="36"/>
                  </a:lnTo>
                  <a:lnTo>
                    <a:pt x="234" y="36"/>
                  </a:lnTo>
                  <a:lnTo>
                    <a:pt x="236" y="36"/>
                  </a:lnTo>
                  <a:lnTo>
                    <a:pt x="240" y="34"/>
                  </a:lnTo>
                  <a:lnTo>
                    <a:pt x="242" y="34"/>
                  </a:lnTo>
                  <a:lnTo>
                    <a:pt x="242" y="36"/>
                  </a:lnTo>
                  <a:lnTo>
                    <a:pt x="240" y="36"/>
                  </a:lnTo>
                  <a:lnTo>
                    <a:pt x="238" y="38"/>
                  </a:lnTo>
                  <a:lnTo>
                    <a:pt x="236" y="38"/>
                  </a:lnTo>
                  <a:lnTo>
                    <a:pt x="236" y="36"/>
                  </a:lnTo>
                  <a:lnTo>
                    <a:pt x="234" y="36"/>
                  </a:lnTo>
                  <a:lnTo>
                    <a:pt x="234" y="38"/>
                  </a:lnTo>
                  <a:lnTo>
                    <a:pt x="232" y="38"/>
                  </a:lnTo>
                  <a:lnTo>
                    <a:pt x="232" y="40"/>
                  </a:lnTo>
                  <a:lnTo>
                    <a:pt x="228" y="40"/>
                  </a:lnTo>
                  <a:lnTo>
                    <a:pt x="226" y="40"/>
                  </a:lnTo>
                  <a:lnTo>
                    <a:pt x="226" y="38"/>
                  </a:lnTo>
                  <a:lnTo>
                    <a:pt x="222" y="40"/>
                  </a:lnTo>
                  <a:lnTo>
                    <a:pt x="220" y="40"/>
                  </a:lnTo>
                  <a:lnTo>
                    <a:pt x="218" y="42"/>
                  </a:lnTo>
                  <a:lnTo>
                    <a:pt x="220" y="42"/>
                  </a:lnTo>
                  <a:lnTo>
                    <a:pt x="220" y="40"/>
                  </a:lnTo>
                  <a:lnTo>
                    <a:pt x="222" y="40"/>
                  </a:lnTo>
                  <a:lnTo>
                    <a:pt x="222" y="42"/>
                  </a:lnTo>
                  <a:lnTo>
                    <a:pt x="222" y="44"/>
                  </a:lnTo>
                  <a:lnTo>
                    <a:pt x="222" y="42"/>
                  </a:lnTo>
                  <a:lnTo>
                    <a:pt x="220" y="42"/>
                  </a:lnTo>
                  <a:lnTo>
                    <a:pt x="218" y="42"/>
                  </a:lnTo>
                  <a:lnTo>
                    <a:pt x="218" y="46"/>
                  </a:lnTo>
                  <a:lnTo>
                    <a:pt x="220" y="46"/>
                  </a:lnTo>
                  <a:lnTo>
                    <a:pt x="220" y="44"/>
                  </a:lnTo>
                  <a:lnTo>
                    <a:pt x="220" y="42"/>
                  </a:lnTo>
                  <a:lnTo>
                    <a:pt x="220" y="44"/>
                  </a:lnTo>
                  <a:lnTo>
                    <a:pt x="222" y="44"/>
                  </a:lnTo>
                  <a:lnTo>
                    <a:pt x="222" y="42"/>
                  </a:lnTo>
                  <a:lnTo>
                    <a:pt x="224" y="42"/>
                  </a:lnTo>
                  <a:lnTo>
                    <a:pt x="224" y="44"/>
                  </a:lnTo>
                  <a:lnTo>
                    <a:pt x="226" y="44"/>
                  </a:lnTo>
                  <a:lnTo>
                    <a:pt x="226" y="46"/>
                  </a:lnTo>
                  <a:lnTo>
                    <a:pt x="226" y="50"/>
                  </a:lnTo>
                  <a:lnTo>
                    <a:pt x="224" y="50"/>
                  </a:lnTo>
                  <a:lnTo>
                    <a:pt x="222" y="52"/>
                  </a:lnTo>
                  <a:lnTo>
                    <a:pt x="220" y="50"/>
                  </a:lnTo>
                  <a:lnTo>
                    <a:pt x="218" y="50"/>
                  </a:lnTo>
                  <a:lnTo>
                    <a:pt x="220" y="50"/>
                  </a:lnTo>
                  <a:lnTo>
                    <a:pt x="220" y="52"/>
                  </a:lnTo>
                  <a:lnTo>
                    <a:pt x="222" y="52"/>
                  </a:lnTo>
                  <a:lnTo>
                    <a:pt x="226" y="52"/>
                  </a:lnTo>
                  <a:lnTo>
                    <a:pt x="226" y="50"/>
                  </a:lnTo>
                  <a:lnTo>
                    <a:pt x="226" y="48"/>
                  </a:lnTo>
                  <a:lnTo>
                    <a:pt x="226" y="46"/>
                  </a:lnTo>
                  <a:lnTo>
                    <a:pt x="226" y="48"/>
                  </a:lnTo>
                  <a:lnTo>
                    <a:pt x="228" y="48"/>
                  </a:lnTo>
                  <a:lnTo>
                    <a:pt x="228" y="50"/>
                  </a:lnTo>
                  <a:lnTo>
                    <a:pt x="228" y="54"/>
                  </a:lnTo>
                  <a:lnTo>
                    <a:pt x="230" y="54"/>
                  </a:lnTo>
                  <a:lnTo>
                    <a:pt x="230" y="56"/>
                  </a:lnTo>
                  <a:lnTo>
                    <a:pt x="230" y="58"/>
                  </a:lnTo>
                  <a:lnTo>
                    <a:pt x="232" y="58"/>
                  </a:lnTo>
                  <a:lnTo>
                    <a:pt x="232" y="56"/>
                  </a:lnTo>
                  <a:lnTo>
                    <a:pt x="232" y="54"/>
                  </a:lnTo>
                  <a:lnTo>
                    <a:pt x="234" y="54"/>
                  </a:lnTo>
                  <a:lnTo>
                    <a:pt x="234" y="58"/>
                  </a:lnTo>
                  <a:lnTo>
                    <a:pt x="234" y="60"/>
                  </a:lnTo>
                  <a:lnTo>
                    <a:pt x="232" y="60"/>
                  </a:lnTo>
                  <a:lnTo>
                    <a:pt x="234" y="60"/>
                  </a:lnTo>
                  <a:lnTo>
                    <a:pt x="234" y="58"/>
                  </a:lnTo>
                  <a:lnTo>
                    <a:pt x="234" y="56"/>
                  </a:lnTo>
                  <a:lnTo>
                    <a:pt x="234" y="54"/>
                  </a:lnTo>
                  <a:lnTo>
                    <a:pt x="236" y="54"/>
                  </a:lnTo>
                  <a:lnTo>
                    <a:pt x="238" y="54"/>
                  </a:lnTo>
                  <a:lnTo>
                    <a:pt x="236" y="54"/>
                  </a:lnTo>
                  <a:lnTo>
                    <a:pt x="234" y="54"/>
                  </a:lnTo>
                  <a:lnTo>
                    <a:pt x="232" y="54"/>
                  </a:lnTo>
                  <a:lnTo>
                    <a:pt x="234" y="52"/>
                  </a:lnTo>
                  <a:lnTo>
                    <a:pt x="236" y="52"/>
                  </a:lnTo>
                  <a:lnTo>
                    <a:pt x="236" y="54"/>
                  </a:lnTo>
                  <a:lnTo>
                    <a:pt x="238" y="54"/>
                  </a:lnTo>
                  <a:lnTo>
                    <a:pt x="242" y="56"/>
                  </a:lnTo>
                  <a:lnTo>
                    <a:pt x="242" y="60"/>
                  </a:lnTo>
                  <a:lnTo>
                    <a:pt x="244" y="60"/>
                  </a:lnTo>
                  <a:lnTo>
                    <a:pt x="244" y="58"/>
                  </a:lnTo>
                  <a:lnTo>
                    <a:pt x="242" y="56"/>
                  </a:lnTo>
                  <a:lnTo>
                    <a:pt x="242" y="54"/>
                  </a:lnTo>
                  <a:lnTo>
                    <a:pt x="244" y="56"/>
                  </a:lnTo>
                  <a:lnTo>
                    <a:pt x="246" y="56"/>
                  </a:lnTo>
                  <a:lnTo>
                    <a:pt x="246" y="54"/>
                  </a:lnTo>
                  <a:lnTo>
                    <a:pt x="248" y="54"/>
                  </a:lnTo>
                  <a:lnTo>
                    <a:pt x="250" y="56"/>
                  </a:lnTo>
                  <a:lnTo>
                    <a:pt x="250" y="58"/>
                  </a:lnTo>
                  <a:lnTo>
                    <a:pt x="254" y="60"/>
                  </a:lnTo>
                  <a:lnTo>
                    <a:pt x="254" y="62"/>
                  </a:lnTo>
                  <a:lnTo>
                    <a:pt x="254" y="60"/>
                  </a:lnTo>
                  <a:lnTo>
                    <a:pt x="258" y="60"/>
                  </a:lnTo>
                  <a:lnTo>
                    <a:pt x="258" y="62"/>
                  </a:lnTo>
                  <a:close/>
                </a:path>
              </a:pathLst>
            </a:custGeom>
            <a:solidFill>
              <a:srgbClr val="FC6800"/>
            </a:solidFill>
            <a:ln w="3175">
              <a:solidFill>
                <a:schemeClr val="bg1"/>
              </a:solidFill>
              <a:prstDash val="sysDot"/>
              <a:round/>
              <a:headEnd/>
              <a:tailEnd/>
            </a:ln>
          </p:spPr>
          <p:txBody>
            <a:bodyPr/>
            <a:lstStyle/>
            <a:p>
              <a:pPr fontAlgn="base">
                <a:spcBef>
                  <a:spcPct val="0"/>
                </a:spcBef>
                <a:spcAft>
                  <a:spcPct val="0"/>
                </a:spcAft>
              </a:pPr>
              <a:endParaRPr lang="de-DE" sz="2400">
                <a:solidFill>
                  <a:srgbClr val="000000"/>
                </a:solidFill>
                <a:cs typeface="Arial" charset="0"/>
              </a:endParaRPr>
            </a:p>
          </p:txBody>
        </p:sp>
        <p:sp>
          <p:nvSpPr>
            <p:cNvPr id="15053" name="Freeform 3336"/>
            <p:cNvSpPr>
              <a:spLocks/>
            </p:cNvSpPr>
            <p:nvPr/>
          </p:nvSpPr>
          <p:spPr bwMode="auto">
            <a:xfrm>
              <a:off x="2873807" y="2593316"/>
              <a:ext cx="13094" cy="6547"/>
            </a:xfrm>
            <a:custGeom>
              <a:avLst/>
              <a:gdLst>
                <a:gd name="T0" fmla="*/ 2147483647 w 14"/>
                <a:gd name="T1" fmla="*/ 2147483647 h 8"/>
                <a:gd name="T2" fmla="*/ 2147483647 w 14"/>
                <a:gd name="T3" fmla="*/ 2147483647 h 8"/>
                <a:gd name="T4" fmla="*/ 2147483647 w 14"/>
                <a:gd name="T5" fmla="*/ 2147483647 h 8"/>
                <a:gd name="T6" fmla="*/ 2147483647 w 14"/>
                <a:gd name="T7" fmla="*/ 2147483647 h 8"/>
                <a:gd name="T8" fmla="*/ 2147483647 w 14"/>
                <a:gd name="T9" fmla="*/ 2147483647 h 8"/>
                <a:gd name="T10" fmla="*/ 2147483647 w 14"/>
                <a:gd name="T11" fmla="*/ 2147483647 h 8"/>
                <a:gd name="T12" fmla="*/ 0 w 14"/>
                <a:gd name="T13" fmla="*/ 2147483647 h 8"/>
                <a:gd name="T14" fmla="*/ 2147483647 w 14"/>
                <a:gd name="T15" fmla="*/ 2147483647 h 8"/>
                <a:gd name="T16" fmla="*/ 2147483647 w 14"/>
                <a:gd name="T17" fmla="*/ 2147483647 h 8"/>
                <a:gd name="T18" fmla="*/ 2147483647 w 14"/>
                <a:gd name="T19" fmla="*/ 2147483647 h 8"/>
                <a:gd name="T20" fmla="*/ 2147483647 w 14"/>
                <a:gd name="T21" fmla="*/ 2147483647 h 8"/>
                <a:gd name="T22" fmla="*/ 2147483647 w 14"/>
                <a:gd name="T23" fmla="*/ 2147483647 h 8"/>
                <a:gd name="T24" fmla="*/ 2147483647 w 14"/>
                <a:gd name="T25" fmla="*/ 2147483647 h 8"/>
                <a:gd name="T26" fmla="*/ 2147483647 w 14"/>
                <a:gd name="T27" fmla="*/ 0 h 8"/>
                <a:gd name="T28" fmla="*/ 2147483647 w 14"/>
                <a:gd name="T29" fmla="*/ 0 h 8"/>
                <a:gd name="T30" fmla="*/ 2147483647 w 14"/>
                <a:gd name="T31" fmla="*/ 2147483647 h 8"/>
                <a:gd name="T32" fmla="*/ 2147483647 w 14"/>
                <a:gd name="T33" fmla="*/ 2147483647 h 8"/>
                <a:gd name="T34" fmla="*/ 2147483647 w 14"/>
                <a:gd name="T35" fmla="*/ 2147483647 h 8"/>
                <a:gd name="T36" fmla="*/ 2147483647 w 14"/>
                <a:gd name="T37" fmla="*/ 2147483647 h 8"/>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14"/>
                <a:gd name="T58" fmla="*/ 0 h 8"/>
                <a:gd name="T59" fmla="*/ 14 w 14"/>
                <a:gd name="T60" fmla="*/ 8 h 8"/>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14" h="8">
                  <a:moveTo>
                    <a:pt x="8" y="8"/>
                  </a:moveTo>
                  <a:lnTo>
                    <a:pt x="6" y="6"/>
                  </a:lnTo>
                  <a:lnTo>
                    <a:pt x="6" y="4"/>
                  </a:lnTo>
                  <a:lnTo>
                    <a:pt x="6" y="6"/>
                  </a:lnTo>
                  <a:lnTo>
                    <a:pt x="4" y="6"/>
                  </a:lnTo>
                  <a:lnTo>
                    <a:pt x="2" y="6"/>
                  </a:lnTo>
                  <a:lnTo>
                    <a:pt x="0" y="4"/>
                  </a:lnTo>
                  <a:lnTo>
                    <a:pt x="2" y="2"/>
                  </a:lnTo>
                  <a:lnTo>
                    <a:pt x="6" y="2"/>
                  </a:lnTo>
                  <a:lnTo>
                    <a:pt x="6" y="4"/>
                  </a:lnTo>
                  <a:lnTo>
                    <a:pt x="8" y="4"/>
                  </a:lnTo>
                  <a:lnTo>
                    <a:pt x="10" y="4"/>
                  </a:lnTo>
                  <a:lnTo>
                    <a:pt x="10" y="2"/>
                  </a:lnTo>
                  <a:lnTo>
                    <a:pt x="12" y="0"/>
                  </a:lnTo>
                  <a:lnTo>
                    <a:pt x="14" y="0"/>
                  </a:lnTo>
                  <a:lnTo>
                    <a:pt x="14" y="4"/>
                  </a:lnTo>
                  <a:lnTo>
                    <a:pt x="12" y="6"/>
                  </a:lnTo>
                  <a:lnTo>
                    <a:pt x="10" y="6"/>
                  </a:lnTo>
                  <a:lnTo>
                    <a:pt x="8" y="8"/>
                  </a:lnTo>
                  <a:close/>
                </a:path>
              </a:pathLst>
            </a:custGeom>
            <a:noFill/>
            <a:ln w="3175">
              <a:solidFill>
                <a:schemeClr val="bg1"/>
              </a:solidFill>
              <a:prstDash val="sysDot"/>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lang="de-DE" sz="2400">
                <a:solidFill>
                  <a:srgbClr val="000000"/>
                </a:solidFill>
                <a:cs typeface="Arial" charset="0"/>
              </a:endParaRPr>
            </a:p>
          </p:txBody>
        </p:sp>
        <p:sp>
          <p:nvSpPr>
            <p:cNvPr id="15054" name="Freeform 3337"/>
            <p:cNvSpPr>
              <a:spLocks/>
            </p:cNvSpPr>
            <p:nvPr/>
          </p:nvSpPr>
          <p:spPr bwMode="auto">
            <a:xfrm>
              <a:off x="2856785" y="2595935"/>
              <a:ext cx="5238" cy="2619"/>
            </a:xfrm>
            <a:custGeom>
              <a:avLst/>
              <a:gdLst>
                <a:gd name="T0" fmla="*/ 2147483647 w 6"/>
                <a:gd name="T1" fmla="*/ 2147483647 h 2"/>
                <a:gd name="T2" fmla="*/ 2147483647 w 6"/>
                <a:gd name="T3" fmla="*/ 2147483647 h 2"/>
                <a:gd name="T4" fmla="*/ 0 w 6"/>
                <a:gd name="T5" fmla="*/ 2147483647 h 2"/>
                <a:gd name="T6" fmla="*/ 2147483647 w 6"/>
                <a:gd name="T7" fmla="*/ 2147483647 h 2"/>
                <a:gd name="T8" fmla="*/ 2147483647 w 6"/>
                <a:gd name="T9" fmla="*/ 0 h 2"/>
                <a:gd name="T10" fmla="*/ 2147483647 w 6"/>
                <a:gd name="T11" fmla="*/ 0 h 2"/>
                <a:gd name="T12" fmla="*/ 2147483647 w 6"/>
                <a:gd name="T13" fmla="*/ 0 h 2"/>
                <a:gd name="T14" fmla="*/ 2147483647 w 6"/>
                <a:gd name="T15" fmla="*/ 2147483647 h 2"/>
                <a:gd name="T16" fmla="*/ 2147483647 w 6"/>
                <a:gd name="T17" fmla="*/ 2147483647 h 2"/>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6"/>
                <a:gd name="T28" fmla="*/ 0 h 2"/>
                <a:gd name="T29" fmla="*/ 6 w 6"/>
                <a:gd name="T30" fmla="*/ 2 h 2"/>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6" h="2">
                  <a:moveTo>
                    <a:pt x="4" y="2"/>
                  </a:moveTo>
                  <a:lnTo>
                    <a:pt x="2" y="2"/>
                  </a:lnTo>
                  <a:lnTo>
                    <a:pt x="0" y="2"/>
                  </a:lnTo>
                  <a:lnTo>
                    <a:pt x="2" y="2"/>
                  </a:lnTo>
                  <a:lnTo>
                    <a:pt x="2" y="0"/>
                  </a:lnTo>
                  <a:lnTo>
                    <a:pt x="4" y="0"/>
                  </a:lnTo>
                  <a:lnTo>
                    <a:pt x="6" y="0"/>
                  </a:lnTo>
                  <a:lnTo>
                    <a:pt x="6" y="2"/>
                  </a:lnTo>
                  <a:lnTo>
                    <a:pt x="4" y="2"/>
                  </a:lnTo>
                  <a:close/>
                </a:path>
              </a:pathLst>
            </a:custGeom>
            <a:noFill/>
            <a:ln w="3175">
              <a:solidFill>
                <a:schemeClr val="bg1"/>
              </a:solidFill>
              <a:prstDash val="sysDot"/>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lang="de-DE" sz="2400">
                <a:solidFill>
                  <a:srgbClr val="000000"/>
                </a:solidFill>
                <a:cs typeface="Arial" charset="0"/>
              </a:endParaRPr>
            </a:p>
          </p:txBody>
        </p:sp>
        <p:sp>
          <p:nvSpPr>
            <p:cNvPr id="15055" name="Freeform 3338"/>
            <p:cNvSpPr>
              <a:spLocks/>
            </p:cNvSpPr>
            <p:nvPr/>
          </p:nvSpPr>
          <p:spPr bwMode="auto">
            <a:xfrm>
              <a:off x="2884282" y="2599862"/>
              <a:ext cx="0" cy="1310"/>
            </a:xfrm>
            <a:custGeom>
              <a:avLst/>
              <a:gdLst>
                <a:gd name="T0" fmla="*/ 0 w 2"/>
                <a:gd name="T1" fmla="*/ 2147483647 h 2"/>
                <a:gd name="T2" fmla="*/ 0 w 2"/>
                <a:gd name="T3" fmla="*/ 2147483647 h 2"/>
                <a:gd name="T4" fmla="*/ 0 w 2"/>
                <a:gd name="T5" fmla="*/ 0 h 2"/>
                <a:gd name="T6" fmla="*/ 0 w 2"/>
                <a:gd name="T7" fmla="*/ 2147483647 h 2"/>
                <a:gd name="T8" fmla="*/ 0 60000 65536"/>
                <a:gd name="T9" fmla="*/ 0 60000 65536"/>
                <a:gd name="T10" fmla="*/ 0 60000 65536"/>
                <a:gd name="T11" fmla="*/ 0 60000 65536"/>
                <a:gd name="T12" fmla="*/ 0 w 2"/>
                <a:gd name="T13" fmla="*/ 0 h 2"/>
                <a:gd name="T14" fmla="*/ 0 w 2"/>
                <a:gd name="T15" fmla="*/ 2 h 2"/>
              </a:gdLst>
              <a:ahLst/>
              <a:cxnLst>
                <a:cxn ang="T8">
                  <a:pos x="T0" y="T1"/>
                </a:cxn>
                <a:cxn ang="T9">
                  <a:pos x="T2" y="T3"/>
                </a:cxn>
                <a:cxn ang="T10">
                  <a:pos x="T4" y="T5"/>
                </a:cxn>
                <a:cxn ang="T11">
                  <a:pos x="T6" y="T7"/>
                </a:cxn>
              </a:cxnLst>
              <a:rect l="T12" t="T13" r="T14" b="T15"/>
              <a:pathLst>
                <a:path w="2" h="2">
                  <a:moveTo>
                    <a:pt x="2" y="2"/>
                  </a:moveTo>
                  <a:lnTo>
                    <a:pt x="0" y="2"/>
                  </a:lnTo>
                  <a:lnTo>
                    <a:pt x="0" y="0"/>
                  </a:lnTo>
                  <a:lnTo>
                    <a:pt x="2" y="2"/>
                  </a:lnTo>
                  <a:close/>
                </a:path>
              </a:pathLst>
            </a:custGeom>
            <a:noFill/>
            <a:ln w="3175">
              <a:solidFill>
                <a:schemeClr val="bg1"/>
              </a:solidFill>
              <a:prstDash val="sysDot"/>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lang="de-DE" sz="2400">
                <a:solidFill>
                  <a:srgbClr val="000000"/>
                </a:solidFill>
                <a:cs typeface="Arial" charset="0"/>
              </a:endParaRPr>
            </a:p>
          </p:txBody>
        </p:sp>
        <p:sp>
          <p:nvSpPr>
            <p:cNvPr id="15056" name="Freeform 3339"/>
            <p:cNvSpPr>
              <a:spLocks/>
            </p:cNvSpPr>
            <p:nvPr/>
          </p:nvSpPr>
          <p:spPr bwMode="auto">
            <a:xfrm>
              <a:off x="2906542" y="2606411"/>
              <a:ext cx="2619" cy="5238"/>
            </a:xfrm>
            <a:custGeom>
              <a:avLst/>
              <a:gdLst>
                <a:gd name="T0" fmla="*/ 0 w 2"/>
                <a:gd name="T1" fmla="*/ 0 h 6"/>
                <a:gd name="T2" fmla="*/ 0 w 2"/>
                <a:gd name="T3" fmla="*/ 2147483647 h 6"/>
                <a:gd name="T4" fmla="*/ 2147483647 w 2"/>
                <a:gd name="T5" fmla="*/ 2147483647 h 6"/>
                <a:gd name="T6" fmla="*/ 2147483647 w 2"/>
                <a:gd name="T7" fmla="*/ 2147483647 h 6"/>
                <a:gd name="T8" fmla="*/ 2147483647 w 2"/>
                <a:gd name="T9" fmla="*/ 2147483647 h 6"/>
                <a:gd name="T10" fmla="*/ 0 w 2"/>
                <a:gd name="T11" fmla="*/ 2147483647 h 6"/>
                <a:gd name="T12" fmla="*/ 0 w 2"/>
                <a:gd name="T13" fmla="*/ 2147483647 h 6"/>
                <a:gd name="T14" fmla="*/ 0 w 2"/>
                <a:gd name="T15" fmla="*/ 0 h 6"/>
                <a:gd name="T16" fmla="*/ 0 60000 65536"/>
                <a:gd name="T17" fmla="*/ 0 60000 65536"/>
                <a:gd name="T18" fmla="*/ 0 60000 65536"/>
                <a:gd name="T19" fmla="*/ 0 60000 65536"/>
                <a:gd name="T20" fmla="*/ 0 60000 65536"/>
                <a:gd name="T21" fmla="*/ 0 60000 65536"/>
                <a:gd name="T22" fmla="*/ 0 60000 65536"/>
                <a:gd name="T23" fmla="*/ 0 60000 65536"/>
                <a:gd name="T24" fmla="*/ 0 w 2"/>
                <a:gd name="T25" fmla="*/ 0 h 6"/>
                <a:gd name="T26" fmla="*/ 2 w 2"/>
                <a:gd name="T27" fmla="*/ 6 h 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2" h="6">
                  <a:moveTo>
                    <a:pt x="0" y="0"/>
                  </a:moveTo>
                  <a:lnTo>
                    <a:pt x="0" y="2"/>
                  </a:lnTo>
                  <a:lnTo>
                    <a:pt x="2" y="4"/>
                  </a:lnTo>
                  <a:lnTo>
                    <a:pt x="2" y="6"/>
                  </a:lnTo>
                  <a:lnTo>
                    <a:pt x="2" y="4"/>
                  </a:lnTo>
                  <a:lnTo>
                    <a:pt x="0" y="4"/>
                  </a:lnTo>
                  <a:lnTo>
                    <a:pt x="0" y="2"/>
                  </a:lnTo>
                  <a:lnTo>
                    <a:pt x="0" y="0"/>
                  </a:lnTo>
                  <a:close/>
                </a:path>
              </a:pathLst>
            </a:custGeom>
            <a:noFill/>
            <a:ln w="3175">
              <a:solidFill>
                <a:schemeClr val="bg1"/>
              </a:solidFill>
              <a:prstDash val="sysDot"/>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lang="de-DE" sz="2400">
                <a:solidFill>
                  <a:srgbClr val="000000"/>
                </a:solidFill>
                <a:cs typeface="Arial" charset="0"/>
              </a:endParaRPr>
            </a:p>
          </p:txBody>
        </p:sp>
        <p:sp>
          <p:nvSpPr>
            <p:cNvPr id="15057" name="Freeform 3340"/>
            <p:cNvSpPr>
              <a:spLocks/>
            </p:cNvSpPr>
            <p:nvPr/>
          </p:nvSpPr>
          <p:spPr bwMode="auto">
            <a:xfrm>
              <a:off x="2911779" y="2618195"/>
              <a:ext cx="2619" cy="1310"/>
            </a:xfrm>
            <a:custGeom>
              <a:avLst/>
              <a:gdLst>
                <a:gd name="T0" fmla="*/ 2147483647 w 2"/>
                <a:gd name="T1" fmla="*/ 2147483647 h 2"/>
                <a:gd name="T2" fmla="*/ 0 w 2"/>
                <a:gd name="T3" fmla="*/ 2147483647 h 2"/>
                <a:gd name="T4" fmla="*/ 2147483647 w 2"/>
                <a:gd name="T5" fmla="*/ 0 h 2"/>
                <a:gd name="T6" fmla="*/ 2147483647 w 2"/>
                <a:gd name="T7" fmla="*/ 0 h 2"/>
                <a:gd name="T8" fmla="*/ 2147483647 w 2"/>
                <a:gd name="T9" fmla="*/ 2147483647 h 2"/>
                <a:gd name="T10" fmla="*/ 0 60000 65536"/>
                <a:gd name="T11" fmla="*/ 0 60000 65536"/>
                <a:gd name="T12" fmla="*/ 0 60000 65536"/>
                <a:gd name="T13" fmla="*/ 0 60000 65536"/>
                <a:gd name="T14" fmla="*/ 0 60000 65536"/>
                <a:gd name="T15" fmla="*/ 0 w 2"/>
                <a:gd name="T16" fmla="*/ 0 h 2"/>
                <a:gd name="T17" fmla="*/ 2 w 2"/>
                <a:gd name="T18" fmla="*/ 2 h 2"/>
              </a:gdLst>
              <a:ahLst/>
              <a:cxnLst>
                <a:cxn ang="T10">
                  <a:pos x="T0" y="T1"/>
                </a:cxn>
                <a:cxn ang="T11">
                  <a:pos x="T2" y="T3"/>
                </a:cxn>
                <a:cxn ang="T12">
                  <a:pos x="T4" y="T5"/>
                </a:cxn>
                <a:cxn ang="T13">
                  <a:pos x="T6" y="T7"/>
                </a:cxn>
                <a:cxn ang="T14">
                  <a:pos x="T8" y="T9"/>
                </a:cxn>
              </a:cxnLst>
              <a:rect l="T15" t="T16" r="T17" b="T18"/>
              <a:pathLst>
                <a:path w="2" h="2">
                  <a:moveTo>
                    <a:pt x="2" y="2"/>
                  </a:moveTo>
                  <a:lnTo>
                    <a:pt x="0" y="2"/>
                  </a:lnTo>
                  <a:lnTo>
                    <a:pt x="2" y="0"/>
                  </a:lnTo>
                  <a:lnTo>
                    <a:pt x="2" y="2"/>
                  </a:lnTo>
                  <a:close/>
                </a:path>
              </a:pathLst>
            </a:custGeom>
            <a:noFill/>
            <a:ln w="3175">
              <a:solidFill>
                <a:schemeClr val="bg1"/>
              </a:solidFill>
              <a:prstDash val="sysDot"/>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lang="de-DE" sz="2400">
                <a:solidFill>
                  <a:srgbClr val="000000"/>
                </a:solidFill>
                <a:cs typeface="Arial" charset="0"/>
              </a:endParaRPr>
            </a:p>
          </p:txBody>
        </p:sp>
        <p:sp>
          <p:nvSpPr>
            <p:cNvPr id="15058" name="Freeform 3341"/>
            <p:cNvSpPr>
              <a:spLocks/>
            </p:cNvSpPr>
            <p:nvPr/>
          </p:nvSpPr>
          <p:spPr bwMode="auto">
            <a:xfrm>
              <a:off x="2931420" y="2620813"/>
              <a:ext cx="2619" cy="2619"/>
            </a:xfrm>
            <a:custGeom>
              <a:avLst/>
              <a:gdLst>
                <a:gd name="T0" fmla="*/ 0 w 4"/>
                <a:gd name="T1" fmla="*/ 0 h 2"/>
                <a:gd name="T2" fmla="*/ 2147483647 w 4"/>
                <a:gd name="T3" fmla="*/ 0 h 2"/>
                <a:gd name="T4" fmla="*/ 2147483647 w 4"/>
                <a:gd name="T5" fmla="*/ 2147483647 h 2"/>
                <a:gd name="T6" fmla="*/ 2147483647 w 4"/>
                <a:gd name="T7" fmla="*/ 2147483647 h 2"/>
                <a:gd name="T8" fmla="*/ 0 w 4"/>
                <a:gd name="T9" fmla="*/ 0 h 2"/>
                <a:gd name="T10" fmla="*/ 0 60000 65536"/>
                <a:gd name="T11" fmla="*/ 0 60000 65536"/>
                <a:gd name="T12" fmla="*/ 0 60000 65536"/>
                <a:gd name="T13" fmla="*/ 0 60000 65536"/>
                <a:gd name="T14" fmla="*/ 0 60000 65536"/>
                <a:gd name="T15" fmla="*/ 0 w 4"/>
                <a:gd name="T16" fmla="*/ 0 h 2"/>
                <a:gd name="T17" fmla="*/ 4 w 4"/>
                <a:gd name="T18" fmla="*/ 2 h 2"/>
              </a:gdLst>
              <a:ahLst/>
              <a:cxnLst>
                <a:cxn ang="T10">
                  <a:pos x="T0" y="T1"/>
                </a:cxn>
                <a:cxn ang="T11">
                  <a:pos x="T2" y="T3"/>
                </a:cxn>
                <a:cxn ang="T12">
                  <a:pos x="T4" y="T5"/>
                </a:cxn>
                <a:cxn ang="T13">
                  <a:pos x="T6" y="T7"/>
                </a:cxn>
                <a:cxn ang="T14">
                  <a:pos x="T8" y="T9"/>
                </a:cxn>
              </a:cxnLst>
              <a:rect l="T15" t="T16" r="T17" b="T18"/>
              <a:pathLst>
                <a:path w="4" h="2">
                  <a:moveTo>
                    <a:pt x="0" y="0"/>
                  </a:moveTo>
                  <a:lnTo>
                    <a:pt x="2" y="0"/>
                  </a:lnTo>
                  <a:lnTo>
                    <a:pt x="4" y="2"/>
                  </a:lnTo>
                  <a:lnTo>
                    <a:pt x="2" y="2"/>
                  </a:lnTo>
                  <a:lnTo>
                    <a:pt x="0" y="0"/>
                  </a:lnTo>
                  <a:close/>
                </a:path>
              </a:pathLst>
            </a:custGeom>
            <a:noFill/>
            <a:ln w="3175">
              <a:solidFill>
                <a:schemeClr val="bg1"/>
              </a:solidFill>
              <a:prstDash val="sysDot"/>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lang="de-DE" sz="2400">
                <a:solidFill>
                  <a:srgbClr val="000000"/>
                </a:solidFill>
                <a:cs typeface="Arial" charset="0"/>
              </a:endParaRPr>
            </a:p>
          </p:txBody>
        </p:sp>
        <p:sp>
          <p:nvSpPr>
            <p:cNvPr id="15059" name="Freeform 3342"/>
            <p:cNvSpPr>
              <a:spLocks/>
            </p:cNvSpPr>
            <p:nvPr/>
          </p:nvSpPr>
          <p:spPr bwMode="auto">
            <a:xfrm>
              <a:off x="2939276" y="2631288"/>
              <a:ext cx="5238" cy="2619"/>
            </a:xfrm>
            <a:custGeom>
              <a:avLst/>
              <a:gdLst>
                <a:gd name="T0" fmla="*/ 2147483647 w 4"/>
                <a:gd name="T1" fmla="*/ 2147483647 h 4"/>
                <a:gd name="T2" fmla="*/ 2147483647 w 4"/>
                <a:gd name="T3" fmla="*/ 0 h 4"/>
                <a:gd name="T4" fmla="*/ 2147483647 w 4"/>
                <a:gd name="T5" fmla="*/ 0 h 4"/>
                <a:gd name="T6" fmla="*/ 2147483647 w 4"/>
                <a:gd name="T7" fmla="*/ 2147483647 h 4"/>
                <a:gd name="T8" fmla="*/ 0 w 4"/>
                <a:gd name="T9" fmla="*/ 2147483647 h 4"/>
                <a:gd name="T10" fmla="*/ 0 w 4"/>
                <a:gd name="T11" fmla="*/ 2147483647 h 4"/>
                <a:gd name="T12" fmla="*/ 0 w 4"/>
                <a:gd name="T13" fmla="*/ 0 h 4"/>
                <a:gd name="T14" fmla="*/ 2147483647 w 4"/>
                <a:gd name="T15" fmla="*/ 0 h 4"/>
                <a:gd name="T16" fmla="*/ 2147483647 w 4"/>
                <a:gd name="T17" fmla="*/ 2147483647 h 4"/>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4"/>
                <a:gd name="T28" fmla="*/ 0 h 4"/>
                <a:gd name="T29" fmla="*/ 4 w 4"/>
                <a:gd name="T30" fmla="*/ 4 h 4"/>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4" h="4">
                  <a:moveTo>
                    <a:pt x="2" y="2"/>
                  </a:moveTo>
                  <a:lnTo>
                    <a:pt x="2" y="0"/>
                  </a:lnTo>
                  <a:lnTo>
                    <a:pt x="4" y="0"/>
                  </a:lnTo>
                  <a:lnTo>
                    <a:pt x="2" y="2"/>
                  </a:lnTo>
                  <a:lnTo>
                    <a:pt x="0" y="4"/>
                  </a:lnTo>
                  <a:lnTo>
                    <a:pt x="0" y="2"/>
                  </a:lnTo>
                  <a:lnTo>
                    <a:pt x="0" y="0"/>
                  </a:lnTo>
                  <a:lnTo>
                    <a:pt x="2" y="0"/>
                  </a:lnTo>
                  <a:lnTo>
                    <a:pt x="2" y="2"/>
                  </a:lnTo>
                  <a:close/>
                </a:path>
              </a:pathLst>
            </a:custGeom>
            <a:noFill/>
            <a:ln w="3175">
              <a:solidFill>
                <a:schemeClr val="bg1"/>
              </a:solidFill>
              <a:prstDash val="sysDot"/>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lang="de-DE" sz="2400">
                <a:solidFill>
                  <a:srgbClr val="000000"/>
                </a:solidFill>
                <a:cs typeface="Arial" charset="0"/>
              </a:endParaRPr>
            </a:p>
          </p:txBody>
        </p:sp>
        <p:sp>
          <p:nvSpPr>
            <p:cNvPr id="15060" name="Freeform 3343"/>
            <p:cNvSpPr>
              <a:spLocks/>
            </p:cNvSpPr>
            <p:nvPr/>
          </p:nvSpPr>
          <p:spPr bwMode="auto">
            <a:xfrm>
              <a:off x="2927492" y="2644381"/>
              <a:ext cx="6547" cy="1310"/>
            </a:xfrm>
            <a:custGeom>
              <a:avLst/>
              <a:gdLst>
                <a:gd name="T0" fmla="*/ 2147483647 w 8"/>
                <a:gd name="T1" fmla="*/ 2147483647 h 2"/>
                <a:gd name="T2" fmla="*/ 2147483647 w 8"/>
                <a:gd name="T3" fmla="*/ 2147483647 h 2"/>
                <a:gd name="T4" fmla="*/ 2147483647 w 8"/>
                <a:gd name="T5" fmla="*/ 2147483647 h 2"/>
                <a:gd name="T6" fmla="*/ 0 w 8"/>
                <a:gd name="T7" fmla="*/ 0 h 2"/>
                <a:gd name="T8" fmla="*/ 2147483647 w 8"/>
                <a:gd name="T9" fmla="*/ 0 h 2"/>
                <a:gd name="T10" fmla="*/ 2147483647 w 8"/>
                <a:gd name="T11" fmla="*/ 0 h 2"/>
                <a:gd name="T12" fmla="*/ 2147483647 w 8"/>
                <a:gd name="T13" fmla="*/ 0 h 2"/>
                <a:gd name="T14" fmla="*/ 2147483647 w 8"/>
                <a:gd name="T15" fmla="*/ 2147483647 h 2"/>
                <a:gd name="T16" fmla="*/ 2147483647 w 8"/>
                <a:gd name="T17" fmla="*/ 2147483647 h 2"/>
                <a:gd name="T18" fmla="*/ 2147483647 w 8"/>
                <a:gd name="T19" fmla="*/ 2147483647 h 2"/>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8"/>
                <a:gd name="T31" fmla="*/ 0 h 2"/>
                <a:gd name="T32" fmla="*/ 8 w 8"/>
                <a:gd name="T33" fmla="*/ 2 h 2"/>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8" h="2">
                  <a:moveTo>
                    <a:pt x="6" y="2"/>
                  </a:moveTo>
                  <a:lnTo>
                    <a:pt x="4" y="2"/>
                  </a:lnTo>
                  <a:lnTo>
                    <a:pt x="2" y="2"/>
                  </a:lnTo>
                  <a:lnTo>
                    <a:pt x="0" y="0"/>
                  </a:lnTo>
                  <a:lnTo>
                    <a:pt x="2" y="0"/>
                  </a:lnTo>
                  <a:lnTo>
                    <a:pt x="4" y="0"/>
                  </a:lnTo>
                  <a:lnTo>
                    <a:pt x="6" y="0"/>
                  </a:lnTo>
                  <a:lnTo>
                    <a:pt x="6" y="2"/>
                  </a:lnTo>
                  <a:lnTo>
                    <a:pt x="8" y="2"/>
                  </a:lnTo>
                  <a:lnTo>
                    <a:pt x="6" y="2"/>
                  </a:lnTo>
                  <a:close/>
                </a:path>
              </a:pathLst>
            </a:custGeom>
            <a:noFill/>
            <a:ln w="3175">
              <a:solidFill>
                <a:schemeClr val="bg1"/>
              </a:solidFill>
              <a:prstDash val="sysDot"/>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lang="de-DE" sz="2400">
                <a:solidFill>
                  <a:srgbClr val="000000"/>
                </a:solidFill>
                <a:cs typeface="Arial" charset="0"/>
              </a:endParaRPr>
            </a:p>
          </p:txBody>
        </p:sp>
        <p:sp>
          <p:nvSpPr>
            <p:cNvPr id="15062" name="Freeform 3345"/>
            <p:cNvSpPr>
              <a:spLocks/>
            </p:cNvSpPr>
            <p:nvPr/>
          </p:nvSpPr>
          <p:spPr bwMode="auto">
            <a:xfrm>
              <a:off x="2477063" y="2614266"/>
              <a:ext cx="1310" cy="1310"/>
            </a:xfrm>
            <a:custGeom>
              <a:avLst/>
              <a:gdLst>
                <a:gd name="T0" fmla="*/ 0 w 2"/>
                <a:gd name="T1" fmla="*/ 0 h 1588"/>
                <a:gd name="T2" fmla="*/ 2147483647 w 2"/>
                <a:gd name="T3" fmla="*/ 0 h 1588"/>
                <a:gd name="T4" fmla="*/ 0 w 2"/>
                <a:gd name="T5" fmla="*/ 0 h 1588"/>
                <a:gd name="T6" fmla="*/ 0 60000 65536"/>
                <a:gd name="T7" fmla="*/ 0 60000 65536"/>
                <a:gd name="T8" fmla="*/ 0 60000 65536"/>
                <a:gd name="T9" fmla="*/ 0 w 2"/>
                <a:gd name="T10" fmla="*/ 0 h 1588"/>
                <a:gd name="T11" fmla="*/ 2 w 2"/>
                <a:gd name="T12" fmla="*/ 1588 h 1588"/>
              </a:gdLst>
              <a:ahLst/>
              <a:cxnLst>
                <a:cxn ang="T6">
                  <a:pos x="T0" y="T1"/>
                </a:cxn>
                <a:cxn ang="T7">
                  <a:pos x="T2" y="T3"/>
                </a:cxn>
                <a:cxn ang="T8">
                  <a:pos x="T4" y="T5"/>
                </a:cxn>
              </a:cxnLst>
              <a:rect l="T9" t="T10" r="T11" b="T12"/>
              <a:pathLst>
                <a:path w="2" h="1588">
                  <a:moveTo>
                    <a:pt x="0" y="0"/>
                  </a:moveTo>
                  <a:lnTo>
                    <a:pt x="2" y="0"/>
                  </a:lnTo>
                  <a:lnTo>
                    <a:pt x="0" y="0"/>
                  </a:lnTo>
                  <a:close/>
                </a:path>
              </a:pathLst>
            </a:custGeom>
            <a:noFill/>
            <a:ln w="3175">
              <a:solidFill>
                <a:schemeClr val="bg1"/>
              </a:solidFill>
              <a:prstDash val="sysDot"/>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lang="de-DE" sz="2400">
                <a:solidFill>
                  <a:srgbClr val="000000"/>
                </a:solidFill>
                <a:cs typeface="Arial" charset="0"/>
              </a:endParaRPr>
            </a:p>
          </p:txBody>
        </p:sp>
        <p:sp>
          <p:nvSpPr>
            <p:cNvPr id="15063" name="Freeform 3346"/>
            <p:cNvSpPr>
              <a:spLocks/>
            </p:cNvSpPr>
            <p:nvPr/>
          </p:nvSpPr>
          <p:spPr bwMode="auto">
            <a:xfrm>
              <a:off x="2516345" y="2623431"/>
              <a:ext cx="111298" cy="47138"/>
            </a:xfrm>
            <a:custGeom>
              <a:avLst/>
              <a:gdLst>
                <a:gd name="T0" fmla="*/ 2147483647 w 122"/>
                <a:gd name="T1" fmla="*/ 2147483647 h 58"/>
                <a:gd name="T2" fmla="*/ 2147483647 w 122"/>
                <a:gd name="T3" fmla="*/ 2147483647 h 58"/>
                <a:gd name="T4" fmla="*/ 2147483647 w 122"/>
                <a:gd name="T5" fmla="*/ 2147483647 h 58"/>
                <a:gd name="T6" fmla="*/ 2147483647 w 122"/>
                <a:gd name="T7" fmla="*/ 2147483647 h 58"/>
                <a:gd name="T8" fmla="*/ 2147483647 w 122"/>
                <a:gd name="T9" fmla="*/ 2147483647 h 58"/>
                <a:gd name="T10" fmla="*/ 2147483647 w 122"/>
                <a:gd name="T11" fmla="*/ 2147483647 h 58"/>
                <a:gd name="T12" fmla="*/ 2147483647 w 122"/>
                <a:gd name="T13" fmla="*/ 2147483647 h 58"/>
                <a:gd name="T14" fmla="*/ 2147483647 w 122"/>
                <a:gd name="T15" fmla="*/ 2147483647 h 58"/>
                <a:gd name="T16" fmla="*/ 2147483647 w 122"/>
                <a:gd name="T17" fmla="*/ 2147483647 h 58"/>
                <a:gd name="T18" fmla="*/ 2147483647 w 122"/>
                <a:gd name="T19" fmla="*/ 2147483647 h 58"/>
                <a:gd name="T20" fmla="*/ 2147483647 w 122"/>
                <a:gd name="T21" fmla="*/ 2147483647 h 58"/>
                <a:gd name="T22" fmla="*/ 2147483647 w 122"/>
                <a:gd name="T23" fmla="*/ 2147483647 h 58"/>
                <a:gd name="T24" fmla="*/ 2147483647 w 122"/>
                <a:gd name="T25" fmla="*/ 2147483647 h 58"/>
                <a:gd name="T26" fmla="*/ 2147483647 w 122"/>
                <a:gd name="T27" fmla="*/ 2147483647 h 58"/>
                <a:gd name="T28" fmla="*/ 2147483647 w 122"/>
                <a:gd name="T29" fmla="*/ 2147483647 h 58"/>
                <a:gd name="T30" fmla="*/ 2147483647 w 122"/>
                <a:gd name="T31" fmla="*/ 2147483647 h 58"/>
                <a:gd name="T32" fmla="*/ 2147483647 w 122"/>
                <a:gd name="T33" fmla="*/ 2147483647 h 58"/>
                <a:gd name="T34" fmla="*/ 2147483647 w 122"/>
                <a:gd name="T35" fmla="*/ 2147483647 h 58"/>
                <a:gd name="T36" fmla="*/ 2147483647 w 122"/>
                <a:gd name="T37" fmla="*/ 2147483647 h 58"/>
                <a:gd name="T38" fmla="*/ 2147483647 w 122"/>
                <a:gd name="T39" fmla="*/ 2147483647 h 58"/>
                <a:gd name="T40" fmla="*/ 2147483647 w 122"/>
                <a:gd name="T41" fmla="*/ 2147483647 h 58"/>
                <a:gd name="T42" fmla="*/ 2147483647 w 122"/>
                <a:gd name="T43" fmla="*/ 2147483647 h 58"/>
                <a:gd name="T44" fmla="*/ 2147483647 w 122"/>
                <a:gd name="T45" fmla="*/ 2147483647 h 58"/>
                <a:gd name="T46" fmla="*/ 2147483647 w 122"/>
                <a:gd name="T47" fmla="*/ 2147483647 h 58"/>
                <a:gd name="T48" fmla="*/ 2147483647 w 122"/>
                <a:gd name="T49" fmla="*/ 2147483647 h 58"/>
                <a:gd name="T50" fmla="*/ 2147483647 w 122"/>
                <a:gd name="T51" fmla="*/ 2147483647 h 58"/>
                <a:gd name="T52" fmla="*/ 2147483647 w 122"/>
                <a:gd name="T53" fmla="*/ 2147483647 h 58"/>
                <a:gd name="T54" fmla="*/ 2147483647 w 122"/>
                <a:gd name="T55" fmla="*/ 2147483647 h 58"/>
                <a:gd name="T56" fmla="*/ 2147483647 w 122"/>
                <a:gd name="T57" fmla="*/ 2147483647 h 58"/>
                <a:gd name="T58" fmla="*/ 2147483647 w 122"/>
                <a:gd name="T59" fmla="*/ 2147483647 h 58"/>
                <a:gd name="T60" fmla="*/ 2147483647 w 122"/>
                <a:gd name="T61" fmla="*/ 2147483647 h 58"/>
                <a:gd name="T62" fmla="*/ 0 w 122"/>
                <a:gd name="T63" fmla="*/ 2147483647 h 58"/>
                <a:gd name="T64" fmla="*/ 2147483647 w 122"/>
                <a:gd name="T65" fmla="*/ 2147483647 h 58"/>
                <a:gd name="T66" fmla="*/ 2147483647 w 122"/>
                <a:gd name="T67" fmla="*/ 2147483647 h 58"/>
                <a:gd name="T68" fmla="*/ 2147483647 w 122"/>
                <a:gd name="T69" fmla="*/ 2147483647 h 58"/>
                <a:gd name="T70" fmla="*/ 2147483647 w 122"/>
                <a:gd name="T71" fmla="*/ 0 h 58"/>
                <a:gd name="T72" fmla="*/ 2147483647 w 122"/>
                <a:gd name="T73" fmla="*/ 2147483647 h 58"/>
                <a:gd name="T74" fmla="*/ 2147483647 w 122"/>
                <a:gd name="T75" fmla="*/ 2147483647 h 58"/>
                <a:gd name="T76" fmla="*/ 2147483647 w 122"/>
                <a:gd name="T77" fmla="*/ 2147483647 h 58"/>
                <a:gd name="T78" fmla="*/ 2147483647 w 122"/>
                <a:gd name="T79" fmla="*/ 2147483647 h 58"/>
                <a:gd name="T80" fmla="*/ 2147483647 w 122"/>
                <a:gd name="T81" fmla="*/ 2147483647 h 58"/>
                <a:gd name="T82" fmla="*/ 2147483647 w 122"/>
                <a:gd name="T83" fmla="*/ 2147483647 h 58"/>
                <a:gd name="T84" fmla="*/ 2147483647 w 122"/>
                <a:gd name="T85" fmla="*/ 2147483647 h 58"/>
                <a:gd name="T86" fmla="*/ 2147483647 w 122"/>
                <a:gd name="T87" fmla="*/ 2147483647 h 58"/>
                <a:gd name="T88" fmla="*/ 2147483647 w 122"/>
                <a:gd name="T89" fmla="*/ 2147483647 h 58"/>
                <a:gd name="T90" fmla="*/ 2147483647 w 122"/>
                <a:gd name="T91" fmla="*/ 2147483647 h 58"/>
                <a:gd name="T92" fmla="*/ 2147483647 w 122"/>
                <a:gd name="T93" fmla="*/ 2147483647 h 58"/>
                <a:gd name="T94" fmla="*/ 2147483647 w 122"/>
                <a:gd name="T95" fmla="*/ 2147483647 h 58"/>
                <a:gd name="T96" fmla="*/ 2147483647 w 122"/>
                <a:gd name="T97" fmla="*/ 2147483647 h 58"/>
                <a:gd name="T98" fmla="*/ 2147483647 w 122"/>
                <a:gd name="T99" fmla="*/ 2147483647 h 58"/>
                <a:gd name="T100" fmla="*/ 2147483647 w 122"/>
                <a:gd name="T101" fmla="*/ 2147483647 h 58"/>
                <a:gd name="T102" fmla="*/ 2147483647 w 122"/>
                <a:gd name="T103" fmla="*/ 2147483647 h 58"/>
                <a:gd name="T104" fmla="*/ 2147483647 w 122"/>
                <a:gd name="T105" fmla="*/ 2147483647 h 58"/>
                <a:gd name="T106" fmla="*/ 2147483647 w 122"/>
                <a:gd name="T107" fmla="*/ 2147483647 h 58"/>
                <a:gd name="T108" fmla="*/ 2147483647 w 122"/>
                <a:gd name="T109" fmla="*/ 2147483647 h 58"/>
                <a:gd name="T110" fmla="*/ 2147483647 w 122"/>
                <a:gd name="T111" fmla="*/ 2147483647 h 58"/>
                <a:gd name="T112" fmla="*/ 2147483647 w 122"/>
                <a:gd name="T113" fmla="*/ 2147483647 h 58"/>
                <a:gd name="T114" fmla="*/ 2147483647 w 122"/>
                <a:gd name="T115" fmla="*/ 2147483647 h 58"/>
                <a:gd name="T116" fmla="*/ 2147483647 w 122"/>
                <a:gd name="T117" fmla="*/ 2147483647 h 58"/>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w 122"/>
                <a:gd name="T178" fmla="*/ 0 h 58"/>
                <a:gd name="T179" fmla="*/ 122 w 122"/>
                <a:gd name="T180" fmla="*/ 58 h 58"/>
              </a:gdLst>
              <a:ahLst/>
              <a:cxnLst>
                <a:cxn ang="T118">
                  <a:pos x="T0" y="T1"/>
                </a:cxn>
                <a:cxn ang="T119">
                  <a:pos x="T2" y="T3"/>
                </a:cxn>
                <a:cxn ang="T120">
                  <a:pos x="T4" y="T5"/>
                </a:cxn>
                <a:cxn ang="T121">
                  <a:pos x="T6" y="T7"/>
                </a:cxn>
                <a:cxn ang="T122">
                  <a:pos x="T8" y="T9"/>
                </a:cxn>
                <a:cxn ang="T123">
                  <a:pos x="T10" y="T11"/>
                </a:cxn>
                <a:cxn ang="T124">
                  <a:pos x="T12" y="T13"/>
                </a:cxn>
                <a:cxn ang="T125">
                  <a:pos x="T14" y="T15"/>
                </a:cxn>
                <a:cxn ang="T126">
                  <a:pos x="T16" y="T17"/>
                </a:cxn>
                <a:cxn ang="T127">
                  <a:pos x="T18" y="T19"/>
                </a:cxn>
                <a:cxn ang="T128">
                  <a:pos x="T20" y="T21"/>
                </a:cxn>
                <a:cxn ang="T129">
                  <a:pos x="T22" y="T23"/>
                </a:cxn>
                <a:cxn ang="T130">
                  <a:pos x="T24" y="T25"/>
                </a:cxn>
                <a:cxn ang="T131">
                  <a:pos x="T26" y="T27"/>
                </a:cxn>
                <a:cxn ang="T132">
                  <a:pos x="T28" y="T29"/>
                </a:cxn>
                <a:cxn ang="T133">
                  <a:pos x="T30" y="T31"/>
                </a:cxn>
                <a:cxn ang="T134">
                  <a:pos x="T32" y="T33"/>
                </a:cxn>
                <a:cxn ang="T135">
                  <a:pos x="T34" y="T35"/>
                </a:cxn>
                <a:cxn ang="T136">
                  <a:pos x="T36" y="T37"/>
                </a:cxn>
                <a:cxn ang="T137">
                  <a:pos x="T38" y="T39"/>
                </a:cxn>
                <a:cxn ang="T138">
                  <a:pos x="T40" y="T41"/>
                </a:cxn>
                <a:cxn ang="T139">
                  <a:pos x="T42" y="T43"/>
                </a:cxn>
                <a:cxn ang="T140">
                  <a:pos x="T44" y="T45"/>
                </a:cxn>
                <a:cxn ang="T141">
                  <a:pos x="T46" y="T47"/>
                </a:cxn>
                <a:cxn ang="T142">
                  <a:pos x="T48" y="T49"/>
                </a:cxn>
                <a:cxn ang="T143">
                  <a:pos x="T50" y="T51"/>
                </a:cxn>
                <a:cxn ang="T144">
                  <a:pos x="T52" y="T53"/>
                </a:cxn>
                <a:cxn ang="T145">
                  <a:pos x="T54" y="T55"/>
                </a:cxn>
                <a:cxn ang="T146">
                  <a:pos x="T56" y="T57"/>
                </a:cxn>
                <a:cxn ang="T147">
                  <a:pos x="T58" y="T59"/>
                </a:cxn>
                <a:cxn ang="T148">
                  <a:pos x="T60" y="T61"/>
                </a:cxn>
                <a:cxn ang="T149">
                  <a:pos x="T62" y="T63"/>
                </a:cxn>
                <a:cxn ang="T150">
                  <a:pos x="T64" y="T65"/>
                </a:cxn>
                <a:cxn ang="T151">
                  <a:pos x="T66" y="T67"/>
                </a:cxn>
                <a:cxn ang="T152">
                  <a:pos x="T68" y="T69"/>
                </a:cxn>
                <a:cxn ang="T153">
                  <a:pos x="T70" y="T71"/>
                </a:cxn>
                <a:cxn ang="T154">
                  <a:pos x="T72" y="T73"/>
                </a:cxn>
                <a:cxn ang="T155">
                  <a:pos x="T74" y="T75"/>
                </a:cxn>
                <a:cxn ang="T156">
                  <a:pos x="T76" y="T77"/>
                </a:cxn>
                <a:cxn ang="T157">
                  <a:pos x="T78" y="T79"/>
                </a:cxn>
                <a:cxn ang="T158">
                  <a:pos x="T80" y="T81"/>
                </a:cxn>
                <a:cxn ang="T159">
                  <a:pos x="T82" y="T83"/>
                </a:cxn>
                <a:cxn ang="T160">
                  <a:pos x="T84" y="T85"/>
                </a:cxn>
                <a:cxn ang="T161">
                  <a:pos x="T86" y="T87"/>
                </a:cxn>
                <a:cxn ang="T162">
                  <a:pos x="T88" y="T89"/>
                </a:cxn>
                <a:cxn ang="T163">
                  <a:pos x="T90" y="T91"/>
                </a:cxn>
                <a:cxn ang="T164">
                  <a:pos x="T92" y="T93"/>
                </a:cxn>
                <a:cxn ang="T165">
                  <a:pos x="T94" y="T95"/>
                </a:cxn>
                <a:cxn ang="T166">
                  <a:pos x="T96" y="T97"/>
                </a:cxn>
                <a:cxn ang="T167">
                  <a:pos x="T98" y="T99"/>
                </a:cxn>
                <a:cxn ang="T168">
                  <a:pos x="T100" y="T101"/>
                </a:cxn>
                <a:cxn ang="T169">
                  <a:pos x="T102" y="T103"/>
                </a:cxn>
                <a:cxn ang="T170">
                  <a:pos x="T104" y="T105"/>
                </a:cxn>
                <a:cxn ang="T171">
                  <a:pos x="T106" y="T107"/>
                </a:cxn>
                <a:cxn ang="T172">
                  <a:pos x="T108" y="T109"/>
                </a:cxn>
                <a:cxn ang="T173">
                  <a:pos x="T110" y="T111"/>
                </a:cxn>
                <a:cxn ang="T174">
                  <a:pos x="T112" y="T113"/>
                </a:cxn>
                <a:cxn ang="T175">
                  <a:pos x="T114" y="T115"/>
                </a:cxn>
                <a:cxn ang="T176">
                  <a:pos x="T116" y="T117"/>
                </a:cxn>
              </a:cxnLst>
              <a:rect l="T177" t="T178" r="T179" b="T180"/>
              <a:pathLst>
                <a:path w="122" h="58">
                  <a:moveTo>
                    <a:pt x="106" y="56"/>
                  </a:moveTo>
                  <a:lnTo>
                    <a:pt x="104" y="54"/>
                  </a:lnTo>
                  <a:lnTo>
                    <a:pt x="100" y="50"/>
                  </a:lnTo>
                  <a:lnTo>
                    <a:pt x="100" y="48"/>
                  </a:lnTo>
                  <a:lnTo>
                    <a:pt x="100" y="46"/>
                  </a:lnTo>
                  <a:lnTo>
                    <a:pt x="98" y="46"/>
                  </a:lnTo>
                  <a:lnTo>
                    <a:pt x="98" y="44"/>
                  </a:lnTo>
                  <a:lnTo>
                    <a:pt x="96" y="42"/>
                  </a:lnTo>
                  <a:lnTo>
                    <a:pt x="96" y="40"/>
                  </a:lnTo>
                  <a:lnTo>
                    <a:pt x="96" y="38"/>
                  </a:lnTo>
                  <a:lnTo>
                    <a:pt x="98" y="38"/>
                  </a:lnTo>
                  <a:lnTo>
                    <a:pt x="100" y="38"/>
                  </a:lnTo>
                  <a:lnTo>
                    <a:pt x="100" y="36"/>
                  </a:lnTo>
                  <a:lnTo>
                    <a:pt x="100" y="34"/>
                  </a:lnTo>
                  <a:lnTo>
                    <a:pt x="98" y="34"/>
                  </a:lnTo>
                  <a:lnTo>
                    <a:pt x="100" y="34"/>
                  </a:lnTo>
                  <a:lnTo>
                    <a:pt x="102" y="32"/>
                  </a:lnTo>
                  <a:lnTo>
                    <a:pt x="102" y="30"/>
                  </a:lnTo>
                  <a:lnTo>
                    <a:pt x="104" y="32"/>
                  </a:lnTo>
                  <a:lnTo>
                    <a:pt x="104" y="34"/>
                  </a:lnTo>
                  <a:lnTo>
                    <a:pt x="106" y="34"/>
                  </a:lnTo>
                  <a:lnTo>
                    <a:pt x="108" y="34"/>
                  </a:lnTo>
                  <a:lnTo>
                    <a:pt x="108" y="36"/>
                  </a:lnTo>
                  <a:lnTo>
                    <a:pt x="110" y="36"/>
                  </a:lnTo>
                  <a:lnTo>
                    <a:pt x="108" y="34"/>
                  </a:lnTo>
                  <a:lnTo>
                    <a:pt x="106" y="34"/>
                  </a:lnTo>
                  <a:lnTo>
                    <a:pt x="104" y="34"/>
                  </a:lnTo>
                  <a:lnTo>
                    <a:pt x="104" y="32"/>
                  </a:lnTo>
                  <a:lnTo>
                    <a:pt x="102" y="28"/>
                  </a:lnTo>
                  <a:lnTo>
                    <a:pt x="102" y="30"/>
                  </a:lnTo>
                  <a:lnTo>
                    <a:pt x="100" y="30"/>
                  </a:lnTo>
                  <a:lnTo>
                    <a:pt x="98" y="30"/>
                  </a:lnTo>
                  <a:lnTo>
                    <a:pt x="96" y="32"/>
                  </a:lnTo>
                  <a:lnTo>
                    <a:pt x="94" y="28"/>
                  </a:lnTo>
                  <a:lnTo>
                    <a:pt x="94" y="24"/>
                  </a:lnTo>
                  <a:lnTo>
                    <a:pt x="92" y="24"/>
                  </a:lnTo>
                  <a:lnTo>
                    <a:pt x="92" y="22"/>
                  </a:lnTo>
                  <a:lnTo>
                    <a:pt x="92" y="20"/>
                  </a:lnTo>
                  <a:lnTo>
                    <a:pt x="88" y="18"/>
                  </a:lnTo>
                  <a:lnTo>
                    <a:pt x="86" y="16"/>
                  </a:lnTo>
                  <a:lnTo>
                    <a:pt x="84" y="16"/>
                  </a:lnTo>
                  <a:lnTo>
                    <a:pt x="84" y="14"/>
                  </a:lnTo>
                  <a:lnTo>
                    <a:pt x="86" y="12"/>
                  </a:lnTo>
                  <a:lnTo>
                    <a:pt x="84" y="14"/>
                  </a:lnTo>
                  <a:lnTo>
                    <a:pt x="82" y="16"/>
                  </a:lnTo>
                  <a:lnTo>
                    <a:pt x="80" y="14"/>
                  </a:lnTo>
                  <a:lnTo>
                    <a:pt x="78" y="14"/>
                  </a:lnTo>
                  <a:lnTo>
                    <a:pt x="76" y="16"/>
                  </a:lnTo>
                  <a:lnTo>
                    <a:pt x="74" y="16"/>
                  </a:lnTo>
                  <a:lnTo>
                    <a:pt x="74" y="18"/>
                  </a:lnTo>
                  <a:lnTo>
                    <a:pt x="72" y="18"/>
                  </a:lnTo>
                  <a:lnTo>
                    <a:pt x="70" y="18"/>
                  </a:lnTo>
                  <a:lnTo>
                    <a:pt x="70" y="20"/>
                  </a:lnTo>
                  <a:lnTo>
                    <a:pt x="70" y="22"/>
                  </a:lnTo>
                  <a:lnTo>
                    <a:pt x="68" y="24"/>
                  </a:lnTo>
                  <a:lnTo>
                    <a:pt x="64" y="28"/>
                  </a:lnTo>
                  <a:lnTo>
                    <a:pt x="64" y="30"/>
                  </a:lnTo>
                  <a:lnTo>
                    <a:pt x="62" y="30"/>
                  </a:lnTo>
                  <a:lnTo>
                    <a:pt x="60" y="32"/>
                  </a:lnTo>
                  <a:lnTo>
                    <a:pt x="58" y="32"/>
                  </a:lnTo>
                  <a:lnTo>
                    <a:pt x="56" y="32"/>
                  </a:lnTo>
                  <a:lnTo>
                    <a:pt x="54" y="34"/>
                  </a:lnTo>
                  <a:lnTo>
                    <a:pt x="54" y="36"/>
                  </a:lnTo>
                  <a:lnTo>
                    <a:pt x="52" y="36"/>
                  </a:lnTo>
                  <a:lnTo>
                    <a:pt x="54" y="38"/>
                  </a:lnTo>
                  <a:lnTo>
                    <a:pt x="52" y="38"/>
                  </a:lnTo>
                  <a:lnTo>
                    <a:pt x="54" y="40"/>
                  </a:lnTo>
                  <a:lnTo>
                    <a:pt x="56" y="40"/>
                  </a:lnTo>
                  <a:lnTo>
                    <a:pt x="56" y="42"/>
                  </a:lnTo>
                  <a:lnTo>
                    <a:pt x="60" y="44"/>
                  </a:lnTo>
                  <a:lnTo>
                    <a:pt x="62" y="46"/>
                  </a:lnTo>
                  <a:lnTo>
                    <a:pt x="62" y="50"/>
                  </a:lnTo>
                  <a:lnTo>
                    <a:pt x="62" y="52"/>
                  </a:lnTo>
                  <a:lnTo>
                    <a:pt x="60" y="52"/>
                  </a:lnTo>
                  <a:lnTo>
                    <a:pt x="58" y="52"/>
                  </a:lnTo>
                  <a:lnTo>
                    <a:pt x="56" y="52"/>
                  </a:lnTo>
                  <a:lnTo>
                    <a:pt x="54" y="54"/>
                  </a:lnTo>
                  <a:lnTo>
                    <a:pt x="54" y="56"/>
                  </a:lnTo>
                  <a:lnTo>
                    <a:pt x="52" y="56"/>
                  </a:lnTo>
                  <a:lnTo>
                    <a:pt x="50" y="56"/>
                  </a:lnTo>
                  <a:lnTo>
                    <a:pt x="48" y="56"/>
                  </a:lnTo>
                  <a:lnTo>
                    <a:pt x="48" y="58"/>
                  </a:lnTo>
                  <a:lnTo>
                    <a:pt x="46" y="58"/>
                  </a:lnTo>
                  <a:lnTo>
                    <a:pt x="44" y="58"/>
                  </a:lnTo>
                  <a:lnTo>
                    <a:pt x="44" y="56"/>
                  </a:lnTo>
                  <a:lnTo>
                    <a:pt x="44" y="54"/>
                  </a:lnTo>
                  <a:lnTo>
                    <a:pt x="44" y="52"/>
                  </a:lnTo>
                  <a:lnTo>
                    <a:pt x="44" y="48"/>
                  </a:lnTo>
                  <a:lnTo>
                    <a:pt x="44" y="46"/>
                  </a:lnTo>
                  <a:lnTo>
                    <a:pt x="42" y="46"/>
                  </a:lnTo>
                  <a:lnTo>
                    <a:pt x="42" y="44"/>
                  </a:lnTo>
                  <a:lnTo>
                    <a:pt x="40" y="44"/>
                  </a:lnTo>
                  <a:lnTo>
                    <a:pt x="40" y="46"/>
                  </a:lnTo>
                  <a:lnTo>
                    <a:pt x="38" y="46"/>
                  </a:lnTo>
                  <a:lnTo>
                    <a:pt x="38" y="48"/>
                  </a:lnTo>
                  <a:lnTo>
                    <a:pt x="36" y="46"/>
                  </a:lnTo>
                  <a:lnTo>
                    <a:pt x="34" y="46"/>
                  </a:lnTo>
                  <a:lnTo>
                    <a:pt x="32" y="46"/>
                  </a:lnTo>
                  <a:lnTo>
                    <a:pt x="30" y="44"/>
                  </a:lnTo>
                  <a:lnTo>
                    <a:pt x="30" y="42"/>
                  </a:lnTo>
                  <a:lnTo>
                    <a:pt x="30" y="40"/>
                  </a:lnTo>
                  <a:lnTo>
                    <a:pt x="28" y="40"/>
                  </a:lnTo>
                  <a:lnTo>
                    <a:pt x="28" y="38"/>
                  </a:lnTo>
                  <a:lnTo>
                    <a:pt x="28" y="36"/>
                  </a:lnTo>
                  <a:lnTo>
                    <a:pt x="24" y="36"/>
                  </a:lnTo>
                  <a:lnTo>
                    <a:pt x="20" y="34"/>
                  </a:lnTo>
                  <a:lnTo>
                    <a:pt x="18" y="36"/>
                  </a:lnTo>
                  <a:lnTo>
                    <a:pt x="18" y="34"/>
                  </a:lnTo>
                  <a:lnTo>
                    <a:pt x="16" y="32"/>
                  </a:lnTo>
                  <a:lnTo>
                    <a:pt x="14" y="32"/>
                  </a:lnTo>
                  <a:lnTo>
                    <a:pt x="12" y="34"/>
                  </a:lnTo>
                  <a:lnTo>
                    <a:pt x="10" y="32"/>
                  </a:lnTo>
                  <a:lnTo>
                    <a:pt x="8" y="32"/>
                  </a:lnTo>
                  <a:lnTo>
                    <a:pt x="6" y="32"/>
                  </a:lnTo>
                  <a:lnTo>
                    <a:pt x="4" y="32"/>
                  </a:lnTo>
                  <a:lnTo>
                    <a:pt x="4" y="34"/>
                  </a:lnTo>
                  <a:lnTo>
                    <a:pt x="4" y="36"/>
                  </a:lnTo>
                  <a:lnTo>
                    <a:pt x="4" y="38"/>
                  </a:lnTo>
                  <a:lnTo>
                    <a:pt x="4" y="40"/>
                  </a:lnTo>
                  <a:lnTo>
                    <a:pt x="2" y="40"/>
                  </a:lnTo>
                  <a:lnTo>
                    <a:pt x="2" y="38"/>
                  </a:lnTo>
                  <a:lnTo>
                    <a:pt x="2" y="34"/>
                  </a:lnTo>
                  <a:lnTo>
                    <a:pt x="0" y="32"/>
                  </a:lnTo>
                  <a:lnTo>
                    <a:pt x="2" y="30"/>
                  </a:lnTo>
                  <a:lnTo>
                    <a:pt x="4" y="30"/>
                  </a:lnTo>
                  <a:lnTo>
                    <a:pt x="4" y="28"/>
                  </a:lnTo>
                  <a:lnTo>
                    <a:pt x="4" y="26"/>
                  </a:lnTo>
                  <a:lnTo>
                    <a:pt x="4" y="24"/>
                  </a:lnTo>
                  <a:lnTo>
                    <a:pt x="4" y="22"/>
                  </a:lnTo>
                  <a:lnTo>
                    <a:pt x="2" y="22"/>
                  </a:lnTo>
                  <a:lnTo>
                    <a:pt x="4" y="20"/>
                  </a:lnTo>
                  <a:lnTo>
                    <a:pt x="6" y="18"/>
                  </a:lnTo>
                  <a:lnTo>
                    <a:pt x="8" y="18"/>
                  </a:lnTo>
                  <a:lnTo>
                    <a:pt x="8" y="16"/>
                  </a:lnTo>
                  <a:lnTo>
                    <a:pt x="6" y="16"/>
                  </a:lnTo>
                  <a:lnTo>
                    <a:pt x="4" y="14"/>
                  </a:lnTo>
                  <a:lnTo>
                    <a:pt x="4" y="10"/>
                  </a:lnTo>
                  <a:lnTo>
                    <a:pt x="4" y="4"/>
                  </a:lnTo>
                  <a:lnTo>
                    <a:pt x="6" y="0"/>
                  </a:lnTo>
                  <a:lnTo>
                    <a:pt x="8" y="0"/>
                  </a:lnTo>
                  <a:lnTo>
                    <a:pt x="8" y="2"/>
                  </a:lnTo>
                  <a:lnTo>
                    <a:pt x="10" y="2"/>
                  </a:lnTo>
                  <a:lnTo>
                    <a:pt x="10" y="4"/>
                  </a:lnTo>
                  <a:lnTo>
                    <a:pt x="12" y="2"/>
                  </a:lnTo>
                  <a:lnTo>
                    <a:pt x="16" y="6"/>
                  </a:lnTo>
                  <a:lnTo>
                    <a:pt x="16" y="8"/>
                  </a:lnTo>
                  <a:lnTo>
                    <a:pt x="16" y="10"/>
                  </a:lnTo>
                  <a:lnTo>
                    <a:pt x="18" y="12"/>
                  </a:lnTo>
                  <a:lnTo>
                    <a:pt x="18" y="16"/>
                  </a:lnTo>
                  <a:lnTo>
                    <a:pt x="20" y="16"/>
                  </a:lnTo>
                  <a:lnTo>
                    <a:pt x="22" y="16"/>
                  </a:lnTo>
                  <a:lnTo>
                    <a:pt x="24" y="16"/>
                  </a:lnTo>
                  <a:lnTo>
                    <a:pt x="28" y="16"/>
                  </a:lnTo>
                  <a:lnTo>
                    <a:pt x="26" y="14"/>
                  </a:lnTo>
                  <a:lnTo>
                    <a:pt x="26" y="12"/>
                  </a:lnTo>
                  <a:lnTo>
                    <a:pt x="26" y="10"/>
                  </a:lnTo>
                  <a:lnTo>
                    <a:pt x="26" y="12"/>
                  </a:lnTo>
                  <a:lnTo>
                    <a:pt x="28" y="14"/>
                  </a:lnTo>
                  <a:lnTo>
                    <a:pt x="30" y="16"/>
                  </a:lnTo>
                  <a:lnTo>
                    <a:pt x="30" y="18"/>
                  </a:lnTo>
                  <a:lnTo>
                    <a:pt x="32" y="18"/>
                  </a:lnTo>
                  <a:lnTo>
                    <a:pt x="32" y="20"/>
                  </a:lnTo>
                  <a:lnTo>
                    <a:pt x="34" y="20"/>
                  </a:lnTo>
                  <a:lnTo>
                    <a:pt x="38" y="20"/>
                  </a:lnTo>
                  <a:lnTo>
                    <a:pt x="40" y="20"/>
                  </a:lnTo>
                  <a:lnTo>
                    <a:pt x="42" y="20"/>
                  </a:lnTo>
                  <a:lnTo>
                    <a:pt x="44" y="20"/>
                  </a:lnTo>
                  <a:lnTo>
                    <a:pt x="44" y="18"/>
                  </a:lnTo>
                  <a:lnTo>
                    <a:pt x="46" y="18"/>
                  </a:lnTo>
                  <a:lnTo>
                    <a:pt x="48" y="16"/>
                  </a:lnTo>
                  <a:lnTo>
                    <a:pt x="50" y="14"/>
                  </a:lnTo>
                  <a:lnTo>
                    <a:pt x="52" y="14"/>
                  </a:lnTo>
                  <a:lnTo>
                    <a:pt x="56" y="12"/>
                  </a:lnTo>
                  <a:lnTo>
                    <a:pt x="58" y="12"/>
                  </a:lnTo>
                  <a:lnTo>
                    <a:pt x="60" y="12"/>
                  </a:lnTo>
                  <a:lnTo>
                    <a:pt x="62" y="10"/>
                  </a:lnTo>
                  <a:lnTo>
                    <a:pt x="64" y="8"/>
                  </a:lnTo>
                  <a:lnTo>
                    <a:pt x="66" y="8"/>
                  </a:lnTo>
                  <a:lnTo>
                    <a:pt x="66" y="6"/>
                  </a:lnTo>
                  <a:lnTo>
                    <a:pt x="70" y="6"/>
                  </a:lnTo>
                  <a:lnTo>
                    <a:pt x="70" y="4"/>
                  </a:lnTo>
                  <a:lnTo>
                    <a:pt x="72" y="4"/>
                  </a:lnTo>
                  <a:lnTo>
                    <a:pt x="72" y="2"/>
                  </a:lnTo>
                  <a:lnTo>
                    <a:pt x="74" y="0"/>
                  </a:lnTo>
                  <a:lnTo>
                    <a:pt x="76" y="0"/>
                  </a:lnTo>
                  <a:lnTo>
                    <a:pt x="76" y="2"/>
                  </a:lnTo>
                  <a:lnTo>
                    <a:pt x="82" y="2"/>
                  </a:lnTo>
                  <a:lnTo>
                    <a:pt x="84" y="2"/>
                  </a:lnTo>
                  <a:lnTo>
                    <a:pt x="86" y="2"/>
                  </a:lnTo>
                  <a:lnTo>
                    <a:pt x="88" y="2"/>
                  </a:lnTo>
                  <a:lnTo>
                    <a:pt x="86" y="2"/>
                  </a:lnTo>
                  <a:lnTo>
                    <a:pt x="86" y="4"/>
                  </a:lnTo>
                  <a:lnTo>
                    <a:pt x="92" y="4"/>
                  </a:lnTo>
                  <a:lnTo>
                    <a:pt x="94" y="4"/>
                  </a:lnTo>
                  <a:lnTo>
                    <a:pt x="96" y="6"/>
                  </a:lnTo>
                  <a:lnTo>
                    <a:pt x="98" y="6"/>
                  </a:lnTo>
                  <a:lnTo>
                    <a:pt x="102" y="8"/>
                  </a:lnTo>
                  <a:lnTo>
                    <a:pt x="106" y="10"/>
                  </a:lnTo>
                  <a:lnTo>
                    <a:pt x="108" y="12"/>
                  </a:lnTo>
                  <a:lnTo>
                    <a:pt x="110" y="14"/>
                  </a:lnTo>
                  <a:lnTo>
                    <a:pt x="112" y="16"/>
                  </a:lnTo>
                  <a:lnTo>
                    <a:pt x="112" y="18"/>
                  </a:lnTo>
                  <a:lnTo>
                    <a:pt x="114" y="20"/>
                  </a:lnTo>
                  <a:lnTo>
                    <a:pt x="116" y="22"/>
                  </a:lnTo>
                  <a:lnTo>
                    <a:pt x="116" y="24"/>
                  </a:lnTo>
                  <a:lnTo>
                    <a:pt x="118" y="24"/>
                  </a:lnTo>
                  <a:lnTo>
                    <a:pt x="120" y="24"/>
                  </a:lnTo>
                  <a:lnTo>
                    <a:pt x="118" y="26"/>
                  </a:lnTo>
                  <a:lnTo>
                    <a:pt x="116" y="26"/>
                  </a:lnTo>
                  <a:lnTo>
                    <a:pt x="116" y="28"/>
                  </a:lnTo>
                  <a:lnTo>
                    <a:pt x="118" y="28"/>
                  </a:lnTo>
                  <a:lnTo>
                    <a:pt x="118" y="30"/>
                  </a:lnTo>
                  <a:lnTo>
                    <a:pt x="118" y="32"/>
                  </a:lnTo>
                  <a:lnTo>
                    <a:pt x="118" y="34"/>
                  </a:lnTo>
                  <a:lnTo>
                    <a:pt x="120" y="34"/>
                  </a:lnTo>
                  <a:lnTo>
                    <a:pt x="120" y="36"/>
                  </a:lnTo>
                  <a:lnTo>
                    <a:pt x="122" y="36"/>
                  </a:lnTo>
                  <a:lnTo>
                    <a:pt x="122" y="38"/>
                  </a:lnTo>
                  <a:lnTo>
                    <a:pt x="122" y="40"/>
                  </a:lnTo>
                  <a:lnTo>
                    <a:pt x="122" y="42"/>
                  </a:lnTo>
                  <a:lnTo>
                    <a:pt x="120" y="42"/>
                  </a:lnTo>
                  <a:lnTo>
                    <a:pt x="118" y="44"/>
                  </a:lnTo>
                  <a:lnTo>
                    <a:pt x="118" y="46"/>
                  </a:lnTo>
                  <a:lnTo>
                    <a:pt x="114" y="50"/>
                  </a:lnTo>
                  <a:lnTo>
                    <a:pt x="112" y="50"/>
                  </a:lnTo>
                  <a:lnTo>
                    <a:pt x="112" y="48"/>
                  </a:lnTo>
                  <a:lnTo>
                    <a:pt x="112" y="46"/>
                  </a:lnTo>
                  <a:lnTo>
                    <a:pt x="110" y="44"/>
                  </a:lnTo>
                  <a:lnTo>
                    <a:pt x="110" y="46"/>
                  </a:lnTo>
                  <a:lnTo>
                    <a:pt x="110" y="48"/>
                  </a:lnTo>
                  <a:lnTo>
                    <a:pt x="110" y="50"/>
                  </a:lnTo>
                  <a:lnTo>
                    <a:pt x="108" y="50"/>
                  </a:lnTo>
                  <a:lnTo>
                    <a:pt x="106" y="56"/>
                  </a:lnTo>
                  <a:close/>
                </a:path>
              </a:pathLst>
            </a:custGeom>
            <a:solidFill>
              <a:srgbClr val="FC6800"/>
            </a:solidFill>
            <a:ln w="3175">
              <a:solidFill>
                <a:schemeClr val="bg1"/>
              </a:solidFill>
              <a:prstDash val="sysDot"/>
              <a:round/>
              <a:headEnd/>
              <a:tailEnd/>
            </a:ln>
          </p:spPr>
          <p:txBody>
            <a:bodyPr/>
            <a:lstStyle/>
            <a:p>
              <a:pPr fontAlgn="base">
                <a:spcBef>
                  <a:spcPct val="0"/>
                </a:spcBef>
                <a:spcAft>
                  <a:spcPct val="0"/>
                </a:spcAft>
              </a:pPr>
              <a:endParaRPr lang="de-DE" sz="2400">
                <a:solidFill>
                  <a:srgbClr val="000000"/>
                </a:solidFill>
                <a:cs typeface="Arial" charset="0"/>
              </a:endParaRPr>
            </a:p>
          </p:txBody>
        </p:sp>
        <p:sp>
          <p:nvSpPr>
            <p:cNvPr id="15064" name="Freeform 3347"/>
            <p:cNvSpPr>
              <a:spLocks/>
            </p:cNvSpPr>
            <p:nvPr/>
          </p:nvSpPr>
          <p:spPr bwMode="auto">
            <a:xfrm>
              <a:off x="2530746" y="2626050"/>
              <a:ext cx="1310" cy="2619"/>
            </a:xfrm>
            <a:custGeom>
              <a:avLst/>
              <a:gdLst>
                <a:gd name="T0" fmla="*/ 2147483647 w 2"/>
                <a:gd name="T1" fmla="*/ 0 h 4"/>
                <a:gd name="T2" fmla="*/ 2147483647 w 2"/>
                <a:gd name="T3" fmla="*/ 2147483647 h 4"/>
                <a:gd name="T4" fmla="*/ 2147483647 w 2"/>
                <a:gd name="T5" fmla="*/ 2147483647 h 4"/>
                <a:gd name="T6" fmla="*/ 0 w 2"/>
                <a:gd name="T7" fmla="*/ 2147483647 h 4"/>
                <a:gd name="T8" fmla="*/ 0 w 2"/>
                <a:gd name="T9" fmla="*/ 0 h 4"/>
                <a:gd name="T10" fmla="*/ 2147483647 w 2"/>
                <a:gd name="T11" fmla="*/ 0 h 4"/>
                <a:gd name="T12" fmla="*/ 0 60000 65536"/>
                <a:gd name="T13" fmla="*/ 0 60000 65536"/>
                <a:gd name="T14" fmla="*/ 0 60000 65536"/>
                <a:gd name="T15" fmla="*/ 0 60000 65536"/>
                <a:gd name="T16" fmla="*/ 0 60000 65536"/>
                <a:gd name="T17" fmla="*/ 0 60000 65536"/>
                <a:gd name="T18" fmla="*/ 0 w 2"/>
                <a:gd name="T19" fmla="*/ 0 h 4"/>
                <a:gd name="T20" fmla="*/ 2 w 2"/>
                <a:gd name="T21" fmla="*/ 4 h 4"/>
              </a:gdLst>
              <a:ahLst/>
              <a:cxnLst>
                <a:cxn ang="T12">
                  <a:pos x="T0" y="T1"/>
                </a:cxn>
                <a:cxn ang="T13">
                  <a:pos x="T2" y="T3"/>
                </a:cxn>
                <a:cxn ang="T14">
                  <a:pos x="T4" y="T5"/>
                </a:cxn>
                <a:cxn ang="T15">
                  <a:pos x="T6" y="T7"/>
                </a:cxn>
                <a:cxn ang="T16">
                  <a:pos x="T8" y="T9"/>
                </a:cxn>
                <a:cxn ang="T17">
                  <a:pos x="T10" y="T11"/>
                </a:cxn>
              </a:cxnLst>
              <a:rect l="T18" t="T19" r="T20" b="T21"/>
              <a:pathLst>
                <a:path w="2" h="4">
                  <a:moveTo>
                    <a:pt x="2" y="0"/>
                  </a:moveTo>
                  <a:lnTo>
                    <a:pt x="2" y="2"/>
                  </a:lnTo>
                  <a:lnTo>
                    <a:pt x="2" y="4"/>
                  </a:lnTo>
                  <a:lnTo>
                    <a:pt x="0" y="2"/>
                  </a:lnTo>
                  <a:lnTo>
                    <a:pt x="0" y="0"/>
                  </a:lnTo>
                  <a:lnTo>
                    <a:pt x="2" y="0"/>
                  </a:lnTo>
                  <a:close/>
                </a:path>
              </a:pathLst>
            </a:custGeom>
            <a:solidFill>
              <a:srgbClr val="FC6800"/>
            </a:solidFill>
            <a:ln w="3175">
              <a:solidFill>
                <a:schemeClr val="bg1"/>
              </a:solidFill>
              <a:prstDash val="sysDot"/>
              <a:round/>
              <a:headEnd/>
              <a:tailEnd/>
            </a:ln>
          </p:spPr>
          <p:txBody>
            <a:bodyPr/>
            <a:lstStyle/>
            <a:p>
              <a:pPr fontAlgn="base">
                <a:spcBef>
                  <a:spcPct val="0"/>
                </a:spcBef>
                <a:spcAft>
                  <a:spcPct val="0"/>
                </a:spcAft>
              </a:pPr>
              <a:endParaRPr lang="de-DE" sz="2400">
                <a:solidFill>
                  <a:srgbClr val="000000"/>
                </a:solidFill>
                <a:cs typeface="Arial" charset="0"/>
              </a:endParaRPr>
            </a:p>
          </p:txBody>
        </p:sp>
        <p:sp>
          <p:nvSpPr>
            <p:cNvPr id="15065" name="Freeform 3348"/>
            <p:cNvSpPr>
              <a:spLocks/>
            </p:cNvSpPr>
            <p:nvPr/>
          </p:nvSpPr>
          <p:spPr bwMode="auto">
            <a:xfrm>
              <a:off x="2533366" y="2628670"/>
              <a:ext cx="2619" cy="0"/>
            </a:xfrm>
            <a:custGeom>
              <a:avLst/>
              <a:gdLst>
                <a:gd name="T0" fmla="*/ 0 w 2"/>
                <a:gd name="T1" fmla="*/ 0 h 2"/>
                <a:gd name="T2" fmla="*/ 0 w 2"/>
                <a:gd name="T3" fmla="*/ 0 h 2"/>
                <a:gd name="T4" fmla="*/ 2147483647 w 2"/>
                <a:gd name="T5" fmla="*/ 0 h 2"/>
                <a:gd name="T6" fmla="*/ 0 w 2"/>
                <a:gd name="T7" fmla="*/ 0 h 2"/>
                <a:gd name="T8" fmla="*/ 0 w 2"/>
                <a:gd name="T9" fmla="*/ 0 h 2"/>
                <a:gd name="T10" fmla="*/ 0 60000 65536"/>
                <a:gd name="T11" fmla="*/ 0 60000 65536"/>
                <a:gd name="T12" fmla="*/ 0 60000 65536"/>
                <a:gd name="T13" fmla="*/ 0 60000 65536"/>
                <a:gd name="T14" fmla="*/ 0 60000 65536"/>
                <a:gd name="T15" fmla="*/ 0 w 2"/>
                <a:gd name="T16" fmla="*/ 0 h 2"/>
                <a:gd name="T17" fmla="*/ 2 w 2"/>
                <a:gd name="T18" fmla="*/ 0 h 2"/>
              </a:gdLst>
              <a:ahLst/>
              <a:cxnLst>
                <a:cxn ang="T10">
                  <a:pos x="T0" y="T1"/>
                </a:cxn>
                <a:cxn ang="T11">
                  <a:pos x="T2" y="T3"/>
                </a:cxn>
                <a:cxn ang="T12">
                  <a:pos x="T4" y="T5"/>
                </a:cxn>
                <a:cxn ang="T13">
                  <a:pos x="T6" y="T7"/>
                </a:cxn>
                <a:cxn ang="T14">
                  <a:pos x="T8" y="T9"/>
                </a:cxn>
              </a:cxnLst>
              <a:rect l="T15" t="T16" r="T17" b="T18"/>
              <a:pathLst>
                <a:path w="2" h="2">
                  <a:moveTo>
                    <a:pt x="0" y="0"/>
                  </a:moveTo>
                  <a:lnTo>
                    <a:pt x="0" y="2"/>
                  </a:lnTo>
                  <a:lnTo>
                    <a:pt x="2" y="2"/>
                  </a:lnTo>
                  <a:lnTo>
                    <a:pt x="0" y="2"/>
                  </a:lnTo>
                  <a:lnTo>
                    <a:pt x="0" y="0"/>
                  </a:lnTo>
                  <a:close/>
                </a:path>
              </a:pathLst>
            </a:custGeom>
            <a:noFill/>
            <a:ln w="3175">
              <a:solidFill>
                <a:schemeClr val="bg1"/>
              </a:solidFill>
              <a:prstDash val="sysDot"/>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lang="de-DE" sz="2400">
                <a:solidFill>
                  <a:srgbClr val="000000"/>
                </a:solidFill>
                <a:cs typeface="Arial" charset="0"/>
              </a:endParaRPr>
            </a:p>
          </p:txBody>
        </p:sp>
        <p:sp>
          <p:nvSpPr>
            <p:cNvPr id="15066" name="Freeform 3349"/>
            <p:cNvSpPr>
              <a:spLocks/>
            </p:cNvSpPr>
            <p:nvPr/>
          </p:nvSpPr>
          <p:spPr bwMode="auto">
            <a:xfrm>
              <a:off x="2532057" y="2628670"/>
              <a:ext cx="1310" cy="0"/>
            </a:xfrm>
            <a:custGeom>
              <a:avLst/>
              <a:gdLst>
                <a:gd name="T0" fmla="*/ 0 w 1588"/>
                <a:gd name="T1" fmla="*/ 0 h 2"/>
                <a:gd name="T2" fmla="*/ 0 w 1588"/>
                <a:gd name="T3" fmla="*/ 0 h 2"/>
                <a:gd name="T4" fmla="*/ 0 w 1588"/>
                <a:gd name="T5" fmla="*/ 0 h 2"/>
                <a:gd name="T6" fmla="*/ 0 60000 65536"/>
                <a:gd name="T7" fmla="*/ 0 60000 65536"/>
                <a:gd name="T8" fmla="*/ 0 60000 65536"/>
                <a:gd name="T9" fmla="*/ 0 w 1588"/>
                <a:gd name="T10" fmla="*/ 0 h 2"/>
                <a:gd name="T11" fmla="*/ 1588 w 1588"/>
                <a:gd name="T12" fmla="*/ 0 h 2"/>
              </a:gdLst>
              <a:ahLst/>
              <a:cxnLst>
                <a:cxn ang="T6">
                  <a:pos x="T0" y="T1"/>
                </a:cxn>
                <a:cxn ang="T7">
                  <a:pos x="T2" y="T3"/>
                </a:cxn>
                <a:cxn ang="T8">
                  <a:pos x="T4" y="T5"/>
                </a:cxn>
              </a:cxnLst>
              <a:rect l="T9" t="T10" r="T11" b="T12"/>
              <a:pathLst>
                <a:path w="1588" h="2">
                  <a:moveTo>
                    <a:pt x="0" y="0"/>
                  </a:moveTo>
                  <a:lnTo>
                    <a:pt x="0" y="2"/>
                  </a:lnTo>
                  <a:lnTo>
                    <a:pt x="0" y="0"/>
                  </a:lnTo>
                  <a:close/>
                </a:path>
              </a:pathLst>
            </a:custGeom>
            <a:noFill/>
            <a:ln w="3175">
              <a:solidFill>
                <a:schemeClr val="bg1"/>
              </a:solidFill>
              <a:prstDash val="sysDot"/>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lang="de-DE" sz="2400">
                <a:solidFill>
                  <a:srgbClr val="000000"/>
                </a:solidFill>
                <a:cs typeface="Arial" charset="0"/>
              </a:endParaRPr>
            </a:p>
          </p:txBody>
        </p:sp>
        <p:sp>
          <p:nvSpPr>
            <p:cNvPr id="15067" name="Freeform 3350"/>
            <p:cNvSpPr>
              <a:spLocks/>
            </p:cNvSpPr>
            <p:nvPr/>
          </p:nvSpPr>
          <p:spPr bwMode="auto">
            <a:xfrm>
              <a:off x="2535985" y="2631288"/>
              <a:ext cx="1310" cy="1310"/>
            </a:xfrm>
            <a:custGeom>
              <a:avLst/>
              <a:gdLst>
                <a:gd name="T0" fmla="*/ 0 w 2"/>
                <a:gd name="T1" fmla="*/ 2147483647 h 2"/>
                <a:gd name="T2" fmla="*/ 0 w 2"/>
                <a:gd name="T3" fmla="*/ 0 h 2"/>
                <a:gd name="T4" fmla="*/ 0 w 2"/>
                <a:gd name="T5" fmla="*/ 2147483647 h 2"/>
                <a:gd name="T6" fmla="*/ 2147483647 w 2"/>
                <a:gd name="T7" fmla="*/ 2147483647 h 2"/>
                <a:gd name="T8" fmla="*/ 0 w 2"/>
                <a:gd name="T9" fmla="*/ 2147483647 h 2"/>
                <a:gd name="T10" fmla="*/ 0 60000 65536"/>
                <a:gd name="T11" fmla="*/ 0 60000 65536"/>
                <a:gd name="T12" fmla="*/ 0 60000 65536"/>
                <a:gd name="T13" fmla="*/ 0 60000 65536"/>
                <a:gd name="T14" fmla="*/ 0 60000 65536"/>
                <a:gd name="T15" fmla="*/ 0 w 2"/>
                <a:gd name="T16" fmla="*/ 0 h 2"/>
                <a:gd name="T17" fmla="*/ 2 w 2"/>
                <a:gd name="T18" fmla="*/ 2 h 2"/>
              </a:gdLst>
              <a:ahLst/>
              <a:cxnLst>
                <a:cxn ang="T10">
                  <a:pos x="T0" y="T1"/>
                </a:cxn>
                <a:cxn ang="T11">
                  <a:pos x="T2" y="T3"/>
                </a:cxn>
                <a:cxn ang="T12">
                  <a:pos x="T4" y="T5"/>
                </a:cxn>
                <a:cxn ang="T13">
                  <a:pos x="T6" y="T7"/>
                </a:cxn>
                <a:cxn ang="T14">
                  <a:pos x="T8" y="T9"/>
                </a:cxn>
              </a:cxnLst>
              <a:rect l="T15" t="T16" r="T17" b="T18"/>
              <a:pathLst>
                <a:path w="2" h="2">
                  <a:moveTo>
                    <a:pt x="0" y="2"/>
                  </a:moveTo>
                  <a:lnTo>
                    <a:pt x="0" y="0"/>
                  </a:lnTo>
                  <a:lnTo>
                    <a:pt x="0" y="2"/>
                  </a:lnTo>
                  <a:lnTo>
                    <a:pt x="2" y="2"/>
                  </a:lnTo>
                  <a:lnTo>
                    <a:pt x="0" y="2"/>
                  </a:lnTo>
                  <a:close/>
                </a:path>
              </a:pathLst>
            </a:custGeom>
            <a:noFill/>
            <a:ln w="3175">
              <a:solidFill>
                <a:schemeClr val="bg1"/>
              </a:solidFill>
              <a:prstDash val="sysDot"/>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lang="de-DE" sz="2400">
                <a:solidFill>
                  <a:srgbClr val="000000"/>
                </a:solidFill>
                <a:cs typeface="Arial" charset="0"/>
              </a:endParaRPr>
            </a:p>
          </p:txBody>
        </p:sp>
        <p:sp>
          <p:nvSpPr>
            <p:cNvPr id="15068" name="Freeform 3351"/>
            <p:cNvSpPr>
              <a:spLocks/>
            </p:cNvSpPr>
            <p:nvPr/>
          </p:nvSpPr>
          <p:spPr bwMode="auto">
            <a:xfrm>
              <a:off x="2594908" y="2645691"/>
              <a:ext cx="3929" cy="5238"/>
            </a:xfrm>
            <a:custGeom>
              <a:avLst/>
              <a:gdLst>
                <a:gd name="T0" fmla="*/ 2147483647 w 4"/>
                <a:gd name="T1" fmla="*/ 0 h 6"/>
                <a:gd name="T2" fmla="*/ 2147483647 w 4"/>
                <a:gd name="T3" fmla="*/ 2147483647 h 6"/>
                <a:gd name="T4" fmla="*/ 2147483647 w 4"/>
                <a:gd name="T5" fmla="*/ 2147483647 h 6"/>
                <a:gd name="T6" fmla="*/ 2147483647 w 4"/>
                <a:gd name="T7" fmla="*/ 2147483647 h 6"/>
                <a:gd name="T8" fmla="*/ 2147483647 w 4"/>
                <a:gd name="T9" fmla="*/ 2147483647 h 6"/>
                <a:gd name="T10" fmla="*/ 0 w 4"/>
                <a:gd name="T11" fmla="*/ 2147483647 h 6"/>
                <a:gd name="T12" fmla="*/ 0 w 4"/>
                <a:gd name="T13" fmla="*/ 2147483647 h 6"/>
                <a:gd name="T14" fmla="*/ 0 w 4"/>
                <a:gd name="T15" fmla="*/ 2147483647 h 6"/>
                <a:gd name="T16" fmla="*/ 0 w 4"/>
                <a:gd name="T17" fmla="*/ 0 h 6"/>
                <a:gd name="T18" fmla="*/ 2147483647 w 4"/>
                <a:gd name="T19" fmla="*/ 0 h 6"/>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4"/>
                <a:gd name="T31" fmla="*/ 0 h 6"/>
                <a:gd name="T32" fmla="*/ 4 w 4"/>
                <a:gd name="T33" fmla="*/ 6 h 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4" h="6">
                  <a:moveTo>
                    <a:pt x="2" y="0"/>
                  </a:moveTo>
                  <a:lnTo>
                    <a:pt x="2" y="2"/>
                  </a:lnTo>
                  <a:lnTo>
                    <a:pt x="4" y="2"/>
                  </a:lnTo>
                  <a:lnTo>
                    <a:pt x="4" y="4"/>
                  </a:lnTo>
                  <a:lnTo>
                    <a:pt x="2" y="4"/>
                  </a:lnTo>
                  <a:lnTo>
                    <a:pt x="0" y="6"/>
                  </a:lnTo>
                  <a:lnTo>
                    <a:pt x="0" y="4"/>
                  </a:lnTo>
                  <a:lnTo>
                    <a:pt x="0" y="2"/>
                  </a:lnTo>
                  <a:lnTo>
                    <a:pt x="0" y="0"/>
                  </a:lnTo>
                  <a:lnTo>
                    <a:pt x="2" y="0"/>
                  </a:lnTo>
                  <a:close/>
                </a:path>
              </a:pathLst>
            </a:custGeom>
            <a:noFill/>
            <a:ln w="3175">
              <a:solidFill>
                <a:schemeClr val="bg1"/>
              </a:solidFill>
              <a:prstDash val="sysDot"/>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lang="de-DE" sz="2400">
                <a:solidFill>
                  <a:srgbClr val="000000"/>
                </a:solidFill>
                <a:cs typeface="Arial" charset="0"/>
              </a:endParaRPr>
            </a:p>
          </p:txBody>
        </p:sp>
        <p:sp>
          <p:nvSpPr>
            <p:cNvPr id="15069" name="Freeform 3352"/>
            <p:cNvSpPr>
              <a:spLocks/>
            </p:cNvSpPr>
            <p:nvPr/>
          </p:nvSpPr>
          <p:spPr bwMode="auto">
            <a:xfrm>
              <a:off x="2590979" y="2648310"/>
              <a:ext cx="1310" cy="0"/>
            </a:xfrm>
            <a:custGeom>
              <a:avLst/>
              <a:gdLst>
                <a:gd name="T0" fmla="*/ 2147483647 w 2"/>
                <a:gd name="T1" fmla="*/ 0 w 2"/>
                <a:gd name="T2" fmla="*/ 2147483647 w 2"/>
                <a:gd name="T3" fmla="*/ 0 60000 65536"/>
                <a:gd name="T4" fmla="*/ 0 60000 65536"/>
                <a:gd name="T5" fmla="*/ 0 60000 65536"/>
                <a:gd name="T6" fmla="*/ 0 w 2"/>
                <a:gd name="T7" fmla="*/ 2 w 2"/>
              </a:gdLst>
              <a:ahLst/>
              <a:cxnLst>
                <a:cxn ang="T3">
                  <a:pos x="T0" y="0"/>
                </a:cxn>
                <a:cxn ang="T4">
                  <a:pos x="T1" y="0"/>
                </a:cxn>
                <a:cxn ang="T5">
                  <a:pos x="T2" y="0"/>
                </a:cxn>
              </a:cxnLst>
              <a:rect l="T6" t="0" r="T7" b="0"/>
              <a:pathLst>
                <a:path w="2">
                  <a:moveTo>
                    <a:pt x="2" y="0"/>
                  </a:moveTo>
                  <a:lnTo>
                    <a:pt x="0" y="0"/>
                  </a:lnTo>
                  <a:lnTo>
                    <a:pt x="2" y="0"/>
                  </a:lnTo>
                  <a:close/>
                </a:path>
              </a:pathLst>
            </a:custGeom>
            <a:noFill/>
            <a:ln w="3175">
              <a:solidFill>
                <a:schemeClr val="bg1"/>
              </a:solidFill>
              <a:prstDash val="sysDot"/>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lang="de-DE" sz="2400">
                <a:solidFill>
                  <a:srgbClr val="000000"/>
                </a:solidFill>
                <a:cs typeface="Arial" charset="0"/>
              </a:endParaRPr>
            </a:p>
          </p:txBody>
        </p:sp>
        <p:sp>
          <p:nvSpPr>
            <p:cNvPr id="15070" name="Rectangle 3353"/>
            <p:cNvSpPr>
              <a:spLocks noChangeArrowheads="1"/>
            </p:cNvSpPr>
            <p:nvPr/>
          </p:nvSpPr>
          <p:spPr bwMode="auto">
            <a:xfrm>
              <a:off x="2590979" y="2648310"/>
              <a:ext cx="1310" cy="2619"/>
            </a:xfrm>
            <a:prstGeom prst="rect">
              <a:avLst/>
            </a:prstGeom>
            <a:noFill/>
            <a:ln w="3175">
              <a:solidFill>
                <a:schemeClr val="bg1"/>
              </a:solidFill>
              <a:prstDash val="sysDot"/>
              <a:miter lim="800000"/>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lang="de-DE" sz="2400">
                <a:solidFill>
                  <a:srgbClr val="000000"/>
                </a:solidFill>
                <a:cs typeface="Arial" charset="0"/>
              </a:endParaRPr>
            </a:p>
          </p:txBody>
        </p:sp>
        <p:sp>
          <p:nvSpPr>
            <p:cNvPr id="15071" name="Rectangle 3354"/>
            <p:cNvSpPr>
              <a:spLocks noChangeArrowheads="1"/>
            </p:cNvSpPr>
            <p:nvPr/>
          </p:nvSpPr>
          <p:spPr bwMode="auto">
            <a:xfrm>
              <a:off x="2528129" y="2648310"/>
              <a:ext cx="2619" cy="2619"/>
            </a:xfrm>
            <a:prstGeom prst="rect">
              <a:avLst/>
            </a:prstGeom>
            <a:noFill/>
            <a:ln w="3175">
              <a:solidFill>
                <a:schemeClr val="bg1"/>
              </a:solidFill>
              <a:prstDash val="sysDot"/>
              <a:miter lim="800000"/>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lang="de-DE" sz="2400">
                <a:solidFill>
                  <a:srgbClr val="000000"/>
                </a:solidFill>
                <a:cs typeface="Arial" charset="0"/>
              </a:endParaRPr>
            </a:p>
          </p:txBody>
        </p:sp>
        <p:sp>
          <p:nvSpPr>
            <p:cNvPr id="15072" name="Freeform 3355"/>
            <p:cNvSpPr>
              <a:spLocks/>
            </p:cNvSpPr>
            <p:nvPr/>
          </p:nvSpPr>
          <p:spPr bwMode="auto">
            <a:xfrm>
              <a:off x="2611929" y="2650930"/>
              <a:ext cx="1310" cy="1310"/>
            </a:xfrm>
            <a:custGeom>
              <a:avLst/>
              <a:gdLst>
                <a:gd name="T0" fmla="*/ 0 w 2"/>
                <a:gd name="T1" fmla="*/ 0 h 1588"/>
                <a:gd name="T2" fmla="*/ 2147483647 w 2"/>
                <a:gd name="T3" fmla="*/ 0 h 1588"/>
                <a:gd name="T4" fmla="*/ 0 w 2"/>
                <a:gd name="T5" fmla="*/ 0 h 1588"/>
                <a:gd name="T6" fmla="*/ 0 60000 65536"/>
                <a:gd name="T7" fmla="*/ 0 60000 65536"/>
                <a:gd name="T8" fmla="*/ 0 60000 65536"/>
                <a:gd name="T9" fmla="*/ 0 w 2"/>
                <a:gd name="T10" fmla="*/ 0 h 1588"/>
                <a:gd name="T11" fmla="*/ 2 w 2"/>
                <a:gd name="T12" fmla="*/ 1588 h 1588"/>
              </a:gdLst>
              <a:ahLst/>
              <a:cxnLst>
                <a:cxn ang="T6">
                  <a:pos x="T0" y="T1"/>
                </a:cxn>
                <a:cxn ang="T7">
                  <a:pos x="T2" y="T3"/>
                </a:cxn>
                <a:cxn ang="T8">
                  <a:pos x="T4" y="T5"/>
                </a:cxn>
              </a:cxnLst>
              <a:rect l="T9" t="T10" r="T11" b="T12"/>
              <a:pathLst>
                <a:path w="2" h="1588">
                  <a:moveTo>
                    <a:pt x="0" y="0"/>
                  </a:moveTo>
                  <a:lnTo>
                    <a:pt x="2" y="0"/>
                  </a:lnTo>
                  <a:lnTo>
                    <a:pt x="0" y="0"/>
                  </a:lnTo>
                  <a:close/>
                </a:path>
              </a:pathLst>
            </a:custGeom>
            <a:noFill/>
            <a:ln w="3175">
              <a:solidFill>
                <a:schemeClr val="bg1"/>
              </a:solidFill>
              <a:prstDash val="sysDot"/>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lang="de-DE" sz="2400">
                <a:solidFill>
                  <a:srgbClr val="000000"/>
                </a:solidFill>
                <a:cs typeface="Arial" charset="0"/>
              </a:endParaRPr>
            </a:p>
          </p:txBody>
        </p:sp>
        <p:sp>
          <p:nvSpPr>
            <p:cNvPr id="15073" name="Rectangle 3356"/>
            <p:cNvSpPr>
              <a:spLocks noChangeArrowheads="1"/>
            </p:cNvSpPr>
            <p:nvPr/>
          </p:nvSpPr>
          <p:spPr bwMode="auto">
            <a:xfrm>
              <a:off x="2530746" y="2650930"/>
              <a:ext cx="1310" cy="1310"/>
            </a:xfrm>
            <a:prstGeom prst="rect">
              <a:avLst/>
            </a:prstGeom>
            <a:noFill/>
            <a:ln w="3175">
              <a:solidFill>
                <a:schemeClr val="bg1"/>
              </a:solidFill>
              <a:prstDash val="sysDot"/>
              <a:miter lim="800000"/>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lang="de-DE" sz="2400">
                <a:solidFill>
                  <a:srgbClr val="000000"/>
                </a:solidFill>
                <a:cs typeface="Arial" charset="0"/>
              </a:endParaRPr>
            </a:p>
          </p:txBody>
        </p:sp>
        <p:sp>
          <p:nvSpPr>
            <p:cNvPr id="15074" name="Rectangle 3357"/>
            <p:cNvSpPr>
              <a:spLocks noChangeArrowheads="1"/>
            </p:cNvSpPr>
            <p:nvPr/>
          </p:nvSpPr>
          <p:spPr bwMode="auto">
            <a:xfrm>
              <a:off x="2528129" y="2652239"/>
              <a:ext cx="2619" cy="1310"/>
            </a:xfrm>
            <a:prstGeom prst="rect">
              <a:avLst/>
            </a:prstGeom>
            <a:noFill/>
            <a:ln w="3175">
              <a:solidFill>
                <a:schemeClr val="bg1"/>
              </a:solidFill>
              <a:prstDash val="sysDot"/>
              <a:miter lim="800000"/>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lang="de-DE" sz="2400">
                <a:solidFill>
                  <a:srgbClr val="000000"/>
                </a:solidFill>
                <a:cs typeface="Arial" charset="0"/>
              </a:endParaRPr>
            </a:p>
          </p:txBody>
        </p:sp>
        <p:sp>
          <p:nvSpPr>
            <p:cNvPr id="15075" name="Freeform 3358"/>
            <p:cNvSpPr>
              <a:spLocks/>
            </p:cNvSpPr>
            <p:nvPr/>
          </p:nvSpPr>
          <p:spPr bwMode="auto">
            <a:xfrm>
              <a:off x="2551697" y="2658785"/>
              <a:ext cx="2619" cy="1310"/>
            </a:xfrm>
            <a:custGeom>
              <a:avLst/>
              <a:gdLst>
                <a:gd name="T0" fmla="*/ 0 w 2"/>
                <a:gd name="T1" fmla="*/ 0 h 1588"/>
                <a:gd name="T2" fmla="*/ 2147483647 w 2"/>
                <a:gd name="T3" fmla="*/ 0 h 1588"/>
                <a:gd name="T4" fmla="*/ 0 w 2"/>
                <a:gd name="T5" fmla="*/ 0 h 1588"/>
                <a:gd name="T6" fmla="*/ 0 60000 65536"/>
                <a:gd name="T7" fmla="*/ 0 60000 65536"/>
                <a:gd name="T8" fmla="*/ 0 60000 65536"/>
                <a:gd name="T9" fmla="*/ 0 w 2"/>
                <a:gd name="T10" fmla="*/ 0 h 1588"/>
                <a:gd name="T11" fmla="*/ 2 w 2"/>
                <a:gd name="T12" fmla="*/ 1588 h 1588"/>
              </a:gdLst>
              <a:ahLst/>
              <a:cxnLst>
                <a:cxn ang="T6">
                  <a:pos x="T0" y="T1"/>
                </a:cxn>
                <a:cxn ang="T7">
                  <a:pos x="T2" y="T3"/>
                </a:cxn>
                <a:cxn ang="T8">
                  <a:pos x="T4" y="T5"/>
                </a:cxn>
              </a:cxnLst>
              <a:rect l="T9" t="T10" r="T11" b="T12"/>
              <a:pathLst>
                <a:path w="2" h="1588">
                  <a:moveTo>
                    <a:pt x="0" y="0"/>
                  </a:moveTo>
                  <a:lnTo>
                    <a:pt x="2" y="0"/>
                  </a:lnTo>
                  <a:lnTo>
                    <a:pt x="0" y="0"/>
                  </a:lnTo>
                  <a:close/>
                </a:path>
              </a:pathLst>
            </a:custGeom>
            <a:noFill/>
            <a:ln w="3175">
              <a:solidFill>
                <a:schemeClr val="bg1"/>
              </a:solidFill>
              <a:prstDash val="sysDot"/>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lang="de-DE" sz="2400">
                <a:solidFill>
                  <a:srgbClr val="000000"/>
                </a:solidFill>
                <a:cs typeface="Arial" charset="0"/>
              </a:endParaRPr>
            </a:p>
          </p:txBody>
        </p:sp>
        <p:sp>
          <p:nvSpPr>
            <p:cNvPr id="15076" name="Freeform 3359"/>
            <p:cNvSpPr>
              <a:spLocks/>
            </p:cNvSpPr>
            <p:nvPr/>
          </p:nvSpPr>
          <p:spPr bwMode="auto">
            <a:xfrm>
              <a:off x="2537295" y="2661405"/>
              <a:ext cx="6547" cy="6547"/>
            </a:xfrm>
            <a:custGeom>
              <a:avLst/>
              <a:gdLst>
                <a:gd name="T0" fmla="*/ 2147483647 w 6"/>
                <a:gd name="T1" fmla="*/ 0 h 8"/>
                <a:gd name="T2" fmla="*/ 2147483647 w 6"/>
                <a:gd name="T3" fmla="*/ 2147483647 h 8"/>
                <a:gd name="T4" fmla="*/ 2147483647 w 6"/>
                <a:gd name="T5" fmla="*/ 2147483647 h 8"/>
                <a:gd name="T6" fmla="*/ 2147483647 w 6"/>
                <a:gd name="T7" fmla="*/ 2147483647 h 8"/>
                <a:gd name="T8" fmla="*/ 2147483647 w 6"/>
                <a:gd name="T9" fmla="*/ 2147483647 h 8"/>
                <a:gd name="T10" fmla="*/ 2147483647 w 6"/>
                <a:gd name="T11" fmla="*/ 2147483647 h 8"/>
                <a:gd name="T12" fmla="*/ 2147483647 w 6"/>
                <a:gd name="T13" fmla="*/ 2147483647 h 8"/>
                <a:gd name="T14" fmla="*/ 2147483647 w 6"/>
                <a:gd name="T15" fmla="*/ 2147483647 h 8"/>
                <a:gd name="T16" fmla="*/ 2147483647 w 6"/>
                <a:gd name="T17" fmla="*/ 2147483647 h 8"/>
                <a:gd name="T18" fmla="*/ 2147483647 w 6"/>
                <a:gd name="T19" fmla="*/ 2147483647 h 8"/>
                <a:gd name="T20" fmla="*/ 0 w 6"/>
                <a:gd name="T21" fmla="*/ 2147483647 h 8"/>
                <a:gd name="T22" fmla="*/ 0 w 6"/>
                <a:gd name="T23" fmla="*/ 2147483647 h 8"/>
                <a:gd name="T24" fmla="*/ 2147483647 w 6"/>
                <a:gd name="T25" fmla="*/ 0 h 8"/>
                <a:gd name="T26" fmla="*/ 2147483647 w 6"/>
                <a:gd name="T27" fmla="*/ 0 h 8"/>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6"/>
                <a:gd name="T43" fmla="*/ 0 h 8"/>
                <a:gd name="T44" fmla="*/ 6 w 6"/>
                <a:gd name="T45" fmla="*/ 8 h 8"/>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6" h="8">
                  <a:moveTo>
                    <a:pt x="4" y="0"/>
                  </a:moveTo>
                  <a:lnTo>
                    <a:pt x="4" y="2"/>
                  </a:lnTo>
                  <a:lnTo>
                    <a:pt x="4" y="4"/>
                  </a:lnTo>
                  <a:lnTo>
                    <a:pt x="4" y="6"/>
                  </a:lnTo>
                  <a:lnTo>
                    <a:pt x="4" y="8"/>
                  </a:lnTo>
                  <a:lnTo>
                    <a:pt x="6" y="8"/>
                  </a:lnTo>
                  <a:lnTo>
                    <a:pt x="6" y="6"/>
                  </a:lnTo>
                  <a:lnTo>
                    <a:pt x="6" y="8"/>
                  </a:lnTo>
                  <a:lnTo>
                    <a:pt x="4" y="8"/>
                  </a:lnTo>
                  <a:lnTo>
                    <a:pt x="2" y="8"/>
                  </a:lnTo>
                  <a:lnTo>
                    <a:pt x="0" y="6"/>
                  </a:lnTo>
                  <a:lnTo>
                    <a:pt x="0" y="4"/>
                  </a:lnTo>
                  <a:lnTo>
                    <a:pt x="2" y="0"/>
                  </a:lnTo>
                  <a:lnTo>
                    <a:pt x="4" y="0"/>
                  </a:lnTo>
                  <a:close/>
                </a:path>
              </a:pathLst>
            </a:custGeom>
            <a:noFill/>
            <a:ln w="3175">
              <a:solidFill>
                <a:schemeClr val="bg1"/>
              </a:solidFill>
              <a:prstDash val="sysDot"/>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lang="de-DE" sz="2400">
                <a:solidFill>
                  <a:srgbClr val="000000"/>
                </a:solidFill>
                <a:cs typeface="Arial" charset="0"/>
              </a:endParaRPr>
            </a:p>
          </p:txBody>
        </p:sp>
        <p:sp>
          <p:nvSpPr>
            <p:cNvPr id="15077" name="Freeform 3360"/>
            <p:cNvSpPr>
              <a:spLocks/>
            </p:cNvSpPr>
            <p:nvPr/>
          </p:nvSpPr>
          <p:spPr bwMode="auto">
            <a:xfrm>
              <a:off x="2551697" y="2662714"/>
              <a:ext cx="2619" cy="1310"/>
            </a:xfrm>
            <a:custGeom>
              <a:avLst/>
              <a:gdLst>
                <a:gd name="T0" fmla="*/ 0 w 4"/>
                <a:gd name="T1" fmla="*/ 2147483647 h 2"/>
                <a:gd name="T2" fmla="*/ 2147483647 w 4"/>
                <a:gd name="T3" fmla="*/ 0 h 2"/>
                <a:gd name="T4" fmla="*/ 2147483647 w 4"/>
                <a:gd name="T5" fmla="*/ 0 h 2"/>
                <a:gd name="T6" fmla="*/ 2147483647 w 4"/>
                <a:gd name="T7" fmla="*/ 2147483647 h 2"/>
                <a:gd name="T8" fmla="*/ 0 w 4"/>
                <a:gd name="T9" fmla="*/ 2147483647 h 2"/>
                <a:gd name="T10" fmla="*/ 0 60000 65536"/>
                <a:gd name="T11" fmla="*/ 0 60000 65536"/>
                <a:gd name="T12" fmla="*/ 0 60000 65536"/>
                <a:gd name="T13" fmla="*/ 0 60000 65536"/>
                <a:gd name="T14" fmla="*/ 0 60000 65536"/>
                <a:gd name="T15" fmla="*/ 0 w 4"/>
                <a:gd name="T16" fmla="*/ 0 h 2"/>
                <a:gd name="T17" fmla="*/ 4 w 4"/>
                <a:gd name="T18" fmla="*/ 2 h 2"/>
              </a:gdLst>
              <a:ahLst/>
              <a:cxnLst>
                <a:cxn ang="T10">
                  <a:pos x="T0" y="T1"/>
                </a:cxn>
                <a:cxn ang="T11">
                  <a:pos x="T2" y="T3"/>
                </a:cxn>
                <a:cxn ang="T12">
                  <a:pos x="T4" y="T5"/>
                </a:cxn>
                <a:cxn ang="T13">
                  <a:pos x="T6" y="T7"/>
                </a:cxn>
                <a:cxn ang="T14">
                  <a:pos x="T8" y="T9"/>
                </a:cxn>
              </a:cxnLst>
              <a:rect l="T15" t="T16" r="T17" b="T18"/>
              <a:pathLst>
                <a:path w="4" h="2">
                  <a:moveTo>
                    <a:pt x="0" y="2"/>
                  </a:moveTo>
                  <a:lnTo>
                    <a:pt x="2" y="0"/>
                  </a:lnTo>
                  <a:lnTo>
                    <a:pt x="4" y="0"/>
                  </a:lnTo>
                  <a:lnTo>
                    <a:pt x="4" y="2"/>
                  </a:lnTo>
                  <a:lnTo>
                    <a:pt x="0" y="2"/>
                  </a:lnTo>
                  <a:close/>
                </a:path>
              </a:pathLst>
            </a:custGeom>
            <a:noFill/>
            <a:ln w="3175">
              <a:solidFill>
                <a:schemeClr val="bg1"/>
              </a:solidFill>
              <a:prstDash val="sysDot"/>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lang="de-DE" sz="2400">
                <a:solidFill>
                  <a:srgbClr val="000000"/>
                </a:solidFill>
                <a:cs typeface="Arial" charset="0"/>
              </a:endParaRPr>
            </a:p>
          </p:txBody>
        </p:sp>
        <p:sp>
          <p:nvSpPr>
            <p:cNvPr id="15078" name="Freeform 3361"/>
            <p:cNvSpPr>
              <a:spLocks/>
            </p:cNvSpPr>
            <p:nvPr/>
          </p:nvSpPr>
          <p:spPr bwMode="auto">
            <a:xfrm>
              <a:off x="2537295" y="2669260"/>
              <a:ext cx="2619" cy="0"/>
            </a:xfrm>
            <a:custGeom>
              <a:avLst/>
              <a:gdLst>
                <a:gd name="T0" fmla="*/ 2147483647 w 2"/>
                <a:gd name="T1" fmla="*/ 0 w 2"/>
                <a:gd name="T2" fmla="*/ 2147483647 w 2"/>
                <a:gd name="T3" fmla="*/ 0 60000 65536"/>
                <a:gd name="T4" fmla="*/ 0 60000 65536"/>
                <a:gd name="T5" fmla="*/ 0 60000 65536"/>
                <a:gd name="T6" fmla="*/ 0 w 2"/>
                <a:gd name="T7" fmla="*/ 2 w 2"/>
              </a:gdLst>
              <a:ahLst/>
              <a:cxnLst>
                <a:cxn ang="T3">
                  <a:pos x="T0" y="0"/>
                </a:cxn>
                <a:cxn ang="T4">
                  <a:pos x="T1" y="0"/>
                </a:cxn>
                <a:cxn ang="T5">
                  <a:pos x="T2" y="0"/>
                </a:cxn>
              </a:cxnLst>
              <a:rect l="T6" t="0" r="T7" b="0"/>
              <a:pathLst>
                <a:path w="2">
                  <a:moveTo>
                    <a:pt x="2" y="0"/>
                  </a:moveTo>
                  <a:lnTo>
                    <a:pt x="0" y="0"/>
                  </a:lnTo>
                  <a:lnTo>
                    <a:pt x="2" y="0"/>
                  </a:lnTo>
                  <a:close/>
                </a:path>
              </a:pathLst>
            </a:custGeom>
            <a:noFill/>
            <a:ln w="3175">
              <a:solidFill>
                <a:schemeClr val="bg1"/>
              </a:solidFill>
              <a:prstDash val="sysDot"/>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lang="de-DE" sz="2400">
                <a:solidFill>
                  <a:srgbClr val="000000"/>
                </a:solidFill>
                <a:cs typeface="Arial" charset="0"/>
              </a:endParaRPr>
            </a:p>
          </p:txBody>
        </p:sp>
        <p:sp>
          <p:nvSpPr>
            <p:cNvPr id="15079" name="Freeform 3362"/>
            <p:cNvSpPr>
              <a:spLocks/>
            </p:cNvSpPr>
            <p:nvPr/>
          </p:nvSpPr>
          <p:spPr bwMode="auto">
            <a:xfrm>
              <a:off x="2594908" y="2358936"/>
              <a:ext cx="1310" cy="0"/>
            </a:xfrm>
            <a:custGeom>
              <a:avLst/>
              <a:gdLst>
                <a:gd name="T0" fmla="*/ 2147483647 w 2"/>
                <a:gd name="T1" fmla="*/ 0 w 2"/>
                <a:gd name="T2" fmla="*/ 2147483647 w 2"/>
                <a:gd name="T3" fmla="*/ 0 60000 65536"/>
                <a:gd name="T4" fmla="*/ 0 60000 65536"/>
                <a:gd name="T5" fmla="*/ 0 60000 65536"/>
                <a:gd name="T6" fmla="*/ 0 w 2"/>
                <a:gd name="T7" fmla="*/ 2 w 2"/>
              </a:gdLst>
              <a:ahLst/>
              <a:cxnLst>
                <a:cxn ang="T3">
                  <a:pos x="T0" y="0"/>
                </a:cxn>
                <a:cxn ang="T4">
                  <a:pos x="T1" y="0"/>
                </a:cxn>
                <a:cxn ang="T5">
                  <a:pos x="T2" y="0"/>
                </a:cxn>
              </a:cxnLst>
              <a:rect l="T6" t="0" r="T7" b="0"/>
              <a:pathLst>
                <a:path w="2">
                  <a:moveTo>
                    <a:pt x="2" y="0"/>
                  </a:moveTo>
                  <a:lnTo>
                    <a:pt x="0" y="0"/>
                  </a:lnTo>
                  <a:lnTo>
                    <a:pt x="2" y="0"/>
                  </a:lnTo>
                  <a:close/>
                </a:path>
              </a:pathLst>
            </a:custGeom>
            <a:noFill/>
            <a:ln w="3175">
              <a:solidFill>
                <a:schemeClr val="bg1"/>
              </a:solidFill>
              <a:prstDash val="sysDot"/>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lang="de-DE" sz="2400">
                <a:solidFill>
                  <a:srgbClr val="000000"/>
                </a:solidFill>
                <a:cs typeface="Arial" charset="0"/>
              </a:endParaRPr>
            </a:p>
          </p:txBody>
        </p:sp>
        <p:sp>
          <p:nvSpPr>
            <p:cNvPr id="15081" name="Freeform 3364"/>
            <p:cNvSpPr>
              <a:spLocks/>
            </p:cNvSpPr>
            <p:nvPr/>
          </p:nvSpPr>
          <p:spPr bwMode="auto">
            <a:xfrm>
              <a:off x="2587051" y="2358936"/>
              <a:ext cx="3929" cy="1310"/>
            </a:xfrm>
            <a:custGeom>
              <a:avLst/>
              <a:gdLst>
                <a:gd name="T0" fmla="*/ 0 w 4"/>
                <a:gd name="T1" fmla="*/ 2147483647 h 2"/>
                <a:gd name="T2" fmla="*/ 2147483647 w 4"/>
                <a:gd name="T3" fmla="*/ 0 h 2"/>
                <a:gd name="T4" fmla="*/ 2147483647 w 4"/>
                <a:gd name="T5" fmla="*/ 0 h 2"/>
                <a:gd name="T6" fmla="*/ 2147483647 w 4"/>
                <a:gd name="T7" fmla="*/ 2147483647 h 2"/>
                <a:gd name="T8" fmla="*/ 0 w 4"/>
                <a:gd name="T9" fmla="*/ 2147483647 h 2"/>
                <a:gd name="T10" fmla="*/ 0 60000 65536"/>
                <a:gd name="T11" fmla="*/ 0 60000 65536"/>
                <a:gd name="T12" fmla="*/ 0 60000 65536"/>
                <a:gd name="T13" fmla="*/ 0 60000 65536"/>
                <a:gd name="T14" fmla="*/ 0 60000 65536"/>
                <a:gd name="T15" fmla="*/ 0 w 4"/>
                <a:gd name="T16" fmla="*/ 0 h 2"/>
                <a:gd name="T17" fmla="*/ 4 w 4"/>
                <a:gd name="T18" fmla="*/ 2 h 2"/>
              </a:gdLst>
              <a:ahLst/>
              <a:cxnLst>
                <a:cxn ang="T10">
                  <a:pos x="T0" y="T1"/>
                </a:cxn>
                <a:cxn ang="T11">
                  <a:pos x="T2" y="T3"/>
                </a:cxn>
                <a:cxn ang="T12">
                  <a:pos x="T4" y="T5"/>
                </a:cxn>
                <a:cxn ang="T13">
                  <a:pos x="T6" y="T7"/>
                </a:cxn>
                <a:cxn ang="T14">
                  <a:pos x="T8" y="T9"/>
                </a:cxn>
              </a:cxnLst>
              <a:rect l="T15" t="T16" r="T17" b="T18"/>
              <a:pathLst>
                <a:path w="4" h="2">
                  <a:moveTo>
                    <a:pt x="0" y="2"/>
                  </a:moveTo>
                  <a:lnTo>
                    <a:pt x="2" y="0"/>
                  </a:lnTo>
                  <a:lnTo>
                    <a:pt x="4" y="0"/>
                  </a:lnTo>
                  <a:lnTo>
                    <a:pt x="2" y="2"/>
                  </a:lnTo>
                  <a:lnTo>
                    <a:pt x="0" y="2"/>
                  </a:lnTo>
                  <a:close/>
                </a:path>
              </a:pathLst>
            </a:custGeom>
            <a:noFill/>
            <a:ln w="3175">
              <a:solidFill>
                <a:schemeClr val="bg1"/>
              </a:solidFill>
              <a:prstDash val="sysDot"/>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lang="de-DE" sz="2400">
                <a:solidFill>
                  <a:srgbClr val="000000"/>
                </a:solidFill>
                <a:cs typeface="Arial" charset="0"/>
              </a:endParaRPr>
            </a:p>
          </p:txBody>
        </p:sp>
        <p:sp>
          <p:nvSpPr>
            <p:cNvPr id="15082" name="Freeform 3365"/>
            <p:cNvSpPr>
              <a:spLocks/>
            </p:cNvSpPr>
            <p:nvPr/>
          </p:nvSpPr>
          <p:spPr bwMode="auto">
            <a:xfrm>
              <a:off x="2600145" y="2360246"/>
              <a:ext cx="1310" cy="1310"/>
            </a:xfrm>
            <a:custGeom>
              <a:avLst/>
              <a:gdLst>
                <a:gd name="T0" fmla="*/ 0 w 2"/>
                <a:gd name="T1" fmla="*/ 0 h 1588"/>
                <a:gd name="T2" fmla="*/ 2147483647 w 2"/>
                <a:gd name="T3" fmla="*/ 0 h 1588"/>
                <a:gd name="T4" fmla="*/ 0 w 2"/>
                <a:gd name="T5" fmla="*/ 0 h 1588"/>
                <a:gd name="T6" fmla="*/ 0 60000 65536"/>
                <a:gd name="T7" fmla="*/ 0 60000 65536"/>
                <a:gd name="T8" fmla="*/ 0 60000 65536"/>
                <a:gd name="T9" fmla="*/ 0 w 2"/>
                <a:gd name="T10" fmla="*/ 0 h 1588"/>
                <a:gd name="T11" fmla="*/ 2 w 2"/>
                <a:gd name="T12" fmla="*/ 1588 h 1588"/>
              </a:gdLst>
              <a:ahLst/>
              <a:cxnLst>
                <a:cxn ang="T6">
                  <a:pos x="T0" y="T1"/>
                </a:cxn>
                <a:cxn ang="T7">
                  <a:pos x="T2" y="T3"/>
                </a:cxn>
                <a:cxn ang="T8">
                  <a:pos x="T4" y="T5"/>
                </a:cxn>
              </a:cxnLst>
              <a:rect l="T9" t="T10" r="T11" b="T12"/>
              <a:pathLst>
                <a:path w="2" h="1588">
                  <a:moveTo>
                    <a:pt x="0" y="0"/>
                  </a:moveTo>
                  <a:lnTo>
                    <a:pt x="2" y="0"/>
                  </a:lnTo>
                  <a:lnTo>
                    <a:pt x="0" y="0"/>
                  </a:lnTo>
                  <a:close/>
                </a:path>
              </a:pathLst>
            </a:custGeom>
            <a:noFill/>
            <a:ln w="3175">
              <a:solidFill>
                <a:schemeClr val="bg1"/>
              </a:solidFill>
              <a:prstDash val="sysDot"/>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lang="de-DE" sz="2400">
                <a:solidFill>
                  <a:srgbClr val="000000"/>
                </a:solidFill>
                <a:cs typeface="Arial" charset="0"/>
              </a:endParaRPr>
            </a:p>
          </p:txBody>
        </p:sp>
        <p:sp>
          <p:nvSpPr>
            <p:cNvPr id="15083" name="Rectangle 3366"/>
            <p:cNvSpPr>
              <a:spLocks noChangeArrowheads="1"/>
            </p:cNvSpPr>
            <p:nvPr/>
          </p:nvSpPr>
          <p:spPr bwMode="auto">
            <a:xfrm>
              <a:off x="2601454" y="2360246"/>
              <a:ext cx="2619" cy="1310"/>
            </a:xfrm>
            <a:prstGeom prst="rect">
              <a:avLst/>
            </a:prstGeom>
            <a:noFill/>
            <a:ln w="3175">
              <a:solidFill>
                <a:schemeClr val="bg1"/>
              </a:solidFill>
              <a:prstDash val="sysDot"/>
              <a:miter lim="800000"/>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lang="de-DE" sz="2400">
                <a:solidFill>
                  <a:srgbClr val="000000"/>
                </a:solidFill>
                <a:cs typeface="Arial" charset="0"/>
              </a:endParaRPr>
            </a:p>
          </p:txBody>
        </p:sp>
        <p:sp>
          <p:nvSpPr>
            <p:cNvPr id="15084" name="Freeform 3367"/>
            <p:cNvSpPr>
              <a:spLocks/>
            </p:cNvSpPr>
            <p:nvPr/>
          </p:nvSpPr>
          <p:spPr bwMode="auto">
            <a:xfrm>
              <a:off x="2598834" y="2361555"/>
              <a:ext cx="1310" cy="2619"/>
            </a:xfrm>
            <a:custGeom>
              <a:avLst/>
              <a:gdLst>
                <a:gd name="T0" fmla="*/ 2147483647 w 2"/>
                <a:gd name="T1" fmla="*/ 2147483647 h 2"/>
                <a:gd name="T2" fmla="*/ 2147483647 w 2"/>
                <a:gd name="T3" fmla="*/ 2147483647 h 2"/>
                <a:gd name="T4" fmla="*/ 2147483647 w 2"/>
                <a:gd name="T5" fmla="*/ 0 h 2"/>
                <a:gd name="T6" fmla="*/ 2147483647 w 2"/>
                <a:gd name="T7" fmla="*/ 2147483647 h 2"/>
                <a:gd name="T8" fmla="*/ 0 w 2"/>
                <a:gd name="T9" fmla="*/ 2147483647 h 2"/>
                <a:gd name="T10" fmla="*/ 0 w 2"/>
                <a:gd name="T11" fmla="*/ 0 h 2"/>
                <a:gd name="T12" fmla="*/ 2147483647 w 2"/>
                <a:gd name="T13" fmla="*/ 0 h 2"/>
                <a:gd name="T14" fmla="*/ 2147483647 w 2"/>
                <a:gd name="T15" fmla="*/ 0 h 2"/>
                <a:gd name="T16" fmla="*/ 2147483647 w 2"/>
                <a:gd name="T17" fmla="*/ 2147483647 h 2"/>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2"/>
                <a:gd name="T28" fmla="*/ 0 h 2"/>
                <a:gd name="T29" fmla="*/ 2 w 2"/>
                <a:gd name="T30" fmla="*/ 2 h 2"/>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2" h="2">
                  <a:moveTo>
                    <a:pt x="2" y="2"/>
                  </a:moveTo>
                  <a:lnTo>
                    <a:pt x="2" y="2"/>
                  </a:lnTo>
                  <a:lnTo>
                    <a:pt x="2" y="0"/>
                  </a:lnTo>
                  <a:lnTo>
                    <a:pt x="2" y="2"/>
                  </a:lnTo>
                  <a:lnTo>
                    <a:pt x="0" y="2"/>
                  </a:lnTo>
                  <a:lnTo>
                    <a:pt x="0" y="0"/>
                  </a:lnTo>
                  <a:lnTo>
                    <a:pt x="2" y="0"/>
                  </a:lnTo>
                  <a:lnTo>
                    <a:pt x="2" y="2"/>
                  </a:lnTo>
                  <a:close/>
                </a:path>
              </a:pathLst>
            </a:custGeom>
            <a:noFill/>
            <a:ln w="3175">
              <a:solidFill>
                <a:schemeClr val="bg1"/>
              </a:solidFill>
              <a:prstDash val="sysDot"/>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lang="de-DE" sz="2400">
                <a:solidFill>
                  <a:srgbClr val="000000"/>
                </a:solidFill>
                <a:cs typeface="Arial" charset="0"/>
              </a:endParaRPr>
            </a:p>
          </p:txBody>
        </p:sp>
        <p:sp>
          <p:nvSpPr>
            <p:cNvPr id="15085" name="Freeform 3368"/>
            <p:cNvSpPr>
              <a:spLocks/>
            </p:cNvSpPr>
            <p:nvPr/>
          </p:nvSpPr>
          <p:spPr bwMode="auto">
            <a:xfrm>
              <a:off x="2604073" y="2364173"/>
              <a:ext cx="2619" cy="0"/>
            </a:xfrm>
            <a:custGeom>
              <a:avLst/>
              <a:gdLst>
                <a:gd name="T0" fmla="*/ 2147483647 w 2"/>
                <a:gd name="T1" fmla="*/ 0 w 2"/>
                <a:gd name="T2" fmla="*/ 2147483647 w 2"/>
                <a:gd name="T3" fmla="*/ 0 60000 65536"/>
                <a:gd name="T4" fmla="*/ 0 60000 65536"/>
                <a:gd name="T5" fmla="*/ 0 60000 65536"/>
                <a:gd name="T6" fmla="*/ 0 w 2"/>
                <a:gd name="T7" fmla="*/ 2 w 2"/>
              </a:gdLst>
              <a:ahLst/>
              <a:cxnLst>
                <a:cxn ang="T3">
                  <a:pos x="T0" y="0"/>
                </a:cxn>
                <a:cxn ang="T4">
                  <a:pos x="T1" y="0"/>
                </a:cxn>
                <a:cxn ang="T5">
                  <a:pos x="T2" y="0"/>
                </a:cxn>
              </a:cxnLst>
              <a:rect l="T6" t="0" r="T7" b="0"/>
              <a:pathLst>
                <a:path w="2">
                  <a:moveTo>
                    <a:pt x="2" y="0"/>
                  </a:moveTo>
                  <a:lnTo>
                    <a:pt x="0" y="0"/>
                  </a:lnTo>
                  <a:lnTo>
                    <a:pt x="2" y="0"/>
                  </a:lnTo>
                  <a:close/>
                </a:path>
              </a:pathLst>
            </a:custGeom>
            <a:noFill/>
            <a:ln w="3175">
              <a:solidFill>
                <a:schemeClr val="bg1"/>
              </a:solidFill>
              <a:prstDash val="sysDot"/>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lang="de-DE" sz="2400">
                <a:solidFill>
                  <a:srgbClr val="000000"/>
                </a:solidFill>
                <a:cs typeface="Arial" charset="0"/>
              </a:endParaRPr>
            </a:p>
          </p:txBody>
        </p:sp>
        <p:sp>
          <p:nvSpPr>
            <p:cNvPr id="15086" name="Freeform 3369"/>
            <p:cNvSpPr>
              <a:spLocks/>
            </p:cNvSpPr>
            <p:nvPr/>
          </p:nvSpPr>
          <p:spPr bwMode="auto">
            <a:xfrm>
              <a:off x="2611929" y="2365483"/>
              <a:ext cx="5238" cy="5238"/>
            </a:xfrm>
            <a:custGeom>
              <a:avLst/>
              <a:gdLst>
                <a:gd name="T0" fmla="*/ 2147483647 w 6"/>
                <a:gd name="T1" fmla="*/ 2147483647 h 6"/>
                <a:gd name="T2" fmla="*/ 2147483647 w 6"/>
                <a:gd name="T3" fmla="*/ 2147483647 h 6"/>
                <a:gd name="T4" fmla="*/ 2147483647 w 6"/>
                <a:gd name="T5" fmla="*/ 2147483647 h 6"/>
                <a:gd name="T6" fmla="*/ 0 w 6"/>
                <a:gd name="T7" fmla="*/ 2147483647 h 6"/>
                <a:gd name="T8" fmla="*/ 0 w 6"/>
                <a:gd name="T9" fmla="*/ 0 h 6"/>
                <a:gd name="T10" fmla="*/ 0 w 6"/>
                <a:gd name="T11" fmla="*/ 2147483647 h 6"/>
                <a:gd name="T12" fmla="*/ 2147483647 w 6"/>
                <a:gd name="T13" fmla="*/ 2147483647 h 6"/>
                <a:gd name="T14" fmla="*/ 2147483647 w 6"/>
                <a:gd name="T15" fmla="*/ 2147483647 h 6"/>
                <a:gd name="T16" fmla="*/ 2147483647 w 6"/>
                <a:gd name="T17" fmla="*/ 2147483647 h 6"/>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6"/>
                <a:gd name="T28" fmla="*/ 0 h 6"/>
                <a:gd name="T29" fmla="*/ 6 w 6"/>
                <a:gd name="T30" fmla="*/ 6 h 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6" h="6">
                  <a:moveTo>
                    <a:pt x="6" y="6"/>
                  </a:moveTo>
                  <a:lnTo>
                    <a:pt x="4" y="6"/>
                  </a:lnTo>
                  <a:lnTo>
                    <a:pt x="2" y="4"/>
                  </a:lnTo>
                  <a:lnTo>
                    <a:pt x="0" y="2"/>
                  </a:lnTo>
                  <a:lnTo>
                    <a:pt x="0" y="0"/>
                  </a:lnTo>
                  <a:lnTo>
                    <a:pt x="0" y="2"/>
                  </a:lnTo>
                  <a:lnTo>
                    <a:pt x="2" y="2"/>
                  </a:lnTo>
                  <a:lnTo>
                    <a:pt x="4" y="4"/>
                  </a:lnTo>
                  <a:lnTo>
                    <a:pt x="6" y="6"/>
                  </a:lnTo>
                  <a:close/>
                </a:path>
              </a:pathLst>
            </a:custGeom>
            <a:noFill/>
            <a:ln w="3175">
              <a:solidFill>
                <a:schemeClr val="bg1"/>
              </a:solidFill>
              <a:prstDash val="sysDot"/>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lang="de-DE" sz="2400">
                <a:solidFill>
                  <a:srgbClr val="000000"/>
                </a:solidFill>
                <a:cs typeface="Arial" charset="0"/>
              </a:endParaRPr>
            </a:p>
          </p:txBody>
        </p:sp>
        <p:sp>
          <p:nvSpPr>
            <p:cNvPr id="15087" name="Rectangle 3370"/>
            <p:cNvSpPr>
              <a:spLocks noChangeArrowheads="1"/>
            </p:cNvSpPr>
            <p:nvPr/>
          </p:nvSpPr>
          <p:spPr bwMode="auto">
            <a:xfrm>
              <a:off x="2622404" y="2369411"/>
              <a:ext cx="1310" cy="1310"/>
            </a:xfrm>
            <a:prstGeom prst="rect">
              <a:avLst/>
            </a:prstGeom>
            <a:noFill/>
            <a:ln w="3175">
              <a:solidFill>
                <a:schemeClr val="bg1"/>
              </a:solidFill>
              <a:prstDash val="sysDot"/>
              <a:miter lim="800000"/>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lang="de-DE" sz="2400">
                <a:solidFill>
                  <a:srgbClr val="000000"/>
                </a:solidFill>
                <a:cs typeface="Arial" charset="0"/>
              </a:endParaRPr>
            </a:p>
          </p:txBody>
        </p:sp>
        <p:sp>
          <p:nvSpPr>
            <p:cNvPr id="15088" name="Freeform 3371"/>
            <p:cNvSpPr>
              <a:spLocks/>
            </p:cNvSpPr>
            <p:nvPr/>
          </p:nvSpPr>
          <p:spPr bwMode="auto">
            <a:xfrm>
              <a:off x="2627642" y="2372031"/>
              <a:ext cx="9166" cy="2619"/>
            </a:xfrm>
            <a:custGeom>
              <a:avLst/>
              <a:gdLst>
                <a:gd name="T0" fmla="*/ 2147483647 w 10"/>
                <a:gd name="T1" fmla="*/ 2147483647 h 2"/>
                <a:gd name="T2" fmla="*/ 2147483647 w 10"/>
                <a:gd name="T3" fmla="*/ 2147483647 h 2"/>
                <a:gd name="T4" fmla="*/ 2147483647 w 10"/>
                <a:gd name="T5" fmla="*/ 0 h 2"/>
                <a:gd name="T6" fmla="*/ 0 w 10"/>
                <a:gd name="T7" fmla="*/ 0 h 2"/>
                <a:gd name="T8" fmla="*/ 2147483647 w 10"/>
                <a:gd name="T9" fmla="*/ 0 h 2"/>
                <a:gd name="T10" fmla="*/ 2147483647 w 10"/>
                <a:gd name="T11" fmla="*/ 0 h 2"/>
                <a:gd name="T12" fmla="*/ 2147483647 w 10"/>
                <a:gd name="T13" fmla="*/ 0 h 2"/>
                <a:gd name="T14" fmla="*/ 2147483647 w 10"/>
                <a:gd name="T15" fmla="*/ 0 h 2"/>
                <a:gd name="T16" fmla="*/ 2147483647 w 10"/>
                <a:gd name="T17" fmla="*/ 2147483647 h 2"/>
                <a:gd name="T18" fmla="*/ 2147483647 w 10"/>
                <a:gd name="T19" fmla="*/ 2147483647 h 2"/>
                <a:gd name="T20" fmla="*/ 2147483647 w 10"/>
                <a:gd name="T21" fmla="*/ 2147483647 h 2"/>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10"/>
                <a:gd name="T34" fmla="*/ 0 h 2"/>
                <a:gd name="T35" fmla="*/ 10 w 10"/>
                <a:gd name="T36" fmla="*/ 2 h 2"/>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10" h="2">
                  <a:moveTo>
                    <a:pt x="6" y="2"/>
                  </a:moveTo>
                  <a:lnTo>
                    <a:pt x="4" y="2"/>
                  </a:lnTo>
                  <a:lnTo>
                    <a:pt x="2" y="0"/>
                  </a:lnTo>
                  <a:lnTo>
                    <a:pt x="0" y="0"/>
                  </a:lnTo>
                  <a:lnTo>
                    <a:pt x="2" y="0"/>
                  </a:lnTo>
                  <a:lnTo>
                    <a:pt x="4" y="0"/>
                  </a:lnTo>
                  <a:lnTo>
                    <a:pt x="6" y="0"/>
                  </a:lnTo>
                  <a:lnTo>
                    <a:pt x="8" y="0"/>
                  </a:lnTo>
                  <a:lnTo>
                    <a:pt x="10" y="2"/>
                  </a:lnTo>
                  <a:lnTo>
                    <a:pt x="8" y="2"/>
                  </a:lnTo>
                  <a:lnTo>
                    <a:pt x="6" y="2"/>
                  </a:lnTo>
                  <a:close/>
                </a:path>
              </a:pathLst>
            </a:custGeom>
            <a:noFill/>
            <a:ln w="3175">
              <a:solidFill>
                <a:schemeClr val="bg1"/>
              </a:solidFill>
              <a:prstDash val="sysDot"/>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lang="de-DE" sz="2400">
                <a:solidFill>
                  <a:srgbClr val="000000"/>
                </a:solidFill>
                <a:cs typeface="Arial" charset="0"/>
              </a:endParaRPr>
            </a:p>
          </p:txBody>
        </p:sp>
        <p:sp>
          <p:nvSpPr>
            <p:cNvPr id="15089" name="Freeform 3372"/>
            <p:cNvSpPr>
              <a:spLocks/>
            </p:cNvSpPr>
            <p:nvPr/>
          </p:nvSpPr>
          <p:spPr bwMode="auto">
            <a:xfrm>
              <a:off x="2634189" y="2374649"/>
              <a:ext cx="6547" cy="2619"/>
            </a:xfrm>
            <a:custGeom>
              <a:avLst/>
              <a:gdLst>
                <a:gd name="T0" fmla="*/ 2147483647 w 6"/>
                <a:gd name="T1" fmla="*/ 2147483647 h 4"/>
                <a:gd name="T2" fmla="*/ 2147483647 w 6"/>
                <a:gd name="T3" fmla="*/ 2147483647 h 4"/>
                <a:gd name="T4" fmla="*/ 2147483647 w 6"/>
                <a:gd name="T5" fmla="*/ 2147483647 h 4"/>
                <a:gd name="T6" fmla="*/ 2147483647 w 6"/>
                <a:gd name="T7" fmla="*/ 2147483647 h 4"/>
                <a:gd name="T8" fmla="*/ 2147483647 w 6"/>
                <a:gd name="T9" fmla="*/ 0 h 4"/>
                <a:gd name="T10" fmla="*/ 0 w 6"/>
                <a:gd name="T11" fmla="*/ 0 h 4"/>
                <a:gd name="T12" fmla="*/ 0 w 6"/>
                <a:gd name="T13" fmla="*/ 2147483647 h 4"/>
                <a:gd name="T14" fmla="*/ 0 w 6"/>
                <a:gd name="T15" fmla="*/ 0 h 4"/>
                <a:gd name="T16" fmla="*/ 2147483647 w 6"/>
                <a:gd name="T17" fmla="*/ 0 h 4"/>
                <a:gd name="T18" fmla="*/ 2147483647 w 6"/>
                <a:gd name="T19" fmla="*/ 0 h 4"/>
                <a:gd name="T20" fmla="*/ 2147483647 w 6"/>
                <a:gd name="T21" fmla="*/ 2147483647 h 4"/>
                <a:gd name="T22" fmla="*/ 2147483647 w 6"/>
                <a:gd name="T23" fmla="*/ 2147483647 h 4"/>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6"/>
                <a:gd name="T37" fmla="*/ 0 h 4"/>
                <a:gd name="T38" fmla="*/ 6 w 6"/>
                <a:gd name="T39" fmla="*/ 4 h 4"/>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6" h="4">
                  <a:moveTo>
                    <a:pt x="6" y="4"/>
                  </a:moveTo>
                  <a:lnTo>
                    <a:pt x="4" y="4"/>
                  </a:lnTo>
                  <a:lnTo>
                    <a:pt x="2" y="4"/>
                  </a:lnTo>
                  <a:lnTo>
                    <a:pt x="2" y="2"/>
                  </a:lnTo>
                  <a:lnTo>
                    <a:pt x="2" y="0"/>
                  </a:lnTo>
                  <a:lnTo>
                    <a:pt x="0" y="0"/>
                  </a:lnTo>
                  <a:lnTo>
                    <a:pt x="0" y="2"/>
                  </a:lnTo>
                  <a:lnTo>
                    <a:pt x="0" y="0"/>
                  </a:lnTo>
                  <a:lnTo>
                    <a:pt x="2" y="0"/>
                  </a:lnTo>
                  <a:lnTo>
                    <a:pt x="4" y="0"/>
                  </a:lnTo>
                  <a:lnTo>
                    <a:pt x="4" y="2"/>
                  </a:lnTo>
                  <a:lnTo>
                    <a:pt x="6" y="4"/>
                  </a:lnTo>
                  <a:close/>
                </a:path>
              </a:pathLst>
            </a:custGeom>
            <a:noFill/>
            <a:ln w="3175">
              <a:solidFill>
                <a:schemeClr val="bg1"/>
              </a:solidFill>
              <a:prstDash val="sysDot"/>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lang="de-DE" sz="2400">
                <a:solidFill>
                  <a:srgbClr val="000000"/>
                </a:solidFill>
                <a:cs typeface="Arial" charset="0"/>
              </a:endParaRPr>
            </a:p>
          </p:txBody>
        </p:sp>
        <p:sp>
          <p:nvSpPr>
            <p:cNvPr id="15090" name="Freeform 3373"/>
            <p:cNvSpPr>
              <a:spLocks/>
            </p:cNvSpPr>
            <p:nvPr/>
          </p:nvSpPr>
          <p:spPr bwMode="auto">
            <a:xfrm>
              <a:off x="2644664" y="2377267"/>
              <a:ext cx="0" cy="1310"/>
            </a:xfrm>
            <a:custGeom>
              <a:avLst/>
              <a:gdLst>
                <a:gd name="T0" fmla="*/ 2147483647 h 2"/>
                <a:gd name="T1" fmla="*/ 0 h 2"/>
                <a:gd name="T2" fmla="*/ 2147483647 h 2"/>
                <a:gd name="T3" fmla="*/ 0 60000 65536"/>
                <a:gd name="T4" fmla="*/ 0 60000 65536"/>
                <a:gd name="T5" fmla="*/ 0 60000 65536"/>
                <a:gd name="T6" fmla="*/ 0 h 2"/>
                <a:gd name="T7" fmla="*/ 2 h 2"/>
              </a:gdLst>
              <a:ahLst/>
              <a:cxnLst>
                <a:cxn ang="T3">
                  <a:pos x="0" y="T0"/>
                </a:cxn>
                <a:cxn ang="T4">
                  <a:pos x="0" y="T1"/>
                </a:cxn>
                <a:cxn ang="T5">
                  <a:pos x="0" y="T2"/>
                </a:cxn>
              </a:cxnLst>
              <a:rect l="0" t="T6" r="0" b="T7"/>
              <a:pathLst>
                <a:path h="2">
                  <a:moveTo>
                    <a:pt x="0" y="2"/>
                  </a:moveTo>
                  <a:lnTo>
                    <a:pt x="0" y="0"/>
                  </a:lnTo>
                  <a:lnTo>
                    <a:pt x="0" y="2"/>
                  </a:lnTo>
                  <a:close/>
                </a:path>
              </a:pathLst>
            </a:custGeom>
            <a:noFill/>
            <a:ln w="3175">
              <a:solidFill>
                <a:schemeClr val="bg1"/>
              </a:solidFill>
              <a:prstDash val="sysDot"/>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lang="de-DE" sz="2400">
                <a:solidFill>
                  <a:srgbClr val="000000"/>
                </a:solidFill>
                <a:cs typeface="Arial" charset="0"/>
              </a:endParaRPr>
            </a:p>
          </p:txBody>
        </p:sp>
        <p:sp>
          <p:nvSpPr>
            <p:cNvPr id="15091" name="Freeform 3374"/>
            <p:cNvSpPr>
              <a:spLocks/>
            </p:cNvSpPr>
            <p:nvPr/>
          </p:nvSpPr>
          <p:spPr bwMode="auto">
            <a:xfrm>
              <a:off x="2640736" y="2377267"/>
              <a:ext cx="3929" cy="2619"/>
            </a:xfrm>
            <a:custGeom>
              <a:avLst/>
              <a:gdLst>
                <a:gd name="T0" fmla="*/ 2147483647 w 4"/>
                <a:gd name="T1" fmla="*/ 2147483647 h 4"/>
                <a:gd name="T2" fmla="*/ 0 w 4"/>
                <a:gd name="T3" fmla="*/ 2147483647 h 4"/>
                <a:gd name="T4" fmla="*/ 0 w 4"/>
                <a:gd name="T5" fmla="*/ 2147483647 h 4"/>
                <a:gd name="T6" fmla="*/ 0 w 4"/>
                <a:gd name="T7" fmla="*/ 0 h 4"/>
                <a:gd name="T8" fmla="*/ 2147483647 w 4"/>
                <a:gd name="T9" fmla="*/ 2147483647 h 4"/>
                <a:gd name="T10" fmla="*/ 2147483647 w 4"/>
                <a:gd name="T11" fmla="*/ 2147483647 h 4"/>
                <a:gd name="T12" fmla="*/ 2147483647 w 4"/>
                <a:gd name="T13" fmla="*/ 2147483647 h 4"/>
                <a:gd name="T14" fmla="*/ 0 60000 65536"/>
                <a:gd name="T15" fmla="*/ 0 60000 65536"/>
                <a:gd name="T16" fmla="*/ 0 60000 65536"/>
                <a:gd name="T17" fmla="*/ 0 60000 65536"/>
                <a:gd name="T18" fmla="*/ 0 60000 65536"/>
                <a:gd name="T19" fmla="*/ 0 60000 65536"/>
                <a:gd name="T20" fmla="*/ 0 60000 65536"/>
                <a:gd name="T21" fmla="*/ 0 w 4"/>
                <a:gd name="T22" fmla="*/ 0 h 4"/>
                <a:gd name="T23" fmla="*/ 4 w 4"/>
                <a:gd name="T24" fmla="*/ 4 h 4"/>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4" h="4">
                  <a:moveTo>
                    <a:pt x="2" y="4"/>
                  </a:moveTo>
                  <a:lnTo>
                    <a:pt x="0" y="4"/>
                  </a:lnTo>
                  <a:lnTo>
                    <a:pt x="0" y="2"/>
                  </a:lnTo>
                  <a:lnTo>
                    <a:pt x="0" y="0"/>
                  </a:lnTo>
                  <a:lnTo>
                    <a:pt x="4" y="2"/>
                  </a:lnTo>
                  <a:lnTo>
                    <a:pt x="4" y="4"/>
                  </a:lnTo>
                  <a:lnTo>
                    <a:pt x="2" y="4"/>
                  </a:lnTo>
                  <a:close/>
                </a:path>
              </a:pathLst>
            </a:custGeom>
            <a:noFill/>
            <a:ln w="3175">
              <a:solidFill>
                <a:schemeClr val="bg1"/>
              </a:solidFill>
              <a:prstDash val="sysDot"/>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lang="de-DE" sz="2400">
                <a:solidFill>
                  <a:srgbClr val="000000"/>
                </a:solidFill>
                <a:cs typeface="Arial" charset="0"/>
              </a:endParaRPr>
            </a:p>
          </p:txBody>
        </p:sp>
        <p:sp>
          <p:nvSpPr>
            <p:cNvPr id="15092" name="Freeform 3375"/>
            <p:cNvSpPr>
              <a:spLocks/>
            </p:cNvSpPr>
            <p:nvPr/>
          </p:nvSpPr>
          <p:spPr bwMode="auto">
            <a:xfrm>
              <a:off x="2640736" y="2379886"/>
              <a:ext cx="5238" cy="3929"/>
            </a:xfrm>
            <a:custGeom>
              <a:avLst/>
              <a:gdLst>
                <a:gd name="T0" fmla="*/ 2147483647 w 6"/>
                <a:gd name="T1" fmla="*/ 2147483647 h 4"/>
                <a:gd name="T2" fmla="*/ 2147483647 w 6"/>
                <a:gd name="T3" fmla="*/ 2147483647 h 4"/>
                <a:gd name="T4" fmla="*/ 2147483647 w 6"/>
                <a:gd name="T5" fmla="*/ 0 h 4"/>
                <a:gd name="T6" fmla="*/ 0 w 6"/>
                <a:gd name="T7" fmla="*/ 0 h 4"/>
                <a:gd name="T8" fmla="*/ 0 w 6"/>
                <a:gd name="T9" fmla="*/ 0 h 4"/>
                <a:gd name="T10" fmla="*/ 2147483647 w 6"/>
                <a:gd name="T11" fmla="*/ 0 h 4"/>
                <a:gd name="T12" fmla="*/ 2147483647 w 6"/>
                <a:gd name="T13" fmla="*/ 0 h 4"/>
                <a:gd name="T14" fmla="*/ 2147483647 w 6"/>
                <a:gd name="T15" fmla="*/ 0 h 4"/>
                <a:gd name="T16" fmla="*/ 2147483647 w 6"/>
                <a:gd name="T17" fmla="*/ 0 h 4"/>
                <a:gd name="T18" fmla="*/ 2147483647 w 6"/>
                <a:gd name="T19" fmla="*/ 0 h 4"/>
                <a:gd name="T20" fmla="*/ 2147483647 w 6"/>
                <a:gd name="T21" fmla="*/ 0 h 4"/>
                <a:gd name="T22" fmla="*/ 2147483647 w 6"/>
                <a:gd name="T23" fmla="*/ 2147483647 h 4"/>
                <a:gd name="T24" fmla="*/ 2147483647 w 6"/>
                <a:gd name="T25" fmla="*/ 2147483647 h 4"/>
                <a:gd name="T26" fmla="*/ 2147483647 w 6"/>
                <a:gd name="T27" fmla="*/ 2147483647 h 4"/>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6"/>
                <a:gd name="T43" fmla="*/ 0 h 4"/>
                <a:gd name="T44" fmla="*/ 6 w 6"/>
                <a:gd name="T45" fmla="*/ 4 h 4"/>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6" h="4">
                  <a:moveTo>
                    <a:pt x="4" y="4"/>
                  </a:moveTo>
                  <a:lnTo>
                    <a:pt x="4" y="2"/>
                  </a:lnTo>
                  <a:lnTo>
                    <a:pt x="2" y="0"/>
                  </a:lnTo>
                  <a:lnTo>
                    <a:pt x="0" y="0"/>
                  </a:lnTo>
                  <a:lnTo>
                    <a:pt x="2" y="0"/>
                  </a:lnTo>
                  <a:lnTo>
                    <a:pt x="4" y="0"/>
                  </a:lnTo>
                  <a:lnTo>
                    <a:pt x="6" y="0"/>
                  </a:lnTo>
                  <a:lnTo>
                    <a:pt x="6" y="2"/>
                  </a:lnTo>
                  <a:lnTo>
                    <a:pt x="4" y="2"/>
                  </a:lnTo>
                  <a:lnTo>
                    <a:pt x="4" y="4"/>
                  </a:lnTo>
                  <a:close/>
                </a:path>
              </a:pathLst>
            </a:custGeom>
            <a:noFill/>
            <a:ln w="3175">
              <a:solidFill>
                <a:schemeClr val="bg1"/>
              </a:solidFill>
              <a:prstDash val="sysDot"/>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lang="de-DE" sz="2400">
                <a:solidFill>
                  <a:srgbClr val="000000"/>
                </a:solidFill>
                <a:cs typeface="Arial" charset="0"/>
              </a:endParaRPr>
            </a:p>
          </p:txBody>
        </p:sp>
        <p:sp>
          <p:nvSpPr>
            <p:cNvPr id="15093" name="Freeform 3376"/>
            <p:cNvSpPr>
              <a:spLocks/>
            </p:cNvSpPr>
            <p:nvPr/>
          </p:nvSpPr>
          <p:spPr bwMode="auto">
            <a:xfrm>
              <a:off x="2541222" y="2382506"/>
              <a:ext cx="13094" cy="9166"/>
            </a:xfrm>
            <a:custGeom>
              <a:avLst/>
              <a:gdLst>
                <a:gd name="T0" fmla="*/ 2147483647 w 14"/>
                <a:gd name="T1" fmla="*/ 2147483647 h 12"/>
                <a:gd name="T2" fmla="*/ 2147483647 w 14"/>
                <a:gd name="T3" fmla="*/ 2147483647 h 12"/>
                <a:gd name="T4" fmla="*/ 2147483647 w 14"/>
                <a:gd name="T5" fmla="*/ 2147483647 h 12"/>
                <a:gd name="T6" fmla="*/ 0 w 14"/>
                <a:gd name="T7" fmla="*/ 2147483647 h 12"/>
                <a:gd name="T8" fmla="*/ 0 w 14"/>
                <a:gd name="T9" fmla="*/ 2147483647 h 12"/>
                <a:gd name="T10" fmla="*/ 2147483647 w 14"/>
                <a:gd name="T11" fmla="*/ 2147483647 h 12"/>
                <a:gd name="T12" fmla="*/ 2147483647 w 14"/>
                <a:gd name="T13" fmla="*/ 2147483647 h 12"/>
                <a:gd name="T14" fmla="*/ 2147483647 w 14"/>
                <a:gd name="T15" fmla="*/ 2147483647 h 12"/>
                <a:gd name="T16" fmla="*/ 2147483647 w 14"/>
                <a:gd name="T17" fmla="*/ 2147483647 h 12"/>
                <a:gd name="T18" fmla="*/ 2147483647 w 14"/>
                <a:gd name="T19" fmla="*/ 2147483647 h 12"/>
                <a:gd name="T20" fmla="*/ 2147483647 w 14"/>
                <a:gd name="T21" fmla="*/ 2147483647 h 12"/>
                <a:gd name="T22" fmla="*/ 2147483647 w 14"/>
                <a:gd name="T23" fmla="*/ 2147483647 h 12"/>
                <a:gd name="T24" fmla="*/ 2147483647 w 14"/>
                <a:gd name="T25" fmla="*/ 2147483647 h 12"/>
                <a:gd name="T26" fmla="*/ 2147483647 w 14"/>
                <a:gd name="T27" fmla="*/ 0 h 12"/>
                <a:gd name="T28" fmla="*/ 2147483647 w 14"/>
                <a:gd name="T29" fmla="*/ 0 h 12"/>
                <a:gd name="T30" fmla="*/ 2147483647 w 14"/>
                <a:gd name="T31" fmla="*/ 2147483647 h 12"/>
                <a:gd name="T32" fmla="*/ 2147483647 w 14"/>
                <a:gd name="T33" fmla="*/ 2147483647 h 12"/>
                <a:gd name="T34" fmla="*/ 2147483647 w 14"/>
                <a:gd name="T35" fmla="*/ 2147483647 h 12"/>
                <a:gd name="T36" fmla="*/ 2147483647 w 14"/>
                <a:gd name="T37" fmla="*/ 2147483647 h 12"/>
                <a:gd name="T38" fmla="*/ 2147483647 w 14"/>
                <a:gd name="T39" fmla="*/ 2147483647 h 12"/>
                <a:gd name="T40" fmla="*/ 2147483647 w 14"/>
                <a:gd name="T41" fmla="*/ 2147483647 h 12"/>
                <a:gd name="T42" fmla="*/ 2147483647 w 14"/>
                <a:gd name="T43" fmla="*/ 2147483647 h 12"/>
                <a:gd name="T44" fmla="*/ 2147483647 w 14"/>
                <a:gd name="T45" fmla="*/ 2147483647 h 12"/>
                <a:gd name="T46" fmla="*/ 2147483647 w 14"/>
                <a:gd name="T47" fmla="*/ 2147483647 h 12"/>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14"/>
                <a:gd name="T73" fmla="*/ 0 h 12"/>
                <a:gd name="T74" fmla="*/ 14 w 14"/>
                <a:gd name="T75" fmla="*/ 12 h 12"/>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14" h="12">
                  <a:moveTo>
                    <a:pt x="6" y="12"/>
                  </a:moveTo>
                  <a:lnTo>
                    <a:pt x="4" y="12"/>
                  </a:lnTo>
                  <a:lnTo>
                    <a:pt x="2" y="12"/>
                  </a:lnTo>
                  <a:lnTo>
                    <a:pt x="0" y="10"/>
                  </a:lnTo>
                  <a:lnTo>
                    <a:pt x="0" y="8"/>
                  </a:lnTo>
                  <a:lnTo>
                    <a:pt x="2" y="10"/>
                  </a:lnTo>
                  <a:lnTo>
                    <a:pt x="4" y="10"/>
                  </a:lnTo>
                  <a:lnTo>
                    <a:pt x="6" y="10"/>
                  </a:lnTo>
                  <a:lnTo>
                    <a:pt x="6" y="8"/>
                  </a:lnTo>
                  <a:lnTo>
                    <a:pt x="4" y="8"/>
                  </a:lnTo>
                  <a:lnTo>
                    <a:pt x="4" y="6"/>
                  </a:lnTo>
                  <a:lnTo>
                    <a:pt x="2" y="4"/>
                  </a:lnTo>
                  <a:lnTo>
                    <a:pt x="4" y="2"/>
                  </a:lnTo>
                  <a:lnTo>
                    <a:pt x="6" y="0"/>
                  </a:lnTo>
                  <a:lnTo>
                    <a:pt x="8" y="0"/>
                  </a:lnTo>
                  <a:lnTo>
                    <a:pt x="10" y="2"/>
                  </a:lnTo>
                  <a:lnTo>
                    <a:pt x="10" y="4"/>
                  </a:lnTo>
                  <a:lnTo>
                    <a:pt x="12" y="4"/>
                  </a:lnTo>
                  <a:lnTo>
                    <a:pt x="12" y="6"/>
                  </a:lnTo>
                  <a:lnTo>
                    <a:pt x="14" y="10"/>
                  </a:lnTo>
                  <a:lnTo>
                    <a:pt x="12" y="10"/>
                  </a:lnTo>
                  <a:lnTo>
                    <a:pt x="10" y="12"/>
                  </a:lnTo>
                  <a:lnTo>
                    <a:pt x="8" y="12"/>
                  </a:lnTo>
                  <a:lnTo>
                    <a:pt x="6" y="12"/>
                  </a:lnTo>
                  <a:close/>
                </a:path>
              </a:pathLst>
            </a:custGeom>
            <a:noFill/>
            <a:ln w="3175">
              <a:solidFill>
                <a:schemeClr val="bg1"/>
              </a:solidFill>
              <a:prstDash val="sysDot"/>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lang="de-DE" sz="2400">
                <a:solidFill>
                  <a:srgbClr val="000000"/>
                </a:solidFill>
                <a:cs typeface="Arial" charset="0"/>
              </a:endParaRPr>
            </a:p>
          </p:txBody>
        </p:sp>
        <p:sp>
          <p:nvSpPr>
            <p:cNvPr id="15094" name="Rectangle 3377"/>
            <p:cNvSpPr>
              <a:spLocks noChangeArrowheads="1"/>
            </p:cNvSpPr>
            <p:nvPr/>
          </p:nvSpPr>
          <p:spPr bwMode="auto">
            <a:xfrm>
              <a:off x="2682636" y="2404766"/>
              <a:ext cx="1310" cy="1310"/>
            </a:xfrm>
            <a:prstGeom prst="rect">
              <a:avLst/>
            </a:prstGeom>
            <a:noFill/>
            <a:ln w="3175">
              <a:solidFill>
                <a:schemeClr val="bg1"/>
              </a:solidFill>
              <a:prstDash val="sysDot"/>
              <a:miter lim="800000"/>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lang="de-DE" sz="2400">
                <a:solidFill>
                  <a:srgbClr val="000000"/>
                </a:solidFill>
                <a:cs typeface="Arial" charset="0"/>
              </a:endParaRPr>
            </a:p>
          </p:txBody>
        </p:sp>
        <p:sp>
          <p:nvSpPr>
            <p:cNvPr id="15096" name="Freeform 3379"/>
            <p:cNvSpPr>
              <a:spLocks/>
            </p:cNvSpPr>
            <p:nvPr/>
          </p:nvSpPr>
          <p:spPr bwMode="auto">
            <a:xfrm>
              <a:off x="2804410" y="2455831"/>
              <a:ext cx="3929" cy="2619"/>
            </a:xfrm>
            <a:custGeom>
              <a:avLst/>
              <a:gdLst>
                <a:gd name="T0" fmla="*/ 2147483647 w 4"/>
                <a:gd name="T1" fmla="*/ 2147483647 h 2"/>
                <a:gd name="T2" fmla="*/ 2147483647 w 4"/>
                <a:gd name="T3" fmla="*/ 2147483647 h 2"/>
                <a:gd name="T4" fmla="*/ 0 w 4"/>
                <a:gd name="T5" fmla="*/ 2147483647 h 2"/>
                <a:gd name="T6" fmla="*/ 0 w 4"/>
                <a:gd name="T7" fmla="*/ 0 h 2"/>
                <a:gd name="T8" fmla="*/ 2147483647 w 4"/>
                <a:gd name="T9" fmla="*/ 2147483647 h 2"/>
                <a:gd name="T10" fmla="*/ 0 60000 65536"/>
                <a:gd name="T11" fmla="*/ 0 60000 65536"/>
                <a:gd name="T12" fmla="*/ 0 60000 65536"/>
                <a:gd name="T13" fmla="*/ 0 60000 65536"/>
                <a:gd name="T14" fmla="*/ 0 60000 65536"/>
                <a:gd name="T15" fmla="*/ 0 w 4"/>
                <a:gd name="T16" fmla="*/ 0 h 2"/>
                <a:gd name="T17" fmla="*/ 4 w 4"/>
                <a:gd name="T18" fmla="*/ 2 h 2"/>
              </a:gdLst>
              <a:ahLst/>
              <a:cxnLst>
                <a:cxn ang="T10">
                  <a:pos x="T0" y="T1"/>
                </a:cxn>
                <a:cxn ang="T11">
                  <a:pos x="T2" y="T3"/>
                </a:cxn>
                <a:cxn ang="T12">
                  <a:pos x="T4" y="T5"/>
                </a:cxn>
                <a:cxn ang="T13">
                  <a:pos x="T6" y="T7"/>
                </a:cxn>
                <a:cxn ang="T14">
                  <a:pos x="T8" y="T9"/>
                </a:cxn>
              </a:cxnLst>
              <a:rect l="T15" t="T16" r="T17" b="T18"/>
              <a:pathLst>
                <a:path w="4" h="2">
                  <a:moveTo>
                    <a:pt x="4" y="2"/>
                  </a:moveTo>
                  <a:lnTo>
                    <a:pt x="2" y="2"/>
                  </a:lnTo>
                  <a:lnTo>
                    <a:pt x="0" y="2"/>
                  </a:lnTo>
                  <a:lnTo>
                    <a:pt x="0" y="0"/>
                  </a:lnTo>
                  <a:lnTo>
                    <a:pt x="4" y="2"/>
                  </a:lnTo>
                  <a:close/>
                </a:path>
              </a:pathLst>
            </a:custGeom>
            <a:noFill/>
            <a:ln w="3175">
              <a:solidFill>
                <a:schemeClr val="bg1"/>
              </a:solidFill>
              <a:prstDash val="sysDot"/>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lang="de-DE" sz="2400">
                <a:solidFill>
                  <a:srgbClr val="000000"/>
                </a:solidFill>
                <a:cs typeface="Arial" charset="0"/>
              </a:endParaRPr>
            </a:p>
          </p:txBody>
        </p:sp>
        <p:sp>
          <p:nvSpPr>
            <p:cNvPr id="15097" name="Freeform 3380"/>
            <p:cNvSpPr>
              <a:spLocks/>
            </p:cNvSpPr>
            <p:nvPr/>
          </p:nvSpPr>
          <p:spPr bwMode="auto">
            <a:xfrm>
              <a:off x="2750724" y="2466306"/>
              <a:ext cx="1310" cy="1310"/>
            </a:xfrm>
            <a:custGeom>
              <a:avLst/>
              <a:gdLst>
                <a:gd name="T0" fmla="*/ 0 w 2"/>
                <a:gd name="T1" fmla="*/ 2147483647 h 2"/>
                <a:gd name="T2" fmla="*/ 0 w 2"/>
                <a:gd name="T3" fmla="*/ 0 h 2"/>
                <a:gd name="T4" fmla="*/ 0 w 2"/>
                <a:gd name="T5" fmla="*/ 2147483647 h 2"/>
                <a:gd name="T6" fmla="*/ 2147483647 w 2"/>
                <a:gd name="T7" fmla="*/ 2147483647 h 2"/>
                <a:gd name="T8" fmla="*/ 0 w 2"/>
                <a:gd name="T9" fmla="*/ 2147483647 h 2"/>
                <a:gd name="T10" fmla="*/ 0 60000 65536"/>
                <a:gd name="T11" fmla="*/ 0 60000 65536"/>
                <a:gd name="T12" fmla="*/ 0 60000 65536"/>
                <a:gd name="T13" fmla="*/ 0 60000 65536"/>
                <a:gd name="T14" fmla="*/ 0 60000 65536"/>
                <a:gd name="T15" fmla="*/ 0 w 2"/>
                <a:gd name="T16" fmla="*/ 0 h 2"/>
                <a:gd name="T17" fmla="*/ 2 w 2"/>
                <a:gd name="T18" fmla="*/ 2 h 2"/>
              </a:gdLst>
              <a:ahLst/>
              <a:cxnLst>
                <a:cxn ang="T10">
                  <a:pos x="T0" y="T1"/>
                </a:cxn>
                <a:cxn ang="T11">
                  <a:pos x="T2" y="T3"/>
                </a:cxn>
                <a:cxn ang="T12">
                  <a:pos x="T4" y="T5"/>
                </a:cxn>
                <a:cxn ang="T13">
                  <a:pos x="T6" y="T7"/>
                </a:cxn>
                <a:cxn ang="T14">
                  <a:pos x="T8" y="T9"/>
                </a:cxn>
              </a:cxnLst>
              <a:rect l="T15" t="T16" r="T17" b="T18"/>
              <a:pathLst>
                <a:path w="2" h="2">
                  <a:moveTo>
                    <a:pt x="0" y="2"/>
                  </a:moveTo>
                  <a:lnTo>
                    <a:pt x="0" y="0"/>
                  </a:lnTo>
                  <a:lnTo>
                    <a:pt x="0" y="2"/>
                  </a:lnTo>
                  <a:lnTo>
                    <a:pt x="2" y="2"/>
                  </a:lnTo>
                  <a:lnTo>
                    <a:pt x="0" y="2"/>
                  </a:lnTo>
                  <a:close/>
                </a:path>
              </a:pathLst>
            </a:custGeom>
            <a:noFill/>
            <a:ln w="3175">
              <a:solidFill>
                <a:schemeClr val="bg1"/>
              </a:solidFill>
              <a:prstDash val="sysDot"/>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lang="de-DE" sz="2400">
                <a:solidFill>
                  <a:srgbClr val="000000"/>
                </a:solidFill>
                <a:cs typeface="Arial" charset="0"/>
              </a:endParaRPr>
            </a:p>
          </p:txBody>
        </p:sp>
        <p:sp>
          <p:nvSpPr>
            <p:cNvPr id="15098" name="Freeform 3381"/>
            <p:cNvSpPr>
              <a:spLocks/>
            </p:cNvSpPr>
            <p:nvPr/>
          </p:nvSpPr>
          <p:spPr bwMode="auto">
            <a:xfrm>
              <a:off x="2731084" y="2419168"/>
              <a:ext cx="2619" cy="1310"/>
            </a:xfrm>
            <a:custGeom>
              <a:avLst/>
              <a:gdLst>
                <a:gd name="T0" fmla="*/ 2147483647 w 4"/>
                <a:gd name="T1" fmla="*/ 0 h 1588"/>
                <a:gd name="T2" fmla="*/ 2147483647 w 4"/>
                <a:gd name="T3" fmla="*/ 0 h 1588"/>
                <a:gd name="T4" fmla="*/ 2147483647 w 4"/>
                <a:gd name="T5" fmla="*/ 0 h 1588"/>
                <a:gd name="T6" fmla="*/ 0 w 4"/>
                <a:gd name="T7" fmla="*/ 0 h 1588"/>
                <a:gd name="T8" fmla="*/ 0 w 4"/>
                <a:gd name="T9" fmla="*/ 0 h 1588"/>
                <a:gd name="T10" fmla="*/ 2147483647 w 4"/>
                <a:gd name="T11" fmla="*/ 0 h 1588"/>
                <a:gd name="T12" fmla="*/ 2147483647 w 4"/>
                <a:gd name="T13" fmla="*/ 0 h 1588"/>
                <a:gd name="T14" fmla="*/ 2147483647 w 4"/>
                <a:gd name="T15" fmla="*/ 0 h 1588"/>
                <a:gd name="T16" fmla="*/ 0 60000 65536"/>
                <a:gd name="T17" fmla="*/ 0 60000 65536"/>
                <a:gd name="T18" fmla="*/ 0 60000 65536"/>
                <a:gd name="T19" fmla="*/ 0 60000 65536"/>
                <a:gd name="T20" fmla="*/ 0 60000 65536"/>
                <a:gd name="T21" fmla="*/ 0 60000 65536"/>
                <a:gd name="T22" fmla="*/ 0 60000 65536"/>
                <a:gd name="T23" fmla="*/ 0 60000 65536"/>
                <a:gd name="T24" fmla="*/ 0 w 4"/>
                <a:gd name="T25" fmla="*/ 0 h 1588"/>
                <a:gd name="T26" fmla="*/ 4 w 4"/>
                <a:gd name="T27" fmla="*/ 1588 h 1588"/>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4" h="1588">
                  <a:moveTo>
                    <a:pt x="4" y="0"/>
                  </a:moveTo>
                  <a:lnTo>
                    <a:pt x="2" y="0"/>
                  </a:lnTo>
                  <a:lnTo>
                    <a:pt x="0" y="0"/>
                  </a:lnTo>
                  <a:lnTo>
                    <a:pt x="2" y="0"/>
                  </a:lnTo>
                  <a:lnTo>
                    <a:pt x="4" y="0"/>
                  </a:lnTo>
                  <a:close/>
                </a:path>
              </a:pathLst>
            </a:custGeom>
            <a:noFill/>
            <a:ln w="3175">
              <a:solidFill>
                <a:schemeClr val="bg1"/>
              </a:solidFill>
              <a:prstDash val="sysDot"/>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lang="de-DE" sz="2400">
                <a:solidFill>
                  <a:srgbClr val="000000"/>
                </a:solidFill>
                <a:cs typeface="Arial" charset="0"/>
              </a:endParaRPr>
            </a:p>
          </p:txBody>
        </p:sp>
        <p:sp>
          <p:nvSpPr>
            <p:cNvPr id="15100" name="Freeform 3383"/>
            <p:cNvSpPr>
              <a:spLocks/>
            </p:cNvSpPr>
            <p:nvPr/>
          </p:nvSpPr>
          <p:spPr bwMode="auto">
            <a:xfrm>
              <a:off x="2721918" y="2441428"/>
              <a:ext cx="9166" cy="5238"/>
            </a:xfrm>
            <a:custGeom>
              <a:avLst/>
              <a:gdLst>
                <a:gd name="T0" fmla="*/ 2147483647 w 10"/>
                <a:gd name="T1" fmla="*/ 2147483647 h 6"/>
                <a:gd name="T2" fmla="*/ 2147483647 w 10"/>
                <a:gd name="T3" fmla="*/ 2147483647 h 6"/>
                <a:gd name="T4" fmla="*/ 2147483647 w 10"/>
                <a:gd name="T5" fmla="*/ 2147483647 h 6"/>
                <a:gd name="T6" fmla="*/ 0 w 10"/>
                <a:gd name="T7" fmla="*/ 2147483647 h 6"/>
                <a:gd name="T8" fmla="*/ 0 w 10"/>
                <a:gd name="T9" fmla="*/ 0 h 6"/>
                <a:gd name="T10" fmla="*/ 2147483647 w 10"/>
                <a:gd name="T11" fmla="*/ 0 h 6"/>
                <a:gd name="T12" fmla="*/ 2147483647 w 10"/>
                <a:gd name="T13" fmla="*/ 0 h 6"/>
                <a:gd name="T14" fmla="*/ 2147483647 w 10"/>
                <a:gd name="T15" fmla="*/ 2147483647 h 6"/>
                <a:gd name="T16" fmla="*/ 2147483647 w 10"/>
                <a:gd name="T17" fmla="*/ 2147483647 h 6"/>
                <a:gd name="T18" fmla="*/ 2147483647 w 10"/>
                <a:gd name="T19" fmla="*/ 2147483647 h 6"/>
                <a:gd name="T20" fmla="*/ 2147483647 w 10"/>
                <a:gd name="T21" fmla="*/ 2147483647 h 6"/>
                <a:gd name="T22" fmla="*/ 2147483647 w 10"/>
                <a:gd name="T23" fmla="*/ 2147483647 h 6"/>
                <a:gd name="T24" fmla="*/ 2147483647 w 10"/>
                <a:gd name="T25" fmla="*/ 2147483647 h 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10"/>
                <a:gd name="T40" fmla="*/ 0 h 6"/>
                <a:gd name="T41" fmla="*/ 10 w 10"/>
                <a:gd name="T42" fmla="*/ 6 h 6"/>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10" h="6">
                  <a:moveTo>
                    <a:pt x="8" y="6"/>
                  </a:moveTo>
                  <a:lnTo>
                    <a:pt x="6" y="6"/>
                  </a:lnTo>
                  <a:lnTo>
                    <a:pt x="4" y="4"/>
                  </a:lnTo>
                  <a:lnTo>
                    <a:pt x="0" y="2"/>
                  </a:lnTo>
                  <a:lnTo>
                    <a:pt x="0" y="0"/>
                  </a:lnTo>
                  <a:lnTo>
                    <a:pt x="2" y="0"/>
                  </a:lnTo>
                  <a:lnTo>
                    <a:pt x="4" y="0"/>
                  </a:lnTo>
                  <a:lnTo>
                    <a:pt x="6" y="2"/>
                  </a:lnTo>
                  <a:lnTo>
                    <a:pt x="8" y="2"/>
                  </a:lnTo>
                  <a:lnTo>
                    <a:pt x="8" y="4"/>
                  </a:lnTo>
                  <a:lnTo>
                    <a:pt x="10" y="4"/>
                  </a:lnTo>
                  <a:lnTo>
                    <a:pt x="10" y="6"/>
                  </a:lnTo>
                  <a:lnTo>
                    <a:pt x="8" y="6"/>
                  </a:lnTo>
                  <a:close/>
                </a:path>
              </a:pathLst>
            </a:custGeom>
            <a:noFill/>
            <a:ln w="3175">
              <a:solidFill>
                <a:schemeClr val="bg1"/>
              </a:solidFill>
              <a:prstDash val="sysDot"/>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lang="de-DE" sz="2400">
                <a:solidFill>
                  <a:srgbClr val="000000"/>
                </a:solidFill>
                <a:cs typeface="Arial" charset="0"/>
              </a:endParaRPr>
            </a:p>
          </p:txBody>
        </p:sp>
        <p:sp>
          <p:nvSpPr>
            <p:cNvPr id="15101" name="Freeform 3384"/>
            <p:cNvSpPr>
              <a:spLocks/>
            </p:cNvSpPr>
            <p:nvPr/>
          </p:nvSpPr>
          <p:spPr bwMode="auto">
            <a:xfrm>
              <a:off x="2711443" y="2447974"/>
              <a:ext cx="0" cy="1310"/>
            </a:xfrm>
            <a:custGeom>
              <a:avLst/>
              <a:gdLst>
                <a:gd name="T0" fmla="*/ 0 w 2"/>
                <a:gd name="T1" fmla="*/ 2147483647 h 2"/>
                <a:gd name="T2" fmla="*/ 0 w 2"/>
                <a:gd name="T3" fmla="*/ 0 h 2"/>
                <a:gd name="T4" fmla="*/ 0 w 2"/>
                <a:gd name="T5" fmla="*/ 0 h 2"/>
                <a:gd name="T6" fmla="*/ 0 w 2"/>
                <a:gd name="T7" fmla="*/ 2147483647 h 2"/>
                <a:gd name="T8" fmla="*/ 0 60000 65536"/>
                <a:gd name="T9" fmla="*/ 0 60000 65536"/>
                <a:gd name="T10" fmla="*/ 0 60000 65536"/>
                <a:gd name="T11" fmla="*/ 0 60000 65536"/>
                <a:gd name="T12" fmla="*/ 0 w 2"/>
                <a:gd name="T13" fmla="*/ 0 h 2"/>
                <a:gd name="T14" fmla="*/ 0 w 2"/>
                <a:gd name="T15" fmla="*/ 2 h 2"/>
              </a:gdLst>
              <a:ahLst/>
              <a:cxnLst>
                <a:cxn ang="T8">
                  <a:pos x="T0" y="T1"/>
                </a:cxn>
                <a:cxn ang="T9">
                  <a:pos x="T2" y="T3"/>
                </a:cxn>
                <a:cxn ang="T10">
                  <a:pos x="T4" y="T5"/>
                </a:cxn>
                <a:cxn ang="T11">
                  <a:pos x="T6" y="T7"/>
                </a:cxn>
              </a:cxnLst>
              <a:rect l="T12" t="T13" r="T14" b="T15"/>
              <a:pathLst>
                <a:path w="2" h="2">
                  <a:moveTo>
                    <a:pt x="0" y="2"/>
                  </a:moveTo>
                  <a:lnTo>
                    <a:pt x="0" y="0"/>
                  </a:lnTo>
                  <a:lnTo>
                    <a:pt x="2" y="0"/>
                  </a:lnTo>
                  <a:lnTo>
                    <a:pt x="0" y="2"/>
                  </a:lnTo>
                  <a:close/>
                </a:path>
              </a:pathLst>
            </a:custGeom>
            <a:noFill/>
            <a:ln w="3175">
              <a:solidFill>
                <a:schemeClr val="bg1"/>
              </a:solidFill>
              <a:prstDash val="sysDot"/>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lang="de-DE" sz="2400">
                <a:solidFill>
                  <a:srgbClr val="000000"/>
                </a:solidFill>
                <a:cs typeface="Arial" charset="0"/>
              </a:endParaRPr>
            </a:p>
          </p:txBody>
        </p:sp>
        <p:sp>
          <p:nvSpPr>
            <p:cNvPr id="15102" name="Rectangle 3385"/>
            <p:cNvSpPr>
              <a:spLocks noChangeArrowheads="1"/>
            </p:cNvSpPr>
            <p:nvPr/>
          </p:nvSpPr>
          <p:spPr bwMode="auto">
            <a:xfrm>
              <a:off x="2711443" y="2458449"/>
              <a:ext cx="0" cy="0"/>
            </a:xfrm>
            <a:prstGeom prst="rect">
              <a:avLst/>
            </a:prstGeom>
            <a:noFill/>
            <a:ln w="3175">
              <a:solidFill>
                <a:schemeClr val="bg1"/>
              </a:solidFill>
              <a:prstDash val="sysDot"/>
              <a:miter lim="800000"/>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lang="de-DE" sz="2400">
                <a:solidFill>
                  <a:srgbClr val="000000"/>
                </a:solidFill>
                <a:cs typeface="Arial" charset="0"/>
              </a:endParaRPr>
            </a:p>
          </p:txBody>
        </p:sp>
        <p:sp>
          <p:nvSpPr>
            <p:cNvPr id="15104" name="Freeform 3387"/>
            <p:cNvSpPr>
              <a:spLocks/>
            </p:cNvSpPr>
            <p:nvPr/>
          </p:nvSpPr>
          <p:spPr bwMode="auto">
            <a:xfrm>
              <a:off x="2439090" y="2458449"/>
              <a:ext cx="5238" cy="2619"/>
            </a:xfrm>
            <a:custGeom>
              <a:avLst/>
              <a:gdLst>
                <a:gd name="T0" fmla="*/ 2147483647 w 6"/>
                <a:gd name="T1" fmla="*/ 2147483647 h 4"/>
                <a:gd name="T2" fmla="*/ 2147483647 w 6"/>
                <a:gd name="T3" fmla="*/ 2147483647 h 4"/>
                <a:gd name="T4" fmla="*/ 2147483647 w 6"/>
                <a:gd name="T5" fmla="*/ 2147483647 h 4"/>
                <a:gd name="T6" fmla="*/ 2147483647 w 6"/>
                <a:gd name="T7" fmla="*/ 2147483647 h 4"/>
                <a:gd name="T8" fmla="*/ 2147483647 w 6"/>
                <a:gd name="T9" fmla="*/ 2147483647 h 4"/>
                <a:gd name="T10" fmla="*/ 0 w 6"/>
                <a:gd name="T11" fmla="*/ 2147483647 h 4"/>
                <a:gd name="T12" fmla="*/ 2147483647 w 6"/>
                <a:gd name="T13" fmla="*/ 0 h 4"/>
                <a:gd name="T14" fmla="*/ 2147483647 w 6"/>
                <a:gd name="T15" fmla="*/ 0 h 4"/>
                <a:gd name="T16" fmla="*/ 2147483647 w 6"/>
                <a:gd name="T17" fmla="*/ 0 h 4"/>
                <a:gd name="T18" fmla="*/ 2147483647 w 6"/>
                <a:gd name="T19" fmla="*/ 2147483647 h 4"/>
                <a:gd name="T20" fmla="*/ 2147483647 w 6"/>
                <a:gd name="T21" fmla="*/ 2147483647 h 4"/>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6"/>
                <a:gd name="T34" fmla="*/ 0 h 4"/>
                <a:gd name="T35" fmla="*/ 6 w 6"/>
                <a:gd name="T36" fmla="*/ 4 h 4"/>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6" h="4">
                  <a:moveTo>
                    <a:pt x="2" y="2"/>
                  </a:moveTo>
                  <a:lnTo>
                    <a:pt x="4" y="2"/>
                  </a:lnTo>
                  <a:lnTo>
                    <a:pt x="2" y="2"/>
                  </a:lnTo>
                  <a:lnTo>
                    <a:pt x="2" y="4"/>
                  </a:lnTo>
                  <a:lnTo>
                    <a:pt x="0" y="4"/>
                  </a:lnTo>
                  <a:lnTo>
                    <a:pt x="4" y="0"/>
                  </a:lnTo>
                  <a:lnTo>
                    <a:pt x="6" y="0"/>
                  </a:lnTo>
                  <a:lnTo>
                    <a:pt x="4" y="0"/>
                  </a:lnTo>
                  <a:lnTo>
                    <a:pt x="4" y="2"/>
                  </a:lnTo>
                  <a:lnTo>
                    <a:pt x="2" y="2"/>
                  </a:lnTo>
                  <a:close/>
                </a:path>
              </a:pathLst>
            </a:custGeom>
            <a:solidFill>
              <a:srgbClr val="FC6800"/>
            </a:solidFill>
            <a:ln w="3175">
              <a:solidFill>
                <a:schemeClr val="bg1"/>
              </a:solidFill>
              <a:prstDash val="sysDot"/>
              <a:round/>
              <a:headEnd/>
              <a:tailEnd/>
            </a:ln>
          </p:spPr>
          <p:txBody>
            <a:bodyPr/>
            <a:lstStyle/>
            <a:p>
              <a:pPr fontAlgn="base">
                <a:spcBef>
                  <a:spcPct val="0"/>
                </a:spcBef>
                <a:spcAft>
                  <a:spcPct val="0"/>
                </a:spcAft>
              </a:pPr>
              <a:endParaRPr lang="de-DE" sz="2400">
                <a:solidFill>
                  <a:srgbClr val="000000"/>
                </a:solidFill>
                <a:cs typeface="Arial" charset="0"/>
              </a:endParaRPr>
            </a:p>
          </p:txBody>
        </p:sp>
        <p:sp>
          <p:nvSpPr>
            <p:cNvPr id="15105" name="Freeform 3388"/>
            <p:cNvSpPr>
              <a:spLocks/>
            </p:cNvSpPr>
            <p:nvPr/>
          </p:nvSpPr>
          <p:spPr bwMode="auto">
            <a:xfrm>
              <a:off x="2433853" y="2463687"/>
              <a:ext cx="2619" cy="2619"/>
            </a:xfrm>
            <a:custGeom>
              <a:avLst/>
              <a:gdLst>
                <a:gd name="T0" fmla="*/ 0 w 2"/>
                <a:gd name="T1" fmla="*/ 2147483647 h 2"/>
                <a:gd name="T2" fmla="*/ 2147483647 w 2"/>
                <a:gd name="T3" fmla="*/ 2147483647 h 2"/>
                <a:gd name="T4" fmla="*/ 2147483647 w 2"/>
                <a:gd name="T5" fmla="*/ 0 h 2"/>
                <a:gd name="T6" fmla="*/ 2147483647 w 2"/>
                <a:gd name="T7" fmla="*/ 2147483647 h 2"/>
                <a:gd name="T8" fmla="*/ 0 w 2"/>
                <a:gd name="T9" fmla="*/ 2147483647 h 2"/>
                <a:gd name="T10" fmla="*/ 0 60000 65536"/>
                <a:gd name="T11" fmla="*/ 0 60000 65536"/>
                <a:gd name="T12" fmla="*/ 0 60000 65536"/>
                <a:gd name="T13" fmla="*/ 0 60000 65536"/>
                <a:gd name="T14" fmla="*/ 0 60000 65536"/>
                <a:gd name="T15" fmla="*/ 0 w 2"/>
                <a:gd name="T16" fmla="*/ 0 h 2"/>
                <a:gd name="T17" fmla="*/ 2 w 2"/>
                <a:gd name="T18" fmla="*/ 2 h 2"/>
              </a:gdLst>
              <a:ahLst/>
              <a:cxnLst>
                <a:cxn ang="T10">
                  <a:pos x="T0" y="T1"/>
                </a:cxn>
                <a:cxn ang="T11">
                  <a:pos x="T2" y="T3"/>
                </a:cxn>
                <a:cxn ang="T12">
                  <a:pos x="T4" y="T5"/>
                </a:cxn>
                <a:cxn ang="T13">
                  <a:pos x="T6" y="T7"/>
                </a:cxn>
                <a:cxn ang="T14">
                  <a:pos x="T8" y="T9"/>
                </a:cxn>
              </a:cxnLst>
              <a:rect l="T15" t="T16" r="T17" b="T18"/>
              <a:pathLst>
                <a:path w="2" h="2">
                  <a:moveTo>
                    <a:pt x="0" y="2"/>
                  </a:moveTo>
                  <a:lnTo>
                    <a:pt x="2" y="2"/>
                  </a:lnTo>
                  <a:lnTo>
                    <a:pt x="2" y="0"/>
                  </a:lnTo>
                  <a:lnTo>
                    <a:pt x="2" y="2"/>
                  </a:lnTo>
                  <a:lnTo>
                    <a:pt x="0" y="2"/>
                  </a:lnTo>
                  <a:close/>
                </a:path>
              </a:pathLst>
            </a:custGeom>
            <a:noFill/>
            <a:ln w="3175">
              <a:solidFill>
                <a:schemeClr val="bg1"/>
              </a:solidFill>
              <a:prstDash val="sysDot"/>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lang="de-DE" sz="2400">
                <a:solidFill>
                  <a:srgbClr val="000000"/>
                </a:solidFill>
                <a:cs typeface="Arial" charset="0"/>
              </a:endParaRPr>
            </a:p>
          </p:txBody>
        </p:sp>
        <p:sp>
          <p:nvSpPr>
            <p:cNvPr id="15106" name="Freeform 3389"/>
            <p:cNvSpPr>
              <a:spLocks/>
            </p:cNvSpPr>
            <p:nvPr/>
          </p:nvSpPr>
          <p:spPr bwMode="auto">
            <a:xfrm>
              <a:off x="2436471" y="2466306"/>
              <a:ext cx="2619" cy="1310"/>
            </a:xfrm>
            <a:custGeom>
              <a:avLst/>
              <a:gdLst>
                <a:gd name="T0" fmla="*/ 0 w 2"/>
                <a:gd name="T1" fmla="*/ 2147483647 h 2"/>
                <a:gd name="T2" fmla="*/ 0 w 2"/>
                <a:gd name="T3" fmla="*/ 0 h 2"/>
                <a:gd name="T4" fmla="*/ 0 w 2"/>
                <a:gd name="T5" fmla="*/ 2147483647 h 2"/>
                <a:gd name="T6" fmla="*/ 2147483647 w 2"/>
                <a:gd name="T7" fmla="*/ 2147483647 h 2"/>
                <a:gd name="T8" fmla="*/ 0 w 2"/>
                <a:gd name="T9" fmla="*/ 2147483647 h 2"/>
                <a:gd name="T10" fmla="*/ 0 60000 65536"/>
                <a:gd name="T11" fmla="*/ 0 60000 65536"/>
                <a:gd name="T12" fmla="*/ 0 60000 65536"/>
                <a:gd name="T13" fmla="*/ 0 60000 65536"/>
                <a:gd name="T14" fmla="*/ 0 60000 65536"/>
                <a:gd name="T15" fmla="*/ 0 w 2"/>
                <a:gd name="T16" fmla="*/ 0 h 2"/>
                <a:gd name="T17" fmla="*/ 2 w 2"/>
                <a:gd name="T18" fmla="*/ 2 h 2"/>
              </a:gdLst>
              <a:ahLst/>
              <a:cxnLst>
                <a:cxn ang="T10">
                  <a:pos x="T0" y="T1"/>
                </a:cxn>
                <a:cxn ang="T11">
                  <a:pos x="T2" y="T3"/>
                </a:cxn>
                <a:cxn ang="T12">
                  <a:pos x="T4" y="T5"/>
                </a:cxn>
                <a:cxn ang="T13">
                  <a:pos x="T6" y="T7"/>
                </a:cxn>
                <a:cxn ang="T14">
                  <a:pos x="T8" y="T9"/>
                </a:cxn>
              </a:cxnLst>
              <a:rect l="T15" t="T16" r="T17" b="T18"/>
              <a:pathLst>
                <a:path w="2" h="2">
                  <a:moveTo>
                    <a:pt x="0" y="2"/>
                  </a:moveTo>
                  <a:lnTo>
                    <a:pt x="0" y="0"/>
                  </a:lnTo>
                  <a:lnTo>
                    <a:pt x="0" y="2"/>
                  </a:lnTo>
                  <a:lnTo>
                    <a:pt x="2" y="2"/>
                  </a:lnTo>
                  <a:lnTo>
                    <a:pt x="0" y="2"/>
                  </a:lnTo>
                  <a:close/>
                </a:path>
              </a:pathLst>
            </a:custGeom>
            <a:solidFill>
              <a:srgbClr val="FC6800"/>
            </a:solidFill>
            <a:ln w="3175">
              <a:solidFill>
                <a:schemeClr val="bg1"/>
              </a:solidFill>
              <a:prstDash val="sysDot"/>
              <a:round/>
              <a:headEnd/>
              <a:tailEnd/>
            </a:ln>
          </p:spPr>
          <p:txBody>
            <a:bodyPr/>
            <a:lstStyle/>
            <a:p>
              <a:pPr fontAlgn="base">
                <a:spcBef>
                  <a:spcPct val="0"/>
                </a:spcBef>
                <a:spcAft>
                  <a:spcPct val="0"/>
                </a:spcAft>
              </a:pPr>
              <a:endParaRPr lang="de-DE" sz="2400">
                <a:solidFill>
                  <a:srgbClr val="000000"/>
                </a:solidFill>
                <a:cs typeface="Arial" charset="0"/>
              </a:endParaRPr>
            </a:p>
          </p:txBody>
        </p:sp>
        <p:sp>
          <p:nvSpPr>
            <p:cNvPr id="15107" name="Freeform 3390"/>
            <p:cNvSpPr>
              <a:spLocks/>
            </p:cNvSpPr>
            <p:nvPr/>
          </p:nvSpPr>
          <p:spPr bwMode="auto">
            <a:xfrm>
              <a:off x="2389334" y="2530466"/>
              <a:ext cx="44519" cy="23569"/>
            </a:xfrm>
            <a:custGeom>
              <a:avLst/>
              <a:gdLst>
                <a:gd name="T0" fmla="*/ 2147483647 w 50"/>
                <a:gd name="T1" fmla="*/ 2147483647 h 28"/>
                <a:gd name="T2" fmla="*/ 0 w 50"/>
                <a:gd name="T3" fmla="*/ 2147483647 h 28"/>
                <a:gd name="T4" fmla="*/ 2147483647 w 50"/>
                <a:gd name="T5" fmla="*/ 2147483647 h 28"/>
                <a:gd name="T6" fmla="*/ 2147483647 w 50"/>
                <a:gd name="T7" fmla="*/ 2147483647 h 28"/>
                <a:gd name="T8" fmla="*/ 2147483647 w 50"/>
                <a:gd name="T9" fmla="*/ 2147483647 h 28"/>
                <a:gd name="T10" fmla="*/ 2147483647 w 50"/>
                <a:gd name="T11" fmla="*/ 2147483647 h 28"/>
                <a:gd name="T12" fmla="*/ 2147483647 w 50"/>
                <a:gd name="T13" fmla="*/ 2147483647 h 28"/>
                <a:gd name="T14" fmla="*/ 2147483647 w 50"/>
                <a:gd name="T15" fmla="*/ 2147483647 h 28"/>
                <a:gd name="T16" fmla="*/ 2147483647 w 50"/>
                <a:gd name="T17" fmla="*/ 2147483647 h 28"/>
                <a:gd name="T18" fmla="*/ 2147483647 w 50"/>
                <a:gd name="T19" fmla="*/ 0 h 28"/>
                <a:gd name="T20" fmla="*/ 2147483647 w 50"/>
                <a:gd name="T21" fmla="*/ 0 h 28"/>
                <a:gd name="T22" fmla="*/ 2147483647 w 50"/>
                <a:gd name="T23" fmla="*/ 2147483647 h 28"/>
                <a:gd name="T24" fmla="*/ 2147483647 w 50"/>
                <a:gd name="T25" fmla="*/ 2147483647 h 28"/>
                <a:gd name="T26" fmla="*/ 2147483647 w 50"/>
                <a:gd name="T27" fmla="*/ 2147483647 h 28"/>
                <a:gd name="T28" fmla="*/ 2147483647 w 50"/>
                <a:gd name="T29" fmla="*/ 2147483647 h 28"/>
                <a:gd name="T30" fmla="*/ 2147483647 w 50"/>
                <a:gd name="T31" fmla="*/ 2147483647 h 28"/>
                <a:gd name="T32" fmla="*/ 2147483647 w 50"/>
                <a:gd name="T33" fmla="*/ 2147483647 h 28"/>
                <a:gd name="T34" fmla="*/ 2147483647 w 50"/>
                <a:gd name="T35" fmla="*/ 2147483647 h 28"/>
                <a:gd name="T36" fmla="*/ 2147483647 w 50"/>
                <a:gd name="T37" fmla="*/ 2147483647 h 28"/>
                <a:gd name="T38" fmla="*/ 2147483647 w 50"/>
                <a:gd name="T39" fmla="*/ 2147483647 h 28"/>
                <a:gd name="T40" fmla="*/ 2147483647 w 50"/>
                <a:gd name="T41" fmla="*/ 2147483647 h 28"/>
                <a:gd name="T42" fmla="*/ 2147483647 w 50"/>
                <a:gd name="T43" fmla="*/ 2147483647 h 28"/>
                <a:gd name="T44" fmla="*/ 2147483647 w 50"/>
                <a:gd name="T45" fmla="*/ 2147483647 h 28"/>
                <a:gd name="T46" fmla="*/ 2147483647 w 50"/>
                <a:gd name="T47" fmla="*/ 2147483647 h 28"/>
                <a:gd name="T48" fmla="*/ 2147483647 w 50"/>
                <a:gd name="T49" fmla="*/ 2147483647 h 28"/>
                <a:gd name="T50" fmla="*/ 2147483647 w 50"/>
                <a:gd name="T51" fmla="*/ 2147483647 h 28"/>
                <a:gd name="T52" fmla="*/ 2147483647 w 50"/>
                <a:gd name="T53" fmla="*/ 2147483647 h 28"/>
                <a:gd name="T54" fmla="*/ 2147483647 w 50"/>
                <a:gd name="T55" fmla="*/ 2147483647 h 28"/>
                <a:gd name="T56" fmla="*/ 2147483647 w 50"/>
                <a:gd name="T57" fmla="*/ 2147483647 h 28"/>
                <a:gd name="T58" fmla="*/ 2147483647 w 50"/>
                <a:gd name="T59" fmla="*/ 2147483647 h 28"/>
                <a:gd name="T60" fmla="*/ 2147483647 w 50"/>
                <a:gd name="T61" fmla="*/ 2147483647 h 28"/>
                <a:gd name="T62" fmla="*/ 2147483647 w 50"/>
                <a:gd name="T63" fmla="*/ 2147483647 h 28"/>
                <a:gd name="T64" fmla="*/ 2147483647 w 50"/>
                <a:gd name="T65" fmla="*/ 2147483647 h 28"/>
                <a:gd name="T66" fmla="*/ 2147483647 w 50"/>
                <a:gd name="T67" fmla="*/ 2147483647 h 28"/>
                <a:gd name="T68" fmla="*/ 2147483647 w 50"/>
                <a:gd name="T69" fmla="*/ 2147483647 h 28"/>
                <a:gd name="T70" fmla="*/ 2147483647 w 50"/>
                <a:gd name="T71" fmla="*/ 2147483647 h 28"/>
                <a:gd name="T72" fmla="*/ 2147483647 w 50"/>
                <a:gd name="T73" fmla="*/ 2147483647 h 28"/>
                <a:gd name="T74" fmla="*/ 2147483647 w 50"/>
                <a:gd name="T75" fmla="*/ 2147483647 h 28"/>
                <a:gd name="T76" fmla="*/ 2147483647 w 50"/>
                <a:gd name="T77" fmla="*/ 2147483647 h 28"/>
                <a:gd name="T78" fmla="*/ 2147483647 w 50"/>
                <a:gd name="T79" fmla="*/ 2147483647 h 28"/>
                <a:gd name="T80" fmla="*/ 2147483647 w 50"/>
                <a:gd name="T81" fmla="*/ 2147483647 h 28"/>
                <a:gd name="T82" fmla="*/ 2147483647 w 50"/>
                <a:gd name="T83" fmla="*/ 2147483647 h 28"/>
                <a:gd name="T84" fmla="*/ 2147483647 w 50"/>
                <a:gd name="T85" fmla="*/ 2147483647 h 28"/>
                <a:gd name="T86" fmla="*/ 2147483647 w 50"/>
                <a:gd name="T87" fmla="*/ 2147483647 h 28"/>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w 50"/>
                <a:gd name="T133" fmla="*/ 0 h 28"/>
                <a:gd name="T134" fmla="*/ 50 w 50"/>
                <a:gd name="T135" fmla="*/ 28 h 28"/>
              </a:gdLst>
              <a:ahLst/>
              <a:cxnLst>
                <a:cxn ang="T88">
                  <a:pos x="T0" y="T1"/>
                </a:cxn>
                <a:cxn ang="T89">
                  <a:pos x="T2" y="T3"/>
                </a:cxn>
                <a:cxn ang="T90">
                  <a:pos x="T4" y="T5"/>
                </a:cxn>
                <a:cxn ang="T91">
                  <a:pos x="T6" y="T7"/>
                </a:cxn>
                <a:cxn ang="T92">
                  <a:pos x="T8" y="T9"/>
                </a:cxn>
                <a:cxn ang="T93">
                  <a:pos x="T10" y="T11"/>
                </a:cxn>
                <a:cxn ang="T94">
                  <a:pos x="T12" y="T13"/>
                </a:cxn>
                <a:cxn ang="T95">
                  <a:pos x="T14" y="T15"/>
                </a:cxn>
                <a:cxn ang="T96">
                  <a:pos x="T16" y="T17"/>
                </a:cxn>
                <a:cxn ang="T97">
                  <a:pos x="T18" y="T19"/>
                </a:cxn>
                <a:cxn ang="T98">
                  <a:pos x="T20" y="T21"/>
                </a:cxn>
                <a:cxn ang="T99">
                  <a:pos x="T22" y="T23"/>
                </a:cxn>
                <a:cxn ang="T100">
                  <a:pos x="T24" y="T25"/>
                </a:cxn>
                <a:cxn ang="T101">
                  <a:pos x="T26" y="T27"/>
                </a:cxn>
                <a:cxn ang="T102">
                  <a:pos x="T28" y="T29"/>
                </a:cxn>
                <a:cxn ang="T103">
                  <a:pos x="T30" y="T31"/>
                </a:cxn>
                <a:cxn ang="T104">
                  <a:pos x="T32" y="T33"/>
                </a:cxn>
                <a:cxn ang="T105">
                  <a:pos x="T34" y="T35"/>
                </a:cxn>
                <a:cxn ang="T106">
                  <a:pos x="T36" y="T37"/>
                </a:cxn>
                <a:cxn ang="T107">
                  <a:pos x="T38" y="T39"/>
                </a:cxn>
                <a:cxn ang="T108">
                  <a:pos x="T40" y="T41"/>
                </a:cxn>
                <a:cxn ang="T109">
                  <a:pos x="T42" y="T43"/>
                </a:cxn>
                <a:cxn ang="T110">
                  <a:pos x="T44" y="T45"/>
                </a:cxn>
                <a:cxn ang="T111">
                  <a:pos x="T46" y="T47"/>
                </a:cxn>
                <a:cxn ang="T112">
                  <a:pos x="T48" y="T49"/>
                </a:cxn>
                <a:cxn ang="T113">
                  <a:pos x="T50" y="T51"/>
                </a:cxn>
                <a:cxn ang="T114">
                  <a:pos x="T52" y="T53"/>
                </a:cxn>
                <a:cxn ang="T115">
                  <a:pos x="T54" y="T55"/>
                </a:cxn>
                <a:cxn ang="T116">
                  <a:pos x="T56" y="T57"/>
                </a:cxn>
                <a:cxn ang="T117">
                  <a:pos x="T58" y="T59"/>
                </a:cxn>
                <a:cxn ang="T118">
                  <a:pos x="T60" y="T61"/>
                </a:cxn>
                <a:cxn ang="T119">
                  <a:pos x="T62" y="T63"/>
                </a:cxn>
                <a:cxn ang="T120">
                  <a:pos x="T64" y="T65"/>
                </a:cxn>
                <a:cxn ang="T121">
                  <a:pos x="T66" y="T67"/>
                </a:cxn>
                <a:cxn ang="T122">
                  <a:pos x="T68" y="T69"/>
                </a:cxn>
                <a:cxn ang="T123">
                  <a:pos x="T70" y="T71"/>
                </a:cxn>
                <a:cxn ang="T124">
                  <a:pos x="T72" y="T73"/>
                </a:cxn>
                <a:cxn ang="T125">
                  <a:pos x="T74" y="T75"/>
                </a:cxn>
                <a:cxn ang="T126">
                  <a:pos x="T76" y="T77"/>
                </a:cxn>
                <a:cxn ang="T127">
                  <a:pos x="T78" y="T79"/>
                </a:cxn>
                <a:cxn ang="T128">
                  <a:pos x="T80" y="T81"/>
                </a:cxn>
                <a:cxn ang="T129">
                  <a:pos x="T82" y="T83"/>
                </a:cxn>
                <a:cxn ang="T130">
                  <a:pos x="T84" y="T85"/>
                </a:cxn>
                <a:cxn ang="T131">
                  <a:pos x="T86" y="T87"/>
                </a:cxn>
              </a:cxnLst>
              <a:rect l="T132" t="T133" r="T134" b="T135"/>
              <a:pathLst>
                <a:path w="50" h="28">
                  <a:moveTo>
                    <a:pt x="4" y="16"/>
                  </a:moveTo>
                  <a:lnTo>
                    <a:pt x="2" y="16"/>
                  </a:lnTo>
                  <a:lnTo>
                    <a:pt x="0" y="14"/>
                  </a:lnTo>
                  <a:lnTo>
                    <a:pt x="0" y="12"/>
                  </a:lnTo>
                  <a:lnTo>
                    <a:pt x="2" y="12"/>
                  </a:lnTo>
                  <a:lnTo>
                    <a:pt x="2" y="10"/>
                  </a:lnTo>
                  <a:lnTo>
                    <a:pt x="6" y="10"/>
                  </a:lnTo>
                  <a:lnTo>
                    <a:pt x="6" y="8"/>
                  </a:lnTo>
                  <a:lnTo>
                    <a:pt x="8" y="8"/>
                  </a:lnTo>
                  <a:lnTo>
                    <a:pt x="10" y="10"/>
                  </a:lnTo>
                  <a:lnTo>
                    <a:pt x="8" y="8"/>
                  </a:lnTo>
                  <a:lnTo>
                    <a:pt x="10" y="8"/>
                  </a:lnTo>
                  <a:lnTo>
                    <a:pt x="10" y="6"/>
                  </a:lnTo>
                  <a:lnTo>
                    <a:pt x="12" y="6"/>
                  </a:lnTo>
                  <a:lnTo>
                    <a:pt x="12" y="4"/>
                  </a:lnTo>
                  <a:lnTo>
                    <a:pt x="14" y="4"/>
                  </a:lnTo>
                  <a:lnTo>
                    <a:pt x="14" y="2"/>
                  </a:lnTo>
                  <a:lnTo>
                    <a:pt x="12" y="2"/>
                  </a:lnTo>
                  <a:lnTo>
                    <a:pt x="14" y="0"/>
                  </a:lnTo>
                  <a:lnTo>
                    <a:pt x="16" y="0"/>
                  </a:lnTo>
                  <a:lnTo>
                    <a:pt x="18" y="0"/>
                  </a:lnTo>
                  <a:lnTo>
                    <a:pt x="20" y="0"/>
                  </a:lnTo>
                  <a:lnTo>
                    <a:pt x="22" y="0"/>
                  </a:lnTo>
                  <a:lnTo>
                    <a:pt x="22" y="2"/>
                  </a:lnTo>
                  <a:lnTo>
                    <a:pt x="24" y="2"/>
                  </a:lnTo>
                  <a:lnTo>
                    <a:pt x="26" y="2"/>
                  </a:lnTo>
                  <a:lnTo>
                    <a:pt x="26" y="4"/>
                  </a:lnTo>
                  <a:lnTo>
                    <a:pt x="26" y="6"/>
                  </a:lnTo>
                  <a:lnTo>
                    <a:pt x="26" y="4"/>
                  </a:lnTo>
                  <a:lnTo>
                    <a:pt x="28" y="4"/>
                  </a:lnTo>
                  <a:lnTo>
                    <a:pt x="28" y="6"/>
                  </a:lnTo>
                  <a:lnTo>
                    <a:pt x="28" y="8"/>
                  </a:lnTo>
                  <a:lnTo>
                    <a:pt x="30" y="8"/>
                  </a:lnTo>
                  <a:lnTo>
                    <a:pt x="30" y="6"/>
                  </a:lnTo>
                  <a:lnTo>
                    <a:pt x="30" y="8"/>
                  </a:lnTo>
                  <a:lnTo>
                    <a:pt x="32" y="8"/>
                  </a:lnTo>
                  <a:lnTo>
                    <a:pt x="32" y="10"/>
                  </a:lnTo>
                  <a:lnTo>
                    <a:pt x="36" y="10"/>
                  </a:lnTo>
                  <a:lnTo>
                    <a:pt x="36" y="12"/>
                  </a:lnTo>
                  <a:lnTo>
                    <a:pt x="38" y="10"/>
                  </a:lnTo>
                  <a:lnTo>
                    <a:pt x="38" y="12"/>
                  </a:lnTo>
                  <a:lnTo>
                    <a:pt x="38" y="10"/>
                  </a:lnTo>
                  <a:lnTo>
                    <a:pt x="40" y="10"/>
                  </a:lnTo>
                  <a:lnTo>
                    <a:pt x="42" y="10"/>
                  </a:lnTo>
                  <a:lnTo>
                    <a:pt x="44" y="10"/>
                  </a:lnTo>
                  <a:lnTo>
                    <a:pt x="44" y="12"/>
                  </a:lnTo>
                  <a:lnTo>
                    <a:pt x="46" y="10"/>
                  </a:lnTo>
                  <a:lnTo>
                    <a:pt x="48" y="10"/>
                  </a:lnTo>
                  <a:lnTo>
                    <a:pt x="50" y="12"/>
                  </a:lnTo>
                  <a:lnTo>
                    <a:pt x="50" y="14"/>
                  </a:lnTo>
                  <a:lnTo>
                    <a:pt x="48" y="18"/>
                  </a:lnTo>
                  <a:lnTo>
                    <a:pt x="48" y="20"/>
                  </a:lnTo>
                  <a:lnTo>
                    <a:pt x="50" y="20"/>
                  </a:lnTo>
                  <a:lnTo>
                    <a:pt x="50" y="22"/>
                  </a:lnTo>
                  <a:lnTo>
                    <a:pt x="48" y="22"/>
                  </a:lnTo>
                  <a:lnTo>
                    <a:pt x="46" y="22"/>
                  </a:lnTo>
                  <a:lnTo>
                    <a:pt x="46" y="24"/>
                  </a:lnTo>
                  <a:lnTo>
                    <a:pt x="48" y="26"/>
                  </a:lnTo>
                  <a:lnTo>
                    <a:pt x="46" y="26"/>
                  </a:lnTo>
                  <a:lnTo>
                    <a:pt x="44" y="28"/>
                  </a:lnTo>
                  <a:lnTo>
                    <a:pt x="42" y="28"/>
                  </a:lnTo>
                  <a:lnTo>
                    <a:pt x="40" y="28"/>
                  </a:lnTo>
                  <a:lnTo>
                    <a:pt x="38" y="28"/>
                  </a:lnTo>
                  <a:lnTo>
                    <a:pt x="36" y="28"/>
                  </a:lnTo>
                  <a:lnTo>
                    <a:pt x="34" y="26"/>
                  </a:lnTo>
                  <a:lnTo>
                    <a:pt x="32" y="26"/>
                  </a:lnTo>
                  <a:lnTo>
                    <a:pt x="30" y="26"/>
                  </a:lnTo>
                  <a:lnTo>
                    <a:pt x="32" y="26"/>
                  </a:lnTo>
                  <a:lnTo>
                    <a:pt x="34" y="28"/>
                  </a:lnTo>
                  <a:lnTo>
                    <a:pt x="32" y="28"/>
                  </a:lnTo>
                  <a:lnTo>
                    <a:pt x="30" y="28"/>
                  </a:lnTo>
                  <a:lnTo>
                    <a:pt x="28" y="26"/>
                  </a:lnTo>
                  <a:lnTo>
                    <a:pt x="26" y="26"/>
                  </a:lnTo>
                  <a:lnTo>
                    <a:pt x="24" y="24"/>
                  </a:lnTo>
                  <a:lnTo>
                    <a:pt x="22" y="22"/>
                  </a:lnTo>
                  <a:lnTo>
                    <a:pt x="20" y="22"/>
                  </a:lnTo>
                  <a:lnTo>
                    <a:pt x="18" y="22"/>
                  </a:lnTo>
                  <a:lnTo>
                    <a:pt x="18" y="20"/>
                  </a:lnTo>
                  <a:lnTo>
                    <a:pt x="16" y="20"/>
                  </a:lnTo>
                  <a:lnTo>
                    <a:pt x="14" y="20"/>
                  </a:lnTo>
                  <a:lnTo>
                    <a:pt x="10" y="20"/>
                  </a:lnTo>
                  <a:lnTo>
                    <a:pt x="8" y="20"/>
                  </a:lnTo>
                  <a:lnTo>
                    <a:pt x="6" y="20"/>
                  </a:lnTo>
                  <a:lnTo>
                    <a:pt x="6" y="18"/>
                  </a:lnTo>
                  <a:lnTo>
                    <a:pt x="4" y="16"/>
                  </a:lnTo>
                  <a:close/>
                </a:path>
              </a:pathLst>
            </a:custGeom>
            <a:noFill/>
            <a:ln w="3175">
              <a:solidFill>
                <a:schemeClr val="bg1"/>
              </a:solidFill>
              <a:prstDash val="sysDot"/>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lang="de-DE" sz="2400">
                <a:solidFill>
                  <a:srgbClr val="000000"/>
                </a:solidFill>
                <a:cs typeface="Arial" charset="0"/>
              </a:endParaRPr>
            </a:p>
          </p:txBody>
        </p:sp>
        <p:sp>
          <p:nvSpPr>
            <p:cNvPr id="15108" name="Freeform 3391"/>
            <p:cNvSpPr>
              <a:spLocks/>
            </p:cNvSpPr>
            <p:nvPr/>
          </p:nvSpPr>
          <p:spPr bwMode="auto">
            <a:xfrm>
              <a:off x="2432544" y="2554035"/>
              <a:ext cx="1310" cy="0"/>
            </a:xfrm>
            <a:custGeom>
              <a:avLst/>
              <a:gdLst>
                <a:gd name="T0" fmla="*/ 2147483647 w 2"/>
                <a:gd name="T1" fmla="*/ 0 w 2"/>
                <a:gd name="T2" fmla="*/ 2147483647 w 2"/>
                <a:gd name="T3" fmla="*/ 0 60000 65536"/>
                <a:gd name="T4" fmla="*/ 0 60000 65536"/>
                <a:gd name="T5" fmla="*/ 0 60000 65536"/>
                <a:gd name="T6" fmla="*/ 0 w 2"/>
                <a:gd name="T7" fmla="*/ 2 w 2"/>
              </a:gdLst>
              <a:ahLst/>
              <a:cxnLst>
                <a:cxn ang="T3">
                  <a:pos x="T0" y="0"/>
                </a:cxn>
                <a:cxn ang="T4">
                  <a:pos x="T1" y="0"/>
                </a:cxn>
                <a:cxn ang="T5">
                  <a:pos x="T2" y="0"/>
                </a:cxn>
              </a:cxnLst>
              <a:rect l="T6" t="0" r="T7" b="0"/>
              <a:pathLst>
                <a:path w="2">
                  <a:moveTo>
                    <a:pt x="2" y="0"/>
                  </a:moveTo>
                  <a:lnTo>
                    <a:pt x="0" y="0"/>
                  </a:lnTo>
                  <a:lnTo>
                    <a:pt x="2" y="0"/>
                  </a:lnTo>
                  <a:close/>
                </a:path>
              </a:pathLst>
            </a:custGeom>
            <a:noFill/>
            <a:ln w="3175">
              <a:solidFill>
                <a:schemeClr val="bg1"/>
              </a:solidFill>
              <a:prstDash val="sysDot"/>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lang="de-DE" sz="2400">
                <a:solidFill>
                  <a:srgbClr val="000000"/>
                </a:solidFill>
                <a:cs typeface="Arial" charset="0"/>
              </a:endParaRPr>
            </a:p>
          </p:txBody>
        </p:sp>
        <p:sp>
          <p:nvSpPr>
            <p:cNvPr id="15109" name="Freeform 3392"/>
            <p:cNvSpPr>
              <a:spLocks/>
            </p:cNvSpPr>
            <p:nvPr/>
          </p:nvSpPr>
          <p:spPr bwMode="auto">
            <a:xfrm>
              <a:off x="2622403" y="2449285"/>
              <a:ext cx="39282" cy="14404"/>
            </a:xfrm>
            <a:custGeom>
              <a:avLst/>
              <a:gdLst>
                <a:gd name="T0" fmla="*/ 2147483647 w 44"/>
                <a:gd name="T1" fmla="*/ 2147483647 h 18"/>
                <a:gd name="T2" fmla="*/ 2147483647 w 44"/>
                <a:gd name="T3" fmla="*/ 2147483647 h 18"/>
                <a:gd name="T4" fmla="*/ 2147483647 w 44"/>
                <a:gd name="T5" fmla="*/ 2147483647 h 18"/>
                <a:gd name="T6" fmla="*/ 2147483647 w 44"/>
                <a:gd name="T7" fmla="*/ 2147483647 h 18"/>
                <a:gd name="T8" fmla="*/ 2147483647 w 44"/>
                <a:gd name="T9" fmla="*/ 2147483647 h 18"/>
                <a:gd name="T10" fmla="*/ 2147483647 w 44"/>
                <a:gd name="T11" fmla="*/ 2147483647 h 18"/>
                <a:gd name="T12" fmla="*/ 2147483647 w 44"/>
                <a:gd name="T13" fmla="*/ 2147483647 h 18"/>
                <a:gd name="T14" fmla="*/ 2147483647 w 44"/>
                <a:gd name="T15" fmla="*/ 2147483647 h 18"/>
                <a:gd name="T16" fmla="*/ 2147483647 w 44"/>
                <a:gd name="T17" fmla="*/ 2147483647 h 18"/>
                <a:gd name="T18" fmla="*/ 2147483647 w 44"/>
                <a:gd name="T19" fmla="*/ 2147483647 h 18"/>
                <a:gd name="T20" fmla="*/ 2147483647 w 44"/>
                <a:gd name="T21" fmla="*/ 2147483647 h 18"/>
                <a:gd name="T22" fmla="*/ 2147483647 w 44"/>
                <a:gd name="T23" fmla="*/ 2147483647 h 18"/>
                <a:gd name="T24" fmla="*/ 2147483647 w 44"/>
                <a:gd name="T25" fmla="*/ 2147483647 h 18"/>
                <a:gd name="T26" fmla="*/ 2147483647 w 44"/>
                <a:gd name="T27" fmla="*/ 2147483647 h 18"/>
                <a:gd name="T28" fmla="*/ 2147483647 w 44"/>
                <a:gd name="T29" fmla="*/ 2147483647 h 18"/>
                <a:gd name="T30" fmla="*/ 2147483647 w 44"/>
                <a:gd name="T31" fmla="*/ 2147483647 h 18"/>
                <a:gd name="T32" fmla="*/ 2147483647 w 44"/>
                <a:gd name="T33" fmla="*/ 2147483647 h 18"/>
                <a:gd name="T34" fmla="*/ 2147483647 w 44"/>
                <a:gd name="T35" fmla="*/ 2147483647 h 18"/>
                <a:gd name="T36" fmla="*/ 2147483647 w 44"/>
                <a:gd name="T37" fmla="*/ 2147483647 h 18"/>
                <a:gd name="T38" fmla="*/ 2147483647 w 44"/>
                <a:gd name="T39" fmla="*/ 2147483647 h 18"/>
                <a:gd name="T40" fmla="*/ 2147483647 w 44"/>
                <a:gd name="T41" fmla="*/ 2147483647 h 18"/>
                <a:gd name="T42" fmla="*/ 2147483647 w 44"/>
                <a:gd name="T43" fmla="*/ 2147483647 h 18"/>
                <a:gd name="T44" fmla="*/ 2147483647 w 44"/>
                <a:gd name="T45" fmla="*/ 2147483647 h 18"/>
                <a:gd name="T46" fmla="*/ 2147483647 w 44"/>
                <a:gd name="T47" fmla="*/ 2147483647 h 18"/>
                <a:gd name="T48" fmla="*/ 2147483647 w 44"/>
                <a:gd name="T49" fmla="*/ 2147483647 h 18"/>
                <a:gd name="T50" fmla="*/ 2147483647 w 44"/>
                <a:gd name="T51" fmla="*/ 2147483647 h 18"/>
                <a:gd name="T52" fmla="*/ 2147483647 w 44"/>
                <a:gd name="T53" fmla="*/ 2147483647 h 18"/>
                <a:gd name="T54" fmla="*/ 2147483647 w 44"/>
                <a:gd name="T55" fmla="*/ 2147483647 h 18"/>
                <a:gd name="T56" fmla="*/ 0 w 44"/>
                <a:gd name="T57" fmla="*/ 2147483647 h 18"/>
                <a:gd name="T58" fmla="*/ 0 w 44"/>
                <a:gd name="T59" fmla="*/ 2147483647 h 18"/>
                <a:gd name="T60" fmla="*/ 2147483647 w 44"/>
                <a:gd name="T61" fmla="*/ 2147483647 h 18"/>
                <a:gd name="T62" fmla="*/ 2147483647 w 44"/>
                <a:gd name="T63" fmla="*/ 2147483647 h 18"/>
                <a:gd name="T64" fmla="*/ 2147483647 w 44"/>
                <a:gd name="T65" fmla="*/ 2147483647 h 18"/>
                <a:gd name="T66" fmla="*/ 2147483647 w 44"/>
                <a:gd name="T67" fmla="*/ 2147483647 h 18"/>
                <a:gd name="T68" fmla="*/ 2147483647 w 44"/>
                <a:gd name="T69" fmla="*/ 2147483647 h 18"/>
                <a:gd name="T70" fmla="*/ 2147483647 w 44"/>
                <a:gd name="T71" fmla="*/ 0 h 18"/>
                <a:gd name="T72" fmla="*/ 2147483647 w 44"/>
                <a:gd name="T73" fmla="*/ 0 h 18"/>
                <a:gd name="T74" fmla="*/ 2147483647 w 44"/>
                <a:gd name="T75" fmla="*/ 2147483647 h 18"/>
                <a:gd name="T76" fmla="*/ 2147483647 w 44"/>
                <a:gd name="T77" fmla="*/ 2147483647 h 18"/>
                <a:gd name="T78" fmla="*/ 2147483647 w 44"/>
                <a:gd name="T79" fmla="*/ 2147483647 h 18"/>
                <a:gd name="T80" fmla="*/ 2147483647 w 44"/>
                <a:gd name="T81" fmla="*/ 2147483647 h 18"/>
                <a:gd name="T82" fmla="*/ 2147483647 w 44"/>
                <a:gd name="T83" fmla="*/ 2147483647 h 18"/>
                <a:gd name="T84" fmla="*/ 2147483647 w 44"/>
                <a:gd name="T85" fmla="*/ 2147483647 h 18"/>
                <a:gd name="T86" fmla="*/ 2147483647 w 44"/>
                <a:gd name="T87" fmla="*/ 2147483647 h 18"/>
                <a:gd name="T88" fmla="*/ 2147483647 w 44"/>
                <a:gd name="T89" fmla="*/ 2147483647 h 18"/>
                <a:gd name="T90" fmla="*/ 2147483647 w 44"/>
                <a:gd name="T91" fmla="*/ 2147483647 h 18"/>
                <a:gd name="T92" fmla="*/ 2147483647 w 44"/>
                <a:gd name="T93" fmla="*/ 2147483647 h 18"/>
                <a:gd name="T94" fmla="*/ 2147483647 w 44"/>
                <a:gd name="T95" fmla="*/ 2147483647 h 18"/>
                <a:gd name="T96" fmla="*/ 2147483647 w 44"/>
                <a:gd name="T97" fmla="*/ 2147483647 h 18"/>
                <a:gd name="T98" fmla="*/ 2147483647 w 44"/>
                <a:gd name="T99" fmla="*/ 2147483647 h 18"/>
                <a:gd name="T100" fmla="*/ 2147483647 w 44"/>
                <a:gd name="T101" fmla="*/ 2147483647 h 18"/>
                <a:gd name="T102" fmla="*/ 2147483647 w 44"/>
                <a:gd name="T103" fmla="*/ 2147483647 h 18"/>
                <a:gd name="T104" fmla="*/ 2147483647 w 44"/>
                <a:gd name="T105" fmla="*/ 2147483647 h 18"/>
                <a:gd name="T106" fmla="*/ 2147483647 w 44"/>
                <a:gd name="T107" fmla="*/ 2147483647 h 18"/>
                <a:gd name="T108" fmla="*/ 2147483647 w 44"/>
                <a:gd name="T109" fmla="*/ 2147483647 h 18"/>
                <a:gd name="T110" fmla="*/ 2147483647 w 44"/>
                <a:gd name="T111" fmla="*/ 2147483647 h 18"/>
                <a:gd name="T112" fmla="*/ 2147483647 w 44"/>
                <a:gd name="T113" fmla="*/ 2147483647 h 18"/>
                <a:gd name="T114" fmla="*/ 2147483647 w 44"/>
                <a:gd name="T115" fmla="*/ 2147483647 h 18"/>
                <a:gd name="T116" fmla="*/ 2147483647 w 44"/>
                <a:gd name="T117" fmla="*/ 2147483647 h 18"/>
                <a:gd name="T118" fmla="*/ 2147483647 w 44"/>
                <a:gd name="T119" fmla="*/ 2147483647 h 18"/>
                <a:gd name="T120" fmla="*/ 2147483647 w 44"/>
                <a:gd name="T121" fmla="*/ 2147483647 h 18"/>
                <a:gd name="T122" fmla="*/ 2147483647 w 44"/>
                <a:gd name="T123" fmla="*/ 2147483647 h 18"/>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w 44"/>
                <a:gd name="T187" fmla="*/ 0 h 18"/>
                <a:gd name="T188" fmla="*/ 44 w 44"/>
                <a:gd name="T189" fmla="*/ 18 h 18"/>
              </a:gdLst>
              <a:ahLst/>
              <a:cxnLst>
                <a:cxn ang="T124">
                  <a:pos x="T0" y="T1"/>
                </a:cxn>
                <a:cxn ang="T125">
                  <a:pos x="T2" y="T3"/>
                </a:cxn>
                <a:cxn ang="T126">
                  <a:pos x="T4" y="T5"/>
                </a:cxn>
                <a:cxn ang="T127">
                  <a:pos x="T6" y="T7"/>
                </a:cxn>
                <a:cxn ang="T128">
                  <a:pos x="T8" y="T9"/>
                </a:cxn>
                <a:cxn ang="T129">
                  <a:pos x="T10" y="T11"/>
                </a:cxn>
                <a:cxn ang="T130">
                  <a:pos x="T12" y="T13"/>
                </a:cxn>
                <a:cxn ang="T131">
                  <a:pos x="T14" y="T15"/>
                </a:cxn>
                <a:cxn ang="T132">
                  <a:pos x="T16" y="T17"/>
                </a:cxn>
                <a:cxn ang="T133">
                  <a:pos x="T18" y="T19"/>
                </a:cxn>
                <a:cxn ang="T134">
                  <a:pos x="T20" y="T21"/>
                </a:cxn>
                <a:cxn ang="T135">
                  <a:pos x="T22" y="T23"/>
                </a:cxn>
                <a:cxn ang="T136">
                  <a:pos x="T24" y="T25"/>
                </a:cxn>
                <a:cxn ang="T137">
                  <a:pos x="T26" y="T27"/>
                </a:cxn>
                <a:cxn ang="T138">
                  <a:pos x="T28" y="T29"/>
                </a:cxn>
                <a:cxn ang="T139">
                  <a:pos x="T30" y="T31"/>
                </a:cxn>
                <a:cxn ang="T140">
                  <a:pos x="T32" y="T33"/>
                </a:cxn>
                <a:cxn ang="T141">
                  <a:pos x="T34" y="T35"/>
                </a:cxn>
                <a:cxn ang="T142">
                  <a:pos x="T36" y="T37"/>
                </a:cxn>
                <a:cxn ang="T143">
                  <a:pos x="T38" y="T39"/>
                </a:cxn>
                <a:cxn ang="T144">
                  <a:pos x="T40" y="T41"/>
                </a:cxn>
                <a:cxn ang="T145">
                  <a:pos x="T42" y="T43"/>
                </a:cxn>
                <a:cxn ang="T146">
                  <a:pos x="T44" y="T45"/>
                </a:cxn>
                <a:cxn ang="T147">
                  <a:pos x="T46" y="T47"/>
                </a:cxn>
                <a:cxn ang="T148">
                  <a:pos x="T48" y="T49"/>
                </a:cxn>
                <a:cxn ang="T149">
                  <a:pos x="T50" y="T51"/>
                </a:cxn>
                <a:cxn ang="T150">
                  <a:pos x="T52" y="T53"/>
                </a:cxn>
                <a:cxn ang="T151">
                  <a:pos x="T54" y="T55"/>
                </a:cxn>
                <a:cxn ang="T152">
                  <a:pos x="T56" y="T57"/>
                </a:cxn>
                <a:cxn ang="T153">
                  <a:pos x="T58" y="T59"/>
                </a:cxn>
                <a:cxn ang="T154">
                  <a:pos x="T60" y="T61"/>
                </a:cxn>
                <a:cxn ang="T155">
                  <a:pos x="T62" y="T63"/>
                </a:cxn>
                <a:cxn ang="T156">
                  <a:pos x="T64" y="T65"/>
                </a:cxn>
                <a:cxn ang="T157">
                  <a:pos x="T66" y="T67"/>
                </a:cxn>
                <a:cxn ang="T158">
                  <a:pos x="T68" y="T69"/>
                </a:cxn>
                <a:cxn ang="T159">
                  <a:pos x="T70" y="T71"/>
                </a:cxn>
                <a:cxn ang="T160">
                  <a:pos x="T72" y="T73"/>
                </a:cxn>
                <a:cxn ang="T161">
                  <a:pos x="T74" y="T75"/>
                </a:cxn>
                <a:cxn ang="T162">
                  <a:pos x="T76" y="T77"/>
                </a:cxn>
                <a:cxn ang="T163">
                  <a:pos x="T78" y="T79"/>
                </a:cxn>
                <a:cxn ang="T164">
                  <a:pos x="T80" y="T81"/>
                </a:cxn>
                <a:cxn ang="T165">
                  <a:pos x="T82" y="T83"/>
                </a:cxn>
                <a:cxn ang="T166">
                  <a:pos x="T84" y="T85"/>
                </a:cxn>
                <a:cxn ang="T167">
                  <a:pos x="T86" y="T87"/>
                </a:cxn>
                <a:cxn ang="T168">
                  <a:pos x="T88" y="T89"/>
                </a:cxn>
                <a:cxn ang="T169">
                  <a:pos x="T90" y="T91"/>
                </a:cxn>
                <a:cxn ang="T170">
                  <a:pos x="T92" y="T93"/>
                </a:cxn>
                <a:cxn ang="T171">
                  <a:pos x="T94" y="T95"/>
                </a:cxn>
                <a:cxn ang="T172">
                  <a:pos x="T96" y="T97"/>
                </a:cxn>
                <a:cxn ang="T173">
                  <a:pos x="T98" y="T99"/>
                </a:cxn>
                <a:cxn ang="T174">
                  <a:pos x="T100" y="T101"/>
                </a:cxn>
                <a:cxn ang="T175">
                  <a:pos x="T102" y="T103"/>
                </a:cxn>
                <a:cxn ang="T176">
                  <a:pos x="T104" y="T105"/>
                </a:cxn>
                <a:cxn ang="T177">
                  <a:pos x="T106" y="T107"/>
                </a:cxn>
                <a:cxn ang="T178">
                  <a:pos x="T108" y="T109"/>
                </a:cxn>
                <a:cxn ang="T179">
                  <a:pos x="T110" y="T111"/>
                </a:cxn>
                <a:cxn ang="T180">
                  <a:pos x="T112" y="T113"/>
                </a:cxn>
                <a:cxn ang="T181">
                  <a:pos x="T114" y="T115"/>
                </a:cxn>
                <a:cxn ang="T182">
                  <a:pos x="T116" y="T117"/>
                </a:cxn>
                <a:cxn ang="T183">
                  <a:pos x="T118" y="T119"/>
                </a:cxn>
                <a:cxn ang="T184">
                  <a:pos x="T120" y="T121"/>
                </a:cxn>
                <a:cxn ang="T185">
                  <a:pos x="T122" y="T123"/>
                </a:cxn>
              </a:cxnLst>
              <a:rect l="T186" t="T187" r="T188" b="T189"/>
              <a:pathLst>
                <a:path w="44" h="18">
                  <a:moveTo>
                    <a:pt x="34" y="14"/>
                  </a:moveTo>
                  <a:lnTo>
                    <a:pt x="34" y="12"/>
                  </a:lnTo>
                  <a:lnTo>
                    <a:pt x="32" y="12"/>
                  </a:lnTo>
                  <a:lnTo>
                    <a:pt x="30" y="12"/>
                  </a:lnTo>
                  <a:lnTo>
                    <a:pt x="30" y="14"/>
                  </a:lnTo>
                  <a:lnTo>
                    <a:pt x="28" y="16"/>
                  </a:lnTo>
                  <a:lnTo>
                    <a:pt x="26" y="16"/>
                  </a:lnTo>
                  <a:lnTo>
                    <a:pt x="26" y="14"/>
                  </a:lnTo>
                  <a:lnTo>
                    <a:pt x="24" y="14"/>
                  </a:lnTo>
                  <a:lnTo>
                    <a:pt x="24" y="16"/>
                  </a:lnTo>
                  <a:lnTo>
                    <a:pt x="24" y="18"/>
                  </a:lnTo>
                  <a:lnTo>
                    <a:pt x="22" y="16"/>
                  </a:lnTo>
                  <a:lnTo>
                    <a:pt x="20" y="16"/>
                  </a:lnTo>
                  <a:lnTo>
                    <a:pt x="20" y="14"/>
                  </a:lnTo>
                  <a:lnTo>
                    <a:pt x="20" y="16"/>
                  </a:lnTo>
                  <a:lnTo>
                    <a:pt x="18" y="16"/>
                  </a:lnTo>
                  <a:lnTo>
                    <a:pt x="16" y="14"/>
                  </a:lnTo>
                  <a:lnTo>
                    <a:pt x="16" y="16"/>
                  </a:lnTo>
                  <a:lnTo>
                    <a:pt x="14" y="16"/>
                  </a:lnTo>
                  <a:lnTo>
                    <a:pt x="12" y="14"/>
                  </a:lnTo>
                  <a:lnTo>
                    <a:pt x="12" y="12"/>
                  </a:lnTo>
                  <a:lnTo>
                    <a:pt x="10" y="12"/>
                  </a:lnTo>
                  <a:lnTo>
                    <a:pt x="8" y="12"/>
                  </a:lnTo>
                  <a:lnTo>
                    <a:pt x="8" y="8"/>
                  </a:lnTo>
                  <a:lnTo>
                    <a:pt x="6" y="8"/>
                  </a:lnTo>
                  <a:lnTo>
                    <a:pt x="4" y="8"/>
                  </a:lnTo>
                  <a:lnTo>
                    <a:pt x="2" y="8"/>
                  </a:lnTo>
                  <a:lnTo>
                    <a:pt x="0" y="8"/>
                  </a:lnTo>
                  <a:lnTo>
                    <a:pt x="0" y="6"/>
                  </a:lnTo>
                  <a:lnTo>
                    <a:pt x="2" y="6"/>
                  </a:lnTo>
                  <a:lnTo>
                    <a:pt x="2" y="4"/>
                  </a:lnTo>
                  <a:lnTo>
                    <a:pt x="4" y="2"/>
                  </a:lnTo>
                  <a:lnTo>
                    <a:pt x="8" y="2"/>
                  </a:lnTo>
                  <a:lnTo>
                    <a:pt x="10" y="2"/>
                  </a:lnTo>
                  <a:lnTo>
                    <a:pt x="10" y="0"/>
                  </a:lnTo>
                  <a:lnTo>
                    <a:pt x="12" y="0"/>
                  </a:lnTo>
                  <a:lnTo>
                    <a:pt x="14" y="2"/>
                  </a:lnTo>
                  <a:lnTo>
                    <a:pt x="16" y="2"/>
                  </a:lnTo>
                  <a:lnTo>
                    <a:pt x="18" y="2"/>
                  </a:lnTo>
                  <a:lnTo>
                    <a:pt x="20" y="2"/>
                  </a:lnTo>
                  <a:lnTo>
                    <a:pt x="22" y="2"/>
                  </a:lnTo>
                  <a:lnTo>
                    <a:pt x="24" y="2"/>
                  </a:lnTo>
                  <a:lnTo>
                    <a:pt x="26" y="4"/>
                  </a:lnTo>
                  <a:lnTo>
                    <a:pt x="28" y="4"/>
                  </a:lnTo>
                  <a:lnTo>
                    <a:pt x="30" y="4"/>
                  </a:lnTo>
                  <a:lnTo>
                    <a:pt x="32" y="6"/>
                  </a:lnTo>
                  <a:lnTo>
                    <a:pt x="34" y="8"/>
                  </a:lnTo>
                  <a:lnTo>
                    <a:pt x="34" y="6"/>
                  </a:lnTo>
                  <a:lnTo>
                    <a:pt x="36" y="8"/>
                  </a:lnTo>
                  <a:lnTo>
                    <a:pt x="38" y="8"/>
                  </a:lnTo>
                  <a:lnTo>
                    <a:pt x="40" y="10"/>
                  </a:lnTo>
                  <a:lnTo>
                    <a:pt x="42" y="10"/>
                  </a:lnTo>
                  <a:lnTo>
                    <a:pt x="42" y="12"/>
                  </a:lnTo>
                  <a:lnTo>
                    <a:pt x="44" y="12"/>
                  </a:lnTo>
                  <a:lnTo>
                    <a:pt x="44" y="14"/>
                  </a:lnTo>
                  <a:lnTo>
                    <a:pt x="42" y="14"/>
                  </a:lnTo>
                  <a:lnTo>
                    <a:pt x="40" y="16"/>
                  </a:lnTo>
                  <a:lnTo>
                    <a:pt x="36" y="16"/>
                  </a:lnTo>
                  <a:lnTo>
                    <a:pt x="36" y="14"/>
                  </a:lnTo>
                  <a:lnTo>
                    <a:pt x="34" y="14"/>
                  </a:lnTo>
                  <a:close/>
                </a:path>
              </a:pathLst>
            </a:custGeom>
            <a:solidFill>
              <a:srgbClr val="FC6800"/>
            </a:solidFill>
            <a:ln w="3175">
              <a:solidFill>
                <a:schemeClr val="bg1"/>
              </a:solidFill>
              <a:prstDash val="sysDot"/>
              <a:round/>
              <a:headEnd/>
              <a:tailEnd/>
            </a:ln>
          </p:spPr>
          <p:txBody>
            <a:bodyPr/>
            <a:lstStyle/>
            <a:p>
              <a:pPr fontAlgn="base">
                <a:spcBef>
                  <a:spcPct val="0"/>
                </a:spcBef>
                <a:spcAft>
                  <a:spcPct val="0"/>
                </a:spcAft>
              </a:pPr>
              <a:endParaRPr lang="de-DE" sz="2400">
                <a:solidFill>
                  <a:srgbClr val="000000"/>
                </a:solidFill>
                <a:cs typeface="Arial" charset="0"/>
              </a:endParaRPr>
            </a:p>
          </p:txBody>
        </p:sp>
        <p:sp>
          <p:nvSpPr>
            <p:cNvPr id="15111" name="Rectangle 3394"/>
            <p:cNvSpPr>
              <a:spLocks noChangeArrowheads="1"/>
            </p:cNvSpPr>
            <p:nvPr/>
          </p:nvSpPr>
          <p:spPr bwMode="auto">
            <a:xfrm>
              <a:off x="2821431" y="2458449"/>
              <a:ext cx="0" cy="0"/>
            </a:xfrm>
            <a:prstGeom prst="rect">
              <a:avLst/>
            </a:prstGeom>
            <a:noFill/>
            <a:ln w="3175">
              <a:solidFill>
                <a:schemeClr val="bg1"/>
              </a:solidFill>
              <a:prstDash val="sysDot"/>
              <a:miter lim="800000"/>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lang="de-DE" sz="2400">
                <a:solidFill>
                  <a:srgbClr val="000000"/>
                </a:solidFill>
                <a:cs typeface="Arial" charset="0"/>
              </a:endParaRPr>
            </a:p>
          </p:txBody>
        </p:sp>
        <p:sp>
          <p:nvSpPr>
            <p:cNvPr id="15112" name="Freeform 3395"/>
            <p:cNvSpPr>
              <a:spLocks/>
            </p:cNvSpPr>
            <p:nvPr/>
          </p:nvSpPr>
          <p:spPr bwMode="auto">
            <a:xfrm>
              <a:off x="2884282" y="1424033"/>
              <a:ext cx="343059" cy="199027"/>
            </a:xfrm>
            <a:custGeom>
              <a:avLst/>
              <a:gdLst>
                <a:gd name="T0" fmla="*/ 2147483647 w 372"/>
                <a:gd name="T1" fmla="*/ 2147483647 h 242"/>
                <a:gd name="T2" fmla="*/ 2147483647 w 372"/>
                <a:gd name="T3" fmla="*/ 2147483647 h 242"/>
                <a:gd name="T4" fmla="*/ 2147483647 w 372"/>
                <a:gd name="T5" fmla="*/ 2147483647 h 242"/>
                <a:gd name="T6" fmla="*/ 2147483647 w 372"/>
                <a:gd name="T7" fmla="*/ 2147483647 h 242"/>
                <a:gd name="T8" fmla="*/ 2147483647 w 372"/>
                <a:gd name="T9" fmla="*/ 2147483647 h 242"/>
                <a:gd name="T10" fmla="*/ 2147483647 w 372"/>
                <a:gd name="T11" fmla="*/ 2147483647 h 242"/>
                <a:gd name="T12" fmla="*/ 2147483647 w 372"/>
                <a:gd name="T13" fmla="*/ 2147483647 h 242"/>
                <a:gd name="T14" fmla="*/ 2147483647 w 372"/>
                <a:gd name="T15" fmla="*/ 2147483647 h 242"/>
                <a:gd name="T16" fmla="*/ 2147483647 w 372"/>
                <a:gd name="T17" fmla="*/ 2147483647 h 242"/>
                <a:gd name="T18" fmla="*/ 2147483647 w 372"/>
                <a:gd name="T19" fmla="*/ 2147483647 h 242"/>
                <a:gd name="T20" fmla="*/ 2147483647 w 372"/>
                <a:gd name="T21" fmla="*/ 2147483647 h 242"/>
                <a:gd name="T22" fmla="*/ 2147483647 w 372"/>
                <a:gd name="T23" fmla="*/ 2147483647 h 242"/>
                <a:gd name="T24" fmla="*/ 2147483647 w 372"/>
                <a:gd name="T25" fmla="*/ 2147483647 h 242"/>
                <a:gd name="T26" fmla="*/ 2147483647 w 372"/>
                <a:gd name="T27" fmla="*/ 2147483647 h 242"/>
                <a:gd name="T28" fmla="*/ 2147483647 w 372"/>
                <a:gd name="T29" fmla="*/ 2147483647 h 242"/>
                <a:gd name="T30" fmla="*/ 2147483647 w 372"/>
                <a:gd name="T31" fmla="*/ 2147483647 h 242"/>
                <a:gd name="T32" fmla="*/ 2147483647 w 372"/>
                <a:gd name="T33" fmla="*/ 2147483647 h 242"/>
                <a:gd name="T34" fmla="*/ 2147483647 w 372"/>
                <a:gd name="T35" fmla="*/ 2147483647 h 242"/>
                <a:gd name="T36" fmla="*/ 2147483647 w 372"/>
                <a:gd name="T37" fmla="*/ 2147483647 h 242"/>
                <a:gd name="T38" fmla="*/ 2147483647 w 372"/>
                <a:gd name="T39" fmla="*/ 2147483647 h 242"/>
                <a:gd name="T40" fmla="*/ 2147483647 w 372"/>
                <a:gd name="T41" fmla="*/ 2147483647 h 242"/>
                <a:gd name="T42" fmla="*/ 2147483647 w 372"/>
                <a:gd name="T43" fmla="*/ 2147483647 h 242"/>
                <a:gd name="T44" fmla="*/ 2147483647 w 372"/>
                <a:gd name="T45" fmla="*/ 2147483647 h 242"/>
                <a:gd name="T46" fmla="*/ 2147483647 w 372"/>
                <a:gd name="T47" fmla="*/ 2147483647 h 242"/>
                <a:gd name="T48" fmla="*/ 2147483647 w 372"/>
                <a:gd name="T49" fmla="*/ 2147483647 h 242"/>
                <a:gd name="T50" fmla="*/ 2147483647 w 372"/>
                <a:gd name="T51" fmla="*/ 2147483647 h 242"/>
                <a:gd name="T52" fmla="*/ 2147483647 w 372"/>
                <a:gd name="T53" fmla="*/ 2147483647 h 242"/>
                <a:gd name="T54" fmla="*/ 2147483647 w 372"/>
                <a:gd name="T55" fmla="*/ 2147483647 h 242"/>
                <a:gd name="T56" fmla="*/ 2147483647 w 372"/>
                <a:gd name="T57" fmla="*/ 2147483647 h 242"/>
                <a:gd name="T58" fmla="*/ 2147483647 w 372"/>
                <a:gd name="T59" fmla="*/ 2147483647 h 242"/>
                <a:gd name="T60" fmla="*/ 2147483647 w 372"/>
                <a:gd name="T61" fmla="*/ 2147483647 h 242"/>
                <a:gd name="T62" fmla="*/ 2147483647 w 372"/>
                <a:gd name="T63" fmla="*/ 2147483647 h 242"/>
                <a:gd name="T64" fmla="*/ 2147483647 w 372"/>
                <a:gd name="T65" fmla="*/ 2147483647 h 242"/>
                <a:gd name="T66" fmla="*/ 2147483647 w 372"/>
                <a:gd name="T67" fmla="*/ 2147483647 h 242"/>
                <a:gd name="T68" fmla="*/ 2147483647 w 372"/>
                <a:gd name="T69" fmla="*/ 2147483647 h 242"/>
                <a:gd name="T70" fmla="*/ 2147483647 w 372"/>
                <a:gd name="T71" fmla="*/ 2147483647 h 242"/>
                <a:gd name="T72" fmla="*/ 2147483647 w 372"/>
                <a:gd name="T73" fmla="*/ 2147483647 h 242"/>
                <a:gd name="T74" fmla="*/ 2147483647 w 372"/>
                <a:gd name="T75" fmla="*/ 2147483647 h 242"/>
                <a:gd name="T76" fmla="*/ 2147483647 w 372"/>
                <a:gd name="T77" fmla="*/ 2147483647 h 242"/>
                <a:gd name="T78" fmla="*/ 2147483647 w 372"/>
                <a:gd name="T79" fmla="*/ 2147483647 h 242"/>
                <a:gd name="T80" fmla="*/ 2147483647 w 372"/>
                <a:gd name="T81" fmla="*/ 2147483647 h 242"/>
                <a:gd name="T82" fmla="*/ 2147483647 w 372"/>
                <a:gd name="T83" fmla="*/ 2147483647 h 242"/>
                <a:gd name="T84" fmla="*/ 2147483647 w 372"/>
                <a:gd name="T85" fmla="*/ 2147483647 h 242"/>
                <a:gd name="T86" fmla="*/ 2147483647 w 372"/>
                <a:gd name="T87" fmla="*/ 2147483647 h 242"/>
                <a:gd name="T88" fmla="*/ 2147483647 w 372"/>
                <a:gd name="T89" fmla="*/ 2147483647 h 242"/>
                <a:gd name="T90" fmla="*/ 2147483647 w 372"/>
                <a:gd name="T91" fmla="*/ 2147483647 h 242"/>
                <a:gd name="T92" fmla="*/ 2147483647 w 372"/>
                <a:gd name="T93" fmla="*/ 2147483647 h 242"/>
                <a:gd name="T94" fmla="*/ 2147483647 w 372"/>
                <a:gd name="T95" fmla="*/ 2147483647 h 242"/>
                <a:gd name="T96" fmla="*/ 2147483647 w 372"/>
                <a:gd name="T97" fmla="*/ 2147483647 h 242"/>
                <a:gd name="T98" fmla="*/ 2147483647 w 372"/>
                <a:gd name="T99" fmla="*/ 2147483647 h 242"/>
                <a:gd name="T100" fmla="*/ 2147483647 w 372"/>
                <a:gd name="T101" fmla="*/ 2147483647 h 242"/>
                <a:gd name="T102" fmla="*/ 2147483647 w 372"/>
                <a:gd name="T103" fmla="*/ 2147483647 h 242"/>
                <a:gd name="T104" fmla="*/ 2147483647 w 372"/>
                <a:gd name="T105" fmla="*/ 2147483647 h 242"/>
                <a:gd name="T106" fmla="*/ 2147483647 w 372"/>
                <a:gd name="T107" fmla="*/ 2147483647 h 242"/>
                <a:gd name="T108" fmla="*/ 2147483647 w 372"/>
                <a:gd name="T109" fmla="*/ 2147483647 h 242"/>
                <a:gd name="T110" fmla="*/ 2147483647 w 372"/>
                <a:gd name="T111" fmla="*/ 2147483647 h 242"/>
                <a:gd name="T112" fmla="*/ 2147483647 w 372"/>
                <a:gd name="T113" fmla="*/ 2147483647 h 242"/>
                <a:gd name="T114" fmla="*/ 2147483647 w 372"/>
                <a:gd name="T115" fmla="*/ 2147483647 h 242"/>
                <a:gd name="T116" fmla="*/ 2147483647 w 372"/>
                <a:gd name="T117" fmla="*/ 2147483647 h 242"/>
                <a:gd name="T118" fmla="*/ 2147483647 w 372"/>
                <a:gd name="T119" fmla="*/ 2147483647 h 242"/>
                <a:gd name="T120" fmla="*/ 2147483647 w 372"/>
                <a:gd name="T121" fmla="*/ 2147483647 h 242"/>
                <a:gd name="T122" fmla="*/ 2147483647 w 372"/>
                <a:gd name="T123" fmla="*/ 2147483647 h 242"/>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w 372"/>
                <a:gd name="T187" fmla="*/ 0 h 242"/>
                <a:gd name="T188" fmla="*/ 372 w 372"/>
                <a:gd name="T189" fmla="*/ 242 h 242"/>
              </a:gdLst>
              <a:ahLst/>
              <a:cxnLst>
                <a:cxn ang="T124">
                  <a:pos x="T0" y="T1"/>
                </a:cxn>
                <a:cxn ang="T125">
                  <a:pos x="T2" y="T3"/>
                </a:cxn>
                <a:cxn ang="T126">
                  <a:pos x="T4" y="T5"/>
                </a:cxn>
                <a:cxn ang="T127">
                  <a:pos x="T6" y="T7"/>
                </a:cxn>
                <a:cxn ang="T128">
                  <a:pos x="T8" y="T9"/>
                </a:cxn>
                <a:cxn ang="T129">
                  <a:pos x="T10" y="T11"/>
                </a:cxn>
                <a:cxn ang="T130">
                  <a:pos x="T12" y="T13"/>
                </a:cxn>
                <a:cxn ang="T131">
                  <a:pos x="T14" y="T15"/>
                </a:cxn>
                <a:cxn ang="T132">
                  <a:pos x="T16" y="T17"/>
                </a:cxn>
                <a:cxn ang="T133">
                  <a:pos x="T18" y="T19"/>
                </a:cxn>
                <a:cxn ang="T134">
                  <a:pos x="T20" y="T21"/>
                </a:cxn>
                <a:cxn ang="T135">
                  <a:pos x="T22" y="T23"/>
                </a:cxn>
                <a:cxn ang="T136">
                  <a:pos x="T24" y="T25"/>
                </a:cxn>
                <a:cxn ang="T137">
                  <a:pos x="T26" y="T27"/>
                </a:cxn>
                <a:cxn ang="T138">
                  <a:pos x="T28" y="T29"/>
                </a:cxn>
                <a:cxn ang="T139">
                  <a:pos x="T30" y="T31"/>
                </a:cxn>
                <a:cxn ang="T140">
                  <a:pos x="T32" y="T33"/>
                </a:cxn>
                <a:cxn ang="T141">
                  <a:pos x="T34" y="T35"/>
                </a:cxn>
                <a:cxn ang="T142">
                  <a:pos x="T36" y="T37"/>
                </a:cxn>
                <a:cxn ang="T143">
                  <a:pos x="T38" y="T39"/>
                </a:cxn>
                <a:cxn ang="T144">
                  <a:pos x="T40" y="T41"/>
                </a:cxn>
                <a:cxn ang="T145">
                  <a:pos x="T42" y="T43"/>
                </a:cxn>
                <a:cxn ang="T146">
                  <a:pos x="T44" y="T45"/>
                </a:cxn>
                <a:cxn ang="T147">
                  <a:pos x="T46" y="T47"/>
                </a:cxn>
                <a:cxn ang="T148">
                  <a:pos x="T48" y="T49"/>
                </a:cxn>
                <a:cxn ang="T149">
                  <a:pos x="T50" y="T51"/>
                </a:cxn>
                <a:cxn ang="T150">
                  <a:pos x="T52" y="T53"/>
                </a:cxn>
                <a:cxn ang="T151">
                  <a:pos x="T54" y="T55"/>
                </a:cxn>
                <a:cxn ang="T152">
                  <a:pos x="T56" y="T57"/>
                </a:cxn>
                <a:cxn ang="T153">
                  <a:pos x="T58" y="T59"/>
                </a:cxn>
                <a:cxn ang="T154">
                  <a:pos x="T60" y="T61"/>
                </a:cxn>
                <a:cxn ang="T155">
                  <a:pos x="T62" y="T63"/>
                </a:cxn>
                <a:cxn ang="T156">
                  <a:pos x="T64" y="T65"/>
                </a:cxn>
                <a:cxn ang="T157">
                  <a:pos x="T66" y="T67"/>
                </a:cxn>
                <a:cxn ang="T158">
                  <a:pos x="T68" y="T69"/>
                </a:cxn>
                <a:cxn ang="T159">
                  <a:pos x="T70" y="T71"/>
                </a:cxn>
                <a:cxn ang="T160">
                  <a:pos x="T72" y="T73"/>
                </a:cxn>
                <a:cxn ang="T161">
                  <a:pos x="T74" y="T75"/>
                </a:cxn>
                <a:cxn ang="T162">
                  <a:pos x="T76" y="T77"/>
                </a:cxn>
                <a:cxn ang="T163">
                  <a:pos x="T78" y="T79"/>
                </a:cxn>
                <a:cxn ang="T164">
                  <a:pos x="T80" y="T81"/>
                </a:cxn>
                <a:cxn ang="T165">
                  <a:pos x="T82" y="T83"/>
                </a:cxn>
                <a:cxn ang="T166">
                  <a:pos x="T84" y="T85"/>
                </a:cxn>
                <a:cxn ang="T167">
                  <a:pos x="T86" y="T87"/>
                </a:cxn>
                <a:cxn ang="T168">
                  <a:pos x="T88" y="T89"/>
                </a:cxn>
                <a:cxn ang="T169">
                  <a:pos x="T90" y="T91"/>
                </a:cxn>
                <a:cxn ang="T170">
                  <a:pos x="T92" y="T93"/>
                </a:cxn>
                <a:cxn ang="T171">
                  <a:pos x="T94" y="T95"/>
                </a:cxn>
                <a:cxn ang="T172">
                  <a:pos x="T96" y="T97"/>
                </a:cxn>
                <a:cxn ang="T173">
                  <a:pos x="T98" y="T99"/>
                </a:cxn>
                <a:cxn ang="T174">
                  <a:pos x="T100" y="T101"/>
                </a:cxn>
                <a:cxn ang="T175">
                  <a:pos x="T102" y="T103"/>
                </a:cxn>
                <a:cxn ang="T176">
                  <a:pos x="T104" y="T105"/>
                </a:cxn>
                <a:cxn ang="T177">
                  <a:pos x="T106" y="T107"/>
                </a:cxn>
                <a:cxn ang="T178">
                  <a:pos x="T108" y="T109"/>
                </a:cxn>
                <a:cxn ang="T179">
                  <a:pos x="T110" y="T111"/>
                </a:cxn>
                <a:cxn ang="T180">
                  <a:pos x="T112" y="T113"/>
                </a:cxn>
                <a:cxn ang="T181">
                  <a:pos x="T114" y="T115"/>
                </a:cxn>
                <a:cxn ang="T182">
                  <a:pos x="T116" y="T117"/>
                </a:cxn>
                <a:cxn ang="T183">
                  <a:pos x="T118" y="T119"/>
                </a:cxn>
                <a:cxn ang="T184">
                  <a:pos x="T120" y="T121"/>
                </a:cxn>
                <a:cxn ang="T185">
                  <a:pos x="T122" y="T123"/>
                </a:cxn>
              </a:cxnLst>
              <a:rect l="T186" t="T187" r="T188" b="T189"/>
              <a:pathLst>
                <a:path w="372" h="242">
                  <a:moveTo>
                    <a:pt x="76" y="2"/>
                  </a:moveTo>
                  <a:lnTo>
                    <a:pt x="80" y="0"/>
                  </a:lnTo>
                  <a:lnTo>
                    <a:pt x="82" y="0"/>
                  </a:lnTo>
                  <a:lnTo>
                    <a:pt x="88" y="0"/>
                  </a:lnTo>
                  <a:lnTo>
                    <a:pt x="90" y="0"/>
                  </a:lnTo>
                  <a:lnTo>
                    <a:pt x="92" y="0"/>
                  </a:lnTo>
                  <a:lnTo>
                    <a:pt x="96" y="0"/>
                  </a:lnTo>
                  <a:lnTo>
                    <a:pt x="98" y="0"/>
                  </a:lnTo>
                  <a:lnTo>
                    <a:pt x="102" y="0"/>
                  </a:lnTo>
                  <a:lnTo>
                    <a:pt x="104" y="0"/>
                  </a:lnTo>
                  <a:lnTo>
                    <a:pt x="106" y="0"/>
                  </a:lnTo>
                  <a:lnTo>
                    <a:pt x="108" y="0"/>
                  </a:lnTo>
                  <a:lnTo>
                    <a:pt x="110" y="0"/>
                  </a:lnTo>
                  <a:lnTo>
                    <a:pt x="112" y="0"/>
                  </a:lnTo>
                  <a:lnTo>
                    <a:pt x="112" y="2"/>
                  </a:lnTo>
                  <a:lnTo>
                    <a:pt x="114" y="2"/>
                  </a:lnTo>
                  <a:lnTo>
                    <a:pt x="112" y="4"/>
                  </a:lnTo>
                  <a:lnTo>
                    <a:pt x="110" y="4"/>
                  </a:lnTo>
                  <a:lnTo>
                    <a:pt x="104" y="6"/>
                  </a:lnTo>
                  <a:lnTo>
                    <a:pt x="98" y="6"/>
                  </a:lnTo>
                  <a:lnTo>
                    <a:pt x="94" y="6"/>
                  </a:lnTo>
                  <a:lnTo>
                    <a:pt x="92" y="6"/>
                  </a:lnTo>
                  <a:lnTo>
                    <a:pt x="92" y="8"/>
                  </a:lnTo>
                  <a:lnTo>
                    <a:pt x="88" y="8"/>
                  </a:lnTo>
                  <a:lnTo>
                    <a:pt x="86" y="10"/>
                  </a:lnTo>
                  <a:lnTo>
                    <a:pt x="82" y="12"/>
                  </a:lnTo>
                  <a:lnTo>
                    <a:pt x="80" y="14"/>
                  </a:lnTo>
                  <a:lnTo>
                    <a:pt x="76" y="16"/>
                  </a:lnTo>
                  <a:lnTo>
                    <a:pt x="74" y="16"/>
                  </a:lnTo>
                  <a:lnTo>
                    <a:pt x="74" y="18"/>
                  </a:lnTo>
                  <a:lnTo>
                    <a:pt x="72" y="18"/>
                  </a:lnTo>
                  <a:lnTo>
                    <a:pt x="70" y="20"/>
                  </a:lnTo>
                  <a:lnTo>
                    <a:pt x="70" y="22"/>
                  </a:lnTo>
                  <a:lnTo>
                    <a:pt x="70" y="24"/>
                  </a:lnTo>
                  <a:lnTo>
                    <a:pt x="72" y="24"/>
                  </a:lnTo>
                  <a:lnTo>
                    <a:pt x="72" y="26"/>
                  </a:lnTo>
                  <a:lnTo>
                    <a:pt x="70" y="28"/>
                  </a:lnTo>
                  <a:lnTo>
                    <a:pt x="68" y="28"/>
                  </a:lnTo>
                  <a:lnTo>
                    <a:pt x="66" y="30"/>
                  </a:lnTo>
                  <a:lnTo>
                    <a:pt x="64" y="34"/>
                  </a:lnTo>
                  <a:lnTo>
                    <a:pt x="62" y="34"/>
                  </a:lnTo>
                  <a:lnTo>
                    <a:pt x="64" y="36"/>
                  </a:lnTo>
                  <a:lnTo>
                    <a:pt x="64" y="38"/>
                  </a:lnTo>
                  <a:lnTo>
                    <a:pt x="64" y="40"/>
                  </a:lnTo>
                  <a:lnTo>
                    <a:pt x="66" y="40"/>
                  </a:lnTo>
                  <a:lnTo>
                    <a:pt x="68" y="44"/>
                  </a:lnTo>
                  <a:lnTo>
                    <a:pt x="70" y="44"/>
                  </a:lnTo>
                  <a:lnTo>
                    <a:pt x="72" y="46"/>
                  </a:lnTo>
                  <a:lnTo>
                    <a:pt x="74" y="46"/>
                  </a:lnTo>
                  <a:lnTo>
                    <a:pt x="74" y="48"/>
                  </a:lnTo>
                  <a:lnTo>
                    <a:pt x="74" y="50"/>
                  </a:lnTo>
                  <a:lnTo>
                    <a:pt x="72" y="48"/>
                  </a:lnTo>
                  <a:lnTo>
                    <a:pt x="70" y="50"/>
                  </a:lnTo>
                  <a:lnTo>
                    <a:pt x="64" y="50"/>
                  </a:lnTo>
                  <a:lnTo>
                    <a:pt x="62" y="50"/>
                  </a:lnTo>
                  <a:lnTo>
                    <a:pt x="60" y="50"/>
                  </a:lnTo>
                  <a:lnTo>
                    <a:pt x="58" y="50"/>
                  </a:lnTo>
                  <a:lnTo>
                    <a:pt x="56" y="50"/>
                  </a:lnTo>
                  <a:lnTo>
                    <a:pt x="56" y="52"/>
                  </a:lnTo>
                  <a:lnTo>
                    <a:pt x="52" y="52"/>
                  </a:lnTo>
                  <a:lnTo>
                    <a:pt x="50" y="52"/>
                  </a:lnTo>
                  <a:lnTo>
                    <a:pt x="50" y="54"/>
                  </a:lnTo>
                  <a:lnTo>
                    <a:pt x="54" y="54"/>
                  </a:lnTo>
                  <a:lnTo>
                    <a:pt x="58" y="52"/>
                  </a:lnTo>
                  <a:lnTo>
                    <a:pt x="60" y="52"/>
                  </a:lnTo>
                  <a:lnTo>
                    <a:pt x="62" y="52"/>
                  </a:lnTo>
                  <a:lnTo>
                    <a:pt x="64" y="52"/>
                  </a:lnTo>
                  <a:lnTo>
                    <a:pt x="66" y="52"/>
                  </a:lnTo>
                  <a:lnTo>
                    <a:pt x="68" y="52"/>
                  </a:lnTo>
                  <a:lnTo>
                    <a:pt x="70" y="50"/>
                  </a:lnTo>
                  <a:lnTo>
                    <a:pt x="72" y="50"/>
                  </a:lnTo>
                  <a:lnTo>
                    <a:pt x="72" y="52"/>
                  </a:lnTo>
                  <a:lnTo>
                    <a:pt x="70" y="54"/>
                  </a:lnTo>
                  <a:lnTo>
                    <a:pt x="68" y="54"/>
                  </a:lnTo>
                  <a:lnTo>
                    <a:pt x="70" y="52"/>
                  </a:lnTo>
                  <a:lnTo>
                    <a:pt x="68" y="52"/>
                  </a:lnTo>
                  <a:lnTo>
                    <a:pt x="68" y="54"/>
                  </a:lnTo>
                  <a:lnTo>
                    <a:pt x="70" y="54"/>
                  </a:lnTo>
                  <a:lnTo>
                    <a:pt x="72" y="54"/>
                  </a:lnTo>
                  <a:lnTo>
                    <a:pt x="72" y="52"/>
                  </a:lnTo>
                  <a:lnTo>
                    <a:pt x="74" y="52"/>
                  </a:lnTo>
                  <a:lnTo>
                    <a:pt x="74" y="50"/>
                  </a:lnTo>
                  <a:lnTo>
                    <a:pt x="74" y="48"/>
                  </a:lnTo>
                  <a:lnTo>
                    <a:pt x="76" y="46"/>
                  </a:lnTo>
                  <a:lnTo>
                    <a:pt x="78" y="46"/>
                  </a:lnTo>
                  <a:lnTo>
                    <a:pt x="80" y="46"/>
                  </a:lnTo>
                  <a:lnTo>
                    <a:pt x="80" y="44"/>
                  </a:lnTo>
                  <a:lnTo>
                    <a:pt x="80" y="42"/>
                  </a:lnTo>
                  <a:lnTo>
                    <a:pt x="82" y="42"/>
                  </a:lnTo>
                  <a:lnTo>
                    <a:pt x="82" y="40"/>
                  </a:lnTo>
                  <a:lnTo>
                    <a:pt x="80" y="40"/>
                  </a:lnTo>
                  <a:lnTo>
                    <a:pt x="78" y="42"/>
                  </a:lnTo>
                  <a:lnTo>
                    <a:pt x="76" y="42"/>
                  </a:lnTo>
                  <a:lnTo>
                    <a:pt x="74" y="42"/>
                  </a:lnTo>
                  <a:lnTo>
                    <a:pt x="74" y="40"/>
                  </a:lnTo>
                  <a:lnTo>
                    <a:pt x="72" y="38"/>
                  </a:lnTo>
                  <a:lnTo>
                    <a:pt x="74" y="38"/>
                  </a:lnTo>
                  <a:lnTo>
                    <a:pt x="74" y="36"/>
                  </a:lnTo>
                  <a:lnTo>
                    <a:pt x="72" y="36"/>
                  </a:lnTo>
                  <a:lnTo>
                    <a:pt x="70" y="36"/>
                  </a:lnTo>
                  <a:lnTo>
                    <a:pt x="70" y="34"/>
                  </a:lnTo>
                  <a:lnTo>
                    <a:pt x="72" y="34"/>
                  </a:lnTo>
                  <a:lnTo>
                    <a:pt x="76" y="34"/>
                  </a:lnTo>
                  <a:lnTo>
                    <a:pt x="76" y="32"/>
                  </a:lnTo>
                  <a:lnTo>
                    <a:pt x="78" y="32"/>
                  </a:lnTo>
                  <a:lnTo>
                    <a:pt x="78" y="30"/>
                  </a:lnTo>
                  <a:lnTo>
                    <a:pt x="80" y="30"/>
                  </a:lnTo>
                  <a:lnTo>
                    <a:pt x="82" y="30"/>
                  </a:lnTo>
                  <a:lnTo>
                    <a:pt x="86" y="30"/>
                  </a:lnTo>
                  <a:lnTo>
                    <a:pt x="88" y="30"/>
                  </a:lnTo>
                  <a:lnTo>
                    <a:pt x="90" y="32"/>
                  </a:lnTo>
                  <a:lnTo>
                    <a:pt x="90" y="30"/>
                  </a:lnTo>
                  <a:lnTo>
                    <a:pt x="88" y="28"/>
                  </a:lnTo>
                  <a:lnTo>
                    <a:pt x="90" y="28"/>
                  </a:lnTo>
                  <a:lnTo>
                    <a:pt x="90" y="26"/>
                  </a:lnTo>
                  <a:lnTo>
                    <a:pt x="88" y="26"/>
                  </a:lnTo>
                  <a:lnTo>
                    <a:pt x="86" y="28"/>
                  </a:lnTo>
                  <a:lnTo>
                    <a:pt x="84" y="26"/>
                  </a:lnTo>
                  <a:lnTo>
                    <a:pt x="82" y="26"/>
                  </a:lnTo>
                  <a:lnTo>
                    <a:pt x="82" y="24"/>
                  </a:lnTo>
                  <a:lnTo>
                    <a:pt x="84" y="24"/>
                  </a:lnTo>
                  <a:lnTo>
                    <a:pt x="84" y="22"/>
                  </a:lnTo>
                  <a:lnTo>
                    <a:pt x="82" y="22"/>
                  </a:lnTo>
                  <a:lnTo>
                    <a:pt x="84" y="20"/>
                  </a:lnTo>
                  <a:lnTo>
                    <a:pt x="86" y="16"/>
                  </a:lnTo>
                  <a:lnTo>
                    <a:pt x="88" y="16"/>
                  </a:lnTo>
                  <a:lnTo>
                    <a:pt x="90" y="16"/>
                  </a:lnTo>
                  <a:lnTo>
                    <a:pt x="92" y="16"/>
                  </a:lnTo>
                  <a:lnTo>
                    <a:pt x="94" y="16"/>
                  </a:lnTo>
                  <a:lnTo>
                    <a:pt x="96" y="16"/>
                  </a:lnTo>
                  <a:lnTo>
                    <a:pt x="98" y="16"/>
                  </a:lnTo>
                  <a:lnTo>
                    <a:pt x="100" y="16"/>
                  </a:lnTo>
                  <a:lnTo>
                    <a:pt x="102" y="18"/>
                  </a:lnTo>
                  <a:lnTo>
                    <a:pt x="104" y="18"/>
                  </a:lnTo>
                  <a:lnTo>
                    <a:pt x="106" y="18"/>
                  </a:lnTo>
                  <a:lnTo>
                    <a:pt x="104" y="16"/>
                  </a:lnTo>
                  <a:lnTo>
                    <a:pt x="102" y="16"/>
                  </a:lnTo>
                  <a:lnTo>
                    <a:pt x="100" y="16"/>
                  </a:lnTo>
                  <a:lnTo>
                    <a:pt x="98" y="14"/>
                  </a:lnTo>
                  <a:lnTo>
                    <a:pt x="98" y="12"/>
                  </a:lnTo>
                  <a:lnTo>
                    <a:pt x="100" y="12"/>
                  </a:lnTo>
                  <a:lnTo>
                    <a:pt x="102" y="12"/>
                  </a:lnTo>
                  <a:lnTo>
                    <a:pt x="104" y="12"/>
                  </a:lnTo>
                  <a:lnTo>
                    <a:pt x="106" y="14"/>
                  </a:lnTo>
                  <a:lnTo>
                    <a:pt x="112" y="14"/>
                  </a:lnTo>
                  <a:lnTo>
                    <a:pt x="112" y="12"/>
                  </a:lnTo>
                  <a:lnTo>
                    <a:pt x="110" y="12"/>
                  </a:lnTo>
                  <a:lnTo>
                    <a:pt x="108" y="12"/>
                  </a:lnTo>
                  <a:lnTo>
                    <a:pt x="106" y="12"/>
                  </a:lnTo>
                  <a:lnTo>
                    <a:pt x="104" y="12"/>
                  </a:lnTo>
                  <a:lnTo>
                    <a:pt x="104" y="10"/>
                  </a:lnTo>
                  <a:lnTo>
                    <a:pt x="102" y="10"/>
                  </a:lnTo>
                  <a:lnTo>
                    <a:pt x="100" y="10"/>
                  </a:lnTo>
                  <a:lnTo>
                    <a:pt x="102" y="8"/>
                  </a:lnTo>
                  <a:lnTo>
                    <a:pt x="104" y="8"/>
                  </a:lnTo>
                  <a:lnTo>
                    <a:pt x="106" y="8"/>
                  </a:lnTo>
                  <a:lnTo>
                    <a:pt x="108" y="6"/>
                  </a:lnTo>
                  <a:lnTo>
                    <a:pt x="110" y="6"/>
                  </a:lnTo>
                  <a:lnTo>
                    <a:pt x="112" y="6"/>
                  </a:lnTo>
                  <a:lnTo>
                    <a:pt x="114" y="6"/>
                  </a:lnTo>
                  <a:lnTo>
                    <a:pt x="118" y="6"/>
                  </a:lnTo>
                  <a:lnTo>
                    <a:pt x="120" y="6"/>
                  </a:lnTo>
                  <a:lnTo>
                    <a:pt x="122" y="6"/>
                  </a:lnTo>
                  <a:lnTo>
                    <a:pt x="122" y="8"/>
                  </a:lnTo>
                  <a:lnTo>
                    <a:pt x="124" y="8"/>
                  </a:lnTo>
                  <a:lnTo>
                    <a:pt x="124" y="6"/>
                  </a:lnTo>
                  <a:lnTo>
                    <a:pt x="122" y="6"/>
                  </a:lnTo>
                  <a:lnTo>
                    <a:pt x="126" y="6"/>
                  </a:lnTo>
                  <a:lnTo>
                    <a:pt x="128" y="4"/>
                  </a:lnTo>
                  <a:lnTo>
                    <a:pt x="130" y="4"/>
                  </a:lnTo>
                  <a:lnTo>
                    <a:pt x="134" y="4"/>
                  </a:lnTo>
                  <a:lnTo>
                    <a:pt x="136" y="4"/>
                  </a:lnTo>
                  <a:lnTo>
                    <a:pt x="138" y="4"/>
                  </a:lnTo>
                  <a:lnTo>
                    <a:pt x="140" y="2"/>
                  </a:lnTo>
                  <a:lnTo>
                    <a:pt x="142" y="2"/>
                  </a:lnTo>
                  <a:lnTo>
                    <a:pt x="144" y="2"/>
                  </a:lnTo>
                  <a:lnTo>
                    <a:pt x="146" y="2"/>
                  </a:lnTo>
                  <a:lnTo>
                    <a:pt x="148" y="2"/>
                  </a:lnTo>
                  <a:lnTo>
                    <a:pt x="150" y="2"/>
                  </a:lnTo>
                  <a:lnTo>
                    <a:pt x="154" y="2"/>
                  </a:lnTo>
                  <a:lnTo>
                    <a:pt x="160" y="2"/>
                  </a:lnTo>
                  <a:lnTo>
                    <a:pt x="162" y="2"/>
                  </a:lnTo>
                  <a:lnTo>
                    <a:pt x="162" y="6"/>
                  </a:lnTo>
                  <a:lnTo>
                    <a:pt x="160" y="6"/>
                  </a:lnTo>
                  <a:lnTo>
                    <a:pt x="160" y="8"/>
                  </a:lnTo>
                  <a:lnTo>
                    <a:pt x="158" y="8"/>
                  </a:lnTo>
                  <a:lnTo>
                    <a:pt x="158" y="10"/>
                  </a:lnTo>
                  <a:lnTo>
                    <a:pt x="160" y="10"/>
                  </a:lnTo>
                  <a:lnTo>
                    <a:pt x="162" y="10"/>
                  </a:lnTo>
                  <a:lnTo>
                    <a:pt x="164" y="10"/>
                  </a:lnTo>
                  <a:lnTo>
                    <a:pt x="166" y="12"/>
                  </a:lnTo>
                  <a:lnTo>
                    <a:pt x="164" y="14"/>
                  </a:lnTo>
                  <a:lnTo>
                    <a:pt x="162" y="14"/>
                  </a:lnTo>
                  <a:lnTo>
                    <a:pt x="162" y="16"/>
                  </a:lnTo>
                  <a:lnTo>
                    <a:pt x="162" y="18"/>
                  </a:lnTo>
                  <a:lnTo>
                    <a:pt x="164" y="18"/>
                  </a:lnTo>
                  <a:lnTo>
                    <a:pt x="164" y="20"/>
                  </a:lnTo>
                  <a:lnTo>
                    <a:pt x="162" y="20"/>
                  </a:lnTo>
                  <a:lnTo>
                    <a:pt x="160" y="20"/>
                  </a:lnTo>
                  <a:lnTo>
                    <a:pt x="160" y="22"/>
                  </a:lnTo>
                  <a:lnTo>
                    <a:pt x="158" y="22"/>
                  </a:lnTo>
                  <a:lnTo>
                    <a:pt x="156" y="24"/>
                  </a:lnTo>
                  <a:lnTo>
                    <a:pt x="156" y="26"/>
                  </a:lnTo>
                  <a:lnTo>
                    <a:pt x="154" y="26"/>
                  </a:lnTo>
                  <a:lnTo>
                    <a:pt x="154" y="28"/>
                  </a:lnTo>
                  <a:lnTo>
                    <a:pt x="152" y="28"/>
                  </a:lnTo>
                  <a:lnTo>
                    <a:pt x="150" y="28"/>
                  </a:lnTo>
                  <a:lnTo>
                    <a:pt x="148" y="28"/>
                  </a:lnTo>
                  <a:lnTo>
                    <a:pt x="148" y="30"/>
                  </a:lnTo>
                  <a:lnTo>
                    <a:pt x="146" y="30"/>
                  </a:lnTo>
                  <a:lnTo>
                    <a:pt x="146" y="32"/>
                  </a:lnTo>
                  <a:lnTo>
                    <a:pt x="144" y="32"/>
                  </a:lnTo>
                  <a:lnTo>
                    <a:pt x="140" y="34"/>
                  </a:lnTo>
                  <a:lnTo>
                    <a:pt x="142" y="34"/>
                  </a:lnTo>
                  <a:lnTo>
                    <a:pt x="144" y="34"/>
                  </a:lnTo>
                  <a:lnTo>
                    <a:pt x="146" y="34"/>
                  </a:lnTo>
                  <a:lnTo>
                    <a:pt x="148" y="34"/>
                  </a:lnTo>
                  <a:lnTo>
                    <a:pt x="150" y="34"/>
                  </a:lnTo>
                  <a:lnTo>
                    <a:pt x="152" y="34"/>
                  </a:lnTo>
                  <a:lnTo>
                    <a:pt x="152" y="32"/>
                  </a:lnTo>
                  <a:lnTo>
                    <a:pt x="152" y="30"/>
                  </a:lnTo>
                  <a:lnTo>
                    <a:pt x="154" y="30"/>
                  </a:lnTo>
                  <a:lnTo>
                    <a:pt x="156" y="30"/>
                  </a:lnTo>
                  <a:lnTo>
                    <a:pt x="156" y="28"/>
                  </a:lnTo>
                  <a:lnTo>
                    <a:pt x="158" y="28"/>
                  </a:lnTo>
                  <a:lnTo>
                    <a:pt x="158" y="30"/>
                  </a:lnTo>
                  <a:lnTo>
                    <a:pt x="160" y="30"/>
                  </a:lnTo>
                  <a:lnTo>
                    <a:pt x="160" y="32"/>
                  </a:lnTo>
                  <a:lnTo>
                    <a:pt x="162" y="32"/>
                  </a:lnTo>
                  <a:lnTo>
                    <a:pt x="162" y="30"/>
                  </a:lnTo>
                  <a:lnTo>
                    <a:pt x="160" y="30"/>
                  </a:lnTo>
                  <a:lnTo>
                    <a:pt x="160" y="28"/>
                  </a:lnTo>
                  <a:lnTo>
                    <a:pt x="162" y="26"/>
                  </a:lnTo>
                  <a:lnTo>
                    <a:pt x="162" y="24"/>
                  </a:lnTo>
                  <a:lnTo>
                    <a:pt x="164" y="24"/>
                  </a:lnTo>
                  <a:lnTo>
                    <a:pt x="166" y="26"/>
                  </a:lnTo>
                  <a:lnTo>
                    <a:pt x="166" y="24"/>
                  </a:lnTo>
                  <a:lnTo>
                    <a:pt x="168" y="24"/>
                  </a:lnTo>
                  <a:lnTo>
                    <a:pt x="168" y="26"/>
                  </a:lnTo>
                  <a:lnTo>
                    <a:pt x="170" y="26"/>
                  </a:lnTo>
                  <a:lnTo>
                    <a:pt x="172" y="26"/>
                  </a:lnTo>
                  <a:lnTo>
                    <a:pt x="172" y="28"/>
                  </a:lnTo>
                  <a:lnTo>
                    <a:pt x="174" y="28"/>
                  </a:lnTo>
                  <a:lnTo>
                    <a:pt x="174" y="30"/>
                  </a:lnTo>
                  <a:lnTo>
                    <a:pt x="170" y="34"/>
                  </a:lnTo>
                  <a:lnTo>
                    <a:pt x="168" y="34"/>
                  </a:lnTo>
                  <a:lnTo>
                    <a:pt x="168" y="36"/>
                  </a:lnTo>
                  <a:lnTo>
                    <a:pt x="170" y="36"/>
                  </a:lnTo>
                  <a:lnTo>
                    <a:pt x="170" y="34"/>
                  </a:lnTo>
                  <a:lnTo>
                    <a:pt x="172" y="36"/>
                  </a:lnTo>
                  <a:lnTo>
                    <a:pt x="174" y="36"/>
                  </a:lnTo>
                  <a:lnTo>
                    <a:pt x="174" y="38"/>
                  </a:lnTo>
                  <a:lnTo>
                    <a:pt x="176" y="38"/>
                  </a:lnTo>
                  <a:lnTo>
                    <a:pt x="176" y="36"/>
                  </a:lnTo>
                  <a:lnTo>
                    <a:pt x="174" y="36"/>
                  </a:lnTo>
                  <a:lnTo>
                    <a:pt x="172" y="34"/>
                  </a:lnTo>
                  <a:lnTo>
                    <a:pt x="174" y="32"/>
                  </a:lnTo>
                  <a:lnTo>
                    <a:pt x="174" y="30"/>
                  </a:lnTo>
                  <a:lnTo>
                    <a:pt x="176" y="32"/>
                  </a:lnTo>
                  <a:lnTo>
                    <a:pt x="178" y="32"/>
                  </a:lnTo>
                  <a:lnTo>
                    <a:pt x="176" y="32"/>
                  </a:lnTo>
                  <a:lnTo>
                    <a:pt x="176" y="30"/>
                  </a:lnTo>
                  <a:lnTo>
                    <a:pt x="178" y="28"/>
                  </a:lnTo>
                  <a:lnTo>
                    <a:pt x="176" y="28"/>
                  </a:lnTo>
                  <a:lnTo>
                    <a:pt x="174" y="28"/>
                  </a:lnTo>
                  <a:lnTo>
                    <a:pt x="174" y="26"/>
                  </a:lnTo>
                  <a:lnTo>
                    <a:pt x="176" y="26"/>
                  </a:lnTo>
                  <a:lnTo>
                    <a:pt x="178" y="26"/>
                  </a:lnTo>
                  <a:lnTo>
                    <a:pt x="180" y="26"/>
                  </a:lnTo>
                  <a:lnTo>
                    <a:pt x="180" y="28"/>
                  </a:lnTo>
                  <a:lnTo>
                    <a:pt x="182" y="28"/>
                  </a:lnTo>
                  <a:lnTo>
                    <a:pt x="180" y="30"/>
                  </a:lnTo>
                  <a:lnTo>
                    <a:pt x="182" y="30"/>
                  </a:lnTo>
                  <a:lnTo>
                    <a:pt x="182" y="28"/>
                  </a:lnTo>
                  <a:lnTo>
                    <a:pt x="184" y="28"/>
                  </a:lnTo>
                  <a:lnTo>
                    <a:pt x="186" y="28"/>
                  </a:lnTo>
                  <a:lnTo>
                    <a:pt x="184" y="26"/>
                  </a:lnTo>
                  <a:lnTo>
                    <a:pt x="184" y="24"/>
                  </a:lnTo>
                  <a:lnTo>
                    <a:pt x="188" y="22"/>
                  </a:lnTo>
                  <a:lnTo>
                    <a:pt x="192" y="22"/>
                  </a:lnTo>
                  <a:lnTo>
                    <a:pt x="196" y="20"/>
                  </a:lnTo>
                  <a:lnTo>
                    <a:pt x="198" y="20"/>
                  </a:lnTo>
                  <a:lnTo>
                    <a:pt x="200" y="20"/>
                  </a:lnTo>
                  <a:lnTo>
                    <a:pt x="202" y="20"/>
                  </a:lnTo>
                  <a:lnTo>
                    <a:pt x="204" y="20"/>
                  </a:lnTo>
                  <a:lnTo>
                    <a:pt x="206" y="20"/>
                  </a:lnTo>
                  <a:lnTo>
                    <a:pt x="208" y="20"/>
                  </a:lnTo>
                  <a:lnTo>
                    <a:pt x="210" y="20"/>
                  </a:lnTo>
                  <a:lnTo>
                    <a:pt x="212" y="20"/>
                  </a:lnTo>
                  <a:lnTo>
                    <a:pt x="214" y="20"/>
                  </a:lnTo>
                  <a:lnTo>
                    <a:pt x="216" y="20"/>
                  </a:lnTo>
                  <a:lnTo>
                    <a:pt x="216" y="22"/>
                  </a:lnTo>
                  <a:lnTo>
                    <a:pt x="218" y="22"/>
                  </a:lnTo>
                  <a:lnTo>
                    <a:pt x="220" y="22"/>
                  </a:lnTo>
                  <a:lnTo>
                    <a:pt x="220" y="24"/>
                  </a:lnTo>
                  <a:lnTo>
                    <a:pt x="222" y="22"/>
                  </a:lnTo>
                  <a:lnTo>
                    <a:pt x="224" y="22"/>
                  </a:lnTo>
                  <a:lnTo>
                    <a:pt x="226" y="22"/>
                  </a:lnTo>
                  <a:lnTo>
                    <a:pt x="228" y="24"/>
                  </a:lnTo>
                  <a:lnTo>
                    <a:pt x="230" y="24"/>
                  </a:lnTo>
                  <a:lnTo>
                    <a:pt x="232" y="24"/>
                  </a:lnTo>
                  <a:lnTo>
                    <a:pt x="232" y="26"/>
                  </a:lnTo>
                  <a:lnTo>
                    <a:pt x="232" y="28"/>
                  </a:lnTo>
                  <a:lnTo>
                    <a:pt x="234" y="28"/>
                  </a:lnTo>
                  <a:lnTo>
                    <a:pt x="234" y="30"/>
                  </a:lnTo>
                  <a:lnTo>
                    <a:pt x="230" y="30"/>
                  </a:lnTo>
                  <a:lnTo>
                    <a:pt x="228" y="32"/>
                  </a:lnTo>
                  <a:lnTo>
                    <a:pt x="226" y="32"/>
                  </a:lnTo>
                  <a:lnTo>
                    <a:pt x="226" y="34"/>
                  </a:lnTo>
                  <a:lnTo>
                    <a:pt x="228" y="34"/>
                  </a:lnTo>
                  <a:lnTo>
                    <a:pt x="228" y="32"/>
                  </a:lnTo>
                  <a:lnTo>
                    <a:pt x="230" y="32"/>
                  </a:lnTo>
                  <a:lnTo>
                    <a:pt x="232" y="32"/>
                  </a:lnTo>
                  <a:lnTo>
                    <a:pt x="234" y="32"/>
                  </a:lnTo>
                  <a:lnTo>
                    <a:pt x="236" y="32"/>
                  </a:lnTo>
                  <a:lnTo>
                    <a:pt x="238" y="32"/>
                  </a:lnTo>
                  <a:lnTo>
                    <a:pt x="240" y="32"/>
                  </a:lnTo>
                  <a:lnTo>
                    <a:pt x="242" y="32"/>
                  </a:lnTo>
                  <a:lnTo>
                    <a:pt x="242" y="34"/>
                  </a:lnTo>
                  <a:lnTo>
                    <a:pt x="242" y="36"/>
                  </a:lnTo>
                  <a:lnTo>
                    <a:pt x="240" y="36"/>
                  </a:lnTo>
                  <a:lnTo>
                    <a:pt x="240" y="38"/>
                  </a:lnTo>
                  <a:lnTo>
                    <a:pt x="238" y="38"/>
                  </a:lnTo>
                  <a:lnTo>
                    <a:pt x="236" y="38"/>
                  </a:lnTo>
                  <a:lnTo>
                    <a:pt x="234" y="38"/>
                  </a:lnTo>
                  <a:lnTo>
                    <a:pt x="232" y="38"/>
                  </a:lnTo>
                  <a:lnTo>
                    <a:pt x="230" y="40"/>
                  </a:lnTo>
                  <a:lnTo>
                    <a:pt x="230" y="42"/>
                  </a:lnTo>
                  <a:lnTo>
                    <a:pt x="228" y="42"/>
                  </a:lnTo>
                  <a:lnTo>
                    <a:pt x="226" y="42"/>
                  </a:lnTo>
                  <a:lnTo>
                    <a:pt x="226" y="44"/>
                  </a:lnTo>
                  <a:lnTo>
                    <a:pt x="224" y="44"/>
                  </a:lnTo>
                  <a:lnTo>
                    <a:pt x="224" y="46"/>
                  </a:lnTo>
                  <a:lnTo>
                    <a:pt x="220" y="48"/>
                  </a:lnTo>
                  <a:lnTo>
                    <a:pt x="218" y="50"/>
                  </a:lnTo>
                  <a:lnTo>
                    <a:pt x="220" y="50"/>
                  </a:lnTo>
                  <a:lnTo>
                    <a:pt x="224" y="48"/>
                  </a:lnTo>
                  <a:lnTo>
                    <a:pt x="226" y="46"/>
                  </a:lnTo>
                  <a:lnTo>
                    <a:pt x="226" y="44"/>
                  </a:lnTo>
                  <a:lnTo>
                    <a:pt x="228" y="44"/>
                  </a:lnTo>
                  <a:lnTo>
                    <a:pt x="230" y="42"/>
                  </a:lnTo>
                  <a:lnTo>
                    <a:pt x="234" y="40"/>
                  </a:lnTo>
                  <a:lnTo>
                    <a:pt x="236" y="40"/>
                  </a:lnTo>
                  <a:lnTo>
                    <a:pt x="238" y="40"/>
                  </a:lnTo>
                  <a:lnTo>
                    <a:pt x="238" y="42"/>
                  </a:lnTo>
                  <a:lnTo>
                    <a:pt x="236" y="42"/>
                  </a:lnTo>
                  <a:lnTo>
                    <a:pt x="234" y="42"/>
                  </a:lnTo>
                  <a:lnTo>
                    <a:pt x="234" y="44"/>
                  </a:lnTo>
                  <a:lnTo>
                    <a:pt x="236" y="44"/>
                  </a:lnTo>
                  <a:lnTo>
                    <a:pt x="236" y="42"/>
                  </a:lnTo>
                  <a:lnTo>
                    <a:pt x="238" y="42"/>
                  </a:lnTo>
                  <a:lnTo>
                    <a:pt x="240" y="40"/>
                  </a:lnTo>
                  <a:lnTo>
                    <a:pt x="242" y="40"/>
                  </a:lnTo>
                  <a:lnTo>
                    <a:pt x="244" y="38"/>
                  </a:lnTo>
                  <a:lnTo>
                    <a:pt x="246" y="38"/>
                  </a:lnTo>
                  <a:lnTo>
                    <a:pt x="246" y="40"/>
                  </a:lnTo>
                  <a:lnTo>
                    <a:pt x="244" y="40"/>
                  </a:lnTo>
                  <a:lnTo>
                    <a:pt x="242" y="42"/>
                  </a:lnTo>
                  <a:lnTo>
                    <a:pt x="240" y="42"/>
                  </a:lnTo>
                  <a:lnTo>
                    <a:pt x="238" y="44"/>
                  </a:lnTo>
                  <a:lnTo>
                    <a:pt x="236" y="44"/>
                  </a:lnTo>
                  <a:lnTo>
                    <a:pt x="234" y="46"/>
                  </a:lnTo>
                  <a:lnTo>
                    <a:pt x="236" y="46"/>
                  </a:lnTo>
                  <a:lnTo>
                    <a:pt x="240" y="44"/>
                  </a:lnTo>
                  <a:lnTo>
                    <a:pt x="242" y="42"/>
                  </a:lnTo>
                  <a:lnTo>
                    <a:pt x="244" y="42"/>
                  </a:lnTo>
                  <a:lnTo>
                    <a:pt x="244" y="44"/>
                  </a:lnTo>
                  <a:lnTo>
                    <a:pt x="242" y="44"/>
                  </a:lnTo>
                  <a:lnTo>
                    <a:pt x="242" y="46"/>
                  </a:lnTo>
                  <a:lnTo>
                    <a:pt x="240" y="48"/>
                  </a:lnTo>
                  <a:lnTo>
                    <a:pt x="238" y="50"/>
                  </a:lnTo>
                  <a:lnTo>
                    <a:pt x="236" y="50"/>
                  </a:lnTo>
                  <a:lnTo>
                    <a:pt x="236" y="52"/>
                  </a:lnTo>
                  <a:lnTo>
                    <a:pt x="234" y="52"/>
                  </a:lnTo>
                  <a:lnTo>
                    <a:pt x="234" y="54"/>
                  </a:lnTo>
                  <a:lnTo>
                    <a:pt x="236" y="54"/>
                  </a:lnTo>
                  <a:lnTo>
                    <a:pt x="236" y="52"/>
                  </a:lnTo>
                  <a:lnTo>
                    <a:pt x="238" y="52"/>
                  </a:lnTo>
                  <a:lnTo>
                    <a:pt x="238" y="50"/>
                  </a:lnTo>
                  <a:lnTo>
                    <a:pt x="240" y="50"/>
                  </a:lnTo>
                  <a:lnTo>
                    <a:pt x="242" y="48"/>
                  </a:lnTo>
                  <a:lnTo>
                    <a:pt x="244" y="48"/>
                  </a:lnTo>
                  <a:lnTo>
                    <a:pt x="246" y="48"/>
                  </a:lnTo>
                  <a:lnTo>
                    <a:pt x="246" y="46"/>
                  </a:lnTo>
                  <a:lnTo>
                    <a:pt x="246" y="44"/>
                  </a:lnTo>
                  <a:lnTo>
                    <a:pt x="246" y="42"/>
                  </a:lnTo>
                  <a:lnTo>
                    <a:pt x="248" y="42"/>
                  </a:lnTo>
                  <a:lnTo>
                    <a:pt x="248" y="44"/>
                  </a:lnTo>
                  <a:lnTo>
                    <a:pt x="250" y="44"/>
                  </a:lnTo>
                  <a:lnTo>
                    <a:pt x="250" y="46"/>
                  </a:lnTo>
                  <a:lnTo>
                    <a:pt x="252" y="44"/>
                  </a:lnTo>
                  <a:lnTo>
                    <a:pt x="252" y="42"/>
                  </a:lnTo>
                  <a:lnTo>
                    <a:pt x="254" y="42"/>
                  </a:lnTo>
                  <a:lnTo>
                    <a:pt x="256" y="42"/>
                  </a:lnTo>
                  <a:lnTo>
                    <a:pt x="258" y="42"/>
                  </a:lnTo>
                  <a:lnTo>
                    <a:pt x="258" y="44"/>
                  </a:lnTo>
                  <a:lnTo>
                    <a:pt x="256" y="44"/>
                  </a:lnTo>
                  <a:lnTo>
                    <a:pt x="254" y="44"/>
                  </a:lnTo>
                  <a:lnTo>
                    <a:pt x="254" y="46"/>
                  </a:lnTo>
                  <a:lnTo>
                    <a:pt x="256" y="46"/>
                  </a:lnTo>
                  <a:lnTo>
                    <a:pt x="258" y="44"/>
                  </a:lnTo>
                  <a:lnTo>
                    <a:pt x="260" y="44"/>
                  </a:lnTo>
                  <a:lnTo>
                    <a:pt x="260" y="42"/>
                  </a:lnTo>
                  <a:lnTo>
                    <a:pt x="262" y="42"/>
                  </a:lnTo>
                  <a:lnTo>
                    <a:pt x="264" y="42"/>
                  </a:lnTo>
                  <a:lnTo>
                    <a:pt x="266" y="42"/>
                  </a:lnTo>
                  <a:lnTo>
                    <a:pt x="268" y="44"/>
                  </a:lnTo>
                  <a:lnTo>
                    <a:pt x="270" y="44"/>
                  </a:lnTo>
                  <a:lnTo>
                    <a:pt x="272" y="44"/>
                  </a:lnTo>
                  <a:lnTo>
                    <a:pt x="274" y="44"/>
                  </a:lnTo>
                  <a:lnTo>
                    <a:pt x="274" y="46"/>
                  </a:lnTo>
                  <a:lnTo>
                    <a:pt x="276" y="48"/>
                  </a:lnTo>
                  <a:lnTo>
                    <a:pt x="276" y="50"/>
                  </a:lnTo>
                  <a:lnTo>
                    <a:pt x="274" y="50"/>
                  </a:lnTo>
                  <a:lnTo>
                    <a:pt x="272" y="50"/>
                  </a:lnTo>
                  <a:lnTo>
                    <a:pt x="272" y="52"/>
                  </a:lnTo>
                  <a:lnTo>
                    <a:pt x="270" y="52"/>
                  </a:lnTo>
                  <a:lnTo>
                    <a:pt x="268" y="52"/>
                  </a:lnTo>
                  <a:lnTo>
                    <a:pt x="268" y="54"/>
                  </a:lnTo>
                  <a:lnTo>
                    <a:pt x="270" y="54"/>
                  </a:lnTo>
                  <a:lnTo>
                    <a:pt x="272" y="54"/>
                  </a:lnTo>
                  <a:lnTo>
                    <a:pt x="278" y="52"/>
                  </a:lnTo>
                  <a:lnTo>
                    <a:pt x="280" y="52"/>
                  </a:lnTo>
                  <a:lnTo>
                    <a:pt x="280" y="54"/>
                  </a:lnTo>
                  <a:lnTo>
                    <a:pt x="278" y="56"/>
                  </a:lnTo>
                  <a:lnTo>
                    <a:pt x="276" y="56"/>
                  </a:lnTo>
                  <a:lnTo>
                    <a:pt x="274" y="58"/>
                  </a:lnTo>
                  <a:lnTo>
                    <a:pt x="272" y="58"/>
                  </a:lnTo>
                  <a:lnTo>
                    <a:pt x="270" y="58"/>
                  </a:lnTo>
                  <a:lnTo>
                    <a:pt x="270" y="60"/>
                  </a:lnTo>
                  <a:lnTo>
                    <a:pt x="274" y="60"/>
                  </a:lnTo>
                  <a:lnTo>
                    <a:pt x="276" y="58"/>
                  </a:lnTo>
                  <a:lnTo>
                    <a:pt x="280" y="58"/>
                  </a:lnTo>
                  <a:lnTo>
                    <a:pt x="280" y="56"/>
                  </a:lnTo>
                  <a:lnTo>
                    <a:pt x="282" y="56"/>
                  </a:lnTo>
                  <a:lnTo>
                    <a:pt x="284" y="56"/>
                  </a:lnTo>
                  <a:lnTo>
                    <a:pt x="286" y="56"/>
                  </a:lnTo>
                  <a:lnTo>
                    <a:pt x="288" y="56"/>
                  </a:lnTo>
                  <a:lnTo>
                    <a:pt x="290" y="56"/>
                  </a:lnTo>
                  <a:lnTo>
                    <a:pt x="288" y="58"/>
                  </a:lnTo>
                  <a:lnTo>
                    <a:pt x="286" y="58"/>
                  </a:lnTo>
                  <a:lnTo>
                    <a:pt x="284" y="58"/>
                  </a:lnTo>
                  <a:lnTo>
                    <a:pt x="284" y="60"/>
                  </a:lnTo>
                  <a:lnTo>
                    <a:pt x="286" y="60"/>
                  </a:lnTo>
                  <a:lnTo>
                    <a:pt x="288" y="60"/>
                  </a:lnTo>
                  <a:lnTo>
                    <a:pt x="292" y="58"/>
                  </a:lnTo>
                  <a:lnTo>
                    <a:pt x="294" y="58"/>
                  </a:lnTo>
                  <a:lnTo>
                    <a:pt x="294" y="56"/>
                  </a:lnTo>
                  <a:lnTo>
                    <a:pt x="296" y="56"/>
                  </a:lnTo>
                  <a:lnTo>
                    <a:pt x="298" y="56"/>
                  </a:lnTo>
                  <a:lnTo>
                    <a:pt x="298" y="58"/>
                  </a:lnTo>
                  <a:lnTo>
                    <a:pt x="300" y="58"/>
                  </a:lnTo>
                  <a:lnTo>
                    <a:pt x="302" y="58"/>
                  </a:lnTo>
                  <a:lnTo>
                    <a:pt x="302" y="60"/>
                  </a:lnTo>
                  <a:lnTo>
                    <a:pt x="306" y="60"/>
                  </a:lnTo>
                  <a:lnTo>
                    <a:pt x="308" y="60"/>
                  </a:lnTo>
                  <a:lnTo>
                    <a:pt x="308" y="62"/>
                  </a:lnTo>
                  <a:lnTo>
                    <a:pt x="310" y="62"/>
                  </a:lnTo>
                  <a:lnTo>
                    <a:pt x="308" y="64"/>
                  </a:lnTo>
                  <a:lnTo>
                    <a:pt x="306" y="64"/>
                  </a:lnTo>
                  <a:lnTo>
                    <a:pt x="306" y="66"/>
                  </a:lnTo>
                  <a:lnTo>
                    <a:pt x="304" y="66"/>
                  </a:lnTo>
                  <a:lnTo>
                    <a:pt x="304" y="64"/>
                  </a:lnTo>
                  <a:lnTo>
                    <a:pt x="302" y="64"/>
                  </a:lnTo>
                  <a:lnTo>
                    <a:pt x="302" y="66"/>
                  </a:lnTo>
                  <a:lnTo>
                    <a:pt x="300" y="66"/>
                  </a:lnTo>
                  <a:lnTo>
                    <a:pt x="298" y="66"/>
                  </a:lnTo>
                  <a:lnTo>
                    <a:pt x="296" y="66"/>
                  </a:lnTo>
                  <a:lnTo>
                    <a:pt x="294" y="68"/>
                  </a:lnTo>
                  <a:lnTo>
                    <a:pt x="292" y="68"/>
                  </a:lnTo>
                  <a:lnTo>
                    <a:pt x="290" y="68"/>
                  </a:lnTo>
                  <a:lnTo>
                    <a:pt x="288" y="68"/>
                  </a:lnTo>
                  <a:lnTo>
                    <a:pt x="284" y="68"/>
                  </a:lnTo>
                  <a:lnTo>
                    <a:pt x="282" y="70"/>
                  </a:lnTo>
                  <a:lnTo>
                    <a:pt x="280" y="70"/>
                  </a:lnTo>
                  <a:lnTo>
                    <a:pt x="278" y="72"/>
                  </a:lnTo>
                  <a:lnTo>
                    <a:pt x="280" y="72"/>
                  </a:lnTo>
                  <a:lnTo>
                    <a:pt x="282" y="70"/>
                  </a:lnTo>
                  <a:lnTo>
                    <a:pt x="284" y="70"/>
                  </a:lnTo>
                  <a:lnTo>
                    <a:pt x="288" y="70"/>
                  </a:lnTo>
                  <a:lnTo>
                    <a:pt x="290" y="70"/>
                  </a:lnTo>
                  <a:lnTo>
                    <a:pt x="292" y="70"/>
                  </a:lnTo>
                  <a:lnTo>
                    <a:pt x="294" y="70"/>
                  </a:lnTo>
                  <a:lnTo>
                    <a:pt x="296" y="70"/>
                  </a:lnTo>
                  <a:lnTo>
                    <a:pt x="296" y="68"/>
                  </a:lnTo>
                  <a:lnTo>
                    <a:pt x="298" y="68"/>
                  </a:lnTo>
                  <a:lnTo>
                    <a:pt x="300" y="68"/>
                  </a:lnTo>
                  <a:lnTo>
                    <a:pt x="300" y="70"/>
                  </a:lnTo>
                  <a:lnTo>
                    <a:pt x="296" y="72"/>
                  </a:lnTo>
                  <a:lnTo>
                    <a:pt x="294" y="72"/>
                  </a:lnTo>
                  <a:lnTo>
                    <a:pt x="292" y="72"/>
                  </a:lnTo>
                  <a:lnTo>
                    <a:pt x="290" y="74"/>
                  </a:lnTo>
                  <a:lnTo>
                    <a:pt x="288" y="74"/>
                  </a:lnTo>
                  <a:lnTo>
                    <a:pt x="286" y="76"/>
                  </a:lnTo>
                  <a:lnTo>
                    <a:pt x="288" y="76"/>
                  </a:lnTo>
                  <a:lnTo>
                    <a:pt x="290" y="74"/>
                  </a:lnTo>
                  <a:lnTo>
                    <a:pt x="292" y="74"/>
                  </a:lnTo>
                  <a:lnTo>
                    <a:pt x="294" y="74"/>
                  </a:lnTo>
                  <a:lnTo>
                    <a:pt x="296" y="74"/>
                  </a:lnTo>
                  <a:lnTo>
                    <a:pt x="298" y="74"/>
                  </a:lnTo>
                  <a:lnTo>
                    <a:pt x="300" y="72"/>
                  </a:lnTo>
                  <a:lnTo>
                    <a:pt x="304" y="72"/>
                  </a:lnTo>
                  <a:lnTo>
                    <a:pt x="306" y="70"/>
                  </a:lnTo>
                  <a:lnTo>
                    <a:pt x="304" y="70"/>
                  </a:lnTo>
                  <a:lnTo>
                    <a:pt x="306" y="68"/>
                  </a:lnTo>
                  <a:lnTo>
                    <a:pt x="308" y="68"/>
                  </a:lnTo>
                  <a:lnTo>
                    <a:pt x="310" y="66"/>
                  </a:lnTo>
                  <a:lnTo>
                    <a:pt x="314" y="68"/>
                  </a:lnTo>
                  <a:lnTo>
                    <a:pt x="314" y="70"/>
                  </a:lnTo>
                  <a:lnTo>
                    <a:pt x="316" y="72"/>
                  </a:lnTo>
                  <a:lnTo>
                    <a:pt x="316" y="74"/>
                  </a:lnTo>
                  <a:lnTo>
                    <a:pt x="316" y="76"/>
                  </a:lnTo>
                  <a:lnTo>
                    <a:pt x="316" y="78"/>
                  </a:lnTo>
                  <a:lnTo>
                    <a:pt x="314" y="78"/>
                  </a:lnTo>
                  <a:lnTo>
                    <a:pt x="312" y="78"/>
                  </a:lnTo>
                  <a:lnTo>
                    <a:pt x="310" y="78"/>
                  </a:lnTo>
                  <a:lnTo>
                    <a:pt x="308" y="78"/>
                  </a:lnTo>
                  <a:lnTo>
                    <a:pt x="304" y="78"/>
                  </a:lnTo>
                  <a:lnTo>
                    <a:pt x="300" y="78"/>
                  </a:lnTo>
                  <a:lnTo>
                    <a:pt x="300" y="80"/>
                  </a:lnTo>
                  <a:lnTo>
                    <a:pt x="298" y="80"/>
                  </a:lnTo>
                  <a:lnTo>
                    <a:pt x="296" y="80"/>
                  </a:lnTo>
                  <a:lnTo>
                    <a:pt x="294" y="80"/>
                  </a:lnTo>
                  <a:lnTo>
                    <a:pt x="292" y="80"/>
                  </a:lnTo>
                  <a:lnTo>
                    <a:pt x="290" y="80"/>
                  </a:lnTo>
                  <a:lnTo>
                    <a:pt x="286" y="82"/>
                  </a:lnTo>
                  <a:lnTo>
                    <a:pt x="288" y="82"/>
                  </a:lnTo>
                  <a:lnTo>
                    <a:pt x="290" y="82"/>
                  </a:lnTo>
                  <a:lnTo>
                    <a:pt x="292" y="82"/>
                  </a:lnTo>
                  <a:lnTo>
                    <a:pt x="294" y="82"/>
                  </a:lnTo>
                  <a:lnTo>
                    <a:pt x="296" y="82"/>
                  </a:lnTo>
                  <a:lnTo>
                    <a:pt x="298" y="84"/>
                  </a:lnTo>
                  <a:lnTo>
                    <a:pt x="300" y="84"/>
                  </a:lnTo>
                  <a:lnTo>
                    <a:pt x="302" y="84"/>
                  </a:lnTo>
                  <a:lnTo>
                    <a:pt x="304" y="84"/>
                  </a:lnTo>
                  <a:lnTo>
                    <a:pt x="306" y="84"/>
                  </a:lnTo>
                  <a:lnTo>
                    <a:pt x="306" y="82"/>
                  </a:lnTo>
                  <a:lnTo>
                    <a:pt x="308" y="82"/>
                  </a:lnTo>
                  <a:lnTo>
                    <a:pt x="310" y="84"/>
                  </a:lnTo>
                  <a:lnTo>
                    <a:pt x="312" y="84"/>
                  </a:lnTo>
                  <a:lnTo>
                    <a:pt x="314" y="84"/>
                  </a:lnTo>
                  <a:lnTo>
                    <a:pt x="314" y="86"/>
                  </a:lnTo>
                  <a:lnTo>
                    <a:pt x="316" y="86"/>
                  </a:lnTo>
                  <a:lnTo>
                    <a:pt x="318" y="88"/>
                  </a:lnTo>
                  <a:lnTo>
                    <a:pt x="318" y="90"/>
                  </a:lnTo>
                  <a:lnTo>
                    <a:pt x="316" y="90"/>
                  </a:lnTo>
                  <a:lnTo>
                    <a:pt x="314" y="90"/>
                  </a:lnTo>
                  <a:lnTo>
                    <a:pt x="312" y="90"/>
                  </a:lnTo>
                  <a:lnTo>
                    <a:pt x="308" y="90"/>
                  </a:lnTo>
                  <a:lnTo>
                    <a:pt x="306" y="90"/>
                  </a:lnTo>
                  <a:lnTo>
                    <a:pt x="304" y="90"/>
                  </a:lnTo>
                  <a:lnTo>
                    <a:pt x="302" y="90"/>
                  </a:lnTo>
                  <a:lnTo>
                    <a:pt x="300" y="90"/>
                  </a:lnTo>
                  <a:lnTo>
                    <a:pt x="296" y="88"/>
                  </a:lnTo>
                  <a:lnTo>
                    <a:pt x="296" y="90"/>
                  </a:lnTo>
                  <a:lnTo>
                    <a:pt x="294" y="90"/>
                  </a:lnTo>
                  <a:lnTo>
                    <a:pt x="296" y="92"/>
                  </a:lnTo>
                  <a:lnTo>
                    <a:pt x="300" y="94"/>
                  </a:lnTo>
                  <a:lnTo>
                    <a:pt x="296" y="94"/>
                  </a:lnTo>
                  <a:lnTo>
                    <a:pt x="294" y="94"/>
                  </a:lnTo>
                  <a:lnTo>
                    <a:pt x="294" y="96"/>
                  </a:lnTo>
                  <a:lnTo>
                    <a:pt x="292" y="96"/>
                  </a:lnTo>
                  <a:lnTo>
                    <a:pt x="290" y="96"/>
                  </a:lnTo>
                  <a:lnTo>
                    <a:pt x="290" y="98"/>
                  </a:lnTo>
                  <a:lnTo>
                    <a:pt x="288" y="98"/>
                  </a:lnTo>
                  <a:lnTo>
                    <a:pt x="286" y="98"/>
                  </a:lnTo>
                  <a:lnTo>
                    <a:pt x="284" y="96"/>
                  </a:lnTo>
                  <a:lnTo>
                    <a:pt x="284" y="98"/>
                  </a:lnTo>
                  <a:lnTo>
                    <a:pt x="282" y="98"/>
                  </a:lnTo>
                  <a:lnTo>
                    <a:pt x="280" y="98"/>
                  </a:lnTo>
                  <a:lnTo>
                    <a:pt x="278" y="98"/>
                  </a:lnTo>
                  <a:lnTo>
                    <a:pt x="288" y="100"/>
                  </a:lnTo>
                  <a:lnTo>
                    <a:pt x="290" y="100"/>
                  </a:lnTo>
                  <a:lnTo>
                    <a:pt x="290" y="102"/>
                  </a:lnTo>
                  <a:lnTo>
                    <a:pt x="288" y="102"/>
                  </a:lnTo>
                  <a:lnTo>
                    <a:pt x="290" y="102"/>
                  </a:lnTo>
                  <a:lnTo>
                    <a:pt x="292" y="102"/>
                  </a:lnTo>
                  <a:lnTo>
                    <a:pt x="294" y="102"/>
                  </a:lnTo>
                  <a:lnTo>
                    <a:pt x="296" y="102"/>
                  </a:lnTo>
                  <a:lnTo>
                    <a:pt x="294" y="102"/>
                  </a:lnTo>
                  <a:lnTo>
                    <a:pt x="294" y="104"/>
                  </a:lnTo>
                  <a:lnTo>
                    <a:pt x="296" y="104"/>
                  </a:lnTo>
                  <a:lnTo>
                    <a:pt x="296" y="102"/>
                  </a:lnTo>
                  <a:lnTo>
                    <a:pt x="298" y="102"/>
                  </a:lnTo>
                  <a:lnTo>
                    <a:pt x="300" y="102"/>
                  </a:lnTo>
                  <a:lnTo>
                    <a:pt x="302" y="102"/>
                  </a:lnTo>
                  <a:lnTo>
                    <a:pt x="300" y="104"/>
                  </a:lnTo>
                  <a:lnTo>
                    <a:pt x="298" y="104"/>
                  </a:lnTo>
                  <a:lnTo>
                    <a:pt x="296" y="104"/>
                  </a:lnTo>
                  <a:lnTo>
                    <a:pt x="296" y="106"/>
                  </a:lnTo>
                  <a:lnTo>
                    <a:pt x="298" y="106"/>
                  </a:lnTo>
                  <a:lnTo>
                    <a:pt x="298" y="108"/>
                  </a:lnTo>
                  <a:lnTo>
                    <a:pt x="300" y="106"/>
                  </a:lnTo>
                  <a:lnTo>
                    <a:pt x="302" y="106"/>
                  </a:lnTo>
                  <a:lnTo>
                    <a:pt x="304" y="108"/>
                  </a:lnTo>
                  <a:lnTo>
                    <a:pt x="302" y="110"/>
                  </a:lnTo>
                  <a:lnTo>
                    <a:pt x="304" y="110"/>
                  </a:lnTo>
                  <a:lnTo>
                    <a:pt x="306" y="110"/>
                  </a:lnTo>
                  <a:lnTo>
                    <a:pt x="304" y="112"/>
                  </a:lnTo>
                  <a:lnTo>
                    <a:pt x="306" y="112"/>
                  </a:lnTo>
                  <a:lnTo>
                    <a:pt x="306" y="110"/>
                  </a:lnTo>
                  <a:lnTo>
                    <a:pt x="308" y="110"/>
                  </a:lnTo>
                  <a:lnTo>
                    <a:pt x="308" y="112"/>
                  </a:lnTo>
                  <a:lnTo>
                    <a:pt x="310" y="112"/>
                  </a:lnTo>
                  <a:lnTo>
                    <a:pt x="310" y="110"/>
                  </a:lnTo>
                  <a:lnTo>
                    <a:pt x="308" y="108"/>
                  </a:lnTo>
                  <a:lnTo>
                    <a:pt x="310" y="108"/>
                  </a:lnTo>
                  <a:lnTo>
                    <a:pt x="314" y="108"/>
                  </a:lnTo>
                  <a:lnTo>
                    <a:pt x="312" y="110"/>
                  </a:lnTo>
                  <a:lnTo>
                    <a:pt x="312" y="112"/>
                  </a:lnTo>
                  <a:lnTo>
                    <a:pt x="310" y="112"/>
                  </a:lnTo>
                  <a:lnTo>
                    <a:pt x="310" y="114"/>
                  </a:lnTo>
                  <a:lnTo>
                    <a:pt x="312" y="114"/>
                  </a:lnTo>
                  <a:lnTo>
                    <a:pt x="314" y="112"/>
                  </a:lnTo>
                  <a:lnTo>
                    <a:pt x="314" y="114"/>
                  </a:lnTo>
                  <a:lnTo>
                    <a:pt x="314" y="116"/>
                  </a:lnTo>
                  <a:lnTo>
                    <a:pt x="312" y="116"/>
                  </a:lnTo>
                  <a:lnTo>
                    <a:pt x="312" y="118"/>
                  </a:lnTo>
                  <a:lnTo>
                    <a:pt x="310" y="118"/>
                  </a:lnTo>
                  <a:lnTo>
                    <a:pt x="310" y="120"/>
                  </a:lnTo>
                  <a:lnTo>
                    <a:pt x="312" y="120"/>
                  </a:lnTo>
                  <a:lnTo>
                    <a:pt x="312" y="118"/>
                  </a:lnTo>
                  <a:lnTo>
                    <a:pt x="314" y="118"/>
                  </a:lnTo>
                  <a:lnTo>
                    <a:pt x="314" y="116"/>
                  </a:lnTo>
                  <a:lnTo>
                    <a:pt x="316" y="114"/>
                  </a:lnTo>
                  <a:lnTo>
                    <a:pt x="318" y="112"/>
                  </a:lnTo>
                  <a:lnTo>
                    <a:pt x="322" y="112"/>
                  </a:lnTo>
                  <a:lnTo>
                    <a:pt x="322" y="114"/>
                  </a:lnTo>
                  <a:lnTo>
                    <a:pt x="324" y="114"/>
                  </a:lnTo>
                  <a:lnTo>
                    <a:pt x="326" y="114"/>
                  </a:lnTo>
                  <a:lnTo>
                    <a:pt x="326" y="112"/>
                  </a:lnTo>
                  <a:lnTo>
                    <a:pt x="328" y="112"/>
                  </a:lnTo>
                  <a:lnTo>
                    <a:pt x="330" y="112"/>
                  </a:lnTo>
                  <a:lnTo>
                    <a:pt x="332" y="112"/>
                  </a:lnTo>
                  <a:lnTo>
                    <a:pt x="334" y="112"/>
                  </a:lnTo>
                  <a:lnTo>
                    <a:pt x="334" y="114"/>
                  </a:lnTo>
                  <a:lnTo>
                    <a:pt x="332" y="114"/>
                  </a:lnTo>
                  <a:lnTo>
                    <a:pt x="330" y="114"/>
                  </a:lnTo>
                  <a:lnTo>
                    <a:pt x="328" y="114"/>
                  </a:lnTo>
                  <a:lnTo>
                    <a:pt x="326" y="116"/>
                  </a:lnTo>
                  <a:lnTo>
                    <a:pt x="326" y="118"/>
                  </a:lnTo>
                  <a:lnTo>
                    <a:pt x="328" y="118"/>
                  </a:lnTo>
                  <a:lnTo>
                    <a:pt x="330" y="118"/>
                  </a:lnTo>
                  <a:lnTo>
                    <a:pt x="330" y="116"/>
                  </a:lnTo>
                  <a:lnTo>
                    <a:pt x="332" y="116"/>
                  </a:lnTo>
                  <a:lnTo>
                    <a:pt x="334" y="116"/>
                  </a:lnTo>
                  <a:lnTo>
                    <a:pt x="336" y="118"/>
                  </a:lnTo>
                  <a:lnTo>
                    <a:pt x="334" y="118"/>
                  </a:lnTo>
                  <a:lnTo>
                    <a:pt x="332" y="120"/>
                  </a:lnTo>
                  <a:lnTo>
                    <a:pt x="334" y="120"/>
                  </a:lnTo>
                  <a:lnTo>
                    <a:pt x="336" y="120"/>
                  </a:lnTo>
                  <a:lnTo>
                    <a:pt x="336" y="118"/>
                  </a:lnTo>
                  <a:lnTo>
                    <a:pt x="340" y="120"/>
                  </a:lnTo>
                  <a:lnTo>
                    <a:pt x="342" y="120"/>
                  </a:lnTo>
                  <a:lnTo>
                    <a:pt x="342" y="122"/>
                  </a:lnTo>
                  <a:lnTo>
                    <a:pt x="342" y="124"/>
                  </a:lnTo>
                  <a:lnTo>
                    <a:pt x="340" y="124"/>
                  </a:lnTo>
                  <a:lnTo>
                    <a:pt x="338" y="122"/>
                  </a:lnTo>
                  <a:lnTo>
                    <a:pt x="336" y="124"/>
                  </a:lnTo>
                  <a:lnTo>
                    <a:pt x="338" y="124"/>
                  </a:lnTo>
                  <a:lnTo>
                    <a:pt x="338" y="126"/>
                  </a:lnTo>
                  <a:lnTo>
                    <a:pt x="338" y="128"/>
                  </a:lnTo>
                  <a:lnTo>
                    <a:pt x="336" y="128"/>
                  </a:lnTo>
                  <a:lnTo>
                    <a:pt x="336" y="130"/>
                  </a:lnTo>
                  <a:lnTo>
                    <a:pt x="338" y="130"/>
                  </a:lnTo>
                  <a:lnTo>
                    <a:pt x="340" y="128"/>
                  </a:lnTo>
                  <a:lnTo>
                    <a:pt x="342" y="126"/>
                  </a:lnTo>
                  <a:lnTo>
                    <a:pt x="344" y="126"/>
                  </a:lnTo>
                  <a:lnTo>
                    <a:pt x="346" y="126"/>
                  </a:lnTo>
                  <a:lnTo>
                    <a:pt x="346" y="128"/>
                  </a:lnTo>
                  <a:lnTo>
                    <a:pt x="344" y="128"/>
                  </a:lnTo>
                  <a:lnTo>
                    <a:pt x="344" y="130"/>
                  </a:lnTo>
                  <a:lnTo>
                    <a:pt x="346" y="130"/>
                  </a:lnTo>
                  <a:lnTo>
                    <a:pt x="346" y="128"/>
                  </a:lnTo>
                  <a:lnTo>
                    <a:pt x="348" y="128"/>
                  </a:lnTo>
                  <a:lnTo>
                    <a:pt x="350" y="126"/>
                  </a:lnTo>
                  <a:lnTo>
                    <a:pt x="352" y="126"/>
                  </a:lnTo>
                  <a:lnTo>
                    <a:pt x="352" y="128"/>
                  </a:lnTo>
                  <a:lnTo>
                    <a:pt x="352" y="130"/>
                  </a:lnTo>
                  <a:lnTo>
                    <a:pt x="350" y="130"/>
                  </a:lnTo>
                  <a:lnTo>
                    <a:pt x="348" y="130"/>
                  </a:lnTo>
                  <a:lnTo>
                    <a:pt x="348" y="132"/>
                  </a:lnTo>
                  <a:lnTo>
                    <a:pt x="346" y="132"/>
                  </a:lnTo>
                  <a:lnTo>
                    <a:pt x="346" y="134"/>
                  </a:lnTo>
                  <a:lnTo>
                    <a:pt x="344" y="134"/>
                  </a:lnTo>
                  <a:lnTo>
                    <a:pt x="344" y="136"/>
                  </a:lnTo>
                  <a:lnTo>
                    <a:pt x="342" y="136"/>
                  </a:lnTo>
                  <a:lnTo>
                    <a:pt x="340" y="138"/>
                  </a:lnTo>
                  <a:lnTo>
                    <a:pt x="340" y="140"/>
                  </a:lnTo>
                  <a:lnTo>
                    <a:pt x="342" y="138"/>
                  </a:lnTo>
                  <a:lnTo>
                    <a:pt x="344" y="136"/>
                  </a:lnTo>
                  <a:lnTo>
                    <a:pt x="350" y="134"/>
                  </a:lnTo>
                  <a:lnTo>
                    <a:pt x="348" y="134"/>
                  </a:lnTo>
                  <a:lnTo>
                    <a:pt x="348" y="132"/>
                  </a:lnTo>
                  <a:lnTo>
                    <a:pt x="350" y="132"/>
                  </a:lnTo>
                  <a:lnTo>
                    <a:pt x="352" y="134"/>
                  </a:lnTo>
                  <a:lnTo>
                    <a:pt x="350" y="138"/>
                  </a:lnTo>
                  <a:lnTo>
                    <a:pt x="348" y="140"/>
                  </a:lnTo>
                  <a:lnTo>
                    <a:pt x="352" y="138"/>
                  </a:lnTo>
                  <a:lnTo>
                    <a:pt x="352" y="136"/>
                  </a:lnTo>
                  <a:lnTo>
                    <a:pt x="354" y="136"/>
                  </a:lnTo>
                  <a:lnTo>
                    <a:pt x="354" y="134"/>
                  </a:lnTo>
                  <a:lnTo>
                    <a:pt x="356" y="134"/>
                  </a:lnTo>
                  <a:lnTo>
                    <a:pt x="356" y="136"/>
                  </a:lnTo>
                  <a:lnTo>
                    <a:pt x="358" y="138"/>
                  </a:lnTo>
                  <a:lnTo>
                    <a:pt x="356" y="138"/>
                  </a:lnTo>
                  <a:lnTo>
                    <a:pt x="358" y="140"/>
                  </a:lnTo>
                  <a:lnTo>
                    <a:pt x="358" y="138"/>
                  </a:lnTo>
                  <a:lnTo>
                    <a:pt x="358" y="136"/>
                  </a:lnTo>
                  <a:lnTo>
                    <a:pt x="360" y="136"/>
                  </a:lnTo>
                  <a:lnTo>
                    <a:pt x="360" y="134"/>
                  </a:lnTo>
                  <a:lnTo>
                    <a:pt x="362" y="134"/>
                  </a:lnTo>
                  <a:lnTo>
                    <a:pt x="362" y="132"/>
                  </a:lnTo>
                  <a:lnTo>
                    <a:pt x="364" y="132"/>
                  </a:lnTo>
                  <a:lnTo>
                    <a:pt x="364" y="134"/>
                  </a:lnTo>
                  <a:lnTo>
                    <a:pt x="362" y="134"/>
                  </a:lnTo>
                  <a:lnTo>
                    <a:pt x="362" y="136"/>
                  </a:lnTo>
                  <a:lnTo>
                    <a:pt x="364" y="134"/>
                  </a:lnTo>
                  <a:lnTo>
                    <a:pt x="366" y="134"/>
                  </a:lnTo>
                  <a:lnTo>
                    <a:pt x="368" y="134"/>
                  </a:lnTo>
                  <a:lnTo>
                    <a:pt x="368" y="136"/>
                  </a:lnTo>
                  <a:lnTo>
                    <a:pt x="372" y="140"/>
                  </a:lnTo>
                  <a:lnTo>
                    <a:pt x="372" y="142"/>
                  </a:lnTo>
                  <a:lnTo>
                    <a:pt x="370" y="142"/>
                  </a:lnTo>
                  <a:lnTo>
                    <a:pt x="368" y="142"/>
                  </a:lnTo>
                  <a:lnTo>
                    <a:pt x="368" y="144"/>
                  </a:lnTo>
                  <a:lnTo>
                    <a:pt x="366" y="144"/>
                  </a:lnTo>
                  <a:lnTo>
                    <a:pt x="366" y="142"/>
                  </a:lnTo>
                  <a:lnTo>
                    <a:pt x="364" y="142"/>
                  </a:lnTo>
                  <a:lnTo>
                    <a:pt x="362" y="140"/>
                  </a:lnTo>
                  <a:lnTo>
                    <a:pt x="360" y="142"/>
                  </a:lnTo>
                  <a:lnTo>
                    <a:pt x="362" y="142"/>
                  </a:lnTo>
                  <a:lnTo>
                    <a:pt x="364" y="142"/>
                  </a:lnTo>
                  <a:lnTo>
                    <a:pt x="364" y="144"/>
                  </a:lnTo>
                  <a:lnTo>
                    <a:pt x="364" y="146"/>
                  </a:lnTo>
                  <a:lnTo>
                    <a:pt x="366" y="148"/>
                  </a:lnTo>
                  <a:lnTo>
                    <a:pt x="362" y="148"/>
                  </a:lnTo>
                  <a:lnTo>
                    <a:pt x="360" y="150"/>
                  </a:lnTo>
                  <a:lnTo>
                    <a:pt x="358" y="150"/>
                  </a:lnTo>
                  <a:lnTo>
                    <a:pt x="354" y="148"/>
                  </a:lnTo>
                  <a:lnTo>
                    <a:pt x="356" y="148"/>
                  </a:lnTo>
                  <a:lnTo>
                    <a:pt x="356" y="146"/>
                  </a:lnTo>
                  <a:lnTo>
                    <a:pt x="354" y="146"/>
                  </a:lnTo>
                  <a:lnTo>
                    <a:pt x="352" y="146"/>
                  </a:lnTo>
                  <a:lnTo>
                    <a:pt x="350" y="146"/>
                  </a:lnTo>
                  <a:lnTo>
                    <a:pt x="348" y="146"/>
                  </a:lnTo>
                  <a:lnTo>
                    <a:pt x="350" y="148"/>
                  </a:lnTo>
                  <a:lnTo>
                    <a:pt x="352" y="148"/>
                  </a:lnTo>
                  <a:lnTo>
                    <a:pt x="352" y="150"/>
                  </a:lnTo>
                  <a:lnTo>
                    <a:pt x="348" y="150"/>
                  </a:lnTo>
                  <a:lnTo>
                    <a:pt x="350" y="150"/>
                  </a:lnTo>
                  <a:lnTo>
                    <a:pt x="354" y="150"/>
                  </a:lnTo>
                  <a:lnTo>
                    <a:pt x="356" y="150"/>
                  </a:lnTo>
                  <a:lnTo>
                    <a:pt x="356" y="152"/>
                  </a:lnTo>
                  <a:lnTo>
                    <a:pt x="354" y="154"/>
                  </a:lnTo>
                  <a:lnTo>
                    <a:pt x="352" y="154"/>
                  </a:lnTo>
                  <a:lnTo>
                    <a:pt x="352" y="152"/>
                  </a:lnTo>
                  <a:lnTo>
                    <a:pt x="350" y="154"/>
                  </a:lnTo>
                  <a:lnTo>
                    <a:pt x="348" y="152"/>
                  </a:lnTo>
                  <a:lnTo>
                    <a:pt x="346" y="152"/>
                  </a:lnTo>
                  <a:lnTo>
                    <a:pt x="344" y="152"/>
                  </a:lnTo>
                  <a:lnTo>
                    <a:pt x="346" y="154"/>
                  </a:lnTo>
                  <a:lnTo>
                    <a:pt x="348" y="154"/>
                  </a:lnTo>
                  <a:lnTo>
                    <a:pt x="348" y="156"/>
                  </a:lnTo>
                  <a:lnTo>
                    <a:pt x="348" y="158"/>
                  </a:lnTo>
                  <a:lnTo>
                    <a:pt x="348" y="160"/>
                  </a:lnTo>
                  <a:lnTo>
                    <a:pt x="348" y="162"/>
                  </a:lnTo>
                  <a:lnTo>
                    <a:pt x="346" y="162"/>
                  </a:lnTo>
                  <a:lnTo>
                    <a:pt x="344" y="160"/>
                  </a:lnTo>
                  <a:lnTo>
                    <a:pt x="344" y="158"/>
                  </a:lnTo>
                  <a:lnTo>
                    <a:pt x="342" y="158"/>
                  </a:lnTo>
                  <a:lnTo>
                    <a:pt x="342" y="156"/>
                  </a:lnTo>
                  <a:lnTo>
                    <a:pt x="340" y="156"/>
                  </a:lnTo>
                  <a:lnTo>
                    <a:pt x="340" y="158"/>
                  </a:lnTo>
                  <a:lnTo>
                    <a:pt x="338" y="158"/>
                  </a:lnTo>
                  <a:lnTo>
                    <a:pt x="336" y="158"/>
                  </a:lnTo>
                  <a:lnTo>
                    <a:pt x="336" y="160"/>
                  </a:lnTo>
                  <a:lnTo>
                    <a:pt x="336" y="162"/>
                  </a:lnTo>
                  <a:lnTo>
                    <a:pt x="334" y="162"/>
                  </a:lnTo>
                  <a:lnTo>
                    <a:pt x="334" y="160"/>
                  </a:lnTo>
                  <a:lnTo>
                    <a:pt x="332" y="160"/>
                  </a:lnTo>
                  <a:lnTo>
                    <a:pt x="332" y="162"/>
                  </a:lnTo>
                  <a:lnTo>
                    <a:pt x="330" y="160"/>
                  </a:lnTo>
                  <a:lnTo>
                    <a:pt x="330" y="156"/>
                  </a:lnTo>
                  <a:lnTo>
                    <a:pt x="328" y="156"/>
                  </a:lnTo>
                  <a:lnTo>
                    <a:pt x="330" y="160"/>
                  </a:lnTo>
                  <a:lnTo>
                    <a:pt x="328" y="160"/>
                  </a:lnTo>
                  <a:lnTo>
                    <a:pt x="324" y="160"/>
                  </a:lnTo>
                  <a:lnTo>
                    <a:pt x="326" y="162"/>
                  </a:lnTo>
                  <a:lnTo>
                    <a:pt x="328" y="162"/>
                  </a:lnTo>
                  <a:lnTo>
                    <a:pt x="328" y="164"/>
                  </a:lnTo>
                  <a:lnTo>
                    <a:pt x="326" y="164"/>
                  </a:lnTo>
                  <a:lnTo>
                    <a:pt x="328" y="166"/>
                  </a:lnTo>
                  <a:lnTo>
                    <a:pt x="326" y="166"/>
                  </a:lnTo>
                  <a:lnTo>
                    <a:pt x="324" y="166"/>
                  </a:lnTo>
                  <a:lnTo>
                    <a:pt x="324" y="164"/>
                  </a:lnTo>
                  <a:lnTo>
                    <a:pt x="322" y="164"/>
                  </a:lnTo>
                  <a:lnTo>
                    <a:pt x="322" y="166"/>
                  </a:lnTo>
                  <a:lnTo>
                    <a:pt x="324" y="166"/>
                  </a:lnTo>
                  <a:lnTo>
                    <a:pt x="326" y="168"/>
                  </a:lnTo>
                  <a:lnTo>
                    <a:pt x="322" y="170"/>
                  </a:lnTo>
                  <a:lnTo>
                    <a:pt x="322" y="172"/>
                  </a:lnTo>
                  <a:lnTo>
                    <a:pt x="320" y="174"/>
                  </a:lnTo>
                  <a:lnTo>
                    <a:pt x="318" y="176"/>
                  </a:lnTo>
                  <a:lnTo>
                    <a:pt x="318" y="178"/>
                  </a:lnTo>
                  <a:lnTo>
                    <a:pt x="316" y="176"/>
                  </a:lnTo>
                  <a:lnTo>
                    <a:pt x="314" y="176"/>
                  </a:lnTo>
                  <a:lnTo>
                    <a:pt x="314" y="174"/>
                  </a:lnTo>
                  <a:lnTo>
                    <a:pt x="314" y="172"/>
                  </a:lnTo>
                  <a:lnTo>
                    <a:pt x="312" y="174"/>
                  </a:lnTo>
                  <a:lnTo>
                    <a:pt x="310" y="174"/>
                  </a:lnTo>
                  <a:lnTo>
                    <a:pt x="310" y="172"/>
                  </a:lnTo>
                  <a:lnTo>
                    <a:pt x="312" y="172"/>
                  </a:lnTo>
                  <a:lnTo>
                    <a:pt x="312" y="170"/>
                  </a:lnTo>
                  <a:lnTo>
                    <a:pt x="310" y="172"/>
                  </a:lnTo>
                  <a:lnTo>
                    <a:pt x="308" y="170"/>
                  </a:lnTo>
                  <a:lnTo>
                    <a:pt x="310" y="168"/>
                  </a:lnTo>
                  <a:lnTo>
                    <a:pt x="312" y="168"/>
                  </a:lnTo>
                  <a:lnTo>
                    <a:pt x="312" y="166"/>
                  </a:lnTo>
                  <a:lnTo>
                    <a:pt x="310" y="168"/>
                  </a:lnTo>
                  <a:lnTo>
                    <a:pt x="308" y="168"/>
                  </a:lnTo>
                  <a:lnTo>
                    <a:pt x="308" y="170"/>
                  </a:lnTo>
                  <a:lnTo>
                    <a:pt x="306" y="172"/>
                  </a:lnTo>
                  <a:lnTo>
                    <a:pt x="304" y="172"/>
                  </a:lnTo>
                  <a:lnTo>
                    <a:pt x="304" y="170"/>
                  </a:lnTo>
                  <a:lnTo>
                    <a:pt x="302" y="170"/>
                  </a:lnTo>
                  <a:lnTo>
                    <a:pt x="302" y="168"/>
                  </a:lnTo>
                  <a:lnTo>
                    <a:pt x="308" y="166"/>
                  </a:lnTo>
                  <a:lnTo>
                    <a:pt x="310" y="166"/>
                  </a:lnTo>
                  <a:lnTo>
                    <a:pt x="312" y="164"/>
                  </a:lnTo>
                  <a:lnTo>
                    <a:pt x="308" y="164"/>
                  </a:lnTo>
                  <a:lnTo>
                    <a:pt x="306" y="166"/>
                  </a:lnTo>
                  <a:lnTo>
                    <a:pt x="304" y="166"/>
                  </a:lnTo>
                  <a:lnTo>
                    <a:pt x="302" y="166"/>
                  </a:lnTo>
                  <a:lnTo>
                    <a:pt x="300" y="166"/>
                  </a:lnTo>
                  <a:lnTo>
                    <a:pt x="298" y="166"/>
                  </a:lnTo>
                  <a:lnTo>
                    <a:pt x="298" y="164"/>
                  </a:lnTo>
                  <a:lnTo>
                    <a:pt x="300" y="164"/>
                  </a:lnTo>
                  <a:lnTo>
                    <a:pt x="304" y="164"/>
                  </a:lnTo>
                  <a:lnTo>
                    <a:pt x="306" y="162"/>
                  </a:lnTo>
                  <a:lnTo>
                    <a:pt x="308" y="160"/>
                  </a:lnTo>
                  <a:lnTo>
                    <a:pt x="308" y="158"/>
                  </a:lnTo>
                  <a:lnTo>
                    <a:pt x="306" y="158"/>
                  </a:lnTo>
                  <a:lnTo>
                    <a:pt x="304" y="160"/>
                  </a:lnTo>
                  <a:lnTo>
                    <a:pt x="306" y="160"/>
                  </a:lnTo>
                  <a:lnTo>
                    <a:pt x="306" y="162"/>
                  </a:lnTo>
                  <a:lnTo>
                    <a:pt x="304" y="162"/>
                  </a:lnTo>
                  <a:lnTo>
                    <a:pt x="302" y="162"/>
                  </a:lnTo>
                  <a:lnTo>
                    <a:pt x="302" y="160"/>
                  </a:lnTo>
                  <a:lnTo>
                    <a:pt x="300" y="160"/>
                  </a:lnTo>
                  <a:lnTo>
                    <a:pt x="298" y="160"/>
                  </a:lnTo>
                  <a:lnTo>
                    <a:pt x="296" y="160"/>
                  </a:lnTo>
                  <a:lnTo>
                    <a:pt x="298" y="158"/>
                  </a:lnTo>
                  <a:lnTo>
                    <a:pt x="296" y="158"/>
                  </a:lnTo>
                  <a:lnTo>
                    <a:pt x="298" y="156"/>
                  </a:lnTo>
                  <a:lnTo>
                    <a:pt x="300" y="156"/>
                  </a:lnTo>
                  <a:lnTo>
                    <a:pt x="304" y="154"/>
                  </a:lnTo>
                  <a:lnTo>
                    <a:pt x="306" y="154"/>
                  </a:lnTo>
                  <a:lnTo>
                    <a:pt x="308" y="154"/>
                  </a:lnTo>
                  <a:lnTo>
                    <a:pt x="310" y="154"/>
                  </a:lnTo>
                  <a:lnTo>
                    <a:pt x="312" y="154"/>
                  </a:lnTo>
                  <a:lnTo>
                    <a:pt x="312" y="152"/>
                  </a:lnTo>
                  <a:lnTo>
                    <a:pt x="314" y="150"/>
                  </a:lnTo>
                  <a:lnTo>
                    <a:pt x="312" y="150"/>
                  </a:lnTo>
                  <a:lnTo>
                    <a:pt x="310" y="152"/>
                  </a:lnTo>
                  <a:lnTo>
                    <a:pt x="306" y="152"/>
                  </a:lnTo>
                  <a:lnTo>
                    <a:pt x="302" y="154"/>
                  </a:lnTo>
                  <a:lnTo>
                    <a:pt x="300" y="154"/>
                  </a:lnTo>
                  <a:lnTo>
                    <a:pt x="294" y="154"/>
                  </a:lnTo>
                  <a:lnTo>
                    <a:pt x="292" y="154"/>
                  </a:lnTo>
                  <a:lnTo>
                    <a:pt x="292" y="152"/>
                  </a:lnTo>
                  <a:lnTo>
                    <a:pt x="294" y="152"/>
                  </a:lnTo>
                  <a:lnTo>
                    <a:pt x="296" y="150"/>
                  </a:lnTo>
                  <a:lnTo>
                    <a:pt x="294" y="150"/>
                  </a:lnTo>
                  <a:lnTo>
                    <a:pt x="292" y="150"/>
                  </a:lnTo>
                  <a:lnTo>
                    <a:pt x="290" y="150"/>
                  </a:lnTo>
                  <a:lnTo>
                    <a:pt x="288" y="150"/>
                  </a:lnTo>
                  <a:lnTo>
                    <a:pt x="286" y="150"/>
                  </a:lnTo>
                  <a:lnTo>
                    <a:pt x="286" y="148"/>
                  </a:lnTo>
                  <a:lnTo>
                    <a:pt x="288" y="146"/>
                  </a:lnTo>
                  <a:lnTo>
                    <a:pt x="286" y="146"/>
                  </a:lnTo>
                  <a:lnTo>
                    <a:pt x="286" y="148"/>
                  </a:lnTo>
                  <a:lnTo>
                    <a:pt x="284" y="148"/>
                  </a:lnTo>
                  <a:lnTo>
                    <a:pt x="284" y="146"/>
                  </a:lnTo>
                  <a:lnTo>
                    <a:pt x="284" y="144"/>
                  </a:lnTo>
                  <a:lnTo>
                    <a:pt x="282" y="144"/>
                  </a:lnTo>
                  <a:lnTo>
                    <a:pt x="282" y="146"/>
                  </a:lnTo>
                  <a:lnTo>
                    <a:pt x="282" y="148"/>
                  </a:lnTo>
                  <a:lnTo>
                    <a:pt x="280" y="148"/>
                  </a:lnTo>
                  <a:lnTo>
                    <a:pt x="280" y="146"/>
                  </a:lnTo>
                  <a:lnTo>
                    <a:pt x="280" y="144"/>
                  </a:lnTo>
                  <a:lnTo>
                    <a:pt x="278" y="144"/>
                  </a:lnTo>
                  <a:lnTo>
                    <a:pt x="276" y="142"/>
                  </a:lnTo>
                  <a:lnTo>
                    <a:pt x="274" y="142"/>
                  </a:lnTo>
                  <a:lnTo>
                    <a:pt x="272" y="142"/>
                  </a:lnTo>
                  <a:lnTo>
                    <a:pt x="270" y="142"/>
                  </a:lnTo>
                  <a:lnTo>
                    <a:pt x="270" y="144"/>
                  </a:lnTo>
                  <a:lnTo>
                    <a:pt x="274" y="144"/>
                  </a:lnTo>
                  <a:lnTo>
                    <a:pt x="276" y="144"/>
                  </a:lnTo>
                  <a:lnTo>
                    <a:pt x="278" y="146"/>
                  </a:lnTo>
                  <a:lnTo>
                    <a:pt x="278" y="148"/>
                  </a:lnTo>
                  <a:lnTo>
                    <a:pt x="276" y="148"/>
                  </a:lnTo>
                  <a:lnTo>
                    <a:pt x="274" y="146"/>
                  </a:lnTo>
                  <a:lnTo>
                    <a:pt x="274" y="148"/>
                  </a:lnTo>
                  <a:lnTo>
                    <a:pt x="274" y="150"/>
                  </a:lnTo>
                  <a:lnTo>
                    <a:pt x="272" y="148"/>
                  </a:lnTo>
                  <a:lnTo>
                    <a:pt x="270" y="146"/>
                  </a:lnTo>
                  <a:lnTo>
                    <a:pt x="268" y="146"/>
                  </a:lnTo>
                  <a:lnTo>
                    <a:pt x="268" y="144"/>
                  </a:lnTo>
                  <a:lnTo>
                    <a:pt x="266" y="144"/>
                  </a:lnTo>
                  <a:lnTo>
                    <a:pt x="266" y="146"/>
                  </a:lnTo>
                  <a:lnTo>
                    <a:pt x="266" y="148"/>
                  </a:lnTo>
                  <a:lnTo>
                    <a:pt x="266" y="150"/>
                  </a:lnTo>
                  <a:lnTo>
                    <a:pt x="268" y="150"/>
                  </a:lnTo>
                  <a:lnTo>
                    <a:pt x="270" y="150"/>
                  </a:lnTo>
                  <a:lnTo>
                    <a:pt x="272" y="152"/>
                  </a:lnTo>
                  <a:lnTo>
                    <a:pt x="270" y="154"/>
                  </a:lnTo>
                  <a:lnTo>
                    <a:pt x="272" y="154"/>
                  </a:lnTo>
                  <a:lnTo>
                    <a:pt x="270" y="156"/>
                  </a:lnTo>
                  <a:lnTo>
                    <a:pt x="266" y="156"/>
                  </a:lnTo>
                  <a:lnTo>
                    <a:pt x="264" y="156"/>
                  </a:lnTo>
                  <a:lnTo>
                    <a:pt x="262" y="156"/>
                  </a:lnTo>
                  <a:lnTo>
                    <a:pt x="260" y="156"/>
                  </a:lnTo>
                  <a:lnTo>
                    <a:pt x="260" y="154"/>
                  </a:lnTo>
                  <a:lnTo>
                    <a:pt x="258" y="154"/>
                  </a:lnTo>
                  <a:lnTo>
                    <a:pt x="256" y="156"/>
                  </a:lnTo>
                  <a:lnTo>
                    <a:pt x="256" y="158"/>
                  </a:lnTo>
                  <a:lnTo>
                    <a:pt x="258" y="158"/>
                  </a:lnTo>
                  <a:lnTo>
                    <a:pt x="260" y="158"/>
                  </a:lnTo>
                  <a:lnTo>
                    <a:pt x="258" y="160"/>
                  </a:lnTo>
                  <a:lnTo>
                    <a:pt x="256" y="162"/>
                  </a:lnTo>
                  <a:lnTo>
                    <a:pt x="254" y="164"/>
                  </a:lnTo>
                  <a:lnTo>
                    <a:pt x="256" y="164"/>
                  </a:lnTo>
                  <a:lnTo>
                    <a:pt x="258" y="162"/>
                  </a:lnTo>
                  <a:lnTo>
                    <a:pt x="260" y="160"/>
                  </a:lnTo>
                  <a:lnTo>
                    <a:pt x="262" y="160"/>
                  </a:lnTo>
                  <a:lnTo>
                    <a:pt x="264" y="158"/>
                  </a:lnTo>
                  <a:lnTo>
                    <a:pt x="266" y="158"/>
                  </a:lnTo>
                  <a:lnTo>
                    <a:pt x="266" y="160"/>
                  </a:lnTo>
                  <a:lnTo>
                    <a:pt x="266" y="162"/>
                  </a:lnTo>
                  <a:lnTo>
                    <a:pt x="264" y="164"/>
                  </a:lnTo>
                  <a:lnTo>
                    <a:pt x="266" y="164"/>
                  </a:lnTo>
                  <a:lnTo>
                    <a:pt x="268" y="164"/>
                  </a:lnTo>
                  <a:lnTo>
                    <a:pt x="268" y="166"/>
                  </a:lnTo>
                  <a:lnTo>
                    <a:pt x="266" y="166"/>
                  </a:lnTo>
                  <a:lnTo>
                    <a:pt x="264" y="166"/>
                  </a:lnTo>
                  <a:lnTo>
                    <a:pt x="262" y="168"/>
                  </a:lnTo>
                  <a:lnTo>
                    <a:pt x="264" y="168"/>
                  </a:lnTo>
                  <a:lnTo>
                    <a:pt x="266" y="168"/>
                  </a:lnTo>
                  <a:lnTo>
                    <a:pt x="266" y="170"/>
                  </a:lnTo>
                  <a:lnTo>
                    <a:pt x="268" y="170"/>
                  </a:lnTo>
                  <a:lnTo>
                    <a:pt x="266" y="172"/>
                  </a:lnTo>
                  <a:lnTo>
                    <a:pt x="264" y="174"/>
                  </a:lnTo>
                  <a:lnTo>
                    <a:pt x="266" y="172"/>
                  </a:lnTo>
                  <a:lnTo>
                    <a:pt x="268" y="172"/>
                  </a:lnTo>
                  <a:lnTo>
                    <a:pt x="268" y="174"/>
                  </a:lnTo>
                  <a:lnTo>
                    <a:pt x="270" y="174"/>
                  </a:lnTo>
                  <a:lnTo>
                    <a:pt x="272" y="174"/>
                  </a:lnTo>
                  <a:lnTo>
                    <a:pt x="272" y="176"/>
                  </a:lnTo>
                  <a:lnTo>
                    <a:pt x="274" y="176"/>
                  </a:lnTo>
                  <a:lnTo>
                    <a:pt x="276" y="178"/>
                  </a:lnTo>
                  <a:lnTo>
                    <a:pt x="274" y="180"/>
                  </a:lnTo>
                  <a:lnTo>
                    <a:pt x="272" y="180"/>
                  </a:lnTo>
                  <a:lnTo>
                    <a:pt x="272" y="182"/>
                  </a:lnTo>
                  <a:lnTo>
                    <a:pt x="274" y="182"/>
                  </a:lnTo>
                  <a:lnTo>
                    <a:pt x="274" y="180"/>
                  </a:lnTo>
                  <a:lnTo>
                    <a:pt x="276" y="180"/>
                  </a:lnTo>
                  <a:lnTo>
                    <a:pt x="276" y="178"/>
                  </a:lnTo>
                  <a:lnTo>
                    <a:pt x="278" y="178"/>
                  </a:lnTo>
                  <a:lnTo>
                    <a:pt x="278" y="180"/>
                  </a:lnTo>
                  <a:lnTo>
                    <a:pt x="276" y="182"/>
                  </a:lnTo>
                  <a:lnTo>
                    <a:pt x="278" y="182"/>
                  </a:lnTo>
                  <a:lnTo>
                    <a:pt x="278" y="180"/>
                  </a:lnTo>
                  <a:lnTo>
                    <a:pt x="280" y="178"/>
                  </a:lnTo>
                  <a:lnTo>
                    <a:pt x="282" y="178"/>
                  </a:lnTo>
                  <a:lnTo>
                    <a:pt x="284" y="178"/>
                  </a:lnTo>
                  <a:lnTo>
                    <a:pt x="284" y="180"/>
                  </a:lnTo>
                  <a:lnTo>
                    <a:pt x="282" y="182"/>
                  </a:lnTo>
                  <a:lnTo>
                    <a:pt x="280" y="184"/>
                  </a:lnTo>
                  <a:lnTo>
                    <a:pt x="278" y="186"/>
                  </a:lnTo>
                  <a:lnTo>
                    <a:pt x="280" y="186"/>
                  </a:lnTo>
                  <a:lnTo>
                    <a:pt x="280" y="184"/>
                  </a:lnTo>
                  <a:lnTo>
                    <a:pt x="282" y="184"/>
                  </a:lnTo>
                  <a:lnTo>
                    <a:pt x="282" y="182"/>
                  </a:lnTo>
                  <a:lnTo>
                    <a:pt x="286" y="182"/>
                  </a:lnTo>
                  <a:lnTo>
                    <a:pt x="286" y="180"/>
                  </a:lnTo>
                  <a:lnTo>
                    <a:pt x="288" y="180"/>
                  </a:lnTo>
                  <a:lnTo>
                    <a:pt x="288" y="182"/>
                  </a:lnTo>
                  <a:lnTo>
                    <a:pt x="286" y="184"/>
                  </a:lnTo>
                  <a:lnTo>
                    <a:pt x="288" y="184"/>
                  </a:lnTo>
                  <a:lnTo>
                    <a:pt x="288" y="186"/>
                  </a:lnTo>
                  <a:lnTo>
                    <a:pt x="288" y="188"/>
                  </a:lnTo>
                  <a:lnTo>
                    <a:pt x="290" y="190"/>
                  </a:lnTo>
                  <a:lnTo>
                    <a:pt x="288" y="192"/>
                  </a:lnTo>
                  <a:lnTo>
                    <a:pt x="286" y="192"/>
                  </a:lnTo>
                  <a:lnTo>
                    <a:pt x="286" y="190"/>
                  </a:lnTo>
                  <a:lnTo>
                    <a:pt x="284" y="190"/>
                  </a:lnTo>
                  <a:lnTo>
                    <a:pt x="282" y="190"/>
                  </a:lnTo>
                  <a:lnTo>
                    <a:pt x="284" y="192"/>
                  </a:lnTo>
                  <a:lnTo>
                    <a:pt x="282" y="192"/>
                  </a:lnTo>
                  <a:lnTo>
                    <a:pt x="284" y="194"/>
                  </a:lnTo>
                  <a:lnTo>
                    <a:pt x="284" y="196"/>
                  </a:lnTo>
                  <a:lnTo>
                    <a:pt x="286" y="196"/>
                  </a:lnTo>
                  <a:lnTo>
                    <a:pt x="288" y="196"/>
                  </a:lnTo>
                  <a:lnTo>
                    <a:pt x="290" y="196"/>
                  </a:lnTo>
                  <a:lnTo>
                    <a:pt x="290" y="198"/>
                  </a:lnTo>
                  <a:lnTo>
                    <a:pt x="292" y="198"/>
                  </a:lnTo>
                  <a:lnTo>
                    <a:pt x="290" y="198"/>
                  </a:lnTo>
                  <a:lnTo>
                    <a:pt x="290" y="200"/>
                  </a:lnTo>
                  <a:lnTo>
                    <a:pt x="292" y="200"/>
                  </a:lnTo>
                  <a:lnTo>
                    <a:pt x="292" y="202"/>
                  </a:lnTo>
                  <a:lnTo>
                    <a:pt x="292" y="204"/>
                  </a:lnTo>
                  <a:lnTo>
                    <a:pt x="290" y="208"/>
                  </a:lnTo>
                  <a:lnTo>
                    <a:pt x="288" y="206"/>
                  </a:lnTo>
                  <a:lnTo>
                    <a:pt x="290" y="204"/>
                  </a:lnTo>
                  <a:lnTo>
                    <a:pt x="290" y="202"/>
                  </a:lnTo>
                  <a:lnTo>
                    <a:pt x="288" y="200"/>
                  </a:lnTo>
                  <a:lnTo>
                    <a:pt x="288" y="202"/>
                  </a:lnTo>
                  <a:lnTo>
                    <a:pt x="288" y="204"/>
                  </a:lnTo>
                  <a:lnTo>
                    <a:pt x="288" y="206"/>
                  </a:lnTo>
                  <a:lnTo>
                    <a:pt x="288" y="208"/>
                  </a:lnTo>
                  <a:lnTo>
                    <a:pt x="286" y="210"/>
                  </a:lnTo>
                  <a:lnTo>
                    <a:pt x="284" y="210"/>
                  </a:lnTo>
                  <a:lnTo>
                    <a:pt x="282" y="210"/>
                  </a:lnTo>
                  <a:lnTo>
                    <a:pt x="282" y="206"/>
                  </a:lnTo>
                  <a:lnTo>
                    <a:pt x="280" y="208"/>
                  </a:lnTo>
                  <a:lnTo>
                    <a:pt x="280" y="206"/>
                  </a:lnTo>
                  <a:lnTo>
                    <a:pt x="280" y="204"/>
                  </a:lnTo>
                  <a:lnTo>
                    <a:pt x="282" y="204"/>
                  </a:lnTo>
                  <a:lnTo>
                    <a:pt x="282" y="202"/>
                  </a:lnTo>
                  <a:lnTo>
                    <a:pt x="280" y="202"/>
                  </a:lnTo>
                  <a:lnTo>
                    <a:pt x="280" y="204"/>
                  </a:lnTo>
                  <a:lnTo>
                    <a:pt x="278" y="204"/>
                  </a:lnTo>
                  <a:lnTo>
                    <a:pt x="278" y="208"/>
                  </a:lnTo>
                  <a:lnTo>
                    <a:pt x="278" y="210"/>
                  </a:lnTo>
                  <a:lnTo>
                    <a:pt x="278" y="212"/>
                  </a:lnTo>
                  <a:lnTo>
                    <a:pt x="276" y="210"/>
                  </a:lnTo>
                  <a:lnTo>
                    <a:pt x="274" y="210"/>
                  </a:lnTo>
                  <a:lnTo>
                    <a:pt x="274" y="212"/>
                  </a:lnTo>
                  <a:lnTo>
                    <a:pt x="276" y="212"/>
                  </a:lnTo>
                  <a:lnTo>
                    <a:pt x="278" y="212"/>
                  </a:lnTo>
                  <a:lnTo>
                    <a:pt x="278" y="214"/>
                  </a:lnTo>
                  <a:lnTo>
                    <a:pt x="280" y="214"/>
                  </a:lnTo>
                  <a:lnTo>
                    <a:pt x="278" y="216"/>
                  </a:lnTo>
                  <a:lnTo>
                    <a:pt x="278" y="218"/>
                  </a:lnTo>
                  <a:lnTo>
                    <a:pt x="276" y="220"/>
                  </a:lnTo>
                  <a:lnTo>
                    <a:pt x="274" y="220"/>
                  </a:lnTo>
                  <a:lnTo>
                    <a:pt x="272" y="218"/>
                  </a:lnTo>
                  <a:lnTo>
                    <a:pt x="270" y="218"/>
                  </a:lnTo>
                  <a:lnTo>
                    <a:pt x="270" y="216"/>
                  </a:lnTo>
                  <a:lnTo>
                    <a:pt x="268" y="218"/>
                  </a:lnTo>
                  <a:lnTo>
                    <a:pt x="270" y="220"/>
                  </a:lnTo>
                  <a:lnTo>
                    <a:pt x="270" y="222"/>
                  </a:lnTo>
                  <a:lnTo>
                    <a:pt x="270" y="224"/>
                  </a:lnTo>
                  <a:lnTo>
                    <a:pt x="268" y="226"/>
                  </a:lnTo>
                  <a:lnTo>
                    <a:pt x="266" y="226"/>
                  </a:lnTo>
                  <a:lnTo>
                    <a:pt x="266" y="224"/>
                  </a:lnTo>
                  <a:lnTo>
                    <a:pt x="266" y="220"/>
                  </a:lnTo>
                  <a:lnTo>
                    <a:pt x="264" y="220"/>
                  </a:lnTo>
                  <a:lnTo>
                    <a:pt x="262" y="218"/>
                  </a:lnTo>
                  <a:lnTo>
                    <a:pt x="260" y="218"/>
                  </a:lnTo>
                  <a:lnTo>
                    <a:pt x="262" y="216"/>
                  </a:lnTo>
                  <a:lnTo>
                    <a:pt x="260" y="216"/>
                  </a:lnTo>
                  <a:lnTo>
                    <a:pt x="260" y="218"/>
                  </a:lnTo>
                  <a:lnTo>
                    <a:pt x="258" y="218"/>
                  </a:lnTo>
                  <a:lnTo>
                    <a:pt x="258" y="216"/>
                  </a:lnTo>
                  <a:lnTo>
                    <a:pt x="258" y="214"/>
                  </a:lnTo>
                  <a:lnTo>
                    <a:pt x="256" y="214"/>
                  </a:lnTo>
                  <a:lnTo>
                    <a:pt x="256" y="216"/>
                  </a:lnTo>
                  <a:lnTo>
                    <a:pt x="258" y="216"/>
                  </a:lnTo>
                  <a:lnTo>
                    <a:pt x="256" y="218"/>
                  </a:lnTo>
                  <a:lnTo>
                    <a:pt x="254" y="218"/>
                  </a:lnTo>
                  <a:lnTo>
                    <a:pt x="254" y="216"/>
                  </a:lnTo>
                  <a:lnTo>
                    <a:pt x="252" y="216"/>
                  </a:lnTo>
                  <a:lnTo>
                    <a:pt x="250" y="216"/>
                  </a:lnTo>
                  <a:lnTo>
                    <a:pt x="248" y="216"/>
                  </a:lnTo>
                  <a:lnTo>
                    <a:pt x="248" y="214"/>
                  </a:lnTo>
                  <a:lnTo>
                    <a:pt x="248" y="212"/>
                  </a:lnTo>
                  <a:lnTo>
                    <a:pt x="246" y="214"/>
                  </a:lnTo>
                  <a:lnTo>
                    <a:pt x="244" y="212"/>
                  </a:lnTo>
                  <a:lnTo>
                    <a:pt x="244" y="210"/>
                  </a:lnTo>
                  <a:lnTo>
                    <a:pt x="246" y="210"/>
                  </a:lnTo>
                  <a:lnTo>
                    <a:pt x="248" y="208"/>
                  </a:lnTo>
                  <a:lnTo>
                    <a:pt x="246" y="208"/>
                  </a:lnTo>
                  <a:lnTo>
                    <a:pt x="246" y="210"/>
                  </a:lnTo>
                  <a:lnTo>
                    <a:pt x="244" y="210"/>
                  </a:lnTo>
                  <a:lnTo>
                    <a:pt x="242" y="210"/>
                  </a:lnTo>
                  <a:lnTo>
                    <a:pt x="240" y="208"/>
                  </a:lnTo>
                  <a:lnTo>
                    <a:pt x="238" y="206"/>
                  </a:lnTo>
                  <a:lnTo>
                    <a:pt x="238" y="204"/>
                  </a:lnTo>
                  <a:lnTo>
                    <a:pt x="238" y="202"/>
                  </a:lnTo>
                  <a:lnTo>
                    <a:pt x="236" y="200"/>
                  </a:lnTo>
                  <a:lnTo>
                    <a:pt x="236" y="204"/>
                  </a:lnTo>
                  <a:lnTo>
                    <a:pt x="236" y="206"/>
                  </a:lnTo>
                  <a:lnTo>
                    <a:pt x="236" y="208"/>
                  </a:lnTo>
                  <a:lnTo>
                    <a:pt x="234" y="208"/>
                  </a:lnTo>
                  <a:lnTo>
                    <a:pt x="232" y="208"/>
                  </a:lnTo>
                  <a:lnTo>
                    <a:pt x="232" y="206"/>
                  </a:lnTo>
                  <a:lnTo>
                    <a:pt x="232" y="204"/>
                  </a:lnTo>
                  <a:lnTo>
                    <a:pt x="230" y="204"/>
                  </a:lnTo>
                  <a:lnTo>
                    <a:pt x="226" y="202"/>
                  </a:lnTo>
                  <a:lnTo>
                    <a:pt x="224" y="200"/>
                  </a:lnTo>
                  <a:lnTo>
                    <a:pt x="222" y="200"/>
                  </a:lnTo>
                  <a:lnTo>
                    <a:pt x="220" y="200"/>
                  </a:lnTo>
                  <a:lnTo>
                    <a:pt x="218" y="200"/>
                  </a:lnTo>
                  <a:lnTo>
                    <a:pt x="218" y="202"/>
                  </a:lnTo>
                  <a:lnTo>
                    <a:pt x="218" y="204"/>
                  </a:lnTo>
                  <a:lnTo>
                    <a:pt x="220" y="204"/>
                  </a:lnTo>
                  <a:lnTo>
                    <a:pt x="222" y="206"/>
                  </a:lnTo>
                  <a:lnTo>
                    <a:pt x="222" y="208"/>
                  </a:lnTo>
                  <a:lnTo>
                    <a:pt x="224" y="208"/>
                  </a:lnTo>
                  <a:lnTo>
                    <a:pt x="224" y="210"/>
                  </a:lnTo>
                  <a:lnTo>
                    <a:pt x="224" y="212"/>
                  </a:lnTo>
                  <a:lnTo>
                    <a:pt x="224" y="214"/>
                  </a:lnTo>
                  <a:lnTo>
                    <a:pt x="226" y="214"/>
                  </a:lnTo>
                  <a:lnTo>
                    <a:pt x="226" y="212"/>
                  </a:lnTo>
                  <a:lnTo>
                    <a:pt x="228" y="214"/>
                  </a:lnTo>
                  <a:lnTo>
                    <a:pt x="232" y="214"/>
                  </a:lnTo>
                  <a:lnTo>
                    <a:pt x="232" y="216"/>
                  </a:lnTo>
                  <a:lnTo>
                    <a:pt x="230" y="218"/>
                  </a:lnTo>
                  <a:lnTo>
                    <a:pt x="230" y="216"/>
                  </a:lnTo>
                  <a:lnTo>
                    <a:pt x="228" y="218"/>
                  </a:lnTo>
                  <a:lnTo>
                    <a:pt x="230" y="218"/>
                  </a:lnTo>
                  <a:lnTo>
                    <a:pt x="232" y="218"/>
                  </a:lnTo>
                  <a:lnTo>
                    <a:pt x="234" y="216"/>
                  </a:lnTo>
                  <a:lnTo>
                    <a:pt x="234" y="218"/>
                  </a:lnTo>
                  <a:lnTo>
                    <a:pt x="238" y="220"/>
                  </a:lnTo>
                  <a:lnTo>
                    <a:pt x="238" y="222"/>
                  </a:lnTo>
                  <a:lnTo>
                    <a:pt x="240" y="224"/>
                  </a:lnTo>
                  <a:lnTo>
                    <a:pt x="242" y="224"/>
                  </a:lnTo>
                  <a:lnTo>
                    <a:pt x="244" y="226"/>
                  </a:lnTo>
                  <a:lnTo>
                    <a:pt x="246" y="228"/>
                  </a:lnTo>
                  <a:lnTo>
                    <a:pt x="246" y="230"/>
                  </a:lnTo>
                  <a:lnTo>
                    <a:pt x="244" y="230"/>
                  </a:lnTo>
                  <a:lnTo>
                    <a:pt x="244" y="232"/>
                  </a:lnTo>
                  <a:lnTo>
                    <a:pt x="246" y="232"/>
                  </a:lnTo>
                  <a:lnTo>
                    <a:pt x="246" y="230"/>
                  </a:lnTo>
                  <a:lnTo>
                    <a:pt x="248" y="232"/>
                  </a:lnTo>
                  <a:lnTo>
                    <a:pt x="246" y="232"/>
                  </a:lnTo>
                  <a:lnTo>
                    <a:pt x="246" y="234"/>
                  </a:lnTo>
                  <a:lnTo>
                    <a:pt x="248" y="234"/>
                  </a:lnTo>
                  <a:lnTo>
                    <a:pt x="250" y="234"/>
                  </a:lnTo>
                  <a:lnTo>
                    <a:pt x="248" y="236"/>
                  </a:lnTo>
                  <a:lnTo>
                    <a:pt x="246" y="236"/>
                  </a:lnTo>
                  <a:lnTo>
                    <a:pt x="246" y="238"/>
                  </a:lnTo>
                  <a:lnTo>
                    <a:pt x="246" y="240"/>
                  </a:lnTo>
                  <a:lnTo>
                    <a:pt x="248" y="240"/>
                  </a:lnTo>
                  <a:lnTo>
                    <a:pt x="248" y="242"/>
                  </a:lnTo>
                  <a:lnTo>
                    <a:pt x="246" y="242"/>
                  </a:lnTo>
                  <a:lnTo>
                    <a:pt x="242" y="242"/>
                  </a:lnTo>
                  <a:lnTo>
                    <a:pt x="240" y="242"/>
                  </a:lnTo>
                  <a:lnTo>
                    <a:pt x="238" y="240"/>
                  </a:lnTo>
                  <a:lnTo>
                    <a:pt x="236" y="240"/>
                  </a:lnTo>
                  <a:lnTo>
                    <a:pt x="236" y="238"/>
                  </a:lnTo>
                  <a:lnTo>
                    <a:pt x="234" y="238"/>
                  </a:lnTo>
                  <a:lnTo>
                    <a:pt x="230" y="238"/>
                  </a:lnTo>
                  <a:lnTo>
                    <a:pt x="228" y="236"/>
                  </a:lnTo>
                  <a:lnTo>
                    <a:pt x="226" y="236"/>
                  </a:lnTo>
                  <a:lnTo>
                    <a:pt x="224" y="236"/>
                  </a:lnTo>
                  <a:lnTo>
                    <a:pt x="220" y="236"/>
                  </a:lnTo>
                  <a:lnTo>
                    <a:pt x="220" y="234"/>
                  </a:lnTo>
                  <a:lnTo>
                    <a:pt x="218" y="234"/>
                  </a:lnTo>
                  <a:lnTo>
                    <a:pt x="216" y="234"/>
                  </a:lnTo>
                  <a:lnTo>
                    <a:pt x="214" y="234"/>
                  </a:lnTo>
                  <a:lnTo>
                    <a:pt x="212" y="234"/>
                  </a:lnTo>
                  <a:lnTo>
                    <a:pt x="210" y="234"/>
                  </a:lnTo>
                  <a:lnTo>
                    <a:pt x="208" y="234"/>
                  </a:lnTo>
                  <a:lnTo>
                    <a:pt x="208" y="232"/>
                  </a:lnTo>
                  <a:lnTo>
                    <a:pt x="206" y="232"/>
                  </a:lnTo>
                  <a:lnTo>
                    <a:pt x="204" y="230"/>
                  </a:lnTo>
                  <a:lnTo>
                    <a:pt x="202" y="230"/>
                  </a:lnTo>
                  <a:lnTo>
                    <a:pt x="200" y="230"/>
                  </a:lnTo>
                  <a:lnTo>
                    <a:pt x="200" y="228"/>
                  </a:lnTo>
                  <a:lnTo>
                    <a:pt x="198" y="226"/>
                  </a:lnTo>
                  <a:lnTo>
                    <a:pt x="196" y="226"/>
                  </a:lnTo>
                  <a:lnTo>
                    <a:pt x="196" y="224"/>
                  </a:lnTo>
                  <a:lnTo>
                    <a:pt x="198" y="222"/>
                  </a:lnTo>
                  <a:lnTo>
                    <a:pt x="196" y="222"/>
                  </a:lnTo>
                  <a:lnTo>
                    <a:pt x="192" y="222"/>
                  </a:lnTo>
                  <a:lnTo>
                    <a:pt x="188" y="222"/>
                  </a:lnTo>
                  <a:lnTo>
                    <a:pt x="186" y="222"/>
                  </a:lnTo>
                  <a:lnTo>
                    <a:pt x="184" y="222"/>
                  </a:lnTo>
                  <a:lnTo>
                    <a:pt x="184" y="220"/>
                  </a:lnTo>
                  <a:lnTo>
                    <a:pt x="180" y="220"/>
                  </a:lnTo>
                  <a:lnTo>
                    <a:pt x="178" y="218"/>
                  </a:lnTo>
                  <a:lnTo>
                    <a:pt x="176" y="216"/>
                  </a:lnTo>
                  <a:lnTo>
                    <a:pt x="178" y="216"/>
                  </a:lnTo>
                  <a:lnTo>
                    <a:pt x="180" y="214"/>
                  </a:lnTo>
                  <a:lnTo>
                    <a:pt x="180" y="212"/>
                  </a:lnTo>
                  <a:lnTo>
                    <a:pt x="178" y="212"/>
                  </a:lnTo>
                  <a:lnTo>
                    <a:pt x="178" y="214"/>
                  </a:lnTo>
                  <a:lnTo>
                    <a:pt x="176" y="214"/>
                  </a:lnTo>
                  <a:lnTo>
                    <a:pt x="174" y="216"/>
                  </a:lnTo>
                  <a:lnTo>
                    <a:pt x="172" y="216"/>
                  </a:lnTo>
                  <a:lnTo>
                    <a:pt x="170" y="216"/>
                  </a:lnTo>
                  <a:lnTo>
                    <a:pt x="170" y="214"/>
                  </a:lnTo>
                  <a:lnTo>
                    <a:pt x="168" y="212"/>
                  </a:lnTo>
                  <a:lnTo>
                    <a:pt x="168" y="210"/>
                  </a:lnTo>
                  <a:lnTo>
                    <a:pt x="170" y="210"/>
                  </a:lnTo>
                  <a:lnTo>
                    <a:pt x="170" y="208"/>
                  </a:lnTo>
                  <a:lnTo>
                    <a:pt x="166" y="208"/>
                  </a:lnTo>
                  <a:lnTo>
                    <a:pt x="164" y="206"/>
                  </a:lnTo>
                  <a:lnTo>
                    <a:pt x="164" y="204"/>
                  </a:lnTo>
                  <a:lnTo>
                    <a:pt x="166" y="204"/>
                  </a:lnTo>
                  <a:lnTo>
                    <a:pt x="166" y="206"/>
                  </a:lnTo>
                  <a:lnTo>
                    <a:pt x="168" y="206"/>
                  </a:lnTo>
                  <a:lnTo>
                    <a:pt x="170" y="206"/>
                  </a:lnTo>
                  <a:lnTo>
                    <a:pt x="170" y="208"/>
                  </a:lnTo>
                  <a:lnTo>
                    <a:pt x="172" y="208"/>
                  </a:lnTo>
                  <a:lnTo>
                    <a:pt x="176" y="206"/>
                  </a:lnTo>
                  <a:lnTo>
                    <a:pt x="178" y="204"/>
                  </a:lnTo>
                  <a:lnTo>
                    <a:pt x="180" y="204"/>
                  </a:lnTo>
                  <a:lnTo>
                    <a:pt x="180" y="202"/>
                  </a:lnTo>
                  <a:lnTo>
                    <a:pt x="178" y="204"/>
                  </a:lnTo>
                  <a:lnTo>
                    <a:pt x="178" y="202"/>
                  </a:lnTo>
                  <a:lnTo>
                    <a:pt x="176" y="204"/>
                  </a:lnTo>
                  <a:lnTo>
                    <a:pt x="174" y="204"/>
                  </a:lnTo>
                  <a:lnTo>
                    <a:pt x="174" y="202"/>
                  </a:lnTo>
                  <a:lnTo>
                    <a:pt x="176" y="202"/>
                  </a:lnTo>
                  <a:lnTo>
                    <a:pt x="176" y="200"/>
                  </a:lnTo>
                  <a:lnTo>
                    <a:pt x="174" y="200"/>
                  </a:lnTo>
                  <a:lnTo>
                    <a:pt x="174" y="202"/>
                  </a:lnTo>
                  <a:lnTo>
                    <a:pt x="172" y="200"/>
                  </a:lnTo>
                  <a:lnTo>
                    <a:pt x="172" y="198"/>
                  </a:lnTo>
                  <a:lnTo>
                    <a:pt x="170" y="198"/>
                  </a:lnTo>
                  <a:lnTo>
                    <a:pt x="170" y="200"/>
                  </a:lnTo>
                  <a:lnTo>
                    <a:pt x="172" y="200"/>
                  </a:lnTo>
                  <a:lnTo>
                    <a:pt x="170" y="202"/>
                  </a:lnTo>
                  <a:lnTo>
                    <a:pt x="168" y="200"/>
                  </a:lnTo>
                  <a:lnTo>
                    <a:pt x="166" y="202"/>
                  </a:lnTo>
                  <a:lnTo>
                    <a:pt x="164" y="202"/>
                  </a:lnTo>
                  <a:lnTo>
                    <a:pt x="164" y="200"/>
                  </a:lnTo>
                  <a:lnTo>
                    <a:pt x="162" y="200"/>
                  </a:lnTo>
                  <a:lnTo>
                    <a:pt x="162" y="198"/>
                  </a:lnTo>
                  <a:lnTo>
                    <a:pt x="164" y="198"/>
                  </a:lnTo>
                  <a:lnTo>
                    <a:pt x="164" y="196"/>
                  </a:lnTo>
                  <a:lnTo>
                    <a:pt x="164" y="194"/>
                  </a:lnTo>
                  <a:lnTo>
                    <a:pt x="162" y="196"/>
                  </a:lnTo>
                  <a:lnTo>
                    <a:pt x="160" y="196"/>
                  </a:lnTo>
                  <a:lnTo>
                    <a:pt x="160" y="194"/>
                  </a:lnTo>
                  <a:lnTo>
                    <a:pt x="162" y="194"/>
                  </a:lnTo>
                  <a:lnTo>
                    <a:pt x="160" y="192"/>
                  </a:lnTo>
                  <a:lnTo>
                    <a:pt x="158" y="190"/>
                  </a:lnTo>
                  <a:lnTo>
                    <a:pt x="156" y="190"/>
                  </a:lnTo>
                  <a:lnTo>
                    <a:pt x="154" y="190"/>
                  </a:lnTo>
                  <a:lnTo>
                    <a:pt x="156" y="188"/>
                  </a:lnTo>
                  <a:lnTo>
                    <a:pt x="156" y="186"/>
                  </a:lnTo>
                  <a:lnTo>
                    <a:pt x="158" y="186"/>
                  </a:lnTo>
                  <a:lnTo>
                    <a:pt x="162" y="184"/>
                  </a:lnTo>
                  <a:lnTo>
                    <a:pt x="160" y="182"/>
                  </a:lnTo>
                  <a:lnTo>
                    <a:pt x="160" y="184"/>
                  </a:lnTo>
                  <a:lnTo>
                    <a:pt x="158" y="184"/>
                  </a:lnTo>
                  <a:lnTo>
                    <a:pt x="156" y="186"/>
                  </a:lnTo>
                  <a:lnTo>
                    <a:pt x="154" y="186"/>
                  </a:lnTo>
                  <a:lnTo>
                    <a:pt x="152" y="186"/>
                  </a:lnTo>
                  <a:lnTo>
                    <a:pt x="152" y="184"/>
                  </a:lnTo>
                  <a:lnTo>
                    <a:pt x="150" y="184"/>
                  </a:lnTo>
                  <a:lnTo>
                    <a:pt x="150" y="186"/>
                  </a:lnTo>
                  <a:lnTo>
                    <a:pt x="148" y="186"/>
                  </a:lnTo>
                  <a:lnTo>
                    <a:pt x="146" y="188"/>
                  </a:lnTo>
                  <a:lnTo>
                    <a:pt x="144" y="190"/>
                  </a:lnTo>
                  <a:lnTo>
                    <a:pt x="144" y="188"/>
                  </a:lnTo>
                  <a:lnTo>
                    <a:pt x="146" y="184"/>
                  </a:lnTo>
                  <a:lnTo>
                    <a:pt x="148" y="184"/>
                  </a:lnTo>
                  <a:lnTo>
                    <a:pt x="150" y="180"/>
                  </a:lnTo>
                  <a:lnTo>
                    <a:pt x="148" y="180"/>
                  </a:lnTo>
                  <a:lnTo>
                    <a:pt x="146" y="182"/>
                  </a:lnTo>
                  <a:lnTo>
                    <a:pt x="146" y="184"/>
                  </a:lnTo>
                  <a:lnTo>
                    <a:pt x="144" y="184"/>
                  </a:lnTo>
                  <a:lnTo>
                    <a:pt x="144" y="186"/>
                  </a:lnTo>
                  <a:lnTo>
                    <a:pt x="144" y="188"/>
                  </a:lnTo>
                  <a:lnTo>
                    <a:pt x="142" y="188"/>
                  </a:lnTo>
                  <a:lnTo>
                    <a:pt x="140" y="188"/>
                  </a:lnTo>
                  <a:lnTo>
                    <a:pt x="140" y="186"/>
                  </a:lnTo>
                  <a:lnTo>
                    <a:pt x="142" y="186"/>
                  </a:lnTo>
                  <a:lnTo>
                    <a:pt x="142" y="184"/>
                  </a:lnTo>
                  <a:lnTo>
                    <a:pt x="140" y="182"/>
                  </a:lnTo>
                  <a:lnTo>
                    <a:pt x="138" y="182"/>
                  </a:lnTo>
                  <a:lnTo>
                    <a:pt x="138" y="180"/>
                  </a:lnTo>
                  <a:lnTo>
                    <a:pt x="136" y="180"/>
                  </a:lnTo>
                  <a:lnTo>
                    <a:pt x="136" y="178"/>
                  </a:lnTo>
                  <a:lnTo>
                    <a:pt x="134" y="178"/>
                  </a:lnTo>
                  <a:lnTo>
                    <a:pt x="134" y="180"/>
                  </a:lnTo>
                  <a:lnTo>
                    <a:pt x="136" y="180"/>
                  </a:lnTo>
                  <a:lnTo>
                    <a:pt x="138" y="182"/>
                  </a:lnTo>
                  <a:lnTo>
                    <a:pt x="140" y="184"/>
                  </a:lnTo>
                  <a:lnTo>
                    <a:pt x="138" y="184"/>
                  </a:lnTo>
                  <a:lnTo>
                    <a:pt x="138" y="186"/>
                  </a:lnTo>
                  <a:lnTo>
                    <a:pt x="134" y="188"/>
                  </a:lnTo>
                  <a:lnTo>
                    <a:pt x="132" y="188"/>
                  </a:lnTo>
                  <a:lnTo>
                    <a:pt x="130" y="188"/>
                  </a:lnTo>
                  <a:lnTo>
                    <a:pt x="128" y="186"/>
                  </a:lnTo>
                  <a:lnTo>
                    <a:pt x="126" y="188"/>
                  </a:lnTo>
                  <a:lnTo>
                    <a:pt x="126" y="186"/>
                  </a:lnTo>
                  <a:lnTo>
                    <a:pt x="124" y="186"/>
                  </a:lnTo>
                  <a:lnTo>
                    <a:pt x="122" y="184"/>
                  </a:lnTo>
                  <a:lnTo>
                    <a:pt x="120" y="184"/>
                  </a:lnTo>
                  <a:lnTo>
                    <a:pt x="120" y="186"/>
                  </a:lnTo>
                  <a:lnTo>
                    <a:pt x="118" y="186"/>
                  </a:lnTo>
                  <a:lnTo>
                    <a:pt x="118" y="188"/>
                  </a:lnTo>
                  <a:lnTo>
                    <a:pt x="116" y="188"/>
                  </a:lnTo>
                  <a:lnTo>
                    <a:pt x="114" y="188"/>
                  </a:lnTo>
                  <a:lnTo>
                    <a:pt x="110" y="188"/>
                  </a:lnTo>
                  <a:lnTo>
                    <a:pt x="108" y="190"/>
                  </a:lnTo>
                  <a:lnTo>
                    <a:pt x="104" y="190"/>
                  </a:lnTo>
                  <a:lnTo>
                    <a:pt x="102" y="190"/>
                  </a:lnTo>
                  <a:lnTo>
                    <a:pt x="100" y="190"/>
                  </a:lnTo>
                  <a:lnTo>
                    <a:pt x="100" y="192"/>
                  </a:lnTo>
                  <a:lnTo>
                    <a:pt x="98" y="192"/>
                  </a:lnTo>
                  <a:lnTo>
                    <a:pt x="96" y="190"/>
                  </a:lnTo>
                  <a:lnTo>
                    <a:pt x="94" y="190"/>
                  </a:lnTo>
                  <a:lnTo>
                    <a:pt x="92" y="190"/>
                  </a:lnTo>
                  <a:lnTo>
                    <a:pt x="90" y="190"/>
                  </a:lnTo>
                  <a:lnTo>
                    <a:pt x="88" y="188"/>
                  </a:lnTo>
                  <a:lnTo>
                    <a:pt x="86" y="188"/>
                  </a:lnTo>
                  <a:lnTo>
                    <a:pt x="86" y="190"/>
                  </a:lnTo>
                  <a:lnTo>
                    <a:pt x="84" y="190"/>
                  </a:lnTo>
                  <a:lnTo>
                    <a:pt x="84" y="188"/>
                  </a:lnTo>
                  <a:lnTo>
                    <a:pt x="82" y="186"/>
                  </a:lnTo>
                  <a:lnTo>
                    <a:pt x="80" y="184"/>
                  </a:lnTo>
                  <a:lnTo>
                    <a:pt x="82" y="182"/>
                  </a:lnTo>
                  <a:lnTo>
                    <a:pt x="82" y="180"/>
                  </a:lnTo>
                  <a:lnTo>
                    <a:pt x="86" y="178"/>
                  </a:lnTo>
                  <a:lnTo>
                    <a:pt x="86" y="176"/>
                  </a:lnTo>
                  <a:lnTo>
                    <a:pt x="90" y="174"/>
                  </a:lnTo>
                  <a:lnTo>
                    <a:pt x="96" y="172"/>
                  </a:lnTo>
                  <a:lnTo>
                    <a:pt x="98" y="172"/>
                  </a:lnTo>
                  <a:lnTo>
                    <a:pt x="100" y="172"/>
                  </a:lnTo>
                  <a:lnTo>
                    <a:pt x="102" y="170"/>
                  </a:lnTo>
                  <a:lnTo>
                    <a:pt x="102" y="168"/>
                  </a:lnTo>
                  <a:lnTo>
                    <a:pt x="104" y="166"/>
                  </a:lnTo>
                  <a:lnTo>
                    <a:pt x="104" y="164"/>
                  </a:lnTo>
                  <a:lnTo>
                    <a:pt x="106" y="164"/>
                  </a:lnTo>
                  <a:lnTo>
                    <a:pt x="108" y="164"/>
                  </a:lnTo>
                  <a:lnTo>
                    <a:pt x="110" y="166"/>
                  </a:lnTo>
                  <a:lnTo>
                    <a:pt x="112" y="166"/>
                  </a:lnTo>
                  <a:lnTo>
                    <a:pt x="114" y="166"/>
                  </a:lnTo>
                  <a:lnTo>
                    <a:pt x="118" y="166"/>
                  </a:lnTo>
                  <a:lnTo>
                    <a:pt x="120" y="168"/>
                  </a:lnTo>
                  <a:lnTo>
                    <a:pt x="122" y="168"/>
                  </a:lnTo>
                  <a:lnTo>
                    <a:pt x="124" y="170"/>
                  </a:lnTo>
                  <a:lnTo>
                    <a:pt x="126" y="170"/>
                  </a:lnTo>
                  <a:lnTo>
                    <a:pt x="126" y="172"/>
                  </a:lnTo>
                  <a:lnTo>
                    <a:pt x="130" y="172"/>
                  </a:lnTo>
                  <a:lnTo>
                    <a:pt x="128" y="170"/>
                  </a:lnTo>
                  <a:lnTo>
                    <a:pt x="126" y="170"/>
                  </a:lnTo>
                  <a:lnTo>
                    <a:pt x="126" y="168"/>
                  </a:lnTo>
                  <a:lnTo>
                    <a:pt x="130" y="168"/>
                  </a:lnTo>
                  <a:lnTo>
                    <a:pt x="132" y="168"/>
                  </a:lnTo>
                  <a:lnTo>
                    <a:pt x="136" y="170"/>
                  </a:lnTo>
                  <a:lnTo>
                    <a:pt x="138" y="170"/>
                  </a:lnTo>
                  <a:lnTo>
                    <a:pt x="138" y="168"/>
                  </a:lnTo>
                  <a:lnTo>
                    <a:pt x="140" y="168"/>
                  </a:lnTo>
                  <a:lnTo>
                    <a:pt x="140" y="166"/>
                  </a:lnTo>
                  <a:lnTo>
                    <a:pt x="144" y="166"/>
                  </a:lnTo>
                  <a:lnTo>
                    <a:pt x="148" y="168"/>
                  </a:lnTo>
                  <a:lnTo>
                    <a:pt x="150" y="168"/>
                  </a:lnTo>
                  <a:lnTo>
                    <a:pt x="152" y="166"/>
                  </a:lnTo>
                  <a:lnTo>
                    <a:pt x="154" y="166"/>
                  </a:lnTo>
                  <a:lnTo>
                    <a:pt x="154" y="164"/>
                  </a:lnTo>
                  <a:lnTo>
                    <a:pt x="158" y="164"/>
                  </a:lnTo>
                  <a:lnTo>
                    <a:pt x="162" y="164"/>
                  </a:lnTo>
                  <a:lnTo>
                    <a:pt x="164" y="164"/>
                  </a:lnTo>
                  <a:lnTo>
                    <a:pt x="166" y="164"/>
                  </a:lnTo>
                  <a:lnTo>
                    <a:pt x="168" y="164"/>
                  </a:lnTo>
                  <a:lnTo>
                    <a:pt x="168" y="162"/>
                  </a:lnTo>
                  <a:lnTo>
                    <a:pt x="168" y="160"/>
                  </a:lnTo>
                  <a:lnTo>
                    <a:pt x="168" y="158"/>
                  </a:lnTo>
                  <a:lnTo>
                    <a:pt x="166" y="156"/>
                  </a:lnTo>
                  <a:lnTo>
                    <a:pt x="164" y="156"/>
                  </a:lnTo>
                  <a:lnTo>
                    <a:pt x="164" y="154"/>
                  </a:lnTo>
                  <a:lnTo>
                    <a:pt x="162" y="154"/>
                  </a:lnTo>
                  <a:lnTo>
                    <a:pt x="162" y="152"/>
                  </a:lnTo>
                  <a:lnTo>
                    <a:pt x="160" y="152"/>
                  </a:lnTo>
                  <a:lnTo>
                    <a:pt x="160" y="150"/>
                  </a:lnTo>
                  <a:lnTo>
                    <a:pt x="162" y="150"/>
                  </a:lnTo>
                  <a:lnTo>
                    <a:pt x="164" y="150"/>
                  </a:lnTo>
                  <a:lnTo>
                    <a:pt x="166" y="150"/>
                  </a:lnTo>
                  <a:lnTo>
                    <a:pt x="170" y="148"/>
                  </a:lnTo>
                  <a:lnTo>
                    <a:pt x="172" y="146"/>
                  </a:lnTo>
                  <a:lnTo>
                    <a:pt x="174" y="146"/>
                  </a:lnTo>
                  <a:lnTo>
                    <a:pt x="176" y="146"/>
                  </a:lnTo>
                  <a:lnTo>
                    <a:pt x="178" y="144"/>
                  </a:lnTo>
                  <a:lnTo>
                    <a:pt x="180" y="144"/>
                  </a:lnTo>
                  <a:lnTo>
                    <a:pt x="182" y="142"/>
                  </a:lnTo>
                  <a:lnTo>
                    <a:pt x="184" y="142"/>
                  </a:lnTo>
                  <a:lnTo>
                    <a:pt x="184" y="140"/>
                  </a:lnTo>
                  <a:lnTo>
                    <a:pt x="186" y="140"/>
                  </a:lnTo>
                  <a:lnTo>
                    <a:pt x="188" y="140"/>
                  </a:lnTo>
                  <a:lnTo>
                    <a:pt x="192" y="138"/>
                  </a:lnTo>
                  <a:lnTo>
                    <a:pt x="194" y="136"/>
                  </a:lnTo>
                  <a:lnTo>
                    <a:pt x="196" y="134"/>
                  </a:lnTo>
                  <a:lnTo>
                    <a:pt x="198" y="134"/>
                  </a:lnTo>
                  <a:lnTo>
                    <a:pt x="198" y="132"/>
                  </a:lnTo>
                  <a:lnTo>
                    <a:pt x="200" y="132"/>
                  </a:lnTo>
                  <a:lnTo>
                    <a:pt x="202" y="132"/>
                  </a:lnTo>
                  <a:lnTo>
                    <a:pt x="204" y="132"/>
                  </a:lnTo>
                  <a:lnTo>
                    <a:pt x="206" y="132"/>
                  </a:lnTo>
                  <a:lnTo>
                    <a:pt x="206" y="130"/>
                  </a:lnTo>
                  <a:lnTo>
                    <a:pt x="208" y="130"/>
                  </a:lnTo>
                  <a:lnTo>
                    <a:pt x="208" y="128"/>
                  </a:lnTo>
                  <a:lnTo>
                    <a:pt x="208" y="126"/>
                  </a:lnTo>
                  <a:lnTo>
                    <a:pt x="208" y="124"/>
                  </a:lnTo>
                  <a:lnTo>
                    <a:pt x="210" y="120"/>
                  </a:lnTo>
                  <a:lnTo>
                    <a:pt x="208" y="120"/>
                  </a:lnTo>
                  <a:lnTo>
                    <a:pt x="208" y="118"/>
                  </a:lnTo>
                  <a:lnTo>
                    <a:pt x="210" y="118"/>
                  </a:lnTo>
                  <a:lnTo>
                    <a:pt x="210" y="116"/>
                  </a:lnTo>
                  <a:lnTo>
                    <a:pt x="208" y="116"/>
                  </a:lnTo>
                  <a:lnTo>
                    <a:pt x="206" y="114"/>
                  </a:lnTo>
                  <a:lnTo>
                    <a:pt x="208" y="114"/>
                  </a:lnTo>
                  <a:lnTo>
                    <a:pt x="208" y="112"/>
                  </a:lnTo>
                  <a:lnTo>
                    <a:pt x="208" y="110"/>
                  </a:lnTo>
                  <a:lnTo>
                    <a:pt x="210" y="108"/>
                  </a:lnTo>
                  <a:lnTo>
                    <a:pt x="208" y="108"/>
                  </a:lnTo>
                  <a:lnTo>
                    <a:pt x="208" y="106"/>
                  </a:lnTo>
                  <a:lnTo>
                    <a:pt x="206" y="106"/>
                  </a:lnTo>
                  <a:lnTo>
                    <a:pt x="208" y="104"/>
                  </a:lnTo>
                  <a:lnTo>
                    <a:pt x="206" y="104"/>
                  </a:lnTo>
                  <a:lnTo>
                    <a:pt x="206" y="106"/>
                  </a:lnTo>
                  <a:lnTo>
                    <a:pt x="204" y="108"/>
                  </a:lnTo>
                  <a:lnTo>
                    <a:pt x="202" y="106"/>
                  </a:lnTo>
                  <a:lnTo>
                    <a:pt x="200" y="108"/>
                  </a:lnTo>
                  <a:lnTo>
                    <a:pt x="198" y="106"/>
                  </a:lnTo>
                  <a:lnTo>
                    <a:pt x="198" y="104"/>
                  </a:lnTo>
                  <a:lnTo>
                    <a:pt x="200" y="102"/>
                  </a:lnTo>
                  <a:lnTo>
                    <a:pt x="202" y="102"/>
                  </a:lnTo>
                  <a:lnTo>
                    <a:pt x="204" y="100"/>
                  </a:lnTo>
                  <a:lnTo>
                    <a:pt x="202" y="100"/>
                  </a:lnTo>
                  <a:lnTo>
                    <a:pt x="198" y="100"/>
                  </a:lnTo>
                  <a:lnTo>
                    <a:pt x="200" y="102"/>
                  </a:lnTo>
                  <a:lnTo>
                    <a:pt x="198" y="102"/>
                  </a:lnTo>
                  <a:lnTo>
                    <a:pt x="194" y="102"/>
                  </a:lnTo>
                  <a:lnTo>
                    <a:pt x="192" y="102"/>
                  </a:lnTo>
                  <a:lnTo>
                    <a:pt x="190" y="102"/>
                  </a:lnTo>
                  <a:lnTo>
                    <a:pt x="188" y="102"/>
                  </a:lnTo>
                  <a:lnTo>
                    <a:pt x="186" y="102"/>
                  </a:lnTo>
                  <a:lnTo>
                    <a:pt x="184" y="102"/>
                  </a:lnTo>
                  <a:lnTo>
                    <a:pt x="186" y="100"/>
                  </a:lnTo>
                  <a:lnTo>
                    <a:pt x="188" y="100"/>
                  </a:lnTo>
                  <a:lnTo>
                    <a:pt x="190" y="100"/>
                  </a:lnTo>
                  <a:lnTo>
                    <a:pt x="190" y="98"/>
                  </a:lnTo>
                  <a:lnTo>
                    <a:pt x="188" y="98"/>
                  </a:lnTo>
                  <a:lnTo>
                    <a:pt x="190" y="96"/>
                  </a:lnTo>
                  <a:lnTo>
                    <a:pt x="192" y="96"/>
                  </a:lnTo>
                  <a:lnTo>
                    <a:pt x="190" y="94"/>
                  </a:lnTo>
                  <a:lnTo>
                    <a:pt x="192" y="94"/>
                  </a:lnTo>
                  <a:lnTo>
                    <a:pt x="194" y="94"/>
                  </a:lnTo>
                  <a:lnTo>
                    <a:pt x="194" y="92"/>
                  </a:lnTo>
                  <a:lnTo>
                    <a:pt x="192" y="92"/>
                  </a:lnTo>
                  <a:lnTo>
                    <a:pt x="190" y="92"/>
                  </a:lnTo>
                  <a:lnTo>
                    <a:pt x="188" y="94"/>
                  </a:lnTo>
                  <a:lnTo>
                    <a:pt x="188" y="96"/>
                  </a:lnTo>
                  <a:lnTo>
                    <a:pt x="186" y="96"/>
                  </a:lnTo>
                  <a:lnTo>
                    <a:pt x="184" y="96"/>
                  </a:lnTo>
                  <a:lnTo>
                    <a:pt x="182" y="94"/>
                  </a:lnTo>
                  <a:lnTo>
                    <a:pt x="180" y="94"/>
                  </a:lnTo>
                  <a:lnTo>
                    <a:pt x="180" y="96"/>
                  </a:lnTo>
                  <a:lnTo>
                    <a:pt x="178" y="96"/>
                  </a:lnTo>
                  <a:lnTo>
                    <a:pt x="176" y="96"/>
                  </a:lnTo>
                  <a:lnTo>
                    <a:pt x="174" y="98"/>
                  </a:lnTo>
                  <a:lnTo>
                    <a:pt x="170" y="98"/>
                  </a:lnTo>
                  <a:lnTo>
                    <a:pt x="168" y="100"/>
                  </a:lnTo>
                  <a:lnTo>
                    <a:pt x="166" y="100"/>
                  </a:lnTo>
                  <a:lnTo>
                    <a:pt x="164" y="100"/>
                  </a:lnTo>
                  <a:lnTo>
                    <a:pt x="162" y="100"/>
                  </a:lnTo>
                  <a:lnTo>
                    <a:pt x="160" y="100"/>
                  </a:lnTo>
                  <a:lnTo>
                    <a:pt x="160" y="98"/>
                  </a:lnTo>
                  <a:lnTo>
                    <a:pt x="162" y="98"/>
                  </a:lnTo>
                  <a:lnTo>
                    <a:pt x="164" y="98"/>
                  </a:lnTo>
                  <a:lnTo>
                    <a:pt x="164" y="96"/>
                  </a:lnTo>
                  <a:lnTo>
                    <a:pt x="164" y="94"/>
                  </a:lnTo>
                  <a:lnTo>
                    <a:pt x="166" y="94"/>
                  </a:lnTo>
                  <a:lnTo>
                    <a:pt x="166" y="92"/>
                  </a:lnTo>
                  <a:lnTo>
                    <a:pt x="168" y="92"/>
                  </a:lnTo>
                  <a:lnTo>
                    <a:pt x="170" y="92"/>
                  </a:lnTo>
                  <a:lnTo>
                    <a:pt x="170" y="94"/>
                  </a:lnTo>
                  <a:lnTo>
                    <a:pt x="172" y="94"/>
                  </a:lnTo>
                  <a:lnTo>
                    <a:pt x="174" y="94"/>
                  </a:lnTo>
                  <a:lnTo>
                    <a:pt x="174" y="92"/>
                  </a:lnTo>
                  <a:lnTo>
                    <a:pt x="176" y="92"/>
                  </a:lnTo>
                  <a:lnTo>
                    <a:pt x="180" y="92"/>
                  </a:lnTo>
                  <a:lnTo>
                    <a:pt x="182" y="90"/>
                  </a:lnTo>
                  <a:lnTo>
                    <a:pt x="182" y="88"/>
                  </a:lnTo>
                  <a:lnTo>
                    <a:pt x="180" y="88"/>
                  </a:lnTo>
                  <a:lnTo>
                    <a:pt x="178" y="86"/>
                  </a:lnTo>
                  <a:lnTo>
                    <a:pt x="176" y="86"/>
                  </a:lnTo>
                  <a:lnTo>
                    <a:pt x="174" y="86"/>
                  </a:lnTo>
                  <a:lnTo>
                    <a:pt x="172" y="84"/>
                  </a:lnTo>
                  <a:lnTo>
                    <a:pt x="170" y="82"/>
                  </a:lnTo>
                  <a:lnTo>
                    <a:pt x="172" y="82"/>
                  </a:lnTo>
                  <a:lnTo>
                    <a:pt x="174" y="80"/>
                  </a:lnTo>
                  <a:lnTo>
                    <a:pt x="172" y="80"/>
                  </a:lnTo>
                  <a:lnTo>
                    <a:pt x="170" y="82"/>
                  </a:lnTo>
                  <a:lnTo>
                    <a:pt x="166" y="80"/>
                  </a:lnTo>
                  <a:lnTo>
                    <a:pt x="170" y="80"/>
                  </a:lnTo>
                  <a:lnTo>
                    <a:pt x="170" y="78"/>
                  </a:lnTo>
                  <a:lnTo>
                    <a:pt x="170" y="76"/>
                  </a:lnTo>
                  <a:lnTo>
                    <a:pt x="170" y="74"/>
                  </a:lnTo>
                  <a:lnTo>
                    <a:pt x="168" y="74"/>
                  </a:lnTo>
                  <a:lnTo>
                    <a:pt x="168" y="76"/>
                  </a:lnTo>
                  <a:lnTo>
                    <a:pt x="164" y="76"/>
                  </a:lnTo>
                  <a:lnTo>
                    <a:pt x="162" y="76"/>
                  </a:lnTo>
                  <a:lnTo>
                    <a:pt x="162" y="78"/>
                  </a:lnTo>
                  <a:lnTo>
                    <a:pt x="160" y="78"/>
                  </a:lnTo>
                  <a:lnTo>
                    <a:pt x="160" y="76"/>
                  </a:lnTo>
                  <a:lnTo>
                    <a:pt x="162" y="74"/>
                  </a:lnTo>
                  <a:lnTo>
                    <a:pt x="162" y="72"/>
                  </a:lnTo>
                  <a:lnTo>
                    <a:pt x="164" y="72"/>
                  </a:lnTo>
                  <a:lnTo>
                    <a:pt x="164" y="70"/>
                  </a:lnTo>
                  <a:lnTo>
                    <a:pt x="164" y="68"/>
                  </a:lnTo>
                  <a:lnTo>
                    <a:pt x="162" y="68"/>
                  </a:lnTo>
                  <a:lnTo>
                    <a:pt x="158" y="68"/>
                  </a:lnTo>
                  <a:lnTo>
                    <a:pt x="156" y="68"/>
                  </a:lnTo>
                  <a:lnTo>
                    <a:pt x="154" y="68"/>
                  </a:lnTo>
                  <a:lnTo>
                    <a:pt x="156" y="66"/>
                  </a:lnTo>
                  <a:lnTo>
                    <a:pt x="154" y="66"/>
                  </a:lnTo>
                  <a:lnTo>
                    <a:pt x="152" y="66"/>
                  </a:lnTo>
                  <a:lnTo>
                    <a:pt x="152" y="64"/>
                  </a:lnTo>
                  <a:lnTo>
                    <a:pt x="150" y="64"/>
                  </a:lnTo>
                  <a:lnTo>
                    <a:pt x="148" y="64"/>
                  </a:lnTo>
                  <a:lnTo>
                    <a:pt x="148" y="62"/>
                  </a:lnTo>
                  <a:lnTo>
                    <a:pt x="152" y="60"/>
                  </a:lnTo>
                  <a:lnTo>
                    <a:pt x="150" y="60"/>
                  </a:lnTo>
                  <a:lnTo>
                    <a:pt x="146" y="64"/>
                  </a:lnTo>
                  <a:lnTo>
                    <a:pt x="144" y="64"/>
                  </a:lnTo>
                  <a:lnTo>
                    <a:pt x="142" y="62"/>
                  </a:lnTo>
                  <a:lnTo>
                    <a:pt x="138" y="64"/>
                  </a:lnTo>
                  <a:lnTo>
                    <a:pt x="138" y="66"/>
                  </a:lnTo>
                  <a:lnTo>
                    <a:pt x="140" y="66"/>
                  </a:lnTo>
                  <a:lnTo>
                    <a:pt x="142" y="66"/>
                  </a:lnTo>
                  <a:lnTo>
                    <a:pt x="144" y="66"/>
                  </a:lnTo>
                  <a:lnTo>
                    <a:pt x="146" y="66"/>
                  </a:lnTo>
                  <a:lnTo>
                    <a:pt x="148" y="66"/>
                  </a:lnTo>
                  <a:lnTo>
                    <a:pt x="148" y="68"/>
                  </a:lnTo>
                  <a:lnTo>
                    <a:pt x="148" y="70"/>
                  </a:lnTo>
                  <a:lnTo>
                    <a:pt x="148" y="72"/>
                  </a:lnTo>
                  <a:lnTo>
                    <a:pt x="146" y="72"/>
                  </a:lnTo>
                  <a:lnTo>
                    <a:pt x="146" y="74"/>
                  </a:lnTo>
                  <a:lnTo>
                    <a:pt x="144" y="74"/>
                  </a:lnTo>
                  <a:lnTo>
                    <a:pt x="144" y="76"/>
                  </a:lnTo>
                  <a:lnTo>
                    <a:pt x="142" y="76"/>
                  </a:lnTo>
                  <a:lnTo>
                    <a:pt x="138" y="76"/>
                  </a:lnTo>
                  <a:lnTo>
                    <a:pt x="136" y="76"/>
                  </a:lnTo>
                  <a:lnTo>
                    <a:pt x="134" y="76"/>
                  </a:lnTo>
                  <a:lnTo>
                    <a:pt x="132" y="76"/>
                  </a:lnTo>
                  <a:lnTo>
                    <a:pt x="130" y="76"/>
                  </a:lnTo>
                  <a:lnTo>
                    <a:pt x="132" y="78"/>
                  </a:lnTo>
                  <a:lnTo>
                    <a:pt x="132" y="80"/>
                  </a:lnTo>
                  <a:lnTo>
                    <a:pt x="128" y="80"/>
                  </a:lnTo>
                  <a:lnTo>
                    <a:pt x="126" y="80"/>
                  </a:lnTo>
                  <a:lnTo>
                    <a:pt x="126" y="82"/>
                  </a:lnTo>
                  <a:lnTo>
                    <a:pt x="122" y="80"/>
                  </a:lnTo>
                  <a:lnTo>
                    <a:pt x="122" y="82"/>
                  </a:lnTo>
                  <a:lnTo>
                    <a:pt x="120" y="84"/>
                  </a:lnTo>
                  <a:lnTo>
                    <a:pt x="118" y="82"/>
                  </a:lnTo>
                  <a:lnTo>
                    <a:pt x="116" y="80"/>
                  </a:lnTo>
                  <a:lnTo>
                    <a:pt x="114" y="80"/>
                  </a:lnTo>
                  <a:lnTo>
                    <a:pt x="112" y="80"/>
                  </a:lnTo>
                  <a:lnTo>
                    <a:pt x="110" y="80"/>
                  </a:lnTo>
                  <a:lnTo>
                    <a:pt x="112" y="78"/>
                  </a:lnTo>
                  <a:lnTo>
                    <a:pt x="114" y="78"/>
                  </a:lnTo>
                  <a:lnTo>
                    <a:pt x="116" y="78"/>
                  </a:lnTo>
                  <a:lnTo>
                    <a:pt x="118" y="78"/>
                  </a:lnTo>
                  <a:lnTo>
                    <a:pt x="120" y="78"/>
                  </a:lnTo>
                  <a:lnTo>
                    <a:pt x="122" y="78"/>
                  </a:lnTo>
                  <a:lnTo>
                    <a:pt x="124" y="78"/>
                  </a:lnTo>
                  <a:lnTo>
                    <a:pt x="126" y="78"/>
                  </a:lnTo>
                  <a:lnTo>
                    <a:pt x="128" y="76"/>
                  </a:lnTo>
                  <a:lnTo>
                    <a:pt x="128" y="74"/>
                  </a:lnTo>
                  <a:lnTo>
                    <a:pt x="124" y="74"/>
                  </a:lnTo>
                  <a:lnTo>
                    <a:pt x="124" y="72"/>
                  </a:lnTo>
                  <a:lnTo>
                    <a:pt x="122" y="72"/>
                  </a:lnTo>
                  <a:lnTo>
                    <a:pt x="122" y="74"/>
                  </a:lnTo>
                  <a:lnTo>
                    <a:pt x="122" y="72"/>
                  </a:lnTo>
                  <a:lnTo>
                    <a:pt x="120" y="72"/>
                  </a:lnTo>
                  <a:lnTo>
                    <a:pt x="118" y="72"/>
                  </a:lnTo>
                  <a:lnTo>
                    <a:pt x="116" y="72"/>
                  </a:lnTo>
                  <a:lnTo>
                    <a:pt x="114" y="72"/>
                  </a:lnTo>
                  <a:lnTo>
                    <a:pt x="112" y="72"/>
                  </a:lnTo>
                  <a:lnTo>
                    <a:pt x="110" y="70"/>
                  </a:lnTo>
                  <a:lnTo>
                    <a:pt x="110" y="72"/>
                  </a:lnTo>
                  <a:lnTo>
                    <a:pt x="108" y="72"/>
                  </a:lnTo>
                  <a:lnTo>
                    <a:pt x="110" y="74"/>
                  </a:lnTo>
                  <a:lnTo>
                    <a:pt x="110" y="76"/>
                  </a:lnTo>
                  <a:lnTo>
                    <a:pt x="112" y="76"/>
                  </a:lnTo>
                  <a:lnTo>
                    <a:pt x="112" y="78"/>
                  </a:lnTo>
                  <a:lnTo>
                    <a:pt x="110" y="78"/>
                  </a:lnTo>
                  <a:lnTo>
                    <a:pt x="108" y="78"/>
                  </a:lnTo>
                  <a:lnTo>
                    <a:pt x="108" y="76"/>
                  </a:lnTo>
                  <a:lnTo>
                    <a:pt x="106" y="76"/>
                  </a:lnTo>
                  <a:lnTo>
                    <a:pt x="104" y="76"/>
                  </a:lnTo>
                  <a:lnTo>
                    <a:pt x="104" y="74"/>
                  </a:lnTo>
                  <a:lnTo>
                    <a:pt x="102" y="74"/>
                  </a:lnTo>
                  <a:lnTo>
                    <a:pt x="100" y="74"/>
                  </a:lnTo>
                  <a:lnTo>
                    <a:pt x="98" y="72"/>
                  </a:lnTo>
                  <a:lnTo>
                    <a:pt x="98" y="74"/>
                  </a:lnTo>
                  <a:lnTo>
                    <a:pt x="100" y="74"/>
                  </a:lnTo>
                  <a:lnTo>
                    <a:pt x="98" y="76"/>
                  </a:lnTo>
                  <a:lnTo>
                    <a:pt x="96" y="76"/>
                  </a:lnTo>
                  <a:lnTo>
                    <a:pt x="94" y="76"/>
                  </a:lnTo>
                  <a:lnTo>
                    <a:pt x="92" y="76"/>
                  </a:lnTo>
                  <a:lnTo>
                    <a:pt x="92" y="78"/>
                  </a:lnTo>
                  <a:lnTo>
                    <a:pt x="90" y="78"/>
                  </a:lnTo>
                  <a:lnTo>
                    <a:pt x="90" y="76"/>
                  </a:lnTo>
                  <a:lnTo>
                    <a:pt x="88" y="76"/>
                  </a:lnTo>
                  <a:lnTo>
                    <a:pt x="86" y="76"/>
                  </a:lnTo>
                  <a:lnTo>
                    <a:pt x="86" y="78"/>
                  </a:lnTo>
                  <a:lnTo>
                    <a:pt x="84" y="78"/>
                  </a:lnTo>
                  <a:lnTo>
                    <a:pt x="84" y="76"/>
                  </a:lnTo>
                  <a:lnTo>
                    <a:pt x="84" y="74"/>
                  </a:lnTo>
                  <a:lnTo>
                    <a:pt x="80" y="74"/>
                  </a:lnTo>
                  <a:lnTo>
                    <a:pt x="80" y="72"/>
                  </a:lnTo>
                  <a:lnTo>
                    <a:pt x="78" y="72"/>
                  </a:lnTo>
                  <a:lnTo>
                    <a:pt x="76" y="74"/>
                  </a:lnTo>
                  <a:lnTo>
                    <a:pt x="72" y="74"/>
                  </a:lnTo>
                  <a:lnTo>
                    <a:pt x="70" y="74"/>
                  </a:lnTo>
                  <a:lnTo>
                    <a:pt x="68" y="74"/>
                  </a:lnTo>
                  <a:lnTo>
                    <a:pt x="66" y="74"/>
                  </a:lnTo>
                  <a:lnTo>
                    <a:pt x="64" y="74"/>
                  </a:lnTo>
                  <a:lnTo>
                    <a:pt x="62" y="74"/>
                  </a:lnTo>
                  <a:lnTo>
                    <a:pt x="58" y="74"/>
                  </a:lnTo>
                  <a:lnTo>
                    <a:pt x="58" y="72"/>
                  </a:lnTo>
                  <a:lnTo>
                    <a:pt x="56" y="72"/>
                  </a:lnTo>
                  <a:lnTo>
                    <a:pt x="50" y="72"/>
                  </a:lnTo>
                  <a:lnTo>
                    <a:pt x="48" y="70"/>
                  </a:lnTo>
                  <a:lnTo>
                    <a:pt x="42" y="70"/>
                  </a:lnTo>
                  <a:lnTo>
                    <a:pt x="40" y="72"/>
                  </a:lnTo>
                  <a:lnTo>
                    <a:pt x="42" y="72"/>
                  </a:lnTo>
                  <a:lnTo>
                    <a:pt x="40" y="74"/>
                  </a:lnTo>
                  <a:lnTo>
                    <a:pt x="38" y="72"/>
                  </a:lnTo>
                  <a:lnTo>
                    <a:pt x="36" y="72"/>
                  </a:lnTo>
                  <a:lnTo>
                    <a:pt x="34" y="70"/>
                  </a:lnTo>
                  <a:lnTo>
                    <a:pt x="32" y="68"/>
                  </a:lnTo>
                  <a:lnTo>
                    <a:pt x="32" y="66"/>
                  </a:lnTo>
                  <a:lnTo>
                    <a:pt x="34" y="66"/>
                  </a:lnTo>
                  <a:lnTo>
                    <a:pt x="34" y="64"/>
                  </a:lnTo>
                  <a:lnTo>
                    <a:pt x="32" y="64"/>
                  </a:lnTo>
                  <a:lnTo>
                    <a:pt x="32" y="66"/>
                  </a:lnTo>
                  <a:lnTo>
                    <a:pt x="30" y="66"/>
                  </a:lnTo>
                  <a:lnTo>
                    <a:pt x="28" y="66"/>
                  </a:lnTo>
                  <a:lnTo>
                    <a:pt x="28" y="64"/>
                  </a:lnTo>
                  <a:lnTo>
                    <a:pt x="26" y="64"/>
                  </a:lnTo>
                  <a:lnTo>
                    <a:pt x="26" y="66"/>
                  </a:lnTo>
                  <a:lnTo>
                    <a:pt x="26" y="68"/>
                  </a:lnTo>
                  <a:lnTo>
                    <a:pt x="24" y="66"/>
                  </a:lnTo>
                  <a:lnTo>
                    <a:pt x="18" y="66"/>
                  </a:lnTo>
                  <a:lnTo>
                    <a:pt x="18" y="68"/>
                  </a:lnTo>
                  <a:lnTo>
                    <a:pt x="16" y="68"/>
                  </a:lnTo>
                  <a:lnTo>
                    <a:pt x="14" y="68"/>
                  </a:lnTo>
                  <a:lnTo>
                    <a:pt x="12" y="68"/>
                  </a:lnTo>
                  <a:lnTo>
                    <a:pt x="10" y="68"/>
                  </a:lnTo>
                  <a:lnTo>
                    <a:pt x="10" y="66"/>
                  </a:lnTo>
                  <a:lnTo>
                    <a:pt x="12" y="66"/>
                  </a:lnTo>
                  <a:lnTo>
                    <a:pt x="10" y="64"/>
                  </a:lnTo>
                  <a:lnTo>
                    <a:pt x="8" y="64"/>
                  </a:lnTo>
                  <a:lnTo>
                    <a:pt x="6" y="64"/>
                  </a:lnTo>
                  <a:lnTo>
                    <a:pt x="4" y="64"/>
                  </a:lnTo>
                  <a:lnTo>
                    <a:pt x="2" y="62"/>
                  </a:lnTo>
                  <a:lnTo>
                    <a:pt x="2" y="60"/>
                  </a:lnTo>
                  <a:lnTo>
                    <a:pt x="2" y="58"/>
                  </a:lnTo>
                  <a:lnTo>
                    <a:pt x="0" y="58"/>
                  </a:lnTo>
                  <a:lnTo>
                    <a:pt x="0" y="56"/>
                  </a:lnTo>
                  <a:lnTo>
                    <a:pt x="0" y="54"/>
                  </a:lnTo>
                  <a:lnTo>
                    <a:pt x="2" y="54"/>
                  </a:lnTo>
                  <a:lnTo>
                    <a:pt x="4" y="54"/>
                  </a:lnTo>
                  <a:lnTo>
                    <a:pt x="2" y="54"/>
                  </a:lnTo>
                  <a:lnTo>
                    <a:pt x="2" y="52"/>
                  </a:lnTo>
                  <a:lnTo>
                    <a:pt x="6" y="54"/>
                  </a:lnTo>
                  <a:lnTo>
                    <a:pt x="8" y="54"/>
                  </a:lnTo>
                  <a:lnTo>
                    <a:pt x="10" y="54"/>
                  </a:lnTo>
                  <a:lnTo>
                    <a:pt x="14" y="54"/>
                  </a:lnTo>
                  <a:lnTo>
                    <a:pt x="16" y="54"/>
                  </a:lnTo>
                  <a:lnTo>
                    <a:pt x="18" y="54"/>
                  </a:lnTo>
                  <a:lnTo>
                    <a:pt x="22" y="54"/>
                  </a:lnTo>
                  <a:lnTo>
                    <a:pt x="24" y="54"/>
                  </a:lnTo>
                  <a:lnTo>
                    <a:pt x="26" y="54"/>
                  </a:lnTo>
                  <a:lnTo>
                    <a:pt x="28" y="54"/>
                  </a:lnTo>
                  <a:lnTo>
                    <a:pt x="30" y="54"/>
                  </a:lnTo>
                  <a:lnTo>
                    <a:pt x="32" y="54"/>
                  </a:lnTo>
                  <a:lnTo>
                    <a:pt x="30" y="54"/>
                  </a:lnTo>
                  <a:lnTo>
                    <a:pt x="30" y="52"/>
                  </a:lnTo>
                  <a:lnTo>
                    <a:pt x="28" y="52"/>
                  </a:lnTo>
                  <a:lnTo>
                    <a:pt x="26" y="50"/>
                  </a:lnTo>
                  <a:lnTo>
                    <a:pt x="22" y="50"/>
                  </a:lnTo>
                  <a:lnTo>
                    <a:pt x="18" y="50"/>
                  </a:lnTo>
                  <a:lnTo>
                    <a:pt x="16" y="50"/>
                  </a:lnTo>
                  <a:lnTo>
                    <a:pt x="14" y="50"/>
                  </a:lnTo>
                  <a:lnTo>
                    <a:pt x="12" y="48"/>
                  </a:lnTo>
                  <a:lnTo>
                    <a:pt x="10" y="48"/>
                  </a:lnTo>
                  <a:lnTo>
                    <a:pt x="8" y="48"/>
                  </a:lnTo>
                  <a:lnTo>
                    <a:pt x="6" y="48"/>
                  </a:lnTo>
                  <a:lnTo>
                    <a:pt x="2" y="48"/>
                  </a:lnTo>
                  <a:lnTo>
                    <a:pt x="0" y="48"/>
                  </a:lnTo>
                  <a:lnTo>
                    <a:pt x="0" y="46"/>
                  </a:lnTo>
                  <a:lnTo>
                    <a:pt x="2" y="42"/>
                  </a:lnTo>
                  <a:lnTo>
                    <a:pt x="4" y="42"/>
                  </a:lnTo>
                  <a:lnTo>
                    <a:pt x="6" y="42"/>
                  </a:lnTo>
                  <a:lnTo>
                    <a:pt x="6" y="40"/>
                  </a:lnTo>
                  <a:lnTo>
                    <a:pt x="8" y="40"/>
                  </a:lnTo>
                  <a:lnTo>
                    <a:pt x="8" y="38"/>
                  </a:lnTo>
                  <a:lnTo>
                    <a:pt x="8" y="36"/>
                  </a:lnTo>
                  <a:lnTo>
                    <a:pt x="12" y="34"/>
                  </a:lnTo>
                  <a:lnTo>
                    <a:pt x="12" y="32"/>
                  </a:lnTo>
                  <a:lnTo>
                    <a:pt x="14" y="32"/>
                  </a:lnTo>
                  <a:lnTo>
                    <a:pt x="16" y="32"/>
                  </a:lnTo>
                  <a:lnTo>
                    <a:pt x="18" y="32"/>
                  </a:lnTo>
                  <a:lnTo>
                    <a:pt x="20" y="32"/>
                  </a:lnTo>
                  <a:lnTo>
                    <a:pt x="20" y="30"/>
                  </a:lnTo>
                  <a:lnTo>
                    <a:pt x="18" y="30"/>
                  </a:lnTo>
                  <a:lnTo>
                    <a:pt x="16" y="32"/>
                  </a:lnTo>
                  <a:lnTo>
                    <a:pt x="14" y="30"/>
                  </a:lnTo>
                  <a:lnTo>
                    <a:pt x="16" y="30"/>
                  </a:lnTo>
                  <a:lnTo>
                    <a:pt x="16" y="28"/>
                  </a:lnTo>
                  <a:lnTo>
                    <a:pt x="18" y="26"/>
                  </a:lnTo>
                  <a:lnTo>
                    <a:pt x="20" y="26"/>
                  </a:lnTo>
                  <a:lnTo>
                    <a:pt x="22" y="26"/>
                  </a:lnTo>
                  <a:lnTo>
                    <a:pt x="22" y="24"/>
                  </a:lnTo>
                  <a:lnTo>
                    <a:pt x="24" y="24"/>
                  </a:lnTo>
                  <a:lnTo>
                    <a:pt x="24" y="22"/>
                  </a:lnTo>
                  <a:lnTo>
                    <a:pt x="26" y="22"/>
                  </a:lnTo>
                  <a:lnTo>
                    <a:pt x="28" y="22"/>
                  </a:lnTo>
                  <a:lnTo>
                    <a:pt x="28" y="20"/>
                  </a:lnTo>
                  <a:lnTo>
                    <a:pt x="28" y="18"/>
                  </a:lnTo>
                  <a:lnTo>
                    <a:pt x="30" y="18"/>
                  </a:lnTo>
                  <a:lnTo>
                    <a:pt x="32" y="20"/>
                  </a:lnTo>
                  <a:lnTo>
                    <a:pt x="32" y="18"/>
                  </a:lnTo>
                  <a:lnTo>
                    <a:pt x="34" y="16"/>
                  </a:lnTo>
                  <a:lnTo>
                    <a:pt x="36" y="14"/>
                  </a:lnTo>
                  <a:lnTo>
                    <a:pt x="38" y="14"/>
                  </a:lnTo>
                  <a:lnTo>
                    <a:pt x="40" y="12"/>
                  </a:lnTo>
                  <a:lnTo>
                    <a:pt x="44" y="10"/>
                  </a:lnTo>
                  <a:lnTo>
                    <a:pt x="46" y="10"/>
                  </a:lnTo>
                  <a:lnTo>
                    <a:pt x="46" y="8"/>
                  </a:lnTo>
                  <a:lnTo>
                    <a:pt x="48" y="8"/>
                  </a:lnTo>
                  <a:lnTo>
                    <a:pt x="52" y="6"/>
                  </a:lnTo>
                  <a:lnTo>
                    <a:pt x="58" y="6"/>
                  </a:lnTo>
                  <a:lnTo>
                    <a:pt x="62" y="6"/>
                  </a:lnTo>
                  <a:lnTo>
                    <a:pt x="66" y="4"/>
                  </a:lnTo>
                  <a:lnTo>
                    <a:pt x="68" y="4"/>
                  </a:lnTo>
                  <a:lnTo>
                    <a:pt x="70" y="2"/>
                  </a:lnTo>
                  <a:lnTo>
                    <a:pt x="72" y="2"/>
                  </a:lnTo>
                  <a:lnTo>
                    <a:pt x="74" y="2"/>
                  </a:lnTo>
                  <a:lnTo>
                    <a:pt x="76" y="2"/>
                  </a:lnTo>
                  <a:close/>
                </a:path>
              </a:pathLst>
            </a:custGeom>
            <a:solidFill>
              <a:srgbClr val="FC6800"/>
            </a:solidFill>
            <a:ln w="3175">
              <a:solidFill>
                <a:schemeClr val="bg1"/>
              </a:solidFill>
              <a:prstDash val="sysDot"/>
              <a:round/>
              <a:headEnd/>
              <a:tailEnd/>
            </a:ln>
          </p:spPr>
          <p:txBody>
            <a:bodyPr/>
            <a:lstStyle/>
            <a:p>
              <a:pPr fontAlgn="base">
                <a:spcBef>
                  <a:spcPct val="0"/>
                </a:spcBef>
                <a:spcAft>
                  <a:spcPct val="0"/>
                </a:spcAft>
              </a:pPr>
              <a:endParaRPr lang="de-DE" sz="2400">
                <a:solidFill>
                  <a:srgbClr val="000000"/>
                </a:solidFill>
                <a:cs typeface="Arial" charset="0"/>
              </a:endParaRPr>
            </a:p>
          </p:txBody>
        </p:sp>
        <p:sp>
          <p:nvSpPr>
            <p:cNvPr id="15113" name="Rectangle 3396"/>
            <p:cNvSpPr>
              <a:spLocks noChangeArrowheads="1"/>
            </p:cNvSpPr>
            <p:nvPr/>
          </p:nvSpPr>
          <p:spPr bwMode="auto">
            <a:xfrm>
              <a:off x="3142232" y="1571995"/>
              <a:ext cx="2619" cy="2619"/>
            </a:xfrm>
            <a:prstGeom prst="rect">
              <a:avLst/>
            </a:prstGeom>
            <a:solidFill>
              <a:srgbClr val="FC6800"/>
            </a:solidFill>
            <a:ln w="3175">
              <a:solidFill>
                <a:schemeClr val="bg1"/>
              </a:solidFill>
              <a:prstDash val="sysDot"/>
              <a:miter lim="800000"/>
              <a:headEnd/>
              <a:tailEnd/>
            </a:ln>
          </p:spPr>
          <p:txBody>
            <a:bodyPr/>
            <a:lstStyle/>
            <a:p>
              <a:pPr fontAlgn="base">
                <a:spcBef>
                  <a:spcPct val="0"/>
                </a:spcBef>
                <a:spcAft>
                  <a:spcPct val="0"/>
                </a:spcAft>
              </a:pPr>
              <a:endParaRPr lang="de-DE" sz="2400">
                <a:solidFill>
                  <a:srgbClr val="000000"/>
                </a:solidFill>
                <a:cs typeface="Arial" charset="0"/>
              </a:endParaRPr>
            </a:p>
          </p:txBody>
        </p:sp>
        <p:sp>
          <p:nvSpPr>
            <p:cNvPr id="15114" name="Freeform 3397"/>
            <p:cNvSpPr>
              <a:spLocks/>
            </p:cNvSpPr>
            <p:nvPr/>
          </p:nvSpPr>
          <p:spPr bwMode="auto">
            <a:xfrm>
              <a:off x="3114733" y="1317974"/>
              <a:ext cx="13094" cy="2619"/>
            </a:xfrm>
            <a:custGeom>
              <a:avLst/>
              <a:gdLst>
                <a:gd name="T0" fmla="*/ 2147483647 w 14"/>
                <a:gd name="T1" fmla="*/ 0 h 2"/>
                <a:gd name="T2" fmla="*/ 2147483647 w 14"/>
                <a:gd name="T3" fmla="*/ 0 h 2"/>
                <a:gd name="T4" fmla="*/ 2147483647 w 14"/>
                <a:gd name="T5" fmla="*/ 0 h 2"/>
                <a:gd name="T6" fmla="*/ 2147483647 w 14"/>
                <a:gd name="T7" fmla="*/ 0 h 2"/>
                <a:gd name="T8" fmla="*/ 0 w 14"/>
                <a:gd name="T9" fmla="*/ 2147483647 h 2"/>
                <a:gd name="T10" fmla="*/ 2147483647 w 14"/>
                <a:gd name="T11" fmla="*/ 2147483647 h 2"/>
                <a:gd name="T12" fmla="*/ 2147483647 w 14"/>
                <a:gd name="T13" fmla="*/ 2147483647 h 2"/>
                <a:gd name="T14" fmla="*/ 2147483647 w 14"/>
                <a:gd name="T15" fmla="*/ 2147483647 h 2"/>
                <a:gd name="T16" fmla="*/ 2147483647 w 14"/>
                <a:gd name="T17" fmla="*/ 2147483647 h 2"/>
                <a:gd name="T18" fmla="*/ 2147483647 w 14"/>
                <a:gd name="T19" fmla="*/ 2147483647 h 2"/>
                <a:gd name="T20" fmla="*/ 2147483647 w 14"/>
                <a:gd name="T21" fmla="*/ 0 h 2"/>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14"/>
                <a:gd name="T34" fmla="*/ 0 h 2"/>
                <a:gd name="T35" fmla="*/ 14 w 14"/>
                <a:gd name="T36" fmla="*/ 2 h 2"/>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14" h="2">
                  <a:moveTo>
                    <a:pt x="14" y="0"/>
                  </a:moveTo>
                  <a:lnTo>
                    <a:pt x="10" y="0"/>
                  </a:lnTo>
                  <a:lnTo>
                    <a:pt x="6" y="0"/>
                  </a:lnTo>
                  <a:lnTo>
                    <a:pt x="2" y="0"/>
                  </a:lnTo>
                  <a:lnTo>
                    <a:pt x="0" y="2"/>
                  </a:lnTo>
                  <a:lnTo>
                    <a:pt x="2" y="2"/>
                  </a:lnTo>
                  <a:lnTo>
                    <a:pt x="4" y="2"/>
                  </a:lnTo>
                  <a:lnTo>
                    <a:pt x="6" y="2"/>
                  </a:lnTo>
                  <a:lnTo>
                    <a:pt x="8" y="2"/>
                  </a:lnTo>
                  <a:lnTo>
                    <a:pt x="10" y="2"/>
                  </a:lnTo>
                  <a:lnTo>
                    <a:pt x="14" y="0"/>
                  </a:lnTo>
                  <a:close/>
                </a:path>
              </a:pathLst>
            </a:custGeom>
            <a:solidFill>
              <a:srgbClr val="FC6800"/>
            </a:solidFill>
            <a:ln w="3175">
              <a:solidFill>
                <a:schemeClr val="bg1"/>
              </a:solidFill>
              <a:prstDash val="sysDot"/>
              <a:round/>
              <a:headEnd/>
              <a:tailEnd/>
            </a:ln>
          </p:spPr>
          <p:txBody>
            <a:bodyPr/>
            <a:lstStyle/>
            <a:p>
              <a:pPr fontAlgn="base">
                <a:spcBef>
                  <a:spcPct val="0"/>
                </a:spcBef>
                <a:spcAft>
                  <a:spcPct val="0"/>
                </a:spcAft>
              </a:pPr>
              <a:endParaRPr lang="de-DE" sz="2400">
                <a:solidFill>
                  <a:srgbClr val="000000"/>
                </a:solidFill>
                <a:cs typeface="Arial" charset="0"/>
              </a:endParaRPr>
            </a:p>
          </p:txBody>
        </p:sp>
        <p:sp>
          <p:nvSpPr>
            <p:cNvPr id="15115" name="Freeform 3398"/>
            <p:cNvSpPr>
              <a:spLocks/>
            </p:cNvSpPr>
            <p:nvPr/>
          </p:nvSpPr>
          <p:spPr bwMode="auto">
            <a:xfrm>
              <a:off x="3173657" y="1308807"/>
              <a:ext cx="13094" cy="1310"/>
            </a:xfrm>
            <a:custGeom>
              <a:avLst/>
              <a:gdLst>
                <a:gd name="T0" fmla="*/ 2147483647 w 14"/>
                <a:gd name="T1" fmla="*/ 0 h 2"/>
                <a:gd name="T2" fmla="*/ 2147483647 w 14"/>
                <a:gd name="T3" fmla="*/ 0 h 2"/>
                <a:gd name="T4" fmla="*/ 2147483647 w 14"/>
                <a:gd name="T5" fmla="*/ 0 h 2"/>
                <a:gd name="T6" fmla="*/ 0 w 14"/>
                <a:gd name="T7" fmla="*/ 0 h 2"/>
                <a:gd name="T8" fmla="*/ 2147483647 w 14"/>
                <a:gd name="T9" fmla="*/ 0 h 2"/>
                <a:gd name="T10" fmla="*/ 2147483647 w 14"/>
                <a:gd name="T11" fmla="*/ 0 h 2"/>
                <a:gd name="T12" fmla="*/ 2147483647 w 14"/>
                <a:gd name="T13" fmla="*/ 0 h 2"/>
                <a:gd name="T14" fmla="*/ 2147483647 w 14"/>
                <a:gd name="T15" fmla="*/ 0 h 2"/>
                <a:gd name="T16" fmla="*/ 2147483647 w 14"/>
                <a:gd name="T17" fmla="*/ 2147483647 h 2"/>
                <a:gd name="T18" fmla="*/ 2147483647 w 14"/>
                <a:gd name="T19" fmla="*/ 2147483647 h 2"/>
                <a:gd name="T20" fmla="*/ 2147483647 w 14"/>
                <a:gd name="T21" fmla="*/ 2147483647 h 2"/>
                <a:gd name="T22" fmla="*/ 2147483647 w 14"/>
                <a:gd name="T23" fmla="*/ 0 h 2"/>
                <a:gd name="T24" fmla="*/ 2147483647 w 14"/>
                <a:gd name="T25" fmla="*/ 0 h 2"/>
                <a:gd name="T26" fmla="*/ 2147483647 w 14"/>
                <a:gd name="T27" fmla="*/ 0 h 2"/>
                <a:gd name="T28" fmla="*/ 2147483647 w 14"/>
                <a:gd name="T29" fmla="*/ 0 h 2"/>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14"/>
                <a:gd name="T46" fmla="*/ 0 h 2"/>
                <a:gd name="T47" fmla="*/ 14 w 14"/>
                <a:gd name="T48" fmla="*/ 2 h 2"/>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14" h="2">
                  <a:moveTo>
                    <a:pt x="10" y="0"/>
                  </a:moveTo>
                  <a:lnTo>
                    <a:pt x="6" y="0"/>
                  </a:lnTo>
                  <a:lnTo>
                    <a:pt x="4" y="0"/>
                  </a:lnTo>
                  <a:lnTo>
                    <a:pt x="0" y="0"/>
                  </a:lnTo>
                  <a:lnTo>
                    <a:pt x="2" y="0"/>
                  </a:lnTo>
                  <a:lnTo>
                    <a:pt x="4" y="0"/>
                  </a:lnTo>
                  <a:lnTo>
                    <a:pt x="6" y="0"/>
                  </a:lnTo>
                  <a:lnTo>
                    <a:pt x="8" y="0"/>
                  </a:lnTo>
                  <a:lnTo>
                    <a:pt x="10" y="2"/>
                  </a:lnTo>
                  <a:lnTo>
                    <a:pt x="12" y="2"/>
                  </a:lnTo>
                  <a:lnTo>
                    <a:pt x="14" y="2"/>
                  </a:lnTo>
                  <a:lnTo>
                    <a:pt x="14" y="0"/>
                  </a:lnTo>
                  <a:lnTo>
                    <a:pt x="12" y="0"/>
                  </a:lnTo>
                  <a:lnTo>
                    <a:pt x="10" y="0"/>
                  </a:lnTo>
                  <a:close/>
                </a:path>
              </a:pathLst>
            </a:custGeom>
            <a:solidFill>
              <a:srgbClr val="FC6800"/>
            </a:solidFill>
            <a:ln w="3175">
              <a:solidFill>
                <a:schemeClr val="bg1"/>
              </a:solidFill>
              <a:prstDash val="sysDot"/>
              <a:round/>
              <a:headEnd/>
              <a:tailEnd/>
            </a:ln>
          </p:spPr>
          <p:txBody>
            <a:bodyPr/>
            <a:lstStyle/>
            <a:p>
              <a:pPr fontAlgn="base">
                <a:spcBef>
                  <a:spcPct val="0"/>
                </a:spcBef>
                <a:spcAft>
                  <a:spcPct val="0"/>
                </a:spcAft>
              </a:pPr>
              <a:endParaRPr lang="de-DE" sz="2400">
                <a:solidFill>
                  <a:srgbClr val="000000"/>
                </a:solidFill>
                <a:cs typeface="Arial" charset="0"/>
              </a:endParaRPr>
            </a:p>
          </p:txBody>
        </p:sp>
        <p:sp>
          <p:nvSpPr>
            <p:cNvPr id="15116" name="Freeform 3399"/>
            <p:cNvSpPr>
              <a:spLocks/>
            </p:cNvSpPr>
            <p:nvPr/>
          </p:nvSpPr>
          <p:spPr bwMode="auto">
            <a:xfrm>
              <a:off x="3210320" y="1334995"/>
              <a:ext cx="14404" cy="1310"/>
            </a:xfrm>
            <a:custGeom>
              <a:avLst/>
              <a:gdLst>
                <a:gd name="T0" fmla="*/ 2147483647 w 14"/>
                <a:gd name="T1" fmla="*/ 0 h 2"/>
                <a:gd name="T2" fmla="*/ 2147483647 w 14"/>
                <a:gd name="T3" fmla="*/ 0 h 2"/>
                <a:gd name="T4" fmla="*/ 2147483647 w 14"/>
                <a:gd name="T5" fmla="*/ 0 h 2"/>
                <a:gd name="T6" fmla="*/ 2147483647 w 14"/>
                <a:gd name="T7" fmla="*/ 0 h 2"/>
                <a:gd name="T8" fmla="*/ 2147483647 w 14"/>
                <a:gd name="T9" fmla="*/ 0 h 2"/>
                <a:gd name="T10" fmla="*/ 2147483647 w 14"/>
                <a:gd name="T11" fmla="*/ 0 h 2"/>
                <a:gd name="T12" fmla="*/ 2147483647 w 14"/>
                <a:gd name="T13" fmla="*/ 0 h 2"/>
                <a:gd name="T14" fmla="*/ 2147483647 w 14"/>
                <a:gd name="T15" fmla="*/ 0 h 2"/>
                <a:gd name="T16" fmla="*/ 0 w 14"/>
                <a:gd name="T17" fmla="*/ 2147483647 h 2"/>
                <a:gd name="T18" fmla="*/ 2147483647 w 14"/>
                <a:gd name="T19" fmla="*/ 2147483647 h 2"/>
                <a:gd name="T20" fmla="*/ 2147483647 w 14"/>
                <a:gd name="T21" fmla="*/ 2147483647 h 2"/>
                <a:gd name="T22" fmla="*/ 2147483647 w 14"/>
                <a:gd name="T23" fmla="*/ 2147483647 h 2"/>
                <a:gd name="T24" fmla="*/ 2147483647 w 14"/>
                <a:gd name="T25" fmla="*/ 2147483647 h 2"/>
                <a:gd name="T26" fmla="*/ 2147483647 w 14"/>
                <a:gd name="T27" fmla="*/ 2147483647 h 2"/>
                <a:gd name="T28" fmla="*/ 2147483647 w 14"/>
                <a:gd name="T29" fmla="*/ 2147483647 h 2"/>
                <a:gd name="T30" fmla="*/ 2147483647 w 14"/>
                <a:gd name="T31" fmla="*/ 2147483647 h 2"/>
                <a:gd name="T32" fmla="*/ 2147483647 w 14"/>
                <a:gd name="T33" fmla="*/ 2147483647 h 2"/>
                <a:gd name="T34" fmla="*/ 2147483647 w 14"/>
                <a:gd name="T35" fmla="*/ 0 h 2"/>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14"/>
                <a:gd name="T55" fmla="*/ 0 h 2"/>
                <a:gd name="T56" fmla="*/ 14 w 14"/>
                <a:gd name="T57" fmla="*/ 2 h 2"/>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14" h="2">
                  <a:moveTo>
                    <a:pt x="14" y="0"/>
                  </a:moveTo>
                  <a:lnTo>
                    <a:pt x="12" y="0"/>
                  </a:lnTo>
                  <a:lnTo>
                    <a:pt x="10" y="0"/>
                  </a:lnTo>
                  <a:lnTo>
                    <a:pt x="8" y="0"/>
                  </a:lnTo>
                  <a:lnTo>
                    <a:pt x="6" y="0"/>
                  </a:lnTo>
                  <a:lnTo>
                    <a:pt x="4" y="0"/>
                  </a:lnTo>
                  <a:lnTo>
                    <a:pt x="2" y="0"/>
                  </a:lnTo>
                  <a:lnTo>
                    <a:pt x="0" y="2"/>
                  </a:lnTo>
                  <a:lnTo>
                    <a:pt x="2" y="2"/>
                  </a:lnTo>
                  <a:lnTo>
                    <a:pt x="4" y="2"/>
                  </a:lnTo>
                  <a:lnTo>
                    <a:pt x="6" y="2"/>
                  </a:lnTo>
                  <a:lnTo>
                    <a:pt x="8" y="2"/>
                  </a:lnTo>
                  <a:lnTo>
                    <a:pt x="10" y="2"/>
                  </a:lnTo>
                  <a:lnTo>
                    <a:pt x="12" y="2"/>
                  </a:lnTo>
                  <a:lnTo>
                    <a:pt x="14" y="2"/>
                  </a:lnTo>
                  <a:lnTo>
                    <a:pt x="14" y="0"/>
                  </a:lnTo>
                  <a:close/>
                </a:path>
              </a:pathLst>
            </a:custGeom>
            <a:solidFill>
              <a:srgbClr val="FC6800"/>
            </a:solidFill>
            <a:ln w="3175">
              <a:solidFill>
                <a:schemeClr val="bg1"/>
              </a:solidFill>
              <a:prstDash val="sysDot"/>
              <a:round/>
              <a:headEnd/>
              <a:tailEnd/>
            </a:ln>
          </p:spPr>
          <p:txBody>
            <a:bodyPr/>
            <a:lstStyle/>
            <a:p>
              <a:pPr fontAlgn="base">
                <a:spcBef>
                  <a:spcPct val="0"/>
                </a:spcBef>
                <a:spcAft>
                  <a:spcPct val="0"/>
                </a:spcAft>
              </a:pPr>
              <a:endParaRPr lang="de-DE" sz="2400">
                <a:solidFill>
                  <a:srgbClr val="000000"/>
                </a:solidFill>
                <a:cs typeface="Arial" charset="0"/>
              </a:endParaRPr>
            </a:p>
          </p:txBody>
        </p:sp>
        <p:sp>
          <p:nvSpPr>
            <p:cNvPr id="15117" name="Freeform 3400"/>
            <p:cNvSpPr>
              <a:spLocks/>
            </p:cNvSpPr>
            <p:nvPr/>
          </p:nvSpPr>
          <p:spPr bwMode="auto">
            <a:xfrm>
              <a:off x="3245673" y="1329758"/>
              <a:ext cx="13094" cy="2619"/>
            </a:xfrm>
            <a:custGeom>
              <a:avLst/>
              <a:gdLst>
                <a:gd name="T0" fmla="*/ 2147483647 w 14"/>
                <a:gd name="T1" fmla="*/ 0 h 4"/>
                <a:gd name="T2" fmla="*/ 0 w 14"/>
                <a:gd name="T3" fmla="*/ 0 h 4"/>
                <a:gd name="T4" fmla="*/ 0 w 14"/>
                <a:gd name="T5" fmla="*/ 2147483647 h 4"/>
                <a:gd name="T6" fmla="*/ 2147483647 w 14"/>
                <a:gd name="T7" fmla="*/ 2147483647 h 4"/>
                <a:gd name="T8" fmla="*/ 0 w 14"/>
                <a:gd name="T9" fmla="*/ 2147483647 h 4"/>
                <a:gd name="T10" fmla="*/ 2147483647 w 14"/>
                <a:gd name="T11" fmla="*/ 2147483647 h 4"/>
                <a:gd name="T12" fmla="*/ 2147483647 w 14"/>
                <a:gd name="T13" fmla="*/ 2147483647 h 4"/>
                <a:gd name="T14" fmla="*/ 2147483647 w 14"/>
                <a:gd name="T15" fmla="*/ 2147483647 h 4"/>
                <a:gd name="T16" fmla="*/ 2147483647 w 14"/>
                <a:gd name="T17" fmla="*/ 2147483647 h 4"/>
                <a:gd name="T18" fmla="*/ 2147483647 w 14"/>
                <a:gd name="T19" fmla="*/ 2147483647 h 4"/>
                <a:gd name="T20" fmla="*/ 2147483647 w 14"/>
                <a:gd name="T21" fmla="*/ 2147483647 h 4"/>
                <a:gd name="T22" fmla="*/ 2147483647 w 14"/>
                <a:gd name="T23" fmla="*/ 2147483647 h 4"/>
                <a:gd name="T24" fmla="*/ 2147483647 w 14"/>
                <a:gd name="T25" fmla="*/ 2147483647 h 4"/>
                <a:gd name="T26" fmla="*/ 2147483647 w 14"/>
                <a:gd name="T27" fmla="*/ 2147483647 h 4"/>
                <a:gd name="T28" fmla="*/ 2147483647 w 14"/>
                <a:gd name="T29" fmla="*/ 2147483647 h 4"/>
                <a:gd name="T30" fmla="*/ 2147483647 w 14"/>
                <a:gd name="T31" fmla="*/ 2147483647 h 4"/>
                <a:gd name="T32" fmla="*/ 2147483647 w 14"/>
                <a:gd name="T33" fmla="*/ 2147483647 h 4"/>
                <a:gd name="T34" fmla="*/ 2147483647 w 14"/>
                <a:gd name="T35" fmla="*/ 2147483647 h 4"/>
                <a:gd name="T36" fmla="*/ 2147483647 w 14"/>
                <a:gd name="T37" fmla="*/ 0 h 4"/>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14"/>
                <a:gd name="T58" fmla="*/ 0 h 4"/>
                <a:gd name="T59" fmla="*/ 14 w 14"/>
                <a:gd name="T60" fmla="*/ 4 h 4"/>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14" h="4">
                  <a:moveTo>
                    <a:pt x="2" y="0"/>
                  </a:moveTo>
                  <a:lnTo>
                    <a:pt x="0" y="0"/>
                  </a:lnTo>
                  <a:lnTo>
                    <a:pt x="0" y="2"/>
                  </a:lnTo>
                  <a:lnTo>
                    <a:pt x="2" y="2"/>
                  </a:lnTo>
                  <a:lnTo>
                    <a:pt x="0" y="4"/>
                  </a:lnTo>
                  <a:lnTo>
                    <a:pt x="2" y="4"/>
                  </a:lnTo>
                  <a:lnTo>
                    <a:pt x="4" y="4"/>
                  </a:lnTo>
                  <a:lnTo>
                    <a:pt x="6" y="4"/>
                  </a:lnTo>
                  <a:lnTo>
                    <a:pt x="8" y="4"/>
                  </a:lnTo>
                  <a:lnTo>
                    <a:pt x="10" y="4"/>
                  </a:lnTo>
                  <a:lnTo>
                    <a:pt x="12" y="4"/>
                  </a:lnTo>
                  <a:lnTo>
                    <a:pt x="14" y="2"/>
                  </a:lnTo>
                  <a:lnTo>
                    <a:pt x="12" y="2"/>
                  </a:lnTo>
                  <a:lnTo>
                    <a:pt x="10" y="2"/>
                  </a:lnTo>
                  <a:lnTo>
                    <a:pt x="8" y="2"/>
                  </a:lnTo>
                  <a:lnTo>
                    <a:pt x="6" y="2"/>
                  </a:lnTo>
                  <a:lnTo>
                    <a:pt x="4" y="2"/>
                  </a:lnTo>
                  <a:lnTo>
                    <a:pt x="2" y="2"/>
                  </a:lnTo>
                  <a:lnTo>
                    <a:pt x="2" y="0"/>
                  </a:lnTo>
                  <a:close/>
                </a:path>
              </a:pathLst>
            </a:custGeom>
            <a:solidFill>
              <a:srgbClr val="FC6800"/>
            </a:solidFill>
            <a:ln w="3175">
              <a:solidFill>
                <a:schemeClr val="bg1"/>
              </a:solidFill>
              <a:prstDash val="sysDot"/>
              <a:round/>
              <a:headEnd/>
              <a:tailEnd/>
            </a:ln>
          </p:spPr>
          <p:txBody>
            <a:bodyPr/>
            <a:lstStyle/>
            <a:p>
              <a:pPr fontAlgn="base">
                <a:spcBef>
                  <a:spcPct val="0"/>
                </a:spcBef>
                <a:spcAft>
                  <a:spcPct val="0"/>
                </a:spcAft>
              </a:pPr>
              <a:endParaRPr lang="de-DE" sz="2400">
                <a:solidFill>
                  <a:srgbClr val="000000"/>
                </a:solidFill>
                <a:cs typeface="Arial" charset="0"/>
              </a:endParaRPr>
            </a:p>
          </p:txBody>
        </p:sp>
        <p:sp>
          <p:nvSpPr>
            <p:cNvPr id="15118" name="Freeform 3401"/>
            <p:cNvSpPr>
              <a:spLocks/>
            </p:cNvSpPr>
            <p:nvPr/>
          </p:nvSpPr>
          <p:spPr bwMode="auto">
            <a:xfrm>
              <a:off x="3113424" y="1308807"/>
              <a:ext cx="14404" cy="1310"/>
            </a:xfrm>
            <a:custGeom>
              <a:avLst/>
              <a:gdLst>
                <a:gd name="T0" fmla="*/ 2147483647 w 16"/>
                <a:gd name="T1" fmla="*/ 0 h 2"/>
                <a:gd name="T2" fmla="*/ 2147483647 w 16"/>
                <a:gd name="T3" fmla="*/ 0 h 2"/>
                <a:gd name="T4" fmla="*/ 2147483647 w 16"/>
                <a:gd name="T5" fmla="*/ 0 h 2"/>
                <a:gd name="T6" fmla="*/ 2147483647 w 16"/>
                <a:gd name="T7" fmla="*/ 0 h 2"/>
                <a:gd name="T8" fmla="*/ 2147483647 w 16"/>
                <a:gd name="T9" fmla="*/ 0 h 2"/>
                <a:gd name="T10" fmla="*/ 0 w 16"/>
                <a:gd name="T11" fmla="*/ 0 h 2"/>
                <a:gd name="T12" fmla="*/ 0 w 16"/>
                <a:gd name="T13" fmla="*/ 0 h 2"/>
                <a:gd name="T14" fmla="*/ 2147483647 w 16"/>
                <a:gd name="T15" fmla="*/ 0 h 2"/>
                <a:gd name="T16" fmla="*/ 2147483647 w 16"/>
                <a:gd name="T17" fmla="*/ 2147483647 h 2"/>
                <a:gd name="T18" fmla="*/ 2147483647 w 16"/>
                <a:gd name="T19" fmla="*/ 2147483647 h 2"/>
                <a:gd name="T20" fmla="*/ 2147483647 w 16"/>
                <a:gd name="T21" fmla="*/ 0 h 2"/>
                <a:gd name="T22" fmla="*/ 2147483647 w 16"/>
                <a:gd name="T23" fmla="*/ 0 h 2"/>
                <a:gd name="T24" fmla="*/ 2147483647 w 16"/>
                <a:gd name="T25" fmla="*/ 0 h 2"/>
                <a:gd name="T26" fmla="*/ 2147483647 w 16"/>
                <a:gd name="T27" fmla="*/ 0 h 2"/>
                <a:gd name="T28" fmla="*/ 2147483647 w 16"/>
                <a:gd name="T29" fmla="*/ 0 h 2"/>
                <a:gd name="T30" fmla="*/ 2147483647 w 16"/>
                <a:gd name="T31" fmla="*/ 0 h 2"/>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16"/>
                <a:gd name="T49" fmla="*/ 0 h 2"/>
                <a:gd name="T50" fmla="*/ 16 w 16"/>
                <a:gd name="T51" fmla="*/ 2 h 2"/>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16" h="2">
                  <a:moveTo>
                    <a:pt x="14" y="0"/>
                  </a:moveTo>
                  <a:lnTo>
                    <a:pt x="12" y="0"/>
                  </a:lnTo>
                  <a:lnTo>
                    <a:pt x="8" y="0"/>
                  </a:lnTo>
                  <a:lnTo>
                    <a:pt x="4" y="0"/>
                  </a:lnTo>
                  <a:lnTo>
                    <a:pt x="2" y="0"/>
                  </a:lnTo>
                  <a:lnTo>
                    <a:pt x="0" y="0"/>
                  </a:lnTo>
                  <a:lnTo>
                    <a:pt x="2" y="0"/>
                  </a:lnTo>
                  <a:lnTo>
                    <a:pt x="4" y="2"/>
                  </a:lnTo>
                  <a:lnTo>
                    <a:pt x="6" y="2"/>
                  </a:lnTo>
                  <a:lnTo>
                    <a:pt x="6" y="0"/>
                  </a:lnTo>
                  <a:lnTo>
                    <a:pt x="10" y="0"/>
                  </a:lnTo>
                  <a:lnTo>
                    <a:pt x="12" y="0"/>
                  </a:lnTo>
                  <a:lnTo>
                    <a:pt x="14" y="0"/>
                  </a:lnTo>
                  <a:lnTo>
                    <a:pt x="16" y="0"/>
                  </a:lnTo>
                  <a:lnTo>
                    <a:pt x="14" y="0"/>
                  </a:lnTo>
                  <a:close/>
                </a:path>
              </a:pathLst>
            </a:custGeom>
            <a:solidFill>
              <a:srgbClr val="FC6800"/>
            </a:solidFill>
            <a:ln w="3175">
              <a:solidFill>
                <a:schemeClr val="bg1"/>
              </a:solidFill>
              <a:prstDash val="sysDot"/>
              <a:round/>
              <a:headEnd/>
              <a:tailEnd/>
            </a:ln>
          </p:spPr>
          <p:txBody>
            <a:bodyPr/>
            <a:lstStyle/>
            <a:p>
              <a:pPr fontAlgn="base">
                <a:spcBef>
                  <a:spcPct val="0"/>
                </a:spcBef>
                <a:spcAft>
                  <a:spcPct val="0"/>
                </a:spcAft>
              </a:pPr>
              <a:endParaRPr lang="de-DE" sz="2400">
                <a:solidFill>
                  <a:srgbClr val="000000"/>
                </a:solidFill>
                <a:cs typeface="Arial" charset="0"/>
              </a:endParaRPr>
            </a:p>
          </p:txBody>
        </p:sp>
        <p:sp>
          <p:nvSpPr>
            <p:cNvPr id="15119" name="Freeform 3402"/>
            <p:cNvSpPr>
              <a:spLocks/>
            </p:cNvSpPr>
            <p:nvPr/>
          </p:nvSpPr>
          <p:spPr bwMode="auto">
            <a:xfrm>
              <a:off x="2974630" y="1295714"/>
              <a:ext cx="429479" cy="94276"/>
            </a:xfrm>
            <a:custGeom>
              <a:avLst/>
              <a:gdLst>
                <a:gd name="T0" fmla="*/ 2147483647 w 466"/>
                <a:gd name="T1" fmla="*/ 2147483647 h 114"/>
                <a:gd name="T2" fmla="*/ 2147483647 w 466"/>
                <a:gd name="T3" fmla="*/ 2147483647 h 114"/>
                <a:gd name="T4" fmla="*/ 2147483647 w 466"/>
                <a:gd name="T5" fmla="*/ 2147483647 h 114"/>
                <a:gd name="T6" fmla="*/ 2147483647 w 466"/>
                <a:gd name="T7" fmla="*/ 2147483647 h 114"/>
                <a:gd name="T8" fmla="*/ 2147483647 w 466"/>
                <a:gd name="T9" fmla="*/ 2147483647 h 114"/>
                <a:gd name="T10" fmla="*/ 2147483647 w 466"/>
                <a:gd name="T11" fmla="*/ 2147483647 h 114"/>
                <a:gd name="T12" fmla="*/ 2147483647 w 466"/>
                <a:gd name="T13" fmla="*/ 2147483647 h 114"/>
                <a:gd name="T14" fmla="*/ 2147483647 w 466"/>
                <a:gd name="T15" fmla="*/ 2147483647 h 114"/>
                <a:gd name="T16" fmla="*/ 2147483647 w 466"/>
                <a:gd name="T17" fmla="*/ 2147483647 h 114"/>
                <a:gd name="T18" fmla="*/ 2147483647 w 466"/>
                <a:gd name="T19" fmla="*/ 2147483647 h 114"/>
                <a:gd name="T20" fmla="*/ 2147483647 w 466"/>
                <a:gd name="T21" fmla="*/ 2147483647 h 114"/>
                <a:gd name="T22" fmla="*/ 2147483647 w 466"/>
                <a:gd name="T23" fmla="*/ 2147483647 h 114"/>
                <a:gd name="T24" fmla="*/ 2147483647 w 466"/>
                <a:gd name="T25" fmla="*/ 2147483647 h 114"/>
                <a:gd name="T26" fmla="*/ 2147483647 w 466"/>
                <a:gd name="T27" fmla="*/ 2147483647 h 114"/>
                <a:gd name="T28" fmla="*/ 2147483647 w 466"/>
                <a:gd name="T29" fmla="*/ 2147483647 h 114"/>
                <a:gd name="T30" fmla="*/ 2147483647 w 466"/>
                <a:gd name="T31" fmla="*/ 2147483647 h 114"/>
                <a:gd name="T32" fmla="*/ 2147483647 w 466"/>
                <a:gd name="T33" fmla="*/ 2147483647 h 114"/>
                <a:gd name="T34" fmla="*/ 2147483647 w 466"/>
                <a:gd name="T35" fmla="*/ 2147483647 h 114"/>
                <a:gd name="T36" fmla="*/ 2147483647 w 466"/>
                <a:gd name="T37" fmla="*/ 2147483647 h 114"/>
                <a:gd name="T38" fmla="*/ 2147483647 w 466"/>
                <a:gd name="T39" fmla="*/ 2147483647 h 114"/>
                <a:gd name="T40" fmla="*/ 2147483647 w 466"/>
                <a:gd name="T41" fmla="*/ 2147483647 h 114"/>
                <a:gd name="T42" fmla="*/ 2147483647 w 466"/>
                <a:gd name="T43" fmla="*/ 2147483647 h 114"/>
                <a:gd name="T44" fmla="*/ 2147483647 w 466"/>
                <a:gd name="T45" fmla="*/ 2147483647 h 114"/>
                <a:gd name="T46" fmla="*/ 2147483647 w 466"/>
                <a:gd name="T47" fmla="*/ 2147483647 h 114"/>
                <a:gd name="T48" fmla="*/ 2147483647 w 466"/>
                <a:gd name="T49" fmla="*/ 2147483647 h 114"/>
                <a:gd name="T50" fmla="*/ 2147483647 w 466"/>
                <a:gd name="T51" fmla="*/ 2147483647 h 114"/>
                <a:gd name="T52" fmla="*/ 2147483647 w 466"/>
                <a:gd name="T53" fmla="*/ 2147483647 h 114"/>
                <a:gd name="T54" fmla="*/ 2147483647 w 466"/>
                <a:gd name="T55" fmla="*/ 2147483647 h 114"/>
                <a:gd name="T56" fmla="*/ 2147483647 w 466"/>
                <a:gd name="T57" fmla="*/ 2147483647 h 114"/>
                <a:gd name="T58" fmla="*/ 2147483647 w 466"/>
                <a:gd name="T59" fmla="*/ 2147483647 h 114"/>
                <a:gd name="T60" fmla="*/ 2147483647 w 466"/>
                <a:gd name="T61" fmla="*/ 2147483647 h 114"/>
                <a:gd name="T62" fmla="*/ 2147483647 w 466"/>
                <a:gd name="T63" fmla="*/ 2147483647 h 114"/>
                <a:gd name="T64" fmla="*/ 2147483647 w 466"/>
                <a:gd name="T65" fmla="*/ 2147483647 h 114"/>
                <a:gd name="T66" fmla="*/ 2147483647 w 466"/>
                <a:gd name="T67" fmla="*/ 2147483647 h 114"/>
                <a:gd name="T68" fmla="*/ 2147483647 w 466"/>
                <a:gd name="T69" fmla="*/ 2147483647 h 114"/>
                <a:gd name="T70" fmla="*/ 2147483647 w 466"/>
                <a:gd name="T71" fmla="*/ 2147483647 h 114"/>
                <a:gd name="T72" fmla="*/ 2147483647 w 466"/>
                <a:gd name="T73" fmla="*/ 2147483647 h 114"/>
                <a:gd name="T74" fmla="*/ 2147483647 w 466"/>
                <a:gd name="T75" fmla="*/ 2147483647 h 114"/>
                <a:gd name="T76" fmla="*/ 2147483647 w 466"/>
                <a:gd name="T77" fmla="*/ 2147483647 h 114"/>
                <a:gd name="T78" fmla="*/ 2147483647 w 466"/>
                <a:gd name="T79" fmla="*/ 2147483647 h 114"/>
                <a:gd name="T80" fmla="*/ 2147483647 w 466"/>
                <a:gd name="T81" fmla="*/ 2147483647 h 114"/>
                <a:gd name="T82" fmla="*/ 2147483647 w 466"/>
                <a:gd name="T83" fmla="*/ 2147483647 h 114"/>
                <a:gd name="T84" fmla="*/ 2147483647 w 466"/>
                <a:gd name="T85" fmla="*/ 2147483647 h 114"/>
                <a:gd name="T86" fmla="*/ 2147483647 w 466"/>
                <a:gd name="T87" fmla="*/ 2147483647 h 114"/>
                <a:gd name="T88" fmla="*/ 2147483647 w 466"/>
                <a:gd name="T89" fmla="*/ 2147483647 h 114"/>
                <a:gd name="T90" fmla="*/ 2147483647 w 466"/>
                <a:gd name="T91" fmla="*/ 2147483647 h 114"/>
                <a:gd name="T92" fmla="*/ 2147483647 w 466"/>
                <a:gd name="T93" fmla="*/ 2147483647 h 114"/>
                <a:gd name="T94" fmla="*/ 2147483647 w 466"/>
                <a:gd name="T95" fmla="*/ 2147483647 h 114"/>
                <a:gd name="T96" fmla="*/ 2147483647 w 466"/>
                <a:gd name="T97" fmla="*/ 2147483647 h 114"/>
                <a:gd name="T98" fmla="*/ 2147483647 w 466"/>
                <a:gd name="T99" fmla="*/ 2147483647 h 114"/>
                <a:gd name="T100" fmla="*/ 2147483647 w 466"/>
                <a:gd name="T101" fmla="*/ 2147483647 h 114"/>
                <a:gd name="T102" fmla="*/ 2147483647 w 466"/>
                <a:gd name="T103" fmla="*/ 2147483647 h 114"/>
                <a:gd name="T104" fmla="*/ 2147483647 w 466"/>
                <a:gd name="T105" fmla="*/ 2147483647 h 114"/>
                <a:gd name="T106" fmla="*/ 2147483647 w 466"/>
                <a:gd name="T107" fmla="*/ 2147483647 h 114"/>
                <a:gd name="T108" fmla="*/ 2147483647 w 466"/>
                <a:gd name="T109" fmla="*/ 2147483647 h 114"/>
                <a:gd name="T110" fmla="*/ 2147483647 w 466"/>
                <a:gd name="T111" fmla="*/ 2147483647 h 114"/>
                <a:gd name="T112" fmla="*/ 2147483647 w 466"/>
                <a:gd name="T113" fmla="*/ 2147483647 h 114"/>
                <a:gd name="T114" fmla="*/ 2147483647 w 466"/>
                <a:gd name="T115" fmla="*/ 2147483647 h 114"/>
                <a:gd name="T116" fmla="*/ 2147483647 w 466"/>
                <a:gd name="T117" fmla="*/ 2147483647 h 114"/>
                <a:gd name="T118" fmla="*/ 2147483647 w 466"/>
                <a:gd name="T119" fmla="*/ 2147483647 h 114"/>
                <a:gd name="T120" fmla="*/ 2147483647 w 466"/>
                <a:gd name="T121" fmla="*/ 2147483647 h 114"/>
                <a:gd name="T122" fmla="*/ 2147483647 w 466"/>
                <a:gd name="T123" fmla="*/ 2147483647 h 114"/>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w 466"/>
                <a:gd name="T187" fmla="*/ 0 h 114"/>
                <a:gd name="T188" fmla="*/ 466 w 466"/>
                <a:gd name="T189" fmla="*/ 114 h 114"/>
              </a:gdLst>
              <a:ahLst/>
              <a:cxnLst>
                <a:cxn ang="T124">
                  <a:pos x="T0" y="T1"/>
                </a:cxn>
                <a:cxn ang="T125">
                  <a:pos x="T2" y="T3"/>
                </a:cxn>
                <a:cxn ang="T126">
                  <a:pos x="T4" y="T5"/>
                </a:cxn>
                <a:cxn ang="T127">
                  <a:pos x="T6" y="T7"/>
                </a:cxn>
                <a:cxn ang="T128">
                  <a:pos x="T8" y="T9"/>
                </a:cxn>
                <a:cxn ang="T129">
                  <a:pos x="T10" y="T11"/>
                </a:cxn>
                <a:cxn ang="T130">
                  <a:pos x="T12" y="T13"/>
                </a:cxn>
                <a:cxn ang="T131">
                  <a:pos x="T14" y="T15"/>
                </a:cxn>
                <a:cxn ang="T132">
                  <a:pos x="T16" y="T17"/>
                </a:cxn>
                <a:cxn ang="T133">
                  <a:pos x="T18" y="T19"/>
                </a:cxn>
                <a:cxn ang="T134">
                  <a:pos x="T20" y="T21"/>
                </a:cxn>
                <a:cxn ang="T135">
                  <a:pos x="T22" y="T23"/>
                </a:cxn>
                <a:cxn ang="T136">
                  <a:pos x="T24" y="T25"/>
                </a:cxn>
                <a:cxn ang="T137">
                  <a:pos x="T26" y="T27"/>
                </a:cxn>
                <a:cxn ang="T138">
                  <a:pos x="T28" y="T29"/>
                </a:cxn>
                <a:cxn ang="T139">
                  <a:pos x="T30" y="T31"/>
                </a:cxn>
                <a:cxn ang="T140">
                  <a:pos x="T32" y="T33"/>
                </a:cxn>
                <a:cxn ang="T141">
                  <a:pos x="T34" y="T35"/>
                </a:cxn>
                <a:cxn ang="T142">
                  <a:pos x="T36" y="T37"/>
                </a:cxn>
                <a:cxn ang="T143">
                  <a:pos x="T38" y="T39"/>
                </a:cxn>
                <a:cxn ang="T144">
                  <a:pos x="T40" y="T41"/>
                </a:cxn>
                <a:cxn ang="T145">
                  <a:pos x="T42" y="T43"/>
                </a:cxn>
                <a:cxn ang="T146">
                  <a:pos x="T44" y="T45"/>
                </a:cxn>
                <a:cxn ang="T147">
                  <a:pos x="T46" y="T47"/>
                </a:cxn>
                <a:cxn ang="T148">
                  <a:pos x="T48" y="T49"/>
                </a:cxn>
                <a:cxn ang="T149">
                  <a:pos x="T50" y="T51"/>
                </a:cxn>
                <a:cxn ang="T150">
                  <a:pos x="T52" y="T53"/>
                </a:cxn>
                <a:cxn ang="T151">
                  <a:pos x="T54" y="T55"/>
                </a:cxn>
                <a:cxn ang="T152">
                  <a:pos x="T56" y="T57"/>
                </a:cxn>
                <a:cxn ang="T153">
                  <a:pos x="T58" y="T59"/>
                </a:cxn>
                <a:cxn ang="T154">
                  <a:pos x="T60" y="T61"/>
                </a:cxn>
                <a:cxn ang="T155">
                  <a:pos x="T62" y="T63"/>
                </a:cxn>
                <a:cxn ang="T156">
                  <a:pos x="T64" y="T65"/>
                </a:cxn>
                <a:cxn ang="T157">
                  <a:pos x="T66" y="T67"/>
                </a:cxn>
                <a:cxn ang="T158">
                  <a:pos x="T68" y="T69"/>
                </a:cxn>
                <a:cxn ang="T159">
                  <a:pos x="T70" y="T71"/>
                </a:cxn>
                <a:cxn ang="T160">
                  <a:pos x="T72" y="T73"/>
                </a:cxn>
                <a:cxn ang="T161">
                  <a:pos x="T74" y="T75"/>
                </a:cxn>
                <a:cxn ang="T162">
                  <a:pos x="T76" y="T77"/>
                </a:cxn>
                <a:cxn ang="T163">
                  <a:pos x="T78" y="T79"/>
                </a:cxn>
                <a:cxn ang="T164">
                  <a:pos x="T80" y="T81"/>
                </a:cxn>
                <a:cxn ang="T165">
                  <a:pos x="T82" y="T83"/>
                </a:cxn>
                <a:cxn ang="T166">
                  <a:pos x="T84" y="T85"/>
                </a:cxn>
                <a:cxn ang="T167">
                  <a:pos x="T86" y="T87"/>
                </a:cxn>
                <a:cxn ang="T168">
                  <a:pos x="T88" y="T89"/>
                </a:cxn>
                <a:cxn ang="T169">
                  <a:pos x="T90" y="T91"/>
                </a:cxn>
                <a:cxn ang="T170">
                  <a:pos x="T92" y="T93"/>
                </a:cxn>
                <a:cxn ang="T171">
                  <a:pos x="T94" y="T95"/>
                </a:cxn>
                <a:cxn ang="T172">
                  <a:pos x="T96" y="T97"/>
                </a:cxn>
                <a:cxn ang="T173">
                  <a:pos x="T98" y="T99"/>
                </a:cxn>
                <a:cxn ang="T174">
                  <a:pos x="T100" y="T101"/>
                </a:cxn>
                <a:cxn ang="T175">
                  <a:pos x="T102" y="T103"/>
                </a:cxn>
                <a:cxn ang="T176">
                  <a:pos x="T104" y="T105"/>
                </a:cxn>
                <a:cxn ang="T177">
                  <a:pos x="T106" y="T107"/>
                </a:cxn>
                <a:cxn ang="T178">
                  <a:pos x="T108" y="T109"/>
                </a:cxn>
                <a:cxn ang="T179">
                  <a:pos x="T110" y="T111"/>
                </a:cxn>
                <a:cxn ang="T180">
                  <a:pos x="T112" y="T113"/>
                </a:cxn>
                <a:cxn ang="T181">
                  <a:pos x="T114" y="T115"/>
                </a:cxn>
                <a:cxn ang="T182">
                  <a:pos x="T116" y="T117"/>
                </a:cxn>
                <a:cxn ang="T183">
                  <a:pos x="T118" y="T119"/>
                </a:cxn>
                <a:cxn ang="T184">
                  <a:pos x="T120" y="T121"/>
                </a:cxn>
                <a:cxn ang="T185">
                  <a:pos x="T122" y="T123"/>
                </a:cxn>
              </a:cxnLst>
              <a:rect l="T186" t="T187" r="T188" b="T189"/>
              <a:pathLst>
                <a:path w="466" h="114">
                  <a:moveTo>
                    <a:pt x="360" y="2"/>
                  </a:moveTo>
                  <a:lnTo>
                    <a:pt x="360" y="0"/>
                  </a:lnTo>
                  <a:lnTo>
                    <a:pt x="362" y="0"/>
                  </a:lnTo>
                  <a:lnTo>
                    <a:pt x="364" y="0"/>
                  </a:lnTo>
                  <a:lnTo>
                    <a:pt x="366" y="0"/>
                  </a:lnTo>
                  <a:lnTo>
                    <a:pt x="368" y="0"/>
                  </a:lnTo>
                  <a:lnTo>
                    <a:pt x="370" y="0"/>
                  </a:lnTo>
                  <a:lnTo>
                    <a:pt x="370" y="2"/>
                  </a:lnTo>
                  <a:lnTo>
                    <a:pt x="374" y="2"/>
                  </a:lnTo>
                  <a:lnTo>
                    <a:pt x="376" y="2"/>
                  </a:lnTo>
                  <a:lnTo>
                    <a:pt x="378" y="2"/>
                  </a:lnTo>
                  <a:lnTo>
                    <a:pt x="380" y="2"/>
                  </a:lnTo>
                  <a:lnTo>
                    <a:pt x="382" y="2"/>
                  </a:lnTo>
                  <a:lnTo>
                    <a:pt x="384" y="2"/>
                  </a:lnTo>
                  <a:lnTo>
                    <a:pt x="386" y="2"/>
                  </a:lnTo>
                  <a:lnTo>
                    <a:pt x="388" y="2"/>
                  </a:lnTo>
                  <a:lnTo>
                    <a:pt x="386" y="4"/>
                  </a:lnTo>
                  <a:lnTo>
                    <a:pt x="388" y="4"/>
                  </a:lnTo>
                  <a:lnTo>
                    <a:pt x="390" y="4"/>
                  </a:lnTo>
                  <a:lnTo>
                    <a:pt x="394" y="2"/>
                  </a:lnTo>
                  <a:lnTo>
                    <a:pt x="394" y="4"/>
                  </a:lnTo>
                  <a:lnTo>
                    <a:pt x="396" y="4"/>
                  </a:lnTo>
                  <a:lnTo>
                    <a:pt x="398" y="4"/>
                  </a:lnTo>
                  <a:lnTo>
                    <a:pt x="400" y="4"/>
                  </a:lnTo>
                  <a:lnTo>
                    <a:pt x="402" y="4"/>
                  </a:lnTo>
                  <a:lnTo>
                    <a:pt x="404" y="4"/>
                  </a:lnTo>
                  <a:lnTo>
                    <a:pt x="406" y="4"/>
                  </a:lnTo>
                  <a:lnTo>
                    <a:pt x="408" y="4"/>
                  </a:lnTo>
                  <a:lnTo>
                    <a:pt x="402" y="6"/>
                  </a:lnTo>
                  <a:lnTo>
                    <a:pt x="404" y="6"/>
                  </a:lnTo>
                  <a:lnTo>
                    <a:pt x="410" y="6"/>
                  </a:lnTo>
                  <a:lnTo>
                    <a:pt x="414" y="4"/>
                  </a:lnTo>
                  <a:lnTo>
                    <a:pt x="416" y="4"/>
                  </a:lnTo>
                  <a:lnTo>
                    <a:pt x="418" y="4"/>
                  </a:lnTo>
                  <a:lnTo>
                    <a:pt x="418" y="6"/>
                  </a:lnTo>
                  <a:lnTo>
                    <a:pt x="420" y="6"/>
                  </a:lnTo>
                  <a:lnTo>
                    <a:pt x="422" y="4"/>
                  </a:lnTo>
                  <a:lnTo>
                    <a:pt x="424" y="4"/>
                  </a:lnTo>
                  <a:lnTo>
                    <a:pt x="426" y="4"/>
                  </a:lnTo>
                  <a:lnTo>
                    <a:pt x="428" y="4"/>
                  </a:lnTo>
                  <a:lnTo>
                    <a:pt x="428" y="6"/>
                  </a:lnTo>
                  <a:lnTo>
                    <a:pt x="430" y="6"/>
                  </a:lnTo>
                  <a:lnTo>
                    <a:pt x="432" y="6"/>
                  </a:lnTo>
                  <a:lnTo>
                    <a:pt x="434" y="6"/>
                  </a:lnTo>
                  <a:lnTo>
                    <a:pt x="434" y="4"/>
                  </a:lnTo>
                  <a:lnTo>
                    <a:pt x="436" y="4"/>
                  </a:lnTo>
                  <a:lnTo>
                    <a:pt x="438" y="4"/>
                  </a:lnTo>
                  <a:lnTo>
                    <a:pt x="442" y="4"/>
                  </a:lnTo>
                  <a:lnTo>
                    <a:pt x="444" y="4"/>
                  </a:lnTo>
                  <a:lnTo>
                    <a:pt x="444" y="6"/>
                  </a:lnTo>
                  <a:lnTo>
                    <a:pt x="442" y="6"/>
                  </a:lnTo>
                  <a:lnTo>
                    <a:pt x="440" y="6"/>
                  </a:lnTo>
                  <a:lnTo>
                    <a:pt x="442" y="8"/>
                  </a:lnTo>
                  <a:lnTo>
                    <a:pt x="444" y="8"/>
                  </a:lnTo>
                  <a:lnTo>
                    <a:pt x="446" y="8"/>
                  </a:lnTo>
                  <a:lnTo>
                    <a:pt x="444" y="10"/>
                  </a:lnTo>
                  <a:lnTo>
                    <a:pt x="446" y="10"/>
                  </a:lnTo>
                  <a:lnTo>
                    <a:pt x="448" y="10"/>
                  </a:lnTo>
                  <a:lnTo>
                    <a:pt x="450" y="10"/>
                  </a:lnTo>
                  <a:lnTo>
                    <a:pt x="452" y="10"/>
                  </a:lnTo>
                  <a:lnTo>
                    <a:pt x="454" y="10"/>
                  </a:lnTo>
                  <a:lnTo>
                    <a:pt x="456" y="10"/>
                  </a:lnTo>
                  <a:lnTo>
                    <a:pt x="458" y="10"/>
                  </a:lnTo>
                  <a:lnTo>
                    <a:pt x="460" y="10"/>
                  </a:lnTo>
                  <a:lnTo>
                    <a:pt x="462" y="10"/>
                  </a:lnTo>
                  <a:lnTo>
                    <a:pt x="464" y="10"/>
                  </a:lnTo>
                  <a:lnTo>
                    <a:pt x="466" y="12"/>
                  </a:lnTo>
                  <a:lnTo>
                    <a:pt x="464" y="14"/>
                  </a:lnTo>
                  <a:lnTo>
                    <a:pt x="462" y="14"/>
                  </a:lnTo>
                  <a:lnTo>
                    <a:pt x="460" y="14"/>
                  </a:lnTo>
                  <a:lnTo>
                    <a:pt x="458" y="14"/>
                  </a:lnTo>
                  <a:lnTo>
                    <a:pt x="456" y="14"/>
                  </a:lnTo>
                  <a:lnTo>
                    <a:pt x="454" y="16"/>
                  </a:lnTo>
                  <a:lnTo>
                    <a:pt x="452" y="16"/>
                  </a:lnTo>
                  <a:lnTo>
                    <a:pt x="450" y="16"/>
                  </a:lnTo>
                  <a:lnTo>
                    <a:pt x="448" y="16"/>
                  </a:lnTo>
                  <a:lnTo>
                    <a:pt x="444" y="16"/>
                  </a:lnTo>
                  <a:lnTo>
                    <a:pt x="438" y="16"/>
                  </a:lnTo>
                  <a:lnTo>
                    <a:pt x="436" y="16"/>
                  </a:lnTo>
                  <a:lnTo>
                    <a:pt x="432" y="16"/>
                  </a:lnTo>
                  <a:lnTo>
                    <a:pt x="432" y="18"/>
                  </a:lnTo>
                  <a:lnTo>
                    <a:pt x="428" y="18"/>
                  </a:lnTo>
                  <a:lnTo>
                    <a:pt x="426" y="18"/>
                  </a:lnTo>
                  <a:lnTo>
                    <a:pt x="424" y="18"/>
                  </a:lnTo>
                  <a:lnTo>
                    <a:pt x="422" y="18"/>
                  </a:lnTo>
                  <a:lnTo>
                    <a:pt x="420" y="18"/>
                  </a:lnTo>
                  <a:lnTo>
                    <a:pt x="416" y="20"/>
                  </a:lnTo>
                  <a:lnTo>
                    <a:pt x="414" y="20"/>
                  </a:lnTo>
                  <a:lnTo>
                    <a:pt x="412" y="20"/>
                  </a:lnTo>
                  <a:lnTo>
                    <a:pt x="410" y="20"/>
                  </a:lnTo>
                  <a:lnTo>
                    <a:pt x="410" y="18"/>
                  </a:lnTo>
                  <a:lnTo>
                    <a:pt x="408" y="18"/>
                  </a:lnTo>
                  <a:lnTo>
                    <a:pt x="406" y="20"/>
                  </a:lnTo>
                  <a:lnTo>
                    <a:pt x="404" y="20"/>
                  </a:lnTo>
                  <a:lnTo>
                    <a:pt x="402" y="20"/>
                  </a:lnTo>
                  <a:lnTo>
                    <a:pt x="398" y="20"/>
                  </a:lnTo>
                  <a:lnTo>
                    <a:pt x="396" y="20"/>
                  </a:lnTo>
                  <a:lnTo>
                    <a:pt x="394" y="20"/>
                  </a:lnTo>
                  <a:lnTo>
                    <a:pt x="392" y="20"/>
                  </a:lnTo>
                  <a:lnTo>
                    <a:pt x="390" y="20"/>
                  </a:lnTo>
                  <a:lnTo>
                    <a:pt x="388" y="20"/>
                  </a:lnTo>
                  <a:lnTo>
                    <a:pt x="386" y="20"/>
                  </a:lnTo>
                  <a:lnTo>
                    <a:pt x="384" y="20"/>
                  </a:lnTo>
                  <a:lnTo>
                    <a:pt x="380" y="20"/>
                  </a:lnTo>
                  <a:lnTo>
                    <a:pt x="376" y="22"/>
                  </a:lnTo>
                  <a:lnTo>
                    <a:pt x="380" y="22"/>
                  </a:lnTo>
                  <a:lnTo>
                    <a:pt x="382" y="22"/>
                  </a:lnTo>
                  <a:lnTo>
                    <a:pt x="382" y="24"/>
                  </a:lnTo>
                  <a:lnTo>
                    <a:pt x="384" y="24"/>
                  </a:lnTo>
                  <a:lnTo>
                    <a:pt x="388" y="24"/>
                  </a:lnTo>
                  <a:lnTo>
                    <a:pt x="390" y="24"/>
                  </a:lnTo>
                  <a:lnTo>
                    <a:pt x="392" y="24"/>
                  </a:lnTo>
                  <a:lnTo>
                    <a:pt x="394" y="24"/>
                  </a:lnTo>
                  <a:lnTo>
                    <a:pt x="396" y="22"/>
                  </a:lnTo>
                  <a:lnTo>
                    <a:pt x="398" y="22"/>
                  </a:lnTo>
                  <a:lnTo>
                    <a:pt x="400" y="22"/>
                  </a:lnTo>
                  <a:lnTo>
                    <a:pt x="402" y="22"/>
                  </a:lnTo>
                  <a:lnTo>
                    <a:pt x="404" y="22"/>
                  </a:lnTo>
                  <a:lnTo>
                    <a:pt x="408" y="22"/>
                  </a:lnTo>
                  <a:lnTo>
                    <a:pt x="412" y="22"/>
                  </a:lnTo>
                  <a:lnTo>
                    <a:pt x="412" y="24"/>
                  </a:lnTo>
                  <a:lnTo>
                    <a:pt x="410" y="24"/>
                  </a:lnTo>
                  <a:lnTo>
                    <a:pt x="408" y="24"/>
                  </a:lnTo>
                  <a:lnTo>
                    <a:pt x="406" y="26"/>
                  </a:lnTo>
                  <a:lnTo>
                    <a:pt x="404" y="26"/>
                  </a:lnTo>
                  <a:lnTo>
                    <a:pt x="402" y="26"/>
                  </a:lnTo>
                  <a:lnTo>
                    <a:pt x="400" y="26"/>
                  </a:lnTo>
                  <a:lnTo>
                    <a:pt x="398" y="26"/>
                  </a:lnTo>
                  <a:lnTo>
                    <a:pt x="396" y="26"/>
                  </a:lnTo>
                  <a:lnTo>
                    <a:pt x="394" y="26"/>
                  </a:lnTo>
                  <a:lnTo>
                    <a:pt x="390" y="26"/>
                  </a:lnTo>
                  <a:lnTo>
                    <a:pt x="386" y="28"/>
                  </a:lnTo>
                  <a:lnTo>
                    <a:pt x="384" y="28"/>
                  </a:lnTo>
                  <a:lnTo>
                    <a:pt x="382" y="28"/>
                  </a:lnTo>
                  <a:lnTo>
                    <a:pt x="382" y="30"/>
                  </a:lnTo>
                  <a:lnTo>
                    <a:pt x="380" y="30"/>
                  </a:lnTo>
                  <a:lnTo>
                    <a:pt x="378" y="30"/>
                  </a:lnTo>
                  <a:lnTo>
                    <a:pt x="374" y="30"/>
                  </a:lnTo>
                  <a:lnTo>
                    <a:pt x="370" y="32"/>
                  </a:lnTo>
                  <a:lnTo>
                    <a:pt x="368" y="32"/>
                  </a:lnTo>
                  <a:lnTo>
                    <a:pt x="366" y="32"/>
                  </a:lnTo>
                  <a:lnTo>
                    <a:pt x="364" y="32"/>
                  </a:lnTo>
                  <a:lnTo>
                    <a:pt x="362" y="32"/>
                  </a:lnTo>
                  <a:lnTo>
                    <a:pt x="360" y="32"/>
                  </a:lnTo>
                  <a:lnTo>
                    <a:pt x="360" y="34"/>
                  </a:lnTo>
                  <a:lnTo>
                    <a:pt x="358" y="34"/>
                  </a:lnTo>
                  <a:lnTo>
                    <a:pt x="356" y="34"/>
                  </a:lnTo>
                  <a:lnTo>
                    <a:pt x="348" y="36"/>
                  </a:lnTo>
                  <a:lnTo>
                    <a:pt x="346" y="36"/>
                  </a:lnTo>
                  <a:lnTo>
                    <a:pt x="344" y="36"/>
                  </a:lnTo>
                  <a:lnTo>
                    <a:pt x="340" y="38"/>
                  </a:lnTo>
                  <a:lnTo>
                    <a:pt x="338" y="38"/>
                  </a:lnTo>
                  <a:lnTo>
                    <a:pt x="336" y="40"/>
                  </a:lnTo>
                  <a:lnTo>
                    <a:pt x="334" y="40"/>
                  </a:lnTo>
                  <a:lnTo>
                    <a:pt x="332" y="40"/>
                  </a:lnTo>
                  <a:lnTo>
                    <a:pt x="330" y="40"/>
                  </a:lnTo>
                  <a:lnTo>
                    <a:pt x="326" y="40"/>
                  </a:lnTo>
                  <a:lnTo>
                    <a:pt x="324" y="40"/>
                  </a:lnTo>
                  <a:lnTo>
                    <a:pt x="324" y="38"/>
                  </a:lnTo>
                  <a:lnTo>
                    <a:pt x="322" y="38"/>
                  </a:lnTo>
                  <a:lnTo>
                    <a:pt x="320" y="38"/>
                  </a:lnTo>
                  <a:lnTo>
                    <a:pt x="322" y="40"/>
                  </a:lnTo>
                  <a:lnTo>
                    <a:pt x="320" y="40"/>
                  </a:lnTo>
                  <a:lnTo>
                    <a:pt x="320" y="42"/>
                  </a:lnTo>
                  <a:lnTo>
                    <a:pt x="322" y="42"/>
                  </a:lnTo>
                  <a:lnTo>
                    <a:pt x="324" y="42"/>
                  </a:lnTo>
                  <a:lnTo>
                    <a:pt x="322" y="44"/>
                  </a:lnTo>
                  <a:lnTo>
                    <a:pt x="320" y="44"/>
                  </a:lnTo>
                  <a:lnTo>
                    <a:pt x="316" y="44"/>
                  </a:lnTo>
                  <a:lnTo>
                    <a:pt x="316" y="46"/>
                  </a:lnTo>
                  <a:lnTo>
                    <a:pt x="314" y="46"/>
                  </a:lnTo>
                  <a:lnTo>
                    <a:pt x="312" y="46"/>
                  </a:lnTo>
                  <a:lnTo>
                    <a:pt x="310" y="46"/>
                  </a:lnTo>
                  <a:lnTo>
                    <a:pt x="308" y="46"/>
                  </a:lnTo>
                  <a:lnTo>
                    <a:pt x="304" y="48"/>
                  </a:lnTo>
                  <a:lnTo>
                    <a:pt x="306" y="48"/>
                  </a:lnTo>
                  <a:lnTo>
                    <a:pt x="308" y="48"/>
                  </a:lnTo>
                  <a:lnTo>
                    <a:pt x="306" y="50"/>
                  </a:lnTo>
                  <a:lnTo>
                    <a:pt x="304" y="50"/>
                  </a:lnTo>
                  <a:lnTo>
                    <a:pt x="302" y="50"/>
                  </a:lnTo>
                  <a:lnTo>
                    <a:pt x="300" y="50"/>
                  </a:lnTo>
                  <a:lnTo>
                    <a:pt x="298" y="50"/>
                  </a:lnTo>
                  <a:lnTo>
                    <a:pt x="298" y="52"/>
                  </a:lnTo>
                  <a:lnTo>
                    <a:pt x="294" y="52"/>
                  </a:lnTo>
                  <a:lnTo>
                    <a:pt x="292" y="52"/>
                  </a:lnTo>
                  <a:lnTo>
                    <a:pt x="290" y="52"/>
                  </a:lnTo>
                  <a:lnTo>
                    <a:pt x="288" y="52"/>
                  </a:lnTo>
                  <a:lnTo>
                    <a:pt x="286" y="52"/>
                  </a:lnTo>
                  <a:lnTo>
                    <a:pt x="284" y="52"/>
                  </a:lnTo>
                  <a:lnTo>
                    <a:pt x="282" y="52"/>
                  </a:lnTo>
                  <a:lnTo>
                    <a:pt x="280" y="52"/>
                  </a:lnTo>
                  <a:lnTo>
                    <a:pt x="278" y="52"/>
                  </a:lnTo>
                  <a:lnTo>
                    <a:pt x="278" y="50"/>
                  </a:lnTo>
                  <a:lnTo>
                    <a:pt x="276" y="50"/>
                  </a:lnTo>
                  <a:lnTo>
                    <a:pt x="274" y="50"/>
                  </a:lnTo>
                  <a:lnTo>
                    <a:pt x="272" y="50"/>
                  </a:lnTo>
                  <a:lnTo>
                    <a:pt x="272" y="52"/>
                  </a:lnTo>
                  <a:lnTo>
                    <a:pt x="274" y="52"/>
                  </a:lnTo>
                  <a:lnTo>
                    <a:pt x="272" y="54"/>
                  </a:lnTo>
                  <a:lnTo>
                    <a:pt x="270" y="54"/>
                  </a:lnTo>
                  <a:lnTo>
                    <a:pt x="268" y="56"/>
                  </a:lnTo>
                  <a:lnTo>
                    <a:pt x="264" y="56"/>
                  </a:lnTo>
                  <a:lnTo>
                    <a:pt x="264" y="54"/>
                  </a:lnTo>
                  <a:lnTo>
                    <a:pt x="262" y="54"/>
                  </a:lnTo>
                  <a:lnTo>
                    <a:pt x="262" y="56"/>
                  </a:lnTo>
                  <a:lnTo>
                    <a:pt x="260" y="56"/>
                  </a:lnTo>
                  <a:lnTo>
                    <a:pt x="258" y="56"/>
                  </a:lnTo>
                  <a:lnTo>
                    <a:pt x="254" y="56"/>
                  </a:lnTo>
                  <a:lnTo>
                    <a:pt x="252" y="56"/>
                  </a:lnTo>
                  <a:lnTo>
                    <a:pt x="248" y="56"/>
                  </a:lnTo>
                  <a:lnTo>
                    <a:pt x="246" y="58"/>
                  </a:lnTo>
                  <a:lnTo>
                    <a:pt x="244" y="58"/>
                  </a:lnTo>
                  <a:lnTo>
                    <a:pt x="242" y="58"/>
                  </a:lnTo>
                  <a:lnTo>
                    <a:pt x="240" y="58"/>
                  </a:lnTo>
                  <a:lnTo>
                    <a:pt x="238" y="58"/>
                  </a:lnTo>
                  <a:lnTo>
                    <a:pt x="236" y="56"/>
                  </a:lnTo>
                  <a:lnTo>
                    <a:pt x="234" y="56"/>
                  </a:lnTo>
                  <a:lnTo>
                    <a:pt x="232" y="56"/>
                  </a:lnTo>
                  <a:lnTo>
                    <a:pt x="230" y="56"/>
                  </a:lnTo>
                  <a:lnTo>
                    <a:pt x="226" y="54"/>
                  </a:lnTo>
                  <a:lnTo>
                    <a:pt x="224" y="54"/>
                  </a:lnTo>
                  <a:lnTo>
                    <a:pt x="222" y="54"/>
                  </a:lnTo>
                  <a:lnTo>
                    <a:pt x="220" y="54"/>
                  </a:lnTo>
                  <a:lnTo>
                    <a:pt x="218" y="54"/>
                  </a:lnTo>
                  <a:lnTo>
                    <a:pt x="218" y="56"/>
                  </a:lnTo>
                  <a:lnTo>
                    <a:pt x="216" y="56"/>
                  </a:lnTo>
                  <a:lnTo>
                    <a:pt x="216" y="58"/>
                  </a:lnTo>
                  <a:lnTo>
                    <a:pt x="214" y="58"/>
                  </a:lnTo>
                  <a:lnTo>
                    <a:pt x="212" y="58"/>
                  </a:lnTo>
                  <a:lnTo>
                    <a:pt x="214" y="60"/>
                  </a:lnTo>
                  <a:lnTo>
                    <a:pt x="212" y="60"/>
                  </a:lnTo>
                  <a:lnTo>
                    <a:pt x="210" y="60"/>
                  </a:lnTo>
                  <a:lnTo>
                    <a:pt x="214" y="62"/>
                  </a:lnTo>
                  <a:lnTo>
                    <a:pt x="212" y="62"/>
                  </a:lnTo>
                  <a:lnTo>
                    <a:pt x="210" y="64"/>
                  </a:lnTo>
                  <a:lnTo>
                    <a:pt x="212" y="64"/>
                  </a:lnTo>
                  <a:lnTo>
                    <a:pt x="214" y="64"/>
                  </a:lnTo>
                  <a:lnTo>
                    <a:pt x="216" y="64"/>
                  </a:lnTo>
                  <a:lnTo>
                    <a:pt x="220" y="64"/>
                  </a:lnTo>
                  <a:lnTo>
                    <a:pt x="226" y="64"/>
                  </a:lnTo>
                  <a:lnTo>
                    <a:pt x="228" y="64"/>
                  </a:lnTo>
                  <a:lnTo>
                    <a:pt x="228" y="66"/>
                  </a:lnTo>
                  <a:lnTo>
                    <a:pt x="230" y="66"/>
                  </a:lnTo>
                  <a:lnTo>
                    <a:pt x="232" y="66"/>
                  </a:lnTo>
                  <a:lnTo>
                    <a:pt x="234" y="66"/>
                  </a:lnTo>
                  <a:lnTo>
                    <a:pt x="238" y="66"/>
                  </a:lnTo>
                  <a:lnTo>
                    <a:pt x="240" y="66"/>
                  </a:lnTo>
                  <a:lnTo>
                    <a:pt x="238" y="66"/>
                  </a:lnTo>
                  <a:lnTo>
                    <a:pt x="240" y="68"/>
                  </a:lnTo>
                  <a:lnTo>
                    <a:pt x="238" y="68"/>
                  </a:lnTo>
                  <a:lnTo>
                    <a:pt x="236" y="68"/>
                  </a:lnTo>
                  <a:lnTo>
                    <a:pt x="234" y="70"/>
                  </a:lnTo>
                  <a:lnTo>
                    <a:pt x="230" y="70"/>
                  </a:lnTo>
                  <a:lnTo>
                    <a:pt x="228" y="70"/>
                  </a:lnTo>
                  <a:lnTo>
                    <a:pt x="226" y="70"/>
                  </a:lnTo>
                  <a:lnTo>
                    <a:pt x="224" y="70"/>
                  </a:lnTo>
                  <a:lnTo>
                    <a:pt x="218" y="70"/>
                  </a:lnTo>
                  <a:lnTo>
                    <a:pt x="216" y="70"/>
                  </a:lnTo>
                  <a:lnTo>
                    <a:pt x="216" y="72"/>
                  </a:lnTo>
                  <a:lnTo>
                    <a:pt x="218" y="72"/>
                  </a:lnTo>
                  <a:lnTo>
                    <a:pt x="220" y="72"/>
                  </a:lnTo>
                  <a:lnTo>
                    <a:pt x="222" y="72"/>
                  </a:lnTo>
                  <a:lnTo>
                    <a:pt x="224" y="72"/>
                  </a:lnTo>
                  <a:lnTo>
                    <a:pt x="226" y="74"/>
                  </a:lnTo>
                  <a:lnTo>
                    <a:pt x="224" y="74"/>
                  </a:lnTo>
                  <a:lnTo>
                    <a:pt x="222" y="74"/>
                  </a:lnTo>
                  <a:lnTo>
                    <a:pt x="220" y="74"/>
                  </a:lnTo>
                  <a:lnTo>
                    <a:pt x="218" y="76"/>
                  </a:lnTo>
                  <a:lnTo>
                    <a:pt x="216" y="76"/>
                  </a:lnTo>
                  <a:lnTo>
                    <a:pt x="214" y="76"/>
                  </a:lnTo>
                  <a:lnTo>
                    <a:pt x="212" y="76"/>
                  </a:lnTo>
                  <a:lnTo>
                    <a:pt x="210" y="76"/>
                  </a:lnTo>
                  <a:lnTo>
                    <a:pt x="208" y="76"/>
                  </a:lnTo>
                  <a:lnTo>
                    <a:pt x="206" y="76"/>
                  </a:lnTo>
                  <a:lnTo>
                    <a:pt x="204" y="76"/>
                  </a:lnTo>
                  <a:lnTo>
                    <a:pt x="212" y="78"/>
                  </a:lnTo>
                  <a:lnTo>
                    <a:pt x="216" y="78"/>
                  </a:lnTo>
                  <a:lnTo>
                    <a:pt x="214" y="80"/>
                  </a:lnTo>
                  <a:lnTo>
                    <a:pt x="212" y="80"/>
                  </a:lnTo>
                  <a:lnTo>
                    <a:pt x="210" y="80"/>
                  </a:lnTo>
                  <a:lnTo>
                    <a:pt x="208" y="80"/>
                  </a:lnTo>
                  <a:lnTo>
                    <a:pt x="206" y="80"/>
                  </a:lnTo>
                  <a:lnTo>
                    <a:pt x="204" y="80"/>
                  </a:lnTo>
                  <a:lnTo>
                    <a:pt x="202" y="80"/>
                  </a:lnTo>
                  <a:lnTo>
                    <a:pt x="200" y="80"/>
                  </a:lnTo>
                  <a:lnTo>
                    <a:pt x="198" y="80"/>
                  </a:lnTo>
                  <a:lnTo>
                    <a:pt x="198" y="82"/>
                  </a:lnTo>
                  <a:lnTo>
                    <a:pt x="196" y="82"/>
                  </a:lnTo>
                  <a:lnTo>
                    <a:pt x="194" y="82"/>
                  </a:lnTo>
                  <a:lnTo>
                    <a:pt x="194" y="80"/>
                  </a:lnTo>
                  <a:lnTo>
                    <a:pt x="192" y="80"/>
                  </a:lnTo>
                  <a:lnTo>
                    <a:pt x="190" y="80"/>
                  </a:lnTo>
                  <a:lnTo>
                    <a:pt x="182" y="80"/>
                  </a:lnTo>
                  <a:lnTo>
                    <a:pt x="180" y="80"/>
                  </a:lnTo>
                  <a:lnTo>
                    <a:pt x="178" y="80"/>
                  </a:lnTo>
                  <a:lnTo>
                    <a:pt x="174" y="82"/>
                  </a:lnTo>
                  <a:lnTo>
                    <a:pt x="176" y="82"/>
                  </a:lnTo>
                  <a:lnTo>
                    <a:pt x="178" y="82"/>
                  </a:lnTo>
                  <a:lnTo>
                    <a:pt x="178" y="84"/>
                  </a:lnTo>
                  <a:lnTo>
                    <a:pt x="176" y="86"/>
                  </a:lnTo>
                  <a:lnTo>
                    <a:pt x="178" y="86"/>
                  </a:lnTo>
                  <a:lnTo>
                    <a:pt x="178" y="88"/>
                  </a:lnTo>
                  <a:lnTo>
                    <a:pt x="176" y="88"/>
                  </a:lnTo>
                  <a:lnTo>
                    <a:pt x="174" y="88"/>
                  </a:lnTo>
                  <a:lnTo>
                    <a:pt x="172" y="90"/>
                  </a:lnTo>
                  <a:lnTo>
                    <a:pt x="168" y="90"/>
                  </a:lnTo>
                  <a:lnTo>
                    <a:pt x="168" y="92"/>
                  </a:lnTo>
                  <a:lnTo>
                    <a:pt x="162" y="92"/>
                  </a:lnTo>
                  <a:lnTo>
                    <a:pt x="160" y="92"/>
                  </a:lnTo>
                  <a:lnTo>
                    <a:pt x="158" y="92"/>
                  </a:lnTo>
                  <a:lnTo>
                    <a:pt x="156" y="92"/>
                  </a:lnTo>
                  <a:lnTo>
                    <a:pt x="154" y="92"/>
                  </a:lnTo>
                  <a:lnTo>
                    <a:pt x="152" y="92"/>
                  </a:lnTo>
                  <a:lnTo>
                    <a:pt x="150" y="92"/>
                  </a:lnTo>
                  <a:lnTo>
                    <a:pt x="148" y="92"/>
                  </a:lnTo>
                  <a:lnTo>
                    <a:pt x="146" y="92"/>
                  </a:lnTo>
                  <a:lnTo>
                    <a:pt x="144" y="92"/>
                  </a:lnTo>
                  <a:lnTo>
                    <a:pt x="142" y="92"/>
                  </a:lnTo>
                  <a:lnTo>
                    <a:pt x="136" y="92"/>
                  </a:lnTo>
                  <a:lnTo>
                    <a:pt x="132" y="92"/>
                  </a:lnTo>
                  <a:lnTo>
                    <a:pt x="130" y="92"/>
                  </a:lnTo>
                  <a:lnTo>
                    <a:pt x="130" y="90"/>
                  </a:lnTo>
                  <a:lnTo>
                    <a:pt x="128" y="90"/>
                  </a:lnTo>
                  <a:lnTo>
                    <a:pt x="126" y="90"/>
                  </a:lnTo>
                  <a:lnTo>
                    <a:pt x="126" y="88"/>
                  </a:lnTo>
                  <a:lnTo>
                    <a:pt x="124" y="86"/>
                  </a:lnTo>
                  <a:lnTo>
                    <a:pt x="122" y="86"/>
                  </a:lnTo>
                  <a:lnTo>
                    <a:pt x="122" y="88"/>
                  </a:lnTo>
                  <a:lnTo>
                    <a:pt x="122" y="90"/>
                  </a:lnTo>
                  <a:lnTo>
                    <a:pt x="122" y="92"/>
                  </a:lnTo>
                  <a:lnTo>
                    <a:pt x="118" y="92"/>
                  </a:lnTo>
                  <a:lnTo>
                    <a:pt x="116" y="92"/>
                  </a:lnTo>
                  <a:lnTo>
                    <a:pt x="116" y="94"/>
                  </a:lnTo>
                  <a:lnTo>
                    <a:pt x="116" y="96"/>
                  </a:lnTo>
                  <a:lnTo>
                    <a:pt x="118" y="96"/>
                  </a:lnTo>
                  <a:lnTo>
                    <a:pt x="118" y="94"/>
                  </a:lnTo>
                  <a:lnTo>
                    <a:pt x="120" y="94"/>
                  </a:lnTo>
                  <a:lnTo>
                    <a:pt x="122" y="94"/>
                  </a:lnTo>
                  <a:lnTo>
                    <a:pt x="126" y="92"/>
                  </a:lnTo>
                  <a:lnTo>
                    <a:pt x="128" y="94"/>
                  </a:lnTo>
                  <a:lnTo>
                    <a:pt x="134" y="94"/>
                  </a:lnTo>
                  <a:lnTo>
                    <a:pt x="138" y="94"/>
                  </a:lnTo>
                  <a:lnTo>
                    <a:pt x="136" y="96"/>
                  </a:lnTo>
                  <a:lnTo>
                    <a:pt x="138" y="96"/>
                  </a:lnTo>
                  <a:lnTo>
                    <a:pt x="140" y="96"/>
                  </a:lnTo>
                  <a:lnTo>
                    <a:pt x="140" y="94"/>
                  </a:lnTo>
                  <a:lnTo>
                    <a:pt x="142" y="94"/>
                  </a:lnTo>
                  <a:lnTo>
                    <a:pt x="144" y="94"/>
                  </a:lnTo>
                  <a:lnTo>
                    <a:pt x="146" y="94"/>
                  </a:lnTo>
                  <a:lnTo>
                    <a:pt x="148" y="94"/>
                  </a:lnTo>
                  <a:lnTo>
                    <a:pt x="150" y="94"/>
                  </a:lnTo>
                  <a:lnTo>
                    <a:pt x="152" y="94"/>
                  </a:lnTo>
                  <a:lnTo>
                    <a:pt x="154" y="96"/>
                  </a:lnTo>
                  <a:lnTo>
                    <a:pt x="152" y="96"/>
                  </a:lnTo>
                  <a:lnTo>
                    <a:pt x="150" y="98"/>
                  </a:lnTo>
                  <a:lnTo>
                    <a:pt x="146" y="98"/>
                  </a:lnTo>
                  <a:lnTo>
                    <a:pt x="146" y="100"/>
                  </a:lnTo>
                  <a:lnTo>
                    <a:pt x="148" y="100"/>
                  </a:lnTo>
                  <a:lnTo>
                    <a:pt x="150" y="100"/>
                  </a:lnTo>
                  <a:lnTo>
                    <a:pt x="152" y="102"/>
                  </a:lnTo>
                  <a:lnTo>
                    <a:pt x="156" y="100"/>
                  </a:lnTo>
                  <a:lnTo>
                    <a:pt x="158" y="100"/>
                  </a:lnTo>
                  <a:lnTo>
                    <a:pt x="160" y="98"/>
                  </a:lnTo>
                  <a:lnTo>
                    <a:pt x="162" y="98"/>
                  </a:lnTo>
                  <a:lnTo>
                    <a:pt x="164" y="98"/>
                  </a:lnTo>
                  <a:lnTo>
                    <a:pt x="166" y="98"/>
                  </a:lnTo>
                  <a:lnTo>
                    <a:pt x="166" y="100"/>
                  </a:lnTo>
                  <a:lnTo>
                    <a:pt x="166" y="102"/>
                  </a:lnTo>
                  <a:lnTo>
                    <a:pt x="164" y="104"/>
                  </a:lnTo>
                  <a:lnTo>
                    <a:pt x="162" y="104"/>
                  </a:lnTo>
                  <a:lnTo>
                    <a:pt x="160" y="104"/>
                  </a:lnTo>
                  <a:lnTo>
                    <a:pt x="158" y="106"/>
                  </a:lnTo>
                  <a:lnTo>
                    <a:pt x="156" y="106"/>
                  </a:lnTo>
                  <a:lnTo>
                    <a:pt x="154" y="108"/>
                  </a:lnTo>
                  <a:lnTo>
                    <a:pt x="152" y="108"/>
                  </a:lnTo>
                  <a:lnTo>
                    <a:pt x="150" y="108"/>
                  </a:lnTo>
                  <a:lnTo>
                    <a:pt x="150" y="106"/>
                  </a:lnTo>
                  <a:lnTo>
                    <a:pt x="148" y="106"/>
                  </a:lnTo>
                  <a:lnTo>
                    <a:pt x="146" y="106"/>
                  </a:lnTo>
                  <a:lnTo>
                    <a:pt x="144" y="108"/>
                  </a:lnTo>
                  <a:lnTo>
                    <a:pt x="142" y="108"/>
                  </a:lnTo>
                  <a:lnTo>
                    <a:pt x="140" y="108"/>
                  </a:lnTo>
                  <a:lnTo>
                    <a:pt x="138" y="108"/>
                  </a:lnTo>
                  <a:lnTo>
                    <a:pt x="138" y="110"/>
                  </a:lnTo>
                  <a:lnTo>
                    <a:pt x="136" y="110"/>
                  </a:lnTo>
                  <a:lnTo>
                    <a:pt x="134" y="112"/>
                  </a:lnTo>
                  <a:lnTo>
                    <a:pt x="134" y="110"/>
                  </a:lnTo>
                  <a:lnTo>
                    <a:pt x="132" y="110"/>
                  </a:lnTo>
                  <a:lnTo>
                    <a:pt x="128" y="112"/>
                  </a:lnTo>
                  <a:lnTo>
                    <a:pt x="126" y="112"/>
                  </a:lnTo>
                  <a:lnTo>
                    <a:pt x="124" y="112"/>
                  </a:lnTo>
                  <a:lnTo>
                    <a:pt x="122" y="112"/>
                  </a:lnTo>
                  <a:lnTo>
                    <a:pt x="120" y="112"/>
                  </a:lnTo>
                  <a:lnTo>
                    <a:pt x="118" y="112"/>
                  </a:lnTo>
                  <a:lnTo>
                    <a:pt x="116" y="112"/>
                  </a:lnTo>
                  <a:lnTo>
                    <a:pt x="116" y="114"/>
                  </a:lnTo>
                  <a:lnTo>
                    <a:pt x="114" y="114"/>
                  </a:lnTo>
                  <a:lnTo>
                    <a:pt x="110" y="114"/>
                  </a:lnTo>
                  <a:lnTo>
                    <a:pt x="108" y="114"/>
                  </a:lnTo>
                  <a:lnTo>
                    <a:pt x="110" y="112"/>
                  </a:lnTo>
                  <a:lnTo>
                    <a:pt x="112" y="112"/>
                  </a:lnTo>
                  <a:lnTo>
                    <a:pt x="114" y="110"/>
                  </a:lnTo>
                  <a:lnTo>
                    <a:pt x="118" y="110"/>
                  </a:lnTo>
                  <a:lnTo>
                    <a:pt x="118" y="108"/>
                  </a:lnTo>
                  <a:lnTo>
                    <a:pt x="116" y="108"/>
                  </a:lnTo>
                  <a:lnTo>
                    <a:pt x="114" y="106"/>
                  </a:lnTo>
                  <a:lnTo>
                    <a:pt x="112" y="108"/>
                  </a:lnTo>
                  <a:lnTo>
                    <a:pt x="110" y="108"/>
                  </a:lnTo>
                  <a:lnTo>
                    <a:pt x="108" y="108"/>
                  </a:lnTo>
                  <a:lnTo>
                    <a:pt x="106" y="108"/>
                  </a:lnTo>
                  <a:lnTo>
                    <a:pt x="104" y="108"/>
                  </a:lnTo>
                  <a:lnTo>
                    <a:pt x="102" y="108"/>
                  </a:lnTo>
                  <a:lnTo>
                    <a:pt x="102" y="106"/>
                  </a:lnTo>
                  <a:lnTo>
                    <a:pt x="104" y="106"/>
                  </a:lnTo>
                  <a:lnTo>
                    <a:pt x="106" y="104"/>
                  </a:lnTo>
                  <a:lnTo>
                    <a:pt x="104" y="104"/>
                  </a:lnTo>
                  <a:lnTo>
                    <a:pt x="102" y="104"/>
                  </a:lnTo>
                  <a:lnTo>
                    <a:pt x="100" y="104"/>
                  </a:lnTo>
                  <a:lnTo>
                    <a:pt x="98" y="102"/>
                  </a:lnTo>
                  <a:lnTo>
                    <a:pt x="98" y="104"/>
                  </a:lnTo>
                  <a:lnTo>
                    <a:pt x="100" y="106"/>
                  </a:lnTo>
                  <a:lnTo>
                    <a:pt x="100" y="108"/>
                  </a:lnTo>
                  <a:lnTo>
                    <a:pt x="98" y="108"/>
                  </a:lnTo>
                  <a:lnTo>
                    <a:pt x="96" y="110"/>
                  </a:lnTo>
                  <a:lnTo>
                    <a:pt x="94" y="110"/>
                  </a:lnTo>
                  <a:lnTo>
                    <a:pt x="90" y="110"/>
                  </a:lnTo>
                  <a:lnTo>
                    <a:pt x="88" y="110"/>
                  </a:lnTo>
                  <a:lnTo>
                    <a:pt x="86" y="108"/>
                  </a:lnTo>
                  <a:lnTo>
                    <a:pt x="88" y="106"/>
                  </a:lnTo>
                  <a:lnTo>
                    <a:pt x="86" y="104"/>
                  </a:lnTo>
                  <a:lnTo>
                    <a:pt x="86" y="102"/>
                  </a:lnTo>
                  <a:lnTo>
                    <a:pt x="84" y="104"/>
                  </a:lnTo>
                  <a:lnTo>
                    <a:pt x="84" y="106"/>
                  </a:lnTo>
                  <a:lnTo>
                    <a:pt x="86" y="106"/>
                  </a:lnTo>
                  <a:lnTo>
                    <a:pt x="84" y="108"/>
                  </a:lnTo>
                  <a:lnTo>
                    <a:pt x="82" y="108"/>
                  </a:lnTo>
                  <a:lnTo>
                    <a:pt x="80" y="108"/>
                  </a:lnTo>
                  <a:lnTo>
                    <a:pt x="78" y="108"/>
                  </a:lnTo>
                  <a:lnTo>
                    <a:pt x="76" y="108"/>
                  </a:lnTo>
                  <a:lnTo>
                    <a:pt x="74" y="106"/>
                  </a:lnTo>
                  <a:lnTo>
                    <a:pt x="74" y="104"/>
                  </a:lnTo>
                  <a:lnTo>
                    <a:pt x="72" y="104"/>
                  </a:lnTo>
                  <a:lnTo>
                    <a:pt x="72" y="106"/>
                  </a:lnTo>
                  <a:lnTo>
                    <a:pt x="72" y="108"/>
                  </a:lnTo>
                  <a:lnTo>
                    <a:pt x="68" y="108"/>
                  </a:lnTo>
                  <a:lnTo>
                    <a:pt x="66" y="108"/>
                  </a:lnTo>
                  <a:lnTo>
                    <a:pt x="64" y="108"/>
                  </a:lnTo>
                  <a:lnTo>
                    <a:pt x="64" y="106"/>
                  </a:lnTo>
                  <a:lnTo>
                    <a:pt x="62" y="106"/>
                  </a:lnTo>
                  <a:lnTo>
                    <a:pt x="60" y="106"/>
                  </a:lnTo>
                  <a:lnTo>
                    <a:pt x="60" y="108"/>
                  </a:lnTo>
                  <a:lnTo>
                    <a:pt x="62" y="110"/>
                  </a:lnTo>
                  <a:lnTo>
                    <a:pt x="60" y="110"/>
                  </a:lnTo>
                  <a:lnTo>
                    <a:pt x="58" y="112"/>
                  </a:lnTo>
                  <a:lnTo>
                    <a:pt x="54" y="112"/>
                  </a:lnTo>
                  <a:lnTo>
                    <a:pt x="52" y="110"/>
                  </a:lnTo>
                  <a:lnTo>
                    <a:pt x="50" y="110"/>
                  </a:lnTo>
                  <a:lnTo>
                    <a:pt x="48" y="110"/>
                  </a:lnTo>
                  <a:lnTo>
                    <a:pt x="46" y="110"/>
                  </a:lnTo>
                  <a:lnTo>
                    <a:pt x="44" y="110"/>
                  </a:lnTo>
                  <a:lnTo>
                    <a:pt x="42" y="110"/>
                  </a:lnTo>
                  <a:lnTo>
                    <a:pt x="40" y="110"/>
                  </a:lnTo>
                  <a:lnTo>
                    <a:pt x="40" y="108"/>
                  </a:lnTo>
                  <a:lnTo>
                    <a:pt x="42" y="108"/>
                  </a:lnTo>
                  <a:lnTo>
                    <a:pt x="44" y="108"/>
                  </a:lnTo>
                  <a:lnTo>
                    <a:pt x="44" y="106"/>
                  </a:lnTo>
                  <a:lnTo>
                    <a:pt x="42" y="104"/>
                  </a:lnTo>
                  <a:lnTo>
                    <a:pt x="40" y="104"/>
                  </a:lnTo>
                  <a:lnTo>
                    <a:pt x="42" y="106"/>
                  </a:lnTo>
                  <a:lnTo>
                    <a:pt x="40" y="108"/>
                  </a:lnTo>
                  <a:lnTo>
                    <a:pt x="36" y="108"/>
                  </a:lnTo>
                  <a:lnTo>
                    <a:pt x="34" y="110"/>
                  </a:lnTo>
                  <a:lnTo>
                    <a:pt x="32" y="110"/>
                  </a:lnTo>
                  <a:lnTo>
                    <a:pt x="28" y="110"/>
                  </a:lnTo>
                  <a:lnTo>
                    <a:pt x="28" y="108"/>
                  </a:lnTo>
                  <a:lnTo>
                    <a:pt x="26" y="108"/>
                  </a:lnTo>
                  <a:lnTo>
                    <a:pt x="28" y="106"/>
                  </a:lnTo>
                  <a:lnTo>
                    <a:pt x="26" y="106"/>
                  </a:lnTo>
                  <a:lnTo>
                    <a:pt x="24" y="106"/>
                  </a:lnTo>
                  <a:lnTo>
                    <a:pt x="24" y="108"/>
                  </a:lnTo>
                  <a:lnTo>
                    <a:pt x="24" y="110"/>
                  </a:lnTo>
                  <a:lnTo>
                    <a:pt x="22" y="110"/>
                  </a:lnTo>
                  <a:lnTo>
                    <a:pt x="20" y="110"/>
                  </a:lnTo>
                  <a:lnTo>
                    <a:pt x="18" y="110"/>
                  </a:lnTo>
                  <a:lnTo>
                    <a:pt x="12" y="110"/>
                  </a:lnTo>
                  <a:lnTo>
                    <a:pt x="14" y="108"/>
                  </a:lnTo>
                  <a:lnTo>
                    <a:pt x="16" y="106"/>
                  </a:lnTo>
                  <a:lnTo>
                    <a:pt x="16" y="104"/>
                  </a:lnTo>
                  <a:lnTo>
                    <a:pt x="18" y="102"/>
                  </a:lnTo>
                  <a:lnTo>
                    <a:pt x="14" y="104"/>
                  </a:lnTo>
                  <a:lnTo>
                    <a:pt x="14" y="106"/>
                  </a:lnTo>
                  <a:lnTo>
                    <a:pt x="14" y="108"/>
                  </a:lnTo>
                  <a:lnTo>
                    <a:pt x="12" y="108"/>
                  </a:lnTo>
                  <a:lnTo>
                    <a:pt x="10" y="108"/>
                  </a:lnTo>
                  <a:lnTo>
                    <a:pt x="10" y="110"/>
                  </a:lnTo>
                  <a:lnTo>
                    <a:pt x="8" y="110"/>
                  </a:lnTo>
                  <a:lnTo>
                    <a:pt x="8" y="108"/>
                  </a:lnTo>
                  <a:lnTo>
                    <a:pt x="10" y="108"/>
                  </a:lnTo>
                  <a:lnTo>
                    <a:pt x="12" y="106"/>
                  </a:lnTo>
                  <a:lnTo>
                    <a:pt x="10" y="106"/>
                  </a:lnTo>
                  <a:lnTo>
                    <a:pt x="8" y="108"/>
                  </a:lnTo>
                  <a:lnTo>
                    <a:pt x="6" y="108"/>
                  </a:lnTo>
                  <a:lnTo>
                    <a:pt x="4" y="108"/>
                  </a:lnTo>
                  <a:lnTo>
                    <a:pt x="2" y="108"/>
                  </a:lnTo>
                  <a:lnTo>
                    <a:pt x="0" y="108"/>
                  </a:lnTo>
                  <a:lnTo>
                    <a:pt x="0" y="106"/>
                  </a:lnTo>
                  <a:lnTo>
                    <a:pt x="0" y="104"/>
                  </a:lnTo>
                  <a:lnTo>
                    <a:pt x="2" y="104"/>
                  </a:lnTo>
                  <a:lnTo>
                    <a:pt x="4" y="104"/>
                  </a:lnTo>
                  <a:lnTo>
                    <a:pt x="4" y="102"/>
                  </a:lnTo>
                  <a:lnTo>
                    <a:pt x="6" y="102"/>
                  </a:lnTo>
                  <a:lnTo>
                    <a:pt x="6" y="100"/>
                  </a:lnTo>
                  <a:lnTo>
                    <a:pt x="8" y="100"/>
                  </a:lnTo>
                  <a:lnTo>
                    <a:pt x="10" y="100"/>
                  </a:lnTo>
                  <a:lnTo>
                    <a:pt x="12" y="100"/>
                  </a:lnTo>
                  <a:lnTo>
                    <a:pt x="14" y="98"/>
                  </a:lnTo>
                  <a:lnTo>
                    <a:pt x="16" y="98"/>
                  </a:lnTo>
                  <a:lnTo>
                    <a:pt x="18" y="98"/>
                  </a:lnTo>
                  <a:lnTo>
                    <a:pt x="20" y="98"/>
                  </a:lnTo>
                  <a:lnTo>
                    <a:pt x="24" y="96"/>
                  </a:lnTo>
                  <a:lnTo>
                    <a:pt x="26" y="96"/>
                  </a:lnTo>
                  <a:lnTo>
                    <a:pt x="28" y="96"/>
                  </a:lnTo>
                  <a:lnTo>
                    <a:pt x="30" y="96"/>
                  </a:lnTo>
                  <a:lnTo>
                    <a:pt x="34" y="96"/>
                  </a:lnTo>
                  <a:lnTo>
                    <a:pt x="36" y="96"/>
                  </a:lnTo>
                  <a:lnTo>
                    <a:pt x="38" y="96"/>
                  </a:lnTo>
                  <a:lnTo>
                    <a:pt x="40" y="96"/>
                  </a:lnTo>
                  <a:lnTo>
                    <a:pt x="40" y="94"/>
                  </a:lnTo>
                  <a:lnTo>
                    <a:pt x="42" y="94"/>
                  </a:lnTo>
                  <a:lnTo>
                    <a:pt x="44" y="94"/>
                  </a:lnTo>
                  <a:lnTo>
                    <a:pt x="46" y="94"/>
                  </a:lnTo>
                  <a:lnTo>
                    <a:pt x="46" y="96"/>
                  </a:lnTo>
                  <a:lnTo>
                    <a:pt x="48" y="96"/>
                  </a:lnTo>
                  <a:lnTo>
                    <a:pt x="50" y="94"/>
                  </a:lnTo>
                  <a:lnTo>
                    <a:pt x="48" y="94"/>
                  </a:lnTo>
                  <a:lnTo>
                    <a:pt x="48" y="92"/>
                  </a:lnTo>
                  <a:lnTo>
                    <a:pt x="46" y="92"/>
                  </a:lnTo>
                  <a:lnTo>
                    <a:pt x="46" y="94"/>
                  </a:lnTo>
                  <a:lnTo>
                    <a:pt x="44" y="92"/>
                  </a:lnTo>
                  <a:lnTo>
                    <a:pt x="42" y="92"/>
                  </a:lnTo>
                  <a:lnTo>
                    <a:pt x="40" y="92"/>
                  </a:lnTo>
                  <a:lnTo>
                    <a:pt x="40" y="90"/>
                  </a:lnTo>
                  <a:lnTo>
                    <a:pt x="42" y="90"/>
                  </a:lnTo>
                  <a:lnTo>
                    <a:pt x="42" y="88"/>
                  </a:lnTo>
                  <a:lnTo>
                    <a:pt x="40" y="86"/>
                  </a:lnTo>
                  <a:lnTo>
                    <a:pt x="38" y="86"/>
                  </a:lnTo>
                  <a:lnTo>
                    <a:pt x="40" y="84"/>
                  </a:lnTo>
                  <a:lnTo>
                    <a:pt x="44" y="84"/>
                  </a:lnTo>
                  <a:lnTo>
                    <a:pt x="46" y="82"/>
                  </a:lnTo>
                  <a:lnTo>
                    <a:pt x="50" y="82"/>
                  </a:lnTo>
                  <a:lnTo>
                    <a:pt x="56" y="82"/>
                  </a:lnTo>
                  <a:lnTo>
                    <a:pt x="58" y="82"/>
                  </a:lnTo>
                  <a:lnTo>
                    <a:pt x="62" y="82"/>
                  </a:lnTo>
                  <a:lnTo>
                    <a:pt x="64" y="82"/>
                  </a:lnTo>
                  <a:lnTo>
                    <a:pt x="66" y="82"/>
                  </a:lnTo>
                  <a:lnTo>
                    <a:pt x="68" y="84"/>
                  </a:lnTo>
                  <a:lnTo>
                    <a:pt x="70" y="86"/>
                  </a:lnTo>
                  <a:lnTo>
                    <a:pt x="70" y="90"/>
                  </a:lnTo>
                  <a:lnTo>
                    <a:pt x="72" y="90"/>
                  </a:lnTo>
                  <a:lnTo>
                    <a:pt x="74" y="90"/>
                  </a:lnTo>
                  <a:lnTo>
                    <a:pt x="76" y="92"/>
                  </a:lnTo>
                  <a:lnTo>
                    <a:pt x="78" y="92"/>
                  </a:lnTo>
                  <a:lnTo>
                    <a:pt x="80" y="92"/>
                  </a:lnTo>
                  <a:lnTo>
                    <a:pt x="82" y="92"/>
                  </a:lnTo>
                  <a:lnTo>
                    <a:pt x="82" y="90"/>
                  </a:lnTo>
                  <a:lnTo>
                    <a:pt x="84" y="90"/>
                  </a:lnTo>
                  <a:lnTo>
                    <a:pt x="86" y="90"/>
                  </a:lnTo>
                  <a:lnTo>
                    <a:pt x="88" y="90"/>
                  </a:lnTo>
                  <a:lnTo>
                    <a:pt x="90" y="90"/>
                  </a:lnTo>
                  <a:lnTo>
                    <a:pt x="92" y="92"/>
                  </a:lnTo>
                  <a:lnTo>
                    <a:pt x="96" y="92"/>
                  </a:lnTo>
                  <a:lnTo>
                    <a:pt x="98" y="92"/>
                  </a:lnTo>
                  <a:lnTo>
                    <a:pt x="98" y="90"/>
                  </a:lnTo>
                  <a:lnTo>
                    <a:pt x="100" y="88"/>
                  </a:lnTo>
                  <a:lnTo>
                    <a:pt x="98" y="88"/>
                  </a:lnTo>
                  <a:lnTo>
                    <a:pt x="96" y="88"/>
                  </a:lnTo>
                  <a:lnTo>
                    <a:pt x="94" y="88"/>
                  </a:lnTo>
                  <a:lnTo>
                    <a:pt x="90" y="88"/>
                  </a:lnTo>
                  <a:lnTo>
                    <a:pt x="88" y="88"/>
                  </a:lnTo>
                  <a:lnTo>
                    <a:pt x="86" y="88"/>
                  </a:lnTo>
                  <a:lnTo>
                    <a:pt x="84" y="88"/>
                  </a:lnTo>
                  <a:lnTo>
                    <a:pt x="84" y="86"/>
                  </a:lnTo>
                  <a:lnTo>
                    <a:pt x="82" y="86"/>
                  </a:lnTo>
                  <a:lnTo>
                    <a:pt x="80" y="88"/>
                  </a:lnTo>
                  <a:lnTo>
                    <a:pt x="80" y="86"/>
                  </a:lnTo>
                  <a:lnTo>
                    <a:pt x="78" y="86"/>
                  </a:lnTo>
                  <a:lnTo>
                    <a:pt x="76" y="86"/>
                  </a:lnTo>
                  <a:lnTo>
                    <a:pt x="78" y="84"/>
                  </a:lnTo>
                  <a:lnTo>
                    <a:pt x="78" y="82"/>
                  </a:lnTo>
                  <a:lnTo>
                    <a:pt x="76" y="82"/>
                  </a:lnTo>
                  <a:lnTo>
                    <a:pt x="78" y="80"/>
                  </a:lnTo>
                  <a:lnTo>
                    <a:pt x="82" y="80"/>
                  </a:lnTo>
                  <a:lnTo>
                    <a:pt x="84" y="80"/>
                  </a:lnTo>
                  <a:lnTo>
                    <a:pt x="88" y="78"/>
                  </a:lnTo>
                  <a:lnTo>
                    <a:pt x="92" y="76"/>
                  </a:lnTo>
                  <a:lnTo>
                    <a:pt x="94" y="76"/>
                  </a:lnTo>
                  <a:lnTo>
                    <a:pt x="96" y="74"/>
                  </a:lnTo>
                  <a:lnTo>
                    <a:pt x="100" y="70"/>
                  </a:lnTo>
                  <a:lnTo>
                    <a:pt x="96" y="72"/>
                  </a:lnTo>
                  <a:lnTo>
                    <a:pt x="96" y="74"/>
                  </a:lnTo>
                  <a:lnTo>
                    <a:pt x="94" y="74"/>
                  </a:lnTo>
                  <a:lnTo>
                    <a:pt x="92" y="74"/>
                  </a:lnTo>
                  <a:lnTo>
                    <a:pt x="90" y="76"/>
                  </a:lnTo>
                  <a:lnTo>
                    <a:pt x="84" y="78"/>
                  </a:lnTo>
                  <a:lnTo>
                    <a:pt x="82" y="78"/>
                  </a:lnTo>
                  <a:lnTo>
                    <a:pt x="80" y="78"/>
                  </a:lnTo>
                  <a:lnTo>
                    <a:pt x="78" y="78"/>
                  </a:lnTo>
                  <a:lnTo>
                    <a:pt x="76" y="78"/>
                  </a:lnTo>
                  <a:lnTo>
                    <a:pt x="74" y="78"/>
                  </a:lnTo>
                  <a:lnTo>
                    <a:pt x="72" y="78"/>
                  </a:lnTo>
                  <a:lnTo>
                    <a:pt x="74" y="76"/>
                  </a:lnTo>
                  <a:lnTo>
                    <a:pt x="72" y="76"/>
                  </a:lnTo>
                  <a:lnTo>
                    <a:pt x="68" y="78"/>
                  </a:lnTo>
                  <a:lnTo>
                    <a:pt x="62" y="78"/>
                  </a:lnTo>
                  <a:lnTo>
                    <a:pt x="58" y="78"/>
                  </a:lnTo>
                  <a:lnTo>
                    <a:pt x="58" y="76"/>
                  </a:lnTo>
                  <a:lnTo>
                    <a:pt x="60" y="76"/>
                  </a:lnTo>
                  <a:lnTo>
                    <a:pt x="60" y="74"/>
                  </a:lnTo>
                  <a:lnTo>
                    <a:pt x="62" y="74"/>
                  </a:lnTo>
                  <a:lnTo>
                    <a:pt x="62" y="72"/>
                  </a:lnTo>
                  <a:lnTo>
                    <a:pt x="64" y="72"/>
                  </a:lnTo>
                  <a:lnTo>
                    <a:pt x="68" y="70"/>
                  </a:lnTo>
                  <a:lnTo>
                    <a:pt x="70" y="70"/>
                  </a:lnTo>
                  <a:lnTo>
                    <a:pt x="72" y="70"/>
                  </a:lnTo>
                  <a:lnTo>
                    <a:pt x="74" y="68"/>
                  </a:lnTo>
                  <a:lnTo>
                    <a:pt x="76" y="66"/>
                  </a:lnTo>
                  <a:lnTo>
                    <a:pt x="80" y="66"/>
                  </a:lnTo>
                  <a:lnTo>
                    <a:pt x="82" y="66"/>
                  </a:lnTo>
                  <a:lnTo>
                    <a:pt x="84" y="66"/>
                  </a:lnTo>
                  <a:lnTo>
                    <a:pt x="88" y="66"/>
                  </a:lnTo>
                  <a:lnTo>
                    <a:pt x="90" y="66"/>
                  </a:lnTo>
                  <a:lnTo>
                    <a:pt x="96" y="66"/>
                  </a:lnTo>
                  <a:lnTo>
                    <a:pt x="100" y="66"/>
                  </a:lnTo>
                  <a:lnTo>
                    <a:pt x="102" y="66"/>
                  </a:lnTo>
                  <a:lnTo>
                    <a:pt x="104" y="66"/>
                  </a:lnTo>
                  <a:lnTo>
                    <a:pt x="106" y="66"/>
                  </a:lnTo>
                  <a:lnTo>
                    <a:pt x="108" y="66"/>
                  </a:lnTo>
                  <a:lnTo>
                    <a:pt x="110" y="66"/>
                  </a:lnTo>
                  <a:lnTo>
                    <a:pt x="112" y="66"/>
                  </a:lnTo>
                  <a:lnTo>
                    <a:pt x="116" y="66"/>
                  </a:lnTo>
                  <a:lnTo>
                    <a:pt x="120" y="66"/>
                  </a:lnTo>
                  <a:lnTo>
                    <a:pt x="122" y="66"/>
                  </a:lnTo>
                  <a:lnTo>
                    <a:pt x="124" y="66"/>
                  </a:lnTo>
                  <a:lnTo>
                    <a:pt x="126" y="66"/>
                  </a:lnTo>
                  <a:lnTo>
                    <a:pt x="128" y="68"/>
                  </a:lnTo>
                  <a:lnTo>
                    <a:pt x="130" y="68"/>
                  </a:lnTo>
                  <a:lnTo>
                    <a:pt x="132" y="70"/>
                  </a:lnTo>
                  <a:lnTo>
                    <a:pt x="134" y="70"/>
                  </a:lnTo>
                  <a:lnTo>
                    <a:pt x="136" y="70"/>
                  </a:lnTo>
                  <a:lnTo>
                    <a:pt x="136" y="68"/>
                  </a:lnTo>
                  <a:lnTo>
                    <a:pt x="134" y="68"/>
                  </a:lnTo>
                  <a:lnTo>
                    <a:pt x="136" y="66"/>
                  </a:lnTo>
                  <a:lnTo>
                    <a:pt x="134" y="66"/>
                  </a:lnTo>
                  <a:lnTo>
                    <a:pt x="132" y="66"/>
                  </a:lnTo>
                  <a:lnTo>
                    <a:pt x="130" y="66"/>
                  </a:lnTo>
                  <a:lnTo>
                    <a:pt x="128" y="66"/>
                  </a:lnTo>
                  <a:lnTo>
                    <a:pt x="126" y="66"/>
                  </a:lnTo>
                  <a:lnTo>
                    <a:pt x="124" y="66"/>
                  </a:lnTo>
                  <a:lnTo>
                    <a:pt x="122" y="66"/>
                  </a:lnTo>
                  <a:lnTo>
                    <a:pt x="122" y="64"/>
                  </a:lnTo>
                  <a:lnTo>
                    <a:pt x="124" y="64"/>
                  </a:lnTo>
                  <a:lnTo>
                    <a:pt x="126" y="64"/>
                  </a:lnTo>
                  <a:lnTo>
                    <a:pt x="124" y="62"/>
                  </a:lnTo>
                  <a:lnTo>
                    <a:pt x="122" y="62"/>
                  </a:lnTo>
                  <a:lnTo>
                    <a:pt x="122" y="60"/>
                  </a:lnTo>
                  <a:lnTo>
                    <a:pt x="120" y="60"/>
                  </a:lnTo>
                  <a:lnTo>
                    <a:pt x="120" y="58"/>
                  </a:lnTo>
                  <a:lnTo>
                    <a:pt x="120" y="56"/>
                  </a:lnTo>
                  <a:lnTo>
                    <a:pt x="118" y="56"/>
                  </a:lnTo>
                  <a:lnTo>
                    <a:pt x="118" y="54"/>
                  </a:lnTo>
                  <a:lnTo>
                    <a:pt x="120" y="54"/>
                  </a:lnTo>
                  <a:lnTo>
                    <a:pt x="120" y="52"/>
                  </a:lnTo>
                  <a:lnTo>
                    <a:pt x="118" y="52"/>
                  </a:lnTo>
                  <a:lnTo>
                    <a:pt x="116" y="52"/>
                  </a:lnTo>
                  <a:lnTo>
                    <a:pt x="114" y="52"/>
                  </a:lnTo>
                  <a:lnTo>
                    <a:pt x="112" y="52"/>
                  </a:lnTo>
                  <a:lnTo>
                    <a:pt x="108" y="52"/>
                  </a:lnTo>
                  <a:lnTo>
                    <a:pt x="106" y="52"/>
                  </a:lnTo>
                  <a:lnTo>
                    <a:pt x="104" y="50"/>
                  </a:lnTo>
                  <a:lnTo>
                    <a:pt x="102" y="50"/>
                  </a:lnTo>
                  <a:lnTo>
                    <a:pt x="106" y="48"/>
                  </a:lnTo>
                  <a:lnTo>
                    <a:pt x="108" y="48"/>
                  </a:lnTo>
                  <a:lnTo>
                    <a:pt x="110" y="46"/>
                  </a:lnTo>
                  <a:lnTo>
                    <a:pt x="112" y="48"/>
                  </a:lnTo>
                  <a:lnTo>
                    <a:pt x="114" y="48"/>
                  </a:lnTo>
                  <a:lnTo>
                    <a:pt x="116" y="48"/>
                  </a:lnTo>
                  <a:lnTo>
                    <a:pt x="118" y="48"/>
                  </a:lnTo>
                  <a:lnTo>
                    <a:pt x="112" y="46"/>
                  </a:lnTo>
                  <a:lnTo>
                    <a:pt x="110" y="46"/>
                  </a:lnTo>
                  <a:lnTo>
                    <a:pt x="108" y="46"/>
                  </a:lnTo>
                  <a:lnTo>
                    <a:pt x="108" y="44"/>
                  </a:lnTo>
                  <a:lnTo>
                    <a:pt x="112" y="42"/>
                  </a:lnTo>
                  <a:lnTo>
                    <a:pt x="114" y="42"/>
                  </a:lnTo>
                  <a:lnTo>
                    <a:pt x="116" y="42"/>
                  </a:lnTo>
                  <a:lnTo>
                    <a:pt x="118" y="40"/>
                  </a:lnTo>
                  <a:lnTo>
                    <a:pt x="120" y="40"/>
                  </a:lnTo>
                  <a:lnTo>
                    <a:pt x="122" y="42"/>
                  </a:lnTo>
                  <a:lnTo>
                    <a:pt x="124" y="42"/>
                  </a:lnTo>
                  <a:lnTo>
                    <a:pt x="126" y="42"/>
                  </a:lnTo>
                  <a:lnTo>
                    <a:pt x="128" y="42"/>
                  </a:lnTo>
                  <a:lnTo>
                    <a:pt x="130" y="42"/>
                  </a:lnTo>
                  <a:lnTo>
                    <a:pt x="132" y="42"/>
                  </a:lnTo>
                  <a:lnTo>
                    <a:pt x="134" y="42"/>
                  </a:lnTo>
                  <a:lnTo>
                    <a:pt x="136" y="42"/>
                  </a:lnTo>
                  <a:lnTo>
                    <a:pt x="142" y="42"/>
                  </a:lnTo>
                  <a:lnTo>
                    <a:pt x="144" y="42"/>
                  </a:lnTo>
                  <a:lnTo>
                    <a:pt x="146" y="42"/>
                  </a:lnTo>
                  <a:lnTo>
                    <a:pt x="148" y="42"/>
                  </a:lnTo>
                  <a:lnTo>
                    <a:pt x="148" y="44"/>
                  </a:lnTo>
                  <a:lnTo>
                    <a:pt x="150" y="44"/>
                  </a:lnTo>
                  <a:lnTo>
                    <a:pt x="152" y="44"/>
                  </a:lnTo>
                  <a:lnTo>
                    <a:pt x="152" y="46"/>
                  </a:lnTo>
                  <a:lnTo>
                    <a:pt x="154" y="46"/>
                  </a:lnTo>
                  <a:lnTo>
                    <a:pt x="156" y="46"/>
                  </a:lnTo>
                  <a:lnTo>
                    <a:pt x="158" y="48"/>
                  </a:lnTo>
                  <a:lnTo>
                    <a:pt x="160" y="48"/>
                  </a:lnTo>
                  <a:lnTo>
                    <a:pt x="162" y="48"/>
                  </a:lnTo>
                  <a:lnTo>
                    <a:pt x="162" y="50"/>
                  </a:lnTo>
                  <a:lnTo>
                    <a:pt x="162" y="52"/>
                  </a:lnTo>
                  <a:lnTo>
                    <a:pt x="164" y="52"/>
                  </a:lnTo>
                  <a:lnTo>
                    <a:pt x="164" y="54"/>
                  </a:lnTo>
                  <a:lnTo>
                    <a:pt x="166" y="52"/>
                  </a:lnTo>
                  <a:lnTo>
                    <a:pt x="168" y="52"/>
                  </a:lnTo>
                  <a:lnTo>
                    <a:pt x="170" y="54"/>
                  </a:lnTo>
                  <a:lnTo>
                    <a:pt x="174" y="54"/>
                  </a:lnTo>
                  <a:lnTo>
                    <a:pt x="176" y="54"/>
                  </a:lnTo>
                  <a:lnTo>
                    <a:pt x="184" y="52"/>
                  </a:lnTo>
                  <a:lnTo>
                    <a:pt x="180" y="52"/>
                  </a:lnTo>
                  <a:lnTo>
                    <a:pt x="178" y="52"/>
                  </a:lnTo>
                  <a:lnTo>
                    <a:pt x="176" y="52"/>
                  </a:lnTo>
                  <a:lnTo>
                    <a:pt x="174" y="52"/>
                  </a:lnTo>
                  <a:lnTo>
                    <a:pt x="172" y="52"/>
                  </a:lnTo>
                  <a:lnTo>
                    <a:pt x="170" y="52"/>
                  </a:lnTo>
                  <a:lnTo>
                    <a:pt x="168" y="52"/>
                  </a:lnTo>
                  <a:lnTo>
                    <a:pt x="168" y="50"/>
                  </a:lnTo>
                  <a:lnTo>
                    <a:pt x="168" y="48"/>
                  </a:lnTo>
                  <a:lnTo>
                    <a:pt x="168" y="46"/>
                  </a:lnTo>
                  <a:lnTo>
                    <a:pt x="166" y="46"/>
                  </a:lnTo>
                  <a:lnTo>
                    <a:pt x="164" y="46"/>
                  </a:lnTo>
                  <a:lnTo>
                    <a:pt x="162" y="46"/>
                  </a:lnTo>
                  <a:lnTo>
                    <a:pt x="160" y="44"/>
                  </a:lnTo>
                  <a:lnTo>
                    <a:pt x="158" y="42"/>
                  </a:lnTo>
                  <a:lnTo>
                    <a:pt x="156" y="42"/>
                  </a:lnTo>
                  <a:lnTo>
                    <a:pt x="160" y="40"/>
                  </a:lnTo>
                  <a:lnTo>
                    <a:pt x="162" y="40"/>
                  </a:lnTo>
                  <a:lnTo>
                    <a:pt x="164" y="40"/>
                  </a:lnTo>
                  <a:lnTo>
                    <a:pt x="168" y="40"/>
                  </a:lnTo>
                  <a:lnTo>
                    <a:pt x="170" y="40"/>
                  </a:lnTo>
                  <a:lnTo>
                    <a:pt x="172" y="40"/>
                  </a:lnTo>
                  <a:lnTo>
                    <a:pt x="176" y="40"/>
                  </a:lnTo>
                  <a:lnTo>
                    <a:pt x="180" y="40"/>
                  </a:lnTo>
                  <a:lnTo>
                    <a:pt x="182" y="40"/>
                  </a:lnTo>
                  <a:lnTo>
                    <a:pt x="184" y="40"/>
                  </a:lnTo>
                  <a:lnTo>
                    <a:pt x="186" y="40"/>
                  </a:lnTo>
                  <a:lnTo>
                    <a:pt x="188" y="40"/>
                  </a:lnTo>
                  <a:lnTo>
                    <a:pt x="190" y="38"/>
                  </a:lnTo>
                  <a:lnTo>
                    <a:pt x="192" y="38"/>
                  </a:lnTo>
                  <a:lnTo>
                    <a:pt x="194" y="38"/>
                  </a:lnTo>
                  <a:lnTo>
                    <a:pt x="196" y="38"/>
                  </a:lnTo>
                  <a:lnTo>
                    <a:pt x="198" y="38"/>
                  </a:lnTo>
                  <a:lnTo>
                    <a:pt x="200" y="38"/>
                  </a:lnTo>
                  <a:lnTo>
                    <a:pt x="202" y="38"/>
                  </a:lnTo>
                  <a:lnTo>
                    <a:pt x="206" y="38"/>
                  </a:lnTo>
                  <a:lnTo>
                    <a:pt x="208" y="38"/>
                  </a:lnTo>
                  <a:lnTo>
                    <a:pt x="210" y="38"/>
                  </a:lnTo>
                  <a:lnTo>
                    <a:pt x="212" y="38"/>
                  </a:lnTo>
                  <a:lnTo>
                    <a:pt x="214" y="38"/>
                  </a:lnTo>
                  <a:lnTo>
                    <a:pt x="216" y="38"/>
                  </a:lnTo>
                  <a:lnTo>
                    <a:pt x="218" y="38"/>
                  </a:lnTo>
                  <a:lnTo>
                    <a:pt x="220" y="38"/>
                  </a:lnTo>
                  <a:lnTo>
                    <a:pt x="222" y="38"/>
                  </a:lnTo>
                  <a:lnTo>
                    <a:pt x="224" y="38"/>
                  </a:lnTo>
                  <a:lnTo>
                    <a:pt x="226" y="38"/>
                  </a:lnTo>
                  <a:lnTo>
                    <a:pt x="226" y="36"/>
                  </a:lnTo>
                  <a:lnTo>
                    <a:pt x="222" y="36"/>
                  </a:lnTo>
                  <a:lnTo>
                    <a:pt x="216" y="36"/>
                  </a:lnTo>
                  <a:lnTo>
                    <a:pt x="214" y="36"/>
                  </a:lnTo>
                  <a:lnTo>
                    <a:pt x="214" y="34"/>
                  </a:lnTo>
                  <a:lnTo>
                    <a:pt x="216" y="34"/>
                  </a:lnTo>
                  <a:lnTo>
                    <a:pt x="218" y="34"/>
                  </a:lnTo>
                  <a:lnTo>
                    <a:pt x="222" y="34"/>
                  </a:lnTo>
                  <a:lnTo>
                    <a:pt x="226" y="34"/>
                  </a:lnTo>
                  <a:lnTo>
                    <a:pt x="232" y="34"/>
                  </a:lnTo>
                  <a:lnTo>
                    <a:pt x="234" y="34"/>
                  </a:lnTo>
                  <a:lnTo>
                    <a:pt x="236" y="34"/>
                  </a:lnTo>
                  <a:lnTo>
                    <a:pt x="240" y="32"/>
                  </a:lnTo>
                  <a:lnTo>
                    <a:pt x="238" y="32"/>
                  </a:lnTo>
                  <a:lnTo>
                    <a:pt x="234" y="32"/>
                  </a:lnTo>
                  <a:lnTo>
                    <a:pt x="232" y="32"/>
                  </a:lnTo>
                  <a:lnTo>
                    <a:pt x="226" y="32"/>
                  </a:lnTo>
                  <a:lnTo>
                    <a:pt x="220" y="32"/>
                  </a:lnTo>
                  <a:lnTo>
                    <a:pt x="218" y="32"/>
                  </a:lnTo>
                  <a:lnTo>
                    <a:pt x="220" y="30"/>
                  </a:lnTo>
                  <a:lnTo>
                    <a:pt x="222" y="30"/>
                  </a:lnTo>
                  <a:lnTo>
                    <a:pt x="224" y="30"/>
                  </a:lnTo>
                  <a:lnTo>
                    <a:pt x="226" y="30"/>
                  </a:lnTo>
                  <a:lnTo>
                    <a:pt x="228" y="30"/>
                  </a:lnTo>
                  <a:lnTo>
                    <a:pt x="228" y="28"/>
                  </a:lnTo>
                  <a:lnTo>
                    <a:pt x="230" y="28"/>
                  </a:lnTo>
                  <a:lnTo>
                    <a:pt x="232" y="28"/>
                  </a:lnTo>
                  <a:lnTo>
                    <a:pt x="234" y="28"/>
                  </a:lnTo>
                  <a:lnTo>
                    <a:pt x="236" y="26"/>
                  </a:lnTo>
                  <a:lnTo>
                    <a:pt x="234" y="26"/>
                  </a:lnTo>
                  <a:lnTo>
                    <a:pt x="232" y="26"/>
                  </a:lnTo>
                  <a:lnTo>
                    <a:pt x="230" y="26"/>
                  </a:lnTo>
                  <a:lnTo>
                    <a:pt x="228" y="28"/>
                  </a:lnTo>
                  <a:lnTo>
                    <a:pt x="226" y="28"/>
                  </a:lnTo>
                  <a:lnTo>
                    <a:pt x="224" y="28"/>
                  </a:lnTo>
                  <a:lnTo>
                    <a:pt x="222" y="28"/>
                  </a:lnTo>
                  <a:lnTo>
                    <a:pt x="220" y="28"/>
                  </a:lnTo>
                  <a:lnTo>
                    <a:pt x="220" y="30"/>
                  </a:lnTo>
                  <a:lnTo>
                    <a:pt x="218" y="30"/>
                  </a:lnTo>
                  <a:lnTo>
                    <a:pt x="216" y="32"/>
                  </a:lnTo>
                  <a:lnTo>
                    <a:pt x="210" y="34"/>
                  </a:lnTo>
                  <a:lnTo>
                    <a:pt x="206" y="34"/>
                  </a:lnTo>
                  <a:lnTo>
                    <a:pt x="204" y="34"/>
                  </a:lnTo>
                  <a:lnTo>
                    <a:pt x="200" y="34"/>
                  </a:lnTo>
                  <a:lnTo>
                    <a:pt x="196" y="36"/>
                  </a:lnTo>
                  <a:lnTo>
                    <a:pt x="194" y="36"/>
                  </a:lnTo>
                  <a:lnTo>
                    <a:pt x="192" y="36"/>
                  </a:lnTo>
                  <a:lnTo>
                    <a:pt x="190" y="36"/>
                  </a:lnTo>
                  <a:lnTo>
                    <a:pt x="184" y="36"/>
                  </a:lnTo>
                  <a:lnTo>
                    <a:pt x="182" y="36"/>
                  </a:lnTo>
                  <a:lnTo>
                    <a:pt x="180" y="36"/>
                  </a:lnTo>
                  <a:lnTo>
                    <a:pt x="178" y="36"/>
                  </a:lnTo>
                  <a:lnTo>
                    <a:pt x="176" y="38"/>
                  </a:lnTo>
                  <a:lnTo>
                    <a:pt x="170" y="38"/>
                  </a:lnTo>
                  <a:lnTo>
                    <a:pt x="168" y="38"/>
                  </a:lnTo>
                  <a:lnTo>
                    <a:pt x="166" y="38"/>
                  </a:lnTo>
                  <a:lnTo>
                    <a:pt x="164" y="38"/>
                  </a:lnTo>
                  <a:lnTo>
                    <a:pt x="162" y="38"/>
                  </a:lnTo>
                  <a:lnTo>
                    <a:pt x="160" y="38"/>
                  </a:lnTo>
                  <a:lnTo>
                    <a:pt x="162" y="36"/>
                  </a:lnTo>
                  <a:lnTo>
                    <a:pt x="164" y="36"/>
                  </a:lnTo>
                  <a:lnTo>
                    <a:pt x="168" y="36"/>
                  </a:lnTo>
                  <a:lnTo>
                    <a:pt x="170" y="36"/>
                  </a:lnTo>
                  <a:lnTo>
                    <a:pt x="172" y="34"/>
                  </a:lnTo>
                  <a:lnTo>
                    <a:pt x="170" y="34"/>
                  </a:lnTo>
                  <a:lnTo>
                    <a:pt x="166" y="34"/>
                  </a:lnTo>
                  <a:lnTo>
                    <a:pt x="160" y="36"/>
                  </a:lnTo>
                  <a:lnTo>
                    <a:pt x="158" y="36"/>
                  </a:lnTo>
                  <a:lnTo>
                    <a:pt x="158" y="34"/>
                  </a:lnTo>
                  <a:lnTo>
                    <a:pt x="156" y="34"/>
                  </a:lnTo>
                  <a:lnTo>
                    <a:pt x="154" y="34"/>
                  </a:lnTo>
                  <a:lnTo>
                    <a:pt x="154" y="36"/>
                  </a:lnTo>
                  <a:lnTo>
                    <a:pt x="152" y="38"/>
                  </a:lnTo>
                  <a:lnTo>
                    <a:pt x="150" y="38"/>
                  </a:lnTo>
                  <a:lnTo>
                    <a:pt x="144" y="38"/>
                  </a:lnTo>
                  <a:lnTo>
                    <a:pt x="142" y="38"/>
                  </a:lnTo>
                  <a:lnTo>
                    <a:pt x="140" y="38"/>
                  </a:lnTo>
                  <a:lnTo>
                    <a:pt x="138" y="38"/>
                  </a:lnTo>
                  <a:lnTo>
                    <a:pt x="136" y="38"/>
                  </a:lnTo>
                  <a:lnTo>
                    <a:pt x="134" y="38"/>
                  </a:lnTo>
                  <a:lnTo>
                    <a:pt x="132" y="38"/>
                  </a:lnTo>
                  <a:lnTo>
                    <a:pt x="130" y="38"/>
                  </a:lnTo>
                  <a:lnTo>
                    <a:pt x="128" y="38"/>
                  </a:lnTo>
                  <a:lnTo>
                    <a:pt x="126" y="38"/>
                  </a:lnTo>
                  <a:lnTo>
                    <a:pt x="128" y="36"/>
                  </a:lnTo>
                  <a:lnTo>
                    <a:pt x="126" y="36"/>
                  </a:lnTo>
                  <a:lnTo>
                    <a:pt x="124" y="38"/>
                  </a:lnTo>
                  <a:lnTo>
                    <a:pt x="122" y="38"/>
                  </a:lnTo>
                  <a:lnTo>
                    <a:pt x="120" y="38"/>
                  </a:lnTo>
                  <a:lnTo>
                    <a:pt x="118" y="38"/>
                  </a:lnTo>
                  <a:lnTo>
                    <a:pt x="116" y="36"/>
                  </a:lnTo>
                  <a:lnTo>
                    <a:pt x="118" y="36"/>
                  </a:lnTo>
                  <a:lnTo>
                    <a:pt x="120" y="34"/>
                  </a:lnTo>
                  <a:lnTo>
                    <a:pt x="122" y="34"/>
                  </a:lnTo>
                  <a:lnTo>
                    <a:pt x="124" y="34"/>
                  </a:lnTo>
                  <a:lnTo>
                    <a:pt x="126" y="34"/>
                  </a:lnTo>
                  <a:lnTo>
                    <a:pt x="128" y="32"/>
                  </a:lnTo>
                  <a:lnTo>
                    <a:pt x="130" y="32"/>
                  </a:lnTo>
                  <a:lnTo>
                    <a:pt x="132" y="32"/>
                  </a:lnTo>
                  <a:lnTo>
                    <a:pt x="134" y="30"/>
                  </a:lnTo>
                  <a:lnTo>
                    <a:pt x="132" y="30"/>
                  </a:lnTo>
                  <a:lnTo>
                    <a:pt x="134" y="28"/>
                  </a:lnTo>
                  <a:lnTo>
                    <a:pt x="140" y="28"/>
                  </a:lnTo>
                  <a:lnTo>
                    <a:pt x="142" y="28"/>
                  </a:lnTo>
                  <a:lnTo>
                    <a:pt x="144" y="26"/>
                  </a:lnTo>
                  <a:lnTo>
                    <a:pt x="138" y="26"/>
                  </a:lnTo>
                  <a:lnTo>
                    <a:pt x="136" y="26"/>
                  </a:lnTo>
                  <a:lnTo>
                    <a:pt x="134" y="28"/>
                  </a:lnTo>
                  <a:lnTo>
                    <a:pt x="132" y="28"/>
                  </a:lnTo>
                  <a:lnTo>
                    <a:pt x="130" y="28"/>
                  </a:lnTo>
                  <a:lnTo>
                    <a:pt x="128" y="28"/>
                  </a:lnTo>
                  <a:lnTo>
                    <a:pt x="126" y="28"/>
                  </a:lnTo>
                  <a:lnTo>
                    <a:pt x="124" y="28"/>
                  </a:lnTo>
                  <a:lnTo>
                    <a:pt x="120" y="28"/>
                  </a:lnTo>
                  <a:lnTo>
                    <a:pt x="120" y="30"/>
                  </a:lnTo>
                  <a:lnTo>
                    <a:pt x="122" y="30"/>
                  </a:lnTo>
                  <a:lnTo>
                    <a:pt x="124" y="30"/>
                  </a:lnTo>
                  <a:lnTo>
                    <a:pt x="126" y="30"/>
                  </a:lnTo>
                  <a:lnTo>
                    <a:pt x="128" y="30"/>
                  </a:lnTo>
                  <a:lnTo>
                    <a:pt x="126" y="32"/>
                  </a:lnTo>
                  <a:lnTo>
                    <a:pt x="124" y="32"/>
                  </a:lnTo>
                  <a:lnTo>
                    <a:pt x="114" y="34"/>
                  </a:lnTo>
                  <a:lnTo>
                    <a:pt x="112" y="36"/>
                  </a:lnTo>
                  <a:lnTo>
                    <a:pt x="110" y="36"/>
                  </a:lnTo>
                  <a:lnTo>
                    <a:pt x="108" y="36"/>
                  </a:lnTo>
                  <a:lnTo>
                    <a:pt x="106" y="36"/>
                  </a:lnTo>
                  <a:lnTo>
                    <a:pt x="104" y="36"/>
                  </a:lnTo>
                  <a:lnTo>
                    <a:pt x="102" y="36"/>
                  </a:lnTo>
                  <a:lnTo>
                    <a:pt x="100" y="36"/>
                  </a:lnTo>
                  <a:lnTo>
                    <a:pt x="98" y="36"/>
                  </a:lnTo>
                  <a:lnTo>
                    <a:pt x="96" y="34"/>
                  </a:lnTo>
                  <a:lnTo>
                    <a:pt x="94" y="34"/>
                  </a:lnTo>
                  <a:lnTo>
                    <a:pt x="92" y="34"/>
                  </a:lnTo>
                  <a:lnTo>
                    <a:pt x="90" y="34"/>
                  </a:lnTo>
                  <a:lnTo>
                    <a:pt x="88" y="34"/>
                  </a:lnTo>
                  <a:lnTo>
                    <a:pt x="86" y="32"/>
                  </a:lnTo>
                  <a:lnTo>
                    <a:pt x="88" y="32"/>
                  </a:lnTo>
                  <a:lnTo>
                    <a:pt x="90" y="32"/>
                  </a:lnTo>
                  <a:lnTo>
                    <a:pt x="94" y="30"/>
                  </a:lnTo>
                  <a:lnTo>
                    <a:pt x="90" y="30"/>
                  </a:lnTo>
                  <a:lnTo>
                    <a:pt x="88" y="30"/>
                  </a:lnTo>
                  <a:lnTo>
                    <a:pt x="84" y="30"/>
                  </a:lnTo>
                  <a:lnTo>
                    <a:pt x="82" y="30"/>
                  </a:lnTo>
                  <a:lnTo>
                    <a:pt x="80" y="30"/>
                  </a:lnTo>
                  <a:lnTo>
                    <a:pt x="78" y="30"/>
                  </a:lnTo>
                  <a:lnTo>
                    <a:pt x="78" y="28"/>
                  </a:lnTo>
                  <a:lnTo>
                    <a:pt x="80" y="28"/>
                  </a:lnTo>
                  <a:lnTo>
                    <a:pt x="82" y="26"/>
                  </a:lnTo>
                  <a:lnTo>
                    <a:pt x="84" y="26"/>
                  </a:lnTo>
                  <a:lnTo>
                    <a:pt x="86" y="26"/>
                  </a:lnTo>
                  <a:lnTo>
                    <a:pt x="88" y="26"/>
                  </a:lnTo>
                  <a:lnTo>
                    <a:pt x="88" y="28"/>
                  </a:lnTo>
                  <a:lnTo>
                    <a:pt x="90" y="28"/>
                  </a:lnTo>
                  <a:lnTo>
                    <a:pt x="92" y="28"/>
                  </a:lnTo>
                  <a:lnTo>
                    <a:pt x="94" y="26"/>
                  </a:lnTo>
                  <a:lnTo>
                    <a:pt x="92" y="26"/>
                  </a:lnTo>
                  <a:lnTo>
                    <a:pt x="90" y="26"/>
                  </a:lnTo>
                  <a:lnTo>
                    <a:pt x="88" y="26"/>
                  </a:lnTo>
                  <a:lnTo>
                    <a:pt x="90" y="24"/>
                  </a:lnTo>
                  <a:lnTo>
                    <a:pt x="88" y="24"/>
                  </a:lnTo>
                  <a:lnTo>
                    <a:pt x="82" y="24"/>
                  </a:lnTo>
                  <a:lnTo>
                    <a:pt x="80" y="24"/>
                  </a:lnTo>
                  <a:lnTo>
                    <a:pt x="78" y="24"/>
                  </a:lnTo>
                  <a:lnTo>
                    <a:pt x="82" y="22"/>
                  </a:lnTo>
                  <a:lnTo>
                    <a:pt x="86" y="22"/>
                  </a:lnTo>
                  <a:lnTo>
                    <a:pt x="88" y="22"/>
                  </a:lnTo>
                  <a:lnTo>
                    <a:pt x="94" y="22"/>
                  </a:lnTo>
                  <a:lnTo>
                    <a:pt x="94" y="24"/>
                  </a:lnTo>
                  <a:lnTo>
                    <a:pt x="98" y="24"/>
                  </a:lnTo>
                  <a:lnTo>
                    <a:pt x="100" y="24"/>
                  </a:lnTo>
                  <a:lnTo>
                    <a:pt x="104" y="22"/>
                  </a:lnTo>
                  <a:lnTo>
                    <a:pt x="102" y="22"/>
                  </a:lnTo>
                  <a:lnTo>
                    <a:pt x="100" y="22"/>
                  </a:lnTo>
                  <a:lnTo>
                    <a:pt x="96" y="22"/>
                  </a:lnTo>
                  <a:lnTo>
                    <a:pt x="96" y="20"/>
                  </a:lnTo>
                  <a:lnTo>
                    <a:pt x="94" y="20"/>
                  </a:lnTo>
                  <a:lnTo>
                    <a:pt x="92" y="20"/>
                  </a:lnTo>
                  <a:lnTo>
                    <a:pt x="90" y="20"/>
                  </a:lnTo>
                  <a:lnTo>
                    <a:pt x="88" y="20"/>
                  </a:lnTo>
                  <a:lnTo>
                    <a:pt x="86" y="20"/>
                  </a:lnTo>
                  <a:lnTo>
                    <a:pt x="84" y="20"/>
                  </a:lnTo>
                  <a:lnTo>
                    <a:pt x="82" y="20"/>
                  </a:lnTo>
                  <a:lnTo>
                    <a:pt x="80" y="20"/>
                  </a:lnTo>
                  <a:lnTo>
                    <a:pt x="78" y="20"/>
                  </a:lnTo>
                  <a:lnTo>
                    <a:pt x="78" y="22"/>
                  </a:lnTo>
                  <a:lnTo>
                    <a:pt x="76" y="22"/>
                  </a:lnTo>
                  <a:lnTo>
                    <a:pt x="74" y="22"/>
                  </a:lnTo>
                  <a:lnTo>
                    <a:pt x="72" y="22"/>
                  </a:lnTo>
                  <a:lnTo>
                    <a:pt x="70" y="20"/>
                  </a:lnTo>
                  <a:lnTo>
                    <a:pt x="72" y="20"/>
                  </a:lnTo>
                  <a:lnTo>
                    <a:pt x="76" y="18"/>
                  </a:lnTo>
                  <a:lnTo>
                    <a:pt x="78" y="18"/>
                  </a:lnTo>
                  <a:lnTo>
                    <a:pt x="80" y="18"/>
                  </a:lnTo>
                  <a:lnTo>
                    <a:pt x="82" y="18"/>
                  </a:lnTo>
                  <a:lnTo>
                    <a:pt x="84" y="18"/>
                  </a:lnTo>
                  <a:lnTo>
                    <a:pt x="86" y="18"/>
                  </a:lnTo>
                  <a:lnTo>
                    <a:pt x="88" y="18"/>
                  </a:lnTo>
                  <a:lnTo>
                    <a:pt x="88" y="16"/>
                  </a:lnTo>
                  <a:lnTo>
                    <a:pt x="90" y="16"/>
                  </a:lnTo>
                  <a:lnTo>
                    <a:pt x="92" y="16"/>
                  </a:lnTo>
                  <a:lnTo>
                    <a:pt x="94" y="16"/>
                  </a:lnTo>
                  <a:lnTo>
                    <a:pt x="96" y="16"/>
                  </a:lnTo>
                  <a:lnTo>
                    <a:pt x="98" y="16"/>
                  </a:lnTo>
                  <a:lnTo>
                    <a:pt x="100" y="16"/>
                  </a:lnTo>
                  <a:lnTo>
                    <a:pt x="102" y="16"/>
                  </a:lnTo>
                  <a:lnTo>
                    <a:pt x="102" y="18"/>
                  </a:lnTo>
                  <a:lnTo>
                    <a:pt x="104" y="18"/>
                  </a:lnTo>
                  <a:lnTo>
                    <a:pt x="106" y="18"/>
                  </a:lnTo>
                  <a:lnTo>
                    <a:pt x="108" y="16"/>
                  </a:lnTo>
                  <a:lnTo>
                    <a:pt x="110" y="16"/>
                  </a:lnTo>
                  <a:lnTo>
                    <a:pt x="112" y="16"/>
                  </a:lnTo>
                  <a:lnTo>
                    <a:pt x="116" y="16"/>
                  </a:lnTo>
                  <a:lnTo>
                    <a:pt x="118" y="16"/>
                  </a:lnTo>
                  <a:lnTo>
                    <a:pt x="120" y="16"/>
                  </a:lnTo>
                  <a:lnTo>
                    <a:pt x="122" y="16"/>
                  </a:lnTo>
                  <a:lnTo>
                    <a:pt x="124" y="16"/>
                  </a:lnTo>
                  <a:lnTo>
                    <a:pt x="126" y="16"/>
                  </a:lnTo>
                  <a:lnTo>
                    <a:pt x="128" y="16"/>
                  </a:lnTo>
                  <a:lnTo>
                    <a:pt x="130" y="16"/>
                  </a:lnTo>
                  <a:lnTo>
                    <a:pt x="132" y="16"/>
                  </a:lnTo>
                  <a:lnTo>
                    <a:pt x="134" y="16"/>
                  </a:lnTo>
                  <a:lnTo>
                    <a:pt x="138" y="16"/>
                  </a:lnTo>
                  <a:lnTo>
                    <a:pt x="140" y="16"/>
                  </a:lnTo>
                  <a:lnTo>
                    <a:pt x="142" y="16"/>
                  </a:lnTo>
                  <a:lnTo>
                    <a:pt x="142" y="14"/>
                  </a:lnTo>
                  <a:lnTo>
                    <a:pt x="144" y="14"/>
                  </a:lnTo>
                  <a:lnTo>
                    <a:pt x="146" y="14"/>
                  </a:lnTo>
                  <a:lnTo>
                    <a:pt x="150" y="14"/>
                  </a:lnTo>
                  <a:lnTo>
                    <a:pt x="152" y="14"/>
                  </a:lnTo>
                  <a:lnTo>
                    <a:pt x="154" y="14"/>
                  </a:lnTo>
                  <a:lnTo>
                    <a:pt x="156" y="14"/>
                  </a:lnTo>
                  <a:lnTo>
                    <a:pt x="158" y="14"/>
                  </a:lnTo>
                  <a:lnTo>
                    <a:pt x="160" y="14"/>
                  </a:lnTo>
                  <a:lnTo>
                    <a:pt x="162" y="12"/>
                  </a:lnTo>
                  <a:lnTo>
                    <a:pt x="158" y="10"/>
                  </a:lnTo>
                  <a:lnTo>
                    <a:pt x="160" y="10"/>
                  </a:lnTo>
                  <a:lnTo>
                    <a:pt x="162" y="10"/>
                  </a:lnTo>
                  <a:lnTo>
                    <a:pt x="164" y="10"/>
                  </a:lnTo>
                  <a:lnTo>
                    <a:pt x="168" y="10"/>
                  </a:lnTo>
                  <a:lnTo>
                    <a:pt x="170" y="10"/>
                  </a:lnTo>
                  <a:lnTo>
                    <a:pt x="172" y="12"/>
                  </a:lnTo>
                  <a:lnTo>
                    <a:pt x="174" y="12"/>
                  </a:lnTo>
                  <a:lnTo>
                    <a:pt x="176" y="12"/>
                  </a:lnTo>
                  <a:lnTo>
                    <a:pt x="178" y="12"/>
                  </a:lnTo>
                  <a:lnTo>
                    <a:pt x="180" y="12"/>
                  </a:lnTo>
                  <a:lnTo>
                    <a:pt x="182" y="12"/>
                  </a:lnTo>
                  <a:lnTo>
                    <a:pt x="184" y="12"/>
                  </a:lnTo>
                  <a:lnTo>
                    <a:pt x="186" y="12"/>
                  </a:lnTo>
                  <a:lnTo>
                    <a:pt x="186" y="14"/>
                  </a:lnTo>
                  <a:lnTo>
                    <a:pt x="188" y="14"/>
                  </a:lnTo>
                  <a:lnTo>
                    <a:pt x="190" y="14"/>
                  </a:lnTo>
                  <a:lnTo>
                    <a:pt x="190" y="16"/>
                  </a:lnTo>
                  <a:lnTo>
                    <a:pt x="192" y="16"/>
                  </a:lnTo>
                  <a:lnTo>
                    <a:pt x="194" y="16"/>
                  </a:lnTo>
                  <a:lnTo>
                    <a:pt x="192" y="14"/>
                  </a:lnTo>
                  <a:lnTo>
                    <a:pt x="192" y="12"/>
                  </a:lnTo>
                  <a:lnTo>
                    <a:pt x="196" y="12"/>
                  </a:lnTo>
                  <a:lnTo>
                    <a:pt x="198" y="14"/>
                  </a:lnTo>
                  <a:lnTo>
                    <a:pt x="200" y="14"/>
                  </a:lnTo>
                  <a:lnTo>
                    <a:pt x="202" y="14"/>
                  </a:lnTo>
                  <a:lnTo>
                    <a:pt x="204" y="14"/>
                  </a:lnTo>
                  <a:lnTo>
                    <a:pt x="208" y="16"/>
                  </a:lnTo>
                  <a:lnTo>
                    <a:pt x="210" y="16"/>
                  </a:lnTo>
                  <a:lnTo>
                    <a:pt x="212" y="16"/>
                  </a:lnTo>
                  <a:lnTo>
                    <a:pt x="216" y="16"/>
                  </a:lnTo>
                  <a:lnTo>
                    <a:pt x="216" y="14"/>
                  </a:lnTo>
                  <a:lnTo>
                    <a:pt x="214" y="14"/>
                  </a:lnTo>
                  <a:lnTo>
                    <a:pt x="212" y="14"/>
                  </a:lnTo>
                  <a:lnTo>
                    <a:pt x="210" y="14"/>
                  </a:lnTo>
                  <a:lnTo>
                    <a:pt x="206" y="14"/>
                  </a:lnTo>
                  <a:lnTo>
                    <a:pt x="202" y="12"/>
                  </a:lnTo>
                  <a:lnTo>
                    <a:pt x="200" y="12"/>
                  </a:lnTo>
                  <a:lnTo>
                    <a:pt x="198" y="12"/>
                  </a:lnTo>
                  <a:lnTo>
                    <a:pt x="198" y="10"/>
                  </a:lnTo>
                  <a:lnTo>
                    <a:pt x="202" y="10"/>
                  </a:lnTo>
                  <a:lnTo>
                    <a:pt x="204" y="10"/>
                  </a:lnTo>
                  <a:lnTo>
                    <a:pt x="208" y="10"/>
                  </a:lnTo>
                  <a:lnTo>
                    <a:pt x="210" y="10"/>
                  </a:lnTo>
                  <a:lnTo>
                    <a:pt x="206" y="8"/>
                  </a:lnTo>
                  <a:lnTo>
                    <a:pt x="208" y="8"/>
                  </a:lnTo>
                  <a:lnTo>
                    <a:pt x="210" y="8"/>
                  </a:lnTo>
                  <a:lnTo>
                    <a:pt x="212" y="8"/>
                  </a:lnTo>
                  <a:lnTo>
                    <a:pt x="216" y="8"/>
                  </a:lnTo>
                  <a:lnTo>
                    <a:pt x="218" y="8"/>
                  </a:lnTo>
                  <a:lnTo>
                    <a:pt x="220" y="8"/>
                  </a:lnTo>
                  <a:lnTo>
                    <a:pt x="220" y="10"/>
                  </a:lnTo>
                  <a:lnTo>
                    <a:pt x="222" y="10"/>
                  </a:lnTo>
                  <a:lnTo>
                    <a:pt x="226" y="10"/>
                  </a:lnTo>
                  <a:lnTo>
                    <a:pt x="226" y="8"/>
                  </a:lnTo>
                  <a:lnTo>
                    <a:pt x="224" y="8"/>
                  </a:lnTo>
                  <a:lnTo>
                    <a:pt x="222" y="8"/>
                  </a:lnTo>
                  <a:lnTo>
                    <a:pt x="222" y="6"/>
                  </a:lnTo>
                  <a:lnTo>
                    <a:pt x="220" y="6"/>
                  </a:lnTo>
                  <a:lnTo>
                    <a:pt x="218" y="6"/>
                  </a:lnTo>
                  <a:lnTo>
                    <a:pt x="220" y="4"/>
                  </a:lnTo>
                  <a:lnTo>
                    <a:pt x="224" y="6"/>
                  </a:lnTo>
                  <a:lnTo>
                    <a:pt x="226" y="6"/>
                  </a:lnTo>
                  <a:lnTo>
                    <a:pt x="228" y="6"/>
                  </a:lnTo>
                  <a:lnTo>
                    <a:pt x="232" y="6"/>
                  </a:lnTo>
                  <a:lnTo>
                    <a:pt x="234" y="6"/>
                  </a:lnTo>
                  <a:lnTo>
                    <a:pt x="234" y="8"/>
                  </a:lnTo>
                  <a:lnTo>
                    <a:pt x="236" y="8"/>
                  </a:lnTo>
                  <a:lnTo>
                    <a:pt x="236" y="6"/>
                  </a:lnTo>
                  <a:lnTo>
                    <a:pt x="238" y="6"/>
                  </a:lnTo>
                  <a:lnTo>
                    <a:pt x="240" y="6"/>
                  </a:lnTo>
                  <a:lnTo>
                    <a:pt x="242" y="8"/>
                  </a:lnTo>
                  <a:lnTo>
                    <a:pt x="244" y="8"/>
                  </a:lnTo>
                  <a:lnTo>
                    <a:pt x="246" y="8"/>
                  </a:lnTo>
                  <a:lnTo>
                    <a:pt x="250" y="8"/>
                  </a:lnTo>
                  <a:lnTo>
                    <a:pt x="254" y="8"/>
                  </a:lnTo>
                  <a:lnTo>
                    <a:pt x="254" y="6"/>
                  </a:lnTo>
                  <a:lnTo>
                    <a:pt x="250" y="8"/>
                  </a:lnTo>
                  <a:lnTo>
                    <a:pt x="246" y="6"/>
                  </a:lnTo>
                  <a:lnTo>
                    <a:pt x="244" y="6"/>
                  </a:lnTo>
                  <a:lnTo>
                    <a:pt x="242" y="6"/>
                  </a:lnTo>
                  <a:lnTo>
                    <a:pt x="242" y="4"/>
                  </a:lnTo>
                  <a:lnTo>
                    <a:pt x="244" y="4"/>
                  </a:lnTo>
                  <a:lnTo>
                    <a:pt x="248" y="2"/>
                  </a:lnTo>
                  <a:lnTo>
                    <a:pt x="250" y="4"/>
                  </a:lnTo>
                  <a:lnTo>
                    <a:pt x="252" y="4"/>
                  </a:lnTo>
                  <a:lnTo>
                    <a:pt x="254" y="4"/>
                  </a:lnTo>
                  <a:lnTo>
                    <a:pt x="256" y="4"/>
                  </a:lnTo>
                  <a:lnTo>
                    <a:pt x="258" y="4"/>
                  </a:lnTo>
                  <a:lnTo>
                    <a:pt x="260" y="4"/>
                  </a:lnTo>
                  <a:lnTo>
                    <a:pt x="262" y="4"/>
                  </a:lnTo>
                  <a:lnTo>
                    <a:pt x="264" y="4"/>
                  </a:lnTo>
                  <a:lnTo>
                    <a:pt x="266" y="4"/>
                  </a:lnTo>
                  <a:lnTo>
                    <a:pt x="268" y="4"/>
                  </a:lnTo>
                  <a:lnTo>
                    <a:pt x="270" y="4"/>
                  </a:lnTo>
                  <a:lnTo>
                    <a:pt x="272" y="4"/>
                  </a:lnTo>
                  <a:lnTo>
                    <a:pt x="274" y="4"/>
                  </a:lnTo>
                  <a:lnTo>
                    <a:pt x="274" y="6"/>
                  </a:lnTo>
                  <a:lnTo>
                    <a:pt x="276" y="6"/>
                  </a:lnTo>
                  <a:lnTo>
                    <a:pt x="278" y="6"/>
                  </a:lnTo>
                  <a:lnTo>
                    <a:pt x="278" y="8"/>
                  </a:lnTo>
                  <a:lnTo>
                    <a:pt x="280" y="8"/>
                  </a:lnTo>
                  <a:lnTo>
                    <a:pt x="282" y="8"/>
                  </a:lnTo>
                  <a:lnTo>
                    <a:pt x="280" y="10"/>
                  </a:lnTo>
                  <a:lnTo>
                    <a:pt x="282" y="10"/>
                  </a:lnTo>
                  <a:lnTo>
                    <a:pt x="284" y="10"/>
                  </a:lnTo>
                  <a:lnTo>
                    <a:pt x="286" y="10"/>
                  </a:lnTo>
                  <a:lnTo>
                    <a:pt x="286" y="8"/>
                  </a:lnTo>
                  <a:lnTo>
                    <a:pt x="288" y="8"/>
                  </a:lnTo>
                  <a:lnTo>
                    <a:pt x="284" y="6"/>
                  </a:lnTo>
                  <a:lnTo>
                    <a:pt x="282" y="6"/>
                  </a:lnTo>
                  <a:lnTo>
                    <a:pt x="280" y="6"/>
                  </a:lnTo>
                  <a:lnTo>
                    <a:pt x="280" y="4"/>
                  </a:lnTo>
                  <a:lnTo>
                    <a:pt x="278" y="4"/>
                  </a:lnTo>
                  <a:lnTo>
                    <a:pt x="276" y="4"/>
                  </a:lnTo>
                  <a:lnTo>
                    <a:pt x="272" y="2"/>
                  </a:lnTo>
                  <a:lnTo>
                    <a:pt x="274" y="2"/>
                  </a:lnTo>
                  <a:lnTo>
                    <a:pt x="276" y="2"/>
                  </a:lnTo>
                  <a:lnTo>
                    <a:pt x="280" y="2"/>
                  </a:lnTo>
                  <a:lnTo>
                    <a:pt x="284" y="2"/>
                  </a:lnTo>
                  <a:lnTo>
                    <a:pt x="286" y="2"/>
                  </a:lnTo>
                  <a:lnTo>
                    <a:pt x="288" y="2"/>
                  </a:lnTo>
                  <a:lnTo>
                    <a:pt x="290" y="2"/>
                  </a:lnTo>
                  <a:lnTo>
                    <a:pt x="292" y="2"/>
                  </a:lnTo>
                  <a:lnTo>
                    <a:pt x="296" y="2"/>
                  </a:lnTo>
                  <a:lnTo>
                    <a:pt x="300" y="2"/>
                  </a:lnTo>
                  <a:lnTo>
                    <a:pt x="304" y="2"/>
                  </a:lnTo>
                  <a:lnTo>
                    <a:pt x="306" y="2"/>
                  </a:lnTo>
                  <a:lnTo>
                    <a:pt x="308" y="2"/>
                  </a:lnTo>
                  <a:lnTo>
                    <a:pt x="312" y="2"/>
                  </a:lnTo>
                  <a:lnTo>
                    <a:pt x="314" y="4"/>
                  </a:lnTo>
                  <a:lnTo>
                    <a:pt x="316" y="6"/>
                  </a:lnTo>
                  <a:lnTo>
                    <a:pt x="318" y="6"/>
                  </a:lnTo>
                  <a:lnTo>
                    <a:pt x="320" y="6"/>
                  </a:lnTo>
                  <a:lnTo>
                    <a:pt x="322" y="6"/>
                  </a:lnTo>
                  <a:lnTo>
                    <a:pt x="322" y="4"/>
                  </a:lnTo>
                  <a:lnTo>
                    <a:pt x="320" y="4"/>
                  </a:lnTo>
                  <a:lnTo>
                    <a:pt x="318" y="4"/>
                  </a:lnTo>
                  <a:lnTo>
                    <a:pt x="324" y="2"/>
                  </a:lnTo>
                  <a:lnTo>
                    <a:pt x="328" y="2"/>
                  </a:lnTo>
                  <a:lnTo>
                    <a:pt x="330" y="2"/>
                  </a:lnTo>
                  <a:lnTo>
                    <a:pt x="334" y="2"/>
                  </a:lnTo>
                  <a:lnTo>
                    <a:pt x="336" y="2"/>
                  </a:lnTo>
                  <a:lnTo>
                    <a:pt x="338" y="2"/>
                  </a:lnTo>
                  <a:lnTo>
                    <a:pt x="340" y="2"/>
                  </a:lnTo>
                  <a:lnTo>
                    <a:pt x="342" y="2"/>
                  </a:lnTo>
                  <a:lnTo>
                    <a:pt x="344" y="4"/>
                  </a:lnTo>
                  <a:lnTo>
                    <a:pt x="346" y="4"/>
                  </a:lnTo>
                  <a:lnTo>
                    <a:pt x="348" y="4"/>
                  </a:lnTo>
                  <a:lnTo>
                    <a:pt x="350" y="4"/>
                  </a:lnTo>
                  <a:lnTo>
                    <a:pt x="348" y="2"/>
                  </a:lnTo>
                  <a:lnTo>
                    <a:pt x="352" y="2"/>
                  </a:lnTo>
                  <a:lnTo>
                    <a:pt x="356" y="2"/>
                  </a:lnTo>
                  <a:lnTo>
                    <a:pt x="358" y="2"/>
                  </a:lnTo>
                  <a:lnTo>
                    <a:pt x="360" y="2"/>
                  </a:lnTo>
                  <a:close/>
                </a:path>
              </a:pathLst>
            </a:custGeom>
            <a:solidFill>
              <a:srgbClr val="FC6800"/>
            </a:solidFill>
            <a:ln w="3175">
              <a:solidFill>
                <a:schemeClr val="bg1"/>
              </a:solidFill>
              <a:prstDash val="sysDot"/>
              <a:round/>
              <a:headEnd/>
              <a:tailEnd/>
            </a:ln>
          </p:spPr>
          <p:txBody>
            <a:bodyPr/>
            <a:lstStyle/>
            <a:p>
              <a:pPr fontAlgn="base">
                <a:spcBef>
                  <a:spcPct val="0"/>
                </a:spcBef>
                <a:spcAft>
                  <a:spcPct val="0"/>
                </a:spcAft>
              </a:pPr>
              <a:endParaRPr lang="de-DE" sz="2400">
                <a:solidFill>
                  <a:srgbClr val="000000"/>
                </a:solidFill>
                <a:cs typeface="Arial" charset="0"/>
              </a:endParaRPr>
            </a:p>
          </p:txBody>
        </p:sp>
        <p:sp>
          <p:nvSpPr>
            <p:cNvPr id="15120" name="Freeform 3403"/>
            <p:cNvSpPr>
              <a:spLocks/>
            </p:cNvSpPr>
            <p:nvPr/>
          </p:nvSpPr>
          <p:spPr bwMode="auto">
            <a:xfrm>
              <a:off x="2727155" y="1391300"/>
              <a:ext cx="3929" cy="1310"/>
            </a:xfrm>
            <a:custGeom>
              <a:avLst/>
              <a:gdLst>
                <a:gd name="T0" fmla="*/ 2147483647 w 4"/>
                <a:gd name="T1" fmla="*/ 0 h 2"/>
                <a:gd name="T2" fmla="*/ 2147483647 w 4"/>
                <a:gd name="T3" fmla="*/ 0 h 2"/>
                <a:gd name="T4" fmla="*/ 0 w 4"/>
                <a:gd name="T5" fmla="*/ 2147483647 h 2"/>
                <a:gd name="T6" fmla="*/ 2147483647 w 4"/>
                <a:gd name="T7" fmla="*/ 2147483647 h 2"/>
                <a:gd name="T8" fmla="*/ 2147483647 w 4"/>
                <a:gd name="T9" fmla="*/ 2147483647 h 2"/>
                <a:gd name="T10" fmla="*/ 2147483647 w 4"/>
                <a:gd name="T11" fmla="*/ 0 h 2"/>
                <a:gd name="T12" fmla="*/ 0 60000 65536"/>
                <a:gd name="T13" fmla="*/ 0 60000 65536"/>
                <a:gd name="T14" fmla="*/ 0 60000 65536"/>
                <a:gd name="T15" fmla="*/ 0 60000 65536"/>
                <a:gd name="T16" fmla="*/ 0 60000 65536"/>
                <a:gd name="T17" fmla="*/ 0 60000 65536"/>
                <a:gd name="T18" fmla="*/ 0 w 4"/>
                <a:gd name="T19" fmla="*/ 0 h 2"/>
                <a:gd name="T20" fmla="*/ 4 w 4"/>
                <a:gd name="T21" fmla="*/ 2 h 2"/>
              </a:gdLst>
              <a:ahLst/>
              <a:cxnLst>
                <a:cxn ang="T12">
                  <a:pos x="T0" y="T1"/>
                </a:cxn>
                <a:cxn ang="T13">
                  <a:pos x="T2" y="T3"/>
                </a:cxn>
                <a:cxn ang="T14">
                  <a:pos x="T4" y="T5"/>
                </a:cxn>
                <a:cxn ang="T15">
                  <a:pos x="T6" y="T7"/>
                </a:cxn>
                <a:cxn ang="T16">
                  <a:pos x="T8" y="T9"/>
                </a:cxn>
                <a:cxn ang="T17">
                  <a:pos x="T10" y="T11"/>
                </a:cxn>
              </a:cxnLst>
              <a:rect l="T18" t="T19" r="T20" b="T21"/>
              <a:pathLst>
                <a:path w="4" h="2">
                  <a:moveTo>
                    <a:pt x="4" y="0"/>
                  </a:moveTo>
                  <a:lnTo>
                    <a:pt x="2" y="0"/>
                  </a:lnTo>
                  <a:lnTo>
                    <a:pt x="0" y="2"/>
                  </a:lnTo>
                  <a:lnTo>
                    <a:pt x="2" y="2"/>
                  </a:lnTo>
                  <a:lnTo>
                    <a:pt x="4" y="2"/>
                  </a:lnTo>
                  <a:lnTo>
                    <a:pt x="4" y="0"/>
                  </a:lnTo>
                  <a:close/>
                </a:path>
              </a:pathLst>
            </a:custGeom>
            <a:solidFill>
              <a:srgbClr val="FC6800"/>
            </a:solidFill>
            <a:ln w="3175">
              <a:solidFill>
                <a:schemeClr val="bg1"/>
              </a:solidFill>
              <a:prstDash val="sysDot"/>
              <a:round/>
              <a:headEnd/>
              <a:tailEnd/>
            </a:ln>
          </p:spPr>
          <p:txBody>
            <a:bodyPr/>
            <a:lstStyle/>
            <a:p>
              <a:pPr fontAlgn="base">
                <a:spcBef>
                  <a:spcPct val="0"/>
                </a:spcBef>
                <a:spcAft>
                  <a:spcPct val="0"/>
                </a:spcAft>
              </a:pPr>
              <a:endParaRPr lang="de-DE" sz="2400">
                <a:solidFill>
                  <a:srgbClr val="000000"/>
                </a:solidFill>
                <a:cs typeface="Arial" charset="0"/>
              </a:endParaRPr>
            </a:p>
          </p:txBody>
        </p:sp>
        <p:sp>
          <p:nvSpPr>
            <p:cNvPr id="15121" name="Freeform 3404"/>
            <p:cNvSpPr>
              <a:spLocks/>
            </p:cNvSpPr>
            <p:nvPr/>
          </p:nvSpPr>
          <p:spPr bwMode="auto">
            <a:xfrm>
              <a:off x="2627642" y="1393918"/>
              <a:ext cx="3929" cy="2619"/>
            </a:xfrm>
            <a:custGeom>
              <a:avLst/>
              <a:gdLst>
                <a:gd name="T0" fmla="*/ 2147483647 w 4"/>
                <a:gd name="T1" fmla="*/ 0 h 2"/>
                <a:gd name="T2" fmla="*/ 2147483647 w 4"/>
                <a:gd name="T3" fmla="*/ 0 h 2"/>
                <a:gd name="T4" fmla="*/ 0 w 4"/>
                <a:gd name="T5" fmla="*/ 2147483647 h 2"/>
                <a:gd name="T6" fmla="*/ 2147483647 w 4"/>
                <a:gd name="T7" fmla="*/ 2147483647 h 2"/>
                <a:gd name="T8" fmla="*/ 2147483647 w 4"/>
                <a:gd name="T9" fmla="*/ 0 h 2"/>
                <a:gd name="T10" fmla="*/ 0 60000 65536"/>
                <a:gd name="T11" fmla="*/ 0 60000 65536"/>
                <a:gd name="T12" fmla="*/ 0 60000 65536"/>
                <a:gd name="T13" fmla="*/ 0 60000 65536"/>
                <a:gd name="T14" fmla="*/ 0 60000 65536"/>
                <a:gd name="T15" fmla="*/ 0 w 4"/>
                <a:gd name="T16" fmla="*/ 0 h 2"/>
                <a:gd name="T17" fmla="*/ 4 w 4"/>
                <a:gd name="T18" fmla="*/ 2 h 2"/>
              </a:gdLst>
              <a:ahLst/>
              <a:cxnLst>
                <a:cxn ang="T10">
                  <a:pos x="T0" y="T1"/>
                </a:cxn>
                <a:cxn ang="T11">
                  <a:pos x="T2" y="T3"/>
                </a:cxn>
                <a:cxn ang="T12">
                  <a:pos x="T4" y="T5"/>
                </a:cxn>
                <a:cxn ang="T13">
                  <a:pos x="T6" y="T7"/>
                </a:cxn>
                <a:cxn ang="T14">
                  <a:pos x="T8" y="T9"/>
                </a:cxn>
              </a:cxnLst>
              <a:rect l="T15" t="T16" r="T17" b="T18"/>
              <a:pathLst>
                <a:path w="4" h="2">
                  <a:moveTo>
                    <a:pt x="4" y="0"/>
                  </a:moveTo>
                  <a:lnTo>
                    <a:pt x="2" y="0"/>
                  </a:lnTo>
                  <a:lnTo>
                    <a:pt x="0" y="2"/>
                  </a:lnTo>
                  <a:lnTo>
                    <a:pt x="2" y="2"/>
                  </a:lnTo>
                  <a:lnTo>
                    <a:pt x="4" y="0"/>
                  </a:lnTo>
                  <a:close/>
                </a:path>
              </a:pathLst>
            </a:custGeom>
            <a:solidFill>
              <a:srgbClr val="FC6800"/>
            </a:solidFill>
            <a:ln w="3175">
              <a:solidFill>
                <a:schemeClr val="bg1"/>
              </a:solidFill>
              <a:prstDash val="sysDot"/>
              <a:round/>
              <a:headEnd/>
              <a:tailEnd/>
            </a:ln>
          </p:spPr>
          <p:txBody>
            <a:bodyPr/>
            <a:lstStyle/>
            <a:p>
              <a:pPr fontAlgn="base">
                <a:spcBef>
                  <a:spcPct val="0"/>
                </a:spcBef>
                <a:spcAft>
                  <a:spcPct val="0"/>
                </a:spcAft>
              </a:pPr>
              <a:endParaRPr lang="de-DE" sz="2400">
                <a:solidFill>
                  <a:srgbClr val="000000"/>
                </a:solidFill>
                <a:cs typeface="Arial" charset="0"/>
              </a:endParaRPr>
            </a:p>
          </p:txBody>
        </p:sp>
        <p:sp>
          <p:nvSpPr>
            <p:cNvPr id="15122" name="Freeform 3405"/>
            <p:cNvSpPr>
              <a:spLocks/>
            </p:cNvSpPr>
            <p:nvPr/>
          </p:nvSpPr>
          <p:spPr bwMode="auto">
            <a:xfrm>
              <a:off x="2623714" y="1391300"/>
              <a:ext cx="17022" cy="1310"/>
            </a:xfrm>
            <a:custGeom>
              <a:avLst/>
              <a:gdLst>
                <a:gd name="T0" fmla="*/ 2147483647 w 18"/>
                <a:gd name="T1" fmla="*/ 0 h 2"/>
                <a:gd name="T2" fmla="*/ 2147483647 w 18"/>
                <a:gd name="T3" fmla="*/ 0 h 2"/>
                <a:gd name="T4" fmla="*/ 2147483647 w 18"/>
                <a:gd name="T5" fmla="*/ 0 h 2"/>
                <a:gd name="T6" fmla="*/ 2147483647 w 18"/>
                <a:gd name="T7" fmla="*/ 0 h 2"/>
                <a:gd name="T8" fmla="*/ 2147483647 w 18"/>
                <a:gd name="T9" fmla="*/ 0 h 2"/>
                <a:gd name="T10" fmla="*/ 2147483647 w 18"/>
                <a:gd name="T11" fmla="*/ 0 h 2"/>
                <a:gd name="T12" fmla="*/ 2147483647 w 18"/>
                <a:gd name="T13" fmla="*/ 0 h 2"/>
                <a:gd name="T14" fmla="*/ 2147483647 w 18"/>
                <a:gd name="T15" fmla="*/ 0 h 2"/>
                <a:gd name="T16" fmla="*/ 0 w 18"/>
                <a:gd name="T17" fmla="*/ 0 h 2"/>
                <a:gd name="T18" fmla="*/ 0 w 18"/>
                <a:gd name="T19" fmla="*/ 2147483647 h 2"/>
                <a:gd name="T20" fmla="*/ 2147483647 w 18"/>
                <a:gd name="T21" fmla="*/ 2147483647 h 2"/>
                <a:gd name="T22" fmla="*/ 2147483647 w 18"/>
                <a:gd name="T23" fmla="*/ 2147483647 h 2"/>
                <a:gd name="T24" fmla="*/ 2147483647 w 18"/>
                <a:gd name="T25" fmla="*/ 2147483647 h 2"/>
                <a:gd name="T26" fmla="*/ 2147483647 w 18"/>
                <a:gd name="T27" fmla="*/ 2147483647 h 2"/>
                <a:gd name="T28" fmla="*/ 2147483647 w 18"/>
                <a:gd name="T29" fmla="*/ 2147483647 h 2"/>
                <a:gd name="T30" fmla="*/ 2147483647 w 18"/>
                <a:gd name="T31" fmla="*/ 2147483647 h 2"/>
                <a:gd name="T32" fmla="*/ 2147483647 w 18"/>
                <a:gd name="T33" fmla="*/ 2147483647 h 2"/>
                <a:gd name="T34" fmla="*/ 2147483647 w 18"/>
                <a:gd name="T35" fmla="*/ 0 h 2"/>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18"/>
                <a:gd name="T55" fmla="*/ 0 h 2"/>
                <a:gd name="T56" fmla="*/ 18 w 18"/>
                <a:gd name="T57" fmla="*/ 2 h 2"/>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18" h="2">
                  <a:moveTo>
                    <a:pt x="18" y="0"/>
                  </a:moveTo>
                  <a:lnTo>
                    <a:pt x="16" y="0"/>
                  </a:lnTo>
                  <a:lnTo>
                    <a:pt x="14" y="0"/>
                  </a:lnTo>
                  <a:lnTo>
                    <a:pt x="12" y="0"/>
                  </a:lnTo>
                  <a:lnTo>
                    <a:pt x="10" y="0"/>
                  </a:lnTo>
                  <a:lnTo>
                    <a:pt x="8" y="0"/>
                  </a:lnTo>
                  <a:lnTo>
                    <a:pt x="6" y="0"/>
                  </a:lnTo>
                  <a:lnTo>
                    <a:pt x="4" y="0"/>
                  </a:lnTo>
                  <a:lnTo>
                    <a:pt x="0" y="0"/>
                  </a:lnTo>
                  <a:lnTo>
                    <a:pt x="0" y="2"/>
                  </a:lnTo>
                  <a:lnTo>
                    <a:pt x="2" y="2"/>
                  </a:lnTo>
                  <a:lnTo>
                    <a:pt x="4" y="2"/>
                  </a:lnTo>
                  <a:lnTo>
                    <a:pt x="6" y="2"/>
                  </a:lnTo>
                  <a:lnTo>
                    <a:pt x="8" y="2"/>
                  </a:lnTo>
                  <a:lnTo>
                    <a:pt x="10" y="2"/>
                  </a:lnTo>
                  <a:lnTo>
                    <a:pt x="14" y="2"/>
                  </a:lnTo>
                  <a:lnTo>
                    <a:pt x="16" y="2"/>
                  </a:lnTo>
                  <a:lnTo>
                    <a:pt x="18" y="0"/>
                  </a:lnTo>
                  <a:close/>
                </a:path>
              </a:pathLst>
            </a:custGeom>
            <a:solidFill>
              <a:srgbClr val="FC6800"/>
            </a:solidFill>
            <a:ln w="3175">
              <a:solidFill>
                <a:schemeClr val="bg1"/>
              </a:solidFill>
              <a:prstDash val="sysDot"/>
              <a:round/>
              <a:headEnd/>
              <a:tailEnd/>
            </a:ln>
          </p:spPr>
          <p:txBody>
            <a:bodyPr/>
            <a:lstStyle/>
            <a:p>
              <a:pPr fontAlgn="base">
                <a:spcBef>
                  <a:spcPct val="0"/>
                </a:spcBef>
                <a:spcAft>
                  <a:spcPct val="0"/>
                </a:spcAft>
              </a:pPr>
              <a:endParaRPr lang="de-DE" sz="2400">
                <a:solidFill>
                  <a:srgbClr val="000000"/>
                </a:solidFill>
                <a:cs typeface="Arial" charset="0"/>
              </a:endParaRPr>
            </a:p>
          </p:txBody>
        </p:sp>
        <p:sp>
          <p:nvSpPr>
            <p:cNvPr id="15123" name="Freeform 3406"/>
            <p:cNvSpPr>
              <a:spLocks/>
            </p:cNvSpPr>
            <p:nvPr/>
          </p:nvSpPr>
          <p:spPr bwMode="auto">
            <a:xfrm>
              <a:off x="2673471" y="1391300"/>
              <a:ext cx="5238" cy="1310"/>
            </a:xfrm>
            <a:custGeom>
              <a:avLst/>
              <a:gdLst>
                <a:gd name="T0" fmla="*/ 2147483647 w 6"/>
                <a:gd name="T1" fmla="*/ 0 h 2"/>
                <a:gd name="T2" fmla="*/ 2147483647 w 6"/>
                <a:gd name="T3" fmla="*/ 0 h 2"/>
                <a:gd name="T4" fmla="*/ 2147483647 w 6"/>
                <a:gd name="T5" fmla="*/ 0 h 2"/>
                <a:gd name="T6" fmla="*/ 0 w 6"/>
                <a:gd name="T7" fmla="*/ 2147483647 h 2"/>
                <a:gd name="T8" fmla="*/ 2147483647 w 6"/>
                <a:gd name="T9" fmla="*/ 2147483647 h 2"/>
                <a:gd name="T10" fmla="*/ 2147483647 w 6"/>
                <a:gd name="T11" fmla="*/ 2147483647 h 2"/>
                <a:gd name="T12" fmla="*/ 2147483647 w 6"/>
                <a:gd name="T13" fmla="*/ 0 h 2"/>
                <a:gd name="T14" fmla="*/ 0 60000 65536"/>
                <a:gd name="T15" fmla="*/ 0 60000 65536"/>
                <a:gd name="T16" fmla="*/ 0 60000 65536"/>
                <a:gd name="T17" fmla="*/ 0 60000 65536"/>
                <a:gd name="T18" fmla="*/ 0 60000 65536"/>
                <a:gd name="T19" fmla="*/ 0 60000 65536"/>
                <a:gd name="T20" fmla="*/ 0 60000 65536"/>
                <a:gd name="T21" fmla="*/ 0 w 6"/>
                <a:gd name="T22" fmla="*/ 0 h 2"/>
                <a:gd name="T23" fmla="*/ 6 w 6"/>
                <a:gd name="T24" fmla="*/ 2 h 2"/>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6" h="2">
                  <a:moveTo>
                    <a:pt x="6" y="0"/>
                  </a:moveTo>
                  <a:lnTo>
                    <a:pt x="4" y="0"/>
                  </a:lnTo>
                  <a:lnTo>
                    <a:pt x="2" y="0"/>
                  </a:lnTo>
                  <a:lnTo>
                    <a:pt x="0" y="2"/>
                  </a:lnTo>
                  <a:lnTo>
                    <a:pt x="2" y="2"/>
                  </a:lnTo>
                  <a:lnTo>
                    <a:pt x="4" y="2"/>
                  </a:lnTo>
                  <a:lnTo>
                    <a:pt x="6" y="0"/>
                  </a:lnTo>
                  <a:close/>
                </a:path>
              </a:pathLst>
            </a:custGeom>
            <a:solidFill>
              <a:srgbClr val="FC6800"/>
            </a:solidFill>
            <a:ln w="3175">
              <a:solidFill>
                <a:schemeClr val="bg1"/>
              </a:solidFill>
              <a:prstDash val="sysDot"/>
              <a:round/>
              <a:headEnd/>
              <a:tailEnd/>
            </a:ln>
          </p:spPr>
          <p:txBody>
            <a:bodyPr/>
            <a:lstStyle/>
            <a:p>
              <a:pPr fontAlgn="base">
                <a:spcBef>
                  <a:spcPct val="0"/>
                </a:spcBef>
                <a:spcAft>
                  <a:spcPct val="0"/>
                </a:spcAft>
              </a:pPr>
              <a:endParaRPr lang="de-DE" sz="2400">
                <a:solidFill>
                  <a:srgbClr val="000000"/>
                </a:solidFill>
                <a:cs typeface="Arial" charset="0"/>
              </a:endParaRPr>
            </a:p>
          </p:txBody>
        </p:sp>
        <p:sp>
          <p:nvSpPr>
            <p:cNvPr id="15124" name="Freeform 3407"/>
            <p:cNvSpPr>
              <a:spLocks/>
            </p:cNvSpPr>
            <p:nvPr/>
          </p:nvSpPr>
          <p:spPr bwMode="auto">
            <a:xfrm>
              <a:off x="2589670" y="1376896"/>
              <a:ext cx="170220" cy="39282"/>
            </a:xfrm>
            <a:custGeom>
              <a:avLst/>
              <a:gdLst>
                <a:gd name="T0" fmla="*/ 2147483647 w 186"/>
                <a:gd name="T1" fmla="*/ 2147483647 h 46"/>
                <a:gd name="T2" fmla="*/ 2147483647 w 186"/>
                <a:gd name="T3" fmla="*/ 2147483647 h 46"/>
                <a:gd name="T4" fmla="*/ 2147483647 w 186"/>
                <a:gd name="T5" fmla="*/ 2147483647 h 46"/>
                <a:gd name="T6" fmla="*/ 2147483647 w 186"/>
                <a:gd name="T7" fmla="*/ 2147483647 h 46"/>
                <a:gd name="T8" fmla="*/ 2147483647 w 186"/>
                <a:gd name="T9" fmla="*/ 2147483647 h 46"/>
                <a:gd name="T10" fmla="*/ 2147483647 w 186"/>
                <a:gd name="T11" fmla="*/ 2147483647 h 46"/>
                <a:gd name="T12" fmla="*/ 2147483647 w 186"/>
                <a:gd name="T13" fmla="*/ 2147483647 h 46"/>
                <a:gd name="T14" fmla="*/ 2147483647 w 186"/>
                <a:gd name="T15" fmla="*/ 2147483647 h 46"/>
                <a:gd name="T16" fmla="*/ 2147483647 w 186"/>
                <a:gd name="T17" fmla="*/ 2147483647 h 46"/>
                <a:gd name="T18" fmla="*/ 2147483647 w 186"/>
                <a:gd name="T19" fmla="*/ 2147483647 h 46"/>
                <a:gd name="T20" fmla="*/ 2147483647 w 186"/>
                <a:gd name="T21" fmla="*/ 2147483647 h 46"/>
                <a:gd name="T22" fmla="*/ 2147483647 w 186"/>
                <a:gd name="T23" fmla="*/ 2147483647 h 46"/>
                <a:gd name="T24" fmla="*/ 2147483647 w 186"/>
                <a:gd name="T25" fmla="*/ 2147483647 h 46"/>
                <a:gd name="T26" fmla="*/ 2147483647 w 186"/>
                <a:gd name="T27" fmla="*/ 2147483647 h 46"/>
                <a:gd name="T28" fmla="*/ 2147483647 w 186"/>
                <a:gd name="T29" fmla="*/ 2147483647 h 46"/>
                <a:gd name="T30" fmla="*/ 2147483647 w 186"/>
                <a:gd name="T31" fmla="*/ 2147483647 h 46"/>
                <a:gd name="T32" fmla="*/ 2147483647 w 186"/>
                <a:gd name="T33" fmla="*/ 2147483647 h 46"/>
                <a:gd name="T34" fmla="*/ 2147483647 w 186"/>
                <a:gd name="T35" fmla="*/ 2147483647 h 46"/>
                <a:gd name="T36" fmla="*/ 2147483647 w 186"/>
                <a:gd name="T37" fmla="*/ 2147483647 h 46"/>
                <a:gd name="T38" fmla="*/ 2147483647 w 186"/>
                <a:gd name="T39" fmla="*/ 2147483647 h 46"/>
                <a:gd name="T40" fmla="*/ 2147483647 w 186"/>
                <a:gd name="T41" fmla="*/ 2147483647 h 46"/>
                <a:gd name="T42" fmla="*/ 2147483647 w 186"/>
                <a:gd name="T43" fmla="*/ 2147483647 h 46"/>
                <a:gd name="T44" fmla="*/ 2147483647 w 186"/>
                <a:gd name="T45" fmla="*/ 2147483647 h 46"/>
                <a:gd name="T46" fmla="*/ 2147483647 w 186"/>
                <a:gd name="T47" fmla="*/ 2147483647 h 46"/>
                <a:gd name="T48" fmla="*/ 2147483647 w 186"/>
                <a:gd name="T49" fmla="*/ 2147483647 h 46"/>
                <a:gd name="T50" fmla="*/ 2147483647 w 186"/>
                <a:gd name="T51" fmla="*/ 2147483647 h 46"/>
                <a:gd name="T52" fmla="*/ 2147483647 w 186"/>
                <a:gd name="T53" fmla="*/ 2147483647 h 46"/>
                <a:gd name="T54" fmla="*/ 2147483647 w 186"/>
                <a:gd name="T55" fmla="*/ 2147483647 h 46"/>
                <a:gd name="T56" fmla="*/ 2147483647 w 186"/>
                <a:gd name="T57" fmla="*/ 2147483647 h 46"/>
                <a:gd name="T58" fmla="*/ 2147483647 w 186"/>
                <a:gd name="T59" fmla="*/ 2147483647 h 46"/>
                <a:gd name="T60" fmla="*/ 2147483647 w 186"/>
                <a:gd name="T61" fmla="*/ 2147483647 h 46"/>
                <a:gd name="T62" fmla="*/ 2147483647 w 186"/>
                <a:gd name="T63" fmla="*/ 2147483647 h 46"/>
                <a:gd name="T64" fmla="*/ 2147483647 w 186"/>
                <a:gd name="T65" fmla="*/ 2147483647 h 46"/>
                <a:gd name="T66" fmla="*/ 2147483647 w 186"/>
                <a:gd name="T67" fmla="*/ 2147483647 h 46"/>
                <a:gd name="T68" fmla="*/ 2147483647 w 186"/>
                <a:gd name="T69" fmla="*/ 2147483647 h 46"/>
                <a:gd name="T70" fmla="*/ 2147483647 w 186"/>
                <a:gd name="T71" fmla="*/ 2147483647 h 46"/>
                <a:gd name="T72" fmla="*/ 2147483647 w 186"/>
                <a:gd name="T73" fmla="*/ 2147483647 h 46"/>
                <a:gd name="T74" fmla="*/ 2147483647 w 186"/>
                <a:gd name="T75" fmla="*/ 2147483647 h 46"/>
                <a:gd name="T76" fmla="*/ 2147483647 w 186"/>
                <a:gd name="T77" fmla="*/ 2147483647 h 46"/>
                <a:gd name="T78" fmla="*/ 2147483647 w 186"/>
                <a:gd name="T79" fmla="*/ 2147483647 h 46"/>
                <a:gd name="T80" fmla="*/ 2147483647 w 186"/>
                <a:gd name="T81" fmla="*/ 2147483647 h 46"/>
                <a:gd name="T82" fmla="*/ 2147483647 w 186"/>
                <a:gd name="T83" fmla="*/ 2147483647 h 46"/>
                <a:gd name="T84" fmla="*/ 2147483647 w 186"/>
                <a:gd name="T85" fmla="*/ 2147483647 h 46"/>
                <a:gd name="T86" fmla="*/ 2147483647 w 186"/>
                <a:gd name="T87" fmla="*/ 2147483647 h 46"/>
                <a:gd name="T88" fmla="*/ 2147483647 w 186"/>
                <a:gd name="T89" fmla="*/ 2147483647 h 46"/>
                <a:gd name="T90" fmla="*/ 2147483647 w 186"/>
                <a:gd name="T91" fmla="*/ 2147483647 h 46"/>
                <a:gd name="T92" fmla="*/ 2147483647 w 186"/>
                <a:gd name="T93" fmla="*/ 2147483647 h 46"/>
                <a:gd name="T94" fmla="*/ 2147483647 w 186"/>
                <a:gd name="T95" fmla="*/ 2147483647 h 46"/>
                <a:gd name="T96" fmla="*/ 2147483647 w 186"/>
                <a:gd name="T97" fmla="*/ 2147483647 h 46"/>
                <a:gd name="T98" fmla="*/ 2147483647 w 186"/>
                <a:gd name="T99" fmla="*/ 2147483647 h 46"/>
                <a:gd name="T100" fmla="*/ 2147483647 w 186"/>
                <a:gd name="T101" fmla="*/ 2147483647 h 46"/>
                <a:gd name="T102" fmla="*/ 2147483647 w 186"/>
                <a:gd name="T103" fmla="*/ 2147483647 h 46"/>
                <a:gd name="T104" fmla="*/ 2147483647 w 186"/>
                <a:gd name="T105" fmla="*/ 2147483647 h 46"/>
                <a:gd name="T106" fmla="*/ 2147483647 w 186"/>
                <a:gd name="T107" fmla="*/ 2147483647 h 46"/>
                <a:gd name="T108" fmla="*/ 2147483647 w 186"/>
                <a:gd name="T109" fmla="*/ 2147483647 h 46"/>
                <a:gd name="T110" fmla="*/ 2147483647 w 186"/>
                <a:gd name="T111" fmla="*/ 2147483647 h 46"/>
                <a:gd name="T112" fmla="*/ 2147483647 w 186"/>
                <a:gd name="T113" fmla="*/ 2147483647 h 4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w 186"/>
                <a:gd name="T172" fmla="*/ 0 h 46"/>
                <a:gd name="T173" fmla="*/ 186 w 186"/>
                <a:gd name="T174" fmla="*/ 46 h 46"/>
              </a:gdLst>
              <a:ahLst/>
              <a:cxnLst>
                <a:cxn ang="T114">
                  <a:pos x="T0" y="T1"/>
                </a:cxn>
                <a:cxn ang="T115">
                  <a:pos x="T2" y="T3"/>
                </a:cxn>
                <a:cxn ang="T116">
                  <a:pos x="T4" y="T5"/>
                </a:cxn>
                <a:cxn ang="T117">
                  <a:pos x="T6" y="T7"/>
                </a:cxn>
                <a:cxn ang="T118">
                  <a:pos x="T8" y="T9"/>
                </a:cxn>
                <a:cxn ang="T119">
                  <a:pos x="T10" y="T11"/>
                </a:cxn>
                <a:cxn ang="T120">
                  <a:pos x="T12" y="T13"/>
                </a:cxn>
                <a:cxn ang="T121">
                  <a:pos x="T14" y="T15"/>
                </a:cxn>
                <a:cxn ang="T122">
                  <a:pos x="T16" y="T17"/>
                </a:cxn>
                <a:cxn ang="T123">
                  <a:pos x="T18" y="T19"/>
                </a:cxn>
                <a:cxn ang="T124">
                  <a:pos x="T20" y="T21"/>
                </a:cxn>
                <a:cxn ang="T125">
                  <a:pos x="T22" y="T23"/>
                </a:cxn>
                <a:cxn ang="T126">
                  <a:pos x="T24" y="T25"/>
                </a:cxn>
                <a:cxn ang="T127">
                  <a:pos x="T26" y="T27"/>
                </a:cxn>
                <a:cxn ang="T128">
                  <a:pos x="T28" y="T29"/>
                </a:cxn>
                <a:cxn ang="T129">
                  <a:pos x="T30" y="T31"/>
                </a:cxn>
                <a:cxn ang="T130">
                  <a:pos x="T32" y="T33"/>
                </a:cxn>
                <a:cxn ang="T131">
                  <a:pos x="T34" y="T35"/>
                </a:cxn>
                <a:cxn ang="T132">
                  <a:pos x="T36" y="T37"/>
                </a:cxn>
                <a:cxn ang="T133">
                  <a:pos x="T38" y="T39"/>
                </a:cxn>
                <a:cxn ang="T134">
                  <a:pos x="T40" y="T41"/>
                </a:cxn>
                <a:cxn ang="T135">
                  <a:pos x="T42" y="T43"/>
                </a:cxn>
                <a:cxn ang="T136">
                  <a:pos x="T44" y="T45"/>
                </a:cxn>
                <a:cxn ang="T137">
                  <a:pos x="T46" y="T47"/>
                </a:cxn>
                <a:cxn ang="T138">
                  <a:pos x="T48" y="T49"/>
                </a:cxn>
                <a:cxn ang="T139">
                  <a:pos x="T50" y="T51"/>
                </a:cxn>
                <a:cxn ang="T140">
                  <a:pos x="T52" y="T53"/>
                </a:cxn>
                <a:cxn ang="T141">
                  <a:pos x="T54" y="T55"/>
                </a:cxn>
                <a:cxn ang="T142">
                  <a:pos x="T56" y="T57"/>
                </a:cxn>
                <a:cxn ang="T143">
                  <a:pos x="T58" y="T59"/>
                </a:cxn>
                <a:cxn ang="T144">
                  <a:pos x="T60" y="T61"/>
                </a:cxn>
                <a:cxn ang="T145">
                  <a:pos x="T62" y="T63"/>
                </a:cxn>
                <a:cxn ang="T146">
                  <a:pos x="T64" y="T65"/>
                </a:cxn>
                <a:cxn ang="T147">
                  <a:pos x="T66" y="T67"/>
                </a:cxn>
                <a:cxn ang="T148">
                  <a:pos x="T68" y="T69"/>
                </a:cxn>
                <a:cxn ang="T149">
                  <a:pos x="T70" y="T71"/>
                </a:cxn>
                <a:cxn ang="T150">
                  <a:pos x="T72" y="T73"/>
                </a:cxn>
                <a:cxn ang="T151">
                  <a:pos x="T74" y="T75"/>
                </a:cxn>
                <a:cxn ang="T152">
                  <a:pos x="T76" y="T77"/>
                </a:cxn>
                <a:cxn ang="T153">
                  <a:pos x="T78" y="T79"/>
                </a:cxn>
                <a:cxn ang="T154">
                  <a:pos x="T80" y="T81"/>
                </a:cxn>
                <a:cxn ang="T155">
                  <a:pos x="T82" y="T83"/>
                </a:cxn>
                <a:cxn ang="T156">
                  <a:pos x="T84" y="T85"/>
                </a:cxn>
                <a:cxn ang="T157">
                  <a:pos x="T86" y="T87"/>
                </a:cxn>
                <a:cxn ang="T158">
                  <a:pos x="T88" y="T89"/>
                </a:cxn>
                <a:cxn ang="T159">
                  <a:pos x="T90" y="T91"/>
                </a:cxn>
                <a:cxn ang="T160">
                  <a:pos x="T92" y="T93"/>
                </a:cxn>
                <a:cxn ang="T161">
                  <a:pos x="T94" y="T95"/>
                </a:cxn>
                <a:cxn ang="T162">
                  <a:pos x="T96" y="T97"/>
                </a:cxn>
                <a:cxn ang="T163">
                  <a:pos x="T98" y="T99"/>
                </a:cxn>
                <a:cxn ang="T164">
                  <a:pos x="T100" y="T101"/>
                </a:cxn>
                <a:cxn ang="T165">
                  <a:pos x="T102" y="T103"/>
                </a:cxn>
                <a:cxn ang="T166">
                  <a:pos x="T104" y="T105"/>
                </a:cxn>
                <a:cxn ang="T167">
                  <a:pos x="T106" y="T107"/>
                </a:cxn>
                <a:cxn ang="T168">
                  <a:pos x="T108" y="T109"/>
                </a:cxn>
                <a:cxn ang="T169">
                  <a:pos x="T110" y="T111"/>
                </a:cxn>
                <a:cxn ang="T170">
                  <a:pos x="T112" y="T113"/>
                </a:cxn>
              </a:cxnLst>
              <a:rect l="T171" t="T172" r="T173" b="T174"/>
              <a:pathLst>
                <a:path w="186" h="46">
                  <a:moveTo>
                    <a:pt x="68" y="8"/>
                  </a:moveTo>
                  <a:lnTo>
                    <a:pt x="68" y="6"/>
                  </a:lnTo>
                  <a:lnTo>
                    <a:pt x="70" y="6"/>
                  </a:lnTo>
                  <a:lnTo>
                    <a:pt x="72" y="6"/>
                  </a:lnTo>
                  <a:lnTo>
                    <a:pt x="72" y="8"/>
                  </a:lnTo>
                  <a:lnTo>
                    <a:pt x="76" y="8"/>
                  </a:lnTo>
                  <a:lnTo>
                    <a:pt x="78" y="8"/>
                  </a:lnTo>
                  <a:lnTo>
                    <a:pt x="78" y="10"/>
                  </a:lnTo>
                  <a:lnTo>
                    <a:pt x="76" y="10"/>
                  </a:lnTo>
                  <a:lnTo>
                    <a:pt x="74" y="12"/>
                  </a:lnTo>
                  <a:lnTo>
                    <a:pt x="78" y="12"/>
                  </a:lnTo>
                  <a:lnTo>
                    <a:pt x="80" y="12"/>
                  </a:lnTo>
                  <a:lnTo>
                    <a:pt x="82" y="12"/>
                  </a:lnTo>
                  <a:lnTo>
                    <a:pt x="84" y="12"/>
                  </a:lnTo>
                  <a:lnTo>
                    <a:pt x="86" y="12"/>
                  </a:lnTo>
                  <a:lnTo>
                    <a:pt x="90" y="12"/>
                  </a:lnTo>
                  <a:lnTo>
                    <a:pt x="92" y="12"/>
                  </a:lnTo>
                  <a:lnTo>
                    <a:pt x="94" y="12"/>
                  </a:lnTo>
                  <a:lnTo>
                    <a:pt x="96" y="14"/>
                  </a:lnTo>
                  <a:lnTo>
                    <a:pt x="94" y="14"/>
                  </a:lnTo>
                  <a:lnTo>
                    <a:pt x="92" y="14"/>
                  </a:lnTo>
                  <a:lnTo>
                    <a:pt x="94" y="14"/>
                  </a:lnTo>
                  <a:lnTo>
                    <a:pt x="96" y="14"/>
                  </a:lnTo>
                  <a:lnTo>
                    <a:pt x="98" y="14"/>
                  </a:lnTo>
                  <a:lnTo>
                    <a:pt x="100" y="16"/>
                  </a:lnTo>
                  <a:lnTo>
                    <a:pt x="100" y="18"/>
                  </a:lnTo>
                  <a:lnTo>
                    <a:pt x="102" y="18"/>
                  </a:lnTo>
                  <a:lnTo>
                    <a:pt x="100" y="20"/>
                  </a:lnTo>
                  <a:lnTo>
                    <a:pt x="98" y="20"/>
                  </a:lnTo>
                  <a:lnTo>
                    <a:pt x="98" y="22"/>
                  </a:lnTo>
                  <a:lnTo>
                    <a:pt x="96" y="24"/>
                  </a:lnTo>
                  <a:lnTo>
                    <a:pt x="98" y="24"/>
                  </a:lnTo>
                  <a:lnTo>
                    <a:pt x="102" y="24"/>
                  </a:lnTo>
                  <a:lnTo>
                    <a:pt x="104" y="22"/>
                  </a:lnTo>
                  <a:lnTo>
                    <a:pt x="106" y="22"/>
                  </a:lnTo>
                  <a:lnTo>
                    <a:pt x="108" y="22"/>
                  </a:lnTo>
                  <a:lnTo>
                    <a:pt x="108" y="24"/>
                  </a:lnTo>
                  <a:lnTo>
                    <a:pt x="110" y="24"/>
                  </a:lnTo>
                  <a:lnTo>
                    <a:pt x="112" y="24"/>
                  </a:lnTo>
                  <a:lnTo>
                    <a:pt x="114" y="24"/>
                  </a:lnTo>
                  <a:lnTo>
                    <a:pt x="118" y="24"/>
                  </a:lnTo>
                  <a:lnTo>
                    <a:pt x="120" y="24"/>
                  </a:lnTo>
                  <a:lnTo>
                    <a:pt x="124" y="24"/>
                  </a:lnTo>
                  <a:lnTo>
                    <a:pt x="126" y="24"/>
                  </a:lnTo>
                  <a:lnTo>
                    <a:pt x="128" y="24"/>
                  </a:lnTo>
                  <a:lnTo>
                    <a:pt x="130" y="24"/>
                  </a:lnTo>
                  <a:lnTo>
                    <a:pt x="132" y="22"/>
                  </a:lnTo>
                  <a:lnTo>
                    <a:pt x="134" y="20"/>
                  </a:lnTo>
                  <a:lnTo>
                    <a:pt x="132" y="20"/>
                  </a:lnTo>
                  <a:lnTo>
                    <a:pt x="130" y="18"/>
                  </a:lnTo>
                  <a:lnTo>
                    <a:pt x="128" y="18"/>
                  </a:lnTo>
                  <a:lnTo>
                    <a:pt x="126" y="18"/>
                  </a:lnTo>
                  <a:lnTo>
                    <a:pt x="126" y="16"/>
                  </a:lnTo>
                  <a:lnTo>
                    <a:pt x="128" y="16"/>
                  </a:lnTo>
                  <a:lnTo>
                    <a:pt x="134" y="14"/>
                  </a:lnTo>
                  <a:lnTo>
                    <a:pt x="138" y="14"/>
                  </a:lnTo>
                  <a:lnTo>
                    <a:pt x="136" y="14"/>
                  </a:lnTo>
                  <a:lnTo>
                    <a:pt x="134" y="12"/>
                  </a:lnTo>
                  <a:lnTo>
                    <a:pt x="132" y="12"/>
                  </a:lnTo>
                  <a:lnTo>
                    <a:pt x="130" y="12"/>
                  </a:lnTo>
                  <a:lnTo>
                    <a:pt x="128" y="12"/>
                  </a:lnTo>
                  <a:lnTo>
                    <a:pt x="126" y="12"/>
                  </a:lnTo>
                  <a:lnTo>
                    <a:pt x="126" y="10"/>
                  </a:lnTo>
                  <a:lnTo>
                    <a:pt x="128" y="10"/>
                  </a:lnTo>
                  <a:lnTo>
                    <a:pt x="130" y="8"/>
                  </a:lnTo>
                  <a:lnTo>
                    <a:pt x="132" y="8"/>
                  </a:lnTo>
                  <a:lnTo>
                    <a:pt x="134" y="8"/>
                  </a:lnTo>
                  <a:lnTo>
                    <a:pt x="140" y="8"/>
                  </a:lnTo>
                  <a:lnTo>
                    <a:pt x="142" y="6"/>
                  </a:lnTo>
                  <a:lnTo>
                    <a:pt x="144" y="6"/>
                  </a:lnTo>
                  <a:lnTo>
                    <a:pt x="146" y="4"/>
                  </a:lnTo>
                  <a:lnTo>
                    <a:pt x="150" y="4"/>
                  </a:lnTo>
                  <a:lnTo>
                    <a:pt x="154" y="2"/>
                  </a:lnTo>
                  <a:lnTo>
                    <a:pt x="156" y="2"/>
                  </a:lnTo>
                  <a:lnTo>
                    <a:pt x="158" y="2"/>
                  </a:lnTo>
                  <a:lnTo>
                    <a:pt x="160" y="2"/>
                  </a:lnTo>
                  <a:lnTo>
                    <a:pt x="160" y="0"/>
                  </a:lnTo>
                  <a:lnTo>
                    <a:pt x="162" y="0"/>
                  </a:lnTo>
                  <a:lnTo>
                    <a:pt x="162" y="2"/>
                  </a:lnTo>
                  <a:lnTo>
                    <a:pt x="162" y="4"/>
                  </a:lnTo>
                  <a:lnTo>
                    <a:pt x="160" y="4"/>
                  </a:lnTo>
                  <a:lnTo>
                    <a:pt x="158" y="4"/>
                  </a:lnTo>
                  <a:lnTo>
                    <a:pt x="156" y="4"/>
                  </a:lnTo>
                  <a:lnTo>
                    <a:pt x="156" y="6"/>
                  </a:lnTo>
                  <a:lnTo>
                    <a:pt x="156" y="8"/>
                  </a:lnTo>
                  <a:lnTo>
                    <a:pt x="156" y="10"/>
                  </a:lnTo>
                  <a:lnTo>
                    <a:pt x="158" y="12"/>
                  </a:lnTo>
                  <a:lnTo>
                    <a:pt x="156" y="12"/>
                  </a:lnTo>
                  <a:lnTo>
                    <a:pt x="154" y="12"/>
                  </a:lnTo>
                  <a:lnTo>
                    <a:pt x="154" y="14"/>
                  </a:lnTo>
                  <a:lnTo>
                    <a:pt x="152" y="14"/>
                  </a:lnTo>
                  <a:lnTo>
                    <a:pt x="150" y="14"/>
                  </a:lnTo>
                  <a:lnTo>
                    <a:pt x="154" y="14"/>
                  </a:lnTo>
                  <a:lnTo>
                    <a:pt x="156" y="14"/>
                  </a:lnTo>
                  <a:lnTo>
                    <a:pt x="156" y="16"/>
                  </a:lnTo>
                  <a:lnTo>
                    <a:pt x="158" y="16"/>
                  </a:lnTo>
                  <a:lnTo>
                    <a:pt x="160" y="16"/>
                  </a:lnTo>
                  <a:lnTo>
                    <a:pt x="162" y="16"/>
                  </a:lnTo>
                  <a:lnTo>
                    <a:pt x="162" y="18"/>
                  </a:lnTo>
                  <a:lnTo>
                    <a:pt x="160" y="18"/>
                  </a:lnTo>
                  <a:lnTo>
                    <a:pt x="160" y="20"/>
                  </a:lnTo>
                  <a:lnTo>
                    <a:pt x="162" y="20"/>
                  </a:lnTo>
                  <a:lnTo>
                    <a:pt x="162" y="18"/>
                  </a:lnTo>
                  <a:lnTo>
                    <a:pt x="164" y="18"/>
                  </a:lnTo>
                  <a:lnTo>
                    <a:pt x="166" y="16"/>
                  </a:lnTo>
                  <a:lnTo>
                    <a:pt x="168" y="16"/>
                  </a:lnTo>
                  <a:lnTo>
                    <a:pt x="172" y="14"/>
                  </a:lnTo>
                  <a:lnTo>
                    <a:pt x="174" y="14"/>
                  </a:lnTo>
                  <a:lnTo>
                    <a:pt x="176" y="14"/>
                  </a:lnTo>
                  <a:lnTo>
                    <a:pt x="178" y="14"/>
                  </a:lnTo>
                  <a:lnTo>
                    <a:pt x="180" y="14"/>
                  </a:lnTo>
                  <a:lnTo>
                    <a:pt x="182" y="14"/>
                  </a:lnTo>
                  <a:lnTo>
                    <a:pt x="184" y="16"/>
                  </a:lnTo>
                  <a:lnTo>
                    <a:pt x="186" y="18"/>
                  </a:lnTo>
                  <a:lnTo>
                    <a:pt x="184" y="18"/>
                  </a:lnTo>
                  <a:lnTo>
                    <a:pt x="182" y="20"/>
                  </a:lnTo>
                  <a:lnTo>
                    <a:pt x="182" y="22"/>
                  </a:lnTo>
                  <a:lnTo>
                    <a:pt x="178" y="22"/>
                  </a:lnTo>
                  <a:lnTo>
                    <a:pt x="176" y="24"/>
                  </a:lnTo>
                  <a:lnTo>
                    <a:pt x="174" y="24"/>
                  </a:lnTo>
                  <a:lnTo>
                    <a:pt x="172" y="26"/>
                  </a:lnTo>
                  <a:lnTo>
                    <a:pt x="170" y="26"/>
                  </a:lnTo>
                  <a:lnTo>
                    <a:pt x="168" y="28"/>
                  </a:lnTo>
                  <a:lnTo>
                    <a:pt x="166" y="28"/>
                  </a:lnTo>
                  <a:lnTo>
                    <a:pt x="164" y="30"/>
                  </a:lnTo>
                  <a:lnTo>
                    <a:pt x="162" y="30"/>
                  </a:lnTo>
                  <a:lnTo>
                    <a:pt x="160" y="30"/>
                  </a:lnTo>
                  <a:lnTo>
                    <a:pt x="160" y="32"/>
                  </a:lnTo>
                  <a:lnTo>
                    <a:pt x="158" y="32"/>
                  </a:lnTo>
                  <a:lnTo>
                    <a:pt x="156" y="34"/>
                  </a:lnTo>
                  <a:lnTo>
                    <a:pt x="154" y="34"/>
                  </a:lnTo>
                  <a:lnTo>
                    <a:pt x="152" y="34"/>
                  </a:lnTo>
                  <a:lnTo>
                    <a:pt x="150" y="34"/>
                  </a:lnTo>
                  <a:lnTo>
                    <a:pt x="148" y="34"/>
                  </a:lnTo>
                  <a:lnTo>
                    <a:pt x="144" y="34"/>
                  </a:lnTo>
                  <a:lnTo>
                    <a:pt x="142" y="34"/>
                  </a:lnTo>
                  <a:lnTo>
                    <a:pt x="140" y="36"/>
                  </a:lnTo>
                  <a:lnTo>
                    <a:pt x="138" y="34"/>
                  </a:lnTo>
                  <a:lnTo>
                    <a:pt x="136" y="34"/>
                  </a:lnTo>
                  <a:lnTo>
                    <a:pt x="136" y="32"/>
                  </a:lnTo>
                  <a:lnTo>
                    <a:pt x="134" y="32"/>
                  </a:lnTo>
                  <a:lnTo>
                    <a:pt x="132" y="34"/>
                  </a:lnTo>
                  <a:lnTo>
                    <a:pt x="130" y="34"/>
                  </a:lnTo>
                  <a:lnTo>
                    <a:pt x="128" y="34"/>
                  </a:lnTo>
                  <a:lnTo>
                    <a:pt x="126" y="34"/>
                  </a:lnTo>
                  <a:lnTo>
                    <a:pt x="124" y="36"/>
                  </a:lnTo>
                  <a:lnTo>
                    <a:pt x="122" y="36"/>
                  </a:lnTo>
                  <a:lnTo>
                    <a:pt x="122" y="34"/>
                  </a:lnTo>
                  <a:lnTo>
                    <a:pt x="122" y="32"/>
                  </a:lnTo>
                  <a:lnTo>
                    <a:pt x="120" y="32"/>
                  </a:lnTo>
                  <a:lnTo>
                    <a:pt x="118" y="32"/>
                  </a:lnTo>
                  <a:lnTo>
                    <a:pt x="116" y="34"/>
                  </a:lnTo>
                  <a:lnTo>
                    <a:pt x="114" y="34"/>
                  </a:lnTo>
                  <a:lnTo>
                    <a:pt x="110" y="34"/>
                  </a:lnTo>
                  <a:lnTo>
                    <a:pt x="108" y="34"/>
                  </a:lnTo>
                  <a:lnTo>
                    <a:pt x="108" y="36"/>
                  </a:lnTo>
                  <a:lnTo>
                    <a:pt x="106" y="36"/>
                  </a:lnTo>
                  <a:lnTo>
                    <a:pt x="104" y="36"/>
                  </a:lnTo>
                  <a:lnTo>
                    <a:pt x="102" y="36"/>
                  </a:lnTo>
                  <a:lnTo>
                    <a:pt x="100" y="36"/>
                  </a:lnTo>
                  <a:lnTo>
                    <a:pt x="98" y="36"/>
                  </a:lnTo>
                  <a:lnTo>
                    <a:pt x="96" y="36"/>
                  </a:lnTo>
                  <a:lnTo>
                    <a:pt x="94" y="36"/>
                  </a:lnTo>
                  <a:lnTo>
                    <a:pt x="94" y="38"/>
                  </a:lnTo>
                  <a:lnTo>
                    <a:pt x="92" y="38"/>
                  </a:lnTo>
                  <a:lnTo>
                    <a:pt x="90" y="38"/>
                  </a:lnTo>
                  <a:lnTo>
                    <a:pt x="88" y="38"/>
                  </a:lnTo>
                  <a:lnTo>
                    <a:pt x="86" y="40"/>
                  </a:lnTo>
                  <a:lnTo>
                    <a:pt x="84" y="40"/>
                  </a:lnTo>
                  <a:lnTo>
                    <a:pt x="80" y="40"/>
                  </a:lnTo>
                  <a:lnTo>
                    <a:pt x="74" y="42"/>
                  </a:lnTo>
                  <a:lnTo>
                    <a:pt x="72" y="42"/>
                  </a:lnTo>
                  <a:lnTo>
                    <a:pt x="70" y="42"/>
                  </a:lnTo>
                  <a:lnTo>
                    <a:pt x="68" y="44"/>
                  </a:lnTo>
                  <a:lnTo>
                    <a:pt x="66" y="44"/>
                  </a:lnTo>
                  <a:lnTo>
                    <a:pt x="64" y="44"/>
                  </a:lnTo>
                  <a:lnTo>
                    <a:pt x="62" y="44"/>
                  </a:lnTo>
                  <a:lnTo>
                    <a:pt x="60" y="44"/>
                  </a:lnTo>
                  <a:lnTo>
                    <a:pt x="58" y="44"/>
                  </a:lnTo>
                  <a:lnTo>
                    <a:pt x="56" y="44"/>
                  </a:lnTo>
                  <a:lnTo>
                    <a:pt x="54" y="44"/>
                  </a:lnTo>
                  <a:lnTo>
                    <a:pt x="52" y="46"/>
                  </a:lnTo>
                  <a:lnTo>
                    <a:pt x="50" y="46"/>
                  </a:lnTo>
                  <a:lnTo>
                    <a:pt x="48" y="46"/>
                  </a:lnTo>
                  <a:lnTo>
                    <a:pt x="44" y="44"/>
                  </a:lnTo>
                  <a:lnTo>
                    <a:pt x="42" y="44"/>
                  </a:lnTo>
                  <a:lnTo>
                    <a:pt x="40" y="44"/>
                  </a:lnTo>
                  <a:lnTo>
                    <a:pt x="38" y="44"/>
                  </a:lnTo>
                  <a:lnTo>
                    <a:pt x="36" y="44"/>
                  </a:lnTo>
                  <a:lnTo>
                    <a:pt x="34" y="42"/>
                  </a:lnTo>
                  <a:lnTo>
                    <a:pt x="32" y="42"/>
                  </a:lnTo>
                  <a:lnTo>
                    <a:pt x="32" y="40"/>
                  </a:lnTo>
                  <a:lnTo>
                    <a:pt x="34" y="40"/>
                  </a:lnTo>
                  <a:lnTo>
                    <a:pt x="38" y="38"/>
                  </a:lnTo>
                  <a:lnTo>
                    <a:pt x="40" y="38"/>
                  </a:lnTo>
                  <a:lnTo>
                    <a:pt x="42" y="38"/>
                  </a:lnTo>
                  <a:lnTo>
                    <a:pt x="46" y="36"/>
                  </a:lnTo>
                  <a:lnTo>
                    <a:pt x="50" y="36"/>
                  </a:lnTo>
                  <a:lnTo>
                    <a:pt x="52" y="36"/>
                  </a:lnTo>
                  <a:lnTo>
                    <a:pt x="54" y="36"/>
                  </a:lnTo>
                  <a:lnTo>
                    <a:pt x="56" y="36"/>
                  </a:lnTo>
                  <a:lnTo>
                    <a:pt x="58" y="34"/>
                  </a:lnTo>
                  <a:lnTo>
                    <a:pt x="60" y="34"/>
                  </a:lnTo>
                  <a:lnTo>
                    <a:pt x="62" y="34"/>
                  </a:lnTo>
                  <a:lnTo>
                    <a:pt x="66" y="34"/>
                  </a:lnTo>
                  <a:lnTo>
                    <a:pt x="68" y="34"/>
                  </a:lnTo>
                  <a:lnTo>
                    <a:pt x="74" y="34"/>
                  </a:lnTo>
                  <a:lnTo>
                    <a:pt x="76" y="34"/>
                  </a:lnTo>
                  <a:lnTo>
                    <a:pt x="78" y="34"/>
                  </a:lnTo>
                  <a:lnTo>
                    <a:pt x="80" y="34"/>
                  </a:lnTo>
                  <a:lnTo>
                    <a:pt x="82" y="34"/>
                  </a:lnTo>
                  <a:lnTo>
                    <a:pt x="86" y="32"/>
                  </a:lnTo>
                  <a:lnTo>
                    <a:pt x="92" y="30"/>
                  </a:lnTo>
                  <a:lnTo>
                    <a:pt x="96" y="30"/>
                  </a:lnTo>
                  <a:lnTo>
                    <a:pt x="96" y="28"/>
                  </a:lnTo>
                  <a:lnTo>
                    <a:pt x="94" y="28"/>
                  </a:lnTo>
                  <a:lnTo>
                    <a:pt x="92" y="28"/>
                  </a:lnTo>
                  <a:lnTo>
                    <a:pt x="90" y="28"/>
                  </a:lnTo>
                  <a:lnTo>
                    <a:pt x="90" y="30"/>
                  </a:lnTo>
                  <a:lnTo>
                    <a:pt x="88" y="30"/>
                  </a:lnTo>
                  <a:lnTo>
                    <a:pt x="86" y="30"/>
                  </a:lnTo>
                  <a:lnTo>
                    <a:pt x="84" y="30"/>
                  </a:lnTo>
                  <a:lnTo>
                    <a:pt x="82" y="30"/>
                  </a:lnTo>
                  <a:lnTo>
                    <a:pt x="78" y="30"/>
                  </a:lnTo>
                  <a:lnTo>
                    <a:pt x="74" y="32"/>
                  </a:lnTo>
                  <a:lnTo>
                    <a:pt x="72" y="32"/>
                  </a:lnTo>
                  <a:lnTo>
                    <a:pt x="70" y="32"/>
                  </a:lnTo>
                  <a:lnTo>
                    <a:pt x="70" y="30"/>
                  </a:lnTo>
                  <a:lnTo>
                    <a:pt x="72" y="28"/>
                  </a:lnTo>
                  <a:lnTo>
                    <a:pt x="70" y="28"/>
                  </a:lnTo>
                  <a:lnTo>
                    <a:pt x="68" y="30"/>
                  </a:lnTo>
                  <a:lnTo>
                    <a:pt x="64" y="32"/>
                  </a:lnTo>
                  <a:lnTo>
                    <a:pt x="62" y="32"/>
                  </a:lnTo>
                  <a:lnTo>
                    <a:pt x="60" y="32"/>
                  </a:lnTo>
                  <a:lnTo>
                    <a:pt x="58" y="32"/>
                  </a:lnTo>
                  <a:lnTo>
                    <a:pt x="54" y="32"/>
                  </a:lnTo>
                  <a:lnTo>
                    <a:pt x="52" y="32"/>
                  </a:lnTo>
                  <a:lnTo>
                    <a:pt x="50" y="32"/>
                  </a:lnTo>
                  <a:lnTo>
                    <a:pt x="52" y="30"/>
                  </a:lnTo>
                  <a:lnTo>
                    <a:pt x="56" y="28"/>
                  </a:lnTo>
                  <a:lnTo>
                    <a:pt x="58" y="28"/>
                  </a:lnTo>
                  <a:lnTo>
                    <a:pt x="60" y="26"/>
                  </a:lnTo>
                  <a:lnTo>
                    <a:pt x="58" y="26"/>
                  </a:lnTo>
                  <a:lnTo>
                    <a:pt x="58" y="24"/>
                  </a:lnTo>
                  <a:lnTo>
                    <a:pt x="56" y="24"/>
                  </a:lnTo>
                  <a:lnTo>
                    <a:pt x="56" y="26"/>
                  </a:lnTo>
                  <a:lnTo>
                    <a:pt x="54" y="26"/>
                  </a:lnTo>
                  <a:lnTo>
                    <a:pt x="50" y="28"/>
                  </a:lnTo>
                  <a:lnTo>
                    <a:pt x="50" y="30"/>
                  </a:lnTo>
                  <a:lnTo>
                    <a:pt x="48" y="30"/>
                  </a:lnTo>
                  <a:lnTo>
                    <a:pt x="48" y="28"/>
                  </a:lnTo>
                  <a:lnTo>
                    <a:pt x="46" y="28"/>
                  </a:lnTo>
                  <a:lnTo>
                    <a:pt x="46" y="30"/>
                  </a:lnTo>
                  <a:lnTo>
                    <a:pt x="44" y="30"/>
                  </a:lnTo>
                  <a:lnTo>
                    <a:pt x="44" y="32"/>
                  </a:lnTo>
                  <a:lnTo>
                    <a:pt x="42" y="32"/>
                  </a:lnTo>
                  <a:lnTo>
                    <a:pt x="40" y="32"/>
                  </a:lnTo>
                  <a:lnTo>
                    <a:pt x="38" y="32"/>
                  </a:lnTo>
                  <a:lnTo>
                    <a:pt x="36" y="34"/>
                  </a:lnTo>
                  <a:lnTo>
                    <a:pt x="34" y="34"/>
                  </a:lnTo>
                  <a:lnTo>
                    <a:pt x="32" y="34"/>
                  </a:lnTo>
                  <a:lnTo>
                    <a:pt x="30" y="34"/>
                  </a:lnTo>
                  <a:lnTo>
                    <a:pt x="28" y="34"/>
                  </a:lnTo>
                  <a:lnTo>
                    <a:pt x="30" y="32"/>
                  </a:lnTo>
                  <a:lnTo>
                    <a:pt x="32" y="32"/>
                  </a:lnTo>
                  <a:lnTo>
                    <a:pt x="32" y="30"/>
                  </a:lnTo>
                  <a:lnTo>
                    <a:pt x="30" y="32"/>
                  </a:lnTo>
                  <a:lnTo>
                    <a:pt x="28" y="32"/>
                  </a:lnTo>
                  <a:lnTo>
                    <a:pt x="26" y="32"/>
                  </a:lnTo>
                  <a:lnTo>
                    <a:pt x="24" y="32"/>
                  </a:lnTo>
                  <a:lnTo>
                    <a:pt x="24" y="34"/>
                  </a:lnTo>
                  <a:lnTo>
                    <a:pt x="22" y="34"/>
                  </a:lnTo>
                  <a:lnTo>
                    <a:pt x="20" y="34"/>
                  </a:lnTo>
                  <a:lnTo>
                    <a:pt x="16" y="32"/>
                  </a:lnTo>
                  <a:lnTo>
                    <a:pt x="16" y="30"/>
                  </a:lnTo>
                  <a:lnTo>
                    <a:pt x="14" y="30"/>
                  </a:lnTo>
                  <a:lnTo>
                    <a:pt x="12" y="30"/>
                  </a:lnTo>
                  <a:lnTo>
                    <a:pt x="12" y="32"/>
                  </a:lnTo>
                  <a:lnTo>
                    <a:pt x="6" y="30"/>
                  </a:lnTo>
                  <a:lnTo>
                    <a:pt x="4" y="30"/>
                  </a:lnTo>
                  <a:lnTo>
                    <a:pt x="2" y="30"/>
                  </a:lnTo>
                  <a:lnTo>
                    <a:pt x="0" y="28"/>
                  </a:lnTo>
                  <a:lnTo>
                    <a:pt x="2" y="28"/>
                  </a:lnTo>
                  <a:lnTo>
                    <a:pt x="6" y="26"/>
                  </a:lnTo>
                  <a:lnTo>
                    <a:pt x="8" y="26"/>
                  </a:lnTo>
                  <a:lnTo>
                    <a:pt x="10" y="26"/>
                  </a:lnTo>
                  <a:lnTo>
                    <a:pt x="12" y="24"/>
                  </a:lnTo>
                  <a:lnTo>
                    <a:pt x="14" y="24"/>
                  </a:lnTo>
                  <a:lnTo>
                    <a:pt x="16" y="24"/>
                  </a:lnTo>
                  <a:lnTo>
                    <a:pt x="18" y="24"/>
                  </a:lnTo>
                  <a:lnTo>
                    <a:pt x="28" y="24"/>
                  </a:lnTo>
                  <a:lnTo>
                    <a:pt x="30" y="24"/>
                  </a:lnTo>
                  <a:lnTo>
                    <a:pt x="34" y="24"/>
                  </a:lnTo>
                  <a:lnTo>
                    <a:pt x="36" y="22"/>
                  </a:lnTo>
                  <a:lnTo>
                    <a:pt x="34" y="22"/>
                  </a:lnTo>
                  <a:lnTo>
                    <a:pt x="30" y="22"/>
                  </a:lnTo>
                  <a:lnTo>
                    <a:pt x="26" y="22"/>
                  </a:lnTo>
                  <a:lnTo>
                    <a:pt x="24" y="22"/>
                  </a:lnTo>
                  <a:lnTo>
                    <a:pt x="20" y="22"/>
                  </a:lnTo>
                  <a:lnTo>
                    <a:pt x="16" y="22"/>
                  </a:lnTo>
                  <a:lnTo>
                    <a:pt x="20" y="20"/>
                  </a:lnTo>
                  <a:lnTo>
                    <a:pt x="22" y="18"/>
                  </a:lnTo>
                  <a:lnTo>
                    <a:pt x="24" y="18"/>
                  </a:lnTo>
                  <a:lnTo>
                    <a:pt x="26" y="18"/>
                  </a:lnTo>
                  <a:lnTo>
                    <a:pt x="28" y="18"/>
                  </a:lnTo>
                  <a:lnTo>
                    <a:pt x="30" y="18"/>
                  </a:lnTo>
                  <a:lnTo>
                    <a:pt x="32" y="18"/>
                  </a:lnTo>
                  <a:lnTo>
                    <a:pt x="36" y="18"/>
                  </a:lnTo>
                  <a:lnTo>
                    <a:pt x="32" y="16"/>
                  </a:lnTo>
                  <a:lnTo>
                    <a:pt x="34" y="16"/>
                  </a:lnTo>
                  <a:lnTo>
                    <a:pt x="36" y="14"/>
                  </a:lnTo>
                  <a:lnTo>
                    <a:pt x="34" y="14"/>
                  </a:lnTo>
                  <a:lnTo>
                    <a:pt x="36" y="14"/>
                  </a:lnTo>
                  <a:lnTo>
                    <a:pt x="38" y="14"/>
                  </a:lnTo>
                  <a:lnTo>
                    <a:pt x="42" y="14"/>
                  </a:lnTo>
                  <a:lnTo>
                    <a:pt x="44" y="12"/>
                  </a:lnTo>
                  <a:lnTo>
                    <a:pt x="46" y="12"/>
                  </a:lnTo>
                  <a:lnTo>
                    <a:pt x="48" y="12"/>
                  </a:lnTo>
                  <a:lnTo>
                    <a:pt x="48" y="14"/>
                  </a:lnTo>
                  <a:lnTo>
                    <a:pt x="50" y="14"/>
                  </a:lnTo>
                  <a:lnTo>
                    <a:pt x="52" y="14"/>
                  </a:lnTo>
                  <a:lnTo>
                    <a:pt x="54" y="14"/>
                  </a:lnTo>
                  <a:lnTo>
                    <a:pt x="56" y="14"/>
                  </a:lnTo>
                  <a:lnTo>
                    <a:pt x="58" y="14"/>
                  </a:lnTo>
                  <a:lnTo>
                    <a:pt x="60" y="14"/>
                  </a:lnTo>
                  <a:lnTo>
                    <a:pt x="60" y="12"/>
                  </a:lnTo>
                  <a:lnTo>
                    <a:pt x="58" y="12"/>
                  </a:lnTo>
                  <a:lnTo>
                    <a:pt x="54" y="12"/>
                  </a:lnTo>
                  <a:lnTo>
                    <a:pt x="52" y="12"/>
                  </a:lnTo>
                  <a:lnTo>
                    <a:pt x="50" y="12"/>
                  </a:lnTo>
                  <a:lnTo>
                    <a:pt x="52" y="10"/>
                  </a:lnTo>
                  <a:lnTo>
                    <a:pt x="54" y="10"/>
                  </a:lnTo>
                  <a:lnTo>
                    <a:pt x="58" y="8"/>
                  </a:lnTo>
                  <a:lnTo>
                    <a:pt x="60" y="8"/>
                  </a:lnTo>
                  <a:lnTo>
                    <a:pt x="62" y="8"/>
                  </a:lnTo>
                  <a:lnTo>
                    <a:pt x="66" y="8"/>
                  </a:lnTo>
                  <a:lnTo>
                    <a:pt x="68" y="8"/>
                  </a:lnTo>
                  <a:close/>
                </a:path>
              </a:pathLst>
            </a:custGeom>
            <a:solidFill>
              <a:srgbClr val="FC6800"/>
            </a:solidFill>
            <a:ln w="3175">
              <a:solidFill>
                <a:schemeClr val="bg1"/>
              </a:solidFill>
              <a:prstDash val="sysDot"/>
              <a:round/>
              <a:headEnd/>
              <a:tailEnd/>
            </a:ln>
          </p:spPr>
          <p:txBody>
            <a:bodyPr/>
            <a:lstStyle/>
            <a:p>
              <a:pPr fontAlgn="base">
                <a:spcBef>
                  <a:spcPct val="0"/>
                </a:spcBef>
                <a:spcAft>
                  <a:spcPct val="0"/>
                </a:spcAft>
              </a:pPr>
              <a:endParaRPr lang="de-DE" sz="2400">
                <a:solidFill>
                  <a:srgbClr val="000000"/>
                </a:solidFill>
                <a:cs typeface="Arial" charset="0"/>
              </a:endParaRPr>
            </a:p>
          </p:txBody>
        </p:sp>
        <p:sp>
          <p:nvSpPr>
            <p:cNvPr id="15125" name="Freeform 3408"/>
            <p:cNvSpPr>
              <a:spLocks/>
            </p:cNvSpPr>
            <p:nvPr/>
          </p:nvSpPr>
          <p:spPr bwMode="auto">
            <a:xfrm>
              <a:off x="2411594" y="1412250"/>
              <a:ext cx="172839" cy="54994"/>
            </a:xfrm>
            <a:custGeom>
              <a:avLst/>
              <a:gdLst>
                <a:gd name="T0" fmla="*/ 2147483647 w 188"/>
                <a:gd name="T1" fmla="*/ 2147483647 h 66"/>
                <a:gd name="T2" fmla="*/ 2147483647 w 188"/>
                <a:gd name="T3" fmla="*/ 2147483647 h 66"/>
                <a:gd name="T4" fmla="*/ 2147483647 w 188"/>
                <a:gd name="T5" fmla="*/ 0 h 66"/>
                <a:gd name="T6" fmla="*/ 2147483647 w 188"/>
                <a:gd name="T7" fmla="*/ 0 h 66"/>
                <a:gd name="T8" fmla="*/ 2147483647 w 188"/>
                <a:gd name="T9" fmla="*/ 2147483647 h 66"/>
                <a:gd name="T10" fmla="*/ 2147483647 w 188"/>
                <a:gd name="T11" fmla="*/ 2147483647 h 66"/>
                <a:gd name="T12" fmla="*/ 2147483647 w 188"/>
                <a:gd name="T13" fmla="*/ 2147483647 h 66"/>
                <a:gd name="T14" fmla="*/ 2147483647 w 188"/>
                <a:gd name="T15" fmla="*/ 2147483647 h 66"/>
                <a:gd name="T16" fmla="*/ 2147483647 w 188"/>
                <a:gd name="T17" fmla="*/ 2147483647 h 66"/>
                <a:gd name="T18" fmla="*/ 2147483647 w 188"/>
                <a:gd name="T19" fmla="*/ 2147483647 h 66"/>
                <a:gd name="T20" fmla="*/ 2147483647 w 188"/>
                <a:gd name="T21" fmla="*/ 2147483647 h 66"/>
                <a:gd name="T22" fmla="*/ 2147483647 w 188"/>
                <a:gd name="T23" fmla="*/ 2147483647 h 66"/>
                <a:gd name="T24" fmla="*/ 2147483647 w 188"/>
                <a:gd name="T25" fmla="*/ 2147483647 h 66"/>
                <a:gd name="T26" fmla="*/ 2147483647 w 188"/>
                <a:gd name="T27" fmla="*/ 2147483647 h 66"/>
                <a:gd name="T28" fmla="*/ 2147483647 w 188"/>
                <a:gd name="T29" fmla="*/ 2147483647 h 66"/>
                <a:gd name="T30" fmla="*/ 2147483647 w 188"/>
                <a:gd name="T31" fmla="*/ 2147483647 h 66"/>
                <a:gd name="T32" fmla="*/ 2147483647 w 188"/>
                <a:gd name="T33" fmla="*/ 2147483647 h 66"/>
                <a:gd name="T34" fmla="*/ 2147483647 w 188"/>
                <a:gd name="T35" fmla="*/ 2147483647 h 66"/>
                <a:gd name="T36" fmla="*/ 2147483647 w 188"/>
                <a:gd name="T37" fmla="*/ 2147483647 h 66"/>
                <a:gd name="T38" fmla="*/ 2147483647 w 188"/>
                <a:gd name="T39" fmla="*/ 2147483647 h 66"/>
                <a:gd name="T40" fmla="*/ 2147483647 w 188"/>
                <a:gd name="T41" fmla="*/ 2147483647 h 66"/>
                <a:gd name="T42" fmla="*/ 2147483647 w 188"/>
                <a:gd name="T43" fmla="*/ 2147483647 h 66"/>
                <a:gd name="T44" fmla="*/ 2147483647 w 188"/>
                <a:gd name="T45" fmla="*/ 2147483647 h 66"/>
                <a:gd name="T46" fmla="*/ 2147483647 w 188"/>
                <a:gd name="T47" fmla="*/ 2147483647 h 66"/>
                <a:gd name="T48" fmla="*/ 2147483647 w 188"/>
                <a:gd name="T49" fmla="*/ 2147483647 h 66"/>
                <a:gd name="T50" fmla="*/ 2147483647 w 188"/>
                <a:gd name="T51" fmla="*/ 2147483647 h 66"/>
                <a:gd name="T52" fmla="*/ 2147483647 w 188"/>
                <a:gd name="T53" fmla="*/ 2147483647 h 66"/>
                <a:gd name="T54" fmla="*/ 2147483647 w 188"/>
                <a:gd name="T55" fmla="*/ 2147483647 h 66"/>
                <a:gd name="T56" fmla="*/ 2147483647 w 188"/>
                <a:gd name="T57" fmla="*/ 2147483647 h 66"/>
                <a:gd name="T58" fmla="*/ 2147483647 w 188"/>
                <a:gd name="T59" fmla="*/ 2147483647 h 66"/>
                <a:gd name="T60" fmla="*/ 2147483647 w 188"/>
                <a:gd name="T61" fmla="*/ 2147483647 h 66"/>
                <a:gd name="T62" fmla="*/ 2147483647 w 188"/>
                <a:gd name="T63" fmla="*/ 2147483647 h 66"/>
                <a:gd name="T64" fmla="*/ 2147483647 w 188"/>
                <a:gd name="T65" fmla="*/ 2147483647 h 66"/>
                <a:gd name="T66" fmla="*/ 2147483647 w 188"/>
                <a:gd name="T67" fmla="*/ 2147483647 h 66"/>
                <a:gd name="T68" fmla="*/ 2147483647 w 188"/>
                <a:gd name="T69" fmla="*/ 2147483647 h 66"/>
                <a:gd name="T70" fmla="*/ 2147483647 w 188"/>
                <a:gd name="T71" fmla="*/ 2147483647 h 66"/>
                <a:gd name="T72" fmla="*/ 2147483647 w 188"/>
                <a:gd name="T73" fmla="*/ 2147483647 h 66"/>
                <a:gd name="T74" fmla="*/ 2147483647 w 188"/>
                <a:gd name="T75" fmla="*/ 2147483647 h 66"/>
                <a:gd name="T76" fmla="*/ 2147483647 w 188"/>
                <a:gd name="T77" fmla="*/ 2147483647 h 66"/>
                <a:gd name="T78" fmla="*/ 2147483647 w 188"/>
                <a:gd name="T79" fmla="*/ 2147483647 h 66"/>
                <a:gd name="T80" fmla="*/ 2147483647 w 188"/>
                <a:gd name="T81" fmla="*/ 2147483647 h 66"/>
                <a:gd name="T82" fmla="*/ 2147483647 w 188"/>
                <a:gd name="T83" fmla="*/ 2147483647 h 66"/>
                <a:gd name="T84" fmla="*/ 2147483647 w 188"/>
                <a:gd name="T85" fmla="*/ 2147483647 h 66"/>
                <a:gd name="T86" fmla="*/ 2147483647 w 188"/>
                <a:gd name="T87" fmla="*/ 2147483647 h 66"/>
                <a:gd name="T88" fmla="*/ 2147483647 w 188"/>
                <a:gd name="T89" fmla="*/ 2147483647 h 66"/>
                <a:gd name="T90" fmla="*/ 2147483647 w 188"/>
                <a:gd name="T91" fmla="*/ 2147483647 h 66"/>
                <a:gd name="T92" fmla="*/ 2147483647 w 188"/>
                <a:gd name="T93" fmla="*/ 2147483647 h 66"/>
                <a:gd name="T94" fmla="*/ 2147483647 w 188"/>
                <a:gd name="T95" fmla="*/ 2147483647 h 66"/>
                <a:gd name="T96" fmla="*/ 2147483647 w 188"/>
                <a:gd name="T97" fmla="*/ 2147483647 h 66"/>
                <a:gd name="T98" fmla="*/ 2147483647 w 188"/>
                <a:gd name="T99" fmla="*/ 2147483647 h 66"/>
                <a:gd name="T100" fmla="*/ 2147483647 w 188"/>
                <a:gd name="T101" fmla="*/ 2147483647 h 66"/>
                <a:gd name="T102" fmla="*/ 2147483647 w 188"/>
                <a:gd name="T103" fmla="*/ 2147483647 h 6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w 188"/>
                <a:gd name="T157" fmla="*/ 0 h 66"/>
                <a:gd name="T158" fmla="*/ 188 w 188"/>
                <a:gd name="T159" fmla="*/ 66 h 66"/>
              </a:gdLst>
              <a:ahLst/>
              <a:cxnLst>
                <a:cxn ang="T104">
                  <a:pos x="T0" y="T1"/>
                </a:cxn>
                <a:cxn ang="T105">
                  <a:pos x="T2" y="T3"/>
                </a:cxn>
                <a:cxn ang="T106">
                  <a:pos x="T4" y="T5"/>
                </a:cxn>
                <a:cxn ang="T107">
                  <a:pos x="T6" y="T7"/>
                </a:cxn>
                <a:cxn ang="T108">
                  <a:pos x="T8" y="T9"/>
                </a:cxn>
                <a:cxn ang="T109">
                  <a:pos x="T10" y="T11"/>
                </a:cxn>
                <a:cxn ang="T110">
                  <a:pos x="T12" y="T13"/>
                </a:cxn>
                <a:cxn ang="T111">
                  <a:pos x="T14" y="T15"/>
                </a:cxn>
                <a:cxn ang="T112">
                  <a:pos x="T16" y="T17"/>
                </a:cxn>
                <a:cxn ang="T113">
                  <a:pos x="T18" y="T19"/>
                </a:cxn>
                <a:cxn ang="T114">
                  <a:pos x="T20" y="T21"/>
                </a:cxn>
                <a:cxn ang="T115">
                  <a:pos x="T22" y="T23"/>
                </a:cxn>
                <a:cxn ang="T116">
                  <a:pos x="T24" y="T25"/>
                </a:cxn>
                <a:cxn ang="T117">
                  <a:pos x="T26" y="T27"/>
                </a:cxn>
                <a:cxn ang="T118">
                  <a:pos x="T28" y="T29"/>
                </a:cxn>
                <a:cxn ang="T119">
                  <a:pos x="T30" y="T31"/>
                </a:cxn>
                <a:cxn ang="T120">
                  <a:pos x="T32" y="T33"/>
                </a:cxn>
                <a:cxn ang="T121">
                  <a:pos x="T34" y="T35"/>
                </a:cxn>
                <a:cxn ang="T122">
                  <a:pos x="T36" y="T37"/>
                </a:cxn>
                <a:cxn ang="T123">
                  <a:pos x="T38" y="T39"/>
                </a:cxn>
                <a:cxn ang="T124">
                  <a:pos x="T40" y="T41"/>
                </a:cxn>
                <a:cxn ang="T125">
                  <a:pos x="T42" y="T43"/>
                </a:cxn>
                <a:cxn ang="T126">
                  <a:pos x="T44" y="T45"/>
                </a:cxn>
                <a:cxn ang="T127">
                  <a:pos x="T46" y="T47"/>
                </a:cxn>
                <a:cxn ang="T128">
                  <a:pos x="T48" y="T49"/>
                </a:cxn>
                <a:cxn ang="T129">
                  <a:pos x="T50" y="T51"/>
                </a:cxn>
                <a:cxn ang="T130">
                  <a:pos x="T52" y="T53"/>
                </a:cxn>
                <a:cxn ang="T131">
                  <a:pos x="T54" y="T55"/>
                </a:cxn>
                <a:cxn ang="T132">
                  <a:pos x="T56" y="T57"/>
                </a:cxn>
                <a:cxn ang="T133">
                  <a:pos x="T58" y="T59"/>
                </a:cxn>
                <a:cxn ang="T134">
                  <a:pos x="T60" y="T61"/>
                </a:cxn>
                <a:cxn ang="T135">
                  <a:pos x="T62" y="T63"/>
                </a:cxn>
                <a:cxn ang="T136">
                  <a:pos x="T64" y="T65"/>
                </a:cxn>
                <a:cxn ang="T137">
                  <a:pos x="T66" y="T67"/>
                </a:cxn>
                <a:cxn ang="T138">
                  <a:pos x="T68" y="T69"/>
                </a:cxn>
                <a:cxn ang="T139">
                  <a:pos x="T70" y="T71"/>
                </a:cxn>
                <a:cxn ang="T140">
                  <a:pos x="T72" y="T73"/>
                </a:cxn>
                <a:cxn ang="T141">
                  <a:pos x="T74" y="T75"/>
                </a:cxn>
                <a:cxn ang="T142">
                  <a:pos x="T76" y="T77"/>
                </a:cxn>
                <a:cxn ang="T143">
                  <a:pos x="T78" y="T79"/>
                </a:cxn>
                <a:cxn ang="T144">
                  <a:pos x="T80" y="T81"/>
                </a:cxn>
                <a:cxn ang="T145">
                  <a:pos x="T82" y="T83"/>
                </a:cxn>
                <a:cxn ang="T146">
                  <a:pos x="T84" y="T85"/>
                </a:cxn>
                <a:cxn ang="T147">
                  <a:pos x="T86" y="T87"/>
                </a:cxn>
                <a:cxn ang="T148">
                  <a:pos x="T88" y="T89"/>
                </a:cxn>
                <a:cxn ang="T149">
                  <a:pos x="T90" y="T91"/>
                </a:cxn>
                <a:cxn ang="T150">
                  <a:pos x="T92" y="T93"/>
                </a:cxn>
                <a:cxn ang="T151">
                  <a:pos x="T94" y="T95"/>
                </a:cxn>
                <a:cxn ang="T152">
                  <a:pos x="T96" y="T97"/>
                </a:cxn>
                <a:cxn ang="T153">
                  <a:pos x="T98" y="T99"/>
                </a:cxn>
                <a:cxn ang="T154">
                  <a:pos x="T100" y="T101"/>
                </a:cxn>
                <a:cxn ang="T155">
                  <a:pos x="T102" y="T103"/>
                </a:cxn>
              </a:cxnLst>
              <a:rect l="T156" t="T157" r="T158" b="T159"/>
              <a:pathLst>
                <a:path w="188" h="66">
                  <a:moveTo>
                    <a:pt x="86" y="4"/>
                  </a:moveTo>
                  <a:lnTo>
                    <a:pt x="90" y="2"/>
                  </a:lnTo>
                  <a:lnTo>
                    <a:pt x="92" y="2"/>
                  </a:lnTo>
                  <a:lnTo>
                    <a:pt x="94" y="2"/>
                  </a:lnTo>
                  <a:lnTo>
                    <a:pt x="98" y="2"/>
                  </a:lnTo>
                  <a:lnTo>
                    <a:pt x="100" y="2"/>
                  </a:lnTo>
                  <a:lnTo>
                    <a:pt x="106" y="2"/>
                  </a:lnTo>
                  <a:lnTo>
                    <a:pt x="110" y="2"/>
                  </a:lnTo>
                  <a:lnTo>
                    <a:pt x="112" y="2"/>
                  </a:lnTo>
                  <a:lnTo>
                    <a:pt x="114" y="2"/>
                  </a:lnTo>
                  <a:lnTo>
                    <a:pt x="116" y="0"/>
                  </a:lnTo>
                  <a:lnTo>
                    <a:pt x="120" y="0"/>
                  </a:lnTo>
                  <a:lnTo>
                    <a:pt x="122" y="0"/>
                  </a:lnTo>
                  <a:lnTo>
                    <a:pt x="124" y="0"/>
                  </a:lnTo>
                  <a:lnTo>
                    <a:pt x="126" y="0"/>
                  </a:lnTo>
                  <a:lnTo>
                    <a:pt x="128" y="0"/>
                  </a:lnTo>
                  <a:lnTo>
                    <a:pt x="128" y="2"/>
                  </a:lnTo>
                  <a:lnTo>
                    <a:pt x="130" y="4"/>
                  </a:lnTo>
                  <a:lnTo>
                    <a:pt x="134" y="4"/>
                  </a:lnTo>
                  <a:lnTo>
                    <a:pt x="136" y="6"/>
                  </a:lnTo>
                  <a:lnTo>
                    <a:pt x="140" y="6"/>
                  </a:lnTo>
                  <a:lnTo>
                    <a:pt x="142" y="6"/>
                  </a:lnTo>
                  <a:lnTo>
                    <a:pt x="144" y="6"/>
                  </a:lnTo>
                  <a:lnTo>
                    <a:pt x="140" y="8"/>
                  </a:lnTo>
                  <a:lnTo>
                    <a:pt x="138" y="8"/>
                  </a:lnTo>
                  <a:lnTo>
                    <a:pt x="136" y="10"/>
                  </a:lnTo>
                  <a:lnTo>
                    <a:pt x="138" y="10"/>
                  </a:lnTo>
                  <a:lnTo>
                    <a:pt x="140" y="8"/>
                  </a:lnTo>
                  <a:lnTo>
                    <a:pt x="142" y="8"/>
                  </a:lnTo>
                  <a:lnTo>
                    <a:pt x="144" y="6"/>
                  </a:lnTo>
                  <a:lnTo>
                    <a:pt x="146" y="6"/>
                  </a:lnTo>
                  <a:lnTo>
                    <a:pt x="148" y="6"/>
                  </a:lnTo>
                  <a:lnTo>
                    <a:pt x="150" y="6"/>
                  </a:lnTo>
                  <a:lnTo>
                    <a:pt x="150" y="8"/>
                  </a:lnTo>
                  <a:lnTo>
                    <a:pt x="148" y="8"/>
                  </a:lnTo>
                  <a:lnTo>
                    <a:pt x="148" y="10"/>
                  </a:lnTo>
                  <a:lnTo>
                    <a:pt x="146" y="10"/>
                  </a:lnTo>
                  <a:lnTo>
                    <a:pt x="144" y="10"/>
                  </a:lnTo>
                  <a:lnTo>
                    <a:pt x="144" y="12"/>
                  </a:lnTo>
                  <a:lnTo>
                    <a:pt x="148" y="10"/>
                  </a:lnTo>
                  <a:lnTo>
                    <a:pt x="152" y="10"/>
                  </a:lnTo>
                  <a:lnTo>
                    <a:pt x="152" y="8"/>
                  </a:lnTo>
                  <a:lnTo>
                    <a:pt x="154" y="8"/>
                  </a:lnTo>
                  <a:lnTo>
                    <a:pt x="156" y="6"/>
                  </a:lnTo>
                  <a:lnTo>
                    <a:pt x="158" y="6"/>
                  </a:lnTo>
                  <a:lnTo>
                    <a:pt x="164" y="6"/>
                  </a:lnTo>
                  <a:lnTo>
                    <a:pt x="166" y="6"/>
                  </a:lnTo>
                  <a:lnTo>
                    <a:pt x="168" y="6"/>
                  </a:lnTo>
                  <a:lnTo>
                    <a:pt x="172" y="6"/>
                  </a:lnTo>
                  <a:lnTo>
                    <a:pt x="174" y="6"/>
                  </a:lnTo>
                  <a:lnTo>
                    <a:pt x="176" y="6"/>
                  </a:lnTo>
                  <a:lnTo>
                    <a:pt x="176" y="8"/>
                  </a:lnTo>
                  <a:lnTo>
                    <a:pt x="180" y="10"/>
                  </a:lnTo>
                  <a:lnTo>
                    <a:pt x="180" y="12"/>
                  </a:lnTo>
                  <a:lnTo>
                    <a:pt x="182" y="12"/>
                  </a:lnTo>
                  <a:lnTo>
                    <a:pt x="182" y="14"/>
                  </a:lnTo>
                  <a:lnTo>
                    <a:pt x="184" y="14"/>
                  </a:lnTo>
                  <a:lnTo>
                    <a:pt x="184" y="16"/>
                  </a:lnTo>
                  <a:lnTo>
                    <a:pt x="186" y="16"/>
                  </a:lnTo>
                  <a:lnTo>
                    <a:pt x="188" y="18"/>
                  </a:lnTo>
                  <a:lnTo>
                    <a:pt x="188" y="20"/>
                  </a:lnTo>
                  <a:lnTo>
                    <a:pt x="184" y="20"/>
                  </a:lnTo>
                  <a:lnTo>
                    <a:pt x="180" y="22"/>
                  </a:lnTo>
                  <a:lnTo>
                    <a:pt x="176" y="22"/>
                  </a:lnTo>
                  <a:lnTo>
                    <a:pt x="168" y="24"/>
                  </a:lnTo>
                  <a:lnTo>
                    <a:pt x="166" y="24"/>
                  </a:lnTo>
                  <a:lnTo>
                    <a:pt x="160" y="24"/>
                  </a:lnTo>
                  <a:lnTo>
                    <a:pt x="158" y="26"/>
                  </a:lnTo>
                  <a:lnTo>
                    <a:pt x="156" y="26"/>
                  </a:lnTo>
                  <a:lnTo>
                    <a:pt x="152" y="26"/>
                  </a:lnTo>
                  <a:lnTo>
                    <a:pt x="148" y="28"/>
                  </a:lnTo>
                  <a:lnTo>
                    <a:pt x="142" y="28"/>
                  </a:lnTo>
                  <a:lnTo>
                    <a:pt x="140" y="30"/>
                  </a:lnTo>
                  <a:lnTo>
                    <a:pt x="138" y="30"/>
                  </a:lnTo>
                  <a:lnTo>
                    <a:pt x="136" y="30"/>
                  </a:lnTo>
                  <a:lnTo>
                    <a:pt x="134" y="32"/>
                  </a:lnTo>
                  <a:lnTo>
                    <a:pt x="132" y="32"/>
                  </a:lnTo>
                  <a:lnTo>
                    <a:pt x="130" y="32"/>
                  </a:lnTo>
                  <a:lnTo>
                    <a:pt x="128" y="32"/>
                  </a:lnTo>
                  <a:lnTo>
                    <a:pt x="126" y="32"/>
                  </a:lnTo>
                  <a:lnTo>
                    <a:pt x="126" y="34"/>
                  </a:lnTo>
                  <a:lnTo>
                    <a:pt x="124" y="34"/>
                  </a:lnTo>
                  <a:lnTo>
                    <a:pt x="122" y="34"/>
                  </a:lnTo>
                  <a:lnTo>
                    <a:pt x="120" y="34"/>
                  </a:lnTo>
                  <a:lnTo>
                    <a:pt x="112" y="36"/>
                  </a:lnTo>
                  <a:lnTo>
                    <a:pt x="108" y="40"/>
                  </a:lnTo>
                  <a:lnTo>
                    <a:pt x="106" y="40"/>
                  </a:lnTo>
                  <a:lnTo>
                    <a:pt x="106" y="42"/>
                  </a:lnTo>
                  <a:lnTo>
                    <a:pt x="104" y="42"/>
                  </a:lnTo>
                  <a:lnTo>
                    <a:pt x="102" y="42"/>
                  </a:lnTo>
                  <a:lnTo>
                    <a:pt x="100" y="42"/>
                  </a:lnTo>
                  <a:lnTo>
                    <a:pt x="98" y="42"/>
                  </a:lnTo>
                  <a:lnTo>
                    <a:pt x="98" y="44"/>
                  </a:lnTo>
                  <a:lnTo>
                    <a:pt x="96" y="44"/>
                  </a:lnTo>
                  <a:lnTo>
                    <a:pt x="94" y="44"/>
                  </a:lnTo>
                  <a:lnTo>
                    <a:pt x="92" y="44"/>
                  </a:lnTo>
                  <a:lnTo>
                    <a:pt x="90" y="44"/>
                  </a:lnTo>
                  <a:lnTo>
                    <a:pt x="88" y="44"/>
                  </a:lnTo>
                  <a:lnTo>
                    <a:pt x="88" y="46"/>
                  </a:lnTo>
                  <a:lnTo>
                    <a:pt x="86" y="46"/>
                  </a:lnTo>
                  <a:lnTo>
                    <a:pt x="82" y="48"/>
                  </a:lnTo>
                  <a:lnTo>
                    <a:pt x="80" y="48"/>
                  </a:lnTo>
                  <a:lnTo>
                    <a:pt x="80" y="50"/>
                  </a:lnTo>
                  <a:lnTo>
                    <a:pt x="78" y="50"/>
                  </a:lnTo>
                  <a:lnTo>
                    <a:pt x="74" y="52"/>
                  </a:lnTo>
                  <a:lnTo>
                    <a:pt x="74" y="54"/>
                  </a:lnTo>
                  <a:lnTo>
                    <a:pt x="70" y="56"/>
                  </a:lnTo>
                  <a:lnTo>
                    <a:pt x="68" y="58"/>
                  </a:lnTo>
                  <a:lnTo>
                    <a:pt x="66" y="58"/>
                  </a:lnTo>
                  <a:lnTo>
                    <a:pt x="64" y="58"/>
                  </a:lnTo>
                  <a:lnTo>
                    <a:pt x="62" y="60"/>
                  </a:lnTo>
                  <a:lnTo>
                    <a:pt x="60" y="60"/>
                  </a:lnTo>
                  <a:lnTo>
                    <a:pt x="58" y="60"/>
                  </a:lnTo>
                  <a:lnTo>
                    <a:pt x="54" y="60"/>
                  </a:lnTo>
                  <a:lnTo>
                    <a:pt x="52" y="60"/>
                  </a:lnTo>
                  <a:lnTo>
                    <a:pt x="50" y="60"/>
                  </a:lnTo>
                  <a:lnTo>
                    <a:pt x="48" y="60"/>
                  </a:lnTo>
                  <a:lnTo>
                    <a:pt x="46" y="60"/>
                  </a:lnTo>
                  <a:lnTo>
                    <a:pt x="44" y="60"/>
                  </a:lnTo>
                  <a:lnTo>
                    <a:pt x="42" y="62"/>
                  </a:lnTo>
                  <a:lnTo>
                    <a:pt x="40" y="62"/>
                  </a:lnTo>
                  <a:lnTo>
                    <a:pt x="38" y="64"/>
                  </a:lnTo>
                  <a:lnTo>
                    <a:pt x="36" y="64"/>
                  </a:lnTo>
                  <a:lnTo>
                    <a:pt x="34" y="64"/>
                  </a:lnTo>
                  <a:lnTo>
                    <a:pt x="32" y="64"/>
                  </a:lnTo>
                  <a:lnTo>
                    <a:pt x="30" y="64"/>
                  </a:lnTo>
                  <a:lnTo>
                    <a:pt x="28" y="66"/>
                  </a:lnTo>
                  <a:lnTo>
                    <a:pt x="26" y="66"/>
                  </a:lnTo>
                  <a:lnTo>
                    <a:pt x="24" y="66"/>
                  </a:lnTo>
                  <a:lnTo>
                    <a:pt x="22" y="66"/>
                  </a:lnTo>
                  <a:lnTo>
                    <a:pt x="20" y="66"/>
                  </a:lnTo>
                  <a:lnTo>
                    <a:pt x="18" y="66"/>
                  </a:lnTo>
                  <a:lnTo>
                    <a:pt x="18" y="64"/>
                  </a:lnTo>
                  <a:lnTo>
                    <a:pt x="18" y="62"/>
                  </a:lnTo>
                  <a:lnTo>
                    <a:pt x="20" y="62"/>
                  </a:lnTo>
                  <a:lnTo>
                    <a:pt x="20" y="60"/>
                  </a:lnTo>
                  <a:lnTo>
                    <a:pt x="20" y="58"/>
                  </a:lnTo>
                  <a:lnTo>
                    <a:pt x="20" y="56"/>
                  </a:lnTo>
                  <a:lnTo>
                    <a:pt x="20" y="54"/>
                  </a:lnTo>
                  <a:lnTo>
                    <a:pt x="18" y="54"/>
                  </a:lnTo>
                  <a:lnTo>
                    <a:pt x="16" y="54"/>
                  </a:lnTo>
                  <a:lnTo>
                    <a:pt x="14" y="54"/>
                  </a:lnTo>
                  <a:lnTo>
                    <a:pt x="14" y="52"/>
                  </a:lnTo>
                  <a:lnTo>
                    <a:pt x="12" y="52"/>
                  </a:lnTo>
                  <a:lnTo>
                    <a:pt x="10" y="50"/>
                  </a:lnTo>
                  <a:lnTo>
                    <a:pt x="12" y="50"/>
                  </a:lnTo>
                  <a:lnTo>
                    <a:pt x="14" y="50"/>
                  </a:lnTo>
                  <a:lnTo>
                    <a:pt x="12" y="48"/>
                  </a:lnTo>
                  <a:lnTo>
                    <a:pt x="10" y="48"/>
                  </a:lnTo>
                  <a:lnTo>
                    <a:pt x="8" y="48"/>
                  </a:lnTo>
                  <a:lnTo>
                    <a:pt x="6" y="48"/>
                  </a:lnTo>
                  <a:lnTo>
                    <a:pt x="4" y="50"/>
                  </a:lnTo>
                  <a:lnTo>
                    <a:pt x="2" y="50"/>
                  </a:lnTo>
                  <a:lnTo>
                    <a:pt x="0" y="50"/>
                  </a:lnTo>
                  <a:lnTo>
                    <a:pt x="2" y="48"/>
                  </a:lnTo>
                  <a:lnTo>
                    <a:pt x="4" y="48"/>
                  </a:lnTo>
                  <a:lnTo>
                    <a:pt x="4" y="46"/>
                  </a:lnTo>
                  <a:lnTo>
                    <a:pt x="6" y="46"/>
                  </a:lnTo>
                  <a:lnTo>
                    <a:pt x="12" y="44"/>
                  </a:lnTo>
                  <a:lnTo>
                    <a:pt x="14" y="42"/>
                  </a:lnTo>
                  <a:lnTo>
                    <a:pt x="16" y="40"/>
                  </a:lnTo>
                  <a:lnTo>
                    <a:pt x="20" y="38"/>
                  </a:lnTo>
                  <a:lnTo>
                    <a:pt x="22" y="38"/>
                  </a:lnTo>
                  <a:lnTo>
                    <a:pt x="26" y="38"/>
                  </a:lnTo>
                  <a:lnTo>
                    <a:pt x="26" y="36"/>
                  </a:lnTo>
                  <a:lnTo>
                    <a:pt x="30" y="34"/>
                  </a:lnTo>
                  <a:lnTo>
                    <a:pt x="32" y="34"/>
                  </a:lnTo>
                  <a:lnTo>
                    <a:pt x="32" y="32"/>
                  </a:lnTo>
                  <a:lnTo>
                    <a:pt x="34" y="32"/>
                  </a:lnTo>
                  <a:lnTo>
                    <a:pt x="36" y="30"/>
                  </a:lnTo>
                  <a:lnTo>
                    <a:pt x="38" y="30"/>
                  </a:lnTo>
                  <a:lnTo>
                    <a:pt x="40" y="30"/>
                  </a:lnTo>
                  <a:lnTo>
                    <a:pt x="42" y="30"/>
                  </a:lnTo>
                  <a:lnTo>
                    <a:pt x="44" y="30"/>
                  </a:lnTo>
                  <a:lnTo>
                    <a:pt x="44" y="28"/>
                  </a:lnTo>
                  <a:lnTo>
                    <a:pt x="42" y="28"/>
                  </a:lnTo>
                  <a:lnTo>
                    <a:pt x="40" y="28"/>
                  </a:lnTo>
                  <a:lnTo>
                    <a:pt x="40" y="26"/>
                  </a:lnTo>
                  <a:lnTo>
                    <a:pt x="44" y="26"/>
                  </a:lnTo>
                  <a:lnTo>
                    <a:pt x="48" y="24"/>
                  </a:lnTo>
                  <a:lnTo>
                    <a:pt x="50" y="24"/>
                  </a:lnTo>
                  <a:lnTo>
                    <a:pt x="52" y="22"/>
                  </a:lnTo>
                  <a:lnTo>
                    <a:pt x="56" y="20"/>
                  </a:lnTo>
                  <a:lnTo>
                    <a:pt x="60" y="20"/>
                  </a:lnTo>
                  <a:lnTo>
                    <a:pt x="62" y="18"/>
                  </a:lnTo>
                  <a:lnTo>
                    <a:pt x="62" y="20"/>
                  </a:lnTo>
                  <a:lnTo>
                    <a:pt x="64" y="20"/>
                  </a:lnTo>
                  <a:lnTo>
                    <a:pt x="64" y="18"/>
                  </a:lnTo>
                  <a:lnTo>
                    <a:pt x="66" y="18"/>
                  </a:lnTo>
                  <a:lnTo>
                    <a:pt x="68" y="18"/>
                  </a:lnTo>
                  <a:lnTo>
                    <a:pt x="70" y="16"/>
                  </a:lnTo>
                  <a:lnTo>
                    <a:pt x="72" y="16"/>
                  </a:lnTo>
                  <a:lnTo>
                    <a:pt x="72" y="14"/>
                  </a:lnTo>
                  <a:lnTo>
                    <a:pt x="70" y="14"/>
                  </a:lnTo>
                  <a:lnTo>
                    <a:pt x="68" y="14"/>
                  </a:lnTo>
                  <a:lnTo>
                    <a:pt x="70" y="10"/>
                  </a:lnTo>
                  <a:lnTo>
                    <a:pt x="72" y="8"/>
                  </a:lnTo>
                  <a:lnTo>
                    <a:pt x="72" y="6"/>
                  </a:lnTo>
                  <a:lnTo>
                    <a:pt x="72" y="4"/>
                  </a:lnTo>
                  <a:lnTo>
                    <a:pt x="74" y="4"/>
                  </a:lnTo>
                  <a:lnTo>
                    <a:pt x="78" y="4"/>
                  </a:lnTo>
                  <a:lnTo>
                    <a:pt x="84" y="4"/>
                  </a:lnTo>
                  <a:lnTo>
                    <a:pt x="86" y="4"/>
                  </a:lnTo>
                  <a:close/>
                </a:path>
              </a:pathLst>
            </a:custGeom>
            <a:solidFill>
              <a:srgbClr val="FC6800"/>
            </a:solidFill>
            <a:ln w="3175">
              <a:solidFill>
                <a:schemeClr val="bg1"/>
              </a:solidFill>
              <a:prstDash val="sysDot"/>
              <a:round/>
              <a:headEnd/>
              <a:tailEnd/>
            </a:ln>
          </p:spPr>
          <p:txBody>
            <a:bodyPr/>
            <a:lstStyle/>
            <a:p>
              <a:pPr fontAlgn="base">
                <a:spcBef>
                  <a:spcPct val="0"/>
                </a:spcBef>
                <a:spcAft>
                  <a:spcPct val="0"/>
                </a:spcAft>
              </a:pPr>
              <a:endParaRPr lang="de-DE" sz="2400">
                <a:solidFill>
                  <a:srgbClr val="000000"/>
                </a:solidFill>
                <a:cs typeface="Arial" charset="0"/>
              </a:endParaRPr>
            </a:p>
          </p:txBody>
        </p:sp>
        <p:sp>
          <p:nvSpPr>
            <p:cNvPr id="15126" name="Freeform 3409"/>
            <p:cNvSpPr>
              <a:spLocks/>
            </p:cNvSpPr>
            <p:nvPr/>
          </p:nvSpPr>
          <p:spPr bwMode="auto">
            <a:xfrm>
              <a:off x="2606692" y="1446294"/>
              <a:ext cx="2619" cy="1310"/>
            </a:xfrm>
            <a:custGeom>
              <a:avLst/>
              <a:gdLst>
                <a:gd name="T0" fmla="*/ 2147483647 w 4"/>
                <a:gd name="T1" fmla="*/ 0 h 2"/>
                <a:gd name="T2" fmla="*/ 2147483647 w 4"/>
                <a:gd name="T3" fmla="*/ 0 h 2"/>
                <a:gd name="T4" fmla="*/ 0 w 4"/>
                <a:gd name="T5" fmla="*/ 0 h 2"/>
                <a:gd name="T6" fmla="*/ 0 w 4"/>
                <a:gd name="T7" fmla="*/ 2147483647 h 2"/>
                <a:gd name="T8" fmla="*/ 2147483647 w 4"/>
                <a:gd name="T9" fmla="*/ 2147483647 h 2"/>
                <a:gd name="T10" fmla="*/ 2147483647 w 4"/>
                <a:gd name="T11" fmla="*/ 2147483647 h 2"/>
                <a:gd name="T12" fmla="*/ 2147483647 w 4"/>
                <a:gd name="T13" fmla="*/ 0 h 2"/>
                <a:gd name="T14" fmla="*/ 0 60000 65536"/>
                <a:gd name="T15" fmla="*/ 0 60000 65536"/>
                <a:gd name="T16" fmla="*/ 0 60000 65536"/>
                <a:gd name="T17" fmla="*/ 0 60000 65536"/>
                <a:gd name="T18" fmla="*/ 0 60000 65536"/>
                <a:gd name="T19" fmla="*/ 0 60000 65536"/>
                <a:gd name="T20" fmla="*/ 0 60000 65536"/>
                <a:gd name="T21" fmla="*/ 0 w 4"/>
                <a:gd name="T22" fmla="*/ 0 h 2"/>
                <a:gd name="T23" fmla="*/ 4 w 4"/>
                <a:gd name="T24" fmla="*/ 2 h 2"/>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4" h="2">
                  <a:moveTo>
                    <a:pt x="4" y="0"/>
                  </a:moveTo>
                  <a:lnTo>
                    <a:pt x="2" y="0"/>
                  </a:lnTo>
                  <a:lnTo>
                    <a:pt x="0" y="0"/>
                  </a:lnTo>
                  <a:lnTo>
                    <a:pt x="0" y="2"/>
                  </a:lnTo>
                  <a:lnTo>
                    <a:pt x="2" y="2"/>
                  </a:lnTo>
                  <a:lnTo>
                    <a:pt x="4" y="2"/>
                  </a:lnTo>
                  <a:lnTo>
                    <a:pt x="4" y="0"/>
                  </a:lnTo>
                  <a:close/>
                </a:path>
              </a:pathLst>
            </a:custGeom>
            <a:solidFill>
              <a:srgbClr val="FC6800"/>
            </a:solidFill>
            <a:ln w="3175">
              <a:solidFill>
                <a:schemeClr val="bg1"/>
              </a:solidFill>
              <a:prstDash val="sysDot"/>
              <a:round/>
              <a:headEnd/>
              <a:tailEnd/>
            </a:ln>
          </p:spPr>
          <p:txBody>
            <a:bodyPr/>
            <a:lstStyle/>
            <a:p>
              <a:pPr fontAlgn="base">
                <a:spcBef>
                  <a:spcPct val="0"/>
                </a:spcBef>
                <a:spcAft>
                  <a:spcPct val="0"/>
                </a:spcAft>
              </a:pPr>
              <a:endParaRPr lang="de-DE" sz="2400">
                <a:solidFill>
                  <a:srgbClr val="000000"/>
                </a:solidFill>
                <a:cs typeface="Arial" charset="0"/>
              </a:endParaRPr>
            </a:p>
          </p:txBody>
        </p:sp>
        <p:sp>
          <p:nvSpPr>
            <p:cNvPr id="15127" name="Freeform 3410"/>
            <p:cNvSpPr>
              <a:spLocks/>
            </p:cNvSpPr>
            <p:nvPr/>
          </p:nvSpPr>
          <p:spPr bwMode="auto">
            <a:xfrm>
              <a:off x="2482300" y="1430581"/>
              <a:ext cx="231762" cy="77254"/>
            </a:xfrm>
            <a:custGeom>
              <a:avLst/>
              <a:gdLst>
                <a:gd name="T0" fmla="*/ 2147483647 w 252"/>
                <a:gd name="T1" fmla="*/ 2147483647 h 94"/>
                <a:gd name="T2" fmla="*/ 2147483647 w 252"/>
                <a:gd name="T3" fmla="*/ 2147483647 h 94"/>
                <a:gd name="T4" fmla="*/ 2147483647 w 252"/>
                <a:gd name="T5" fmla="*/ 2147483647 h 94"/>
                <a:gd name="T6" fmla="*/ 2147483647 w 252"/>
                <a:gd name="T7" fmla="*/ 2147483647 h 94"/>
                <a:gd name="T8" fmla="*/ 2147483647 w 252"/>
                <a:gd name="T9" fmla="*/ 2147483647 h 94"/>
                <a:gd name="T10" fmla="*/ 2147483647 w 252"/>
                <a:gd name="T11" fmla="*/ 2147483647 h 94"/>
                <a:gd name="T12" fmla="*/ 2147483647 w 252"/>
                <a:gd name="T13" fmla="*/ 2147483647 h 94"/>
                <a:gd name="T14" fmla="*/ 2147483647 w 252"/>
                <a:gd name="T15" fmla="*/ 2147483647 h 94"/>
                <a:gd name="T16" fmla="*/ 2147483647 w 252"/>
                <a:gd name="T17" fmla="*/ 2147483647 h 94"/>
                <a:gd name="T18" fmla="*/ 2147483647 w 252"/>
                <a:gd name="T19" fmla="*/ 2147483647 h 94"/>
                <a:gd name="T20" fmla="*/ 2147483647 w 252"/>
                <a:gd name="T21" fmla="*/ 2147483647 h 94"/>
                <a:gd name="T22" fmla="*/ 2147483647 w 252"/>
                <a:gd name="T23" fmla="*/ 2147483647 h 94"/>
                <a:gd name="T24" fmla="*/ 2147483647 w 252"/>
                <a:gd name="T25" fmla="*/ 2147483647 h 94"/>
                <a:gd name="T26" fmla="*/ 2147483647 w 252"/>
                <a:gd name="T27" fmla="*/ 2147483647 h 94"/>
                <a:gd name="T28" fmla="*/ 2147483647 w 252"/>
                <a:gd name="T29" fmla="*/ 2147483647 h 94"/>
                <a:gd name="T30" fmla="*/ 2147483647 w 252"/>
                <a:gd name="T31" fmla="*/ 2147483647 h 94"/>
                <a:gd name="T32" fmla="*/ 2147483647 w 252"/>
                <a:gd name="T33" fmla="*/ 2147483647 h 94"/>
                <a:gd name="T34" fmla="*/ 2147483647 w 252"/>
                <a:gd name="T35" fmla="*/ 2147483647 h 94"/>
                <a:gd name="T36" fmla="*/ 2147483647 w 252"/>
                <a:gd name="T37" fmla="*/ 2147483647 h 94"/>
                <a:gd name="T38" fmla="*/ 2147483647 w 252"/>
                <a:gd name="T39" fmla="*/ 2147483647 h 94"/>
                <a:gd name="T40" fmla="*/ 2147483647 w 252"/>
                <a:gd name="T41" fmla="*/ 2147483647 h 94"/>
                <a:gd name="T42" fmla="*/ 2147483647 w 252"/>
                <a:gd name="T43" fmla="*/ 2147483647 h 94"/>
                <a:gd name="T44" fmla="*/ 2147483647 w 252"/>
                <a:gd name="T45" fmla="*/ 2147483647 h 94"/>
                <a:gd name="T46" fmla="*/ 2147483647 w 252"/>
                <a:gd name="T47" fmla="*/ 2147483647 h 94"/>
                <a:gd name="T48" fmla="*/ 2147483647 w 252"/>
                <a:gd name="T49" fmla="*/ 2147483647 h 94"/>
                <a:gd name="T50" fmla="*/ 2147483647 w 252"/>
                <a:gd name="T51" fmla="*/ 2147483647 h 94"/>
                <a:gd name="T52" fmla="*/ 2147483647 w 252"/>
                <a:gd name="T53" fmla="*/ 2147483647 h 94"/>
                <a:gd name="T54" fmla="*/ 2147483647 w 252"/>
                <a:gd name="T55" fmla="*/ 2147483647 h 94"/>
                <a:gd name="T56" fmla="*/ 2147483647 w 252"/>
                <a:gd name="T57" fmla="*/ 2147483647 h 94"/>
                <a:gd name="T58" fmla="*/ 2147483647 w 252"/>
                <a:gd name="T59" fmla="*/ 2147483647 h 94"/>
                <a:gd name="T60" fmla="*/ 2147483647 w 252"/>
                <a:gd name="T61" fmla="*/ 2147483647 h 94"/>
                <a:gd name="T62" fmla="*/ 2147483647 w 252"/>
                <a:gd name="T63" fmla="*/ 2147483647 h 94"/>
                <a:gd name="T64" fmla="*/ 2147483647 w 252"/>
                <a:gd name="T65" fmla="*/ 2147483647 h 94"/>
                <a:gd name="T66" fmla="*/ 2147483647 w 252"/>
                <a:gd name="T67" fmla="*/ 2147483647 h 94"/>
                <a:gd name="T68" fmla="*/ 2147483647 w 252"/>
                <a:gd name="T69" fmla="*/ 2147483647 h 94"/>
                <a:gd name="T70" fmla="*/ 2147483647 w 252"/>
                <a:gd name="T71" fmla="*/ 2147483647 h 94"/>
                <a:gd name="T72" fmla="*/ 2147483647 w 252"/>
                <a:gd name="T73" fmla="*/ 2147483647 h 94"/>
                <a:gd name="T74" fmla="*/ 2147483647 w 252"/>
                <a:gd name="T75" fmla="*/ 2147483647 h 94"/>
                <a:gd name="T76" fmla="*/ 2147483647 w 252"/>
                <a:gd name="T77" fmla="*/ 2147483647 h 94"/>
                <a:gd name="T78" fmla="*/ 2147483647 w 252"/>
                <a:gd name="T79" fmla="*/ 2147483647 h 94"/>
                <a:gd name="T80" fmla="*/ 2147483647 w 252"/>
                <a:gd name="T81" fmla="*/ 2147483647 h 94"/>
                <a:gd name="T82" fmla="*/ 2147483647 w 252"/>
                <a:gd name="T83" fmla="*/ 2147483647 h 94"/>
                <a:gd name="T84" fmla="*/ 2147483647 w 252"/>
                <a:gd name="T85" fmla="*/ 2147483647 h 94"/>
                <a:gd name="T86" fmla="*/ 2147483647 w 252"/>
                <a:gd name="T87" fmla="*/ 2147483647 h 94"/>
                <a:gd name="T88" fmla="*/ 2147483647 w 252"/>
                <a:gd name="T89" fmla="*/ 2147483647 h 94"/>
                <a:gd name="T90" fmla="*/ 2147483647 w 252"/>
                <a:gd name="T91" fmla="*/ 2147483647 h 94"/>
                <a:gd name="T92" fmla="*/ 2147483647 w 252"/>
                <a:gd name="T93" fmla="*/ 2147483647 h 94"/>
                <a:gd name="T94" fmla="*/ 2147483647 w 252"/>
                <a:gd name="T95" fmla="*/ 2147483647 h 94"/>
                <a:gd name="T96" fmla="*/ 2147483647 w 252"/>
                <a:gd name="T97" fmla="*/ 0 h 94"/>
                <a:gd name="T98" fmla="*/ 2147483647 w 252"/>
                <a:gd name="T99" fmla="*/ 2147483647 h 94"/>
                <a:gd name="T100" fmla="*/ 2147483647 w 252"/>
                <a:gd name="T101" fmla="*/ 2147483647 h 94"/>
                <a:gd name="T102" fmla="*/ 2147483647 w 252"/>
                <a:gd name="T103" fmla="*/ 2147483647 h 94"/>
                <a:gd name="T104" fmla="*/ 2147483647 w 252"/>
                <a:gd name="T105" fmla="*/ 2147483647 h 94"/>
                <a:gd name="T106" fmla="*/ 2147483647 w 252"/>
                <a:gd name="T107" fmla="*/ 2147483647 h 94"/>
                <a:gd name="T108" fmla="*/ 2147483647 w 252"/>
                <a:gd name="T109" fmla="*/ 2147483647 h 94"/>
                <a:gd name="T110" fmla="*/ 2147483647 w 252"/>
                <a:gd name="T111" fmla="*/ 2147483647 h 94"/>
                <a:gd name="T112" fmla="*/ 2147483647 w 252"/>
                <a:gd name="T113" fmla="*/ 2147483647 h 94"/>
                <a:gd name="T114" fmla="*/ 2147483647 w 252"/>
                <a:gd name="T115" fmla="*/ 2147483647 h 94"/>
                <a:gd name="T116" fmla="*/ 2147483647 w 252"/>
                <a:gd name="T117" fmla="*/ 2147483647 h 94"/>
                <a:gd name="T118" fmla="*/ 2147483647 w 252"/>
                <a:gd name="T119" fmla="*/ 2147483647 h 94"/>
                <a:gd name="T120" fmla="*/ 2147483647 w 252"/>
                <a:gd name="T121" fmla="*/ 2147483647 h 94"/>
                <a:gd name="T122" fmla="*/ 2147483647 w 252"/>
                <a:gd name="T123" fmla="*/ 2147483647 h 94"/>
                <a:gd name="T124" fmla="*/ 2147483647 w 252"/>
                <a:gd name="T125" fmla="*/ 0 h 94"/>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60000 65536"/>
                <a:gd name="T187" fmla="*/ 0 60000 65536"/>
                <a:gd name="T188" fmla="*/ 0 60000 65536"/>
                <a:gd name="T189" fmla="*/ 0 w 252"/>
                <a:gd name="T190" fmla="*/ 0 h 94"/>
                <a:gd name="T191" fmla="*/ 252 w 252"/>
                <a:gd name="T192" fmla="*/ 94 h 94"/>
              </a:gdLst>
              <a:ahLst/>
              <a:cxnLst>
                <a:cxn ang="T126">
                  <a:pos x="T0" y="T1"/>
                </a:cxn>
                <a:cxn ang="T127">
                  <a:pos x="T2" y="T3"/>
                </a:cxn>
                <a:cxn ang="T128">
                  <a:pos x="T4" y="T5"/>
                </a:cxn>
                <a:cxn ang="T129">
                  <a:pos x="T6" y="T7"/>
                </a:cxn>
                <a:cxn ang="T130">
                  <a:pos x="T8" y="T9"/>
                </a:cxn>
                <a:cxn ang="T131">
                  <a:pos x="T10" y="T11"/>
                </a:cxn>
                <a:cxn ang="T132">
                  <a:pos x="T12" y="T13"/>
                </a:cxn>
                <a:cxn ang="T133">
                  <a:pos x="T14" y="T15"/>
                </a:cxn>
                <a:cxn ang="T134">
                  <a:pos x="T16" y="T17"/>
                </a:cxn>
                <a:cxn ang="T135">
                  <a:pos x="T18" y="T19"/>
                </a:cxn>
                <a:cxn ang="T136">
                  <a:pos x="T20" y="T21"/>
                </a:cxn>
                <a:cxn ang="T137">
                  <a:pos x="T22" y="T23"/>
                </a:cxn>
                <a:cxn ang="T138">
                  <a:pos x="T24" y="T25"/>
                </a:cxn>
                <a:cxn ang="T139">
                  <a:pos x="T26" y="T27"/>
                </a:cxn>
                <a:cxn ang="T140">
                  <a:pos x="T28" y="T29"/>
                </a:cxn>
                <a:cxn ang="T141">
                  <a:pos x="T30" y="T31"/>
                </a:cxn>
                <a:cxn ang="T142">
                  <a:pos x="T32" y="T33"/>
                </a:cxn>
                <a:cxn ang="T143">
                  <a:pos x="T34" y="T35"/>
                </a:cxn>
                <a:cxn ang="T144">
                  <a:pos x="T36" y="T37"/>
                </a:cxn>
                <a:cxn ang="T145">
                  <a:pos x="T38" y="T39"/>
                </a:cxn>
                <a:cxn ang="T146">
                  <a:pos x="T40" y="T41"/>
                </a:cxn>
                <a:cxn ang="T147">
                  <a:pos x="T42" y="T43"/>
                </a:cxn>
                <a:cxn ang="T148">
                  <a:pos x="T44" y="T45"/>
                </a:cxn>
                <a:cxn ang="T149">
                  <a:pos x="T46" y="T47"/>
                </a:cxn>
                <a:cxn ang="T150">
                  <a:pos x="T48" y="T49"/>
                </a:cxn>
                <a:cxn ang="T151">
                  <a:pos x="T50" y="T51"/>
                </a:cxn>
                <a:cxn ang="T152">
                  <a:pos x="T52" y="T53"/>
                </a:cxn>
                <a:cxn ang="T153">
                  <a:pos x="T54" y="T55"/>
                </a:cxn>
                <a:cxn ang="T154">
                  <a:pos x="T56" y="T57"/>
                </a:cxn>
                <a:cxn ang="T155">
                  <a:pos x="T58" y="T59"/>
                </a:cxn>
                <a:cxn ang="T156">
                  <a:pos x="T60" y="T61"/>
                </a:cxn>
                <a:cxn ang="T157">
                  <a:pos x="T62" y="T63"/>
                </a:cxn>
                <a:cxn ang="T158">
                  <a:pos x="T64" y="T65"/>
                </a:cxn>
                <a:cxn ang="T159">
                  <a:pos x="T66" y="T67"/>
                </a:cxn>
                <a:cxn ang="T160">
                  <a:pos x="T68" y="T69"/>
                </a:cxn>
                <a:cxn ang="T161">
                  <a:pos x="T70" y="T71"/>
                </a:cxn>
                <a:cxn ang="T162">
                  <a:pos x="T72" y="T73"/>
                </a:cxn>
                <a:cxn ang="T163">
                  <a:pos x="T74" y="T75"/>
                </a:cxn>
                <a:cxn ang="T164">
                  <a:pos x="T76" y="T77"/>
                </a:cxn>
                <a:cxn ang="T165">
                  <a:pos x="T78" y="T79"/>
                </a:cxn>
                <a:cxn ang="T166">
                  <a:pos x="T80" y="T81"/>
                </a:cxn>
                <a:cxn ang="T167">
                  <a:pos x="T82" y="T83"/>
                </a:cxn>
                <a:cxn ang="T168">
                  <a:pos x="T84" y="T85"/>
                </a:cxn>
                <a:cxn ang="T169">
                  <a:pos x="T86" y="T87"/>
                </a:cxn>
                <a:cxn ang="T170">
                  <a:pos x="T88" y="T89"/>
                </a:cxn>
                <a:cxn ang="T171">
                  <a:pos x="T90" y="T91"/>
                </a:cxn>
                <a:cxn ang="T172">
                  <a:pos x="T92" y="T93"/>
                </a:cxn>
                <a:cxn ang="T173">
                  <a:pos x="T94" y="T95"/>
                </a:cxn>
                <a:cxn ang="T174">
                  <a:pos x="T96" y="T97"/>
                </a:cxn>
                <a:cxn ang="T175">
                  <a:pos x="T98" y="T99"/>
                </a:cxn>
                <a:cxn ang="T176">
                  <a:pos x="T100" y="T101"/>
                </a:cxn>
                <a:cxn ang="T177">
                  <a:pos x="T102" y="T103"/>
                </a:cxn>
                <a:cxn ang="T178">
                  <a:pos x="T104" y="T105"/>
                </a:cxn>
                <a:cxn ang="T179">
                  <a:pos x="T106" y="T107"/>
                </a:cxn>
                <a:cxn ang="T180">
                  <a:pos x="T108" y="T109"/>
                </a:cxn>
                <a:cxn ang="T181">
                  <a:pos x="T110" y="T111"/>
                </a:cxn>
                <a:cxn ang="T182">
                  <a:pos x="T112" y="T113"/>
                </a:cxn>
                <a:cxn ang="T183">
                  <a:pos x="T114" y="T115"/>
                </a:cxn>
                <a:cxn ang="T184">
                  <a:pos x="T116" y="T117"/>
                </a:cxn>
                <a:cxn ang="T185">
                  <a:pos x="T118" y="T119"/>
                </a:cxn>
                <a:cxn ang="T186">
                  <a:pos x="T120" y="T121"/>
                </a:cxn>
                <a:cxn ang="T187">
                  <a:pos x="T122" y="T123"/>
                </a:cxn>
                <a:cxn ang="T188">
                  <a:pos x="T124" y="T125"/>
                </a:cxn>
              </a:cxnLst>
              <a:rect l="T189" t="T190" r="T191" b="T192"/>
              <a:pathLst>
                <a:path w="252" h="94">
                  <a:moveTo>
                    <a:pt x="222" y="4"/>
                  </a:moveTo>
                  <a:lnTo>
                    <a:pt x="224" y="2"/>
                  </a:lnTo>
                  <a:lnTo>
                    <a:pt x="224" y="0"/>
                  </a:lnTo>
                  <a:lnTo>
                    <a:pt x="226" y="0"/>
                  </a:lnTo>
                  <a:lnTo>
                    <a:pt x="228" y="0"/>
                  </a:lnTo>
                  <a:lnTo>
                    <a:pt x="228" y="2"/>
                  </a:lnTo>
                  <a:lnTo>
                    <a:pt x="230" y="4"/>
                  </a:lnTo>
                  <a:lnTo>
                    <a:pt x="232" y="4"/>
                  </a:lnTo>
                  <a:lnTo>
                    <a:pt x="232" y="6"/>
                  </a:lnTo>
                  <a:lnTo>
                    <a:pt x="234" y="6"/>
                  </a:lnTo>
                  <a:lnTo>
                    <a:pt x="236" y="6"/>
                  </a:lnTo>
                  <a:lnTo>
                    <a:pt x="236" y="8"/>
                  </a:lnTo>
                  <a:lnTo>
                    <a:pt x="238" y="8"/>
                  </a:lnTo>
                  <a:lnTo>
                    <a:pt x="238" y="10"/>
                  </a:lnTo>
                  <a:lnTo>
                    <a:pt x="238" y="12"/>
                  </a:lnTo>
                  <a:lnTo>
                    <a:pt x="236" y="12"/>
                  </a:lnTo>
                  <a:lnTo>
                    <a:pt x="236" y="10"/>
                  </a:lnTo>
                  <a:lnTo>
                    <a:pt x="234" y="12"/>
                  </a:lnTo>
                  <a:lnTo>
                    <a:pt x="236" y="12"/>
                  </a:lnTo>
                  <a:lnTo>
                    <a:pt x="236" y="14"/>
                  </a:lnTo>
                  <a:lnTo>
                    <a:pt x="234" y="16"/>
                  </a:lnTo>
                  <a:lnTo>
                    <a:pt x="234" y="18"/>
                  </a:lnTo>
                  <a:lnTo>
                    <a:pt x="232" y="18"/>
                  </a:lnTo>
                  <a:lnTo>
                    <a:pt x="232" y="20"/>
                  </a:lnTo>
                  <a:lnTo>
                    <a:pt x="232" y="22"/>
                  </a:lnTo>
                  <a:lnTo>
                    <a:pt x="232" y="24"/>
                  </a:lnTo>
                  <a:lnTo>
                    <a:pt x="230" y="24"/>
                  </a:lnTo>
                  <a:lnTo>
                    <a:pt x="228" y="24"/>
                  </a:lnTo>
                  <a:lnTo>
                    <a:pt x="228" y="26"/>
                  </a:lnTo>
                  <a:lnTo>
                    <a:pt x="228" y="28"/>
                  </a:lnTo>
                  <a:lnTo>
                    <a:pt x="228" y="30"/>
                  </a:lnTo>
                  <a:lnTo>
                    <a:pt x="228" y="32"/>
                  </a:lnTo>
                  <a:lnTo>
                    <a:pt x="228" y="34"/>
                  </a:lnTo>
                  <a:lnTo>
                    <a:pt x="228" y="36"/>
                  </a:lnTo>
                  <a:lnTo>
                    <a:pt x="226" y="36"/>
                  </a:lnTo>
                  <a:lnTo>
                    <a:pt x="226" y="38"/>
                  </a:lnTo>
                  <a:lnTo>
                    <a:pt x="224" y="40"/>
                  </a:lnTo>
                  <a:lnTo>
                    <a:pt x="222" y="40"/>
                  </a:lnTo>
                  <a:lnTo>
                    <a:pt x="222" y="42"/>
                  </a:lnTo>
                  <a:lnTo>
                    <a:pt x="220" y="42"/>
                  </a:lnTo>
                  <a:lnTo>
                    <a:pt x="220" y="44"/>
                  </a:lnTo>
                  <a:lnTo>
                    <a:pt x="218" y="44"/>
                  </a:lnTo>
                  <a:lnTo>
                    <a:pt x="216" y="44"/>
                  </a:lnTo>
                  <a:lnTo>
                    <a:pt x="216" y="46"/>
                  </a:lnTo>
                  <a:lnTo>
                    <a:pt x="218" y="46"/>
                  </a:lnTo>
                  <a:lnTo>
                    <a:pt x="220" y="46"/>
                  </a:lnTo>
                  <a:lnTo>
                    <a:pt x="220" y="48"/>
                  </a:lnTo>
                  <a:lnTo>
                    <a:pt x="220" y="50"/>
                  </a:lnTo>
                  <a:lnTo>
                    <a:pt x="222" y="50"/>
                  </a:lnTo>
                  <a:lnTo>
                    <a:pt x="222" y="52"/>
                  </a:lnTo>
                  <a:lnTo>
                    <a:pt x="224" y="52"/>
                  </a:lnTo>
                  <a:lnTo>
                    <a:pt x="226" y="54"/>
                  </a:lnTo>
                  <a:lnTo>
                    <a:pt x="228" y="54"/>
                  </a:lnTo>
                  <a:lnTo>
                    <a:pt x="228" y="52"/>
                  </a:lnTo>
                  <a:lnTo>
                    <a:pt x="230" y="52"/>
                  </a:lnTo>
                  <a:lnTo>
                    <a:pt x="232" y="52"/>
                  </a:lnTo>
                  <a:lnTo>
                    <a:pt x="232" y="54"/>
                  </a:lnTo>
                  <a:lnTo>
                    <a:pt x="234" y="56"/>
                  </a:lnTo>
                  <a:lnTo>
                    <a:pt x="236" y="56"/>
                  </a:lnTo>
                  <a:lnTo>
                    <a:pt x="236" y="58"/>
                  </a:lnTo>
                  <a:lnTo>
                    <a:pt x="238" y="58"/>
                  </a:lnTo>
                  <a:lnTo>
                    <a:pt x="240" y="60"/>
                  </a:lnTo>
                  <a:lnTo>
                    <a:pt x="242" y="60"/>
                  </a:lnTo>
                  <a:lnTo>
                    <a:pt x="242" y="58"/>
                  </a:lnTo>
                  <a:lnTo>
                    <a:pt x="244" y="58"/>
                  </a:lnTo>
                  <a:lnTo>
                    <a:pt x="246" y="60"/>
                  </a:lnTo>
                  <a:lnTo>
                    <a:pt x="244" y="60"/>
                  </a:lnTo>
                  <a:lnTo>
                    <a:pt x="242" y="62"/>
                  </a:lnTo>
                  <a:lnTo>
                    <a:pt x="244" y="62"/>
                  </a:lnTo>
                  <a:lnTo>
                    <a:pt x="246" y="62"/>
                  </a:lnTo>
                  <a:lnTo>
                    <a:pt x="248" y="62"/>
                  </a:lnTo>
                  <a:lnTo>
                    <a:pt x="250" y="62"/>
                  </a:lnTo>
                  <a:lnTo>
                    <a:pt x="252" y="62"/>
                  </a:lnTo>
                  <a:lnTo>
                    <a:pt x="252" y="64"/>
                  </a:lnTo>
                  <a:lnTo>
                    <a:pt x="250" y="66"/>
                  </a:lnTo>
                  <a:lnTo>
                    <a:pt x="248" y="68"/>
                  </a:lnTo>
                  <a:lnTo>
                    <a:pt x="248" y="70"/>
                  </a:lnTo>
                  <a:lnTo>
                    <a:pt x="246" y="70"/>
                  </a:lnTo>
                  <a:lnTo>
                    <a:pt x="246" y="72"/>
                  </a:lnTo>
                  <a:lnTo>
                    <a:pt x="244" y="72"/>
                  </a:lnTo>
                  <a:lnTo>
                    <a:pt x="242" y="72"/>
                  </a:lnTo>
                  <a:lnTo>
                    <a:pt x="238" y="72"/>
                  </a:lnTo>
                  <a:lnTo>
                    <a:pt x="238" y="70"/>
                  </a:lnTo>
                  <a:lnTo>
                    <a:pt x="236" y="70"/>
                  </a:lnTo>
                  <a:lnTo>
                    <a:pt x="234" y="72"/>
                  </a:lnTo>
                  <a:lnTo>
                    <a:pt x="232" y="72"/>
                  </a:lnTo>
                  <a:lnTo>
                    <a:pt x="232" y="70"/>
                  </a:lnTo>
                  <a:lnTo>
                    <a:pt x="230" y="70"/>
                  </a:lnTo>
                  <a:lnTo>
                    <a:pt x="230" y="68"/>
                  </a:lnTo>
                  <a:lnTo>
                    <a:pt x="228" y="66"/>
                  </a:lnTo>
                  <a:lnTo>
                    <a:pt x="224" y="68"/>
                  </a:lnTo>
                  <a:lnTo>
                    <a:pt x="224" y="70"/>
                  </a:lnTo>
                  <a:lnTo>
                    <a:pt x="222" y="70"/>
                  </a:lnTo>
                  <a:lnTo>
                    <a:pt x="220" y="70"/>
                  </a:lnTo>
                  <a:lnTo>
                    <a:pt x="220" y="72"/>
                  </a:lnTo>
                  <a:lnTo>
                    <a:pt x="222" y="72"/>
                  </a:lnTo>
                  <a:lnTo>
                    <a:pt x="220" y="74"/>
                  </a:lnTo>
                  <a:lnTo>
                    <a:pt x="218" y="74"/>
                  </a:lnTo>
                  <a:lnTo>
                    <a:pt x="214" y="74"/>
                  </a:lnTo>
                  <a:lnTo>
                    <a:pt x="212" y="74"/>
                  </a:lnTo>
                  <a:lnTo>
                    <a:pt x="210" y="72"/>
                  </a:lnTo>
                  <a:lnTo>
                    <a:pt x="208" y="72"/>
                  </a:lnTo>
                  <a:lnTo>
                    <a:pt x="206" y="72"/>
                  </a:lnTo>
                  <a:lnTo>
                    <a:pt x="204" y="72"/>
                  </a:lnTo>
                  <a:lnTo>
                    <a:pt x="206" y="74"/>
                  </a:lnTo>
                  <a:lnTo>
                    <a:pt x="210" y="74"/>
                  </a:lnTo>
                  <a:lnTo>
                    <a:pt x="210" y="76"/>
                  </a:lnTo>
                  <a:lnTo>
                    <a:pt x="208" y="78"/>
                  </a:lnTo>
                  <a:lnTo>
                    <a:pt x="206" y="80"/>
                  </a:lnTo>
                  <a:lnTo>
                    <a:pt x="204" y="80"/>
                  </a:lnTo>
                  <a:lnTo>
                    <a:pt x="204" y="82"/>
                  </a:lnTo>
                  <a:lnTo>
                    <a:pt x="206" y="82"/>
                  </a:lnTo>
                  <a:lnTo>
                    <a:pt x="206" y="80"/>
                  </a:lnTo>
                  <a:lnTo>
                    <a:pt x="208" y="80"/>
                  </a:lnTo>
                  <a:lnTo>
                    <a:pt x="210" y="78"/>
                  </a:lnTo>
                  <a:lnTo>
                    <a:pt x="212" y="78"/>
                  </a:lnTo>
                  <a:lnTo>
                    <a:pt x="218" y="76"/>
                  </a:lnTo>
                  <a:lnTo>
                    <a:pt x="222" y="76"/>
                  </a:lnTo>
                  <a:lnTo>
                    <a:pt x="224" y="76"/>
                  </a:lnTo>
                  <a:lnTo>
                    <a:pt x="224" y="78"/>
                  </a:lnTo>
                  <a:lnTo>
                    <a:pt x="222" y="80"/>
                  </a:lnTo>
                  <a:lnTo>
                    <a:pt x="224" y="80"/>
                  </a:lnTo>
                  <a:lnTo>
                    <a:pt x="224" y="82"/>
                  </a:lnTo>
                  <a:lnTo>
                    <a:pt x="220" y="86"/>
                  </a:lnTo>
                  <a:lnTo>
                    <a:pt x="218" y="86"/>
                  </a:lnTo>
                  <a:lnTo>
                    <a:pt x="216" y="86"/>
                  </a:lnTo>
                  <a:lnTo>
                    <a:pt x="214" y="86"/>
                  </a:lnTo>
                  <a:lnTo>
                    <a:pt x="210" y="88"/>
                  </a:lnTo>
                  <a:lnTo>
                    <a:pt x="208" y="88"/>
                  </a:lnTo>
                  <a:lnTo>
                    <a:pt x="206" y="88"/>
                  </a:lnTo>
                  <a:lnTo>
                    <a:pt x="204" y="88"/>
                  </a:lnTo>
                  <a:lnTo>
                    <a:pt x="202" y="88"/>
                  </a:lnTo>
                  <a:lnTo>
                    <a:pt x="202" y="90"/>
                  </a:lnTo>
                  <a:lnTo>
                    <a:pt x="200" y="90"/>
                  </a:lnTo>
                  <a:lnTo>
                    <a:pt x="198" y="90"/>
                  </a:lnTo>
                  <a:lnTo>
                    <a:pt x="196" y="90"/>
                  </a:lnTo>
                  <a:lnTo>
                    <a:pt x="196" y="88"/>
                  </a:lnTo>
                  <a:lnTo>
                    <a:pt x="192" y="90"/>
                  </a:lnTo>
                  <a:lnTo>
                    <a:pt x="190" y="90"/>
                  </a:lnTo>
                  <a:lnTo>
                    <a:pt x="184" y="90"/>
                  </a:lnTo>
                  <a:lnTo>
                    <a:pt x="182" y="88"/>
                  </a:lnTo>
                  <a:lnTo>
                    <a:pt x="180" y="88"/>
                  </a:lnTo>
                  <a:lnTo>
                    <a:pt x="178" y="88"/>
                  </a:lnTo>
                  <a:lnTo>
                    <a:pt x="176" y="88"/>
                  </a:lnTo>
                  <a:lnTo>
                    <a:pt x="172" y="88"/>
                  </a:lnTo>
                  <a:lnTo>
                    <a:pt x="168" y="88"/>
                  </a:lnTo>
                  <a:lnTo>
                    <a:pt x="166" y="88"/>
                  </a:lnTo>
                  <a:lnTo>
                    <a:pt x="166" y="86"/>
                  </a:lnTo>
                  <a:lnTo>
                    <a:pt x="168" y="86"/>
                  </a:lnTo>
                  <a:lnTo>
                    <a:pt x="170" y="86"/>
                  </a:lnTo>
                  <a:lnTo>
                    <a:pt x="174" y="86"/>
                  </a:lnTo>
                  <a:lnTo>
                    <a:pt x="174" y="84"/>
                  </a:lnTo>
                  <a:lnTo>
                    <a:pt x="172" y="84"/>
                  </a:lnTo>
                  <a:lnTo>
                    <a:pt x="170" y="84"/>
                  </a:lnTo>
                  <a:lnTo>
                    <a:pt x="166" y="84"/>
                  </a:lnTo>
                  <a:lnTo>
                    <a:pt x="166" y="82"/>
                  </a:lnTo>
                  <a:lnTo>
                    <a:pt x="164" y="82"/>
                  </a:lnTo>
                  <a:lnTo>
                    <a:pt x="162" y="82"/>
                  </a:lnTo>
                  <a:lnTo>
                    <a:pt x="160" y="82"/>
                  </a:lnTo>
                  <a:lnTo>
                    <a:pt x="158" y="82"/>
                  </a:lnTo>
                  <a:lnTo>
                    <a:pt x="156" y="82"/>
                  </a:lnTo>
                  <a:lnTo>
                    <a:pt x="154" y="82"/>
                  </a:lnTo>
                  <a:lnTo>
                    <a:pt x="154" y="80"/>
                  </a:lnTo>
                  <a:lnTo>
                    <a:pt x="156" y="80"/>
                  </a:lnTo>
                  <a:lnTo>
                    <a:pt x="158" y="80"/>
                  </a:lnTo>
                  <a:lnTo>
                    <a:pt x="158" y="78"/>
                  </a:lnTo>
                  <a:lnTo>
                    <a:pt x="158" y="76"/>
                  </a:lnTo>
                  <a:lnTo>
                    <a:pt x="156" y="76"/>
                  </a:lnTo>
                  <a:lnTo>
                    <a:pt x="152" y="76"/>
                  </a:lnTo>
                  <a:lnTo>
                    <a:pt x="152" y="78"/>
                  </a:lnTo>
                  <a:lnTo>
                    <a:pt x="150" y="78"/>
                  </a:lnTo>
                  <a:lnTo>
                    <a:pt x="148" y="78"/>
                  </a:lnTo>
                  <a:lnTo>
                    <a:pt x="146" y="78"/>
                  </a:lnTo>
                  <a:lnTo>
                    <a:pt x="146" y="80"/>
                  </a:lnTo>
                  <a:lnTo>
                    <a:pt x="146" y="82"/>
                  </a:lnTo>
                  <a:lnTo>
                    <a:pt x="144" y="82"/>
                  </a:lnTo>
                  <a:lnTo>
                    <a:pt x="142" y="82"/>
                  </a:lnTo>
                  <a:lnTo>
                    <a:pt x="140" y="82"/>
                  </a:lnTo>
                  <a:lnTo>
                    <a:pt x="140" y="84"/>
                  </a:lnTo>
                  <a:lnTo>
                    <a:pt x="138" y="84"/>
                  </a:lnTo>
                  <a:lnTo>
                    <a:pt x="136" y="84"/>
                  </a:lnTo>
                  <a:lnTo>
                    <a:pt x="136" y="86"/>
                  </a:lnTo>
                  <a:lnTo>
                    <a:pt x="134" y="86"/>
                  </a:lnTo>
                  <a:lnTo>
                    <a:pt x="132" y="86"/>
                  </a:lnTo>
                  <a:lnTo>
                    <a:pt x="130" y="86"/>
                  </a:lnTo>
                  <a:lnTo>
                    <a:pt x="128" y="86"/>
                  </a:lnTo>
                  <a:lnTo>
                    <a:pt x="126" y="88"/>
                  </a:lnTo>
                  <a:lnTo>
                    <a:pt x="122" y="88"/>
                  </a:lnTo>
                  <a:lnTo>
                    <a:pt x="120" y="86"/>
                  </a:lnTo>
                  <a:lnTo>
                    <a:pt x="118" y="86"/>
                  </a:lnTo>
                  <a:lnTo>
                    <a:pt x="116" y="86"/>
                  </a:lnTo>
                  <a:lnTo>
                    <a:pt x="116" y="88"/>
                  </a:lnTo>
                  <a:lnTo>
                    <a:pt x="114" y="88"/>
                  </a:lnTo>
                  <a:lnTo>
                    <a:pt x="112" y="90"/>
                  </a:lnTo>
                  <a:lnTo>
                    <a:pt x="106" y="92"/>
                  </a:lnTo>
                  <a:lnTo>
                    <a:pt x="102" y="92"/>
                  </a:lnTo>
                  <a:lnTo>
                    <a:pt x="100" y="92"/>
                  </a:lnTo>
                  <a:lnTo>
                    <a:pt x="98" y="92"/>
                  </a:lnTo>
                  <a:lnTo>
                    <a:pt x="96" y="92"/>
                  </a:lnTo>
                  <a:lnTo>
                    <a:pt x="94" y="92"/>
                  </a:lnTo>
                  <a:lnTo>
                    <a:pt x="94" y="94"/>
                  </a:lnTo>
                  <a:lnTo>
                    <a:pt x="92" y="94"/>
                  </a:lnTo>
                  <a:lnTo>
                    <a:pt x="90" y="94"/>
                  </a:lnTo>
                  <a:lnTo>
                    <a:pt x="88" y="94"/>
                  </a:lnTo>
                  <a:lnTo>
                    <a:pt x="86" y="94"/>
                  </a:lnTo>
                  <a:lnTo>
                    <a:pt x="84" y="94"/>
                  </a:lnTo>
                  <a:lnTo>
                    <a:pt x="82" y="94"/>
                  </a:lnTo>
                  <a:lnTo>
                    <a:pt x="80" y="94"/>
                  </a:lnTo>
                  <a:lnTo>
                    <a:pt x="78" y="94"/>
                  </a:lnTo>
                  <a:lnTo>
                    <a:pt x="80" y="94"/>
                  </a:lnTo>
                  <a:lnTo>
                    <a:pt x="78" y="94"/>
                  </a:lnTo>
                  <a:lnTo>
                    <a:pt x="76" y="94"/>
                  </a:lnTo>
                  <a:lnTo>
                    <a:pt x="74" y="94"/>
                  </a:lnTo>
                  <a:lnTo>
                    <a:pt x="72" y="94"/>
                  </a:lnTo>
                  <a:lnTo>
                    <a:pt x="70" y="94"/>
                  </a:lnTo>
                  <a:lnTo>
                    <a:pt x="68" y="94"/>
                  </a:lnTo>
                  <a:lnTo>
                    <a:pt x="66" y="94"/>
                  </a:lnTo>
                  <a:lnTo>
                    <a:pt x="64" y="94"/>
                  </a:lnTo>
                  <a:lnTo>
                    <a:pt x="62" y="94"/>
                  </a:lnTo>
                  <a:lnTo>
                    <a:pt x="58" y="94"/>
                  </a:lnTo>
                  <a:lnTo>
                    <a:pt x="54" y="94"/>
                  </a:lnTo>
                  <a:lnTo>
                    <a:pt x="52" y="94"/>
                  </a:lnTo>
                  <a:lnTo>
                    <a:pt x="50" y="94"/>
                  </a:lnTo>
                  <a:lnTo>
                    <a:pt x="48" y="94"/>
                  </a:lnTo>
                  <a:lnTo>
                    <a:pt x="46" y="94"/>
                  </a:lnTo>
                  <a:lnTo>
                    <a:pt x="44" y="94"/>
                  </a:lnTo>
                  <a:lnTo>
                    <a:pt x="42" y="94"/>
                  </a:lnTo>
                  <a:lnTo>
                    <a:pt x="38" y="94"/>
                  </a:lnTo>
                  <a:lnTo>
                    <a:pt x="36" y="94"/>
                  </a:lnTo>
                  <a:lnTo>
                    <a:pt x="34" y="94"/>
                  </a:lnTo>
                  <a:lnTo>
                    <a:pt x="34" y="92"/>
                  </a:lnTo>
                  <a:lnTo>
                    <a:pt x="36" y="92"/>
                  </a:lnTo>
                  <a:lnTo>
                    <a:pt x="34" y="90"/>
                  </a:lnTo>
                  <a:lnTo>
                    <a:pt x="36" y="88"/>
                  </a:lnTo>
                  <a:lnTo>
                    <a:pt x="38" y="88"/>
                  </a:lnTo>
                  <a:lnTo>
                    <a:pt x="38" y="86"/>
                  </a:lnTo>
                  <a:lnTo>
                    <a:pt x="40" y="86"/>
                  </a:lnTo>
                  <a:lnTo>
                    <a:pt x="42" y="84"/>
                  </a:lnTo>
                  <a:lnTo>
                    <a:pt x="40" y="84"/>
                  </a:lnTo>
                  <a:lnTo>
                    <a:pt x="42" y="82"/>
                  </a:lnTo>
                  <a:lnTo>
                    <a:pt x="44" y="82"/>
                  </a:lnTo>
                  <a:lnTo>
                    <a:pt x="40" y="80"/>
                  </a:lnTo>
                  <a:lnTo>
                    <a:pt x="34" y="80"/>
                  </a:lnTo>
                  <a:lnTo>
                    <a:pt x="32" y="80"/>
                  </a:lnTo>
                  <a:lnTo>
                    <a:pt x="30" y="80"/>
                  </a:lnTo>
                  <a:lnTo>
                    <a:pt x="28" y="80"/>
                  </a:lnTo>
                  <a:lnTo>
                    <a:pt x="24" y="80"/>
                  </a:lnTo>
                  <a:lnTo>
                    <a:pt x="20" y="80"/>
                  </a:lnTo>
                  <a:lnTo>
                    <a:pt x="18" y="80"/>
                  </a:lnTo>
                  <a:lnTo>
                    <a:pt x="14" y="80"/>
                  </a:lnTo>
                  <a:lnTo>
                    <a:pt x="12" y="80"/>
                  </a:lnTo>
                  <a:lnTo>
                    <a:pt x="10" y="80"/>
                  </a:lnTo>
                  <a:lnTo>
                    <a:pt x="10" y="78"/>
                  </a:lnTo>
                  <a:lnTo>
                    <a:pt x="8" y="78"/>
                  </a:lnTo>
                  <a:lnTo>
                    <a:pt x="4" y="78"/>
                  </a:lnTo>
                  <a:lnTo>
                    <a:pt x="4" y="76"/>
                  </a:lnTo>
                  <a:lnTo>
                    <a:pt x="6" y="76"/>
                  </a:lnTo>
                  <a:lnTo>
                    <a:pt x="6" y="74"/>
                  </a:lnTo>
                  <a:lnTo>
                    <a:pt x="4" y="74"/>
                  </a:lnTo>
                  <a:lnTo>
                    <a:pt x="2" y="74"/>
                  </a:lnTo>
                  <a:lnTo>
                    <a:pt x="4" y="72"/>
                  </a:lnTo>
                  <a:lnTo>
                    <a:pt x="2" y="72"/>
                  </a:lnTo>
                  <a:lnTo>
                    <a:pt x="2" y="70"/>
                  </a:lnTo>
                  <a:lnTo>
                    <a:pt x="0" y="70"/>
                  </a:lnTo>
                  <a:lnTo>
                    <a:pt x="0" y="68"/>
                  </a:lnTo>
                  <a:lnTo>
                    <a:pt x="2" y="66"/>
                  </a:lnTo>
                  <a:lnTo>
                    <a:pt x="2" y="64"/>
                  </a:lnTo>
                  <a:lnTo>
                    <a:pt x="4" y="64"/>
                  </a:lnTo>
                  <a:lnTo>
                    <a:pt x="6" y="64"/>
                  </a:lnTo>
                  <a:lnTo>
                    <a:pt x="8" y="64"/>
                  </a:lnTo>
                  <a:lnTo>
                    <a:pt x="10" y="62"/>
                  </a:lnTo>
                  <a:lnTo>
                    <a:pt x="12" y="62"/>
                  </a:lnTo>
                  <a:lnTo>
                    <a:pt x="14" y="62"/>
                  </a:lnTo>
                  <a:lnTo>
                    <a:pt x="20" y="62"/>
                  </a:lnTo>
                  <a:lnTo>
                    <a:pt x="26" y="62"/>
                  </a:lnTo>
                  <a:lnTo>
                    <a:pt x="26" y="60"/>
                  </a:lnTo>
                  <a:lnTo>
                    <a:pt x="28" y="60"/>
                  </a:lnTo>
                  <a:lnTo>
                    <a:pt x="32" y="60"/>
                  </a:lnTo>
                  <a:lnTo>
                    <a:pt x="34" y="60"/>
                  </a:lnTo>
                  <a:lnTo>
                    <a:pt x="36" y="60"/>
                  </a:lnTo>
                  <a:lnTo>
                    <a:pt x="40" y="60"/>
                  </a:lnTo>
                  <a:lnTo>
                    <a:pt x="42" y="60"/>
                  </a:lnTo>
                  <a:lnTo>
                    <a:pt x="44" y="60"/>
                  </a:lnTo>
                  <a:lnTo>
                    <a:pt x="46" y="60"/>
                  </a:lnTo>
                  <a:lnTo>
                    <a:pt x="48" y="60"/>
                  </a:lnTo>
                  <a:lnTo>
                    <a:pt x="50" y="58"/>
                  </a:lnTo>
                  <a:lnTo>
                    <a:pt x="52" y="58"/>
                  </a:lnTo>
                  <a:lnTo>
                    <a:pt x="56" y="58"/>
                  </a:lnTo>
                  <a:lnTo>
                    <a:pt x="58" y="58"/>
                  </a:lnTo>
                  <a:lnTo>
                    <a:pt x="58" y="60"/>
                  </a:lnTo>
                  <a:lnTo>
                    <a:pt x="60" y="60"/>
                  </a:lnTo>
                  <a:lnTo>
                    <a:pt x="62" y="60"/>
                  </a:lnTo>
                  <a:lnTo>
                    <a:pt x="64" y="60"/>
                  </a:lnTo>
                  <a:lnTo>
                    <a:pt x="66" y="60"/>
                  </a:lnTo>
                  <a:lnTo>
                    <a:pt x="68" y="60"/>
                  </a:lnTo>
                  <a:lnTo>
                    <a:pt x="70" y="60"/>
                  </a:lnTo>
                  <a:lnTo>
                    <a:pt x="72" y="60"/>
                  </a:lnTo>
                  <a:lnTo>
                    <a:pt x="74" y="60"/>
                  </a:lnTo>
                  <a:lnTo>
                    <a:pt x="72" y="58"/>
                  </a:lnTo>
                  <a:lnTo>
                    <a:pt x="74" y="58"/>
                  </a:lnTo>
                  <a:lnTo>
                    <a:pt x="76" y="58"/>
                  </a:lnTo>
                  <a:lnTo>
                    <a:pt x="76" y="60"/>
                  </a:lnTo>
                  <a:lnTo>
                    <a:pt x="80" y="60"/>
                  </a:lnTo>
                  <a:lnTo>
                    <a:pt x="80" y="58"/>
                  </a:lnTo>
                  <a:lnTo>
                    <a:pt x="80" y="60"/>
                  </a:lnTo>
                  <a:lnTo>
                    <a:pt x="84" y="60"/>
                  </a:lnTo>
                  <a:lnTo>
                    <a:pt x="84" y="58"/>
                  </a:lnTo>
                  <a:lnTo>
                    <a:pt x="86" y="58"/>
                  </a:lnTo>
                  <a:lnTo>
                    <a:pt x="88" y="60"/>
                  </a:lnTo>
                  <a:lnTo>
                    <a:pt x="90" y="60"/>
                  </a:lnTo>
                  <a:lnTo>
                    <a:pt x="92" y="60"/>
                  </a:lnTo>
                  <a:lnTo>
                    <a:pt x="94" y="60"/>
                  </a:lnTo>
                  <a:lnTo>
                    <a:pt x="96" y="60"/>
                  </a:lnTo>
                  <a:lnTo>
                    <a:pt x="98" y="60"/>
                  </a:lnTo>
                  <a:lnTo>
                    <a:pt x="98" y="58"/>
                  </a:lnTo>
                  <a:lnTo>
                    <a:pt x="96" y="58"/>
                  </a:lnTo>
                  <a:lnTo>
                    <a:pt x="94" y="58"/>
                  </a:lnTo>
                  <a:lnTo>
                    <a:pt x="92" y="58"/>
                  </a:lnTo>
                  <a:lnTo>
                    <a:pt x="90" y="56"/>
                  </a:lnTo>
                  <a:lnTo>
                    <a:pt x="92" y="56"/>
                  </a:lnTo>
                  <a:lnTo>
                    <a:pt x="92" y="54"/>
                  </a:lnTo>
                  <a:lnTo>
                    <a:pt x="90" y="54"/>
                  </a:lnTo>
                  <a:lnTo>
                    <a:pt x="88" y="54"/>
                  </a:lnTo>
                  <a:lnTo>
                    <a:pt x="86" y="54"/>
                  </a:lnTo>
                  <a:lnTo>
                    <a:pt x="84" y="54"/>
                  </a:lnTo>
                  <a:lnTo>
                    <a:pt x="82" y="54"/>
                  </a:lnTo>
                  <a:lnTo>
                    <a:pt x="80" y="54"/>
                  </a:lnTo>
                  <a:lnTo>
                    <a:pt x="80" y="52"/>
                  </a:lnTo>
                  <a:lnTo>
                    <a:pt x="78" y="52"/>
                  </a:lnTo>
                  <a:lnTo>
                    <a:pt x="76" y="52"/>
                  </a:lnTo>
                  <a:lnTo>
                    <a:pt x="74" y="52"/>
                  </a:lnTo>
                  <a:lnTo>
                    <a:pt x="74" y="50"/>
                  </a:lnTo>
                  <a:lnTo>
                    <a:pt x="72" y="50"/>
                  </a:lnTo>
                  <a:lnTo>
                    <a:pt x="70" y="50"/>
                  </a:lnTo>
                  <a:lnTo>
                    <a:pt x="68" y="50"/>
                  </a:lnTo>
                  <a:lnTo>
                    <a:pt x="66" y="52"/>
                  </a:lnTo>
                  <a:lnTo>
                    <a:pt x="64" y="52"/>
                  </a:lnTo>
                  <a:lnTo>
                    <a:pt x="62" y="52"/>
                  </a:lnTo>
                  <a:lnTo>
                    <a:pt x="60" y="52"/>
                  </a:lnTo>
                  <a:lnTo>
                    <a:pt x="58" y="52"/>
                  </a:lnTo>
                  <a:lnTo>
                    <a:pt x="52" y="52"/>
                  </a:lnTo>
                  <a:lnTo>
                    <a:pt x="50" y="52"/>
                  </a:lnTo>
                  <a:lnTo>
                    <a:pt x="48" y="52"/>
                  </a:lnTo>
                  <a:lnTo>
                    <a:pt x="46" y="52"/>
                  </a:lnTo>
                  <a:lnTo>
                    <a:pt x="38" y="52"/>
                  </a:lnTo>
                  <a:lnTo>
                    <a:pt x="36" y="52"/>
                  </a:lnTo>
                  <a:lnTo>
                    <a:pt x="34" y="54"/>
                  </a:lnTo>
                  <a:lnTo>
                    <a:pt x="34" y="52"/>
                  </a:lnTo>
                  <a:lnTo>
                    <a:pt x="32" y="52"/>
                  </a:lnTo>
                  <a:lnTo>
                    <a:pt x="30" y="52"/>
                  </a:lnTo>
                  <a:lnTo>
                    <a:pt x="28" y="52"/>
                  </a:lnTo>
                  <a:lnTo>
                    <a:pt x="26" y="52"/>
                  </a:lnTo>
                  <a:lnTo>
                    <a:pt x="24" y="52"/>
                  </a:lnTo>
                  <a:lnTo>
                    <a:pt x="22" y="52"/>
                  </a:lnTo>
                  <a:lnTo>
                    <a:pt x="20" y="52"/>
                  </a:lnTo>
                  <a:lnTo>
                    <a:pt x="24" y="54"/>
                  </a:lnTo>
                  <a:lnTo>
                    <a:pt x="26" y="54"/>
                  </a:lnTo>
                  <a:lnTo>
                    <a:pt x="26" y="56"/>
                  </a:lnTo>
                  <a:lnTo>
                    <a:pt x="24" y="56"/>
                  </a:lnTo>
                  <a:lnTo>
                    <a:pt x="22" y="54"/>
                  </a:lnTo>
                  <a:lnTo>
                    <a:pt x="20" y="54"/>
                  </a:lnTo>
                  <a:lnTo>
                    <a:pt x="18" y="54"/>
                  </a:lnTo>
                  <a:lnTo>
                    <a:pt x="18" y="52"/>
                  </a:lnTo>
                  <a:lnTo>
                    <a:pt x="14" y="52"/>
                  </a:lnTo>
                  <a:lnTo>
                    <a:pt x="12" y="52"/>
                  </a:lnTo>
                  <a:lnTo>
                    <a:pt x="14" y="50"/>
                  </a:lnTo>
                  <a:lnTo>
                    <a:pt x="12" y="50"/>
                  </a:lnTo>
                  <a:lnTo>
                    <a:pt x="10" y="48"/>
                  </a:lnTo>
                  <a:lnTo>
                    <a:pt x="8" y="48"/>
                  </a:lnTo>
                  <a:lnTo>
                    <a:pt x="8" y="46"/>
                  </a:lnTo>
                  <a:lnTo>
                    <a:pt x="10" y="46"/>
                  </a:lnTo>
                  <a:lnTo>
                    <a:pt x="12" y="46"/>
                  </a:lnTo>
                  <a:lnTo>
                    <a:pt x="20" y="44"/>
                  </a:lnTo>
                  <a:lnTo>
                    <a:pt x="22" y="44"/>
                  </a:lnTo>
                  <a:lnTo>
                    <a:pt x="24" y="44"/>
                  </a:lnTo>
                  <a:lnTo>
                    <a:pt x="26" y="44"/>
                  </a:lnTo>
                  <a:lnTo>
                    <a:pt x="28" y="42"/>
                  </a:lnTo>
                  <a:lnTo>
                    <a:pt x="30" y="42"/>
                  </a:lnTo>
                  <a:lnTo>
                    <a:pt x="32" y="42"/>
                  </a:lnTo>
                  <a:lnTo>
                    <a:pt x="34" y="42"/>
                  </a:lnTo>
                  <a:lnTo>
                    <a:pt x="38" y="42"/>
                  </a:lnTo>
                  <a:lnTo>
                    <a:pt x="38" y="40"/>
                  </a:lnTo>
                  <a:lnTo>
                    <a:pt x="40" y="40"/>
                  </a:lnTo>
                  <a:lnTo>
                    <a:pt x="42" y="40"/>
                  </a:lnTo>
                  <a:lnTo>
                    <a:pt x="44" y="40"/>
                  </a:lnTo>
                  <a:lnTo>
                    <a:pt x="46" y="40"/>
                  </a:lnTo>
                  <a:lnTo>
                    <a:pt x="50" y="40"/>
                  </a:lnTo>
                  <a:lnTo>
                    <a:pt x="52" y="40"/>
                  </a:lnTo>
                  <a:lnTo>
                    <a:pt x="56" y="40"/>
                  </a:lnTo>
                  <a:lnTo>
                    <a:pt x="58" y="40"/>
                  </a:lnTo>
                  <a:lnTo>
                    <a:pt x="58" y="38"/>
                  </a:lnTo>
                  <a:lnTo>
                    <a:pt x="56" y="38"/>
                  </a:lnTo>
                  <a:lnTo>
                    <a:pt x="54" y="38"/>
                  </a:lnTo>
                  <a:lnTo>
                    <a:pt x="58" y="36"/>
                  </a:lnTo>
                  <a:lnTo>
                    <a:pt x="54" y="36"/>
                  </a:lnTo>
                  <a:lnTo>
                    <a:pt x="52" y="36"/>
                  </a:lnTo>
                  <a:lnTo>
                    <a:pt x="50" y="36"/>
                  </a:lnTo>
                  <a:lnTo>
                    <a:pt x="48" y="36"/>
                  </a:lnTo>
                  <a:lnTo>
                    <a:pt x="42" y="38"/>
                  </a:lnTo>
                  <a:lnTo>
                    <a:pt x="40" y="38"/>
                  </a:lnTo>
                  <a:lnTo>
                    <a:pt x="36" y="38"/>
                  </a:lnTo>
                  <a:lnTo>
                    <a:pt x="34" y="38"/>
                  </a:lnTo>
                  <a:lnTo>
                    <a:pt x="34" y="36"/>
                  </a:lnTo>
                  <a:lnTo>
                    <a:pt x="32" y="36"/>
                  </a:lnTo>
                  <a:lnTo>
                    <a:pt x="32" y="38"/>
                  </a:lnTo>
                  <a:lnTo>
                    <a:pt x="32" y="40"/>
                  </a:lnTo>
                  <a:lnTo>
                    <a:pt x="30" y="40"/>
                  </a:lnTo>
                  <a:lnTo>
                    <a:pt x="30" y="38"/>
                  </a:lnTo>
                  <a:lnTo>
                    <a:pt x="28" y="38"/>
                  </a:lnTo>
                  <a:lnTo>
                    <a:pt x="28" y="40"/>
                  </a:lnTo>
                  <a:lnTo>
                    <a:pt x="26" y="38"/>
                  </a:lnTo>
                  <a:lnTo>
                    <a:pt x="24" y="40"/>
                  </a:lnTo>
                  <a:lnTo>
                    <a:pt x="22" y="40"/>
                  </a:lnTo>
                  <a:lnTo>
                    <a:pt x="22" y="38"/>
                  </a:lnTo>
                  <a:lnTo>
                    <a:pt x="22" y="36"/>
                  </a:lnTo>
                  <a:lnTo>
                    <a:pt x="24" y="36"/>
                  </a:lnTo>
                  <a:lnTo>
                    <a:pt x="26" y="36"/>
                  </a:lnTo>
                  <a:lnTo>
                    <a:pt x="28" y="36"/>
                  </a:lnTo>
                  <a:lnTo>
                    <a:pt x="32" y="36"/>
                  </a:lnTo>
                  <a:lnTo>
                    <a:pt x="32" y="34"/>
                  </a:lnTo>
                  <a:lnTo>
                    <a:pt x="34" y="34"/>
                  </a:lnTo>
                  <a:lnTo>
                    <a:pt x="34" y="32"/>
                  </a:lnTo>
                  <a:lnTo>
                    <a:pt x="32" y="32"/>
                  </a:lnTo>
                  <a:lnTo>
                    <a:pt x="30" y="32"/>
                  </a:lnTo>
                  <a:lnTo>
                    <a:pt x="30" y="34"/>
                  </a:lnTo>
                  <a:lnTo>
                    <a:pt x="28" y="34"/>
                  </a:lnTo>
                  <a:lnTo>
                    <a:pt x="26" y="34"/>
                  </a:lnTo>
                  <a:lnTo>
                    <a:pt x="24" y="34"/>
                  </a:lnTo>
                  <a:lnTo>
                    <a:pt x="22" y="34"/>
                  </a:lnTo>
                  <a:lnTo>
                    <a:pt x="18" y="34"/>
                  </a:lnTo>
                  <a:lnTo>
                    <a:pt x="16" y="34"/>
                  </a:lnTo>
                  <a:lnTo>
                    <a:pt x="14" y="34"/>
                  </a:lnTo>
                  <a:lnTo>
                    <a:pt x="14" y="32"/>
                  </a:lnTo>
                  <a:lnTo>
                    <a:pt x="16" y="32"/>
                  </a:lnTo>
                  <a:lnTo>
                    <a:pt x="16" y="30"/>
                  </a:lnTo>
                  <a:lnTo>
                    <a:pt x="20" y="28"/>
                  </a:lnTo>
                  <a:lnTo>
                    <a:pt x="24" y="26"/>
                  </a:lnTo>
                  <a:lnTo>
                    <a:pt x="26" y="26"/>
                  </a:lnTo>
                  <a:lnTo>
                    <a:pt x="28" y="26"/>
                  </a:lnTo>
                  <a:lnTo>
                    <a:pt x="30" y="26"/>
                  </a:lnTo>
                  <a:lnTo>
                    <a:pt x="30" y="24"/>
                  </a:lnTo>
                  <a:lnTo>
                    <a:pt x="32" y="24"/>
                  </a:lnTo>
                  <a:lnTo>
                    <a:pt x="32" y="22"/>
                  </a:lnTo>
                  <a:lnTo>
                    <a:pt x="34" y="22"/>
                  </a:lnTo>
                  <a:lnTo>
                    <a:pt x="36" y="22"/>
                  </a:lnTo>
                  <a:lnTo>
                    <a:pt x="40" y="22"/>
                  </a:lnTo>
                  <a:lnTo>
                    <a:pt x="42" y="22"/>
                  </a:lnTo>
                  <a:lnTo>
                    <a:pt x="42" y="20"/>
                  </a:lnTo>
                  <a:lnTo>
                    <a:pt x="40" y="20"/>
                  </a:lnTo>
                  <a:lnTo>
                    <a:pt x="38" y="20"/>
                  </a:lnTo>
                  <a:lnTo>
                    <a:pt x="38" y="18"/>
                  </a:lnTo>
                  <a:lnTo>
                    <a:pt x="40" y="18"/>
                  </a:lnTo>
                  <a:lnTo>
                    <a:pt x="40" y="16"/>
                  </a:lnTo>
                  <a:lnTo>
                    <a:pt x="48" y="14"/>
                  </a:lnTo>
                  <a:lnTo>
                    <a:pt x="50" y="14"/>
                  </a:lnTo>
                  <a:lnTo>
                    <a:pt x="54" y="12"/>
                  </a:lnTo>
                  <a:lnTo>
                    <a:pt x="56" y="12"/>
                  </a:lnTo>
                  <a:lnTo>
                    <a:pt x="60" y="10"/>
                  </a:lnTo>
                  <a:lnTo>
                    <a:pt x="62" y="10"/>
                  </a:lnTo>
                  <a:lnTo>
                    <a:pt x="64" y="10"/>
                  </a:lnTo>
                  <a:lnTo>
                    <a:pt x="66" y="8"/>
                  </a:lnTo>
                  <a:lnTo>
                    <a:pt x="68" y="8"/>
                  </a:lnTo>
                  <a:lnTo>
                    <a:pt x="70" y="8"/>
                  </a:lnTo>
                  <a:lnTo>
                    <a:pt x="72" y="8"/>
                  </a:lnTo>
                  <a:lnTo>
                    <a:pt x="74" y="8"/>
                  </a:lnTo>
                  <a:lnTo>
                    <a:pt x="76" y="8"/>
                  </a:lnTo>
                  <a:lnTo>
                    <a:pt x="78" y="6"/>
                  </a:lnTo>
                  <a:lnTo>
                    <a:pt x="80" y="6"/>
                  </a:lnTo>
                  <a:lnTo>
                    <a:pt x="82" y="6"/>
                  </a:lnTo>
                  <a:lnTo>
                    <a:pt x="86" y="4"/>
                  </a:lnTo>
                  <a:lnTo>
                    <a:pt x="88" y="4"/>
                  </a:lnTo>
                  <a:lnTo>
                    <a:pt x="94" y="4"/>
                  </a:lnTo>
                  <a:lnTo>
                    <a:pt x="98" y="2"/>
                  </a:lnTo>
                  <a:lnTo>
                    <a:pt x="102" y="2"/>
                  </a:lnTo>
                  <a:lnTo>
                    <a:pt x="104" y="2"/>
                  </a:lnTo>
                  <a:lnTo>
                    <a:pt x="108" y="0"/>
                  </a:lnTo>
                  <a:lnTo>
                    <a:pt x="110" y="0"/>
                  </a:lnTo>
                  <a:lnTo>
                    <a:pt x="112" y="0"/>
                  </a:lnTo>
                  <a:lnTo>
                    <a:pt x="114" y="0"/>
                  </a:lnTo>
                  <a:lnTo>
                    <a:pt x="116" y="0"/>
                  </a:lnTo>
                  <a:lnTo>
                    <a:pt x="118" y="0"/>
                  </a:lnTo>
                  <a:lnTo>
                    <a:pt x="120" y="0"/>
                  </a:lnTo>
                  <a:lnTo>
                    <a:pt x="122" y="0"/>
                  </a:lnTo>
                  <a:lnTo>
                    <a:pt x="122" y="2"/>
                  </a:lnTo>
                  <a:lnTo>
                    <a:pt x="122" y="4"/>
                  </a:lnTo>
                  <a:lnTo>
                    <a:pt x="120" y="4"/>
                  </a:lnTo>
                  <a:lnTo>
                    <a:pt x="120" y="6"/>
                  </a:lnTo>
                  <a:lnTo>
                    <a:pt x="118" y="6"/>
                  </a:lnTo>
                  <a:lnTo>
                    <a:pt x="116" y="8"/>
                  </a:lnTo>
                  <a:lnTo>
                    <a:pt x="114" y="8"/>
                  </a:lnTo>
                  <a:lnTo>
                    <a:pt x="114" y="10"/>
                  </a:lnTo>
                  <a:lnTo>
                    <a:pt x="112" y="10"/>
                  </a:lnTo>
                  <a:lnTo>
                    <a:pt x="110" y="10"/>
                  </a:lnTo>
                  <a:lnTo>
                    <a:pt x="108" y="12"/>
                  </a:lnTo>
                  <a:lnTo>
                    <a:pt x="106" y="12"/>
                  </a:lnTo>
                  <a:lnTo>
                    <a:pt x="106" y="14"/>
                  </a:lnTo>
                  <a:lnTo>
                    <a:pt x="108" y="14"/>
                  </a:lnTo>
                  <a:lnTo>
                    <a:pt x="110" y="14"/>
                  </a:lnTo>
                  <a:lnTo>
                    <a:pt x="112" y="14"/>
                  </a:lnTo>
                  <a:lnTo>
                    <a:pt x="114" y="14"/>
                  </a:lnTo>
                  <a:lnTo>
                    <a:pt x="116" y="14"/>
                  </a:lnTo>
                  <a:lnTo>
                    <a:pt x="118" y="12"/>
                  </a:lnTo>
                  <a:lnTo>
                    <a:pt x="118" y="14"/>
                  </a:lnTo>
                  <a:lnTo>
                    <a:pt x="120" y="12"/>
                  </a:lnTo>
                  <a:lnTo>
                    <a:pt x="120" y="10"/>
                  </a:lnTo>
                  <a:lnTo>
                    <a:pt x="126" y="8"/>
                  </a:lnTo>
                  <a:lnTo>
                    <a:pt x="128" y="8"/>
                  </a:lnTo>
                  <a:lnTo>
                    <a:pt x="130" y="6"/>
                  </a:lnTo>
                  <a:lnTo>
                    <a:pt x="132" y="6"/>
                  </a:lnTo>
                  <a:lnTo>
                    <a:pt x="134" y="6"/>
                  </a:lnTo>
                  <a:lnTo>
                    <a:pt x="134" y="8"/>
                  </a:lnTo>
                  <a:lnTo>
                    <a:pt x="136" y="8"/>
                  </a:lnTo>
                  <a:lnTo>
                    <a:pt x="138" y="8"/>
                  </a:lnTo>
                  <a:lnTo>
                    <a:pt x="140" y="8"/>
                  </a:lnTo>
                  <a:lnTo>
                    <a:pt x="142" y="8"/>
                  </a:lnTo>
                  <a:lnTo>
                    <a:pt x="144" y="8"/>
                  </a:lnTo>
                  <a:lnTo>
                    <a:pt x="144" y="10"/>
                  </a:lnTo>
                  <a:lnTo>
                    <a:pt x="146" y="10"/>
                  </a:lnTo>
                  <a:lnTo>
                    <a:pt x="148" y="10"/>
                  </a:lnTo>
                  <a:lnTo>
                    <a:pt x="150" y="10"/>
                  </a:lnTo>
                  <a:lnTo>
                    <a:pt x="152" y="12"/>
                  </a:lnTo>
                  <a:lnTo>
                    <a:pt x="152" y="14"/>
                  </a:lnTo>
                  <a:lnTo>
                    <a:pt x="148" y="14"/>
                  </a:lnTo>
                  <a:lnTo>
                    <a:pt x="148" y="16"/>
                  </a:lnTo>
                  <a:lnTo>
                    <a:pt x="144" y="16"/>
                  </a:lnTo>
                  <a:lnTo>
                    <a:pt x="142" y="18"/>
                  </a:lnTo>
                  <a:lnTo>
                    <a:pt x="144" y="18"/>
                  </a:lnTo>
                  <a:lnTo>
                    <a:pt x="144" y="20"/>
                  </a:lnTo>
                  <a:lnTo>
                    <a:pt x="146" y="20"/>
                  </a:lnTo>
                  <a:lnTo>
                    <a:pt x="146" y="18"/>
                  </a:lnTo>
                  <a:lnTo>
                    <a:pt x="150" y="18"/>
                  </a:lnTo>
                  <a:lnTo>
                    <a:pt x="152" y="16"/>
                  </a:lnTo>
                  <a:lnTo>
                    <a:pt x="154" y="16"/>
                  </a:lnTo>
                  <a:lnTo>
                    <a:pt x="156" y="16"/>
                  </a:lnTo>
                  <a:lnTo>
                    <a:pt x="156" y="14"/>
                  </a:lnTo>
                  <a:lnTo>
                    <a:pt x="158" y="14"/>
                  </a:lnTo>
                  <a:lnTo>
                    <a:pt x="160" y="14"/>
                  </a:lnTo>
                  <a:lnTo>
                    <a:pt x="160" y="16"/>
                  </a:lnTo>
                  <a:lnTo>
                    <a:pt x="162" y="16"/>
                  </a:lnTo>
                  <a:lnTo>
                    <a:pt x="164" y="18"/>
                  </a:lnTo>
                  <a:lnTo>
                    <a:pt x="166" y="18"/>
                  </a:lnTo>
                  <a:lnTo>
                    <a:pt x="168" y="18"/>
                  </a:lnTo>
                  <a:lnTo>
                    <a:pt x="166" y="16"/>
                  </a:lnTo>
                  <a:lnTo>
                    <a:pt x="168" y="16"/>
                  </a:lnTo>
                  <a:lnTo>
                    <a:pt x="170" y="16"/>
                  </a:lnTo>
                  <a:lnTo>
                    <a:pt x="168" y="14"/>
                  </a:lnTo>
                  <a:lnTo>
                    <a:pt x="166" y="14"/>
                  </a:lnTo>
                  <a:lnTo>
                    <a:pt x="164" y="14"/>
                  </a:lnTo>
                  <a:lnTo>
                    <a:pt x="168" y="12"/>
                  </a:lnTo>
                  <a:lnTo>
                    <a:pt x="170" y="10"/>
                  </a:lnTo>
                  <a:lnTo>
                    <a:pt x="168" y="10"/>
                  </a:lnTo>
                  <a:lnTo>
                    <a:pt x="166" y="10"/>
                  </a:lnTo>
                  <a:lnTo>
                    <a:pt x="164" y="8"/>
                  </a:lnTo>
                  <a:lnTo>
                    <a:pt x="164" y="6"/>
                  </a:lnTo>
                  <a:lnTo>
                    <a:pt x="166" y="6"/>
                  </a:lnTo>
                  <a:lnTo>
                    <a:pt x="168" y="6"/>
                  </a:lnTo>
                  <a:lnTo>
                    <a:pt x="170" y="6"/>
                  </a:lnTo>
                  <a:lnTo>
                    <a:pt x="174" y="6"/>
                  </a:lnTo>
                  <a:lnTo>
                    <a:pt x="176" y="6"/>
                  </a:lnTo>
                  <a:lnTo>
                    <a:pt x="176" y="8"/>
                  </a:lnTo>
                  <a:lnTo>
                    <a:pt x="176" y="10"/>
                  </a:lnTo>
                  <a:lnTo>
                    <a:pt x="178" y="12"/>
                  </a:lnTo>
                  <a:lnTo>
                    <a:pt x="182" y="12"/>
                  </a:lnTo>
                  <a:lnTo>
                    <a:pt x="182" y="14"/>
                  </a:lnTo>
                  <a:lnTo>
                    <a:pt x="180" y="14"/>
                  </a:lnTo>
                  <a:lnTo>
                    <a:pt x="180" y="16"/>
                  </a:lnTo>
                  <a:lnTo>
                    <a:pt x="182" y="16"/>
                  </a:lnTo>
                  <a:lnTo>
                    <a:pt x="182" y="14"/>
                  </a:lnTo>
                  <a:lnTo>
                    <a:pt x="184" y="14"/>
                  </a:lnTo>
                  <a:lnTo>
                    <a:pt x="186" y="14"/>
                  </a:lnTo>
                  <a:lnTo>
                    <a:pt x="186" y="16"/>
                  </a:lnTo>
                  <a:lnTo>
                    <a:pt x="184" y="16"/>
                  </a:lnTo>
                  <a:lnTo>
                    <a:pt x="184" y="18"/>
                  </a:lnTo>
                  <a:lnTo>
                    <a:pt x="182" y="18"/>
                  </a:lnTo>
                  <a:lnTo>
                    <a:pt x="180" y="20"/>
                  </a:lnTo>
                  <a:lnTo>
                    <a:pt x="180" y="22"/>
                  </a:lnTo>
                  <a:lnTo>
                    <a:pt x="180" y="24"/>
                  </a:lnTo>
                  <a:lnTo>
                    <a:pt x="178" y="26"/>
                  </a:lnTo>
                  <a:lnTo>
                    <a:pt x="180" y="28"/>
                  </a:lnTo>
                  <a:lnTo>
                    <a:pt x="178" y="28"/>
                  </a:lnTo>
                  <a:lnTo>
                    <a:pt x="176" y="30"/>
                  </a:lnTo>
                  <a:lnTo>
                    <a:pt x="176" y="32"/>
                  </a:lnTo>
                  <a:lnTo>
                    <a:pt x="176" y="34"/>
                  </a:lnTo>
                  <a:lnTo>
                    <a:pt x="178" y="34"/>
                  </a:lnTo>
                  <a:lnTo>
                    <a:pt x="180" y="34"/>
                  </a:lnTo>
                  <a:lnTo>
                    <a:pt x="180" y="32"/>
                  </a:lnTo>
                  <a:lnTo>
                    <a:pt x="182" y="32"/>
                  </a:lnTo>
                  <a:lnTo>
                    <a:pt x="184" y="32"/>
                  </a:lnTo>
                  <a:lnTo>
                    <a:pt x="186" y="30"/>
                  </a:lnTo>
                  <a:lnTo>
                    <a:pt x="188" y="30"/>
                  </a:lnTo>
                  <a:lnTo>
                    <a:pt x="190" y="28"/>
                  </a:lnTo>
                  <a:lnTo>
                    <a:pt x="192" y="28"/>
                  </a:lnTo>
                  <a:lnTo>
                    <a:pt x="190" y="26"/>
                  </a:lnTo>
                  <a:lnTo>
                    <a:pt x="190" y="24"/>
                  </a:lnTo>
                  <a:lnTo>
                    <a:pt x="190" y="22"/>
                  </a:lnTo>
                  <a:lnTo>
                    <a:pt x="192" y="22"/>
                  </a:lnTo>
                  <a:lnTo>
                    <a:pt x="194" y="20"/>
                  </a:lnTo>
                  <a:lnTo>
                    <a:pt x="194" y="18"/>
                  </a:lnTo>
                  <a:lnTo>
                    <a:pt x="196" y="16"/>
                  </a:lnTo>
                  <a:lnTo>
                    <a:pt x="198" y="16"/>
                  </a:lnTo>
                  <a:lnTo>
                    <a:pt x="198" y="14"/>
                  </a:lnTo>
                  <a:lnTo>
                    <a:pt x="198" y="12"/>
                  </a:lnTo>
                  <a:lnTo>
                    <a:pt x="200" y="10"/>
                  </a:lnTo>
                  <a:lnTo>
                    <a:pt x="200" y="8"/>
                  </a:lnTo>
                  <a:lnTo>
                    <a:pt x="202" y="8"/>
                  </a:lnTo>
                  <a:lnTo>
                    <a:pt x="202" y="6"/>
                  </a:lnTo>
                  <a:lnTo>
                    <a:pt x="202" y="4"/>
                  </a:lnTo>
                  <a:lnTo>
                    <a:pt x="204" y="4"/>
                  </a:lnTo>
                  <a:lnTo>
                    <a:pt x="206" y="2"/>
                  </a:lnTo>
                  <a:lnTo>
                    <a:pt x="208" y="2"/>
                  </a:lnTo>
                  <a:lnTo>
                    <a:pt x="208" y="0"/>
                  </a:lnTo>
                  <a:lnTo>
                    <a:pt x="212" y="0"/>
                  </a:lnTo>
                  <a:lnTo>
                    <a:pt x="214" y="0"/>
                  </a:lnTo>
                  <a:lnTo>
                    <a:pt x="216" y="0"/>
                  </a:lnTo>
                  <a:lnTo>
                    <a:pt x="218" y="0"/>
                  </a:lnTo>
                  <a:lnTo>
                    <a:pt x="220" y="2"/>
                  </a:lnTo>
                  <a:lnTo>
                    <a:pt x="222" y="2"/>
                  </a:lnTo>
                  <a:lnTo>
                    <a:pt x="222" y="4"/>
                  </a:lnTo>
                  <a:close/>
                </a:path>
              </a:pathLst>
            </a:custGeom>
            <a:solidFill>
              <a:srgbClr val="FC6800"/>
            </a:solidFill>
            <a:ln w="3175">
              <a:solidFill>
                <a:schemeClr val="bg1"/>
              </a:solidFill>
              <a:prstDash val="sysDot"/>
              <a:round/>
              <a:headEnd/>
              <a:tailEnd/>
            </a:ln>
          </p:spPr>
          <p:txBody>
            <a:bodyPr/>
            <a:lstStyle/>
            <a:p>
              <a:pPr fontAlgn="base">
                <a:spcBef>
                  <a:spcPct val="0"/>
                </a:spcBef>
                <a:spcAft>
                  <a:spcPct val="0"/>
                </a:spcAft>
              </a:pPr>
              <a:endParaRPr lang="de-DE" sz="2400">
                <a:solidFill>
                  <a:srgbClr val="000000"/>
                </a:solidFill>
                <a:cs typeface="Arial" charset="0"/>
              </a:endParaRPr>
            </a:p>
          </p:txBody>
        </p:sp>
        <p:sp>
          <p:nvSpPr>
            <p:cNvPr id="15128" name="Freeform 3411"/>
            <p:cNvSpPr>
              <a:spLocks/>
            </p:cNvSpPr>
            <p:nvPr/>
          </p:nvSpPr>
          <p:spPr bwMode="auto">
            <a:xfrm>
              <a:off x="2666923" y="1498669"/>
              <a:ext cx="1310" cy="1310"/>
            </a:xfrm>
            <a:custGeom>
              <a:avLst/>
              <a:gdLst>
                <a:gd name="T0" fmla="*/ 2147483647 w 2"/>
                <a:gd name="T1" fmla="*/ 0 h 2"/>
                <a:gd name="T2" fmla="*/ 0 w 2"/>
                <a:gd name="T3" fmla="*/ 0 h 2"/>
                <a:gd name="T4" fmla="*/ 0 w 2"/>
                <a:gd name="T5" fmla="*/ 2147483647 h 2"/>
                <a:gd name="T6" fmla="*/ 2147483647 w 2"/>
                <a:gd name="T7" fmla="*/ 0 h 2"/>
                <a:gd name="T8" fmla="*/ 0 60000 65536"/>
                <a:gd name="T9" fmla="*/ 0 60000 65536"/>
                <a:gd name="T10" fmla="*/ 0 60000 65536"/>
                <a:gd name="T11" fmla="*/ 0 60000 65536"/>
                <a:gd name="T12" fmla="*/ 0 w 2"/>
                <a:gd name="T13" fmla="*/ 0 h 2"/>
                <a:gd name="T14" fmla="*/ 2 w 2"/>
                <a:gd name="T15" fmla="*/ 2 h 2"/>
              </a:gdLst>
              <a:ahLst/>
              <a:cxnLst>
                <a:cxn ang="T8">
                  <a:pos x="T0" y="T1"/>
                </a:cxn>
                <a:cxn ang="T9">
                  <a:pos x="T2" y="T3"/>
                </a:cxn>
                <a:cxn ang="T10">
                  <a:pos x="T4" y="T5"/>
                </a:cxn>
                <a:cxn ang="T11">
                  <a:pos x="T6" y="T7"/>
                </a:cxn>
              </a:cxnLst>
              <a:rect l="T12" t="T13" r="T14" b="T15"/>
              <a:pathLst>
                <a:path w="2" h="2">
                  <a:moveTo>
                    <a:pt x="2" y="0"/>
                  </a:moveTo>
                  <a:lnTo>
                    <a:pt x="0" y="0"/>
                  </a:lnTo>
                  <a:lnTo>
                    <a:pt x="0" y="2"/>
                  </a:lnTo>
                  <a:lnTo>
                    <a:pt x="2" y="0"/>
                  </a:lnTo>
                  <a:close/>
                </a:path>
              </a:pathLst>
            </a:custGeom>
            <a:solidFill>
              <a:srgbClr val="FC6800"/>
            </a:solidFill>
            <a:ln w="3175">
              <a:solidFill>
                <a:schemeClr val="bg1"/>
              </a:solidFill>
              <a:prstDash val="sysDot"/>
              <a:round/>
              <a:headEnd/>
              <a:tailEnd/>
            </a:ln>
          </p:spPr>
          <p:txBody>
            <a:bodyPr/>
            <a:lstStyle/>
            <a:p>
              <a:pPr fontAlgn="base">
                <a:spcBef>
                  <a:spcPct val="0"/>
                </a:spcBef>
                <a:spcAft>
                  <a:spcPct val="0"/>
                </a:spcAft>
              </a:pPr>
              <a:endParaRPr lang="de-DE" sz="2400">
                <a:solidFill>
                  <a:srgbClr val="000000"/>
                </a:solidFill>
                <a:cs typeface="Arial" charset="0"/>
              </a:endParaRPr>
            </a:p>
          </p:txBody>
        </p:sp>
        <p:sp>
          <p:nvSpPr>
            <p:cNvPr id="15129" name="Rectangle 3412"/>
            <p:cNvSpPr>
              <a:spLocks noChangeArrowheads="1"/>
            </p:cNvSpPr>
            <p:nvPr/>
          </p:nvSpPr>
          <p:spPr bwMode="auto">
            <a:xfrm>
              <a:off x="2682636" y="1497359"/>
              <a:ext cx="1310" cy="1310"/>
            </a:xfrm>
            <a:prstGeom prst="rect">
              <a:avLst/>
            </a:prstGeom>
            <a:solidFill>
              <a:srgbClr val="FC6800"/>
            </a:solidFill>
            <a:ln w="3175">
              <a:solidFill>
                <a:schemeClr val="bg1"/>
              </a:solidFill>
              <a:prstDash val="sysDot"/>
              <a:miter lim="800000"/>
              <a:headEnd/>
              <a:tailEnd/>
            </a:ln>
          </p:spPr>
          <p:txBody>
            <a:bodyPr/>
            <a:lstStyle/>
            <a:p>
              <a:pPr fontAlgn="base">
                <a:spcBef>
                  <a:spcPct val="0"/>
                </a:spcBef>
                <a:spcAft>
                  <a:spcPct val="0"/>
                </a:spcAft>
              </a:pPr>
              <a:endParaRPr lang="de-DE" sz="2400">
                <a:solidFill>
                  <a:srgbClr val="000000"/>
                </a:solidFill>
                <a:cs typeface="Arial" charset="0"/>
              </a:endParaRPr>
            </a:p>
          </p:txBody>
        </p:sp>
        <p:sp>
          <p:nvSpPr>
            <p:cNvPr id="15130" name="Freeform 3413"/>
            <p:cNvSpPr>
              <a:spLocks/>
            </p:cNvSpPr>
            <p:nvPr/>
          </p:nvSpPr>
          <p:spPr bwMode="auto">
            <a:xfrm>
              <a:off x="2539913" y="1460697"/>
              <a:ext cx="5238" cy="1310"/>
            </a:xfrm>
            <a:custGeom>
              <a:avLst/>
              <a:gdLst>
                <a:gd name="T0" fmla="*/ 2147483647 w 6"/>
                <a:gd name="T1" fmla="*/ 0 h 2"/>
                <a:gd name="T2" fmla="*/ 2147483647 w 6"/>
                <a:gd name="T3" fmla="*/ 0 h 2"/>
                <a:gd name="T4" fmla="*/ 2147483647 w 6"/>
                <a:gd name="T5" fmla="*/ 0 h 2"/>
                <a:gd name="T6" fmla="*/ 0 w 6"/>
                <a:gd name="T7" fmla="*/ 0 h 2"/>
                <a:gd name="T8" fmla="*/ 0 w 6"/>
                <a:gd name="T9" fmla="*/ 2147483647 h 2"/>
                <a:gd name="T10" fmla="*/ 2147483647 w 6"/>
                <a:gd name="T11" fmla="*/ 2147483647 h 2"/>
                <a:gd name="T12" fmla="*/ 2147483647 w 6"/>
                <a:gd name="T13" fmla="*/ 0 h 2"/>
                <a:gd name="T14" fmla="*/ 0 60000 65536"/>
                <a:gd name="T15" fmla="*/ 0 60000 65536"/>
                <a:gd name="T16" fmla="*/ 0 60000 65536"/>
                <a:gd name="T17" fmla="*/ 0 60000 65536"/>
                <a:gd name="T18" fmla="*/ 0 60000 65536"/>
                <a:gd name="T19" fmla="*/ 0 60000 65536"/>
                <a:gd name="T20" fmla="*/ 0 60000 65536"/>
                <a:gd name="T21" fmla="*/ 0 w 6"/>
                <a:gd name="T22" fmla="*/ 0 h 2"/>
                <a:gd name="T23" fmla="*/ 6 w 6"/>
                <a:gd name="T24" fmla="*/ 2 h 2"/>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6" h="2">
                  <a:moveTo>
                    <a:pt x="6" y="0"/>
                  </a:moveTo>
                  <a:lnTo>
                    <a:pt x="4" y="0"/>
                  </a:lnTo>
                  <a:lnTo>
                    <a:pt x="2" y="0"/>
                  </a:lnTo>
                  <a:lnTo>
                    <a:pt x="0" y="0"/>
                  </a:lnTo>
                  <a:lnTo>
                    <a:pt x="0" y="2"/>
                  </a:lnTo>
                  <a:lnTo>
                    <a:pt x="2" y="2"/>
                  </a:lnTo>
                  <a:lnTo>
                    <a:pt x="6" y="0"/>
                  </a:lnTo>
                  <a:close/>
                </a:path>
              </a:pathLst>
            </a:custGeom>
            <a:solidFill>
              <a:srgbClr val="FC6800"/>
            </a:solidFill>
            <a:ln w="3175">
              <a:solidFill>
                <a:schemeClr val="bg1"/>
              </a:solidFill>
              <a:prstDash val="sysDot"/>
              <a:round/>
              <a:headEnd/>
              <a:tailEnd/>
            </a:ln>
          </p:spPr>
          <p:txBody>
            <a:bodyPr/>
            <a:lstStyle/>
            <a:p>
              <a:pPr fontAlgn="base">
                <a:spcBef>
                  <a:spcPct val="0"/>
                </a:spcBef>
                <a:spcAft>
                  <a:spcPct val="0"/>
                </a:spcAft>
              </a:pPr>
              <a:endParaRPr lang="de-DE" sz="2400">
                <a:solidFill>
                  <a:srgbClr val="000000"/>
                </a:solidFill>
                <a:cs typeface="Arial" charset="0"/>
              </a:endParaRPr>
            </a:p>
          </p:txBody>
        </p:sp>
        <p:sp>
          <p:nvSpPr>
            <p:cNvPr id="15131" name="Freeform 3414"/>
            <p:cNvSpPr>
              <a:spLocks/>
            </p:cNvSpPr>
            <p:nvPr/>
          </p:nvSpPr>
          <p:spPr bwMode="auto">
            <a:xfrm>
              <a:off x="2639427" y="1441056"/>
              <a:ext cx="2619" cy="1310"/>
            </a:xfrm>
            <a:custGeom>
              <a:avLst/>
              <a:gdLst>
                <a:gd name="T0" fmla="*/ 2147483647 w 4"/>
                <a:gd name="T1" fmla="*/ 0 h 2"/>
                <a:gd name="T2" fmla="*/ 0 w 4"/>
                <a:gd name="T3" fmla="*/ 0 h 2"/>
                <a:gd name="T4" fmla="*/ 2147483647 w 4"/>
                <a:gd name="T5" fmla="*/ 2147483647 h 2"/>
                <a:gd name="T6" fmla="*/ 2147483647 w 4"/>
                <a:gd name="T7" fmla="*/ 0 h 2"/>
                <a:gd name="T8" fmla="*/ 0 60000 65536"/>
                <a:gd name="T9" fmla="*/ 0 60000 65536"/>
                <a:gd name="T10" fmla="*/ 0 60000 65536"/>
                <a:gd name="T11" fmla="*/ 0 60000 65536"/>
                <a:gd name="T12" fmla="*/ 0 w 4"/>
                <a:gd name="T13" fmla="*/ 0 h 2"/>
                <a:gd name="T14" fmla="*/ 4 w 4"/>
                <a:gd name="T15" fmla="*/ 2 h 2"/>
              </a:gdLst>
              <a:ahLst/>
              <a:cxnLst>
                <a:cxn ang="T8">
                  <a:pos x="T0" y="T1"/>
                </a:cxn>
                <a:cxn ang="T9">
                  <a:pos x="T2" y="T3"/>
                </a:cxn>
                <a:cxn ang="T10">
                  <a:pos x="T4" y="T5"/>
                </a:cxn>
                <a:cxn ang="T11">
                  <a:pos x="T6" y="T7"/>
                </a:cxn>
              </a:cxnLst>
              <a:rect l="T12" t="T13" r="T14" b="T15"/>
              <a:pathLst>
                <a:path w="4" h="2">
                  <a:moveTo>
                    <a:pt x="4" y="0"/>
                  </a:moveTo>
                  <a:lnTo>
                    <a:pt x="0" y="0"/>
                  </a:lnTo>
                  <a:lnTo>
                    <a:pt x="2" y="2"/>
                  </a:lnTo>
                  <a:lnTo>
                    <a:pt x="4" y="0"/>
                  </a:lnTo>
                  <a:close/>
                </a:path>
              </a:pathLst>
            </a:custGeom>
            <a:solidFill>
              <a:srgbClr val="FC6800"/>
            </a:solidFill>
            <a:ln w="3175">
              <a:solidFill>
                <a:schemeClr val="bg1"/>
              </a:solidFill>
              <a:prstDash val="sysDot"/>
              <a:round/>
              <a:headEnd/>
              <a:tailEnd/>
            </a:ln>
          </p:spPr>
          <p:txBody>
            <a:bodyPr/>
            <a:lstStyle/>
            <a:p>
              <a:pPr fontAlgn="base">
                <a:spcBef>
                  <a:spcPct val="0"/>
                </a:spcBef>
                <a:spcAft>
                  <a:spcPct val="0"/>
                </a:spcAft>
              </a:pPr>
              <a:endParaRPr lang="de-DE" sz="2400">
                <a:solidFill>
                  <a:srgbClr val="000000"/>
                </a:solidFill>
                <a:cs typeface="Arial" charset="0"/>
              </a:endParaRPr>
            </a:p>
          </p:txBody>
        </p:sp>
        <p:sp>
          <p:nvSpPr>
            <p:cNvPr id="15132" name="Rectangle 3415"/>
            <p:cNvSpPr>
              <a:spLocks noChangeArrowheads="1"/>
            </p:cNvSpPr>
            <p:nvPr/>
          </p:nvSpPr>
          <p:spPr bwMode="auto">
            <a:xfrm>
              <a:off x="2626333" y="1443676"/>
              <a:ext cx="1310" cy="2619"/>
            </a:xfrm>
            <a:prstGeom prst="rect">
              <a:avLst/>
            </a:prstGeom>
            <a:solidFill>
              <a:srgbClr val="FC6800"/>
            </a:solidFill>
            <a:ln w="3175">
              <a:solidFill>
                <a:schemeClr val="bg1"/>
              </a:solidFill>
              <a:prstDash val="sysDot"/>
              <a:miter lim="800000"/>
              <a:headEnd/>
              <a:tailEnd/>
            </a:ln>
          </p:spPr>
          <p:txBody>
            <a:bodyPr/>
            <a:lstStyle/>
            <a:p>
              <a:pPr fontAlgn="base">
                <a:spcBef>
                  <a:spcPct val="0"/>
                </a:spcBef>
                <a:spcAft>
                  <a:spcPct val="0"/>
                </a:spcAft>
              </a:pPr>
              <a:endParaRPr lang="de-DE" sz="2400">
                <a:solidFill>
                  <a:srgbClr val="000000"/>
                </a:solidFill>
                <a:cs typeface="Arial" charset="0"/>
              </a:endParaRPr>
            </a:p>
          </p:txBody>
        </p:sp>
        <p:sp>
          <p:nvSpPr>
            <p:cNvPr id="15133" name="Freeform 3416"/>
            <p:cNvSpPr>
              <a:spLocks/>
            </p:cNvSpPr>
            <p:nvPr/>
          </p:nvSpPr>
          <p:spPr bwMode="auto">
            <a:xfrm>
              <a:off x="2573957" y="1442365"/>
              <a:ext cx="5238" cy="1310"/>
            </a:xfrm>
            <a:custGeom>
              <a:avLst/>
              <a:gdLst>
                <a:gd name="T0" fmla="*/ 2147483647 w 4"/>
                <a:gd name="T1" fmla="*/ 0 h 2"/>
                <a:gd name="T2" fmla="*/ 2147483647 w 4"/>
                <a:gd name="T3" fmla="*/ 0 h 2"/>
                <a:gd name="T4" fmla="*/ 0 w 4"/>
                <a:gd name="T5" fmla="*/ 0 h 2"/>
                <a:gd name="T6" fmla="*/ 0 w 4"/>
                <a:gd name="T7" fmla="*/ 2147483647 h 2"/>
                <a:gd name="T8" fmla="*/ 2147483647 w 4"/>
                <a:gd name="T9" fmla="*/ 2147483647 h 2"/>
                <a:gd name="T10" fmla="*/ 2147483647 w 4"/>
                <a:gd name="T11" fmla="*/ 2147483647 h 2"/>
                <a:gd name="T12" fmla="*/ 2147483647 w 4"/>
                <a:gd name="T13" fmla="*/ 0 h 2"/>
                <a:gd name="T14" fmla="*/ 0 60000 65536"/>
                <a:gd name="T15" fmla="*/ 0 60000 65536"/>
                <a:gd name="T16" fmla="*/ 0 60000 65536"/>
                <a:gd name="T17" fmla="*/ 0 60000 65536"/>
                <a:gd name="T18" fmla="*/ 0 60000 65536"/>
                <a:gd name="T19" fmla="*/ 0 60000 65536"/>
                <a:gd name="T20" fmla="*/ 0 60000 65536"/>
                <a:gd name="T21" fmla="*/ 0 w 4"/>
                <a:gd name="T22" fmla="*/ 0 h 2"/>
                <a:gd name="T23" fmla="*/ 4 w 4"/>
                <a:gd name="T24" fmla="*/ 2 h 2"/>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4" h="2">
                  <a:moveTo>
                    <a:pt x="4" y="0"/>
                  </a:moveTo>
                  <a:lnTo>
                    <a:pt x="2" y="0"/>
                  </a:lnTo>
                  <a:lnTo>
                    <a:pt x="0" y="0"/>
                  </a:lnTo>
                  <a:lnTo>
                    <a:pt x="0" y="2"/>
                  </a:lnTo>
                  <a:lnTo>
                    <a:pt x="2" y="2"/>
                  </a:lnTo>
                  <a:lnTo>
                    <a:pt x="4" y="2"/>
                  </a:lnTo>
                  <a:lnTo>
                    <a:pt x="4" y="0"/>
                  </a:lnTo>
                  <a:close/>
                </a:path>
              </a:pathLst>
            </a:custGeom>
            <a:solidFill>
              <a:srgbClr val="FC6800"/>
            </a:solidFill>
            <a:ln w="3175">
              <a:solidFill>
                <a:schemeClr val="bg1"/>
              </a:solidFill>
              <a:prstDash val="sysDot"/>
              <a:round/>
              <a:headEnd/>
              <a:tailEnd/>
            </a:ln>
          </p:spPr>
          <p:txBody>
            <a:bodyPr/>
            <a:lstStyle/>
            <a:p>
              <a:pPr fontAlgn="base">
                <a:spcBef>
                  <a:spcPct val="0"/>
                </a:spcBef>
                <a:spcAft>
                  <a:spcPct val="0"/>
                </a:spcAft>
              </a:pPr>
              <a:endParaRPr lang="de-DE" sz="2400">
                <a:solidFill>
                  <a:srgbClr val="000000"/>
                </a:solidFill>
                <a:cs typeface="Arial" charset="0"/>
              </a:endParaRPr>
            </a:p>
          </p:txBody>
        </p:sp>
        <p:sp>
          <p:nvSpPr>
            <p:cNvPr id="15135" name="Freeform 3418"/>
            <p:cNvSpPr>
              <a:spLocks/>
            </p:cNvSpPr>
            <p:nvPr/>
          </p:nvSpPr>
          <p:spPr bwMode="auto">
            <a:xfrm>
              <a:off x="3973692" y="1742215"/>
              <a:ext cx="44519" cy="22260"/>
            </a:xfrm>
            <a:custGeom>
              <a:avLst/>
              <a:gdLst>
                <a:gd name="T0" fmla="*/ 2147483647 w 48"/>
                <a:gd name="T1" fmla="*/ 2147483647 h 26"/>
                <a:gd name="T2" fmla="*/ 2147483647 w 48"/>
                <a:gd name="T3" fmla="*/ 2147483647 h 26"/>
                <a:gd name="T4" fmla="*/ 2147483647 w 48"/>
                <a:gd name="T5" fmla="*/ 2147483647 h 26"/>
                <a:gd name="T6" fmla="*/ 2147483647 w 48"/>
                <a:gd name="T7" fmla="*/ 2147483647 h 26"/>
                <a:gd name="T8" fmla="*/ 2147483647 w 48"/>
                <a:gd name="T9" fmla="*/ 2147483647 h 26"/>
                <a:gd name="T10" fmla="*/ 2147483647 w 48"/>
                <a:gd name="T11" fmla="*/ 2147483647 h 26"/>
                <a:gd name="T12" fmla="*/ 2147483647 w 48"/>
                <a:gd name="T13" fmla="*/ 2147483647 h 26"/>
                <a:gd name="T14" fmla="*/ 2147483647 w 48"/>
                <a:gd name="T15" fmla="*/ 2147483647 h 26"/>
                <a:gd name="T16" fmla="*/ 0 w 48"/>
                <a:gd name="T17" fmla="*/ 2147483647 h 26"/>
                <a:gd name="T18" fmla="*/ 2147483647 w 48"/>
                <a:gd name="T19" fmla="*/ 2147483647 h 26"/>
                <a:gd name="T20" fmla="*/ 2147483647 w 48"/>
                <a:gd name="T21" fmla="*/ 2147483647 h 26"/>
                <a:gd name="T22" fmla="*/ 2147483647 w 48"/>
                <a:gd name="T23" fmla="*/ 2147483647 h 26"/>
                <a:gd name="T24" fmla="*/ 2147483647 w 48"/>
                <a:gd name="T25" fmla="*/ 2147483647 h 26"/>
                <a:gd name="T26" fmla="*/ 2147483647 w 48"/>
                <a:gd name="T27" fmla="*/ 2147483647 h 26"/>
                <a:gd name="T28" fmla="*/ 2147483647 w 48"/>
                <a:gd name="T29" fmla="*/ 2147483647 h 26"/>
                <a:gd name="T30" fmla="*/ 2147483647 w 48"/>
                <a:gd name="T31" fmla="*/ 2147483647 h 26"/>
                <a:gd name="T32" fmla="*/ 2147483647 w 48"/>
                <a:gd name="T33" fmla="*/ 2147483647 h 26"/>
                <a:gd name="T34" fmla="*/ 2147483647 w 48"/>
                <a:gd name="T35" fmla="*/ 2147483647 h 26"/>
                <a:gd name="T36" fmla="*/ 2147483647 w 48"/>
                <a:gd name="T37" fmla="*/ 2147483647 h 26"/>
                <a:gd name="T38" fmla="*/ 2147483647 w 48"/>
                <a:gd name="T39" fmla="*/ 2147483647 h 26"/>
                <a:gd name="T40" fmla="*/ 2147483647 w 48"/>
                <a:gd name="T41" fmla="*/ 0 h 26"/>
                <a:gd name="T42" fmla="*/ 2147483647 w 48"/>
                <a:gd name="T43" fmla="*/ 2147483647 h 26"/>
                <a:gd name="T44" fmla="*/ 2147483647 w 48"/>
                <a:gd name="T45" fmla="*/ 2147483647 h 26"/>
                <a:gd name="T46" fmla="*/ 2147483647 w 48"/>
                <a:gd name="T47" fmla="*/ 2147483647 h 26"/>
                <a:gd name="T48" fmla="*/ 2147483647 w 48"/>
                <a:gd name="T49" fmla="*/ 2147483647 h 26"/>
                <a:gd name="T50" fmla="*/ 2147483647 w 48"/>
                <a:gd name="T51" fmla="*/ 2147483647 h 26"/>
                <a:gd name="T52" fmla="*/ 2147483647 w 48"/>
                <a:gd name="T53" fmla="*/ 2147483647 h 26"/>
                <a:gd name="T54" fmla="*/ 2147483647 w 48"/>
                <a:gd name="T55" fmla="*/ 2147483647 h 26"/>
                <a:gd name="T56" fmla="*/ 2147483647 w 48"/>
                <a:gd name="T57" fmla="*/ 2147483647 h 26"/>
                <a:gd name="T58" fmla="*/ 2147483647 w 48"/>
                <a:gd name="T59" fmla="*/ 2147483647 h 26"/>
                <a:gd name="T60" fmla="*/ 2147483647 w 48"/>
                <a:gd name="T61" fmla="*/ 2147483647 h 26"/>
                <a:gd name="T62" fmla="*/ 2147483647 w 48"/>
                <a:gd name="T63" fmla="*/ 2147483647 h 26"/>
                <a:gd name="T64" fmla="*/ 2147483647 w 48"/>
                <a:gd name="T65" fmla="*/ 2147483647 h 26"/>
                <a:gd name="T66" fmla="*/ 2147483647 w 48"/>
                <a:gd name="T67" fmla="*/ 2147483647 h 26"/>
                <a:gd name="T68" fmla="*/ 2147483647 w 48"/>
                <a:gd name="T69" fmla="*/ 2147483647 h 26"/>
                <a:gd name="T70" fmla="*/ 2147483647 w 48"/>
                <a:gd name="T71" fmla="*/ 2147483647 h 26"/>
                <a:gd name="T72" fmla="*/ 2147483647 w 48"/>
                <a:gd name="T73" fmla="*/ 2147483647 h 26"/>
                <a:gd name="T74" fmla="*/ 2147483647 w 48"/>
                <a:gd name="T75" fmla="*/ 2147483647 h 26"/>
                <a:gd name="T76" fmla="*/ 2147483647 w 48"/>
                <a:gd name="T77" fmla="*/ 2147483647 h 26"/>
                <a:gd name="T78" fmla="*/ 2147483647 w 48"/>
                <a:gd name="T79" fmla="*/ 2147483647 h 26"/>
                <a:gd name="T80" fmla="*/ 2147483647 w 48"/>
                <a:gd name="T81" fmla="*/ 2147483647 h 26"/>
                <a:gd name="T82" fmla="*/ 2147483647 w 48"/>
                <a:gd name="T83" fmla="*/ 2147483647 h 2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w 48"/>
                <a:gd name="T127" fmla="*/ 0 h 26"/>
                <a:gd name="T128" fmla="*/ 48 w 48"/>
                <a:gd name="T129" fmla="*/ 26 h 26"/>
              </a:gdLst>
              <a:ahLst/>
              <a:cxnLst>
                <a:cxn ang="T84">
                  <a:pos x="T0" y="T1"/>
                </a:cxn>
                <a:cxn ang="T85">
                  <a:pos x="T2" y="T3"/>
                </a:cxn>
                <a:cxn ang="T86">
                  <a:pos x="T4" y="T5"/>
                </a:cxn>
                <a:cxn ang="T87">
                  <a:pos x="T6" y="T7"/>
                </a:cxn>
                <a:cxn ang="T88">
                  <a:pos x="T8" y="T9"/>
                </a:cxn>
                <a:cxn ang="T89">
                  <a:pos x="T10" y="T11"/>
                </a:cxn>
                <a:cxn ang="T90">
                  <a:pos x="T12" y="T13"/>
                </a:cxn>
                <a:cxn ang="T91">
                  <a:pos x="T14" y="T15"/>
                </a:cxn>
                <a:cxn ang="T92">
                  <a:pos x="T16" y="T17"/>
                </a:cxn>
                <a:cxn ang="T93">
                  <a:pos x="T18" y="T19"/>
                </a:cxn>
                <a:cxn ang="T94">
                  <a:pos x="T20" y="T21"/>
                </a:cxn>
                <a:cxn ang="T95">
                  <a:pos x="T22" y="T23"/>
                </a:cxn>
                <a:cxn ang="T96">
                  <a:pos x="T24" y="T25"/>
                </a:cxn>
                <a:cxn ang="T97">
                  <a:pos x="T26" y="T27"/>
                </a:cxn>
                <a:cxn ang="T98">
                  <a:pos x="T28" y="T29"/>
                </a:cxn>
                <a:cxn ang="T99">
                  <a:pos x="T30" y="T31"/>
                </a:cxn>
                <a:cxn ang="T100">
                  <a:pos x="T32" y="T33"/>
                </a:cxn>
                <a:cxn ang="T101">
                  <a:pos x="T34" y="T35"/>
                </a:cxn>
                <a:cxn ang="T102">
                  <a:pos x="T36" y="T37"/>
                </a:cxn>
                <a:cxn ang="T103">
                  <a:pos x="T38" y="T39"/>
                </a:cxn>
                <a:cxn ang="T104">
                  <a:pos x="T40" y="T41"/>
                </a:cxn>
                <a:cxn ang="T105">
                  <a:pos x="T42" y="T43"/>
                </a:cxn>
                <a:cxn ang="T106">
                  <a:pos x="T44" y="T45"/>
                </a:cxn>
                <a:cxn ang="T107">
                  <a:pos x="T46" y="T47"/>
                </a:cxn>
                <a:cxn ang="T108">
                  <a:pos x="T48" y="T49"/>
                </a:cxn>
                <a:cxn ang="T109">
                  <a:pos x="T50" y="T51"/>
                </a:cxn>
                <a:cxn ang="T110">
                  <a:pos x="T52" y="T53"/>
                </a:cxn>
                <a:cxn ang="T111">
                  <a:pos x="T54" y="T55"/>
                </a:cxn>
                <a:cxn ang="T112">
                  <a:pos x="T56" y="T57"/>
                </a:cxn>
                <a:cxn ang="T113">
                  <a:pos x="T58" y="T59"/>
                </a:cxn>
                <a:cxn ang="T114">
                  <a:pos x="T60" y="T61"/>
                </a:cxn>
                <a:cxn ang="T115">
                  <a:pos x="T62" y="T63"/>
                </a:cxn>
                <a:cxn ang="T116">
                  <a:pos x="T64" y="T65"/>
                </a:cxn>
                <a:cxn ang="T117">
                  <a:pos x="T66" y="T67"/>
                </a:cxn>
                <a:cxn ang="T118">
                  <a:pos x="T68" y="T69"/>
                </a:cxn>
                <a:cxn ang="T119">
                  <a:pos x="T70" y="T71"/>
                </a:cxn>
                <a:cxn ang="T120">
                  <a:pos x="T72" y="T73"/>
                </a:cxn>
                <a:cxn ang="T121">
                  <a:pos x="T74" y="T75"/>
                </a:cxn>
                <a:cxn ang="T122">
                  <a:pos x="T76" y="T77"/>
                </a:cxn>
                <a:cxn ang="T123">
                  <a:pos x="T78" y="T79"/>
                </a:cxn>
                <a:cxn ang="T124">
                  <a:pos x="T80" y="T81"/>
                </a:cxn>
                <a:cxn ang="T125">
                  <a:pos x="T82" y="T83"/>
                </a:cxn>
              </a:cxnLst>
              <a:rect l="T126" t="T127" r="T128" b="T129"/>
              <a:pathLst>
                <a:path w="48" h="26">
                  <a:moveTo>
                    <a:pt x="28" y="26"/>
                  </a:moveTo>
                  <a:lnTo>
                    <a:pt x="26" y="24"/>
                  </a:lnTo>
                  <a:lnTo>
                    <a:pt x="24" y="20"/>
                  </a:lnTo>
                  <a:lnTo>
                    <a:pt x="22" y="18"/>
                  </a:lnTo>
                  <a:lnTo>
                    <a:pt x="20" y="18"/>
                  </a:lnTo>
                  <a:lnTo>
                    <a:pt x="18" y="20"/>
                  </a:lnTo>
                  <a:lnTo>
                    <a:pt x="18" y="22"/>
                  </a:lnTo>
                  <a:lnTo>
                    <a:pt x="16" y="24"/>
                  </a:lnTo>
                  <a:lnTo>
                    <a:pt x="14" y="24"/>
                  </a:lnTo>
                  <a:lnTo>
                    <a:pt x="10" y="24"/>
                  </a:lnTo>
                  <a:lnTo>
                    <a:pt x="8" y="22"/>
                  </a:lnTo>
                  <a:lnTo>
                    <a:pt x="6" y="22"/>
                  </a:lnTo>
                  <a:lnTo>
                    <a:pt x="6" y="20"/>
                  </a:lnTo>
                  <a:lnTo>
                    <a:pt x="4" y="20"/>
                  </a:lnTo>
                  <a:lnTo>
                    <a:pt x="2" y="20"/>
                  </a:lnTo>
                  <a:lnTo>
                    <a:pt x="2" y="18"/>
                  </a:lnTo>
                  <a:lnTo>
                    <a:pt x="0" y="18"/>
                  </a:lnTo>
                  <a:lnTo>
                    <a:pt x="0" y="16"/>
                  </a:lnTo>
                  <a:lnTo>
                    <a:pt x="2" y="16"/>
                  </a:lnTo>
                  <a:lnTo>
                    <a:pt x="4" y="14"/>
                  </a:lnTo>
                  <a:lnTo>
                    <a:pt x="6" y="14"/>
                  </a:lnTo>
                  <a:lnTo>
                    <a:pt x="8" y="14"/>
                  </a:lnTo>
                  <a:lnTo>
                    <a:pt x="8" y="12"/>
                  </a:lnTo>
                  <a:lnTo>
                    <a:pt x="6" y="12"/>
                  </a:lnTo>
                  <a:lnTo>
                    <a:pt x="4" y="12"/>
                  </a:lnTo>
                  <a:lnTo>
                    <a:pt x="4" y="10"/>
                  </a:lnTo>
                  <a:lnTo>
                    <a:pt x="6" y="10"/>
                  </a:lnTo>
                  <a:lnTo>
                    <a:pt x="8" y="10"/>
                  </a:lnTo>
                  <a:lnTo>
                    <a:pt x="12" y="10"/>
                  </a:lnTo>
                  <a:lnTo>
                    <a:pt x="12" y="8"/>
                  </a:lnTo>
                  <a:lnTo>
                    <a:pt x="14" y="8"/>
                  </a:lnTo>
                  <a:lnTo>
                    <a:pt x="14" y="6"/>
                  </a:lnTo>
                  <a:lnTo>
                    <a:pt x="16" y="4"/>
                  </a:lnTo>
                  <a:lnTo>
                    <a:pt x="18" y="4"/>
                  </a:lnTo>
                  <a:lnTo>
                    <a:pt x="20" y="4"/>
                  </a:lnTo>
                  <a:lnTo>
                    <a:pt x="22" y="4"/>
                  </a:lnTo>
                  <a:lnTo>
                    <a:pt x="22" y="2"/>
                  </a:lnTo>
                  <a:lnTo>
                    <a:pt x="24" y="2"/>
                  </a:lnTo>
                  <a:lnTo>
                    <a:pt x="26" y="2"/>
                  </a:lnTo>
                  <a:lnTo>
                    <a:pt x="30" y="2"/>
                  </a:lnTo>
                  <a:lnTo>
                    <a:pt x="30" y="0"/>
                  </a:lnTo>
                  <a:lnTo>
                    <a:pt x="34" y="0"/>
                  </a:lnTo>
                  <a:lnTo>
                    <a:pt x="36" y="2"/>
                  </a:lnTo>
                  <a:lnTo>
                    <a:pt x="38" y="0"/>
                  </a:lnTo>
                  <a:lnTo>
                    <a:pt x="38" y="2"/>
                  </a:lnTo>
                  <a:lnTo>
                    <a:pt x="40" y="2"/>
                  </a:lnTo>
                  <a:lnTo>
                    <a:pt x="40" y="4"/>
                  </a:lnTo>
                  <a:lnTo>
                    <a:pt x="42" y="6"/>
                  </a:lnTo>
                  <a:lnTo>
                    <a:pt x="44" y="8"/>
                  </a:lnTo>
                  <a:lnTo>
                    <a:pt x="44" y="10"/>
                  </a:lnTo>
                  <a:lnTo>
                    <a:pt x="42" y="10"/>
                  </a:lnTo>
                  <a:lnTo>
                    <a:pt x="42" y="12"/>
                  </a:lnTo>
                  <a:lnTo>
                    <a:pt x="40" y="12"/>
                  </a:lnTo>
                  <a:lnTo>
                    <a:pt x="42" y="14"/>
                  </a:lnTo>
                  <a:lnTo>
                    <a:pt x="42" y="12"/>
                  </a:lnTo>
                  <a:lnTo>
                    <a:pt x="44" y="12"/>
                  </a:lnTo>
                  <a:lnTo>
                    <a:pt x="46" y="12"/>
                  </a:lnTo>
                  <a:lnTo>
                    <a:pt x="48" y="14"/>
                  </a:lnTo>
                  <a:lnTo>
                    <a:pt x="48" y="16"/>
                  </a:lnTo>
                  <a:lnTo>
                    <a:pt x="48" y="18"/>
                  </a:lnTo>
                  <a:lnTo>
                    <a:pt x="46" y="18"/>
                  </a:lnTo>
                  <a:lnTo>
                    <a:pt x="46" y="16"/>
                  </a:lnTo>
                  <a:lnTo>
                    <a:pt x="44" y="14"/>
                  </a:lnTo>
                  <a:lnTo>
                    <a:pt x="44" y="16"/>
                  </a:lnTo>
                  <a:lnTo>
                    <a:pt x="46" y="18"/>
                  </a:lnTo>
                  <a:lnTo>
                    <a:pt x="46" y="20"/>
                  </a:lnTo>
                  <a:lnTo>
                    <a:pt x="44" y="22"/>
                  </a:lnTo>
                  <a:lnTo>
                    <a:pt x="42" y="22"/>
                  </a:lnTo>
                  <a:lnTo>
                    <a:pt x="42" y="24"/>
                  </a:lnTo>
                  <a:lnTo>
                    <a:pt x="42" y="26"/>
                  </a:lnTo>
                  <a:lnTo>
                    <a:pt x="40" y="26"/>
                  </a:lnTo>
                  <a:lnTo>
                    <a:pt x="38" y="26"/>
                  </a:lnTo>
                  <a:lnTo>
                    <a:pt x="36" y="26"/>
                  </a:lnTo>
                  <a:lnTo>
                    <a:pt x="34" y="26"/>
                  </a:lnTo>
                  <a:lnTo>
                    <a:pt x="34" y="24"/>
                  </a:lnTo>
                  <a:lnTo>
                    <a:pt x="32" y="24"/>
                  </a:lnTo>
                  <a:lnTo>
                    <a:pt x="32" y="26"/>
                  </a:lnTo>
                  <a:lnTo>
                    <a:pt x="30" y="26"/>
                  </a:lnTo>
                  <a:lnTo>
                    <a:pt x="28" y="26"/>
                  </a:lnTo>
                  <a:close/>
                </a:path>
              </a:pathLst>
            </a:custGeom>
            <a:solidFill>
              <a:schemeClr val="bg1"/>
            </a:solidFill>
            <a:ln w="3175">
              <a:solidFill>
                <a:schemeClr val="bg1"/>
              </a:solidFill>
              <a:prstDash val="sysDot"/>
              <a:round/>
              <a:headEnd/>
              <a:tailEnd/>
            </a:ln>
          </p:spPr>
          <p:txBody>
            <a:bodyPr/>
            <a:lstStyle/>
            <a:p>
              <a:pPr fontAlgn="base">
                <a:spcBef>
                  <a:spcPct val="0"/>
                </a:spcBef>
                <a:spcAft>
                  <a:spcPct val="0"/>
                </a:spcAft>
              </a:pPr>
              <a:endParaRPr lang="de-DE" sz="2400">
                <a:solidFill>
                  <a:srgbClr val="000000"/>
                </a:solidFill>
                <a:cs typeface="Arial" charset="0"/>
              </a:endParaRPr>
            </a:p>
          </p:txBody>
        </p:sp>
        <p:sp>
          <p:nvSpPr>
            <p:cNvPr id="15136" name="Freeform 3419"/>
            <p:cNvSpPr>
              <a:spLocks/>
            </p:cNvSpPr>
            <p:nvPr/>
          </p:nvSpPr>
          <p:spPr bwMode="auto">
            <a:xfrm>
              <a:off x="4147840" y="1811612"/>
              <a:ext cx="65469" cy="37973"/>
            </a:xfrm>
            <a:custGeom>
              <a:avLst/>
              <a:gdLst>
                <a:gd name="T0" fmla="*/ 2147483647 w 72"/>
                <a:gd name="T1" fmla="*/ 2147483647 h 46"/>
                <a:gd name="T2" fmla="*/ 2147483647 w 72"/>
                <a:gd name="T3" fmla="*/ 2147483647 h 46"/>
                <a:gd name="T4" fmla="*/ 2147483647 w 72"/>
                <a:gd name="T5" fmla="*/ 2147483647 h 46"/>
                <a:gd name="T6" fmla="*/ 2147483647 w 72"/>
                <a:gd name="T7" fmla="*/ 2147483647 h 46"/>
                <a:gd name="T8" fmla="*/ 2147483647 w 72"/>
                <a:gd name="T9" fmla="*/ 2147483647 h 46"/>
                <a:gd name="T10" fmla="*/ 2147483647 w 72"/>
                <a:gd name="T11" fmla="*/ 2147483647 h 46"/>
                <a:gd name="T12" fmla="*/ 2147483647 w 72"/>
                <a:gd name="T13" fmla="*/ 2147483647 h 46"/>
                <a:gd name="T14" fmla="*/ 2147483647 w 72"/>
                <a:gd name="T15" fmla="*/ 2147483647 h 46"/>
                <a:gd name="T16" fmla="*/ 2147483647 w 72"/>
                <a:gd name="T17" fmla="*/ 2147483647 h 46"/>
                <a:gd name="T18" fmla="*/ 2147483647 w 72"/>
                <a:gd name="T19" fmla="*/ 2147483647 h 46"/>
                <a:gd name="T20" fmla="*/ 2147483647 w 72"/>
                <a:gd name="T21" fmla="*/ 2147483647 h 46"/>
                <a:gd name="T22" fmla="*/ 2147483647 w 72"/>
                <a:gd name="T23" fmla="*/ 2147483647 h 46"/>
                <a:gd name="T24" fmla="*/ 2147483647 w 72"/>
                <a:gd name="T25" fmla="*/ 2147483647 h 46"/>
                <a:gd name="T26" fmla="*/ 2147483647 w 72"/>
                <a:gd name="T27" fmla="*/ 2147483647 h 46"/>
                <a:gd name="T28" fmla="*/ 2147483647 w 72"/>
                <a:gd name="T29" fmla="*/ 2147483647 h 46"/>
                <a:gd name="T30" fmla="*/ 2147483647 w 72"/>
                <a:gd name="T31" fmla="*/ 2147483647 h 46"/>
                <a:gd name="T32" fmla="*/ 2147483647 w 72"/>
                <a:gd name="T33" fmla="*/ 2147483647 h 46"/>
                <a:gd name="T34" fmla="*/ 2147483647 w 72"/>
                <a:gd name="T35" fmla="*/ 2147483647 h 46"/>
                <a:gd name="T36" fmla="*/ 2147483647 w 72"/>
                <a:gd name="T37" fmla="*/ 2147483647 h 46"/>
                <a:gd name="T38" fmla="*/ 2147483647 w 72"/>
                <a:gd name="T39" fmla="*/ 2147483647 h 46"/>
                <a:gd name="T40" fmla="*/ 2147483647 w 72"/>
                <a:gd name="T41" fmla="*/ 2147483647 h 46"/>
                <a:gd name="T42" fmla="*/ 2147483647 w 72"/>
                <a:gd name="T43" fmla="*/ 2147483647 h 46"/>
                <a:gd name="T44" fmla="*/ 2147483647 w 72"/>
                <a:gd name="T45" fmla="*/ 2147483647 h 46"/>
                <a:gd name="T46" fmla="*/ 2147483647 w 72"/>
                <a:gd name="T47" fmla="*/ 2147483647 h 46"/>
                <a:gd name="T48" fmla="*/ 2147483647 w 72"/>
                <a:gd name="T49" fmla="*/ 2147483647 h 46"/>
                <a:gd name="T50" fmla="*/ 2147483647 w 72"/>
                <a:gd name="T51" fmla="*/ 2147483647 h 46"/>
                <a:gd name="T52" fmla="*/ 2147483647 w 72"/>
                <a:gd name="T53" fmla="*/ 2147483647 h 46"/>
                <a:gd name="T54" fmla="*/ 2147483647 w 72"/>
                <a:gd name="T55" fmla="*/ 2147483647 h 46"/>
                <a:gd name="T56" fmla="*/ 2147483647 w 72"/>
                <a:gd name="T57" fmla="*/ 2147483647 h 46"/>
                <a:gd name="T58" fmla="*/ 0 w 72"/>
                <a:gd name="T59" fmla="*/ 2147483647 h 46"/>
                <a:gd name="T60" fmla="*/ 2147483647 w 72"/>
                <a:gd name="T61" fmla="*/ 2147483647 h 46"/>
                <a:gd name="T62" fmla="*/ 2147483647 w 72"/>
                <a:gd name="T63" fmla="*/ 2147483647 h 46"/>
                <a:gd name="T64" fmla="*/ 2147483647 w 72"/>
                <a:gd name="T65" fmla="*/ 2147483647 h 46"/>
                <a:gd name="T66" fmla="*/ 2147483647 w 72"/>
                <a:gd name="T67" fmla="*/ 2147483647 h 46"/>
                <a:gd name="T68" fmla="*/ 2147483647 w 72"/>
                <a:gd name="T69" fmla="*/ 2147483647 h 46"/>
                <a:gd name="T70" fmla="*/ 2147483647 w 72"/>
                <a:gd name="T71" fmla="*/ 2147483647 h 46"/>
                <a:gd name="T72" fmla="*/ 2147483647 w 72"/>
                <a:gd name="T73" fmla="*/ 2147483647 h 46"/>
                <a:gd name="T74" fmla="*/ 2147483647 w 72"/>
                <a:gd name="T75" fmla="*/ 2147483647 h 46"/>
                <a:gd name="T76" fmla="*/ 2147483647 w 72"/>
                <a:gd name="T77" fmla="*/ 2147483647 h 46"/>
                <a:gd name="T78" fmla="*/ 2147483647 w 72"/>
                <a:gd name="T79" fmla="*/ 2147483647 h 46"/>
                <a:gd name="T80" fmla="*/ 2147483647 w 72"/>
                <a:gd name="T81" fmla="*/ 2147483647 h 46"/>
                <a:gd name="T82" fmla="*/ 2147483647 w 72"/>
                <a:gd name="T83" fmla="*/ 0 h 46"/>
                <a:gd name="T84" fmla="*/ 2147483647 w 72"/>
                <a:gd name="T85" fmla="*/ 2147483647 h 46"/>
                <a:gd name="T86" fmla="*/ 2147483647 w 72"/>
                <a:gd name="T87" fmla="*/ 0 h 46"/>
                <a:gd name="T88" fmla="*/ 2147483647 w 72"/>
                <a:gd name="T89" fmla="*/ 2147483647 h 46"/>
                <a:gd name="T90" fmla="*/ 2147483647 w 72"/>
                <a:gd name="T91" fmla="*/ 0 h 46"/>
                <a:gd name="T92" fmla="*/ 2147483647 w 72"/>
                <a:gd name="T93" fmla="*/ 2147483647 h 46"/>
                <a:gd name="T94" fmla="*/ 2147483647 w 72"/>
                <a:gd name="T95" fmla="*/ 2147483647 h 46"/>
                <a:gd name="T96" fmla="*/ 2147483647 w 72"/>
                <a:gd name="T97" fmla="*/ 2147483647 h 46"/>
                <a:gd name="T98" fmla="*/ 2147483647 w 72"/>
                <a:gd name="T99" fmla="*/ 2147483647 h 46"/>
                <a:gd name="T100" fmla="*/ 2147483647 w 72"/>
                <a:gd name="T101" fmla="*/ 2147483647 h 46"/>
                <a:gd name="T102" fmla="*/ 2147483647 w 72"/>
                <a:gd name="T103" fmla="*/ 2147483647 h 46"/>
                <a:gd name="T104" fmla="*/ 2147483647 w 72"/>
                <a:gd name="T105" fmla="*/ 2147483647 h 46"/>
                <a:gd name="T106" fmla="*/ 2147483647 w 72"/>
                <a:gd name="T107" fmla="*/ 2147483647 h 46"/>
                <a:gd name="T108" fmla="*/ 2147483647 w 72"/>
                <a:gd name="T109" fmla="*/ 2147483647 h 46"/>
                <a:gd name="T110" fmla="*/ 2147483647 w 72"/>
                <a:gd name="T111" fmla="*/ 2147483647 h 46"/>
                <a:gd name="T112" fmla="*/ 2147483647 w 72"/>
                <a:gd name="T113" fmla="*/ 2147483647 h 46"/>
                <a:gd name="T114" fmla="*/ 2147483647 w 72"/>
                <a:gd name="T115" fmla="*/ 2147483647 h 46"/>
                <a:gd name="T116" fmla="*/ 2147483647 w 72"/>
                <a:gd name="T117" fmla="*/ 2147483647 h 46"/>
                <a:gd name="T118" fmla="*/ 2147483647 w 72"/>
                <a:gd name="T119" fmla="*/ 2147483647 h 4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w 72"/>
                <a:gd name="T181" fmla="*/ 0 h 46"/>
                <a:gd name="T182" fmla="*/ 72 w 72"/>
                <a:gd name="T183" fmla="*/ 46 h 46"/>
              </a:gdLst>
              <a:ahLst/>
              <a:cxnLst>
                <a:cxn ang="T120">
                  <a:pos x="T0" y="T1"/>
                </a:cxn>
                <a:cxn ang="T121">
                  <a:pos x="T2" y="T3"/>
                </a:cxn>
                <a:cxn ang="T122">
                  <a:pos x="T4" y="T5"/>
                </a:cxn>
                <a:cxn ang="T123">
                  <a:pos x="T6" y="T7"/>
                </a:cxn>
                <a:cxn ang="T124">
                  <a:pos x="T8" y="T9"/>
                </a:cxn>
                <a:cxn ang="T125">
                  <a:pos x="T10" y="T11"/>
                </a:cxn>
                <a:cxn ang="T126">
                  <a:pos x="T12" y="T13"/>
                </a:cxn>
                <a:cxn ang="T127">
                  <a:pos x="T14" y="T15"/>
                </a:cxn>
                <a:cxn ang="T128">
                  <a:pos x="T16" y="T17"/>
                </a:cxn>
                <a:cxn ang="T129">
                  <a:pos x="T18" y="T19"/>
                </a:cxn>
                <a:cxn ang="T130">
                  <a:pos x="T20" y="T21"/>
                </a:cxn>
                <a:cxn ang="T131">
                  <a:pos x="T22" y="T23"/>
                </a:cxn>
                <a:cxn ang="T132">
                  <a:pos x="T24" y="T25"/>
                </a:cxn>
                <a:cxn ang="T133">
                  <a:pos x="T26" y="T27"/>
                </a:cxn>
                <a:cxn ang="T134">
                  <a:pos x="T28" y="T29"/>
                </a:cxn>
                <a:cxn ang="T135">
                  <a:pos x="T30" y="T31"/>
                </a:cxn>
                <a:cxn ang="T136">
                  <a:pos x="T32" y="T33"/>
                </a:cxn>
                <a:cxn ang="T137">
                  <a:pos x="T34" y="T35"/>
                </a:cxn>
                <a:cxn ang="T138">
                  <a:pos x="T36" y="T37"/>
                </a:cxn>
                <a:cxn ang="T139">
                  <a:pos x="T38" y="T39"/>
                </a:cxn>
                <a:cxn ang="T140">
                  <a:pos x="T40" y="T41"/>
                </a:cxn>
                <a:cxn ang="T141">
                  <a:pos x="T42" y="T43"/>
                </a:cxn>
                <a:cxn ang="T142">
                  <a:pos x="T44" y="T45"/>
                </a:cxn>
                <a:cxn ang="T143">
                  <a:pos x="T46" y="T47"/>
                </a:cxn>
                <a:cxn ang="T144">
                  <a:pos x="T48" y="T49"/>
                </a:cxn>
                <a:cxn ang="T145">
                  <a:pos x="T50" y="T51"/>
                </a:cxn>
                <a:cxn ang="T146">
                  <a:pos x="T52" y="T53"/>
                </a:cxn>
                <a:cxn ang="T147">
                  <a:pos x="T54" y="T55"/>
                </a:cxn>
                <a:cxn ang="T148">
                  <a:pos x="T56" y="T57"/>
                </a:cxn>
                <a:cxn ang="T149">
                  <a:pos x="T58" y="T59"/>
                </a:cxn>
                <a:cxn ang="T150">
                  <a:pos x="T60" y="T61"/>
                </a:cxn>
                <a:cxn ang="T151">
                  <a:pos x="T62" y="T63"/>
                </a:cxn>
                <a:cxn ang="T152">
                  <a:pos x="T64" y="T65"/>
                </a:cxn>
                <a:cxn ang="T153">
                  <a:pos x="T66" y="T67"/>
                </a:cxn>
                <a:cxn ang="T154">
                  <a:pos x="T68" y="T69"/>
                </a:cxn>
                <a:cxn ang="T155">
                  <a:pos x="T70" y="T71"/>
                </a:cxn>
                <a:cxn ang="T156">
                  <a:pos x="T72" y="T73"/>
                </a:cxn>
                <a:cxn ang="T157">
                  <a:pos x="T74" y="T75"/>
                </a:cxn>
                <a:cxn ang="T158">
                  <a:pos x="T76" y="T77"/>
                </a:cxn>
                <a:cxn ang="T159">
                  <a:pos x="T78" y="T79"/>
                </a:cxn>
                <a:cxn ang="T160">
                  <a:pos x="T80" y="T81"/>
                </a:cxn>
                <a:cxn ang="T161">
                  <a:pos x="T82" y="T83"/>
                </a:cxn>
                <a:cxn ang="T162">
                  <a:pos x="T84" y="T85"/>
                </a:cxn>
                <a:cxn ang="T163">
                  <a:pos x="T86" y="T87"/>
                </a:cxn>
                <a:cxn ang="T164">
                  <a:pos x="T88" y="T89"/>
                </a:cxn>
                <a:cxn ang="T165">
                  <a:pos x="T90" y="T91"/>
                </a:cxn>
                <a:cxn ang="T166">
                  <a:pos x="T92" y="T93"/>
                </a:cxn>
                <a:cxn ang="T167">
                  <a:pos x="T94" y="T95"/>
                </a:cxn>
                <a:cxn ang="T168">
                  <a:pos x="T96" y="T97"/>
                </a:cxn>
                <a:cxn ang="T169">
                  <a:pos x="T98" y="T99"/>
                </a:cxn>
                <a:cxn ang="T170">
                  <a:pos x="T100" y="T101"/>
                </a:cxn>
                <a:cxn ang="T171">
                  <a:pos x="T102" y="T103"/>
                </a:cxn>
                <a:cxn ang="T172">
                  <a:pos x="T104" y="T105"/>
                </a:cxn>
                <a:cxn ang="T173">
                  <a:pos x="T106" y="T107"/>
                </a:cxn>
                <a:cxn ang="T174">
                  <a:pos x="T108" y="T109"/>
                </a:cxn>
                <a:cxn ang="T175">
                  <a:pos x="T110" y="T111"/>
                </a:cxn>
                <a:cxn ang="T176">
                  <a:pos x="T112" y="T113"/>
                </a:cxn>
                <a:cxn ang="T177">
                  <a:pos x="T114" y="T115"/>
                </a:cxn>
                <a:cxn ang="T178">
                  <a:pos x="T116" y="T117"/>
                </a:cxn>
                <a:cxn ang="T179">
                  <a:pos x="T118" y="T119"/>
                </a:cxn>
              </a:cxnLst>
              <a:rect l="T180" t="T181" r="T182" b="T183"/>
              <a:pathLst>
                <a:path w="72" h="46">
                  <a:moveTo>
                    <a:pt x="72" y="26"/>
                  </a:moveTo>
                  <a:lnTo>
                    <a:pt x="70" y="26"/>
                  </a:lnTo>
                  <a:lnTo>
                    <a:pt x="70" y="28"/>
                  </a:lnTo>
                  <a:lnTo>
                    <a:pt x="68" y="28"/>
                  </a:lnTo>
                  <a:lnTo>
                    <a:pt x="66" y="30"/>
                  </a:lnTo>
                  <a:lnTo>
                    <a:pt x="64" y="30"/>
                  </a:lnTo>
                  <a:lnTo>
                    <a:pt x="62" y="32"/>
                  </a:lnTo>
                  <a:lnTo>
                    <a:pt x="62" y="34"/>
                  </a:lnTo>
                  <a:lnTo>
                    <a:pt x="60" y="34"/>
                  </a:lnTo>
                  <a:lnTo>
                    <a:pt x="60" y="36"/>
                  </a:lnTo>
                  <a:lnTo>
                    <a:pt x="60" y="38"/>
                  </a:lnTo>
                  <a:lnTo>
                    <a:pt x="60" y="40"/>
                  </a:lnTo>
                  <a:lnTo>
                    <a:pt x="62" y="40"/>
                  </a:lnTo>
                  <a:lnTo>
                    <a:pt x="62" y="42"/>
                  </a:lnTo>
                  <a:lnTo>
                    <a:pt x="62" y="44"/>
                  </a:lnTo>
                  <a:lnTo>
                    <a:pt x="60" y="44"/>
                  </a:lnTo>
                  <a:lnTo>
                    <a:pt x="58" y="44"/>
                  </a:lnTo>
                  <a:lnTo>
                    <a:pt x="56" y="46"/>
                  </a:lnTo>
                  <a:lnTo>
                    <a:pt x="54" y="46"/>
                  </a:lnTo>
                  <a:lnTo>
                    <a:pt x="54" y="44"/>
                  </a:lnTo>
                  <a:lnTo>
                    <a:pt x="54" y="42"/>
                  </a:lnTo>
                  <a:lnTo>
                    <a:pt x="52" y="42"/>
                  </a:lnTo>
                  <a:lnTo>
                    <a:pt x="48" y="38"/>
                  </a:lnTo>
                  <a:lnTo>
                    <a:pt x="46" y="38"/>
                  </a:lnTo>
                  <a:lnTo>
                    <a:pt x="44" y="38"/>
                  </a:lnTo>
                  <a:lnTo>
                    <a:pt x="44" y="34"/>
                  </a:lnTo>
                  <a:lnTo>
                    <a:pt x="44" y="32"/>
                  </a:lnTo>
                  <a:lnTo>
                    <a:pt x="46" y="30"/>
                  </a:lnTo>
                  <a:lnTo>
                    <a:pt x="44" y="30"/>
                  </a:lnTo>
                  <a:lnTo>
                    <a:pt x="42" y="30"/>
                  </a:lnTo>
                  <a:lnTo>
                    <a:pt x="42" y="32"/>
                  </a:lnTo>
                  <a:lnTo>
                    <a:pt x="42" y="34"/>
                  </a:lnTo>
                  <a:lnTo>
                    <a:pt x="38" y="36"/>
                  </a:lnTo>
                  <a:lnTo>
                    <a:pt x="36" y="36"/>
                  </a:lnTo>
                  <a:lnTo>
                    <a:pt x="34" y="34"/>
                  </a:lnTo>
                  <a:lnTo>
                    <a:pt x="32" y="34"/>
                  </a:lnTo>
                  <a:lnTo>
                    <a:pt x="32" y="30"/>
                  </a:lnTo>
                  <a:lnTo>
                    <a:pt x="32" y="28"/>
                  </a:lnTo>
                  <a:lnTo>
                    <a:pt x="30" y="26"/>
                  </a:lnTo>
                  <a:lnTo>
                    <a:pt x="28" y="26"/>
                  </a:lnTo>
                  <a:lnTo>
                    <a:pt x="26" y="26"/>
                  </a:lnTo>
                  <a:lnTo>
                    <a:pt x="24" y="26"/>
                  </a:lnTo>
                  <a:lnTo>
                    <a:pt x="22" y="24"/>
                  </a:lnTo>
                  <a:lnTo>
                    <a:pt x="22" y="22"/>
                  </a:lnTo>
                  <a:lnTo>
                    <a:pt x="20" y="22"/>
                  </a:lnTo>
                  <a:lnTo>
                    <a:pt x="18" y="22"/>
                  </a:lnTo>
                  <a:lnTo>
                    <a:pt x="16" y="22"/>
                  </a:lnTo>
                  <a:lnTo>
                    <a:pt x="14" y="22"/>
                  </a:lnTo>
                  <a:lnTo>
                    <a:pt x="14" y="20"/>
                  </a:lnTo>
                  <a:lnTo>
                    <a:pt x="14" y="18"/>
                  </a:lnTo>
                  <a:lnTo>
                    <a:pt x="14" y="16"/>
                  </a:lnTo>
                  <a:lnTo>
                    <a:pt x="12" y="16"/>
                  </a:lnTo>
                  <a:lnTo>
                    <a:pt x="10" y="16"/>
                  </a:lnTo>
                  <a:lnTo>
                    <a:pt x="8" y="16"/>
                  </a:lnTo>
                  <a:lnTo>
                    <a:pt x="8" y="18"/>
                  </a:lnTo>
                  <a:lnTo>
                    <a:pt x="6" y="16"/>
                  </a:lnTo>
                  <a:lnTo>
                    <a:pt x="2" y="16"/>
                  </a:lnTo>
                  <a:lnTo>
                    <a:pt x="2" y="14"/>
                  </a:lnTo>
                  <a:lnTo>
                    <a:pt x="2" y="12"/>
                  </a:lnTo>
                  <a:lnTo>
                    <a:pt x="0" y="10"/>
                  </a:lnTo>
                  <a:lnTo>
                    <a:pt x="6" y="8"/>
                  </a:lnTo>
                  <a:lnTo>
                    <a:pt x="8" y="6"/>
                  </a:lnTo>
                  <a:lnTo>
                    <a:pt x="10" y="6"/>
                  </a:lnTo>
                  <a:lnTo>
                    <a:pt x="10" y="4"/>
                  </a:lnTo>
                  <a:lnTo>
                    <a:pt x="12" y="4"/>
                  </a:lnTo>
                  <a:lnTo>
                    <a:pt x="16" y="4"/>
                  </a:lnTo>
                  <a:lnTo>
                    <a:pt x="16" y="6"/>
                  </a:lnTo>
                  <a:lnTo>
                    <a:pt x="18" y="6"/>
                  </a:lnTo>
                  <a:lnTo>
                    <a:pt x="20" y="4"/>
                  </a:lnTo>
                  <a:lnTo>
                    <a:pt x="22" y="6"/>
                  </a:lnTo>
                  <a:lnTo>
                    <a:pt x="24" y="6"/>
                  </a:lnTo>
                  <a:lnTo>
                    <a:pt x="26" y="8"/>
                  </a:lnTo>
                  <a:lnTo>
                    <a:pt x="28" y="6"/>
                  </a:lnTo>
                  <a:lnTo>
                    <a:pt x="30" y="6"/>
                  </a:lnTo>
                  <a:lnTo>
                    <a:pt x="32" y="4"/>
                  </a:lnTo>
                  <a:lnTo>
                    <a:pt x="34" y="4"/>
                  </a:lnTo>
                  <a:lnTo>
                    <a:pt x="34" y="6"/>
                  </a:lnTo>
                  <a:lnTo>
                    <a:pt x="34" y="4"/>
                  </a:lnTo>
                  <a:lnTo>
                    <a:pt x="32" y="4"/>
                  </a:lnTo>
                  <a:lnTo>
                    <a:pt x="34" y="4"/>
                  </a:lnTo>
                  <a:lnTo>
                    <a:pt x="36" y="4"/>
                  </a:lnTo>
                  <a:lnTo>
                    <a:pt x="36" y="2"/>
                  </a:lnTo>
                  <a:lnTo>
                    <a:pt x="36" y="0"/>
                  </a:lnTo>
                  <a:lnTo>
                    <a:pt x="38" y="0"/>
                  </a:lnTo>
                  <a:lnTo>
                    <a:pt x="38" y="2"/>
                  </a:lnTo>
                  <a:lnTo>
                    <a:pt x="40" y="2"/>
                  </a:lnTo>
                  <a:lnTo>
                    <a:pt x="40" y="0"/>
                  </a:lnTo>
                  <a:lnTo>
                    <a:pt x="42" y="0"/>
                  </a:lnTo>
                  <a:lnTo>
                    <a:pt x="44" y="0"/>
                  </a:lnTo>
                  <a:lnTo>
                    <a:pt x="44" y="2"/>
                  </a:lnTo>
                  <a:lnTo>
                    <a:pt x="46" y="2"/>
                  </a:lnTo>
                  <a:lnTo>
                    <a:pt x="46" y="0"/>
                  </a:lnTo>
                  <a:lnTo>
                    <a:pt x="48" y="0"/>
                  </a:lnTo>
                  <a:lnTo>
                    <a:pt x="48" y="2"/>
                  </a:lnTo>
                  <a:lnTo>
                    <a:pt x="48" y="4"/>
                  </a:lnTo>
                  <a:lnTo>
                    <a:pt x="50" y="4"/>
                  </a:lnTo>
                  <a:lnTo>
                    <a:pt x="50" y="6"/>
                  </a:lnTo>
                  <a:lnTo>
                    <a:pt x="52" y="6"/>
                  </a:lnTo>
                  <a:lnTo>
                    <a:pt x="54" y="6"/>
                  </a:lnTo>
                  <a:lnTo>
                    <a:pt x="56" y="6"/>
                  </a:lnTo>
                  <a:lnTo>
                    <a:pt x="56" y="8"/>
                  </a:lnTo>
                  <a:lnTo>
                    <a:pt x="58" y="8"/>
                  </a:lnTo>
                  <a:lnTo>
                    <a:pt x="60" y="8"/>
                  </a:lnTo>
                  <a:lnTo>
                    <a:pt x="60" y="10"/>
                  </a:lnTo>
                  <a:lnTo>
                    <a:pt x="60" y="12"/>
                  </a:lnTo>
                  <a:lnTo>
                    <a:pt x="60" y="14"/>
                  </a:lnTo>
                  <a:lnTo>
                    <a:pt x="58" y="14"/>
                  </a:lnTo>
                  <a:lnTo>
                    <a:pt x="56" y="16"/>
                  </a:lnTo>
                  <a:lnTo>
                    <a:pt x="58" y="16"/>
                  </a:lnTo>
                  <a:lnTo>
                    <a:pt x="60" y="16"/>
                  </a:lnTo>
                  <a:lnTo>
                    <a:pt x="62" y="16"/>
                  </a:lnTo>
                  <a:lnTo>
                    <a:pt x="64" y="16"/>
                  </a:lnTo>
                  <a:lnTo>
                    <a:pt x="66" y="18"/>
                  </a:lnTo>
                  <a:lnTo>
                    <a:pt x="68" y="20"/>
                  </a:lnTo>
                  <a:lnTo>
                    <a:pt x="68" y="22"/>
                  </a:lnTo>
                  <a:lnTo>
                    <a:pt x="70" y="22"/>
                  </a:lnTo>
                  <a:lnTo>
                    <a:pt x="70" y="24"/>
                  </a:lnTo>
                  <a:lnTo>
                    <a:pt x="72" y="24"/>
                  </a:lnTo>
                  <a:lnTo>
                    <a:pt x="72" y="26"/>
                  </a:lnTo>
                  <a:close/>
                </a:path>
              </a:pathLst>
            </a:custGeom>
            <a:solidFill>
              <a:srgbClr val="FC6800"/>
            </a:solidFill>
            <a:ln w="3175">
              <a:solidFill>
                <a:schemeClr val="bg1"/>
              </a:solidFill>
              <a:prstDash val="sysDot"/>
              <a:round/>
              <a:headEnd/>
              <a:tailEnd/>
            </a:ln>
          </p:spPr>
          <p:txBody>
            <a:bodyPr/>
            <a:lstStyle/>
            <a:p>
              <a:pPr fontAlgn="base">
                <a:spcBef>
                  <a:spcPct val="0"/>
                </a:spcBef>
                <a:spcAft>
                  <a:spcPct val="0"/>
                </a:spcAft>
              </a:pPr>
              <a:endParaRPr lang="de-DE" sz="2400">
                <a:solidFill>
                  <a:srgbClr val="000000"/>
                </a:solidFill>
                <a:cs typeface="Arial" charset="0"/>
              </a:endParaRPr>
            </a:p>
          </p:txBody>
        </p:sp>
        <p:sp>
          <p:nvSpPr>
            <p:cNvPr id="15137" name="Freeform 3420"/>
            <p:cNvSpPr>
              <a:spLocks/>
            </p:cNvSpPr>
            <p:nvPr/>
          </p:nvSpPr>
          <p:spPr bwMode="auto">
            <a:xfrm>
              <a:off x="4202835" y="1836492"/>
              <a:ext cx="11785" cy="14404"/>
            </a:xfrm>
            <a:custGeom>
              <a:avLst/>
              <a:gdLst>
                <a:gd name="T0" fmla="*/ 2147483647 w 14"/>
                <a:gd name="T1" fmla="*/ 2147483647 h 18"/>
                <a:gd name="T2" fmla="*/ 2147483647 w 14"/>
                <a:gd name="T3" fmla="*/ 2147483647 h 18"/>
                <a:gd name="T4" fmla="*/ 2147483647 w 14"/>
                <a:gd name="T5" fmla="*/ 2147483647 h 18"/>
                <a:gd name="T6" fmla="*/ 2147483647 w 14"/>
                <a:gd name="T7" fmla="*/ 2147483647 h 18"/>
                <a:gd name="T8" fmla="*/ 2147483647 w 14"/>
                <a:gd name="T9" fmla="*/ 2147483647 h 18"/>
                <a:gd name="T10" fmla="*/ 2147483647 w 14"/>
                <a:gd name="T11" fmla="*/ 2147483647 h 18"/>
                <a:gd name="T12" fmla="*/ 2147483647 w 14"/>
                <a:gd name="T13" fmla="*/ 2147483647 h 18"/>
                <a:gd name="T14" fmla="*/ 2147483647 w 14"/>
                <a:gd name="T15" fmla="*/ 2147483647 h 18"/>
                <a:gd name="T16" fmla="*/ 2147483647 w 14"/>
                <a:gd name="T17" fmla="*/ 2147483647 h 18"/>
                <a:gd name="T18" fmla="*/ 0 w 14"/>
                <a:gd name="T19" fmla="*/ 2147483647 h 18"/>
                <a:gd name="T20" fmla="*/ 0 w 14"/>
                <a:gd name="T21" fmla="*/ 2147483647 h 18"/>
                <a:gd name="T22" fmla="*/ 0 w 14"/>
                <a:gd name="T23" fmla="*/ 2147483647 h 18"/>
                <a:gd name="T24" fmla="*/ 0 w 14"/>
                <a:gd name="T25" fmla="*/ 2147483647 h 18"/>
                <a:gd name="T26" fmla="*/ 2147483647 w 14"/>
                <a:gd name="T27" fmla="*/ 2147483647 h 18"/>
                <a:gd name="T28" fmla="*/ 2147483647 w 14"/>
                <a:gd name="T29" fmla="*/ 2147483647 h 18"/>
                <a:gd name="T30" fmla="*/ 2147483647 w 14"/>
                <a:gd name="T31" fmla="*/ 0 h 18"/>
                <a:gd name="T32" fmla="*/ 2147483647 w 14"/>
                <a:gd name="T33" fmla="*/ 0 h 18"/>
                <a:gd name="T34" fmla="*/ 2147483647 w 14"/>
                <a:gd name="T35" fmla="*/ 2147483647 h 18"/>
                <a:gd name="T36" fmla="*/ 2147483647 w 14"/>
                <a:gd name="T37" fmla="*/ 2147483647 h 18"/>
                <a:gd name="T38" fmla="*/ 2147483647 w 14"/>
                <a:gd name="T39" fmla="*/ 2147483647 h 18"/>
                <a:gd name="T40" fmla="*/ 2147483647 w 14"/>
                <a:gd name="T41" fmla="*/ 2147483647 h 18"/>
                <a:gd name="T42" fmla="*/ 2147483647 w 14"/>
                <a:gd name="T43" fmla="*/ 2147483647 h 18"/>
                <a:gd name="T44" fmla="*/ 2147483647 w 14"/>
                <a:gd name="T45" fmla="*/ 2147483647 h 18"/>
                <a:gd name="T46" fmla="*/ 2147483647 w 14"/>
                <a:gd name="T47" fmla="*/ 2147483647 h 18"/>
                <a:gd name="T48" fmla="*/ 2147483647 w 14"/>
                <a:gd name="T49" fmla="*/ 2147483647 h 18"/>
                <a:gd name="T50" fmla="*/ 2147483647 w 14"/>
                <a:gd name="T51" fmla="*/ 2147483647 h 18"/>
                <a:gd name="T52" fmla="*/ 2147483647 w 14"/>
                <a:gd name="T53" fmla="*/ 2147483647 h 18"/>
                <a:gd name="T54" fmla="*/ 2147483647 w 14"/>
                <a:gd name="T55" fmla="*/ 2147483647 h 18"/>
                <a:gd name="T56" fmla="*/ 2147483647 w 14"/>
                <a:gd name="T57" fmla="*/ 2147483647 h 18"/>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14"/>
                <a:gd name="T88" fmla="*/ 0 h 18"/>
                <a:gd name="T89" fmla="*/ 14 w 14"/>
                <a:gd name="T90" fmla="*/ 18 h 18"/>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14" h="18">
                  <a:moveTo>
                    <a:pt x="12" y="16"/>
                  </a:moveTo>
                  <a:lnTo>
                    <a:pt x="10" y="16"/>
                  </a:lnTo>
                  <a:lnTo>
                    <a:pt x="8" y="16"/>
                  </a:lnTo>
                  <a:lnTo>
                    <a:pt x="6" y="16"/>
                  </a:lnTo>
                  <a:lnTo>
                    <a:pt x="4" y="18"/>
                  </a:lnTo>
                  <a:lnTo>
                    <a:pt x="2" y="16"/>
                  </a:lnTo>
                  <a:lnTo>
                    <a:pt x="2" y="14"/>
                  </a:lnTo>
                  <a:lnTo>
                    <a:pt x="2" y="12"/>
                  </a:lnTo>
                  <a:lnTo>
                    <a:pt x="2" y="10"/>
                  </a:lnTo>
                  <a:lnTo>
                    <a:pt x="0" y="10"/>
                  </a:lnTo>
                  <a:lnTo>
                    <a:pt x="0" y="8"/>
                  </a:lnTo>
                  <a:lnTo>
                    <a:pt x="0" y="6"/>
                  </a:lnTo>
                  <a:lnTo>
                    <a:pt x="0" y="4"/>
                  </a:lnTo>
                  <a:lnTo>
                    <a:pt x="2" y="4"/>
                  </a:lnTo>
                  <a:lnTo>
                    <a:pt x="2" y="2"/>
                  </a:lnTo>
                  <a:lnTo>
                    <a:pt x="4" y="0"/>
                  </a:lnTo>
                  <a:lnTo>
                    <a:pt x="6" y="0"/>
                  </a:lnTo>
                  <a:lnTo>
                    <a:pt x="6" y="2"/>
                  </a:lnTo>
                  <a:lnTo>
                    <a:pt x="6" y="4"/>
                  </a:lnTo>
                  <a:lnTo>
                    <a:pt x="8" y="4"/>
                  </a:lnTo>
                  <a:lnTo>
                    <a:pt x="8" y="6"/>
                  </a:lnTo>
                  <a:lnTo>
                    <a:pt x="10" y="6"/>
                  </a:lnTo>
                  <a:lnTo>
                    <a:pt x="10" y="8"/>
                  </a:lnTo>
                  <a:lnTo>
                    <a:pt x="12" y="8"/>
                  </a:lnTo>
                  <a:lnTo>
                    <a:pt x="14" y="8"/>
                  </a:lnTo>
                  <a:lnTo>
                    <a:pt x="14" y="10"/>
                  </a:lnTo>
                  <a:lnTo>
                    <a:pt x="14" y="12"/>
                  </a:lnTo>
                  <a:lnTo>
                    <a:pt x="12" y="12"/>
                  </a:lnTo>
                  <a:lnTo>
                    <a:pt x="12" y="16"/>
                  </a:lnTo>
                  <a:close/>
                </a:path>
              </a:pathLst>
            </a:custGeom>
            <a:noFill/>
            <a:ln w="3175">
              <a:solidFill>
                <a:schemeClr val="bg1"/>
              </a:solidFill>
              <a:prstDash val="sysDot"/>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lang="de-DE" sz="2400">
                <a:solidFill>
                  <a:srgbClr val="000000"/>
                </a:solidFill>
                <a:cs typeface="Arial" charset="0"/>
              </a:endParaRPr>
            </a:p>
          </p:txBody>
        </p:sp>
        <p:sp>
          <p:nvSpPr>
            <p:cNvPr id="15138" name="Freeform 3421"/>
            <p:cNvSpPr>
              <a:spLocks/>
            </p:cNvSpPr>
            <p:nvPr/>
          </p:nvSpPr>
          <p:spPr bwMode="auto">
            <a:xfrm>
              <a:off x="4205453" y="1773640"/>
              <a:ext cx="3929" cy="2619"/>
            </a:xfrm>
            <a:custGeom>
              <a:avLst/>
              <a:gdLst>
                <a:gd name="T0" fmla="*/ 0 w 4"/>
                <a:gd name="T1" fmla="*/ 2147483647 h 2"/>
                <a:gd name="T2" fmla="*/ 2147483647 w 4"/>
                <a:gd name="T3" fmla="*/ 0 h 2"/>
                <a:gd name="T4" fmla="*/ 2147483647 w 4"/>
                <a:gd name="T5" fmla="*/ 0 h 2"/>
                <a:gd name="T6" fmla="*/ 2147483647 w 4"/>
                <a:gd name="T7" fmla="*/ 2147483647 h 2"/>
                <a:gd name="T8" fmla="*/ 2147483647 w 4"/>
                <a:gd name="T9" fmla="*/ 2147483647 h 2"/>
                <a:gd name="T10" fmla="*/ 0 w 4"/>
                <a:gd name="T11" fmla="*/ 2147483647 h 2"/>
                <a:gd name="T12" fmla="*/ 0 60000 65536"/>
                <a:gd name="T13" fmla="*/ 0 60000 65536"/>
                <a:gd name="T14" fmla="*/ 0 60000 65536"/>
                <a:gd name="T15" fmla="*/ 0 60000 65536"/>
                <a:gd name="T16" fmla="*/ 0 60000 65536"/>
                <a:gd name="T17" fmla="*/ 0 60000 65536"/>
                <a:gd name="T18" fmla="*/ 0 w 4"/>
                <a:gd name="T19" fmla="*/ 0 h 2"/>
                <a:gd name="T20" fmla="*/ 4 w 4"/>
                <a:gd name="T21" fmla="*/ 2 h 2"/>
              </a:gdLst>
              <a:ahLst/>
              <a:cxnLst>
                <a:cxn ang="T12">
                  <a:pos x="T0" y="T1"/>
                </a:cxn>
                <a:cxn ang="T13">
                  <a:pos x="T2" y="T3"/>
                </a:cxn>
                <a:cxn ang="T14">
                  <a:pos x="T4" y="T5"/>
                </a:cxn>
                <a:cxn ang="T15">
                  <a:pos x="T6" y="T7"/>
                </a:cxn>
                <a:cxn ang="T16">
                  <a:pos x="T8" y="T9"/>
                </a:cxn>
                <a:cxn ang="T17">
                  <a:pos x="T10" y="T11"/>
                </a:cxn>
              </a:cxnLst>
              <a:rect l="T18" t="T19" r="T20" b="T21"/>
              <a:pathLst>
                <a:path w="4" h="2">
                  <a:moveTo>
                    <a:pt x="0" y="2"/>
                  </a:moveTo>
                  <a:lnTo>
                    <a:pt x="2" y="0"/>
                  </a:lnTo>
                  <a:lnTo>
                    <a:pt x="4" y="0"/>
                  </a:lnTo>
                  <a:lnTo>
                    <a:pt x="4" y="2"/>
                  </a:lnTo>
                  <a:lnTo>
                    <a:pt x="2" y="2"/>
                  </a:lnTo>
                  <a:lnTo>
                    <a:pt x="0" y="2"/>
                  </a:lnTo>
                  <a:close/>
                </a:path>
              </a:pathLst>
            </a:custGeom>
            <a:noFill/>
            <a:ln w="3175">
              <a:solidFill>
                <a:schemeClr val="bg1"/>
              </a:solidFill>
              <a:prstDash val="sysDot"/>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lang="de-DE" sz="2400">
                <a:solidFill>
                  <a:srgbClr val="000000"/>
                </a:solidFill>
                <a:cs typeface="Arial" charset="0"/>
              </a:endParaRPr>
            </a:p>
          </p:txBody>
        </p:sp>
        <p:sp>
          <p:nvSpPr>
            <p:cNvPr id="15139" name="Freeform 3422"/>
            <p:cNvSpPr>
              <a:spLocks/>
            </p:cNvSpPr>
            <p:nvPr/>
          </p:nvSpPr>
          <p:spPr bwMode="auto">
            <a:xfrm>
              <a:off x="4196287" y="1776259"/>
              <a:ext cx="6547" cy="0"/>
            </a:xfrm>
            <a:custGeom>
              <a:avLst/>
              <a:gdLst>
                <a:gd name="T0" fmla="*/ 2147483647 w 6"/>
                <a:gd name="T1" fmla="*/ 0 w 6"/>
                <a:gd name="T2" fmla="*/ 2147483647 w 6"/>
                <a:gd name="T3" fmla="*/ 2147483647 w 6"/>
                <a:gd name="T4" fmla="*/ 2147483647 w 6"/>
                <a:gd name="T5" fmla="*/ 2147483647 w 6"/>
                <a:gd name="T6" fmla="*/ 2147483647 w 6"/>
                <a:gd name="T7" fmla="*/ 0 60000 65536"/>
                <a:gd name="T8" fmla="*/ 0 60000 65536"/>
                <a:gd name="T9" fmla="*/ 0 60000 65536"/>
                <a:gd name="T10" fmla="*/ 0 60000 65536"/>
                <a:gd name="T11" fmla="*/ 0 60000 65536"/>
                <a:gd name="T12" fmla="*/ 0 60000 65536"/>
                <a:gd name="T13" fmla="*/ 0 60000 65536"/>
                <a:gd name="T14" fmla="*/ 0 w 6"/>
                <a:gd name="T15" fmla="*/ 6 w 6"/>
              </a:gdLst>
              <a:ahLst/>
              <a:cxnLst>
                <a:cxn ang="T7">
                  <a:pos x="T0" y="0"/>
                </a:cxn>
                <a:cxn ang="T8">
                  <a:pos x="T1" y="0"/>
                </a:cxn>
                <a:cxn ang="T9">
                  <a:pos x="T2" y="0"/>
                </a:cxn>
                <a:cxn ang="T10">
                  <a:pos x="T3" y="0"/>
                </a:cxn>
                <a:cxn ang="T11">
                  <a:pos x="T4" y="0"/>
                </a:cxn>
                <a:cxn ang="T12">
                  <a:pos x="T5" y="0"/>
                </a:cxn>
                <a:cxn ang="T13">
                  <a:pos x="T6" y="0"/>
                </a:cxn>
              </a:cxnLst>
              <a:rect l="T14" t="0" r="T15" b="0"/>
              <a:pathLst>
                <a:path w="6">
                  <a:moveTo>
                    <a:pt x="2" y="0"/>
                  </a:moveTo>
                  <a:lnTo>
                    <a:pt x="0" y="0"/>
                  </a:lnTo>
                  <a:lnTo>
                    <a:pt x="2" y="0"/>
                  </a:lnTo>
                  <a:lnTo>
                    <a:pt x="4" y="0"/>
                  </a:lnTo>
                  <a:lnTo>
                    <a:pt x="6" y="0"/>
                  </a:lnTo>
                  <a:lnTo>
                    <a:pt x="4" y="0"/>
                  </a:lnTo>
                  <a:lnTo>
                    <a:pt x="2" y="0"/>
                  </a:lnTo>
                  <a:close/>
                </a:path>
              </a:pathLst>
            </a:custGeom>
            <a:noFill/>
            <a:ln w="3175">
              <a:solidFill>
                <a:schemeClr val="bg1"/>
              </a:solidFill>
              <a:prstDash val="sysDot"/>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lang="de-DE" sz="2400">
                <a:solidFill>
                  <a:srgbClr val="000000"/>
                </a:solidFill>
                <a:cs typeface="Arial" charset="0"/>
              </a:endParaRPr>
            </a:p>
          </p:txBody>
        </p:sp>
        <p:sp>
          <p:nvSpPr>
            <p:cNvPr id="15140" name="Freeform 3423"/>
            <p:cNvSpPr>
              <a:spLocks/>
            </p:cNvSpPr>
            <p:nvPr/>
          </p:nvSpPr>
          <p:spPr bwMode="auto">
            <a:xfrm>
              <a:off x="4163554" y="1776259"/>
              <a:ext cx="60232" cy="48448"/>
            </a:xfrm>
            <a:custGeom>
              <a:avLst/>
              <a:gdLst>
                <a:gd name="T0" fmla="*/ 2147483647 w 66"/>
                <a:gd name="T1" fmla="*/ 2147483647 h 60"/>
                <a:gd name="T2" fmla="*/ 2147483647 w 66"/>
                <a:gd name="T3" fmla="*/ 2147483647 h 60"/>
                <a:gd name="T4" fmla="*/ 2147483647 w 66"/>
                <a:gd name="T5" fmla="*/ 2147483647 h 60"/>
                <a:gd name="T6" fmla="*/ 2147483647 w 66"/>
                <a:gd name="T7" fmla="*/ 2147483647 h 60"/>
                <a:gd name="T8" fmla="*/ 2147483647 w 66"/>
                <a:gd name="T9" fmla="*/ 2147483647 h 60"/>
                <a:gd name="T10" fmla="*/ 2147483647 w 66"/>
                <a:gd name="T11" fmla="*/ 2147483647 h 60"/>
                <a:gd name="T12" fmla="*/ 2147483647 w 66"/>
                <a:gd name="T13" fmla="*/ 2147483647 h 60"/>
                <a:gd name="T14" fmla="*/ 2147483647 w 66"/>
                <a:gd name="T15" fmla="*/ 2147483647 h 60"/>
                <a:gd name="T16" fmla="*/ 2147483647 w 66"/>
                <a:gd name="T17" fmla="*/ 2147483647 h 60"/>
                <a:gd name="T18" fmla="*/ 2147483647 w 66"/>
                <a:gd name="T19" fmla="*/ 2147483647 h 60"/>
                <a:gd name="T20" fmla="*/ 2147483647 w 66"/>
                <a:gd name="T21" fmla="*/ 2147483647 h 60"/>
                <a:gd name="T22" fmla="*/ 2147483647 w 66"/>
                <a:gd name="T23" fmla="*/ 2147483647 h 60"/>
                <a:gd name="T24" fmla="*/ 2147483647 w 66"/>
                <a:gd name="T25" fmla="*/ 2147483647 h 60"/>
                <a:gd name="T26" fmla="*/ 2147483647 w 66"/>
                <a:gd name="T27" fmla="*/ 2147483647 h 60"/>
                <a:gd name="T28" fmla="*/ 2147483647 w 66"/>
                <a:gd name="T29" fmla="*/ 2147483647 h 60"/>
                <a:gd name="T30" fmla="*/ 2147483647 w 66"/>
                <a:gd name="T31" fmla="*/ 2147483647 h 60"/>
                <a:gd name="T32" fmla="*/ 2147483647 w 66"/>
                <a:gd name="T33" fmla="*/ 2147483647 h 60"/>
                <a:gd name="T34" fmla="*/ 2147483647 w 66"/>
                <a:gd name="T35" fmla="*/ 2147483647 h 60"/>
                <a:gd name="T36" fmla="*/ 2147483647 w 66"/>
                <a:gd name="T37" fmla="*/ 2147483647 h 60"/>
                <a:gd name="T38" fmla="*/ 2147483647 w 66"/>
                <a:gd name="T39" fmla="*/ 2147483647 h 60"/>
                <a:gd name="T40" fmla="*/ 2147483647 w 66"/>
                <a:gd name="T41" fmla="*/ 2147483647 h 60"/>
                <a:gd name="T42" fmla="*/ 2147483647 w 66"/>
                <a:gd name="T43" fmla="*/ 2147483647 h 60"/>
                <a:gd name="T44" fmla="*/ 2147483647 w 66"/>
                <a:gd name="T45" fmla="*/ 2147483647 h 60"/>
                <a:gd name="T46" fmla="*/ 2147483647 w 66"/>
                <a:gd name="T47" fmla="*/ 2147483647 h 60"/>
                <a:gd name="T48" fmla="*/ 2147483647 w 66"/>
                <a:gd name="T49" fmla="*/ 0 h 60"/>
                <a:gd name="T50" fmla="*/ 2147483647 w 66"/>
                <a:gd name="T51" fmla="*/ 2147483647 h 60"/>
                <a:gd name="T52" fmla="*/ 2147483647 w 66"/>
                <a:gd name="T53" fmla="*/ 2147483647 h 60"/>
                <a:gd name="T54" fmla="*/ 2147483647 w 66"/>
                <a:gd name="T55" fmla="*/ 2147483647 h 60"/>
                <a:gd name="T56" fmla="*/ 2147483647 w 66"/>
                <a:gd name="T57" fmla="*/ 2147483647 h 60"/>
                <a:gd name="T58" fmla="*/ 2147483647 w 66"/>
                <a:gd name="T59" fmla="*/ 2147483647 h 60"/>
                <a:gd name="T60" fmla="*/ 2147483647 w 66"/>
                <a:gd name="T61" fmla="*/ 2147483647 h 60"/>
                <a:gd name="T62" fmla="*/ 2147483647 w 66"/>
                <a:gd name="T63" fmla="*/ 2147483647 h 60"/>
                <a:gd name="T64" fmla="*/ 2147483647 w 66"/>
                <a:gd name="T65" fmla="*/ 2147483647 h 60"/>
                <a:gd name="T66" fmla="*/ 2147483647 w 66"/>
                <a:gd name="T67" fmla="*/ 2147483647 h 60"/>
                <a:gd name="T68" fmla="*/ 2147483647 w 66"/>
                <a:gd name="T69" fmla="*/ 2147483647 h 60"/>
                <a:gd name="T70" fmla="*/ 2147483647 w 66"/>
                <a:gd name="T71" fmla="*/ 2147483647 h 60"/>
                <a:gd name="T72" fmla="*/ 2147483647 w 66"/>
                <a:gd name="T73" fmla="*/ 2147483647 h 60"/>
                <a:gd name="T74" fmla="*/ 2147483647 w 66"/>
                <a:gd name="T75" fmla="*/ 2147483647 h 60"/>
                <a:gd name="T76" fmla="*/ 2147483647 w 66"/>
                <a:gd name="T77" fmla="*/ 2147483647 h 60"/>
                <a:gd name="T78" fmla="*/ 2147483647 w 66"/>
                <a:gd name="T79" fmla="*/ 2147483647 h 60"/>
                <a:gd name="T80" fmla="*/ 2147483647 w 66"/>
                <a:gd name="T81" fmla="*/ 2147483647 h 60"/>
                <a:gd name="T82" fmla="*/ 2147483647 w 66"/>
                <a:gd name="T83" fmla="*/ 2147483647 h 60"/>
                <a:gd name="T84" fmla="*/ 2147483647 w 66"/>
                <a:gd name="T85" fmla="*/ 2147483647 h 60"/>
                <a:gd name="T86" fmla="*/ 2147483647 w 66"/>
                <a:gd name="T87" fmla="*/ 2147483647 h 60"/>
                <a:gd name="T88" fmla="*/ 2147483647 w 66"/>
                <a:gd name="T89" fmla="*/ 2147483647 h 60"/>
                <a:gd name="T90" fmla="*/ 2147483647 w 66"/>
                <a:gd name="T91" fmla="*/ 2147483647 h 60"/>
                <a:gd name="T92" fmla="*/ 2147483647 w 66"/>
                <a:gd name="T93" fmla="*/ 2147483647 h 60"/>
                <a:gd name="T94" fmla="*/ 2147483647 w 66"/>
                <a:gd name="T95" fmla="*/ 2147483647 h 60"/>
                <a:gd name="T96" fmla="*/ 2147483647 w 66"/>
                <a:gd name="T97" fmla="*/ 2147483647 h 60"/>
                <a:gd name="T98" fmla="*/ 2147483647 w 66"/>
                <a:gd name="T99" fmla="*/ 2147483647 h 60"/>
                <a:gd name="T100" fmla="*/ 2147483647 w 66"/>
                <a:gd name="T101" fmla="*/ 2147483647 h 60"/>
                <a:gd name="T102" fmla="*/ 2147483647 w 66"/>
                <a:gd name="T103" fmla="*/ 2147483647 h 60"/>
                <a:gd name="T104" fmla="*/ 2147483647 w 66"/>
                <a:gd name="T105" fmla="*/ 2147483647 h 60"/>
                <a:gd name="T106" fmla="*/ 2147483647 w 66"/>
                <a:gd name="T107" fmla="*/ 2147483647 h 60"/>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w 66"/>
                <a:gd name="T163" fmla="*/ 0 h 60"/>
                <a:gd name="T164" fmla="*/ 66 w 66"/>
                <a:gd name="T165" fmla="*/ 60 h 60"/>
              </a:gdLst>
              <a:ahLst/>
              <a:cxnLst>
                <a:cxn ang="T108">
                  <a:pos x="T0" y="T1"/>
                </a:cxn>
                <a:cxn ang="T109">
                  <a:pos x="T2" y="T3"/>
                </a:cxn>
                <a:cxn ang="T110">
                  <a:pos x="T4" y="T5"/>
                </a:cxn>
                <a:cxn ang="T111">
                  <a:pos x="T6" y="T7"/>
                </a:cxn>
                <a:cxn ang="T112">
                  <a:pos x="T8" y="T9"/>
                </a:cxn>
                <a:cxn ang="T113">
                  <a:pos x="T10" y="T11"/>
                </a:cxn>
                <a:cxn ang="T114">
                  <a:pos x="T12" y="T13"/>
                </a:cxn>
                <a:cxn ang="T115">
                  <a:pos x="T14" y="T15"/>
                </a:cxn>
                <a:cxn ang="T116">
                  <a:pos x="T16" y="T17"/>
                </a:cxn>
                <a:cxn ang="T117">
                  <a:pos x="T18" y="T19"/>
                </a:cxn>
                <a:cxn ang="T118">
                  <a:pos x="T20" y="T21"/>
                </a:cxn>
                <a:cxn ang="T119">
                  <a:pos x="T22" y="T23"/>
                </a:cxn>
                <a:cxn ang="T120">
                  <a:pos x="T24" y="T25"/>
                </a:cxn>
                <a:cxn ang="T121">
                  <a:pos x="T26" y="T27"/>
                </a:cxn>
                <a:cxn ang="T122">
                  <a:pos x="T28" y="T29"/>
                </a:cxn>
                <a:cxn ang="T123">
                  <a:pos x="T30" y="T31"/>
                </a:cxn>
                <a:cxn ang="T124">
                  <a:pos x="T32" y="T33"/>
                </a:cxn>
                <a:cxn ang="T125">
                  <a:pos x="T34" y="T35"/>
                </a:cxn>
                <a:cxn ang="T126">
                  <a:pos x="T36" y="T37"/>
                </a:cxn>
                <a:cxn ang="T127">
                  <a:pos x="T38" y="T39"/>
                </a:cxn>
                <a:cxn ang="T128">
                  <a:pos x="T40" y="T41"/>
                </a:cxn>
                <a:cxn ang="T129">
                  <a:pos x="T42" y="T43"/>
                </a:cxn>
                <a:cxn ang="T130">
                  <a:pos x="T44" y="T45"/>
                </a:cxn>
                <a:cxn ang="T131">
                  <a:pos x="T46" y="T47"/>
                </a:cxn>
                <a:cxn ang="T132">
                  <a:pos x="T48" y="T49"/>
                </a:cxn>
                <a:cxn ang="T133">
                  <a:pos x="T50" y="T51"/>
                </a:cxn>
                <a:cxn ang="T134">
                  <a:pos x="T52" y="T53"/>
                </a:cxn>
                <a:cxn ang="T135">
                  <a:pos x="T54" y="T55"/>
                </a:cxn>
                <a:cxn ang="T136">
                  <a:pos x="T56" y="T57"/>
                </a:cxn>
                <a:cxn ang="T137">
                  <a:pos x="T58" y="T59"/>
                </a:cxn>
                <a:cxn ang="T138">
                  <a:pos x="T60" y="T61"/>
                </a:cxn>
                <a:cxn ang="T139">
                  <a:pos x="T62" y="T63"/>
                </a:cxn>
                <a:cxn ang="T140">
                  <a:pos x="T64" y="T65"/>
                </a:cxn>
                <a:cxn ang="T141">
                  <a:pos x="T66" y="T67"/>
                </a:cxn>
                <a:cxn ang="T142">
                  <a:pos x="T68" y="T69"/>
                </a:cxn>
                <a:cxn ang="T143">
                  <a:pos x="T70" y="T71"/>
                </a:cxn>
                <a:cxn ang="T144">
                  <a:pos x="T72" y="T73"/>
                </a:cxn>
                <a:cxn ang="T145">
                  <a:pos x="T74" y="T75"/>
                </a:cxn>
                <a:cxn ang="T146">
                  <a:pos x="T76" y="T77"/>
                </a:cxn>
                <a:cxn ang="T147">
                  <a:pos x="T78" y="T79"/>
                </a:cxn>
                <a:cxn ang="T148">
                  <a:pos x="T80" y="T81"/>
                </a:cxn>
                <a:cxn ang="T149">
                  <a:pos x="T82" y="T83"/>
                </a:cxn>
                <a:cxn ang="T150">
                  <a:pos x="T84" y="T85"/>
                </a:cxn>
                <a:cxn ang="T151">
                  <a:pos x="T86" y="T87"/>
                </a:cxn>
                <a:cxn ang="T152">
                  <a:pos x="T88" y="T89"/>
                </a:cxn>
                <a:cxn ang="T153">
                  <a:pos x="T90" y="T91"/>
                </a:cxn>
                <a:cxn ang="T154">
                  <a:pos x="T92" y="T93"/>
                </a:cxn>
                <a:cxn ang="T155">
                  <a:pos x="T94" y="T95"/>
                </a:cxn>
                <a:cxn ang="T156">
                  <a:pos x="T96" y="T97"/>
                </a:cxn>
                <a:cxn ang="T157">
                  <a:pos x="T98" y="T99"/>
                </a:cxn>
                <a:cxn ang="T158">
                  <a:pos x="T100" y="T101"/>
                </a:cxn>
                <a:cxn ang="T159">
                  <a:pos x="T102" y="T103"/>
                </a:cxn>
                <a:cxn ang="T160">
                  <a:pos x="T104" y="T105"/>
                </a:cxn>
                <a:cxn ang="T161">
                  <a:pos x="T106" y="T107"/>
                </a:cxn>
              </a:cxnLst>
              <a:rect l="T162" t="T163" r="T164" b="T165"/>
              <a:pathLst>
                <a:path w="66" h="60">
                  <a:moveTo>
                    <a:pt x="14" y="42"/>
                  </a:moveTo>
                  <a:lnTo>
                    <a:pt x="12" y="42"/>
                  </a:lnTo>
                  <a:lnTo>
                    <a:pt x="12" y="40"/>
                  </a:lnTo>
                  <a:lnTo>
                    <a:pt x="12" y="42"/>
                  </a:lnTo>
                  <a:lnTo>
                    <a:pt x="10" y="42"/>
                  </a:lnTo>
                  <a:lnTo>
                    <a:pt x="8" y="42"/>
                  </a:lnTo>
                  <a:lnTo>
                    <a:pt x="6" y="40"/>
                  </a:lnTo>
                  <a:lnTo>
                    <a:pt x="4" y="40"/>
                  </a:lnTo>
                  <a:lnTo>
                    <a:pt x="4" y="38"/>
                  </a:lnTo>
                  <a:lnTo>
                    <a:pt x="6" y="38"/>
                  </a:lnTo>
                  <a:lnTo>
                    <a:pt x="8" y="38"/>
                  </a:lnTo>
                  <a:lnTo>
                    <a:pt x="10" y="38"/>
                  </a:lnTo>
                  <a:lnTo>
                    <a:pt x="10" y="40"/>
                  </a:lnTo>
                  <a:lnTo>
                    <a:pt x="12" y="40"/>
                  </a:lnTo>
                  <a:lnTo>
                    <a:pt x="10" y="38"/>
                  </a:lnTo>
                  <a:lnTo>
                    <a:pt x="8" y="38"/>
                  </a:lnTo>
                  <a:lnTo>
                    <a:pt x="8" y="36"/>
                  </a:lnTo>
                  <a:lnTo>
                    <a:pt x="10" y="36"/>
                  </a:lnTo>
                  <a:lnTo>
                    <a:pt x="10" y="34"/>
                  </a:lnTo>
                  <a:lnTo>
                    <a:pt x="10" y="32"/>
                  </a:lnTo>
                  <a:lnTo>
                    <a:pt x="12" y="32"/>
                  </a:lnTo>
                  <a:lnTo>
                    <a:pt x="16" y="28"/>
                  </a:lnTo>
                  <a:lnTo>
                    <a:pt x="18" y="28"/>
                  </a:lnTo>
                  <a:lnTo>
                    <a:pt x="18" y="26"/>
                  </a:lnTo>
                  <a:lnTo>
                    <a:pt x="18" y="24"/>
                  </a:lnTo>
                  <a:lnTo>
                    <a:pt x="20" y="24"/>
                  </a:lnTo>
                  <a:lnTo>
                    <a:pt x="20" y="22"/>
                  </a:lnTo>
                  <a:lnTo>
                    <a:pt x="22" y="22"/>
                  </a:lnTo>
                  <a:lnTo>
                    <a:pt x="24" y="22"/>
                  </a:lnTo>
                  <a:lnTo>
                    <a:pt x="26" y="24"/>
                  </a:lnTo>
                  <a:lnTo>
                    <a:pt x="28" y="24"/>
                  </a:lnTo>
                  <a:lnTo>
                    <a:pt x="30" y="24"/>
                  </a:lnTo>
                  <a:lnTo>
                    <a:pt x="30" y="26"/>
                  </a:lnTo>
                  <a:lnTo>
                    <a:pt x="32" y="26"/>
                  </a:lnTo>
                  <a:lnTo>
                    <a:pt x="34" y="26"/>
                  </a:lnTo>
                  <a:lnTo>
                    <a:pt x="36" y="26"/>
                  </a:lnTo>
                  <a:lnTo>
                    <a:pt x="36" y="24"/>
                  </a:lnTo>
                  <a:lnTo>
                    <a:pt x="38" y="24"/>
                  </a:lnTo>
                  <a:lnTo>
                    <a:pt x="40" y="24"/>
                  </a:lnTo>
                  <a:lnTo>
                    <a:pt x="40" y="22"/>
                  </a:lnTo>
                  <a:lnTo>
                    <a:pt x="42" y="22"/>
                  </a:lnTo>
                  <a:lnTo>
                    <a:pt x="42" y="20"/>
                  </a:lnTo>
                  <a:lnTo>
                    <a:pt x="42" y="18"/>
                  </a:lnTo>
                  <a:lnTo>
                    <a:pt x="40" y="18"/>
                  </a:lnTo>
                  <a:lnTo>
                    <a:pt x="38" y="18"/>
                  </a:lnTo>
                  <a:lnTo>
                    <a:pt x="36" y="16"/>
                  </a:lnTo>
                  <a:lnTo>
                    <a:pt x="36" y="14"/>
                  </a:lnTo>
                  <a:lnTo>
                    <a:pt x="38" y="14"/>
                  </a:lnTo>
                  <a:lnTo>
                    <a:pt x="38" y="12"/>
                  </a:lnTo>
                  <a:lnTo>
                    <a:pt x="36" y="12"/>
                  </a:lnTo>
                  <a:lnTo>
                    <a:pt x="34" y="12"/>
                  </a:lnTo>
                  <a:lnTo>
                    <a:pt x="32" y="12"/>
                  </a:lnTo>
                  <a:lnTo>
                    <a:pt x="34" y="12"/>
                  </a:lnTo>
                  <a:lnTo>
                    <a:pt x="32" y="10"/>
                  </a:lnTo>
                  <a:lnTo>
                    <a:pt x="30" y="10"/>
                  </a:lnTo>
                  <a:lnTo>
                    <a:pt x="30" y="12"/>
                  </a:lnTo>
                  <a:lnTo>
                    <a:pt x="30" y="14"/>
                  </a:lnTo>
                  <a:lnTo>
                    <a:pt x="30" y="16"/>
                  </a:lnTo>
                  <a:lnTo>
                    <a:pt x="32" y="16"/>
                  </a:lnTo>
                  <a:lnTo>
                    <a:pt x="30" y="16"/>
                  </a:lnTo>
                  <a:lnTo>
                    <a:pt x="30" y="18"/>
                  </a:lnTo>
                  <a:lnTo>
                    <a:pt x="28" y="18"/>
                  </a:lnTo>
                  <a:lnTo>
                    <a:pt x="28" y="20"/>
                  </a:lnTo>
                  <a:lnTo>
                    <a:pt x="30" y="20"/>
                  </a:lnTo>
                  <a:lnTo>
                    <a:pt x="30" y="22"/>
                  </a:lnTo>
                  <a:lnTo>
                    <a:pt x="28" y="22"/>
                  </a:lnTo>
                  <a:lnTo>
                    <a:pt x="28" y="24"/>
                  </a:lnTo>
                  <a:lnTo>
                    <a:pt x="26" y="24"/>
                  </a:lnTo>
                  <a:lnTo>
                    <a:pt x="26" y="22"/>
                  </a:lnTo>
                  <a:lnTo>
                    <a:pt x="24" y="22"/>
                  </a:lnTo>
                  <a:lnTo>
                    <a:pt x="22" y="22"/>
                  </a:lnTo>
                  <a:lnTo>
                    <a:pt x="20" y="22"/>
                  </a:lnTo>
                  <a:lnTo>
                    <a:pt x="20" y="20"/>
                  </a:lnTo>
                  <a:lnTo>
                    <a:pt x="20" y="18"/>
                  </a:lnTo>
                  <a:lnTo>
                    <a:pt x="20" y="16"/>
                  </a:lnTo>
                  <a:lnTo>
                    <a:pt x="22" y="14"/>
                  </a:lnTo>
                  <a:lnTo>
                    <a:pt x="22" y="12"/>
                  </a:lnTo>
                  <a:lnTo>
                    <a:pt x="24" y="12"/>
                  </a:lnTo>
                  <a:lnTo>
                    <a:pt x="26" y="12"/>
                  </a:lnTo>
                  <a:lnTo>
                    <a:pt x="28" y="12"/>
                  </a:lnTo>
                  <a:lnTo>
                    <a:pt x="30" y="12"/>
                  </a:lnTo>
                  <a:lnTo>
                    <a:pt x="30" y="10"/>
                  </a:lnTo>
                  <a:lnTo>
                    <a:pt x="32" y="8"/>
                  </a:lnTo>
                  <a:lnTo>
                    <a:pt x="32" y="6"/>
                  </a:lnTo>
                  <a:lnTo>
                    <a:pt x="34" y="6"/>
                  </a:lnTo>
                  <a:lnTo>
                    <a:pt x="36" y="4"/>
                  </a:lnTo>
                  <a:lnTo>
                    <a:pt x="42" y="2"/>
                  </a:lnTo>
                  <a:lnTo>
                    <a:pt x="44" y="2"/>
                  </a:lnTo>
                  <a:lnTo>
                    <a:pt x="46" y="2"/>
                  </a:lnTo>
                  <a:lnTo>
                    <a:pt x="48" y="2"/>
                  </a:lnTo>
                  <a:lnTo>
                    <a:pt x="52" y="0"/>
                  </a:lnTo>
                  <a:lnTo>
                    <a:pt x="56" y="0"/>
                  </a:lnTo>
                  <a:lnTo>
                    <a:pt x="58" y="0"/>
                  </a:lnTo>
                  <a:lnTo>
                    <a:pt x="60" y="0"/>
                  </a:lnTo>
                  <a:lnTo>
                    <a:pt x="60" y="2"/>
                  </a:lnTo>
                  <a:lnTo>
                    <a:pt x="60" y="4"/>
                  </a:lnTo>
                  <a:lnTo>
                    <a:pt x="64" y="4"/>
                  </a:lnTo>
                  <a:lnTo>
                    <a:pt x="66" y="6"/>
                  </a:lnTo>
                  <a:lnTo>
                    <a:pt x="66" y="10"/>
                  </a:lnTo>
                  <a:lnTo>
                    <a:pt x="66" y="12"/>
                  </a:lnTo>
                  <a:lnTo>
                    <a:pt x="64" y="12"/>
                  </a:lnTo>
                  <a:lnTo>
                    <a:pt x="64" y="14"/>
                  </a:lnTo>
                  <a:lnTo>
                    <a:pt x="64" y="16"/>
                  </a:lnTo>
                  <a:lnTo>
                    <a:pt x="64" y="18"/>
                  </a:lnTo>
                  <a:lnTo>
                    <a:pt x="62" y="18"/>
                  </a:lnTo>
                  <a:lnTo>
                    <a:pt x="60" y="18"/>
                  </a:lnTo>
                  <a:lnTo>
                    <a:pt x="58" y="16"/>
                  </a:lnTo>
                  <a:lnTo>
                    <a:pt x="58" y="18"/>
                  </a:lnTo>
                  <a:lnTo>
                    <a:pt x="58" y="20"/>
                  </a:lnTo>
                  <a:lnTo>
                    <a:pt x="56" y="20"/>
                  </a:lnTo>
                  <a:lnTo>
                    <a:pt x="58" y="20"/>
                  </a:lnTo>
                  <a:lnTo>
                    <a:pt x="58" y="22"/>
                  </a:lnTo>
                  <a:lnTo>
                    <a:pt x="62" y="22"/>
                  </a:lnTo>
                  <a:lnTo>
                    <a:pt x="64" y="24"/>
                  </a:lnTo>
                  <a:lnTo>
                    <a:pt x="64" y="26"/>
                  </a:lnTo>
                  <a:lnTo>
                    <a:pt x="62" y="28"/>
                  </a:lnTo>
                  <a:lnTo>
                    <a:pt x="60" y="28"/>
                  </a:lnTo>
                  <a:lnTo>
                    <a:pt x="60" y="30"/>
                  </a:lnTo>
                  <a:lnTo>
                    <a:pt x="58" y="30"/>
                  </a:lnTo>
                  <a:lnTo>
                    <a:pt x="58" y="32"/>
                  </a:lnTo>
                  <a:lnTo>
                    <a:pt x="60" y="32"/>
                  </a:lnTo>
                  <a:lnTo>
                    <a:pt x="60" y="34"/>
                  </a:lnTo>
                  <a:lnTo>
                    <a:pt x="58" y="34"/>
                  </a:lnTo>
                  <a:lnTo>
                    <a:pt x="56" y="34"/>
                  </a:lnTo>
                  <a:lnTo>
                    <a:pt x="54" y="36"/>
                  </a:lnTo>
                  <a:lnTo>
                    <a:pt x="52" y="36"/>
                  </a:lnTo>
                  <a:lnTo>
                    <a:pt x="48" y="34"/>
                  </a:lnTo>
                  <a:lnTo>
                    <a:pt x="48" y="36"/>
                  </a:lnTo>
                  <a:lnTo>
                    <a:pt x="44" y="36"/>
                  </a:lnTo>
                  <a:lnTo>
                    <a:pt x="44" y="38"/>
                  </a:lnTo>
                  <a:lnTo>
                    <a:pt x="46" y="40"/>
                  </a:lnTo>
                  <a:lnTo>
                    <a:pt x="46" y="42"/>
                  </a:lnTo>
                  <a:lnTo>
                    <a:pt x="48" y="42"/>
                  </a:lnTo>
                  <a:lnTo>
                    <a:pt x="48" y="44"/>
                  </a:lnTo>
                  <a:lnTo>
                    <a:pt x="50" y="44"/>
                  </a:lnTo>
                  <a:lnTo>
                    <a:pt x="50" y="46"/>
                  </a:lnTo>
                  <a:lnTo>
                    <a:pt x="50" y="48"/>
                  </a:lnTo>
                  <a:lnTo>
                    <a:pt x="48" y="50"/>
                  </a:lnTo>
                  <a:lnTo>
                    <a:pt x="46" y="50"/>
                  </a:lnTo>
                  <a:lnTo>
                    <a:pt x="46" y="52"/>
                  </a:lnTo>
                  <a:lnTo>
                    <a:pt x="48" y="52"/>
                  </a:lnTo>
                  <a:lnTo>
                    <a:pt x="46" y="54"/>
                  </a:lnTo>
                  <a:lnTo>
                    <a:pt x="44" y="54"/>
                  </a:lnTo>
                  <a:lnTo>
                    <a:pt x="42" y="54"/>
                  </a:lnTo>
                  <a:lnTo>
                    <a:pt x="42" y="56"/>
                  </a:lnTo>
                  <a:lnTo>
                    <a:pt x="44" y="56"/>
                  </a:lnTo>
                  <a:lnTo>
                    <a:pt x="46" y="56"/>
                  </a:lnTo>
                  <a:lnTo>
                    <a:pt x="48" y="58"/>
                  </a:lnTo>
                  <a:lnTo>
                    <a:pt x="48" y="60"/>
                  </a:lnTo>
                  <a:lnTo>
                    <a:pt x="46" y="60"/>
                  </a:lnTo>
                  <a:lnTo>
                    <a:pt x="44" y="60"/>
                  </a:lnTo>
                  <a:lnTo>
                    <a:pt x="42" y="60"/>
                  </a:lnTo>
                  <a:lnTo>
                    <a:pt x="40" y="60"/>
                  </a:lnTo>
                  <a:lnTo>
                    <a:pt x="38" y="60"/>
                  </a:lnTo>
                  <a:lnTo>
                    <a:pt x="40" y="58"/>
                  </a:lnTo>
                  <a:lnTo>
                    <a:pt x="42" y="58"/>
                  </a:lnTo>
                  <a:lnTo>
                    <a:pt x="42" y="56"/>
                  </a:lnTo>
                  <a:lnTo>
                    <a:pt x="42" y="54"/>
                  </a:lnTo>
                  <a:lnTo>
                    <a:pt x="42" y="52"/>
                  </a:lnTo>
                  <a:lnTo>
                    <a:pt x="40" y="52"/>
                  </a:lnTo>
                  <a:lnTo>
                    <a:pt x="38" y="52"/>
                  </a:lnTo>
                  <a:lnTo>
                    <a:pt x="38" y="50"/>
                  </a:lnTo>
                  <a:lnTo>
                    <a:pt x="36" y="50"/>
                  </a:lnTo>
                  <a:lnTo>
                    <a:pt x="34" y="50"/>
                  </a:lnTo>
                  <a:lnTo>
                    <a:pt x="32" y="50"/>
                  </a:lnTo>
                  <a:lnTo>
                    <a:pt x="32" y="48"/>
                  </a:lnTo>
                  <a:lnTo>
                    <a:pt x="30" y="48"/>
                  </a:lnTo>
                  <a:lnTo>
                    <a:pt x="30" y="46"/>
                  </a:lnTo>
                  <a:lnTo>
                    <a:pt x="30" y="44"/>
                  </a:lnTo>
                  <a:lnTo>
                    <a:pt x="28" y="44"/>
                  </a:lnTo>
                  <a:lnTo>
                    <a:pt x="28" y="46"/>
                  </a:lnTo>
                  <a:lnTo>
                    <a:pt x="26" y="46"/>
                  </a:lnTo>
                  <a:lnTo>
                    <a:pt x="26" y="44"/>
                  </a:lnTo>
                  <a:lnTo>
                    <a:pt x="24" y="44"/>
                  </a:lnTo>
                  <a:lnTo>
                    <a:pt x="22" y="44"/>
                  </a:lnTo>
                  <a:lnTo>
                    <a:pt x="22" y="46"/>
                  </a:lnTo>
                  <a:lnTo>
                    <a:pt x="20" y="46"/>
                  </a:lnTo>
                  <a:lnTo>
                    <a:pt x="20" y="44"/>
                  </a:lnTo>
                  <a:lnTo>
                    <a:pt x="18" y="44"/>
                  </a:lnTo>
                  <a:lnTo>
                    <a:pt x="18" y="46"/>
                  </a:lnTo>
                  <a:lnTo>
                    <a:pt x="18" y="48"/>
                  </a:lnTo>
                  <a:lnTo>
                    <a:pt x="16" y="48"/>
                  </a:lnTo>
                  <a:lnTo>
                    <a:pt x="14" y="48"/>
                  </a:lnTo>
                  <a:lnTo>
                    <a:pt x="14" y="46"/>
                  </a:lnTo>
                  <a:lnTo>
                    <a:pt x="10" y="46"/>
                  </a:lnTo>
                  <a:lnTo>
                    <a:pt x="8" y="46"/>
                  </a:lnTo>
                  <a:lnTo>
                    <a:pt x="6" y="46"/>
                  </a:lnTo>
                  <a:lnTo>
                    <a:pt x="2" y="46"/>
                  </a:lnTo>
                  <a:lnTo>
                    <a:pt x="0" y="44"/>
                  </a:lnTo>
                  <a:lnTo>
                    <a:pt x="0" y="42"/>
                  </a:lnTo>
                  <a:lnTo>
                    <a:pt x="2" y="42"/>
                  </a:lnTo>
                  <a:lnTo>
                    <a:pt x="4" y="42"/>
                  </a:lnTo>
                  <a:lnTo>
                    <a:pt x="6" y="42"/>
                  </a:lnTo>
                  <a:lnTo>
                    <a:pt x="8" y="42"/>
                  </a:lnTo>
                  <a:lnTo>
                    <a:pt x="8" y="44"/>
                  </a:lnTo>
                  <a:lnTo>
                    <a:pt x="6" y="42"/>
                  </a:lnTo>
                  <a:lnTo>
                    <a:pt x="6" y="44"/>
                  </a:lnTo>
                  <a:lnTo>
                    <a:pt x="8" y="44"/>
                  </a:lnTo>
                  <a:lnTo>
                    <a:pt x="10" y="44"/>
                  </a:lnTo>
                  <a:lnTo>
                    <a:pt x="12" y="44"/>
                  </a:lnTo>
                  <a:lnTo>
                    <a:pt x="12" y="46"/>
                  </a:lnTo>
                  <a:lnTo>
                    <a:pt x="14" y="46"/>
                  </a:lnTo>
                  <a:lnTo>
                    <a:pt x="16" y="46"/>
                  </a:lnTo>
                  <a:lnTo>
                    <a:pt x="16" y="44"/>
                  </a:lnTo>
                  <a:lnTo>
                    <a:pt x="14" y="44"/>
                  </a:lnTo>
                  <a:lnTo>
                    <a:pt x="12" y="44"/>
                  </a:lnTo>
                  <a:lnTo>
                    <a:pt x="10" y="42"/>
                  </a:lnTo>
                  <a:lnTo>
                    <a:pt x="12" y="42"/>
                  </a:lnTo>
                  <a:lnTo>
                    <a:pt x="14" y="42"/>
                  </a:lnTo>
                  <a:close/>
                </a:path>
              </a:pathLst>
            </a:custGeom>
            <a:solidFill>
              <a:srgbClr val="FC6800"/>
            </a:solidFill>
            <a:ln w="3175">
              <a:solidFill>
                <a:schemeClr val="bg1"/>
              </a:solidFill>
              <a:prstDash val="sysDot"/>
              <a:round/>
              <a:headEnd/>
              <a:tailEnd/>
            </a:ln>
          </p:spPr>
          <p:txBody>
            <a:bodyPr/>
            <a:lstStyle/>
            <a:p>
              <a:pPr fontAlgn="base">
                <a:spcBef>
                  <a:spcPct val="0"/>
                </a:spcBef>
                <a:spcAft>
                  <a:spcPct val="0"/>
                </a:spcAft>
              </a:pPr>
              <a:endParaRPr lang="de-DE" sz="2400">
                <a:solidFill>
                  <a:srgbClr val="000000"/>
                </a:solidFill>
                <a:cs typeface="Arial" charset="0"/>
              </a:endParaRPr>
            </a:p>
          </p:txBody>
        </p:sp>
        <p:sp>
          <p:nvSpPr>
            <p:cNvPr id="15141" name="Freeform 3424"/>
            <p:cNvSpPr>
              <a:spLocks/>
            </p:cNvSpPr>
            <p:nvPr/>
          </p:nvSpPr>
          <p:spPr bwMode="auto">
            <a:xfrm>
              <a:off x="4191050" y="1776259"/>
              <a:ext cx="5238" cy="0"/>
            </a:xfrm>
            <a:custGeom>
              <a:avLst/>
              <a:gdLst>
                <a:gd name="T0" fmla="*/ 0 w 6"/>
                <a:gd name="T1" fmla="*/ 0 h 2"/>
                <a:gd name="T2" fmla="*/ 0 w 6"/>
                <a:gd name="T3" fmla="*/ 0 h 2"/>
                <a:gd name="T4" fmla="*/ 2147483647 w 6"/>
                <a:gd name="T5" fmla="*/ 0 h 2"/>
                <a:gd name="T6" fmla="*/ 2147483647 w 6"/>
                <a:gd name="T7" fmla="*/ 0 h 2"/>
                <a:gd name="T8" fmla="*/ 2147483647 w 6"/>
                <a:gd name="T9" fmla="*/ 0 h 2"/>
                <a:gd name="T10" fmla="*/ 0 w 6"/>
                <a:gd name="T11" fmla="*/ 0 h 2"/>
                <a:gd name="T12" fmla="*/ 0 w 6"/>
                <a:gd name="T13" fmla="*/ 0 h 2"/>
                <a:gd name="T14" fmla="*/ 0 60000 65536"/>
                <a:gd name="T15" fmla="*/ 0 60000 65536"/>
                <a:gd name="T16" fmla="*/ 0 60000 65536"/>
                <a:gd name="T17" fmla="*/ 0 60000 65536"/>
                <a:gd name="T18" fmla="*/ 0 60000 65536"/>
                <a:gd name="T19" fmla="*/ 0 60000 65536"/>
                <a:gd name="T20" fmla="*/ 0 60000 65536"/>
                <a:gd name="T21" fmla="*/ 0 w 6"/>
                <a:gd name="T22" fmla="*/ 0 h 2"/>
                <a:gd name="T23" fmla="*/ 6 w 6"/>
                <a:gd name="T24" fmla="*/ 0 h 2"/>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6" h="2">
                  <a:moveTo>
                    <a:pt x="0" y="2"/>
                  </a:moveTo>
                  <a:lnTo>
                    <a:pt x="0" y="2"/>
                  </a:lnTo>
                  <a:lnTo>
                    <a:pt x="4" y="0"/>
                  </a:lnTo>
                  <a:lnTo>
                    <a:pt x="6" y="0"/>
                  </a:lnTo>
                  <a:lnTo>
                    <a:pt x="2" y="2"/>
                  </a:lnTo>
                  <a:lnTo>
                    <a:pt x="0" y="2"/>
                  </a:lnTo>
                  <a:close/>
                </a:path>
              </a:pathLst>
            </a:custGeom>
            <a:noFill/>
            <a:ln w="3175">
              <a:solidFill>
                <a:schemeClr val="bg1"/>
              </a:solidFill>
              <a:prstDash val="sysDot"/>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lang="de-DE" sz="2400">
                <a:solidFill>
                  <a:srgbClr val="000000"/>
                </a:solidFill>
                <a:cs typeface="Arial" charset="0"/>
              </a:endParaRPr>
            </a:p>
          </p:txBody>
        </p:sp>
        <p:sp>
          <p:nvSpPr>
            <p:cNvPr id="15142" name="Freeform 3425"/>
            <p:cNvSpPr>
              <a:spLocks/>
            </p:cNvSpPr>
            <p:nvPr/>
          </p:nvSpPr>
          <p:spPr bwMode="auto">
            <a:xfrm>
              <a:off x="4185812" y="1778879"/>
              <a:ext cx="5238" cy="2619"/>
            </a:xfrm>
            <a:custGeom>
              <a:avLst/>
              <a:gdLst>
                <a:gd name="T0" fmla="*/ 2147483647 w 6"/>
                <a:gd name="T1" fmla="*/ 2147483647 h 2"/>
                <a:gd name="T2" fmla="*/ 0 w 6"/>
                <a:gd name="T3" fmla="*/ 2147483647 h 2"/>
                <a:gd name="T4" fmla="*/ 2147483647 w 6"/>
                <a:gd name="T5" fmla="*/ 2147483647 h 2"/>
                <a:gd name="T6" fmla="*/ 2147483647 w 6"/>
                <a:gd name="T7" fmla="*/ 0 h 2"/>
                <a:gd name="T8" fmla="*/ 2147483647 w 6"/>
                <a:gd name="T9" fmla="*/ 0 h 2"/>
                <a:gd name="T10" fmla="*/ 2147483647 w 6"/>
                <a:gd name="T11" fmla="*/ 0 h 2"/>
                <a:gd name="T12" fmla="*/ 2147483647 w 6"/>
                <a:gd name="T13" fmla="*/ 2147483647 h 2"/>
                <a:gd name="T14" fmla="*/ 0 60000 65536"/>
                <a:gd name="T15" fmla="*/ 0 60000 65536"/>
                <a:gd name="T16" fmla="*/ 0 60000 65536"/>
                <a:gd name="T17" fmla="*/ 0 60000 65536"/>
                <a:gd name="T18" fmla="*/ 0 60000 65536"/>
                <a:gd name="T19" fmla="*/ 0 60000 65536"/>
                <a:gd name="T20" fmla="*/ 0 60000 65536"/>
                <a:gd name="T21" fmla="*/ 0 w 6"/>
                <a:gd name="T22" fmla="*/ 0 h 2"/>
                <a:gd name="T23" fmla="*/ 6 w 6"/>
                <a:gd name="T24" fmla="*/ 2 h 2"/>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6" h="2">
                  <a:moveTo>
                    <a:pt x="2" y="2"/>
                  </a:moveTo>
                  <a:lnTo>
                    <a:pt x="0" y="2"/>
                  </a:lnTo>
                  <a:lnTo>
                    <a:pt x="2" y="2"/>
                  </a:lnTo>
                  <a:lnTo>
                    <a:pt x="2" y="0"/>
                  </a:lnTo>
                  <a:lnTo>
                    <a:pt x="4" y="0"/>
                  </a:lnTo>
                  <a:lnTo>
                    <a:pt x="6" y="0"/>
                  </a:lnTo>
                  <a:lnTo>
                    <a:pt x="2" y="2"/>
                  </a:lnTo>
                  <a:close/>
                </a:path>
              </a:pathLst>
            </a:custGeom>
            <a:noFill/>
            <a:ln w="3175">
              <a:solidFill>
                <a:schemeClr val="bg1"/>
              </a:solidFill>
              <a:prstDash val="sysDot"/>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lang="de-DE" sz="2400">
                <a:solidFill>
                  <a:srgbClr val="000000"/>
                </a:solidFill>
                <a:cs typeface="Arial" charset="0"/>
              </a:endParaRPr>
            </a:p>
          </p:txBody>
        </p:sp>
        <p:sp>
          <p:nvSpPr>
            <p:cNvPr id="15143" name="Freeform 3426"/>
            <p:cNvSpPr>
              <a:spLocks/>
            </p:cNvSpPr>
            <p:nvPr/>
          </p:nvSpPr>
          <p:spPr bwMode="auto">
            <a:xfrm>
              <a:off x="4183193" y="1781498"/>
              <a:ext cx="3929" cy="3929"/>
            </a:xfrm>
            <a:custGeom>
              <a:avLst/>
              <a:gdLst>
                <a:gd name="T0" fmla="*/ 0 w 4"/>
                <a:gd name="T1" fmla="*/ 2147483647 h 6"/>
                <a:gd name="T2" fmla="*/ 0 w 4"/>
                <a:gd name="T3" fmla="*/ 2147483647 h 6"/>
                <a:gd name="T4" fmla="*/ 0 w 4"/>
                <a:gd name="T5" fmla="*/ 2147483647 h 6"/>
                <a:gd name="T6" fmla="*/ 2147483647 w 4"/>
                <a:gd name="T7" fmla="*/ 0 h 6"/>
                <a:gd name="T8" fmla="*/ 2147483647 w 4"/>
                <a:gd name="T9" fmla="*/ 0 h 6"/>
                <a:gd name="T10" fmla="*/ 2147483647 w 4"/>
                <a:gd name="T11" fmla="*/ 2147483647 h 6"/>
                <a:gd name="T12" fmla="*/ 2147483647 w 4"/>
                <a:gd name="T13" fmla="*/ 2147483647 h 6"/>
                <a:gd name="T14" fmla="*/ 2147483647 w 4"/>
                <a:gd name="T15" fmla="*/ 2147483647 h 6"/>
                <a:gd name="T16" fmla="*/ 2147483647 w 4"/>
                <a:gd name="T17" fmla="*/ 2147483647 h 6"/>
                <a:gd name="T18" fmla="*/ 0 w 4"/>
                <a:gd name="T19" fmla="*/ 2147483647 h 6"/>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4"/>
                <a:gd name="T31" fmla="*/ 0 h 6"/>
                <a:gd name="T32" fmla="*/ 4 w 4"/>
                <a:gd name="T33" fmla="*/ 6 h 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4" h="6">
                  <a:moveTo>
                    <a:pt x="0" y="6"/>
                  </a:moveTo>
                  <a:lnTo>
                    <a:pt x="0" y="4"/>
                  </a:lnTo>
                  <a:lnTo>
                    <a:pt x="0" y="2"/>
                  </a:lnTo>
                  <a:lnTo>
                    <a:pt x="2" y="0"/>
                  </a:lnTo>
                  <a:lnTo>
                    <a:pt x="4" y="0"/>
                  </a:lnTo>
                  <a:lnTo>
                    <a:pt x="4" y="2"/>
                  </a:lnTo>
                  <a:lnTo>
                    <a:pt x="4" y="4"/>
                  </a:lnTo>
                  <a:lnTo>
                    <a:pt x="2" y="4"/>
                  </a:lnTo>
                  <a:lnTo>
                    <a:pt x="2" y="6"/>
                  </a:lnTo>
                  <a:lnTo>
                    <a:pt x="0" y="6"/>
                  </a:lnTo>
                  <a:close/>
                </a:path>
              </a:pathLst>
            </a:custGeom>
            <a:noFill/>
            <a:ln w="3175">
              <a:solidFill>
                <a:schemeClr val="bg1"/>
              </a:solidFill>
              <a:prstDash val="sysDot"/>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lang="de-DE" sz="2400">
                <a:solidFill>
                  <a:srgbClr val="000000"/>
                </a:solidFill>
                <a:cs typeface="Arial" charset="0"/>
              </a:endParaRPr>
            </a:p>
          </p:txBody>
        </p:sp>
        <p:sp>
          <p:nvSpPr>
            <p:cNvPr id="15144" name="Freeform 3427"/>
            <p:cNvSpPr>
              <a:spLocks/>
            </p:cNvSpPr>
            <p:nvPr/>
          </p:nvSpPr>
          <p:spPr bwMode="auto">
            <a:xfrm>
              <a:off x="4189741" y="1789354"/>
              <a:ext cx="5238" cy="6547"/>
            </a:xfrm>
            <a:custGeom>
              <a:avLst/>
              <a:gdLst>
                <a:gd name="T0" fmla="*/ 2147483647 w 6"/>
                <a:gd name="T1" fmla="*/ 2147483647 h 8"/>
                <a:gd name="T2" fmla="*/ 2147483647 w 6"/>
                <a:gd name="T3" fmla="*/ 2147483647 h 8"/>
                <a:gd name="T4" fmla="*/ 0 w 6"/>
                <a:gd name="T5" fmla="*/ 2147483647 h 8"/>
                <a:gd name="T6" fmla="*/ 0 w 6"/>
                <a:gd name="T7" fmla="*/ 2147483647 h 8"/>
                <a:gd name="T8" fmla="*/ 2147483647 w 6"/>
                <a:gd name="T9" fmla="*/ 2147483647 h 8"/>
                <a:gd name="T10" fmla="*/ 2147483647 w 6"/>
                <a:gd name="T11" fmla="*/ 2147483647 h 8"/>
                <a:gd name="T12" fmla="*/ 2147483647 w 6"/>
                <a:gd name="T13" fmla="*/ 0 h 8"/>
                <a:gd name="T14" fmla="*/ 2147483647 w 6"/>
                <a:gd name="T15" fmla="*/ 0 h 8"/>
                <a:gd name="T16" fmla="*/ 2147483647 w 6"/>
                <a:gd name="T17" fmla="*/ 2147483647 h 8"/>
                <a:gd name="T18" fmla="*/ 2147483647 w 6"/>
                <a:gd name="T19" fmla="*/ 2147483647 h 8"/>
                <a:gd name="T20" fmla="*/ 2147483647 w 6"/>
                <a:gd name="T21" fmla="*/ 2147483647 h 8"/>
                <a:gd name="T22" fmla="*/ 2147483647 w 6"/>
                <a:gd name="T23" fmla="*/ 2147483647 h 8"/>
                <a:gd name="T24" fmla="*/ 2147483647 w 6"/>
                <a:gd name="T25" fmla="*/ 2147483647 h 8"/>
                <a:gd name="T26" fmla="*/ 2147483647 w 6"/>
                <a:gd name="T27" fmla="*/ 2147483647 h 8"/>
                <a:gd name="T28" fmla="*/ 0 w 6"/>
                <a:gd name="T29" fmla="*/ 2147483647 h 8"/>
                <a:gd name="T30" fmla="*/ 0 w 6"/>
                <a:gd name="T31" fmla="*/ 2147483647 h 8"/>
                <a:gd name="T32" fmla="*/ 2147483647 w 6"/>
                <a:gd name="T33" fmla="*/ 2147483647 h 8"/>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6"/>
                <a:gd name="T52" fmla="*/ 0 h 8"/>
                <a:gd name="T53" fmla="*/ 6 w 6"/>
                <a:gd name="T54" fmla="*/ 8 h 8"/>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6" h="8">
                  <a:moveTo>
                    <a:pt x="2" y="6"/>
                  </a:moveTo>
                  <a:lnTo>
                    <a:pt x="2" y="4"/>
                  </a:lnTo>
                  <a:lnTo>
                    <a:pt x="0" y="4"/>
                  </a:lnTo>
                  <a:lnTo>
                    <a:pt x="0" y="2"/>
                  </a:lnTo>
                  <a:lnTo>
                    <a:pt x="2" y="2"/>
                  </a:lnTo>
                  <a:lnTo>
                    <a:pt x="2" y="0"/>
                  </a:lnTo>
                  <a:lnTo>
                    <a:pt x="4" y="0"/>
                  </a:lnTo>
                  <a:lnTo>
                    <a:pt x="6" y="2"/>
                  </a:lnTo>
                  <a:lnTo>
                    <a:pt x="6" y="4"/>
                  </a:lnTo>
                  <a:lnTo>
                    <a:pt x="4" y="4"/>
                  </a:lnTo>
                  <a:lnTo>
                    <a:pt x="4" y="6"/>
                  </a:lnTo>
                  <a:lnTo>
                    <a:pt x="2" y="6"/>
                  </a:lnTo>
                  <a:lnTo>
                    <a:pt x="2" y="8"/>
                  </a:lnTo>
                  <a:lnTo>
                    <a:pt x="0" y="8"/>
                  </a:lnTo>
                  <a:lnTo>
                    <a:pt x="0" y="6"/>
                  </a:lnTo>
                  <a:lnTo>
                    <a:pt x="2" y="6"/>
                  </a:lnTo>
                  <a:close/>
                </a:path>
              </a:pathLst>
            </a:custGeom>
            <a:noFill/>
            <a:ln w="3175">
              <a:solidFill>
                <a:schemeClr val="bg1"/>
              </a:solidFill>
              <a:prstDash val="sysDot"/>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lang="de-DE" sz="2400">
                <a:solidFill>
                  <a:srgbClr val="000000"/>
                </a:solidFill>
                <a:cs typeface="Arial" charset="0"/>
              </a:endParaRPr>
            </a:p>
          </p:txBody>
        </p:sp>
        <p:sp>
          <p:nvSpPr>
            <p:cNvPr id="15145" name="Freeform 3429"/>
            <p:cNvSpPr>
              <a:spLocks/>
            </p:cNvSpPr>
            <p:nvPr/>
          </p:nvSpPr>
          <p:spPr bwMode="auto">
            <a:xfrm>
              <a:off x="4191522" y="1790936"/>
              <a:ext cx="11015" cy="5932"/>
            </a:xfrm>
            <a:custGeom>
              <a:avLst/>
              <a:gdLst>
                <a:gd name="T0" fmla="*/ 2147483647 w 12"/>
                <a:gd name="T1" fmla="*/ 2147483647 h 8"/>
                <a:gd name="T2" fmla="*/ 2147483647 w 12"/>
                <a:gd name="T3" fmla="*/ 2147483647 h 8"/>
                <a:gd name="T4" fmla="*/ 2147483647 w 12"/>
                <a:gd name="T5" fmla="*/ 2147483647 h 8"/>
                <a:gd name="T6" fmla="*/ 2147483647 w 12"/>
                <a:gd name="T7" fmla="*/ 2147483647 h 8"/>
                <a:gd name="T8" fmla="*/ 2147483647 w 12"/>
                <a:gd name="T9" fmla="*/ 2147483647 h 8"/>
                <a:gd name="T10" fmla="*/ 2147483647 w 12"/>
                <a:gd name="T11" fmla="*/ 2147483647 h 8"/>
                <a:gd name="T12" fmla="*/ 0 w 12"/>
                <a:gd name="T13" fmla="*/ 2147483647 h 8"/>
                <a:gd name="T14" fmla="*/ 0 w 12"/>
                <a:gd name="T15" fmla="*/ 2147483647 h 8"/>
                <a:gd name="T16" fmla="*/ 0 w 12"/>
                <a:gd name="T17" fmla="*/ 2147483647 h 8"/>
                <a:gd name="T18" fmla="*/ 2147483647 w 12"/>
                <a:gd name="T19" fmla="*/ 2147483647 h 8"/>
                <a:gd name="T20" fmla="*/ 2147483647 w 12"/>
                <a:gd name="T21" fmla="*/ 2147483647 h 8"/>
                <a:gd name="T22" fmla="*/ 2147483647 w 12"/>
                <a:gd name="T23" fmla="*/ 2147483647 h 8"/>
                <a:gd name="T24" fmla="*/ 2147483647 w 12"/>
                <a:gd name="T25" fmla="*/ 0 h 8"/>
                <a:gd name="T26" fmla="*/ 2147483647 w 12"/>
                <a:gd name="T27" fmla="*/ 0 h 8"/>
                <a:gd name="T28" fmla="*/ 2147483647 w 12"/>
                <a:gd name="T29" fmla="*/ 0 h 8"/>
                <a:gd name="T30" fmla="*/ 2147483647 w 12"/>
                <a:gd name="T31" fmla="*/ 2147483647 h 8"/>
                <a:gd name="T32" fmla="*/ 2147483647 w 12"/>
                <a:gd name="T33" fmla="*/ 2147483647 h 8"/>
                <a:gd name="T34" fmla="*/ 2147483647 w 12"/>
                <a:gd name="T35" fmla="*/ 2147483647 h 8"/>
                <a:gd name="T36" fmla="*/ 2147483647 w 12"/>
                <a:gd name="T37" fmla="*/ 2147483647 h 8"/>
                <a:gd name="T38" fmla="*/ 2147483647 w 12"/>
                <a:gd name="T39" fmla="*/ 2147483647 h 8"/>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2"/>
                <a:gd name="T61" fmla="*/ 0 h 8"/>
                <a:gd name="T62" fmla="*/ 12 w 12"/>
                <a:gd name="T63" fmla="*/ 8 h 8"/>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2" h="8">
                  <a:moveTo>
                    <a:pt x="8" y="6"/>
                  </a:moveTo>
                  <a:lnTo>
                    <a:pt x="6" y="6"/>
                  </a:lnTo>
                  <a:lnTo>
                    <a:pt x="6" y="8"/>
                  </a:lnTo>
                  <a:lnTo>
                    <a:pt x="4" y="8"/>
                  </a:lnTo>
                  <a:lnTo>
                    <a:pt x="2" y="8"/>
                  </a:lnTo>
                  <a:lnTo>
                    <a:pt x="2" y="6"/>
                  </a:lnTo>
                  <a:lnTo>
                    <a:pt x="0" y="6"/>
                  </a:lnTo>
                  <a:lnTo>
                    <a:pt x="0" y="4"/>
                  </a:lnTo>
                  <a:lnTo>
                    <a:pt x="2" y="4"/>
                  </a:lnTo>
                  <a:lnTo>
                    <a:pt x="2" y="2"/>
                  </a:lnTo>
                  <a:lnTo>
                    <a:pt x="4" y="2"/>
                  </a:lnTo>
                  <a:lnTo>
                    <a:pt x="6" y="0"/>
                  </a:lnTo>
                  <a:lnTo>
                    <a:pt x="8" y="0"/>
                  </a:lnTo>
                  <a:lnTo>
                    <a:pt x="10" y="0"/>
                  </a:lnTo>
                  <a:lnTo>
                    <a:pt x="12" y="2"/>
                  </a:lnTo>
                  <a:lnTo>
                    <a:pt x="12" y="4"/>
                  </a:lnTo>
                  <a:lnTo>
                    <a:pt x="10" y="4"/>
                  </a:lnTo>
                  <a:lnTo>
                    <a:pt x="8" y="4"/>
                  </a:lnTo>
                  <a:lnTo>
                    <a:pt x="8" y="6"/>
                  </a:lnTo>
                  <a:close/>
                </a:path>
              </a:pathLst>
            </a:custGeom>
            <a:solidFill>
              <a:srgbClr val="FC6800"/>
            </a:solidFill>
            <a:ln w="3175">
              <a:solidFill>
                <a:schemeClr val="bg1"/>
              </a:solidFill>
              <a:prstDash val="sysDot"/>
              <a:round/>
              <a:headEnd/>
              <a:tailEnd/>
            </a:ln>
          </p:spPr>
          <p:txBody>
            <a:bodyPr/>
            <a:lstStyle/>
            <a:p>
              <a:pPr fontAlgn="base">
                <a:spcBef>
                  <a:spcPct val="0"/>
                </a:spcBef>
                <a:spcAft>
                  <a:spcPct val="0"/>
                </a:spcAft>
              </a:pPr>
              <a:endParaRPr lang="de-DE" sz="2400">
                <a:solidFill>
                  <a:srgbClr val="000000"/>
                </a:solidFill>
                <a:cs typeface="Arial" charset="0"/>
              </a:endParaRPr>
            </a:p>
          </p:txBody>
        </p:sp>
        <p:sp>
          <p:nvSpPr>
            <p:cNvPr id="15146" name="Freeform 3430"/>
            <p:cNvSpPr>
              <a:spLocks/>
            </p:cNvSpPr>
            <p:nvPr/>
          </p:nvSpPr>
          <p:spPr bwMode="auto">
            <a:xfrm>
              <a:off x="4161780" y="1813677"/>
              <a:ext cx="15421" cy="4944"/>
            </a:xfrm>
            <a:custGeom>
              <a:avLst/>
              <a:gdLst>
                <a:gd name="T0" fmla="*/ 0 w 16"/>
                <a:gd name="T1" fmla="*/ 2147483647 h 6"/>
                <a:gd name="T2" fmla="*/ 0 w 16"/>
                <a:gd name="T3" fmla="*/ 0 h 6"/>
                <a:gd name="T4" fmla="*/ 2147483647 w 16"/>
                <a:gd name="T5" fmla="*/ 0 h 6"/>
                <a:gd name="T6" fmla="*/ 2147483647 w 16"/>
                <a:gd name="T7" fmla="*/ 0 h 6"/>
                <a:gd name="T8" fmla="*/ 2147483647 w 16"/>
                <a:gd name="T9" fmla="*/ 2147483647 h 6"/>
                <a:gd name="T10" fmla="*/ 2147483647 w 16"/>
                <a:gd name="T11" fmla="*/ 2147483647 h 6"/>
                <a:gd name="T12" fmla="*/ 2147483647 w 16"/>
                <a:gd name="T13" fmla="*/ 2147483647 h 6"/>
                <a:gd name="T14" fmla="*/ 2147483647 w 16"/>
                <a:gd name="T15" fmla="*/ 2147483647 h 6"/>
                <a:gd name="T16" fmla="*/ 2147483647 w 16"/>
                <a:gd name="T17" fmla="*/ 2147483647 h 6"/>
                <a:gd name="T18" fmla="*/ 2147483647 w 16"/>
                <a:gd name="T19" fmla="*/ 2147483647 h 6"/>
                <a:gd name="T20" fmla="*/ 2147483647 w 16"/>
                <a:gd name="T21" fmla="*/ 2147483647 h 6"/>
                <a:gd name="T22" fmla="*/ 2147483647 w 16"/>
                <a:gd name="T23" fmla="*/ 2147483647 h 6"/>
                <a:gd name="T24" fmla="*/ 2147483647 w 16"/>
                <a:gd name="T25" fmla="*/ 2147483647 h 6"/>
                <a:gd name="T26" fmla="*/ 2147483647 w 16"/>
                <a:gd name="T27" fmla="*/ 2147483647 h 6"/>
                <a:gd name="T28" fmla="*/ 2147483647 w 16"/>
                <a:gd name="T29" fmla="*/ 2147483647 h 6"/>
                <a:gd name="T30" fmla="*/ 2147483647 w 16"/>
                <a:gd name="T31" fmla="*/ 2147483647 h 6"/>
                <a:gd name="T32" fmla="*/ 0 w 16"/>
                <a:gd name="T33" fmla="*/ 2147483647 h 6"/>
                <a:gd name="T34" fmla="*/ 0 w 16"/>
                <a:gd name="T35" fmla="*/ 2147483647 h 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16"/>
                <a:gd name="T55" fmla="*/ 0 h 6"/>
                <a:gd name="T56" fmla="*/ 16 w 16"/>
                <a:gd name="T57" fmla="*/ 6 h 6"/>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16" h="6">
                  <a:moveTo>
                    <a:pt x="0" y="2"/>
                  </a:moveTo>
                  <a:lnTo>
                    <a:pt x="0" y="0"/>
                  </a:lnTo>
                  <a:lnTo>
                    <a:pt x="2" y="0"/>
                  </a:lnTo>
                  <a:lnTo>
                    <a:pt x="4" y="0"/>
                  </a:lnTo>
                  <a:lnTo>
                    <a:pt x="6" y="2"/>
                  </a:lnTo>
                  <a:lnTo>
                    <a:pt x="8" y="2"/>
                  </a:lnTo>
                  <a:lnTo>
                    <a:pt x="10" y="2"/>
                  </a:lnTo>
                  <a:lnTo>
                    <a:pt x="12" y="2"/>
                  </a:lnTo>
                  <a:lnTo>
                    <a:pt x="16" y="2"/>
                  </a:lnTo>
                  <a:lnTo>
                    <a:pt x="14" y="4"/>
                  </a:lnTo>
                  <a:lnTo>
                    <a:pt x="12" y="4"/>
                  </a:lnTo>
                  <a:lnTo>
                    <a:pt x="10" y="6"/>
                  </a:lnTo>
                  <a:lnTo>
                    <a:pt x="8" y="4"/>
                  </a:lnTo>
                  <a:lnTo>
                    <a:pt x="6" y="4"/>
                  </a:lnTo>
                  <a:lnTo>
                    <a:pt x="4" y="2"/>
                  </a:lnTo>
                  <a:lnTo>
                    <a:pt x="2" y="4"/>
                  </a:lnTo>
                  <a:lnTo>
                    <a:pt x="0" y="4"/>
                  </a:lnTo>
                  <a:lnTo>
                    <a:pt x="0" y="2"/>
                  </a:lnTo>
                  <a:close/>
                </a:path>
              </a:pathLst>
            </a:custGeom>
            <a:solidFill>
              <a:srgbClr val="FC6800"/>
            </a:solidFill>
            <a:ln w="3175">
              <a:solidFill>
                <a:schemeClr val="bg1"/>
              </a:solidFill>
              <a:prstDash val="sysDot"/>
              <a:round/>
              <a:headEnd/>
              <a:tailEnd/>
            </a:ln>
          </p:spPr>
          <p:txBody>
            <a:bodyPr/>
            <a:lstStyle/>
            <a:p>
              <a:pPr fontAlgn="base">
                <a:spcBef>
                  <a:spcPct val="0"/>
                </a:spcBef>
                <a:spcAft>
                  <a:spcPct val="0"/>
                </a:spcAft>
              </a:pPr>
              <a:endParaRPr lang="de-DE" sz="2400">
                <a:solidFill>
                  <a:srgbClr val="000000"/>
                </a:solidFill>
                <a:cs typeface="Arial" charset="0"/>
              </a:endParaRPr>
            </a:p>
          </p:txBody>
        </p:sp>
        <p:sp>
          <p:nvSpPr>
            <p:cNvPr id="15147" name="Freeform 3431"/>
            <p:cNvSpPr>
              <a:spLocks/>
            </p:cNvSpPr>
            <p:nvPr/>
          </p:nvSpPr>
          <p:spPr bwMode="auto">
            <a:xfrm>
              <a:off x="4235583" y="1696016"/>
              <a:ext cx="38553" cy="21752"/>
            </a:xfrm>
            <a:custGeom>
              <a:avLst/>
              <a:gdLst>
                <a:gd name="T0" fmla="*/ 2147483647 w 42"/>
                <a:gd name="T1" fmla="*/ 2147483647 h 26"/>
                <a:gd name="T2" fmla="*/ 2147483647 w 42"/>
                <a:gd name="T3" fmla="*/ 2147483647 h 26"/>
                <a:gd name="T4" fmla="*/ 2147483647 w 42"/>
                <a:gd name="T5" fmla="*/ 2147483647 h 26"/>
                <a:gd name="T6" fmla="*/ 2147483647 w 42"/>
                <a:gd name="T7" fmla="*/ 2147483647 h 26"/>
                <a:gd name="T8" fmla="*/ 0 w 42"/>
                <a:gd name="T9" fmla="*/ 2147483647 h 26"/>
                <a:gd name="T10" fmla="*/ 2147483647 w 42"/>
                <a:gd name="T11" fmla="*/ 2147483647 h 26"/>
                <a:gd name="T12" fmla="*/ 2147483647 w 42"/>
                <a:gd name="T13" fmla="*/ 2147483647 h 26"/>
                <a:gd name="T14" fmla="*/ 2147483647 w 42"/>
                <a:gd name="T15" fmla="*/ 2147483647 h 26"/>
                <a:gd name="T16" fmla="*/ 2147483647 w 42"/>
                <a:gd name="T17" fmla="*/ 2147483647 h 26"/>
                <a:gd name="T18" fmla="*/ 2147483647 w 42"/>
                <a:gd name="T19" fmla="*/ 2147483647 h 26"/>
                <a:gd name="T20" fmla="*/ 2147483647 w 42"/>
                <a:gd name="T21" fmla="*/ 2147483647 h 26"/>
                <a:gd name="T22" fmla="*/ 2147483647 w 42"/>
                <a:gd name="T23" fmla="*/ 2147483647 h 26"/>
                <a:gd name="T24" fmla="*/ 2147483647 w 42"/>
                <a:gd name="T25" fmla="*/ 2147483647 h 26"/>
                <a:gd name="T26" fmla="*/ 2147483647 w 42"/>
                <a:gd name="T27" fmla="*/ 2147483647 h 26"/>
                <a:gd name="T28" fmla="*/ 2147483647 w 42"/>
                <a:gd name="T29" fmla="*/ 2147483647 h 26"/>
                <a:gd name="T30" fmla="*/ 2147483647 w 42"/>
                <a:gd name="T31" fmla="*/ 2147483647 h 26"/>
                <a:gd name="T32" fmla="*/ 2147483647 w 42"/>
                <a:gd name="T33" fmla="*/ 2147483647 h 26"/>
                <a:gd name="T34" fmla="*/ 2147483647 w 42"/>
                <a:gd name="T35" fmla="*/ 0 h 26"/>
                <a:gd name="T36" fmla="*/ 2147483647 w 42"/>
                <a:gd name="T37" fmla="*/ 2147483647 h 26"/>
                <a:gd name="T38" fmla="*/ 2147483647 w 42"/>
                <a:gd name="T39" fmla="*/ 2147483647 h 26"/>
                <a:gd name="T40" fmla="*/ 2147483647 w 42"/>
                <a:gd name="T41" fmla="*/ 2147483647 h 26"/>
                <a:gd name="T42" fmla="*/ 2147483647 w 42"/>
                <a:gd name="T43" fmla="*/ 2147483647 h 26"/>
                <a:gd name="T44" fmla="*/ 2147483647 w 42"/>
                <a:gd name="T45" fmla="*/ 2147483647 h 26"/>
                <a:gd name="T46" fmla="*/ 2147483647 w 42"/>
                <a:gd name="T47" fmla="*/ 2147483647 h 26"/>
                <a:gd name="T48" fmla="*/ 2147483647 w 42"/>
                <a:gd name="T49" fmla="*/ 2147483647 h 26"/>
                <a:gd name="T50" fmla="*/ 2147483647 w 42"/>
                <a:gd name="T51" fmla="*/ 2147483647 h 26"/>
                <a:gd name="T52" fmla="*/ 2147483647 w 42"/>
                <a:gd name="T53" fmla="*/ 2147483647 h 26"/>
                <a:gd name="T54" fmla="*/ 2147483647 w 42"/>
                <a:gd name="T55" fmla="*/ 2147483647 h 26"/>
                <a:gd name="T56" fmla="*/ 2147483647 w 42"/>
                <a:gd name="T57" fmla="*/ 2147483647 h 26"/>
                <a:gd name="T58" fmla="*/ 2147483647 w 42"/>
                <a:gd name="T59" fmla="*/ 2147483647 h 26"/>
                <a:gd name="T60" fmla="*/ 2147483647 w 42"/>
                <a:gd name="T61" fmla="*/ 2147483647 h 26"/>
                <a:gd name="T62" fmla="*/ 2147483647 w 42"/>
                <a:gd name="T63" fmla="*/ 2147483647 h 2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42"/>
                <a:gd name="T97" fmla="*/ 0 h 26"/>
                <a:gd name="T98" fmla="*/ 42 w 42"/>
                <a:gd name="T99" fmla="*/ 26 h 26"/>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42" h="26">
                  <a:moveTo>
                    <a:pt x="4" y="24"/>
                  </a:moveTo>
                  <a:lnTo>
                    <a:pt x="6" y="24"/>
                  </a:lnTo>
                  <a:lnTo>
                    <a:pt x="6" y="22"/>
                  </a:lnTo>
                  <a:lnTo>
                    <a:pt x="6" y="24"/>
                  </a:lnTo>
                  <a:lnTo>
                    <a:pt x="8" y="24"/>
                  </a:lnTo>
                  <a:lnTo>
                    <a:pt x="6" y="26"/>
                  </a:lnTo>
                  <a:lnTo>
                    <a:pt x="4" y="24"/>
                  </a:lnTo>
                  <a:lnTo>
                    <a:pt x="2" y="24"/>
                  </a:lnTo>
                  <a:lnTo>
                    <a:pt x="0" y="22"/>
                  </a:lnTo>
                  <a:lnTo>
                    <a:pt x="0" y="20"/>
                  </a:lnTo>
                  <a:lnTo>
                    <a:pt x="2" y="18"/>
                  </a:lnTo>
                  <a:lnTo>
                    <a:pt x="4" y="16"/>
                  </a:lnTo>
                  <a:lnTo>
                    <a:pt x="6" y="14"/>
                  </a:lnTo>
                  <a:lnTo>
                    <a:pt x="6" y="12"/>
                  </a:lnTo>
                  <a:lnTo>
                    <a:pt x="8" y="12"/>
                  </a:lnTo>
                  <a:lnTo>
                    <a:pt x="8" y="14"/>
                  </a:lnTo>
                  <a:lnTo>
                    <a:pt x="10" y="14"/>
                  </a:lnTo>
                  <a:lnTo>
                    <a:pt x="12" y="14"/>
                  </a:lnTo>
                  <a:lnTo>
                    <a:pt x="14" y="12"/>
                  </a:lnTo>
                  <a:lnTo>
                    <a:pt x="16" y="12"/>
                  </a:lnTo>
                  <a:lnTo>
                    <a:pt x="18" y="12"/>
                  </a:lnTo>
                  <a:lnTo>
                    <a:pt x="20" y="12"/>
                  </a:lnTo>
                  <a:lnTo>
                    <a:pt x="22" y="12"/>
                  </a:lnTo>
                  <a:lnTo>
                    <a:pt x="24" y="12"/>
                  </a:lnTo>
                  <a:lnTo>
                    <a:pt x="24" y="10"/>
                  </a:lnTo>
                  <a:lnTo>
                    <a:pt x="26" y="10"/>
                  </a:lnTo>
                  <a:lnTo>
                    <a:pt x="26" y="8"/>
                  </a:lnTo>
                  <a:lnTo>
                    <a:pt x="28" y="8"/>
                  </a:lnTo>
                  <a:lnTo>
                    <a:pt x="30" y="4"/>
                  </a:lnTo>
                  <a:lnTo>
                    <a:pt x="32" y="4"/>
                  </a:lnTo>
                  <a:lnTo>
                    <a:pt x="34" y="4"/>
                  </a:lnTo>
                  <a:lnTo>
                    <a:pt x="36" y="4"/>
                  </a:lnTo>
                  <a:lnTo>
                    <a:pt x="38" y="2"/>
                  </a:lnTo>
                  <a:lnTo>
                    <a:pt x="40" y="2"/>
                  </a:lnTo>
                  <a:lnTo>
                    <a:pt x="40" y="0"/>
                  </a:lnTo>
                  <a:lnTo>
                    <a:pt x="42" y="0"/>
                  </a:lnTo>
                  <a:lnTo>
                    <a:pt x="42" y="2"/>
                  </a:lnTo>
                  <a:lnTo>
                    <a:pt x="40" y="2"/>
                  </a:lnTo>
                  <a:lnTo>
                    <a:pt x="38" y="4"/>
                  </a:lnTo>
                  <a:lnTo>
                    <a:pt x="38" y="6"/>
                  </a:lnTo>
                  <a:lnTo>
                    <a:pt x="40" y="8"/>
                  </a:lnTo>
                  <a:lnTo>
                    <a:pt x="40" y="12"/>
                  </a:lnTo>
                  <a:lnTo>
                    <a:pt x="38" y="12"/>
                  </a:lnTo>
                  <a:lnTo>
                    <a:pt x="38" y="16"/>
                  </a:lnTo>
                  <a:lnTo>
                    <a:pt x="36" y="16"/>
                  </a:lnTo>
                  <a:lnTo>
                    <a:pt x="34" y="16"/>
                  </a:lnTo>
                  <a:lnTo>
                    <a:pt x="34" y="14"/>
                  </a:lnTo>
                  <a:lnTo>
                    <a:pt x="32" y="14"/>
                  </a:lnTo>
                  <a:lnTo>
                    <a:pt x="22" y="14"/>
                  </a:lnTo>
                  <a:lnTo>
                    <a:pt x="18" y="16"/>
                  </a:lnTo>
                  <a:lnTo>
                    <a:pt x="16" y="16"/>
                  </a:lnTo>
                  <a:lnTo>
                    <a:pt x="16" y="14"/>
                  </a:lnTo>
                  <a:lnTo>
                    <a:pt x="16" y="16"/>
                  </a:lnTo>
                  <a:lnTo>
                    <a:pt x="14" y="16"/>
                  </a:lnTo>
                  <a:lnTo>
                    <a:pt x="12" y="16"/>
                  </a:lnTo>
                  <a:lnTo>
                    <a:pt x="10" y="16"/>
                  </a:lnTo>
                  <a:lnTo>
                    <a:pt x="8" y="16"/>
                  </a:lnTo>
                  <a:lnTo>
                    <a:pt x="8" y="18"/>
                  </a:lnTo>
                  <a:lnTo>
                    <a:pt x="8" y="20"/>
                  </a:lnTo>
                  <a:lnTo>
                    <a:pt x="6" y="20"/>
                  </a:lnTo>
                  <a:lnTo>
                    <a:pt x="4" y="20"/>
                  </a:lnTo>
                  <a:lnTo>
                    <a:pt x="4" y="22"/>
                  </a:lnTo>
                  <a:lnTo>
                    <a:pt x="4" y="24"/>
                  </a:lnTo>
                  <a:close/>
                </a:path>
              </a:pathLst>
            </a:custGeom>
            <a:solidFill>
              <a:srgbClr val="FC6800"/>
            </a:solidFill>
            <a:ln w="3175">
              <a:solidFill>
                <a:schemeClr val="bg1"/>
              </a:solidFill>
              <a:prstDash val="sysDot"/>
              <a:round/>
              <a:headEnd/>
              <a:tailEnd/>
            </a:ln>
          </p:spPr>
          <p:txBody>
            <a:bodyPr/>
            <a:lstStyle/>
            <a:p>
              <a:pPr fontAlgn="base">
                <a:spcBef>
                  <a:spcPct val="0"/>
                </a:spcBef>
                <a:spcAft>
                  <a:spcPct val="0"/>
                </a:spcAft>
              </a:pPr>
              <a:endParaRPr lang="de-DE" sz="2400">
                <a:solidFill>
                  <a:srgbClr val="000000"/>
                </a:solidFill>
                <a:cs typeface="Arial" charset="0"/>
              </a:endParaRPr>
            </a:p>
          </p:txBody>
        </p:sp>
        <p:sp>
          <p:nvSpPr>
            <p:cNvPr id="15148" name="Freeform 3432"/>
            <p:cNvSpPr>
              <a:spLocks/>
            </p:cNvSpPr>
            <p:nvPr/>
          </p:nvSpPr>
          <p:spPr bwMode="auto">
            <a:xfrm>
              <a:off x="4235583" y="1707882"/>
              <a:ext cx="44061" cy="41527"/>
            </a:xfrm>
            <a:custGeom>
              <a:avLst/>
              <a:gdLst>
                <a:gd name="T0" fmla="*/ 2147483647 w 48"/>
                <a:gd name="T1" fmla="*/ 2147483647 h 50"/>
                <a:gd name="T2" fmla="*/ 2147483647 w 48"/>
                <a:gd name="T3" fmla="*/ 2147483647 h 50"/>
                <a:gd name="T4" fmla="*/ 0 w 48"/>
                <a:gd name="T5" fmla="*/ 2147483647 h 50"/>
                <a:gd name="T6" fmla="*/ 0 w 48"/>
                <a:gd name="T7" fmla="*/ 2147483647 h 50"/>
                <a:gd name="T8" fmla="*/ 0 w 48"/>
                <a:gd name="T9" fmla="*/ 2147483647 h 50"/>
                <a:gd name="T10" fmla="*/ 2147483647 w 48"/>
                <a:gd name="T11" fmla="*/ 2147483647 h 50"/>
                <a:gd name="T12" fmla="*/ 2147483647 w 48"/>
                <a:gd name="T13" fmla="*/ 2147483647 h 50"/>
                <a:gd name="T14" fmla="*/ 0 w 48"/>
                <a:gd name="T15" fmla="*/ 2147483647 h 50"/>
                <a:gd name="T16" fmla="*/ 0 w 48"/>
                <a:gd name="T17" fmla="*/ 2147483647 h 50"/>
                <a:gd name="T18" fmla="*/ 0 w 48"/>
                <a:gd name="T19" fmla="*/ 2147483647 h 50"/>
                <a:gd name="T20" fmla="*/ 2147483647 w 48"/>
                <a:gd name="T21" fmla="*/ 2147483647 h 50"/>
                <a:gd name="T22" fmla="*/ 2147483647 w 48"/>
                <a:gd name="T23" fmla="*/ 2147483647 h 50"/>
                <a:gd name="T24" fmla="*/ 2147483647 w 48"/>
                <a:gd name="T25" fmla="*/ 2147483647 h 50"/>
                <a:gd name="T26" fmla="*/ 2147483647 w 48"/>
                <a:gd name="T27" fmla="*/ 2147483647 h 50"/>
                <a:gd name="T28" fmla="*/ 2147483647 w 48"/>
                <a:gd name="T29" fmla="*/ 2147483647 h 50"/>
                <a:gd name="T30" fmla="*/ 2147483647 w 48"/>
                <a:gd name="T31" fmla="*/ 2147483647 h 50"/>
                <a:gd name="T32" fmla="*/ 2147483647 w 48"/>
                <a:gd name="T33" fmla="*/ 2147483647 h 50"/>
                <a:gd name="T34" fmla="*/ 2147483647 w 48"/>
                <a:gd name="T35" fmla="*/ 2147483647 h 50"/>
                <a:gd name="T36" fmla="*/ 2147483647 w 48"/>
                <a:gd name="T37" fmla="*/ 2147483647 h 50"/>
                <a:gd name="T38" fmla="*/ 2147483647 w 48"/>
                <a:gd name="T39" fmla="*/ 2147483647 h 50"/>
                <a:gd name="T40" fmla="*/ 2147483647 w 48"/>
                <a:gd name="T41" fmla="*/ 0 h 50"/>
                <a:gd name="T42" fmla="*/ 2147483647 w 48"/>
                <a:gd name="T43" fmla="*/ 0 h 50"/>
                <a:gd name="T44" fmla="*/ 2147483647 w 48"/>
                <a:gd name="T45" fmla="*/ 2147483647 h 50"/>
                <a:gd name="T46" fmla="*/ 2147483647 w 48"/>
                <a:gd name="T47" fmla="*/ 2147483647 h 50"/>
                <a:gd name="T48" fmla="*/ 2147483647 w 48"/>
                <a:gd name="T49" fmla="*/ 2147483647 h 50"/>
                <a:gd name="T50" fmla="*/ 2147483647 w 48"/>
                <a:gd name="T51" fmla="*/ 2147483647 h 50"/>
                <a:gd name="T52" fmla="*/ 2147483647 w 48"/>
                <a:gd name="T53" fmla="*/ 2147483647 h 50"/>
                <a:gd name="T54" fmla="*/ 2147483647 w 48"/>
                <a:gd name="T55" fmla="*/ 2147483647 h 50"/>
                <a:gd name="T56" fmla="*/ 2147483647 w 48"/>
                <a:gd name="T57" fmla="*/ 2147483647 h 50"/>
                <a:gd name="T58" fmla="*/ 2147483647 w 48"/>
                <a:gd name="T59" fmla="*/ 2147483647 h 50"/>
                <a:gd name="T60" fmla="*/ 2147483647 w 48"/>
                <a:gd name="T61" fmla="*/ 2147483647 h 50"/>
                <a:gd name="T62" fmla="*/ 2147483647 w 48"/>
                <a:gd name="T63" fmla="*/ 2147483647 h 50"/>
                <a:gd name="T64" fmla="*/ 2147483647 w 48"/>
                <a:gd name="T65" fmla="*/ 2147483647 h 50"/>
                <a:gd name="T66" fmla="*/ 2147483647 w 48"/>
                <a:gd name="T67" fmla="*/ 2147483647 h 50"/>
                <a:gd name="T68" fmla="*/ 2147483647 w 48"/>
                <a:gd name="T69" fmla="*/ 2147483647 h 50"/>
                <a:gd name="T70" fmla="*/ 2147483647 w 48"/>
                <a:gd name="T71" fmla="*/ 2147483647 h 50"/>
                <a:gd name="T72" fmla="*/ 2147483647 w 48"/>
                <a:gd name="T73" fmla="*/ 2147483647 h 50"/>
                <a:gd name="T74" fmla="*/ 2147483647 w 48"/>
                <a:gd name="T75" fmla="*/ 2147483647 h 50"/>
                <a:gd name="T76" fmla="*/ 2147483647 w 48"/>
                <a:gd name="T77" fmla="*/ 2147483647 h 50"/>
                <a:gd name="T78" fmla="*/ 2147483647 w 48"/>
                <a:gd name="T79" fmla="*/ 2147483647 h 50"/>
                <a:gd name="T80" fmla="*/ 2147483647 w 48"/>
                <a:gd name="T81" fmla="*/ 2147483647 h 50"/>
                <a:gd name="T82" fmla="*/ 2147483647 w 48"/>
                <a:gd name="T83" fmla="*/ 2147483647 h 50"/>
                <a:gd name="T84" fmla="*/ 2147483647 w 48"/>
                <a:gd name="T85" fmla="*/ 2147483647 h 50"/>
                <a:gd name="T86" fmla="*/ 2147483647 w 48"/>
                <a:gd name="T87" fmla="*/ 2147483647 h 50"/>
                <a:gd name="T88" fmla="*/ 2147483647 w 48"/>
                <a:gd name="T89" fmla="*/ 2147483647 h 50"/>
                <a:gd name="T90" fmla="*/ 2147483647 w 48"/>
                <a:gd name="T91" fmla="*/ 2147483647 h 50"/>
                <a:gd name="T92" fmla="*/ 2147483647 w 48"/>
                <a:gd name="T93" fmla="*/ 2147483647 h 50"/>
                <a:gd name="T94" fmla="*/ 2147483647 w 48"/>
                <a:gd name="T95" fmla="*/ 2147483647 h 50"/>
                <a:gd name="T96" fmla="*/ 2147483647 w 48"/>
                <a:gd name="T97" fmla="*/ 2147483647 h 50"/>
                <a:gd name="T98" fmla="*/ 2147483647 w 48"/>
                <a:gd name="T99" fmla="*/ 2147483647 h 50"/>
                <a:gd name="T100" fmla="*/ 2147483647 w 48"/>
                <a:gd name="T101" fmla="*/ 2147483647 h 50"/>
                <a:gd name="T102" fmla="*/ 2147483647 w 48"/>
                <a:gd name="T103" fmla="*/ 2147483647 h 50"/>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w 48"/>
                <a:gd name="T157" fmla="*/ 0 h 50"/>
                <a:gd name="T158" fmla="*/ 48 w 48"/>
                <a:gd name="T159" fmla="*/ 50 h 50"/>
              </a:gdLst>
              <a:ahLst/>
              <a:cxnLst>
                <a:cxn ang="T104">
                  <a:pos x="T0" y="T1"/>
                </a:cxn>
                <a:cxn ang="T105">
                  <a:pos x="T2" y="T3"/>
                </a:cxn>
                <a:cxn ang="T106">
                  <a:pos x="T4" y="T5"/>
                </a:cxn>
                <a:cxn ang="T107">
                  <a:pos x="T6" y="T7"/>
                </a:cxn>
                <a:cxn ang="T108">
                  <a:pos x="T8" y="T9"/>
                </a:cxn>
                <a:cxn ang="T109">
                  <a:pos x="T10" y="T11"/>
                </a:cxn>
                <a:cxn ang="T110">
                  <a:pos x="T12" y="T13"/>
                </a:cxn>
                <a:cxn ang="T111">
                  <a:pos x="T14" y="T15"/>
                </a:cxn>
                <a:cxn ang="T112">
                  <a:pos x="T16" y="T17"/>
                </a:cxn>
                <a:cxn ang="T113">
                  <a:pos x="T18" y="T19"/>
                </a:cxn>
                <a:cxn ang="T114">
                  <a:pos x="T20" y="T21"/>
                </a:cxn>
                <a:cxn ang="T115">
                  <a:pos x="T22" y="T23"/>
                </a:cxn>
                <a:cxn ang="T116">
                  <a:pos x="T24" y="T25"/>
                </a:cxn>
                <a:cxn ang="T117">
                  <a:pos x="T26" y="T27"/>
                </a:cxn>
                <a:cxn ang="T118">
                  <a:pos x="T28" y="T29"/>
                </a:cxn>
                <a:cxn ang="T119">
                  <a:pos x="T30" y="T31"/>
                </a:cxn>
                <a:cxn ang="T120">
                  <a:pos x="T32" y="T33"/>
                </a:cxn>
                <a:cxn ang="T121">
                  <a:pos x="T34" y="T35"/>
                </a:cxn>
                <a:cxn ang="T122">
                  <a:pos x="T36" y="T37"/>
                </a:cxn>
                <a:cxn ang="T123">
                  <a:pos x="T38" y="T39"/>
                </a:cxn>
                <a:cxn ang="T124">
                  <a:pos x="T40" y="T41"/>
                </a:cxn>
                <a:cxn ang="T125">
                  <a:pos x="T42" y="T43"/>
                </a:cxn>
                <a:cxn ang="T126">
                  <a:pos x="T44" y="T45"/>
                </a:cxn>
                <a:cxn ang="T127">
                  <a:pos x="T46" y="T47"/>
                </a:cxn>
                <a:cxn ang="T128">
                  <a:pos x="T48" y="T49"/>
                </a:cxn>
                <a:cxn ang="T129">
                  <a:pos x="T50" y="T51"/>
                </a:cxn>
                <a:cxn ang="T130">
                  <a:pos x="T52" y="T53"/>
                </a:cxn>
                <a:cxn ang="T131">
                  <a:pos x="T54" y="T55"/>
                </a:cxn>
                <a:cxn ang="T132">
                  <a:pos x="T56" y="T57"/>
                </a:cxn>
                <a:cxn ang="T133">
                  <a:pos x="T58" y="T59"/>
                </a:cxn>
                <a:cxn ang="T134">
                  <a:pos x="T60" y="T61"/>
                </a:cxn>
                <a:cxn ang="T135">
                  <a:pos x="T62" y="T63"/>
                </a:cxn>
                <a:cxn ang="T136">
                  <a:pos x="T64" y="T65"/>
                </a:cxn>
                <a:cxn ang="T137">
                  <a:pos x="T66" y="T67"/>
                </a:cxn>
                <a:cxn ang="T138">
                  <a:pos x="T68" y="T69"/>
                </a:cxn>
                <a:cxn ang="T139">
                  <a:pos x="T70" y="T71"/>
                </a:cxn>
                <a:cxn ang="T140">
                  <a:pos x="T72" y="T73"/>
                </a:cxn>
                <a:cxn ang="T141">
                  <a:pos x="T74" y="T75"/>
                </a:cxn>
                <a:cxn ang="T142">
                  <a:pos x="T76" y="T77"/>
                </a:cxn>
                <a:cxn ang="T143">
                  <a:pos x="T78" y="T79"/>
                </a:cxn>
                <a:cxn ang="T144">
                  <a:pos x="T80" y="T81"/>
                </a:cxn>
                <a:cxn ang="T145">
                  <a:pos x="T82" y="T83"/>
                </a:cxn>
                <a:cxn ang="T146">
                  <a:pos x="T84" y="T85"/>
                </a:cxn>
                <a:cxn ang="T147">
                  <a:pos x="T86" y="T87"/>
                </a:cxn>
                <a:cxn ang="T148">
                  <a:pos x="T88" y="T89"/>
                </a:cxn>
                <a:cxn ang="T149">
                  <a:pos x="T90" y="T91"/>
                </a:cxn>
                <a:cxn ang="T150">
                  <a:pos x="T92" y="T93"/>
                </a:cxn>
                <a:cxn ang="T151">
                  <a:pos x="T94" y="T95"/>
                </a:cxn>
                <a:cxn ang="T152">
                  <a:pos x="T96" y="T97"/>
                </a:cxn>
                <a:cxn ang="T153">
                  <a:pos x="T98" y="T99"/>
                </a:cxn>
                <a:cxn ang="T154">
                  <a:pos x="T100" y="T101"/>
                </a:cxn>
                <a:cxn ang="T155">
                  <a:pos x="T102" y="T103"/>
                </a:cxn>
              </a:cxnLst>
              <a:rect l="T156" t="T157" r="T158" b="T159"/>
              <a:pathLst>
                <a:path w="48" h="50">
                  <a:moveTo>
                    <a:pt x="10" y="44"/>
                  </a:moveTo>
                  <a:lnTo>
                    <a:pt x="10" y="42"/>
                  </a:lnTo>
                  <a:lnTo>
                    <a:pt x="10" y="40"/>
                  </a:lnTo>
                  <a:lnTo>
                    <a:pt x="10" y="38"/>
                  </a:lnTo>
                  <a:lnTo>
                    <a:pt x="8" y="38"/>
                  </a:lnTo>
                  <a:lnTo>
                    <a:pt x="6" y="38"/>
                  </a:lnTo>
                  <a:lnTo>
                    <a:pt x="4" y="36"/>
                  </a:lnTo>
                  <a:lnTo>
                    <a:pt x="2" y="36"/>
                  </a:lnTo>
                  <a:lnTo>
                    <a:pt x="0" y="36"/>
                  </a:lnTo>
                  <a:lnTo>
                    <a:pt x="0" y="34"/>
                  </a:lnTo>
                  <a:lnTo>
                    <a:pt x="0" y="32"/>
                  </a:lnTo>
                  <a:lnTo>
                    <a:pt x="0" y="30"/>
                  </a:lnTo>
                  <a:lnTo>
                    <a:pt x="0" y="28"/>
                  </a:lnTo>
                  <a:lnTo>
                    <a:pt x="0" y="26"/>
                  </a:lnTo>
                  <a:lnTo>
                    <a:pt x="0" y="28"/>
                  </a:lnTo>
                  <a:lnTo>
                    <a:pt x="0" y="30"/>
                  </a:lnTo>
                  <a:lnTo>
                    <a:pt x="2" y="30"/>
                  </a:lnTo>
                  <a:lnTo>
                    <a:pt x="2" y="28"/>
                  </a:lnTo>
                  <a:lnTo>
                    <a:pt x="4" y="28"/>
                  </a:lnTo>
                  <a:lnTo>
                    <a:pt x="4" y="26"/>
                  </a:lnTo>
                  <a:lnTo>
                    <a:pt x="2" y="24"/>
                  </a:lnTo>
                  <a:lnTo>
                    <a:pt x="2" y="22"/>
                  </a:lnTo>
                  <a:lnTo>
                    <a:pt x="0" y="22"/>
                  </a:lnTo>
                  <a:lnTo>
                    <a:pt x="0" y="24"/>
                  </a:lnTo>
                  <a:lnTo>
                    <a:pt x="0" y="22"/>
                  </a:lnTo>
                  <a:lnTo>
                    <a:pt x="0" y="16"/>
                  </a:lnTo>
                  <a:lnTo>
                    <a:pt x="0" y="14"/>
                  </a:lnTo>
                  <a:lnTo>
                    <a:pt x="0" y="12"/>
                  </a:lnTo>
                  <a:lnTo>
                    <a:pt x="0" y="10"/>
                  </a:lnTo>
                  <a:lnTo>
                    <a:pt x="0" y="8"/>
                  </a:lnTo>
                  <a:lnTo>
                    <a:pt x="0" y="10"/>
                  </a:lnTo>
                  <a:lnTo>
                    <a:pt x="2" y="12"/>
                  </a:lnTo>
                  <a:lnTo>
                    <a:pt x="4" y="12"/>
                  </a:lnTo>
                  <a:lnTo>
                    <a:pt x="6" y="12"/>
                  </a:lnTo>
                  <a:lnTo>
                    <a:pt x="8" y="14"/>
                  </a:lnTo>
                  <a:lnTo>
                    <a:pt x="10" y="14"/>
                  </a:lnTo>
                  <a:lnTo>
                    <a:pt x="10" y="12"/>
                  </a:lnTo>
                  <a:lnTo>
                    <a:pt x="8" y="10"/>
                  </a:lnTo>
                  <a:lnTo>
                    <a:pt x="12" y="8"/>
                  </a:lnTo>
                  <a:lnTo>
                    <a:pt x="14" y="6"/>
                  </a:lnTo>
                  <a:lnTo>
                    <a:pt x="16" y="6"/>
                  </a:lnTo>
                  <a:lnTo>
                    <a:pt x="16" y="8"/>
                  </a:lnTo>
                  <a:lnTo>
                    <a:pt x="16" y="10"/>
                  </a:lnTo>
                  <a:lnTo>
                    <a:pt x="16" y="12"/>
                  </a:lnTo>
                  <a:lnTo>
                    <a:pt x="16" y="10"/>
                  </a:lnTo>
                  <a:lnTo>
                    <a:pt x="18" y="10"/>
                  </a:lnTo>
                  <a:lnTo>
                    <a:pt x="20" y="10"/>
                  </a:lnTo>
                  <a:lnTo>
                    <a:pt x="18" y="12"/>
                  </a:lnTo>
                  <a:lnTo>
                    <a:pt x="20" y="12"/>
                  </a:lnTo>
                  <a:lnTo>
                    <a:pt x="22" y="12"/>
                  </a:lnTo>
                  <a:lnTo>
                    <a:pt x="20" y="12"/>
                  </a:lnTo>
                  <a:lnTo>
                    <a:pt x="20" y="10"/>
                  </a:lnTo>
                  <a:lnTo>
                    <a:pt x="20" y="8"/>
                  </a:lnTo>
                  <a:lnTo>
                    <a:pt x="18" y="8"/>
                  </a:lnTo>
                  <a:lnTo>
                    <a:pt x="18" y="10"/>
                  </a:lnTo>
                  <a:lnTo>
                    <a:pt x="16" y="4"/>
                  </a:lnTo>
                  <a:lnTo>
                    <a:pt x="18" y="4"/>
                  </a:lnTo>
                  <a:lnTo>
                    <a:pt x="18" y="2"/>
                  </a:lnTo>
                  <a:lnTo>
                    <a:pt x="20" y="2"/>
                  </a:lnTo>
                  <a:lnTo>
                    <a:pt x="22" y="2"/>
                  </a:lnTo>
                  <a:lnTo>
                    <a:pt x="24" y="2"/>
                  </a:lnTo>
                  <a:lnTo>
                    <a:pt x="26" y="0"/>
                  </a:lnTo>
                  <a:lnTo>
                    <a:pt x="28" y="0"/>
                  </a:lnTo>
                  <a:lnTo>
                    <a:pt x="30" y="0"/>
                  </a:lnTo>
                  <a:lnTo>
                    <a:pt x="32" y="0"/>
                  </a:lnTo>
                  <a:lnTo>
                    <a:pt x="34" y="2"/>
                  </a:lnTo>
                  <a:lnTo>
                    <a:pt x="36" y="2"/>
                  </a:lnTo>
                  <a:lnTo>
                    <a:pt x="38" y="2"/>
                  </a:lnTo>
                  <a:lnTo>
                    <a:pt x="36" y="2"/>
                  </a:lnTo>
                  <a:lnTo>
                    <a:pt x="36" y="4"/>
                  </a:lnTo>
                  <a:lnTo>
                    <a:pt x="36" y="6"/>
                  </a:lnTo>
                  <a:lnTo>
                    <a:pt x="38" y="6"/>
                  </a:lnTo>
                  <a:lnTo>
                    <a:pt x="38" y="8"/>
                  </a:lnTo>
                  <a:lnTo>
                    <a:pt x="36" y="8"/>
                  </a:lnTo>
                  <a:lnTo>
                    <a:pt x="34" y="8"/>
                  </a:lnTo>
                  <a:lnTo>
                    <a:pt x="30" y="10"/>
                  </a:lnTo>
                  <a:lnTo>
                    <a:pt x="32" y="10"/>
                  </a:lnTo>
                  <a:lnTo>
                    <a:pt x="34" y="8"/>
                  </a:lnTo>
                  <a:lnTo>
                    <a:pt x="36" y="8"/>
                  </a:lnTo>
                  <a:lnTo>
                    <a:pt x="38" y="8"/>
                  </a:lnTo>
                  <a:lnTo>
                    <a:pt x="38" y="10"/>
                  </a:lnTo>
                  <a:lnTo>
                    <a:pt x="38" y="12"/>
                  </a:lnTo>
                  <a:lnTo>
                    <a:pt x="36" y="12"/>
                  </a:lnTo>
                  <a:lnTo>
                    <a:pt x="36" y="14"/>
                  </a:lnTo>
                  <a:lnTo>
                    <a:pt x="36" y="12"/>
                  </a:lnTo>
                  <a:lnTo>
                    <a:pt x="38" y="12"/>
                  </a:lnTo>
                  <a:lnTo>
                    <a:pt x="40" y="12"/>
                  </a:lnTo>
                  <a:lnTo>
                    <a:pt x="42" y="14"/>
                  </a:lnTo>
                  <a:lnTo>
                    <a:pt x="44" y="12"/>
                  </a:lnTo>
                  <a:lnTo>
                    <a:pt x="46" y="12"/>
                  </a:lnTo>
                  <a:lnTo>
                    <a:pt x="48" y="12"/>
                  </a:lnTo>
                  <a:lnTo>
                    <a:pt x="48" y="14"/>
                  </a:lnTo>
                  <a:lnTo>
                    <a:pt x="48" y="16"/>
                  </a:lnTo>
                  <a:lnTo>
                    <a:pt x="48" y="18"/>
                  </a:lnTo>
                  <a:lnTo>
                    <a:pt x="46" y="22"/>
                  </a:lnTo>
                  <a:lnTo>
                    <a:pt x="46" y="20"/>
                  </a:lnTo>
                  <a:lnTo>
                    <a:pt x="44" y="20"/>
                  </a:lnTo>
                  <a:lnTo>
                    <a:pt x="42" y="20"/>
                  </a:lnTo>
                  <a:lnTo>
                    <a:pt x="42" y="22"/>
                  </a:lnTo>
                  <a:lnTo>
                    <a:pt x="44" y="22"/>
                  </a:lnTo>
                  <a:lnTo>
                    <a:pt x="42" y="22"/>
                  </a:lnTo>
                  <a:lnTo>
                    <a:pt x="40" y="22"/>
                  </a:lnTo>
                  <a:lnTo>
                    <a:pt x="40" y="20"/>
                  </a:lnTo>
                  <a:lnTo>
                    <a:pt x="42" y="20"/>
                  </a:lnTo>
                  <a:lnTo>
                    <a:pt x="42" y="18"/>
                  </a:lnTo>
                  <a:lnTo>
                    <a:pt x="40" y="18"/>
                  </a:lnTo>
                  <a:lnTo>
                    <a:pt x="38" y="20"/>
                  </a:lnTo>
                  <a:lnTo>
                    <a:pt x="36" y="22"/>
                  </a:lnTo>
                  <a:lnTo>
                    <a:pt x="38" y="22"/>
                  </a:lnTo>
                  <a:lnTo>
                    <a:pt x="38" y="24"/>
                  </a:lnTo>
                  <a:lnTo>
                    <a:pt x="38" y="26"/>
                  </a:lnTo>
                  <a:lnTo>
                    <a:pt x="36" y="28"/>
                  </a:lnTo>
                  <a:lnTo>
                    <a:pt x="34" y="28"/>
                  </a:lnTo>
                  <a:lnTo>
                    <a:pt x="32" y="28"/>
                  </a:lnTo>
                  <a:lnTo>
                    <a:pt x="34" y="28"/>
                  </a:lnTo>
                  <a:lnTo>
                    <a:pt x="34" y="30"/>
                  </a:lnTo>
                  <a:lnTo>
                    <a:pt x="34" y="32"/>
                  </a:lnTo>
                  <a:lnTo>
                    <a:pt x="30" y="32"/>
                  </a:lnTo>
                  <a:lnTo>
                    <a:pt x="28" y="32"/>
                  </a:lnTo>
                  <a:lnTo>
                    <a:pt x="26" y="32"/>
                  </a:lnTo>
                  <a:lnTo>
                    <a:pt x="28" y="32"/>
                  </a:lnTo>
                  <a:lnTo>
                    <a:pt x="30" y="34"/>
                  </a:lnTo>
                  <a:lnTo>
                    <a:pt x="28" y="36"/>
                  </a:lnTo>
                  <a:lnTo>
                    <a:pt x="26" y="38"/>
                  </a:lnTo>
                  <a:lnTo>
                    <a:pt x="28" y="38"/>
                  </a:lnTo>
                  <a:lnTo>
                    <a:pt x="26" y="40"/>
                  </a:lnTo>
                  <a:lnTo>
                    <a:pt x="28" y="42"/>
                  </a:lnTo>
                  <a:lnTo>
                    <a:pt x="30" y="42"/>
                  </a:lnTo>
                  <a:lnTo>
                    <a:pt x="28" y="44"/>
                  </a:lnTo>
                  <a:lnTo>
                    <a:pt x="26" y="44"/>
                  </a:lnTo>
                  <a:lnTo>
                    <a:pt x="24" y="46"/>
                  </a:lnTo>
                  <a:lnTo>
                    <a:pt x="26" y="46"/>
                  </a:lnTo>
                  <a:lnTo>
                    <a:pt x="28" y="46"/>
                  </a:lnTo>
                  <a:lnTo>
                    <a:pt x="30" y="46"/>
                  </a:lnTo>
                  <a:lnTo>
                    <a:pt x="30" y="48"/>
                  </a:lnTo>
                  <a:lnTo>
                    <a:pt x="30" y="50"/>
                  </a:lnTo>
                  <a:lnTo>
                    <a:pt x="28" y="50"/>
                  </a:lnTo>
                  <a:lnTo>
                    <a:pt x="28" y="48"/>
                  </a:lnTo>
                  <a:lnTo>
                    <a:pt x="26" y="50"/>
                  </a:lnTo>
                  <a:lnTo>
                    <a:pt x="24" y="50"/>
                  </a:lnTo>
                  <a:lnTo>
                    <a:pt x="22" y="50"/>
                  </a:lnTo>
                  <a:lnTo>
                    <a:pt x="20" y="50"/>
                  </a:lnTo>
                  <a:lnTo>
                    <a:pt x="22" y="50"/>
                  </a:lnTo>
                  <a:lnTo>
                    <a:pt x="20" y="50"/>
                  </a:lnTo>
                  <a:lnTo>
                    <a:pt x="16" y="48"/>
                  </a:lnTo>
                  <a:lnTo>
                    <a:pt x="14" y="48"/>
                  </a:lnTo>
                  <a:lnTo>
                    <a:pt x="12" y="48"/>
                  </a:lnTo>
                  <a:lnTo>
                    <a:pt x="10" y="48"/>
                  </a:lnTo>
                  <a:lnTo>
                    <a:pt x="10" y="46"/>
                  </a:lnTo>
                  <a:lnTo>
                    <a:pt x="8" y="46"/>
                  </a:lnTo>
                  <a:lnTo>
                    <a:pt x="6" y="46"/>
                  </a:lnTo>
                  <a:lnTo>
                    <a:pt x="6" y="44"/>
                  </a:lnTo>
                  <a:lnTo>
                    <a:pt x="8" y="44"/>
                  </a:lnTo>
                  <a:lnTo>
                    <a:pt x="10" y="44"/>
                  </a:lnTo>
                  <a:close/>
                </a:path>
              </a:pathLst>
            </a:custGeom>
            <a:solidFill>
              <a:srgbClr val="FC6800"/>
            </a:solidFill>
            <a:ln w="3175">
              <a:solidFill>
                <a:schemeClr val="bg1"/>
              </a:solidFill>
              <a:prstDash val="sysDot"/>
              <a:round/>
              <a:headEnd/>
              <a:tailEnd/>
            </a:ln>
          </p:spPr>
          <p:txBody>
            <a:bodyPr/>
            <a:lstStyle/>
            <a:p>
              <a:pPr fontAlgn="base">
                <a:spcBef>
                  <a:spcPct val="0"/>
                </a:spcBef>
                <a:spcAft>
                  <a:spcPct val="0"/>
                </a:spcAft>
              </a:pPr>
              <a:endParaRPr lang="de-DE" sz="2400">
                <a:solidFill>
                  <a:srgbClr val="000000"/>
                </a:solidFill>
                <a:cs typeface="Arial" charset="0"/>
              </a:endParaRPr>
            </a:p>
          </p:txBody>
        </p:sp>
        <p:sp>
          <p:nvSpPr>
            <p:cNvPr id="15149" name="Freeform 3433"/>
            <p:cNvSpPr>
              <a:spLocks/>
            </p:cNvSpPr>
            <p:nvPr/>
          </p:nvSpPr>
          <p:spPr bwMode="auto">
            <a:xfrm>
              <a:off x="4241091" y="1709860"/>
              <a:ext cx="5507" cy="5932"/>
            </a:xfrm>
            <a:custGeom>
              <a:avLst/>
              <a:gdLst>
                <a:gd name="T0" fmla="*/ 2147483647 w 6"/>
                <a:gd name="T1" fmla="*/ 2147483647 h 8"/>
                <a:gd name="T2" fmla="*/ 2147483647 w 6"/>
                <a:gd name="T3" fmla="*/ 2147483647 h 8"/>
                <a:gd name="T4" fmla="*/ 0 w 6"/>
                <a:gd name="T5" fmla="*/ 2147483647 h 8"/>
                <a:gd name="T6" fmla="*/ 0 w 6"/>
                <a:gd name="T7" fmla="*/ 2147483647 h 8"/>
                <a:gd name="T8" fmla="*/ 2147483647 w 6"/>
                <a:gd name="T9" fmla="*/ 2147483647 h 8"/>
                <a:gd name="T10" fmla="*/ 2147483647 w 6"/>
                <a:gd name="T11" fmla="*/ 2147483647 h 8"/>
                <a:gd name="T12" fmla="*/ 2147483647 w 6"/>
                <a:gd name="T13" fmla="*/ 2147483647 h 8"/>
                <a:gd name="T14" fmla="*/ 2147483647 w 6"/>
                <a:gd name="T15" fmla="*/ 2147483647 h 8"/>
                <a:gd name="T16" fmla="*/ 2147483647 w 6"/>
                <a:gd name="T17" fmla="*/ 0 h 8"/>
                <a:gd name="T18" fmla="*/ 2147483647 w 6"/>
                <a:gd name="T19" fmla="*/ 2147483647 h 8"/>
                <a:gd name="T20" fmla="*/ 2147483647 w 6"/>
                <a:gd name="T21" fmla="*/ 2147483647 h 8"/>
                <a:gd name="T22" fmla="*/ 2147483647 w 6"/>
                <a:gd name="T23" fmla="*/ 2147483647 h 8"/>
                <a:gd name="T24" fmla="*/ 2147483647 w 6"/>
                <a:gd name="T25" fmla="*/ 2147483647 h 8"/>
                <a:gd name="T26" fmla="*/ 2147483647 w 6"/>
                <a:gd name="T27" fmla="*/ 2147483647 h 8"/>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6"/>
                <a:gd name="T43" fmla="*/ 0 h 8"/>
                <a:gd name="T44" fmla="*/ 6 w 6"/>
                <a:gd name="T45" fmla="*/ 8 h 8"/>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6" h="8">
                  <a:moveTo>
                    <a:pt x="2" y="8"/>
                  </a:moveTo>
                  <a:lnTo>
                    <a:pt x="2" y="6"/>
                  </a:lnTo>
                  <a:lnTo>
                    <a:pt x="0" y="6"/>
                  </a:lnTo>
                  <a:lnTo>
                    <a:pt x="0" y="4"/>
                  </a:lnTo>
                  <a:lnTo>
                    <a:pt x="2" y="4"/>
                  </a:lnTo>
                  <a:lnTo>
                    <a:pt x="2" y="2"/>
                  </a:lnTo>
                  <a:lnTo>
                    <a:pt x="4" y="2"/>
                  </a:lnTo>
                  <a:lnTo>
                    <a:pt x="6" y="2"/>
                  </a:lnTo>
                  <a:lnTo>
                    <a:pt x="6" y="0"/>
                  </a:lnTo>
                  <a:lnTo>
                    <a:pt x="6" y="2"/>
                  </a:lnTo>
                  <a:lnTo>
                    <a:pt x="6" y="4"/>
                  </a:lnTo>
                  <a:lnTo>
                    <a:pt x="6" y="6"/>
                  </a:lnTo>
                  <a:lnTo>
                    <a:pt x="4" y="6"/>
                  </a:lnTo>
                  <a:lnTo>
                    <a:pt x="2" y="8"/>
                  </a:lnTo>
                  <a:close/>
                </a:path>
              </a:pathLst>
            </a:custGeom>
            <a:solidFill>
              <a:srgbClr val="FC6800"/>
            </a:solidFill>
            <a:ln w="3175">
              <a:solidFill>
                <a:schemeClr val="bg1"/>
              </a:solidFill>
              <a:prstDash val="sysDot"/>
              <a:round/>
              <a:headEnd/>
              <a:tailEnd/>
            </a:ln>
          </p:spPr>
          <p:txBody>
            <a:bodyPr/>
            <a:lstStyle/>
            <a:p>
              <a:pPr fontAlgn="base">
                <a:spcBef>
                  <a:spcPct val="0"/>
                </a:spcBef>
                <a:spcAft>
                  <a:spcPct val="0"/>
                </a:spcAft>
              </a:pPr>
              <a:endParaRPr lang="de-DE" sz="2400">
                <a:solidFill>
                  <a:srgbClr val="000000"/>
                </a:solidFill>
                <a:cs typeface="Arial" charset="0"/>
              </a:endParaRPr>
            </a:p>
          </p:txBody>
        </p:sp>
        <p:sp>
          <p:nvSpPr>
            <p:cNvPr id="15150" name="Freeform 3434"/>
            <p:cNvSpPr>
              <a:spLocks/>
            </p:cNvSpPr>
            <p:nvPr/>
          </p:nvSpPr>
          <p:spPr bwMode="auto">
            <a:xfrm>
              <a:off x="4279643" y="1726668"/>
              <a:ext cx="27538" cy="19775"/>
            </a:xfrm>
            <a:custGeom>
              <a:avLst/>
              <a:gdLst>
                <a:gd name="T0" fmla="*/ 2147483647 w 30"/>
                <a:gd name="T1" fmla="*/ 2147483647 h 24"/>
                <a:gd name="T2" fmla="*/ 2147483647 w 30"/>
                <a:gd name="T3" fmla="*/ 2147483647 h 24"/>
                <a:gd name="T4" fmla="*/ 2147483647 w 30"/>
                <a:gd name="T5" fmla="*/ 2147483647 h 24"/>
                <a:gd name="T6" fmla="*/ 2147483647 w 30"/>
                <a:gd name="T7" fmla="*/ 2147483647 h 24"/>
                <a:gd name="T8" fmla="*/ 2147483647 w 30"/>
                <a:gd name="T9" fmla="*/ 2147483647 h 24"/>
                <a:gd name="T10" fmla="*/ 0 w 30"/>
                <a:gd name="T11" fmla="*/ 2147483647 h 24"/>
                <a:gd name="T12" fmla="*/ 2147483647 w 30"/>
                <a:gd name="T13" fmla="*/ 2147483647 h 24"/>
                <a:gd name="T14" fmla="*/ 2147483647 w 30"/>
                <a:gd name="T15" fmla="*/ 2147483647 h 24"/>
                <a:gd name="T16" fmla="*/ 2147483647 w 30"/>
                <a:gd name="T17" fmla="*/ 2147483647 h 24"/>
                <a:gd name="T18" fmla="*/ 2147483647 w 30"/>
                <a:gd name="T19" fmla="*/ 2147483647 h 24"/>
                <a:gd name="T20" fmla="*/ 2147483647 w 30"/>
                <a:gd name="T21" fmla="*/ 2147483647 h 24"/>
                <a:gd name="T22" fmla="*/ 2147483647 w 30"/>
                <a:gd name="T23" fmla="*/ 2147483647 h 24"/>
                <a:gd name="T24" fmla="*/ 2147483647 w 30"/>
                <a:gd name="T25" fmla="*/ 2147483647 h 24"/>
                <a:gd name="T26" fmla="*/ 2147483647 w 30"/>
                <a:gd name="T27" fmla="*/ 2147483647 h 24"/>
                <a:gd name="T28" fmla="*/ 2147483647 w 30"/>
                <a:gd name="T29" fmla="*/ 2147483647 h 24"/>
                <a:gd name="T30" fmla="*/ 2147483647 w 30"/>
                <a:gd name="T31" fmla="*/ 2147483647 h 24"/>
                <a:gd name="T32" fmla="*/ 2147483647 w 30"/>
                <a:gd name="T33" fmla="*/ 2147483647 h 24"/>
                <a:gd name="T34" fmla="*/ 2147483647 w 30"/>
                <a:gd name="T35" fmla="*/ 2147483647 h 24"/>
                <a:gd name="T36" fmla="*/ 2147483647 w 30"/>
                <a:gd name="T37" fmla="*/ 2147483647 h 24"/>
                <a:gd name="T38" fmla="*/ 2147483647 w 30"/>
                <a:gd name="T39" fmla="*/ 2147483647 h 24"/>
                <a:gd name="T40" fmla="*/ 2147483647 w 30"/>
                <a:gd name="T41" fmla="*/ 2147483647 h 24"/>
                <a:gd name="T42" fmla="*/ 2147483647 w 30"/>
                <a:gd name="T43" fmla="*/ 0 h 24"/>
                <a:gd name="T44" fmla="*/ 2147483647 w 30"/>
                <a:gd name="T45" fmla="*/ 0 h 24"/>
                <a:gd name="T46" fmla="*/ 2147483647 w 30"/>
                <a:gd name="T47" fmla="*/ 2147483647 h 24"/>
                <a:gd name="T48" fmla="*/ 2147483647 w 30"/>
                <a:gd name="T49" fmla="*/ 2147483647 h 24"/>
                <a:gd name="T50" fmla="*/ 2147483647 w 30"/>
                <a:gd name="T51" fmla="*/ 2147483647 h 24"/>
                <a:gd name="T52" fmla="*/ 2147483647 w 30"/>
                <a:gd name="T53" fmla="*/ 2147483647 h 24"/>
                <a:gd name="T54" fmla="*/ 2147483647 w 30"/>
                <a:gd name="T55" fmla="*/ 2147483647 h 24"/>
                <a:gd name="T56" fmla="*/ 2147483647 w 30"/>
                <a:gd name="T57" fmla="*/ 2147483647 h 24"/>
                <a:gd name="T58" fmla="*/ 2147483647 w 30"/>
                <a:gd name="T59" fmla="*/ 2147483647 h 24"/>
                <a:gd name="T60" fmla="*/ 2147483647 w 30"/>
                <a:gd name="T61" fmla="*/ 2147483647 h 24"/>
                <a:gd name="T62" fmla="*/ 2147483647 w 30"/>
                <a:gd name="T63" fmla="*/ 2147483647 h 24"/>
                <a:gd name="T64" fmla="*/ 2147483647 w 30"/>
                <a:gd name="T65" fmla="*/ 2147483647 h 24"/>
                <a:gd name="T66" fmla="*/ 2147483647 w 30"/>
                <a:gd name="T67" fmla="*/ 2147483647 h 24"/>
                <a:gd name="T68" fmla="*/ 2147483647 w 30"/>
                <a:gd name="T69" fmla="*/ 2147483647 h 24"/>
                <a:gd name="T70" fmla="*/ 2147483647 w 30"/>
                <a:gd name="T71" fmla="*/ 2147483647 h 24"/>
                <a:gd name="T72" fmla="*/ 2147483647 w 30"/>
                <a:gd name="T73" fmla="*/ 2147483647 h 24"/>
                <a:gd name="T74" fmla="*/ 2147483647 w 30"/>
                <a:gd name="T75" fmla="*/ 2147483647 h 24"/>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w 30"/>
                <a:gd name="T115" fmla="*/ 0 h 24"/>
                <a:gd name="T116" fmla="*/ 30 w 30"/>
                <a:gd name="T117" fmla="*/ 24 h 24"/>
              </a:gdLst>
              <a:ahLst/>
              <a:cxnLst>
                <a:cxn ang="T76">
                  <a:pos x="T0" y="T1"/>
                </a:cxn>
                <a:cxn ang="T77">
                  <a:pos x="T2" y="T3"/>
                </a:cxn>
                <a:cxn ang="T78">
                  <a:pos x="T4" y="T5"/>
                </a:cxn>
                <a:cxn ang="T79">
                  <a:pos x="T6" y="T7"/>
                </a:cxn>
                <a:cxn ang="T80">
                  <a:pos x="T8" y="T9"/>
                </a:cxn>
                <a:cxn ang="T81">
                  <a:pos x="T10" y="T11"/>
                </a:cxn>
                <a:cxn ang="T82">
                  <a:pos x="T12" y="T13"/>
                </a:cxn>
                <a:cxn ang="T83">
                  <a:pos x="T14" y="T15"/>
                </a:cxn>
                <a:cxn ang="T84">
                  <a:pos x="T16" y="T17"/>
                </a:cxn>
                <a:cxn ang="T85">
                  <a:pos x="T18" y="T19"/>
                </a:cxn>
                <a:cxn ang="T86">
                  <a:pos x="T20" y="T21"/>
                </a:cxn>
                <a:cxn ang="T87">
                  <a:pos x="T22" y="T23"/>
                </a:cxn>
                <a:cxn ang="T88">
                  <a:pos x="T24" y="T25"/>
                </a:cxn>
                <a:cxn ang="T89">
                  <a:pos x="T26" y="T27"/>
                </a:cxn>
                <a:cxn ang="T90">
                  <a:pos x="T28" y="T29"/>
                </a:cxn>
                <a:cxn ang="T91">
                  <a:pos x="T30" y="T31"/>
                </a:cxn>
                <a:cxn ang="T92">
                  <a:pos x="T32" y="T33"/>
                </a:cxn>
                <a:cxn ang="T93">
                  <a:pos x="T34" y="T35"/>
                </a:cxn>
                <a:cxn ang="T94">
                  <a:pos x="T36" y="T37"/>
                </a:cxn>
                <a:cxn ang="T95">
                  <a:pos x="T38" y="T39"/>
                </a:cxn>
                <a:cxn ang="T96">
                  <a:pos x="T40" y="T41"/>
                </a:cxn>
                <a:cxn ang="T97">
                  <a:pos x="T42" y="T43"/>
                </a:cxn>
                <a:cxn ang="T98">
                  <a:pos x="T44" y="T45"/>
                </a:cxn>
                <a:cxn ang="T99">
                  <a:pos x="T46" y="T47"/>
                </a:cxn>
                <a:cxn ang="T100">
                  <a:pos x="T48" y="T49"/>
                </a:cxn>
                <a:cxn ang="T101">
                  <a:pos x="T50" y="T51"/>
                </a:cxn>
                <a:cxn ang="T102">
                  <a:pos x="T52" y="T53"/>
                </a:cxn>
                <a:cxn ang="T103">
                  <a:pos x="T54" y="T55"/>
                </a:cxn>
                <a:cxn ang="T104">
                  <a:pos x="T56" y="T57"/>
                </a:cxn>
                <a:cxn ang="T105">
                  <a:pos x="T58" y="T59"/>
                </a:cxn>
                <a:cxn ang="T106">
                  <a:pos x="T60" y="T61"/>
                </a:cxn>
                <a:cxn ang="T107">
                  <a:pos x="T62" y="T63"/>
                </a:cxn>
                <a:cxn ang="T108">
                  <a:pos x="T64" y="T65"/>
                </a:cxn>
                <a:cxn ang="T109">
                  <a:pos x="T66" y="T67"/>
                </a:cxn>
                <a:cxn ang="T110">
                  <a:pos x="T68" y="T69"/>
                </a:cxn>
                <a:cxn ang="T111">
                  <a:pos x="T70" y="T71"/>
                </a:cxn>
                <a:cxn ang="T112">
                  <a:pos x="T72" y="T73"/>
                </a:cxn>
                <a:cxn ang="T113">
                  <a:pos x="T74" y="T75"/>
                </a:cxn>
              </a:cxnLst>
              <a:rect l="T114" t="T115" r="T116" b="T117"/>
              <a:pathLst>
                <a:path w="30" h="24">
                  <a:moveTo>
                    <a:pt x="12" y="22"/>
                  </a:moveTo>
                  <a:lnTo>
                    <a:pt x="10" y="22"/>
                  </a:lnTo>
                  <a:lnTo>
                    <a:pt x="10" y="20"/>
                  </a:lnTo>
                  <a:lnTo>
                    <a:pt x="10" y="22"/>
                  </a:lnTo>
                  <a:lnTo>
                    <a:pt x="8" y="22"/>
                  </a:lnTo>
                  <a:lnTo>
                    <a:pt x="6" y="22"/>
                  </a:lnTo>
                  <a:lnTo>
                    <a:pt x="6" y="18"/>
                  </a:lnTo>
                  <a:lnTo>
                    <a:pt x="6" y="16"/>
                  </a:lnTo>
                  <a:lnTo>
                    <a:pt x="4" y="12"/>
                  </a:lnTo>
                  <a:lnTo>
                    <a:pt x="4" y="10"/>
                  </a:lnTo>
                  <a:lnTo>
                    <a:pt x="2" y="10"/>
                  </a:lnTo>
                  <a:lnTo>
                    <a:pt x="0" y="10"/>
                  </a:lnTo>
                  <a:lnTo>
                    <a:pt x="0" y="8"/>
                  </a:lnTo>
                  <a:lnTo>
                    <a:pt x="4" y="10"/>
                  </a:lnTo>
                  <a:lnTo>
                    <a:pt x="6" y="10"/>
                  </a:lnTo>
                  <a:lnTo>
                    <a:pt x="8" y="8"/>
                  </a:lnTo>
                  <a:lnTo>
                    <a:pt x="10" y="6"/>
                  </a:lnTo>
                  <a:lnTo>
                    <a:pt x="10" y="4"/>
                  </a:lnTo>
                  <a:lnTo>
                    <a:pt x="8" y="4"/>
                  </a:lnTo>
                  <a:lnTo>
                    <a:pt x="6" y="4"/>
                  </a:lnTo>
                  <a:lnTo>
                    <a:pt x="8" y="4"/>
                  </a:lnTo>
                  <a:lnTo>
                    <a:pt x="12" y="4"/>
                  </a:lnTo>
                  <a:lnTo>
                    <a:pt x="14" y="4"/>
                  </a:lnTo>
                  <a:lnTo>
                    <a:pt x="16" y="4"/>
                  </a:lnTo>
                  <a:lnTo>
                    <a:pt x="14" y="4"/>
                  </a:lnTo>
                  <a:lnTo>
                    <a:pt x="14" y="6"/>
                  </a:lnTo>
                  <a:lnTo>
                    <a:pt x="14" y="8"/>
                  </a:lnTo>
                  <a:lnTo>
                    <a:pt x="16" y="8"/>
                  </a:lnTo>
                  <a:lnTo>
                    <a:pt x="16" y="10"/>
                  </a:lnTo>
                  <a:lnTo>
                    <a:pt x="16" y="8"/>
                  </a:lnTo>
                  <a:lnTo>
                    <a:pt x="18" y="4"/>
                  </a:lnTo>
                  <a:lnTo>
                    <a:pt x="20" y="6"/>
                  </a:lnTo>
                  <a:lnTo>
                    <a:pt x="20" y="8"/>
                  </a:lnTo>
                  <a:lnTo>
                    <a:pt x="20" y="10"/>
                  </a:lnTo>
                  <a:lnTo>
                    <a:pt x="18" y="10"/>
                  </a:lnTo>
                  <a:lnTo>
                    <a:pt x="20" y="10"/>
                  </a:lnTo>
                  <a:lnTo>
                    <a:pt x="22" y="10"/>
                  </a:lnTo>
                  <a:lnTo>
                    <a:pt x="22" y="8"/>
                  </a:lnTo>
                  <a:lnTo>
                    <a:pt x="20" y="8"/>
                  </a:lnTo>
                  <a:lnTo>
                    <a:pt x="20" y="4"/>
                  </a:lnTo>
                  <a:lnTo>
                    <a:pt x="18" y="4"/>
                  </a:lnTo>
                  <a:lnTo>
                    <a:pt x="16" y="4"/>
                  </a:lnTo>
                  <a:lnTo>
                    <a:pt x="18" y="2"/>
                  </a:lnTo>
                  <a:lnTo>
                    <a:pt x="22" y="0"/>
                  </a:lnTo>
                  <a:lnTo>
                    <a:pt x="24" y="0"/>
                  </a:lnTo>
                  <a:lnTo>
                    <a:pt x="28" y="0"/>
                  </a:lnTo>
                  <a:lnTo>
                    <a:pt x="30" y="2"/>
                  </a:lnTo>
                  <a:lnTo>
                    <a:pt x="28" y="4"/>
                  </a:lnTo>
                  <a:lnTo>
                    <a:pt x="30" y="6"/>
                  </a:lnTo>
                  <a:lnTo>
                    <a:pt x="30" y="8"/>
                  </a:lnTo>
                  <a:lnTo>
                    <a:pt x="30" y="10"/>
                  </a:lnTo>
                  <a:lnTo>
                    <a:pt x="30" y="12"/>
                  </a:lnTo>
                  <a:lnTo>
                    <a:pt x="28" y="12"/>
                  </a:lnTo>
                  <a:lnTo>
                    <a:pt x="26" y="12"/>
                  </a:lnTo>
                  <a:lnTo>
                    <a:pt x="24" y="14"/>
                  </a:lnTo>
                  <a:lnTo>
                    <a:pt x="24" y="16"/>
                  </a:lnTo>
                  <a:lnTo>
                    <a:pt x="26" y="16"/>
                  </a:lnTo>
                  <a:lnTo>
                    <a:pt x="28" y="16"/>
                  </a:lnTo>
                  <a:lnTo>
                    <a:pt x="28" y="18"/>
                  </a:lnTo>
                  <a:lnTo>
                    <a:pt x="28" y="20"/>
                  </a:lnTo>
                  <a:lnTo>
                    <a:pt x="26" y="20"/>
                  </a:lnTo>
                  <a:lnTo>
                    <a:pt x="24" y="20"/>
                  </a:lnTo>
                  <a:lnTo>
                    <a:pt x="22" y="22"/>
                  </a:lnTo>
                  <a:lnTo>
                    <a:pt x="22" y="24"/>
                  </a:lnTo>
                  <a:lnTo>
                    <a:pt x="22" y="22"/>
                  </a:lnTo>
                  <a:lnTo>
                    <a:pt x="24" y="22"/>
                  </a:lnTo>
                  <a:lnTo>
                    <a:pt x="24" y="24"/>
                  </a:lnTo>
                  <a:lnTo>
                    <a:pt x="22" y="24"/>
                  </a:lnTo>
                  <a:lnTo>
                    <a:pt x="20" y="24"/>
                  </a:lnTo>
                  <a:lnTo>
                    <a:pt x="18" y="24"/>
                  </a:lnTo>
                  <a:lnTo>
                    <a:pt x="16" y="24"/>
                  </a:lnTo>
                  <a:lnTo>
                    <a:pt x="16" y="22"/>
                  </a:lnTo>
                  <a:lnTo>
                    <a:pt x="18" y="22"/>
                  </a:lnTo>
                  <a:lnTo>
                    <a:pt x="16" y="22"/>
                  </a:lnTo>
                  <a:lnTo>
                    <a:pt x="14" y="22"/>
                  </a:lnTo>
                  <a:lnTo>
                    <a:pt x="12" y="22"/>
                  </a:lnTo>
                  <a:close/>
                </a:path>
              </a:pathLst>
            </a:custGeom>
            <a:solidFill>
              <a:srgbClr val="FC6800"/>
            </a:solidFill>
            <a:ln w="3175">
              <a:solidFill>
                <a:schemeClr val="bg1"/>
              </a:solidFill>
              <a:prstDash val="sysDot"/>
              <a:round/>
              <a:headEnd/>
              <a:tailEnd/>
            </a:ln>
          </p:spPr>
          <p:txBody>
            <a:bodyPr/>
            <a:lstStyle/>
            <a:p>
              <a:pPr fontAlgn="base">
                <a:spcBef>
                  <a:spcPct val="0"/>
                </a:spcBef>
                <a:spcAft>
                  <a:spcPct val="0"/>
                </a:spcAft>
              </a:pPr>
              <a:endParaRPr lang="de-DE" sz="2400">
                <a:solidFill>
                  <a:srgbClr val="000000"/>
                </a:solidFill>
                <a:cs typeface="Arial" charset="0"/>
              </a:endParaRPr>
            </a:p>
          </p:txBody>
        </p:sp>
        <p:sp>
          <p:nvSpPr>
            <p:cNvPr id="15151" name="Freeform 3435"/>
            <p:cNvSpPr>
              <a:spLocks/>
            </p:cNvSpPr>
            <p:nvPr/>
          </p:nvSpPr>
          <p:spPr bwMode="auto">
            <a:xfrm>
              <a:off x="4274137" y="1727657"/>
              <a:ext cx="4406" cy="4944"/>
            </a:xfrm>
            <a:custGeom>
              <a:avLst/>
              <a:gdLst>
                <a:gd name="T0" fmla="*/ 2147483647 w 4"/>
                <a:gd name="T1" fmla="*/ 2147483647 h 6"/>
                <a:gd name="T2" fmla="*/ 2147483647 w 4"/>
                <a:gd name="T3" fmla="*/ 2147483647 h 6"/>
                <a:gd name="T4" fmla="*/ 0 w 4"/>
                <a:gd name="T5" fmla="*/ 2147483647 h 6"/>
                <a:gd name="T6" fmla="*/ 0 w 4"/>
                <a:gd name="T7" fmla="*/ 2147483647 h 6"/>
                <a:gd name="T8" fmla="*/ 0 w 4"/>
                <a:gd name="T9" fmla="*/ 0 h 6"/>
                <a:gd name="T10" fmla="*/ 2147483647 w 4"/>
                <a:gd name="T11" fmla="*/ 0 h 6"/>
                <a:gd name="T12" fmla="*/ 2147483647 w 4"/>
                <a:gd name="T13" fmla="*/ 2147483647 h 6"/>
                <a:gd name="T14" fmla="*/ 2147483647 w 4"/>
                <a:gd name="T15" fmla="*/ 2147483647 h 6"/>
                <a:gd name="T16" fmla="*/ 2147483647 w 4"/>
                <a:gd name="T17" fmla="*/ 2147483647 h 6"/>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4"/>
                <a:gd name="T28" fmla="*/ 0 h 6"/>
                <a:gd name="T29" fmla="*/ 4 w 4"/>
                <a:gd name="T30" fmla="*/ 6 h 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4" h="6">
                  <a:moveTo>
                    <a:pt x="4" y="4"/>
                  </a:moveTo>
                  <a:lnTo>
                    <a:pt x="2" y="6"/>
                  </a:lnTo>
                  <a:lnTo>
                    <a:pt x="0" y="6"/>
                  </a:lnTo>
                  <a:lnTo>
                    <a:pt x="0" y="2"/>
                  </a:lnTo>
                  <a:lnTo>
                    <a:pt x="0" y="0"/>
                  </a:lnTo>
                  <a:lnTo>
                    <a:pt x="2" y="0"/>
                  </a:lnTo>
                  <a:lnTo>
                    <a:pt x="2" y="2"/>
                  </a:lnTo>
                  <a:lnTo>
                    <a:pt x="2" y="4"/>
                  </a:lnTo>
                  <a:lnTo>
                    <a:pt x="4" y="4"/>
                  </a:lnTo>
                  <a:close/>
                </a:path>
              </a:pathLst>
            </a:custGeom>
            <a:solidFill>
              <a:srgbClr val="FC6800"/>
            </a:solidFill>
            <a:ln w="3175">
              <a:solidFill>
                <a:schemeClr val="bg1"/>
              </a:solidFill>
              <a:prstDash val="sysDot"/>
              <a:round/>
              <a:headEnd/>
              <a:tailEnd/>
            </a:ln>
          </p:spPr>
          <p:txBody>
            <a:bodyPr/>
            <a:lstStyle/>
            <a:p>
              <a:pPr fontAlgn="base">
                <a:spcBef>
                  <a:spcPct val="0"/>
                </a:spcBef>
                <a:spcAft>
                  <a:spcPct val="0"/>
                </a:spcAft>
              </a:pPr>
              <a:endParaRPr lang="de-DE" sz="2400">
                <a:solidFill>
                  <a:srgbClr val="000000"/>
                </a:solidFill>
                <a:cs typeface="Arial" charset="0"/>
              </a:endParaRPr>
            </a:p>
          </p:txBody>
        </p:sp>
        <p:sp>
          <p:nvSpPr>
            <p:cNvPr id="15152" name="Freeform 3436"/>
            <p:cNvSpPr>
              <a:spLocks/>
            </p:cNvSpPr>
            <p:nvPr/>
          </p:nvSpPr>
          <p:spPr bwMode="auto">
            <a:xfrm>
              <a:off x="4307183" y="1734577"/>
              <a:ext cx="2203" cy="2966"/>
            </a:xfrm>
            <a:custGeom>
              <a:avLst/>
              <a:gdLst>
                <a:gd name="T0" fmla="*/ 2147483647 w 2"/>
                <a:gd name="T1" fmla="*/ 2147483647 h 4"/>
                <a:gd name="T2" fmla="*/ 0 w 2"/>
                <a:gd name="T3" fmla="*/ 2147483647 h 4"/>
                <a:gd name="T4" fmla="*/ 0 w 2"/>
                <a:gd name="T5" fmla="*/ 2147483647 h 4"/>
                <a:gd name="T6" fmla="*/ 0 w 2"/>
                <a:gd name="T7" fmla="*/ 0 h 4"/>
                <a:gd name="T8" fmla="*/ 2147483647 w 2"/>
                <a:gd name="T9" fmla="*/ 2147483647 h 4"/>
                <a:gd name="T10" fmla="*/ 0 60000 65536"/>
                <a:gd name="T11" fmla="*/ 0 60000 65536"/>
                <a:gd name="T12" fmla="*/ 0 60000 65536"/>
                <a:gd name="T13" fmla="*/ 0 60000 65536"/>
                <a:gd name="T14" fmla="*/ 0 60000 65536"/>
                <a:gd name="T15" fmla="*/ 0 w 2"/>
                <a:gd name="T16" fmla="*/ 0 h 4"/>
                <a:gd name="T17" fmla="*/ 2 w 2"/>
                <a:gd name="T18" fmla="*/ 4 h 4"/>
              </a:gdLst>
              <a:ahLst/>
              <a:cxnLst>
                <a:cxn ang="T10">
                  <a:pos x="T0" y="T1"/>
                </a:cxn>
                <a:cxn ang="T11">
                  <a:pos x="T2" y="T3"/>
                </a:cxn>
                <a:cxn ang="T12">
                  <a:pos x="T4" y="T5"/>
                </a:cxn>
                <a:cxn ang="T13">
                  <a:pos x="T6" y="T7"/>
                </a:cxn>
                <a:cxn ang="T14">
                  <a:pos x="T8" y="T9"/>
                </a:cxn>
              </a:cxnLst>
              <a:rect l="T15" t="T16" r="T17" b="T18"/>
              <a:pathLst>
                <a:path w="2" h="4">
                  <a:moveTo>
                    <a:pt x="2" y="2"/>
                  </a:moveTo>
                  <a:lnTo>
                    <a:pt x="0" y="4"/>
                  </a:lnTo>
                  <a:lnTo>
                    <a:pt x="0" y="2"/>
                  </a:lnTo>
                  <a:lnTo>
                    <a:pt x="0" y="0"/>
                  </a:lnTo>
                  <a:lnTo>
                    <a:pt x="2" y="2"/>
                  </a:lnTo>
                  <a:close/>
                </a:path>
              </a:pathLst>
            </a:custGeom>
            <a:solidFill>
              <a:srgbClr val="FC6800"/>
            </a:solidFill>
            <a:ln w="3175">
              <a:solidFill>
                <a:schemeClr val="bg1"/>
              </a:solidFill>
              <a:prstDash val="sysDot"/>
              <a:round/>
              <a:headEnd/>
              <a:tailEnd/>
            </a:ln>
          </p:spPr>
          <p:txBody>
            <a:bodyPr/>
            <a:lstStyle/>
            <a:p>
              <a:pPr fontAlgn="base">
                <a:spcBef>
                  <a:spcPct val="0"/>
                </a:spcBef>
                <a:spcAft>
                  <a:spcPct val="0"/>
                </a:spcAft>
              </a:pPr>
              <a:endParaRPr lang="de-DE" sz="2400">
                <a:solidFill>
                  <a:srgbClr val="000000"/>
                </a:solidFill>
                <a:cs typeface="Arial" charset="0"/>
              </a:endParaRPr>
            </a:p>
          </p:txBody>
        </p:sp>
        <p:sp>
          <p:nvSpPr>
            <p:cNvPr id="15153" name="Freeform 3437"/>
            <p:cNvSpPr>
              <a:spLocks/>
            </p:cNvSpPr>
            <p:nvPr/>
          </p:nvSpPr>
          <p:spPr bwMode="auto">
            <a:xfrm>
              <a:off x="4262019" y="1736555"/>
              <a:ext cx="17625" cy="9887"/>
            </a:xfrm>
            <a:custGeom>
              <a:avLst/>
              <a:gdLst>
                <a:gd name="T0" fmla="*/ 2147483647 w 20"/>
                <a:gd name="T1" fmla="*/ 2147483647 h 12"/>
                <a:gd name="T2" fmla="*/ 2147483647 w 20"/>
                <a:gd name="T3" fmla="*/ 2147483647 h 12"/>
                <a:gd name="T4" fmla="*/ 2147483647 w 20"/>
                <a:gd name="T5" fmla="*/ 2147483647 h 12"/>
                <a:gd name="T6" fmla="*/ 2147483647 w 20"/>
                <a:gd name="T7" fmla="*/ 2147483647 h 12"/>
                <a:gd name="T8" fmla="*/ 2147483647 w 20"/>
                <a:gd name="T9" fmla="*/ 2147483647 h 12"/>
                <a:gd name="T10" fmla="*/ 2147483647 w 20"/>
                <a:gd name="T11" fmla="*/ 2147483647 h 12"/>
                <a:gd name="T12" fmla="*/ 2147483647 w 20"/>
                <a:gd name="T13" fmla="*/ 2147483647 h 12"/>
                <a:gd name="T14" fmla="*/ 2147483647 w 20"/>
                <a:gd name="T15" fmla="*/ 2147483647 h 12"/>
                <a:gd name="T16" fmla="*/ 2147483647 w 20"/>
                <a:gd name="T17" fmla="*/ 2147483647 h 12"/>
                <a:gd name="T18" fmla="*/ 0 w 20"/>
                <a:gd name="T19" fmla="*/ 2147483647 h 12"/>
                <a:gd name="T20" fmla="*/ 2147483647 w 20"/>
                <a:gd name="T21" fmla="*/ 2147483647 h 12"/>
                <a:gd name="T22" fmla="*/ 2147483647 w 20"/>
                <a:gd name="T23" fmla="*/ 2147483647 h 12"/>
                <a:gd name="T24" fmla="*/ 2147483647 w 20"/>
                <a:gd name="T25" fmla="*/ 2147483647 h 12"/>
                <a:gd name="T26" fmla="*/ 2147483647 w 20"/>
                <a:gd name="T27" fmla="*/ 2147483647 h 12"/>
                <a:gd name="T28" fmla="*/ 2147483647 w 20"/>
                <a:gd name="T29" fmla="*/ 0 h 12"/>
                <a:gd name="T30" fmla="*/ 2147483647 w 20"/>
                <a:gd name="T31" fmla="*/ 0 h 12"/>
                <a:gd name="T32" fmla="*/ 2147483647 w 20"/>
                <a:gd name="T33" fmla="*/ 0 h 12"/>
                <a:gd name="T34" fmla="*/ 2147483647 w 20"/>
                <a:gd name="T35" fmla="*/ 0 h 12"/>
                <a:gd name="T36" fmla="*/ 2147483647 w 20"/>
                <a:gd name="T37" fmla="*/ 2147483647 h 12"/>
                <a:gd name="T38" fmla="*/ 2147483647 w 20"/>
                <a:gd name="T39" fmla="*/ 2147483647 h 12"/>
                <a:gd name="T40" fmla="*/ 2147483647 w 20"/>
                <a:gd name="T41" fmla="*/ 2147483647 h 12"/>
                <a:gd name="T42" fmla="*/ 2147483647 w 20"/>
                <a:gd name="T43" fmla="*/ 2147483647 h 12"/>
                <a:gd name="T44" fmla="*/ 2147483647 w 20"/>
                <a:gd name="T45" fmla="*/ 0 h 12"/>
                <a:gd name="T46" fmla="*/ 2147483647 w 20"/>
                <a:gd name="T47" fmla="*/ 0 h 12"/>
                <a:gd name="T48" fmla="*/ 2147483647 w 20"/>
                <a:gd name="T49" fmla="*/ 0 h 12"/>
                <a:gd name="T50" fmla="*/ 2147483647 w 20"/>
                <a:gd name="T51" fmla="*/ 2147483647 h 12"/>
                <a:gd name="T52" fmla="*/ 2147483647 w 20"/>
                <a:gd name="T53" fmla="*/ 2147483647 h 12"/>
                <a:gd name="T54" fmla="*/ 2147483647 w 20"/>
                <a:gd name="T55" fmla="*/ 2147483647 h 12"/>
                <a:gd name="T56" fmla="*/ 2147483647 w 20"/>
                <a:gd name="T57" fmla="*/ 2147483647 h 12"/>
                <a:gd name="T58" fmla="*/ 2147483647 w 20"/>
                <a:gd name="T59" fmla="*/ 2147483647 h 12"/>
                <a:gd name="T60" fmla="*/ 2147483647 w 20"/>
                <a:gd name="T61" fmla="*/ 2147483647 h 12"/>
                <a:gd name="T62" fmla="*/ 2147483647 w 20"/>
                <a:gd name="T63" fmla="*/ 2147483647 h 12"/>
                <a:gd name="T64" fmla="*/ 2147483647 w 20"/>
                <a:gd name="T65" fmla="*/ 2147483647 h 12"/>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20"/>
                <a:gd name="T100" fmla="*/ 0 h 12"/>
                <a:gd name="T101" fmla="*/ 20 w 20"/>
                <a:gd name="T102" fmla="*/ 12 h 12"/>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20" h="12">
                  <a:moveTo>
                    <a:pt x="16" y="12"/>
                  </a:moveTo>
                  <a:lnTo>
                    <a:pt x="10" y="12"/>
                  </a:lnTo>
                  <a:lnTo>
                    <a:pt x="10" y="10"/>
                  </a:lnTo>
                  <a:lnTo>
                    <a:pt x="8" y="10"/>
                  </a:lnTo>
                  <a:lnTo>
                    <a:pt x="6" y="10"/>
                  </a:lnTo>
                  <a:lnTo>
                    <a:pt x="4" y="8"/>
                  </a:lnTo>
                  <a:lnTo>
                    <a:pt x="4" y="6"/>
                  </a:lnTo>
                  <a:lnTo>
                    <a:pt x="2" y="4"/>
                  </a:lnTo>
                  <a:lnTo>
                    <a:pt x="2" y="2"/>
                  </a:lnTo>
                  <a:lnTo>
                    <a:pt x="0" y="2"/>
                  </a:lnTo>
                  <a:lnTo>
                    <a:pt x="2" y="2"/>
                  </a:lnTo>
                  <a:lnTo>
                    <a:pt x="4" y="2"/>
                  </a:lnTo>
                  <a:lnTo>
                    <a:pt x="6" y="2"/>
                  </a:lnTo>
                  <a:lnTo>
                    <a:pt x="8" y="2"/>
                  </a:lnTo>
                  <a:lnTo>
                    <a:pt x="8" y="0"/>
                  </a:lnTo>
                  <a:lnTo>
                    <a:pt x="10" y="0"/>
                  </a:lnTo>
                  <a:lnTo>
                    <a:pt x="12" y="0"/>
                  </a:lnTo>
                  <a:lnTo>
                    <a:pt x="14" y="0"/>
                  </a:lnTo>
                  <a:lnTo>
                    <a:pt x="14" y="2"/>
                  </a:lnTo>
                  <a:lnTo>
                    <a:pt x="14" y="4"/>
                  </a:lnTo>
                  <a:lnTo>
                    <a:pt x="16" y="2"/>
                  </a:lnTo>
                  <a:lnTo>
                    <a:pt x="18" y="2"/>
                  </a:lnTo>
                  <a:lnTo>
                    <a:pt x="18" y="0"/>
                  </a:lnTo>
                  <a:lnTo>
                    <a:pt x="16" y="0"/>
                  </a:lnTo>
                  <a:lnTo>
                    <a:pt x="18" y="0"/>
                  </a:lnTo>
                  <a:lnTo>
                    <a:pt x="20" y="2"/>
                  </a:lnTo>
                  <a:lnTo>
                    <a:pt x="20" y="6"/>
                  </a:lnTo>
                  <a:lnTo>
                    <a:pt x="20" y="8"/>
                  </a:lnTo>
                  <a:lnTo>
                    <a:pt x="20" y="10"/>
                  </a:lnTo>
                  <a:lnTo>
                    <a:pt x="20" y="12"/>
                  </a:lnTo>
                  <a:lnTo>
                    <a:pt x="18" y="12"/>
                  </a:lnTo>
                  <a:lnTo>
                    <a:pt x="16" y="12"/>
                  </a:lnTo>
                  <a:close/>
                </a:path>
              </a:pathLst>
            </a:custGeom>
            <a:solidFill>
              <a:srgbClr val="FC6800"/>
            </a:solidFill>
            <a:ln w="3175">
              <a:solidFill>
                <a:schemeClr val="bg1"/>
              </a:solidFill>
              <a:prstDash val="sysDot"/>
              <a:round/>
              <a:headEnd/>
              <a:tailEnd/>
            </a:ln>
          </p:spPr>
          <p:txBody>
            <a:bodyPr/>
            <a:lstStyle/>
            <a:p>
              <a:pPr fontAlgn="base">
                <a:spcBef>
                  <a:spcPct val="0"/>
                </a:spcBef>
                <a:spcAft>
                  <a:spcPct val="0"/>
                </a:spcAft>
              </a:pPr>
              <a:endParaRPr lang="de-DE" sz="2400">
                <a:solidFill>
                  <a:srgbClr val="000000"/>
                </a:solidFill>
                <a:cs typeface="Arial" charset="0"/>
              </a:endParaRPr>
            </a:p>
          </p:txBody>
        </p:sp>
        <p:sp>
          <p:nvSpPr>
            <p:cNvPr id="15154" name="Freeform 3438"/>
            <p:cNvSpPr>
              <a:spLocks/>
            </p:cNvSpPr>
            <p:nvPr/>
          </p:nvSpPr>
          <p:spPr bwMode="auto">
            <a:xfrm>
              <a:off x="4238888" y="1739521"/>
              <a:ext cx="2203" cy="1977"/>
            </a:xfrm>
            <a:custGeom>
              <a:avLst/>
              <a:gdLst>
                <a:gd name="T0" fmla="*/ 2147483647 w 2"/>
                <a:gd name="T1" fmla="*/ 2147483647 h 2"/>
                <a:gd name="T2" fmla="*/ 0 w 2"/>
                <a:gd name="T3" fmla="*/ 0 h 2"/>
                <a:gd name="T4" fmla="*/ 2147483647 w 2"/>
                <a:gd name="T5" fmla="*/ 0 h 2"/>
                <a:gd name="T6" fmla="*/ 2147483647 w 2"/>
                <a:gd name="T7" fmla="*/ 2147483647 h 2"/>
                <a:gd name="T8" fmla="*/ 0 60000 65536"/>
                <a:gd name="T9" fmla="*/ 0 60000 65536"/>
                <a:gd name="T10" fmla="*/ 0 60000 65536"/>
                <a:gd name="T11" fmla="*/ 0 60000 65536"/>
                <a:gd name="T12" fmla="*/ 0 w 2"/>
                <a:gd name="T13" fmla="*/ 0 h 2"/>
                <a:gd name="T14" fmla="*/ 2 w 2"/>
                <a:gd name="T15" fmla="*/ 2 h 2"/>
              </a:gdLst>
              <a:ahLst/>
              <a:cxnLst>
                <a:cxn ang="T8">
                  <a:pos x="T0" y="T1"/>
                </a:cxn>
                <a:cxn ang="T9">
                  <a:pos x="T2" y="T3"/>
                </a:cxn>
                <a:cxn ang="T10">
                  <a:pos x="T4" y="T5"/>
                </a:cxn>
                <a:cxn ang="T11">
                  <a:pos x="T6" y="T7"/>
                </a:cxn>
              </a:cxnLst>
              <a:rect l="T12" t="T13" r="T14" b="T15"/>
              <a:pathLst>
                <a:path w="2" h="2">
                  <a:moveTo>
                    <a:pt x="2" y="2"/>
                  </a:moveTo>
                  <a:lnTo>
                    <a:pt x="0" y="0"/>
                  </a:lnTo>
                  <a:lnTo>
                    <a:pt x="2" y="0"/>
                  </a:lnTo>
                  <a:lnTo>
                    <a:pt x="2" y="2"/>
                  </a:lnTo>
                  <a:close/>
                </a:path>
              </a:pathLst>
            </a:custGeom>
            <a:solidFill>
              <a:srgbClr val="FC6800"/>
            </a:solidFill>
            <a:ln w="3175">
              <a:solidFill>
                <a:schemeClr val="bg1"/>
              </a:solidFill>
              <a:prstDash val="sysDot"/>
              <a:round/>
              <a:headEnd/>
              <a:tailEnd/>
            </a:ln>
          </p:spPr>
          <p:txBody>
            <a:bodyPr/>
            <a:lstStyle/>
            <a:p>
              <a:pPr fontAlgn="base">
                <a:spcBef>
                  <a:spcPct val="0"/>
                </a:spcBef>
                <a:spcAft>
                  <a:spcPct val="0"/>
                </a:spcAft>
              </a:pPr>
              <a:endParaRPr lang="de-DE" sz="2400">
                <a:solidFill>
                  <a:srgbClr val="000000"/>
                </a:solidFill>
                <a:cs typeface="Arial" charset="0"/>
              </a:endParaRPr>
            </a:p>
          </p:txBody>
        </p:sp>
        <p:sp>
          <p:nvSpPr>
            <p:cNvPr id="15155" name="Freeform 3439"/>
            <p:cNvSpPr>
              <a:spLocks/>
            </p:cNvSpPr>
            <p:nvPr/>
          </p:nvSpPr>
          <p:spPr bwMode="auto">
            <a:xfrm>
              <a:off x="4342430" y="1741498"/>
              <a:ext cx="7710" cy="4944"/>
            </a:xfrm>
            <a:custGeom>
              <a:avLst/>
              <a:gdLst>
                <a:gd name="T0" fmla="*/ 2147483647 w 8"/>
                <a:gd name="T1" fmla="*/ 2147483647 h 6"/>
                <a:gd name="T2" fmla="*/ 2147483647 w 8"/>
                <a:gd name="T3" fmla="*/ 2147483647 h 6"/>
                <a:gd name="T4" fmla="*/ 0 w 8"/>
                <a:gd name="T5" fmla="*/ 2147483647 h 6"/>
                <a:gd name="T6" fmla="*/ 0 w 8"/>
                <a:gd name="T7" fmla="*/ 2147483647 h 6"/>
                <a:gd name="T8" fmla="*/ 0 w 8"/>
                <a:gd name="T9" fmla="*/ 2147483647 h 6"/>
                <a:gd name="T10" fmla="*/ 0 w 8"/>
                <a:gd name="T11" fmla="*/ 0 h 6"/>
                <a:gd name="T12" fmla="*/ 2147483647 w 8"/>
                <a:gd name="T13" fmla="*/ 2147483647 h 6"/>
                <a:gd name="T14" fmla="*/ 2147483647 w 8"/>
                <a:gd name="T15" fmla="*/ 2147483647 h 6"/>
                <a:gd name="T16" fmla="*/ 2147483647 w 8"/>
                <a:gd name="T17" fmla="*/ 2147483647 h 6"/>
                <a:gd name="T18" fmla="*/ 2147483647 w 8"/>
                <a:gd name="T19" fmla="*/ 2147483647 h 6"/>
                <a:gd name="T20" fmla="*/ 2147483647 w 8"/>
                <a:gd name="T21" fmla="*/ 2147483647 h 6"/>
                <a:gd name="T22" fmla="*/ 2147483647 w 8"/>
                <a:gd name="T23" fmla="*/ 2147483647 h 6"/>
                <a:gd name="T24" fmla="*/ 2147483647 w 8"/>
                <a:gd name="T25" fmla="*/ 2147483647 h 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8"/>
                <a:gd name="T40" fmla="*/ 0 h 6"/>
                <a:gd name="T41" fmla="*/ 8 w 8"/>
                <a:gd name="T42" fmla="*/ 6 h 6"/>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8" h="6">
                  <a:moveTo>
                    <a:pt x="6" y="6"/>
                  </a:moveTo>
                  <a:lnTo>
                    <a:pt x="4" y="6"/>
                  </a:lnTo>
                  <a:lnTo>
                    <a:pt x="0" y="6"/>
                  </a:lnTo>
                  <a:lnTo>
                    <a:pt x="0" y="4"/>
                  </a:lnTo>
                  <a:lnTo>
                    <a:pt x="0" y="2"/>
                  </a:lnTo>
                  <a:lnTo>
                    <a:pt x="0" y="0"/>
                  </a:lnTo>
                  <a:lnTo>
                    <a:pt x="2" y="2"/>
                  </a:lnTo>
                  <a:lnTo>
                    <a:pt x="4" y="2"/>
                  </a:lnTo>
                  <a:lnTo>
                    <a:pt x="6" y="4"/>
                  </a:lnTo>
                  <a:lnTo>
                    <a:pt x="8" y="4"/>
                  </a:lnTo>
                  <a:lnTo>
                    <a:pt x="8" y="6"/>
                  </a:lnTo>
                  <a:lnTo>
                    <a:pt x="6" y="6"/>
                  </a:lnTo>
                  <a:close/>
                </a:path>
              </a:pathLst>
            </a:custGeom>
            <a:solidFill>
              <a:srgbClr val="FC6800"/>
            </a:solidFill>
            <a:ln w="3175">
              <a:solidFill>
                <a:schemeClr val="bg1"/>
              </a:solidFill>
              <a:prstDash val="sysDot"/>
              <a:round/>
              <a:headEnd/>
              <a:tailEnd/>
            </a:ln>
          </p:spPr>
          <p:txBody>
            <a:bodyPr/>
            <a:lstStyle/>
            <a:p>
              <a:pPr fontAlgn="base">
                <a:spcBef>
                  <a:spcPct val="0"/>
                </a:spcBef>
                <a:spcAft>
                  <a:spcPct val="0"/>
                </a:spcAft>
              </a:pPr>
              <a:endParaRPr lang="de-DE" sz="2400">
                <a:solidFill>
                  <a:srgbClr val="000000"/>
                </a:solidFill>
                <a:cs typeface="Arial" charset="0"/>
              </a:endParaRPr>
            </a:p>
          </p:txBody>
        </p:sp>
        <p:sp>
          <p:nvSpPr>
            <p:cNvPr id="15156" name="Freeform 3440"/>
            <p:cNvSpPr>
              <a:spLocks/>
            </p:cNvSpPr>
            <p:nvPr/>
          </p:nvSpPr>
          <p:spPr bwMode="auto">
            <a:xfrm>
              <a:off x="4262019" y="1746442"/>
              <a:ext cx="6609" cy="2966"/>
            </a:xfrm>
            <a:custGeom>
              <a:avLst/>
              <a:gdLst>
                <a:gd name="T0" fmla="*/ 2147483647 w 8"/>
                <a:gd name="T1" fmla="*/ 0 h 4"/>
                <a:gd name="T2" fmla="*/ 2147483647 w 8"/>
                <a:gd name="T3" fmla="*/ 2147483647 h 4"/>
                <a:gd name="T4" fmla="*/ 2147483647 w 8"/>
                <a:gd name="T5" fmla="*/ 2147483647 h 4"/>
                <a:gd name="T6" fmla="*/ 2147483647 w 8"/>
                <a:gd name="T7" fmla="*/ 2147483647 h 4"/>
                <a:gd name="T8" fmla="*/ 2147483647 w 8"/>
                <a:gd name="T9" fmla="*/ 2147483647 h 4"/>
                <a:gd name="T10" fmla="*/ 2147483647 w 8"/>
                <a:gd name="T11" fmla="*/ 2147483647 h 4"/>
                <a:gd name="T12" fmla="*/ 2147483647 w 8"/>
                <a:gd name="T13" fmla="*/ 0 h 4"/>
                <a:gd name="T14" fmla="*/ 2147483647 w 8"/>
                <a:gd name="T15" fmla="*/ 2147483647 h 4"/>
                <a:gd name="T16" fmla="*/ 2147483647 w 8"/>
                <a:gd name="T17" fmla="*/ 0 h 4"/>
                <a:gd name="T18" fmla="*/ 2147483647 w 8"/>
                <a:gd name="T19" fmla="*/ 0 h 4"/>
                <a:gd name="T20" fmla="*/ 0 w 8"/>
                <a:gd name="T21" fmla="*/ 0 h 4"/>
                <a:gd name="T22" fmla="*/ 0 w 8"/>
                <a:gd name="T23" fmla="*/ 0 h 4"/>
                <a:gd name="T24" fmla="*/ 2147483647 w 8"/>
                <a:gd name="T25" fmla="*/ 0 h 4"/>
                <a:gd name="T26" fmla="*/ 2147483647 w 8"/>
                <a:gd name="T27" fmla="*/ 0 h 4"/>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8"/>
                <a:gd name="T43" fmla="*/ 0 h 4"/>
                <a:gd name="T44" fmla="*/ 8 w 8"/>
                <a:gd name="T45" fmla="*/ 4 h 4"/>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8" h="4">
                  <a:moveTo>
                    <a:pt x="6" y="0"/>
                  </a:moveTo>
                  <a:lnTo>
                    <a:pt x="8" y="2"/>
                  </a:lnTo>
                  <a:lnTo>
                    <a:pt x="6" y="4"/>
                  </a:lnTo>
                  <a:lnTo>
                    <a:pt x="6" y="2"/>
                  </a:lnTo>
                  <a:lnTo>
                    <a:pt x="4" y="2"/>
                  </a:lnTo>
                  <a:lnTo>
                    <a:pt x="2" y="2"/>
                  </a:lnTo>
                  <a:lnTo>
                    <a:pt x="2" y="0"/>
                  </a:lnTo>
                  <a:lnTo>
                    <a:pt x="4" y="2"/>
                  </a:lnTo>
                  <a:lnTo>
                    <a:pt x="4" y="0"/>
                  </a:lnTo>
                  <a:lnTo>
                    <a:pt x="2" y="0"/>
                  </a:lnTo>
                  <a:lnTo>
                    <a:pt x="0" y="0"/>
                  </a:lnTo>
                  <a:lnTo>
                    <a:pt x="2" y="0"/>
                  </a:lnTo>
                  <a:lnTo>
                    <a:pt x="6" y="0"/>
                  </a:lnTo>
                  <a:close/>
                </a:path>
              </a:pathLst>
            </a:custGeom>
            <a:solidFill>
              <a:srgbClr val="FC6800"/>
            </a:solidFill>
            <a:ln w="3175">
              <a:solidFill>
                <a:schemeClr val="bg1"/>
              </a:solidFill>
              <a:prstDash val="sysDot"/>
              <a:round/>
              <a:headEnd/>
              <a:tailEnd/>
            </a:ln>
          </p:spPr>
          <p:txBody>
            <a:bodyPr/>
            <a:lstStyle/>
            <a:p>
              <a:pPr fontAlgn="base">
                <a:spcBef>
                  <a:spcPct val="0"/>
                </a:spcBef>
                <a:spcAft>
                  <a:spcPct val="0"/>
                </a:spcAft>
              </a:pPr>
              <a:endParaRPr lang="de-DE" sz="2400">
                <a:solidFill>
                  <a:srgbClr val="000000"/>
                </a:solidFill>
                <a:cs typeface="Arial" charset="0"/>
              </a:endParaRPr>
            </a:p>
          </p:txBody>
        </p:sp>
        <p:sp>
          <p:nvSpPr>
            <p:cNvPr id="15157" name="Freeform 3441"/>
            <p:cNvSpPr>
              <a:spLocks/>
            </p:cNvSpPr>
            <p:nvPr/>
          </p:nvSpPr>
          <p:spPr bwMode="auto">
            <a:xfrm>
              <a:off x="4295066" y="1746442"/>
              <a:ext cx="6609" cy="7910"/>
            </a:xfrm>
            <a:custGeom>
              <a:avLst/>
              <a:gdLst>
                <a:gd name="T0" fmla="*/ 2147483647 w 8"/>
                <a:gd name="T1" fmla="*/ 2147483647 h 10"/>
                <a:gd name="T2" fmla="*/ 2147483647 w 8"/>
                <a:gd name="T3" fmla="*/ 2147483647 h 10"/>
                <a:gd name="T4" fmla="*/ 2147483647 w 8"/>
                <a:gd name="T5" fmla="*/ 2147483647 h 10"/>
                <a:gd name="T6" fmla="*/ 2147483647 w 8"/>
                <a:gd name="T7" fmla="*/ 2147483647 h 10"/>
                <a:gd name="T8" fmla="*/ 2147483647 w 8"/>
                <a:gd name="T9" fmla="*/ 2147483647 h 10"/>
                <a:gd name="T10" fmla="*/ 2147483647 w 8"/>
                <a:gd name="T11" fmla="*/ 2147483647 h 10"/>
                <a:gd name="T12" fmla="*/ 2147483647 w 8"/>
                <a:gd name="T13" fmla="*/ 2147483647 h 10"/>
                <a:gd name="T14" fmla="*/ 2147483647 w 8"/>
                <a:gd name="T15" fmla="*/ 2147483647 h 10"/>
                <a:gd name="T16" fmla="*/ 2147483647 w 8"/>
                <a:gd name="T17" fmla="*/ 2147483647 h 10"/>
                <a:gd name="T18" fmla="*/ 2147483647 w 8"/>
                <a:gd name="T19" fmla="*/ 2147483647 h 10"/>
                <a:gd name="T20" fmla="*/ 2147483647 w 8"/>
                <a:gd name="T21" fmla="*/ 2147483647 h 10"/>
                <a:gd name="T22" fmla="*/ 2147483647 w 8"/>
                <a:gd name="T23" fmla="*/ 2147483647 h 10"/>
                <a:gd name="T24" fmla="*/ 2147483647 w 8"/>
                <a:gd name="T25" fmla="*/ 2147483647 h 10"/>
                <a:gd name="T26" fmla="*/ 2147483647 w 8"/>
                <a:gd name="T27" fmla="*/ 2147483647 h 10"/>
                <a:gd name="T28" fmla="*/ 2147483647 w 8"/>
                <a:gd name="T29" fmla="*/ 2147483647 h 10"/>
                <a:gd name="T30" fmla="*/ 0 w 8"/>
                <a:gd name="T31" fmla="*/ 2147483647 h 10"/>
                <a:gd name="T32" fmla="*/ 0 w 8"/>
                <a:gd name="T33" fmla="*/ 2147483647 h 10"/>
                <a:gd name="T34" fmla="*/ 0 w 8"/>
                <a:gd name="T35" fmla="*/ 0 h 10"/>
                <a:gd name="T36" fmla="*/ 2147483647 w 8"/>
                <a:gd name="T37" fmla="*/ 2147483647 h 10"/>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8"/>
                <a:gd name="T58" fmla="*/ 0 h 10"/>
                <a:gd name="T59" fmla="*/ 8 w 8"/>
                <a:gd name="T60" fmla="*/ 10 h 10"/>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8" h="10">
                  <a:moveTo>
                    <a:pt x="2" y="2"/>
                  </a:moveTo>
                  <a:lnTo>
                    <a:pt x="6" y="2"/>
                  </a:lnTo>
                  <a:lnTo>
                    <a:pt x="8" y="2"/>
                  </a:lnTo>
                  <a:lnTo>
                    <a:pt x="8" y="4"/>
                  </a:lnTo>
                  <a:lnTo>
                    <a:pt x="6" y="4"/>
                  </a:lnTo>
                  <a:lnTo>
                    <a:pt x="6" y="6"/>
                  </a:lnTo>
                  <a:lnTo>
                    <a:pt x="6" y="8"/>
                  </a:lnTo>
                  <a:lnTo>
                    <a:pt x="4" y="8"/>
                  </a:lnTo>
                  <a:lnTo>
                    <a:pt x="6" y="8"/>
                  </a:lnTo>
                  <a:lnTo>
                    <a:pt x="6" y="10"/>
                  </a:lnTo>
                  <a:lnTo>
                    <a:pt x="4" y="10"/>
                  </a:lnTo>
                  <a:lnTo>
                    <a:pt x="4" y="8"/>
                  </a:lnTo>
                  <a:lnTo>
                    <a:pt x="4" y="6"/>
                  </a:lnTo>
                  <a:lnTo>
                    <a:pt x="2" y="6"/>
                  </a:lnTo>
                  <a:lnTo>
                    <a:pt x="2" y="4"/>
                  </a:lnTo>
                  <a:lnTo>
                    <a:pt x="0" y="4"/>
                  </a:lnTo>
                  <a:lnTo>
                    <a:pt x="0" y="2"/>
                  </a:lnTo>
                  <a:lnTo>
                    <a:pt x="0" y="0"/>
                  </a:lnTo>
                  <a:lnTo>
                    <a:pt x="2" y="2"/>
                  </a:lnTo>
                  <a:close/>
                </a:path>
              </a:pathLst>
            </a:custGeom>
            <a:solidFill>
              <a:srgbClr val="FC6800"/>
            </a:solidFill>
            <a:ln w="3175">
              <a:solidFill>
                <a:schemeClr val="bg1"/>
              </a:solidFill>
              <a:prstDash val="sysDot"/>
              <a:round/>
              <a:headEnd/>
              <a:tailEnd/>
            </a:ln>
          </p:spPr>
          <p:txBody>
            <a:bodyPr/>
            <a:lstStyle/>
            <a:p>
              <a:pPr fontAlgn="base">
                <a:spcBef>
                  <a:spcPct val="0"/>
                </a:spcBef>
                <a:spcAft>
                  <a:spcPct val="0"/>
                </a:spcAft>
              </a:pPr>
              <a:endParaRPr lang="de-DE" sz="2400">
                <a:solidFill>
                  <a:srgbClr val="000000"/>
                </a:solidFill>
                <a:cs typeface="Arial" charset="0"/>
              </a:endParaRPr>
            </a:p>
          </p:txBody>
        </p:sp>
        <p:sp>
          <p:nvSpPr>
            <p:cNvPr id="15158" name="Freeform 3442"/>
            <p:cNvSpPr>
              <a:spLocks/>
            </p:cNvSpPr>
            <p:nvPr/>
          </p:nvSpPr>
          <p:spPr bwMode="auto">
            <a:xfrm>
              <a:off x="4284049" y="1746442"/>
              <a:ext cx="14320" cy="5932"/>
            </a:xfrm>
            <a:custGeom>
              <a:avLst/>
              <a:gdLst>
                <a:gd name="T0" fmla="*/ 0 w 16"/>
                <a:gd name="T1" fmla="*/ 2147483647 h 8"/>
                <a:gd name="T2" fmla="*/ 0 w 16"/>
                <a:gd name="T3" fmla="*/ 2147483647 h 8"/>
                <a:gd name="T4" fmla="*/ 2147483647 w 16"/>
                <a:gd name="T5" fmla="*/ 2147483647 h 8"/>
                <a:gd name="T6" fmla="*/ 2147483647 w 16"/>
                <a:gd name="T7" fmla="*/ 0 h 8"/>
                <a:gd name="T8" fmla="*/ 2147483647 w 16"/>
                <a:gd name="T9" fmla="*/ 0 h 8"/>
                <a:gd name="T10" fmla="*/ 2147483647 w 16"/>
                <a:gd name="T11" fmla="*/ 2147483647 h 8"/>
                <a:gd name="T12" fmla="*/ 2147483647 w 16"/>
                <a:gd name="T13" fmla="*/ 2147483647 h 8"/>
                <a:gd name="T14" fmla="*/ 2147483647 w 16"/>
                <a:gd name="T15" fmla="*/ 2147483647 h 8"/>
                <a:gd name="T16" fmla="*/ 2147483647 w 16"/>
                <a:gd name="T17" fmla="*/ 2147483647 h 8"/>
                <a:gd name="T18" fmla="*/ 2147483647 w 16"/>
                <a:gd name="T19" fmla="*/ 2147483647 h 8"/>
                <a:gd name="T20" fmla="*/ 2147483647 w 16"/>
                <a:gd name="T21" fmla="*/ 2147483647 h 8"/>
                <a:gd name="T22" fmla="*/ 2147483647 w 16"/>
                <a:gd name="T23" fmla="*/ 2147483647 h 8"/>
                <a:gd name="T24" fmla="*/ 2147483647 w 16"/>
                <a:gd name="T25" fmla="*/ 2147483647 h 8"/>
                <a:gd name="T26" fmla="*/ 2147483647 w 16"/>
                <a:gd name="T27" fmla="*/ 2147483647 h 8"/>
                <a:gd name="T28" fmla="*/ 2147483647 w 16"/>
                <a:gd name="T29" fmla="*/ 2147483647 h 8"/>
                <a:gd name="T30" fmla="*/ 2147483647 w 16"/>
                <a:gd name="T31" fmla="*/ 2147483647 h 8"/>
                <a:gd name="T32" fmla="*/ 2147483647 w 16"/>
                <a:gd name="T33" fmla="*/ 2147483647 h 8"/>
                <a:gd name="T34" fmla="*/ 2147483647 w 16"/>
                <a:gd name="T35" fmla="*/ 2147483647 h 8"/>
                <a:gd name="T36" fmla="*/ 2147483647 w 16"/>
                <a:gd name="T37" fmla="*/ 2147483647 h 8"/>
                <a:gd name="T38" fmla="*/ 2147483647 w 16"/>
                <a:gd name="T39" fmla="*/ 2147483647 h 8"/>
                <a:gd name="T40" fmla="*/ 2147483647 w 16"/>
                <a:gd name="T41" fmla="*/ 2147483647 h 8"/>
                <a:gd name="T42" fmla="*/ 2147483647 w 16"/>
                <a:gd name="T43" fmla="*/ 2147483647 h 8"/>
                <a:gd name="T44" fmla="*/ 2147483647 w 16"/>
                <a:gd name="T45" fmla="*/ 2147483647 h 8"/>
                <a:gd name="T46" fmla="*/ 2147483647 w 16"/>
                <a:gd name="T47" fmla="*/ 2147483647 h 8"/>
                <a:gd name="T48" fmla="*/ 0 w 16"/>
                <a:gd name="T49" fmla="*/ 2147483647 h 8"/>
                <a:gd name="T50" fmla="*/ 0 w 16"/>
                <a:gd name="T51" fmla="*/ 2147483647 h 8"/>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16"/>
                <a:gd name="T79" fmla="*/ 0 h 8"/>
                <a:gd name="T80" fmla="*/ 16 w 16"/>
                <a:gd name="T81" fmla="*/ 8 h 8"/>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16" h="8">
                  <a:moveTo>
                    <a:pt x="0" y="4"/>
                  </a:moveTo>
                  <a:lnTo>
                    <a:pt x="0" y="2"/>
                  </a:lnTo>
                  <a:lnTo>
                    <a:pt x="2" y="2"/>
                  </a:lnTo>
                  <a:lnTo>
                    <a:pt x="2" y="0"/>
                  </a:lnTo>
                  <a:lnTo>
                    <a:pt x="4" y="0"/>
                  </a:lnTo>
                  <a:lnTo>
                    <a:pt x="4" y="2"/>
                  </a:lnTo>
                  <a:lnTo>
                    <a:pt x="6" y="2"/>
                  </a:lnTo>
                  <a:lnTo>
                    <a:pt x="6" y="4"/>
                  </a:lnTo>
                  <a:lnTo>
                    <a:pt x="8" y="4"/>
                  </a:lnTo>
                  <a:lnTo>
                    <a:pt x="10" y="4"/>
                  </a:lnTo>
                  <a:lnTo>
                    <a:pt x="10" y="2"/>
                  </a:lnTo>
                  <a:lnTo>
                    <a:pt x="12" y="2"/>
                  </a:lnTo>
                  <a:lnTo>
                    <a:pt x="12" y="4"/>
                  </a:lnTo>
                  <a:lnTo>
                    <a:pt x="14" y="6"/>
                  </a:lnTo>
                  <a:lnTo>
                    <a:pt x="16" y="6"/>
                  </a:lnTo>
                  <a:lnTo>
                    <a:pt x="16" y="8"/>
                  </a:lnTo>
                  <a:lnTo>
                    <a:pt x="14" y="8"/>
                  </a:lnTo>
                  <a:lnTo>
                    <a:pt x="12" y="8"/>
                  </a:lnTo>
                  <a:lnTo>
                    <a:pt x="10" y="8"/>
                  </a:lnTo>
                  <a:lnTo>
                    <a:pt x="8" y="8"/>
                  </a:lnTo>
                  <a:lnTo>
                    <a:pt x="6" y="8"/>
                  </a:lnTo>
                  <a:lnTo>
                    <a:pt x="4" y="8"/>
                  </a:lnTo>
                  <a:lnTo>
                    <a:pt x="4" y="6"/>
                  </a:lnTo>
                  <a:lnTo>
                    <a:pt x="2" y="6"/>
                  </a:lnTo>
                  <a:lnTo>
                    <a:pt x="0" y="6"/>
                  </a:lnTo>
                  <a:lnTo>
                    <a:pt x="0" y="4"/>
                  </a:lnTo>
                  <a:close/>
                </a:path>
              </a:pathLst>
            </a:custGeom>
            <a:solidFill>
              <a:srgbClr val="FC6800"/>
            </a:solidFill>
            <a:ln w="3175">
              <a:solidFill>
                <a:schemeClr val="bg1"/>
              </a:solidFill>
              <a:prstDash val="sysDot"/>
              <a:round/>
              <a:headEnd/>
              <a:tailEnd/>
            </a:ln>
          </p:spPr>
          <p:txBody>
            <a:bodyPr/>
            <a:lstStyle/>
            <a:p>
              <a:pPr fontAlgn="base">
                <a:spcBef>
                  <a:spcPct val="0"/>
                </a:spcBef>
                <a:spcAft>
                  <a:spcPct val="0"/>
                </a:spcAft>
              </a:pPr>
              <a:endParaRPr lang="de-DE" sz="2400">
                <a:solidFill>
                  <a:srgbClr val="000000"/>
                </a:solidFill>
                <a:cs typeface="Arial" charset="0"/>
              </a:endParaRPr>
            </a:p>
          </p:txBody>
        </p:sp>
        <p:sp>
          <p:nvSpPr>
            <p:cNvPr id="15159" name="Freeform 3443"/>
            <p:cNvSpPr>
              <a:spLocks/>
            </p:cNvSpPr>
            <p:nvPr/>
          </p:nvSpPr>
          <p:spPr bwMode="auto">
            <a:xfrm>
              <a:off x="4469107" y="1661412"/>
              <a:ext cx="73802" cy="39550"/>
            </a:xfrm>
            <a:custGeom>
              <a:avLst/>
              <a:gdLst>
                <a:gd name="T0" fmla="*/ 2147483647 w 80"/>
                <a:gd name="T1" fmla="*/ 2147483647 h 48"/>
                <a:gd name="T2" fmla="*/ 2147483647 w 80"/>
                <a:gd name="T3" fmla="*/ 2147483647 h 48"/>
                <a:gd name="T4" fmla="*/ 2147483647 w 80"/>
                <a:gd name="T5" fmla="*/ 2147483647 h 48"/>
                <a:gd name="T6" fmla="*/ 2147483647 w 80"/>
                <a:gd name="T7" fmla="*/ 2147483647 h 48"/>
                <a:gd name="T8" fmla="*/ 2147483647 w 80"/>
                <a:gd name="T9" fmla="*/ 2147483647 h 48"/>
                <a:gd name="T10" fmla="*/ 2147483647 w 80"/>
                <a:gd name="T11" fmla="*/ 2147483647 h 48"/>
                <a:gd name="T12" fmla="*/ 2147483647 w 80"/>
                <a:gd name="T13" fmla="*/ 2147483647 h 48"/>
                <a:gd name="T14" fmla="*/ 2147483647 w 80"/>
                <a:gd name="T15" fmla="*/ 2147483647 h 48"/>
                <a:gd name="T16" fmla="*/ 2147483647 w 80"/>
                <a:gd name="T17" fmla="*/ 2147483647 h 48"/>
                <a:gd name="T18" fmla="*/ 2147483647 w 80"/>
                <a:gd name="T19" fmla="*/ 2147483647 h 48"/>
                <a:gd name="T20" fmla="*/ 2147483647 w 80"/>
                <a:gd name="T21" fmla="*/ 2147483647 h 48"/>
                <a:gd name="T22" fmla="*/ 2147483647 w 80"/>
                <a:gd name="T23" fmla="*/ 2147483647 h 48"/>
                <a:gd name="T24" fmla="*/ 2147483647 w 80"/>
                <a:gd name="T25" fmla="*/ 2147483647 h 48"/>
                <a:gd name="T26" fmla="*/ 2147483647 w 80"/>
                <a:gd name="T27" fmla="*/ 2147483647 h 48"/>
                <a:gd name="T28" fmla="*/ 2147483647 w 80"/>
                <a:gd name="T29" fmla="*/ 2147483647 h 48"/>
                <a:gd name="T30" fmla="*/ 2147483647 w 80"/>
                <a:gd name="T31" fmla="*/ 2147483647 h 48"/>
                <a:gd name="T32" fmla="*/ 2147483647 w 80"/>
                <a:gd name="T33" fmla="*/ 2147483647 h 48"/>
                <a:gd name="T34" fmla="*/ 2147483647 w 80"/>
                <a:gd name="T35" fmla="*/ 2147483647 h 48"/>
                <a:gd name="T36" fmla="*/ 0 w 80"/>
                <a:gd name="T37" fmla="*/ 2147483647 h 48"/>
                <a:gd name="T38" fmla="*/ 2147483647 w 80"/>
                <a:gd name="T39" fmla="*/ 2147483647 h 48"/>
                <a:gd name="T40" fmla="*/ 2147483647 w 80"/>
                <a:gd name="T41" fmla="*/ 2147483647 h 48"/>
                <a:gd name="T42" fmla="*/ 0 w 80"/>
                <a:gd name="T43" fmla="*/ 2147483647 h 48"/>
                <a:gd name="T44" fmla="*/ 0 w 80"/>
                <a:gd name="T45" fmla="*/ 2147483647 h 48"/>
                <a:gd name="T46" fmla="*/ 2147483647 w 80"/>
                <a:gd name="T47" fmla="*/ 2147483647 h 48"/>
                <a:gd name="T48" fmla="*/ 2147483647 w 80"/>
                <a:gd name="T49" fmla="*/ 2147483647 h 48"/>
                <a:gd name="T50" fmla="*/ 2147483647 w 80"/>
                <a:gd name="T51" fmla="*/ 2147483647 h 48"/>
                <a:gd name="T52" fmla="*/ 2147483647 w 80"/>
                <a:gd name="T53" fmla="*/ 2147483647 h 48"/>
                <a:gd name="T54" fmla="*/ 2147483647 w 80"/>
                <a:gd name="T55" fmla="*/ 2147483647 h 48"/>
                <a:gd name="T56" fmla="*/ 2147483647 w 80"/>
                <a:gd name="T57" fmla="*/ 2147483647 h 48"/>
                <a:gd name="T58" fmla="*/ 2147483647 w 80"/>
                <a:gd name="T59" fmla="*/ 2147483647 h 48"/>
                <a:gd name="T60" fmla="*/ 2147483647 w 80"/>
                <a:gd name="T61" fmla="*/ 2147483647 h 48"/>
                <a:gd name="T62" fmla="*/ 2147483647 w 80"/>
                <a:gd name="T63" fmla="*/ 2147483647 h 48"/>
                <a:gd name="T64" fmla="*/ 2147483647 w 80"/>
                <a:gd name="T65" fmla="*/ 2147483647 h 48"/>
                <a:gd name="T66" fmla="*/ 2147483647 w 80"/>
                <a:gd name="T67" fmla="*/ 2147483647 h 48"/>
                <a:gd name="T68" fmla="*/ 2147483647 w 80"/>
                <a:gd name="T69" fmla="*/ 2147483647 h 48"/>
                <a:gd name="T70" fmla="*/ 2147483647 w 80"/>
                <a:gd name="T71" fmla="*/ 2147483647 h 48"/>
                <a:gd name="T72" fmla="*/ 2147483647 w 80"/>
                <a:gd name="T73" fmla="*/ 2147483647 h 48"/>
                <a:gd name="T74" fmla="*/ 2147483647 w 80"/>
                <a:gd name="T75" fmla="*/ 2147483647 h 48"/>
                <a:gd name="T76" fmla="*/ 2147483647 w 80"/>
                <a:gd name="T77" fmla="*/ 2147483647 h 48"/>
                <a:gd name="T78" fmla="*/ 2147483647 w 80"/>
                <a:gd name="T79" fmla="*/ 2147483647 h 48"/>
                <a:gd name="T80" fmla="*/ 2147483647 w 80"/>
                <a:gd name="T81" fmla="*/ 2147483647 h 48"/>
                <a:gd name="T82" fmla="*/ 2147483647 w 80"/>
                <a:gd name="T83" fmla="*/ 2147483647 h 48"/>
                <a:gd name="T84" fmla="*/ 2147483647 w 80"/>
                <a:gd name="T85" fmla="*/ 2147483647 h 48"/>
                <a:gd name="T86" fmla="*/ 2147483647 w 80"/>
                <a:gd name="T87" fmla="*/ 2147483647 h 48"/>
                <a:gd name="T88" fmla="*/ 2147483647 w 80"/>
                <a:gd name="T89" fmla="*/ 2147483647 h 48"/>
                <a:gd name="T90" fmla="*/ 2147483647 w 80"/>
                <a:gd name="T91" fmla="*/ 2147483647 h 48"/>
                <a:gd name="T92" fmla="*/ 2147483647 w 80"/>
                <a:gd name="T93" fmla="*/ 2147483647 h 48"/>
                <a:gd name="T94" fmla="*/ 2147483647 w 80"/>
                <a:gd name="T95" fmla="*/ 2147483647 h 48"/>
                <a:gd name="T96" fmla="*/ 2147483647 w 80"/>
                <a:gd name="T97" fmla="*/ 2147483647 h 48"/>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w 80"/>
                <a:gd name="T148" fmla="*/ 0 h 48"/>
                <a:gd name="T149" fmla="*/ 80 w 80"/>
                <a:gd name="T150" fmla="*/ 48 h 48"/>
              </a:gdLst>
              <a:ahLst/>
              <a:cxnLst>
                <a:cxn ang="T98">
                  <a:pos x="T0" y="T1"/>
                </a:cxn>
                <a:cxn ang="T99">
                  <a:pos x="T2" y="T3"/>
                </a:cxn>
                <a:cxn ang="T100">
                  <a:pos x="T4" y="T5"/>
                </a:cxn>
                <a:cxn ang="T101">
                  <a:pos x="T6" y="T7"/>
                </a:cxn>
                <a:cxn ang="T102">
                  <a:pos x="T8" y="T9"/>
                </a:cxn>
                <a:cxn ang="T103">
                  <a:pos x="T10" y="T11"/>
                </a:cxn>
                <a:cxn ang="T104">
                  <a:pos x="T12" y="T13"/>
                </a:cxn>
                <a:cxn ang="T105">
                  <a:pos x="T14" y="T15"/>
                </a:cxn>
                <a:cxn ang="T106">
                  <a:pos x="T16" y="T17"/>
                </a:cxn>
                <a:cxn ang="T107">
                  <a:pos x="T18" y="T19"/>
                </a:cxn>
                <a:cxn ang="T108">
                  <a:pos x="T20" y="T21"/>
                </a:cxn>
                <a:cxn ang="T109">
                  <a:pos x="T22" y="T23"/>
                </a:cxn>
                <a:cxn ang="T110">
                  <a:pos x="T24" y="T25"/>
                </a:cxn>
                <a:cxn ang="T111">
                  <a:pos x="T26" y="T27"/>
                </a:cxn>
                <a:cxn ang="T112">
                  <a:pos x="T28" y="T29"/>
                </a:cxn>
                <a:cxn ang="T113">
                  <a:pos x="T30" y="T31"/>
                </a:cxn>
                <a:cxn ang="T114">
                  <a:pos x="T32" y="T33"/>
                </a:cxn>
                <a:cxn ang="T115">
                  <a:pos x="T34" y="T35"/>
                </a:cxn>
                <a:cxn ang="T116">
                  <a:pos x="T36" y="T37"/>
                </a:cxn>
                <a:cxn ang="T117">
                  <a:pos x="T38" y="T39"/>
                </a:cxn>
                <a:cxn ang="T118">
                  <a:pos x="T40" y="T41"/>
                </a:cxn>
                <a:cxn ang="T119">
                  <a:pos x="T42" y="T43"/>
                </a:cxn>
                <a:cxn ang="T120">
                  <a:pos x="T44" y="T45"/>
                </a:cxn>
                <a:cxn ang="T121">
                  <a:pos x="T46" y="T47"/>
                </a:cxn>
                <a:cxn ang="T122">
                  <a:pos x="T48" y="T49"/>
                </a:cxn>
                <a:cxn ang="T123">
                  <a:pos x="T50" y="T51"/>
                </a:cxn>
                <a:cxn ang="T124">
                  <a:pos x="T52" y="T53"/>
                </a:cxn>
                <a:cxn ang="T125">
                  <a:pos x="T54" y="T55"/>
                </a:cxn>
                <a:cxn ang="T126">
                  <a:pos x="T56" y="T57"/>
                </a:cxn>
                <a:cxn ang="T127">
                  <a:pos x="T58" y="T59"/>
                </a:cxn>
                <a:cxn ang="T128">
                  <a:pos x="T60" y="T61"/>
                </a:cxn>
                <a:cxn ang="T129">
                  <a:pos x="T62" y="T63"/>
                </a:cxn>
                <a:cxn ang="T130">
                  <a:pos x="T64" y="T65"/>
                </a:cxn>
                <a:cxn ang="T131">
                  <a:pos x="T66" y="T67"/>
                </a:cxn>
                <a:cxn ang="T132">
                  <a:pos x="T68" y="T69"/>
                </a:cxn>
                <a:cxn ang="T133">
                  <a:pos x="T70" y="T71"/>
                </a:cxn>
                <a:cxn ang="T134">
                  <a:pos x="T72" y="T73"/>
                </a:cxn>
                <a:cxn ang="T135">
                  <a:pos x="T74" y="T75"/>
                </a:cxn>
                <a:cxn ang="T136">
                  <a:pos x="T76" y="T77"/>
                </a:cxn>
                <a:cxn ang="T137">
                  <a:pos x="T78" y="T79"/>
                </a:cxn>
                <a:cxn ang="T138">
                  <a:pos x="T80" y="T81"/>
                </a:cxn>
                <a:cxn ang="T139">
                  <a:pos x="T82" y="T83"/>
                </a:cxn>
                <a:cxn ang="T140">
                  <a:pos x="T84" y="T85"/>
                </a:cxn>
                <a:cxn ang="T141">
                  <a:pos x="T86" y="T87"/>
                </a:cxn>
                <a:cxn ang="T142">
                  <a:pos x="T88" y="T89"/>
                </a:cxn>
                <a:cxn ang="T143">
                  <a:pos x="T90" y="T91"/>
                </a:cxn>
                <a:cxn ang="T144">
                  <a:pos x="T92" y="T93"/>
                </a:cxn>
                <a:cxn ang="T145">
                  <a:pos x="T94" y="T95"/>
                </a:cxn>
                <a:cxn ang="T146">
                  <a:pos x="T96" y="T97"/>
                </a:cxn>
              </a:cxnLst>
              <a:rect l="T147" t="T148" r="T149" b="T150"/>
              <a:pathLst>
                <a:path w="80" h="48">
                  <a:moveTo>
                    <a:pt x="74" y="48"/>
                  </a:moveTo>
                  <a:lnTo>
                    <a:pt x="72" y="48"/>
                  </a:lnTo>
                  <a:lnTo>
                    <a:pt x="68" y="46"/>
                  </a:lnTo>
                  <a:lnTo>
                    <a:pt x="66" y="46"/>
                  </a:lnTo>
                  <a:lnTo>
                    <a:pt x="64" y="46"/>
                  </a:lnTo>
                  <a:lnTo>
                    <a:pt x="62" y="46"/>
                  </a:lnTo>
                  <a:lnTo>
                    <a:pt x="60" y="46"/>
                  </a:lnTo>
                  <a:lnTo>
                    <a:pt x="60" y="48"/>
                  </a:lnTo>
                  <a:lnTo>
                    <a:pt x="58" y="48"/>
                  </a:lnTo>
                  <a:lnTo>
                    <a:pt x="54" y="46"/>
                  </a:lnTo>
                  <a:lnTo>
                    <a:pt x="52" y="44"/>
                  </a:lnTo>
                  <a:lnTo>
                    <a:pt x="48" y="40"/>
                  </a:lnTo>
                  <a:lnTo>
                    <a:pt x="46" y="40"/>
                  </a:lnTo>
                  <a:lnTo>
                    <a:pt x="44" y="40"/>
                  </a:lnTo>
                  <a:lnTo>
                    <a:pt x="42" y="38"/>
                  </a:lnTo>
                  <a:lnTo>
                    <a:pt x="40" y="38"/>
                  </a:lnTo>
                  <a:lnTo>
                    <a:pt x="38" y="36"/>
                  </a:lnTo>
                  <a:lnTo>
                    <a:pt x="36" y="36"/>
                  </a:lnTo>
                  <a:lnTo>
                    <a:pt x="34" y="34"/>
                  </a:lnTo>
                  <a:lnTo>
                    <a:pt x="34" y="36"/>
                  </a:lnTo>
                  <a:lnTo>
                    <a:pt x="34" y="38"/>
                  </a:lnTo>
                  <a:lnTo>
                    <a:pt x="34" y="36"/>
                  </a:lnTo>
                  <a:lnTo>
                    <a:pt x="32" y="36"/>
                  </a:lnTo>
                  <a:lnTo>
                    <a:pt x="26" y="38"/>
                  </a:lnTo>
                  <a:lnTo>
                    <a:pt x="24" y="38"/>
                  </a:lnTo>
                  <a:lnTo>
                    <a:pt x="22" y="38"/>
                  </a:lnTo>
                  <a:lnTo>
                    <a:pt x="22" y="40"/>
                  </a:lnTo>
                  <a:lnTo>
                    <a:pt x="20" y="40"/>
                  </a:lnTo>
                  <a:lnTo>
                    <a:pt x="20" y="38"/>
                  </a:lnTo>
                  <a:lnTo>
                    <a:pt x="20" y="36"/>
                  </a:lnTo>
                  <a:lnTo>
                    <a:pt x="22" y="36"/>
                  </a:lnTo>
                  <a:lnTo>
                    <a:pt x="22" y="34"/>
                  </a:lnTo>
                  <a:lnTo>
                    <a:pt x="22" y="32"/>
                  </a:lnTo>
                  <a:lnTo>
                    <a:pt x="22" y="30"/>
                  </a:lnTo>
                  <a:lnTo>
                    <a:pt x="22" y="28"/>
                  </a:lnTo>
                  <a:lnTo>
                    <a:pt x="20" y="28"/>
                  </a:lnTo>
                  <a:lnTo>
                    <a:pt x="18" y="28"/>
                  </a:lnTo>
                  <a:lnTo>
                    <a:pt x="18" y="30"/>
                  </a:lnTo>
                  <a:lnTo>
                    <a:pt x="16" y="32"/>
                  </a:lnTo>
                  <a:lnTo>
                    <a:pt x="14" y="32"/>
                  </a:lnTo>
                  <a:lnTo>
                    <a:pt x="14" y="30"/>
                  </a:lnTo>
                  <a:lnTo>
                    <a:pt x="12" y="30"/>
                  </a:lnTo>
                  <a:lnTo>
                    <a:pt x="10" y="28"/>
                  </a:lnTo>
                  <a:lnTo>
                    <a:pt x="8" y="28"/>
                  </a:lnTo>
                  <a:lnTo>
                    <a:pt x="6" y="28"/>
                  </a:lnTo>
                  <a:lnTo>
                    <a:pt x="6" y="24"/>
                  </a:lnTo>
                  <a:lnTo>
                    <a:pt x="4" y="24"/>
                  </a:lnTo>
                  <a:lnTo>
                    <a:pt x="2" y="24"/>
                  </a:lnTo>
                  <a:lnTo>
                    <a:pt x="2" y="20"/>
                  </a:lnTo>
                  <a:lnTo>
                    <a:pt x="4" y="20"/>
                  </a:lnTo>
                  <a:lnTo>
                    <a:pt x="6" y="20"/>
                  </a:lnTo>
                  <a:lnTo>
                    <a:pt x="8" y="20"/>
                  </a:lnTo>
                  <a:lnTo>
                    <a:pt x="8" y="18"/>
                  </a:lnTo>
                  <a:lnTo>
                    <a:pt x="4" y="18"/>
                  </a:lnTo>
                  <a:lnTo>
                    <a:pt x="2" y="18"/>
                  </a:lnTo>
                  <a:lnTo>
                    <a:pt x="0" y="16"/>
                  </a:lnTo>
                  <a:lnTo>
                    <a:pt x="2" y="16"/>
                  </a:lnTo>
                  <a:lnTo>
                    <a:pt x="4" y="16"/>
                  </a:lnTo>
                  <a:lnTo>
                    <a:pt x="4" y="14"/>
                  </a:lnTo>
                  <a:lnTo>
                    <a:pt x="2" y="14"/>
                  </a:lnTo>
                  <a:lnTo>
                    <a:pt x="2" y="12"/>
                  </a:lnTo>
                  <a:lnTo>
                    <a:pt x="2" y="14"/>
                  </a:lnTo>
                  <a:lnTo>
                    <a:pt x="4" y="14"/>
                  </a:lnTo>
                  <a:lnTo>
                    <a:pt x="2" y="14"/>
                  </a:lnTo>
                  <a:lnTo>
                    <a:pt x="0" y="14"/>
                  </a:lnTo>
                  <a:lnTo>
                    <a:pt x="0" y="12"/>
                  </a:lnTo>
                  <a:lnTo>
                    <a:pt x="0" y="10"/>
                  </a:lnTo>
                  <a:lnTo>
                    <a:pt x="0" y="8"/>
                  </a:lnTo>
                  <a:lnTo>
                    <a:pt x="2" y="8"/>
                  </a:lnTo>
                  <a:lnTo>
                    <a:pt x="4" y="8"/>
                  </a:lnTo>
                  <a:lnTo>
                    <a:pt x="6" y="8"/>
                  </a:lnTo>
                  <a:lnTo>
                    <a:pt x="8" y="8"/>
                  </a:lnTo>
                  <a:lnTo>
                    <a:pt x="10" y="8"/>
                  </a:lnTo>
                  <a:lnTo>
                    <a:pt x="10" y="6"/>
                  </a:lnTo>
                  <a:lnTo>
                    <a:pt x="8" y="6"/>
                  </a:lnTo>
                  <a:lnTo>
                    <a:pt x="10" y="6"/>
                  </a:lnTo>
                  <a:lnTo>
                    <a:pt x="12" y="6"/>
                  </a:lnTo>
                  <a:lnTo>
                    <a:pt x="14" y="6"/>
                  </a:lnTo>
                  <a:lnTo>
                    <a:pt x="16" y="6"/>
                  </a:lnTo>
                  <a:lnTo>
                    <a:pt x="18" y="6"/>
                  </a:lnTo>
                  <a:lnTo>
                    <a:pt x="20" y="6"/>
                  </a:lnTo>
                  <a:lnTo>
                    <a:pt x="22" y="4"/>
                  </a:lnTo>
                  <a:lnTo>
                    <a:pt x="24" y="4"/>
                  </a:lnTo>
                  <a:lnTo>
                    <a:pt x="26" y="4"/>
                  </a:lnTo>
                  <a:lnTo>
                    <a:pt x="28" y="4"/>
                  </a:lnTo>
                  <a:lnTo>
                    <a:pt x="30" y="4"/>
                  </a:lnTo>
                  <a:lnTo>
                    <a:pt x="32" y="4"/>
                  </a:lnTo>
                  <a:lnTo>
                    <a:pt x="34" y="4"/>
                  </a:lnTo>
                  <a:lnTo>
                    <a:pt x="34" y="2"/>
                  </a:lnTo>
                  <a:lnTo>
                    <a:pt x="34" y="0"/>
                  </a:lnTo>
                  <a:lnTo>
                    <a:pt x="34" y="2"/>
                  </a:lnTo>
                  <a:lnTo>
                    <a:pt x="34" y="4"/>
                  </a:lnTo>
                  <a:lnTo>
                    <a:pt x="36" y="4"/>
                  </a:lnTo>
                  <a:lnTo>
                    <a:pt x="36" y="2"/>
                  </a:lnTo>
                  <a:lnTo>
                    <a:pt x="34" y="2"/>
                  </a:lnTo>
                  <a:lnTo>
                    <a:pt x="34" y="0"/>
                  </a:lnTo>
                  <a:lnTo>
                    <a:pt x="36" y="0"/>
                  </a:lnTo>
                  <a:lnTo>
                    <a:pt x="36" y="2"/>
                  </a:lnTo>
                  <a:lnTo>
                    <a:pt x="38" y="2"/>
                  </a:lnTo>
                  <a:lnTo>
                    <a:pt x="40" y="2"/>
                  </a:lnTo>
                  <a:lnTo>
                    <a:pt x="42" y="2"/>
                  </a:lnTo>
                  <a:lnTo>
                    <a:pt x="46" y="2"/>
                  </a:lnTo>
                  <a:lnTo>
                    <a:pt x="48" y="4"/>
                  </a:lnTo>
                  <a:lnTo>
                    <a:pt x="50" y="4"/>
                  </a:lnTo>
                  <a:lnTo>
                    <a:pt x="52" y="4"/>
                  </a:lnTo>
                  <a:lnTo>
                    <a:pt x="54" y="4"/>
                  </a:lnTo>
                  <a:lnTo>
                    <a:pt x="56" y="6"/>
                  </a:lnTo>
                  <a:lnTo>
                    <a:pt x="58" y="6"/>
                  </a:lnTo>
                  <a:lnTo>
                    <a:pt x="60" y="6"/>
                  </a:lnTo>
                  <a:lnTo>
                    <a:pt x="62" y="6"/>
                  </a:lnTo>
                  <a:lnTo>
                    <a:pt x="66" y="6"/>
                  </a:lnTo>
                  <a:lnTo>
                    <a:pt x="68" y="6"/>
                  </a:lnTo>
                  <a:lnTo>
                    <a:pt x="74" y="6"/>
                  </a:lnTo>
                  <a:lnTo>
                    <a:pt x="76" y="6"/>
                  </a:lnTo>
                  <a:lnTo>
                    <a:pt x="78" y="6"/>
                  </a:lnTo>
                  <a:lnTo>
                    <a:pt x="80" y="6"/>
                  </a:lnTo>
                  <a:lnTo>
                    <a:pt x="80" y="8"/>
                  </a:lnTo>
                  <a:lnTo>
                    <a:pt x="78" y="8"/>
                  </a:lnTo>
                  <a:lnTo>
                    <a:pt x="76" y="8"/>
                  </a:lnTo>
                  <a:lnTo>
                    <a:pt x="74" y="10"/>
                  </a:lnTo>
                  <a:lnTo>
                    <a:pt x="74" y="12"/>
                  </a:lnTo>
                  <a:lnTo>
                    <a:pt x="74" y="14"/>
                  </a:lnTo>
                  <a:lnTo>
                    <a:pt x="72" y="14"/>
                  </a:lnTo>
                  <a:lnTo>
                    <a:pt x="72" y="16"/>
                  </a:lnTo>
                  <a:lnTo>
                    <a:pt x="70" y="16"/>
                  </a:lnTo>
                  <a:lnTo>
                    <a:pt x="70" y="18"/>
                  </a:lnTo>
                  <a:lnTo>
                    <a:pt x="70" y="20"/>
                  </a:lnTo>
                  <a:lnTo>
                    <a:pt x="70" y="22"/>
                  </a:lnTo>
                  <a:lnTo>
                    <a:pt x="72" y="24"/>
                  </a:lnTo>
                  <a:lnTo>
                    <a:pt x="72" y="26"/>
                  </a:lnTo>
                  <a:lnTo>
                    <a:pt x="72" y="28"/>
                  </a:lnTo>
                  <a:lnTo>
                    <a:pt x="74" y="28"/>
                  </a:lnTo>
                  <a:lnTo>
                    <a:pt x="72" y="28"/>
                  </a:lnTo>
                  <a:lnTo>
                    <a:pt x="72" y="30"/>
                  </a:lnTo>
                  <a:lnTo>
                    <a:pt x="72" y="32"/>
                  </a:lnTo>
                  <a:lnTo>
                    <a:pt x="74" y="34"/>
                  </a:lnTo>
                  <a:lnTo>
                    <a:pt x="76" y="34"/>
                  </a:lnTo>
                  <a:lnTo>
                    <a:pt x="76" y="36"/>
                  </a:lnTo>
                  <a:lnTo>
                    <a:pt x="78" y="38"/>
                  </a:lnTo>
                  <a:lnTo>
                    <a:pt x="80" y="40"/>
                  </a:lnTo>
                  <a:lnTo>
                    <a:pt x="78" y="40"/>
                  </a:lnTo>
                  <a:lnTo>
                    <a:pt x="76" y="40"/>
                  </a:lnTo>
                  <a:lnTo>
                    <a:pt x="74" y="44"/>
                  </a:lnTo>
                  <a:lnTo>
                    <a:pt x="74" y="46"/>
                  </a:lnTo>
                  <a:lnTo>
                    <a:pt x="74" y="48"/>
                  </a:lnTo>
                  <a:close/>
                </a:path>
              </a:pathLst>
            </a:custGeom>
            <a:solidFill>
              <a:srgbClr val="FC6800"/>
            </a:solidFill>
            <a:ln w="3175">
              <a:solidFill>
                <a:schemeClr val="bg1"/>
              </a:solidFill>
              <a:prstDash val="sysDot"/>
              <a:round/>
              <a:headEnd/>
              <a:tailEnd/>
            </a:ln>
          </p:spPr>
          <p:txBody>
            <a:bodyPr/>
            <a:lstStyle/>
            <a:p>
              <a:pPr fontAlgn="base">
                <a:spcBef>
                  <a:spcPct val="0"/>
                </a:spcBef>
                <a:spcAft>
                  <a:spcPct val="0"/>
                </a:spcAft>
              </a:pPr>
              <a:endParaRPr lang="de-DE" sz="2400">
                <a:solidFill>
                  <a:srgbClr val="000000"/>
                </a:solidFill>
                <a:cs typeface="Arial" charset="0"/>
              </a:endParaRPr>
            </a:p>
          </p:txBody>
        </p:sp>
        <p:sp>
          <p:nvSpPr>
            <p:cNvPr id="15160" name="Freeform 3444"/>
            <p:cNvSpPr>
              <a:spLocks/>
            </p:cNvSpPr>
            <p:nvPr/>
          </p:nvSpPr>
          <p:spPr bwMode="auto">
            <a:xfrm>
              <a:off x="4449279" y="1671300"/>
              <a:ext cx="14320" cy="8899"/>
            </a:xfrm>
            <a:custGeom>
              <a:avLst/>
              <a:gdLst>
                <a:gd name="T0" fmla="*/ 2147483647 w 16"/>
                <a:gd name="T1" fmla="*/ 2147483647 h 10"/>
                <a:gd name="T2" fmla="*/ 2147483647 w 16"/>
                <a:gd name="T3" fmla="*/ 2147483647 h 10"/>
                <a:gd name="T4" fmla="*/ 2147483647 w 16"/>
                <a:gd name="T5" fmla="*/ 2147483647 h 10"/>
                <a:gd name="T6" fmla="*/ 2147483647 w 16"/>
                <a:gd name="T7" fmla="*/ 2147483647 h 10"/>
                <a:gd name="T8" fmla="*/ 2147483647 w 16"/>
                <a:gd name="T9" fmla="*/ 2147483647 h 10"/>
                <a:gd name="T10" fmla="*/ 2147483647 w 16"/>
                <a:gd name="T11" fmla="*/ 2147483647 h 10"/>
                <a:gd name="T12" fmla="*/ 0 w 16"/>
                <a:gd name="T13" fmla="*/ 2147483647 h 10"/>
                <a:gd name="T14" fmla="*/ 2147483647 w 16"/>
                <a:gd name="T15" fmla="*/ 2147483647 h 10"/>
                <a:gd name="T16" fmla="*/ 2147483647 w 16"/>
                <a:gd name="T17" fmla="*/ 2147483647 h 10"/>
                <a:gd name="T18" fmla="*/ 2147483647 w 16"/>
                <a:gd name="T19" fmla="*/ 2147483647 h 10"/>
                <a:gd name="T20" fmla="*/ 2147483647 w 16"/>
                <a:gd name="T21" fmla="*/ 2147483647 h 10"/>
                <a:gd name="T22" fmla="*/ 2147483647 w 16"/>
                <a:gd name="T23" fmla="*/ 0 h 10"/>
                <a:gd name="T24" fmla="*/ 2147483647 w 16"/>
                <a:gd name="T25" fmla="*/ 0 h 10"/>
                <a:gd name="T26" fmla="*/ 2147483647 w 16"/>
                <a:gd name="T27" fmla="*/ 2147483647 h 10"/>
                <a:gd name="T28" fmla="*/ 2147483647 w 16"/>
                <a:gd name="T29" fmla="*/ 2147483647 h 10"/>
                <a:gd name="T30" fmla="*/ 2147483647 w 16"/>
                <a:gd name="T31" fmla="*/ 2147483647 h 10"/>
                <a:gd name="T32" fmla="*/ 2147483647 w 16"/>
                <a:gd name="T33" fmla="*/ 2147483647 h 10"/>
                <a:gd name="T34" fmla="*/ 2147483647 w 16"/>
                <a:gd name="T35" fmla="*/ 2147483647 h 10"/>
                <a:gd name="T36" fmla="*/ 2147483647 w 16"/>
                <a:gd name="T37" fmla="*/ 2147483647 h 10"/>
                <a:gd name="T38" fmla="*/ 2147483647 w 16"/>
                <a:gd name="T39" fmla="*/ 2147483647 h 10"/>
                <a:gd name="T40" fmla="*/ 2147483647 w 16"/>
                <a:gd name="T41" fmla="*/ 2147483647 h 10"/>
                <a:gd name="T42" fmla="*/ 2147483647 w 16"/>
                <a:gd name="T43" fmla="*/ 2147483647 h 10"/>
                <a:gd name="T44" fmla="*/ 2147483647 w 16"/>
                <a:gd name="T45" fmla="*/ 2147483647 h 10"/>
                <a:gd name="T46" fmla="*/ 2147483647 w 16"/>
                <a:gd name="T47" fmla="*/ 2147483647 h 10"/>
                <a:gd name="T48" fmla="*/ 2147483647 w 16"/>
                <a:gd name="T49" fmla="*/ 2147483647 h 10"/>
                <a:gd name="T50" fmla="*/ 2147483647 w 16"/>
                <a:gd name="T51" fmla="*/ 2147483647 h 10"/>
                <a:gd name="T52" fmla="*/ 2147483647 w 16"/>
                <a:gd name="T53" fmla="*/ 2147483647 h 10"/>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w 16"/>
                <a:gd name="T82" fmla="*/ 0 h 10"/>
                <a:gd name="T83" fmla="*/ 16 w 16"/>
                <a:gd name="T84" fmla="*/ 10 h 10"/>
              </a:gdLst>
              <a:ahLst/>
              <a:cxnLst>
                <a:cxn ang="T54">
                  <a:pos x="T0" y="T1"/>
                </a:cxn>
                <a:cxn ang="T55">
                  <a:pos x="T2" y="T3"/>
                </a:cxn>
                <a:cxn ang="T56">
                  <a:pos x="T4" y="T5"/>
                </a:cxn>
                <a:cxn ang="T57">
                  <a:pos x="T6" y="T7"/>
                </a:cxn>
                <a:cxn ang="T58">
                  <a:pos x="T8" y="T9"/>
                </a:cxn>
                <a:cxn ang="T59">
                  <a:pos x="T10" y="T11"/>
                </a:cxn>
                <a:cxn ang="T60">
                  <a:pos x="T12" y="T13"/>
                </a:cxn>
                <a:cxn ang="T61">
                  <a:pos x="T14" y="T15"/>
                </a:cxn>
                <a:cxn ang="T62">
                  <a:pos x="T16" y="T17"/>
                </a:cxn>
                <a:cxn ang="T63">
                  <a:pos x="T18" y="T19"/>
                </a:cxn>
                <a:cxn ang="T64">
                  <a:pos x="T20" y="T21"/>
                </a:cxn>
                <a:cxn ang="T65">
                  <a:pos x="T22" y="T23"/>
                </a:cxn>
                <a:cxn ang="T66">
                  <a:pos x="T24" y="T25"/>
                </a:cxn>
                <a:cxn ang="T67">
                  <a:pos x="T26" y="T27"/>
                </a:cxn>
                <a:cxn ang="T68">
                  <a:pos x="T28" y="T29"/>
                </a:cxn>
                <a:cxn ang="T69">
                  <a:pos x="T30" y="T31"/>
                </a:cxn>
                <a:cxn ang="T70">
                  <a:pos x="T32" y="T33"/>
                </a:cxn>
                <a:cxn ang="T71">
                  <a:pos x="T34" y="T35"/>
                </a:cxn>
                <a:cxn ang="T72">
                  <a:pos x="T36" y="T37"/>
                </a:cxn>
                <a:cxn ang="T73">
                  <a:pos x="T38" y="T39"/>
                </a:cxn>
                <a:cxn ang="T74">
                  <a:pos x="T40" y="T41"/>
                </a:cxn>
                <a:cxn ang="T75">
                  <a:pos x="T42" y="T43"/>
                </a:cxn>
                <a:cxn ang="T76">
                  <a:pos x="T44" y="T45"/>
                </a:cxn>
                <a:cxn ang="T77">
                  <a:pos x="T46" y="T47"/>
                </a:cxn>
                <a:cxn ang="T78">
                  <a:pos x="T48" y="T49"/>
                </a:cxn>
                <a:cxn ang="T79">
                  <a:pos x="T50" y="T51"/>
                </a:cxn>
                <a:cxn ang="T80">
                  <a:pos x="T52" y="T53"/>
                </a:cxn>
              </a:cxnLst>
              <a:rect l="T81" t="T82" r="T83" b="T84"/>
              <a:pathLst>
                <a:path w="16" h="10">
                  <a:moveTo>
                    <a:pt x="8" y="10"/>
                  </a:moveTo>
                  <a:lnTo>
                    <a:pt x="8" y="8"/>
                  </a:lnTo>
                  <a:lnTo>
                    <a:pt x="8" y="6"/>
                  </a:lnTo>
                  <a:lnTo>
                    <a:pt x="6" y="4"/>
                  </a:lnTo>
                  <a:lnTo>
                    <a:pt x="4" y="4"/>
                  </a:lnTo>
                  <a:lnTo>
                    <a:pt x="2" y="4"/>
                  </a:lnTo>
                  <a:lnTo>
                    <a:pt x="0" y="4"/>
                  </a:lnTo>
                  <a:lnTo>
                    <a:pt x="2" y="4"/>
                  </a:lnTo>
                  <a:lnTo>
                    <a:pt x="6" y="4"/>
                  </a:lnTo>
                  <a:lnTo>
                    <a:pt x="6" y="2"/>
                  </a:lnTo>
                  <a:lnTo>
                    <a:pt x="8" y="2"/>
                  </a:lnTo>
                  <a:lnTo>
                    <a:pt x="8" y="0"/>
                  </a:lnTo>
                  <a:lnTo>
                    <a:pt x="10" y="0"/>
                  </a:lnTo>
                  <a:lnTo>
                    <a:pt x="10" y="2"/>
                  </a:lnTo>
                  <a:lnTo>
                    <a:pt x="12" y="2"/>
                  </a:lnTo>
                  <a:lnTo>
                    <a:pt x="14" y="2"/>
                  </a:lnTo>
                  <a:lnTo>
                    <a:pt x="16" y="6"/>
                  </a:lnTo>
                  <a:lnTo>
                    <a:pt x="14" y="6"/>
                  </a:lnTo>
                  <a:lnTo>
                    <a:pt x="12" y="6"/>
                  </a:lnTo>
                  <a:lnTo>
                    <a:pt x="14" y="6"/>
                  </a:lnTo>
                  <a:lnTo>
                    <a:pt x="14" y="8"/>
                  </a:lnTo>
                  <a:lnTo>
                    <a:pt x="12" y="8"/>
                  </a:lnTo>
                  <a:lnTo>
                    <a:pt x="12" y="6"/>
                  </a:lnTo>
                  <a:lnTo>
                    <a:pt x="10" y="6"/>
                  </a:lnTo>
                  <a:lnTo>
                    <a:pt x="10" y="8"/>
                  </a:lnTo>
                  <a:lnTo>
                    <a:pt x="10" y="10"/>
                  </a:lnTo>
                  <a:lnTo>
                    <a:pt x="8" y="10"/>
                  </a:lnTo>
                  <a:close/>
                </a:path>
              </a:pathLst>
            </a:custGeom>
            <a:solidFill>
              <a:srgbClr val="FC6800"/>
            </a:solidFill>
            <a:ln w="3175">
              <a:solidFill>
                <a:schemeClr val="bg1"/>
              </a:solidFill>
              <a:prstDash val="sysDot"/>
              <a:round/>
              <a:headEnd/>
              <a:tailEnd/>
            </a:ln>
          </p:spPr>
          <p:txBody>
            <a:bodyPr/>
            <a:lstStyle/>
            <a:p>
              <a:pPr fontAlgn="base">
                <a:spcBef>
                  <a:spcPct val="0"/>
                </a:spcBef>
                <a:spcAft>
                  <a:spcPct val="0"/>
                </a:spcAft>
              </a:pPr>
              <a:endParaRPr lang="de-DE" sz="2400">
                <a:solidFill>
                  <a:srgbClr val="000000"/>
                </a:solidFill>
                <a:cs typeface="Arial" charset="0"/>
              </a:endParaRPr>
            </a:p>
          </p:txBody>
        </p:sp>
        <p:sp>
          <p:nvSpPr>
            <p:cNvPr id="15161" name="Freeform 3445"/>
            <p:cNvSpPr>
              <a:spLocks/>
            </p:cNvSpPr>
            <p:nvPr/>
          </p:nvSpPr>
          <p:spPr bwMode="auto">
            <a:xfrm>
              <a:off x="4463600" y="1673276"/>
              <a:ext cx="5507" cy="989"/>
            </a:xfrm>
            <a:custGeom>
              <a:avLst/>
              <a:gdLst>
                <a:gd name="T0" fmla="*/ 2147483647 w 6"/>
                <a:gd name="T1" fmla="*/ 0 h 1"/>
                <a:gd name="T2" fmla="*/ 2147483647 w 6"/>
                <a:gd name="T3" fmla="*/ 0 h 1"/>
                <a:gd name="T4" fmla="*/ 2147483647 w 6"/>
                <a:gd name="T5" fmla="*/ 0 h 1"/>
                <a:gd name="T6" fmla="*/ 2147483647 w 6"/>
                <a:gd name="T7" fmla="*/ 0 h 1"/>
                <a:gd name="T8" fmla="*/ 2147483647 w 6"/>
                <a:gd name="T9" fmla="*/ 0 h 1"/>
                <a:gd name="T10" fmla="*/ 0 w 6"/>
                <a:gd name="T11" fmla="*/ 0 h 1"/>
                <a:gd name="T12" fmla="*/ 2147483647 w 6"/>
                <a:gd name="T13" fmla="*/ 0 h 1"/>
                <a:gd name="T14" fmla="*/ 0 60000 65536"/>
                <a:gd name="T15" fmla="*/ 0 60000 65536"/>
                <a:gd name="T16" fmla="*/ 0 60000 65536"/>
                <a:gd name="T17" fmla="*/ 0 60000 65536"/>
                <a:gd name="T18" fmla="*/ 0 60000 65536"/>
                <a:gd name="T19" fmla="*/ 0 60000 65536"/>
                <a:gd name="T20" fmla="*/ 0 60000 65536"/>
                <a:gd name="T21" fmla="*/ 0 w 6"/>
                <a:gd name="T22" fmla="*/ 0 h 1"/>
                <a:gd name="T23" fmla="*/ 6 w 6"/>
                <a:gd name="T24" fmla="*/ 1 h 1"/>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6" h="1">
                  <a:moveTo>
                    <a:pt x="2" y="0"/>
                  </a:moveTo>
                  <a:lnTo>
                    <a:pt x="4" y="0"/>
                  </a:lnTo>
                  <a:lnTo>
                    <a:pt x="6" y="0"/>
                  </a:lnTo>
                  <a:lnTo>
                    <a:pt x="4" y="0"/>
                  </a:lnTo>
                  <a:lnTo>
                    <a:pt x="2" y="0"/>
                  </a:lnTo>
                  <a:lnTo>
                    <a:pt x="0" y="0"/>
                  </a:lnTo>
                  <a:lnTo>
                    <a:pt x="2" y="0"/>
                  </a:lnTo>
                  <a:close/>
                </a:path>
              </a:pathLst>
            </a:custGeom>
            <a:solidFill>
              <a:srgbClr val="FC6800"/>
            </a:solidFill>
            <a:ln w="3175">
              <a:solidFill>
                <a:schemeClr val="bg1"/>
              </a:solidFill>
              <a:prstDash val="sysDot"/>
              <a:round/>
              <a:headEnd/>
              <a:tailEnd/>
            </a:ln>
          </p:spPr>
          <p:txBody>
            <a:bodyPr/>
            <a:lstStyle/>
            <a:p>
              <a:pPr fontAlgn="base">
                <a:spcBef>
                  <a:spcPct val="0"/>
                </a:spcBef>
                <a:spcAft>
                  <a:spcPct val="0"/>
                </a:spcAft>
              </a:pPr>
              <a:endParaRPr lang="de-DE" sz="2400">
                <a:solidFill>
                  <a:srgbClr val="000000"/>
                </a:solidFill>
                <a:cs typeface="Arial" charset="0"/>
              </a:endParaRPr>
            </a:p>
          </p:txBody>
        </p:sp>
        <p:sp>
          <p:nvSpPr>
            <p:cNvPr id="15162" name="Freeform 3446"/>
            <p:cNvSpPr>
              <a:spLocks/>
            </p:cNvSpPr>
            <p:nvPr/>
          </p:nvSpPr>
          <p:spPr bwMode="auto">
            <a:xfrm>
              <a:off x="4465803" y="1680197"/>
              <a:ext cx="5507" cy="989"/>
            </a:xfrm>
            <a:custGeom>
              <a:avLst/>
              <a:gdLst>
                <a:gd name="T0" fmla="*/ 2147483647 w 6"/>
                <a:gd name="T1" fmla="*/ 0 h 2"/>
                <a:gd name="T2" fmla="*/ 2147483647 w 6"/>
                <a:gd name="T3" fmla="*/ 0 h 2"/>
                <a:gd name="T4" fmla="*/ 2147483647 w 6"/>
                <a:gd name="T5" fmla="*/ 2147483647 h 2"/>
                <a:gd name="T6" fmla="*/ 2147483647 w 6"/>
                <a:gd name="T7" fmla="*/ 2147483647 h 2"/>
                <a:gd name="T8" fmla="*/ 2147483647 w 6"/>
                <a:gd name="T9" fmla="*/ 2147483647 h 2"/>
                <a:gd name="T10" fmla="*/ 0 w 6"/>
                <a:gd name="T11" fmla="*/ 2147483647 h 2"/>
                <a:gd name="T12" fmla="*/ 0 w 6"/>
                <a:gd name="T13" fmla="*/ 0 h 2"/>
                <a:gd name="T14" fmla="*/ 2147483647 w 6"/>
                <a:gd name="T15" fmla="*/ 0 h 2"/>
                <a:gd name="T16" fmla="*/ 0 60000 65536"/>
                <a:gd name="T17" fmla="*/ 0 60000 65536"/>
                <a:gd name="T18" fmla="*/ 0 60000 65536"/>
                <a:gd name="T19" fmla="*/ 0 60000 65536"/>
                <a:gd name="T20" fmla="*/ 0 60000 65536"/>
                <a:gd name="T21" fmla="*/ 0 60000 65536"/>
                <a:gd name="T22" fmla="*/ 0 60000 65536"/>
                <a:gd name="T23" fmla="*/ 0 60000 65536"/>
                <a:gd name="T24" fmla="*/ 0 w 6"/>
                <a:gd name="T25" fmla="*/ 0 h 2"/>
                <a:gd name="T26" fmla="*/ 6 w 6"/>
                <a:gd name="T27" fmla="*/ 2 h 2"/>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6" h="2">
                  <a:moveTo>
                    <a:pt x="2" y="0"/>
                  </a:moveTo>
                  <a:lnTo>
                    <a:pt x="4" y="0"/>
                  </a:lnTo>
                  <a:lnTo>
                    <a:pt x="6" y="2"/>
                  </a:lnTo>
                  <a:lnTo>
                    <a:pt x="4" y="2"/>
                  </a:lnTo>
                  <a:lnTo>
                    <a:pt x="2" y="2"/>
                  </a:lnTo>
                  <a:lnTo>
                    <a:pt x="0" y="2"/>
                  </a:lnTo>
                  <a:lnTo>
                    <a:pt x="0" y="0"/>
                  </a:lnTo>
                  <a:lnTo>
                    <a:pt x="2" y="0"/>
                  </a:lnTo>
                  <a:close/>
                </a:path>
              </a:pathLst>
            </a:custGeom>
            <a:solidFill>
              <a:srgbClr val="FC6800"/>
            </a:solidFill>
            <a:ln w="3175">
              <a:solidFill>
                <a:schemeClr val="bg1"/>
              </a:solidFill>
              <a:prstDash val="sysDot"/>
              <a:round/>
              <a:headEnd/>
              <a:tailEnd/>
            </a:ln>
          </p:spPr>
          <p:txBody>
            <a:bodyPr/>
            <a:lstStyle/>
            <a:p>
              <a:pPr fontAlgn="base">
                <a:spcBef>
                  <a:spcPct val="0"/>
                </a:spcBef>
                <a:spcAft>
                  <a:spcPct val="0"/>
                </a:spcAft>
              </a:pPr>
              <a:endParaRPr lang="de-DE" sz="2400">
                <a:solidFill>
                  <a:srgbClr val="000000"/>
                </a:solidFill>
                <a:cs typeface="Arial" charset="0"/>
              </a:endParaRPr>
            </a:p>
          </p:txBody>
        </p:sp>
        <p:sp>
          <p:nvSpPr>
            <p:cNvPr id="15163" name="Freeform 3447"/>
            <p:cNvSpPr>
              <a:spLocks/>
            </p:cNvSpPr>
            <p:nvPr/>
          </p:nvSpPr>
          <p:spPr bwMode="auto">
            <a:xfrm>
              <a:off x="4447077" y="1680197"/>
              <a:ext cx="22031" cy="12854"/>
            </a:xfrm>
            <a:custGeom>
              <a:avLst/>
              <a:gdLst>
                <a:gd name="T0" fmla="*/ 2147483647 w 24"/>
                <a:gd name="T1" fmla="*/ 2147483647 h 16"/>
                <a:gd name="T2" fmla="*/ 2147483647 w 24"/>
                <a:gd name="T3" fmla="*/ 2147483647 h 16"/>
                <a:gd name="T4" fmla="*/ 2147483647 w 24"/>
                <a:gd name="T5" fmla="*/ 2147483647 h 16"/>
                <a:gd name="T6" fmla="*/ 2147483647 w 24"/>
                <a:gd name="T7" fmla="*/ 2147483647 h 16"/>
                <a:gd name="T8" fmla="*/ 2147483647 w 24"/>
                <a:gd name="T9" fmla="*/ 2147483647 h 16"/>
                <a:gd name="T10" fmla="*/ 2147483647 w 24"/>
                <a:gd name="T11" fmla="*/ 2147483647 h 16"/>
                <a:gd name="T12" fmla="*/ 2147483647 w 24"/>
                <a:gd name="T13" fmla="*/ 2147483647 h 16"/>
                <a:gd name="T14" fmla="*/ 2147483647 w 24"/>
                <a:gd name="T15" fmla="*/ 2147483647 h 16"/>
                <a:gd name="T16" fmla="*/ 2147483647 w 24"/>
                <a:gd name="T17" fmla="*/ 2147483647 h 16"/>
                <a:gd name="T18" fmla="*/ 0 w 24"/>
                <a:gd name="T19" fmla="*/ 2147483647 h 16"/>
                <a:gd name="T20" fmla="*/ 2147483647 w 24"/>
                <a:gd name="T21" fmla="*/ 2147483647 h 16"/>
                <a:gd name="T22" fmla="*/ 2147483647 w 24"/>
                <a:gd name="T23" fmla="*/ 2147483647 h 16"/>
                <a:gd name="T24" fmla="*/ 2147483647 w 24"/>
                <a:gd name="T25" fmla="*/ 2147483647 h 16"/>
                <a:gd name="T26" fmla="*/ 2147483647 w 24"/>
                <a:gd name="T27" fmla="*/ 2147483647 h 16"/>
                <a:gd name="T28" fmla="*/ 0 w 24"/>
                <a:gd name="T29" fmla="*/ 2147483647 h 16"/>
                <a:gd name="T30" fmla="*/ 2147483647 w 24"/>
                <a:gd name="T31" fmla="*/ 2147483647 h 16"/>
                <a:gd name="T32" fmla="*/ 2147483647 w 24"/>
                <a:gd name="T33" fmla="*/ 2147483647 h 16"/>
                <a:gd name="T34" fmla="*/ 2147483647 w 24"/>
                <a:gd name="T35" fmla="*/ 2147483647 h 16"/>
                <a:gd name="T36" fmla="*/ 2147483647 w 24"/>
                <a:gd name="T37" fmla="*/ 2147483647 h 16"/>
                <a:gd name="T38" fmla="*/ 2147483647 w 24"/>
                <a:gd name="T39" fmla="*/ 2147483647 h 16"/>
                <a:gd name="T40" fmla="*/ 2147483647 w 24"/>
                <a:gd name="T41" fmla="*/ 2147483647 h 16"/>
                <a:gd name="T42" fmla="*/ 2147483647 w 24"/>
                <a:gd name="T43" fmla="*/ 2147483647 h 16"/>
                <a:gd name="T44" fmla="*/ 2147483647 w 24"/>
                <a:gd name="T45" fmla="*/ 0 h 16"/>
                <a:gd name="T46" fmla="*/ 2147483647 w 24"/>
                <a:gd name="T47" fmla="*/ 0 h 16"/>
                <a:gd name="T48" fmla="*/ 2147483647 w 24"/>
                <a:gd name="T49" fmla="*/ 2147483647 h 16"/>
                <a:gd name="T50" fmla="*/ 2147483647 w 24"/>
                <a:gd name="T51" fmla="*/ 2147483647 h 16"/>
                <a:gd name="T52" fmla="*/ 2147483647 w 24"/>
                <a:gd name="T53" fmla="*/ 2147483647 h 16"/>
                <a:gd name="T54" fmla="*/ 2147483647 w 24"/>
                <a:gd name="T55" fmla="*/ 2147483647 h 16"/>
                <a:gd name="T56" fmla="*/ 2147483647 w 24"/>
                <a:gd name="T57" fmla="*/ 2147483647 h 16"/>
                <a:gd name="T58" fmla="*/ 2147483647 w 24"/>
                <a:gd name="T59" fmla="*/ 2147483647 h 16"/>
                <a:gd name="T60" fmla="*/ 2147483647 w 24"/>
                <a:gd name="T61" fmla="*/ 2147483647 h 16"/>
                <a:gd name="T62" fmla="*/ 2147483647 w 24"/>
                <a:gd name="T63" fmla="*/ 2147483647 h 16"/>
                <a:gd name="T64" fmla="*/ 2147483647 w 24"/>
                <a:gd name="T65" fmla="*/ 2147483647 h 16"/>
                <a:gd name="T66" fmla="*/ 2147483647 w 24"/>
                <a:gd name="T67" fmla="*/ 2147483647 h 16"/>
                <a:gd name="T68" fmla="*/ 2147483647 w 24"/>
                <a:gd name="T69" fmla="*/ 2147483647 h 16"/>
                <a:gd name="T70" fmla="*/ 2147483647 w 24"/>
                <a:gd name="T71" fmla="*/ 2147483647 h 16"/>
                <a:gd name="T72" fmla="*/ 2147483647 w 24"/>
                <a:gd name="T73" fmla="*/ 2147483647 h 16"/>
                <a:gd name="T74" fmla="*/ 2147483647 w 24"/>
                <a:gd name="T75" fmla="*/ 2147483647 h 16"/>
                <a:gd name="T76" fmla="*/ 2147483647 w 24"/>
                <a:gd name="T77" fmla="*/ 2147483647 h 1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w 24"/>
                <a:gd name="T118" fmla="*/ 0 h 16"/>
                <a:gd name="T119" fmla="*/ 24 w 24"/>
                <a:gd name="T120" fmla="*/ 16 h 16"/>
              </a:gdLst>
              <a:ahLst/>
              <a:cxnLst>
                <a:cxn ang="T78">
                  <a:pos x="T0" y="T1"/>
                </a:cxn>
                <a:cxn ang="T79">
                  <a:pos x="T2" y="T3"/>
                </a:cxn>
                <a:cxn ang="T80">
                  <a:pos x="T4" y="T5"/>
                </a:cxn>
                <a:cxn ang="T81">
                  <a:pos x="T6" y="T7"/>
                </a:cxn>
                <a:cxn ang="T82">
                  <a:pos x="T8" y="T9"/>
                </a:cxn>
                <a:cxn ang="T83">
                  <a:pos x="T10" y="T11"/>
                </a:cxn>
                <a:cxn ang="T84">
                  <a:pos x="T12" y="T13"/>
                </a:cxn>
                <a:cxn ang="T85">
                  <a:pos x="T14" y="T15"/>
                </a:cxn>
                <a:cxn ang="T86">
                  <a:pos x="T16" y="T17"/>
                </a:cxn>
                <a:cxn ang="T87">
                  <a:pos x="T18" y="T19"/>
                </a:cxn>
                <a:cxn ang="T88">
                  <a:pos x="T20" y="T21"/>
                </a:cxn>
                <a:cxn ang="T89">
                  <a:pos x="T22" y="T23"/>
                </a:cxn>
                <a:cxn ang="T90">
                  <a:pos x="T24" y="T25"/>
                </a:cxn>
                <a:cxn ang="T91">
                  <a:pos x="T26" y="T27"/>
                </a:cxn>
                <a:cxn ang="T92">
                  <a:pos x="T28" y="T29"/>
                </a:cxn>
                <a:cxn ang="T93">
                  <a:pos x="T30" y="T31"/>
                </a:cxn>
                <a:cxn ang="T94">
                  <a:pos x="T32" y="T33"/>
                </a:cxn>
                <a:cxn ang="T95">
                  <a:pos x="T34" y="T35"/>
                </a:cxn>
                <a:cxn ang="T96">
                  <a:pos x="T36" y="T37"/>
                </a:cxn>
                <a:cxn ang="T97">
                  <a:pos x="T38" y="T39"/>
                </a:cxn>
                <a:cxn ang="T98">
                  <a:pos x="T40" y="T41"/>
                </a:cxn>
                <a:cxn ang="T99">
                  <a:pos x="T42" y="T43"/>
                </a:cxn>
                <a:cxn ang="T100">
                  <a:pos x="T44" y="T45"/>
                </a:cxn>
                <a:cxn ang="T101">
                  <a:pos x="T46" y="T47"/>
                </a:cxn>
                <a:cxn ang="T102">
                  <a:pos x="T48" y="T49"/>
                </a:cxn>
                <a:cxn ang="T103">
                  <a:pos x="T50" y="T51"/>
                </a:cxn>
                <a:cxn ang="T104">
                  <a:pos x="T52" y="T53"/>
                </a:cxn>
                <a:cxn ang="T105">
                  <a:pos x="T54" y="T55"/>
                </a:cxn>
                <a:cxn ang="T106">
                  <a:pos x="T56" y="T57"/>
                </a:cxn>
                <a:cxn ang="T107">
                  <a:pos x="T58" y="T59"/>
                </a:cxn>
                <a:cxn ang="T108">
                  <a:pos x="T60" y="T61"/>
                </a:cxn>
                <a:cxn ang="T109">
                  <a:pos x="T62" y="T63"/>
                </a:cxn>
                <a:cxn ang="T110">
                  <a:pos x="T64" y="T65"/>
                </a:cxn>
                <a:cxn ang="T111">
                  <a:pos x="T66" y="T67"/>
                </a:cxn>
                <a:cxn ang="T112">
                  <a:pos x="T68" y="T69"/>
                </a:cxn>
                <a:cxn ang="T113">
                  <a:pos x="T70" y="T71"/>
                </a:cxn>
                <a:cxn ang="T114">
                  <a:pos x="T72" y="T73"/>
                </a:cxn>
                <a:cxn ang="T115">
                  <a:pos x="T74" y="T75"/>
                </a:cxn>
                <a:cxn ang="T116">
                  <a:pos x="T76" y="T77"/>
                </a:cxn>
              </a:cxnLst>
              <a:rect l="T117" t="T118" r="T119" b="T120"/>
              <a:pathLst>
                <a:path w="24" h="16">
                  <a:moveTo>
                    <a:pt x="6" y="16"/>
                  </a:moveTo>
                  <a:lnTo>
                    <a:pt x="4" y="16"/>
                  </a:lnTo>
                  <a:lnTo>
                    <a:pt x="6" y="14"/>
                  </a:lnTo>
                  <a:lnTo>
                    <a:pt x="6" y="12"/>
                  </a:lnTo>
                  <a:lnTo>
                    <a:pt x="8" y="12"/>
                  </a:lnTo>
                  <a:lnTo>
                    <a:pt x="6" y="12"/>
                  </a:lnTo>
                  <a:lnTo>
                    <a:pt x="6" y="10"/>
                  </a:lnTo>
                  <a:lnTo>
                    <a:pt x="2" y="10"/>
                  </a:lnTo>
                  <a:lnTo>
                    <a:pt x="2" y="8"/>
                  </a:lnTo>
                  <a:lnTo>
                    <a:pt x="0" y="8"/>
                  </a:lnTo>
                  <a:lnTo>
                    <a:pt x="2" y="8"/>
                  </a:lnTo>
                  <a:lnTo>
                    <a:pt x="2" y="6"/>
                  </a:lnTo>
                  <a:lnTo>
                    <a:pt x="4" y="6"/>
                  </a:lnTo>
                  <a:lnTo>
                    <a:pt x="2" y="4"/>
                  </a:lnTo>
                  <a:lnTo>
                    <a:pt x="0" y="4"/>
                  </a:lnTo>
                  <a:lnTo>
                    <a:pt x="2" y="4"/>
                  </a:lnTo>
                  <a:lnTo>
                    <a:pt x="4" y="4"/>
                  </a:lnTo>
                  <a:lnTo>
                    <a:pt x="6" y="2"/>
                  </a:lnTo>
                  <a:lnTo>
                    <a:pt x="8" y="2"/>
                  </a:lnTo>
                  <a:lnTo>
                    <a:pt x="10" y="2"/>
                  </a:lnTo>
                  <a:lnTo>
                    <a:pt x="12" y="2"/>
                  </a:lnTo>
                  <a:lnTo>
                    <a:pt x="14" y="2"/>
                  </a:lnTo>
                  <a:lnTo>
                    <a:pt x="14" y="0"/>
                  </a:lnTo>
                  <a:lnTo>
                    <a:pt x="16" y="0"/>
                  </a:lnTo>
                  <a:lnTo>
                    <a:pt x="18" y="2"/>
                  </a:lnTo>
                  <a:lnTo>
                    <a:pt x="20" y="2"/>
                  </a:lnTo>
                  <a:lnTo>
                    <a:pt x="24" y="4"/>
                  </a:lnTo>
                  <a:lnTo>
                    <a:pt x="24" y="6"/>
                  </a:lnTo>
                  <a:lnTo>
                    <a:pt x="22" y="4"/>
                  </a:lnTo>
                  <a:lnTo>
                    <a:pt x="20" y="6"/>
                  </a:lnTo>
                  <a:lnTo>
                    <a:pt x="16" y="10"/>
                  </a:lnTo>
                  <a:lnTo>
                    <a:pt x="14" y="10"/>
                  </a:lnTo>
                  <a:lnTo>
                    <a:pt x="12" y="10"/>
                  </a:lnTo>
                  <a:lnTo>
                    <a:pt x="10" y="10"/>
                  </a:lnTo>
                  <a:lnTo>
                    <a:pt x="8" y="10"/>
                  </a:lnTo>
                  <a:lnTo>
                    <a:pt x="8" y="12"/>
                  </a:lnTo>
                  <a:lnTo>
                    <a:pt x="8" y="16"/>
                  </a:lnTo>
                  <a:lnTo>
                    <a:pt x="6" y="16"/>
                  </a:lnTo>
                  <a:close/>
                </a:path>
              </a:pathLst>
            </a:custGeom>
            <a:solidFill>
              <a:srgbClr val="FC6800"/>
            </a:solidFill>
            <a:ln w="3175">
              <a:solidFill>
                <a:schemeClr val="bg1"/>
              </a:solidFill>
              <a:prstDash val="sysDot"/>
              <a:round/>
              <a:headEnd/>
              <a:tailEnd/>
            </a:ln>
          </p:spPr>
          <p:txBody>
            <a:bodyPr/>
            <a:lstStyle/>
            <a:p>
              <a:pPr fontAlgn="base">
                <a:spcBef>
                  <a:spcPct val="0"/>
                </a:spcBef>
                <a:spcAft>
                  <a:spcPct val="0"/>
                </a:spcAft>
              </a:pPr>
              <a:endParaRPr lang="de-DE" sz="2400">
                <a:solidFill>
                  <a:srgbClr val="000000"/>
                </a:solidFill>
                <a:cs typeface="Arial" charset="0"/>
              </a:endParaRPr>
            </a:p>
          </p:txBody>
        </p:sp>
        <p:sp>
          <p:nvSpPr>
            <p:cNvPr id="15164" name="Freeform 3448"/>
            <p:cNvSpPr>
              <a:spLocks/>
            </p:cNvSpPr>
            <p:nvPr/>
          </p:nvSpPr>
          <p:spPr bwMode="auto">
            <a:xfrm>
              <a:off x="4480123" y="1690084"/>
              <a:ext cx="2203" cy="989"/>
            </a:xfrm>
            <a:custGeom>
              <a:avLst/>
              <a:gdLst>
                <a:gd name="T0" fmla="*/ 2147483647 w 2"/>
                <a:gd name="T1" fmla="*/ 0 h 1"/>
                <a:gd name="T2" fmla="*/ 0 w 2"/>
                <a:gd name="T3" fmla="*/ 0 h 1"/>
                <a:gd name="T4" fmla="*/ 2147483647 w 2"/>
                <a:gd name="T5" fmla="*/ 0 h 1"/>
                <a:gd name="T6" fmla="*/ 0 60000 65536"/>
                <a:gd name="T7" fmla="*/ 0 60000 65536"/>
                <a:gd name="T8" fmla="*/ 0 60000 65536"/>
                <a:gd name="T9" fmla="*/ 0 w 2"/>
                <a:gd name="T10" fmla="*/ 0 h 1"/>
                <a:gd name="T11" fmla="*/ 2 w 2"/>
                <a:gd name="T12" fmla="*/ 1 h 1"/>
              </a:gdLst>
              <a:ahLst/>
              <a:cxnLst>
                <a:cxn ang="T6">
                  <a:pos x="T0" y="T1"/>
                </a:cxn>
                <a:cxn ang="T7">
                  <a:pos x="T2" y="T3"/>
                </a:cxn>
                <a:cxn ang="T8">
                  <a:pos x="T4" y="T5"/>
                </a:cxn>
              </a:cxnLst>
              <a:rect l="T9" t="T10" r="T11" b="T12"/>
              <a:pathLst>
                <a:path w="2" h="1">
                  <a:moveTo>
                    <a:pt x="2" y="0"/>
                  </a:moveTo>
                  <a:lnTo>
                    <a:pt x="0" y="0"/>
                  </a:lnTo>
                  <a:lnTo>
                    <a:pt x="2" y="0"/>
                  </a:lnTo>
                  <a:close/>
                </a:path>
              </a:pathLst>
            </a:custGeom>
            <a:solidFill>
              <a:srgbClr val="FC6800"/>
            </a:solidFill>
            <a:ln w="3175">
              <a:solidFill>
                <a:schemeClr val="bg1"/>
              </a:solidFill>
              <a:prstDash val="sysDot"/>
              <a:round/>
              <a:headEnd/>
              <a:tailEnd/>
            </a:ln>
          </p:spPr>
          <p:txBody>
            <a:bodyPr/>
            <a:lstStyle/>
            <a:p>
              <a:pPr fontAlgn="base">
                <a:spcBef>
                  <a:spcPct val="0"/>
                </a:spcBef>
                <a:spcAft>
                  <a:spcPct val="0"/>
                </a:spcAft>
              </a:pPr>
              <a:endParaRPr lang="de-DE" sz="2400">
                <a:solidFill>
                  <a:srgbClr val="000000"/>
                </a:solidFill>
                <a:cs typeface="Arial" charset="0"/>
              </a:endParaRPr>
            </a:p>
          </p:txBody>
        </p:sp>
        <p:sp>
          <p:nvSpPr>
            <p:cNvPr id="15165" name="Freeform 3449"/>
            <p:cNvSpPr>
              <a:spLocks/>
            </p:cNvSpPr>
            <p:nvPr/>
          </p:nvSpPr>
          <p:spPr bwMode="auto">
            <a:xfrm>
              <a:off x="4439366" y="1690084"/>
              <a:ext cx="114559" cy="44493"/>
            </a:xfrm>
            <a:custGeom>
              <a:avLst/>
              <a:gdLst>
                <a:gd name="T0" fmla="*/ 0 w 124"/>
                <a:gd name="T1" fmla="*/ 2147483647 h 54"/>
                <a:gd name="T2" fmla="*/ 2147483647 w 124"/>
                <a:gd name="T3" fmla="*/ 2147483647 h 54"/>
                <a:gd name="T4" fmla="*/ 2147483647 w 124"/>
                <a:gd name="T5" fmla="*/ 2147483647 h 54"/>
                <a:gd name="T6" fmla="*/ 2147483647 w 124"/>
                <a:gd name="T7" fmla="*/ 2147483647 h 54"/>
                <a:gd name="T8" fmla="*/ 2147483647 w 124"/>
                <a:gd name="T9" fmla="*/ 2147483647 h 54"/>
                <a:gd name="T10" fmla="*/ 2147483647 w 124"/>
                <a:gd name="T11" fmla="*/ 2147483647 h 54"/>
                <a:gd name="T12" fmla="*/ 2147483647 w 124"/>
                <a:gd name="T13" fmla="*/ 2147483647 h 54"/>
                <a:gd name="T14" fmla="*/ 2147483647 w 124"/>
                <a:gd name="T15" fmla="*/ 2147483647 h 54"/>
                <a:gd name="T16" fmla="*/ 2147483647 w 124"/>
                <a:gd name="T17" fmla="*/ 2147483647 h 54"/>
                <a:gd name="T18" fmla="*/ 2147483647 w 124"/>
                <a:gd name="T19" fmla="*/ 2147483647 h 54"/>
                <a:gd name="T20" fmla="*/ 2147483647 w 124"/>
                <a:gd name="T21" fmla="*/ 2147483647 h 54"/>
                <a:gd name="T22" fmla="*/ 2147483647 w 124"/>
                <a:gd name="T23" fmla="*/ 2147483647 h 54"/>
                <a:gd name="T24" fmla="*/ 2147483647 w 124"/>
                <a:gd name="T25" fmla="*/ 2147483647 h 54"/>
                <a:gd name="T26" fmla="*/ 2147483647 w 124"/>
                <a:gd name="T27" fmla="*/ 2147483647 h 54"/>
                <a:gd name="T28" fmla="*/ 2147483647 w 124"/>
                <a:gd name="T29" fmla="*/ 2147483647 h 54"/>
                <a:gd name="T30" fmla="*/ 2147483647 w 124"/>
                <a:gd name="T31" fmla="*/ 2147483647 h 54"/>
                <a:gd name="T32" fmla="*/ 2147483647 w 124"/>
                <a:gd name="T33" fmla="*/ 2147483647 h 54"/>
                <a:gd name="T34" fmla="*/ 2147483647 w 124"/>
                <a:gd name="T35" fmla="*/ 2147483647 h 54"/>
                <a:gd name="T36" fmla="*/ 2147483647 w 124"/>
                <a:gd name="T37" fmla="*/ 2147483647 h 54"/>
                <a:gd name="T38" fmla="*/ 2147483647 w 124"/>
                <a:gd name="T39" fmla="*/ 0 h 54"/>
                <a:gd name="T40" fmla="*/ 2147483647 w 124"/>
                <a:gd name="T41" fmla="*/ 2147483647 h 54"/>
                <a:gd name="T42" fmla="*/ 2147483647 w 124"/>
                <a:gd name="T43" fmla="*/ 2147483647 h 54"/>
                <a:gd name="T44" fmla="*/ 2147483647 w 124"/>
                <a:gd name="T45" fmla="*/ 2147483647 h 54"/>
                <a:gd name="T46" fmla="*/ 2147483647 w 124"/>
                <a:gd name="T47" fmla="*/ 2147483647 h 54"/>
                <a:gd name="T48" fmla="*/ 2147483647 w 124"/>
                <a:gd name="T49" fmla="*/ 2147483647 h 54"/>
                <a:gd name="T50" fmla="*/ 2147483647 w 124"/>
                <a:gd name="T51" fmla="*/ 2147483647 h 54"/>
                <a:gd name="T52" fmla="*/ 2147483647 w 124"/>
                <a:gd name="T53" fmla="*/ 2147483647 h 54"/>
                <a:gd name="T54" fmla="*/ 2147483647 w 124"/>
                <a:gd name="T55" fmla="*/ 2147483647 h 54"/>
                <a:gd name="T56" fmla="*/ 2147483647 w 124"/>
                <a:gd name="T57" fmla="*/ 2147483647 h 54"/>
                <a:gd name="T58" fmla="*/ 2147483647 w 124"/>
                <a:gd name="T59" fmla="*/ 2147483647 h 54"/>
                <a:gd name="T60" fmla="*/ 2147483647 w 124"/>
                <a:gd name="T61" fmla="*/ 2147483647 h 54"/>
                <a:gd name="T62" fmla="*/ 2147483647 w 124"/>
                <a:gd name="T63" fmla="*/ 2147483647 h 54"/>
                <a:gd name="T64" fmla="*/ 2147483647 w 124"/>
                <a:gd name="T65" fmla="*/ 2147483647 h 54"/>
                <a:gd name="T66" fmla="*/ 2147483647 w 124"/>
                <a:gd name="T67" fmla="*/ 2147483647 h 54"/>
                <a:gd name="T68" fmla="*/ 2147483647 w 124"/>
                <a:gd name="T69" fmla="*/ 2147483647 h 54"/>
                <a:gd name="T70" fmla="*/ 2147483647 w 124"/>
                <a:gd name="T71" fmla="*/ 2147483647 h 54"/>
                <a:gd name="T72" fmla="*/ 2147483647 w 124"/>
                <a:gd name="T73" fmla="*/ 2147483647 h 54"/>
                <a:gd name="T74" fmla="*/ 2147483647 w 124"/>
                <a:gd name="T75" fmla="*/ 2147483647 h 54"/>
                <a:gd name="T76" fmla="*/ 2147483647 w 124"/>
                <a:gd name="T77" fmla="*/ 2147483647 h 54"/>
                <a:gd name="T78" fmla="*/ 2147483647 w 124"/>
                <a:gd name="T79" fmla="*/ 2147483647 h 54"/>
                <a:gd name="T80" fmla="*/ 2147483647 w 124"/>
                <a:gd name="T81" fmla="*/ 2147483647 h 54"/>
                <a:gd name="T82" fmla="*/ 2147483647 w 124"/>
                <a:gd name="T83" fmla="*/ 2147483647 h 54"/>
                <a:gd name="T84" fmla="*/ 2147483647 w 124"/>
                <a:gd name="T85" fmla="*/ 2147483647 h 54"/>
                <a:gd name="T86" fmla="*/ 2147483647 w 124"/>
                <a:gd name="T87" fmla="*/ 2147483647 h 54"/>
                <a:gd name="T88" fmla="*/ 2147483647 w 124"/>
                <a:gd name="T89" fmla="*/ 2147483647 h 54"/>
                <a:gd name="T90" fmla="*/ 2147483647 w 124"/>
                <a:gd name="T91" fmla="*/ 2147483647 h 54"/>
                <a:gd name="T92" fmla="*/ 2147483647 w 124"/>
                <a:gd name="T93" fmla="*/ 2147483647 h 54"/>
                <a:gd name="T94" fmla="*/ 2147483647 w 124"/>
                <a:gd name="T95" fmla="*/ 2147483647 h 54"/>
                <a:gd name="T96" fmla="*/ 2147483647 w 124"/>
                <a:gd name="T97" fmla="*/ 2147483647 h 54"/>
                <a:gd name="T98" fmla="*/ 2147483647 w 124"/>
                <a:gd name="T99" fmla="*/ 2147483647 h 54"/>
                <a:gd name="T100" fmla="*/ 2147483647 w 124"/>
                <a:gd name="T101" fmla="*/ 2147483647 h 54"/>
                <a:gd name="T102" fmla="*/ 2147483647 w 124"/>
                <a:gd name="T103" fmla="*/ 2147483647 h 54"/>
                <a:gd name="T104" fmla="*/ 2147483647 w 124"/>
                <a:gd name="T105" fmla="*/ 2147483647 h 54"/>
                <a:gd name="T106" fmla="*/ 2147483647 w 124"/>
                <a:gd name="T107" fmla="*/ 2147483647 h 54"/>
                <a:gd name="T108" fmla="*/ 2147483647 w 124"/>
                <a:gd name="T109" fmla="*/ 2147483647 h 54"/>
                <a:gd name="T110" fmla="*/ 2147483647 w 124"/>
                <a:gd name="T111" fmla="*/ 2147483647 h 54"/>
                <a:gd name="T112" fmla="*/ 2147483647 w 124"/>
                <a:gd name="T113" fmla="*/ 2147483647 h 54"/>
                <a:gd name="T114" fmla="*/ 0 w 124"/>
                <a:gd name="T115" fmla="*/ 2147483647 h 54"/>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w 124"/>
                <a:gd name="T175" fmla="*/ 0 h 54"/>
                <a:gd name="T176" fmla="*/ 124 w 124"/>
                <a:gd name="T177" fmla="*/ 54 h 54"/>
              </a:gdLst>
              <a:ahLst/>
              <a:cxnLst>
                <a:cxn ang="T116">
                  <a:pos x="T0" y="T1"/>
                </a:cxn>
                <a:cxn ang="T117">
                  <a:pos x="T2" y="T3"/>
                </a:cxn>
                <a:cxn ang="T118">
                  <a:pos x="T4" y="T5"/>
                </a:cxn>
                <a:cxn ang="T119">
                  <a:pos x="T6" y="T7"/>
                </a:cxn>
                <a:cxn ang="T120">
                  <a:pos x="T8" y="T9"/>
                </a:cxn>
                <a:cxn ang="T121">
                  <a:pos x="T10" y="T11"/>
                </a:cxn>
                <a:cxn ang="T122">
                  <a:pos x="T12" y="T13"/>
                </a:cxn>
                <a:cxn ang="T123">
                  <a:pos x="T14" y="T15"/>
                </a:cxn>
                <a:cxn ang="T124">
                  <a:pos x="T16" y="T17"/>
                </a:cxn>
                <a:cxn ang="T125">
                  <a:pos x="T18" y="T19"/>
                </a:cxn>
                <a:cxn ang="T126">
                  <a:pos x="T20" y="T21"/>
                </a:cxn>
                <a:cxn ang="T127">
                  <a:pos x="T22" y="T23"/>
                </a:cxn>
                <a:cxn ang="T128">
                  <a:pos x="T24" y="T25"/>
                </a:cxn>
                <a:cxn ang="T129">
                  <a:pos x="T26" y="T27"/>
                </a:cxn>
                <a:cxn ang="T130">
                  <a:pos x="T28" y="T29"/>
                </a:cxn>
                <a:cxn ang="T131">
                  <a:pos x="T30" y="T31"/>
                </a:cxn>
                <a:cxn ang="T132">
                  <a:pos x="T32" y="T33"/>
                </a:cxn>
                <a:cxn ang="T133">
                  <a:pos x="T34" y="T35"/>
                </a:cxn>
                <a:cxn ang="T134">
                  <a:pos x="T36" y="T37"/>
                </a:cxn>
                <a:cxn ang="T135">
                  <a:pos x="T38" y="T39"/>
                </a:cxn>
                <a:cxn ang="T136">
                  <a:pos x="T40" y="T41"/>
                </a:cxn>
                <a:cxn ang="T137">
                  <a:pos x="T42" y="T43"/>
                </a:cxn>
                <a:cxn ang="T138">
                  <a:pos x="T44" y="T45"/>
                </a:cxn>
                <a:cxn ang="T139">
                  <a:pos x="T46" y="T47"/>
                </a:cxn>
                <a:cxn ang="T140">
                  <a:pos x="T48" y="T49"/>
                </a:cxn>
                <a:cxn ang="T141">
                  <a:pos x="T50" y="T51"/>
                </a:cxn>
                <a:cxn ang="T142">
                  <a:pos x="T52" y="T53"/>
                </a:cxn>
                <a:cxn ang="T143">
                  <a:pos x="T54" y="T55"/>
                </a:cxn>
                <a:cxn ang="T144">
                  <a:pos x="T56" y="T57"/>
                </a:cxn>
                <a:cxn ang="T145">
                  <a:pos x="T58" y="T59"/>
                </a:cxn>
                <a:cxn ang="T146">
                  <a:pos x="T60" y="T61"/>
                </a:cxn>
                <a:cxn ang="T147">
                  <a:pos x="T62" y="T63"/>
                </a:cxn>
                <a:cxn ang="T148">
                  <a:pos x="T64" y="T65"/>
                </a:cxn>
                <a:cxn ang="T149">
                  <a:pos x="T66" y="T67"/>
                </a:cxn>
                <a:cxn ang="T150">
                  <a:pos x="T68" y="T69"/>
                </a:cxn>
                <a:cxn ang="T151">
                  <a:pos x="T70" y="T71"/>
                </a:cxn>
                <a:cxn ang="T152">
                  <a:pos x="T72" y="T73"/>
                </a:cxn>
                <a:cxn ang="T153">
                  <a:pos x="T74" y="T75"/>
                </a:cxn>
                <a:cxn ang="T154">
                  <a:pos x="T76" y="T77"/>
                </a:cxn>
                <a:cxn ang="T155">
                  <a:pos x="T78" y="T79"/>
                </a:cxn>
                <a:cxn ang="T156">
                  <a:pos x="T80" y="T81"/>
                </a:cxn>
                <a:cxn ang="T157">
                  <a:pos x="T82" y="T83"/>
                </a:cxn>
                <a:cxn ang="T158">
                  <a:pos x="T84" y="T85"/>
                </a:cxn>
                <a:cxn ang="T159">
                  <a:pos x="T86" y="T87"/>
                </a:cxn>
                <a:cxn ang="T160">
                  <a:pos x="T88" y="T89"/>
                </a:cxn>
                <a:cxn ang="T161">
                  <a:pos x="T90" y="T91"/>
                </a:cxn>
                <a:cxn ang="T162">
                  <a:pos x="T92" y="T93"/>
                </a:cxn>
                <a:cxn ang="T163">
                  <a:pos x="T94" y="T95"/>
                </a:cxn>
                <a:cxn ang="T164">
                  <a:pos x="T96" y="T97"/>
                </a:cxn>
                <a:cxn ang="T165">
                  <a:pos x="T98" y="T99"/>
                </a:cxn>
                <a:cxn ang="T166">
                  <a:pos x="T100" y="T101"/>
                </a:cxn>
                <a:cxn ang="T167">
                  <a:pos x="T102" y="T103"/>
                </a:cxn>
                <a:cxn ang="T168">
                  <a:pos x="T104" y="T105"/>
                </a:cxn>
                <a:cxn ang="T169">
                  <a:pos x="T106" y="T107"/>
                </a:cxn>
                <a:cxn ang="T170">
                  <a:pos x="T108" y="T109"/>
                </a:cxn>
                <a:cxn ang="T171">
                  <a:pos x="T110" y="T111"/>
                </a:cxn>
                <a:cxn ang="T172">
                  <a:pos x="T112" y="T113"/>
                </a:cxn>
                <a:cxn ang="T173">
                  <a:pos x="T114" y="T115"/>
                </a:cxn>
              </a:cxnLst>
              <a:rect l="T174" t="T175" r="T176" b="T177"/>
              <a:pathLst>
                <a:path w="124" h="54">
                  <a:moveTo>
                    <a:pt x="2" y="36"/>
                  </a:moveTo>
                  <a:lnTo>
                    <a:pt x="0" y="36"/>
                  </a:lnTo>
                  <a:lnTo>
                    <a:pt x="0" y="32"/>
                  </a:lnTo>
                  <a:lnTo>
                    <a:pt x="0" y="30"/>
                  </a:lnTo>
                  <a:lnTo>
                    <a:pt x="0" y="28"/>
                  </a:lnTo>
                  <a:lnTo>
                    <a:pt x="2" y="26"/>
                  </a:lnTo>
                  <a:lnTo>
                    <a:pt x="4" y="26"/>
                  </a:lnTo>
                  <a:lnTo>
                    <a:pt x="4" y="24"/>
                  </a:lnTo>
                  <a:lnTo>
                    <a:pt x="6" y="24"/>
                  </a:lnTo>
                  <a:lnTo>
                    <a:pt x="6" y="22"/>
                  </a:lnTo>
                  <a:lnTo>
                    <a:pt x="6" y="20"/>
                  </a:lnTo>
                  <a:lnTo>
                    <a:pt x="4" y="20"/>
                  </a:lnTo>
                  <a:lnTo>
                    <a:pt x="4" y="18"/>
                  </a:lnTo>
                  <a:lnTo>
                    <a:pt x="6" y="18"/>
                  </a:lnTo>
                  <a:lnTo>
                    <a:pt x="8" y="16"/>
                  </a:lnTo>
                  <a:lnTo>
                    <a:pt x="8" y="14"/>
                  </a:lnTo>
                  <a:lnTo>
                    <a:pt x="8" y="12"/>
                  </a:lnTo>
                  <a:lnTo>
                    <a:pt x="10" y="12"/>
                  </a:lnTo>
                  <a:lnTo>
                    <a:pt x="12" y="12"/>
                  </a:lnTo>
                  <a:lnTo>
                    <a:pt x="14" y="12"/>
                  </a:lnTo>
                  <a:lnTo>
                    <a:pt x="16" y="12"/>
                  </a:lnTo>
                  <a:lnTo>
                    <a:pt x="18" y="10"/>
                  </a:lnTo>
                  <a:lnTo>
                    <a:pt x="20" y="8"/>
                  </a:lnTo>
                  <a:lnTo>
                    <a:pt x="22" y="8"/>
                  </a:lnTo>
                  <a:lnTo>
                    <a:pt x="22" y="10"/>
                  </a:lnTo>
                  <a:lnTo>
                    <a:pt x="22" y="12"/>
                  </a:lnTo>
                  <a:lnTo>
                    <a:pt x="24" y="12"/>
                  </a:lnTo>
                  <a:lnTo>
                    <a:pt x="26" y="14"/>
                  </a:lnTo>
                  <a:lnTo>
                    <a:pt x="28" y="16"/>
                  </a:lnTo>
                  <a:lnTo>
                    <a:pt x="30" y="16"/>
                  </a:lnTo>
                  <a:lnTo>
                    <a:pt x="32" y="16"/>
                  </a:lnTo>
                  <a:lnTo>
                    <a:pt x="32" y="18"/>
                  </a:lnTo>
                  <a:lnTo>
                    <a:pt x="34" y="18"/>
                  </a:lnTo>
                  <a:lnTo>
                    <a:pt x="36" y="20"/>
                  </a:lnTo>
                  <a:lnTo>
                    <a:pt x="36" y="22"/>
                  </a:lnTo>
                  <a:lnTo>
                    <a:pt x="38" y="22"/>
                  </a:lnTo>
                  <a:lnTo>
                    <a:pt x="42" y="24"/>
                  </a:lnTo>
                  <a:lnTo>
                    <a:pt x="44" y="24"/>
                  </a:lnTo>
                  <a:lnTo>
                    <a:pt x="46" y="24"/>
                  </a:lnTo>
                  <a:lnTo>
                    <a:pt x="48" y="24"/>
                  </a:lnTo>
                  <a:lnTo>
                    <a:pt x="50" y="24"/>
                  </a:lnTo>
                  <a:lnTo>
                    <a:pt x="52" y="22"/>
                  </a:lnTo>
                  <a:lnTo>
                    <a:pt x="54" y="20"/>
                  </a:lnTo>
                  <a:lnTo>
                    <a:pt x="56" y="20"/>
                  </a:lnTo>
                  <a:lnTo>
                    <a:pt x="56" y="18"/>
                  </a:lnTo>
                  <a:lnTo>
                    <a:pt x="54" y="12"/>
                  </a:lnTo>
                  <a:lnTo>
                    <a:pt x="54" y="10"/>
                  </a:lnTo>
                  <a:lnTo>
                    <a:pt x="52" y="10"/>
                  </a:lnTo>
                  <a:lnTo>
                    <a:pt x="52" y="8"/>
                  </a:lnTo>
                  <a:lnTo>
                    <a:pt x="52" y="6"/>
                  </a:lnTo>
                  <a:lnTo>
                    <a:pt x="54" y="6"/>
                  </a:lnTo>
                  <a:lnTo>
                    <a:pt x="54" y="4"/>
                  </a:lnTo>
                  <a:lnTo>
                    <a:pt x="56" y="4"/>
                  </a:lnTo>
                  <a:lnTo>
                    <a:pt x="58" y="4"/>
                  </a:lnTo>
                  <a:lnTo>
                    <a:pt x="64" y="2"/>
                  </a:lnTo>
                  <a:lnTo>
                    <a:pt x="66" y="2"/>
                  </a:lnTo>
                  <a:lnTo>
                    <a:pt x="66" y="4"/>
                  </a:lnTo>
                  <a:lnTo>
                    <a:pt x="66" y="2"/>
                  </a:lnTo>
                  <a:lnTo>
                    <a:pt x="66" y="0"/>
                  </a:lnTo>
                  <a:lnTo>
                    <a:pt x="68" y="2"/>
                  </a:lnTo>
                  <a:lnTo>
                    <a:pt x="70" y="2"/>
                  </a:lnTo>
                  <a:lnTo>
                    <a:pt x="72" y="4"/>
                  </a:lnTo>
                  <a:lnTo>
                    <a:pt x="74" y="4"/>
                  </a:lnTo>
                  <a:lnTo>
                    <a:pt x="76" y="6"/>
                  </a:lnTo>
                  <a:lnTo>
                    <a:pt x="78" y="6"/>
                  </a:lnTo>
                  <a:lnTo>
                    <a:pt x="80" y="6"/>
                  </a:lnTo>
                  <a:lnTo>
                    <a:pt x="84" y="10"/>
                  </a:lnTo>
                  <a:lnTo>
                    <a:pt x="86" y="12"/>
                  </a:lnTo>
                  <a:lnTo>
                    <a:pt x="90" y="14"/>
                  </a:lnTo>
                  <a:lnTo>
                    <a:pt x="92" y="14"/>
                  </a:lnTo>
                  <a:lnTo>
                    <a:pt x="92" y="12"/>
                  </a:lnTo>
                  <a:lnTo>
                    <a:pt x="94" y="12"/>
                  </a:lnTo>
                  <a:lnTo>
                    <a:pt x="96" y="12"/>
                  </a:lnTo>
                  <a:lnTo>
                    <a:pt x="98" y="12"/>
                  </a:lnTo>
                  <a:lnTo>
                    <a:pt x="100" y="12"/>
                  </a:lnTo>
                  <a:lnTo>
                    <a:pt x="104" y="14"/>
                  </a:lnTo>
                  <a:lnTo>
                    <a:pt x="106" y="14"/>
                  </a:lnTo>
                  <a:lnTo>
                    <a:pt x="108" y="14"/>
                  </a:lnTo>
                  <a:lnTo>
                    <a:pt x="108" y="16"/>
                  </a:lnTo>
                  <a:lnTo>
                    <a:pt x="110" y="16"/>
                  </a:lnTo>
                  <a:lnTo>
                    <a:pt x="112" y="18"/>
                  </a:lnTo>
                  <a:lnTo>
                    <a:pt x="114" y="18"/>
                  </a:lnTo>
                  <a:lnTo>
                    <a:pt x="114" y="20"/>
                  </a:lnTo>
                  <a:lnTo>
                    <a:pt x="114" y="22"/>
                  </a:lnTo>
                  <a:lnTo>
                    <a:pt x="114" y="26"/>
                  </a:lnTo>
                  <a:lnTo>
                    <a:pt x="116" y="26"/>
                  </a:lnTo>
                  <a:lnTo>
                    <a:pt x="116" y="28"/>
                  </a:lnTo>
                  <a:lnTo>
                    <a:pt x="118" y="30"/>
                  </a:lnTo>
                  <a:lnTo>
                    <a:pt x="118" y="32"/>
                  </a:lnTo>
                  <a:lnTo>
                    <a:pt x="122" y="34"/>
                  </a:lnTo>
                  <a:lnTo>
                    <a:pt x="122" y="36"/>
                  </a:lnTo>
                  <a:lnTo>
                    <a:pt x="124" y="38"/>
                  </a:lnTo>
                  <a:lnTo>
                    <a:pt x="124" y="40"/>
                  </a:lnTo>
                  <a:lnTo>
                    <a:pt x="124" y="42"/>
                  </a:lnTo>
                  <a:lnTo>
                    <a:pt x="124" y="44"/>
                  </a:lnTo>
                  <a:lnTo>
                    <a:pt x="124" y="42"/>
                  </a:lnTo>
                  <a:lnTo>
                    <a:pt x="122" y="42"/>
                  </a:lnTo>
                  <a:lnTo>
                    <a:pt x="120" y="44"/>
                  </a:lnTo>
                  <a:lnTo>
                    <a:pt x="120" y="46"/>
                  </a:lnTo>
                  <a:lnTo>
                    <a:pt x="118" y="46"/>
                  </a:lnTo>
                  <a:lnTo>
                    <a:pt x="116" y="48"/>
                  </a:lnTo>
                  <a:lnTo>
                    <a:pt x="116" y="50"/>
                  </a:lnTo>
                  <a:lnTo>
                    <a:pt x="116" y="52"/>
                  </a:lnTo>
                  <a:lnTo>
                    <a:pt x="114" y="52"/>
                  </a:lnTo>
                  <a:lnTo>
                    <a:pt x="112" y="52"/>
                  </a:lnTo>
                  <a:lnTo>
                    <a:pt x="110" y="50"/>
                  </a:lnTo>
                  <a:lnTo>
                    <a:pt x="108" y="50"/>
                  </a:lnTo>
                  <a:lnTo>
                    <a:pt x="106" y="50"/>
                  </a:lnTo>
                  <a:lnTo>
                    <a:pt x="104" y="52"/>
                  </a:lnTo>
                  <a:lnTo>
                    <a:pt x="104" y="54"/>
                  </a:lnTo>
                  <a:lnTo>
                    <a:pt x="102" y="54"/>
                  </a:lnTo>
                  <a:lnTo>
                    <a:pt x="100" y="54"/>
                  </a:lnTo>
                  <a:lnTo>
                    <a:pt x="98" y="54"/>
                  </a:lnTo>
                  <a:lnTo>
                    <a:pt x="96" y="54"/>
                  </a:lnTo>
                  <a:lnTo>
                    <a:pt x="94" y="54"/>
                  </a:lnTo>
                  <a:lnTo>
                    <a:pt x="94" y="52"/>
                  </a:lnTo>
                  <a:lnTo>
                    <a:pt x="92" y="52"/>
                  </a:lnTo>
                  <a:lnTo>
                    <a:pt x="92" y="50"/>
                  </a:lnTo>
                  <a:lnTo>
                    <a:pt x="88" y="48"/>
                  </a:lnTo>
                  <a:lnTo>
                    <a:pt x="86" y="48"/>
                  </a:lnTo>
                  <a:lnTo>
                    <a:pt x="86" y="46"/>
                  </a:lnTo>
                  <a:lnTo>
                    <a:pt x="82" y="44"/>
                  </a:lnTo>
                  <a:lnTo>
                    <a:pt x="80" y="44"/>
                  </a:lnTo>
                  <a:lnTo>
                    <a:pt x="76" y="42"/>
                  </a:lnTo>
                  <a:lnTo>
                    <a:pt x="74" y="42"/>
                  </a:lnTo>
                  <a:lnTo>
                    <a:pt x="72" y="42"/>
                  </a:lnTo>
                  <a:lnTo>
                    <a:pt x="70" y="42"/>
                  </a:lnTo>
                  <a:lnTo>
                    <a:pt x="68" y="40"/>
                  </a:lnTo>
                  <a:lnTo>
                    <a:pt x="68" y="38"/>
                  </a:lnTo>
                  <a:lnTo>
                    <a:pt x="66" y="38"/>
                  </a:lnTo>
                  <a:lnTo>
                    <a:pt x="66" y="36"/>
                  </a:lnTo>
                  <a:lnTo>
                    <a:pt x="64" y="38"/>
                  </a:lnTo>
                  <a:lnTo>
                    <a:pt x="64" y="40"/>
                  </a:lnTo>
                  <a:lnTo>
                    <a:pt x="62" y="40"/>
                  </a:lnTo>
                  <a:lnTo>
                    <a:pt x="60" y="40"/>
                  </a:lnTo>
                  <a:lnTo>
                    <a:pt x="58" y="40"/>
                  </a:lnTo>
                  <a:lnTo>
                    <a:pt x="56" y="40"/>
                  </a:lnTo>
                  <a:lnTo>
                    <a:pt x="54" y="40"/>
                  </a:lnTo>
                  <a:lnTo>
                    <a:pt x="52" y="40"/>
                  </a:lnTo>
                  <a:lnTo>
                    <a:pt x="50" y="38"/>
                  </a:lnTo>
                  <a:lnTo>
                    <a:pt x="48" y="38"/>
                  </a:lnTo>
                  <a:lnTo>
                    <a:pt x="46" y="38"/>
                  </a:lnTo>
                  <a:lnTo>
                    <a:pt x="44" y="38"/>
                  </a:lnTo>
                  <a:lnTo>
                    <a:pt x="44" y="40"/>
                  </a:lnTo>
                  <a:lnTo>
                    <a:pt x="42" y="38"/>
                  </a:lnTo>
                  <a:lnTo>
                    <a:pt x="40" y="38"/>
                  </a:lnTo>
                  <a:lnTo>
                    <a:pt x="38" y="38"/>
                  </a:lnTo>
                  <a:lnTo>
                    <a:pt x="36" y="40"/>
                  </a:lnTo>
                  <a:lnTo>
                    <a:pt x="34" y="40"/>
                  </a:lnTo>
                  <a:lnTo>
                    <a:pt x="34" y="38"/>
                  </a:lnTo>
                  <a:lnTo>
                    <a:pt x="32" y="38"/>
                  </a:lnTo>
                  <a:lnTo>
                    <a:pt x="28" y="38"/>
                  </a:lnTo>
                  <a:lnTo>
                    <a:pt x="26" y="38"/>
                  </a:lnTo>
                  <a:lnTo>
                    <a:pt x="24" y="38"/>
                  </a:lnTo>
                  <a:lnTo>
                    <a:pt x="22" y="38"/>
                  </a:lnTo>
                  <a:lnTo>
                    <a:pt x="18" y="38"/>
                  </a:lnTo>
                  <a:lnTo>
                    <a:pt x="16" y="38"/>
                  </a:lnTo>
                  <a:lnTo>
                    <a:pt x="14" y="40"/>
                  </a:lnTo>
                  <a:lnTo>
                    <a:pt x="10" y="40"/>
                  </a:lnTo>
                  <a:lnTo>
                    <a:pt x="8" y="42"/>
                  </a:lnTo>
                  <a:lnTo>
                    <a:pt x="6" y="42"/>
                  </a:lnTo>
                  <a:lnTo>
                    <a:pt x="6" y="44"/>
                  </a:lnTo>
                  <a:lnTo>
                    <a:pt x="4" y="44"/>
                  </a:lnTo>
                  <a:lnTo>
                    <a:pt x="2" y="44"/>
                  </a:lnTo>
                  <a:lnTo>
                    <a:pt x="2" y="46"/>
                  </a:lnTo>
                  <a:lnTo>
                    <a:pt x="2" y="44"/>
                  </a:lnTo>
                  <a:lnTo>
                    <a:pt x="2" y="42"/>
                  </a:lnTo>
                  <a:lnTo>
                    <a:pt x="0" y="42"/>
                  </a:lnTo>
                  <a:lnTo>
                    <a:pt x="0" y="38"/>
                  </a:lnTo>
                  <a:lnTo>
                    <a:pt x="0" y="36"/>
                  </a:lnTo>
                  <a:lnTo>
                    <a:pt x="2" y="36"/>
                  </a:lnTo>
                  <a:close/>
                </a:path>
              </a:pathLst>
            </a:custGeom>
            <a:solidFill>
              <a:srgbClr val="FC6800"/>
            </a:solidFill>
            <a:ln w="3175">
              <a:solidFill>
                <a:schemeClr val="bg1"/>
              </a:solidFill>
              <a:prstDash val="sysDot"/>
              <a:round/>
              <a:headEnd/>
              <a:tailEnd/>
            </a:ln>
          </p:spPr>
          <p:txBody>
            <a:bodyPr/>
            <a:lstStyle/>
            <a:p>
              <a:pPr fontAlgn="base">
                <a:spcBef>
                  <a:spcPct val="0"/>
                </a:spcBef>
                <a:spcAft>
                  <a:spcPct val="0"/>
                </a:spcAft>
              </a:pPr>
              <a:endParaRPr lang="de-DE" sz="2400">
                <a:solidFill>
                  <a:srgbClr val="000000"/>
                </a:solidFill>
                <a:cs typeface="Arial" charset="0"/>
              </a:endParaRPr>
            </a:p>
          </p:txBody>
        </p:sp>
        <p:sp>
          <p:nvSpPr>
            <p:cNvPr id="15166" name="Freeform 3450"/>
            <p:cNvSpPr>
              <a:spLocks/>
            </p:cNvSpPr>
            <p:nvPr/>
          </p:nvSpPr>
          <p:spPr bwMode="auto">
            <a:xfrm>
              <a:off x="4441569" y="1719747"/>
              <a:ext cx="95833" cy="47459"/>
            </a:xfrm>
            <a:custGeom>
              <a:avLst/>
              <a:gdLst>
                <a:gd name="T0" fmla="*/ 2147483647 w 104"/>
                <a:gd name="T1" fmla="*/ 2147483647 h 58"/>
                <a:gd name="T2" fmla="*/ 2147483647 w 104"/>
                <a:gd name="T3" fmla="*/ 2147483647 h 58"/>
                <a:gd name="T4" fmla="*/ 2147483647 w 104"/>
                <a:gd name="T5" fmla="*/ 2147483647 h 58"/>
                <a:gd name="T6" fmla="*/ 2147483647 w 104"/>
                <a:gd name="T7" fmla="*/ 2147483647 h 58"/>
                <a:gd name="T8" fmla="*/ 2147483647 w 104"/>
                <a:gd name="T9" fmla="*/ 2147483647 h 58"/>
                <a:gd name="T10" fmla="*/ 2147483647 w 104"/>
                <a:gd name="T11" fmla="*/ 2147483647 h 58"/>
                <a:gd name="T12" fmla="*/ 2147483647 w 104"/>
                <a:gd name="T13" fmla="*/ 2147483647 h 58"/>
                <a:gd name="T14" fmla="*/ 2147483647 w 104"/>
                <a:gd name="T15" fmla="*/ 2147483647 h 58"/>
                <a:gd name="T16" fmla="*/ 2147483647 w 104"/>
                <a:gd name="T17" fmla="*/ 2147483647 h 58"/>
                <a:gd name="T18" fmla="*/ 0 w 104"/>
                <a:gd name="T19" fmla="*/ 2147483647 h 58"/>
                <a:gd name="T20" fmla="*/ 0 w 104"/>
                <a:gd name="T21" fmla="*/ 2147483647 h 58"/>
                <a:gd name="T22" fmla="*/ 2147483647 w 104"/>
                <a:gd name="T23" fmla="*/ 2147483647 h 58"/>
                <a:gd name="T24" fmla="*/ 2147483647 w 104"/>
                <a:gd name="T25" fmla="*/ 2147483647 h 58"/>
                <a:gd name="T26" fmla="*/ 2147483647 w 104"/>
                <a:gd name="T27" fmla="*/ 2147483647 h 58"/>
                <a:gd name="T28" fmla="*/ 2147483647 w 104"/>
                <a:gd name="T29" fmla="*/ 2147483647 h 58"/>
                <a:gd name="T30" fmla="*/ 2147483647 w 104"/>
                <a:gd name="T31" fmla="*/ 2147483647 h 58"/>
                <a:gd name="T32" fmla="*/ 2147483647 w 104"/>
                <a:gd name="T33" fmla="*/ 2147483647 h 58"/>
                <a:gd name="T34" fmla="*/ 2147483647 w 104"/>
                <a:gd name="T35" fmla="*/ 2147483647 h 58"/>
                <a:gd name="T36" fmla="*/ 2147483647 w 104"/>
                <a:gd name="T37" fmla="*/ 2147483647 h 58"/>
                <a:gd name="T38" fmla="*/ 2147483647 w 104"/>
                <a:gd name="T39" fmla="*/ 2147483647 h 58"/>
                <a:gd name="T40" fmla="*/ 2147483647 w 104"/>
                <a:gd name="T41" fmla="*/ 2147483647 h 58"/>
                <a:gd name="T42" fmla="*/ 2147483647 w 104"/>
                <a:gd name="T43" fmla="*/ 2147483647 h 58"/>
                <a:gd name="T44" fmla="*/ 2147483647 w 104"/>
                <a:gd name="T45" fmla="*/ 2147483647 h 58"/>
                <a:gd name="T46" fmla="*/ 2147483647 w 104"/>
                <a:gd name="T47" fmla="*/ 2147483647 h 58"/>
                <a:gd name="T48" fmla="*/ 2147483647 w 104"/>
                <a:gd name="T49" fmla="*/ 2147483647 h 58"/>
                <a:gd name="T50" fmla="*/ 2147483647 w 104"/>
                <a:gd name="T51" fmla="*/ 2147483647 h 58"/>
                <a:gd name="T52" fmla="*/ 2147483647 w 104"/>
                <a:gd name="T53" fmla="*/ 2147483647 h 58"/>
                <a:gd name="T54" fmla="*/ 2147483647 w 104"/>
                <a:gd name="T55" fmla="*/ 2147483647 h 58"/>
                <a:gd name="T56" fmla="*/ 2147483647 w 104"/>
                <a:gd name="T57" fmla="*/ 2147483647 h 58"/>
                <a:gd name="T58" fmla="*/ 2147483647 w 104"/>
                <a:gd name="T59" fmla="*/ 2147483647 h 58"/>
                <a:gd name="T60" fmla="*/ 2147483647 w 104"/>
                <a:gd name="T61" fmla="*/ 2147483647 h 58"/>
                <a:gd name="T62" fmla="*/ 2147483647 w 104"/>
                <a:gd name="T63" fmla="*/ 2147483647 h 58"/>
                <a:gd name="T64" fmla="*/ 2147483647 w 104"/>
                <a:gd name="T65" fmla="*/ 2147483647 h 58"/>
                <a:gd name="T66" fmla="*/ 2147483647 w 104"/>
                <a:gd name="T67" fmla="*/ 2147483647 h 58"/>
                <a:gd name="T68" fmla="*/ 2147483647 w 104"/>
                <a:gd name="T69" fmla="*/ 2147483647 h 58"/>
                <a:gd name="T70" fmla="*/ 2147483647 w 104"/>
                <a:gd name="T71" fmla="*/ 2147483647 h 58"/>
                <a:gd name="T72" fmla="*/ 2147483647 w 104"/>
                <a:gd name="T73" fmla="*/ 2147483647 h 58"/>
                <a:gd name="T74" fmla="*/ 2147483647 w 104"/>
                <a:gd name="T75" fmla="*/ 2147483647 h 58"/>
                <a:gd name="T76" fmla="*/ 2147483647 w 104"/>
                <a:gd name="T77" fmla="*/ 2147483647 h 58"/>
                <a:gd name="T78" fmla="*/ 2147483647 w 104"/>
                <a:gd name="T79" fmla="*/ 2147483647 h 58"/>
                <a:gd name="T80" fmla="*/ 2147483647 w 104"/>
                <a:gd name="T81" fmla="*/ 2147483647 h 58"/>
                <a:gd name="T82" fmla="*/ 2147483647 w 104"/>
                <a:gd name="T83" fmla="*/ 2147483647 h 58"/>
                <a:gd name="T84" fmla="*/ 2147483647 w 104"/>
                <a:gd name="T85" fmla="*/ 2147483647 h 58"/>
                <a:gd name="T86" fmla="*/ 2147483647 w 104"/>
                <a:gd name="T87" fmla="*/ 2147483647 h 58"/>
                <a:gd name="T88" fmla="*/ 2147483647 w 104"/>
                <a:gd name="T89" fmla="*/ 2147483647 h 58"/>
                <a:gd name="T90" fmla="*/ 2147483647 w 104"/>
                <a:gd name="T91" fmla="*/ 2147483647 h 58"/>
                <a:gd name="T92" fmla="*/ 2147483647 w 104"/>
                <a:gd name="T93" fmla="*/ 2147483647 h 58"/>
                <a:gd name="T94" fmla="*/ 2147483647 w 104"/>
                <a:gd name="T95" fmla="*/ 2147483647 h 58"/>
                <a:gd name="T96" fmla="*/ 2147483647 w 104"/>
                <a:gd name="T97" fmla="*/ 2147483647 h 58"/>
                <a:gd name="T98" fmla="*/ 2147483647 w 104"/>
                <a:gd name="T99" fmla="*/ 2147483647 h 58"/>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w 104"/>
                <a:gd name="T151" fmla="*/ 0 h 58"/>
                <a:gd name="T152" fmla="*/ 104 w 104"/>
                <a:gd name="T153" fmla="*/ 58 h 58"/>
              </a:gdLst>
              <a:ahLst/>
              <a:cxnLst>
                <a:cxn ang="T100">
                  <a:pos x="T0" y="T1"/>
                </a:cxn>
                <a:cxn ang="T101">
                  <a:pos x="T2" y="T3"/>
                </a:cxn>
                <a:cxn ang="T102">
                  <a:pos x="T4" y="T5"/>
                </a:cxn>
                <a:cxn ang="T103">
                  <a:pos x="T6" y="T7"/>
                </a:cxn>
                <a:cxn ang="T104">
                  <a:pos x="T8" y="T9"/>
                </a:cxn>
                <a:cxn ang="T105">
                  <a:pos x="T10" y="T11"/>
                </a:cxn>
                <a:cxn ang="T106">
                  <a:pos x="T12" y="T13"/>
                </a:cxn>
                <a:cxn ang="T107">
                  <a:pos x="T14" y="T15"/>
                </a:cxn>
                <a:cxn ang="T108">
                  <a:pos x="T16" y="T17"/>
                </a:cxn>
                <a:cxn ang="T109">
                  <a:pos x="T18" y="T19"/>
                </a:cxn>
                <a:cxn ang="T110">
                  <a:pos x="T20" y="T21"/>
                </a:cxn>
                <a:cxn ang="T111">
                  <a:pos x="T22" y="T23"/>
                </a:cxn>
                <a:cxn ang="T112">
                  <a:pos x="T24" y="T25"/>
                </a:cxn>
                <a:cxn ang="T113">
                  <a:pos x="T26" y="T27"/>
                </a:cxn>
                <a:cxn ang="T114">
                  <a:pos x="T28" y="T29"/>
                </a:cxn>
                <a:cxn ang="T115">
                  <a:pos x="T30" y="T31"/>
                </a:cxn>
                <a:cxn ang="T116">
                  <a:pos x="T32" y="T33"/>
                </a:cxn>
                <a:cxn ang="T117">
                  <a:pos x="T34" y="T35"/>
                </a:cxn>
                <a:cxn ang="T118">
                  <a:pos x="T36" y="T37"/>
                </a:cxn>
                <a:cxn ang="T119">
                  <a:pos x="T38" y="T39"/>
                </a:cxn>
                <a:cxn ang="T120">
                  <a:pos x="T40" y="T41"/>
                </a:cxn>
                <a:cxn ang="T121">
                  <a:pos x="T42" y="T43"/>
                </a:cxn>
                <a:cxn ang="T122">
                  <a:pos x="T44" y="T45"/>
                </a:cxn>
                <a:cxn ang="T123">
                  <a:pos x="T46" y="T47"/>
                </a:cxn>
                <a:cxn ang="T124">
                  <a:pos x="T48" y="T49"/>
                </a:cxn>
                <a:cxn ang="T125">
                  <a:pos x="T50" y="T51"/>
                </a:cxn>
                <a:cxn ang="T126">
                  <a:pos x="T52" y="T53"/>
                </a:cxn>
                <a:cxn ang="T127">
                  <a:pos x="T54" y="T55"/>
                </a:cxn>
                <a:cxn ang="T128">
                  <a:pos x="T56" y="T57"/>
                </a:cxn>
                <a:cxn ang="T129">
                  <a:pos x="T58" y="T59"/>
                </a:cxn>
                <a:cxn ang="T130">
                  <a:pos x="T60" y="T61"/>
                </a:cxn>
                <a:cxn ang="T131">
                  <a:pos x="T62" y="T63"/>
                </a:cxn>
                <a:cxn ang="T132">
                  <a:pos x="T64" y="T65"/>
                </a:cxn>
                <a:cxn ang="T133">
                  <a:pos x="T66" y="T67"/>
                </a:cxn>
                <a:cxn ang="T134">
                  <a:pos x="T68" y="T69"/>
                </a:cxn>
                <a:cxn ang="T135">
                  <a:pos x="T70" y="T71"/>
                </a:cxn>
                <a:cxn ang="T136">
                  <a:pos x="T72" y="T73"/>
                </a:cxn>
                <a:cxn ang="T137">
                  <a:pos x="T74" y="T75"/>
                </a:cxn>
                <a:cxn ang="T138">
                  <a:pos x="T76" y="T77"/>
                </a:cxn>
                <a:cxn ang="T139">
                  <a:pos x="T78" y="T79"/>
                </a:cxn>
                <a:cxn ang="T140">
                  <a:pos x="T80" y="T81"/>
                </a:cxn>
                <a:cxn ang="T141">
                  <a:pos x="T82" y="T83"/>
                </a:cxn>
                <a:cxn ang="T142">
                  <a:pos x="T84" y="T85"/>
                </a:cxn>
                <a:cxn ang="T143">
                  <a:pos x="T86" y="T87"/>
                </a:cxn>
                <a:cxn ang="T144">
                  <a:pos x="T88" y="T89"/>
                </a:cxn>
                <a:cxn ang="T145">
                  <a:pos x="T90" y="T91"/>
                </a:cxn>
                <a:cxn ang="T146">
                  <a:pos x="T92" y="T93"/>
                </a:cxn>
                <a:cxn ang="T147">
                  <a:pos x="T94" y="T95"/>
                </a:cxn>
                <a:cxn ang="T148">
                  <a:pos x="T96" y="T97"/>
                </a:cxn>
                <a:cxn ang="T149">
                  <a:pos x="T98" y="T99"/>
                </a:cxn>
              </a:cxnLst>
              <a:rect l="T150" t="T151" r="T152" b="T153"/>
              <a:pathLst>
                <a:path w="104" h="58">
                  <a:moveTo>
                    <a:pt x="36" y="46"/>
                  </a:moveTo>
                  <a:lnTo>
                    <a:pt x="34" y="46"/>
                  </a:lnTo>
                  <a:lnTo>
                    <a:pt x="34" y="44"/>
                  </a:lnTo>
                  <a:lnTo>
                    <a:pt x="34" y="42"/>
                  </a:lnTo>
                  <a:lnTo>
                    <a:pt x="32" y="40"/>
                  </a:lnTo>
                  <a:lnTo>
                    <a:pt x="34" y="38"/>
                  </a:lnTo>
                  <a:lnTo>
                    <a:pt x="36" y="38"/>
                  </a:lnTo>
                  <a:lnTo>
                    <a:pt x="36" y="36"/>
                  </a:lnTo>
                  <a:lnTo>
                    <a:pt x="34" y="34"/>
                  </a:lnTo>
                  <a:lnTo>
                    <a:pt x="32" y="32"/>
                  </a:lnTo>
                  <a:lnTo>
                    <a:pt x="30" y="32"/>
                  </a:lnTo>
                  <a:lnTo>
                    <a:pt x="28" y="32"/>
                  </a:lnTo>
                  <a:lnTo>
                    <a:pt x="24" y="32"/>
                  </a:lnTo>
                  <a:lnTo>
                    <a:pt x="22" y="32"/>
                  </a:lnTo>
                  <a:lnTo>
                    <a:pt x="20" y="32"/>
                  </a:lnTo>
                  <a:lnTo>
                    <a:pt x="16" y="30"/>
                  </a:lnTo>
                  <a:lnTo>
                    <a:pt x="14" y="30"/>
                  </a:lnTo>
                  <a:lnTo>
                    <a:pt x="12" y="30"/>
                  </a:lnTo>
                  <a:lnTo>
                    <a:pt x="10" y="28"/>
                  </a:lnTo>
                  <a:lnTo>
                    <a:pt x="8" y="28"/>
                  </a:lnTo>
                  <a:lnTo>
                    <a:pt x="6" y="28"/>
                  </a:lnTo>
                  <a:lnTo>
                    <a:pt x="6" y="26"/>
                  </a:lnTo>
                  <a:lnTo>
                    <a:pt x="4" y="26"/>
                  </a:lnTo>
                  <a:lnTo>
                    <a:pt x="6" y="24"/>
                  </a:lnTo>
                  <a:lnTo>
                    <a:pt x="4" y="20"/>
                  </a:lnTo>
                  <a:lnTo>
                    <a:pt x="4" y="18"/>
                  </a:lnTo>
                  <a:lnTo>
                    <a:pt x="2" y="18"/>
                  </a:lnTo>
                  <a:lnTo>
                    <a:pt x="2" y="16"/>
                  </a:lnTo>
                  <a:lnTo>
                    <a:pt x="0" y="14"/>
                  </a:lnTo>
                  <a:lnTo>
                    <a:pt x="0" y="12"/>
                  </a:lnTo>
                  <a:lnTo>
                    <a:pt x="0" y="10"/>
                  </a:lnTo>
                  <a:lnTo>
                    <a:pt x="0" y="8"/>
                  </a:lnTo>
                  <a:lnTo>
                    <a:pt x="2" y="8"/>
                  </a:lnTo>
                  <a:lnTo>
                    <a:pt x="4" y="8"/>
                  </a:lnTo>
                  <a:lnTo>
                    <a:pt x="4" y="6"/>
                  </a:lnTo>
                  <a:lnTo>
                    <a:pt x="6" y="6"/>
                  </a:lnTo>
                  <a:lnTo>
                    <a:pt x="8" y="4"/>
                  </a:lnTo>
                  <a:lnTo>
                    <a:pt x="12" y="4"/>
                  </a:lnTo>
                  <a:lnTo>
                    <a:pt x="14" y="2"/>
                  </a:lnTo>
                  <a:lnTo>
                    <a:pt x="16" y="2"/>
                  </a:lnTo>
                  <a:lnTo>
                    <a:pt x="20" y="2"/>
                  </a:lnTo>
                  <a:lnTo>
                    <a:pt x="22" y="2"/>
                  </a:lnTo>
                  <a:lnTo>
                    <a:pt x="24" y="2"/>
                  </a:lnTo>
                  <a:lnTo>
                    <a:pt x="26" y="2"/>
                  </a:lnTo>
                  <a:lnTo>
                    <a:pt x="30" y="2"/>
                  </a:lnTo>
                  <a:lnTo>
                    <a:pt x="32" y="2"/>
                  </a:lnTo>
                  <a:lnTo>
                    <a:pt x="32" y="4"/>
                  </a:lnTo>
                  <a:lnTo>
                    <a:pt x="34" y="4"/>
                  </a:lnTo>
                  <a:lnTo>
                    <a:pt x="36" y="2"/>
                  </a:lnTo>
                  <a:lnTo>
                    <a:pt x="38" y="2"/>
                  </a:lnTo>
                  <a:lnTo>
                    <a:pt x="40" y="2"/>
                  </a:lnTo>
                  <a:lnTo>
                    <a:pt x="42" y="4"/>
                  </a:lnTo>
                  <a:lnTo>
                    <a:pt x="42" y="2"/>
                  </a:lnTo>
                  <a:lnTo>
                    <a:pt x="44" y="2"/>
                  </a:lnTo>
                  <a:lnTo>
                    <a:pt x="46" y="2"/>
                  </a:lnTo>
                  <a:lnTo>
                    <a:pt x="48" y="2"/>
                  </a:lnTo>
                  <a:lnTo>
                    <a:pt x="50" y="4"/>
                  </a:lnTo>
                  <a:lnTo>
                    <a:pt x="52" y="4"/>
                  </a:lnTo>
                  <a:lnTo>
                    <a:pt x="54" y="4"/>
                  </a:lnTo>
                  <a:lnTo>
                    <a:pt x="56" y="4"/>
                  </a:lnTo>
                  <a:lnTo>
                    <a:pt x="58" y="4"/>
                  </a:lnTo>
                  <a:lnTo>
                    <a:pt x="60" y="4"/>
                  </a:lnTo>
                  <a:lnTo>
                    <a:pt x="62" y="4"/>
                  </a:lnTo>
                  <a:lnTo>
                    <a:pt x="62" y="2"/>
                  </a:lnTo>
                  <a:lnTo>
                    <a:pt x="64" y="0"/>
                  </a:lnTo>
                  <a:lnTo>
                    <a:pt x="64" y="2"/>
                  </a:lnTo>
                  <a:lnTo>
                    <a:pt x="66" y="2"/>
                  </a:lnTo>
                  <a:lnTo>
                    <a:pt x="66" y="4"/>
                  </a:lnTo>
                  <a:lnTo>
                    <a:pt x="68" y="6"/>
                  </a:lnTo>
                  <a:lnTo>
                    <a:pt x="70" y="6"/>
                  </a:lnTo>
                  <a:lnTo>
                    <a:pt x="72" y="6"/>
                  </a:lnTo>
                  <a:lnTo>
                    <a:pt x="74" y="6"/>
                  </a:lnTo>
                  <a:lnTo>
                    <a:pt x="78" y="8"/>
                  </a:lnTo>
                  <a:lnTo>
                    <a:pt x="80" y="8"/>
                  </a:lnTo>
                  <a:lnTo>
                    <a:pt x="84" y="10"/>
                  </a:lnTo>
                  <a:lnTo>
                    <a:pt x="84" y="12"/>
                  </a:lnTo>
                  <a:lnTo>
                    <a:pt x="86" y="12"/>
                  </a:lnTo>
                  <a:lnTo>
                    <a:pt x="90" y="14"/>
                  </a:lnTo>
                  <a:lnTo>
                    <a:pt x="90" y="16"/>
                  </a:lnTo>
                  <a:lnTo>
                    <a:pt x="92" y="16"/>
                  </a:lnTo>
                  <a:lnTo>
                    <a:pt x="92" y="18"/>
                  </a:lnTo>
                  <a:lnTo>
                    <a:pt x="94" y="18"/>
                  </a:lnTo>
                  <a:lnTo>
                    <a:pt x="96" y="18"/>
                  </a:lnTo>
                  <a:lnTo>
                    <a:pt x="98" y="18"/>
                  </a:lnTo>
                  <a:lnTo>
                    <a:pt x="98" y="20"/>
                  </a:lnTo>
                  <a:lnTo>
                    <a:pt x="98" y="24"/>
                  </a:lnTo>
                  <a:lnTo>
                    <a:pt x="96" y="26"/>
                  </a:lnTo>
                  <a:lnTo>
                    <a:pt x="98" y="26"/>
                  </a:lnTo>
                  <a:lnTo>
                    <a:pt x="100" y="26"/>
                  </a:lnTo>
                  <a:lnTo>
                    <a:pt x="102" y="26"/>
                  </a:lnTo>
                  <a:lnTo>
                    <a:pt x="102" y="28"/>
                  </a:lnTo>
                  <a:lnTo>
                    <a:pt x="104" y="28"/>
                  </a:lnTo>
                  <a:lnTo>
                    <a:pt x="102" y="28"/>
                  </a:lnTo>
                  <a:lnTo>
                    <a:pt x="100" y="30"/>
                  </a:lnTo>
                  <a:lnTo>
                    <a:pt x="98" y="30"/>
                  </a:lnTo>
                  <a:lnTo>
                    <a:pt x="94" y="30"/>
                  </a:lnTo>
                  <a:lnTo>
                    <a:pt x="94" y="32"/>
                  </a:lnTo>
                  <a:lnTo>
                    <a:pt x="92" y="32"/>
                  </a:lnTo>
                  <a:lnTo>
                    <a:pt x="88" y="34"/>
                  </a:lnTo>
                  <a:lnTo>
                    <a:pt x="86" y="34"/>
                  </a:lnTo>
                  <a:lnTo>
                    <a:pt x="86" y="36"/>
                  </a:lnTo>
                  <a:lnTo>
                    <a:pt x="86" y="38"/>
                  </a:lnTo>
                  <a:lnTo>
                    <a:pt x="86" y="40"/>
                  </a:lnTo>
                  <a:lnTo>
                    <a:pt x="86" y="42"/>
                  </a:lnTo>
                  <a:lnTo>
                    <a:pt x="86" y="44"/>
                  </a:lnTo>
                  <a:lnTo>
                    <a:pt x="84" y="46"/>
                  </a:lnTo>
                  <a:lnTo>
                    <a:pt x="84" y="48"/>
                  </a:lnTo>
                  <a:lnTo>
                    <a:pt x="86" y="48"/>
                  </a:lnTo>
                  <a:lnTo>
                    <a:pt x="88" y="50"/>
                  </a:lnTo>
                  <a:lnTo>
                    <a:pt x="88" y="52"/>
                  </a:lnTo>
                  <a:lnTo>
                    <a:pt x="86" y="52"/>
                  </a:lnTo>
                  <a:lnTo>
                    <a:pt x="84" y="52"/>
                  </a:lnTo>
                  <a:lnTo>
                    <a:pt x="84" y="50"/>
                  </a:lnTo>
                  <a:lnTo>
                    <a:pt x="84" y="48"/>
                  </a:lnTo>
                  <a:lnTo>
                    <a:pt x="82" y="48"/>
                  </a:lnTo>
                  <a:lnTo>
                    <a:pt x="82" y="50"/>
                  </a:lnTo>
                  <a:lnTo>
                    <a:pt x="80" y="50"/>
                  </a:lnTo>
                  <a:lnTo>
                    <a:pt x="78" y="50"/>
                  </a:lnTo>
                  <a:lnTo>
                    <a:pt x="78" y="52"/>
                  </a:lnTo>
                  <a:lnTo>
                    <a:pt x="76" y="52"/>
                  </a:lnTo>
                  <a:lnTo>
                    <a:pt x="74" y="52"/>
                  </a:lnTo>
                  <a:lnTo>
                    <a:pt x="72" y="52"/>
                  </a:lnTo>
                  <a:lnTo>
                    <a:pt x="70" y="54"/>
                  </a:lnTo>
                  <a:lnTo>
                    <a:pt x="72" y="54"/>
                  </a:lnTo>
                  <a:lnTo>
                    <a:pt x="72" y="56"/>
                  </a:lnTo>
                  <a:lnTo>
                    <a:pt x="70" y="56"/>
                  </a:lnTo>
                  <a:lnTo>
                    <a:pt x="68" y="56"/>
                  </a:lnTo>
                  <a:lnTo>
                    <a:pt x="66" y="56"/>
                  </a:lnTo>
                  <a:lnTo>
                    <a:pt x="66" y="58"/>
                  </a:lnTo>
                  <a:lnTo>
                    <a:pt x="64" y="58"/>
                  </a:lnTo>
                  <a:lnTo>
                    <a:pt x="64" y="56"/>
                  </a:lnTo>
                  <a:lnTo>
                    <a:pt x="62" y="56"/>
                  </a:lnTo>
                  <a:lnTo>
                    <a:pt x="60" y="56"/>
                  </a:lnTo>
                  <a:lnTo>
                    <a:pt x="58" y="56"/>
                  </a:lnTo>
                  <a:lnTo>
                    <a:pt x="56" y="56"/>
                  </a:lnTo>
                  <a:lnTo>
                    <a:pt x="54" y="58"/>
                  </a:lnTo>
                  <a:lnTo>
                    <a:pt x="52" y="58"/>
                  </a:lnTo>
                  <a:lnTo>
                    <a:pt x="52" y="56"/>
                  </a:lnTo>
                  <a:lnTo>
                    <a:pt x="50" y="56"/>
                  </a:lnTo>
                  <a:lnTo>
                    <a:pt x="50" y="54"/>
                  </a:lnTo>
                  <a:lnTo>
                    <a:pt x="50" y="52"/>
                  </a:lnTo>
                  <a:lnTo>
                    <a:pt x="48" y="52"/>
                  </a:lnTo>
                  <a:lnTo>
                    <a:pt x="46" y="50"/>
                  </a:lnTo>
                  <a:lnTo>
                    <a:pt x="44" y="48"/>
                  </a:lnTo>
                  <a:lnTo>
                    <a:pt x="42" y="48"/>
                  </a:lnTo>
                  <a:lnTo>
                    <a:pt x="40" y="46"/>
                  </a:lnTo>
                  <a:lnTo>
                    <a:pt x="38" y="46"/>
                  </a:lnTo>
                  <a:lnTo>
                    <a:pt x="36" y="46"/>
                  </a:lnTo>
                  <a:close/>
                </a:path>
              </a:pathLst>
            </a:custGeom>
            <a:solidFill>
              <a:srgbClr val="FC6800"/>
            </a:solidFill>
            <a:ln w="3175">
              <a:solidFill>
                <a:schemeClr val="bg1"/>
              </a:solidFill>
              <a:prstDash val="sysDot"/>
              <a:round/>
              <a:headEnd/>
              <a:tailEnd/>
            </a:ln>
          </p:spPr>
          <p:txBody>
            <a:bodyPr/>
            <a:lstStyle/>
            <a:p>
              <a:pPr fontAlgn="base">
                <a:spcBef>
                  <a:spcPct val="0"/>
                </a:spcBef>
                <a:spcAft>
                  <a:spcPct val="0"/>
                </a:spcAft>
              </a:pPr>
              <a:endParaRPr lang="de-DE" sz="2400">
                <a:solidFill>
                  <a:srgbClr val="000000"/>
                </a:solidFill>
                <a:cs typeface="Arial" charset="0"/>
              </a:endParaRPr>
            </a:p>
          </p:txBody>
        </p:sp>
        <p:sp>
          <p:nvSpPr>
            <p:cNvPr id="15167" name="Freeform 3451"/>
            <p:cNvSpPr>
              <a:spLocks/>
            </p:cNvSpPr>
            <p:nvPr/>
          </p:nvSpPr>
          <p:spPr bwMode="auto">
            <a:xfrm>
              <a:off x="4441569" y="1734577"/>
              <a:ext cx="3304" cy="7910"/>
            </a:xfrm>
            <a:custGeom>
              <a:avLst/>
              <a:gdLst>
                <a:gd name="T0" fmla="*/ 2147483647 w 4"/>
                <a:gd name="T1" fmla="*/ 2147483647 h 10"/>
                <a:gd name="T2" fmla="*/ 0 w 4"/>
                <a:gd name="T3" fmla="*/ 2147483647 h 10"/>
                <a:gd name="T4" fmla="*/ 2147483647 w 4"/>
                <a:gd name="T5" fmla="*/ 2147483647 h 10"/>
                <a:gd name="T6" fmla="*/ 2147483647 w 4"/>
                <a:gd name="T7" fmla="*/ 2147483647 h 10"/>
                <a:gd name="T8" fmla="*/ 2147483647 w 4"/>
                <a:gd name="T9" fmla="*/ 2147483647 h 10"/>
                <a:gd name="T10" fmla="*/ 2147483647 w 4"/>
                <a:gd name="T11" fmla="*/ 2147483647 h 10"/>
                <a:gd name="T12" fmla="*/ 2147483647 w 4"/>
                <a:gd name="T13" fmla="*/ 0 h 10"/>
                <a:gd name="T14" fmla="*/ 2147483647 w 4"/>
                <a:gd name="T15" fmla="*/ 2147483647 h 10"/>
                <a:gd name="T16" fmla="*/ 2147483647 w 4"/>
                <a:gd name="T17" fmla="*/ 2147483647 h 10"/>
                <a:gd name="T18" fmla="*/ 2147483647 w 4"/>
                <a:gd name="T19" fmla="*/ 2147483647 h 10"/>
                <a:gd name="T20" fmla="*/ 2147483647 w 4"/>
                <a:gd name="T21" fmla="*/ 2147483647 h 10"/>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4"/>
                <a:gd name="T34" fmla="*/ 0 h 10"/>
                <a:gd name="T35" fmla="*/ 4 w 4"/>
                <a:gd name="T36" fmla="*/ 10 h 10"/>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4" h="10">
                  <a:moveTo>
                    <a:pt x="2" y="10"/>
                  </a:moveTo>
                  <a:lnTo>
                    <a:pt x="0" y="10"/>
                  </a:lnTo>
                  <a:lnTo>
                    <a:pt x="2" y="8"/>
                  </a:lnTo>
                  <a:lnTo>
                    <a:pt x="2" y="6"/>
                  </a:lnTo>
                  <a:lnTo>
                    <a:pt x="2" y="4"/>
                  </a:lnTo>
                  <a:lnTo>
                    <a:pt x="2" y="2"/>
                  </a:lnTo>
                  <a:lnTo>
                    <a:pt x="2" y="0"/>
                  </a:lnTo>
                  <a:lnTo>
                    <a:pt x="4" y="2"/>
                  </a:lnTo>
                  <a:lnTo>
                    <a:pt x="4" y="6"/>
                  </a:lnTo>
                  <a:lnTo>
                    <a:pt x="2" y="8"/>
                  </a:lnTo>
                  <a:lnTo>
                    <a:pt x="2" y="10"/>
                  </a:lnTo>
                  <a:close/>
                </a:path>
              </a:pathLst>
            </a:custGeom>
            <a:solidFill>
              <a:srgbClr val="FC6800"/>
            </a:solidFill>
            <a:ln w="3175">
              <a:solidFill>
                <a:schemeClr val="bg1"/>
              </a:solidFill>
              <a:prstDash val="sysDot"/>
              <a:round/>
              <a:headEnd/>
              <a:tailEnd/>
            </a:ln>
          </p:spPr>
          <p:txBody>
            <a:bodyPr/>
            <a:lstStyle/>
            <a:p>
              <a:pPr fontAlgn="base">
                <a:spcBef>
                  <a:spcPct val="0"/>
                </a:spcBef>
                <a:spcAft>
                  <a:spcPct val="0"/>
                </a:spcAft>
              </a:pPr>
              <a:endParaRPr lang="de-DE" sz="2400">
                <a:solidFill>
                  <a:srgbClr val="000000"/>
                </a:solidFill>
                <a:cs typeface="Arial" charset="0"/>
              </a:endParaRPr>
            </a:p>
          </p:txBody>
        </p:sp>
        <p:sp>
          <p:nvSpPr>
            <p:cNvPr id="15168" name="Freeform 3452"/>
            <p:cNvSpPr>
              <a:spLocks/>
            </p:cNvSpPr>
            <p:nvPr/>
          </p:nvSpPr>
          <p:spPr bwMode="auto">
            <a:xfrm>
              <a:off x="4425046" y="1742487"/>
              <a:ext cx="49569" cy="16809"/>
            </a:xfrm>
            <a:custGeom>
              <a:avLst/>
              <a:gdLst>
                <a:gd name="T0" fmla="*/ 2147483647 w 54"/>
                <a:gd name="T1" fmla="*/ 0 h 20"/>
                <a:gd name="T2" fmla="*/ 2147483647 w 54"/>
                <a:gd name="T3" fmla="*/ 2147483647 h 20"/>
                <a:gd name="T4" fmla="*/ 2147483647 w 54"/>
                <a:gd name="T5" fmla="*/ 2147483647 h 20"/>
                <a:gd name="T6" fmla="*/ 2147483647 w 54"/>
                <a:gd name="T7" fmla="*/ 2147483647 h 20"/>
                <a:gd name="T8" fmla="*/ 2147483647 w 54"/>
                <a:gd name="T9" fmla="*/ 2147483647 h 20"/>
                <a:gd name="T10" fmla="*/ 2147483647 w 54"/>
                <a:gd name="T11" fmla="*/ 2147483647 h 20"/>
                <a:gd name="T12" fmla="*/ 2147483647 w 54"/>
                <a:gd name="T13" fmla="*/ 2147483647 h 20"/>
                <a:gd name="T14" fmla="*/ 2147483647 w 54"/>
                <a:gd name="T15" fmla="*/ 2147483647 h 20"/>
                <a:gd name="T16" fmla="*/ 2147483647 w 54"/>
                <a:gd name="T17" fmla="*/ 2147483647 h 20"/>
                <a:gd name="T18" fmla="*/ 2147483647 w 54"/>
                <a:gd name="T19" fmla="*/ 2147483647 h 20"/>
                <a:gd name="T20" fmla="*/ 2147483647 w 54"/>
                <a:gd name="T21" fmla="*/ 2147483647 h 20"/>
                <a:gd name="T22" fmla="*/ 2147483647 w 54"/>
                <a:gd name="T23" fmla="*/ 2147483647 h 20"/>
                <a:gd name="T24" fmla="*/ 2147483647 w 54"/>
                <a:gd name="T25" fmla="*/ 2147483647 h 20"/>
                <a:gd name="T26" fmla="*/ 2147483647 w 54"/>
                <a:gd name="T27" fmla="*/ 2147483647 h 20"/>
                <a:gd name="T28" fmla="*/ 2147483647 w 54"/>
                <a:gd name="T29" fmla="*/ 2147483647 h 20"/>
                <a:gd name="T30" fmla="*/ 2147483647 w 54"/>
                <a:gd name="T31" fmla="*/ 2147483647 h 20"/>
                <a:gd name="T32" fmla="*/ 2147483647 w 54"/>
                <a:gd name="T33" fmla="*/ 2147483647 h 20"/>
                <a:gd name="T34" fmla="*/ 2147483647 w 54"/>
                <a:gd name="T35" fmla="*/ 2147483647 h 20"/>
                <a:gd name="T36" fmla="*/ 2147483647 w 54"/>
                <a:gd name="T37" fmla="*/ 2147483647 h 20"/>
                <a:gd name="T38" fmla="*/ 2147483647 w 54"/>
                <a:gd name="T39" fmla="*/ 2147483647 h 20"/>
                <a:gd name="T40" fmla="*/ 2147483647 w 54"/>
                <a:gd name="T41" fmla="*/ 2147483647 h 20"/>
                <a:gd name="T42" fmla="*/ 2147483647 w 54"/>
                <a:gd name="T43" fmla="*/ 2147483647 h 20"/>
                <a:gd name="T44" fmla="*/ 0 w 54"/>
                <a:gd name="T45" fmla="*/ 2147483647 h 20"/>
                <a:gd name="T46" fmla="*/ 2147483647 w 54"/>
                <a:gd name="T47" fmla="*/ 2147483647 h 20"/>
                <a:gd name="T48" fmla="*/ 2147483647 w 54"/>
                <a:gd name="T49" fmla="*/ 2147483647 h 20"/>
                <a:gd name="T50" fmla="*/ 2147483647 w 54"/>
                <a:gd name="T51" fmla="*/ 2147483647 h 20"/>
                <a:gd name="T52" fmla="*/ 2147483647 w 54"/>
                <a:gd name="T53" fmla="*/ 2147483647 h 20"/>
                <a:gd name="T54" fmla="*/ 2147483647 w 54"/>
                <a:gd name="T55" fmla="*/ 2147483647 h 20"/>
                <a:gd name="T56" fmla="*/ 2147483647 w 54"/>
                <a:gd name="T57" fmla="*/ 2147483647 h 20"/>
                <a:gd name="T58" fmla="*/ 2147483647 w 54"/>
                <a:gd name="T59" fmla="*/ 2147483647 h 20"/>
                <a:gd name="T60" fmla="*/ 2147483647 w 54"/>
                <a:gd name="T61" fmla="*/ 2147483647 h 20"/>
                <a:gd name="T62" fmla="*/ 2147483647 w 54"/>
                <a:gd name="T63" fmla="*/ 2147483647 h 20"/>
                <a:gd name="T64" fmla="*/ 2147483647 w 54"/>
                <a:gd name="T65" fmla="*/ 2147483647 h 20"/>
                <a:gd name="T66" fmla="*/ 2147483647 w 54"/>
                <a:gd name="T67" fmla="*/ 0 h 20"/>
                <a:gd name="T68" fmla="*/ 2147483647 w 54"/>
                <a:gd name="T69" fmla="*/ 0 h 20"/>
                <a:gd name="T70" fmla="*/ 2147483647 w 54"/>
                <a:gd name="T71" fmla="*/ 2147483647 h 20"/>
                <a:gd name="T72" fmla="*/ 2147483647 w 54"/>
                <a:gd name="T73" fmla="*/ 2147483647 h 20"/>
                <a:gd name="T74" fmla="*/ 2147483647 w 54"/>
                <a:gd name="T75" fmla="*/ 2147483647 h 20"/>
                <a:gd name="T76" fmla="*/ 2147483647 w 54"/>
                <a:gd name="T77" fmla="*/ 2147483647 h 20"/>
                <a:gd name="T78" fmla="*/ 2147483647 w 54"/>
                <a:gd name="T79" fmla="*/ 2147483647 h 20"/>
                <a:gd name="T80" fmla="*/ 2147483647 w 54"/>
                <a:gd name="T81" fmla="*/ 2147483647 h 20"/>
                <a:gd name="T82" fmla="*/ 2147483647 w 54"/>
                <a:gd name="T83" fmla="*/ 2147483647 h 20"/>
                <a:gd name="T84" fmla="*/ 2147483647 w 54"/>
                <a:gd name="T85" fmla="*/ 2147483647 h 20"/>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w 54"/>
                <a:gd name="T130" fmla="*/ 0 h 20"/>
                <a:gd name="T131" fmla="*/ 54 w 54"/>
                <a:gd name="T132" fmla="*/ 20 h 20"/>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T129" t="T130" r="T131" b="T132"/>
              <a:pathLst>
                <a:path w="54" h="20">
                  <a:moveTo>
                    <a:pt x="24" y="0"/>
                  </a:moveTo>
                  <a:lnTo>
                    <a:pt x="26" y="0"/>
                  </a:lnTo>
                  <a:lnTo>
                    <a:pt x="28" y="0"/>
                  </a:lnTo>
                  <a:lnTo>
                    <a:pt x="30" y="2"/>
                  </a:lnTo>
                  <a:lnTo>
                    <a:pt x="32" y="2"/>
                  </a:lnTo>
                  <a:lnTo>
                    <a:pt x="34" y="2"/>
                  </a:lnTo>
                  <a:lnTo>
                    <a:pt x="38" y="4"/>
                  </a:lnTo>
                  <a:lnTo>
                    <a:pt x="40" y="4"/>
                  </a:lnTo>
                  <a:lnTo>
                    <a:pt x="42" y="4"/>
                  </a:lnTo>
                  <a:lnTo>
                    <a:pt x="46" y="4"/>
                  </a:lnTo>
                  <a:lnTo>
                    <a:pt x="48" y="4"/>
                  </a:lnTo>
                  <a:lnTo>
                    <a:pt x="50" y="4"/>
                  </a:lnTo>
                  <a:lnTo>
                    <a:pt x="52" y="6"/>
                  </a:lnTo>
                  <a:lnTo>
                    <a:pt x="54" y="8"/>
                  </a:lnTo>
                  <a:lnTo>
                    <a:pt x="54" y="10"/>
                  </a:lnTo>
                  <a:lnTo>
                    <a:pt x="52" y="10"/>
                  </a:lnTo>
                  <a:lnTo>
                    <a:pt x="50" y="12"/>
                  </a:lnTo>
                  <a:lnTo>
                    <a:pt x="52" y="14"/>
                  </a:lnTo>
                  <a:lnTo>
                    <a:pt x="52" y="16"/>
                  </a:lnTo>
                  <a:lnTo>
                    <a:pt x="52" y="18"/>
                  </a:lnTo>
                  <a:lnTo>
                    <a:pt x="54" y="18"/>
                  </a:lnTo>
                  <a:lnTo>
                    <a:pt x="52" y="18"/>
                  </a:lnTo>
                  <a:lnTo>
                    <a:pt x="52" y="20"/>
                  </a:lnTo>
                  <a:lnTo>
                    <a:pt x="50" y="20"/>
                  </a:lnTo>
                  <a:lnTo>
                    <a:pt x="48" y="20"/>
                  </a:lnTo>
                  <a:lnTo>
                    <a:pt x="46" y="20"/>
                  </a:lnTo>
                  <a:lnTo>
                    <a:pt x="44" y="20"/>
                  </a:lnTo>
                  <a:lnTo>
                    <a:pt x="42" y="20"/>
                  </a:lnTo>
                  <a:lnTo>
                    <a:pt x="38" y="20"/>
                  </a:lnTo>
                  <a:lnTo>
                    <a:pt x="36" y="20"/>
                  </a:lnTo>
                  <a:lnTo>
                    <a:pt x="34" y="20"/>
                  </a:lnTo>
                  <a:lnTo>
                    <a:pt x="32" y="20"/>
                  </a:lnTo>
                  <a:lnTo>
                    <a:pt x="30" y="20"/>
                  </a:lnTo>
                  <a:lnTo>
                    <a:pt x="28" y="20"/>
                  </a:lnTo>
                  <a:lnTo>
                    <a:pt x="26" y="20"/>
                  </a:lnTo>
                  <a:lnTo>
                    <a:pt x="20" y="20"/>
                  </a:lnTo>
                  <a:lnTo>
                    <a:pt x="18" y="18"/>
                  </a:lnTo>
                  <a:lnTo>
                    <a:pt x="12" y="18"/>
                  </a:lnTo>
                  <a:lnTo>
                    <a:pt x="10" y="18"/>
                  </a:lnTo>
                  <a:lnTo>
                    <a:pt x="8" y="18"/>
                  </a:lnTo>
                  <a:lnTo>
                    <a:pt x="6" y="18"/>
                  </a:lnTo>
                  <a:lnTo>
                    <a:pt x="4" y="18"/>
                  </a:lnTo>
                  <a:lnTo>
                    <a:pt x="2" y="18"/>
                  </a:lnTo>
                  <a:lnTo>
                    <a:pt x="0" y="18"/>
                  </a:lnTo>
                  <a:lnTo>
                    <a:pt x="0" y="16"/>
                  </a:lnTo>
                  <a:lnTo>
                    <a:pt x="2" y="16"/>
                  </a:lnTo>
                  <a:lnTo>
                    <a:pt x="4" y="14"/>
                  </a:lnTo>
                  <a:lnTo>
                    <a:pt x="6" y="14"/>
                  </a:lnTo>
                  <a:lnTo>
                    <a:pt x="8" y="14"/>
                  </a:lnTo>
                  <a:lnTo>
                    <a:pt x="10" y="12"/>
                  </a:lnTo>
                  <a:lnTo>
                    <a:pt x="6" y="12"/>
                  </a:lnTo>
                  <a:lnTo>
                    <a:pt x="4" y="12"/>
                  </a:lnTo>
                  <a:lnTo>
                    <a:pt x="4" y="10"/>
                  </a:lnTo>
                  <a:lnTo>
                    <a:pt x="2" y="12"/>
                  </a:lnTo>
                  <a:lnTo>
                    <a:pt x="2" y="10"/>
                  </a:lnTo>
                  <a:lnTo>
                    <a:pt x="2" y="8"/>
                  </a:lnTo>
                  <a:lnTo>
                    <a:pt x="2" y="6"/>
                  </a:lnTo>
                  <a:lnTo>
                    <a:pt x="2" y="4"/>
                  </a:lnTo>
                  <a:lnTo>
                    <a:pt x="2" y="6"/>
                  </a:lnTo>
                  <a:lnTo>
                    <a:pt x="4" y="6"/>
                  </a:lnTo>
                  <a:lnTo>
                    <a:pt x="10" y="6"/>
                  </a:lnTo>
                  <a:lnTo>
                    <a:pt x="12" y="4"/>
                  </a:lnTo>
                  <a:lnTo>
                    <a:pt x="14" y="4"/>
                  </a:lnTo>
                  <a:lnTo>
                    <a:pt x="16" y="2"/>
                  </a:lnTo>
                  <a:lnTo>
                    <a:pt x="18" y="0"/>
                  </a:lnTo>
                  <a:lnTo>
                    <a:pt x="20" y="0"/>
                  </a:lnTo>
                  <a:lnTo>
                    <a:pt x="18" y="0"/>
                  </a:lnTo>
                  <a:lnTo>
                    <a:pt x="18" y="2"/>
                  </a:lnTo>
                  <a:lnTo>
                    <a:pt x="16" y="4"/>
                  </a:lnTo>
                  <a:lnTo>
                    <a:pt x="14" y="4"/>
                  </a:lnTo>
                  <a:lnTo>
                    <a:pt x="12" y="4"/>
                  </a:lnTo>
                  <a:lnTo>
                    <a:pt x="12" y="6"/>
                  </a:lnTo>
                  <a:lnTo>
                    <a:pt x="14" y="6"/>
                  </a:lnTo>
                  <a:lnTo>
                    <a:pt x="16" y="6"/>
                  </a:lnTo>
                  <a:lnTo>
                    <a:pt x="18" y="6"/>
                  </a:lnTo>
                  <a:lnTo>
                    <a:pt x="20" y="6"/>
                  </a:lnTo>
                  <a:lnTo>
                    <a:pt x="22" y="6"/>
                  </a:lnTo>
                  <a:lnTo>
                    <a:pt x="24" y="6"/>
                  </a:lnTo>
                  <a:lnTo>
                    <a:pt x="26" y="6"/>
                  </a:lnTo>
                  <a:lnTo>
                    <a:pt x="26" y="4"/>
                  </a:lnTo>
                  <a:lnTo>
                    <a:pt x="24" y="4"/>
                  </a:lnTo>
                  <a:lnTo>
                    <a:pt x="24" y="2"/>
                  </a:lnTo>
                  <a:lnTo>
                    <a:pt x="24" y="0"/>
                  </a:lnTo>
                  <a:close/>
                </a:path>
              </a:pathLst>
            </a:custGeom>
            <a:solidFill>
              <a:srgbClr val="FC6800"/>
            </a:solidFill>
            <a:ln w="3175">
              <a:solidFill>
                <a:schemeClr val="bg1"/>
              </a:solidFill>
              <a:prstDash val="sysDot"/>
              <a:round/>
              <a:headEnd/>
              <a:tailEnd/>
            </a:ln>
          </p:spPr>
          <p:txBody>
            <a:bodyPr/>
            <a:lstStyle/>
            <a:p>
              <a:pPr fontAlgn="base">
                <a:spcBef>
                  <a:spcPct val="0"/>
                </a:spcBef>
                <a:spcAft>
                  <a:spcPct val="0"/>
                </a:spcAft>
              </a:pPr>
              <a:endParaRPr lang="de-DE" sz="2400">
                <a:solidFill>
                  <a:srgbClr val="000000"/>
                </a:solidFill>
                <a:cs typeface="Arial" charset="0"/>
              </a:endParaRPr>
            </a:p>
          </p:txBody>
        </p:sp>
        <p:sp>
          <p:nvSpPr>
            <p:cNvPr id="15169" name="Freeform 3453"/>
            <p:cNvSpPr>
              <a:spLocks/>
            </p:cNvSpPr>
            <p:nvPr/>
          </p:nvSpPr>
          <p:spPr bwMode="auto">
            <a:xfrm>
              <a:off x="3040423" y="3397626"/>
              <a:ext cx="95833" cy="93929"/>
            </a:xfrm>
            <a:custGeom>
              <a:avLst/>
              <a:gdLst>
                <a:gd name="T0" fmla="*/ 2147483647 w 104"/>
                <a:gd name="T1" fmla="*/ 2147483647 h 114"/>
                <a:gd name="T2" fmla="*/ 2147483647 w 104"/>
                <a:gd name="T3" fmla="*/ 2147483647 h 114"/>
                <a:gd name="T4" fmla="*/ 2147483647 w 104"/>
                <a:gd name="T5" fmla="*/ 2147483647 h 114"/>
                <a:gd name="T6" fmla="*/ 2147483647 w 104"/>
                <a:gd name="T7" fmla="*/ 2147483647 h 114"/>
                <a:gd name="T8" fmla="*/ 2147483647 w 104"/>
                <a:gd name="T9" fmla="*/ 2147483647 h 114"/>
                <a:gd name="T10" fmla="*/ 2147483647 w 104"/>
                <a:gd name="T11" fmla="*/ 2147483647 h 114"/>
                <a:gd name="T12" fmla="*/ 2147483647 w 104"/>
                <a:gd name="T13" fmla="*/ 2147483647 h 114"/>
                <a:gd name="T14" fmla="*/ 2147483647 w 104"/>
                <a:gd name="T15" fmla="*/ 2147483647 h 114"/>
                <a:gd name="T16" fmla="*/ 2147483647 w 104"/>
                <a:gd name="T17" fmla="*/ 2147483647 h 114"/>
                <a:gd name="T18" fmla="*/ 2147483647 w 104"/>
                <a:gd name="T19" fmla="*/ 2147483647 h 114"/>
                <a:gd name="T20" fmla="*/ 2147483647 w 104"/>
                <a:gd name="T21" fmla="*/ 2147483647 h 114"/>
                <a:gd name="T22" fmla="*/ 2147483647 w 104"/>
                <a:gd name="T23" fmla="*/ 2147483647 h 114"/>
                <a:gd name="T24" fmla="*/ 2147483647 w 104"/>
                <a:gd name="T25" fmla="*/ 2147483647 h 114"/>
                <a:gd name="T26" fmla="*/ 2147483647 w 104"/>
                <a:gd name="T27" fmla="*/ 2147483647 h 114"/>
                <a:gd name="T28" fmla="*/ 2147483647 w 104"/>
                <a:gd name="T29" fmla="*/ 0 h 114"/>
                <a:gd name="T30" fmla="*/ 2147483647 w 104"/>
                <a:gd name="T31" fmla="*/ 2147483647 h 114"/>
                <a:gd name="T32" fmla="*/ 2147483647 w 104"/>
                <a:gd name="T33" fmla="*/ 2147483647 h 114"/>
                <a:gd name="T34" fmla="*/ 2147483647 w 104"/>
                <a:gd name="T35" fmla="*/ 2147483647 h 114"/>
                <a:gd name="T36" fmla="*/ 2147483647 w 104"/>
                <a:gd name="T37" fmla="*/ 2147483647 h 114"/>
                <a:gd name="T38" fmla="*/ 2147483647 w 104"/>
                <a:gd name="T39" fmla="*/ 2147483647 h 114"/>
                <a:gd name="T40" fmla="*/ 2147483647 w 104"/>
                <a:gd name="T41" fmla="*/ 2147483647 h 114"/>
                <a:gd name="T42" fmla="*/ 2147483647 w 104"/>
                <a:gd name="T43" fmla="*/ 2147483647 h 114"/>
                <a:gd name="T44" fmla="*/ 2147483647 w 104"/>
                <a:gd name="T45" fmla="*/ 2147483647 h 114"/>
                <a:gd name="T46" fmla="*/ 2147483647 w 104"/>
                <a:gd name="T47" fmla="*/ 2147483647 h 114"/>
                <a:gd name="T48" fmla="*/ 2147483647 w 104"/>
                <a:gd name="T49" fmla="*/ 2147483647 h 114"/>
                <a:gd name="T50" fmla="*/ 2147483647 w 104"/>
                <a:gd name="T51" fmla="*/ 2147483647 h 114"/>
                <a:gd name="T52" fmla="*/ 2147483647 w 104"/>
                <a:gd name="T53" fmla="*/ 2147483647 h 114"/>
                <a:gd name="T54" fmla="*/ 2147483647 w 104"/>
                <a:gd name="T55" fmla="*/ 2147483647 h 114"/>
                <a:gd name="T56" fmla="*/ 2147483647 w 104"/>
                <a:gd name="T57" fmla="*/ 2147483647 h 114"/>
                <a:gd name="T58" fmla="*/ 2147483647 w 104"/>
                <a:gd name="T59" fmla="*/ 2147483647 h 114"/>
                <a:gd name="T60" fmla="*/ 2147483647 w 104"/>
                <a:gd name="T61" fmla="*/ 2147483647 h 114"/>
                <a:gd name="T62" fmla="*/ 2147483647 w 104"/>
                <a:gd name="T63" fmla="*/ 2147483647 h 114"/>
                <a:gd name="T64" fmla="*/ 2147483647 w 104"/>
                <a:gd name="T65" fmla="*/ 2147483647 h 114"/>
                <a:gd name="T66" fmla="*/ 2147483647 w 104"/>
                <a:gd name="T67" fmla="*/ 2147483647 h 114"/>
                <a:gd name="T68" fmla="*/ 2147483647 w 104"/>
                <a:gd name="T69" fmla="*/ 2147483647 h 114"/>
                <a:gd name="T70" fmla="*/ 2147483647 w 104"/>
                <a:gd name="T71" fmla="*/ 2147483647 h 114"/>
                <a:gd name="T72" fmla="*/ 2147483647 w 104"/>
                <a:gd name="T73" fmla="*/ 2147483647 h 114"/>
                <a:gd name="T74" fmla="*/ 2147483647 w 104"/>
                <a:gd name="T75" fmla="*/ 2147483647 h 114"/>
                <a:gd name="T76" fmla="*/ 2147483647 w 104"/>
                <a:gd name="T77" fmla="*/ 2147483647 h 114"/>
                <a:gd name="T78" fmla="*/ 2147483647 w 104"/>
                <a:gd name="T79" fmla="*/ 2147483647 h 114"/>
                <a:gd name="T80" fmla="*/ 2147483647 w 104"/>
                <a:gd name="T81" fmla="*/ 2147483647 h 114"/>
                <a:gd name="T82" fmla="*/ 2147483647 w 104"/>
                <a:gd name="T83" fmla="*/ 2147483647 h 114"/>
                <a:gd name="T84" fmla="*/ 2147483647 w 104"/>
                <a:gd name="T85" fmla="*/ 2147483647 h 114"/>
                <a:gd name="T86" fmla="*/ 2147483647 w 104"/>
                <a:gd name="T87" fmla="*/ 2147483647 h 114"/>
                <a:gd name="T88" fmla="*/ 2147483647 w 104"/>
                <a:gd name="T89" fmla="*/ 2147483647 h 114"/>
                <a:gd name="T90" fmla="*/ 2147483647 w 104"/>
                <a:gd name="T91" fmla="*/ 2147483647 h 114"/>
                <a:gd name="T92" fmla="*/ 2147483647 w 104"/>
                <a:gd name="T93" fmla="*/ 2147483647 h 114"/>
                <a:gd name="T94" fmla="*/ 2147483647 w 104"/>
                <a:gd name="T95" fmla="*/ 2147483647 h 114"/>
                <a:gd name="T96" fmla="*/ 2147483647 w 104"/>
                <a:gd name="T97" fmla="*/ 2147483647 h 114"/>
                <a:gd name="T98" fmla="*/ 2147483647 w 104"/>
                <a:gd name="T99" fmla="*/ 2147483647 h 114"/>
                <a:gd name="T100" fmla="*/ 2147483647 w 104"/>
                <a:gd name="T101" fmla="*/ 2147483647 h 114"/>
                <a:gd name="T102" fmla="*/ 2147483647 w 104"/>
                <a:gd name="T103" fmla="*/ 2147483647 h 114"/>
                <a:gd name="T104" fmla="*/ 2147483647 w 104"/>
                <a:gd name="T105" fmla="*/ 2147483647 h 114"/>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w 104"/>
                <a:gd name="T160" fmla="*/ 0 h 114"/>
                <a:gd name="T161" fmla="*/ 104 w 104"/>
                <a:gd name="T162" fmla="*/ 114 h 114"/>
              </a:gdLst>
              <a:ahLst/>
              <a:cxnLst>
                <a:cxn ang="T106">
                  <a:pos x="T0" y="T1"/>
                </a:cxn>
                <a:cxn ang="T107">
                  <a:pos x="T2" y="T3"/>
                </a:cxn>
                <a:cxn ang="T108">
                  <a:pos x="T4" y="T5"/>
                </a:cxn>
                <a:cxn ang="T109">
                  <a:pos x="T6" y="T7"/>
                </a:cxn>
                <a:cxn ang="T110">
                  <a:pos x="T8" y="T9"/>
                </a:cxn>
                <a:cxn ang="T111">
                  <a:pos x="T10" y="T11"/>
                </a:cxn>
                <a:cxn ang="T112">
                  <a:pos x="T12" y="T13"/>
                </a:cxn>
                <a:cxn ang="T113">
                  <a:pos x="T14" y="T15"/>
                </a:cxn>
                <a:cxn ang="T114">
                  <a:pos x="T16" y="T17"/>
                </a:cxn>
                <a:cxn ang="T115">
                  <a:pos x="T18" y="T19"/>
                </a:cxn>
                <a:cxn ang="T116">
                  <a:pos x="T20" y="T21"/>
                </a:cxn>
                <a:cxn ang="T117">
                  <a:pos x="T22" y="T23"/>
                </a:cxn>
                <a:cxn ang="T118">
                  <a:pos x="T24" y="T25"/>
                </a:cxn>
                <a:cxn ang="T119">
                  <a:pos x="T26" y="T27"/>
                </a:cxn>
                <a:cxn ang="T120">
                  <a:pos x="T28" y="T29"/>
                </a:cxn>
                <a:cxn ang="T121">
                  <a:pos x="T30" y="T31"/>
                </a:cxn>
                <a:cxn ang="T122">
                  <a:pos x="T32" y="T33"/>
                </a:cxn>
                <a:cxn ang="T123">
                  <a:pos x="T34" y="T35"/>
                </a:cxn>
                <a:cxn ang="T124">
                  <a:pos x="T36" y="T37"/>
                </a:cxn>
                <a:cxn ang="T125">
                  <a:pos x="T38" y="T39"/>
                </a:cxn>
                <a:cxn ang="T126">
                  <a:pos x="T40" y="T41"/>
                </a:cxn>
                <a:cxn ang="T127">
                  <a:pos x="T42" y="T43"/>
                </a:cxn>
                <a:cxn ang="T128">
                  <a:pos x="T44" y="T45"/>
                </a:cxn>
                <a:cxn ang="T129">
                  <a:pos x="T46" y="T47"/>
                </a:cxn>
                <a:cxn ang="T130">
                  <a:pos x="T48" y="T49"/>
                </a:cxn>
                <a:cxn ang="T131">
                  <a:pos x="T50" y="T51"/>
                </a:cxn>
                <a:cxn ang="T132">
                  <a:pos x="T52" y="T53"/>
                </a:cxn>
                <a:cxn ang="T133">
                  <a:pos x="T54" y="T55"/>
                </a:cxn>
                <a:cxn ang="T134">
                  <a:pos x="T56" y="T57"/>
                </a:cxn>
                <a:cxn ang="T135">
                  <a:pos x="T58" y="T59"/>
                </a:cxn>
                <a:cxn ang="T136">
                  <a:pos x="T60" y="T61"/>
                </a:cxn>
                <a:cxn ang="T137">
                  <a:pos x="T62" y="T63"/>
                </a:cxn>
                <a:cxn ang="T138">
                  <a:pos x="T64" y="T65"/>
                </a:cxn>
                <a:cxn ang="T139">
                  <a:pos x="T66" y="T67"/>
                </a:cxn>
                <a:cxn ang="T140">
                  <a:pos x="T68" y="T69"/>
                </a:cxn>
                <a:cxn ang="T141">
                  <a:pos x="T70" y="T71"/>
                </a:cxn>
                <a:cxn ang="T142">
                  <a:pos x="T72" y="T73"/>
                </a:cxn>
                <a:cxn ang="T143">
                  <a:pos x="T74" y="T75"/>
                </a:cxn>
                <a:cxn ang="T144">
                  <a:pos x="T76" y="T77"/>
                </a:cxn>
                <a:cxn ang="T145">
                  <a:pos x="T78" y="T79"/>
                </a:cxn>
                <a:cxn ang="T146">
                  <a:pos x="T80" y="T81"/>
                </a:cxn>
                <a:cxn ang="T147">
                  <a:pos x="T82" y="T83"/>
                </a:cxn>
                <a:cxn ang="T148">
                  <a:pos x="T84" y="T85"/>
                </a:cxn>
                <a:cxn ang="T149">
                  <a:pos x="T86" y="T87"/>
                </a:cxn>
                <a:cxn ang="T150">
                  <a:pos x="T88" y="T89"/>
                </a:cxn>
                <a:cxn ang="T151">
                  <a:pos x="T90" y="T91"/>
                </a:cxn>
                <a:cxn ang="T152">
                  <a:pos x="T92" y="T93"/>
                </a:cxn>
                <a:cxn ang="T153">
                  <a:pos x="T94" y="T95"/>
                </a:cxn>
                <a:cxn ang="T154">
                  <a:pos x="T96" y="T97"/>
                </a:cxn>
                <a:cxn ang="T155">
                  <a:pos x="T98" y="T99"/>
                </a:cxn>
                <a:cxn ang="T156">
                  <a:pos x="T100" y="T101"/>
                </a:cxn>
                <a:cxn ang="T157">
                  <a:pos x="T102" y="T103"/>
                </a:cxn>
                <a:cxn ang="T158">
                  <a:pos x="T104" y="T105"/>
                </a:cxn>
              </a:cxnLst>
              <a:rect l="T159" t="T160" r="T161" b="T162"/>
              <a:pathLst>
                <a:path w="104" h="114">
                  <a:moveTo>
                    <a:pt x="2" y="78"/>
                  </a:moveTo>
                  <a:lnTo>
                    <a:pt x="2" y="78"/>
                  </a:lnTo>
                  <a:lnTo>
                    <a:pt x="2" y="76"/>
                  </a:lnTo>
                  <a:lnTo>
                    <a:pt x="2" y="74"/>
                  </a:lnTo>
                  <a:lnTo>
                    <a:pt x="2" y="72"/>
                  </a:lnTo>
                  <a:lnTo>
                    <a:pt x="2" y="70"/>
                  </a:lnTo>
                  <a:lnTo>
                    <a:pt x="4" y="72"/>
                  </a:lnTo>
                  <a:lnTo>
                    <a:pt x="4" y="70"/>
                  </a:lnTo>
                  <a:lnTo>
                    <a:pt x="6" y="70"/>
                  </a:lnTo>
                  <a:lnTo>
                    <a:pt x="6" y="66"/>
                  </a:lnTo>
                  <a:lnTo>
                    <a:pt x="4" y="66"/>
                  </a:lnTo>
                  <a:lnTo>
                    <a:pt x="4" y="64"/>
                  </a:lnTo>
                  <a:lnTo>
                    <a:pt x="4" y="62"/>
                  </a:lnTo>
                  <a:lnTo>
                    <a:pt x="2" y="60"/>
                  </a:lnTo>
                  <a:lnTo>
                    <a:pt x="2" y="58"/>
                  </a:lnTo>
                  <a:lnTo>
                    <a:pt x="2" y="56"/>
                  </a:lnTo>
                  <a:lnTo>
                    <a:pt x="2" y="54"/>
                  </a:lnTo>
                  <a:lnTo>
                    <a:pt x="2" y="52"/>
                  </a:lnTo>
                  <a:lnTo>
                    <a:pt x="2" y="50"/>
                  </a:lnTo>
                  <a:lnTo>
                    <a:pt x="2" y="48"/>
                  </a:lnTo>
                  <a:lnTo>
                    <a:pt x="2" y="46"/>
                  </a:lnTo>
                  <a:lnTo>
                    <a:pt x="2" y="44"/>
                  </a:lnTo>
                  <a:lnTo>
                    <a:pt x="0" y="44"/>
                  </a:lnTo>
                  <a:lnTo>
                    <a:pt x="0" y="42"/>
                  </a:lnTo>
                  <a:lnTo>
                    <a:pt x="2" y="42"/>
                  </a:lnTo>
                  <a:lnTo>
                    <a:pt x="2" y="40"/>
                  </a:lnTo>
                  <a:lnTo>
                    <a:pt x="2" y="36"/>
                  </a:lnTo>
                  <a:lnTo>
                    <a:pt x="2" y="34"/>
                  </a:lnTo>
                  <a:lnTo>
                    <a:pt x="2" y="32"/>
                  </a:lnTo>
                  <a:lnTo>
                    <a:pt x="2" y="30"/>
                  </a:lnTo>
                  <a:lnTo>
                    <a:pt x="2" y="28"/>
                  </a:lnTo>
                  <a:lnTo>
                    <a:pt x="2" y="22"/>
                  </a:lnTo>
                  <a:lnTo>
                    <a:pt x="2" y="18"/>
                  </a:lnTo>
                  <a:lnTo>
                    <a:pt x="2" y="16"/>
                  </a:lnTo>
                  <a:lnTo>
                    <a:pt x="2" y="14"/>
                  </a:lnTo>
                  <a:lnTo>
                    <a:pt x="2" y="12"/>
                  </a:lnTo>
                  <a:lnTo>
                    <a:pt x="2" y="10"/>
                  </a:lnTo>
                  <a:lnTo>
                    <a:pt x="2" y="8"/>
                  </a:lnTo>
                  <a:lnTo>
                    <a:pt x="4" y="6"/>
                  </a:lnTo>
                  <a:lnTo>
                    <a:pt x="4" y="4"/>
                  </a:lnTo>
                  <a:lnTo>
                    <a:pt x="4" y="2"/>
                  </a:lnTo>
                  <a:lnTo>
                    <a:pt x="4" y="4"/>
                  </a:lnTo>
                  <a:lnTo>
                    <a:pt x="6" y="4"/>
                  </a:lnTo>
                  <a:lnTo>
                    <a:pt x="6" y="6"/>
                  </a:lnTo>
                  <a:lnTo>
                    <a:pt x="10" y="4"/>
                  </a:lnTo>
                  <a:lnTo>
                    <a:pt x="10" y="6"/>
                  </a:lnTo>
                  <a:lnTo>
                    <a:pt x="12" y="6"/>
                  </a:lnTo>
                  <a:lnTo>
                    <a:pt x="14" y="6"/>
                  </a:lnTo>
                  <a:lnTo>
                    <a:pt x="14" y="4"/>
                  </a:lnTo>
                  <a:lnTo>
                    <a:pt x="14" y="2"/>
                  </a:lnTo>
                  <a:lnTo>
                    <a:pt x="14" y="0"/>
                  </a:lnTo>
                  <a:lnTo>
                    <a:pt x="16" y="0"/>
                  </a:lnTo>
                  <a:lnTo>
                    <a:pt x="18" y="0"/>
                  </a:lnTo>
                  <a:lnTo>
                    <a:pt x="20" y="0"/>
                  </a:lnTo>
                  <a:lnTo>
                    <a:pt x="20" y="2"/>
                  </a:lnTo>
                  <a:lnTo>
                    <a:pt x="24" y="4"/>
                  </a:lnTo>
                  <a:lnTo>
                    <a:pt x="26" y="6"/>
                  </a:lnTo>
                  <a:lnTo>
                    <a:pt x="28" y="6"/>
                  </a:lnTo>
                  <a:lnTo>
                    <a:pt x="28" y="8"/>
                  </a:lnTo>
                  <a:lnTo>
                    <a:pt x="30" y="10"/>
                  </a:lnTo>
                  <a:lnTo>
                    <a:pt x="32" y="10"/>
                  </a:lnTo>
                  <a:lnTo>
                    <a:pt x="34" y="12"/>
                  </a:lnTo>
                  <a:lnTo>
                    <a:pt x="38" y="14"/>
                  </a:lnTo>
                  <a:lnTo>
                    <a:pt x="40" y="18"/>
                  </a:lnTo>
                  <a:lnTo>
                    <a:pt x="40" y="20"/>
                  </a:lnTo>
                  <a:lnTo>
                    <a:pt x="40" y="22"/>
                  </a:lnTo>
                  <a:lnTo>
                    <a:pt x="42" y="22"/>
                  </a:lnTo>
                  <a:lnTo>
                    <a:pt x="44" y="22"/>
                  </a:lnTo>
                  <a:lnTo>
                    <a:pt x="46" y="22"/>
                  </a:lnTo>
                  <a:lnTo>
                    <a:pt x="48" y="20"/>
                  </a:lnTo>
                  <a:lnTo>
                    <a:pt x="48" y="18"/>
                  </a:lnTo>
                  <a:lnTo>
                    <a:pt x="50" y="18"/>
                  </a:lnTo>
                  <a:lnTo>
                    <a:pt x="50" y="20"/>
                  </a:lnTo>
                  <a:lnTo>
                    <a:pt x="52" y="22"/>
                  </a:lnTo>
                  <a:lnTo>
                    <a:pt x="54" y="22"/>
                  </a:lnTo>
                  <a:lnTo>
                    <a:pt x="54" y="24"/>
                  </a:lnTo>
                  <a:lnTo>
                    <a:pt x="56" y="26"/>
                  </a:lnTo>
                  <a:lnTo>
                    <a:pt x="56" y="28"/>
                  </a:lnTo>
                  <a:lnTo>
                    <a:pt x="58" y="28"/>
                  </a:lnTo>
                  <a:lnTo>
                    <a:pt x="60" y="28"/>
                  </a:lnTo>
                  <a:lnTo>
                    <a:pt x="62" y="28"/>
                  </a:lnTo>
                  <a:lnTo>
                    <a:pt x="62" y="30"/>
                  </a:lnTo>
                  <a:lnTo>
                    <a:pt x="64" y="30"/>
                  </a:lnTo>
                  <a:lnTo>
                    <a:pt x="64" y="32"/>
                  </a:lnTo>
                  <a:lnTo>
                    <a:pt x="66" y="32"/>
                  </a:lnTo>
                  <a:lnTo>
                    <a:pt x="68" y="32"/>
                  </a:lnTo>
                  <a:lnTo>
                    <a:pt x="70" y="32"/>
                  </a:lnTo>
                  <a:lnTo>
                    <a:pt x="72" y="34"/>
                  </a:lnTo>
                  <a:lnTo>
                    <a:pt x="72" y="36"/>
                  </a:lnTo>
                  <a:lnTo>
                    <a:pt x="74" y="36"/>
                  </a:lnTo>
                  <a:lnTo>
                    <a:pt x="74" y="38"/>
                  </a:lnTo>
                  <a:lnTo>
                    <a:pt x="76" y="38"/>
                  </a:lnTo>
                  <a:lnTo>
                    <a:pt x="76" y="40"/>
                  </a:lnTo>
                  <a:lnTo>
                    <a:pt x="78" y="40"/>
                  </a:lnTo>
                  <a:lnTo>
                    <a:pt x="80" y="42"/>
                  </a:lnTo>
                  <a:lnTo>
                    <a:pt x="82" y="42"/>
                  </a:lnTo>
                  <a:lnTo>
                    <a:pt x="86" y="44"/>
                  </a:lnTo>
                  <a:lnTo>
                    <a:pt x="86" y="46"/>
                  </a:lnTo>
                  <a:lnTo>
                    <a:pt x="90" y="48"/>
                  </a:lnTo>
                  <a:lnTo>
                    <a:pt x="92" y="50"/>
                  </a:lnTo>
                  <a:lnTo>
                    <a:pt x="92" y="52"/>
                  </a:lnTo>
                  <a:lnTo>
                    <a:pt x="92" y="54"/>
                  </a:lnTo>
                  <a:lnTo>
                    <a:pt x="94" y="54"/>
                  </a:lnTo>
                  <a:lnTo>
                    <a:pt x="94" y="56"/>
                  </a:lnTo>
                  <a:lnTo>
                    <a:pt x="96" y="56"/>
                  </a:lnTo>
                  <a:lnTo>
                    <a:pt x="96" y="58"/>
                  </a:lnTo>
                  <a:lnTo>
                    <a:pt x="98" y="60"/>
                  </a:lnTo>
                  <a:lnTo>
                    <a:pt x="100" y="60"/>
                  </a:lnTo>
                  <a:lnTo>
                    <a:pt x="102" y="60"/>
                  </a:lnTo>
                  <a:lnTo>
                    <a:pt x="102" y="62"/>
                  </a:lnTo>
                  <a:lnTo>
                    <a:pt x="104" y="62"/>
                  </a:lnTo>
                  <a:lnTo>
                    <a:pt x="104" y="64"/>
                  </a:lnTo>
                  <a:lnTo>
                    <a:pt x="102" y="66"/>
                  </a:lnTo>
                  <a:lnTo>
                    <a:pt x="100" y="66"/>
                  </a:lnTo>
                  <a:lnTo>
                    <a:pt x="98" y="70"/>
                  </a:lnTo>
                  <a:lnTo>
                    <a:pt x="98" y="72"/>
                  </a:lnTo>
                  <a:lnTo>
                    <a:pt x="98" y="74"/>
                  </a:lnTo>
                  <a:lnTo>
                    <a:pt x="98" y="76"/>
                  </a:lnTo>
                  <a:lnTo>
                    <a:pt x="98" y="78"/>
                  </a:lnTo>
                  <a:lnTo>
                    <a:pt x="98" y="80"/>
                  </a:lnTo>
                  <a:lnTo>
                    <a:pt x="98" y="82"/>
                  </a:lnTo>
                  <a:lnTo>
                    <a:pt x="98" y="84"/>
                  </a:lnTo>
                  <a:lnTo>
                    <a:pt x="100" y="84"/>
                  </a:lnTo>
                  <a:lnTo>
                    <a:pt x="100" y="86"/>
                  </a:lnTo>
                  <a:lnTo>
                    <a:pt x="102" y="86"/>
                  </a:lnTo>
                  <a:lnTo>
                    <a:pt x="102" y="88"/>
                  </a:lnTo>
                  <a:lnTo>
                    <a:pt x="100" y="88"/>
                  </a:lnTo>
                  <a:lnTo>
                    <a:pt x="100" y="90"/>
                  </a:lnTo>
                  <a:lnTo>
                    <a:pt x="100" y="92"/>
                  </a:lnTo>
                  <a:lnTo>
                    <a:pt x="100" y="94"/>
                  </a:lnTo>
                  <a:lnTo>
                    <a:pt x="100" y="96"/>
                  </a:lnTo>
                  <a:lnTo>
                    <a:pt x="98" y="98"/>
                  </a:lnTo>
                  <a:lnTo>
                    <a:pt x="98" y="100"/>
                  </a:lnTo>
                  <a:lnTo>
                    <a:pt x="98" y="102"/>
                  </a:lnTo>
                  <a:lnTo>
                    <a:pt x="98" y="104"/>
                  </a:lnTo>
                  <a:lnTo>
                    <a:pt x="96" y="104"/>
                  </a:lnTo>
                  <a:lnTo>
                    <a:pt x="96" y="106"/>
                  </a:lnTo>
                  <a:lnTo>
                    <a:pt x="94" y="108"/>
                  </a:lnTo>
                  <a:lnTo>
                    <a:pt x="92" y="108"/>
                  </a:lnTo>
                  <a:lnTo>
                    <a:pt x="92" y="110"/>
                  </a:lnTo>
                  <a:lnTo>
                    <a:pt x="90" y="110"/>
                  </a:lnTo>
                  <a:lnTo>
                    <a:pt x="90" y="108"/>
                  </a:lnTo>
                  <a:lnTo>
                    <a:pt x="90" y="106"/>
                  </a:lnTo>
                  <a:lnTo>
                    <a:pt x="88" y="106"/>
                  </a:lnTo>
                  <a:lnTo>
                    <a:pt x="90" y="108"/>
                  </a:lnTo>
                  <a:lnTo>
                    <a:pt x="90" y="110"/>
                  </a:lnTo>
                  <a:lnTo>
                    <a:pt x="88" y="110"/>
                  </a:lnTo>
                  <a:lnTo>
                    <a:pt x="86" y="112"/>
                  </a:lnTo>
                  <a:lnTo>
                    <a:pt x="84" y="112"/>
                  </a:lnTo>
                  <a:lnTo>
                    <a:pt x="84" y="114"/>
                  </a:lnTo>
                  <a:lnTo>
                    <a:pt x="82" y="114"/>
                  </a:lnTo>
                  <a:lnTo>
                    <a:pt x="80" y="114"/>
                  </a:lnTo>
                  <a:lnTo>
                    <a:pt x="78" y="114"/>
                  </a:lnTo>
                  <a:lnTo>
                    <a:pt x="76" y="114"/>
                  </a:lnTo>
                  <a:lnTo>
                    <a:pt x="74" y="114"/>
                  </a:lnTo>
                  <a:lnTo>
                    <a:pt x="72" y="114"/>
                  </a:lnTo>
                  <a:lnTo>
                    <a:pt x="70" y="114"/>
                  </a:lnTo>
                  <a:lnTo>
                    <a:pt x="68" y="114"/>
                  </a:lnTo>
                  <a:lnTo>
                    <a:pt x="68" y="112"/>
                  </a:lnTo>
                  <a:lnTo>
                    <a:pt x="66" y="112"/>
                  </a:lnTo>
                  <a:lnTo>
                    <a:pt x="64" y="112"/>
                  </a:lnTo>
                  <a:lnTo>
                    <a:pt x="62" y="112"/>
                  </a:lnTo>
                  <a:lnTo>
                    <a:pt x="60" y="112"/>
                  </a:lnTo>
                  <a:lnTo>
                    <a:pt x="58" y="112"/>
                  </a:lnTo>
                  <a:lnTo>
                    <a:pt x="58" y="114"/>
                  </a:lnTo>
                  <a:lnTo>
                    <a:pt x="56" y="114"/>
                  </a:lnTo>
                  <a:lnTo>
                    <a:pt x="54" y="114"/>
                  </a:lnTo>
                  <a:lnTo>
                    <a:pt x="52" y="114"/>
                  </a:lnTo>
                  <a:lnTo>
                    <a:pt x="50" y="114"/>
                  </a:lnTo>
                  <a:lnTo>
                    <a:pt x="48" y="114"/>
                  </a:lnTo>
                  <a:lnTo>
                    <a:pt x="48" y="112"/>
                  </a:lnTo>
                  <a:lnTo>
                    <a:pt x="50" y="112"/>
                  </a:lnTo>
                  <a:lnTo>
                    <a:pt x="48" y="112"/>
                  </a:lnTo>
                  <a:lnTo>
                    <a:pt x="46" y="112"/>
                  </a:lnTo>
                  <a:lnTo>
                    <a:pt x="40" y="110"/>
                  </a:lnTo>
                  <a:lnTo>
                    <a:pt x="38" y="110"/>
                  </a:lnTo>
                  <a:lnTo>
                    <a:pt x="38" y="108"/>
                  </a:lnTo>
                  <a:lnTo>
                    <a:pt x="32" y="104"/>
                  </a:lnTo>
                  <a:lnTo>
                    <a:pt x="30" y="104"/>
                  </a:lnTo>
                  <a:lnTo>
                    <a:pt x="26" y="104"/>
                  </a:lnTo>
                  <a:lnTo>
                    <a:pt x="24" y="104"/>
                  </a:lnTo>
                  <a:lnTo>
                    <a:pt x="22" y="104"/>
                  </a:lnTo>
                  <a:lnTo>
                    <a:pt x="18" y="104"/>
                  </a:lnTo>
                  <a:lnTo>
                    <a:pt x="16" y="104"/>
                  </a:lnTo>
                  <a:lnTo>
                    <a:pt x="16" y="102"/>
                  </a:lnTo>
                  <a:lnTo>
                    <a:pt x="14" y="100"/>
                  </a:lnTo>
                  <a:lnTo>
                    <a:pt x="12" y="98"/>
                  </a:lnTo>
                  <a:lnTo>
                    <a:pt x="10" y="98"/>
                  </a:lnTo>
                  <a:lnTo>
                    <a:pt x="8" y="96"/>
                  </a:lnTo>
                  <a:lnTo>
                    <a:pt x="8" y="94"/>
                  </a:lnTo>
                  <a:lnTo>
                    <a:pt x="6" y="92"/>
                  </a:lnTo>
                  <a:lnTo>
                    <a:pt x="4" y="92"/>
                  </a:lnTo>
                  <a:lnTo>
                    <a:pt x="4" y="90"/>
                  </a:lnTo>
                  <a:lnTo>
                    <a:pt x="2" y="90"/>
                  </a:lnTo>
                  <a:lnTo>
                    <a:pt x="2" y="88"/>
                  </a:lnTo>
                  <a:lnTo>
                    <a:pt x="2" y="86"/>
                  </a:lnTo>
                  <a:lnTo>
                    <a:pt x="2" y="82"/>
                  </a:lnTo>
                  <a:lnTo>
                    <a:pt x="2" y="80"/>
                  </a:lnTo>
                  <a:lnTo>
                    <a:pt x="2" y="78"/>
                  </a:lnTo>
                  <a:close/>
                </a:path>
              </a:pathLst>
            </a:custGeom>
            <a:solidFill>
              <a:srgbClr val="FC6800"/>
            </a:solidFill>
            <a:ln w="3175">
              <a:solidFill>
                <a:schemeClr val="bg1"/>
              </a:solidFill>
              <a:prstDash val="sysDot"/>
              <a:round/>
              <a:headEnd/>
              <a:tailEnd/>
            </a:ln>
          </p:spPr>
          <p:txBody>
            <a:bodyPr/>
            <a:lstStyle/>
            <a:p>
              <a:pPr fontAlgn="base">
                <a:spcBef>
                  <a:spcPct val="0"/>
                </a:spcBef>
                <a:spcAft>
                  <a:spcPct val="0"/>
                </a:spcAft>
              </a:pPr>
              <a:endParaRPr lang="de-DE" sz="2400">
                <a:solidFill>
                  <a:srgbClr val="000000"/>
                </a:solidFill>
                <a:cs typeface="Arial" charset="0"/>
              </a:endParaRPr>
            </a:p>
          </p:txBody>
        </p:sp>
        <p:sp>
          <p:nvSpPr>
            <p:cNvPr id="15170" name="Freeform 3454"/>
            <p:cNvSpPr>
              <a:spLocks/>
            </p:cNvSpPr>
            <p:nvPr/>
          </p:nvSpPr>
          <p:spPr bwMode="auto">
            <a:xfrm>
              <a:off x="2820117" y="1343040"/>
              <a:ext cx="69396" cy="21752"/>
            </a:xfrm>
            <a:custGeom>
              <a:avLst/>
              <a:gdLst>
                <a:gd name="T0" fmla="*/ 2147483647 w 76"/>
                <a:gd name="T1" fmla="*/ 2147483647 h 26"/>
                <a:gd name="T2" fmla="*/ 2147483647 w 76"/>
                <a:gd name="T3" fmla="*/ 2147483647 h 26"/>
                <a:gd name="T4" fmla="*/ 2147483647 w 76"/>
                <a:gd name="T5" fmla="*/ 2147483647 h 26"/>
                <a:gd name="T6" fmla="*/ 2147483647 w 76"/>
                <a:gd name="T7" fmla="*/ 2147483647 h 26"/>
                <a:gd name="T8" fmla="*/ 2147483647 w 76"/>
                <a:gd name="T9" fmla="*/ 2147483647 h 26"/>
                <a:gd name="T10" fmla="*/ 2147483647 w 76"/>
                <a:gd name="T11" fmla="*/ 2147483647 h 26"/>
                <a:gd name="T12" fmla="*/ 2147483647 w 76"/>
                <a:gd name="T13" fmla="*/ 2147483647 h 26"/>
                <a:gd name="T14" fmla="*/ 2147483647 w 76"/>
                <a:gd name="T15" fmla="*/ 2147483647 h 26"/>
                <a:gd name="T16" fmla="*/ 2147483647 w 76"/>
                <a:gd name="T17" fmla="*/ 2147483647 h 26"/>
                <a:gd name="T18" fmla="*/ 2147483647 w 76"/>
                <a:gd name="T19" fmla="*/ 2147483647 h 26"/>
                <a:gd name="T20" fmla="*/ 2147483647 w 76"/>
                <a:gd name="T21" fmla="*/ 2147483647 h 26"/>
                <a:gd name="T22" fmla="*/ 2147483647 w 76"/>
                <a:gd name="T23" fmla="*/ 2147483647 h 26"/>
                <a:gd name="T24" fmla="*/ 2147483647 w 76"/>
                <a:gd name="T25" fmla="*/ 2147483647 h 26"/>
                <a:gd name="T26" fmla="*/ 2147483647 w 76"/>
                <a:gd name="T27" fmla="*/ 2147483647 h 26"/>
                <a:gd name="T28" fmla="*/ 2147483647 w 76"/>
                <a:gd name="T29" fmla="*/ 2147483647 h 26"/>
                <a:gd name="T30" fmla="*/ 2147483647 w 76"/>
                <a:gd name="T31" fmla="*/ 2147483647 h 26"/>
                <a:gd name="T32" fmla="*/ 2147483647 w 76"/>
                <a:gd name="T33" fmla="*/ 2147483647 h 26"/>
                <a:gd name="T34" fmla="*/ 2147483647 w 76"/>
                <a:gd name="T35" fmla="*/ 2147483647 h 26"/>
                <a:gd name="T36" fmla="*/ 2147483647 w 76"/>
                <a:gd name="T37" fmla="*/ 2147483647 h 26"/>
                <a:gd name="T38" fmla="*/ 2147483647 w 76"/>
                <a:gd name="T39" fmla="*/ 2147483647 h 26"/>
                <a:gd name="T40" fmla="*/ 2147483647 w 76"/>
                <a:gd name="T41" fmla="*/ 2147483647 h 26"/>
                <a:gd name="T42" fmla="*/ 2147483647 w 76"/>
                <a:gd name="T43" fmla="*/ 2147483647 h 26"/>
                <a:gd name="T44" fmla="*/ 2147483647 w 76"/>
                <a:gd name="T45" fmla="*/ 2147483647 h 26"/>
                <a:gd name="T46" fmla="*/ 2147483647 w 76"/>
                <a:gd name="T47" fmla="*/ 2147483647 h 26"/>
                <a:gd name="T48" fmla="*/ 2147483647 w 76"/>
                <a:gd name="T49" fmla="*/ 2147483647 h 26"/>
                <a:gd name="T50" fmla="*/ 2147483647 w 76"/>
                <a:gd name="T51" fmla="*/ 2147483647 h 26"/>
                <a:gd name="T52" fmla="*/ 2147483647 w 76"/>
                <a:gd name="T53" fmla="*/ 2147483647 h 26"/>
                <a:gd name="T54" fmla="*/ 2147483647 w 76"/>
                <a:gd name="T55" fmla="*/ 2147483647 h 26"/>
                <a:gd name="T56" fmla="*/ 2147483647 w 76"/>
                <a:gd name="T57" fmla="*/ 2147483647 h 26"/>
                <a:gd name="T58" fmla="*/ 2147483647 w 76"/>
                <a:gd name="T59" fmla="*/ 2147483647 h 26"/>
                <a:gd name="T60" fmla="*/ 2147483647 w 76"/>
                <a:gd name="T61" fmla="*/ 2147483647 h 26"/>
                <a:gd name="T62" fmla="*/ 2147483647 w 76"/>
                <a:gd name="T63" fmla="*/ 2147483647 h 26"/>
                <a:gd name="T64" fmla="*/ 2147483647 w 76"/>
                <a:gd name="T65" fmla="*/ 2147483647 h 26"/>
                <a:gd name="T66" fmla="*/ 2147483647 w 76"/>
                <a:gd name="T67" fmla="*/ 2147483647 h 26"/>
                <a:gd name="T68" fmla="*/ 2147483647 w 76"/>
                <a:gd name="T69" fmla="*/ 0 h 26"/>
                <a:gd name="T70" fmla="*/ 2147483647 w 76"/>
                <a:gd name="T71" fmla="*/ 0 h 26"/>
                <a:gd name="T72" fmla="*/ 2147483647 w 76"/>
                <a:gd name="T73" fmla="*/ 0 h 26"/>
                <a:gd name="T74" fmla="*/ 2147483647 w 76"/>
                <a:gd name="T75" fmla="*/ 0 h 26"/>
                <a:gd name="T76" fmla="*/ 2147483647 w 76"/>
                <a:gd name="T77" fmla="*/ 0 h 26"/>
                <a:gd name="T78" fmla="*/ 2147483647 w 76"/>
                <a:gd name="T79" fmla="*/ 2147483647 h 26"/>
                <a:gd name="T80" fmla="*/ 2147483647 w 76"/>
                <a:gd name="T81" fmla="*/ 2147483647 h 26"/>
                <a:gd name="T82" fmla="*/ 2147483647 w 76"/>
                <a:gd name="T83" fmla="*/ 2147483647 h 26"/>
                <a:gd name="T84" fmla="*/ 2147483647 w 76"/>
                <a:gd name="T85" fmla="*/ 2147483647 h 26"/>
                <a:gd name="T86" fmla="*/ 2147483647 w 76"/>
                <a:gd name="T87" fmla="*/ 2147483647 h 26"/>
                <a:gd name="T88" fmla="*/ 2147483647 w 76"/>
                <a:gd name="T89" fmla="*/ 2147483647 h 26"/>
                <a:gd name="T90" fmla="*/ 2147483647 w 76"/>
                <a:gd name="T91" fmla="*/ 2147483647 h 26"/>
                <a:gd name="T92" fmla="*/ 2147483647 w 76"/>
                <a:gd name="T93" fmla="*/ 2147483647 h 2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w 76"/>
                <a:gd name="T142" fmla="*/ 0 h 26"/>
                <a:gd name="T143" fmla="*/ 76 w 76"/>
                <a:gd name="T144" fmla="*/ 26 h 26"/>
              </a:gdLst>
              <a:ahLst/>
              <a:cxnLst>
                <a:cxn ang="T94">
                  <a:pos x="T0" y="T1"/>
                </a:cxn>
                <a:cxn ang="T95">
                  <a:pos x="T2" y="T3"/>
                </a:cxn>
                <a:cxn ang="T96">
                  <a:pos x="T4" y="T5"/>
                </a:cxn>
                <a:cxn ang="T97">
                  <a:pos x="T6" y="T7"/>
                </a:cxn>
                <a:cxn ang="T98">
                  <a:pos x="T8" y="T9"/>
                </a:cxn>
                <a:cxn ang="T99">
                  <a:pos x="T10" y="T11"/>
                </a:cxn>
                <a:cxn ang="T100">
                  <a:pos x="T12" y="T13"/>
                </a:cxn>
                <a:cxn ang="T101">
                  <a:pos x="T14" y="T15"/>
                </a:cxn>
                <a:cxn ang="T102">
                  <a:pos x="T16" y="T17"/>
                </a:cxn>
                <a:cxn ang="T103">
                  <a:pos x="T18" y="T19"/>
                </a:cxn>
                <a:cxn ang="T104">
                  <a:pos x="T20" y="T21"/>
                </a:cxn>
                <a:cxn ang="T105">
                  <a:pos x="T22" y="T23"/>
                </a:cxn>
                <a:cxn ang="T106">
                  <a:pos x="T24" y="T25"/>
                </a:cxn>
                <a:cxn ang="T107">
                  <a:pos x="T26" y="T27"/>
                </a:cxn>
                <a:cxn ang="T108">
                  <a:pos x="T28" y="T29"/>
                </a:cxn>
                <a:cxn ang="T109">
                  <a:pos x="T30" y="T31"/>
                </a:cxn>
                <a:cxn ang="T110">
                  <a:pos x="T32" y="T33"/>
                </a:cxn>
                <a:cxn ang="T111">
                  <a:pos x="T34" y="T35"/>
                </a:cxn>
                <a:cxn ang="T112">
                  <a:pos x="T36" y="T37"/>
                </a:cxn>
                <a:cxn ang="T113">
                  <a:pos x="T38" y="T39"/>
                </a:cxn>
                <a:cxn ang="T114">
                  <a:pos x="T40" y="T41"/>
                </a:cxn>
                <a:cxn ang="T115">
                  <a:pos x="T42" y="T43"/>
                </a:cxn>
                <a:cxn ang="T116">
                  <a:pos x="T44" y="T45"/>
                </a:cxn>
                <a:cxn ang="T117">
                  <a:pos x="T46" y="T47"/>
                </a:cxn>
                <a:cxn ang="T118">
                  <a:pos x="T48" y="T49"/>
                </a:cxn>
                <a:cxn ang="T119">
                  <a:pos x="T50" y="T51"/>
                </a:cxn>
                <a:cxn ang="T120">
                  <a:pos x="T52" y="T53"/>
                </a:cxn>
                <a:cxn ang="T121">
                  <a:pos x="T54" y="T55"/>
                </a:cxn>
                <a:cxn ang="T122">
                  <a:pos x="T56" y="T57"/>
                </a:cxn>
                <a:cxn ang="T123">
                  <a:pos x="T58" y="T59"/>
                </a:cxn>
                <a:cxn ang="T124">
                  <a:pos x="T60" y="T61"/>
                </a:cxn>
                <a:cxn ang="T125">
                  <a:pos x="T62" y="T63"/>
                </a:cxn>
                <a:cxn ang="T126">
                  <a:pos x="T64" y="T65"/>
                </a:cxn>
                <a:cxn ang="T127">
                  <a:pos x="T66" y="T67"/>
                </a:cxn>
                <a:cxn ang="T128">
                  <a:pos x="T68" y="T69"/>
                </a:cxn>
                <a:cxn ang="T129">
                  <a:pos x="T70" y="T71"/>
                </a:cxn>
                <a:cxn ang="T130">
                  <a:pos x="T72" y="T73"/>
                </a:cxn>
                <a:cxn ang="T131">
                  <a:pos x="T74" y="T75"/>
                </a:cxn>
                <a:cxn ang="T132">
                  <a:pos x="T76" y="T77"/>
                </a:cxn>
                <a:cxn ang="T133">
                  <a:pos x="T78" y="T79"/>
                </a:cxn>
                <a:cxn ang="T134">
                  <a:pos x="T80" y="T81"/>
                </a:cxn>
                <a:cxn ang="T135">
                  <a:pos x="T82" y="T83"/>
                </a:cxn>
                <a:cxn ang="T136">
                  <a:pos x="T84" y="T85"/>
                </a:cxn>
                <a:cxn ang="T137">
                  <a:pos x="T86" y="T87"/>
                </a:cxn>
                <a:cxn ang="T138">
                  <a:pos x="T88" y="T89"/>
                </a:cxn>
                <a:cxn ang="T139">
                  <a:pos x="T90" y="T91"/>
                </a:cxn>
                <a:cxn ang="T140">
                  <a:pos x="T92" y="T93"/>
                </a:cxn>
              </a:cxnLst>
              <a:rect l="T141" t="T142" r="T143" b="T144"/>
              <a:pathLst>
                <a:path w="76" h="26">
                  <a:moveTo>
                    <a:pt x="68" y="8"/>
                  </a:moveTo>
                  <a:lnTo>
                    <a:pt x="70" y="8"/>
                  </a:lnTo>
                  <a:lnTo>
                    <a:pt x="72" y="8"/>
                  </a:lnTo>
                  <a:lnTo>
                    <a:pt x="74" y="8"/>
                  </a:lnTo>
                  <a:lnTo>
                    <a:pt x="74" y="10"/>
                  </a:lnTo>
                  <a:lnTo>
                    <a:pt x="72" y="10"/>
                  </a:lnTo>
                  <a:lnTo>
                    <a:pt x="76" y="12"/>
                  </a:lnTo>
                  <a:lnTo>
                    <a:pt x="72" y="14"/>
                  </a:lnTo>
                  <a:lnTo>
                    <a:pt x="70" y="14"/>
                  </a:lnTo>
                  <a:lnTo>
                    <a:pt x="68" y="14"/>
                  </a:lnTo>
                  <a:lnTo>
                    <a:pt x="68" y="16"/>
                  </a:lnTo>
                  <a:lnTo>
                    <a:pt x="70" y="16"/>
                  </a:lnTo>
                  <a:lnTo>
                    <a:pt x="68" y="18"/>
                  </a:lnTo>
                  <a:lnTo>
                    <a:pt x="70" y="20"/>
                  </a:lnTo>
                  <a:lnTo>
                    <a:pt x="72" y="20"/>
                  </a:lnTo>
                  <a:lnTo>
                    <a:pt x="70" y="22"/>
                  </a:lnTo>
                  <a:lnTo>
                    <a:pt x="68" y="22"/>
                  </a:lnTo>
                  <a:lnTo>
                    <a:pt x="68" y="24"/>
                  </a:lnTo>
                  <a:lnTo>
                    <a:pt x="66" y="24"/>
                  </a:lnTo>
                  <a:lnTo>
                    <a:pt x="62" y="24"/>
                  </a:lnTo>
                  <a:lnTo>
                    <a:pt x="60" y="24"/>
                  </a:lnTo>
                  <a:lnTo>
                    <a:pt x="58" y="26"/>
                  </a:lnTo>
                  <a:lnTo>
                    <a:pt x="56" y="26"/>
                  </a:lnTo>
                  <a:lnTo>
                    <a:pt x="54" y="26"/>
                  </a:lnTo>
                  <a:lnTo>
                    <a:pt x="52" y="26"/>
                  </a:lnTo>
                  <a:lnTo>
                    <a:pt x="50" y="26"/>
                  </a:lnTo>
                  <a:lnTo>
                    <a:pt x="50" y="24"/>
                  </a:lnTo>
                  <a:lnTo>
                    <a:pt x="48" y="24"/>
                  </a:lnTo>
                  <a:lnTo>
                    <a:pt x="46" y="24"/>
                  </a:lnTo>
                  <a:lnTo>
                    <a:pt x="46" y="22"/>
                  </a:lnTo>
                  <a:lnTo>
                    <a:pt x="48" y="22"/>
                  </a:lnTo>
                  <a:lnTo>
                    <a:pt x="48" y="20"/>
                  </a:lnTo>
                  <a:lnTo>
                    <a:pt x="48" y="18"/>
                  </a:lnTo>
                  <a:lnTo>
                    <a:pt x="44" y="18"/>
                  </a:lnTo>
                  <a:lnTo>
                    <a:pt x="42" y="18"/>
                  </a:lnTo>
                  <a:lnTo>
                    <a:pt x="40" y="18"/>
                  </a:lnTo>
                  <a:lnTo>
                    <a:pt x="38" y="20"/>
                  </a:lnTo>
                  <a:lnTo>
                    <a:pt x="36" y="18"/>
                  </a:lnTo>
                  <a:lnTo>
                    <a:pt x="38" y="18"/>
                  </a:lnTo>
                  <a:lnTo>
                    <a:pt x="34" y="16"/>
                  </a:lnTo>
                  <a:lnTo>
                    <a:pt x="32" y="16"/>
                  </a:lnTo>
                  <a:lnTo>
                    <a:pt x="30" y="18"/>
                  </a:lnTo>
                  <a:lnTo>
                    <a:pt x="28" y="18"/>
                  </a:lnTo>
                  <a:lnTo>
                    <a:pt x="26" y="18"/>
                  </a:lnTo>
                  <a:lnTo>
                    <a:pt x="26" y="16"/>
                  </a:lnTo>
                  <a:lnTo>
                    <a:pt x="24" y="16"/>
                  </a:lnTo>
                  <a:lnTo>
                    <a:pt x="24" y="18"/>
                  </a:lnTo>
                  <a:lnTo>
                    <a:pt x="22" y="18"/>
                  </a:lnTo>
                  <a:lnTo>
                    <a:pt x="22" y="16"/>
                  </a:lnTo>
                  <a:lnTo>
                    <a:pt x="20" y="16"/>
                  </a:lnTo>
                  <a:lnTo>
                    <a:pt x="18" y="16"/>
                  </a:lnTo>
                  <a:lnTo>
                    <a:pt x="16" y="16"/>
                  </a:lnTo>
                  <a:lnTo>
                    <a:pt x="14" y="16"/>
                  </a:lnTo>
                  <a:lnTo>
                    <a:pt x="12" y="16"/>
                  </a:lnTo>
                  <a:lnTo>
                    <a:pt x="10" y="16"/>
                  </a:lnTo>
                  <a:lnTo>
                    <a:pt x="10" y="18"/>
                  </a:lnTo>
                  <a:lnTo>
                    <a:pt x="8" y="18"/>
                  </a:lnTo>
                  <a:lnTo>
                    <a:pt x="6" y="18"/>
                  </a:lnTo>
                  <a:lnTo>
                    <a:pt x="4" y="18"/>
                  </a:lnTo>
                  <a:lnTo>
                    <a:pt x="2" y="18"/>
                  </a:lnTo>
                  <a:lnTo>
                    <a:pt x="2" y="16"/>
                  </a:lnTo>
                  <a:lnTo>
                    <a:pt x="0" y="14"/>
                  </a:lnTo>
                  <a:lnTo>
                    <a:pt x="2" y="14"/>
                  </a:lnTo>
                  <a:lnTo>
                    <a:pt x="2" y="12"/>
                  </a:lnTo>
                  <a:lnTo>
                    <a:pt x="4" y="12"/>
                  </a:lnTo>
                  <a:lnTo>
                    <a:pt x="6" y="12"/>
                  </a:lnTo>
                  <a:lnTo>
                    <a:pt x="10" y="12"/>
                  </a:lnTo>
                  <a:lnTo>
                    <a:pt x="12" y="12"/>
                  </a:lnTo>
                  <a:lnTo>
                    <a:pt x="14" y="12"/>
                  </a:lnTo>
                  <a:lnTo>
                    <a:pt x="16" y="12"/>
                  </a:lnTo>
                  <a:lnTo>
                    <a:pt x="18" y="12"/>
                  </a:lnTo>
                  <a:lnTo>
                    <a:pt x="20" y="12"/>
                  </a:lnTo>
                  <a:lnTo>
                    <a:pt x="22" y="12"/>
                  </a:lnTo>
                  <a:lnTo>
                    <a:pt x="24" y="12"/>
                  </a:lnTo>
                  <a:lnTo>
                    <a:pt x="26" y="10"/>
                  </a:lnTo>
                  <a:lnTo>
                    <a:pt x="26" y="8"/>
                  </a:lnTo>
                  <a:lnTo>
                    <a:pt x="24" y="8"/>
                  </a:lnTo>
                  <a:lnTo>
                    <a:pt x="22" y="8"/>
                  </a:lnTo>
                  <a:lnTo>
                    <a:pt x="20" y="8"/>
                  </a:lnTo>
                  <a:lnTo>
                    <a:pt x="22" y="8"/>
                  </a:lnTo>
                  <a:lnTo>
                    <a:pt x="24" y="8"/>
                  </a:lnTo>
                  <a:lnTo>
                    <a:pt x="24" y="6"/>
                  </a:lnTo>
                  <a:lnTo>
                    <a:pt x="22" y="6"/>
                  </a:lnTo>
                  <a:lnTo>
                    <a:pt x="18" y="6"/>
                  </a:lnTo>
                  <a:lnTo>
                    <a:pt x="16" y="8"/>
                  </a:lnTo>
                  <a:lnTo>
                    <a:pt x="14" y="8"/>
                  </a:lnTo>
                  <a:lnTo>
                    <a:pt x="10" y="8"/>
                  </a:lnTo>
                  <a:lnTo>
                    <a:pt x="8" y="8"/>
                  </a:lnTo>
                  <a:lnTo>
                    <a:pt x="12" y="8"/>
                  </a:lnTo>
                  <a:lnTo>
                    <a:pt x="16" y="6"/>
                  </a:lnTo>
                  <a:lnTo>
                    <a:pt x="14" y="6"/>
                  </a:lnTo>
                  <a:lnTo>
                    <a:pt x="12" y="6"/>
                  </a:lnTo>
                  <a:lnTo>
                    <a:pt x="10" y="6"/>
                  </a:lnTo>
                  <a:lnTo>
                    <a:pt x="8" y="6"/>
                  </a:lnTo>
                  <a:lnTo>
                    <a:pt x="6" y="6"/>
                  </a:lnTo>
                  <a:lnTo>
                    <a:pt x="8" y="4"/>
                  </a:lnTo>
                  <a:lnTo>
                    <a:pt x="8" y="2"/>
                  </a:lnTo>
                  <a:lnTo>
                    <a:pt x="14" y="0"/>
                  </a:lnTo>
                  <a:lnTo>
                    <a:pt x="16" y="0"/>
                  </a:lnTo>
                  <a:lnTo>
                    <a:pt x="18" y="0"/>
                  </a:lnTo>
                  <a:lnTo>
                    <a:pt x="20" y="0"/>
                  </a:lnTo>
                  <a:lnTo>
                    <a:pt x="22" y="0"/>
                  </a:lnTo>
                  <a:lnTo>
                    <a:pt x="24" y="0"/>
                  </a:lnTo>
                  <a:lnTo>
                    <a:pt x="26" y="0"/>
                  </a:lnTo>
                  <a:lnTo>
                    <a:pt x="28" y="0"/>
                  </a:lnTo>
                  <a:lnTo>
                    <a:pt x="32" y="0"/>
                  </a:lnTo>
                  <a:lnTo>
                    <a:pt x="34" y="0"/>
                  </a:lnTo>
                  <a:lnTo>
                    <a:pt x="36" y="0"/>
                  </a:lnTo>
                  <a:lnTo>
                    <a:pt x="38" y="0"/>
                  </a:lnTo>
                  <a:lnTo>
                    <a:pt x="40" y="0"/>
                  </a:lnTo>
                  <a:lnTo>
                    <a:pt x="42" y="0"/>
                  </a:lnTo>
                  <a:lnTo>
                    <a:pt x="44" y="0"/>
                  </a:lnTo>
                  <a:lnTo>
                    <a:pt x="46" y="0"/>
                  </a:lnTo>
                  <a:lnTo>
                    <a:pt x="46" y="2"/>
                  </a:lnTo>
                  <a:lnTo>
                    <a:pt x="46" y="4"/>
                  </a:lnTo>
                  <a:lnTo>
                    <a:pt x="44" y="6"/>
                  </a:lnTo>
                  <a:lnTo>
                    <a:pt x="42" y="8"/>
                  </a:lnTo>
                  <a:lnTo>
                    <a:pt x="44" y="8"/>
                  </a:lnTo>
                  <a:lnTo>
                    <a:pt x="46" y="8"/>
                  </a:lnTo>
                  <a:lnTo>
                    <a:pt x="48" y="6"/>
                  </a:lnTo>
                  <a:lnTo>
                    <a:pt x="50" y="6"/>
                  </a:lnTo>
                  <a:lnTo>
                    <a:pt x="52" y="6"/>
                  </a:lnTo>
                  <a:lnTo>
                    <a:pt x="52" y="4"/>
                  </a:lnTo>
                  <a:lnTo>
                    <a:pt x="54" y="4"/>
                  </a:lnTo>
                  <a:lnTo>
                    <a:pt x="56" y="4"/>
                  </a:lnTo>
                  <a:lnTo>
                    <a:pt x="58" y="4"/>
                  </a:lnTo>
                  <a:lnTo>
                    <a:pt x="58" y="6"/>
                  </a:lnTo>
                  <a:lnTo>
                    <a:pt x="60" y="6"/>
                  </a:lnTo>
                  <a:lnTo>
                    <a:pt x="62" y="6"/>
                  </a:lnTo>
                  <a:lnTo>
                    <a:pt x="64" y="6"/>
                  </a:lnTo>
                  <a:lnTo>
                    <a:pt x="64" y="8"/>
                  </a:lnTo>
                  <a:lnTo>
                    <a:pt x="60" y="8"/>
                  </a:lnTo>
                  <a:lnTo>
                    <a:pt x="58" y="8"/>
                  </a:lnTo>
                  <a:lnTo>
                    <a:pt x="60" y="8"/>
                  </a:lnTo>
                  <a:lnTo>
                    <a:pt x="62" y="8"/>
                  </a:lnTo>
                  <a:lnTo>
                    <a:pt x="64" y="8"/>
                  </a:lnTo>
                  <a:lnTo>
                    <a:pt x="66" y="8"/>
                  </a:lnTo>
                  <a:lnTo>
                    <a:pt x="68" y="8"/>
                  </a:lnTo>
                  <a:close/>
                </a:path>
              </a:pathLst>
            </a:custGeom>
            <a:solidFill>
              <a:srgbClr val="FC6800"/>
            </a:solidFill>
            <a:ln w="3175">
              <a:solidFill>
                <a:schemeClr val="bg1"/>
              </a:solidFill>
              <a:prstDash val="sysDot"/>
              <a:round/>
              <a:headEnd/>
              <a:tailEnd/>
            </a:ln>
          </p:spPr>
          <p:txBody>
            <a:bodyPr/>
            <a:lstStyle/>
            <a:p>
              <a:pPr fontAlgn="base">
                <a:spcBef>
                  <a:spcPct val="0"/>
                </a:spcBef>
                <a:spcAft>
                  <a:spcPct val="0"/>
                </a:spcAft>
              </a:pPr>
              <a:endParaRPr lang="de-DE" sz="2400">
                <a:solidFill>
                  <a:srgbClr val="000000"/>
                </a:solidFill>
                <a:cs typeface="Arial" charset="0"/>
              </a:endParaRPr>
            </a:p>
          </p:txBody>
        </p:sp>
        <p:sp>
          <p:nvSpPr>
            <p:cNvPr id="15171" name="Freeform 3455"/>
            <p:cNvSpPr>
              <a:spLocks/>
            </p:cNvSpPr>
            <p:nvPr/>
          </p:nvSpPr>
          <p:spPr bwMode="auto">
            <a:xfrm>
              <a:off x="2884006" y="1374678"/>
              <a:ext cx="200479" cy="39550"/>
            </a:xfrm>
            <a:custGeom>
              <a:avLst/>
              <a:gdLst>
                <a:gd name="T0" fmla="*/ 2147483647 w 218"/>
                <a:gd name="T1" fmla="*/ 2147483647 h 48"/>
                <a:gd name="T2" fmla="*/ 2147483647 w 218"/>
                <a:gd name="T3" fmla="*/ 2147483647 h 48"/>
                <a:gd name="T4" fmla="*/ 2147483647 w 218"/>
                <a:gd name="T5" fmla="*/ 2147483647 h 48"/>
                <a:gd name="T6" fmla="*/ 2147483647 w 218"/>
                <a:gd name="T7" fmla="*/ 2147483647 h 48"/>
                <a:gd name="T8" fmla="*/ 2147483647 w 218"/>
                <a:gd name="T9" fmla="*/ 2147483647 h 48"/>
                <a:gd name="T10" fmla="*/ 2147483647 w 218"/>
                <a:gd name="T11" fmla="*/ 2147483647 h 48"/>
                <a:gd name="T12" fmla="*/ 2147483647 w 218"/>
                <a:gd name="T13" fmla="*/ 2147483647 h 48"/>
                <a:gd name="T14" fmla="*/ 2147483647 w 218"/>
                <a:gd name="T15" fmla="*/ 2147483647 h 48"/>
                <a:gd name="T16" fmla="*/ 2147483647 w 218"/>
                <a:gd name="T17" fmla="*/ 2147483647 h 48"/>
                <a:gd name="T18" fmla="*/ 2147483647 w 218"/>
                <a:gd name="T19" fmla="*/ 2147483647 h 48"/>
                <a:gd name="T20" fmla="*/ 2147483647 w 218"/>
                <a:gd name="T21" fmla="*/ 2147483647 h 48"/>
                <a:gd name="T22" fmla="*/ 2147483647 w 218"/>
                <a:gd name="T23" fmla="*/ 2147483647 h 48"/>
                <a:gd name="T24" fmla="*/ 2147483647 w 218"/>
                <a:gd name="T25" fmla="*/ 2147483647 h 48"/>
                <a:gd name="T26" fmla="*/ 2147483647 w 218"/>
                <a:gd name="T27" fmla="*/ 2147483647 h 48"/>
                <a:gd name="T28" fmla="*/ 2147483647 w 218"/>
                <a:gd name="T29" fmla="*/ 2147483647 h 48"/>
                <a:gd name="T30" fmla="*/ 2147483647 w 218"/>
                <a:gd name="T31" fmla="*/ 2147483647 h 48"/>
                <a:gd name="T32" fmla="*/ 2147483647 w 218"/>
                <a:gd name="T33" fmla="*/ 2147483647 h 48"/>
                <a:gd name="T34" fmla="*/ 2147483647 w 218"/>
                <a:gd name="T35" fmla="*/ 2147483647 h 48"/>
                <a:gd name="T36" fmla="*/ 2147483647 w 218"/>
                <a:gd name="T37" fmla="*/ 2147483647 h 48"/>
                <a:gd name="T38" fmla="*/ 2147483647 w 218"/>
                <a:gd name="T39" fmla="*/ 2147483647 h 48"/>
                <a:gd name="T40" fmla="*/ 2147483647 w 218"/>
                <a:gd name="T41" fmla="*/ 2147483647 h 48"/>
                <a:gd name="T42" fmla="*/ 2147483647 w 218"/>
                <a:gd name="T43" fmla="*/ 2147483647 h 48"/>
                <a:gd name="T44" fmla="*/ 2147483647 w 218"/>
                <a:gd name="T45" fmla="*/ 2147483647 h 48"/>
                <a:gd name="T46" fmla="*/ 2147483647 w 218"/>
                <a:gd name="T47" fmla="*/ 2147483647 h 48"/>
                <a:gd name="T48" fmla="*/ 2147483647 w 218"/>
                <a:gd name="T49" fmla="*/ 2147483647 h 48"/>
                <a:gd name="T50" fmla="*/ 2147483647 w 218"/>
                <a:gd name="T51" fmla="*/ 2147483647 h 48"/>
                <a:gd name="T52" fmla="*/ 2147483647 w 218"/>
                <a:gd name="T53" fmla="*/ 2147483647 h 48"/>
                <a:gd name="T54" fmla="*/ 2147483647 w 218"/>
                <a:gd name="T55" fmla="*/ 2147483647 h 48"/>
                <a:gd name="T56" fmla="*/ 2147483647 w 218"/>
                <a:gd name="T57" fmla="*/ 2147483647 h 48"/>
                <a:gd name="T58" fmla="*/ 2147483647 w 218"/>
                <a:gd name="T59" fmla="*/ 2147483647 h 48"/>
                <a:gd name="T60" fmla="*/ 2147483647 w 218"/>
                <a:gd name="T61" fmla="*/ 2147483647 h 48"/>
                <a:gd name="T62" fmla="*/ 2147483647 w 218"/>
                <a:gd name="T63" fmla="*/ 2147483647 h 48"/>
                <a:gd name="T64" fmla="*/ 2147483647 w 218"/>
                <a:gd name="T65" fmla="*/ 2147483647 h 48"/>
                <a:gd name="T66" fmla="*/ 2147483647 w 218"/>
                <a:gd name="T67" fmla="*/ 2147483647 h 48"/>
                <a:gd name="T68" fmla="*/ 2147483647 w 218"/>
                <a:gd name="T69" fmla="*/ 2147483647 h 48"/>
                <a:gd name="T70" fmla="*/ 2147483647 w 218"/>
                <a:gd name="T71" fmla="*/ 2147483647 h 48"/>
                <a:gd name="T72" fmla="*/ 2147483647 w 218"/>
                <a:gd name="T73" fmla="*/ 2147483647 h 48"/>
                <a:gd name="T74" fmla="*/ 2147483647 w 218"/>
                <a:gd name="T75" fmla="*/ 2147483647 h 48"/>
                <a:gd name="T76" fmla="*/ 2147483647 w 218"/>
                <a:gd name="T77" fmla="*/ 2147483647 h 48"/>
                <a:gd name="T78" fmla="*/ 2147483647 w 218"/>
                <a:gd name="T79" fmla="*/ 2147483647 h 48"/>
                <a:gd name="T80" fmla="*/ 2147483647 w 218"/>
                <a:gd name="T81" fmla="*/ 2147483647 h 48"/>
                <a:gd name="T82" fmla="*/ 2147483647 w 218"/>
                <a:gd name="T83" fmla="*/ 2147483647 h 48"/>
                <a:gd name="T84" fmla="*/ 2147483647 w 218"/>
                <a:gd name="T85" fmla="*/ 2147483647 h 48"/>
                <a:gd name="T86" fmla="*/ 2147483647 w 218"/>
                <a:gd name="T87" fmla="*/ 2147483647 h 48"/>
                <a:gd name="T88" fmla="*/ 2147483647 w 218"/>
                <a:gd name="T89" fmla="*/ 2147483647 h 48"/>
                <a:gd name="T90" fmla="*/ 2147483647 w 218"/>
                <a:gd name="T91" fmla="*/ 2147483647 h 48"/>
                <a:gd name="T92" fmla="*/ 2147483647 w 218"/>
                <a:gd name="T93" fmla="*/ 2147483647 h 48"/>
                <a:gd name="T94" fmla="*/ 2147483647 w 218"/>
                <a:gd name="T95" fmla="*/ 2147483647 h 48"/>
                <a:gd name="T96" fmla="*/ 2147483647 w 218"/>
                <a:gd name="T97" fmla="*/ 2147483647 h 48"/>
                <a:gd name="T98" fmla="*/ 2147483647 w 218"/>
                <a:gd name="T99" fmla="*/ 2147483647 h 48"/>
                <a:gd name="T100" fmla="*/ 2147483647 w 218"/>
                <a:gd name="T101" fmla="*/ 2147483647 h 48"/>
                <a:gd name="T102" fmla="*/ 2147483647 w 218"/>
                <a:gd name="T103" fmla="*/ 2147483647 h 48"/>
                <a:gd name="T104" fmla="*/ 2147483647 w 218"/>
                <a:gd name="T105" fmla="*/ 2147483647 h 48"/>
                <a:gd name="T106" fmla="*/ 0 w 218"/>
                <a:gd name="T107" fmla="*/ 2147483647 h 48"/>
                <a:gd name="T108" fmla="*/ 2147483647 w 218"/>
                <a:gd name="T109" fmla="*/ 2147483647 h 48"/>
                <a:gd name="T110" fmla="*/ 2147483647 w 218"/>
                <a:gd name="T111" fmla="*/ 2147483647 h 48"/>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w 218"/>
                <a:gd name="T169" fmla="*/ 0 h 48"/>
                <a:gd name="T170" fmla="*/ 218 w 218"/>
                <a:gd name="T171" fmla="*/ 48 h 48"/>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T168" t="T169" r="T170" b="T171"/>
              <a:pathLst>
                <a:path w="218" h="48">
                  <a:moveTo>
                    <a:pt x="28" y="2"/>
                  </a:moveTo>
                  <a:lnTo>
                    <a:pt x="28" y="0"/>
                  </a:lnTo>
                  <a:lnTo>
                    <a:pt x="28" y="2"/>
                  </a:lnTo>
                  <a:lnTo>
                    <a:pt x="30" y="2"/>
                  </a:lnTo>
                  <a:lnTo>
                    <a:pt x="32" y="2"/>
                  </a:lnTo>
                  <a:lnTo>
                    <a:pt x="34" y="2"/>
                  </a:lnTo>
                  <a:lnTo>
                    <a:pt x="36" y="2"/>
                  </a:lnTo>
                  <a:lnTo>
                    <a:pt x="38" y="2"/>
                  </a:lnTo>
                  <a:lnTo>
                    <a:pt x="40" y="4"/>
                  </a:lnTo>
                  <a:lnTo>
                    <a:pt x="42" y="4"/>
                  </a:lnTo>
                  <a:lnTo>
                    <a:pt x="44" y="4"/>
                  </a:lnTo>
                  <a:lnTo>
                    <a:pt x="46" y="4"/>
                  </a:lnTo>
                  <a:lnTo>
                    <a:pt x="48" y="4"/>
                  </a:lnTo>
                  <a:lnTo>
                    <a:pt x="50" y="4"/>
                  </a:lnTo>
                  <a:lnTo>
                    <a:pt x="52" y="6"/>
                  </a:lnTo>
                  <a:lnTo>
                    <a:pt x="52" y="8"/>
                  </a:lnTo>
                  <a:lnTo>
                    <a:pt x="48" y="10"/>
                  </a:lnTo>
                  <a:lnTo>
                    <a:pt x="44" y="12"/>
                  </a:lnTo>
                  <a:lnTo>
                    <a:pt x="50" y="10"/>
                  </a:lnTo>
                  <a:lnTo>
                    <a:pt x="52" y="10"/>
                  </a:lnTo>
                  <a:lnTo>
                    <a:pt x="54" y="8"/>
                  </a:lnTo>
                  <a:lnTo>
                    <a:pt x="54" y="10"/>
                  </a:lnTo>
                  <a:lnTo>
                    <a:pt x="56" y="10"/>
                  </a:lnTo>
                  <a:lnTo>
                    <a:pt x="58" y="10"/>
                  </a:lnTo>
                  <a:lnTo>
                    <a:pt x="60" y="10"/>
                  </a:lnTo>
                  <a:lnTo>
                    <a:pt x="62" y="10"/>
                  </a:lnTo>
                  <a:lnTo>
                    <a:pt x="64" y="10"/>
                  </a:lnTo>
                  <a:lnTo>
                    <a:pt x="66" y="8"/>
                  </a:lnTo>
                  <a:lnTo>
                    <a:pt x="68" y="8"/>
                  </a:lnTo>
                  <a:lnTo>
                    <a:pt x="70" y="8"/>
                  </a:lnTo>
                  <a:lnTo>
                    <a:pt x="72" y="8"/>
                  </a:lnTo>
                  <a:lnTo>
                    <a:pt x="74" y="8"/>
                  </a:lnTo>
                  <a:lnTo>
                    <a:pt x="76" y="8"/>
                  </a:lnTo>
                  <a:lnTo>
                    <a:pt x="78" y="8"/>
                  </a:lnTo>
                  <a:lnTo>
                    <a:pt x="80" y="8"/>
                  </a:lnTo>
                  <a:lnTo>
                    <a:pt x="82" y="8"/>
                  </a:lnTo>
                  <a:lnTo>
                    <a:pt x="82" y="10"/>
                  </a:lnTo>
                  <a:lnTo>
                    <a:pt x="84" y="10"/>
                  </a:lnTo>
                  <a:lnTo>
                    <a:pt x="84" y="12"/>
                  </a:lnTo>
                  <a:lnTo>
                    <a:pt x="82" y="12"/>
                  </a:lnTo>
                  <a:lnTo>
                    <a:pt x="80" y="12"/>
                  </a:lnTo>
                  <a:lnTo>
                    <a:pt x="84" y="14"/>
                  </a:lnTo>
                  <a:lnTo>
                    <a:pt x="86" y="14"/>
                  </a:lnTo>
                  <a:lnTo>
                    <a:pt x="88" y="14"/>
                  </a:lnTo>
                  <a:lnTo>
                    <a:pt x="90" y="14"/>
                  </a:lnTo>
                  <a:lnTo>
                    <a:pt x="94" y="14"/>
                  </a:lnTo>
                  <a:lnTo>
                    <a:pt x="96" y="14"/>
                  </a:lnTo>
                  <a:lnTo>
                    <a:pt x="98" y="14"/>
                  </a:lnTo>
                  <a:lnTo>
                    <a:pt x="98" y="16"/>
                  </a:lnTo>
                  <a:lnTo>
                    <a:pt x="96" y="16"/>
                  </a:lnTo>
                  <a:lnTo>
                    <a:pt x="94" y="18"/>
                  </a:lnTo>
                  <a:lnTo>
                    <a:pt x="90" y="18"/>
                  </a:lnTo>
                  <a:lnTo>
                    <a:pt x="88" y="18"/>
                  </a:lnTo>
                  <a:lnTo>
                    <a:pt x="86" y="18"/>
                  </a:lnTo>
                  <a:lnTo>
                    <a:pt x="84" y="18"/>
                  </a:lnTo>
                  <a:lnTo>
                    <a:pt x="82" y="18"/>
                  </a:lnTo>
                  <a:lnTo>
                    <a:pt x="80" y="18"/>
                  </a:lnTo>
                  <a:lnTo>
                    <a:pt x="78" y="18"/>
                  </a:lnTo>
                  <a:lnTo>
                    <a:pt x="80" y="18"/>
                  </a:lnTo>
                  <a:lnTo>
                    <a:pt x="78" y="18"/>
                  </a:lnTo>
                  <a:lnTo>
                    <a:pt x="76" y="18"/>
                  </a:lnTo>
                  <a:lnTo>
                    <a:pt x="76" y="20"/>
                  </a:lnTo>
                  <a:lnTo>
                    <a:pt x="78" y="20"/>
                  </a:lnTo>
                  <a:lnTo>
                    <a:pt x="80" y="20"/>
                  </a:lnTo>
                  <a:lnTo>
                    <a:pt x="80" y="18"/>
                  </a:lnTo>
                  <a:lnTo>
                    <a:pt x="82" y="18"/>
                  </a:lnTo>
                  <a:lnTo>
                    <a:pt x="82" y="20"/>
                  </a:lnTo>
                  <a:lnTo>
                    <a:pt x="84" y="20"/>
                  </a:lnTo>
                  <a:lnTo>
                    <a:pt x="82" y="22"/>
                  </a:lnTo>
                  <a:lnTo>
                    <a:pt x="84" y="22"/>
                  </a:lnTo>
                  <a:lnTo>
                    <a:pt x="86" y="22"/>
                  </a:lnTo>
                  <a:lnTo>
                    <a:pt x="88" y="22"/>
                  </a:lnTo>
                  <a:lnTo>
                    <a:pt x="90" y="22"/>
                  </a:lnTo>
                  <a:lnTo>
                    <a:pt x="90" y="24"/>
                  </a:lnTo>
                  <a:lnTo>
                    <a:pt x="88" y="24"/>
                  </a:lnTo>
                  <a:lnTo>
                    <a:pt x="86" y="26"/>
                  </a:lnTo>
                  <a:lnTo>
                    <a:pt x="86" y="28"/>
                  </a:lnTo>
                  <a:lnTo>
                    <a:pt x="84" y="28"/>
                  </a:lnTo>
                  <a:lnTo>
                    <a:pt x="86" y="30"/>
                  </a:lnTo>
                  <a:lnTo>
                    <a:pt x="88" y="30"/>
                  </a:lnTo>
                  <a:lnTo>
                    <a:pt x="90" y="28"/>
                  </a:lnTo>
                  <a:lnTo>
                    <a:pt x="90" y="26"/>
                  </a:lnTo>
                  <a:lnTo>
                    <a:pt x="94" y="24"/>
                  </a:lnTo>
                  <a:lnTo>
                    <a:pt x="96" y="24"/>
                  </a:lnTo>
                  <a:lnTo>
                    <a:pt x="96" y="26"/>
                  </a:lnTo>
                  <a:lnTo>
                    <a:pt x="98" y="26"/>
                  </a:lnTo>
                  <a:lnTo>
                    <a:pt x="98" y="28"/>
                  </a:lnTo>
                  <a:lnTo>
                    <a:pt x="100" y="28"/>
                  </a:lnTo>
                  <a:lnTo>
                    <a:pt x="102" y="28"/>
                  </a:lnTo>
                  <a:lnTo>
                    <a:pt x="106" y="26"/>
                  </a:lnTo>
                  <a:lnTo>
                    <a:pt x="108" y="26"/>
                  </a:lnTo>
                  <a:lnTo>
                    <a:pt x="108" y="28"/>
                  </a:lnTo>
                  <a:lnTo>
                    <a:pt x="110" y="28"/>
                  </a:lnTo>
                  <a:lnTo>
                    <a:pt x="110" y="26"/>
                  </a:lnTo>
                  <a:lnTo>
                    <a:pt x="112" y="26"/>
                  </a:lnTo>
                  <a:lnTo>
                    <a:pt x="114" y="26"/>
                  </a:lnTo>
                  <a:lnTo>
                    <a:pt x="116" y="26"/>
                  </a:lnTo>
                  <a:lnTo>
                    <a:pt x="116" y="28"/>
                  </a:lnTo>
                  <a:lnTo>
                    <a:pt x="118" y="28"/>
                  </a:lnTo>
                  <a:lnTo>
                    <a:pt x="120" y="28"/>
                  </a:lnTo>
                  <a:lnTo>
                    <a:pt x="122" y="28"/>
                  </a:lnTo>
                  <a:lnTo>
                    <a:pt x="124" y="30"/>
                  </a:lnTo>
                  <a:lnTo>
                    <a:pt x="126" y="30"/>
                  </a:lnTo>
                  <a:lnTo>
                    <a:pt x="128" y="30"/>
                  </a:lnTo>
                  <a:lnTo>
                    <a:pt x="132" y="30"/>
                  </a:lnTo>
                  <a:lnTo>
                    <a:pt x="128" y="28"/>
                  </a:lnTo>
                  <a:lnTo>
                    <a:pt x="130" y="28"/>
                  </a:lnTo>
                  <a:lnTo>
                    <a:pt x="132" y="28"/>
                  </a:lnTo>
                  <a:lnTo>
                    <a:pt x="138" y="26"/>
                  </a:lnTo>
                  <a:lnTo>
                    <a:pt x="140" y="26"/>
                  </a:lnTo>
                  <a:lnTo>
                    <a:pt x="142" y="26"/>
                  </a:lnTo>
                  <a:lnTo>
                    <a:pt x="144" y="26"/>
                  </a:lnTo>
                  <a:lnTo>
                    <a:pt x="144" y="24"/>
                  </a:lnTo>
                  <a:lnTo>
                    <a:pt x="146" y="24"/>
                  </a:lnTo>
                  <a:lnTo>
                    <a:pt x="148" y="24"/>
                  </a:lnTo>
                  <a:lnTo>
                    <a:pt x="148" y="26"/>
                  </a:lnTo>
                  <a:lnTo>
                    <a:pt x="150" y="26"/>
                  </a:lnTo>
                  <a:lnTo>
                    <a:pt x="150" y="24"/>
                  </a:lnTo>
                  <a:lnTo>
                    <a:pt x="152" y="24"/>
                  </a:lnTo>
                  <a:lnTo>
                    <a:pt x="154" y="24"/>
                  </a:lnTo>
                  <a:lnTo>
                    <a:pt x="156" y="24"/>
                  </a:lnTo>
                  <a:lnTo>
                    <a:pt x="160" y="22"/>
                  </a:lnTo>
                  <a:lnTo>
                    <a:pt x="164" y="22"/>
                  </a:lnTo>
                  <a:lnTo>
                    <a:pt x="166" y="22"/>
                  </a:lnTo>
                  <a:lnTo>
                    <a:pt x="168" y="22"/>
                  </a:lnTo>
                  <a:lnTo>
                    <a:pt x="170" y="22"/>
                  </a:lnTo>
                  <a:lnTo>
                    <a:pt x="170" y="24"/>
                  </a:lnTo>
                  <a:lnTo>
                    <a:pt x="172" y="24"/>
                  </a:lnTo>
                  <a:lnTo>
                    <a:pt x="174" y="24"/>
                  </a:lnTo>
                  <a:lnTo>
                    <a:pt x="178" y="22"/>
                  </a:lnTo>
                  <a:lnTo>
                    <a:pt x="180" y="22"/>
                  </a:lnTo>
                  <a:lnTo>
                    <a:pt x="184" y="22"/>
                  </a:lnTo>
                  <a:lnTo>
                    <a:pt x="186" y="22"/>
                  </a:lnTo>
                  <a:lnTo>
                    <a:pt x="188" y="22"/>
                  </a:lnTo>
                  <a:lnTo>
                    <a:pt x="190" y="22"/>
                  </a:lnTo>
                  <a:lnTo>
                    <a:pt x="192" y="22"/>
                  </a:lnTo>
                  <a:lnTo>
                    <a:pt x="194" y="22"/>
                  </a:lnTo>
                  <a:lnTo>
                    <a:pt x="196" y="22"/>
                  </a:lnTo>
                  <a:lnTo>
                    <a:pt x="198" y="22"/>
                  </a:lnTo>
                  <a:lnTo>
                    <a:pt x="200" y="22"/>
                  </a:lnTo>
                  <a:lnTo>
                    <a:pt x="200" y="24"/>
                  </a:lnTo>
                  <a:lnTo>
                    <a:pt x="198" y="24"/>
                  </a:lnTo>
                  <a:lnTo>
                    <a:pt x="198" y="26"/>
                  </a:lnTo>
                  <a:lnTo>
                    <a:pt x="202" y="26"/>
                  </a:lnTo>
                  <a:lnTo>
                    <a:pt x="204" y="26"/>
                  </a:lnTo>
                  <a:lnTo>
                    <a:pt x="208" y="26"/>
                  </a:lnTo>
                  <a:lnTo>
                    <a:pt x="210" y="26"/>
                  </a:lnTo>
                  <a:lnTo>
                    <a:pt x="212" y="26"/>
                  </a:lnTo>
                  <a:lnTo>
                    <a:pt x="214" y="26"/>
                  </a:lnTo>
                  <a:lnTo>
                    <a:pt x="214" y="28"/>
                  </a:lnTo>
                  <a:lnTo>
                    <a:pt x="216" y="28"/>
                  </a:lnTo>
                  <a:lnTo>
                    <a:pt x="218" y="28"/>
                  </a:lnTo>
                  <a:lnTo>
                    <a:pt x="218" y="30"/>
                  </a:lnTo>
                  <a:lnTo>
                    <a:pt x="218" y="32"/>
                  </a:lnTo>
                  <a:lnTo>
                    <a:pt x="216" y="34"/>
                  </a:lnTo>
                  <a:lnTo>
                    <a:pt x="214" y="34"/>
                  </a:lnTo>
                  <a:lnTo>
                    <a:pt x="212" y="34"/>
                  </a:lnTo>
                  <a:lnTo>
                    <a:pt x="210" y="34"/>
                  </a:lnTo>
                  <a:lnTo>
                    <a:pt x="208" y="34"/>
                  </a:lnTo>
                  <a:lnTo>
                    <a:pt x="208" y="36"/>
                  </a:lnTo>
                  <a:lnTo>
                    <a:pt x="206" y="36"/>
                  </a:lnTo>
                  <a:lnTo>
                    <a:pt x="204" y="36"/>
                  </a:lnTo>
                  <a:lnTo>
                    <a:pt x="202" y="36"/>
                  </a:lnTo>
                  <a:lnTo>
                    <a:pt x="200" y="36"/>
                  </a:lnTo>
                  <a:lnTo>
                    <a:pt x="200" y="38"/>
                  </a:lnTo>
                  <a:lnTo>
                    <a:pt x="198" y="38"/>
                  </a:lnTo>
                  <a:lnTo>
                    <a:pt x="198" y="40"/>
                  </a:lnTo>
                  <a:lnTo>
                    <a:pt x="200" y="38"/>
                  </a:lnTo>
                  <a:lnTo>
                    <a:pt x="204" y="38"/>
                  </a:lnTo>
                  <a:lnTo>
                    <a:pt x="206" y="38"/>
                  </a:lnTo>
                  <a:lnTo>
                    <a:pt x="208" y="36"/>
                  </a:lnTo>
                  <a:lnTo>
                    <a:pt x="210" y="36"/>
                  </a:lnTo>
                  <a:lnTo>
                    <a:pt x="210" y="38"/>
                  </a:lnTo>
                  <a:lnTo>
                    <a:pt x="212" y="38"/>
                  </a:lnTo>
                  <a:lnTo>
                    <a:pt x="212" y="40"/>
                  </a:lnTo>
                  <a:lnTo>
                    <a:pt x="210" y="40"/>
                  </a:lnTo>
                  <a:lnTo>
                    <a:pt x="208" y="40"/>
                  </a:lnTo>
                  <a:lnTo>
                    <a:pt x="206" y="40"/>
                  </a:lnTo>
                  <a:lnTo>
                    <a:pt x="204" y="40"/>
                  </a:lnTo>
                  <a:lnTo>
                    <a:pt x="204" y="42"/>
                  </a:lnTo>
                  <a:lnTo>
                    <a:pt x="202" y="42"/>
                  </a:lnTo>
                  <a:lnTo>
                    <a:pt x="202" y="40"/>
                  </a:lnTo>
                  <a:lnTo>
                    <a:pt x="200" y="40"/>
                  </a:lnTo>
                  <a:lnTo>
                    <a:pt x="200" y="42"/>
                  </a:lnTo>
                  <a:lnTo>
                    <a:pt x="198" y="42"/>
                  </a:lnTo>
                  <a:lnTo>
                    <a:pt x="198" y="44"/>
                  </a:lnTo>
                  <a:lnTo>
                    <a:pt x="196" y="44"/>
                  </a:lnTo>
                  <a:lnTo>
                    <a:pt x="194" y="46"/>
                  </a:lnTo>
                  <a:lnTo>
                    <a:pt x="192" y="46"/>
                  </a:lnTo>
                  <a:lnTo>
                    <a:pt x="190" y="46"/>
                  </a:lnTo>
                  <a:lnTo>
                    <a:pt x="188" y="46"/>
                  </a:lnTo>
                  <a:lnTo>
                    <a:pt x="186" y="46"/>
                  </a:lnTo>
                  <a:lnTo>
                    <a:pt x="184" y="46"/>
                  </a:lnTo>
                  <a:lnTo>
                    <a:pt x="182" y="46"/>
                  </a:lnTo>
                  <a:lnTo>
                    <a:pt x="180" y="46"/>
                  </a:lnTo>
                  <a:lnTo>
                    <a:pt x="178" y="46"/>
                  </a:lnTo>
                  <a:lnTo>
                    <a:pt x="174" y="46"/>
                  </a:lnTo>
                  <a:lnTo>
                    <a:pt x="172" y="48"/>
                  </a:lnTo>
                  <a:lnTo>
                    <a:pt x="170" y="48"/>
                  </a:lnTo>
                  <a:lnTo>
                    <a:pt x="168" y="48"/>
                  </a:lnTo>
                  <a:lnTo>
                    <a:pt x="164" y="46"/>
                  </a:lnTo>
                  <a:lnTo>
                    <a:pt x="162" y="46"/>
                  </a:lnTo>
                  <a:lnTo>
                    <a:pt x="160" y="46"/>
                  </a:lnTo>
                  <a:lnTo>
                    <a:pt x="158" y="46"/>
                  </a:lnTo>
                  <a:lnTo>
                    <a:pt x="156" y="46"/>
                  </a:lnTo>
                  <a:lnTo>
                    <a:pt x="156" y="44"/>
                  </a:lnTo>
                  <a:lnTo>
                    <a:pt x="156" y="42"/>
                  </a:lnTo>
                  <a:lnTo>
                    <a:pt x="158" y="42"/>
                  </a:lnTo>
                  <a:lnTo>
                    <a:pt x="158" y="40"/>
                  </a:lnTo>
                  <a:lnTo>
                    <a:pt x="156" y="40"/>
                  </a:lnTo>
                  <a:lnTo>
                    <a:pt x="154" y="40"/>
                  </a:lnTo>
                  <a:lnTo>
                    <a:pt x="152" y="40"/>
                  </a:lnTo>
                  <a:lnTo>
                    <a:pt x="152" y="42"/>
                  </a:lnTo>
                  <a:lnTo>
                    <a:pt x="154" y="42"/>
                  </a:lnTo>
                  <a:lnTo>
                    <a:pt x="150" y="46"/>
                  </a:lnTo>
                  <a:lnTo>
                    <a:pt x="148" y="46"/>
                  </a:lnTo>
                  <a:lnTo>
                    <a:pt x="146" y="46"/>
                  </a:lnTo>
                  <a:lnTo>
                    <a:pt x="144" y="46"/>
                  </a:lnTo>
                  <a:lnTo>
                    <a:pt x="142" y="46"/>
                  </a:lnTo>
                  <a:lnTo>
                    <a:pt x="140" y="46"/>
                  </a:lnTo>
                  <a:lnTo>
                    <a:pt x="138" y="46"/>
                  </a:lnTo>
                  <a:lnTo>
                    <a:pt x="136" y="46"/>
                  </a:lnTo>
                  <a:lnTo>
                    <a:pt x="136" y="48"/>
                  </a:lnTo>
                  <a:lnTo>
                    <a:pt x="134" y="48"/>
                  </a:lnTo>
                  <a:lnTo>
                    <a:pt x="134" y="46"/>
                  </a:lnTo>
                  <a:lnTo>
                    <a:pt x="130" y="46"/>
                  </a:lnTo>
                  <a:lnTo>
                    <a:pt x="128" y="48"/>
                  </a:lnTo>
                  <a:lnTo>
                    <a:pt x="126" y="48"/>
                  </a:lnTo>
                  <a:lnTo>
                    <a:pt x="126" y="46"/>
                  </a:lnTo>
                  <a:lnTo>
                    <a:pt x="128" y="44"/>
                  </a:lnTo>
                  <a:lnTo>
                    <a:pt x="126" y="44"/>
                  </a:lnTo>
                  <a:lnTo>
                    <a:pt x="126" y="46"/>
                  </a:lnTo>
                  <a:lnTo>
                    <a:pt x="124" y="46"/>
                  </a:lnTo>
                  <a:lnTo>
                    <a:pt x="124" y="48"/>
                  </a:lnTo>
                  <a:lnTo>
                    <a:pt x="122" y="48"/>
                  </a:lnTo>
                  <a:lnTo>
                    <a:pt x="122" y="46"/>
                  </a:lnTo>
                  <a:lnTo>
                    <a:pt x="122" y="44"/>
                  </a:lnTo>
                  <a:lnTo>
                    <a:pt x="120" y="46"/>
                  </a:lnTo>
                  <a:lnTo>
                    <a:pt x="118" y="46"/>
                  </a:lnTo>
                  <a:lnTo>
                    <a:pt x="118" y="48"/>
                  </a:lnTo>
                  <a:lnTo>
                    <a:pt x="112" y="48"/>
                  </a:lnTo>
                  <a:lnTo>
                    <a:pt x="110" y="48"/>
                  </a:lnTo>
                  <a:lnTo>
                    <a:pt x="110" y="46"/>
                  </a:lnTo>
                  <a:lnTo>
                    <a:pt x="112" y="46"/>
                  </a:lnTo>
                  <a:lnTo>
                    <a:pt x="112" y="44"/>
                  </a:lnTo>
                  <a:lnTo>
                    <a:pt x="110" y="44"/>
                  </a:lnTo>
                  <a:lnTo>
                    <a:pt x="110" y="46"/>
                  </a:lnTo>
                  <a:lnTo>
                    <a:pt x="108" y="46"/>
                  </a:lnTo>
                  <a:lnTo>
                    <a:pt x="108" y="48"/>
                  </a:lnTo>
                  <a:lnTo>
                    <a:pt x="106" y="48"/>
                  </a:lnTo>
                  <a:lnTo>
                    <a:pt x="104" y="46"/>
                  </a:lnTo>
                  <a:lnTo>
                    <a:pt x="102" y="46"/>
                  </a:lnTo>
                  <a:lnTo>
                    <a:pt x="104" y="44"/>
                  </a:lnTo>
                  <a:lnTo>
                    <a:pt x="102" y="44"/>
                  </a:lnTo>
                  <a:lnTo>
                    <a:pt x="102" y="46"/>
                  </a:lnTo>
                  <a:lnTo>
                    <a:pt x="102" y="48"/>
                  </a:lnTo>
                  <a:lnTo>
                    <a:pt x="98" y="48"/>
                  </a:lnTo>
                  <a:lnTo>
                    <a:pt x="94" y="48"/>
                  </a:lnTo>
                  <a:lnTo>
                    <a:pt x="92" y="48"/>
                  </a:lnTo>
                  <a:lnTo>
                    <a:pt x="90" y="48"/>
                  </a:lnTo>
                  <a:lnTo>
                    <a:pt x="88" y="48"/>
                  </a:lnTo>
                  <a:lnTo>
                    <a:pt x="86" y="48"/>
                  </a:lnTo>
                  <a:lnTo>
                    <a:pt x="84" y="48"/>
                  </a:lnTo>
                  <a:lnTo>
                    <a:pt x="82" y="48"/>
                  </a:lnTo>
                  <a:lnTo>
                    <a:pt x="78" y="48"/>
                  </a:lnTo>
                  <a:lnTo>
                    <a:pt x="76" y="48"/>
                  </a:lnTo>
                  <a:lnTo>
                    <a:pt x="76" y="46"/>
                  </a:lnTo>
                  <a:lnTo>
                    <a:pt x="76" y="44"/>
                  </a:lnTo>
                  <a:lnTo>
                    <a:pt x="80" y="42"/>
                  </a:lnTo>
                  <a:lnTo>
                    <a:pt x="82" y="42"/>
                  </a:lnTo>
                  <a:lnTo>
                    <a:pt x="82" y="40"/>
                  </a:lnTo>
                  <a:lnTo>
                    <a:pt x="80" y="40"/>
                  </a:lnTo>
                  <a:lnTo>
                    <a:pt x="78" y="40"/>
                  </a:lnTo>
                  <a:lnTo>
                    <a:pt x="76" y="42"/>
                  </a:lnTo>
                  <a:lnTo>
                    <a:pt x="76" y="44"/>
                  </a:lnTo>
                  <a:lnTo>
                    <a:pt x="74" y="44"/>
                  </a:lnTo>
                  <a:lnTo>
                    <a:pt x="76" y="42"/>
                  </a:lnTo>
                  <a:lnTo>
                    <a:pt x="74" y="40"/>
                  </a:lnTo>
                  <a:lnTo>
                    <a:pt x="74" y="42"/>
                  </a:lnTo>
                  <a:lnTo>
                    <a:pt x="72" y="42"/>
                  </a:lnTo>
                  <a:lnTo>
                    <a:pt x="70" y="42"/>
                  </a:lnTo>
                  <a:lnTo>
                    <a:pt x="70" y="44"/>
                  </a:lnTo>
                  <a:lnTo>
                    <a:pt x="70" y="46"/>
                  </a:lnTo>
                  <a:lnTo>
                    <a:pt x="68" y="46"/>
                  </a:lnTo>
                  <a:lnTo>
                    <a:pt x="64" y="46"/>
                  </a:lnTo>
                  <a:lnTo>
                    <a:pt x="62" y="46"/>
                  </a:lnTo>
                  <a:lnTo>
                    <a:pt x="56" y="46"/>
                  </a:lnTo>
                  <a:lnTo>
                    <a:pt x="54" y="46"/>
                  </a:lnTo>
                  <a:lnTo>
                    <a:pt x="52" y="46"/>
                  </a:lnTo>
                  <a:lnTo>
                    <a:pt x="50" y="46"/>
                  </a:lnTo>
                  <a:lnTo>
                    <a:pt x="48" y="44"/>
                  </a:lnTo>
                  <a:lnTo>
                    <a:pt x="48" y="42"/>
                  </a:lnTo>
                  <a:lnTo>
                    <a:pt x="50" y="40"/>
                  </a:lnTo>
                  <a:lnTo>
                    <a:pt x="48" y="40"/>
                  </a:lnTo>
                  <a:lnTo>
                    <a:pt x="46" y="42"/>
                  </a:lnTo>
                  <a:lnTo>
                    <a:pt x="48" y="42"/>
                  </a:lnTo>
                  <a:lnTo>
                    <a:pt x="46" y="44"/>
                  </a:lnTo>
                  <a:lnTo>
                    <a:pt x="44" y="44"/>
                  </a:lnTo>
                  <a:lnTo>
                    <a:pt x="44" y="42"/>
                  </a:lnTo>
                  <a:lnTo>
                    <a:pt x="42" y="42"/>
                  </a:lnTo>
                  <a:lnTo>
                    <a:pt x="42" y="44"/>
                  </a:lnTo>
                  <a:lnTo>
                    <a:pt x="40" y="44"/>
                  </a:lnTo>
                  <a:lnTo>
                    <a:pt x="38" y="44"/>
                  </a:lnTo>
                  <a:lnTo>
                    <a:pt x="36" y="44"/>
                  </a:lnTo>
                  <a:lnTo>
                    <a:pt x="34" y="42"/>
                  </a:lnTo>
                  <a:lnTo>
                    <a:pt x="32" y="42"/>
                  </a:lnTo>
                  <a:lnTo>
                    <a:pt x="30" y="42"/>
                  </a:lnTo>
                  <a:lnTo>
                    <a:pt x="30" y="40"/>
                  </a:lnTo>
                  <a:lnTo>
                    <a:pt x="32" y="40"/>
                  </a:lnTo>
                  <a:lnTo>
                    <a:pt x="34" y="40"/>
                  </a:lnTo>
                  <a:lnTo>
                    <a:pt x="34" y="38"/>
                  </a:lnTo>
                  <a:lnTo>
                    <a:pt x="32" y="38"/>
                  </a:lnTo>
                  <a:lnTo>
                    <a:pt x="32" y="36"/>
                  </a:lnTo>
                  <a:lnTo>
                    <a:pt x="34" y="36"/>
                  </a:lnTo>
                  <a:lnTo>
                    <a:pt x="36" y="36"/>
                  </a:lnTo>
                  <a:lnTo>
                    <a:pt x="38" y="34"/>
                  </a:lnTo>
                  <a:lnTo>
                    <a:pt x="36" y="34"/>
                  </a:lnTo>
                  <a:lnTo>
                    <a:pt x="34" y="34"/>
                  </a:lnTo>
                  <a:lnTo>
                    <a:pt x="32" y="34"/>
                  </a:lnTo>
                  <a:lnTo>
                    <a:pt x="34" y="32"/>
                  </a:lnTo>
                  <a:lnTo>
                    <a:pt x="36" y="30"/>
                  </a:lnTo>
                  <a:lnTo>
                    <a:pt x="38" y="30"/>
                  </a:lnTo>
                  <a:lnTo>
                    <a:pt x="40" y="28"/>
                  </a:lnTo>
                  <a:lnTo>
                    <a:pt x="42" y="28"/>
                  </a:lnTo>
                  <a:lnTo>
                    <a:pt x="42" y="26"/>
                  </a:lnTo>
                  <a:lnTo>
                    <a:pt x="44" y="26"/>
                  </a:lnTo>
                  <a:lnTo>
                    <a:pt x="46" y="26"/>
                  </a:lnTo>
                  <a:lnTo>
                    <a:pt x="48" y="24"/>
                  </a:lnTo>
                  <a:lnTo>
                    <a:pt x="48" y="22"/>
                  </a:lnTo>
                  <a:lnTo>
                    <a:pt x="50" y="22"/>
                  </a:lnTo>
                  <a:lnTo>
                    <a:pt x="50" y="20"/>
                  </a:lnTo>
                  <a:lnTo>
                    <a:pt x="48" y="20"/>
                  </a:lnTo>
                  <a:lnTo>
                    <a:pt x="46" y="18"/>
                  </a:lnTo>
                  <a:lnTo>
                    <a:pt x="48" y="18"/>
                  </a:lnTo>
                  <a:lnTo>
                    <a:pt x="48" y="16"/>
                  </a:lnTo>
                  <a:lnTo>
                    <a:pt x="46" y="16"/>
                  </a:lnTo>
                  <a:lnTo>
                    <a:pt x="46" y="14"/>
                  </a:lnTo>
                  <a:lnTo>
                    <a:pt x="44" y="14"/>
                  </a:lnTo>
                  <a:lnTo>
                    <a:pt x="42" y="14"/>
                  </a:lnTo>
                  <a:lnTo>
                    <a:pt x="42" y="12"/>
                  </a:lnTo>
                  <a:lnTo>
                    <a:pt x="40" y="12"/>
                  </a:lnTo>
                  <a:lnTo>
                    <a:pt x="40" y="14"/>
                  </a:lnTo>
                  <a:lnTo>
                    <a:pt x="38" y="14"/>
                  </a:lnTo>
                  <a:lnTo>
                    <a:pt x="38" y="16"/>
                  </a:lnTo>
                  <a:lnTo>
                    <a:pt x="36" y="16"/>
                  </a:lnTo>
                  <a:lnTo>
                    <a:pt x="34" y="16"/>
                  </a:lnTo>
                  <a:lnTo>
                    <a:pt x="32" y="16"/>
                  </a:lnTo>
                  <a:lnTo>
                    <a:pt x="30" y="16"/>
                  </a:lnTo>
                  <a:lnTo>
                    <a:pt x="28" y="16"/>
                  </a:lnTo>
                  <a:lnTo>
                    <a:pt x="26" y="16"/>
                  </a:lnTo>
                  <a:lnTo>
                    <a:pt x="24" y="16"/>
                  </a:lnTo>
                  <a:lnTo>
                    <a:pt x="22" y="16"/>
                  </a:lnTo>
                  <a:lnTo>
                    <a:pt x="18" y="16"/>
                  </a:lnTo>
                  <a:lnTo>
                    <a:pt x="16" y="16"/>
                  </a:lnTo>
                  <a:lnTo>
                    <a:pt x="18" y="14"/>
                  </a:lnTo>
                  <a:lnTo>
                    <a:pt x="16" y="14"/>
                  </a:lnTo>
                  <a:lnTo>
                    <a:pt x="14" y="14"/>
                  </a:lnTo>
                  <a:lnTo>
                    <a:pt x="12" y="14"/>
                  </a:lnTo>
                  <a:lnTo>
                    <a:pt x="10" y="14"/>
                  </a:lnTo>
                  <a:lnTo>
                    <a:pt x="8" y="12"/>
                  </a:lnTo>
                  <a:lnTo>
                    <a:pt x="10" y="10"/>
                  </a:lnTo>
                  <a:lnTo>
                    <a:pt x="8" y="10"/>
                  </a:lnTo>
                  <a:lnTo>
                    <a:pt x="8" y="8"/>
                  </a:lnTo>
                  <a:lnTo>
                    <a:pt x="6" y="8"/>
                  </a:lnTo>
                  <a:lnTo>
                    <a:pt x="4" y="8"/>
                  </a:lnTo>
                  <a:lnTo>
                    <a:pt x="2" y="8"/>
                  </a:lnTo>
                  <a:lnTo>
                    <a:pt x="0" y="8"/>
                  </a:lnTo>
                  <a:lnTo>
                    <a:pt x="0" y="6"/>
                  </a:lnTo>
                  <a:lnTo>
                    <a:pt x="0" y="4"/>
                  </a:lnTo>
                  <a:lnTo>
                    <a:pt x="2" y="4"/>
                  </a:lnTo>
                  <a:lnTo>
                    <a:pt x="2" y="6"/>
                  </a:lnTo>
                  <a:lnTo>
                    <a:pt x="4" y="6"/>
                  </a:lnTo>
                  <a:lnTo>
                    <a:pt x="6" y="6"/>
                  </a:lnTo>
                  <a:lnTo>
                    <a:pt x="8" y="6"/>
                  </a:lnTo>
                  <a:lnTo>
                    <a:pt x="6" y="4"/>
                  </a:lnTo>
                  <a:lnTo>
                    <a:pt x="8" y="4"/>
                  </a:lnTo>
                  <a:lnTo>
                    <a:pt x="10" y="2"/>
                  </a:lnTo>
                  <a:lnTo>
                    <a:pt x="12" y="2"/>
                  </a:lnTo>
                  <a:lnTo>
                    <a:pt x="14" y="2"/>
                  </a:lnTo>
                  <a:lnTo>
                    <a:pt x="16" y="2"/>
                  </a:lnTo>
                  <a:lnTo>
                    <a:pt x="18" y="2"/>
                  </a:lnTo>
                  <a:lnTo>
                    <a:pt x="20" y="2"/>
                  </a:lnTo>
                  <a:lnTo>
                    <a:pt x="22" y="2"/>
                  </a:lnTo>
                  <a:lnTo>
                    <a:pt x="24" y="0"/>
                  </a:lnTo>
                  <a:lnTo>
                    <a:pt x="26" y="0"/>
                  </a:lnTo>
                  <a:lnTo>
                    <a:pt x="28" y="2"/>
                  </a:lnTo>
                  <a:close/>
                </a:path>
              </a:pathLst>
            </a:custGeom>
            <a:solidFill>
              <a:srgbClr val="FC6800"/>
            </a:solidFill>
            <a:ln w="3175">
              <a:solidFill>
                <a:schemeClr val="bg1"/>
              </a:solidFill>
              <a:prstDash val="sysDot"/>
              <a:round/>
              <a:headEnd/>
              <a:tailEnd/>
            </a:ln>
          </p:spPr>
          <p:txBody>
            <a:bodyPr/>
            <a:lstStyle/>
            <a:p>
              <a:pPr fontAlgn="base">
                <a:spcBef>
                  <a:spcPct val="0"/>
                </a:spcBef>
                <a:spcAft>
                  <a:spcPct val="0"/>
                </a:spcAft>
              </a:pPr>
              <a:endParaRPr lang="de-DE" sz="2400">
                <a:solidFill>
                  <a:srgbClr val="000000"/>
                </a:solidFill>
                <a:cs typeface="Arial" charset="0"/>
              </a:endParaRPr>
            </a:p>
          </p:txBody>
        </p:sp>
        <p:sp>
          <p:nvSpPr>
            <p:cNvPr id="15172" name="Freeform 3456"/>
            <p:cNvSpPr>
              <a:spLocks/>
            </p:cNvSpPr>
            <p:nvPr/>
          </p:nvSpPr>
          <p:spPr bwMode="auto">
            <a:xfrm>
              <a:off x="2952301" y="1389510"/>
              <a:ext cx="2203" cy="989"/>
            </a:xfrm>
            <a:custGeom>
              <a:avLst/>
              <a:gdLst>
                <a:gd name="T0" fmla="*/ 2147483647 w 2"/>
                <a:gd name="T1" fmla="*/ 0 h 1"/>
                <a:gd name="T2" fmla="*/ 0 w 2"/>
                <a:gd name="T3" fmla="*/ 0 h 1"/>
                <a:gd name="T4" fmla="*/ 2147483647 w 2"/>
                <a:gd name="T5" fmla="*/ 0 h 1"/>
                <a:gd name="T6" fmla="*/ 2147483647 w 2"/>
                <a:gd name="T7" fmla="*/ 0 h 1"/>
                <a:gd name="T8" fmla="*/ 0 60000 65536"/>
                <a:gd name="T9" fmla="*/ 0 60000 65536"/>
                <a:gd name="T10" fmla="*/ 0 60000 65536"/>
                <a:gd name="T11" fmla="*/ 0 60000 65536"/>
                <a:gd name="T12" fmla="*/ 0 w 2"/>
                <a:gd name="T13" fmla="*/ 0 h 1"/>
                <a:gd name="T14" fmla="*/ 2 w 2"/>
                <a:gd name="T15" fmla="*/ 1 h 1"/>
              </a:gdLst>
              <a:ahLst/>
              <a:cxnLst>
                <a:cxn ang="T8">
                  <a:pos x="T0" y="T1"/>
                </a:cxn>
                <a:cxn ang="T9">
                  <a:pos x="T2" y="T3"/>
                </a:cxn>
                <a:cxn ang="T10">
                  <a:pos x="T4" y="T5"/>
                </a:cxn>
                <a:cxn ang="T11">
                  <a:pos x="T6" y="T7"/>
                </a:cxn>
              </a:cxnLst>
              <a:rect l="T12" t="T13" r="T14" b="T15"/>
              <a:pathLst>
                <a:path w="2" h="1">
                  <a:moveTo>
                    <a:pt x="2" y="0"/>
                  </a:moveTo>
                  <a:lnTo>
                    <a:pt x="0" y="0"/>
                  </a:lnTo>
                  <a:lnTo>
                    <a:pt x="2" y="0"/>
                  </a:lnTo>
                  <a:close/>
                </a:path>
              </a:pathLst>
            </a:custGeom>
            <a:solidFill>
              <a:srgbClr val="FC6800"/>
            </a:solidFill>
            <a:ln w="3175">
              <a:solidFill>
                <a:schemeClr val="bg1"/>
              </a:solidFill>
              <a:prstDash val="sysDot"/>
              <a:round/>
              <a:headEnd/>
              <a:tailEnd/>
            </a:ln>
          </p:spPr>
          <p:txBody>
            <a:bodyPr/>
            <a:lstStyle/>
            <a:p>
              <a:pPr fontAlgn="base">
                <a:spcBef>
                  <a:spcPct val="0"/>
                </a:spcBef>
                <a:spcAft>
                  <a:spcPct val="0"/>
                </a:spcAft>
              </a:pPr>
              <a:endParaRPr lang="de-DE" sz="2400">
                <a:solidFill>
                  <a:srgbClr val="000000"/>
                </a:solidFill>
                <a:cs typeface="Arial" charset="0"/>
              </a:endParaRPr>
            </a:p>
          </p:txBody>
        </p:sp>
        <p:sp>
          <p:nvSpPr>
            <p:cNvPr id="15173" name="Freeform 3457"/>
            <p:cNvSpPr>
              <a:spLocks/>
            </p:cNvSpPr>
            <p:nvPr/>
          </p:nvSpPr>
          <p:spPr bwMode="auto">
            <a:xfrm>
              <a:off x="2900528" y="1349961"/>
              <a:ext cx="42959" cy="14831"/>
            </a:xfrm>
            <a:custGeom>
              <a:avLst/>
              <a:gdLst>
                <a:gd name="T0" fmla="*/ 2147483647 w 46"/>
                <a:gd name="T1" fmla="*/ 2147483647 h 18"/>
                <a:gd name="T2" fmla="*/ 2147483647 w 46"/>
                <a:gd name="T3" fmla="*/ 0 h 18"/>
                <a:gd name="T4" fmla="*/ 2147483647 w 46"/>
                <a:gd name="T5" fmla="*/ 0 h 18"/>
                <a:gd name="T6" fmla="*/ 2147483647 w 46"/>
                <a:gd name="T7" fmla="*/ 0 h 18"/>
                <a:gd name="T8" fmla="*/ 2147483647 w 46"/>
                <a:gd name="T9" fmla="*/ 0 h 18"/>
                <a:gd name="T10" fmla="*/ 2147483647 w 46"/>
                <a:gd name="T11" fmla="*/ 2147483647 h 18"/>
                <a:gd name="T12" fmla="*/ 2147483647 w 46"/>
                <a:gd name="T13" fmla="*/ 2147483647 h 18"/>
                <a:gd name="T14" fmla="*/ 2147483647 w 46"/>
                <a:gd name="T15" fmla="*/ 2147483647 h 18"/>
                <a:gd name="T16" fmla="*/ 2147483647 w 46"/>
                <a:gd name="T17" fmla="*/ 2147483647 h 18"/>
                <a:gd name="T18" fmla="*/ 2147483647 w 46"/>
                <a:gd name="T19" fmla="*/ 2147483647 h 18"/>
                <a:gd name="T20" fmla="*/ 2147483647 w 46"/>
                <a:gd name="T21" fmla="*/ 2147483647 h 18"/>
                <a:gd name="T22" fmla="*/ 2147483647 w 46"/>
                <a:gd name="T23" fmla="*/ 2147483647 h 18"/>
                <a:gd name="T24" fmla="*/ 2147483647 w 46"/>
                <a:gd name="T25" fmla="*/ 2147483647 h 18"/>
                <a:gd name="T26" fmla="*/ 2147483647 w 46"/>
                <a:gd name="T27" fmla="*/ 2147483647 h 18"/>
                <a:gd name="T28" fmla="*/ 2147483647 w 46"/>
                <a:gd name="T29" fmla="*/ 2147483647 h 18"/>
                <a:gd name="T30" fmla="*/ 2147483647 w 46"/>
                <a:gd name="T31" fmla="*/ 2147483647 h 18"/>
                <a:gd name="T32" fmla="*/ 2147483647 w 46"/>
                <a:gd name="T33" fmla="*/ 2147483647 h 18"/>
                <a:gd name="T34" fmla="*/ 2147483647 w 46"/>
                <a:gd name="T35" fmla="*/ 2147483647 h 18"/>
                <a:gd name="T36" fmla="*/ 2147483647 w 46"/>
                <a:gd name="T37" fmla="*/ 2147483647 h 18"/>
                <a:gd name="T38" fmla="*/ 2147483647 w 46"/>
                <a:gd name="T39" fmla="*/ 2147483647 h 18"/>
                <a:gd name="T40" fmla="*/ 2147483647 w 46"/>
                <a:gd name="T41" fmla="*/ 2147483647 h 18"/>
                <a:gd name="T42" fmla="*/ 2147483647 w 46"/>
                <a:gd name="T43" fmla="*/ 2147483647 h 18"/>
                <a:gd name="T44" fmla="*/ 2147483647 w 46"/>
                <a:gd name="T45" fmla="*/ 2147483647 h 18"/>
                <a:gd name="T46" fmla="*/ 2147483647 w 46"/>
                <a:gd name="T47" fmla="*/ 2147483647 h 18"/>
                <a:gd name="T48" fmla="*/ 2147483647 w 46"/>
                <a:gd name="T49" fmla="*/ 2147483647 h 18"/>
                <a:gd name="T50" fmla="*/ 2147483647 w 46"/>
                <a:gd name="T51" fmla="*/ 2147483647 h 18"/>
                <a:gd name="T52" fmla="*/ 0 w 46"/>
                <a:gd name="T53" fmla="*/ 2147483647 h 18"/>
                <a:gd name="T54" fmla="*/ 2147483647 w 46"/>
                <a:gd name="T55" fmla="*/ 2147483647 h 18"/>
                <a:gd name="T56" fmla="*/ 2147483647 w 46"/>
                <a:gd name="T57" fmla="*/ 2147483647 h 18"/>
                <a:gd name="T58" fmla="*/ 2147483647 w 46"/>
                <a:gd name="T59" fmla="*/ 2147483647 h 18"/>
                <a:gd name="T60" fmla="*/ 2147483647 w 46"/>
                <a:gd name="T61" fmla="*/ 2147483647 h 18"/>
                <a:gd name="T62" fmla="*/ 2147483647 w 46"/>
                <a:gd name="T63" fmla="*/ 2147483647 h 18"/>
                <a:gd name="T64" fmla="*/ 2147483647 w 46"/>
                <a:gd name="T65" fmla="*/ 2147483647 h 18"/>
                <a:gd name="T66" fmla="*/ 2147483647 w 46"/>
                <a:gd name="T67" fmla="*/ 2147483647 h 18"/>
                <a:gd name="T68" fmla="*/ 2147483647 w 46"/>
                <a:gd name="T69" fmla="*/ 2147483647 h 18"/>
                <a:gd name="T70" fmla="*/ 2147483647 w 46"/>
                <a:gd name="T71" fmla="*/ 2147483647 h 18"/>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w 46"/>
                <a:gd name="T109" fmla="*/ 0 h 18"/>
                <a:gd name="T110" fmla="*/ 46 w 46"/>
                <a:gd name="T111" fmla="*/ 18 h 18"/>
              </a:gdLst>
              <a:ahLst/>
              <a:cxnLst>
                <a:cxn ang="T72">
                  <a:pos x="T0" y="T1"/>
                </a:cxn>
                <a:cxn ang="T73">
                  <a:pos x="T2" y="T3"/>
                </a:cxn>
                <a:cxn ang="T74">
                  <a:pos x="T4" y="T5"/>
                </a:cxn>
                <a:cxn ang="T75">
                  <a:pos x="T6" y="T7"/>
                </a:cxn>
                <a:cxn ang="T76">
                  <a:pos x="T8" y="T9"/>
                </a:cxn>
                <a:cxn ang="T77">
                  <a:pos x="T10" y="T11"/>
                </a:cxn>
                <a:cxn ang="T78">
                  <a:pos x="T12" y="T13"/>
                </a:cxn>
                <a:cxn ang="T79">
                  <a:pos x="T14" y="T15"/>
                </a:cxn>
                <a:cxn ang="T80">
                  <a:pos x="T16" y="T17"/>
                </a:cxn>
                <a:cxn ang="T81">
                  <a:pos x="T18" y="T19"/>
                </a:cxn>
                <a:cxn ang="T82">
                  <a:pos x="T20" y="T21"/>
                </a:cxn>
                <a:cxn ang="T83">
                  <a:pos x="T22" y="T23"/>
                </a:cxn>
                <a:cxn ang="T84">
                  <a:pos x="T24" y="T25"/>
                </a:cxn>
                <a:cxn ang="T85">
                  <a:pos x="T26" y="T27"/>
                </a:cxn>
                <a:cxn ang="T86">
                  <a:pos x="T28" y="T29"/>
                </a:cxn>
                <a:cxn ang="T87">
                  <a:pos x="T30" y="T31"/>
                </a:cxn>
                <a:cxn ang="T88">
                  <a:pos x="T32" y="T33"/>
                </a:cxn>
                <a:cxn ang="T89">
                  <a:pos x="T34" y="T35"/>
                </a:cxn>
                <a:cxn ang="T90">
                  <a:pos x="T36" y="T37"/>
                </a:cxn>
                <a:cxn ang="T91">
                  <a:pos x="T38" y="T39"/>
                </a:cxn>
                <a:cxn ang="T92">
                  <a:pos x="T40" y="T41"/>
                </a:cxn>
                <a:cxn ang="T93">
                  <a:pos x="T42" y="T43"/>
                </a:cxn>
                <a:cxn ang="T94">
                  <a:pos x="T44" y="T45"/>
                </a:cxn>
                <a:cxn ang="T95">
                  <a:pos x="T46" y="T47"/>
                </a:cxn>
                <a:cxn ang="T96">
                  <a:pos x="T48" y="T49"/>
                </a:cxn>
                <a:cxn ang="T97">
                  <a:pos x="T50" y="T51"/>
                </a:cxn>
                <a:cxn ang="T98">
                  <a:pos x="T52" y="T53"/>
                </a:cxn>
                <a:cxn ang="T99">
                  <a:pos x="T54" y="T55"/>
                </a:cxn>
                <a:cxn ang="T100">
                  <a:pos x="T56" y="T57"/>
                </a:cxn>
                <a:cxn ang="T101">
                  <a:pos x="T58" y="T59"/>
                </a:cxn>
                <a:cxn ang="T102">
                  <a:pos x="T60" y="T61"/>
                </a:cxn>
                <a:cxn ang="T103">
                  <a:pos x="T62" y="T63"/>
                </a:cxn>
                <a:cxn ang="T104">
                  <a:pos x="T64" y="T65"/>
                </a:cxn>
                <a:cxn ang="T105">
                  <a:pos x="T66" y="T67"/>
                </a:cxn>
                <a:cxn ang="T106">
                  <a:pos x="T68" y="T69"/>
                </a:cxn>
                <a:cxn ang="T107">
                  <a:pos x="T70" y="T71"/>
                </a:cxn>
              </a:cxnLst>
              <a:rect l="T108" t="T109" r="T110" b="T111"/>
              <a:pathLst>
                <a:path w="46" h="18">
                  <a:moveTo>
                    <a:pt x="8" y="4"/>
                  </a:moveTo>
                  <a:lnTo>
                    <a:pt x="8" y="2"/>
                  </a:lnTo>
                  <a:lnTo>
                    <a:pt x="6" y="2"/>
                  </a:lnTo>
                  <a:lnTo>
                    <a:pt x="8" y="0"/>
                  </a:lnTo>
                  <a:lnTo>
                    <a:pt x="10" y="0"/>
                  </a:lnTo>
                  <a:lnTo>
                    <a:pt x="12" y="0"/>
                  </a:lnTo>
                  <a:lnTo>
                    <a:pt x="16" y="0"/>
                  </a:lnTo>
                  <a:lnTo>
                    <a:pt x="18" y="0"/>
                  </a:lnTo>
                  <a:lnTo>
                    <a:pt x="20" y="0"/>
                  </a:lnTo>
                  <a:lnTo>
                    <a:pt x="22" y="0"/>
                  </a:lnTo>
                  <a:lnTo>
                    <a:pt x="24" y="0"/>
                  </a:lnTo>
                  <a:lnTo>
                    <a:pt x="24" y="2"/>
                  </a:lnTo>
                  <a:lnTo>
                    <a:pt x="26" y="2"/>
                  </a:lnTo>
                  <a:lnTo>
                    <a:pt x="28" y="2"/>
                  </a:lnTo>
                  <a:lnTo>
                    <a:pt x="30" y="2"/>
                  </a:lnTo>
                  <a:lnTo>
                    <a:pt x="32" y="2"/>
                  </a:lnTo>
                  <a:lnTo>
                    <a:pt x="34" y="2"/>
                  </a:lnTo>
                  <a:lnTo>
                    <a:pt x="32" y="4"/>
                  </a:lnTo>
                  <a:lnTo>
                    <a:pt x="34" y="4"/>
                  </a:lnTo>
                  <a:lnTo>
                    <a:pt x="36" y="4"/>
                  </a:lnTo>
                  <a:lnTo>
                    <a:pt x="38" y="4"/>
                  </a:lnTo>
                  <a:lnTo>
                    <a:pt x="40" y="4"/>
                  </a:lnTo>
                  <a:lnTo>
                    <a:pt x="42" y="4"/>
                  </a:lnTo>
                  <a:lnTo>
                    <a:pt x="44" y="6"/>
                  </a:lnTo>
                  <a:lnTo>
                    <a:pt x="46" y="6"/>
                  </a:lnTo>
                  <a:lnTo>
                    <a:pt x="46" y="8"/>
                  </a:lnTo>
                  <a:lnTo>
                    <a:pt x="44" y="8"/>
                  </a:lnTo>
                  <a:lnTo>
                    <a:pt x="40" y="8"/>
                  </a:lnTo>
                  <a:lnTo>
                    <a:pt x="36" y="10"/>
                  </a:lnTo>
                  <a:lnTo>
                    <a:pt x="38" y="10"/>
                  </a:lnTo>
                  <a:lnTo>
                    <a:pt x="38" y="12"/>
                  </a:lnTo>
                  <a:lnTo>
                    <a:pt x="36" y="14"/>
                  </a:lnTo>
                  <a:lnTo>
                    <a:pt x="34" y="14"/>
                  </a:lnTo>
                  <a:lnTo>
                    <a:pt x="32" y="14"/>
                  </a:lnTo>
                  <a:lnTo>
                    <a:pt x="30" y="14"/>
                  </a:lnTo>
                  <a:lnTo>
                    <a:pt x="28" y="14"/>
                  </a:lnTo>
                  <a:lnTo>
                    <a:pt x="26" y="14"/>
                  </a:lnTo>
                  <a:lnTo>
                    <a:pt x="24" y="16"/>
                  </a:lnTo>
                  <a:lnTo>
                    <a:pt x="22" y="16"/>
                  </a:lnTo>
                  <a:lnTo>
                    <a:pt x="20" y="16"/>
                  </a:lnTo>
                  <a:lnTo>
                    <a:pt x="16" y="16"/>
                  </a:lnTo>
                  <a:lnTo>
                    <a:pt x="14" y="16"/>
                  </a:lnTo>
                  <a:lnTo>
                    <a:pt x="12" y="16"/>
                  </a:lnTo>
                  <a:lnTo>
                    <a:pt x="10" y="16"/>
                  </a:lnTo>
                  <a:lnTo>
                    <a:pt x="8" y="18"/>
                  </a:lnTo>
                  <a:lnTo>
                    <a:pt x="6" y="18"/>
                  </a:lnTo>
                  <a:lnTo>
                    <a:pt x="4" y="18"/>
                  </a:lnTo>
                  <a:lnTo>
                    <a:pt x="6" y="16"/>
                  </a:lnTo>
                  <a:lnTo>
                    <a:pt x="8" y="16"/>
                  </a:lnTo>
                  <a:lnTo>
                    <a:pt x="6" y="14"/>
                  </a:lnTo>
                  <a:lnTo>
                    <a:pt x="4" y="14"/>
                  </a:lnTo>
                  <a:lnTo>
                    <a:pt x="2" y="14"/>
                  </a:lnTo>
                  <a:lnTo>
                    <a:pt x="0" y="14"/>
                  </a:lnTo>
                  <a:lnTo>
                    <a:pt x="2" y="12"/>
                  </a:lnTo>
                  <a:lnTo>
                    <a:pt x="4" y="12"/>
                  </a:lnTo>
                  <a:lnTo>
                    <a:pt x="6" y="12"/>
                  </a:lnTo>
                  <a:lnTo>
                    <a:pt x="8" y="12"/>
                  </a:lnTo>
                  <a:lnTo>
                    <a:pt x="10" y="12"/>
                  </a:lnTo>
                  <a:lnTo>
                    <a:pt x="12" y="12"/>
                  </a:lnTo>
                  <a:lnTo>
                    <a:pt x="10" y="10"/>
                  </a:lnTo>
                  <a:lnTo>
                    <a:pt x="8" y="10"/>
                  </a:lnTo>
                  <a:lnTo>
                    <a:pt x="6" y="10"/>
                  </a:lnTo>
                  <a:lnTo>
                    <a:pt x="4" y="10"/>
                  </a:lnTo>
                  <a:lnTo>
                    <a:pt x="4" y="8"/>
                  </a:lnTo>
                  <a:lnTo>
                    <a:pt x="2" y="8"/>
                  </a:lnTo>
                  <a:lnTo>
                    <a:pt x="4" y="6"/>
                  </a:lnTo>
                  <a:lnTo>
                    <a:pt x="2" y="6"/>
                  </a:lnTo>
                  <a:lnTo>
                    <a:pt x="2" y="4"/>
                  </a:lnTo>
                  <a:lnTo>
                    <a:pt x="4" y="4"/>
                  </a:lnTo>
                  <a:lnTo>
                    <a:pt x="6" y="4"/>
                  </a:lnTo>
                  <a:lnTo>
                    <a:pt x="8" y="4"/>
                  </a:lnTo>
                  <a:close/>
                </a:path>
              </a:pathLst>
            </a:custGeom>
            <a:solidFill>
              <a:srgbClr val="FC6800"/>
            </a:solidFill>
            <a:ln w="3175">
              <a:solidFill>
                <a:schemeClr val="bg1"/>
              </a:solidFill>
              <a:prstDash val="sysDot"/>
              <a:round/>
              <a:headEnd/>
              <a:tailEnd/>
            </a:ln>
          </p:spPr>
          <p:txBody>
            <a:bodyPr/>
            <a:lstStyle/>
            <a:p>
              <a:pPr fontAlgn="base">
                <a:spcBef>
                  <a:spcPct val="0"/>
                </a:spcBef>
                <a:spcAft>
                  <a:spcPct val="0"/>
                </a:spcAft>
              </a:pPr>
              <a:endParaRPr lang="de-DE" sz="2400">
                <a:solidFill>
                  <a:srgbClr val="000000"/>
                </a:solidFill>
                <a:cs typeface="Arial" charset="0"/>
              </a:endParaRPr>
            </a:p>
          </p:txBody>
        </p:sp>
        <p:sp>
          <p:nvSpPr>
            <p:cNvPr id="15174" name="Freeform 3458"/>
            <p:cNvSpPr>
              <a:spLocks/>
            </p:cNvSpPr>
            <p:nvPr/>
          </p:nvSpPr>
          <p:spPr bwMode="auto">
            <a:xfrm>
              <a:off x="2910442" y="1364791"/>
              <a:ext cx="41858" cy="4944"/>
            </a:xfrm>
            <a:custGeom>
              <a:avLst/>
              <a:gdLst>
                <a:gd name="T0" fmla="*/ 2147483647 w 46"/>
                <a:gd name="T1" fmla="*/ 2147483647 h 6"/>
                <a:gd name="T2" fmla="*/ 2147483647 w 46"/>
                <a:gd name="T3" fmla="*/ 2147483647 h 6"/>
                <a:gd name="T4" fmla="*/ 2147483647 w 46"/>
                <a:gd name="T5" fmla="*/ 2147483647 h 6"/>
                <a:gd name="T6" fmla="*/ 2147483647 w 46"/>
                <a:gd name="T7" fmla="*/ 2147483647 h 6"/>
                <a:gd name="T8" fmla="*/ 2147483647 w 46"/>
                <a:gd name="T9" fmla="*/ 2147483647 h 6"/>
                <a:gd name="T10" fmla="*/ 2147483647 w 46"/>
                <a:gd name="T11" fmla="*/ 2147483647 h 6"/>
                <a:gd name="T12" fmla="*/ 2147483647 w 46"/>
                <a:gd name="T13" fmla="*/ 2147483647 h 6"/>
                <a:gd name="T14" fmla="*/ 2147483647 w 46"/>
                <a:gd name="T15" fmla="*/ 2147483647 h 6"/>
                <a:gd name="T16" fmla="*/ 2147483647 w 46"/>
                <a:gd name="T17" fmla="*/ 2147483647 h 6"/>
                <a:gd name="T18" fmla="*/ 2147483647 w 46"/>
                <a:gd name="T19" fmla="*/ 2147483647 h 6"/>
                <a:gd name="T20" fmla="*/ 2147483647 w 46"/>
                <a:gd name="T21" fmla="*/ 2147483647 h 6"/>
                <a:gd name="T22" fmla="*/ 2147483647 w 46"/>
                <a:gd name="T23" fmla="*/ 2147483647 h 6"/>
                <a:gd name="T24" fmla="*/ 2147483647 w 46"/>
                <a:gd name="T25" fmla="*/ 2147483647 h 6"/>
                <a:gd name="T26" fmla="*/ 2147483647 w 46"/>
                <a:gd name="T27" fmla="*/ 2147483647 h 6"/>
                <a:gd name="T28" fmla="*/ 2147483647 w 46"/>
                <a:gd name="T29" fmla="*/ 2147483647 h 6"/>
                <a:gd name="T30" fmla="*/ 2147483647 w 46"/>
                <a:gd name="T31" fmla="*/ 2147483647 h 6"/>
                <a:gd name="T32" fmla="*/ 2147483647 w 46"/>
                <a:gd name="T33" fmla="*/ 2147483647 h 6"/>
                <a:gd name="T34" fmla="*/ 2147483647 w 46"/>
                <a:gd name="T35" fmla="*/ 2147483647 h 6"/>
                <a:gd name="T36" fmla="*/ 2147483647 w 46"/>
                <a:gd name="T37" fmla="*/ 2147483647 h 6"/>
                <a:gd name="T38" fmla="*/ 2147483647 w 46"/>
                <a:gd name="T39" fmla="*/ 2147483647 h 6"/>
                <a:gd name="T40" fmla="*/ 0 w 46"/>
                <a:gd name="T41" fmla="*/ 2147483647 h 6"/>
                <a:gd name="T42" fmla="*/ 0 w 46"/>
                <a:gd name="T43" fmla="*/ 2147483647 h 6"/>
                <a:gd name="T44" fmla="*/ 0 w 46"/>
                <a:gd name="T45" fmla="*/ 2147483647 h 6"/>
                <a:gd name="T46" fmla="*/ 0 w 46"/>
                <a:gd name="T47" fmla="*/ 2147483647 h 6"/>
                <a:gd name="T48" fmla="*/ 2147483647 w 46"/>
                <a:gd name="T49" fmla="*/ 2147483647 h 6"/>
                <a:gd name="T50" fmla="*/ 2147483647 w 46"/>
                <a:gd name="T51" fmla="*/ 0 h 6"/>
                <a:gd name="T52" fmla="*/ 2147483647 w 46"/>
                <a:gd name="T53" fmla="*/ 0 h 6"/>
                <a:gd name="T54" fmla="*/ 2147483647 w 46"/>
                <a:gd name="T55" fmla="*/ 0 h 6"/>
                <a:gd name="T56" fmla="*/ 2147483647 w 46"/>
                <a:gd name="T57" fmla="*/ 0 h 6"/>
                <a:gd name="T58" fmla="*/ 2147483647 w 46"/>
                <a:gd name="T59" fmla="*/ 0 h 6"/>
                <a:gd name="T60" fmla="*/ 2147483647 w 46"/>
                <a:gd name="T61" fmla="*/ 0 h 6"/>
                <a:gd name="T62" fmla="*/ 2147483647 w 46"/>
                <a:gd name="T63" fmla="*/ 0 h 6"/>
                <a:gd name="T64" fmla="*/ 2147483647 w 46"/>
                <a:gd name="T65" fmla="*/ 0 h 6"/>
                <a:gd name="T66" fmla="*/ 2147483647 w 46"/>
                <a:gd name="T67" fmla="*/ 0 h 6"/>
                <a:gd name="T68" fmla="*/ 2147483647 w 46"/>
                <a:gd name="T69" fmla="*/ 0 h 6"/>
                <a:gd name="T70" fmla="*/ 2147483647 w 46"/>
                <a:gd name="T71" fmla="*/ 0 h 6"/>
                <a:gd name="T72" fmla="*/ 2147483647 w 46"/>
                <a:gd name="T73" fmla="*/ 0 h 6"/>
                <a:gd name="T74" fmla="*/ 2147483647 w 46"/>
                <a:gd name="T75" fmla="*/ 0 h 6"/>
                <a:gd name="T76" fmla="*/ 2147483647 w 46"/>
                <a:gd name="T77" fmla="*/ 0 h 6"/>
                <a:gd name="T78" fmla="*/ 2147483647 w 46"/>
                <a:gd name="T79" fmla="*/ 0 h 6"/>
                <a:gd name="T80" fmla="*/ 2147483647 w 46"/>
                <a:gd name="T81" fmla="*/ 0 h 6"/>
                <a:gd name="T82" fmla="*/ 2147483647 w 46"/>
                <a:gd name="T83" fmla="*/ 0 h 6"/>
                <a:gd name="T84" fmla="*/ 2147483647 w 46"/>
                <a:gd name="T85" fmla="*/ 0 h 6"/>
                <a:gd name="T86" fmla="*/ 2147483647 w 46"/>
                <a:gd name="T87" fmla="*/ 0 h 6"/>
                <a:gd name="T88" fmla="*/ 2147483647 w 46"/>
                <a:gd name="T89" fmla="*/ 0 h 6"/>
                <a:gd name="T90" fmla="*/ 2147483647 w 46"/>
                <a:gd name="T91" fmla="*/ 0 h 6"/>
                <a:gd name="T92" fmla="*/ 2147483647 w 46"/>
                <a:gd name="T93" fmla="*/ 0 h 6"/>
                <a:gd name="T94" fmla="*/ 2147483647 w 46"/>
                <a:gd name="T95" fmla="*/ 2147483647 h 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w 46"/>
                <a:gd name="T145" fmla="*/ 0 h 6"/>
                <a:gd name="T146" fmla="*/ 46 w 46"/>
                <a:gd name="T147" fmla="*/ 6 h 6"/>
              </a:gdLst>
              <a:ahLst/>
              <a:cxnLst>
                <a:cxn ang="T96">
                  <a:pos x="T0" y="T1"/>
                </a:cxn>
                <a:cxn ang="T97">
                  <a:pos x="T2" y="T3"/>
                </a:cxn>
                <a:cxn ang="T98">
                  <a:pos x="T4" y="T5"/>
                </a:cxn>
                <a:cxn ang="T99">
                  <a:pos x="T6" y="T7"/>
                </a:cxn>
                <a:cxn ang="T100">
                  <a:pos x="T8" y="T9"/>
                </a:cxn>
                <a:cxn ang="T101">
                  <a:pos x="T10" y="T11"/>
                </a:cxn>
                <a:cxn ang="T102">
                  <a:pos x="T12" y="T13"/>
                </a:cxn>
                <a:cxn ang="T103">
                  <a:pos x="T14" y="T15"/>
                </a:cxn>
                <a:cxn ang="T104">
                  <a:pos x="T16" y="T17"/>
                </a:cxn>
                <a:cxn ang="T105">
                  <a:pos x="T18" y="T19"/>
                </a:cxn>
                <a:cxn ang="T106">
                  <a:pos x="T20" y="T21"/>
                </a:cxn>
                <a:cxn ang="T107">
                  <a:pos x="T22" y="T23"/>
                </a:cxn>
                <a:cxn ang="T108">
                  <a:pos x="T24" y="T25"/>
                </a:cxn>
                <a:cxn ang="T109">
                  <a:pos x="T26" y="T27"/>
                </a:cxn>
                <a:cxn ang="T110">
                  <a:pos x="T28" y="T29"/>
                </a:cxn>
                <a:cxn ang="T111">
                  <a:pos x="T30" y="T31"/>
                </a:cxn>
                <a:cxn ang="T112">
                  <a:pos x="T32" y="T33"/>
                </a:cxn>
                <a:cxn ang="T113">
                  <a:pos x="T34" y="T35"/>
                </a:cxn>
                <a:cxn ang="T114">
                  <a:pos x="T36" y="T37"/>
                </a:cxn>
                <a:cxn ang="T115">
                  <a:pos x="T38" y="T39"/>
                </a:cxn>
                <a:cxn ang="T116">
                  <a:pos x="T40" y="T41"/>
                </a:cxn>
                <a:cxn ang="T117">
                  <a:pos x="T42" y="T43"/>
                </a:cxn>
                <a:cxn ang="T118">
                  <a:pos x="T44" y="T45"/>
                </a:cxn>
                <a:cxn ang="T119">
                  <a:pos x="T46" y="T47"/>
                </a:cxn>
                <a:cxn ang="T120">
                  <a:pos x="T48" y="T49"/>
                </a:cxn>
                <a:cxn ang="T121">
                  <a:pos x="T50" y="T51"/>
                </a:cxn>
                <a:cxn ang="T122">
                  <a:pos x="T52" y="T53"/>
                </a:cxn>
                <a:cxn ang="T123">
                  <a:pos x="T54" y="T55"/>
                </a:cxn>
                <a:cxn ang="T124">
                  <a:pos x="T56" y="T57"/>
                </a:cxn>
                <a:cxn ang="T125">
                  <a:pos x="T58" y="T59"/>
                </a:cxn>
                <a:cxn ang="T126">
                  <a:pos x="T60" y="T61"/>
                </a:cxn>
                <a:cxn ang="T127">
                  <a:pos x="T62" y="T63"/>
                </a:cxn>
                <a:cxn ang="T128">
                  <a:pos x="T64" y="T65"/>
                </a:cxn>
                <a:cxn ang="T129">
                  <a:pos x="T66" y="T67"/>
                </a:cxn>
                <a:cxn ang="T130">
                  <a:pos x="T68" y="T69"/>
                </a:cxn>
                <a:cxn ang="T131">
                  <a:pos x="T70" y="T71"/>
                </a:cxn>
                <a:cxn ang="T132">
                  <a:pos x="T72" y="T73"/>
                </a:cxn>
                <a:cxn ang="T133">
                  <a:pos x="T74" y="T75"/>
                </a:cxn>
                <a:cxn ang="T134">
                  <a:pos x="T76" y="T77"/>
                </a:cxn>
                <a:cxn ang="T135">
                  <a:pos x="T78" y="T79"/>
                </a:cxn>
                <a:cxn ang="T136">
                  <a:pos x="T80" y="T81"/>
                </a:cxn>
                <a:cxn ang="T137">
                  <a:pos x="T82" y="T83"/>
                </a:cxn>
                <a:cxn ang="T138">
                  <a:pos x="T84" y="T85"/>
                </a:cxn>
                <a:cxn ang="T139">
                  <a:pos x="T86" y="T87"/>
                </a:cxn>
                <a:cxn ang="T140">
                  <a:pos x="T88" y="T89"/>
                </a:cxn>
                <a:cxn ang="T141">
                  <a:pos x="T90" y="T91"/>
                </a:cxn>
                <a:cxn ang="T142">
                  <a:pos x="T92" y="T93"/>
                </a:cxn>
                <a:cxn ang="T143">
                  <a:pos x="T94" y="T95"/>
                </a:cxn>
              </a:cxnLst>
              <a:rect l="T144" t="T145" r="T146" b="T147"/>
              <a:pathLst>
                <a:path w="46" h="6">
                  <a:moveTo>
                    <a:pt x="46" y="2"/>
                  </a:moveTo>
                  <a:lnTo>
                    <a:pt x="44" y="2"/>
                  </a:lnTo>
                  <a:lnTo>
                    <a:pt x="42" y="2"/>
                  </a:lnTo>
                  <a:lnTo>
                    <a:pt x="40" y="2"/>
                  </a:lnTo>
                  <a:lnTo>
                    <a:pt x="38" y="4"/>
                  </a:lnTo>
                  <a:lnTo>
                    <a:pt x="36" y="4"/>
                  </a:lnTo>
                  <a:lnTo>
                    <a:pt x="36" y="6"/>
                  </a:lnTo>
                  <a:lnTo>
                    <a:pt x="34" y="6"/>
                  </a:lnTo>
                  <a:lnTo>
                    <a:pt x="30" y="6"/>
                  </a:lnTo>
                  <a:lnTo>
                    <a:pt x="28" y="6"/>
                  </a:lnTo>
                  <a:lnTo>
                    <a:pt x="24" y="6"/>
                  </a:lnTo>
                  <a:lnTo>
                    <a:pt x="22" y="6"/>
                  </a:lnTo>
                  <a:lnTo>
                    <a:pt x="18" y="6"/>
                  </a:lnTo>
                  <a:lnTo>
                    <a:pt x="14" y="6"/>
                  </a:lnTo>
                  <a:lnTo>
                    <a:pt x="12" y="6"/>
                  </a:lnTo>
                  <a:lnTo>
                    <a:pt x="10" y="6"/>
                  </a:lnTo>
                  <a:lnTo>
                    <a:pt x="8" y="6"/>
                  </a:lnTo>
                  <a:lnTo>
                    <a:pt x="6" y="6"/>
                  </a:lnTo>
                  <a:lnTo>
                    <a:pt x="4" y="6"/>
                  </a:lnTo>
                  <a:lnTo>
                    <a:pt x="2" y="6"/>
                  </a:lnTo>
                  <a:lnTo>
                    <a:pt x="0" y="6"/>
                  </a:lnTo>
                  <a:lnTo>
                    <a:pt x="0" y="4"/>
                  </a:lnTo>
                  <a:lnTo>
                    <a:pt x="0" y="2"/>
                  </a:lnTo>
                  <a:lnTo>
                    <a:pt x="2" y="2"/>
                  </a:lnTo>
                  <a:lnTo>
                    <a:pt x="4" y="0"/>
                  </a:lnTo>
                  <a:lnTo>
                    <a:pt x="8" y="0"/>
                  </a:lnTo>
                  <a:lnTo>
                    <a:pt x="10" y="0"/>
                  </a:lnTo>
                  <a:lnTo>
                    <a:pt x="12" y="0"/>
                  </a:lnTo>
                  <a:lnTo>
                    <a:pt x="14" y="0"/>
                  </a:lnTo>
                  <a:lnTo>
                    <a:pt x="16" y="0"/>
                  </a:lnTo>
                  <a:lnTo>
                    <a:pt x="14" y="0"/>
                  </a:lnTo>
                  <a:lnTo>
                    <a:pt x="16" y="0"/>
                  </a:lnTo>
                  <a:lnTo>
                    <a:pt x="18" y="0"/>
                  </a:lnTo>
                  <a:lnTo>
                    <a:pt x="20" y="0"/>
                  </a:lnTo>
                  <a:lnTo>
                    <a:pt x="22" y="0"/>
                  </a:lnTo>
                  <a:lnTo>
                    <a:pt x="24" y="0"/>
                  </a:lnTo>
                  <a:lnTo>
                    <a:pt x="26" y="0"/>
                  </a:lnTo>
                  <a:lnTo>
                    <a:pt x="28" y="0"/>
                  </a:lnTo>
                  <a:lnTo>
                    <a:pt x="30" y="0"/>
                  </a:lnTo>
                  <a:lnTo>
                    <a:pt x="32" y="0"/>
                  </a:lnTo>
                  <a:lnTo>
                    <a:pt x="34" y="0"/>
                  </a:lnTo>
                  <a:lnTo>
                    <a:pt x="36" y="0"/>
                  </a:lnTo>
                  <a:lnTo>
                    <a:pt x="38" y="0"/>
                  </a:lnTo>
                  <a:lnTo>
                    <a:pt x="40" y="0"/>
                  </a:lnTo>
                  <a:lnTo>
                    <a:pt x="42" y="0"/>
                  </a:lnTo>
                  <a:lnTo>
                    <a:pt x="44" y="0"/>
                  </a:lnTo>
                  <a:lnTo>
                    <a:pt x="46" y="2"/>
                  </a:lnTo>
                  <a:close/>
                </a:path>
              </a:pathLst>
            </a:custGeom>
            <a:solidFill>
              <a:srgbClr val="FC6800"/>
            </a:solidFill>
            <a:ln w="3175">
              <a:solidFill>
                <a:schemeClr val="bg1"/>
              </a:solidFill>
              <a:prstDash val="sysDot"/>
              <a:round/>
              <a:headEnd/>
              <a:tailEnd/>
            </a:ln>
          </p:spPr>
          <p:txBody>
            <a:bodyPr/>
            <a:lstStyle/>
            <a:p>
              <a:pPr fontAlgn="base">
                <a:spcBef>
                  <a:spcPct val="0"/>
                </a:spcBef>
                <a:spcAft>
                  <a:spcPct val="0"/>
                </a:spcAft>
              </a:pPr>
              <a:endParaRPr lang="de-DE" sz="2400">
                <a:solidFill>
                  <a:srgbClr val="000000"/>
                </a:solidFill>
                <a:cs typeface="Arial" charset="0"/>
              </a:endParaRPr>
            </a:p>
          </p:txBody>
        </p:sp>
        <p:sp>
          <p:nvSpPr>
            <p:cNvPr id="15175" name="Freeform 3459"/>
            <p:cNvSpPr>
              <a:spLocks/>
            </p:cNvSpPr>
            <p:nvPr/>
          </p:nvSpPr>
          <p:spPr bwMode="auto">
            <a:xfrm>
              <a:off x="2823422" y="1419172"/>
              <a:ext cx="99137" cy="34606"/>
            </a:xfrm>
            <a:custGeom>
              <a:avLst/>
              <a:gdLst>
                <a:gd name="T0" fmla="*/ 2147483647 w 108"/>
                <a:gd name="T1" fmla="*/ 2147483647 h 42"/>
                <a:gd name="T2" fmla="*/ 2147483647 w 108"/>
                <a:gd name="T3" fmla="*/ 2147483647 h 42"/>
                <a:gd name="T4" fmla="*/ 2147483647 w 108"/>
                <a:gd name="T5" fmla="*/ 2147483647 h 42"/>
                <a:gd name="T6" fmla="*/ 2147483647 w 108"/>
                <a:gd name="T7" fmla="*/ 2147483647 h 42"/>
                <a:gd name="T8" fmla="*/ 2147483647 w 108"/>
                <a:gd name="T9" fmla="*/ 2147483647 h 42"/>
                <a:gd name="T10" fmla="*/ 2147483647 w 108"/>
                <a:gd name="T11" fmla="*/ 2147483647 h 42"/>
                <a:gd name="T12" fmla="*/ 2147483647 w 108"/>
                <a:gd name="T13" fmla="*/ 2147483647 h 42"/>
                <a:gd name="T14" fmla="*/ 2147483647 w 108"/>
                <a:gd name="T15" fmla="*/ 2147483647 h 42"/>
                <a:gd name="T16" fmla="*/ 2147483647 w 108"/>
                <a:gd name="T17" fmla="*/ 2147483647 h 42"/>
                <a:gd name="T18" fmla="*/ 2147483647 w 108"/>
                <a:gd name="T19" fmla="*/ 2147483647 h 42"/>
                <a:gd name="T20" fmla="*/ 2147483647 w 108"/>
                <a:gd name="T21" fmla="*/ 2147483647 h 42"/>
                <a:gd name="T22" fmla="*/ 2147483647 w 108"/>
                <a:gd name="T23" fmla="*/ 2147483647 h 42"/>
                <a:gd name="T24" fmla="*/ 2147483647 w 108"/>
                <a:gd name="T25" fmla="*/ 2147483647 h 42"/>
                <a:gd name="T26" fmla="*/ 2147483647 w 108"/>
                <a:gd name="T27" fmla="*/ 2147483647 h 42"/>
                <a:gd name="T28" fmla="*/ 2147483647 w 108"/>
                <a:gd name="T29" fmla="*/ 2147483647 h 42"/>
                <a:gd name="T30" fmla="*/ 2147483647 w 108"/>
                <a:gd name="T31" fmla="*/ 2147483647 h 42"/>
                <a:gd name="T32" fmla="*/ 2147483647 w 108"/>
                <a:gd name="T33" fmla="*/ 2147483647 h 42"/>
                <a:gd name="T34" fmla="*/ 2147483647 w 108"/>
                <a:gd name="T35" fmla="*/ 2147483647 h 42"/>
                <a:gd name="T36" fmla="*/ 2147483647 w 108"/>
                <a:gd name="T37" fmla="*/ 2147483647 h 42"/>
                <a:gd name="T38" fmla="*/ 2147483647 w 108"/>
                <a:gd name="T39" fmla="*/ 2147483647 h 42"/>
                <a:gd name="T40" fmla="*/ 2147483647 w 108"/>
                <a:gd name="T41" fmla="*/ 2147483647 h 42"/>
                <a:gd name="T42" fmla="*/ 2147483647 w 108"/>
                <a:gd name="T43" fmla="*/ 2147483647 h 42"/>
                <a:gd name="T44" fmla="*/ 2147483647 w 108"/>
                <a:gd name="T45" fmla="*/ 2147483647 h 42"/>
                <a:gd name="T46" fmla="*/ 2147483647 w 108"/>
                <a:gd name="T47" fmla="*/ 2147483647 h 42"/>
                <a:gd name="T48" fmla="*/ 2147483647 w 108"/>
                <a:gd name="T49" fmla="*/ 2147483647 h 42"/>
                <a:gd name="T50" fmla="*/ 2147483647 w 108"/>
                <a:gd name="T51" fmla="*/ 2147483647 h 42"/>
                <a:gd name="T52" fmla="*/ 2147483647 w 108"/>
                <a:gd name="T53" fmla="*/ 2147483647 h 42"/>
                <a:gd name="T54" fmla="*/ 2147483647 w 108"/>
                <a:gd name="T55" fmla="*/ 2147483647 h 42"/>
                <a:gd name="T56" fmla="*/ 2147483647 w 108"/>
                <a:gd name="T57" fmla="*/ 2147483647 h 42"/>
                <a:gd name="T58" fmla="*/ 2147483647 w 108"/>
                <a:gd name="T59" fmla="*/ 2147483647 h 42"/>
                <a:gd name="T60" fmla="*/ 2147483647 w 108"/>
                <a:gd name="T61" fmla="*/ 2147483647 h 42"/>
                <a:gd name="T62" fmla="*/ 2147483647 w 108"/>
                <a:gd name="T63" fmla="*/ 2147483647 h 42"/>
                <a:gd name="T64" fmla="*/ 2147483647 w 108"/>
                <a:gd name="T65" fmla="*/ 2147483647 h 42"/>
                <a:gd name="T66" fmla="*/ 2147483647 w 108"/>
                <a:gd name="T67" fmla="*/ 2147483647 h 42"/>
                <a:gd name="T68" fmla="*/ 2147483647 w 108"/>
                <a:gd name="T69" fmla="*/ 2147483647 h 42"/>
                <a:gd name="T70" fmla="*/ 2147483647 w 108"/>
                <a:gd name="T71" fmla="*/ 2147483647 h 42"/>
                <a:gd name="T72" fmla="*/ 2147483647 w 108"/>
                <a:gd name="T73" fmla="*/ 2147483647 h 42"/>
                <a:gd name="T74" fmla="*/ 2147483647 w 108"/>
                <a:gd name="T75" fmla="*/ 0 h 42"/>
                <a:gd name="T76" fmla="*/ 2147483647 w 108"/>
                <a:gd name="T77" fmla="*/ 0 h 42"/>
                <a:gd name="T78" fmla="*/ 2147483647 w 108"/>
                <a:gd name="T79" fmla="*/ 0 h 42"/>
                <a:gd name="T80" fmla="*/ 2147483647 w 108"/>
                <a:gd name="T81" fmla="*/ 0 h 42"/>
                <a:gd name="T82" fmla="*/ 2147483647 w 108"/>
                <a:gd name="T83" fmla="*/ 2147483647 h 42"/>
                <a:gd name="T84" fmla="*/ 2147483647 w 108"/>
                <a:gd name="T85" fmla="*/ 2147483647 h 42"/>
                <a:gd name="T86" fmla="*/ 2147483647 w 108"/>
                <a:gd name="T87" fmla="*/ 2147483647 h 42"/>
                <a:gd name="T88" fmla="*/ 2147483647 w 108"/>
                <a:gd name="T89" fmla="*/ 2147483647 h 42"/>
                <a:gd name="T90" fmla="*/ 2147483647 w 108"/>
                <a:gd name="T91" fmla="*/ 2147483647 h 42"/>
                <a:gd name="T92" fmla="*/ 2147483647 w 108"/>
                <a:gd name="T93" fmla="*/ 2147483647 h 42"/>
                <a:gd name="T94" fmla="*/ 2147483647 w 108"/>
                <a:gd name="T95" fmla="*/ 2147483647 h 42"/>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w 108"/>
                <a:gd name="T145" fmla="*/ 0 h 42"/>
                <a:gd name="T146" fmla="*/ 108 w 108"/>
                <a:gd name="T147" fmla="*/ 42 h 42"/>
              </a:gdLst>
              <a:ahLst/>
              <a:cxnLst>
                <a:cxn ang="T96">
                  <a:pos x="T0" y="T1"/>
                </a:cxn>
                <a:cxn ang="T97">
                  <a:pos x="T2" y="T3"/>
                </a:cxn>
                <a:cxn ang="T98">
                  <a:pos x="T4" y="T5"/>
                </a:cxn>
                <a:cxn ang="T99">
                  <a:pos x="T6" y="T7"/>
                </a:cxn>
                <a:cxn ang="T100">
                  <a:pos x="T8" y="T9"/>
                </a:cxn>
                <a:cxn ang="T101">
                  <a:pos x="T10" y="T11"/>
                </a:cxn>
                <a:cxn ang="T102">
                  <a:pos x="T12" y="T13"/>
                </a:cxn>
                <a:cxn ang="T103">
                  <a:pos x="T14" y="T15"/>
                </a:cxn>
                <a:cxn ang="T104">
                  <a:pos x="T16" y="T17"/>
                </a:cxn>
                <a:cxn ang="T105">
                  <a:pos x="T18" y="T19"/>
                </a:cxn>
                <a:cxn ang="T106">
                  <a:pos x="T20" y="T21"/>
                </a:cxn>
                <a:cxn ang="T107">
                  <a:pos x="T22" y="T23"/>
                </a:cxn>
                <a:cxn ang="T108">
                  <a:pos x="T24" y="T25"/>
                </a:cxn>
                <a:cxn ang="T109">
                  <a:pos x="T26" y="T27"/>
                </a:cxn>
                <a:cxn ang="T110">
                  <a:pos x="T28" y="T29"/>
                </a:cxn>
                <a:cxn ang="T111">
                  <a:pos x="T30" y="T31"/>
                </a:cxn>
                <a:cxn ang="T112">
                  <a:pos x="T32" y="T33"/>
                </a:cxn>
                <a:cxn ang="T113">
                  <a:pos x="T34" y="T35"/>
                </a:cxn>
                <a:cxn ang="T114">
                  <a:pos x="T36" y="T37"/>
                </a:cxn>
                <a:cxn ang="T115">
                  <a:pos x="T38" y="T39"/>
                </a:cxn>
                <a:cxn ang="T116">
                  <a:pos x="T40" y="T41"/>
                </a:cxn>
                <a:cxn ang="T117">
                  <a:pos x="T42" y="T43"/>
                </a:cxn>
                <a:cxn ang="T118">
                  <a:pos x="T44" y="T45"/>
                </a:cxn>
                <a:cxn ang="T119">
                  <a:pos x="T46" y="T47"/>
                </a:cxn>
                <a:cxn ang="T120">
                  <a:pos x="T48" y="T49"/>
                </a:cxn>
                <a:cxn ang="T121">
                  <a:pos x="T50" y="T51"/>
                </a:cxn>
                <a:cxn ang="T122">
                  <a:pos x="T52" y="T53"/>
                </a:cxn>
                <a:cxn ang="T123">
                  <a:pos x="T54" y="T55"/>
                </a:cxn>
                <a:cxn ang="T124">
                  <a:pos x="T56" y="T57"/>
                </a:cxn>
                <a:cxn ang="T125">
                  <a:pos x="T58" y="T59"/>
                </a:cxn>
                <a:cxn ang="T126">
                  <a:pos x="T60" y="T61"/>
                </a:cxn>
                <a:cxn ang="T127">
                  <a:pos x="T62" y="T63"/>
                </a:cxn>
                <a:cxn ang="T128">
                  <a:pos x="T64" y="T65"/>
                </a:cxn>
                <a:cxn ang="T129">
                  <a:pos x="T66" y="T67"/>
                </a:cxn>
                <a:cxn ang="T130">
                  <a:pos x="T68" y="T69"/>
                </a:cxn>
                <a:cxn ang="T131">
                  <a:pos x="T70" y="T71"/>
                </a:cxn>
                <a:cxn ang="T132">
                  <a:pos x="T72" y="T73"/>
                </a:cxn>
                <a:cxn ang="T133">
                  <a:pos x="T74" y="T75"/>
                </a:cxn>
                <a:cxn ang="T134">
                  <a:pos x="T76" y="T77"/>
                </a:cxn>
                <a:cxn ang="T135">
                  <a:pos x="T78" y="T79"/>
                </a:cxn>
                <a:cxn ang="T136">
                  <a:pos x="T80" y="T81"/>
                </a:cxn>
                <a:cxn ang="T137">
                  <a:pos x="T82" y="T83"/>
                </a:cxn>
                <a:cxn ang="T138">
                  <a:pos x="T84" y="T85"/>
                </a:cxn>
                <a:cxn ang="T139">
                  <a:pos x="T86" y="T87"/>
                </a:cxn>
                <a:cxn ang="T140">
                  <a:pos x="T88" y="T89"/>
                </a:cxn>
                <a:cxn ang="T141">
                  <a:pos x="T90" y="T91"/>
                </a:cxn>
                <a:cxn ang="T142">
                  <a:pos x="T92" y="T93"/>
                </a:cxn>
                <a:cxn ang="T143">
                  <a:pos x="T94" y="T95"/>
                </a:cxn>
              </a:cxnLst>
              <a:rect l="T144" t="T145" r="T146" b="T147"/>
              <a:pathLst>
                <a:path w="108" h="42">
                  <a:moveTo>
                    <a:pt x="84" y="14"/>
                  </a:moveTo>
                  <a:lnTo>
                    <a:pt x="82" y="14"/>
                  </a:lnTo>
                  <a:lnTo>
                    <a:pt x="82" y="16"/>
                  </a:lnTo>
                  <a:lnTo>
                    <a:pt x="78" y="16"/>
                  </a:lnTo>
                  <a:lnTo>
                    <a:pt x="74" y="20"/>
                  </a:lnTo>
                  <a:lnTo>
                    <a:pt x="72" y="20"/>
                  </a:lnTo>
                  <a:lnTo>
                    <a:pt x="70" y="20"/>
                  </a:lnTo>
                  <a:lnTo>
                    <a:pt x="68" y="22"/>
                  </a:lnTo>
                  <a:lnTo>
                    <a:pt x="66" y="22"/>
                  </a:lnTo>
                  <a:lnTo>
                    <a:pt x="66" y="24"/>
                  </a:lnTo>
                  <a:lnTo>
                    <a:pt x="60" y="26"/>
                  </a:lnTo>
                  <a:lnTo>
                    <a:pt x="58" y="26"/>
                  </a:lnTo>
                  <a:lnTo>
                    <a:pt x="56" y="26"/>
                  </a:lnTo>
                  <a:lnTo>
                    <a:pt x="54" y="26"/>
                  </a:lnTo>
                  <a:lnTo>
                    <a:pt x="52" y="26"/>
                  </a:lnTo>
                  <a:lnTo>
                    <a:pt x="50" y="26"/>
                  </a:lnTo>
                  <a:lnTo>
                    <a:pt x="48" y="26"/>
                  </a:lnTo>
                  <a:lnTo>
                    <a:pt x="46" y="26"/>
                  </a:lnTo>
                  <a:lnTo>
                    <a:pt x="44" y="24"/>
                  </a:lnTo>
                  <a:lnTo>
                    <a:pt x="42" y="24"/>
                  </a:lnTo>
                  <a:lnTo>
                    <a:pt x="40" y="24"/>
                  </a:lnTo>
                  <a:lnTo>
                    <a:pt x="38" y="24"/>
                  </a:lnTo>
                  <a:lnTo>
                    <a:pt x="36" y="24"/>
                  </a:lnTo>
                  <a:lnTo>
                    <a:pt x="34" y="24"/>
                  </a:lnTo>
                  <a:lnTo>
                    <a:pt x="32" y="26"/>
                  </a:lnTo>
                  <a:lnTo>
                    <a:pt x="30" y="26"/>
                  </a:lnTo>
                  <a:lnTo>
                    <a:pt x="30" y="24"/>
                  </a:lnTo>
                  <a:lnTo>
                    <a:pt x="28" y="26"/>
                  </a:lnTo>
                  <a:lnTo>
                    <a:pt x="30" y="26"/>
                  </a:lnTo>
                  <a:lnTo>
                    <a:pt x="32" y="26"/>
                  </a:lnTo>
                  <a:lnTo>
                    <a:pt x="34" y="26"/>
                  </a:lnTo>
                  <a:lnTo>
                    <a:pt x="36" y="26"/>
                  </a:lnTo>
                  <a:lnTo>
                    <a:pt x="34" y="28"/>
                  </a:lnTo>
                  <a:lnTo>
                    <a:pt x="36" y="28"/>
                  </a:lnTo>
                  <a:lnTo>
                    <a:pt x="36" y="30"/>
                  </a:lnTo>
                  <a:lnTo>
                    <a:pt x="36" y="32"/>
                  </a:lnTo>
                  <a:lnTo>
                    <a:pt x="30" y="34"/>
                  </a:lnTo>
                  <a:lnTo>
                    <a:pt x="28" y="34"/>
                  </a:lnTo>
                  <a:lnTo>
                    <a:pt x="24" y="36"/>
                  </a:lnTo>
                  <a:lnTo>
                    <a:pt x="22" y="38"/>
                  </a:lnTo>
                  <a:lnTo>
                    <a:pt x="20" y="38"/>
                  </a:lnTo>
                  <a:lnTo>
                    <a:pt x="18" y="40"/>
                  </a:lnTo>
                  <a:lnTo>
                    <a:pt x="16" y="40"/>
                  </a:lnTo>
                  <a:lnTo>
                    <a:pt x="18" y="40"/>
                  </a:lnTo>
                  <a:lnTo>
                    <a:pt x="16" y="40"/>
                  </a:lnTo>
                  <a:lnTo>
                    <a:pt x="14" y="40"/>
                  </a:lnTo>
                  <a:lnTo>
                    <a:pt x="12" y="40"/>
                  </a:lnTo>
                  <a:lnTo>
                    <a:pt x="8" y="40"/>
                  </a:lnTo>
                  <a:lnTo>
                    <a:pt x="6" y="40"/>
                  </a:lnTo>
                  <a:lnTo>
                    <a:pt x="4" y="40"/>
                  </a:lnTo>
                  <a:lnTo>
                    <a:pt x="2" y="42"/>
                  </a:lnTo>
                  <a:lnTo>
                    <a:pt x="0" y="42"/>
                  </a:lnTo>
                  <a:lnTo>
                    <a:pt x="0" y="40"/>
                  </a:lnTo>
                  <a:lnTo>
                    <a:pt x="2" y="38"/>
                  </a:lnTo>
                  <a:lnTo>
                    <a:pt x="6" y="38"/>
                  </a:lnTo>
                  <a:lnTo>
                    <a:pt x="8" y="38"/>
                  </a:lnTo>
                  <a:lnTo>
                    <a:pt x="10" y="38"/>
                  </a:lnTo>
                  <a:lnTo>
                    <a:pt x="8" y="38"/>
                  </a:lnTo>
                  <a:lnTo>
                    <a:pt x="6" y="38"/>
                  </a:lnTo>
                  <a:lnTo>
                    <a:pt x="4" y="38"/>
                  </a:lnTo>
                  <a:lnTo>
                    <a:pt x="4" y="36"/>
                  </a:lnTo>
                  <a:lnTo>
                    <a:pt x="6" y="36"/>
                  </a:lnTo>
                  <a:lnTo>
                    <a:pt x="6" y="34"/>
                  </a:lnTo>
                  <a:lnTo>
                    <a:pt x="10" y="32"/>
                  </a:lnTo>
                  <a:lnTo>
                    <a:pt x="10" y="30"/>
                  </a:lnTo>
                  <a:lnTo>
                    <a:pt x="8" y="30"/>
                  </a:lnTo>
                  <a:lnTo>
                    <a:pt x="10" y="30"/>
                  </a:lnTo>
                  <a:lnTo>
                    <a:pt x="10" y="28"/>
                  </a:lnTo>
                  <a:lnTo>
                    <a:pt x="10" y="26"/>
                  </a:lnTo>
                  <a:lnTo>
                    <a:pt x="8" y="26"/>
                  </a:lnTo>
                  <a:lnTo>
                    <a:pt x="8" y="24"/>
                  </a:lnTo>
                  <a:lnTo>
                    <a:pt x="10" y="24"/>
                  </a:lnTo>
                  <a:lnTo>
                    <a:pt x="10" y="22"/>
                  </a:lnTo>
                  <a:lnTo>
                    <a:pt x="12" y="22"/>
                  </a:lnTo>
                  <a:lnTo>
                    <a:pt x="12" y="20"/>
                  </a:lnTo>
                  <a:lnTo>
                    <a:pt x="14" y="18"/>
                  </a:lnTo>
                  <a:lnTo>
                    <a:pt x="16" y="18"/>
                  </a:lnTo>
                  <a:lnTo>
                    <a:pt x="18" y="14"/>
                  </a:lnTo>
                  <a:lnTo>
                    <a:pt x="20" y="14"/>
                  </a:lnTo>
                  <a:lnTo>
                    <a:pt x="20" y="12"/>
                  </a:lnTo>
                  <a:lnTo>
                    <a:pt x="22" y="12"/>
                  </a:lnTo>
                  <a:lnTo>
                    <a:pt x="24" y="12"/>
                  </a:lnTo>
                  <a:lnTo>
                    <a:pt x="24" y="10"/>
                  </a:lnTo>
                  <a:lnTo>
                    <a:pt x="26" y="10"/>
                  </a:lnTo>
                  <a:lnTo>
                    <a:pt x="26" y="8"/>
                  </a:lnTo>
                  <a:lnTo>
                    <a:pt x="30" y="8"/>
                  </a:lnTo>
                  <a:lnTo>
                    <a:pt x="32" y="8"/>
                  </a:lnTo>
                  <a:lnTo>
                    <a:pt x="34" y="8"/>
                  </a:lnTo>
                  <a:lnTo>
                    <a:pt x="34" y="10"/>
                  </a:lnTo>
                  <a:lnTo>
                    <a:pt x="36" y="10"/>
                  </a:lnTo>
                  <a:lnTo>
                    <a:pt x="38" y="10"/>
                  </a:lnTo>
                  <a:lnTo>
                    <a:pt x="40" y="10"/>
                  </a:lnTo>
                  <a:lnTo>
                    <a:pt x="38" y="10"/>
                  </a:lnTo>
                  <a:lnTo>
                    <a:pt x="38" y="8"/>
                  </a:lnTo>
                  <a:lnTo>
                    <a:pt x="36" y="8"/>
                  </a:lnTo>
                  <a:lnTo>
                    <a:pt x="36" y="6"/>
                  </a:lnTo>
                  <a:lnTo>
                    <a:pt x="38" y="6"/>
                  </a:lnTo>
                  <a:lnTo>
                    <a:pt x="40" y="6"/>
                  </a:lnTo>
                  <a:lnTo>
                    <a:pt x="38" y="6"/>
                  </a:lnTo>
                  <a:lnTo>
                    <a:pt x="36" y="6"/>
                  </a:lnTo>
                  <a:lnTo>
                    <a:pt x="34" y="6"/>
                  </a:lnTo>
                  <a:lnTo>
                    <a:pt x="34" y="4"/>
                  </a:lnTo>
                  <a:lnTo>
                    <a:pt x="36" y="4"/>
                  </a:lnTo>
                  <a:lnTo>
                    <a:pt x="38" y="2"/>
                  </a:lnTo>
                  <a:lnTo>
                    <a:pt x="40" y="2"/>
                  </a:lnTo>
                  <a:lnTo>
                    <a:pt x="42" y="2"/>
                  </a:lnTo>
                  <a:lnTo>
                    <a:pt x="44" y="2"/>
                  </a:lnTo>
                  <a:lnTo>
                    <a:pt x="46" y="2"/>
                  </a:lnTo>
                  <a:lnTo>
                    <a:pt x="46" y="0"/>
                  </a:lnTo>
                  <a:lnTo>
                    <a:pt x="48" y="2"/>
                  </a:lnTo>
                  <a:lnTo>
                    <a:pt x="50" y="0"/>
                  </a:lnTo>
                  <a:lnTo>
                    <a:pt x="54" y="0"/>
                  </a:lnTo>
                  <a:lnTo>
                    <a:pt x="56" y="0"/>
                  </a:lnTo>
                  <a:lnTo>
                    <a:pt x="58" y="0"/>
                  </a:lnTo>
                  <a:lnTo>
                    <a:pt x="60" y="0"/>
                  </a:lnTo>
                  <a:lnTo>
                    <a:pt x="62" y="0"/>
                  </a:lnTo>
                  <a:lnTo>
                    <a:pt x="64" y="0"/>
                  </a:lnTo>
                  <a:lnTo>
                    <a:pt x="66" y="0"/>
                  </a:lnTo>
                  <a:lnTo>
                    <a:pt x="68" y="0"/>
                  </a:lnTo>
                  <a:lnTo>
                    <a:pt x="72" y="0"/>
                  </a:lnTo>
                  <a:lnTo>
                    <a:pt x="74" y="0"/>
                  </a:lnTo>
                  <a:lnTo>
                    <a:pt x="76" y="0"/>
                  </a:lnTo>
                  <a:lnTo>
                    <a:pt x="80" y="2"/>
                  </a:lnTo>
                  <a:lnTo>
                    <a:pt x="80" y="4"/>
                  </a:lnTo>
                  <a:lnTo>
                    <a:pt x="78" y="4"/>
                  </a:lnTo>
                  <a:lnTo>
                    <a:pt x="82" y="4"/>
                  </a:lnTo>
                  <a:lnTo>
                    <a:pt x="86" y="2"/>
                  </a:lnTo>
                  <a:lnTo>
                    <a:pt x="92" y="2"/>
                  </a:lnTo>
                  <a:lnTo>
                    <a:pt x="96" y="2"/>
                  </a:lnTo>
                  <a:lnTo>
                    <a:pt x="100" y="4"/>
                  </a:lnTo>
                  <a:lnTo>
                    <a:pt x="102" y="4"/>
                  </a:lnTo>
                  <a:lnTo>
                    <a:pt x="104" y="4"/>
                  </a:lnTo>
                  <a:lnTo>
                    <a:pt x="106" y="4"/>
                  </a:lnTo>
                  <a:lnTo>
                    <a:pt x="108" y="4"/>
                  </a:lnTo>
                  <a:lnTo>
                    <a:pt x="106" y="6"/>
                  </a:lnTo>
                  <a:lnTo>
                    <a:pt x="104" y="6"/>
                  </a:lnTo>
                  <a:lnTo>
                    <a:pt x="102" y="6"/>
                  </a:lnTo>
                  <a:lnTo>
                    <a:pt x="100" y="8"/>
                  </a:lnTo>
                  <a:lnTo>
                    <a:pt x="96" y="10"/>
                  </a:lnTo>
                  <a:lnTo>
                    <a:pt x="94" y="12"/>
                  </a:lnTo>
                  <a:lnTo>
                    <a:pt x="92" y="12"/>
                  </a:lnTo>
                  <a:lnTo>
                    <a:pt x="90" y="12"/>
                  </a:lnTo>
                  <a:lnTo>
                    <a:pt x="86" y="12"/>
                  </a:lnTo>
                  <a:lnTo>
                    <a:pt x="84" y="14"/>
                  </a:lnTo>
                  <a:close/>
                </a:path>
              </a:pathLst>
            </a:custGeom>
            <a:solidFill>
              <a:srgbClr val="FC6800"/>
            </a:solidFill>
            <a:ln w="3175">
              <a:solidFill>
                <a:schemeClr val="bg1"/>
              </a:solidFill>
              <a:prstDash val="sysDot"/>
              <a:round/>
              <a:headEnd/>
              <a:tailEnd/>
            </a:ln>
          </p:spPr>
          <p:txBody>
            <a:bodyPr/>
            <a:lstStyle/>
            <a:p>
              <a:pPr fontAlgn="base">
                <a:spcBef>
                  <a:spcPct val="0"/>
                </a:spcBef>
                <a:spcAft>
                  <a:spcPct val="0"/>
                </a:spcAft>
              </a:pPr>
              <a:endParaRPr lang="de-DE" sz="2400">
                <a:solidFill>
                  <a:srgbClr val="000000"/>
                </a:solidFill>
                <a:cs typeface="Arial" charset="0"/>
              </a:endParaRPr>
            </a:p>
          </p:txBody>
        </p:sp>
        <p:sp>
          <p:nvSpPr>
            <p:cNvPr id="15176" name="Freeform 3460"/>
            <p:cNvSpPr>
              <a:spLocks/>
            </p:cNvSpPr>
            <p:nvPr/>
          </p:nvSpPr>
          <p:spPr bwMode="auto">
            <a:xfrm>
              <a:off x="2542531" y="1367757"/>
              <a:ext cx="123371" cy="24718"/>
            </a:xfrm>
            <a:custGeom>
              <a:avLst/>
              <a:gdLst>
                <a:gd name="T0" fmla="*/ 2147483647 w 134"/>
                <a:gd name="T1" fmla="*/ 2147483647 h 30"/>
                <a:gd name="T2" fmla="*/ 2147483647 w 134"/>
                <a:gd name="T3" fmla="*/ 2147483647 h 30"/>
                <a:gd name="T4" fmla="*/ 2147483647 w 134"/>
                <a:gd name="T5" fmla="*/ 2147483647 h 30"/>
                <a:gd name="T6" fmla="*/ 2147483647 w 134"/>
                <a:gd name="T7" fmla="*/ 2147483647 h 30"/>
                <a:gd name="T8" fmla="*/ 2147483647 w 134"/>
                <a:gd name="T9" fmla="*/ 2147483647 h 30"/>
                <a:gd name="T10" fmla="*/ 2147483647 w 134"/>
                <a:gd name="T11" fmla="*/ 2147483647 h 30"/>
                <a:gd name="T12" fmla="*/ 2147483647 w 134"/>
                <a:gd name="T13" fmla="*/ 2147483647 h 30"/>
                <a:gd name="T14" fmla="*/ 2147483647 w 134"/>
                <a:gd name="T15" fmla="*/ 2147483647 h 30"/>
                <a:gd name="T16" fmla="*/ 2147483647 w 134"/>
                <a:gd name="T17" fmla="*/ 2147483647 h 30"/>
                <a:gd name="T18" fmla="*/ 2147483647 w 134"/>
                <a:gd name="T19" fmla="*/ 2147483647 h 30"/>
                <a:gd name="T20" fmla="*/ 2147483647 w 134"/>
                <a:gd name="T21" fmla="*/ 2147483647 h 30"/>
                <a:gd name="T22" fmla="*/ 2147483647 w 134"/>
                <a:gd name="T23" fmla="*/ 2147483647 h 30"/>
                <a:gd name="T24" fmla="*/ 2147483647 w 134"/>
                <a:gd name="T25" fmla="*/ 0 h 30"/>
                <a:gd name="T26" fmla="*/ 2147483647 w 134"/>
                <a:gd name="T27" fmla="*/ 2147483647 h 30"/>
                <a:gd name="T28" fmla="*/ 2147483647 w 134"/>
                <a:gd name="T29" fmla="*/ 2147483647 h 30"/>
                <a:gd name="T30" fmla="*/ 2147483647 w 134"/>
                <a:gd name="T31" fmla="*/ 2147483647 h 30"/>
                <a:gd name="T32" fmla="*/ 2147483647 w 134"/>
                <a:gd name="T33" fmla="*/ 2147483647 h 30"/>
                <a:gd name="T34" fmla="*/ 2147483647 w 134"/>
                <a:gd name="T35" fmla="*/ 2147483647 h 30"/>
                <a:gd name="T36" fmla="*/ 2147483647 w 134"/>
                <a:gd name="T37" fmla="*/ 2147483647 h 30"/>
                <a:gd name="T38" fmla="*/ 2147483647 w 134"/>
                <a:gd name="T39" fmla="*/ 2147483647 h 30"/>
                <a:gd name="T40" fmla="*/ 2147483647 w 134"/>
                <a:gd name="T41" fmla="*/ 2147483647 h 30"/>
                <a:gd name="T42" fmla="*/ 2147483647 w 134"/>
                <a:gd name="T43" fmla="*/ 2147483647 h 30"/>
                <a:gd name="T44" fmla="*/ 2147483647 w 134"/>
                <a:gd name="T45" fmla="*/ 2147483647 h 30"/>
                <a:gd name="T46" fmla="*/ 2147483647 w 134"/>
                <a:gd name="T47" fmla="*/ 2147483647 h 30"/>
                <a:gd name="T48" fmla="*/ 2147483647 w 134"/>
                <a:gd name="T49" fmla="*/ 2147483647 h 30"/>
                <a:gd name="T50" fmla="*/ 2147483647 w 134"/>
                <a:gd name="T51" fmla="*/ 2147483647 h 30"/>
                <a:gd name="T52" fmla="*/ 2147483647 w 134"/>
                <a:gd name="T53" fmla="*/ 2147483647 h 30"/>
                <a:gd name="T54" fmla="*/ 2147483647 w 134"/>
                <a:gd name="T55" fmla="*/ 2147483647 h 30"/>
                <a:gd name="T56" fmla="*/ 2147483647 w 134"/>
                <a:gd name="T57" fmla="*/ 2147483647 h 30"/>
                <a:gd name="T58" fmla="*/ 2147483647 w 134"/>
                <a:gd name="T59" fmla="*/ 2147483647 h 30"/>
                <a:gd name="T60" fmla="*/ 2147483647 w 134"/>
                <a:gd name="T61" fmla="*/ 2147483647 h 30"/>
                <a:gd name="T62" fmla="*/ 2147483647 w 134"/>
                <a:gd name="T63" fmla="*/ 2147483647 h 30"/>
                <a:gd name="T64" fmla="*/ 2147483647 w 134"/>
                <a:gd name="T65" fmla="*/ 2147483647 h 30"/>
                <a:gd name="T66" fmla="*/ 2147483647 w 134"/>
                <a:gd name="T67" fmla="*/ 2147483647 h 30"/>
                <a:gd name="T68" fmla="*/ 2147483647 w 134"/>
                <a:gd name="T69" fmla="*/ 2147483647 h 30"/>
                <a:gd name="T70" fmla="*/ 2147483647 w 134"/>
                <a:gd name="T71" fmla="*/ 2147483647 h 30"/>
                <a:gd name="T72" fmla="*/ 2147483647 w 134"/>
                <a:gd name="T73" fmla="*/ 2147483647 h 30"/>
                <a:gd name="T74" fmla="*/ 2147483647 w 134"/>
                <a:gd name="T75" fmla="*/ 2147483647 h 30"/>
                <a:gd name="T76" fmla="*/ 2147483647 w 134"/>
                <a:gd name="T77" fmla="*/ 2147483647 h 30"/>
                <a:gd name="T78" fmla="*/ 2147483647 w 134"/>
                <a:gd name="T79" fmla="*/ 2147483647 h 30"/>
                <a:gd name="T80" fmla="*/ 2147483647 w 134"/>
                <a:gd name="T81" fmla="*/ 2147483647 h 30"/>
                <a:gd name="T82" fmla="*/ 2147483647 w 134"/>
                <a:gd name="T83" fmla="*/ 2147483647 h 30"/>
                <a:gd name="T84" fmla="*/ 2147483647 w 134"/>
                <a:gd name="T85" fmla="*/ 2147483647 h 30"/>
                <a:gd name="T86" fmla="*/ 2147483647 w 134"/>
                <a:gd name="T87" fmla="*/ 2147483647 h 30"/>
                <a:gd name="T88" fmla="*/ 2147483647 w 134"/>
                <a:gd name="T89" fmla="*/ 2147483647 h 30"/>
                <a:gd name="T90" fmla="*/ 2147483647 w 134"/>
                <a:gd name="T91" fmla="*/ 2147483647 h 30"/>
                <a:gd name="T92" fmla="*/ 2147483647 w 134"/>
                <a:gd name="T93" fmla="*/ 2147483647 h 30"/>
                <a:gd name="T94" fmla="*/ 2147483647 w 134"/>
                <a:gd name="T95" fmla="*/ 2147483647 h 30"/>
                <a:gd name="T96" fmla="*/ 2147483647 w 134"/>
                <a:gd name="T97" fmla="*/ 2147483647 h 30"/>
                <a:gd name="T98" fmla="*/ 2147483647 w 134"/>
                <a:gd name="T99" fmla="*/ 2147483647 h 30"/>
                <a:gd name="T100" fmla="*/ 2147483647 w 134"/>
                <a:gd name="T101" fmla="*/ 2147483647 h 30"/>
                <a:gd name="T102" fmla="*/ 2147483647 w 134"/>
                <a:gd name="T103" fmla="*/ 2147483647 h 30"/>
                <a:gd name="T104" fmla="*/ 2147483647 w 134"/>
                <a:gd name="T105" fmla="*/ 2147483647 h 30"/>
                <a:gd name="T106" fmla="*/ 0 w 134"/>
                <a:gd name="T107" fmla="*/ 2147483647 h 30"/>
                <a:gd name="T108" fmla="*/ 2147483647 w 134"/>
                <a:gd name="T109" fmla="*/ 2147483647 h 30"/>
                <a:gd name="T110" fmla="*/ 2147483647 w 134"/>
                <a:gd name="T111" fmla="*/ 2147483647 h 30"/>
                <a:gd name="T112" fmla="*/ 2147483647 w 134"/>
                <a:gd name="T113" fmla="*/ 2147483647 h 30"/>
                <a:gd name="T114" fmla="*/ 2147483647 w 134"/>
                <a:gd name="T115" fmla="*/ 2147483647 h 30"/>
                <a:gd name="T116" fmla="*/ 2147483647 w 134"/>
                <a:gd name="T117" fmla="*/ 2147483647 h 30"/>
                <a:gd name="T118" fmla="*/ 2147483647 w 134"/>
                <a:gd name="T119" fmla="*/ 2147483647 h 30"/>
                <a:gd name="T120" fmla="*/ 2147483647 w 134"/>
                <a:gd name="T121" fmla="*/ 2147483647 h 30"/>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w 134"/>
                <a:gd name="T184" fmla="*/ 0 h 30"/>
                <a:gd name="T185" fmla="*/ 134 w 134"/>
                <a:gd name="T186" fmla="*/ 30 h 30"/>
              </a:gdLst>
              <a:ahLst/>
              <a:cxnLst>
                <a:cxn ang="T122">
                  <a:pos x="T0" y="T1"/>
                </a:cxn>
                <a:cxn ang="T123">
                  <a:pos x="T2" y="T3"/>
                </a:cxn>
                <a:cxn ang="T124">
                  <a:pos x="T4" y="T5"/>
                </a:cxn>
                <a:cxn ang="T125">
                  <a:pos x="T6" y="T7"/>
                </a:cxn>
                <a:cxn ang="T126">
                  <a:pos x="T8" y="T9"/>
                </a:cxn>
                <a:cxn ang="T127">
                  <a:pos x="T10" y="T11"/>
                </a:cxn>
                <a:cxn ang="T128">
                  <a:pos x="T12" y="T13"/>
                </a:cxn>
                <a:cxn ang="T129">
                  <a:pos x="T14" y="T15"/>
                </a:cxn>
                <a:cxn ang="T130">
                  <a:pos x="T16" y="T17"/>
                </a:cxn>
                <a:cxn ang="T131">
                  <a:pos x="T18" y="T19"/>
                </a:cxn>
                <a:cxn ang="T132">
                  <a:pos x="T20" y="T21"/>
                </a:cxn>
                <a:cxn ang="T133">
                  <a:pos x="T22" y="T23"/>
                </a:cxn>
                <a:cxn ang="T134">
                  <a:pos x="T24" y="T25"/>
                </a:cxn>
                <a:cxn ang="T135">
                  <a:pos x="T26" y="T27"/>
                </a:cxn>
                <a:cxn ang="T136">
                  <a:pos x="T28" y="T29"/>
                </a:cxn>
                <a:cxn ang="T137">
                  <a:pos x="T30" y="T31"/>
                </a:cxn>
                <a:cxn ang="T138">
                  <a:pos x="T32" y="T33"/>
                </a:cxn>
                <a:cxn ang="T139">
                  <a:pos x="T34" y="T35"/>
                </a:cxn>
                <a:cxn ang="T140">
                  <a:pos x="T36" y="T37"/>
                </a:cxn>
                <a:cxn ang="T141">
                  <a:pos x="T38" y="T39"/>
                </a:cxn>
                <a:cxn ang="T142">
                  <a:pos x="T40" y="T41"/>
                </a:cxn>
                <a:cxn ang="T143">
                  <a:pos x="T42" y="T43"/>
                </a:cxn>
                <a:cxn ang="T144">
                  <a:pos x="T44" y="T45"/>
                </a:cxn>
                <a:cxn ang="T145">
                  <a:pos x="T46" y="T47"/>
                </a:cxn>
                <a:cxn ang="T146">
                  <a:pos x="T48" y="T49"/>
                </a:cxn>
                <a:cxn ang="T147">
                  <a:pos x="T50" y="T51"/>
                </a:cxn>
                <a:cxn ang="T148">
                  <a:pos x="T52" y="T53"/>
                </a:cxn>
                <a:cxn ang="T149">
                  <a:pos x="T54" y="T55"/>
                </a:cxn>
                <a:cxn ang="T150">
                  <a:pos x="T56" y="T57"/>
                </a:cxn>
                <a:cxn ang="T151">
                  <a:pos x="T58" y="T59"/>
                </a:cxn>
                <a:cxn ang="T152">
                  <a:pos x="T60" y="T61"/>
                </a:cxn>
                <a:cxn ang="T153">
                  <a:pos x="T62" y="T63"/>
                </a:cxn>
                <a:cxn ang="T154">
                  <a:pos x="T64" y="T65"/>
                </a:cxn>
                <a:cxn ang="T155">
                  <a:pos x="T66" y="T67"/>
                </a:cxn>
                <a:cxn ang="T156">
                  <a:pos x="T68" y="T69"/>
                </a:cxn>
                <a:cxn ang="T157">
                  <a:pos x="T70" y="T71"/>
                </a:cxn>
                <a:cxn ang="T158">
                  <a:pos x="T72" y="T73"/>
                </a:cxn>
                <a:cxn ang="T159">
                  <a:pos x="T74" y="T75"/>
                </a:cxn>
                <a:cxn ang="T160">
                  <a:pos x="T76" y="T77"/>
                </a:cxn>
                <a:cxn ang="T161">
                  <a:pos x="T78" y="T79"/>
                </a:cxn>
                <a:cxn ang="T162">
                  <a:pos x="T80" y="T81"/>
                </a:cxn>
                <a:cxn ang="T163">
                  <a:pos x="T82" y="T83"/>
                </a:cxn>
                <a:cxn ang="T164">
                  <a:pos x="T84" y="T85"/>
                </a:cxn>
                <a:cxn ang="T165">
                  <a:pos x="T86" y="T87"/>
                </a:cxn>
                <a:cxn ang="T166">
                  <a:pos x="T88" y="T89"/>
                </a:cxn>
                <a:cxn ang="T167">
                  <a:pos x="T90" y="T91"/>
                </a:cxn>
                <a:cxn ang="T168">
                  <a:pos x="T92" y="T93"/>
                </a:cxn>
                <a:cxn ang="T169">
                  <a:pos x="T94" y="T95"/>
                </a:cxn>
                <a:cxn ang="T170">
                  <a:pos x="T96" y="T97"/>
                </a:cxn>
                <a:cxn ang="T171">
                  <a:pos x="T98" y="T99"/>
                </a:cxn>
                <a:cxn ang="T172">
                  <a:pos x="T100" y="T101"/>
                </a:cxn>
                <a:cxn ang="T173">
                  <a:pos x="T102" y="T103"/>
                </a:cxn>
                <a:cxn ang="T174">
                  <a:pos x="T104" y="T105"/>
                </a:cxn>
                <a:cxn ang="T175">
                  <a:pos x="T106" y="T107"/>
                </a:cxn>
                <a:cxn ang="T176">
                  <a:pos x="T108" y="T109"/>
                </a:cxn>
                <a:cxn ang="T177">
                  <a:pos x="T110" y="T111"/>
                </a:cxn>
                <a:cxn ang="T178">
                  <a:pos x="T112" y="T113"/>
                </a:cxn>
                <a:cxn ang="T179">
                  <a:pos x="T114" y="T115"/>
                </a:cxn>
                <a:cxn ang="T180">
                  <a:pos x="T116" y="T117"/>
                </a:cxn>
                <a:cxn ang="T181">
                  <a:pos x="T118" y="T119"/>
                </a:cxn>
                <a:cxn ang="T182">
                  <a:pos x="T120" y="T121"/>
                </a:cxn>
              </a:cxnLst>
              <a:rect l="T183" t="T184" r="T185" b="T186"/>
              <a:pathLst>
                <a:path w="134" h="30">
                  <a:moveTo>
                    <a:pt x="46" y="16"/>
                  </a:moveTo>
                  <a:lnTo>
                    <a:pt x="46" y="14"/>
                  </a:lnTo>
                  <a:lnTo>
                    <a:pt x="48" y="14"/>
                  </a:lnTo>
                  <a:lnTo>
                    <a:pt x="50" y="14"/>
                  </a:lnTo>
                  <a:lnTo>
                    <a:pt x="54" y="14"/>
                  </a:lnTo>
                  <a:lnTo>
                    <a:pt x="56" y="14"/>
                  </a:lnTo>
                  <a:lnTo>
                    <a:pt x="64" y="10"/>
                  </a:lnTo>
                  <a:lnTo>
                    <a:pt x="66" y="8"/>
                  </a:lnTo>
                  <a:lnTo>
                    <a:pt x="68" y="8"/>
                  </a:lnTo>
                  <a:lnTo>
                    <a:pt x="72" y="8"/>
                  </a:lnTo>
                  <a:lnTo>
                    <a:pt x="76" y="6"/>
                  </a:lnTo>
                  <a:lnTo>
                    <a:pt x="78" y="6"/>
                  </a:lnTo>
                  <a:lnTo>
                    <a:pt x="80" y="6"/>
                  </a:lnTo>
                  <a:lnTo>
                    <a:pt x="80" y="4"/>
                  </a:lnTo>
                  <a:lnTo>
                    <a:pt x="82" y="4"/>
                  </a:lnTo>
                  <a:lnTo>
                    <a:pt x="84" y="4"/>
                  </a:lnTo>
                  <a:lnTo>
                    <a:pt x="86" y="4"/>
                  </a:lnTo>
                  <a:lnTo>
                    <a:pt x="88" y="4"/>
                  </a:lnTo>
                  <a:lnTo>
                    <a:pt x="90" y="4"/>
                  </a:lnTo>
                  <a:lnTo>
                    <a:pt x="92" y="4"/>
                  </a:lnTo>
                  <a:lnTo>
                    <a:pt x="94" y="4"/>
                  </a:lnTo>
                  <a:lnTo>
                    <a:pt x="98" y="4"/>
                  </a:lnTo>
                  <a:lnTo>
                    <a:pt x="100" y="4"/>
                  </a:lnTo>
                  <a:lnTo>
                    <a:pt x="102" y="2"/>
                  </a:lnTo>
                  <a:lnTo>
                    <a:pt x="104" y="2"/>
                  </a:lnTo>
                  <a:lnTo>
                    <a:pt x="104" y="4"/>
                  </a:lnTo>
                  <a:lnTo>
                    <a:pt x="106" y="4"/>
                  </a:lnTo>
                  <a:lnTo>
                    <a:pt x="108" y="4"/>
                  </a:lnTo>
                  <a:lnTo>
                    <a:pt x="110" y="4"/>
                  </a:lnTo>
                  <a:lnTo>
                    <a:pt x="112" y="4"/>
                  </a:lnTo>
                  <a:lnTo>
                    <a:pt x="114" y="4"/>
                  </a:lnTo>
                  <a:lnTo>
                    <a:pt x="116" y="4"/>
                  </a:lnTo>
                  <a:lnTo>
                    <a:pt x="118" y="4"/>
                  </a:lnTo>
                  <a:lnTo>
                    <a:pt x="118" y="2"/>
                  </a:lnTo>
                  <a:lnTo>
                    <a:pt x="120" y="0"/>
                  </a:lnTo>
                  <a:lnTo>
                    <a:pt x="122" y="0"/>
                  </a:lnTo>
                  <a:lnTo>
                    <a:pt x="124" y="0"/>
                  </a:lnTo>
                  <a:lnTo>
                    <a:pt x="126" y="0"/>
                  </a:lnTo>
                  <a:lnTo>
                    <a:pt x="128" y="0"/>
                  </a:lnTo>
                  <a:lnTo>
                    <a:pt x="130" y="2"/>
                  </a:lnTo>
                  <a:lnTo>
                    <a:pt x="134" y="4"/>
                  </a:lnTo>
                  <a:lnTo>
                    <a:pt x="132" y="6"/>
                  </a:lnTo>
                  <a:lnTo>
                    <a:pt x="130" y="6"/>
                  </a:lnTo>
                  <a:lnTo>
                    <a:pt x="128" y="6"/>
                  </a:lnTo>
                  <a:lnTo>
                    <a:pt x="126" y="6"/>
                  </a:lnTo>
                  <a:lnTo>
                    <a:pt x="124" y="6"/>
                  </a:lnTo>
                  <a:lnTo>
                    <a:pt x="122" y="6"/>
                  </a:lnTo>
                  <a:lnTo>
                    <a:pt x="120" y="6"/>
                  </a:lnTo>
                  <a:lnTo>
                    <a:pt x="118" y="6"/>
                  </a:lnTo>
                  <a:lnTo>
                    <a:pt x="118" y="8"/>
                  </a:lnTo>
                  <a:lnTo>
                    <a:pt x="116" y="8"/>
                  </a:lnTo>
                  <a:lnTo>
                    <a:pt x="116" y="10"/>
                  </a:lnTo>
                  <a:lnTo>
                    <a:pt x="118" y="10"/>
                  </a:lnTo>
                  <a:lnTo>
                    <a:pt x="120" y="10"/>
                  </a:lnTo>
                  <a:lnTo>
                    <a:pt x="120" y="12"/>
                  </a:lnTo>
                  <a:lnTo>
                    <a:pt x="118" y="12"/>
                  </a:lnTo>
                  <a:lnTo>
                    <a:pt x="116" y="12"/>
                  </a:lnTo>
                  <a:lnTo>
                    <a:pt x="114" y="12"/>
                  </a:lnTo>
                  <a:lnTo>
                    <a:pt x="112" y="12"/>
                  </a:lnTo>
                  <a:lnTo>
                    <a:pt x="112" y="14"/>
                  </a:lnTo>
                  <a:lnTo>
                    <a:pt x="112" y="16"/>
                  </a:lnTo>
                  <a:lnTo>
                    <a:pt x="110" y="16"/>
                  </a:lnTo>
                  <a:lnTo>
                    <a:pt x="108" y="18"/>
                  </a:lnTo>
                  <a:lnTo>
                    <a:pt x="106" y="18"/>
                  </a:lnTo>
                  <a:lnTo>
                    <a:pt x="104" y="18"/>
                  </a:lnTo>
                  <a:lnTo>
                    <a:pt x="98" y="18"/>
                  </a:lnTo>
                  <a:lnTo>
                    <a:pt x="94" y="18"/>
                  </a:lnTo>
                  <a:lnTo>
                    <a:pt x="92" y="18"/>
                  </a:lnTo>
                  <a:lnTo>
                    <a:pt x="92" y="20"/>
                  </a:lnTo>
                  <a:lnTo>
                    <a:pt x="90" y="22"/>
                  </a:lnTo>
                  <a:lnTo>
                    <a:pt x="86" y="24"/>
                  </a:lnTo>
                  <a:lnTo>
                    <a:pt x="82" y="24"/>
                  </a:lnTo>
                  <a:lnTo>
                    <a:pt x="80" y="24"/>
                  </a:lnTo>
                  <a:lnTo>
                    <a:pt x="78" y="24"/>
                  </a:lnTo>
                  <a:lnTo>
                    <a:pt x="78" y="22"/>
                  </a:lnTo>
                  <a:lnTo>
                    <a:pt x="76" y="22"/>
                  </a:lnTo>
                  <a:lnTo>
                    <a:pt x="76" y="20"/>
                  </a:lnTo>
                  <a:lnTo>
                    <a:pt x="78" y="20"/>
                  </a:lnTo>
                  <a:lnTo>
                    <a:pt x="82" y="18"/>
                  </a:lnTo>
                  <a:lnTo>
                    <a:pt x="84" y="16"/>
                  </a:lnTo>
                  <a:lnTo>
                    <a:pt x="86" y="16"/>
                  </a:lnTo>
                  <a:lnTo>
                    <a:pt x="88" y="16"/>
                  </a:lnTo>
                  <a:lnTo>
                    <a:pt x="88" y="14"/>
                  </a:lnTo>
                  <a:lnTo>
                    <a:pt x="86" y="14"/>
                  </a:lnTo>
                  <a:lnTo>
                    <a:pt x="84" y="14"/>
                  </a:lnTo>
                  <a:lnTo>
                    <a:pt x="82" y="14"/>
                  </a:lnTo>
                  <a:lnTo>
                    <a:pt x="80" y="14"/>
                  </a:lnTo>
                  <a:lnTo>
                    <a:pt x="76" y="16"/>
                  </a:lnTo>
                  <a:lnTo>
                    <a:pt x="78" y="16"/>
                  </a:lnTo>
                  <a:lnTo>
                    <a:pt x="76" y="18"/>
                  </a:lnTo>
                  <a:lnTo>
                    <a:pt x="72" y="20"/>
                  </a:lnTo>
                  <a:lnTo>
                    <a:pt x="70" y="20"/>
                  </a:lnTo>
                  <a:lnTo>
                    <a:pt x="68" y="20"/>
                  </a:lnTo>
                  <a:lnTo>
                    <a:pt x="68" y="18"/>
                  </a:lnTo>
                  <a:lnTo>
                    <a:pt x="66" y="18"/>
                  </a:lnTo>
                  <a:lnTo>
                    <a:pt x="64" y="20"/>
                  </a:lnTo>
                  <a:lnTo>
                    <a:pt x="66" y="20"/>
                  </a:lnTo>
                  <a:lnTo>
                    <a:pt x="68" y="20"/>
                  </a:lnTo>
                  <a:lnTo>
                    <a:pt x="66" y="22"/>
                  </a:lnTo>
                  <a:lnTo>
                    <a:pt x="64" y="24"/>
                  </a:lnTo>
                  <a:lnTo>
                    <a:pt x="62" y="24"/>
                  </a:lnTo>
                  <a:lnTo>
                    <a:pt x="60" y="24"/>
                  </a:lnTo>
                  <a:lnTo>
                    <a:pt x="60" y="26"/>
                  </a:lnTo>
                  <a:lnTo>
                    <a:pt x="58" y="26"/>
                  </a:lnTo>
                  <a:lnTo>
                    <a:pt x="56" y="26"/>
                  </a:lnTo>
                  <a:lnTo>
                    <a:pt x="54" y="26"/>
                  </a:lnTo>
                  <a:lnTo>
                    <a:pt x="54" y="24"/>
                  </a:lnTo>
                  <a:lnTo>
                    <a:pt x="54" y="22"/>
                  </a:lnTo>
                  <a:lnTo>
                    <a:pt x="52" y="22"/>
                  </a:lnTo>
                  <a:lnTo>
                    <a:pt x="50" y="24"/>
                  </a:lnTo>
                  <a:lnTo>
                    <a:pt x="50" y="26"/>
                  </a:lnTo>
                  <a:lnTo>
                    <a:pt x="48" y="26"/>
                  </a:lnTo>
                  <a:lnTo>
                    <a:pt x="46" y="26"/>
                  </a:lnTo>
                  <a:lnTo>
                    <a:pt x="44" y="26"/>
                  </a:lnTo>
                  <a:lnTo>
                    <a:pt x="46" y="26"/>
                  </a:lnTo>
                  <a:lnTo>
                    <a:pt x="46" y="28"/>
                  </a:lnTo>
                  <a:lnTo>
                    <a:pt x="44" y="28"/>
                  </a:lnTo>
                  <a:lnTo>
                    <a:pt x="44" y="26"/>
                  </a:lnTo>
                  <a:lnTo>
                    <a:pt x="42" y="28"/>
                  </a:lnTo>
                  <a:lnTo>
                    <a:pt x="38" y="28"/>
                  </a:lnTo>
                  <a:lnTo>
                    <a:pt x="36" y="30"/>
                  </a:lnTo>
                  <a:lnTo>
                    <a:pt x="34" y="30"/>
                  </a:lnTo>
                  <a:lnTo>
                    <a:pt x="34" y="28"/>
                  </a:lnTo>
                  <a:lnTo>
                    <a:pt x="32" y="28"/>
                  </a:lnTo>
                  <a:lnTo>
                    <a:pt x="32" y="30"/>
                  </a:lnTo>
                  <a:lnTo>
                    <a:pt x="30" y="30"/>
                  </a:lnTo>
                  <a:lnTo>
                    <a:pt x="28" y="30"/>
                  </a:lnTo>
                  <a:lnTo>
                    <a:pt x="30" y="28"/>
                  </a:lnTo>
                  <a:lnTo>
                    <a:pt x="32" y="28"/>
                  </a:lnTo>
                  <a:lnTo>
                    <a:pt x="32" y="26"/>
                  </a:lnTo>
                  <a:lnTo>
                    <a:pt x="30" y="26"/>
                  </a:lnTo>
                  <a:lnTo>
                    <a:pt x="32" y="26"/>
                  </a:lnTo>
                  <a:lnTo>
                    <a:pt x="32" y="24"/>
                  </a:lnTo>
                  <a:lnTo>
                    <a:pt x="30" y="24"/>
                  </a:lnTo>
                  <a:lnTo>
                    <a:pt x="30" y="26"/>
                  </a:lnTo>
                  <a:lnTo>
                    <a:pt x="28" y="26"/>
                  </a:lnTo>
                  <a:lnTo>
                    <a:pt x="26" y="26"/>
                  </a:lnTo>
                  <a:lnTo>
                    <a:pt x="24" y="26"/>
                  </a:lnTo>
                  <a:lnTo>
                    <a:pt x="22" y="26"/>
                  </a:lnTo>
                  <a:lnTo>
                    <a:pt x="20" y="28"/>
                  </a:lnTo>
                  <a:lnTo>
                    <a:pt x="18" y="28"/>
                  </a:lnTo>
                  <a:lnTo>
                    <a:pt x="16" y="28"/>
                  </a:lnTo>
                  <a:lnTo>
                    <a:pt x="16" y="26"/>
                  </a:lnTo>
                  <a:lnTo>
                    <a:pt x="14" y="26"/>
                  </a:lnTo>
                  <a:lnTo>
                    <a:pt x="10" y="26"/>
                  </a:lnTo>
                  <a:lnTo>
                    <a:pt x="8" y="26"/>
                  </a:lnTo>
                  <a:lnTo>
                    <a:pt x="6" y="28"/>
                  </a:lnTo>
                  <a:lnTo>
                    <a:pt x="4" y="28"/>
                  </a:lnTo>
                  <a:lnTo>
                    <a:pt x="4" y="30"/>
                  </a:lnTo>
                  <a:lnTo>
                    <a:pt x="2" y="30"/>
                  </a:lnTo>
                  <a:lnTo>
                    <a:pt x="0" y="28"/>
                  </a:lnTo>
                  <a:lnTo>
                    <a:pt x="2" y="26"/>
                  </a:lnTo>
                  <a:lnTo>
                    <a:pt x="4" y="26"/>
                  </a:lnTo>
                  <a:lnTo>
                    <a:pt x="8" y="26"/>
                  </a:lnTo>
                  <a:lnTo>
                    <a:pt x="6" y="26"/>
                  </a:lnTo>
                  <a:lnTo>
                    <a:pt x="4" y="26"/>
                  </a:lnTo>
                  <a:lnTo>
                    <a:pt x="2" y="26"/>
                  </a:lnTo>
                  <a:lnTo>
                    <a:pt x="0" y="26"/>
                  </a:lnTo>
                  <a:lnTo>
                    <a:pt x="6" y="24"/>
                  </a:lnTo>
                  <a:lnTo>
                    <a:pt x="8" y="24"/>
                  </a:lnTo>
                  <a:lnTo>
                    <a:pt x="10" y="24"/>
                  </a:lnTo>
                  <a:lnTo>
                    <a:pt x="10" y="22"/>
                  </a:lnTo>
                  <a:lnTo>
                    <a:pt x="12" y="22"/>
                  </a:lnTo>
                  <a:lnTo>
                    <a:pt x="16" y="22"/>
                  </a:lnTo>
                  <a:lnTo>
                    <a:pt x="16" y="20"/>
                  </a:lnTo>
                  <a:lnTo>
                    <a:pt x="20" y="20"/>
                  </a:lnTo>
                  <a:lnTo>
                    <a:pt x="24" y="20"/>
                  </a:lnTo>
                  <a:lnTo>
                    <a:pt x="28" y="20"/>
                  </a:lnTo>
                  <a:lnTo>
                    <a:pt x="32" y="20"/>
                  </a:lnTo>
                  <a:lnTo>
                    <a:pt x="34" y="18"/>
                  </a:lnTo>
                  <a:lnTo>
                    <a:pt x="36" y="18"/>
                  </a:lnTo>
                  <a:lnTo>
                    <a:pt x="38" y="16"/>
                  </a:lnTo>
                  <a:lnTo>
                    <a:pt x="40" y="16"/>
                  </a:lnTo>
                  <a:lnTo>
                    <a:pt x="40" y="14"/>
                  </a:lnTo>
                  <a:lnTo>
                    <a:pt x="42" y="14"/>
                  </a:lnTo>
                  <a:lnTo>
                    <a:pt x="44" y="14"/>
                  </a:lnTo>
                  <a:lnTo>
                    <a:pt x="46" y="14"/>
                  </a:lnTo>
                  <a:lnTo>
                    <a:pt x="44" y="16"/>
                  </a:lnTo>
                  <a:lnTo>
                    <a:pt x="46" y="16"/>
                  </a:lnTo>
                  <a:close/>
                </a:path>
              </a:pathLst>
            </a:custGeom>
            <a:solidFill>
              <a:srgbClr val="FC6800"/>
            </a:solidFill>
            <a:ln w="3175">
              <a:solidFill>
                <a:schemeClr val="bg1"/>
              </a:solidFill>
              <a:prstDash val="sysDot"/>
              <a:round/>
              <a:headEnd/>
              <a:tailEnd/>
            </a:ln>
          </p:spPr>
          <p:txBody>
            <a:bodyPr/>
            <a:lstStyle/>
            <a:p>
              <a:pPr fontAlgn="base">
                <a:spcBef>
                  <a:spcPct val="0"/>
                </a:spcBef>
                <a:spcAft>
                  <a:spcPct val="0"/>
                </a:spcAft>
              </a:pPr>
              <a:endParaRPr lang="de-DE" sz="2400">
                <a:solidFill>
                  <a:srgbClr val="000000"/>
                </a:solidFill>
                <a:cs typeface="Arial" charset="0"/>
              </a:endParaRPr>
            </a:p>
          </p:txBody>
        </p:sp>
        <p:sp>
          <p:nvSpPr>
            <p:cNvPr id="15177" name="Freeform 3461"/>
            <p:cNvSpPr>
              <a:spLocks/>
            </p:cNvSpPr>
            <p:nvPr/>
          </p:nvSpPr>
          <p:spPr bwMode="auto">
            <a:xfrm>
              <a:off x="2715472" y="1349961"/>
              <a:ext cx="52874" cy="6921"/>
            </a:xfrm>
            <a:custGeom>
              <a:avLst/>
              <a:gdLst>
                <a:gd name="T0" fmla="*/ 2147483647 w 58"/>
                <a:gd name="T1" fmla="*/ 2147483647 h 8"/>
                <a:gd name="T2" fmla="*/ 2147483647 w 58"/>
                <a:gd name="T3" fmla="*/ 2147483647 h 8"/>
                <a:gd name="T4" fmla="*/ 2147483647 w 58"/>
                <a:gd name="T5" fmla="*/ 2147483647 h 8"/>
                <a:gd name="T6" fmla="*/ 2147483647 w 58"/>
                <a:gd name="T7" fmla="*/ 2147483647 h 8"/>
                <a:gd name="T8" fmla="*/ 2147483647 w 58"/>
                <a:gd name="T9" fmla="*/ 2147483647 h 8"/>
                <a:gd name="T10" fmla="*/ 2147483647 w 58"/>
                <a:gd name="T11" fmla="*/ 2147483647 h 8"/>
                <a:gd name="T12" fmla="*/ 2147483647 w 58"/>
                <a:gd name="T13" fmla="*/ 2147483647 h 8"/>
                <a:gd name="T14" fmla="*/ 2147483647 w 58"/>
                <a:gd name="T15" fmla="*/ 2147483647 h 8"/>
                <a:gd name="T16" fmla="*/ 2147483647 w 58"/>
                <a:gd name="T17" fmla="*/ 2147483647 h 8"/>
                <a:gd name="T18" fmla="*/ 2147483647 w 58"/>
                <a:gd name="T19" fmla="*/ 2147483647 h 8"/>
                <a:gd name="T20" fmla="*/ 2147483647 w 58"/>
                <a:gd name="T21" fmla="*/ 2147483647 h 8"/>
                <a:gd name="T22" fmla="*/ 0 w 58"/>
                <a:gd name="T23" fmla="*/ 2147483647 h 8"/>
                <a:gd name="T24" fmla="*/ 2147483647 w 58"/>
                <a:gd name="T25" fmla="*/ 2147483647 h 8"/>
                <a:gd name="T26" fmla="*/ 2147483647 w 58"/>
                <a:gd name="T27" fmla="*/ 2147483647 h 8"/>
                <a:gd name="T28" fmla="*/ 2147483647 w 58"/>
                <a:gd name="T29" fmla="*/ 2147483647 h 8"/>
                <a:gd name="T30" fmla="*/ 2147483647 w 58"/>
                <a:gd name="T31" fmla="*/ 2147483647 h 8"/>
                <a:gd name="T32" fmla="*/ 2147483647 w 58"/>
                <a:gd name="T33" fmla="*/ 2147483647 h 8"/>
                <a:gd name="T34" fmla="*/ 2147483647 w 58"/>
                <a:gd name="T35" fmla="*/ 2147483647 h 8"/>
                <a:gd name="T36" fmla="*/ 2147483647 w 58"/>
                <a:gd name="T37" fmla="*/ 2147483647 h 8"/>
                <a:gd name="T38" fmla="*/ 2147483647 w 58"/>
                <a:gd name="T39" fmla="*/ 2147483647 h 8"/>
                <a:gd name="T40" fmla="*/ 2147483647 w 58"/>
                <a:gd name="T41" fmla="*/ 2147483647 h 8"/>
                <a:gd name="T42" fmla="*/ 2147483647 w 58"/>
                <a:gd name="T43" fmla="*/ 2147483647 h 8"/>
                <a:gd name="T44" fmla="*/ 2147483647 w 58"/>
                <a:gd name="T45" fmla="*/ 2147483647 h 8"/>
                <a:gd name="T46" fmla="*/ 2147483647 w 58"/>
                <a:gd name="T47" fmla="*/ 2147483647 h 8"/>
                <a:gd name="T48" fmla="*/ 2147483647 w 58"/>
                <a:gd name="T49" fmla="*/ 2147483647 h 8"/>
                <a:gd name="T50" fmla="*/ 2147483647 w 58"/>
                <a:gd name="T51" fmla="*/ 2147483647 h 8"/>
                <a:gd name="T52" fmla="*/ 2147483647 w 58"/>
                <a:gd name="T53" fmla="*/ 2147483647 h 8"/>
                <a:gd name="T54" fmla="*/ 2147483647 w 58"/>
                <a:gd name="T55" fmla="*/ 0 h 8"/>
                <a:gd name="T56" fmla="*/ 2147483647 w 58"/>
                <a:gd name="T57" fmla="*/ 0 h 8"/>
                <a:gd name="T58" fmla="*/ 2147483647 w 58"/>
                <a:gd name="T59" fmla="*/ 0 h 8"/>
                <a:gd name="T60" fmla="*/ 2147483647 w 58"/>
                <a:gd name="T61" fmla="*/ 0 h 8"/>
                <a:gd name="T62" fmla="*/ 2147483647 w 58"/>
                <a:gd name="T63" fmla="*/ 0 h 8"/>
                <a:gd name="T64" fmla="*/ 2147483647 w 58"/>
                <a:gd name="T65" fmla="*/ 2147483647 h 8"/>
                <a:gd name="T66" fmla="*/ 2147483647 w 58"/>
                <a:gd name="T67" fmla="*/ 2147483647 h 8"/>
                <a:gd name="T68" fmla="*/ 2147483647 w 58"/>
                <a:gd name="T69" fmla="*/ 2147483647 h 8"/>
                <a:gd name="T70" fmla="*/ 2147483647 w 58"/>
                <a:gd name="T71" fmla="*/ 2147483647 h 8"/>
                <a:gd name="T72" fmla="*/ 2147483647 w 58"/>
                <a:gd name="T73" fmla="*/ 2147483647 h 8"/>
                <a:gd name="T74" fmla="*/ 2147483647 w 58"/>
                <a:gd name="T75" fmla="*/ 2147483647 h 8"/>
                <a:gd name="T76" fmla="*/ 2147483647 w 58"/>
                <a:gd name="T77" fmla="*/ 2147483647 h 8"/>
                <a:gd name="T78" fmla="*/ 2147483647 w 58"/>
                <a:gd name="T79" fmla="*/ 2147483647 h 8"/>
                <a:gd name="T80" fmla="*/ 2147483647 w 58"/>
                <a:gd name="T81" fmla="*/ 2147483647 h 8"/>
                <a:gd name="T82" fmla="*/ 2147483647 w 58"/>
                <a:gd name="T83" fmla="*/ 2147483647 h 8"/>
                <a:gd name="T84" fmla="*/ 2147483647 w 58"/>
                <a:gd name="T85" fmla="*/ 2147483647 h 8"/>
                <a:gd name="T86" fmla="*/ 2147483647 w 58"/>
                <a:gd name="T87" fmla="*/ 2147483647 h 8"/>
                <a:gd name="T88" fmla="*/ 2147483647 w 58"/>
                <a:gd name="T89" fmla="*/ 2147483647 h 8"/>
                <a:gd name="T90" fmla="*/ 2147483647 w 58"/>
                <a:gd name="T91" fmla="*/ 2147483647 h 8"/>
                <a:gd name="T92" fmla="*/ 2147483647 w 58"/>
                <a:gd name="T93" fmla="*/ 2147483647 h 8"/>
                <a:gd name="T94" fmla="*/ 2147483647 w 58"/>
                <a:gd name="T95" fmla="*/ 2147483647 h 8"/>
                <a:gd name="T96" fmla="*/ 2147483647 w 58"/>
                <a:gd name="T97" fmla="*/ 2147483647 h 8"/>
                <a:gd name="T98" fmla="*/ 2147483647 w 58"/>
                <a:gd name="T99" fmla="*/ 2147483647 h 8"/>
                <a:gd name="T100" fmla="*/ 2147483647 w 58"/>
                <a:gd name="T101" fmla="*/ 2147483647 h 8"/>
                <a:gd name="T102" fmla="*/ 2147483647 w 58"/>
                <a:gd name="T103" fmla="*/ 2147483647 h 8"/>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w 58"/>
                <a:gd name="T157" fmla="*/ 0 h 8"/>
                <a:gd name="T158" fmla="*/ 58 w 58"/>
                <a:gd name="T159" fmla="*/ 8 h 8"/>
              </a:gdLst>
              <a:ahLst/>
              <a:cxnLst>
                <a:cxn ang="T104">
                  <a:pos x="T0" y="T1"/>
                </a:cxn>
                <a:cxn ang="T105">
                  <a:pos x="T2" y="T3"/>
                </a:cxn>
                <a:cxn ang="T106">
                  <a:pos x="T4" y="T5"/>
                </a:cxn>
                <a:cxn ang="T107">
                  <a:pos x="T6" y="T7"/>
                </a:cxn>
                <a:cxn ang="T108">
                  <a:pos x="T8" y="T9"/>
                </a:cxn>
                <a:cxn ang="T109">
                  <a:pos x="T10" y="T11"/>
                </a:cxn>
                <a:cxn ang="T110">
                  <a:pos x="T12" y="T13"/>
                </a:cxn>
                <a:cxn ang="T111">
                  <a:pos x="T14" y="T15"/>
                </a:cxn>
                <a:cxn ang="T112">
                  <a:pos x="T16" y="T17"/>
                </a:cxn>
                <a:cxn ang="T113">
                  <a:pos x="T18" y="T19"/>
                </a:cxn>
                <a:cxn ang="T114">
                  <a:pos x="T20" y="T21"/>
                </a:cxn>
                <a:cxn ang="T115">
                  <a:pos x="T22" y="T23"/>
                </a:cxn>
                <a:cxn ang="T116">
                  <a:pos x="T24" y="T25"/>
                </a:cxn>
                <a:cxn ang="T117">
                  <a:pos x="T26" y="T27"/>
                </a:cxn>
                <a:cxn ang="T118">
                  <a:pos x="T28" y="T29"/>
                </a:cxn>
                <a:cxn ang="T119">
                  <a:pos x="T30" y="T31"/>
                </a:cxn>
                <a:cxn ang="T120">
                  <a:pos x="T32" y="T33"/>
                </a:cxn>
                <a:cxn ang="T121">
                  <a:pos x="T34" y="T35"/>
                </a:cxn>
                <a:cxn ang="T122">
                  <a:pos x="T36" y="T37"/>
                </a:cxn>
                <a:cxn ang="T123">
                  <a:pos x="T38" y="T39"/>
                </a:cxn>
                <a:cxn ang="T124">
                  <a:pos x="T40" y="T41"/>
                </a:cxn>
                <a:cxn ang="T125">
                  <a:pos x="T42" y="T43"/>
                </a:cxn>
                <a:cxn ang="T126">
                  <a:pos x="T44" y="T45"/>
                </a:cxn>
                <a:cxn ang="T127">
                  <a:pos x="T46" y="T47"/>
                </a:cxn>
                <a:cxn ang="T128">
                  <a:pos x="T48" y="T49"/>
                </a:cxn>
                <a:cxn ang="T129">
                  <a:pos x="T50" y="T51"/>
                </a:cxn>
                <a:cxn ang="T130">
                  <a:pos x="T52" y="T53"/>
                </a:cxn>
                <a:cxn ang="T131">
                  <a:pos x="T54" y="T55"/>
                </a:cxn>
                <a:cxn ang="T132">
                  <a:pos x="T56" y="T57"/>
                </a:cxn>
                <a:cxn ang="T133">
                  <a:pos x="T58" y="T59"/>
                </a:cxn>
                <a:cxn ang="T134">
                  <a:pos x="T60" y="T61"/>
                </a:cxn>
                <a:cxn ang="T135">
                  <a:pos x="T62" y="T63"/>
                </a:cxn>
                <a:cxn ang="T136">
                  <a:pos x="T64" y="T65"/>
                </a:cxn>
                <a:cxn ang="T137">
                  <a:pos x="T66" y="T67"/>
                </a:cxn>
                <a:cxn ang="T138">
                  <a:pos x="T68" y="T69"/>
                </a:cxn>
                <a:cxn ang="T139">
                  <a:pos x="T70" y="T71"/>
                </a:cxn>
                <a:cxn ang="T140">
                  <a:pos x="T72" y="T73"/>
                </a:cxn>
                <a:cxn ang="T141">
                  <a:pos x="T74" y="T75"/>
                </a:cxn>
                <a:cxn ang="T142">
                  <a:pos x="T76" y="T77"/>
                </a:cxn>
                <a:cxn ang="T143">
                  <a:pos x="T78" y="T79"/>
                </a:cxn>
                <a:cxn ang="T144">
                  <a:pos x="T80" y="T81"/>
                </a:cxn>
                <a:cxn ang="T145">
                  <a:pos x="T82" y="T83"/>
                </a:cxn>
                <a:cxn ang="T146">
                  <a:pos x="T84" y="T85"/>
                </a:cxn>
                <a:cxn ang="T147">
                  <a:pos x="T86" y="T87"/>
                </a:cxn>
                <a:cxn ang="T148">
                  <a:pos x="T88" y="T89"/>
                </a:cxn>
                <a:cxn ang="T149">
                  <a:pos x="T90" y="T91"/>
                </a:cxn>
                <a:cxn ang="T150">
                  <a:pos x="T92" y="T93"/>
                </a:cxn>
                <a:cxn ang="T151">
                  <a:pos x="T94" y="T95"/>
                </a:cxn>
                <a:cxn ang="T152">
                  <a:pos x="T96" y="T97"/>
                </a:cxn>
                <a:cxn ang="T153">
                  <a:pos x="T98" y="T99"/>
                </a:cxn>
                <a:cxn ang="T154">
                  <a:pos x="T100" y="T101"/>
                </a:cxn>
                <a:cxn ang="T155">
                  <a:pos x="T102" y="T103"/>
                </a:cxn>
              </a:cxnLst>
              <a:rect l="T156" t="T157" r="T158" b="T159"/>
              <a:pathLst>
                <a:path w="58" h="8">
                  <a:moveTo>
                    <a:pt x="22" y="8"/>
                  </a:moveTo>
                  <a:lnTo>
                    <a:pt x="20" y="8"/>
                  </a:lnTo>
                  <a:lnTo>
                    <a:pt x="18" y="8"/>
                  </a:lnTo>
                  <a:lnTo>
                    <a:pt x="16" y="8"/>
                  </a:lnTo>
                  <a:lnTo>
                    <a:pt x="14" y="8"/>
                  </a:lnTo>
                  <a:lnTo>
                    <a:pt x="10" y="8"/>
                  </a:lnTo>
                  <a:lnTo>
                    <a:pt x="8" y="8"/>
                  </a:lnTo>
                  <a:lnTo>
                    <a:pt x="6" y="8"/>
                  </a:lnTo>
                  <a:lnTo>
                    <a:pt x="4" y="8"/>
                  </a:lnTo>
                  <a:lnTo>
                    <a:pt x="2" y="8"/>
                  </a:lnTo>
                  <a:lnTo>
                    <a:pt x="0" y="8"/>
                  </a:lnTo>
                  <a:lnTo>
                    <a:pt x="4" y="6"/>
                  </a:lnTo>
                  <a:lnTo>
                    <a:pt x="6" y="6"/>
                  </a:lnTo>
                  <a:lnTo>
                    <a:pt x="12" y="6"/>
                  </a:lnTo>
                  <a:lnTo>
                    <a:pt x="14" y="4"/>
                  </a:lnTo>
                  <a:lnTo>
                    <a:pt x="18" y="4"/>
                  </a:lnTo>
                  <a:lnTo>
                    <a:pt x="20" y="4"/>
                  </a:lnTo>
                  <a:lnTo>
                    <a:pt x="22" y="4"/>
                  </a:lnTo>
                  <a:lnTo>
                    <a:pt x="24" y="4"/>
                  </a:lnTo>
                  <a:lnTo>
                    <a:pt x="26" y="4"/>
                  </a:lnTo>
                  <a:lnTo>
                    <a:pt x="28" y="4"/>
                  </a:lnTo>
                  <a:lnTo>
                    <a:pt x="30" y="4"/>
                  </a:lnTo>
                  <a:lnTo>
                    <a:pt x="32" y="2"/>
                  </a:lnTo>
                  <a:lnTo>
                    <a:pt x="34" y="2"/>
                  </a:lnTo>
                  <a:lnTo>
                    <a:pt x="38" y="2"/>
                  </a:lnTo>
                  <a:lnTo>
                    <a:pt x="42" y="0"/>
                  </a:lnTo>
                  <a:lnTo>
                    <a:pt x="44" y="0"/>
                  </a:lnTo>
                  <a:lnTo>
                    <a:pt x="46" y="0"/>
                  </a:lnTo>
                  <a:lnTo>
                    <a:pt x="48" y="0"/>
                  </a:lnTo>
                  <a:lnTo>
                    <a:pt x="50" y="0"/>
                  </a:lnTo>
                  <a:lnTo>
                    <a:pt x="52" y="2"/>
                  </a:lnTo>
                  <a:lnTo>
                    <a:pt x="54" y="2"/>
                  </a:lnTo>
                  <a:lnTo>
                    <a:pt x="56" y="4"/>
                  </a:lnTo>
                  <a:lnTo>
                    <a:pt x="58" y="4"/>
                  </a:lnTo>
                  <a:lnTo>
                    <a:pt x="58" y="6"/>
                  </a:lnTo>
                  <a:lnTo>
                    <a:pt x="54" y="8"/>
                  </a:lnTo>
                  <a:lnTo>
                    <a:pt x="52" y="8"/>
                  </a:lnTo>
                  <a:lnTo>
                    <a:pt x="50" y="8"/>
                  </a:lnTo>
                  <a:lnTo>
                    <a:pt x="46" y="8"/>
                  </a:lnTo>
                  <a:lnTo>
                    <a:pt x="44" y="8"/>
                  </a:lnTo>
                  <a:lnTo>
                    <a:pt x="40" y="8"/>
                  </a:lnTo>
                  <a:lnTo>
                    <a:pt x="38" y="8"/>
                  </a:lnTo>
                  <a:lnTo>
                    <a:pt x="36" y="8"/>
                  </a:lnTo>
                  <a:lnTo>
                    <a:pt x="34" y="8"/>
                  </a:lnTo>
                  <a:lnTo>
                    <a:pt x="32" y="8"/>
                  </a:lnTo>
                  <a:lnTo>
                    <a:pt x="30" y="6"/>
                  </a:lnTo>
                  <a:lnTo>
                    <a:pt x="28" y="8"/>
                  </a:lnTo>
                  <a:lnTo>
                    <a:pt x="26" y="8"/>
                  </a:lnTo>
                  <a:lnTo>
                    <a:pt x="24" y="8"/>
                  </a:lnTo>
                  <a:lnTo>
                    <a:pt x="22" y="8"/>
                  </a:lnTo>
                  <a:close/>
                </a:path>
              </a:pathLst>
            </a:custGeom>
            <a:solidFill>
              <a:srgbClr val="FC6800"/>
            </a:solidFill>
            <a:ln w="3175">
              <a:solidFill>
                <a:schemeClr val="bg1"/>
              </a:solidFill>
              <a:prstDash val="sysDot"/>
              <a:round/>
              <a:headEnd/>
              <a:tailEnd/>
            </a:ln>
          </p:spPr>
          <p:txBody>
            <a:bodyPr/>
            <a:lstStyle/>
            <a:p>
              <a:pPr fontAlgn="base">
                <a:spcBef>
                  <a:spcPct val="0"/>
                </a:spcBef>
                <a:spcAft>
                  <a:spcPct val="0"/>
                </a:spcAft>
              </a:pPr>
              <a:endParaRPr lang="de-DE" sz="2400">
                <a:solidFill>
                  <a:srgbClr val="000000"/>
                </a:solidFill>
                <a:cs typeface="Arial" charset="0"/>
              </a:endParaRPr>
            </a:p>
          </p:txBody>
        </p:sp>
        <p:sp>
          <p:nvSpPr>
            <p:cNvPr id="15178" name="Freeform 3462"/>
            <p:cNvSpPr>
              <a:spLocks/>
            </p:cNvSpPr>
            <p:nvPr/>
          </p:nvSpPr>
          <p:spPr bwMode="auto">
            <a:xfrm>
              <a:off x="2696745" y="1359848"/>
              <a:ext cx="59483" cy="11865"/>
            </a:xfrm>
            <a:custGeom>
              <a:avLst/>
              <a:gdLst>
                <a:gd name="T0" fmla="*/ 2147483647 w 64"/>
                <a:gd name="T1" fmla="*/ 2147483647 h 14"/>
                <a:gd name="T2" fmla="*/ 2147483647 w 64"/>
                <a:gd name="T3" fmla="*/ 2147483647 h 14"/>
                <a:gd name="T4" fmla="*/ 2147483647 w 64"/>
                <a:gd name="T5" fmla="*/ 2147483647 h 14"/>
                <a:gd name="T6" fmla="*/ 2147483647 w 64"/>
                <a:gd name="T7" fmla="*/ 2147483647 h 14"/>
                <a:gd name="T8" fmla="*/ 2147483647 w 64"/>
                <a:gd name="T9" fmla="*/ 2147483647 h 14"/>
                <a:gd name="T10" fmla="*/ 2147483647 w 64"/>
                <a:gd name="T11" fmla="*/ 2147483647 h 14"/>
                <a:gd name="T12" fmla="*/ 2147483647 w 64"/>
                <a:gd name="T13" fmla="*/ 2147483647 h 14"/>
                <a:gd name="T14" fmla="*/ 2147483647 w 64"/>
                <a:gd name="T15" fmla="*/ 2147483647 h 14"/>
                <a:gd name="T16" fmla="*/ 2147483647 w 64"/>
                <a:gd name="T17" fmla="*/ 2147483647 h 14"/>
                <a:gd name="T18" fmla="*/ 2147483647 w 64"/>
                <a:gd name="T19" fmla="*/ 2147483647 h 14"/>
                <a:gd name="T20" fmla="*/ 2147483647 w 64"/>
                <a:gd name="T21" fmla="*/ 2147483647 h 14"/>
                <a:gd name="T22" fmla="*/ 2147483647 w 64"/>
                <a:gd name="T23" fmla="*/ 2147483647 h 14"/>
                <a:gd name="T24" fmla="*/ 2147483647 w 64"/>
                <a:gd name="T25" fmla="*/ 2147483647 h 14"/>
                <a:gd name="T26" fmla="*/ 2147483647 w 64"/>
                <a:gd name="T27" fmla="*/ 0 h 14"/>
                <a:gd name="T28" fmla="*/ 2147483647 w 64"/>
                <a:gd name="T29" fmla="*/ 0 h 14"/>
                <a:gd name="T30" fmla="*/ 2147483647 w 64"/>
                <a:gd name="T31" fmla="*/ 0 h 14"/>
                <a:gd name="T32" fmla="*/ 2147483647 w 64"/>
                <a:gd name="T33" fmla="*/ 0 h 14"/>
                <a:gd name="T34" fmla="*/ 2147483647 w 64"/>
                <a:gd name="T35" fmla="*/ 0 h 14"/>
                <a:gd name="T36" fmla="*/ 2147483647 w 64"/>
                <a:gd name="T37" fmla="*/ 2147483647 h 14"/>
                <a:gd name="T38" fmla="*/ 2147483647 w 64"/>
                <a:gd name="T39" fmla="*/ 2147483647 h 14"/>
                <a:gd name="T40" fmla="*/ 2147483647 w 64"/>
                <a:gd name="T41" fmla="*/ 2147483647 h 14"/>
                <a:gd name="T42" fmla="*/ 2147483647 w 64"/>
                <a:gd name="T43" fmla="*/ 2147483647 h 14"/>
                <a:gd name="T44" fmla="*/ 2147483647 w 64"/>
                <a:gd name="T45" fmla="*/ 2147483647 h 14"/>
                <a:gd name="T46" fmla="*/ 2147483647 w 64"/>
                <a:gd name="T47" fmla="*/ 2147483647 h 14"/>
                <a:gd name="T48" fmla="*/ 2147483647 w 64"/>
                <a:gd name="T49" fmla="*/ 2147483647 h 14"/>
                <a:gd name="T50" fmla="*/ 2147483647 w 64"/>
                <a:gd name="T51" fmla="*/ 2147483647 h 14"/>
                <a:gd name="T52" fmla="*/ 2147483647 w 64"/>
                <a:gd name="T53" fmla="*/ 2147483647 h 14"/>
                <a:gd name="T54" fmla="*/ 2147483647 w 64"/>
                <a:gd name="T55" fmla="*/ 2147483647 h 14"/>
                <a:gd name="T56" fmla="*/ 2147483647 w 64"/>
                <a:gd name="T57" fmla="*/ 2147483647 h 14"/>
                <a:gd name="T58" fmla="*/ 2147483647 w 64"/>
                <a:gd name="T59" fmla="*/ 2147483647 h 14"/>
                <a:gd name="T60" fmla="*/ 2147483647 w 64"/>
                <a:gd name="T61" fmla="*/ 2147483647 h 14"/>
                <a:gd name="T62" fmla="*/ 2147483647 w 64"/>
                <a:gd name="T63" fmla="*/ 2147483647 h 14"/>
                <a:gd name="T64" fmla="*/ 2147483647 w 64"/>
                <a:gd name="T65" fmla="*/ 2147483647 h 14"/>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64"/>
                <a:gd name="T100" fmla="*/ 0 h 14"/>
                <a:gd name="T101" fmla="*/ 64 w 64"/>
                <a:gd name="T102" fmla="*/ 14 h 14"/>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64" h="14">
                  <a:moveTo>
                    <a:pt x="12" y="14"/>
                  </a:moveTo>
                  <a:lnTo>
                    <a:pt x="10" y="14"/>
                  </a:lnTo>
                  <a:lnTo>
                    <a:pt x="8" y="14"/>
                  </a:lnTo>
                  <a:lnTo>
                    <a:pt x="8" y="12"/>
                  </a:lnTo>
                  <a:lnTo>
                    <a:pt x="6" y="12"/>
                  </a:lnTo>
                  <a:lnTo>
                    <a:pt x="4" y="12"/>
                  </a:lnTo>
                  <a:lnTo>
                    <a:pt x="2" y="12"/>
                  </a:lnTo>
                  <a:lnTo>
                    <a:pt x="4" y="12"/>
                  </a:lnTo>
                  <a:lnTo>
                    <a:pt x="4" y="10"/>
                  </a:lnTo>
                  <a:lnTo>
                    <a:pt x="2" y="10"/>
                  </a:lnTo>
                  <a:lnTo>
                    <a:pt x="0" y="10"/>
                  </a:lnTo>
                  <a:lnTo>
                    <a:pt x="2" y="10"/>
                  </a:lnTo>
                  <a:lnTo>
                    <a:pt x="4" y="8"/>
                  </a:lnTo>
                  <a:lnTo>
                    <a:pt x="6" y="6"/>
                  </a:lnTo>
                  <a:lnTo>
                    <a:pt x="8" y="4"/>
                  </a:lnTo>
                  <a:lnTo>
                    <a:pt x="10" y="4"/>
                  </a:lnTo>
                  <a:lnTo>
                    <a:pt x="12" y="4"/>
                  </a:lnTo>
                  <a:lnTo>
                    <a:pt x="14" y="4"/>
                  </a:lnTo>
                  <a:lnTo>
                    <a:pt x="18" y="2"/>
                  </a:lnTo>
                  <a:lnTo>
                    <a:pt x="22" y="2"/>
                  </a:lnTo>
                  <a:lnTo>
                    <a:pt x="24" y="2"/>
                  </a:lnTo>
                  <a:lnTo>
                    <a:pt x="26" y="2"/>
                  </a:lnTo>
                  <a:lnTo>
                    <a:pt x="28" y="2"/>
                  </a:lnTo>
                  <a:lnTo>
                    <a:pt x="30" y="2"/>
                  </a:lnTo>
                  <a:lnTo>
                    <a:pt x="34" y="2"/>
                  </a:lnTo>
                  <a:lnTo>
                    <a:pt x="36" y="2"/>
                  </a:lnTo>
                  <a:lnTo>
                    <a:pt x="40" y="0"/>
                  </a:lnTo>
                  <a:lnTo>
                    <a:pt x="44" y="0"/>
                  </a:lnTo>
                  <a:lnTo>
                    <a:pt x="46" y="0"/>
                  </a:lnTo>
                  <a:lnTo>
                    <a:pt x="48" y="0"/>
                  </a:lnTo>
                  <a:lnTo>
                    <a:pt x="50" y="0"/>
                  </a:lnTo>
                  <a:lnTo>
                    <a:pt x="52" y="0"/>
                  </a:lnTo>
                  <a:lnTo>
                    <a:pt x="56" y="0"/>
                  </a:lnTo>
                  <a:lnTo>
                    <a:pt x="58" y="0"/>
                  </a:lnTo>
                  <a:lnTo>
                    <a:pt x="60" y="0"/>
                  </a:lnTo>
                  <a:lnTo>
                    <a:pt x="62" y="0"/>
                  </a:lnTo>
                  <a:lnTo>
                    <a:pt x="64" y="0"/>
                  </a:lnTo>
                  <a:lnTo>
                    <a:pt x="62" y="2"/>
                  </a:lnTo>
                  <a:lnTo>
                    <a:pt x="60" y="2"/>
                  </a:lnTo>
                  <a:lnTo>
                    <a:pt x="58" y="2"/>
                  </a:lnTo>
                  <a:lnTo>
                    <a:pt x="56" y="2"/>
                  </a:lnTo>
                  <a:lnTo>
                    <a:pt x="56" y="4"/>
                  </a:lnTo>
                  <a:lnTo>
                    <a:pt x="54" y="4"/>
                  </a:lnTo>
                  <a:lnTo>
                    <a:pt x="52" y="4"/>
                  </a:lnTo>
                  <a:lnTo>
                    <a:pt x="50" y="4"/>
                  </a:lnTo>
                  <a:lnTo>
                    <a:pt x="46" y="4"/>
                  </a:lnTo>
                  <a:lnTo>
                    <a:pt x="44" y="4"/>
                  </a:lnTo>
                  <a:lnTo>
                    <a:pt x="42" y="4"/>
                  </a:lnTo>
                  <a:lnTo>
                    <a:pt x="40" y="4"/>
                  </a:lnTo>
                  <a:lnTo>
                    <a:pt x="40" y="6"/>
                  </a:lnTo>
                  <a:lnTo>
                    <a:pt x="42" y="6"/>
                  </a:lnTo>
                  <a:lnTo>
                    <a:pt x="44" y="6"/>
                  </a:lnTo>
                  <a:lnTo>
                    <a:pt x="46" y="6"/>
                  </a:lnTo>
                  <a:lnTo>
                    <a:pt x="48" y="6"/>
                  </a:lnTo>
                  <a:lnTo>
                    <a:pt x="46" y="8"/>
                  </a:lnTo>
                  <a:lnTo>
                    <a:pt x="44" y="10"/>
                  </a:lnTo>
                  <a:lnTo>
                    <a:pt x="42" y="10"/>
                  </a:lnTo>
                  <a:lnTo>
                    <a:pt x="40" y="10"/>
                  </a:lnTo>
                  <a:lnTo>
                    <a:pt x="38" y="12"/>
                  </a:lnTo>
                  <a:lnTo>
                    <a:pt x="32" y="12"/>
                  </a:lnTo>
                  <a:lnTo>
                    <a:pt x="30" y="12"/>
                  </a:lnTo>
                  <a:lnTo>
                    <a:pt x="28" y="12"/>
                  </a:lnTo>
                  <a:lnTo>
                    <a:pt x="26" y="12"/>
                  </a:lnTo>
                  <a:lnTo>
                    <a:pt x="22" y="12"/>
                  </a:lnTo>
                  <a:lnTo>
                    <a:pt x="20" y="14"/>
                  </a:lnTo>
                  <a:lnTo>
                    <a:pt x="16" y="14"/>
                  </a:lnTo>
                  <a:lnTo>
                    <a:pt x="12" y="14"/>
                  </a:lnTo>
                  <a:close/>
                </a:path>
              </a:pathLst>
            </a:custGeom>
            <a:solidFill>
              <a:srgbClr val="FC6800"/>
            </a:solidFill>
            <a:ln w="3175">
              <a:solidFill>
                <a:schemeClr val="bg1"/>
              </a:solidFill>
              <a:prstDash val="sysDot"/>
              <a:round/>
              <a:headEnd/>
              <a:tailEnd/>
            </a:ln>
          </p:spPr>
          <p:txBody>
            <a:bodyPr/>
            <a:lstStyle/>
            <a:p>
              <a:pPr fontAlgn="base">
                <a:spcBef>
                  <a:spcPct val="0"/>
                </a:spcBef>
                <a:spcAft>
                  <a:spcPct val="0"/>
                </a:spcAft>
              </a:pPr>
              <a:endParaRPr lang="de-DE" sz="2400">
                <a:solidFill>
                  <a:srgbClr val="000000"/>
                </a:solidFill>
                <a:cs typeface="Arial" charset="0"/>
              </a:endParaRPr>
            </a:p>
          </p:txBody>
        </p:sp>
        <p:sp>
          <p:nvSpPr>
            <p:cNvPr id="15179" name="Freeform 3463"/>
            <p:cNvSpPr>
              <a:spLocks/>
            </p:cNvSpPr>
            <p:nvPr/>
          </p:nvSpPr>
          <p:spPr bwMode="auto">
            <a:xfrm>
              <a:off x="2735299" y="1422138"/>
              <a:ext cx="95833" cy="43505"/>
            </a:xfrm>
            <a:custGeom>
              <a:avLst/>
              <a:gdLst>
                <a:gd name="T0" fmla="*/ 2147483647 w 104"/>
                <a:gd name="T1" fmla="*/ 2147483647 h 52"/>
                <a:gd name="T2" fmla="*/ 2147483647 w 104"/>
                <a:gd name="T3" fmla="*/ 2147483647 h 52"/>
                <a:gd name="T4" fmla="*/ 2147483647 w 104"/>
                <a:gd name="T5" fmla="*/ 2147483647 h 52"/>
                <a:gd name="T6" fmla="*/ 2147483647 w 104"/>
                <a:gd name="T7" fmla="*/ 2147483647 h 52"/>
                <a:gd name="T8" fmla="*/ 2147483647 w 104"/>
                <a:gd name="T9" fmla="*/ 2147483647 h 52"/>
                <a:gd name="T10" fmla="*/ 2147483647 w 104"/>
                <a:gd name="T11" fmla="*/ 2147483647 h 52"/>
                <a:gd name="T12" fmla="*/ 2147483647 w 104"/>
                <a:gd name="T13" fmla="*/ 2147483647 h 52"/>
                <a:gd name="T14" fmla="*/ 2147483647 w 104"/>
                <a:gd name="T15" fmla="*/ 2147483647 h 52"/>
                <a:gd name="T16" fmla="*/ 2147483647 w 104"/>
                <a:gd name="T17" fmla="*/ 2147483647 h 52"/>
                <a:gd name="T18" fmla="*/ 2147483647 w 104"/>
                <a:gd name="T19" fmla="*/ 2147483647 h 52"/>
                <a:gd name="T20" fmla="*/ 2147483647 w 104"/>
                <a:gd name="T21" fmla="*/ 2147483647 h 52"/>
                <a:gd name="T22" fmla="*/ 2147483647 w 104"/>
                <a:gd name="T23" fmla="*/ 2147483647 h 52"/>
                <a:gd name="T24" fmla="*/ 2147483647 w 104"/>
                <a:gd name="T25" fmla="*/ 2147483647 h 52"/>
                <a:gd name="T26" fmla="*/ 2147483647 w 104"/>
                <a:gd name="T27" fmla="*/ 2147483647 h 52"/>
                <a:gd name="T28" fmla="*/ 2147483647 w 104"/>
                <a:gd name="T29" fmla="*/ 2147483647 h 52"/>
                <a:gd name="T30" fmla="*/ 2147483647 w 104"/>
                <a:gd name="T31" fmla="*/ 2147483647 h 52"/>
                <a:gd name="T32" fmla="*/ 2147483647 w 104"/>
                <a:gd name="T33" fmla="*/ 2147483647 h 52"/>
                <a:gd name="T34" fmla="*/ 2147483647 w 104"/>
                <a:gd name="T35" fmla="*/ 2147483647 h 52"/>
                <a:gd name="T36" fmla="*/ 2147483647 w 104"/>
                <a:gd name="T37" fmla="*/ 2147483647 h 52"/>
                <a:gd name="T38" fmla="*/ 2147483647 w 104"/>
                <a:gd name="T39" fmla="*/ 2147483647 h 52"/>
                <a:gd name="T40" fmla="*/ 2147483647 w 104"/>
                <a:gd name="T41" fmla="*/ 2147483647 h 52"/>
                <a:gd name="T42" fmla="*/ 2147483647 w 104"/>
                <a:gd name="T43" fmla="*/ 2147483647 h 52"/>
                <a:gd name="T44" fmla="*/ 2147483647 w 104"/>
                <a:gd name="T45" fmla="*/ 2147483647 h 52"/>
                <a:gd name="T46" fmla="*/ 2147483647 w 104"/>
                <a:gd name="T47" fmla="*/ 2147483647 h 52"/>
                <a:gd name="T48" fmla="*/ 2147483647 w 104"/>
                <a:gd name="T49" fmla="*/ 2147483647 h 52"/>
                <a:gd name="T50" fmla="*/ 2147483647 w 104"/>
                <a:gd name="T51" fmla="*/ 2147483647 h 52"/>
                <a:gd name="T52" fmla="*/ 2147483647 w 104"/>
                <a:gd name="T53" fmla="*/ 0 h 52"/>
                <a:gd name="T54" fmla="*/ 2147483647 w 104"/>
                <a:gd name="T55" fmla="*/ 2147483647 h 52"/>
                <a:gd name="T56" fmla="*/ 2147483647 w 104"/>
                <a:gd name="T57" fmla="*/ 2147483647 h 52"/>
                <a:gd name="T58" fmla="*/ 2147483647 w 104"/>
                <a:gd name="T59" fmla="*/ 2147483647 h 52"/>
                <a:gd name="T60" fmla="*/ 2147483647 w 104"/>
                <a:gd name="T61" fmla="*/ 2147483647 h 52"/>
                <a:gd name="T62" fmla="*/ 2147483647 w 104"/>
                <a:gd name="T63" fmla="*/ 2147483647 h 52"/>
                <a:gd name="T64" fmla="*/ 2147483647 w 104"/>
                <a:gd name="T65" fmla="*/ 2147483647 h 52"/>
                <a:gd name="T66" fmla="*/ 2147483647 w 104"/>
                <a:gd name="T67" fmla="*/ 2147483647 h 52"/>
                <a:gd name="T68" fmla="*/ 2147483647 w 104"/>
                <a:gd name="T69" fmla="*/ 2147483647 h 52"/>
                <a:gd name="T70" fmla="*/ 2147483647 w 104"/>
                <a:gd name="T71" fmla="*/ 2147483647 h 52"/>
                <a:gd name="T72" fmla="*/ 2147483647 w 104"/>
                <a:gd name="T73" fmla="*/ 2147483647 h 52"/>
                <a:gd name="T74" fmla="*/ 2147483647 w 104"/>
                <a:gd name="T75" fmla="*/ 2147483647 h 52"/>
                <a:gd name="T76" fmla="*/ 2147483647 w 104"/>
                <a:gd name="T77" fmla="*/ 2147483647 h 52"/>
                <a:gd name="T78" fmla="*/ 2147483647 w 104"/>
                <a:gd name="T79" fmla="*/ 2147483647 h 52"/>
                <a:gd name="T80" fmla="*/ 2147483647 w 104"/>
                <a:gd name="T81" fmla="*/ 2147483647 h 52"/>
                <a:gd name="T82" fmla="*/ 2147483647 w 104"/>
                <a:gd name="T83" fmla="*/ 2147483647 h 52"/>
                <a:gd name="T84" fmla="*/ 2147483647 w 104"/>
                <a:gd name="T85" fmla="*/ 2147483647 h 52"/>
                <a:gd name="T86" fmla="*/ 2147483647 w 104"/>
                <a:gd name="T87" fmla="*/ 2147483647 h 52"/>
                <a:gd name="T88" fmla="*/ 2147483647 w 104"/>
                <a:gd name="T89" fmla="*/ 2147483647 h 52"/>
                <a:gd name="T90" fmla="*/ 2147483647 w 104"/>
                <a:gd name="T91" fmla="*/ 2147483647 h 52"/>
                <a:gd name="T92" fmla="*/ 2147483647 w 104"/>
                <a:gd name="T93" fmla="*/ 2147483647 h 52"/>
                <a:gd name="T94" fmla="*/ 2147483647 w 104"/>
                <a:gd name="T95" fmla="*/ 2147483647 h 52"/>
                <a:gd name="T96" fmla="*/ 2147483647 w 104"/>
                <a:gd name="T97" fmla="*/ 2147483647 h 52"/>
                <a:gd name="T98" fmla="*/ 2147483647 w 104"/>
                <a:gd name="T99" fmla="*/ 2147483647 h 52"/>
                <a:gd name="T100" fmla="*/ 2147483647 w 104"/>
                <a:gd name="T101" fmla="*/ 2147483647 h 52"/>
                <a:gd name="T102" fmla="*/ 2147483647 w 104"/>
                <a:gd name="T103" fmla="*/ 2147483647 h 52"/>
                <a:gd name="T104" fmla="*/ 2147483647 w 104"/>
                <a:gd name="T105" fmla="*/ 2147483647 h 52"/>
                <a:gd name="T106" fmla="*/ 2147483647 w 104"/>
                <a:gd name="T107" fmla="*/ 2147483647 h 52"/>
                <a:gd name="T108" fmla="*/ 2147483647 w 104"/>
                <a:gd name="T109" fmla="*/ 2147483647 h 52"/>
                <a:gd name="T110" fmla="*/ 2147483647 w 104"/>
                <a:gd name="T111" fmla="*/ 2147483647 h 52"/>
                <a:gd name="T112" fmla="*/ 2147483647 w 104"/>
                <a:gd name="T113" fmla="*/ 2147483647 h 52"/>
                <a:gd name="T114" fmla="*/ 2147483647 w 104"/>
                <a:gd name="T115" fmla="*/ 2147483647 h 52"/>
                <a:gd name="T116" fmla="*/ 2147483647 w 104"/>
                <a:gd name="T117" fmla="*/ 2147483647 h 52"/>
                <a:gd name="T118" fmla="*/ 2147483647 w 104"/>
                <a:gd name="T119" fmla="*/ 2147483647 h 52"/>
                <a:gd name="T120" fmla="*/ 2147483647 w 104"/>
                <a:gd name="T121" fmla="*/ 2147483647 h 52"/>
                <a:gd name="T122" fmla="*/ 2147483647 w 104"/>
                <a:gd name="T123" fmla="*/ 2147483647 h 52"/>
                <a:gd name="T124" fmla="*/ 2147483647 w 104"/>
                <a:gd name="T125" fmla="*/ 2147483647 h 52"/>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60000 65536"/>
                <a:gd name="T187" fmla="*/ 0 60000 65536"/>
                <a:gd name="T188" fmla="*/ 0 60000 65536"/>
                <a:gd name="T189" fmla="*/ 0 w 104"/>
                <a:gd name="T190" fmla="*/ 0 h 52"/>
                <a:gd name="T191" fmla="*/ 104 w 104"/>
                <a:gd name="T192" fmla="*/ 52 h 52"/>
              </a:gdLst>
              <a:ahLst/>
              <a:cxnLst>
                <a:cxn ang="T126">
                  <a:pos x="T0" y="T1"/>
                </a:cxn>
                <a:cxn ang="T127">
                  <a:pos x="T2" y="T3"/>
                </a:cxn>
                <a:cxn ang="T128">
                  <a:pos x="T4" y="T5"/>
                </a:cxn>
                <a:cxn ang="T129">
                  <a:pos x="T6" y="T7"/>
                </a:cxn>
                <a:cxn ang="T130">
                  <a:pos x="T8" y="T9"/>
                </a:cxn>
                <a:cxn ang="T131">
                  <a:pos x="T10" y="T11"/>
                </a:cxn>
                <a:cxn ang="T132">
                  <a:pos x="T12" y="T13"/>
                </a:cxn>
                <a:cxn ang="T133">
                  <a:pos x="T14" y="T15"/>
                </a:cxn>
                <a:cxn ang="T134">
                  <a:pos x="T16" y="T17"/>
                </a:cxn>
                <a:cxn ang="T135">
                  <a:pos x="T18" y="T19"/>
                </a:cxn>
                <a:cxn ang="T136">
                  <a:pos x="T20" y="T21"/>
                </a:cxn>
                <a:cxn ang="T137">
                  <a:pos x="T22" y="T23"/>
                </a:cxn>
                <a:cxn ang="T138">
                  <a:pos x="T24" y="T25"/>
                </a:cxn>
                <a:cxn ang="T139">
                  <a:pos x="T26" y="T27"/>
                </a:cxn>
                <a:cxn ang="T140">
                  <a:pos x="T28" y="T29"/>
                </a:cxn>
                <a:cxn ang="T141">
                  <a:pos x="T30" y="T31"/>
                </a:cxn>
                <a:cxn ang="T142">
                  <a:pos x="T32" y="T33"/>
                </a:cxn>
                <a:cxn ang="T143">
                  <a:pos x="T34" y="T35"/>
                </a:cxn>
                <a:cxn ang="T144">
                  <a:pos x="T36" y="T37"/>
                </a:cxn>
                <a:cxn ang="T145">
                  <a:pos x="T38" y="T39"/>
                </a:cxn>
                <a:cxn ang="T146">
                  <a:pos x="T40" y="T41"/>
                </a:cxn>
                <a:cxn ang="T147">
                  <a:pos x="T42" y="T43"/>
                </a:cxn>
                <a:cxn ang="T148">
                  <a:pos x="T44" y="T45"/>
                </a:cxn>
                <a:cxn ang="T149">
                  <a:pos x="T46" y="T47"/>
                </a:cxn>
                <a:cxn ang="T150">
                  <a:pos x="T48" y="T49"/>
                </a:cxn>
                <a:cxn ang="T151">
                  <a:pos x="T50" y="T51"/>
                </a:cxn>
                <a:cxn ang="T152">
                  <a:pos x="T52" y="T53"/>
                </a:cxn>
                <a:cxn ang="T153">
                  <a:pos x="T54" y="T55"/>
                </a:cxn>
                <a:cxn ang="T154">
                  <a:pos x="T56" y="T57"/>
                </a:cxn>
                <a:cxn ang="T155">
                  <a:pos x="T58" y="T59"/>
                </a:cxn>
                <a:cxn ang="T156">
                  <a:pos x="T60" y="T61"/>
                </a:cxn>
                <a:cxn ang="T157">
                  <a:pos x="T62" y="T63"/>
                </a:cxn>
                <a:cxn ang="T158">
                  <a:pos x="T64" y="T65"/>
                </a:cxn>
                <a:cxn ang="T159">
                  <a:pos x="T66" y="T67"/>
                </a:cxn>
                <a:cxn ang="T160">
                  <a:pos x="T68" y="T69"/>
                </a:cxn>
                <a:cxn ang="T161">
                  <a:pos x="T70" y="T71"/>
                </a:cxn>
                <a:cxn ang="T162">
                  <a:pos x="T72" y="T73"/>
                </a:cxn>
                <a:cxn ang="T163">
                  <a:pos x="T74" y="T75"/>
                </a:cxn>
                <a:cxn ang="T164">
                  <a:pos x="T76" y="T77"/>
                </a:cxn>
                <a:cxn ang="T165">
                  <a:pos x="T78" y="T79"/>
                </a:cxn>
                <a:cxn ang="T166">
                  <a:pos x="T80" y="T81"/>
                </a:cxn>
                <a:cxn ang="T167">
                  <a:pos x="T82" y="T83"/>
                </a:cxn>
                <a:cxn ang="T168">
                  <a:pos x="T84" y="T85"/>
                </a:cxn>
                <a:cxn ang="T169">
                  <a:pos x="T86" y="T87"/>
                </a:cxn>
                <a:cxn ang="T170">
                  <a:pos x="T88" y="T89"/>
                </a:cxn>
                <a:cxn ang="T171">
                  <a:pos x="T90" y="T91"/>
                </a:cxn>
                <a:cxn ang="T172">
                  <a:pos x="T92" y="T93"/>
                </a:cxn>
                <a:cxn ang="T173">
                  <a:pos x="T94" y="T95"/>
                </a:cxn>
                <a:cxn ang="T174">
                  <a:pos x="T96" y="T97"/>
                </a:cxn>
                <a:cxn ang="T175">
                  <a:pos x="T98" y="T99"/>
                </a:cxn>
                <a:cxn ang="T176">
                  <a:pos x="T100" y="T101"/>
                </a:cxn>
                <a:cxn ang="T177">
                  <a:pos x="T102" y="T103"/>
                </a:cxn>
                <a:cxn ang="T178">
                  <a:pos x="T104" y="T105"/>
                </a:cxn>
                <a:cxn ang="T179">
                  <a:pos x="T106" y="T107"/>
                </a:cxn>
                <a:cxn ang="T180">
                  <a:pos x="T108" y="T109"/>
                </a:cxn>
                <a:cxn ang="T181">
                  <a:pos x="T110" y="T111"/>
                </a:cxn>
                <a:cxn ang="T182">
                  <a:pos x="T112" y="T113"/>
                </a:cxn>
                <a:cxn ang="T183">
                  <a:pos x="T114" y="T115"/>
                </a:cxn>
                <a:cxn ang="T184">
                  <a:pos x="T116" y="T117"/>
                </a:cxn>
                <a:cxn ang="T185">
                  <a:pos x="T118" y="T119"/>
                </a:cxn>
                <a:cxn ang="T186">
                  <a:pos x="T120" y="T121"/>
                </a:cxn>
                <a:cxn ang="T187">
                  <a:pos x="T122" y="T123"/>
                </a:cxn>
                <a:cxn ang="T188">
                  <a:pos x="T124" y="T125"/>
                </a:cxn>
              </a:cxnLst>
              <a:rect l="T189" t="T190" r="T191" b="T192"/>
              <a:pathLst>
                <a:path w="104" h="52">
                  <a:moveTo>
                    <a:pt x="16" y="32"/>
                  </a:moveTo>
                  <a:lnTo>
                    <a:pt x="16" y="30"/>
                  </a:lnTo>
                  <a:lnTo>
                    <a:pt x="14" y="30"/>
                  </a:lnTo>
                  <a:lnTo>
                    <a:pt x="12" y="30"/>
                  </a:lnTo>
                  <a:lnTo>
                    <a:pt x="10" y="32"/>
                  </a:lnTo>
                  <a:lnTo>
                    <a:pt x="10" y="30"/>
                  </a:lnTo>
                  <a:lnTo>
                    <a:pt x="8" y="30"/>
                  </a:lnTo>
                  <a:lnTo>
                    <a:pt x="6" y="30"/>
                  </a:lnTo>
                  <a:lnTo>
                    <a:pt x="6" y="28"/>
                  </a:lnTo>
                  <a:lnTo>
                    <a:pt x="6" y="26"/>
                  </a:lnTo>
                  <a:lnTo>
                    <a:pt x="4" y="26"/>
                  </a:lnTo>
                  <a:lnTo>
                    <a:pt x="2" y="24"/>
                  </a:lnTo>
                  <a:lnTo>
                    <a:pt x="0" y="24"/>
                  </a:lnTo>
                  <a:lnTo>
                    <a:pt x="0" y="22"/>
                  </a:lnTo>
                  <a:lnTo>
                    <a:pt x="2" y="20"/>
                  </a:lnTo>
                  <a:lnTo>
                    <a:pt x="4" y="20"/>
                  </a:lnTo>
                  <a:lnTo>
                    <a:pt x="6" y="18"/>
                  </a:lnTo>
                  <a:lnTo>
                    <a:pt x="8" y="18"/>
                  </a:lnTo>
                  <a:lnTo>
                    <a:pt x="8" y="16"/>
                  </a:lnTo>
                  <a:lnTo>
                    <a:pt x="10" y="16"/>
                  </a:lnTo>
                  <a:lnTo>
                    <a:pt x="12" y="16"/>
                  </a:lnTo>
                  <a:lnTo>
                    <a:pt x="14" y="14"/>
                  </a:lnTo>
                  <a:lnTo>
                    <a:pt x="16" y="14"/>
                  </a:lnTo>
                  <a:lnTo>
                    <a:pt x="18" y="14"/>
                  </a:lnTo>
                  <a:lnTo>
                    <a:pt x="18" y="16"/>
                  </a:lnTo>
                  <a:lnTo>
                    <a:pt x="20" y="16"/>
                  </a:lnTo>
                  <a:lnTo>
                    <a:pt x="20" y="18"/>
                  </a:lnTo>
                  <a:lnTo>
                    <a:pt x="22" y="18"/>
                  </a:lnTo>
                  <a:lnTo>
                    <a:pt x="22" y="20"/>
                  </a:lnTo>
                  <a:lnTo>
                    <a:pt x="20" y="22"/>
                  </a:lnTo>
                  <a:lnTo>
                    <a:pt x="22" y="22"/>
                  </a:lnTo>
                  <a:lnTo>
                    <a:pt x="26" y="22"/>
                  </a:lnTo>
                  <a:lnTo>
                    <a:pt x="28" y="22"/>
                  </a:lnTo>
                  <a:lnTo>
                    <a:pt x="30" y="22"/>
                  </a:lnTo>
                  <a:lnTo>
                    <a:pt x="32" y="22"/>
                  </a:lnTo>
                  <a:lnTo>
                    <a:pt x="34" y="22"/>
                  </a:lnTo>
                  <a:lnTo>
                    <a:pt x="36" y="22"/>
                  </a:lnTo>
                  <a:lnTo>
                    <a:pt x="38" y="22"/>
                  </a:lnTo>
                  <a:lnTo>
                    <a:pt x="38" y="20"/>
                  </a:lnTo>
                  <a:lnTo>
                    <a:pt x="40" y="18"/>
                  </a:lnTo>
                  <a:lnTo>
                    <a:pt x="38" y="18"/>
                  </a:lnTo>
                  <a:lnTo>
                    <a:pt x="40" y="16"/>
                  </a:lnTo>
                  <a:lnTo>
                    <a:pt x="42" y="16"/>
                  </a:lnTo>
                  <a:lnTo>
                    <a:pt x="44" y="16"/>
                  </a:lnTo>
                  <a:lnTo>
                    <a:pt x="42" y="16"/>
                  </a:lnTo>
                  <a:lnTo>
                    <a:pt x="40" y="18"/>
                  </a:lnTo>
                  <a:lnTo>
                    <a:pt x="40" y="20"/>
                  </a:lnTo>
                  <a:lnTo>
                    <a:pt x="42" y="18"/>
                  </a:lnTo>
                  <a:lnTo>
                    <a:pt x="44" y="18"/>
                  </a:lnTo>
                  <a:lnTo>
                    <a:pt x="46" y="18"/>
                  </a:lnTo>
                  <a:lnTo>
                    <a:pt x="46" y="16"/>
                  </a:lnTo>
                  <a:lnTo>
                    <a:pt x="46" y="14"/>
                  </a:lnTo>
                  <a:lnTo>
                    <a:pt x="44" y="14"/>
                  </a:lnTo>
                  <a:lnTo>
                    <a:pt x="42" y="14"/>
                  </a:lnTo>
                  <a:lnTo>
                    <a:pt x="40" y="14"/>
                  </a:lnTo>
                  <a:lnTo>
                    <a:pt x="42" y="14"/>
                  </a:lnTo>
                  <a:lnTo>
                    <a:pt x="44" y="12"/>
                  </a:lnTo>
                  <a:lnTo>
                    <a:pt x="46" y="10"/>
                  </a:lnTo>
                  <a:lnTo>
                    <a:pt x="48" y="12"/>
                  </a:lnTo>
                  <a:lnTo>
                    <a:pt x="52" y="12"/>
                  </a:lnTo>
                  <a:lnTo>
                    <a:pt x="50" y="12"/>
                  </a:lnTo>
                  <a:lnTo>
                    <a:pt x="48" y="12"/>
                  </a:lnTo>
                  <a:lnTo>
                    <a:pt x="48" y="10"/>
                  </a:lnTo>
                  <a:lnTo>
                    <a:pt x="48" y="8"/>
                  </a:lnTo>
                  <a:lnTo>
                    <a:pt x="46" y="10"/>
                  </a:lnTo>
                  <a:lnTo>
                    <a:pt x="44" y="10"/>
                  </a:lnTo>
                  <a:lnTo>
                    <a:pt x="40" y="12"/>
                  </a:lnTo>
                  <a:lnTo>
                    <a:pt x="38" y="10"/>
                  </a:lnTo>
                  <a:lnTo>
                    <a:pt x="34" y="10"/>
                  </a:lnTo>
                  <a:lnTo>
                    <a:pt x="36" y="8"/>
                  </a:lnTo>
                  <a:lnTo>
                    <a:pt x="34" y="8"/>
                  </a:lnTo>
                  <a:lnTo>
                    <a:pt x="32" y="8"/>
                  </a:lnTo>
                  <a:lnTo>
                    <a:pt x="36" y="8"/>
                  </a:lnTo>
                  <a:lnTo>
                    <a:pt x="38" y="8"/>
                  </a:lnTo>
                  <a:lnTo>
                    <a:pt x="40" y="8"/>
                  </a:lnTo>
                  <a:lnTo>
                    <a:pt x="40" y="6"/>
                  </a:lnTo>
                  <a:lnTo>
                    <a:pt x="42" y="6"/>
                  </a:lnTo>
                  <a:lnTo>
                    <a:pt x="46" y="6"/>
                  </a:lnTo>
                  <a:lnTo>
                    <a:pt x="46" y="8"/>
                  </a:lnTo>
                  <a:lnTo>
                    <a:pt x="48" y="8"/>
                  </a:lnTo>
                  <a:lnTo>
                    <a:pt x="46" y="8"/>
                  </a:lnTo>
                  <a:lnTo>
                    <a:pt x="48" y="8"/>
                  </a:lnTo>
                  <a:lnTo>
                    <a:pt x="48" y="6"/>
                  </a:lnTo>
                  <a:lnTo>
                    <a:pt x="46" y="6"/>
                  </a:lnTo>
                  <a:lnTo>
                    <a:pt x="44" y="6"/>
                  </a:lnTo>
                  <a:lnTo>
                    <a:pt x="46" y="4"/>
                  </a:lnTo>
                  <a:lnTo>
                    <a:pt x="46" y="2"/>
                  </a:lnTo>
                  <a:lnTo>
                    <a:pt x="48" y="2"/>
                  </a:lnTo>
                  <a:lnTo>
                    <a:pt x="50" y="2"/>
                  </a:lnTo>
                  <a:lnTo>
                    <a:pt x="52" y="2"/>
                  </a:lnTo>
                  <a:lnTo>
                    <a:pt x="54" y="2"/>
                  </a:lnTo>
                  <a:lnTo>
                    <a:pt x="56" y="2"/>
                  </a:lnTo>
                  <a:lnTo>
                    <a:pt x="60" y="4"/>
                  </a:lnTo>
                  <a:lnTo>
                    <a:pt x="64" y="2"/>
                  </a:lnTo>
                  <a:lnTo>
                    <a:pt x="62" y="2"/>
                  </a:lnTo>
                  <a:lnTo>
                    <a:pt x="60" y="2"/>
                  </a:lnTo>
                  <a:lnTo>
                    <a:pt x="58" y="2"/>
                  </a:lnTo>
                  <a:lnTo>
                    <a:pt x="60" y="0"/>
                  </a:lnTo>
                  <a:lnTo>
                    <a:pt x="62" y="0"/>
                  </a:lnTo>
                  <a:lnTo>
                    <a:pt x="64" y="0"/>
                  </a:lnTo>
                  <a:lnTo>
                    <a:pt x="66" y="0"/>
                  </a:lnTo>
                  <a:lnTo>
                    <a:pt x="66" y="2"/>
                  </a:lnTo>
                  <a:lnTo>
                    <a:pt x="68" y="2"/>
                  </a:lnTo>
                  <a:lnTo>
                    <a:pt x="70" y="2"/>
                  </a:lnTo>
                  <a:lnTo>
                    <a:pt x="72" y="4"/>
                  </a:lnTo>
                  <a:lnTo>
                    <a:pt x="74" y="4"/>
                  </a:lnTo>
                  <a:lnTo>
                    <a:pt x="76" y="4"/>
                  </a:lnTo>
                  <a:lnTo>
                    <a:pt x="78" y="4"/>
                  </a:lnTo>
                  <a:lnTo>
                    <a:pt x="80" y="4"/>
                  </a:lnTo>
                  <a:lnTo>
                    <a:pt x="82" y="4"/>
                  </a:lnTo>
                  <a:lnTo>
                    <a:pt x="84" y="2"/>
                  </a:lnTo>
                  <a:lnTo>
                    <a:pt x="86" y="2"/>
                  </a:lnTo>
                  <a:lnTo>
                    <a:pt x="88" y="2"/>
                  </a:lnTo>
                  <a:lnTo>
                    <a:pt x="90" y="2"/>
                  </a:lnTo>
                  <a:lnTo>
                    <a:pt x="92" y="2"/>
                  </a:lnTo>
                  <a:lnTo>
                    <a:pt x="94" y="2"/>
                  </a:lnTo>
                  <a:lnTo>
                    <a:pt x="94" y="0"/>
                  </a:lnTo>
                  <a:lnTo>
                    <a:pt x="98" y="0"/>
                  </a:lnTo>
                  <a:lnTo>
                    <a:pt x="98" y="2"/>
                  </a:lnTo>
                  <a:lnTo>
                    <a:pt x="100" y="2"/>
                  </a:lnTo>
                  <a:lnTo>
                    <a:pt x="102" y="2"/>
                  </a:lnTo>
                  <a:lnTo>
                    <a:pt x="104" y="4"/>
                  </a:lnTo>
                  <a:lnTo>
                    <a:pt x="102" y="4"/>
                  </a:lnTo>
                  <a:lnTo>
                    <a:pt x="102" y="6"/>
                  </a:lnTo>
                  <a:lnTo>
                    <a:pt x="100" y="6"/>
                  </a:lnTo>
                  <a:lnTo>
                    <a:pt x="96" y="8"/>
                  </a:lnTo>
                  <a:lnTo>
                    <a:pt x="94" y="8"/>
                  </a:lnTo>
                  <a:lnTo>
                    <a:pt x="92" y="8"/>
                  </a:lnTo>
                  <a:lnTo>
                    <a:pt x="90" y="8"/>
                  </a:lnTo>
                  <a:lnTo>
                    <a:pt x="92" y="8"/>
                  </a:lnTo>
                  <a:lnTo>
                    <a:pt x="94" y="8"/>
                  </a:lnTo>
                  <a:lnTo>
                    <a:pt x="94" y="10"/>
                  </a:lnTo>
                  <a:lnTo>
                    <a:pt x="92" y="10"/>
                  </a:lnTo>
                  <a:lnTo>
                    <a:pt x="86" y="10"/>
                  </a:lnTo>
                  <a:lnTo>
                    <a:pt x="84" y="12"/>
                  </a:lnTo>
                  <a:lnTo>
                    <a:pt x="82" y="12"/>
                  </a:lnTo>
                  <a:lnTo>
                    <a:pt x="80" y="12"/>
                  </a:lnTo>
                  <a:lnTo>
                    <a:pt x="78" y="14"/>
                  </a:lnTo>
                  <a:lnTo>
                    <a:pt x="76" y="14"/>
                  </a:lnTo>
                  <a:lnTo>
                    <a:pt x="74" y="14"/>
                  </a:lnTo>
                  <a:lnTo>
                    <a:pt x="74" y="16"/>
                  </a:lnTo>
                  <a:lnTo>
                    <a:pt x="72" y="16"/>
                  </a:lnTo>
                  <a:lnTo>
                    <a:pt x="70" y="16"/>
                  </a:lnTo>
                  <a:lnTo>
                    <a:pt x="68" y="16"/>
                  </a:lnTo>
                  <a:lnTo>
                    <a:pt x="66" y="18"/>
                  </a:lnTo>
                  <a:lnTo>
                    <a:pt x="66" y="20"/>
                  </a:lnTo>
                  <a:lnTo>
                    <a:pt x="66" y="18"/>
                  </a:lnTo>
                  <a:lnTo>
                    <a:pt x="68" y="18"/>
                  </a:lnTo>
                  <a:lnTo>
                    <a:pt x="70" y="18"/>
                  </a:lnTo>
                  <a:lnTo>
                    <a:pt x="72" y="16"/>
                  </a:lnTo>
                  <a:lnTo>
                    <a:pt x="76" y="16"/>
                  </a:lnTo>
                  <a:lnTo>
                    <a:pt x="78" y="16"/>
                  </a:lnTo>
                  <a:lnTo>
                    <a:pt x="80" y="16"/>
                  </a:lnTo>
                  <a:lnTo>
                    <a:pt x="82" y="16"/>
                  </a:lnTo>
                  <a:lnTo>
                    <a:pt x="84" y="16"/>
                  </a:lnTo>
                  <a:lnTo>
                    <a:pt x="86" y="18"/>
                  </a:lnTo>
                  <a:lnTo>
                    <a:pt x="84" y="18"/>
                  </a:lnTo>
                  <a:lnTo>
                    <a:pt x="84" y="20"/>
                  </a:lnTo>
                  <a:lnTo>
                    <a:pt x="84" y="22"/>
                  </a:lnTo>
                  <a:lnTo>
                    <a:pt x="82" y="22"/>
                  </a:lnTo>
                  <a:lnTo>
                    <a:pt x="82" y="24"/>
                  </a:lnTo>
                  <a:lnTo>
                    <a:pt x="80" y="24"/>
                  </a:lnTo>
                  <a:lnTo>
                    <a:pt x="82" y="24"/>
                  </a:lnTo>
                  <a:lnTo>
                    <a:pt x="84" y="24"/>
                  </a:lnTo>
                  <a:lnTo>
                    <a:pt x="86" y="22"/>
                  </a:lnTo>
                  <a:lnTo>
                    <a:pt x="92" y="22"/>
                  </a:lnTo>
                  <a:lnTo>
                    <a:pt x="90" y="24"/>
                  </a:lnTo>
                  <a:lnTo>
                    <a:pt x="90" y="26"/>
                  </a:lnTo>
                  <a:lnTo>
                    <a:pt x="90" y="28"/>
                  </a:lnTo>
                  <a:lnTo>
                    <a:pt x="84" y="30"/>
                  </a:lnTo>
                  <a:lnTo>
                    <a:pt x="82" y="30"/>
                  </a:lnTo>
                  <a:lnTo>
                    <a:pt x="80" y="30"/>
                  </a:lnTo>
                  <a:lnTo>
                    <a:pt x="82" y="30"/>
                  </a:lnTo>
                  <a:lnTo>
                    <a:pt x="84" y="30"/>
                  </a:lnTo>
                  <a:lnTo>
                    <a:pt x="82" y="32"/>
                  </a:lnTo>
                  <a:lnTo>
                    <a:pt x="82" y="34"/>
                  </a:lnTo>
                  <a:lnTo>
                    <a:pt x="80" y="34"/>
                  </a:lnTo>
                  <a:lnTo>
                    <a:pt x="76" y="36"/>
                  </a:lnTo>
                  <a:lnTo>
                    <a:pt x="74" y="36"/>
                  </a:lnTo>
                  <a:lnTo>
                    <a:pt x="76" y="36"/>
                  </a:lnTo>
                  <a:lnTo>
                    <a:pt x="78" y="36"/>
                  </a:lnTo>
                  <a:lnTo>
                    <a:pt x="80" y="36"/>
                  </a:lnTo>
                  <a:lnTo>
                    <a:pt x="78" y="36"/>
                  </a:lnTo>
                  <a:lnTo>
                    <a:pt x="78" y="38"/>
                  </a:lnTo>
                  <a:lnTo>
                    <a:pt x="76" y="38"/>
                  </a:lnTo>
                  <a:lnTo>
                    <a:pt x="74" y="38"/>
                  </a:lnTo>
                  <a:lnTo>
                    <a:pt x="76" y="38"/>
                  </a:lnTo>
                  <a:lnTo>
                    <a:pt x="78" y="38"/>
                  </a:lnTo>
                  <a:lnTo>
                    <a:pt x="76" y="40"/>
                  </a:lnTo>
                  <a:lnTo>
                    <a:pt x="74" y="40"/>
                  </a:lnTo>
                  <a:lnTo>
                    <a:pt x="72" y="40"/>
                  </a:lnTo>
                  <a:lnTo>
                    <a:pt x="68" y="40"/>
                  </a:lnTo>
                  <a:lnTo>
                    <a:pt x="66" y="42"/>
                  </a:lnTo>
                  <a:lnTo>
                    <a:pt x="64" y="42"/>
                  </a:lnTo>
                  <a:lnTo>
                    <a:pt x="62" y="42"/>
                  </a:lnTo>
                  <a:lnTo>
                    <a:pt x="62" y="44"/>
                  </a:lnTo>
                  <a:lnTo>
                    <a:pt x="58" y="44"/>
                  </a:lnTo>
                  <a:lnTo>
                    <a:pt x="56" y="44"/>
                  </a:lnTo>
                  <a:lnTo>
                    <a:pt x="54" y="44"/>
                  </a:lnTo>
                  <a:lnTo>
                    <a:pt x="52" y="44"/>
                  </a:lnTo>
                  <a:lnTo>
                    <a:pt x="50" y="44"/>
                  </a:lnTo>
                  <a:lnTo>
                    <a:pt x="48" y="44"/>
                  </a:lnTo>
                  <a:lnTo>
                    <a:pt x="46" y="44"/>
                  </a:lnTo>
                  <a:lnTo>
                    <a:pt x="46" y="42"/>
                  </a:lnTo>
                  <a:lnTo>
                    <a:pt x="46" y="40"/>
                  </a:lnTo>
                  <a:lnTo>
                    <a:pt x="48" y="40"/>
                  </a:lnTo>
                  <a:lnTo>
                    <a:pt x="50" y="40"/>
                  </a:lnTo>
                  <a:lnTo>
                    <a:pt x="50" y="38"/>
                  </a:lnTo>
                  <a:lnTo>
                    <a:pt x="46" y="40"/>
                  </a:lnTo>
                  <a:lnTo>
                    <a:pt x="46" y="42"/>
                  </a:lnTo>
                  <a:lnTo>
                    <a:pt x="44" y="42"/>
                  </a:lnTo>
                  <a:lnTo>
                    <a:pt x="46" y="44"/>
                  </a:lnTo>
                  <a:lnTo>
                    <a:pt x="46" y="46"/>
                  </a:lnTo>
                  <a:lnTo>
                    <a:pt x="46" y="48"/>
                  </a:lnTo>
                  <a:lnTo>
                    <a:pt x="44" y="48"/>
                  </a:lnTo>
                  <a:lnTo>
                    <a:pt x="38" y="50"/>
                  </a:lnTo>
                  <a:lnTo>
                    <a:pt x="36" y="50"/>
                  </a:lnTo>
                  <a:lnTo>
                    <a:pt x="34" y="52"/>
                  </a:lnTo>
                  <a:lnTo>
                    <a:pt x="32" y="52"/>
                  </a:lnTo>
                  <a:lnTo>
                    <a:pt x="32" y="50"/>
                  </a:lnTo>
                  <a:lnTo>
                    <a:pt x="32" y="48"/>
                  </a:lnTo>
                  <a:lnTo>
                    <a:pt x="30" y="48"/>
                  </a:lnTo>
                  <a:lnTo>
                    <a:pt x="30" y="50"/>
                  </a:lnTo>
                  <a:lnTo>
                    <a:pt x="28" y="50"/>
                  </a:lnTo>
                  <a:lnTo>
                    <a:pt x="26" y="50"/>
                  </a:lnTo>
                  <a:lnTo>
                    <a:pt x="26" y="48"/>
                  </a:lnTo>
                  <a:lnTo>
                    <a:pt x="28" y="48"/>
                  </a:lnTo>
                  <a:lnTo>
                    <a:pt x="28" y="44"/>
                  </a:lnTo>
                  <a:lnTo>
                    <a:pt x="26" y="44"/>
                  </a:lnTo>
                  <a:lnTo>
                    <a:pt x="28" y="42"/>
                  </a:lnTo>
                  <a:lnTo>
                    <a:pt x="26" y="40"/>
                  </a:lnTo>
                  <a:lnTo>
                    <a:pt x="24" y="40"/>
                  </a:lnTo>
                  <a:lnTo>
                    <a:pt x="24" y="38"/>
                  </a:lnTo>
                  <a:lnTo>
                    <a:pt x="22" y="36"/>
                  </a:lnTo>
                  <a:lnTo>
                    <a:pt x="22" y="34"/>
                  </a:lnTo>
                  <a:lnTo>
                    <a:pt x="22" y="32"/>
                  </a:lnTo>
                  <a:lnTo>
                    <a:pt x="20" y="32"/>
                  </a:lnTo>
                  <a:lnTo>
                    <a:pt x="18" y="32"/>
                  </a:lnTo>
                  <a:lnTo>
                    <a:pt x="16" y="32"/>
                  </a:lnTo>
                  <a:close/>
                </a:path>
              </a:pathLst>
            </a:custGeom>
            <a:solidFill>
              <a:srgbClr val="FC6800"/>
            </a:solidFill>
            <a:ln w="3175">
              <a:solidFill>
                <a:schemeClr val="bg1"/>
              </a:solidFill>
              <a:prstDash val="sysDot"/>
              <a:round/>
              <a:headEnd/>
              <a:tailEnd/>
            </a:ln>
          </p:spPr>
          <p:txBody>
            <a:bodyPr/>
            <a:lstStyle/>
            <a:p>
              <a:pPr fontAlgn="base">
                <a:spcBef>
                  <a:spcPct val="0"/>
                </a:spcBef>
                <a:spcAft>
                  <a:spcPct val="0"/>
                </a:spcAft>
              </a:pPr>
              <a:endParaRPr lang="de-DE" sz="2400">
                <a:solidFill>
                  <a:srgbClr val="000000"/>
                </a:solidFill>
                <a:cs typeface="Arial" charset="0"/>
              </a:endParaRPr>
            </a:p>
          </p:txBody>
        </p:sp>
        <p:sp>
          <p:nvSpPr>
            <p:cNvPr id="15180" name="Freeform 3464"/>
            <p:cNvSpPr>
              <a:spLocks/>
            </p:cNvSpPr>
            <p:nvPr/>
          </p:nvSpPr>
          <p:spPr bwMode="auto">
            <a:xfrm>
              <a:off x="2789275" y="1364791"/>
              <a:ext cx="14320" cy="9887"/>
            </a:xfrm>
            <a:custGeom>
              <a:avLst/>
              <a:gdLst>
                <a:gd name="T0" fmla="*/ 2147483647 w 16"/>
                <a:gd name="T1" fmla="*/ 0 h 12"/>
                <a:gd name="T2" fmla="*/ 2147483647 w 16"/>
                <a:gd name="T3" fmla="*/ 0 h 12"/>
                <a:gd name="T4" fmla="*/ 2147483647 w 16"/>
                <a:gd name="T5" fmla="*/ 2147483647 h 12"/>
                <a:gd name="T6" fmla="*/ 2147483647 w 16"/>
                <a:gd name="T7" fmla="*/ 2147483647 h 12"/>
                <a:gd name="T8" fmla="*/ 2147483647 w 16"/>
                <a:gd name="T9" fmla="*/ 2147483647 h 12"/>
                <a:gd name="T10" fmla="*/ 2147483647 w 16"/>
                <a:gd name="T11" fmla="*/ 2147483647 h 12"/>
                <a:gd name="T12" fmla="*/ 2147483647 w 16"/>
                <a:gd name="T13" fmla="*/ 2147483647 h 12"/>
                <a:gd name="T14" fmla="*/ 2147483647 w 16"/>
                <a:gd name="T15" fmla="*/ 2147483647 h 12"/>
                <a:gd name="T16" fmla="*/ 2147483647 w 16"/>
                <a:gd name="T17" fmla="*/ 2147483647 h 12"/>
                <a:gd name="T18" fmla="*/ 2147483647 w 16"/>
                <a:gd name="T19" fmla="*/ 2147483647 h 12"/>
                <a:gd name="T20" fmla="*/ 2147483647 w 16"/>
                <a:gd name="T21" fmla="*/ 2147483647 h 12"/>
                <a:gd name="T22" fmla="*/ 2147483647 w 16"/>
                <a:gd name="T23" fmla="*/ 2147483647 h 12"/>
                <a:gd name="T24" fmla="*/ 2147483647 w 16"/>
                <a:gd name="T25" fmla="*/ 2147483647 h 12"/>
                <a:gd name="T26" fmla="*/ 2147483647 w 16"/>
                <a:gd name="T27" fmla="*/ 2147483647 h 12"/>
                <a:gd name="T28" fmla="*/ 2147483647 w 16"/>
                <a:gd name="T29" fmla="*/ 2147483647 h 12"/>
                <a:gd name="T30" fmla="*/ 2147483647 w 16"/>
                <a:gd name="T31" fmla="*/ 2147483647 h 12"/>
                <a:gd name="T32" fmla="*/ 2147483647 w 16"/>
                <a:gd name="T33" fmla="*/ 2147483647 h 12"/>
                <a:gd name="T34" fmla="*/ 2147483647 w 16"/>
                <a:gd name="T35" fmla="*/ 2147483647 h 12"/>
                <a:gd name="T36" fmla="*/ 2147483647 w 16"/>
                <a:gd name="T37" fmla="*/ 2147483647 h 12"/>
                <a:gd name="T38" fmla="*/ 2147483647 w 16"/>
                <a:gd name="T39" fmla="*/ 2147483647 h 12"/>
                <a:gd name="T40" fmla="*/ 2147483647 w 16"/>
                <a:gd name="T41" fmla="*/ 2147483647 h 12"/>
                <a:gd name="T42" fmla="*/ 2147483647 w 16"/>
                <a:gd name="T43" fmla="*/ 2147483647 h 12"/>
                <a:gd name="T44" fmla="*/ 2147483647 w 16"/>
                <a:gd name="T45" fmla="*/ 2147483647 h 12"/>
                <a:gd name="T46" fmla="*/ 0 w 16"/>
                <a:gd name="T47" fmla="*/ 2147483647 h 12"/>
                <a:gd name="T48" fmla="*/ 2147483647 w 16"/>
                <a:gd name="T49" fmla="*/ 2147483647 h 12"/>
                <a:gd name="T50" fmla="*/ 2147483647 w 16"/>
                <a:gd name="T51" fmla="*/ 2147483647 h 12"/>
                <a:gd name="T52" fmla="*/ 2147483647 w 16"/>
                <a:gd name="T53" fmla="*/ 2147483647 h 12"/>
                <a:gd name="T54" fmla="*/ 2147483647 w 16"/>
                <a:gd name="T55" fmla="*/ 0 h 12"/>
                <a:gd name="T56" fmla="*/ 2147483647 w 16"/>
                <a:gd name="T57" fmla="*/ 0 h 12"/>
                <a:gd name="T58" fmla="*/ 2147483647 w 16"/>
                <a:gd name="T59" fmla="*/ 0 h 12"/>
                <a:gd name="T60" fmla="*/ 2147483647 w 16"/>
                <a:gd name="T61" fmla="*/ 0 h 12"/>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w 16"/>
                <a:gd name="T94" fmla="*/ 0 h 12"/>
                <a:gd name="T95" fmla="*/ 16 w 16"/>
                <a:gd name="T96" fmla="*/ 12 h 12"/>
              </a:gdLst>
              <a:ahLst/>
              <a:cxnLst>
                <a:cxn ang="T62">
                  <a:pos x="T0" y="T1"/>
                </a:cxn>
                <a:cxn ang="T63">
                  <a:pos x="T2" y="T3"/>
                </a:cxn>
                <a:cxn ang="T64">
                  <a:pos x="T4" y="T5"/>
                </a:cxn>
                <a:cxn ang="T65">
                  <a:pos x="T6" y="T7"/>
                </a:cxn>
                <a:cxn ang="T66">
                  <a:pos x="T8" y="T9"/>
                </a:cxn>
                <a:cxn ang="T67">
                  <a:pos x="T10" y="T11"/>
                </a:cxn>
                <a:cxn ang="T68">
                  <a:pos x="T12" y="T13"/>
                </a:cxn>
                <a:cxn ang="T69">
                  <a:pos x="T14" y="T15"/>
                </a:cxn>
                <a:cxn ang="T70">
                  <a:pos x="T16" y="T17"/>
                </a:cxn>
                <a:cxn ang="T71">
                  <a:pos x="T18" y="T19"/>
                </a:cxn>
                <a:cxn ang="T72">
                  <a:pos x="T20" y="T21"/>
                </a:cxn>
                <a:cxn ang="T73">
                  <a:pos x="T22" y="T23"/>
                </a:cxn>
                <a:cxn ang="T74">
                  <a:pos x="T24" y="T25"/>
                </a:cxn>
                <a:cxn ang="T75">
                  <a:pos x="T26" y="T27"/>
                </a:cxn>
                <a:cxn ang="T76">
                  <a:pos x="T28" y="T29"/>
                </a:cxn>
                <a:cxn ang="T77">
                  <a:pos x="T30" y="T31"/>
                </a:cxn>
                <a:cxn ang="T78">
                  <a:pos x="T32" y="T33"/>
                </a:cxn>
                <a:cxn ang="T79">
                  <a:pos x="T34" y="T35"/>
                </a:cxn>
                <a:cxn ang="T80">
                  <a:pos x="T36" y="T37"/>
                </a:cxn>
                <a:cxn ang="T81">
                  <a:pos x="T38" y="T39"/>
                </a:cxn>
                <a:cxn ang="T82">
                  <a:pos x="T40" y="T41"/>
                </a:cxn>
                <a:cxn ang="T83">
                  <a:pos x="T42" y="T43"/>
                </a:cxn>
                <a:cxn ang="T84">
                  <a:pos x="T44" y="T45"/>
                </a:cxn>
                <a:cxn ang="T85">
                  <a:pos x="T46" y="T47"/>
                </a:cxn>
                <a:cxn ang="T86">
                  <a:pos x="T48" y="T49"/>
                </a:cxn>
                <a:cxn ang="T87">
                  <a:pos x="T50" y="T51"/>
                </a:cxn>
                <a:cxn ang="T88">
                  <a:pos x="T52" y="T53"/>
                </a:cxn>
                <a:cxn ang="T89">
                  <a:pos x="T54" y="T55"/>
                </a:cxn>
                <a:cxn ang="T90">
                  <a:pos x="T56" y="T57"/>
                </a:cxn>
                <a:cxn ang="T91">
                  <a:pos x="T58" y="T59"/>
                </a:cxn>
                <a:cxn ang="T92">
                  <a:pos x="T60" y="T61"/>
                </a:cxn>
              </a:cxnLst>
              <a:rect l="T93" t="T94" r="T95" b="T96"/>
              <a:pathLst>
                <a:path w="16" h="12">
                  <a:moveTo>
                    <a:pt x="8" y="0"/>
                  </a:moveTo>
                  <a:lnTo>
                    <a:pt x="10" y="0"/>
                  </a:lnTo>
                  <a:lnTo>
                    <a:pt x="10" y="2"/>
                  </a:lnTo>
                  <a:lnTo>
                    <a:pt x="12" y="2"/>
                  </a:lnTo>
                  <a:lnTo>
                    <a:pt x="12" y="4"/>
                  </a:lnTo>
                  <a:lnTo>
                    <a:pt x="12" y="6"/>
                  </a:lnTo>
                  <a:lnTo>
                    <a:pt x="10" y="6"/>
                  </a:lnTo>
                  <a:lnTo>
                    <a:pt x="12" y="6"/>
                  </a:lnTo>
                  <a:lnTo>
                    <a:pt x="14" y="6"/>
                  </a:lnTo>
                  <a:lnTo>
                    <a:pt x="14" y="8"/>
                  </a:lnTo>
                  <a:lnTo>
                    <a:pt x="16" y="8"/>
                  </a:lnTo>
                  <a:lnTo>
                    <a:pt x="16" y="10"/>
                  </a:lnTo>
                  <a:lnTo>
                    <a:pt x="14" y="10"/>
                  </a:lnTo>
                  <a:lnTo>
                    <a:pt x="12" y="10"/>
                  </a:lnTo>
                  <a:lnTo>
                    <a:pt x="12" y="12"/>
                  </a:lnTo>
                  <a:lnTo>
                    <a:pt x="10" y="12"/>
                  </a:lnTo>
                  <a:lnTo>
                    <a:pt x="6" y="12"/>
                  </a:lnTo>
                  <a:lnTo>
                    <a:pt x="4" y="12"/>
                  </a:lnTo>
                  <a:lnTo>
                    <a:pt x="6" y="12"/>
                  </a:lnTo>
                  <a:lnTo>
                    <a:pt x="4" y="12"/>
                  </a:lnTo>
                  <a:lnTo>
                    <a:pt x="4" y="10"/>
                  </a:lnTo>
                  <a:lnTo>
                    <a:pt x="2" y="10"/>
                  </a:lnTo>
                  <a:lnTo>
                    <a:pt x="2" y="8"/>
                  </a:lnTo>
                  <a:lnTo>
                    <a:pt x="0" y="8"/>
                  </a:lnTo>
                  <a:lnTo>
                    <a:pt x="2" y="6"/>
                  </a:lnTo>
                  <a:lnTo>
                    <a:pt x="2" y="4"/>
                  </a:lnTo>
                  <a:lnTo>
                    <a:pt x="2" y="2"/>
                  </a:lnTo>
                  <a:lnTo>
                    <a:pt x="2" y="0"/>
                  </a:lnTo>
                  <a:lnTo>
                    <a:pt x="4" y="0"/>
                  </a:lnTo>
                  <a:lnTo>
                    <a:pt x="6" y="0"/>
                  </a:lnTo>
                  <a:lnTo>
                    <a:pt x="8" y="0"/>
                  </a:lnTo>
                  <a:close/>
                </a:path>
              </a:pathLst>
            </a:custGeom>
            <a:solidFill>
              <a:srgbClr val="FC6800"/>
            </a:solidFill>
            <a:ln w="3175">
              <a:solidFill>
                <a:schemeClr val="bg1"/>
              </a:solidFill>
              <a:prstDash val="sysDot"/>
              <a:round/>
              <a:headEnd/>
              <a:tailEnd/>
            </a:ln>
          </p:spPr>
          <p:txBody>
            <a:bodyPr/>
            <a:lstStyle/>
            <a:p>
              <a:pPr fontAlgn="base">
                <a:spcBef>
                  <a:spcPct val="0"/>
                </a:spcBef>
                <a:spcAft>
                  <a:spcPct val="0"/>
                </a:spcAft>
              </a:pPr>
              <a:endParaRPr lang="de-DE" sz="2400">
                <a:solidFill>
                  <a:srgbClr val="000000"/>
                </a:solidFill>
                <a:cs typeface="Arial" charset="0"/>
              </a:endParaRPr>
            </a:p>
          </p:txBody>
        </p:sp>
        <p:sp>
          <p:nvSpPr>
            <p:cNvPr id="15181" name="Freeform 3465"/>
            <p:cNvSpPr>
              <a:spLocks/>
            </p:cNvSpPr>
            <p:nvPr/>
          </p:nvSpPr>
          <p:spPr bwMode="auto">
            <a:xfrm>
              <a:off x="2789275" y="1381599"/>
              <a:ext cx="82615" cy="24718"/>
            </a:xfrm>
            <a:custGeom>
              <a:avLst/>
              <a:gdLst>
                <a:gd name="T0" fmla="*/ 2147483647 w 90"/>
                <a:gd name="T1" fmla="*/ 2147483647 h 30"/>
                <a:gd name="T2" fmla="*/ 2147483647 w 90"/>
                <a:gd name="T3" fmla="*/ 2147483647 h 30"/>
                <a:gd name="T4" fmla="*/ 2147483647 w 90"/>
                <a:gd name="T5" fmla="*/ 2147483647 h 30"/>
                <a:gd name="T6" fmla="*/ 2147483647 w 90"/>
                <a:gd name="T7" fmla="*/ 2147483647 h 30"/>
                <a:gd name="T8" fmla="*/ 2147483647 w 90"/>
                <a:gd name="T9" fmla="*/ 2147483647 h 30"/>
                <a:gd name="T10" fmla="*/ 2147483647 w 90"/>
                <a:gd name="T11" fmla="*/ 0 h 30"/>
                <a:gd name="T12" fmla="*/ 2147483647 w 90"/>
                <a:gd name="T13" fmla="*/ 0 h 30"/>
                <a:gd name="T14" fmla="*/ 2147483647 w 90"/>
                <a:gd name="T15" fmla="*/ 2147483647 h 30"/>
                <a:gd name="T16" fmla="*/ 2147483647 w 90"/>
                <a:gd name="T17" fmla="*/ 2147483647 h 30"/>
                <a:gd name="T18" fmla="*/ 2147483647 w 90"/>
                <a:gd name="T19" fmla="*/ 0 h 30"/>
                <a:gd name="T20" fmla="*/ 2147483647 w 90"/>
                <a:gd name="T21" fmla="*/ 0 h 30"/>
                <a:gd name="T22" fmla="*/ 2147483647 w 90"/>
                <a:gd name="T23" fmla="*/ 2147483647 h 30"/>
                <a:gd name="T24" fmla="*/ 2147483647 w 90"/>
                <a:gd name="T25" fmla="*/ 2147483647 h 30"/>
                <a:gd name="T26" fmla="*/ 2147483647 w 90"/>
                <a:gd name="T27" fmla="*/ 2147483647 h 30"/>
                <a:gd name="T28" fmla="*/ 2147483647 w 90"/>
                <a:gd name="T29" fmla="*/ 2147483647 h 30"/>
                <a:gd name="T30" fmla="*/ 2147483647 w 90"/>
                <a:gd name="T31" fmla="*/ 2147483647 h 30"/>
                <a:gd name="T32" fmla="*/ 2147483647 w 90"/>
                <a:gd name="T33" fmla="*/ 2147483647 h 30"/>
                <a:gd name="T34" fmla="*/ 2147483647 w 90"/>
                <a:gd name="T35" fmla="*/ 2147483647 h 30"/>
                <a:gd name="T36" fmla="*/ 2147483647 w 90"/>
                <a:gd name="T37" fmla="*/ 2147483647 h 30"/>
                <a:gd name="T38" fmla="*/ 2147483647 w 90"/>
                <a:gd name="T39" fmla="*/ 2147483647 h 30"/>
                <a:gd name="T40" fmla="*/ 2147483647 w 90"/>
                <a:gd name="T41" fmla="*/ 2147483647 h 30"/>
                <a:gd name="T42" fmla="*/ 2147483647 w 90"/>
                <a:gd name="T43" fmla="*/ 2147483647 h 30"/>
                <a:gd name="T44" fmla="*/ 2147483647 w 90"/>
                <a:gd name="T45" fmla="*/ 2147483647 h 30"/>
                <a:gd name="T46" fmla="*/ 2147483647 w 90"/>
                <a:gd name="T47" fmla="*/ 2147483647 h 30"/>
                <a:gd name="T48" fmla="*/ 2147483647 w 90"/>
                <a:gd name="T49" fmla="*/ 2147483647 h 30"/>
                <a:gd name="T50" fmla="*/ 2147483647 w 90"/>
                <a:gd name="T51" fmla="*/ 2147483647 h 30"/>
                <a:gd name="T52" fmla="*/ 2147483647 w 90"/>
                <a:gd name="T53" fmla="*/ 2147483647 h 30"/>
                <a:gd name="T54" fmla="*/ 2147483647 w 90"/>
                <a:gd name="T55" fmla="*/ 2147483647 h 30"/>
                <a:gd name="T56" fmla="*/ 2147483647 w 90"/>
                <a:gd name="T57" fmla="*/ 2147483647 h 30"/>
                <a:gd name="T58" fmla="*/ 2147483647 w 90"/>
                <a:gd name="T59" fmla="*/ 2147483647 h 30"/>
                <a:gd name="T60" fmla="*/ 2147483647 w 90"/>
                <a:gd name="T61" fmla="*/ 2147483647 h 30"/>
                <a:gd name="T62" fmla="*/ 2147483647 w 90"/>
                <a:gd name="T63" fmla="*/ 2147483647 h 30"/>
                <a:gd name="T64" fmla="*/ 2147483647 w 90"/>
                <a:gd name="T65" fmla="*/ 2147483647 h 30"/>
                <a:gd name="T66" fmla="*/ 2147483647 w 90"/>
                <a:gd name="T67" fmla="*/ 2147483647 h 30"/>
                <a:gd name="T68" fmla="*/ 2147483647 w 90"/>
                <a:gd name="T69" fmla="*/ 2147483647 h 30"/>
                <a:gd name="T70" fmla="*/ 2147483647 w 90"/>
                <a:gd name="T71" fmla="*/ 2147483647 h 30"/>
                <a:gd name="T72" fmla="*/ 2147483647 w 90"/>
                <a:gd name="T73" fmla="*/ 2147483647 h 30"/>
                <a:gd name="T74" fmla="*/ 2147483647 w 90"/>
                <a:gd name="T75" fmla="*/ 2147483647 h 30"/>
                <a:gd name="T76" fmla="*/ 2147483647 w 90"/>
                <a:gd name="T77" fmla="*/ 2147483647 h 30"/>
                <a:gd name="T78" fmla="*/ 2147483647 w 90"/>
                <a:gd name="T79" fmla="*/ 2147483647 h 30"/>
                <a:gd name="T80" fmla="*/ 2147483647 w 90"/>
                <a:gd name="T81" fmla="*/ 2147483647 h 30"/>
                <a:gd name="T82" fmla="*/ 2147483647 w 90"/>
                <a:gd name="T83" fmla="*/ 2147483647 h 30"/>
                <a:gd name="T84" fmla="*/ 2147483647 w 90"/>
                <a:gd name="T85" fmla="*/ 2147483647 h 30"/>
                <a:gd name="T86" fmla="*/ 2147483647 w 90"/>
                <a:gd name="T87" fmla="*/ 2147483647 h 30"/>
                <a:gd name="T88" fmla="*/ 2147483647 w 90"/>
                <a:gd name="T89" fmla="*/ 2147483647 h 30"/>
                <a:gd name="T90" fmla="*/ 2147483647 w 90"/>
                <a:gd name="T91" fmla="*/ 2147483647 h 30"/>
                <a:gd name="T92" fmla="*/ 2147483647 w 90"/>
                <a:gd name="T93" fmla="*/ 2147483647 h 30"/>
                <a:gd name="T94" fmla="*/ 2147483647 w 90"/>
                <a:gd name="T95" fmla="*/ 2147483647 h 30"/>
                <a:gd name="T96" fmla="*/ 2147483647 w 90"/>
                <a:gd name="T97" fmla="*/ 2147483647 h 30"/>
                <a:gd name="T98" fmla="*/ 2147483647 w 90"/>
                <a:gd name="T99" fmla="*/ 2147483647 h 30"/>
                <a:gd name="T100" fmla="*/ 2147483647 w 90"/>
                <a:gd name="T101" fmla="*/ 2147483647 h 30"/>
                <a:gd name="T102" fmla="*/ 2147483647 w 90"/>
                <a:gd name="T103" fmla="*/ 2147483647 h 30"/>
                <a:gd name="T104" fmla="*/ 2147483647 w 90"/>
                <a:gd name="T105" fmla="*/ 2147483647 h 30"/>
                <a:gd name="T106" fmla="*/ 2147483647 w 90"/>
                <a:gd name="T107" fmla="*/ 2147483647 h 30"/>
                <a:gd name="T108" fmla="*/ 2147483647 w 90"/>
                <a:gd name="T109" fmla="*/ 2147483647 h 30"/>
                <a:gd name="T110" fmla="*/ 2147483647 w 90"/>
                <a:gd name="T111" fmla="*/ 2147483647 h 30"/>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w 90"/>
                <a:gd name="T169" fmla="*/ 0 h 30"/>
                <a:gd name="T170" fmla="*/ 90 w 90"/>
                <a:gd name="T171" fmla="*/ 30 h 30"/>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T168" t="T169" r="T170" b="T171"/>
              <a:pathLst>
                <a:path w="90" h="30">
                  <a:moveTo>
                    <a:pt x="54" y="10"/>
                  </a:moveTo>
                  <a:lnTo>
                    <a:pt x="56" y="10"/>
                  </a:lnTo>
                  <a:lnTo>
                    <a:pt x="58" y="10"/>
                  </a:lnTo>
                  <a:lnTo>
                    <a:pt x="60" y="10"/>
                  </a:lnTo>
                  <a:lnTo>
                    <a:pt x="58" y="10"/>
                  </a:lnTo>
                  <a:lnTo>
                    <a:pt x="56" y="10"/>
                  </a:lnTo>
                  <a:lnTo>
                    <a:pt x="54" y="10"/>
                  </a:lnTo>
                  <a:lnTo>
                    <a:pt x="52" y="10"/>
                  </a:lnTo>
                  <a:lnTo>
                    <a:pt x="52" y="8"/>
                  </a:lnTo>
                  <a:lnTo>
                    <a:pt x="50" y="8"/>
                  </a:lnTo>
                  <a:lnTo>
                    <a:pt x="48" y="8"/>
                  </a:lnTo>
                  <a:lnTo>
                    <a:pt x="46" y="8"/>
                  </a:lnTo>
                  <a:lnTo>
                    <a:pt x="48" y="8"/>
                  </a:lnTo>
                  <a:lnTo>
                    <a:pt x="50" y="8"/>
                  </a:lnTo>
                  <a:lnTo>
                    <a:pt x="52" y="8"/>
                  </a:lnTo>
                  <a:lnTo>
                    <a:pt x="54" y="8"/>
                  </a:lnTo>
                  <a:lnTo>
                    <a:pt x="56" y="8"/>
                  </a:lnTo>
                  <a:lnTo>
                    <a:pt x="54" y="6"/>
                  </a:lnTo>
                  <a:lnTo>
                    <a:pt x="52" y="6"/>
                  </a:lnTo>
                  <a:lnTo>
                    <a:pt x="50" y="6"/>
                  </a:lnTo>
                  <a:lnTo>
                    <a:pt x="48" y="6"/>
                  </a:lnTo>
                  <a:lnTo>
                    <a:pt x="46" y="6"/>
                  </a:lnTo>
                  <a:lnTo>
                    <a:pt x="44" y="4"/>
                  </a:lnTo>
                  <a:lnTo>
                    <a:pt x="46" y="2"/>
                  </a:lnTo>
                  <a:lnTo>
                    <a:pt x="48" y="2"/>
                  </a:lnTo>
                  <a:lnTo>
                    <a:pt x="50" y="2"/>
                  </a:lnTo>
                  <a:lnTo>
                    <a:pt x="54" y="2"/>
                  </a:lnTo>
                  <a:lnTo>
                    <a:pt x="56" y="0"/>
                  </a:lnTo>
                  <a:lnTo>
                    <a:pt x="58" y="0"/>
                  </a:lnTo>
                  <a:lnTo>
                    <a:pt x="60" y="0"/>
                  </a:lnTo>
                  <a:lnTo>
                    <a:pt x="62" y="0"/>
                  </a:lnTo>
                  <a:lnTo>
                    <a:pt x="62" y="2"/>
                  </a:lnTo>
                  <a:lnTo>
                    <a:pt x="64" y="2"/>
                  </a:lnTo>
                  <a:lnTo>
                    <a:pt x="64" y="0"/>
                  </a:lnTo>
                  <a:lnTo>
                    <a:pt x="66" y="0"/>
                  </a:lnTo>
                  <a:lnTo>
                    <a:pt x="68" y="0"/>
                  </a:lnTo>
                  <a:lnTo>
                    <a:pt x="68" y="2"/>
                  </a:lnTo>
                  <a:lnTo>
                    <a:pt x="68" y="4"/>
                  </a:lnTo>
                  <a:lnTo>
                    <a:pt x="68" y="6"/>
                  </a:lnTo>
                  <a:lnTo>
                    <a:pt x="70" y="6"/>
                  </a:lnTo>
                  <a:lnTo>
                    <a:pt x="70" y="4"/>
                  </a:lnTo>
                  <a:lnTo>
                    <a:pt x="72" y="4"/>
                  </a:lnTo>
                  <a:lnTo>
                    <a:pt x="74" y="4"/>
                  </a:lnTo>
                  <a:lnTo>
                    <a:pt x="72" y="2"/>
                  </a:lnTo>
                  <a:lnTo>
                    <a:pt x="74" y="2"/>
                  </a:lnTo>
                  <a:lnTo>
                    <a:pt x="76" y="2"/>
                  </a:lnTo>
                  <a:lnTo>
                    <a:pt x="78" y="2"/>
                  </a:lnTo>
                  <a:lnTo>
                    <a:pt x="80" y="2"/>
                  </a:lnTo>
                  <a:lnTo>
                    <a:pt x="82" y="2"/>
                  </a:lnTo>
                  <a:lnTo>
                    <a:pt x="82" y="0"/>
                  </a:lnTo>
                  <a:lnTo>
                    <a:pt x="84" y="0"/>
                  </a:lnTo>
                  <a:lnTo>
                    <a:pt x="82" y="0"/>
                  </a:lnTo>
                  <a:lnTo>
                    <a:pt x="80" y="0"/>
                  </a:lnTo>
                  <a:lnTo>
                    <a:pt x="78" y="0"/>
                  </a:lnTo>
                  <a:lnTo>
                    <a:pt x="80" y="0"/>
                  </a:lnTo>
                  <a:lnTo>
                    <a:pt x="84" y="0"/>
                  </a:lnTo>
                  <a:lnTo>
                    <a:pt x="84" y="2"/>
                  </a:lnTo>
                  <a:lnTo>
                    <a:pt x="82" y="2"/>
                  </a:lnTo>
                  <a:lnTo>
                    <a:pt x="84" y="2"/>
                  </a:lnTo>
                  <a:lnTo>
                    <a:pt x="86" y="2"/>
                  </a:lnTo>
                  <a:lnTo>
                    <a:pt x="88" y="2"/>
                  </a:lnTo>
                  <a:lnTo>
                    <a:pt x="88" y="4"/>
                  </a:lnTo>
                  <a:lnTo>
                    <a:pt x="90" y="4"/>
                  </a:lnTo>
                  <a:lnTo>
                    <a:pt x="88" y="4"/>
                  </a:lnTo>
                  <a:lnTo>
                    <a:pt x="86" y="6"/>
                  </a:lnTo>
                  <a:lnTo>
                    <a:pt x="84" y="6"/>
                  </a:lnTo>
                  <a:lnTo>
                    <a:pt x="84" y="8"/>
                  </a:lnTo>
                  <a:lnTo>
                    <a:pt x="86" y="8"/>
                  </a:lnTo>
                  <a:lnTo>
                    <a:pt x="86" y="10"/>
                  </a:lnTo>
                  <a:lnTo>
                    <a:pt x="84" y="10"/>
                  </a:lnTo>
                  <a:lnTo>
                    <a:pt x="80" y="12"/>
                  </a:lnTo>
                  <a:lnTo>
                    <a:pt x="78" y="14"/>
                  </a:lnTo>
                  <a:lnTo>
                    <a:pt x="76" y="14"/>
                  </a:lnTo>
                  <a:lnTo>
                    <a:pt x="74" y="14"/>
                  </a:lnTo>
                  <a:lnTo>
                    <a:pt x="72" y="16"/>
                  </a:lnTo>
                  <a:lnTo>
                    <a:pt x="74" y="16"/>
                  </a:lnTo>
                  <a:lnTo>
                    <a:pt x="78" y="16"/>
                  </a:lnTo>
                  <a:lnTo>
                    <a:pt x="78" y="18"/>
                  </a:lnTo>
                  <a:lnTo>
                    <a:pt x="76" y="18"/>
                  </a:lnTo>
                  <a:lnTo>
                    <a:pt x="74" y="20"/>
                  </a:lnTo>
                  <a:lnTo>
                    <a:pt x="74" y="22"/>
                  </a:lnTo>
                  <a:lnTo>
                    <a:pt x="72" y="22"/>
                  </a:lnTo>
                  <a:lnTo>
                    <a:pt x="72" y="20"/>
                  </a:lnTo>
                  <a:lnTo>
                    <a:pt x="72" y="18"/>
                  </a:lnTo>
                  <a:lnTo>
                    <a:pt x="70" y="18"/>
                  </a:lnTo>
                  <a:lnTo>
                    <a:pt x="70" y="20"/>
                  </a:lnTo>
                  <a:lnTo>
                    <a:pt x="68" y="20"/>
                  </a:lnTo>
                  <a:lnTo>
                    <a:pt x="70" y="20"/>
                  </a:lnTo>
                  <a:lnTo>
                    <a:pt x="68" y="20"/>
                  </a:lnTo>
                  <a:lnTo>
                    <a:pt x="70" y="20"/>
                  </a:lnTo>
                  <a:lnTo>
                    <a:pt x="68" y="20"/>
                  </a:lnTo>
                  <a:lnTo>
                    <a:pt x="66" y="20"/>
                  </a:lnTo>
                  <a:lnTo>
                    <a:pt x="64" y="20"/>
                  </a:lnTo>
                  <a:lnTo>
                    <a:pt x="66" y="20"/>
                  </a:lnTo>
                  <a:lnTo>
                    <a:pt x="68" y="22"/>
                  </a:lnTo>
                  <a:lnTo>
                    <a:pt x="66" y="22"/>
                  </a:lnTo>
                  <a:lnTo>
                    <a:pt x="64" y="22"/>
                  </a:lnTo>
                  <a:lnTo>
                    <a:pt x="62" y="22"/>
                  </a:lnTo>
                  <a:lnTo>
                    <a:pt x="60" y="22"/>
                  </a:lnTo>
                  <a:lnTo>
                    <a:pt x="60" y="24"/>
                  </a:lnTo>
                  <a:lnTo>
                    <a:pt x="62" y="24"/>
                  </a:lnTo>
                  <a:lnTo>
                    <a:pt x="64" y="26"/>
                  </a:lnTo>
                  <a:lnTo>
                    <a:pt x="62" y="26"/>
                  </a:lnTo>
                  <a:lnTo>
                    <a:pt x="64" y="26"/>
                  </a:lnTo>
                  <a:lnTo>
                    <a:pt x="64" y="28"/>
                  </a:lnTo>
                  <a:lnTo>
                    <a:pt x="62" y="28"/>
                  </a:lnTo>
                  <a:lnTo>
                    <a:pt x="60" y="28"/>
                  </a:lnTo>
                  <a:lnTo>
                    <a:pt x="58" y="26"/>
                  </a:lnTo>
                  <a:lnTo>
                    <a:pt x="60" y="26"/>
                  </a:lnTo>
                  <a:lnTo>
                    <a:pt x="58" y="26"/>
                  </a:lnTo>
                  <a:lnTo>
                    <a:pt x="56" y="26"/>
                  </a:lnTo>
                  <a:lnTo>
                    <a:pt x="56" y="28"/>
                  </a:lnTo>
                  <a:lnTo>
                    <a:pt x="58" y="28"/>
                  </a:lnTo>
                  <a:lnTo>
                    <a:pt x="56" y="28"/>
                  </a:lnTo>
                  <a:lnTo>
                    <a:pt x="56" y="30"/>
                  </a:lnTo>
                  <a:lnTo>
                    <a:pt x="54" y="28"/>
                  </a:lnTo>
                  <a:lnTo>
                    <a:pt x="52" y="28"/>
                  </a:lnTo>
                  <a:lnTo>
                    <a:pt x="52" y="30"/>
                  </a:lnTo>
                  <a:lnTo>
                    <a:pt x="50" y="30"/>
                  </a:lnTo>
                  <a:lnTo>
                    <a:pt x="48" y="30"/>
                  </a:lnTo>
                  <a:lnTo>
                    <a:pt x="46" y="30"/>
                  </a:lnTo>
                  <a:lnTo>
                    <a:pt x="44" y="30"/>
                  </a:lnTo>
                  <a:lnTo>
                    <a:pt x="40" y="30"/>
                  </a:lnTo>
                  <a:lnTo>
                    <a:pt x="36" y="30"/>
                  </a:lnTo>
                  <a:lnTo>
                    <a:pt x="36" y="28"/>
                  </a:lnTo>
                  <a:lnTo>
                    <a:pt x="38" y="28"/>
                  </a:lnTo>
                  <a:lnTo>
                    <a:pt x="36" y="28"/>
                  </a:lnTo>
                  <a:lnTo>
                    <a:pt x="36" y="30"/>
                  </a:lnTo>
                  <a:lnTo>
                    <a:pt x="34" y="30"/>
                  </a:lnTo>
                  <a:lnTo>
                    <a:pt x="32" y="30"/>
                  </a:lnTo>
                  <a:lnTo>
                    <a:pt x="28" y="30"/>
                  </a:lnTo>
                  <a:lnTo>
                    <a:pt x="26" y="30"/>
                  </a:lnTo>
                  <a:lnTo>
                    <a:pt x="24" y="30"/>
                  </a:lnTo>
                  <a:lnTo>
                    <a:pt x="22" y="30"/>
                  </a:lnTo>
                  <a:lnTo>
                    <a:pt x="22" y="28"/>
                  </a:lnTo>
                  <a:lnTo>
                    <a:pt x="24" y="28"/>
                  </a:lnTo>
                  <a:lnTo>
                    <a:pt x="26" y="26"/>
                  </a:lnTo>
                  <a:lnTo>
                    <a:pt x="24" y="26"/>
                  </a:lnTo>
                  <a:lnTo>
                    <a:pt x="26" y="26"/>
                  </a:lnTo>
                  <a:lnTo>
                    <a:pt x="28" y="26"/>
                  </a:lnTo>
                  <a:lnTo>
                    <a:pt x="30" y="26"/>
                  </a:lnTo>
                  <a:lnTo>
                    <a:pt x="32" y="26"/>
                  </a:lnTo>
                  <a:lnTo>
                    <a:pt x="34" y="24"/>
                  </a:lnTo>
                  <a:lnTo>
                    <a:pt x="32" y="24"/>
                  </a:lnTo>
                  <a:lnTo>
                    <a:pt x="30" y="24"/>
                  </a:lnTo>
                  <a:lnTo>
                    <a:pt x="28" y="24"/>
                  </a:lnTo>
                  <a:lnTo>
                    <a:pt x="30" y="24"/>
                  </a:lnTo>
                  <a:lnTo>
                    <a:pt x="28" y="24"/>
                  </a:lnTo>
                  <a:lnTo>
                    <a:pt x="26" y="24"/>
                  </a:lnTo>
                  <a:lnTo>
                    <a:pt x="24" y="22"/>
                  </a:lnTo>
                  <a:lnTo>
                    <a:pt x="26" y="22"/>
                  </a:lnTo>
                  <a:lnTo>
                    <a:pt x="30" y="22"/>
                  </a:lnTo>
                  <a:lnTo>
                    <a:pt x="28" y="22"/>
                  </a:lnTo>
                  <a:lnTo>
                    <a:pt x="26" y="22"/>
                  </a:lnTo>
                  <a:lnTo>
                    <a:pt x="28" y="22"/>
                  </a:lnTo>
                  <a:lnTo>
                    <a:pt x="32" y="20"/>
                  </a:lnTo>
                  <a:lnTo>
                    <a:pt x="34" y="20"/>
                  </a:lnTo>
                  <a:lnTo>
                    <a:pt x="36" y="20"/>
                  </a:lnTo>
                  <a:lnTo>
                    <a:pt x="34" y="20"/>
                  </a:lnTo>
                  <a:lnTo>
                    <a:pt x="36" y="20"/>
                  </a:lnTo>
                  <a:lnTo>
                    <a:pt x="38" y="20"/>
                  </a:lnTo>
                  <a:lnTo>
                    <a:pt x="40" y="20"/>
                  </a:lnTo>
                  <a:lnTo>
                    <a:pt x="38" y="20"/>
                  </a:lnTo>
                  <a:lnTo>
                    <a:pt x="36" y="20"/>
                  </a:lnTo>
                  <a:lnTo>
                    <a:pt x="38" y="18"/>
                  </a:lnTo>
                  <a:lnTo>
                    <a:pt x="40" y="18"/>
                  </a:lnTo>
                  <a:lnTo>
                    <a:pt x="42" y="18"/>
                  </a:lnTo>
                  <a:lnTo>
                    <a:pt x="44" y="18"/>
                  </a:lnTo>
                  <a:lnTo>
                    <a:pt x="42" y="18"/>
                  </a:lnTo>
                  <a:lnTo>
                    <a:pt x="40" y="18"/>
                  </a:lnTo>
                  <a:lnTo>
                    <a:pt x="42" y="18"/>
                  </a:lnTo>
                  <a:lnTo>
                    <a:pt x="42" y="16"/>
                  </a:lnTo>
                  <a:lnTo>
                    <a:pt x="48" y="16"/>
                  </a:lnTo>
                  <a:lnTo>
                    <a:pt x="52" y="16"/>
                  </a:lnTo>
                  <a:lnTo>
                    <a:pt x="54" y="16"/>
                  </a:lnTo>
                  <a:lnTo>
                    <a:pt x="56" y="16"/>
                  </a:lnTo>
                  <a:lnTo>
                    <a:pt x="50" y="16"/>
                  </a:lnTo>
                  <a:lnTo>
                    <a:pt x="48" y="16"/>
                  </a:lnTo>
                  <a:lnTo>
                    <a:pt x="46" y="16"/>
                  </a:lnTo>
                  <a:lnTo>
                    <a:pt x="44" y="16"/>
                  </a:lnTo>
                  <a:lnTo>
                    <a:pt x="42" y="16"/>
                  </a:lnTo>
                  <a:lnTo>
                    <a:pt x="40" y="16"/>
                  </a:lnTo>
                  <a:lnTo>
                    <a:pt x="36" y="18"/>
                  </a:lnTo>
                  <a:lnTo>
                    <a:pt x="34" y="18"/>
                  </a:lnTo>
                  <a:lnTo>
                    <a:pt x="32" y="18"/>
                  </a:lnTo>
                  <a:lnTo>
                    <a:pt x="30" y="18"/>
                  </a:lnTo>
                  <a:lnTo>
                    <a:pt x="28" y="18"/>
                  </a:lnTo>
                  <a:lnTo>
                    <a:pt x="22" y="18"/>
                  </a:lnTo>
                  <a:lnTo>
                    <a:pt x="20" y="18"/>
                  </a:lnTo>
                  <a:lnTo>
                    <a:pt x="18" y="18"/>
                  </a:lnTo>
                  <a:lnTo>
                    <a:pt x="14" y="18"/>
                  </a:lnTo>
                  <a:lnTo>
                    <a:pt x="12" y="18"/>
                  </a:lnTo>
                  <a:lnTo>
                    <a:pt x="10" y="20"/>
                  </a:lnTo>
                  <a:lnTo>
                    <a:pt x="8" y="18"/>
                  </a:lnTo>
                  <a:lnTo>
                    <a:pt x="6" y="20"/>
                  </a:lnTo>
                  <a:lnTo>
                    <a:pt x="4" y="20"/>
                  </a:lnTo>
                  <a:lnTo>
                    <a:pt x="2" y="20"/>
                  </a:lnTo>
                  <a:lnTo>
                    <a:pt x="0" y="20"/>
                  </a:lnTo>
                  <a:lnTo>
                    <a:pt x="0" y="18"/>
                  </a:lnTo>
                  <a:lnTo>
                    <a:pt x="2" y="18"/>
                  </a:lnTo>
                  <a:lnTo>
                    <a:pt x="4" y="16"/>
                  </a:lnTo>
                  <a:lnTo>
                    <a:pt x="6" y="16"/>
                  </a:lnTo>
                  <a:lnTo>
                    <a:pt x="8" y="16"/>
                  </a:lnTo>
                  <a:lnTo>
                    <a:pt x="10" y="16"/>
                  </a:lnTo>
                  <a:lnTo>
                    <a:pt x="12" y="16"/>
                  </a:lnTo>
                  <a:lnTo>
                    <a:pt x="14" y="16"/>
                  </a:lnTo>
                  <a:lnTo>
                    <a:pt x="12" y="16"/>
                  </a:lnTo>
                  <a:lnTo>
                    <a:pt x="14" y="14"/>
                  </a:lnTo>
                  <a:lnTo>
                    <a:pt x="12" y="14"/>
                  </a:lnTo>
                  <a:lnTo>
                    <a:pt x="10" y="14"/>
                  </a:lnTo>
                  <a:lnTo>
                    <a:pt x="12" y="14"/>
                  </a:lnTo>
                  <a:lnTo>
                    <a:pt x="14" y="14"/>
                  </a:lnTo>
                  <a:lnTo>
                    <a:pt x="16" y="12"/>
                  </a:lnTo>
                  <a:lnTo>
                    <a:pt x="20" y="12"/>
                  </a:lnTo>
                  <a:lnTo>
                    <a:pt x="20" y="14"/>
                  </a:lnTo>
                  <a:lnTo>
                    <a:pt x="22" y="14"/>
                  </a:lnTo>
                  <a:lnTo>
                    <a:pt x="24" y="14"/>
                  </a:lnTo>
                  <a:lnTo>
                    <a:pt x="22" y="14"/>
                  </a:lnTo>
                  <a:lnTo>
                    <a:pt x="22" y="16"/>
                  </a:lnTo>
                  <a:lnTo>
                    <a:pt x="24" y="16"/>
                  </a:lnTo>
                  <a:lnTo>
                    <a:pt x="26" y="16"/>
                  </a:lnTo>
                  <a:lnTo>
                    <a:pt x="26" y="14"/>
                  </a:lnTo>
                  <a:lnTo>
                    <a:pt x="28" y="14"/>
                  </a:lnTo>
                  <a:lnTo>
                    <a:pt x="26" y="14"/>
                  </a:lnTo>
                  <a:lnTo>
                    <a:pt x="24" y="14"/>
                  </a:lnTo>
                  <a:lnTo>
                    <a:pt x="26" y="14"/>
                  </a:lnTo>
                  <a:lnTo>
                    <a:pt x="24" y="14"/>
                  </a:lnTo>
                  <a:lnTo>
                    <a:pt x="24" y="12"/>
                  </a:lnTo>
                  <a:lnTo>
                    <a:pt x="26" y="12"/>
                  </a:lnTo>
                  <a:lnTo>
                    <a:pt x="28" y="12"/>
                  </a:lnTo>
                  <a:lnTo>
                    <a:pt x="28" y="10"/>
                  </a:lnTo>
                  <a:lnTo>
                    <a:pt x="30" y="10"/>
                  </a:lnTo>
                  <a:lnTo>
                    <a:pt x="28" y="10"/>
                  </a:lnTo>
                  <a:lnTo>
                    <a:pt x="26" y="10"/>
                  </a:lnTo>
                  <a:lnTo>
                    <a:pt x="24" y="10"/>
                  </a:lnTo>
                  <a:lnTo>
                    <a:pt x="28" y="10"/>
                  </a:lnTo>
                  <a:lnTo>
                    <a:pt x="30" y="10"/>
                  </a:lnTo>
                  <a:lnTo>
                    <a:pt x="30" y="8"/>
                  </a:lnTo>
                  <a:lnTo>
                    <a:pt x="32" y="8"/>
                  </a:lnTo>
                  <a:lnTo>
                    <a:pt x="34" y="8"/>
                  </a:lnTo>
                  <a:lnTo>
                    <a:pt x="32" y="8"/>
                  </a:lnTo>
                  <a:lnTo>
                    <a:pt x="30" y="8"/>
                  </a:lnTo>
                  <a:lnTo>
                    <a:pt x="28" y="8"/>
                  </a:lnTo>
                  <a:lnTo>
                    <a:pt x="24" y="8"/>
                  </a:lnTo>
                  <a:lnTo>
                    <a:pt x="26" y="8"/>
                  </a:lnTo>
                  <a:lnTo>
                    <a:pt x="28" y="6"/>
                  </a:lnTo>
                  <a:lnTo>
                    <a:pt x="30" y="4"/>
                  </a:lnTo>
                  <a:lnTo>
                    <a:pt x="32" y="4"/>
                  </a:lnTo>
                  <a:lnTo>
                    <a:pt x="34" y="4"/>
                  </a:lnTo>
                  <a:lnTo>
                    <a:pt x="36" y="4"/>
                  </a:lnTo>
                  <a:lnTo>
                    <a:pt x="38" y="4"/>
                  </a:lnTo>
                  <a:lnTo>
                    <a:pt x="38" y="6"/>
                  </a:lnTo>
                  <a:lnTo>
                    <a:pt x="40" y="6"/>
                  </a:lnTo>
                  <a:lnTo>
                    <a:pt x="38" y="8"/>
                  </a:lnTo>
                  <a:lnTo>
                    <a:pt x="40" y="8"/>
                  </a:lnTo>
                  <a:lnTo>
                    <a:pt x="40" y="10"/>
                  </a:lnTo>
                  <a:lnTo>
                    <a:pt x="42" y="10"/>
                  </a:lnTo>
                  <a:lnTo>
                    <a:pt x="44" y="10"/>
                  </a:lnTo>
                  <a:lnTo>
                    <a:pt x="44" y="12"/>
                  </a:lnTo>
                  <a:lnTo>
                    <a:pt x="46" y="12"/>
                  </a:lnTo>
                  <a:lnTo>
                    <a:pt x="48" y="12"/>
                  </a:lnTo>
                  <a:lnTo>
                    <a:pt x="50" y="12"/>
                  </a:lnTo>
                  <a:lnTo>
                    <a:pt x="52" y="12"/>
                  </a:lnTo>
                  <a:lnTo>
                    <a:pt x="54" y="12"/>
                  </a:lnTo>
                  <a:lnTo>
                    <a:pt x="52" y="12"/>
                  </a:lnTo>
                  <a:lnTo>
                    <a:pt x="50" y="12"/>
                  </a:lnTo>
                  <a:lnTo>
                    <a:pt x="48" y="12"/>
                  </a:lnTo>
                  <a:lnTo>
                    <a:pt x="48" y="10"/>
                  </a:lnTo>
                  <a:lnTo>
                    <a:pt x="50" y="10"/>
                  </a:lnTo>
                  <a:lnTo>
                    <a:pt x="52" y="10"/>
                  </a:lnTo>
                  <a:lnTo>
                    <a:pt x="54" y="10"/>
                  </a:lnTo>
                  <a:close/>
                </a:path>
              </a:pathLst>
            </a:custGeom>
            <a:solidFill>
              <a:srgbClr val="FC6800"/>
            </a:solidFill>
            <a:ln w="3175">
              <a:solidFill>
                <a:schemeClr val="bg1"/>
              </a:solidFill>
              <a:prstDash val="sysDot"/>
              <a:round/>
              <a:headEnd/>
              <a:tailEnd/>
            </a:ln>
          </p:spPr>
          <p:txBody>
            <a:bodyPr/>
            <a:lstStyle/>
            <a:p>
              <a:pPr fontAlgn="base">
                <a:spcBef>
                  <a:spcPct val="0"/>
                </a:spcBef>
                <a:spcAft>
                  <a:spcPct val="0"/>
                </a:spcAft>
              </a:pPr>
              <a:endParaRPr lang="de-DE" sz="2400">
                <a:solidFill>
                  <a:srgbClr val="000000"/>
                </a:solidFill>
                <a:cs typeface="Arial" charset="0"/>
              </a:endParaRPr>
            </a:p>
          </p:txBody>
        </p:sp>
        <p:sp>
          <p:nvSpPr>
            <p:cNvPr id="15182" name="Freeform 3466"/>
            <p:cNvSpPr>
              <a:spLocks/>
            </p:cNvSpPr>
            <p:nvPr/>
          </p:nvSpPr>
          <p:spPr bwMode="auto">
            <a:xfrm>
              <a:off x="2910442" y="1332164"/>
              <a:ext cx="17625" cy="5932"/>
            </a:xfrm>
            <a:custGeom>
              <a:avLst/>
              <a:gdLst>
                <a:gd name="T0" fmla="*/ 2147483647 w 20"/>
                <a:gd name="T1" fmla="*/ 2147483647 h 8"/>
                <a:gd name="T2" fmla="*/ 2147483647 w 20"/>
                <a:gd name="T3" fmla="*/ 2147483647 h 8"/>
                <a:gd name="T4" fmla="*/ 2147483647 w 20"/>
                <a:gd name="T5" fmla="*/ 2147483647 h 8"/>
                <a:gd name="T6" fmla="*/ 2147483647 w 20"/>
                <a:gd name="T7" fmla="*/ 2147483647 h 8"/>
                <a:gd name="T8" fmla="*/ 2147483647 w 20"/>
                <a:gd name="T9" fmla="*/ 2147483647 h 8"/>
                <a:gd name="T10" fmla="*/ 2147483647 w 20"/>
                <a:gd name="T11" fmla="*/ 2147483647 h 8"/>
                <a:gd name="T12" fmla="*/ 2147483647 w 20"/>
                <a:gd name="T13" fmla="*/ 2147483647 h 8"/>
                <a:gd name="T14" fmla="*/ 2147483647 w 20"/>
                <a:gd name="T15" fmla="*/ 2147483647 h 8"/>
                <a:gd name="T16" fmla="*/ 2147483647 w 20"/>
                <a:gd name="T17" fmla="*/ 2147483647 h 8"/>
                <a:gd name="T18" fmla="*/ 2147483647 w 20"/>
                <a:gd name="T19" fmla="*/ 2147483647 h 8"/>
                <a:gd name="T20" fmla="*/ 0 w 20"/>
                <a:gd name="T21" fmla="*/ 2147483647 h 8"/>
                <a:gd name="T22" fmla="*/ 0 w 20"/>
                <a:gd name="T23" fmla="*/ 2147483647 h 8"/>
                <a:gd name="T24" fmla="*/ 0 w 20"/>
                <a:gd name="T25" fmla="*/ 2147483647 h 8"/>
                <a:gd name="T26" fmla="*/ 2147483647 w 20"/>
                <a:gd name="T27" fmla="*/ 2147483647 h 8"/>
                <a:gd name="T28" fmla="*/ 2147483647 w 20"/>
                <a:gd name="T29" fmla="*/ 0 h 8"/>
                <a:gd name="T30" fmla="*/ 2147483647 w 20"/>
                <a:gd name="T31" fmla="*/ 0 h 8"/>
                <a:gd name="T32" fmla="*/ 2147483647 w 20"/>
                <a:gd name="T33" fmla="*/ 0 h 8"/>
                <a:gd name="T34" fmla="*/ 2147483647 w 20"/>
                <a:gd name="T35" fmla="*/ 0 h 8"/>
                <a:gd name="T36" fmla="*/ 2147483647 w 20"/>
                <a:gd name="T37" fmla="*/ 0 h 8"/>
                <a:gd name="T38" fmla="*/ 2147483647 w 20"/>
                <a:gd name="T39" fmla="*/ 0 h 8"/>
                <a:gd name="T40" fmla="*/ 2147483647 w 20"/>
                <a:gd name="T41" fmla="*/ 2147483647 h 8"/>
                <a:gd name="T42" fmla="*/ 2147483647 w 20"/>
                <a:gd name="T43" fmla="*/ 2147483647 h 8"/>
                <a:gd name="T44" fmla="*/ 2147483647 w 20"/>
                <a:gd name="T45" fmla="*/ 2147483647 h 8"/>
                <a:gd name="T46" fmla="*/ 2147483647 w 20"/>
                <a:gd name="T47" fmla="*/ 2147483647 h 8"/>
                <a:gd name="T48" fmla="*/ 2147483647 w 20"/>
                <a:gd name="T49" fmla="*/ 2147483647 h 8"/>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20"/>
                <a:gd name="T76" fmla="*/ 0 h 8"/>
                <a:gd name="T77" fmla="*/ 20 w 20"/>
                <a:gd name="T78" fmla="*/ 8 h 8"/>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20" h="8">
                  <a:moveTo>
                    <a:pt x="10" y="8"/>
                  </a:moveTo>
                  <a:lnTo>
                    <a:pt x="12" y="8"/>
                  </a:lnTo>
                  <a:lnTo>
                    <a:pt x="10" y="8"/>
                  </a:lnTo>
                  <a:lnTo>
                    <a:pt x="8" y="6"/>
                  </a:lnTo>
                  <a:lnTo>
                    <a:pt x="6" y="6"/>
                  </a:lnTo>
                  <a:lnTo>
                    <a:pt x="8" y="6"/>
                  </a:lnTo>
                  <a:lnTo>
                    <a:pt x="8" y="4"/>
                  </a:lnTo>
                  <a:lnTo>
                    <a:pt x="6" y="4"/>
                  </a:lnTo>
                  <a:lnTo>
                    <a:pt x="4" y="4"/>
                  </a:lnTo>
                  <a:lnTo>
                    <a:pt x="2" y="4"/>
                  </a:lnTo>
                  <a:lnTo>
                    <a:pt x="0" y="4"/>
                  </a:lnTo>
                  <a:lnTo>
                    <a:pt x="0" y="2"/>
                  </a:lnTo>
                  <a:lnTo>
                    <a:pt x="4" y="2"/>
                  </a:lnTo>
                  <a:lnTo>
                    <a:pt x="4" y="0"/>
                  </a:lnTo>
                  <a:lnTo>
                    <a:pt x="8" y="0"/>
                  </a:lnTo>
                  <a:lnTo>
                    <a:pt x="10" y="0"/>
                  </a:lnTo>
                  <a:lnTo>
                    <a:pt x="12" y="0"/>
                  </a:lnTo>
                  <a:lnTo>
                    <a:pt x="14" y="0"/>
                  </a:lnTo>
                  <a:lnTo>
                    <a:pt x="18" y="0"/>
                  </a:lnTo>
                  <a:lnTo>
                    <a:pt x="20" y="2"/>
                  </a:lnTo>
                  <a:lnTo>
                    <a:pt x="20" y="4"/>
                  </a:lnTo>
                  <a:lnTo>
                    <a:pt x="16" y="6"/>
                  </a:lnTo>
                  <a:lnTo>
                    <a:pt x="12" y="8"/>
                  </a:lnTo>
                  <a:lnTo>
                    <a:pt x="10" y="8"/>
                  </a:lnTo>
                  <a:close/>
                </a:path>
              </a:pathLst>
            </a:custGeom>
            <a:solidFill>
              <a:srgbClr val="FC6800"/>
            </a:solidFill>
            <a:ln w="3175">
              <a:solidFill>
                <a:schemeClr val="bg1"/>
              </a:solidFill>
              <a:prstDash val="sysDot"/>
              <a:round/>
              <a:headEnd/>
              <a:tailEnd/>
            </a:ln>
          </p:spPr>
          <p:txBody>
            <a:bodyPr/>
            <a:lstStyle/>
            <a:p>
              <a:pPr fontAlgn="base">
                <a:spcBef>
                  <a:spcPct val="0"/>
                </a:spcBef>
                <a:spcAft>
                  <a:spcPct val="0"/>
                </a:spcAft>
              </a:pPr>
              <a:endParaRPr lang="de-DE" sz="2400">
                <a:solidFill>
                  <a:srgbClr val="000000"/>
                </a:solidFill>
                <a:cs typeface="Arial" charset="0"/>
              </a:endParaRPr>
            </a:p>
          </p:txBody>
        </p:sp>
        <p:sp>
          <p:nvSpPr>
            <p:cNvPr id="15183" name="Freeform 3467"/>
            <p:cNvSpPr>
              <a:spLocks/>
            </p:cNvSpPr>
            <p:nvPr/>
          </p:nvSpPr>
          <p:spPr bwMode="auto">
            <a:xfrm>
              <a:off x="2778259" y="1386544"/>
              <a:ext cx="27538" cy="2966"/>
            </a:xfrm>
            <a:custGeom>
              <a:avLst/>
              <a:gdLst>
                <a:gd name="T0" fmla="*/ 2147483647 w 30"/>
                <a:gd name="T1" fmla="*/ 2147483647 h 4"/>
                <a:gd name="T2" fmla="*/ 2147483647 w 30"/>
                <a:gd name="T3" fmla="*/ 2147483647 h 4"/>
                <a:gd name="T4" fmla="*/ 2147483647 w 30"/>
                <a:gd name="T5" fmla="*/ 2147483647 h 4"/>
                <a:gd name="T6" fmla="*/ 2147483647 w 30"/>
                <a:gd name="T7" fmla="*/ 2147483647 h 4"/>
                <a:gd name="T8" fmla="*/ 2147483647 w 30"/>
                <a:gd name="T9" fmla="*/ 2147483647 h 4"/>
                <a:gd name="T10" fmla="*/ 2147483647 w 30"/>
                <a:gd name="T11" fmla="*/ 2147483647 h 4"/>
                <a:gd name="T12" fmla="*/ 2147483647 w 30"/>
                <a:gd name="T13" fmla="*/ 2147483647 h 4"/>
                <a:gd name="T14" fmla="*/ 2147483647 w 30"/>
                <a:gd name="T15" fmla="*/ 2147483647 h 4"/>
                <a:gd name="T16" fmla="*/ 2147483647 w 30"/>
                <a:gd name="T17" fmla="*/ 2147483647 h 4"/>
                <a:gd name="T18" fmla="*/ 2147483647 w 30"/>
                <a:gd name="T19" fmla="*/ 2147483647 h 4"/>
                <a:gd name="T20" fmla="*/ 2147483647 w 30"/>
                <a:gd name="T21" fmla="*/ 2147483647 h 4"/>
                <a:gd name="T22" fmla="*/ 2147483647 w 30"/>
                <a:gd name="T23" fmla="*/ 2147483647 h 4"/>
                <a:gd name="T24" fmla="*/ 2147483647 w 30"/>
                <a:gd name="T25" fmla="*/ 2147483647 h 4"/>
                <a:gd name="T26" fmla="*/ 2147483647 w 30"/>
                <a:gd name="T27" fmla="*/ 2147483647 h 4"/>
                <a:gd name="T28" fmla="*/ 0 w 30"/>
                <a:gd name="T29" fmla="*/ 2147483647 h 4"/>
                <a:gd name="T30" fmla="*/ 0 w 30"/>
                <a:gd name="T31" fmla="*/ 2147483647 h 4"/>
                <a:gd name="T32" fmla="*/ 2147483647 w 30"/>
                <a:gd name="T33" fmla="*/ 2147483647 h 4"/>
                <a:gd name="T34" fmla="*/ 2147483647 w 30"/>
                <a:gd name="T35" fmla="*/ 2147483647 h 4"/>
                <a:gd name="T36" fmla="*/ 2147483647 w 30"/>
                <a:gd name="T37" fmla="*/ 2147483647 h 4"/>
                <a:gd name="T38" fmla="*/ 2147483647 w 30"/>
                <a:gd name="T39" fmla="*/ 2147483647 h 4"/>
                <a:gd name="T40" fmla="*/ 2147483647 w 30"/>
                <a:gd name="T41" fmla="*/ 2147483647 h 4"/>
                <a:gd name="T42" fmla="*/ 2147483647 w 30"/>
                <a:gd name="T43" fmla="*/ 2147483647 h 4"/>
                <a:gd name="T44" fmla="*/ 2147483647 w 30"/>
                <a:gd name="T45" fmla="*/ 2147483647 h 4"/>
                <a:gd name="T46" fmla="*/ 2147483647 w 30"/>
                <a:gd name="T47" fmla="*/ 0 h 4"/>
                <a:gd name="T48" fmla="*/ 2147483647 w 30"/>
                <a:gd name="T49" fmla="*/ 0 h 4"/>
                <a:gd name="T50" fmla="*/ 2147483647 w 30"/>
                <a:gd name="T51" fmla="*/ 0 h 4"/>
                <a:gd name="T52" fmla="*/ 2147483647 w 30"/>
                <a:gd name="T53" fmla="*/ 0 h 4"/>
                <a:gd name="T54" fmla="*/ 2147483647 w 30"/>
                <a:gd name="T55" fmla="*/ 2147483647 h 4"/>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w 30"/>
                <a:gd name="T85" fmla="*/ 0 h 4"/>
                <a:gd name="T86" fmla="*/ 30 w 30"/>
                <a:gd name="T87" fmla="*/ 4 h 4"/>
              </a:gdLst>
              <a:ahLst/>
              <a:cxnLst>
                <a:cxn ang="T56">
                  <a:pos x="T0" y="T1"/>
                </a:cxn>
                <a:cxn ang="T57">
                  <a:pos x="T2" y="T3"/>
                </a:cxn>
                <a:cxn ang="T58">
                  <a:pos x="T4" y="T5"/>
                </a:cxn>
                <a:cxn ang="T59">
                  <a:pos x="T6" y="T7"/>
                </a:cxn>
                <a:cxn ang="T60">
                  <a:pos x="T8" y="T9"/>
                </a:cxn>
                <a:cxn ang="T61">
                  <a:pos x="T10" y="T11"/>
                </a:cxn>
                <a:cxn ang="T62">
                  <a:pos x="T12" y="T13"/>
                </a:cxn>
                <a:cxn ang="T63">
                  <a:pos x="T14" y="T15"/>
                </a:cxn>
                <a:cxn ang="T64">
                  <a:pos x="T16" y="T17"/>
                </a:cxn>
                <a:cxn ang="T65">
                  <a:pos x="T18" y="T19"/>
                </a:cxn>
                <a:cxn ang="T66">
                  <a:pos x="T20" y="T21"/>
                </a:cxn>
                <a:cxn ang="T67">
                  <a:pos x="T22" y="T23"/>
                </a:cxn>
                <a:cxn ang="T68">
                  <a:pos x="T24" y="T25"/>
                </a:cxn>
                <a:cxn ang="T69">
                  <a:pos x="T26" y="T27"/>
                </a:cxn>
                <a:cxn ang="T70">
                  <a:pos x="T28" y="T29"/>
                </a:cxn>
                <a:cxn ang="T71">
                  <a:pos x="T30" y="T31"/>
                </a:cxn>
                <a:cxn ang="T72">
                  <a:pos x="T32" y="T33"/>
                </a:cxn>
                <a:cxn ang="T73">
                  <a:pos x="T34" y="T35"/>
                </a:cxn>
                <a:cxn ang="T74">
                  <a:pos x="T36" y="T37"/>
                </a:cxn>
                <a:cxn ang="T75">
                  <a:pos x="T38" y="T39"/>
                </a:cxn>
                <a:cxn ang="T76">
                  <a:pos x="T40" y="T41"/>
                </a:cxn>
                <a:cxn ang="T77">
                  <a:pos x="T42" y="T43"/>
                </a:cxn>
                <a:cxn ang="T78">
                  <a:pos x="T44" y="T45"/>
                </a:cxn>
                <a:cxn ang="T79">
                  <a:pos x="T46" y="T47"/>
                </a:cxn>
                <a:cxn ang="T80">
                  <a:pos x="T48" y="T49"/>
                </a:cxn>
                <a:cxn ang="T81">
                  <a:pos x="T50" y="T51"/>
                </a:cxn>
                <a:cxn ang="T82">
                  <a:pos x="T52" y="T53"/>
                </a:cxn>
                <a:cxn ang="T83">
                  <a:pos x="T54" y="T55"/>
                </a:cxn>
              </a:cxnLst>
              <a:rect l="T84" t="T85" r="T86" b="T87"/>
              <a:pathLst>
                <a:path w="30" h="4">
                  <a:moveTo>
                    <a:pt x="30" y="2"/>
                  </a:moveTo>
                  <a:lnTo>
                    <a:pt x="28" y="4"/>
                  </a:lnTo>
                  <a:lnTo>
                    <a:pt x="26" y="4"/>
                  </a:lnTo>
                  <a:lnTo>
                    <a:pt x="24" y="4"/>
                  </a:lnTo>
                  <a:lnTo>
                    <a:pt x="22" y="4"/>
                  </a:lnTo>
                  <a:lnTo>
                    <a:pt x="20" y="4"/>
                  </a:lnTo>
                  <a:lnTo>
                    <a:pt x="14" y="4"/>
                  </a:lnTo>
                  <a:lnTo>
                    <a:pt x="8" y="4"/>
                  </a:lnTo>
                  <a:lnTo>
                    <a:pt x="6" y="4"/>
                  </a:lnTo>
                  <a:lnTo>
                    <a:pt x="4" y="4"/>
                  </a:lnTo>
                  <a:lnTo>
                    <a:pt x="6" y="4"/>
                  </a:lnTo>
                  <a:lnTo>
                    <a:pt x="4" y="4"/>
                  </a:lnTo>
                  <a:lnTo>
                    <a:pt x="2" y="4"/>
                  </a:lnTo>
                  <a:lnTo>
                    <a:pt x="0" y="4"/>
                  </a:lnTo>
                  <a:lnTo>
                    <a:pt x="4" y="2"/>
                  </a:lnTo>
                  <a:lnTo>
                    <a:pt x="6" y="2"/>
                  </a:lnTo>
                  <a:lnTo>
                    <a:pt x="8" y="2"/>
                  </a:lnTo>
                  <a:lnTo>
                    <a:pt x="10" y="2"/>
                  </a:lnTo>
                  <a:lnTo>
                    <a:pt x="12" y="2"/>
                  </a:lnTo>
                  <a:lnTo>
                    <a:pt x="16" y="2"/>
                  </a:lnTo>
                  <a:lnTo>
                    <a:pt x="20" y="2"/>
                  </a:lnTo>
                  <a:lnTo>
                    <a:pt x="22" y="0"/>
                  </a:lnTo>
                  <a:lnTo>
                    <a:pt x="24" y="0"/>
                  </a:lnTo>
                  <a:lnTo>
                    <a:pt x="26" y="0"/>
                  </a:lnTo>
                  <a:lnTo>
                    <a:pt x="28" y="0"/>
                  </a:lnTo>
                  <a:lnTo>
                    <a:pt x="30" y="2"/>
                  </a:lnTo>
                  <a:close/>
                </a:path>
              </a:pathLst>
            </a:custGeom>
            <a:solidFill>
              <a:srgbClr val="FC6800"/>
            </a:solidFill>
            <a:ln w="3175">
              <a:solidFill>
                <a:schemeClr val="bg1"/>
              </a:solidFill>
              <a:prstDash val="sysDot"/>
              <a:round/>
              <a:headEnd/>
              <a:tailEnd/>
            </a:ln>
          </p:spPr>
          <p:txBody>
            <a:bodyPr/>
            <a:lstStyle/>
            <a:p>
              <a:pPr fontAlgn="base">
                <a:spcBef>
                  <a:spcPct val="0"/>
                </a:spcBef>
                <a:spcAft>
                  <a:spcPct val="0"/>
                </a:spcAft>
              </a:pPr>
              <a:endParaRPr lang="de-DE" sz="2400">
                <a:solidFill>
                  <a:srgbClr val="000000"/>
                </a:solidFill>
                <a:cs typeface="Arial" charset="0"/>
              </a:endParaRPr>
            </a:p>
          </p:txBody>
        </p:sp>
        <p:sp>
          <p:nvSpPr>
            <p:cNvPr id="15184" name="Freeform 3468"/>
            <p:cNvSpPr>
              <a:spLocks/>
            </p:cNvSpPr>
            <p:nvPr/>
          </p:nvSpPr>
          <p:spPr bwMode="auto">
            <a:xfrm>
              <a:off x="2783767" y="1381599"/>
              <a:ext cx="19828" cy="4944"/>
            </a:xfrm>
            <a:custGeom>
              <a:avLst/>
              <a:gdLst>
                <a:gd name="T0" fmla="*/ 2147483647 w 22"/>
                <a:gd name="T1" fmla="*/ 0 h 6"/>
                <a:gd name="T2" fmla="*/ 2147483647 w 22"/>
                <a:gd name="T3" fmla="*/ 0 h 6"/>
                <a:gd name="T4" fmla="*/ 2147483647 w 22"/>
                <a:gd name="T5" fmla="*/ 0 h 6"/>
                <a:gd name="T6" fmla="*/ 2147483647 w 22"/>
                <a:gd name="T7" fmla="*/ 0 h 6"/>
                <a:gd name="T8" fmla="*/ 2147483647 w 22"/>
                <a:gd name="T9" fmla="*/ 2147483647 h 6"/>
                <a:gd name="T10" fmla="*/ 2147483647 w 22"/>
                <a:gd name="T11" fmla="*/ 2147483647 h 6"/>
                <a:gd name="T12" fmla="*/ 2147483647 w 22"/>
                <a:gd name="T13" fmla="*/ 2147483647 h 6"/>
                <a:gd name="T14" fmla="*/ 2147483647 w 22"/>
                <a:gd name="T15" fmla="*/ 2147483647 h 6"/>
                <a:gd name="T16" fmla="*/ 2147483647 w 22"/>
                <a:gd name="T17" fmla="*/ 0 h 6"/>
                <a:gd name="T18" fmla="*/ 2147483647 w 22"/>
                <a:gd name="T19" fmla="*/ 2147483647 h 6"/>
                <a:gd name="T20" fmla="*/ 2147483647 w 22"/>
                <a:gd name="T21" fmla="*/ 2147483647 h 6"/>
                <a:gd name="T22" fmla="*/ 2147483647 w 22"/>
                <a:gd name="T23" fmla="*/ 2147483647 h 6"/>
                <a:gd name="T24" fmla="*/ 2147483647 w 22"/>
                <a:gd name="T25" fmla="*/ 2147483647 h 6"/>
                <a:gd name="T26" fmla="*/ 2147483647 w 22"/>
                <a:gd name="T27" fmla="*/ 2147483647 h 6"/>
                <a:gd name="T28" fmla="*/ 2147483647 w 22"/>
                <a:gd name="T29" fmla="*/ 2147483647 h 6"/>
                <a:gd name="T30" fmla="*/ 2147483647 w 22"/>
                <a:gd name="T31" fmla="*/ 2147483647 h 6"/>
                <a:gd name="T32" fmla="*/ 2147483647 w 22"/>
                <a:gd name="T33" fmla="*/ 2147483647 h 6"/>
                <a:gd name="T34" fmla="*/ 2147483647 w 22"/>
                <a:gd name="T35" fmla="*/ 2147483647 h 6"/>
                <a:gd name="T36" fmla="*/ 2147483647 w 22"/>
                <a:gd name="T37" fmla="*/ 2147483647 h 6"/>
                <a:gd name="T38" fmla="*/ 2147483647 w 22"/>
                <a:gd name="T39" fmla="*/ 2147483647 h 6"/>
                <a:gd name="T40" fmla="*/ 2147483647 w 22"/>
                <a:gd name="T41" fmla="*/ 2147483647 h 6"/>
                <a:gd name="T42" fmla="*/ 2147483647 w 22"/>
                <a:gd name="T43" fmla="*/ 2147483647 h 6"/>
                <a:gd name="T44" fmla="*/ 0 w 22"/>
                <a:gd name="T45" fmla="*/ 2147483647 h 6"/>
                <a:gd name="T46" fmla="*/ 2147483647 w 22"/>
                <a:gd name="T47" fmla="*/ 2147483647 h 6"/>
                <a:gd name="T48" fmla="*/ 2147483647 w 22"/>
                <a:gd name="T49" fmla="*/ 2147483647 h 6"/>
                <a:gd name="T50" fmla="*/ 0 w 22"/>
                <a:gd name="T51" fmla="*/ 2147483647 h 6"/>
                <a:gd name="T52" fmla="*/ 0 w 22"/>
                <a:gd name="T53" fmla="*/ 2147483647 h 6"/>
                <a:gd name="T54" fmla="*/ 2147483647 w 22"/>
                <a:gd name="T55" fmla="*/ 2147483647 h 6"/>
                <a:gd name="T56" fmla="*/ 2147483647 w 22"/>
                <a:gd name="T57" fmla="*/ 2147483647 h 6"/>
                <a:gd name="T58" fmla="*/ 2147483647 w 22"/>
                <a:gd name="T59" fmla="*/ 0 h 6"/>
                <a:gd name="T60" fmla="*/ 2147483647 w 22"/>
                <a:gd name="T61" fmla="*/ 0 h 6"/>
                <a:gd name="T62" fmla="*/ 2147483647 w 22"/>
                <a:gd name="T63" fmla="*/ 0 h 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22"/>
                <a:gd name="T97" fmla="*/ 0 h 6"/>
                <a:gd name="T98" fmla="*/ 22 w 22"/>
                <a:gd name="T99" fmla="*/ 6 h 6"/>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22" h="6">
                  <a:moveTo>
                    <a:pt x="10" y="0"/>
                  </a:moveTo>
                  <a:lnTo>
                    <a:pt x="12" y="0"/>
                  </a:lnTo>
                  <a:lnTo>
                    <a:pt x="14" y="0"/>
                  </a:lnTo>
                  <a:lnTo>
                    <a:pt x="12" y="0"/>
                  </a:lnTo>
                  <a:lnTo>
                    <a:pt x="12" y="2"/>
                  </a:lnTo>
                  <a:lnTo>
                    <a:pt x="10" y="2"/>
                  </a:lnTo>
                  <a:lnTo>
                    <a:pt x="12" y="2"/>
                  </a:lnTo>
                  <a:lnTo>
                    <a:pt x="14" y="2"/>
                  </a:lnTo>
                  <a:lnTo>
                    <a:pt x="14" y="0"/>
                  </a:lnTo>
                  <a:lnTo>
                    <a:pt x="16" y="2"/>
                  </a:lnTo>
                  <a:lnTo>
                    <a:pt x="18" y="4"/>
                  </a:lnTo>
                  <a:lnTo>
                    <a:pt x="20" y="4"/>
                  </a:lnTo>
                  <a:lnTo>
                    <a:pt x="22" y="4"/>
                  </a:lnTo>
                  <a:lnTo>
                    <a:pt x="20" y="4"/>
                  </a:lnTo>
                  <a:lnTo>
                    <a:pt x="20" y="6"/>
                  </a:lnTo>
                  <a:lnTo>
                    <a:pt x="18" y="6"/>
                  </a:lnTo>
                  <a:lnTo>
                    <a:pt x="16" y="6"/>
                  </a:lnTo>
                  <a:lnTo>
                    <a:pt x="14" y="6"/>
                  </a:lnTo>
                  <a:lnTo>
                    <a:pt x="10" y="6"/>
                  </a:lnTo>
                  <a:lnTo>
                    <a:pt x="8" y="6"/>
                  </a:lnTo>
                  <a:lnTo>
                    <a:pt x="6" y="6"/>
                  </a:lnTo>
                  <a:lnTo>
                    <a:pt x="4" y="6"/>
                  </a:lnTo>
                  <a:lnTo>
                    <a:pt x="0" y="6"/>
                  </a:lnTo>
                  <a:lnTo>
                    <a:pt x="2" y="6"/>
                  </a:lnTo>
                  <a:lnTo>
                    <a:pt x="2" y="4"/>
                  </a:lnTo>
                  <a:lnTo>
                    <a:pt x="0" y="4"/>
                  </a:lnTo>
                  <a:lnTo>
                    <a:pt x="0" y="2"/>
                  </a:lnTo>
                  <a:lnTo>
                    <a:pt x="2" y="2"/>
                  </a:lnTo>
                  <a:lnTo>
                    <a:pt x="4" y="2"/>
                  </a:lnTo>
                  <a:lnTo>
                    <a:pt x="6" y="0"/>
                  </a:lnTo>
                  <a:lnTo>
                    <a:pt x="8" y="0"/>
                  </a:lnTo>
                  <a:lnTo>
                    <a:pt x="10" y="0"/>
                  </a:lnTo>
                  <a:close/>
                </a:path>
              </a:pathLst>
            </a:custGeom>
            <a:solidFill>
              <a:srgbClr val="FC6800"/>
            </a:solidFill>
            <a:ln w="3175">
              <a:solidFill>
                <a:schemeClr val="bg1"/>
              </a:solidFill>
              <a:prstDash val="sysDot"/>
              <a:round/>
              <a:headEnd/>
              <a:tailEnd/>
            </a:ln>
          </p:spPr>
          <p:txBody>
            <a:bodyPr/>
            <a:lstStyle/>
            <a:p>
              <a:pPr fontAlgn="base">
                <a:spcBef>
                  <a:spcPct val="0"/>
                </a:spcBef>
                <a:spcAft>
                  <a:spcPct val="0"/>
                </a:spcAft>
              </a:pPr>
              <a:endParaRPr lang="de-DE" sz="2400">
                <a:solidFill>
                  <a:srgbClr val="000000"/>
                </a:solidFill>
                <a:cs typeface="Arial" charset="0"/>
              </a:endParaRPr>
            </a:p>
          </p:txBody>
        </p:sp>
        <p:sp>
          <p:nvSpPr>
            <p:cNvPr id="15185" name="Freeform 3469"/>
            <p:cNvSpPr>
              <a:spLocks/>
            </p:cNvSpPr>
            <p:nvPr/>
          </p:nvSpPr>
          <p:spPr bwMode="auto">
            <a:xfrm>
              <a:off x="2952301" y="1315356"/>
              <a:ext cx="128879" cy="44493"/>
            </a:xfrm>
            <a:custGeom>
              <a:avLst/>
              <a:gdLst>
                <a:gd name="T0" fmla="*/ 2147483647 w 140"/>
                <a:gd name="T1" fmla="*/ 2147483647 h 54"/>
                <a:gd name="T2" fmla="*/ 2147483647 w 140"/>
                <a:gd name="T3" fmla="*/ 2147483647 h 54"/>
                <a:gd name="T4" fmla="*/ 2147483647 w 140"/>
                <a:gd name="T5" fmla="*/ 2147483647 h 54"/>
                <a:gd name="T6" fmla="*/ 2147483647 w 140"/>
                <a:gd name="T7" fmla="*/ 2147483647 h 54"/>
                <a:gd name="T8" fmla="*/ 2147483647 w 140"/>
                <a:gd name="T9" fmla="*/ 2147483647 h 54"/>
                <a:gd name="T10" fmla="*/ 2147483647 w 140"/>
                <a:gd name="T11" fmla="*/ 2147483647 h 54"/>
                <a:gd name="T12" fmla="*/ 2147483647 w 140"/>
                <a:gd name="T13" fmla="*/ 2147483647 h 54"/>
                <a:gd name="T14" fmla="*/ 2147483647 w 140"/>
                <a:gd name="T15" fmla="*/ 2147483647 h 54"/>
                <a:gd name="T16" fmla="*/ 2147483647 w 140"/>
                <a:gd name="T17" fmla="*/ 2147483647 h 54"/>
                <a:gd name="T18" fmla="*/ 2147483647 w 140"/>
                <a:gd name="T19" fmla="*/ 2147483647 h 54"/>
                <a:gd name="T20" fmla="*/ 2147483647 w 140"/>
                <a:gd name="T21" fmla="*/ 2147483647 h 54"/>
                <a:gd name="T22" fmla="*/ 2147483647 w 140"/>
                <a:gd name="T23" fmla="*/ 2147483647 h 54"/>
                <a:gd name="T24" fmla="*/ 2147483647 w 140"/>
                <a:gd name="T25" fmla="*/ 2147483647 h 54"/>
                <a:gd name="T26" fmla="*/ 2147483647 w 140"/>
                <a:gd name="T27" fmla="*/ 2147483647 h 54"/>
                <a:gd name="T28" fmla="*/ 2147483647 w 140"/>
                <a:gd name="T29" fmla="*/ 2147483647 h 54"/>
                <a:gd name="T30" fmla="*/ 2147483647 w 140"/>
                <a:gd name="T31" fmla="*/ 2147483647 h 54"/>
                <a:gd name="T32" fmla="*/ 2147483647 w 140"/>
                <a:gd name="T33" fmla="*/ 2147483647 h 54"/>
                <a:gd name="T34" fmla="*/ 2147483647 w 140"/>
                <a:gd name="T35" fmla="*/ 2147483647 h 54"/>
                <a:gd name="T36" fmla="*/ 2147483647 w 140"/>
                <a:gd name="T37" fmla="*/ 2147483647 h 54"/>
                <a:gd name="T38" fmla="*/ 2147483647 w 140"/>
                <a:gd name="T39" fmla="*/ 2147483647 h 54"/>
                <a:gd name="T40" fmla="*/ 2147483647 w 140"/>
                <a:gd name="T41" fmla="*/ 2147483647 h 54"/>
                <a:gd name="T42" fmla="*/ 2147483647 w 140"/>
                <a:gd name="T43" fmla="*/ 2147483647 h 54"/>
                <a:gd name="T44" fmla="*/ 2147483647 w 140"/>
                <a:gd name="T45" fmla="*/ 2147483647 h 54"/>
                <a:gd name="T46" fmla="*/ 2147483647 w 140"/>
                <a:gd name="T47" fmla="*/ 2147483647 h 54"/>
                <a:gd name="T48" fmla="*/ 2147483647 w 140"/>
                <a:gd name="T49" fmla="*/ 2147483647 h 54"/>
                <a:gd name="T50" fmla="*/ 2147483647 w 140"/>
                <a:gd name="T51" fmla="*/ 2147483647 h 54"/>
                <a:gd name="T52" fmla="*/ 2147483647 w 140"/>
                <a:gd name="T53" fmla="*/ 2147483647 h 54"/>
                <a:gd name="T54" fmla="*/ 2147483647 w 140"/>
                <a:gd name="T55" fmla="*/ 2147483647 h 54"/>
                <a:gd name="T56" fmla="*/ 2147483647 w 140"/>
                <a:gd name="T57" fmla="*/ 2147483647 h 54"/>
                <a:gd name="T58" fmla="*/ 2147483647 w 140"/>
                <a:gd name="T59" fmla="*/ 2147483647 h 54"/>
                <a:gd name="T60" fmla="*/ 2147483647 w 140"/>
                <a:gd name="T61" fmla="*/ 2147483647 h 54"/>
                <a:gd name="T62" fmla="*/ 2147483647 w 140"/>
                <a:gd name="T63" fmla="*/ 2147483647 h 54"/>
                <a:gd name="T64" fmla="*/ 2147483647 w 140"/>
                <a:gd name="T65" fmla="*/ 2147483647 h 54"/>
                <a:gd name="T66" fmla="*/ 2147483647 w 140"/>
                <a:gd name="T67" fmla="*/ 2147483647 h 54"/>
                <a:gd name="T68" fmla="*/ 2147483647 w 140"/>
                <a:gd name="T69" fmla="*/ 2147483647 h 54"/>
                <a:gd name="T70" fmla="*/ 2147483647 w 140"/>
                <a:gd name="T71" fmla="*/ 2147483647 h 54"/>
                <a:gd name="T72" fmla="*/ 2147483647 w 140"/>
                <a:gd name="T73" fmla="*/ 2147483647 h 54"/>
                <a:gd name="T74" fmla="*/ 2147483647 w 140"/>
                <a:gd name="T75" fmla="*/ 2147483647 h 54"/>
                <a:gd name="T76" fmla="*/ 2147483647 w 140"/>
                <a:gd name="T77" fmla="*/ 2147483647 h 54"/>
                <a:gd name="T78" fmla="*/ 2147483647 w 140"/>
                <a:gd name="T79" fmla="*/ 2147483647 h 54"/>
                <a:gd name="T80" fmla="*/ 2147483647 w 140"/>
                <a:gd name="T81" fmla="*/ 2147483647 h 54"/>
                <a:gd name="T82" fmla="*/ 2147483647 w 140"/>
                <a:gd name="T83" fmla="*/ 2147483647 h 54"/>
                <a:gd name="T84" fmla="*/ 2147483647 w 140"/>
                <a:gd name="T85" fmla="*/ 2147483647 h 54"/>
                <a:gd name="T86" fmla="*/ 2147483647 w 140"/>
                <a:gd name="T87" fmla="*/ 2147483647 h 54"/>
                <a:gd name="T88" fmla="*/ 2147483647 w 140"/>
                <a:gd name="T89" fmla="*/ 2147483647 h 54"/>
                <a:gd name="T90" fmla="*/ 2147483647 w 140"/>
                <a:gd name="T91" fmla="*/ 2147483647 h 54"/>
                <a:gd name="T92" fmla="*/ 2147483647 w 140"/>
                <a:gd name="T93" fmla="*/ 2147483647 h 54"/>
                <a:gd name="T94" fmla="*/ 2147483647 w 140"/>
                <a:gd name="T95" fmla="*/ 2147483647 h 54"/>
                <a:gd name="T96" fmla="*/ 2147483647 w 140"/>
                <a:gd name="T97" fmla="*/ 2147483647 h 54"/>
                <a:gd name="T98" fmla="*/ 2147483647 w 140"/>
                <a:gd name="T99" fmla="*/ 2147483647 h 54"/>
                <a:gd name="T100" fmla="*/ 2147483647 w 140"/>
                <a:gd name="T101" fmla="*/ 2147483647 h 54"/>
                <a:gd name="T102" fmla="*/ 2147483647 w 140"/>
                <a:gd name="T103" fmla="*/ 2147483647 h 54"/>
                <a:gd name="T104" fmla="*/ 2147483647 w 140"/>
                <a:gd name="T105" fmla="*/ 2147483647 h 54"/>
                <a:gd name="T106" fmla="*/ 2147483647 w 140"/>
                <a:gd name="T107" fmla="*/ 2147483647 h 54"/>
                <a:gd name="T108" fmla="*/ 2147483647 w 140"/>
                <a:gd name="T109" fmla="*/ 2147483647 h 54"/>
                <a:gd name="T110" fmla="*/ 2147483647 w 140"/>
                <a:gd name="T111" fmla="*/ 2147483647 h 54"/>
                <a:gd name="T112" fmla="*/ 2147483647 w 140"/>
                <a:gd name="T113" fmla="*/ 2147483647 h 54"/>
                <a:gd name="T114" fmla="*/ 2147483647 w 140"/>
                <a:gd name="T115" fmla="*/ 2147483647 h 54"/>
                <a:gd name="T116" fmla="*/ 2147483647 w 140"/>
                <a:gd name="T117" fmla="*/ 2147483647 h 54"/>
                <a:gd name="T118" fmla="*/ 2147483647 w 140"/>
                <a:gd name="T119" fmla="*/ 2147483647 h 54"/>
                <a:gd name="T120" fmla="*/ 2147483647 w 140"/>
                <a:gd name="T121" fmla="*/ 2147483647 h 54"/>
                <a:gd name="T122" fmla="*/ 2147483647 w 140"/>
                <a:gd name="T123" fmla="*/ 2147483647 h 54"/>
                <a:gd name="T124" fmla="*/ 2147483647 w 140"/>
                <a:gd name="T125" fmla="*/ 2147483647 h 54"/>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60000 65536"/>
                <a:gd name="T187" fmla="*/ 0 60000 65536"/>
                <a:gd name="T188" fmla="*/ 0 60000 65536"/>
                <a:gd name="T189" fmla="*/ 0 w 140"/>
                <a:gd name="T190" fmla="*/ 0 h 54"/>
                <a:gd name="T191" fmla="*/ 140 w 140"/>
                <a:gd name="T192" fmla="*/ 54 h 54"/>
              </a:gdLst>
              <a:ahLst/>
              <a:cxnLst>
                <a:cxn ang="T126">
                  <a:pos x="T0" y="T1"/>
                </a:cxn>
                <a:cxn ang="T127">
                  <a:pos x="T2" y="T3"/>
                </a:cxn>
                <a:cxn ang="T128">
                  <a:pos x="T4" y="T5"/>
                </a:cxn>
                <a:cxn ang="T129">
                  <a:pos x="T6" y="T7"/>
                </a:cxn>
                <a:cxn ang="T130">
                  <a:pos x="T8" y="T9"/>
                </a:cxn>
                <a:cxn ang="T131">
                  <a:pos x="T10" y="T11"/>
                </a:cxn>
                <a:cxn ang="T132">
                  <a:pos x="T12" y="T13"/>
                </a:cxn>
                <a:cxn ang="T133">
                  <a:pos x="T14" y="T15"/>
                </a:cxn>
                <a:cxn ang="T134">
                  <a:pos x="T16" y="T17"/>
                </a:cxn>
                <a:cxn ang="T135">
                  <a:pos x="T18" y="T19"/>
                </a:cxn>
                <a:cxn ang="T136">
                  <a:pos x="T20" y="T21"/>
                </a:cxn>
                <a:cxn ang="T137">
                  <a:pos x="T22" y="T23"/>
                </a:cxn>
                <a:cxn ang="T138">
                  <a:pos x="T24" y="T25"/>
                </a:cxn>
                <a:cxn ang="T139">
                  <a:pos x="T26" y="T27"/>
                </a:cxn>
                <a:cxn ang="T140">
                  <a:pos x="T28" y="T29"/>
                </a:cxn>
                <a:cxn ang="T141">
                  <a:pos x="T30" y="T31"/>
                </a:cxn>
                <a:cxn ang="T142">
                  <a:pos x="T32" y="T33"/>
                </a:cxn>
                <a:cxn ang="T143">
                  <a:pos x="T34" y="T35"/>
                </a:cxn>
                <a:cxn ang="T144">
                  <a:pos x="T36" y="T37"/>
                </a:cxn>
                <a:cxn ang="T145">
                  <a:pos x="T38" y="T39"/>
                </a:cxn>
                <a:cxn ang="T146">
                  <a:pos x="T40" y="T41"/>
                </a:cxn>
                <a:cxn ang="T147">
                  <a:pos x="T42" y="T43"/>
                </a:cxn>
                <a:cxn ang="T148">
                  <a:pos x="T44" y="T45"/>
                </a:cxn>
                <a:cxn ang="T149">
                  <a:pos x="T46" y="T47"/>
                </a:cxn>
                <a:cxn ang="T150">
                  <a:pos x="T48" y="T49"/>
                </a:cxn>
                <a:cxn ang="T151">
                  <a:pos x="T50" y="T51"/>
                </a:cxn>
                <a:cxn ang="T152">
                  <a:pos x="T52" y="T53"/>
                </a:cxn>
                <a:cxn ang="T153">
                  <a:pos x="T54" y="T55"/>
                </a:cxn>
                <a:cxn ang="T154">
                  <a:pos x="T56" y="T57"/>
                </a:cxn>
                <a:cxn ang="T155">
                  <a:pos x="T58" y="T59"/>
                </a:cxn>
                <a:cxn ang="T156">
                  <a:pos x="T60" y="T61"/>
                </a:cxn>
                <a:cxn ang="T157">
                  <a:pos x="T62" y="T63"/>
                </a:cxn>
                <a:cxn ang="T158">
                  <a:pos x="T64" y="T65"/>
                </a:cxn>
                <a:cxn ang="T159">
                  <a:pos x="T66" y="T67"/>
                </a:cxn>
                <a:cxn ang="T160">
                  <a:pos x="T68" y="T69"/>
                </a:cxn>
                <a:cxn ang="T161">
                  <a:pos x="T70" y="T71"/>
                </a:cxn>
                <a:cxn ang="T162">
                  <a:pos x="T72" y="T73"/>
                </a:cxn>
                <a:cxn ang="T163">
                  <a:pos x="T74" y="T75"/>
                </a:cxn>
                <a:cxn ang="T164">
                  <a:pos x="T76" y="T77"/>
                </a:cxn>
                <a:cxn ang="T165">
                  <a:pos x="T78" y="T79"/>
                </a:cxn>
                <a:cxn ang="T166">
                  <a:pos x="T80" y="T81"/>
                </a:cxn>
                <a:cxn ang="T167">
                  <a:pos x="T82" y="T83"/>
                </a:cxn>
                <a:cxn ang="T168">
                  <a:pos x="T84" y="T85"/>
                </a:cxn>
                <a:cxn ang="T169">
                  <a:pos x="T86" y="T87"/>
                </a:cxn>
                <a:cxn ang="T170">
                  <a:pos x="T88" y="T89"/>
                </a:cxn>
                <a:cxn ang="T171">
                  <a:pos x="T90" y="T91"/>
                </a:cxn>
                <a:cxn ang="T172">
                  <a:pos x="T92" y="T93"/>
                </a:cxn>
                <a:cxn ang="T173">
                  <a:pos x="T94" y="T95"/>
                </a:cxn>
                <a:cxn ang="T174">
                  <a:pos x="T96" y="T97"/>
                </a:cxn>
                <a:cxn ang="T175">
                  <a:pos x="T98" y="T99"/>
                </a:cxn>
                <a:cxn ang="T176">
                  <a:pos x="T100" y="T101"/>
                </a:cxn>
                <a:cxn ang="T177">
                  <a:pos x="T102" y="T103"/>
                </a:cxn>
                <a:cxn ang="T178">
                  <a:pos x="T104" y="T105"/>
                </a:cxn>
                <a:cxn ang="T179">
                  <a:pos x="T106" y="T107"/>
                </a:cxn>
                <a:cxn ang="T180">
                  <a:pos x="T108" y="T109"/>
                </a:cxn>
                <a:cxn ang="T181">
                  <a:pos x="T110" y="T111"/>
                </a:cxn>
                <a:cxn ang="T182">
                  <a:pos x="T112" y="T113"/>
                </a:cxn>
                <a:cxn ang="T183">
                  <a:pos x="T114" y="T115"/>
                </a:cxn>
                <a:cxn ang="T184">
                  <a:pos x="T116" y="T117"/>
                </a:cxn>
                <a:cxn ang="T185">
                  <a:pos x="T118" y="T119"/>
                </a:cxn>
                <a:cxn ang="T186">
                  <a:pos x="T120" y="T121"/>
                </a:cxn>
                <a:cxn ang="T187">
                  <a:pos x="T122" y="T123"/>
                </a:cxn>
                <a:cxn ang="T188">
                  <a:pos x="T124" y="T125"/>
                </a:cxn>
              </a:cxnLst>
              <a:rect l="T189" t="T190" r="T191" b="T192"/>
              <a:pathLst>
                <a:path w="140" h="54">
                  <a:moveTo>
                    <a:pt x="66" y="54"/>
                  </a:moveTo>
                  <a:lnTo>
                    <a:pt x="64" y="52"/>
                  </a:lnTo>
                  <a:lnTo>
                    <a:pt x="62" y="52"/>
                  </a:lnTo>
                  <a:lnTo>
                    <a:pt x="62" y="50"/>
                  </a:lnTo>
                  <a:lnTo>
                    <a:pt x="60" y="48"/>
                  </a:lnTo>
                  <a:lnTo>
                    <a:pt x="58" y="46"/>
                  </a:lnTo>
                  <a:lnTo>
                    <a:pt x="58" y="44"/>
                  </a:lnTo>
                  <a:lnTo>
                    <a:pt x="56" y="46"/>
                  </a:lnTo>
                  <a:lnTo>
                    <a:pt x="56" y="48"/>
                  </a:lnTo>
                  <a:lnTo>
                    <a:pt x="58" y="48"/>
                  </a:lnTo>
                  <a:lnTo>
                    <a:pt x="58" y="50"/>
                  </a:lnTo>
                  <a:lnTo>
                    <a:pt x="56" y="52"/>
                  </a:lnTo>
                  <a:lnTo>
                    <a:pt x="56" y="54"/>
                  </a:lnTo>
                  <a:lnTo>
                    <a:pt x="54" y="54"/>
                  </a:lnTo>
                  <a:lnTo>
                    <a:pt x="54" y="52"/>
                  </a:lnTo>
                  <a:lnTo>
                    <a:pt x="52" y="52"/>
                  </a:lnTo>
                  <a:lnTo>
                    <a:pt x="52" y="50"/>
                  </a:lnTo>
                  <a:lnTo>
                    <a:pt x="50" y="50"/>
                  </a:lnTo>
                  <a:lnTo>
                    <a:pt x="48" y="50"/>
                  </a:lnTo>
                  <a:lnTo>
                    <a:pt x="46" y="50"/>
                  </a:lnTo>
                  <a:lnTo>
                    <a:pt x="44" y="50"/>
                  </a:lnTo>
                  <a:lnTo>
                    <a:pt x="46" y="50"/>
                  </a:lnTo>
                  <a:lnTo>
                    <a:pt x="48" y="50"/>
                  </a:lnTo>
                  <a:lnTo>
                    <a:pt x="48" y="52"/>
                  </a:lnTo>
                  <a:lnTo>
                    <a:pt x="46" y="52"/>
                  </a:lnTo>
                  <a:lnTo>
                    <a:pt x="46" y="54"/>
                  </a:lnTo>
                  <a:lnTo>
                    <a:pt x="44" y="54"/>
                  </a:lnTo>
                  <a:lnTo>
                    <a:pt x="42" y="54"/>
                  </a:lnTo>
                  <a:lnTo>
                    <a:pt x="40" y="54"/>
                  </a:lnTo>
                  <a:lnTo>
                    <a:pt x="38" y="54"/>
                  </a:lnTo>
                  <a:lnTo>
                    <a:pt x="36" y="54"/>
                  </a:lnTo>
                  <a:lnTo>
                    <a:pt x="34" y="52"/>
                  </a:lnTo>
                  <a:lnTo>
                    <a:pt x="32" y="52"/>
                  </a:lnTo>
                  <a:lnTo>
                    <a:pt x="30" y="52"/>
                  </a:lnTo>
                  <a:lnTo>
                    <a:pt x="28" y="52"/>
                  </a:lnTo>
                  <a:lnTo>
                    <a:pt x="26" y="52"/>
                  </a:lnTo>
                  <a:lnTo>
                    <a:pt x="24" y="52"/>
                  </a:lnTo>
                  <a:lnTo>
                    <a:pt x="22" y="52"/>
                  </a:lnTo>
                  <a:lnTo>
                    <a:pt x="22" y="50"/>
                  </a:lnTo>
                  <a:lnTo>
                    <a:pt x="18" y="50"/>
                  </a:lnTo>
                  <a:lnTo>
                    <a:pt x="16" y="48"/>
                  </a:lnTo>
                  <a:lnTo>
                    <a:pt x="18" y="46"/>
                  </a:lnTo>
                  <a:lnTo>
                    <a:pt x="20" y="46"/>
                  </a:lnTo>
                  <a:lnTo>
                    <a:pt x="22" y="48"/>
                  </a:lnTo>
                  <a:lnTo>
                    <a:pt x="22" y="46"/>
                  </a:lnTo>
                  <a:lnTo>
                    <a:pt x="24" y="46"/>
                  </a:lnTo>
                  <a:lnTo>
                    <a:pt x="28" y="46"/>
                  </a:lnTo>
                  <a:lnTo>
                    <a:pt x="30" y="46"/>
                  </a:lnTo>
                  <a:lnTo>
                    <a:pt x="32" y="46"/>
                  </a:lnTo>
                  <a:lnTo>
                    <a:pt x="34" y="46"/>
                  </a:lnTo>
                  <a:lnTo>
                    <a:pt x="36" y="46"/>
                  </a:lnTo>
                  <a:lnTo>
                    <a:pt x="32" y="46"/>
                  </a:lnTo>
                  <a:lnTo>
                    <a:pt x="30" y="46"/>
                  </a:lnTo>
                  <a:lnTo>
                    <a:pt x="28" y="46"/>
                  </a:lnTo>
                  <a:lnTo>
                    <a:pt x="24" y="46"/>
                  </a:lnTo>
                  <a:lnTo>
                    <a:pt x="24" y="44"/>
                  </a:lnTo>
                  <a:lnTo>
                    <a:pt x="22" y="44"/>
                  </a:lnTo>
                  <a:lnTo>
                    <a:pt x="20" y="44"/>
                  </a:lnTo>
                  <a:lnTo>
                    <a:pt x="18" y="46"/>
                  </a:lnTo>
                  <a:lnTo>
                    <a:pt x="16" y="46"/>
                  </a:lnTo>
                  <a:lnTo>
                    <a:pt x="14" y="46"/>
                  </a:lnTo>
                  <a:lnTo>
                    <a:pt x="14" y="44"/>
                  </a:lnTo>
                  <a:lnTo>
                    <a:pt x="12" y="42"/>
                  </a:lnTo>
                  <a:lnTo>
                    <a:pt x="14" y="42"/>
                  </a:lnTo>
                  <a:lnTo>
                    <a:pt x="16" y="42"/>
                  </a:lnTo>
                  <a:lnTo>
                    <a:pt x="18" y="42"/>
                  </a:lnTo>
                  <a:lnTo>
                    <a:pt x="20" y="42"/>
                  </a:lnTo>
                  <a:lnTo>
                    <a:pt x="22" y="42"/>
                  </a:lnTo>
                  <a:lnTo>
                    <a:pt x="20" y="42"/>
                  </a:lnTo>
                  <a:lnTo>
                    <a:pt x="18" y="42"/>
                  </a:lnTo>
                  <a:lnTo>
                    <a:pt x="16" y="42"/>
                  </a:lnTo>
                  <a:lnTo>
                    <a:pt x="14" y="42"/>
                  </a:lnTo>
                  <a:lnTo>
                    <a:pt x="12" y="42"/>
                  </a:lnTo>
                  <a:lnTo>
                    <a:pt x="10" y="42"/>
                  </a:lnTo>
                  <a:lnTo>
                    <a:pt x="10" y="40"/>
                  </a:lnTo>
                  <a:lnTo>
                    <a:pt x="14" y="40"/>
                  </a:lnTo>
                  <a:lnTo>
                    <a:pt x="16" y="40"/>
                  </a:lnTo>
                  <a:lnTo>
                    <a:pt x="18" y="40"/>
                  </a:lnTo>
                  <a:lnTo>
                    <a:pt x="20" y="38"/>
                  </a:lnTo>
                  <a:lnTo>
                    <a:pt x="24" y="38"/>
                  </a:lnTo>
                  <a:lnTo>
                    <a:pt x="26" y="38"/>
                  </a:lnTo>
                  <a:lnTo>
                    <a:pt x="26" y="36"/>
                  </a:lnTo>
                  <a:lnTo>
                    <a:pt x="28" y="36"/>
                  </a:lnTo>
                  <a:lnTo>
                    <a:pt x="30" y="38"/>
                  </a:lnTo>
                  <a:lnTo>
                    <a:pt x="32" y="38"/>
                  </a:lnTo>
                  <a:lnTo>
                    <a:pt x="34" y="38"/>
                  </a:lnTo>
                  <a:lnTo>
                    <a:pt x="38" y="38"/>
                  </a:lnTo>
                  <a:lnTo>
                    <a:pt x="40" y="38"/>
                  </a:lnTo>
                  <a:lnTo>
                    <a:pt x="46" y="38"/>
                  </a:lnTo>
                  <a:lnTo>
                    <a:pt x="50" y="36"/>
                  </a:lnTo>
                  <a:lnTo>
                    <a:pt x="54" y="36"/>
                  </a:lnTo>
                  <a:lnTo>
                    <a:pt x="58" y="36"/>
                  </a:lnTo>
                  <a:lnTo>
                    <a:pt x="60" y="36"/>
                  </a:lnTo>
                  <a:lnTo>
                    <a:pt x="62" y="36"/>
                  </a:lnTo>
                  <a:lnTo>
                    <a:pt x="64" y="36"/>
                  </a:lnTo>
                  <a:lnTo>
                    <a:pt x="66" y="36"/>
                  </a:lnTo>
                  <a:lnTo>
                    <a:pt x="62" y="36"/>
                  </a:lnTo>
                  <a:lnTo>
                    <a:pt x="60" y="36"/>
                  </a:lnTo>
                  <a:lnTo>
                    <a:pt x="56" y="36"/>
                  </a:lnTo>
                  <a:lnTo>
                    <a:pt x="52" y="36"/>
                  </a:lnTo>
                  <a:lnTo>
                    <a:pt x="48" y="36"/>
                  </a:lnTo>
                  <a:lnTo>
                    <a:pt x="46" y="36"/>
                  </a:lnTo>
                  <a:lnTo>
                    <a:pt x="44" y="36"/>
                  </a:lnTo>
                  <a:lnTo>
                    <a:pt x="42" y="36"/>
                  </a:lnTo>
                  <a:lnTo>
                    <a:pt x="40" y="36"/>
                  </a:lnTo>
                  <a:lnTo>
                    <a:pt x="38" y="36"/>
                  </a:lnTo>
                  <a:lnTo>
                    <a:pt x="38" y="34"/>
                  </a:lnTo>
                  <a:lnTo>
                    <a:pt x="40" y="34"/>
                  </a:lnTo>
                  <a:lnTo>
                    <a:pt x="42" y="34"/>
                  </a:lnTo>
                  <a:lnTo>
                    <a:pt x="44" y="34"/>
                  </a:lnTo>
                  <a:lnTo>
                    <a:pt x="46" y="34"/>
                  </a:lnTo>
                  <a:lnTo>
                    <a:pt x="48" y="34"/>
                  </a:lnTo>
                  <a:lnTo>
                    <a:pt x="50" y="34"/>
                  </a:lnTo>
                  <a:lnTo>
                    <a:pt x="52" y="34"/>
                  </a:lnTo>
                  <a:lnTo>
                    <a:pt x="54" y="34"/>
                  </a:lnTo>
                  <a:lnTo>
                    <a:pt x="56" y="34"/>
                  </a:lnTo>
                  <a:lnTo>
                    <a:pt x="58" y="34"/>
                  </a:lnTo>
                  <a:lnTo>
                    <a:pt x="60" y="34"/>
                  </a:lnTo>
                  <a:lnTo>
                    <a:pt x="60" y="32"/>
                  </a:lnTo>
                  <a:lnTo>
                    <a:pt x="58" y="32"/>
                  </a:lnTo>
                  <a:lnTo>
                    <a:pt x="58" y="34"/>
                  </a:lnTo>
                  <a:lnTo>
                    <a:pt x="56" y="34"/>
                  </a:lnTo>
                  <a:lnTo>
                    <a:pt x="54" y="34"/>
                  </a:lnTo>
                  <a:lnTo>
                    <a:pt x="52" y="34"/>
                  </a:lnTo>
                  <a:lnTo>
                    <a:pt x="50" y="34"/>
                  </a:lnTo>
                  <a:lnTo>
                    <a:pt x="46" y="34"/>
                  </a:lnTo>
                  <a:lnTo>
                    <a:pt x="44" y="34"/>
                  </a:lnTo>
                  <a:lnTo>
                    <a:pt x="42" y="34"/>
                  </a:lnTo>
                  <a:lnTo>
                    <a:pt x="44" y="32"/>
                  </a:lnTo>
                  <a:lnTo>
                    <a:pt x="46" y="32"/>
                  </a:lnTo>
                  <a:lnTo>
                    <a:pt x="48" y="32"/>
                  </a:lnTo>
                  <a:lnTo>
                    <a:pt x="46" y="32"/>
                  </a:lnTo>
                  <a:lnTo>
                    <a:pt x="44" y="32"/>
                  </a:lnTo>
                  <a:lnTo>
                    <a:pt x="42" y="32"/>
                  </a:lnTo>
                  <a:lnTo>
                    <a:pt x="40" y="32"/>
                  </a:lnTo>
                  <a:lnTo>
                    <a:pt x="38" y="32"/>
                  </a:lnTo>
                  <a:lnTo>
                    <a:pt x="36" y="32"/>
                  </a:lnTo>
                  <a:lnTo>
                    <a:pt x="36" y="34"/>
                  </a:lnTo>
                  <a:lnTo>
                    <a:pt x="34" y="34"/>
                  </a:lnTo>
                  <a:lnTo>
                    <a:pt x="32" y="34"/>
                  </a:lnTo>
                  <a:lnTo>
                    <a:pt x="32" y="32"/>
                  </a:lnTo>
                  <a:lnTo>
                    <a:pt x="34" y="32"/>
                  </a:lnTo>
                  <a:lnTo>
                    <a:pt x="32" y="32"/>
                  </a:lnTo>
                  <a:lnTo>
                    <a:pt x="30" y="32"/>
                  </a:lnTo>
                  <a:lnTo>
                    <a:pt x="30" y="34"/>
                  </a:lnTo>
                  <a:lnTo>
                    <a:pt x="28" y="34"/>
                  </a:lnTo>
                  <a:lnTo>
                    <a:pt x="26" y="34"/>
                  </a:lnTo>
                  <a:lnTo>
                    <a:pt x="24" y="34"/>
                  </a:lnTo>
                  <a:lnTo>
                    <a:pt x="22" y="36"/>
                  </a:lnTo>
                  <a:lnTo>
                    <a:pt x="20" y="36"/>
                  </a:lnTo>
                  <a:lnTo>
                    <a:pt x="18" y="36"/>
                  </a:lnTo>
                  <a:lnTo>
                    <a:pt x="16" y="36"/>
                  </a:lnTo>
                  <a:lnTo>
                    <a:pt x="18" y="34"/>
                  </a:lnTo>
                  <a:lnTo>
                    <a:pt x="20" y="34"/>
                  </a:lnTo>
                  <a:lnTo>
                    <a:pt x="22" y="34"/>
                  </a:lnTo>
                  <a:lnTo>
                    <a:pt x="20" y="32"/>
                  </a:lnTo>
                  <a:lnTo>
                    <a:pt x="18" y="32"/>
                  </a:lnTo>
                  <a:lnTo>
                    <a:pt x="16" y="32"/>
                  </a:lnTo>
                  <a:lnTo>
                    <a:pt x="16" y="34"/>
                  </a:lnTo>
                  <a:lnTo>
                    <a:pt x="14" y="34"/>
                  </a:lnTo>
                  <a:lnTo>
                    <a:pt x="12" y="34"/>
                  </a:lnTo>
                  <a:lnTo>
                    <a:pt x="10" y="34"/>
                  </a:lnTo>
                  <a:lnTo>
                    <a:pt x="6" y="34"/>
                  </a:lnTo>
                  <a:lnTo>
                    <a:pt x="6" y="36"/>
                  </a:lnTo>
                  <a:lnTo>
                    <a:pt x="4" y="36"/>
                  </a:lnTo>
                  <a:lnTo>
                    <a:pt x="4" y="34"/>
                  </a:lnTo>
                  <a:lnTo>
                    <a:pt x="2" y="34"/>
                  </a:lnTo>
                  <a:lnTo>
                    <a:pt x="4" y="34"/>
                  </a:lnTo>
                  <a:lnTo>
                    <a:pt x="2" y="34"/>
                  </a:lnTo>
                  <a:lnTo>
                    <a:pt x="0" y="32"/>
                  </a:lnTo>
                  <a:lnTo>
                    <a:pt x="2" y="30"/>
                  </a:lnTo>
                  <a:lnTo>
                    <a:pt x="4" y="30"/>
                  </a:lnTo>
                  <a:lnTo>
                    <a:pt x="8" y="30"/>
                  </a:lnTo>
                  <a:lnTo>
                    <a:pt x="10" y="30"/>
                  </a:lnTo>
                  <a:lnTo>
                    <a:pt x="12" y="30"/>
                  </a:lnTo>
                  <a:lnTo>
                    <a:pt x="16" y="30"/>
                  </a:lnTo>
                  <a:lnTo>
                    <a:pt x="18" y="30"/>
                  </a:lnTo>
                  <a:lnTo>
                    <a:pt x="22" y="28"/>
                  </a:lnTo>
                  <a:lnTo>
                    <a:pt x="24" y="28"/>
                  </a:lnTo>
                  <a:lnTo>
                    <a:pt x="26" y="26"/>
                  </a:lnTo>
                  <a:lnTo>
                    <a:pt x="22" y="28"/>
                  </a:lnTo>
                  <a:lnTo>
                    <a:pt x="18" y="28"/>
                  </a:lnTo>
                  <a:lnTo>
                    <a:pt x="16" y="28"/>
                  </a:lnTo>
                  <a:lnTo>
                    <a:pt x="14" y="28"/>
                  </a:lnTo>
                  <a:lnTo>
                    <a:pt x="12" y="28"/>
                  </a:lnTo>
                  <a:lnTo>
                    <a:pt x="10" y="28"/>
                  </a:lnTo>
                  <a:lnTo>
                    <a:pt x="8" y="28"/>
                  </a:lnTo>
                  <a:lnTo>
                    <a:pt x="4" y="28"/>
                  </a:lnTo>
                  <a:lnTo>
                    <a:pt x="2" y="28"/>
                  </a:lnTo>
                  <a:lnTo>
                    <a:pt x="2" y="26"/>
                  </a:lnTo>
                  <a:lnTo>
                    <a:pt x="0" y="26"/>
                  </a:lnTo>
                  <a:lnTo>
                    <a:pt x="0" y="24"/>
                  </a:lnTo>
                  <a:lnTo>
                    <a:pt x="2" y="24"/>
                  </a:lnTo>
                  <a:lnTo>
                    <a:pt x="4" y="24"/>
                  </a:lnTo>
                  <a:lnTo>
                    <a:pt x="2" y="24"/>
                  </a:lnTo>
                  <a:lnTo>
                    <a:pt x="2" y="22"/>
                  </a:lnTo>
                  <a:lnTo>
                    <a:pt x="4" y="22"/>
                  </a:lnTo>
                  <a:lnTo>
                    <a:pt x="2" y="22"/>
                  </a:lnTo>
                  <a:lnTo>
                    <a:pt x="2" y="20"/>
                  </a:lnTo>
                  <a:lnTo>
                    <a:pt x="6" y="20"/>
                  </a:lnTo>
                  <a:lnTo>
                    <a:pt x="8" y="20"/>
                  </a:lnTo>
                  <a:lnTo>
                    <a:pt x="10" y="22"/>
                  </a:lnTo>
                  <a:lnTo>
                    <a:pt x="12" y="22"/>
                  </a:lnTo>
                  <a:lnTo>
                    <a:pt x="16" y="22"/>
                  </a:lnTo>
                  <a:lnTo>
                    <a:pt x="18" y="22"/>
                  </a:lnTo>
                  <a:lnTo>
                    <a:pt x="20" y="22"/>
                  </a:lnTo>
                  <a:lnTo>
                    <a:pt x="22" y="22"/>
                  </a:lnTo>
                  <a:lnTo>
                    <a:pt x="24" y="22"/>
                  </a:lnTo>
                  <a:lnTo>
                    <a:pt x="26" y="22"/>
                  </a:lnTo>
                  <a:lnTo>
                    <a:pt x="28" y="22"/>
                  </a:lnTo>
                  <a:lnTo>
                    <a:pt x="30" y="22"/>
                  </a:lnTo>
                  <a:lnTo>
                    <a:pt x="28" y="22"/>
                  </a:lnTo>
                  <a:lnTo>
                    <a:pt x="28" y="20"/>
                  </a:lnTo>
                  <a:lnTo>
                    <a:pt x="30" y="20"/>
                  </a:lnTo>
                  <a:lnTo>
                    <a:pt x="32" y="20"/>
                  </a:lnTo>
                  <a:lnTo>
                    <a:pt x="34" y="20"/>
                  </a:lnTo>
                  <a:lnTo>
                    <a:pt x="36" y="20"/>
                  </a:lnTo>
                  <a:lnTo>
                    <a:pt x="38" y="20"/>
                  </a:lnTo>
                  <a:lnTo>
                    <a:pt x="36" y="20"/>
                  </a:lnTo>
                  <a:lnTo>
                    <a:pt x="34" y="18"/>
                  </a:lnTo>
                  <a:lnTo>
                    <a:pt x="32" y="20"/>
                  </a:lnTo>
                  <a:lnTo>
                    <a:pt x="30" y="20"/>
                  </a:lnTo>
                  <a:lnTo>
                    <a:pt x="28" y="20"/>
                  </a:lnTo>
                  <a:lnTo>
                    <a:pt x="24" y="20"/>
                  </a:lnTo>
                  <a:lnTo>
                    <a:pt x="22" y="20"/>
                  </a:lnTo>
                  <a:lnTo>
                    <a:pt x="20" y="20"/>
                  </a:lnTo>
                  <a:lnTo>
                    <a:pt x="18" y="20"/>
                  </a:lnTo>
                  <a:lnTo>
                    <a:pt x="16" y="20"/>
                  </a:lnTo>
                  <a:lnTo>
                    <a:pt x="18" y="20"/>
                  </a:lnTo>
                  <a:lnTo>
                    <a:pt x="20" y="20"/>
                  </a:lnTo>
                  <a:lnTo>
                    <a:pt x="22" y="20"/>
                  </a:lnTo>
                  <a:lnTo>
                    <a:pt x="22" y="18"/>
                  </a:lnTo>
                  <a:lnTo>
                    <a:pt x="24" y="18"/>
                  </a:lnTo>
                  <a:lnTo>
                    <a:pt x="22" y="18"/>
                  </a:lnTo>
                  <a:lnTo>
                    <a:pt x="20" y="18"/>
                  </a:lnTo>
                  <a:lnTo>
                    <a:pt x="18" y="18"/>
                  </a:lnTo>
                  <a:lnTo>
                    <a:pt x="14" y="20"/>
                  </a:lnTo>
                  <a:lnTo>
                    <a:pt x="10" y="18"/>
                  </a:lnTo>
                  <a:lnTo>
                    <a:pt x="8" y="18"/>
                  </a:lnTo>
                  <a:lnTo>
                    <a:pt x="10" y="18"/>
                  </a:lnTo>
                  <a:lnTo>
                    <a:pt x="8" y="18"/>
                  </a:lnTo>
                  <a:lnTo>
                    <a:pt x="8" y="16"/>
                  </a:lnTo>
                  <a:lnTo>
                    <a:pt x="6" y="16"/>
                  </a:lnTo>
                  <a:lnTo>
                    <a:pt x="8" y="16"/>
                  </a:lnTo>
                  <a:lnTo>
                    <a:pt x="10" y="16"/>
                  </a:lnTo>
                  <a:lnTo>
                    <a:pt x="12" y="16"/>
                  </a:lnTo>
                  <a:lnTo>
                    <a:pt x="14" y="16"/>
                  </a:lnTo>
                  <a:lnTo>
                    <a:pt x="12" y="16"/>
                  </a:lnTo>
                  <a:lnTo>
                    <a:pt x="14" y="16"/>
                  </a:lnTo>
                  <a:lnTo>
                    <a:pt x="16" y="16"/>
                  </a:lnTo>
                  <a:lnTo>
                    <a:pt x="18" y="16"/>
                  </a:lnTo>
                  <a:lnTo>
                    <a:pt x="20" y="16"/>
                  </a:lnTo>
                  <a:lnTo>
                    <a:pt x="22" y="16"/>
                  </a:lnTo>
                  <a:lnTo>
                    <a:pt x="24" y="16"/>
                  </a:lnTo>
                  <a:lnTo>
                    <a:pt x="22" y="16"/>
                  </a:lnTo>
                  <a:lnTo>
                    <a:pt x="20" y="16"/>
                  </a:lnTo>
                  <a:lnTo>
                    <a:pt x="20" y="14"/>
                  </a:lnTo>
                  <a:lnTo>
                    <a:pt x="22" y="12"/>
                  </a:lnTo>
                  <a:lnTo>
                    <a:pt x="26" y="12"/>
                  </a:lnTo>
                  <a:lnTo>
                    <a:pt x="28" y="12"/>
                  </a:lnTo>
                  <a:lnTo>
                    <a:pt x="30" y="12"/>
                  </a:lnTo>
                  <a:lnTo>
                    <a:pt x="32" y="12"/>
                  </a:lnTo>
                  <a:lnTo>
                    <a:pt x="34" y="12"/>
                  </a:lnTo>
                  <a:lnTo>
                    <a:pt x="36" y="12"/>
                  </a:lnTo>
                  <a:lnTo>
                    <a:pt x="36" y="14"/>
                  </a:lnTo>
                  <a:lnTo>
                    <a:pt x="38" y="14"/>
                  </a:lnTo>
                  <a:lnTo>
                    <a:pt x="40" y="14"/>
                  </a:lnTo>
                  <a:lnTo>
                    <a:pt x="42" y="14"/>
                  </a:lnTo>
                  <a:lnTo>
                    <a:pt x="44" y="14"/>
                  </a:lnTo>
                  <a:lnTo>
                    <a:pt x="48" y="14"/>
                  </a:lnTo>
                  <a:lnTo>
                    <a:pt x="50" y="14"/>
                  </a:lnTo>
                  <a:lnTo>
                    <a:pt x="48" y="14"/>
                  </a:lnTo>
                  <a:lnTo>
                    <a:pt x="48" y="12"/>
                  </a:lnTo>
                  <a:lnTo>
                    <a:pt x="46" y="12"/>
                  </a:lnTo>
                  <a:lnTo>
                    <a:pt x="44" y="12"/>
                  </a:lnTo>
                  <a:lnTo>
                    <a:pt x="42" y="12"/>
                  </a:lnTo>
                  <a:lnTo>
                    <a:pt x="40" y="12"/>
                  </a:lnTo>
                  <a:lnTo>
                    <a:pt x="42" y="12"/>
                  </a:lnTo>
                  <a:lnTo>
                    <a:pt x="44" y="12"/>
                  </a:lnTo>
                  <a:lnTo>
                    <a:pt x="46" y="12"/>
                  </a:lnTo>
                  <a:lnTo>
                    <a:pt x="48" y="12"/>
                  </a:lnTo>
                  <a:lnTo>
                    <a:pt x="50" y="12"/>
                  </a:lnTo>
                  <a:lnTo>
                    <a:pt x="50" y="10"/>
                  </a:lnTo>
                  <a:lnTo>
                    <a:pt x="48" y="10"/>
                  </a:lnTo>
                  <a:lnTo>
                    <a:pt x="46" y="10"/>
                  </a:lnTo>
                  <a:lnTo>
                    <a:pt x="44" y="10"/>
                  </a:lnTo>
                  <a:lnTo>
                    <a:pt x="42" y="10"/>
                  </a:lnTo>
                  <a:lnTo>
                    <a:pt x="40" y="10"/>
                  </a:lnTo>
                  <a:lnTo>
                    <a:pt x="38" y="10"/>
                  </a:lnTo>
                  <a:lnTo>
                    <a:pt x="36" y="10"/>
                  </a:lnTo>
                  <a:lnTo>
                    <a:pt x="34" y="10"/>
                  </a:lnTo>
                  <a:lnTo>
                    <a:pt x="32" y="10"/>
                  </a:lnTo>
                  <a:lnTo>
                    <a:pt x="34" y="8"/>
                  </a:lnTo>
                  <a:lnTo>
                    <a:pt x="36" y="8"/>
                  </a:lnTo>
                  <a:lnTo>
                    <a:pt x="38" y="8"/>
                  </a:lnTo>
                  <a:lnTo>
                    <a:pt x="36" y="8"/>
                  </a:lnTo>
                  <a:lnTo>
                    <a:pt x="34" y="8"/>
                  </a:lnTo>
                  <a:lnTo>
                    <a:pt x="36" y="8"/>
                  </a:lnTo>
                  <a:lnTo>
                    <a:pt x="38" y="8"/>
                  </a:lnTo>
                  <a:lnTo>
                    <a:pt x="38" y="6"/>
                  </a:lnTo>
                  <a:lnTo>
                    <a:pt x="40" y="6"/>
                  </a:lnTo>
                  <a:lnTo>
                    <a:pt x="42" y="6"/>
                  </a:lnTo>
                  <a:lnTo>
                    <a:pt x="44" y="6"/>
                  </a:lnTo>
                  <a:lnTo>
                    <a:pt x="46" y="6"/>
                  </a:lnTo>
                  <a:lnTo>
                    <a:pt x="48" y="6"/>
                  </a:lnTo>
                  <a:lnTo>
                    <a:pt x="50" y="6"/>
                  </a:lnTo>
                  <a:lnTo>
                    <a:pt x="52" y="6"/>
                  </a:lnTo>
                  <a:lnTo>
                    <a:pt x="54" y="6"/>
                  </a:lnTo>
                  <a:lnTo>
                    <a:pt x="56" y="6"/>
                  </a:lnTo>
                  <a:lnTo>
                    <a:pt x="54" y="6"/>
                  </a:lnTo>
                  <a:lnTo>
                    <a:pt x="52" y="4"/>
                  </a:lnTo>
                  <a:lnTo>
                    <a:pt x="54" y="4"/>
                  </a:lnTo>
                  <a:lnTo>
                    <a:pt x="56" y="4"/>
                  </a:lnTo>
                  <a:lnTo>
                    <a:pt x="58" y="4"/>
                  </a:lnTo>
                  <a:lnTo>
                    <a:pt x="60" y="4"/>
                  </a:lnTo>
                  <a:lnTo>
                    <a:pt x="62" y="6"/>
                  </a:lnTo>
                  <a:lnTo>
                    <a:pt x="66" y="6"/>
                  </a:lnTo>
                  <a:lnTo>
                    <a:pt x="68" y="4"/>
                  </a:lnTo>
                  <a:lnTo>
                    <a:pt x="70" y="4"/>
                  </a:lnTo>
                  <a:lnTo>
                    <a:pt x="68" y="4"/>
                  </a:lnTo>
                  <a:lnTo>
                    <a:pt x="66" y="2"/>
                  </a:lnTo>
                  <a:lnTo>
                    <a:pt x="62" y="4"/>
                  </a:lnTo>
                  <a:lnTo>
                    <a:pt x="60" y="4"/>
                  </a:lnTo>
                  <a:lnTo>
                    <a:pt x="58" y="4"/>
                  </a:lnTo>
                  <a:lnTo>
                    <a:pt x="56" y="2"/>
                  </a:lnTo>
                  <a:lnTo>
                    <a:pt x="54" y="2"/>
                  </a:lnTo>
                  <a:lnTo>
                    <a:pt x="56" y="2"/>
                  </a:lnTo>
                  <a:lnTo>
                    <a:pt x="58" y="2"/>
                  </a:lnTo>
                  <a:lnTo>
                    <a:pt x="58" y="0"/>
                  </a:lnTo>
                  <a:lnTo>
                    <a:pt x="60" y="0"/>
                  </a:lnTo>
                  <a:lnTo>
                    <a:pt x="62" y="0"/>
                  </a:lnTo>
                  <a:lnTo>
                    <a:pt x="64" y="0"/>
                  </a:lnTo>
                  <a:lnTo>
                    <a:pt x="64" y="2"/>
                  </a:lnTo>
                  <a:lnTo>
                    <a:pt x="66" y="2"/>
                  </a:lnTo>
                  <a:lnTo>
                    <a:pt x="68" y="2"/>
                  </a:lnTo>
                  <a:lnTo>
                    <a:pt x="68" y="0"/>
                  </a:lnTo>
                  <a:lnTo>
                    <a:pt x="70" y="0"/>
                  </a:lnTo>
                  <a:lnTo>
                    <a:pt x="72" y="0"/>
                  </a:lnTo>
                  <a:lnTo>
                    <a:pt x="74" y="2"/>
                  </a:lnTo>
                  <a:lnTo>
                    <a:pt x="76" y="2"/>
                  </a:lnTo>
                  <a:lnTo>
                    <a:pt x="78" y="2"/>
                  </a:lnTo>
                  <a:lnTo>
                    <a:pt x="80" y="2"/>
                  </a:lnTo>
                  <a:lnTo>
                    <a:pt x="84" y="2"/>
                  </a:lnTo>
                  <a:lnTo>
                    <a:pt x="86" y="4"/>
                  </a:lnTo>
                  <a:lnTo>
                    <a:pt x="86" y="6"/>
                  </a:lnTo>
                  <a:lnTo>
                    <a:pt x="84" y="6"/>
                  </a:lnTo>
                  <a:lnTo>
                    <a:pt x="86" y="6"/>
                  </a:lnTo>
                  <a:lnTo>
                    <a:pt x="86" y="8"/>
                  </a:lnTo>
                  <a:lnTo>
                    <a:pt x="88" y="8"/>
                  </a:lnTo>
                  <a:lnTo>
                    <a:pt x="88" y="10"/>
                  </a:lnTo>
                  <a:lnTo>
                    <a:pt x="90" y="10"/>
                  </a:lnTo>
                  <a:lnTo>
                    <a:pt x="92" y="10"/>
                  </a:lnTo>
                  <a:lnTo>
                    <a:pt x="92" y="12"/>
                  </a:lnTo>
                  <a:lnTo>
                    <a:pt x="90" y="12"/>
                  </a:lnTo>
                  <a:lnTo>
                    <a:pt x="90" y="14"/>
                  </a:lnTo>
                  <a:lnTo>
                    <a:pt x="88" y="14"/>
                  </a:lnTo>
                  <a:lnTo>
                    <a:pt x="90" y="14"/>
                  </a:lnTo>
                  <a:lnTo>
                    <a:pt x="92" y="14"/>
                  </a:lnTo>
                  <a:lnTo>
                    <a:pt x="94" y="14"/>
                  </a:lnTo>
                  <a:lnTo>
                    <a:pt x="96" y="14"/>
                  </a:lnTo>
                  <a:lnTo>
                    <a:pt x="98" y="14"/>
                  </a:lnTo>
                  <a:lnTo>
                    <a:pt x="100" y="14"/>
                  </a:lnTo>
                  <a:lnTo>
                    <a:pt x="102" y="14"/>
                  </a:lnTo>
                  <a:lnTo>
                    <a:pt x="104" y="14"/>
                  </a:lnTo>
                  <a:lnTo>
                    <a:pt x="106" y="14"/>
                  </a:lnTo>
                  <a:lnTo>
                    <a:pt x="108" y="14"/>
                  </a:lnTo>
                  <a:lnTo>
                    <a:pt x="106" y="16"/>
                  </a:lnTo>
                  <a:lnTo>
                    <a:pt x="104" y="16"/>
                  </a:lnTo>
                  <a:lnTo>
                    <a:pt x="106" y="16"/>
                  </a:lnTo>
                  <a:lnTo>
                    <a:pt x="104" y="16"/>
                  </a:lnTo>
                  <a:lnTo>
                    <a:pt x="104" y="18"/>
                  </a:lnTo>
                  <a:lnTo>
                    <a:pt x="102" y="18"/>
                  </a:lnTo>
                  <a:lnTo>
                    <a:pt x="102" y="20"/>
                  </a:lnTo>
                  <a:lnTo>
                    <a:pt x="106" y="20"/>
                  </a:lnTo>
                  <a:lnTo>
                    <a:pt x="108" y="20"/>
                  </a:lnTo>
                  <a:lnTo>
                    <a:pt x="110" y="20"/>
                  </a:lnTo>
                  <a:lnTo>
                    <a:pt x="112" y="20"/>
                  </a:lnTo>
                  <a:lnTo>
                    <a:pt x="114" y="20"/>
                  </a:lnTo>
                  <a:lnTo>
                    <a:pt x="112" y="20"/>
                  </a:lnTo>
                  <a:lnTo>
                    <a:pt x="112" y="18"/>
                  </a:lnTo>
                  <a:lnTo>
                    <a:pt x="110" y="18"/>
                  </a:lnTo>
                  <a:lnTo>
                    <a:pt x="110" y="16"/>
                  </a:lnTo>
                  <a:lnTo>
                    <a:pt x="112" y="16"/>
                  </a:lnTo>
                  <a:lnTo>
                    <a:pt x="114" y="16"/>
                  </a:lnTo>
                  <a:lnTo>
                    <a:pt x="116" y="16"/>
                  </a:lnTo>
                  <a:lnTo>
                    <a:pt x="118" y="16"/>
                  </a:lnTo>
                  <a:lnTo>
                    <a:pt x="120" y="16"/>
                  </a:lnTo>
                  <a:lnTo>
                    <a:pt x="122" y="16"/>
                  </a:lnTo>
                  <a:lnTo>
                    <a:pt x="124" y="16"/>
                  </a:lnTo>
                  <a:lnTo>
                    <a:pt x="126" y="16"/>
                  </a:lnTo>
                  <a:lnTo>
                    <a:pt x="124" y="18"/>
                  </a:lnTo>
                  <a:lnTo>
                    <a:pt x="122" y="20"/>
                  </a:lnTo>
                  <a:lnTo>
                    <a:pt x="120" y="20"/>
                  </a:lnTo>
                  <a:lnTo>
                    <a:pt x="116" y="20"/>
                  </a:lnTo>
                  <a:lnTo>
                    <a:pt x="114" y="20"/>
                  </a:lnTo>
                  <a:lnTo>
                    <a:pt x="114" y="22"/>
                  </a:lnTo>
                  <a:lnTo>
                    <a:pt x="116" y="22"/>
                  </a:lnTo>
                  <a:lnTo>
                    <a:pt x="118" y="22"/>
                  </a:lnTo>
                  <a:lnTo>
                    <a:pt x="120" y="22"/>
                  </a:lnTo>
                  <a:lnTo>
                    <a:pt x="124" y="22"/>
                  </a:lnTo>
                  <a:lnTo>
                    <a:pt x="126" y="24"/>
                  </a:lnTo>
                  <a:lnTo>
                    <a:pt x="124" y="24"/>
                  </a:lnTo>
                  <a:lnTo>
                    <a:pt x="120" y="24"/>
                  </a:lnTo>
                  <a:lnTo>
                    <a:pt x="118" y="24"/>
                  </a:lnTo>
                  <a:lnTo>
                    <a:pt x="116" y="26"/>
                  </a:lnTo>
                  <a:lnTo>
                    <a:pt x="118" y="26"/>
                  </a:lnTo>
                  <a:lnTo>
                    <a:pt x="122" y="24"/>
                  </a:lnTo>
                  <a:lnTo>
                    <a:pt x="124" y="24"/>
                  </a:lnTo>
                  <a:lnTo>
                    <a:pt x="126" y="24"/>
                  </a:lnTo>
                  <a:lnTo>
                    <a:pt x="124" y="24"/>
                  </a:lnTo>
                  <a:lnTo>
                    <a:pt x="120" y="28"/>
                  </a:lnTo>
                  <a:lnTo>
                    <a:pt x="118" y="28"/>
                  </a:lnTo>
                  <a:lnTo>
                    <a:pt x="116" y="28"/>
                  </a:lnTo>
                  <a:lnTo>
                    <a:pt x="114" y="30"/>
                  </a:lnTo>
                  <a:lnTo>
                    <a:pt x="112" y="30"/>
                  </a:lnTo>
                  <a:lnTo>
                    <a:pt x="110" y="30"/>
                  </a:lnTo>
                  <a:lnTo>
                    <a:pt x="112" y="30"/>
                  </a:lnTo>
                  <a:lnTo>
                    <a:pt x="112" y="32"/>
                  </a:lnTo>
                  <a:lnTo>
                    <a:pt x="112" y="30"/>
                  </a:lnTo>
                  <a:lnTo>
                    <a:pt x="114" y="30"/>
                  </a:lnTo>
                  <a:lnTo>
                    <a:pt x="116" y="30"/>
                  </a:lnTo>
                  <a:lnTo>
                    <a:pt x="118" y="30"/>
                  </a:lnTo>
                  <a:lnTo>
                    <a:pt x="120" y="30"/>
                  </a:lnTo>
                  <a:lnTo>
                    <a:pt x="122" y="30"/>
                  </a:lnTo>
                  <a:lnTo>
                    <a:pt x="122" y="28"/>
                  </a:lnTo>
                  <a:lnTo>
                    <a:pt x="124" y="28"/>
                  </a:lnTo>
                  <a:lnTo>
                    <a:pt x="126" y="28"/>
                  </a:lnTo>
                  <a:lnTo>
                    <a:pt x="128" y="28"/>
                  </a:lnTo>
                  <a:lnTo>
                    <a:pt x="130" y="28"/>
                  </a:lnTo>
                  <a:lnTo>
                    <a:pt x="130" y="30"/>
                  </a:lnTo>
                  <a:lnTo>
                    <a:pt x="128" y="32"/>
                  </a:lnTo>
                  <a:lnTo>
                    <a:pt x="126" y="32"/>
                  </a:lnTo>
                  <a:lnTo>
                    <a:pt x="128" y="32"/>
                  </a:lnTo>
                  <a:lnTo>
                    <a:pt x="130" y="32"/>
                  </a:lnTo>
                  <a:lnTo>
                    <a:pt x="132" y="32"/>
                  </a:lnTo>
                  <a:lnTo>
                    <a:pt x="132" y="30"/>
                  </a:lnTo>
                  <a:lnTo>
                    <a:pt x="134" y="30"/>
                  </a:lnTo>
                  <a:lnTo>
                    <a:pt x="136" y="30"/>
                  </a:lnTo>
                  <a:lnTo>
                    <a:pt x="138" y="30"/>
                  </a:lnTo>
                  <a:lnTo>
                    <a:pt x="138" y="32"/>
                  </a:lnTo>
                  <a:lnTo>
                    <a:pt x="140" y="34"/>
                  </a:lnTo>
                  <a:lnTo>
                    <a:pt x="140" y="36"/>
                  </a:lnTo>
                  <a:lnTo>
                    <a:pt x="136" y="36"/>
                  </a:lnTo>
                  <a:lnTo>
                    <a:pt x="134" y="36"/>
                  </a:lnTo>
                  <a:lnTo>
                    <a:pt x="128" y="38"/>
                  </a:lnTo>
                  <a:lnTo>
                    <a:pt x="126" y="38"/>
                  </a:lnTo>
                  <a:lnTo>
                    <a:pt x="124" y="38"/>
                  </a:lnTo>
                  <a:lnTo>
                    <a:pt x="122" y="38"/>
                  </a:lnTo>
                  <a:lnTo>
                    <a:pt x="120" y="38"/>
                  </a:lnTo>
                  <a:lnTo>
                    <a:pt x="118" y="38"/>
                  </a:lnTo>
                  <a:lnTo>
                    <a:pt x="116" y="38"/>
                  </a:lnTo>
                  <a:lnTo>
                    <a:pt x="114" y="38"/>
                  </a:lnTo>
                  <a:lnTo>
                    <a:pt x="114" y="40"/>
                  </a:lnTo>
                  <a:lnTo>
                    <a:pt x="112" y="40"/>
                  </a:lnTo>
                  <a:lnTo>
                    <a:pt x="110" y="40"/>
                  </a:lnTo>
                  <a:lnTo>
                    <a:pt x="108" y="40"/>
                  </a:lnTo>
                  <a:lnTo>
                    <a:pt x="108" y="38"/>
                  </a:lnTo>
                  <a:lnTo>
                    <a:pt x="108" y="40"/>
                  </a:lnTo>
                  <a:lnTo>
                    <a:pt x="106" y="40"/>
                  </a:lnTo>
                  <a:lnTo>
                    <a:pt x="106" y="42"/>
                  </a:lnTo>
                  <a:lnTo>
                    <a:pt x="104" y="42"/>
                  </a:lnTo>
                  <a:lnTo>
                    <a:pt x="102" y="42"/>
                  </a:lnTo>
                  <a:lnTo>
                    <a:pt x="100" y="42"/>
                  </a:lnTo>
                  <a:lnTo>
                    <a:pt x="98" y="42"/>
                  </a:lnTo>
                  <a:lnTo>
                    <a:pt x="94" y="44"/>
                  </a:lnTo>
                  <a:lnTo>
                    <a:pt x="92" y="44"/>
                  </a:lnTo>
                  <a:lnTo>
                    <a:pt x="90" y="44"/>
                  </a:lnTo>
                  <a:lnTo>
                    <a:pt x="90" y="42"/>
                  </a:lnTo>
                  <a:lnTo>
                    <a:pt x="94" y="40"/>
                  </a:lnTo>
                  <a:lnTo>
                    <a:pt x="96" y="40"/>
                  </a:lnTo>
                  <a:lnTo>
                    <a:pt x="98" y="40"/>
                  </a:lnTo>
                  <a:lnTo>
                    <a:pt x="98" y="38"/>
                  </a:lnTo>
                  <a:lnTo>
                    <a:pt x="96" y="40"/>
                  </a:lnTo>
                  <a:lnTo>
                    <a:pt x="94" y="40"/>
                  </a:lnTo>
                  <a:lnTo>
                    <a:pt x="92" y="40"/>
                  </a:lnTo>
                  <a:lnTo>
                    <a:pt x="90" y="40"/>
                  </a:lnTo>
                  <a:lnTo>
                    <a:pt x="86" y="42"/>
                  </a:lnTo>
                  <a:lnTo>
                    <a:pt x="86" y="44"/>
                  </a:lnTo>
                  <a:lnTo>
                    <a:pt x="88" y="44"/>
                  </a:lnTo>
                  <a:lnTo>
                    <a:pt x="88" y="46"/>
                  </a:lnTo>
                  <a:lnTo>
                    <a:pt x="86" y="46"/>
                  </a:lnTo>
                  <a:lnTo>
                    <a:pt x="84" y="46"/>
                  </a:lnTo>
                  <a:lnTo>
                    <a:pt x="84" y="48"/>
                  </a:lnTo>
                  <a:lnTo>
                    <a:pt x="82" y="48"/>
                  </a:lnTo>
                  <a:lnTo>
                    <a:pt x="80" y="48"/>
                  </a:lnTo>
                  <a:lnTo>
                    <a:pt x="78" y="46"/>
                  </a:lnTo>
                  <a:lnTo>
                    <a:pt x="78" y="44"/>
                  </a:lnTo>
                  <a:lnTo>
                    <a:pt x="76" y="44"/>
                  </a:lnTo>
                  <a:lnTo>
                    <a:pt x="74" y="46"/>
                  </a:lnTo>
                  <a:lnTo>
                    <a:pt x="74" y="48"/>
                  </a:lnTo>
                  <a:lnTo>
                    <a:pt x="74" y="50"/>
                  </a:lnTo>
                  <a:lnTo>
                    <a:pt x="72" y="50"/>
                  </a:lnTo>
                  <a:lnTo>
                    <a:pt x="70" y="50"/>
                  </a:lnTo>
                  <a:lnTo>
                    <a:pt x="70" y="52"/>
                  </a:lnTo>
                  <a:lnTo>
                    <a:pt x="68" y="52"/>
                  </a:lnTo>
                  <a:lnTo>
                    <a:pt x="66" y="52"/>
                  </a:lnTo>
                  <a:lnTo>
                    <a:pt x="66" y="54"/>
                  </a:lnTo>
                  <a:close/>
                </a:path>
              </a:pathLst>
            </a:custGeom>
            <a:solidFill>
              <a:srgbClr val="FC6800"/>
            </a:solidFill>
            <a:ln w="3175">
              <a:solidFill>
                <a:schemeClr val="bg1"/>
              </a:solidFill>
              <a:prstDash val="sysDot"/>
              <a:round/>
              <a:headEnd/>
              <a:tailEnd/>
            </a:ln>
          </p:spPr>
          <p:txBody>
            <a:bodyPr/>
            <a:lstStyle/>
            <a:p>
              <a:pPr fontAlgn="base">
                <a:spcBef>
                  <a:spcPct val="0"/>
                </a:spcBef>
                <a:spcAft>
                  <a:spcPct val="0"/>
                </a:spcAft>
              </a:pPr>
              <a:endParaRPr lang="de-DE" sz="2400">
                <a:solidFill>
                  <a:srgbClr val="000000"/>
                </a:solidFill>
                <a:cs typeface="Arial" charset="0"/>
              </a:endParaRPr>
            </a:p>
          </p:txBody>
        </p:sp>
        <p:sp>
          <p:nvSpPr>
            <p:cNvPr id="15186" name="Freeform 3470"/>
            <p:cNvSpPr>
              <a:spLocks/>
            </p:cNvSpPr>
            <p:nvPr/>
          </p:nvSpPr>
          <p:spPr bwMode="auto">
            <a:xfrm>
              <a:off x="2816812" y="1551662"/>
              <a:ext cx="104645" cy="49437"/>
            </a:xfrm>
            <a:custGeom>
              <a:avLst/>
              <a:gdLst>
                <a:gd name="T0" fmla="*/ 2147483647 w 114"/>
                <a:gd name="T1" fmla="*/ 2147483647 h 60"/>
                <a:gd name="T2" fmla="*/ 2147483647 w 114"/>
                <a:gd name="T3" fmla="*/ 2147483647 h 60"/>
                <a:gd name="T4" fmla="*/ 2147483647 w 114"/>
                <a:gd name="T5" fmla="*/ 2147483647 h 60"/>
                <a:gd name="T6" fmla="*/ 2147483647 w 114"/>
                <a:gd name="T7" fmla="*/ 2147483647 h 60"/>
                <a:gd name="T8" fmla="*/ 2147483647 w 114"/>
                <a:gd name="T9" fmla="*/ 2147483647 h 60"/>
                <a:gd name="T10" fmla="*/ 2147483647 w 114"/>
                <a:gd name="T11" fmla="*/ 2147483647 h 60"/>
                <a:gd name="T12" fmla="*/ 2147483647 w 114"/>
                <a:gd name="T13" fmla="*/ 2147483647 h 60"/>
                <a:gd name="T14" fmla="*/ 2147483647 w 114"/>
                <a:gd name="T15" fmla="*/ 2147483647 h 60"/>
                <a:gd name="T16" fmla="*/ 2147483647 w 114"/>
                <a:gd name="T17" fmla="*/ 2147483647 h 60"/>
                <a:gd name="T18" fmla="*/ 2147483647 w 114"/>
                <a:gd name="T19" fmla="*/ 2147483647 h 60"/>
                <a:gd name="T20" fmla="*/ 2147483647 w 114"/>
                <a:gd name="T21" fmla="*/ 2147483647 h 60"/>
                <a:gd name="T22" fmla="*/ 2147483647 w 114"/>
                <a:gd name="T23" fmla="*/ 2147483647 h 60"/>
                <a:gd name="T24" fmla="*/ 2147483647 w 114"/>
                <a:gd name="T25" fmla="*/ 2147483647 h 60"/>
                <a:gd name="T26" fmla="*/ 2147483647 w 114"/>
                <a:gd name="T27" fmla="*/ 2147483647 h 60"/>
                <a:gd name="T28" fmla="*/ 2147483647 w 114"/>
                <a:gd name="T29" fmla="*/ 2147483647 h 60"/>
                <a:gd name="T30" fmla="*/ 2147483647 w 114"/>
                <a:gd name="T31" fmla="*/ 2147483647 h 60"/>
                <a:gd name="T32" fmla="*/ 2147483647 w 114"/>
                <a:gd name="T33" fmla="*/ 2147483647 h 60"/>
                <a:gd name="T34" fmla="*/ 2147483647 w 114"/>
                <a:gd name="T35" fmla="*/ 2147483647 h 60"/>
                <a:gd name="T36" fmla="*/ 2147483647 w 114"/>
                <a:gd name="T37" fmla="*/ 2147483647 h 60"/>
                <a:gd name="T38" fmla="*/ 2147483647 w 114"/>
                <a:gd name="T39" fmla="*/ 2147483647 h 60"/>
                <a:gd name="T40" fmla="*/ 2147483647 w 114"/>
                <a:gd name="T41" fmla="*/ 2147483647 h 60"/>
                <a:gd name="T42" fmla="*/ 2147483647 w 114"/>
                <a:gd name="T43" fmla="*/ 2147483647 h 60"/>
                <a:gd name="T44" fmla="*/ 2147483647 w 114"/>
                <a:gd name="T45" fmla="*/ 2147483647 h 60"/>
                <a:gd name="T46" fmla="*/ 2147483647 w 114"/>
                <a:gd name="T47" fmla="*/ 2147483647 h 60"/>
                <a:gd name="T48" fmla="*/ 2147483647 w 114"/>
                <a:gd name="T49" fmla="*/ 2147483647 h 60"/>
                <a:gd name="T50" fmla="*/ 2147483647 w 114"/>
                <a:gd name="T51" fmla="*/ 2147483647 h 60"/>
                <a:gd name="T52" fmla="*/ 2147483647 w 114"/>
                <a:gd name="T53" fmla="*/ 2147483647 h 60"/>
                <a:gd name="T54" fmla="*/ 2147483647 w 114"/>
                <a:gd name="T55" fmla="*/ 2147483647 h 60"/>
                <a:gd name="T56" fmla="*/ 2147483647 w 114"/>
                <a:gd name="T57" fmla="*/ 2147483647 h 60"/>
                <a:gd name="T58" fmla="*/ 2147483647 w 114"/>
                <a:gd name="T59" fmla="*/ 2147483647 h 60"/>
                <a:gd name="T60" fmla="*/ 2147483647 w 114"/>
                <a:gd name="T61" fmla="*/ 0 h 60"/>
                <a:gd name="T62" fmla="*/ 2147483647 w 114"/>
                <a:gd name="T63" fmla="*/ 2147483647 h 60"/>
                <a:gd name="T64" fmla="*/ 2147483647 w 114"/>
                <a:gd name="T65" fmla="*/ 2147483647 h 60"/>
                <a:gd name="T66" fmla="*/ 2147483647 w 114"/>
                <a:gd name="T67" fmla="*/ 2147483647 h 60"/>
                <a:gd name="T68" fmla="*/ 2147483647 w 114"/>
                <a:gd name="T69" fmla="*/ 2147483647 h 60"/>
                <a:gd name="T70" fmla="*/ 2147483647 w 114"/>
                <a:gd name="T71" fmla="*/ 2147483647 h 60"/>
                <a:gd name="T72" fmla="*/ 2147483647 w 114"/>
                <a:gd name="T73" fmla="*/ 2147483647 h 60"/>
                <a:gd name="T74" fmla="*/ 2147483647 w 114"/>
                <a:gd name="T75" fmla="*/ 2147483647 h 60"/>
                <a:gd name="T76" fmla="*/ 2147483647 w 114"/>
                <a:gd name="T77" fmla="*/ 2147483647 h 60"/>
                <a:gd name="T78" fmla="*/ 2147483647 w 114"/>
                <a:gd name="T79" fmla="*/ 2147483647 h 60"/>
                <a:gd name="T80" fmla="*/ 2147483647 w 114"/>
                <a:gd name="T81" fmla="*/ 2147483647 h 60"/>
                <a:gd name="T82" fmla="*/ 2147483647 w 114"/>
                <a:gd name="T83" fmla="*/ 2147483647 h 60"/>
                <a:gd name="T84" fmla="*/ 2147483647 w 114"/>
                <a:gd name="T85" fmla="*/ 2147483647 h 60"/>
                <a:gd name="T86" fmla="*/ 2147483647 w 114"/>
                <a:gd name="T87" fmla="*/ 2147483647 h 60"/>
                <a:gd name="T88" fmla="*/ 2147483647 w 114"/>
                <a:gd name="T89" fmla="*/ 2147483647 h 60"/>
                <a:gd name="T90" fmla="*/ 2147483647 w 114"/>
                <a:gd name="T91" fmla="*/ 2147483647 h 60"/>
                <a:gd name="T92" fmla="*/ 2147483647 w 114"/>
                <a:gd name="T93" fmla="*/ 2147483647 h 60"/>
                <a:gd name="T94" fmla="*/ 2147483647 w 114"/>
                <a:gd name="T95" fmla="*/ 2147483647 h 60"/>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w 114"/>
                <a:gd name="T145" fmla="*/ 0 h 60"/>
                <a:gd name="T146" fmla="*/ 114 w 114"/>
                <a:gd name="T147" fmla="*/ 60 h 60"/>
              </a:gdLst>
              <a:ahLst/>
              <a:cxnLst>
                <a:cxn ang="T96">
                  <a:pos x="T0" y="T1"/>
                </a:cxn>
                <a:cxn ang="T97">
                  <a:pos x="T2" y="T3"/>
                </a:cxn>
                <a:cxn ang="T98">
                  <a:pos x="T4" y="T5"/>
                </a:cxn>
                <a:cxn ang="T99">
                  <a:pos x="T6" y="T7"/>
                </a:cxn>
                <a:cxn ang="T100">
                  <a:pos x="T8" y="T9"/>
                </a:cxn>
                <a:cxn ang="T101">
                  <a:pos x="T10" y="T11"/>
                </a:cxn>
                <a:cxn ang="T102">
                  <a:pos x="T12" y="T13"/>
                </a:cxn>
                <a:cxn ang="T103">
                  <a:pos x="T14" y="T15"/>
                </a:cxn>
                <a:cxn ang="T104">
                  <a:pos x="T16" y="T17"/>
                </a:cxn>
                <a:cxn ang="T105">
                  <a:pos x="T18" y="T19"/>
                </a:cxn>
                <a:cxn ang="T106">
                  <a:pos x="T20" y="T21"/>
                </a:cxn>
                <a:cxn ang="T107">
                  <a:pos x="T22" y="T23"/>
                </a:cxn>
                <a:cxn ang="T108">
                  <a:pos x="T24" y="T25"/>
                </a:cxn>
                <a:cxn ang="T109">
                  <a:pos x="T26" y="T27"/>
                </a:cxn>
                <a:cxn ang="T110">
                  <a:pos x="T28" y="T29"/>
                </a:cxn>
                <a:cxn ang="T111">
                  <a:pos x="T30" y="T31"/>
                </a:cxn>
                <a:cxn ang="T112">
                  <a:pos x="T32" y="T33"/>
                </a:cxn>
                <a:cxn ang="T113">
                  <a:pos x="T34" y="T35"/>
                </a:cxn>
                <a:cxn ang="T114">
                  <a:pos x="T36" y="T37"/>
                </a:cxn>
                <a:cxn ang="T115">
                  <a:pos x="T38" y="T39"/>
                </a:cxn>
                <a:cxn ang="T116">
                  <a:pos x="T40" y="T41"/>
                </a:cxn>
                <a:cxn ang="T117">
                  <a:pos x="T42" y="T43"/>
                </a:cxn>
                <a:cxn ang="T118">
                  <a:pos x="T44" y="T45"/>
                </a:cxn>
                <a:cxn ang="T119">
                  <a:pos x="T46" y="T47"/>
                </a:cxn>
                <a:cxn ang="T120">
                  <a:pos x="T48" y="T49"/>
                </a:cxn>
                <a:cxn ang="T121">
                  <a:pos x="T50" y="T51"/>
                </a:cxn>
                <a:cxn ang="T122">
                  <a:pos x="T52" y="T53"/>
                </a:cxn>
                <a:cxn ang="T123">
                  <a:pos x="T54" y="T55"/>
                </a:cxn>
                <a:cxn ang="T124">
                  <a:pos x="T56" y="T57"/>
                </a:cxn>
                <a:cxn ang="T125">
                  <a:pos x="T58" y="T59"/>
                </a:cxn>
                <a:cxn ang="T126">
                  <a:pos x="T60" y="T61"/>
                </a:cxn>
                <a:cxn ang="T127">
                  <a:pos x="T62" y="T63"/>
                </a:cxn>
                <a:cxn ang="T128">
                  <a:pos x="T64" y="T65"/>
                </a:cxn>
                <a:cxn ang="T129">
                  <a:pos x="T66" y="T67"/>
                </a:cxn>
                <a:cxn ang="T130">
                  <a:pos x="T68" y="T69"/>
                </a:cxn>
                <a:cxn ang="T131">
                  <a:pos x="T70" y="T71"/>
                </a:cxn>
                <a:cxn ang="T132">
                  <a:pos x="T72" y="T73"/>
                </a:cxn>
                <a:cxn ang="T133">
                  <a:pos x="T74" y="T75"/>
                </a:cxn>
                <a:cxn ang="T134">
                  <a:pos x="T76" y="T77"/>
                </a:cxn>
                <a:cxn ang="T135">
                  <a:pos x="T78" y="T79"/>
                </a:cxn>
                <a:cxn ang="T136">
                  <a:pos x="T80" y="T81"/>
                </a:cxn>
                <a:cxn ang="T137">
                  <a:pos x="T82" y="T83"/>
                </a:cxn>
                <a:cxn ang="T138">
                  <a:pos x="T84" y="T85"/>
                </a:cxn>
                <a:cxn ang="T139">
                  <a:pos x="T86" y="T87"/>
                </a:cxn>
                <a:cxn ang="T140">
                  <a:pos x="T88" y="T89"/>
                </a:cxn>
                <a:cxn ang="T141">
                  <a:pos x="T90" y="T91"/>
                </a:cxn>
                <a:cxn ang="T142">
                  <a:pos x="T92" y="T93"/>
                </a:cxn>
                <a:cxn ang="T143">
                  <a:pos x="T94" y="T95"/>
                </a:cxn>
              </a:cxnLst>
              <a:rect l="T144" t="T145" r="T146" b="T147"/>
              <a:pathLst>
                <a:path w="114" h="60">
                  <a:moveTo>
                    <a:pt x="114" y="44"/>
                  </a:moveTo>
                  <a:lnTo>
                    <a:pt x="114" y="46"/>
                  </a:lnTo>
                  <a:lnTo>
                    <a:pt x="110" y="46"/>
                  </a:lnTo>
                  <a:lnTo>
                    <a:pt x="108" y="46"/>
                  </a:lnTo>
                  <a:lnTo>
                    <a:pt x="108" y="48"/>
                  </a:lnTo>
                  <a:lnTo>
                    <a:pt x="106" y="48"/>
                  </a:lnTo>
                  <a:lnTo>
                    <a:pt x="102" y="50"/>
                  </a:lnTo>
                  <a:lnTo>
                    <a:pt x="100" y="50"/>
                  </a:lnTo>
                  <a:lnTo>
                    <a:pt x="100" y="52"/>
                  </a:lnTo>
                  <a:lnTo>
                    <a:pt x="98" y="52"/>
                  </a:lnTo>
                  <a:lnTo>
                    <a:pt x="96" y="52"/>
                  </a:lnTo>
                  <a:lnTo>
                    <a:pt x="92" y="50"/>
                  </a:lnTo>
                  <a:lnTo>
                    <a:pt x="88" y="50"/>
                  </a:lnTo>
                  <a:lnTo>
                    <a:pt x="88" y="48"/>
                  </a:lnTo>
                  <a:lnTo>
                    <a:pt x="86" y="48"/>
                  </a:lnTo>
                  <a:lnTo>
                    <a:pt x="84" y="48"/>
                  </a:lnTo>
                  <a:lnTo>
                    <a:pt x="82" y="48"/>
                  </a:lnTo>
                  <a:lnTo>
                    <a:pt x="80" y="48"/>
                  </a:lnTo>
                  <a:lnTo>
                    <a:pt x="78" y="48"/>
                  </a:lnTo>
                  <a:lnTo>
                    <a:pt x="76" y="48"/>
                  </a:lnTo>
                  <a:lnTo>
                    <a:pt x="76" y="46"/>
                  </a:lnTo>
                  <a:lnTo>
                    <a:pt x="78" y="46"/>
                  </a:lnTo>
                  <a:lnTo>
                    <a:pt x="78" y="44"/>
                  </a:lnTo>
                  <a:lnTo>
                    <a:pt x="80" y="44"/>
                  </a:lnTo>
                  <a:lnTo>
                    <a:pt x="82" y="44"/>
                  </a:lnTo>
                  <a:lnTo>
                    <a:pt x="80" y="44"/>
                  </a:lnTo>
                  <a:lnTo>
                    <a:pt x="74" y="42"/>
                  </a:lnTo>
                  <a:lnTo>
                    <a:pt x="72" y="44"/>
                  </a:lnTo>
                  <a:lnTo>
                    <a:pt x="70" y="44"/>
                  </a:lnTo>
                  <a:lnTo>
                    <a:pt x="70" y="42"/>
                  </a:lnTo>
                  <a:lnTo>
                    <a:pt x="72" y="42"/>
                  </a:lnTo>
                  <a:lnTo>
                    <a:pt x="72" y="40"/>
                  </a:lnTo>
                  <a:lnTo>
                    <a:pt x="74" y="40"/>
                  </a:lnTo>
                  <a:lnTo>
                    <a:pt x="74" y="38"/>
                  </a:lnTo>
                  <a:lnTo>
                    <a:pt x="72" y="38"/>
                  </a:lnTo>
                  <a:lnTo>
                    <a:pt x="68" y="40"/>
                  </a:lnTo>
                  <a:lnTo>
                    <a:pt x="66" y="40"/>
                  </a:lnTo>
                  <a:lnTo>
                    <a:pt x="64" y="40"/>
                  </a:lnTo>
                  <a:lnTo>
                    <a:pt x="62" y="42"/>
                  </a:lnTo>
                  <a:lnTo>
                    <a:pt x="60" y="42"/>
                  </a:lnTo>
                  <a:lnTo>
                    <a:pt x="62" y="44"/>
                  </a:lnTo>
                  <a:lnTo>
                    <a:pt x="60" y="44"/>
                  </a:lnTo>
                  <a:lnTo>
                    <a:pt x="58" y="46"/>
                  </a:lnTo>
                  <a:lnTo>
                    <a:pt x="56" y="46"/>
                  </a:lnTo>
                  <a:lnTo>
                    <a:pt x="54" y="46"/>
                  </a:lnTo>
                  <a:lnTo>
                    <a:pt x="52" y="48"/>
                  </a:lnTo>
                  <a:lnTo>
                    <a:pt x="50" y="48"/>
                  </a:lnTo>
                  <a:lnTo>
                    <a:pt x="50" y="50"/>
                  </a:lnTo>
                  <a:lnTo>
                    <a:pt x="50" y="48"/>
                  </a:lnTo>
                  <a:lnTo>
                    <a:pt x="48" y="48"/>
                  </a:lnTo>
                  <a:lnTo>
                    <a:pt x="44" y="50"/>
                  </a:lnTo>
                  <a:lnTo>
                    <a:pt x="42" y="52"/>
                  </a:lnTo>
                  <a:lnTo>
                    <a:pt x="40" y="54"/>
                  </a:lnTo>
                  <a:lnTo>
                    <a:pt x="38" y="56"/>
                  </a:lnTo>
                  <a:lnTo>
                    <a:pt x="34" y="56"/>
                  </a:lnTo>
                  <a:lnTo>
                    <a:pt x="32" y="58"/>
                  </a:lnTo>
                  <a:lnTo>
                    <a:pt x="26" y="60"/>
                  </a:lnTo>
                  <a:lnTo>
                    <a:pt x="24" y="60"/>
                  </a:lnTo>
                  <a:lnTo>
                    <a:pt x="22" y="60"/>
                  </a:lnTo>
                  <a:lnTo>
                    <a:pt x="20" y="60"/>
                  </a:lnTo>
                  <a:lnTo>
                    <a:pt x="18" y="58"/>
                  </a:lnTo>
                  <a:lnTo>
                    <a:pt x="20" y="58"/>
                  </a:lnTo>
                  <a:lnTo>
                    <a:pt x="20" y="56"/>
                  </a:lnTo>
                  <a:lnTo>
                    <a:pt x="22" y="54"/>
                  </a:lnTo>
                  <a:lnTo>
                    <a:pt x="22" y="52"/>
                  </a:lnTo>
                  <a:lnTo>
                    <a:pt x="24" y="52"/>
                  </a:lnTo>
                  <a:lnTo>
                    <a:pt x="26" y="48"/>
                  </a:lnTo>
                  <a:lnTo>
                    <a:pt x="24" y="46"/>
                  </a:lnTo>
                  <a:lnTo>
                    <a:pt x="22" y="46"/>
                  </a:lnTo>
                  <a:lnTo>
                    <a:pt x="20" y="48"/>
                  </a:lnTo>
                  <a:lnTo>
                    <a:pt x="16" y="48"/>
                  </a:lnTo>
                  <a:lnTo>
                    <a:pt x="14" y="48"/>
                  </a:lnTo>
                  <a:lnTo>
                    <a:pt x="12" y="48"/>
                  </a:lnTo>
                  <a:lnTo>
                    <a:pt x="10" y="48"/>
                  </a:lnTo>
                  <a:lnTo>
                    <a:pt x="8" y="48"/>
                  </a:lnTo>
                  <a:lnTo>
                    <a:pt x="6" y="50"/>
                  </a:lnTo>
                  <a:lnTo>
                    <a:pt x="4" y="50"/>
                  </a:lnTo>
                  <a:lnTo>
                    <a:pt x="2" y="50"/>
                  </a:lnTo>
                  <a:lnTo>
                    <a:pt x="0" y="50"/>
                  </a:lnTo>
                  <a:lnTo>
                    <a:pt x="0" y="48"/>
                  </a:lnTo>
                  <a:lnTo>
                    <a:pt x="2" y="48"/>
                  </a:lnTo>
                  <a:lnTo>
                    <a:pt x="2" y="46"/>
                  </a:lnTo>
                  <a:lnTo>
                    <a:pt x="6" y="44"/>
                  </a:lnTo>
                  <a:lnTo>
                    <a:pt x="8" y="44"/>
                  </a:lnTo>
                  <a:lnTo>
                    <a:pt x="10" y="44"/>
                  </a:lnTo>
                  <a:lnTo>
                    <a:pt x="12" y="44"/>
                  </a:lnTo>
                  <a:lnTo>
                    <a:pt x="12" y="42"/>
                  </a:lnTo>
                  <a:lnTo>
                    <a:pt x="16" y="42"/>
                  </a:lnTo>
                  <a:lnTo>
                    <a:pt x="18" y="42"/>
                  </a:lnTo>
                  <a:lnTo>
                    <a:pt x="20" y="40"/>
                  </a:lnTo>
                  <a:lnTo>
                    <a:pt x="22" y="40"/>
                  </a:lnTo>
                  <a:lnTo>
                    <a:pt x="24" y="40"/>
                  </a:lnTo>
                  <a:lnTo>
                    <a:pt x="24" y="38"/>
                  </a:lnTo>
                  <a:lnTo>
                    <a:pt x="22" y="38"/>
                  </a:lnTo>
                  <a:lnTo>
                    <a:pt x="22" y="36"/>
                  </a:lnTo>
                  <a:lnTo>
                    <a:pt x="24" y="34"/>
                  </a:lnTo>
                  <a:lnTo>
                    <a:pt x="24" y="32"/>
                  </a:lnTo>
                  <a:lnTo>
                    <a:pt x="26" y="30"/>
                  </a:lnTo>
                  <a:lnTo>
                    <a:pt x="28" y="28"/>
                  </a:lnTo>
                  <a:lnTo>
                    <a:pt x="30" y="28"/>
                  </a:lnTo>
                  <a:lnTo>
                    <a:pt x="32" y="26"/>
                  </a:lnTo>
                  <a:lnTo>
                    <a:pt x="32" y="24"/>
                  </a:lnTo>
                  <a:lnTo>
                    <a:pt x="34" y="24"/>
                  </a:lnTo>
                  <a:lnTo>
                    <a:pt x="36" y="22"/>
                  </a:lnTo>
                  <a:lnTo>
                    <a:pt x="34" y="22"/>
                  </a:lnTo>
                  <a:lnTo>
                    <a:pt x="36" y="22"/>
                  </a:lnTo>
                  <a:lnTo>
                    <a:pt x="36" y="20"/>
                  </a:lnTo>
                  <a:lnTo>
                    <a:pt x="38" y="20"/>
                  </a:lnTo>
                  <a:lnTo>
                    <a:pt x="38" y="18"/>
                  </a:lnTo>
                  <a:lnTo>
                    <a:pt x="40" y="16"/>
                  </a:lnTo>
                  <a:lnTo>
                    <a:pt x="40" y="14"/>
                  </a:lnTo>
                  <a:lnTo>
                    <a:pt x="42" y="12"/>
                  </a:lnTo>
                  <a:lnTo>
                    <a:pt x="44" y="10"/>
                  </a:lnTo>
                  <a:lnTo>
                    <a:pt x="46" y="10"/>
                  </a:lnTo>
                  <a:lnTo>
                    <a:pt x="50" y="6"/>
                  </a:lnTo>
                  <a:lnTo>
                    <a:pt x="50" y="4"/>
                  </a:lnTo>
                  <a:lnTo>
                    <a:pt x="52" y="4"/>
                  </a:lnTo>
                  <a:lnTo>
                    <a:pt x="54" y="2"/>
                  </a:lnTo>
                  <a:lnTo>
                    <a:pt x="56" y="2"/>
                  </a:lnTo>
                  <a:lnTo>
                    <a:pt x="58" y="0"/>
                  </a:lnTo>
                  <a:lnTo>
                    <a:pt x="60" y="0"/>
                  </a:lnTo>
                  <a:lnTo>
                    <a:pt x="60" y="2"/>
                  </a:lnTo>
                  <a:lnTo>
                    <a:pt x="58" y="2"/>
                  </a:lnTo>
                  <a:lnTo>
                    <a:pt x="58" y="4"/>
                  </a:lnTo>
                  <a:lnTo>
                    <a:pt x="60" y="4"/>
                  </a:lnTo>
                  <a:lnTo>
                    <a:pt x="60" y="2"/>
                  </a:lnTo>
                  <a:lnTo>
                    <a:pt x="62" y="2"/>
                  </a:lnTo>
                  <a:lnTo>
                    <a:pt x="62" y="4"/>
                  </a:lnTo>
                  <a:lnTo>
                    <a:pt x="62" y="8"/>
                  </a:lnTo>
                  <a:lnTo>
                    <a:pt x="60" y="8"/>
                  </a:lnTo>
                  <a:lnTo>
                    <a:pt x="58" y="8"/>
                  </a:lnTo>
                  <a:lnTo>
                    <a:pt x="56" y="8"/>
                  </a:lnTo>
                  <a:lnTo>
                    <a:pt x="56" y="10"/>
                  </a:lnTo>
                  <a:lnTo>
                    <a:pt x="58" y="10"/>
                  </a:lnTo>
                  <a:lnTo>
                    <a:pt x="60" y="12"/>
                  </a:lnTo>
                  <a:lnTo>
                    <a:pt x="58" y="14"/>
                  </a:lnTo>
                  <a:lnTo>
                    <a:pt x="58" y="16"/>
                  </a:lnTo>
                  <a:lnTo>
                    <a:pt x="60" y="16"/>
                  </a:lnTo>
                  <a:lnTo>
                    <a:pt x="62" y="14"/>
                  </a:lnTo>
                  <a:lnTo>
                    <a:pt x="64" y="12"/>
                  </a:lnTo>
                  <a:lnTo>
                    <a:pt x="68" y="10"/>
                  </a:lnTo>
                  <a:lnTo>
                    <a:pt x="70" y="10"/>
                  </a:lnTo>
                  <a:lnTo>
                    <a:pt x="70" y="12"/>
                  </a:lnTo>
                  <a:lnTo>
                    <a:pt x="72" y="14"/>
                  </a:lnTo>
                  <a:lnTo>
                    <a:pt x="70" y="14"/>
                  </a:lnTo>
                  <a:lnTo>
                    <a:pt x="72" y="16"/>
                  </a:lnTo>
                  <a:lnTo>
                    <a:pt x="74" y="18"/>
                  </a:lnTo>
                  <a:lnTo>
                    <a:pt x="78" y="18"/>
                  </a:lnTo>
                  <a:lnTo>
                    <a:pt x="80" y="18"/>
                  </a:lnTo>
                  <a:lnTo>
                    <a:pt x="82" y="18"/>
                  </a:lnTo>
                  <a:lnTo>
                    <a:pt x="82" y="20"/>
                  </a:lnTo>
                  <a:lnTo>
                    <a:pt x="82" y="22"/>
                  </a:lnTo>
                  <a:lnTo>
                    <a:pt x="84" y="22"/>
                  </a:lnTo>
                  <a:lnTo>
                    <a:pt x="86" y="22"/>
                  </a:lnTo>
                  <a:lnTo>
                    <a:pt x="88" y="24"/>
                  </a:lnTo>
                  <a:lnTo>
                    <a:pt x="88" y="26"/>
                  </a:lnTo>
                  <a:lnTo>
                    <a:pt x="90" y="26"/>
                  </a:lnTo>
                  <a:lnTo>
                    <a:pt x="94" y="26"/>
                  </a:lnTo>
                  <a:lnTo>
                    <a:pt x="96" y="26"/>
                  </a:lnTo>
                  <a:lnTo>
                    <a:pt x="96" y="28"/>
                  </a:lnTo>
                  <a:lnTo>
                    <a:pt x="98" y="28"/>
                  </a:lnTo>
                  <a:lnTo>
                    <a:pt x="98" y="30"/>
                  </a:lnTo>
                  <a:lnTo>
                    <a:pt x="100" y="32"/>
                  </a:lnTo>
                  <a:lnTo>
                    <a:pt x="98" y="34"/>
                  </a:lnTo>
                  <a:lnTo>
                    <a:pt x="98" y="36"/>
                  </a:lnTo>
                  <a:lnTo>
                    <a:pt x="98" y="38"/>
                  </a:lnTo>
                  <a:lnTo>
                    <a:pt x="98" y="40"/>
                  </a:lnTo>
                  <a:lnTo>
                    <a:pt x="96" y="40"/>
                  </a:lnTo>
                  <a:lnTo>
                    <a:pt x="94" y="40"/>
                  </a:lnTo>
                  <a:lnTo>
                    <a:pt x="92" y="40"/>
                  </a:lnTo>
                  <a:lnTo>
                    <a:pt x="90" y="42"/>
                  </a:lnTo>
                  <a:lnTo>
                    <a:pt x="88" y="42"/>
                  </a:lnTo>
                  <a:lnTo>
                    <a:pt x="90" y="42"/>
                  </a:lnTo>
                  <a:lnTo>
                    <a:pt x="96" y="42"/>
                  </a:lnTo>
                  <a:lnTo>
                    <a:pt x="100" y="42"/>
                  </a:lnTo>
                  <a:lnTo>
                    <a:pt x="100" y="40"/>
                  </a:lnTo>
                  <a:lnTo>
                    <a:pt x="102" y="40"/>
                  </a:lnTo>
                  <a:lnTo>
                    <a:pt x="102" y="42"/>
                  </a:lnTo>
                  <a:lnTo>
                    <a:pt x="104" y="42"/>
                  </a:lnTo>
                  <a:lnTo>
                    <a:pt x="106" y="42"/>
                  </a:lnTo>
                  <a:lnTo>
                    <a:pt x="104" y="42"/>
                  </a:lnTo>
                  <a:lnTo>
                    <a:pt x="106" y="40"/>
                  </a:lnTo>
                  <a:lnTo>
                    <a:pt x="108" y="40"/>
                  </a:lnTo>
                  <a:lnTo>
                    <a:pt x="108" y="42"/>
                  </a:lnTo>
                  <a:lnTo>
                    <a:pt x="110" y="42"/>
                  </a:lnTo>
                  <a:lnTo>
                    <a:pt x="112" y="42"/>
                  </a:lnTo>
                  <a:lnTo>
                    <a:pt x="112" y="44"/>
                  </a:lnTo>
                  <a:lnTo>
                    <a:pt x="110" y="44"/>
                  </a:lnTo>
                  <a:lnTo>
                    <a:pt x="112" y="44"/>
                  </a:lnTo>
                  <a:lnTo>
                    <a:pt x="114" y="44"/>
                  </a:lnTo>
                  <a:close/>
                </a:path>
              </a:pathLst>
            </a:custGeom>
            <a:solidFill>
              <a:srgbClr val="FC6800"/>
            </a:solidFill>
            <a:ln w="3175">
              <a:solidFill>
                <a:schemeClr val="bg1"/>
              </a:solidFill>
              <a:prstDash val="sysDot"/>
              <a:round/>
              <a:headEnd/>
              <a:tailEnd/>
            </a:ln>
          </p:spPr>
          <p:txBody>
            <a:bodyPr/>
            <a:lstStyle/>
            <a:p>
              <a:pPr fontAlgn="base">
                <a:spcBef>
                  <a:spcPct val="0"/>
                </a:spcBef>
                <a:spcAft>
                  <a:spcPct val="0"/>
                </a:spcAft>
              </a:pPr>
              <a:endParaRPr lang="de-DE" sz="2400">
                <a:solidFill>
                  <a:srgbClr val="000000"/>
                </a:solidFill>
                <a:cs typeface="Arial" charset="0"/>
              </a:endParaRPr>
            </a:p>
          </p:txBody>
        </p:sp>
        <p:sp>
          <p:nvSpPr>
            <p:cNvPr id="15187" name="Freeform 3471"/>
            <p:cNvSpPr>
              <a:spLocks/>
            </p:cNvSpPr>
            <p:nvPr/>
          </p:nvSpPr>
          <p:spPr bwMode="auto">
            <a:xfrm>
              <a:off x="2849858" y="1602088"/>
              <a:ext cx="36350" cy="16809"/>
            </a:xfrm>
            <a:custGeom>
              <a:avLst/>
              <a:gdLst>
                <a:gd name="T0" fmla="*/ 2147483647 w 40"/>
                <a:gd name="T1" fmla="*/ 0 h 20"/>
                <a:gd name="T2" fmla="*/ 2147483647 w 40"/>
                <a:gd name="T3" fmla="*/ 2147483647 h 20"/>
                <a:gd name="T4" fmla="*/ 2147483647 w 40"/>
                <a:gd name="T5" fmla="*/ 2147483647 h 20"/>
                <a:gd name="T6" fmla="*/ 2147483647 w 40"/>
                <a:gd name="T7" fmla="*/ 2147483647 h 20"/>
                <a:gd name="T8" fmla="*/ 2147483647 w 40"/>
                <a:gd name="T9" fmla="*/ 2147483647 h 20"/>
                <a:gd name="T10" fmla="*/ 2147483647 w 40"/>
                <a:gd name="T11" fmla="*/ 2147483647 h 20"/>
                <a:gd name="T12" fmla="*/ 2147483647 w 40"/>
                <a:gd name="T13" fmla="*/ 2147483647 h 20"/>
                <a:gd name="T14" fmla="*/ 2147483647 w 40"/>
                <a:gd name="T15" fmla="*/ 2147483647 h 20"/>
                <a:gd name="T16" fmla="*/ 2147483647 w 40"/>
                <a:gd name="T17" fmla="*/ 2147483647 h 20"/>
                <a:gd name="T18" fmla="*/ 2147483647 w 40"/>
                <a:gd name="T19" fmla="*/ 2147483647 h 20"/>
                <a:gd name="T20" fmla="*/ 2147483647 w 40"/>
                <a:gd name="T21" fmla="*/ 2147483647 h 20"/>
                <a:gd name="T22" fmla="*/ 2147483647 w 40"/>
                <a:gd name="T23" fmla="*/ 2147483647 h 20"/>
                <a:gd name="T24" fmla="*/ 2147483647 w 40"/>
                <a:gd name="T25" fmla="*/ 2147483647 h 20"/>
                <a:gd name="T26" fmla="*/ 2147483647 w 40"/>
                <a:gd name="T27" fmla="*/ 2147483647 h 20"/>
                <a:gd name="T28" fmla="*/ 2147483647 w 40"/>
                <a:gd name="T29" fmla="*/ 2147483647 h 20"/>
                <a:gd name="T30" fmla="*/ 2147483647 w 40"/>
                <a:gd name="T31" fmla="*/ 2147483647 h 20"/>
                <a:gd name="T32" fmla="*/ 2147483647 w 40"/>
                <a:gd name="T33" fmla="*/ 2147483647 h 20"/>
                <a:gd name="T34" fmla="*/ 2147483647 w 40"/>
                <a:gd name="T35" fmla="*/ 2147483647 h 20"/>
                <a:gd name="T36" fmla="*/ 2147483647 w 40"/>
                <a:gd name="T37" fmla="*/ 2147483647 h 20"/>
                <a:gd name="T38" fmla="*/ 2147483647 w 40"/>
                <a:gd name="T39" fmla="*/ 2147483647 h 20"/>
                <a:gd name="T40" fmla="*/ 2147483647 w 40"/>
                <a:gd name="T41" fmla="*/ 2147483647 h 20"/>
                <a:gd name="T42" fmla="*/ 2147483647 w 40"/>
                <a:gd name="T43" fmla="*/ 2147483647 h 20"/>
                <a:gd name="T44" fmla="*/ 2147483647 w 40"/>
                <a:gd name="T45" fmla="*/ 2147483647 h 20"/>
                <a:gd name="T46" fmla="*/ 2147483647 w 40"/>
                <a:gd name="T47" fmla="*/ 2147483647 h 20"/>
                <a:gd name="T48" fmla="*/ 2147483647 w 40"/>
                <a:gd name="T49" fmla="*/ 2147483647 h 20"/>
                <a:gd name="T50" fmla="*/ 2147483647 w 40"/>
                <a:gd name="T51" fmla="*/ 2147483647 h 20"/>
                <a:gd name="T52" fmla="*/ 2147483647 w 40"/>
                <a:gd name="T53" fmla="*/ 2147483647 h 20"/>
                <a:gd name="T54" fmla="*/ 2147483647 w 40"/>
                <a:gd name="T55" fmla="*/ 2147483647 h 20"/>
                <a:gd name="T56" fmla="*/ 2147483647 w 40"/>
                <a:gd name="T57" fmla="*/ 2147483647 h 20"/>
                <a:gd name="T58" fmla="*/ 0 w 40"/>
                <a:gd name="T59" fmla="*/ 2147483647 h 20"/>
                <a:gd name="T60" fmla="*/ 0 w 40"/>
                <a:gd name="T61" fmla="*/ 2147483647 h 20"/>
                <a:gd name="T62" fmla="*/ 2147483647 w 40"/>
                <a:gd name="T63" fmla="*/ 2147483647 h 20"/>
                <a:gd name="T64" fmla="*/ 2147483647 w 40"/>
                <a:gd name="T65" fmla="*/ 2147483647 h 20"/>
                <a:gd name="T66" fmla="*/ 0 w 40"/>
                <a:gd name="T67" fmla="*/ 2147483647 h 20"/>
                <a:gd name="T68" fmla="*/ 0 w 40"/>
                <a:gd name="T69" fmla="*/ 2147483647 h 20"/>
                <a:gd name="T70" fmla="*/ 0 w 40"/>
                <a:gd name="T71" fmla="*/ 2147483647 h 20"/>
                <a:gd name="T72" fmla="*/ 2147483647 w 40"/>
                <a:gd name="T73" fmla="*/ 2147483647 h 20"/>
                <a:gd name="T74" fmla="*/ 2147483647 w 40"/>
                <a:gd name="T75" fmla="*/ 2147483647 h 20"/>
                <a:gd name="T76" fmla="*/ 2147483647 w 40"/>
                <a:gd name="T77" fmla="*/ 2147483647 h 20"/>
                <a:gd name="T78" fmla="*/ 2147483647 w 40"/>
                <a:gd name="T79" fmla="*/ 2147483647 h 20"/>
                <a:gd name="T80" fmla="*/ 2147483647 w 40"/>
                <a:gd name="T81" fmla="*/ 2147483647 h 20"/>
                <a:gd name="T82" fmla="*/ 2147483647 w 40"/>
                <a:gd name="T83" fmla="*/ 2147483647 h 20"/>
                <a:gd name="T84" fmla="*/ 2147483647 w 40"/>
                <a:gd name="T85" fmla="*/ 2147483647 h 20"/>
                <a:gd name="T86" fmla="*/ 2147483647 w 40"/>
                <a:gd name="T87" fmla="*/ 2147483647 h 20"/>
                <a:gd name="T88" fmla="*/ 2147483647 w 40"/>
                <a:gd name="T89" fmla="*/ 2147483647 h 20"/>
                <a:gd name="T90" fmla="*/ 2147483647 w 40"/>
                <a:gd name="T91" fmla="*/ 2147483647 h 20"/>
                <a:gd name="T92" fmla="*/ 2147483647 w 40"/>
                <a:gd name="T93" fmla="*/ 2147483647 h 20"/>
                <a:gd name="T94" fmla="*/ 2147483647 w 40"/>
                <a:gd name="T95" fmla="*/ 2147483647 h 20"/>
                <a:gd name="T96" fmla="*/ 2147483647 w 40"/>
                <a:gd name="T97" fmla="*/ 2147483647 h 20"/>
                <a:gd name="T98" fmla="*/ 2147483647 w 40"/>
                <a:gd name="T99" fmla="*/ 2147483647 h 20"/>
                <a:gd name="T100" fmla="*/ 2147483647 w 40"/>
                <a:gd name="T101" fmla="*/ 2147483647 h 20"/>
                <a:gd name="T102" fmla="*/ 2147483647 w 40"/>
                <a:gd name="T103" fmla="*/ 2147483647 h 20"/>
                <a:gd name="T104" fmla="*/ 2147483647 w 40"/>
                <a:gd name="T105" fmla="*/ 2147483647 h 20"/>
                <a:gd name="T106" fmla="*/ 2147483647 w 40"/>
                <a:gd name="T107" fmla="*/ 0 h 20"/>
                <a:gd name="T108" fmla="*/ 2147483647 w 40"/>
                <a:gd name="T109" fmla="*/ 0 h 20"/>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w 40"/>
                <a:gd name="T166" fmla="*/ 0 h 20"/>
                <a:gd name="T167" fmla="*/ 40 w 40"/>
                <a:gd name="T168" fmla="*/ 20 h 20"/>
              </a:gdLst>
              <a:ahLst/>
              <a:cxnLst>
                <a:cxn ang="T110">
                  <a:pos x="T0" y="T1"/>
                </a:cxn>
                <a:cxn ang="T111">
                  <a:pos x="T2" y="T3"/>
                </a:cxn>
                <a:cxn ang="T112">
                  <a:pos x="T4" y="T5"/>
                </a:cxn>
                <a:cxn ang="T113">
                  <a:pos x="T6" y="T7"/>
                </a:cxn>
                <a:cxn ang="T114">
                  <a:pos x="T8" y="T9"/>
                </a:cxn>
                <a:cxn ang="T115">
                  <a:pos x="T10" y="T11"/>
                </a:cxn>
                <a:cxn ang="T116">
                  <a:pos x="T12" y="T13"/>
                </a:cxn>
                <a:cxn ang="T117">
                  <a:pos x="T14" y="T15"/>
                </a:cxn>
                <a:cxn ang="T118">
                  <a:pos x="T16" y="T17"/>
                </a:cxn>
                <a:cxn ang="T119">
                  <a:pos x="T18" y="T19"/>
                </a:cxn>
                <a:cxn ang="T120">
                  <a:pos x="T20" y="T21"/>
                </a:cxn>
                <a:cxn ang="T121">
                  <a:pos x="T22" y="T23"/>
                </a:cxn>
                <a:cxn ang="T122">
                  <a:pos x="T24" y="T25"/>
                </a:cxn>
                <a:cxn ang="T123">
                  <a:pos x="T26" y="T27"/>
                </a:cxn>
                <a:cxn ang="T124">
                  <a:pos x="T28" y="T29"/>
                </a:cxn>
                <a:cxn ang="T125">
                  <a:pos x="T30" y="T31"/>
                </a:cxn>
                <a:cxn ang="T126">
                  <a:pos x="T32" y="T33"/>
                </a:cxn>
                <a:cxn ang="T127">
                  <a:pos x="T34" y="T35"/>
                </a:cxn>
                <a:cxn ang="T128">
                  <a:pos x="T36" y="T37"/>
                </a:cxn>
                <a:cxn ang="T129">
                  <a:pos x="T38" y="T39"/>
                </a:cxn>
                <a:cxn ang="T130">
                  <a:pos x="T40" y="T41"/>
                </a:cxn>
                <a:cxn ang="T131">
                  <a:pos x="T42" y="T43"/>
                </a:cxn>
                <a:cxn ang="T132">
                  <a:pos x="T44" y="T45"/>
                </a:cxn>
                <a:cxn ang="T133">
                  <a:pos x="T46" y="T47"/>
                </a:cxn>
                <a:cxn ang="T134">
                  <a:pos x="T48" y="T49"/>
                </a:cxn>
                <a:cxn ang="T135">
                  <a:pos x="T50" y="T51"/>
                </a:cxn>
                <a:cxn ang="T136">
                  <a:pos x="T52" y="T53"/>
                </a:cxn>
                <a:cxn ang="T137">
                  <a:pos x="T54" y="T55"/>
                </a:cxn>
                <a:cxn ang="T138">
                  <a:pos x="T56" y="T57"/>
                </a:cxn>
                <a:cxn ang="T139">
                  <a:pos x="T58" y="T59"/>
                </a:cxn>
                <a:cxn ang="T140">
                  <a:pos x="T60" y="T61"/>
                </a:cxn>
                <a:cxn ang="T141">
                  <a:pos x="T62" y="T63"/>
                </a:cxn>
                <a:cxn ang="T142">
                  <a:pos x="T64" y="T65"/>
                </a:cxn>
                <a:cxn ang="T143">
                  <a:pos x="T66" y="T67"/>
                </a:cxn>
                <a:cxn ang="T144">
                  <a:pos x="T68" y="T69"/>
                </a:cxn>
                <a:cxn ang="T145">
                  <a:pos x="T70" y="T71"/>
                </a:cxn>
                <a:cxn ang="T146">
                  <a:pos x="T72" y="T73"/>
                </a:cxn>
                <a:cxn ang="T147">
                  <a:pos x="T74" y="T75"/>
                </a:cxn>
                <a:cxn ang="T148">
                  <a:pos x="T76" y="T77"/>
                </a:cxn>
                <a:cxn ang="T149">
                  <a:pos x="T78" y="T79"/>
                </a:cxn>
                <a:cxn ang="T150">
                  <a:pos x="T80" y="T81"/>
                </a:cxn>
                <a:cxn ang="T151">
                  <a:pos x="T82" y="T83"/>
                </a:cxn>
                <a:cxn ang="T152">
                  <a:pos x="T84" y="T85"/>
                </a:cxn>
                <a:cxn ang="T153">
                  <a:pos x="T86" y="T87"/>
                </a:cxn>
                <a:cxn ang="T154">
                  <a:pos x="T88" y="T89"/>
                </a:cxn>
                <a:cxn ang="T155">
                  <a:pos x="T90" y="T91"/>
                </a:cxn>
                <a:cxn ang="T156">
                  <a:pos x="T92" y="T93"/>
                </a:cxn>
                <a:cxn ang="T157">
                  <a:pos x="T94" y="T95"/>
                </a:cxn>
                <a:cxn ang="T158">
                  <a:pos x="T96" y="T97"/>
                </a:cxn>
                <a:cxn ang="T159">
                  <a:pos x="T98" y="T99"/>
                </a:cxn>
                <a:cxn ang="T160">
                  <a:pos x="T100" y="T101"/>
                </a:cxn>
                <a:cxn ang="T161">
                  <a:pos x="T102" y="T103"/>
                </a:cxn>
                <a:cxn ang="T162">
                  <a:pos x="T104" y="T105"/>
                </a:cxn>
                <a:cxn ang="T163">
                  <a:pos x="T106" y="T107"/>
                </a:cxn>
                <a:cxn ang="T164">
                  <a:pos x="T108" y="T109"/>
                </a:cxn>
              </a:cxnLst>
              <a:rect l="T165" t="T166" r="T167" b="T168"/>
              <a:pathLst>
                <a:path w="40" h="20">
                  <a:moveTo>
                    <a:pt x="36" y="0"/>
                  </a:moveTo>
                  <a:lnTo>
                    <a:pt x="36" y="2"/>
                  </a:lnTo>
                  <a:lnTo>
                    <a:pt x="38" y="2"/>
                  </a:lnTo>
                  <a:lnTo>
                    <a:pt x="40" y="2"/>
                  </a:lnTo>
                  <a:lnTo>
                    <a:pt x="38" y="4"/>
                  </a:lnTo>
                  <a:lnTo>
                    <a:pt x="36" y="6"/>
                  </a:lnTo>
                  <a:lnTo>
                    <a:pt x="36" y="8"/>
                  </a:lnTo>
                  <a:lnTo>
                    <a:pt x="32" y="8"/>
                  </a:lnTo>
                  <a:lnTo>
                    <a:pt x="30" y="10"/>
                  </a:lnTo>
                  <a:lnTo>
                    <a:pt x="28" y="10"/>
                  </a:lnTo>
                  <a:lnTo>
                    <a:pt x="26" y="10"/>
                  </a:lnTo>
                  <a:lnTo>
                    <a:pt x="26" y="12"/>
                  </a:lnTo>
                  <a:lnTo>
                    <a:pt x="24" y="12"/>
                  </a:lnTo>
                  <a:lnTo>
                    <a:pt x="22" y="12"/>
                  </a:lnTo>
                  <a:lnTo>
                    <a:pt x="22" y="14"/>
                  </a:lnTo>
                  <a:lnTo>
                    <a:pt x="20" y="14"/>
                  </a:lnTo>
                  <a:lnTo>
                    <a:pt x="18" y="14"/>
                  </a:lnTo>
                  <a:lnTo>
                    <a:pt x="18" y="16"/>
                  </a:lnTo>
                  <a:lnTo>
                    <a:pt x="14" y="18"/>
                  </a:lnTo>
                  <a:lnTo>
                    <a:pt x="12" y="18"/>
                  </a:lnTo>
                  <a:lnTo>
                    <a:pt x="10" y="18"/>
                  </a:lnTo>
                  <a:lnTo>
                    <a:pt x="8" y="18"/>
                  </a:lnTo>
                  <a:lnTo>
                    <a:pt x="8" y="16"/>
                  </a:lnTo>
                  <a:lnTo>
                    <a:pt x="8" y="18"/>
                  </a:lnTo>
                  <a:lnTo>
                    <a:pt x="6" y="18"/>
                  </a:lnTo>
                  <a:lnTo>
                    <a:pt x="4" y="18"/>
                  </a:lnTo>
                  <a:lnTo>
                    <a:pt x="2" y="18"/>
                  </a:lnTo>
                  <a:lnTo>
                    <a:pt x="2" y="20"/>
                  </a:lnTo>
                  <a:lnTo>
                    <a:pt x="0" y="20"/>
                  </a:lnTo>
                  <a:lnTo>
                    <a:pt x="0" y="18"/>
                  </a:lnTo>
                  <a:lnTo>
                    <a:pt x="2" y="18"/>
                  </a:lnTo>
                  <a:lnTo>
                    <a:pt x="2" y="16"/>
                  </a:lnTo>
                  <a:lnTo>
                    <a:pt x="0" y="16"/>
                  </a:lnTo>
                  <a:lnTo>
                    <a:pt x="0" y="14"/>
                  </a:lnTo>
                  <a:lnTo>
                    <a:pt x="0" y="12"/>
                  </a:lnTo>
                  <a:lnTo>
                    <a:pt x="2" y="12"/>
                  </a:lnTo>
                  <a:lnTo>
                    <a:pt x="4" y="10"/>
                  </a:lnTo>
                  <a:lnTo>
                    <a:pt x="6" y="10"/>
                  </a:lnTo>
                  <a:lnTo>
                    <a:pt x="10" y="8"/>
                  </a:lnTo>
                  <a:lnTo>
                    <a:pt x="10" y="6"/>
                  </a:lnTo>
                  <a:lnTo>
                    <a:pt x="12" y="4"/>
                  </a:lnTo>
                  <a:lnTo>
                    <a:pt x="16" y="2"/>
                  </a:lnTo>
                  <a:lnTo>
                    <a:pt x="18" y="2"/>
                  </a:lnTo>
                  <a:lnTo>
                    <a:pt x="18" y="4"/>
                  </a:lnTo>
                  <a:lnTo>
                    <a:pt x="20" y="4"/>
                  </a:lnTo>
                  <a:lnTo>
                    <a:pt x="22" y="2"/>
                  </a:lnTo>
                  <a:lnTo>
                    <a:pt x="24" y="2"/>
                  </a:lnTo>
                  <a:lnTo>
                    <a:pt x="26" y="2"/>
                  </a:lnTo>
                  <a:lnTo>
                    <a:pt x="28" y="2"/>
                  </a:lnTo>
                  <a:lnTo>
                    <a:pt x="30" y="2"/>
                  </a:lnTo>
                  <a:lnTo>
                    <a:pt x="32" y="2"/>
                  </a:lnTo>
                  <a:lnTo>
                    <a:pt x="34" y="0"/>
                  </a:lnTo>
                  <a:lnTo>
                    <a:pt x="36" y="0"/>
                  </a:lnTo>
                  <a:close/>
                </a:path>
              </a:pathLst>
            </a:custGeom>
            <a:solidFill>
              <a:srgbClr val="FC6800"/>
            </a:solidFill>
            <a:ln w="3175">
              <a:solidFill>
                <a:schemeClr val="bg1"/>
              </a:solidFill>
              <a:prstDash val="sysDot"/>
              <a:round/>
              <a:headEnd/>
              <a:tailEnd/>
            </a:ln>
          </p:spPr>
          <p:txBody>
            <a:bodyPr/>
            <a:lstStyle/>
            <a:p>
              <a:pPr fontAlgn="base">
                <a:spcBef>
                  <a:spcPct val="0"/>
                </a:spcBef>
                <a:spcAft>
                  <a:spcPct val="0"/>
                </a:spcAft>
              </a:pPr>
              <a:endParaRPr lang="de-DE" sz="2400">
                <a:solidFill>
                  <a:srgbClr val="000000"/>
                </a:solidFill>
                <a:cs typeface="Arial" charset="0"/>
              </a:endParaRPr>
            </a:p>
          </p:txBody>
        </p:sp>
        <p:sp>
          <p:nvSpPr>
            <p:cNvPr id="15188" name="Freeform 3472"/>
            <p:cNvSpPr>
              <a:spLocks/>
            </p:cNvSpPr>
            <p:nvPr/>
          </p:nvSpPr>
          <p:spPr bwMode="auto">
            <a:xfrm>
              <a:off x="2897224" y="1613953"/>
              <a:ext cx="19828" cy="12854"/>
            </a:xfrm>
            <a:custGeom>
              <a:avLst/>
              <a:gdLst>
                <a:gd name="T0" fmla="*/ 2147483647 w 22"/>
                <a:gd name="T1" fmla="*/ 2147483647 h 16"/>
                <a:gd name="T2" fmla="*/ 2147483647 w 22"/>
                <a:gd name="T3" fmla="*/ 2147483647 h 16"/>
                <a:gd name="T4" fmla="*/ 2147483647 w 22"/>
                <a:gd name="T5" fmla="*/ 2147483647 h 16"/>
                <a:gd name="T6" fmla="*/ 2147483647 w 22"/>
                <a:gd name="T7" fmla="*/ 2147483647 h 16"/>
                <a:gd name="T8" fmla="*/ 2147483647 w 22"/>
                <a:gd name="T9" fmla="*/ 2147483647 h 16"/>
                <a:gd name="T10" fmla="*/ 2147483647 w 22"/>
                <a:gd name="T11" fmla="*/ 2147483647 h 16"/>
                <a:gd name="T12" fmla="*/ 2147483647 w 22"/>
                <a:gd name="T13" fmla="*/ 2147483647 h 16"/>
                <a:gd name="T14" fmla="*/ 2147483647 w 22"/>
                <a:gd name="T15" fmla="*/ 2147483647 h 16"/>
                <a:gd name="T16" fmla="*/ 0 w 22"/>
                <a:gd name="T17" fmla="*/ 2147483647 h 16"/>
                <a:gd name="T18" fmla="*/ 0 w 22"/>
                <a:gd name="T19" fmla="*/ 2147483647 h 16"/>
                <a:gd name="T20" fmla="*/ 2147483647 w 22"/>
                <a:gd name="T21" fmla="*/ 2147483647 h 16"/>
                <a:gd name="T22" fmla="*/ 2147483647 w 22"/>
                <a:gd name="T23" fmla="*/ 2147483647 h 16"/>
                <a:gd name="T24" fmla="*/ 2147483647 w 22"/>
                <a:gd name="T25" fmla="*/ 2147483647 h 16"/>
                <a:gd name="T26" fmla="*/ 2147483647 w 22"/>
                <a:gd name="T27" fmla="*/ 2147483647 h 16"/>
                <a:gd name="T28" fmla="*/ 2147483647 w 22"/>
                <a:gd name="T29" fmla="*/ 0 h 16"/>
                <a:gd name="T30" fmla="*/ 2147483647 w 22"/>
                <a:gd name="T31" fmla="*/ 0 h 16"/>
                <a:gd name="T32" fmla="*/ 2147483647 w 22"/>
                <a:gd name="T33" fmla="*/ 0 h 16"/>
                <a:gd name="T34" fmla="*/ 2147483647 w 22"/>
                <a:gd name="T35" fmla="*/ 0 h 16"/>
                <a:gd name="T36" fmla="*/ 2147483647 w 22"/>
                <a:gd name="T37" fmla="*/ 0 h 16"/>
                <a:gd name="T38" fmla="*/ 2147483647 w 22"/>
                <a:gd name="T39" fmla="*/ 0 h 16"/>
                <a:gd name="T40" fmla="*/ 2147483647 w 22"/>
                <a:gd name="T41" fmla="*/ 2147483647 h 16"/>
                <a:gd name="T42" fmla="*/ 2147483647 w 22"/>
                <a:gd name="T43" fmla="*/ 2147483647 h 16"/>
                <a:gd name="T44" fmla="*/ 2147483647 w 22"/>
                <a:gd name="T45" fmla="*/ 2147483647 h 16"/>
                <a:gd name="T46" fmla="*/ 2147483647 w 22"/>
                <a:gd name="T47" fmla="*/ 2147483647 h 16"/>
                <a:gd name="T48" fmla="*/ 2147483647 w 22"/>
                <a:gd name="T49" fmla="*/ 2147483647 h 16"/>
                <a:gd name="T50" fmla="*/ 2147483647 w 22"/>
                <a:gd name="T51" fmla="*/ 2147483647 h 16"/>
                <a:gd name="T52" fmla="*/ 2147483647 w 22"/>
                <a:gd name="T53" fmla="*/ 2147483647 h 16"/>
                <a:gd name="T54" fmla="*/ 2147483647 w 22"/>
                <a:gd name="T55" fmla="*/ 2147483647 h 16"/>
                <a:gd name="T56" fmla="*/ 2147483647 w 22"/>
                <a:gd name="T57" fmla="*/ 2147483647 h 16"/>
                <a:gd name="T58" fmla="*/ 2147483647 w 22"/>
                <a:gd name="T59" fmla="*/ 2147483647 h 16"/>
                <a:gd name="T60" fmla="*/ 2147483647 w 22"/>
                <a:gd name="T61" fmla="*/ 2147483647 h 1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w 22"/>
                <a:gd name="T94" fmla="*/ 0 h 16"/>
                <a:gd name="T95" fmla="*/ 22 w 22"/>
                <a:gd name="T96" fmla="*/ 16 h 16"/>
              </a:gdLst>
              <a:ahLst/>
              <a:cxnLst>
                <a:cxn ang="T62">
                  <a:pos x="T0" y="T1"/>
                </a:cxn>
                <a:cxn ang="T63">
                  <a:pos x="T2" y="T3"/>
                </a:cxn>
                <a:cxn ang="T64">
                  <a:pos x="T4" y="T5"/>
                </a:cxn>
                <a:cxn ang="T65">
                  <a:pos x="T6" y="T7"/>
                </a:cxn>
                <a:cxn ang="T66">
                  <a:pos x="T8" y="T9"/>
                </a:cxn>
                <a:cxn ang="T67">
                  <a:pos x="T10" y="T11"/>
                </a:cxn>
                <a:cxn ang="T68">
                  <a:pos x="T12" y="T13"/>
                </a:cxn>
                <a:cxn ang="T69">
                  <a:pos x="T14" y="T15"/>
                </a:cxn>
                <a:cxn ang="T70">
                  <a:pos x="T16" y="T17"/>
                </a:cxn>
                <a:cxn ang="T71">
                  <a:pos x="T18" y="T19"/>
                </a:cxn>
                <a:cxn ang="T72">
                  <a:pos x="T20" y="T21"/>
                </a:cxn>
                <a:cxn ang="T73">
                  <a:pos x="T22" y="T23"/>
                </a:cxn>
                <a:cxn ang="T74">
                  <a:pos x="T24" y="T25"/>
                </a:cxn>
                <a:cxn ang="T75">
                  <a:pos x="T26" y="T27"/>
                </a:cxn>
                <a:cxn ang="T76">
                  <a:pos x="T28" y="T29"/>
                </a:cxn>
                <a:cxn ang="T77">
                  <a:pos x="T30" y="T31"/>
                </a:cxn>
                <a:cxn ang="T78">
                  <a:pos x="T32" y="T33"/>
                </a:cxn>
                <a:cxn ang="T79">
                  <a:pos x="T34" y="T35"/>
                </a:cxn>
                <a:cxn ang="T80">
                  <a:pos x="T36" y="T37"/>
                </a:cxn>
                <a:cxn ang="T81">
                  <a:pos x="T38" y="T39"/>
                </a:cxn>
                <a:cxn ang="T82">
                  <a:pos x="T40" y="T41"/>
                </a:cxn>
                <a:cxn ang="T83">
                  <a:pos x="T42" y="T43"/>
                </a:cxn>
                <a:cxn ang="T84">
                  <a:pos x="T44" y="T45"/>
                </a:cxn>
                <a:cxn ang="T85">
                  <a:pos x="T46" y="T47"/>
                </a:cxn>
                <a:cxn ang="T86">
                  <a:pos x="T48" y="T49"/>
                </a:cxn>
                <a:cxn ang="T87">
                  <a:pos x="T50" y="T51"/>
                </a:cxn>
                <a:cxn ang="T88">
                  <a:pos x="T52" y="T53"/>
                </a:cxn>
                <a:cxn ang="T89">
                  <a:pos x="T54" y="T55"/>
                </a:cxn>
                <a:cxn ang="T90">
                  <a:pos x="T56" y="T57"/>
                </a:cxn>
                <a:cxn ang="T91">
                  <a:pos x="T58" y="T59"/>
                </a:cxn>
                <a:cxn ang="T92">
                  <a:pos x="T60" y="T61"/>
                </a:cxn>
              </a:cxnLst>
              <a:rect l="T93" t="T94" r="T95" b="T96"/>
              <a:pathLst>
                <a:path w="22" h="16">
                  <a:moveTo>
                    <a:pt x="12" y="14"/>
                  </a:moveTo>
                  <a:lnTo>
                    <a:pt x="10" y="14"/>
                  </a:lnTo>
                  <a:lnTo>
                    <a:pt x="10" y="16"/>
                  </a:lnTo>
                  <a:lnTo>
                    <a:pt x="8" y="16"/>
                  </a:lnTo>
                  <a:lnTo>
                    <a:pt x="6" y="16"/>
                  </a:lnTo>
                  <a:lnTo>
                    <a:pt x="4" y="16"/>
                  </a:lnTo>
                  <a:lnTo>
                    <a:pt x="2" y="14"/>
                  </a:lnTo>
                  <a:lnTo>
                    <a:pt x="0" y="14"/>
                  </a:lnTo>
                  <a:lnTo>
                    <a:pt x="0" y="12"/>
                  </a:lnTo>
                  <a:lnTo>
                    <a:pt x="2" y="10"/>
                  </a:lnTo>
                  <a:lnTo>
                    <a:pt x="2" y="8"/>
                  </a:lnTo>
                  <a:lnTo>
                    <a:pt x="4" y="6"/>
                  </a:lnTo>
                  <a:lnTo>
                    <a:pt x="6" y="4"/>
                  </a:lnTo>
                  <a:lnTo>
                    <a:pt x="12" y="0"/>
                  </a:lnTo>
                  <a:lnTo>
                    <a:pt x="14" y="0"/>
                  </a:lnTo>
                  <a:lnTo>
                    <a:pt x="16" y="0"/>
                  </a:lnTo>
                  <a:lnTo>
                    <a:pt x="18" y="0"/>
                  </a:lnTo>
                  <a:lnTo>
                    <a:pt x="20" y="0"/>
                  </a:lnTo>
                  <a:lnTo>
                    <a:pt x="20" y="2"/>
                  </a:lnTo>
                  <a:lnTo>
                    <a:pt x="22" y="2"/>
                  </a:lnTo>
                  <a:lnTo>
                    <a:pt x="22" y="4"/>
                  </a:lnTo>
                  <a:lnTo>
                    <a:pt x="20" y="4"/>
                  </a:lnTo>
                  <a:lnTo>
                    <a:pt x="20" y="6"/>
                  </a:lnTo>
                  <a:lnTo>
                    <a:pt x="16" y="8"/>
                  </a:lnTo>
                  <a:lnTo>
                    <a:pt x="14" y="10"/>
                  </a:lnTo>
                  <a:lnTo>
                    <a:pt x="14" y="12"/>
                  </a:lnTo>
                  <a:lnTo>
                    <a:pt x="12" y="12"/>
                  </a:lnTo>
                  <a:lnTo>
                    <a:pt x="12" y="14"/>
                  </a:lnTo>
                  <a:close/>
                </a:path>
              </a:pathLst>
            </a:custGeom>
            <a:solidFill>
              <a:srgbClr val="FC6800"/>
            </a:solidFill>
            <a:ln w="3175">
              <a:solidFill>
                <a:schemeClr val="bg1"/>
              </a:solidFill>
              <a:prstDash val="sysDot"/>
              <a:round/>
              <a:headEnd/>
              <a:tailEnd/>
            </a:ln>
          </p:spPr>
          <p:txBody>
            <a:bodyPr/>
            <a:lstStyle/>
            <a:p>
              <a:pPr fontAlgn="base">
                <a:spcBef>
                  <a:spcPct val="0"/>
                </a:spcBef>
                <a:spcAft>
                  <a:spcPct val="0"/>
                </a:spcAft>
              </a:pPr>
              <a:endParaRPr lang="de-DE" sz="2400">
                <a:solidFill>
                  <a:srgbClr val="000000"/>
                </a:solidFill>
                <a:cs typeface="Arial" charset="0"/>
              </a:endParaRPr>
            </a:p>
          </p:txBody>
        </p:sp>
        <p:sp>
          <p:nvSpPr>
            <p:cNvPr id="15189" name="Freeform 3473"/>
            <p:cNvSpPr>
              <a:spLocks/>
            </p:cNvSpPr>
            <p:nvPr/>
          </p:nvSpPr>
          <p:spPr bwMode="auto">
            <a:xfrm>
              <a:off x="2798086" y="1551662"/>
              <a:ext cx="27538" cy="12854"/>
            </a:xfrm>
            <a:custGeom>
              <a:avLst/>
              <a:gdLst>
                <a:gd name="T0" fmla="*/ 2147483647 w 30"/>
                <a:gd name="T1" fmla="*/ 0 h 16"/>
                <a:gd name="T2" fmla="*/ 2147483647 w 30"/>
                <a:gd name="T3" fmla="*/ 0 h 16"/>
                <a:gd name="T4" fmla="*/ 2147483647 w 30"/>
                <a:gd name="T5" fmla="*/ 0 h 16"/>
                <a:gd name="T6" fmla="*/ 2147483647 w 30"/>
                <a:gd name="T7" fmla="*/ 2147483647 h 16"/>
                <a:gd name="T8" fmla="*/ 2147483647 w 30"/>
                <a:gd name="T9" fmla="*/ 2147483647 h 16"/>
                <a:gd name="T10" fmla="*/ 2147483647 w 30"/>
                <a:gd name="T11" fmla="*/ 2147483647 h 16"/>
                <a:gd name="T12" fmla="*/ 2147483647 w 30"/>
                <a:gd name="T13" fmla="*/ 2147483647 h 16"/>
                <a:gd name="T14" fmla="*/ 2147483647 w 30"/>
                <a:gd name="T15" fmla="*/ 0 h 16"/>
                <a:gd name="T16" fmla="*/ 2147483647 w 30"/>
                <a:gd name="T17" fmla="*/ 0 h 16"/>
                <a:gd name="T18" fmla="*/ 2147483647 w 30"/>
                <a:gd name="T19" fmla="*/ 2147483647 h 16"/>
                <a:gd name="T20" fmla="*/ 2147483647 w 30"/>
                <a:gd name="T21" fmla="*/ 2147483647 h 16"/>
                <a:gd name="T22" fmla="*/ 0 w 30"/>
                <a:gd name="T23" fmla="*/ 2147483647 h 16"/>
                <a:gd name="T24" fmla="*/ 2147483647 w 30"/>
                <a:gd name="T25" fmla="*/ 2147483647 h 16"/>
                <a:gd name="T26" fmla="*/ 2147483647 w 30"/>
                <a:gd name="T27" fmla="*/ 2147483647 h 16"/>
                <a:gd name="T28" fmla="*/ 2147483647 w 30"/>
                <a:gd name="T29" fmla="*/ 2147483647 h 16"/>
                <a:gd name="T30" fmla="*/ 2147483647 w 30"/>
                <a:gd name="T31" fmla="*/ 2147483647 h 16"/>
                <a:gd name="T32" fmla="*/ 2147483647 w 30"/>
                <a:gd name="T33" fmla="*/ 2147483647 h 16"/>
                <a:gd name="T34" fmla="*/ 2147483647 w 30"/>
                <a:gd name="T35" fmla="*/ 2147483647 h 16"/>
                <a:gd name="T36" fmla="*/ 2147483647 w 30"/>
                <a:gd name="T37" fmla="*/ 2147483647 h 16"/>
                <a:gd name="T38" fmla="*/ 2147483647 w 30"/>
                <a:gd name="T39" fmla="*/ 2147483647 h 16"/>
                <a:gd name="T40" fmla="*/ 2147483647 w 30"/>
                <a:gd name="T41" fmla="*/ 2147483647 h 16"/>
                <a:gd name="T42" fmla="*/ 2147483647 w 30"/>
                <a:gd name="T43" fmla="*/ 2147483647 h 16"/>
                <a:gd name="T44" fmla="*/ 2147483647 w 30"/>
                <a:gd name="T45" fmla="*/ 2147483647 h 16"/>
                <a:gd name="T46" fmla="*/ 2147483647 w 30"/>
                <a:gd name="T47" fmla="*/ 2147483647 h 16"/>
                <a:gd name="T48" fmla="*/ 2147483647 w 30"/>
                <a:gd name="T49" fmla="*/ 2147483647 h 16"/>
                <a:gd name="T50" fmla="*/ 2147483647 w 30"/>
                <a:gd name="T51" fmla="*/ 2147483647 h 16"/>
                <a:gd name="T52" fmla="*/ 2147483647 w 30"/>
                <a:gd name="T53" fmla="*/ 2147483647 h 16"/>
                <a:gd name="T54" fmla="*/ 2147483647 w 30"/>
                <a:gd name="T55" fmla="*/ 2147483647 h 16"/>
                <a:gd name="T56" fmla="*/ 2147483647 w 30"/>
                <a:gd name="T57" fmla="*/ 2147483647 h 16"/>
                <a:gd name="T58" fmla="*/ 2147483647 w 30"/>
                <a:gd name="T59" fmla="*/ 2147483647 h 16"/>
                <a:gd name="T60" fmla="*/ 2147483647 w 30"/>
                <a:gd name="T61" fmla="*/ 2147483647 h 16"/>
                <a:gd name="T62" fmla="*/ 2147483647 w 30"/>
                <a:gd name="T63" fmla="*/ 2147483647 h 16"/>
                <a:gd name="T64" fmla="*/ 2147483647 w 30"/>
                <a:gd name="T65" fmla="*/ 0 h 1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30"/>
                <a:gd name="T100" fmla="*/ 0 h 16"/>
                <a:gd name="T101" fmla="*/ 30 w 30"/>
                <a:gd name="T102" fmla="*/ 16 h 16"/>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30" h="16">
                  <a:moveTo>
                    <a:pt x="16" y="0"/>
                  </a:moveTo>
                  <a:lnTo>
                    <a:pt x="14" y="0"/>
                  </a:lnTo>
                  <a:lnTo>
                    <a:pt x="12" y="0"/>
                  </a:lnTo>
                  <a:lnTo>
                    <a:pt x="12" y="2"/>
                  </a:lnTo>
                  <a:lnTo>
                    <a:pt x="10" y="2"/>
                  </a:lnTo>
                  <a:lnTo>
                    <a:pt x="8" y="2"/>
                  </a:lnTo>
                  <a:lnTo>
                    <a:pt x="6" y="2"/>
                  </a:lnTo>
                  <a:lnTo>
                    <a:pt x="6" y="0"/>
                  </a:lnTo>
                  <a:lnTo>
                    <a:pt x="4" y="0"/>
                  </a:lnTo>
                  <a:lnTo>
                    <a:pt x="4" y="2"/>
                  </a:lnTo>
                  <a:lnTo>
                    <a:pt x="2" y="2"/>
                  </a:lnTo>
                  <a:lnTo>
                    <a:pt x="0" y="2"/>
                  </a:lnTo>
                  <a:lnTo>
                    <a:pt x="6" y="4"/>
                  </a:lnTo>
                  <a:lnTo>
                    <a:pt x="8" y="4"/>
                  </a:lnTo>
                  <a:lnTo>
                    <a:pt x="10" y="6"/>
                  </a:lnTo>
                  <a:lnTo>
                    <a:pt x="12" y="6"/>
                  </a:lnTo>
                  <a:lnTo>
                    <a:pt x="12" y="10"/>
                  </a:lnTo>
                  <a:lnTo>
                    <a:pt x="14" y="10"/>
                  </a:lnTo>
                  <a:lnTo>
                    <a:pt x="16" y="12"/>
                  </a:lnTo>
                  <a:lnTo>
                    <a:pt x="16" y="14"/>
                  </a:lnTo>
                  <a:lnTo>
                    <a:pt x="28" y="16"/>
                  </a:lnTo>
                  <a:lnTo>
                    <a:pt x="30" y="14"/>
                  </a:lnTo>
                  <a:lnTo>
                    <a:pt x="30" y="12"/>
                  </a:lnTo>
                  <a:lnTo>
                    <a:pt x="28" y="12"/>
                  </a:lnTo>
                  <a:lnTo>
                    <a:pt x="28" y="10"/>
                  </a:lnTo>
                  <a:lnTo>
                    <a:pt x="26" y="8"/>
                  </a:lnTo>
                  <a:lnTo>
                    <a:pt x="24" y="6"/>
                  </a:lnTo>
                  <a:lnTo>
                    <a:pt x="22" y="6"/>
                  </a:lnTo>
                  <a:lnTo>
                    <a:pt x="20" y="4"/>
                  </a:lnTo>
                  <a:lnTo>
                    <a:pt x="18" y="2"/>
                  </a:lnTo>
                  <a:lnTo>
                    <a:pt x="16" y="2"/>
                  </a:lnTo>
                  <a:lnTo>
                    <a:pt x="16" y="0"/>
                  </a:lnTo>
                  <a:close/>
                </a:path>
              </a:pathLst>
            </a:custGeom>
            <a:solidFill>
              <a:srgbClr val="FC6800"/>
            </a:solidFill>
            <a:ln w="3175">
              <a:solidFill>
                <a:schemeClr val="bg1"/>
              </a:solidFill>
              <a:prstDash val="sysDot"/>
              <a:round/>
              <a:headEnd/>
              <a:tailEnd/>
            </a:ln>
          </p:spPr>
          <p:txBody>
            <a:bodyPr/>
            <a:lstStyle/>
            <a:p>
              <a:pPr fontAlgn="base">
                <a:spcBef>
                  <a:spcPct val="0"/>
                </a:spcBef>
                <a:spcAft>
                  <a:spcPct val="0"/>
                </a:spcAft>
              </a:pPr>
              <a:endParaRPr lang="de-DE" sz="2400">
                <a:solidFill>
                  <a:srgbClr val="000000"/>
                </a:solidFill>
                <a:cs typeface="Arial" charset="0"/>
              </a:endParaRPr>
            </a:p>
          </p:txBody>
        </p:sp>
        <p:sp>
          <p:nvSpPr>
            <p:cNvPr id="15190" name="Freeform 3474"/>
            <p:cNvSpPr>
              <a:spLocks/>
            </p:cNvSpPr>
            <p:nvPr/>
          </p:nvSpPr>
          <p:spPr bwMode="auto">
            <a:xfrm>
              <a:off x="2960012" y="1591212"/>
              <a:ext cx="13218" cy="4944"/>
            </a:xfrm>
            <a:custGeom>
              <a:avLst/>
              <a:gdLst>
                <a:gd name="T0" fmla="*/ 2147483647 w 14"/>
                <a:gd name="T1" fmla="*/ 2147483647 h 6"/>
                <a:gd name="T2" fmla="*/ 2147483647 w 14"/>
                <a:gd name="T3" fmla="*/ 2147483647 h 6"/>
                <a:gd name="T4" fmla="*/ 2147483647 w 14"/>
                <a:gd name="T5" fmla="*/ 2147483647 h 6"/>
                <a:gd name="T6" fmla="*/ 2147483647 w 14"/>
                <a:gd name="T7" fmla="*/ 2147483647 h 6"/>
                <a:gd name="T8" fmla="*/ 2147483647 w 14"/>
                <a:gd name="T9" fmla="*/ 2147483647 h 6"/>
                <a:gd name="T10" fmla="*/ 2147483647 w 14"/>
                <a:gd name="T11" fmla="*/ 2147483647 h 6"/>
                <a:gd name="T12" fmla="*/ 2147483647 w 14"/>
                <a:gd name="T13" fmla="*/ 2147483647 h 6"/>
                <a:gd name="T14" fmla="*/ 2147483647 w 14"/>
                <a:gd name="T15" fmla="*/ 2147483647 h 6"/>
                <a:gd name="T16" fmla="*/ 2147483647 w 14"/>
                <a:gd name="T17" fmla="*/ 2147483647 h 6"/>
                <a:gd name="T18" fmla="*/ 0 w 14"/>
                <a:gd name="T19" fmla="*/ 2147483647 h 6"/>
                <a:gd name="T20" fmla="*/ 0 w 14"/>
                <a:gd name="T21" fmla="*/ 0 h 6"/>
                <a:gd name="T22" fmla="*/ 2147483647 w 14"/>
                <a:gd name="T23" fmla="*/ 0 h 6"/>
                <a:gd name="T24" fmla="*/ 2147483647 w 14"/>
                <a:gd name="T25" fmla="*/ 0 h 6"/>
                <a:gd name="T26" fmla="*/ 2147483647 w 14"/>
                <a:gd name="T27" fmla="*/ 0 h 6"/>
                <a:gd name="T28" fmla="*/ 2147483647 w 14"/>
                <a:gd name="T29" fmla="*/ 2147483647 h 6"/>
                <a:gd name="T30" fmla="*/ 2147483647 w 14"/>
                <a:gd name="T31" fmla="*/ 2147483647 h 6"/>
                <a:gd name="T32" fmla="*/ 2147483647 w 14"/>
                <a:gd name="T33" fmla="*/ 2147483647 h 6"/>
                <a:gd name="T34" fmla="*/ 2147483647 w 14"/>
                <a:gd name="T35" fmla="*/ 2147483647 h 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14"/>
                <a:gd name="T55" fmla="*/ 0 h 6"/>
                <a:gd name="T56" fmla="*/ 14 w 14"/>
                <a:gd name="T57" fmla="*/ 6 h 6"/>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14" h="6">
                  <a:moveTo>
                    <a:pt x="10" y="4"/>
                  </a:moveTo>
                  <a:lnTo>
                    <a:pt x="12" y="4"/>
                  </a:lnTo>
                  <a:lnTo>
                    <a:pt x="14" y="4"/>
                  </a:lnTo>
                  <a:lnTo>
                    <a:pt x="10" y="6"/>
                  </a:lnTo>
                  <a:lnTo>
                    <a:pt x="8" y="6"/>
                  </a:lnTo>
                  <a:lnTo>
                    <a:pt x="6" y="6"/>
                  </a:lnTo>
                  <a:lnTo>
                    <a:pt x="4" y="6"/>
                  </a:lnTo>
                  <a:lnTo>
                    <a:pt x="4" y="4"/>
                  </a:lnTo>
                  <a:lnTo>
                    <a:pt x="2" y="2"/>
                  </a:lnTo>
                  <a:lnTo>
                    <a:pt x="0" y="2"/>
                  </a:lnTo>
                  <a:lnTo>
                    <a:pt x="0" y="0"/>
                  </a:lnTo>
                  <a:lnTo>
                    <a:pt x="2" y="0"/>
                  </a:lnTo>
                  <a:lnTo>
                    <a:pt x="6" y="0"/>
                  </a:lnTo>
                  <a:lnTo>
                    <a:pt x="8" y="0"/>
                  </a:lnTo>
                  <a:lnTo>
                    <a:pt x="10" y="2"/>
                  </a:lnTo>
                  <a:lnTo>
                    <a:pt x="12" y="2"/>
                  </a:lnTo>
                  <a:lnTo>
                    <a:pt x="12" y="4"/>
                  </a:lnTo>
                  <a:lnTo>
                    <a:pt x="10" y="4"/>
                  </a:lnTo>
                  <a:close/>
                </a:path>
              </a:pathLst>
            </a:custGeom>
            <a:solidFill>
              <a:srgbClr val="FC6800"/>
            </a:solidFill>
            <a:ln w="3175">
              <a:solidFill>
                <a:schemeClr val="bg1"/>
              </a:solidFill>
              <a:prstDash val="sysDot"/>
              <a:round/>
              <a:headEnd/>
              <a:tailEnd/>
            </a:ln>
          </p:spPr>
          <p:txBody>
            <a:bodyPr/>
            <a:lstStyle/>
            <a:p>
              <a:pPr fontAlgn="base">
                <a:spcBef>
                  <a:spcPct val="0"/>
                </a:spcBef>
                <a:spcAft>
                  <a:spcPct val="0"/>
                </a:spcAft>
              </a:pPr>
              <a:endParaRPr lang="de-DE" sz="2400">
                <a:solidFill>
                  <a:srgbClr val="000000"/>
                </a:solidFill>
                <a:cs typeface="Arial" charset="0"/>
              </a:endParaRPr>
            </a:p>
          </p:txBody>
        </p:sp>
        <p:sp>
          <p:nvSpPr>
            <p:cNvPr id="15191" name="Freeform 3475"/>
            <p:cNvSpPr>
              <a:spLocks/>
            </p:cNvSpPr>
            <p:nvPr/>
          </p:nvSpPr>
          <p:spPr bwMode="auto">
            <a:xfrm>
              <a:off x="2941285" y="1594178"/>
              <a:ext cx="13218" cy="6921"/>
            </a:xfrm>
            <a:custGeom>
              <a:avLst/>
              <a:gdLst>
                <a:gd name="T0" fmla="*/ 2147483647 w 14"/>
                <a:gd name="T1" fmla="*/ 0 h 8"/>
                <a:gd name="T2" fmla="*/ 2147483647 w 14"/>
                <a:gd name="T3" fmla="*/ 0 h 8"/>
                <a:gd name="T4" fmla="*/ 2147483647 w 14"/>
                <a:gd name="T5" fmla="*/ 0 h 8"/>
                <a:gd name="T6" fmla="*/ 2147483647 w 14"/>
                <a:gd name="T7" fmla="*/ 0 h 8"/>
                <a:gd name="T8" fmla="*/ 2147483647 w 14"/>
                <a:gd name="T9" fmla="*/ 0 h 8"/>
                <a:gd name="T10" fmla="*/ 2147483647 w 14"/>
                <a:gd name="T11" fmla="*/ 2147483647 h 8"/>
                <a:gd name="T12" fmla="*/ 2147483647 w 14"/>
                <a:gd name="T13" fmla="*/ 2147483647 h 8"/>
                <a:gd name="T14" fmla="*/ 2147483647 w 14"/>
                <a:gd name="T15" fmla="*/ 2147483647 h 8"/>
                <a:gd name="T16" fmla="*/ 2147483647 w 14"/>
                <a:gd name="T17" fmla="*/ 2147483647 h 8"/>
                <a:gd name="T18" fmla="*/ 2147483647 w 14"/>
                <a:gd name="T19" fmla="*/ 2147483647 h 8"/>
                <a:gd name="T20" fmla="*/ 2147483647 w 14"/>
                <a:gd name="T21" fmla="*/ 2147483647 h 8"/>
                <a:gd name="T22" fmla="*/ 2147483647 w 14"/>
                <a:gd name="T23" fmla="*/ 2147483647 h 8"/>
                <a:gd name="T24" fmla="*/ 2147483647 w 14"/>
                <a:gd name="T25" fmla="*/ 2147483647 h 8"/>
                <a:gd name="T26" fmla="*/ 2147483647 w 14"/>
                <a:gd name="T27" fmla="*/ 2147483647 h 8"/>
                <a:gd name="T28" fmla="*/ 2147483647 w 14"/>
                <a:gd name="T29" fmla="*/ 2147483647 h 8"/>
                <a:gd name="T30" fmla="*/ 0 w 14"/>
                <a:gd name="T31" fmla="*/ 2147483647 h 8"/>
                <a:gd name="T32" fmla="*/ 0 w 14"/>
                <a:gd name="T33" fmla="*/ 0 h 8"/>
                <a:gd name="T34" fmla="*/ 2147483647 w 14"/>
                <a:gd name="T35" fmla="*/ 0 h 8"/>
                <a:gd name="T36" fmla="*/ 2147483647 w 14"/>
                <a:gd name="T37" fmla="*/ 0 h 8"/>
                <a:gd name="T38" fmla="*/ 2147483647 w 14"/>
                <a:gd name="T39" fmla="*/ 0 h 8"/>
                <a:gd name="T40" fmla="*/ 2147483647 w 14"/>
                <a:gd name="T41" fmla="*/ 0 h 8"/>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14"/>
                <a:gd name="T64" fmla="*/ 0 h 8"/>
                <a:gd name="T65" fmla="*/ 14 w 14"/>
                <a:gd name="T66" fmla="*/ 8 h 8"/>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14" h="8">
                  <a:moveTo>
                    <a:pt x="8" y="0"/>
                  </a:moveTo>
                  <a:lnTo>
                    <a:pt x="10" y="0"/>
                  </a:lnTo>
                  <a:lnTo>
                    <a:pt x="12" y="0"/>
                  </a:lnTo>
                  <a:lnTo>
                    <a:pt x="14" y="0"/>
                  </a:lnTo>
                  <a:lnTo>
                    <a:pt x="14" y="2"/>
                  </a:lnTo>
                  <a:lnTo>
                    <a:pt x="14" y="4"/>
                  </a:lnTo>
                  <a:lnTo>
                    <a:pt x="14" y="6"/>
                  </a:lnTo>
                  <a:lnTo>
                    <a:pt x="12" y="6"/>
                  </a:lnTo>
                  <a:lnTo>
                    <a:pt x="10" y="8"/>
                  </a:lnTo>
                  <a:lnTo>
                    <a:pt x="8" y="8"/>
                  </a:lnTo>
                  <a:lnTo>
                    <a:pt x="6" y="8"/>
                  </a:lnTo>
                  <a:lnTo>
                    <a:pt x="4" y="6"/>
                  </a:lnTo>
                  <a:lnTo>
                    <a:pt x="2" y="4"/>
                  </a:lnTo>
                  <a:lnTo>
                    <a:pt x="2" y="2"/>
                  </a:lnTo>
                  <a:lnTo>
                    <a:pt x="0" y="2"/>
                  </a:lnTo>
                  <a:lnTo>
                    <a:pt x="0" y="0"/>
                  </a:lnTo>
                  <a:lnTo>
                    <a:pt x="2" y="0"/>
                  </a:lnTo>
                  <a:lnTo>
                    <a:pt x="4" y="0"/>
                  </a:lnTo>
                  <a:lnTo>
                    <a:pt x="6" y="0"/>
                  </a:lnTo>
                  <a:lnTo>
                    <a:pt x="8" y="0"/>
                  </a:lnTo>
                  <a:close/>
                </a:path>
              </a:pathLst>
            </a:custGeom>
            <a:solidFill>
              <a:srgbClr val="FC6800"/>
            </a:solidFill>
            <a:ln w="3175">
              <a:solidFill>
                <a:schemeClr val="bg1"/>
              </a:solidFill>
              <a:prstDash val="sysDot"/>
              <a:round/>
              <a:headEnd/>
              <a:tailEnd/>
            </a:ln>
          </p:spPr>
          <p:txBody>
            <a:bodyPr/>
            <a:lstStyle/>
            <a:p>
              <a:pPr fontAlgn="base">
                <a:spcBef>
                  <a:spcPct val="0"/>
                </a:spcBef>
                <a:spcAft>
                  <a:spcPct val="0"/>
                </a:spcAft>
              </a:pPr>
              <a:endParaRPr lang="de-DE" sz="2400">
                <a:solidFill>
                  <a:srgbClr val="000000"/>
                </a:solidFill>
                <a:cs typeface="Arial" charset="0"/>
              </a:endParaRPr>
            </a:p>
          </p:txBody>
        </p:sp>
        <p:sp>
          <p:nvSpPr>
            <p:cNvPr id="15192" name="Freeform 3476"/>
            <p:cNvSpPr>
              <a:spLocks/>
            </p:cNvSpPr>
            <p:nvPr/>
          </p:nvSpPr>
          <p:spPr bwMode="auto">
            <a:xfrm>
              <a:off x="2693441" y="1426093"/>
              <a:ext cx="36350" cy="12854"/>
            </a:xfrm>
            <a:custGeom>
              <a:avLst/>
              <a:gdLst>
                <a:gd name="T0" fmla="*/ 2147483647 w 40"/>
                <a:gd name="T1" fmla="*/ 2147483647 h 16"/>
                <a:gd name="T2" fmla="*/ 2147483647 w 40"/>
                <a:gd name="T3" fmla="*/ 2147483647 h 16"/>
                <a:gd name="T4" fmla="*/ 2147483647 w 40"/>
                <a:gd name="T5" fmla="*/ 2147483647 h 16"/>
                <a:gd name="T6" fmla="*/ 2147483647 w 40"/>
                <a:gd name="T7" fmla="*/ 2147483647 h 16"/>
                <a:gd name="T8" fmla="*/ 2147483647 w 40"/>
                <a:gd name="T9" fmla="*/ 2147483647 h 16"/>
                <a:gd name="T10" fmla="*/ 2147483647 w 40"/>
                <a:gd name="T11" fmla="*/ 2147483647 h 16"/>
                <a:gd name="T12" fmla="*/ 2147483647 w 40"/>
                <a:gd name="T13" fmla="*/ 2147483647 h 16"/>
                <a:gd name="T14" fmla="*/ 2147483647 w 40"/>
                <a:gd name="T15" fmla="*/ 2147483647 h 16"/>
                <a:gd name="T16" fmla="*/ 2147483647 w 40"/>
                <a:gd name="T17" fmla="*/ 2147483647 h 16"/>
                <a:gd name="T18" fmla="*/ 2147483647 w 40"/>
                <a:gd name="T19" fmla="*/ 2147483647 h 16"/>
                <a:gd name="T20" fmla="*/ 2147483647 w 40"/>
                <a:gd name="T21" fmla="*/ 2147483647 h 16"/>
                <a:gd name="T22" fmla="*/ 2147483647 w 40"/>
                <a:gd name="T23" fmla="*/ 2147483647 h 16"/>
                <a:gd name="T24" fmla="*/ 0 w 40"/>
                <a:gd name="T25" fmla="*/ 2147483647 h 16"/>
                <a:gd name="T26" fmla="*/ 0 w 40"/>
                <a:gd name="T27" fmla="*/ 2147483647 h 16"/>
                <a:gd name="T28" fmla="*/ 2147483647 w 40"/>
                <a:gd name="T29" fmla="*/ 2147483647 h 16"/>
                <a:gd name="T30" fmla="*/ 2147483647 w 40"/>
                <a:gd name="T31" fmla="*/ 2147483647 h 16"/>
                <a:gd name="T32" fmla="*/ 2147483647 w 40"/>
                <a:gd name="T33" fmla="*/ 2147483647 h 16"/>
                <a:gd name="T34" fmla="*/ 2147483647 w 40"/>
                <a:gd name="T35" fmla="*/ 0 h 16"/>
                <a:gd name="T36" fmla="*/ 2147483647 w 40"/>
                <a:gd name="T37" fmla="*/ 0 h 16"/>
                <a:gd name="T38" fmla="*/ 2147483647 w 40"/>
                <a:gd name="T39" fmla="*/ 0 h 16"/>
                <a:gd name="T40" fmla="*/ 2147483647 w 40"/>
                <a:gd name="T41" fmla="*/ 0 h 16"/>
                <a:gd name="T42" fmla="*/ 2147483647 w 40"/>
                <a:gd name="T43" fmla="*/ 0 h 16"/>
                <a:gd name="T44" fmla="*/ 2147483647 w 40"/>
                <a:gd name="T45" fmla="*/ 0 h 16"/>
                <a:gd name="T46" fmla="*/ 2147483647 w 40"/>
                <a:gd name="T47" fmla="*/ 0 h 16"/>
                <a:gd name="T48" fmla="*/ 2147483647 w 40"/>
                <a:gd name="T49" fmla="*/ 0 h 16"/>
                <a:gd name="T50" fmla="*/ 2147483647 w 40"/>
                <a:gd name="T51" fmla="*/ 0 h 16"/>
                <a:gd name="T52" fmla="*/ 2147483647 w 40"/>
                <a:gd name="T53" fmla="*/ 0 h 16"/>
                <a:gd name="T54" fmla="*/ 2147483647 w 40"/>
                <a:gd name="T55" fmla="*/ 2147483647 h 16"/>
                <a:gd name="T56" fmla="*/ 2147483647 w 40"/>
                <a:gd name="T57" fmla="*/ 2147483647 h 16"/>
                <a:gd name="T58" fmla="*/ 2147483647 w 40"/>
                <a:gd name="T59" fmla="*/ 2147483647 h 16"/>
                <a:gd name="T60" fmla="*/ 2147483647 w 40"/>
                <a:gd name="T61" fmla="*/ 2147483647 h 16"/>
                <a:gd name="T62" fmla="*/ 2147483647 w 40"/>
                <a:gd name="T63" fmla="*/ 2147483647 h 16"/>
                <a:gd name="T64" fmla="*/ 2147483647 w 40"/>
                <a:gd name="T65" fmla="*/ 2147483647 h 16"/>
                <a:gd name="T66" fmla="*/ 2147483647 w 40"/>
                <a:gd name="T67" fmla="*/ 2147483647 h 16"/>
                <a:gd name="T68" fmla="*/ 2147483647 w 40"/>
                <a:gd name="T69" fmla="*/ 2147483647 h 16"/>
                <a:gd name="T70" fmla="*/ 2147483647 w 40"/>
                <a:gd name="T71" fmla="*/ 2147483647 h 16"/>
                <a:gd name="T72" fmla="*/ 2147483647 w 40"/>
                <a:gd name="T73" fmla="*/ 2147483647 h 16"/>
                <a:gd name="T74" fmla="*/ 2147483647 w 40"/>
                <a:gd name="T75" fmla="*/ 2147483647 h 16"/>
                <a:gd name="T76" fmla="*/ 2147483647 w 40"/>
                <a:gd name="T77" fmla="*/ 2147483647 h 16"/>
                <a:gd name="T78" fmla="*/ 2147483647 w 40"/>
                <a:gd name="T79" fmla="*/ 2147483647 h 16"/>
                <a:gd name="T80" fmla="*/ 2147483647 w 40"/>
                <a:gd name="T81" fmla="*/ 2147483647 h 16"/>
                <a:gd name="T82" fmla="*/ 2147483647 w 40"/>
                <a:gd name="T83" fmla="*/ 2147483647 h 16"/>
                <a:gd name="T84" fmla="*/ 2147483647 w 40"/>
                <a:gd name="T85" fmla="*/ 2147483647 h 16"/>
                <a:gd name="T86" fmla="*/ 2147483647 w 40"/>
                <a:gd name="T87" fmla="*/ 2147483647 h 1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w 40"/>
                <a:gd name="T133" fmla="*/ 0 h 16"/>
                <a:gd name="T134" fmla="*/ 40 w 40"/>
                <a:gd name="T135" fmla="*/ 16 h 16"/>
              </a:gdLst>
              <a:ahLst/>
              <a:cxnLst>
                <a:cxn ang="T88">
                  <a:pos x="T0" y="T1"/>
                </a:cxn>
                <a:cxn ang="T89">
                  <a:pos x="T2" y="T3"/>
                </a:cxn>
                <a:cxn ang="T90">
                  <a:pos x="T4" y="T5"/>
                </a:cxn>
                <a:cxn ang="T91">
                  <a:pos x="T6" y="T7"/>
                </a:cxn>
                <a:cxn ang="T92">
                  <a:pos x="T8" y="T9"/>
                </a:cxn>
                <a:cxn ang="T93">
                  <a:pos x="T10" y="T11"/>
                </a:cxn>
                <a:cxn ang="T94">
                  <a:pos x="T12" y="T13"/>
                </a:cxn>
                <a:cxn ang="T95">
                  <a:pos x="T14" y="T15"/>
                </a:cxn>
                <a:cxn ang="T96">
                  <a:pos x="T16" y="T17"/>
                </a:cxn>
                <a:cxn ang="T97">
                  <a:pos x="T18" y="T19"/>
                </a:cxn>
                <a:cxn ang="T98">
                  <a:pos x="T20" y="T21"/>
                </a:cxn>
                <a:cxn ang="T99">
                  <a:pos x="T22" y="T23"/>
                </a:cxn>
                <a:cxn ang="T100">
                  <a:pos x="T24" y="T25"/>
                </a:cxn>
                <a:cxn ang="T101">
                  <a:pos x="T26" y="T27"/>
                </a:cxn>
                <a:cxn ang="T102">
                  <a:pos x="T28" y="T29"/>
                </a:cxn>
                <a:cxn ang="T103">
                  <a:pos x="T30" y="T31"/>
                </a:cxn>
                <a:cxn ang="T104">
                  <a:pos x="T32" y="T33"/>
                </a:cxn>
                <a:cxn ang="T105">
                  <a:pos x="T34" y="T35"/>
                </a:cxn>
                <a:cxn ang="T106">
                  <a:pos x="T36" y="T37"/>
                </a:cxn>
                <a:cxn ang="T107">
                  <a:pos x="T38" y="T39"/>
                </a:cxn>
                <a:cxn ang="T108">
                  <a:pos x="T40" y="T41"/>
                </a:cxn>
                <a:cxn ang="T109">
                  <a:pos x="T42" y="T43"/>
                </a:cxn>
                <a:cxn ang="T110">
                  <a:pos x="T44" y="T45"/>
                </a:cxn>
                <a:cxn ang="T111">
                  <a:pos x="T46" y="T47"/>
                </a:cxn>
                <a:cxn ang="T112">
                  <a:pos x="T48" y="T49"/>
                </a:cxn>
                <a:cxn ang="T113">
                  <a:pos x="T50" y="T51"/>
                </a:cxn>
                <a:cxn ang="T114">
                  <a:pos x="T52" y="T53"/>
                </a:cxn>
                <a:cxn ang="T115">
                  <a:pos x="T54" y="T55"/>
                </a:cxn>
                <a:cxn ang="T116">
                  <a:pos x="T56" y="T57"/>
                </a:cxn>
                <a:cxn ang="T117">
                  <a:pos x="T58" y="T59"/>
                </a:cxn>
                <a:cxn ang="T118">
                  <a:pos x="T60" y="T61"/>
                </a:cxn>
                <a:cxn ang="T119">
                  <a:pos x="T62" y="T63"/>
                </a:cxn>
                <a:cxn ang="T120">
                  <a:pos x="T64" y="T65"/>
                </a:cxn>
                <a:cxn ang="T121">
                  <a:pos x="T66" y="T67"/>
                </a:cxn>
                <a:cxn ang="T122">
                  <a:pos x="T68" y="T69"/>
                </a:cxn>
                <a:cxn ang="T123">
                  <a:pos x="T70" y="T71"/>
                </a:cxn>
                <a:cxn ang="T124">
                  <a:pos x="T72" y="T73"/>
                </a:cxn>
                <a:cxn ang="T125">
                  <a:pos x="T74" y="T75"/>
                </a:cxn>
                <a:cxn ang="T126">
                  <a:pos x="T76" y="T77"/>
                </a:cxn>
                <a:cxn ang="T127">
                  <a:pos x="T78" y="T79"/>
                </a:cxn>
                <a:cxn ang="T128">
                  <a:pos x="T80" y="T81"/>
                </a:cxn>
                <a:cxn ang="T129">
                  <a:pos x="T82" y="T83"/>
                </a:cxn>
                <a:cxn ang="T130">
                  <a:pos x="T84" y="T85"/>
                </a:cxn>
                <a:cxn ang="T131">
                  <a:pos x="T86" y="T87"/>
                </a:cxn>
              </a:cxnLst>
              <a:rect l="T132" t="T133" r="T134" b="T135"/>
              <a:pathLst>
                <a:path w="40" h="16">
                  <a:moveTo>
                    <a:pt x="16" y="14"/>
                  </a:moveTo>
                  <a:lnTo>
                    <a:pt x="14" y="14"/>
                  </a:lnTo>
                  <a:lnTo>
                    <a:pt x="14" y="16"/>
                  </a:lnTo>
                  <a:lnTo>
                    <a:pt x="12" y="16"/>
                  </a:lnTo>
                  <a:lnTo>
                    <a:pt x="12" y="14"/>
                  </a:lnTo>
                  <a:lnTo>
                    <a:pt x="10" y="12"/>
                  </a:lnTo>
                  <a:lnTo>
                    <a:pt x="10" y="10"/>
                  </a:lnTo>
                  <a:lnTo>
                    <a:pt x="8" y="8"/>
                  </a:lnTo>
                  <a:lnTo>
                    <a:pt x="8" y="6"/>
                  </a:lnTo>
                  <a:lnTo>
                    <a:pt x="6" y="4"/>
                  </a:lnTo>
                  <a:lnTo>
                    <a:pt x="4" y="4"/>
                  </a:lnTo>
                  <a:lnTo>
                    <a:pt x="2" y="4"/>
                  </a:lnTo>
                  <a:lnTo>
                    <a:pt x="0" y="4"/>
                  </a:lnTo>
                  <a:lnTo>
                    <a:pt x="2" y="4"/>
                  </a:lnTo>
                  <a:lnTo>
                    <a:pt x="4" y="4"/>
                  </a:lnTo>
                  <a:lnTo>
                    <a:pt x="8" y="2"/>
                  </a:lnTo>
                  <a:lnTo>
                    <a:pt x="10" y="0"/>
                  </a:lnTo>
                  <a:lnTo>
                    <a:pt x="12" y="0"/>
                  </a:lnTo>
                  <a:lnTo>
                    <a:pt x="16" y="0"/>
                  </a:lnTo>
                  <a:lnTo>
                    <a:pt x="18" y="0"/>
                  </a:lnTo>
                  <a:lnTo>
                    <a:pt x="20" y="0"/>
                  </a:lnTo>
                  <a:lnTo>
                    <a:pt x="24" y="0"/>
                  </a:lnTo>
                  <a:lnTo>
                    <a:pt x="26" y="0"/>
                  </a:lnTo>
                  <a:lnTo>
                    <a:pt x="28" y="0"/>
                  </a:lnTo>
                  <a:lnTo>
                    <a:pt x="32" y="0"/>
                  </a:lnTo>
                  <a:lnTo>
                    <a:pt x="34" y="0"/>
                  </a:lnTo>
                  <a:lnTo>
                    <a:pt x="36" y="2"/>
                  </a:lnTo>
                  <a:lnTo>
                    <a:pt x="38" y="2"/>
                  </a:lnTo>
                  <a:lnTo>
                    <a:pt x="40" y="4"/>
                  </a:lnTo>
                  <a:lnTo>
                    <a:pt x="38" y="4"/>
                  </a:lnTo>
                  <a:lnTo>
                    <a:pt x="36" y="4"/>
                  </a:lnTo>
                  <a:lnTo>
                    <a:pt x="34" y="6"/>
                  </a:lnTo>
                  <a:lnTo>
                    <a:pt x="32" y="6"/>
                  </a:lnTo>
                  <a:lnTo>
                    <a:pt x="30" y="8"/>
                  </a:lnTo>
                  <a:lnTo>
                    <a:pt x="28" y="8"/>
                  </a:lnTo>
                  <a:lnTo>
                    <a:pt x="26" y="10"/>
                  </a:lnTo>
                  <a:lnTo>
                    <a:pt x="24" y="10"/>
                  </a:lnTo>
                  <a:lnTo>
                    <a:pt x="22" y="10"/>
                  </a:lnTo>
                  <a:lnTo>
                    <a:pt x="22" y="12"/>
                  </a:lnTo>
                  <a:lnTo>
                    <a:pt x="20" y="12"/>
                  </a:lnTo>
                  <a:lnTo>
                    <a:pt x="18" y="12"/>
                  </a:lnTo>
                  <a:lnTo>
                    <a:pt x="18" y="14"/>
                  </a:lnTo>
                  <a:lnTo>
                    <a:pt x="16" y="14"/>
                  </a:lnTo>
                  <a:close/>
                </a:path>
              </a:pathLst>
            </a:custGeom>
            <a:solidFill>
              <a:srgbClr val="FC6800"/>
            </a:solidFill>
            <a:ln w="3175">
              <a:solidFill>
                <a:schemeClr val="bg1"/>
              </a:solidFill>
              <a:prstDash val="sysDot"/>
              <a:round/>
              <a:headEnd/>
              <a:tailEnd/>
            </a:ln>
          </p:spPr>
          <p:txBody>
            <a:bodyPr/>
            <a:lstStyle/>
            <a:p>
              <a:pPr fontAlgn="base">
                <a:spcBef>
                  <a:spcPct val="0"/>
                </a:spcBef>
                <a:spcAft>
                  <a:spcPct val="0"/>
                </a:spcAft>
              </a:pPr>
              <a:endParaRPr lang="de-DE" sz="2400">
                <a:solidFill>
                  <a:srgbClr val="000000"/>
                </a:solidFill>
                <a:cs typeface="Arial" charset="0"/>
              </a:endParaRPr>
            </a:p>
          </p:txBody>
        </p:sp>
        <p:sp>
          <p:nvSpPr>
            <p:cNvPr id="15193" name="Freeform 3477"/>
            <p:cNvSpPr>
              <a:spLocks/>
            </p:cNvSpPr>
            <p:nvPr/>
          </p:nvSpPr>
          <p:spPr bwMode="auto">
            <a:xfrm>
              <a:off x="6370347" y="2058882"/>
              <a:ext cx="74904" cy="84042"/>
            </a:xfrm>
            <a:custGeom>
              <a:avLst/>
              <a:gdLst>
                <a:gd name="T0" fmla="*/ 2147483647 w 82"/>
                <a:gd name="T1" fmla="*/ 2147483647 h 102"/>
                <a:gd name="T2" fmla="*/ 2147483647 w 82"/>
                <a:gd name="T3" fmla="*/ 2147483647 h 102"/>
                <a:gd name="T4" fmla="*/ 2147483647 w 82"/>
                <a:gd name="T5" fmla="*/ 2147483647 h 102"/>
                <a:gd name="T6" fmla="*/ 2147483647 w 82"/>
                <a:gd name="T7" fmla="*/ 2147483647 h 102"/>
                <a:gd name="T8" fmla="*/ 2147483647 w 82"/>
                <a:gd name="T9" fmla="*/ 2147483647 h 102"/>
                <a:gd name="T10" fmla="*/ 2147483647 w 82"/>
                <a:gd name="T11" fmla="*/ 2147483647 h 102"/>
                <a:gd name="T12" fmla="*/ 2147483647 w 82"/>
                <a:gd name="T13" fmla="*/ 2147483647 h 102"/>
                <a:gd name="T14" fmla="*/ 2147483647 w 82"/>
                <a:gd name="T15" fmla="*/ 2147483647 h 102"/>
                <a:gd name="T16" fmla="*/ 2147483647 w 82"/>
                <a:gd name="T17" fmla="*/ 2147483647 h 102"/>
                <a:gd name="T18" fmla="*/ 2147483647 w 82"/>
                <a:gd name="T19" fmla="*/ 2147483647 h 102"/>
                <a:gd name="T20" fmla="*/ 2147483647 w 82"/>
                <a:gd name="T21" fmla="*/ 2147483647 h 102"/>
                <a:gd name="T22" fmla="*/ 2147483647 w 82"/>
                <a:gd name="T23" fmla="*/ 2147483647 h 102"/>
                <a:gd name="T24" fmla="*/ 2147483647 w 82"/>
                <a:gd name="T25" fmla="*/ 2147483647 h 102"/>
                <a:gd name="T26" fmla="*/ 2147483647 w 82"/>
                <a:gd name="T27" fmla="*/ 2147483647 h 102"/>
                <a:gd name="T28" fmla="*/ 2147483647 w 82"/>
                <a:gd name="T29" fmla="*/ 2147483647 h 102"/>
                <a:gd name="T30" fmla="*/ 2147483647 w 82"/>
                <a:gd name="T31" fmla="*/ 2147483647 h 102"/>
                <a:gd name="T32" fmla="*/ 2147483647 w 82"/>
                <a:gd name="T33" fmla="*/ 2147483647 h 102"/>
                <a:gd name="T34" fmla="*/ 2147483647 w 82"/>
                <a:gd name="T35" fmla="*/ 2147483647 h 102"/>
                <a:gd name="T36" fmla="*/ 2147483647 w 82"/>
                <a:gd name="T37" fmla="*/ 2147483647 h 102"/>
                <a:gd name="T38" fmla="*/ 2147483647 w 82"/>
                <a:gd name="T39" fmla="*/ 2147483647 h 102"/>
                <a:gd name="T40" fmla="*/ 2147483647 w 82"/>
                <a:gd name="T41" fmla="*/ 2147483647 h 102"/>
                <a:gd name="T42" fmla="*/ 2147483647 w 82"/>
                <a:gd name="T43" fmla="*/ 2147483647 h 102"/>
                <a:gd name="T44" fmla="*/ 2147483647 w 82"/>
                <a:gd name="T45" fmla="*/ 2147483647 h 102"/>
                <a:gd name="T46" fmla="*/ 2147483647 w 82"/>
                <a:gd name="T47" fmla="*/ 2147483647 h 102"/>
                <a:gd name="T48" fmla="*/ 2147483647 w 82"/>
                <a:gd name="T49" fmla="*/ 2147483647 h 102"/>
                <a:gd name="T50" fmla="*/ 2147483647 w 82"/>
                <a:gd name="T51" fmla="*/ 2147483647 h 102"/>
                <a:gd name="T52" fmla="*/ 2147483647 w 82"/>
                <a:gd name="T53" fmla="*/ 2147483647 h 102"/>
                <a:gd name="T54" fmla="*/ 2147483647 w 82"/>
                <a:gd name="T55" fmla="*/ 2147483647 h 102"/>
                <a:gd name="T56" fmla="*/ 2147483647 w 82"/>
                <a:gd name="T57" fmla="*/ 2147483647 h 102"/>
                <a:gd name="T58" fmla="*/ 2147483647 w 82"/>
                <a:gd name="T59" fmla="*/ 2147483647 h 102"/>
                <a:gd name="T60" fmla="*/ 2147483647 w 82"/>
                <a:gd name="T61" fmla="*/ 2147483647 h 102"/>
                <a:gd name="T62" fmla="*/ 2147483647 w 82"/>
                <a:gd name="T63" fmla="*/ 2147483647 h 102"/>
                <a:gd name="T64" fmla="*/ 2147483647 w 82"/>
                <a:gd name="T65" fmla="*/ 2147483647 h 102"/>
                <a:gd name="T66" fmla="*/ 2147483647 w 82"/>
                <a:gd name="T67" fmla="*/ 2147483647 h 102"/>
                <a:gd name="T68" fmla="*/ 2147483647 w 82"/>
                <a:gd name="T69" fmla="*/ 2147483647 h 102"/>
                <a:gd name="T70" fmla="*/ 2147483647 w 82"/>
                <a:gd name="T71" fmla="*/ 2147483647 h 102"/>
                <a:gd name="T72" fmla="*/ 2147483647 w 82"/>
                <a:gd name="T73" fmla="*/ 2147483647 h 102"/>
                <a:gd name="T74" fmla="*/ 2147483647 w 82"/>
                <a:gd name="T75" fmla="*/ 2147483647 h 102"/>
                <a:gd name="T76" fmla="*/ 2147483647 w 82"/>
                <a:gd name="T77" fmla="*/ 2147483647 h 102"/>
                <a:gd name="T78" fmla="*/ 2147483647 w 82"/>
                <a:gd name="T79" fmla="*/ 2147483647 h 102"/>
                <a:gd name="T80" fmla="*/ 2147483647 w 82"/>
                <a:gd name="T81" fmla="*/ 2147483647 h 102"/>
                <a:gd name="T82" fmla="*/ 2147483647 w 82"/>
                <a:gd name="T83" fmla="*/ 2147483647 h 102"/>
                <a:gd name="T84" fmla="*/ 2147483647 w 82"/>
                <a:gd name="T85" fmla="*/ 2147483647 h 102"/>
                <a:gd name="T86" fmla="*/ 2147483647 w 82"/>
                <a:gd name="T87" fmla="*/ 2147483647 h 102"/>
                <a:gd name="T88" fmla="*/ 2147483647 w 82"/>
                <a:gd name="T89" fmla="*/ 2147483647 h 102"/>
                <a:gd name="T90" fmla="*/ 2147483647 w 82"/>
                <a:gd name="T91" fmla="*/ 2147483647 h 102"/>
                <a:gd name="T92" fmla="*/ 2147483647 w 82"/>
                <a:gd name="T93" fmla="*/ 2147483647 h 102"/>
                <a:gd name="T94" fmla="*/ 2147483647 w 82"/>
                <a:gd name="T95" fmla="*/ 2147483647 h 102"/>
                <a:gd name="T96" fmla="*/ 2147483647 w 82"/>
                <a:gd name="T97" fmla="*/ 2147483647 h 102"/>
                <a:gd name="T98" fmla="*/ 2147483647 w 82"/>
                <a:gd name="T99" fmla="*/ 2147483647 h 102"/>
                <a:gd name="T100" fmla="*/ 2147483647 w 82"/>
                <a:gd name="T101" fmla="*/ 2147483647 h 102"/>
                <a:gd name="T102" fmla="*/ 2147483647 w 82"/>
                <a:gd name="T103" fmla="*/ 2147483647 h 102"/>
                <a:gd name="T104" fmla="*/ 2147483647 w 82"/>
                <a:gd name="T105" fmla="*/ 2147483647 h 102"/>
                <a:gd name="T106" fmla="*/ 2147483647 w 82"/>
                <a:gd name="T107" fmla="*/ 2147483647 h 102"/>
                <a:gd name="T108" fmla="*/ 2147483647 w 82"/>
                <a:gd name="T109" fmla="*/ 2147483647 h 102"/>
                <a:gd name="T110" fmla="*/ 2147483647 w 82"/>
                <a:gd name="T111" fmla="*/ 2147483647 h 102"/>
                <a:gd name="T112" fmla="*/ 2147483647 w 82"/>
                <a:gd name="T113" fmla="*/ 2147483647 h 102"/>
                <a:gd name="T114" fmla="*/ 2147483647 w 82"/>
                <a:gd name="T115" fmla="*/ 2147483647 h 102"/>
                <a:gd name="T116" fmla="*/ 2147483647 w 82"/>
                <a:gd name="T117" fmla="*/ 2147483647 h 102"/>
                <a:gd name="T118" fmla="*/ 2147483647 w 82"/>
                <a:gd name="T119" fmla="*/ 2147483647 h 102"/>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w 82"/>
                <a:gd name="T181" fmla="*/ 0 h 102"/>
                <a:gd name="T182" fmla="*/ 82 w 82"/>
                <a:gd name="T183" fmla="*/ 102 h 102"/>
              </a:gdLst>
              <a:ahLst/>
              <a:cxnLst>
                <a:cxn ang="T120">
                  <a:pos x="T0" y="T1"/>
                </a:cxn>
                <a:cxn ang="T121">
                  <a:pos x="T2" y="T3"/>
                </a:cxn>
                <a:cxn ang="T122">
                  <a:pos x="T4" y="T5"/>
                </a:cxn>
                <a:cxn ang="T123">
                  <a:pos x="T6" y="T7"/>
                </a:cxn>
                <a:cxn ang="T124">
                  <a:pos x="T8" y="T9"/>
                </a:cxn>
                <a:cxn ang="T125">
                  <a:pos x="T10" y="T11"/>
                </a:cxn>
                <a:cxn ang="T126">
                  <a:pos x="T12" y="T13"/>
                </a:cxn>
                <a:cxn ang="T127">
                  <a:pos x="T14" y="T15"/>
                </a:cxn>
                <a:cxn ang="T128">
                  <a:pos x="T16" y="T17"/>
                </a:cxn>
                <a:cxn ang="T129">
                  <a:pos x="T18" y="T19"/>
                </a:cxn>
                <a:cxn ang="T130">
                  <a:pos x="T20" y="T21"/>
                </a:cxn>
                <a:cxn ang="T131">
                  <a:pos x="T22" y="T23"/>
                </a:cxn>
                <a:cxn ang="T132">
                  <a:pos x="T24" y="T25"/>
                </a:cxn>
                <a:cxn ang="T133">
                  <a:pos x="T26" y="T27"/>
                </a:cxn>
                <a:cxn ang="T134">
                  <a:pos x="T28" y="T29"/>
                </a:cxn>
                <a:cxn ang="T135">
                  <a:pos x="T30" y="T31"/>
                </a:cxn>
                <a:cxn ang="T136">
                  <a:pos x="T32" y="T33"/>
                </a:cxn>
                <a:cxn ang="T137">
                  <a:pos x="T34" y="T35"/>
                </a:cxn>
                <a:cxn ang="T138">
                  <a:pos x="T36" y="T37"/>
                </a:cxn>
                <a:cxn ang="T139">
                  <a:pos x="T38" y="T39"/>
                </a:cxn>
                <a:cxn ang="T140">
                  <a:pos x="T40" y="T41"/>
                </a:cxn>
                <a:cxn ang="T141">
                  <a:pos x="T42" y="T43"/>
                </a:cxn>
                <a:cxn ang="T142">
                  <a:pos x="T44" y="T45"/>
                </a:cxn>
                <a:cxn ang="T143">
                  <a:pos x="T46" y="T47"/>
                </a:cxn>
                <a:cxn ang="T144">
                  <a:pos x="T48" y="T49"/>
                </a:cxn>
                <a:cxn ang="T145">
                  <a:pos x="T50" y="T51"/>
                </a:cxn>
                <a:cxn ang="T146">
                  <a:pos x="T52" y="T53"/>
                </a:cxn>
                <a:cxn ang="T147">
                  <a:pos x="T54" y="T55"/>
                </a:cxn>
                <a:cxn ang="T148">
                  <a:pos x="T56" y="T57"/>
                </a:cxn>
                <a:cxn ang="T149">
                  <a:pos x="T58" y="T59"/>
                </a:cxn>
                <a:cxn ang="T150">
                  <a:pos x="T60" y="T61"/>
                </a:cxn>
                <a:cxn ang="T151">
                  <a:pos x="T62" y="T63"/>
                </a:cxn>
                <a:cxn ang="T152">
                  <a:pos x="T64" y="T65"/>
                </a:cxn>
                <a:cxn ang="T153">
                  <a:pos x="T66" y="T67"/>
                </a:cxn>
                <a:cxn ang="T154">
                  <a:pos x="T68" y="T69"/>
                </a:cxn>
                <a:cxn ang="T155">
                  <a:pos x="T70" y="T71"/>
                </a:cxn>
                <a:cxn ang="T156">
                  <a:pos x="T72" y="T73"/>
                </a:cxn>
                <a:cxn ang="T157">
                  <a:pos x="T74" y="T75"/>
                </a:cxn>
                <a:cxn ang="T158">
                  <a:pos x="T76" y="T77"/>
                </a:cxn>
                <a:cxn ang="T159">
                  <a:pos x="T78" y="T79"/>
                </a:cxn>
                <a:cxn ang="T160">
                  <a:pos x="T80" y="T81"/>
                </a:cxn>
                <a:cxn ang="T161">
                  <a:pos x="T82" y="T83"/>
                </a:cxn>
                <a:cxn ang="T162">
                  <a:pos x="T84" y="T85"/>
                </a:cxn>
                <a:cxn ang="T163">
                  <a:pos x="T86" y="T87"/>
                </a:cxn>
                <a:cxn ang="T164">
                  <a:pos x="T88" y="T89"/>
                </a:cxn>
                <a:cxn ang="T165">
                  <a:pos x="T90" y="T91"/>
                </a:cxn>
                <a:cxn ang="T166">
                  <a:pos x="T92" y="T93"/>
                </a:cxn>
                <a:cxn ang="T167">
                  <a:pos x="T94" y="T95"/>
                </a:cxn>
                <a:cxn ang="T168">
                  <a:pos x="T96" y="T97"/>
                </a:cxn>
                <a:cxn ang="T169">
                  <a:pos x="T98" y="T99"/>
                </a:cxn>
                <a:cxn ang="T170">
                  <a:pos x="T100" y="T101"/>
                </a:cxn>
                <a:cxn ang="T171">
                  <a:pos x="T102" y="T103"/>
                </a:cxn>
                <a:cxn ang="T172">
                  <a:pos x="T104" y="T105"/>
                </a:cxn>
                <a:cxn ang="T173">
                  <a:pos x="T106" y="T107"/>
                </a:cxn>
                <a:cxn ang="T174">
                  <a:pos x="T108" y="T109"/>
                </a:cxn>
                <a:cxn ang="T175">
                  <a:pos x="T110" y="T111"/>
                </a:cxn>
                <a:cxn ang="T176">
                  <a:pos x="T112" y="T113"/>
                </a:cxn>
                <a:cxn ang="T177">
                  <a:pos x="T114" y="T115"/>
                </a:cxn>
                <a:cxn ang="T178">
                  <a:pos x="T116" y="T117"/>
                </a:cxn>
                <a:cxn ang="T179">
                  <a:pos x="T118" y="T119"/>
                </a:cxn>
              </a:cxnLst>
              <a:rect l="T180" t="T181" r="T182" b="T183"/>
              <a:pathLst>
                <a:path w="82" h="102">
                  <a:moveTo>
                    <a:pt x="26" y="58"/>
                  </a:moveTo>
                  <a:lnTo>
                    <a:pt x="24" y="60"/>
                  </a:lnTo>
                  <a:lnTo>
                    <a:pt x="20" y="56"/>
                  </a:lnTo>
                  <a:lnTo>
                    <a:pt x="18" y="54"/>
                  </a:lnTo>
                  <a:lnTo>
                    <a:pt x="16" y="52"/>
                  </a:lnTo>
                  <a:lnTo>
                    <a:pt x="14" y="50"/>
                  </a:lnTo>
                  <a:lnTo>
                    <a:pt x="12" y="48"/>
                  </a:lnTo>
                  <a:lnTo>
                    <a:pt x="14" y="48"/>
                  </a:lnTo>
                  <a:lnTo>
                    <a:pt x="12" y="46"/>
                  </a:lnTo>
                  <a:lnTo>
                    <a:pt x="12" y="44"/>
                  </a:lnTo>
                  <a:lnTo>
                    <a:pt x="10" y="44"/>
                  </a:lnTo>
                  <a:lnTo>
                    <a:pt x="8" y="44"/>
                  </a:lnTo>
                  <a:lnTo>
                    <a:pt x="8" y="46"/>
                  </a:lnTo>
                  <a:lnTo>
                    <a:pt x="10" y="46"/>
                  </a:lnTo>
                  <a:lnTo>
                    <a:pt x="10" y="48"/>
                  </a:lnTo>
                  <a:lnTo>
                    <a:pt x="8" y="48"/>
                  </a:lnTo>
                  <a:lnTo>
                    <a:pt x="8" y="46"/>
                  </a:lnTo>
                  <a:lnTo>
                    <a:pt x="8" y="44"/>
                  </a:lnTo>
                  <a:lnTo>
                    <a:pt x="6" y="44"/>
                  </a:lnTo>
                  <a:lnTo>
                    <a:pt x="6" y="46"/>
                  </a:lnTo>
                  <a:lnTo>
                    <a:pt x="4" y="44"/>
                  </a:lnTo>
                  <a:lnTo>
                    <a:pt x="4" y="42"/>
                  </a:lnTo>
                  <a:lnTo>
                    <a:pt x="4" y="40"/>
                  </a:lnTo>
                  <a:lnTo>
                    <a:pt x="4" y="38"/>
                  </a:lnTo>
                  <a:lnTo>
                    <a:pt x="6" y="38"/>
                  </a:lnTo>
                  <a:lnTo>
                    <a:pt x="6" y="40"/>
                  </a:lnTo>
                  <a:lnTo>
                    <a:pt x="6" y="42"/>
                  </a:lnTo>
                  <a:lnTo>
                    <a:pt x="8" y="42"/>
                  </a:lnTo>
                  <a:lnTo>
                    <a:pt x="8" y="40"/>
                  </a:lnTo>
                  <a:lnTo>
                    <a:pt x="6" y="40"/>
                  </a:lnTo>
                  <a:lnTo>
                    <a:pt x="6" y="38"/>
                  </a:lnTo>
                  <a:lnTo>
                    <a:pt x="8" y="38"/>
                  </a:lnTo>
                  <a:lnTo>
                    <a:pt x="8" y="40"/>
                  </a:lnTo>
                  <a:lnTo>
                    <a:pt x="10" y="40"/>
                  </a:lnTo>
                  <a:lnTo>
                    <a:pt x="10" y="42"/>
                  </a:lnTo>
                  <a:lnTo>
                    <a:pt x="10" y="40"/>
                  </a:lnTo>
                  <a:lnTo>
                    <a:pt x="10" y="38"/>
                  </a:lnTo>
                  <a:lnTo>
                    <a:pt x="8" y="38"/>
                  </a:lnTo>
                  <a:lnTo>
                    <a:pt x="8" y="36"/>
                  </a:lnTo>
                  <a:lnTo>
                    <a:pt x="10" y="36"/>
                  </a:lnTo>
                  <a:lnTo>
                    <a:pt x="12" y="38"/>
                  </a:lnTo>
                  <a:lnTo>
                    <a:pt x="14" y="38"/>
                  </a:lnTo>
                  <a:lnTo>
                    <a:pt x="16" y="40"/>
                  </a:lnTo>
                  <a:lnTo>
                    <a:pt x="16" y="42"/>
                  </a:lnTo>
                  <a:lnTo>
                    <a:pt x="18" y="44"/>
                  </a:lnTo>
                  <a:lnTo>
                    <a:pt x="18" y="42"/>
                  </a:lnTo>
                  <a:lnTo>
                    <a:pt x="20" y="40"/>
                  </a:lnTo>
                  <a:lnTo>
                    <a:pt x="18" y="40"/>
                  </a:lnTo>
                  <a:lnTo>
                    <a:pt x="16" y="38"/>
                  </a:lnTo>
                  <a:lnTo>
                    <a:pt x="14" y="36"/>
                  </a:lnTo>
                  <a:lnTo>
                    <a:pt x="12" y="34"/>
                  </a:lnTo>
                  <a:lnTo>
                    <a:pt x="14" y="34"/>
                  </a:lnTo>
                  <a:lnTo>
                    <a:pt x="12" y="34"/>
                  </a:lnTo>
                  <a:lnTo>
                    <a:pt x="10" y="34"/>
                  </a:lnTo>
                  <a:lnTo>
                    <a:pt x="8" y="32"/>
                  </a:lnTo>
                  <a:lnTo>
                    <a:pt x="10" y="32"/>
                  </a:lnTo>
                  <a:lnTo>
                    <a:pt x="12" y="32"/>
                  </a:lnTo>
                  <a:lnTo>
                    <a:pt x="12" y="30"/>
                  </a:lnTo>
                  <a:lnTo>
                    <a:pt x="10" y="30"/>
                  </a:lnTo>
                  <a:lnTo>
                    <a:pt x="8" y="28"/>
                  </a:lnTo>
                  <a:lnTo>
                    <a:pt x="6" y="28"/>
                  </a:lnTo>
                  <a:lnTo>
                    <a:pt x="6" y="26"/>
                  </a:lnTo>
                  <a:lnTo>
                    <a:pt x="6" y="24"/>
                  </a:lnTo>
                  <a:lnTo>
                    <a:pt x="4" y="22"/>
                  </a:lnTo>
                  <a:lnTo>
                    <a:pt x="2" y="22"/>
                  </a:lnTo>
                  <a:lnTo>
                    <a:pt x="0" y="20"/>
                  </a:lnTo>
                  <a:lnTo>
                    <a:pt x="0" y="18"/>
                  </a:lnTo>
                  <a:lnTo>
                    <a:pt x="2" y="18"/>
                  </a:lnTo>
                  <a:lnTo>
                    <a:pt x="4" y="20"/>
                  </a:lnTo>
                  <a:lnTo>
                    <a:pt x="2" y="16"/>
                  </a:lnTo>
                  <a:lnTo>
                    <a:pt x="2" y="14"/>
                  </a:lnTo>
                  <a:lnTo>
                    <a:pt x="4" y="12"/>
                  </a:lnTo>
                  <a:lnTo>
                    <a:pt x="4" y="10"/>
                  </a:lnTo>
                  <a:lnTo>
                    <a:pt x="4" y="8"/>
                  </a:lnTo>
                  <a:lnTo>
                    <a:pt x="4" y="6"/>
                  </a:lnTo>
                  <a:lnTo>
                    <a:pt x="6" y="6"/>
                  </a:lnTo>
                  <a:lnTo>
                    <a:pt x="8" y="6"/>
                  </a:lnTo>
                  <a:lnTo>
                    <a:pt x="10" y="6"/>
                  </a:lnTo>
                  <a:lnTo>
                    <a:pt x="12" y="6"/>
                  </a:lnTo>
                  <a:lnTo>
                    <a:pt x="14" y="6"/>
                  </a:lnTo>
                  <a:lnTo>
                    <a:pt x="16" y="6"/>
                  </a:lnTo>
                  <a:lnTo>
                    <a:pt x="22" y="6"/>
                  </a:lnTo>
                  <a:lnTo>
                    <a:pt x="24" y="6"/>
                  </a:lnTo>
                  <a:lnTo>
                    <a:pt x="26" y="6"/>
                  </a:lnTo>
                  <a:lnTo>
                    <a:pt x="28" y="6"/>
                  </a:lnTo>
                  <a:lnTo>
                    <a:pt x="28" y="4"/>
                  </a:lnTo>
                  <a:lnTo>
                    <a:pt x="28" y="2"/>
                  </a:lnTo>
                  <a:lnTo>
                    <a:pt x="26" y="2"/>
                  </a:lnTo>
                  <a:lnTo>
                    <a:pt x="26" y="0"/>
                  </a:lnTo>
                  <a:lnTo>
                    <a:pt x="28" y="0"/>
                  </a:lnTo>
                  <a:lnTo>
                    <a:pt x="32" y="6"/>
                  </a:lnTo>
                  <a:lnTo>
                    <a:pt x="36" y="10"/>
                  </a:lnTo>
                  <a:lnTo>
                    <a:pt x="44" y="16"/>
                  </a:lnTo>
                  <a:lnTo>
                    <a:pt x="48" y="20"/>
                  </a:lnTo>
                  <a:lnTo>
                    <a:pt x="50" y="20"/>
                  </a:lnTo>
                  <a:lnTo>
                    <a:pt x="50" y="22"/>
                  </a:lnTo>
                  <a:lnTo>
                    <a:pt x="52" y="22"/>
                  </a:lnTo>
                  <a:lnTo>
                    <a:pt x="54" y="24"/>
                  </a:lnTo>
                  <a:lnTo>
                    <a:pt x="56" y="26"/>
                  </a:lnTo>
                  <a:lnTo>
                    <a:pt x="58" y="28"/>
                  </a:lnTo>
                  <a:lnTo>
                    <a:pt x="62" y="32"/>
                  </a:lnTo>
                  <a:lnTo>
                    <a:pt x="62" y="34"/>
                  </a:lnTo>
                  <a:lnTo>
                    <a:pt x="64" y="34"/>
                  </a:lnTo>
                  <a:lnTo>
                    <a:pt x="66" y="36"/>
                  </a:lnTo>
                  <a:lnTo>
                    <a:pt x="66" y="38"/>
                  </a:lnTo>
                  <a:lnTo>
                    <a:pt x="68" y="40"/>
                  </a:lnTo>
                  <a:lnTo>
                    <a:pt x="68" y="42"/>
                  </a:lnTo>
                  <a:lnTo>
                    <a:pt x="70" y="42"/>
                  </a:lnTo>
                  <a:lnTo>
                    <a:pt x="70" y="44"/>
                  </a:lnTo>
                  <a:lnTo>
                    <a:pt x="70" y="46"/>
                  </a:lnTo>
                  <a:lnTo>
                    <a:pt x="70" y="48"/>
                  </a:lnTo>
                  <a:lnTo>
                    <a:pt x="72" y="48"/>
                  </a:lnTo>
                  <a:lnTo>
                    <a:pt x="72" y="50"/>
                  </a:lnTo>
                  <a:lnTo>
                    <a:pt x="74" y="52"/>
                  </a:lnTo>
                  <a:lnTo>
                    <a:pt x="72" y="54"/>
                  </a:lnTo>
                  <a:lnTo>
                    <a:pt x="74" y="54"/>
                  </a:lnTo>
                  <a:lnTo>
                    <a:pt x="76" y="60"/>
                  </a:lnTo>
                  <a:lnTo>
                    <a:pt x="78" y="60"/>
                  </a:lnTo>
                  <a:lnTo>
                    <a:pt x="78" y="58"/>
                  </a:lnTo>
                  <a:lnTo>
                    <a:pt x="78" y="60"/>
                  </a:lnTo>
                  <a:lnTo>
                    <a:pt x="80" y="68"/>
                  </a:lnTo>
                  <a:lnTo>
                    <a:pt x="80" y="70"/>
                  </a:lnTo>
                  <a:lnTo>
                    <a:pt x="82" y="70"/>
                  </a:lnTo>
                  <a:lnTo>
                    <a:pt x="82" y="72"/>
                  </a:lnTo>
                  <a:lnTo>
                    <a:pt x="82" y="76"/>
                  </a:lnTo>
                  <a:lnTo>
                    <a:pt x="80" y="78"/>
                  </a:lnTo>
                  <a:lnTo>
                    <a:pt x="80" y="80"/>
                  </a:lnTo>
                  <a:lnTo>
                    <a:pt x="80" y="82"/>
                  </a:lnTo>
                  <a:lnTo>
                    <a:pt x="78" y="82"/>
                  </a:lnTo>
                  <a:lnTo>
                    <a:pt x="74" y="82"/>
                  </a:lnTo>
                  <a:lnTo>
                    <a:pt x="72" y="82"/>
                  </a:lnTo>
                  <a:lnTo>
                    <a:pt x="70" y="80"/>
                  </a:lnTo>
                  <a:lnTo>
                    <a:pt x="66" y="84"/>
                  </a:lnTo>
                  <a:lnTo>
                    <a:pt x="68" y="84"/>
                  </a:lnTo>
                  <a:lnTo>
                    <a:pt x="70" y="84"/>
                  </a:lnTo>
                  <a:lnTo>
                    <a:pt x="70" y="88"/>
                  </a:lnTo>
                  <a:lnTo>
                    <a:pt x="68" y="88"/>
                  </a:lnTo>
                  <a:lnTo>
                    <a:pt x="68" y="86"/>
                  </a:lnTo>
                  <a:lnTo>
                    <a:pt x="66" y="86"/>
                  </a:lnTo>
                  <a:lnTo>
                    <a:pt x="64" y="86"/>
                  </a:lnTo>
                  <a:lnTo>
                    <a:pt x="64" y="88"/>
                  </a:lnTo>
                  <a:lnTo>
                    <a:pt x="62" y="86"/>
                  </a:lnTo>
                  <a:lnTo>
                    <a:pt x="60" y="86"/>
                  </a:lnTo>
                  <a:lnTo>
                    <a:pt x="60" y="84"/>
                  </a:lnTo>
                  <a:lnTo>
                    <a:pt x="58" y="86"/>
                  </a:lnTo>
                  <a:lnTo>
                    <a:pt x="56" y="86"/>
                  </a:lnTo>
                  <a:lnTo>
                    <a:pt x="54" y="86"/>
                  </a:lnTo>
                  <a:lnTo>
                    <a:pt x="52" y="88"/>
                  </a:lnTo>
                  <a:lnTo>
                    <a:pt x="52" y="86"/>
                  </a:lnTo>
                  <a:lnTo>
                    <a:pt x="52" y="88"/>
                  </a:lnTo>
                  <a:lnTo>
                    <a:pt x="54" y="90"/>
                  </a:lnTo>
                  <a:lnTo>
                    <a:pt x="54" y="88"/>
                  </a:lnTo>
                  <a:lnTo>
                    <a:pt x="56" y="88"/>
                  </a:lnTo>
                  <a:lnTo>
                    <a:pt x="56" y="90"/>
                  </a:lnTo>
                  <a:lnTo>
                    <a:pt x="56" y="92"/>
                  </a:lnTo>
                  <a:lnTo>
                    <a:pt x="56" y="94"/>
                  </a:lnTo>
                  <a:lnTo>
                    <a:pt x="54" y="94"/>
                  </a:lnTo>
                  <a:lnTo>
                    <a:pt x="54" y="92"/>
                  </a:lnTo>
                  <a:lnTo>
                    <a:pt x="52" y="90"/>
                  </a:lnTo>
                  <a:lnTo>
                    <a:pt x="50" y="88"/>
                  </a:lnTo>
                  <a:lnTo>
                    <a:pt x="50" y="90"/>
                  </a:lnTo>
                  <a:lnTo>
                    <a:pt x="48" y="90"/>
                  </a:lnTo>
                  <a:lnTo>
                    <a:pt x="50" y="92"/>
                  </a:lnTo>
                  <a:lnTo>
                    <a:pt x="52" y="94"/>
                  </a:lnTo>
                  <a:lnTo>
                    <a:pt x="54" y="94"/>
                  </a:lnTo>
                  <a:lnTo>
                    <a:pt x="54" y="96"/>
                  </a:lnTo>
                  <a:lnTo>
                    <a:pt x="52" y="98"/>
                  </a:lnTo>
                  <a:lnTo>
                    <a:pt x="48" y="96"/>
                  </a:lnTo>
                  <a:lnTo>
                    <a:pt x="46" y="96"/>
                  </a:lnTo>
                  <a:lnTo>
                    <a:pt x="46" y="94"/>
                  </a:lnTo>
                  <a:lnTo>
                    <a:pt x="48" y="94"/>
                  </a:lnTo>
                  <a:lnTo>
                    <a:pt x="48" y="96"/>
                  </a:lnTo>
                  <a:lnTo>
                    <a:pt x="50" y="94"/>
                  </a:lnTo>
                  <a:lnTo>
                    <a:pt x="50" y="92"/>
                  </a:lnTo>
                  <a:lnTo>
                    <a:pt x="48" y="92"/>
                  </a:lnTo>
                  <a:lnTo>
                    <a:pt x="48" y="90"/>
                  </a:lnTo>
                  <a:lnTo>
                    <a:pt x="48" y="92"/>
                  </a:lnTo>
                  <a:lnTo>
                    <a:pt x="46" y="92"/>
                  </a:lnTo>
                  <a:lnTo>
                    <a:pt x="44" y="94"/>
                  </a:lnTo>
                  <a:lnTo>
                    <a:pt x="44" y="96"/>
                  </a:lnTo>
                  <a:lnTo>
                    <a:pt x="42" y="98"/>
                  </a:lnTo>
                  <a:lnTo>
                    <a:pt x="42" y="100"/>
                  </a:lnTo>
                  <a:lnTo>
                    <a:pt x="40" y="98"/>
                  </a:lnTo>
                  <a:lnTo>
                    <a:pt x="40" y="96"/>
                  </a:lnTo>
                  <a:lnTo>
                    <a:pt x="38" y="94"/>
                  </a:lnTo>
                  <a:lnTo>
                    <a:pt x="38" y="96"/>
                  </a:lnTo>
                  <a:lnTo>
                    <a:pt x="38" y="98"/>
                  </a:lnTo>
                  <a:lnTo>
                    <a:pt x="38" y="102"/>
                  </a:lnTo>
                  <a:lnTo>
                    <a:pt x="36" y="102"/>
                  </a:lnTo>
                  <a:lnTo>
                    <a:pt x="34" y="100"/>
                  </a:lnTo>
                  <a:lnTo>
                    <a:pt x="34" y="98"/>
                  </a:lnTo>
                  <a:lnTo>
                    <a:pt x="32" y="96"/>
                  </a:lnTo>
                  <a:lnTo>
                    <a:pt x="30" y="96"/>
                  </a:lnTo>
                  <a:lnTo>
                    <a:pt x="30" y="94"/>
                  </a:lnTo>
                  <a:lnTo>
                    <a:pt x="30" y="92"/>
                  </a:lnTo>
                  <a:lnTo>
                    <a:pt x="28" y="90"/>
                  </a:lnTo>
                  <a:lnTo>
                    <a:pt x="30" y="90"/>
                  </a:lnTo>
                  <a:lnTo>
                    <a:pt x="30" y="92"/>
                  </a:lnTo>
                  <a:lnTo>
                    <a:pt x="32" y="94"/>
                  </a:lnTo>
                  <a:lnTo>
                    <a:pt x="32" y="96"/>
                  </a:lnTo>
                  <a:lnTo>
                    <a:pt x="32" y="94"/>
                  </a:lnTo>
                  <a:lnTo>
                    <a:pt x="34" y="94"/>
                  </a:lnTo>
                  <a:lnTo>
                    <a:pt x="32" y="92"/>
                  </a:lnTo>
                  <a:lnTo>
                    <a:pt x="30" y="92"/>
                  </a:lnTo>
                  <a:lnTo>
                    <a:pt x="30" y="90"/>
                  </a:lnTo>
                  <a:lnTo>
                    <a:pt x="34" y="90"/>
                  </a:lnTo>
                  <a:lnTo>
                    <a:pt x="32" y="88"/>
                  </a:lnTo>
                  <a:lnTo>
                    <a:pt x="30" y="88"/>
                  </a:lnTo>
                  <a:lnTo>
                    <a:pt x="32" y="90"/>
                  </a:lnTo>
                  <a:lnTo>
                    <a:pt x="30" y="90"/>
                  </a:lnTo>
                  <a:lnTo>
                    <a:pt x="30" y="88"/>
                  </a:lnTo>
                  <a:lnTo>
                    <a:pt x="30" y="86"/>
                  </a:lnTo>
                  <a:lnTo>
                    <a:pt x="28" y="86"/>
                  </a:lnTo>
                  <a:lnTo>
                    <a:pt x="26" y="86"/>
                  </a:lnTo>
                  <a:lnTo>
                    <a:pt x="24" y="82"/>
                  </a:lnTo>
                  <a:lnTo>
                    <a:pt x="26" y="80"/>
                  </a:lnTo>
                  <a:lnTo>
                    <a:pt x="26" y="82"/>
                  </a:lnTo>
                  <a:lnTo>
                    <a:pt x="28" y="84"/>
                  </a:lnTo>
                  <a:lnTo>
                    <a:pt x="28" y="82"/>
                  </a:lnTo>
                  <a:lnTo>
                    <a:pt x="26" y="82"/>
                  </a:lnTo>
                  <a:lnTo>
                    <a:pt x="26" y="80"/>
                  </a:lnTo>
                  <a:lnTo>
                    <a:pt x="24" y="76"/>
                  </a:lnTo>
                  <a:lnTo>
                    <a:pt x="24" y="74"/>
                  </a:lnTo>
                  <a:lnTo>
                    <a:pt x="24" y="72"/>
                  </a:lnTo>
                  <a:lnTo>
                    <a:pt x="26" y="72"/>
                  </a:lnTo>
                  <a:lnTo>
                    <a:pt x="28" y="72"/>
                  </a:lnTo>
                  <a:lnTo>
                    <a:pt x="28" y="70"/>
                  </a:lnTo>
                  <a:lnTo>
                    <a:pt x="26" y="70"/>
                  </a:lnTo>
                  <a:lnTo>
                    <a:pt x="24" y="70"/>
                  </a:lnTo>
                  <a:lnTo>
                    <a:pt x="24" y="68"/>
                  </a:lnTo>
                  <a:lnTo>
                    <a:pt x="26" y="66"/>
                  </a:lnTo>
                  <a:lnTo>
                    <a:pt x="28" y="66"/>
                  </a:lnTo>
                  <a:lnTo>
                    <a:pt x="28" y="64"/>
                  </a:lnTo>
                  <a:lnTo>
                    <a:pt x="26" y="62"/>
                  </a:lnTo>
                  <a:lnTo>
                    <a:pt x="24" y="62"/>
                  </a:lnTo>
                  <a:lnTo>
                    <a:pt x="22" y="62"/>
                  </a:lnTo>
                  <a:lnTo>
                    <a:pt x="22" y="60"/>
                  </a:lnTo>
                  <a:lnTo>
                    <a:pt x="24" y="60"/>
                  </a:lnTo>
                  <a:lnTo>
                    <a:pt x="26" y="60"/>
                  </a:lnTo>
                  <a:lnTo>
                    <a:pt x="26" y="58"/>
                  </a:lnTo>
                  <a:close/>
                </a:path>
              </a:pathLst>
            </a:custGeom>
            <a:solidFill>
              <a:srgbClr val="FC6800"/>
            </a:solidFill>
            <a:ln w="3175">
              <a:solidFill>
                <a:schemeClr val="bg1"/>
              </a:solidFill>
              <a:prstDash val="sysDot"/>
              <a:round/>
              <a:headEnd/>
              <a:tailEnd/>
            </a:ln>
          </p:spPr>
          <p:txBody>
            <a:bodyPr/>
            <a:lstStyle/>
            <a:p>
              <a:pPr fontAlgn="base">
                <a:spcBef>
                  <a:spcPct val="0"/>
                </a:spcBef>
                <a:spcAft>
                  <a:spcPct val="0"/>
                </a:spcAft>
              </a:pPr>
              <a:endParaRPr lang="de-DE" sz="2400">
                <a:solidFill>
                  <a:srgbClr val="000000"/>
                </a:solidFill>
                <a:cs typeface="Arial" charset="0"/>
              </a:endParaRPr>
            </a:p>
          </p:txBody>
        </p:sp>
        <p:sp>
          <p:nvSpPr>
            <p:cNvPr id="15194" name="Freeform 3478"/>
            <p:cNvSpPr>
              <a:spLocks/>
            </p:cNvSpPr>
            <p:nvPr/>
          </p:nvSpPr>
          <p:spPr bwMode="auto">
            <a:xfrm>
              <a:off x="6335098" y="2069758"/>
              <a:ext cx="2203" cy="1977"/>
            </a:xfrm>
            <a:custGeom>
              <a:avLst/>
              <a:gdLst>
                <a:gd name="T0" fmla="*/ 2147483647 w 2"/>
                <a:gd name="T1" fmla="*/ 0 h 2"/>
                <a:gd name="T2" fmla="*/ 0 w 2"/>
                <a:gd name="T3" fmla="*/ 2147483647 h 2"/>
                <a:gd name="T4" fmla="*/ 0 w 2"/>
                <a:gd name="T5" fmla="*/ 0 h 2"/>
                <a:gd name="T6" fmla="*/ 2147483647 w 2"/>
                <a:gd name="T7" fmla="*/ 0 h 2"/>
                <a:gd name="T8" fmla="*/ 0 60000 65536"/>
                <a:gd name="T9" fmla="*/ 0 60000 65536"/>
                <a:gd name="T10" fmla="*/ 0 60000 65536"/>
                <a:gd name="T11" fmla="*/ 0 60000 65536"/>
                <a:gd name="T12" fmla="*/ 0 w 2"/>
                <a:gd name="T13" fmla="*/ 0 h 2"/>
                <a:gd name="T14" fmla="*/ 2 w 2"/>
                <a:gd name="T15" fmla="*/ 2 h 2"/>
              </a:gdLst>
              <a:ahLst/>
              <a:cxnLst>
                <a:cxn ang="T8">
                  <a:pos x="T0" y="T1"/>
                </a:cxn>
                <a:cxn ang="T9">
                  <a:pos x="T2" y="T3"/>
                </a:cxn>
                <a:cxn ang="T10">
                  <a:pos x="T4" y="T5"/>
                </a:cxn>
                <a:cxn ang="T11">
                  <a:pos x="T6" y="T7"/>
                </a:cxn>
              </a:cxnLst>
              <a:rect l="T12" t="T13" r="T14" b="T15"/>
              <a:pathLst>
                <a:path w="2" h="2">
                  <a:moveTo>
                    <a:pt x="2" y="0"/>
                  </a:moveTo>
                  <a:lnTo>
                    <a:pt x="0" y="2"/>
                  </a:lnTo>
                  <a:lnTo>
                    <a:pt x="0" y="0"/>
                  </a:lnTo>
                  <a:lnTo>
                    <a:pt x="2" y="0"/>
                  </a:lnTo>
                  <a:close/>
                </a:path>
              </a:pathLst>
            </a:custGeom>
            <a:solidFill>
              <a:srgbClr val="FC6800"/>
            </a:solidFill>
            <a:ln w="3175">
              <a:solidFill>
                <a:schemeClr val="bg1"/>
              </a:solidFill>
              <a:prstDash val="sysDot"/>
              <a:round/>
              <a:headEnd/>
              <a:tailEnd/>
            </a:ln>
          </p:spPr>
          <p:txBody>
            <a:bodyPr/>
            <a:lstStyle/>
            <a:p>
              <a:pPr fontAlgn="base">
                <a:spcBef>
                  <a:spcPct val="0"/>
                </a:spcBef>
                <a:spcAft>
                  <a:spcPct val="0"/>
                </a:spcAft>
              </a:pPr>
              <a:endParaRPr lang="de-DE" sz="2400">
                <a:solidFill>
                  <a:srgbClr val="000000"/>
                </a:solidFill>
                <a:cs typeface="Arial" charset="0"/>
              </a:endParaRPr>
            </a:p>
          </p:txBody>
        </p:sp>
        <p:sp>
          <p:nvSpPr>
            <p:cNvPr id="15195" name="Freeform 3479"/>
            <p:cNvSpPr>
              <a:spLocks/>
            </p:cNvSpPr>
            <p:nvPr/>
          </p:nvSpPr>
          <p:spPr bwMode="auto">
            <a:xfrm>
              <a:off x="6367042" y="2073713"/>
              <a:ext cx="5507" cy="2966"/>
            </a:xfrm>
            <a:custGeom>
              <a:avLst/>
              <a:gdLst>
                <a:gd name="T0" fmla="*/ 2147483647 w 6"/>
                <a:gd name="T1" fmla="*/ 0 h 4"/>
                <a:gd name="T2" fmla="*/ 2147483647 w 6"/>
                <a:gd name="T3" fmla="*/ 0 h 4"/>
                <a:gd name="T4" fmla="*/ 2147483647 w 6"/>
                <a:gd name="T5" fmla="*/ 2147483647 h 4"/>
                <a:gd name="T6" fmla="*/ 2147483647 w 6"/>
                <a:gd name="T7" fmla="*/ 2147483647 h 4"/>
                <a:gd name="T8" fmla="*/ 2147483647 w 6"/>
                <a:gd name="T9" fmla="*/ 2147483647 h 4"/>
                <a:gd name="T10" fmla="*/ 2147483647 w 6"/>
                <a:gd name="T11" fmla="*/ 2147483647 h 4"/>
                <a:gd name="T12" fmla="*/ 0 w 6"/>
                <a:gd name="T13" fmla="*/ 0 h 4"/>
                <a:gd name="T14" fmla="*/ 2147483647 w 6"/>
                <a:gd name="T15" fmla="*/ 0 h 4"/>
                <a:gd name="T16" fmla="*/ 0 60000 65536"/>
                <a:gd name="T17" fmla="*/ 0 60000 65536"/>
                <a:gd name="T18" fmla="*/ 0 60000 65536"/>
                <a:gd name="T19" fmla="*/ 0 60000 65536"/>
                <a:gd name="T20" fmla="*/ 0 60000 65536"/>
                <a:gd name="T21" fmla="*/ 0 60000 65536"/>
                <a:gd name="T22" fmla="*/ 0 60000 65536"/>
                <a:gd name="T23" fmla="*/ 0 60000 65536"/>
                <a:gd name="T24" fmla="*/ 0 w 6"/>
                <a:gd name="T25" fmla="*/ 0 h 4"/>
                <a:gd name="T26" fmla="*/ 6 w 6"/>
                <a:gd name="T27" fmla="*/ 4 h 4"/>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6" h="4">
                  <a:moveTo>
                    <a:pt x="2" y="0"/>
                  </a:moveTo>
                  <a:lnTo>
                    <a:pt x="4" y="0"/>
                  </a:lnTo>
                  <a:lnTo>
                    <a:pt x="6" y="4"/>
                  </a:lnTo>
                  <a:lnTo>
                    <a:pt x="4" y="4"/>
                  </a:lnTo>
                  <a:lnTo>
                    <a:pt x="2" y="4"/>
                  </a:lnTo>
                  <a:lnTo>
                    <a:pt x="2" y="2"/>
                  </a:lnTo>
                  <a:lnTo>
                    <a:pt x="0" y="0"/>
                  </a:lnTo>
                  <a:lnTo>
                    <a:pt x="2" y="0"/>
                  </a:lnTo>
                  <a:close/>
                </a:path>
              </a:pathLst>
            </a:custGeom>
            <a:solidFill>
              <a:srgbClr val="FC6800"/>
            </a:solidFill>
            <a:ln w="3175">
              <a:solidFill>
                <a:schemeClr val="bg1"/>
              </a:solidFill>
              <a:prstDash val="sysDot"/>
              <a:round/>
              <a:headEnd/>
              <a:tailEnd/>
            </a:ln>
          </p:spPr>
          <p:txBody>
            <a:bodyPr/>
            <a:lstStyle/>
            <a:p>
              <a:pPr fontAlgn="base">
                <a:spcBef>
                  <a:spcPct val="0"/>
                </a:spcBef>
                <a:spcAft>
                  <a:spcPct val="0"/>
                </a:spcAft>
              </a:pPr>
              <a:endParaRPr lang="de-DE" sz="2400">
                <a:solidFill>
                  <a:srgbClr val="000000"/>
                </a:solidFill>
                <a:cs typeface="Arial" charset="0"/>
              </a:endParaRPr>
            </a:p>
          </p:txBody>
        </p:sp>
        <p:sp>
          <p:nvSpPr>
            <p:cNvPr id="15196" name="Freeform 3480"/>
            <p:cNvSpPr>
              <a:spLocks/>
            </p:cNvSpPr>
            <p:nvPr/>
          </p:nvSpPr>
          <p:spPr bwMode="auto">
            <a:xfrm>
              <a:off x="6379160" y="2098431"/>
              <a:ext cx="4406" cy="2966"/>
            </a:xfrm>
            <a:custGeom>
              <a:avLst/>
              <a:gdLst>
                <a:gd name="T0" fmla="*/ 2147483647 w 4"/>
                <a:gd name="T1" fmla="*/ 2147483647 h 4"/>
                <a:gd name="T2" fmla="*/ 2147483647 w 4"/>
                <a:gd name="T3" fmla="*/ 2147483647 h 4"/>
                <a:gd name="T4" fmla="*/ 0 w 4"/>
                <a:gd name="T5" fmla="*/ 0 h 4"/>
                <a:gd name="T6" fmla="*/ 2147483647 w 4"/>
                <a:gd name="T7" fmla="*/ 2147483647 h 4"/>
                <a:gd name="T8" fmla="*/ 0 60000 65536"/>
                <a:gd name="T9" fmla="*/ 0 60000 65536"/>
                <a:gd name="T10" fmla="*/ 0 60000 65536"/>
                <a:gd name="T11" fmla="*/ 0 60000 65536"/>
                <a:gd name="T12" fmla="*/ 0 w 4"/>
                <a:gd name="T13" fmla="*/ 0 h 4"/>
                <a:gd name="T14" fmla="*/ 4 w 4"/>
                <a:gd name="T15" fmla="*/ 4 h 4"/>
              </a:gdLst>
              <a:ahLst/>
              <a:cxnLst>
                <a:cxn ang="T8">
                  <a:pos x="T0" y="T1"/>
                </a:cxn>
                <a:cxn ang="T9">
                  <a:pos x="T2" y="T3"/>
                </a:cxn>
                <a:cxn ang="T10">
                  <a:pos x="T4" y="T5"/>
                </a:cxn>
                <a:cxn ang="T11">
                  <a:pos x="T6" y="T7"/>
                </a:cxn>
              </a:cxnLst>
              <a:rect l="T12" t="T13" r="T14" b="T15"/>
              <a:pathLst>
                <a:path w="4" h="4">
                  <a:moveTo>
                    <a:pt x="4" y="4"/>
                  </a:moveTo>
                  <a:lnTo>
                    <a:pt x="2" y="4"/>
                  </a:lnTo>
                  <a:lnTo>
                    <a:pt x="0" y="0"/>
                  </a:lnTo>
                  <a:lnTo>
                    <a:pt x="4" y="4"/>
                  </a:lnTo>
                  <a:close/>
                </a:path>
              </a:pathLst>
            </a:custGeom>
            <a:solidFill>
              <a:srgbClr val="FC6800"/>
            </a:solidFill>
            <a:ln w="3175">
              <a:solidFill>
                <a:schemeClr val="bg1"/>
              </a:solidFill>
              <a:prstDash val="sysDot"/>
              <a:round/>
              <a:headEnd/>
              <a:tailEnd/>
            </a:ln>
          </p:spPr>
          <p:txBody>
            <a:bodyPr/>
            <a:lstStyle/>
            <a:p>
              <a:pPr fontAlgn="base">
                <a:spcBef>
                  <a:spcPct val="0"/>
                </a:spcBef>
                <a:spcAft>
                  <a:spcPct val="0"/>
                </a:spcAft>
              </a:pPr>
              <a:endParaRPr lang="de-DE" sz="2400">
                <a:solidFill>
                  <a:srgbClr val="000000"/>
                </a:solidFill>
                <a:cs typeface="Arial" charset="0"/>
              </a:endParaRPr>
            </a:p>
          </p:txBody>
        </p:sp>
        <p:sp>
          <p:nvSpPr>
            <p:cNvPr id="15197" name="Rectangle 3481"/>
            <p:cNvSpPr>
              <a:spLocks noChangeArrowheads="1"/>
            </p:cNvSpPr>
            <p:nvPr/>
          </p:nvSpPr>
          <p:spPr bwMode="auto">
            <a:xfrm>
              <a:off x="6389073" y="2126116"/>
              <a:ext cx="1101" cy="1977"/>
            </a:xfrm>
            <a:prstGeom prst="rect">
              <a:avLst/>
            </a:prstGeom>
            <a:solidFill>
              <a:srgbClr val="FC6800"/>
            </a:solidFill>
            <a:ln w="3175">
              <a:solidFill>
                <a:schemeClr val="bg1"/>
              </a:solidFill>
              <a:prstDash val="sysDot"/>
              <a:round/>
              <a:headEnd/>
              <a:tailEnd/>
            </a:ln>
          </p:spPr>
          <p:txBody>
            <a:bodyPr/>
            <a:lstStyle/>
            <a:p>
              <a:pPr fontAlgn="base">
                <a:spcBef>
                  <a:spcPct val="0"/>
                </a:spcBef>
                <a:spcAft>
                  <a:spcPct val="0"/>
                </a:spcAft>
              </a:pPr>
              <a:endParaRPr lang="de-DE" sz="2400">
                <a:solidFill>
                  <a:srgbClr val="000000"/>
                </a:solidFill>
                <a:cs typeface="Arial" charset="0"/>
              </a:endParaRPr>
            </a:p>
          </p:txBody>
        </p:sp>
        <p:sp>
          <p:nvSpPr>
            <p:cNvPr id="15198" name="Freeform 3482"/>
            <p:cNvSpPr>
              <a:spLocks/>
            </p:cNvSpPr>
            <p:nvPr/>
          </p:nvSpPr>
          <p:spPr bwMode="auto">
            <a:xfrm>
              <a:off x="6434235" y="2129082"/>
              <a:ext cx="5507" cy="5932"/>
            </a:xfrm>
            <a:custGeom>
              <a:avLst/>
              <a:gdLst>
                <a:gd name="T0" fmla="*/ 2147483647 w 6"/>
                <a:gd name="T1" fmla="*/ 0 h 6"/>
                <a:gd name="T2" fmla="*/ 2147483647 w 6"/>
                <a:gd name="T3" fmla="*/ 0 h 6"/>
                <a:gd name="T4" fmla="*/ 2147483647 w 6"/>
                <a:gd name="T5" fmla="*/ 2147483647 h 6"/>
                <a:gd name="T6" fmla="*/ 2147483647 w 6"/>
                <a:gd name="T7" fmla="*/ 2147483647 h 6"/>
                <a:gd name="T8" fmla="*/ 2147483647 w 6"/>
                <a:gd name="T9" fmla="*/ 2147483647 h 6"/>
                <a:gd name="T10" fmla="*/ 2147483647 w 6"/>
                <a:gd name="T11" fmla="*/ 2147483647 h 6"/>
                <a:gd name="T12" fmla="*/ 2147483647 w 6"/>
                <a:gd name="T13" fmla="*/ 2147483647 h 6"/>
                <a:gd name="T14" fmla="*/ 2147483647 w 6"/>
                <a:gd name="T15" fmla="*/ 2147483647 h 6"/>
                <a:gd name="T16" fmla="*/ 2147483647 w 6"/>
                <a:gd name="T17" fmla="*/ 2147483647 h 6"/>
                <a:gd name="T18" fmla="*/ 2147483647 w 6"/>
                <a:gd name="T19" fmla="*/ 2147483647 h 6"/>
                <a:gd name="T20" fmla="*/ 2147483647 w 6"/>
                <a:gd name="T21" fmla="*/ 2147483647 h 6"/>
                <a:gd name="T22" fmla="*/ 0 w 6"/>
                <a:gd name="T23" fmla="*/ 2147483647 h 6"/>
                <a:gd name="T24" fmla="*/ 2147483647 w 6"/>
                <a:gd name="T25" fmla="*/ 0 h 6"/>
                <a:gd name="T26" fmla="*/ 2147483647 w 6"/>
                <a:gd name="T27" fmla="*/ 0 h 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6"/>
                <a:gd name="T43" fmla="*/ 0 h 6"/>
                <a:gd name="T44" fmla="*/ 6 w 6"/>
                <a:gd name="T45" fmla="*/ 6 h 6"/>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6" h="6">
                  <a:moveTo>
                    <a:pt x="4" y="0"/>
                  </a:moveTo>
                  <a:lnTo>
                    <a:pt x="6" y="0"/>
                  </a:lnTo>
                  <a:lnTo>
                    <a:pt x="6" y="2"/>
                  </a:lnTo>
                  <a:lnTo>
                    <a:pt x="6" y="4"/>
                  </a:lnTo>
                  <a:lnTo>
                    <a:pt x="6" y="6"/>
                  </a:lnTo>
                  <a:lnTo>
                    <a:pt x="4" y="6"/>
                  </a:lnTo>
                  <a:lnTo>
                    <a:pt x="4" y="4"/>
                  </a:lnTo>
                  <a:lnTo>
                    <a:pt x="4" y="2"/>
                  </a:lnTo>
                  <a:lnTo>
                    <a:pt x="2" y="2"/>
                  </a:lnTo>
                  <a:lnTo>
                    <a:pt x="2" y="4"/>
                  </a:lnTo>
                  <a:lnTo>
                    <a:pt x="2" y="2"/>
                  </a:lnTo>
                  <a:lnTo>
                    <a:pt x="0" y="2"/>
                  </a:lnTo>
                  <a:lnTo>
                    <a:pt x="2" y="0"/>
                  </a:lnTo>
                  <a:lnTo>
                    <a:pt x="4" y="0"/>
                  </a:lnTo>
                  <a:close/>
                </a:path>
              </a:pathLst>
            </a:custGeom>
            <a:solidFill>
              <a:srgbClr val="FC6800"/>
            </a:solidFill>
            <a:ln w="3175">
              <a:solidFill>
                <a:schemeClr val="bg1"/>
              </a:solidFill>
              <a:prstDash val="sysDot"/>
              <a:round/>
              <a:headEnd/>
              <a:tailEnd/>
            </a:ln>
          </p:spPr>
          <p:txBody>
            <a:bodyPr/>
            <a:lstStyle/>
            <a:p>
              <a:pPr fontAlgn="base">
                <a:spcBef>
                  <a:spcPct val="0"/>
                </a:spcBef>
                <a:spcAft>
                  <a:spcPct val="0"/>
                </a:spcAft>
              </a:pPr>
              <a:endParaRPr lang="de-DE" sz="2400">
                <a:solidFill>
                  <a:srgbClr val="000000"/>
                </a:solidFill>
                <a:cs typeface="Arial" charset="0"/>
              </a:endParaRPr>
            </a:p>
          </p:txBody>
        </p:sp>
        <p:sp>
          <p:nvSpPr>
            <p:cNvPr id="15199" name="Freeform 3483"/>
            <p:cNvSpPr>
              <a:spLocks/>
            </p:cNvSpPr>
            <p:nvPr/>
          </p:nvSpPr>
          <p:spPr bwMode="auto">
            <a:xfrm>
              <a:off x="6423221" y="2129082"/>
              <a:ext cx="5507" cy="5932"/>
            </a:xfrm>
            <a:custGeom>
              <a:avLst/>
              <a:gdLst>
                <a:gd name="T0" fmla="*/ 0 w 6"/>
                <a:gd name="T1" fmla="*/ 2147483647 h 6"/>
                <a:gd name="T2" fmla="*/ 2147483647 w 6"/>
                <a:gd name="T3" fmla="*/ 2147483647 h 6"/>
                <a:gd name="T4" fmla="*/ 2147483647 w 6"/>
                <a:gd name="T5" fmla="*/ 2147483647 h 6"/>
                <a:gd name="T6" fmla="*/ 2147483647 w 6"/>
                <a:gd name="T7" fmla="*/ 2147483647 h 6"/>
                <a:gd name="T8" fmla="*/ 2147483647 w 6"/>
                <a:gd name="T9" fmla="*/ 2147483647 h 6"/>
                <a:gd name="T10" fmla="*/ 2147483647 w 6"/>
                <a:gd name="T11" fmla="*/ 2147483647 h 6"/>
                <a:gd name="T12" fmla="*/ 2147483647 w 6"/>
                <a:gd name="T13" fmla="*/ 2147483647 h 6"/>
                <a:gd name="T14" fmla="*/ 0 w 6"/>
                <a:gd name="T15" fmla="*/ 2147483647 h 6"/>
                <a:gd name="T16" fmla="*/ 0 w 6"/>
                <a:gd name="T17" fmla="*/ 2147483647 h 6"/>
                <a:gd name="T18" fmla="*/ 0 w 6"/>
                <a:gd name="T19" fmla="*/ 0 h 6"/>
                <a:gd name="T20" fmla="*/ 0 w 6"/>
                <a:gd name="T21" fmla="*/ 2147483647 h 6"/>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6"/>
                <a:gd name="T34" fmla="*/ 0 h 6"/>
                <a:gd name="T35" fmla="*/ 6 w 6"/>
                <a:gd name="T36" fmla="*/ 6 h 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6" h="6">
                  <a:moveTo>
                    <a:pt x="0" y="2"/>
                  </a:moveTo>
                  <a:lnTo>
                    <a:pt x="2" y="2"/>
                  </a:lnTo>
                  <a:lnTo>
                    <a:pt x="2" y="4"/>
                  </a:lnTo>
                  <a:lnTo>
                    <a:pt x="4" y="4"/>
                  </a:lnTo>
                  <a:lnTo>
                    <a:pt x="6" y="6"/>
                  </a:lnTo>
                  <a:lnTo>
                    <a:pt x="4" y="6"/>
                  </a:lnTo>
                  <a:lnTo>
                    <a:pt x="2" y="6"/>
                  </a:lnTo>
                  <a:lnTo>
                    <a:pt x="0" y="6"/>
                  </a:lnTo>
                  <a:lnTo>
                    <a:pt x="0" y="2"/>
                  </a:lnTo>
                  <a:lnTo>
                    <a:pt x="0" y="0"/>
                  </a:lnTo>
                  <a:lnTo>
                    <a:pt x="0" y="2"/>
                  </a:lnTo>
                  <a:close/>
                </a:path>
              </a:pathLst>
            </a:custGeom>
            <a:solidFill>
              <a:srgbClr val="FC6800"/>
            </a:solidFill>
            <a:ln w="3175">
              <a:solidFill>
                <a:schemeClr val="bg1"/>
              </a:solidFill>
              <a:prstDash val="sysDot"/>
              <a:round/>
              <a:headEnd/>
              <a:tailEnd/>
            </a:ln>
          </p:spPr>
          <p:txBody>
            <a:bodyPr/>
            <a:lstStyle/>
            <a:p>
              <a:pPr fontAlgn="base">
                <a:spcBef>
                  <a:spcPct val="0"/>
                </a:spcBef>
                <a:spcAft>
                  <a:spcPct val="0"/>
                </a:spcAft>
              </a:pPr>
              <a:endParaRPr lang="de-DE" sz="2400">
                <a:solidFill>
                  <a:srgbClr val="000000"/>
                </a:solidFill>
                <a:cs typeface="Arial" charset="0"/>
              </a:endParaRPr>
            </a:p>
          </p:txBody>
        </p:sp>
        <p:sp>
          <p:nvSpPr>
            <p:cNvPr id="15200" name="Rectangle 3484"/>
            <p:cNvSpPr>
              <a:spLocks noChangeArrowheads="1"/>
            </p:cNvSpPr>
            <p:nvPr/>
          </p:nvSpPr>
          <p:spPr bwMode="auto">
            <a:xfrm>
              <a:off x="6390175" y="2129082"/>
              <a:ext cx="2203" cy="1977"/>
            </a:xfrm>
            <a:prstGeom prst="rect">
              <a:avLst/>
            </a:prstGeom>
            <a:solidFill>
              <a:srgbClr val="FC6800"/>
            </a:solidFill>
            <a:ln w="3175">
              <a:solidFill>
                <a:schemeClr val="bg1"/>
              </a:solidFill>
              <a:prstDash val="sysDot"/>
              <a:round/>
              <a:headEnd/>
              <a:tailEnd/>
            </a:ln>
          </p:spPr>
          <p:txBody>
            <a:bodyPr/>
            <a:lstStyle/>
            <a:p>
              <a:pPr fontAlgn="base">
                <a:spcBef>
                  <a:spcPct val="0"/>
                </a:spcBef>
                <a:spcAft>
                  <a:spcPct val="0"/>
                </a:spcAft>
              </a:pPr>
              <a:endParaRPr lang="de-DE" sz="2400">
                <a:solidFill>
                  <a:srgbClr val="000000"/>
                </a:solidFill>
                <a:cs typeface="Arial" charset="0"/>
              </a:endParaRPr>
            </a:p>
          </p:txBody>
        </p:sp>
        <p:sp>
          <p:nvSpPr>
            <p:cNvPr id="15201" name="Freeform 3485"/>
            <p:cNvSpPr>
              <a:spLocks/>
            </p:cNvSpPr>
            <p:nvPr/>
          </p:nvSpPr>
          <p:spPr bwMode="auto">
            <a:xfrm>
              <a:off x="6425424" y="2129082"/>
              <a:ext cx="2203" cy="1977"/>
            </a:xfrm>
            <a:custGeom>
              <a:avLst/>
              <a:gdLst>
                <a:gd name="T0" fmla="*/ 2147483647 w 2"/>
                <a:gd name="T1" fmla="*/ 2147483647 h 2"/>
                <a:gd name="T2" fmla="*/ 0 w 2"/>
                <a:gd name="T3" fmla="*/ 2147483647 h 2"/>
                <a:gd name="T4" fmla="*/ 0 w 2"/>
                <a:gd name="T5" fmla="*/ 0 h 2"/>
                <a:gd name="T6" fmla="*/ 2147483647 w 2"/>
                <a:gd name="T7" fmla="*/ 2147483647 h 2"/>
                <a:gd name="T8" fmla="*/ 0 60000 65536"/>
                <a:gd name="T9" fmla="*/ 0 60000 65536"/>
                <a:gd name="T10" fmla="*/ 0 60000 65536"/>
                <a:gd name="T11" fmla="*/ 0 60000 65536"/>
                <a:gd name="T12" fmla="*/ 0 w 2"/>
                <a:gd name="T13" fmla="*/ 0 h 2"/>
                <a:gd name="T14" fmla="*/ 2 w 2"/>
                <a:gd name="T15" fmla="*/ 2 h 2"/>
              </a:gdLst>
              <a:ahLst/>
              <a:cxnLst>
                <a:cxn ang="T8">
                  <a:pos x="T0" y="T1"/>
                </a:cxn>
                <a:cxn ang="T9">
                  <a:pos x="T2" y="T3"/>
                </a:cxn>
                <a:cxn ang="T10">
                  <a:pos x="T4" y="T5"/>
                </a:cxn>
                <a:cxn ang="T11">
                  <a:pos x="T6" y="T7"/>
                </a:cxn>
              </a:cxnLst>
              <a:rect l="T12" t="T13" r="T14" b="T15"/>
              <a:pathLst>
                <a:path w="2" h="2">
                  <a:moveTo>
                    <a:pt x="2" y="2"/>
                  </a:moveTo>
                  <a:lnTo>
                    <a:pt x="0" y="2"/>
                  </a:lnTo>
                  <a:lnTo>
                    <a:pt x="0" y="0"/>
                  </a:lnTo>
                  <a:lnTo>
                    <a:pt x="2" y="2"/>
                  </a:lnTo>
                  <a:close/>
                </a:path>
              </a:pathLst>
            </a:custGeom>
            <a:solidFill>
              <a:srgbClr val="FC6800"/>
            </a:solidFill>
            <a:ln w="3175">
              <a:solidFill>
                <a:schemeClr val="bg1"/>
              </a:solidFill>
              <a:prstDash val="sysDot"/>
              <a:round/>
              <a:headEnd/>
              <a:tailEnd/>
            </a:ln>
          </p:spPr>
          <p:txBody>
            <a:bodyPr/>
            <a:lstStyle/>
            <a:p>
              <a:pPr fontAlgn="base">
                <a:spcBef>
                  <a:spcPct val="0"/>
                </a:spcBef>
                <a:spcAft>
                  <a:spcPct val="0"/>
                </a:spcAft>
              </a:pPr>
              <a:endParaRPr lang="de-DE" sz="2400">
                <a:solidFill>
                  <a:srgbClr val="000000"/>
                </a:solidFill>
                <a:cs typeface="Arial" charset="0"/>
              </a:endParaRPr>
            </a:p>
          </p:txBody>
        </p:sp>
        <p:sp>
          <p:nvSpPr>
            <p:cNvPr id="15202" name="Rectangle 3486"/>
            <p:cNvSpPr>
              <a:spLocks noChangeArrowheads="1"/>
            </p:cNvSpPr>
            <p:nvPr/>
          </p:nvSpPr>
          <p:spPr bwMode="auto">
            <a:xfrm>
              <a:off x="6389073" y="2133037"/>
              <a:ext cx="1101" cy="1977"/>
            </a:xfrm>
            <a:prstGeom prst="rect">
              <a:avLst/>
            </a:prstGeom>
            <a:solidFill>
              <a:srgbClr val="FC6800"/>
            </a:solidFill>
            <a:ln w="3175">
              <a:solidFill>
                <a:schemeClr val="bg1"/>
              </a:solidFill>
              <a:prstDash val="sysDot"/>
              <a:round/>
              <a:headEnd/>
              <a:tailEnd/>
            </a:ln>
          </p:spPr>
          <p:txBody>
            <a:bodyPr/>
            <a:lstStyle/>
            <a:p>
              <a:pPr fontAlgn="base">
                <a:spcBef>
                  <a:spcPct val="0"/>
                </a:spcBef>
                <a:spcAft>
                  <a:spcPct val="0"/>
                </a:spcAft>
              </a:pPr>
              <a:endParaRPr lang="de-DE" sz="2400">
                <a:solidFill>
                  <a:srgbClr val="000000"/>
                </a:solidFill>
                <a:cs typeface="Arial" charset="0"/>
              </a:endParaRPr>
            </a:p>
          </p:txBody>
        </p:sp>
        <p:sp>
          <p:nvSpPr>
            <p:cNvPr id="15203" name="Freeform 3487"/>
            <p:cNvSpPr>
              <a:spLocks/>
            </p:cNvSpPr>
            <p:nvPr/>
          </p:nvSpPr>
          <p:spPr bwMode="auto">
            <a:xfrm>
              <a:off x="6390175" y="2135014"/>
              <a:ext cx="2203" cy="989"/>
            </a:xfrm>
            <a:custGeom>
              <a:avLst/>
              <a:gdLst>
                <a:gd name="T0" fmla="*/ 2147483647 w 2"/>
                <a:gd name="T1" fmla="*/ 0 h 2"/>
                <a:gd name="T2" fmla="*/ 2147483647 w 2"/>
                <a:gd name="T3" fmla="*/ 2147483647 h 2"/>
                <a:gd name="T4" fmla="*/ 0 w 2"/>
                <a:gd name="T5" fmla="*/ 0 h 2"/>
                <a:gd name="T6" fmla="*/ 2147483647 w 2"/>
                <a:gd name="T7" fmla="*/ 0 h 2"/>
                <a:gd name="T8" fmla="*/ 0 60000 65536"/>
                <a:gd name="T9" fmla="*/ 0 60000 65536"/>
                <a:gd name="T10" fmla="*/ 0 60000 65536"/>
                <a:gd name="T11" fmla="*/ 0 60000 65536"/>
                <a:gd name="T12" fmla="*/ 0 w 2"/>
                <a:gd name="T13" fmla="*/ 0 h 2"/>
                <a:gd name="T14" fmla="*/ 2 w 2"/>
                <a:gd name="T15" fmla="*/ 2 h 2"/>
              </a:gdLst>
              <a:ahLst/>
              <a:cxnLst>
                <a:cxn ang="T8">
                  <a:pos x="T0" y="T1"/>
                </a:cxn>
                <a:cxn ang="T9">
                  <a:pos x="T2" y="T3"/>
                </a:cxn>
                <a:cxn ang="T10">
                  <a:pos x="T4" y="T5"/>
                </a:cxn>
                <a:cxn ang="T11">
                  <a:pos x="T6" y="T7"/>
                </a:cxn>
              </a:cxnLst>
              <a:rect l="T12" t="T13" r="T14" b="T15"/>
              <a:pathLst>
                <a:path w="2" h="2">
                  <a:moveTo>
                    <a:pt x="2" y="0"/>
                  </a:moveTo>
                  <a:lnTo>
                    <a:pt x="2" y="2"/>
                  </a:lnTo>
                  <a:lnTo>
                    <a:pt x="0" y="0"/>
                  </a:lnTo>
                  <a:lnTo>
                    <a:pt x="2" y="0"/>
                  </a:lnTo>
                  <a:close/>
                </a:path>
              </a:pathLst>
            </a:custGeom>
            <a:solidFill>
              <a:srgbClr val="FC6800"/>
            </a:solidFill>
            <a:ln w="3175">
              <a:solidFill>
                <a:schemeClr val="bg1"/>
              </a:solidFill>
              <a:prstDash val="sysDot"/>
              <a:round/>
              <a:headEnd/>
              <a:tailEnd/>
            </a:ln>
          </p:spPr>
          <p:txBody>
            <a:bodyPr/>
            <a:lstStyle/>
            <a:p>
              <a:pPr fontAlgn="base">
                <a:spcBef>
                  <a:spcPct val="0"/>
                </a:spcBef>
                <a:spcAft>
                  <a:spcPct val="0"/>
                </a:spcAft>
              </a:pPr>
              <a:endParaRPr lang="de-DE" sz="2400">
                <a:solidFill>
                  <a:srgbClr val="000000"/>
                </a:solidFill>
                <a:cs typeface="Arial" charset="0"/>
              </a:endParaRPr>
            </a:p>
          </p:txBody>
        </p:sp>
        <p:sp>
          <p:nvSpPr>
            <p:cNvPr id="15204" name="Freeform 3488"/>
            <p:cNvSpPr>
              <a:spLocks/>
            </p:cNvSpPr>
            <p:nvPr/>
          </p:nvSpPr>
          <p:spPr bwMode="auto">
            <a:xfrm>
              <a:off x="6423221" y="2135014"/>
              <a:ext cx="2203" cy="2966"/>
            </a:xfrm>
            <a:custGeom>
              <a:avLst/>
              <a:gdLst>
                <a:gd name="T0" fmla="*/ 2147483647 w 2"/>
                <a:gd name="T1" fmla="*/ 2147483647 h 4"/>
                <a:gd name="T2" fmla="*/ 2147483647 w 2"/>
                <a:gd name="T3" fmla="*/ 2147483647 h 4"/>
                <a:gd name="T4" fmla="*/ 0 w 2"/>
                <a:gd name="T5" fmla="*/ 2147483647 h 4"/>
                <a:gd name="T6" fmla="*/ 0 w 2"/>
                <a:gd name="T7" fmla="*/ 0 h 4"/>
                <a:gd name="T8" fmla="*/ 2147483647 w 2"/>
                <a:gd name="T9" fmla="*/ 2147483647 h 4"/>
                <a:gd name="T10" fmla="*/ 0 60000 65536"/>
                <a:gd name="T11" fmla="*/ 0 60000 65536"/>
                <a:gd name="T12" fmla="*/ 0 60000 65536"/>
                <a:gd name="T13" fmla="*/ 0 60000 65536"/>
                <a:gd name="T14" fmla="*/ 0 60000 65536"/>
                <a:gd name="T15" fmla="*/ 0 w 2"/>
                <a:gd name="T16" fmla="*/ 0 h 4"/>
                <a:gd name="T17" fmla="*/ 2 w 2"/>
                <a:gd name="T18" fmla="*/ 4 h 4"/>
              </a:gdLst>
              <a:ahLst/>
              <a:cxnLst>
                <a:cxn ang="T10">
                  <a:pos x="T0" y="T1"/>
                </a:cxn>
                <a:cxn ang="T11">
                  <a:pos x="T2" y="T3"/>
                </a:cxn>
                <a:cxn ang="T12">
                  <a:pos x="T4" y="T5"/>
                </a:cxn>
                <a:cxn ang="T13">
                  <a:pos x="T6" y="T7"/>
                </a:cxn>
                <a:cxn ang="T14">
                  <a:pos x="T8" y="T9"/>
                </a:cxn>
              </a:cxnLst>
              <a:rect l="T15" t="T16" r="T17" b="T18"/>
              <a:pathLst>
                <a:path w="2" h="4">
                  <a:moveTo>
                    <a:pt x="2" y="2"/>
                  </a:moveTo>
                  <a:lnTo>
                    <a:pt x="2" y="4"/>
                  </a:lnTo>
                  <a:lnTo>
                    <a:pt x="0" y="2"/>
                  </a:lnTo>
                  <a:lnTo>
                    <a:pt x="0" y="0"/>
                  </a:lnTo>
                  <a:lnTo>
                    <a:pt x="2" y="2"/>
                  </a:lnTo>
                  <a:close/>
                </a:path>
              </a:pathLst>
            </a:custGeom>
            <a:solidFill>
              <a:srgbClr val="FC6800"/>
            </a:solidFill>
            <a:ln w="3175">
              <a:solidFill>
                <a:schemeClr val="bg1"/>
              </a:solidFill>
              <a:prstDash val="sysDot"/>
              <a:round/>
              <a:headEnd/>
              <a:tailEnd/>
            </a:ln>
          </p:spPr>
          <p:txBody>
            <a:bodyPr/>
            <a:lstStyle/>
            <a:p>
              <a:pPr fontAlgn="base">
                <a:spcBef>
                  <a:spcPct val="0"/>
                </a:spcBef>
                <a:spcAft>
                  <a:spcPct val="0"/>
                </a:spcAft>
              </a:pPr>
              <a:endParaRPr lang="de-DE" sz="2400">
                <a:solidFill>
                  <a:srgbClr val="000000"/>
                </a:solidFill>
                <a:cs typeface="Arial" charset="0"/>
              </a:endParaRPr>
            </a:p>
          </p:txBody>
        </p:sp>
        <p:sp>
          <p:nvSpPr>
            <p:cNvPr id="15205" name="Freeform 3489"/>
            <p:cNvSpPr>
              <a:spLocks/>
            </p:cNvSpPr>
            <p:nvPr/>
          </p:nvSpPr>
          <p:spPr bwMode="auto">
            <a:xfrm>
              <a:off x="6395681" y="2137981"/>
              <a:ext cx="4406" cy="2966"/>
            </a:xfrm>
            <a:custGeom>
              <a:avLst/>
              <a:gdLst>
                <a:gd name="T0" fmla="*/ 2147483647 w 4"/>
                <a:gd name="T1" fmla="*/ 2147483647 h 4"/>
                <a:gd name="T2" fmla="*/ 2147483647 w 4"/>
                <a:gd name="T3" fmla="*/ 2147483647 h 4"/>
                <a:gd name="T4" fmla="*/ 2147483647 w 4"/>
                <a:gd name="T5" fmla="*/ 2147483647 h 4"/>
                <a:gd name="T6" fmla="*/ 2147483647 w 4"/>
                <a:gd name="T7" fmla="*/ 2147483647 h 4"/>
                <a:gd name="T8" fmla="*/ 0 w 4"/>
                <a:gd name="T9" fmla="*/ 2147483647 h 4"/>
                <a:gd name="T10" fmla="*/ 0 w 4"/>
                <a:gd name="T11" fmla="*/ 2147483647 h 4"/>
                <a:gd name="T12" fmla="*/ 2147483647 w 4"/>
                <a:gd name="T13" fmla="*/ 0 h 4"/>
                <a:gd name="T14" fmla="*/ 2147483647 w 4"/>
                <a:gd name="T15" fmla="*/ 0 h 4"/>
                <a:gd name="T16" fmla="*/ 2147483647 w 4"/>
                <a:gd name="T17" fmla="*/ 0 h 4"/>
                <a:gd name="T18" fmla="*/ 2147483647 w 4"/>
                <a:gd name="T19" fmla="*/ 2147483647 h 4"/>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4"/>
                <a:gd name="T31" fmla="*/ 0 h 4"/>
                <a:gd name="T32" fmla="*/ 4 w 4"/>
                <a:gd name="T33" fmla="*/ 4 h 4"/>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4" h="4">
                  <a:moveTo>
                    <a:pt x="4" y="2"/>
                  </a:moveTo>
                  <a:lnTo>
                    <a:pt x="4" y="4"/>
                  </a:lnTo>
                  <a:lnTo>
                    <a:pt x="2" y="4"/>
                  </a:lnTo>
                  <a:lnTo>
                    <a:pt x="0" y="4"/>
                  </a:lnTo>
                  <a:lnTo>
                    <a:pt x="0" y="2"/>
                  </a:lnTo>
                  <a:lnTo>
                    <a:pt x="2" y="0"/>
                  </a:lnTo>
                  <a:lnTo>
                    <a:pt x="4" y="0"/>
                  </a:lnTo>
                  <a:lnTo>
                    <a:pt x="4" y="2"/>
                  </a:lnTo>
                  <a:close/>
                </a:path>
              </a:pathLst>
            </a:custGeom>
            <a:solidFill>
              <a:srgbClr val="FC6800"/>
            </a:solidFill>
            <a:ln w="3175">
              <a:solidFill>
                <a:schemeClr val="bg1"/>
              </a:solidFill>
              <a:prstDash val="sysDot"/>
              <a:round/>
              <a:headEnd/>
              <a:tailEnd/>
            </a:ln>
          </p:spPr>
          <p:txBody>
            <a:bodyPr/>
            <a:lstStyle/>
            <a:p>
              <a:pPr fontAlgn="base">
                <a:spcBef>
                  <a:spcPct val="0"/>
                </a:spcBef>
                <a:spcAft>
                  <a:spcPct val="0"/>
                </a:spcAft>
              </a:pPr>
              <a:endParaRPr lang="de-DE" sz="2400">
                <a:solidFill>
                  <a:srgbClr val="000000"/>
                </a:solidFill>
                <a:cs typeface="Arial" charset="0"/>
              </a:endParaRPr>
            </a:p>
          </p:txBody>
        </p:sp>
        <p:sp>
          <p:nvSpPr>
            <p:cNvPr id="15206" name="Freeform 3490"/>
            <p:cNvSpPr>
              <a:spLocks/>
            </p:cNvSpPr>
            <p:nvPr/>
          </p:nvSpPr>
          <p:spPr bwMode="auto">
            <a:xfrm>
              <a:off x="6423221" y="2137981"/>
              <a:ext cx="2203" cy="1977"/>
            </a:xfrm>
            <a:custGeom>
              <a:avLst/>
              <a:gdLst>
                <a:gd name="T0" fmla="*/ 2147483647 w 2"/>
                <a:gd name="T1" fmla="*/ 0 h 2"/>
                <a:gd name="T2" fmla="*/ 2147483647 w 2"/>
                <a:gd name="T3" fmla="*/ 2147483647 h 2"/>
                <a:gd name="T4" fmla="*/ 0 w 2"/>
                <a:gd name="T5" fmla="*/ 0 h 2"/>
                <a:gd name="T6" fmla="*/ 2147483647 w 2"/>
                <a:gd name="T7" fmla="*/ 0 h 2"/>
                <a:gd name="T8" fmla="*/ 0 60000 65536"/>
                <a:gd name="T9" fmla="*/ 0 60000 65536"/>
                <a:gd name="T10" fmla="*/ 0 60000 65536"/>
                <a:gd name="T11" fmla="*/ 0 60000 65536"/>
                <a:gd name="T12" fmla="*/ 0 w 2"/>
                <a:gd name="T13" fmla="*/ 0 h 2"/>
                <a:gd name="T14" fmla="*/ 2 w 2"/>
                <a:gd name="T15" fmla="*/ 2 h 2"/>
              </a:gdLst>
              <a:ahLst/>
              <a:cxnLst>
                <a:cxn ang="T8">
                  <a:pos x="T0" y="T1"/>
                </a:cxn>
                <a:cxn ang="T9">
                  <a:pos x="T2" y="T3"/>
                </a:cxn>
                <a:cxn ang="T10">
                  <a:pos x="T4" y="T5"/>
                </a:cxn>
                <a:cxn ang="T11">
                  <a:pos x="T6" y="T7"/>
                </a:cxn>
              </a:cxnLst>
              <a:rect l="T12" t="T13" r="T14" b="T15"/>
              <a:pathLst>
                <a:path w="2" h="2">
                  <a:moveTo>
                    <a:pt x="2" y="0"/>
                  </a:moveTo>
                  <a:lnTo>
                    <a:pt x="2" y="2"/>
                  </a:lnTo>
                  <a:lnTo>
                    <a:pt x="0" y="0"/>
                  </a:lnTo>
                  <a:lnTo>
                    <a:pt x="2" y="0"/>
                  </a:lnTo>
                  <a:close/>
                </a:path>
              </a:pathLst>
            </a:custGeom>
            <a:solidFill>
              <a:srgbClr val="FC6800"/>
            </a:solidFill>
            <a:ln w="3175">
              <a:solidFill>
                <a:schemeClr val="bg1"/>
              </a:solidFill>
              <a:prstDash val="sysDot"/>
              <a:round/>
              <a:headEnd/>
              <a:tailEnd/>
            </a:ln>
          </p:spPr>
          <p:txBody>
            <a:bodyPr/>
            <a:lstStyle/>
            <a:p>
              <a:pPr fontAlgn="base">
                <a:spcBef>
                  <a:spcPct val="0"/>
                </a:spcBef>
                <a:spcAft>
                  <a:spcPct val="0"/>
                </a:spcAft>
              </a:pPr>
              <a:endParaRPr lang="de-DE" sz="2400">
                <a:solidFill>
                  <a:srgbClr val="000000"/>
                </a:solidFill>
                <a:cs typeface="Arial" charset="0"/>
              </a:endParaRPr>
            </a:p>
          </p:txBody>
        </p:sp>
        <p:sp>
          <p:nvSpPr>
            <p:cNvPr id="15207" name="Freeform 3491"/>
            <p:cNvSpPr>
              <a:spLocks/>
            </p:cNvSpPr>
            <p:nvPr/>
          </p:nvSpPr>
          <p:spPr bwMode="auto">
            <a:xfrm>
              <a:off x="6412206" y="2139958"/>
              <a:ext cx="4406" cy="989"/>
            </a:xfrm>
            <a:custGeom>
              <a:avLst/>
              <a:gdLst>
                <a:gd name="T0" fmla="*/ 2147483647 w 4"/>
                <a:gd name="T1" fmla="*/ 0 h 2"/>
                <a:gd name="T2" fmla="*/ 2147483647 w 4"/>
                <a:gd name="T3" fmla="*/ 0 h 2"/>
                <a:gd name="T4" fmla="*/ 2147483647 w 4"/>
                <a:gd name="T5" fmla="*/ 2147483647 h 2"/>
                <a:gd name="T6" fmla="*/ 2147483647 w 4"/>
                <a:gd name="T7" fmla="*/ 0 h 2"/>
                <a:gd name="T8" fmla="*/ 0 w 4"/>
                <a:gd name="T9" fmla="*/ 0 h 2"/>
                <a:gd name="T10" fmla="*/ 2147483647 w 4"/>
                <a:gd name="T11" fmla="*/ 0 h 2"/>
                <a:gd name="T12" fmla="*/ 0 60000 65536"/>
                <a:gd name="T13" fmla="*/ 0 60000 65536"/>
                <a:gd name="T14" fmla="*/ 0 60000 65536"/>
                <a:gd name="T15" fmla="*/ 0 60000 65536"/>
                <a:gd name="T16" fmla="*/ 0 60000 65536"/>
                <a:gd name="T17" fmla="*/ 0 60000 65536"/>
                <a:gd name="T18" fmla="*/ 0 w 4"/>
                <a:gd name="T19" fmla="*/ 0 h 2"/>
                <a:gd name="T20" fmla="*/ 4 w 4"/>
                <a:gd name="T21" fmla="*/ 2 h 2"/>
              </a:gdLst>
              <a:ahLst/>
              <a:cxnLst>
                <a:cxn ang="T12">
                  <a:pos x="T0" y="T1"/>
                </a:cxn>
                <a:cxn ang="T13">
                  <a:pos x="T2" y="T3"/>
                </a:cxn>
                <a:cxn ang="T14">
                  <a:pos x="T4" y="T5"/>
                </a:cxn>
                <a:cxn ang="T15">
                  <a:pos x="T6" y="T7"/>
                </a:cxn>
                <a:cxn ang="T16">
                  <a:pos x="T8" y="T9"/>
                </a:cxn>
                <a:cxn ang="T17">
                  <a:pos x="T10" y="T11"/>
                </a:cxn>
              </a:cxnLst>
              <a:rect l="T18" t="T19" r="T20" b="T21"/>
              <a:pathLst>
                <a:path w="4" h="2">
                  <a:moveTo>
                    <a:pt x="2" y="0"/>
                  </a:moveTo>
                  <a:lnTo>
                    <a:pt x="4" y="0"/>
                  </a:lnTo>
                  <a:lnTo>
                    <a:pt x="2" y="2"/>
                  </a:lnTo>
                  <a:lnTo>
                    <a:pt x="2" y="0"/>
                  </a:lnTo>
                  <a:lnTo>
                    <a:pt x="0" y="0"/>
                  </a:lnTo>
                  <a:lnTo>
                    <a:pt x="2" y="0"/>
                  </a:lnTo>
                  <a:close/>
                </a:path>
              </a:pathLst>
            </a:custGeom>
            <a:solidFill>
              <a:srgbClr val="FC6800"/>
            </a:solidFill>
            <a:ln w="3175">
              <a:solidFill>
                <a:schemeClr val="bg1"/>
              </a:solidFill>
              <a:prstDash val="sysDot"/>
              <a:round/>
              <a:headEnd/>
              <a:tailEnd/>
            </a:ln>
          </p:spPr>
          <p:txBody>
            <a:bodyPr/>
            <a:lstStyle/>
            <a:p>
              <a:pPr fontAlgn="base">
                <a:spcBef>
                  <a:spcPct val="0"/>
                </a:spcBef>
                <a:spcAft>
                  <a:spcPct val="0"/>
                </a:spcAft>
              </a:pPr>
              <a:endParaRPr lang="de-DE" sz="2400">
                <a:solidFill>
                  <a:srgbClr val="000000"/>
                </a:solidFill>
                <a:cs typeface="Arial" charset="0"/>
              </a:endParaRPr>
            </a:p>
          </p:txBody>
        </p:sp>
        <p:sp>
          <p:nvSpPr>
            <p:cNvPr id="15208" name="Freeform 3492"/>
            <p:cNvSpPr>
              <a:spLocks/>
            </p:cNvSpPr>
            <p:nvPr/>
          </p:nvSpPr>
          <p:spPr bwMode="auto">
            <a:xfrm>
              <a:off x="6405596" y="2140947"/>
              <a:ext cx="3304" cy="1977"/>
            </a:xfrm>
            <a:custGeom>
              <a:avLst/>
              <a:gdLst>
                <a:gd name="T0" fmla="*/ 2147483647 w 4"/>
                <a:gd name="T1" fmla="*/ 0 h 2"/>
                <a:gd name="T2" fmla="*/ 2147483647 w 4"/>
                <a:gd name="T3" fmla="*/ 2147483647 h 2"/>
                <a:gd name="T4" fmla="*/ 2147483647 w 4"/>
                <a:gd name="T5" fmla="*/ 2147483647 h 2"/>
                <a:gd name="T6" fmla="*/ 0 w 4"/>
                <a:gd name="T7" fmla="*/ 2147483647 h 2"/>
                <a:gd name="T8" fmla="*/ 0 w 4"/>
                <a:gd name="T9" fmla="*/ 0 h 2"/>
                <a:gd name="T10" fmla="*/ 2147483647 w 4"/>
                <a:gd name="T11" fmla="*/ 0 h 2"/>
                <a:gd name="T12" fmla="*/ 0 60000 65536"/>
                <a:gd name="T13" fmla="*/ 0 60000 65536"/>
                <a:gd name="T14" fmla="*/ 0 60000 65536"/>
                <a:gd name="T15" fmla="*/ 0 60000 65536"/>
                <a:gd name="T16" fmla="*/ 0 60000 65536"/>
                <a:gd name="T17" fmla="*/ 0 60000 65536"/>
                <a:gd name="T18" fmla="*/ 0 w 4"/>
                <a:gd name="T19" fmla="*/ 0 h 2"/>
                <a:gd name="T20" fmla="*/ 4 w 4"/>
                <a:gd name="T21" fmla="*/ 2 h 2"/>
              </a:gdLst>
              <a:ahLst/>
              <a:cxnLst>
                <a:cxn ang="T12">
                  <a:pos x="T0" y="T1"/>
                </a:cxn>
                <a:cxn ang="T13">
                  <a:pos x="T2" y="T3"/>
                </a:cxn>
                <a:cxn ang="T14">
                  <a:pos x="T4" y="T5"/>
                </a:cxn>
                <a:cxn ang="T15">
                  <a:pos x="T6" y="T7"/>
                </a:cxn>
                <a:cxn ang="T16">
                  <a:pos x="T8" y="T9"/>
                </a:cxn>
                <a:cxn ang="T17">
                  <a:pos x="T10" y="T11"/>
                </a:cxn>
              </a:cxnLst>
              <a:rect l="T18" t="T19" r="T20" b="T21"/>
              <a:pathLst>
                <a:path w="4" h="2">
                  <a:moveTo>
                    <a:pt x="2" y="0"/>
                  </a:moveTo>
                  <a:lnTo>
                    <a:pt x="4" y="2"/>
                  </a:lnTo>
                  <a:lnTo>
                    <a:pt x="2" y="2"/>
                  </a:lnTo>
                  <a:lnTo>
                    <a:pt x="0" y="2"/>
                  </a:lnTo>
                  <a:lnTo>
                    <a:pt x="0" y="0"/>
                  </a:lnTo>
                  <a:lnTo>
                    <a:pt x="2" y="0"/>
                  </a:lnTo>
                  <a:close/>
                </a:path>
              </a:pathLst>
            </a:custGeom>
            <a:solidFill>
              <a:srgbClr val="FC6800"/>
            </a:solidFill>
            <a:ln w="3175">
              <a:solidFill>
                <a:schemeClr val="bg1"/>
              </a:solidFill>
              <a:prstDash val="sysDot"/>
              <a:round/>
              <a:headEnd/>
              <a:tailEnd/>
            </a:ln>
          </p:spPr>
          <p:txBody>
            <a:bodyPr/>
            <a:lstStyle/>
            <a:p>
              <a:pPr fontAlgn="base">
                <a:spcBef>
                  <a:spcPct val="0"/>
                </a:spcBef>
                <a:spcAft>
                  <a:spcPct val="0"/>
                </a:spcAft>
              </a:pPr>
              <a:endParaRPr lang="de-DE" sz="2400">
                <a:solidFill>
                  <a:srgbClr val="000000"/>
                </a:solidFill>
                <a:cs typeface="Arial" charset="0"/>
              </a:endParaRPr>
            </a:p>
          </p:txBody>
        </p:sp>
        <p:sp>
          <p:nvSpPr>
            <p:cNvPr id="15210" name="Freeform 3494"/>
            <p:cNvSpPr>
              <a:spLocks/>
            </p:cNvSpPr>
            <p:nvPr/>
          </p:nvSpPr>
          <p:spPr bwMode="auto">
            <a:xfrm>
              <a:off x="6320779" y="2039107"/>
              <a:ext cx="1101" cy="989"/>
            </a:xfrm>
            <a:custGeom>
              <a:avLst/>
              <a:gdLst>
                <a:gd name="T0" fmla="*/ 2147483647 w 2"/>
                <a:gd name="T1" fmla="*/ 2147483647 h 2"/>
                <a:gd name="T2" fmla="*/ 0 w 2"/>
                <a:gd name="T3" fmla="*/ 0 h 2"/>
                <a:gd name="T4" fmla="*/ 2147483647 w 2"/>
                <a:gd name="T5" fmla="*/ 0 h 2"/>
                <a:gd name="T6" fmla="*/ 2147483647 w 2"/>
                <a:gd name="T7" fmla="*/ 2147483647 h 2"/>
                <a:gd name="T8" fmla="*/ 0 60000 65536"/>
                <a:gd name="T9" fmla="*/ 0 60000 65536"/>
                <a:gd name="T10" fmla="*/ 0 60000 65536"/>
                <a:gd name="T11" fmla="*/ 0 60000 65536"/>
                <a:gd name="T12" fmla="*/ 0 w 2"/>
                <a:gd name="T13" fmla="*/ 0 h 2"/>
                <a:gd name="T14" fmla="*/ 2 w 2"/>
                <a:gd name="T15" fmla="*/ 2 h 2"/>
              </a:gdLst>
              <a:ahLst/>
              <a:cxnLst>
                <a:cxn ang="T8">
                  <a:pos x="T0" y="T1"/>
                </a:cxn>
                <a:cxn ang="T9">
                  <a:pos x="T2" y="T3"/>
                </a:cxn>
                <a:cxn ang="T10">
                  <a:pos x="T4" y="T5"/>
                </a:cxn>
                <a:cxn ang="T11">
                  <a:pos x="T6" y="T7"/>
                </a:cxn>
              </a:cxnLst>
              <a:rect l="T12" t="T13" r="T14" b="T15"/>
              <a:pathLst>
                <a:path w="2" h="2">
                  <a:moveTo>
                    <a:pt x="2" y="2"/>
                  </a:moveTo>
                  <a:lnTo>
                    <a:pt x="0" y="0"/>
                  </a:lnTo>
                  <a:lnTo>
                    <a:pt x="2" y="0"/>
                  </a:lnTo>
                  <a:lnTo>
                    <a:pt x="2" y="2"/>
                  </a:lnTo>
                  <a:close/>
                </a:path>
              </a:pathLst>
            </a:custGeom>
            <a:solidFill>
              <a:srgbClr val="FC6800"/>
            </a:solidFill>
            <a:ln w="3175">
              <a:solidFill>
                <a:schemeClr val="bg1"/>
              </a:solidFill>
              <a:prstDash val="sysDot"/>
              <a:round/>
              <a:headEnd/>
              <a:tailEnd/>
            </a:ln>
          </p:spPr>
          <p:txBody>
            <a:bodyPr/>
            <a:lstStyle/>
            <a:p>
              <a:pPr fontAlgn="base">
                <a:spcBef>
                  <a:spcPct val="0"/>
                </a:spcBef>
                <a:spcAft>
                  <a:spcPct val="0"/>
                </a:spcAft>
              </a:pPr>
              <a:endParaRPr lang="de-DE" sz="2400">
                <a:solidFill>
                  <a:srgbClr val="000000"/>
                </a:solidFill>
                <a:cs typeface="Arial" charset="0"/>
              </a:endParaRPr>
            </a:p>
          </p:txBody>
        </p:sp>
        <p:sp>
          <p:nvSpPr>
            <p:cNvPr id="15211" name="Freeform 3495"/>
            <p:cNvSpPr>
              <a:spLocks/>
            </p:cNvSpPr>
            <p:nvPr/>
          </p:nvSpPr>
          <p:spPr bwMode="auto">
            <a:xfrm>
              <a:off x="5938547" y="1417195"/>
              <a:ext cx="17625" cy="4944"/>
            </a:xfrm>
            <a:custGeom>
              <a:avLst/>
              <a:gdLst>
                <a:gd name="T0" fmla="*/ 2147483647 w 20"/>
                <a:gd name="T1" fmla="*/ 2147483647 h 6"/>
                <a:gd name="T2" fmla="*/ 2147483647 w 20"/>
                <a:gd name="T3" fmla="*/ 2147483647 h 6"/>
                <a:gd name="T4" fmla="*/ 2147483647 w 20"/>
                <a:gd name="T5" fmla="*/ 2147483647 h 6"/>
                <a:gd name="T6" fmla="*/ 2147483647 w 20"/>
                <a:gd name="T7" fmla="*/ 2147483647 h 6"/>
                <a:gd name="T8" fmla="*/ 2147483647 w 20"/>
                <a:gd name="T9" fmla="*/ 2147483647 h 6"/>
                <a:gd name="T10" fmla="*/ 2147483647 w 20"/>
                <a:gd name="T11" fmla="*/ 2147483647 h 6"/>
                <a:gd name="T12" fmla="*/ 2147483647 w 20"/>
                <a:gd name="T13" fmla="*/ 2147483647 h 6"/>
                <a:gd name="T14" fmla="*/ 0 w 20"/>
                <a:gd name="T15" fmla="*/ 0 h 6"/>
                <a:gd name="T16" fmla="*/ 2147483647 w 20"/>
                <a:gd name="T17" fmla="*/ 0 h 6"/>
                <a:gd name="T18" fmla="*/ 2147483647 w 20"/>
                <a:gd name="T19" fmla="*/ 0 h 6"/>
                <a:gd name="T20" fmla="*/ 2147483647 w 20"/>
                <a:gd name="T21" fmla="*/ 0 h 6"/>
                <a:gd name="T22" fmla="*/ 2147483647 w 20"/>
                <a:gd name="T23" fmla="*/ 0 h 6"/>
                <a:gd name="T24" fmla="*/ 2147483647 w 20"/>
                <a:gd name="T25" fmla="*/ 0 h 6"/>
                <a:gd name="T26" fmla="*/ 2147483647 w 20"/>
                <a:gd name="T27" fmla="*/ 0 h 6"/>
                <a:gd name="T28" fmla="*/ 2147483647 w 20"/>
                <a:gd name="T29" fmla="*/ 0 h 6"/>
                <a:gd name="T30" fmla="*/ 2147483647 w 20"/>
                <a:gd name="T31" fmla="*/ 0 h 6"/>
                <a:gd name="T32" fmla="*/ 2147483647 w 20"/>
                <a:gd name="T33" fmla="*/ 2147483647 h 6"/>
                <a:gd name="T34" fmla="*/ 2147483647 w 20"/>
                <a:gd name="T35" fmla="*/ 2147483647 h 6"/>
                <a:gd name="T36" fmla="*/ 2147483647 w 20"/>
                <a:gd name="T37" fmla="*/ 2147483647 h 6"/>
                <a:gd name="T38" fmla="*/ 2147483647 w 20"/>
                <a:gd name="T39" fmla="*/ 2147483647 h 6"/>
                <a:gd name="T40" fmla="*/ 2147483647 w 20"/>
                <a:gd name="T41" fmla="*/ 2147483647 h 6"/>
                <a:gd name="T42" fmla="*/ 2147483647 w 20"/>
                <a:gd name="T43" fmla="*/ 2147483647 h 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20"/>
                <a:gd name="T67" fmla="*/ 0 h 6"/>
                <a:gd name="T68" fmla="*/ 20 w 20"/>
                <a:gd name="T69" fmla="*/ 6 h 6"/>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20" h="6">
                  <a:moveTo>
                    <a:pt x="14" y="6"/>
                  </a:moveTo>
                  <a:lnTo>
                    <a:pt x="12" y="6"/>
                  </a:lnTo>
                  <a:lnTo>
                    <a:pt x="10" y="6"/>
                  </a:lnTo>
                  <a:lnTo>
                    <a:pt x="6" y="4"/>
                  </a:lnTo>
                  <a:lnTo>
                    <a:pt x="4" y="4"/>
                  </a:lnTo>
                  <a:lnTo>
                    <a:pt x="4" y="2"/>
                  </a:lnTo>
                  <a:lnTo>
                    <a:pt x="2" y="2"/>
                  </a:lnTo>
                  <a:lnTo>
                    <a:pt x="0" y="0"/>
                  </a:lnTo>
                  <a:lnTo>
                    <a:pt x="2" y="0"/>
                  </a:lnTo>
                  <a:lnTo>
                    <a:pt x="4" y="0"/>
                  </a:lnTo>
                  <a:lnTo>
                    <a:pt x="6" y="0"/>
                  </a:lnTo>
                  <a:lnTo>
                    <a:pt x="8" y="0"/>
                  </a:lnTo>
                  <a:lnTo>
                    <a:pt x="10" y="0"/>
                  </a:lnTo>
                  <a:lnTo>
                    <a:pt x="12" y="0"/>
                  </a:lnTo>
                  <a:lnTo>
                    <a:pt x="14" y="0"/>
                  </a:lnTo>
                  <a:lnTo>
                    <a:pt x="16" y="0"/>
                  </a:lnTo>
                  <a:lnTo>
                    <a:pt x="16" y="2"/>
                  </a:lnTo>
                  <a:lnTo>
                    <a:pt x="20" y="4"/>
                  </a:lnTo>
                  <a:lnTo>
                    <a:pt x="20" y="6"/>
                  </a:lnTo>
                  <a:lnTo>
                    <a:pt x="18" y="6"/>
                  </a:lnTo>
                  <a:lnTo>
                    <a:pt x="16" y="6"/>
                  </a:lnTo>
                  <a:lnTo>
                    <a:pt x="14" y="6"/>
                  </a:lnTo>
                  <a:close/>
                </a:path>
              </a:pathLst>
            </a:custGeom>
            <a:solidFill>
              <a:srgbClr val="FC6800"/>
            </a:solidFill>
            <a:ln w="3175">
              <a:solidFill>
                <a:schemeClr val="bg1"/>
              </a:solidFill>
              <a:prstDash val="sysDot"/>
              <a:round/>
              <a:headEnd/>
              <a:tailEnd/>
            </a:ln>
          </p:spPr>
          <p:txBody>
            <a:bodyPr/>
            <a:lstStyle/>
            <a:p>
              <a:pPr fontAlgn="base">
                <a:spcBef>
                  <a:spcPct val="0"/>
                </a:spcBef>
                <a:spcAft>
                  <a:spcPct val="0"/>
                </a:spcAft>
              </a:pPr>
              <a:endParaRPr lang="de-DE" sz="2400">
                <a:solidFill>
                  <a:srgbClr val="000000"/>
                </a:solidFill>
                <a:cs typeface="Arial" charset="0"/>
              </a:endParaRPr>
            </a:p>
          </p:txBody>
        </p:sp>
        <p:sp>
          <p:nvSpPr>
            <p:cNvPr id="15212" name="Freeform 3496"/>
            <p:cNvSpPr>
              <a:spLocks/>
            </p:cNvSpPr>
            <p:nvPr/>
          </p:nvSpPr>
          <p:spPr bwMode="auto">
            <a:xfrm>
              <a:off x="5952868" y="1422138"/>
              <a:ext cx="55077" cy="9887"/>
            </a:xfrm>
            <a:custGeom>
              <a:avLst/>
              <a:gdLst>
                <a:gd name="T0" fmla="*/ 2147483647 w 60"/>
                <a:gd name="T1" fmla="*/ 2147483647 h 12"/>
                <a:gd name="T2" fmla="*/ 2147483647 w 60"/>
                <a:gd name="T3" fmla="*/ 2147483647 h 12"/>
                <a:gd name="T4" fmla="*/ 2147483647 w 60"/>
                <a:gd name="T5" fmla="*/ 2147483647 h 12"/>
                <a:gd name="T6" fmla="*/ 2147483647 w 60"/>
                <a:gd name="T7" fmla="*/ 0 h 12"/>
                <a:gd name="T8" fmla="*/ 2147483647 w 60"/>
                <a:gd name="T9" fmla="*/ 0 h 12"/>
                <a:gd name="T10" fmla="*/ 2147483647 w 60"/>
                <a:gd name="T11" fmla="*/ 0 h 12"/>
                <a:gd name="T12" fmla="*/ 2147483647 w 60"/>
                <a:gd name="T13" fmla="*/ 0 h 12"/>
                <a:gd name="T14" fmla="*/ 2147483647 w 60"/>
                <a:gd name="T15" fmla="*/ 2147483647 h 12"/>
                <a:gd name="T16" fmla="*/ 2147483647 w 60"/>
                <a:gd name="T17" fmla="*/ 2147483647 h 12"/>
                <a:gd name="T18" fmla="*/ 2147483647 w 60"/>
                <a:gd name="T19" fmla="*/ 2147483647 h 12"/>
                <a:gd name="T20" fmla="*/ 2147483647 w 60"/>
                <a:gd name="T21" fmla="*/ 2147483647 h 12"/>
                <a:gd name="T22" fmla="*/ 2147483647 w 60"/>
                <a:gd name="T23" fmla="*/ 2147483647 h 12"/>
                <a:gd name="T24" fmla="*/ 2147483647 w 60"/>
                <a:gd name="T25" fmla="*/ 2147483647 h 12"/>
                <a:gd name="T26" fmla="*/ 2147483647 w 60"/>
                <a:gd name="T27" fmla="*/ 2147483647 h 12"/>
                <a:gd name="T28" fmla="*/ 2147483647 w 60"/>
                <a:gd name="T29" fmla="*/ 2147483647 h 12"/>
                <a:gd name="T30" fmla="*/ 2147483647 w 60"/>
                <a:gd name="T31" fmla="*/ 2147483647 h 12"/>
                <a:gd name="T32" fmla="*/ 2147483647 w 60"/>
                <a:gd name="T33" fmla="*/ 2147483647 h 12"/>
                <a:gd name="T34" fmla="*/ 2147483647 w 60"/>
                <a:gd name="T35" fmla="*/ 2147483647 h 12"/>
                <a:gd name="T36" fmla="*/ 2147483647 w 60"/>
                <a:gd name="T37" fmla="*/ 2147483647 h 12"/>
                <a:gd name="T38" fmla="*/ 2147483647 w 60"/>
                <a:gd name="T39" fmla="*/ 2147483647 h 12"/>
                <a:gd name="T40" fmla="*/ 2147483647 w 60"/>
                <a:gd name="T41" fmla="*/ 2147483647 h 12"/>
                <a:gd name="T42" fmla="*/ 2147483647 w 60"/>
                <a:gd name="T43" fmla="*/ 2147483647 h 12"/>
                <a:gd name="T44" fmla="*/ 2147483647 w 60"/>
                <a:gd name="T45" fmla="*/ 2147483647 h 12"/>
                <a:gd name="T46" fmla="*/ 2147483647 w 60"/>
                <a:gd name="T47" fmla="*/ 2147483647 h 12"/>
                <a:gd name="T48" fmla="*/ 2147483647 w 60"/>
                <a:gd name="T49" fmla="*/ 2147483647 h 12"/>
                <a:gd name="T50" fmla="*/ 2147483647 w 60"/>
                <a:gd name="T51" fmla="*/ 2147483647 h 12"/>
                <a:gd name="T52" fmla="*/ 2147483647 w 60"/>
                <a:gd name="T53" fmla="*/ 2147483647 h 12"/>
                <a:gd name="T54" fmla="*/ 2147483647 w 60"/>
                <a:gd name="T55" fmla="*/ 2147483647 h 12"/>
                <a:gd name="T56" fmla="*/ 2147483647 w 60"/>
                <a:gd name="T57" fmla="*/ 2147483647 h 12"/>
                <a:gd name="T58" fmla="*/ 2147483647 w 60"/>
                <a:gd name="T59" fmla="*/ 2147483647 h 12"/>
                <a:gd name="T60" fmla="*/ 2147483647 w 60"/>
                <a:gd name="T61" fmla="*/ 2147483647 h 12"/>
                <a:gd name="T62" fmla="*/ 2147483647 w 60"/>
                <a:gd name="T63" fmla="*/ 2147483647 h 12"/>
                <a:gd name="T64" fmla="*/ 2147483647 w 60"/>
                <a:gd name="T65" fmla="*/ 2147483647 h 12"/>
                <a:gd name="T66" fmla="*/ 2147483647 w 60"/>
                <a:gd name="T67" fmla="*/ 2147483647 h 12"/>
                <a:gd name="T68" fmla="*/ 2147483647 w 60"/>
                <a:gd name="T69" fmla="*/ 2147483647 h 12"/>
                <a:gd name="T70" fmla="*/ 2147483647 w 60"/>
                <a:gd name="T71" fmla="*/ 2147483647 h 12"/>
                <a:gd name="T72" fmla="*/ 2147483647 w 60"/>
                <a:gd name="T73" fmla="*/ 2147483647 h 12"/>
                <a:gd name="T74" fmla="*/ 2147483647 w 60"/>
                <a:gd name="T75" fmla="*/ 2147483647 h 12"/>
                <a:gd name="T76" fmla="*/ 2147483647 w 60"/>
                <a:gd name="T77" fmla="*/ 2147483647 h 12"/>
                <a:gd name="T78" fmla="*/ 2147483647 w 60"/>
                <a:gd name="T79" fmla="*/ 2147483647 h 12"/>
                <a:gd name="T80" fmla="*/ 2147483647 w 60"/>
                <a:gd name="T81" fmla="*/ 2147483647 h 12"/>
                <a:gd name="T82" fmla="*/ 2147483647 w 60"/>
                <a:gd name="T83" fmla="*/ 2147483647 h 12"/>
                <a:gd name="T84" fmla="*/ 2147483647 w 60"/>
                <a:gd name="T85" fmla="*/ 2147483647 h 12"/>
                <a:gd name="T86" fmla="*/ 2147483647 w 60"/>
                <a:gd name="T87" fmla="*/ 2147483647 h 12"/>
                <a:gd name="T88" fmla="*/ 2147483647 w 60"/>
                <a:gd name="T89" fmla="*/ 2147483647 h 12"/>
                <a:gd name="T90" fmla="*/ 2147483647 w 60"/>
                <a:gd name="T91" fmla="*/ 2147483647 h 12"/>
                <a:gd name="T92" fmla="*/ 2147483647 w 60"/>
                <a:gd name="T93" fmla="*/ 2147483647 h 12"/>
                <a:gd name="T94" fmla="*/ 2147483647 w 60"/>
                <a:gd name="T95" fmla="*/ 2147483647 h 12"/>
                <a:gd name="T96" fmla="*/ 2147483647 w 60"/>
                <a:gd name="T97" fmla="*/ 2147483647 h 12"/>
                <a:gd name="T98" fmla="*/ 2147483647 w 60"/>
                <a:gd name="T99" fmla="*/ 2147483647 h 12"/>
                <a:gd name="T100" fmla="*/ 0 w 60"/>
                <a:gd name="T101" fmla="*/ 2147483647 h 12"/>
                <a:gd name="T102" fmla="*/ 2147483647 w 60"/>
                <a:gd name="T103" fmla="*/ 2147483647 h 12"/>
                <a:gd name="T104" fmla="*/ 2147483647 w 60"/>
                <a:gd name="T105" fmla="*/ 2147483647 h 12"/>
                <a:gd name="T106" fmla="*/ 2147483647 w 60"/>
                <a:gd name="T107" fmla="*/ 2147483647 h 12"/>
                <a:gd name="T108" fmla="*/ 2147483647 w 60"/>
                <a:gd name="T109" fmla="*/ 2147483647 h 12"/>
                <a:gd name="T110" fmla="*/ 2147483647 w 60"/>
                <a:gd name="T111" fmla="*/ 2147483647 h 12"/>
                <a:gd name="T112" fmla="*/ 2147483647 w 60"/>
                <a:gd name="T113" fmla="*/ 2147483647 h 12"/>
                <a:gd name="T114" fmla="*/ 2147483647 w 60"/>
                <a:gd name="T115" fmla="*/ 2147483647 h 12"/>
                <a:gd name="T116" fmla="*/ 2147483647 w 60"/>
                <a:gd name="T117" fmla="*/ 2147483647 h 12"/>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w 60"/>
                <a:gd name="T178" fmla="*/ 0 h 12"/>
                <a:gd name="T179" fmla="*/ 60 w 60"/>
                <a:gd name="T180" fmla="*/ 12 h 12"/>
              </a:gdLst>
              <a:ahLst/>
              <a:cxnLst>
                <a:cxn ang="T118">
                  <a:pos x="T0" y="T1"/>
                </a:cxn>
                <a:cxn ang="T119">
                  <a:pos x="T2" y="T3"/>
                </a:cxn>
                <a:cxn ang="T120">
                  <a:pos x="T4" y="T5"/>
                </a:cxn>
                <a:cxn ang="T121">
                  <a:pos x="T6" y="T7"/>
                </a:cxn>
                <a:cxn ang="T122">
                  <a:pos x="T8" y="T9"/>
                </a:cxn>
                <a:cxn ang="T123">
                  <a:pos x="T10" y="T11"/>
                </a:cxn>
                <a:cxn ang="T124">
                  <a:pos x="T12" y="T13"/>
                </a:cxn>
                <a:cxn ang="T125">
                  <a:pos x="T14" y="T15"/>
                </a:cxn>
                <a:cxn ang="T126">
                  <a:pos x="T16" y="T17"/>
                </a:cxn>
                <a:cxn ang="T127">
                  <a:pos x="T18" y="T19"/>
                </a:cxn>
                <a:cxn ang="T128">
                  <a:pos x="T20" y="T21"/>
                </a:cxn>
                <a:cxn ang="T129">
                  <a:pos x="T22" y="T23"/>
                </a:cxn>
                <a:cxn ang="T130">
                  <a:pos x="T24" y="T25"/>
                </a:cxn>
                <a:cxn ang="T131">
                  <a:pos x="T26" y="T27"/>
                </a:cxn>
                <a:cxn ang="T132">
                  <a:pos x="T28" y="T29"/>
                </a:cxn>
                <a:cxn ang="T133">
                  <a:pos x="T30" y="T31"/>
                </a:cxn>
                <a:cxn ang="T134">
                  <a:pos x="T32" y="T33"/>
                </a:cxn>
                <a:cxn ang="T135">
                  <a:pos x="T34" y="T35"/>
                </a:cxn>
                <a:cxn ang="T136">
                  <a:pos x="T36" y="T37"/>
                </a:cxn>
                <a:cxn ang="T137">
                  <a:pos x="T38" y="T39"/>
                </a:cxn>
                <a:cxn ang="T138">
                  <a:pos x="T40" y="T41"/>
                </a:cxn>
                <a:cxn ang="T139">
                  <a:pos x="T42" y="T43"/>
                </a:cxn>
                <a:cxn ang="T140">
                  <a:pos x="T44" y="T45"/>
                </a:cxn>
                <a:cxn ang="T141">
                  <a:pos x="T46" y="T47"/>
                </a:cxn>
                <a:cxn ang="T142">
                  <a:pos x="T48" y="T49"/>
                </a:cxn>
                <a:cxn ang="T143">
                  <a:pos x="T50" y="T51"/>
                </a:cxn>
                <a:cxn ang="T144">
                  <a:pos x="T52" y="T53"/>
                </a:cxn>
                <a:cxn ang="T145">
                  <a:pos x="T54" y="T55"/>
                </a:cxn>
                <a:cxn ang="T146">
                  <a:pos x="T56" y="T57"/>
                </a:cxn>
                <a:cxn ang="T147">
                  <a:pos x="T58" y="T59"/>
                </a:cxn>
                <a:cxn ang="T148">
                  <a:pos x="T60" y="T61"/>
                </a:cxn>
                <a:cxn ang="T149">
                  <a:pos x="T62" y="T63"/>
                </a:cxn>
                <a:cxn ang="T150">
                  <a:pos x="T64" y="T65"/>
                </a:cxn>
                <a:cxn ang="T151">
                  <a:pos x="T66" y="T67"/>
                </a:cxn>
                <a:cxn ang="T152">
                  <a:pos x="T68" y="T69"/>
                </a:cxn>
                <a:cxn ang="T153">
                  <a:pos x="T70" y="T71"/>
                </a:cxn>
                <a:cxn ang="T154">
                  <a:pos x="T72" y="T73"/>
                </a:cxn>
                <a:cxn ang="T155">
                  <a:pos x="T74" y="T75"/>
                </a:cxn>
                <a:cxn ang="T156">
                  <a:pos x="T76" y="T77"/>
                </a:cxn>
                <a:cxn ang="T157">
                  <a:pos x="T78" y="T79"/>
                </a:cxn>
                <a:cxn ang="T158">
                  <a:pos x="T80" y="T81"/>
                </a:cxn>
                <a:cxn ang="T159">
                  <a:pos x="T82" y="T83"/>
                </a:cxn>
                <a:cxn ang="T160">
                  <a:pos x="T84" y="T85"/>
                </a:cxn>
                <a:cxn ang="T161">
                  <a:pos x="T86" y="T87"/>
                </a:cxn>
                <a:cxn ang="T162">
                  <a:pos x="T88" y="T89"/>
                </a:cxn>
                <a:cxn ang="T163">
                  <a:pos x="T90" y="T91"/>
                </a:cxn>
                <a:cxn ang="T164">
                  <a:pos x="T92" y="T93"/>
                </a:cxn>
                <a:cxn ang="T165">
                  <a:pos x="T94" y="T95"/>
                </a:cxn>
                <a:cxn ang="T166">
                  <a:pos x="T96" y="T97"/>
                </a:cxn>
                <a:cxn ang="T167">
                  <a:pos x="T98" y="T99"/>
                </a:cxn>
                <a:cxn ang="T168">
                  <a:pos x="T100" y="T101"/>
                </a:cxn>
                <a:cxn ang="T169">
                  <a:pos x="T102" y="T103"/>
                </a:cxn>
                <a:cxn ang="T170">
                  <a:pos x="T104" y="T105"/>
                </a:cxn>
                <a:cxn ang="T171">
                  <a:pos x="T106" y="T107"/>
                </a:cxn>
                <a:cxn ang="T172">
                  <a:pos x="T108" y="T109"/>
                </a:cxn>
                <a:cxn ang="T173">
                  <a:pos x="T110" y="T111"/>
                </a:cxn>
                <a:cxn ang="T174">
                  <a:pos x="T112" y="T113"/>
                </a:cxn>
                <a:cxn ang="T175">
                  <a:pos x="T114" y="T115"/>
                </a:cxn>
                <a:cxn ang="T176">
                  <a:pos x="T116" y="T117"/>
                </a:cxn>
              </a:cxnLst>
              <a:rect l="T177" t="T178" r="T179" b="T180"/>
              <a:pathLst>
                <a:path w="60" h="12">
                  <a:moveTo>
                    <a:pt x="8" y="2"/>
                  </a:moveTo>
                  <a:lnTo>
                    <a:pt x="10" y="2"/>
                  </a:lnTo>
                  <a:lnTo>
                    <a:pt x="12" y="2"/>
                  </a:lnTo>
                  <a:lnTo>
                    <a:pt x="12" y="0"/>
                  </a:lnTo>
                  <a:lnTo>
                    <a:pt x="14" y="0"/>
                  </a:lnTo>
                  <a:lnTo>
                    <a:pt x="20" y="0"/>
                  </a:lnTo>
                  <a:lnTo>
                    <a:pt x="22" y="0"/>
                  </a:lnTo>
                  <a:lnTo>
                    <a:pt x="26" y="2"/>
                  </a:lnTo>
                  <a:lnTo>
                    <a:pt x="28" y="2"/>
                  </a:lnTo>
                  <a:lnTo>
                    <a:pt x="30" y="2"/>
                  </a:lnTo>
                  <a:lnTo>
                    <a:pt x="32" y="2"/>
                  </a:lnTo>
                  <a:lnTo>
                    <a:pt x="32" y="4"/>
                  </a:lnTo>
                  <a:lnTo>
                    <a:pt x="34" y="4"/>
                  </a:lnTo>
                  <a:lnTo>
                    <a:pt x="42" y="6"/>
                  </a:lnTo>
                  <a:lnTo>
                    <a:pt x="44" y="6"/>
                  </a:lnTo>
                  <a:lnTo>
                    <a:pt x="46" y="6"/>
                  </a:lnTo>
                  <a:lnTo>
                    <a:pt x="52" y="8"/>
                  </a:lnTo>
                  <a:lnTo>
                    <a:pt x="54" y="8"/>
                  </a:lnTo>
                  <a:lnTo>
                    <a:pt x="54" y="10"/>
                  </a:lnTo>
                  <a:lnTo>
                    <a:pt x="56" y="10"/>
                  </a:lnTo>
                  <a:lnTo>
                    <a:pt x="58" y="10"/>
                  </a:lnTo>
                  <a:lnTo>
                    <a:pt x="58" y="12"/>
                  </a:lnTo>
                  <a:lnTo>
                    <a:pt x="60" y="12"/>
                  </a:lnTo>
                  <a:lnTo>
                    <a:pt x="56" y="12"/>
                  </a:lnTo>
                  <a:lnTo>
                    <a:pt x="54" y="12"/>
                  </a:lnTo>
                  <a:lnTo>
                    <a:pt x="52" y="12"/>
                  </a:lnTo>
                  <a:lnTo>
                    <a:pt x="48" y="12"/>
                  </a:lnTo>
                  <a:lnTo>
                    <a:pt x="46" y="12"/>
                  </a:lnTo>
                  <a:lnTo>
                    <a:pt x="44" y="12"/>
                  </a:lnTo>
                  <a:lnTo>
                    <a:pt x="42" y="12"/>
                  </a:lnTo>
                  <a:lnTo>
                    <a:pt x="40" y="12"/>
                  </a:lnTo>
                  <a:lnTo>
                    <a:pt x="40" y="10"/>
                  </a:lnTo>
                  <a:lnTo>
                    <a:pt x="38" y="10"/>
                  </a:lnTo>
                  <a:lnTo>
                    <a:pt x="36" y="10"/>
                  </a:lnTo>
                  <a:lnTo>
                    <a:pt x="34" y="10"/>
                  </a:lnTo>
                  <a:lnTo>
                    <a:pt x="32" y="10"/>
                  </a:lnTo>
                  <a:lnTo>
                    <a:pt x="30" y="10"/>
                  </a:lnTo>
                  <a:lnTo>
                    <a:pt x="28" y="10"/>
                  </a:lnTo>
                  <a:lnTo>
                    <a:pt x="24" y="10"/>
                  </a:lnTo>
                  <a:lnTo>
                    <a:pt x="18" y="8"/>
                  </a:lnTo>
                  <a:lnTo>
                    <a:pt x="14" y="8"/>
                  </a:lnTo>
                  <a:lnTo>
                    <a:pt x="12" y="8"/>
                  </a:lnTo>
                  <a:lnTo>
                    <a:pt x="10" y="8"/>
                  </a:lnTo>
                  <a:lnTo>
                    <a:pt x="8" y="8"/>
                  </a:lnTo>
                  <a:lnTo>
                    <a:pt x="6" y="10"/>
                  </a:lnTo>
                  <a:lnTo>
                    <a:pt x="4" y="10"/>
                  </a:lnTo>
                  <a:lnTo>
                    <a:pt x="2" y="10"/>
                  </a:lnTo>
                  <a:lnTo>
                    <a:pt x="0" y="8"/>
                  </a:lnTo>
                  <a:lnTo>
                    <a:pt x="2" y="8"/>
                  </a:lnTo>
                  <a:lnTo>
                    <a:pt x="4" y="8"/>
                  </a:lnTo>
                  <a:lnTo>
                    <a:pt x="6" y="8"/>
                  </a:lnTo>
                  <a:lnTo>
                    <a:pt x="8" y="8"/>
                  </a:lnTo>
                  <a:lnTo>
                    <a:pt x="8" y="6"/>
                  </a:lnTo>
                  <a:lnTo>
                    <a:pt x="6" y="4"/>
                  </a:lnTo>
                  <a:lnTo>
                    <a:pt x="6" y="2"/>
                  </a:lnTo>
                  <a:lnTo>
                    <a:pt x="8" y="2"/>
                  </a:lnTo>
                  <a:close/>
                </a:path>
              </a:pathLst>
            </a:custGeom>
            <a:solidFill>
              <a:srgbClr val="FC6800"/>
            </a:solidFill>
            <a:ln w="3175">
              <a:solidFill>
                <a:schemeClr val="bg1"/>
              </a:solidFill>
              <a:prstDash val="sysDot"/>
              <a:round/>
              <a:headEnd/>
              <a:tailEnd/>
            </a:ln>
          </p:spPr>
          <p:txBody>
            <a:bodyPr/>
            <a:lstStyle/>
            <a:p>
              <a:pPr fontAlgn="base">
                <a:spcBef>
                  <a:spcPct val="0"/>
                </a:spcBef>
                <a:spcAft>
                  <a:spcPct val="0"/>
                </a:spcAft>
              </a:pPr>
              <a:endParaRPr lang="de-DE" sz="2400">
                <a:solidFill>
                  <a:srgbClr val="000000"/>
                </a:solidFill>
                <a:cs typeface="Arial" charset="0"/>
              </a:endParaRPr>
            </a:p>
          </p:txBody>
        </p:sp>
        <p:sp>
          <p:nvSpPr>
            <p:cNvPr id="15213" name="Freeform 3497"/>
            <p:cNvSpPr>
              <a:spLocks/>
            </p:cNvSpPr>
            <p:nvPr/>
          </p:nvSpPr>
          <p:spPr bwMode="auto">
            <a:xfrm>
              <a:off x="2655990" y="2286290"/>
              <a:ext cx="16523" cy="19775"/>
            </a:xfrm>
            <a:custGeom>
              <a:avLst/>
              <a:gdLst>
                <a:gd name="T0" fmla="*/ 0 w 18"/>
                <a:gd name="T1" fmla="*/ 0 h 24"/>
                <a:gd name="T2" fmla="*/ 2147483647 w 18"/>
                <a:gd name="T3" fmla="*/ 0 h 24"/>
                <a:gd name="T4" fmla="*/ 2147483647 w 18"/>
                <a:gd name="T5" fmla="*/ 0 h 24"/>
                <a:gd name="T6" fmla="*/ 2147483647 w 18"/>
                <a:gd name="T7" fmla="*/ 0 h 24"/>
                <a:gd name="T8" fmla="*/ 2147483647 w 18"/>
                <a:gd name="T9" fmla="*/ 0 h 24"/>
                <a:gd name="T10" fmla="*/ 2147483647 w 18"/>
                <a:gd name="T11" fmla="*/ 0 h 24"/>
                <a:gd name="T12" fmla="*/ 2147483647 w 18"/>
                <a:gd name="T13" fmla="*/ 2147483647 h 24"/>
                <a:gd name="T14" fmla="*/ 2147483647 w 18"/>
                <a:gd name="T15" fmla="*/ 2147483647 h 24"/>
                <a:gd name="T16" fmla="*/ 2147483647 w 18"/>
                <a:gd name="T17" fmla="*/ 2147483647 h 24"/>
                <a:gd name="T18" fmla="*/ 2147483647 w 18"/>
                <a:gd name="T19" fmla="*/ 2147483647 h 24"/>
                <a:gd name="T20" fmla="*/ 2147483647 w 18"/>
                <a:gd name="T21" fmla="*/ 2147483647 h 24"/>
                <a:gd name="T22" fmla="*/ 2147483647 w 18"/>
                <a:gd name="T23" fmla="*/ 2147483647 h 24"/>
                <a:gd name="T24" fmla="*/ 2147483647 w 18"/>
                <a:gd name="T25" fmla="*/ 2147483647 h 24"/>
                <a:gd name="T26" fmla="*/ 2147483647 w 18"/>
                <a:gd name="T27" fmla="*/ 2147483647 h 24"/>
                <a:gd name="T28" fmla="*/ 2147483647 w 18"/>
                <a:gd name="T29" fmla="*/ 2147483647 h 24"/>
                <a:gd name="T30" fmla="*/ 2147483647 w 18"/>
                <a:gd name="T31" fmla="*/ 2147483647 h 24"/>
                <a:gd name="T32" fmla="*/ 2147483647 w 18"/>
                <a:gd name="T33" fmla="*/ 2147483647 h 24"/>
                <a:gd name="T34" fmla="*/ 2147483647 w 18"/>
                <a:gd name="T35" fmla="*/ 2147483647 h 24"/>
                <a:gd name="T36" fmla="*/ 2147483647 w 18"/>
                <a:gd name="T37" fmla="*/ 2147483647 h 24"/>
                <a:gd name="T38" fmla="*/ 2147483647 w 18"/>
                <a:gd name="T39" fmla="*/ 2147483647 h 24"/>
                <a:gd name="T40" fmla="*/ 2147483647 w 18"/>
                <a:gd name="T41" fmla="*/ 2147483647 h 24"/>
                <a:gd name="T42" fmla="*/ 2147483647 w 18"/>
                <a:gd name="T43" fmla="*/ 2147483647 h 24"/>
                <a:gd name="T44" fmla="*/ 2147483647 w 18"/>
                <a:gd name="T45" fmla="*/ 2147483647 h 24"/>
                <a:gd name="T46" fmla="*/ 2147483647 w 18"/>
                <a:gd name="T47" fmla="*/ 2147483647 h 24"/>
                <a:gd name="T48" fmla="*/ 2147483647 w 18"/>
                <a:gd name="T49" fmla="*/ 2147483647 h 24"/>
                <a:gd name="T50" fmla="*/ 2147483647 w 18"/>
                <a:gd name="T51" fmla="*/ 2147483647 h 24"/>
                <a:gd name="T52" fmla="*/ 2147483647 w 18"/>
                <a:gd name="T53" fmla="*/ 2147483647 h 24"/>
                <a:gd name="T54" fmla="*/ 2147483647 w 18"/>
                <a:gd name="T55" fmla="*/ 2147483647 h 24"/>
                <a:gd name="T56" fmla="*/ 2147483647 w 18"/>
                <a:gd name="T57" fmla="*/ 2147483647 h 24"/>
                <a:gd name="T58" fmla="*/ 2147483647 w 18"/>
                <a:gd name="T59" fmla="*/ 2147483647 h 24"/>
                <a:gd name="T60" fmla="*/ 2147483647 w 18"/>
                <a:gd name="T61" fmla="*/ 2147483647 h 24"/>
                <a:gd name="T62" fmla="*/ 2147483647 w 18"/>
                <a:gd name="T63" fmla="*/ 2147483647 h 24"/>
                <a:gd name="T64" fmla="*/ 2147483647 w 18"/>
                <a:gd name="T65" fmla="*/ 2147483647 h 24"/>
                <a:gd name="T66" fmla="*/ 2147483647 w 18"/>
                <a:gd name="T67" fmla="*/ 2147483647 h 24"/>
                <a:gd name="T68" fmla="*/ 2147483647 w 18"/>
                <a:gd name="T69" fmla="*/ 2147483647 h 24"/>
                <a:gd name="T70" fmla="*/ 2147483647 w 18"/>
                <a:gd name="T71" fmla="*/ 2147483647 h 24"/>
                <a:gd name="T72" fmla="*/ 2147483647 w 18"/>
                <a:gd name="T73" fmla="*/ 2147483647 h 24"/>
                <a:gd name="T74" fmla="*/ 2147483647 w 18"/>
                <a:gd name="T75" fmla="*/ 2147483647 h 24"/>
                <a:gd name="T76" fmla="*/ 2147483647 w 18"/>
                <a:gd name="T77" fmla="*/ 2147483647 h 24"/>
                <a:gd name="T78" fmla="*/ 2147483647 w 18"/>
                <a:gd name="T79" fmla="*/ 2147483647 h 24"/>
                <a:gd name="T80" fmla="*/ 2147483647 w 18"/>
                <a:gd name="T81" fmla="*/ 0 h 24"/>
                <a:gd name="T82" fmla="*/ 2147483647 w 18"/>
                <a:gd name="T83" fmla="*/ 0 h 24"/>
                <a:gd name="T84" fmla="*/ 0 w 18"/>
                <a:gd name="T85" fmla="*/ 0 h 24"/>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w 18"/>
                <a:gd name="T130" fmla="*/ 0 h 24"/>
                <a:gd name="T131" fmla="*/ 18 w 18"/>
                <a:gd name="T132" fmla="*/ 24 h 24"/>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T129" t="T130" r="T131" b="T132"/>
              <a:pathLst>
                <a:path w="18" h="24">
                  <a:moveTo>
                    <a:pt x="0" y="0"/>
                  </a:moveTo>
                  <a:lnTo>
                    <a:pt x="2" y="0"/>
                  </a:lnTo>
                  <a:lnTo>
                    <a:pt x="4" y="0"/>
                  </a:lnTo>
                  <a:lnTo>
                    <a:pt x="6" y="0"/>
                  </a:lnTo>
                  <a:lnTo>
                    <a:pt x="8" y="0"/>
                  </a:lnTo>
                  <a:lnTo>
                    <a:pt x="10" y="0"/>
                  </a:lnTo>
                  <a:lnTo>
                    <a:pt x="10" y="2"/>
                  </a:lnTo>
                  <a:lnTo>
                    <a:pt x="10" y="4"/>
                  </a:lnTo>
                  <a:lnTo>
                    <a:pt x="12" y="6"/>
                  </a:lnTo>
                  <a:lnTo>
                    <a:pt x="12" y="8"/>
                  </a:lnTo>
                  <a:lnTo>
                    <a:pt x="14" y="8"/>
                  </a:lnTo>
                  <a:lnTo>
                    <a:pt x="16" y="8"/>
                  </a:lnTo>
                  <a:lnTo>
                    <a:pt x="16" y="10"/>
                  </a:lnTo>
                  <a:lnTo>
                    <a:pt x="18" y="10"/>
                  </a:lnTo>
                  <a:lnTo>
                    <a:pt x="18" y="14"/>
                  </a:lnTo>
                  <a:lnTo>
                    <a:pt x="16" y="14"/>
                  </a:lnTo>
                  <a:lnTo>
                    <a:pt x="16" y="16"/>
                  </a:lnTo>
                  <a:lnTo>
                    <a:pt x="14" y="16"/>
                  </a:lnTo>
                  <a:lnTo>
                    <a:pt x="14" y="18"/>
                  </a:lnTo>
                  <a:lnTo>
                    <a:pt x="12" y="18"/>
                  </a:lnTo>
                  <a:lnTo>
                    <a:pt x="12" y="20"/>
                  </a:lnTo>
                  <a:lnTo>
                    <a:pt x="12" y="22"/>
                  </a:lnTo>
                  <a:lnTo>
                    <a:pt x="12" y="24"/>
                  </a:lnTo>
                  <a:lnTo>
                    <a:pt x="10" y="24"/>
                  </a:lnTo>
                  <a:lnTo>
                    <a:pt x="10" y="22"/>
                  </a:lnTo>
                  <a:lnTo>
                    <a:pt x="10" y="20"/>
                  </a:lnTo>
                  <a:lnTo>
                    <a:pt x="8" y="20"/>
                  </a:lnTo>
                  <a:lnTo>
                    <a:pt x="10" y="18"/>
                  </a:lnTo>
                  <a:lnTo>
                    <a:pt x="12" y="18"/>
                  </a:lnTo>
                  <a:lnTo>
                    <a:pt x="12" y="16"/>
                  </a:lnTo>
                  <a:lnTo>
                    <a:pt x="12" y="12"/>
                  </a:lnTo>
                  <a:lnTo>
                    <a:pt x="14" y="12"/>
                  </a:lnTo>
                  <a:lnTo>
                    <a:pt x="16" y="10"/>
                  </a:lnTo>
                  <a:lnTo>
                    <a:pt x="16" y="8"/>
                  </a:lnTo>
                  <a:lnTo>
                    <a:pt x="14" y="8"/>
                  </a:lnTo>
                  <a:lnTo>
                    <a:pt x="12" y="8"/>
                  </a:lnTo>
                  <a:lnTo>
                    <a:pt x="12" y="6"/>
                  </a:lnTo>
                  <a:lnTo>
                    <a:pt x="10" y="2"/>
                  </a:lnTo>
                  <a:lnTo>
                    <a:pt x="8" y="2"/>
                  </a:lnTo>
                  <a:lnTo>
                    <a:pt x="6" y="2"/>
                  </a:lnTo>
                  <a:lnTo>
                    <a:pt x="4" y="0"/>
                  </a:lnTo>
                  <a:lnTo>
                    <a:pt x="2" y="0"/>
                  </a:lnTo>
                  <a:lnTo>
                    <a:pt x="0" y="0"/>
                  </a:lnTo>
                  <a:close/>
                </a:path>
              </a:pathLst>
            </a:custGeom>
            <a:solidFill>
              <a:srgbClr val="FC6800"/>
            </a:solidFill>
            <a:ln w="3175">
              <a:solidFill>
                <a:schemeClr val="bg1"/>
              </a:solidFill>
              <a:prstDash val="sysDot"/>
              <a:round/>
              <a:headEnd/>
              <a:tailEnd/>
            </a:ln>
          </p:spPr>
          <p:txBody>
            <a:bodyPr/>
            <a:lstStyle/>
            <a:p>
              <a:pPr fontAlgn="base">
                <a:spcBef>
                  <a:spcPct val="0"/>
                </a:spcBef>
                <a:spcAft>
                  <a:spcPct val="0"/>
                </a:spcAft>
              </a:pPr>
              <a:endParaRPr lang="de-DE" sz="2400">
                <a:solidFill>
                  <a:srgbClr val="000000"/>
                </a:solidFill>
                <a:cs typeface="Arial" charset="0"/>
              </a:endParaRPr>
            </a:p>
          </p:txBody>
        </p:sp>
        <p:sp>
          <p:nvSpPr>
            <p:cNvPr id="15214" name="Freeform 3498"/>
            <p:cNvSpPr>
              <a:spLocks/>
            </p:cNvSpPr>
            <p:nvPr/>
          </p:nvSpPr>
          <p:spPr bwMode="auto">
            <a:xfrm>
              <a:off x="2638364" y="2289257"/>
              <a:ext cx="17625" cy="4944"/>
            </a:xfrm>
            <a:custGeom>
              <a:avLst/>
              <a:gdLst>
                <a:gd name="T0" fmla="*/ 2147483647 w 20"/>
                <a:gd name="T1" fmla="*/ 2147483647 h 6"/>
                <a:gd name="T2" fmla="*/ 2147483647 w 20"/>
                <a:gd name="T3" fmla="*/ 2147483647 h 6"/>
                <a:gd name="T4" fmla="*/ 2147483647 w 20"/>
                <a:gd name="T5" fmla="*/ 2147483647 h 6"/>
                <a:gd name="T6" fmla="*/ 0 w 20"/>
                <a:gd name="T7" fmla="*/ 2147483647 h 6"/>
                <a:gd name="T8" fmla="*/ 2147483647 w 20"/>
                <a:gd name="T9" fmla="*/ 2147483647 h 6"/>
                <a:gd name="T10" fmla="*/ 2147483647 w 20"/>
                <a:gd name="T11" fmla="*/ 2147483647 h 6"/>
                <a:gd name="T12" fmla="*/ 2147483647 w 20"/>
                <a:gd name="T13" fmla="*/ 2147483647 h 6"/>
                <a:gd name="T14" fmla="*/ 2147483647 w 20"/>
                <a:gd name="T15" fmla="*/ 2147483647 h 6"/>
                <a:gd name="T16" fmla="*/ 2147483647 w 20"/>
                <a:gd name="T17" fmla="*/ 2147483647 h 6"/>
                <a:gd name="T18" fmla="*/ 2147483647 w 20"/>
                <a:gd name="T19" fmla="*/ 0 h 6"/>
                <a:gd name="T20" fmla="*/ 2147483647 w 20"/>
                <a:gd name="T21" fmla="*/ 2147483647 h 6"/>
                <a:gd name="T22" fmla="*/ 2147483647 w 20"/>
                <a:gd name="T23" fmla="*/ 2147483647 h 6"/>
                <a:gd name="T24" fmla="*/ 2147483647 w 20"/>
                <a:gd name="T25" fmla="*/ 0 h 6"/>
                <a:gd name="T26" fmla="*/ 2147483647 w 20"/>
                <a:gd name="T27" fmla="*/ 0 h 6"/>
                <a:gd name="T28" fmla="*/ 2147483647 w 20"/>
                <a:gd name="T29" fmla="*/ 2147483647 h 6"/>
                <a:gd name="T30" fmla="*/ 2147483647 w 20"/>
                <a:gd name="T31" fmla="*/ 0 h 6"/>
                <a:gd name="T32" fmla="*/ 2147483647 w 20"/>
                <a:gd name="T33" fmla="*/ 0 h 6"/>
                <a:gd name="T34" fmla="*/ 2147483647 w 20"/>
                <a:gd name="T35" fmla="*/ 2147483647 h 6"/>
                <a:gd name="T36" fmla="*/ 2147483647 w 20"/>
                <a:gd name="T37" fmla="*/ 2147483647 h 6"/>
                <a:gd name="T38" fmla="*/ 2147483647 w 20"/>
                <a:gd name="T39" fmla="*/ 2147483647 h 6"/>
                <a:gd name="T40" fmla="*/ 2147483647 w 20"/>
                <a:gd name="T41" fmla="*/ 2147483647 h 6"/>
                <a:gd name="T42" fmla="*/ 2147483647 w 20"/>
                <a:gd name="T43" fmla="*/ 2147483647 h 6"/>
                <a:gd name="T44" fmla="*/ 2147483647 w 20"/>
                <a:gd name="T45" fmla="*/ 2147483647 h 6"/>
                <a:gd name="T46" fmla="*/ 2147483647 w 20"/>
                <a:gd name="T47" fmla="*/ 2147483647 h 6"/>
                <a:gd name="T48" fmla="*/ 2147483647 w 20"/>
                <a:gd name="T49" fmla="*/ 2147483647 h 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20"/>
                <a:gd name="T76" fmla="*/ 0 h 6"/>
                <a:gd name="T77" fmla="*/ 20 w 20"/>
                <a:gd name="T78" fmla="*/ 6 h 6"/>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20" h="6">
                  <a:moveTo>
                    <a:pt x="4" y="6"/>
                  </a:moveTo>
                  <a:lnTo>
                    <a:pt x="2" y="6"/>
                  </a:lnTo>
                  <a:lnTo>
                    <a:pt x="2" y="4"/>
                  </a:lnTo>
                  <a:lnTo>
                    <a:pt x="0" y="2"/>
                  </a:lnTo>
                  <a:lnTo>
                    <a:pt x="2" y="2"/>
                  </a:lnTo>
                  <a:lnTo>
                    <a:pt x="2" y="4"/>
                  </a:lnTo>
                  <a:lnTo>
                    <a:pt x="4" y="4"/>
                  </a:lnTo>
                  <a:lnTo>
                    <a:pt x="6" y="4"/>
                  </a:lnTo>
                  <a:lnTo>
                    <a:pt x="8" y="2"/>
                  </a:lnTo>
                  <a:lnTo>
                    <a:pt x="8" y="0"/>
                  </a:lnTo>
                  <a:lnTo>
                    <a:pt x="10" y="2"/>
                  </a:lnTo>
                  <a:lnTo>
                    <a:pt x="12" y="2"/>
                  </a:lnTo>
                  <a:lnTo>
                    <a:pt x="12" y="0"/>
                  </a:lnTo>
                  <a:lnTo>
                    <a:pt x="14" y="0"/>
                  </a:lnTo>
                  <a:lnTo>
                    <a:pt x="16" y="2"/>
                  </a:lnTo>
                  <a:lnTo>
                    <a:pt x="18" y="0"/>
                  </a:lnTo>
                  <a:lnTo>
                    <a:pt x="20" y="0"/>
                  </a:lnTo>
                  <a:lnTo>
                    <a:pt x="20" y="2"/>
                  </a:lnTo>
                  <a:lnTo>
                    <a:pt x="18" y="2"/>
                  </a:lnTo>
                  <a:lnTo>
                    <a:pt x="12" y="2"/>
                  </a:lnTo>
                  <a:lnTo>
                    <a:pt x="12" y="4"/>
                  </a:lnTo>
                  <a:lnTo>
                    <a:pt x="10" y="4"/>
                  </a:lnTo>
                  <a:lnTo>
                    <a:pt x="8" y="4"/>
                  </a:lnTo>
                  <a:lnTo>
                    <a:pt x="6" y="6"/>
                  </a:lnTo>
                  <a:lnTo>
                    <a:pt x="4" y="6"/>
                  </a:lnTo>
                  <a:close/>
                </a:path>
              </a:pathLst>
            </a:custGeom>
            <a:solidFill>
              <a:srgbClr val="FC6800"/>
            </a:solidFill>
            <a:ln w="3175">
              <a:solidFill>
                <a:schemeClr val="bg1"/>
              </a:solidFill>
              <a:prstDash val="sysDot"/>
              <a:round/>
              <a:headEnd/>
              <a:tailEnd/>
            </a:ln>
          </p:spPr>
          <p:txBody>
            <a:bodyPr/>
            <a:lstStyle/>
            <a:p>
              <a:pPr fontAlgn="base">
                <a:spcBef>
                  <a:spcPct val="0"/>
                </a:spcBef>
                <a:spcAft>
                  <a:spcPct val="0"/>
                </a:spcAft>
              </a:pPr>
              <a:endParaRPr lang="de-DE" sz="2400">
                <a:solidFill>
                  <a:srgbClr val="000000"/>
                </a:solidFill>
                <a:cs typeface="Arial" charset="0"/>
              </a:endParaRPr>
            </a:p>
          </p:txBody>
        </p:sp>
        <p:sp>
          <p:nvSpPr>
            <p:cNvPr id="15215" name="Freeform 3499"/>
            <p:cNvSpPr>
              <a:spLocks/>
            </p:cNvSpPr>
            <p:nvPr/>
          </p:nvSpPr>
          <p:spPr bwMode="auto">
            <a:xfrm>
              <a:off x="2674715" y="2312986"/>
              <a:ext cx="11015" cy="15820"/>
            </a:xfrm>
            <a:custGeom>
              <a:avLst/>
              <a:gdLst>
                <a:gd name="T0" fmla="*/ 0 w 12"/>
                <a:gd name="T1" fmla="*/ 0 h 20"/>
                <a:gd name="T2" fmla="*/ 2147483647 w 12"/>
                <a:gd name="T3" fmla="*/ 0 h 20"/>
                <a:gd name="T4" fmla="*/ 2147483647 w 12"/>
                <a:gd name="T5" fmla="*/ 2147483647 h 20"/>
                <a:gd name="T6" fmla="*/ 2147483647 w 12"/>
                <a:gd name="T7" fmla="*/ 2147483647 h 20"/>
                <a:gd name="T8" fmla="*/ 2147483647 w 12"/>
                <a:gd name="T9" fmla="*/ 2147483647 h 20"/>
                <a:gd name="T10" fmla="*/ 2147483647 w 12"/>
                <a:gd name="T11" fmla="*/ 2147483647 h 20"/>
                <a:gd name="T12" fmla="*/ 2147483647 w 12"/>
                <a:gd name="T13" fmla="*/ 2147483647 h 20"/>
                <a:gd name="T14" fmla="*/ 2147483647 w 12"/>
                <a:gd name="T15" fmla="*/ 2147483647 h 20"/>
                <a:gd name="T16" fmla="*/ 2147483647 w 12"/>
                <a:gd name="T17" fmla="*/ 2147483647 h 20"/>
                <a:gd name="T18" fmla="*/ 2147483647 w 12"/>
                <a:gd name="T19" fmla="*/ 2147483647 h 20"/>
                <a:gd name="T20" fmla="*/ 2147483647 w 12"/>
                <a:gd name="T21" fmla="*/ 2147483647 h 20"/>
                <a:gd name="T22" fmla="*/ 2147483647 w 12"/>
                <a:gd name="T23" fmla="*/ 2147483647 h 20"/>
                <a:gd name="T24" fmla="*/ 2147483647 w 12"/>
                <a:gd name="T25" fmla="*/ 2147483647 h 20"/>
                <a:gd name="T26" fmla="*/ 2147483647 w 12"/>
                <a:gd name="T27" fmla="*/ 2147483647 h 20"/>
                <a:gd name="T28" fmla="*/ 2147483647 w 12"/>
                <a:gd name="T29" fmla="*/ 2147483647 h 20"/>
                <a:gd name="T30" fmla="*/ 2147483647 w 12"/>
                <a:gd name="T31" fmla="*/ 2147483647 h 20"/>
                <a:gd name="T32" fmla="*/ 2147483647 w 12"/>
                <a:gd name="T33" fmla="*/ 2147483647 h 20"/>
                <a:gd name="T34" fmla="*/ 2147483647 w 12"/>
                <a:gd name="T35" fmla="*/ 2147483647 h 20"/>
                <a:gd name="T36" fmla="*/ 2147483647 w 12"/>
                <a:gd name="T37" fmla="*/ 2147483647 h 20"/>
                <a:gd name="T38" fmla="*/ 2147483647 w 12"/>
                <a:gd name="T39" fmla="*/ 2147483647 h 20"/>
                <a:gd name="T40" fmla="*/ 2147483647 w 12"/>
                <a:gd name="T41" fmla="*/ 2147483647 h 20"/>
                <a:gd name="T42" fmla="*/ 2147483647 w 12"/>
                <a:gd name="T43" fmla="*/ 2147483647 h 20"/>
                <a:gd name="T44" fmla="*/ 0 w 12"/>
                <a:gd name="T45" fmla="*/ 2147483647 h 20"/>
                <a:gd name="T46" fmla="*/ 0 w 12"/>
                <a:gd name="T47" fmla="*/ 0 h 20"/>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12"/>
                <a:gd name="T73" fmla="*/ 0 h 20"/>
                <a:gd name="T74" fmla="*/ 12 w 12"/>
                <a:gd name="T75" fmla="*/ 20 h 20"/>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12" h="20">
                  <a:moveTo>
                    <a:pt x="0" y="0"/>
                  </a:moveTo>
                  <a:lnTo>
                    <a:pt x="2" y="0"/>
                  </a:lnTo>
                  <a:lnTo>
                    <a:pt x="4" y="4"/>
                  </a:lnTo>
                  <a:lnTo>
                    <a:pt x="6" y="4"/>
                  </a:lnTo>
                  <a:lnTo>
                    <a:pt x="8" y="4"/>
                  </a:lnTo>
                  <a:lnTo>
                    <a:pt x="8" y="6"/>
                  </a:lnTo>
                  <a:lnTo>
                    <a:pt x="12" y="10"/>
                  </a:lnTo>
                  <a:lnTo>
                    <a:pt x="12" y="12"/>
                  </a:lnTo>
                  <a:lnTo>
                    <a:pt x="10" y="16"/>
                  </a:lnTo>
                  <a:lnTo>
                    <a:pt x="8" y="20"/>
                  </a:lnTo>
                  <a:lnTo>
                    <a:pt x="6" y="18"/>
                  </a:lnTo>
                  <a:lnTo>
                    <a:pt x="8" y="16"/>
                  </a:lnTo>
                  <a:lnTo>
                    <a:pt x="10" y="12"/>
                  </a:lnTo>
                  <a:lnTo>
                    <a:pt x="10" y="10"/>
                  </a:lnTo>
                  <a:lnTo>
                    <a:pt x="10" y="8"/>
                  </a:lnTo>
                  <a:lnTo>
                    <a:pt x="8" y="8"/>
                  </a:lnTo>
                  <a:lnTo>
                    <a:pt x="8" y="6"/>
                  </a:lnTo>
                  <a:lnTo>
                    <a:pt x="6" y="6"/>
                  </a:lnTo>
                  <a:lnTo>
                    <a:pt x="6" y="4"/>
                  </a:lnTo>
                  <a:lnTo>
                    <a:pt x="4" y="4"/>
                  </a:lnTo>
                  <a:lnTo>
                    <a:pt x="2" y="4"/>
                  </a:lnTo>
                  <a:lnTo>
                    <a:pt x="2" y="2"/>
                  </a:lnTo>
                  <a:lnTo>
                    <a:pt x="0" y="2"/>
                  </a:lnTo>
                  <a:lnTo>
                    <a:pt x="0" y="0"/>
                  </a:lnTo>
                  <a:close/>
                </a:path>
              </a:pathLst>
            </a:custGeom>
            <a:solidFill>
              <a:srgbClr val="FC6800"/>
            </a:solidFill>
            <a:ln w="3175">
              <a:solidFill>
                <a:schemeClr val="bg1"/>
              </a:solidFill>
              <a:prstDash val="sysDot"/>
              <a:round/>
              <a:headEnd/>
              <a:tailEnd/>
            </a:ln>
          </p:spPr>
          <p:txBody>
            <a:bodyPr/>
            <a:lstStyle/>
            <a:p>
              <a:pPr fontAlgn="base">
                <a:spcBef>
                  <a:spcPct val="0"/>
                </a:spcBef>
                <a:spcAft>
                  <a:spcPct val="0"/>
                </a:spcAft>
              </a:pPr>
              <a:endParaRPr lang="de-DE" sz="2400">
                <a:solidFill>
                  <a:srgbClr val="000000"/>
                </a:solidFill>
                <a:cs typeface="Arial" charset="0"/>
              </a:endParaRPr>
            </a:p>
          </p:txBody>
        </p:sp>
        <p:sp>
          <p:nvSpPr>
            <p:cNvPr id="15216" name="Freeform 3500"/>
            <p:cNvSpPr>
              <a:spLocks/>
            </p:cNvSpPr>
            <p:nvPr/>
          </p:nvSpPr>
          <p:spPr bwMode="auto">
            <a:xfrm>
              <a:off x="2639465" y="2318919"/>
              <a:ext cx="13218" cy="18786"/>
            </a:xfrm>
            <a:custGeom>
              <a:avLst/>
              <a:gdLst>
                <a:gd name="T0" fmla="*/ 2147483647 w 14"/>
                <a:gd name="T1" fmla="*/ 0 h 22"/>
                <a:gd name="T2" fmla="*/ 2147483647 w 14"/>
                <a:gd name="T3" fmla="*/ 0 h 22"/>
                <a:gd name="T4" fmla="*/ 2147483647 w 14"/>
                <a:gd name="T5" fmla="*/ 0 h 22"/>
                <a:gd name="T6" fmla="*/ 2147483647 w 14"/>
                <a:gd name="T7" fmla="*/ 2147483647 h 22"/>
                <a:gd name="T8" fmla="*/ 2147483647 w 14"/>
                <a:gd name="T9" fmla="*/ 2147483647 h 22"/>
                <a:gd name="T10" fmla="*/ 2147483647 w 14"/>
                <a:gd name="T11" fmla="*/ 2147483647 h 22"/>
                <a:gd name="T12" fmla="*/ 2147483647 w 14"/>
                <a:gd name="T13" fmla="*/ 2147483647 h 22"/>
                <a:gd name="T14" fmla="*/ 2147483647 w 14"/>
                <a:gd name="T15" fmla="*/ 2147483647 h 22"/>
                <a:gd name="T16" fmla="*/ 2147483647 w 14"/>
                <a:gd name="T17" fmla="*/ 2147483647 h 22"/>
                <a:gd name="T18" fmla="*/ 2147483647 w 14"/>
                <a:gd name="T19" fmla="*/ 2147483647 h 22"/>
                <a:gd name="T20" fmla="*/ 2147483647 w 14"/>
                <a:gd name="T21" fmla="*/ 2147483647 h 22"/>
                <a:gd name="T22" fmla="*/ 2147483647 w 14"/>
                <a:gd name="T23" fmla="*/ 2147483647 h 22"/>
                <a:gd name="T24" fmla="*/ 2147483647 w 14"/>
                <a:gd name="T25" fmla="*/ 2147483647 h 22"/>
                <a:gd name="T26" fmla="*/ 2147483647 w 14"/>
                <a:gd name="T27" fmla="*/ 2147483647 h 22"/>
                <a:gd name="T28" fmla="*/ 2147483647 w 14"/>
                <a:gd name="T29" fmla="*/ 2147483647 h 22"/>
                <a:gd name="T30" fmla="*/ 2147483647 w 14"/>
                <a:gd name="T31" fmla="*/ 2147483647 h 22"/>
                <a:gd name="T32" fmla="*/ 2147483647 w 14"/>
                <a:gd name="T33" fmla="*/ 2147483647 h 22"/>
                <a:gd name="T34" fmla="*/ 2147483647 w 14"/>
                <a:gd name="T35" fmla="*/ 2147483647 h 22"/>
                <a:gd name="T36" fmla="*/ 0 w 14"/>
                <a:gd name="T37" fmla="*/ 2147483647 h 22"/>
                <a:gd name="T38" fmla="*/ 2147483647 w 14"/>
                <a:gd name="T39" fmla="*/ 2147483647 h 22"/>
                <a:gd name="T40" fmla="*/ 2147483647 w 14"/>
                <a:gd name="T41" fmla="*/ 2147483647 h 22"/>
                <a:gd name="T42" fmla="*/ 2147483647 w 14"/>
                <a:gd name="T43" fmla="*/ 2147483647 h 22"/>
                <a:gd name="T44" fmla="*/ 2147483647 w 14"/>
                <a:gd name="T45" fmla="*/ 2147483647 h 22"/>
                <a:gd name="T46" fmla="*/ 2147483647 w 14"/>
                <a:gd name="T47" fmla="*/ 2147483647 h 22"/>
                <a:gd name="T48" fmla="*/ 2147483647 w 14"/>
                <a:gd name="T49" fmla="*/ 2147483647 h 22"/>
                <a:gd name="T50" fmla="*/ 2147483647 w 14"/>
                <a:gd name="T51" fmla="*/ 2147483647 h 22"/>
                <a:gd name="T52" fmla="*/ 2147483647 w 14"/>
                <a:gd name="T53" fmla="*/ 2147483647 h 22"/>
                <a:gd name="T54" fmla="*/ 2147483647 w 14"/>
                <a:gd name="T55" fmla="*/ 2147483647 h 22"/>
                <a:gd name="T56" fmla="*/ 2147483647 w 14"/>
                <a:gd name="T57" fmla="*/ 2147483647 h 22"/>
                <a:gd name="T58" fmla="*/ 2147483647 w 14"/>
                <a:gd name="T59" fmla="*/ 2147483647 h 22"/>
                <a:gd name="T60" fmla="*/ 2147483647 w 14"/>
                <a:gd name="T61" fmla="*/ 2147483647 h 22"/>
                <a:gd name="T62" fmla="*/ 2147483647 w 14"/>
                <a:gd name="T63" fmla="*/ 2147483647 h 22"/>
                <a:gd name="T64" fmla="*/ 2147483647 w 14"/>
                <a:gd name="T65" fmla="*/ 2147483647 h 22"/>
                <a:gd name="T66" fmla="*/ 2147483647 w 14"/>
                <a:gd name="T67" fmla="*/ 2147483647 h 22"/>
                <a:gd name="T68" fmla="*/ 2147483647 w 14"/>
                <a:gd name="T69" fmla="*/ 2147483647 h 22"/>
                <a:gd name="T70" fmla="*/ 2147483647 w 14"/>
                <a:gd name="T71" fmla="*/ 0 h 22"/>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w 14"/>
                <a:gd name="T109" fmla="*/ 0 h 22"/>
                <a:gd name="T110" fmla="*/ 14 w 14"/>
                <a:gd name="T111" fmla="*/ 22 h 22"/>
              </a:gdLst>
              <a:ahLst/>
              <a:cxnLst>
                <a:cxn ang="T72">
                  <a:pos x="T0" y="T1"/>
                </a:cxn>
                <a:cxn ang="T73">
                  <a:pos x="T2" y="T3"/>
                </a:cxn>
                <a:cxn ang="T74">
                  <a:pos x="T4" y="T5"/>
                </a:cxn>
                <a:cxn ang="T75">
                  <a:pos x="T6" y="T7"/>
                </a:cxn>
                <a:cxn ang="T76">
                  <a:pos x="T8" y="T9"/>
                </a:cxn>
                <a:cxn ang="T77">
                  <a:pos x="T10" y="T11"/>
                </a:cxn>
                <a:cxn ang="T78">
                  <a:pos x="T12" y="T13"/>
                </a:cxn>
                <a:cxn ang="T79">
                  <a:pos x="T14" y="T15"/>
                </a:cxn>
                <a:cxn ang="T80">
                  <a:pos x="T16" y="T17"/>
                </a:cxn>
                <a:cxn ang="T81">
                  <a:pos x="T18" y="T19"/>
                </a:cxn>
                <a:cxn ang="T82">
                  <a:pos x="T20" y="T21"/>
                </a:cxn>
                <a:cxn ang="T83">
                  <a:pos x="T22" y="T23"/>
                </a:cxn>
                <a:cxn ang="T84">
                  <a:pos x="T24" y="T25"/>
                </a:cxn>
                <a:cxn ang="T85">
                  <a:pos x="T26" y="T27"/>
                </a:cxn>
                <a:cxn ang="T86">
                  <a:pos x="T28" y="T29"/>
                </a:cxn>
                <a:cxn ang="T87">
                  <a:pos x="T30" y="T31"/>
                </a:cxn>
                <a:cxn ang="T88">
                  <a:pos x="T32" y="T33"/>
                </a:cxn>
                <a:cxn ang="T89">
                  <a:pos x="T34" y="T35"/>
                </a:cxn>
                <a:cxn ang="T90">
                  <a:pos x="T36" y="T37"/>
                </a:cxn>
                <a:cxn ang="T91">
                  <a:pos x="T38" y="T39"/>
                </a:cxn>
                <a:cxn ang="T92">
                  <a:pos x="T40" y="T41"/>
                </a:cxn>
                <a:cxn ang="T93">
                  <a:pos x="T42" y="T43"/>
                </a:cxn>
                <a:cxn ang="T94">
                  <a:pos x="T44" y="T45"/>
                </a:cxn>
                <a:cxn ang="T95">
                  <a:pos x="T46" y="T47"/>
                </a:cxn>
                <a:cxn ang="T96">
                  <a:pos x="T48" y="T49"/>
                </a:cxn>
                <a:cxn ang="T97">
                  <a:pos x="T50" y="T51"/>
                </a:cxn>
                <a:cxn ang="T98">
                  <a:pos x="T52" y="T53"/>
                </a:cxn>
                <a:cxn ang="T99">
                  <a:pos x="T54" y="T55"/>
                </a:cxn>
                <a:cxn ang="T100">
                  <a:pos x="T56" y="T57"/>
                </a:cxn>
                <a:cxn ang="T101">
                  <a:pos x="T58" y="T59"/>
                </a:cxn>
                <a:cxn ang="T102">
                  <a:pos x="T60" y="T61"/>
                </a:cxn>
                <a:cxn ang="T103">
                  <a:pos x="T62" y="T63"/>
                </a:cxn>
                <a:cxn ang="T104">
                  <a:pos x="T64" y="T65"/>
                </a:cxn>
                <a:cxn ang="T105">
                  <a:pos x="T66" y="T67"/>
                </a:cxn>
                <a:cxn ang="T106">
                  <a:pos x="T68" y="T69"/>
                </a:cxn>
                <a:cxn ang="T107">
                  <a:pos x="T70" y="T71"/>
                </a:cxn>
              </a:cxnLst>
              <a:rect l="T108" t="T109" r="T110" b="T111"/>
              <a:pathLst>
                <a:path w="14" h="22">
                  <a:moveTo>
                    <a:pt x="6" y="0"/>
                  </a:moveTo>
                  <a:lnTo>
                    <a:pt x="8" y="0"/>
                  </a:lnTo>
                  <a:lnTo>
                    <a:pt x="10" y="0"/>
                  </a:lnTo>
                  <a:lnTo>
                    <a:pt x="10" y="2"/>
                  </a:lnTo>
                  <a:lnTo>
                    <a:pt x="10" y="6"/>
                  </a:lnTo>
                  <a:lnTo>
                    <a:pt x="12" y="8"/>
                  </a:lnTo>
                  <a:lnTo>
                    <a:pt x="12" y="10"/>
                  </a:lnTo>
                  <a:lnTo>
                    <a:pt x="14" y="12"/>
                  </a:lnTo>
                  <a:lnTo>
                    <a:pt x="14" y="14"/>
                  </a:lnTo>
                  <a:lnTo>
                    <a:pt x="14" y="16"/>
                  </a:lnTo>
                  <a:lnTo>
                    <a:pt x="14" y="18"/>
                  </a:lnTo>
                  <a:lnTo>
                    <a:pt x="12" y="18"/>
                  </a:lnTo>
                  <a:lnTo>
                    <a:pt x="10" y="20"/>
                  </a:lnTo>
                  <a:lnTo>
                    <a:pt x="6" y="22"/>
                  </a:lnTo>
                  <a:lnTo>
                    <a:pt x="6" y="20"/>
                  </a:lnTo>
                  <a:lnTo>
                    <a:pt x="4" y="18"/>
                  </a:lnTo>
                  <a:lnTo>
                    <a:pt x="2" y="18"/>
                  </a:lnTo>
                  <a:lnTo>
                    <a:pt x="2" y="16"/>
                  </a:lnTo>
                  <a:lnTo>
                    <a:pt x="0" y="14"/>
                  </a:lnTo>
                  <a:lnTo>
                    <a:pt x="4" y="12"/>
                  </a:lnTo>
                  <a:lnTo>
                    <a:pt x="4" y="14"/>
                  </a:lnTo>
                  <a:lnTo>
                    <a:pt x="2" y="14"/>
                  </a:lnTo>
                  <a:lnTo>
                    <a:pt x="2" y="16"/>
                  </a:lnTo>
                  <a:lnTo>
                    <a:pt x="4" y="16"/>
                  </a:lnTo>
                  <a:lnTo>
                    <a:pt x="6" y="16"/>
                  </a:lnTo>
                  <a:lnTo>
                    <a:pt x="6" y="14"/>
                  </a:lnTo>
                  <a:lnTo>
                    <a:pt x="4" y="12"/>
                  </a:lnTo>
                  <a:lnTo>
                    <a:pt x="4" y="14"/>
                  </a:lnTo>
                  <a:lnTo>
                    <a:pt x="4" y="12"/>
                  </a:lnTo>
                  <a:lnTo>
                    <a:pt x="4" y="10"/>
                  </a:lnTo>
                  <a:lnTo>
                    <a:pt x="6" y="10"/>
                  </a:lnTo>
                  <a:lnTo>
                    <a:pt x="6" y="8"/>
                  </a:lnTo>
                  <a:lnTo>
                    <a:pt x="6" y="4"/>
                  </a:lnTo>
                  <a:lnTo>
                    <a:pt x="6" y="2"/>
                  </a:lnTo>
                  <a:lnTo>
                    <a:pt x="6" y="0"/>
                  </a:lnTo>
                  <a:close/>
                </a:path>
              </a:pathLst>
            </a:custGeom>
            <a:solidFill>
              <a:srgbClr val="FC6800"/>
            </a:solidFill>
            <a:ln w="3175">
              <a:solidFill>
                <a:schemeClr val="bg1"/>
              </a:solidFill>
              <a:prstDash val="sysDot"/>
              <a:round/>
              <a:headEnd/>
              <a:tailEnd/>
            </a:ln>
          </p:spPr>
          <p:txBody>
            <a:bodyPr/>
            <a:lstStyle/>
            <a:p>
              <a:pPr fontAlgn="base">
                <a:spcBef>
                  <a:spcPct val="0"/>
                </a:spcBef>
                <a:spcAft>
                  <a:spcPct val="0"/>
                </a:spcAft>
              </a:pPr>
              <a:endParaRPr lang="de-DE" sz="2400">
                <a:solidFill>
                  <a:srgbClr val="000000"/>
                </a:solidFill>
                <a:cs typeface="Arial" charset="0"/>
              </a:endParaRPr>
            </a:p>
          </p:txBody>
        </p:sp>
        <p:sp>
          <p:nvSpPr>
            <p:cNvPr id="15217" name="Freeform 3501"/>
            <p:cNvSpPr>
              <a:spLocks/>
            </p:cNvSpPr>
            <p:nvPr/>
          </p:nvSpPr>
          <p:spPr bwMode="auto">
            <a:xfrm>
              <a:off x="2690137" y="2328806"/>
              <a:ext cx="6609" cy="11865"/>
            </a:xfrm>
            <a:custGeom>
              <a:avLst/>
              <a:gdLst>
                <a:gd name="T0" fmla="*/ 2147483647 w 8"/>
                <a:gd name="T1" fmla="*/ 2147483647 h 14"/>
                <a:gd name="T2" fmla="*/ 2147483647 w 8"/>
                <a:gd name="T3" fmla="*/ 2147483647 h 14"/>
                <a:gd name="T4" fmla="*/ 2147483647 w 8"/>
                <a:gd name="T5" fmla="*/ 2147483647 h 14"/>
                <a:gd name="T6" fmla="*/ 2147483647 w 8"/>
                <a:gd name="T7" fmla="*/ 2147483647 h 14"/>
                <a:gd name="T8" fmla="*/ 2147483647 w 8"/>
                <a:gd name="T9" fmla="*/ 2147483647 h 14"/>
                <a:gd name="T10" fmla="*/ 2147483647 w 8"/>
                <a:gd name="T11" fmla="*/ 2147483647 h 14"/>
                <a:gd name="T12" fmla="*/ 2147483647 w 8"/>
                <a:gd name="T13" fmla="*/ 2147483647 h 14"/>
                <a:gd name="T14" fmla="*/ 0 w 8"/>
                <a:gd name="T15" fmla="*/ 2147483647 h 14"/>
                <a:gd name="T16" fmla="*/ 0 w 8"/>
                <a:gd name="T17" fmla="*/ 0 h 14"/>
                <a:gd name="T18" fmla="*/ 2147483647 w 8"/>
                <a:gd name="T19" fmla="*/ 0 h 14"/>
                <a:gd name="T20" fmla="*/ 2147483647 w 8"/>
                <a:gd name="T21" fmla="*/ 2147483647 h 14"/>
                <a:gd name="T22" fmla="*/ 2147483647 w 8"/>
                <a:gd name="T23" fmla="*/ 2147483647 h 14"/>
                <a:gd name="T24" fmla="*/ 2147483647 w 8"/>
                <a:gd name="T25" fmla="*/ 2147483647 h 14"/>
                <a:gd name="T26" fmla="*/ 2147483647 w 8"/>
                <a:gd name="T27" fmla="*/ 2147483647 h 14"/>
                <a:gd name="T28" fmla="*/ 2147483647 w 8"/>
                <a:gd name="T29" fmla="*/ 2147483647 h 14"/>
                <a:gd name="T30" fmla="*/ 2147483647 w 8"/>
                <a:gd name="T31" fmla="*/ 2147483647 h 14"/>
                <a:gd name="T32" fmla="*/ 2147483647 w 8"/>
                <a:gd name="T33" fmla="*/ 2147483647 h 14"/>
                <a:gd name="T34" fmla="*/ 2147483647 w 8"/>
                <a:gd name="T35" fmla="*/ 2147483647 h 14"/>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8"/>
                <a:gd name="T55" fmla="*/ 0 h 14"/>
                <a:gd name="T56" fmla="*/ 8 w 8"/>
                <a:gd name="T57" fmla="*/ 14 h 14"/>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8" h="14">
                  <a:moveTo>
                    <a:pt x="4" y="14"/>
                  </a:moveTo>
                  <a:lnTo>
                    <a:pt x="2" y="14"/>
                  </a:lnTo>
                  <a:lnTo>
                    <a:pt x="4" y="14"/>
                  </a:lnTo>
                  <a:lnTo>
                    <a:pt x="4" y="10"/>
                  </a:lnTo>
                  <a:lnTo>
                    <a:pt x="4" y="8"/>
                  </a:lnTo>
                  <a:lnTo>
                    <a:pt x="2" y="6"/>
                  </a:lnTo>
                  <a:lnTo>
                    <a:pt x="2" y="4"/>
                  </a:lnTo>
                  <a:lnTo>
                    <a:pt x="0" y="2"/>
                  </a:lnTo>
                  <a:lnTo>
                    <a:pt x="0" y="0"/>
                  </a:lnTo>
                  <a:lnTo>
                    <a:pt x="2" y="0"/>
                  </a:lnTo>
                  <a:lnTo>
                    <a:pt x="2" y="2"/>
                  </a:lnTo>
                  <a:lnTo>
                    <a:pt x="2" y="4"/>
                  </a:lnTo>
                  <a:lnTo>
                    <a:pt x="4" y="8"/>
                  </a:lnTo>
                  <a:lnTo>
                    <a:pt x="6" y="10"/>
                  </a:lnTo>
                  <a:lnTo>
                    <a:pt x="8" y="12"/>
                  </a:lnTo>
                  <a:lnTo>
                    <a:pt x="8" y="14"/>
                  </a:lnTo>
                  <a:lnTo>
                    <a:pt x="6" y="14"/>
                  </a:lnTo>
                  <a:lnTo>
                    <a:pt x="4" y="14"/>
                  </a:lnTo>
                  <a:close/>
                </a:path>
              </a:pathLst>
            </a:custGeom>
            <a:solidFill>
              <a:srgbClr val="FC6800"/>
            </a:solidFill>
            <a:ln w="3175">
              <a:solidFill>
                <a:schemeClr val="bg1"/>
              </a:solidFill>
              <a:prstDash val="sysDot"/>
              <a:round/>
              <a:headEnd/>
              <a:tailEnd/>
            </a:ln>
          </p:spPr>
          <p:txBody>
            <a:bodyPr/>
            <a:lstStyle/>
            <a:p>
              <a:pPr fontAlgn="base">
                <a:spcBef>
                  <a:spcPct val="0"/>
                </a:spcBef>
                <a:spcAft>
                  <a:spcPct val="0"/>
                </a:spcAft>
              </a:pPr>
              <a:endParaRPr lang="de-DE" sz="2400">
                <a:solidFill>
                  <a:srgbClr val="000000"/>
                </a:solidFill>
                <a:cs typeface="Arial" charset="0"/>
              </a:endParaRPr>
            </a:p>
          </p:txBody>
        </p:sp>
        <p:sp>
          <p:nvSpPr>
            <p:cNvPr id="15218" name="Rectangle 3502"/>
            <p:cNvSpPr>
              <a:spLocks noChangeArrowheads="1"/>
            </p:cNvSpPr>
            <p:nvPr/>
          </p:nvSpPr>
          <p:spPr bwMode="auto">
            <a:xfrm>
              <a:off x="2650482" y="2335727"/>
              <a:ext cx="2203" cy="1977"/>
            </a:xfrm>
            <a:prstGeom prst="rect">
              <a:avLst/>
            </a:prstGeom>
            <a:solidFill>
              <a:srgbClr val="FC6800"/>
            </a:solidFill>
            <a:ln w="3175">
              <a:solidFill>
                <a:schemeClr val="bg1"/>
              </a:solidFill>
              <a:prstDash val="sysDot"/>
              <a:round/>
              <a:headEnd/>
              <a:tailEnd/>
            </a:ln>
          </p:spPr>
          <p:txBody>
            <a:bodyPr/>
            <a:lstStyle/>
            <a:p>
              <a:pPr fontAlgn="base">
                <a:spcBef>
                  <a:spcPct val="0"/>
                </a:spcBef>
                <a:spcAft>
                  <a:spcPct val="0"/>
                </a:spcAft>
              </a:pPr>
              <a:endParaRPr lang="de-DE" sz="2400">
                <a:solidFill>
                  <a:srgbClr val="000000"/>
                </a:solidFill>
                <a:cs typeface="Arial" charset="0"/>
              </a:endParaRPr>
            </a:p>
          </p:txBody>
        </p:sp>
        <p:sp>
          <p:nvSpPr>
            <p:cNvPr id="15219" name="Freeform 3503"/>
            <p:cNvSpPr>
              <a:spLocks/>
            </p:cNvSpPr>
            <p:nvPr/>
          </p:nvSpPr>
          <p:spPr bwMode="auto">
            <a:xfrm>
              <a:off x="2647177" y="2337704"/>
              <a:ext cx="7710" cy="9887"/>
            </a:xfrm>
            <a:custGeom>
              <a:avLst/>
              <a:gdLst>
                <a:gd name="T0" fmla="*/ 2147483647 w 8"/>
                <a:gd name="T1" fmla="*/ 0 h 12"/>
                <a:gd name="T2" fmla="*/ 2147483647 w 8"/>
                <a:gd name="T3" fmla="*/ 2147483647 h 12"/>
                <a:gd name="T4" fmla="*/ 2147483647 w 8"/>
                <a:gd name="T5" fmla="*/ 2147483647 h 12"/>
                <a:gd name="T6" fmla="*/ 2147483647 w 8"/>
                <a:gd name="T7" fmla="*/ 2147483647 h 12"/>
                <a:gd name="T8" fmla="*/ 2147483647 w 8"/>
                <a:gd name="T9" fmla="*/ 2147483647 h 12"/>
                <a:gd name="T10" fmla="*/ 2147483647 w 8"/>
                <a:gd name="T11" fmla="*/ 2147483647 h 12"/>
                <a:gd name="T12" fmla="*/ 2147483647 w 8"/>
                <a:gd name="T13" fmla="*/ 2147483647 h 12"/>
                <a:gd name="T14" fmla="*/ 2147483647 w 8"/>
                <a:gd name="T15" fmla="*/ 2147483647 h 12"/>
                <a:gd name="T16" fmla="*/ 2147483647 w 8"/>
                <a:gd name="T17" fmla="*/ 2147483647 h 12"/>
                <a:gd name="T18" fmla="*/ 2147483647 w 8"/>
                <a:gd name="T19" fmla="*/ 2147483647 h 12"/>
                <a:gd name="T20" fmla="*/ 2147483647 w 8"/>
                <a:gd name="T21" fmla="*/ 2147483647 h 12"/>
                <a:gd name="T22" fmla="*/ 2147483647 w 8"/>
                <a:gd name="T23" fmla="*/ 2147483647 h 12"/>
                <a:gd name="T24" fmla="*/ 2147483647 w 8"/>
                <a:gd name="T25" fmla="*/ 2147483647 h 12"/>
                <a:gd name="T26" fmla="*/ 2147483647 w 8"/>
                <a:gd name="T27" fmla="*/ 2147483647 h 12"/>
                <a:gd name="T28" fmla="*/ 2147483647 w 8"/>
                <a:gd name="T29" fmla="*/ 2147483647 h 12"/>
                <a:gd name="T30" fmla="*/ 2147483647 w 8"/>
                <a:gd name="T31" fmla="*/ 2147483647 h 12"/>
                <a:gd name="T32" fmla="*/ 2147483647 w 8"/>
                <a:gd name="T33" fmla="*/ 2147483647 h 12"/>
                <a:gd name="T34" fmla="*/ 2147483647 w 8"/>
                <a:gd name="T35" fmla="*/ 2147483647 h 12"/>
                <a:gd name="T36" fmla="*/ 0 w 8"/>
                <a:gd name="T37" fmla="*/ 2147483647 h 12"/>
                <a:gd name="T38" fmla="*/ 2147483647 w 8"/>
                <a:gd name="T39" fmla="*/ 2147483647 h 12"/>
                <a:gd name="T40" fmla="*/ 2147483647 w 8"/>
                <a:gd name="T41" fmla="*/ 2147483647 h 12"/>
                <a:gd name="T42" fmla="*/ 2147483647 w 8"/>
                <a:gd name="T43" fmla="*/ 0 h 12"/>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8"/>
                <a:gd name="T67" fmla="*/ 0 h 12"/>
                <a:gd name="T68" fmla="*/ 8 w 8"/>
                <a:gd name="T69" fmla="*/ 12 h 12"/>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8" h="12">
                  <a:moveTo>
                    <a:pt x="6" y="0"/>
                  </a:moveTo>
                  <a:lnTo>
                    <a:pt x="6" y="2"/>
                  </a:lnTo>
                  <a:lnTo>
                    <a:pt x="4" y="4"/>
                  </a:lnTo>
                  <a:lnTo>
                    <a:pt x="6" y="4"/>
                  </a:lnTo>
                  <a:lnTo>
                    <a:pt x="6" y="2"/>
                  </a:lnTo>
                  <a:lnTo>
                    <a:pt x="8" y="2"/>
                  </a:lnTo>
                  <a:lnTo>
                    <a:pt x="8" y="4"/>
                  </a:lnTo>
                  <a:lnTo>
                    <a:pt x="8" y="8"/>
                  </a:lnTo>
                  <a:lnTo>
                    <a:pt x="8" y="10"/>
                  </a:lnTo>
                  <a:lnTo>
                    <a:pt x="6" y="12"/>
                  </a:lnTo>
                  <a:lnTo>
                    <a:pt x="2" y="12"/>
                  </a:lnTo>
                  <a:lnTo>
                    <a:pt x="4" y="12"/>
                  </a:lnTo>
                  <a:lnTo>
                    <a:pt x="6" y="10"/>
                  </a:lnTo>
                  <a:lnTo>
                    <a:pt x="4" y="10"/>
                  </a:lnTo>
                  <a:lnTo>
                    <a:pt x="4" y="12"/>
                  </a:lnTo>
                  <a:lnTo>
                    <a:pt x="2" y="10"/>
                  </a:lnTo>
                  <a:lnTo>
                    <a:pt x="2" y="8"/>
                  </a:lnTo>
                  <a:lnTo>
                    <a:pt x="0" y="4"/>
                  </a:lnTo>
                  <a:lnTo>
                    <a:pt x="2" y="4"/>
                  </a:lnTo>
                  <a:lnTo>
                    <a:pt x="4" y="2"/>
                  </a:lnTo>
                  <a:lnTo>
                    <a:pt x="6" y="0"/>
                  </a:lnTo>
                  <a:close/>
                </a:path>
              </a:pathLst>
            </a:custGeom>
            <a:solidFill>
              <a:srgbClr val="FC6800"/>
            </a:solidFill>
            <a:ln w="3175">
              <a:solidFill>
                <a:schemeClr val="bg1"/>
              </a:solidFill>
              <a:prstDash val="sysDot"/>
              <a:round/>
              <a:headEnd/>
              <a:tailEnd/>
            </a:ln>
          </p:spPr>
          <p:txBody>
            <a:bodyPr/>
            <a:lstStyle/>
            <a:p>
              <a:pPr fontAlgn="base">
                <a:spcBef>
                  <a:spcPct val="0"/>
                </a:spcBef>
                <a:spcAft>
                  <a:spcPct val="0"/>
                </a:spcAft>
              </a:pPr>
              <a:endParaRPr lang="de-DE" sz="2400">
                <a:solidFill>
                  <a:srgbClr val="000000"/>
                </a:solidFill>
                <a:cs typeface="Arial" charset="0"/>
              </a:endParaRPr>
            </a:p>
          </p:txBody>
        </p:sp>
        <p:sp>
          <p:nvSpPr>
            <p:cNvPr id="15220" name="Freeform 3504"/>
            <p:cNvSpPr>
              <a:spLocks/>
            </p:cNvSpPr>
            <p:nvPr/>
          </p:nvSpPr>
          <p:spPr bwMode="auto">
            <a:xfrm>
              <a:off x="2644974" y="2337704"/>
              <a:ext cx="2203" cy="989"/>
            </a:xfrm>
            <a:custGeom>
              <a:avLst/>
              <a:gdLst>
                <a:gd name="T0" fmla="*/ 2147483647 w 2"/>
                <a:gd name="T1" fmla="*/ 2147483647 h 2"/>
                <a:gd name="T2" fmla="*/ 0 w 2"/>
                <a:gd name="T3" fmla="*/ 2147483647 h 2"/>
                <a:gd name="T4" fmla="*/ 2147483647 w 2"/>
                <a:gd name="T5" fmla="*/ 0 h 2"/>
                <a:gd name="T6" fmla="*/ 2147483647 w 2"/>
                <a:gd name="T7" fmla="*/ 2147483647 h 2"/>
                <a:gd name="T8" fmla="*/ 0 60000 65536"/>
                <a:gd name="T9" fmla="*/ 0 60000 65536"/>
                <a:gd name="T10" fmla="*/ 0 60000 65536"/>
                <a:gd name="T11" fmla="*/ 0 60000 65536"/>
                <a:gd name="T12" fmla="*/ 0 w 2"/>
                <a:gd name="T13" fmla="*/ 0 h 2"/>
                <a:gd name="T14" fmla="*/ 2 w 2"/>
                <a:gd name="T15" fmla="*/ 2 h 2"/>
              </a:gdLst>
              <a:ahLst/>
              <a:cxnLst>
                <a:cxn ang="T8">
                  <a:pos x="T0" y="T1"/>
                </a:cxn>
                <a:cxn ang="T9">
                  <a:pos x="T2" y="T3"/>
                </a:cxn>
                <a:cxn ang="T10">
                  <a:pos x="T4" y="T5"/>
                </a:cxn>
                <a:cxn ang="T11">
                  <a:pos x="T6" y="T7"/>
                </a:cxn>
              </a:cxnLst>
              <a:rect l="T12" t="T13" r="T14" b="T15"/>
              <a:pathLst>
                <a:path w="2" h="2">
                  <a:moveTo>
                    <a:pt x="2" y="2"/>
                  </a:moveTo>
                  <a:lnTo>
                    <a:pt x="0" y="2"/>
                  </a:lnTo>
                  <a:lnTo>
                    <a:pt x="2" y="0"/>
                  </a:lnTo>
                  <a:lnTo>
                    <a:pt x="2" y="2"/>
                  </a:lnTo>
                  <a:close/>
                </a:path>
              </a:pathLst>
            </a:custGeom>
            <a:solidFill>
              <a:srgbClr val="FC6800"/>
            </a:solidFill>
            <a:ln w="3175">
              <a:solidFill>
                <a:schemeClr val="bg1"/>
              </a:solidFill>
              <a:prstDash val="sysDot"/>
              <a:round/>
              <a:headEnd/>
              <a:tailEnd/>
            </a:ln>
          </p:spPr>
          <p:txBody>
            <a:bodyPr/>
            <a:lstStyle/>
            <a:p>
              <a:pPr fontAlgn="base">
                <a:spcBef>
                  <a:spcPct val="0"/>
                </a:spcBef>
                <a:spcAft>
                  <a:spcPct val="0"/>
                </a:spcAft>
              </a:pPr>
              <a:endParaRPr lang="de-DE" sz="2400">
                <a:solidFill>
                  <a:srgbClr val="000000"/>
                </a:solidFill>
                <a:cs typeface="Arial" charset="0"/>
              </a:endParaRPr>
            </a:p>
          </p:txBody>
        </p:sp>
        <p:sp>
          <p:nvSpPr>
            <p:cNvPr id="15221" name="Freeform 3505"/>
            <p:cNvSpPr>
              <a:spLocks/>
            </p:cNvSpPr>
            <p:nvPr/>
          </p:nvSpPr>
          <p:spPr bwMode="auto">
            <a:xfrm>
              <a:off x="2647177" y="2338693"/>
              <a:ext cx="2203" cy="1977"/>
            </a:xfrm>
            <a:custGeom>
              <a:avLst/>
              <a:gdLst>
                <a:gd name="T0" fmla="*/ 0 w 2"/>
                <a:gd name="T1" fmla="*/ 2147483647 h 2"/>
                <a:gd name="T2" fmla="*/ 0 w 2"/>
                <a:gd name="T3" fmla="*/ 0 h 2"/>
                <a:gd name="T4" fmla="*/ 2147483647 w 2"/>
                <a:gd name="T5" fmla="*/ 0 h 2"/>
                <a:gd name="T6" fmla="*/ 0 w 2"/>
                <a:gd name="T7" fmla="*/ 2147483647 h 2"/>
                <a:gd name="T8" fmla="*/ 0 60000 65536"/>
                <a:gd name="T9" fmla="*/ 0 60000 65536"/>
                <a:gd name="T10" fmla="*/ 0 60000 65536"/>
                <a:gd name="T11" fmla="*/ 0 60000 65536"/>
                <a:gd name="T12" fmla="*/ 0 w 2"/>
                <a:gd name="T13" fmla="*/ 0 h 2"/>
                <a:gd name="T14" fmla="*/ 2 w 2"/>
                <a:gd name="T15" fmla="*/ 2 h 2"/>
              </a:gdLst>
              <a:ahLst/>
              <a:cxnLst>
                <a:cxn ang="T8">
                  <a:pos x="T0" y="T1"/>
                </a:cxn>
                <a:cxn ang="T9">
                  <a:pos x="T2" y="T3"/>
                </a:cxn>
                <a:cxn ang="T10">
                  <a:pos x="T4" y="T5"/>
                </a:cxn>
                <a:cxn ang="T11">
                  <a:pos x="T6" y="T7"/>
                </a:cxn>
              </a:cxnLst>
              <a:rect l="T12" t="T13" r="T14" b="T15"/>
              <a:pathLst>
                <a:path w="2" h="2">
                  <a:moveTo>
                    <a:pt x="0" y="2"/>
                  </a:moveTo>
                  <a:lnTo>
                    <a:pt x="0" y="0"/>
                  </a:lnTo>
                  <a:lnTo>
                    <a:pt x="2" y="0"/>
                  </a:lnTo>
                  <a:lnTo>
                    <a:pt x="0" y="2"/>
                  </a:lnTo>
                  <a:close/>
                </a:path>
              </a:pathLst>
            </a:custGeom>
            <a:solidFill>
              <a:srgbClr val="FC6800"/>
            </a:solidFill>
            <a:ln w="3175">
              <a:solidFill>
                <a:schemeClr val="bg1"/>
              </a:solidFill>
              <a:prstDash val="sysDot"/>
              <a:round/>
              <a:headEnd/>
              <a:tailEnd/>
            </a:ln>
          </p:spPr>
          <p:txBody>
            <a:bodyPr/>
            <a:lstStyle/>
            <a:p>
              <a:pPr fontAlgn="base">
                <a:spcBef>
                  <a:spcPct val="0"/>
                </a:spcBef>
                <a:spcAft>
                  <a:spcPct val="0"/>
                </a:spcAft>
              </a:pPr>
              <a:endParaRPr lang="de-DE" sz="2400">
                <a:solidFill>
                  <a:srgbClr val="000000"/>
                </a:solidFill>
                <a:cs typeface="Arial" charset="0"/>
              </a:endParaRPr>
            </a:p>
          </p:txBody>
        </p:sp>
        <p:sp>
          <p:nvSpPr>
            <p:cNvPr id="15222" name="Freeform 3506"/>
            <p:cNvSpPr>
              <a:spLocks/>
            </p:cNvSpPr>
            <p:nvPr/>
          </p:nvSpPr>
          <p:spPr bwMode="auto">
            <a:xfrm>
              <a:off x="2718777" y="2395051"/>
              <a:ext cx="15421" cy="8899"/>
            </a:xfrm>
            <a:custGeom>
              <a:avLst/>
              <a:gdLst>
                <a:gd name="T0" fmla="*/ 0 w 16"/>
                <a:gd name="T1" fmla="*/ 2147483647 h 10"/>
                <a:gd name="T2" fmla="*/ 0 w 16"/>
                <a:gd name="T3" fmla="*/ 2147483647 h 10"/>
                <a:gd name="T4" fmla="*/ 2147483647 w 16"/>
                <a:gd name="T5" fmla="*/ 2147483647 h 10"/>
                <a:gd name="T6" fmla="*/ 2147483647 w 16"/>
                <a:gd name="T7" fmla="*/ 2147483647 h 10"/>
                <a:gd name="T8" fmla="*/ 2147483647 w 16"/>
                <a:gd name="T9" fmla="*/ 2147483647 h 10"/>
                <a:gd name="T10" fmla="*/ 2147483647 w 16"/>
                <a:gd name="T11" fmla="*/ 2147483647 h 10"/>
                <a:gd name="T12" fmla="*/ 2147483647 w 16"/>
                <a:gd name="T13" fmla="*/ 2147483647 h 10"/>
                <a:gd name="T14" fmla="*/ 2147483647 w 16"/>
                <a:gd name="T15" fmla="*/ 2147483647 h 10"/>
                <a:gd name="T16" fmla="*/ 2147483647 w 16"/>
                <a:gd name="T17" fmla="*/ 2147483647 h 10"/>
                <a:gd name="T18" fmla="*/ 2147483647 w 16"/>
                <a:gd name="T19" fmla="*/ 2147483647 h 10"/>
                <a:gd name="T20" fmla="*/ 2147483647 w 16"/>
                <a:gd name="T21" fmla="*/ 2147483647 h 10"/>
                <a:gd name="T22" fmla="*/ 2147483647 w 16"/>
                <a:gd name="T23" fmla="*/ 0 h 10"/>
                <a:gd name="T24" fmla="*/ 2147483647 w 16"/>
                <a:gd name="T25" fmla="*/ 0 h 10"/>
                <a:gd name="T26" fmla="*/ 2147483647 w 16"/>
                <a:gd name="T27" fmla="*/ 2147483647 h 10"/>
                <a:gd name="T28" fmla="*/ 2147483647 w 16"/>
                <a:gd name="T29" fmla="*/ 2147483647 h 10"/>
                <a:gd name="T30" fmla="*/ 2147483647 w 16"/>
                <a:gd name="T31" fmla="*/ 2147483647 h 10"/>
                <a:gd name="T32" fmla="*/ 2147483647 w 16"/>
                <a:gd name="T33" fmla="*/ 2147483647 h 10"/>
                <a:gd name="T34" fmla="*/ 2147483647 w 16"/>
                <a:gd name="T35" fmla="*/ 2147483647 h 10"/>
                <a:gd name="T36" fmla="*/ 2147483647 w 16"/>
                <a:gd name="T37" fmla="*/ 2147483647 h 10"/>
                <a:gd name="T38" fmla="*/ 2147483647 w 16"/>
                <a:gd name="T39" fmla="*/ 2147483647 h 10"/>
                <a:gd name="T40" fmla="*/ 0 w 16"/>
                <a:gd name="T41" fmla="*/ 2147483647 h 10"/>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16"/>
                <a:gd name="T64" fmla="*/ 0 h 10"/>
                <a:gd name="T65" fmla="*/ 16 w 16"/>
                <a:gd name="T66" fmla="*/ 10 h 10"/>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16" h="10">
                  <a:moveTo>
                    <a:pt x="0" y="10"/>
                  </a:moveTo>
                  <a:lnTo>
                    <a:pt x="0" y="8"/>
                  </a:lnTo>
                  <a:lnTo>
                    <a:pt x="2" y="6"/>
                  </a:lnTo>
                  <a:lnTo>
                    <a:pt x="4" y="4"/>
                  </a:lnTo>
                  <a:lnTo>
                    <a:pt x="4" y="2"/>
                  </a:lnTo>
                  <a:lnTo>
                    <a:pt x="6" y="2"/>
                  </a:lnTo>
                  <a:lnTo>
                    <a:pt x="8" y="4"/>
                  </a:lnTo>
                  <a:lnTo>
                    <a:pt x="10" y="4"/>
                  </a:lnTo>
                  <a:lnTo>
                    <a:pt x="12" y="4"/>
                  </a:lnTo>
                  <a:lnTo>
                    <a:pt x="12" y="2"/>
                  </a:lnTo>
                  <a:lnTo>
                    <a:pt x="14" y="2"/>
                  </a:lnTo>
                  <a:lnTo>
                    <a:pt x="14" y="0"/>
                  </a:lnTo>
                  <a:lnTo>
                    <a:pt x="16" y="0"/>
                  </a:lnTo>
                  <a:lnTo>
                    <a:pt x="16" y="4"/>
                  </a:lnTo>
                  <a:lnTo>
                    <a:pt x="14" y="4"/>
                  </a:lnTo>
                  <a:lnTo>
                    <a:pt x="12" y="8"/>
                  </a:lnTo>
                  <a:lnTo>
                    <a:pt x="8" y="10"/>
                  </a:lnTo>
                  <a:lnTo>
                    <a:pt x="6" y="10"/>
                  </a:lnTo>
                  <a:lnTo>
                    <a:pt x="4" y="10"/>
                  </a:lnTo>
                  <a:lnTo>
                    <a:pt x="2" y="8"/>
                  </a:lnTo>
                  <a:lnTo>
                    <a:pt x="0" y="10"/>
                  </a:lnTo>
                  <a:close/>
                </a:path>
              </a:pathLst>
            </a:custGeom>
            <a:solidFill>
              <a:srgbClr val="FC6800"/>
            </a:solidFill>
            <a:ln w="3175">
              <a:solidFill>
                <a:schemeClr val="bg1"/>
              </a:solidFill>
              <a:prstDash val="sysDot"/>
              <a:round/>
              <a:headEnd/>
              <a:tailEnd/>
            </a:ln>
          </p:spPr>
          <p:txBody>
            <a:bodyPr/>
            <a:lstStyle/>
            <a:p>
              <a:pPr fontAlgn="base">
                <a:spcBef>
                  <a:spcPct val="0"/>
                </a:spcBef>
                <a:spcAft>
                  <a:spcPct val="0"/>
                </a:spcAft>
              </a:pPr>
              <a:endParaRPr lang="de-DE" sz="2400">
                <a:solidFill>
                  <a:srgbClr val="000000"/>
                </a:solidFill>
                <a:cs typeface="Arial" charset="0"/>
              </a:endParaRPr>
            </a:p>
          </p:txBody>
        </p:sp>
        <p:sp>
          <p:nvSpPr>
            <p:cNvPr id="15223" name="Freeform 3507"/>
            <p:cNvSpPr>
              <a:spLocks/>
            </p:cNvSpPr>
            <p:nvPr/>
          </p:nvSpPr>
          <p:spPr bwMode="auto">
            <a:xfrm>
              <a:off x="3995450" y="1683163"/>
              <a:ext cx="16523" cy="14831"/>
            </a:xfrm>
            <a:custGeom>
              <a:avLst/>
              <a:gdLst>
                <a:gd name="T0" fmla="*/ 2147483647 w 18"/>
                <a:gd name="T1" fmla="*/ 2147483647 h 18"/>
                <a:gd name="T2" fmla="*/ 2147483647 w 18"/>
                <a:gd name="T3" fmla="*/ 2147483647 h 18"/>
                <a:gd name="T4" fmla="*/ 2147483647 w 18"/>
                <a:gd name="T5" fmla="*/ 2147483647 h 18"/>
                <a:gd name="T6" fmla="*/ 2147483647 w 18"/>
                <a:gd name="T7" fmla="*/ 2147483647 h 18"/>
                <a:gd name="T8" fmla="*/ 2147483647 w 18"/>
                <a:gd name="T9" fmla="*/ 2147483647 h 18"/>
                <a:gd name="T10" fmla="*/ 2147483647 w 18"/>
                <a:gd name="T11" fmla="*/ 2147483647 h 18"/>
                <a:gd name="T12" fmla="*/ 2147483647 w 18"/>
                <a:gd name="T13" fmla="*/ 2147483647 h 18"/>
                <a:gd name="T14" fmla="*/ 2147483647 w 18"/>
                <a:gd name="T15" fmla="*/ 2147483647 h 18"/>
                <a:gd name="T16" fmla="*/ 2147483647 w 18"/>
                <a:gd name="T17" fmla="*/ 2147483647 h 18"/>
                <a:gd name="T18" fmla="*/ 0 w 18"/>
                <a:gd name="T19" fmla="*/ 2147483647 h 18"/>
                <a:gd name="T20" fmla="*/ 0 w 18"/>
                <a:gd name="T21" fmla="*/ 2147483647 h 18"/>
                <a:gd name="T22" fmla="*/ 2147483647 w 18"/>
                <a:gd name="T23" fmla="*/ 2147483647 h 18"/>
                <a:gd name="T24" fmla="*/ 2147483647 w 18"/>
                <a:gd name="T25" fmla="*/ 2147483647 h 18"/>
                <a:gd name="T26" fmla="*/ 2147483647 w 18"/>
                <a:gd name="T27" fmla="*/ 2147483647 h 18"/>
                <a:gd name="T28" fmla="*/ 2147483647 w 18"/>
                <a:gd name="T29" fmla="*/ 2147483647 h 18"/>
                <a:gd name="T30" fmla="*/ 2147483647 w 18"/>
                <a:gd name="T31" fmla="*/ 2147483647 h 18"/>
                <a:gd name="T32" fmla="*/ 2147483647 w 18"/>
                <a:gd name="T33" fmla="*/ 2147483647 h 18"/>
                <a:gd name="T34" fmla="*/ 0 w 18"/>
                <a:gd name="T35" fmla="*/ 2147483647 h 18"/>
                <a:gd name="T36" fmla="*/ 2147483647 w 18"/>
                <a:gd name="T37" fmla="*/ 2147483647 h 18"/>
                <a:gd name="T38" fmla="*/ 2147483647 w 18"/>
                <a:gd name="T39" fmla="*/ 2147483647 h 18"/>
                <a:gd name="T40" fmla="*/ 2147483647 w 18"/>
                <a:gd name="T41" fmla="*/ 2147483647 h 18"/>
                <a:gd name="T42" fmla="*/ 2147483647 w 18"/>
                <a:gd name="T43" fmla="*/ 2147483647 h 18"/>
                <a:gd name="T44" fmla="*/ 2147483647 w 18"/>
                <a:gd name="T45" fmla="*/ 2147483647 h 18"/>
                <a:gd name="T46" fmla="*/ 2147483647 w 18"/>
                <a:gd name="T47" fmla="*/ 2147483647 h 18"/>
                <a:gd name="T48" fmla="*/ 2147483647 w 18"/>
                <a:gd name="T49" fmla="*/ 2147483647 h 18"/>
                <a:gd name="T50" fmla="*/ 2147483647 w 18"/>
                <a:gd name="T51" fmla="*/ 2147483647 h 18"/>
                <a:gd name="T52" fmla="*/ 2147483647 w 18"/>
                <a:gd name="T53" fmla="*/ 2147483647 h 18"/>
                <a:gd name="T54" fmla="*/ 2147483647 w 18"/>
                <a:gd name="T55" fmla="*/ 0 h 18"/>
                <a:gd name="T56" fmla="*/ 2147483647 w 18"/>
                <a:gd name="T57" fmla="*/ 0 h 18"/>
                <a:gd name="T58" fmla="*/ 2147483647 w 18"/>
                <a:gd name="T59" fmla="*/ 0 h 18"/>
                <a:gd name="T60" fmla="*/ 2147483647 w 18"/>
                <a:gd name="T61" fmla="*/ 2147483647 h 18"/>
                <a:gd name="T62" fmla="*/ 2147483647 w 18"/>
                <a:gd name="T63" fmla="*/ 2147483647 h 18"/>
                <a:gd name="T64" fmla="*/ 2147483647 w 18"/>
                <a:gd name="T65" fmla="*/ 2147483647 h 18"/>
                <a:gd name="T66" fmla="*/ 2147483647 w 18"/>
                <a:gd name="T67" fmla="*/ 2147483647 h 18"/>
                <a:gd name="T68" fmla="*/ 2147483647 w 18"/>
                <a:gd name="T69" fmla="*/ 2147483647 h 18"/>
                <a:gd name="T70" fmla="*/ 2147483647 w 18"/>
                <a:gd name="T71" fmla="*/ 2147483647 h 18"/>
                <a:gd name="T72" fmla="*/ 2147483647 w 18"/>
                <a:gd name="T73" fmla="*/ 2147483647 h 18"/>
                <a:gd name="T74" fmla="*/ 2147483647 w 18"/>
                <a:gd name="T75" fmla="*/ 2147483647 h 18"/>
                <a:gd name="T76" fmla="*/ 2147483647 w 18"/>
                <a:gd name="T77" fmla="*/ 2147483647 h 18"/>
                <a:gd name="T78" fmla="*/ 2147483647 w 18"/>
                <a:gd name="T79" fmla="*/ 2147483647 h 18"/>
                <a:gd name="T80" fmla="*/ 2147483647 w 18"/>
                <a:gd name="T81" fmla="*/ 2147483647 h 18"/>
                <a:gd name="T82" fmla="*/ 2147483647 w 18"/>
                <a:gd name="T83" fmla="*/ 2147483647 h 18"/>
                <a:gd name="T84" fmla="*/ 2147483647 w 18"/>
                <a:gd name="T85" fmla="*/ 2147483647 h 18"/>
                <a:gd name="T86" fmla="*/ 2147483647 w 18"/>
                <a:gd name="T87" fmla="*/ 2147483647 h 18"/>
                <a:gd name="T88" fmla="*/ 2147483647 w 18"/>
                <a:gd name="T89" fmla="*/ 2147483647 h 18"/>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w 18"/>
                <a:gd name="T136" fmla="*/ 0 h 18"/>
                <a:gd name="T137" fmla="*/ 18 w 18"/>
                <a:gd name="T138" fmla="*/ 18 h 18"/>
              </a:gdLst>
              <a:ahLst/>
              <a:cxnLst>
                <a:cxn ang="T90">
                  <a:pos x="T0" y="T1"/>
                </a:cxn>
                <a:cxn ang="T91">
                  <a:pos x="T2" y="T3"/>
                </a:cxn>
                <a:cxn ang="T92">
                  <a:pos x="T4" y="T5"/>
                </a:cxn>
                <a:cxn ang="T93">
                  <a:pos x="T6" y="T7"/>
                </a:cxn>
                <a:cxn ang="T94">
                  <a:pos x="T8" y="T9"/>
                </a:cxn>
                <a:cxn ang="T95">
                  <a:pos x="T10" y="T11"/>
                </a:cxn>
                <a:cxn ang="T96">
                  <a:pos x="T12" y="T13"/>
                </a:cxn>
                <a:cxn ang="T97">
                  <a:pos x="T14" y="T15"/>
                </a:cxn>
                <a:cxn ang="T98">
                  <a:pos x="T16" y="T17"/>
                </a:cxn>
                <a:cxn ang="T99">
                  <a:pos x="T18" y="T19"/>
                </a:cxn>
                <a:cxn ang="T100">
                  <a:pos x="T20" y="T21"/>
                </a:cxn>
                <a:cxn ang="T101">
                  <a:pos x="T22" y="T23"/>
                </a:cxn>
                <a:cxn ang="T102">
                  <a:pos x="T24" y="T25"/>
                </a:cxn>
                <a:cxn ang="T103">
                  <a:pos x="T26" y="T27"/>
                </a:cxn>
                <a:cxn ang="T104">
                  <a:pos x="T28" y="T29"/>
                </a:cxn>
                <a:cxn ang="T105">
                  <a:pos x="T30" y="T31"/>
                </a:cxn>
                <a:cxn ang="T106">
                  <a:pos x="T32" y="T33"/>
                </a:cxn>
                <a:cxn ang="T107">
                  <a:pos x="T34" y="T35"/>
                </a:cxn>
                <a:cxn ang="T108">
                  <a:pos x="T36" y="T37"/>
                </a:cxn>
                <a:cxn ang="T109">
                  <a:pos x="T38" y="T39"/>
                </a:cxn>
                <a:cxn ang="T110">
                  <a:pos x="T40" y="T41"/>
                </a:cxn>
                <a:cxn ang="T111">
                  <a:pos x="T42" y="T43"/>
                </a:cxn>
                <a:cxn ang="T112">
                  <a:pos x="T44" y="T45"/>
                </a:cxn>
                <a:cxn ang="T113">
                  <a:pos x="T46" y="T47"/>
                </a:cxn>
                <a:cxn ang="T114">
                  <a:pos x="T48" y="T49"/>
                </a:cxn>
                <a:cxn ang="T115">
                  <a:pos x="T50" y="T51"/>
                </a:cxn>
                <a:cxn ang="T116">
                  <a:pos x="T52" y="T53"/>
                </a:cxn>
                <a:cxn ang="T117">
                  <a:pos x="T54" y="T55"/>
                </a:cxn>
                <a:cxn ang="T118">
                  <a:pos x="T56" y="T57"/>
                </a:cxn>
                <a:cxn ang="T119">
                  <a:pos x="T58" y="T59"/>
                </a:cxn>
                <a:cxn ang="T120">
                  <a:pos x="T60" y="T61"/>
                </a:cxn>
                <a:cxn ang="T121">
                  <a:pos x="T62" y="T63"/>
                </a:cxn>
                <a:cxn ang="T122">
                  <a:pos x="T64" y="T65"/>
                </a:cxn>
                <a:cxn ang="T123">
                  <a:pos x="T66" y="T67"/>
                </a:cxn>
                <a:cxn ang="T124">
                  <a:pos x="T68" y="T69"/>
                </a:cxn>
                <a:cxn ang="T125">
                  <a:pos x="T70" y="T71"/>
                </a:cxn>
                <a:cxn ang="T126">
                  <a:pos x="T72" y="T73"/>
                </a:cxn>
                <a:cxn ang="T127">
                  <a:pos x="T74" y="T75"/>
                </a:cxn>
                <a:cxn ang="T128">
                  <a:pos x="T76" y="T77"/>
                </a:cxn>
                <a:cxn ang="T129">
                  <a:pos x="T78" y="T79"/>
                </a:cxn>
                <a:cxn ang="T130">
                  <a:pos x="T80" y="T81"/>
                </a:cxn>
                <a:cxn ang="T131">
                  <a:pos x="T82" y="T83"/>
                </a:cxn>
                <a:cxn ang="T132">
                  <a:pos x="T84" y="T85"/>
                </a:cxn>
                <a:cxn ang="T133">
                  <a:pos x="T86" y="T87"/>
                </a:cxn>
                <a:cxn ang="T134">
                  <a:pos x="T88" y="T89"/>
                </a:cxn>
              </a:cxnLst>
              <a:rect l="T135" t="T136" r="T137" b="T138"/>
              <a:pathLst>
                <a:path w="18" h="18">
                  <a:moveTo>
                    <a:pt x="12" y="12"/>
                  </a:moveTo>
                  <a:lnTo>
                    <a:pt x="10" y="12"/>
                  </a:lnTo>
                  <a:lnTo>
                    <a:pt x="8" y="12"/>
                  </a:lnTo>
                  <a:lnTo>
                    <a:pt x="8" y="10"/>
                  </a:lnTo>
                  <a:lnTo>
                    <a:pt x="10" y="10"/>
                  </a:lnTo>
                  <a:lnTo>
                    <a:pt x="8" y="10"/>
                  </a:lnTo>
                  <a:lnTo>
                    <a:pt x="8" y="12"/>
                  </a:lnTo>
                  <a:lnTo>
                    <a:pt x="8" y="14"/>
                  </a:lnTo>
                  <a:lnTo>
                    <a:pt x="4" y="18"/>
                  </a:lnTo>
                  <a:lnTo>
                    <a:pt x="0" y="16"/>
                  </a:lnTo>
                  <a:lnTo>
                    <a:pt x="0" y="14"/>
                  </a:lnTo>
                  <a:lnTo>
                    <a:pt x="2" y="14"/>
                  </a:lnTo>
                  <a:lnTo>
                    <a:pt x="6" y="14"/>
                  </a:lnTo>
                  <a:lnTo>
                    <a:pt x="6" y="12"/>
                  </a:lnTo>
                  <a:lnTo>
                    <a:pt x="4" y="12"/>
                  </a:lnTo>
                  <a:lnTo>
                    <a:pt x="2" y="12"/>
                  </a:lnTo>
                  <a:lnTo>
                    <a:pt x="2" y="10"/>
                  </a:lnTo>
                  <a:lnTo>
                    <a:pt x="0" y="8"/>
                  </a:lnTo>
                  <a:lnTo>
                    <a:pt x="2" y="6"/>
                  </a:lnTo>
                  <a:lnTo>
                    <a:pt x="4" y="6"/>
                  </a:lnTo>
                  <a:lnTo>
                    <a:pt x="6" y="8"/>
                  </a:lnTo>
                  <a:lnTo>
                    <a:pt x="6" y="6"/>
                  </a:lnTo>
                  <a:lnTo>
                    <a:pt x="8" y="6"/>
                  </a:lnTo>
                  <a:lnTo>
                    <a:pt x="6" y="4"/>
                  </a:lnTo>
                  <a:lnTo>
                    <a:pt x="10" y="2"/>
                  </a:lnTo>
                  <a:lnTo>
                    <a:pt x="10" y="4"/>
                  </a:lnTo>
                  <a:lnTo>
                    <a:pt x="12" y="2"/>
                  </a:lnTo>
                  <a:lnTo>
                    <a:pt x="14" y="0"/>
                  </a:lnTo>
                  <a:lnTo>
                    <a:pt x="16" y="0"/>
                  </a:lnTo>
                  <a:lnTo>
                    <a:pt x="18" y="0"/>
                  </a:lnTo>
                  <a:lnTo>
                    <a:pt x="18" y="2"/>
                  </a:lnTo>
                  <a:lnTo>
                    <a:pt x="16" y="4"/>
                  </a:lnTo>
                  <a:lnTo>
                    <a:pt x="16" y="6"/>
                  </a:lnTo>
                  <a:lnTo>
                    <a:pt x="18" y="6"/>
                  </a:lnTo>
                  <a:lnTo>
                    <a:pt x="18" y="4"/>
                  </a:lnTo>
                  <a:lnTo>
                    <a:pt x="18" y="6"/>
                  </a:lnTo>
                  <a:lnTo>
                    <a:pt x="16" y="6"/>
                  </a:lnTo>
                  <a:lnTo>
                    <a:pt x="14" y="8"/>
                  </a:lnTo>
                  <a:lnTo>
                    <a:pt x="12" y="8"/>
                  </a:lnTo>
                  <a:lnTo>
                    <a:pt x="10" y="8"/>
                  </a:lnTo>
                  <a:lnTo>
                    <a:pt x="10" y="10"/>
                  </a:lnTo>
                  <a:lnTo>
                    <a:pt x="12" y="8"/>
                  </a:lnTo>
                  <a:lnTo>
                    <a:pt x="14" y="8"/>
                  </a:lnTo>
                  <a:lnTo>
                    <a:pt x="14" y="10"/>
                  </a:lnTo>
                  <a:lnTo>
                    <a:pt x="12" y="12"/>
                  </a:lnTo>
                  <a:close/>
                </a:path>
              </a:pathLst>
            </a:custGeom>
            <a:solidFill>
              <a:srgbClr val="FC6800"/>
            </a:solidFill>
            <a:ln w="3175">
              <a:solidFill>
                <a:schemeClr val="bg1"/>
              </a:solidFill>
              <a:prstDash val="sysDot"/>
              <a:round/>
              <a:headEnd/>
              <a:tailEnd/>
            </a:ln>
          </p:spPr>
          <p:txBody>
            <a:bodyPr/>
            <a:lstStyle/>
            <a:p>
              <a:pPr fontAlgn="base">
                <a:spcBef>
                  <a:spcPct val="0"/>
                </a:spcBef>
                <a:spcAft>
                  <a:spcPct val="0"/>
                </a:spcAft>
              </a:pPr>
              <a:endParaRPr lang="de-DE" sz="2400">
                <a:solidFill>
                  <a:srgbClr val="000000"/>
                </a:solidFill>
                <a:cs typeface="Arial" charset="0"/>
              </a:endParaRPr>
            </a:p>
          </p:txBody>
        </p:sp>
        <p:sp>
          <p:nvSpPr>
            <p:cNvPr id="15224" name="Freeform 3508"/>
            <p:cNvSpPr>
              <a:spLocks/>
            </p:cNvSpPr>
            <p:nvPr/>
          </p:nvSpPr>
          <p:spPr bwMode="auto">
            <a:xfrm>
              <a:off x="3989942" y="1702939"/>
              <a:ext cx="3304" cy="4944"/>
            </a:xfrm>
            <a:custGeom>
              <a:avLst/>
              <a:gdLst>
                <a:gd name="T0" fmla="*/ 2147483647 w 4"/>
                <a:gd name="T1" fmla="*/ 2147483647 h 6"/>
                <a:gd name="T2" fmla="*/ 2147483647 w 4"/>
                <a:gd name="T3" fmla="*/ 2147483647 h 6"/>
                <a:gd name="T4" fmla="*/ 2147483647 w 4"/>
                <a:gd name="T5" fmla="*/ 2147483647 h 6"/>
                <a:gd name="T6" fmla="*/ 0 w 4"/>
                <a:gd name="T7" fmla="*/ 2147483647 h 6"/>
                <a:gd name="T8" fmla="*/ 0 w 4"/>
                <a:gd name="T9" fmla="*/ 2147483647 h 6"/>
                <a:gd name="T10" fmla="*/ 0 w 4"/>
                <a:gd name="T11" fmla="*/ 0 h 6"/>
                <a:gd name="T12" fmla="*/ 2147483647 w 4"/>
                <a:gd name="T13" fmla="*/ 0 h 6"/>
                <a:gd name="T14" fmla="*/ 2147483647 w 4"/>
                <a:gd name="T15" fmla="*/ 2147483647 h 6"/>
                <a:gd name="T16" fmla="*/ 2147483647 w 4"/>
                <a:gd name="T17" fmla="*/ 2147483647 h 6"/>
                <a:gd name="T18" fmla="*/ 2147483647 w 4"/>
                <a:gd name="T19" fmla="*/ 2147483647 h 6"/>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4"/>
                <a:gd name="T31" fmla="*/ 0 h 6"/>
                <a:gd name="T32" fmla="*/ 4 w 4"/>
                <a:gd name="T33" fmla="*/ 6 h 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4" h="6">
                  <a:moveTo>
                    <a:pt x="4" y="6"/>
                  </a:moveTo>
                  <a:lnTo>
                    <a:pt x="2" y="6"/>
                  </a:lnTo>
                  <a:lnTo>
                    <a:pt x="2" y="4"/>
                  </a:lnTo>
                  <a:lnTo>
                    <a:pt x="0" y="4"/>
                  </a:lnTo>
                  <a:lnTo>
                    <a:pt x="0" y="0"/>
                  </a:lnTo>
                  <a:lnTo>
                    <a:pt x="2" y="0"/>
                  </a:lnTo>
                  <a:lnTo>
                    <a:pt x="4" y="2"/>
                  </a:lnTo>
                  <a:lnTo>
                    <a:pt x="4" y="4"/>
                  </a:lnTo>
                  <a:lnTo>
                    <a:pt x="4" y="6"/>
                  </a:lnTo>
                  <a:close/>
                </a:path>
              </a:pathLst>
            </a:custGeom>
            <a:solidFill>
              <a:srgbClr val="FC6800"/>
            </a:solidFill>
            <a:ln w="3175">
              <a:solidFill>
                <a:schemeClr val="bg1"/>
              </a:solidFill>
              <a:prstDash val="sysDot"/>
              <a:round/>
              <a:headEnd/>
              <a:tailEnd/>
            </a:ln>
          </p:spPr>
          <p:txBody>
            <a:bodyPr/>
            <a:lstStyle/>
            <a:p>
              <a:pPr fontAlgn="base">
                <a:spcBef>
                  <a:spcPct val="0"/>
                </a:spcBef>
                <a:spcAft>
                  <a:spcPct val="0"/>
                </a:spcAft>
              </a:pPr>
              <a:endParaRPr lang="de-DE" sz="2400">
                <a:solidFill>
                  <a:srgbClr val="000000"/>
                </a:solidFill>
                <a:cs typeface="Arial" charset="0"/>
              </a:endParaRPr>
            </a:p>
          </p:txBody>
        </p:sp>
        <p:sp>
          <p:nvSpPr>
            <p:cNvPr id="15225" name="Freeform 3509"/>
            <p:cNvSpPr>
              <a:spLocks/>
            </p:cNvSpPr>
            <p:nvPr/>
          </p:nvSpPr>
          <p:spPr bwMode="auto">
            <a:xfrm>
              <a:off x="3987738" y="1707881"/>
              <a:ext cx="3304" cy="2966"/>
            </a:xfrm>
            <a:custGeom>
              <a:avLst/>
              <a:gdLst>
                <a:gd name="T0" fmla="*/ 2147483647 w 4"/>
                <a:gd name="T1" fmla="*/ 2147483647 h 4"/>
                <a:gd name="T2" fmla="*/ 0 w 4"/>
                <a:gd name="T3" fmla="*/ 2147483647 h 4"/>
                <a:gd name="T4" fmla="*/ 0 w 4"/>
                <a:gd name="T5" fmla="*/ 2147483647 h 4"/>
                <a:gd name="T6" fmla="*/ 2147483647 w 4"/>
                <a:gd name="T7" fmla="*/ 0 h 4"/>
                <a:gd name="T8" fmla="*/ 2147483647 w 4"/>
                <a:gd name="T9" fmla="*/ 2147483647 h 4"/>
                <a:gd name="T10" fmla="*/ 2147483647 w 4"/>
                <a:gd name="T11" fmla="*/ 2147483647 h 4"/>
                <a:gd name="T12" fmla="*/ 0 60000 65536"/>
                <a:gd name="T13" fmla="*/ 0 60000 65536"/>
                <a:gd name="T14" fmla="*/ 0 60000 65536"/>
                <a:gd name="T15" fmla="*/ 0 60000 65536"/>
                <a:gd name="T16" fmla="*/ 0 60000 65536"/>
                <a:gd name="T17" fmla="*/ 0 60000 65536"/>
                <a:gd name="T18" fmla="*/ 0 w 4"/>
                <a:gd name="T19" fmla="*/ 0 h 4"/>
                <a:gd name="T20" fmla="*/ 4 w 4"/>
                <a:gd name="T21" fmla="*/ 4 h 4"/>
              </a:gdLst>
              <a:ahLst/>
              <a:cxnLst>
                <a:cxn ang="T12">
                  <a:pos x="T0" y="T1"/>
                </a:cxn>
                <a:cxn ang="T13">
                  <a:pos x="T2" y="T3"/>
                </a:cxn>
                <a:cxn ang="T14">
                  <a:pos x="T4" y="T5"/>
                </a:cxn>
                <a:cxn ang="T15">
                  <a:pos x="T6" y="T7"/>
                </a:cxn>
                <a:cxn ang="T16">
                  <a:pos x="T8" y="T9"/>
                </a:cxn>
                <a:cxn ang="T17">
                  <a:pos x="T10" y="T11"/>
                </a:cxn>
              </a:cxnLst>
              <a:rect l="T18" t="T19" r="T20" b="T21"/>
              <a:pathLst>
                <a:path w="4" h="4">
                  <a:moveTo>
                    <a:pt x="2" y="4"/>
                  </a:moveTo>
                  <a:lnTo>
                    <a:pt x="0" y="4"/>
                  </a:lnTo>
                  <a:lnTo>
                    <a:pt x="0" y="2"/>
                  </a:lnTo>
                  <a:lnTo>
                    <a:pt x="2" y="0"/>
                  </a:lnTo>
                  <a:lnTo>
                    <a:pt x="4" y="2"/>
                  </a:lnTo>
                  <a:lnTo>
                    <a:pt x="2" y="4"/>
                  </a:lnTo>
                  <a:close/>
                </a:path>
              </a:pathLst>
            </a:custGeom>
            <a:solidFill>
              <a:srgbClr val="FC6800"/>
            </a:solidFill>
            <a:ln w="3175">
              <a:solidFill>
                <a:schemeClr val="bg1"/>
              </a:solidFill>
              <a:prstDash val="sysDot"/>
              <a:round/>
              <a:headEnd/>
              <a:tailEnd/>
            </a:ln>
          </p:spPr>
          <p:txBody>
            <a:bodyPr/>
            <a:lstStyle/>
            <a:p>
              <a:pPr fontAlgn="base">
                <a:spcBef>
                  <a:spcPct val="0"/>
                </a:spcBef>
                <a:spcAft>
                  <a:spcPct val="0"/>
                </a:spcAft>
              </a:pPr>
              <a:endParaRPr lang="de-DE" sz="2400">
                <a:solidFill>
                  <a:srgbClr val="000000"/>
                </a:solidFill>
                <a:cs typeface="Arial" charset="0"/>
              </a:endParaRPr>
            </a:p>
          </p:txBody>
        </p:sp>
        <p:sp>
          <p:nvSpPr>
            <p:cNvPr id="15226" name="Freeform 3510"/>
            <p:cNvSpPr>
              <a:spLocks/>
            </p:cNvSpPr>
            <p:nvPr/>
          </p:nvSpPr>
          <p:spPr bwMode="auto">
            <a:xfrm>
              <a:off x="3987738" y="1697994"/>
              <a:ext cx="8812" cy="2966"/>
            </a:xfrm>
            <a:custGeom>
              <a:avLst/>
              <a:gdLst>
                <a:gd name="T0" fmla="*/ 2147483647 w 10"/>
                <a:gd name="T1" fmla="*/ 2147483647 h 4"/>
                <a:gd name="T2" fmla="*/ 2147483647 w 10"/>
                <a:gd name="T3" fmla="*/ 2147483647 h 4"/>
                <a:gd name="T4" fmla="*/ 2147483647 w 10"/>
                <a:gd name="T5" fmla="*/ 2147483647 h 4"/>
                <a:gd name="T6" fmla="*/ 2147483647 w 10"/>
                <a:gd name="T7" fmla="*/ 2147483647 h 4"/>
                <a:gd name="T8" fmla="*/ 0 w 10"/>
                <a:gd name="T9" fmla="*/ 2147483647 h 4"/>
                <a:gd name="T10" fmla="*/ 2147483647 w 10"/>
                <a:gd name="T11" fmla="*/ 0 h 4"/>
                <a:gd name="T12" fmla="*/ 2147483647 w 10"/>
                <a:gd name="T13" fmla="*/ 0 h 4"/>
                <a:gd name="T14" fmla="*/ 2147483647 w 10"/>
                <a:gd name="T15" fmla="*/ 0 h 4"/>
                <a:gd name="T16" fmla="*/ 2147483647 w 10"/>
                <a:gd name="T17" fmla="*/ 2147483647 h 4"/>
                <a:gd name="T18" fmla="*/ 2147483647 w 10"/>
                <a:gd name="T19" fmla="*/ 2147483647 h 4"/>
                <a:gd name="T20" fmla="*/ 2147483647 w 10"/>
                <a:gd name="T21" fmla="*/ 2147483647 h 4"/>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10"/>
                <a:gd name="T34" fmla="*/ 0 h 4"/>
                <a:gd name="T35" fmla="*/ 10 w 10"/>
                <a:gd name="T36" fmla="*/ 4 h 4"/>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10" h="4">
                  <a:moveTo>
                    <a:pt x="6" y="4"/>
                  </a:moveTo>
                  <a:lnTo>
                    <a:pt x="4" y="4"/>
                  </a:lnTo>
                  <a:lnTo>
                    <a:pt x="4" y="2"/>
                  </a:lnTo>
                  <a:lnTo>
                    <a:pt x="2" y="2"/>
                  </a:lnTo>
                  <a:lnTo>
                    <a:pt x="0" y="2"/>
                  </a:lnTo>
                  <a:lnTo>
                    <a:pt x="2" y="0"/>
                  </a:lnTo>
                  <a:lnTo>
                    <a:pt x="6" y="0"/>
                  </a:lnTo>
                  <a:lnTo>
                    <a:pt x="8" y="0"/>
                  </a:lnTo>
                  <a:lnTo>
                    <a:pt x="10" y="2"/>
                  </a:lnTo>
                  <a:lnTo>
                    <a:pt x="8" y="4"/>
                  </a:lnTo>
                  <a:lnTo>
                    <a:pt x="6" y="4"/>
                  </a:lnTo>
                  <a:close/>
                </a:path>
              </a:pathLst>
            </a:custGeom>
            <a:solidFill>
              <a:srgbClr val="FC6800"/>
            </a:solidFill>
            <a:ln w="3175">
              <a:solidFill>
                <a:schemeClr val="bg1"/>
              </a:solidFill>
              <a:prstDash val="sysDot"/>
              <a:round/>
              <a:headEnd/>
              <a:tailEnd/>
            </a:ln>
          </p:spPr>
          <p:txBody>
            <a:bodyPr/>
            <a:lstStyle/>
            <a:p>
              <a:pPr fontAlgn="base">
                <a:spcBef>
                  <a:spcPct val="0"/>
                </a:spcBef>
                <a:spcAft>
                  <a:spcPct val="0"/>
                </a:spcAft>
              </a:pPr>
              <a:endParaRPr lang="de-DE" sz="2400">
                <a:solidFill>
                  <a:srgbClr val="000000"/>
                </a:solidFill>
                <a:cs typeface="Arial" charset="0"/>
              </a:endParaRPr>
            </a:p>
          </p:txBody>
        </p:sp>
        <p:sp>
          <p:nvSpPr>
            <p:cNvPr id="15227" name="Freeform 3511"/>
            <p:cNvSpPr>
              <a:spLocks/>
            </p:cNvSpPr>
            <p:nvPr/>
          </p:nvSpPr>
          <p:spPr bwMode="auto">
            <a:xfrm>
              <a:off x="5749085" y="2291234"/>
              <a:ext cx="102442" cy="115681"/>
            </a:xfrm>
            <a:custGeom>
              <a:avLst/>
              <a:gdLst>
                <a:gd name="T0" fmla="*/ 2147483647 w 112"/>
                <a:gd name="T1" fmla="*/ 2147483647 h 140"/>
                <a:gd name="T2" fmla="*/ 2147483647 w 112"/>
                <a:gd name="T3" fmla="*/ 2147483647 h 140"/>
                <a:gd name="T4" fmla="*/ 2147483647 w 112"/>
                <a:gd name="T5" fmla="*/ 2147483647 h 140"/>
                <a:gd name="T6" fmla="*/ 2147483647 w 112"/>
                <a:gd name="T7" fmla="*/ 2147483647 h 140"/>
                <a:gd name="T8" fmla="*/ 2147483647 w 112"/>
                <a:gd name="T9" fmla="*/ 2147483647 h 140"/>
                <a:gd name="T10" fmla="*/ 2147483647 w 112"/>
                <a:gd name="T11" fmla="*/ 2147483647 h 140"/>
                <a:gd name="T12" fmla="*/ 2147483647 w 112"/>
                <a:gd name="T13" fmla="*/ 2147483647 h 140"/>
                <a:gd name="T14" fmla="*/ 2147483647 w 112"/>
                <a:gd name="T15" fmla="*/ 2147483647 h 140"/>
                <a:gd name="T16" fmla="*/ 2147483647 w 112"/>
                <a:gd name="T17" fmla="*/ 2147483647 h 140"/>
                <a:gd name="T18" fmla="*/ 2147483647 w 112"/>
                <a:gd name="T19" fmla="*/ 2147483647 h 140"/>
                <a:gd name="T20" fmla="*/ 2147483647 w 112"/>
                <a:gd name="T21" fmla="*/ 2147483647 h 140"/>
                <a:gd name="T22" fmla="*/ 2147483647 w 112"/>
                <a:gd name="T23" fmla="*/ 2147483647 h 140"/>
                <a:gd name="T24" fmla="*/ 2147483647 w 112"/>
                <a:gd name="T25" fmla="*/ 2147483647 h 140"/>
                <a:gd name="T26" fmla="*/ 2147483647 w 112"/>
                <a:gd name="T27" fmla="*/ 2147483647 h 140"/>
                <a:gd name="T28" fmla="*/ 2147483647 w 112"/>
                <a:gd name="T29" fmla="*/ 2147483647 h 140"/>
                <a:gd name="T30" fmla="*/ 2147483647 w 112"/>
                <a:gd name="T31" fmla="*/ 2147483647 h 140"/>
                <a:gd name="T32" fmla="*/ 2147483647 w 112"/>
                <a:gd name="T33" fmla="*/ 2147483647 h 140"/>
                <a:gd name="T34" fmla="*/ 2147483647 w 112"/>
                <a:gd name="T35" fmla="*/ 2147483647 h 140"/>
                <a:gd name="T36" fmla="*/ 2147483647 w 112"/>
                <a:gd name="T37" fmla="*/ 2147483647 h 140"/>
                <a:gd name="T38" fmla="*/ 2147483647 w 112"/>
                <a:gd name="T39" fmla="*/ 2147483647 h 140"/>
                <a:gd name="T40" fmla="*/ 2147483647 w 112"/>
                <a:gd name="T41" fmla="*/ 2147483647 h 140"/>
                <a:gd name="T42" fmla="*/ 2147483647 w 112"/>
                <a:gd name="T43" fmla="*/ 2147483647 h 140"/>
                <a:gd name="T44" fmla="*/ 2147483647 w 112"/>
                <a:gd name="T45" fmla="*/ 2147483647 h 140"/>
                <a:gd name="T46" fmla="*/ 2147483647 w 112"/>
                <a:gd name="T47" fmla="*/ 2147483647 h 140"/>
                <a:gd name="T48" fmla="*/ 2147483647 w 112"/>
                <a:gd name="T49" fmla="*/ 2147483647 h 140"/>
                <a:gd name="T50" fmla="*/ 2147483647 w 112"/>
                <a:gd name="T51" fmla="*/ 2147483647 h 140"/>
                <a:gd name="T52" fmla="*/ 2147483647 w 112"/>
                <a:gd name="T53" fmla="*/ 2147483647 h 140"/>
                <a:gd name="T54" fmla="*/ 2147483647 w 112"/>
                <a:gd name="T55" fmla="*/ 2147483647 h 140"/>
                <a:gd name="T56" fmla="*/ 2147483647 w 112"/>
                <a:gd name="T57" fmla="*/ 2147483647 h 140"/>
                <a:gd name="T58" fmla="*/ 2147483647 w 112"/>
                <a:gd name="T59" fmla="*/ 2147483647 h 140"/>
                <a:gd name="T60" fmla="*/ 2147483647 w 112"/>
                <a:gd name="T61" fmla="*/ 2147483647 h 140"/>
                <a:gd name="T62" fmla="*/ 2147483647 w 112"/>
                <a:gd name="T63" fmla="*/ 2147483647 h 140"/>
                <a:gd name="T64" fmla="*/ 2147483647 w 112"/>
                <a:gd name="T65" fmla="*/ 2147483647 h 140"/>
                <a:gd name="T66" fmla="*/ 2147483647 w 112"/>
                <a:gd name="T67" fmla="*/ 2147483647 h 140"/>
                <a:gd name="T68" fmla="*/ 2147483647 w 112"/>
                <a:gd name="T69" fmla="*/ 2147483647 h 140"/>
                <a:gd name="T70" fmla="*/ 2147483647 w 112"/>
                <a:gd name="T71" fmla="*/ 2147483647 h 140"/>
                <a:gd name="T72" fmla="*/ 2147483647 w 112"/>
                <a:gd name="T73" fmla="*/ 2147483647 h 140"/>
                <a:gd name="T74" fmla="*/ 2147483647 w 112"/>
                <a:gd name="T75" fmla="*/ 2147483647 h 140"/>
                <a:gd name="T76" fmla="*/ 2147483647 w 112"/>
                <a:gd name="T77" fmla="*/ 2147483647 h 140"/>
                <a:gd name="T78" fmla="*/ 2147483647 w 112"/>
                <a:gd name="T79" fmla="*/ 2147483647 h 140"/>
                <a:gd name="T80" fmla="*/ 2147483647 w 112"/>
                <a:gd name="T81" fmla="*/ 2147483647 h 140"/>
                <a:gd name="T82" fmla="*/ 2147483647 w 112"/>
                <a:gd name="T83" fmla="*/ 2147483647 h 140"/>
                <a:gd name="T84" fmla="*/ 2147483647 w 112"/>
                <a:gd name="T85" fmla="*/ 2147483647 h 140"/>
                <a:gd name="T86" fmla="*/ 2147483647 w 112"/>
                <a:gd name="T87" fmla="*/ 2147483647 h 140"/>
                <a:gd name="T88" fmla="*/ 2147483647 w 112"/>
                <a:gd name="T89" fmla="*/ 2147483647 h 140"/>
                <a:gd name="T90" fmla="*/ 2147483647 w 112"/>
                <a:gd name="T91" fmla="*/ 2147483647 h 140"/>
                <a:gd name="T92" fmla="*/ 2147483647 w 112"/>
                <a:gd name="T93" fmla="*/ 2147483647 h 140"/>
                <a:gd name="T94" fmla="*/ 2147483647 w 112"/>
                <a:gd name="T95" fmla="*/ 2147483647 h 140"/>
                <a:gd name="T96" fmla="*/ 2147483647 w 112"/>
                <a:gd name="T97" fmla="*/ 2147483647 h 140"/>
                <a:gd name="T98" fmla="*/ 2147483647 w 112"/>
                <a:gd name="T99" fmla="*/ 2147483647 h 140"/>
                <a:gd name="T100" fmla="*/ 2147483647 w 112"/>
                <a:gd name="T101" fmla="*/ 2147483647 h 140"/>
                <a:gd name="T102" fmla="*/ 2147483647 w 112"/>
                <a:gd name="T103" fmla="*/ 2147483647 h 140"/>
                <a:gd name="T104" fmla="*/ 2147483647 w 112"/>
                <a:gd name="T105" fmla="*/ 2147483647 h 140"/>
                <a:gd name="T106" fmla="*/ 2147483647 w 112"/>
                <a:gd name="T107" fmla="*/ 2147483647 h 140"/>
                <a:gd name="T108" fmla="*/ 2147483647 w 112"/>
                <a:gd name="T109" fmla="*/ 2147483647 h 140"/>
                <a:gd name="T110" fmla="*/ 2147483647 w 112"/>
                <a:gd name="T111" fmla="*/ 2147483647 h 140"/>
                <a:gd name="T112" fmla="*/ 2147483647 w 112"/>
                <a:gd name="T113" fmla="*/ 2147483647 h 140"/>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w 112"/>
                <a:gd name="T172" fmla="*/ 0 h 140"/>
                <a:gd name="T173" fmla="*/ 112 w 112"/>
                <a:gd name="T174" fmla="*/ 140 h 140"/>
              </a:gdLst>
              <a:ahLst/>
              <a:cxnLst>
                <a:cxn ang="T114">
                  <a:pos x="T0" y="T1"/>
                </a:cxn>
                <a:cxn ang="T115">
                  <a:pos x="T2" y="T3"/>
                </a:cxn>
                <a:cxn ang="T116">
                  <a:pos x="T4" y="T5"/>
                </a:cxn>
                <a:cxn ang="T117">
                  <a:pos x="T6" y="T7"/>
                </a:cxn>
                <a:cxn ang="T118">
                  <a:pos x="T8" y="T9"/>
                </a:cxn>
                <a:cxn ang="T119">
                  <a:pos x="T10" y="T11"/>
                </a:cxn>
                <a:cxn ang="T120">
                  <a:pos x="T12" y="T13"/>
                </a:cxn>
                <a:cxn ang="T121">
                  <a:pos x="T14" y="T15"/>
                </a:cxn>
                <a:cxn ang="T122">
                  <a:pos x="T16" y="T17"/>
                </a:cxn>
                <a:cxn ang="T123">
                  <a:pos x="T18" y="T19"/>
                </a:cxn>
                <a:cxn ang="T124">
                  <a:pos x="T20" y="T21"/>
                </a:cxn>
                <a:cxn ang="T125">
                  <a:pos x="T22" y="T23"/>
                </a:cxn>
                <a:cxn ang="T126">
                  <a:pos x="T24" y="T25"/>
                </a:cxn>
                <a:cxn ang="T127">
                  <a:pos x="T26" y="T27"/>
                </a:cxn>
                <a:cxn ang="T128">
                  <a:pos x="T28" y="T29"/>
                </a:cxn>
                <a:cxn ang="T129">
                  <a:pos x="T30" y="T31"/>
                </a:cxn>
                <a:cxn ang="T130">
                  <a:pos x="T32" y="T33"/>
                </a:cxn>
                <a:cxn ang="T131">
                  <a:pos x="T34" y="T35"/>
                </a:cxn>
                <a:cxn ang="T132">
                  <a:pos x="T36" y="T37"/>
                </a:cxn>
                <a:cxn ang="T133">
                  <a:pos x="T38" y="T39"/>
                </a:cxn>
                <a:cxn ang="T134">
                  <a:pos x="T40" y="T41"/>
                </a:cxn>
                <a:cxn ang="T135">
                  <a:pos x="T42" y="T43"/>
                </a:cxn>
                <a:cxn ang="T136">
                  <a:pos x="T44" y="T45"/>
                </a:cxn>
                <a:cxn ang="T137">
                  <a:pos x="T46" y="T47"/>
                </a:cxn>
                <a:cxn ang="T138">
                  <a:pos x="T48" y="T49"/>
                </a:cxn>
                <a:cxn ang="T139">
                  <a:pos x="T50" y="T51"/>
                </a:cxn>
                <a:cxn ang="T140">
                  <a:pos x="T52" y="T53"/>
                </a:cxn>
                <a:cxn ang="T141">
                  <a:pos x="T54" y="T55"/>
                </a:cxn>
                <a:cxn ang="T142">
                  <a:pos x="T56" y="T57"/>
                </a:cxn>
                <a:cxn ang="T143">
                  <a:pos x="T58" y="T59"/>
                </a:cxn>
                <a:cxn ang="T144">
                  <a:pos x="T60" y="T61"/>
                </a:cxn>
                <a:cxn ang="T145">
                  <a:pos x="T62" y="T63"/>
                </a:cxn>
                <a:cxn ang="T146">
                  <a:pos x="T64" y="T65"/>
                </a:cxn>
                <a:cxn ang="T147">
                  <a:pos x="T66" y="T67"/>
                </a:cxn>
                <a:cxn ang="T148">
                  <a:pos x="T68" y="T69"/>
                </a:cxn>
                <a:cxn ang="T149">
                  <a:pos x="T70" y="T71"/>
                </a:cxn>
                <a:cxn ang="T150">
                  <a:pos x="T72" y="T73"/>
                </a:cxn>
                <a:cxn ang="T151">
                  <a:pos x="T74" y="T75"/>
                </a:cxn>
                <a:cxn ang="T152">
                  <a:pos x="T76" y="T77"/>
                </a:cxn>
                <a:cxn ang="T153">
                  <a:pos x="T78" y="T79"/>
                </a:cxn>
                <a:cxn ang="T154">
                  <a:pos x="T80" y="T81"/>
                </a:cxn>
                <a:cxn ang="T155">
                  <a:pos x="T82" y="T83"/>
                </a:cxn>
                <a:cxn ang="T156">
                  <a:pos x="T84" y="T85"/>
                </a:cxn>
                <a:cxn ang="T157">
                  <a:pos x="T86" y="T87"/>
                </a:cxn>
                <a:cxn ang="T158">
                  <a:pos x="T88" y="T89"/>
                </a:cxn>
                <a:cxn ang="T159">
                  <a:pos x="T90" y="T91"/>
                </a:cxn>
                <a:cxn ang="T160">
                  <a:pos x="T92" y="T93"/>
                </a:cxn>
                <a:cxn ang="T161">
                  <a:pos x="T94" y="T95"/>
                </a:cxn>
                <a:cxn ang="T162">
                  <a:pos x="T96" y="T97"/>
                </a:cxn>
                <a:cxn ang="T163">
                  <a:pos x="T98" y="T99"/>
                </a:cxn>
                <a:cxn ang="T164">
                  <a:pos x="T100" y="T101"/>
                </a:cxn>
                <a:cxn ang="T165">
                  <a:pos x="T102" y="T103"/>
                </a:cxn>
                <a:cxn ang="T166">
                  <a:pos x="T104" y="T105"/>
                </a:cxn>
                <a:cxn ang="T167">
                  <a:pos x="T106" y="T107"/>
                </a:cxn>
                <a:cxn ang="T168">
                  <a:pos x="T108" y="T109"/>
                </a:cxn>
                <a:cxn ang="T169">
                  <a:pos x="T110" y="T111"/>
                </a:cxn>
                <a:cxn ang="T170">
                  <a:pos x="T112" y="T113"/>
                </a:cxn>
              </a:cxnLst>
              <a:rect l="T171" t="T172" r="T173" b="T174"/>
              <a:pathLst>
                <a:path w="112" h="140">
                  <a:moveTo>
                    <a:pt x="58" y="114"/>
                  </a:moveTo>
                  <a:lnTo>
                    <a:pt x="56" y="112"/>
                  </a:lnTo>
                  <a:lnTo>
                    <a:pt x="54" y="112"/>
                  </a:lnTo>
                  <a:lnTo>
                    <a:pt x="54" y="110"/>
                  </a:lnTo>
                  <a:lnTo>
                    <a:pt x="56" y="108"/>
                  </a:lnTo>
                  <a:lnTo>
                    <a:pt x="58" y="108"/>
                  </a:lnTo>
                  <a:lnTo>
                    <a:pt x="58" y="106"/>
                  </a:lnTo>
                  <a:lnTo>
                    <a:pt x="56" y="108"/>
                  </a:lnTo>
                  <a:lnTo>
                    <a:pt x="56" y="110"/>
                  </a:lnTo>
                  <a:lnTo>
                    <a:pt x="54" y="110"/>
                  </a:lnTo>
                  <a:lnTo>
                    <a:pt x="54" y="108"/>
                  </a:lnTo>
                  <a:lnTo>
                    <a:pt x="56" y="108"/>
                  </a:lnTo>
                  <a:lnTo>
                    <a:pt x="56" y="106"/>
                  </a:lnTo>
                  <a:lnTo>
                    <a:pt x="54" y="108"/>
                  </a:lnTo>
                  <a:lnTo>
                    <a:pt x="54" y="110"/>
                  </a:lnTo>
                  <a:lnTo>
                    <a:pt x="52" y="110"/>
                  </a:lnTo>
                  <a:lnTo>
                    <a:pt x="52" y="108"/>
                  </a:lnTo>
                  <a:lnTo>
                    <a:pt x="52" y="106"/>
                  </a:lnTo>
                  <a:lnTo>
                    <a:pt x="50" y="106"/>
                  </a:lnTo>
                  <a:lnTo>
                    <a:pt x="50" y="104"/>
                  </a:lnTo>
                  <a:lnTo>
                    <a:pt x="50" y="102"/>
                  </a:lnTo>
                  <a:lnTo>
                    <a:pt x="52" y="102"/>
                  </a:lnTo>
                  <a:lnTo>
                    <a:pt x="52" y="100"/>
                  </a:lnTo>
                  <a:lnTo>
                    <a:pt x="50" y="102"/>
                  </a:lnTo>
                  <a:lnTo>
                    <a:pt x="50" y="104"/>
                  </a:lnTo>
                  <a:lnTo>
                    <a:pt x="50" y="106"/>
                  </a:lnTo>
                  <a:lnTo>
                    <a:pt x="50" y="108"/>
                  </a:lnTo>
                  <a:lnTo>
                    <a:pt x="50" y="110"/>
                  </a:lnTo>
                  <a:lnTo>
                    <a:pt x="52" y="110"/>
                  </a:lnTo>
                  <a:lnTo>
                    <a:pt x="52" y="112"/>
                  </a:lnTo>
                  <a:lnTo>
                    <a:pt x="50" y="112"/>
                  </a:lnTo>
                  <a:lnTo>
                    <a:pt x="50" y="114"/>
                  </a:lnTo>
                  <a:lnTo>
                    <a:pt x="48" y="114"/>
                  </a:lnTo>
                  <a:lnTo>
                    <a:pt x="46" y="116"/>
                  </a:lnTo>
                  <a:lnTo>
                    <a:pt x="44" y="114"/>
                  </a:lnTo>
                  <a:lnTo>
                    <a:pt x="44" y="112"/>
                  </a:lnTo>
                  <a:lnTo>
                    <a:pt x="46" y="112"/>
                  </a:lnTo>
                  <a:lnTo>
                    <a:pt x="46" y="108"/>
                  </a:lnTo>
                  <a:lnTo>
                    <a:pt x="44" y="104"/>
                  </a:lnTo>
                  <a:lnTo>
                    <a:pt x="44" y="102"/>
                  </a:lnTo>
                  <a:lnTo>
                    <a:pt x="44" y="104"/>
                  </a:lnTo>
                  <a:lnTo>
                    <a:pt x="44" y="106"/>
                  </a:lnTo>
                  <a:lnTo>
                    <a:pt x="44" y="108"/>
                  </a:lnTo>
                  <a:lnTo>
                    <a:pt x="44" y="110"/>
                  </a:lnTo>
                  <a:lnTo>
                    <a:pt x="44" y="108"/>
                  </a:lnTo>
                  <a:lnTo>
                    <a:pt x="42" y="106"/>
                  </a:lnTo>
                  <a:lnTo>
                    <a:pt x="42" y="104"/>
                  </a:lnTo>
                  <a:lnTo>
                    <a:pt x="42" y="106"/>
                  </a:lnTo>
                  <a:lnTo>
                    <a:pt x="42" y="108"/>
                  </a:lnTo>
                  <a:lnTo>
                    <a:pt x="44" y="108"/>
                  </a:lnTo>
                  <a:lnTo>
                    <a:pt x="44" y="110"/>
                  </a:lnTo>
                  <a:lnTo>
                    <a:pt x="44" y="112"/>
                  </a:lnTo>
                  <a:lnTo>
                    <a:pt x="44" y="114"/>
                  </a:lnTo>
                  <a:lnTo>
                    <a:pt x="42" y="116"/>
                  </a:lnTo>
                  <a:lnTo>
                    <a:pt x="42" y="114"/>
                  </a:lnTo>
                  <a:lnTo>
                    <a:pt x="42" y="112"/>
                  </a:lnTo>
                  <a:lnTo>
                    <a:pt x="40" y="110"/>
                  </a:lnTo>
                  <a:lnTo>
                    <a:pt x="40" y="114"/>
                  </a:lnTo>
                  <a:lnTo>
                    <a:pt x="40" y="118"/>
                  </a:lnTo>
                  <a:lnTo>
                    <a:pt x="38" y="118"/>
                  </a:lnTo>
                  <a:lnTo>
                    <a:pt x="38" y="116"/>
                  </a:lnTo>
                  <a:lnTo>
                    <a:pt x="38" y="114"/>
                  </a:lnTo>
                  <a:lnTo>
                    <a:pt x="36" y="114"/>
                  </a:lnTo>
                  <a:lnTo>
                    <a:pt x="34" y="112"/>
                  </a:lnTo>
                  <a:lnTo>
                    <a:pt x="34" y="110"/>
                  </a:lnTo>
                  <a:lnTo>
                    <a:pt x="34" y="108"/>
                  </a:lnTo>
                  <a:lnTo>
                    <a:pt x="34" y="106"/>
                  </a:lnTo>
                  <a:lnTo>
                    <a:pt x="34" y="104"/>
                  </a:lnTo>
                  <a:lnTo>
                    <a:pt x="34" y="102"/>
                  </a:lnTo>
                  <a:lnTo>
                    <a:pt x="34" y="100"/>
                  </a:lnTo>
                  <a:lnTo>
                    <a:pt x="30" y="90"/>
                  </a:lnTo>
                  <a:lnTo>
                    <a:pt x="28" y="88"/>
                  </a:lnTo>
                  <a:lnTo>
                    <a:pt x="28" y="86"/>
                  </a:lnTo>
                  <a:lnTo>
                    <a:pt x="28" y="84"/>
                  </a:lnTo>
                  <a:lnTo>
                    <a:pt x="30" y="82"/>
                  </a:lnTo>
                  <a:lnTo>
                    <a:pt x="26" y="80"/>
                  </a:lnTo>
                  <a:lnTo>
                    <a:pt x="24" y="80"/>
                  </a:lnTo>
                  <a:lnTo>
                    <a:pt x="24" y="78"/>
                  </a:lnTo>
                  <a:lnTo>
                    <a:pt x="26" y="76"/>
                  </a:lnTo>
                  <a:lnTo>
                    <a:pt x="26" y="74"/>
                  </a:lnTo>
                  <a:lnTo>
                    <a:pt x="24" y="74"/>
                  </a:lnTo>
                  <a:lnTo>
                    <a:pt x="20" y="72"/>
                  </a:lnTo>
                  <a:lnTo>
                    <a:pt x="20" y="70"/>
                  </a:lnTo>
                  <a:lnTo>
                    <a:pt x="20" y="68"/>
                  </a:lnTo>
                  <a:lnTo>
                    <a:pt x="20" y="66"/>
                  </a:lnTo>
                  <a:lnTo>
                    <a:pt x="20" y="64"/>
                  </a:lnTo>
                  <a:lnTo>
                    <a:pt x="22" y="64"/>
                  </a:lnTo>
                  <a:lnTo>
                    <a:pt x="22" y="60"/>
                  </a:lnTo>
                  <a:lnTo>
                    <a:pt x="20" y="60"/>
                  </a:lnTo>
                  <a:lnTo>
                    <a:pt x="22" y="60"/>
                  </a:lnTo>
                  <a:lnTo>
                    <a:pt x="22" y="58"/>
                  </a:lnTo>
                  <a:lnTo>
                    <a:pt x="20" y="58"/>
                  </a:lnTo>
                  <a:lnTo>
                    <a:pt x="20" y="56"/>
                  </a:lnTo>
                  <a:lnTo>
                    <a:pt x="16" y="56"/>
                  </a:lnTo>
                  <a:lnTo>
                    <a:pt x="14" y="56"/>
                  </a:lnTo>
                  <a:lnTo>
                    <a:pt x="12" y="54"/>
                  </a:lnTo>
                  <a:lnTo>
                    <a:pt x="10" y="52"/>
                  </a:lnTo>
                  <a:lnTo>
                    <a:pt x="8" y="52"/>
                  </a:lnTo>
                  <a:lnTo>
                    <a:pt x="6" y="50"/>
                  </a:lnTo>
                  <a:lnTo>
                    <a:pt x="4" y="46"/>
                  </a:lnTo>
                  <a:lnTo>
                    <a:pt x="6" y="44"/>
                  </a:lnTo>
                  <a:lnTo>
                    <a:pt x="6" y="42"/>
                  </a:lnTo>
                  <a:lnTo>
                    <a:pt x="6" y="40"/>
                  </a:lnTo>
                  <a:lnTo>
                    <a:pt x="8" y="40"/>
                  </a:lnTo>
                  <a:lnTo>
                    <a:pt x="8" y="42"/>
                  </a:lnTo>
                  <a:lnTo>
                    <a:pt x="10" y="42"/>
                  </a:lnTo>
                  <a:lnTo>
                    <a:pt x="12" y="40"/>
                  </a:lnTo>
                  <a:lnTo>
                    <a:pt x="12" y="38"/>
                  </a:lnTo>
                  <a:lnTo>
                    <a:pt x="12" y="36"/>
                  </a:lnTo>
                  <a:lnTo>
                    <a:pt x="12" y="34"/>
                  </a:lnTo>
                  <a:lnTo>
                    <a:pt x="14" y="34"/>
                  </a:lnTo>
                  <a:lnTo>
                    <a:pt x="16" y="34"/>
                  </a:lnTo>
                  <a:lnTo>
                    <a:pt x="20" y="34"/>
                  </a:lnTo>
                  <a:lnTo>
                    <a:pt x="22" y="34"/>
                  </a:lnTo>
                  <a:lnTo>
                    <a:pt x="22" y="32"/>
                  </a:lnTo>
                  <a:lnTo>
                    <a:pt x="20" y="32"/>
                  </a:lnTo>
                  <a:lnTo>
                    <a:pt x="20" y="30"/>
                  </a:lnTo>
                  <a:lnTo>
                    <a:pt x="18" y="30"/>
                  </a:lnTo>
                  <a:lnTo>
                    <a:pt x="18" y="28"/>
                  </a:lnTo>
                  <a:lnTo>
                    <a:pt x="18" y="26"/>
                  </a:lnTo>
                  <a:lnTo>
                    <a:pt x="16" y="26"/>
                  </a:lnTo>
                  <a:lnTo>
                    <a:pt x="16" y="28"/>
                  </a:lnTo>
                  <a:lnTo>
                    <a:pt x="14" y="26"/>
                  </a:lnTo>
                  <a:lnTo>
                    <a:pt x="12" y="26"/>
                  </a:lnTo>
                  <a:lnTo>
                    <a:pt x="10" y="24"/>
                  </a:lnTo>
                  <a:lnTo>
                    <a:pt x="10" y="22"/>
                  </a:lnTo>
                  <a:lnTo>
                    <a:pt x="4" y="20"/>
                  </a:lnTo>
                  <a:lnTo>
                    <a:pt x="4" y="18"/>
                  </a:lnTo>
                  <a:lnTo>
                    <a:pt x="4" y="20"/>
                  </a:lnTo>
                  <a:lnTo>
                    <a:pt x="2" y="20"/>
                  </a:lnTo>
                  <a:lnTo>
                    <a:pt x="2" y="18"/>
                  </a:lnTo>
                  <a:lnTo>
                    <a:pt x="0" y="16"/>
                  </a:lnTo>
                  <a:lnTo>
                    <a:pt x="2" y="12"/>
                  </a:lnTo>
                  <a:lnTo>
                    <a:pt x="4" y="12"/>
                  </a:lnTo>
                  <a:lnTo>
                    <a:pt x="4" y="10"/>
                  </a:lnTo>
                  <a:lnTo>
                    <a:pt x="6" y="8"/>
                  </a:lnTo>
                  <a:lnTo>
                    <a:pt x="8" y="8"/>
                  </a:lnTo>
                  <a:lnTo>
                    <a:pt x="8" y="6"/>
                  </a:lnTo>
                  <a:lnTo>
                    <a:pt x="6" y="6"/>
                  </a:lnTo>
                  <a:lnTo>
                    <a:pt x="6" y="4"/>
                  </a:lnTo>
                  <a:lnTo>
                    <a:pt x="4" y="4"/>
                  </a:lnTo>
                  <a:lnTo>
                    <a:pt x="4" y="6"/>
                  </a:lnTo>
                  <a:lnTo>
                    <a:pt x="4" y="4"/>
                  </a:lnTo>
                  <a:lnTo>
                    <a:pt x="2" y="4"/>
                  </a:lnTo>
                  <a:lnTo>
                    <a:pt x="4" y="2"/>
                  </a:lnTo>
                  <a:lnTo>
                    <a:pt x="4" y="0"/>
                  </a:lnTo>
                  <a:lnTo>
                    <a:pt x="4" y="2"/>
                  </a:lnTo>
                  <a:lnTo>
                    <a:pt x="8" y="4"/>
                  </a:lnTo>
                  <a:lnTo>
                    <a:pt x="10" y="6"/>
                  </a:lnTo>
                  <a:lnTo>
                    <a:pt x="12" y="6"/>
                  </a:lnTo>
                  <a:lnTo>
                    <a:pt x="12" y="8"/>
                  </a:lnTo>
                  <a:lnTo>
                    <a:pt x="12" y="10"/>
                  </a:lnTo>
                  <a:lnTo>
                    <a:pt x="16" y="10"/>
                  </a:lnTo>
                  <a:lnTo>
                    <a:pt x="18" y="10"/>
                  </a:lnTo>
                  <a:lnTo>
                    <a:pt x="20" y="10"/>
                  </a:lnTo>
                  <a:lnTo>
                    <a:pt x="18" y="10"/>
                  </a:lnTo>
                  <a:lnTo>
                    <a:pt x="18" y="8"/>
                  </a:lnTo>
                  <a:lnTo>
                    <a:pt x="16" y="8"/>
                  </a:lnTo>
                  <a:lnTo>
                    <a:pt x="16" y="6"/>
                  </a:lnTo>
                  <a:lnTo>
                    <a:pt x="18" y="6"/>
                  </a:lnTo>
                  <a:lnTo>
                    <a:pt x="20" y="6"/>
                  </a:lnTo>
                  <a:lnTo>
                    <a:pt x="20" y="10"/>
                  </a:lnTo>
                  <a:lnTo>
                    <a:pt x="22" y="12"/>
                  </a:lnTo>
                  <a:lnTo>
                    <a:pt x="24" y="12"/>
                  </a:lnTo>
                  <a:lnTo>
                    <a:pt x="26" y="14"/>
                  </a:lnTo>
                  <a:lnTo>
                    <a:pt x="30" y="14"/>
                  </a:lnTo>
                  <a:lnTo>
                    <a:pt x="32" y="12"/>
                  </a:lnTo>
                  <a:lnTo>
                    <a:pt x="30" y="12"/>
                  </a:lnTo>
                  <a:lnTo>
                    <a:pt x="30" y="10"/>
                  </a:lnTo>
                  <a:lnTo>
                    <a:pt x="32" y="10"/>
                  </a:lnTo>
                  <a:lnTo>
                    <a:pt x="32" y="12"/>
                  </a:lnTo>
                  <a:lnTo>
                    <a:pt x="34" y="12"/>
                  </a:lnTo>
                  <a:lnTo>
                    <a:pt x="34" y="14"/>
                  </a:lnTo>
                  <a:lnTo>
                    <a:pt x="36" y="16"/>
                  </a:lnTo>
                  <a:lnTo>
                    <a:pt x="36" y="18"/>
                  </a:lnTo>
                  <a:lnTo>
                    <a:pt x="36" y="22"/>
                  </a:lnTo>
                  <a:lnTo>
                    <a:pt x="38" y="22"/>
                  </a:lnTo>
                  <a:lnTo>
                    <a:pt x="38" y="24"/>
                  </a:lnTo>
                  <a:lnTo>
                    <a:pt x="38" y="26"/>
                  </a:lnTo>
                  <a:lnTo>
                    <a:pt x="38" y="28"/>
                  </a:lnTo>
                  <a:lnTo>
                    <a:pt x="38" y="30"/>
                  </a:lnTo>
                  <a:lnTo>
                    <a:pt x="38" y="32"/>
                  </a:lnTo>
                  <a:lnTo>
                    <a:pt x="40" y="32"/>
                  </a:lnTo>
                  <a:lnTo>
                    <a:pt x="42" y="32"/>
                  </a:lnTo>
                  <a:lnTo>
                    <a:pt x="46" y="34"/>
                  </a:lnTo>
                  <a:lnTo>
                    <a:pt x="50" y="36"/>
                  </a:lnTo>
                  <a:lnTo>
                    <a:pt x="52" y="36"/>
                  </a:lnTo>
                  <a:lnTo>
                    <a:pt x="54" y="34"/>
                  </a:lnTo>
                  <a:lnTo>
                    <a:pt x="60" y="36"/>
                  </a:lnTo>
                  <a:lnTo>
                    <a:pt x="62" y="36"/>
                  </a:lnTo>
                  <a:lnTo>
                    <a:pt x="64" y="34"/>
                  </a:lnTo>
                  <a:lnTo>
                    <a:pt x="66" y="34"/>
                  </a:lnTo>
                  <a:lnTo>
                    <a:pt x="68" y="34"/>
                  </a:lnTo>
                  <a:lnTo>
                    <a:pt x="70" y="34"/>
                  </a:lnTo>
                  <a:lnTo>
                    <a:pt x="74" y="36"/>
                  </a:lnTo>
                  <a:lnTo>
                    <a:pt x="78" y="36"/>
                  </a:lnTo>
                  <a:lnTo>
                    <a:pt x="80" y="34"/>
                  </a:lnTo>
                  <a:lnTo>
                    <a:pt x="82" y="34"/>
                  </a:lnTo>
                  <a:lnTo>
                    <a:pt x="84" y="34"/>
                  </a:lnTo>
                  <a:lnTo>
                    <a:pt x="86" y="36"/>
                  </a:lnTo>
                  <a:lnTo>
                    <a:pt x="90" y="38"/>
                  </a:lnTo>
                  <a:lnTo>
                    <a:pt x="92" y="38"/>
                  </a:lnTo>
                  <a:lnTo>
                    <a:pt x="92" y="40"/>
                  </a:lnTo>
                  <a:lnTo>
                    <a:pt x="94" y="40"/>
                  </a:lnTo>
                  <a:lnTo>
                    <a:pt x="94" y="42"/>
                  </a:lnTo>
                  <a:lnTo>
                    <a:pt x="92" y="42"/>
                  </a:lnTo>
                  <a:lnTo>
                    <a:pt x="90" y="42"/>
                  </a:lnTo>
                  <a:lnTo>
                    <a:pt x="88" y="42"/>
                  </a:lnTo>
                  <a:lnTo>
                    <a:pt x="90" y="42"/>
                  </a:lnTo>
                  <a:lnTo>
                    <a:pt x="90" y="44"/>
                  </a:lnTo>
                  <a:lnTo>
                    <a:pt x="90" y="46"/>
                  </a:lnTo>
                  <a:lnTo>
                    <a:pt x="90" y="50"/>
                  </a:lnTo>
                  <a:lnTo>
                    <a:pt x="88" y="50"/>
                  </a:lnTo>
                  <a:lnTo>
                    <a:pt x="88" y="52"/>
                  </a:lnTo>
                  <a:lnTo>
                    <a:pt x="88" y="54"/>
                  </a:lnTo>
                  <a:lnTo>
                    <a:pt x="86" y="56"/>
                  </a:lnTo>
                  <a:lnTo>
                    <a:pt x="84" y="56"/>
                  </a:lnTo>
                  <a:lnTo>
                    <a:pt x="84" y="58"/>
                  </a:lnTo>
                  <a:lnTo>
                    <a:pt x="84" y="60"/>
                  </a:lnTo>
                  <a:lnTo>
                    <a:pt x="82" y="60"/>
                  </a:lnTo>
                  <a:lnTo>
                    <a:pt x="80" y="60"/>
                  </a:lnTo>
                  <a:lnTo>
                    <a:pt x="78" y="60"/>
                  </a:lnTo>
                  <a:lnTo>
                    <a:pt x="76" y="60"/>
                  </a:lnTo>
                  <a:lnTo>
                    <a:pt x="74" y="62"/>
                  </a:lnTo>
                  <a:lnTo>
                    <a:pt x="74" y="64"/>
                  </a:lnTo>
                  <a:lnTo>
                    <a:pt x="74" y="66"/>
                  </a:lnTo>
                  <a:lnTo>
                    <a:pt x="74" y="68"/>
                  </a:lnTo>
                  <a:lnTo>
                    <a:pt x="72" y="68"/>
                  </a:lnTo>
                  <a:lnTo>
                    <a:pt x="72" y="70"/>
                  </a:lnTo>
                  <a:lnTo>
                    <a:pt x="74" y="74"/>
                  </a:lnTo>
                  <a:lnTo>
                    <a:pt x="76" y="76"/>
                  </a:lnTo>
                  <a:lnTo>
                    <a:pt x="76" y="78"/>
                  </a:lnTo>
                  <a:lnTo>
                    <a:pt x="78" y="80"/>
                  </a:lnTo>
                  <a:lnTo>
                    <a:pt x="78" y="82"/>
                  </a:lnTo>
                  <a:lnTo>
                    <a:pt x="78" y="84"/>
                  </a:lnTo>
                  <a:lnTo>
                    <a:pt x="80" y="84"/>
                  </a:lnTo>
                  <a:lnTo>
                    <a:pt x="80" y="82"/>
                  </a:lnTo>
                  <a:lnTo>
                    <a:pt x="78" y="82"/>
                  </a:lnTo>
                  <a:lnTo>
                    <a:pt x="78" y="80"/>
                  </a:lnTo>
                  <a:lnTo>
                    <a:pt x="80" y="80"/>
                  </a:lnTo>
                  <a:lnTo>
                    <a:pt x="82" y="80"/>
                  </a:lnTo>
                  <a:lnTo>
                    <a:pt x="82" y="82"/>
                  </a:lnTo>
                  <a:lnTo>
                    <a:pt x="82" y="86"/>
                  </a:lnTo>
                  <a:lnTo>
                    <a:pt x="82" y="88"/>
                  </a:lnTo>
                  <a:lnTo>
                    <a:pt x="86" y="86"/>
                  </a:lnTo>
                  <a:lnTo>
                    <a:pt x="86" y="84"/>
                  </a:lnTo>
                  <a:lnTo>
                    <a:pt x="86" y="82"/>
                  </a:lnTo>
                  <a:lnTo>
                    <a:pt x="86" y="80"/>
                  </a:lnTo>
                  <a:lnTo>
                    <a:pt x="86" y="78"/>
                  </a:lnTo>
                  <a:lnTo>
                    <a:pt x="86" y="76"/>
                  </a:lnTo>
                  <a:lnTo>
                    <a:pt x="88" y="76"/>
                  </a:lnTo>
                  <a:lnTo>
                    <a:pt x="88" y="74"/>
                  </a:lnTo>
                  <a:lnTo>
                    <a:pt x="88" y="72"/>
                  </a:lnTo>
                  <a:lnTo>
                    <a:pt x="88" y="70"/>
                  </a:lnTo>
                  <a:lnTo>
                    <a:pt x="88" y="68"/>
                  </a:lnTo>
                  <a:lnTo>
                    <a:pt x="88" y="70"/>
                  </a:lnTo>
                  <a:lnTo>
                    <a:pt x="90" y="70"/>
                  </a:lnTo>
                  <a:lnTo>
                    <a:pt x="92" y="68"/>
                  </a:lnTo>
                  <a:lnTo>
                    <a:pt x="94" y="68"/>
                  </a:lnTo>
                  <a:lnTo>
                    <a:pt x="94" y="70"/>
                  </a:lnTo>
                  <a:lnTo>
                    <a:pt x="96" y="72"/>
                  </a:lnTo>
                  <a:lnTo>
                    <a:pt x="96" y="76"/>
                  </a:lnTo>
                  <a:lnTo>
                    <a:pt x="98" y="78"/>
                  </a:lnTo>
                  <a:lnTo>
                    <a:pt x="98" y="80"/>
                  </a:lnTo>
                  <a:lnTo>
                    <a:pt x="98" y="82"/>
                  </a:lnTo>
                  <a:lnTo>
                    <a:pt x="100" y="88"/>
                  </a:lnTo>
                  <a:lnTo>
                    <a:pt x="102" y="92"/>
                  </a:lnTo>
                  <a:lnTo>
                    <a:pt x="102" y="94"/>
                  </a:lnTo>
                  <a:lnTo>
                    <a:pt x="104" y="94"/>
                  </a:lnTo>
                  <a:lnTo>
                    <a:pt x="104" y="96"/>
                  </a:lnTo>
                  <a:lnTo>
                    <a:pt x="104" y="98"/>
                  </a:lnTo>
                  <a:lnTo>
                    <a:pt x="106" y="102"/>
                  </a:lnTo>
                  <a:lnTo>
                    <a:pt x="106" y="104"/>
                  </a:lnTo>
                  <a:lnTo>
                    <a:pt x="106" y="106"/>
                  </a:lnTo>
                  <a:lnTo>
                    <a:pt x="106" y="108"/>
                  </a:lnTo>
                  <a:lnTo>
                    <a:pt x="108" y="110"/>
                  </a:lnTo>
                  <a:lnTo>
                    <a:pt x="108" y="112"/>
                  </a:lnTo>
                  <a:lnTo>
                    <a:pt x="108" y="114"/>
                  </a:lnTo>
                  <a:lnTo>
                    <a:pt x="108" y="118"/>
                  </a:lnTo>
                  <a:lnTo>
                    <a:pt x="110" y="122"/>
                  </a:lnTo>
                  <a:lnTo>
                    <a:pt x="110" y="124"/>
                  </a:lnTo>
                  <a:lnTo>
                    <a:pt x="112" y="126"/>
                  </a:lnTo>
                  <a:lnTo>
                    <a:pt x="110" y="128"/>
                  </a:lnTo>
                  <a:lnTo>
                    <a:pt x="110" y="126"/>
                  </a:lnTo>
                  <a:lnTo>
                    <a:pt x="108" y="124"/>
                  </a:lnTo>
                  <a:lnTo>
                    <a:pt x="104" y="122"/>
                  </a:lnTo>
                  <a:lnTo>
                    <a:pt x="102" y="124"/>
                  </a:lnTo>
                  <a:lnTo>
                    <a:pt x="102" y="126"/>
                  </a:lnTo>
                  <a:lnTo>
                    <a:pt x="102" y="128"/>
                  </a:lnTo>
                  <a:lnTo>
                    <a:pt x="102" y="130"/>
                  </a:lnTo>
                  <a:lnTo>
                    <a:pt x="104" y="132"/>
                  </a:lnTo>
                  <a:lnTo>
                    <a:pt x="104" y="134"/>
                  </a:lnTo>
                  <a:lnTo>
                    <a:pt x="104" y="136"/>
                  </a:lnTo>
                  <a:lnTo>
                    <a:pt x="106" y="138"/>
                  </a:lnTo>
                  <a:lnTo>
                    <a:pt x="106" y="140"/>
                  </a:lnTo>
                  <a:lnTo>
                    <a:pt x="104" y="136"/>
                  </a:lnTo>
                  <a:lnTo>
                    <a:pt x="102" y="136"/>
                  </a:lnTo>
                  <a:lnTo>
                    <a:pt x="100" y="132"/>
                  </a:lnTo>
                  <a:lnTo>
                    <a:pt x="100" y="130"/>
                  </a:lnTo>
                  <a:lnTo>
                    <a:pt x="98" y="130"/>
                  </a:lnTo>
                  <a:lnTo>
                    <a:pt x="98" y="128"/>
                  </a:lnTo>
                  <a:lnTo>
                    <a:pt x="98" y="126"/>
                  </a:lnTo>
                  <a:lnTo>
                    <a:pt x="96" y="124"/>
                  </a:lnTo>
                  <a:lnTo>
                    <a:pt x="96" y="122"/>
                  </a:lnTo>
                  <a:lnTo>
                    <a:pt x="96" y="118"/>
                  </a:lnTo>
                  <a:lnTo>
                    <a:pt x="96" y="116"/>
                  </a:lnTo>
                  <a:lnTo>
                    <a:pt x="96" y="118"/>
                  </a:lnTo>
                  <a:lnTo>
                    <a:pt x="94" y="116"/>
                  </a:lnTo>
                  <a:lnTo>
                    <a:pt x="94" y="114"/>
                  </a:lnTo>
                  <a:lnTo>
                    <a:pt x="94" y="112"/>
                  </a:lnTo>
                  <a:lnTo>
                    <a:pt x="92" y="110"/>
                  </a:lnTo>
                  <a:lnTo>
                    <a:pt x="92" y="108"/>
                  </a:lnTo>
                  <a:lnTo>
                    <a:pt x="90" y="108"/>
                  </a:lnTo>
                  <a:lnTo>
                    <a:pt x="90" y="106"/>
                  </a:lnTo>
                  <a:lnTo>
                    <a:pt x="88" y="104"/>
                  </a:lnTo>
                  <a:lnTo>
                    <a:pt x="88" y="102"/>
                  </a:lnTo>
                  <a:lnTo>
                    <a:pt x="88" y="100"/>
                  </a:lnTo>
                  <a:lnTo>
                    <a:pt x="86" y="100"/>
                  </a:lnTo>
                  <a:lnTo>
                    <a:pt x="86" y="98"/>
                  </a:lnTo>
                  <a:lnTo>
                    <a:pt x="82" y="94"/>
                  </a:lnTo>
                  <a:lnTo>
                    <a:pt x="82" y="92"/>
                  </a:lnTo>
                  <a:lnTo>
                    <a:pt x="80" y="94"/>
                  </a:lnTo>
                  <a:lnTo>
                    <a:pt x="78" y="94"/>
                  </a:lnTo>
                  <a:lnTo>
                    <a:pt x="78" y="96"/>
                  </a:lnTo>
                  <a:lnTo>
                    <a:pt x="76" y="96"/>
                  </a:lnTo>
                  <a:lnTo>
                    <a:pt x="74" y="96"/>
                  </a:lnTo>
                  <a:lnTo>
                    <a:pt x="72" y="96"/>
                  </a:lnTo>
                  <a:lnTo>
                    <a:pt x="70" y="94"/>
                  </a:lnTo>
                  <a:lnTo>
                    <a:pt x="68" y="92"/>
                  </a:lnTo>
                  <a:lnTo>
                    <a:pt x="68" y="90"/>
                  </a:lnTo>
                  <a:lnTo>
                    <a:pt x="66" y="90"/>
                  </a:lnTo>
                  <a:lnTo>
                    <a:pt x="66" y="88"/>
                  </a:lnTo>
                  <a:lnTo>
                    <a:pt x="64" y="86"/>
                  </a:lnTo>
                  <a:lnTo>
                    <a:pt x="64" y="84"/>
                  </a:lnTo>
                  <a:lnTo>
                    <a:pt x="64" y="82"/>
                  </a:lnTo>
                  <a:lnTo>
                    <a:pt x="62" y="78"/>
                  </a:lnTo>
                  <a:lnTo>
                    <a:pt x="62" y="76"/>
                  </a:lnTo>
                  <a:lnTo>
                    <a:pt x="62" y="74"/>
                  </a:lnTo>
                  <a:lnTo>
                    <a:pt x="64" y="74"/>
                  </a:lnTo>
                  <a:lnTo>
                    <a:pt x="64" y="72"/>
                  </a:lnTo>
                  <a:lnTo>
                    <a:pt x="64" y="74"/>
                  </a:lnTo>
                  <a:lnTo>
                    <a:pt x="62" y="74"/>
                  </a:lnTo>
                  <a:lnTo>
                    <a:pt x="60" y="74"/>
                  </a:lnTo>
                  <a:lnTo>
                    <a:pt x="60" y="72"/>
                  </a:lnTo>
                  <a:lnTo>
                    <a:pt x="62" y="72"/>
                  </a:lnTo>
                  <a:lnTo>
                    <a:pt x="60" y="72"/>
                  </a:lnTo>
                  <a:lnTo>
                    <a:pt x="58" y="72"/>
                  </a:lnTo>
                  <a:lnTo>
                    <a:pt x="60" y="72"/>
                  </a:lnTo>
                  <a:lnTo>
                    <a:pt x="60" y="74"/>
                  </a:lnTo>
                  <a:lnTo>
                    <a:pt x="62" y="76"/>
                  </a:lnTo>
                  <a:lnTo>
                    <a:pt x="60" y="76"/>
                  </a:lnTo>
                  <a:lnTo>
                    <a:pt x="58" y="76"/>
                  </a:lnTo>
                  <a:lnTo>
                    <a:pt x="56" y="76"/>
                  </a:lnTo>
                  <a:lnTo>
                    <a:pt x="58" y="78"/>
                  </a:lnTo>
                  <a:lnTo>
                    <a:pt x="60" y="78"/>
                  </a:lnTo>
                  <a:lnTo>
                    <a:pt x="62" y="80"/>
                  </a:lnTo>
                  <a:lnTo>
                    <a:pt x="62" y="82"/>
                  </a:lnTo>
                  <a:lnTo>
                    <a:pt x="62" y="84"/>
                  </a:lnTo>
                  <a:lnTo>
                    <a:pt x="60" y="84"/>
                  </a:lnTo>
                  <a:lnTo>
                    <a:pt x="60" y="86"/>
                  </a:lnTo>
                  <a:lnTo>
                    <a:pt x="60" y="88"/>
                  </a:lnTo>
                  <a:lnTo>
                    <a:pt x="60" y="90"/>
                  </a:lnTo>
                  <a:lnTo>
                    <a:pt x="60" y="92"/>
                  </a:lnTo>
                  <a:lnTo>
                    <a:pt x="62" y="92"/>
                  </a:lnTo>
                  <a:lnTo>
                    <a:pt x="62" y="94"/>
                  </a:lnTo>
                  <a:lnTo>
                    <a:pt x="64" y="98"/>
                  </a:lnTo>
                  <a:lnTo>
                    <a:pt x="66" y="100"/>
                  </a:lnTo>
                  <a:lnTo>
                    <a:pt x="66" y="102"/>
                  </a:lnTo>
                  <a:lnTo>
                    <a:pt x="66" y="104"/>
                  </a:lnTo>
                  <a:lnTo>
                    <a:pt x="66" y="106"/>
                  </a:lnTo>
                  <a:lnTo>
                    <a:pt x="64" y="106"/>
                  </a:lnTo>
                  <a:lnTo>
                    <a:pt x="64" y="108"/>
                  </a:lnTo>
                  <a:lnTo>
                    <a:pt x="62" y="108"/>
                  </a:lnTo>
                  <a:lnTo>
                    <a:pt x="62" y="106"/>
                  </a:lnTo>
                  <a:lnTo>
                    <a:pt x="62" y="104"/>
                  </a:lnTo>
                  <a:lnTo>
                    <a:pt x="62" y="106"/>
                  </a:lnTo>
                  <a:lnTo>
                    <a:pt x="62" y="108"/>
                  </a:lnTo>
                  <a:lnTo>
                    <a:pt x="60" y="108"/>
                  </a:lnTo>
                  <a:lnTo>
                    <a:pt x="60" y="110"/>
                  </a:lnTo>
                  <a:lnTo>
                    <a:pt x="60" y="112"/>
                  </a:lnTo>
                  <a:lnTo>
                    <a:pt x="60" y="114"/>
                  </a:lnTo>
                  <a:lnTo>
                    <a:pt x="58" y="114"/>
                  </a:lnTo>
                  <a:close/>
                </a:path>
              </a:pathLst>
            </a:custGeom>
            <a:solidFill>
              <a:srgbClr val="FC6800"/>
            </a:solidFill>
            <a:ln w="3175">
              <a:solidFill>
                <a:schemeClr val="bg1"/>
              </a:solidFill>
              <a:prstDash val="sysDot"/>
              <a:round/>
              <a:headEnd/>
              <a:tailEnd/>
            </a:ln>
          </p:spPr>
          <p:txBody>
            <a:bodyPr/>
            <a:lstStyle/>
            <a:p>
              <a:pPr fontAlgn="base">
                <a:spcBef>
                  <a:spcPct val="0"/>
                </a:spcBef>
                <a:spcAft>
                  <a:spcPct val="0"/>
                </a:spcAft>
              </a:pPr>
              <a:endParaRPr lang="de-DE" sz="2400">
                <a:solidFill>
                  <a:srgbClr val="000000"/>
                </a:solidFill>
                <a:cs typeface="Arial" charset="0"/>
              </a:endParaRPr>
            </a:p>
          </p:txBody>
        </p:sp>
        <p:sp>
          <p:nvSpPr>
            <p:cNvPr id="15228" name="Freeform 3512"/>
            <p:cNvSpPr>
              <a:spLocks/>
            </p:cNvSpPr>
            <p:nvPr/>
          </p:nvSpPr>
          <p:spPr bwMode="auto">
            <a:xfrm>
              <a:off x="5805263" y="2352535"/>
              <a:ext cx="2203" cy="989"/>
            </a:xfrm>
            <a:custGeom>
              <a:avLst/>
              <a:gdLst>
                <a:gd name="T0" fmla="*/ 2147483647 w 2"/>
                <a:gd name="T1" fmla="*/ 0 h 1"/>
                <a:gd name="T2" fmla="*/ 0 w 2"/>
                <a:gd name="T3" fmla="*/ 0 h 1"/>
                <a:gd name="T4" fmla="*/ 2147483647 w 2"/>
                <a:gd name="T5" fmla="*/ 0 h 1"/>
                <a:gd name="T6" fmla="*/ 0 60000 65536"/>
                <a:gd name="T7" fmla="*/ 0 60000 65536"/>
                <a:gd name="T8" fmla="*/ 0 60000 65536"/>
                <a:gd name="T9" fmla="*/ 0 w 2"/>
                <a:gd name="T10" fmla="*/ 0 h 1"/>
                <a:gd name="T11" fmla="*/ 2 w 2"/>
                <a:gd name="T12" fmla="*/ 1 h 1"/>
              </a:gdLst>
              <a:ahLst/>
              <a:cxnLst>
                <a:cxn ang="T6">
                  <a:pos x="T0" y="T1"/>
                </a:cxn>
                <a:cxn ang="T7">
                  <a:pos x="T2" y="T3"/>
                </a:cxn>
                <a:cxn ang="T8">
                  <a:pos x="T4" y="T5"/>
                </a:cxn>
              </a:cxnLst>
              <a:rect l="T9" t="T10" r="T11" b="T12"/>
              <a:pathLst>
                <a:path w="2" h="1">
                  <a:moveTo>
                    <a:pt x="2" y="0"/>
                  </a:moveTo>
                  <a:lnTo>
                    <a:pt x="0" y="0"/>
                  </a:lnTo>
                  <a:lnTo>
                    <a:pt x="2" y="0"/>
                  </a:lnTo>
                  <a:close/>
                </a:path>
              </a:pathLst>
            </a:custGeom>
            <a:solidFill>
              <a:srgbClr val="FC6800"/>
            </a:solidFill>
            <a:ln w="3175">
              <a:solidFill>
                <a:schemeClr val="bg1"/>
              </a:solidFill>
              <a:prstDash val="sysDot"/>
              <a:round/>
              <a:headEnd/>
              <a:tailEnd/>
            </a:ln>
          </p:spPr>
          <p:txBody>
            <a:bodyPr/>
            <a:lstStyle/>
            <a:p>
              <a:pPr fontAlgn="base">
                <a:spcBef>
                  <a:spcPct val="0"/>
                </a:spcBef>
                <a:spcAft>
                  <a:spcPct val="0"/>
                </a:spcAft>
              </a:pPr>
              <a:endParaRPr lang="de-DE" sz="2400">
                <a:solidFill>
                  <a:srgbClr val="000000"/>
                </a:solidFill>
                <a:cs typeface="Arial" charset="0"/>
              </a:endParaRPr>
            </a:p>
          </p:txBody>
        </p:sp>
        <p:sp>
          <p:nvSpPr>
            <p:cNvPr id="15229" name="Freeform 3513"/>
            <p:cNvSpPr>
              <a:spLocks/>
            </p:cNvSpPr>
            <p:nvPr/>
          </p:nvSpPr>
          <p:spPr bwMode="auto">
            <a:xfrm>
              <a:off x="5801958" y="2353524"/>
              <a:ext cx="3304" cy="1977"/>
            </a:xfrm>
            <a:custGeom>
              <a:avLst/>
              <a:gdLst>
                <a:gd name="T0" fmla="*/ 2147483647 w 4"/>
                <a:gd name="T1" fmla="*/ 2147483647 h 2"/>
                <a:gd name="T2" fmla="*/ 2147483647 w 4"/>
                <a:gd name="T3" fmla="*/ 2147483647 h 2"/>
                <a:gd name="T4" fmla="*/ 2147483647 w 4"/>
                <a:gd name="T5" fmla="*/ 2147483647 h 2"/>
                <a:gd name="T6" fmla="*/ 0 w 4"/>
                <a:gd name="T7" fmla="*/ 2147483647 h 2"/>
                <a:gd name="T8" fmla="*/ 0 w 4"/>
                <a:gd name="T9" fmla="*/ 0 h 2"/>
                <a:gd name="T10" fmla="*/ 2147483647 w 4"/>
                <a:gd name="T11" fmla="*/ 2147483647 h 2"/>
                <a:gd name="T12" fmla="*/ 0 60000 65536"/>
                <a:gd name="T13" fmla="*/ 0 60000 65536"/>
                <a:gd name="T14" fmla="*/ 0 60000 65536"/>
                <a:gd name="T15" fmla="*/ 0 60000 65536"/>
                <a:gd name="T16" fmla="*/ 0 60000 65536"/>
                <a:gd name="T17" fmla="*/ 0 60000 65536"/>
                <a:gd name="T18" fmla="*/ 0 w 4"/>
                <a:gd name="T19" fmla="*/ 0 h 2"/>
                <a:gd name="T20" fmla="*/ 4 w 4"/>
                <a:gd name="T21" fmla="*/ 2 h 2"/>
              </a:gdLst>
              <a:ahLst/>
              <a:cxnLst>
                <a:cxn ang="T12">
                  <a:pos x="T0" y="T1"/>
                </a:cxn>
                <a:cxn ang="T13">
                  <a:pos x="T2" y="T3"/>
                </a:cxn>
                <a:cxn ang="T14">
                  <a:pos x="T4" y="T5"/>
                </a:cxn>
                <a:cxn ang="T15">
                  <a:pos x="T6" y="T7"/>
                </a:cxn>
                <a:cxn ang="T16">
                  <a:pos x="T8" y="T9"/>
                </a:cxn>
                <a:cxn ang="T17">
                  <a:pos x="T10" y="T11"/>
                </a:cxn>
              </a:cxnLst>
              <a:rect l="T18" t="T19" r="T20" b="T21"/>
              <a:pathLst>
                <a:path w="4" h="2">
                  <a:moveTo>
                    <a:pt x="2" y="2"/>
                  </a:moveTo>
                  <a:lnTo>
                    <a:pt x="4" y="2"/>
                  </a:lnTo>
                  <a:lnTo>
                    <a:pt x="2" y="2"/>
                  </a:lnTo>
                  <a:lnTo>
                    <a:pt x="0" y="2"/>
                  </a:lnTo>
                  <a:lnTo>
                    <a:pt x="0" y="0"/>
                  </a:lnTo>
                  <a:lnTo>
                    <a:pt x="2" y="2"/>
                  </a:lnTo>
                  <a:close/>
                </a:path>
              </a:pathLst>
            </a:custGeom>
            <a:solidFill>
              <a:srgbClr val="FC6800"/>
            </a:solidFill>
            <a:ln w="3175">
              <a:solidFill>
                <a:schemeClr val="bg1"/>
              </a:solidFill>
              <a:prstDash val="sysDot"/>
              <a:round/>
              <a:headEnd/>
              <a:tailEnd/>
            </a:ln>
          </p:spPr>
          <p:txBody>
            <a:bodyPr/>
            <a:lstStyle/>
            <a:p>
              <a:pPr fontAlgn="base">
                <a:spcBef>
                  <a:spcPct val="0"/>
                </a:spcBef>
                <a:spcAft>
                  <a:spcPct val="0"/>
                </a:spcAft>
              </a:pPr>
              <a:endParaRPr lang="de-DE" sz="2400">
                <a:solidFill>
                  <a:srgbClr val="000000"/>
                </a:solidFill>
                <a:cs typeface="Arial" charset="0"/>
              </a:endParaRPr>
            </a:p>
          </p:txBody>
        </p:sp>
        <p:sp>
          <p:nvSpPr>
            <p:cNvPr id="15230" name="Freeform 3514"/>
            <p:cNvSpPr>
              <a:spLocks/>
            </p:cNvSpPr>
            <p:nvPr/>
          </p:nvSpPr>
          <p:spPr bwMode="auto">
            <a:xfrm>
              <a:off x="5805263" y="2360445"/>
              <a:ext cx="1101" cy="1977"/>
            </a:xfrm>
            <a:custGeom>
              <a:avLst/>
              <a:gdLst>
                <a:gd name="T0" fmla="*/ 0 w 1"/>
                <a:gd name="T1" fmla="*/ 2147483647 h 2"/>
                <a:gd name="T2" fmla="*/ 0 w 1"/>
                <a:gd name="T3" fmla="*/ 0 h 2"/>
                <a:gd name="T4" fmla="*/ 0 w 1"/>
                <a:gd name="T5" fmla="*/ 2147483647 h 2"/>
                <a:gd name="T6" fmla="*/ 0 60000 65536"/>
                <a:gd name="T7" fmla="*/ 0 60000 65536"/>
                <a:gd name="T8" fmla="*/ 0 60000 65536"/>
                <a:gd name="T9" fmla="*/ 0 w 1"/>
                <a:gd name="T10" fmla="*/ 0 h 2"/>
                <a:gd name="T11" fmla="*/ 1 w 1"/>
                <a:gd name="T12" fmla="*/ 2 h 2"/>
              </a:gdLst>
              <a:ahLst/>
              <a:cxnLst>
                <a:cxn ang="T6">
                  <a:pos x="T0" y="T1"/>
                </a:cxn>
                <a:cxn ang="T7">
                  <a:pos x="T2" y="T3"/>
                </a:cxn>
                <a:cxn ang="T8">
                  <a:pos x="T4" y="T5"/>
                </a:cxn>
              </a:cxnLst>
              <a:rect l="T9" t="T10" r="T11" b="T12"/>
              <a:pathLst>
                <a:path w="1" h="2">
                  <a:moveTo>
                    <a:pt x="0" y="2"/>
                  </a:moveTo>
                  <a:lnTo>
                    <a:pt x="0" y="0"/>
                  </a:lnTo>
                  <a:lnTo>
                    <a:pt x="0" y="2"/>
                  </a:lnTo>
                  <a:close/>
                </a:path>
              </a:pathLst>
            </a:custGeom>
            <a:solidFill>
              <a:srgbClr val="FC6800"/>
            </a:solidFill>
            <a:ln w="3175">
              <a:solidFill>
                <a:schemeClr val="bg1"/>
              </a:solidFill>
              <a:prstDash val="sysDot"/>
              <a:round/>
              <a:headEnd/>
              <a:tailEnd/>
            </a:ln>
          </p:spPr>
          <p:txBody>
            <a:bodyPr/>
            <a:lstStyle/>
            <a:p>
              <a:pPr fontAlgn="base">
                <a:spcBef>
                  <a:spcPct val="0"/>
                </a:spcBef>
                <a:spcAft>
                  <a:spcPct val="0"/>
                </a:spcAft>
              </a:pPr>
              <a:endParaRPr lang="de-DE" sz="2400">
                <a:solidFill>
                  <a:srgbClr val="000000"/>
                </a:solidFill>
                <a:cs typeface="Arial" charset="0"/>
              </a:endParaRPr>
            </a:p>
          </p:txBody>
        </p:sp>
        <p:sp>
          <p:nvSpPr>
            <p:cNvPr id="15231" name="Rectangle 3515"/>
            <p:cNvSpPr>
              <a:spLocks noChangeArrowheads="1"/>
            </p:cNvSpPr>
            <p:nvPr/>
          </p:nvSpPr>
          <p:spPr bwMode="auto">
            <a:xfrm>
              <a:off x="5804161" y="2360445"/>
              <a:ext cx="1101" cy="1977"/>
            </a:xfrm>
            <a:prstGeom prst="rect">
              <a:avLst/>
            </a:prstGeom>
            <a:solidFill>
              <a:srgbClr val="FC6800"/>
            </a:solidFill>
            <a:ln w="3175">
              <a:solidFill>
                <a:schemeClr val="bg1"/>
              </a:solidFill>
              <a:prstDash val="sysDot"/>
              <a:round/>
              <a:headEnd/>
              <a:tailEnd/>
            </a:ln>
          </p:spPr>
          <p:txBody>
            <a:bodyPr/>
            <a:lstStyle/>
            <a:p>
              <a:pPr fontAlgn="base">
                <a:spcBef>
                  <a:spcPct val="0"/>
                </a:spcBef>
                <a:spcAft>
                  <a:spcPct val="0"/>
                </a:spcAft>
              </a:pPr>
              <a:endParaRPr lang="de-DE" sz="2400">
                <a:solidFill>
                  <a:srgbClr val="000000"/>
                </a:solidFill>
                <a:cs typeface="Arial" charset="0"/>
              </a:endParaRPr>
            </a:p>
          </p:txBody>
        </p:sp>
        <p:sp>
          <p:nvSpPr>
            <p:cNvPr id="15232" name="Freeform 3516"/>
            <p:cNvSpPr>
              <a:spLocks/>
            </p:cNvSpPr>
            <p:nvPr/>
          </p:nvSpPr>
          <p:spPr bwMode="auto">
            <a:xfrm>
              <a:off x="5805263" y="2362422"/>
              <a:ext cx="2203" cy="989"/>
            </a:xfrm>
            <a:custGeom>
              <a:avLst/>
              <a:gdLst>
                <a:gd name="T0" fmla="*/ 2147483647 w 2"/>
                <a:gd name="T1" fmla="*/ 2147483647 h 2"/>
                <a:gd name="T2" fmla="*/ 0 w 2"/>
                <a:gd name="T3" fmla="*/ 2147483647 h 2"/>
                <a:gd name="T4" fmla="*/ 0 w 2"/>
                <a:gd name="T5" fmla="*/ 0 h 2"/>
                <a:gd name="T6" fmla="*/ 2147483647 w 2"/>
                <a:gd name="T7" fmla="*/ 2147483647 h 2"/>
                <a:gd name="T8" fmla="*/ 0 60000 65536"/>
                <a:gd name="T9" fmla="*/ 0 60000 65536"/>
                <a:gd name="T10" fmla="*/ 0 60000 65536"/>
                <a:gd name="T11" fmla="*/ 0 60000 65536"/>
                <a:gd name="T12" fmla="*/ 0 w 2"/>
                <a:gd name="T13" fmla="*/ 0 h 2"/>
                <a:gd name="T14" fmla="*/ 2 w 2"/>
                <a:gd name="T15" fmla="*/ 2 h 2"/>
              </a:gdLst>
              <a:ahLst/>
              <a:cxnLst>
                <a:cxn ang="T8">
                  <a:pos x="T0" y="T1"/>
                </a:cxn>
                <a:cxn ang="T9">
                  <a:pos x="T2" y="T3"/>
                </a:cxn>
                <a:cxn ang="T10">
                  <a:pos x="T4" y="T5"/>
                </a:cxn>
                <a:cxn ang="T11">
                  <a:pos x="T6" y="T7"/>
                </a:cxn>
              </a:cxnLst>
              <a:rect l="T12" t="T13" r="T14" b="T15"/>
              <a:pathLst>
                <a:path w="2" h="2">
                  <a:moveTo>
                    <a:pt x="2" y="2"/>
                  </a:moveTo>
                  <a:lnTo>
                    <a:pt x="0" y="2"/>
                  </a:lnTo>
                  <a:lnTo>
                    <a:pt x="0" y="0"/>
                  </a:lnTo>
                  <a:lnTo>
                    <a:pt x="2" y="2"/>
                  </a:lnTo>
                  <a:close/>
                </a:path>
              </a:pathLst>
            </a:custGeom>
            <a:solidFill>
              <a:srgbClr val="FC6800"/>
            </a:solidFill>
            <a:ln w="3175">
              <a:solidFill>
                <a:schemeClr val="bg1"/>
              </a:solidFill>
              <a:prstDash val="sysDot"/>
              <a:round/>
              <a:headEnd/>
              <a:tailEnd/>
            </a:ln>
          </p:spPr>
          <p:txBody>
            <a:bodyPr/>
            <a:lstStyle/>
            <a:p>
              <a:pPr fontAlgn="base">
                <a:spcBef>
                  <a:spcPct val="0"/>
                </a:spcBef>
                <a:spcAft>
                  <a:spcPct val="0"/>
                </a:spcAft>
              </a:pPr>
              <a:endParaRPr lang="de-DE" sz="2400">
                <a:solidFill>
                  <a:srgbClr val="000000"/>
                </a:solidFill>
                <a:cs typeface="Arial" charset="0"/>
              </a:endParaRPr>
            </a:p>
          </p:txBody>
        </p:sp>
        <p:sp>
          <p:nvSpPr>
            <p:cNvPr id="15233" name="Freeform 3517"/>
            <p:cNvSpPr>
              <a:spLocks/>
            </p:cNvSpPr>
            <p:nvPr/>
          </p:nvSpPr>
          <p:spPr bwMode="auto">
            <a:xfrm>
              <a:off x="5804161" y="2365389"/>
              <a:ext cx="5507" cy="2966"/>
            </a:xfrm>
            <a:custGeom>
              <a:avLst/>
              <a:gdLst>
                <a:gd name="T0" fmla="*/ 2147483647 w 6"/>
                <a:gd name="T1" fmla="*/ 2147483647 h 4"/>
                <a:gd name="T2" fmla="*/ 2147483647 w 6"/>
                <a:gd name="T3" fmla="*/ 2147483647 h 4"/>
                <a:gd name="T4" fmla="*/ 0 w 6"/>
                <a:gd name="T5" fmla="*/ 2147483647 h 4"/>
                <a:gd name="T6" fmla="*/ 0 w 6"/>
                <a:gd name="T7" fmla="*/ 0 h 4"/>
                <a:gd name="T8" fmla="*/ 2147483647 w 6"/>
                <a:gd name="T9" fmla="*/ 0 h 4"/>
                <a:gd name="T10" fmla="*/ 2147483647 w 6"/>
                <a:gd name="T11" fmla="*/ 0 h 4"/>
                <a:gd name="T12" fmla="*/ 2147483647 w 6"/>
                <a:gd name="T13" fmla="*/ 0 h 4"/>
                <a:gd name="T14" fmla="*/ 2147483647 w 6"/>
                <a:gd name="T15" fmla="*/ 2147483647 h 4"/>
                <a:gd name="T16" fmla="*/ 2147483647 w 6"/>
                <a:gd name="T17" fmla="*/ 2147483647 h 4"/>
                <a:gd name="T18" fmla="*/ 2147483647 w 6"/>
                <a:gd name="T19" fmla="*/ 2147483647 h 4"/>
                <a:gd name="T20" fmla="*/ 2147483647 w 6"/>
                <a:gd name="T21" fmla="*/ 2147483647 h 4"/>
                <a:gd name="T22" fmla="*/ 2147483647 w 6"/>
                <a:gd name="T23" fmla="*/ 2147483647 h 4"/>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6"/>
                <a:gd name="T37" fmla="*/ 0 h 4"/>
                <a:gd name="T38" fmla="*/ 6 w 6"/>
                <a:gd name="T39" fmla="*/ 4 h 4"/>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6" h="4">
                  <a:moveTo>
                    <a:pt x="2" y="4"/>
                  </a:moveTo>
                  <a:lnTo>
                    <a:pt x="2" y="2"/>
                  </a:lnTo>
                  <a:lnTo>
                    <a:pt x="0" y="2"/>
                  </a:lnTo>
                  <a:lnTo>
                    <a:pt x="0" y="0"/>
                  </a:lnTo>
                  <a:lnTo>
                    <a:pt x="2" y="0"/>
                  </a:lnTo>
                  <a:lnTo>
                    <a:pt x="4" y="0"/>
                  </a:lnTo>
                  <a:lnTo>
                    <a:pt x="6" y="0"/>
                  </a:lnTo>
                  <a:lnTo>
                    <a:pt x="6" y="2"/>
                  </a:lnTo>
                  <a:lnTo>
                    <a:pt x="4" y="2"/>
                  </a:lnTo>
                  <a:lnTo>
                    <a:pt x="2" y="2"/>
                  </a:lnTo>
                  <a:lnTo>
                    <a:pt x="4" y="4"/>
                  </a:lnTo>
                  <a:lnTo>
                    <a:pt x="2" y="4"/>
                  </a:lnTo>
                  <a:close/>
                </a:path>
              </a:pathLst>
            </a:custGeom>
            <a:solidFill>
              <a:srgbClr val="FC6800"/>
            </a:solidFill>
            <a:ln w="3175">
              <a:solidFill>
                <a:schemeClr val="bg1"/>
              </a:solidFill>
              <a:prstDash val="sysDot"/>
              <a:round/>
              <a:headEnd/>
              <a:tailEnd/>
            </a:ln>
          </p:spPr>
          <p:txBody>
            <a:bodyPr/>
            <a:lstStyle/>
            <a:p>
              <a:pPr fontAlgn="base">
                <a:spcBef>
                  <a:spcPct val="0"/>
                </a:spcBef>
                <a:spcAft>
                  <a:spcPct val="0"/>
                </a:spcAft>
              </a:pPr>
              <a:endParaRPr lang="de-DE" sz="2400">
                <a:solidFill>
                  <a:srgbClr val="000000"/>
                </a:solidFill>
                <a:cs typeface="Arial" charset="0"/>
              </a:endParaRPr>
            </a:p>
          </p:txBody>
        </p:sp>
        <p:sp>
          <p:nvSpPr>
            <p:cNvPr id="15234" name="Freeform 3518"/>
            <p:cNvSpPr>
              <a:spLocks/>
            </p:cNvSpPr>
            <p:nvPr/>
          </p:nvSpPr>
          <p:spPr bwMode="auto">
            <a:xfrm>
              <a:off x="5807466" y="2367366"/>
              <a:ext cx="7710" cy="14831"/>
            </a:xfrm>
            <a:custGeom>
              <a:avLst/>
              <a:gdLst>
                <a:gd name="T0" fmla="*/ 2147483647 w 8"/>
                <a:gd name="T1" fmla="*/ 2147483647 h 18"/>
                <a:gd name="T2" fmla="*/ 2147483647 w 8"/>
                <a:gd name="T3" fmla="*/ 2147483647 h 18"/>
                <a:gd name="T4" fmla="*/ 2147483647 w 8"/>
                <a:gd name="T5" fmla="*/ 2147483647 h 18"/>
                <a:gd name="T6" fmla="*/ 2147483647 w 8"/>
                <a:gd name="T7" fmla="*/ 2147483647 h 18"/>
                <a:gd name="T8" fmla="*/ 2147483647 w 8"/>
                <a:gd name="T9" fmla="*/ 2147483647 h 18"/>
                <a:gd name="T10" fmla="*/ 2147483647 w 8"/>
                <a:gd name="T11" fmla="*/ 2147483647 h 18"/>
                <a:gd name="T12" fmla="*/ 2147483647 w 8"/>
                <a:gd name="T13" fmla="*/ 2147483647 h 18"/>
                <a:gd name="T14" fmla="*/ 2147483647 w 8"/>
                <a:gd name="T15" fmla="*/ 2147483647 h 18"/>
                <a:gd name="T16" fmla="*/ 2147483647 w 8"/>
                <a:gd name="T17" fmla="*/ 2147483647 h 18"/>
                <a:gd name="T18" fmla="*/ 0 w 8"/>
                <a:gd name="T19" fmla="*/ 2147483647 h 18"/>
                <a:gd name="T20" fmla="*/ 0 w 8"/>
                <a:gd name="T21" fmla="*/ 2147483647 h 18"/>
                <a:gd name="T22" fmla="*/ 0 w 8"/>
                <a:gd name="T23" fmla="*/ 0 h 18"/>
                <a:gd name="T24" fmla="*/ 2147483647 w 8"/>
                <a:gd name="T25" fmla="*/ 0 h 18"/>
                <a:gd name="T26" fmla="*/ 2147483647 w 8"/>
                <a:gd name="T27" fmla="*/ 2147483647 h 18"/>
                <a:gd name="T28" fmla="*/ 2147483647 w 8"/>
                <a:gd name="T29" fmla="*/ 2147483647 h 18"/>
                <a:gd name="T30" fmla="*/ 2147483647 w 8"/>
                <a:gd name="T31" fmla="*/ 2147483647 h 18"/>
                <a:gd name="T32" fmla="*/ 2147483647 w 8"/>
                <a:gd name="T33" fmla="*/ 2147483647 h 18"/>
                <a:gd name="T34" fmla="*/ 2147483647 w 8"/>
                <a:gd name="T35" fmla="*/ 2147483647 h 18"/>
                <a:gd name="T36" fmla="*/ 2147483647 w 8"/>
                <a:gd name="T37" fmla="*/ 2147483647 h 18"/>
                <a:gd name="T38" fmla="*/ 2147483647 w 8"/>
                <a:gd name="T39" fmla="*/ 2147483647 h 18"/>
                <a:gd name="T40" fmla="*/ 2147483647 w 8"/>
                <a:gd name="T41" fmla="*/ 2147483647 h 18"/>
                <a:gd name="T42" fmla="*/ 2147483647 w 8"/>
                <a:gd name="T43" fmla="*/ 2147483647 h 18"/>
                <a:gd name="T44" fmla="*/ 2147483647 w 8"/>
                <a:gd name="T45" fmla="*/ 2147483647 h 18"/>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w 8"/>
                <a:gd name="T70" fmla="*/ 0 h 18"/>
                <a:gd name="T71" fmla="*/ 8 w 8"/>
                <a:gd name="T72" fmla="*/ 18 h 18"/>
              </a:gdLst>
              <a:ahLst/>
              <a:cxnLst>
                <a:cxn ang="T46">
                  <a:pos x="T0" y="T1"/>
                </a:cxn>
                <a:cxn ang="T47">
                  <a:pos x="T2" y="T3"/>
                </a:cxn>
                <a:cxn ang="T48">
                  <a:pos x="T4" y="T5"/>
                </a:cxn>
                <a:cxn ang="T49">
                  <a:pos x="T6" y="T7"/>
                </a:cxn>
                <a:cxn ang="T50">
                  <a:pos x="T8" y="T9"/>
                </a:cxn>
                <a:cxn ang="T51">
                  <a:pos x="T10" y="T11"/>
                </a:cxn>
                <a:cxn ang="T52">
                  <a:pos x="T12" y="T13"/>
                </a:cxn>
                <a:cxn ang="T53">
                  <a:pos x="T14" y="T15"/>
                </a:cxn>
                <a:cxn ang="T54">
                  <a:pos x="T16" y="T17"/>
                </a:cxn>
                <a:cxn ang="T55">
                  <a:pos x="T18" y="T19"/>
                </a:cxn>
                <a:cxn ang="T56">
                  <a:pos x="T20" y="T21"/>
                </a:cxn>
                <a:cxn ang="T57">
                  <a:pos x="T22" y="T23"/>
                </a:cxn>
                <a:cxn ang="T58">
                  <a:pos x="T24" y="T25"/>
                </a:cxn>
                <a:cxn ang="T59">
                  <a:pos x="T26" y="T27"/>
                </a:cxn>
                <a:cxn ang="T60">
                  <a:pos x="T28" y="T29"/>
                </a:cxn>
                <a:cxn ang="T61">
                  <a:pos x="T30" y="T31"/>
                </a:cxn>
                <a:cxn ang="T62">
                  <a:pos x="T32" y="T33"/>
                </a:cxn>
                <a:cxn ang="T63">
                  <a:pos x="T34" y="T35"/>
                </a:cxn>
                <a:cxn ang="T64">
                  <a:pos x="T36" y="T37"/>
                </a:cxn>
                <a:cxn ang="T65">
                  <a:pos x="T38" y="T39"/>
                </a:cxn>
                <a:cxn ang="T66">
                  <a:pos x="T40" y="T41"/>
                </a:cxn>
                <a:cxn ang="T67">
                  <a:pos x="T42" y="T43"/>
                </a:cxn>
                <a:cxn ang="T68">
                  <a:pos x="T44" y="T45"/>
                </a:cxn>
              </a:cxnLst>
              <a:rect l="T69" t="T70" r="T71" b="T72"/>
              <a:pathLst>
                <a:path w="8" h="18">
                  <a:moveTo>
                    <a:pt x="4" y="18"/>
                  </a:moveTo>
                  <a:lnTo>
                    <a:pt x="2" y="16"/>
                  </a:lnTo>
                  <a:lnTo>
                    <a:pt x="2" y="14"/>
                  </a:lnTo>
                  <a:lnTo>
                    <a:pt x="4" y="14"/>
                  </a:lnTo>
                  <a:lnTo>
                    <a:pt x="4" y="12"/>
                  </a:lnTo>
                  <a:lnTo>
                    <a:pt x="4" y="10"/>
                  </a:lnTo>
                  <a:lnTo>
                    <a:pt x="2" y="8"/>
                  </a:lnTo>
                  <a:lnTo>
                    <a:pt x="2" y="6"/>
                  </a:lnTo>
                  <a:lnTo>
                    <a:pt x="0" y="4"/>
                  </a:lnTo>
                  <a:lnTo>
                    <a:pt x="0" y="2"/>
                  </a:lnTo>
                  <a:lnTo>
                    <a:pt x="0" y="0"/>
                  </a:lnTo>
                  <a:lnTo>
                    <a:pt x="2" y="0"/>
                  </a:lnTo>
                  <a:lnTo>
                    <a:pt x="2" y="2"/>
                  </a:lnTo>
                  <a:lnTo>
                    <a:pt x="4" y="6"/>
                  </a:lnTo>
                  <a:lnTo>
                    <a:pt x="6" y="6"/>
                  </a:lnTo>
                  <a:lnTo>
                    <a:pt x="6" y="8"/>
                  </a:lnTo>
                  <a:lnTo>
                    <a:pt x="8" y="8"/>
                  </a:lnTo>
                  <a:lnTo>
                    <a:pt x="8" y="12"/>
                  </a:lnTo>
                  <a:lnTo>
                    <a:pt x="8" y="14"/>
                  </a:lnTo>
                  <a:lnTo>
                    <a:pt x="8" y="16"/>
                  </a:lnTo>
                  <a:lnTo>
                    <a:pt x="6" y="16"/>
                  </a:lnTo>
                  <a:lnTo>
                    <a:pt x="4" y="18"/>
                  </a:lnTo>
                  <a:close/>
                </a:path>
              </a:pathLst>
            </a:custGeom>
            <a:solidFill>
              <a:srgbClr val="FC6800"/>
            </a:solidFill>
            <a:ln w="3175">
              <a:solidFill>
                <a:schemeClr val="bg1"/>
              </a:solidFill>
              <a:prstDash val="sysDot"/>
              <a:round/>
              <a:headEnd/>
              <a:tailEnd/>
            </a:ln>
          </p:spPr>
          <p:txBody>
            <a:bodyPr/>
            <a:lstStyle/>
            <a:p>
              <a:pPr fontAlgn="base">
                <a:spcBef>
                  <a:spcPct val="0"/>
                </a:spcBef>
                <a:spcAft>
                  <a:spcPct val="0"/>
                </a:spcAft>
              </a:pPr>
              <a:endParaRPr lang="de-DE" sz="2400">
                <a:solidFill>
                  <a:srgbClr val="000000"/>
                </a:solidFill>
                <a:cs typeface="Arial" charset="0"/>
              </a:endParaRPr>
            </a:p>
          </p:txBody>
        </p:sp>
        <p:sp>
          <p:nvSpPr>
            <p:cNvPr id="15235" name="Freeform 3519"/>
            <p:cNvSpPr>
              <a:spLocks/>
            </p:cNvSpPr>
            <p:nvPr/>
          </p:nvSpPr>
          <p:spPr bwMode="auto">
            <a:xfrm>
              <a:off x="5823987" y="2370332"/>
              <a:ext cx="2203" cy="4944"/>
            </a:xfrm>
            <a:custGeom>
              <a:avLst/>
              <a:gdLst>
                <a:gd name="T0" fmla="*/ 2147483647 w 2"/>
                <a:gd name="T1" fmla="*/ 2147483647 h 6"/>
                <a:gd name="T2" fmla="*/ 0 w 2"/>
                <a:gd name="T3" fmla="*/ 2147483647 h 6"/>
                <a:gd name="T4" fmla="*/ 0 w 2"/>
                <a:gd name="T5" fmla="*/ 2147483647 h 6"/>
                <a:gd name="T6" fmla="*/ 0 w 2"/>
                <a:gd name="T7" fmla="*/ 2147483647 h 6"/>
                <a:gd name="T8" fmla="*/ 0 w 2"/>
                <a:gd name="T9" fmla="*/ 2147483647 h 6"/>
                <a:gd name="T10" fmla="*/ 0 w 2"/>
                <a:gd name="T11" fmla="*/ 0 h 6"/>
                <a:gd name="T12" fmla="*/ 0 w 2"/>
                <a:gd name="T13" fmla="*/ 2147483647 h 6"/>
                <a:gd name="T14" fmla="*/ 2147483647 w 2"/>
                <a:gd name="T15" fmla="*/ 2147483647 h 6"/>
                <a:gd name="T16" fmla="*/ 2147483647 w 2"/>
                <a:gd name="T17" fmla="*/ 2147483647 h 6"/>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2"/>
                <a:gd name="T28" fmla="*/ 0 h 6"/>
                <a:gd name="T29" fmla="*/ 2 w 2"/>
                <a:gd name="T30" fmla="*/ 6 h 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2" h="6">
                  <a:moveTo>
                    <a:pt x="2" y="6"/>
                  </a:moveTo>
                  <a:lnTo>
                    <a:pt x="0" y="6"/>
                  </a:lnTo>
                  <a:lnTo>
                    <a:pt x="0" y="4"/>
                  </a:lnTo>
                  <a:lnTo>
                    <a:pt x="0" y="2"/>
                  </a:lnTo>
                  <a:lnTo>
                    <a:pt x="0" y="0"/>
                  </a:lnTo>
                  <a:lnTo>
                    <a:pt x="0" y="2"/>
                  </a:lnTo>
                  <a:lnTo>
                    <a:pt x="2" y="4"/>
                  </a:lnTo>
                  <a:lnTo>
                    <a:pt x="2" y="6"/>
                  </a:lnTo>
                  <a:close/>
                </a:path>
              </a:pathLst>
            </a:custGeom>
            <a:solidFill>
              <a:srgbClr val="FC6800"/>
            </a:solidFill>
            <a:ln w="3175">
              <a:solidFill>
                <a:schemeClr val="bg1"/>
              </a:solidFill>
              <a:prstDash val="sysDot"/>
              <a:round/>
              <a:headEnd/>
              <a:tailEnd/>
            </a:ln>
          </p:spPr>
          <p:txBody>
            <a:bodyPr/>
            <a:lstStyle/>
            <a:p>
              <a:pPr fontAlgn="base">
                <a:spcBef>
                  <a:spcPct val="0"/>
                </a:spcBef>
                <a:spcAft>
                  <a:spcPct val="0"/>
                </a:spcAft>
              </a:pPr>
              <a:endParaRPr lang="de-DE" sz="2400">
                <a:solidFill>
                  <a:srgbClr val="000000"/>
                </a:solidFill>
                <a:cs typeface="Arial" charset="0"/>
              </a:endParaRPr>
            </a:p>
          </p:txBody>
        </p:sp>
        <p:sp>
          <p:nvSpPr>
            <p:cNvPr id="15236" name="Freeform 3520"/>
            <p:cNvSpPr>
              <a:spLocks/>
            </p:cNvSpPr>
            <p:nvPr/>
          </p:nvSpPr>
          <p:spPr bwMode="auto">
            <a:xfrm>
              <a:off x="5818481" y="2372310"/>
              <a:ext cx="2203" cy="7910"/>
            </a:xfrm>
            <a:custGeom>
              <a:avLst/>
              <a:gdLst>
                <a:gd name="T0" fmla="*/ 0 w 2"/>
                <a:gd name="T1" fmla="*/ 2147483647 h 10"/>
                <a:gd name="T2" fmla="*/ 0 w 2"/>
                <a:gd name="T3" fmla="*/ 2147483647 h 10"/>
                <a:gd name="T4" fmla="*/ 0 w 2"/>
                <a:gd name="T5" fmla="*/ 2147483647 h 10"/>
                <a:gd name="T6" fmla="*/ 0 w 2"/>
                <a:gd name="T7" fmla="*/ 2147483647 h 10"/>
                <a:gd name="T8" fmla="*/ 0 w 2"/>
                <a:gd name="T9" fmla="*/ 0 h 10"/>
                <a:gd name="T10" fmla="*/ 0 w 2"/>
                <a:gd name="T11" fmla="*/ 2147483647 h 10"/>
                <a:gd name="T12" fmla="*/ 2147483647 w 2"/>
                <a:gd name="T13" fmla="*/ 2147483647 h 10"/>
                <a:gd name="T14" fmla="*/ 2147483647 w 2"/>
                <a:gd name="T15" fmla="*/ 2147483647 h 10"/>
                <a:gd name="T16" fmla="*/ 2147483647 w 2"/>
                <a:gd name="T17" fmla="*/ 2147483647 h 10"/>
                <a:gd name="T18" fmla="*/ 0 w 2"/>
                <a:gd name="T19" fmla="*/ 2147483647 h 10"/>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2"/>
                <a:gd name="T31" fmla="*/ 0 h 10"/>
                <a:gd name="T32" fmla="*/ 2 w 2"/>
                <a:gd name="T33" fmla="*/ 10 h 10"/>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2" h="10">
                  <a:moveTo>
                    <a:pt x="0" y="10"/>
                  </a:moveTo>
                  <a:lnTo>
                    <a:pt x="0" y="8"/>
                  </a:lnTo>
                  <a:lnTo>
                    <a:pt x="0" y="6"/>
                  </a:lnTo>
                  <a:lnTo>
                    <a:pt x="0" y="4"/>
                  </a:lnTo>
                  <a:lnTo>
                    <a:pt x="0" y="0"/>
                  </a:lnTo>
                  <a:lnTo>
                    <a:pt x="0" y="2"/>
                  </a:lnTo>
                  <a:lnTo>
                    <a:pt x="2" y="6"/>
                  </a:lnTo>
                  <a:lnTo>
                    <a:pt x="2" y="8"/>
                  </a:lnTo>
                  <a:lnTo>
                    <a:pt x="2" y="10"/>
                  </a:lnTo>
                  <a:lnTo>
                    <a:pt x="0" y="10"/>
                  </a:lnTo>
                  <a:close/>
                </a:path>
              </a:pathLst>
            </a:custGeom>
            <a:solidFill>
              <a:srgbClr val="FC6800"/>
            </a:solidFill>
            <a:ln w="3175">
              <a:solidFill>
                <a:schemeClr val="bg1"/>
              </a:solidFill>
              <a:prstDash val="sysDot"/>
              <a:round/>
              <a:headEnd/>
              <a:tailEnd/>
            </a:ln>
          </p:spPr>
          <p:txBody>
            <a:bodyPr/>
            <a:lstStyle/>
            <a:p>
              <a:pPr fontAlgn="base">
                <a:spcBef>
                  <a:spcPct val="0"/>
                </a:spcBef>
                <a:spcAft>
                  <a:spcPct val="0"/>
                </a:spcAft>
              </a:pPr>
              <a:endParaRPr lang="de-DE" sz="2400">
                <a:solidFill>
                  <a:srgbClr val="000000"/>
                </a:solidFill>
                <a:cs typeface="Arial" charset="0"/>
              </a:endParaRPr>
            </a:p>
          </p:txBody>
        </p:sp>
        <p:sp>
          <p:nvSpPr>
            <p:cNvPr id="15237" name="Freeform 3521"/>
            <p:cNvSpPr>
              <a:spLocks/>
            </p:cNvSpPr>
            <p:nvPr/>
          </p:nvSpPr>
          <p:spPr bwMode="auto">
            <a:xfrm>
              <a:off x="5809669" y="2373298"/>
              <a:ext cx="1101" cy="3955"/>
            </a:xfrm>
            <a:custGeom>
              <a:avLst/>
              <a:gdLst>
                <a:gd name="T0" fmla="*/ 0 w 1"/>
                <a:gd name="T1" fmla="*/ 2147483647 h 4"/>
                <a:gd name="T2" fmla="*/ 0 w 1"/>
                <a:gd name="T3" fmla="*/ 2147483647 h 4"/>
                <a:gd name="T4" fmla="*/ 0 w 1"/>
                <a:gd name="T5" fmla="*/ 0 h 4"/>
                <a:gd name="T6" fmla="*/ 0 w 1"/>
                <a:gd name="T7" fmla="*/ 2147483647 h 4"/>
                <a:gd name="T8" fmla="*/ 0 w 1"/>
                <a:gd name="T9" fmla="*/ 2147483647 h 4"/>
                <a:gd name="T10" fmla="*/ 0 60000 65536"/>
                <a:gd name="T11" fmla="*/ 0 60000 65536"/>
                <a:gd name="T12" fmla="*/ 0 60000 65536"/>
                <a:gd name="T13" fmla="*/ 0 60000 65536"/>
                <a:gd name="T14" fmla="*/ 0 60000 65536"/>
                <a:gd name="T15" fmla="*/ 0 w 1"/>
                <a:gd name="T16" fmla="*/ 0 h 4"/>
                <a:gd name="T17" fmla="*/ 1 w 1"/>
                <a:gd name="T18" fmla="*/ 4 h 4"/>
              </a:gdLst>
              <a:ahLst/>
              <a:cxnLst>
                <a:cxn ang="T10">
                  <a:pos x="T0" y="T1"/>
                </a:cxn>
                <a:cxn ang="T11">
                  <a:pos x="T2" y="T3"/>
                </a:cxn>
                <a:cxn ang="T12">
                  <a:pos x="T4" y="T5"/>
                </a:cxn>
                <a:cxn ang="T13">
                  <a:pos x="T6" y="T7"/>
                </a:cxn>
                <a:cxn ang="T14">
                  <a:pos x="T8" y="T9"/>
                </a:cxn>
              </a:cxnLst>
              <a:rect l="T15" t="T16" r="T17" b="T18"/>
              <a:pathLst>
                <a:path w="1" h="4">
                  <a:moveTo>
                    <a:pt x="0" y="4"/>
                  </a:moveTo>
                  <a:lnTo>
                    <a:pt x="0" y="2"/>
                  </a:lnTo>
                  <a:lnTo>
                    <a:pt x="0" y="0"/>
                  </a:lnTo>
                  <a:lnTo>
                    <a:pt x="0" y="2"/>
                  </a:lnTo>
                  <a:lnTo>
                    <a:pt x="0" y="4"/>
                  </a:lnTo>
                  <a:close/>
                </a:path>
              </a:pathLst>
            </a:custGeom>
            <a:solidFill>
              <a:srgbClr val="FC6800"/>
            </a:solidFill>
            <a:ln w="3175">
              <a:solidFill>
                <a:schemeClr val="bg1"/>
              </a:solidFill>
              <a:prstDash val="sysDot"/>
              <a:round/>
              <a:headEnd/>
              <a:tailEnd/>
            </a:ln>
          </p:spPr>
          <p:txBody>
            <a:bodyPr/>
            <a:lstStyle/>
            <a:p>
              <a:pPr fontAlgn="base">
                <a:spcBef>
                  <a:spcPct val="0"/>
                </a:spcBef>
                <a:spcAft>
                  <a:spcPct val="0"/>
                </a:spcAft>
              </a:pPr>
              <a:endParaRPr lang="de-DE" sz="2400">
                <a:solidFill>
                  <a:srgbClr val="000000"/>
                </a:solidFill>
                <a:cs typeface="Arial" charset="0"/>
              </a:endParaRPr>
            </a:p>
          </p:txBody>
        </p:sp>
        <p:sp>
          <p:nvSpPr>
            <p:cNvPr id="15238" name="Freeform 3522"/>
            <p:cNvSpPr>
              <a:spLocks/>
            </p:cNvSpPr>
            <p:nvPr/>
          </p:nvSpPr>
          <p:spPr bwMode="auto">
            <a:xfrm>
              <a:off x="5805263" y="2380220"/>
              <a:ext cx="1101" cy="1977"/>
            </a:xfrm>
            <a:custGeom>
              <a:avLst/>
              <a:gdLst>
                <a:gd name="T0" fmla="*/ 0 w 1"/>
                <a:gd name="T1" fmla="*/ 2147483647 h 2"/>
                <a:gd name="T2" fmla="*/ 0 w 1"/>
                <a:gd name="T3" fmla="*/ 0 h 2"/>
                <a:gd name="T4" fmla="*/ 0 w 1"/>
                <a:gd name="T5" fmla="*/ 2147483647 h 2"/>
                <a:gd name="T6" fmla="*/ 0 60000 65536"/>
                <a:gd name="T7" fmla="*/ 0 60000 65536"/>
                <a:gd name="T8" fmla="*/ 0 60000 65536"/>
                <a:gd name="T9" fmla="*/ 0 w 1"/>
                <a:gd name="T10" fmla="*/ 0 h 2"/>
                <a:gd name="T11" fmla="*/ 1 w 1"/>
                <a:gd name="T12" fmla="*/ 2 h 2"/>
              </a:gdLst>
              <a:ahLst/>
              <a:cxnLst>
                <a:cxn ang="T6">
                  <a:pos x="T0" y="T1"/>
                </a:cxn>
                <a:cxn ang="T7">
                  <a:pos x="T2" y="T3"/>
                </a:cxn>
                <a:cxn ang="T8">
                  <a:pos x="T4" y="T5"/>
                </a:cxn>
              </a:cxnLst>
              <a:rect l="T9" t="T10" r="T11" b="T12"/>
              <a:pathLst>
                <a:path w="1" h="2">
                  <a:moveTo>
                    <a:pt x="0" y="2"/>
                  </a:moveTo>
                  <a:lnTo>
                    <a:pt x="0" y="0"/>
                  </a:lnTo>
                  <a:lnTo>
                    <a:pt x="0" y="2"/>
                  </a:lnTo>
                  <a:close/>
                </a:path>
              </a:pathLst>
            </a:custGeom>
            <a:solidFill>
              <a:srgbClr val="FC6800"/>
            </a:solidFill>
            <a:ln w="3175">
              <a:solidFill>
                <a:schemeClr val="bg1"/>
              </a:solidFill>
              <a:prstDash val="sysDot"/>
              <a:round/>
              <a:headEnd/>
              <a:tailEnd/>
            </a:ln>
          </p:spPr>
          <p:txBody>
            <a:bodyPr/>
            <a:lstStyle/>
            <a:p>
              <a:pPr fontAlgn="base">
                <a:spcBef>
                  <a:spcPct val="0"/>
                </a:spcBef>
                <a:spcAft>
                  <a:spcPct val="0"/>
                </a:spcAft>
              </a:pPr>
              <a:endParaRPr lang="de-DE" sz="2400">
                <a:solidFill>
                  <a:srgbClr val="000000"/>
                </a:solidFill>
                <a:cs typeface="Arial" charset="0"/>
              </a:endParaRPr>
            </a:p>
          </p:txBody>
        </p:sp>
        <p:sp>
          <p:nvSpPr>
            <p:cNvPr id="15239" name="Freeform 3523"/>
            <p:cNvSpPr>
              <a:spLocks/>
            </p:cNvSpPr>
            <p:nvPr/>
          </p:nvSpPr>
          <p:spPr bwMode="auto">
            <a:xfrm>
              <a:off x="5805263" y="2382197"/>
              <a:ext cx="1101" cy="989"/>
            </a:xfrm>
            <a:custGeom>
              <a:avLst/>
              <a:gdLst>
                <a:gd name="T0" fmla="*/ 0 w 1"/>
                <a:gd name="T1" fmla="*/ 2147483647 h 2"/>
                <a:gd name="T2" fmla="*/ 0 w 1"/>
                <a:gd name="T3" fmla="*/ 0 h 2"/>
                <a:gd name="T4" fmla="*/ 0 w 1"/>
                <a:gd name="T5" fmla="*/ 2147483647 h 2"/>
                <a:gd name="T6" fmla="*/ 0 60000 65536"/>
                <a:gd name="T7" fmla="*/ 0 60000 65536"/>
                <a:gd name="T8" fmla="*/ 0 60000 65536"/>
                <a:gd name="T9" fmla="*/ 0 w 1"/>
                <a:gd name="T10" fmla="*/ 0 h 2"/>
                <a:gd name="T11" fmla="*/ 1 w 1"/>
                <a:gd name="T12" fmla="*/ 2 h 2"/>
              </a:gdLst>
              <a:ahLst/>
              <a:cxnLst>
                <a:cxn ang="T6">
                  <a:pos x="T0" y="T1"/>
                </a:cxn>
                <a:cxn ang="T7">
                  <a:pos x="T2" y="T3"/>
                </a:cxn>
                <a:cxn ang="T8">
                  <a:pos x="T4" y="T5"/>
                </a:cxn>
              </a:cxnLst>
              <a:rect l="T9" t="T10" r="T11" b="T12"/>
              <a:pathLst>
                <a:path w="1" h="2">
                  <a:moveTo>
                    <a:pt x="0" y="2"/>
                  </a:moveTo>
                  <a:lnTo>
                    <a:pt x="0" y="0"/>
                  </a:lnTo>
                  <a:lnTo>
                    <a:pt x="0" y="2"/>
                  </a:lnTo>
                  <a:close/>
                </a:path>
              </a:pathLst>
            </a:custGeom>
            <a:solidFill>
              <a:srgbClr val="FC6800"/>
            </a:solidFill>
            <a:ln w="3175">
              <a:solidFill>
                <a:schemeClr val="bg1"/>
              </a:solidFill>
              <a:prstDash val="sysDot"/>
              <a:round/>
              <a:headEnd/>
              <a:tailEnd/>
            </a:ln>
          </p:spPr>
          <p:txBody>
            <a:bodyPr/>
            <a:lstStyle/>
            <a:p>
              <a:pPr fontAlgn="base">
                <a:spcBef>
                  <a:spcPct val="0"/>
                </a:spcBef>
                <a:spcAft>
                  <a:spcPct val="0"/>
                </a:spcAft>
              </a:pPr>
              <a:endParaRPr lang="de-DE" sz="2400">
                <a:solidFill>
                  <a:srgbClr val="000000"/>
                </a:solidFill>
                <a:cs typeface="Arial" charset="0"/>
              </a:endParaRPr>
            </a:p>
          </p:txBody>
        </p:sp>
        <p:sp>
          <p:nvSpPr>
            <p:cNvPr id="15240" name="Freeform 3524"/>
            <p:cNvSpPr>
              <a:spLocks/>
            </p:cNvSpPr>
            <p:nvPr/>
          </p:nvSpPr>
          <p:spPr bwMode="auto">
            <a:xfrm>
              <a:off x="5809669" y="2382197"/>
              <a:ext cx="1101" cy="989"/>
            </a:xfrm>
            <a:custGeom>
              <a:avLst/>
              <a:gdLst>
                <a:gd name="T0" fmla="*/ 0 w 2"/>
                <a:gd name="T1" fmla="*/ 2147483647 h 2"/>
                <a:gd name="T2" fmla="*/ 0 w 2"/>
                <a:gd name="T3" fmla="*/ 0 h 2"/>
                <a:gd name="T4" fmla="*/ 2147483647 w 2"/>
                <a:gd name="T5" fmla="*/ 0 h 2"/>
                <a:gd name="T6" fmla="*/ 0 w 2"/>
                <a:gd name="T7" fmla="*/ 2147483647 h 2"/>
                <a:gd name="T8" fmla="*/ 0 60000 65536"/>
                <a:gd name="T9" fmla="*/ 0 60000 65536"/>
                <a:gd name="T10" fmla="*/ 0 60000 65536"/>
                <a:gd name="T11" fmla="*/ 0 60000 65536"/>
                <a:gd name="T12" fmla="*/ 0 w 2"/>
                <a:gd name="T13" fmla="*/ 0 h 2"/>
                <a:gd name="T14" fmla="*/ 2 w 2"/>
                <a:gd name="T15" fmla="*/ 2 h 2"/>
              </a:gdLst>
              <a:ahLst/>
              <a:cxnLst>
                <a:cxn ang="T8">
                  <a:pos x="T0" y="T1"/>
                </a:cxn>
                <a:cxn ang="T9">
                  <a:pos x="T2" y="T3"/>
                </a:cxn>
                <a:cxn ang="T10">
                  <a:pos x="T4" y="T5"/>
                </a:cxn>
                <a:cxn ang="T11">
                  <a:pos x="T6" y="T7"/>
                </a:cxn>
              </a:cxnLst>
              <a:rect l="T12" t="T13" r="T14" b="T15"/>
              <a:pathLst>
                <a:path w="2" h="2">
                  <a:moveTo>
                    <a:pt x="0" y="2"/>
                  </a:moveTo>
                  <a:lnTo>
                    <a:pt x="0" y="0"/>
                  </a:lnTo>
                  <a:lnTo>
                    <a:pt x="2" y="0"/>
                  </a:lnTo>
                  <a:lnTo>
                    <a:pt x="0" y="2"/>
                  </a:lnTo>
                  <a:close/>
                </a:path>
              </a:pathLst>
            </a:custGeom>
            <a:solidFill>
              <a:srgbClr val="FC6800"/>
            </a:solidFill>
            <a:ln w="3175">
              <a:solidFill>
                <a:schemeClr val="bg1"/>
              </a:solidFill>
              <a:prstDash val="sysDot"/>
              <a:round/>
              <a:headEnd/>
              <a:tailEnd/>
            </a:ln>
          </p:spPr>
          <p:txBody>
            <a:bodyPr/>
            <a:lstStyle/>
            <a:p>
              <a:pPr fontAlgn="base">
                <a:spcBef>
                  <a:spcPct val="0"/>
                </a:spcBef>
                <a:spcAft>
                  <a:spcPct val="0"/>
                </a:spcAft>
              </a:pPr>
              <a:endParaRPr lang="de-DE" sz="2400">
                <a:solidFill>
                  <a:srgbClr val="000000"/>
                </a:solidFill>
                <a:cs typeface="Arial" charset="0"/>
              </a:endParaRPr>
            </a:p>
          </p:txBody>
        </p:sp>
        <p:sp>
          <p:nvSpPr>
            <p:cNvPr id="15241" name="Freeform 3525"/>
            <p:cNvSpPr>
              <a:spLocks/>
            </p:cNvSpPr>
            <p:nvPr/>
          </p:nvSpPr>
          <p:spPr bwMode="auto">
            <a:xfrm>
              <a:off x="5833902" y="2382197"/>
              <a:ext cx="0" cy="4944"/>
            </a:xfrm>
            <a:custGeom>
              <a:avLst/>
              <a:gdLst>
                <a:gd name="T0" fmla="*/ 2147483647 h 6"/>
                <a:gd name="T1" fmla="*/ 2147483647 h 6"/>
                <a:gd name="T2" fmla="*/ 2147483647 h 6"/>
                <a:gd name="T3" fmla="*/ 2147483647 h 6"/>
                <a:gd name="T4" fmla="*/ 0 h 6"/>
                <a:gd name="T5" fmla="*/ 2147483647 h 6"/>
                <a:gd name="T6" fmla="*/ 0 60000 65536"/>
                <a:gd name="T7" fmla="*/ 0 60000 65536"/>
                <a:gd name="T8" fmla="*/ 0 60000 65536"/>
                <a:gd name="T9" fmla="*/ 0 60000 65536"/>
                <a:gd name="T10" fmla="*/ 0 60000 65536"/>
                <a:gd name="T11" fmla="*/ 0 60000 65536"/>
                <a:gd name="T12" fmla="*/ 0 h 6"/>
                <a:gd name="T13" fmla="*/ 6 h 6"/>
              </a:gdLst>
              <a:ahLst/>
              <a:cxnLst>
                <a:cxn ang="T6">
                  <a:pos x="0" y="T0"/>
                </a:cxn>
                <a:cxn ang="T7">
                  <a:pos x="0" y="T1"/>
                </a:cxn>
                <a:cxn ang="T8">
                  <a:pos x="0" y="T2"/>
                </a:cxn>
                <a:cxn ang="T9">
                  <a:pos x="0" y="T3"/>
                </a:cxn>
                <a:cxn ang="T10">
                  <a:pos x="0" y="T4"/>
                </a:cxn>
                <a:cxn ang="T11">
                  <a:pos x="0" y="T5"/>
                </a:cxn>
              </a:cxnLst>
              <a:rect l="0" t="T12" r="0" b="T13"/>
              <a:pathLst>
                <a:path h="6">
                  <a:moveTo>
                    <a:pt x="0" y="2"/>
                  </a:moveTo>
                  <a:lnTo>
                    <a:pt x="0" y="6"/>
                  </a:lnTo>
                  <a:lnTo>
                    <a:pt x="0" y="4"/>
                  </a:lnTo>
                  <a:lnTo>
                    <a:pt x="0" y="2"/>
                  </a:lnTo>
                  <a:lnTo>
                    <a:pt x="0" y="0"/>
                  </a:lnTo>
                  <a:lnTo>
                    <a:pt x="0" y="2"/>
                  </a:lnTo>
                  <a:close/>
                </a:path>
              </a:pathLst>
            </a:custGeom>
            <a:solidFill>
              <a:srgbClr val="FC6800"/>
            </a:solidFill>
            <a:ln w="3175">
              <a:solidFill>
                <a:schemeClr val="bg1"/>
              </a:solidFill>
              <a:prstDash val="sysDot"/>
              <a:round/>
              <a:headEnd/>
              <a:tailEnd/>
            </a:ln>
          </p:spPr>
          <p:txBody>
            <a:bodyPr/>
            <a:lstStyle/>
            <a:p>
              <a:pPr fontAlgn="base">
                <a:spcBef>
                  <a:spcPct val="0"/>
                </a:spcBef>
                <a:spcAft>
                  <a:spcPct val="0"/>
                </a:spcAft>
              </a:pPr>
              <a:endParaRPr lang="de-DE" sz="2400">
                <a:solidFill>
                  <a:srgbClr val="000000"/>
                </a:solidFill>
                <a:cs typeface="Arial" charset="0"/>
              </a:endParaRPr>
            </a:p>
          </p:txBody>
        </p:sp>
        <p:sp>
          <p:nvSpPr>
            <p:cNvPr id="15242" name="Freeform 3526"/>
            <p:cNvSpPr>
              <a:spLocks/>
            </p:cNvSpPr>
            <p:nvPr/>
          </p:nvSpPr>
          <p:spPr bwMode="auto">
            <a:xfrm>
              <a:off x="5779927" y="2383186"/>
              <a:ext cx="2203" cy="3955"/>
            </a:xfrm>
            <a:custGeom>
              <a:avLst/>
              <a:gdLst>
                <a:gd name="T0" fmla="*/ 0 w 2"/>
                <a:gd name="T1" fmla="*/ 0 h 4"/>
                <a:gd name="T2" fmla="*/ 2147483647 w 2"/>
                <a:gd name="T3" fmla="*/ 2147483647 h 4"/>
                <a:gd name="T4" fmla="*/ 2147483647 w 2"/>
                <a:gd name="T5" fmla="*/ 2147483647 h 4"/>
                <a:gd name="T6" fmla="*/ 2147483647 w 2"/>
                <a:gd name="T7" fmla="*/ 2147483647 h 4"/>
                <a:gd name="T8" fmla="*/ 0 w 2"/>
                <a:gd name="T9" fmla="*/ 0 h 4"/>
                <a:gd name="T10" fmla="*/ 0 60000 65536"/>
                <a:gd name="T11" fmla="*/ 0 60000 65536"/>
                <a:gd name="T12" fmla="*/ 0 60000 65536"/>
                <a:gd name="T13" fmla="*/ 0 60000 65536"/>
                <a:gd name="T14" fmla="*/ 0 60000 65536"/>
                <a:gd name="T15" fmla="*/ 0 w 2"/>
                <a:gd name="T16" fmla="*/ 0 h 4"/>
                <a:gd name="T17" fmla="*/ 2 w 2"/>
                <a:gd name="T18" fmla="*/ 4 h 4"/>
              </a:gdLst>
              <a:ahLst/>
              <a:cxnLst>
                <a:cxn ang="T10">
                  <a:pos x="T0" y="T1"/>
                </a:cxn>
                <a:cxn ang="T11">
                  <a:pos x="T2" y="T3"/>
                </a:cxn>
                <a:cxn ang="T12">
                  <a:pos x="T4" y="T5"/>
                </a:cxn>
                <a:cxn ang="T13">
                  <a:pos x="T6" y="T7"/>
                </a:cxn>
                <a:cxn ang="T14">
                  <a:pos x="T8" y="T9"/>
                </a:cxn>
              </a:cxnLst>
              <a:rect l="T15" t="T16" r="T17" b="T18"/>
              <a:pathLst>
                <a:path w="2" h="4">
                  <a:moveTo>
                    <a:pt x="0" y="0"/>
                  </a:moveTo>
                  <a:lnTo>
                    <a:pt x="2" y="2"/>
                  </a:lnTo>
                  <a:lnTo>
                    <a:pt x="2" y="4"/>
                  </a:lnTo>
                  <a:lnTo>
                    <a:pt x="2" y="2"/>
                  </a:lnTo>
                  <a:lnTo>
                    <a:pt x="0" y="0"/>
                  </a:lnTo>
                  <a:close/>
                </a:path>
              </a:pathLst>
            </a:custGeom>
            <a:solidFill>
              <a:srgbClr val="FC6800"/>
            </a:solidFill>
            <a:ln w="3175">
              <a:solidFill>
                <a:schemeClr val="bg1"/>
              </a:solidFill>
              <a:prstDash val="sysDot"/>
              <a:round/>
              <a:headEnd/>
              <a:tailEnd/>
            </a:ln>
          </p:spPr>
          <p:txBody>
            <a:bodyPr/>
            <a:lstStyle/>
            <a:p>
              <a:pPr fontAlgn="base">
                <a:spcBef>
                  <a:spcPct val="0"/>
                </a:spcBef>
                <a:spcAft>
                  <a:spcPct val="0"/>
                </a:spcAft>
              </a:pPr>
              <a:endParaRPr lang="de-DE" sz="2400">
                <a:solidFill>
                  <a:srgbClr val="000000"/>
                </a:solidFill>
                <a:cs typeface="Arial" charset="0"/>
              </a:endParaRPr>
            </a:p>
          </p:txBody>
        </p:sp>
        <p:sp>
          <p:nvSpPr>
            <p:cNvPr id="15243" name="Freeform 3527"/>
            <p:cNvSpPr>
              <a:spLocks/>
            </p:cNvSpPr>
            <p:nvPr/>
          </p:nvSpPr>
          <p:spPr bwMode="auto">
            <a:xfrm>
              <a:off x="5833902" y="2385163"/>
              <a:ext cx="3304" cy="6921"/>
            </a:xfrm>
            <a:custGeom>
              <a:avLst/>
              <a:gdLst>
                <a:gd name="T0" fmla="*/ 2147483647 w 4"/>
                <a:gd name="T1" fmla="*/ 2147483647 h 8"/>
                <a:gd name="T2" fmla="*/ 2147483647 w 4"/>
                <a:gd name="T3" fmla="*/ 2147483647 h 8"/>
                <a:gd name="T4" fmla="*/ 0 w 4"/>
                <a:gd name="T5" fmla="*/ 2147483647 h 8"/>
                <a:gd name="T6" fmla="*/ 0 w 4"/>
                <a:gd name="T7" fmla="*/ 0 h 8"/>
                <a:gd name="T8" fmla="*/ 2147483647 w 4"/>
                <a:gd name="T9" fmla="*/ 0 h 8"/>
                <a:gd name="T10" fmla="*/ 2147483647 w 4"/>
                <a:gd name="T11" fmla="*/ 2147483647 h 8"/>
                <a:gd name="T12" fmla="*/ 2147483647 w 4"/>
                <a:gd name="T13" fmla="*/ 2147483647 h 8"/>
                <a:gd name="T14" fmla="*/ 2147483647 w 4"/>
                <a:gd name="T15" fmla="*/ 2147483647 h 8"/>
                <a:gd name="T16" fmla="*/ 2147483647 w 4"/>
                <a:gd name="T17" fmla="*/ 2147483647 h 8"/>
                <a:gd name="T18" fmla="*/ 2147483647 w 4"/>
                <a:gd name="T19" fmla="*/ 2147483647 h 8"/>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4"/>
                <a:gd name="T31" fmla="*/ 0 h 8"/>
                <a:gd name="T32" fmla="*/ 4 w 4"/>
                <a:gd name="T33" fmla="*/ 8 h 8"/>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4" h="8">
                  <a:moveTo>
                    <a:pt x="2" y="8"/>
                  </a:moveTo>
                  <a:lnTo>
                    <a:pt x="2" y="6"/>
                  </a:lnTo>
                  <a:lnTo>
                    <a:pt x="0" y="2"/>
                  </a:lnTo>
                  <a:lnTo>
                    <a:pt x="0" y="0"/>
                  </a:lnTo>
                  <a:lnTo>
                    <a:pt x="2" y="0"/>
                  </a:lnTo>
                  <a:lnTo>
                    <a:pt x="2" y="2"/>
                  </a:lnTo>
                  <a:lnTo>
                    <a:pt x="4" y="4"/>
                  </a:lnTo>
                  <a:lnTo>
                    <a:pt x="4" y="6"/>
                  </a:lnTo>
                  <a:lnTo>
                    <a:pt x="4" y="8"/>
                  </a:lnTo>
                  <a:lnTo>
                    <a:pt x="2" y="8"/>
                  </a:lnTo>
                  <a:close/>
                </a:path>
              </a:pathLst>
            </a:custGeom>
            <a:solidFill>
              <a:srgbClr val="FC6800"/>
            </a:solidFill>
            <a:ln w="3175">
              <a:solidFill>
                <a:schemeClr val="bg1"/>
              </a:solidFill>
              <a:prstDash val="sysDot"/>
              <a:round/>
              <a:headEnd/>
              <a:tailEnd/>
            </a:ln>
          </p:spPr>
          <p:txBody>
            <a:bodyPr/>
            <a:lstStyle/>
            <a:p>
              <a:pPr fontAlgn="base">
                <a:spcBef>
                  <a:spcPct val="0"/>
                </a:spcBef>
                <a:spcAft>
                  <a:spcPct val="0"/>
                </a:spcAft>
              </a:pPr>
              <a:endParaRPr lang="de-DE" sz="2400">
                <a:solidFill>
                  <a:srgbClr val="000000"/>
                </a:solidFill>
                <a:cs typeface="Arial" charset="0"/>
              </a:endParaRPr>
            </a:p>
          </p:txBody>
        </p:sp>
        <p:sp>
          <p:nvSpPr>
            <p:cNvPr id="15244" name="Freeform 3528"/>
            <p:cNvSpPr>
              <a:spLocks/>
            </p:cNvSpPr>
            <p:nvPr/>
          </p:nvSpPr>
          <p:spPr bwMode="auto">
            <a:xfrm>
              <a:off x="7491704" y="3125725"/>
              <a:ext cx="33046" cy="16809"/>
            </a:xfrm>
            <a:custGeom>
              <a:avLst/>
              <a:gdLst>
                <a:gd name="T0" fmla="*/ 2147483647 w 36"/>
                <a:gd name="T1" fmla="*/ 2147483647 h 20"/>
                <a:gd name="T2" fmla="*/ 2147483647 w 36"/>
                <a:gd name="T3" fmla="*/ 2147483647 h 20"/>
                <a:gd name="T4" fmla="*/ 2147483647 w 36"/>
                <a:gd name="T5" fmla="*/ 2147483647 h 20"/>
                <a:gd name="T6" fmla="*/ 2147483647 w 36"/>
                <a:gd name="T7" fmla="*/ 2147483647 h 20"/>
                <a:gd name="T8" fmla="*/ 2147483647 w 36"/>
                <a:gd name="T9" fmla="*/ 2147483647 h 20"/>
                <a:gd name="T10" fmla="*/ 2147483647 w 36"/>
                <a:gd name="T11" fmla="*/ 2147483647 h 20"/>
                <a:gd name="T12" fmla="*/ 2147483647 w 36"/>
                <a:gd name="T13" fmla="*/ 2147483647 h 20"/>
                <a:gd name="T14" fmla="*/ 2147483647 w 36"/>
                <a:gd name="T15" fmla="*/ 2147483647 h 20"/>
                <a:gd name="T16" fmla="*/ 2147483647 w 36"/>
                <a:gd name="T17" fmla="*/ 2147483647 h 20"/>
                <a:gd name="T18" fmla="*/ 2147483647 w 36"/>
                <a:gd name="T19" fmla="*/ 2147483647 h 20"/>
                <a:gd name="T20" fmla="*/ 2147483647 w 36"/>
                <a:gd name="T21" fmla="*/ 2147483647 h 20"/>
                <a:gd name="T22" fmla="*/ 2147483647 w 36"/>
                <a:gd name="T23" fmla="*/ 2147483647 h 20"/>
                <a:gd name="T24" fmla="*/ 2147483647 w 36"/>
                <a:gd name="T25" fmla="*/ 2147483647 h 20"/>
                <a:gd name="T26" fmla="*/ 2147483647 w 36"/>
                <a:gd name="T27" fmla="*/ 2147483647 h 20"/>
                <a:gd name="T28" fmla="*/ 2147483647 w 36"/>
                <a:gd name="T29" fmla="*/ 2147483647 h 20"/>
                <a:gd name="T30" fmla="*/ 2147483647 w 36"/>
                <a:gd name="T31" fmla="*/ 2147483647 h 20"/>
                <a:gd name="T32" fmla="*/ 2147483647 w 36"/>
                <a:gd name="T33" fmla="*/ 2147483647 h 20"/>
                <a:gd name="T34" fmla="*/ 2147483647 w 36"/>
                <a:gd name="T35" fmla="*/ 2147483647 h 20"/>
                <a:gd name="T36" fmla="*/ 2147483647 w 36"/>
                <a:gd name="T37" fmla="*/ 2147483647 h 20"/>
                <a:gd name="T38" fmla="*/ 2147483647 w 36"/>
                <a:gd name="T39" fmla="*/ 2147483647 h 20"/>
                <a:gd name="T40" fmla="*/ 2147483647 w 36"/>
                <a:gd name="T41" fmla="*/ 2147483647 h 20"/>
                <a:gd name="T42" fmla="*/ 2147483647 w 36"/>
                <a:gd name="T43" fmla="*/ 2147483647 h 20"/>
                <a:gd name="T44" fmla="*/ 2147483647 w 36"/>
                <a:gd name="T45" fmla="*/ 2147483647 h 20"/>
                <a:gd name="T46" fmla="*/ 0 w 36"/>
                <a:gd name="T47" fmla="*/ 2147483647 h 20"/>
                <a:gd name="T48" fmla="*/ 2147483647 w 36"/>
                <a:gd name="T49" fmla="*/ 2147483647 h 20"/>
                <a:gd name="T50" fmla="*/ 2147483647 w 36"/>
                <a:gd name="T51" fmla="*/ 2147483647 h 20"/>
                <a:gd name="T52" fmla="*/ 2147483647 w 36"/>
                <a:gd name="T53" fmla="*/ 2147483647 h 20"/>
                <a:gd name="T54" fmla="*/ 2147483647 w 36"/>
                <a:gd name="T55" fmla="*/ 2147483647 h 20"/>
                <a:gd name="T56" fmla="*/ 2147483647 w 36"/>
                <a:gd name="T57" fmla="*/ 2147483647 h 20"/>
                <a:gd name="T58" fmla="*/ 2147483647 w 36"/>
                <a:gd name="T59" fmla="*/ 2147483647 h 20"/>
                <a:gd name="T60" fmla="*/ 2147483647 w 36"/>
                <a:gd name="T61" fmla="*/ 2147483647 h 20"/>
                <a:gd name="T62" fmla="*/ 2147483647 w 36"/>
                <a:gd name="T63" fmla="*/ 2147483647 h 20"/>
                <a:gd name="T64" fmla="*/ 2147483647 w 36"/>
                <a:gd name="T65" fmla="*/ 2147483647 h 20"/>
                <a:gd name="T66" fmla="*/ 2147483647 w 36"/>
                <a:gd name="T67" fmla="*/ 2147483647 h 20"/>
                <a:gd name="T68" fmla="*/ 2147483647 w 36"/>
                <a:gd name="T69" fmla="*/ 2147483647 h 20"/>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w 36"/>
                <a:gd name="T106" fmla="*/ 0 h 20"/>
                <a:gd name="T107" fmla="*/ 36 w 36"/>
                <a:gd name="T108" fmla="*/ 20 h 20"/>
              </a:gdLst>
              <a:ahLst/>
              <a:cxnLst>
                <a:cxn ang="T70">
                  <a:pos x="T0" y="T1"/>
                </a:cxn>
                <a:cxn ang="T71">
                  <a:pos x="T2" y="T3"/>
                </a:cxn>
                <a:cxn ang="T72">
                  <a:pos x="T4" y="T5"/>
                </a:cxn>
                <a:cxn ang="T73">
                  <a:pos x="T6" y="T7"/>
                </a:cxn>
                <a:cxn ang="T74">
                  <a:pos x="T8" y="T9"/>
                </a:cxn>
                <a:cxn ang="T75">
                  <a:pos x="T10" y="T11"/>
                </a:cxn>
                <a:cxn ang="T76">
                  <a:pos x="T12" y="T13"/>
                </a:cxn>
                <a:cxn ang="T77">
                  <a:pos x="T14" y="T15"/>
                </a:cxn>
                <a:cxn ang="T78">
                  <a:pos x="T16" y="T17"/>
                </a:cxn>
                <a:cxn ang="T79">
                  <a:pos x="T18" y="T19"/>
                </a:cxn>
                <a:cxn ang="T80">
                  <a:pos x="T20" y="T21"/>
                </a:cxn>
                <a:cxn ang="T81">
                  <a:pos x="T22" y="T23"/>
                </a:cxn>
                <a:cxn ang="T82">
                  <a:pos x="T24" y="T25"/>
                </a:cxn>
                <a:cxn ang="T83">
                  <a:pos x="T26" y="T27"/>
                </a:cxn>
                <a:cxn ang="T84">
                  <a:pos x="T28" y="T29"/>
                </a:cxn>
                <a:cxn ang="T85">
                  <a:pos x="T30" y="T31"/>
                </a:cxn>
                <a:cxn ang="T86">
                  <a:pos x="T32" y="T33"/>
                </a:cxn>
                <a:cxn ang="T87">
                  <a:pos x="T34" y="T35"/>
                </a:cxn>
                <a:cxn ang="T88">
                  <a:pos x="T36" y="T37"/>
                </a:cxn>
                <a:cxn ang="T89">
                  <a:pos x="T38" y="T39"/>
                </a:cxn>
                <a:cxn ang="T90">
                  <a:pos x="T40" y="T41"/>
                </a:cxn>
                <a:cxn ang="T91">
                  <a:pos x="T42" y="T43"/>
                </a:cxn>
                <a:cxn ang="T92">
                  <a:pos x="T44" y="T45"/>
                </a:cxn>
                <a:cxn ang="T93">
                  <a:pos x="T46" y="T47"/>
                </a:cxn>
                <a:cxn ang="T94">
                  <a:pos x="T48" y="T49"/>
                </a:cxn>
                <a:cxn ang="T95">
                  <a:pos x="T50" y="T51"/>
                </a:cxn>
                <a:cxn ang="T96">
                  <a:pos x="T52" y="T53"/>
                </a:cxn>
                <a:cxn ang="T97">
                  <a:pos x="T54" y="T55"/>
                </a:cxn>
                <a:cxn ang="T98">
                  <a:pos x="T56" y="T57"/>
                </a:cxn>
                <a:cxn ang="T99">
                  <a:pos x="T58" y="T59"/>
                </a:cxn>
                <a:cxn ang="T100">
                  <a:pos x="T60" y="T61"/>
                </a:cxn>
                <a:cxn ang="T101">
                  <a:pos x="T62" y="T63"/>
                </a:cxn>
                <a:cxn ang="T102">
                  <a:pos x="T64" y="T65"/>
                </a:cxn>
                <a:cxn ang="T103">
                  <a:pos x="T66" y="T67"/>
                </a:cxn>
                <a:cxn ang="T104">
                  <a:pos x="T68" y="T69"/>
                </a:cxn>
              </a:cxnLst>
              <a:rect l="T105" t="T106" r="T107" b="T108"/>
              <a:pathLst>
                <a:path w="36" h="20">
                  <a:moveTo>
                    <a:pt x="36" y="2"/>
                  </a:moveTo>
                  <a:lnTo>
                    <a:pt x="34" y="2"/>
                  </a:lnTo>
                  <a:lnTo>
                    <a:pt x="32" y="4"/>
                  </a:lnTo>
                  <a:lnTo>
                    <a:pt x="30" y="6"/>
                  </a:lnTo>
                  <a:lnTo>
                    <a:pt x="28" y="8"/>
                  </a:lnTo>
                  <a:lnTo>
                    <a:pt x="26" y="10"/>
                  </a:lnTo>
                  <a:lnTo>
                    <a:pt x="24" y="10"/>
                  </a:lnTo>
                  <a:lnTo>
                    <a:pt x="22" y="12"/>
                  </a:lnTo>
                  <a:lnTo>
                    <a:pt x="20" y="12"/>
                  </a:lnTo>
                  <a:lnTo>
                    <a:pt x="20" y="14"/>
                  </a:lnTo>
                  <a:lnTo>
                    <a:pt x="22" y="14"/>
                  </a:lnTo>
                  <a:lnTo>
                    <a:pt x="24" y="12"/>
                  </a:lnTo>
                  <a:lnTo>
                    <a:pt x="26" y="10"/>
                  </a:lnTo>
                  <a:lnTo>
                    <a:pt x="28" y="10"/>
                  </a:lnTo>
                  <a:lnTo>
                    <a:pt x="30" y="10"/>
                  </a:lnTo>
                  <a:lnTo>
                    <a:pt x="32" y="8"/>
                  </a:lnTo>
                  <a:lnTo>
                    <a:pt x="32" y="10"/>
                  </a:lnTo>
                  <a:lnTo>
                    <a:pt x="30" y="10"/>
                  </a:lnTo>
                  <a:lnTo>
                    <a:pt x="30" y="12"/>
                  </a:lnTo>
                  <a:lnTo>
                    <a:pt x="30" y="14"/>
                  </a:lnTo>
                  <a:lnTo>
                    <a:pt x="28" y="14"/>
                  </a:lnTo>
                  <a:lnTo>
                    <a:pt x="26" y="14"/>
                  </a:lnTo>
                  <a:lnTo>
                    <a:pt x="24" y="14"/>
                  </a:lnTo>
                  <a:lnTo>
                    <a:pt x="22" y="14"/>
                  </a:lnTo>
                  <a:lnTo>
                    <a:pt x="18" y="16"/>
                  </a:lnTo>
                  <a:lnTo>
                    <a:pt x="18" y="14"/>
                  </a:lnTo>
                  <a:lnTo>
                    <a:pt x="16" y="12"/>
                  </a:lnTo>
                  <a:lnTo>
                    <a:pt x="14" y="12"/>
                  </a:lnTo>
                  <a:lnTo>
                    <a:pt x="14" y="14"/>
                  </a:lnTo>
                  <a:lnTo>
                    <a:pt x="12" y="14"/>
                  </a:lnTo>
                  <a:lnTo>
                    <a:pt x="12" y="16"/>
                  </a:lnTo>
                  <a:lnTo>
                    <a:pt x="10" y="16"/>
                  </a:lnTo>
                  <a:lnTo>
                    <a:pt x="10" y="18"/>
                  </a:lnTo>
                  <a:lnTo>
                    <a:pt x="10" y="16"/>
                  </a:lnTo>
                  <a:lnTo>
                    <a:pt x="12" y="16"/>
                  </a:lnTo>
                  <a:lnTo>
                    <a:pt x="12" y="18"/>
                  </a:lnTo>
                  <a:lnTo>
                    <a:pt x="10" y="18"/>
                  </a:lnTo>
                  <a:lnTo>
                    <a:pt x="10" y="16"/>
                  </a:lnTo>
                  <a:lnTo>
                    <a:pt x="8" y="16"/>
                  </a:lnTo>
                  <a:lnTo>
                    <a:pt x="8" y="18"/>
                  </a:lnTo>
                  <a:lnTo>
                    <a:pt x="6" y="20"/>
                  </a:lnTo>
                  <a:lnTo>
                    <a:pt x="4" y="20"/>
                  </a:lnTo>
                  <a:lnTo>
                    <a:pt x="4" y="18"/>
                  </a:lnTo>
                  <a:lnTo>
                    <a:pt x="4" y="16"/>
                  </a:lnTo>
                  <a:lnTo>
                    <a:pt x="2" y="16"/>
                  </a:lnTo>
                  <a:lnTo>
                    <a:pt x="0" y="16"/>
                  </a:lnTo>
                  <a:lnTo>
                    <a:pt x="0" y="14"/>
                  </a:lnTo>
                  <a:lnTo>
                    <a:pt x="2" y="14"/>
                  </a:lnTo>
                  <a:lnTo>
                    <a:pt x="2" y="12"/>
                  </a:lnTo>
                  <a:lnTo>
                    <a:pt x="4" y="12"/>
                  </a:lnTo>
                  <a:lnTo>
                    <a:pt x="6" y="12"/>
                  </a:lnTo>
                  <a:lnTo>
                    <a:pt x="8" y="12"/>
                  </a:lnTo>
                  <a:lnTo>
                    <a:pt x="8" y="10"/>
                  </a:lnTo>
                  <a:lnTo>
                    <a:pt x="10" y="10"/>
                  </a:lnTo>
                  <a:lnTo>
                    <a:pt x="12" y="8"/>
                  </a:lnTo>
                  <a:lnTo>
                    <a:pt x="18" y="8"/>
                  </a:lnTo>
                  <a:lnTo>
                    <a:pt x="20" y="8"/>
                  </a:lnTo>
                  <a:lnTo>
                    <a:pt x="20" y="6"/>
                  </a:lnTo>
                  <a:lnTo>
                    <a:pt x="22" y="6"/>
                  </a:lnTo>
                  <a:lnTo>
                    <a:pt x="22" y="4"/>
                  </a:lnTo>
                  <a:lnTo>
                    <a:pt x="24" y="4"/>
                  </a:lnTo>
                  <a:lnTo>
                    <a:pt x="28" y="2"/>
                  </a:lnTo>
                  <a:lnTo>
                    <a:pt x="30" y="2"/>
                  </a:lnTo>
                  <a:lnTo>
                    <a:pt x="32" y="2"/>
                  </a:lnTo>
                  <a:lnTo>
                    <a:pt x="34" y="2"/>
                  </a:lnTo>
                  <a:lnTo>
                    <a:pt x="34" y="0"/>
                  </a:lnTo>
                  <a:lnTo>
                    <a:pt x="36" y="2"/>
                  </a:lnTo>
                  <a:close/>
                </a:path>
              </a:pathLst>
            </a:custGeom>
            <a:solidFill>
              <a:srgbClr val="FC6800"/>
            </a:solidFill>
            <a:ln w="3175">
              <a:solidFill>
                <a:schemeClr val="bg1"/>
              </a:solidFill>
              <a:prstDash val="sysDot"/>
              <a:round/>
              <a:headEnd/>
              <a:tailEnd/>
            </a:ln>
          </p:spPr>
          <p:txBody>
            <a:bodyPr/>
            <a:lstStyle/>
            <a:p>
              <a:pPr fontAlgn="base">
                <a:spcBef>
                  <a:spcPct val="0"/>
                </a:spcBef>
                <a:spcAft>
                  <a:spcPct val="0"/>
                </a:spcAft>
              </a:pPr>
              <a:endParaRPr lang="de-DE" sz="2400">
                <a:solidFill>
                  <a:srgbClr val="000000"/>
                </a:solidFill>
                <a:cs typeface="Arial" charset="0"/>
              </a:endParaRPr>
            </a:p>
          </p:txBody>
        </p:sp>
        <p:sp>
          <p:nvSpPr>
            <p:cNvPr id="15245" name="Freeform 3529"/>
            <p:cNvSpPr>
              <a:spLocks/>
            </p:cNvSpPr>
            <p:nvPr/>
          </p:nvSpPr>
          <p:spPr bwMode="auto">
            <a:xfrm>
              <a:off x="7521446" y="3134623"/>
              <a:ext cx="1101" cy="989"/>
            </a:xfrm>
            <a:custGeom>
              <a:avLst/>
              <a:gdLst>
                <a:gd name="T0" fmla="*/ 2147483647 w 2"/>
                <a:gd name="T1" fmla="*/ 0 h 1"/>
                <a:gd name="T2" fmla="*/ 0 w 2"/>
                <a:gd name="T3" fmla="*/ 0 h 1"/>
                <a:gd name="T4" fmla="*/ 2147483647 w 2"/>
                <a:gd name="T5" fmla="*/ 0 h 1"/>
                <a:gd name="T6" fmla="*/ 0 60000 65536"/>
                <a:gd name="T7" fmla="*/ 0 60000 65536"/>
                <a:gd name="T8" fmla="*/ 0 60000 65536"/>
                <a:gd name="T9" fmla="*/ 0 w 2"/>
                <a:gd name="T10" fmla="*/ 0 h 1"/>
                <a:gd name="T11" fmla="*/ 2 w 2"/>
                <a:gd name="T12" fmla="*/ 1 h 1"/>
              </a:gdLst>
              <a:ahLst/>
              <a:cxnLst>
                <a:cxn ang="T6">
                  <a:pos x="T0" y="T1"/>
                </a:cxn>
                <a:cxn ang="T7">
                  <a:pos x="T2" y="T3"/>
                </a:cxn>
                <a:cxn ang="T8">
                  <a:pos x="T4" y="T5"/>
                </a:cxn>
              </a:cxnLst>
              <a:rect l="T9" t="T10" r="T11" b="T12"/>
              <a:pathLst>
                <a:path w="2" h="1">
                  <a:moveTo>
                    <a:pt x="2" y="0"/>
                  </a:moveTo>
                  <a:lnTo>
                    <a:pt x="0" y="0"/>
                  </a:lnTo>
                  <a:lnTo>
                    <a:pt x="2" y="0"/>
                  </a:lnTo>
                  <a:close/>
                </a:path>
              </a:pathLst>
            </a:custGeom>
            <a:solidFill>
              <a:srgbClr val="FC6800"/>
            </a:solidFill>
            <a:ln w="3175">
              <a:solidFill>
                <a:schemeClr val="bg1"/>
              </a:solidFill>
              <a:prstDash val="sysDot"/>
              <a:round/>
              <a:headEnd/>
              <a:tailEnd/>
            </a:ln>
          </p:spPr>
          <p:txBody>
            <a:bodyPr/>
            <a:lstStyle/>
            <a:p>
              <a:pPr fontAlgn="base">
                <a:spcBef>
                  <a:spcPct val="0"/>
                </a:spcBef>
                <a:spcAft>
                  <a:spcPct val="0"/>
                </a:spcAft>
              </a:pPr>
              <a:endParaRPr lang="de-DE" sz="2400">
                <a:solidFill>
                  <a:srgbClr val="000000"/>
                </a:solidFill>
                <a:cs typeface="Arial" charset="0"/>
              </a:endParaRPr>
            </a:p>
          </p:txBody>
        </p:sp>
        <p:sp>
          <p:nvSpPr>
            <p:cNvPr id="15246" name="Rectangle 3530"/>
            <p:cNvSpPr>
              <a:spLocks noChangeArrowheads="1"/>
            </p:cNvSpPr>
            <p:nvPr/>
          </p:nvSpPr>
          <p:spPr bwMode="auto">
            <a:xfrm>
              <a:off x="7519243" y="3134623"/>
              <a:ext cx="2203" cy="989"/>
            </a:xfrm>
            <a:prstGeom prst="rect">
              <a:avLst/>
            </a:prstGeom>
            <a:solidFill>
              <a:srgbClr val="FC6800"/>
            </a:solidFill>
            <a:ln w="3175">
              <a:solidFill>
                <a:schemeClr val="bg1"/>
              </a:solidFill>
              <a:prstDash val="sysDot"/>
              <a:round/>
              <a:headEnd/>
              <a:tailEnd/>
            </a:ln>
          </p:spPr>
          <p:txBody>
            <a:bodyPr/>
            <a:lstStyle/>
            <a:p>
              <a:pPr fontAlgn="base">
                <a:spcBef>
                  <a:spcPct val="0"/>
                </a:spcBef>
                <a:spcAft>
                  <a:spcPct val="0"/>
                </a:spcAft>
              </a:pPr>
              <a:endParaRPr lang="de-DE" sz="2400">
                <a:solidFill>
                  <a:srgbClr val="000000"/>
                </a:solidFill>
                <a:cs typeface="Arial" charset="0"/>
              </a:endParaRPr>
            </a:p>
          </p:txBody>
        </p:sp>
        <p:sp>
          <p:nvSpPr>
            <p:cNvPr id="15247" name="Freeform 3531"/>
            <p:cNvSpPr>
              <a:spLocks/>
            </p:cNvSpPr>
            <p:nvPr/>
          </p:nvSpPr>
          <p:spPr bwMode="auto">
            <a:xfrm>
              <a:off x="7461963" y="3149454"/>
              <a:ext cx="27538" cy="19775"/>
            </a:xfrm>
            <a:custGeom>
              <a:avLst/>
              <a:gdLst>
                <a:gd name="T0" fmla="*/ 2147483647 w 30"/>
                <a:gd name="T1" fmla="*/ 2147483647 h 24"/>
                <a:gd name="T2" fmla="*/ 2147483647 w 30"/>
                <a:gd name="T3" fmla="*/ 2147483647 h 24"/>
                <a:gd name="T4" fmla="*/ 2147483647 w 30"/>
                <a:gd name="T5" fmla="*/ 2147483647 h 24"/>
                <a:gd name="T6" fmla="*/ 2147483647 w 30"/>
                <a:gd name="T7" fmla="*/ 2147483647 h 24"/>
                <a:gd name="T8" fmla="*/ 2147483647 w 30"/>
                <a:gd name="T9" fmla="*/ 2147483647 h 24"/>
                <a:gd name="T10" fmla="*/ 2147483647 w 30"/>
                <a:gd name="T11" fmla="*/ 2147483647 h 24"/>
                <a:gd name="T12" fmla="*/ 2147483647 w 30"/>
                <a:gd name="T13" fmla="*/ 2147483647 h 24"/>
                <a:gd name="T14" fmla="*/ 2147483647 w 30"/>
                <a:gd name="T15" fmla="*/ 2147483647 h 24"/>
                <a:gd name="T16" fmla="*/ 0 w 30"/>
                <a:gd name="T17" fmla="*/ 2147483647 h 24"/>
                <a:gd name="T18" fmla="*/ 0 w 30"/>
                <a:gd name="T19" fmla="*/ 2147483647 h 24"/>
                <a:gd name="T20" fmla="*/ 0 w 30"/>
                <a:gd name="T21" fmla="*/ 2147483647 h 24"/>
                <a:gd name="T22" fmla="*/ 0 w 30"/>
                <a:gd name="T23" fmla="*/ 2147483647 h 24"/>
                <a:gd name="T24" fmla="*/ 0 w 30"/>
                <a:gd name="T25" fmla="*/ 2147483647 h 24"/>
                <a:gd name="T26" fmla="*/ 2147483647 w 30"/>
                <a:gd name="T27" fmla="*/ 2147483647 h 24"/>
                <a:gd name="T28" fmla="*/ 2147483647 w 30"/>
                <a:gd name="T29" fmla="*/ 2147483647 h 24"/>
                <a:gd name="T30" fmla="*/ 2147483647 w 30"/>
                <a:gd name="T31" fmla="*/ 2147483647 h 24"/>
                <a:gd name="T32" fmla="*/ 2147483647 w 30"/>
                <a:gd name="T33" fmla="*/ 2147483647 h 24"/>
                <a:gd name="T34" fmla="*/ 2147483647 w 30"/>
                <a:gd name="T35" fmla="*/ 2147483647 h 24"/>
                <a:gd name="T36" fmla="*/ 2147483647 w 30"/>
                <a:gd name="T37" fmla="*/ 0 h 24"/>
                <a:gd name="T38" fmla="*/ 2147483647 w 30"/>
                <a:gd name="T39" fmla="*/ 2147483647 h 24"/>
                <a:gd name="T40" fmla="*/ 2147483647 w 30"/>
                <a:gd name="T41" fmla="*/ 2147483647 h 24"/>
                <a:gd name="T42" fmla="*/ 2147483647 w 30"/>
                <a:gd name="T43" fmla="*/ 0 h 24"/>
                <a:gd name="T44" fmla="*/ 2147483647 w 30"/>
                <a:gd name="T45" fmla="*/ 0 h 24"/>
                <a:gd name="T46" fmla="*/ 2147483647 w 30"/>
                <a:gd name="T47" fmla="*/ 0 h 24"/>
                <a:gd name="T48" fmla="*/ 2147483647 w 30"/>
                <a:gd name="T49" fmla="*/ 2147483647 h 24"/>
                <a:gd name="T50" fmla="*/ 2147483647 w 30"/>
                <a:gd name="T51" fmla="*/ 2147483647 h 24"/>
                <a:gd name="T52" fmla="*/ 2147483647 w 30"/>
                <a:gd name="T53" fmla="*/ 2147483647 h 24"/>
                <a:gd name="T54" fmla="*/ 2147483647 w 30"/>
                <a:gd name="T55" fmla="*/ 2147483647 h 24"/>
                <a:gd name="T56" fmla="*/ 2147483647 w 30"/>
                <a:gd name="T57" fmla="*/ 2147483647 h 24"/>
                <a:gd name="T58" fmla="*/ 2147483647 w 30"/>
                <a:gd name="T59" fmla="*/ 2147483647 h 24"/>
                <a:gd name="T60" fmla="*/ 2147483647 w 30"/>
                <a:gd name="T61" fmla="*/ 2147483647 h 24"/>
                <a:gd name="T62" fmla="*/ 2147483647 w 30"/>
                <a:gd name="T63" fmla="*/ 2147483647 h 24"/>
                <a:gd name="T64" fmla="*/ 2147483647 w 30"/>
                <a:gd name="T65" fmla="*/ 2147483647 h 24"/>
                <a:gd name="T66" fmla="*/ 2147483647 w 30"/>
                <a:gd name="T67" fmla="*/ 2147483647 h 24"/>
                <a:gd name="T68" fmla="*/ 2147483647 w 30"/>
                <a:gd name="T69" fmla="*/ 2147483647 h 24"/>
                <a:gd name="T70" fmla="*/ 2147483647 w 30"/>
                <a:gd name="T71" fmla="*/ 2147483647 h 24"/>
                <a:gd name="T72" fmla="*/ 2147483647 w 30"/>
                <a:gd name="T73" fmla="*/ 2147483647 h 24"/>
                <a:gd name="T74" fmla="*/ 2147483647 w 30"/>
                <a:gd name="T75" fmla="*/ 2147483647 h 24"/>
                <a:gd name="T76" fmla="*/ 2147483647 w 30"/>
                <a:gd name="T77" fmla="*/ 2147483647 h 24"/>
                <a:gd name="T78" fmla="*/ 2147483647 w 30"/>
                <a:gd name="T79" fmla="*/ 2147483647 h 24"/>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w 30"/>
                <a:gd name="T121" fmla="*/ 0 h 24"/>
                <a:gd name="T122" fmla="*/ 30 w 30"/>
                <a:gd name="T123" fmla="*/ 24 h 24"/>
              </a:gdLst>
              <a:ahLst/>
              <a:cxnLst>
                <a:cxn ang="T80">
                  <a:pos x="T0" y="T1"/>
                </a:cxn>
                <a:cxn ang="T81">
                  <a:pos x="T2" y="T3"/>
                </a:cxn>
                <a:cxn ang="T82">
                  <a:pos x="T4" y="T5"/>
                </a:cxn>
                <a:cxn ang="T83">
                  <a:pos x="T6" y="T7"/>
                </a:cxn>
                <a:cxn ang="T84">
                  <a:pos x="T8" y="T9"/>
                </a:cxn>
                <a:cxn ang="T85">
                  <a:pos x="T10" y="T11"/>
                </a:cxn>
                <a:cxn ang="T86">
                  <a:pos x="T12" y="T13"/>
                </a:cxn>
                <a:cxn ang="T87">
                  <a:pos x="T14" y="T15"/>
                </a:cxn>
                <a:cxn ang="T88">
                  <a:pos x="T16" y="T17"/>
                </a:cxn>
                <a:cxn ang="T89">
                  <a:pos x="T18" y="T19"/>
                </a:cxn>
                <a:cxn ang="T90">
                  <a:pos x="T20" y="T21"/>
                </a:cxn>
                <a:cxn ang="T91">
                  <a:pos x="T22" y="T23"/>
                </a:cxn>
                <a:cxn ang="T92">
                  <a:pos x="T24" y="T25"/>
                </a:cxn>
                <a:cxn ang="T93">
                  <a:pos x="T26" y="T27"/>
                </a:cxn>
                <a:cxn ang="T94">
                  <a:pos x="T28" y="T29"/>
                </a:cxn>
                <a:cxn ang="T95">
                  <a:pos x="T30" y="T31"/>
                </a:cxn>
                <a:cxn ang="T96">
                  <a:pos x="T32" y="T33"/>
                </a:cxn>
                <a:cxn ang="T97">
                  <a:pos x="T34" y="T35"/>
                </a:cxn>
                <a:cxn ang="T98">
                  <a:pos x="T36" y="T37"/>
                </a:cxn>
                <a:cxn ang="T99">
                  <a:pos x="T38" y="T39"/>
                </a:cxn>
                <a:cxn ang="T100">
                  <a:pos x="T40" y="T41"/>
                </a:cxn>
                <a:cxn ang="T101">
                  <a:pos x="T42" y="T43"/>
                </a:cxn>
                <a:cxn ang="T102">
                  <a:pos x="T44" y="T45"/>
                </a:cxn>
                <a:cxn ang="T103">
                  <a:pos x="T46" y="T47"/>
                </a:cxn>
                <a:cxn ang="T104">
                  <a:pos x="T48" y="T49"/>
                </a:cxn>
                <a:cxn ang="T105">
                  <a:pos x="T50" y="T51"/>
                </a:cxn>
                <a:cxn ang="T106">
                  <a:pos x="T52" y="T53"/>
                </a:cxn>
                <a:cxn ang="T107">
                  <a:pos x="T54" y="T55"/>
                </a:cxn>
                <a:cxn ang="T108">
                  <a:pos x="T56" y="T57"/>
                </a:cxn>
                <a:cxn ang="T109">
                  <a:pos x="T58" y="T59"/>
                </a:cxn>
                <a:cxn ang="T110">
                  <a:pos x="T60" y="T61"/>
                </a:cxn>
                <a:cxn ang="T111">
                  <a:pos x="T62" y="T63"/>
                </a:cxn>
                <a:cxn ang="T112">
                  <a:pos x="T64" y="T65"/>
                </a:cxn>
                <a:cxn ang="T113">
                  <a:pos x="T66" y="T67"/>
                </a:cxn>
                <a:cxn ang="T114">
                  <a:pos x="T68" y="T69"/>
                </a:cxn>
                <a:cxn ang="T115">
                  <a:pos x="T70" y="T71"/>
                </a:cxn>
                <a:cxn ang="T116">
                  <a:pos x="T72" y="T73"/>
                </a:cxn>
                <a:cxn ang="T117">
                  <a:pos x="T74" y="T75"/>
                </a:cxn>
                <a:cxn ang="T118">
                  <a:pos x="T76" y="T77"/>
                </a:cxn>
                <a:cxn ang="T119">
                  <a:pos x="T78" y="T79"/>
                </a:cxn>
              </a:cxnLst>
              <a:rect l="T120" t="T121" r="T122" b="T123"/>
              <a:pathLst>
                <a:path w="30" h="24">
                  <a:moveTo>
                    <a:pt x="20" y="22"/>
                  </a:moveTo>
                  <a:lnTo>
                    <a:pt x="18" y="22"/>
                  </a:lnTo>
                  <a:lnTo>
                    <a:pt x="14" y="24"/>
                  </a:lnTo>
                  <a:lnTo>
                    <a:pt x="12" y="24"/>
                  </a:lnTo>
                  <a:lnTo>
                    <a:pt x="10" y="24"/>
                  </a:lnTo>
                  <a:lnTo>
                    <a:pt x="6" y="20"/>
                  </a:lnTo>
                  <a:lnTo>
                    <a:pt x="4" y="20"/>
                  </a:lnTo>
                  <a:lnTo>
                    <a:pt x="2" y="20"/>
                  </a:lnTo>
                  <a:lnTo>
                    <a:pt x="0" y="20"/>
                  </a:lnTo>
                  <a:lnTo>
                    <a:pt x="0" y="18"/>
                  </a:lnTo>
                  <a:lnTo>
                    <a:pt x="0" y="16"/>
                  </a:lnTo>
                  <a:lnTo>
                    <a:pt x="0" y="14"/>
                  </a:lnTo>
                  <a:lnTo>
                    <a:pt x="0" y="12"/>
                  </a:lnTo>
                  <a:lnTo>
                    <a:pt x="2" y="12"/>
                  </a:lnTo>
                  <a:lnTo>
                    <a:pt x="4" y="10"/>
                  </a:lnTo>
                  <a:lnTo>
                    <a:pt x="4" y="8"/>
                  </a:lnTo>
                  <a:lnTo>
                    <a:pt x="8" y="4"/>
                  </a:lnTo>
                  <a:lnTo>
                    <a:pt x="10" y="2"/>
                  </a:lnTo>
                  <a:lnTo>
                    <a:pt x="16" y="0"/>
                  </a:lnTo>
                  <a:lnTo>
                    <a:pt x="16" y="2"/>
                  </a:lnTo>
                  <a:lnTo>
                    <a:pt x="18" y="2"/>
                  </a:lnTo>
                  <a:lnTo>
                    <a:pt x="22" y="0"/>
                  </a:lnTo>
                  <a:lnTo>
                    <a:pt x="24" y="0"/>
                  </a:lnTo>
                  <a:lnTo>
                    <a:pt x="26" y="0"/>
                  </a:lnTo>
                  <a:lnTo>
                    <a:pt x="26" y="2"/>
                  </a:lnTo>
                  <a:lnTo>
                    <a:pt x="24" y="2"/>
                  </a:lnTo>
                  <a:lnTo>
                    <a:pt x="26" y="2"/>
                  </a:lnTo>
                  <a:lnTo>
                    <a:pt x="26" y="4"/>
                  </a:lnTo>
                  <a:lnTo>
                    <a:pt x="30" y="8"/>
                  </a:lnTo>
                  <a:lnTo>
                    <a:pt x="30" y="12"/>
                  </a:lnTo>
                  <a:lnTo>
                    <a:pt x="30" y="14"/>
                  </a:lnTo>
                  <a:lnTo>
                    <a:pt x="30" y="18"/>
                  </a:lnTo>
                  <a:lnTo>
                    <a:pt x="28" y="18"/>
                  </a:lnTo>
                  <a:lnTo>
                    <a:pt x="28" y="20"/>
                  </a:lnTo>
                  <a:lnTo>
                    <a:pt x="26" y="20"/>
                  </a:lnTo>
                  <a:lnTo>
                    <a:pt x="26" y="18"/>
                  </a:lnTo>
                  <a:lnTo>
                    <a:pt x="24" y="20"/>
                  </a:lnTo>
                  <a:lnTo>
                    <a:pt x="22" y="20"/>
                  </a:lnTo>
                  <a:lnTo>
                    <a:pt x="20" y="20"/>
                  </a:lnTo>
                  <a:lnTo>
                    <a:pt x="20" y="22"/>
                  </a:lnTo>
                  <a:close/>
                </a:path>
              </a:pathLst>
            </a:custGeom>
            <a:solidFill>
              <a:schemeClr val="tx2">
                <a:lumMod val="20000"/>
                <a:lumOff val="80000"/>
              </a:schemeClr>
            </a:solidFill>
            <a:ln w="3175">
              <a:solidFill>
                <a:schemeClr val="bg1"/>
              </a:solidFill>
              <a:prstDash val="sysDot"/>
              <a:round/>
              <a:headEnd/>
              <a:tailEnd/>
            </a:ln>
          </p:spPr>
          <p:txBody>
            <a:bodyPr/>
            <a:lstStyle/>
            <a:p>
              <a:pPr fontAlgn="base">
                <a:spcBef>
                  <a:spcPct val="0"/>
                </a:spcBef>
                <a:spcAft>
                  <a:spcPct val="0"/>
                </a:spcAft>
              </a:pPr>
              <a:endParaRPr lang="de-DE" sz="2400">
                <a:solidFill>
                  <a:srgbClr val="000000"/>
                </a:solidFill>
                <a:cs typeface="Arial" charset="0"/>
              </a:endParaRPr>
            </a:p>
          </p:txBody>
        </p:sp>
        <p:sp>
          <p:nvSpPr>
            <p:cNvPr id="15248" name="Freeform 3532"/>
            <p:cNvSpPr>
              <a:spLocks/>
            </p:cNvSpPr>
            <p:nvPr/>
          </p:nvSpPr>
          <p:spPr bwMode="auto">
            <a:xfrm>
              <a:off x="7199798" y="3201857"/>
              <a:ext cx="0" cy="1977"/>
            </a:xfrm>
            <a:custGeom>
              <a:avLst/>
              <a:gdLst>
                <a:gd name="T0" fmla="*/ 2147483647 h 2"/>
                <a:gd name="T1" fmla="*/ 0 h 2"/>
                <a:gd name="T2" fmla="*/ 2147483647 h 2"/>
                <a:gd name="T3" fmla="*/ 0 60000 65536"/>
                <a:gd name="T4" fmla="*/ 0 60000 65536"/>
                <a:gd name="T5" fmla="*/ 0 60000 65536"/>
                <a:gd name="T6" fmla="*/ 0 h 2"/>
                <a:gd name="T7" fmla="*/ 2 h 2"/>
              </a:gdLst>
              <a:ahLst/>
              <a:cxnLst>
                <a:cxn ang="T3">
                  <a:pos x="0" y="T0"/>
                </a:cxn>
                <a:cxn ang="T4">
                  <a:pos x="0" y="T1"/>
                </a:cxn>
                <a:cxn ang="T5">
                  <a:pos x="0" y="T2"/>
                </a:cxn>
              </a:cxnLst>
              <a:rect l="0" t="T6" r="0" b="T7"/>
              <a:pathLst>
                <a:path h="2">
                  <a:moveTo>
                    <a:pt x="0" y="2"/>
                  </a:moveTo>
                  <a:lnTo>
                    <a:pt x="0" y="0"/>
                  </a:lnTo>
                  <a:lnTo>
                    <a:pt x="0" y="2"/>
                  </a:lnTo>
                  <a:close/>
                </a:path>
              </a:pathLst>
            </a:custGeom>
            <a:solidFill>
              <a:srgbClr val="FC6800"/>
            </a:solidFill>
            <a:ln w="3175">
              <a:solidFill>
                <a:schemeClr val="bg1"/>
              </a:solidFill>
              <a:prstDash val="sysDot"/>
              <a:round/>
              <a:headEnd/>
              <a:tailEnd/>
            </a:ln>
          </p:spPr>
          <p:txBody>
            <a:bodyPr/>
            <a:lstStyle/>
            <a:p>
              <a:pPr fontAlgn="base">
                <a:spcBef>
                  <a:spcPct val="0"/>
                </a:spcBef>
                <a:spcAft>
                  <a:spcPct val="0"/>
                </a:spcAft>
              </a:pPr>
              <a:endParaRPr lang="de-DE" sz="2400">
                <a:solidFill>
                  <a:srgbClr val="000000"/>
                </a:solidFill>
                <a:cs typeface="Arial" charset="0"/>
              </a:endParaRPr>
            </a:p>
          </p:txBody>
        </p:sp>
        <p:sp>
          <p:nvSpPr>
            <p:cNvPr id="15249" name="Freeform 3533"/>
            <p:cNvSpPr>
              <a:spLocks/>
            </p:cNvSpPr>
            <p:nvPr/>
          </p:nvSpPr>
          <p:spPr bwMode="auto">
            <a:xfrm>
              <a:off x="7203103" y="3203834"/>
              <a:ext cx="1101" cy="989"/>
            </a:xfrm>
            <a:custGeom>
              <a:avLst/>
              <a:gdLst>
                <a:gd name="T0" fmla="*/ 0 w 1"/>
                <a:gd name="T1" fmla="*/ 2147483647 h 2"/>
                <a:gd name="T2" fmla="*/ 0 w 1"/>
                <a:gd name="T3" fmla="*/ 0 h 2"/>
                <a:gd name="T4" fmla="*/ 0 w 1"/>
                <a:gd name="T5" fmla="*/ 2147483647 h 2"/>
                <a:gd name="T6" fmla="*/ 0 60000 65536"/>
                <a:gd name="T7" fmla="*/ 0 60000 65536"/>
                <a:gd name="T8" fmla="*/ 0 60000 65536"/>
                <a:gd name="T9" fmla="*/ 0 w 1"/>
                <a:gd name="T10" fmla="*/ 0 h 2"/>
                <a:gd name="T11" fmla="*/ 1 w 1"/>
                <a:gd name="T12" fmla="*/ 2 h 2"/>
              </a:gdLst>
              <a:ahLst/>
              <a:cxnLst>
                <a:cxn ang="T6">
                  <a:pos x="T0" y="T1"/>
                </a:cxn>
                <a:cxn ang="T7">
                  <a:pos x="T2" y="T3"/>
                </a:cxn>
                <a:cxn ang="T8">
                  <a:pos x="T4" y="T5"/>
                </a:cxn>
              </a:cxnLst>
              <a:rect l="T9" t="T10" r="T11" b="T12"/>
              <a:pathLst>
                <a:path w="1" h="2">
                  <a:moveTo>
                    <a:pt x="0" y="2"/>
                  </a:moveTo>
                  <a:lnTo>
                    <a:pt x="0" y="0"/>
                  </a:lnTo>
                  <a:lnTo>
                    <a:pt x="0" y="2"/>
                  </a:lnTo>
                  <a:close/>
                </a:path>
              </a:pathLst>
            </a:custGeom>
            <a:solidFill>
              <a:srgbClr val="FC6800"/>
            </a:solidFill>
            <a:ln w="3175">
              <a:solidFill>
                <a:schemeClr val="bg1"/>
              </a:solidFill>
              <a:prstDash val="sysDot"/>
              <a:round/>
              <a:headEnd/>
              <a:tailEnd/>
            </a:ln>
          </p:spPr>
          <p:txBody>
            <a:bodyPr/>
            <a:lstStyle/>
            <a:p>
              <a:pPr fontAlgn="base">
                <a:spcBef>
                  <a:spcPct val="0"/>
                </a:spcBef>
                <a:spcAft>
                  <a:spcPct val="0"/>
                </a:spcAft>
              </a:pPr>
              <a:endParaRPr lang="de-DE" sz="2400">
                <a:solidFill>
                  <a:srgbClr val="000000"/>
                </a:solidFill>
                <a:cs typeface="Arial" charset="0"/>
              </a:endParaRPr>
            </a:p>
          </p:txBody>
        </p:sp>
        <p:sp>
          <p:nvSpPr>
            <p:cNvPr id="15250" name="Freeform 3534"/>
            <p:cNvSpPr>
              <a:spLocks/>
            </p:cNvSpPr>
            <p:nvPr/>
          </p:nvSpPr>
          <p:spPr bwMode="auto">
            <a:xfrm>
              <a:off x="7199798" y="3203834"/>
              <a:ext cx="45163" cy="43505"/>
            </a:xfrm>
            <a:custGeom>
              <a:avLst/>
              <a:gdLst>
                <a:gd name="T0" fmla="*/ 2147483647 w 50"/>
                <a:gd name="T1" fmla="*/ 2147483647 h 53"/>
                <a:gd name="T2" fmla="*/ 2147483647 w 50"/>
                <a:gd name="T3" fmla="*/ 2147483647 h 53"/>
                <a:gd name="T4" fmla="*/ 2147483647 w 50"/>
                <a:gd name="T5" fmla="*/ 2147483647 h 53"/>
                <a:gd name="T6" fmla="*/ 2147483647 w 50"/>
                <a:gd name="T7" fmla="*/ 2147483647 h 53"/>
                <a:gd name="T8" fmla="*/ 2147483647 w 50"/>
                <a:gd name="T9" fmla="*/ 2147483647 h 53"/>
                <a:gd name="T10" fmla="*/ 2147483647 w 50"/>
                <a:gd name="T11" fmla="*/ 2147483647 h 53"/>
                <a:gd name="T12" fmla="*/ 2147483647 w 50"/>
                <a:gd name="T13" fmla="*/ 2147483647 h 53"/>
                <a:gd name="T14" fmla="*/ 2147483647 w 50"/>
                <a:gd name="T15" fmla="*/ 2147483647 h 53"/>
                <a:gd name="T16" fmla="*/ 2147483647 w 50"/>
                <a:gd name="T17" fmla="*/ 2147483647 h 53"/>
                <a:gd name="T18" fmla="*/ 2147483647 w 50"/>
                <a:gd name="T19" fmla="*/ 2147483647 h 53"/>
                <a:gd name="T20" fmla="*/ 2147483647 w 50"/>
                <a:gd name="T21" fmla="*/ 2147483647 h 53"/>
                <a:gd name="T22" fmla="*/ 2147483647 w 50"/>
                <a:gd name="T23" fmla="*/ 2147483647 h 53"/>
                <a:gd name="T24" fmla="*/ 2147483647 w 50"/>
                <a:gd name="T25" fmla="*/ 2147483647 h 53"/>
                <a:gd name="T26" fmla="*/ 2147483647 w 50"/>
                <a:gd name="T27" fmla="*/ 2147483647 h 53"/>
                <a:gd name="T28" fmla="*/ 2147483647 w 50"/>
                <a:gd name="T29" fmla="*/ 2147483647 h 53"/>
                <a:gd name="T30" fmla="*/ 2147483647 w 50"/>
                <a:gd name="T31" fmla="*/ 2147483647 h 53"/>
                <a:gd name="T32" fmla="*/ 2147483647 w 50"/>
                <a:gd name="T33" fmla="*/ 2147483647 h 53"/>
                <a:gd name="T34" fmla="*/ 2147483647 w 50"/>
                <a:gd name="T35" fmla="*/ 2147483647 h 53"/>
                <a:gd name="T36" fmla="*/ 0 w 50"/>
                <a:gd name="T37" fmla="*/ 0 h 53"/>
                <a:gd name="T38" fmla="*/ 2147483647 w 50"/>
                <a:gd name="T39" fmla="*/ 2147483647 h 53"/>
                <a:gd name="T40" fmla="*/ 2147483647 w 50"/>
                <a:gd name="T41" fmla="*/ 2147483647 h 53"/>
                <a:gd name="T42" fmla="*/ 2147483647 w 50"/>
                <a:gd name="T43" fmla="*/ 2147483647 h 53"/>
                <a:gd name="T44" fmla="*/ 2147483647 w 50"/>
                <a:gd name="T45" fmla="*/ 2147483647 h 53"/>
                <a:gd name="T46" fmla="*/ 2147483647 w 50"/>
                <a:gd name="T47" fmla="*/ 2147483647 h 53"/>
                <a:gd name="T48" fmla="*/ 2147483647 w 50"/>
                <a:gd name="T49" fmla="*/ 2147483647 h 53"/>
                <a:gd name="T50" fmla="*/ 2147483647 w 50"/>
                <a:gd name="T51" fmla="*/ 2147483647 h 53"/>
                <a:gd name="T52" fmla="*/ 2147483647 w 50"/>
                <a:gd name="T53" fmla="*/ 2147483647 h 53"/>
                <a:gd name="T54" fmla="*/ 2147483647 w 50"/>
                <a:gd name="T55" fmla="*/ 2147483647 h 53"/>
                <a:gd name="T56" fmla="*/ 2147483647 w 50"/>
                <a:gd name="T57" fmla="*/ 2147483647 h 53"/>
                <a:gd name="T58" fmla="*/ 2147483647 w 50"/>
                <a:gd name="T59" fmla="*/ 2147483647 h 53"/>
                <a:gd name="T60" fmla="*/ 2147483647 w 50"/>
                <a:gd name="T61" fmla="*/ 2147483647 h 53"/>
                <a:gd name="T62" fmla="*/ 2147483647 w 50"/>
                <a:gd name="T63" fmla="*/ 2147483647 h 53"/>
                <a:gd name="T64" fmla="*/ 2147483647 w 50"/>
                <a:gd name="T65" fmla="*/ 2147483647 h 53"/>
                <a:gd name="T66" fmla="*/ 2147483647 w 50"/>
                <a:gd name="T67" fmla="*/ 2147483647 h 53"/>
                <a:gd name="T68" fmla="*/ 2147483647 w 50"/>
                <a:gd name="T69" fmla="*/ 2147483647 h 53"/>
                <a:gd name="T70" fmla="*/ 2147483647 w 50"/>
                <a:gd name="T71" fmla="*/ 2147483647 h 53"/>
                <a:gd name="T72" fmla="*/ 2147483647 w 50"/>
                <a:gd name="T73" fmla="*/ 2147483647 h 53"/>
                <a:gd name="T74" fmla="*/ 2147483647 w 50"/>
                <a:gd name="T75" fmla="*/ 2147483647 h 53"/>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w 50"/>
                <a:gd name="T115" fmla="*/ 0 h 53"/>
                <a:gd name="T116" fmla="*/ 50 w 50"/>
                <a:gd name="T117" fmla="*/ 53 h 53"/>
              </a:gdLst>
              <a:ahLst/>
              <a:cxnLst>
                <a:cxn ang="T76">
                  <a:pos x="T0" y="T1"/>
                </a:cxn>
                <a:cxn ang="T77">
                  <a:pos x="T2" y="T3"/>
                </a:cxn>
                <a:cxn ang="T78">
                  <a:pos x="T4" y="T5"/>
                </a:cxn>
                <a:cxn ang="T79">
                  <a:pos x="T6" y="T7"/>
                </a:cxn>
                <a:cxn ang="T80">
                  <a:pos x="T8" y="T9"/>
                </a:cxn>
                <a:cxn ang="T81">
                  <a:pos x="T10" y="T11"/>
                </a:cxn>
                <a:cxn ang="T82">
                  <a:pos x="T12" y="T13"/>
                </a:cxn>
                <a:cxn ang="T83">
                  <a:pos x="T14" y="T15"/>
                </a:cxn>
                <a:cxn ang="T84">
                  <a:pos x="T16" y="T17"/>
                </a:cxn>
                <a:cxn ang="T85">
                  <a:pos x="T18" y="T19"/>
                </a:cxn>
                <a:cxn ang="T86">
                  <a:pos x="T20" y="T21"/>
                </a:cxn>
                <a:cxn ang="T87">
                  <a:pos x="T22" y="T23"/>
                </a:cxn>
                <a:cxn ang="T88">
                  <a:pos x="T24" y="T25"/>
                </a:cxn>
                <a:cxn ang="T89">
                  <a:pos x="T26" y="T27"/>
                </a:cxn>
                <a:cxn ang="T90">
                  <a:pos x="T28" y="T29"/>
                </a:cxn>
                <a:cxn ang="T91">
                  <a:pos x="T30" y="T31"/>
                </a:cxn>
                <a:cxn ang="T92">
                  <a:pos x="T32" y="T33"/>
                </a:cxn>
                <a:cxn ang="T93">
                  <a:pos x="T34" y="T35"/>
                </a:cxn>
                <a:cxn ang="T94">
                  <a:pos x="T36" y="T37"/>
                </a:cxn>
                <a:cxn ang="T95">
                  <a:pos x="T38" y="T39"/>
                </a:cxn>
                <a:cxn ang="T96">
                  <a:pos x="T40" y="T41"/>
                </a:cxn>
                <a:cxn ang="T97">
                  <a:pos x="T42" y="T43"/>
                </a:cxn>
                <a:cxn ang="T98">
                  <a:pos x="T44" y="T45"/>
                </a:cxn>
                <a:cxn ang="T99">
                  <a:pos x="T46" y="T47"/>
                </a:cxn>
                <a:cxn ang="T100">
                  <a:pos x="T48" y="T49"/>
                </a:cxn>
                <a:cxn ang="T101">
                  <a:pos x="T50" y="T51"/>
                </a:cxn>
                <a:cxn ang="T102">
                  <a:pos x="T52" y="T53"/>
                </a:cxn>
                <a:cxn ang="T103">
                  <a:pos x="T54" y="T55"/>
                </a:cxn>
                <a:cxn ang="T104">
                  <a:pos x="T56" y="T57"/>
                </a:cxn>
                <a:cxn ang="T105">
                  <a:pos x="T58" y="T59"/>
                </a:cxn>
                <a:cxn ang="T106">
                  <a:pos x="T60" y="T61"/>
                </a:cxn>
                <a:cxn ang="T107">
                  <a:pos x="T62" y="T63"/>
                </a:cxn>
                <a:cxn ang="T108">
                  <a:pos x="T64" y="T65"/>
                </a:cxn>
                <a:cxn ang="T109">
                  <a:pos x="T66" y="T67"/>
                </a:cxn>
                <a:cxn ang="T110">
                  <a:pos x="T68" y="T69"/>
                </a:cxn>
                <a:cxn ang="T111">
                  <a:pos x="T70" y="T71"/>
                </a:cxn>
                <a:cxn ang="T112">
                  <a:pos x="T72" y="T73"/>
                </a:cxn>
                <a:cxn ang="T113">
                  <a:pos x="T74" y="T75"/>
                </a:cxn>
              </a:cxnLst>
              <a:rect l="T114" t="T115" r="T116" b="T117"/>
              <a:pathLst>
                <a:path w="50" h="53">
                  <a:moveTo>
                    <a:pt x="46" y="53"/>
                  </a:moveTo>
                  <a:lnTo>
                    <a:pt x="44" y="51"/>
                  </a:lnTo>
                  <a:lnTo>
                    <a:pt x="44" y="53"/>
                  </a:lnTo>
                  <a:lnTo>
                    <a:pt x="42" y="53"/>
                  </a:lnTo>
                  <a:lnTo>
                    <a:pt x="42" y="51"/>
                  </a:lnTo>
                  <a:lnTo>
                    <a:pt x="40" y="51"/>
                  </a:lnTo>
                  <a:lnTo>
                    <a:pt x="40" y="49"/>
                  </a:lnTo>
                  <a:lnTo>
                    <a:pt x="40" y="51"/>
                  </a:lnTo>
                  <a:lnTo>
                    <a:pt x="38" y="51"/>
                  </a:lnTo>
                  <a:lnTo>
                    <a:pt x="38" y="49"/>
                  </a:lnTo>
                  <a:lnTo>
                    <a:pt x="36" y="49"/>
                  </a:lnTo>
                  <a:lnTo>
                    <a:pt x="34" y="47"/>
                  </a:lnTo>
                  <a:lnTo>
                    <a:pt x="34" y="45"/>
                  </a:lnTo>
                  <a:lnTo>
                    <a:pt x="34" y="43"/>
                  </a:lnTo>
                  <a:lnTo>
                    <a:pt x="32" y="43"/>
                  </a:lnTo>
                  <a:lnTo>
                    <a:pt x="30" y="43"/>
                  </a:lnTo>
                  <a:lnTo>
                    <a:pt x="28" y="41"/>
                  </a:lnTo>
                  <a:lnTo>
                    <a:pt x="28" y="39"/>
                  </a:lnTo>
                  <a:lnTo>
                    <a:pt x="26" y="38"/>
                  </a:lnTo>
                  <a:lnTo>
                    <a:pt x="24" y="38"/>
                  </a:lnTo>
                  <a:lnTo>
                    <a:pt x="22" y="38"/>
                  </a:lnTo>
                  <a:lnTo>
                    <a:pt x="18" y="34"/>
                  </a:lnTo>
                  <a:lnTo>
                    <a:pt x="16" y="32"/>
                  </a:lnTo>
                  <a:lnTo>
                    <a:pt x="12" y="28"/>
                  </a:lnTo>
                  <a:lnTo>
                    <a:pt x="12" y="26"/>
                  </a:lnTo>
                  <a:lnTo>
                    <a:pt x="12" y="22"/>
                  </a:lnTo>
                  <a:lnTo>
                    <a:pt x="10" y="22"/>
                  </a:lnTo>
                  <a:lnTo>
                    <a:pt x="8" y="18"/>
                  </a:lnTo>
                  <a:lnTo>
                    <a:pt x="6" y="18"/>
                  </a:lnTo>
                  <a:lnTo>
                    <a:pt x="6" y="16"/>
                  </a:lnTo>
                  <a:lnTo>
                    <a:pt x="4" y="14"/>
                  </a:lnTo>
                  <a:lnTo>
                    <a:pt x="4" y="12"/>
                  </a:lnTo>
                  <a:lnTo>
                    <a:pt x="2" y="12"/>
                  </a:lnTo>
                  <a:lnTo>
                    <a:pt x="2" y="10"/>
                  </a:lnTo>
                  <a:lnTo>
                    <a:pt x="2" y="8"/>
                  </a:lnTo>
                  <a:lnTo>
                    <a:pt x="2" y="6"/>
                  </a:lnTo>
                  <a:lnTo>
                    <a:pt x="0" y="2"/>
                  </a:lnTo>
                  <a:lnTo>
                    <a:pt x="0" y="0"/>
                  </a:lnTo>
                  <a:lnTo>
                    <a:pt x="2" y="0"/>
                  </a:lnTo>
                  <a:lnTo>
                    <a:pt x="2" y="2"/>
                  </a:lnTo>
                  <a:lnTo>
                    <a:pt x="4" y="4"/>
                  </a:lnTo>
                  <a:lnTo>
                    <a:pt x="4" y="6"/>
                  </a:lnTo>
                  <a:lnTo>
                    <a:pt x="6" y="6"/>
                  </a:lnTo>
                  <a:lnTo>
                    <a:pt x="6" y="4"/>
                  </a:lnTo>
                  <a:lnTo>
                    <a:pt x="10" y="6"/>
                  </a:lnTo>
                  <a:lnTo>
                    <a:pt x="10" y="8"/>
                  </a:lnTo>
                  <a:lnTo>
                    <a:pt x="12" y="8"/>
                  </a:lnTo>
                  <a:lnTo>
                    <a:pt x="14" y="10"/>
                  </a:lnTo>
                  <a:lnTo>
                    <a:pt x="14" y="12"/>
                  </a:lnTo>
                  <a:lnTo>
                    <a:pt x="16" y="12"/>
                  </a:lnTo>
                  <a:lnTo>
                    <a:pt x="18" y="14"/>
                  </a:lnTo>
                  <a:lnTo>
                    <a:pt x="20" y="14"/>
                  </a:lnTo>
                  <a:lnTo>
                    <a:pt x="22" y="14"/>
                  </a:lnTo>
                  <a:lnTo>
                    <a:pt x="22" y="16"/>
                  </a:lnTo>
                  <a:lnTo>
                    <a:pt x="22" y="18"/>
                  </a:lnTo>
                  <a:lnTo>
                    <a:pt x="24" y="22"/>
                  </a:lnTo>
                  <a:lnTo>
                    <a:pt x="26" y="22"/>
                  </a:lnTo>
                  <a:lnTo>
                    <a:pt x="26" y="24"/>
                  </a:lnTo>
                  <a:lnTo>
                    <a:pt x="28" y="24"/>
                  </a:lnTo>
                  <a:lnTo>
                    <a:pt x="28" y="26"/>
                  </a:lnTo>
                  <a:lnTo>
                    <a:pt x="28" y="28"/>
                  </a:lnTo>
                  <a:lnTo>
                    <a:pt x="30" y="28"/>
                  </a:lnTo>
                  <a:lnTo>
                    <a:pt x="34" y="30"/>
                  </a:lnTo>
                  <a:lnTo>
                    <a:pt x="38" y="36"/>
                  </a:lnTo>
                  <a:lnTo>
                    <a:pt x="40" y="36"/>
                  </a:lnTo>
                  <a:lnTo>
                    <a:pt x="40" y="38"/>
                  </a:lnTo>
                  <a:lnTo>
                    <a:pt x="40" y="39"/>
                  </a:lnTo>
                  <a:lnTo>
                    <a:pt x="42" y="41"/>
                  </a:lnTo>
                  <a:lnTo>
                    <a:pt x="44" y="43"/>
                  </a:lnTo>
                  <a:lnTo>
                    <a:pt x="46" y="45"/>
                  </a:lnTo>
                  <a:lnTo>
                    <a:pt x="48" y="45"/>
                  </a:lnTo>
                  <a:lnTo>
                    <a:pt x="48" y="47"/>
                  </a:lnTo>
                  <a:lnTo>
                    <a:pt x="50" y="49"/>
                  </a:lnTo>
                  <a:lnTo>
                    <a:pt x="48" y="51"/>
                  </a:lnTo>
                  <a:lnTo>
                    <a:pt x="48" y="53"/>
                  </a:lnTo>
                  <a:lnTo>
                    <a:pt x="46" y="53"/>
                  </a:lnTo>
                  <a:close/>
                </a:path>
              </a:pathLst>
            </a:custGeom>
            <a:solidFill>
              <a:schemeClr val="tx2">
                <a:lumMod val="20000"/>
                <a:lumOff val="80000"/>
              </a:schemeClr>
            </a:solidFill>
            <a:ln w="3175">
              <a:solidFill>
                <a:schemeClr val="bg1"/>
              </a:solidFill>
              <a:prstDash val="sysDot"/>
              <a:round/>
              <a:headEnd/>
              <a:tailEnd/>
            </a:ln>
          </p:spPr>
          <p:txBody>
            <a:bodyPr/>
            <a:lstStyle/>
            <a:p>
              <a:pPr fontAlgn="base">
                <a:spcBef>
                  <a:spcPct val="0"/>
                </a:spcBef>
                <a:spcAft>
                  <a:spcPct val="0"/>
                </a:spcAft>
              </a:pPr>
              <a:endParaRPr lang="de-DE" sz="2400">
                <a:solidFill>
                  <a:srgbClr val="000000"/>
                </a:solidFill>
                <a:cs typeface="Arial" charset="0"/>
              </a:endParaRPr>
            </a:p>
          </p:txBody>
        </p:sp>
        <p:sp>
          <p:nvSpPr>
            <p:cNvPr id="15251" name="Freeform 3535"/>
            <p:cNvSpPr>
              <a:spLocks/>
            </p:cNvSpPr>
            <p:nvPr/>
          </p:nvSpPr>
          <p:spPr bwMode="auto">
            <a:xfrm>
              <a:off x="7252672" y="3213721"/>
              <a:ext cx="7710" cy="9887"/>
            </a:xfrm>
            <a:custGeom>
              <a:avLst/>
              <a:gdLst>
                <a:gd name="T0" fmla="*/ 2147483647 w 8"/>
                <a:gd name="T1" fmla="*/ 2147483647 h 12"/>
                <a:gd name="T2" fmla="*/ 2147483647 w 8"/>
                <a:gd name="T3" fmla="*/ 2147483647 h 12"/>
                <a:gd name="T4" fmla="*/ 2147483647 w 8"/>
                <a:gd name="T5" fmla="*/ 2147483647 h 12"/>
                <a:gd name="T6" fmla="*/ 0 w 8"/>
                <a:gd name="T7" fmla="*/ 2147483647 h 12"/>
                <a:gd name="T8" fmla="*/ 0 w 8"/>
                <a:gd name="T9" fmla="*/ 2147483647 h 12"/>
                <a:gd name="T10" fmla="*/ 0 w 8"/>
                <a:gd name="T11" fmla="*/ 2147483647 h 12"/>
                <a:gd name="T12" fmla="*/ 2147483647 w 8"/>
                <a:gd name="T13" fmla="*/ 2147483647 h 12"/>
                <a:gd name="T14" fmla="*/ 2147483647 w 8"/>
                <a:gd name="T15" fmla="*/ 2147483647 h 12"/>
                <a:gd name="T16" fmla="*/ 2147483647 w 8"/>
                <a:gd name="T17" fmla="*/ 2147483647 h 12"/>
                <a:gd name="T18" fmla="*/ 2147483647 w 8"/>
                <a:gd name="T19" fmla="*/ 2147483647 h 12"/>
                <a:gd name="T20" fmla="*/ 0 w 8"/>
                <a:gd name="T21" fmla="*/ 2147483647 h 12"/>
                <a:gd name="T22" fmla="*/ 2147483647 w 8"/>
                <a:gd name="T23" fmla="*/ 2147483647 h 12"/>
                <a:gd name="T24" fmla="*/ 2147483647 w 8"/>
                <a:gd name="T25" fmla="*/ 0 h 12"/>
                <a:gd name="T26" fmla="*/ 2147483647 w 8"/>
                <a:gd name="T27" fmla="*/ 0 h 12"/>
                <a:gd name="T28" fmla="*/ 2147483647 w 8"/>
                <a:gd name="T29" fmla="*/ 2147483647 h 12"/>
                <a:gd name="T30" fmla="*/ 2147483647 w 8"/>
                <a:gd name="T31" fmla="*/ 2147483647 h 12"/>
                <a:gd name="T32" fmla="*/ 2147483647 w 8"/>
                <a:gd name="T33" fmla="*/ 2147483647 h 12"/>
                <a:gd name="T34" fmla="*/ 2147483647 w 8"/>
                <a:gd name="T35" fmla="*/ 2147483647 h 12"/>
                <a:gd name="T36" fmla="*/ 2147483647 w 8"/>
                <a:gd name="T37" fmla="*/ 2147483647 h 12"/>
                <a:gd name="T38" fmla="*/ 2147483647 w 8"/>
                <a:gd name="T39" fmla="*/ 2147483647 h 12"/>
                <a:gd name="T40" fmla="*/ 2147483647 w 8"/>
                <a:gd name="T41" fmla="*/ 2147483647 h 12"/>
                <a:gd name="T42" fmla="*/ 2147483647 w 8"/>
                <a:gd name="T43" fmla="*/ 2147483647 h 12"/>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8"/>
                <a:gd name="T67" fmla="*/ 0 h 12"/>
                <a:gd name="T68" fmla="*/ 8 w 8"/>
                <a:gd name="T69" fmla="*/ 12 h 12"/>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8" h="12">
                  <a:moveTo>
                    <a:pt x="6" y="12"/>
                  </a:moveTo>
                  <a:lnTo>
                    <a:pt x="4" y="12"/>
                  </a:lnTo>
                  <a:lnTo>
                    <a:pt x="2" y="10"/>
                  </a:lnTo>
                  <a:lnTo>
                    <a:pt x="0" y="10"/>
                  </a:lnTo>
                  <a:lnTo>
                    <a:pt x="0" y="8"/>
                  </a:lnTo>
                  <a:lnTo>
                    <a:pt x="0" y="6"/>
                  </a:lnTo>
                  <a:lnTo>
                    <a:pt x="2" y="6"/>
                  </a:lnTo>
                  <a:lnTo>
                    <a:pt x="4" y="4"/>
                  </a:lnTo>
                  <a:lnTo>
                    <a:pt x="4" y="2"/>
                  </a:lnTo>
                  <a:lnTo>
                    <a:pt x="2" y="2"/>
                  </a:lnTo>
                  <a:lnTo>
                    <a:pt x="0" y="2"/>
                  </a:lnTo>
                  <a:lnTo>
                    <a:pt x="2" y="2"/>
                  </a:lnTo>
                  <a:lnTo>
                    <a:pt x="4" y="0"/>
                  </a:lnTo>
                  <a:lnTo>
                    <a:pt x="6" y="0"/>
                  </a:lnTo>
                  <a:lnTo>
                    <a:pt x="6" y="2"/>
                  </a:lnTo>
                  <a:lnTo>
                    <a:pt x="8" y="2"/>
                  </a:lnTo>
                  <a:lnTo>
                    <a:pt x="6" y="2"/>
                  </a:lnTo>
                  <a:lnTo>
                    <a:pt x="6" y="4"/>
                  </a:lnTo>
                  <a:lnTo>
                    <a:pt x="6" y="6"/>
                  </a:lnTo>
                  <a:lnTo>
                    <a:pt x="8" y="8"/>
                  </a:lnTo>
                  <a:lnTo>
                    <a:pt x="8" y="10"/>
                  </a:lnTo>
                  <a:lnTo>
                    <a:pt x="6" y="12"/>
                  </a:lnTo>
                  <a:close/>
                </a:path>
              </a:pathLst>
            </a:custGeom>
            <a:solidFill>
              <a:srgbClr val="FC6800"/>
            </a:solidFill>
            <a:ln w="3175">
              <a:solidFill>
                <a:schemeClr val="bg1"/>
              </a:solidFill>
              <a:prstDash val="sysDot"/>
              <a:round/>
              <a:headEnd/>
              <a:tailEnd/>
            </a:ln>
          </p:spPr>
          <p:txBody>
            <a:bodyPr/>
            <a:lstStyle/>
            <a:p>
              <a:pPr fontAlgn="base">
                <a:spcBef>
                  <a:spcPct val="0"/>
                </a:spcBef>
                <a:spcAft>
                  <a:spcPct val="0"/>
                </a:spcAft>
              </a:pPr>
              <a:endParaRPr lang="de-DE" sz="2400">
                <a:solidFill>
                  <a:srgbClr val="000000"/>
                </a:solidFill>
                <a:cs typeface="Arial" charset="0"/>
              </a:endParaRPr>
            </a:p>
          </p:txBody>
        </p:sp>
        <p:sp>
          <p:nvSpPr>
            <p:cNvPr id="15252" name="Freeform 3536"/>
            <p:cNvSpPr>
              <a:spLocks/>
            </p:cNvSpPr>
            <p:nvPr/>
          </p:nvSpPr>
          <p:spPr bwMode="auto">
            <a:xfrm>
              <a:off x="7265890" y="3228552"/>
              <a:ext cx="5507" cy="4944"/>
            </a:xfrm>
            <a:custGeom>
              <a:avLst/>
              <a:gdLst>
                <a:gd name="T0" fmla="*/ 2147483647 w 6"/>
                <a:gd name="T1" fmla="*/ 2147483647 h 6"/>
                <a:gd name="T2" fmla="*/ 0 w 6"/>
                <a:gd name="T3" fmla="*/ 2147483647 h 6"/>
                <a:gd name="T4" fmla="*/ 0 w 6"/>
                <a:gd name="T5" fmla="*/ 2147483647 h 6"/>
                <a:gd name="T6" fmla="*/ 0 w 6"/>
                <a:gd name="T7" fmla="*/ 0 h 6"/>
                <a:gd name="T8" fmla="*/ 2147483647 w 6"/>
                <a:gd name="T9" fmla="*/ 0 h 6"/>
                <a:gd name="T10" fmla="*/ 2147483647 w 6"/>
                <a:gd name="T11" fmla="*/ 2147483647 h 6"/>
                <a:gd name="T12" fmla="*/ 2147483647 w 6"/>
                <a:gd name="T13" fmla="*/ 2147483647 h 6"/>
                <a:gd name="T14" fmla="*/ 2147483647 w 6"/>
                <a:gd name="T15" fmla="*/ 2147483647 h 6"/>
                <a:gd name="T16" fmla="*/ 2147483647 w 6"/>
                <a:gd name="T17" fmla="*/ 2147483647 h 6"/>
                <a:gd name="T18" fmla="*/ 2147483647 w 6"/>
                <a:gd name="T19" fmla="*/ 2147483647 h 6"/>
                <a:gd name="T20" fmla="*/ 2147483647 w 6"/>
                <a:gd name="T21" fmla="*/ 2147483647 h 6"/>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6"/>
                <a:gd name="T34" fmla="*/ 0 h 6"/>
                <a:gd name="T35" fmla="*/ 6 w 6"/>
                <a:gd name="T36" fmla="*/ 6 h 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6" h="6">
                  <a:moveTo>
                    <a:pt x="2" y="6"/>
                  </a:moveTo>
                  <a:lnTo>
                    <a:pt x="0" y="4"/>
                  </a:lnTo>
                  <a:lnTo>
                    <a:pt x="0" y="2"/>
                  </a:lnTo>
                  <a:lnTo>
                    <a:pt x="0" y="0"/>
                  </a:lnTo>
                  <a:lnTo>
                    <a:pt x="2" y="0"/>
                  </a:lnTo>
                  <a:lnTo>
                    <a:pt x="2" y="2"/>
                  </a:lnTo>
                  <a:lnTo>
                    <a:pt x="4" y="2"/>
                  </a:lnTo>
                  <a:lnTo>
                    <a:pt x="6" y="2"/>
                  </a:lnTo>
                  <a:lnTo>
                    <a:pt x="6" y="4"/>
                  </a:lnTo>
                  <a:lnTo>
                    <a:pt x="4" y="6"/>
                  </a:lnTo>
                  <a:lnTo>
                    <a:pt x="2" y="6"/>
                  </a:lnTo>
                  <a:close/>
                </a:path>
              </a:pathLst>
            </a:custGeom>
            <a:solidFill>
              <a:srgbClr val="FC6800"/>
            </a:solidFill>
            <a:ln w="3175">
              <a:solidFill>
                <a:schemeClr val="bg1"/>
              </a:solidFill>
              <a:prstDash val="sysDot"/>
              <a:round/>
              <a:headEnd/>
              <a:tailEnd/>
            </a:ln>
          </p:spPr>
          <p:txBody>
            <a:bodyPr/>
            <a:lstStyle/>
            <a:p>
              <a:pPr fontAlgn="base">
                <a:spcBef>
                  <a:spcPct val="0"/>
                </a:spcBef>
                <a:spcAft>
                  <a:spcPct val="0"/>
                </a:spcAft>
              </a:pPr>
              <a:endParaRPr lang="de-DE" sz="2400">
                <a:solidFill>
                  <a:srgbClr val="000000"/>
                </a:solidFill>
                <a:cs typeface="Arial" charset="0"/>
              </a:endParaRPr>
            </a:p>
          </p:txBody>
        </p:sp>
        <p:sp>
          <p:nvSpPr>
            <p:cNvPr id="15253" name="Freeform 3537"/>
            <p:cNvSpPr>
              <a:spLocks/>
            </p:cNvSpPr>
            <p:nvPr/>
          </p:nvSpPr>
          <p:spPr bwMode="auto">
            <a:xfrm>
              <a:off x="7228437" y="3240417"/>
              <a:ext cx="1101" cy="1977"/>
            </a:xfrm>
            <a:custGeom>
              <a:avLst/>
              <a:gdLst>
                <a:gd name="T0" fmla="*/ 0 w 1"/>
                <a:gd name="T1" fmla="*/ 2147483647 h 2"/>
                <a:gd name="T2" fmla="*/ 0 w 1"/>
                <a:gd name="T3" fmla="*/ 0 h 2"/>
                <a:gd name="T4" fmla="*/ 0 w 1"/>
                <a:gd name="T5" fmla="*/ 2147483647 h 2"/>
                <a:gd name="T6" fmla="*/ 0 60000 65536"/>
                <a:gd name="T7" fmla="*/ 0 60000 65536"/>
                <a:gd name="T8" fmla="*/ 0 60000 65536"/>
                <a:gd name="T9" fmla="*/ 0 w 1"/>
                <a:gd name="T10" fmla="*/ 0 h 2"/>
                <a:gd name="T11" fmla="*/ 1 w 1"/>
                <a:gd name="T12" fmla="*/ 2 h 2"/>
              </a:gdLst>
              <a:ahLst/>
              <a:cxnLst>
                <a:cxn ang="T6">
                  <a:pos x="T0" y="T1"/>
                </a:cxn>
                <a:cxn ang="T7">
                  <a:pos x="T2" y="T3"/>
                </a:cxn>
                <a:cxn ang="T8">
                  <a:pos x="T4" y="T5"/>
                </a:cxn>
              </a:cxnLst>
              <a:rect l="T9" t="T10" r="T11" b="T12"/>
              <a:pathLst>
                <a:path w="1" h="2">
                  <a:moveTo>
                    <a:pt x="0" y="2"/>
                  </a:moveTo>
                  <a:lnTo>
                    <a:pt x="0" y="0"/>
                  </a:lnTo>
                  <a:lnTo>
                    <a:pt x="0" y="2"/>
                  </a:lnTo>
                  <a:close/>
                </a:path>
              </a:pathLst>
            </a:custGeom>
            <a:solidFill>
              <a:srgbClr val="FC6800"/>
            </a:solidFill>
            <a:ln w="3175">
              <a:solidFill>
                <a:schemeClr val="bg1"/>
              </a:solidFill>
              <a:prstDash val="sysDot"/>
              <a:round/>
              <a:headEnd/>
              <a:tailEnd/>
            </a:ln>
          </p:spPr>
          <p:txBody>
            <a:bodyPr/>
            <a:lstStyle/>
            <a:p>
              <a:pPr fontAlgn="base">
                <a:spcBef>
                  <a:spcPct val="0"/>
                </a:spcBef>
                <a:spcAft>
                  <a:spcPct val="0"/>
                </a:spcAft>
              </a:pPr>
              <a:endParaRPr lang="de-DE" sz="2400">
                <a:solidFill>
                  <a:srgbClr val="000000"/>
                </a:solidFill>
                <a:cs typeface="Arial" charset="0"/>
              </a:endParaRPr>
            </a:p>
          </p:txBody>
        </p:sp>
        <p:sp>
          <p:nvSpPr>
            <p:cNvPr id="15254" name="Freeform 3538"/>
            <p:cNvSpPr>
              <a:spLocks/>
            </p:cNvSpPr>
            <p:nvPr/>
          </p:nvSpPr>
          <p:spPr bwMode="auto">
            <a:xfrm>
              <a:off x="7238352" y="3247338"/>
              <a:ext cx="1101" cy="1977"/>
            </a:xfrm>
            <a:custGeom>
              <a:avLst/>
              <a:gdLst>
                <a:gd name="T0" fmla="*/ 0 w 2"/>
                <a:gd name="T1" fmla="*/ 2147483647 h 2"/>
                <a:gd name="T2" fmla="*/ 2147483647 w 2"/>
                <a:gd name="T3" fmla="*/ 0 h 2"/>
                <a:gd name="T4" fmla="*/ 2147483647 w 2"/>
                <a:gd name="T5" fmla="*/ 2147483647 h 2"/>
                <a:gd name="T6" fmla="*/ 0 w 2"/>
                <a:gd name="T7" fmla="*/ 2147483647 h 2"/>
                <a:gd name="T8" fmla="*/ 0 60000 65536"/>
                <a:gd name="T9" fmla="*/ 0 60000 65536"/>
                <a:gd name="T10" fmla="*/ 0 60000 65536"/>
                <a:gd name="T11" fmla="*/ 0 60000 65536"/>
                <a:gd name="T12" fmla="*/ 0 w 2"/>
                <a:gd name="T13" fmla="*/ 0 h 2"/>
                <a:gd name="T14" fmla="*/ 2 w 2"/>
                <a:gd name="T15" fmla="*/ 2 h 2"/>
              </a:gdLst>
              <a:ahLst/>
              <a:cxnLst>
                <a:cxn ang="T8">
                  <a:pos x="T0" y="T1"/>
                </a:cxn>
                <a:cxn ang="T9">
                  <a:pos x="T2" y="T3"/>
                </a:cxn>
                <a:cxn ang="T10">
                  <a:pos x="T4" y="T5"/>
                </a:cxn>
                <a:cxn ang="T11">
                  <a:pos x="T6" y="T7"/>
                </a:cxn>
              </a:cxnLst>
              <a:rect l="T12" t="T13" r="T14" b="T15"/>
              <a:pathLst>
                <a:path w="2" h="2">
                  <a:moveTo>
                    <a:pt x="0" y="2"/>
                  </a:moveTo>
                  <a:lnTo>
                    <a:pt x="2" y="0"/>
                  </a:lnTo>
                  <a:lnTo>
                    <a:pt x="2" y="2"/>
                  </a:lnTo>
                  <a:lnTo>
                    <a:pt x="0" y="2"/>
                  </a:lnTo>
                  <a:close/>
                </a:path>
              </a:pathLst>
            </a:custGeom>
            <a:solidFill>
              <a:srgbClr val="FC6800"/>
            </a:solidFill>
            <a:ln w="3175">
              <a:solidFill>
                <a:schemeClr val="bg1"/>
              </a:solidFill>
              <a:prstDash val="sysDot"/>
              <a:round/>
              <a:headEnd/>
              <a:tailEnd/>
            </a:ln>
          </p:spPr>
          <p:txBody>
            <a:bodyPr/>
            <a:lstStyle/>
            <a:p>
              <a:pPr fontAlgn="base">
                <a:spcBef>
                  <a:spcPct val="0"/>
                </a:spcBef>
                <a:spcAft>
                  <a:spcPct val="0"/>
                </a:spcAft>
              </a:pPr>
              <a:endParaRPr lang="de-DE" sz="2400">
                <a:solidFill>
                  <a:srgbClr val="000000"/>
                </a:solidFill>
                <a:cs typeface="Arial" charset="0"/>
              </a:endParaRPr>
            </a:p>
          </p:txBody>
        </p:sp>
        <p:sp>
          <p:nvSpPr>
            <p:cNvPr id="15255" name="Freeform 3539"/>
            <p:cNvSpPr>
              <a:spLocks/>
            </p:cNvSpPr>
            <p:nvPr/>
          </p:nvSpPr>
          <p:spPr bwMode="auto">
            <a:xfrm>
              <a:off x="7070920" y="2908203"/>
              <a:ext cx="3304" cy="9887"/>
            </a:xfrm>
            <a:custGeom>
              <a:avLst/>
              <a:gdLst>
                <a:gd name="T0" fmla="*/ 2147483647 w 4"/>
                <a:gd name="T1" fmla="*/ 2147483647 h 12"/>
                <a:gd name="T2" fmla="*/ 0 w 4"/>
                <a:gd name="T3" fmla="*/ 2147483647 h 12"/>
                <a:gd name="T4" fmla="*/ 0 w 4"/>
                <a:gd name="T5" fmla="*/ 2147483647 h 12"/>
                <a:gd name="T6" fmla="*/ 0 w 4"/>
                <a:gd name="T7" fmla="*/ 2147483647 h 12"/>
                <a:gd name="T8" fmla="*/ 0 w 4"/>
                <a:gd name="T9" fmla="*/ 2147483647 h 12"/>
                <a:gd name="T10" fmla="*/ 0 w 4"/>
                <a:gd name="T11" fmla="*/ 0 h 12"/>
                <a:gd name="T12" fmla="*/ 2147483647 w 4"/>
                <a:gd name="T13" fmla="*/ 0 h 12"/>
                <a:gd name="T14" fmla="*/ 2147483647 w 4"/>
                <a:gd name="T15" fmla="*/ 2147483647 h 12"/>
                <a:gd name="T16" fmla="*/ 2147483647 w 4"/>
                <a:gd name="T17" fmla="*/ 2147483647 h 12"/>
                <a:gd name="T18" fmla="*/ 2147483647 w 4"/>
                <a:gd name="T19" fmla="*/ 2147483647 h 12"/>
                <a:gd name="T20" fmla="*/ 2147483647 w 4"/>
                <a:gd name="T21" fmla="*/ 2147483647 h 12"/>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4"/>
                <a:gd name="T34" fmla="*/ 0 h 12"/>
                <a:gd name="T35" fmla="*/ 4 w 4"/>
                <a:gd name="T36" fmla="*/ 12 h 12"/>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4" h="12">
                  <a:moveTo>
                    <a:pt x="2" y="12"/>
                  </a:moveTo>
                  <a:lnTo>
                    <a:pt x="0" y="10"/>
                  </a:lnTo>
                  <a:lnTo>
                    <a:pt x="0" y="8"/>
                  </a:lnTo>
                  <a:lnTo>
                    <a:pt x="0" y="4"/>
                  </a:lnTo>
                  <a:lnTo>
                    <a:pt x="0" y="2"/>
                  </a:lnTo>
                  <a:lnTo>
                    <a:pt x="0" y="0"/>
                  </a:lnTo>
                  <a:lnTo>
                    <a:pt x="2" y="0"/>
                  </a:lnTo>
                  <a:lnTo>
                    <a:pt x="2" y="2"/>
                  </a:lnTo>
                  <a:lnTo>
                    <a:pt x="4" y="6"/>
                  </a:lnTo>
                  <a:lnTo>
                    <a:pt x="2" y="10"/>
                  </a:lnTo>
                  <a:lnTo>
                    <a:pt x="2" y="12"/>
                  </a:lnTo>
                  <a:close/>
                </a:path>
              </a:pathLst>
            </a:custGeom>
            <a:solidFill>
              <a:srgbClr val="FC6800"/>
            </a:solidFill>
            <a:ln w="3175">
              <a:solidFill>
                <a:schemeClr val="bg1"/>
              </a:solidFill>
              <a:prstDash val="sysDot"/>
              <a:round/>
              <a:headEnd/>
              <a:tailEnd/>
            </a:ln>
          </p:spPr>
          <p:txBody>
            <a:bodyPr/>
            <a:lstStyle/>
            <a:p>
              <a:pPr fontAlgn="base">
                <a:spcBef>
                  <a:spcPct val="0"/>
                </a:spcBef>
                <a:spcAft>
                  <a:spcPct val="0"/>
                </a:spcAft>
              </a:pPr>
              <a:endParaRPr lang="de-DE" sz="2400">
                <a:solidFill>
                  <a:srgbClr val="000000"/>
                </a:solidFill>
                <a:cs typeface="Arial" charset="0"/>
              </a:endParaRPr>
            </a:p>
          </p:txBody>
        </p:sp>
        <p:sp>
          <p:nvSpPr>
            <p:cNvPr id="15256" name="Freeform 3540"/>
            <p:cNvSpPr>
              <a:spLocks/>
            </p:cNvSpPr>
            <p:nvPr/>
          </p:nvSpPr>
          <p:spPr bwMode="auto">
            <a:xfrm>
              <a:off x="7072021" y="2918091"/>
              <a:ext cx="24234" cy="26696"/>
            </a:xfrm>
            <a:custGeom>
              <a:avLst/>
              <a:gdLst>
                <a:gd name="T0" fmla="*/ 2147483647 w 26"/>
                <a:gd name="T1" fmla="*/ 2147483647 h 32"/>
                <a:gd name="T2" fmla="*/ 2147483647 w 26"/>
                <a:gd name="T3" fmla="*/ 2147483647 h 32"/>
                <a:gd name="T4" fmla="*/ 2147483647 w 26"/>
                <a:gd name="T5" fmla="*/ 2147483647 h 32"/>
                <a:gd name="T6" fmla="*/ 2147483647 w 26"/>
                <a:gd name="T7" fmla="*/ 2147483647 h 32"/>
                <a:gd name="T8" fmla="*/ 2147483647 w 26"/>
                <a:gd name="T9" fmla="*/ 2147483647 h 32"/>
                <a:gd name="T10" fmla="*/ 2147483647 w 26"/>
                <a:gd name="T11" fmla="*/ 2147483647 h 32"/>
                <a:gd name="T12" fmla="*/ 2147483647 w 26"/>
                <a:gd name="T13" fmla="*/ 2147483647 h 32"/>
                <a:gd name="T14" fmla="*/ 2147483647 w 26"/>
                <a:gd name="T15" fmla="*/ 2147483647 h 32"/>
                <a:gd name="T16" fmla="*/ 2147483647 w 26"/>
                <a:gd name="T17" fmla="*/ 2147483647 h 32"/>
                <a:gd name="T18" fmla="*/ 2147483647 w 26"/>
                <a:gd name="T19" fmla="*/ 2147483647 h 32"/>
                <a:gd name="T20" fmla="*/ 2147483647 w 26"/>
                <a:gd name="T21" fmla="*/ 2147483647 h 32"/>
                <a:gd name="T22" fmla="*/ 2147483647 w 26"/>
                <a:gd name="T23" fmla="*/ 2147483647 h 32"/>
                <a:gd name="T24" fmla="*/ 2147483647 w 26"/>
                <a:gd name="T25" fmla="*/ 2147483647 h 32"/>
                <a:gd name="T26" fmla="*/ 2147483647 w 26"/>
                <a:gd name="T27" fmla="*/ 2147483647 h 32"/>
                <a:gd name="T28" fmla="*/ 2147483647 w 26"/>
                <a:gd name="T29" fmla="*/ 2147483647 h 32"/>
                <a:gd name="T30" fmla="*/ 2147483647 w 26"/>
                <a:gd name="T31" fmla="*/ 2147483647 h 32"/>
                <a:gd name="T32" fmla="*/ 2147483647 w 26"/>
                <a:gd name="T33" fmla="*/ 2147483647 h 32"/>
                <a:gd name="T34" fmla="*/ 2147483647 w 26"/>
                <a:gd name="T35" fmla="*/ 2147483647 h 32"/>
                <a:gd name="T36" fmla="*/ 2147483647 w 26"/>
                <a:gd name="T37" fmla="*/ 2147483647 h 32"/>
                <a:gd name="T38" fmla="*/ 2147483647 w 26"/>
                <a:gd name="T39" fmla="*/ 2147483647 h 32"/>
                <a:gd name="T40" fmla="*/ 2147483647 w 26"/>
                <a:gd name="T41" fmla="*/ 2147483647 h 32"/>
                <a:gd name="T42" fmla="*/ 2147483647 w 26"/>
                <a:gd name="T43" fmla="*/ 2147483647 h 32"/>
                <a:gd name="T44" fmla="*/ 2147483647 w 26"/>
                <a:gd name="T45" fmla="*/ 2147483647 h 32"/>
                <a:gd name="T46" fmla="*/ 2147483647 w 26"/>
                <a:gd name="T47" fmla="*/ 2147483647 h 32"/>
                <a:gd name="T48" fmla="*/ 2147483647 w 26"/>
                <a:gd name="T49" fmla="*/ 2147483647 h 32"/>
                <a:gd name="T50" fmla="*/ 2147483647 w 26"/>
                <a:gd name="T51" fmla="*/ 2147483647 h 32"/>
                <a:gd name="T52" fmla="*/ 2147483647 w 26"/>
                <a:gd name="T53" fmla="*/ 2147483647 h 32"/>
                <a:gd name="T54" fmla="*/ 2147483647 w 26"/>
                <a:gd name="T55" fmla="*/ 2147483647 h 32"/>
                <a:gd name="T56" fmla="*/ 2147483647 w 26"/>
                <a:gd name="T57" fmla="*/ 2147483647 h 32"/>
                <a:gd name="T58" fmla="*/ 2147483647 w 26"/>
                <a:gd name="T59" fmla="*/ 2147483647 h 32"/>
                <a:gd name="T60" fmla="*/ 2147483647 w 26"/>
                <a:gd name="T61" fmla="*/ 2147483647 h 32"/>
                <a:gd name="T62" fmla="*/ 0 w 26"/>
                <a:gd name="T63" fmla="*/ 2147483647 h 32"/>
                <a:gd name="T64" fmla="*/ 0 w 26"/>
                <a:gd name="T65" fmla="*/ 2147483647 h 32"/>
                <a:gd name="T66" fmla="*/ 0 w 26"/>
                <a:gd name="T67" fmla="*/ 2147483647 h 32"/>
                <a:gd name="T68" fmla="*/ 0 w 26"/>
                <a:gd name="T69" fmla="*/ 2147483647 h 32"/>
                <a:gd name="T70" fmla="*/ 2147483647 w 26"/>
                <a:gd name="T71" fmla="*/ 0 h 32"/>
                <a:gd name="T72" fmla="*/ 2147483647 w 26"/>
                <a:gd name="T73" fmla="*/ 2147483647 h 32"/>
                <a:gd name="T74" fmla="*/ 2147483647 w 26"/>
                <a:gd name="T75" fmla="*/ 2147483647 h 32"/>
                <a:gd name="T76" fmla="*/ 2147483647 w 26"/>
                <a:gd name="T77" fmla="*/ 2147483647 h 32"/>
                <a:gd name="T78" fmla="*/ 2147483647 w 26"/>
                <a:gd name="T79" fmla="*/ 2147483647 h 32"/>
                <a:gd name="T80" fmla="*/ 2147483647 w 26"/>
                <a:gd name="T81" fmla="*/ 2147483647 h 32"/>
                <a:gd name="T82" fmla="*/ 2147483647 w 26"/>
                <a:gd name="T83" fmla="*/ 2147483647 h 32"/>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w 26"/>
                <a:gd name="T127" fmla="*/ 0 h 32"/>
                <a:gd name="T128" fmla="*/ 26 w 26"/>
                <a:gd name="T129" fmla="*/ 32 h 32"/>
              </a:gdLst>
              <a:ahLst/>
              <a:cxnLst>
                <a:cxn ang="T84">
                  <a:pos x="T0" y="T1"/>
                </a:cxn>
                <a:cxn ang="T85">
                  <a:pos x="T2" y="T3"/>
                </a:cxn>
                <a:cxn ang="T86">
                  <a:pos x="T4" y="T5"/>
                </a:cxn>
                <a:cxn ang="T87">
                  <a:pos x="T6" y="T7"/>
                </a:cxn>
                <a:cxn ang="T88">
                  <a:pos x="T8" y="T9"/>
                </a:cxn>
                <a:cxn ang="T89">
                  <a:pos x="T10" y="T11"/>
                </a:cxn>
                <a:cxn ang="T90">
                  <a:pos x="T12" y="T13"/>
                </a:cxn>
                <a:cxn ang="T91">
                  <a:pos x="T14" y="T15"/>
                </a:cxn>
                <a:cxn ang="T92">
                  <a:pos x="T16" y="T17"/>
                </a:cxn>
                <a:cxn ang="T93">
                  <a:pos x="T18" y="T19"/>
                </a:cxn>
                <a:cxn ang="T94">
                  <a:pos x="T20" y="T21"/>
                </a:cxn>
                <a:cxn ang="T95">
                  <a:pos x="T22" y="T23"/>
                </a:cxn>
                <a:cxn ang="T96">
                  <a:pos x="T24" y="T25"/>
                </a:cxn>
                <a:cxn ang="T97">
                  <a:pos x="T26" y="T27"/>
                </a:cxn>
                <a:cxn ang="T98">
                  <a:pos x="T28" y="T29"/>
                </a:cxn>
                <a:cxn ang="T99">
                  <a:pos x="T30" y="T31"/>
                </a:cxn>
                <a:cxn ang="T100">
                  <a:pos x="T32" y="T33"/>
                </a:cxn>
                <a:cxn ang="T101">
                  <a:pos x="T34" y="T35"/>
                </a:cxn>
                <a:cxn ang="T102">
                  <a:pos x="T36" y="T37"/>
                </a:cxn>
                <a:cxn ang="T103">
                  <a:pos x="T38" y="T39"/>
                </a:cxn>
                <a:cxn ang="T104">
                  <a:pos x="T40" y="T41"/>
                </a:cxn>
                <a:cxn ang="T105">
                  <a:pos x="T42" y="T43"/>
                </a:cxn>
                <a:cxn ang="T106">
                  <a:pos x="T44" y="T45"/>
                </a:cxn>
                <a:cxn ang="T107">
                  <a:pos x="T46" y="T47"/>
                </a:cxn>
                <a:cxn ang="T108">
                  <a:pos x="T48" y="T49"/>
                </a:cxn>
                <a:cxn ang="T109">
                  <a:pos x="T50" y="T51"/>
                </a:cxn>
                <a:cxn ang="T110">
                  <a:pos x="T52" y="T53"/>
                </a:cxn>
                <a:cxn ang="T111">
                  <a:pos x="T54" y="T55"/>
                </a:cxn>
                <a:cxn ang="T112">
                  <a:pos x="T56" y="T57"/>
                </a:cxn>
                <a:cxn ang="T113">
                  <a:pos x="T58" y="T59"/>
                </a:cxn>
                <a:cxn ang="T114">
                  <a:pos x="T60" y="T61"/>
                </a:cxn>
                <a:cxn ang="T115">
                  <a:pos x="T62" y="T63"/>
                </a:cxn>
                <a:cxn ang="T116">
                  <a:pos x="T64" y="T65"/>
                </a:cxn>
                <a:cxn ang="T117">
                  <a:pos x="T66" y="T67"/>
                </a:cxn>
                <a:cxn ang="T118">
                  <a:pos x="T68" y="T69"/>
                </a:cxn>
                <a:cxn ang="T119">
                  <a:pos x="T70" y="T71"/>
                </a:cxn>
                <a:cxn ang="T120">
                  <a:pos x="T72" y="T73"/>
                </a:cxn>
                <a:cxn ang="T121">
                  <a:pos x="T74" y="T75"/>
                </a:cxn>
                <a:cxn ang="T122">
                  <a:pos x="T76" y="T77"/>
                </a:cxn>
                <a:cxn ang="T123">
                  <a:pos x="T78" y="T79"/>
                </a:cxn>
                <a:cxn ang="T124">
                  <a:pos x="T80" y="T81"/>
                </a:cxn>
                <a:cxn ang="T125">
                  <a:pos x="T82" y="T83"/>
                </a:cxn>
              </a:cxnLst>
              <a:rect l="T126" t="T127" r="T128" b="T129"/>
              <a:pathLst>
                <a:path w="26" h="32">
                  <a:moveTo>
                    <a:pt x="14" y="12"/>
                  </a:moveTo>
                  <a:lnTo>
                    <a:pt x="14" y="14"/>
                  </a:lnTo>
                  <a:lnTo>
                    <a:pt x="16" y="14"/>
                  </a:lnTo>
                  <a:lnTo>
                    <a:pt x="16" y="16"/>
                  </a:lnTo>
                  <a:lnTo>
                    <a:pt x="16" y="18"/>
                  </a:lnTo>
                  <a:lnTo>
                    <a:pt x="18" y="18"/>
                  </a:lnTo>
                  <a:lnTo>
                    <a:pt x="20" y="18"/>
                  </a:lnTo>
                  <a:lnTo>
                    <a:pt x="22" y="22"/>
                  </a:lnTo>
                  <a:lnTo>
                    <a:pt x="24" y="22"/>
                  </a:lnTo>
                  <a:lnTo>
                    <a:pt x="24" y="24"/>
                  </a:lnTo>
                  <a:lnTo>
                    <a:pt x="26" y="24"/>
                  </a:lnTo>
                  <a:lnTo>
                    <a:pt x="26" y="28"/>
                  </a:lnTo>
                  <a:lnTo>
                    <a:pt x="26" y="30"/>
                  </a:lnTo>
                  <a:lnTo>
                    <a:pt x="24" y="30"/>
                  </a:lnTo>
                  <a:lnTo>
                    <a:pt x="22" y="30"/>
                  </a:lnTo>
                  <a:lnTo>
                    <a:pt x="20" y="32"/>
                  </a:lnTo>
                  <a:lnTo>
                    <a:pt x="18" y="32"/>
                  </a:lnTo>
                  <a:lnTo>
                    <a:pt x="16" y="32"/>
                  </a:lnTo>
                  <a:lnTo>
                    <a:pt x="14" y="32"/>
                  </a:lnTo>
                  <a:lnTo>
                    <a:pt x="14" y="30"/>
                  </a:lnTo>
                  <a:lnTo>
                    <a:pt x="12" y="30"/>
                  </a:lnTo>
                  <a:lnTo>
                    <a:pt x="10" y="26"/>
                  </a:lnTo>
                  <a:lnTo>
                    <a:pt x="10" y="24"/>
                  </a:lnTo>
                  <a:lnTo>
                    <a:pt x="10" y="22"/>
                  </a:lnTo>
                  <a:lnTo>
                    <a:pt x="10" y="20"/>
                  </a:lnTo>
                  <a:lnTo>
                    <a:pt x="8" y="20"/>
                  </a:lnTo>
                  <a:lnTo>
                    <a:pt x="6" y="20"/>
                  </a:lnTo>
                  <a:lnTo>
                    <a:pt x="6" y="18"/>
                  </a:lnTo>
                  <a:lnTo>
                    <a:pt x="4" y="14"/>
                  </a:lnTo>
                  <a:lnTo>
                    <a:pt x="2" y="14"/>
                  </a:lnTo>
                  <a:lnTo>
                    <a:pt x="0" y="12"/>
                  </a:lnTo>
                  <a:lnTo>
                    <a:pt x="0" y="8"/>
                  </a:lnTo>
                  <a:lnTo>
                    <a:pt x="0" y="6"/>
                  </a:lnTo>
                  <a:lnTo>
                    <a:pt x="0" y="4"/>
                  </a:lnTo>
                  <a:lnTo>
                    <a:pt x="2" y="0"/>
                  </a:lnTo>
                  <a:lnTo>
                    <a:pt x="4" y="2"/>
                  </a:lnTo>
                  <a:lnTo>
                    <a:pt x="6" y="2"/>
                  </a:lnTo>
                  <a:lnTo>
                    <a:pt x="8" y="2"/>
                  </a:lnTo>
                  <a:lnTo>
                    <a:pt x="10" y="6"/>
                  </a:lnTo>
                  <a:lnTo>
                    <a:pt x="12" y="10"/>
                  </a:lnTo>
                  <a:lnTo>
                    <a:pt x="14" y="12"/>
                  </a:lnTo>
                  <a:close/>
                </a:path>
              </a:pathLst>
            </a:custGeom>
            <a:solidFill>
              <a:schemeClr val="tx2">
                <a:lumMod val="20000"/>
                <a:lumOff val="80000"/>
              </a:schemeClr>
            </a:solidFill>
            <a:ln w="3175">
              <a:solidFill>
                <a:schemeClr val="bg1"/>
              </a:solidFill>
              <a:prstDash val="sysDot"/>
              <a:round/>
              <a:headEnd/>
              <a:tailEnd/>
            </a:ln>
          </p:spPr>
          <p:txBody>
            <a:bodyPr/>
            <a:lstStyle/>
            <a:p>
              <a:pPr fontAlgn="base">
                <a:spcBef>
                  <a:spcPct val="0"/>
                </a:spcBef>
                <a:spcAft>
                  <a:spcPct val="0"/>
                </a:spcAft>
              </a:pPr>
              <a:endParaRPr lang="de-DE" sz="2400">
                <a:solidFill>
                  <a:srgbClr val="000000"/>
                </a:solidFill>
                <a:cs typeface="Arial" charset="0"/>
              </a:endParaRPr>
            </a:p>
          </p:txBody>
        </p:sp>
        <p:sp>
          <p:nvSpPr>
            <p:cNvPr id="15257" name="Freeform 3541"/>
            <p:cNvSpPr>
              <a:spLocks/>
            </p:cNvSpPr>
            <p:nvPr/>
          </p:nvSpPr>
          <p:spPr bwMode="auto">
            <a:xfrm>
              <a:off x="7103965" y="2939843"/>
              <a:ext cx="19828" cy="16809"/>
            </a:xfrm>
            <a:custGeom>
              <a:avLst/>
              <a:gdLst>
                <a:gd name="T0" fmla="*/ 2147483647 w 22"/>
                <a:gd name="T1" fmla="*/ 2147483647 h 20"/>
                <a:gd name="T2" fmla="*/ 2147483647 w 22"/>
                <a:gd name="T3" fmla="*/ 2147483647 h 20"/>
                <a:gd name="T4" fmla="*/ 2147483647 w 22"/>
                <a:gd name="T5" fmla="*/ 2147483647 h 20"/>
                <a:gd name="T6" fmla="*/ 2147483647 w 22"/>
                <a:gd name="T7" fmla="*/ 2147483647 h 20"/>
                <a:gd name="T8" fmla="*/ 2147483647 w 22"/>
                <a:gd name="T9" fmla="*/ 2147483647 h 20"/>
                <a:gd name="T10" fmla="*/ 2147483647 w 22"/>
                <a:gd name="T11" fmla="*/ 2147483647 h 20"/>
                <a:gd name="T12" fmla="*/ 2147483647 w 22"/>
                <a:gd name="T13" fmla="*/ 2147483647 h 20"/>
                <a:gd name="T14" fmla="*/ 2147483647 w 22"/>
                <a:gd name="T15" fmla="*/ 2147483647 h 20"/>
                <a:gd name="T16" fmla="*/ 2147483647 w 22"/>
                <a:gd name="T17" fmla="*/ 2147483647 h 20"/>
                <a:gd name="T18" fmla="*/ 2147483647 w 22"/>
                <a:gd name="T19" fmla="*/ 2147483647 h 20"/>
                <a:gd name="T20" fmla="*/ 2147483647 w 22"/>
                <a:gd name="T21" fmla="*/ 2147483647 h 20"/>
                <a:gd name="T22" fmla="*/ 0 w 22"/>
                <a:gd name="T23" fmla="*/ 2147483647 h 20"/>
                <a:gd name="T24" fmla="*/ 0 w 22"/>
                <a:gd name="T25" fmla="*/ 0 h 20"/>
                <a:gd name="T26" fmla="*/ 2147483647 w 22"/>
                <a:gd name="T27" fmla="*/ 0 h 20"/>
                <a:gd name="T28" fmla="*/ 2147483647 w 22"/>
                <a:gd name="T29" fmla="*/ 0 h 20"/>
                <a:gd name="T30" fmla="*/ 2147483647 w 22"/>
                <a:gd name="T31" fmla="*/ 2147483647 h 20"/>
                <a:gd name="T32" fmla="*/ 2147483647 w 22"/>
                <a:gd name="T33" fmla="*/ 2147483647 h 20"/>
                <a:gd name="T34" fmla="*/ 2147483647 w 22"/>
                <a:gd name="T35" fmla="*/ 2147483647 h 20"/>
                <a:gd name="T36" fmla="*/ 2147483647 w 22"/>
                <a:gd name="T37" fmla="*/ 2147483647 h 20"/>
                <a:gd name="T38" fmla="*/ 2147483647 w 22"/>
                <a:gd name="T39" fmla="*/ 2147483647 h 20"/>
                <a:gd name="T40" fmla="*/ 2147483647 w 22"/>
                <a:gd name="T41" fmla="*/ 2147483647 h 20"/>
                <a:gd name="T42" fmla="*/ 2147483647 w 22"/>
                <a:gd name="T43" fmla="*/ 2147483647 h 20"/>
                <a:gd name="T44" fmla="*/ 2147483647 w 22"/>
                <a:gd name="T45" fmla="*/ 2147483647 h 20"/>
                <a:gd name="T46" fmla="*/ 2147483647 w 22"/>
                <a:gd name="T47" fmla="*/ 2147483647 h 20"/>
                <a:gd name="T48" fmla="*/ 2147483647 w 22"/>
                <a:gd name="T49" fmla="*/ 2147483647 h 20"/>
                <a:gd name="T50" fmla="*/ 2147483647 w 22"/>
                <a:gd name="T51" fmla="*/ 2147483647 h 20"/>
                <a:gd name="T52" fmla="*/ 2147483647 w 22"/>
                <a:gd name="T53" fmla="*/ 2147483647 h 20"/>
                <a:gd name="T54" fmla="*/ 2147483647 w 22"/>
                <a:gd name="T55" fmla="*/ 2147483647 h 20"/>
                <a:gd name="T56" fmla="*/ 2147483647 w 22"/>
                <a:gd name="T57" fmla="*/ 2147483647 h 20"/>
                <a:gd name="T58" fmla="*/ 2147483647 w 22"/>
                <a:gd name="T59" fmla="*/ 2147483647 h 20"/>
                <a:gd name="T60" fmla="*/ 2147483647 w 22"/>
                <a:gd name="T61" fmla="*/ 2147483647 h 20"/>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w 22"/>
                <a:gd name="T94" fmla="*/ 0 h 20"/>
                <a:gd name="T95" fmla="*/ 22 w 22"/>
                <a:gd name="T96" fmla="*/ 20 h 20"/>
              </a:gdLst>
              <a:ahLst/>
              <a:cxnLst>
                <a:cxn ang="T62">
                  <a:pos x="T0" y="T1"/>
                </a:cxn>
                <a:cxn ang="T63">
                  <a:pos x="T2" y="T3"/>
                </a:cxn>
                <a:cxn ang="T64">
                  <a:pos x="T4" y="T5"/>
                </a:cxn>
                <a:cxn ang="T65">
                  <a:pos x="T6" y="T7"/>
                </a:cxn>
                <a:cxn ang="T66">
                  <a:pos x="T8" y="T9"/>
                </a:cxn>
                <a:cxn ang="T67">
                  <a:pos x="T10" y="T11"/>
                </a:cxn>
                <a:cxn ang="T68">
                  <a:pos x="T12" y="T13"/>
                </a:cxn>
                <a:cxn ang="T69">
                  <a:pos x="T14" y="T15"/>
                </a:cxn>
                <a:cxn ang="T70">
                  <a:pos x="T16" y="T17"/>
                </a:cxn>
                <a:cxn ang="T71">
                  <a:pos x="T18" y="T19"/>
                </a:cxn>
                <a:cxn ang="T72">
                  <a:pos x="T20" y="T21"/>
                </a:cxn>
                <a:cxn ang="T73">
                  <a:pos x="T22" y="T23"/>
                </a:cxn>
                <a:cxn ang="T74">
                  <a:pos x="T24" y="T25"/>
                </a:cxn>
                <a:cxn ang="T75">
                  <a:pos x="T26" y="T27"/>
                </a:cxn>
                <a:cxn ang="T76">
                  <a:pos x="T28" y="T29"/>
                </a:cxn>
                <a:cxn ang="T77">
                  <a:pos x="T30" y="T31"/>
                </a:cxn>
                <a:cxn ang="T78">
                  <a:pos x="T32" y="T33"/>
                </a:cxn>
                <a:cxn ang="T79">
                  <a:pos x="T34" y="T35"/>
                </a:cxn>
                <a:cxn ang="T80">
                  <a:pos x="T36" y="T37"/>
                </a:cxn>
                <a:cxn ang="T81">
                  <a:pos x="T38" y="T39"/>
                </a:cxn>
                <a:cxn ang="T82">
                  <a:pos x="T40" y="T41"/>
                </a:cxn>
                <a:cxn ang="T83">
                  <a:pos x="T42" y="T43"/>
                </a:cxn>
                <a:cxn ang="T84">
                  <a:pos x="T44" y="T45"/>
                </a:cxn>
                <a:cxn ang="T85">
                  <a:pos x="T46" y="T47"/>
                </a:cxn>
                <a:cxn ang="T86">
                  <a:pos x="T48" y="T49"/>
                </a:cxn>
                <a:cxn ang="T87">
                  <a:pos x="T50" y="T51"/>
                </a:cxn>
                <a:cxn ang="T88">
                  <a:pos x="T52" y="T53"/>
                </a:cxn>
                <a:cxn ang="T89">
                  <a:pos x="T54" y="T55"/>
                </a:cxn>
                <a:cxn ang="T90">
                  <a:pos x="T56" y="T57"/>
                </a:cxn>
                <a:cxn ang="T91">
                  <a:pos x="T58" y="T59"/>
                </a:cxn>
                <a:cxn ang="T92">
                  <a:pos x="T60" y="T61"/>
                </a:cxn>
              </a:cxnLst>
              <a:rect l="T93" t="T94" r="T95" b="T96"/>
              <a:pathLst>
                <a:path w="22" h="20">
                  <a:moveTo>
                    <a:pt x="20" y="20"/>
                  </a:moveTo>
                  <a:lnTo>
                    <a:pt x="18" y="20"/>
                  </a:lnTo>
                  <a:lnTo>
                    <a:pt x="16" y="18"/>
                  </a:lnTo>
                  <a:lnTo>
                    <a:pt x="14" y="18"/>
                  </a:lnTo>
                  <a:lnTo>
                    <a:pt x="10" y="14"/>
                  </a:lnTo>
                  <a:lnTo>
                    <a:pt x="8" y="14"/>
                  </a:lnTo>
                  <a:lnTo>
                    <a:pt x="8" y="12"/>
                  </a:lnTo>
                  <a:lnTo>
                    <a:pt x="6" y="8"/>
                  </a:lnTo>
                  <a:lnTo>
                    <a:pt x="4" y="6"/>
                  </a:lnTo>
                  <a:lnTo>
                    <a:pt x="2" y="6"/>
                  </a:lnTo>
                  <a:lnTo>
                    <a:pt x="2" y="4"/>
                  </a:lnTo>
                  <a:lnTo>
                    <a:pt x="0" y="2"/>
                  </a:lnTo>
                  <a:lnTo>
                    <a:pt x="0" y="0"/>
                  </a:lnTo>
                  <a:lnTo>
                    <a:pt x="2" y="0"/>
                  </a:lnTo>
                  <a:lnTo>
                    <a:pt x="4" y="0"/>
                  </a:lnTo>
                  <a:lnTo>
                    <a:pt x="4" y="2"/>
                  </a:lnTo>
                  <a:lnTo>
                    <a:pt x="6" y="2"/>
                  </a:lnTo>
                  <a:lnTo>
                    <a:pt x="6" y="4"/>
                  </a:lnTo>
                  <a:lnTo>
                    <a:pt x="8" y="4"/>
                  </a:lnTo>
                  <a:lnTo>
                    <a:pt x="10" y="4"/>
                  </a:lnTo>
                  <a:lnTo>
                    <a:pt x="12" y="6"/>
                  </a:lnTo>
                  <a:lnTo>
                    <a:pt x="12" y="8"/>
                  </a:lnTo>
                  <a:lnTo>
                    <a:pt x="14" y="8"/>
                  </a:lnTo>
                  <a:lnTo>
                    <a:pt x="14" y="10"/>
                  </a:lnTo>
                  <a:lnTo>
                    <a:pt x="14" y="12"/>
                  </a:lnTo>
                  <a:lnTo>
                    <a:pt x="16" y="14"/>
                  </a:lnTo>
                  <a:lnTo>
                    <a:pt x="18" y="16"/>
                  </a:lnTo>
                  <a:lnTo>
                    <a:pt x="20" y="18"/>
                  </a:lnTo>
                  <a:lnTo>
                    <a:pt x="22" y="16"/>
                  </a:lnTo>
                  <a:lnTo>
                    <a:pt x="22" y="18"/>
                  </a:lnTo>
                  <a:lnTo>
                    <a:pt x="20" y="20"/>
                  </a:lnTo>
                  <a:close/>
                </a:path>
              </a:pathLst>
            </a:custGeom>
            <a:solidFill>
              <a:srgbClr val="FC6800"/>
            </a:solidFill>
            <a:ln w="3175">
              <a:solidFill>
                <a:schemeClr val="bg1"/>
              </a:solidFill>
              <a:prstDash val="sysDot"/>
              <a:round/>
              <a:headEnd/>
              <a:tailEnd/>
            </a:ln>
          </p:spPr>
          <p:txBody>
            <a:bodyPr/>
            <a:lstStyle/>
            <a:p>
              <a:pPr fontAlgn="base">
                <a:spcBef>
                  <a:spcPct val="0"/>
                </a:spcBef>
                <a:spcAft>
                  <a:spcPct val="0"/>
                </a:spcAft>
              </a:pPr>
              <a:endParaRPr lang="de-DE" sz="2400">
                <a:solidFill>
                  <a:srgbClr val="000000"/>
                </a:solidFill>
                <a:cs typeface="Arial" charset="0"/>
              </a:endParaRPr>
            </a:p>
          </p:txBody>
        </p:sp>
        <p:sp>
          <p:nvSpPr>
            <p:cNvPr id="15258" name="Freeform 3542"/>
            <p:cNvSpPr>
              <a:spLocks/>
            </p:cNvSpPr>
            <p:nvPr/>
          </p:nvSpPr>
          <p:spPr bwMode="auto">
            <a:xfrm>
              <a:off x="7139214" y="2956651"/>
              <a:ext cx="3304" cy="2966"/>
            </a:xfrm>
            <a:custGeom>
              <a:avLst/>
              <a:gdLst>
                <a:gd name="T0" fmla="*/ 2147483647 w 4"/>
                <a:gd name="T1" fmla="*/ 2147483647 h 4"/>
                <a:gd name="T2" fmla="*/ 2147483647 w 4"/>
                <a:gd name="T3" fmla="*/ 2147483647 h 4"/>
                <a:gd name="T4" fmla="*/ 0 w 4"/>
                <a:gd name="T5" fmla="*/ 2147483647 h 4"/>
                <a:gd name="T6" fmla="*/ 0 w 4"/>
                <a:gd name="T7" fmla="*/ 0 h 4"/>
                <a:gd name="T8" fmla="*/ 2147483647 w 4"/>
                <a:gd name="T9" fmla="*/ 2147483647 h 4"/>
                <a:gd name="T10" fmla="*/ 2147483647 w 4"/>
                <a:gd name="T11" fmla="*/ 2147483647 h 4"/>
                <a:gd name="T12" fmla="*/ 2147483647 w 4"/>
                <a:gd name="T13" fmla="*/ 2147483647 h 4"/>
                <a:gd name="T14" fmla="*/ 0 60000 65536"/>
                <a:gd name="T15" fmla="*/ 0 60000 65536"/>
                <a:gd name="T16" fmla="*/ 0 60000 65536"/>
                <a:gd name="T17" fmla="*/ 0 60000 65536"/>
                <a:gd name="T18" fmla="*/ 0 60000 65536"/>
                <a:gd name="T19" fmla="*/ 0 60000 65536"/>
                <a:gd name="T20" fmla="*/ 0 60000 65536"/>
                <a:gd name="T21" fmla="*/ 0 w 4"/>
                <a:gd name="T22" fmla="*/ 0 h 4"/>
                <a:gd name="T23" fmla="*/ 4 w 4"/>
                <a:gd name="T24" fmla="*/ 4 h 4"/>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4" h="4">
                  <a:moveTo>
                    <a:pt x="4" y="4"/>
                  </a:moveTo>
                  <a:lnTo>
                    <a:pt x="2" y="4"/>
                  </a:lnTo>
                  <a:lnTo>
                    <a:pt x="0" y="2"/>
                  </a:lnTo>
                  <a:lnTo>
                    <a:pt x="0" y="0"/>
                  </a:lnTo>
                  <a:lnTo>
                    <a:pt x="2" y="2"/>
                  </a:lnTo>
                  <a:lnTo>
                    <a:pt x="4" y="2"/>
                  </a:lnTo>
                  <a:lnTo>
                    <a:pt x="4" y="4"/>
                  </a:lnTo>
                  <a:close/>
                </a:path>
              </a:pathLst>
            </a:custGeom>
            <a:solidFill>
              <a:srgbClr val="FC6800"/>
            </a:solidFill>
            <a:ln w="3175">
              <a:solidFill>
                <a:schemeClr val="bg1"/>
              </a:solidFill>
              <a:prstDash val="sysDot"/>
              <a:round/>
              <a:headEnd/>
              <a:tailEnd/>
            </a:ln>
          </p:spPr>
          <p:txBody>
            <a:bodyPr/>
            <a:lstStyle/>
            <a:p>
              <a:pPr fontAlgn="base">
                <a:spcBef>
                  <a:spcPct val="0"/>
                </a:spcBef>
                <a:spcAft>
                  <a:spcPct val="0"/>
                </a:spcAft>
              </a:pPr>
              <a:endParaRPr lang="de-DE" sz="2400">
                <a:solidFill>
                  <a:srgbClr val="000000"/>
                </a:solidFill>
                <a:cs typeface="Arial" charset="0"/>
              </a:endParaRPr>
            </a:p>
          </p:txBody>
        </p:sp>
        <p:sp>
          <p:nvSpPr>
            <p:cNvPr id="15259" name="Freeform 3543"/>
            <p:cNvSpPr>
              <a:spLocks/>
            </p:cNvSpPr>
            <p:nvPr/>
          </p:nvSpPr>
          <p:spPr bwMode="auto">
            <a:xfrm>
              <a:off x="7142519" y="2959618"/>
              <a:ext cx="24234" cy="17797"/>
            </a:xfrm>
            <a:custGeom>
              <a:avLst/>
              <a:gdLst>
                <a:gd name="T0" fmla="*/ 2147483647 w 26"/>
                <a:gd name="T1" fmla="*/ 2147483647 h 22"/>
                <a:gd name="T2" fmla="*/ 2147483647 w 26"/>
                <a:gd name="T3" fmla="*/ 2147483647 h 22"/>
                <a:gd name="T4" fmla="*/ 2147483647 w 26"/>
                <a:gd name="T5" fmla="*/ 2147483647 h 22"/>
                <a:gd name="T6" fmla="*/ 2147483647 w 26"/>
                <a:gd name="T7" fmla="*/ 2147483647 h 22"/>
                <a:gd name="T8" fmla="*/ 2147483647 w 26"/>
                <a:gd name="T9" fmla="*/ 2147483647 h 22"/>
                <a:gd name="T10" fmla="*/ 2147483647 w 26"/>
                <a:gd name="T11" fmla="*/ 2147483647 h 22"/>
                <a:gd name="T12" fmla="*/ 2147483647 w 26"/>
                <a:gd name="T13" fmla="*/ 2147483647 h 22"/>
                <a:gd name="T14" fmla="*/ 2147483647 w 26"/>
                <a:gd name="T15" fmla="*/ 2147483647 h 22"/>
                <a:gd name="T16" fmla="*/ 2147483647 w 26"/>
                <a:gd name="T17" fmla="*/ 2147483647 h 22"/>
                <a:gd name="T18" fmla="*/ 2147483647 w 26"/>
                <a:gd name="T19" fmla="*/ 2147483647 h 22"/>
                <a:gd name="T20" fmla="*/ 2147483647 w 26"/>
                <a:gd name="T21" fmla="*/ 2147483647 h 22"/>
                <a:gd name="T22" fmla="*/ 2147483647 w 26"/>
                <a:gd name="T23" fmla="*/ 0 h 22"/>
                <a:gd name="T24" fmla="*/ 0 w 26"/>
                <a:gd name="T25" fmla="*/ 0 h 22"/>
                <a:gd name="T26" fmla="*/ 2147483647 w 26"/>
                <a:gd name="T27" fmla="*/ 0 h 22"/>
                <a:gd name="T28" fmla="*/ 2147483647 w 26"/>
                <a:gd name="T29" fmla="*/ 0 h 22"/>
                <a:gd name="T30" fmla="*/ 2147483647 w 26"/>
                <a:gd name="T31" fmla="*/ 2147483647 h 22"/>
                <a:gd name="T32" fmla="*/ 2147483647 w 26"/>
                <a:gd name="T33" fmla="*/ 2147483647 h 22"/>
                <a:gd name="T34" fmla="*/ 2147483647 w 26"/>
                <a:gd name="T35" fmla="*/ 2147483647 h 22"/>
                <a:gd name="T36" fmla="*/ 2147483647 w 26"/>
                <a:gd name="T37" fmla="*/ 2147483647 h 22"/>
                <a:gd name="T38" fmla="*/ 2147483647 w 26"/>
                <a:gd name="T39" fmla="*/ 2147483647 h 22"/>
                <a:gd name="T40" fmla="*/ 2147483647 w 26"/>
                <a:gd name="T41" fmla="*/ 2147483647 h 22"/>
                <a:gd name="T42" fmla="*/ 2147483647 w 26"/>
                <a:gd name="T43" fmla="*/ 2147483647 h 22"/>
                <a:gd name="T44" fmla="*/ 2147483647 w 26"/>
                <a:gd name="T45" fmla="*/ 2147483647 h 22"/>
                <a:gd name="T46" fmla="*/ 2147483647 w 26"/>
                <a:gd name="T47" fmla="*/ 2147483647 h 22"/>
                <a:gd name="T48" fmla="*/ 2147483647 w 26"/>
                <a:gd name="T49" fmla="*/ 2147483647 h 22"/>
                <a:gd name="T50" fmla="*/ 2147483647 w 26"/>
                <a:gd name="T51" fmla="*/ 2147483647 h 22"/>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26"/>
                <a:gd name="T79" fmla="*/ 0 h 22"/>
                <a:gd name="T80" fmla="*/ 26 w 26"/>
                <a:gd name="T81" fmla="*/ 22 h 22"/>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26" h="22">
                  <a:moveTo>
                    <a:pt x="24" y="20"/>
                  </a:moveTo>
                  <a:lnTo>
                    <a:pt x="22" y="20"/>
                  </a:lnTo>
                  <a:lnTo>
                    <a:pt x="22" y="18"/>
                  </a:lnTo>
                  <a:lnTo>
                    <a:pt x="20" y="18"/>
                  </a:lnTo>
                  <a:lnTo>
                    <a:pt x="12" y="14"/>
                  </a:lnTo>
                  <a:lnTo>
                    <a:pt x="8" y="12"/>
                  </a:lnTo>
                  <a:lnTo>
                    <a:pt x="6" y="10"/>
                  </a:lnTo>
                  <a:lnTo>
                    <a:pt x="6" y="8"/>
                  </a:lnTo>
                  <a:lnTo>
                    <a:pt x="4" y="6"/>
                  </a:lnTo>
                  <a:lnTo>
                    <a:pt x="2" y="4"/>
                  </a:lnTo>
                  <a:lnTo>
                    <a:pt x="2" y="2"/>
                  </a:lnTo>
                  <a:lnTo>
                    <a:pt x="2" y="0"/>
                  </a:lnTo>
                  <a:lnTo>
                    <a:pt x="0" y="0"/>
                  </a:lnTo>
                  <a:lnTo>
                    <a:pt x="4" y="0"/>
                  </a:lnTo>
                  <a:lnTo>
                    <a:pt x="6" y="0"/>
                  </a:lnTo>
                  <a:lnTo>
                    <a:pt x="8" y="4"/>
                  </a:lnTo>
                  <a:lnTo>
                    <a:pt x="10" y="6"/>
                  </a:lnTo>
                  <a:lnTo>
                    <a:pt x="10" y="8"/>
                  </a:lnTo>
                  <a:lnTo>
                    <a:pt x="12" y="8"/>
                  </a:lnTo>
                  <a:lnTo>
                    <a:pt x="14" y="8"/>
                  </a:lnTo>
                  <a:lnTo>
                    <a:pt x="18" y="10"/>
                  </a:lnTo>
                  <a:lnTo>
                    <a:pt x="20" y="12"/>
                  </a:lnTo>
                  <a:lnTo>
                    <a:pt x="26" y="18"/>
                  </a:lnTo>
                  <a:lnTo>
                    <a:pt x="26" y="20"/>
                  </a:lnTo>
                  <a:lnTo>
                    <a:pt x="26" y="22"/>
                  </a:lnTo>
                  <a:lnTo>
                    <a:pt x="24" y="20"/>
                  </a:lnTo>
                  <a:close/>
                </a:path>
              </a:pathLst>
            </a:custGeom>
            <a:solidFill>
              <a:srgbClr val="FC6800"/>
            </a:solidFill>
            <a:ln w="3175">
              <a:solidFill>
                <a:schemeClr val="bg1"/>
              </a:solidFill>
              <a:prstDash val="sysDot"/>
              <a:round/>
              <a:headEnd/>
              <a:tailEnd/>
            </a:ln>
          </p:spPr>
          <p:txBody>
            <a:bodyPr/>
            <a:lstStyle/>
            <a:p>
              <a:pPr fontAlgn="base">
                <a:spcBef>
                  <a:spcPct val="0"/>
                </a:spcBef>
                <a:spcAft>
                  <a:spcPct val="0"/>
                </a:spcAft>
              </a:pPr>
              <a:endParaRPr lang="de-DE" sz="2400">
                <a:solidFill>
                  <a:srgbClr val="000000"/>
                </a:solidFill>
                <a:cs typeface="Arial" charset="0"/>
              </a:endParaRPr>
            </a:p>
          </p:txBody>
        </p:sp>
        <p:sp>
          <p:nvSpPr>
            <p:cNvPr id="15260" name="Freeform 3544"/>
            <p:cNvSpPr>
              <a:spLocks/>
            </p:cNvSpPr>
            <p:nvPr/>
          </p:nvSpPr>
          <p:spPr bwMode="auto">
            <a:xfrm>
              <a:off x="7139214" y="2959618"/>
              <a:ext cx="5507" cy="1977"/>
            </a:xfrm>
            <a:custGeom>
              <a:avLst/>
              <a:gdLst>
                <a:gd name="T0" fmla="*/ 2147483647 w 6"/>
                <a:gd name="T1" fmla="*/ 2147483647 h 2"/>
                <a:gd name="T2" fmla="*/ 2147483647 w 6"/>
                <a:gd name="T3" fmla="*/ 2147483647 h 2"/>
                <a:gd name="T4" fmla="*/ 2147483647 w 6"/>
                <a:gd name="T5" fmla="*/ 2147483647 h 2"/>
                <a:gd name="T6" fmla="*/ 0 w 6"/>
                <a:gd name="T7" fmla="*/ 0 h 2"/>
                <a:gd name="T8" fmla="*/ 2147483647 w 6"/>
                <a:gd name="T9" fmla="*/ 0 h 2"/>
                <a:gd name="T10" fmla="*/ 2147483647 w 6"/>
                <a:gd name="T11" fmla="*/ 0 h 2"/>
                <a:gd name="T12" fmla="*/ 2147483647 w 6"/>
                <a:gd name="T13" fmla="*/ 2147483647 h 2"/>
                <a:gd name="T14" fmla="*/ 0 60000 65536"/>
                <a:gd name="T15" fmla="*/ 0 60000 65536"/>
                <a:gd name="T16" fmla="*/ 0 60000 65536"/>
                <a:gd name="T17" fmla="*/ 0 60000 65536"/>
                <a:gd name="T18" fmla="*/ 0 60000 65536"/>
                <a:gd name="T19" fmla="*/ 0 60000 65536"/>
                <a:gd name="T20" fmla="*/ 0 60000 65536"/>
                <a:gd name="T21" fmla="*/ 0 w 6"/>
                <a:gd name="T22" fmla="*/ 0 h 2"/>
                <a:gd name="T23" fmla="*/ 6 w 6"/>
                <a:gd name="T24" fmla="*/ 2 h 2"/>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6" h="2">
                  <a:moveTo>
                    <a:pt x="6" y="2"/>
                  </a:moveTo>
                  <a:lnTo>
                    <a:pt x="4" y="2"/>
                  </a:lnTo>
                  <a:lnTo>
                    <a:pt x="2" y="2"/>
                  </a:lnTo>
                  <a:lnTo>
                    <a:pt x="0" y="0"/>
                  </a:lnTo>
                  <a:lnTo>
                    <a:pt x="2" y="0"/>
                  </a:lnTo>
                  <a:lnTo>
                    <a:pt x="4" y="0"/>
                  </a:lnTo>
                  <a:lnTo>
                    <a:pt x="6" y="2"/>
                  </a:lnTo>
                  <a:close/>
                </a:path>
              </a:pathLst>
            </a:custGeom>
            <a:solidFill>
              <a:srgbClr val="FC6800"/>
            </a:solidFill>
            <a:ln w="3175">
              <a:solidFill>
                <a:schemeClr val="bg1"/>
              </a:solidFill>
              <a:prstDash val="sysDot"/>
              <a:round/>
              <a:headEnd/>
              <a:tailEnd/>
            </a:ln>
          </p:spPr>
          <p:txBody>
            <a:bodyPr/>
            <a:lstStyle/>
            <a:p>
              <a:pPr fontAlgn="base">
                <a:spcBef>
                  <a:spcPct val="0"/>
                </a:spcBef>
                <a:spcAft>
                  <a:spcPct val="0"/>
                </a:spcAft>
              </a:pPr>
              <a:endParaRPr lang="de-DE" sz="2400">
                <a:solidFill>
                  <a:srgbClr val="000000"/>
                </a:solidFill>
                <a:cs typeface="Arial" charset="0"/>
              </a:endParaRPr>
            </a:p>
          </p:txBody>
        </p:sp>
        <p:sp>
          <p:nvSpPr>
            <p:cNvPr id="15261" name="Freeform 3545"/>
            <p:cNvSpPr>
              <a:spLocks/>
            </p:cNvSpPr>
            <p:nvPr/>
          </p:nvSpPr>
          <p:spPr bwMode="auto">
            <a:xfrm>
              <a:off x="7103965" y="2959618"/>
              <a:ext cx="5507" cy="6921"/>
            </a:xfrm>
            <a:custGeom>
              <a:avLst/>
              <a:gdLst>
                <a:gd name="T0" fmla="*/ 2147483647 w 6"/>
                <a:gd name="T1" fmla="*/ 2147483647 h 8"/>
                <a:gd name="T2" fmla="*/ 0 w 6"/>
                <a:gd name="T3" fmla="*/ 2147483647 h 8"/>
                <a:gd name="T4" fmla="*/ 0 w 6"/>
                <a:gd name="T5" fmla="*/ 2147483647 h 8"/>
                <a:gd name="T6" fmla="*/ 0 w 6"/>
                <a:gd name="T7" fmla="*/ 0 h 8"/>
                <a:gd name="T8" fmla="*/ 2147483647 w 6"/>
                <a:gd name="T9" fmla="*/ 0 h 8"/>
                <a:gd name="T10" fmla="*/ 2147483647 w 6"/>
                <a:gd name="T11" fmla="*/ 2147483647 h 8"/>
                <a:gd name="T12" fmla="*/ 2147483647 w 6"/>
                <a:gd name="T13" fmla="*/ 2147483647 h 8"/>
                <a:gd name="T14" fmla="*/ 2147483647 w 6"/>
                <a:gd name="T15" fmla="*/ 2147483647 h 8"/>
                <a:gd name="T16" fmla="*/ 2147483647 w 6"/>
                <a:gd name="T17" fmla="*/ 2147483647 h 8"/>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6"/>
                <a:gd name="T28" fmla="*/ 0 h 8"/>
                <a:gd name="T29" fmla="*/ 6 w 6"/>
                <a:gd name="T30" fmla="*/ 8 h 8"/>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6" h="8">
                  <a:moveTo>
                    <a:pt x="4" y="8"/>
                  </a:moveTo>
                  <a:lnTo>
                    <a:pt x="0" y="4"/>
                  </a:lnTo>
                  <a:lnTo>
                    <a:pt x="0" y="2"/>
                  </a:lnTo>
                  <a:lnTo>
                    <a:pt x="0" y="0"/>
                  </a:lnTo>
                  <a:lnTo>
                    <a:pt x="2" y="0"/>
                  </a:lnTo>
                  <a:lnTo>
                    <a:pt x="6" y="2"/>
                  </a:lnTo>
                  <a:lnTo>
                    <a:pt x="6" y="4"/>
                  </a:lnTo>
                  <a:lnTo>
                    <a:pt x="4" y="6"/>
                  </a:lnTo>
                  <a:lnTo>
                    <a:pt x="4" y="8"/>
                  </a:lnTo>
                  <a:close/>
                </a:path>
              </a:pathLst>
            </a:custGeom>
            <a:solidFill>
              <a:srgbClr val="FC6800"/>
            </a:solidFill>
            <a:ln w="3175">
              <a:solidFill>
                <a:schemeClr val="bg1"/>
              </a:solidFill>
              <a:prstDash val="sysDot"/>
              <a:round/>
              <a:headEnd/>
              <a:tailEnd/>
            </a:ln>
          </p:spPr>
          <p:txBody>
            <a:bodyPr/>
            <a:lstStyle/>
            <a:p>
              <a:pPr fontAlgn="base">
                <a:spcBef>
                  <a:spcPct val="0"/>
                </a:spcBef>
                <a:spcAft>
                  <a:spcPct val="0"/>
                </a:spcAft>
              </a:pPr>
              <a:endParaRPr lang="de-DE" sz="2400">
                <a:solidFill>
                  <a:srgbClr val="000000"/>
                </a:solidFill>
                <a:cs typeface="Arial" charset="0"/>
              </a:endParaRPr>
            </a:p>
          </p:txBody>
        </p:sp>
        <p:sp>
          <p:nvSpPr>
            <p:cNvPr id="15262" name="Freeform 3546"/>
            <p:cNvSpPr>
              <a:spLocks/>
            </p:cNvSpPr>
            <p:nvPr/>
          </p:nvSpPr>
          <p:spPr bwMode="auto">
            <a:xfrm>
              <a:off x="7110575" y="2964561"/>
              <a:ext cx="5507" cy="6921"/>
            </a:xfrm>
            <a:custGeom>
              <a:avLst/>
              <a:gdLst>
                <a:gd name="T0" fmla="*/ 2147483647 w 6"/>
                <a:gd name="T1" fmla="*/ 2147483647 h 8"/>
                <a:gd name="T2" fmla="*/ 2147483647 w 6"/>
                <a:gd name="T3" fmla="*/ 2147483647 h 8"/>
                <a:gd name="T4" fmla="*/ 2147483647 w 6"/>
                <a:gd name="T5" fmla="*/ 2147483647 h 8"/>
                <a:gd name="T6" fmla="*/ 0 w 6"/>
                <a:gd name="T7" fmla="*/ 2147483647 h 8"/>
                <a:gd name="T8" fmla="*/ 0 w 6"/>
                <a:gd name="T9" fmla="*/ 2147483647 h 8"/>
                <a:gd name="T10" fmla="*/ 0 w 6"/>
                <a:gd name="T11" fmla="*/ 2147483647 h 8"/>
                <a:gd name="T12" fmla="*/ 2147483647 w 6"/>
                <a:gd name="T13" fmla="*/ 2147483647 h 8"/>
                <a:gd name="T14" fmla="*/ 2147483647 w 6"/>
                <a:gd name="T15" fmla="*/ 0 h 8"/>
                <a:gd name="T16" fmla="*/ 2147483647 w 6"/>
                <a:gd name="T17" fmla="*/ 0 h 8"/>
                <a:gd name="T18" fmla="*/ 2147483647 w 6"/>
                <a:gd name="T19" fmla="*/ 2147483647 h 8"/>
                <a:gd name="T20" fmla="*/ 2147483647 w 6"/>
                <a:gd name="T21" fmla="*/ 2147483647 h 8"/>
                <a:gd name="T22" fmla="*/ 2147483647 w 6"/>
                <a:gd name="T23" fmla="*/ 2147483647 h 8"/>
                <a:gd name="T24" fmla="*/ 2147483647 w 6"/>
                <a:gd name="T25" fmla="*/ 2147483647 h 8"/>
                <a:gd name="T26" fmla="*/ 2147483647 w 6"/>
                <a:gd name="T27" fmla="*/ 2147483647 h 8"/>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6"/>
                <a:gd name="T43" fmla="*/ 0 h 8"/>
                <a:gd name="T44" fmla="*/ 6 w 6"/>
                <a:gd name="T45" fmla="*/ 8 h 8"/>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6" h="8">
                  <a:moveTo>
                    <a:pt x="4" y="8"/>
                  </a:moveTo>
                  <a:lnTo>
                    <a:pt x="2" y="8"/>
                  </a:lnTo>
                  <a:lnTo>
                    <a:pt x="2" y="6"/>
                  </a:lnTo>
                  <a:lnTo>
                    <a:pt x="0" y="6"/>
                  </a:lnTo>
                  <a:lnTo>
                    <a:pt x="0" y="4"/>
                  </a:lnTo>
                  <a:lnTo>
                    <a:pt x="0" y="2"/>
                  </a:lnTo>
                  <a:lnTo>
                    <a:pt x="2" y="2"/>
                  </a:lnTo>
                  <a:lnTo>
                    <a:pt x="2" y="0"/>
                  </a:lnTo>
                  <a:lnTo>
                    <a:pt x="4" y="0"/>
                  </a:lnTo>
                  <a:lnTo>
                    <a:pt x="6" y="2"/>
                  </a:lnTo>
                  <a:lnTo>
                    <a:pt x="6" y="4"/>
                  </a:lnTo>
                  <a:lnTo>
                    <a:pt x="6" y="6"/>
                  </a:lnTo>
                  <a:lnTo>
                    <a:pt x="6" y="8"/>
                  </a:lnTo>
                  <a:lnTo>
                    <a:pt x="4" y="8"/>
                  </a:lnTo>
                  <a:close/>
                </a:path>
              </a:pathLst>
            </a:custGeom>
            <a:solidFill>
              <a:srgbClr val="FC6800"/>
            </a:solidFill>
            <a:ln w="3175">
              <a:solidFill>
                <a:schemeClr val="bg1"/>
              </a:solidFill>
              <a:prstDash val="sysDot"/>
              <a:round/>
              <a:headEnd/>
              <a:tailEnd/>
            </a:ln>
          </p:spPr>
          <p:txBody>
            <a:bodyPr/>
            <a:lstStyle/>
            <a:p>
              <a:pPr fontAlgn="base">
                <a:spcBef>
                  <a:spcPct val="0"/>
                </a:spcBef>
                <a:spcAft>
                  <a:spcPct val="0"/>
                </a:spcAft>
              </a:pPr>
              <a:endParaRPr lang="de-DE" sz="2400">
                <a:solidFill>
                  <a:srgbClr val="000000"/>
                </a:solidFill>
                <a:cs typeface="Arial" charset="0"/>
              </a:endParaRPr>
            </a:p>
          </p:txBody>
        </p:sp>
        <p:sp>
          <p:nvSpPr>
            <p:cNvPr id="15263" name="Freeform 3547"/>
            <p:cNvSpPr>
              <a:spLocks/>
            </p:cNvSpPr>
            <p:nvPr/>
          </p:nvSpPr>
          <p:spPr bwMode="auto">
            <a:xfrm>
              <a:off x="7116083" y="2967527"/>
              <a:ext cx="13218" cy="11865"/>
            </a:xfrm>
            <a:custGeom>
              <a:avLst/>
              <a:gdLst>
                <a:gd name="T0" fmla="*/ 2147483647 w 14"/>
                <a:gd name="T1" fmla="*/ 2147483647 h 14"/>
                <a:gd name="T2" fmla="*/ 2147483647 w 14"/>
                <a:gd name="T3" fmla="*/ 2147483647 h 14"/>
                <a:gd name="T4" fmla="*/ 2147483647 w 14"/>
                <a:gd name="T5" fmla="*/ 2147483647 h 14"/>
                <a:gd name="T6" fmla="*/ 2147483647 w 14"/>
                <a:gd name="T7" fmla="*/ 2147483647 h 14"/>
                <a:gd name="T8" fmla="*/ 2147483647 w 14"/>
                <a:gd name="T9" fmla="*/ 2147483647 h 14"/>
                <a:gd name="T10" fmla="*/ 2147483647 w 14"/>
                <a:gd name="T11" fmla="*/ 2147483647 h 14"/>
                <a:gd name="T12" fmla="*/ 2147483647 w 14"/>
                <a:gd name="T13" fmla="*/ 2147483647 h 14"/>
                <a:gd name="T14" fmla="*/ 2147483647 w 14"/>
                <a:gd name="T15" fmla="*/ 2147483647 h 14"/>
                <a:gd name="T16" fmla="*/ 2147483647 w 14"/>
                <a:gd name="T17" fmla="*/ 2147483647 h 14"/>
                <a:gd name="T18" fmla="*/ 2147483647 w 14"/>
                <a:gd name="T19" fmla="*/ 2147483647 h 14"/>
                <a:gd name="T20" fmla="*/ 2147483647 w 14"/>
                <a:gd name="T21" fmla="*/ 2147483647 h 14"/>
                <a:gd name="T22" fmla="*/ 2147483647 w 14"/>
                <a:gd name="T23" fmla="*/ 2147483647 h 14"/>
                <a:gd name="T24" fmla="*/ 2147483647 w 14"/>
                <a:gd name="T25" fmla="*/ 2147483647 h 14"/>
                <a:gd name="T26" fmla="*/ 2147483647 w 14"/>
                <a:gd name="T27" fmla="*/ 2147483647 h 14"/>
                <a:gd name="T28" fmla="*/ 0 w 14"/>
                <a:gd name="T29" fmla="*/ 2147483647 h 14"/>
                <a:gd name="T30" fmla="*/ 0 w 14"/>
                <a:gd name="T31" fmla="*/ 2147483647 h 14"/>
                <a:gd name="T32" fmla="*/ 0 w 14"/>
                <a:gd name="T33" fmla="*/ 2147483647 h 14"/>
                <a:gd name="T34" fmla="*/ 2147483647 w 14"/>
                <a:gd name="T35" fmla="*/ 2147483647 h 14"/>
                <a:gd name="T36" fmla="*/ 2147483647 w 14"/>
                <a:gd name="T37" fmla="*/ 2147483647 h 14"/>
                <a:gd name="T38" fmla="*/ 2147483647 w 14"/>
                <a:gd name="T39" fmla="*/ 0 h 14"/>
                <a:gd name="T40" fmla="*/ 2147483647 w 14"/>
                <a:gd name="T41" fmla="*/ 0 h 14"/>
                <a:gd name="T42" fmla="*/ 2147483647 w 14"/>
                <a:gd name="T43" fmla="*/ 0 h 14"/>
                <a:gd name="T44" fmla="*/ 2147483647 w 14"/>
                <a:gd name="T45" fmla="*/ 2147483647 h 14"/>
                <a:gd name="T46" fmla="*/ 2147483647 w 14"/>
                <a:gd name="T47" fmla="*/ 2147483647 h 14"/>
                <a:gd name="T48" fmla="*/ 2147483647 w 14"/>
                <a:gd name="T49" fmla="*/ 2147483647 h 14"/>
                <a:gd name="T50" fmla="*/ 2147483647 w 14"/>
                <a:gd name="T51" fmla="*/ 2147483647 h 14"/>
                <a:gd name="T52" fmla="*/ 2147483647 w 14"/>
                <a:gd name="T53" fmla="*/ 2147483647 h 14"/>
                <a:gd name="T54" fmla="*/ 2147483647 w 14"/>
                <a:gd name="T55" fmla="*/ 2147483647 h 14"/>
                <a:gd name="T56" fmla="*/ 2147483647 w 14"/>
                <a:gd name="T57" fmla="*/ 2147483647 h 14"/>
                <a:gd name="T58" fmla="*/ 2147483647 w 14"/>
                <a:gd name="T59" fmla="*/ 2147483647 h 14"/>
                <a:gd name="T60" fmla="*/ 2147483647 w 14"/>
                <a:gd name="T61" fmla="*/ 2147483647 h 14"/>
                <a:gd name="T62" fmla="*/ 2147483647 w 14"/>
                <a:gd name="T63" fmla="*/ 2147483647 h 14"/>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14"/>
                <a:gd name="T97" fmla="*/ 0 h 14"/>
                <a:gd name="T98" fmla="*/ 14 w 14"/>
                <a:gd name="T99" fmla="*/ 14 h 14"/>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14" h="14">
                  <a:moveTo>
                    <a:pt x="12" y="14"/>
                  </a:moveTo>
                  <a:lnTo>
                    <a:pt x="12" y="12"/>
                  </a:lnTo>
                  <a:lnTo>
                    <a:pt x="10" y="12"/>
                  </a:lnTo>
                  <a:lnTo>
                    <a:pt x="10" y="10"/>
                  </a:lnTo>
                  <a:lnTo>
                    <a:pt x="8" y="10"/>
                  </a:lnTo>
                  <a:lnTo>
                    <a:pt x="6" y="10"/>
                  </a:lnTo>
                  <a:lnTo>
                    <a:pt x="6" y="8"/>
                  </a:lnTo>
                  <a:lnTo>
                    <a:pt x="8" y="8"/>
                  </a:lnTo>
                  <a:lnTo>
                    <a:pt x="8" y="10"/>
                  </a:lnTo>
                  <a:lnTo>
                    <a:pt x="8" y="8"/>
                  </a:lnTo>
                  <a:lnTo>
                    <a:pt x="6" y="6"/>
                  </a:lnTo>
                  <a:lnTo>
                    <a:pt x="2" y="6"/>
                  </a:lnTo>
                  <a:lnTo>
                    <a:pt x="2" y="8"/>
                  </a:lnTo>
                  <a:lnTo>
                    <a:pt x="0" y="8"/>
                  </a:lnTo>
                  <a:lnTo>
                    <a:pt x="0" y="6"/>
                  </a:lnTo>
                  <a:lnTo>
                    <a:pt x="0" y="4"/>
                  </a:lnTo>
                  <a:lnTo>
                    <a:pt x="2" y="4"/>
                  </a:lnTo>
                  <a:lnTo>
                    <a:pt x="2" y="2"/>
                  </a:lnTo>
                  <a:lnTo>
                    <a:pt x="4" y="0"/>
                  </a:lnTo>
                  <a:lnTo>
                    <a:pt x="6" y="0"/>
                  </a:lnTo>
                  <a:lnTo>
                    <a:pt x="8" y="0"/>
                  </a:lnTo>
                  <a:lnTo>
                    <a:pt x="8" y="2"/>
                  </a:lnTo>
                  <a:lnTo>
                    <a:pt x="8" y="4"/>
                  </a:lnTo>
                  <a:lnTo>
                    <a:pt x="8" y="6"/>
                  </a:lnTo>
                  <a:lnTo>
                    <a:pt x="10" y="6"/>
                  </a:lnTo>
                  <a:lnTo>
                    <a:pt x="12" y="6"/>
                  </a:lnTo>
                  <a:lnTo>
                    <a:pt x="14" y="10"/>
                  </a:lnTo>
                  <a:lnTo>
                    <a:pt x="14" y="12"/>
                  </a:lnTo>
                  <a:lnTo>
                    <a:pt x="12" y="12"/>
                  </a:lnTo>
                  <a:lnTo>
                    <a:pt x="12" y="14"/>
                  </a:lnTo>
                  <a:close/>
                </a:path>
              </a:pathLst>
            </a:custGeom>
            <a:solidFill>
              <a:srgbClr val="FC6800"/>
            </a:solidFill>
            <a:ln w="3175">
              <a:solidFill>
                <a:schemeClr val="bg1"/>
              </a:solidFill>
              <a:prstDash val="sysDot"/>
              <a:round/>
              <a:headEnd/>
              <a:tailEnd/>
            </a:ln>
          </p:spPr>
          <p:txBody>
            <a:bodyPr/>
            <a:lstStyle/>
            <a:p>
              <a:pPr fontAlgn="base">
                <a:spcBef>
                  <a:spcPct val="0"/>
                </a:spcBef>
                <a:spcAft>
                  <a:spcPct val="0"/>
                </a:spcAft>
              </a:pPr>
              <a:endParaRPr lang="de-DE" sz="2400">
                <a:solidFill>
                  <a:srgbClr val="000000"/>
                </a:solidFill>
                <a:cs typeface="Arial" charset="0"/>
              </a:endParaRPr>
            </a:p>
          </p:txBody>
        </p:sp>
        <p:sp>
          <p:nvSpPr>
            <p:cNvPr id="15264" name="Freeform 3548"/>
            <p:cNvSpPr>
              <a:spLocks/>
            </p:cNvSpPr>
            <p:nvPr/>
          </p:nvSpPr>
          <p:spPr bwMode="auto">
            <a:xfrm>
              <a:off x="7114981" y="2971482"/>
              <a:ext cx="1101" cy="2966"/>
            </a:xfrm>
            <a:custGeom>
              <a:avLst/>
              <a:gdLst>
                <a:gd name="T0" fmla="*/ 2147483647 w 2"/>
                <a:gd name="T1" fmla="*/ 2147483647 h 4"/>
                <a:gd name="T2" fmla="*/ 0 w 2"/>
                <a:gd name="T3" fmla="*/ 2147483647 h 4"/>
                <a:gd name="T4" fmla="*/ 0 w 2"/>
                <a:gd name="T5" fmla="*/ 0 h 4"/>
                <a:gd name="T6" fmla="*/ 2147483647 w 2"/>
                <a:gd name="T7" fmla="*/ 2147483647 h 4"/>
                <a:gd name="T8" fmla="*/ 2147483647 w 2"/>
                <a:gd name="T9" fmla="*/ 2147483647 h 4"/>
                <a:gd name="T10" fmla="*/ 0 60000 65536"/>
                <a:gd name="T11" fmla="*/ 0 60000 65536"/>
                <a:gd name="T12" fmla="*/ 0 60000 65536"/>
                <a:gd name="T13" fmla="*/ 0 60000 65536"/>
                <a:gd name="T14" fmla="*/ 0 60000 65536"/>
                <a:gd name="T15" fmla="*/ 0 w 2"/>
                <a:gd name="T16" fmla="*/ 0 h 4"/>
                <a:gd name="T17" fmla="*/ 2 w 2"/>
                <a:gd name="T18" fmla="*/ 4 h 4"/>
              </a:gdLst>
              <a:ahLst/>
              <a:cxnLst>
                <a:cxn ang="T10">
                  <a:pos x="T0" y="T1"/>
                </a:cxn>
                <a:cxn ang="T11">
                  <a:pos x="T2" y="T3"/>
                </a:cxn>
                <a:cxn ang="T12">
                  <a:pos x="T4" y="T5"/>
                </a:cxn>
                <a:cxn ang="T13">
                  <a:pos x="T6" y="T7"/>
                </a:cxn>
                <a:cxn ang="T14">
                  <a:pos x="T8" y="T9"/>
                </a:cxn>
              </a:cxnLst>
              <a:rect l="T15" t="T16" r="T17" b="T18"/>
              <a:pathLst>
                <a:path w="2" h="4">
                  <a:moveTo>
                    <a:pt x="2" y="4"/>
                  </a:moveTo>
                  <a:lnTo>
                    <a:pt x="0" y="2"/>
                  </a:lnTo>
                  <a:lnTo>
                    <a:pt x="0" y="0"/>
                  </a:lnTo>
                  <a:lnTo>
                    <a:pt x="2" y="2"/>
                  </a:lnTo>
                  <a:lnTo>
                    <a:pt x="2" y="4"/>
                  </a:lnTo>
                  <a:close/>
                </a:path>
              </a:pathLst>
            </a:custGeom>
            <a:solidFill>
              <a:srgbClr val="FC6800"/>
            </a:solidFill>
            <a:ln w="3175">
              <a:solidFill>
                <a:schemeClr val="bg1"/>
              </a:solidFill>
              <a:prstDash val="sysDot"/>
              <a:round/>
              <a:headEnd/>
              <a:tailEnd/>
            </a:ln>
          </p:spPr>
          <p:txBody>
            <a:bodyPr/>
            <a:lstStyle/>
            <a:p>
              <a:pPr fontAlgn="base">
                <a:spcBef>
                  <a:spcPct val="0"/>
                </a:spcBef>
                <a:spcAft>
                  <a:spcPct val="0"/>
                </a:spcAft>
              </a:pPr>
              <a:endParaRPr lang="de-DE" sz="2400">
                <a:solidFill>
                  <a:srgbClr val="000000"/>
                </a:solidFill>
                <a:cs typeface="Arial" charset="0"/>
              </a:endParaRPr>
            </a:p>
          </p:txBody>
        </p:sp>
        <p:sp>
          <p:nvSpPr>
            <p:cNvPr id="15265" name="Freeform 3549"/>
            <p:cNvSpPr>
              <a:spLocks/>
            </p:cNvSpPr>
            <p:nvPr/>
          </p:nvSpPr>
          <p:spPr bwMode="auto">
            <a:xfrm>
              <a:off x="7112778" y="2971482"/>
              <a:ext cx="2203" cy="2966"/>
            </a:xfrm>
            <a:custGeom>
              <a:avLst/>
              <a:gdLst>
                <a:gd name="T0" fmla="*/ 2147483647 w 2"/>
                <a:gd name="T1" fmla="*/ 2147483647 h 4"/>
                <a:gd name="T2" fmla="*/ 0 w 2"/>
                <a:gd name="T3" fmla="*/ 2147483647 h 4"/>
                <a:gd name="T4" fmla="*/ 0 w 2"/>
                <a:gd name="T5" fmla="*/ 0 h 4"/>
                <a:gd name="T6" fmla="*/ 2147483647 w 2"/>
                <a:gd name="T7" fmla="*/ 2147483647 h 4"/>
                <a:gd name="T8" fmla="*/ 2147483647 w 2"/>
                <a:gd name="T9" fmla="*/ 2147483647 h 4"/>
                <a:gd name="T10" fmla="*/ 0 60000 65536"/>
                <a:gd name="T11" fmla="*/ 0 60000 65536"/>
                <a:gd name="T12" fmla="*/ 0 60000 65536"/>
                <a:gd name="T13" fmla="*/ 0 60000 65536"/>
                <a:gd name="T14" fmla="*/ 0 60000 65536"/>
                <a:gd name="T15" fmla="*/ 0 w 2"/>
                <a:gd name="T16" fmla="*/ 0 h 4"/>
                <a:gd name="T17" fmla="*/ 2 w 2"/>
                <a:gd name="T18" fmla="*/ 4 h 4"/>
              </a:gdLst>
              <a:ahLst/>
              <a:cxnLst>
                <a:cxn ang="T10">
                  <a:pos x="T0" y="T1"/>
                </a:cxn>
                <a:cxn ang="T11">
                  <a:pos x="T2" y="T3"/>
                </a:cxn>
                <a:cxn ang="T12">
                  <a:pos x="T4" y="T5"/>
                </a:cxn>
                <a:cxn ang="T13">
                  <a:pos x="T6" y="T7"/>
                </a:cxn>
                <a:cxn ang="T14">
                  <a:pos x="T8" y="T9"/>
                </a:cxn>
              </a:cxnLst>
              <a:rect l="T15" t="T16" r="T17" b="T18"/>
              <a:pathLst>
                <a:path w="2" h="4">
                  <a:moveTo>
                    <a:pt x="2" y="4"/>
                  </a:moveTo>
                  <a:lnTo>
                    <a:pt x="0" y="2"/>
                  </a:lnTo>
                  <a:lnTo>
                    <a:pt x="0" y="0"/>
                  </a:lnTo>
                  <a:lnTo>
                    <a:pt x="2" y="2"/>
                  </a:lnTo>
                  <a:lnTo>
                    <a:pt x="2" y="4"/>
                  </a:lnTo>
                  <a:close/>
                </a:path>
              </a:pathLst>
            </a:custGeom>
            <a:solidFill>
              <a:srgbClr val="FC6800"/>
            </a:solidFill>
            <a:ln w="3175">
              <a:solidFill>
                <a:schemeClr val="bg1"/>
              </a:solidFill>
              <a:prstDash val="sysDot"/>
              <a:round/>
              <a:headEnd/>
              <a:tailEnd/>
            </a:ln>
          </p:spPr>
          <p:txBody>
            <a:bodyPr/>
            <a:lstStyle/>
            <a:p>
              <a:pPr fontAlgn="base">
                <a:spcBef>
                  <a:spcPct val="0"/>
                </a:spcBef>
                <a:spcAft>
                  <a:spcPct val="0"/>
                </a:spcAft>
              </a:pPr>
              <a:endParaRPr lang="de-DE" sz="2400">
                <a:solidFill>
                  <a:srgbClr val="000000"/>
                </a:solidFill>
                <a:cs typeface="Arial" charset="0"/>
              </a:endParaRPr>
            </a:p>
          </p:txBody>
        </p:sp>
        <p:sp>
          <p:nvSpPr>
            <p:cNvPr id="15266" name="Freeform 3550"/>
            <p:cNvSpPr>
              <a:spLocks/>
            </p:cNvSpPr>
            <p:nvPr/>
          </p:nvSpPr>
          <p:spPr bwMode="auto">
            <a:xfrm>
              <a:off x="7181073" y="2974448"/>
              <a:ext cx="11015" cy="24718"/>
            </a:xfrm>
            <a:custGeom>
              <a:avLst/>
              <a:gdLst>
                <a:gd name="T0" fmla="*/ 2147483647 w 12"/>
                <a:gd name="T1" fmla="*/ 2147483647 h 30"/>
                <a:gd name="T2" fmla="*/ 2147483647 w 12"/>
                <a:gd name="T3" fmla="*/ 2147483647 h 30"/>
                <a:gd name="T4" fmla="*/ 2147483647 w 12"/>
                <a:gd name="T5" fmla="*/ 2147483647 h 30"/>
                <a:gd name="T6" fmla="*/ 2147483647 w 12"/>
                <a:gd name="T7" fmla="*/ 2147483647 h 30"/>
                <a:gd name="T8" fmla="*/ 2147483647 w 12"/>
                <a:gd name="T9" fmla="*/ 2147483647 h 30"/>
                <a:gd name="T10" fmla="*/ 2147483647 w 12"/>
                <a:gd name="T11" fmla="*/ 2147483647 h 30"/>
                <a:gd name="T12" fmla="*/ 2147483647 w 12"/>
                <a:gd name="T13" fmla="*/ 2147483647 h 30"/>
                <a:gd name="T14" fmla="*/ 2147483647 w 12"/>
                <a:gd name="T15" fmla="*/ 2147483647 h 30"/>
                <a:gd name="T16" fmla="*/ 2147483647 w 12"/>
                <a:gd name="T17" fmla="*/ 2147483647 h 30"/>
                <a:gd name="T18" fmla="*/ 2147483647 w 12"/>
                <a:gd name="T19" fmla="*/ 2147483647 h 30"/>
                <a:gd name="T20" fmla="*/ 2147483647 w 12"/>
                <a:gd name="T21" fmla="*/ 2147483647 h 30"/>
                <a:gd name="T22" fmla="*/ 2147483647 w 12"/>
                <a:gd name="T23" fmla="*/ 2147483647 h 30"/>
                <a:gd name="T24" fmla="*/ 2147483647 w 12"/>
                <a:gd name="T25" fmla="*/ 2147483647 h 30"/>
                <a:gd name="T26" fmla="*/ 2147483647 w 12"/>
                <a:gd name="T27" fmla="*/ 2147483647 h 30"/>
                <a:gd name="T28" fmla="*/ 2147483647 w 12"/>
                <a:gd name="T29" fmla="*/ 2147483647 h 30"/>
                <a:gd name="T30" fmla="*/ 2147483647 w 12"/>
                <a:gd name="T31" fmla="*/ 2147483647 h 30"/>
                <a:gd name="T32" fmla="*/ 2147483647 w 12"/>
                <a:gd name="T33" fmla="*/ 2147483647 h 30"/>
                <a:gd name="T34" fmla="*/ 2147483647 w 12"/>
                <a:gd name="T35" fmla="*/ 2147483647 h 30"/>
                <a:gd name="T36" fmla="*/ 2147483647 w 12"/>
                <a:gd name="T37" fmla="*/ 2147483647 h 30"/>
                <a:gd name="T38" fmla="*/ 2147483647 w 12"/>
                <a:gd name="T39" fmla="*/ 2147483647 h 30"/>
                <a:gd name="T40" fmla="*/ 2147483647 w 12"/>
                <a:gd name="T41" fmla="*/ 2147483647 h 30"/>
                <a:gd name="T42" fmla="*/ 0 w 12"/>
                <a:gd name="T43" fmla="*/ 2147483647 h 30"/>
                <a:gd name="T44" fmla="*/ 0 w 12"/>
                <a:gd name="T45" fmla="*/ 0 h 30"/>
                <a:gd name="T46" fmla="*/ 2147483647 w 12"/>
                <a:gd name="T47" fmla="*/ 0 h 30"/>
                <a:gd name="T48" fmla="*/ 2147483647 w 12"/>
                <a:gd name="T49" fmla="*/ 2147483647 h 30"/>
                <a:gd name="T50" fmla="*/ 2147483647 w 12"/>
                <a:gd name="T51" fmla="*/ 2147483647 h 30"/>
                <a:gd name="T52" fmla="*/ 2147483647 w 12"/>
                <a:gd name="T53" fmla="*/ 2147483647 h 30"/>
                <a:gd name="T54" fmla="*/ 2147483647 w 12"/>
                <a:gd name="T55" fmla="*/ 2147483647 h 30"/>
                <a:gd name="T56" fmla="*/ 2147483647 w 12"/>
                <a:gd name="T57" fmla="*/ 2147483647 h 30"/>
                <a:gd name="T58" fmla="*/ 2147483647 w 12"/>
                <a:gd name="T59" fmla="*/ 2147483647 h 30"/>
                <a:gd name="T60" fmla="*/ 2147483647 w 12"/>
                <a:gd name="T61" fmla="*/ 2147483647 h 30"/>
                <a:gd name="T62" fmla="*/ 2147483647 w 12"/>
                <a:gd name="T63" fmla="*/ 2147483647 h 30"/>
                <a:gd name="T64" fmla="*/ 2147483647 w 12"/>
                <a:gd name="T65" fmla="*/ 2147483647 h 30"/>
                <a:gd name="T66" fmla="*/ 2147483647 w 12"/>
                <a:gd name="T67" fmla="*/ 2147483647 h 30"/>
                <a:gd name="T68" fmla="*/ 2147483647 w 12"/>
                <a:gd name="T69" fmla="*/ 2147483647 h 30"/>
                <a:gd name="T70" fmla="*/ 2147483647 w 12"/>
                <a:gd name="T71" fmla="*/ 2147483647 h 30"/>
                <a:gd name="T72" fmla="*/ 2147483647 w 12"/>
                <a:gd name="T73" fmla="*/ 2147483647 h 30"/>
                <a:gd name="T74" fmla="*/ 2147483647 w 12"/>
                <a:gd name="T75" fmla="*/ 2147483647 h 30"/>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w 12"/>
                <a:gd name="T115" fmla="*/ 0 h 30"/>
                <a:gd name="T116" fmla="*/ 12 w 12"/>
                <a:gd name="T117" fmla="*/ 30 h 30"/>
              </a:gdLst>
              <a:ahLst/>
              <a:cxnLst>
                <a:cxn ang="T76">
                  <a:pos x="T0" y="T1"/>
                </a:cxn>
                <a:cxn ang="T77">
                  <a:pos x="T2" y="T3"/>
                </a:cxn>
                <a:cxn ang="T78">
                  <a:pos x="T4" y="T5"/>
                </a:cxn>
                <a:cxn ang="T79">
                  <a:pos x="T6" y="T7"/>
                </a:cxn>
                <a:cxn ang="T80">
                  <a:pos x="T8" y="T9"/>
                </a:cxn>
                <a:cxn ang="T81">
                  <a:pos x="T10" y="T11"/>
                </a:cxn>
                <a:cxn ang="T82">
                  <a:pos x="T12" y="T13"/>
                </a:cxn>
                <a:cxn ang="T83">
                  <a:pos x="T14" y="T15"/>
                </a:cxn>
                <a:cxn ang="T84">
                  <a:pos x="T16" y="T17"/>
                </a:cxn>
                <a:cxn ang="T85">
                  <a:pos x="T18" y="T19"/>
                </a:cxn>
                <a:cxn ang="T86">
                  <a:pos x="T20" y="T21"/>
                </a:cxn>
                <a:cxn ang="T87">
                  <a:pos x="T22" y="T23"/>
                </a:cxn>
                <a:cxn ang="T88">
                  <a:pos x="T24" y="T25"/>
                </a:cxn>
                <a:cxn ang="T89">
                  <a:pos x="T26" y="T27"/>
                </a:cxn>
                <a:cxn ang="T90">
                  <a:pos x="T28" y="T29"/>
                </a:cxn>
                <a:cxn ang="T91">
                  <a:pos x="T30" y="T31"/>
                </a:cxn>
                <a:cxn ang="T92">
                  <a:pos x="T32" y="T33"/>
                </a:cxn>
                <a:cxn ang="T93">
                  <a:pos x="T34" y="T35"/>
                </a:cxn>
                <a:cxn ang="T94">
                  <a:pos x="T36" y="T37"/>
                </a:cxn>
                <a:cxn ang="T95">
                  <a:pos x="T38" y="T39"/>
                </a:cxn>
                <a:cxn ang="T96">
                  <a:pos x="T40" y="T41"/>
                </a:cxn>
                <a:cxn ang="T97">
                  <a:pos x="T42" y="T43"/>
                </a:cxn>
                <a:cxn ang="T98">
                  <a:pos x="T44" y="T45"/>
                </a:cxn>
                <a:cxn ang="T99">
                  <a:pos x="T46" y="T47"/>
                </a:cxn>
                <a:cxn ang="T100">
                  <a:pos x="T48" y="T49"/>
                </a:cxn>
                <a:cxn ang="T101">
                  <a:pos x="T50" y="T51"/>
                </a:cxn>
                <a:cxn ang="T102">
                  <a:pos x="T52" y="T53"/>
                </a:cxn>
                <a:cxn ang="T103">
                  <a:pos x="T54" y="T55"/>
                </a:cxn>
                <a:cxn ang="T104">
                  <a:pos x="T56" y="T57"/>
                </a:cxn>
                <a:cxn ang="T105">
                  <a:pos x="T58" y="T59"/>
                </a:cxn>
                <a:cxn ang="T106">
                  <a:pos x="T60" y="T61"/>
                </a:cxn>
                <a:cxn ang="T107">
                  <a:pos x="T62" y="T63"/>
                </a:cxn>
                <a:cxn ang="T108">
                  <a:pos x="T64" y="T65"/>
                </a:cxn>
                <a:cxn ang="T109">
                  <a:pos x="T66" y="T67"/>
                </a:cxn>
                <a:cxn ang="T110">
                  <a:pos x="T68" y="T69"/>
                </a:cxn>
                <a:cxn ang="T111">
                  <a:pos x="T70" y="T71"/>
                </a:cxn>
                <a:cxn ang="T112">
                  <a:pos x="T72" y="T73"/>
                </a:cxn>
                <a:cxn ang="T113">
                  <a:pos x="T74" y="T75"/>
                </a:cxn>
              </a:cxnLst>
              <a:rect l="T114" t="T115" r="T116" b="T117"/>
              <a:pathLst>
                <a:path w="12" h="30">
                  <a:moveTo>
                    <a:pt x="12" y="18"/>
                  </a:moveTo>
                  <a:lnTo>
                    <a:pt x="12" y="20"/>
                  </a:lnTo>
                  <a:lnTo>
                    <a:pt x="12" y="24"/>
                  </a:lnTo>
                  <a:lnTo>
                    <a:pt x="12" y="26"/>
                  </a:lnTo>
                  <a:lnTo>
                    <a:pt x="12" y="28"/>
                  </a:lnTo>
                  <a:lnTo>
                    <a:pt x="12" y="30"/>
                  </a:lnTo>
                  <a:lnTo>
                    <a:pt x="12" y="28"/>
                  </a:lnTo>
                  <a:lnTo>
                    <a:pt x="12" y="26"/>
                  </a:lnTo>
                  <a:lnTo>
                    <a:pt x="10" y="24"/>
                  </a:lnTo>
                  <a:lnTo>
                    <a:pt x="6" y="20"/>
                  </a:lnTo>
                  <a:lnTo>
                    <a:pt x="4" y="20"/>
                  </a:lnTo>
                  <a:lnTo>
                    <a:pt x="4" y="16"/>
                  </a:lnTo>
                  <a:lnTo>
                    <a:pt x="4" y="14"/>
                  </a:lnTo>
                  <a:lnTo>
                    <a:pt x="2" y="14"/>
                  </a:lnTo>
                  <a:lnTo>
                    <a:pt x="2" y="12"/>
                  </a:lnTo>
                  <a:lnTo>
                    <a:pt x="2" y="10"/>
                  </a:lnTo>
                  <a:lnTo>
                    <a:pt x="2" y="8"/>
                  </a:lnTo>
                  <a:lnTo>
                    <a:pt x="2" y="6"/>
                  </a:lnTo>
                  <a:lnTo>
                    <a:pt x="2" y="4"/>
                  </a:lnTo>
                  <a:lnTo>
                    <a:pt x="2" y="2"/>
                  </a:lnTo>
                  <a:lnTo>
                    <a:pt x="0" y="2"/>
                  </a:lnTo>
                  <a:lnTo>
                    <a:pt x="0" y="0"/>
                  </a:lnTo>
                  <a:lnTo>
                    <a:pt x="4" y="0"/>
                  </a:lnTo>
                  <a:lnTo>
                    <a:pt x="6" y="2"/>
                  </a:lnTo>
                  <a:lnTo>
                    <a:pt x="8" y="4"/>
                  </a:lnTo>
                  <a:lnTo>
                    <a:pt x="8" y="6"/>
                  </a:lnTo>
                  <a:lnTo>
                    <a:pt x="8" y="8"/>
                  </a:lnTo>
                  <a:lnTo>
                    <a:pt x="6" y="8"/>
                  </a:lnTo>
                  <a:lnTo>
                    <a:pt x="6" y="10"/>
                  </a:lnTo>
                  <a:lnTo>
                    <a:pt x="8" y="10"/>
                  </a:lnTo>
                  <a:lnTo>
                    <a:pt x="8" y="12"/>
                  </a:lnTo>
                  <a:lnTo>
                    <a:pt x="8" y="10"/>
                  </a:lnTo>
                  <a:lnTo>
                    <a:pt x="10" y="12"/>
                  </a:lnTo>
                  <a:lnTo>
                    <a:pt x="10" y="14"/>
                  </a:lnTo>
                  <a:lnTo>
                    <a:pt x="12" y="14"/>
                  </a:lnTo>
                  <a:lnTo>
                    <a:pt x="12" y="18"/>
                  </a:lnTo>
                  <a:close/>
                </a:path>
              </a:pathLst>
            </a:custGeom>
            <a:solidFill>
              <a:srgbClr val="FC6800"/>
            </a:solidFill>
            <a:ln w="3175">
              <a:solidFill>
                <a:schemeClr val="bg1"/>
              </a:solidFill>
              <a:prstDash val="sysDot"/>
              <a:round/>
              <a:headEnd/>
              <a:tailEnd/>
            </a:ln>
          </p:spPr>
          <p:txBody>
            <a:bodyPr/>
            <a:lstStyle/>
            <a:p>
              <a:pPr fontAlgn="base">
                <a:spcBef>
                  <a:spcPct val="0"/>
                </a:spcBef>
                <a:spcAft>
                  <a:spcPct val="0"/>
                </a:spcAft>
              </a:pPr>
              <a:endParaRPr lang="de-DE" sz="2400">
                <a:solidFill>
                  <a:srgbClr val="000000"/>
                </a:solidFill>
                <a:cs typeface="Arial" charset="0"/>
              </a:endParaRPr>
            </a:p>
          </p:txBody>
        </p:sp>
        <p:sp>
          <p:nvSpPr>
            <p:cNvPr id="15267" name="Freeform 3551"/>
            <p:cNvSpPr>
              <a:spLocks/>
            </p:cNvSpPr>
            <p:nvPr/>
          </p:nvSpPr>
          <p:spPr bwMode="auto">
            <a:xfrm>
              <a:off x="7161244" y="2976426"/>
              <a:ext cx="1101" cy="989"/>
            </a:xfrm>
            <a:custGeom>
              <a:avLst/>
              <a:gdLst>
                <a:gd name="T0" fmla="*/ 2147483647 w 2"/>
                <a:gd name="T1" fmla="*/ 2147483647 h 2"/>
                <a:gd name="T2" fmla="*/ 0 w 2"/>
                <a:gd name="T3" fmla="*/ 0 h 2"/>
                <a:gd name="T4" fmla="*/ 0 w 2"/>
                <a:gd name="T5" fmla="*/ 0 h 2"/>
                <a:gd name="T6" fmla="*/ 2147483647 w 2"/>
                <a:gd name="T7" fmla="*/ 0 h 2"/>
                <a:gd name="T8" fmla="*/ 2147483647 w 2"/>
                <a:gd name="T9" fmla="*/ 0 h 2"/>
                <a:gd name="T10" fmla="*/ 2147483647 w 2"/>
                <a:gd name="T11" fmla="*/ 2147483647 h 2"/>
                <a:gd name="T12" fmla="*/ 0 60000 65536"/>
                <a:gd name="T13" fmla="*/ 0 60000 65536"/>
                <a:gd name="T14" fmla="*/ 0 60000 65536"/>
                <a:gd name="T15" fmla="*/ 0 60000 65536"/>
                <a:gd name="T16" fmla="*/ 0 60000 65536"/>
                <a:gd name="T17" fmla="*/ 0 60000 65536"/>
                <a:gd name="T18" fmla="*/ 0 w 2"/>
                <a:gd name="T19" fmla="*/ 0 h 2"/>
                <a:gd name="T20" fmla="*/ 2 w 2"/>
                <a:gd name="T21" fmla="*/ 2 h 2"/>
              </a:gdLst>
              <a:ahLst/>
              <a:cxnLst>
                <a:cxn ang="T12">
                  <a:pos x="T0" y="T1"/>
                </a:cxn>
                <a:cxn ang="T13">
                  <a:pos x="T2" y="T3"/>
                </a:cxn>
                <a:cxn ang="T14">
                  <a:pos x="T4" y="T5"/>
                </a:cxn>
                <a:cxn ang="T15">
                  <a:pos x="T6" y="T7"/>
                </a:cxn>
                <a:cxn ang="T16">
                  <a:pos x="T8" y="T9"/>
                </a:cxn>
                <a:cxn ang="T17">
                  <a:pos x="T10" y="T11"/>
                </a:cxn>
              </a:cxnLst>
              <a:rect l="T18" t="T19" r="T20" b="T21"/>
              <a:pathLst>
                <a:path w="2" h="2">
                  <a:moveTo>
                    <a:pt x="2" y="2"/>
                  </a:moveTo>
                  <a:lnTo>
                    <a:pt x="0" y="0"/>
                  </a:lnTo>
                  <a:lnTo>
                    <a:pt x="2" y="0"/>
                  </a:lnTo>
                  <a:lnTo>
                    <a:pt x="2" y="2"/>
                  </a:lnTo>
                  <a:close/>
                </a:path>
              </a:pathLst>
            </a:custGeom>
            <a:solidFill>
              <a:srgbClr val="FC6800"/>
            </a:solidFill>
            <a:ln w="3175">
              <a:solidFill>
                <a:schemeClr val="bg1"/>
              </a:solidFill>
              <a:prstDash val="sysDot"/>
              <a:round/>
              <a:headEnd/>
              <a:tailEnd/>
            </a:ln>
          </p:spPr>
          <p:txBody>
            <a:bodyPr/>
            <a:lstStyle/>
            <a:p>
              <a:pPr fontAlgn="base">
                <a:spcBef>
                  <a:spcPct val="0"/>
                </a:spcBef>
                <a:spcAft>
                  <a:spcPct val="0"/>
                </a:spcAft>
              </a:pPr>
              <a:endParaRPr lang="de-DE" sz="2400">
                <a:solidFill>
                  <a:srgbClr val="000000"/>
                </a:solidFill>
                <a:cs typeface="Arial" charset="0"/>
              </a:endParaRPr>
            </a:p>
          </p:txBody>
        </p:sp>
        <p:sp>
          <p:nvSpPr>
            <p:cNvPr id="15268" name="Freeform 3552"/>
            <p:cNvSpPr>
              <a:spLocks/>
            </p:cNvSpPr>
            <p:nvPr/>
          </p:nvSpPr>
          <p:spPr bwMode="auto">
            <a:xfrm>
              <a:off x="7114981" y="2976426"/>
              <a:ext cx="5507" cy="4944"/>
            </a:xfrm>
            <a:custGeom>
              <a:avLst/>
              <a:gdLst>
                <a:gd name="T0" fmla="*/ 2147483647 w 6"/>
                <a:gd name="T1" fmla="*/ 2147483647 h 6"/>
                <a:gd name="T2" fmla="*/ 2147483647 w 6"/>
                <a:gd name="T3" fmla="*/ 2147483647 h 6"/>
                <a:gd name="T4" fmla="*/ 0 w 6"/>
                <a:gd name="T5" fmla="*/ 2147483647 h 6"/>
                <a:gd name="T6" fmla="*/ 2147483647 w 6"/>
                <a:gd name="T7" fmla="*/ 0 h 6"/>
                <a:gd name="T8" fmla="*/ 2147483647 w 6"/>
                <a:gd name="T9" fmla="*/ 0 h 6"/>
                <a:gd name="T10" fmla="*/ 2147483647 w 6"/>
                <a:gd name="T11" fmla="*/ 0 h 6"/>
                <a:gd name="T12" fmla="*/ 2147483647 w 6"/>
                <a:gd name="T13" fmla="*/ 2147483647 h 6"/>
                <a:gd name="T14" fmla="*/ 2147483647 w 6"/>
                <a:gd name="T15" fmla="*/ 2147483647 h 6"/>
                <a:gd name="T16" fmla="*/ 2147483647 w 6"/>
                <a:gd name="T17" fmla="*/ 2147483647 h 6"/>
                <a:gd name="T18" fmla="*/ 2147483647 w 6"/>
                <a:gd name="T19" fmla="*/ 2147483647 h 6"/>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6"/>
                <a:gd name="T31" fmla="*/ 0 h 6"/>
                <a:gd name="T32" fmla="*/ 6 w 6"/>
                <a:gd name="T33" fmla="*/ 6 h 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6" h="6">
                  <a:moveTo>
                    <a:pt x="4" y="6"/>
                  </a:moveTo>
                  <a:lnTo>
                    <a:pt x="2" y="6"/>
                  </a:lnTo>
                  <a:lnTo>
                    <a:pt x="0" y="2"/>
                  </a:lnTo>
                  <a:lnTo>
                    <a:pt x="2" y="0"/>
                  </a:lnTo>
                  <a:lnTo>
                    <a:pt x="4" y="0"/>
                  </a:lnTo>
                  <a:lnTo>
                    <a:pt x="6" y="0"/>
                  </a:lnTo>
                  <a:lnTo>
                    <a:pt x="4" y="2"/>
                  </a:lnTo>
                  <a:lnTo>
                    <a:pt x="2" y="4"/>
                  </a:lnTo>
                  <a:lnTo>
                    <a:pt x="4" y="4"/>
                  </a:lnTo>
                  <a:lnTo>
                    <a:pt x="4" y="6"/>
                  </a:lnTo>
                  <a:close/>
                </a:path>
              </a:pathLst>
            </a:custGeom>
            <a:solidFill>
              <a:srgbClr val="FC6800"/>
            </a:solidFill>
            <a:ln w="3175">
              <a:solidFill>
                <a:schemeClr val="bg1"/>
              </a:solidFill>
              <a:prstDash val="sysDot"/>
              <a:round/>
              <a:headEnd/>
              <a:tailEnd/>
            </a:ln>
          </p:spPr>
          <p:txBody>
            <a:bodyPr/>
            <a:lstStyle/>
            <a:p>
              <a:pPr fontAlgn="base">
                <a:spcBef>
                  <a:spcPct val="0"/>
                </a:spcBef>
                <a:spcAft>
                  <a:spcPct val="0"/>
                </a:spcAft>
              </a:pPr>
              <a:endParaRPr lang="de-DE" sz="2400">
                <a:solidFill>
                  <a:srgbClr val="000000"/>
                </a:solidFill>
                <a:cs typeface="Arial" charset="0"/>
              </a:endParaRPr>
            </a:p>
          </p:txBody>
        </p:sp>
        <p:sp>
          <p:nvSpPr>
            <p:cNvPr id="15269" name="Freeform 3553"/>
            <p:cNvSpPr>
              <a:spLocks/>
            </p:cNvSpPr>
            <p:nvPr/>
          </p:nvSpPr>
          <p:spPr bwMode="auto">
            <a:xfrm>
              <a:off x="7127098" y="2976426"/>
              <a:ext cx="6609" cy="5932"/>
            </a:xfrm>
            <a:custGeom>
              <a:avLst/>
              <a:gdLst>
                <a:gd name="T0" fmla="*/ 2147483647 w 6"/>
                <a:gd name="T1" fmla="*/ 2147483647 h 8"/>
                <a:gd name="T2" fmla="*/ 2147483647 w 6"/>
                <a:gd name="T3" fmla="*/ 2147483647 h 8"/>
                <a:gd name="T4" fmla="*/ 0 w 6"/>
                <a:gd name="T5" fmla="*/ 2147483647 h 8"/>
                <a:gd name="T6" fmla="*/ 2147483647 w 6"/>
                <a:gd name="T7" fmla="*/ 2147483647 h 8"/>
                <a:gd name="T8" fmla="*/ 2147483647 w 6"/>
                <a:gd name="T9" fmla="*/ 0 h 8"/>
                <a:gd name="T10" fmla="*/ 2147483647 w 6"/>
                <a:gd name="T11" fmla="*/ 2147483647 h 8"/>
                <a:gd name="T12" fmla="*/ 2147483647 w 6"/>
                <a:gd name="T13" fmla="*/ 2147483647 h 8"/>
                <a:gd name="T14" fmla="*/ 2147483647 w 6"/>
                <a:gd name="T15" fmla="*/ 2147483647 h 8"/>
                <a:gd name="T16" fmla="*/ 2147483647 w 6"/>
                <a:gd name="T17" fmla="*/ 2147483647 h 8"/>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6"/>
                <a:gd name="T28" fmla="*/ 0 h 8"/>
                <a:gd name="T29" fmla="*/ 6 w 6"/>
                <a:gd name="T30" fmla="*/ 8 h 8"/>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6" h="8">
                  <a:moveTo>
                    <a:pt x="4" y="8"/>
                  </a:moveTo>
                  <a:lnTo>
                    <a:pt x="2" y="6"/>
                  </a:lnTo>
                  <a:lnTo>
                    <a:pt x="0" y="4"/>
                  </a:lnTo>
                  <a:lnTo>
                    <a:pt x="2" y="2"/>
                  </a:lnTo>
                  <a:lnTo>
                    <a:pt x="4" y="0"/>
                  </a:lnTo>
                  <a:lnTo>
                    <a:pt x="6" y="2"/>
                  </a:lnTo>
                  <a:lnTo>
                    <a:pt x="6" y="6"/>
                  </a:lnTo>
                  <a:lnTo>
                    <a:pt x="4" y="6"/>
                  </a:lnTo>
                  <a:lnTo>
                    <a:pt x="4" y="8"/>
                  </a:lnTo>
                  <a:close/>
                </a:path>
              </a:pathLst>
            </a:custGeom>
            <a:solidFill>
              <a:srgbClr val="FC6800"/>
            </a:solidFill>
            <a:ln w="3175">
              <a:solidFill>
                <a:schemeClr val="bg1"/>
              </a:solidFill>
              <a:prstDash val="sysDot"/>
              <a:round/>
              <a:headEnd/>
              <a:tailEnd/>
            </a:ln>
          </p:spPr>
          <p:txBody>
            <a:bodyPr/>
            <a:lstStyle/>
            <a:p>
              <a:pPr fontAlgn="base">
                <a:spcBef>
                  <a:spcPct val="0"/>
                </a:spcBef>
                <a:spcAft>
                  <a:spcPct val="0"/>
                </a:spcAft>
              </a:pPr>
              <a:endParaRPr lang="de-DE" sz="2400">
                <a:solidFill>
                  <a:srgbClr val="000000"/>
                </a:solidFill>
                <a:cs typeface="Arial" charset="0"/>
              </a:endParaRPr>
            </a:p>
          </p:txBody>
        </p:sp>
        <p:sp>
          <p:nvSpPr>
            <p:cNvPr id="15270" name="Freeform 3554"/>
            <p:cNvSpPr>
              <a:spLocks/>
            </p:cNvSpPr>
            <p:nvPr/>
          </p:nvSpPr>
          <p:spPr bwMode="auto">
            <a:xfrm>
              <a:off x="7188783" y="2981369"/>
              <a:ext cx="1101" cy="989"/>
            </a:xfrm>
            <a:custGeom>
              <a:avLst/>
              <a:gdLst>
                <a:gd name="T0" fmla="*/ 2147483647 w 2"/>
                <a:gd name="T1" fmla="*/ 2147483647 h 2"/>
                <a:gd name="T2" fmla="*/ 2147483647 w 2"/>
                <a:gd name="T3" fmla="*/ 0 h 2"/>
                <a:gd name="T4" fmla="*/ 0 w 2"/>
                <a:gd name="T5" fmla="*/ 0 h 2"/>
                <a:gd name="T6" fmla="*/ 2147483647 w 2"/>
                <a:gd name="T7" fmla="*/ 0 h 2"/>
                <a:gd name="T8" fmla="*/ 2147483647 w 2"/>
                <a:gd name="T9" fmla="*/ 2147483647 h 2"/>
                <a:gd name="T10" fmla="*/ 0 60000 65536"/>
                <a:gd name="T11" fmla="*/ 0 60000 65536"/>
                <a:gd name="T12" fmla="*/ 0 60000 65536"/>
                <a:gd name="T13" fmla="*/ 0 60000 65536"/>
                <a:gd name="T14" fmla="*/ 0 60000 65536"/>
                <a:gd name="T15" fmla="*/ 0 w 2"/>
                <a:gd name="T16" fmla="*/ 0 h 2"/>
                <a:gd name="T17" fmla="*/ 2 w 2"/>
                <a:gd name="T18" fmla="*/ 2 h 2"/>
              </a:gdLst>
              <a:ahLst/>
              <a:cxnLst>
                <a:cxn ang="T10">
                  <a:pos x="T0" y="T1"/>
                </a:cxn>
                <a:cxn ang="T11">
                  <a:pos x="T2" y="T3"/>
                </a:cxn>
                <a:cxn ang="T12">
                  <a:pos x="T4" y="T5"/>
                </a:cxn>
                <a:cxn ang="T13">
                  <a:pos x="T6" y="T7"/>
                </a:cxn>
                <a:cxn ang="T14">
                  <a:pos x="T8" y="T9"/>
                </a:cxn>
              </a:cxnLst>
              <a:rect l="T15" t="T16" r="T17" b="T18"/>
              <a:pathLst>
                <a:path w="2" h="2">
                  <a:moveTo>
                    <a:pt x="2" y="2"/>
                  </a:moveTo>
                  <a:lnTo>
                    <a:pt x="2" y="0"/>
                  </a:lnTo>
                  <a:lnTo>
                    <a:pt x="0" y="0"/>
                  </a:lnTo>
                  <a:lnTo>
                    <a:pt x="2" y="0"/>
                  </a:lnTo>
                  <a:lnTo>
                    <a:pt x="2" y="2"/>
                  </a:lnTo>
                  <a:close/>
                </a:path>
              </a:pathLst>
            </a:custGeom>
            <a:solidFill>
              <a:srgbClr val="FC6800"/>
            </a:solidFill>
            <a:ln w="3175">
              <a:solidFill>
                <a:schemeClr val="bg1"/>
              </a:solidFill>
              <a:prstDash val="sysDot"/>
              <a:round/>
              <a:headEnd/>
              <a:tailEnd/>
            </a:ln>
          </p:spPr>
          <p:txBody>
            <a:bodyPr/>
            <a:lstStyle/>
            <a:p>
              <a:pPr fontAlgn="base">
                <a:spcBef>
                  <a:spcPct val="0"/>
                </a:spcBef>
                <a:spcAft>
                  <a:spcPct val="0"/>
                </a:spcAft>
              </a:pPr>
              <a:endParaRPr lang="de-DE" sz="2400">
                <a:solidFill>
                  <a:srgbClr val="000000"/>
                </a:solidFill>
                <a:cs typeface="Arial" charset="0"/>
              </a:endParaRPr>
            </a:p>
          </p:txBody>
        </p:sp>
        <p:sp>
          <p:nvSpPr>
            <p:cNvPr id="15271" name="Freeform 3555"/>
            <p:cNvSpPr>
              <a:spLocks/>
            </p:cNvSpPr>
            <p:nvPr/>
          </p:nvSpPr>
          <p:spPr bwMode="auto">
            <a:xfrm>
              <a:off x="7159042" y="2992245"/>
              <a:ext cx="24234" cy="13842"/>
            </a:xfrm>
            <a:custGeom>
              <a:avLst/>
              <a:gdLst>
                <a:gd name="T0" fmla="*/ 2147483647 w 26"/>
                <a:gd name="T1" fmla="*/ 2147483647 h 16"/>
                <a:gd name="T2" fmla="*/ 2147483647 w 26"/>
                <a:gd name="T3" fmla="*/ 2147483647 h 16"/>
                <a:gd name="T4" fmla="*/ 2147483647 w 26"/>
                <a:gd name="T5" fmla="*/ 2147483647 h 16"/>
                <a:gd name="T6" fmla="*/ 2147483647 w 26"/>
                <a:gd name="T7" fmla="*/ 2147483647 h 16"/>
                <a:gd name="T8" fmla="*/ 2147483647 w 26"/>
                <a:gd name="T9" fmla="*/ 2147483647 h 16"/>
                <a:gd name="T10" fmla="*/ 2147483647 w 26"/>
                <a:gd name="T11" fmla="*/ 2147483647 h 16"/>
                <a:gd name="T12" fmla="*/ 2147483647 w 26"/>
                <a:gd name="T13" fmla="*/ 2147483647 h 16"/>
                <a:gd name="T14" fmla="*/ 2147483647 w 26"/>
                <a:gd name="T15" fmla="*/ 2147483647 h 16"/>
                <a:gd name="T16" fmla="*/ 2147483647 w 26"/>
                <a:gd name="T17" fmla="*/ 2147483647 h 16"/>
                <a:gd name="T18" fmla="*/ 2147483647 w 26"/>
                <a:gd name="T19" fmla="*/ 2147483647 h 16"/>
                <a:gd name="T20" fmla="*/ 2147483647 w 26"/>
                <a:gd name="T21" fmla="*/ 2147483647 h 16"/>
                <a:gd name="T22" fmla="*/ 2147483647 w 26"/>
                <a:gd name="T23" fmla="*/ 2147483647 h 16"/>
                <a:gd name="T24" fmla="*/ 0 w 26"/>
                <a:gd name="T25" fmla="*/ 2147483647 h 16"/>
                <a:gd name="T26" fmla="*/ 0 w 26"/>
                <a:gd name="T27" fmla="*/ 2147483647 h 16"/>
                <a:gd name="T28" fmla="*/ 0 w 26"/>
                <a:gd name="T29" fmla="*/ 0 h 16"/>
                <a:gd name="T30" fmla="*/ 2147483647 w 26"/>
                <a:gd name="T31" fmla="*/ 0 h 16"/>
                <a:gd name="T32" fmla="*/ 2147483647 w 26"/>
                <a:gd name="T33" fmla="*/ 0 h 16"/>
                <a:gd name="T34" fmla="*/ 2147483647 w 26"/>
                <a:gd name="T35" fmla="*/ 0 h 16"/>
                <a:gd name="T36" fmla="*/ 2147483647 w 26"/>
                <a:gd name="T37" fmla="*/ 2147483647 h 16"/>
                <a:gd name="T38" fmla="*/ 2147483647 w 26"/>
                <a:gd name="T39" fmla="*/ 2147483647 h 16"/>
                <a:gd name="T40" fmla="*/ 2147483647 w 26"/>
                <a:gd name="T41" fmla="*/ 2147483647 h 16"/>
                <a:gd name="T42" fmla="*/ 2147483647 w 26"/>
                <a:gd name="T43" fmla="*/ 2147483647 h 16"/>
                <a:gd name="T44" fmla="*/ 2147483647 w 26"/>
                <a:gd name="T45" fmla="*/ 2147483647 h 16"/>
                <a:gd name="T46" fmla="*/ 2147483647 w 26"/>
                <a:gd name="T47" fmla="*/ 2147483647 h 16"/>
                <a:gd name="T48" fmla="*/ 2147483647 w 26"/>
                <a:gd name="T49" fmla="*/ 2147483647 h 16"/>
                <a:gd name="T50" fmla="*/ 2147483647 w 26"/>
                <a:gd name="T51" fmla="*/ 2147483647 h 16"/>
                <a:gd name="T52" fmla="*/ 2147483647 w 26"/>
                <a:gd name="T53" fmla="*/ 2147483647 h 16"/>
                <a:gd name="T54" fmla="*/ 2147483647 w 26"/>
                <a:gd name="T55" fmla="*/ 2147483647 h 1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w 26"/>
                <a:gd name="T85" fmla="*/ 0 h 16"/>
                <a:gd name="T86" fmla="*/ 26 w 26"/>
                <a:gd name="T87" fmla="*/ 16 h 16"/>
              </a:gdLst>
              <a:ahLst/>
              <a:cxnLst>
                <a:cxn ang="T56">
                  <a:pos x="T0" y="T1"/>
                </a:cxn>
                <a:cxn ang="T57">
                  <a:pos x="T2" y="T3"/>
                </a:cxn>
                <a:cxn ang="T58">
                  <a:pos x="T4" y="T5"/>
                </a:cxn>
                <a:cxn ang="T59">
                  <a:pos x="T6" y="T7"/>
                </a:cxn>
                <a:cxn ang="T60">
                  <a:pos x="T8" y="T9"/>
                </a:cxn>
                <a:cxn ang="T61">
                  <a:pos x="T10" y="T11"/>
                </a:cxn>
                <a:cxn ang="T62">
                  <a:pos x="T12" y="T13"/>
                </a:cxn>
                <a:cxn ang="T63">
                  <a:pos x="T14" y="T15"/>
                </a:cxn>
                <a:cxn ang="T64">
                  <a:pos x="T16" y="T17"/>
                </a:cxn>
                <a:cxn ang="T65">
                  <a:pos x="T18" y="T19"/>
                </a:cxn>
                <a:cxn ang="T66">
                  <a:pos x="T20" y="T21"/>
                </a:cxn>
                <a:cxn ang="T67">
                  <a:pos x="T22" y="T23"/>
                </a:cxn>
                <a:cxn ang="T68">
                  <a:pos x="T24" y="T25"/>
                </a:cxn>
                <a:cxn ang="T69">
                  <a:pos x="T26" y="T27"/>
                </a:cxn>
                <a:cxn ang="T70">
                  <a:pos x="T28" y="T29"/>
                </a:cxn>
                <a:cxn ang="T71">
                  <a:pos x="T30" y="T31"/>
                </a:cxn>
                <a:cxn ang="T72">
                  <a:pos x="T32" y="T33"/>
                </a:cxn>
                <a:cxn ang="T73">
                  <a:pos x="T34" y="T35"/>
                </a:cxn>
                <a:cxn ang="T74">
                  <a:pos x="T36" y="T37"/>
                </a:cxn>
                <a:cxn ang="T75">
                  <a:pos x="T38" y="T39"/>
                </a:cxn>
                <a:cxn ang="T76">
                  <a:pos x="T40" y="T41"/>
                </a:cxn>
                <a:cxn ang="T77">
                  <a:pos x="T42" y="T43"/>
                </a:cxn>
                <a:cxn ang="T78">
                  <a:pos x="T44" y="T45"/>
                </a:cxn>
                <a:cxn ang="T79">
                  <a:pos x="T46" y="T47"/>
                </a:cxn>
                <a:cxn ang="T80">
                  <a:pos x="T48" y="T49"/>
                </a:cxn>
                <a:cxn ang="T81">
                  <a:pos x="T50" y="T51"/>
                </a:cxn>
                <a:cxn ang="T82">
                  <a:pos x="T52" y="T53"/>
                </a:cxn>
                <a:cxn ang="T83">
                  <a:pos x="T54" y="T55"/>
                </a:cxn>
              </a:cxnLst>
              <a:rect l="T84" t="T85" r="T86" b="T87"/>
              <a:pathLst>
                <a:path w="26" h="16">
                  <a:moveTo>
                    <a:pt x="26" y="14"/>
                  </a:moveTo>
                  <a:lnTo>
                    <a:pt x="24" y="14"/>
                  </a:lnTo>
                  <a:lnTo>
                    <a:pt x="22" y="16"/>
                  </a:lnTo>
                  <a:lnTo>
                    <a:pt x="20" y="16"/>
                  </a:lnTo>
                  <a:lnTo>
                    <a:pt x="18" y="14"/>
                  </a:lnTo>
                  <a:lnTo>
                    <a:pt x="16" y="14"/>
                  </a:lnTo>
                  <a:lnTo>
                    <a:pt x="14" y="12"/>
                  </a:lnTo>
                  <a:lnTo>
                    <a:pt x="12" y="12"/>
                  </a:lnTo>
                  <a:lnTo>
                    <a:pt x="10" y="14"/>
                  </a:lnTo>
                  <a:lnTo>
                    <a:pt x="8" y="14"/>
                  </a:lnTo>
                  <a:lnTo>
                    <a:pt x="4" y="12"/>
                  </a:lnTo>
                  <a:lnTo>
                    <a:pt x="2" y="10"/>
                  </a:lnTo>
                  <a:lnTo>
                    <a:pt x="0" y="6"/>
                  </a:lnTo>
                  <a:lnTo>
                    <a:pt x="0" y="4"/>
                  </a:lnTo>
                  <a:lnTo>
                    <a:pt x="0" y="0"/>
                  </a:lnTo>
                  <a:lnTo>
                    <a:pt x="2" y="0"/>
                  </a:lnTo>
                  <a:lnTo>
                    <a:pt x="4" y="0"/>
                  </a:lnTo>
                  <a:lnTo>
                    <a:pt x="6" y="0"/>
                  </a:lnTo>
                  <a:lnTo>
                    <a:pt x="6" y="2"/>
                  </a:lnTo>
                  <a:lnTo>
                    <a:pt x="8" y="4"/>
                  </a:lnTo>
                  <a:lnTo>
                    <a:pt x="12" y="4"/>
                  </a:lnTo>
                  <a:lnTo>
                    <a:pt x="12" y="2"/>
                  </a:lnTo>
                  <a:lnTo>
                    <a:pt x="16" y="2"/>
                  </a:lnTo>
                  <a:lnTo>
                    <a:pt x="18" y="4"/>
                  </a:lnTo>
                  <a:lnTo>
                    <a:pt x="22" y="6"/>
                  </a:lnTo>
                  <a:lnTo>
                    <a:pt x="22" y="8"/>
                  </a:lnTo>
                  <a:lnTo>
                    <a:pt x="24" y="10"/>
                  </a:lnTo>
                  <a:lnTo>
                    <a:pt x="26" y="14"/>
                  </a:lnTo>
                  <a:close/>
                </a:path>
              </a:pathLst>
            </a:custGeom>
            <a:solidFill>
              <a:srgbClr val="FC6800"/>
            </a:solidFill>
            <a:ln w="3175">
              <a:solidFill>
                <a:schemeClr val="bg1"/>
              </a:solidFill>
              <a:prstDash val="sysDot"/>
              <a:round/>
              <a:headEnd/>
              <a:tailEnd/>
            </a:ln>
          </p:spPr>
          <p:txBody>
            <a:bodyPr/>
            <a:lstStyle/>
            <a:p>
              <a:pPr fontAlgn="base">
                <a:spcBef>
                  <a:spcPct val="0"/>
                </a:spcBef>
                <a:spcAft>
                  <a:spcPct val="0"/>
                </a:spcAft>
              </a:pPr>
              <a:endParaRPr lang="de-DE" sz="2400">
                <a:solidFill>
                  <a:srgbClr val="000000"/>
                </a:solidFill>
                <a:cs typeface="Arial" charset="0"/>
              </a:endParaRPr>
            </a:p>
          </p:txBody>
        </p:sp>
        <p:sp>
          <p:nvSpPr>
            <p:cNvPr id="15272" name="Freeform 3556"/>
            <p:cNvSpPr>
              <a:spLocks/>
            </p:cNvSpPr>
            <p:nvPr/>
          </p:nvSpPr>
          <p:spPr bwMode="auto">
            <a:xfrm>
              <a:off x="7192088" y="2994223"/>
              <a:ext cx="3304" cy="7910"/>
            </a:xfrm>
            <a:custGeom>
              <a:avLst/>
              <a:gdLst>
                <a:gd name="T0" fmla="*/ 2147483647 w 4"/>
                <a:gd name="T1" fmla="*/ 2147483647 h 10"/>
                <a:gd name="T2" fmla="*/ 2147483647 w 4"/>
                <a:gd name="T3" fmla="*/ 2147483647 h 10"/>
                <a:gd name="T4" fmla="*/ 0 w 4"/>
                <a:gd name="T5" fmla="*/ 2147483647 h 10"/>
                <a:gd name="T6" fmla="*/ 0 w 4"/>
                <a:gd name="T7" fmla="*/ 2147483647 h 10"/>
                <a:gd name="T8" fmla="*/ 0 w 4"/>
                <a:gd name="T9" fmla="*/ 2147483647 h 10"/>
                <a:gd name="T10" fmla="*/ 2147483647 w 4"/>
                <a:gd name="T11" fmla="*/ 2147483647 h 10"/>
                <a:gd name="T12" fmla="*/ 0 w 4"/>
                <a:gd name="T13" fmla="*/ 2147483647 h 10"/>
                <a:gd name="T14" fmla="*/ 0 w 4"/>
                <a:gd name="T15" fmla="*/ 0 h 10"/>
                <a:gd name="T16" fmla="*/ 2147483647 w 4"/>
                <a:gd name="T17" fmla="*/ 0 h 10"/>
                <a:gd name="T18" fmla="*/ 2147483647 w 4"/>
                <a:gd name="T19" fmla="*/ 2147483647 h 10"/>
                <a:gd name="T20" fmla="*/ 2147483647 w 4"/>
                <a:gd name="T21" fmla="*/ 2147483647 h 10"/>
                <a:gd name="T22" fmla="*/ 2147483647 w 4"/>
                <a:gd name="T23" fmla="*/ 2147483647 h 10"/>
                <a:gd name="T24" fmla="*/ 2147483647 w 4"/>
                <a:gd name="T25" fmla="*/ 2147483647 h 10"/>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4"/>
                <a:gd name="T40" fmla="*/ 0 h 10"/>
                <a:gd name="T41" fmla="*/ 4 w 4"/>
                <a:gd name="T42" fmla="*/ 10 h 10"/>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4" h="10">
                  <a:moveTo>
                    <a:pt x="4" y="10"/>
                  </a:moveTo>
                  <a:lnTo>
                    <a:pt x="2" y="8"/>
                  </a:lnTo>
                  <a:lnTo>
                    <a:pt x="0" y="8"/>
                  </a:lnTo>
                  <a:lnTo>
                    <a:pt x="0" y="4"/>
                  </a:lnTo>
                  <a:lnTo>
                    <a:pt x="0" y="2"/>
                  </a:lnTo>
                  <a:lnTo>
                    <a:pt x="2" y="2"/>
                  </a:lnTo>
                  <a:lnTo>
                    <a:pt x="0" y="2"/>
                  </a:lnTo>
                  <a:lnTo>
                    <a:pt x="0" y="0"/>
                  </a:lnTo>
                  <a:lnTo>
                    <a:pt x="2" y="0"/>
                  </a:lnTo>
                  <a:lnTo>
                    <a:pt x="2" y="2"/>
                  </a:lnTo>
                  <a:lnTo>
                    <a:pt x="4" y="6"/>
                  </a:lnTo>
                  <a:lnTo>
                    <a:pt x="4" y="8"/>
                  </a:lnTo>
                  <a:lnTo>
                    <a:pt x="4" y="10"/>
                  </a:lnTo>
                  <a:close/>
                </a:path>
              </a:pathLst>
            </a:custGeom>
            <a:solidFill>
              <a:srgbClr val="FC6800"/>
            </a:solidFill>
            <a:ln w="3175">
              <a:solidFill>
                <a:schemeClr val="bg1"/>
              </a:solidFill>
              <a:prstDash val="sysDot"/>
              <a:round/>
              <a:headEnd/>
              <a:tailEnd/>
            </a:ln>
          </p:spPr>
          <p:txBody>
            <a:bodyPr/>
            <a:lstStyle/>
            <a:p>
              <a:pPr fontAlgn="base">
                <a:spcBef>
                  <a:spcPct val="0"/>
                </a:spcBef>
                <a:spcAft>
                  <a:spcPct val="0"/>
                </a:spcAft>
              </a:pPr>
              <a:endParaRPr lang="de-DE" sz="2400">
                <a:solidFill>
                  <a:srgbClr val="000000"/>
                </a:solidFill>
                <a:cs typeface="Arial" charset="0"/>
              </a:endParaRPr>
            </a:p>
          </p:txBody>
        </p:sp>
        <p:sp>
          <p:nvSpPr>
            <p:cNvPr id="15273" name="Freeform 3557"/>
            <p:cNvSpPr>
              <a:spLocks/>
            </p:cNvSpPr>
            <p:nvPr/>
          </p:nvSpPr>
          <p:spPr bwMode="auto">
            <a:xfrm>
              <a:off x="7189885" y="3011031"/>
              <a:ext cx="18726" cy="10876"/>
            </a:xfrm>
            <a:custGeom>
              <a:avLst/>
              <a:gdLst>
                <a:gd name="T0" fmla="*/ 2147483647 w 20"/>
                <a:gd name="T1" fmla="*/ 2147483647 h 14"/>
                <a:gd name="T2" fmla="*/ 2147483647 w 20"/>
                <a:gd name="T3" fmla="*/ 2147483647 h 14"/>
                <a:gd name="T4" fmla="*/ 2147483647 w 20"/>
                <a:gd name="T5" fmla="*/ 2147483647 h 14"/>
                <a:gd name="T6" fmla="*/ 2147483647 w 20"/>
                <a:gd name="T7" fmla="*/ 2147483647 h 14"/>
                <a:gd name="T8" fmla="*/ 2147483647 w 20"/>
                <a:gd name="T9" fmla="*/ 2147483647 h 14"/>
                <a:gd name="T10" fmla="*/ 2147483647 w 20"/>
                <a:gd name="T11" fmla="*/ 2147483647 h 14"/>
                <a:gd name="T12" fmla="*/ 2147483647 w 20"/>
                <a:gd name="T13" fmla="*/ 2147483647 h 14"/>
                <a:gd name="T14" fmla="*/ 2147483647 w 20"/>
                <a:gd name="T15" fmla="*/ 2147483647 h 14"/>
                <a:gd name="T16" fmla="*/ 2147483647 w 20"/>
                <a:gd name="T17" fmla="*/ 2147483647 h 14"/>
                <a:gd name="T18" fmla="*/ 2147483647 w 20"/>
                <a:gd name="T19" fmla="*/ 2147483647 h 14"/>
                <a:gd name="T20" fmla="*/ 2147483647 w 20"/>
                <a:gd name="T21" fmla="*/ 2147483647 h 14"/>
                <a:gd name="T22" fmla="*/ 0 w 20"/>
                <a:gd name="T23" fmla="*/ 2147483647 h 14"/>
                <a:gd name="T24" fmla="*/ 0 w 20"/>
                <a:gd name="T25" fmla="*/ 2147483647 h 14"/>
                <a:gd name="T26" fmla="*/ 0 w 20"/>
                <a:gd name="T27" fmla="*/ 0 h 14"/>
                <a:gd name="T28" fmla="*/ 2147483647 w 20"/>
                <a:gd name="T29" fmla="*/ 0 h 14"/>
                <a:gd name="T30" fmla="*/ 2147483647 w 20"/>
                <a:gd name="T31" fmla="*/ 0 h 14"/>
                <a:gd name="T32" fmla="*/ 2147483647 w 20"/>
                <a:gd name="T33" fmla="*/ 2147483647 h 14"/>
                <a:gd name="T34" fmla="*/ 2147483647 w 20"/>
                <a:gd name="T35" fmla="*/ 2147483647 h 14"/>
                <a:gd name="T36" fmla="*/ 2147483647 w 20"/>
                <a:gd name="T37" fmla="*/ 2147483647 h 14"/>
                <a:gd name="T38" fmla="*/ 2147483647 w 20"/>
                <a:gd name="T39" fmla="*/ 2147483647 h 14"/>
                <a:gd name="T40" fmla="*/ 2147483647 w 20"/>
                <a:gd name="T41" fmla="*/ 2147483647 h 14"/>
                <a:gd name="T42" fmla="*/ 2147483647 w 20"/>
                <a:gd name="T43" fmla="*/ 2147483647 h 14"/>
                <a:gd name="T44" fmla="*/ 2147483647 w 20"/>
                <a:gd name="T45" fmla="*/ 2147483647 h 14"/>
                <a:gd name="T46" fmla="*/ 2147483647 w 20"/>
                <a:gd name="T47" fmla="*/ 2147483647 h 14"/>
                <a:gd name="T48" fmla="*/ 2147483647 w 20"/>
                <a:gd name="T49" fmla="*/ 2147483647 h 14"/>
                <a:gd name="T50" fmla="*/ 2147483647 w 20"/>
                <a:gd name="T51" fmla="*/ 2147483647 h 14"/>
                <a:gd name="T52" fmla="*/ 2147483647 w 20"/>
                <a:gd name="T53" fmla="*/ 2147483647 h 14"/>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w 20"/>
                <a:gd name="T82" fmla="*/ 0 h 14"/>
                <a:gd name="T83" fmla="*/ 20 w 20"/>
                <a:gd name="T84" fmla="*/ 14 h 14"/>
              </a:gdLst>
              <a:ahLst/>
              <a:cxnLst>
                <a:cxn ang="T54">
                  <a:pos x="T0" y="T1"/>
                </a:cxn>
                <a:cxn ang="T55">
                  <a:pos x="T2" y="T3"/>
                </a:cxn>
                <a:cxn ang="T56">
                  <a:pos x="T4" y="T5"/>
                </a:cxn>
                <a:cxn ang="T57">
                  <a:pos x="T6" y="T7"/>
                </a:cxn>
                <a:cxn ang="T58">
                  <a:pos x="T8" y="T9"/>
                </a:cxn>
                <a:cxn ang="T59">
                  <a:pos x="T10" y="T11"/>
                </a:cxn>
                <a:cxn ang="T60">
                  <a:pos x="T12" y="T13"/>
                </a:cxn>
                <a:cxn ang="T61">
                  <a:pos x="T14" y="T15"/>
                </a:cxn>
                <a:cxn ang="T62">
                  <a:pos x="T16" y="T17"/>
                </a:cxn>
                <a:cxn ang="T63">
                  <a:pos x="T18" y="T19"/>
                </a:cxn>
                <a:cxn ang="T64">
                  <a:pos x="T20" y="T21"/>
                </a:cxn>
                <a:cxn ang="T65">
                  <a:pos x="T22" y="T23"/>
                </a:cxn>
                <a:cxn ang="T66">
                  <a:pos x="T24" y="T25"/>
                </a:cxn>
                <a:cxn ang="T67">
                  <a:pos x="T26" y="T27"/>
                </a:cxn>
                <a:cxn ang="T68">
                  <a:pos x="T28" y="T29"/>
                </a:cxn>
                <a:cxn ang="T69">
                  <a:pos x="T30" y="T31"/>
                </a:cxn>
                <a:cxn ang="T70">
                  <a:pos x="T32" y="T33"/>
                </a:cxn>
                <a:cxn ang="T71">
                  <a:pos x="T34" y="T35"/>
                </a:cxn>
                <a:cxn ang="T72">
                  <a:pos x="T36" y="T37"/>
                </a:cxn>
                <a:cxn ang="T73">
                  <a:pos x="T38" y="T39"/>
                </a:cxn>
                <a:cxn ang="T74">
                  <a:pos x="T40" y="T41"/>
                </a:cxn>
                <a:cxn ang="T75">
                  <a:pos x="T42" y="T43"/>
                </a:cxn>
                <a:cxn ang="T76">
                  <a:pos x="T44" y="T45"/>
                </a:cxn>
                <a:cxn ang="T77">
                  <a:pos x="T46" y="T47"/>
                </a:cxn>
                <a:cxn ang="T78">
                  <a:pos x="T48" y="T49"/>
                </a:cxn>
                <a:cxn ang="T79">
                  <a:pos x="T50" y="T51"/>
                </a:cxn>
                <a:cxn ang="T80">
                  <a:pos x="T52" y="T53"/>
                </a:cxn>
              </a:cxnLst>
              <a:rect l="T81" t="T82" r="T83" b="T84"/>
              <a:pathLst>
                <a:path w="20" h="14">
                  <a:moveTo>
                    <a:pt x="18" y="12"/>
                  </a:moveTo>
                  <a:lnTo>
                    <a:pt x="20" y="14"/>
                  </a:lnTo>
                  <a:lnTo>
                    <a:pt x="18" y="14"/>
                  </a:lnTo>
                  <a:lnTo>
                    <a:pt x="14" y="14"/>
                  </a:lnTo>
                  <a:lnTo>
                    <a:pt x="10" y="12"/>
                  </a:lnTo>
                  <a:lnTo>
                    <a:pt x="8" y="12"/>
                  </a:lnTo>
                  <a:lnTo>
                    <a:pt x="4" y="8"/>
                  </a:lnTo>
                  <a:lnTo>
                    <a:pt x="2" y="6"/>
                  </a:lnTo>
                  <a:lnTo>
                    <a:pt x="4" y="6"/>
                  </a:lnTo>
                  <a:lnTo>
                    <a:pt x="2" y="4"/>
                  </a:lnTo>
                  <a:lnTo>
                    <a:pt x="0" y="4"/>
                  </a:lnTo>
                  <a:lnTo>
                    <a:pt x="0" y="2"/>
                  </a:lnTo>
                  <a:lnTo>
                    <a:pt x="0" y="0"/>
                  </a:lnTo>
                  <a:lnTo>
                    <a:pt x="2" y="0"/>
                  </a:lnTo>
                  <a:lnTo>
                    <a:pt x="4" y="2"/>
                  </a:lnTo>
                  <a:lnTo>
                    <a:pt x="6" y="4"/>
                  </a:lnTo>
                  <a:lnTo>
                    <a:pt x="8" y="4"/>
                  </a:lnTo>
                  <a:lnTo>
                    <a:pt x="8" y="6"/>
                  </a:lnTo>
                  <a:lnTo>
                    <a:pt x="10" y="6"/>
                  </a:lnTo>
                  <a:lnTo>
                    <a:pt x="14" y="6"/>
                  </a:lnTo>
                  <a:lnTo>
                    <a:pt x="16" y="6"/>
                  </a:lnTo>
                  <a:lnTo>
                    <a:pt x="18" y="10"/>
                  </a:lnTo>
                  <a:lnTo>
                    <a:pt x="18" y="12"/>
                  </a:lnTo>
                  <a:close/>
                </a:path>
              </a:pathLst>
            </a:custGeom>
            <a:solidFill>
              <a:srgbClr val="FC6800"/>
            </a:solidFill>
            <a:ln w="3175">
              <a:solidFill>
                <a:schemeClr val="bg1"/>
              </a:solidFill>
              <a:prstDash val="sysDot"/>
              <a:round/>
              <a:headEnd/>
              <a:tailEnd/>
            </a:ln>
          </p:spPr>
          <p:txBody>
            <a:bodyPr/>
            <a:lstStyle/>
            <a:p>
              <a:pPr fontAlgn="base">
                <a:spcBef>
                  <a:spcPct val="0"/>
                </a:spcBef>
                <a:spcAft>
                  <a:spcPct val="0"/>
                </a:spcAft>
              </a:pPr>
              <a:endParaRPr lang="de-DE" sz="2400">
                <a:solidFill>
                  <a:srgbClr val="000000"/>
                </a:solidFill>
                <a:cs typeface="Arial" charset="0"/>
              </a:endParaRPr>
            </a:p>
          </p:txBody>
        </p:sp>
        <p:sp>
          <p:nvSpPr>
            <p:cNvPr id="15274" name="Freeform 3558"/>
            <p:cNvSpPr>
              <a:spLocks/>
            </p:cNvSpPr>
            <p:nvPr/>
          </p:nvSpPr>
          <p:spPr bwMode="auto">
            <a:xfrm>
              <a:off x="7197594" y="3011031"/>
              <a:ext cx="1101" cy="989"/>
            </a:xfrm>
            <a:custGeom>
              <a:avLst/>
              <a:gdLst>
                <a:gd name="T0" fmla="*/ 0 w 1"/>
                <a:gd name="T1" fmla="*/ 2147483647 h 2"/>
                <a:gd name="T2" fmla="*/ 0 w 1"/>
                <a:gd name="T3" fmla="*/ 0 h 2"/>
                <a:gd name="T4" fmla="*/ 0 w 1"/>
                <a:gd name="T5" fmla="*/ 2147483647 h 2"/>
                <a:gd name="T6" fmla="*/ 0 60000 65536"/>
                <a:gd name="T7" fmla="*/ 0 60000 65536"/>
                <a:gd name="T8" fmla="*/ 0 60000 65536"/>
                <a:gd name="T9" fmla="*/ 0 w 1"/>
                <a:gd name="T10" fmla="*/ 0 h 2"/>
                <a:gd name="T11" fmla="*/ 1 w 1"/>
                <a:gd name="T12" fmla="*/ 2 h 2"/>
              </a:gdLst>
              <a:ahLst/>
              <a:cxnLst>
                <a:cxn ang="T6">
                  <a:pos x="T0" y="T1"/>
                </a:cxn>
                <a:cxn ang="T7">
                  <a:pos x="T2" y="T3"/>
                </a:cxn>
                <a:cxn ang="T8">
                  <a:pos x="T4" y="T5"/>
                </a:cxn>
              </a:cxnLst>
              <a:rect l="T9" t="T10" r="T11" b="T12"/>
              <a:pathLst>
                <a:path w="1" h="2">
                  <a:moveTo>
                    <a:pt x="0" y="2"/>
                  </a:moveTo>
                  <a:lnTo>
                    <a:pt x="0" y="0"/>
                  </a:lnTo>
                  <a:lnTo>
                    <a:pt x="0" y="2"/>
                  </a:lnTo>
                  <a:close/>
                </a:path>
              </a:pathLst>
            </a:custGeom>
            <a:solidFill>
              <a:srgbClr val="FC6800"/>
            </a:solidFill>
            <a:ln w="3175">
              <a:solidFill>
                <a:schemeClr val="bg1"/>
              </a:solidFill>
              <a:prstDash val="sysDot"/>
              <a:round/>
              <a:headEnd/>
              <a:tailEnd/>
            </a:ln>
          </p:spPr>
          <p:txBody>
            <a:bodyPr/>
            <a:lstStyle/>
            <a:p>
              <a:pPr fontAlgn="base">
                <a:spcBef>
                  <a:spcPct val="0"/>
                </a:spcBef>
                <a:spcAft>
                  <a:spcPct val="0"/>
                </a:spcAft>
              </a:pPr>
              <a:endParaRPr lang="de-DE" sz="2400">
                <a:solidFill>
                  <a:srgbClr val="000000"/>
                </a:solidFill>
                <a:cs typeface="Arial" charset="0"/>
              </a:endParaRPr>
            </a:p>
          </p:txBody>
        </p:sp>
        <p:sp>
          <p:nvSpPr>
            <p:cNvPr id="15275" name="Freeform 3559"/>
            <p:cNvSpPr>
              <a:spLocks/>
            </p:cNvSpPr>
            <p:nvPr/>
          </p:nvSpPr>
          <p:spPr bwMode="auto">
            <a:xfrm>
              <a:off x="7274703" y="3096062"/>
              <a:ext cx="8812" cy="19775"/>
            </a:xfrm>
            <a:custGeom>
              <a:avLst/>
              <a:gdLst>
                <a:gd name="T0" fmla="*/ 2147483647 w 10"/>
                <a:gd name="T1" fmla="*/ 2147483647 h 24"/>
                <a:gd name="T2" fmla="*/ 2147483647 w 10"/>
                <a:gd name="T3" fmla="*/ 2147483647 h 24"/>
                <a:gd name="T4" fmla="*/ 2147483647 w 10"/>
                <a:gd name="T5" fmla="*/ 2147483647 h 24"/>
                <a:gd name="T6" fmla="*/ 2147483647 w 10"/>
                <a:gd name="T7" fmla="*/ 2147483647 h 24"/>
                <a:gd name="T8" fmla="*/ 2147483647 w 10"/>
                <a:gd name="T9" fmla="*/ 2147483647 h 24"/>
                <a:gd name="T10" fmla="*/ 2147483647 w 10"/>
                <a:gd name="T11" fmla="*/ 2147483647 h 24"/>
                <a:gd name="T12" fmla="*/ 2147483647 w 10"/>
                <a:gd name="T13" fmla="*/ 2147483647 h 24"/>
                <a:gd name="T14" fmla="*/ 2147483647 w 10"/>
                <a:gd name="T15" fmla="*/ 2147483647 h 24"/>
                <a:gd name="T16" fmla="*/ 2147483647 w 10"/>
                <a:gd name="T17" fmla="*/ 2147483647 h 24"/>
                <a:gd name="T18" fmla="*/ 2147483647 w 10"/>
                <a:gd name="T19" fmla="*/ 2147483647 h 24"/>
                <a:gd name="T20" fmla="*/ 2147483647 w 10"/>
                <a:gd name="T21" fmla="*/ 2147483647 h 24"/>
                <a:gd name="T22" fmla="*/ 0 w 10"/>
                <a:gd name="T23" fmla="*/ 2147483647 h 24"/>
                <a:gd name="T24" fmla="*/ 0 w 10"/>
                <a:gd name="T25" fmla="*/ 2147483647 h 24"/>
                <a:gd name="T26" fmla="*/ 0 w 10"/>
                <a:gd name="T27" fmla="*/ 2147483647 h 24"/>
                <a:gd name="T28" fmla="*/ 0 w 10"/>
                <a:gd name="T29" fmla="*/ 2147483647 h 24"/>
                <a:gd name="T30" fmla="*/ 0 w 10"/>
                <a:gd name="T31" fmla="*/ 2147483647 h 24"/>
                <a:gd name="T32" fmla="*/ 0 w 10"/>
                <a:gd name="T33" fmla="*/ 2147483647 h 24"/>
                <a:gd name="T34" fmla="*/ 0 w 10"/>
                <a:gd name="T35" fmla="*/ 2147483647 h 24"/>
                <a:gd name="T36" fmla="*/ 0 w 10"/>
                <a:gd name="T37" fmla="*/ 2147483647 h 24"/>
                <a:gd name="T38" fmla="*/ 2147483647 w 10"/>
                <a:gd name="T39" fmla="*/ 0 h 24"/>
                <a:gd name="T40" fmla="*/ 2147483647 w 10"/>
                <a:gd name="T41" fmla="*/ 2147483647 h 24"/>
                <a:gd name="T42" fmla="*/ 2147483647 w 10"/>
                <a:gd name="T43" fmla="*/ 2147483647 h 24"/>
                <a:gd name="T44" fmla="*/ 2147483647 w 10"/>
                <a:gd name="T45" fmla="*/ 2147483647 h 24"/>
                <a:gd name="T46" fmla="*/ 2147483647 w 10"/>
                <a:gd name="T47" fmla="*/ 2147483647 h 24"/>
                <a:gd name="T48" fmla="*/ 2147483647 w 10"/>
                <a:gd name="T49" fmla="*/ 2147483647 h 24"/>
                <a:gd name="T50" fmla="*/ 2147483647 w 10"/>
                <a:gd name="T51" fmla="*/ 2147483647 h 24"/>
                <a:gd name="T52" fmla="*/ 2147483647 w 10"/>
                <a:gd name="T53" fmla="*/ 2147483647 h 24"/>
                <a:gd name="T54" fmla="*/ 2147483647 w 10"/>
                <a:gd name="T55" fmla="*/ 2147483647 h 24"/>
                <a:gd name="T56" fmla="*/ 2147483647 w 10"/>
                <a:gd name="T57" fmla="*/ 2147483647 h 24"/>
                <a:gd name="T58" fmla="*/ 2147483647 w 10"/>
                <a:gd name="T59" fmla="*/ 2147483647 h 24"/>
                <a:gd name="T60" fmla="*/ 2147483647 w 10"/>
                <a:gd name="T61" fmla="*/ 2147483647 h 24"/>
                <a:gd name="T62" fmla="*/ 2147483647 w 10"/>
                <a:gd name="T63" fmla="*/ 2147483647 h 24"/>
                <a:gd name="T64" fmla="*/ 2147483647 w 10"/>
                <a:gd name="T65" fmla="*/ 2147483647 h 24"/>
                <a:gd name="T66" fmla="*/ 2147483647 w 10"/>
                <a:gd name="T67" fmla="*/ 2147483647 h 24"/>
                <a:gd name="T68" fmla="*/ 2147483647 w 10"/>
                <a:gd name="T69" fmla="*/ 2147483647 h 24"/>
                <a:gd name="T70" fmla="*/ 2147483647 w 10"/>
                <a:gd name="T71" fmla="*/ 2147483647 h 24"/>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w 10"/>
                <a:gd name="T109" fmla="*/ 0 h 24"/>
                <a:gd name="T110" fmla="*/ 10 w 10"/>
                <a:gd name="T111" fmla="*/ 24 h 24"/>
              </a:gdLst>
              <a:ahLst/>
              <a:cxnLst>
                <a:cxn ang="T72">
                  <a:pos x="T0" y="T1"/>
                </a:cxn>
                <a:cxn ang="T73">
                  <a:pos x="T2" y="T3"/>
                </a:cxn>
                <a:cxn ang="T74">
                  <a:pos x="T4" y="T5"/>
                </a:cxn>
                <a:cxn ang="T75">
                  <a:pos x="T6" y="T7"/>
                </a:cxn>
                <a:cxn ang="T76">
                  <a:pos x="T8" y="T9"/>
                </a:cxn>
                <a:cxn ang="T77">
                  <a:pos x="T10" y="T11"/>
                </a:cxn>
                <a:cxn ang="T78">
                  <a:pos x="T12" y="T13"/>
                </a:cxn>
                <a:cxn ang="T79">
                  <a:pos x="T14" y="T15"/>
                </a:cxn>
                <a:cxn ang="T80">
                  <a:pos x="T16" y="T17"/>
                </a:cxn>
                <a:cxn ang="T81">
                  <a:pos x="T18" y="T19"/>
                </a:cxn>
                <a:cxn ang="T82">
                  <a:pos x="T20" y="T21"/>
                </a:cxn>
                <a:cxn ang="T83">
                  <a:pos x="T22" y="T23"/>
                </a:cxn>
                <a:cxn ang="T84">
                  <a:pos x="T24" y="T25"/>
                </a:cxn>
                <a:cxn ang="T85">
                  <a:pos x="T26" y="T27"/>
                </a:cxn>
                <a:cxn ang="T86">
                  <a:pos x="T28" y="T29"/>
                </a:cxn>
                <a:cxn ang="T87">
                  <a:pos x="T30" y="T31"/>
                </a:cxn>
                <a:cxn ang="T88">
                  <a:pos x="T32" y="T33"/>
                </a:cxn>
                <a:cxn ang="T89">
                  <a:pos x="T34" y="T35"/>
                </a:cxn>
                <a:cxn ang="T90">
                  <a:pos x="T36" y="T37"/>
                </a:cxn>
                <a:cxn ang="T91">
                  <a:pos x="T38" y="T39"/>
                </a:cxn>
                <a:cxn ang="T92">
                  <a:pos x="T40" y="T41"/>
                </a:cxn>
                <a:cxn ang="T93">
                  <a:pos x="T42" y="T43"/>
                </a:cxn>
                <a:cxn ang="T94">
                  <a:pos x="T44" y="T45"/>
                </a:cxn>
                <a:cxn ang="T95">
                  <a:pos x="T46" y="T47"/>
                </a:cxn>
                <a:cxn ang="T96">
                  <a:pos x="T48" y="T49"/>
                </a:cxn>
                <a:cxn ang="T97">
                  <a:pos x="T50" y="T51"/>
                </a:cxn>
                <a:cxn ang="T98">
                  <a:pos x="T52" y="T53"/>
                </a:cxn>
                <a:cxn ang="T99">
                  <a:pos x="T54" y="T55"/>
                </a:cxn>
                <a:cxn ang="T100">
                  <a:pos x="T56" y="T57"/>
                </a:cxn>
                <a:cxn ang="T101">
                  <a:pos x="T58" y="T59"/>
                </a:cxn>
                <a:cxn ang="T102">
                  <a:pos x="T60" y="T61"/>
                </a:cxn>
                <a:cxn ang="T103">
                  <a:pos x="T62" y="T63"/>
                </a:cxn>
                <a:cxn ang="T104">
                  <a:pos x="T64" y="T65"/>
                </a:cxn>
                <a:cxn ang="T105">
                  <a:pos x="T66" y="T67"/>
                </a:cxn>
                <a:cxn ang="T106">
                  <a:pos x="T68" y="T69"/>
                </a:cxn>
                <a:cxn ang="T107">
                  <a:pos x="T70" y="T71"/>
                </a:cxn>
              </a:cxnLst>
              <a:rect l="T108" t="T109" r="T110" b="T111"/>
              <a:pathLst>
                <a:path w="10" h="24">
                  <a:moveTo>
                    <a:pt x="10" y="12"/>
                  </a:moveTo>
                  <a:lnTo>
                    <a:pt x="10" y="14"/>
                  </a:lnTo>
                  <a:lnTo>
                    <a:pt x="10" y="16"/>
                  </a:lnTo>
                  <a:lnTo>
                    <a:pt x="10" y="20"/>
                  </a:lnTo>
                  <a:lnTo>
                    <a:pt x="10" y="22"/>
                  </a:lnTo>
                  <a:lnTo>
                    <a:pt x="8" y="22"/>
                  </a:lnTo>
                  <a:lnTo>
                    <a:pt x="6" y="24"/>
                  </a:lnTo>
                  <a:lnTo>
                    <a:pt x="6" y="22"/>
                  </a:lnTo>
                  <a:lnTo>
                    <a:pt x="4" y="22"/>
                  </a:lnTo>
                  <a:lnTo>
                    <a:pt x="2" y="24"/>
                  </a:lnTo>
                  <a:lnTo>
                    <a:pt x="0" y="20"/>
                  </a:lnTo>
                  <a:lnTo>
                    <a:pt x="0" y="18"/>
                  </a:lnTo>
                  <a:lnTo>
                    <a:pt x="0" y="16"/>
                  </a:lnTo>
                  <a:lnTo>
                    <a:pt x="0" y="14"/>
                  </a:lnTo>
                  <a:lnTo>
                    <a:pt x="0" y="8"/>
                  </a:lnTo>
                  <a:lnTo>
                    <a:pt x="0" y="6"/>
                  </a:lnTo>
                  <a:lnTo>
                    <a:pt x="0" y="4"/>
                  </a:lnTo>
                  <a:lnTo>
                    <a:pt x="0" y="2"/>
                  </a:lnTo>
                  <a:lnTo>
                    <a:pt x="2" y="0"/>
                  </a:lnTo>
                  <a:lnTo>
                    <a:pt x="2" y="2"/>
                  </a:lnTo>
                  <a:lnTo>
                    <a:pt x="4" y="2"/>
                  </a:lnTo>
                  <a:lnTo>
                    <a:pt x="4" y="4"/>
                  </a:lnTo>
                  <a:lnTo>
                    <a:pt x="4" y="6"/>
                  </a:lnTo>
                  <a:lnTo>
                    <a:pt x="4" y="10"/>
                  </a:lnTo>
                  <a:lnTo>
                    <a:pt x="4" y="12"/>
                  </a:lnTo>
                  <a:lnTo>
                    <a:pt x="6" y="12"/>
                  </a:lnTo>
                  <a:lnTo>
                    <a:pt x="6" y="10"/>
                  </a:lnTo>
                  <a:lnTo>
                    <a:pt x="6" y="8"/>
                  </a:lnTo>
                  <a:lnTo>
                    <a:pt x="8" y="8"/>
                  </a:lnTo>
                  <a:lnTo>
                    <a:pt x="8" y="6"/>
                  </a:lnTo>
                  <a:lnTo>
                    <a:pt x="8" y="8"/>
                  </a:lnTo>
                  <a:lnTo>
                    <a:pt x="8" y="10"/>
                  </a:lnTo>
                  <a:lnTo>
                    <a:pt x="8" y="12"/>
                  </a:lnTo>
                  <a:lnTo>
                    <a:pt x="10" y="12"/>
                  </a:lnTo>
                  <a:close/>
                </a:path>
              </a:pathLst>
            </a:custGeom>
            <a:solidFill>
              <a:srgbClr val="FC6800"/>
            </a:solidFill>
            <a:ln w="3175">
              <a:solidFill>
                <a:schemeClr val="bg1"/>
              </a:solidFill>
              <a:prstDash val="sysDot"/>
              <a:round/>
              <a:headEnd/>
              <a:tailEnd/>
            </a:ln>
          </p:spPr>
          <p:txBody>
            <a:bodyPr/>
            <a:lstStyle/>
            <a:p>
              <a:pPr fontAlgn="base">
                <a:spcBef>
                  <a:spcPct val="0"/>
                </a:spcBef>
                <a:spcAft>
                  <a:spcPct val="0"/>
                </a:spcAft>
              </a:pPr>
              <a:endParaRPr lang="de-DE" sz="2400">
                <a:solidFill>
                  <a:srgbClr val="000000"/>
                </a:solidFill>
                <a:cs typeface="Arial" charset="0"/>
              </a:endParaRPr>
            </a:p>
          </p:txBody>
        </p:sp>
        <p:sp>
          <p:nvSpPr>
            <p:cNvPr id="15276" name="Freeform 3560"/>
            <p:cNvSpPr>
              <a:spLocks/>
            </p:cNvSpPr>
            <p:nvPr/>
          </p:nvSpPr>
          <p:spPr bwMode="auto">
            <a:xfrm>
              <a:off x="7302240" y="3101006"/>
              <a:ext cx="2203" cy="9887"/>
            </a:xfrm>
            <a:custGeom>
              <a:avLst/>
              <a:gdLst>
                <a:gd name="T0" fmla="*/ 0 w 2"/>
                <a:gd name="T1" fmla="*/ 2147483647 h 12"/>
                <a:gd name="T2" fmla="*/ 0 w 2"/>
                <a:gd name="T3" fmla="*/ 2147483647 h 12"/>
                <a:gd name="T4" fmla="*/ 0 w 2"/>
                <a:gd name="T5" fmla="*/ 2147483647 h 12"/>
                <a:gd name="T6" fmla="*/ 2147483647 w 2"/>
                <a:gd name="T7" fmla="*/ 0 h 12"/>
                <a:gd name="T8" fmla="*/ 2147483647 w 2"/>
                <a:gd name="T9" fmla="*/ 2147483647 h 12"/>
                <a:gd name="T10" fmla="*/ 2147483647 w 2"/>
                <a:gd name="T11" fmla="*/ 2147483647 h 12"/>
                <a:gd name="T12" fmla="*/ 2147483647 w 2"/>
                <a:gd name="T13" fmla="*/ 2147483647 h 12"/>
                <a:gd name="T14" fmla="*/ 0 w 2"/>
                <a:gd name="T15" fmla="*/ 2147483647 h 12"/>
                <a:gd name="T16" fmla="*/ 0 60000 65536"/>
                <a:gd name="T17" fmla="*/ 0 60000 65536"/>
                <a:gd name="T18" fmla="*/ 0 60000 65536"/>
                <a:gd name="T19" fmla="*/ 0 60000 65536"/>
                <a:gd name="T20" fmla="*/ 0 60000 65536"/>
                <a:gd name="T21" fmla="*/ 0 60000 65536"/>
                <a:gd name="T22" fmla="*/ 0 60000 65536"/>
                <a:gd name="T23" fmla="*/ 0 60000 65536"/>
                <a:gd name="T24" fmla="*/ 0 w 2"/>
                <a:gd name="T25" fmla="*/ 0 h 12"/>
                <a:gd name="T26" fmla="*/ 2 w 2"/>
                <a:gd name="T27" fmla="*/ 12 h 12"/>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2" h="12">
                  <a:moveTo>
                    <a:pt x="0" y="12"/>
                  </a:moveTo>
                  <a:lnTo>
                    <a:pt x="0" y="4"/>
                  </a:lnTo>
                  <a:lnTo>
                    <a:pt x="0" y="2"/>
                  </a:lnTo>
                  <a:lnTo>
                    <a:pt x="2" y="0"/>
                  </a:lnTo>
                  <a:lnTo>
                    <a:pt x="2" y="2"/>
                  </a:lnTo>
                  <a:lnTo>
                    <a:pt x="2" y="8"/>
                  </a:lnTo>
                  <a:lnTo>
                    <a:pt x="2" y="12"/>
                  </a:lnTo>
                  <a:lnTo>
                    <a:pt x="0" y="12"/>
                  </a:lnTo>
                  <a:close/>
                </a:path>
              </a:pathLst>
            </a:custGeom>
            <a:solidFill>
              <a:srgbClr val="FC6800"/>
            </a:solidFill>
            <a:ln w="3175">
              <a:solidFill>
                <a:schemeClr val="bg1"/>
              </a:solidFill>
              <a:prstDash val="sysDot"/>
              <a:round/>
              <a:headEnd/>
              <a:tailEnd/>
            </a:ln>
          </p:spPr>
          <p:txBody>
            <a:bodyPr/>
            <a:lstStyle/>
            <a:p>
              <a:pPr fontAlgn="base">
                <a:spcBef>
                  <a:spcPct val="0"/>
                </a:spcBef>
                <a:spcAft>
                  <a:spcPct val="0"/>
                </a:spcAft>
              </a:pPr>
              <a:endParaRPr lang="de-DE" sz="2400">
                <a:solidFill>
                  <a:srgbClr val="000000"/>
                </a:solidFill>
                <a:cs typeface="Arial" charset="0"/>
              </a:endParaRPr>
            </a:p>
          </p:txBody>
        </p:sp>
        <p:sp>
          <p:nvSpPr>
            <p:cNvPr id="15277" name="Freeform 3561"/>
            <p:cNvSpPr>
              <a:spLocks/>
            </p:cNvSpPr>
            <p:nvPr/>
          </p:nvSpPr>
          <p:spPr bwMode="auto">
            <a:xfrm>
              <a:off x="7283515" y="3107927"/>
              <a:ext cx="1101" cy="1977"/>
            </a:xfrm>
            <a:custGeom>
              <a:avLst/>
              <a:gdLst>
                <a:gd name="T0" fmla="*/ 0 w 1"/>
                <a:gd name="T1" fmla="*/ 2147483647 h 2"/>
                <a:gd name="T2" fmla="*/ 0 w 1"/>
                <a:gd name="T3" fmla="*/ 0 h 2"/>
                <a:gd name="T4" fmla="*/ 0 w 1"/>
                <a:gd name="T5" fmla="*/ 2147483647 h 2"/>
                <a:gd name="T6" fmla="*/ 0 60000 65536"/>
                <a:gd name="T7" fmla="*/ 0 60000 65536"/>
                <a:gd name="T8" fmla="*/ 0 60000 65536"/>
                <a:gd name="T9" fmla="*/ 0 w 1"/>
                <a:gd name="T10" fmla="*/ 0 h 2"/>
                <a:gd name="T11" fmla="*/ 1 w 1"/>
                <a:gd name="T12" fmla="*/ 2 h 2"/>
              </a:gdLst>
              <a:ahLst/>
              <a:cxnLst>
                <a:cxn ang="T6">
                  <a:pos x="T0" y="T1"/>
                </a:cxn>
                <a:cxn ang="T7">
                  <a:pos x="T2" y="T3"/>
                </a:cxn>
                <a:cxn ang="T8">
                  <a:pos x="T4" y="T5"/>
                </a:cxn>
              </a:cxnLst>
              <a:rect l="T9" t="T10" r="T11" b="T12"/>
              <a:pathLst>
                <a:path w="1" h="2">
                  <a:moveTo>
                    <a:pt x="0" y="2"/>
                  </a:moveTo>
                  <a:lnTo>
                    <a:pt x="0" y="0"/>
                  </a:lnTo>
                  <a:lnTo>
                    <a:pt x="0" y="2"/>
                  </a:lnTo>
                  <a:close/>
                </a:path>
              </a:pathLst>
            </a:custGeom>
            <a:solidFill>
              <a:srgbClr val="FC6800"/>
            </a:solidFill>
            <a:ln w="3175">
              <a:solidFill>
                <a:schemeClr val="bg1"/>
              </a:solidFill>
              <a:prstDash val="sysDot"/>
              <a:round/>
              <a:headEnd/>
              <a:tailEnd/>
            </a:ln>
          </p:spPr>
          <p:txBody>
            <a:bodyPr/>
            <a:lstStyle/>
            <a:p>
              <a:pPr fontAlgn="base">
                <a:spcBef>
                  <a:spcPct val="0"/>
                </a:spcBef>
                <a:spcAft>
                  <a:spcPct val="0"/>
                </a:spcAft>
              </a:pPr>
              <a:endParaRPr lang="de-DE" sz="2400">
                <a:solidFill>
                  <a:srgbClr val="000000"/>
                </a:solidFill>
                <a:cs typeface="Arial" charset="0"/>
              </a:endParaRPr>
            </a:p>
          </p:txBody>
        </p:sp>
        <p:sp>
          <p:nvSpPr>
            <p:cNvPr id="15278" name="Freeform 3562"/>
            <p:cNvSpPr>
              <a:spLocks/>
            </p:cNvSpPr>
            <p:nvPr/>
          </p:nvSpPr>
          <p:spPr bwMode="auto">
            <a:xfrm>
              <a:off x="7293429" y="3109905"/>
              <a:ext cx="6609" cy="2966"/>
            </a:xfrm>
            <a:custGeom>
              <a:avLst/>
              <a:gdLst>
                <a:gd name="T0" fmla="*/ 2147483647 w 8"/>
                <a:gd name="T1" fmla="*/ 2147483647 h 4"/>
                <a:gd name="T2" fmla="*/ 0 w 8"/>
                <a:gd name="T3" fmla="*/ 2147483647 h 4"/>
                <a:gd name="T4" fmla="*/ 0 w 8"/>
                <a:gd name="T5" fmla="*/ 2147483647 h 4"/>
                <a:gd name="T6" fmla="*/ 2147483647 w 8"/>
                <a:gd name="T7" fmla="*/ 2147483647 h 4"/>
                <a:gd name="T8" fmla="*/ 2147483647 w 8"/>
                <a:gd name="T9" fmla="*/ 0 h 4"/>
                <a:gd name="T10" fmla="*/ 2147483647 w 8"/>
                <a:gd name="T11" fmla="*/ 0 h 4"/>
                <a:gd name="T12" fmla="*/ 2147483647 w 8"/>
                <a:gd name="T13" fmla="*/ 0 h 4"/>
                <a:gd name="T14" fmla="*/ 2147483647 w 8"/>
                <a:gd name="T15" fmla="*/ 0 h 4"/>
                <a:gd name="T16" fmla="*/ 2147483647 w 8"/>
                <a:gd name="T17" fmla="*/ 2147483647 h 4"/>
                <a:gd name="T18" fmla="*/ 2147483647 w 8"/>
                <a:gd name="T19" fmla="*/ 2147483647 h 4"/>
                <a:gd name="T20" fmla="*/ 2147483647 w 8"/>
                <a:gd name="T21" fmla="*/ 2147483647 h 4"/>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8"/>
                <a:gd name="T34" fmla="*/ 0 h 4"/>
                <a:gd name="T35" fmla="*/ 8 w 8"/>
                <a:gd name="T36" fmla="*/ 4 h 4"/>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8" h="4">
                  <a:moveTo>
                    <a:pt x="4" y="4"/>
                  </a:moveTo>
                  <a:lnTo>
                    <a:pt x="0" y="4"/>
                  </a:lnTo>
                  <a:lnTo>
                    <a:pt x="0" y="2"/>
                  </a:lnTo>
                  <a:lnTo>
                    <a:pt x="2" y="2"/>
                  </a:lnTo>
                  <a:lnTo>
                    <a:pt x="2" y="0"/>
                  </a:lnTo>
                  <a:lnTo>
                    <a:pt x="4" y="0"/>
                  </a:lnTo>
                  <a:lnTo>
                    <a:pt x="6" y="0"/>
                  </a:lnTo>
                  <a:lnTo>
                    <a:pt x="8" y="0"/>
                  </a:lnTo>
                  <a:lnTo>
                    <a:pt x="6" y="2"/>
                  </a:lnTo>
                  <a:lnTo>
                    <a:pt x="6" y="4"/>
                  </a:lnTo>
                  <a:lnTo>
                    <a:pt x="4" y="4"/>
                  </a:lnTo>
                  <a:close/>
                </a:path>
              </a:pathLst>
            </a:custGeom>
            <a:solidFill>
              <a:srgbClr val="FC6800"/>
            </a:solidFill>
            <a:ln w="3175">
              <a:solidFill>
                <a:schemeClr val="bg1"/>
              </a:solidFill>
              <a:prstDash val="sysDot"/>
              <a:round/>
              <a:headEnd/>
              <a:tailEnd/>
            </a:ln>
          </p:spPr>
          <p:txBody>
            <a:bodyPr/>
            <a:lstStyle/>
            <a:p>
              <a:pPr fontAlgn="base">
                <a:spcBef>
                  <a:spcPct val="0"/>
                </a:spcBef>
                <a:spcAft>
                  <a:spcPct val="0"/>
                </a:spcAft>
              </a:pPr>
              <a:endParaRPr lang="de-DE" sz="2400">
                <a:solidFill>
                  <a:srgbClr val="000000"/>
                </a:solidFill>
                <a:cs typeface="Arial" charset="0"/>
              </a:endParaRPr>
            </a:p>
          </p:txBody>
        </p:sp>
        <p:sp>
          <p:nvSpPr>
            <p:cNvPr id="15279" name="Freeform 3563"/>
            <p:cNvSpPr>
              <a:spLocks/>
            </p:cNvSpPr>
            <p:nvPr/>
          </p:nvSpPr>
          <p:spPr bwMode="auto">
            <a:xfrm>
              <a:off x="7300037" y="3112871"/>
              <a:ext cx="2203" cy="11865"/>
            </a:xfrm>
            <a:custGeom>
              <a:avLst/>
              <a:gdLst>
                <a:gd name="T0" fmla="*/ 0 w 2"/>
                <a:gd name="T1" fmla="*/ 2147483647 h 14"/>
                <a:gd name="T2" fmla="*/ 0 w 2"/>
                <a:gd name="T3" fmla="*/ 2147483647 h 14"/>
                <a:gd name="T4" fmla="*/ 0 w 2"/>
                <a:gd name="T5" fmla="*/ 2147483647 h 14"/>
                <a:gd name="T6" fmla="*/ 0 w 2"/>
                <a:gd name="T7" fmla="*/ 2147483647 h 14"/>
                <a:gd name="T8" fmla="*/ 0 w 2"/>
                <a:gd name="T9" fmla="*/ 2147483647 h 14"/>
                <a:gd name="T10" fmla="*/ 0 w 2"/>
                <a:gd name="T11" fmla="*/ 2147483647 h 14"/>
                <a:gd name="T12" fmla="*/ 2147483647 w 2"/>
                <a:gd name="T13" fmla="*/ 0 h 14"/>
                <a:gd name="T14" fmla="*/ 2147483647 w 2"/>
                <a:gd name="T15" fmla="*/ 2147483647 h 14"/>
                <a:gd name="T16" fmla="*/ 2147483647 w 2"/>
                <a:gd name="T17" fmla="*/ 2147483647 h 14"/>
                <a:gd name="T18" fmla="*/ 2147483647 w 2"/>
                <a:gd name="T19" fmla="*/ 2147483647 h 14"/>
                <a:gd name="T20" fmla="*/ 2147483647 w 2"/>
                <a:gd name="T21" fmla="*/ 2147483647 h 14"/>
                <a:gd name="T22" fmla="*/ 2147483647 w 2"/>
                <a:gd name="T23" fmla="*/ 2147483647 h 14"/>
                <a:gd name="T24" fmla="*/ 2147483647 w 2"/>
                <a:gd name="T25" fmla="*/ 2147483647 h 14"/>
                <a:gd name="T26" fmla="*/ 2147483647 w 2"/>
                <a:gd name="T27" fmla="*/ 2147483647 h 14"/>
                <a:gd name="T28" fmla="*/ 0 w 2"/>
                <a:gd name="T29" fmla="*/ 2147483647 h 14"/>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2"/>
                <a:gd name="T46" fmla="*/ 0 h 14"/>
                <a:gd name="T47" fmla="*/ 2 w 2"/>
                <a:gd name="T48" fmla="*/ 14 h 14"/>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2" h="14">
                  <a:moveTo>
                    <a:pt x="0" y="14"/>
                  </a:moveTo>
                  <a:lnTo>
                    <a:pt x="0" y="12"/>
                  </a:lnTo>
                  <a:lnTo>
                    <a:pt x="0" y="10"/>
                  </a:lnTo>
                  <a:lnTo>
                    <a:pt x="0" y="8"/>
                  </a:lnTo>
                  <a:lnTo>
                    <a:pt x="0" y="6"/>
                  </a:lnTo>
                  <a:lnTo>
                    <a:pt x="0" y="4"/>
                  </a:lnTo>
                  <a:lnTo>
                    <a:pt x="2" y="0"/>
                  </a:lnTo>
                  <a:lnTo>
                    <a:pt x="2" y="2"/>
                  </a:lnTo>
                  <a:lnTo>
                    <a:pt x="2" y="4"/>
                  </a:lnTo>
                  <a:lnTo>
                    <a:pt x="2" y="6"/>
                  </a:lnTo>
                  <a:lnTo>
                    <a:pt x="2" y="8"/>
                  </a:lnTo>
                  <a:lnTo>
                    <a:pt x="2" y="10"/>
                  </a:lnTo>
                  <a:lnTo>
                    <a:pt x="2" y="12"/>
                  </a:lnTo>
                  <a:lnTo>
                    <a:pt x="2" y="14"/>
                  </a:lnTo>
                  <a:lnTo>
                    <a:pt x="0" y="14"/>
                  </a:lnTo>
                  <a:close/>
                </a:path>
              </a:pathLst>
            </a:custGeom>
            <a:solidFill>
              <a:srgbClr val="FC6800"/>
            </a:solidFill>
            <a:ln w="3175">
              <a:solidFill>
                <a:schemeClr val="bg1"/>
              </a:solidFill>
              <a:prstDash val="sysDot"/>
              <a:round/>
              <a:headEnd/>
              <a:tailEnd/>
            </a:ln>
          </p:spPr>
          <p:txBody>
            <a:bodyPr/>
            <a:lstStyle/>
            <a:p>
              <a:pPr fontAlgn="base">
                <a:spcBef>
                  <a:spcPct val="0"/>
                </a:spcBef>
                <a:spcAft>
                  <a:spcPct val="0"/>
                </a:spcAft>
              </a:pPr>
              <a:endParaRPr lang="de-DE" sz="2400">
                <a:solidFill>
                  <a:srgbClr val="000000"/>
                </a:solidFill>
                <a:cs typeface="Arial" charset="0"/>
              </a:endParaRPr>
            </a:p>
          </p:txBody>
        </p:sp>
        <p:sp>
          <p:nvSpPr>
            <p:cNvPr id="15280" name="Rectangle 3564"/>
            <p:cNvSpPr>
              <a:spLocks noChangeArrowheads="1"/>
            </p:cNvSpPr>
            <p:nvPr/>
          </p:nvSpPr>
          <p:spPr bwMode="auto">
            <a:xfrm>
              <a:off x="7280210" y="3114849"/>
              <a:ext cx="2203" cy="989"/>
            </a:xfrm>
            <a:prstGeom prst="rect">
              <a:avLst/>
            </a:prstGeom>
            <a:solidFill>
              <a:srgbClr val="FC6800"/>
            </a:solidFill>
            <a:ln w="3175">
              <a:solidFill>
                <a:schemeClr val="bg1"/>
              </a:solidFill>
              <a:prstDash val="sysDot"/>
              <a:round/>
              <a:headEnd/>
              <a:tailEnd/>
            </a:ln>
          </p:spPr>
          <p:txBody>
            <a:bodyPr/>
            <a:lstStyle/>
            <a:p>
              <a:pPr fontAlgn="base">
                <a:spcBef>
                  <a:spcPct val="0"/>
                </a:spcBef>
                <a:spcAft>
                  <a:spcPct val="0"/>
                </a:spcAft>
              </a:pPr>
              <a:endParaRPr lang="de-DE" sz="2400">
                <a:solidFill>
                  <a:srgbClr val="000000"/>
                </a:solidFill>
                <a:cs typeface="Arial" charset="0"/>
              </a:endParaRPr>
            </a:p>
          </p:txBody>
        </p:sp>
        <p:sp>
          <p:nvSpPr>
            <p:cNvPr id="15281" name="Freeform 3565"/>
            <p:cNvSpPr>
              <a:spLocks/>
            </p:cNvSpPr>
            <p:nvPr/>
          </p:nvSpPr>
          <p:spPr bwMode="auto">
            <a:xfrm>
              <a:off x="7283515" y="3114849"/>
              <a:ext cx="1101" cy="989"/>
            </a:xfrm>
            <a:custGeom>
              <a:avLst/>
              <a:gdLst>
                <a:gd name="T0" fmla="*/ 0 w 1"/>
                <a:gd name="T1" fmla="*/ 2147483647 h 2"/>
                <a:gd name="T2" fmla="*/ 0 w 1"/>
                <a:gd name="T3" fmla="*/ 0 h 2"/>
                <a:gd name="T4" fmla="*/ 0 w 1"/>
                <a:gd name="T5" fmla="*/ 2147483647 h 2"/>
                <a:gd name="T6" fmla="*/ 0 60000 65536"/>
                <a:gd name="T7" fmla="*/ 0 60000 65536"/>
                <a:gd name="T8" fmla="*/ 0 60000 65536"/>
                <a:gd name="T9" fmla="*/ 0 w 1"/>
                <a:gd name="T10" fmla="*/ 0 h 2"/>
                <a:gd name="T11" fmla="*/ 1 w 1"/>
                <a:gd name="T12" fmla="*/ 2 h 2"/>
              </a:gdLst>
              <a:ahLst/>
              <a:cxnLst>
                <a:cxn ang="T6">
                  <a:pos x="T0" y="T1"/>
                </a:cxn>
                <a:cxn ang="T7">
                  <a:pos x="T2" y="T3"/>
                </a:cxn>
                <a:cxn ang="T8">
                  <a:pos x="T4" y="T5"/>
                </a:cxn>
              </a:cxnLst>
              <a:rect l="T9" t="T10" r="T11" b="T12"/>
              <a:pathLst>
                <a:path w="1" h="2">
                  <a:moveTo>
                    <a:pt x="0" y="2"/>
                  </a:moveTo>
                  <a:lnTo>
                    <a:pt x="0" y="0"/>
                  </a:lnTo>
                  <a:lnTo>
                    <a:pt x="0" y="2"/>
                  </a:lnTo>
                  <a:close/>
                </a:path>
              </a:pathLst>
            </a:custGeom>
            <a:solidFill>
              <a:srgbClr val="FC6800"/>
            </a:solidFill>
            <a:ln w="3175">
              <a:solidFill>
                <a:schemeClr val="bg1"/>
              </a:solidFill>
              <a:prstDash val="sysDot"/>
              <a:round/>
              <a:headEnd/>
              <a:tailEnd/>
            </a:ln>
          </p:spPr>
          <p:txBody>
            <a:bodyPr/>
            <a:lstStyle/>
            <a:p>
              <a:pPr fontAlgn="base">
                <a:spcBef>
                  <a:spcPct val="0"/>
                </a:spcBef>
                <a:spcAft>
                  <a:spcPct val="0"/>
                </a:spcAft>
              </a:pPr>
              <a:endParaRPr lang="de-DE" sz="2400">
                <a:solidFill>
                  <a:srgbClr val="000000"/>
                </a:solidFill>
                <a:cs typeface="Arial" charset="0"/>
              </a:endParaRPr>
            </a:p>
          </p:txBody>
        </p:sp>
        <p:sp>
          <p:nvSpPr>
            <p:cNvPr id="15282" name="Freeform 3566"/>
            <p:cNvSpPr>
              <a:spLocks/>
            </p:cNvSpPr>
            <p:nvPr/>
          </p:nvSpPr>
          <p:spPr bwMode="auto">
            <a:xfrm>
              <a:off x="7280210" y="3115837"/>
              <a:ext cx="3304" cy="3955"/>
            </a:xfrm>
            <a:custGeom>
              <a:avLst/>
              <a:gdLst>
                <a:gd name="T0" fmla="*/ 2147483647 w 4"/>
                <a:gd name="T1" fmla="*/ 2147483647 h 4"/>
                <a:gd name="T2" fmla="*/ 2147483647 w 4"/>
                <a:gd name="T3" fmla="*/ 2147483647 h 4"/>
                <a:gd name="T4" fmla="*/ 0 w 4"/>
                <a:gd name="T5" fmla="*/ 2147483647 h 4"/>
                <a:gd name="T6" fmla="*/ 0 w 4"/>
                <a:gd name="T7" fmla="*/ 0 h 4"/>
                <a:gd name="T8" fmla="*/ 2147483647 w 4"/>
                <a:gd name="T9" fmla="*/ 0 h 4"/>
                <a:gd name="T10" fmla="*/ 2147483647 w 4"/>
                <a:gd name="T11" fmla="*/ 0 h 4"/>
                <a:gd name="T12" fmla="*/ 2147483647 w 4"/>
                <a:gd name="T13" fmla="*/ 2147483647 h 4"/>
                <a:gd name="T14" fmla="*/ 2147483647 w 4"/>
                <a:gd name="T15" fmla="*/ 2147483647 h 4"/>
                <a:gd name="T16" fmla="*/ 0 60000 65536"/>
                <a:gd name="T17" fmla="*/ 0 60000 65536"/>
                <a:gd name="T18" fmla="*/ 0 60000 65536"/>
                <a:gd name="T19" fmla="*/ 0 60000 65536"/>
                <a:gd name="T20" fmla="*/ 0 60000 65536"/>
                <a:gd name="T21" fmla="*/ 0 60000 65536"/>
                <a:gd name="T22" fmla="*/ 0 60000 65536"/>
                <a:gd name="T23" fmla="*/ 0 60000 65536"/>
                <a:gd name="T24" fmla="*/ 0 w 4"/>
                <a:gd name="T25" fmla="*/ 0 h 4"/>
                <a:gd name="T26" fmla="*/ 4 w 4"/>
                <a:gd name="T27" fmla="*/ 4 h 4"/>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4" h="4">
                  <a:moveTo>
                    <a:pt x="2" y="4"/>
                  </a:moveTo>
                  <a:lnTo>
                    <a:pt x="2" y="2"/>
                  </a:lnTo>
                  <a:lnTo>
                    <a:pt x="0" y="2"/>
                  </a:lnTo>
                  <a:lnTo>
                    <a:pt x="0" y="0"/>
                  </a:lnTo>
                  <a:lnTo>
                    <a:pt x="2" y="0"/>
                  </a:lnTo>
                  <a:lnTo>
                    <a:pt x="4" y="0"/>
                  </a:lnTo>
                  <a:lnTo>
                    <a:pt x="2" y="2"/>
                  </a:lnTo>
                  <a:lnTo>
                    <a:pt x="2" y="4"/>
                  </a:lnTo>
                  <a:close/>
                </a:path>
              </a:pathLst>
            </a:custGeom>
            <a:solidFill>
              <a:srgbClr val="FC6800"/>
            </a:solidFill>
            <a:ln w="3175">
              <a:solidFill>
                <a:schemeClr val="bg1"/>
              </a:solidFill>
              <a:prstDash val="sysDot"/>
              <a:round/>
              <a:headEnd/>
              <a:tailEnd/>
            </a:ln>
          </p:spPr>
          <p:txBody>
            <a:bodyPr/>
            <a:lstStyle/>
            <a:p>
              <a:pPr fontAlgn="base">
                <a:spcBef>
                  <a:spcPct val="0"/>
                </a:spcBef>
                <a:spcAft>
                  <a:spcPct val="0"/>
                </a:spcAft>
              </a:pPr>
              <a:endParaRPr lang="de-DE" sz="2400">
                <a:solidFill>
                  <a:srgbClr val="000000"/>
                </a:solidFill>
                <a:cs typeface="Arial" charset="0"/>
              </a:endParaRPr>
            </a:p>
          </p:txBody>
        </p:sp>
        <p:sp>
          <p:nvSpPr>
            <p:cNvPr id="15283" name="Freeform 3567"/>
            <p:cNvSpPr>
              <a:spLocks/>
            </p:cNvSpPr>
            <p:nvPr/>
          </p:nvSpPr>
          <p:spPr bwMode="auto">
            <a:xfrm>
              <a:off x="7280210" y="3120781"/>
              <a:ext cx="11015" cy="13842"/>
            </a:xfrm>
            <a:custGeom>
              <a:avLst/>
              <a:gdLst>
                <a:gd name="T0" fmla="*/ 2147483647 w 12"/>
                <a:gd name="T1" fmla="*/ 2147483647 h 16"/>
                <a:gd name="T2" fmla="*/ 2147483647 w 12"/>
                <a:gd name="T3" fmla="*/ 2147483647 h 16"/>
                <a:gd name="T4" fmla="*/ 2147483647 w 12"/>
                <a:gd name="T5" fmla="*/ 2147483647 h 16"/>
                <a:gd name="T6" fmla="*/ 2147483647 w 12"/>
                <a:gd name="T7" fmla="*/ 2147483647 h 16"/>
                <a:gd name="T8" fmla="*/ 2147483647 w 12"/>
                <a:gd name="T9" fmla="*/ 2147483647 h 16"/>
                <a:gd name="T10" fmla="*/ 2147483647 w 12"/>
                <a:gd name="T11" fmla="*/ 2147483647 h 16"/>
                <a:gd name="T12" fmla="*/ 0 w 12"/>
                <a:gd name="T13" fmla="*/ 2147483647 h 16"/>
                <a:gd name="T14" fmla="*/ 0 w 12"/>
                <a:gd name="T15" fmla="*/ 2147483647 h 16"/>
                <a:gd name="T16" fmla="*/ 0 w 12"/>
                <a:gd name="T17" fmla="*/ 2147483647 h 16"/>
                <a:gd name="T18" fmla="*/ 0 w 12"/>
                <a:gd name="T19" fmla="*/ 2147483647 h 16"/>
                <a:gd name="T20" fmla="*/ 0 w 12"/>
                <a:gd name="T21" fmla="*/ 0 h 16"/>
                <a:gd name="T22" fmla="*/ 2147483647 w 12"/>
                <a:gd name="T23" fmla="*/ 0 h 16"/>
                <a:gd name="T24" fmla="*/ 2147483647 w 12"/>
                <a:gd name="T25" fmla="*/ 2147483647 h 16"/>
                <a:gd name="T26" fmla="*/ 2147483647 w 12"/>
                <a:gd name="T27" fmla="*/ 2147483647 h 16"/>
                <a:gd name="T28" fmla="*/ 2147483647 w 12"/>
                <a:gd name="T29" fmla="*/ 2147483647 h 16"/>
                <a:gd name="T30" fmla="*/ 2147483647 w 12"/>
                <a:gd name="T31" fmla="*/ 2147483647 h 16"/>
                <a:gd name="T32" fmla="*/ 2147483647 w 12"/>
                <a:gd name="T33" fmla="*/ 2147483647 h 16"/>
                <a:gd name="T34" fmla="*/ 2147483647 w 12"/>
                <a:gd name="T35" fmla="*/ 2147483647 h 16"/>
                <a:gd name="T36" fmla="*/ 2147483647 w 12"/>
                <a:gd name="T37" fmla="*/ 2147483647 h 16"/>
                <a:gd name="T38" fmla="*/ 2147483647 w 12"/>
                <a:gd name="T39" fmla="*/ 2147483647 h 16"/>
                <a:gd name="T40" fmla="*/ 2147483647 w 12"/>
                <a:gd name="T41" fmla="*/ 2147483647 h 16"/>
                <a:gd name="T42" fmla="*/ 2147483647 w 12"/>
                <a:gd name="T43" fmla="*/ 2147483647 h 1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12"/>
                <a:gd name="T67" fmla="*/ 0 h 16"/>
                <a:gd name="T68" fmla="*/ 12 w 12"/>
                <a:gd name="T69" fmla="*/ 16 h 16"/>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12" h="16">
                  <a:moveTo>
                    <a:pt x="4" y="16"/>
                  </a:moveTo>
                  <a:lnTo>
                    <a:pt x="2" y="16"/>
                  </a:lnTo>
                  <a:lnTo>
                    <a:pt x="2" y="12"/>
                  </a:lnTo>
                  <a:lnTo>
                    <a:pt x="4" y="10"/>
                  </a:lnTo>
                  <a:lnTo>
                    <a:pt x="4" y="8"/>
                  </a:lnTo>
                  <a:lnTo>
                    <a:pt x="2" y="6"/>
                  </a:lnTo>
                  <a:lnTo>
                    <a:pt x="0" y="8"/>
                  </a:lnTo>
                  <a:lnTo>
                    <a:pt x="0" y="6"/>
                  </a:lnTo>
                  <a:lnTo>
                    <a:pt x="0" y="4"/>
                  </a:lnTo>
                  <a:lnTo>
                    <a:pt x="0" y="2"/>
                  </a:lnTo>
                  <a:lnTo>
                    <a:pt x="0" y="0"/>
                  </a:lnTo>
                  <a:lnTo>
                    <a:pt x="2" y="0"/>
                  </a:lnTo>
                  <a:lnTo>
                    <a:pt x="4" y="2"/>
                  </a:lnTo>
                  <a:lnTo>
                    <a:pt x="4" y="4"/>
                  </a:lnTo>
                  <a:lnTo>
                    <a:pt x="4" y="6"/>
                  </a:lnTo>
                  <a:lnTo>
                    <a:pt x="8" y="10"/>
                  </a:lnTo>
                  <a:lnTo>
                    <a:pt x="10" y="12"/>
                  </a:lnTo>
                  <a:lnTo>
                    <a:pt x="12" y="14"/>
                  </a:lnTo>
                  <a:lnTo>
                    <a:pt x="10" y="16"/>
                  </a:lnTo>
                  <a:lnTo>
                    <a:pt x="8" y="16"/>
                  </a:lnTo>
                  <a:lnTo>
                    <a:pt x="6" y="16"/>
                  </a:lnTo>
                  <a:lnTo>
                    <a:pt x="4" y="16"/>
                  </a:lnTo>
                  <a:close/>
                </a:path>
              </a:pathLst>
            </a:custGeom>
            <a:solidFill>
              <a:srgbClr val="FC6800"/>
            </a:solidFill>
            <a:ln w="3175">
              <a:solidFill>
                <a:schemeClr val="bg1"/>
              </a:solidFill>
              <a:prstDash val="sysDot"/>
              <a:round/>
              <a:headEnd/>
              <a:tailEnd/>
            </a:ln>
          </p:spPr>
          <p:txBody>
            <a:bodyPr/>
            <a:lstStyle/>
            <a:p>
              <a:pPr fontAlgn="base">
                <a:spcBef>
                  <a:spcPct val="0"/>
                </a:spcBef>
                <a:spcAft>
                  <a:spcPct val="0"/>
                </a:spcAft>
              </a:pPr>
              <a:endParaRPr lang="de-DE" sz="2400">
                <a:solidFill>
                  <a:srgbClr val="000000"/>
                </a:solidFill>
                <a:cs typeface="Arial" charset="0"/>
              </a:endParaRPr>
            </a:p>
          </p:txBody>
        </p:sp>
        <p:sp>
          <p:nvSpPr>
            <p:cNvPr id="15284" name="Freeform 3568"/>
            <p:cNvSpPr>
              <a:spLocks/>
            </p:cNvSpPr>
            <p:nvPr/>
          </p:nvSpPr>
          <p:spPr bwMode="auto">
            <a:xfrm>
              <a:off x="7293429" y="3125725"/>
              <a:ext cx="8812" cy="4944"/>
            </a:xfrm>
            <a:custGeom>
              <a:avLst/>
              <a:gdLst>
                <a:gd name="T0" fmla="*/ 2147483647 w 10"/>
                <a:gd name="T1" fmla="*/ 2147483647 h 6"/>
                <a:gd name="T2" fmla="*/ 2147483647 w 10"/>
                <a:gd name="T3" fmla="*/ 2147483647 h 6"/>
                <a:gd name="T4" fmla="*/ 2147483647 w 10"/>
                <a:gd name="T5" fmla="*/ 2147483647 h 6"/>
                <a:gd name="T6" fmla="*/ 0 w 10"/>
                <a:gd name="T7" fmla="*/ 2147483647 h 6"/>
                <a:gd name="T8" fmla="*/ 0 w 10"/>
                <a:gd name="T9" fmla="*/ 2147483647 h 6"/>
                <a:gd name="T10" fmla="*/ 2147483647 w 10"/>
                <a:gd name="T11" fmla="*/ 2147483647 h 6"/>
                <a:gd name="T12" fmla="*/ 2147483647 w 10"/>
                <a:gd name="T13" fmla="*/ 2147483647 h 6"/>
                <a:gd name="T14" fmla="*/ 2147483647 w 10"/>
                <a:gd name="T15" fmla="*/ 0 h 6"/>
                <a:gd name="T16" fmla="*/ 2147483647 w 10"/>
                <a:gd name="T17" fmla="*/ 0 h 6"/>
                <a:gd name="T18" fmla="*/ 2147483647 w 10"/>
                <a:gd name="T19" fmla="*/ 2147483647 h 6"/>
                <a:gd name="T20" fmla="*/ 2147483647 w 10"/>
                <a:gd name="T21" fmla="*/ 2147483647 h 6"/>
                <a:gd name="T22" fmla="*/ 2147483647 w 10"/>
                <a:gd name="T23" fmla="*/ 2147483647 h 6"/>
                <a:gd name="T24" fmla="*/ 2147483647 w 10"/>
                <a:gd name="T25" fmla="*/ 2147483647 h 6"/>
                <a:gd name="T26" fmla="*/ 2147483647 w 10"/>
                <a:gd name="T27" fmla="*/ 2147483647 h 6"/>
                <a:gd name="T28" fmla="*/ 2147483647 w 10"/>
                <a:gd name="T29" fmla="*/ 2147483647 h 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10"/>
                <a:gd name="T46" fmla="*/ 0 h 6"/>
                <a:gd name="T47" fmla="*/ 10 w 10"/>
                <a:gd name="T48" fmla="*/ 6 h 6"/>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10" h="6">
                  <a:moveTo>
                    <a:pt x="6" y="6"/>
                  </a:moveTo>
                  <a:lnTo>
                    <a:pt x="4" y="6"/>
                  </a:lnTo>
                  <a:lnTo>
                    <a:pt x="2" y="6"/>
                  </a:lnTo>
                  <a:lnTo>
                    <a:pt x="0" y="4"/>
                  </a:lnTo>
                  <a:lnTo>
                    <a:pt x="0" y="2"/>
                  </a:lnTo>
                  <a:lnTo>
                    <a:pt x="2" y="2"/>
                  </a:lnTo>
                  <a:lnTo>
                    <a:pt x="4" y="2"/>
                  </a:lnTo>
                  <a:lnTo>
                    <a:pt x="6" y="0"/>
                  </a:lnTo>
                  <a:lnTo>
                    <a:pt x="8" y="0"/>
                  </a:lnTo>
                  <a:lnTo>
                    <a:pt x="8" y="2"/>
                  </a:lnTo>
                  <a:lnTo>
                    <a:pt x="8" y="4"/>
                  </a:lnTo>
                  <a:lnTo>
                    <a:pt x="10" y="4"/>
                  </a:lnTo>
                  <a:lnTo>
                    <a:pt x="10" y="6"/>
                  </a:lnTo>
                  <a:lnTo>
                    <a:pt x="8" y="6"/>
                  </a:lnTo>
                  <a:lnTo>
                    <a:pt x="6" y="6"/>
                  </a:lnTo>
                  <a:close/>
                </a:path>
              </a:pathLst>
            </a:custGeom>
            <a:solidFill>
              <a:srgbClr val="FC6800"/>
            </a:solidFill>
            <a:ln w="3175">
              <a:solidFill>
                <a:schemeClr val="bg1"/>
              </a:solidFill>
              <a:prstDash val="sysDot"/>
              <a:round/>
              <a:headEnd/>
              <a:tailEnd/>
            </a:ln>
          </p:spPr>
          <p:txBody>
            <a:bodyPr/>
            <a:lstStyle/>
            <a:p>
              <a:pPr fontAlgn="base">
                <a:spcBef>
                  <a:spcPct val="0"/>
                </a:spcBef>
                <a:spcAft>
                  <a:spcPct val="0"/>
                </a:spcAft>
              </a:pPr>
              <a:endParaRPr lang="de-DE" sz="2400">
                <a:solidFill>
                  <a:srgbClr val="000000"/>
                </a:solidFill>
                <a:cs typeface="Arial" charset="0"/>
              </a:endParaRPr>
            </a:p>
          </p:txBody>
        </p:sp>
        <p:sp>
          <p:nvSpPr>
            <p:cNvPr id="15285" name="Freeform 3569"/>
            <p:cNvSpPr>
              <a:spLocks/>
            </p:cNvSpPr>
            <p:nvPr/>
          </p:nvSpPr>
          <p:spPr bwMode="auto">
            <a:xfrm>
              <a:off x="7294529" y="3134623"/>
              <a:ext cx="7710" cy="4944"/>
            </a:xfrm>
            <a:custGeom>
              <a:avLst/>
              <a:gdLst>
                <a:gd name="T0" fmla="*/ 2147483647 w 8"/>
                <a:gd name="T1" fmla="*/ 2147483647 h 6"/>
                <a:gd name="T2" fmla="*/ 2147483647 w 8"/>
                <a:gd name="T3" fmla="*/ 2147483647 h 6"/>
                <a:gd name="T4" fmla="*/ 2147483647 w 8"/>
                <a:gd name="T5" fmla="*/ 2147483647 h 6"/>
                <a:gd name="T6" fmla="*/ 2147483647 w 8"/>
                <a:gd name="T7" fmla="*/ 2147483647 h 6"/>
                <a:gd name="T8" fmla="*/ 2147483647 w 8"/>
                <a:gd name="T9" fmla="*/ 2147483647 h 6"/>
                <a:gd name="T10" fmla="*/ 0 w 8"/>
                <a:gd name="T11" fmla="*/ 2147483647 h 6"/>
                <a:gd name="T12" fmla="*/ 0 w 8"/>
                <a:gd name="T13" fmla="*/ 2147483647 h 6"/>
                <a:gd name="T14" fmla="*/ 2147483647 w 8"/>
                <a:gd name="T15" fmla="*/ 0 h 6"/>
                <a:gd name="T16" fmla="*/ 2147483647 w 8"/>
                <a:gd name="T17" fmla="*/ 2147483647 h 6"/>
                <a:gd name="T18" fmla="*/ 2147483647 w 8"/>
                <a:gd name="T19" fmla="*/ 2147483647 h 6"/>
                <a:gd name="T20" fmla="*/ 2147483647 w 8"/>
                <a:gd name="T21" fmla="*/ 2147483647 h 6"/>
                <a:gd name="T22" fmla="*/ 2147483647 w 8"/>
                <a:gd name="T23" fmla="*/ 2147483647 h 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8"/>
                <a:gd name="T37" fmla="*/ 0 h 6"/>
                <a:gd name="T38" fmla="*/ 8 w 8"/>
                <a:gd name="T39" fmla="*/ 6 h 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8" h="6">
                  <a:moveTo>
                    <a:pt x="8" y="6"/>
                  </a:moveTo>
                  <a:lnTo>
                    <a:pt x="6" y="6"/>
                  </a:lnTo>
                  <a:lnTo>
                    <a:pt x="6" y="4"/>
                  </a:lnTo>
                  <a:lnTo>
                    <a:pt x="4" y="4"/>
                  </a:lnTo>
                  <a:lnTo>
                    <a:pt x="2" y="6"/>
                  </a:lnTo>
                  <a:lnTo>
                    <a:pt x="0" y="4"/>
                  </a:lnTo>
                  <a:lnTo>
                    <a:pt x="0" y="2"/>
                  </a:lnTo>
                  <a:lnTo>
                    <a:pt x="2" y="0"/>
                  </a:lnTo>
                  <a:lnTo>
                    <a:pt x="4" y="2"/>
                  </a:lnTo>
                  <a:lnTo>
                    <a:pt x="6" y="4"/>
                  </a:lnTo>
                  <a:lnTo>
                    <a:pt x="8" y="4"/>
                  </a:lnTo>
                  <a:lnTo>
                    <a:pt x="8" y="6"/>
                  </a:lnTo>
                  <a:close/>
                </a:path>
              </a:pathLst>
            </a:custGeom>
            <a:solidFill>
              <a:srgbClr val="FC6800"/>
            </a:solidFill>
            <a:ln w="3175">
              <a:solidFill>
                <a:schemeClr val="bg1"/>
              </a:solidFill>
              <a:prstDash val="sysDot"/>
              <a:round/>
              <a:headEnd/>
              <a:tailEnd/>
            </a:ln>
          </p:spPr>
          <p:txBody>
            <a:bodyPr/>
            <a:lstStyle/>
            <a:p>
              <a:pPr fontAlgn="base">
                <a:spcBef>
                  <a:spcPct val="0"/>
                </a:spcBef>
                <a:spcAft>
                  <a:spcPct val="0"/>
                </a:spcAft>
              </a:pPr>
              <a:endParaRPr lang="de-DE" sz="2400">
                <a:solidFill>
                  <a:srgbClr val="000000"/>
                </a:solidFill>
                <a:cs typeface="Arial" charset="0"/>
              </a:endParaRPr>
            </a:p>
          </p:txBody>
        </p:sp>
        <p:sp>
          <p:nvSpPr>
            <p:cNvPr id="15286" name="Freeform 3570"/>
            <p:cNvSpPr>
              <a:spLocks/>
            </p:cNvSpPr>
            <p:nvPr/>
          </p:nvSpPr>
          <p:spPr bwMode="auto">
            <a:xfrm>
              <a:off x="7291224" y="3152420"/>
              <a:ext cx="7710" cy="6921"/>
            </a:xfrm>
            <a:custGeom>
              <a:avLst/>
              <a:gdLst>
                <a:gd name="T0" fmla="*/ 2147483647 w 8"/>
                <a:gd name="T1" fmla="*/ 2147483647 h 8"/>
                <a:gd name="T2" fmla="*/ 2147483647 w 8"/>
                <a:gd name="T3" fmla="*/ 2147483647 h 8"/>
                <a:gd name="T4" fmla="*/ 2147483647 w 8"/>
                <a:gd name="T5" fmla="*/ 2147483647 h 8"/>
                <a:gd name="T6" fmla="*/ 2147483647 w 8"/>
                <a:gd name="T7" fmla="*/ 2147483647 h 8"/>
                <a:gd name="T8" fmla="*/ 0 w 8"/>
                <a:gd name="T9" fmla="*/ 2147483647 h 8"/>
                <a:gd name="T10" fmla="*/ 0 w 8"/>
                <a:gd name="T11" fmla="*/ 2147483647 h 8"/>
                <a:gd name="T12" fmla="*/ 2147483647 w 8"/>
                <a:gd name="T13" fmla="*/ 2147483647 h 8"/>
                <a:gd name="T14" fmla="*/ 2147483647 w 8"/>
                <a:gd name="T15" fmla="*/ 2147483647 h 8"/>
                <a:gd name="T16" fmla="*/ 2147483647 w 8"/>
                <a:gd name="T17" fmla="*/ 0 h 8"/>
                <a:gd name="T18" fmla="*/ 2147483647 w 8"/>
                <a:gd name="T19" fmla="*/ 2147483647 h 8"/>
                <a:gd name="T20" fmla="*/ 2147483647 w 8"/>
                <a:gd name="T21" fmla="*/ 2147483647 h 8"/>
                <a:gd name="T22" fmla="*/ 2147483647 w 8"/>
                <a:gd name="T23" fmla="*/ 2147483647 h 8"/>
                <a:gd name="T24" fmla="*/ 2147483647 w 8"/>
                <a:gd name="T25" fmla="*/ 2147483647 h 8"/>
                <a:gd name="T26" fmla="*/ 2147483647 w 8"/>
                <a:gd name="T27" fmla="*/ 2147483647 h 8"/>
                <a:gd name="T28" fmla="*/ 2147483647 w 8"/>
                <a:gd name="T29" fmla="*/ 2147483647 h 8"/>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8"/>
                <a:gd name="T46" fmla="*/ 0 h 8"/>
                <a:gd name="T47" fmla="*/ 8 w 8"/>
                <a:gd name="T48" fmla="*/ 8 h 8"/>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8" h="8">
                  <a:moveTo>
                    <a:pt x="4" y="8"/>
                  </a:moveTo>
                  <a:lnTo>
                    <a:pt x="2" y="6"/>
                  </a:lnTo>
                  <a:lnTo>
                    <a:pt x="2" y="4"/>
                  </a:lnTo>
                  <a:lnTo>
                    <a:pt x="2" y="6"/>
                  </a:lnTo>
                  <a:lnTo>
                    <a:pt x="0" y="6"/>
                  </a:lnTo>
                  <a:lnTo>
                    <a:pt x="0" y="4"/>
                  </a:lnTo>
                  <a:lnTo>
                    <a:pt x="2" y="2"/>
                  </a:lnTo>
                  <a:lnTo>
                    <a:pt x="4" y="2"/>
                  </a:lnTo>
                  <a:lnTo>
                    <a:pt x="4" y="0"/>
                  </a:lnTo>
                  <a:lnTo>
                    <a:pt x="6" y="2"/>
                  </a:lnTo>
                  <a:lnTo>
                    <a:pt x="8" y="4"/>
                  </a:lnTo>
                  <a:lnTo>
                    <a:pt x="8" y="6"/>
                  </a:lnTo>
                  <a:lnTo>
                    <a:pt x="8" y="8"/>
                  </a:lnTo>
                  <a:lnTo>
                    <a:pt x="6" y="8"/>
                  </a:lnTo>
                  <a:lnTo>
                    <a:pt x="4" y="8"/>
                  </a:lnTo>
                  <a:close/>
                </a:path>
              </a:pathLst>
            </a:custGeom>
            <a:solidFill>
              <a:srgbClr val="FC6800"/>
            </a:solidFill>
            <a:ln w="3175">
              <a:solidFill>
                <a:schemeClr val="bg1"/>
              </a:solidFill>
              <a:prstDash val="sysDot"/>
              <a:round/>
              <a:headEnd/>
              <a:tailEnd/>
            </a:ln>
          </p:spPr>
          <p:txBody>
            <a:bodyPr/>
            <a:lstStyle/>
            <a:p>
              <a:pPr fontAlgn="base">
                <a:spcBef>
                  <a:spcPct val="0"/>
                </a:spcBef>
                <a:spcAft>
                  <a:spcPct val="0"/>
                </a:spcAft>
              </a:pPr>
              <a:endParaRPr lang="de-DE" sz="2400">
                <a:solidFill>
                  <a:srgbClr val="000000"/>
                </a:solidFill>
                <a:cs typeface="Arial" charset="0"/>
              </a:endParaRPr>
            </a:p>
          </p:txBody>
        </p:sp>
        <p:sp>
          <p:nvSpPr>
            <p:cNvPr id="15287" name="Freeform 3571"/>
            <p:cNvSpPr>
              <a:spLocks/>
            </p:cNvSpPr>
            <p:nvPr/>
          </p:nvSpPr>
          <p:spPr bwMode="auto">
            <a:xfrm>
              <a:off x="7300037" y="3174172"/>
              <a:ext cx="7710" cy="7910"/>
            </a:xfrm>
            <a:custGeom>
              <a:avLst/>
              <a:gdLst>
                <a:gd name="T0" fmla="*/ 2147483647 w 8"/>
                <a:gd name="T1" fmla="*/ 2147483647 h 10"/>
                <a:gd name="T2" fmla="*/ 2147483647 w 8"/>
                <a:gd name="T3" fmla="*/ 2147483647 h 10"/>
                <a:gd name="T4" fmla="*/ 2147483647 w 8"/>
                <a:gd name="T5" fmla="*/ 2147483647 h 10"/>
                <a:gd name="T6" fmla="*/ 2147483647 w 8"/>
                <a:gd name="T7" fmla="*/ 2147483647 h 10"/>
                <a:gd name="T8" fmla="*/ 0 w 8"/>
                <a:gd name="T9" fmla="*/ 2147483647 h 10"/>
                <a:gd name="T10" fmla="*/ 2147483647 w 8"/>
                <a:gd name="T11" fmla="*/ 2147483647 h 10"/>
                <a:gd name="T12" fmla="*/ 2147483647 w 8"/>
                <a:gd name="T13" fmla="*/ 0 h 10"/>
                <a:gd name="T14" fmla="*/ 2147483647 w 8"/>
                <a:gd name="T15" fmla="*/ 0 h 10"/>
                <a:gd name="T16" fmla="*/ 2147483647 w 8"/>
                <a:gd name="T17" fmla="*/ 0 h 10"/>
                <a:gd name="T18" fmla="*/ 2147483647 w 8"/>
                <a:gd name="T19" fmla="*/ 2147483647 h 10"/>
                <a:gd name="T20" fmla="*/ 2147483647 w 8"/>
                <a:gd name="T21" fmla="*/ 2147483647 h 10"/>
                <a:gd name="T22" fmla="*/ 2147483647 w 8"/>
                <a:gd name="T23" fmla="*/ 2147483647 h 10"/>
                <a:gd name="T24" fmla="*/ 2147483647 w 8"/>
                <a:gd name="T25" fmla="*/ 2147483647 h 10"/>
                <a:gd name="T26" fmla="*/ 2147483647 w 8"/>
                <a:gd name="T27" fmla="*/ 2147483647 h 10"/>
                <a:gd name="T28" fmla="*/ 2147483647 w 8"/>
                <a:gd name="T29" fmla="*/ 2147483647 h 10"/>
                <a:gd name="T30" fmla="*/ 2147483647 w 8"/>
                <a:gd name="T31" fmla="*/ 2147483647 h 10"/>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8"/>
                <a:gd name="T49" fmla="*/ 0 h 10"/>
                <a:gd name="T50" fmla="*/ 8 w 8"/>
                <a:gd name="T51" fmla="*/ 10 h 10"/>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8" h="10">
                  <a:moveTo>
                    <a:pt x="6" y="10"/>
                  </a:moveTo>
                  <a:lnTo>
                    <a:pt x="6" y="8"/>
                  </a:lnTo>
                  <a:lnTo>
                    <a:pt x="4" y="8"/>
                  </a:lnTo>
                  <a:lnTo>
                    <a:pt x="2" y="8"/>
                  </a:lnTo>
                  <a:lnTo>
                    <a:pt x="0" y="6"/>
                  </a:lnTo>
                  <a:lnTo>
                    <a:pt x="2" y="2"/>
                  </a:lnTo>
                  <a:lnTo>
                    <a:pt x="2" y="0"/>
                  </a:lnTo>
                  <a:lnTo>
                    <a:pt x="4" y="0"/>
                  </a:lnTo>
                  <a:lnTo>
                    <a:pt x="6" y="0"/>
                  </a:lnTo>
                  <a:lnTo>
                    <a:pt x="6" y="2"/>
                  </a:lnTo>
                  <a:lnTo>
                    <a:pt x="6" y="4"/>
                  </a:lnTo>
                  <a:lnTo>
                    <a:pt x="6" y="6"/>
                  </a:lnTo>
                  <a:lnTo>
                    <a:pt x="8" y="6"/>
                  </a:lnTo>
                  <a:lnTo>
                    <a:pt x="8" y="8"/>
                  </a:lnTo>
                  <a:lnTo>
                    <a:pt x="6" y="8"/>
                  </a:lnTo>
                  <a:lnTo>
                    <a:pt x="6" y="10"/>
                  </a:lnTo>
                  <a:close/>
                </a:path>
              </a:pathLst>
            </a:custGeom>
            <a:solidFill>
              <a:srgbClr val="FC6800"/>
            </a:solidFill>
            <a:ln w="3175">
              <a:solidFill>
                <a:schemeClr val="bg1"/>
              </a:solidFill>
              <a:prstDash val="sysDot"/>
              <a:round/>
              <a:headEnd/>
              <a:tailEnd/>
            </a:ln>
          </p:spPr>
          <p:txBody>
            <a:bodyPr/>
            <a:lstStyle/>
            <a:p>
              <a:pPr fontAlgn="base">
                <a:spcBef>
                  <a:spcPct val="0"/>
                </a:spcBef>
                <a:spcAft>
                  <a:spcPct val="0"/>
                </a:spcAft>
              </a:pPr>
              <a:endParaRPr lang="de-DE" sz="2400">
                <a:solidFill>
                  <a:srgbClr val="000000"/>
                </a:solidFill>
                <a:cs typeface="Arial" charset="0"/>
              </a:endParaRPr>
            </a:p>
          </p:txBody>
        </p:sp>
        <p:sp>
          <p:nvSpPr>
            <p:cNvPr id="15288" name="Freeform 3572"/>
            <p:cNvSpPr>
              <a:spLocks/>
            </p:cNvSpPr>
            <p:nvPr/>
          </p:nvSpPr>
          <p:spPr bwMode="auto">
            <a:xfrm>
              <a:off x="7302240" y="3189003"/>
              <a:ext cx="5507" cy="5932"/>
            </a:xfrm>
            <a:custGeom>
              <a:avLst/>
              <a:gdLst>
                <a:gd name="T0" fmla="*/ 2147483647 w 6"/>
                <a:gd name="T1" fmla="*/ 2147483647 h 8"/>
                <a:gd name="T2" fmla="*/ 2147483647 w 6"/>
                <a:gd name="T3" fmla="*/ 2147483647 h 8"/>
                <a:gd name="T4" fmla="*/ 2147483647 w 6"/>
                <a:gd name="T5" fmla="*/ 2147483647 h 8"/>
                <a:gd name="T6" fmla="*/ 0 w 6"/>
                <a:gd name="T7" fmla="*/ 2147483647 h 8"/>
                <a:gd name="T8" fmla="*/ 0 w 6"/>
                <a:gd name="T9" fmla="*/ 2147483647 h 8"/>
                <a:gd name="T10" fmla="*/ 0 w 6"/>
                <a:gd name="T11" fmla="*/ 2147483647 h 8"/>
                <a:gd name="T12" fmla="*/ 0 w 6"/>
                <a:gd name="T13" fmla="*/ 0 h 8"/>
                <a:gd name="T14" fmla="*/ 2147483647 w 6"/>
                <a:gd name="T15" fmla="*/ 0 h 8"/>
                <a:gd name="T16" fmla="*/ 2147483647 w 6"/>
                <a:gd name="T17" fmla="*/ 0 h 8"/>
                <a:gd name="T18" fmla="*/ 2147483647 w 6"/>
                <a:gd name="T19" fmla="*/ 2147483647 h 8"/>
                <a:gd name="T20" fmla="*/ 2147483647 w 6"/>
                <a:gd name="T21" fmla="*/ 2147483647 h 8"/>
                <a:gd name="T22" fmla="*/ 2147483647 w 6"/>
                <a:gd name="T23" fmla="*/ 2147483647 h 8"/>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6"/>
                <a:gd name="T37" fmla="*/ 0 h 8"/>
                <a:gd name="T38" fmla="*/ 6 w 6"/>
                <a:gd name="T39" fmla="*/ 8 h 8"/>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6" h="8">
                  <a:moveTo>
                    <a:pt x="4" y="8"/>
                  </a:moveTo>
                  <a:lnTo>
                    <a:pt x="2" y="8"/>
                  </a:lnTo>
                  <a:lnTo>
                    <a:pt x="2" y="6"/>
                  </a:lnTo>
                  <a:lnTo>
                    <a:pt x="0" y="6"/>
                  </a:lnTo>
                  <a:lnTo>
                    <a:pt x="0" y="4"/>
                  </a:lnTo>
                  <a:lnTo>
                    <a:pt x="0" y="2"/>
                  </a:lnTo>
                  <a:lnTo>
                    <a:pt x="0" y="0"/>
                  </a:lnTo>
                  <a:lnTo>
                    <a:pt x="2" y="0"/>
                  </a:lnTo>
                  <a:lnTo>
                    <a:pt x="4" y="0"/>
                  </a:lnTo>
                  <a:lnTo>
                    <a:pt x="4" y="4"/>
                  </a:lnTo>
                  <a:lnTo>
                    <a:pt x="6" y="4"/>
                  </a:lnTo>
                  <a:lnTo>
                    <a:pt x="4" y="8"/>
                  </a:lnTo>
                  <a:close/>
                </a:path>
              </a:pathLst>
            </a:custGeom>
            <a:solidFill>
              <a:srgbClr val="FC6800"/>
            </a:solidFill>
            <a:ln w="3175">
              <a:solidFill>
                <a:schemeClr val="bg1"/>
              </a:solidFill>
              <a:prstDash val="sysDot"/>
              <a:round/>
              <a:headEnd/>
              <a:tailEnd/>
            </a:ln>
          </p:spPr>
          <p:txBody>
            <a:bodyPr/>
            <a:lstStyle/>
            <a:p>
              <a:pPr fontAlgn="base">
                <a:spcBef>
                  <a:spcPct val="0"/>
                </a:spcBef>
                <a:spcAft>
                  <a:spcPct val="0"/>
                </a:spcAft>
              </a:pPr>
              <a:endParaRPr lang="de-DE" sz="2400">
                <a:solidFill>
                  <a:srgbClr val="000000"/>
                </a:solidFill>
                <a:cs typeface="Arial" charset="0"/>
              </a:endParaRPr>
            </a:p>
          </p:txBody>
        </p:sp>
        <p:sp>
          <p:nvSpPr>
            <p:cNvPr id="15289" name="Freeform 3573"/>
            <p:cNvSpPr>
              <a:spLocks/>
            </p:cNvSpPr>
            <p:nvPr/>
          </p:nvSpPr>
          <p:spPr bwMode="auto">
            <a:xfrm>
              <a:off x="6467281" y="2982358"/>
              <a:ext cx="37452" cy="31640"/>
            </a:xfrm>
            <a:custGeom>
              <a:avLst/>
              <a:gdLst>
                <a:gd name="T0" fmla="*/ 0 w 40"/>
                <a:gd name="T1" fmla="*/ 2147483647 h 38"/>
                <a:gd name="T2" fmla="*/ 2147483647 w 40"/>
                <a:gd name="T3" fmla="*/ 2147483647 h 38"/>
                <a:gd name="T4" fmla="*/ 2147483647 w 40"/>
                <a:gd name="T5" fmla="*/ 2147483647 h 38"/>
                <a:gd name="T6" fmla="*/ 2147483647 w 40"/>
                <a:gd name="T7" fmla="*/ 2147483647 h 38"/>
                <a:gd name="T8" fmla="*/ 2147483647 w 40"/>
                <a:gd name="T9" fmla="*/ 2147483647 h 38"/>
                <a:gd name="T10" fmla="*/ 2147483647 w 40"/>
                <a:gd name="T11" fmla="*/ 2147483647 h 38"/>
                <a:gd name="T12" fmla="*/ 2147483647 w 40"/>
                <a:gd name="T13" fmla="*/ 2147483647 h 38"/>
                <a:gd name="T14" fmla="*/ 2147483647 w 40"/>
                <a:gd name="T15" fmla="*/ 2147483647 h 38"/>
                <a:gd name="T16" fmla="*/ 2147483647 w 40"/>
                <a:gd name="T17" fmla="*/ 2147483647 h 38"/>
                <a:gd name="T18" fmla="*/ 2147483647 w 40"/>
                <a:gd name="T19" fmla="*/ 2147483647 h 38"/>
                <a:gd name="T20" fmla="*/ 2147483647 w 40"/>
                <a:gd name="T21" fmla="*/ 2147483647 h 38"/>
                <a:gd name="T22" fmla="*/ 2147483647 w 40"/>
                <a:gd name="T23" fmla="*/ 2147483647 h 38"/>
                <a:gd name="T24" fmla="*/ 2147483647 w 40"/>
                <a:gd name="T25" fmla="*/ 2147483647 h 38"/>
                <a:gd name="T26" fmla="*/ 2147483647 w 40"/>
                <a:gd name="T27" fmla="*/ 2147483647 h 38"/>
                <a:gd name="T28" fmla="*/ 2147483647 w 40"/>
                <a:gd name="T29" fmla="*/ 2147483647 h 38"/>
                <a:gd name="T30" fmla="*/ 2147483647 w 40"/>
                <a:gd name="T31" fmla="*/ 2147483647 h 38"/>
                <a:gd name="T32" fmla="*/ 2147483647 w 40"/>
                <a:gd name="T33" fmla="*/ 2147483647 h 38"/>
                <a:gd name="T34" fmla="*/ 2147483647 w 40"/>
                <a:gd name="T35" fmla="*/ 2147483647 h 38"/>
                <a:gd name="T36" fmla="*/ 2147483647 w 40"/>
                <a:gd name="T37" fmla="*/ 2147483647 h 38"/>
                <a:gd name="T38" fmla="*/ 2147483647 w 40"/>
                <a:gd name="T39" fmla="*/ 2147483647 h 38"/>
                <a:gd name="T40" fmla="*/ 2147483647 w 40"/>
                <a:gd name="T41" fmla="*/ 2147483647 h 38"/>
                <a:gd name="T42" fmla="*/ 2147483647 w 40"/>
                <a:gd name="T43" fmla="*/ 2147483647 h 38"/>
                <a:gd name="T44" fmla="*/ 2147483647 w 40"/>
                <a:gd name="T45" fmla="*/ 2147483647 h 38"/>
                <a:gd name="T46" fmla="*/ 2147483647 w 40"/>
                <a:gd name="T47" fmla="*/ 2147483647 h 38"/>
                <a:gd name="T48" fmla="*/ 2147483647 w 40"/>
                <a:gd name="T49" fmla="*/ 2147483647 h 38"/>
                <a:gd name="T50" fmla="*/ 2147483647 w 40"/>
                <a:gd name="T51" fmla="*/ 2147483647 h 38"/>
                <a:gd name="T52" fmla="*/ 2147483647 w 40"/>
                <a:gd name="T53" fmla="*/ 2147483647 h 38"/>
                <a:gd name="T54" fmla="*/ 2147483647 w 40"/>
                <a:gd name="T55" fmla="*/ 2147483647 h 38"/>
                <a:gd name="T56" fmla="*/ 2147483647 w 40"/>
                <a:gd name="T57" fmla="*/ 2147483647 h 38"/>
                <a:gd name="T58" fmla="*/ 2147483647 w 40"/>
                <a:gd name="T59" fmla="*/ 2147483647 h 38"/>
                <a:gd name="T60" fmla="*/ 2147483647 w 40"/>
                <a:gd name="T61" fmla="*/ 2147483647 h 38"/>
                <a:gd name="T62" fmla="*/ 0 w 40"/>
                <a:gd name="T63" fmla="*/ 2147483647 h 38"/>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40"/>
                <a:gd name="T97" fmla="*/ 0 h 38"/>
                <a:gd name="T98" fmla="*/ 40 w 40"/>
                <a:gd name="T99" fmla="*/ 38 h 38"/>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40" h="38">
                  <a:moveTo>
                    <a:pt x="0" y="38"/>
                  </a:moveTo>
                  <a:lnTo>
                    <a:pt x="0" y="36"/>
                  </a:lnTo>
                  <a:lnTo>
                    <a:pt x="0" y="34"/>
                  </a:lnTo>
                  <a:lnTo>
                    <a:pt x="2" y="34"/>
                  </a:lnTo>
                  <a:lnTo>
                    <a:pt x="4" y="34"/>
                  </a:lnTo>
                  <a:lnTo>
                    <a:pt x="4" y="32"/>
                  </a:lnTo>
                  <a:lnTo>
                    <a:pt x="6" y="32"/>
                  </a:lnTo>
                  <a:lnTo>
                    <a:pt x="6" y="30"/>
                  </a:lnTo>
                  <a:lnTo>
                    <a:pt x="4" y="30"/>
                  </a:lnTo>
                  <a:lnTo>
                    <a:pt x="2" y="30"/>
                  </a:lnTo>
                  <a:lnTo>
                    <a:pt x="2" y="28"/>
                  </a:lnTo>
                  <a:lnTo>
                    <a:pt x="4" y="28"/>
                  </a:lnTo>
                  <a:lnTo>
                    <a:pt x="4" y="26"/>
                  </a:lnTo>
                  <a:lnTo>
                    <a:pt x="4" y="22"/>
                  </a:lnTo>
                  <a:lnTo>
                    <a:pt x="4" y="20"/>
                  </a:lnTo>
                  <a:lnTo>
                    <a:pt x="6" y="20"/>
                  </a:lnTo>
                  <a:lnTo>
                    <a:pt x="8" y="18"/>
                  </a:lnTo>
                  <a:lnTo>
                    <a:pt x="12" y="14"/>
                  </a:lnTo>
                  <a:lnTo>
                    <a:pt x="14" y="14"/>
                  </a:lnTo>
                  <a:lnTo>
                    <a:pt x="14" y="12"/>
                  </a:lnTo>
                  <a:lnTo>
                    <a:pt x="16" y="12"/>
                  </a:lnTo>
                  <a:lnTo>
                    <a:pt x="18" y="14"/>
                  </a:lnTo>
                  <a:lnTo>
                    <a:pt x="20" y="16"/>
                  </a:lnTo>
                  <a:lnTo>
                    <a:pt x="22" y="14"/>
                  </a:lnTo>
                  <a:lnTo>
                    <a:pt x="24" y="12"/>
                  </a:lnTo>
                  <a:lnTo>
                    <a:pt x="24" y="8"/>
                  </a:lnTo>
                  <a:lnTo>
                    <a:pt x="26" y="8"/>
                  </a:lnTo>
                  <a:lnTo>
                    <a:pt x="28" y="6"/>
                  </a:lnTo>
                  <a:lnTo>
                    <a:pt x="30" y="4"/>
                  </a:lnTo>
                  <a:lnTo>
                    <a:pt x="32" y="4"/>
                  </a:lnTo>
                  <a:lnTo>
                    <a:pt x="34" y="0"/>
                  </a:lnTo>
                  <a:lnTo>
                    <a:pt x="34" y="2"/>
                  </a:lnTo>
                  <a:lnTo>
                    <a:pt x="34" y="4"/>
                  </a:lnTo>
                  <a:lnTo>
                    <a:pt x="36" y="2"/>
                  </a:lnTo>
                  <a:lnTo>
                    <a:pt x="38" y="2"/>
                  </a:lnTo>
                  <a:lnTo>
                    <a:pt x="40" y="4"/>
                  </a:lnTo>
                  <a:lnTo>
                    <a:pt x="38" y="6"/>
                  </a:lnTo>
                  <a:lnTo>
                    <a:pt x="36" y="6"/>
                  </a:lnTo>
                  <a:lnTo>
                    <a:pt x="36" y="10"/>
                  </a:lnTo>
                  <a:lnTo>
                    <a:pt x="38" y="10"/>
                  </a:lnTo>
                  <a:lnTo>
                    <a:pt x="40" y="12"/>
                  </a:lnTo>
                  <a:lnTo>
                    <a:pt x="38" y="14"/>
                  </a:lnTo>
                  <a:lnTo>
                    <a:pt x="36" y="16"/>
                  </a:lnTo>
                  <a:lnTo>
                    <a:pt x="34" y="16"/>
                  </a:lnTo>
                  <a:lnTo>
                    <a:pt x="32" y="18"/>
                  </a:lnTo>
                  <a:lnTo>
                    <a:pt x="32" y="20"/>
                  </a:lnTo>
                  <a:lnTo>
                    <a:pt x="32" y="22"/>
                  </a:lnTo>
                  <a:lnTo>
                    <a:pt x="30" y="22"/>
                  </a:lnTo>
                  <a:lnTo>
                    <a:pt x="26" y="26"/>
                  </a:lnTo>
                  <a:lnTo>
                    <a:pt x="24" y="28"/>
                  </a:lnTo>
                  <a:lnTo>
                    <a:pt x="22" y="30"/>
                  </a:lnTo>
                  <a:lnTo>
                    <a:pt x="20" y="30"/>
                  </a:lnTo>
                  <a:lnTo>
                    <a:pt x="20" y="32"/>
                  </a:lnTo>
                  <a:lnTo>
                    <a:pt x="20" y="34"/>
                  </a:lnTo>
                  <a:lnTo>
                    <a:pt x="18" y="34"/>
                  </a:lnTo>
                  <a:lnTo>
                    <a:pt x="16" y="34"/>
                  </a:lnTo>
                  <a:lnTo>
                    <a:pt x="14" y="34"/>
                  </a:lnTo>
                  <a:lnTo>
                    <a:pt x="12" y="34"/>
                  </a:lnTo>
                  <a:lnTo>
                    <a:pt x="12" y="36"/>
                  </a:lnTo>
                  <a:lnTo>
                    <a:pt x="10" y="36"/>
                  </a:lnTo>
                  <a:lnTo>
                    <a:pt x="8" y="38"/>
                  </a:lnTo>
                  <a:lnTo>
                    <a:pt x="6" y="38"/>
                  </a:lnTo>
                  <a:lnTo>
                    <a:pt x="2" y="38"/>
                  </a:lnTo>
                  <a:lnTo>
                    <a:pt x="0" y="38"/>
                  </a:lnTo>
                  <a:close/>
                </a:path>
              </a:pathLst>
            </a:custGeom>
            <a:solidFill>
              <a:srgbClr val="FC6800"/>
            </a:solidFill>
            <a:ln w="3175">
              <a:solidFill>
                <a:schemeClr val="bg1"/>
              </a:solidFill>
              <a:prstDash val="sysDot"/>
              <a:round/>
              <a:headEnd/>
              <a:tailEnd/>
            </a:ln>
          </p:spPr>
          <p:txBody>
            <a:bodyPr/>
            <a:lstStyle/>
            <a:p>
              <a:pPr fontAlgn="base">
                <a:spcBef>
                  <a:spcPct val="0"/>
                </a:spcBef>
                <a:spcAft>
                  <a:spcPct val="0"/>
                </a:spcAft>
              </a:pPr>
              <a:endParaRPr lang="de-DE" sz="2400">
                <a:solidFill>
                  <a:srgbClr val="000000"/>
                </a:solidFill>
                <a:cs typeface="Arial" charset="0"/>
              </a:endParaRPr>
            </a:p>
          </p:txBody>
        </p:sp>
        <p:sp>
          <p:nvSpPr>
            <p:cNvPr id="15290" name="Freeform 3574"/>
            <p:cNvSpPr>
              <a:spLocks/>
            </p:cNvSpPr>
            <p:nvPr/>
          </p:nvSpPr>
          <p:spPr bwMode="auto">
            <a:xfrm>
              <a:off x="6922213" y="2850856"/>
              <a:ext cx="16523" cy="4944"/>
            </a:xfrm>
            <a:custGeom>
              <a:avLst/>
              <a:gdLst>
                <a:gd name="T0" fmla="*/ 2147483647 w 18"/>
                <a:gd name="T1" fmla="*/ 0 h 6"/>
                <a:gd name="T2" fmla="*/ 2147483647 w 18"/>
                <a:gd name="T3" fmla="*/ 0 h 6"/>
                <a:gd name="T4" fmla="*/ 2147483647 w 18"/>
                <a:gd name="T5" fmla="*/ 2147483647 h 6"/>
                <a:gd name="T6" fmla="*/ 2147483647 w 18"/>
                <a:gd name="T7" fmla="*/ 2147483647 h 6"/>
                <a:gd name="T8" fmla="*/ 2147483647 w 18"/>
                <a:gd name="T9" fmla="*/ 2147483647 h 6"/>
                <a:gd name="T10" fmla="*/ 2147483647 w 18"/>
                <a:gd name="T11" fmla="*/ 2147483647 h 6"/>
                <a:gd name="T12" fmla="*/ 2147483647 w 18"/>
                <a:gd name="T13" fmla="*/ 2147483647 h 6"/>
                <a:gd name="T14" fmla="*/ 2147483647 w 18"/>
                <a:gd name="T15" fmla="*/ 2147483647 h 6"/>
                <a:gd name="T16" fmla="*/ 2147483647 w 18"/>
                <a:gd name="T17" fmla="*/ 2147483647 h 6"/>
                <a:gd name="T18" fmla="*/ 2147483647 w 18"/>
                <a:gd name="T19" fmla="*/ 2147483647 h 6"/>
                <a:gd name="T20" fmla="*/ 2147483647 w 18"/>
                <a:gd name="T21" fmla="*/ 2147483647 h 6"/>
                <a:gd name="T22" fmla="*/ 0 w 18"/>
                <a:gd name="T23" fmla="*/ 2147483647 h 6"/>
                <a:gd name="T24" fmla="*/ 0 w 18"/>
                <a:gd name="T25" fmla="*/ 2147483647 h 6"/>
                <a:gd name="T26" fmla="*/ 0 w 18"/>
                <a:gd name="T27" fmla="*/ 0 h 6"/>
                <a:gd name="T28" fmla="*/ 2147483647 w 18"/>
                <a:gd name="T29" fmla="*/ 0 h 6"/>
                <a:gd name="T30" fmla="*/ 2147483647 w 18"/>
                <a:gd name="T31" fmla="*/ 0 h 6"/>
                <a:gd name="T32" fmla="*/ 2147483647 w 18"/>
                <a:gd name="T33" fmla="*/ 0 h 6"/>
                <a:gd name="T34" fmla="*/ 2147483647 w 18"/>
                <a:gd name="T35" fmla="*/ 0 h 6"/>
                <a:gd name="T36" fmla="*/ 2147483647 w 18"/>
                <a:gd name="T37" fmla="*/ 0 h 6"/>
                <a:gd name="T38" fmla="*/ 2147483647 w 18"/>
                <a:gd name="T39" fmla="*/ 2147483647 h 6"/>
                <a:gd name="T40" fmla="*/ 2147483647 w 18"/>
                <a:gd name="T41" fmla="*/ 0 h 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18"/>
                <a:gd name="T64" fmla="*/ 0 h 6"/>
                <a:gd name="T65" fmla="*/ 18 w 18"/>
                <a:gd name="T66" fmla="*/ 6 h 6"/>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18" h="6">
                  <a:moveTo>
                    <a:pt x="16" y="0"/>
                  </a:moveTo>
                  <a:lnTo>
                    <a:pt x="18" y="0"/>
                  </a:lnTo>
                  <a:lnTo>
                    <a:pt x="18" y="2"/>
                  </a:lnTo>
                  <a:lnTo>
                    <a:pt x="16" y="2"/>
                  </a:lnTo>
                  <a:lnTo>
                    <a:pt x="14" y="4"/>
                  </a:lnTo>
                  <a:lnTo>
                    <a:pt x="12" y="4"/>
                  </a:lnTo>
                  <a:lnTo>
                    <a:pt x="12" y="6"/>
                  </a:lnTo>
                  <a:lnTo>
                    <a:pt x="8" y="6"/>
                  </a:lnTo>
                  <a:lnTo>
                    <a:pt x="6" y="4"/>
                  </a:lnTo>
                  <a:lnTo>
                    <a:pt x="4" y="4"/>
                  </a:lnTo>
                  <a:lnTo>
                    <a:pt x="0" y="6"/>
                  </a:lnTo>
                  <a:lnTo>
                    <a:pt x="0" y="4"/>
                  </a:lnTo>
                  <a:lnTo>
                    <a:pt x="0" y="0"/>
                  </a:lnTo>
                  <a:lnTo>
                    <a:pt x="2" y="0"/>
                  </a:lnTo>
                  <a:lnTo>
                    <a:pt x="6" y="0"/>
                  </a:lnTo>
                  <a:lnTo>
                    <a:pt x="10" y="0"/>
                  </a:lnTo>
                  <a:lnTo>
                    <a:pt x="12" y="0"/>
                  </a:lnTo>
                  <a:lnTo>
                    <a:pt x="14" y="0"/>
                  </a:lnTo>
                  <a:lnTo>
                    <a:pt x="16" y="2"/>
                  </a:lnTo>
                  <a:lnTo>
                    <a:pt x="16" y="0"/>
                  </a:lnTo>
                  <a:close/>
                </a:path>
              </a:pathLst>
            </a:custGeom>
            <a:solidFill>
              <a:srgbClr val="FC6800"/>
            </a:solidFill>
            <a:ln w="3175">
              <a:solidFill>
                <a:schemeClr val="bg1"/>
              </a:solidFill>
              <a:prstDash val="sysDot"/>
              <a:round/>
              <a:headEnd/>
              <a:tailEnd/>
            </a:ln>
          </p:spPr>
          <p:txBody>
            <a:bodyPr/>
            <a:lstStyle/>
            <a:p>
              <a:pPr fontAlgn="base">
                <a:spcBef>
                  <a:spcPct val="0"/>
                </a:spcBef>
                <a:spcAft>
                  <a:spcPct val="0"/>
                </a:spcAft>
              </a:pPr>
              <a:endParaRPr lang="de-DE" sz="2400">
                <a:solidFill>
                  <a:srgbClr val="000000"/>
                </a:solidFill>
                <a:cs typeface="Arial" charset="0"/>
              </a:endParaRPr>
            </a:p>
          </p:txBody>
        </p:sp>
        <p:sp>
          <p:nvSpPr>
            <p:cNvPr id="15291" name="Freeform 3575"/>
            <p:cNvSpPr>
              <a:spLocks/>
            </p:cNvSpPr>
            <p:nvPr/>
          </p:nvSpPr>
          <p:spPr bwMode="auto">
            <a:xfrm>
              <a:off x="6986102" y="2856789"/>
              <a:ext cx="8812" cy="6921"/>
            </a:xfrm>
            <a:custGeom>
              <a:avLst/>
              <a:gdLst>
                <a:gd name="T0" fmla="*/ 2147483647 w 10"/>
                <a:gd name="T1" fmla="*/ 2147483647 h 8"/>
                <a:gd name="T2" fmla="*/ 2147483647 w 10"/>
                <a:gd name="T3" fmla="*/ 2147483647 h 8"/>
                <a:gd name="T4" fmla="*/ 2147483647 w 10"/>
                <a:gd name="T5" fmla="*/ 2147483647 h 8"/>
                <a:gd name="T6" fmla="*/ 2147483647 w 10"/>
                <a:gd name="T7" fmla="*/ 2147483647 h 8"/>
                <a:gd name="T8" fmla="*/ 2147483647 w 10"/>
                <a:gd name="T9" fmla="*/ 2147483647 h 8"/>
                <a:gd name="T10" fmla="*/ 2147483647 w 10"/>
                <a:gd name="T11" fmla="*/ 2147483647 h 8"/>
                <a:gd name="T12" fmla="*/ 0 w 10"/>
                <a:gd name="T13" fmla="*/ 2147483647 h 8"/>
                <a:gd name="T14" fmla="*/ 2147483647 w 10"/>
                <a:gd name="T15" fmla="*/ 0 h 8"/>
                <a:gd name="T16" fmla="*/ 2147483647 w 10"/>
                <a:gd name="T17" fmla="*/ 0 h 8"/>
                <a:gd name="T18" fmla="*/ 2147483647 w 10"/>
                <a:gd name="T19" fmla="*/ 0 h 8"/>
                <a:gd name="T20" fmla="*/ 2147483647 w 10"/>
                <a:gd name="T21" fmla="*/ 2147483647 h 8"/>
                <a:gd name="T22" fmla="*/ 2147483647 w 10"/>
                <a:gd name="T23" fmla="*/ 2147483647 h 8"/>
                <a:gd name="T24" fmla="*/ 2147483647 w 10"/>
                <a:gd name="T25" fmla="*/ 2147483647 h 8"/>
                <a:gd name="T26" fmla="*/ 2147483647 w 10"/>
                <a:gd name="T27" fmla="*/ 2147483647 h 8"/>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10"/>
                <a:gd name="T43" fmla="*/ 0 h 8"/>
                <a:gd name="T44" fmla="*/ 10 w 10"/>
                <a:gd name="T45" fmla="*/ 8 h 8"/>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10" h="8">
                  <a:moveTo>
                    <a:pt x="8" y="8"/>
                  </a:moveTo>
                  <a:lnTo>
                    <a:pt x="8" y="6"/>
                  </a:lnTo>
                  <a:lnTo>
                    <a:pt x="6" y="6"/>
                  </a:lnTo>
                  <a:lnTo>
                    <a:pt x="6" y="8"/>
                  </a:lnTo>
                  <a:lnTo>
                    <a:pt x="4" y="8"/>
                  </a:lnTo>
                  <a:lnTo>
                    <a:pt x="2" y="6"/>
                  </a:lnTo>
                  <a:lnTo>
                    <a:pt x="0" y="2"/>
                  </a:lnTo>
                  <a:lnTo>
                    <a:pt x="2" y="0"/>
                  </a:lnTo>
                  <a:lnTo>
                    <a:pt x="4" y="0"/>
                  </a:lnTo>
                  <a:lnTo>
                    <a:pt x="6" y="0"/>
                  </a:lnTo>
                  <a:lnTo>
                    <a:pt x="10" y="2"/>
                  </a:lnTo>
                  <a:lnTo>
                    <a:pt x="10" y="4"/>
                  </a:lnTo>
                  <a:lnTo>
                    <a:pt x="10" y="6"/>
                  </a:lnTo>
                  <a:lnTo>
                    <a:pt x="8" y="8"/>
                  </a:lnTo>
                  <a:close/>
                </a:path>
              </a:pathLst>
            </a:custGeom>
            <a:solidFill>
              <a:srgbClr val="FC6800"/>
            </a:solidFill>
            <a:ln w="3175">
              <a:solidFill>
                <a:schemeClr val="bg1"/>
              </a:solidFill>
              <a:prstDash val="sysDot"/>
              <a:round/>
              <a:headEnd/>
              <a:tailEnd/>
            </a:ln>
          </p:spPr>
          <p:txBody>
            <a:bodyPr/>
            <a:lstStyle/>
            <a:p>
              <a:pPr fontAlgn="base">
                <a:spcBef>
                  <a:spcPct val="0"/>
                </a:spcBef>
                <a:spcAft>
                  <a:spcPct val="0"/>
                </a:spcAft>
              </a:pPr>
              <a:endParaRPr lang="de-DE" sz="2400">
                <a:solidFill>
                  <a:srgbClr val="000000"/>
                </a:solidFill>
                <a:cs typeface="Arial" charset="0"/>
              </a:endParaRPr>
            </a:p>
          </p:txBody>
        </p:sp>
        <p:sp>
          <p:nvSpPr>
            <p:cNvPr id="15292" name="Freeform 3576"/>
            <p:cNvSpPr>
              <a:spLocks/>
            </p:cNvSpPr>
            <p:nvPr/>
          </p:nvSpPr>
          <p:spPr bwMode="auto">
            <a:xfrm>
              <a:off x="7000421" y="2860744"/>
              <a:ext cx="44061" cy="44493"/>
            </a:xfrm>
            <a:custGeom>
              <a:avLst/>
              <a:gdLst>
                <a:gd name="T0" fmla="*/ 2147483647 w 48"/>
                <a:gd name="T1" fmla="*/ 2147483647 h 54"/>
                <a:gd name="T2" fmla="*/ 2147483647 w 48"/>
                <a:gd name="T3" fmla="*/ 2147483647 h 54"/>
                <a:gd name="T4" fmla="*/ 2147483647 w 48"/>
                <a:gd name="T5" fmla="*/ 2147483647 h 54"/>
                <a:gd name="T6" fmla="*/ 2147483647 w 48"/>
                <a:gd name="T7" fmla="*/ 2147483647 h 54"/>
                <a:gd name="T8" fmla="*/ 2147483647 w 48"/>
                <a:gd name="T9" fmla="*/ 2147483647 h 54"/>
                <a:gd name="T10" fmla="*/ 2147483647 w 48"/>
                <a:gd name="T11" fmla="*/ 2147483647 h 54"/>
                <a:gd name="T12" fmla="*/ 2147483647 w 48"/>
                <a:gd name="T13" fmla="*/ 2147483647 h 54"/>
                <a:gd name="T14" fmla="*/ 2147483647 w 48"/>
                <a:gd name="T15" fmla="*/ 2147483647 h 54"/>
                <a:gd name="T16" fmla="*/ 2147483647 w 48"/>
                <a:gd name="T17" fmla="*/ 2147483647 h 54"/>
                <a:gd name="T18" fmla="*/ 2147483647 w 48"/>
                <a:gd name="T19" fmla="*/ 2147483647 h 54"/>
                <a:gd name="T20" fmla="*/ 2147483647 w 48"/>
                <a:gd name="T21" fmla="*/ 2147483647 h 54"/>
                <a:gd name="T22" fmla="*/ 2147483647 w 48"/>
                <a:gd name="T23" fmla="*/ 2147483647 h 54"/>
                <a:gd name="T24" fmla="*/ 2147483647 w 48"/>
                <a:gd name="T25" fmla="*/ 2147483647 h 54"/>
                <a:gd name="T26" fmla="*/ 2147483647 w 48"/>
                <a:gd name="T27" fmla="*/ 2147483647 h 54"/>
                <a:gd name="T28" fmla="*/ 2147483647 w 48"/>
                <a:gd name="T29" fmla="*/ 2147483647 h 54"/>
                <a:gd name="T30" fmla="*/ 2147483647 w 48"/>
                <a:gd name="T31" fmla="*/ 2147483647 h 54"/>
                <a:gd name="T32" fmla="*/ 2147483647 w 48"/>
                <a:gd name="T33" fmla="*/ 2147483647 h 54"/>
                <a:gd name="T34" fmla="*/ 2147483647 w 48"/>
                <a:gd name="T35" fmla="*/ 2147483647 h 54"/>
                <a:gd name="T36" fmla="*/ 2147483647 w 48"/>
                <a:gd name="T37" fmla="*/ 2147483647 h 54"/>
                <a:gd name="T38" fmla="*/ 2147483647 w 48"/>
                <a:gd name="T39" fmla="*/ 2147483647 h 54"/>
                <a:gd name="T40" fmla="*/ 2147483647 w 48"/>
                <a:gd name="T41" fmla="*/ 2147483647 h 54"/>
                <a:gd name="T42" fmla="*/ 2147483647 w 48"/>
                <a:gd name="T43" fmla="*/ 2147483647 h 54"/>
                <a:gd name="T44" fmla="*/ 2147483647 w 48"/>
                <a:gd name="T45" fmla="*/ 2147483647 h 54"/>
                <a:gd name="T46" fmla="*/ 0 w 48"/>
                <a:gd name="T47" fmla="*/ 2147483647 h 54"/>
                <a:gd name="T48" fmla="*/ 2147483647 w 48"/>
                <a:gd name="T49" fmla="*/ 2147483647 h 54"/>
                <a:gd name="T50" fmla="*/ 2147483647 w 48"/>
                <a:gd name="T51" fmla="*/ 2147483647 h 54"/>
                <a:gd name="T52" fmla="*/ 2147483647 w 48"/>
                <a:gd name="T53" fmla="*/ 0 h 54"/>
                <a:gd name="T54" fmla="*/ 2147483647 w 48"/>
                <a:gd name="T55" fmla="*/ 2147483647 h 54"/>
                <a:gd name="T56" fmla="*/ 2147483647 w 48"/>
                <a:gd name="T57" fmla="*/ 2147483647 h 54"/>
                <a:gd name="T58" fmla="*/ 2147483647 w 48"/>
                <a:gd name="T59" fmla="*/ 2147483647 h 54"/>
                <a:gd name="T60" fmla="*/ 2147483647 w 48"/>
                <a:gd name="T61" fmla="*/ 2147483647 h 54"/>
                <a:gd name="T62" fmla="*/ 2147483647 w 48"/>
                <a:gd name="T63" fmla="*/ 2147483647 h 54"/>
                <a:gd name="T64" fmla="*/ 2147483647 w 48"/>
                <a:gd name="T65" fmla="*/ 2147483647 h 54"/>
                <a:gd name="T66" fmla="*/ 2147483647 w 48"/>
                <a:gd name="T67" fmla="*/ 2147483647 h 54"/>
                <a:gd name="T68" fmla="*/ 2147483647 w 48"/>
                <a:gd name="T69" fmla="*/ 2147483647 h 54"/>
                <a:gd name="T70" fmla="*/ 2147483647 w 48"/>
                <a:gd name="T71" fmla="*/ 2147483647 h 54"/>
                <a:gd name="T72" fmla="*/ 2147483647 w 48"/>
                <a:gd name="T73" fmla="*/ 2147483647 h 54"/>
                <a:gd name="T74" fmla="*/ 2147483647 w 48"/>
                <a:gd name="T75" fmla="*/ 2147483647 h 54"/>
                <a:gd name="T76" fmla="*/ 2147483647 w 48"/>
                <a:gd name="T77" fmla="*/ 2147483647 h 54"/>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w 48"/>
                <a:gd name="T118" fmla="*/ 0 h 54"/>
                <a:gd name="T119" fmla="*/ 48 w 48"/>
                <a:gd name="T120" fmla="*/ 54 h 54"/>
              </a:gdLst>
              <a:ahLst/>
              <a:cxnLst>
                <a:cxn ang="T78">
                  <a:pos x="T0" y="T1"/>
                </a:cxn>
                <a:cxn ang="T79">
                  <a:pos x="T2" y="T3"/>
                </a:cxn>
                <a:cxn ang="T80">
                  <a:pos x="T4" y="T5"/>
                </a:cxn>
                <a:cxn ang="T81">
                  <a:pos x="T6" y="T7"/>
                </a:cxn>
                <a:cxn ang="T82">
                  <a:pos x="T8" y="T9"/>
                </a:cxn>
                <a:cxn ang="T83">
                  <a:pos x="T10" y="T11"/>
                </a:cxn>
                <a:cxn ang="T84">
                  <a:pos x="T12" y="T13"/>
                </a:cxn>
                <a:cxn ang="T85">
                  <a:pos x="T14" y="T15"/>
                </a:cxn>
                <a:cxn ang="T86">
                  <a:pos x="T16" y="T17"/>
                </a:cxn>
                <a:cxn ang="T87">
                  <a:pos x="T18" y="T19"/>
                </a:cxn>
                <a:cxn ang="T88">
                  <a:pos x="T20" y="T21"/>
                </a:cxn>
                <a:cxn ang="T89">
                  <a:pos x="T22" y="T23"/>
                </a:cxn>
                <a:cxn ang="T90">
                  <a:pos x="T24" y="T25"/>
                </a:cxn>
                <a:cxn ang="T91">
                  <a:pos x="T26" y="T27"/>
                </a:cxn>
                <a:cxn ang="T92">
                  <a:pos x="T28" y="T29"/>
                </a:cxn>
                <a:cxn ang="T93">
                  <a:pos x="T30" y="T31"/>
                </a:cxn>
                <a:cxn ang="T94">
                  <a:pos x="T32" y="T33"/>
                </a:cxn>
                <a:cxn ang="T95">
                  <a:pos x="T34" y="T35"/>
                </a:cxn>
                <a:cxn ang="T96">
                  <a:pos x="T36" y="T37"/>
                </a:cxn>
                <a:cxn ang="T97">
                  <a:pos x="T38" y="T39"/>
                </a:cxn>
                <a:cxn ang="T98">
                  <a:pos x="T40" y="T41"/>
                </a:cxn>
                <a:cxn ang="T99">
                  <a:pos x="T42" y="T43"/>
                </a:cxn>
                <a:cxn ang="T100">
                  <a:pos x="T44" y="T45"/>
                </a:cxn>
                <a:cxn ang="T101">
                  <a:pos x="T46" y="T47"/>
                </a:cxn>
                <a:cxn ang="T102">
                  <a:pos x="T48" y="T49"/>
                </a:cxn>
                <a:cxn ang="T103">
                  <a:pos x="T50" y="T51"/>
                </a:cxn>
                <a:cxn ang="T104">
                  <a:pos x="T52" y="T53"/>
                </a:cxn>
                <a:cxn ang="T105">
                  <a:pos x="T54" y="T55"/>
                </a:cxn>
                <a:cxn ang="T106">
                  <a:pos x="T56" y="T57"/>
                </a:cxn>
                <a:cxn ang="T107">
                  <a:pos x="T58" y="T59"/>
                </a:cxn>
                <a:cxn ang="T108">
                  <a:pos x="T60" y="T61"/>
                </a:cxn>
                <a:cxn ang="T109">
                  <a:pos x="T62" y="T63"/>
                </a:cxn>
                <a:cxn ang="T110">
                  <a:pos x="T64" y="T65"/>
                </a:cxn>
                <a:cxn ang="T111">
                  <a:pos x="T66" y="T67"/>
                </a:cxn>
                <a:cxn ang="T112">
                  <a:pos x="T68" y="T69"/>
                </a:cxn>
                <a:cxn ang="T113">
                  <a:pos x="T70" y="T71"/>
                </a:cxn>
                <a:cxn ang="T114">
                  <a:pos x="T72" y="T73"/>
                </a:cxn>
                <a:cxn ang="T115">
                  <a:pos x="T74" y="T75"/>
                </a:cxn>
                <a:cxn ang="T116">
                  <a:pos x="T76" y="T77"/>
                </a:cxn>
              </a:cxnLst>
              <a:rect l="T117" t="T118" r="T119" b="T120"/>
              <a:pathLst>
                <a:path w="48" h="54">
                  <a:moveTo>
                    <a:pt x="38" y="32"/>
                  </a:moveTo>
                  <a:lnTo>
                    <a:pt x="40" y="32"/>
                  </a:lnTo>
                  <a:lnTo>
                    <a:pt x="42" y="34"/>
                  </a:lnTo>
                  <a:lnTo>
                    <a:pt x="44" y="36"/>
                  </a:lnTo>
                  <a:lnTo>
                    <a:pt x="46" y="38"/>
                  </a:lnTo>
                  <a:lnTo>
                    <a:pt x="48" y="42"/>
                  </a:lnTo>
                  <a:lnTo>
                    <a:pt x="48" y="44"/>
                  </a:lnTo>
                  <a:lnTo>
                    <a:pt x="46" y="44"/>
                  </a:lnTo>
                  <a:lnTo>
                    <a:pt x="46" y="46"/>
                  </a:lnTo>
                  <a:lnTo>
                    <a:pt x="46" y="48"/>
                  </a:lnTo>
                  <a:lnTo>
                    <a:pt x="44" y="52"/>
                  </a:lnTo>
                  <a:lnTo>
                    <a:pt x="42" y="54"/>
                  </a:lnTo>
                  <a:lnTo>
                    <a:pt x="40" y="50"/>
                  </a:lnTo>
                  <a:lnTo>
                    <a:pt x="38" y="48"/>
                  </a:lnTo>
                  <a:lnTo>
                    <a:pt x="38" y="46"/>
                  </a:lnTo>
                  <a:lnTo>
                    <a:pt x="38" y="44"/>
                  </a:lnTo>
                  <a:lnTo>
                    <a:pt x="40" y="40"/>
                  </a:lnTo>
                  <a:lnTo>
                    <a:pt x="38" y="40"/>
                  </a:lnTo>
                  <a:lnTo>
                    <a:pt x="38" y="36"/>
                  </a:lnTo>
                  <a:lnTo>
                    <a:pt x="36" y="34"/>
                  </a:lnTo>
                  <a:lnTo>
                    <a:pt x="36" y="32"/>
                  </a:lnTo>
                  <a:lnTo>
                    <a:pt x="32" y="28"/>
                  </a:lnTo>
                  <a:lnTo>
                    <a:pt x="32" y="26"/>
                  </a:lnTo>
                  <a:lnTo>
                    <a:pt x="30" y="26"/>
                  </a:lnTo>
                  <a:lnTo>
                    <a:pt x="30" y="24"/>
                  </a:lnTo>
                  <a:lnTo>
                    <a:pt x="28" y="24"/>
                  </a:lnTo>
                  <a:lnTo>
                    <a:pt x="28" y="22"/>
                  </a:lnTo>
                  <a:lnTo>
                    <a:pt x="28" y="24"/>
                  </a:lnTo>
                  <a:lnTo>
                    <a:pt x="28" y="22"/>
                  </a:lnTo>
                  <a:lnTo>
                    <a:pt x="24" y="22"/>
                  </a:lnTo>
                  <a:lnTo>
                    <a:pt x="20" y="18"/>
                  </a:lnTo>
                  <a:lnTo>
                    <a:pt x="18" y="18"/>
                  </a:lnTo>
                  <a:lnTo>
                    <a:pt x="18" y="16"/>
                  </a:lnTo>
                  <a:lnTo>
                    <a:pt x="16" y="16"/>
                  </a:lnTo>
                  <a:lnTo>
                    <a:pt x="16" y="14"/>
                  </a:lnTo>
                  <a:lnTo>
                    <a:pt x="16" y="12"/>
                  </a:lnTo>
                  <a:lnTo>
                    <a:pt x="14" y="12"/>
                  </a:lnTo>
                  <a:lnTo>
                    <a:pt x="12" y="10"/>
                  </a:lnTo>
                  <a:lnTo>
                    <a:pt x="10" y="10"/>
                  </a:lnTo>
                  <a:lnTo>
                    <a:pt x="10" y="8"/>
                  </a:lnTo>
                  <a:lnTo>
                    <a:pt x="8" y="8"/>
                  </a:lnTo>
                  <a:lnTo>
                    <a:pt x="6" y="6"/>
                  </a:lnTo>
                  <a:lnTo>
                    <a:pt x="4" y="6"/>
                  </a:lnTo>
                  <a:lnTo>
                    <a:pt x="2" y="6"/>
                  </a:lnTo>
                  <a:lnTo>
                    <a:pt x="0" y="6"/>
                  </a:lnTo>
                  <a:lnTo>
                    <a:pt x="0" y="4"/>
                  </a:lnTo>
                  <a:lnTo>
                    <a:pt x="2" y="4"/>
                  </a:lnTo>
                  <a:lnTo>
                    <a:pt x="4" y="4"/>
                  </a:lnTo>
                  <a:lnTo>
                    <a:pt x="4" y="2"/>
                  </a:lnTo>
                  <a:lnTo>
                    <a:pt x="2" y="2"/>
                  </a:lnTo>
                  <a:lnTo>
                    <a:pt x="2" y="0"/>
                  </a:lnTo>
                  <a:lnTo>
                    <a:pt x="4" y="2"/>
                  </a:lnTo>
                  <a:lnTo>
                    <a:pt x="6" y="4"/>
                  </a:lnTo>
                  <a:lnTo>
                    <a:pt x="8" y="4"/>
                  </a:lnTo>
                  <a:lnTo>
                    <a:pt x="10" y="6"/>
                  </a:lnTo>
                  <a:lnTo>
                    <a:pt x="12" y="8"/>
                  </a:lnTo>
                  <a:lnTo>
                    <a:pt x="14" y="8"/>
                  </a:lnTo>
                  <a:lnTo>
                    <a:pt x="16" y="8"/>
                  </a:lnTo>
                  <a:lnTo>
                    <a:pt x="16" y="10"/>
                  </a:lnTo>
                  <a:lnTo>
                    <a:pt x="16" y="12"/>
                  </a:lnTo>
                  <a:lnTo>
                    <a:pt x="18" y="12"/>
                  </a:lnTo>
                  <a:lnTo>
                    <a:pt x="20" y="14"/>
                  </a:lnTo>
                  <a:lnTo>
                    <a:pt x="22" y="16"/>
                  </a:lnTo>
                  <a:lnTo>
                    <a:pt x="24" y="16"/>
                  </a:lnTo>
                  <a:lnTo>
                    <a:pt x="26" y="18"/>
                  </a:lnTo>
                  <a:lnTo>
                    <a:pt x="28" y="22"/>
                  </a:lnTo>
                  <a:lnTo>
                    <a:pt x="30" y="22"/>
                  </a:lnTo>
                  <a:lnTo>
                    <a:pt x="30" y="24"/>
                  </a:lnTo>
                  <a:lnTo>
                    <a:pt x="32" y="24"/>
                  </a:lnTo>
                  <a:lnTo>
                    <a:pt x="34" y="26"/>
                  </a:lnTo>
                  <a:lnTo>
                    <a:pt x="36" y="26"/>
                  </a:lnTo>
                  <a:lnTo>
                    <a:pt x="36" y="28"/>
                  </a:lnTo>
                  <a:lnTo>
                    <a:pt x="36" y="30"/>
                  </a:lnTo>
                  <a:lnTo>
                    <a:pt x="36" y="32"/>
                  </a:lnTo>
                  <a:lnTo>
                    <a:pt x="38" y="32"/>
                  </a:lnTo>
                  <a:close/>
                </a:path>
              </a:pathLst>
            </a:custGeom>
            <a:solidFill>
              <a:srgbClr val="FC6800"/>
            </a:solidFill>
            <a:ln w="3175">
              <a:solidFill>
                <a:schemeClr val="bg1"/>
              </a:solidFill>
              <a:prstDash val="sysDot"/>
              <a:round/>
              <a:headEnd/>
              <a:tailEnd/>
            </a:ln>
          </p:spPr>
          <p:txBody>
            <a:bodyPr/>
            <a:lstStyle/>
            <a:p>
              <a:pPr fontAlgn="base">
                <a:spcBef>
                  <a:spcPct val="0"/>
                </a:spcBef>
                <a:spcAft>
                  <a:spcPct val="0"/>
                </a:spcAft>
              </a:pPr>
              <a:endParaRPr lang="de-DE" sz="2400">
                <a:solidFill>
                  <a:srgbClr val="000000"/>
                </a:solidFill>
                <a:cs typeface="Arial" charset="0"/>
              </a:endParaRPr>
            </a:p>
          </p:txBody>
        </p:sp>
        <p:sp>
          <p:nvSpPr>
            <p:cNvPr id="15293" name="Freeform 3577"/>
            <p:cNvSpPr>
              <a:spLocks/>
            </p:cNvSpPr>
            <p:nvPr/>
          </p:nvSpPr>
          <p:spPr bwMode="auto">
            <a:xfrm>
              <a:off x="6697500" y="1825541"/>
              <a:ext cx="5507" cy="989"/>
            </a:xfrm>
            <a:custGeom>
              <a:avLst/>
              <a:gdLst>
                <a:gd name="T0" fmla="*/ 0 w 6"/>
                <a:gd name="T1" fmla="*/ 2147483647 h 2"/>
                <a:gd name="T2" fmla="*/ 0 w 6"/>
                <a:gd name="T3" fmla="*/ 0 h 2"/>
                <a:gd name="T4" fmla="*/ 0 w 6"/>
                <a:gd name="T5" fmla="*/ 0 h 2"/>
                <a:gd name="T6" fmla="*/ 2147483647 w 6"/>
                <a:gd name="T7" fmla="*/ 0 h 2"/>
                <a:gd name="T8" fmla="*/ 2147483647 w 6"/>
                <a:gd name="T9" fmla="*/ 0 h 2"/>
                <a:gd name="T10" fmla="*/ 2147483647 w 6"/>
                <a:gd name="T11" fmla="*/ 0 h 2"/>
                <a:gd name="T12" fmla="*/ 2147483647 w 6"/>
                <a:gd name="T13" fmla="*/ 2147483647 h 2"/>
                <a:gd name="T14" fmla="*/ 2147483647 w 6"/>
                <a:gd name="T15" fmla="*/ 2147483647 h 2"/>
                <a:gd name="T16" fmla="*/ 2147483647 w 6"/>
                <a:gd name="T17" fmla="*/ 2147483647 h 2"/>
                <a:gd name="T18" fmla="*/ 0 w 6"/>
                <a:gd name="T19" fmla="*/ 2147483647 h 2"/>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6"/>
                <a:gd name="T31" fmla="*/ 0 h 2"/>
                <a:gd name="T32" fmla="*/ 6 w 6"/>
                <a:gd name="T33" fmla="*/ 2 h 2"/>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6" h="2">
                  <a:moveTo>
                    <a:pt x="0" y="2"/>
                  </a:moveTo>
                  <a:lnTo>
                    <a:pt x="0" y="0"/>
                  </a:lnTo>
                  <a:lnTo>
                    <a:pt x="2" y="0"/>
                  </a:lnTo>
                  <a:lnTo>
                    <a:pt x="4" y="0"/>
                  </a:lnTo>
                  <a:lnTo>
                    <a:pt x="6" y="0"/>
                  </a:lnTo>
                  <a:lnTo>
                    <a:pt x="6" y="2"/>
                  </a:lnTo>
                  <a:lnTo>
                    <a:pt x="4" y="2"/>
                  </a:lnTo>
                  <a:lnTo>
                    <a:pt x="2" y="2"/>
                  </a:lnTo>
                  <a:lnTo>
                    <a:pt x="0" y="2"/>
                  </a:lnTo>
                  <a:close/>
                </a:path>
              </a:pathLst>
            </a:custGeom>
            <a:solidFill>
              <a:srgbClr val="FC6800"/>
            </a:solidFill>
            <a:ln w="3175">
              <a:solidFill>
                <a:schemeClr val="bg1"/>
              </a:solidFill>
              <a:prstDash val="sysDot"/>
              <a:round/>
              <a:headEnd/>
              <a:tailEnd/>
            </a:ln>
          </p:spPr>
          <p:txBody>
            <a:bodyPr/>
            <a:lstStyle/>
            <a:p>
              <a:pPr fontAlgn="base">
                <a:spcBef>
                  <a:spcPct val="0"/>
                </a:spcBef>
                <a:spcAft>
                  <a:spcPct val="0"/>
                </a:spcAft>
              </a:pPr>
              <a:endParaRPr lang="de-DE" sz="2400">
                <a:solidFill>
                  <a:srgbClr val="000000"/>
                </a:solidFill>
                <a:cs typeface="Arial" charset="0"/>
              </a:endParaRPr>
            </a:p>
          </p:txBody>
        </p:sp>
        <p:sp>
          <p:nvSpPr>
            <p:cNvPr id="15294" name="Freeform 3578"/>
            <p:cNvSpPr>
              <a:spLocks/>
            </p:cNvSpPr>
            <p:nvPr/>
          </p:nvSpPr>
          <p:spPr bwMode="auto">
            <a:xfrm>
              <a:off x="6689790" y="1825541"/>
              <a:ext cx="11015" cy="12854"/>
            </a:xfrm>
            <a:custGeom>
              <a:avLst/>
              <a:gdLst>
                <a:gd name="T0" fmla="*/ 2147483647 w 12"/>
                <a:gd name="T1" fmla="*/ 2147483647 h 16"/>
                <a:gd name="T2" fmla="*/ 0 w 12"/>
                <a:gd name="T3" fmla="*/ 2147483647 h 16"/>
                <a:gd name="T4" fmla="*/ 0 w 12"/>
                <a:gd name="T5" fmla="*/ 2147483647 h 16"/>
                <a:gd name="T6" fmla="*/ 2147483647 w 12"/>
                <a:gd name="T7" fmla="*/ 2147483647 h 16"/>
                <a:gd name="T8" fmla="*/ 2147483647 w 12"/>
                <a:gd name="T9" fmla="*/ 2147483647 h 16"/>
                <a:gd name="T10" fmla="*/ 2147483647 w 12"/>
                <a:gd name="T11" fmla="*/ 2147483647 h 16"/>
                <a:gd name="T12" fmla="*/ 2147483647 w 12"/>
                <a:gd name="T13" fmla="*/ 2147483647 h 16"/>
                <a:gd name="T14" fmla="*/ 2147483647 w 12"/>
                <a:gd name="T15" fmla="*/ 2147483647 h 16"/>
                <a:gd name="T16" fmla="*/ 2147483647 w 12"/>
                <a:gd name="T17" fmla="*/ 2147483647 h 16"/>
                <a:gd name="T18" fmla="*/ 2147483647 w 12"/>
                <a:gd name="T19" fmla="*/ 0 h 16"/>
                <a:gd name="T20" fmla="*/ 2147483647 w 12"/>
                <a:gd name="T21" fmla="*/ 0 h 16"/>
                <a:gd name="T22" fmla="*/ 2147483647 w 12"/>
                <a:gd name="T23" fmla="*/ 2147483647 h 16"/>
                <a:gd name="T24" fmla="*/ 2147483647 w 12"/>
                <a:gd name="T25" fmla="*/ 2147483647 h 16"/>
                <a:gd name="T26" fmla="*/ 2147483647 w 12"/>
                <a:gd name="T27" fmla="*/ 2147483647 h 16"/>
                <a:gd name="T28" fmla="*/ 2147483647 w 12"/>
                <a:gd name="T29" fmla="*/ 2147483647 h 16"/>
                <a:gd name="T30" fmla="*/ 2147483647 w 12"/>
                <a:gd name="T31" fmla="*/ 2147483647 h 16"/>
                <a:gd name="T32" fmla="*/ 2147483647 w 12"/>
                <a:gd name="T33" fmla="*/ 2147483647 h 16"/>
                <a:gd name="T34" fmla="*/ 2147483647 w 12"/>
                <a:gd name="T35" fmla="*/ 2147483647 h 16"/>
                <a:gd name="T36" fmla="*/ 2147483647 w 12"/>
                <a:gd name="T37" fmla="*/ 2147483647 h 16"/>
                <a:gd name="T38" fmla="*/ 2147483647 w 12"/>
                <a:gd name="T39" fmla="*/ 2147483647 h 1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2"/>
                <a:gd name="T61" fmla="*/ 0 h 16"/>
                <a:gd name="T62" fmla="*/ 12 w 12"/>
                <a:gd name="T63" fmla="*/ 16 h 16"/>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2" h="16">
                  <a:moveTo>
                    <a:pt x="4" y="16"/>
                  </a:moveTo>
                  <a:lnTo>
                    <a:pt x="0" y="12"/>
                  </a:lnTo>
                  <a:lnTo>
                    <a:pt x="0" y="10"/>
                  </a:lnTo>
                  <a:lnTo>
                    <a:pt x="2" y="10"/>
                  </a:lnTo>
                  <a:lnTo>
                    <a:pt x="4" y="8"/>
                  </a:lnTo>
                  <a:lnTo>
                    <a:pt x="6" y="8"/>
                  </a:lnTo>
                  <a:lnTo>
                    <a:pt x="6" y="6"/>
                  </a:lnTo>
                  <a:lnTo>
                    <a:pt x="4" y="4"/>
                  </a:lnTo>
                  <a:lnTo>
                    <a:pt x="4" y="2"/>
                  </a:lnTo>
                  <a:lnTo>
                    <a:pt x="4" y="0"/>
                  </a:lnTo>
                  <a:lnTo>
                    <a:pt x="6" y="0"/>
                  </a:lnTo>
                  <a:lnTo>
                    <a:pt x="8" y="2"/>
                  </a:lnTo>
                  <a:lnTo>
                    <a:pt x="12" y="6"/>
                  </a:lnTo>
                  <a:lnTo>
                    <a:pt x="12" y="12"/>
                  </a:lnTo>
                  <a:lnTo>
                    <a:pt x="12" y="14"/>
                  </a:lnTo>
                  <a:lnTo>
                    <a:pt x="10" y="14"/>
                  </a:lnTo>
                  <a:lnTo>
                    <a:pt x="8" y="14"/>
                  </a:lnTo>
                  <a:lnTo>
                    <a:pt x="8" y="16"/>
                  </a:lnTo>
                  <a:lnTo>
                    <a:pt x="6" y="16"/>
                  </a:lnTo>
                  <a:lnTo>
                    <a:pt x="4" y="16"/>
                  </a:lnTo>
                  <a:close/>
                </a:path>
              </a:pathLst>
            </a:custGeom>
            <a:solidFill>
              <a:srgbClr val="FC6800"/>
            </a:solidFill>
            <a:ln w="3175">
              <a:solidFill>
                <a:schemeClr val="bg1"/>
              </a:solidFill>
              <a:prstDash val="sysDot"/>
              <a:round/>
              <a:headEnd/>
              <a:tailEnd/>
            </a:ln>
          </p:spPr>
          <p:txBody>
            <a:bodyPr/>
            <a:lstStyle/>
            <a:p>
              <a:pPr fontAlgn="base">
                <a:spcBef>
                  <a:spcPct val="0"/>
                </a:spcBef>
                <a:spcAft>
                  <a:spcPct val="0"/>
                </a:spcAft>
              </a:pPr>
              <a:endParaRPr lang="de-DE" sz="2400">
                <a:solidFill>
                  <a:srgbClr val="000000"/>
                </a:solidFill>
                <a:cs typeface="Arial" charset="0"/>
              </a:endParaRPr>
            </a:p>
          </p:txBody>
        </p:sp>
        <p:sp>
          <p:nvSpPr>
            <p:cNvPr id="15295" name="Rectangle 3579"/>
            <p:cNvSpPr>
              <a:spLocks noChangeArrowheads="1"/>
            </p:cNvSpPr>
            <p:nvPr/>
          </p:nvSpPr>
          <p:spPr bwMode="auto">
            <a:xfrm>
              <a:off x="2919255" y="2476127"/>
              <a:ext cx="2203" cy="1977"/>
            </a:xfrm>
            <a:prstGeom prst="rect">
              <a:avLst/>
            </a:prstGeom>
            <a:solidFill>
              <a:srgbClr val="FC6800"/>
            </a:solidFill>
            <a:ln w="3175">
              <a:solidFill>
                <a:schemeClr val="bg1"/>
              </a:solidFill>
              <a:prstDash val="sysDot"/>
              <a:round/>
              <a:headEnd/>
              <a:tailEnd/>
            </a:ln>
          </p:spPr>
          <p:txBody>
            <a:bodyPr/>
            <a:lstStyle/>
            <a:p>
              <a:pPr fontAlgn="base">
                <a:spcBef>
                  <a:spcPct val="0"/>
                </a:spcBef>
                <a:spcAft>
                  <a:spcPct val="0"/>
                </a:spcAft>
              </a:pPr>
              <a:endParaRPr lang="de-DE" sz="2400">
                <a:solidFill>
                  <a:srgbClr val="000000"/>
                </a:solidFill>
                <a:cs typeface="Arial" charset="0"/>
              </a:endParaRPr>
            </a:p>
          </p:txBody>
        </p:sp>
        <p:sp>
          <p:nvSpPr>
            <p:cNvPr id="15296" name="Freeform 3580"/>
            <p:cNvSpPr>
              <a:spLocks/>
            </p:cNvSpPr>
            <p:nvPr/>
          </p:nvSpPr>
          <p:spPr bwMode="auto">
            <a:xfrm>
              <a:off x="2935777" y="2464262"/>
              <a:ext cx="2203" cy="3955"/>
            </a:xfrm>
            <a:custGeom>
              <a:avLst/>
              <a:gdLst>
                <a:gd name="T0" fmla="*/ 2147483647 w 2"/>
                <a:gd name="T1" fmla="*/ 2147483647 h 4"/>
                <a:gd name="T2" fmla="*/ 0 w 2"/>
                <a:gd name="T3" fmla="*/ 2147483647 h 4"/>
                <a:gd name="T4" fmla="*/ 0 w 2"/>
                <a:gd name="T5" fmla="*/ 2147483647 h 4"/>
                <a:gd name="T6" fmla="*/ 0 w 2"/>
                <a:gd name="T7" fmla="*/ 0 h 4"/>
                <a:gd name="T8" fmla="*/ 2147483647 w 2"/>
                <a:gd name="T9" fmla="*/ 0 h 4"/>
                <a:gd name="T10" fmla="*/ 2147483647 w 2"/>
                <a:gd name="T11" fmla="*/ 2147483647 h 4"/>
                <a:gd name="T12" fmla="*/ 2147483647 w 2"/>
                <a:gd name="T13" fmla="*/ 2147483647 h 4"/>
                <a:gd name="T14" fmla="*/ 0 60000 65536"/>
                <a:gd name="T15" fmla="*/ 0 60000 65536"/>
                <a:gd name="T16" fmla="*/ 0 60000 65536"/>
                <a:gd name="T17" fmla="*/ 0 60000 65536"/>
                <a:gd name="T18" fmla="*/ 0 60000 65536"/>
                <a:gd name="T19" fmla="*/ 0 60000 65536"/>
                <a:gd name="T20" fmla="*/ 0 60000 65536"/>
                <a:gd name="T21" fmla="*/ 0 w 2"/>
                <a:gd name="T22" fmla="*/ 0 h 4"/>
                <a:gd name="T23" fmla="*/ 2 w 2"/>
                <a:gd name="T24" fmla="*/ 4 h 4"/>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2" h="4">
                  <a:moveTo>
                    <a:pt x="2" y="4"/>
                  </a:moveTo>
                  <a:lnTo>
                    <a:pt x="0" y="4"/>
                  </a:lnTo>
                  <a:lnTo>
                    <a:pt x="0" y="2"/>
                  </a:lnTo>
                  <a:lnTo>
                    <a:pt x="0" y="0"/>
                  </a:lnTo>
                  <a:lnTo>
                    <a:pt x="2" y="0"/>
                  </a:lnTo>
                  <a:lnTo>
                    <a:pt x="2" y="2"/>
                  </a:lnTo>
                  <a:lnTo>
                    <a:pt x="2" y="4"/>
                  </a:lnTo>
                  <a:close/>
                </a:path>
              </a:pathLst>
            </a:custGeom>
            <a:solidFill>
              <a:srgbClr val="FC6800"/>
            </a:solidFill>
            <a:ln w="3175">
              <a:solidFill>
                <a:schemeClr val="bg1"/>
              </a:solidFill>
              <a:prstDash val="sysDot"/>
              <a:round/>
              <a:headEnd/>
              <a:tailEnd/>
            </a:ln>
          </p:spPr>
          <p:txBody>
            <a:bodyPr/>
            <a:lstStyle/>
            <a:p>
              <a:pPr fontAlgn="base">
                <a:spcBef>
                  <a:spcPct val="0"/>
                </a:spcBef>
                <a:spcAft>
                  <a:spcPct val="0"/>
                </a:spcAft>
              </a:pPr>
              <a:endParaRPr lang="de-DE" sz="2400">
                <a:solidFill>
                  <a:srgbClr val="000000"/>
                </a:solidFill>
                <a:cs typeface="Arial" charset="0"/>
              </a:endParaRPr>
            </a:p>
          </p:txBody>
        </p:sp>
        <p:sp>
          <p:nvSpPr>
            <p:cNvPr id="15297" name="Freeform 3581"/>
            <p:cNvSpPr>
              <a:spLocks/>
            </p:cNvSpPr>
            <p:nvPr/>
          </p:nvSpPr>
          <p:spPr bwMode="auto">
            <a:xfrm>
              <a:off x="2933574" y="2476127"/>
              <a:ext cx="4406" cy="2966"/>
            </a:xfrm>
            <a:custGeom>
              <a:avLst/>
              <a:gdLst>
                <a:gd name="T0" fmla="*/ 2147483647 w 4"/>
                <a:gd name="T1" fmla="*/ 2147483647 h 4"/>
                <a:gd name="T2" fmla="*/ 0 w 4"/>
                <a:gd name="T3" fmla="*/ 2147483647 h 4"/>
                <a:gd name="T4" fmla="*/ 0 w 4"/>
                <a:gd name="T5" fmla="*/ 2147483647 h 4"/>
                <a:gd name="T6" fmla="*/ 0 w 4"/>
                <a:gd name="T7" fmla="*/ 0 h 4"/>
                <a:gd name="T8" fmla="*/ 2147483647 w 4"/>
                <a:gd name="T9" fmla="*/ 0 h 4"/>
                <a:gd name="T10" fmla="*/ 2147483647 w 4"/>
                <a:gd name="T11" fmla="*/ 2147483647 h 4"/>
                <a:gd name="T12" fmla="*/ 2147483647 w 4"/>
                <a:gd name="T13" fmla="*/ 2147483647 h 4"/>
                <a:gd name="T14" fmla="*/ 2147483647 w 4"/>
                <a:gd name="T15" fmla="*/ 2147483647 h 4"/>
                <a:gd name="T16" fmla="*/ 0 60000 65536"/>
                <a:gd name="T17" fmla="*/ 0 60000 65536"/>
                <a:gd name="T18" fmla="*/ 0 60000 65536"/>
                <a:gd name="T19" fmla="*/ 0 60000 65536"/>
                <a:gd name="T20" fmla="*/ 0 60000 65536"/>
                <a:gd name="T21" fmla="*/ 0 60000 65536"/>
                <a:gd name="T22" fmla="*/ 0 60000 65536"/>
                <a:gd name="T23" fmla="*/ 0 60000 65536"/>
                <a:gd name="T24" fmla="*/ 0 w 4"/>
                <a:gd name="T25" fmla="*/ 0 h 4"/>
                <a:gd name="T26" fmla="*/ 4 w 4"/>
                <a:gd name="T27" fmla="*/ 4 h 4"/>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4" h="4">
                  <a:moveTo>
                    <a:pt x="2" y="4"/>
                  </a:moveTo>
                  <a:lnTo>
                    <a:pt x="0" y="4"/>
                  </a:lnTo>
                  <a:lnTo>
                    <a:pt x="0" y="2"/>
                  </a:lnTo>
                  <a:lnTo>
                    <a:pt x="0" y="0"/>
                  </a:lnTo>
                  <a:lnTo>
                    <a:pt x="2" y="0"/>
                  </a:lnTo>
                  <a:lnTo>
                    <a:pt x="4" y="2"/>
                  </a:lnTo>
                  <a:lnTo>
                    <a:pt x="4" y="4"/>
                  </a:lnTo>
                  <a:lnTo>
                    <a:pt x="2" y="4"/>
                  </a:lnTo>
                  <a:close/>
                </a:path>
              </a:pathLst>
            </a:custGeom>
            <a:solidFill>
              <a:srgbClr val="FC6800"/>
            </a:solidFill>
            <a:ln w="3175">
              <a:solidFill>
                <a:schemeClr val="bg1"/>
              </a:solidFill>
              <a:prstDash val="sysDot"/>
              <a:round/>
              <a:headEnd/>
              <a:tailEnd/>
            </a:ln>
          </p:spPr>
          <p:txBody>
            <a:bodyPr/>
            <a:lstStyle/>
            <a:p>
              <a:pPr fontAlgn="base">
                <a:spcBef>
                  <a:spcPct val="0"/>
                </a:spcBef>
                <a:spcAft>
                  <a:spcPct val="0"/>
                </a:spcAft>
              </a:pPr>
              <a:endParaRPr lang="de-DE" sz="2400">
                <a:solidFill>
                  <a:srgbClr val="000000"/>
                </a:solidFill>
                <a:cs typeface="Arial" charset="0"/>
              </a:endParaRPr>
            </a:p>
          </p:txBody>
        </p:sp>
        <p:sp>
          <p:nvSpPr>
            <p:cNvPr id="15298" name="Freeform 3582"/>
            <p:cNvSpPr>
              <a:spLocks/>
            </p:cNvSpPr>
            <p:nvPr/>
          </p:nvSpPr>
          <p:spPr bwMode="auto">
            <a:xfrm>
              <a:off x="2968823" y="2550282"/>
              <a:ext cx="5507" cy="6921"/>
            </a:xfrm>
            <a:custGeom>
              <a:avLst/>
              <a:gdLst>
                <a:gd name="T0" fmla="*/ 2147483647 w 6"/>
                <a:gd name="T1" fmla="*/ 2147483647 h 8"/>
                <a:gd name="T2" fmla="*/ 2147483647 w 6"/>
                <a:gd name="T3" fmla="*/ 2147483647 h 8"/>
                <a:gd name="T4" fmla="*/ 2147483647 w 6"/>
                <a:gd name="T5" fmla="*/ 2147483647 h 8"/>
                <a:gd name="T6" fmla="*/ 0 w 6"/>
                <a:gd name="T7" fmla="*/ 2147483647 h 8"/>
                <a:gd name="T8" fmla="*/ 0 w 6"/>
                <a:gd name="T9" fmla="*/ 2147483647 h 8"/>
                <a:gd name="T10" fmla="*/ 0 w 6"/>
                <a:gd name="T11" fmla="*/ 0 h 8"/>
                <a:gd name="T12" fmla="*/ 2147483647 w 6"/>
                <a:gd name="T13" fmla="*/ 0 h 8"/>
                <a:gd name="T14" fmla="*/ 2147483647 w 6"/>
                <a:gd name="T15" fmla="*/ 2147483647 h 8"/>
                <a:gd name="T16" fmla="*/ 2147483647 w 6"/>
                <a:gd name="T17" fmla="*/ 2147483647 h 8"/>
                <a:gd name="T18" fmla="*/ 2147483647 w 6"/>
                <a:gd name="T19" fmla="*/ 2147483647 h 8"/>
                <a:gd name="T20" fmla="*/ 2147483647 w 6"/>
                <a:gd name="T21" fmla="*/ 2147483647 h 8"/>
                <a:gd name="T22" fmla="*/ 2147483647 w 6"/>
                <a:gd name="T23" fmla="*/ 2147483647 h 8"/>
                <a:gd name="T24" fmla="*/ 2147483647 w 6"/>
                <a:gd name="T25" fmla="*/ 2147483647 h 8"/>
                <a:gd name="T26" fmla="*/ 2147483647 w 6"/>
                <a:gd name="T27" fmla="*/ 2147483647 h 8"/>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6"/>
                <a:gd name="T43" fmla="*/ 0 h 8"/>
                <a:gd name="T44" fmla="*/ 6 w 6"/>
                <a:gd name="T45" fmla="*/ 8 h 8"/>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6" h="8">
                  <a:moveTo>
                    <a:pt x="4" y="8"/>
                  </a:moveTo>
                  <a:lnTo>
                    <a:pt x="2" y="8"/>
                  </a:lnTo>
                  <a:lnTo>
                    <a:pt x="2" y="6"/>
                  </a:lnTo>
                  <a:lnTo>
                    <a:pt x="0" y="6"/>
                  </a:lnTo>
                  <a:lnTo>
                    <a:pt x="0" y="2"/>
                  </a:lnTo>
                  <a:lnTo>
                    <a:pt x="0" y="0"/>
                  </a:lnTo>
                  <a:lnTo>
                    <a:pt x="2" y="0"/>
                  </a:lnTo>
                  <a:lnTo>
                    <a:pt x="2" y="2"/>
                  </a:lnTo>
                  <a:lnTo>
                    <a:pt x="4" y="2"/>
                  </a:lnTo>
                  <a:lnTo>
                    <a:pt x="4" y="4"/>
                  </a:lnTo>
                  <a:lnTo>
                    <a:pt x="6" y="4"/>
                  </a:lnTo>
                  <a:lnTo>
                    <a:pt x="6" y="6"/>
                  </a:lnTo>
                  <a:lnTo>
                    <a:pt x="4" y="6"/>
                  </a:lnTo>
                  <a:lnTo>
                    <a:pt x="4" y="8"/>
                  </a:lnTo>
                  <a:close/>
                </a:path>
              </a:pathLst>
            </a:custGeom>
            <a:solidFill>
              <a:srgbClr val="FC6800"/>
            </a:solidFill>
            <a:ln w="3175">
              <a:solidFill>
                <a:schemeClr val="bg1"/>
              </a:solidFill>
              <a:prstDash val="sysDot"/>
              <a:round/>
              <a:headEnd/>
              <a:tailEnd/>
            </a:ln>
          </p:spPr>
          <p:txBody>
            <a:bodyPr/>
            <a:lstStyle/>
            <a:p>
              <a:pPr fontAlgn="base">
                <a:spcBef>
                  <a:spcPct val="0"/>
                </a:spcBef>
                <a:spcAft>
                  <a:spcPct val="0"/>
                </a:spcAft>
              </a:pPr>
              <a:endParaRPr lang="de-DE" sz="2400">
                <a:solidFill>
                  <a:srgbClr val="000000"/>
                </a:solidFill>
                <a:cs typeface="Arial" charset="0"/>
              </a:endParaRPr>
            </a:p>
          </p:txBody>
        </p:sp>
        <p:sp>
          <p:nvSpPr>
            <p:cNvPr id="15299" name="Freeform 3583"/>
            <p:cNvSpPr>
              <a:spLocks/>
            </p:cNvSpPr>
            <p:nvPr/>
          </p:nvSpPr>
          <p:spPr bwMode="auto">
            <a:xfrm>
              <a:off x="2940183" y="2505789"/>
              <a:ext cx="3304" cy="7910"/>
            </a:xfrm>
            <a:custGeom>
              <a:avLst/>
              <a:gdLst>
                <a:gd name="T0" fmla="*/ 2147483647 w 4"/>
                <a:gd name="T1" fmla="*/ 2147483647 h 10"/>
                <a:gd name="T2" fmla="*/ 0 w 4"/>
                <a:gd name="T3" fmla="*/ 2147483647 h 10"/>
                <a:gd name="T4" fmla="*/ 2147483647 w 4"/>
                <a:gd name="T5" fmla="*/ 2147483647 h 10"/>
                <a:gd name="T6" fmla="*/ 0 w 4"/>
                <a:gd name="T7" fmla="*/ 2147483647 h 10"/>
                <a:gd name="T8" fmla="*/ 0 w 4"/>
                <a:gd name="T9" fmla="*/ 2147483647 h 10"/>
                <a:gd name="T10" fmla="*/ 0 w 4"/>
                <a:gd name="T11" fmla="*/ 2147483647 h 10"/>
                <a:gd name="T12" fmla="*/ 0 w 4"/>
                <a:gd name="T13" fmla="*/ 0 h 10"/>
                <a:gd name="T14" fmla="*/ 2147483647 w 4"/>
                <a:gd name="T15" fmla="*/ 2147483647 h 10"/>
                <a:gd name="T16" fmla="*/ 2147483647 w 4"/>
                <a:gd name="T17" fmla="*/ 2147483647 h 10"/>
                <a:gd name="T18" fmla="*/ 2147483647 w 4"/>
                <a:gd name="T19" fmla="*/ 2147483647 h 10"/>
                <a:gd name="T20" fmla="*/ 2147483647 w 4"/>
                <a:gd name="T21" fmla="*/ 2147483647 h 10"/>
                <a:gd name="T22" fmla="*/ 2147483647 w 4"/>
                <a:gd name="T23" fmla="*/ 2147483647 h 10"/>
                <a:gd name="T24" fmla="*/ 2147483647 w 4"/>
                <a:gd name="T25" fmla="*/ 2147483647 h 10"/>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4"/>
                <a:gd name="T40" fmla="*/ 0 h 10"/>
                <a:gd name="T41" fmla="*/ 4 w 4"/>
                <a:gd name="T42" fmla="*/ 10 h 10"/>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4" h="10">
                  <a:moveTo>
                    <a:pt x="2" y="10"/>
                  </a:moveTo>
                  <a:lnTo>
                    <a:pt x="0" y="10"/>
                  </a:lnTo>
                  <a:lnTo>
                    <a:pt x="2" y="8"/>
                  </a:lnTo>
                  <a:lnTo>
                    <a:pt x="0" y="6"/>
                  </a:lnTo>
                  <a:lnTo>
                    <a:pt x="0" y="4"/>
                  </a:lnTo>
                  <a:lnTo>
                    <a:pt x="0" y="2"/>
                  </a:lnTo>
                  <a:lnTo>
                    <a:pt x="0" y="0"/>
                  </a:lnTo>
                  <a:lnTo>
                    <a:pt x="2" y="2"/>
                  </a:lnTo>
                  <a:lnTo>
                    <a:pt x="4" y="2"/>
                  </a:lnTo>
                  <a:lnTo>
                    <a:pt x="4" y="4"/>
                  </a:lnTo>
                  <a:lnTo>
                    <a:pt x="4" y="8"/>
                  </a:lnTo>
                  <a:lnTo>
                    <a:pt x="4" y="10"/>
                  </a:lnTo>
                  <a:lnTo>
                    <a:pt x="2" y="10"/>
                  </a:lnTo>
                  <a:close/>
                </a:path>
              </a:pathLst>
            </a:custGeom>
            <a:solidFill>
              <a:srgbClr val="FC6800"/>
            </a:solidFill>
            <a:ln w="3175">
              <a:solidFill>
                <a:schemeClr val="bg1"/>
              </a:solidFill>
              <a:prstDash val="sysDot"/>
              <a:round/>
              <a:headEnd/>
              <a:tailEnd/>
            </a:ln>
          </p:spPr>
          <p:txBody>
            <a:bodyPr/>
            <a:lstStyle/>
            <a:p>
              <a:pPr fontAlgn="base">
                <a:spcBef>
                  <a:spcPct val="0"/>
                </a:spcBef>
                <a:spcAft>
                  <a:spcPct val="0"/>
                </a:spcAft>
              </a:pPr>
              <a:endParaRPr lang="de-DE" sz="2400">
                <a:solidFill>
                  <a:srgbClr val="000000"/>
                </a:solidFill>
                <a:cs typeface="Arial" charset="0"/>
              </a:endParaRPr>
            </a:p>
          </p:txBody>
        </p:sp>
        <p:sp>
          <p:nvSpPr>
            <p:cNvPr id="15300" name="Freeform 3584"/>
            <p:cNvSpPr>
              <a:spLocks/>
            </p:cNvSpPr>
            <p:nvPr/>
          </p:nvSpPr>
          <p:spPr bwMode="auto">
            <a:xfrm>
              <a:off x="2933574" y="2567090"/>
              <a:ext cx="2203" cy="989"/>
            </a:xfrm>
            <a:custGeom>
              <a:avLst/>
              <a:gdLst>
                <a:gd name="T0" fmla="*/ 0 w 2"/>
                <a:gd name="T1" fmla="*/ 2147483647 h 2"/>
                <a:gd name="T2" fmla="*/ 2147483647 w 2"/>
                <a:gd name="T3" fmla="*/ 0 h 2"/>
                <a:gd name="T4" fmla="*/ 2147483647 w 2"/>
                <a:gd name="T5" fmla="*/ 2147483647 h 2"/>
                <a:gd name="T6" fmla="*/ 0 w 2"/>
                <a:gd name="T7" fmla="*/ 2147483647 h 2"/>
                <a:gd name="T8" fmla="*/ 0 60000 65536"/>
                <a:gd name="T9" fmla="*/ 0 60000 65536"/>
                <a:gd name="T10" fmla="*/ 0 60000 65536"/>
                <a:gd name="T11" fmla="*/ 0 60000 65536"/>
                <a:gd name="T12" fmla="*/ 0 w 2"/>
                <a:gd name="T13" fmla="*/ 0 h 2"/>
                <a:gd name="T14" fmla="*/ 2 w 2"/>
                <a:gd name="T15" fmla="*/ 2 h 2"/>
              </a:gdLst>
              <a:ahLst/>
              <a:cxnLst>
                <a:cxn ang="T8">
                  <a:pos x="T0" y="T1"/>
                </a:cxn>
                <a:cxn ang="T9">
                  <a:pos x="T2" y="T3"/>
                </a:cxn>
                <a:cxn ang="T10">
                  <a:pos x="T4" y="T5"/>
                </a:cxn>
                <a:cxn ang="T11">
                  <a:pos x="T6" y="T7"/>
                </a:cxn>
              </a:cxnLst>
              <a:rect l="T12" t="T13" r="T14" b="T15"/>
              <a:pathLst>
                <a:path w="2" h="2">
                  <a:moveTo>
                    <a:pt x="0" y="2"/>
                  </a:moveTo>
                  <a:lnTo>
                    <a:pt x="2" y="0"/>
                  </a:lnTo>
                  <a:lnTo>
                    <a:pt x="2" y="2"/>
                  </a:lnTo>
                  <a:lnTo>
                    <a:pt x="0" y="2"/>
                  </a:lnTo>
                  <a:close/>
                </a:path>
              </a:pathLst>
            </a:custGeom>
            <a:solidFill>
              <a:srgbClr val="FC6800"/>
            </a:solidFill>
            <a:ln w="3175">
              <a:solidFill>
                <a:schemeClr val="bg1"/>
              </a:solidFill>
              <a:prstDash val="sysDot"/>
              <a:round/>
              <a:headEnd/>
              <a:tailEnd/>
            </a:ln>
          </p:spPr>
          <p:txBody>
            <a:bodyPr/>
            <a:lstStyle/>
            <a:p>
              <a:pPr fontAlgn="base">
                <a:spcBef>
                  <a:spcPct val="0"/>
                </a:spcBef>
                <a:spcAft>
                  <a:spcPct val="0"/>
                </a:spcAft>
              </a:pPr>
              <a:endParaRPr lang="de-DE" sz="2400">
                <a:solidFill>
                  <a:srgbClr val="000000"/>
                </a:solidFill>
                <a:cs typeface="Arial" charset="0"/>
              </a:endParaRPr>
            </a:p>
          </p:txBody>
        </p:sp>
        <p:sp>
          <p:nvSpPr>
            <p:cNvPr id="15301" name="Freeform 3585"/>
            <p:cNvSpPr>
              <a:spLocks/>
            </p:cNvSpPr>
            <p:nvPr/>
          </p:nvSpPr>
          <p:spPr bwMode="auto">
            <a:xfrm>
              <a:off x="2926966" y="2573023"/>
              <a:ext cx="5507" cy="4944"/>
            </a:xfrm>
            <a:custGeom>
              <a:avLst/>
              <a:gdLst>
                <a:gd name="T0" fmla="*/ 2147483647 w 6"/>
                <a:gd name="T1" fmla="*/ 0 h 6"/>
                <a:gd name="T2" fmla="*/ 2147483647 w 6"/>
                <a:gd name="T3" fmla="*/ 2147483647 h 6"/>
                <a:gd name="T4" fmla="*/ 2147483647 w 6"/>
                <a:gd name="T5" fmla="*/ 2147483647 h 6"/>
                <a:gd name="T6" fmla="*/ 2147483647 w 6"/>
                <a:gd name="T7" fmla="*/ 2147483647 h 6"/>
                <a:gd name="T8" fmla="*/ 0 w 6"/>
                <a:gd name="T9" fmla="*/ 2147483647 h 6"/>
                <a:gd name="T10" fmla="*/ 2147483647 w 6"/>
                <a:gd name="T11" fmla="*/ 2147483647 h 6"/>
                <a:gd name="T12" fmla="*/ 2147483647 w 6"/>
                <a:gd name="T13" fmla="*/ 0 h 6"/>
                <a:gd name="T14" fmla="*/ 2147483647 w 6"/>
                <a:gd name="T15" fmla="*/ 0 h 6"/>
                <a:gd name="T16" fmla="*/ 2147483647 w 6"/>
                <a:gd name="T17" fmla="*/ 0 h 6"/>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6"/>
                <a:gd name="T28" fmla="*/ 0 h 6"/>
                <a:gd name="T29" fmla="*/ 6 w 6"/>
                <a:gd name="T30" fmla="*/ 6 h 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6" h="6">
                  <a:moveTo>
                    <a:pt x="6" y="0"/>
                  </a:moveTo>
                  <a:lnTo>
                    <a:pt x="6" y="2"/>
                  </a:lnTo>
                  <a:lnTo>
                    <a:pt x="4" y="4"/>
                  </a:lnTo>
                  <a:lnTo>
                    <a:pt x="2" y="6"/>
                  </a:lnTo>
                  <a:lnTo>
                    <a:pt x="0" y="6"/>
                  </a:lnTo>
                  <a:lnTo>
                    <a:pt x="2" y="2"/>
                  </a:lnTo>
                  <a:lnTo>
                    <a:pt x="2" y="0"/>
                  </a:lnTo>
                  <a:lnTo>
                    <a:pt x="4" y="0"/>
                  </a:lnTo>
                  <a:lnTo>
                    <a:pt x="6" y="0"/>
                  </a:lnTo>
                  <a:close/>
                </a:path>
              </a:pathLst>
            </a:custGeom>
            <a:solidFill>
              <a:srgbClr val="FC6800"/>
            </a:solidFill>
            <a:ln w="3175">
              <a:solidFill>
                <a:schemeClr val="bg1"/>
              </a:solidFill>
              <a:prstDash val="sysDot"/>
              <a:round/>
              <a:headEnd/>
              <a:tailEnd/>
            </a:ln>
          </p:spPr>
          <p:txBody>
            <a:bodyPr/>
            <a:lstStyle/>
            <a:p>
              <a:pPr fontAlgn="base">
                <a:spcBef>
                  <a:spcPct val="0"/>
                </a:spcBef>
                <a:spcAft>
                  <a:spcPct val="0"/>
                </a:spcAft>
              </a:pPr>
              <a:endParaRPr lang="de-DE" sz="2400">
                <a:solidFill>
                  <a:srgbClr val="000000"/>
                </a:solidFill>
                <a:cs typeface="Arial" charset="0"/>
              </a:endParaRPr>
            </a:p>
          </p:txBody>
        </p:sp>
        <p:sp>
          <p:nvSpPr>
            <p:cNvPr id="15302" name="Freeform 3586"/>
            <p:cNvSpPr>
              <a:spLocks/>
            </p:cNvSpPr>
            <p:nvPr/>
          </p:nvSpPr>
          <p:spPr bwMode="auto">
            <a:xfrm>
              <a:off x="2933574" y="2488981"/>
              <a:ext cx="12116" cy="9887"/>
            </a:xfrm>
            <a:custGeom>
              <a:avLst/>
              <a:gdLst>
                <a:gd name="T0" fmla="*/ 2147483647 w 12"/>
                <a:gd name="T1" fmla="*/ 2147483647 h 12"/>
                <a:gd name="T2" fmla="*/ 2147483647 w 12"/>
                <a:gd name="T3" fmla="*/ 2147483647 h 12"/>
                <a:gd name="T4" fmla="*/ 2147483647 w 12"/>
                <a:gd name="T5" fmla="*/ 2147483647 h 12"/>
                <a:gd name="T6" fmla="*/ 2147483647 w 12"/>
                <a:gd name="T7" fmla="*/ 0 h 12"/>
                <a:gd name="T8" fmla="*/ 2147483647 w 12"/>
                <a:gd name="T9" fmla="*/ 0 h 12"/>
                <a:gd name="T10" fmla="*/ 2147483647 w 12"/>
                <a:gd name="T11" fmla="*/ 2147483647 h 12"/>
                <a:gd name="T12" fmla="*/ 2147483647 w 12"/>
                <a:gd name="T13" fmla="*/ 2147483647 h 12"/>
                <a:gd name="T14" fmla="*/ 2147483647 w 12"/>
                <a:gd name="T15" fmla="*/ 2147483647 h 12"/>
                <a:gd name="T16" fmla="*/ 2147483647 w 12"/>
                <a:gd name="T17" fmla="*/ 2147483647 h 12"/>
                <a:gd name="T18" fmla="*/ 2147483647 w 12"/>
                <a:gd name="T19" fmla="*/ 2147483647 h 12"/>
                <a:gd name="T20" fmla="*/ 2147483647 w 12"/>
                <a:gd name="T21" fmla="*/ 2147483647 h 12"/>
                <a:gd name="T22" fmla="*/ 2147483647 w 12"/>
                <a:gd name="T23" fmla="*/ 2147483647 h 12"/>
                <a:gd name="T24" fmla="*/ 2147483647 w 12"/>
                <a:gd name="T25" fmla="*/ 2147483647 h 12"/>
                <a:gd name="T26" fmla="*/ 2147483647 w 12"/>
                <a:gd name="T27" fmla="*/ 2147483647 h 12"/>
                <a:gd name="T28" fmla="*/ 2147483647 w 12"/>
                <a:gd name="T29" fmla="*/ 2147483647 h 12"/>
                <a:gd name="T30" fmla="*/ 2147483647 w 12"/>
                <a:gd name="T31" fmla="*/ 2147483647 h 12"/>
                <a:gd name="T32" fmla="*/ 2147483647 w 12"/>
                <a:gd name="T33" fmla="*/ 2147483647 h 12"/>
                <a:gd name="T34" fmla="*/ 0 w 12"/>
                <a:gd name="T35" fmla="*/ 2147483647 h 12"/>
                <a:gd name="T36" fmla="*/ 0 w 12"/>
                <a:gd name="T37" fmla="*/ 2147483647 h 12"/>
                <a:gd name="T38" fmla="*/ 0 w 12"/>
                <a:gd name="T39" fmla="*/ 2147483647 h 12"/>
                <a:gd name="T40" fmla="*/ 2147483647 w 12"/>
                <a:gd name="T41" fmla="*/ 2147483647 h 12"/>
                <a:gd name="T42" fmla="*/ 2147483647 w 12"/>
                <a:gd name="T43" fmla="*/ 2147483647 h 12"/>
                <a:gd name="T44" fmla="*/ 2147483647 w 12"/>
                <a:gd name="T45" fmla="*/ 2147483647 h 12"/>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w 12"/>
                <a:gd name="T70" fmla="*/ 0 h 12"/>
                <a:gd name="T71" fmla="*/ 12 w 12"/>
                <a:gd name="T72" fmla="*/ 12 h 12"/>
              </a:gdLst>
              <a:ahLst/>
              <a:cxnLst>
                <a:cxn ang="T46">
                  <a:pos x="T0" y="T1"/>
                </a:cxn>
                <a:cxn ang="T47">
                  <a:pos x="T2" y="T3"/>
                </a:cxn>
                <a:cxn ang="T48">
                  <a:pos x="T4" y="T5"/>
                </a:cxn>
                <a:cxn ang="T49">
                  <a:pos x="T6" y="T7"/>
                </a:cxn>
                <a:cxn ang="T50">
                  <a:pos x="T8" y="T9"/>
                </a:cxn>
                <a:cxn ang="T51">
                  <a:pos x="T10" y="T11"/>
                </a:cxn>
                <a:cxn ang="T52">
                  <a:pos x="T12" y="T13"/>
                </a:cxn>
                <a:cxn ang="T53">
                  <a:pos x="T14" y="T15"/>
                </a:cxn>
                <a:cxn ang="T54">
                  <a:pos x="T16" y="T17"/>
                </a:cxn>
                <a:cxn ang="T55">
                  <a:pos x="T18" y="T19"/>
                </a:cxn>
                <a:cxn ang="T56">
                  <a:pos x="T20" y="T21"/>
                </a:cxn>
                <a:cxn ang="T57">
                  <a:pos x="T22" y="T23"/>
                </a:cxn>
                <a:cxn ang="T58">
                  <a:pos x="T24" y="T25"/>
                </a:cxn>
                <a:cxn ang="T59">
                  <a:pos x="T26" y="T27"/>
                </a:cxn>
                <a:cxn ang="T60">
                  <a:pos x="T28" y="T29"/>
                </a:cxn>
                <a:cxn ang="T61">
                  <a:pos x="T30" y="T31"/>
                </a:cxn>
                <a:cxn ang="T62">
                  <a:pos x="T32" y="T33"/>
                </a:cxn>
                <a:cxn ang="T63">
                  <a:pos x="T34" y="T35"/>
                </a:cxn>
                <a:cxn ang="T64">
                  <a:pos x="T36" y="T37"/>
                </a:cxn>
                <a:cxn ang="T65">
                  <a:pos x="T38" y="T39"/>
                </a:cxn>
                <a:cxn ang="T66">
                  <a:pos x="T40" y="T41"/>
                </a:cxn>
                <a:cxn ang="T67">
                  <a:pos x="T42" y="T43"/>
                </a:cxn>
                <a:cxn ang="T68">
                  <a:pos x="T44" y="T45"/>
                </a:cxn>
              </a:cxnLst>
              <a:rect l="T69" t="T70" r="T71" b="T72"/>
              <a:pathLst>
                <a:path w="12" h="12">
                  <a:moveTo>
                    <a:pt x="6" y="6"/>
                  </a:moveTo>
                  <a:lnTo>
                    <a:pt x="6" y="4"/>
                  </a:lnTo>
                  <a:lnTo>
                    <a:pt x="6" y="2"/>
                  </a:lnTo>
                  <a:lnTo>
                    <a:pt x="6" y="0"/>
                  </a:lnTo>
                  <a:lnTo>
                    <a:pt x="8" y="0"/>
                  </a:lnTo>
                  <a:lnTo>
                    <a:pt x="8" y="2"/>
                  </a:lnTo>
                  <a:lnTo>
                    <a:pt x="8" y="4"/>
                  </a:lnTo>
                  <a:lnTo>
                    <a:pt x="10" y="4"/>
                  </a:lnTo>
                  <a:lnTo>
                    <a:pt x="12" y="4"/>
                  </a:lnTo>
                  <a:lnTo>
                    <a:pt x="12" y="6"/>
                  </a:lnTo>
                  <a:lnTo>
                    <a:pt x="8" y="8"/>
                  </a:lnTo>
                  <a:lnTo>
                    <a:pt x="6" y="8"/>
                  </a:lnTo>
                  <a:lnTo>
                    <a:pt x="4" y="8"/>
                  </a:lnTo>
                  <a:lnTo>
                    <a:pt x="4" y="10"/>
                  </a:lnTo>
                  <a:lnTo>
                    <a:pt x="4" y="12"/>
                  </a:lnTo>
                  <a:lnTo>
                    <a:pt x="2" y="12"/>
                  </a:lnTo>
                  <a:lnTo>
                    <a:pt x="0" y="12"/>
                  </a:lnTo>
                  <a:lnTo>
                    <a:pt x="0" y="6"/>
                  </a:lnTo>
                  <a:lnTo>
                    <a:pt x="0" y="4"/>
                  </a:lnTo>
                  <a:lnTo>
                    <a:pt x="2" y="4"/>
                  </a:lnTo>
                  <a:lnTo>
                    <a:pt x="4" y="6"/>
                  </a:lnTo>
                  <a:lnTo>
                    <a:pt x="6" y="6"/>
                  </a:lnTo>
                  <a:close/>
                </a:path>
              </a:pathLst>
            </a:custGeom>
            <a:solidFill>
              <a:srgbClr val="FC6800"/>
            </a:solidFill>
            <a:ln w="3175">
              <a:solidFill>
                <a:schemeClr val="bg1"/>
              </a:solidFill>
              <a:prstDash val="sysDot"/>
              <a:round/>
              <a:headEnd/>
              <a:tailEnd/>
            </a:ln>
          </p:spPr>
          <p:txBody>
            <a:bodyPr/>
            <a:lstStyle/>
            <a:p>
              <a:pPr fontAlgn="base">
                <a:spcBef>
                  <a:spcPct val="0"/>
                </a:spcBef>
                <a:spcAft>
                  <a:spcPct val="0"/>
                </a:spcAft>
              </a:pPr>
              <a:endParaRPr lang="de-DE" sz="2400">
                <a:solidFill>
                  <a:srgbClr val="000000"/>
                </a:solidFill>
                <a:cs typeface="Arial" charset="0"/>
              </a:endParaRPr>
            </a:p>
          </p:txBody>
        </p:sp>
        <p:sp>
          <p:nvSpPr>
            <p:cNvPr id="15303" name="Freeform 3587"/>
            <p:cNvSpPr>
              <a:spLocks/>
            </p:cNvSpPr>
            <p:nvPr/>
          </p:nvSpPr>
          <p:spPr bwMode="auto">
            <a:xfrm>
              <a:off x="2948996" y="2492935"/>
              <a:ext cx="2203" cy="989"/>
            </a:xfrm>
            <a:custGeom>
              <a:avLst/>
              <a:gdLst>
                <a:gd name="T0" fmla="*/ 0 w 2"/>
                <a:gd name="T1" fmla="*/ 2147483647 h 2"/>
                <a:gd name="T2" fmla="*/ 0 w 2"/>
                <a:gd name="T3" fmla="*/ 0 h 2"/>
                <a:gd name="T4" fmla="*/ 2147483647 w 2"/>
                <a:gd name="T5" fmla="*/ 0 h 2"/>
                <a:gd name="T6" fmla="*/ 0 w 2"/>
                <a:gd name="T7" fmla="*/ 2147483647 h 2"/>
                <a:gd name="T8" fmla="*/ 0 60000 65536"/>
                <a:gd name="T9" fmla="*/ 0 60000 65536"/>
                <a:gd name="T10" fmla="*/ 0 60000 65536"/>
                <a:gd name="T11" fmla="*/ 0 60000 65536"/>
                <a:gd name="T12" fmla="*/ 0 w 2"/>
                <a:gd name="T13" fmla="*/ 0 h 2"/>
                <a:gd name="T14" fmla="*/ 2 w 2"/>
                <a:gd name="T15" fmla="*/ 2 h 2"/>
              </a:gdLst>
              <a:ahLst/>
              <a:cxnLst>
                <a:cxn ang="T8">
                  <a:pos x="T0" y="T1"/>
                </a:cxn>
                <a:cxn ang="T9">
                  <a:pos x="T2" y="T3"/>
                </a:cxn>
                <a:cxn ang="T10">
                  <a:pos x="T4" y="T5"/>
                </a:cxn>
                <a:cxn ang="T11">
                  <a:pos x="T6" y="T7"/>
                </a:cxn>
              </a:cxnLst>
              <a:rect l="T12" t="T13" r="T14" b="T15"/>
              <a:pathLst>
                <a:path w="2" h="2">
                  <a:moveTo>
                    <a:pt x="0" y="2"/>
                  </a:moveTo>
                  <a:lnTo>
                    <a:pt x="0" y="0"/>
                  </a:lnTo>
                  <a:lnTo>
                    <a:pt x="2" y="0"/>
                  </a:lnTo>
                  <a:lnTo>
                    <a:pt x="0" y="2"/>
                  </a:lnTo>
                  <a:close/>
                </a:path>
              </a:pathLst>
            </a:custGeom>
            <a:solidFill>
              <a:srgbClr val="FC6800"/>
            </a:solidFill>
            <a:ln w="3175">
              <a:solidFill>
                <a:schemeClr val="bg1"/>
              </a:solidFill>
              <a:prstDash val="sysDot"/>
              <a:round/>
              <a:headEnd/>
              <a:tailEnd/>
            </a:ln>
          </p:spPr>
          <p:txBody>
            <a:bodyPr/>
            <a:lstStyle/>
            <a:p>
              <a:pPr fontAlgn="base">
                <a:spcBef>
                  <a:spcPct val="0"/>
                </a:spcBef>
                <a:spcAft>
                  <a:spcPct val="0"/>
                </a:spcAft>
              </a:pPr>
              <a:endParaRPr lang="de-DE" sz="2400">
                <a:solidFill>
                  <a:srgbClr val="000000"/>
                </a:solidFill>
                <a:cs typeface="Arial" charset="0"/>
              </a:endParaRPr>
            </a:p>
          </p:txBody>
        </p:sp>
        <p:sp>
          <p:nvSpPr>
            <p:cNvPr id="15304" name="Freeform 3588"/>
            <p:cNvSpPr>
              <a:spLocks/>
            </p:cNvSpPr>
            <p:nvPr/>
          </p:nvSpPr>
          <p:spPr bwMode="auto">
            <a:xfrm>
              <a:off x="2943488" y="2498868"/>
              <a:ext cx="2203" cy="1977"/>
            </a:xfrm>
            <a:custGeom>
              <a:avLst/>
              <a:gdLst>
                <a:gd name="T0" fmla="*/ 0 w 2"/>
                <a:gd name="T1" fmla="*/ 2147483647 h 2"/>
                <a:gd name="T2" fmla="*/ 0 w 2"/>
                <a:gd name="T3" fmla="*/ 0 h 2"/>
                <a:gd name="T4" fmla="*/ 0 w 2"/>
                <a:gd name="T5" fmla="*/ 0 h 2"/>
                <a:gd name="T6" fmla="*/ 2147483647 w 2"/>
                <a:gd name="T7" fmla="*/ 0 h 2"/>
                <a:gd name="T8" fmla="*/ 2147483647 w 2"/>
                <a:gd name="T9" fmla="*/ 0 h 2"/>
                <a:gd name="T10" fmla="*/ 2147483647 w 2"/>
                <a:gd name="T11" fmla="*/ 2147483647 h 2"/>
                <a:gd name="T12" fmla="*/ 0 w 2"/>
                <a:gd name="T13" fmla="*/ 2147483647 h 2"/>
                <a:gd name="T14" fmla="*/ 0 60000 65536"/>
                <a:gd name="T15" fmla="*/ 0 60000 65536"/>
                <a:gd name="T16" fmla="*/ 0 60000 65536"/>
                <a:gd name="T17" fmla="*/ 0 60000 65536"/>
                <a:gd name="T18" fmla="*/ 0 60000 65536"/>
                <a:gd name="T19" fmla="*/ 0 60000 65536"/>
                <a:gd name="T20" fmla="*/ 0 60000 65536"/>
                <a:gd name="T21" fmla="*/ 0 w 2"/>
                <a:gd name="T22" fmla="*/ 0 h 2"/>
                <a:gd name="T23" fmla="*/ 2 w 2"/>
                <a:gd name="T24" fmla="*/ 2 h 2"/>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2" h="2">
                  <a:moveTo>
                    <a:pt x="0" y="2"/>
                  </a:moveTo>
                  <a:lnTo>
                    <a:pt x="0" y="0"/>
                  </a:lnTo>
                  <a:lnTo>
                    <a:pt x="2" y="0"/>
                  </a:lnTo>
                  <a:lnTo>
                    <a:pt x="2" y="2"/>
                  </a:lnTo>
                  <a:lnTo>
                    <a:pt x="0" y="2"/>
                  </a:lnTo>
                  <a:close/>
                </a:path>
              </a:pathLst>
            </a:custGeom>
            <a:solidFill>
              <a:srgbClr val="FC6800"/>
            </a:solidFill>
            <a:ln w="3175">
              <a:solidFill>
                <a:schemeClr val="bg1"/>
              </a:solidFill>
              <a:prstDash val="sysDot"/>
              <a:round/>
              <a:headEnd/>
              <a:tailEnd/>
            </a:ln>
          </p:spPr>
          <p:txBody>
            <a:bodyPr/>
            <a:lstStyle/>
            <a:p>
              <a:pPr fontAlgn="base">
                <a:spcBef>
                  <a:spcPct val="0"/>
                </a:spcBef>
                <a:spcAft>
                  <a:spcPct val="0"/>
                </a:spcAft>
              </a:pPr>
              <a:endParaRPr lang="de-DE" sz="2400">
                <a:solidFill>
                  <a:srgbClr val="000000"/>
                </a:solidFill>
                <a:cs typeface="Arial" charset="0"/>
              </a:endParaRPr>
            </a:p>
          </p:txBody>
        </p:sp>
        <p:sp>
          <p:nvSpPr>
            <p:cNvPr id="15305" name="Freeform 3589"/>
            <p:cNvSpPr>
              <a:spLocks/>
            </p:cNvSpPr>
            <p:nvPr/>
          </p:nvSpPr>
          <p:spPr bwMode="auto">
            <a:xfrm>
              <a:off x="2943488" y="2520620"/>
              <a:ext cx="7710" cy="9887"/>
            </a:xfrm>
            <a:custGeom>
              <a:avLst/>
              <a:gdLst>
                <a:gd name="T0" fmla="*/ 2147483647 w 8"/>
                <a:gd name="T1" fmla="*/ 2147483647 h 12"/>
                <a:gd name="T2" fmla="*/ 2147483647 w 8"/>
                <a:gd name="T3" fmla="*/ 2147483647 h 12"/>
                <a:gd name="T4" fmla="*/ 2147483647 w 8"/>
                <a:gd name="T5" fmla="*/ 2147483647 h 12"/>
                <a:gd name="T6" fmla="*/ 0 w 8"/>
                <a:gd name="T7" fmla="*/ 2147483647 h 12"/>
                <a:gd name="T8" fmla="*/ 0 w 8"/>
                <a:gd name="T9" fmla="*/ 2147483647 h 12"/>
                <a:gd name="T10" fmla="*/ 0 w 8"/>
                <a:gd name="T11" fmla="*/ 0 h 12"/>
                <a:gd name="T12" fmla="*/ 2147483647 w 8"/>
                <a:gd name="T13" fmla="*/ 0 h 12"/>
                <a:gd name="T14" fmla="*/ 2147483647 w 8"/>
                <a:gd name="T15" fmla="*/ 2147483647 h 12"/>
                <a:gd name="T16" fmla="*/ 2147483647 w 8"/>
                <a:gd name="T17" fmla="*/ 2147483647 h 12"/>
                <a:gd name="T18" fmla="*/ 2147483647 w 8"/>
                <a:gd name="T19" fmla="*/ 2147483647 h 12"/>
                <a:gd name="T20" fmla="*/ 2147483647 w 8"/>
                <a:gd name="T21" fmla="*/ 2147483647 h 12"/>
                <a:gd name="T22" fmla="*/ 2147483647 w 8"/>
                <a:gd name="T23" fmla="*/ 2147483647 h 12"/>
                <a:gd name="T24" fmla="*/ 2147483647 w 8"/>
                <a:gd name="T25" fmla="*/ 2147483647 h 12"/>
                <a:gd name="T26" fmla="*/ 2147483647 w 8"/>
                <a:gd name="T27" fmla="*/ 2147483647 h 12"/>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8"/>
                <a:gd name="T43" fmla="*/ 0 h 12"/>
                <a:gd name="T44" fmla="*/ 8 w 8"/>
                <a:gd name="T45" fmla="*/ 12 h 12"/>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8" h="12">
                  <a:moveTo>
                    <a:pt x="6" y="12"/>
                  </a:moveTo>
                  <a:lnTo>
                    <a:pt x="6" y="10"/>
                  </a:lnTo>
                  <a:lnTo>
                    <a:pt x="4" y="10"/>
                  </a:lnTo>
                  <a:lnTo>
                    <a:pt x="0" y="4"/>
                  </a:lnTo>
                  <a:lnTo>
                    <a:pt x="0" y="2"/>
                  </a:lnTo>
                  <a:lnTo>
                    <a:pt x="0" y="0"/>
                  </a:lnTo>
                  <a:lnTo>
                    <a:pt x="2" y="0"/>
                  </a:lnTo>
                  <a:lnTo>
                    <a:pt x="4" y="2"/>
                  </a:lnTo>
                  <a:lnTo>
                    <a:pt x="6" y="4"/>
                  </a:lnTo>
                  <a:lnTo>
                    <a:pt x="6" y="6"/>
                  </a:lnTo>
                  <a:lnTo>
                    <a:pt x="8" y="8"/>
                  </a:lnTo>
                  <a:lnTo>
                    <a:pt x="8" y="10"/>
                  </a:lnTo>
                  <a:lnTo>
                    <a:pt x="8" y="12"/>
                  </a:lnTo>
                  <a:lnTo>
                    <a:pt x="6" y="12"/>
                  </a:lnTo>
                  <a:close/>
                </a:path>
              </a:pathLst>
            </a:custGeom>
            <a:solidFill>
              <a:srgbClr val="FC6800"/>
            </a:solidFill>
            <a:ln w="3175">
              <a:solidFill>
                <a:schemeClr val="bg1"/>
              </a:solidFill>
              <a:prstDash val="sysDot"/>
              <a:round/>
              <a:headEnd/>
              <a:tailEnd/>
            </a:ln>
          </p:spPr>
          <p:txBody>
            <a:bodyPr/>
            <a:lstStyle/>
            <a:p>
              <a:pPr fontAlgn="base">
                <a:spcBef>
                  <a:spcPct val="0"/>
                </a:spcBef>
                <a:spcAft>
                  <a:spcPct val="0"/>
                </a:spcAft>
              </a:pPr>
              <a:endParaRPr lang="de-DE" sz="2400">
                <a:solidFill>
                  <a:srgbClr val="000000"/>
                </a:solidFill>
                <a:cs typeface="Arial" charset="0"/>
              </a:endParaRPr>
            </a:p>
          </p:txBody>
        </p:sp>
        <p:sp>
          <p:nvSpPr>
            <p:cNvPr id="15306" name="Freeform 3590"/>
            <p:cNvSpPr>
              <a:spLocks/>
            </p:cNvSpPr>
            <p:nvPr/>
          </p:nvSpPr>
          <p:spPr bwMode="auto">
            <a:xfrm>
              <a:off x="2926966" y="2483048"/>
              <a:ext cx="1101" cy="2966"/>
            </a:xfrm>
            <a:custGeom>
              <a:avLst/>
              <a:gdLst>
                <a:gd name="T0" fmla="*/ 0 w 2"/>
                <a:gd name="T1" fmla="*/ 2147483647 h 4"/>
                <a:gd name="T2" fmla="*/ 0 w 2"/>
                <a:gd name="T3" fmla="*/ 2147483647 h 4"/>
                <a:gd name="T4" fmla="*/ 0 w 2"/>
                <a:gd name="T5" fmla="*/ 0 h 4"/>
                <a:gd name="T6" fmla="*/ 2147483647 w 2"/>
                <a:gd name="T7" fmla="*/ 2147483647 h 4"/>
                <a:gd name="T8" fmla="*/ 2147483647 w 2"/>
                <a:gd name="T9" fmla="*/ 2147483647 h 4"/>
                <a:gd name="T10" fmla="*/ 0 w 2"/>
                <a:gd name="T11" fmla="*/ 2147483647 h 4"/>
                <a:gd name="T12" fmla="*/ 0 60000 65536"/>
                <a:gd name="T13" fmla="*/ 0 60000 65536"/>
                <a:gd name="T14" fmla="*/ 0 60000 65536"/>
                <a:gd name="T15" fmla="*/ 0 60000 65536"/>
                <a:gd name="T16" fmla="*/ 0 60000 65536"/>
                <a:gd name="T17" fmla="*/ 0 60000 65536"/>
                <a:gd name="T18" fmla="*/ 0 w 2"/>
                <a:gd name="T19" fmla="*/ 0 h 4"/>
                <a:gd name="T20" fmla="*/ 2 w 2"/>
                <a:gd name="T21" fmla="*/ 4 h 4"/>
              </a:gdLst>
              <a:ahLst/>
              <a:cxnLst>
                <a:cxn ang="T12">
                  <a:pos x="T0" y="T1"/>
                </a:cxn>
                <a:cxn ang="T13">
                  <a:pos x="T2" y="T3"/>
                </a:cxn>
                <a:cxn ang="T14">
                  <a:pos x="T4" y="T5"/>
                </a:cxn>
                <a:cxn ang="T15">
                  <a:pos x="T6" y="T7"/>
                </a:cxn>
                <a:cxn ang="T16">
                  <a:pos x="T8" y="T9"/>
                </a:cxn>
                <a:cxn ang="T17">
                  <a:pos x="T10" y="T11"/>
                </a:cxn>
              </a:cxnLst>
              <a:rect l="T18" t="T19" r="T20" b="T21"/>
              <a:pathLst>
                <a:path w="2" h="4">
                  <a:moveTo>
                    <a:pt x="0" y="4"/>
                  </a:moveTo>
                  <a:lnTo>
                    <a:pt x="0" y="2"/>
                  </a:lnTo>
                  <a:lnTo>
                    <a:pt x="0" y="0"/>
                  </a:lnTo>
                  <a:lnTo>
                    <a:pt x="2" y="2"/>
                  </a:lnTo>
                  <a:lnTo>
                    <a:pt x="2" y="4"/>
                  </a:lnTo>
                  <a:lnTo>
                    <a:pt x="0" y="4"/>
                  </a:lnTo>
                  <a:close/>
                </a:path>
              </a:pathLst>
            </a:custGeom>
            <a:solidFill>
              <a:srgbClr val="FC6800"/>
            </a:solidFill>
            <a:ln w="3175">
              <a:solidFill>
                <a:schemeClr val="bg1"/>
              </a:solidFill>
              <a:prstDash val="sysDot"/>
              <a:round/>
              <a:headEnd/>
              <a:tailEnd/>
            </a:ln>
          </p:spPr>
          <p:txBody>
            <a:bodyPr/>
            <a:lstStyle/>
            <a:p>
              <a:pPr fontAlgn="base">
                <a:spcBef>
                  <a:spcPct val="0"/>
                </a:spcBef>
                <a:spcAft>
                  <a:spcPct val="0"/>
                </a:spcAft>
              </a:pPr>
              <a:endParaRPr lang="de-DE" sz="2400">
                <a:solidFill>
                  <a:srgbClr val="000000"/>
                </a:solidFill>
                <a:cs typeface="Arial" charset="0"/>
              </a:endParaRPr>
            </a:p>
          </p:txBody>
        </p:sp>
        <p:sp>
          <p:nvSpPr>
            <p:cNvPr id="15307" name="Rectangle 3591"/>
            <p:cNvSpPr>
              <a:spLocks noChangeArrowheads="1"/>
            </p:cNvSpPr>
            <p:nvPr/>
          </p:nvSpPr>
          <p:spPr bwMode="auto">
            <a:xfrm>
              <a:off x="2919255" y="2476127"/>
              <a:ext cx="2203" cy="1977"/>
            </a:xfrm>
            <a:prstGeom prst="rect">
              <a:avLst/>
            </a:prstGeom>
            <a:solidFill>
              <a:srgbClr val="FC6800"/>
            </a:solidFill>
            <a:ln w="3175">
              <a:solidFill>
                <a:schemeClr val="bg1"/>
              </a:solidFill>
              <a:prstDash val="sysDot"/>
              <a:round/>
              <a:headEnd/>
              <a:tailEnd/>
            </a:ln>
          </p:spPr>
          <p:txBody>
            <a:bodyPr/>
            <a:lstStyle/>
            <a:p>
              <a:pPr fontAlgn="base">
                <a:spcBef>
                  <a:spcPct val="0"/>
                </a:spcBef>
                <a:spcAft>
                  <a:spcPct val="0"/>
                </a:spcAft>
              </a:pPr>
              <a:endParaRPr lang="de-DE" sz="2400">
                <a:solidFill>
                  <a:srgbClr val="000000"/>
                </a:solidFill>
                <a:cs typeface="Arial" charset="0"/>
              </a:endParaRPr>
            </a:p>
          </p:txBody>
        </p:sp>
        <p:sp>
          <p:nvSpPr>
            <p:cNvPr id="15308" name="Freeform 3592"/>
            <p:cNvSpPr>
              <a:spLocks/>
            </p:cNvSpPr>
            <p:nvPr/>
          </p:nvSpPr>
          <p:spPr bwMode="auto">
            <a:xfrm>
              <a:off x="2945691" y="2537428"/>
              <a:ext cx="3304" cy="5932"/>
            </a:xfrm>
            <a:custGeom>
              <a:avLst/>
              <a:gdLst>
                <a:gd name="T0" fmla="*/ 2147483647 w 4"/>
                <a:gd name="T1" fmla="*/ 2147483647 h 8"/>
                <a:gd name="T2" fmla="*/ 2147483647 w 4"/>
                <a:gd name="T3" fmla="*/ 2147483647 h 8"/>
                <a:gd name="T4" fmla="*/ 0 w 4"/>
                <a:gd name="T5" fmla="*/ 2147483647 h 8"/>
                <a:gd name="T6" fmla="*/ 0 w 4"/>
                <a:gd name="T7" fmla="*/ 2147483647 h 8"/>
                <a:gd name="T8" fmla="*/ 0 w 4"/>
                <a:gd name="T9" fmla="*/ 2147483647 h 8"/>
                <a:gd name="T10" fmla="*/ 0 w 4"/>
                <a:gd name="T11" fmla="*/ 2147483647 h 8"/>
                <a:gd name="T12" fmla="*/ 2147483647 w 4"/>
                <a:gd name="T13" fmla="*/ 0 h 8"/>
                <a:gd name="T14" fmla="*/ 2147483647 w 4"/>
                <a:gd name="T15" fmla="*/ 2147483647 h 8"/>
                <a:gd name="T16" fmla="*/ 2147483647 w 4"/>
                <a:gd name="T17" fmla="*/ 2147483647 h 8"/>
                <a:gd name="T18" fmla="*/ 2147483647 w 4"/>
                <a:gd name="T19" fmla="*/ 2147483647 h 8"/>
                <a:gd name="T20" fmla="*/ 2147483647 w 4"/>
                <a:gd name="T21" fmla="*/ 2147483647 h 8"/>
                <a:gd name="T22" fmla="*/ 2147483647 w 4"/>
                <a:gd name="T23" fmla="*/ 2147483647 h 8"/>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4"/>
                <a:gd name="T37" fmla="*/ 0 h 8"/>
                <a:gd name="T38" fmla="*/ 4 w 4"/>
                <a:gd name="T39" fmla="*/ 8 h 8"/>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4" h="8">
                  <a:moveTo>
                    <a:pt x="2" y="8"/>
                  </a:moveTo>
                  <a:lnTo>
                    <a:pt x="2" y="6"/>
                  </a:lnTo>
                  <a:lnTo>
                    <a:pt x="0" y="6"/>
                  </a:lnTo>
                  <a:lnTo>
                    <a:pt x="0" y="4"/>
                  </a:lnTo>
                  <a:lnTo>
                    <a:pt x="0" y="2"/>
                  </a:lnTo>
                  <a:lnTo>
                    <a:pt x="2" y="0"/>
                  </a:lnTo>
                  <a:lnTo>
                    <a:pt x="4" y="2"/>
                  </a:lnTo>
                  <a:lnTo>
                    <a:pt x="4" y="4"/>
                  </a:lnTo>
                  <a:lnTo>
                    <a:pt x="2" y="6"/>
                  </a:lnTo>
                  <a:lnTo>
                    <a:pt x="2" y="8"/>
                  </a:lnTo>
                  <a:close/>
                </a:path>
              </a:pathLst>
            </a:custGeom>
            <a:solidFill>
              <a:srgbClr val="FC6800"/>
            </a:solidFill>
            <a:ln w="3175">
              <a:solidFill>
                <a:schemeClr val="bg1"/>
              </a:solidFill>
              <a:prstDash val="sysDot"/>
              <a:round/>
              <a:headEnd/>
              <a:tailEnd/>
            </a:ln>
          </p:spPr>
          <p:txBody>
            <a:bodyPr/>
            <a:lstStyle/>
            <a:p>
              <a:pPr fontAlgn="base">
                <a:spcBef>
                  <a:spcPct val="0"/>
                </a:spcBef>
                <a:spcAft>
                  <a:spcPct val="0"/>
                </a:spcAft>
              </a:pPr>
              <a:endParaRPr lang="de-DE" sz="2400">
                <a:solidFill>
                  <a:srgbClr val="000000"/>
                </a:solidFill>
                <a:cs typeface="Arial" charset="0"/>
              </a:endParaRPr>
            </a:p>
          </p:txBody>
        </p:sp>
        <p:sp>
          <p:nvSpPr>
            <p:cNvPr id="15309" name="Freeform 3593"/>
            <p:cNvSpPr>
              <a:spLocks/>
            </p:cNvSpPr>
            <p:nvPr/>
          </p:nvSpPr>
          <p:spPr bwMode="auto">
            <a:xfrm>
              <a:off x="2940183" y="2550282"/>
              <a:ext cx="3304" cy="4944"/>
            </a:xfrm>
            <a:custGeom>
              <a:avLst/>
              <a:gdLst>
                <a:gd name="T0" fmla="*/ 2147483647 w 4"/>
                <a:gd name="T1" fmla="*/ 2147483647 h 6"/>
                <a:gd name="T2" fmla="*/ 0 w 4"/>
                <a:gd name="T3" fmla="*/ 2147483647 h 6"/>
                <a:gd name="T4" fmla="*/ 0 w 4"/>
                <a:gd name="T5" fmla="*/ 2147483647 h 6"/>
                <a:gd name="T6" fmla="*/ 2147483647 w 4"/>
                <a:gd name="T7" fmla="*/ 0 h 6"/>
                <a:gd name="T8" fmla="*/ 2147483647 w 4"/>
                <a:gd name="T9" fmla="*/ 0 h 6"/>
                <a:gd name="T10" fmla="*/ 2147483647 w 4"/>
                <a:gd name="T11" fmla="*/ 2147483647 h 6"/>
                <a:gd name="T12" fmla="*/ 2147483647 w 4"/>
                <a:gd name="T13" fmla="*/ 2147483647 h 6"/>
                <a:gd name="T14" fmla="*/ 2147483647 w 4"/>
                <a:gd name="T15" fmla="*/ 2147483647 h 6"/>
                <a:gd name="T16" fmla="*/ 0 60000 65536"/>
                <a:gd name="T17" fmla="*/ 0 60000 65536"/>
                <a:gd name="T18" fmla="*/ 0 60000 65536"/>
                <a:gd name="T19" fmla="*/ 0 60000 65536"/>
                <a:gd name="T20" fmla="*/ 0 60000 65536"/>
                <a:gd name="T21" fmla="*/ 0 60000 65536"/>
                <a:gd name="T22" fmla="*/ 0 60000 65536"/>
                <a:gd name="T23" fmla="*/ 0 60000 65536"/>
                <a:gd name="T24" fmla="*/ 0 w 4"/>
                <a:gd name="T25" fmla="*/ 0 h 6"/>
                <a:gd name="T26" fmla="*/ 4 w 4"/>
                <a:gd name="T27" fmla="*/ 6 h 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4" h="6">
                  <a:moveTo>
                    <a:pt x="2" y="6"/>
                  </a:moveTo>
                  <a:lnTo>
                    <a:pt x="0" y="4"/>
                  </a:lnTo>
                  <a:lnTo>
                    <a:pt x="0" y="2"/>
                  </a:lnTo>
                  <a:lnTo>
                    <a:pt x="2" y="0"/>
                  </a:lnTo>
                  <a:lnTo>
                    <a:pt x="4" y="0"/>
                  </a:lnTo>
                  <a:lnTo>
                    <a:pt x="4" y="2"/>
                  </a:lnTo>
                  <a:lnTo>
                    <a:pt x="2" y="4"/>
                  </a:lnTo>
                  <a:lnTo>
                    <a:pt x="2" y="6"/>
                  </a:lnTo>
                  <a:close/>
                </a:path>
              </a:pathLst>
            </a:custGeom>
            <a:solidFill>
              <a:srgbClr val="FC6800"/>
            </a:solidFill>
            <a:ln w="3175">
              <a:solidFill>
                <a:schemeClr val="bg1"/>
              </a:solidFill>
              <a:prstDash val="sysDot"/>
              <a:round/>
              <a:headEnd/>
              <a:tailEnd/>
            </a:ln>
          </p:spPr>
          <p:txBody>
            <a:bodyPr/>
            <a:lstStyle/>
            <a:p>
              <a:pPr fontAlgn="base">
                <a:spcBef>
                  <a:spcPct val="0"/>
                </a:spcBef>
                <a:spcAft>
                  <a:spcPct val="0"/>
                </a:spcAft>
              </a:pPr>
              <a:endParaRPr lang="de-DE" sz="2400">
                <a:solidFill>
                  <a:srgbClr val="000000"/>
                </a:solidFill>
                <a:cs typeface="Arial" charset="0"/>
              </a:endParaRPr>
            </a:p>
          </p:txBody>
        </p:sp>
        <p:sp>
          <p:nvSpPr>
            <p:cNvPr id="15310" name="Freeform 3594"/>
            <p:cNvSpPr>
              <a:spLocks/>
            </p:cNvSpPr>
            <p:nvPr/>
          </p:nvSpPr>
          <p:spPr bwMode="auto">
            <a:xfrm>
              <a:off x="2940183" y="2557203"/>
              <a:ext cx="1101" cy="989"/>
            </a:xfrm>
            <a:custGeom>
              <a:avLst/>
              <a:gdLst>
                <a:gd name="T0" fmla="*/ 0 w 2"/>
                <a:gd name="T1" fmla="*/ 2147483647 h 2"/>
                <a:gd name="T2" fmla="*/ 0 w 2"/>
                <a:gd name="T3" fmla="*/ 0 h 2"/>
                <a:gd name="T4" fmla="*/ 2147483647 w 2"/>
                <a:gd name="T5" fmla="*/ 0 h 2"/>
                <a:gd name="T6" fmla="*/ 0 w 2"/>
                <a:gd name="T7" fmla="*/ 0 h 2"/>
                <a:gd name="T8" fmla="*/ 0 w 2"/>
                <a:gd name="T9" fmla="*/ 2147483647 h 2"/>
                <a:gd name="T10" fmla="*/ 0 60000 65536"/>
                <a:gd name="T11" fmla="*/ 0 60000 65536"/>
                <a:gd name="T12" fmla="*/ 0 60000 65536"/>
                <a:gd name="T13" fmla="*/ 0 60000 65536"/>
                <a:gd name="T14" fmla="*/ 0 60000 65536"/>
                <a:gd name="T15" fmla="*/ 0 w 2"/>
                <a:gd name="T16" fmla="*/ 0 h 2"/>
                <a:gd name="T17" fmla="*/ 2 w 2"/>
                <a:gd name="T18" fmla="*/ 2 h 2"/>
              </a:gdLst>
              <a:ahLst/>
              <a:cxnLst>
                <a:cxn ang="T10">
                  <a:pos x="T0" y="T1"/>
                </a:cxn>
                <a:cxn ang="T11">
                  <a:pos x="T2" y="T3"/>
                </a:cxn>
                <a:cxn ang="T12">
                  <a:pos x="T4" y="T5"/>
                </a:cxn>
                <a:cxn ang="T13">
                  <a:pos x="T6" y="T7"/>
                </a:cxn>
                <a:cxn ang="T14">
                  <a:pos x="T8" y="T9"/>
                </a:cxn>
              </a:cxnLst>
              <a:rect l="T15" t="T16" r="T17" b="T18"/>
              <a:pathLst>
                <a:path w="2" h="2">
                  <a:moveTo>
                    <a:pt x="0" y="2"/>
                  </a:moveTo>
                  <a:lnTo>
                    <a:pt x="0" y="0"/>
                  </a:lnTo>
                  <a:lnTo>
                    <a:pt x="2" y="0"/>
                  </a:lnTo>
                  <a:lnTo>
                    <a:pt x="0" y="0"/>
                  </a:lnTo>
                  <a:lnTo>
                    <a:pt x="0" y="2"/>
                  </a:lnTo>
                  <a:close/>
                </a:path>
              </a:pathLst>
            </a:custGeom>
            <a:solidFill>
              <a:srgbClr val="FC6800"/>
            </a:solidFill>
            <a:ln w="3175">
              <a:solidFill>
                <a:schemeClr val="bg1"/>
              </a:solidFill>
              <a:prstDash val="sysDot"/>
              <a:round/>
              <a:headEnd/>
              <a:tailEnd/>
            </a:ln>
          </p:spPr>
          <p:txBody>
            <a:bodyPr/>
            <a:lstStyle/>
            <a:p>
              <a:pPr fontAlgn="base">
                <a:spcBef>
                  <a:spcPct val="0"/>
                </a:spcBef>
                <a:spcAft>
                  <a:spcPct val="0"/>
                </a:spcAft>
              </a:pPr>
              <a:endParaRPr lang="de-DE" sz="2400">
                <a:solidFill>
                  <a:srgbClr val="000000"/>
                </a:solidFill>
                <a:cs typeface="Arial" charset="0"/>
              </a:endParaRPr>
            </a:p>
          </p:txBody>
        </p:sp>
        <p:sp>
          <p:nvSpPr>
            <p:cNvPr id="15311" name="Freeform 3595"/>
            <p:cNvSpPr>
              <a:spLocks/>
            </p:cNvSpPr>
            <p:nvPr/>
          </p:nvSpPr>
          <p:spPr bwMode="auto">
            <a:xfrm>
              <a:off x="2945691" y="2589831"/>
              <a:ext cx="6609" cy="2966"/>
            </a:xfrm>
            <a:custGeom>
              <a:avLst/>
              <a:gdLst>
                <a:gd name="T0" fmla="*/ 2147483647 w 8"/>
                <a:gd name="T1" fmla="*/ 2147483647 h 4"/>
                <a:gd name="T2" fmla="*/ 0 w 8"/>
                <a:gd name="T3" fmla="*/ 2147483647 h 4"/>
                <a:gd name="T4" fmla="*/ 2147483647 w 8"/>
                <a:gd name="T5" fmla="*/ 2147483647 h 4"/>
                <a:gd name="T6" fmla="*/ 2147483647 w 8"/>
                <a:gd name="T7" fmla="*/ 2147483647 h 4"/>
                <a:gd name="T8" fmla="*/ 2147483647 w 8"/>
                <a:gd name="T9" fmla="*/ 0 h 4"/>
                <a:gd name="T10" fmla="*/ 2147483647 w 8"/>
                <a:gd name="T11" fmla="*/ 0 h 4"/>
                <a:gd name="T12" fmla="*/ 2147483647 w 8"/>
                <a:gd name="T13" fmla="*/ 2147483647 h 4"/>
                <a:gd name="T14" fmla="*/ 2147483647 w 8"/>
                <a:gd name="T15" fmla="*/ 2147483647 h 4"/>
                <a:gd name="T16" fmla="*/ 2147483647 w 8"/>
                <a:gd name="T17" fmla="*/ 2147483647 h 4"/>
                <a:gd name="T18" fmla="*/ 2147483647 w 8"/>
                <a:gd name="T19" fmla="*/ 2147483647 h 4"/>
                <a:gd name="T20" fmla="*/ 2147483647 w 8"/>
                <a:gd name="T21" fmla="*/ 2147483647 h 4"/>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8"/>
                <a:gd name="T34" fmla="*/ 0 h 4"/>
                <a:gd name="T35" fmla="*/ 8 w 8"/>
                <a:gd name="T36" fmla="*/ 4 h 4"/>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8" h="4">
                  <a:moveTo>
                    <a:pt x="2" y="4"/>
                  </a:moveTo>
                  <a:lnTo>
                    <a:pt x="0" y="4"/>
                  </a:lnTo>
                  <a:lnTo>
                    <a:pt x="2" y="2"/>
                  </a:lnTo>
                  <a:lnTo>
                    <a:pt x="4" y="2"/>
                  </a:lnTo>
                  <a:lnTo>
                    <a:pt x="4" y="0"/>
                  </a:lnTo>
                  <a:lnTo>
                    <a:pt x="8" y="0"/>
                  </a:lnTo>
                  <a:lnTo>
                    <a:pt x="8" y="2"/>
                  </a:lnTo>
                  <a:lnTo>
                    <a:pt x="4" y="2"/>
                  </a:lnTo>
                  <a:lnTo>
                    <a:pt x="4" y="4"/>
                  </a:lnTo>
                  <a:lnTo>
                    <a:pt x="4" y="2"/>
                  </a:lnTo>
                  <a:lnTo>
                    <a:pt x="2" y="4"/>
                  </a:lnTo>
                  <a:close/>
                </a:path>
              </a:pathLst>
            </a:custGeom>
            <a:solidFill>
              <a:srgbClr val="FC6800"/>
            </a:solidFill>
            <a:ln w="3175">
              <a:solidFill>
                <a:schemeClr val="bg1"/>
              </a:solidFill>
              <a:prstDash val="sysDot"/>
              <a:round/>
              <a:headEnd/>
              <a:tailEnd/>
            </a:ln>
          </p:spPr>
          <p:txBody>
            <a:bodyPr/>
            <a:lstStyle/>
            <a:p>
              <a:pPr fontAlgn="base">
                <a:spcBef>
                  <a:spcPct val="0"/>
                </a:spcBef>
                <a:spcAft>
                  <a:spcPct val="0"/>
                </a:spcAft>
              </a:pPr>
              <a:endParaRPr lang="de-DE" sz="2400">
                <a:solidFill>
                  <a:srgbClr val="000000"/>
                </a:solidFill>
                <a:cs typeface="Arial" charset="0"/>
              </a:endParaRPr>
            </a:p>
          </p:txBody>
        </p:sp>
        <p:sp>
          <p:nvSpPr>
            <p:cNvPr id="15312" name="Freeform 3596"/>
            <p:cNvSpPr>
              <a:spLocks/>
            </p:cNvSpPr>
            <p:nvPr/>
          </p:nvSpPr>
          <p:spPr bwMode="auto">
            <a:xfrm>
              <a:off x="2922560" y="2599719"/>
              <a:ext cx="20929" cy="16809"/>
            </a:xfrm>
            <a:custGeom>
              <a:avLst/>
              <a:gdLst>
                <a:gd name="T0" fmla="*/ 2147483647 w 22"/>
                <a:gd name="T1" fmla="*/ 0 h 20"/>
                <a:gd name="T2" fmla="*/ 2147483647 w 22"/>
                <a:gd name="T3" fmla="*/ 0 h 20"/>
                <a:gd name="T4" fmla="*/ 2147483647 w 22"/>
                <a:gd name="T5" fmla="*/ 0 h 20"/>
                <a:gd name="T6" fmla="*/ 2147483647 w 22"/>
                <a:gd name="T7" fmla="*/ 2147483647 h 20"/>
                <a:gd name="T8" fmla="*/ 2147483647 w 22"/>
                <a:gd name="T9" fmla="*/ 2147483647 h 20"/>
                <a:gd name="T10" fmla="*/ 2147483647 w 22"/>
                <a:gd name="T11" fmla="*/ 2147483647 h 20"/>
                <a:gd name="T12" fmla="*/ 2147483647 w 22"/>
                <a:gd name="T13" fmla="*/ 2147483647 h 20"/>
                <a:gd name="T14" fmla="*/ 2147483647 w 22"/>
                <a:gd name="T15" fmla="*/ 2147483647 h 20"/>
                <a:gd name="T16" fmla="*/ 2147483647 w 22"/>
                <a:gd name="T17" fmla="*/ 2147483647 h 20"/>
                <a:gd name="T18" fmla="*/ 2147483647 w 22"/>
                <a:gd name="T19" fmla="*/ 2147483647 h 20"/>
                <a:gd name="T20" fmla="*/ 2147483647 w 22"/>
                <a:gd name="T21" fmla="*/ 2147483647 h 20"/>
                <a:gd name="T22" fmla="*/ 2147483647 w 22"/>
                <a:gd name="T23" fmla="*/ 2147483647 h 20"/>
                <a:gd name="T24" fmla="*/ 2147483647 w 22"/>
                <a:gd name="T25" fmla="*/ 2147483647 h 20"/>
                <a:gd name="T26" fmla="*/ 2147483647 w 22"/>
                <a:gd name="T27" fmla="*/ 2147483647 h 20"/>
                <a:gd name="T28" fmla="*/ 2147483647 w 22"/>
                <a:gd name="T29" fmla="*/ 2147483647 h 20"/>
                <a:gd name="T30" fmla="*/ 2147483647 w 22"/>
                <a:gd name="T31" fmla="*/ 2147483647 h 20"/>
                <a:gd name="T32" fmla="*/ 0 w 22"/>
                <a:gd name="T33" fmla="*/ 2147483647 h 20"/>
                <a:gd name="T34" fmla="*/ 0 w 22"/>
                <a:gd name="T35" fmla="*/ 2147483647 h 20"/>
                <a:gd name="T36" fmla="*/ 2147483647 w 22"/>
                <a:gd name="T37" fmla="*/ 2147483647 h 20"/>
                <a:gd name="T38" fmla="*/ 2147483647 w 22"/>
                <a:gd name="T39" fmla="*/ 2147483647 h 20"/>
                <a:gd name="T40" fmla="*/ 2147483647 w 22"/>
                <a:gd name="T41" fmla="*/ 2147483647 h 20"/>
                <a:gd name="T42" fmla="*/ 2147483647 w 22"/>
                <a:gd name="T43" fmla="*/ 2147483647 h 20"/>
                <a:gd name="T44" fmla="*/ 2147483647 w 22"/>
                <a:gd name="T45" fmla="*/ 2147483647 h 20"/>
                <a:gd name="T46" fmla="*/ 2147483647 w 22"/>
                <a:gd name="T47" fmla="*/ 2147483647 h 20"/>
                <a:gd name="T48" fmla="*/ 2147483647 w 22"/>
                <a:gd name="T49" fmla="*/ 2147483647 h 20"/>
                <a:gd name="T50" fmla="*/ 2147483647 w 22"/>
                <a:gd name="T51" fmla="*/ 2147483647 h 20"/>
                <a:gd name="T52" fmla="*/ 2147483647 w 22"/>
                <a:gd name="T53" fmla="*/ 2147483647 h 20"/>
                <a:gd name="T54" fmla="*/ 2147483647 w 22"/>
                <a:gd name="T55" fmla="*/ 2147483647 h 20"/>
                <a:gd name="T56" fmla="*/ 2147483647 w 22"/>
                <a:gd name="T57" fmla="*/ 2147483647 h 20"/>
                <a:gd name="T58" fmla="*/ 2147483647 w 22"/>
                <a:gd name="T59" fmla="*/ 2147483647 h 20"/>
                <a:gd name="T60" fmla="*/ 2147483647 w 22"/>
                <a:gd name="T61" fmla="*/ 0 h 20"/>
                <a:gd name="T62" fmla="*/ 2147483647 w 22"/>
                <a:gd name="T63" fmla="*/ 0 h 20"/>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22"/>
                <a:gd name="T97" fmla="*/ 0 h 20"/>
                <a:gd name="T98" fmla="*/ 22 w 22"/>
                <a:gd name="T99" fmla="*/ 20 h 20"/>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22" h="20">
                  <a:moveTo>
                    <a:pt x="18" y="0"/>
                  </a:moveTo>
                  <a:lnTo>
                    <a:pt x="20" y="0"/>
                  </a:lnTo>
                  <a:lnTo>
                    <a:pt x="22" y="0"/>
                  </a:lnTo>
                  <a:lnTo>
                    <a:pt x="22" y="2"/>
                  </a:lnTo>
                  <a:lnTo>
                    <a:pt x="20" y="4"/>
                  </a:lnTo>
                  <a:lnTo>
                    <a:pt x="20" y="8"/>
                  </a:lnTo>
                  <a:lnTo>
                    <a:pt x="20" y="10"/>
                  </a:lnTo>
                  <a:lnTo>
                    <a:pt x="20" y="12"/>
                  </a:lnTo>
                  <a:lnTo>
                    <a:pt x="20" y="16"/>
                  </a:lnTo>
                  <a:lnTo>
                    <a:pt x="20" y="18"/>
                  </a:lnTo>
                  <a:lnTo>
                    <a:pt x="18" y="18"/>
                  </a:lnTo>
                  <a:lnTo>
                    <a:pt x="16" y="18"/>
                  </a:lnTo>
                  <a:lnTo>
                    <a:pt x="10" y="18"/>
                  </a:lnTo>
                  <a:lnTo>
                    <a:pt x="8" y="18"/>
                  </a:lnTo>
                  <a:lnTo>
                    <a:pt x="4" y="18"/>
                  </a:lnTo>
                  <a:lnTo>
                    <a:pt x="2" y="18"/>
                  </a:lnTo>
                  <a:lnTo>
                    <a:pt x="0" y="20"/>
                  </a:lnTo>
                  <a:lnTo>
                    <a:pt x="0" y="18"/>
                  </a:lnTo>
                  <a:lnTo>
                    <a:pt x="2" y="18"/>
                  </a:lnTo>
                  <a:lnTo>
                    <a:pt x="6" y="16"/>
                  </a:lnTo>
                  <a:lnTo>
                    <a:pt x="8" y="14"/>
                  </a:lnTo>
                  <a:lnTo>
                    <a:pt x="10" y="14"/>
                  </a:lnTo>
                  <a:lnTo>
                    <a:pt x="10" y="6"/>
                  </a:lnTo>
                  <a:lnTo>
                    <a:pt x="10" y="4"/>
                  </a:lnTo>
                  <a:lnTo>
                    <a:pt x="8" y="4"/>
                  </a:lnTo>
                  <a:lnTo>
                    <a:pt x="6" y="4"/>
                  </a:lnTo>
                  <a:lnTo>
                    <a:pt x="8" y="2"/>
                  </a:lnTo>
                  <a:lnTo>
                    <a:pt x="10" y="2"/>
                  </a:lnTo>
                  <a:lnTo>
                    <a:pt x="12" y="2"/>
                  </a:lnTo>
                  <a:lnTo>
                    <a:pt x="16" y="2"/>
                  </a:lnTo>
                  <a:lnTo>
                    <a:pt x="16" y="0"/>
                  </a:lnTo>
                  <a:lnTo>
                    <a:pt x="18" y="0"/>
                  </a:lnTo>
                  <a:close/>
                </a:path>
              </a:pathLst>
            </a:custGeom>
            <a:solidFill>
              <a:srgbClr val="FC6800"/>
            </a:solidFill>
            <a:ln w="3175">
              <a:solidFill>
                <a:schemeClr val="bg1"/>
              </a:solidFill>
              <a:prstDash val="sysDot"/>
              <a:round/>
              <a:headEnd/>
              <a:tailEnd/>
            </a:ln>
          </p:spPr>
          <p:txBody>
            <a:bodyPr/>
            <a:lstStyle/>
            <a:p>
              <a:pPr fontAlgn="base">
                <a:spcBef>
                  <a:spcPct val="0"/>
                </a:spcBef>
                <a:spcAft>
                  <a:spcPct val="0"/>
                </a:spcAft>
              </a:pPr>
              <a:endParaRPr lang="de-DE" sz="2400">
                <a:solidFill>
                  <a:srgbClr val="000000"/>
                </a:solidFill>
                <a:cs typeface="Arial" charset="0"/>
              </a:endParaRPr>
            </a:p>
          </p:txBody>
        </p:sp>
        <p:sp>
          <p:nvSpPr>
            <p:cNvPr id="15313" name="Freeform 3597"/>
            <p:cNvSpPr>
              <a:spLocks/>
            </p:cNvSpPr>
            <p:nvPr/>
          </p:nvSpPr>
          <p:spPr bwMode="auto">
            <a:xfrm>
              <a:off x="3031611" y="1841361"/>
              <a:ext cx="41858" cy="16809"/>
            </a:xfrm>
            <a:custGeom>
              <a:avLst/>
              <a:gdLst>
                <a:gd name="T0" fmla="*/ 2147483647 w 46"/>
                <a:gd name="T1" fmla="*/ 2147483647 h 20"/>
                <a:gd name="T2" fmla="*/ 2147483647 w 46"/>
                <a:gd name="T3" fmla="*/ 2147483647 h 20"/>
                <a:gd name="T4" fmla="*/ 2147483647 w 46"/>
                <a:gd name="T5" fmla="*/ 2147483647 h 20"/>
                <a:gd name="T6" fmla="*/ 2147483647 w 46"/>
                <a:gd name="T7" fmla="*/ 2147483647 h 20"/>
                <a:gd name="T8" fmla="*/ 2147483647 w 46"/>
                <a:gd name="T9" fmla="*/ 2147483647 h 20"/>
                <a:gd name="T10" fmla="*/ 2147483647 w 46"/>
                <a:gd name="T11" fmla="*/ 2147483647 h 20"/>
                <a:gd name="T12" fmla="*/ 2147483647 w 46"/>
                <a:gd name="T13" fmla="*/ 2147483647 h 20"/>
                <a:gd name="T14" fmla="*/ 2147483647 w 46"/>
                <a:gd name="T15" fmla="*/ 2147483647 h 20"/>
                <a:gd name="T16" fmla="*/ 2147483647 w 46"/>
                <a:gd name="T17" fmla="*/ 2147483647 h 20"/>
                <a:gd name="T18" fmla="*/ 2147483647 w 46"/>
                <a:gd name="T19" fmla="*/ 2147483647 h 20"/>
                <a:gd name="T20" fmla="*/ 2147483647 w 46"/>
                <a:gd name="T21" fmla="*/ 2147483647 h 20"/>
                <a:gd name="T22" fmla="*/ 2147483647 w 46"/>
                <a:gd name="T23" fmla="*/ 2147483647 h 20"/>
                <a:gd name="T24" fmla="*/ 2147483647 w 46"/>
                <a:gd name="T25" fmla="*/ 2147483647 h 20"/>
                <a:gd name="T26" fmla="*/ 2147483647 w 46"/>
                <a:gd name="T27" fmla="*/ 2147483647 h 20"/>
                <a:gd name="T28" fmla="*/ 2147483647 w 46"/>
                <a:gd name="T29" fmla="*/ 2147483647 h 20"/>
                <a:gd name="T30" fmla="*/ 2147483647 w 46"/>
                <a:gd name="T31" fmla="*/ 2147483647 h 20"/>
                <a:gd name="T32" fmla="*/ 2147483647 w 46"/>
                <a:gd name="T33" fmla="*/ 2147483647 h 20"/>
                <a:gd name="T34" fmla="*/ 2147483647 w 46"/>
                <a:gd name="T35" fmla="*/ 2147483647 h 20"/>
                <a:gd name="T36" fmla="*/ 2147483647 w 46"/>
                <a:gd name="T37" fmla="*/ 2147483647 h 20"/>
                <a:gd name="T38" fmla="*/ 2147483647 w 46"/>
                <a:gd name="T39" fmla="*/ 2147483647 h 20"/>
                <a:gd name="T40" fmla="*/ 2147483647 w 46"/>
                <a:gd name="T41" fmla="*/ 2147483647 h 20"/>
                <a:gd name="T42" fmla="*/ 2147483647 w 46"/>
                <a:gd name="T43" fmla="*/ 2147483647 h 20"/>
                <a:gd name="T44" fmla="*/ 2147483647 w 46"/>
                <a:gd name="T45" fmla="*/ 2147483647 h 20"/>
                <a:gd name="T46" fmla="*/ 2147483647 w 46"/>
                <a:gd name="T47" fmla="*/ 2147483647 h 20"/>
                <a:gd name="T48" fmla="*/ 2147483647 w 46"/>
                <a:gd name="T49" fmla="*/ 2147483647 h 20"/>
                <a:gd name="T50" fmla="*/ 2147483647 w 46"/>
                <a:gd name="T51" fmla="*/ 2147483647 h 20"/>
                <a:gd name="T52" fmla="*/ 2147483647 w 46"/>
                <a:gd name="T53" fmla="*/ 2147483647 h 20"/>
                <a:gd name="T54" fmla="*/ 2147483647 w 46"/>
                <a:gd name="T55" fmla="*/ 2147483647 h 20"/>
                <a:gd name="T56" fmla="*/ 2147483647 w 46"/>
                <a:gd name="T57" fmla="*/ 2147483647 h 20"/>
                <a:gd name="T58" fmla="*/ 2147483647 w 46"/>
                <a:gd name="T59" fmla="*/ 2147483647 h 20"/>
                <a:gd name="T60" fmla="*/ 2147483647 w 46"/>
                <a:gd name="T61" fmla="*/ 2147483647 h 20"/>
                <a:gd name="T62" fmla="*/ 2147483647 w 46"/>
                <a:gd name="T63" fmla="*/ 2147483647 h 20"/>
                <a:gd name="T64" fmla="*/ 2147483647 w 46"/>
                <a:gd name="T65" fmla="*/ 2147483647 h 20"/>
                <a:gd name="T66" fmla="*/ 2147483647 w 46"/>
                <a:gd name="T67" fmla="*/ 2147483647 h 20"/>
                <a:gd name="T68" fmla="*/ 2147483647 w 46"/>
                <a:gd name="T69" fmla="*/ 2147483647 h 20"/>
                <a:gd name="T70" fmla="*/ 2147483647 w 46"/>
                <a:gd name="T71" fmla="*/ 2147483647 h 20"/>
                <a:gd name="T72" fmla="*/ 2147483647 w 46"/>
                <a:gd name="T73" fmla="*/ 2147483647 h 20"/>
                <a:gd name="T74" fmla="*/ 2147483647 w 46"/>
                <a:gd name="T75" fmla="*/ 2147483647 h 20"/>
                <a:gd name="T76" fmla="*/ 0 w 46"/>
                <a:gd name="T77" fmla="*/ 2147483647 h 20"/>
                <a:gd name="T78" fmla="*/ 0 w 46"/>
                <a:gd name="T79" fmla="*/ 0 h 20"/>
                <a:gd name="T80" fmla="*/ 2147483647 w 46"/>
                <a:gd name="T81" fmla="*/ 0 h 20"/>
                <a:gd name="T82" fmla="*/ 2147483647 w 46"/>
                <a:gd name="T83" fmla="*/ 0 h 20"/>
                <a:gd name="T84" fmla="*/ 2147483647 w 46"/>
                <a:gd name="T85" fmla="*/ 0 h 20"/>
                <a:gd name="T86" fmla="*/ 2147483647 w 46"/>
                <a:gd name="T87" fmla="*/ 2147483647 h 20"/>
                <a:gd name="T88" fmla="*/ 2147483647 w 46"/>
                <a:gd name="T89" fmla="*/ 2147483647 h 20"/>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w 46"/>
                <a:gd name="T136" fmla="*/ 0 h 20"/>
                <a:gd name="T137" fmla="*/ 46 w 46"/>
                <a:gd name="T138" fmla="*/ 20 h 20"/>
              </a:gdLst>
              <a:ahLst/>
              <a:cxnLst>
                <a:cxn ang="T90">
                  <a:pos x="T0" y="T1"/>
                </a:cxn>
                <a:cxn ang="T91">
                  <a:pos x="T2" y="T3"/>
                </a:cxn>
                <a:cxn ang="T92">
                  <a:pos x="T4" y="T5"/>
                </a:cxn>
                <a:cxn ang="T93">
                  <a:pos x="T6" y="T7"/>
                </a:cxn>
                <a:cxn ang="T94">
                  <a:pos x="T8" y="T9"/>
                </a:cxn>
                <a:cxn ang="T95">
                  <a:pos x="T10" y="T11"/>
                </a:cxn>
                <a:cxn ang="T96">
                  <a:pos x="T12" y="T13"/>
                </a:cxn>
                <a:cxn ang="T97">
                  <a:pos x="T14" y="T15"/>
                </a:cxn>
                <a:cxn ang="T98">
                  <a:pos x="T16" y="T17"/>
                </a:cxn>
                <a:cxn ang="T99">
                  <a:pos x="T18" y="T19"/>
                </a:cxn>
                <a:cxn ang="T100">
                  <a:pos x="T20" y="T21"/>
                </a:cxn>
                <a:cxn ang="T101">
                  <a:pos x="T22" y="T23"/>
                </a:cxn>
                <a:cxn ang="T102">
                  <a:pos x="T24" y="T25"/>
                </a:cxn>
                <a:cxn ang="T103">
                  <a:pos x="T26" y="T27"/>
                </a:cxn>
                <a:cxn ang="T104">
                  <a:pos x="T28" y="T29"/>
                </a:cxn>
                <a:cxn ang="T105">
                  <a:pos x="T30" y="T31"/>
                </a:cxn>
                <a:cxn ang="T106">
                  <a:pos x="T32" y="T33"/>
                </a:cxn>
                <a:cxn ang="T107">
                  <a:pos x="T34" y="T35"/>
                </a:cxn>
                <a:cxn ang="T108">
                  <a:pos x="T36" y="T37"/>
                </a:cxn>
                <a:cxn ang="T109">
                  <a:pos x="T38" y="T39"/>
                </a:cxn>
                <a:cxn ang="T110">
                  <a:pos x="T40" y="T41"/>
                </a:cxn>
                <a:cxn ang="T111">
                  <a:pos x="T42" y="T43"/>
                </a:cxn>
                <a:cxn ang="T112">
                  <a:pos x="T44" y="T45"/>
                </a:cxn>
                <a:cxn ang="T113">
                  <a:pos x="T46" y="T47"/>
                </a:cxn>
                <a:cxn ang="T114">
                  <a:pos x="T48" y="T49"/>
                </a:cxn>
                <a:cxn ang="T115">
                  <a:pos x="T50" y="T51"/>
                </a:cxn>
                <a:cxn ang="T116">
                  <a:pos x="T52" y="T53"/>
                </a:cxn>
                <a:cxn ang="T117">
                  <a:pos x="T54" y="T55"/>
                </a:cxn>
                <a:cxn ang="T118">
                  <a:pos x="T56" y="T57"/>
                </a:cxn>
                <a:cxn ang="T119">
                  <a:pos x="T58" y="T59"/>
                </a:cxn>
                <a:cxn ang="T120">
                  <a:pos x="T60" y="T61"/>
                </a:cxn>
                <a:cxn ang="T121">
                  <a:pos x="T62" y="T63"/>
                </a:cxn>
                <a:cxn ang="T122">
                  <a:pos x="T64" y="T65"/>
                </a:cxn>
                <a:cxn ang="T123">
                  <a:pos x="T66" y="T67"/>
                </a:cxn>
                <a:cxn ang="T124">
                  <a:pos x="T68" y="T69"/>
                </a:cxn>
                <a:cxn ang="T125">
                  <a:pos x="T70" y="T71"/>
                </a:cxn>
                <a:cxn ang="T126">
                  <a:pos x="T72" y="T73"/>
                </a:cxn>
                <a:cxn ang="T127">
                  <a:pos x="T74" y="T75"/>
                </a:cxn>
                <a:cxn ang="T128">
                  <a:pos x="T76" y="T77"/>
                </a:cxn>
                <a:cxn ang="T129">
                  <a:pos x="T78" y="T79"/>
                </a:cxn>
                <a:cxn ang="T130">
                  <a:pos x="T80" y="T81"/>
                </a:cxn>
                <a:cxn ang="T131">
                  <a:pos x="T82" y="T83"/>
                </a:cxn>
                <a:cxn ang="T132">
                  <a:pos x="T84" y="T85"/>
                </a:cxn>
                <a:cxn ang="T133">
                  <a:pos x="T86" y="T87"/>
                </a:cxn>
                <a:cxn ang="T134">
                  <a:pos x="T88" y="T89"/>
                </a:cxn>
              </a:cxnLst>
              <a:rect l="T135" t="T136" r="T137" b="T138"/>
              <a:pathLst>
                <a:path w="46" h="20">
                  <a:moveTo>
                    <a:pt x="16" y="2"/>
                  </a:moveTo>
                  <a:lnTo>
                    <a:pt x="18" y="2"/>
                  </a:lnTo>
                  <a:lnTo>
                    <a:pt x="20" y="2"/>
                  </a:lnTo>
                  <a:lnTo>
                    <a:pt x="22" y="4"/>
                  </a:lnTo>
                  <a:lnTo>
                    <a:pt x="24" y="4"/>
                  </a:lnTo>
                  <a:lnTo>
                    <a:pt x="28" y="6"/>
                  </a:lnTo>
                  <a:lnTo>
                    <a:pt x="30" y="6"/>
                  </a:lnTo>
                  <a:lnTo>
                    <a:pt x="32" y="8"/>
                  </a:lnTo>
                  <a:lnTo>
                    <a:pt x="34" y="8"/>
                  </a:lnTo>
                  <a:lnTo>
                    <a:pt x="36" y="10"/>
                  </a:lnTo>
                  <a:lnTo>
                    <a:pt x="38" y="12"/>
                  </a:lnTo>
                  <a:lnTo>
                    <a:pt x="40" y="12"/>
                  </a:lnTo>
                  <a:lnTo>
                    <a:pt x="42" y="14"/>
                  </a:lnTo>
                  <a:lnTo>
                    <a:pt x="44" y="14"/>
                  </a:lnTo>
                  <a:lnTo>
                    <a:pt x="46" y="18"/>
                  </a:lnTo>
                  <a:lnTo>
                    <a:pt x="44" y="20"/>
                  </a:lnTo>
                  <a:lnTo>
                    <a:pt x="42" y="20"/>
                  </a:lnTo>
                  <a:lnTo>
                    <a:pt x="38" y="20"/>
                  </a:lnTo>
                  <a:lnTo>
                    <a:pt x="34" y="20"/>
                  </a:lnTo>
                  <a:lnTo>
                    <a:pt x="32" y="20"/>
                  </a:lnTo>
                  <a:lnTo>
                    <a:pt x="26" y="18"/>
                  </a:lnTo>
                  <a:lnTo>
                    <a:pt x="24" y="18"/>
                  </a:lnTo>
                  <a:lnTo>
                    <a:pt x="22" y="16"/>
                  </a:lnTo>
                  <a:lnTo>
                    <a:pt x="20" y="16"/>
                  </a:lnTo>
                  <a:lnTo>
                    <a:pt x="18" y="16"/>
                  </a:lnTo>
                  <a:lnTo>
                    <a:pt x="16" y="16"/>
                  </a:lnTo>
                  <a:lnTo>
                    <a:pt x="16" y="14"/>
                  </a:lnTo>
                  <a:lnTo>
                    <a:pt x="14" y="14"/>
                  </a:lnTo>
                  <a:lnTo>
                    <a:pt x="12" y="12"/>
                  </a:lnTo>
                  <a:lnTo>
                    <a:pt x="12" y="10"/>
                  </a:lnTo>
                  <a:lnTo>
                    <a:pt x="12" y="8"/>
                  </a:lnTo>
                  <a:lnTo>
                    <a:pt x="10" y="6"/>
                  </a:lnTo>
                  <a:lnTo>
                    <a:pt x="8" y="6"/>
                  </a:lnTo>
                  <a:lnTo>
                    <a:pt x="8" y="4"/>
                  </a:lnTo>
                  <a:lnTo>
                    <a:pt x="2" y="4"/>
                  </a:lnTo>
                  <a:lnTo>
                    <a:pt x="2" y="2"/>
                  </a:lnTo>
                  <a:lnTo>
                    <a:pt x="0" y="2"/>
                  </a:lnTo>
                  <a:lnTo>
                    <a:pt x="0" y="0"/>
                  </a:lnTo>
                  <a:lnTo>
                    <a:pt x="6" y="0"/>
                  </a:lnTo>
                  <a:lnTo>
                    <a:pt x="8" y="0"/>
                  </a:lnTo>
                  <a:lnTo>
                    <a:pt x="10" y="0"/>
                  </a:lnTo>
                  <a:lnTo>
                    <a:pt x="14" y="2"/>
                  </a:lnTo>
                  <a:lnTo>
                    <a:pt x="16" y="2"/>
                  </a:lnTo>
                  <a:close/>
                </a:path>
              </a:pathLst>
            </a:custGeom>
            <a:solidFill>
              <a:srgbClr val="FC6800"/>
            </a:solidFill>
            <a:ln w="3175">
              <a:solidFill>
                <a:schemeClr val="bg1"/>
              </a:solidFill>
              <a:prstDash val="sysDot"/>
              <a:round/>
              <a:headEnd/>
              <a:tailEnd/>
            </a:ln>
          </p:spPr>
          <p:txBody>
            <a:bodyPr/>
            <a:lstStyle/>
            <a:p>
              <a:pPr fontAlgn="base">
                <a:spcBef>
                  <a:spcPct val="0"/>
                </a:spcBef>
                <a:spcAft>
                  <a:spcPct val="0"/>
                </a:spcAft>
              </a:pPr>
              <a:endParaRPr lang="de-DE" sz="2400">
                <a:solidFill>
                  <a:srgbClr val="000000"/>
                </a:solidFill>
                <a:cs typeface="Arial" charset="0"/>
              </a:endParaRPr>
            </a:p>
          </p:txBody>
        </p:sp>
        <p:sp>
          <p:nvSpPr>
            <p:cNvPr id="15314" name="Freeform 3598"/>
            <p:cNvSpPr>
              <a:spLocks/>
            </p:cNvSpPr>
            <p:nvPr/>
          </p:nvSpPr>
          <p:spPr bwMode="auto">
            <a:xfrm>
              <a:off x="3101008" y="1810711"/>
              <a:ext cx="114559" cy="93929"/>
            </a:xfrm>
            <a:custGeom>
              <a:avLst/>
              <a:gdLst>
                <a:gd name="T0" fmla="*/ 2147483647 w 124"/>
                <a:gd name="T1" fmla="*/ 2147483647 h 114"/>
                <a:gd name="T2" fmla="*/ 2147483647 w 124"/>
                <a:gd name="T3" fmla="*/ 2147483647 h 114"/>
                <a:gd name="T4" fmla="*/ 2147483647 w 124"/>
                <a:gd name="T5" fmla="*/ 2147483647 h 114"/>
                <a:gd name="T6" fmla="*/ 2147483647 w 124"/>
                <a:gd name="T7" fmla="*/ 2147483647 h 114"/>
                <a:gd name="T8" fmla="*/ 2147483647 w 124"/>
                <a:gd name="T9" fmla="*/ 2147483647 h 114"/>
                <a:gd name="T10" fmla="*/ 2147483647 w 124"/>
                <a:gd name="T11" fmla="*/ 2147483647 h 114"/>
                <a:gd name="T12" fmla="*/ 2147483647 w 124"/>
                <a:gd name="T13" fmla="*/ 2147483647 h 114"/>
                <a:gd name="T14" fmla="*/ 2147483647 w 124"/>
                <a:gd name="T15" fmla="*/ 2147483647 h 114"/>
                <a:gd name="T16" fmla="*/ 2147483647 w 124"/>
                <a:gd name="T17" fmla="*/ 2147483647 h 114"/>
                <a:gd name="T18" fmla="*/ 2147483647 w 124"/>
                <a:gd name="T19" fmla="*/ 2147483647 h 114"/>
                <a:gd name="T20" fmla="*/ 2147483647 w 124"/>
                <a:gd name="T21" fmla="*/ 2147483647 h 114"/>
                <a:gd name="T22" fmla="*/ 2147483647 w 124"/>
                <a:gd name="T23" fmla="*/ 2147483647 h 114"/>
                <a:gd name="T24" fmla="*/ 2147483647 w 124"/>
                <a:gd name="T25" fmla="*/ 2147483647 h 114"/>
                <a:gd name="T26" fmla="*/ 2147483647 w 124"/>
                <a:gd name="T27" fmla="*/ 2147483647 h 114"/>
                <a:gd name="T28" fmla="*/ 2147483647 w 124"/>
                <a:gd name="T29" fmla="*/ 2147483647 h 114"/>
                <a:gd name="T30" fmla="*/ 2147483647 w 124"/>
                <a:gd name="T31" fmla="*/ 2147483647 h 114"/>
                <a:gd name="T32" fmla="*/ 2147483647 w 124"/>
                <a:gd name="T33" fmla="*/ 2147483647 h 114"/>
                <a:gd name="T34" fmla="*/ 2147483647 w 124"/>
                <a:gd name="T35" fmla="*/ 2147483647 h 114"/>
                <a:gd name="T36" fmla="*/ 2147483647 w 124"/>
                <a:gd name="T37" fmla="*/ 2147483647 h 114"/>
                <a:gd name="T38" fmla="*/ 2147483647 w 124"/>
                <a:gd name="T39" fmla="*/ 2147483647 h 114"/>
                <a:gd name="T40" fmla="*/ 2147483647 w 124"/>
                <a:gd name="T41" fmla="*/ 2147483647 h 114"/>
                <a:gd name="T42" fmla="*/ 2147483647 w 124"/>
                <a:gd name="T43" fmla="*/ 2147483647 h 114"/>
                <a:gd name="T44" fmla="*/ 2147483647 w 124"/>
                <a:gd name="T45" fmla="*/ 2147483647 h 114"/>
                <a:gd name="T46" fmla="*/ 2147483647 w 124"/>
                <a:gd name="T47" fmla="*/ 2147483647 h 114"/>
                <a:gd name="T48" fmla="*/ 2147483647 w 124"/>
                <a:gd name="T49" fmla="*/ 2147483647 h 114"/>
                <a:gd name="T50" fmla="*/ 2147483647 w 124"/>
                <a:gd name="T51" fmla="*/ 2147483647 h 114"/>
                <a:gd name="T52" fmla="*/ 2147483647 w 124"/>
                <a:gd name="T53" fmla="*/ 2147483647 h 114"/>
                <a:gd name="T54" fmla="*/ 2147483647 w 124"/>
                <a:gd name="T55" fmla="*/ 2147483647 h 114"/>
                <a:gd name="T56" fmla="*/ 2147483647 w 124"/>
                <a:gd name="T57" fmla="*/ 2147483647 h 114"/>
                <a:gd name="T58" fmla="*/ 2147483647 w 124"/>
                <a:gd name="T59" fmla="*/ 2147483647 h 114"/>
                <a:gd name="T60" fmla="*/ 2147483647 w 124"/>
                <a:gd name="T61" fmla="*/ 2147483647 h 114"/>
                <a:gd name="T62" fmla="*/ 2147483647 w 124"/>
                <a:gd name="T63" fmla="*/ 2147483647 h 114"/>
                <a:gd name="T64" fmla="*/ 2147483647 w 124"/>
                <a:gd name="T65" fmla="*/ 2147483647 h 114"/>
                <a:gd name="T66" fmla="*/ 2147483647 w 124"/>
                <a:gd name="T67" fmla="*/ 2147483647 h 114"/>
                <a:gd name="T68" fmla="*/ 2147483647 w 124"/>
                <a:gd name="T69" fmla="*/ 2147483647 h 114"/>
                <a:gd name="T70" fmla="*/ 2147483647 w 124"/>
                <a:gd name="T71" fmla="*/ 2147483647 h 114"/>
                <a:gd name="T72" fmla="*/ 2147483647 w 124"/>
                <a:gd name="T73" fmla="*/ 2147483647 h 114"/>
                <a:gd name="T74" fmla="*/ 2147483647 w 124"/>
                <a:gd name="T75" fmla="*/ 2147483647 h 114"/>
                <a:gd name="T76" fmla="*/ 2147483647 w 124"/>
                <a:gd name="T77" fmla="*/ 2147483647 h 114"/>
                <a:gd name="T78" fmla="*/ 2147483647 w 124"/>
                <a:gd name="T79" fmla="*/ 2147483647 h 114"/>
                <a:gd name="T80" fmla="*/ 2147483647 w 124"/>
                <a:gd name="T81" fmla="*/ 2147483647 h 114"/>
                <a:gd name="T82" fmla="*/ 2147483647 w 124"/>
                <a:gd name="T83" fmla="*/ 2147483647 h 114"/>
                <a:gd name="T84" fmla="*/ 2147483647 w 124"/>
                <a:gd name="T85" fmla="*/ 2147483647 h 114"/>
                <a:gd name="T86" fmla="*/ 2147483647 w 124"/>
                <a:gd name="T87" fmla="*/ 2147483647 h 114"/>
                <a:gd name="T88" fmla="*/ 2147483647 w 124"/>
                <a:gd name="T89" fmla="*/ 2147483647 h 114"/>
                <a:gd name="T90" fmla="*/ 2147483647 w 124"/>
                <a:gd name="T91" fmla="*/ 2147483647 h 114"/>
                <a:gd name="T92" fmla="*/ 2147483647 w 124"/>
                <a:gd name="T93" fmla="*/ 2147483647 h 114"/>
                <a:gd name="T94" fmla="*/ 2147483647 w 124"/>
                <a:gd name="T95" fmla="*/ 2147483647 h 114"/>
                <a:gd name="T96" fmla="*/ 2147483647 w 124"/>
                <a:gd name="T97" fmla="*/ 2147483647 h 114"/>
                <a:gd name="T98" fmla="*/ 2147483647 w 124"/>
                <a:gd name="T99" fmla="*/ 2147483647 h 114"/>
                <a:gd name="T100" fmla="*/ 2147483647 w 124"/>
                <a:gd name="T101" fmla="*/ 2147483647 h 114"/>
                <a:gd name="T102" fmla="*/ 2147483647 w 124"/>
                <a:gd name="T103" fmla="*/ 2147483647 h 114"/>
                <a:gd name="T104" fmla="*/ 2147483647 w 124"/>
                <a:gd name="T105" fmla="*/ 2147483647 h 114"/>
                <a:gd name="T106" fmla="*/ 2147483647 w 124"/>
                <a:gd name="T107" fmla="*/ 2147483647 h 114"/>
                <a:gd name="T108" fmla="*/ 2147483647 w 124"/>
                <a:gd name="T109" fmla="*/ 2147483647 h 114"/>
                <a:gd name="T110" fmla="*/ 2147483647 w 124"/>
                <a:gd name="T111" fmla="*/ 2147483647 h 114"/>
                <a:gd name="T112" fmla="*/ 2147483647 w 124"/>
                <a:gd name="T113" fmla="*/ 2147483647 h 114"/>
                <a:gd name="T114" fmla="*/ 2147483647 w 124"/>
                <a:gd name="T115" fmla="*/ 2147483647 h 114"/>
                <a:gd name="T116" fmla="*/ 2147483647 w 124"/>
                <a:gd name="T117" fmla="*/ 2147483647 h 114"/>
                <a:gd name="T118" fmla="*/ 2147483647 w 124"/>
                <a:gd name="T119" fmla="*/ 2147483647 h 114"/>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w 124"/>
                <a:gd name="T181" fmla="*/ 0 h 114"/>
                <a:gd name="T182" fmla="*/ 124 w 124"/>
                <a:gd name="T183" fmla="*/ 114 h 114"/>
              </a:gdLst>
              <a:ahLst/>
              <a:cxnLst>
                <a:cxn ang="T120">
                  <a:pos x="T0" y="T1"/>
                </a:cxn>
                <a:cxn ang="T121">
                  <a:pos x="T2" y="T3"/>
                </a:cxn>
                <a:cxn ang="T122">
                  <a:pos x="T4" y="T5"/>
                </a:cxn>
                <a:cxn ang="T123">
                  <a:pos x="T6" y="T7"/>
                </a:cxn>
                <a:cxn ang="T124">
                  <a:pos x="T8" y="T9"/>
                </a:cxn>
                <a:cxn ang="T125">
                  <a:pos x="T10" y="T11"/>
                </a:cxn>
                <a:cxn ang="T126">
                  <a:pos x="T12" y="T13"/>
                </a:cxn>
                <a:cxn ang="T127">
                  <a:pos x="T14" y="T15"/>
                </a:cxn>
                <a:cxn ang="T128">
                  <a:pos x="T16" y="T17"/>
                </a:cxn>
                <a:cxn ang="T129">
                  <a:pos x="T18" y="T19"/>
                </a:cxn>
                <a:cxn ang="T130">
                  <a:pos x="T20" y="T21"/>
                </a:cxn>
                <a:cxn ang="T131">
                  <a:pos x="T22" y="T23"/>
                </a:cxn>
                <a:cxn ang="T132">
                  <a:pos x="T24" y="T25"/>
                </a:cxn>
                <a:cxn ang="T133">
                  <a:pos x="T26" y="T27"/>
                </a:cxn>
                <a:cxn ang="T134">
                  <a:pos x="T28" y="T29"/>
                </a:cxn>
                <a:cxn ang="T135">
                  <a:pos x="T30" y="T31"/>
                </a:cxn>
                <a:cxn ang="T136">
                  <a:pos x="T32" y="T33"/>
                </a:cxn>
                <a:cxn ang="T137">
                  <a:pos x="T34" y="T35"/>
                </a:cxn>
                <a:cxn ang="T138">
                  <a:pos x="T36" y="T37"/>
                </a:cxn>
                <a:cxn ang="T139">
                  <a:pos x="T38" y="T39"/>
                </a:cxn>
                <a:cxn ang="T140">
                  <a:pos x="T40" y="T41"/>
                </a:cxn>
                <a:cxn ang="T141">
                  <a:pos x="T42" y="T43"/>
                </a:cxn>
                <a:cxn ang="T142">
                  <a:pos x="T44" y="T45"/>
                </a:cxn>
                <a:cxn ang="T143">
                  <a:pos x="T46" y="T47"/>
                </a:cxn>
                <a:cxn ang="T144">
                  <a:pos x="T48" y="T49"/>
                </a:cxn>
                <a:cxn ang="T145">
                  <a:pos x="T50" y="T51"/>
                </a:cxn>
                <a:cxn ang="T146">
                  <a:pos x="T52" y="T53"/>
                </a:cxn>
                <a:cxn ang="T147">
                  <a:pos x="T54" y="T55"/>
                </a:cxn>
                <a:cxn ang="T148">
                  <a:pos x="T56" y="T57"/>
                </a:cxn>
                <a:cxn ang="T149">
                  <a:pos x="T58" y="T59"/>
                </a:cxn>
                <a:cxn ang="T150">
                  <a:pos x="T60" y="T61"/>
                </a:cxn>
                <a:cxn ang="T151">
                  <a:pos x="T62" y="T63"/>
                </a:cxn>
                <a:cxn ang="T152">
                  <a:pos x="T64" y="T65"/>
                </a:cxn>
                <a:cxn ang="T153">
                  <a:pos x="T66" y="T67"/>
                </a:cxn>
                <a:cxn ang="T154">
                  <a:pos x="T68" y="T69"/>
                </a:cxn>
                <a:cxn ang="T155">
                  <a:pos x="T70" y="T71"/>
                </a:cxn>
                <a:cxn ang="T156">
                  <a:pos x="T72" y="T73"/>
                </a:cxn>
                <a:cxn ang="T157">
                  <a:pos x="T74" y="T75"/>
                </a:cxn>
                <a:cxn ang="T158">
                  <a:pos x="T76" y="T77"/>
                </a:cxn>
                <a:cxn ang="T159">
                  <a:pos x="T78" y="T79"/>
                </a:cxn>
                <a:cxn ang="T160">
                  <a:pos x="T80" y="T81"/>
                </a:cxn>
                <a:cxn ang="T161">
                  <a:pos x="T82" y="T83"/>
                </a:cxn>
                <a:cxn ang="T162">
                  <a:pos x="T84" y="T85"/>
                </a:cxn>
                <a:cxn ang="T163">
                  <a:pos x="T86" y="T87"/>
                </a:cxn>
                <a:cxn ang="T164">
                  <a:pos x="T88" y="T89"/>
                </a:cxn>
                <a:cxn ang="T165">
                  <a:pos x="T90" y="T91"/>
                </a:cxn>
                <a:cxn ang="T166">
                  <a:pos x="T92" y="T93"/>
                </a:cxn>
                <a:cxn ang="T167">
                  <a:pos x="T94" y="T95"/>
                </a:cxn>
                <a:cxn ang="T168">
                  <a:pos x="T96" y="T97"/>
                </a:cxn>
                <a:cxn ang="T169">
                  <a:pos x="T98" y="T99"/>
                </a:cxn>
                <a:cxn ang="T170">
                  <a:pos x="T100" y="T101"/>
                </a:cxn>
                <a:cxn ang="T171">
                  <a:pos x="T102" y="T103"/>
                </a:cxn>
                <a:cxn ang="T172">
                  <a:pos x="T104" y="T105"/>
                </a:cxn>
                <a:cxn ang="T173">
                  <a:pos x="T106" y="T107"/>
                </a:cxn>
                <a:cxn ang="T174">
                  <a:pos x="T108" y="T109"/>
                </a:cxn>
                <a:cxn ang="T175">
                  <a:pos x="T110" y="T111"/>
                </a:cxn>
                <a:cxn ang="T176">
                  <a:pos x="T112" y="T113"/>
                </a:cxn>
                <a:cxn ang="T177">
                  <a:pos x="T114" y="T115"/>
                </a:cxn>
                <a:cxn ang="T178">
                  <a:pos x="T116" y="T117"/>
                </a:cxn>
                <a:cxn ang="T179">
                  <a:pos x="T118" y="T119"/>
                </a:cxn>
              </a:cxnLst>
              <a:rect l="T180" t="T181" r="T182" b="T183"/>
              <a:pathLst>
                <a:path w="124" h="114">
                  <a:moveTo>
                    <a:pt x="8" y="70"/>
                  </a:moveTo>
                  <a:lnTo>
                    <a:pt x="10" y="70"/>
                  </a:lnTo>
                  <a:lnTo>
                    <a:pt x="10" y="68"/>
                  </a:lnTo>
                  <a:lnTo>
                    <a:pt x="12" y="68"/>
                  </a:lnTo>
                  <a:lnTo>
                    <a:pt x="12" y="66"/>
                  </a:lnTo>
                  <a:lnTo>
                    <a:pt x="14" y="66"/>
                  </a:lnTo>
                  <a:lnTo>
                    <a:pt x="16" y="66"/>
                  </a:lnTo>
                  <a:lnTo>
                    <a:pt x="18" y="66"/>
                  </a:lnTo>
                  <a:lnTo>
                    <a:pt x="20" y="66"/>
                  </a:lnTo>
                  <a:lnTo>
                    <a:pt x="18" y="66"/>
                  </a:lnTo>
                  <a:lnTo>
                    <a:pt x="16" y="66"/>
                  </a:lnTo>
                  <a:lnTo>
                    <a:pt x="14" y="66"/>
                  </a:lnTo>
                  <a:lnTo>
                    <a:pt x="14" y="68"/>
                  </a:lnTo>
                  <a:lnTo>
                    <a:pt x="16" y="68"/>
                  </a:lnTo>
                  <a:lnTo>
                    <a:pt x="18" y="68"/>
                  </a:lnTo>
                  <a:lnTo>
                    <a:pt x="20" y="68"/>
                  </a:lnTo>
                  <a:lnTo>
                    <a:pt x="20" y="66"/>
                  </a:lnTo>
                  <a:lnTo>
                    <a:pt x="22" y="66"/>
                  </a:lnTo>
                  <a:lnTo>
                    <a:pt x="24" y="64"/>
                  </a:lnTo>
                  <a:lnTo>
                    <a:pt x="24" y="62"/>
                  </a:lnTo>
                  <a:lnTo>
                    <a:pt x="26" y="60"/>
                  </a:lnTo>
                  <a:lnTo>
                    <a:pt x="30" y="56"/>
                  </a:lnTo>
                  <a:lnTo>
                    <a:pt x="30" y="58"/>
                  </a:lnTo>
                  <a:lnTo>
                    <a:pt x="32" y="58"/>
                  </a:lnTo>
                  <a:lnTo>
                    <a:pt x="32" y="60"/>
                  </a:lnTo>
                  <a:lnTo>
                    <a:pt x="34" y="60"/>
                  </a:lnTo>
                  <a:lnTo>
                    <a:pt x="36" y="60"/>
                  </a:lnTo>
                  <a:lnTo>
                    <a:pt x="34" y="60"/>
                  </a:lnTo>
                  <a:lnTo>
                    <a:pt x="32" y="60"/>
                  </a:lnTo>
                  <a:lnTo>
                    <a:pt x="32" y="58"/>
                  </a:lnTo>
                  <a:lnTo>
                    <a:pt x="32" y="56"/>
                  </a:lnTo>
                  <a:lnTo>
                    <a:pt x="34" y="56"/>
                  </a:lnTo>
                  <a:lnTo>
                    <a:pt x="36" y="56"/>
                  </a:lnTo>
                  <a:lnTo>
                    <a:pt x="38" y="56"/>
                  </a:lnTo>
                  <a:lnTo>
                    <a:pt x="36" y="56"/>
                  </a:lnTo>
                  <a:lnTo>
                    <a:pt x="34" y="56"/>
                  </a:lnTo>
                  <a:lnTo>
                    <a:pt x="36" y="56"/>
                  </a:lnTo>
                  <a:lnTo>
                    <a:pt x="36" y="54"/>
                  </a:lnTo>
                  <a:lnTo>
                    <a:pt x="38" y="54"/>
                  </a:lnTo>
                  <a:lnTo>
                    <a:pt x="36" y="54"/>
                  </a:lnTo>
                  <a:lnTo>
                    <a:pt x="34" y="54"/>
                  </a:lnTo>
                  <a:lnTo>
                    <a:pt x="32" y="54"/>
                  </a:lnTo>
                  <a:lnTo>
                    <a:pt x="32" y="52"/>
                  </a:lnTo>
                  <a:lnTo>
                    <a:pt x="32" y="50"/>
                  </a:lnTo>
                  <a:lnTo>
                    <a:pt x="34" y="50"/>
                  </a:lnTo>
                  <a:lnTo>
                    <a:pt x="34" y="48"/>
                  </a:lnTo>
                  <a:lnTo>
                    <a:pt x="38" y="46"/>
                  </a:lnTo>
                  <a:lnTo>
                    <a:pt x="40" y="48"/>
                  </a:lnTo>
                  <a:lnTo>
                    <a:pt x="42" y="48"/>
                  </a:lnTo>
                  <a:lnTo>
                    <a:pt x="44" y="48"/>
                  </a:lnTo>
                  <a:lnTo>
                    <a:pt x="42" y="48"/>
                  </a:lnTo>
                  <a:lnTo>
                    <a:pt x="40" y="46"/>
                  </a:lnTo>
                  <a:lnTo>
                    <a:pt x="40" y="44"/>
                  </a:lnTo>
                  <a:lnTo>
                    <a:pt x="40" y="42"/>
                  </a:lnTo>
                  <a:lnTo>
                    <a:pt x="42" y="42"/>
                  </a:lnTo>
                  <a:lnTo>
                    <a:pt x="44" y="40"/>
                  </a:lnTo>
                  <a:lnTo>
                    <a:pt x="48" y="34"/>
                  </a:lnTo>
                  <a:lnTo>
                    <a:pt x="50" y="32"/>
                  </a:lnTo>
                  <a:lnTo>
                    <a:pt x="52" y="28"/>
                  </a:lnTo>
                  <a:lnTo>
                    <a:pt x="54" y="28"/>
                  </a:lnTo>
                  <a:lnTo>
                    <a:pt x="54" y="26"/>
                  </a:lnTo>
                  <a:lnTo>
                    <a:pt x="56" y="24"/>
                  </a:lnTo>
                  <a:lnTo>
                    <a:pt x="58" y="22"/>
                  </a:lnTo>
                  <a:lnTo>
                    <a:pt x="60" y="22"/>
                  </a:lnTo>
                  <a:lnTo>
                    <a:pt x="62" y="22"/>
                  </a:lnTo>
                  <a:lnTo>
                    <a:pt x="62" y="20"/>
                  </a:lnTo>
                  <a:lnTo>
                    <a:pt x="60" y="20"/>
                  </a:lnTo>
                  <a:lnTo>
                    <a:pt x="58" y="20"/>
                  </a:lnTo>
                  <a:lnTo>
                    <a:pt x="60" y="18"/>
                  </a:lnTo>
                  <a:lnTo>
                    <a:pt x="62" y="18"/>
                  </a:lnTo>
                  <a:lnTo>
                    <a:pt x="64" y="18"/>
                  </a:lnTo>
                  <a:lnTo>
                    <a:pt x="66" y="18"/>
                  </a:lnTo>
                  <a:lnTo>
                    <a:pt x="68" y="18"/>
                  </a:lnTo>
                  <a:lnTo>
                    <a:pt x="68" y="16"/>
                  </a:lnTo>
                  <a:lnTo>
                    <a:pt x="70" y="14"/>
                  </a:lnTo>
                  <a:lnTo>
                    <a:pt x="70" y="12"/>
                  </a:lnTo>
                  <a:lnTo>
                    <a:pt x="74" y="10"/>
                  </a:lnTo>
                  <a:lnTo>
                    <a:pt x="74" y="8"/>
                  </a:lnTo>
                  <a:lnTo>
                    <a:pt x="76" y="8"/>
                  </a:lnTo>
                  <a:lnTo>
                    <a:pt x="76" y="6"/>
                  </a:lnTo>
                  <a:lnTo>
                    <a:pt x="78" y="6"/>
                  </a:lnTo>
                  <a:lnTo>
                    <a:pt x="80" y="4"/>
                  </a:lnTo>
                  <a:lnTo>
                    <a:pt x="84" y="2"/>
                  </a:lnTo>
                  <a:lnTo>
                    <a:pt x="86" y="2"/>
                  </a:lnTo>
                  <a:lnTo>
                    <a:pt x="88" y="0"/>
                  </a:lnTo>
                  <a:lnTo>
                    <a:pt x="90" y="0"/>
                  </a:lnTo>
                  <a:lnTo>
                    <a:pt x="92" y="0"/>
                  </a:lnTo>
                  <a:lnTo>
                    <a:pt x="92" y="2"/>
                  </a:lnTo>
                  <a:lnTo>
                    <a:pt x="90" y="2"/>
                  </a:lnTo>
                  <a:lnTo>
                    <a:pt x="94" y="2"/>
                  </a:lnTo>
                  <a:lnTo>
                    <a:pt x="96" y="2"/>
                  </a:lnTo>
                  <a:lnTo>
                    <a:pt x="94" y="2"/>
                  </a:lnTo>
                  <a:lnTo>
                    <a:pt x="94" y="0"/>
                  </a:lnTo>
                  <a:lnTo>
                    <a:pt x="96" y="0"/>
                  </a:lnTo>
                  <a:lnTo>
                    <a:pt x="98" y="0"/>
                  </a:lnTo>
                  <a:lnTo>
                    <a:pt x="100" y="0"/>
                  </a:lnTo>
                  <a:lnTo>
                    <a:pt x="98" y="4"/>
                  </a:lnTo>
                  <a:lnTo>
                    <a:pt x="98" y="6"/>
                  </a:lnTo>
                  <a:lnTo>
                    <a:pt x="96" y="6"/>
                  </a:lnTo>
                  <a:lnTo>
                    <a:pt x="94" y="6"/>
                  </a:lnTo>
                  <a:lnTo>
                    <a:pt x="92" y="6"/>
                  </a:lnTo>
                  <a:lnTo>
                    <a:pt x="90" y="6"/>
                  </a:lnTo>
                  <a:lnTo>
                    <a:pt x="88" y="6"/>
                  </a:lnTo>
                  <a:lnTo>
                    <a:pt x="86" y="6"/>
                  </a:lnTo>
                  <a:lnTo>
                    <a:pt x="86" y="8"/>
                  </a:lnTo>
                  <a:lnTo>
                    <a:pt x="86" y="10"/>
                  </a:lnTo>
                  <a:lnTo>
                    <a:pt x="88" y="10"/>
                  </a:lnTo>
                  <a:lnTo>
                    <a:pt x="90" y="8"/>
                  </a:lnTo>
                  <a:lnTo>
                    <a:pt x="90" y="10"/>
                  </a:lnTo>
                  <a:lnTo>
                    <a:pt x="92" y="10"/>
                  </a:lnTo>
                  <a:lnTo>
                    <a:pt x="90" y="12"/>
                  </a:lnTo>
                  <a:lnTo>
                    <a:pt x="88" y="14"/>
                  </a:lnTo>
                  <a:lnTo>
                    <a:pt x="86" y="16"/>
                  </a:lnTo>
                  <a:lnTo>
                    <a:pt x="84" y="18"/>
                  </a:lnTo>
                  <a:lnTo>
                    <a:pt x="82" y="18"/>
                  </a:lnTo>
                  <a:lnTo>
                    <a:pt x="80" y="18"/>
                  </a:lnTo>
                  <a:lnTo>
                    <a:pt x="82" y="18"/>
                  </a:lnTo>
                  <a:lnTo>
                    <a:pt x="82" y="16"/>
                  </a:lnTo>
                  <a:lnTo>
                    <a:pt x="80" y="16"/>
                  </a:lnTo>
                  <a:lnTo>
                    <a:pt x="80" y="18"/>
                  </a:lnTo>
                  <a:lnTo>
                    <a:pt x="80" y="20"/>
                  </a:lnTo>
                  <a:lnTo>
                    <a:pt x="80" y="22"/>
                  </a:lnTo>
                  <a:lnTo>
                    <a:pt x="78" y="24"/>
                  </a:lnTo>
                  <a:lnTo>
                    <a:pt x="76" y="26"/>
                  </a:lnTo>
                  <a:lnTo>
                    <a:pt x="74" y="28"/>
                  </a:lnTo>
                  <a:lnTo>
                    <a:pt x="72" y="30"/>
                  </a:lnTo>
                  <a:lnTo>
                    <a:pt x="70" y="32"/>
                  </a:lnTo>
                  <a:lnTo>
                    <a:pt x="68" y="34"/>
                  </a:lnTo>
                  <a:lnTo>
                    <a:pt x="66" y="36"/>
                  </a:lnTo>
                  <a:lnTo>
                    <a:pt x="64" y="36"/>
                  </a:lnTo>
                  <a:lnTo>
                    <a:pt x="64" y="38"/>
                  </a:lnTo>
                  <a:lnTo>
                    <a:pt x="64" y="40"/>
                  </a:lnTo>
                  <a:lnTo>
                    <a:pt x="62" y="40"/>
                  </a:lnTo>
                  <a:lnTo>
                    <a:pt x="62" y="42"/>
                  </a:lnTo>
                  <a:lnTo>
                    <a:pt x="60" y="42"/>
                  </a:lnTo>
                  <a:lnTo>
                    <a:pt x="62" y="42"/>
                  </a:lnTo>
                  <a:lnTo>
                    <a:pt x="62" y="44"/>
                  </a:lnTo>
                  <a:lnTo>
                    <a:pt x="60" y="46"/>
                  </a:lnTo>
                  <a:lnTo>
                    <a:pt x="62" y="46"/>
                  </a:lnTo>
                  <a:lnTo>
                    <a:pt x="62" y="44"/>
                  </a:lnTo>
                  <a:lnTo>
                    <a:pt x="64" y="44"/>
                  </a:lnTo>
                  <a:lnTo>
                    <a:pt x="64" y="42"/>
                  </a:lnTo>
                  <a:lnTo>
                    <a:pt x="66" y="40"/>
                  </a:lnTo>
                  <a:lnTo>
                    <a:pt x="68" y="40"/>
                  </a:lnTo>
                  <a:lnTo>
                    <a:pt x="70" y="38"/>
                  </a:lnTo>
                  <a:lnTo>
                    <a:pt x="72" y="38"/>
                  </a:lnTo>
                  <a:lnTo>
                    <a:pt x="74" y="36"/>
                  </a:lnTo>
                  <a:lnTo>
                    <a:pt x="76" y="34"/>
                  </a:lnTo>
                  <a:lnTo>
                    <a:pt x="76" y="32"/>
                  </a:lnTo>
                  <a:lnTo>
                    <a:pt x="78" y="32"/>
                  </a:lnTo>
                  <a:lnTo>
                    <a:pt x="78" y="34"/>
                  </a:lnTo>
                  <a:lnTo>
                    <a:pt x="80" y="36"/>
                  </a:lnTo>
                  <a:lnTo>
                    <a:pt x="80" y="34"/>
                  </a:lnTo>
                  <a:lnTo>
                    <a:pt x="80" y="36"/>
                  </a:lnTo>
                  <a:lnTo>
                    <a:pt x="82" y="38"/>
                  </a:lnTo>
                  <a:lnTo>
                    <a:pt x="84" y="36"/>
                  </a:lnTo>
                  <a:lnTo>
                    <a:pt x="86" y="36"/>
                  </a:lnTo>
                  <a:lnTo>
                    <a:pt x="88" y="36"/>
                  </a:lnTo>
                  <a:lnTo>
                    <a:pt x="86" y="38"/>
                  </a:lnTo>
                  <a:lnTo>
                    <a:pt x="82" y="40"/>
                  </a:lnTo>
                  <a:lnTo>
                    <a:pt x="80" y="40"/>
                  </a:lnTo>
                  <a:lnTo>
                    <a:pt x="78" y="42"/>
                  </a:lnTo>
                  <a:lnTo>
                    <a:pt x="74" y="44"/>
                  </a:lnTo>
                  <a:lnTo>
                    <a:pt x="74" y="46"/>
                  </a:lnTo>
                  <a:lnTo>
                    <a:pt x="76" y="44"/>
                  </a:lnTo>
                  <a:lnTo>
                    <a:pt x="78" y="44"/>
                  </a:lnTo>
                  <a:lnTo>
                    <a:pt x="78" y="42"/>
                  </a:lnTo>
                  <a:lnTo>
                    <a:pt x="80" y="42"/>
                  </a:lnTo>
                  <a:lnTo>
                    <a:pt x="80" y="44"/>
                  </a:lnTo>
                  <a:lnTo>
                    <a:pt x="78" y="46"/>
                  </a:lnTo>
                  <a:lnTo>
                    <a:pt x="76" y="46"/>
                  </a:lnTo>
                  <a:lnTo>
                    <a:pt x="76" y="48"/>
                  </a:lnTo>
                  <a:lnTo>
                    <a:pt x="74" y="48"/>
                  </a:lnTo>
                  <a:lnTo>
                    <a:pt x="72" y="50"/>
                  </a:lnTo>
                  <a:lnTo>
                    <a:pt x="74" y="50"/>
                  </a:lnTo>
                  <a:lnTo>
                    <a:pt x="74" y="48"/>
                  </a:lnTo>
                  <a:lnTo>
                    <a:pt x="76" y="48"/>
                  </a:lnTo>
                  <a:lnTo>
                    <a:pt x="78" y="48"/>
                  </a:lnTo>
                  <a:lnTo>
                    <a:pt x="80" y="48"/>
                  </a:lnTo>
                  <a:lnTo>
                    <a:pt x="80" y="50"/>
                  </a:lnTo>
                  <a:lnTo>
                    <a:pt x="82" y="48"/>
                  </a:lnTo>
                  <a:lnTo>
                    <a:pt x="82" y="50"/>
                  </a:lnTo>
                  <a:lnTo>
                    <a:pt x="80" y="50"/>
                  </a:lnTo>
                  <a:lnTo>
                    <a:pt x="80" y="52"/>
                  </a:lnTo>
                  <a:lnTo>
                    <a:pt x="82" y="50"/>
                  </a:lnTo>
                  <a:lnTo>
                    <a:pt x="82" y="48"/>
                  </a:lnTo>
                  <a:lnTo>
                    <a:pt x="84" y="48"/>
                  </a:lnTo>
                  <a:lnTo>
                    <a:pt x="86" y="48"/>
                  </a:lnTo>
                  <a:lnTo>
                    <a:pt x="86" y="50"/>
                  </a:lnTo>
                  <a:lnTo>
                    <a:pt x="86" y="52"/>
                  </a:lnTo>
                  <a:lnTo>
                    <a:pt x="86" y="50"/>
                  </a:lnTo>
                  <a:lnTo>
                    <a:pt x="86" y="48"/>
                  </a:lnTo>
                  <a:lnTo>
                    <a:pt x="86" y="46"/>
                  </a:lnTo>
                  <a:lnTo>
                    <a:pt x="88" y="46"/>
                  </a:lnTo>
                  <a:lnTo>
                    <a:pt x="90" y="46"/>
                  </a:lnTo>
                  <a:lnTo>
                    <a:pt x="90" y="48"/>
                  </a:lnTo>
                  <a:lnTo>
                    <a:pt x="86" y="54"/>
                  </a:lnTo>
                  <a:lnTo>
                    <a:pt x="84" y="54"/>
                  </a:lnTo>
                  <a:lnTo>
                    <a:pt x="84" y="56"/>
                  </a:lnTo>
                  <a:lnTo>
                    <a:pt x="84" y="58"/>
                  </a:lnTo>
                  <a:lnTo>
                    <a:pt x="82" y="58"/>
                  </a:lnTo>
                  <a:lnTo>
                    <a:pt x="84" y="58"/>
                  </a:lnTo>
                  <a:lnTo>
                    <a:pt x="84" y="56"/>
                  </a:lnTo>
                  <a:lnTo>
                    <a:pt x="86" y="54"/>
                  </a:lnTo>
                  <a:lnTo>
                    <a:pt x="88" y="54"/>
                  </a:lnTo>
                  <a:lnTo>
                    <a:pt x="90" y="52"/>
                  </a:lnTo>
                  <a:lnTo>
                    <a:pt x="92" y="52"/>
                  </a:lnTo>
                  <a:lnTo>
                    <a:pt x="92" y="54"/>
                  </a:lnTo>
                  <a:lnTo>
                    <a:pt x="94" y="54"/>
                  </a:lnTo>
                  <a:lnTo>
                    <a:pt x="96" y="52"/>
                  </a:lnTo>
                  <a:lnTo>
                    <a:pt x="98" y="50"/>
                  </a:lnTo>
                  <a:lnTo>
                    <a:pt x="100" y="48"/>
                  </a:lnTo>
                  <a:lnTo>
                    <a:pt x="102" y="48"/>
                  </a:lnTo>
                  <a:lnTo>
                    <a:pt x="102" y="46"/>
                  </a:lnTo>
                  <a:lnTo>
                    <a:pt x="104" y="48"/>
                  </a:lnTo>
                  <a:lnTo>
                    <a:pt x="102" y="50"/>
                  </a:lnTo>
                  <a:lnTo>
                    <a:pt x="102" y="52"/>
                  </a:lnTo>
                  <a:lnTo>
                    <a:pt x="100" y="54"/>
                  </a:lnTo>
                  <a:lnTo>
                    <a:pt x="102" y="52"/>
                  </a:lnTo>
                  <a:lnTo>
                    <a:pt x="102" y="50"/>
                  </a:lnTo>
                  <a:lnTo>
                    <a:pt x="104" y="50"/>
                  </a:lnTo>
                  <a:lnTo>
                    <a:pt x="106" y="50"/>
                  </a:lnTo>
                  <a:lnTo>
                    <a:pt x="108" y="50"/>
                  </a:lnTo>
                  <a:lnTo>
                    <a:pt x="108" y="48"/>
                  </a:lnTo>
                  <a:lnTo>
                    <a:pt x="110" y="48"/>
                  </a:lnTo>
                  <a:lnTo>
                    <a:pt x="112" y="50"/>
                  </a:lnTo>
                  <a:lnTo>
                    <a:pt x="116" y="50"/>
                  </a:lnTo>
                  <a:lnTo>
                    <a:pt x="116" y="52"/>
                  </a:lnTo>
                  <a:lnTo>
                    <a:pt x="120" y="54"/>
                  </a:lnTo>
                  <a:lnTo>
                    <a:pt x="116" y="58"/>
                  </a:lnTo>
                  <a:lnTo>
                    <a:pt x="114" y="58"/>
                  </a:lnTo>
                  <a:lnTo>
                    <a:pt x="114" y="60"/>
                  </a:lnTo>
                  <a:lnTo>
                    <a:pt x="112" y="60"/>
                  </a:lnTo>
                  <a:lnTo>
                    <a:pt x="114" y="60"/>
                  </a:lnTo>
                  <a:lnTo>
                    <a:pt x="112" y="60"/>
                  </a:lnTo>
                  <a:lnTo>
                    <a:pt x="112" y="62"/>
                  </a:lnTo>
                  <a:lnTo>
                    <a:pt x="108" y="64"/>
                  </a:lnTo>
                  <a:lnTo>
                    <a:pt x="106" y="64"/>
                  </a:lnTo>
                  <a:lnTo>
                    <a:pt x="104" y="64"/>
                  </a:lnTo>
                  <a:lnTo>
                    <a:pt x="108" y="64"/>
                  </a:lnTo>
                  <a:lnTo>
                    <a:pt x="110" y="64"/>
                  </a:lnTo>
                  <a:lnTo>
                    <a:pt x="110" y="66"/>
                  </a:lnTo>
                  <a:lnTo>
                    <a:pt x="108" y="66"/>
                  </a:lnTo>
                  <a:lnTo>
                    <a:pt x="106" y="66"/>
                  </a:lnTo>
                  <a:lnTo>
                    <a:pt x="108" y="66"/>
                  </a:lnTo>
                  <a:lnTo>
                    <a:pt x="110" y="66"/>
                  </a:lnTo>
                  <a:lnTo>
                    <a:pt x="108" y="66"/>
                  </a:lnTo>
                  <a:lnTo>
                    <a:pt x="110" y="66"/>
                  </a:lnTo>
                  <a:lnTo>
                    <a:pt x="114" y="66"/>
                  </a:lnTo>
                  <a:lnTo>
                    <a:pt x="112" y="66"/>
                  </a:lnTo>
                  <a:lnTo>
                    <a:pt x="110" y="66"/>
                  </a:lnTo>
                  <a:lnTo>
                    <a:pt x="106" y="68"/>
                  </a:lnTo>
                  <a:lnTo>
                    <a:pt x="108" y="68"/>
                  </a:lnTo>
                  <a:lnTo>
                    <a:pt x="110" y="68"/>
                  </a:lnTo>
                  <a:lnTo>
                    <a:pt x="110" y="70"/>
                  </a:lnTo>
                  <a:lnTo>
                    <a:pt x="104" y="72"/>
                  </a:lnTo>
                  <a:lnTo>
                    <a:pt x="102" y="72"/>
                  </a:lnTo>
                  <a:lnTo>
                    <a:pt x="102" y="74"/>
                  </a:lnTo>
                  <a:lnTo>
                    <a:pt x="102" y="72"/>
                  </a:lnTo>
                  <a:lnTo>
                    <a:pt x="104" y="72"/>
                  </a:lnTo>
                  <a:lnTo>
                    <a:pt x="106" y="72"/>
                  </a:lnTo>
                  <a:lnTo>
                    <a:pt x="110" y="70"/>
                  </a:lnTo>
                  <a:lnTo>
                    <a:pt x="112" y="68"/>
                  </a:lnTo>
                  <a:lnTo>
                    <a:pt x="112" y="70"/>
                  </a:lnTo>
                  <a:lnTo>
                    <a:pt x="112" y="72"/>
                  </a:lnTo>
                  <a:lnTo>
                    <a:pt x="114" y="70"/>
                  </a:lnTo>
                  <a:lnTo>
                    <a:pt x="116" y="68"/>
                  </a:lnTo>
                  <a:lnTo>
                    <a:pt x="116" y="66"/>
                  </a:lnTo>
                  <a:lnTo>
                    <a:pt x="118" y="66"/>
                  </a:lnTo>
                  <a:lnTo>
                    <a:pt x="118" y="68"/>
                  </a:lnTo>
                  <a:lnTo>
                    <a:pt x="120" y="68"/>
                  </a:lnTo>
                  <a:lnTo>
                    <a:pt x="122" y="66"/>
                  </a:lnTo>
                  <a:lnTo>
                    <a:pt x="124" y="66"/>
                  </a:lnTo>
                  <a:lnTo>
                    <a:pt x="124" y="68"/>
                  </a:lnTo>
                  <a:lnTo>
                    <a:pt x="122" y="72"/>
                  </a:lnTo>
                  <a:lnTo>
                    <a:pt x="120" y="74"/>
                  </a:lnTo>
                  <a:lnTo>
                    <a:pt x="118" y="74"/>
                  </a:lnTo>
                  <a:lnTo>
                    <a:pt x="118" y="72"/>
                  </a:lnTo>
                  <a:lnTo>
                    <a:pt x="116" y="74"/>
                  </a:lnTo>
                  <a:lnTo>
                    <a:pt x="114" y="74"/>
                  </a:lnTo>
                  <a:lnTo>
                    <a:pt x="110" y="78"/>
                  </a:lnTo>
                  <a:lnTo>
                    <a:pt x="108" y="78"/>
                  </a:lnTo>
                  <a:lnTo>
                    <a:pt x="104" y="76"/>
                  </a:lnTo>
                  <a:lnTo>
                    <a:pt x="104" y="78"/>
                  </a:lnTo>
                  <a:lnTo>
                    <a:pt x="104" y="80"/>
                  </a:lnTo>
                  <a:lnTo>
                    <a:pt x="106" y="80"/>
                  </a:lnTo>
                  <a:lnTo>
                    <a:pt x="108" y="80"/>
                  </a:lnTo>
                  <a:lnTo>
                    <a:pt x="106" y="80"/>
                  </a:lnTo>
                  <a:lnTo>
                    <a:pt x="106" y="82"/>
                  </a:lnTo>
                  <a:lnTo>
                    <a:pt x="104" y="82"/>
                  </a:lnTo>
                  <a:lnTo>
                    <a:pt x="104" y="80"/>
                  </a:lnTo>
                  <a:lnTo>
                    <a:pt x="102" y="80"/>
                  </a:lnTo>
                  <a:lnTo>
                    <a:pt x="102" y="82"/>
                  </a:lnTo>
                  <a:lnTo>
                    <a:pt x="104" y="82"/>
                  </a:lnTo>
                  <a:lnTo>
                    <a:pt x="106" y="82"/>
                  </a:lnTo>
                  <a:lnTo>
                    <a:pt x="108" y="82"/>
                  </a:lnTo>
                  <a:lnTo>
                    <a:pt x="108" y="80"/>
                  </a:lnTo>
                  <a:lnTo>
                    <a:pt x="110" y="80"/>
                  </a:lnTo>
                  <a:lnTo>
                    <a:pt x="108" y="82"/>
                  </a:lnTo>
                  <a:lnTo>
                    <a:pt x="106" y="86"/>
                  </a:lnTo>
                  <a:lnTo>
                    <a:pt x="104" y="88"/>
                  </a:lnTo>
                  <a:lnTo>
                    <a:pt x="104" y="86"/>
                  </a:lnTo>
                  <a:lnTo>
                    <a:pt x="102" y="86"/>
                  </a:lnTo>
                  <a:lnTo>
                    <a:pt x="102" y="88"/>
                  </a:lnTo>
                  <a:lnTo>
                    <a:pt x="104" y="92"/>
                  </a:lnTo>
                  <a:lnTo>
                    <a:pt x="106" y="92"/>
                  </a:lnTo>
                  <a:lnTo>
                    <a:pt x="106" y="94"/>
                  </a:lnTo>
                  <a:lnTo>
                    <a:pt x="106" y="92"/>
                  </a:lnTo>
                  <a:lnTo>
                    <a:pt x="108" y="92"/>
                  </a:lnTo>
                  <a:lnTo>
                    <a:pt x="110" y="88"/>
                  </a:lnTo>
                  <a:lnTo>
                    <a:pt x="110" y="86"/>
                  </a:lnTo>
                  <a:lnTo>
                    <a:pt x="112" y="86"/>
                  </a:lnTo>
                  <a:lnTo>
                    <a:pt x="114" y="82"/>
                  </a:lnTo>
                  <a:lnTo>
                    <a:pt x="116" y="82"/>
                  </a:lnTo>
                  <a:lnTo>
                    <a:pt x="118" y="80"/>
                  </a:lnTo>
                  <a:lnTo>
                    <a:pt x="120" y="80"/>
                  </a:lnTo>
                  <a:lnTo>
                    <a:pt x="122" y="80"/>
                  </a:lnTo>
                  <a:lnTo>
                    <a:pt x="122" y="78"/>
                  </a:lnTo>
                  <a:lnTo>
                    <a:pt x="124" y="78"/>
                  </a:lnTo>
                  <a:lnTo>
                    <a:pt x="124" y="80"/>
                  </a:lnTo>
                  <a:lnTo>
                    <a:pt x="122" y="80"/>
                  </a:lnTo>
                  <a:lnTo>
                    <a:pt x="118" y="84"/>
                  </a:lnTo>
                  <a:lnTo>
                    <a:pt x="118" y="86"/>
                  </a:lnTo>
                  <a:lnTo>
                    <a:pt x="116" y="90"/>
                  </a:lnTo>
                  <a:lnTo>
                    <a:pt x="114" y="90"/>
                  </a:lnTo>
                  <a:lnTo>
                    <a:pt x="112" y="90"/>
                  </a:lnTo>
                  <a:lnTo>
                    <a:pt x="112" y="92"/>
                  </a:lnTo>
                  <a:lnTo>
                    <a:pt x="114" y="96"/>
                  </a:lnTo>
                  <a:lnTo>
                    <a:pt x="116" y="94"/>
                  </a:lnTo>
                  <a:lnTo>
                    <a:pt x="118" y="94"/>
                  </a:lnTo>
                  <a:lnTo>
                    <a:pt x="118" y="92"/>
                  </a:lnTo>
                  <a:lnTo>
                    <a:pt x="120" y="92"/>
                  </a:lnTo>
                  <a:lnTo>
                    <a:pt x="120" y="90"/>
                  </a:lnTo>
                  <a:lnTo>
                    <a:pt x="122" y="90"/>
                  </a:lnTo>
                  <a:lnTo>
                    <a:pt x="122" y="86"/>
                  </a:lnTo>
                  <a:lnTo>
                    <a:pt x="124" y="86"/>
                  </a:lnTo>
                  <a:lnTo>
                    <a:pt x="124" y="88"/>
                  </a:lnTo>
                  <a:lnTo>
                    <a:pt x="124" y="90"/>
                  </a:lnTo>
                  <a:lnTo>
                    <a:pt x="124" y="94"/>
                  </a:lnTo>
                  <a:lnTo>
                    <a:pt x="124" y="96"/>
                  </a:lnTo>
                  <a:lnTo>
                    <a:pt x="122" y="96"/>
                  </a:lnTo>
                  <a:lnTo>
                    <a:pt x="120" y="98"/>
                  </a:lnTo>
                  <a:lnTo>
                    <a:pt x="118" y="100"/>
                  </a:lnTo>
                  <a:lnTo>
                    <a:pt x="118" y="102"/>
                  </a:lnTo>
                  <a:lnTo>
                    <a:pt x="118" y="104"/>
                  </a:lnTo>
                  <a:lnTo>
                    <a:pt x="116" y="106"/>
                  </a:lnTo>
                  <a:lnTo>
                    <a:pt x="116" y="108"/>
                  </a:lnTo>
                  <a:lnTo>
                    <a:pt x="114" y="110"/>
                  </a:lnTo>
                  <a:lnTo>
                    <a:pt x="110" y="114"/>
                  </a:lnTo>
                  <a:lnTo>
                    <a:pt x="108" y="114"/>
                  </a:lnTo>
                  <a:lnTo>
                    <a:pt x="106" y="114"/>
                  </a:lnTo>
                  <a:lnTo>
                    <a:pt x="106" y="112"/>
                  </a:lnTo>
                  <a:lnTo>
                    <a:pt x="104" y="112"/>
                  </a:lnTo>
                  <a:lnTo>
                    <a:pt x="104" y="114"/>
                  </a:lnTo>
                  <a:lnTo>
                    <a:pt x="102" y="114"/>
                  </a:lnTo>
                  <a:lnTo>
                    <a:pt x="100" y="114"/>
                  </a:lnTo>
                  <a:lnTo>
                    <a:pt x="100" y="112"/>
                  </a:lnTo>
                  <a:lnTo>
                    <a:pt x="100" y="110"/>
                  </a:lnTo>
                  <a:lnTo>
                    <a:pt x="102" y="108"/>
                  </a:lnTo>
                  <a:lnTo>
                    <a:pt x="102" y="106"/>
                  </a:lnTo>
                  <a:lnTo>
                    <a:pt x="104" y="104"/>
                  </a:lnTo>
                  <a:lnTo>
                    <a:pt x="104" y="102"/>
                  </a:lnTo>
                  <a:lnTo>
                    <a:pt x="102" y="104"/>
                  </a:lnTo>
                  <a:lnTo>
                    <a:pt x="100" y="104"/>
                  </a:lnTo>
                  <a:lnTo>
                    <a:pt x="98" y="106"/>
                  </a:lnTo>
                  <a:lnTo>
                    <a:pt x="96" y="108"/>
                  </a:lnTo>
                  <a:lnTo>
                    <a:pt x="94" y="110"/>
                  </a:lnTo>
                  <a:lnTo>
                    <a:pt x="92" y="110"/>
                  </a:lnTo>
                  <a:lnTo>
                    <a:pt x="90" y="110"/>
                  </a:lnTo>
                  <a:lnTo>
                    <a:pt x="90" y="108"/>
                  </a:lnTo>
                  <a:lnTo>
                    <a:pt x="92" y="106"/>
                  </a:lnTo>
                  <a:lnTo>
                    <a:pt x="92" y="104"/>
                  </a:lnTo>
                  <a:lnTo>
                    <a:pt x="94" y="104"/>
                  </a:lnTo>
                  <a:lnTo>
                    <a:pt x="94" y="102"/>
                  </a:lnTo>
                  <a:lnTo>
                    <a:pt x="96" y="100"/>
                  </a:lnTo>
                  <a:lnTo>
                    <a:pt x="98" y="98"/>
                  </a:lnTo>
                  <a:lnTo>
                    <a:pt x="100" y="98"/>
                  </a:lnTo>
                  <a:lnTo>
                    <a:pt x="100" y="96"/>
                  </a:lnTo>
                  <a:lnTo>
                    <a:pt x="100" y="94"/>
                  </a:lnTo>
                  <a:lnTo>
                    <a:pt x="100" y="92"/>
                  </a:lnTo>
                  <a:lnTo>
                    <a:pt x="100" y="88"/>
                  </a:lnTo>
                  <a:lnTo>
                    <a:pt x="100" y="86"/>
                  </a:lnTo>
                  <a:lnTo>
                    <a:pt x="96" y="86"/>
                  </a:lnTo>
                  <a:lnTo>
                    <a:pt x="96" y="88"/>
                  </a:lnTo>
                  <a:lnTo>
                    <a:pt x="94" y="88"/>
                  </a:lnTo>
                  <a:lnTo>
                    <a:pt x="92" y="90"/>
                  </a:lnTo>
                  <a:lnTo>
                    <a:pt x="90" y="94"/>
                  </a:lnTo>
                  <a:lnTo>
                    <a:pt x="88" y="96"/>
                  </a:lnTo>
                  <a:lnTo>
                    <a:pt x="86" y="98"/>
                  </a:lnTo>
                  <a:lnTo>
                    <a:pt x="86" y="96"/>
                  </a:lnTo>
                  <a:lnTo>
                    <a:pt x="88" y="96"/>
                  </a:lnTo>
                  <a:lnTo>
                    <a:pt x="88" y="94"/>
                  </a:lnTo>
                  <a:lnTo>
                    <a:pt x="90" y="92"/>
                  </a:lnTo>
                  <a:lnTo>
                    <a:pt x="88" y="94"/>
                  </a:lnTo>
                  <a:lnTo>
                    <a:pt x="86" y="96"/>
                  </a:lnTo>
                  <a:lnTo>
                    <a:pt x="84" y="98"/>
                  </a:lnTo>
                  <a:lnTo>
                    <a:pt x="82" y="98"/>
                  </a:lnTo>
                  <a:lnTo>
                    <a:pt x="82" y="96"/>
                  </a:lnTo>
                  <a:lnTo>
                    <a:pt x="80" y="96"/>
                  </a:lnTo>
                  <a:lnTo>
                    <a:pt x="80" y="98"/>
                  </a:lnTo>
                  <a:lnTo>
                    <a:pt x="78" y="100"/>
                  </a:lnTo>
                  <a:lnTo>
                    <a:pt x="78" y="102"/>
                  </a:lnTo>
                  <a:lnTo>
                    <a:pt x="76" y="104"/>
                  </a:lnTo>
                  <a:lnTo>
                    <a:pt x="74" y="106"/>
                  </a:lnTo>
                  <a:lnTo>
                    <a:pt x="72" y="108"/>
                  </a:lnTo>
                  <a:lnTo>
                    <a:pt x="70" y="108"/>
                  </a:lnTo>
                  <a:lnTo>
                    <a:pt x="68" y="108"/>
                  </a:lnTo>
                  <a:lnTo>
                    <a:pt x="64" y="108"/>
                  </a:lnTo>
                  <a:lnTo>
                    <a:pt x="64" y="110"/>
                  </a:lnTo>
                  <a:lnTo>
                    <a:pt x="60" y="110"/>
                  </a:lnTo>
                  <a:lnTo>
                    <a:pt x="60" y="108"/>
                  </a:lnTo>
                  <a:lnTo>
                    <a:pt x="58" y="108"/>
                  </a:lnTo>
                  <a:lnTo>
                    <a:pt x="58" y="106"/>
                  </a:lnTo>
                  <a:lnTo>
                    <a:pt x="60" y="104"/>
                  </a:lnTo>
                  <a:lnTo>
                    <a:pt x="62" y="104"/>
                  </a:lnTo>
                  <a:lnTo>
                    <a:pt x="64" y="104"/>
                  </a:lnTo>
                  <a:lnTo>
                    <a:pt x="66" y="104"/>
                  </a:lnTo>
                  <a:lnTo>
                    <a:pt x="68" y="104"/>
                  </a:lnTo>
                  <a:lnTo>
                    <a:pt x="68" y="102"/>
                  </a:lnTo>
                  <a:lnTo>
                    <a:pt x="72" y="100"/>
                  </a:lnTo>
                  <a:lnTo>
                    <a:pt x="74" y="100"/>
                  </a:lnTo>
                  <a:lnTo>
                    <a:pt x="74" y="98"/>
                  </a:lnTo>
                  <a:lnTo>
                    <a:pt x="74" y="96"/>
                  </a:lnTo>
                  <a:lnTo>
                    <a:pt x="76" y="96"/>
                  </a:lnTo>
                  <a:lnTo>
                    <a:pt x="78" y="94"/>
                  </a:lnTo>
                  <a:lnTo>
                    <a:pt x="80" y="94"/>
                  </a:lnTo>
                  <a:lnTo>
                    <a:pt x="82" y="92"/>
                  </a:lnTo>
                  <a:lnTo>
                    <a:pt x="82" y="90"/>
                  </a:lnTo>
                  <a:lnTo>
                    <a:pt x="80" y="92"/>
                  </a:lnTo>
                  <a:lnTo>
                    <a:pt x="80" y="90"/>
                  </a:lnTo>
                  <a:lnTo>
                    <a:pt x="82" y="88"/>
                  </a:lnTo>
                  <a:lnTo>
                    <a:pt x="82" y="86"/>
                  </a:lnTo>
                  <a:lnTo>
                    <a:pt x="82" y="88"/>
                  </a:lnTo>
                  <a:lnTo>
                    <a:pt x="80" y="88"/>
                  </a:lnTo>
                  <a:lnTo>
                    <a:pt x="80" y="90"/>
                  </a:lnTo>
                  <a:lnTo>
                    <a:pt x="80" y="92"/>
                  </a:lnTo>
                  <a:lnTo>
                    <a:pt x="78" y="92"/>
                  </a:lnTo>
                  <a:lnTo>
                    <a:pt x="76" y="90"/>
                  </a:lnTo>
                  <a:lnTo>
                    <a:pt x="76" y="88"/>
                  </a:lnTo>
                  <a:lnTo>
                    <a:pt x="74" y="88"/>
                  </a:lnTo>
                  <a:lnTo>
                    <a:pt x="72" y="90"/>
                  </a:lnTo>
                  <a:lnTo>
                    <a:pt x="72" y="92"/>
                  </a:lnTo>
                  <a:lnTo>
                    <a:pt x="72" y="90"/>
                  </a:lnTo>
                  <a:lnTo>
                    <a:pt x="74" y="90"/>
                  </a:lnTo>
                  <a:lnTo>
                    <a:pt x="74" y="92"/>
                  </a:lnTo>
                  <a:lnTo>
                    <a:pt x="74" y="94"/>
                  </a:lnTo>
                  <a:lnTo>
                    <a:pt x="72" y="94"/>
                  </a:lnTo>
                  <a:lnTo>
                    <a:pt x="70" y="94"/>
                  </a:lnTo>
                  <a:lnTo>
                    <a:pt x="70" y="96"/>
                  </a:lnTo>
                  <a:lnTo>
                    <a:pt x="68" y="96"/>
                  </a:lnTo>
                  <a:lnTo>
                    <a:pt x="68" y="94"/>
                  </a:lnTo>
                  <a:lnTo>
                    <a:pt x="66" y="94"/>
                  </a:lnTo>
                  <a:lnTo>
                    <a:pt x="62" y="96"/>
                  </a:lnTo>
                  <a:lnTo>
                    <a:pt x="62" y="94"/>
                  </a:lnTo>
                  <a:lnTo>
                    <a:pt x="64" y="94"/>
                  </a:lnTo>
                  <a:lnTo>
                    <a:pt x="66" y="92"/>
                  </a:lnTo>
                  <a:lnTo>
                    <a:pt x="64" y="92"/>
                  </a:lnTo>
                  <a:lnTo>
                    <a:pt x="62" y="94"/>
                  </a:lnTo>
                  <a:lnTo>
                    <a:pt x="60" y="94"/>
                  </a:lnTo>
                  <a:lnTo>
                    <a:pt x="58" y="94"/>
                  </a:lnTo>
                  <a:lnTo>
                    <a:pt x="60" y="94"/>
                  </a:lnTo>
                  <a:lnTo>
                    <a:pt x="60" y="92"/>
                  </a:lnTo>
                  <a:lnTo>
                    <a:pt x="64" y="92"/>
                  </a:lnTo>
                  <a:lnTo>
                    <a:pt x="70" y="90"/>
                  </a:lnTo>
                  <a:lnTo>
                    <a:pt x="68" y="90"/>
                  </a:lnTo>
                  <a:lnTo>
                    <a:pt x="66" y="90"/>
                  </a:lnTo>
                  <a:lnTo>
                    <a:pt x="64" y="90"/>
                  </a:lnTo>
                  <a:lnTo>
                    <a:pt x="66" y="88"/>
                  </a:lnTo>
                  <a:lnTo>
                    <a:pt x="68" y="86"/>
                  </a:lnTo>
                  <a:lnTo>
                    <a:pt x="70" y="84"/>
                  </a:lnTo>
                  <a:lnTo>
                    <a:pt x="70" y="82"/>
                  </a:lnTo>
                  <a:lnTo>
                    <a:pt x="68" y="82"/>
                  </a:lnTo>
                  <a:lnTo>
                    <a:pt x="68" y="84"/>
                  </a:lnTo>
                  <a:lnTo>
                    <a:pt x="68" y="86"/>
                  </a:lnTo>
                  <a:lnTo>
                    <a:pt x="66" y="86"/>
                  </a:lnTo>
                  <a:lnTo>
                    <a:pt x="66" y="88"/>
                  </a:lnTo>
                  <a:lnTo>
                    <a:pt x="62" y="88"/>
                  </a:lnTo>
                  <a:lnTo>
                    <a:pt x="60" y="88"/>
                  </a:lnTo>
                  <a:lnTo>
                    <a:pt x="60" y="90"/>
                  </a:lnTo>
                  <a:lnTo>
                    <a:pt x="58" y="90"/>
                  </a:lnTo>
                  <a:lnTo>
                    <a:pt x="56" y="92"/>
                  </a:lnTo>
                  <a:lnTo>
                    <a:pt x="54" y="92"/>
                  </a:lnTo>
                  <a:lnTo>
                    <a:pt x="52" y="90"/>
                  </a:lnTo>
                  <a:lnTo>
                    <a:pt x="50" y="92"/>
                  </a:lnTo>
                  <a:lnTo>
                    <a:pt x="46" y="92"/>
                  </a:lnTo>
                  <a:lnTo>
                    <a:pt x="46" y="94"/>
                  </a:lnTo>
                  <a:lnTo>
                    <a:pt x="44" y="92"/>
                  </a:lnTo>
                  <a:lnTo>
                    <a:pt x="42" y="92"/>
                  </a:lnTo>
                  <a:lnTo>
                    <a:pt x="40" y="92"/>
                  </a:lnTo>
                  <a:lnTo>
                    <a:pt x="34" y="90"/>
                  </a:lnTo>
                  <a:lnTo>
                    <a:pt x="32" y="92"/>
                  </a:lnTo>
                  <a:lnTo>
                    <a:pt x="30" y="90"/>
                  </a:lnTo>
                  <a:lnTo>
                    <a:pt x="28" y="90"/>
                  </a:lnTo>
                  <a:lnTo>
                    <a:pt x="26" y="90"/>
                  </a:lnTo>
                  <a:lnTo>
                    <a:pt x="20" y="90"/>
                  </a:lnTo>
                  <a:lnTo>
                    <a:pt x="12" y="92"/>
                  </a:lnTo>
                  <a:lnTo>
                    <a:pt x="10" y="92"/>
                  </a:lnTo>
                  <a:lnTo>
                    <a:pt x="8" y="92"/>
                  </a:lnTo>
                  <a:lnTo>
                    <a:pt x="4" y="92"/>
                  </a:lnTo>
                  <a:lnTo>
                    <a:pt x="0" y="92"/>
                  </a:lnTo>
                  <a:lnTo>
                    <a:pt x="0" y="90"/>
                  </a:lnTo>
                  <a:lnTo>
                    <a:pt x="2" y="90"/>
                  </a:lnTo>
                  <a:lnTo>
                    <a:pt x="2" y="88"/>
                  </a:lnTo>
                  <a:lnTo>
                    <a:pt x="2" y="86"/>
                  </a:lnTo>
                  <a:lnTo>
                    <a:pt x="0" y="84"/>
                  </a:lnTo>
                  <a:lnTo>
                    <a:pt x="2" y="84"/>
                  </a:lnTo>
                  <a:lnTo>
                    <a:pt x="4" y="84"/>
                  </a:lnTo>
                  <a:lnTo>
                    <a:pt x="4" y="82"/>
                  </a:lnTo>
                  <a:lnTo>
                    <a:pt x="6" y="82"/>
                  </a:lnTo>
                  <a:lnTo>
                    <a:pt x="8" y="80"/>
                  </a:lnTo>
                  <a:lnTo>
                    <a:pt x="10" y="80"/>
                  </a:lnTo>
                  <a:lnTo>
                    <a:pt x="10" y="78"/>
                  </a:lnTo>
                  <a:lnTo>
                    <a:pt x="12" y="78"/>
                  </a:lnTo>
                  <a:lnTo>
                    <a:pt x="16" y="74"/>
                  </a:lnTo>
                  <a:lnTo>
                    <a:pt x="18" y="74"/>
                  </a:lnTo>
                  <a:lnTo>
                    <a:pt x="18" y="72"/>
                  </a:lnTo>
                  <a:lnTo>
                    <a:pt x="20" y="72"/>
                  </a:lnTo>
                  <a:lnTo>
                    <a:pt x="22" y="72"/>
                  </a:lnTo>
                  <a:lnTo>
                    <a:pt x="22" y="70"/>
                  </a:lnTo>
                  <a:lnTo>
                    <a:pt x="22" y="72"/>
                  </a:lnTo>
                  <a:lnTo>
                    <a:pt x="20" y="72"/>
                  </a:lnTo>
                  <a:lnTo>
                    <a:pt x="22" y="72"/>
                  </a:lnTo>
                  <a:lnTo>
                    <a:pt x="24" y="70"/>
                  </a:lnTo>
                  <a:lnTo>
                    <a:pt x="22" y="68"/>
                  </a:lnTo>
                  <a:lnTo>
                    <a:pt x="20" y="68"/>
                  </a:lnTo>
                  <a:lnTo>
                    <a:pt x="18" y="68"/>
                  </a:lnTo>
                  <a:lnTo>
                    <a:pt x="16" y="70"/>
                  </a:lnTo>
                  <a:lnTo>
                    <a:pt x="14" y="70"/>
                  </a:lnTo>
                  <a:lnTo>
                    <a:pt x="12" y="70"/>
                  </a:lnTo>
                  <a:lnTo>
                    <a:pt x="10" y="70"/>
                  </a:lnTo>
                  <a:lnTo>
                    <a:pt x="8" y="70"/>
                  </a:lnTo>
                  <a:close/>
                </a:path>
              </a:pathLst>
            </a:custGeom>
            <a:solidFill>
              <a:srgbClr val="FC6800"/>
            </a:solidFill>
            <a:ln w="3175">
              <a:solidFill>
                <a:schemeClr val="bg1"/>
              </a:solidFill>
              <a:prstDash val="sysDot"/>
              <a:round/>
              <a:headEnd/>
              <a:tailEnd/>
            </a:ln>
          </p:spPr>
          <p:txBody>
            <a:bodyPr/>
            <a:lstStyle/>
            <a:p>
              <a:pPr fontAlgn="base">
                <a:spcBef>
                  <a:spcPct val="0"/>
                </a:spcBef>
                <a:spcAft>
                  <a:spcPct val="0"/>
                </a:spcAft>
              </a:pPr>
              <a:endParaRPr lang="de-DE" sz="2400">
                <a:solidFill>
                  <a:srgbClr val="000000"/>
                </a:solidFill>
                <a:cs typeface="Arial" charset="0"/>
              </a:endParaRPr>
            </a:p>
          </p:txBody>
        </p:sp>
        <p:sp>
          <p:nvSpPr>
            <p:cNvPr id="15315" name="Freeform 3599"/>
            <p:cNvSpPr>
              <a:spLocks/>
            </p:cNvSpPr>
            <p:nvPr/>
          </p:nvSpPr>
          <p:spPr bwMode="auto">
            <a:xfrm>
              <a:off x="4081368" y="1643614"/>
              <a:ext cx="11015" cy="14831"/>
            </a:xfrm>
            <a:custGeom>
              <a:avLst/>
              <a:gdLst>
                <a:gd name="T0" fmla="*/ 2147483647 w 12"/>
                <a:gd name="T1" fmla="*/ 2147483647 h 18"/>
                <a:gd name="T2" fmla="*/ 2147483647 w 12"/>
                <a:gd name="T3" fmla="*/ 2147483647 h 18"/>
                <a:gd name="T4" fmla="*/ 2147483647 w 12"/>
                <a:gd name="T5" fmla="*/ 2147483647 h 18"/>
                <a:gd name="T6" fmla="*/ 2147483647 w 12"/>
                <a:gd name="T7" fmla="*/ 0 h 18"/>
                <a:gd name="T8" fmla="*/ 2147483647 w 12"/>
                <a:gd name="T9" fmla="*/ 0 h 18"/>
                <a:gd name="T10" fmla="*/ 2147483647 w 12"/>
                <a:gd name="T11" fmla="*/ 0 h 18"/>
                <a:gd name="T12" fmla="*/ 2147483647 w 12"/>
                <a:gd name="T13" fmla="*/ 0 h 18"/>
                <a:gd name="T14" fmla="*/ 2147483647 w 12"/>
                <a:gd name="T15" fmla="*/ 2147483647 h 18"/>
                <a:gd name="T16" fmla="*/ 2147483647 w 12"/>
                <a:gd name="T17" fmla="*/ 2147483647 h 18"/>
                <a:gd name="T18" fmla="*/ 2147483647 w 12"/>
                <a:gd name="T19" fmla="*/ 2147483647 h 18"/>
                <a:gd name="T20" fmla="*/ 2147483647 w 12"/>
                <a:gd name="T21" fmla="*/ 2147483647 h 18"/>
                <a:gd name="T22" fmla="*/ 2147483647 w 12"/>
                <a:gd name="T23" fmla="*/ 2147483647 h 18"/>
                <a:gd name="T24" fmla="*/ 2147483647 w 12"/>
                <a:gd name="T25" fmla="*/ 2147483647 h 18"/>
                <a:gd name="T26" fmla="*/ 2147483647 w 12"/>
                <a:gd name="T27" fmla="*/ 2147483647 h 18"/>
                <a:gd name="T28" fmla="*/ 2147483647 w 12"/>
                <a:gd name="T29" fmla="*/ 2147483647 h 18"/>
                <a:gd name="T30" fmla="*/ 2147483647 w 12"/>
                <a:gd name="T31" fmla="*/ 2147483647 h 18"/>
                <a:gd name="T32" fmla="*/ 2147483647 w 12"/>
                <a:gd name="T33" fmla="*/ 2147483647 h 18"/>
                <a:gd name="T34" fmla="*/ 2147483647 w 12"/>
                <a:gd name="T35" fmla="*/ 2147483647 h 18"/>
                <a:gd name="T36" fmla="*/ 2147483647 w 12"/>
                <a:gd name="T37" fmla="*/ 2147483647 h 18"/>
                <a:gd name="T38" fmla="*/ 2147483647 w 12"/>
                <a:gd name="T39" fmla="*/ 2147483647 h 18"/>
                <a:gd name="T40" fmla="*/ 2147483647 w 12"/>
                <a:gd name="T41" fmla="*/ 2147483647 h 18"/>
                <a:gd name="T42" fmla="*/ 2147483647 w 12"/>
                <a:gd name="T43" fmla="*/ 2147483647 h 18"/>
                <a:gd name="T44" fmla="*/ 2147483647 w 12"/>
                <a:gd name="T45" fmla="*/ 2147483647 h 18"/>
                <a:gd name="T46" fmla="*/ 2147483647 w 12"/>
                <a:gd name="T47" fmla="*/ 2147483647 h 18"/>
                <a:gd name="T48" fmla="*/ 2147483647 w 12"/>
                <a:gd name="T49" fmla="*/ 2147483647 h 18"/>
                <a:gd name="T50" fmla="*/ 0 w 12"/>
                <a:gd name="T51" fmla="*/ 2147483647 h 18"/>
                <a:gd name="T52" fmla="*/ 0 w 12"/>
                <a:gd name="T53" fmla="*/ 2147483647 h 18"/>
                <a:gd name="T54" fmla="*/ 2147483647 w 12"/>
                <a:gd name="T55" fmla="*/ 2147483647 h 18"/>
                <a:gd name="T56" fmla="*/ 2147483647 w 12"/>
                <a:gd name="T57" fmla="*/ 2147483647 h 18"/>
                <a:gd name="T58" fmla="*/ 2147483647 w 12"/>
                <a:gd name="T59" fmla="*/ 2147483647 h 18"/>
                <a:gd name="T60" fmla="*/ 2147483647 w 12"/>
                <a:gd name="T61" fmla="*/ 2147483647 h 18"/>
                <a:gd name="T62" fmla="*/ 2147483647 w 12"/>
                <a:gd name="T63" fmla="*/ 2147483647 h 18"/>
                <a:gd name="T64" fmla="*/ 2147483647 w 12"/>
                <a:gd name="T65" fmla="*/ 2147483647 h 18"/>
                <a:gd name="T66" fmla="*/ 2147483647 w 12"/>
                <a:gd name="T67" fmla="*/ 2147483647 h 18"/>
                <a:gd name="T68" fmla="*/ 2147483647 w 12"/>
                <a:gd name="T69" fmla="*/ 2147483647 h 18"/>
                <a:gd name="T70" fmla="*/ 2147483647 w 12"/>
                <a:gd name="T71" fmla="*/ 2147483647 h 18"/>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w 12"/>
                <a:gd name="T109" fmla="*/ 0 h 18"/>
                <a:gd name="T110" fmla="*/ 12 w 12"/>
                <a:gd name="T111" fmla="*/ 18 h 18"/>
              </a:gdLst>
              <a:ahLst/>
              <a:cxnLst>
                <a:cxn ang="T72">
                  <a:pos x="T0" y="T1"/>
                </a:cxn>
                <a:cxn ang="T73">
                  <a:pos x="T2" y="T3"/>
                </a:cxn>
                <a:cxn ang="T74">
                  <a:pos x="T4" y="T5"/>
                </a:cxn>
                <a:cxn ang="T75">
                  <a:pos x="T6" y="T7"/>
                </a:cxn>
                <a:cxn ang="T76">
                  <a:pos x="T8" y="T9"/>
                </a:cxn>
                <a:cxn ang="T77">
                  <a:pos x="T10" y="T11"/>
                </a:cxn>
                <a:cxn ang="T78">
                  <a:pos x="T12" y="T13"/>
                </a:cxn>
                <a:cxn ang="T79">
                  <a:pos x="T14" y="T15"/>
                </a:cxn>
                <a:cxn ang="T80">
                  <a:pos x="T16" y="T17"/>
                </a:cxn>
                <a:cxn ang="T81">
                  <a:pos x="T18" y="T19"/>
                </a:cxn>
                <a:cxn ang="T82">
                  <a:pos x="T20" y="T21"/>
                </a:cxn>
                <a:cxn ang="T83">
                  <a:pos x="T22" y="T23"/>
                </a:cxn>
                <a:cxn ang="T84">
                  <a:pos x="T24" y="T25"/>
                </a:cxn>
                <a:cxn ang="T85">
                  <a:pos x="T26" y="T27"/>
                </a:cxn>
                <a:cxn ang="T86">
                  <a:pos x="T28" y="T29"/>
                </a:cxn>
                <a:cxn ang="T87">
                  <a:pos x="T30" y="T31"/>
                </a:cxn>
                <a:cxn ang="T88">
                  <a:pos x="T32" y="T33"/>
                </a:cxn>
                <a:cxn ang="T89">
                  <a:pos x="T34" y="T35"/>
                </a:cxn>
                <a:cxn ang="T90">
                  <a:pos x="T36" y="T37"/>
                </a:cxn>
                <a:cxn ang="T91">
                  <a:pos x="T38" y="T39"/>
                </a:cxn>
                <a:cxn ang="T92">
                  <a:pos x="T40" y="T41"/>
                </a:cxn>
                <a:cxn ang="T93">
                  <a:pos x="T42" y="T43"/>
                </a:cxn>
                <a:cxn ang="T94">
                  <a:pos x="T44" y="T45"/>
                </a:cxn>
                <a:cxn ang="T95">
                  <a:pos x="T46" y="T47"/>
                </a:cxn>
                <a:cxn ang="T96">
                  <a:pos x="T48" y="T49"/>
                </a:cxn>
                <a:cxn ang="T97">
                  <a:pos x="T50" y="T51"/>
                </a:cxn>
                <a:cxn ang="T98">
                  <a:pos x="T52" y="T53"/>
                </a:cxn>
                <a:cxn ang="T99">
                  <a:pos x="T54" y="T55"/>
                </a:cxn>
                <a:cxn ang="T100">
                  <a:pos x="T56" y="T57"/>
                </a:cxn>
                <a:cxn ang="T101">
                  <a:pos x="T58" y="T59"/>
                </a:cxn>
                <a:cxn ang="T102">
                  <a:pos x="T60" y="T61"/>
                </a:cxn>
                <a:cxn ang="T103">
                  <a:pos x="T62" y="T63"/>
                </a:cxn>
                <a:cxn ang="T104">
                  <a:pos x="T64" y="T65"/>
                </a:cxn>
                <a:cxn ang="T105">
                  <a:pos x="T66" y="T67"/>
                </a:cxn>
                <a:cxn ang="T106">
                  <a:pos x="T68" y="T69"/>
                </a:cxn>
                <a:cxn ang="T107">
                  <a:pos x="T70" y="T71"/>
                </a:cxn>
              </a:cxnLst>
              <a:rect l="T108" t="T109" r="T110" b="T111"/>
              <a:pathLst>
                <a:path w="12" h="18">
                  <a:moveTo>
                    <a:pt x="6" y="4"/>
                  </a:moveTo>
                  <a:lnTo>
                    <a:pt x="6" y="4"/>
                  </a:lnTo>
                  <a:lnTo>
                    <a:pt x="8" y="2"/>
                  </a:lnTo>
                  <a:lnTo>
                    <a:pt x="8" y="0"/>
                  </a:lnTo>
                  <a:lnTo>
                    <a:pt x="10" y="0"/>
                  </a:lnTo>
                  <a:lnTo>
                    <a:pt x="12" y="0"/>
                  </a:lnTo>
                  <a:lnTo>
                    <a:pt x="12" y="2"/>
                  </a:lnTo>
                  <a:lnTo>
                    <a:pt x="10" y="4"/>
                  </a:lnTo>
                  <a:lnTo>
                    <a:pt x="10" y="6"/>
                  </a:lnTo>
                  <a:lnTo>
                    <a:pt x="12" y="6"/>
                  </a:lnTo>
                  <a:lnTo>
                    <a:pt x="10" y="8"/>
                  </a:lnTo>
                  <a:lnTo>
                    <a:pt x="10" y="10"/>
                  </a:lnTo>
                  <a:lnTo>
                    <a:pt x="8" y="10"/>
                  </a:lnTo>
                  <a:lnTo>
                    <a:pt x="10" y="12"/>
                  </a:lnTo>
                  <a:lnTo>
                    <a:pt x="10" y="14"/>
                  </a:lnTo>
                  <a:lnTo>
                    <a:pt x="8" y="14"/>
                  </a:lnTo>
                  <a:lnTo>
                    <a:pt x="8" y="18"/>
                  </a:lnTo>
                  <a:lnTo>
                    <a:pt x="6" y="18"/>
                  </a:lnTo>
                  <a:lnTo>
                    <a:pt x="6" y="16"/>
                  </a:lnTo>
                  <a:lnTo>
                    <a:pt x="6" y="14"/>
                  </a:lnTo>
                  <a:lnTo>
                    <a:pt x="6" y="12"/>
                  </a:lnTo>
                  <a:lnTo>
                    <a:pt x="4" y="12"/>
                  </a:lnTo>
                  <a:lnTo>
                    <a:pt x="2" y="12"/>
                  </a:lnTo>
                  <a:lnTo>
                    <a:pt x="2" y="10"/>
                  </a:lnTo>
                  <a:lnTo>
                    <a:pt x="0" y="10"/>
                  </a:lnTo>
                  <a:lnTo>
                    <a:pt x="0" y="8"/>
                  </a:lnTo>
                  <a:lnTo>
                    <a:pt x="2" y="8"/>
                  </a:lnTo>
                  <a:lnTo>
                    <a:pt x="4" y="8"/>
                  </a:lnTo>
                  <a:lnTo>
                    <a:pt x="6" y="8"/>
                  </a:lnTo>
                  <a:lnTo>
                    <a:pt x="4" y="4"/>
                  </a:lnTo>
                  <a:lnTo>
                    <a:pt x="2" y="4"/>
                  </a:lnTo>
                  <a:lnTo>
                    <a:pt x="4" y="2"/>
                  </a:lnTo>
                  <a:lnTo>
                    <a:pt x="6" y="2"/>
                  </a:lnTo>
                  <a:lnTo>
                    <a:pt x="6" y="4"/>
                  </a:lnTo>
                  <a:close/>
                </a:path>
              </a:pathLst>
            </a:custGeom>
            <a:solidFill>
              <a:srgbClr val="FC6800"/>
            </a:solidFill>
            <a:ln w="3175">
              <a:solidFill>
                <a:schemeClr val="bg1"/>
              </a:solidFill>
              <a:prstDash val="sysDot"/>
              <a:round/>
              <a:headEnd/>
              <a:tailEnd/>
            </a:ln>
          </p:spPr>
          <p:txBody>
            <a:bodyPr/>
            <a:lstStyle/>
            <a:p>
              <a:pPr fontAlgn="base">
                <a:spcBef>
                  <a:spcPct val="0"/>
                </a:spcBef>
                <a:spcAft>
                  <a:spcPct val="0"/>
                </a:spcAft>
              </a:pPr>
              <a:endParaRPr lang="de-DE" sz="2400">
                <a:solidFill>
                  <a:srgbClr val="000000"/>
                </a:solidFill>
                <a:cs typeface="Arial" charset="0"/>
              </a:endParaRPr>
            </a:p>
          </p:txBody>
        </p:sp>
        <p:sp>
          <p:nvSpPr>
            <p:cNvPr id="15317" name="Freeform 3601"/>
            <p:cNvSpPr>
              <a:spLocks/>
            </p:cNvSpPr>
            <p:nvPr/>
          </p:nvSpPr>
          <p:spPr bwMode="auto">
            <a:xfrm>
              <a:off x="5414218" y="1774126"/>
              <a:ext cx="983666" cy="642676"/>
            </a:xfrm>
            <a:custGeom>
              <a:avLst/>
              <a:gdLst>
                <a:gd name="T0" fmla="*/ 2147483647 w 1070"/>
                <a:gd name="T1" fmla="*/ 2147483647 h 779"/>
                <a:gd name="T2" fmla="*/ 2147483647 w 1070"/>
                <a:gd name="T3" fmla="*/ 2147483647 h 779"/>
                <a:gd name="T4" fmla="*/ 2147483647 w 1070"/>
                <a:gd name="T5" fmla="*/ 2147483647 h 779"/>
                <a:gd name="T6" fmla="*/ 2147483647 w 1070"/>
                <a:gd name="T7" fmla="*/ 2147483647 h 779"/>
                <a:gd name="T8" fmla="*/ 2147483647 w 1070"/>
                <a:gd name="T9" fmla="*/ 2147483647 h 779"/>
                <a:gd name="T10" fmla="*/ 2147483647 w 1070"/>
                <a:gd name="T11" fmla="*/ 2147483647 h 779"/>
                <a:gd name="T12" fmla="*/ 2147483647 w 1070"/>
                <a:gd name="T13" fmla="*/ 2147483647 h 779"/>
                <a:gd name="T14" fmla="*/ 2147483647 w 1070"/>
                <a:gd name="T15" fmla="*/ 2147483647 h 779"/>
                <a:gd name="T16" fmla="*/ 2147483647 w 1070"/>
                <a:gd name="T17" fmla="*/ 2147483647 h 779"/>
                <a:gd name="T18" fmla="*/ 2147483647 w 1070"/>
                <a:gd name="T19" fmla="*/ 2147483647 h 779"/>
                <a:gd name="T20" fmla="*/ 2147483647 w 1070"/>
                <a:gd name="T21" fmla="*/ 2147483647 h 779"/>
                <a:gd name="T22" fmla="*/ 2147483647 w 1070"/>
                <a:gd name="T23" fmla="*/ 2147483647 h 779"/>
                <a:gd name="T24" fmla="*/ 2147483647 w 1070"/>
                <a:gd name="T25" fmla="*/ 2147483647 h 779"/>
                <a:gd name="T26" fmla="*/ 2147483647 w 1070"/>
                <a:gd name="T27" fmla="*/ 2147483647 h 779"/>
                <a:gd name="T28" fmla="*/ 2147483647 w 1070"/>
                <a:gd name="T29" fmla="*/ 2147483647 h 779"/>
                <a:gd name="T30" fmla="*/ 2147483647 w 1070"/>
                <a:gd name="T31" fmla="*/ 2147483647 h 779"/>
                <a:gd name="T32" fmla="*/ 2147483647 w 1070"/>
                <a:gd name="T33" fmla="*/ 2147483647 h 779"/>
                <a:gd name="T34" fmla="*/ 2147483647 w 1070"/>
                <a:gd name="T35" fmla="*/ 2147483647 h 779"/>
                <a:gd name="T36" fmla="*/ 2147483647 w 1070"/>
                <a:gd name="T37" fmla="*/ 2147483647 h 779"/>
                <a:gd name="T38" fmla="*/ 2147483647 w 1070"/>
                <a:gd name="T39" fmla="*/ 2147483647 h 779"/>
                <a:gd name="T40" fmla="*/ 2147483647 w 1070"/>
                <a:gd name="T41" fmla="*/ 2147483647 h 779"/>
                <a:gd name="T42" fmla="*/ 2147483647 w 1070"/>
                <a:gd name="T43" fmla="*/ 2147483647 h 779"/>
                <a:gd name="T44" fmla="*/ 2147483647 w 1070"/>
                <a:gd name="T45" fmla="*/ 2147483647 h 779"/>
                <a:gd name="T46" fmla="*/ 2147483647 w 1070"/>
                <a:gd name="T47" fmla="*/ 2147483647 h 779"/>
                <a:gd name="T48" fmla="*/ 2147483647 w 1070"/>
                <a:gd name="T49" fmla="*/ 2147483647 h 779"/>
                <a:gd name="T50" fmla="*/ 2147483647 w 1070"/>
                <a:gd name="T51" fmla="*/ 2147483647 h 779"/>
                <a:gd name="T52" fmla="*/ 2147483647 w 1070"/>
                <a:gd name="T53" fmla="*/ 2147483647 h 779"/>
                <a:gd name="T54" fmla="*/ 2147483647 w 1070"/>
                <a:gd name="T55" fmla="*/ 2147483647 h 779"/>
                <a:gd name="T56" fmla="*/ 2147483647 w 1070"/>
                <a:gd name="T57" fmla="*/ 2147483647 h 779"/>
                <a:gd name="T58" fmla="*/ 2147483647 w 1070"/>
                <a:gd name="T59" fmla="*/ 2147483647 h 779"/>
                <a:gd name="T60" fmla="*/ 2147483647 w 1070"/>
                <a:gd name="T61" fmla="*/ 2147483647 h 779"/>
                <a:gd name="T62" fmla="*/ 2147483647 w 1070"/>
                <a:gd name="T63" fmla="*/ 2147483647 h 779"/>
                <a:gd name="T64" fmla="*/ 2147483647 w 1070"/>
                <a:gd name="T65" fmla="*/ 2147483647 h 779"/>
                <a:gd name="T66" fmla="*/ 2147483647 w 1070"/>
                <a:gd name="T67" fmla="*/ 2147483647 h 779"/>
                <a:gd name="T68" fmla="*/ 2147483647 w 1070"/>
                <a:gd name="T69" fmla="*/ 2147483647 h 779"/>
                <a:gd name="T70" fmla="*/ 2147483647 w 1070"/>
                <a:gd name="T71" fmla="*/ 2147483647 h 779"/>
                <a:gd name="T72" fmla="*/ 2147483647 w 1070"/>
                <a:gd name="T73" fmla="*/ 2147483647 h 779"/>
                <a:gd name="T74" fmla="*/ 2147483647 w 1070"/>
                <a:gd name="T75" fmla="*/ 2147483647 h 779"/>
                <a:gd name="T76" fmla="*/ 2147483647 w 1070"/>
                <a:gd name="T77" fmla="*/ 2147483647 h 779"/>
                <a:gd name="T78" fmla="*/ 2147483647 w 1070"/>
                <a:gd name="T79" fmla="*/ 2147483647 h 779"/>
                <a:gd name="T80" fmla="*/ 2147483647 w 1070"/>
                <a:gd name="T81" fmla="*/ 2147483647 h 779"/>
                <a:gd name="T82" fmla="*/ 2147483647 w 1070"/>
                <a:gd name="T83" fmla="*/ 2147483647 h 779"/>
                <a:gd name="T84" fmla="*/ 2147483647 w 1070"/>
                <a:gd name="T85" fmla="*/ 2147483647 h 779"/>
                <a:gd name="T86" fmla="*/ 2147483647 w 1070"/>
                <a:gd name="T87" fmla="*/ 2147483647 h 779"/>
                <a:gd name="T88" fmla="*/ 2147483647 w 1070"/>
                <a:gd name="T89" fmla="*/ 2147483647 h 779"/>
                <a:gd name="T90" fmla="*/ 2147483647 w 1070"/>
                <a:gd name="T91" fmla="*/ 2147483647 h 779"/>
                <a:gd name="T92" fmla="*/ 2147483647 w 1070"/>
                <a:gd name="T93" fmla="*/ 2147483647 h 779"/>
                <a:gd name="T94" fmla="*/ 2147483647 w 1070"/>
                <a:gd name="T95" fmla="*/ 2147483647 h 779"/>
                <a:gd name="T96" fmla="*/ 2147483647 w 1070"/>
                <a:gd name="T97" fmla="*/ 2147483647 h 779"/>
                <a:gd name="T98" fmla="*/ 2147483647 w 1070"/>
                <a:gd name="T99" fmla="*/ 2147483647 h 779"/>
                <a:gd name="T100" fmla="*/ 2147483647 w 1070"/>
                <a:gd name="T101" fmla="*/ 2147483647 h 779"/>
                <a:gd name="T102" fmla="*/ 2147483647 w 1070"/>
                <a:gd name="T103" fmla="*/ 2147483647 h 779"/>
                <a:gd name="T104" fmla="*/ 2147483647 w 1070"/>
                <a:gd name="T105" fmla="*/ 2147483647 h 779"/>
                <a:gd name="T106" fmla="*/ 2147483647 w 1070"/>
                <a:gd name="T107" fmla="*/ 2147483647 h 779"/>
                <a:gd name="T108" fmla="*/ 2147483647 w 1070"/>
                <a:gd name="T109" fmla="*/ 2147483647 h 779"/>
                <a:gd name="T110" fmla="*/ 2147483647 w 1070"/>
                <a:gd name="T111" fmla="*/ 2147483647 h 779"/>
                <a:gd name="T112" fmla="*/ 2147483647 w 1070"/>
                <a:gd name="T113" fmla="*/ 2147483647 h 779"/>
                <a:gd name="T114" fmla="*/ 2147483647 w 1070"/>
                <a:gd name="T115" fmla="*/ 2147483647 h 779"/>
                <a:gd name="T116" fmla="*/ 2147483647 w 1070"/>
                <a:gd name="T117" fmla="*/ 2147483647 h 779"/>
                <a:gd name="T118" fmla="*/ 2147483647 w 1070"/>
                <a:gd name="T119" fmla="*/ 2147483647 h 779"/>
                <a:gd name="T120" fmla="*/ 2147483647 w 1070"/>
                <a:gd name="T121" fmla="*/ 2147483647 h 779"/>
                <a:gd name="T122" fmla="*/ 2147483647 w 1070"/>
                <a:gd name="T123" fmla="*/ 2147483647 h 779"/>
                <a:gd name="T124" fmla="*/ 2147483647 w 1070"/>
                <a:gd name="T125" fmla="*/ 2147483647 h 779"/>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60000 65536"/>
                <a:gd name="T187" fmla="*/ 0 60000 65536"/>
                <a:gd name="T188" fmla="*/ 0 60000 65536"/>
                <a:gd name="T189" fmla="*/ 0 w 1070"/>
                <a:gd name="T190" fmla="*/ 0 h 779"/>
                <a:gd name="T191" fmla="*/ 1070 w 1070"/>
                <a:gd name="T192" fmla="*/ 779 h 779"/>
              </a:gdLst>
              <a:ahLst/>
              <a:cxnLst>
                <a:cxn ang="T126">
                  <a:pos x="T0" y="T1"/>
                </a:cxn>
                <a:cxn ang="T127">
                  <a:pos x="T2" y="T3"/>
                </a:cxn>
                <a:cxn ang="T128">
                  <a:pos x="T4" y="T5"/>
                </a:cxn>
                <a:cxn ang="T129">
                  <a:pos x="T6" y="T7"/>
                </a:cxn>
                <a:cxn ang="T130">
                  <a:pos x="T8" y="T9"/>
                </a:cxn>
                <a:cxn ang="T131">
                  <a:pos x="T10" y="T11"/>
                </a:cxn>
                <a:cxn ang="T132">
                  <a:pos x="T12" y="T13"/>
                </a:cxn>
                <a:cxn ang="T133">
                  <a:pos x="T14" y="T15"/>
                </a:cxn>
                <a:cxn ang="T134">
                  <a:pos x="T16" y="T17"/>
                </a:cxn>
                <a:cxn ang="T135">
                  <a:pos x="T18" y="T19"/>
                </a:cxn>
                <a:cxn ang="T136">
                  <a:pos x="T20" y="T21"/>
                </a:cxn>
                <a:cxn ang="T137">
                  <a:pos x="T22" y="T23"/>
                </a:cxn>
                <a:cxn ang="T138">
                  <a:pos x="T24" y="T25"/>
                </a:cxn>
                <a:cxn ang="T139">
                  <a:pos x="T26" y="T27"/>
                </a:cxn>
                <a:cxn ang="T140">
                  <a:pos x="T28" y="T29"/>
                </a:cxn>
                <a:cxn ang="T141">
                  <a:pos x="T30" y="T31"/>
                </a:cxn>
                <a:cxn ang="T142">
                  <a:pos x="T32" y="T33"/>
                </a:cxn>
                <a:cxn ang="T143">
                  <a:pos x="T34" y="T35"/>
                </a:cxn>
                <a:cxn ang="T144">
                  <a:pos x="T36" y="T37"/>
                </a:cxn>
                <a:cxn ang="T145">
                  <a:pos x="T38" y="T39"/>
                </a:cxn>
                <a:cxn ang="T146">
                  <a:pos x="T40" y="T41"/>
                </a:cxn>
                <a:cxn ang="T147">
                  <a:pos x="T42" y="T43"/>
                </a:cxn>
                <a:cxn ang="T148">
                  <a:pos x="T44" y="T45"/>
                </a:cxn>
                <a:cxn ang="T149">
                  <a:pos x="T46" y="T47"/>
                </a:cxn>
                <a:cxn ang="T150">
                  <a:pos x="T48" y="T49"/>
                </a:cxn>
                <a:cxn ang="T151">
                  <a:pos x="T50" y="T51"/>
                </a:cxn>
                <a:cxn ang="T152">
                  <a:pos x="T52" y="T53"/>
                </a:cxn>
                <a:cxn ang="T153">
                  <a:pos x="T54" y="T55"/>
                </a:cxn>
                <a:cxn ang="T154">
                  <a:pos x="T56" y="T57"/>
                </a:cxn>
                <a:cxn ang="T155">
                  <a:pos x="T58" y="T59"/>
                </a:cxn>
                <a:cxn ang="T156">
                  <a:pos x="T60" y="T61"/>
                </a:cxn>
                <a:cxn ang="T157">
                  <a:pos x="T62" y="T63"/>
                </a:cxn>
                <a:cxn ang="T158">
                  <a:pos x="T64" y="T65"/>
                </a:cxn>
                <a:cxn ang="T159">
                  <a:pos x="T66" y="T67"/>
                </a:cxn>
                <a:cxn ang="T160">
                  <a:pos x="T68" y="T69"/>
                </a:cxn>
                <a:cxn ang="T161">
                  <a:pos x="T70" y="T71"/>
                </a:cxn>
                <a:cxn ang="T162">
                  <a:pos x="T72" y="T73"/>
                </a:cxn>
                <a:cxn ang="T163">
                  <a:pos x="T74" y="T75"/>
                </a:cxn>
                <a:cxn ang="T164">
                  <a:pos x="T76" y="T77"/>
                </a:cxn>
                <a:cxn ang="T165">
                  <a:pos x="T78" y="T79"/>
                </a:cxn>
                <a:cxn ang="T166">
                  <a:pos x="T80" y="T81"/>
                </a:cxn>
                <a:cxn ang="T167">
                  <a:pos x="T82" y="T83"/>
                </a:cxn>
                <a:cxn ang="T168">
                  <a:pos x="T84" y="T85"/>
                </a:cxn>
                <a:cxn ang="T169">
                  <a:pos x="T86" y="T87"/>
                </a:cxn>
                <a:cxn ang="T170">
                  <a:pos x="T88" y="T89"/>
                </a:cxn>
                <a:cxn ang="T171">
                  <a:pos x="T90" y="T91"/>
                </a:cxn>
                <a:cxn ang="T172">
                  <a:pos x="T92" y="T93"/>
                </a:cxn>
                <a:cxn ang="T173">
                  <a:pos x="T94" y="T95"/>
                </a:cxn>
                <a:cxn ang="T174">
                  <a:pos x="T96" y="T97"/>
                </a:cxn>
                <a:cxn ang="T175">
                  <a:pos x="T98" y="T99"/>
                </a:cxn>
                <a:cxn ang="T176">
                  <a:pos x="T100" y="T101"/>
                </a:cxn>
                <a:cxn ang="T177">
                  <a:pos x="T102" y="T103"/>
                </a:cxn>
                <a:cxn ang="T178">
                  <a:pos x="T104" y="T105"/>
                </a:cxn>
                <a:cxn ang="T179">
                  <a:pos x="T106" y="T107"/>
                </a:cxn>
                <a:cxn ang="T180">
                  <a:pos x="T108" y="T109"/>
                </a:cxn>
                <a:cxn ang="T181">
                  <a:pos x="T110" y="T111"/>
                </a:cxn>
                <a:cxn ang="T182">
                  <a:pos x="T112" y="T113"/>
                </a:cxn>
                <a:cxn ang="T183">
                  <a:pos x="T114" y="T115"/>
                </a:cxn>
                <a:cxn ang="T184">
                  <a:pos x="T116" y="T117"/>
                </a:cxn>
                <a:cxn ang="T185">
                  <a:pos x="T118" y="T119"/>
                </a:cxn>
                <a:cxn ang="T186">
                  <a:pos x="T120" y="T121"/>
                </a:cxn>
                <a:cxn ang="T187">
                  <a:pos x="T122" y="T123"/>
                </a:cxn>
                <a:cxn ang="T188">
                  <a:pos x="T124" y="T125"/>
                </a:cxn>
              </a:cxnLst>
              <a:rect l="T189" t="T190" r="T191" b="T192"/>
              <a:pathLst>
                <a:path w="1070" h="779">
                  <a:moveTo>
                    <a:pt x="294" y="589"/>
                  </a:moveTo>
                  <a:lnTo>
                    <a:pt x="294" y="587"/>
                  </a:lnTo>
                  <a:lnTo>
                    <a:pt x="294" y="585"/>
                  </a:lnTo>
                  <a:lnTo>
                    <a:pt x="294" y="583"/>
                  </a:lnTo>
                  <a:lnTo>
                    <a:pt x="294" y="581"/>
                  </a:lnTo>
                  <a:lnTo>
                    <a:pt x="292" y="581"/>
                  </a:lnTo>
                  <a:lnTo>
                    <a:pt x="290" y="583"/>
                  </a:lnTo>
                  <a:lnTo>
                    <a:pt x="288" y="583"/>
                  </a:lnTo>
                  <a:lnTo>
                    <a:pt x="286" y="583"/>
                  </a:lnTo>
                  <a:lnTo>
                    <a:pt x="284" y="581"/>
                  </a:lnTo>
                  <a:lnTo>
                    <a:pt x="284" y="579"/>
                  </a:lnTo>
                  <a:lnTo>
                    <a:pt x="282" y="579"/>
                  </a:lnTo>
                  <a:lnTo>
                    <a:pt x="280" y="579"/>
                  </a:lnTo>
                  <a:lnTo>
                    <a:pt x="278" y="577"/>
                  </a:lnTo>
                  <a:lnTo>
                    <a:pt x="276" y="575"/>
                  </a:lnTo>
                  <a:lnTo>
                    <a:pt x="274" y="575"/>
                  </a:lnTo>
                  <a:lnTo>
                    <a:pt x="272" y="573"/>
                  </a:lnTo>
                  <a:lnTo>
                    <a:pt x="272" y="571"/>
                  </a:lnTo>
                  <a:lnTo>
                    <a:pt x="270" y="569"/>
                  </a:lnTo>
                  <a:lnTo>
                    <a:pt x="270" y="567"/>
                  </a:lnTo>
                  <a:lnTo>
                    <a:pt x="268" y="565"/>
                  </a:lnTo>
                  <a:lnTo>
                    <a:pt x="266" y="565"/>
                  </a:lnTo>
                  <a:lnTo>
                    <a:pt x="264" y="565"/>
                  </a:lnTo>
                  <a:lnTo>
                    <a:pt x="260" y="565"/>
                  </a:lnTo>
                  <a:lnTo>
                    <a:pt x="260" y="567"/>
                  </a:lnTo>
                  <a:lnTo>
                    <a:pt x="258" y="567"/>
                  </a:lnTo>
                  <a:lnTo>
                    <a:pt x="256" y="567"/>
                  </a:lnTo>
                  <a:lnTo>
                    <a:pt x="254" y="563"/>
                  </a:lnTo>
                  <a:lnTo>
                    <a:pt x="254" y="561"/>
                  </a:lnTo>
                  <a:lnTo>
                    <a:pt x="254" y="559"/>
                  </a:lnTo>
                  <a:lnTo>
                    <a:pt x="250" y="557"/>
                  </a:lnTo>
                  <a:lnTo>
                    <a:pt x="250" y="555"/>
                  </a:lnTo>
                  <a:lnTo>
                    <a:pt x="248" y="555"/>
                  </a:lnTo>
                  <a:lnTo>
                    <a:pt x="248" y="557"/>
                  </a:lnTo>
                  <a:lnTo>
                    <a:pt x="246" y="557"/>
                  </a:lnTo>
                  <a:lnTo>
                    <a:pt x="246" y="555"/>
                  </a:lnTo>
                  <a:lnTo>
                    <a:pt x="244" y="555"/>
                  </a:lnTo>
                  <a:lnTo>
                    <a:pt x="242" y="555"/>
                  </a:lnTo>
                  <a:lnTo>
                    <a:pt x="240" y="553"/>
                  </a:lnTo>
                  <a:lnTo>
                    <a:pt x="236" y="551"/>
                  </a:lnTo>
                  <a:lnTo>
                    <a:pt x="236" y="549"/>
                  </a:lnTo>
                  <a:lnTo>
                    <a:pt x="232" y="547"/>
                  </a:lnTo>
                  <a:lnTo>
                    <a:pt x="226" y="545"/>
                  </a:lnTo>
                  <a:lnTo>
                    <a:pt x="224" y="543"/>
                  </a:lnTo>
                  <a:lnTo>
                    <a:pt x="222" y="541"/>
                  </a:lnTo>
                  <a:lnTo>
                    <a:pt x="220" y="539"/>
                  </a:lnTo>
                  <a:lnTo>
                    <a:pt x="218" y="539"/>
                  </a:lnTo>
                  <a:lnTo>
                    <a:pt x="216" y="539"/>
                  </a:lnTo>
                  <a:lnTo>
                    <a:pt x="214" y="539"/>
                  </a:lnTo>
                  <a:lnTo>
                    <a:pt x="212" y="539"/>
                  </a:lnTo>
                  <a:lnTo>
                    <a:pt x="210" y="539"/>
                  </a:lnTo>
                  <a:lnTo>
                    <a:pt x="210" y="541"/>
                  </a:lnTo>
                  <a:lnTo>
                    <a:pt x="212" y="541"/>
                  </a:lnTo>
                  <a:lnTo>
                    <a:pt x="210" y="541"/>
                  </a:lnTo>
                  <a:lnTo>
                    <a:pt x="210" y="539"/>
                  </a:lnTo>
                  <a:lnTo>
                    <a:pt x="208" y="539"/>
                  </a:lnTo>
                  <a:lnTo>
                    <a:pt x="208" y="541"/>
                  </a:lnTo>
                  <a:lnTo>
                    <a:pt x="208" y="543"/>
                  </a:lnTo>
                  <a:lnTo>
                    <a:pt x="208" y="545"/>
                  </a:lnTo>
                  <a:lnTo>
                    <a:pt x="206" y="545"/>
                  </a:lnTo>
                  <a:lnTo>
                    <a:pt x="206" y="547"/>
                  </a:lnTo>
                  <a:lnTo>
                    <a:pt x="204" y="545"/>
                  </a:lnTo>
                  <a:lnTo>
                    <a:pt x="204" y="543"/>
                  </a:lnTo>
                  <a:lnTo>
                    <a:pt x="202" y="543"/>
                  </a:lnTo>
                  <a:lnTo>
                    <a:pt x="200" y="543"/>
                  </a:lnTo>
                  <a:lnTo>
                    <a:pt x="200" y="541"/>
                  </a:lnTo>
                  <a:lnTo>
                    <a:pt x="198" y="541"/>
                  </a:lnTo>
                  <a:lnTo>
                    <a:pt x="196" y="539"/>
                  </a:lnTo>
                  <a:lnTo>
                    <a:pt x="192" y="537"/>
                  </a:lnTo>
                  <a:lnTo>
                    <a:pt x="190" y="537"/>
                  </a:lnTo>
                  <a:lnTo>
                    <a:pt x="188" y="535"/>
                  </a:lnTo>
                  <a:lnTo>
                    <a:pt x="186" y="535"/>
                  </a:lnTo>
                  <a:lnTo>
                    <a:pt x="184" y="535"/>
                  </a:lnTo>
                  <a:lnTo>
                    <a:pt x="184" y="533"/>
                  </a:lnTo>
                  <a:lnTo>
                    <a:pt x="184" y="531"/>
                  </a:lnTo>
                  <a:lnTo>
                    <a:pt x="182" y="529"/>
                  </a:lnTo>
                  <a:lnTo>
                    <a:pt x="178" y="527"/>
                  </a:lnTo>
                  <a:lnTo>
                    <a:pt x="176" y="527"/>
                  </a:lnTo>
                  <a:lnTo>
                    <a:pt x="176" y="525"/>
                  </a:lnTo>
                  <a:lnTo>
                    <a:pt x="174" y="525"/>
                  </a:lnTo>
                  <a:lnTo>
                    <a:pt x="172" y="525"/>
                  </a:lnTo>
                  <a:lnTo>
                    <a:pt x="170" y="525"/>
                  </a:lnTo>
                  <a:lnTo>
                    <a:pt x="168" y="525"/>
                  </a:lnTo>
                  <a:lnTo>
                    <a:pt x="164" y="523"/>
                  </a:lnTo>
                  <a:lnTo>
                    <a:pt x="164" y="521"/>
                  </a:lnTo>
                  <a:lnTo>
                    <a:pt x="162" y="521"/>
                  </a:lnTo>
                  <a:lnTo>
                    <a:pt x="160" y="519"/>
                  </a:lnTo>
                  <a:lnTo>
                    <a:pt x="160" y="517"/>
                  </a:lnTo>
                  <a:lnTo>
                    <a:pt x="158" y="515"/>
                  </a:lnTo>
                  <a:lnTo>
                    <a:pt x="158" y="513"/>
                  </a:lnTo>
                  <a:lnTo>
                    <a:pt x="156" y="513"/>
                  </a:lnTo>
                  <a:lnTo>
                    <a:pt x="156" y="515"/>
                  </a:lnTo>
                  <a:lnTo>
                    <a:pt x="154" y="517"/>
                  </a:lnTo>
                  <a:lnTo>
                    <a:pt x="152" y="517"/>
                  </a:lnTo>
                  <a:lnTo>
                    <a:pt x="150" y="511"/>
                  </a:lnTo>
                  <a:lnTo>
                    <a:pt x="152" y="509"/>
                  </a:lnTo>
                  <a:lnTo>
                    <a:pt x="150" y="507"/>
                  </a:lnTo>
                  <a:lnTo>
                    <a:pt x="148" y="507"/>
                  </a:lnTo>
                  <a:lnTo>
                    <a:pt x="148" y="505"/>
                  </a:lnTo>
                  <a:lnTo>
                    <a:pt x="148" y="503"/>
                  </a:lnTo>
                  <a:lnTo>
                    <a:pt x="148" y="501"/>
                  </a:lnTo>
                  <a:lnTo>
                    <a:pt x="148" y="499"/>
                  </a:lnTo>
                  <a:lnTo>
                    <a:pt x="146" y="499"/>
                  </a:lnTo>
                  <a:lnTo>
                    <a:pt x="144" y="497"/>
                  </a:lnTo>
                  <a:lnTo>
                    <a:pt x="144" y="495"/>
                  </a:lnTo>
                  <a:lnTo>
                    <a:pt x="142" y="495"/>
                  </a:lnTo>
                  <a:lnTo>
                    <a:pt x="140" y="495"/>
                  </a:lnTo>
                  <a:lnTo>
                    <a:pt x="140" y="491"/>
                  </a:lnTo>
                  <a:lnTo>
                    <a:pt x="138" y="491"/>
                  </a:lnTo>
                  <a:lnTo>
                    <a:pt x="138" y="489"/>
                  </a:lnTo>
                  <a:lnTo>
                    <a:pt x="136" y="489"/>
                  </a:lnTo>
                  <a:lnTo>
                    <a:pt x="136" y="487"/>
                  </a:lnTo>
                  <a:lnTo>
                    <a:pt x="138" y="487"/>
                  </a:lnTo>
                  <a:lnTo>
                    <a:pt x="140" y="487"/>
                  </a:lnTo>
                  <a:lnTo>
                    <a:pt x="142" y="487"/>
                  </a:lnTo>
                  <a:lnTo>
                    <a:pt x="144" y="485"/>
                  </a:lnTo>
                  <a:lnTo>
                    <a:pt x="144" y="487"/>
                  </a:lnTo>
                  <a:lnTo>
                    <a:pt x="144" y="489"/>
                  </a:lnTo>
                  <a:lnTo>
                    <a:pt x="146" y="489"/>
                  </a:lnTo>
                  <a:lnTo>
                    <a:pt x="146" y="491"/>
                  </a:lnTo>
                  <a:lnTo>
                    <a:pt x="148" y="493"/>
                  </a:lnTo>
                  <a:lnTo>
                    <a:pt x="150" y="493"/>
                  </a:lnTo>
                  <a:lnTo>
                    <a:pt x="152" y="493"/>
                  </a:lnTo>
                  <a:lnTo>
                    <a:pt x="152" y="491"/>
                  </a:lnTo>
                  <a:lnTo>
                    <a:pt x="152" y="489"/>
                  </a:lnTo>
                  <a:lnTo>
                    <a:pt x="154" y="489"/>
                  </a:lnTo>
                  <a:lnTo>
                    <a:pt x="156" y="489"/>
                  </a:lnTo>
                  <a:lnTo>
                    <a:pt x="158" y="487"/>
                  </a:lnTo>
                  <a:lnTo>
                    <a:pt x="158" y="485"/>
                  </a:lnTo>
                  <a:lnTo>
                    <a:pt x="158" y="483"/>
                  </a:lnTo>
                  <a:lnTo>
                    <a:pt x="156" y="479"/>
                  </a:lnTo>
                  <a:lnTo>
                    <a:pt x="154" y="479"/>
                  </a:lnTo>
                  <a:lnTo>
                    <a:pt x="154" y="477"/>
                  </a:lnTo>
                  <a:lnTo>
                    <a:pt x="154" y="475"/>
                  </a:lnTo>
                  <a:lnTo>
                    <a:pt x="152" y="473"/>
                  </a:lnTo>
                  <a:lnTo>
                    <a:pt x="150" y="473"/>
                  </a:lnTo>
                  <a:lnTo>
                    <a:pt x="150" y="471"/>
                  </a:lnTo>
                  <a:lnTo>
                    <a:pt x="148" y="471"/>
                  </a:lnTo>
                  <a:lnTo>
                    <a:pt x="144" y="469"/>
                  </a:lnTo>
                  <a:lnTo>
                    <a:pt x="144" y="467"/>
                  </a:lnTo>
                  <a:lnTo>
                    <a:pt x="142" y="467"/>
                  </a:lnTo>
                  <a:lnTo>
                    <a:pt x="140" y="465"/>
                  </a:lnTo>
                  <a:lnTo>
                    <a:pt x="140" y="463"/>
                  </a:lnTo>
                  <a:lnTo>
                    <a:pt x="138" y="461"/>
                  </a:lnTo>
                  <a:lnTo>
                    <a:pt x="138" y="459"/>
                  </a:lnTo>
                  <a:lnTo>
                    <a:pt x="138" y="457"/>
                  </a:lnTo>
                  <a:lnTo>
                    <a:pt x="136" y="453"/>
                  </a:lnTo>
                  <a:lnTo>
                    <a:pt x="134" y="451"/>
                  </a:lnTo>
                  <a:lnTo>
                    <a:pt x="134" y="449"/>
                  </a:lnTo>
                  <a:lnTo>
                    <a:pt x="136" y="449"/>
                  </a:lnTo>
                  <a:lnTo>
                    <a:pt x="138" y="449"/>
                  </a:lnTo>
                  <a:lnTo>
                    <a:pt x="138" y="447"/>
                  </a:lnTo>
                  <a:lnTo>
                    <a:pt x="140" y="447"/>
                  </a:lnTo>
                  <a:lnTo>
                    <a:pt x="138" y="447"/>
                  </a:lnTo>
                  <a:lnTo>
                    <a:pt x="138" y="445"/>
                  </a:lnTo>
                  <a:lnTo>
                    <a:pt x="136" y="445"/>
                  </a:lnTo>
                  <a:lnTo>
                    <a:pt x="132" y="441"/>
                  </a:lnTo>
                  <a:lnTo>
                    <a:pt x="130" y="441"/>
                  </a:lnTo>
                  <a:lnTo>
                    <a:pt x="128" y="441"/>
                  </a:lnTo>
                  <a:lnTo>
                    <a:pt x="126" y="441"/>
                  </a:lnTo>
                  <a:lnTo>
                    <a:pt x="124" y="439"/>
                  </a:lnTo>
                  <a:lnTo>
                    <a:pt x="122" y="439"/>
                  </a:lnTo>
                  <a:lnTo>
                    <a:pt x="122" y="437"/>
                  </a:lnTo>
                  <a:lnTo>
                    <a:pt x="120" y="437"/>
                  </a:lnTo>
                  <a:lnTo>
                    <a:pt x="120" y="433"/>
                  </a:lnTo>
                  <a:lnTo>
                    <a:pt x="118" y="433"/>
                  </a:lnTo>
                  <a:lnTo>
                    <a:pt x="118" y="431"/>
                  </a:lnTo>
                  <a:lnTo>
                    <a:pt x="116" y="431"/>
                  </a:lnTo>
                  <a:lnTo>
                    <a:pt x="116" y="427"/>
                  </a:lnTo>
                  <a:lnTo>
                    <a:pt x="114" y="427"/>
                  </a:lnTo>
                  <a:lnTo>
                    <a:pt x="114" y="425"/>
                  </a:lnTo>
                  <a:lnTo>
                    <a:pt x="112" y="423"/>
                  </a:lnTo>
                  <a:lnTo>
                    <a:pt x="112" y="421"/>
                  </a:lnTo>
                  <a:lnTo>
                    <a:pt x="112" y="419"/>
                  </a:lnTo>
                  <a:lnTo>
                    <a:pt x="112" y="417"/>
                  </a:lnTo>
                  <a:lnTo>
                    <a:pt x="110" y="417"/>
                  </a:lnTo>
                  <a:lnTo>
                    <a:pt x="110" y="419"/>
                  </a:lnTo>
                  <a:lnTo>
                    <a:pt x="108" y="417"/>
                  </a:lnTo>
                  <a:lnTo>
                    <a:pt x="106" y="419"/>
                  </a:lnTo>
                  <a:lnTo>
                    <a:pt x="104" y="419"/>
                  </a:lnTo>
                  <a:lnTo>
                    <a:pt x="104" y="417"/>
                  </a:lnTo>
                  <a:lnTo>
                    <a:pt x="102" y="417"/>
                  </a:lnTo>
                  <a:lnTo>
                    <a:pt x="102" y="419"/>
                  </a:lnTo>
                  <a:lnTo>
                    <a:pt x="100" y="419"/>
                  </a:lnTo>
                  <a:lnTo>
                    <a:pt x="100" y="417"/>
                  </a:lnTo>
                  <a:lnTo>
                    <a:pt x="96" y="417"/>
                  </a:lnTo>
                  <a:lnTo>
                    <a:pt x="94" y="415"/>
                  </a:lnTo>
                  <a:lnTo>
                    <a:pt x="88" y="415"/>
                  </a:lnTo>
                  <a:lnTo>
                    <a:pt x="86" y="413"/>
                  </a:lnTo>
                  <a:lnTo>
                    <a:pt x="84" y="413"/>
                  </a:lnTo>
                  <a:lnTo>
                    <a:pt x="84" y="411"/>
                  </a:lnTo>
                  <a:lnTo>
                    <a:pt x="82" y="411"/>
                  </a:lnTo>
                  <a:lnTo>
                    <a:pt x="80" y="411"/>
                  </a:lnTo>
                  <a:lnTo>
                    <a:pt x="80" y="409"/>
                  </a:lnTo>
                  <a:lnTo>
                    <a:pt x="80" y="407"/>
                  </a:lnTo>
                  <a:lnTo>
                    <a:pt x="78" y="409"/>
                  </a:lnTo>
                  <a:lnTo>
                    <a:pt x="76" y="409"/>
                  </a:lnTo>
                  <a:lnTo>
                    <a:pt x="74" y="409"/>
                  </a:lnTo>
                  <a:lnTo>
                    <a:pt x="72" y="409"/>
                  </a:lnTo>
                  <a:lnTo>
                    <a:pt x="72" y="407"/>
                  </a:lnTo>
                  <a:lnTo>
                    <a:pt x="70" y="405"/>
                  </a:lnTo>
                  <a:lnTo>
                    <a:pt x="68" y="405"/>
                  </a:lnTo>
                  <a:lnTo>
                    <a:pt x="66" y="405"/>
                  </a:lnTo>
                  <a:lnTo>
                    <a:pt x="66" y="403"/>
                  </a:lnTo>
                  <a:lnTo>
                    <a:pt x="66" y="401"/>
                  </a:lnTo>
                  <a:lnTo>
                    <a:pt x="68" y="399"/>
                  </a:lnTo>
                  <a:lnTo>
                    <a:pt x="66" y="397"/>
                  </a:lnTo>
                  <a:lnTo>
                    <a:pt x="64" y="395"/>
                  </a:lnTo>
                  <a:lnTo>
                    <a:pt x="62" y="391"/>
                  </a:lnTo>
                  <a:lnTo>
                    <a:pt x="60" y="389"/>
                  </a:lnTo>
                  <a:lnTo>
                    <a:pt x="58" y="389"/>
                  </a:lnTo>
                  <a:lnTo>
                    <a:pt x="56" y="389"/>
                  </a:lnTo>
                  <a:lnTo>
                    <a:pt x="54" y="389"/>
                  </a:lnTo>
                  <a:lnTo>
                    <a:pt x="52" y="389"/>
                  </a:lnTo>
                  <a:lnTo>
                    <a:pt x="52" y="387"/>
                  </a:lnTo>
                  <a:lnTo>
                    <a:pt x="52" y="385"/>
                  </a:lnTo>
                  <a:lnTo>
                    <a:pt x="50" y="385"/>
                  </a:lnTo>
                  <a:lnTo>
                    <a:pt x="50" y="383"/>
                  </a:lnTo>
                  <a:lnTo>
                    <a:pt x="48" y="383"/>
                  </a:lnTo>
                  <a:lnTo>
                    <a:pt x="46" y="383"/>
                  </a:lnTo>
                  <a:lnTo>
                    <a:pt x="44" y="383"/>
                  </a:lnTo>
                  <a:lnTo>
                    <a:pt x="42" y="383"/>
                  </a:lnTo>
                  <a:lnTo>
                    <a:pt x="38" y="381"/>
                  </a:lnTo>
                  <a:lnTo>
                    <a:pt x="36" y="381"/>
                  </a:lnTo>
                  <a:lnTo>
                    <a:pt x="34" y="381"/>
                  </a:lnTo>
                  <a:lnTo>
                    <a:pt x="32" y="381"/>
                  </a:lnTo>
                  <a:lnTo>
                    <a:pt x="30" y="379"/>
                  </a:lnTo>
                  <a:lnTo>
                    <a:pt x="32" y="377"/>
                  </a:lnTo>
                  <a:lnTo>
                    <a:pt x="34" y="377"/>
                  </a:lnTo>
                  <a:lnTo>
                    <a:pt x="34" y="375"/>
                  </a:lnTo>
                  <a:lnTo>
                    <a:pt x="36" y="375"/>
                  </a:lnTo>
                  <a:lnTo>
                    <a:pt x="38" y="377"/>
                  </a:lnTo>
                  <a:lnTo>
                    <a:pt x="40" y="377"/>
                  </a:lnTo>
                  <a:lnTo>
                    <a:pt x="42" y="375"/>
                  </a:lnTo>
                  <a:lnTo>
                    <a:pt x="44" y="373"/>
                  </a:lnTo>
                  <a:lnTo>
                    <a:pt x="40" y="371"/>
                  </a:lnTo>
                  <a:lnTo>
                    <a:pt x="40" y="369"/>
                  </a:lnTo>
                  <a:lnTo>
                    <a:pt x="38" y="369"/>
                  </a:lnTo>
                  <a:lnTo>
                    <a:pt x="38" y="367"/>
                  </a:lnTo>
                  <a:lnTo>
                    <a:pt x="36" y="367"/>
                  </a:lnTo>
                  <a:lnTo>
                    <a:pt x="36" y="365"/>
                  </a:lnTo>
                  <a:lnTo>
                    <a:pt x="38" y="363"/>
                  </a:lnTo>
                  <a:lnTo>
                    <a:pt x="36" y="363"/>
                  </a:lnTo>
                  <a:lnTo>
                    <a:pt x="36" y="361"/>
                  </a:lnTo>
                  <a:lnTo>
                    <a:pt x="34" y="361"/>
                  </a:lnTo>
                  <a:lnTo>
                    <a:pt x="34" y="359"/>
                  </a:lnTo>
                  <a:lnTo>
                    <a:pt x="34" y="357"/>
                  </a:lnTo>
                  <a:lnTo>
                    <a:pt x="32" y="357"/>
                  </a:lnTo>
                  <a:lnTo>
                    <a:pt x="32" y="355"/>
                  </a:lnTo>
                  <a:lnTo>
                    <a:pt x="30" y="353"/>
                  </a:lnTo>
                  <a:lnTo>
                    <a:pt x="30" y="351"/>
                  </a:lnTo>
                  <a:lnTo>
                    <a:pt x="30" y="349"/>
                  </a:lnTo>
                  <a:lnTo>
                    <a:pt x="28" y="347"/>
                  </a:lnTo>
                  <a:lnTo>
                    <a:pt x="26" y="347"/>
                  </a:lnTo>
                  <a:lnTo>
                    <a:pt x="18" y="343"/>
                  </a:lnTo>
                  <a:lnTo>
                    <a:pt x="14" y="343"/>
                  </a:lnTo>
                  <a:lnTo>
                    <a:pt x="14" y="345"/>
                  </a:lnTo>
                  <a:lnTo>
                    <a:pt x="14" y="347"/>
                  </a:lnTo>
                  <a:lnTo>
                    <a:pt x="12" y="347"/>
                  </a:lnTo>
                  <a:lnTo>
                    <a:pt x="10" y="345"/>
                  </a:lnTo>
                  <a:lnTo>
                    <a:pt x="10" y="343"/>
                  </a:lnTo>
                  <a:lnTo>
                    <a:pt x="8" y="341"/>
                  </a:lnTo>
                  <a:lnTo>
                    <a:pt x="6" y="339"/>
                  </a:lnTo>
                  <a:lnTo>
                    <a:pt x="6" y="337"/>
                  </a:lnTo>
                  <a:lnTo>
                    <a:pt x="8" y="337"/>
                  </a:lnTo>
                  <a:lnTo>
                    <a:pt x="8" y="335"/>
                  </a:lnTo>
                  <a:lnTo>
                    <a:pt x="6" y="335"/>
                  </a:lnTo>
                  <a:lnTo>
                    <a:pt x="4" y="333"/>
                  </a:lnTo>
                  <a:lnTo>
                    <a:pt x="2" y="329"/>
                  </a:lnTo>
                  <a:lnTo>
                    <a:pt x="2" y="327"/>
                  </a:lnTo>
                  <a:lnTo>
                    <a:pt x="0" y="325"/>
                  </a:lnTo>
                  <a:lnTo>
                    <a:pt x="2" y="323"/>
                  </a:lnTo>
                  <a:lnTo>
                    <a:pt x="4" y="323"/>
                  </a:lnTo>
                  <a:lnTo>
                    <a:pt x="6" y="321"/>
                  </a:lnTo>
                  <a:lnTo>
                    <a:pt x="4" y="319"/>
                  </a:lnTo>
                  <a:lnTo>
                    <a:pt x="4" y="317"/>
                  </a:lnTo>
                  <a:lnTo>
                    <a:pt x="2" y="317"/>
                  </a:lnTo>
                  <a:lnTo>
                    <a:pt x="2" y="315"/>
                  </a:lnTo>
                  <a:lnTo>
                    <a:pt x="2" y="309"/>
                  </a:lnTo>
                  <a:lnTo>
                    <a:pt x="4" y="309"/>
                  </a:lnTo>
                  <a:lnTo>
                    <a:pt x="6" y="309"/>
                  </a:lnTo>
                  <a:lnTo>
                    <a:pt x="6" y="307"/>
                  </a:lnTo>
                  <a:lnTo>
                    <a:pt x="8" y="307"/>
                  </a:lnTo>
                  <a:lnTo>
                    <a:pt x="8" y="309"/>
                  </a:lnTo>
                  <a:lnTo>
                    <a:pt x="10" y="309"/>
                  </a:lnTo>
                  <a:lnTo>
                    <a:pt x="10" y="307"/>
                  </a:lnTo>
                  <a:lnTo>
                    <a:pt x="12" y="307"/>
                  </a:lnTo>
                  <a:lnTo>
                    <a:pt x="12" y="305"/>
                  </a:lnTo>
                  <a:lnTo>
                    <a:pt x="14" y="305"/>
                  </a:lnTo>
                  <a:lnTo>
                    <a:pt x="14" y="303"/>
                  </a:lnTo>
                  <a:lnTo>
                    <a:pt x="16" y="303"/>
                  </a:lnTo>
                  <a:lnTo>
                    <a:pt x="14" y="303"/>
                  </a:lnTo>
                  <a:lnTo>
                    <a:pt x="14" y="301"/>
                  </a:lnTo>
                  <a:lnTo>
                    <a:pt x="16" y="301"/>
                  </a:lnTo>
                  <a:lnTo>
                    <a:pt x="18" y="301"/>
                  </a:lnTo>
                  <a:lnTo>
                    <a:pt x="20" y="301"/>
                  </a:lnTo>
                  <a:lnTo>
                    <a:pt x="22" y="301"/>
                  </a:lnTo>
                  <a:lnTo>
                    <a:pt x="24" y="301"/>
                  </a:lnTo>
                  <a:lnTo>
                    <a:pt x="24" y="299"/>
                  </a:lnTo>
                  <a:lnTo>
                    <a:pt x="26" y="297"/>
                  </a:lnTo>
                  <a:lnTo>
                    <a:pt x="28" y="297"/>
                  </a:lnTo>
                  <a:lnTo>
                    <a:pt x="30" y="299"/>
                  </a:lnTo>
                  <a:lnTo>
                    <a:pt x="32" y="303"/>
                  </a:lnTo>
                  <a:lnTo>
                    <a:pt x="34" y="303"/>
                  </a:lnTo>
                  <a:lnTo>
                    <a:pt x="38" y="303"/>
                  </a:lnTo>
                  <a:lnTo>
                    <a:pt x="40" y="303"/>
                  </a:lnTo>
                  <a:lnTo>
                    <a:pt x="42" y="303"/>
                  </a:lnTo>
                  <a:lnTo>
                    <a:pt x="44" y="303"/>
                  </a:lnTo>
                  <a:lnTo>
                    <a:pt x="46" y="303"/>
                  </a:lnTo>
                  <a:lnTo>
                    <a:pt x="48" y="303"/>
                  </a:lnTo>
                  <a:lnTo>
                    <a:pt x="48" y="301"/>
                  </a:lnTo>
                  <a:lnTo>
                    <a:pt x="48" y="299"/>
                  </a:lnTo>
                  <a:lnTo>
                    <a:pt x="50" y="299"/>
                  </a:lnTo>
                  <a:lnTo>
                    <a:pt x="50" y="297"/>
                  </a:lnTo>
                  <a:lnTo>
                    <a:pt x="48" y="295"/>
                  </a:lnTo>
                  <a:lnTo>
                    <a:pt x="50" y="289"/>
                  </a:lnTo>
                  <a:lnTo>
                    <a:pt x="52" y="287"/>
                  </a:lnTo>
                  <a:lnTo>
                    <a:pt x="54" y="287"/>
                  </a:lnTo>
                  <a:lnTo>
                    <a:pt x="56" y="287"/>
                  </a:lnTo>
                  <a:lnTo>
                    <a:pt x="56" y="289"/>
                  </a:lnTo>
                  <a:lnTo>
                    <a:pt x="58" y="289"/>
                  </a:lnTo>
                  <a:lnTo>
                    <a:pt x="60" y="289"/>
                  </a:lnTo>
                  <a:lnTo>
                    <a:pt x="60" y="287"/>
                  </a:lnTo>
                  <a:lnTo>
                    <a:pt x="62" y="287"/>
                  </a:lnTo>
                  <a:lnTo>
                    <a:pt x="62" y="289"/>
                  </a:lnTo>
                  <a:lnTo>
                    <a:pt x="66" y="289"/>
                  </a:lnTo>
                  <a:lnTo>
                    <a:pt x="66" y="287"/>
                  </a:lnTo>
                  <a:lnTo>
                    <a:pt x="68" y="287"/>
                  </a:lnTo>
                  <a:lnTo>
                    <a:pt x="70" y="287"/>
                  </a:lnTo>
                  <a:lnTo>
                    <a:pt x="72" y="287"/>
                  </a:lnTo>
                  <a:lnTo>
                    <a:pt x="74" y="287"/>
                  </a:lnTo>
                  <a:lnTo>
                    <a:pt x="74" y="285"/>
                  </a:lnTo>
                  <a:lnTo>
                    <a:pt x="76" y="285"/>
                  </a:lnTo>
                  <a:lnTo>
                    <a:pt x="76" y="283"/>
                  </a:lnTo>
                  <a:lnTo>
                    <a:pt x="76" y="281"/>
                  </a:lnTo>
                  <a:lnTo>
                    <a:pt x="76" y="279"/>
                  </a:lnTo>
                  <a:lnTo>
                    <a:pt x="78" y="277"/>
                  </a:lnTo>
                  <a:lnTo>
                    <a:pt x="80" y="275"/>
                  </a:lnTo>
                  <a:lnTo>
                    <a:pt x="82" y="275"/>
                  </a:lnTo>
                  <a:lnTo>
                    <a:pt x="86" y="273"/>
                  </a:lnTo>
                  <a:lnTo>
                    <a:pt x="86" y="271"/>
                  </a:lnTo>
                  <a:lnTo>
                    <a:pt x="88" y="271"/>
                  </a:lnTo>
                  <a:lnTo>
                    <a:pt x="92" y="269"/>
                  </a:lnTo>
                  <a:lnTo>
                    <a:pt x="94" y="269"/>
                  </a:lnTo>
                  <a:lnTo>
                    <a:pt x="98" y="267"/>
                  </a:lnTo>
                  <a:lnTo>
                    <a:pt x="100" y="267"/>
                  </a:lnTo>
                  <a:lnTo>
                    <a:pt x="100" y="265"/>
                  </a:lnTo>
                  <a:lnTo>
                    <a:pt x="100" y="263"/>
                  </a:lnTo>
                  <a:lnTo>
                    <a:pt x="102" y="263"/>
                  </a:lnTo>
                  <a:lnTo>
                    <a:pt x="104" y="263"/>
                  </a:lnTo>
                  <a:lnTo>
                    <a:pt x="106" y="263"/>
                  </a:lnTo>
                  <a:lnTo>
                    <a:pt x="108" y="263"/>
                  </a:lnTo>
                  <a:lnTo>
                    <a:pt x="108" y="261"/>
                  </a:lnTo>
                  <a:lnTo>
                    <a:pt x="106" y="259"/>
                  </a:lnTo>
                  <a:lnTo>
                    <a:pt x="106" y="257"/>
                  </a:lnTo>
                  <a:lnTo>
                    <a:pt x="104" y="255"/>
                  </a:lnTo>
                  <a:lnTo>
                    <a:pt x="100" y="251"/>
                  </a:lnTo>
                  <a:lnTo>
                    <a:pt x="100" y="249"/>
                  </a:lnTo>
                  <a:lnTo>
                    <a:pt x="100" y="247"/>
                  </a:lnTo>
                  <a:lnTo>
                    <a:pt x="102" y="245"/>
                  </a:lnTo>
                  <a:lnTo>
                    <a:pt x="106" y="245"/>
                  </a:lnTo>
                  <a:lnTo>
                    <a:pt x="106" y="243"/>
                  </a:lnTo>
                  <a:lnTo>
                    <a:pt x="104" y="243"/>
                  </a:lnTo>
                  <a:lnTo>
                    <a:pt x="102" y="243"/>
                  </a:lnTo>
                  <a:lnTo>
                    <a:pt x="102" y="241"/>
                  </a:lnTo>
                  <a:lnTo>
                    <a:pt x="104" y="239"/>
                  </a:lnTo>
                  <a:lnTo>
                    <a:pt x="106" y="239"/>
                  </a:lnTo>
                  <a:lnTo>
                    <a:pt x="108" y="239"/>
                  </a:lnTo>
                  <a:lnTo>
                    <a:pt x="108" y="237"/>
                  </a:lnTo>
                  <a:lnTo>
                    <a:pt x="106" y="235"/>
                  </a:lnTo>
                  <a:lnTo>
                    <a:pt x="104" y="231"/>
                  </a:lnTo>
                  <a:lnTo>
                    <a:pt x="102" y="229"/>
                  </a:lnTo>
                  <a:lnTo>
                    <a:pt x="100" y="225"/>
                  </a:lnTo>
                  <a:lnTo>
                    <a:pt x="98" y="223"/>
                  </a:lnTo>
                  <a:lnTo>
                    <a:pt x="98" y="221"/>
                  </a:lnTo>
                  <a:lnTo>
                    <a:pt x="96" y="221"/>
                  </a:lnTo>
                  <a:lnTo>
                    <a:pt x="96" y="219"/>
                  </a:lnTo>
                  <a:lnTo>
                    <a:pt x="94" y="217"/>
                  </a:lnTo>
                  <a:lnTo>
                    <a:pt x="92" y="215"/>
                  </a:lnTo>
                  <a:lnTo>
                    <a:pt x="90" y="215"/>
                  </a:lnTo>
                  <a:lnTo>
                    <a:pt x="90" y="213"/>
                  </a:lnTo>
                  <a:lnTo>
                    <a:pt x="90" y="211"/>
                  </a:lnTo>
                  <a:lnTo>
                    <a:pt x="88" y="209"/>
                  </a:lnTo>
                  <a:lnTo>
                    <a:pt x="88" y="207"/>
                  </a:lnTo>
                  <a:lnTo>
                    <a:pt x="86" y="203"/>
                  </a:lnTo>
                  <a:lnTo>
                    <a:pt x="88" y="203"/>
                  </a:lnTo>
                  <a:lnTo>
                    <a:pt x="88" y="201"/>
                  </a:lnTo>
                  <a:lnTo>
                    <a:pt x="86" y="201"/>
                  </a:lnTo>
                  <a:lnTo>
                    <a:pt x="82" y="200"/>
                  </a:lnTo>
                  <a:lnTo>
                    <a:pt x="80" y="200"/>
                  </a:lnTo>
                  <a:lnTo>
                    <a:pt x="78" y="201"/>
                  </a:lnTo>
                  <a:lnTo>
                    <a:pt x="78" y="200"/>
                  </a:lnTo>
                  <a:lnTo>
                    <a:pt x="74" y="200"/>
                  </a:lnTo>
                  <a:lnTo>
                    <a:pt x="74" y="198"/>
                  </a:lnTo>
                  <a:lnTo>
                    <a:pt x="76" y="196"/>
                  </a:lnTo>
                  <a:lnTo>
                    <a:pt x="78" y="196"/>
                  </a:lnTo>
                  <a:lnTo>
                    <a:pt x="80" y="196"/>
                  </a:lnTo>
                  <a:lnTo>
                    <a:pt x="82" y="194"/>
                  </a:lnTo>
                  <a:lnTo>
                    <a:pt x="84" y="194"/>
                  </a:lnTo>
                  <a:lnTo>
                    <a:pt x="88" y="192"/>
                  </a:lnTo>
                  <a:lnTo>
                    <a:pt x="92" y="192"/>
                  </a:lnTo>
                  <a:lnTo>
                    <a:pt x="94" y="192"/>
                  </a:lnTo>
                  <a:lnTo>
                    <a:pt x="96" y="192"/>
                  </a:lnTo>
                  <a:lnTo>
                    <a:pt x="98" y="190"/>
                  </a:lnTo>
                  <a:lnTo>
                    <a:pt x="100" y="190"/>
                  </a:lnTo>
                  <a:lnTo>
                    <a:pt x="102" y="190"/>
                  </a:lnTo>
                  <a:lnTo>
                    <a:pt x="102" y="188"/>
                  </a:lnTo>
                  <a:lnTo>
                    <a:pt x="104" y="188"/>
                  </a:lnTo>
                  <a:lnTo>
                    <a:pt x="106" y="188"/>
                  </a:lnTo>
                  <a:lnTo>
                    <a:pt x="108" y="188"/>
                  </a:lnTo>
                  <a:lnTo>
                    <a:pt x="108" y="190"/>
                  </a:lnTo>
                  <a:lnTo>
                    <a:pt x="108" y="192"/>
                  </a:lnTo>
                  <a:lnTo>
                    <a:pt x="110" y="192"/>
                  </a:lnTo>
                  <a:lnTo>
                    <a:pt x="112" y="192"/>
                  </a:lnTo>
                  <a:lnTo>
                    <a:pt x="114" y="190"/>
                  </a:lnTo>
                  <a:lnTo>
                    <a:pt x="116" y="190"/>
                  </a:lnTo>
                  <a:lnTo>
                    <a:pt x="118" y="190"/>
                  </a:lnTo>
                  <a:lnTo>
                    <a:pt x="120" y="192"/>
                  </a:lnTo>
                  <a:lnTo>
                    <a:pt x="122" y="194"/>
                  </a:lnTo>
                  <a:lnTo>
                    <a:pt x="122" y="192"/>
                  </a:lnTo>
                  <a:lnTo>
                    <a:pt x="122" y="190"/>
                  </a:lnTo>
                  <a:lnTo>
                    <a:pt x="122" y="188"/>
                  </a:lnTo>
                  <a:lnTo>
                    <a:pt x="122" y="186"/>
                  </a:lnTo>
                  <a:lnTo>
                    <a:pt x="120" y="186"/>
                  </a:lnTo>
                  <a:lnTo>
                    <a:pt x="120" y="184"/>
                  </a:lnTo>
                  <a:lnTo>
                    <a:pt x="118" y="184"/>
                  </a:lnTo>
                  <a:lnTo>
                    <a:pt x="116" y="184"/>
                  </a:lnTo>
                  <a:lnTo>
                    <a:pt x="114" y="184"/>
                  </a:lnTo>
                  <a:lnTo>
                    <a:pt x="114" y="182"/>
                  </a:lnTo>
                  <a:lnTo>
                    <a:pt x="114" y="178"/>
                  </a:lnTo>
                  <a:lnTo>
                    <a:pt x="114" y="176"/>
                  </a:lnTo>
                  <a:lnTo>
                    <a:pt x="114" y="174"/>
                  </a:lnTo>
                  <a:lnTo>
                    <a:pt x="114" y="172"/>
                  </a:lnTo>
                  <a:lnTo>
                    <a:pt x="112" y="170"/>
                  </a:lnTo>
                  <a:lnTo>
                    <a:pt x="112" y="168"/>
                  </a:lnTo>
                  <a:lnTo>
                    <a:pt x="112" y="166"/>
                  </a:lnTo>
                  <a:lnTo>
                    <a:pt x="112" y="164"/>
                  </a:lnTo>
                  <a:lnTo>
                    <a:pt x="112" y="160"/>
                  </a:lnTo>
                  <a:lnTo>
                    <a:pt x="112" y="158"/>
                  </a:lnTo>
                  <a:lnTo>
                    <a:pt x="112" y="156"/>
                  </a:lnTo>
                  <a:lnTo>
                    <a:pt x="112" y="154"/>
                  </a:lnTo>
                  <a:lnTo>
                    <a:pt x="112" y="152"/>
                  </a:lnTo>
                  <a:lnTo>
                    <a:pt x="112" y="150"/>
                  </a:lnTo>
                  <a:lnTo>
                    <a:pt x="112" y="148"/>
                  </a:lnTo>
                  <a:lnTo>
                    <a:pt x="112" y="146"/>
                  </a:lnTo>
                  <a:lnTo>
                    <a:pt x="110" y="146"/>
                  </a:lnTo>
                  <a:lnTo>
                    <a:pt x="110" y="144"/>
                  </a:lnTo>
                  <a:lnTo>
                    <a:pt x="112" y="144"/>
                  </a:lnTo>
                  <a:lnTo>
                    <a:pt x="114" y="144"/>
                  </a:lnTo>
                  <a:lnTo>
                    <a:pt x="114" y="146"/>
                  </a:lnTo>
                  <a:lnTo>
                    <a:pt x="116" y="146"/>
                  </a:lnTo>
                  <a:lnTo>
                    <a:pt x="118" y="146"/>
                  </a:lnTo>
                  <a:lnTo>
                    <a:pt x="120" y="146"/>
                  </a:lnTo>
                  <a:lnTo>
                    <a:pt x="120" y="148"/>
                  </a:lnTo>
                  <a:lnTo>
                    <a:pt x="122" y="148"/>
                  </a:lnTo>
                  <a:lnTo>
                    <a:pt x="124" y="148"/>
                  </a:lnTo>
                  <a:lnTo>
                    <a:pt x="126" y="148"/>
                  </a:lnTo>
                  <a:lnTo>
                    <a:pt x="126" y="150"/>
                  </a:lnTo>
                  <a:lnTo>
                    <a:pt x="128" y="150"/>
                  </a:lnTo>
                  <a:lnTo>
                    <a:pt x="130" y="150"/>
                  </a:lnTo>
                  <a:lnTo>
                    <a:pt x="134" y="150"/>
                  </a:lnTo>
                  <a:lnTo>
                    <a:pt x="136" y="150"/>
                  </a:lnTo>
                  <a:lnTo>
                    <a:pt x="138" y="150"/>
                  </a:lnTo>
                  <a:lnTo>
                    <a:pt x="142" y="150"/>
                  </a:lnTo>
                  <a:lnTo>
                    <a:pt x="144" y="150"/>
                  </a:lnTo>
                  <a:lnTo>
                    <a:pt x="146" y="150"/>
                  </a:lnTo>
                  <a:lnTo>
                    <a:pt x="146" y="152"/>
                  </a:lnTo>
                  <a:lnTo>
                    <a:pt x="148" y="152"/>
                  </a:lnTo>
                  <a:lnTo>
                    <a:pt x="148" y="154"/>
                  </a:lnTo>
                  <a:lnTo>
                    <a:pt x="152" y="154"/>
                  </a:lnTo>
                  <a:lnTo>
                    <a:pt x="152" y="152"/>
                  </a:lnTo>
                  <a:lnTo>
                    <a:pt x="154" y="152"/>
                  </a:lnTo>
                  <a:lnTo>
                    <a:pt x="154" y="150"/>
                  </a:lnTo>
                  <a:lnTo>
                    <a:pt x="154" y="148"/>
                  </a:lnTo>
                  <a:lnTo>
                    <a:pt x="156" y="148"/>
                  </a:lnTo>
                  <a:lnTo>
                    <a:pt x="158" y="148"/>
                  </a:lnTo>
                  <a:lnTo>
                    <a:pt x="158" y="146"/>
                  </a:lnTo>
                  <a:lnTo>
                    <a:pt x="160" y="144"/>
                  </a:lnTo>
                  <a:lnTo>
                    <a:pt x="158" y="140"/>
                  </a:lnTo>
                  <a:lnTo>
                    <a:pt x="158" y="138"/>
                  </a:lnTo>
                  <a:lnTo>
                    <a:pt x="156" y="138"/>
                  </a:lnTo>
                  <a:lnTo>
                    <a:pt x="156" y="136"/>
                  </a:lnTo>
                  <a:lnTo>
                    <a:pt x="156" y="134"/>
                  </a:lnTo>
                  <a:lnTo>
                    <a:pt x="154" y="132"/>
                  </a:lnTo>
                  <a:lnTo>
                    <a:pt x="152" y="130"/>
                  </a:lnTo>
                  <a:lnTo>
                    <a:pt x="152" y="128"/>
                  </a:lnTo>
                  <a:lnTo>
                    <a:pt x="150" y="126"/>
                  </a:lnTo>
                  <a:lnTo>
                    <a:pt x="152" y="126"/>
                  </a:lnTo>
                  <a:lnTo>
                    <a:pt x="150" y="124"/>
                  </a:lnTo>
                  <a:lnTo>
                    <a:pt x="150" y="122"/>
                  </a:lnTo>
                  <a:lnTo>
                    <a:pt x="150" y="118"/>
                  </a:lnTo>
                  <a:lnTo>
                    <a:pt x="150" y="116"/>
                  </a:lnTo>
                  <a:lnTo>
                    <a:pt x="152" y="116"/>
                  </a:lnTo>
                  <a:lnTo>
                    <a:pt x="154" y="116"/>
                  </a:lnTo>
                  <a:lnTo>
                    <a:pt x="156" y="116"/>
                  </a:lnTo>
                  <a:lnTo>
                    <a:pt x="158" y="116"/>
                  </a:lnTo>
                  <a:lnTo>
                    <a:pt x="158" y="114"/>
                  </a:lnTo>
                  <a:lnTo>
                    <a:pt x="160" y="114"/>
                  </a:lnTo>
                  <a:lnTo>
                    <a:pt x="162" y="114"/>
                  </a:lnTo>
                  <a:lnTo>
                    <a:pt x="162" y="112"/>
                  </a:lnTo>
                  <a:lnTo>
                    <a:pt x="164" y="110"/>
                  </a:lnTo>
                  <a:lnTo>
                    <a:pt x="164" y="108"/>
                  </a:lnTo>
                  <a:lnTo>
                    <a:pt x="162" y="106"/>
                  </a:lnTo>
                  <a:lnTo>
                    <a:pt x="160" y="104"/>
                  </a:lnTo>
                  <a:lnTo>
                    <a:pt x="162" y="102"/>
                  </a:lnTo>
                  <a:lnTo>
                    <a:pt x="166" y="100"/>
                  </a:lnTo>
                  <a:lnTo>
                    <a:pt x="168" y="100"/>
                  </a:lnTo>
                  <a:lnTo>
                    <a:pt x="170" y="102"/>
                  </a:lnTo>
                  <a:lnTo>
                    <a:pt x="172" y="102"/>
                  </a:lnTo>
                  <a:lnTo>
                    <a:pt x="174" y="102"/>
                  </a:lnTo>
                  <a:lnTo>
                    <a:pt x="174" y="100"/>
                  </a:lnTo>
                  <a:lnTo>
                    <a:pt x="176" y="100"/>
                  </a:lnTo>
                  <a:lnTo>
                    <a:pt x="178" y="100"/>
                  </a:lnTo>
                  <a:lnTo>
                    <a:pt x="180" y="100"/>
                  </a:lnTo>
                  <a:lnTo>
                    <a:pt x="180" y="102"/>
                  </a:lnTo>
                  <a:lnTo>
                    <a:pt x="182" y="104"/>
                  </a:lnTo>
                  <a:lnTo>
                    <a:pt x="182" y="106"/>
                  </a:lnTo>
                  <a:lnTo>
                    <a:pt x="184" y="108"/>
                  </a:lnTo>
                  <a:lnTo>
                    <a:pt x="186" y="110"/>
                  </a:lnTo>
                  <a:lnTo>
                    <a:pt x="188" y="110"/>
                  </a:lnTo>
                  <a:lnTo>
                    <a:pt x="190" y="110"/>
                  </a:lnTo>
                  <a:lnTo>
                    <a:pt x="188" y="110"/>
                  </a:lnTo>
                  <a:lnTo>
                    <a:pt x="188" y="112"/>
                  </a:lnTo>
                  <a:lnTo>
                    <a:pt x="190" y="112"/>
                  </a:lnTo>
                  <a:lnTo>
                    <a:pt x="194" y="114"/>
                  </a:lnTo>
                  <a:lnTo>
                    <a:pt x="196" y="114"/>
                  </a:lnTo>
                  <a:lnTo>
                    <a:pt x="200" y="116"/>
                  </a:lnTo>
                  <a:lnTo>
                    <a:pt x="202" y="116"/>
                  </a:lnTo>
                  <a:lnTo>
                    <a:pt x="202" y="118"/>
                  </a:lnTo>
                  <a:lnTo>
                    <a:pt x="204" y="118"/>
                  </a:lnTo>
                  <a:lnTo>
                    <a:pt x="204" y="120"/>
                  </a:lnTo>
                  <a:lnTo>
                    <a:pt x="206" y="120"/>
                  </a:lnTo>
                  <a:lnTo>
                    <a:pt x="206" y="122"/>
                  </a:lnTo>
                  <a:lnTo>
                    <a:pt x="208" y="122"/>
                  </a:lnTo>
                  <a:lnTo>
                    <a:pt x="210" y="122"/>
                  </a:lnTo>
                  <a:lnTo>
                    <a:pt x="210" y="124"/>
                  </a:lnTo>
                  <a:lnTo>
                    <a:pt x="212" y="124"/>
                  </a:lnTo>
                  <a:lnTo>
                    <a:pt x="214" y="124"/>
                  </a:lnTo>
                  <a:lnTo>
                    <a:pt x="214" y="126"/>
                  </a:lnTo>
                  <a:lnTo>
                    <a:pt x="218" y="126"/>
                  </a:lnTo>
                  <a:lnTo>
                    <a:pt x="220" y="124"/>
                  </a:lnTo>
                  <a:lnTo>
                    <a:pt x="222" y="124"/>
                  </a:lnTo>
                  <a:lnTo>
                    <a:pt x="224" y="124"/>
                  </a:lnTo>
                  <a:lnTo>
                    <a:pt x="224" y="126"/>
                  </a:lnTo>
                  <a:lnTo>
                    <a:pt x="226" y="128"/>
                  </a:lnTo>
                  <a:lnTo>
                    <a:pt x="230" y="130"/>
                  </a:lnTo>
                  <a:lnTo>
                    <a:pt x="232" y="130"/>
                  </a:lnTo>
                  <a:lnTo>
                    <a:pt x="232" y="128"/>
                  </a:lnTo>
                  <a:lnTo>
                    <a:pt x="234" y="128"/>
                  </a:lnTo>
                  <a:lnTo>
                    <a:pt x="236" y="128"/>
                  </a:lnTo>
                  <a:lnTo>
                    <a:pt x="236" y="130"/>
                  </a:lnTo>
                  <a:lnTo>
                    <a:pt x="236" y="132"/>
                  </a:lnTo>
                  <a:lnTo>
                    <a:pt x="238" y="132"/>
                  </a:lnTo>
                  <a:lnTo>
                    <a:pt x="240" y="132"/>
                  </a:lnTo>
                  <a:lnTo>
                    <a:pt x="240" y="134"/>
                  </a:lnTo>
                  <a:lnTo>
                    <a:pt x="242" y="134"/>
                  </a:lnTo>
                  <a:lnTo>
                    <a:pt x="244" y="136"/>
                  </a:lnTo>
                  <a:lnTo>
                    <a:pt x="246" y="138"/>
                  </a:lnTo>
                  <a:lnTo>
                    <a:pt x="248" y="142"/>
                  </a:lnTo>
                  <a:lnTo>
                    <a:pt x="250" y="142"/>
                  </a:lnTo>
                  <a:lnTo>
                    <a:pt x="250" y="144"/>
                  </a:lnTo>
                  <a:lnTo>
                    <a:pt x="252" y="146"/>
                  </a:lnTo>
                  <a:lnTo>
                    <a:pt x="254" y="148"/>
                  </a:lnTo>
                  <a:lnTo>
                    <a:pt x="256" y="150"/>
                  </a:lnTo>
                  <a:lnTo>
                    <a:pt x="258" y="150"/>
                  </a:lnTo>
                  <a:lnTo>
                    <a:pt x="260" y="152"/>
                  </a:lnTo>
                  <a:lnTo>
                    <a:pt x="264" y="156"/>
                  </a:lnTo>
                  <a:lnTo>
                    <a:pt x="264" y="158"/>
                  </a:lnTo>
                  <a:lnTo>
                    <a:pt x="266" y="158"/>
                  </a:lnTo>
                  <a:lnTo>
                    <a:pt x="266" y="160"/>
                  </a:lnTo>
                  <a:lnTo>
                    <a:pt x="266" y="164"/>
                  </a:lnTo>
                  <a:lnTo>
                    <a:pt x="268" y="168"/>
                  </a:lnTo>
                  <a:lnTo>
                    <a:pt x="270" y="168"/>
                  </a:lnTo>
                  <a:lnTo>
                    <a:pt x="270" y="170"/>
                  </a:lnTo>
                  <a:lnTo>
                    <a:pt x="272" y="172"/>
                  </a:lnTo>
                  <a:lnTo>
                    <a:pt x="270" y="172"/>
                  </a:lnTo>
                  <a:lnTo>
                    <a:pt x="270" y="174"/>
                  </a:lnTo>
                  <a:lnTo>
                    <a:pt x="268" y="178"/>
                  </a:lnTo>
                  <a:lnTo>
                    <a:pt x="270" y="182"/>
                  </a:lnTo>
                  <a:lnTo>
                    <a:pt x="270" y="184"/>
                  </a:lnTo>
                  <a:lnTo>
                    <a:pt x="272" y="184"/>
                  </a:lnTo>
                  <a:lnTo>
                    <a:pt x="272" y="186"/>
                  </a:lnTo>
                  <a:lnTo>
                    <a:pt x="274" y="188"/>
                  </a:lnTo>
                  <a:lnTo>
                    <a:pt x="278" y="190"/>
                  </a:lnTo>
                  <a:lnTo>
                    <a:pt x="280" y="190"/>
                  </a:lnTo>
                  <a:lnTo>
                    <a:pt x="282" y="190"/>
                  </a:lnTo>
                  <a:lnTo>
                    <a:pt x="282" y="192"/>
                  </a:lnTo>
                  <a:lnTo>
                    <a:pt x="284" y="192"/>
                  </a:lnTo>
                  <a:lnTo>
                    <a:pt x="286" y="192"/>
                  </a:lnTo>
                  <a:lnTo>
                    <a:pt x="288" y="194"/>
                  </a:lnTo>
                  <a:lnTo>
                    <a:pt x="288" y="192"/>
                  </a:lnTo>
                  <a:lnTo>
                    <a:pt x="290" y="192"/>
                  </a:lnTo>
                  <a:lnTo>
                    <a:pt x="290" y="194"/>
                  </a:lnTo>
                  <a:lnTo>
                    <a:pt x="292" y="194"/>
                  </a:lnTo>
                  <a:lnTo>
                    <a:pt x="298" y="194"/>
                  </a:lnTo>
                  <a:lnTo>
                    <a:pt x="300" y="194"/>
                  </a:lnTo>
                  <a:lnTo>
                    <a:pt x="302" y="194"/>
                  </a:lnTo>
                  <a:lnTo>
                    <a:pt x="306" y="196"/>
                  </a:lnTo>
                  <a:lnTo>
                    <a:pt x="308" y="196"/>
                  </a:lnTo>
                  <a:lnTo>
                    <a:pt x="310" y="196"/>
                  </a:lnTo>
                  <a:lnTo>
                    <a:pt x="312" y="196"/>
                  </a:lnTo>
                  <a:lnTo>
                    <a:pt x="314" y="196"/>
                  </a:lnTo>
                  <a:lnTo>
                    <a:pt x="314" y="194"/>
                  </a:lnTo>
                  <a:lnTo>
                    <a:pt x="316" y="194"/>
                  </a:lnTo>
                  <a:lnTo>
                    <a:pt x="316" y="196"/>
                  </a:lnTo>
                  <a:lnTo>
                    <a:pt x="318" y="196"/>
                  </a:lnTo>
                  <a:lnTo>
                    <a:pt x="320" y="196"/>
                  </a:lnTo>
                  <a:lnTo>
                    <a:pt x="322" y="196"/>
                  </a:lnTo>
                  <a:lnTo>
                    <a:pt x="324" y="196"/>
                  </a:lnTo>
                  <a:lnTo>
                    <a:pt x="326" y="196"/>
                  </a:lnTo>
                  <a:lnTo>
                    <a:pt x="330" y="196"/>
                  </a:lnTo>
                  <a:lnTo>
                    <a:pt x="330" y="198"/>
                  </a:lnTo>
                  <a:lnTo>
                    <a:pt x="332" y="198"/>
                  </a:lnTo>
                  <a:lnTo>
                    <a:pt x="334" y="198"/>
                  </a:lnTo>
                  <a:lnTo>
                    <a:pt x="334" y="200"/>
                  </a:lnTo>
                  <a:lnTo>
                    <a:pt x="336" y="200"/>
                  </a:lnTo>
                  <a:lnTo>
                    <a:pt x="338" y="200"/>
                  </a:lnTo>
                  <a:lnTo>
                    <a:pt x="340" y="200"/>
                  </a:lnTo>
                  <a:lnTo>
                    <a:pt x="340" y="201"/>
                  </a:lnTo>
                  <a:lnTo>
                    <a:pt x="344" y="201"/>
                  </a:lnTo>
                  <a:lnTo>
                    <a:pt x="344" y="203"/>
                  </a:lnTo>
                  <a:lnTo>
                    <a:pt x="348" y="203"/>
                  </a:lnTo>
                  <a:lnTo>
                    <a:pt x="350" y="205"/>
                  </a:lnTo>
                  <a:lnTo>
                    <a:pt x="352" y="205"/>
                  </a:lnTo>
                  <a:lnTo>
                    <a:pt x="354" y="207"/>
                  </a:lnTo>
                  <a:lnTo>
                    <a:pt x="356" y="207"/>
                  </a:lnTo>
                  <a:lnTo>
                    <a:pt x="358" y="209"/>
                  </a:lnTo>
                  <a:lnTo>
                    <a:pt x="364" y="211"/>
                  </a:lnTo>
                  <a:lnTo>
                    <a:pt x="366" y="211"/>
                  </a:lnTo>
                  <a:lnTo>
                    <a:pt x="368" y="211"/>
                  </a:lnTo>
                  <a:lnTo>
                    <a:pt x="370" y="211"/>
                  </a:lnTo>
                  <a:lnTo>
                    <a:pt x="372" y="211"/>
                  </a:lnTo>
                  <a:lnTo>
                    <a:pt x="372" y="213"/>
                  </a:lnTo>
                  <a:lnTo>
                    <a:pt x="374" y="217"/>
                  </a:lnTo>
                  <a:lnTo>
                    <a:pt x="376" y="217"/>
                  </a:lnTo>
                  <a:lnTo>
                    <a:pt x="378" y="217"/>
                  </a:lnTo>
                  <a:lnTo>
                    <a:pt x="382" y="221"/>
                  </a:lnTo>
                  <a:lnTo>
                    <a:pt x="382" y="223"/>
                  </a:lnTo>
                  <a:lnTo>
                    <a:pt x="384" y="223"/>
                  </a:lnTo>
                  <a:lnTo>
                    <a:pt x="384" y="225"/>
                  </a:lnTo>
                  <a:lnTo>
                    <a:pt x="386" y="227"/>
                  </a:lnTo>
                  <a:lnTo>
                    <a:pt x="388" y="229"/>
                  </a:lnTo>
                  <a:lnTo>
                    <a:pt x="390" y="231"/>
                  </a:lnTo>
                  <a:lnTo>
                    <a:pt x="392" y="233"/>
                  </a:lnTo>
                  <a:lnTo>
                    <a:pt x="392" y="235"/>
                  </a:lnTo>
                  <a:lnTo>
                    <a:pt x="394" y="235"/>
                  </a:lnTo>
                  <a:lnTo>
                    <a:pt x="394" y="237"/>
                  </a:lnTo>
                  <a:lnTo>
                    <a:pt x="398" y="239"/>
                  </a:lnTo>
                  <a:lnTo>
                    <a:pt x="404" y="243"/>
                  </a:lnTo>
                  <a:lnTo>
                    <a:pt x="406" y="249"/>
                  </a:lnTo>
                  <a:lnTo>
                    <a:pt x="410" y="247"/>
                  </a:lnTo>
                  <a:lnTo>
                    <a:pt x="412" y="247"/>
                  </a:lnTo>
                  <a:lnTo>
                    <a:pt x="414" y="247"/>
                  </a:lnTo>
                  <a:lnTo>
                    <a:pt x="416" y="247"/>
                  </a:lnTo>
                  <a:lnTo>
                    <a:pt x="418" y="247"/>
                  </a:lnTo>
                  <a:lnTo>
                    <a:pt x="420" y="247"/>
                  </a:lnTo>
                  <a:lnTo>
                    <a:pt x="422" y="247"/>
                  </a:lnTo>
                  <a:lnTo>
                    <a:pt x="426" y="247"/>
                  </a:lnTo>
                  <a:lnTo>
                    <a:pt x="428" y="247"/>
                  </a:lnTo>
                  <a:lnTo>
                    <a:pt x="430" y="249"/>
                  </a:lnTo>
                  <a:lnTo>
                    <a:pt x="434" y="249"/>
                  </a:lnTo>
                  <a:lnTo>
                    <a:pt x="436" y="249"/>
                  </a:lnTo>
                  <a:lnTo>
                    <a:pt x="440" y="249"/>
                  </a:lnTo>
                  <a:lnTo>
                    <a:pt x="444" y="251"/>
                  </a:lnTo>
                  <a:lnTo>
                    <a:pt x="446" y="251"/>
                  </a:lnTo>
                  <a:lnTo>
                    <a:pt x="452" y="251"/>
                  </a:lnTo>
                  <a:lnTo>
                    <a:pt x="460" y="251"/>
                  </a:lnTo>
                  <a:lnTo>
                    <a:pt x="462" y="251"/>
                  </a:lnTo>
                  <a:lnTo>
                    <a:pt x="464" y="251"/>
                  </a:lnTo>
                  <a:lnTo>
                    <a:pt x="468" y="253"/>
                  </a:lnTo>
                  <a:lnTo>
                    <a:pt x="476" y="251"/>
                  </a:lnTo>
                  <a:lnTo>
                    <a:pt x="478" y="251"/>
                  </a:lnTo>
                  <a:lnTo>
                    <a:pt x="480" y="251"/>
                  </a:lnTo>
                  <a:lnTo>
                    <a:pt x="482" y="251"/>
                  </a:lnTo>
                  <a:lnTo>
                    <a:pt x="482" y="249"/>
                  </a:lnTo>
                  <a:lnTo>
                    <a:pt x="490" y="249"/>
                  </a:lnTo>
                  <a:lnTo>
                    <a:pt x="492" y="249"/>
                  </a:lnTo>
                  <a:lnTo>
                    <a:pt x="494" y="249"/>
                  </a:lnTo>
                  <a:lnTo>
                    <a:pt x="494" y="251"/>
                  </a:lnTo>
                  <a:lnTo>
                    <a:pt x="500" y="251"/>
                  </a:lnTo>
                  <a:lnTo>
                    <a:pt x="504" y="253"/>
                  </a:lnTo>
                  <a:lnTo>
                    <a:pt x="508" y="253"/>
                  </a:lnTo>
                  <a:lnTo>
                    <a:pt x="512" y="253"/>
                  </a:lnTo>
                  <a:lnTo>
                    <a:pt x="518" y="257"/>
                  </a:lnTo>
                  <a:lnTo>
                    <a:pt x="520" y="257"/>
                  </a:lnTo>
                  <a:lnTo>
                    <a:pt x="520" y="259"/>
                  </a:lnTo>
                  <a:lnTo>
                    <a:pt x="528" y="261"/>
                  </a:lnTo>
                  <a:lnTo>
                    <a:pt x="530" y="261"/>
                  </a:lnTo>
                  <a:lnTo>
                    <a:pt x="530" y="259"/>
                  </a:lnTo>
                  <a:lnTo>
                    <a:pt x="534" y="261"/>
                  </a:lnTo>
                  <a:lnTo>
                    <a:pt x="538" y="261"/>
                  </a:lnTo>
                  <a:lnTo>
                    <a:pt x="542" y="265"/>
                  </a:lnTo>
                  <a:lnTo>
                    <a:pt x="548" y="267"/>
                  </a:lnTo>
                  <a:lnTo>
                    <a:pt x="558" y="269"/>
                  </a:lnTo>
                  <a:lnTo>
                    <a:pt x="562" y="269"/>
                  </a:lnTo>
                  <a:lnTo>
                    <a:pt x="572" y="267"/>
                  </a:lnTo>
                  <a:lnTo>
                    <a:pt x="572" y="269"/>
                  </a:lnTo>
                  <a:lnTo>
                    <a:pt x="574" y="271"/>
                  </a:lnTo>
                  <a:lnTo>
                    <a:pt x="574" y="273"/>
                  </a:lnTo>
                  <a:lnTo>
                    <a:pt x="576" y="273"/>
                  </a:lnTo>
                  <a:lnTo>
                    <a:pt x="580" y="273"/>
                  </a:lnTo>
                  <a:lnTo>
                    <a:pt x="582" y="273"/>
                  </a:lnTo>
                  <a:lnTo>
                    <a:pt x="584" y="273"/>
                  </a:lnTo>
                  <a:lnTo>
                    <a:pt x="584" y="275"/>
                  </a:lnTo>
                  <a:lnTo>
                    <a:pt x="586" y="271"/>
                  </a:lnTo>
                  <a:lnTo>
                    <a:pt x="588" y="269"/>
                  </a:lnTo>
                  <a:lnTo>
                    <a:pt x="590" y="269"/>
                  </a:lnTo>
                  <a:lnTo>
                    <a:pt x="590" y="267"/>
                  </a:lnTo>
                  <a:lnTo>
                    <a:pt x="594" y="265"/>
                  </a:lnTo>
                  <a:lnTo>
                    <a:pt x="598" y="263"/>
                  </a:lnTo>
                  <a:lnTo>
                    <a:pt x="604" y="259"/>
                  </a:lnTo>
                  <a:lnTo>
                    <a:pt x="608" y="257"/>
                  </a:lnTo>
                  <a:lnTo>
                    <a:pt x="610" y="257"/>
                  </a:lnTo>
                  <a:lnTo>
                    <a:pt x="612" y="257"/>
                  </a:lnTo>
                  <a:lnTo>
                    <a:pt x="614" y="257"/>
                  </a:lnTo>
                  <a:lnTo>
                    <a:pt x="618" y="255"/>
                  </a:lnTo>
                  <a:lnTo>
                    <a:pt x="620" y="255"/>
                  </a:lnTo>
                  <a:lnTo>
                    <a:pt x="622" y="255"/>
                  </a:lnTo>
                  <a:lnTo>
                    <a:pt x="624" y="255"/>
                  </a:lnTo>
                  <a:lnTo>
                    <a:pt x="630" y="255"/>
                  </a:lnTo>
                  <a:lnTo>
                    <a:pt x="636" y="255"/>
                  </a:lnTo>
                  <a:lnTo>
                    <a:pt x="638" y="255"/>
                  </a:lnTo>
                  <a:lnTo>
                    <a:pt x="640" y="255"/>
                  </a:lnTo>
                  <a:lnTo>
                    <a:pt x="644" y="255"/>
                  </a:lnTo>
                  <a:lnTo>
                    <a:pt x="646" y="255"/>
                  </a:lnTo>
                  <a:lnTo>
                    <a:pt x="648" y="255"/>
                  </a:lnTo>
                  <a:lnTo>
                    <a:pt x="652" y="255"/>
                  </a:lnTo>
                  <a:lnTo>
                    <a:pt x="656" y="255"/>
                  </a:lnTo>
                  <a:lnTo>
                    <a:pt x="660" y="255"/>
                  </a:lnTo>
                  <a:lnTo>
                    <a:pt x="662" y="253"/>
                  </a:lnTo>
                  <a:lnTo>
                    <a:pt x="662" y="251"/>
                  </a:lnTo>
                  <a:lnTo>
                    <a:pt x="666" y="251"/>
                  </a:lnTo>
                  <a:lnTo>
                    <a:pt x="668" y="251"/>
                  </a:lnTo>
                  <a:lnTo>
                    <a:pt x="668" y="249"/>
                  </a:lnTo>
                  <a:lnTo>
                    <a:pt x="672" y="247"/>
                  </a:lnTo>
                  <a:lnTo>
                    <a:pt x="674" y="247"/>
                  </a:lnTo>
                  <a:lnTo>
                    <a:pt x="674" y="245"/>
                  </a:lnTo>
                  <a:lnTo>
                    <a:pt x="676" y="243"/>
                  </a:lnTo>
                  <a:lnTo>
                    <a:pt x="676" y="241"/>
                  </a:lnTo>
                  <a:lnTo>
                    <a:pt x="676" y="239"/>
                  </a:lnTo>
                  <a:lnTo>
                    <a:pt x="676" y="237"/>
                  </a:lnTo>
                  <a:lnTo>
                    <a:pt x="678" y="233"/>
                  </a:lnTo>
                  <a:lnTo>
                    <a:pt x="682" y="231"/>
                  </a:lnTo>
                  <a:lnTo>
                    <a:pt x="686" y="229"/>
                  </a:lnTo>
                  <a:lnTo>
                    <a:pt x="686" y="225"/>
                  </a:lnTo>
                  <a:lnTo>
                    <a:pt x="690" y="225"/>
                  </a:lnTo>
                  <a:lnTo>
                    <a:pt x="690" y="223"/>
                  </a:lnTo>
                  <a:lnTo>
                    <a:pt x="688" y="221"/>
                  </a:lnTo>
                  <a:lnTo>
                    <a:pt x="686" y="219"/>
                  </a:lnTo>
                  <a:lnTo>
                    <a:pt x="686" y="217"/>
                  </a:lnTo>
                  <a:lnTo>
                    <a:pt x="682" y="217"/>
                  </a:lnTo>
                  <a:lnTo>
                    <a:pt x="678" y="213"/>
                  </a:lnTo>
                  <a:lnTo>
                    <a:pt x="676" y="211"/>
                  </a:lnTo>
                  <a:lnTo>
                    <a:pt x="674" y="209"/>
                  </a:lnTo>
                  <a:lnTo>
                    <a:pt x="672" y="209"/>
                  </a:lnTo>
                  <a:lnTo>
                    <a:pt x="672" y="207"/>
                  </a:lnTo>
                  <a:lnTo>
                    <a:pt x="672" y="205"/>
                  </a:lnTo>
                  <a:lnTo>
                    <a:pt x="672" y="203"/>
                  </a:lnTo>
                  <a:lnTo>
                    <a:pt x="672" y="201"/>
                  </a:lnTo>
                  <a:lnTo>
                    <a:pt x="672" y="196"/>
                  </a:lnTo>
                  <a:lnTo>
                    <a:pt x="672" y="194"/>
                  </a:lnTo>
                  <a:lnTo>
                    <a:pt x="674" y="194"/>
                  </a:lnTo>
                  <a:lnTo>
                    <a:pt x="676" y="194"/>
                  </a:lnTo>
                  <a:lnTo>
                    <a:pt x="680" y="194"/>
                  </a:lnTo>
                  <a:lnTo>
                    <a:pt x="682" y="194"/>
                  </a:lnTo>
                  <a:lnTo>
                    <a:pt x="684" y="196"/>
                  </a:lnTo>
                  <a:lnTo>
                    <a:pt x="686" y="196"/>
                  </a:lnTo>
                  <a:lnTo>
                    <a:pt x="686" y="198"/>
                  </a:lnTo>
                  <a:lnTo>
                    <a:pt x="692" y="200"/>
                  </a:lnTo>
                  <a:lnTo>
                    <a:pt x="698" y="200"/>
                  </a:lnTo>
                  <a:lnTo>
                    <a:pt x="698" y="201"/>
                  </a:lnTo>
                  <a:lnTo>
                    <a:pt x="700" y="201"/>
                  </a:lnTo>
                  <a:lnTo>
                    <a:pt x="706" y="201"/>
                  </a:lnTo>
                  <a:lnTo>
                    <a:pt x="708" y="201"/>
                  </a:lnTo>
                  <a:lnTo>
                    <a:pt x="710" y="201"/>
                  </a:lnTo>
                  <a:lnTo>
                    <a:pt x="710" y="200"/>
                  </a:lnTo>
                  <a:lnTo>
                    <a:pt x="712" y="198"/>
                  </a:lnTo>
                  <a:lnTo>
                    <a:pt x="714" y="198"/>
                  </a:lnTo>
                  <a:lnTo>
                    <a:pt x="716" y="196"/>
                  </a:lnTo>
                  <a:lnTo>
                    <a:pt x="716" y="194"/>
                  </a:lnTo>
                  <a:lnTo>
                    <a:pt x="718" y="192"/>
                  </a:lnTo>
                  <a:lnTo>
                    <a:pt x="718" y="190"/>
                  </a:lnTo>
                  <a:lnTo>
                    <a:pt x="718" y="188"/>
                  </a:lnTo>
                  <a:lnTo>
                    <a:pt x="718" y="186"/>
                  </a:lnTo>
                  <a:lnTo>
                    <a:pt x="720" y="186"/>
                  </a:lnTo>
                  <a:lnTo>
                    <a:pt x="722" y="186"/>
                  </a:lnTo>
                  <a:lnTo>
                    <a:pt x="724" y="186"/>
                  </a:lnTo>
                  <a:lnTo>
                    <a:pt x="726" y="186"/>
                  </a:lnTo>
                  <a:lnTo>
                    <a:pt x="730" y="186"/>
                  </a:lnTo>
                  <a:lnTo>
                    <a:pt x="732" y="186"/>
                  </a:lnTo>
                  <a:lnTo>
                    <a:pt x="734" y="186"/>
                  </a:lnTo>
                  <a:lnTo>
                    <a:pt x="738" y="184"/>
                  </a:lnTo>
                  <a:lnTo>
                    <a:pt x="738" y="182"/>
                  </a:lnTo>
                  <a:lnTo>
                    <a:pt x="740" y="180"/>
                  </a:lnTo>
                  <a:lnTo>
                    <a:pt x="742" y="180"/>
                  </a:lnTo>
                  <a:lnTo>
                    <a:pt x="744" y="180"/>
                  </a:lnTo>
                  <a:lnTo>
                    <a:pt x="744" y="178"/>
                  </a:lnTo>
                  <a:lnTo>
                    <a:pt x="744" y="176"/>
                  </a:lnTo>
                  <a:lnTo>
                    <a:pt x="742" y="176"/>
                  </a:lnTo>
                  <a:lnTo>
                    <a:pt x="742" y="174"/>
                  </a:lnTo>
                  <a:lnTo>
                    <a:pt x="742" y="172"/>
                  </a:lnTo>
                  <a:lnTo>
                    <a:pt x="742" y="170"/>
                  </a:lnTo>
                  <a:lnTo>
                    <a:pt x="742" y="168"/>
                  </a:lnTo>
                  <a:lnTo>
                    <a:pt x="744" y="166"/>
                  </a:lnTo>
                  <a:lnTo>
                    <a:pt x="744" y="164"/>
                  </a:lnTo>
                  <a:lnTo>
                    <a:pt x="746" y="164"/>
                  </a:lnTo>
                  <a:lnTo>
                    <a:pt x="746" y="162"/>
                  </a:lnTo>
                  <a:lnTo>
                    <a:pt x="748" y="162"/>
                  </a:lnTo>
                  <a:lnTo>
                    <a:pt x="752" y="164"/>
                  </a:lnTo>
                  <a:lnTo>
                    <a:pt x="758" y="164"/>
                  </a:lnTo>
                  <a:lnTo>
                    <a:pt x="758" y="162"/>
                  </a:lnTo>
                  <a:lnTo>
                    <a:pt x="756" y="162"/>
                  </a:lnTo>
                  <a:lnTo>
                    <a:pt x="756" y="160"/>
                  </a:lnTo>
                  <a:lnTo>
                    <a:pt x="756" y="158"/>
                  </a:lnTo>
                  <a:lnTo>
                    <a:pt x="758" y="158"/>
                  </a:lnTo>
                  <a:lnTo>
                    <a:pt x="760" y="158"/>
                  </a:lnTo>
                  <a:lnTo>
                    <a:pt x="762" y="160"/>
                  </a:lnTo>
                  <a:lnTo>
                    <a:pt x="764" y="160"/>
                  </a:lnTo>
                  <a:lnTo>
                    <a:pt x="764" y="158"/>
                  </a:lnTo>
                  <a:lnTo>
                    <a:pt x="768" y="158"/>
                  </a:lnTo>
                  <a:lnTo>
                    <a:pt x="770" y="156"/>
                  </a:lnTo>
                  <a:lnTo>
                    <a:pt x="772" y="156"/>
                  </a:lnTo>
                  <a:lnTo>
                    <a:pt x="774" y="156"/>
                  </a:lnTo>
                  <a:lnTo>
                    <a:pt x="774" y="158"/>
                  </a:lnTo>
                  <a:lnTo>
                    <a:pt x="780" y="158"/>
                  </a:lnTo>
                  <a:lnTo>
                    <a:pt x="780" y="156"/>
                  </a:lnTo>
                  <a:lnTo>
                    <a:pt x="782" y="156"/>
                  </a:lnTo>
                  <a:lnTo>
                    <a:pt x="782" y="158"/>
                  </a:lnTo>
                  <a:lnTo>
                    <a:pt x="784" y="158"/>
                  </a:lnTo>
                  <a:lnTo>
                    <a:pt x="788" y="158"/>
                  </a:lnTo>
                  <a:lnTo>
                    <a:pt x="790" y="158"/>
                  </a:lnTo>
                  <a:lnTo>
                    <a:pt x="792" y="158"/>
                  </a:lnTo>
                  <a:lnTo>
                    <a:pt x="794" y="158"/>
                  </a:lnTo>
                  <a:lnTo>
                    <a:pt x="796" y="158"/>
                  </a:lnTo>
                  <a:lnTo>
                    <a:pt x="798" y="158"/>
                  </a:lnTo>
                  <a:lnTo>
                    <a:pt x="800" y="158"/>
                  </a:lnTo>
                  <a:lnTo>
                    <a:pt x="800" y="156"/>
                  </a:lnTo>
                  <a:lnTo>
                    <a:pt x="796" y="152"/>
                  </a:lnTo>
                  <a:lnTo>
                    <a:pt x="794" y="150"/>
                  </a:lnTo>
                  <a:lnTo>
                    <a:pt x="792" y="150"/>
                  </a:lnTo>
                  <a:lnTo>
                    <a:pt x="792" y="148"/>
                  </a:lnTo>
                  <a:lnTo>
                    <a:pt x="790" y="146"/>
                  </a:lnTo>
                  <a:lnTo>
                    <a:pt x="788" y="144"/>
                  </a:lnTo>
                  <a:lnTo>
                    <a:pt x="786" y="144"/>
                  </a:lnTo>
                  <a:lnTo>
                    <a:pt x="782" y="142"/>
                  </a:lnTo>
                  <a:lnTo>
                    <a:pt x="782" y="140"/>
                  </a:lnTo>
                  <a:lnTo>
                    <a:pt x="780" y="140"/>
                  </a:lnTo>
                  <a:lnTo>
                    <a:pt x="780" y="138"/>
                  </a:lnTo>
                  <a:lnTo>
                    <a:pt x="776" y="138"/>
                  </a:lnTo>
                  <a:lnTo>
                    <a:pt x="774" y="136"/>
                  </a:lnTo>
                  <a:lnTo>
                    <a:pt x="772" y="134"/>
                  </a:lnTo>
                  <a:lnTo>
                    <a:pt x="770" y="134"/>
                  </a:lnTo>
                  <a:lnTo>
                    <a:pt x="768" y="132"/>
                  </a:lnTo>
                  <a:lnTo>
                    <a:pt x="766" y="132"/>
                  </a:lnTo>
                  <a:lnTo>
                    <a:pt x="764" y="132"/>
                  </a:lnTo>
                  <a:lnTo>
                    <a:pt x="760" y="128"/>
                  </a:lnTo>
                  <a:lnTo>
                    <a:pt x="758" y="128"/>
                  </a:lnTo>
                  <a:lnTo>
                    <a:pt x="756" y="126"/>
                  </a:lnTo>
                  <a:lnTo>
                    <a:pt x="754" y="126"/>
                  </a:lnTo>
                  <a:lnTo>
                    <a:pt x="750" y="126"/>
                  </a:lnTo>
                  <a:lnTo>
                    <a:pt x="746" y="126"/>
                  </a:lnTo>
                  <a:lnTo>
                    <a:pt x="744" y="126"/>
                  </a:lnTo>
                  <a:lnTo>
                    <a:pt x="742" y="126"/>
                  </a:lnTo>
                  <a:lnTo>
                    <a:pt x="742" y="128"/>
                  </a:lnTo>
                  <a:lnTo>
                    <a:pt x="740" y="128"/>
                  </a:lnTo>
                  <a:lnTo>
                    <a:pt x="740" y="130"/>
                  </a:lnTo>
                  <a:lnTo>
                    <a:pt x="740" y="134"/>
                  </a:lnTo>
                  <a:lnTo>
                    <a:pt x="738" y="134"/>
                  </a:lnTo>
                  <a:lnTo>
                    <a:pt x="734" y="130"/>
                  </a:lnTo>
                  <a:lnTo>
                    <a:pt x="728" y="128"/>
                  </a:lnTo>
                  <a:lnTo>
                    <a:pt x="726" y="128"/>
                  </a:lnTo>
                  <a:lnTo>
                    <a:pt x="724" y="130"/>
                  </a:lnTo>
                  <a:lnTo>
                    <a:pt x="722" y="130"/>
                  </a:lnTo>
                  <a:lnTo>
                    <a:pt x="718" y="130"/>
                  </a:lnTo>
                  <a:lnTo>
                    <a:pt x="716" y="128"/>
                  </a:lnTo>
                  <a:lnTo>
                    <a:pt x="714" y="130"/>
                  </a:lnTo>
                  <a:lnTo>
                    <a:pt x="714" y="132"/>
                  </a:lnTo>
                  <a:lnTo>
                    <a:pt x="714" y="134"/>
                  </a:lnTo>
                  <a:lnTo>
                    <a:pt x="712" y="134"/>
                  </a:lnTo>
                  <a:lnTo>
                    <a:pt x="704" y="128"/>
                  </a:lnTo>
                  <a:lnTo>
                    <a:pt x="702" y="128"/>
                  </a:lnTo>
                  <a:lnTo>
                    <a:pt x="698" y="122"/>
                  </a:lnTo>
                  <a:lnTo>
                    <a:pt x="700" y="122"/>
                  </a:lnTo>
                  <a:lnTo>
                    <a:pt x="702" y="120"/>
                  </a:lnTo>
                  <a:lnTo>
                    <a:pt x="702" y="118"/>
                  </a:lnTo>
                  <a:lnTo>
                    <a:pt x="700" y="116"/>
                  </a:lnTo>
                  <a:lnTo>
                    <a:pt x="698" y="114"/>
                  </a:lnTo>
                  <a:lnTo>
                    <a:pt x="698" y="110"/>
                  </a:lnTo>
                  <a:lnTo>
                    <a:pt x="700" y="108"/>
                  </a:lnTo>
                  <a:lnTo>
                    <a:pt x="698" y="108"/>
                  </a:lnTo>
                  <a:lnTo>
                    <a:pt x="698" y="106"/>
                  </a:lnTo>
                  <a:lnTo>
                    <a:pt x="698" y="104"/>
                  </a:lnTo>
                  <a:lnTo>
                    <a:pt x="698" y="98"/>
                  </a:lnTo>
                  <a:lnTo>
                    <a:pt x="698" y="96"/>
                  </a:lnTo>
                  <a:lnTo>
                    <a:pt x="696" y="94"/>
                  </a:lnTo>
                  <a:lnTo>
                    <a:pt x="696" y="92"/>
                  </a:lnTo>
                  <a:lnTo>
                    <a:pt x="696" y="88"/>
                  </a:lnTo>
                  <a:lnTo>
                    <a:pt x="696" y="86"/>
                  </a:lnTo>
                  <a:lnTo>
                    <a:pt x="696" y="84"/>
                  </a:lnTo>
                  <a:lnTo>
                    <a:pt x="698" y="84"/>
                  </a:lnTo>
                  <a:lnTo>
                    <a:pt x="702" y="86"/>
                  </a:lnTo>
                  <a:lnTo>
                    <a:pt x="704" y="86"/>
                  </a:lnTo>
                  <a:lnTo>
                    <a:pt x="708" y="88"/>
                  </a:lnTo>
                  <a:lnTo>
                    <a:pt x="710" y="88"/>
                  </a:lnTo>
                  <a:lnTo>
                    <a:pt x="712" y="88"/>
                  </a:lnTo>
                  <a:lnTo>
                    <a:pt x="714" y="88"/>
                  </a:lnTo>
                  <a:lnTo>
                    <a:pt x="714" y="90"/>
                  </a:lnTo>
                  <a:lnTo>
                    <a:pt x="716" y="90"/>
                  </a:lnTo>
                  <a:lnTo>
                    <a:pt x="720" y="90"/>
                  </a:lnTo>
                  <a:lnTo>
                    <a:pt x="722" y="92"/>
                  </a:lnTo>
                  <a:lnTo>
                    <a:pt x="724" y="90"/>
                  </a:lnTo>
                  <a:lnTo>
                    <a:pt x="726" y="88"/>
                  </a:lnTo>
                  <a:lnTo>
                    <a:pt x="728" y="86"/>
                  </a:lnTo>
                  <a:lnTo>
                    <a:pt x="730" y="84"/>
                  </a:lnTo>
                  <a:lnTo>
                    <a:pt x="730" y="82"/>
                  </a:lnTo>
                  <a:lnTo>
                    <a:pt x="732" y="80"/>
                  </a:lnTo>
                  <a:lnTo>
                    <a:pt x="732" y="82"/>
                  </a:lnTo>
                  <a:lnTo>
                    <a:pt x="734" y="80"/>
                  </a:lnTo>
                  <a:lnTo>
                    <a:pt x="736" y="80"/>
                  </a:lnTo>
                  <a:lnTo>
                    <a:pt x="738" y="80"/>
                  </a:lnTo>
                  <a:lnTo>
                    <a:pt x="740" y="78"/>
                  </a:lnTo>
                  <a:lnTo>
                    <a:pt x="740" y="76"/>
                  </a:lnTo>
                  <a:lnTo>
                    <a:pt x="738" y="76"/>
                  </a:lnTo>
                  <a:lnTo>
                    <a:pt x="738" y="74"/>
                  </a:lnTo>
                  <a:lnTo>
                    <a:pt x="736" y="74"/>
                  </a:lnTo>
                  <a:lnTo>
                    <a:pt x="736" y="72"/>
                  </a:lnTo>
                  <a:lnTo>
                    <a:pt x="734" y="72"/>
                  </a:lnTo>
                  <a:lnTo>
                    <a:pt x="734" y="70"/>
                  </a:lnTo>
                  <a:lnTo>
                    <a:pt x="734" y="68"/>
                  </a:lnTo>
                  <a:lnTo>
                    <a:pt x="732" y="66"/>
                  </a:lnTo>
                  <a:lnTo>
                    <a:pt x="734" y="64"/>
                  </a:lnTo>
                  <a:lnTo>
                    <a:pt x="734" y="62"/>
                  </a:lnTo>
                  <a:lnTo>
                    <a:pt x="732" y="62"/>
                  </a:lnTo>
                  <a:lnTo>
                    <a:pt x="732" y="60"/>
                  </a:lnTo>
                  <a:lnTo>
                    <a:pt x="732" y="58"/>
                  </a:lnTo>
                  <a:lnTo>
                    <a:pt x="734" y="58"/>
                  </a:lnTo>
                  <a:lnTo>
                    <a:pt x="734" y="56"/>
                  </a:lnTo>
                  <a:lnTo>
                    <a:pt x="732" y="54"/>
                  </a:lnTo>
                  <a:lnTo>
                    <a:pt x="732" y="52"/>
                  </a:lnTo>
                  <a:lnTo>
                    <a:pt x="732" y="48"/>
                  </a:lnTo>
                  <a:lnTo>
                    <a:pt x="732" y="46"/>
                  </a:lnTo>
                  <a:lnTo>
                    <a:pt x="730" y="46"/>
                  </a:lnTo>
                  <a:lnTo>
                    <a:pt x="730" y="44"/>
                  </a:lnTo>
                  <a:lnTo>
                    <a:pt x="730" y="42"/>
                  </a:lnTo>
                  <a:lnTo>
                    <a:pt x="732" y="42"/>
                  </a:lnTo>
                  <a:lnTo>
                    <a:pt x="732" y="40"/>
                  </a:lnTo>
                  <a:lnTo>
                    <a:pt x="734" y="38"/>
                  </a:lnTo>
                  <a:lnTo>
                    <a:pt x="734" y="36"/>
                  </a:lnTo>
                  <a:lnTo>
                    <a:pt x="734" y="34"/>
                  </a:lnTo>
                  <a:lnTo>
                    <a:pt x="734" y="32"/>
                  </a:lnTo>
                  <a:lnTo>
                    <a:pt x="734" y="30"/>
                  </a:lnTo>
                  <a:lnTo>
                    <a:pt x="732" y="28"/>
                  </a:lnTo>
                  <a:lnTo>
                    <a:pt x="730" y="28"/>
                  </a:lnTo>
                  <a:lnTo>
                    <a:pt x="728" y="26"/>
                  </a:lnTo>
                  <a:lnTo>
                    <a:pt x="728" y="24"/>
                  </a:lnTo>
                  <a:lnTo>
                    <a:pt x="728" y="22"/>
                  </a:lnTo>
                  <a:lnTo>
                    <a:pt x="726" y="22"/>
                  </a:lnTo>
                  <a:lnTo>
                    <a:pt x="720" y="20"/>
                  </a:lnTo>
                  <a:lnTo>
                    <a:pt x="718" y="20"/>
                  </a:lnTo>
                  <a:lnTo>
                    <a:pt x="716" y="20"/>
                  </a:lnTo>
                  <a:lnTo>
                    <a:pt x="714" y="20"/>
                  </a:lnTo>
                  <a:lnTo>
                    <a:pt x="712" y="20"/>
                  </a:lnTo>
                  <a:lnTo>
                    <a:pt x="710" y="16"/>
                  </a:lnTo>
                  <a:lnTo>
                    <a:pt x="712" y="16"/>
                  </a:lnTo>
                  <a:lnTo>
                    <a:pt x="712" y="14"/>
                  </a:lnTo>
                  <a:lnTo>
                    <a:pt x="714" y="14"/>
                  </a:lnTo>
                  <a:lnTo>
                    <a:pt x="714" y="12"/>
                  </a:lnTo>
                  <a:lnTo>
                    <a:pt x="714" y="10"/>
                  </a:lnTo>
                  <a:lnTo>
                    <a:pt x="716" y="10"/>
                  </a:lnTo>
                  <a:lnTo>
                    <a:pt x="716" y="6"/>
                  </a:lnTo>
                  <a:lnTo>
                    <a:pt x="720" y="6"/>
                  </a:lnTo>
                  <a:lnTo>
                    <a:pt x="722" y="6"/>
                  </a:lnTo>
                  <a:lnTo>
                    <a:pt x="724" y="6"/>
                  </a:lnTo>
                  <a:lnTo>
                    <a:pt x="726" y="6"/>
                  </a:lnTo>
                  <a:lnTo>
                    <a:pt x="728" y="6"/>
                  </a:lnTo>
                  <a:lnTo>
                    <a:pt x="728" y="4"/>
                  </a:lnTo>
                  <a:lnTo>
                    <a:pt x="730" y="4"/>
                  </a:lnTo>
                  <a:lnTo>
                    <a:pt x="732" y="4"/>
                  </a:lnTo>
                  <a:lnTo>
                    <a:pt x="734" y="2"/>
                  </a:lnTo>
                  <a:lnTo>
                    <a:pt x="734" y="4"/>
                  </a:lnTo>
                  <a:lnTo>
                    <a:pt x="736" y="2"/>
                  </a:lnTo>
                  <a:lnTo>
                    <a:pt x="742" y="2"/>
                  </a:lnTo>
                  <a:lnTo>
                    <a:pt x="744" y="2"/>
                  </a:lnTo>
                  <a:lnTo>
                    <a:pt x="746" y="2"/>
                  </a:lnTo>
                  <a:lnTo>
                    <a:pt x="748" y="2"/>
                  </a:lnTo>
                  <a:lnTo>
                    <a:pt x="750" y="2"/>
                  </a:lnTo>
                  <a:lnTo>
                    <a:pt x="752" y="2"/>
                  </a:lnTo>
                  <a:lnTo>
                    <a:pt x="754" y="0"/>
                  </a:lnTo>
                  <a:lnTo>
                    <a:pt x="756" y="0"/>
                  </a:lnTo>
                  <a:lnTo>
                    <a:pt x="758" y="0"/>
                  </a:lnTo>
                  <a:lnTo>
                    <a:pt x="760" y="0"/>
                  </a:lnTo>
                  <a:lnTo>
                    <a:pt x="766" y="2"/>
                  </a:lnTo>
                  <a:lnTo>
                    <a:pt x="768" y="2"/>
                  </a:lnTo>
                  <a:lnTo>
                    <a:pt x="770" y="2"/>
                  </a:lnTo>
                  <a:lnTo>
                    <a:pt x="770" y="4"/>
                  </a:lnTo>
                  <a:lnTo>
                    <a:pt x="772" y="4"/>
                  </a:lnTo>
                  <a:lnTo>
                    <a:pt x="774" y="4"/>
                  </a:lnTo>
                  <a:lnTo>
                    <a:pt x="776" y="4"/>
                  </a:lnTo>
                  <a:lnTo>
                    <a:pt x="776" y="6"/>
                  </a:lnTo>
                  <a:lnTo>
                    <a:pt x="778" y="6"/>
                  </a:lnTo>
                  <a:lnTo>
                    <a:pt x="780" y="6"/>
                  </a:lnTo>
                  <a:lnTo>
                    <a:pt x="782" y="8"/>
                  </a:lnTo>
                  <a:lnTo>
                    <a:pt x="784" y="8"/>
                  </a:lnTo>
                  <a:lnTo>
                    <a:pt x="786" y="8"/>
                  </a:lnTo>
                  <a:lnTo>
                    <a:pt x="788" y="10"/>
                  </a:lnTo>
                  <a:lnTo>
                    <a:pt x="790" y="10"/>
                  </a:lnTo>
                  <a:lnTo>
                    <a:pt x="788" y="10"/>
                  </a:lnTo>
                  <a:lnTo>
                    <a:pt x="790" y="8"/>
                  </a:lnTo>
                  <a:lnTo>
                    <a:pt x="792" y="8"/>
                  </a:lnTo>
                  <a:lnTo>
                    <a:pt x="794" y="8"/>
                  </a:lnTo>
                  <a:lnTo>
                    <a:pt x="796" y="10"/>
                  </a:lnTo>
                  <a:lnTo>
                    <a:pt x="798" y="10"/>
                  </a:lnTo>
                  <a:lnTo>
                    <a:pt x="800" y="10"/>
                  </a:lnTo>
                  <a:lnTo>
                    <a:pt x="802" y="12"/>
                  </a:lnTo>
                  <a:lnTo>
                    <a:pt x="804" y="12"/>
                  </a:lnTo>
                  <a:lnTo>
                    <a:pt x="808" y="14"/>
                  </a:lnTo>
                  <a:lnTo>
                    <a:pt x="810" y="14"/>
                  </a:lnTo>
                  <a:lnTo>
                    <a:pt x="812" y="14"/>
                  </a:lnTo>
                  <a:lnTo>
                    <a:pt x="814" y="14"/>
                  </a:lnTo>
                  <a:lnTo>
                    <a:pt x="816" y="16"/>
                  </a:lnTo>
                  <a:lnTo>
                    <a:pt x="818" y="16"/>
                  </a:lnTo>
                  <a:lnTo>
                    <a:pt x="818" y="18"/>
                  </a:lnTo>
                  <a:lnTo>
                    <a:pt x="818" y="20"/>
                  </a:lnTo>
                  <a:lnTo>
                    <a:pt x="820" y="20"/>
                  </a:lnTo>
                  <a:lnTo>
                    <a:pt x="820" y="22"/>
                  </a:lnTo>
                  <a:lnTo>
                    <a:pt x="822" y="22"/>
                  </a:lnTo>
                  <a:lnTo>
                    <a:pt x="822" y="20"/>
                  </a:lnTo>
                  <a:lnTo>
                    <a:pt x="824" y="22"/>
                  </a:lnTo>
                  <a:lnTo>
                    <a:pt x="826" y="22"/>
                  </a:lnTo>
                  <a:lnTo>
                    <a:pt x="826" y="24"/>
                  </a:lnTo>
                  <a:lnTo>
                    <a:pt x="828" y="24"/>
                  </a:lnTo>
                  <a:lnTo>
                    <a:pt x="830" y="26"/>
                  </a:lnTo>
                  <a:lnTo>
                    <a:pt x="830" y="28"/>
                  </a:lnTo>
                  <a:lnTo>
                    <a:pt x="830" y="30"/>
                  </a:lnTo>
                  <a:lnTo>
                    <a:pt x="832" y="30"/>
                  </a:lnTo>
                  <a:lnTo>
                    <a:pt x="834" y="30"/>
                  </a:lnTo>
                  <a:lnTo>
                    <a:pt x="836" y="32"/>
                  </a:lnTo>
                  <a:lnTo>
                    <a:pt x="838" y="32"/>
                  </a:lnTo>
                  <a:lnTo>
                    <a:pt x="838" y="34"/>
                  </a:lnTo>
                  <a:lnTo>
                    <a:pt x="836" y="34"/>
                  </a:lnTo>
                  <a:lnTo>
                    <a:pt x="838" y="36"/>
                  </a:lnTo>
                  <a:lnTo>
                    <a:pt x="844" y="40"/>
                  </a:lnTo>
                  <a:lnTo>
                    <a:pt x="846" y="40"/>
                  </a:lnTo>
                  <a:lnTo>
                    <a:pt x="846" y="42"/>
                  </a:lnTo>
                  <a:lnTo>
                    <a:pt x="848" y="42"/>
                  </a:lnTo>
                  <a:lnTo>
                    <a:pt x="848" y="44"/>
                  </a:lnTo>
                  <a:lnTo>
                    <a:pt x="854" y="48"/>
                  </a:lnTo>
                  <a:lnTo>
                    <a:pt x="856" y="48"/>
                  </a:lnTo>
                  <a:lnTo>
                    <a:pt x="856" y="50"/>
                  </a:lnTo>
                  <a:lnTo>
                    <a:pt x="856" y="52"/>
                  </a:lnTo>
                  <a:lnTo>
                    <a:pt x="858" y="52"/>
                  </a:lnTo>
                  <a:lnTo>
                    <a:pt x="858" y="50"/>
                  </a:lnTo>
                  <a:lnTo>
                    <a:pt x="860" y="50"/>
                  </a:lnTo>
                  <a:lnTo>
                    <a:pt x="860" y="52"/>
                  </a:lnTo>
                  <a:lnTo>
                    <a:pt x="860" y="54"/>
                  </a:lnTo>
                  <a:lnTo>
                    <a:pt x="860" y="56"/>
                  </a:lnTo>
                  <a:lnTo>
                    <a:pt x="862" y="56"/>
                  </a:lnTo>
                  <a:lnTo>
                    <a:pt x="866" y="60"/>
                  </a:lnTo>
                  <a:lnTo>
                    <a:pt x="868" y="60"/>
                  </a:lnTo>
                  <a:lnTo>
                    <a:pt x="870" y="60"/>
                  </a:lnTo>
                  <a:lnTo>
                    <a:pt x="872" y="62"/>
                  </a:lnTo>
                  <a:lnTo>
                    <a:pt x="874" y="62"/>
                  </a:lnTo>
                  <a:lnTo>
                    <a:pt x="876" y="64"/>
                  </a:lnTo>
                  <a:lnTo>
                    <a:pt x="878" y="66"/>
                  </a:lnTo>
                  <a:lnTo>
                    <a:pt x="878" y="68"/>
                  </a:lnTo>
                  <a:lnTo>
                    <a:pt x="878" y="70"/>
                  </a:lnTo>
                  <a:lnTo>
                    <a:pt x="880" y="72"/>
                  </a:lnTo>
                  <a:lnTo>
                    <a:pt x="882" y="72"/>
                  </a:lnTo>
                  <a:lnTo>
                    <a:pt x="882" y="74"/>
                  </a:lnTo>
                  <a:lnTo>
                    <a:pt x="884" y="74"/>
                  </a:lnTo>
                  <a:lnTo>
                    <a:pt x="886" y="74"/>
                  </a:lnTo>
                  <a:lnTo>
                    <a:pt x="888" y="74"/>
                  </a:lnTo>
                  <a:lnTo>
                    <a:pt x="888" y="76"/>
                  </a:lnTo>
                  <a:lnTo>
                    <a:pt x="888" y="78"/>
                  </a:lnTo>
                  <a:lnTo>
                    <a:pt x="888" y="80"/>
                  </a:lnTo>
                  <a:lnTo>
                    <a:pt x="892" y="84"/>
                  </a:lnTo>
                  <a:lnTo>
                    <a:pt x="894" y="84"/>
                  </a:lnTo>
                  <a:lnTo>
                    <a:pt x="894" y="86"/>
                  </a:lnTo>
                  <a:lnTo>
                    <a:pt x="896" y="86"/>
                  </a:lnTo>
                  <a:lnTo>
                    <a:pt x="898" y="86"/>
                  </a:lnTo>
                  <a:lnTo>
                    <a:pt x="898" y="88"/>
                  </a:lnTo>
                  <a:lnTo>
                    <a:pt x="900" y="88"/>
                  </a:lnTo>
                  <a:lnTo>
                    <a:pt x="902" y="90"/>
                  </a:lnTo>
                  <a:lnTo>
                    <a:pt x="908" y="90"/>
                  </a:lnTo>
                  <a:lnTo>
                    <a:pt x="910" y="90"/>
                  </a:lnTo>
                  <a:lnTo>
                    <a:pt x="912" y="90"/>
                  </a:lnTo>
                  <a:lnTo>
                    <a:pt x="914" y="90"/>
                  </a:lnTo>
                  <a:lnTo>
                    <a:pt x="916" y="90"/>
                  </a:lnTo>
                  <a:lnTo>
                    <a:pt x="918" y="90"/>
                  </a:lnTo>
                  <a:lnTo>
                    <a:pt x="920" y="90"/>
                  </a:lnTo>
                  <a:lnTo>
                    <a:pt x="922" y="90"/>
                  </a:lnTo>
                  <a:lnTo>
                    <a:pt x="924" y="92"/>
                  </a:lnTo>
                  <a:lnTo>
                    <a:pt x="926" y="94"/>
                  </a:lnTo>
                  <a:lnTo>
                    <a:pt x="928" y="94"/>
                  </a:lnTo>
                  <a:lnTo>
                    <a:pt x="928" y="96"/>
                  </a:lnTo>
                  <a:lnTo>
                    <a:pt x="930" y="96"/>
                  </a:lnTo>
                  <a:lnTo>
                    <a:pt x="930" y="94"/>
                  </a:lnTo>
                  <a:lnTo>
                    <a:pt x="932" y="94"/>
                  </a:lnTo>
                  <a:lnTo>
                    <a:pt x="934" y="94"/>
                  </a:lnTo>
                  <a:lnTo>
                    <a:pt x="936" y="94"/>
                  </a:lnTo>
                  <a:lnTo>
                    <a:pt x="938" y="96"/>
                  </a:lnTo>
                  <a:lnTo>
                    <a:pt x="938" y="98"/>
                  </a:lnTo>
                  <a:lnTo>
                    <a:pt x="940" y="98"/>
                  </a:lnTo>
                  <a:lnTo>
                    <a:pt x="942" y="98"/>
                  </a:lnTo>
                  <a:lnTo>
                    <a:pt x="942" y="100"/>
                  </a:lnTo>
                  <a:lnTo>
                    <a:pt x="944" y="100"/>
                  </a:lnTo>
                  <a:lnTo>
                    <a:pt x="948" y="102"/>
                  </a:lnTo>
                  <a:lnTo>
                    <a:pt x="950" y="104"/>
                  </a:lnTo>
                  <a:lnTo>
                    <a:pt x="954" y="106"/>
                  </a:lnTo>
                  <a:lnTo>
                    <a:pt x="956" y="106"/>
                  </a:lnTo>
                  <a:lnTo>
                    <a:pt x="958" y="106"/>
                  </a:lnTo>
                  <a:lnTo>
                    <a:pt x="958" y="108"/>
                  </a:lnTo>
                  <a:lnTo>
                    <a:pt x="960" y="106"/>
                  </a:lnTo>
                  <a:lnTo>
                    <a:pt x="962" y="106"/>
                  </a:lnTo>
                  <a:lnTo>
                    <a:pt x="962" y="108"/>
                  </a:lnTo>
                  <a:lnTo>
                    <a:pt x="964" y="108"/>
                  </a:lnTo>
                  <a:lnTo>
                    <a:pt x="966" y="106"/>
                  </a:lnTo>
                  <a:lnTo>
                    <a:pt x="966" y="108"/>
                  </a:lnTo>
                  <a:lnTo>
                    <a:pt x="966" y="110"/>
                  </a:lnTo>
                  <a:lnTo>
                    <a:pt x="968" y="110"/>
                  </a:lnTo>
                  <a:lnTo>
                    <a:pt x="968" y="112"/>
                  </a:lnTo>
                  <a:lnTo>
                    <a:pt x="970" y="114"/>
                  </a:lnTo>
                  <a:lnTo>
                    <a:pt x="974" y="116"/>
                  </a:lnTo>
                  <a:lnTo>
                    <a:pt x="976" y="118"/>
                  </a:lnTo>
                  <a:lnTo>
                    <a:pt x="976" y="122"/>
                  </a:lnTo>
                  <a:lnTo>
                    <a:pt x="976" y="124"/>
                  </a:lnTo>
                  <a:lnTo>
                    <a:pt x="978" y="124"/>
                  </a:lnTo>
                  <a:lnTo>
                    <a:pt x="980" y="126"/>
                  </a:lnTo>
                  <a:lnTo>
                    <a:pt x="982" y="126"/>
                  </a:lnTo>
                  <a:lnTo>
                    <a:pt x="984" y="128"/>
                  </a:lnTo>
                  <a:lnTo>
                    <a:pt x="986" y="128"/>
                  </a:lnTo>
                  <a:lnTo>
                    <a:pt x="986" y="130"/>
                  </a:lnTo>
                  <a:lnTo>
                    <a:pt x="988" y="130"/>
                  </a:lnTo>
                  <a:lnTo>
                    <a:pt x="988" y="132"/>
                  </a:lnTo>
                  <a:lnTo>
                    <a:pt x="990" y="134"/>
                  </a:lnTo>
                  <a:lnTo>
                    <a:pt x="992" y="134"/>
                  </a:lnTo>
                  <a:lnTo>
                    <a:pt x="994" y="132"/>
                  </a:lnTo>
                  <a:lnTo>
                    <a:pt x="998" y="132"/>
                  </a:lnTo>
                  <a:lnTo>
                    <a:pt x="1000" y="132"/>
                  </a:lnTo>
                  <a:lnTo>
                    <a:pt x="1000" y="134"/>
                  </a:lnTo>
                  <a:lnTo>
                    <a:pt x="1002" y="134"/>
                  </a:lnTo>
                  <a:lnTo>
                    <a:pt x="1006" y="134"/>
                  </a:lnTo>
                  <a:lnTo>
                    <a:pt x="1008" y="134"/>
                  </a:lnTo>
                  <a:lnTo>
                    <a:pt x="1012" y="134"/>
                  </a:lnTo>
                  <a:lnTo>
                    <a:pt x="1012" y="132"/>
                  </a:lnTo>
                  <a:lnTo>
                    <a:pt x="1014" y="132"/>
                  </a:lnTo>
                  <a:lnTo>
                    <a:pt x="1016" y="132"/>
                  </a:lnTo>
                  <a:lnTo>
                    <a:pt x="1018" y="132"/>
                  </a:lnTo>
                  <a:lnTo>
                    <a:pt x="1020" y="132"/>
                  </a:lnTo>
                  <a:lnTo>
                    <a:pt x="1018" y="128"/>
                  </a:lnTo>
                  <a:lnTo>
                    <a:pt x="1020" y="126"/>
                  </a:lnTo>
                  <a:lnTo>
                    <a:pt x="1022" y="124"/>
                  </a:lnTo>
                  <a:lnTo>
                    <a:pt x="1024" y="124"/>
                  </a:lnTo>
                  <a:lnTo>
                    <a:pt x="1028" y="124"/>
                  </a:lnTo>
                  <a:lnTo>
                    <a:pt x="1030" y="124"/>
                  </a:lnTo>
                  <a:lnTo>
                    <a:pt x="1030" y="122"/>
                  </a:lnTo>
                  <a:lnTo>
                    <a:pt x="1032" y="120"/>
                  </a:lnTo>
                  <a:lnTo>
                    <a:pt x="1034" y="120"/>
                  </a:lnTo>
                  <a:lnTo>
                    <a:pt x="1036" y="118"/>
                  </a:lnTo>
                  <a:lnTo>
                    <a:pt x="1038" y="118"/>
                  </a:lnTo>
                  <a:lnTo>
                    <a:pt x="1042" y="116"/>
                  </a:lnTo>
                  <a:lnTo>
                    <a:pt x="1044" y="118"/>
                  </a:lnTo>
                  <a:lnTo>
                    <a:pt x="1048" y="118"/>
                  </a:lnTo>
                  <a:lnTo>
                    <a:pt x="1050" y="120"/>
                  </a:lnTo>
                  <a:lnTo>
                    <a:pt x="1050" y="122"/>
                  </a:lnTo>
                  <a:lnTo>
                    <a:pt x="1052" y="124"/>
                  </a:lnTo>
                  <a:lnTo>
                    <a:pt x="1050" y="124"/>
                  </a:lnTo>
                  <a:lnTo>
                    <a:pt x="1050" y="126"/>
                  </a:lnTo>
                  <a:lnTo>
                    <a:pt x="1052" y="126"/>
                  </a:lnTo>
                  <a:lnTo>
                    <a:pt x="1052" y="128"/>
                  </a:lnTo>
                  <a:lnTo>
                    <a:pt x="1054" y="128"/>
                  </a:lnTo>
                  <a:lnTo>
                    <a:pt x="1056" y="130"/>
                  </a:lnTo>
                  <a:lnTo>
                    <a:pt x="1058" y="130"/>
                  </a:lnTo>
                  <a:lnTo>
                    <a:pt x="1058" y="132"/>
                  </a:lnTo>
                  <a:lnTo>
                    <a:pt x="1060" y="132"/>
                  </a:lnTo>
                  <a:lnTo>
                    <a:pt x="1060" y="134"/>
                  </a:lnTo>
                  <a:lnTo>
                    <a:pt x="1060" y="138"/>
                  </a:lnTo>
                  <a:lnTo>
                    <a:pt x="1060" y="140"/>
                  </a:lnTo>
                  <a:lnTo>
                    <a:pt x="1058" y="140"/>
                  </a:lnTo>
                  <a:lnTo>
                    <a:pt x="1056" y="140"/>
                  </a:lnTo>
                  <a:lnTo>
                    <a:pt x="1054" y="142"/>
                  </a:lnTo>
                  <a:lnTo>
                    <a:pt x="1056" y="144"/>
                  </a:lnTo>
                  <a:lnTo>
                    <a:pt x="1058" y="146"/>
                  </a:lnTo>
                  <a:lnTo>
                    <a:pt x="1060" y="148"/>
                  </a:lnTo>
                  <a:lnTo>
                    <a:pt x="1058" y="148"/>
                  </a:lnTo>
                  <a:lnTo>
                    <a:pt x="1058" y="150"/>
                  </a:lnTo>
                  <a:lnTo>
                    <a:pt x="1060" y="154"/>
                  </a:lnTo>
                  <a:lnTo>
                    <a:pt x="1062" y="156"/>
                  </a:lnTo>
                  <a:lnTo>
                    <a:pt x="1062" y="158"/>
                  </a:lnTo>
                  <a:lnTo>
                    <a:pt x="1062" y="160"/>
                  </a:lnTo>
                  <a:lnTo>
                    <a:pt x="1062" y="162"/>
                  </a:lnTo>
                  <a:lnTo>
                    <a:pt x="1064" y="162"/>
                  </a:lnTo>
                  <a:lnTo>
                    <a:pt x="1066" y="162"/>
                  </a:lnTo>
                  <a:lnTo>
                    <a:pt x="1066" y="166"/>
                  </a:lnTo>
                  <a:lnTo>
                    <a:pt x="1066" y="168"/>
                  </a:lnTo>
                  <a:lnTo>
                    <a:pt x="1066" y="170"/>
                  </a:lnTo>
                  <a:lnTo>
                    <a:pt x="1068" y="174"/>
                  </a:lnTo>
                  <a:lnTo>
                    <a:pt x="1066" y="174"/>
                  </a:lnTo>
                  <a:lnTo>
                    <a:pt x="1066" y="176"/>
                  </a:lnTo>
                  <a:lnTo>
                    <a:pt x="1068" y="180"/>
                  </a:lnTo>
                  <a:lnTo>
                    <a:pt x="1068" y="182"/>
                  </a:lnTo>
                  <a:lnTo>
                    <a:pt x="1066" y="184"/>
                  </a:lnTo>
                  <a:lnTo>
                    <a:pt x="1066" y="186"/>
                  </a:lnTo>
                  <a:lnTo>
                    <a:pt x="1066" y="188"/>
                  </a:lnTo>
                  <a:lnTo>
                    <a:pt x="1068" y="190"/>
                  </a:lnTo>
                  <a:lnTo>
                    <a:pt x="1068" y="192"/>
                  </a:lnTo>
                  <a:lnTo>
                    <a:pt x="1070" y="192"/>
                  </a:lnTo>
                  <a:lnTo>
                    <a:pt x="1070" y="194"/>
                  </a:lnTo>
                  <a:lnTo>
                    <a:pt x="1068" y="194"/>
                  </a:lnTo>
                  <a:lnTo>
                    <a:pt x="1068" y="196"/>
                  </a:lnTo>
                  <a:lnTo>
                    <a:pt x="1066" y="196"/>
                  </a:lnTo>
                  <a:lnTo>
                    <a:pt x="1064" y="194"/>
                  </a:lnTo>
                  <a:lnTo>
                    <a:pt x="1058" y="194"/>
                  </a:lnTo>
                  <a:lnTo>
                    <a:pt x="1054" y="192"/>
                  </a:lnTo>
                  <a:lnTo>
                    <a:pt x="1052" y="192"/>
                  </a:lnTo>
                  <a:lnTo>
                    <a:pt x="1050" y="192"/>
                  </a:lnTo>
                  <a:lnTo>
                    <a:pt x="1048" y="190"/>
                  </a:lnTo>
                  <a:lnTo>
                    <a:pt x="1046" y="190"/>
                  </a:lnTo>
                  <a:lnTo>
                    <a:pt x="1044" y="190"/>
                  </a:lnTo>
                  <a:lnTo>
                    <a:pt x="1044" y="188"/>
                  </a:lnTo>
                  <a:lnTo>
                    <a:pt x="1042" y="188"/>
                  </a:lnTo>
                  <a:lnTo>
                    <a:pt x="1040" y="190"/>
                  </a:lnTo>
                  <a:lnTo>
                    <a:pt x="1040" y="192"/>
                  </a:lnTo>
                  <a:lnTo>
                    <a:pt x="1042" y="194"/>
                  </a:lnTo>
                  <a:lnTo>
                    <a:pt x="1040" y="194"/>
                  </a:lnTo>
                  <a:lnTo>
                    <a:pt x="1040" y="196"/>
                  </a:lnTo>
                  <a:lnTo>
                    <a:pt x="1038" y="196"/>
                  </a:lnTo>
                  <a:lnTo>
                    <a:pt x="1036" y="198"/>
                  </a:lnTo>
                  <a:lnTo>
                    <a:pt x="1034" y="198"/>
                  </a:lnTo>
                  <a:lnTo>
                    <a:pt x="1032" y="198"/>
                  </a:lnTo>
                  <a:lnTo>
                    <a:pt x="1032" y="200"/>
                  </a:lnTo>
                  <a:lnTo>
                    <a:pt x="1034" y="201"/>
                  </a:lnTo>
                  <a:lnTo>
                    <a:pt x="1036" y="201"/>
                  </a:lnTo>
                  <a:lnTo>
                    <a:pt x="1036" y="203"/>
                  </a:lnTo>
                  <a:lnTo>
                    <a:pt x="1040" y="205"/>
                  </a:lnTo>
                  <a:lnTo>
                    <a:pt x="1048" y="213"/>
                  </a:lnTo>
                  <a:lnTo>
                    <a:pt x="1050" y="215"/>
                  </a:lnTo>
                  <a:lnTo>
                    <a:pt x="1050" y="217"/>
                  </a:lnTo>
                  <a:lnTo>
                    <a:pt x="1052" y="221"/>
                  </a:lnTo>
                  <a:lnTo>
                    <a:pt x="1056" y="229"/>
                  </a:lnTo>
                  <a:lnTo>
                    <a:pt x="1058" y="229"/>
                  </a:lnTo>
                  <a:lnTo>
                    <a:pt x="1060" y="231"/>
                  </a:lnTo>
                  <a:lnTo>
                    <a:pt x="1060" y="233"/>
                  </a:lnTo>
                  <a:lnTo>
                    <a:pt x="1062" y="235"/>
                  </a:lnTo>
                  <a:lnTo>
                    <a:pt x="1062" y="237"/>
                  </a:lnTo>
                  <a:lnTo>
                    <a:pt x="1062" y="241"/>
                  </a:lnTo>
                  <a:lnTo>
                    <a:pt x="1064" y="243"/>
                  </a:lnTo>
                  <a:lnTo>
                    <a:pt x="1064" y="245"/>
                  </a:lnTo>
                  <a:lnTo>
                    <a:pt x="1060" y="245"/>
                  </a:lnTo>
                  <a:lnTo>
                    <a:pt x="1058" y="245"/>
                  </a:lnTo>
                  <a:lnTo>
                    <a:pt x="1056" y="245"/>
                  </a:lnTo>
                  <a:lnTo>
                    <a:pt x="1054" y="247"/>
                  </a:lnTo>
                  <a:lnTo>
                    <a:pt x="1052" y="249"/>
                  </a:lnTo>
                  <a:lnTo>
                    <a:pt x="1054" y="249"/>
                  </a:lnTo>
                  <a:lnTo>
                    <a:pt x="1056" y="249"/>
                  </a:lnTo>
                  <a:lnTo>
                    <a:pt x="1058" y="251"/>
                  </a:lnTo>
                  <a:lnTo>
                    <a:pt x="1060" y="251"/>
                  </a:lnTo>
                  <a:lnTo>
                    <a:pt x="1060" y="253"/>
                  </a:lnTo>
                  <a:lnTo>
                    <a:pt x="1060" y="255"/>
                  </a:lnTo>
                  <a:lnTo>
                    <a:pt x="1062" y="255"/>
                  </a:lnTo>
                  <a:lnTo>
                    <a:pt x="1060" y="255"/>
                  </a:lnTo>
                  <a:lnTo>
                    <a:pt x="1058" y="253"/>
                  </a:lnTo>
                  <a:lnTo>
                    <a:pt x="1054" y="251"/>
                  </a:lnTo>
                  <a:lnTo>
                    <a:pt x="1052" y="251"/>
                  </a:lnTo>
                  <a:lnTo>
                    <a:pt x="1050" y="249"/>
                  </a:lnTo>
                  <a:lnTo>
                    <a:pt x="1048" y="247"/>
                  </a:lnTo>
                  <a:lnTo>
                    <a:pt x="1048" y="245"/>
                  </a:lnTo>
                  <a:lnTo>
                    <a:pt x="1046" y="243"/>
                  </a:lnTo>
                  <a:lnTo>
                    <a:pt x="1042" y="243"/>
                  </a:lnTo>
                  <a:lnTo>
                    <a:pt x="1040" y="241"/>
                  </a:lnTo>
                  <a:lnTo>
                    <a:pt x="1038" y="241"/>
                  </a:lnTo>
                  <a:lnTo>
                    <a:pt x="1038" y="243"/>
                  </a:lnTo>
                  <a:lnTo>
                    <a:pt x="1040" y="245"/>
                  </a:lnTo>
                  <a:lnTo>
                    <a:pt x="1040" y="249"/>
                  </a:lnTo>
                  <a:lnTo>
                    <a:pt x="1042" y="253"/>
                  </a:lnTo>
                  <a:lnTo>
                    <a:pt x="1044" y="255"/>
                  </a:lnTo>
                  <a:lnTo>
                    <a:pt x="1040" y="255"/>
                  </a:lnTo>
                  <a:lnTo>
                    <a:pt x="1038" y="255"/>
                  </a:lnTo>
                  <a:lnTo>
                    <a:pt x="1036" y="255"/>
                  </a:lnTo>
                  <a:lnTo>
                    <a:pt x="1034" y="255"/>
                  </a:lnTo>
                  <a:lnTo>
                    <a:pt x="1036" y="257"/>
                  </a:lnTo>
                  <a:lnTo>
                    <a:pt x="1036" y="259"/>
                  </a:lnTo>
                  <a:lnTo>
                    <a:pt x="1036" y="261"/>
                  </a:lnTo>
                  <a:lnTo>
                    <a:pt x="1034" y="261"/>
                  </a:lnTo>
                  <a:lnTo>
                    <a:pt x="1034" y="263"/>
                  </a:lnTo>
                  <a:lnTo>
                    <a:pt x="1032" y="263"/>
                  </a:lnTo>
                  <a:lnTo>
                    <a:pt x="1030" y="263"/>
                  </a:lnTo>
                  <a:lnTo>
                    <a:pt x="1028" y="263"/>
                  </a:lnTo>
                  <a:lnTo>
                    <a:pt x="1026" y="263"/>
                  </a:lnTo>
                  <a:lnTo>
                    <a:pt x="1026" y="265"/>
                  </a:lnTo>
                  <a:lnTo>
                    <a:pt x="1024" y="265"/>
                  </a:lnTo>
                  <a:lnTo>
                    <a:pt x="1024" y="263"/>
                  </a:lnTo>
                  <a:lnTo>
                    <a:pt x="1022" y="263"/>
                  </a:lnTo>
                  <a:lnTo>
                    <a:pt x="1018" y="263"/>
                  </a:lnTo>
                  <a:lnTo>
                    <a:pt x="1018" y="265"/>
                  </a:lnTo>
                  <a:lnTo>
                    <a:pt x="1020" y="267"/>
                  </a:lnTo>
                  <a:lnTo>
                    <a:pt x="1022" y="269"/>
                  </a:lnTo>
                  <a:lnTo>
                    <a:pt x="1022" y="271"/>
                  </a:lnTo>
                  <a:lnTo>
                    <a:pt x="1024" y="271"/>
                  </a:lnTo>
                  <a:lnTo>
                    <a:pt x="1024" y="273"/>
                  </a:lnTo>
                  <a:lnTo>
                    <a:pt x="1026" y="273"/>
                  </a:lnTo>
                  <a:lnTo>
                    <a:pt x="1028" y="273"/>
                  </a:lnTo>
                  <a:lnTo>
                    <a:pt x="1028" y="275"/>
                  </a:lnTo>
                  <a:lnTo>
                    <a:pt x="1028" y="277"/>
                  </a:lnTo>
                  <a:lnTo>
                    <a:pt x="1028" y="279"/>
                  </a:lnTo>
                  <a:lnTo>
                    <a:pt x="1026" y="279"/>
                  </a:lnTo>
                  <a:lnTo>
                    <a:pt x="1024" y="279"/>
                  </a:lnTo>
                  <a:lnTo>
                    <a:pt x="1022" y="277"/>
                  </a:lnTo>
                  <a:lnTo>
                    <a:pt x="1022" y="279"/>
                  </a:lnTo>
                  <a:lnTo>
                    <a:pt x="1020" y="279"/>
                  </a:lnTo>
                  <a:lnTo>
                    <a:pt x="1018" y="279"/>
                  </a:lnTo>
                  <a:lnTo>
                    <a:pt x="1010" y="277"/>
                  </a:lnTo>
                  <a:lnTo>
                    <a:pt x="1008" y="275"/>
                  </a:lnTo>
                  <a:lnTo>
                    <a:pt x="1006" y="273"/>
                  </a:lnTo>
                  <a:lnTo>
                    <a:pt x="1004" y="273"/>
                  </a:lnTo>
                  <a:lnTo>
                    <a:pt x="1004" y="271"/>
                  </a:lnTo>
                  <a:lnTo>
                    <a:pt x="1002" y="271"/>
                  </a:lnTo>
                  <a:lnTo>
                    <a:pt x="1000" y="269"/>
                  </a:lnTo>
                  <a:lnTo>
                    <a:pt x="998" y="269"/>
                  </a:lnTo>
                  <a:lnTo>
                    <a:pt x="998" y="271"/>
                  </a:lnTo>
                  <a:lnTo>
                    <a:pt x="996" y="271"/>
                  </a:lnTo>
                  <a:lnTo>
                    <a:pt x="996" y="273"/>
                  </a:lnTo>
                  <a:lnTo>
                    <a:pt x="994" y="273"/>
                  </a:lnTo>
                  <a:lnTo>
                    <a:pt x="994" y="275"/>
                  </a:lnTo>
                  <a:lnTo>
                    <a:pt x="996" y="275"/>
                  </a:lnTo>
                  <a:lnTo>
                    <a:pt x="996" y="279"/>
                  </a:lnTo>
                  <a:lnTo>
                    <a:pt x="996" y="281"/>
                  </a:lnTo>
                  <a:lnTo>
                    <a:pt x="994" y="281"/>
                  </a:lnTo>
                  <a:lnTo>
                    <a:pt x="994" y="283"/>
                  </a:lnTo>
                  <a:lnTo>
                    <a:pt x="994" y="285"/>
                  </a:lnTo>
                  <a:lnTo>
                    <a:pt x="994" y="287"/>
                  </a:lnTo>
                  <a:lnTo>
                    <a:pt x="992" y="291"/>
                  </a:lnTo>
                  <a:lnTo>
                    <a:pt x="988" y="291"/>
                  </a:lnTo>
                  <a:lnTo>
                    <a:pt x="988" y="293"/>
                  </a:lnTo>
                  <a:lnTo>
                    <a:pt x="986" y="293"/>
                  </a:lnTo>
                  <a:lnTo>
                    <a:pt x="988" y="293"/>
                  </a:lnTo>
                  <a:lnTo>
                    <a:pt x="986" y="295"/>
                  </a:lnTo>
                  <a:lnTo>
                    <a:pt x="984" y="295"/>
                  </a:lnTo>
                  <a:lnTo>
                    <a:pt x="984" y="297"/>
                  </a:lnTo>
                  <a:lnTo>
                    <a:pt x="982" y="297"/>
                  </a:lnTo>
                  <a:lnTo>
                    <a:pt x="980" y="299"/>
                  </a:lnTo>
                  <a:lnTo>
                    <a:pt x="978" y="299"/>
                  </a:lnTo>
                  <a:lnTo>
                    <a:pt x="978" y="301"/>
                  </a:lnTo>
                  <a:lnTo>
                    <a:pt x="980" y="301"/>
                  </a:lnTo>
                  <a:lnTo>
                    <a:pt x="978" y="301"/>
                  </a:lnTo>
                  <a:lnTo>
                    <a:pt x="976" y="301"/>
                  </a:lnTo>
                  <a:lnTo>
                    <a:pt x="976" y="303"/>
                  </a:lnTo>
                  <a:lnTo>
                    <a:pt x="974" y="303"/>
                  </a:lnTo>
                  <a:lnTo>
                    <a:pt x="974" y="305"/>
                  </a:lnTo>
                  <a:lnTo>
                    <a:pt x="972" y="307"/>
                  </a:lnTo>
                  <a:lnTo>
                    <a:pt x="972" y="309"/>
                  </a:lnTo>
                  <a:lnTo>
                    <a:pt x="974" y="309"/>
                  </a:lnTo>
                  <a:lnTo>
                    <a:pt x="974" y="311"/>
                  </a:lnTo>
                  <a:lnTo>
                    <a:pt x="972" y="313"/>
                  </a:lnTo>
                  <a:lnTo>
                    <a:pt x="970" y="315"/>
                  </a:lnTo>
                  <a:lnTo>
                    <a:pt x="968" y="315"/>
                  </a:lnTo>
                  <a:lnTo>
                    <a:pt x="964" y="315"/>
                  </a:lnTo>
                  <a:lnTo>
                    <a:pt x="962" y="315"/>
                  </a:lnTo>
                  <a:lnTo>
                    <a:pt x="960" y="317"/>
                  </a:lnTo>
                  <a:lnTo>
                    <a:pt x="958" y="317"/>
                  </a:lnTo>
                  <a:lnTo>
                    <a:pt x="956" y="317"/>
                  </a:lnTo>
                  <a:lnTo>
                    <a:pt x="954" y="315"/>
                  </a:lnTo>
                  <a:lnTo>
                    <a:pt x="954" y="317"/>
                  </a:lnTo>
                  <a:lnTo>
                    <a:pt x="956" y="317"/>
                  </a:lnTo>
                  <a:lnTo>
                    <a:pt x="956" y="319"/>
                  </a:lnTo>
                  <a:lnTo>
                    <a:pt x="954" y="319"/>
                  </a:lnTo>
                  <a:lnTo>
                    <a:pt x="950" y="319"/>
                  </a:lnTo>
                  <a:lnTo>
                    <a:pt x="950" y="321"/>
                  </a:lnTo>
                  <a:lnTo>
                    <a:pt x="948" y="321"/>
                  </a:lnTo>
                  <a:lnTo>
                    <a:pt x="944" y="323"/>
                  </a:lnTo>
                  <a:lnTo>
                    <a:pt x="942" y="325"/>
                  </a:lnTo>
                  <a:lnTo>
                    <a:pt x="940" y="325"/>
                  </a:lnTo>
                  <a:lnTo>
                    <a:pt x="940" y="327"/>
                  </a:lnTo>
                  <a:lnTo>
                    <a:pt x="940" y="329"/>
                  </a:lnTo>
                  <a:lnTo>
                    <a:pt x="940" y="331"/>
                  </a:lnTo>
                  <a:lnTo>
                    <a:pt x="936" y="335"/>
                  </a:lnTo>
                  <a:lnTo>
                    <a:pt x="932" y="335"/>
                  </a:lnTo>
                  <a:lnTo>
                    <a:pt x="932" y="337"/>
                  </a:lnTo>
                  <a:lnTo>
                    <a:pt x="934" y="337"/>
                  </a:lnTo>
                  <a:lnTo>
                    <a:pt x="934" y="339"/>
                  </a:lnTo>
                  <a:lnTo>
                    <a:pt x="930" y="341"/>
                  </a:lnTo>
                  <a:lnTo>
                    <a:pt x="928" y="341"/>
                  </a:lnTo>
                  <a:lnTo>
                    <a:pt x="928" y="339"/>
                  </a:lnTo>
                  <a:lnTo>
                    <a:pt x="926" y="341"/>
                  </a:lnTo>
                  <a:lnTo>
                    <a:pt x="926" y="343"/>
                  </a:lnTo>
                  <a:lnTo>
                    <a:pt x="926" y="341"/>
                  </a:lnTo>
                  <a:lnTo>
                    <a:pt x="922" y="337"/>
                  </a:lnTo>
                  <a:lnTo>
                    <a:pt x="924" y="337"/>
                  </a:lnTo>
                  <a:lnTo>
                    <a:pt x="926" y="337"/>
                  </a:lnTo>
                  <a:lnTo>
                    <a:pt x="926" y="335"/>
                  </a:lnTo>
                  <a:lnTo>
                    <a:pt x="928" y="335"/>
                  </a:lnTo>
                  <a:lnTo>
                    <a:pt x="930" y="333"/>
                  </a:lnTo>
                  <a:lnTo>
                    <a:pt x="930" y="331"/>
                  </a:lnTo>
                  <a:lnTo>
                    <a:pt x="928" y="331"/>
                  </a:lnTo>
                  <a:lnTo>
                    <a:pt x="928" y="327"/>
                  </a:lnTo>
                  <a:lnTo>
                    <a:pt x="926" y="327"/>
                  </a:lnTo>
                  <a:lnTo>
                    <a:pt x="926" y="325"/>
                  </a:lnTo>
                  <a:lnTo>
                    <a:pt x="924" y="325"/>
                  </a:lnTo>
                  <a:lnTo>
                    <a:pt x="924" y="323"/>
                  </a:lnTo>
                  <a:lnTo>
                    <a:pt x="922" y="323"/>
                  </a:lnTo>
                  <a:lnTo>
                    <a:pt x="920" y="323"/>
                  </a:lnTo>
                  <a:lnTo>
                    <a:pt x="918" y="323"/>
                  </a:lnTo>
                  <a:lnTo>
                    <a:pt x="920" y="321"/>
                  </a:lnTo>
                  <a:lnTo>
                    <a:pt x="922" y="321"/>
                  </a:lnTo>
                  <a:lnTo>
                    <a:pt x="924" y="321"/>
                  </a:lnTo>
                  <a:lnTo>
                    <a:pt x="924" y="319"/>
                  </a:lnTo>
                  <a:lnTo>
                    <a:pt x="922" y="319"/>
                  </a:lnTo>
                  <a:lnTo>
                    <a:pt x="920" y="317"/>
                  </a:lnTo>
                  <a:lnTo>
                    <a:pt x="920" y="315"/>
                  </a:lnTo>
                  <a:lnTo>
                    <a:pt x="922" y="313"/>
                  </a:lnTo>
                  <a:lnTo>
                    <a:pt x="924" y="313"/>
                  </a:lnTo>
                  <a:lnTo>
                    <a:pt x="926" y="311"/>
                  </a:lnTo>
                  <a:lnTo>
                    <a:pt x="926" y="307"/>
                  </a:lnTo>
                  <a:lnTo>
                    <a:pt x="926" y="305"/>
                  </a:lnTo>
                  <a:lnTo>
                    <a:pt x="926" y="303"/>
                  </a:lnTo>
                  <a:lnTo>
                    <a:pt x="926" y="301"/>
                  </a:lnTo>
                  <a:lnTo>
                    <a:pt x="926" y="299"/>
                  </a:lnTo>
                  <a:lnTo>
                    <a:pt x="922" y="297"/>
                  </a:lnTo>
                  <a:lnTo>
                    <a:pt x="920" y="295"/>
                  </a:lnTo>
                  <a:lnTo>
                    <a:pt x="918" y="293"/>
                  </a:lnTo>
                  <a:lnTo>
                    <a:pt x="912" y="293"/>
                  </a:lnTo>
                  <a:lnTo>
                    <a:pt x="910" y="293"/>
                  </a:lnTo>
                  <a:lnTo>
                    <a:pt x="908" y="293"/>
                  </a:lnTo>
                  <a:lnTo>
                    <a:pt x="908" y="291"/>
                  </a:lnTo>
                  <a:lnTo>
                    <a:pt x="904" y="291"/>
                  </a:lnTo>
                  <a:lnTo>
                    <a:pt x="900" y="291"/>
                  </a:lnTo>
                  <a:lnTo>
                    <a:pt x="900" y="293"/>
                  </a:lnTo>
                  <a:lnTo>
                    <a:pt x="898" y="293"/>
                  </a:lnTo>
                  <a:lnTo>
                    <a:pt x="898" y="295"/>
                  </a:lnTo>
                  <a:lnTo>
                    <a:pt x="900" y="295"/>
                  </a:lnTo>
                  <a:lnTo>
                    <a:pt x="898" y="297"/>
                  </a:lnTo>
                  <a:lnTo>
                    <a:pt x="896" y="297"/>
                  </a:lnTo>
                  <a:lnTo>
                    <a:pt x="896" y="301"/>
                  </a:lnTo>
                  <a:lnTo>
                    <a:pt x="894" y="303"/>
                  </a:lnTo>
                  <a:lnTo>
                    <a:pt x="894" y="305"/>
                  </a:lnTo>
                  <a:lnTo>
                    <a:pt x="896" y="305"/>
                  </a:lnTo>
                  <a:lnTo>
                    <a:pt x="894" y="305"/>
                  </a:lnTo>
                  <a:lnTo>
                    <a:pt x="894" y="307"/>
                  </a:lnTo>
                  <a:lnTo>
                    <a:pt x="892" y="307"/>
                  </a:lnTo>
                  <a:lnTo>
                    <a:pt x="890" y="309"/>
                  </a:lnTo>
                  <a:lnTo>
                    <a:pt x="888" y="309"/>
                  </a:lnTo>
                  <a:lnTo>
                    <a:pt x="886" y="309"/>
                  </a:lnTo>
                  <a:lnTo>
                    <a:pt x="886" y="311"/>
                  </a:lnTo>
                  <a:lnTo>
                    <a:pt x="884" y="311"/>
                  </a:lnTo>
                  <a:lnTo>
                    <a:pt x="882" y="313"/>
                  </a:lnTo>
                  <a:lnTo>
                    <a:pt x="880" y="313"/>
                  </a:lnTo>
                  <a:lnTo>
                    <a:pt x="880" y="315"/>
                  </a:lnTo>
                  <a:lnTo>
                    <a:pt x="878" y="317"/>
                  </a:lnTo>
                  <a:lnTo>
                    <a:pt x="878" y="319"/>
                  </a:lnTo>
                  <a:lnTo>
                    <a:pt x="878" y="321"/>
                  </a:lnTo>
                  <a:lnTo>
                    <a:pt x="880" y="325"/>
                  </a:lnTo>
                  <a:lnTo>
                    <a:pt x="880" y="327"/>
                  </a:lnTo>
                  <a:lnTo>
                    <a:pt x="878" y="327"/>
                  </a:lnTo>
                  <a:lnTo>
                    <a:pt x="878" y="329"/>
                  </a:lnTo>
                  <a:lnTo>
                    <a:pt x="878" y="331"/>
                  </a:lnTo>
                  <a:lnTo>
                    <a:pt x="878" y="333"/>
                  </a:lnTo>
                  <a:lnTo>
                    <a:pt x="878" y="331"/>
                  </a:lnTo>
                  <a:lnTo>
                    <a:pt x="876" y="331"/>
                  </a:lnTo>
                  <a:lnTo>
                    <a:pt x="874" y="331"/>
                  </a:lnTo>
                  <a:lnTo>
                    <a:pt x="872" y="331"/>
                  </a:lnTo>
                  <a:lnTo>
                    <a:pt x="870" y="331"/>
                  </a:lnTo>
                  <a:lnTo>
                    <a:pt x="870" y="333"/>
                  </a:lnTo>
                  <a:lnTo>
                    <a:pt x="868" y="333"/>
                  </a:lnTo>
                  <a:lnTo>
                    <a:pt x="868" y="335"/>
                  </a:lnTo>
                  <a:lnTo>
                    <a:pt x="866" y="333"/>
                  </a:lnTo>
                  <a:lnTo>
                    <a:pt x="864" y="333"/>
                  </a:lnTo>
                  <a:lnTo>
                    <a:pt x="864" y="331"/>
                  </a:lnTo>
                  <a:lnTo>
                    <a:pt x="862" y="331"/>
                  </a:lnTo>
                  <a:lnTo>
                    <a:pt x="860" y="329"/>
                  </a:lnTo>
                  <a:lnTo>
                    <a:pt x="860" y="331"/>
                  </a:lnTo>
                  <a:lnTo>
                    <a:pt x="858" y="331"/>
                  </a:lnTo>
                  <a:lnTo>
                    <a:pt x="856" y="331"/>
                  </a:lnTo>
                  <a:lnTo>
                    <a:pt x="856" y="333"/>
                  </a:lnTo>
                  <a:lnTo>
                    <a:pt x="856" y="335"/>
                  </a:lnTo>
                  <a:lnTo>
                    <a:pt x="856" y="337"/>
                  </a:lnTo>
                  <a:lnTo>
                    <a:pt x="856" y="339"/>
                  </a:lnTo>
                  <a:lnTo>
                    <a:pt x="856" y="341"/>
                  </a:lnTo>
                  <a:lnTo>
                    <a:pt x="856" y="343"/>
                  </a:lnTo>
                  <a:lnTo>
                    <a:pt x="856" y="345"/>
                  </a:lnTo>
                  <a:lnTo>
                    <a:pt x="858" y="345"/>
                  </a:lnTo>
                  <a:lnTo>
                    <a:pt x="860" y="349"/>
                  </a:lnTo>
                  <a:lnTo>
                    <a:pt x="862" y="349"/>
                  </a:lnTo>
                  <a:lnTo>
                    <a:pt x="862" y="351"/>
                  </a:lnTo>
                  <a:lnTo>
                    <a:pt x="864" y="351"/>
                  </a:lnTo>
                  <a:lnTo>
                    <a:pt x="866" y="351"/>
                  </a:lnTo>
                  <a:lnTo>
                    <a:pt x="868" y="351"/>
                  </a:lnTo>
                  <a:lnTo>
                    <a:pt x="872" y="353"/>
                  </a:lnTo>
                  <a:lnTo>
                    <a:pt x="874" y="355"/>
                  </a:lnTo>
                  <a:lnTo>
                    <a:pt x="878" y="355"/>
                  </a:lnTo>
                  <a:lnTo>
                    <a:pt x="880" y="355"/>
                  </a:lnTo>
                  <a:lnTo>
                    <a:pt x="882" y="355"/>
                  </a:lnTo>
                  <a:lnTo>
                    <a:pt x="884" y="355"/>
                  </a:lnTo>
                  <a:lnTo>
                    <a:pt x="886" y="355"/>
                  </a:lnTo>
                  <a:lnTo>
                    <a:pt x="890" y="357"/>
                  </a:lnTo>
                  <a:lnTo>
                    <a:pt x="892" y="361"/>
                  </a:lnTo>
                  <a:lnTo>
                    <a:pt x="894" y="361"/>
                  </a:lnTo>
                  <a:lnTo>
                    <a:pt x="894" y="363"/>
                  </a:lnTo>
                  <a:lnTo>
                    <a:pt x="896" y="367"/>
                  </a:lnTo>
                  <a:lnTo>
                    <a:pt x="894" y="367"/>
                  </a:lnTo>
                  <a:lnTo>
                    <a:pt x="894" y="369"/>
                  </a:lnTo>
                  <a:lnTo>
                    <a:pt x="896" y="369"/>
                  </a:lnTo>
                  <a:lnTo>
                    <a:pt x="896" y="373"/>
                  </a:lnTo>
                  <a:lnTo>
                    <a:pt x="898" y="375"/>
                  </a:lnTo>
                  <a:lnTo>
                    <a:pt x="902" y="377"/>
                  </a:lnTo>
                  <a:lnTo>
                    <a:pt x="904" y="379"/>
                  </a:lnTo>
                  <a:lnTo>
                    <a:pt x="906" y="379"/>
                  </a:lnTo>
                  <a:lnTo>
                    <a:pt x="908" y="379"/>
                  </a:lnTo>
                  <a:lnTo>
                    <a:pt x="910" y="379"/>
                  </a:lnTo>
                  <a:lnTo>
                    <a:pt x="912" y="379"/>
                  </a:lnTo>
                  <a:lnTo>
                    <a:pt x="914" y="379"/>
                  </a:lnTo>
                  <a:lnTo>
                    <a:pt x="916" y="379"/>
                  </a:lnTo>
                  <a:lnTo>
                    <a:pt x="916" y="377"/>
                  </a:lnTo>
                  <a:lnTo>
                    <a:pt x="918" y="377"/>
                  </a:lnTo>
                  <a:lnTo>
                    <a:pt x="918" y="375"/>
                  </a:lnTo>
                  <a:lnTo>
                    <a:pt x="916" y="375"/>
                  </a:lnTo>
                  <a:lnTo>
                    <a:pt x="916" y="373"/>
                  </a:lnTo>
                  <a:lnTo>
                    <a:pt x="918" y="373"/>
                  </a:lnTo>
                  <a:lnTo>
                    <a:pt x="918" y="371"/>
                  </a:lnTo>
                  <a:lnTo>
                    <a:pt x="920" y="371"/>
                  </a:lnTo>
                  <a:lnTo>
                    <a:pt x="920" y="369"/>
                  </a:lnTo>
                  <a:lnTo>
                    <a:pt x="922" y="367"/>
                  </a:lnTo>
                  <a:lnTo>
                    <a:pt x="922" y="365"/>
                  </a:lnTo>
                  <a:lnTo>
                    <a:pt x="924" y="365"/>
                  </a:lnTo>
                  <a:lnTo>
                    <a:pt x="926" y="363"/>
                  </a:lnTo>
                  <a:lnTo>
                    <a:pt x="926" y="361"/>
                  </a:lnTo>
                  <a:lnTo>
                    <a:pt x="928" y="363"/>
                  </a:lnTo>
                  <a:lnTo>
                    <a:pt x="930" y="363"/>
                  </a:lnTo>
                  <a:lnTo>
                    <a:pt x="932" y="363"/>
                  </a:lnTo>
                  <a:lnTo>
                    <a:pt x="936" y="367"/>
                  </a:lnTo>
                  <a:lnTo>
                    <a:pt x="938" y="369"/>
                  </a:lnTo>
                  <a:lnTo>
                    <a:pt x="942" y="369"/>
                  </a:lnTo>
                  <a:lnTo>
                    <a:pt x="946" y="371"/>
                  </a:lnTo>
                  <a:lnTo>
                    <a:pt x="948" y="373"/>
                  </a:lnTo>
                  <a:lnTo>
                    <a:pt x="948" y="371"/>
                  </a:lnTo>
                  <a:lnTo>
                    <a:pt x="950" y="371"/>
                  </a:lnTo>
                  <a:lnTo>
                    <a:pt x="952" y="371"/>
                  </a:lnTo>
                  <a:lnTo>
                    <a:pt x="954" y="371"/>
                  </a:lnTo>
                  <a:lnTo>
                    <a:pt x="956" y="371"/>
                  </a:lnTo>
                  <a:lnTo>
                    <a:pt x="956" y="369"/>
                  </a:lnTo>
                  <a:lnTo>
                    <a:pt x="958" y="369"/>
                  </a:lnTo>
                  <a:lnTo>
                    <a:pt x="958" y="371"/>
                  </a:lnTo>
                  <a:lnTo>
                    <a:pt x="960" y="371"/>
                  </a:lnTo>
                  <a:lnTo>
                    <a:pt x="960" y="373"/>
                  </a:lnTo>
                  <a:lnTo>
                    <a:pt x="968" y="373"/>
                  </a:lnTo>
                  <a:lnTo>
                    <a:pt x="970" y="377"/>
                  </a:lnTo>
                  <a:lnTo>
                    <a:pt x="970" y="379"/>
                  </a:lnTo>
                  <a:lnTo>
                    <a:pt x="968" y="379"/>
                  </a:lnTo>
                  <a:lnTo>
                    <a:pt x="968" y="381"/>
                  </a:lnTo>
                  <a:lnTo>
                    <a:pt x="970" y="383"/>
                  </a:lnTo>
                  <a:lnTo>
                    <a:pt x="972" y="381"/>
                  </a:lnTo>
                  <a:lnTo>
                    <a:pt x="972" y="383"/>
                  </a:lnTo>
                  <a:lnTo>
                    <a:pt x="972" y="385"/>
                  </a:lnTo>
                  <a:lnTo>
                    <a:pt x="970" y="387"/>
                  </a:lnTo>
                  <a:lnTo>
                    <a:pt x="966" y="387"/>
                  </a:lnTo>
                  <a:lnTo>
                    <a:pt x="966" y="385"/>
                  </a:lnTo>
                  <a:lnTo>
                    <a:pt x="964" y="383"/>
                  </a:lnTo>
                  <a:lnTo>
                    <a:pt x="962" y="383"/>
                  </a:lnTo>
                  <a:lnTo>
                    <a:pt x="960" y="383"/>
                  </a:lnTo>
                  <a:lnTo>
                    <a:pt x="960" y="385"/>
                  </a:lnTo>
                  <a:lnTo>
                    <a:pt x="958" y="387"/>
                  </a:lnTo>
                  <a:lnTo>
                    <a:pt x="956" y="389"/>
                  </a:lnTo>
                  <a:lnTo>
                    <a:pt x="954" y="389"/>
                  </a:lnTo>
                  <a:lnTo>
                    <a:pt x="954" y="387"/>
                  </a:lnTo>
                  <a:lnTo>
                    <a:pt x="952" y="387"/>
                  </a:lnTo>
                  <a:lnTo>
                    <a:pt x="952" y="389"/>
                  </a:lnTo>
                  <a:lnTo>
                    <a:pt x="950" y="389"/>
                  </a:lnTo>
                  <a:lnTo>
                    <a:pt x="948" y="391"/>
                  </a:lnTo>
                  <a:lnTo>
                    <a:pt x="946" y="391"/>
                  </a:lnTo>
                  <a:lnTo>
                    <a:pt x="946" y="393"/>
                  </a:lnTo>
                  <a:lnTo>
                    <a:pt x="944" y="393"/>
                  </a:lnTo>
                  <a:lnTo>
                    <a:pt x="944" y="391"/>
                  </a:lnTo>
                  <a:lnTo>
                    <a:pt x="942" y="391"/>
                  </a:lnTo>
                  <a:lnTo>
                    <a:pt x="940" y="391"/>
                  </a:lnTo>
                  <a:lnTo>
                    <a:pt x="940" y="393"/>
                  </a:lnTo>
                  <a:lnTo>
                    <a:pt x="942" y="393"/>
                  </a:lnTo>
                  <a:lnTo>
                    <a:pt x="944" y="393"/>
                  </a:lnTo>
                  <a:lnTo>
                    <a:pt x="944" y="395"/>
                  </a:lnTo>
                  <a:lnTo>
                    <a:pt x="944" y="397"/>
                  </a:lnTo>
                  <a:lnTo>
                    <a:pt x="942" y="395"/>
                  </a:lnTo>
                  <a:lnTo>
                    <a:pt x="940" y="397"/>
                  </a:lnTo>
                  <a:lnTo>
                    <a:pt x="942" y="399"/>
                  </a:lnTo>
                  <a:lnTo>
                    <a:pt x="944" y="401"/>
                  </a:lnTo>
                  <a:lnTo>
                    <a:pt x="938" y="403"/>
                  </a:lnTo>
                  <a:lnTo>
                    <a:pt x="938" y="405"/>
                  </a:lnTo>
                  <a:lnTo>
                    <a:pt x="938" y="403"/>
                  </a:lnTo>
                  <a:lnTo>
                    <a:pt x="936" y="403"/>
                  </a:lnTo>
                  <a:lnTo>
                    <a:pt x="936" y="401"/>
                  </a:lnTo>
                  <a:lnTo>
                    <a:pt x="936" y="399"/>
                  </a:lnTo>
                  <a:lnTo>
                    <a:pt x="934" y="399"/>
                  </a:lnTo>
                  <a:lnTo>
                    <a:pt x="934" y="401"/>
                  </a:lnTo>
                  <a:lnTo>
                    <a:pt x="932" y="399"/>
                  </a:lnTo>
                  <a:lnTo>
                    <a:pt x="930" y="401"/>
                  </a:lnTo>
                  <a:lnTo>
                    <a:pt x="932" y="401"/>
                  </a:lnTo>
                  <a:lnTo>
                    <a:pt x="932" y="403"/>
                  </a:lnTo>
                  <a:lnTo>
                    <a:pt x="934" y="405"/>
                  </a:lnTo>
                  <a:lnTo>
                    <a:pt x="936" y="407"/>
                  </a:lnTo>
                  <a:lnTo>
                    <a:pt x="934" y="407"/>
                  </a:lnTo>
                  <a:lnTo>
                    <a:pt x="934" y="409"/>
                  </a:lnTo>
                  <a:lnTo>
                    <a:pt x="932" y="411"/>
                  </a:lnTo>
                  <a:lnTo>
                    <a:pt x="932" y="413"/>
                  </a:lnTo>
                  <a:lnTo>
                    <a:pt x="932" y="415"/>
                  </a:lnTo>
                  <a:lnTo>
                    <a:pt x="930" y="415"/>
                  </a:lnTo>
                  <a:lnTo>
                    <a:pt x="928" y="415"/>
                  </a:lnTo>
                  <a:lnTo>
                    <a:pt x="928" y="417"/>
                  </a:lnTo>
                  <a:lnTo>
                    <a:pt x="928" y="419"/>
                  </a:lnTo>
                  <a:lnTo>
                    <a:pt x="928" y="421"/>
                  </a:lnTo>
                  <a:lnTo>
                    <a:pt x="926" y="423"/>
                  </a:lnTo>
                  <a:lnTo>
                    <a:pt x="926" y="425"/>
                  </a:lnTo>
                  <a:lnTo>
                    <a:pt x="926" y="427"/>
                  </a:lnTo>
                  <a:lnTo>
                    <a:pt x="928" y="427"/>
                  </a:lnTo>
                  <a:lnTo>
                    <a:pt x="926" y="427"/>
                  </a:lnTo>
                  <a:lnTo>
                    <a:pt x="926" y="429"/>
                  </a:lnTo>
                  <a:lnTo>
                    <a:pt x="926" y="433"/>
                  </a:lnTo>
                  <a:lnTo>
                    <a:pt x="926" y="435"/>
                  </a:lnTo>
                  <a:lnTo>
                    <a:pt x="928" y="435"/>
                  </a:lnTo>
                  <a:lnTo>
                    <a:pt x="930" y="435"/>
                  </a:lnTo>
                  <a:lnTo>
                    <a:pt x="932" y="435"/>
                  </a:lnTo>
                  <a:lnTo>
                    <a:pt x="932" y="437"/>
                  </a:lnTo>
                  <a:lnTo>
                    <a:pt x="934" y="437"/>
                  </a:lnTo>
                  <a:lnTo>
                    <a:pt x="936" y="439"/>
                  </a:lnTo>
                  <a:lnTo>
                    <a:pt x="938" y="441"/>
                  </a:lnTo>
                  <a:lnTo>
                    <a:pt x="942" y="443"/>
                  </a:lnTo>
                  <a:lnTo>
                    <a:pt x="944" y="443"/>
                  </a:lnTo>
                  <a:lnTo>
                    <a:pt x="946" y="443"/>
                  </a:lnTo>
                  <a:lnTo>
                    <a:pt x="952" y="447"/>
                  </a:lnTo>
                  <a:lnTo>
                    <a:pt x="954" y="447"/>
                  </a:lnTo>
                  <a:lnTo>
                    <a:pt x="956" y="447"/>
                  </a:lnTo>
                  <a:lnTo>
                    <a:pt x="956" y="449"/>
                  </a:lnTo>
                  <a:lnTo>
                    <a:pt x="958" y="451"/>
                  </a:lnTo>
                  <a:lnTo>
                    <a:pt x="960" y="453"/>
                  </a:lnTo>
                  <a:lnTo>
                    <a:pt x="964" y="459"/>
                  </a:lnTo>
                  <a:lnTo>
                    <a:pt x="964" y="461"/>
                  </a:lnTo>
                  <a:lnTo>
                    <a:pt x="966" y="463"/>
                  </a:lnTo>
                  <a:lnTo>
                    <a:pt x="968" y="465"/>
                  </a:lnTo>
                  <a:lnTo>
                    <a:pt x="970" y="465"/>
                  </a:lnTo>
                  <a:lnTo>
                    <a:pt x="970" y="467"/>
                  </a:lnTo>
                  <a:lnTo>
                    <a:pt x="970" y="469"/>
                  </a:lnTo>
                  <a:lnTo>
                    <a:pt x="972" y="469"/>
                  </a:lnTo>
                  <a:lnTo>
                    <a:pt x="974" y="471"/>
                  </a:lnTo>
                  <a:lnTo>
                    <a:pt x="974" y="473"/>
                  </a:lnTo>
                  <a:lnTo>
                    <a:pt x="978" y="477"/>
                  </a:lnTo>
                  <a:lnTo>
                    <a:pt x="978" y="479"/>
                  </a:lnTo>
                  <a:lnTo>
                    <a:pt x="978" y="481"/>
                  </a:lnTo>
                  <a:lnTo>
                    <a:pt x="978" y="483"/>
                  </a:lnTo>
                  <a:lnTo>
                    <a:pt x="978" y="485"/>
                  </a:lnTo>
                  <a:lnTo>
                    <a:pt x="980" y="485"/>
                  </a:lnTo>
                  <a:lnTo>
                    <a:pt x="982" y="487"/>
                  </a:lnTo>
                  <a:lnTo>
                    <a:pt x="986" y="489"/>
                  </a:lnTo>
                  <a:lnTo>
                    <a:pt x="988" y="489"/>
                  </a:lnTo>
                  <a:lnTo>
                    <a:pt x="990" y="491"/>
                  </a:lnTo>
                  <a:lnTo>
                    <a:pt x="992" y="491"/>
                  </a:lnTo>
                  <a:lnTo>
                    <a:pt x="994" y="493"/>
                  </a:lnTo>
                  <a:lnTo>
                    <a:pt x="994" y="495"/>
                  </a:lnTo>
                  <a:lnTo>
                    <a:pt x="996" y="497"/>
                  </a:lnTo>
                  <a:lnTo>
                    <a:pt x="998" y="497"/>
                  </a:lnTo>
                  <a:lnTo>
                    <a:pt x="1002" y="499"/>
                  </a:lnTo>
                  <a:lnTo>
                    <a:pt x="1004" y="499"/>
                  </a:lnTo>
                  <a:lnTo>
                    <a:pt x="1006" y="501"/>
                  </a:lnTo>
                  <a:lnTo>
                    <a:pt x="1006" y="503"/>
                  </a:lnTo>
                  <a:lnTo>
                    <a:pt x="1008" y="505"/>
                  </a:lnTo>
                  <a:lnTo>
                    <a:pt x="1010" y="505"/>
                  </a:lnTo>
                  <a:lnTo>
                    <a:pt x="1010" y="507"/>
                  </a:lnTo>
                  <a:lnTo>
                    <a:pt x="1008" y="507"/>
                  </a:lnTo>
                  <a:lnTo>
                    <a:pt x="1006" y="507"/>
                  </a:lnTo>
                  <a:lnTo>
                    <a:pt x="1004" y="507"/>
                  </a:lnTo>
                  <a:lnTo>
                    <a:pt x="1002" y="505"/>
                  </a:lnTo>
                  <a:lnTo>
                    <a:pt x="1000" y="505"/>
                  </a:lnTo>
                  <a:lnTo>
                    <a:pt x="998" y="503"/>
                  </a:lnTo>
                  <a:lnTo>
                    <a:pt x="996" y="503"/>
                  </a:lnTo>
                  <a:lnTo>
                    <a:pt x="992" y="503"/>
                  </a:lnTo>
                  <a:lnTo>
                    <a:pt x="990" y="503"/>
                  </a:lnTo>
                  <a:lnTo>
                    <a:pt x="988" y="503"/>
                  </a:lnTo>
                  <a:lnTo>
                    <a:pt x="986" y="501"/>
                  </a:lnTo>
                  <a:lnTo>
                    <a:pt x="986" y="499"/>
                  </a:lnTo>
                  <a:lnTo>
                    <a:pt x="984" y="499"/>
                  </a:lnTo>
                  <a:lnTo>
                    <a:pt x="982" y="499"/>
                  </a:lnTo>
                  <a:lnTo>
                    <a:pt x="982" y="497"/>
                  </a:lnTo>
                  <a:lnTo>
                    <a:pt x="980" y="497"/>
                  </a:lnTo>
                  <a:lnTo>
                    <a:pt x="978" y="497"/>
                  </a:lnTo>
                  <a:lnTo>
                    <a:pt x="976" y="497"/>
                  </a:lnTo>
                  <a:lnTo>
                    <a:pt x="974" y="499"/>
                  </a:lnTo>
                  <a:lnTo>
                    <a:pt x="974" y="501"/>
                  </a:lnTo>
                  <a:lnTo>
                    <a:pt x="972" y="501"/>
                  </a:lnTo>
                  <a:lnTo>
                    <a:pt x="970" y="501"/>
                  </a:lnTo>
                  <a:lnTo>
                    <a:pt x="970" y="499"/>
                  </a:lnTo>
                  <a:lnTo>
                    <a:pt x="968" y="499"/>
                  </a:lnTo>
                  <a:lnTo>
                    <a:pt x="966" y="497"/>
                  </a:lnTo>
                  <a:lnTo>
                    <a:pt x="966" y="495"/>
                  </a:lnTo>
                  <a:lnTo>
                    <a:pt x="964" y="495"/>
                  </a:lnTo>
                  <a:lnTo>
                    <a:pt x="962" y="493"/>
                  </a:lnTo>
                  <a:lnTo>
                    <a:pt x="960" y="493"/>
                  </a:lnTo>
                  <a:lnTo>
                    <a:pt x="960" y="495"/>
                  </a:lnTo>
                  <a:lnTo>
                    <a:pt x="962" y="495"/>
                  </a:lnTo>
                  <a:lnTo>
                    <a:pt x="964" y="495"/>
                  </a:lnTo>
                  <a:lnTo>
                    <a:pt x="964" y="497"/>
                  </a:lnTo>
                  <a:lnTo>
                    <a:pt x="966" y="497"/>
                  </a:lnTo>
                  <a:lnTo>
                    <a:pt x="966" y="499"/>
                  </a:lnTo>
                  <a:lnTo>
                    <a:pt x="968" y="499"/>
                  </a:lnTo>
                  <a:lnTo>
                    <a:pt x="968" y="501"/>
                  </a:lnTo>
                  <a:lnTo>
                    <a:pt x="970" y="501"/>
                  </a:lnTo>
                  <a:lnTo>
                    <a:pt x="972" y="501"/>
                  </a:lnTo>
                  <a:lnTo>
                    <a:pt x="974" y="501"/>
                  </a:lnTo>
                  <a:lnTo>
                    <a:pt x="974" y="503"/>
                  </a:lnTo>
                  <a:lnTo>
                    <a:pt x="974" y="501"/>
                  </a:lnTo>
                  <a:lnTo>
                    <a:pt x="976" y="501"/>
                  </a:lnTo>
                  <a:lnTo>
                    <a:pt x="976" y="499"/>
                  </a:lnTo>
                  <a:lnTo>
                    <a:pt x="978" y="499"/>
                  </a:lnTo>
                  <a:lnTo>
                    <a:pt x="982" y="499"/>
                  </a:lnTo>
                  <a:lnTo>
                    <a:pt x="982" y="501"/>
                  </a:lnTo>
                  <a:lnTo>
                    <a:pt x="984" y="501"/>
                  </a:lnTo>
                  <a:lnTo>
                    <a:pt x="984" y="503"/>
                  </a:lnTo>
                  <a:lnTo>
                    <a:pt x="986" y="503"/>
                  </a:lnTo>
                  <a:lnTo>
                    <a:pt x="986" y="505"/>
                  </a:lnTo>
                  <a:lnTo>
                    <a:pt x="984" y="505"/>
                  </a:lnTo>
                  <a:lnTo>
                    <a:pt x="984" y="503"/>
                  </a:lnTo>
                  <a:lnTo>
                    <a:pt x="984" y="505"/>
                  </a:lnTo>
                  <a:lnTo>
                    <a:pt x="988" y="505"/>
                  </a:lnTo>
                  <a:lnTo>
                    <a:pt x="990" y="505"/>
                  </a:lnTo>
                  <a:lnTo>
                    <a:pt x="992" y="507"/>
                  </a:lnTo>
                  <a:lnTo>
                    <a:pt x="996" y="509"/>
                  </a:lnTo>
                  <a:lnTo>
                    <a:pt x="998" y="509"/>
                  </a:lnTo>
                  <a:lnTo>
                    <a:pt x="998" y="511"/>
                  </a:lnTo>
                  <a:lnTo>
                    <a:pt x="1000" y="513"/>
                  </a:lnTo>
                  <a:lnTo>
                    <a:pt x="1002" y="513"/>
                  </a:lnTo>
                  <a:lnTo>
                    <a:pt x="1006" y="515"/>
                  </a:lnTo>
                  <a:lnTo>
                    <a:pt x="1008" y="517"/>
                  </a:lnTo>
                  <a:lnTo>
                    <a:pt x="1010" y="517"/>
                  </a:lnTo>
                  <a:lnTo>
                    <a:pt x="1010" y="519"/>
                  </a:lnTo>
                  <a:lnTo>
                    <a:pt x="1012" y="519"/>
                  </a:lnTo>
                  <a:lnTo>
                    <a:pt x="1012" y="521"/>
                  </a:lnTo>
                  <a:lnTo>
                    <a:pt x="1014" y="523"/>
                  </a:lnTo>
                  <a:lnTo>
                    <a:pt x="1016" y="525"/>
                  </a:lnTo>
                  <a:lnTo>
                    <a:pt x="1016" y="527"/>
                  </a:lnTo>
                  <a:lnTo>
                    <a:pt x="1014" y="527"/>
                  </a:lnTo>
                  <a:lnTo>
                    <a:pt x="1012" y="527"/>
                  </a:lnTo>
                  <a:lnTo>
                    <a:pt x="1010" y="529"/>
                  </a:lnTo>
                  <a:lnTo>
                    <a:pt x="1008" y="529"/>
                  </a:lnTo>
                  <a:lnTo>
                    <a:pt x="1006" y="531"/>
                  </a:lnTo>
                  <a:lnTo>
                    <a:pt x="1004" y="533"/>
                  </a:lnTo>
                  <a:lnTo>
                    <a:pt x="1000" y="535"/>
                  </a:lnTo>
                  <a:lnTo>
                    <a:pt x="1000" y="537"/>
                  </a:lnTo>
                  <a:lnTo>
                    <a:pt x="1000" y="539"/>
                  </a:lnTo>
                  <a:lnTo>
                    <a:pt x="998" y="541"/>
                  </a:lnTo>
                  <a:lnTo>
                    <a:pt x="996" y="541"/>
                  </a:lnTo>
                  <a:lnTo>
                    <a:pt x="996" y="539"/>
                  </a:lnTo>
                  <a:lnTo>
                    <a:pt x="994" y="539"/>
                  </a:lnTo>
                  <a:lnTo>
                    <a:pt x="990" y="539"/>
                  </a:lnTo>
                  <a:lnTo>
                    <a:pt x="986" y="543"/>
                  </a:lnTo>
                  <a:lnTo>
                    <a:pt x="988" y="543"/>
                  </a:lnTo>
                  <a:lnTo>
                    <a:pt x="990" y="541"/>
                  </a:lnTo>
                  <a:lnTo>
                    <a:pt x="992" y="541"/>
                  </a:lnTo>
                  <a:lnTo>
                    <a:pt x="994" y="543"/>
                  </a:lnTo>
                  <a:lnTo>
                    <a:pt x="996" y="543"/>
                  </a:lnTo>
                  <a:lnTo>
                    <a:pt x="996" y="545"/>
                  </a:lnTo>
                  <a:lnTo>
                    <a:pt x="998" y="545"/>
                  </a:lnTo>
                  <a:lnTo>
                    <a:pt x="1000" y="545"/>
                  </a:lnTo>
                  <a:lnTo>
                    <a:pt x="1000" y="543"/>
                  </a:lnTo>
                  <a:lnTo>
                    <a:pt x="1004" y="543"/>
                  </a:lnTo>
                  <a:lnTo>
                    <a:pt x="1006" y="541"/>
                  </a:lnTo>
                  <a:lnTo>
                    <a:pt x="1008" y="541"/>
                  </a:lnTo>
                  <a:lnTo>
                    <a:pt x="1010" y="541"/>
                  </a:lnTo>
                  <a:lnTo>
                    <a:pt x="1010" y="543"/>
                  </a:lnTo>
                  <a:lnTo>
                    <a:pt x="1012" y="543"/>
                  </a:lnTo>
                  <a:lnTo>
                    <a:pt x="1014" y="543"/>
                  </a:lnTo>
                  <a:lnTo>
                    <a:pt x="1016" y="543"/>
                  </a:lnTo>
                  <a:lnTo>
                    <a:pt x="1018" y="547"/>
                  </a:lnTo>
                  <a:lnTo>
                    <a:pt x="1020" y="547"/>
                  </a:lnTo>
                  <a:lnTo>
                    <a:pt x="1022" y="549"/>
                  </a:lnTo>
                  <a:lnTo>
                    <a:pt x="1024" y="549"/>
                  </a:lnTo>
                  <a:lnTo>
                    <a:pt x="1026" y="549"/>
                  </a:lnTo>
                  <a:lnTo>
                    <a:pt x="1028" y="549"/>
                  </a:lnTo>
                  <a:lnTo>
                    <a:pt x="1028" y="551"/>
                  </a:lnTo>
                  <a:lnTo>
                    <a:pt x="1026" y="551"/>
                  </a:lnTo>
                  <a:lnTo>
                    <a:pt x="1024" y="551"/>
                  </a:lnTo>
                  <a:lnTo>
                    <a:pt x="1024" y="553"/>
                  </a:lnTo>
                  <a:lnTo>
                    <a:pt x="1022" y="555"/>
                  </a:lnTo>
                  <a:lnTo>
                    <a:pt x="1022" y="557"/>
                  </a:lnTo>
                  <a:lnTo>
                    <a:pt x="1020" y="559"/>
                  </a:lnTo>
                  <a:lnTo>
                    <a:pt x="1020" y="557"/>
                  </a:lnTo>
                  <a:lnTo>
                    <a:pt x="1018" y="559"/>
                  </a:lnTo>
                  <a:lnTo>
                    <a:pt x="1018" y="561"/>
                  </a:lnTo>
                  <a:lnTo>
                    <a:pt x="1020" y="561"/>
                  </a:lnTo>
                  <a:lnTo>
                    <a:pt x="1022" y="559"/>
                  </a:lnTo>
                  <a:lnTo>
                    <a:pt x="1024" y="561"/>
                  </a:lnTo>
                  <a:lnTo>
                    <a:pt x="1024" y="559"/>
                  </a:lnTo>
                  <a:lnTo>
                    <a:pt x="1022" y="559"/>
                  </a:lnTo>
                  <a:lnTo>
                    <a:pt x="1022" y="557"/>
                  </a:lnTo>
                  <a:lnTo>
                    <a:pt x="1024" y="555"/>
                  </a:lnTo>
                  <a:lnTo>
                    <a:pt x="1026" y="555"/>
                  </a:lnTo>
                  <a:lnTo>
                    <a:pt x="1026" y="557"/>
                  </a:lnTo>
                  <a:lnTo>
                    <a:pt x="1026" y="561"/>
                  </a:lnTo>
                  <a:lnTo>
                    <a:pt x="1026" y="563"/>
                  </a:lnTo>
                  <a:lnTo>
                    <a:pt x="1028" y="565"/>
                  </a:lnTo>
                  <a:lnTo>
                    <a:pt x="1030" y="565"/>
                  </a:lnTo>
                  <a:lnTo>
                    <a:pt x="1028" y="567"/>
                  </a:lnTo>
                  <a:lnTo>
                    <a:pt x="1026" y="567"/>
                  </a:lnTo>
                  <a:lnTo>
                    <a:pt x="1026" y="565"/>
                  </a:lnTo>
                  <a:lnTo>
                    <a:pt x="1024" y="563"/>
                  </a:lnTo>
                  <a:lnTo>
                    <a:pt x="1024" y="565"/>
                  </a:lnTo>
                  <a:lnTo>
                    <a:pt x="1024" y="567"/>
                  </a:lnTo>
                  <a:lnTo>
                    <a:pt x="1022" y="567"/>
                  </a:lnTo>
                  <a:lnTo>
                    <a:pt x="1022" y="565"/>
                  </a:lnTo>
                  <a:lnTo>
                    <a:pt x="1022" y="567"/>
                  </a:lnTo>
                  <a:lnTo>
                    <a:pt x="1020" y="567"/>
                  </a:lnTo>
                  <a:lnTo>
                    <a:pt x="1020" y="569"/>
                  </a:lnTo>
                  <a:lnTo>
                    <a:pt x="1022" y="569"/>
                  </a:lnTo>
                  <a:lnTo>
                    <a:pt x="1024" y="569"/>
                  </a:lnTo>
                  <a:lnTo>
                    <a:pt x="1026" y="571"/>
                  </a:lnTo>
                  <a:lnTo>
                    <a:pt x="1026" y="573"/>
                  </a:lnTo>
                  <a:lnTo>
                    <a:pt x="1024" y="573"/>
                  </a:lnTo>
                  <a:lnTo>
                    <a:pt x="1022" y="573"/>
                  </a:lnTo>
                  <a:lnTo>
                    <a:pt x="1024" y="575"/>
                  </a:lnTo>
                  <a:lnTo>
                    <a:pt x="1026" y="575"/>
                  </a:lnTo>
                  <a:lnTo>
                    <a:pt x="1026" y="577"/>
                  </a:lnTo>
                  <a:lnTo>
                    <a:pt x="1026" y="579"/>
                  </a:lnTo>
                  <a:lnTo>
                    <a:pt x="1024" y="579"/>
                  </a:lnTo>
                  <a:lnTo>
                    <a:pt x="1022" y="579"/>
                  </a:lnTo>
                  <a:lnTo>
                    <a:pt x="1022" y="577"/>
                  </a:lnTo>
                  <a:lnTo>
                    <a:pt x="1020" y="577"/>
                  </a:lnTo>
                  <a:lnTo>
                    <a:pt x="1018" y="575"/>
                  </a:lnTo>
                  <a:lnTo>
                    <a:pt x="1016" y="575"/>
                  </a:lnTo>
                  <a:lnTo>
                    <a:pt x="1018" y="577"/>
                  </a:lnTo>
                  <a:lnTo>
                    <a:pt x="1020" y="577"/>
                  </a:lnTo>
                  <a:lnTo>
                    <a:pt x="1022" y="579"/>
                  </a:lnTo>
                  <a:lnTo>
                    <a:pt x="1024" y="579"/>
                  </a:lnTo>
                  <a:lnTo>
                    <a:pt x="1024" y="581"/>
                  </a:lnTo>
                  <a:lnTo>
                    <a:pt x="1026" y="583"/>
                  </a:lnTo>
                  <a:lnTo>
                    <a:pt x="1028" y="587"/>
                  </a:lnTo>
                  <a:lnTo>
                    <a:pt x="1030" y="587"/>
                  </a:lnTo>
                  <a:lnTo>
                    <a:pt x="1028" y="589"/>
                  </a:lnTo>
                  <a:lnTo>
                    <a:pt x="1026" y="589"/>
                  </a:lnTo>
                  <a:lnTo>
                    <a:pt x="1026" y="587"/>
                  </a:lnTo>
                  <a:lnTo>
                    <a:pt x="1024" y="589"/>
                  </a:lnTo>
                  <a:lnTo>
                    <a:pt x="1024" y="591"/>
                  </a:lnTo>
                  <a:lnTo>
                    <a:pt x="1022" y="591"/>
                  </a:lnTo>
                  <a:lnTo>
                    <a:pt x="1022" y="589"/>
                  </a:lnTo>
                  <a:lnTo>
                    <a:pt x="1022" y="587"/>
                  </a:lnTo>
                  <a:lnTo>
                    <a:pt x="1020" y="587"/>
                  </a:lnTo>
                  <a:lnTo>
                    <a:pt x="1020" y="589"/>
                  </a:lnTo>
                  <a:lnTo>
                    <a:pt x="1020" y="591"/>
                  </a:lnTo>
                  <a:lnTo>
                    <a:pt x="1020" y="595"/>
                  </a:lnTo>
                  <a:lnTo>
                    <a:pt x="1018" y="595"/>
                  </a:lnTo>
                  <a:lnTo>
                    <a:pt x="1016" y="595"/>
                  </a:lnTo>
                  <a:lnTo>
                    <a:pt x="1014" y="593"/>
                  </a:lnTo>
                  <a:lnTo>
                    <a:pt x="1010" y="593"/>
                  </a:lnTo>
                  <a:lnTo>
                    <a:pt x="1012" y="593"/>
                  </a:lnTo>
                  <a:lnTo>
                    <a:pt x="1014" y="595"/>
                  </a:lnTo>
                  <a:lnTo>
                    <a:pt x="1016" y="595"/>
                  </a:lnTo>
                  <a:lnTo>
                    <a:pt x="1018" y="595"/>
                  </a:lnTo>
                  <a:lnTo>
                    <a:pt x="1018" y="597"/>
                  </a:lnTo>
                  <a:lnTo>
                    <a:pt x="1016" y="597"/>
                  </a:lnTo>
                  <a:lnTo>
                    <a:pt x="1016" y="601"/>
                  </a:lnTo>
                  <a:lnTo>
                    <a:pt x="1016" y="603"/>
                  </a:lnTo>
                  <a:lnTo>
                    <a:pt x="1016" y="605"/>
                  </a:lnTo>
                  <a:lnTo>
                    <a:pt x="1014" y="605"/>
                  </a:lnTo>
                  <a:lnTo>
                    <a:pt x="1014" y="603"/>
                  </a:lnTo>
                  <a:lnTo>
                    <a:pt x="1014" y="605"/>
                  </a:lnTo>
                  <a:lnTo>
                    <a:pt x="1014" y="607"/>
                  </a:lnTo>
                  <a:lnTo>
                    <a:pt x="1016" y="607"/>
                  </a:lnTo>
                  <a:lnTo>
                    <a:pt x="1016" y="609"/>
                  </a:lnTo>
                  <a:lnTo>
                    <a:pt x="1016" y="611"/>
                  </a:lnTo>
                  <a:lnTo>
                    <a:pt x="1016" y="613"/>
                  </a:lnTo>
                  <a:lnTo>
                    <a:pt x="1014" y="615"/>
                  </a:lnTo>
                  <a:lnTo>
                    <a:pt x="1014" y="613"/>
                  </a:lnTo>
                  <a:lnTo>
                    <a:pt x="1014" y="615"/>
                  </a:lnTo>
                  <a:lnTo>
                    <a:pt x="1012" y="613"/>
                  </a:lnTo>
                  <a:lnTo>
                    <a:pt x="1010" y="611"/>
                  </a:lnTo>
                  <a:lnTo>
                    <a:pt x="1008" y="611"/>
                  </a:lnTo>
                  <a:lnTo>
                    <a:pt x="1008" y="613"/>
                  </a:lnTo>
                  <a:lnTo>
                    <a:pt x="1010" y="613"/>
                  </a:lnTo>
                  <a:lnTo>
                    <a:pt x="1012" y="613"/>
                  </a:lnTo>
                  <a:lnTo>
                    <a:pt x="1014" y="615"/>
                  </a:lnTo>
                  <a:lnTo>
                    <a:pt x="1014" y="617"/>
                  </a:lnTo>
                  <a:lnTo>
                    <a:pt x="1012" y="617"/>
                  </a:lnTo>
                  <a:lnTo>
                    <a:pt x="1010" y="617"/>
                  </a:lnTo>
                  <a:lnTo>
                    <a:pt x="1010" y="615"/>
                  </a:lnTo>
                  <a:lnTo>
                    <a:pt x="1010" y="617"/>
                  </a:lnTo>
                  <a:lnTo>
                    <a:pt x="1010" y="619"/>
                  </a:lnTo>
                  <a:lnTo>
                    <a:pt x="1010" y="621"/>
                  </a:lnTo>
                  <a:lnTo>
                    <a:pt x="1008" y="621"/>
                  </a:lnTo>
                  <a:lnTo>
                    <a:pt x="1008" y="623"/>
                  </a:lnTo>
                  <a:lnTo>
                    <a:pt x="1010" y="623"/>
                  </a:lnTo>
                  <a:lnTo>
                    <a:pt x="1010" y="627"/>
                  </a:lnTo>
                  <a:lnTo>
                    <a:pt x="1010" y="629"/>
                  </a:lnTo>
                  <a:lnTo>
                    <a:pt x="1008" y="629"/>
                  </a:lnTo>
                  <a:lnTo>
                    <a:pt x="1006" y="631"/>
                  </a:lnTo>
                  <a:lnTo>
                    <a:pt x="1006" y="629"/>
                  </a:lnTo>
                  <a:lnTo>
                    <a:pt x="1006" y="627"/>
                  </a:lnTo>
                  <a:lnTo>
                    <a:pt x="1006" y="629"/>
                  </a:lnTo>
                  <a:lnTo>
                    <a:pt x="1008" y="629"/>
                  </a:lnTo>
                  <a:lnTo>
                    <a:pt x="1008" y="627"/>
                  </a:lnTo>
                  <a:lnTo>
                    <a:pt x="1008" y="625"/>
                  </a:lnTo>
                  <a:lnTo>
                    <a:pt x="1008" y="623"/>
                  </a:lnTo>
                  <a:lnTo>
                    <a:pt x="1006" y="623"/>
                  </a:lnTo>
                  <a:lnTo>
                    <a:pt x="1006" y="625"/>
                  </a:lnTo>
                  <a:lnTo>
                    <a:pt x="1006" y="627"/>
                  </a:lnTo>
                  <a:lnTo>
                    <a:pt x="1004" y="627"/>
                  </a:lnTo>
                  <a:lnTo>
                    <a:pt x="1002" y="623"/>
                  </a:lnTo>
                  <a:lnTo>
                    <a:pt x="1000" y="623"/>
                  </a:lnTo>
                  <a:lnTo>
                    <a:pt x="1000" y="625"/>
                  </a:lnTo>
                  <a:lnTo>
                    <a:pt x="1002" y="625"/>
                  </a:lnTo>
                  <a:lnTo>
                    <a:pt x="1002" y="627"/>
                  </a:lnTo>
                  <a:lnTo>
                    <a:pt x="1002" y="625"/>
                  </a:lnTo>
                  <a:lnTo>
                    <a:pt x="1000" y="625"/>
                  </a:lnTo>
                  <a:lnTo>
                    <a:pt x="1000" y="623"/>
                  </a:lnTo>
                  <a:lnTo>
                    <a:pt x="998" y="623"/>
                  </a:lnTo>
                  <a:lnTo>
                    <a:pt x="998" y="625"/>
                  </a:lnTo>
                  <a:lnTo>
                    <a:pt x="998" y="627"/>
                  </a:lnTo>
                  <a:lnTo>
                    <a:pt x="998" y="629"/>
                  </a:lnTo>
                  <a:lnTo>
                    <a:pt x="1000" y="629"/>
                  </a:lnTo>
                  <a:lnTo>
                    <a:pt x="1002" y="629"/>
                  </a:lnTo>
                  <a:lnTo>
                    <a:pt x="1004" y="629"/>
                  </a:lnTo>
                  <a:lnTo>
                    <a:pt x="1006" y="633"/>
                  </a:lnTo>
                  <a:lnTo>
                    <a:pt x="1004" y="633"/>
                  </a:lnTo>
                  <a:lnTo>
                    <a:pt x="1002" y="631"/>
                  </a:lnTo>
                  <a:lnTo>
                    <a:pt x="1000" y="631"/>
                  </a:lnTo>
                  <a:lnTo>
                    <a:pt x="1000" y="633"/>
                  </a:lnTo>
                  <a:lnTo>
                    <a:pt x="1002" y="635"/>
                  </a:lnTo>
                  <a:lnTo>
                    <a:pt x="1004" y="635"/>
                  </a:lnTo>
                  <a:lnTo>
                    <a:pt x="1006" y="633"/>
                  </a:lnTo>
                  <a:lnTo>
                    <a:pt x="1008" y="635"/>
                  </a:lnTo>
                  <a:lnTo>
                    <a:pt x="1006" y="635"/>
                  </a:lnTo>
                  <a:lnTo>
                    <a:pt x="1006" y="637"/>
                  </a:lnTo>
                  <a:lnTo>
                    <a:pt x="1004" y="637"/>
                  </a:lnTo>
                  <a:lnTo>
                    <a:pt x="1002" y="637"/>
                  </a:lnTo>
                  <a:lnTo>
                    <a:pt x="1002" y="639"/>
                  </a:lnTo>
                  <a:lnTo>
                    <a:pt x="1002" y="641"/>
                  </a:lnTo>
                  <a:lnTo>
                    <a:pt x="1000" y="641"/>
                  </a:lnTo>
                  <a:lnTo>
                    <a:pt x="998" y="641"/>
                  </a:lnTo>
                  <a:lnTo>
                    <a:pt x="994" y="639"/>
                  </a:lnTo>
                  <a:lnTo>
                    <a:pt x="992" y="639"/>
                  </a:lnTo>
                  <a:lnTo>
                    <a:pt x="996" y="643"/>
                  </a:lnTo>
                  <a:lnTo>
                    <a:pt x="998" y="643"/>
                  </a:lnTo>
                  <a:lnTo>
                    <a:pt x="1000" y="643"/>
                  </a:lnTo>
                  <a:lnTo>
                    <a:pt x="1002" y="643"/>
                  </a:lnTo>
                  <a:lnTo>
                    <a:pt x="1002" y="641"/>
                  </a:lnTo>
                  <a:lnTo>
                    <a:pt x="1004" y="641"/>
                  </a:lnTo>
                  <a:lnTo>
                    <a:pt x="1006" y="641"/>
                  </a:lnTo>
                  <a:lnTo>
                    <a:pt x="1006" y="643"/>
                  </a:lnTo>
                  <a:lnTo>
                    <a:pt x="1004" y="645"/>
                  </a:lnTo>
                  <a:lnTo>
                    <a:pt x="1004" y="647"/>
                  </a:lnTo>
                  <a:lnTo>
                    <a:pt x="1006" y="647"/>
                  </a:lnTo>
                  <a:lnTo>
                    <a:pt x="1006" y="649"/>
                  </a:lnTo>
                  <a:lnTo>
                    <a:pt x="1004" y="649"/>
                  </a:lnTo>
                  <a:lnTo>
                    <a:pt x="1002" y="649"/>
                  </a:lnTo>
                  <a:lnTo>
                    <a:pt x="1002" y="651"/>
                  </a:lnTo>
                  <a:lnTo>
                    <a:pt x="1004" y="651"/>
                  </a:lnTo>
                  <a:lnTo>
                    <a:pt x="1004" y="653"/>
                  </a:lnTo>
                  <a:lnTo>
                    <a:pt x="1006" y="653"/>
                  </a:lnTo>
                  <a:lnTo>
                    <a:pt x="1008" y="655"/>
                  </a:lnTo>
                  <a:lnTo>
                    <a:pt x="1008" y="657"/>
                  </a:lnTo>
                  <a:lnTo>
                    <a:pt x="1006" y="655"/>
                  </a:lnTo>
                  <a:lnTo>
                    <a:pt x="1004" y="655"/>
                  </a:lnTo>
                  <a:lnTo>
                    <a:pt x="1002" y="653"/>
                  </a:lnTo>
                  <a:lnTo>
                    <a:pt x="1002" y="651"/>
                  </a:lnTo>
                  <a:lnTo>
                    <a:pt x="1000" y="651"/>
                  </a:lnTo>
                  <a:lnTo>
                    <a:pt x="1000" y="653"/>
                  </a:lnTo>
                  <a:lnTo>
                    <a:pt x="1000" y="655"/>
                  </a:lnTo>
                  <a:lnTo>
                    <a:pt x="998" y="655"/>
                  </a:lnTo>
                  <a:lnTo>
                    <a:pt x="996" y="655"/>
                  </a:lnTo>
                  <a:lnTo>
                    <a:pt x="996" y="657"/>
                  </a:lnTo>
                  <a:lnTo>
                    <a:pt x="998" y="657"/>
                  </a:lnTo>
                  <a:lnTo>
                    <a:pt x="1000" y="659"/>
                  </a:lnTo>
                  <a:lnTo>
                    <a:pt x="1002" y="659"/>
                  </a:lnTo>
                  <a:lnTo>
                    <a:pt x="1004" y="659"/>
                  </a:lnTo>
                  <a:lnTo>
                    <a:pt x="1002" y="661"/>
                  </a:lnTo>
                  <a:lnTo>
                    <a:pt x="1000" y="663"/>
                  </a:lnTo>
                  <a:lnTo>
                    <a:pt x="998" y="663"/>
                  </a:lnTo>
                  <a:lnTo>
                    <a:pt x="996" y="663"/>
                  </a:lnTo>
                  <a:lnTo>
                    <a:pt x="996" y="661"/>
                  </a:lnTo>
                  <a:lnTo>
                    <a:pt x="998" y="661"/>
                  </a:lnTo>
                  <a:lnTo>
                    <a:pt x="996" y="659"/>
                  </a:lnTo>
                  <a:lnTo>
                    <a:pt x="994" y="659"/>
                  </a:lnTo>
                  <a:lnTo>
                    <a:pt x="992" y="659"/>
                  </a:lnTo>
                  <a:lnTo>
                    <a:pt x="992" y="661"/>
                  </a:lnTo>
                  <a:lnTo>
                    <a:pt x="994" y="661"/>
                  </a:lnTo>
                  <a:lnTo>
                    <a:pt x="996" y="661"/>
                  </a:lnTo>
                  <a:lnTo>
                    <a:pt x="996" y="663"/>
                  </a:lnTo>
                  <a:lnTo>
                    <a:pt x="994" y="663"/>
                  </a:lnTo>
                  <a:lnTo>
                    <a:pt x="994" y="665"/>
                  </a:lnTo>
                  <a:lnTo>
                    <a:pt x="996" y="667"/>
                  </a:lnTo>
                  <a:lnTo>
                    <a:pt x="998" y="667"/>
                  </a:lnTo>
                  <a:lnTo>
                    <a:pt x="992" y="669"/>
                  </a:lnTo>
                  <a:lnTo>
                    <a:pt x="992" y="667"/>
                  </a:lnTo>
                  <a:lnTo>
                    <a:pt x="990" y="667"/>
                  </a:lnTo>
                  <a:lnTo>
                    <a:pt x="988" y="669"/>
                  </a:lnTo>
                  <a:lnTo>
                    <a:pt x="990" y="671"/>
                  </a:lnTo>
                  <a:lnTo>
                    <a:pt x="992" y="671"/>
                  </a:lnTo>
                  <a:lnTo>
                    <a:pt x="994" y="671"/>
                  </a:lnTo>
                  <a:lnTo>
                    <a:pt x="994" y="673"/>
                  </a:lnTo>
                  <a:lnTo>
                    <a:pt x="992" y="677"/>
                  </a:lnTo>
                  <a:lnTo>
                    <a:pt x="990" y="677"/>
                  </a:lnTo>
                  <a:lnTo>
                    <a:pt x="990" y="679"/>
                  </a:lnTo>
                  <a:lnTo>
                    <a:pt x="990" y="677"/>
                  </a:lnTo>
                  <a:lnTo>
                    <a:pt x="988" y="675"/>
                  </a:lnTo>
                  <a:lnTo>
                    <a:pt x="986" y="675"/>
                  </a:lnTo>
                  <a:lnTo>
                    <a:pt x="984" y="677"/>
                  </a:lnTo>
                  <a:lnTo>
                    <a:pt x="982" y="675"/>
                  </a:lnTo>
                  <a:lnTo>
                    <a:pt x="982" y="673"/>
                  </a:lnTo>
                  <a:lnTo>
                    <a:pt x="980" y="673"/>
                  </a:lnTo>
                  <a:lnTo>
                    <a:pt x="978" y="675"/>
                  </a:lnTo>
                  <a:lnTo>
                    <a:pt x="978" y="677"/>
                  </a:lnTo>
                  <a:lnTo>
                    <a:pt x="980" y="677"/>
                  </a:lnTo>
                  <a:lnTo>
                    <a:pt x="980" y="679"/>
                  </a:lnTo>
                  <a:lnTo>
                    <a:pt x="978" y="679"/>
                  </a:lnTo>
                  <a:lnTo>
                    <a:pt x="976" y="679"/>
                  </a:lnTo>
                  <a:lnTo>
                    <a:pt x="974" y="679"/>
                  </a:lnTo>
                  <a:lnTo>
                    <a:pt x="976" y="681"/>
                  </a:lnTo>
                  <a:lnTo>
                    <a:pt x="978" y="681"/>
                  </a:lnTo>
                  <a:lnTo>
                    <a:pt x="980" y="681"/>
                  </a:lnTo>
                  <a:lnTo>
                    <a:pt x="982" y="683"/>
                  </a:lnTo>
                  <a:lnTo>
                    <a:pt x="982" y="685"/>
                  </a:lnTo>
                  <a:lnTo>
                    <a:pt x="980" y="685"/>
                  </a:lnTo>
                  <a:lnTo>
                    <a:pt x="980" y="687"/>
                  </a:lnTo>
                  <a:lnTo>
                    <a:pt x="978" y="687"/>
                  </a:lnTo>
                  <a:lnTo>
                    <a:pt x="976" y="691"/>
                  </a:lnTo>
                  <a:lnTo>
                    <a:pt x="976" y="689"/>
                  </a:lnTo>
                  <a:lnTo>
                    <a:pt x="976" y="687"/>
                  </a:lnTo>
                  <a:lnTo>
                    <a:pt x="974" y="687"/>
                  </a:lnTo>
                  <a:lnTo>
                    <a:pt x="974" y="691"/>
                  </a:lnTo>
                  <a:lnTo>
                    <a:pt x="974" y="693"/>
                  </a:lnTo>
                  <a:lnTo>
                    <a:pt x="972" y="693"/>
                  </a:lnTo>
                  <a:lnTo>
                    <a:pt x="970" y="693"/>
                  </a:lnTo>
                  <a:lnTo>
                    <a:pt x="970" y="695"/>
                  </a:lnTo>
                  <a:lnTo>
                    <a:pt x="968" y="695"/>
                  </a:lnTo>
                  <a:lnTo>
                    <a:pt x="968" y="697"/>
                  </a:lnTo>
                  <a:lnTo>
                    <a:pt x="968" y="699"/>
                  </a:lnTo>
                  <a:lnTo>
                    <a:pt x="966" y="699"/>
                  </a:lnTo>
                  <a:lnTo>
                    <a:pt x="964" y="697"/>
                  </a:lnTo>
                  <a:lnTo>
                    <a:pt x="962" y="697"/>
                  </a:lnTo>
                  <a:lnTo>
                    <a:pt x="960" y="699"/>
                  </a:lnTo>
                  <a:lnTo>
                    <a:pt x="962" y="699"/>
                  </a:lnTo>
                  <a:lnTo>
                    <a:pt x="962" y="701"/>
                  </a:lnTo>
                  <a:lnTo>
                    <a:pt x="960" y="703"/>
                  </a:lnTo>
                  <a:lnTo>
                    <a:pt x="960" y="705"/>
                  </a:lnTo>
                  <a:lnTo>
                    <a:pt x="956" y="705"/>
                  </a:lnTo>
                  <a:lnTo>
                    <a:pt x="956" y="703"/>
                  </a:lnTo>
                  <a:lnTo>
                    <a:pt x="954" y="703"/>
                  </a:lnTo>
                  <a:lnTo>
                    <a:pt x="954" y="705"/>
                  </a:lnTo>
                  <a:lnTo>
                    <a:pt x="956" y="705"/>
                  </a:lnTo>
                  <a:lnTo>
                    <a:pt x="960" y="705"/>
                  </a:lnTo>
                  <a:lnTo>
                    <a:pt x="960" y="707"/>
                  </a:lnTo>
                  <a:lnTo>
                    <a:pt x="960" y="709"/>
                  </a:lnTo>
                  <a:lnTo>
                    <a:pt x="960" y="707"/>
                  </a:lnTo>
                  <a:lnTo>
                    <a:pt x="956" y="709"/>
                  </a:lnTo>
                  <a:lnTo>
                    <a:pt x="956" y="713"/>
                  </a:lnTo>
                  <a:lnTo>
                    <a:pt x="956" y="715"/>
                  </a:lnTo>
                  <a:lnTo>
                    <a:pt x="954" y="715"/>
                  </a:lnTo>
                  <a:lnTo>
                    <a:pt x="952" y="715"/>
                  </a:lnTo>
                  <a:lnTo>
                    <a:pt x="950" y="715"/>
                  </a:lnTo>
                  <a:lnTo>
                    <a:pt x="950" y="717"/>
                  </a:lnTo>
                  <a:lnTo>
                    <a:pt x="948" y="717"/>
                  </a:lnTo>
                  <a:lnTo>
                    <a:pt x="946" y="717"/>
                  </a:lnTo>
                  <a:lnTo>
                    <a:pt x="944" y="719"/>
                  </a:lnTo>
                  <a:lnTo>
                    <a:pt x="942" y="719"/>
                  </a:lnTo>
                  <a:lnTo>
                    <a:pt x="938" y="717"/>
                  </a:lnTo>
                  <a:lnTo>
                    <a:pt x="936" y="717"/>
                  </a:lnTo>
                  <a:lnTo>
                    <a:pt x="938" y="721"/>
                  </a:lnTo>
                  <a:lnTo>
                    <a:pt x="936" y="721"/>
                  </a:lnTo>
                  <a:lnTo>
                    <a:pt x="934" y="721"/>
                  </a:lnTo>
                  <a:lnTo>
                    <a:pt x="930" y="719"/>
                  </a:lnTo>
                  <a:lnTo>
                    <a:pt x="930" y="717"/>
                  </a:lnTo>
                  <a:lnTo>
                    <a:pt x="928" y="719"/>
                  </a:lnTo>
                  <a:lnTo>
                    <a:pt x="926" y="719"/>
                  </a:lnTo>
                  <a:lnTo>
                    <a:pt x="924" y="721"/>
                  </a:lnTo>
                  <a:lnTo>
                    <a:pt x="926" y="721"/>
                  </a:lnTo>
                  <a:lnTo>
                    <a:pt x="926" y="725"/>
                  </a:lnTo>
                  <a:lnTo>
                    <a:pt x="926" y="723"/>
                  </a:lnTo>
                  <a:lnTo>
                    <a:pt x="924" y="723"/>
                  </a:lnTo>
                  <a:lnTo>
                    <a:pt x="922" y="723"/>
                  </a:lnTo>
                  <a:lnTo>
                    <a:pt x="922" y="721"/>
                  </a:lnTo>
                  <a:lnTo>
                    <a:pt x="922" y="719"/>
                  </a:lnTo>
                  <a:lnTo>
                    <a:pt x="924" y="719"/>
                  </a:lnTo>
                  <a:lnTo>
                    <a:pt x="922" y="719"/>
                  </a:lnTo>
                  <a:lnTo>
                    <a:pt x="922" y="717"/>
                  </a:lnTo>
                  <a:lnTo>
                    <a:pt x="920" y="719"/>
                  </a:lnTo>
                  <a:lnTo>
                    <a:pt x="918" y="719"/>
                  </a:lnTo>
                  <a:lnTo>
                    <a:pt x="918" y="721"/>
                  </a:lnTo>
                  <a:lnTo>
                    <a:pt x="916" y="721"/>
                  </a:lnTo>
                  <a:lnTo>
                    <a:pt x="918" y="723"/>
                  </a:lnTo>
                  <a:lnTo>
                    <a:pt x="920" y="725"/>
                  </a:lnTo>
                  <a:lnTo>
                    <a:pt x="918" y="727"/>
                  </a:lnTo>
                  <a:lnTo>
                    <a:pt x="916" y="725"/>
                  </a:lnTo>
                  <a:lnTo>
                    <a:pt x="916" y="723"/>
                  </a:lnTo>
                  <a:lnTo>
                    <a:pt x="914" y="723"/>
                  </a:lnTo>
                  <a:lnTo>
                    <a:pt x="912" y="723"/>
                  </a:lnTo>
                  <a:lnTo>
                    <a:pt x="912" y="725"/>
                  </a:lnTo>
                  <a:lnTo>
                    <a:pt x="912" y="727"/>
                  </a:lnTo>
                  <a:lnTo>
                    <a:pt x="914" y="727"/>
                  </a:lnTo>
                  <a:lnTo>
                    <a:pt x="916" y="727"/>
                  </a:lnTo>
                  <a:lnTo>
                    <a:pt x="916" y="729"/>
                  </a:lnTo>
                  <a:lnTo>
                    <a:pt x="914" y="729"/>
                  </a:lnTo>
                  <a:lnTo>
                    <a:pt x="914" y="731"/>
                  </a:lnTo>
                  <a:lnTo>
                    <a:pt x="912" y="731"/>
                  </a:lnTo>
                  <a:lnTo>
                    <a:pt x="908" y="729"/>
                  </a:lnTo>
                  <a:lnTo>
                    <a:pt x="906" y="729"/>
                  </a:lnTo>
                  <a:lnTo>
                    <a:pt x="906" y="727"/>
                  </a:lnTo>
                  <a:lnTo>
                    <a:pt x="908" y="725"/>
                  </a:lnTo>
                  <a:lnTo>
                    <a:pt x="906" y="725"/>
                  </a:lnTo>
                  <a:lnTo>
                    <a:pt x="904" y="727"/>
                  </a:lnTo>
                  <a:lnTo>
                    <a:pt x="904" y="725"/>
                  </a:lnTo>
                  <a:lnTo>
                    <a:pt x="902" y="721"/>
                  </a:lnTo>
                  <a:lnTo>
                    <a:pt x="900" y="719"/>
                  </a:lnTo>
                  <a:lnTo>
                    <a:pt x="898" y="717"/>
                  </a:lnTo>
                  <a:lnTo>
                    <a:pt x="896" y="717"/>
                  </a:lnTo>
                  <a:lnTo>
                    <a:pt x="896" y="715"/>
                  </a:lnTo>
                  <a:lnTo>
                    <a:pt x="896" y="713"/>
                  </a:lnTo>
                  <a:lnTo>
                    <a:pt x="894" y="713"/>
                  </a:lnTo>
                  <a:lnTo>
                    <a:pt x="894" y="711"/>
                  </a:lnTo>
                  <a:lnTo>
                    <a:pt x="896" y="711"/>
                  </a:lnTo>
                  <a:lnTo>
                    <a:pt x="898" y="711"/>
                  </a:lnTo>
                  <a:lnTo>
                    <a:pt x="900" y="711"/>
                  </a:lnTo>
                  <a:lnTo>
                    <a:pt x="898" y="709"/>
                  </a:lnTo>
                  <a:lnTo>
                    <a:pt x="896" y="709"/>
                  </a:lnTo>
                  <a:lnTo>
                    <a:pt x="894" y="713"/>
                  </a:lnTo>
                  <a:lnTo>
                    <a:pt x="894" y="715"/>
                  </a:lnTo>
                  <a:lnTo>
                    <a:pt x="892" y="715"/>
                  </a:lnTo>
                  <a:lnTo>
                    <a:pt x="892" y="717"/>
                  </a:lnTo>
                  <a:lnTo>
                    <a:pt x="894" y="719"/>
                  </a:lnTo>
                  <a:lnTo>
                    <a:pt x="894" y="721"/>
                  </a:lnTo>
                  <a:lnTo>
                    <a:pt x="896" y="721"/>
                  </a:lnTo>
                  <a:lnTo>
                    <a:pt x="896" y="723"/>
                  </a:lnTo>
                  <a:lnTo>
                    <a:pt x="898" y="725"/>
                  </a:lnTo>
                  <a:lnTo>
                    <a:pt x="898" y="727"/>
                  </a:lnTo>
                  <a:lnTo>
                    <a:pt x="898" y="729"/>
                  </a:lnTo>
                  <a:lnTo>
                    <a:pt x="900" y="731"/>
                  </a:lnTo>
                  <a:lnTo>
                    <a:pt x="898" y="733"/>
                  </a:lnTo>
                  <a:lnTo>
                    <a:pt x="896" y="733"/>
                  </a:lnTo>
                  <a:lnTo>
                    <a:pt x="892" y="729"/>
                  </a:lnTo>
                  <a:lnTo>
                    <a:pt x="892" y="727"/>
                  </a:lnTo>
                  <a:lnTo>
                    <a:pt x="890" y="725"/>
                  </a:lnTo>
                  <a:lnTo>
                    <a:pt x="890" y="723"/>
                  </a:lnTo>
                  <a:lnTo>
                    <a:pt x="888" y="723"/>
                  </a:lnTo>
                  <a:lnTo>
                    <a:pt x="888" y="725"/>
                  </a:lnTo>
                  <a:lnTo>
                    <a:pt x="890" y="727"/>
                  </a:lnTo>
                  <a:lnTo>
                    <a:pt x="892" y="727"/>
                  </a:lnTo>
                  <a:lnTo>
                    <a:pt x="892" y="729"/>
                  </a:lnTo>
                  <a:lnTo>
                    <a:pt x="894" y="733"/>
                  </a:lnTo>
                  <a:lnTo>
                    <a:pt x="896" y="733"/>
                  </a:lnTo>
                  <a:lnTo>
                    <a:pt x="894" y="733"/>
                  </a:lnTo>
                  <a:lnTo>
                    <a:pt x="892" y="735"/>
                  </a:lnTo>
                  <a:lnTo>
                    <a:pt x="894" y="735"/>
                  </a:lnTo>
                  <a:lnTo>
                    <a:pt x="892" y="735"/>
                  </a:lnTo>
                  <a:lnTo>
                    <a:pt x="890" y="735"/>
                  </a:lnTo>
                  <a:lnTo>
                    <a:pt x="890" y="733"/>
                  </a:lnTo>
                  <a:lnTo>
                    <a:pt x="888" y="733"/>
                  </a:lnTo>
                  <a:lnTo>
                    <a:pt x="888" y="735"/>
                  </a:lnTo>
                  <a:lnTo>
                    <a:pt x="888" y="737"/>
                  </a:lnTo>
                  <a:lnTo>
                    <a:pt x="888" y="739"/>
                  </a:lnTo>
                  <a:lnTo>
                    <a:pt x="886" y="739"/>
                  </a:lnTo>
                  <a:lnTo>
                    <a:pt x="884" y="737"/>
                  </a:lnTo>
                  <a:lnTo>
                    <a:pt x="882" y="737"/>
                  </a:lnTo>
                  <a:lnTo>
                    <a:pt x="882" y="739"/>
                  </a:lnTo>
                  <a:lnTo>
                    <a:pt x="882" y="741"/>
                  </a:lnTo>
                  <a:lnTo>
                    <a:pt x="880" y="741"/>
                  </a:lnTo>
                  <a:lnTo>
                    <a:pt x="878" y="741"/>
                  </a:lnTo>
                  <a:lnTo>
                    <a:pt x="878" y="743"/>
                  </a:lnTo>
                  <a:lnTo>
                    <a:pt x="876" y="743"/>
                  </a:lnTo>
                  <a:lnTo>
                    <a:pt x="872" y="741"/>
                  </a:lnTo>
                  <a:lnTo>
                    <a:pt x="868" y="739"/>
                  </a:lnTo>
                  <a:lnTo>
                    <a:pt x="866" y="737"/>
                  </a:lnTo>
                  <a:lnTo>
                    <a:pt x="866" y="739"/>
                  </a:lnTo>
                  <a:lnTo>
                    <a:pt x="868" y="739"/>
                  </a:lnTo>
                  <a:lnTo>
                    <a:pt x="868" y="741"/>
                  </a:lnTo>
                  <a:lnTo>
                    <a:pt x="870" y="741"/>
                  </a:lnTo>
                  <a:lnTo>
                    <a:pt x="870" y="743"/>
                  </a:lnTo>
                  <a:lnTo>
                    <a:pt x="868" y="743"/>
                  </a:lnTo>
                  <a:lnTo>
                    <a:pt x="868" y="745"/>
                  </a:lnTo>
                  <a:lnTo>
                    <a:pt x="866" y="743"/>
                  </a:lnTo>
                  <a:lnTo>
                    <a:pt x="862" y="741"/>
                  </a:lnTo>
                  <a:lnTo>
                    <a:pt x="864" y="741"/>
                  </a:lnTo>
                  <a:lnTo>
                    <a:pt x="864" y="743"/>
                  </a:lnTo>
                  <a:lnTo>
                    <a:pt x="866" y="743"/>
                  </a:lnTo>
                  <a:lnTo>
                    <a:pt x="866" y="745"/>
                  </a:lnTo>
                  <a:lnTo>
                    <a:pt x="864" y="745"/>
                  </a:lnTo>
                  <a:lnTo>
                    <a:pt x="864" y="747"/>
                  </a:lnTo>
                  <a:lnTo>
                    <a:pt x="860" y="747"/>
                  </a:lnTo>
                  <a:lnTo>
                    <a:pt x="858" y="747"/>
                  </a:lnTo>
                  <a:lnTo>
                    <a:pt x="856" y="749"/>
                  </a:lnTo>
                  <a:lnTo>
                    <a:pt x="852" y="749"/>
                  </a:lnTo>
                  <a:lnTo>
                    <a:pt x="852" y="747"/>
                  </a:lnTo>
                  <a:lnTo>
                    <a:pt x="850" y="747"/>
                  </a:lnTo>
                  <a:lnTo>
                    <a:pt x="850" y="749"/>
                  </a:lnTo>
                  <a:lnTo>
                    <a:pt x="852" y="749"/>
                  </a:lnTo>
                  <a:lnTo>
                    <a:pt x="850" y="751"/>
                  </a:lnTo>
                  <a:lnTo>
                    <a:pt x="848" y="751"/>
                  </a:lnTo>
                  <a:lnTo>
                    <a:pt x="846" y="751"/>
                  </a:lnTo>
                  <a:lnTo>
                    <a:pt x="844" y="751"/>
                  </a:lnTo>
                  <a:lnTo>
                    <a:pt x="844" y="753"/>
                  </a:lnTo>
                  <a:lnTo>
                    <a:pt x="844" y="755"/>
                  </a:lnTo>
                  <a:lnTo>
                    <a:pt x="842" y="751"/>
                  </a:lnTo>
                  <a:lnTo>
                    <a:pt x="844" y="751"/>
                  </a:lnTo>
                  <a:lnTo>
                    <a:pt x="844" y="749"/>
                  </a:lnTo>
                  <a:lnTo>
                    <a:pt x="842" y="751"/>
                  </a:lnTo>
                  <a:lnTo>
                    <a:pt x="842" y="753"/>
                  </a:lnTo>
                  <a:lnTo>
                    <a:pt x="842" y="755"/>
                  </a:lnTo>
                  <a:lnTo>
                    <a:pt x="840" y="755"/>
                  </a:lnTo>
                  <a:lnTo>
                    <a:pt x="838" y="755"/>
                  </a:lnTo>
                  <a:lnTo>
                    <a:pt x="838" y="753"/>
                  </a:lnTo>
                  <a:lnTo>
                    <a:pt x="838" y="751"/>
                  </a:lnTo>
                  <a:lnTo>
                    <a:pt x="836" y="753"/>
                  </a:lnTo>
                  <a:lnTo>
                    <a:pt x="838" y="753"/>
                  </a:lnTo>
                  <a:lnTo>
                    <a:pt x="838" y="755"/>
                  </a:lnTo>
                  <a:lnTo>
                    <a:pt x="838" y="757"/>
                  </a:lnTo>
                  <a:lnTo>
                    <a:pt x="836" y="757"/>
                  </a:lnTo>
                  <a:lnTo>
                    <a:pt x="836" y="759"/>
                  </a:lnTo>
                  <a:lnTo>
                    <a:pt x="834" y="759"/>
                  </a:lnTo>
                  <a:lnTo>
                    <a:pt x="834" y="761"/>
                  </a:lnTo>
                  <a:lnTo>
                    <a:pt x="834" y="763"/>
                  </a:lnTo>
                  <a:lnTo>
                    <a:pt x="834" y="765"/>
                  </a:lnTo>
                  <a:lnTo>
                    <a:pt x="836" y="765"/>
                  </a:lnTo>
                  <a:lnTo>
                    <a:pt x="838" y="765"/>
                  </a:lnTo>
                  <a:lnTo>
                    <a:pt x="840" y="765"/>
                  </a:lnTo>
                  <a:lnTo>
                    <a:pt x="840" y="767"/>
                  </a:lnTo>
                  <a:lnTo>
                    <a:pt x="838" y="767"/>
                  </a:lnTo>
                  <a:lnTo>
                    <a:pt x="838" y="765"/>
                  </a:lnTo>
                  <a:lnTo>
                    <a:pt x="838" y="767"/>
                  </a:lnTo>
                  <a:lnTo>
                    <a:pt x="838" y="769"/>
                  </a:lnTo>
                  <a:lnTo>
                    <a:pt x="840" y="771"/>
                  </a:lnTo>
                  <a:lnTo>
                    <a:pt x="842" y="771"/>
                  </a:lnTo>
                  <a:lnTo>
                    <a:pt x="844" y="773"/>
                  </a:lnTo>
                  <a:lnTo>
                    <a:pt x="844" y="775"/>
                  </a:lnTo>
                  <a:lnTo>
                    <a:pt x="842" y="777"/>
                  </a:lnTo>
                  <a:lnTo>
                    <a:pt x="840" y="779"/>
                  </a:lnTo>
                  <a:lnTo>
                    <a:pt x="838" y="779"/>
                  </a:lnTo>
                  <a:lnTo>
                    <a:pt x="836" y="779"/>
                  </a:lnTo>
                  <a:lnTo>
                    <a:pt x="834" y="779"/>
                  </a:lnTo>
                  <a:lnTo>
                    <a:pt x="834" y="777"/>
                  </a:lnTo>
                  <a:lnTo>
                    <a:pt x="832" y="779"/>
                  </a:lnTo>
                  <a:lnTo>
                    <a:pt x="830" y="777"/>
                  </a:lnTo>
                  <a:lnTo>
                    <a:pt x="832" y="775"/>
                  </a:lnTo>
                  <a:lnTo>
                    <a:pt x="832" y="777"/>
                  </a:lnTo>
                  <a:lnTo>
                    <a:pt x="832" y="775"/>
                  </a:lnTo>
                  <a:lnTo>
                    <a:pt x="834" y="775"/>
                  </a:lnTo>
                  <a:lnTo>
                    <a:pt x="832" y="775"/>
                  </a:lnTo>
                  <a:lnTo>
                    <a:pt x="830" y="773"/>
                  </a:lnTo>
                  <a:lnTo>
                    <a:pt x="828" y="769"/>
                  </a:lnTo>
                  <a:lnTo>
                    <a:pt x="826" y="765"/>
                  </a:lnTo>
                  <a:lnTo>
                    <a:pt x="826" y="763"/>
                  </a:lnTo>
                  <a:lnTo>
                    <a:pt x="826" y="761"/>
                  </a:lnTo>
                  <a:lnTo>
                    <a:pt x="824" y="757"/>
                  </a:lnTo>
                  <a:lnTo>
                    <a:pt x="826" y="753"/>
                  </a:lnTo>
                  <a:lnTo>
                    <a:pt x="828" y="751"/>
                  </a:lnTo>
                  <a:lnTo>
                    <a:pt x="830" y="749"/>
                  </a:lnTo>
                  <a:lnTo>
                    <a:pt x="828" y="749"/>
                  </a:lnTo>
                  <a:lnTo>
                    <a:pt x="826" y="749"/>
                  </a:lnTo>
                  <a:lnTo>
                    <a:pt x="826" y="747"/>
                  </a:lnTo>
                  <a:lnTo>
                    <a:pt x="824" y="747"/>
                  </a:lnTo>
                  <a:lnTo>
                    <a:pt x="826" y="749"/>
                  </a:lnTo>
                  <a:lnTo>
                    <a:pt x="824" y="749"/>
                  </a:lnTo>
                  <a:lnTo>
                    <a:pt x="822" y="747"/>
                  </a:lnTo>
                  <a:lnTo>
                    <a:pt x="820" y="745"/>
                  </a:lnTo>
                  <a:lnTo>
                    <a:pt x="820" y="743"/>
                  </a:lnTo>
                  <a:lnTo>
                    <a:pt x="818" y="743"/>
                  </a:lnTo>
                  <a:lnTo>
                    <a:pt x="820" y="747"/>
                  </a:lnTo>
                  <a:lnTo>
                    <a:pt x="820" y="749"/>
                  </a:lnTo>
                  <a:lnTo>
                    <a:pt x="818" y="749"/>
                  </a:lnTo>
                  <a:lnTo>
                    <a:pt x="816" y="749"/>
                  </a:lnTo>
                  <a:lnTo>
                    <a:pt x="814" y="749"/>
                  </a:lnTo>
                  <a:lnTo>
                    <a:pt x="812" y="751"/>
                  </a:lnTo>
                  <a:lnTo>
                    <a:pt x="810" y="749"/>
                  </a:lnTo>
                  <a:lnTo>
                    <a:pt x="812" y="749"/>
                  </a:lnTo>
                  <a:lnTo>
                    <a:pt x="812" y="747"/>
                  </a:lnTo>
                  <a:lnTo>
                    <a:pt x="810" y="745"/>
                  </a:lnTo>
                  <a:lnTo>
                    <a:pt x="808" y="745"/>
                  </a:lnTo>
                  <a:lnTo>
                    <a:pt x="806" y="745"/>
                  </a:lnTo>
                  <a:lnTo>
                    <a:pt x="806" y="743"/>
                  </a:lnTo>
                  <a:lnTo>
                    <a:pt x="806" y="741"/>
                  </a:lnTo>
                  <a:lnTo>
                    <a:pt x="804" y="741"/>
                  </a:lnTo>
                  <a:lnTo>
                    <a:pt x="802" y="741"/>
                  </a:lnTo>
                  <a:lnTo>
                    <a:pt x="804" y="741"/>
                  </a:lnTo>
                  <a:lnTo>
                    <a:pt x="804" y="743"/>
                  </a:lnTo>
                  <a:lnTo>
                    <a:pt x="804" y="745"/>
                  </a:lnTo>
                  <a:lnTo>
                    <a:pt x="806" y="745"/>
                  </a:lnTo>
                  <a:lnTo>
                    <a:pt x="804" y="745"/>
                  </a:lnTo>
                  <a:lnTo>
                    <a:pt x="802" y="745"/>
                  </a:lnTo>
                  <a:lnTo>
                    <a:pt x="800" y="743"/>
                  </a:lnTo>
                  <a:lnTo>
                    <a:pt x="800" y="741"/>
                  </a:lnTo>
                  <a:lnTo>
                    <a:pt x="800" y="739"/>
                  </a:lnTo>
                  <a:lnTo>
                    <a:pt x="798" y="739"/>
                  </a:lnTo>
                  <a:lnTo>
                    <a:pt x="796" y="737"/>
                  </a:lnTo>
                  <a:lnTo>
                    <a:pt x="796" y="739"/>
                  </a:lnTo>
                  <a:lnTo>
                    <a:pt x="796" y="741"/>
                  </a:lnTo>
                  <a:lnTo>
                    <a:pt x="798" y="743"/>
                  </a:lnTo>
                  <a:lnTo>
                    <a:pt x="798" y="745"/>
                  </a:lnTo>
                  <a:lnTo>
                    <a:pt x="798" y="747"/>
                  </a:lnTo>
                  <a:lnTo>
                    <a:pt x="796" y="747"/>
                  </a:lnTo>
                  <a:lnTo>
                    <a:pt x="796" y="745"/>
                  </a:lnTo>
                  <a:lnTo>
                    <a:pt x="794" y="743"/>
                  </a:lnTo>
                  <a:lnTo>
                    <a:pt x="794" y="745"/>
                  </a:lnTo>
                  <a:lnTo>
                    <a:pt x="794" y="747"/>
                  </a:lnTo>
                  <a:lnTo>
                    <a:pt x="792" y="747"/>
                  </a:lnTo>
                  <a:lnTo>
                    <a:pt x="792" y="749"/>
                  </a:lnTo>
                  <a:lnTo>
                    <a:pt x="792" y="747"/>
                  </a:lnTo>
                  <a:lnTo>
                    <a:pt x="792" y="745"/>
                  </a:lnTo>
                  <a:lnTo>
                    <a:pt x="790" y="747"/>
                  </a:lnTo>
                  <a:lnTo>
                    <a:pt x="788" y="747"/>
                  </a:lnTo>
                  <a:lnTo>
                    <a:pt x="786" y="747"/>
                  </a:lnTo>
                  <a:lnTo>
                    <a:pt x="784" y="745"/>
                  </a:lnTo>
                  <a:lnTo>
                    <a:pt x="782" y="745"/>
                  </a:lnTo>
                  <a:lnTo>
                    <a:pt x="780" y="747"/>
                  </a:lnTo>
                  <a:lnTo>
                    <a:pt x="776" y="745"/>
                  </a:lnTo>
                  <a:lnTo>
                    <a:pt x="774" y="745"/>
                  </a:lnTo>
                  <a:lnTo>
                    <a:pt x="774" y="743"/>
                  </a:lnTo>
                  <a:lnTo>
                    <a:pt x="772" y="743"/>
                  </a:lnTo>
                  <a:lnTo>
                    <a:pt x="768" y="741"/>
                  </a:lnTo>
                  <a:lnTo>
                    <a:pt x="768" y="739"/>
                  </a:lnTo>
                  <a:lnTo>
                    <a:pt x="768" y="737"/>
                  </a:lnTo>
                  <a:lnTo>
                    <a:pt x="766" y="737"/>
                  </a:lnTo>
                  <a:lnTo>
                    <a:pt x="764" y="737"/>
                  </a:lnTo>
                  <a:lnTo>
                    <a:pt x="760" y="735"/>
                  </a:lnTo>
                  <a:lnTo>
                    <a:pt x="758" y="733"/>
                  </a:lnTo>
                  <a:lnTo>
                    <a:pt x="758" y="729"/>
                  </a:lnTo>
                  <a:lnTo>
                    <a:pt x="756" y="729"/>
                  </a:lnTo>
                  <a:lnTo>
                    <a:pt x="754" y="727"/>
                  </a:lnTo>
                  <a:lnTo>
                    <a:pt x="756" y="723"/>
                  </a:lnTo>
                  <a:lnTo>
                    <a:pt x="758" y="723"/>
                  </a:lnTo>
                  <a:lnTo>
                    <a:pt x="758" y="719"/>
                  </a:lnTo>
                  <a:lnTo>
                    <a:pt x="758" y="717"/>
                  </a:lnTo>
                  <a:lnTo>
                    <a:pt x="756" y="717"/>
                  </a:lnTo>
                  <a:lnTo>
                    <a:pt x="754" y="715"/>
                  </a:lnTo>
                  <a:lnTo>
                    <a:pt x="752" y="715"/>
                  </a:lnTo>
                  <a:lnTo>
                    <a:pt x="752" y="717"/>
                  </a:lnTo>
                  <a:lnTo>
                    <a:pt x="748" y="717"/>
                  </a:lnTo>
                  <a:lnTo>
                    <a:pt x="746" y="717"/>
                  </a:lnTo>
                  <a:lnTo>
                    <a:pt x="746" y="715"/>
                  </a:lnTo>
                  <a:lnTo>
                    <a:pt x="744" y="713"/>
                  </a:lnTo>
                  <a:lnTo>
                    <a:pt x="742" y="713"/>
                  </a:lnTo>
                  <a:lnTo>
                    <a:pt x="740" y="713"/>
                  </a:lnTo>
                  <a:lnTo>
                    <a:pt x="740" y="715"/>
                  </a:lnTo>
                  <a:lnTo>
                    <a:pt x="738" y="715"/>
                  </a:lnTo>
                  <a:lnTo>
                    <a:pt x="736" y="713"/>
                  </a:lnTo>
                  <a:lnTo>
                    <a:pt x="734" y="711"/>
                  </a:lnTo>
                  <a:lnTo>
                    <a:pt x="732" y="711"/>
                  </a:lnTo>
                  <a:lnTo>
                    <a:pt x="732" y="709"/>
                  </a:lnTo>
                  <a:lnTo>
                    <a:pt x="728" y="707"/>
                  </a:lnTo>
                  <a:lnTo>
                    <a:pt x="728" y="705"/>
                  </a:lnTo>
                  <a:lnTo>
                    <a:pt x="726" y="705"/>
                  </a:lnTo>
                  <a:lnTo>
                    <a:pt x="718" y="709"/>
                  </a:lnTo>
                  <a:lnTo>
                    <a:pt x="718" y="711"/>
                  </a:lnTo>
                  <a:lnTo>
                    <a:pt x="718" y="715"/>
                  </a:lnTo>
                  <a:lnTo>
                    <a:pt x="716" y="717"/>
                  </a:lnTo>
                  <a:lnTo>
                    <a:pt x="714" y="717"/>
                  </a:lnTo>
                  <a:lnTo>
                    <a:pt x="712" y="719"/>
                  </a:lnTo>
                  <a:lnTo>
                    <a:pt x="710" y="719"/>
                  </a:lnTo>
                  <a:lnTo>
                    <a:pt x="710" y="721"/>
                  </a:lnTo>
                  <a:lnTo>
                    <a:pt x="706" y="719"/>
                  </a:lnTo>
                  <a:lnTo>
                    <a:pt x="706" y="717"/>
                  </a:lnTo>
                  <a:lnTo>
                    <a:pt x="704" y="719"/>
                  </a:lnTo>
                  <a:lnTo>
                    <a:pt x="702" y="719"/>
                  </a:lnTo>
                  <a:lnTo>
                    <a:pt x="702" y="721"/>
                  </a:lnTo>
                  <a:lnTo>
                    <a:pt x="702" y="723"/>
                  </a:lnTo>
                  <a:lnTo>
                    <a:pt x="702" y="725"/>
                  </a:lnTo>
                  <a:lnTo>
                    <a:pt x="700" y="725"/>
                  </a:lnTo>
                  <a:lnTo>
                    <a:pt x="698" y="723"/>
                  </a:lnTo>
                  <a:lnTo>
                    <a:pt x="698" y="721"/>
                  </a:lnTo>
                  <a:lnTo>
                    <a:pt x="694" y="719"/>
                  </a:lnTo>
                  <a:lnTo>
                    <a:pt x="692" y="719"/>
                  </a:lnTo>
                  <a:lnTo>
                    <a:pt x="692" y="721"/>
                  </a:lnTo>
                  <a:lnTo>
                    <a:pt x="692" y="723"/>
                  </a:lnTo>
                  <a:lnTo>
                    <a:pt x="690" y="723"/>
                  </a:lnTo>
                  <a:lnTo>
                    <a:pt x="690" y="721"/>
                  </a:lnTo>
                  <a:lnTo>
                    <a:pt x="688" y="719"/>
                  </a:lnTo>
                  <a:lnTo>
                    <a:pt x="686" y="719"/>
                  </a:lnTo>
                  <a:lnTo>
                    <a:pt x="686" y="725"/>
                  </a:lnTo>
                  <a:lnTo>
                    <a:pt x="684" y="727"/>
                  </a:lnTo>
                  <a:lnTo>
                    <a:pt x="682" y="727"/>
                  </a:lnTo>
                  <a:lnTo>
                    <a:pt x="682" y="725"/>
                  </a:lnTo>
                  <a:lnTo>
                    <a:pt x="680" y="725"/>
                  </a:lnTo>
                  <a:lnTo>
                    <a:pt x="680" y="723"/>
                  </a:lnTo>
                  <a:lnTo>
                    <a:pt x="676" y="721"/>
                  </a:lnTo>
                  <a:lnTo>
                    <a:pt x="672" y="719"/>
                  </a:lnTo>
                  <a:lnTo>
                    <a:pt x="670" y="719"/>
                  </a:lnTo>
                  <a:lnTo>
                    <a:pt x="670" y="721"/>
                  </a:lnTo>
                  <a:lnTo>
                    <a:pt x="670" y="723"/>
                  </a:lnTo>
                  <a:lnTo>
                    <a:pt x="668" y="725"/>
                  </a:lnTo>
                  <a:lnTo>
                    <a:pt x="666" y="727"/>
                  </a:lnTo>
                  <a:lnTo>
                    <a:pt x="666" y="729"/>
                  </a:lnTo>
                  <a:lnTo>
                    <a:pt x="664" y="727"/>
                  </a:lnTo>
                  <a:lnTo>
                    <a:pt x="662" y="727"/>
                  </a:lnTo>
                  <a:lnTo>
                    <a:pt x="660" y="727"/>
                  </a:lnTo>
                  <a:lnTo>
                    <a:pt x="658" y="725"/>
                  </a:lnTo>
                  <a:lnTo>
                    <a:pt x="656" y="725"/>
                  </a:lnTo>
                  <a:lnTo>
                    <a:pt x="656" y="727"/>
                  </a:lnTo>
                  <a:lnTo>
                    <a:pt x="654" y="727"/>
                  </a:lnTo>
                  <a:lnTo>
                    <a:pt x="654" y="729"/>
                  </a:lnTo>
                  <a:lnTo>
                    <a:pt x="656" y="729"/>
                  </a:lnTo>
                  <a:lnTo>
                    <a:pt x="654" y="731"/>
                  </a:lnTo>
                  <a:lnTo>
                    <a:pt x="654" y="733"/>
                  </a:lnTo>
                  <a:lnTo>
                    <a:pt x="656" y="737"/>
                  </a:lnTo>
                  <a:lnTo>
                    <a:pt x="660" y="741"/>
                  </a:lnTo>
                  <a:lnTo>
                    <a:pt x="660" y="743"/>
                  </a:lnTo>
                  <a:lnTo>
                    <a:pt x="660" y="745"/>
                  </a:lnTo>
                  <a:lnTo>
                    <a:pt x="660" y="749"/>
                  </a:lnTo>
                  <a:lnTo>
                    <a:pt x="660" y="751"/>
                  </a:lnTo>
                  <a:lnTo>
                    <a:pt x="660" y="753"/>
                  </a:lnTo>
                  <a:lnTo>
                    <a:pt x="662" y="753"/>
                  </a:lnTo>
                  <a:lnTo>
                    <a:pt x="664" y="755"/>
                  </a:lnTo>
                  <a:lnTo>
                    <a:pt x="662" y="757"/>
                  </a:lnTo>
                  <a:lnTo>
                    <a:pt x="660" y="757"/>
                  </a:lnTo>
                  <a:lnTo>
                    <a:pt x="660" y="755"/>
                  </a:lnTo>
                  <a:lnTo>
                    <a:pt x="658" y="755"/>
                  </a:lnTo>
                  <a:lnTo>
                    <a:pt x="656" y="755"/>
                  </a:lnTo>
                  <a:lnTo>
                    <a:pt x="654" y="755"/>
                  </a:lnTo>
                  <a:lnTo>
                    <a:pt x="652" y="755"/>
                  </a:lnTo>
                  <a:lnTo>
                    <a:pt x="652" y="757"/>
                  </a:lnTo>
                  <a:lnTo>
                    <a:pt x="650" y="755"/>
                  </a:lnTo>
                  <a:lnTo>
                    <a:pt x="650" y="753"/>
                  </a:lnTo>
                  <a:lnTo>
                    <a:pt x="650" y="751"/>
                  </a:lnTo>
                  <a:lnTo>
                    <a:pt x="648" y="747"/>
                  </a:lnTo>
                  <a:lnTo>
                    <a:pt x="648" y="745"/>
                  </a:lnTo>
                  <a:lnTo>
                    <a:pt x="646" y="741"/>
                  </a:lnTo>
                  <a:lnTo>
                    <a:pt x="640" y="745"/>
                  </a:lnTo>
                  <a:lnTo>
                    <a:pt x="640" y="747"/>
                  </a:lnTo>
                  <a:lnTo>
                    <a:pt x="638" y="747"/>
                  </a:lnTo>
                  <a:lnTo>
                    <a:pt x="638" y="749"/>
                  </a:lnTo>
                  <a:lnTo>
                    <a:pt x="636" y="749"/>
                  </a:lnTo>
                  <a:lnTo>
                    <a:pt x="634" y="749"/>
                  </a:lnTo>
                  <a:lnTo>
                    <a:pt x="634" y="747"/>
                  </a:lnTo>
                  <a:lnTo>
                    <a:pt x="632" y="747"/>
                  </a:lnTo>
                  <a:lnTo>
                    <a:pt x="632" y="749"/>
                  </a:lnTo>
                  <a:lnTo>
                    <a:pt x="630" y="749"/>
                  </a:lnTo>
                  <a:lnTo>
                    <a:pt x="628" y="749"/>
                  </a:lnTo>
                  <a:lnTo>
                    <a:pt x="628" y="747"/>
                  </a:lnTo>
                  <a:lnTo>
                    <a:pt x="626" y="747"/>
                  </a:lnTo>
                  <a:lnTo>
                    <a:pt x="628" y="747"/>
                  </a:lnTo>
                  <a:lnTo>
                    <a:pt x="628" y="745"/>
                  </a:lnTo>
                  <a:lnTo>
                    <a:pt x="626" y="743"/>
                  </a:lnTo>
                  <a:lnTo>
                    <a:pt x="624" y="743"/>
                  </a:lnTo>
                  <a:lnTo>
                    <a:pt x="622" y="741"/>
                  </a:lnTo>
                  <a:lnTo>
                    <a:pt x="622" y="739"/>
                  </a:lnTo>
                  <a:lnTo>
                    <a:pt x="622" y="737"/>
                  </a:lnTo>
                  <a:lnTo>
                    <a:pt x="624" y="737"/>
                  </a:lnTo>
                  <a:lnTo>
                    <a:pt x="622" y="737"/>
                  </a:lnTo>
                  <a:lnTo>
                    <a:pt x="622" y="735"/>
                  </a:lnTo>
                  <a:lnTo>
                    <a:pt x="620" y="735"/>
                  </a:lnTo>
                  <a:lnTo>
                    <a:pt x="618" y="735"/>
                  </a:lnTo>
                  <a:lnTo>
                    <a:pt x="616" y="735"/>
                  </a:lnTo>
                  <a:lnTo>
                    <a:pt x="614" y="735"/>
                  </a:lnTo>
                  <a:lnTo>
                    <a:pt x="612" y="735"/>
                  </a:lnTo>
                  <a:lnTo>
                    <a:pt x="610" y="735"/>
                  </a:lnTo>
                  <a:lnTo>
                    <a:pt x="606" y="735"/>
                  </a:lnTo>
                  <a:lnTo>
                    <a:pt x="604" y="735"/>
                  </a:lnTo>
                  <a:lnTo>
                    <a:pt x="604" y="733"/>
                  </a:lnTo>
                  <a:lnTo>
                    <a:pt x="606" y="729"/>
                  </a:lnTo>
                  <a:lnTo>
                    <a:pt x="606" y="727"/>
                  </a:lnTo>
                  <a:lnTo>
                    <a:pt x="608" y="727"/>
                  </a:lnTo>
                  <a:lnTo>
                    <a:pt x="608" y="725"/>
                  </a:lnTo>
                  <a:lnTo>
                    <a:pt x="608" y="723"/>
                  </a:lnTo>
                  <a:lnTo>
                    <a:pt x="606" y="721"/>
                  </a:lnTo>
                  <a:lnTo>
                    <a:pt x="608" y="717"/>
                  </a:lnTo>
                  <a:lnTo>
                    <a:pt x="608" y="715"/>
                  </a:lnTo>
                  <a:lnTo>
                    <a:pt x="610" y="715"/>
                  </a:lnTo>
                  <a:lnTo>
                    <a:pt x="608" y="711"/>
                  </a:lnTo>
                  <a:lnTo>
                    <a:pt x="604" y="711"/>
                  </a:lnTo>
                  <a:lnTo>
                    <a:pt x="604" y="709"/>
                  </a:lnTo>
                  <a:lnTo>
                    <a:pt x="604" y="711"/>
                  </a:lnTo>
                  <a:lnTo>
                    <a:pt x="602" y="711"/>
                  </a:lnTo>
                  <a:lnTo>
                    <a:pt x="600" y="711"/>
                  </a:lnTo>
                  <a:lnTo>
                    <a:pt x="596" y="709"/>
                  </a:lnTo>
                  <a:lnTo>
                    <a:pt x="594" y="707"/>
                  </a:lnTo>
                  <a:lnTo>
                    <a:pt x="594" y="705"/>
                  </a:lnTo>
                  <a:lnTo>
                    <a:pt x="594" y="703"/>
                  </a:lnTo>
                  <a:lnTo>
                    <a:pt x="594" y="701"/>
                  </a:lnTo>
                  <a:lnTo>
                    <a:pt x="592" y="701"/>
                  </a:lnTo>
                  <a:lnTo>
                    <a:pt x="592" y="699"/>
                  </a:lnTo>
                  <a:lnTo>
                    <a:pt x="592" y="697"/>
                  </a:lnTo>
                  <a:lnTo>
                    <a:pt x="590" y="695"/>
                  </a:lnTo>
                  <a:lnTo>
                    <a:pt x="590" y="693"/>
                  </a:lnTo>
                  <a:lnTo>
                    <a:pt x="588" y="689"/>
                  </a:lnTo>
                  <a:lnTo>
                    <a:pt x="590" y="689"/>
                  </a:lnTo>
                  <a:lnTo>
                    <a:pt x="590" y="687"/>
                  </a:lnTo>
                  <a:lnTo>
                    <a:pt x="592" y="687"/>
                  </a:lnTo>
                  <a:lnTo>
                    <a:pt x="590" y="687"/>
                  </a:lnTo>
                  <a:lnTo>
                    <a:pt x="586" y="687"/>
                  </a:lnTo>
                  <a:lnTo>
                    <a:pt x="584" y="687"/>
                  </a:lnTo>
                  <a:lnTo>
                    <a:pt x="578" y="687"/>
                  </a:lnTo>
                  <a:lnTo>
                    <a:pt x="576" y="687"/>
                  </a:lnTo>
                  <a:lnTo>
                    <a:pt x="572" y="689"/>
                  </a:lnTo>
                  <a:lnTo>
                    <a:pt x="570" y="691"/>
                  </a:lnTo>
                  <a:lnTo>
                    <a:pt x="568" y="691"/>
                  </a:lnTo>
                  <a:lnTo>
                    <a:pt x="568" y="693"/>
                  </a:lnTo>
                  <a:lnTo>
                    <a:pt x="568" y="691"/>
                  </a:lnTo>
                  <a:lnTo>
                    <a:pt x="566" y="691"/>
                  </a:lnTo>
                  <a:lnTo>
                    <a:pt x="564" y="691"/>
                  </a:lnTo>
                  <a:lnTo>
                    <a:pt x="564" y="689"/>
                  </a:lnTo>
                  <a:lnTo>
                    <a:pt x="566" y="687"/>
                  </a:lnTo>
                  <a:lnTo>
                    <a:pt x="568" y="687"/>
                  </a:lnTo>
                  <a:lnTo>
                    <a:pt x="568" y="685"/>
                  </a:lnTo>
                  <a:lnTo>
                    <a:pt x="566" y="681"/>
                  </a:lnTo>
                  <a:lnTo>
                    <a:pt x="566" y="679"/>
                  </a:lnTo>
                  <a:lnTo>
                    <a:pt x="562" y="679"/>
                  </a:lnTo>
                  <a:lnTo>
                    <a:pt x="562" y="677"/>
                  </a:lnTo>
                  <a:lnTo>
                    <a:pt x="562" y="675"/>
                  </a:lnTo>
                  <a:lnTo>
                    <a:pt x="562" y="673"/>
                  </a:lnTo>
                  <a:lnTo>
                    <a:pt x="562" y="671"/>
                  </a:lnTo>
                  <a:lnTo>
                    <a:pt x="564" y="671"/>
                  </a:lnTo>
                  <a:lnTo>
                    <a:pt x="566" y="669"/>
                  </a:lnTo>
                  <a:lnTo>
                    <a:pt x="564" y="667"/>
                  </a:lnTo>
                  <a:lnTo>
                    <a:pt x="564" y="665"/>
                  </a:lnTo>
                  <a:lnTo>
                    <a:pt x="564" y="663"/>
                  </a:lnTo>
                  <a:lnTo>
                    <a:pt x="566" y="663"/>
                  </a:lnTo>
                  <a:lnTo>
                    <a:pt x="566" y="661"/>
                  </a:lnTo>
                  <a:lnTo>
                    <a:pt x="566" y="659"/>
                  </a:lnTo>
                  <a:lnTo>
                    <a:pt x="566" y="661"/>
                  </a:lnTo>
                  <a:lnTo>
                    <a:pt x="568" y="661"/>
                  </a:lnTo>
                  <a:lnTo>
                    <a:pt x="570" y="659"/>
                  </a:lnTo>
                  <a:lnTo>
                    <a:pt x="572" y="657"/>
                  </a:lnTo>
                  <a:lnTo>
                    <a:pt x="572" y="655"/>
                  </a:lnTo>
                  <a:lnTo>
                    <a:pt x="572" y="653"/>
                  </a:lnTo>
                  <a:lnTo>
                    <a:pt x="572" y="651"/>
                  </a:lnTo>
                  <a:lnTo>
                    <a:pt x="574" y="653"/>
                  </a:lnTo>
                  <a:lnTo>
                    <a:pt x="576" y="651"/>
                  </a:lnTo>
                  <a:lnTo>
                    <a:pt x="576" y="649"/>
                  </a:lnTo>
                  <a:lnTo>
                    <a:pt x="576" y="647"/>
                  </a:lnTo>
                  <a:lnTo>
                    <a:pt x="578" y="645"/>
                  </a:lnTo>
                  <a:lnTo>
                    <a:pt x="580" y="647"/>
                  </a:lnTo>
                  <a:lnTo>
                    <a:pt x="582" y="645"/>
                  </a:lnTo>
                  <a:lnTo>
                    <a:pt x="582" y="643"/>
                  </a:lnTo>
                  <a:lnTo>
                    <a:pt x="580" y="643"/>
                  </a:lnTo>
                  <a:lnTo>
                    <a:pt x="578" y="641"/>
                  </a:lnTo>
                  <a:lnTo>
                    <a:pt x="578" y="639"/>
                  </a:lnTo>
                  <a:lnTo>
                    <a:pt x="576" y="639"/>
                  </a:lnTo>
                  <a:lnTo>
                    <a:pt x="578" y="639"/>
                  </a:lnTo>
                  <a:lnTo>
                    <a:pt x="580" y="639"/>
                  </a:lnTo>
                  <a:lnTo>
                    <a:pt x="580" y="637"/>
                  </a:lnTo>
                  <a:lnTo>
                    <a:pt x="578" y="637"/>
                  </a:lnTo>
                  <a:lnTo>
                    <a:pt x="578" y="635"/>
                  </a:lnTo>
                  <a:lnTo>
                    <a:pt x="578" y="633"/>
                  </a:lnTo>
                  <a:lnTo>
                    <a:pt x="578" y="629"/>
                  </a:lnTo>
                  <a:lnTo>
                    <a:pt x="578" y="627"/>
                  </a:lnTo>
                  <a:lnTo>
                    <a:pt x="578" y="623"/>
                  </a:lnTo>
                  <a:lnTo>
                    <a:pt x="576" y="621"/>
                  </a:lnTo>
                  <a:lnTo>
                    <a:pt x="576" y="619"/>
                  </a:lnTo>
                  <a:lnTo>
                    <a:pt x="574" y="615"/>
                  </a:lnTo>
                  <a:lnTo>
                    <a:pt x="574" y="613"/>
                  </a:lnTo>
                  <a:lnTo>
                    <a:pt x="574" y="611"/>
                  </a:lnTo>
                  <a:lnTo>
                    <a:pt x="574" y="609"/>
                  </a:lnTo>
                  <a:lnTo>
                    <a:pt x="572" y="609"/>
                  </a:lnTo>
                  <a:lnTo>
                    <a:pt x="572" y="607"/>
                  </a:lnTo>
                  <a:lnTo>
                    <a:pt x="572" y="605"/>
                  </a:lnTo>
                  <a:lnTo>
                    <a:pt x="570" y="603"/>
                  </a:lnTo>
                  <a:lnTo>
                    <a:pt x="568" y="603"/>
                  </a:lnTo>
                  <a:lnTo>
                    <a:pt x="566" y="603"/>
                  </a:lnTo>
                  <a:lnTo>
                    <a:pt x="566" y="605"/>
                  </a:lnTo>
                  <a:lnTo>
                    <a:pt x="564" y="605"/>
                  </a:lnTo>
                  <a:lnTo>
                    <a:pt x="562" y="603"/>
                  </a:lnTo>
                  <a:lnTo>
                    <a:pt x="562" y="601"/>
                  </a:lnTo>
                  <a:lnTo>
                    <a:pt x="560" y="601"/>
                  </a:lnTo>
                  <a:lnTo>
                    <a:pt x="560" y="599"/>
                  </a:lnTo>
                  <a:lnTo>
                    <a:pt x="558" y="595"/>
                  </a:lnTo>
                  <a:lnTo>
                    <a:pt x="558" y="593"/>
                  </a:lnTo>
                  <a:lnTo>
                    <a:pt x="558" y="591"/>
                  </a:lnTo>
                  <a:lnTo>
                    <a:pt x="556" y="591"/>
                  </a:lnTo>
                  <a:lnTo>
                    <a:pt x="554" y="591"/>
                  </a:lnTo>
                  <a:lnTo>
                    <a:pt x="554" y="589"/>
                  </a:lnTo>
                  <a:lnTo>
                    <a:pt x="550" y="587"/>
                  </a:lnTo>
                  <a:lnTo>
                    <a:pt x="548" y="587"/>
                  </a:lnTo>
                  <a:lnTo>
                    <a:pt x="546" y="585"/>
                  </a:lnTo>
                  <a:lnTo>
                    <a:pt x="546" y="583"/>
                  </a:lnTo>
                  <a:lnTo>
                    <a:pt x="542" y="583"/>
                  </a:lnTo>
                  <a:lnTo>
                    <a:pt x="542" y="585"/>
                  </a:lnTo>
                  <a:lnTo>
                    <a:pt x="542" y="587"/>
                  </a:lnTo>
                  <a:lnTo>
                    <a:pt x="542" y="589"/>
                  </a:lnTo>
                  <a:lnTo>
                    <a:pt x="542" y="591"/>
                  </a:lnTo>
                  <a:lnTo>
                    <a:pt x="540" y="591"/>
                  </a:lnTo>
                  <a:lnTo>
                    <a:pt x="540" y="589"/>
                  </a:lnTo>
                  <a:lnTo>
                    <a:pt x="538" y="589"/>
                  </a:lnTo>
                  <a:lnTo>
                    <a:pt x="536" y="587"/>
                  </a:lnTo>
                  <a:lnTo>
                    <a:pt x="534" y="587"/>
                  </a:lnTo>
                  <a:lnTo>
                    <a:pt x="530" y="587"/>
                  </a:lnTo>
                  <a:lnTo>
                    <a:pt x="528" y="587"/>
                  </a:lnTo>
                  <a:lnTo>
                    <a:pt x="528" y="585"/>
                  </a:lnTo>
                  <a:lnTo>
                    <a:pt x="526" y="585"/>
                  </a:lnTo>
                  <a:lnTo>
                    <a:pt x="524" y="585"/>
                  </a:lnTo>
                  <a:lnTo>
                    <a:pt x="522" y="585"/>
                  </a:lnTo>
                  <a:lnTo>
                    <a:pt x="522" y="587"/>
                  </a:lnTo>
                  <a:lnTo>
                    <a:pt x="520" y="587"/>
                  </a:lnTo>
                  <a:lnTo>
                    <a:pt x="518" y="583"/>
                  </a:lnTo>
                  <a:lnTo>
                    <a:pt x="520" y="583"/>
                  </a:lnTo>
                  <a:lnTo>
                    <a:pt x="520" y="581"/>
                  </a:lnTo>
                  <a:lnTo>
                    <a:pt x="524" y="577"/>
                  </a:lnTo>
                  <a:lnTo>
                    <a:pt x="522" y="577"/>
                  </a:lnTo>
                  <a:lnTo>
                    <a:pt x="522" y="575"/>
                  </a:lnTo>
                  <a:lnTo>
                    <a:pt x="520" y="575"/>
                  </a:lnTo>
                  <a:lnTo>
                    <a:pt x="520" y="573"/>
                  </a:lnTo>
                  <a:lnTo>
                    <a:pt x="520" y="571"/>
                  </a:lnTo>
                  <a:lnTo>
                    <a:pt x="518" y="571"/>
                  </a:lnTo>
                  <a:lnTo>
                    <a:pt x="516" y="571"/>
                  </a:lnTo>
                  <a:lnTo>
                    <a:pt x="514" y="573"/>
                  </a:lnTo>
                  <a:lnTo>
                    <a:pt x="512" y="573"/>
                  </a:lnTo>
                  <a:lnTo>
                    <a:pt x="512" y="571"/>
                  </a:lnTo>
                  <a:lnTo>
                    <a:pt x="512" y="567"/>
                  </a:lnTo>
                  <a:lnTo>
                    <a:pt x="514" y="567"/>
                  </a:lnTo>
                  <a:lnTo>
                    <a:pt x="516" y="567"/>
                  </a:lnTo>
                  <a:lnTo>
                    <a:pt x="516" y="565"/>
                  </a:lnTo>
                  <a:lnTo>
                    <a:pt x="514" y="565"/>
                  </a:lnTo>
                  <a:lnTo>
                    <a:pt x="512" y="565"/>
                  </a:lnTo>
                  <a:lnTo>
                    <a:pt x="510" y="563"/>
                  </a:lnTo>
                  <a:lnTo>
                    <a:pt x="510" y="561"/>
                  </a:lnTo>
                  <a:lnTo>
                    <a:pt x="508" y="561"/>
                  </a:lnTo>
                  <a:lnTo>
                    <a:pt x="508" y="559"/>
                  </a:lnTo>
                  <a:lnTo>
                    <a:pt x="508" y="561"/>
                  </a:lnTo>
                  <a:lnTo>
                    <a:pt x="506" y="561"/>
                  </a:lnTo>
                  <a:lnTo>
                    <a:pt x="502" y="563"/>
                  </a:lnTo>
                  <a:lnTo>
                    <a:pt x="500" y="565"/>
                  </a:lnTo>
                  <a:lnTo>
                    <a:pt x="498" y="567"/>
                  </a:lnTo>
                  <a:lnTo>
                    <a:pt x="498" y="569"/>
                  </a:lnTo>
                  <a:lnTo>
                    <a:pt x="498" y="571"/>
                  </a:lnTo>
                  <a:lnTo>
                    <a:pt x="496" y="571"/>
                  </a:lnTo>
                  <a:lnTo>
                    <a:pt x="494" y="571"/>
                  </a:lnTo>
                  <a:lnTo>
                    <a:pt x="492" y="569"/>
                  </a:lnTo>
                  <a:lnTo>
                    <a:pt x="488" y="569"/>
                  </a:lnTo>
                  <a:lnTo>
                    <a:pt x="486" y="567"/>
                  </a:lnTo>
                  <a:lnTo>
                    <a:pt x="484" y="565"/>
                  </a:lnTo>
                  <a:lnTo>
                    <a:pt x="482" y="563"/>
                  </a:lnTo>
                  <a:lnTo>
                    <a:pt x="480" y="563"/>
                  </a:lnTo>
                  <a:lnTo>
                    <a:pt x="480" y="565"/>
                  </a:lnTo>
                  <a:lnTo>
                    <a:pt x="478" y="567"/>
                  </a:lnTo>
                  <a:lnTo>
                    <a:pt x="476" y="567"/>
                  </a:lnTo>
                  <a:lnTo>
                    <a:pt x="474" y="567"/>
                  </a:lnTo>
                  <a:lnTo>
                    <a:pt x="474" y="569"/>
                  </a:lnTo>
                  <a:lnTo>
                    <a:pt x="472" y="571"/>
                  </a:lnTo>
                  <a:lnTo>
                    <a:pt x="474" y="573"/>
                  </a:lnTo>
                  <a:lnTo>
                    <a:pt x="472" y="573"/>
                  </a:lnTo>
                  <a:lnTo>
                    <a:pt x="472" y="575"/>
                  </a:lnTo>
                  <a:lnTo>
                    <a:pt x="470" y="575"/>
                  </a:lnTo>
                  <a:lnTo>
                    <a:pt x="470" y="577"/>
                  </a:lnTo>
                  <a:lnTo>
                    <a:pt x="470" y="579"/>
                  </a:lnTo>
                  <a:lnTo>
                    <a:pt x="468" y="579"/>
                  </a:lnTo>
                  <a:lnTo>
                    <a:pt x="466" y="579"/>
                  </a:lnTo>
                  <a:lnTo>
                    <a:pt x="464" y="579"/>
                  </a:lnTo>
                  <a:lnTo>
                    <a:pt x="464" y="581"/>
                  </a:lnTo>
                  <a:lnTo>
                    <a:pt x="462" y="581"/>
                  </a:lnTo>
                  <a:lnTo>
                    <a:pt x="462" y="579"/>
                  </a:lnTo>
                  <a:lnTo>
                    <a:pt x="460" y="579"/>
                  </a:lnTo>
                  <a:lnTo>
                    <a:pt x="458" y="581"/>
                  </a:lnTo>
                  <a:lnTo>
                    <a:pt x="458" y="583"/>
                  </a:lnTo>
                  <a:lnTo>
                    <a:pt x="456" y="583"/>
                  </a:lnTo>
                  <a:lnTo>
                    <a:pt x="456" y="585"/>
                  </a:lnTo>
                  <a:lnTo>
                    <a:pt x="456" y="587"/>
                  </a:lnTo>
                  <a:lnTo>
                    <a:pt x="456" y="589"/>
                  </a:lnTo>
                  <a:lnTo>
                    <a:pt x="454" y="589"/>
                  </a:lnTo>
                  <a:lnTo>
                    <a:pt x="452" y="589"/>
                  </a:lnTo>
                  <a:lnTo>
                    <a:pt x="450" y="591"/>
                  </a:lnTo>
                  <a:lnTo>
                    <a:pt x="448" y="591"/>
                  </a:lnTo>
                  <a:lnTo>
                    <a:pt x="446" y="591"/>
                  </a:lnTo>
                  <a:lnTo>
                    <a:pt x="446" y="593"/>
                  </a:lnTo>
                  <a:lnTo>
                    <a:pt x="448" y="593"/>
                  </a:lnTo>
                  <a:lnTo>
                    <a:pt x="448" y="595"/>
                  </a:lnTo>
                  <a:lnTo>
                    <a:pt x="446" y="597"/>
                  </a:lnTo>
                  <a:lnTo>
                    <a:pt x="444" y="599"/>
                  </a:lnTo>
                  <a:lnTo>
                    <a:pt x="442" y="599"/>
                  </a:lnTo>
                  <a:lnTo>
                    <a:pt x="442" y="597"/>
                  </a:lnTo>
                  <a:lnTo>
                    <a:pt x="440" y="597"/>
                  </a:lnTo>
                  <a:lnTo>
                    <a:pt x="440" y="599"/>
                  </a:lnTo>
                  <a:lnTo>
                    <a:pt x="438" y="599"/>
                  </a:lnTo>
                  <a:lnTo>
                    <a:pt x="436" y="601"/>
                  </a:lnTo>
                  <a:lnTo>
                    <a:pt x="434" y="601"/>
                  </a:lnTo>
                  <a:lnTo>
                    <a:pt x="432" y="599"/>
                  </a:lnTo>
                  <a:lnTo>
                    <a:pt x="428" y="599"/>
                  </a:lnTo>
                  <a:lnTo>
                    <a:pt x="428" y="597"/>
                  </a:lnTo>
                  <a:lnTo>
                    <a:pt x="428" y="595"/>
                  </a:lnTo>
                  <a:lnTo>
                    <a:pt x="426" y="595"/>
                  </a:lnTo>
                  <a:lnTo>
                    <a:pt x="424" y="595"/>
                  </a:lnTo>
                  <a:lnTo>
                    <a:pt x="422" y="593"/>
                  </a:lnTo>
                  <a:lnTo>
                    <a:pt x="420" y="593"/>
                  </a:lnTo>
                  <a:lnTo>
                    <a:pt x="418" y="593"/>
                  </a:lnTo>
                  <a:lnTo>
                    <a:pt x="416" y="593"/>
                  </a:lnTo>
                  <a:lnTo>
                    <a:pt x="416" y="595"/>
                  </a:lnTo>
                  <a:lnTo>
                    <a:pt x="414" y="595"/>
                  </a:lnTo>
                  <a:lnTo>
                    <a:pt x="412" y="593"/>
                  </a:lnTo>
                  <a:lnTo>
                    <a:pt x="410" y="593"/>
                  </a:lnTo>
                  <a:lnTo>
                    <a:pt x="408" y="593"/>
                  </a:lnTo>
                  <a:lnTo>
                    <a:pt x="406" y="593"/>
                  </a:lnTo>
                  <a:lnTo>
                    <a:pt x="404" y="593"/>
                  </a:lnTo>
                  <a:lnTo>
                    <a:pt x="402" y="593"/>
                  </a:lnTo>
                  <a:lnTo>
                    <a:pt x="400" y="593"/>
                  </a:lnTo>
                  <a:lnTo>
                    <a:pt x="400" y="591"/>
                  </a:lnTo>
                  <a:lnTo>
                    <a:pt x="400" y="589"/>
                  </a:lnTo>
                  <a:lnTo>
                    <a:pt x="398" y="589"/>
                  </a:lnTo>
                  <a:lnTo>
                    <a:pt x="396" y="589"/>
                  </a:lnTo>
                  <a:lnTo>
                    <a:pt x="394" y="589"/>
                  </a:lnTo>
                  <a:lnTo>
                    <a:pt x="392" y="589"/>
                  </a:lnTo>
                  <a:lnTo>
                    <a:pt x="390" y="589"/>
                  </a:lnTo>
                  <a:lnTo>
                    <a:pt x="390" y="591"/>
                  </a:lnTo>
                  <a:lnTo>
                    <a:pt x="388" y="591"/>
                  </a:lnTo>
                  <a:lnTo>
                    <a:pt x="386" y="591"/>
                  </a:lnTo>
                  <a:lnTo>
                    <a:pt x="384" y="593"/>
                  </a:lnTo>
                  <a:lnTo>
                    <a:pt x="382" y="593"/>
                  </a:lnTo>
                  <a:lnTo>
                    <a:pt x="382" y="595"/>
                  </a:lnTo>
                  <a:lnTo>
                    <a:pt x="382" y="597"/>
                  </a:lnTo>
                  <a:lnTo>
                    <a:pt x="380" y="599"/>
                  </a:lnTo>
                  <a:lnTo>
                    <a:pt x="380" y="601"/>
                  </a:lnTo>
                  <a:lnTo>
                    <a:pt x="378" y="601"/>
                  </a:lnTo>
                  <a:lnTo>
                    <a:pt x="378" y="603"/>
                  </a:lnTo>
                  <a:lnTo>
                    <a:pt x="378" y="605"/>
                  </a:lnTo>
                  <a:lnTo>
                    <a:pt x="376" y="605"/>
                  </a:lnTo>
                  <a:lnTo>
                    <a:pt x="376" y="607"/>
                  </a:lnTo>
                  <a:lnTo>
                    <a:pt x="376" y="609"/>
                  </a:lnTo>
                  <a:lnTo>
                    <a:pt x="376" y="611"/>
                  </a:lnTo>
                  <a:lnTo>
                    <a:pt x="374" y="611"/>
                  </a:lnTo>
                  <a:lnTo>
                    <a:pt x="372" y="609"/>
                  </a:lnTo>
                  <a:lnTo>
                    <a:pt x="372" y="607"/>
                  </a:lnTo>
                  <a:lnTo>
                    <a:pt x="370" y="605"/>
                  </a:lnTo>
                  <a:lnTo>
                    <a:pt x="372" y="603"/>
                  </a:lnTo>
                  <a:lnTo>
                    <a:pt x="372" y="601"/>
                  </a:lnTo>
                  <a:lnTo>
                    <a:pt x="372" y="599"/>
                  </a:lnTo>
                  <a:lnTo>
                    <a:pt x="372" y="597"/>
                  </a:lnTo>
                  <a:lnTo>
                    <a:pt x="370" y="595"/>
                  </a:lnTo>
                  <a:lnTo>
                    <a:pt x="370" y="593"/>
                  </a:lnTo>
                  <a:lnTo>
                    <a:pt x="368" y="593"/>
                  </a:lnTo>
                  <a:lnTo>
                    <a:pt x="366" y="591"/>
                  </a:lnTo>
                  <a:lnTo>
                    <a:pt x="364" y="591"/>
                  </a:lnTo>
                  <a:lnTo>
                    <a:pt x="364" y="593"/>
                  </a:lnTo>
                  <a:lnTo>
                    <a:pt x="362" y="593"/>
                  </a:lnTo>
                  <a:lnTo>
                    <a:pt x="360" y="595"/>
                  </a:lnTo>
                  <a:lnTo>
                    <a:pt x="356" y="595"/>
                  </a:lnTo>
                  <a:lnTo>
                    <a:pt x="356" y="597"/>
                  </a:lnTo>
                  <a:lnTo>
                    <a:pt x="354" y="597"/>
                  </a:lnTo>
                  <a:lnTo>
                    <a:pt x="352" y="597"/>
                  </a:lnTo>
                  <a:lnTo>
                    <a:pt x="350" y="597"/>
                  </a:lnTo>
                  <a:lnTo>
                    <a:pt x="350" y="599"/>
                  </a:lnTo>
                  <a:lnTo>
                    <a:pt x="348" y="599"/>
                  </a:lnTo>
                  <a:lnTo>
                    <a:pt x="346" y="599"/>
                  </a:lnTo>
                  <a:lnTo>
                    <a:pt x="342" y="597"/>
                  </a:lnTo>
                  <a:lnTo>
                    <a:pt x="342" y="599"/>
                  </a:lnTo>
                  <a:lnTo>
                    <a:pt x="340" y="599"/>
                  </a:lnTo>
                  <a:lnTo>
                    <a:pt x="338" y="599"/>
                  </a:lnTo>
                  <a:lnTo>
                    <a:pt x="338" y="597"/>
                  </a:lnTo>
                  <a:lnTo>
                    <a:pt x="336" y="597"/>
                  </a:lnTo>
                  <a:lnTo>
                    <a:pt x="336" y="595"/>
                  </a:lnTo>
                  <a:lnTo>
                    <a:pt x="334" y="595"/>
                  </a:lnTo>
                  <a:lnTo>
                    <a:pt x="332" y="595"/>
                  </a:lnTo>
                  <a:lnTo>
                    <a:pt x="328" y="593"/>
                  </a:lnTo>
                  <a:lnTo>
                    <a:pt x="328" y="591"/>
                  </a:lnTo>
                  <a:lnTo>
                    <a:pt x="326" y="591"/>
                  </a:lnTo>
                  <a:lnTo>
                    <a:pt x="324" y="591"/>
                  </a:lnTo>
                  <a:lnTo>
                    <a:pt x="324" y="593"/>
                  </a:lnTo>
                  <a:lnTo>
                    <a:pt x="324" y="595"/>
                  </a:lnTo>
                  <a:lnTo>
                    <a:pt x="322" y="597"/>
                  </a:lnTo>
                  <a:lnTo>
                    <a:pt x="320" y="595"/>
                  </a:lnTo>
                  <a:lnTo>
                    <a:pt x="318" y="593"/>
                  </a:lnTo>
                  <a:lnTo>
                    <a:pt x="316" y="593"/>
                  </a:lnTo>
                  <a:lnTo>
                    <a:pt x="316" y="591"/>
                  </a:lnTo>
                  <a:lnTo>
                    <a:pt x="314" y="591"/>
                  </a:lnTo>
                  <a:lnTo>
                    <a:pt x="314" y="593"/>
                  </a:lnTo>
                  <a:lnTo>
                    <a:pt x="316" y="595"/>
                  </a:lnTo>
                  <a:lnTo>
                    <a:pt x="314" y="597"/>
                  </a:lnTo>
                  <a:lnTo>
                    <a:pt x="312" y="597"/>
                  </a:lnTo>
                  <a:lnTo>
                    <a:pt x="312" y="593"/>
                  </a:lnTo>
                  <a:lnTo>
                    <a:pt x="310" y="591"/>
                  </a:lnTo>
                  <a:lnTo>
                    <a:pt x="308" y="591"/>
                  </a:lnTo>
                  <a:lnTo>
                    <a:pt x="306" y="591"/>
                  </a:lnTo>
                  <a:lnTo>
                    <a:pt x="306" y="589"/>
                  </a:lnTo>
                  <a:lnTo>
                    <a:pt x="302" y="589"/>
                  </a:lnTo>
                  <a:lnTo>
                    <a:pt x="300" y="589"/>
                  </a:lnTo>
                  <a:lnTo>
                    <a:pt x="298" y="589"/>
                  </a:lnTo>
                  <a:lnTo>
                    <a:pt x="294" y="589"/>
                  </a:lnTo>
                  <a:close/>
                </a:path>
              </a:pathLst>
            </a:custGeom>
            <a:solidFill>
              <a:srgbClr val="FC6800"/>
            </a:solidFill>
            <a:ln w="3175">
              <a:solidFill>
                <a:schemeClr val="bg1"/>
              </a:solidFill>
              <a:prstDash val="sysDot"/>
              <a:round/>
              <a:headEnd/>
              <a:tailEnd/>
            </a:ln>
          </p:spPr>
          <p:txBody>
            <a:bodyPr/>
            <a:lstStyle/>
            <a:p>
              <a:pPr fontAlgn="base">
                <a:spcBef>
                  <a:spcPct val="0"/>
                </a:spcBef>
                <a:spcAft>
                  <a:spcPct val="0"/>
                </a:spcAft>
              </a:pPr>
              <a:endParaRPr lang="de-DE" sz="2400">
                <a:solidFill>
                  <a:srgbClr val="000000"/>
                </a:solidFill>
                <a:cs typeface="Arial" charset="0"/>
              </a:endParaRPr>
            </a:p>
          </p:txBody>
        </p:sp>
        <p:sp>
          <p:nvSpPr>
            <p:cNvPr id="15318" name="Freeform 3602"/>
            <p:cNvSpPr>
              <a:spLocks/>
            </p:cNvSpPr>
            <p:nvPr/>
          </p:nvSpPr>
          <p:spPr bwMode="auto">
            <a:xfrm>
              <a:off x="6260193" y="2040096"/>
              <a:ext cx="3304" cy="3955"/>
            </a:xfrm>
            <a:custGeom>
              <a:avLst/>
              <a:gdLst>
                <a:gd name="T0" fmla="*/ 2147483647 w 4"/>
                <a:gd name="T1" fmla="*/ 2147483647 h 4"/>
                <a:gd name="T2" fmla="*/ 2147483647 w 4"/>
                <a:gd name="T3" fmla="*/ 2147483647 h 4"/>
                <a:gd name="T4" fmla="*/ 2147483647 w 4"/>
                <a:gd name="T5" fmla="*/ 2147483647 h 4"/>
                <a:gd name="T6" fmla="*/ 0 w 4"/>
                <a:gd name="T7" fmla="*/ 2147483647 h 4"/>
                <a:gd name="T8" fmla="*/ 0 w 4"/>
                <a:gd name="T9" fmla="*/ 2147483647 h 4"/>
                <a:gd name="T10" fmla="*/ 2147483647 w 4"/>
                <a:gd name="T11" fmla="*/ 0 h 4"/>
                <a:gd name="T12" fmla="*/ 2147483647 w 4"/>
                <a:gd name="T13" fmla="*/ 0 h 4"/>
                <a:gd name="T14" fmla="*/ 2147483647 w 4"/>
                <a:gd name="T15" fmla="*/ 2147483647 h 4"/>
                <a:gd name="T16" fmla="*/ 2147483647 w 4"/>
                <a:gd name="T17" fmla="*/ 2147483647 h 4"/>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4"/>
                <a:gd name="T28" fmla="*/ 0 h 4"/>
                <a:gd name="T29" fmla="*/ 4 w 4"/>
                <a:gd name="T30" fmla="*/ 4 h 4"/>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4" h="4">
                  <a:moveTo>
                    <a:pt x="4" y="4"/>
                  </a:moveTo>
                  <a:lnTo>
                    <a:pt x="2" y="2"/>
                  </a:lnTo>
                  <a:lnTo>
                    <a:pt x="2" y="4"/>
                  </a:lnTo>
                  <a:lnTo>
                    <a:pt x="0" y="4"/>
                  </a:lnTo>
                  <a:lnTo>
                    <a:pt x="0" y="2"/>
                  </a:lnTo>
                  <a:lnTo>
                    <a:pt x="2" y="0"/>
                  </a:lnTo>
                  <a:lnTo>
                    <a:pt x="4" y="0"/>
                  </a:lnTo>
                  <a:lnTo>
                    <a:pt x="4" y="2"/>
                  </a:lnTo>
                  <a:lnTo>
                    <a:pt x="4" y="4"/>
                  </a:lnTo>
                  <a:close/>
                </a:path>
              </a:pathLst>
            </a:custGeom>
            <a:solidFill>
              <a:srgbClr val="FC6800"/>
            </a:solidFill>
            <a:ln w="3175">
              <a:solidFill>
                <a:schemeClr val="bg1"/>
              </a:solidFill>
              <a:prstDash val="sysDot"/>
              <a:round/>
              <a:headEnd/>
              <a:tailEnd/>
            </a:ln>
          </p:spPr>
          <p:txBody>
            <a:bodyPr/>
            <a:lstStyle/>
            <a:p>
              <a:pPr fontAlgn="base">
                <a:spcBef>
                  <a:spcPct val="0"/>
                </a:spcBef>
                <a:spcAft>
                  <a:spcPct val="0"/>
                </a:spcAft>
              </a:pPr>
              <a:endParaRPr lang="de-DE" sz="2400">
                <a:solidFill>
                  <a:srgbClr val="000000"/>
                </a:solidFill>
                <a:cs typeface="Arial" charset="0"/>
              </a:endParaRPr>
            </a:p>
          </p:txBody>
        </p:sp>
        <p:sp>
          <p:nvSpPr>
            <p:cNvPr id="15319" name="Freeform 3603"/>
            <p:cNvSpPr>
              <a:spLocks/>
            </p:cNvSpPr>
            <p:nvPr/>
          </p:nvSpPr>
          <p:spPr bwMode="auto">
            <a:xfrm>
              <a:off x="6298747" y="2182473"/>
              <a:ext cx="3304" cy="1977"/>
            </a:xfrm>
            <a:custGeom>
              <a:avLst/>
              <a:gdLst>
                <a:gd name="T0" fmla="*/ 0 w 4"/>
                <a:gd name="T1" fmla="*/ 0 h 2"/>
                <a:gd name="T2" fmla="*/ 2147483647 w 4"/>
                <a:gd name="T3" fmla="*/ 0 h 2"/>
                <a:gd name="T4" fmla="*/ 2147483647 w 4"/>
                <a:gd name="T5" fmla="*/ 2147483647 h 2"/>
                <a:gd name="T6" fmla="*/ 2147483647 w 4"/>
                <a:gd name="T7" fmla="*/ 2147483647 h 2"/>
                <a:gd name="T8" fmla="*/ 2147483647 w 4"/>
                <a:gd name="T9" fmla="*/ 0 h 2"/>
                <a:gd name="T10" fmla="*/ 0 w 4"/>
                <a:gd name="T11" fmla="*/ 0 h 2"/>
                <a:gd name="T12" fmla="*/ 0 60000 65536"/>
                <a:gd name="T13" fmla="*/ 0 60000 65536"/>
                <a:gd name="T14" fmla="*/ 0 60000 65536"/>
                <a:gd name="T15" fmla="*/ 0 60000 65536"/>
                <a:gd name="T16" fmla="*/ 0 60000 65536"/>
                <a:gd name="T17" fmla="*/ 0 60000 65536"/>
                <a:gd name="T18" fmla="*/ 0 w 4"/>
                <a:gd name="T19" fmla="*/ 0 h 2"/>
                <a:gd name="T20" fmla="*/ 4 w 4"/>
                <a:gd name="T21" fmla="*/ 2 h 2"/>
              </a:gdLst>
              <a:ahLst/>
              <a:cxnLst>
                <a:cxn ang="T12">
                  <a:pos x="T0" y="T1"/>
                </a:cxn>
                <a:cxn ang="T13">
                  <a:pos x="T2" y="T3"/>
                </a:cxn>
                <a:cxn ang="T14">
                  <a:pos x="T4" y="T5"/>
                </a:cxn>
                <a:cxn ang="T15">
                  <a:pos x="T6" y="T7"/>
                </a:cxn>
                <a:cxn ang="T16">
                  <a:pos x="T8" y="T9"/>
                </a:cxn>
                <a:cxn ang="T17">
                  <a:pos x="T10" y="T11"/>
                </a:cxn>
              </a:cxnLst>
              <a:rect l="T18" t="T19" r="T20" b="T21"/>
              <a:pathLst>
                <a:path w="4" h="2">
                  <a:moveTo>
                    <a:pt x="0" y="0"/>
                  </a:moveTo>
                  <a:lnTo>
                    <a:pt x="2" y="0"/>
                  </a:lnTo>
                  <a:lnTo>
                    <a:pt x="4" y="2"/>
                  </a:lnTo>
                  <a:lnTo>
                    <a:pt x="2" y="2"/>
                  </a:lnTo>
                  <a:lnTo>
                    <a:pt x="2" y="0"/>
                  </a:lnTo>
                  <a:lnTo>
                    <a:pt x="0" y="0"/>
                  </a:lnTo>
                  <a:close/>
                </a:path>
              </a:pathLst>
            </a:custGeom>
            <a:solidFill>
              <a:srgbClr val="FC6800"/>
            </a:solidFill>
            <a:ln w="3175">
              <a:solidFill>
                <a:schemeClr val="bg1"/>
              </a:solidFill>
              <a:prstDash val="sysDot"/>
              <a:round/>
              <a:headEnd/>
              <a:tailEnd/>
            </a:ln>
          </p:spPr>
          <p:txBody>
            <a:bodyPr/>
            <a:lstStyle/>
            <a:p>
              <a:pPr fontAlgn="base">
                <a:spcBef>
                  <a:spcPct val="0"/>
                </a:spcBef>
                <a:spcAft>
                  <a:spcPct val="0"/>
                </a:spcAft>
              </a:pPr>
              <a:endParaRPr lang="de-DE" sz="2400">
                <a:solidFill>
                  <a:srgbClr val="000000"/>
                </a:solidFill>
                <a:cs typeface="Arial" charset="0"/>
              </a:endParaRPr>
            </a:p>
          </p:txBody>
        </p:sp>
        <p:sp>
          <p:nvSpPr>
            <p:cNvPr id="15320" name="Freeform 3604"/>
            <p:cNvSpPr>
              <a:spLocks/>
            </p:cNvSpPr>
            <p:nvPr/>
          </p:nvSpPr>
          <p:spPr bwMode="auto">
            <a:xfrm>
              <a:off x="6327387" y="2189394"/>
              <a:ext cx="15421" cy="7910"/>
            </a:xfrm>
            <a:custGeom>
              <a:avLst/>
              <a:gdLst>
                <a:gd name="T0" fmla="*/ 0 w 16"/>
                <a:gd name="T1" fmla="*/ 2147483647 h 10"/>
                <a:gd name="T2" fmla="*/ 2147483647 w 16"/>
                <a:gd name="T3" fmla="*/ 0 h 10"/>
                <a:gd name="T4" fmla="*/ 2147483647 w 16"/>
                <a:gd name="T5" fmla="*/ 2147483647 h 10"/>
                <a:gd name="T6" fmla="*/ 2147483647 w 16"/>
                <a:gd name="T7" fmla="*/ 2147483647 h 10"/>
                <a:gd name="T8" fmla="*/ 2147483647 w 16"/>
                <a:gd name="T9" fmla="*/ 2147483647 h 10"/>
                <a:gd name="T10" fmla="*/ 2147483647 w 16"/>
                <a:gd name="T11" fmla="*/ 2147483647 h 10"/>
                <a:gd name="T12" fmla="*/ 2147483647 w 16"/>
                <a:gd name="T13" fmla="*/ 2147483647 h 10"/>
                <a:gd name="T14" fmla="*/ 2147483647 w 16"/>
                <a:gd name="T15" fmla="*/ 2147483647 h 10"/>
                <a:gd name="T16" fmla="*/ 2147483647 w 16"/>
                <a:gd name="T17" fmla="*/ 2147483647 h 10"/>
                <a:gd name="T18" fmla="*/ 2147483647 w 16"/>
                <a:gd name="T19" fmla="*/ 2147483647 h 10"/>
                <a:gd name="T20" fmla="*/ 2147483647 w 16"/>
                <a:gd name="T21" fmla="*/ 2147483647 h 10"/>
                <a:gd name="T22" fmla="*/ 2147483647 w 16"/>
                <a:gd name="T23" fmla="*/ 2147483647 h 10"/>
                <a:gd name="T24" fmla="*/ 2147483647 w 16"/>
                <a:gd name="T25" fmla="*/ 2147483647 h 10"/>
                <a:gd name="T26" fmla="*/ 2147483647 w 16"/>
                <a:gd name="T27" fmla="*/ 2147483647 h 10"/>
                <a:gd name="T28" fmla="*/ 2147483647 w 16"/>
                <a:gd name="T29" fmla="*/ 2147483647 h 10"/>
                <a:gd name="T30" fmla="*/ 2147483647 w 16"/>
                <a:gd name="T31" fmla="*/ 2147483647 h 10"/>
                <a:gd name="T32" fmla="*/ 0 w 16"/>
                <a:gd name="T33" fmla="*/ 2147483647 h 10"/>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16"/>
                <a:gd name="T52" fmla="*/ 0 h 10"/>
                <a:gd name="T53" fmla="*/ 16 w 16"/>
                <a:gd name="T54" fmla="*/ 10 h 10"/>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16" h="10">
                  <a:moveTo>
                    <a:pt x="0" y="2"/>
                  </a:moveTo>
                  <a:lnTo>
                    <a:pt x="2" y="0"/>
                  </a:lnTo>
                  <a:lnTo>
                    <a:pt x="2" y="2"/>
                  </a:lnTo>
                  <a:lnTo>
                    <a:pt x="6" y="2"/>
                  </a:lnTo>
                  <a:lnTo>
                    <a:pt x="6" y="4"/>
                  </a:lnTo>
                  <a:lnTo>
                    <a:pt x="8" y="4"/>
                  </a:lnTo>
                  <a:lnTo>
                    <a:pt x="10" y="6"/>
                  </a:lnTo>
                  <a:lnTo>
                    <a:pt x="12" y="6"/>
                  </a:lnTo>
                  <a:lnTo>
                    <a:pt x="14" y="8"/>
                  </a:lnTo>
                  <a:lnTo>
                    <a:pt x="16" y="8"/>
                  </a:lnTo>
                  <a:lnTo>
                    <a:pt x="16" y="10"/>
                  </a:lnTo>
                  <a:lnTo>
                    <a:pt x="14" y="10"/>
                  </a:lnTo>
                  <a:lnTo>
                    <a:pt x="10" y="8"/>
                  </a:lnTo>
                  <a:lnTo>
                    <a:pt x="6" y="6"/>
                  </a:lnTo>
                  <a:lnTo>
                    <a:pt x="4" y="6"/>
                  </a:lnTo>
                  <a:lnTo>
                    <a:pt x="4" y="4"/>
                  </a:lnTo>
                  <a:lnTo>
                    <a:pt x="0" y="2"/>
                  </a:lnTo>
                  <a:close/>
                </a:path>
              </a:pathLst>
            </a:custGeom>
            <a:solidFill>
              <a:srgbClr val="FC6800"/>
            </a:solidFill>
            <a:ln w="3175">
              <a:solidFill>
                <a:schemeClr val="bg1"/>
              </a:solidFill>
              <a:prstDash val="sysDot"/>
              <a:round/>
              <a:headEnd/>
              <a:tailEnd/>
            </a:ln>
          </p:spPr>
          <p:txBody>
            <a:bodyPr/>
            <a:lstStyle/>
            <a:p>
              <a:pPr fontAlgn="base">
                <a:spcBef>
                  <a:spcPct val="0"/>
                </a:spcBef>
                <a:spcAft>
                  <a:spcPct val="0"/>
                </a:spcAft>
              </a:pPr>
              <a:endParaRPr lang="de-DE" sz="2400">
                <a:solidFill>
                  <a:srgbClr val="000000"/>
                </a:solidFill>
                <a:cs typeface="Arial" charset="0"/>
              </a:endParaRPr>
            </a:p>
          </p:txBody>
        </p:sp>
        <p:sp>
          <p:nvSpPr>
            <p:cNvPr id="15321" name="Freeform 3605"/>
            <p:cNvSpPr>
              <a:spLocks/>
            </p:cNvSpPr>
            <p:nvPr/>
          </p:nvSpPr>
          <p:spPr bwMode="auto">
            <a:xfrm>
              <a:off x="6342808" y="2199280"/>
              <a:ext cx="1101" cy="989"/>
            </a:xfrm>
            <a:custGeom>
              <a:avLst/>
              <a:gdLst>
                <a:gd name="T0" fmla="*/ 0 w 2"/>
                <a:gd name="T1" fmla="*/ 0 h 2"/>
                <a:gd name="T2" fmla="*/ 2147483647 w 2"/>
                <a:gd name="T3" fmla="*/ 0 h 2"/>
                <a:gd name="T4" fmla="*/ 2147483647 w 2"/>
                <a:gd name="T5" fmla="*/ 2147483647 h 2"/>
                <a:gd name="T6" fmla="*/ 0 w 2"/>
                <a:gd name="T7" fmla="*/ 0 h 2"/>
                <a:gd name="T8" fmla="*/ 0 60000 65536"/>
                <a:gd name="T9" fmla="*/ 0 60000 65536"/>
                <a:gd name="T10" fmla="*/ 0 60000 65536"/>
                <a:gd name="T11" fmla="*/ 0 60000 65536"/>
                <a:gd name="T12" fmla="*/ 0 w 2"/>
                <a:gd name="T13" fmla="*/ 0 h 2"/>
                <a:gd name="T14" fmla="*/ 2 w 2"/>
                <a:gd name="T15" fmla="*/ 2 h 2"/>
              </a:gdLst>
              <a:ahLst/>
              <a:cxnLst>
                <a:cxn ang="T8">
                  <a:pos x="T0" y="T1"/>
                </a:cxn>
                <a:cxn ang="T9">
                  <a:pos x="T2" y="T3"/>
                </a:cxn>
                <a:cxn ang="T10">
                  <a:pos x="T4" y="T5"/>
                </a:cxn>
                <a:cxn ang="T11">
                  <a:pos x="T6" y="T7"/>
                </a:cxn>
              </a:cxnLst>
              <a:rect l="T12" t="T13" r="T14" b="T15"/>
              <a:pathLst>
                <a:path w="2" h="2">
                  <a:moveTo>
                    <a:pt x="0" y="0"/>
                  </a:moveTo>
                  <a:lnTo>
                    <a:pt x="2" y="0"/>
                  </a:lnTo>
                  <a:lnTo>
                    <a:pt x="2" y="2"/>
                  </a:lnTo>
                  <a:lnTo>
                    <a:pt x="0" y="0"/>
                  </a:lnTo>
                  <a:close/>
                </a:path>
              </a:pathLst>
            </a:custGeom>
            <a:solidFill>
              <a:srgbClr val="FC6800"/>
            </a:solidFill>
            <a:ln w="3175">
              <a:solidFill>
                <a:schemeClr val="bg1"/>
              </a:solidFill>
              <a:prstDash val="sysDot"/>
              <a:round/>
              <a:headEnd/>
              <a:tailEnd/>
            </a:ln>
          </p:spPr>
          <p:txBody>
            <a:bodyPr/>
            <a:lstStyle/>
            <a:p>
              <a:pPr fontAlgn="base">
                <a:spcBef>
                  <a:spcPct val="0"/>
                </a:spcBef>
                <a:spcAft>
                  <a:spcPct val="0"/>
                </a:spcAft>
              </a:pPr>
              <a:endParaRPr lang="de-DE" sz="2400">
                <a:solidFill>
                  <a:srgbClr val="000000"/>
                </a:solidFill>
                <a:cs typeface="Arial" charset="0"/>
              </a:endParaRPr>
            </a:p>
          </p:txBody>
        </p:sp>
        <p:sp>
          <p:nvSpPr>
            <p:cNvPr id="15322" name="Freeform 3606"/>
            <p:cNvSpPr>
              <a:spLocks/>
            </p:cNvSpPr>
            <p:nvPr/>
          </p:nvSpPr>
          <p:spPr bwMode="auto">
            <a:xfrm>
              <a:off x="6357128" y="2217080"/>
              <a:ext cx="4406" cy="1977"/>
            </a:xfrm>
            <a:custGeom>
              <a:avLst/>
              <a:gdLst>
                <a:gd name="T0" fmla="*/ 0 w 4"/>
                <a:gd name="T1" fmla="*/ 0 h 2"/>
                <a:gd name="T2" fmla="*/ 2147483647 w 4"/>
                <a:gd name="T3" fmla="*/ 0 h 2"/>
                <a:gd name="T4" fmla="*/ 2147483647 w 4"/>
                <a:gd name="T5" fmla="*/ 0 h 2"/>
                <a:gd name="T6" fmla="*/ 2147483647 w 4"/>
                <a:gd name="T7" fmla="*/ 2147483647 h 2"/>
                <a:gd name="T8" fmla="*/ 0 w 4"/>
                <a:gd name="T9" fmla="*/ 2147483647 h 2"/>
                <a:gd name="T10" fmla="*/ 0 w 4"/>
                <a:gd name="T11" fmla="*/ 0 h 2"/>
                <a:gd name="T12" fmla="*/ 0 60000 65536"/>
                <a:gd name="T13" fmla="*/ 0 60000 65536"/>
                <a:gd name="T14" fmla="*/ 0 60000 65536"/>
                <a:gd name="T15" fmla="*/ 0 60000 65536"/>
                <a:gd name="T16" fmla="*/ 0 60000 65536"/>
                <a:gd name="T17" fmla="*/ 0 60000 65536"/>
                <a:gd name="T18" fmla="*/ 0 w 4"/>
                <a:gd name="T19" fmla="*/ 0 h 2"/>
                <a:gd name="T20" fmla="*/ 4 w 4"/>
                <a:gd name="T21" fmla="*/ 2 h 2"/>
              </a:gdLst>
              <a:ahLst/>
              <a:cxnLst>
                <a:cxn ang="T12">
                  <a:pos x="T0" y="T1"/>
                </a:cxn>
                <a:cxn ang="T13">
                  <a:pos x="T2" y="T3"/>
                </a:cxn>
                <a:cxn ang="T14">
                  <a:pos x="T4" y="T5"/>
                </a:cxn>
                <a:cxn ang="T15">
                  <a:pos x="T6" y="T7"/>
                </a:cxn>
                <a:cxn ang="T16">
                  <a:pos x="T8" y="T9"/>
                </a:cxn>
                <a:cxn ang="T17">
                  <a:pos x="T10" y="T11"/>
                </a:cxn>
              </a:cxnLst>
              <a:rect l="T18" t="T19" r="T20" b="T21"/>
              <a:pathLst>
                <a:path w="4" h="2">
                  <a:moveTo>
                    <a:pt x="0" y="0"/>
                  </a:moveTo>
                  <a:lnTo>
                    <a:pt x="2" y="0"/>
                  </a:lnTo>
                  <a:lnTo>
                    <a:pt x="4" y="0"/>
                  </a:lnTo>
                  <a:lnTo>
                    <a:pt x="4" y="2"/>
                  </a:lnTo>
                  <a:lnTo>
                    <a:pt x="0" y="2"/>
                  </a:lnTo>
                  <a:lnTo>
                    <a:pt x="0" y="0"/>
                  </a:lnTo>
                  <a:close/>
                </a:path>
              </a:pathLst>
            </a:custGeom>
            <a:solidFill>
              <a:srgbClr val="FC6800"/>
            </a:solidFill>
            <a:ln w="3175">
              <a:solidFill>
                <a:schemeClr val="bg1"/>
              </a:solidFill>
              <a:prstDash val="sysDot"/>
              <a:round/>
              <a:headEnd/>
              <a:tailEnd/>
            </a:ln>
          </p:spPr>
          <p:txBody>
            <a:bodyPr/>
            <a:lstStyle/>
            <a:p>
              <a:pPr fontAlgn="base">
                <a:spcBef>
                  <a:spcPct val="0"/>
                </a:spcBef>
                <a:spcAft>
                  <a:spcPct val="0"/>
                </a:spcAft>
              </a:pPr>
              <a:endParaRPr lang="de-DE" sz="2400">
                <a:solidFill>
                  <a:srgbClr val="000000"/>
                </a:solidFill>
                <a:cs typeface="Arial" charset="0"/>
              </a:endParaRPr>
            </a:p>
          </p:txBody>
        </p:sp>
        <p:sp>
          <p:nvSpPr>
            <p:cNvPr id="15323" name="Rectangle 3607"/>
            <p:cNvSpPr>
              <a:spLocks noChangeArrowheads="1"/>
            </p:cNvSpPr>
            <p:nvPr/>
          </p:nvSpPr>
          <p:spPr bwMode="auto">
            <a:xfrm>
              <a:off x="6356026" y="2220046"/>
              <a:ext cx="1101" cy="1977"/>
            </a:xfrm>
            <a:prstGeom prst="rect">
              <a:avLst/>
            </a:prstGeom>
            <a:solidFill>
              <a:srgbClr val="FC6800"/>
            </a:solidFill>
            <a:ln w="3175">
              <a:solidFill>
                <a:schemeClr val="bg1"/>
              </a:solidFill>
              <a:prstDash val="sysDot"/>
              <a:round/>
              <a:headEnd/>
              <a:tailEnd/>
            </a:ln>
          </p:spPr>
          <p:txBody>
            <a:bodyPr/>
            <a:lstStyle/>
            <a:p>
              <a:pPr fontAlgn="base">
                <a:spcBef>
                  <a:spcPct val="0"/>
                </a:spcBef>
                <a:spcAft>
                  <a:spcPct val="0"/>
                </a:spcAft>
              </a:pPr>
              <a:endParaRPr lang="de-DE" sz="2400">
                <a:solidFill>
                  <a:srgbClr val="000000"/>
                </a:solidFill>
                <a:cs typeface="Arial" charset="0"/>
              </a:endParaRPr>
            </a:p>
          </p:txBody>
        </p:sp>
        <p:sp>
          <p:nvSpPr>
            <p:cNvPr id="15324" name="Freeform 3608"/>
            <p:cNvSpPr>
              <a:spLocks/>
            </p:cNvSpPr>
            <p:nvPr/>
          </p:nvSpPr>
          <p:spPr bwMode="auto">
            <a:xfrm>
              <a:off x="6353823" y="2222023"/>
              <a:ext cx="7710" cy="4944"/>
            </a:xfrm>
            <a:custGeom>
              <a:avLst/>
              <a:gdLst>
                <a:gd name="T0" fmla="*/ 0 w 8"/>
                <a:gd name="T1" fmla="*/ 2147483647 h 6"/>
                <a:gd name="T2" fmla="*/ 0 w 8"/>
                <a:gd name="T3" fmla="*/ 0 h 6"/>
                <a:gd name="T4" fmla="*/ 2147483647 w 8"/>
                <a:gd name="T5" fmla="*/ 0 h 6"/>
                <a:gd name="T6" fmla="*/ 2147483647 w 8"/>
                <a:gd name="T7" fmla="*/ 0 h 6"/>
                <a:gd name="T8" fmla="*/ 2147483647 w 8"/>
                <a:gd name="T9" fmla="*/ 2147483647 h 6"/>
                <a:gd name="T10" fmla="*/ 2147483647 w 8"/>
                <a:gd name="T11" fmla="*/ 2147483647 h 6"/>
                <a:gd name="T12" fmla="*/ 2147483647 w 8"/>
                <a:gd name="T13" fmla="*/ 2147483647 h 6"/>
                <a:gd name="T14" fmla="*/ 2147483647 w 8"/>
                <a:gd name="T15" fmla="*/ 2147483647 h 6"/>
                <a:gd name="T16" fmla="*/ 2147483647 w 8"/>
                <a:gd name="T17" fmla="*/ 2147483647 h 6"/>
                <a:gd name="T18" fmla="*/ 2147483647 w 8"/>
                <a:gd name="T19" fmla="*/ 2147483647 h 6"/>
                <a:gd name="T20" fmla="*/ 2147483647 w 8"/>
                <a:gd name="T21" fmla="*/ 2147483647 h 6"/>
                <a:gd name="T22" fmla="*/ 0 w 8"/>
                <a:gd name="T23" fmla="*/ 2147483647 h 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8"/>
                <a:gd name="T37" fmla="*/ 0 h 6"/>
                <a:gd name="T38" fmla="*/ 8 w 8"/>
                <a:gd name="T39" fmla="*/ 6 h 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8" h="6">
                  <a:moveTo>
                    <a:pt x="0" y="2"/>
                  </a:moveTo>
                  <a:lnTo>
                    <a:pt x="0" y="0"/>
                  </a:lnTo>
                  <a:lnTo>
                    <a:pt x="2" y="0"/>
                  </a:lnTo>
                  <a:lnTo>
                    <a:pt x="4" y="0"/>
                  </a:lnTo>
                  <a:lnTo>
                    <a:pt x="8" y="2"/>
                  </a:lnTo>
                  <a:lnTo>
                    <a:pt x="8" y="4"/>
                  </a:lnTo>
                  <a:lnTo>
                    <a:pt x="8" y="6"/>
                  </a:lnTo>
                  <a:lnTo>
                    <a:pt x="8" y="4"/>
                  </a:lnTo>
                  <a:lnTo>
                    <a:pt x="6" y="4"/>
                  </a:lnTo>
                  <a:lnTo>
                    <a:pt x="4" y="4"/>
                  </a:lnTo>
                  <a:lnTo>
                    <a:pt x="2" y="4"/>
                  </a:lnTo>
                  <a:lnTo>
                    <a:pt x="0" y="2"/>
                  </a:lnTo>
                  <a:close/>
                </a:path>
              </a:pathLst>
            </a:custGeom>
            <a:solidFill>
              <a:srgbClr val="FC6800"/>
            </a:solidFill>
            <a:ln w="3175">
              <a:solidFill>
                <a:schemeClr val="bg1"/>
              </a:solidFill>
              <a:prstDash val="sysDot"/>
              <a:round/>
              <a:headEnd/>
              <a:tailEnd/>
            </a:ln>
          </p:spPr>
          <p:txBody>
            <a:bodyPr/>
            <a:lstStyle/>
            <a:p>
              <a:pPr fontAlgn="base">
                <a:spcBef>
                  <a:spcPct val="0"/>
                </a:spcBef>
                <a:spcAft>
                  <a:spcPct val="0"/>
                </a:spcAft>
              </a:pPr>
              <a:endParaRPr lang="de-DE" sz="2400">
                <a:solidFill>
                  <a:srgbClr val="000000"/>
                </a:solidFill>
                <a:cs typeface="Arial" charset="0"/>
              </a:endParaRPr>
            </a:p>
          </p:txBody>
        </p:sp>
        <p:sp>
          <p:nvSpPr>
            <p:cNvPr id="15325" name="Rectangle 3609"/>
            <p:cNvSpPr>
              <a:spLocks noChangeArrowheads="1"/>
            </p:cNvSpPr>
            <p:nvPr/>
          </p:nvSpPr>
          <p:spPr bwMode="auto">
            <a:xfrm>
              <a:off x="6353823" y="2224001"/>
              <a:ext cx="0" cy="989"/>
            </a:xfrm>
            <a:prstGeom prst="rect">
              <a:avLst/>
            </a:prstGeom>
            <a:solidFill>
              <a:srgbClr val="FC6800"/>
            </a:solidFill>
            <a:ln w="3175">
              <a:solidFill>
                <a:schemeClr val="bg1"/>
              </a:solidFill>
              <a:prstDash val="sysDot"/>
              <a:round/>
              <a:headEnd/>
              <a:tailEnd/>
            </a:ln>
          </p:spPr>
          <p:txBody>
            <a:bodyPr/>
            <a:lstStyle/>
            <a:p>
              <a:pPr fontAlgn="base">
                <a:spcBef>
                  <a:spcPct val="0"/>
                </a:spcBef>
                <a:spcAft>
                  <a:spcPct val="0"/>
                </a:spcAft>
              </a:pPr>
              <a:endParaRPr lang="de-DE" sz="2400">
                <a:solidFill>
                  <a:srgbClr val="000000"/>
                </a:solidFill>
                <a:cs typeface="Arial" charset="0"/>
              </a:endParaRPr>
            </a:p>
          </p:txBody>
        </p:sp>
        <p:sp>
          <p:nvSpPr>
            <p:cNvPr id="15326" name="Freeform 3610"/>
            <p:cNvSpPr>
              <a:spLocks/>
            </p:cNvSpPr>
            <p:nvPr/>
          </p:nvSpPr>
          <p:spPr bwMode="auto">
            <a:xfrm>
              <a:off x="6362635" y="2224989"/>
              <a:ext cx="2203" cy="3955"/>
            </a:xfrm>
            <a:custGeom>
              <a:avLst/>
              <a:gdLst>
                <a:gd name="T0" fmla="*/ 0 w 2"/>
                <a:gd name="T1" fmla="*/ 2147483647 h 4"/>
                <a:gd name="T2" fmla="*/ 0 w 2"/>
                <a:gd name="T3" fmla="*/ 0 h 4"/>
                <a:gd name="T4" fmla="*/ 0 w 2"/>
                <a:gd name="T5" fmla="*/ 2147483647 h 4"/>
                <a:gd name="T6" fmla="*/ 2147483647 w 2"/>
                <a:gd name="T7" fmla="*/ 2147483647 h 4"/>
                <a:gd name="T8" fmla="*/ 2147483647 w 2"/>
                <a:gd name="T9" fmla="*/ 2147483647 h 4"/>
                <a:gd name="T10" fmla="*/ 0 w 2"/>
                <a:gd name="T11" fmla="*/ 2147483647 h 4"/>
                <a:gd name="T12" fmla="*/ 0 w 2"/>
                <a:gd name="T13" fmla="*/ 2147483647 h 4"/>
                <a:gd name="T14" fmla="*/ 0 60000 65536"/>
                <a:gd name="T15" fmla="*/ 0 60000 65536"/>
                <a:gd name="T16" fmla="*/ 0 60000 65536"/>
                <a:gd name="T17" fmla="*/ 0 60000 65536"/>
                <a:gd name="T18" fmla="*/ 0 60000 65536"/>
                <a:gd name="T19" fmla="*/ 0 60000 65536"/>
                <a:gd name="T20" fmla="*/ 0 60000 65536"/>
                <a:gd name="T21" fmla="*/ 0 w 2"/>
                <a:gd name="T22" fmla="*/ 0 h 4"/>
                <a:gd name="T23" fmla="*/ 2 w 2"/>
                <a:gd name="T24" fmla="*/ 4 h 4"/>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2" h="4">
                  <a:moveTo>
                    <a:pt x="0" y="2"/>
                  </a:moveTo>
                  <a:lnTo>
                    <a:pt x="0" y="0"/>
                  </a:lnTo>
                  <a:lnTo>
                    <a:pt x="0" y="2"/>
                  </a:lnTo>
                  <a:lnTo>
                    <a:pt x="2" y="2"/>
                  </a:lnTo>
                  <a:lnTo>
                    <a:pt x="2" y="4"/>
                  </a:lnTo>
                  <a:lnTo>
                    <a:pt x="0" y="4"/>
                  </a:lnTo>
                  <a:lnTo>
                    <a:pt x="0" y="2"/>
                  </a:lnTo>
                  <a:close/>
                </a:path>
              </a:pathLst>
            </a:custGeom>
            <a:solidFill>
              <a:srgbClr val="FC6800"/>
            </a:solidFill>
            <a:ln w="3175">
              <a:solidFill>
                <a:schemeClr val="bg1"/>
              </a:solidFill>
              <a:prstDash val="sysDot"/>
              <a:round/>
              <a:headEnd/>
              <a:tailEnd/>
            </a:ln>
          </p:spPr>
          <p:txBody>
            <a:bodyPr/>
            <a:lstStyle/>
            <a:p>
              <a:pPr fontAlgn="base">
                <a:spcBef>
                  <a:spcPct val="0"/>
                </a:spcBef>
                <a:spcAft>
                  <a:spcPct val="0"/>
                </a:spcAft>
              </a:pPr>
              <a:endParaRPr lang="de-DE" sz="2400">
                <a:solidFill>
                  <a:srgbClr val="000000"/>
                </a:solidFill>
                <a:cs typeface="Arial" charset="0"/>
              </a:endParaRPr>
            </a:p>
          </p:txBody>
        </p:sp>
        <p:sp>
          <p:nvSpPr>
            <p:cNvPr id="15327" name="Freeform 3611"/>
            <p:cNvSpPr>
              <a:spLocks/>
            </p:cNvSpPr>
            <p:nvPr/>
          </p:nvSpPr>
          <p:spPr bwMode="auto">
            <a:xfrm>
              <a:off x="6357128" y="2229933"/>
              <a:ext cx="4406" cy="1977"/>
            </a:xfrm>
            <a:custGeom>
              <a:avLst/>
              <a:gdLst>
                <a:gd name="T0" fmla="*/ 2147483647 w 4"/>
                <a:gd name="T1" fmla="*/ 2147483647 h 2"/>
                <a:gd name="T2" fmla="*/ 2147483647 w 4"/>
                <a:gd name="T3" fmla="*/ 0 h 2"/>
                <a:gd name="T4" fmla="*/ 0 w 4"/>
                <a:gd name="T5" fmla="*/ 0 h 2"/>
                <a:gd name="T6" fmla="*/ 2147483647 w 4"/>
                <a:gd name="T7" fmla="*/ 0 h 2"/>
                <a:gd name="T8" fmla="*/ 2147483647 w 4"/>
                <a:gd name="T9" fmla="*/ 2147483647 h 2"/>
                <a:gd name="T10" fmla="*/ 0 60000 65536"/>
                <a:gd name="T11" fmla="*/ 0 60000 65536"/>
                <a:gd name="T12" fmla="*/ 0 60000 65536"/>
                <a:gd name="T13" fmla="*/ 0 60000 65536"/>
                <a:gd name="T14" fmla="*/ 0 60000 65536"/>
                <a:gd name="T15" fmla="*/ 0 w 4"/>
                <a:gd name="T16" fmla="*/ 0 h 2"/>
                <a:gd name="T17" fmla="*/ 4 w 4"/>
                <a:gd name="T18" fmla="*/ 2 h 2"/>
              </a:gdLst>
              <a:ahLst/>
              <a:cxnLst>
                <a:cxn ang="T10">
                  <a:pos x="T0" y="T1"/>
                </a:cxn>
                <a:cxn ang="T11">
                  <a:pos x="T2" y="T3"/>
                </a:cxn>
                <a:cxn ang="T12">
                  <a:pos x="T4" y="T5"/>
                </a:cxn>
                <a:cxn ang="T13">
                  <a:pos x="T6" y="T7"/>
                </a:cxn>
                <a:cxn ang="T14">
                  <a:pos x="T8" y="T9"/>
                </a:cxn>
              </a:cxnLst>
              <a:rect l="T15" t="T16" r="T17" b="T18"/>
              <a:pathLst>
                <a:path w="4" h="2">
                  <a:moveTo>
                    <a:pt x="4" y="2"/>
                  </a:moveTo>
                  <a:lnTo>
                    <a:pt x="2" y="0"/>
                  </a:lnTo>
                  <a:lnTo>
                    <a:pt x="0" y="0"/>
                  </a:lnTo>
                  <a:lnTo>
                    <a:pt x="2" y="0"/>
                  </a:lnTo>
                  <a:lnTo>
                    <a:pt x="4" y="2"/>
                  </a:lnTo>
                  <a:close/>
                </a:path>
              </a:pathLst>
            </a:custGeom>
            <a:solidFill>
              <a:srgbClr val="FC6800"/>
            </a:solidFill>
            <a:ln w="3175">
              <a:solidFill>
                <a:schemeClr val="bg1"/>
              </a:solidFill>
              <a:prstDash val="sysDot"/>
              <a:round/>
              <a:headEnd/>
              <a:tailEnd/>
            </a:ln>
          </p:spPr>
          <p:txBody>
            <a:bodyPr/>
            <a:lstStyle/>
            <a:p>
              <a:pPr fontAlgn="base">
                <a:spcBef>
                  <a:spcPct val="0"/>
                </a:spcBef>
                <a:spcAft>
                  <a:spcPct val="0"/>
                </a:spcAft>
              </a:pPr>
              <a:endParaRPr lang="de-DE" sz="2400">
                <a:solidFill>
                  <a:srgbClr val="000000"/>
                </a:solidFill>
                <a:cs typeface="Arial" charset="0"/>
              </a:endParaRPr>
            </a:p>
          </p:txBody>
        </p:sp>
        <p:sp>
          <p:nvSpPr>
            <p:cNvPr id="15328" name="Freeform 3612"/>
            <p:cNvSpPr>
              <a:spLocks/>
            </p:cNvSpPr>
            <p:nvPr/>
          </p:nvSpPr>
          <p:spPr bwMode="auto">
            <a:xfrm>
              <a:off x="6359331" y="2241797"/>
              <a:ext cx="2203" cy="2966"/>
            </a:xfrm>
            <a:custGeom>
              <a:avLst/>
              <a:gdLst>
                <a:gd name="T0" fmla="*/ 2147483647 w 2"/>
                <a:gd name="T1" fmla="*/ 2147483647 h 4"/>
                <a:gd name="T2" fmla="*/ 0 w 2"/>
                <a:gd name="T3" fmla="*/ 2147483647 h 4"/>
                <a:gd name="T4" fmla="*/ 0 w 2"/>
                <a:gd name="T5" fmla="*/ 0 h 4"/>
                <a:gd name="T6" fmla="*/ 2147483647 w 2"/>
                <a:gd name="T7" fmla="*/ 0 h 4"/>
                <a:gd name="T8" fmla="*/ 2147483647 w 2"/>
                <a:gd name="T9" fmla="*/ 2147483647 h 4"/>
                <a:gd name="T10" fmla="*/ 2147483647 w 2"/>
                <a:gd name="T11" fmla="*/ 2147483647 h 4"/>
                <a:gd name="T12" fmla="*/ 0 w 2"/>
                <a:gd name="T13" fmla="*/ 2147483647 h 4"/>
                <a:gd name="T14" fmla="*/ 2147483647 w 2"/>
                <a:gd name="T15" fmla="*/ 2147483647 h 4"/>
                <a:gd name="T16" fmla="*/ 0 60000 65536"/>
                <a:gd name="T17" fmla="*/ 0 60000 65536"/>
                <a:gd name="T18" fmla="*/ 0 60000 65536"/>
                <a:gd name="T19" fmla="*/ 0 60000 65536"/>
                <a:gd name="T20" fmla="*/ 0 60000 65536"/>
                <a:gd name="T21" fmla="*/ 0 60000 65536"/>
                <a:gd name="T22" fmla="*/ 0 60000 65536"/>
                <a:gd name="T23" fmla="*/ 0 60000 65536"/>
                <a:gd name="T24" fmla="*/ 0 w 2"/>
                <a:gd name="T25" fmla="*/ 0 h 4"/>
                <a:gd name="T26" fmla="*/ 2 w 2"/>
                <a:gd name="T27" fmla="*/ 4 h 4"/>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2" h="4">
                  <a:moveTo>
                    <a:pt x="2" y="2"/>
                  </a:moveTo>
                  <a:lnTo>
                    <a:pt x="0" y="2"/>
                  </a:lnTo>
                  <a:lnTo>
                    <a:pt x="0" y="0"/>
                  </a:lnTo>
                  <a:lnTo>
                    <a:pt x="2" y="0"/>
                  </a:lnTo>
                  <a:lnTo>
                    <a:pt x="2" y="2"/>
                  </a:lnTo>
                  <a:lnTo>
                    <a:pt x="2" y="4"/>
                  </a:lnTo>
                  <a:lnTo>
                    <a:pt x="0" y="2"/>
                  </a:lnTo>
                  <a:lnTo>
                    <a:pt x="2" y="2"/>
                  </a:lnTo>
                  <a:close/>
                </a:path>
              </a:pathLst>
            </a:custGeom>
            <a:solidFill>
              <a:srgbClr val="FC6800"/>
            </a:solidFill>
            <a:ln w="3175">
              <a:solidFill>
                <a:schemeClr val="bg1"/>
              </a:solidFill>
              <a:prstDash val="sysDot"/>
              <a:round/>
              <a:headEnd/>
              <a:tailEnd/>
            </a:ln>
          </p:spPr>
          <p:txBody>
            <a:bodyPr/>
            <a:lstStyle/>
            <a:p>
              <a:pPr fontAlgn="base">
                <a:spcBef>
                  <a:spcPct val="0"/>
                </a:spcBef>
                <a:spcAft>
                  <a:spcPct val="0"/>
                </a:spcAft>
              </a:pPr>
              <a:endParaRPr lang="de-DE" sz="2400">
                <a:solidFill>
                  <a:srgbClr val="000000"/>
                </a:solidFill>
                <a:cs typeface="Arial" charset="0"/>
              </a:endParaRPr>
            </a:p>
          </p:txBody>
        </p:sp>
        <p:sp>
          <p:nvSpPr>
            <p:cNvPr id="15329" name="Freeform 3613"/>
            <p:cNvSpPr>
              <a:spLocks/>
            </p:cNvSpPr>
            <p:nvPr/>
          </p:nvSpPr>
          <p:spPr bwMode="auto">
            <a:xfrm>
              <a:off x="6353823" y="2261572"/>
              <a:ext cx="1101" cy="1977"/>
            </a:xfrm>
            <a:custGeom>
              <a:avLst/>
              <a:gdLst>
                <a:gd name="T0" fmla="*/ 0 w 1"/>
                <a:gd name="T1" fmla="*/ 0 h 2"/>
                <a:gd name="T2" fmla="*/ 0 w 1"/>
                <a:gd name="T3" fmla="*/ 0 h 2"/>
                <a:gd name="T4" fmla="*/ 0 w 1"/>
                <a:gd name="T5" fmla="*/ 0 h 2"/>
                <a:gd name="T6" fmla="*/ 0 w 1"/>
                <a:gd name="T7" fmla="*/ 0 h 2"/>
                <a:gd name="T8" fmla="*/ 0 w 1"/>
                <a:gd name="T9" fmla="*/ 2147483647 h 2"/>
                <a:gd name="T10" fmla="*/ 0 w 1"/>
                <a:gd name="T11" fmla="*/ 2147483647 h 2"/>
                <a:gd name="T12" fmla="*/ 0 w 1"/>
                <a:gd name="T13" fmla="*/ 0 h 2"/>
                <a:gd name="T14" fmla="*/ 0 60000 65536"/>
                <a:gd name="T15" fmla="*/ 0 60000 65536"/>
                <a:gd name="T16" fmla="*/ 0 60000 65536"/>
                <a:gd name="T17" fmla="*/ 0 60000 65536"/>
                <a:gd name="T18" fmla="*/ 0 60000 65536"/>
                <a:gd name="T19" fmla="*/ 0 60000 65536"/>
                <a:gd name="T20" fmla="*/ 0 60000 65536"/>
                <a:gd name="T21" fmla="*/ 0 w 1"/>
                <a:gd name="T22" fmla="*/ 0 h 2"/>
                <a:gd name="T23" fmla="*/ 1 w 1"/>
                <a:gd name="T24" fmla="*/ 2 h 2"/>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1" h="2">
                  <a:moveTo>
                    <a:pt x="0" y="0"/>
                  </a:moveTo>
                  <a:lnTo>
                    <a:pt x="0" y="0"/>
                  </a:lnTo>
                  <a:lnTo>
                    <a:pt x="0" y="2"/>
                  </a:lnTo>
                  <a:lnTo>
                    <a:pt x="0" y="0"/>
                  </a:lnTo>
                  <a:close/>
                </a:path>
              </a:pathLst>
            </a:custGeom>
            <a:solidFill>
              <a:srgbClr val="FC6800"/>
            </a:solidFill>
            <a:ln w="3175">
              <a:solidFill>
                <a:schemeClr val="bg1"/>
              </a:solidFill>
              <a:prstDash val="sysDot"/>
              <a:round/>
              <a:headEnd/>
              <a:tailEnd/>
            </a:ln>
          </p:spPr>
          <p:txBody>
            <a:bodyPr/>
            <a:lstStyle/>
            <a:p>
              <a:pPr fontAlgn="base">
                <a:spcBef>
                  <a:spcPct val="0"/>
                </a:spcBef>
                <a:spcAft>
                  <a:spcPct val="0"/>
                </a:spcAft>
              </a:pPr>
              <a:endParaRPr lang="de-DE" sz="2400">
                <a:solidFill>
                  <a:srgbClr val="000000"/>
                </a:solidFill>
                <a:cs typeface="Arial" charset="0"/>
              </a:endParaRPr>
            </a:p>
          </p:txBody>
        </p:sp>
        <p:sp>
          <p:nvSpPr>
            <p:cNvPr id="15330" name="Freeform 3614"/>
            <p:cNvSpPr>
              <a:spLocks/>
            </p:cNvSpPr>
            <p:nvPr/>
          </p:nvSpPr>
          <p:spPr bwMode="auto">
            <a:xfrm>
              <a:off x="6329590" y="2301123"/>
              <a:ext cx="3304" cy="2966"/>
            </a:xfrm>
            <a:custGeom>
              <a:avLst/>
              <a:gdLst>
                <a:gd name="T0" fmla="*/ 0 w 4"/>
                <a:gd name="T1" fmla="*/ 0 h 4"/>
                <a:gd name="T2" fmla="*/ 0 w 4"/>
                <a:gd name="T3" fmla="*/ 2147483647 h 4"/>
                <a:gd name="T4" fmla="*/ 2147483647 w 4"/>
                <a:gd name="T5" fmla="*/ 2147483647 h 4"/>
                <a:gd name="T6" fmla="*/ 2147483647 w 4"/>
                <a:gd name="T7" fmla="*/ 2147483647 h 4"/>
                <a:gd name="T8" fmla="*/ 2147483647 w 4"/>
                <a:gd name="T9" fmla="*/ 2147483647 h 4"/>
                <a:gd name="T10" fmla="*/ 0 w 4"/>
                <a:gd name="T11" fmla="*/ 2147483647 h 4"/>
                <a:gd name="T12" fmla="*/ 0 w 4"/>
                <a:gd name="T13" fmla="*/ 0 h 4"/>
                <a:gd name="T14" fmla="*/ 0 60000 65536"/>
                <a:gd name="T15" fmla="*/ 0 60000 65536"/>
                <a:gd name="T16" fmla="*/ 0 60000 65536"/>
                <a:gd name="T17" fmla="*/ 0 60000 65536"/>
                <a:gd name="T18" fmla="*/ 0 60000 65536"/>
                <a:gd name="T19" fmla="*/ 0 60000 65536"/>
                <a:gd name="T20" fmla="*/ 0 60000 65536"/>
                <a:gd name="T21" fmla="*/ 0 w 4"/>
                <a:gd name="T22" fmla="*/ 0 h 4"/>
                <a:gd name="T23" fmla="*/ 4 w 4"/>
                <a:gd name="T24" fmla="*/ 4 h 4"/>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4" h="4">
                  <a:moveTo>
                    <a:pt x="0" y="0"/>
                  </a:moveTo>
                  <a:lnTo>
                    <a:pt x="0" y="2"/>
                  </a:lnTo>
                  <a:lnTo>
                    <a:pt x="2" y="2"/>
                  </a:lnTo>
                  <a:lnTo>
                    <a:pt x="4" y="2"/>
                  </a:lnTo>
                  <a:lnTo>
                    <a:pt x="4" y="4"/>
                  </a:lnTo>
                  <a:lnTo>
                    <a:pt x="0" y="2"/>
                  </a:lnTo>
                  <a:lnTo>
                    <a:pt x="0" y="0"/>
                  </a:lnTo>
                  <a:close/>
                </a:path>
              </a:pathLst>
            </a:custGeom>
            <a:solidFill>
              <a:srgbClr val="FC6800"/>
            </a:solidFill>
            <a:ln w="3175">
              <a:solidFill>
                <a:schemeClr val="bg1"/>
              </a:solidFill>
              <a:prstDash val="sysDot"/>
              <a:round/>
              <a:headEnd/>
              <a:tailEnd/>
            </a:ln>
          </p:spPr>
          <p:txBody>
            <a:bodyPr/>
            <a:lstStyle/>
            <a:p>
              <a:pPr fontAlgn="base">
                <a:spcBef>
                  <a:spcPct val="0"/>
                </a:spcBef>
                <a:spcAft>
                  <a:spcPct val="0"/>
                </a:spcAft>
              </a:pPr>
              <a:endParaRPr lang="de-DE" sz="2400">
                <a:solidFill>
                  <a:srgbClr val="000000"/>
                </a:solidFill>
                <a:cs typeface="Arial" charset="0"/>
              </a:endParaRPr>
            </a:p>
          </p:txBody>
        </p:sp>
        <p:sp>
          <p:nvSpPr>
            <p:cNvPr id="15331" name="Freeform 3615"/>
            <p:cNvSpPr>
              <a:spLocks/>
            </p:cNvSpPr>
            <p:nvPr/>
          </p:nvSpPr>
          <p:spPr bwMode="auto">
            <a:xfrm>
              <a:off x="6340605" y="2309032"/>
              <a:ext cx="3304" cy="6921"/>
            </a:xfrm>
            <a:custGeom>
              <a:avLst/>
              <a:gdLst>
                <a:gd name="T0" fmla="*/ 2147483647 w 4"/>
                <a:gd name="T1" fmla="*/ 2147483647 h 8"/>
                <a:gd name="T2" fmla="*/ 0 w 4"/>
                <a:gd name="T3" fmla="*/ 2147483647 h 8"/>
                <a:gd name="T4" fmla="*/ 0 w 4"/>
                <a:gd name="T5" fmla="*/ 2147483647 h 8"/>
                <a:gd name="T6" fmla="*/ 2147483647 w 4"/>
                <a:gd name="T7" fmla="*/ 0 h 8"/>
                <a:gd name="T8" fmla="*/ 2147483647 w 4"/>
                <a:gd name="T9" fmla="*/ 2147483647 h 8"/>
                <a:gd name="T10" fmla="*/ 2147483647 w 4"/>
                <a:gd name="T11" fmla="*/ 2147483647 h 8"/>
                <a:gd name="T12" fmla="*/ 2147483647 w 4"/>
                <a:gd name="T13" fmla="*/ 2147483647 h 8"/>
                <a:gd name="T14" fmla="*/ 2147483647 w 4"/>
                <a:gd name="T15" fmla="*/ 2147483647 h 8"/>
                <a:gd name="T16" fmla="*/ 2147483647 w 4"/>
                <a:gd name="T17" fmla="*/ 2147483647 h 8"/>
                <a:gd name="T18" fmla="*/ 2147483647 w 4"/>
                <a:gd name="T19" fmla="*/ 2147483647 h 8"/>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4"/>
                <a:gd name="T31" fmla="*/ 0 h 8"/>
                <a:gd name="T32" fmla="*/ 4 w 4"/>
                <a:gd name="T33" fmla="*/ 8 h 8"/>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4" h="8">
                  <a:moveTo>
                    <a:pt x="2" y="6"/>
                  </a:moveTo>
                  <a:lnTo>
                    <a:pt x="0" y="6"/>
                  </a:lnTo>
                  <a:lnTo>
                    <a:pt x="0" y="2"/>
                  </a:lnTo>
                  <a:lnTo>
                    <a:pt x="2" y="0"/>
                  </a:lnTo>
                  <a:lnTo>
                    <a:pt x="4" y="2"/>
                  </a:lnTo>
                  <a:lnTo>
                    <a:pt x="4" y="4"/>
                  </a:lnTo>
                  <a:lnTo>
                    <a:pt x="2" y="4"/>
                  </a:lnTo>
                  <a:lnTo>
                    <a:pt x="2" y="6"/>
                  </a:lnTo>
                  <a:lnTo>
                    <a:pt x="2" y="8"/>
                  </a:lnTo>
                  <a:lnTo>
                    <a:pt x="2" y="6"/>
                  </a:lnTo>
                  <a:close/>
                </a:path>
              </a:pathLst>
            </a:custGeom>
            <a:solidFill>
              <a:srgbClr val="FC6800"/>
            </a:solidFill>
            <a:ln w="3175">
              <a:solidFill>
                <a:schemeClr val="bg1"/>
              </a:solidFill>
              <a:prstDash val="sysDot"/>
              <a:round/>
              <a:headEnd/>
              <a:tailEnd/>
            </a:ln>
          </p:spPr>
          <p:txBody>
            <a:bodyPr/>
            <a:lstStyle/>
            <a:p>
              <a:pPr fontAlgn="base">
                <a:spcBef>
                  <a:spcPct val="0"/>
                </a:spcBef>
                <a:spcAft>
                  <a:spcPct val="0"/>
                </a:spcAft>
              </a:pPr>
              <a:endParaRPr lang="de-DE" sz="2400">
                <a:solidFill>
                  <a:srgbClr val="000000"/>
                </a:solidFill>
                <a:cs typeface="Arial" charset="0"/>
              </a:endParaRPr>
            </a:p>
          </p:txBody>
        </p:sp>
        <p:sp>
          <p:nvSpPr>
            <p:cNvPr id="15332" name="Freeform 3616"/>
            <p:cNvSpPr>
              <a:spLocks/>
            </p:cNvSpPr>
            <p:nvPr/>
          </p:nvSpPr>
          <p:spPr bwMode="auto">
            <a:xfrm>
              <a:off x="6332894" y="2311010"/>
              <a:ext cx="2203" cy="2966"/>
            </a:xfrm>
            <a:custGeom>
              <a:avLst/>
              <a:gdLst>
                <a:gd name="T0" fmla="*/ 0 w 2"/>
                <a:gd name="T1" fmla="*/ 2147483647 h 4"/>
                <a:gd name="T2" fmla="*/ 0 w 2"/>
                <a:gd name="T3" fmla="*/ 2147483647 h 4"/>
                <a:gd name="T4" fmla="*/ 0 w 2"/>
                <a:gd name="T5" fmla="*/ 0 h 4"/>
                <a:gd name="T6" fmla="*/ 0 w 2"/>
                <a:gd name="T7" fmla="*/ 2147483647 h 4"/>
                <a:gd name="T8" fmla="*/ 2147483647 w 2"/>
                <a:gd name="T9" fmla="*/ 2147483647 h 4"/>
                <a:gd name="T10" fmla="*/ 0 w 2"/>
                <a:gd name="T11" fmla="*/ 2147483647 h 4"/>
                <a:gd name="T12" fmla="*/ 0 60000 65536"/>
                <a:gd name="T13" fmla="*/ 0 60000 65536"/>
                <a:gd name="T14" fmla="*/ 0 60000 65536"/>
                <a:gd name="T15" fmla="*/ 0 60000 65536"/>
                <a:gd name="T16" fmla="*/ 0 60000 65536"/>
                <a:gd name="T17" fmla="*/ 0 60000 65536"/>
                <a:gd name="T18" fmla="*/ 0 w 2"/>
                <a:gd name="T19" fmla="*/ 0 h 4"/>
                <a:gd name="T20" fmla="*/ 2 w 2"/>
                <a:gd name="T21" fmla="*/ 4 h 4"/>
              </a:gdLst>
              <a:ahLst/>
              <a:cxnLst>
                <a:cxn ang="T12">
                  <a:pos x="T0" y="T1"/>
                </a:cxn>
                <a:cxn ang="T13">
                  <a:pos x="T2" y="T3"/>
                </a:cxn>
                <a:cxn ang="T14">
                  <a:pos x="T4" y="T5"/>
                </a:cxn>
                <a:cxn ang="T15">
                  <a:pos x="T6" y="T7"/>
                </a:cxn>
                <a:cxn ang="T16">
                  <a:pos x="T8" y="T9"/>
                </a:cxn>
                <a:cxn ang="T17">
                  <a:pos x="T10" y="T11"/>
                </a:cxn>
              </a:cxnLst>
              <a:rect l="T18" t="T19" r="T20" b="T21"/>
              <a:pathLst>
                <a:path w="2" h="4">
                  <a:moveTo>
                    <a:pt x="0" y="4"/>
                  </a:moveTo>
                  <a:lnTo>
                    <a:pt x="0" y="2"/>
                  </a:lnTo>
                  <a:lnTo>
                    <a:pt x="0" y="0"/>
                  </a:lnTo>
                  <a:lnTo>
                    <a:pt x="0" y="2"/>
                  </a:lnTo>
                  <a:lnTo>
                    <a:pt x="2" y="4"/>
                  </a:lnTo>
                  <a:lnTo>
                    <a:pt x="0" y="4"/>
                  </a:lnTo>
                  <a:close/>
                </a:path>
              </a:pathLst>
            </a:custGeom>
            <a:solidFill>
              <a:srgbClr val="FC6800"/>
            </a:solidFill>
            <a:ln w="3175">
              <a:solidFill>
                <a:schemeClr val="bg1"/>
              </a:solidFill>
              <a:prstDash val="sysDot"/>
              <a:round/>
              <a:headEnd/>
              <a:tailEnd/>
            </a:ln>
          </p:spPr>
          <p:txBody>
            <a:bodyPr/>
            <a:lstStyle/>
            <a:p>
              <a:pPr fontAlgn="base">
                <a:spcBef>
                  <a:spcPct val="0"/>
                </a:spcBef>
                <a:spcAft>
                  <a:spcPct val="0"/>
                </a:spcAft>
              </a:pPr>
              <a:endParaRPr lang="de-DE" sz="2400">
                <a:solidFill>
                  <a:srgbClr val="000000"/>
                </a:solidFill>
                <a:cs typeface="Arial" charset="0"/>
              </a:endParaRPr>
            </a:p>
          </p:txBody>
        </p:sp>
        <p:sp>
          <p:nvSpPr>
            <p:cNvPr id="15333" name="Freeform 3617"/>
            <p:cNvSpPr>
              <a:spLocks/>
            </p:cNvSpPr>
            <p:nvPr/>
          </p:nvSpPr>
          <p:spPr bwMode="auto">
            <a:xfrm>
              <a:off x="6315269" y="2332761"/>
              <a:ext cx="1101" cy="2966"/>
            </a:xfrm>
            <a:custGeom>
              <a:avLst/>
              <a:gdLst>
                <a:gd name="T0" fmla="*/ 0 w 2"/>
                <a:gd name="T1" fmla="*/ 2147483647 h 4"/>
                <a:gd name="T2" fmla="*/ 0 w 2"/>
                <a:gd name="T3" fmla="*/ 0 h 4"/>
                <a:gd name="T4" fmla="*/ 2147483647 w 2"/>
                <a:gd name="T5" fmla="*/ 0 h 4"/>
                <a:gd name="T6" fmla="*/ 2147483647 w 2"/>
                <a:gd name="T7" fmla="*/ 2147483647 h 4"/>
                <a:gd name="T8" fmla="*/ 2147483647 w 2"/>
                <a:gd name="T9" fmla="*/ 2147483647 h 4"/>
                <a:gd name="T10" fmla="*/ 0 w 2"/>
                <a:gd name="T11" fmla="*/ 2147483647 h 4"/>
                <a:gd name="T12" fmla="*/ 0 w 2"/>
                <a:gd name="T13" fmla="*/ 2147483647 h 4"/>
                <a:gd name="T14" fmla="*/ 0 60000 65536"/>
                <a:gd name="T15" fmla="*/ 0 60000 65536"/>
                <a:gd name="T16" fmla="*/ 0 60000 65536"/>
                <a:gd name="T17" fmla="*/ 0 60000 65536"/>
                <a:gd name="T18" fmla="*/ 0 60000 65536"/>
                <a:gd name="T19" fmla="*/ 0 60000 65536"/>
                <a:gd name="T20" fmla="*/ 0 60000 65536"/>
                <a:gd name="T21" fmla="*/ 0 w 2"/>
                <a:gd name="T22" fmla="*/ 0 h 4"/>
                <a:gd name="T23" fmla="*/ 2 w 2"/>
                <a:gd name="T24" fmla="*/ 4 h 4"/>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2" h="4">
                  <a:moveTo>
                    <a:pt x="0" y="2"/>
                  </a:moveTo>
                  <a:lnTo>
                    <a:pt x="0" y="0"/>
                  </a:lnTo>
                  <a:lnTo>
                    <a:pt x="2" y="0"/>
                  </a:lnTo>
                  <a:lnTo>
                    <a:pt x="2" y="2"/>
                  </a:lnTo>
                  <a:lnTo>
                    <a:pt x="2" y="4"/>
                  </a:lnTo>
                  <a:lnTo>
                    <a:pt x="0" y="4"/>
                  </a:lnTo>
                  <a:lnTo>
                    <a:pt x="0" y="2"/>
                  </a:lnTo>
                  <a:close/>
                </a:path>
              </a:pathLst>
            </a:custGeom>
            <a:solidFill>
              <a:srgbClr val="FC6800"/>
            </a:solidFill>
            <a:ln w="3175">
              <a:solidFill>
                <a:schemeClr val="bg1"/>
              </a:solidFill>
              <a:prstDash val="sysDot"/>
              <a:round/>
              <a:headEnd/>
              <a:tailEnd/>
            </a:ln>
          </p:spPr>
          <p:txBody>
            <a:bodyPr/>
            <a:lstStyle/>
            <a:p>
              <a:pPr fontAlgn="base">
                <a:spcBef>
                  <a:spcPct val="0"/>
                </a:spcBef>
                <a:spcAft>
                  <a:spcPct val="0"/>
                </a:spcAft>
              </a:pPr>
              <a:endParaRPr lang="de-DE" sz="2400">
                <a:solidFill>
                  <a:srgbClr val="000000"/>
                </a:solidFill>
                <a:cs typeface="Arial" charset="0"/>
              </a:endParaRPr>
            </a:p>
          </p:txBody>
        </p:sp>
        <p:sp>
          <p:nvSpPr>
            <p:cNvPr id="15334" name="Freeform 3618"/>
            <p:cNvSpPr>
              <a:spLocks/>
            </p:cNvSpPr>
            <p:nvPr/>
          </p:nvSpPr>
          <p:spPr bwMode="auto">
            <a:xfrm>
              <a:off x="6305355" y="2347591"/>
              <a:ext cx="4406" cy="2966"/>
            </a:xfrm>
            <a:custGeom>
              <a:avLst/>
              <a:gdLst>
                <a:gd name="T0" fmla="*/ 2147483647 w 4"/>
                <a:gd name="T1" fmla="*/ 0 h 4"/>
                <a:gd name="T2" fmla="*/ 2147483647 w 4"/>
                <a:gd name="T3" fmla="*/ 0 h 4"/>
                <a:gd name="T4" fmla="*/ 2147483647 w 4"/>
                <a:gd name="T5" fmla="*/ 2147483647 h 4"/>
                <a:gd name="T6" fmla="*/ 0 w 4"/>
                <a:gd name="T7" fmla="*/ 2147483647 h 4"/>
                <a:gd name="T8" fmla="*/ 0 w 4"/>
                <a:gd name="T9" fmla="*/ 2147483647 h 4"/>
                <a:gd name="T10" fmla="*/ 0 w 4"/>
                <a:gd name="T11" fmla="*/ 0 h 4"/>
                <a:gd name="T12" fmla="*/ 2147483647 w 4"/>
                <a:gd name="T13" fmla="*/ 0 h 4"/>
                <a:gd name="T14" fmla="*/ 0 60000 65536"/>
                <a:gd name="T15" fmla="*/ 0 60000 65536"/>
                <a:gd name="T16" fmla="*/ 0 60000 65536"/>
                <a:gd name="T17" fmla="*/ 0 60000 65536"/>
                <a:gd name="T18" fmla="*/ 0 60000 65536"/>
                <a:gd name="T19" fmla="*/ 0 60000 65536"/>
                <a:gd name="T20" fmla="*/ 0 60000 65536"/>
                <a:gd name="T21" fmla="*/ 0 w 4"/>
                <a:gd name="T22" fmla="*/ 0 h 4"/>
                <a:gd name="T23" fmla="*/ 4 w 4"/>
                <a:gd name="T24" fmla="*/ 4 h 4"/>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4" h="4">
                  <a:moveTo>
                    <a:pt x="2" y="0"/>
                  </a:moveTo>
                  <a:lnTo>
                    <a:pt x="4" y="0"/>
                  </a:lnTo>
                  <a:lnTo>
                    <a:pt x="2" y="4"/>
                  </a:lnTo>
                  <a:lnTo>
                    <a:pt x="0" y="4"/>
                  </a:lnTo>
                  <a:lnTo>
                    <a:pt x="0" y="2"/>
                  </a:lnTo>
                  <a:lnTo>
                    <a:pt x="0" y="0"/>
                  </a:lnTo>
                  <a:lnTo>
                    <a:pt x="2" y="0"/>
                  </a:lnTo>
                  <a:close/>
                </a:path>
              </a:pathLst>
            </a:custGeom>
            <a:solidFill>
              <a:srgbClr val="FC6800"/>
            </a:solidFill>
            <a:ln w="3175">
              <a:solidFill>
                <a:schemeClr val="bg1"/>
              </a:solidFill>
              <a:prstDash val="sysDot"/>
              <a:round/>
              <a:headEnd/>
              <a:tailEnd/>
            </a:ln>
          </p:spPr>
          <p:txBody>
            <a:bodyPr/>
            <a:lstStyle/>
            <a:p>
              <a:pPr fontAlgn="base">
                <a:spcBef>
                  <a:spcPct val="0"/>
                </a:spcBef>
                <a:spcAft>
                  <a:spcPct val="0"/>
                </a:spcAft>
              </a:pPr>
              <a:endParaRPr lang="de-DE" sz="2400">
                <a:solidFill>
                  <a:srgbClr val="000000"/>
                </a:solidFill>
                <a:cs typeface="Arial" charset="0"/>
              </a:endParaRPr>
            </a:p>
          </p:txBody>
        </p:sp>
        <p:sp>
          <p:nvSpPr>
            <p:cNvPr id="15335" name="Freeform 3619"/>
            <p:cNvSpPr>
              <a:spLocks/>
            </p:cNvSpPr>
            <p:nvPr/>
          </p:nvSpPr>
          <p:spPr bwMode="auto">
            <a:xfrm>
              <a:off x="6299847" y="2352535"/>
              <a:ext cx="4406" cy="989"/>
            </a:xfrm>
            <a:custGeom>
              <a:avLst/>
              <a:gdLst>
                <a:gd name="T0" fmla="*/ 2147483647 w 4"/>
                <a:gd name="T1" fmla="*/ 0 h 2"/>
                <a:gd name="T2" fmla="*/ 2147483647 w 4"/>
                <a:gd name="T3" fmla="*/ 2147483647 h 2"/>
                <a:gd name="T4" fmla="*/ 2147483647 w 4"/>
                <a:gd name="T5" fmla="*/ 2147483647 h 2"/>
                <a:gd name="T6" fmla="*/ 0 w 4"/>
                <a:gd name="T7" fmla="*/ 2147483647 h 2"/>
                <a:gd name="T8" fmla="*/ 0 w 4"/>
                <a:gd name="T9" fmla="*/ 0 h 2"/>
                <a:gd name="T10" fmla="*/ 2147483647 w 4"/>
                <a:gd name="T11" fmla="*/ 0 h 2"/>
                <a:gd name="T12" fmla="*/ 0 60000 65536"/>
                <a:gd name="T13" fmla="*/ 0 60000 65536"/>
                <a:gd name="T14" fmla="*/ 0 60000 65536"/>
                <a:gd name="T15" fmla="*/ 0 60000 65536"/>
                <a:gd name="T16" fmla="*/ 0 60000 65536"/>
                <a:gd name="T17" fmla="*/ 0 60000 65536"/>
                <a:gd name="T18" fmla="*/ 0 w 4"/>
                <a:gd name="T19" fmla="*/ 0 h 2"/>
                <a:gd name="T20" fmla="*/ 4 w 4"/>
                <a:gd name="T21" fmla="*/ 2 h 2"/>
              </a:gdLst>
              <a:ahLst/>
              <a:cxnLst>
                <a:cxn ang="T12">
                  <a:pos x="T0" y="T1"/>
                </a:cxn>
                <a:cxn ang="T13">
                  <a:pos x="T2" y="T3"/>
                </a:cxn>
                <a:cxn ang="T14">
                  <a:pos x="T4" y="T5"/>
                </a:cxn>
                <a:cxn ang="T15">
                  <a:pos x="T6" y="T7"/>
                </a:cxn>
                <a:cxn ang="T16">
                  <a:pos x="T8" y="T9"/>
                </a:cxn>
                <a:cxn ang="T17">
                  <a:pos x="T10" y="T11"/>
                </a:cxn>
              </a:cxnLst>
              <a:rect l="T18" t="T19" r="T20" b="T21"/>
              <a:pathLst>
                <a:path w="4" h="2">
                  <a:moveTo>
                    <a:pt x="2" y="0"/>
                  </a:moveTo>
                  <a:lnTo>
                    <a:pt x="4" y="2"/>
                  </a:lnTo>
                  <a:lnTo>
                    <a:pt x="2" y="2"/>
                  </a:lnTo>
                  <a:lnTo>
                    <a:pt x="0" y="2"/>
                  </a:lnTo>
                  <a:lnTo>
                    <a:pt x="0" y="0"/>
                  </a:lnTo>
                  <a:lnTo>
                    <a:pt x="2" y="0"/>
                  </a:lnTo>
                  <a:close/>
                </a:path>
              </a:pathLst>
            </a:custGeom>
            <a:solidFill>
              <a:srgbClr val="FC6800"/>
            </a:solidFill>
            <a:ln w="3175">
              <a:solidFill>
                <a:schemeClr val="bg1"/>
              </a:solidFill>
              <a:prstDash val="sysDot"/>
              <a:round/>
              <a:headEnd/>
              <a:tailEnd/>
            </a:ln>
          </p:spPr>
          <p:txBody>
            <a:bodyPr/>
            <a:lstStyle/>
            <a:p>
              <a:pPr fontAlgn="base">
                <a:spcBef>
                  <a:spcPct val="0"/>
                </a:spcBef>
                <a:spcAft>
                  <a:spcPct val="0"/>
                </a:spcAft>
              </a:pPr>
              <a:endParaRPr lang="de-DE" sz="2400">
                <a:solidFill>
                  <a:srgbClr val="000000"/>
                </a:solidFill>
                <a:cs typeface="Arial" charset="0"/>
              </a:endParaRPr>
            </a:p>
          </p:txBody>
        </p:sp>
        <p:sp>
          <p:nvSpPr>
            <p:cNvPr id="15336" name="Freeform 3620"/>
            <p:cNvSpPr>
              <a:spLocks/>
            </p:cNvSpPr>
            <p:nvPr/>
          </p:nvSpPr>
          <p:spPr bwMode="auto">
            <a:xfrm>
              <a:off x="6233756" y="2363411"/>
              <a:ext cx="5507" cy="3955"/>
            </a:xfrm>
            <a:custGeom>
              <a:avLst/>
              <a:gdLst>
                <a:gd name="T0" fmla="*/ 2147483647 w 6"/>
                <a:gd name="T1" fmla="*/ 2147483647 h 4"/>
                <a:gd name="T2" fmla="*/ 2147483647 w 6"/>
                <a:gd name="T3" fmla="*/ 2147483647 h 4"/>
                <a:gd name="T4" fmla="*/ 2147483647 w 6"/>
                <a:gd name="T5" fmla="*/ 2147483647 h 4"/>
                <a:gd name="T6" fmla="*/ 0 w 6"/>
                <a:gd name="T7" fmla="*/ 2147483647 h 4"/>
                <a:gd name="T8" fmla="*/ 0 w 6"/>
                <a:gd name="T9" fmla="*/ 0 h 4"/>
                <a:gd name="T10" fmla="*/ 2147483647 w 6"/>
                <a:gd name="T11" fmla="*/ 0 h 4"/>
                <a:gd name="T12" fmla="*/ 2147483647 w 6"/>
                <a:gd name="T13" fmla="*/ 2147483647 h 4"/>
                <a:gd name="T14" fmla="*/ 2147483647 w 6"/>
                <a:gd name="T15" fmla="*/ 2147483647 h 4"/>
                <a:gd name="T16" fmla="*/ 0 60000 65536"/>
                <a:gd name="T17" fmla="*/ 0 60000 65536"/>
                <a:gd name="T18" fmla="*/ 0 60000 65536"/>
                <a:gd name="T19" fmla="*/ 0 60000 65536"/>
                <a:gd name="T20" fmla="*/ 0 60000 65536"/>
                <a:gd name="T21" fmla="*/ 0 60000 65536"/>
                <a:gd name="T22" fmla="*/ 0 60000 65536"/>
                <a:gd name="T23" fmla="*/ 0 60000 65536"/>
                <a:gd name="T24" fmla="*/ 0 w 6"/>
                <a:gd name="T25" fmla="*/ 0 h 4"/>
                <a:gd name="T26" fmla="*/ 6 w 6"/>
                <a:gd name="T27" fmla="*/ 4 h 4"/>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6" h="4">
                  <a:moveTo>
                    <a:pt x="6" y="4"/>
                  </a:moveTo>
                  <a:lnTo>
                    <a:pt x="4" y="4"/>
                  </a:lnTo>
                  <a:lnTo>
                    <a:pt x="2" y="2"/>
                  </a:lnTo>
                  <a:lnTo>
                    <a:pt x="0" y="2"/>
                  </a:lnTo>
                  <a:lnTo>
                    <a:pt x="0" y="0"/>
                  </a:lnTo>
                  <a:lnTo>
                    <a:pt x="2" y="0"/>
                  </a:lnTo>
                  <a:lnTo>
                    <a:pt x="4" y="2"/>
                  </a:lnTo>
                  <a:lnTo>
                    <a:pt x="6" y="4"/>
                  </a:lnTo>
                  <a:close/>
                </a:path>
              </a:pathLst>
            </a:custGeom>
            <a:solidFill>
              <a:srgbClr val="FC6800"/>
            </a:solidFill>
            <a:ln w="3175">
              <a:solidFill>
                <a:schemeClr val="bg1"/>
              </a:solidFill>
              <a:prstDash val="sysDot"/>
              <a:round/>
              <a:headEnd/>
              <a:tailEnd/>
            </a:ln>
          </p:spPr>
          <p:txBody>
            <a:bodyPr/>
            <a:lstStyle/>
            <a:p>
              <a:pPr fontAlgn="base">
                <a:spcBef>
                  <a:spcPct val="0"/>
                </a:spcBef>
                <a:spcAft>
                  <a:spcPct val="0"/>
                </a:spcAft>
              </a:pPr>
              <a:endParaRPr lang="de-DE" sz="2400">
                <a:solidFill>
                  <a:srgbClr val="000000"/>
                </a:solidFill>
                <a:cs typeface="Arial" charset="0"/>
              </a:endParaRPr>
            </a:p>
          </p:txBody>
        </p:sp>
        <p:sp>
          <p:nvSpPr>
            <p:cNvPr id="15337" name="Freeform 3621"/>
            <p:cNvSpPr>
              <a:spLocks/>
            </p:cNvSpPr>
            <p:nvPr/>
          </p:nvSpPr>
          <p:spPr bwMode="auto">
            <a:xfrm>
              <a:off x="6238162" y="2367366"/>
              <a:ext cx="1101" cy="2966"/>
            </a:xfrm>
            <a:custGeom>
              <a:avLst/>
              <a:gdLst>
                <a:gd name="T0" fmla="*/ 0 w 2"/>
                <a:gd name="T1" fmla="*/ 0 h 4"/>
                <a:gd name="T2" fmla="*/ 0 w 2"/>
                <a:gd name="T3" fmla="*/ 2147483647 h 4"/>
                <a:gd name="T4" fmla="*/ 2147483647 w 2"/>
                <a:gd name="T5" fmla="*/ 2147483647 h 4"/>
                <a:gd name="T6" fmla="*/ 2147483647 w 2"/>
                <a:gd name="T7" fmla="*/ 2147483647 h 4"/>
                <a:gd name="T8" fmla="*/ 2147483647 w 2"/>
                <a:gd name="T9" fmla="*/ 2147483647 h 4"/>
                <a:gd name="T10" fmla="*/ 0 w 2"/>
                <a:gd name="T11" fmla="*/ 2147483647 h 4"/>
                <a:gd name="T12" fmla="*/ 0 w 2"/>
                <a:gd name="T13" fmla="*/ 0 h 4"/>
                <a:gd name="T14" fmla="*/ 0 60000 65536"/>
                <a:gd name="T15" fmla="*/ 0 60000 65536"/>
                <a:gd name="T16" fmla="*/ 0 60000 65536"/>
                <a:gd name="T17" fmla="*/ 0 60000 65536"/>
                <a:gd name="T18" fmla="*/ 0 60000 65536"/>
                <a:gd name="T19" fmla="*/ 0 60000 65536"/>
                <a:gd name="T20" fmla="*/ 0 60000 65536"/>
                <a:gd name="T21" fmla="*/ 0 w 2"/>
                <a:gd name="T22" fmla="*/ 0 h 4"/>
                <a:gd name="T23" fmla="*/ 2 w 2"/>
                <a:gd name="T24" fmla="*/ 4 h 4"/>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2" h="4">
                  <a:moveTo>
                    <a:pt x="0" y="0"/>
                  </a:moveTo>
                  <a:lnTo>
                    <a:pt x="0" y="2"/>
                  </a:lnTo>
                  <a:lnTo>
                    <a:pt x="2" y="2"/>
                  </a:lnTo>
                  <a:lnTo>
                    <a:pt x="2" y="4"/>
                  </a:lnTo>
                  <a:lnTo>
                    <a:pt x="2" y="2"/>
                  </a:lnTo>
                  <a:lnTo>
                    <a:pt x="0" y="2"/>
                  </a:lnTo>
                  <a:lnTo>
                    <a:pt x="0" y="0"/>
                  </a:lnTo>
                  <a:close/>
                </a:path>
              </a:pathLst>
            </a:custGeom>
            <a:solidFill>
              <a:srgbClr val="FC6800"/>
            </a:solidFill>
            <a:ln w="3175">
              <a:solidFill>
                <a:schemeClr val="bg1"/>
              </a:solidFill>
              <a:prstDash val="sysDot"/>
              <a:round/>
              <a:headEnd/>
              <a:tailEnd/>
            </a:ln>
          </p:spPr>
          <p:txBody>
            <a:bodyPr/>
            <a:lstStyle/>
            <a:p>
              <a:pPr fontAlgn="base">
                <a:spcBef>
                  <a:spcPct val="0"/>
                </a:spcBef>
                <a:spcAft>
                  <a:spcPct val="0"/>
                </a:spcAft>
              </a:pPr>
              <a:endParaRPr lang="de-DE" sz="2400">
                <a:solidFill>
                  <a:srgbClr val="000000"/>
                </a:solidFill>
                <a:cs typeface="Arial" charset="0"/>
              </a:endParaRPr>
            </a:p>
          </p:txBody>
        </p:sp>
        <p:sp>
          <p:nvSpPr>
            <p:cNvPr id="15338" name="Freeform 3622"/>
            <p:cNvSpPr>
              <a:spLocks/>
            </p:cNvSpPr>
            <p:nvPr/>
          </p:nvSpPr>
          <p:spPr bwMode="auto">
            <a:xfrm>
              <a:off x="6244770" y="2375276"/>
              <a:ext cx="4406" cy="2966"/>
            </a:xfrm>
            <a:custGeom>
              <a:avLst/>
              <a:gdLst>
                <a:gd name="T0" fmla="*/ 2147483647 w 4"/>
                <a:gd name="T1" fmla="*/ 0 h 4"/>
                <a:gd name="T2" fmla="*/ 2147483647 w 4"/>
                <a:gd name="T3" fmla="*/ 2147483647 h 4"/>
                <a:gd name="T4" fmla="*/ 2147483647 w 4"/>
                <a:gd name="T5" fmla="*/ 2147483647 h 4"/>
                <a:gd name="T6" fmla="*/ 2147483647 w 4"/>
                <a:gd name="T7" fmla="*/ 2147483647 h 4"/>
                <a:gd name="T8" fmla="*/ 0 w 4"/>
                <a:gd name="T9" fmla="*/ 2147483647 h 4"/>
                <a:gd name="T10" fmla="*/ 0 w 4"/>
                <a:gd name="T11" fmla="*/ 2147483647 h 4"/>
                <a:gd name="T12" fmla="*/ 2147483647 w 4"/>
                <a:gd name="T13" fmla="*/ 2147483647 h 4"/>
                <a:gd name="T14" fmla="*/ 2147483647 w 4"/>
                <a:gd name="T15" fmla="*/ 0 h 4"/>
                <a:gd name="T16" fmla="*/ 0 60000 65536"/>
                <a:gd name="T17" fmla="*/ 0 60000 65536"/>
                <a:gd name="T18" fmla="*/ 0 60000 65536"/>
                <a:gd name="T19" fmla="*/ 0 60000 65536"/>
                <a:gd name="T20" fmla="*/ 0 60000 65536"/>
                <a:gd name="T21" fmla="*/ 0 60000 65536"/>
                <a:gd name="T22" fmla="*/ 0 60000 65536"/>
                <a:gd name="T23" fmla="*/ 0 60000 65536"/>
                <a:gd name="T24" fmla="*/ 0 w 4"/>
                <a:gd name="T25" fmla="*/ 0 h 4"/>
                <a:gd name="T26" fmla="*/ 4 w 4"/>
                <a:gd name="T27" fmla="*/ 4 h 4"/>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4" h="4">
                  <a:moveTo>
                    <a:pt x="4" y="0"/>
                  </a:moveTo>
                  <a:lnTo>
                    <a:pt x="4" y="2"/>
                  </a:lnTo>
                  <a:lnTo>
                    <a:pt x="4" y="4"/>
                  </a:lnTo>
                  <a:lnTo>
                    <a:pt x="2" y="4"/>
                  </a:lnTo>
                  <a:lnTo>
                    <a:pt x="0" y="4"/>
                  </a:lnTo>
                  <a:lnTo>
                    <a:pt x="0" y="2"/>
                  </a:lnTo>
                  <a:lnTo>
                    <a:pt x="2" y="2"/>
                  </a:lnTo>
                  <a:lnTo>
                    <a:pt x="4" y="0"/>
                  </a:lnTo>
                  <a:close/>
                </a:path>
              </a:pathLst>
            </a:custGeom>
            <a:solidFill>
              <a:srgbClr val="FC6800"/>
            </a:solidFill>
            <a:ln w="3175">
              <a:solidFill>
                <a:schemeClr val="bg1"/>
              </a:solidFill>
              <a:prstDash val="sysDot"/>
              <a:round/>
              <a:headEnd/>
              <a:tailEnd/>
            </a:ln>
          </p:spPr>
          <p:txBody>
            <a:bodyPr/>
            <a:lstStyle/>
            <a:p>
              <a:pPr fontAlgn="base">
                <a:spcBef>
                  <a:spcPct val="0"/>
                </a:spcBef>
                <a:spcAft>
                  <a:spcPct val="0"/>
                </a:spcAft>
              </a:pPr>
              <a:endParaRPr lang="de-DE" sz="2400">
                <a:solidFill>
                  <a:srgbClr val="000000"/>
                </a:solidFill>
                <a:cs typeface="Arial" charset="0"/>
              </a:endParaRPr>
            </a:p>
          </p:txBody>
        </p:sp>
        <p:sp>
          <p:nvSpPr>
            <p:cNvPr id="15339" name="Freeform 3623"/>
            <p:cNvSpPr>
              <a:spLocks/>
            </p:cNvSpPr>
            <p:nvPr/>
          </p:nvSpPr>
          <p:spPr bwMode="auto">
            <a:xfrm>
              <a:off x="6250278" y="2377253"/>
              <a:ext cx="4406" cy="989"/>
            </a:xfrm>
            <a:custGeom>
              <a:avLst/>
              <a:gdLst>
                <a:gd name="T0" fmla="*/ 2147483647 w 4"/>
                <a:gd name="T1" fmla="*/ 0 h 2"/>
                <a:gd name="T2" fmla="*/ 2147483647 w 4"/>
                <a:gd name="T3" fmla="*/ 0 h 2"/>
                <a:gd name="T4" fmla="*/ 2147483647 w 4"/>
                <a:gd name="T5" fmla="*/ 2147483647 h 2"/>
                <a:gd name="T6" fmla="*/ 2147483647 w 4"/>
                <a:gd name="T7" fmla="*/ 2147483647 h 2"/>
                <a:gd name="T8" fmla="*/ 2147483647 w 4"/>
                <a:gd name="T9" fmla="*/ 0 h 2"/>
                <a:gd name="T10" fmla="*/ 0 w 4"/>
                <a:gd name="T11" fmla="*/ 0 h 2"/>
                <a:gd name="T12" fmla="*/ 2147483647 w 4"/>
                <a:gd name="T13" fmla="*/ 0 h 2"/>
                <a:gd name="T14" fmla="*/ 0 60000 65536"/>
                <a:gd name="T15" fmla="*/ 0 60000 65536"/>
                <a:gd name="T16" fmla="*/ 0 60000 65536"/>
                <a:gd name="T17" fmla="*/ 0 60000 65536"/>
                <a:gd name="T18" fmla="*/ 0 60000 65536"/>
                <a:gd name="T19" fmla="*/ 0 60000 65536"/>
                <a:gd name="T20" fmla="*/ 0 60000 65536"/>
                <a:gd name="T21" fmla="*/ 0 w 4"/>
                <a:gd name="T22" fmla="*/ 0 h 2"/>
                <a:gd name="T23" fmla="*/ 4 w 4"/>
                <a:gd name="T24" fmla="*/ 2 h 2"/>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4" h="2">
                  <a:moveTo>
                    <a:pt x="2" y="0"/>
                  </a:moveTo>
                  <a:lnTo>
                    <a:pt x="4" y="0"/>
                  </a:lnTo>
                  <a:lnTo>
                    <a:pt x="4" y="2"/>
                  </a:lnTo>
                  <a:lnTo>
                    <a:pt x="2" y="2"/>
                  </a:lnTo>
                  <a:lnTo>
                    <a:pt x="2" y="0"/>
                  </a:lnTo>
                  <a:lnTo>
                    <a:pt x="0" y="0"/>
                  </a:lnTo>
                  <a:lnTo>
                    <a:pt x="2" y="0"/>
                  </a:lnTo>
                  <a:close/>
                </a:path>
              </a:pathLst>
            </a:custGeom>
            <a:solidFill>
              <a:srgbClr val="FC6800"/>
            </a:solidFill>
            <a:ln w="3175">
              <a:solidFill>
                <a:schemeClr val="bg1"/>
              </a:solidFill>
              <a:prstDash val="sysDot"/>
              <a:round/>
              <a:headEnd/>
              <a:tailEnd/>
            </a:ln>
          </p:spPr>
          <p:txBody>
            <a:bodyPr/>
            <a:lstStyle/>
            <a:p>
              <a:pPr fontAlgn="base">
                <a:spcBef>
                  <a:spcPct val="0"/>
                </a:spcBef>
                <a:spcAft>
                  <a:spcPct val="0"/>
                </a:spcAft>
              </a:pPr>
              <a:endParaRPr lang="de-DE" sz="2400">
                <a:solidFill>
                  <a:srgbClr val="000000"/>
                </a:solidFill>
                <a:cs typeface="Arial" charset="0"/>
              </a:endParaRPr>
            </a:p>
          </p:txBody>
        </p:sp>
        <p:sp>
          <p:nvSpPr>
            <p:cNvPr id="15340" name="Freeform 3624"/>
            <p:cNvSpPr>
              <a:spLocks/>
            </p:cNvSpPr>
            <p:nvPr/>
          </p:nvSpPr>
          <p:spPr bwMode="auto">
            <a:xfrm>
              <a:off x="6235959" y="2380220"/>
              <a:ext cx="1101" cy="989"/>
            </a:xfrm>
            <a:custGeom>
              <a:avLst/>
              <a:gdLst>
                <a:gd name="T0" fmla="*/ 0 w 1"/>
                <a:gd name="T1" fmla="*/ 0 h 1"/>
                <a:gd name="T2" fmla="*/ 0 w 1"/>
                <a:gd name="T3" fmla="*/ 0 h 1"/>
                <a:gd name="T4" fmla="*/ 0 w 1"/>
                <a:gd name="T5" fmla="*/ 0 h 1"/>
                <a:gd name="T6" fmla="*/ 0 60000 65536"/>
                <a:gd name="T7" fmla="*/ 0 60000 65536"/>
                <a:gd name="T8" fmla="*/ 0 60000 65536"/>
                <a:gd name="T9" fmla="*/ 0 w 1"/>
                <a:gd name="T10" fmla="*/ 0 h 1"/>
                <a:gd name="T11" fmla="*/ 1 w 1"/>
                <a:gd name="T12" fmla="*/ 1 h 1"/>
              </a:gdLst>
              <a:ahLst/>
              <a:cxnLst>
                <a:cxn ang="T6">
                  <a:pos x="T0" y="T1"/>
                </a:cxn>
                <a:cxn ang="T7">
                  <a:pos x="T2" y="T3"/>
                </a:cxn>
                <a:cxn ang="T8">
                  <a:pos x="T4" y="T5"/>
                </a:cxn>
              </a:cxnLst>
              <a:rect l="T9" t="T10" r="T11" b="T12"/>
              <a:pathLst>
                <a:path w="1" h="1">
                  <a:moveTo>
                    <a:pt x="0" y="0"/>
                  </a:moveTo>
                  <a:lnTo>
                    <a:pt x="0" y="0"/>
                  </a:lnTo>
                  <a:close/>
                </a:path>
              </a:pathLst>
            </a:custGeom>
            <a:solidFill>
              <a:srgbClr val="FC6800"/>
            </a:solidFill>
            <a:ln w="3175">
              <a:solidFill>
                <a:schemeClr val="bg1"/>
              </a:solidFill>
              <a:prstDash val="sysDot"/>
              <a:round/>
              <a:headEnd/>
              <a:tailEnd/>
            </a:ln>
          </p:spPr>
          <p:txBody>
            <a:bodyPr/>
            <a:lstStyle/>
            <a:p>
              <a:pPr fontAlgn="base">
                <a:spcBef>
                  <a:spcPct val="0"/>
                </a:spcBef>
                <a:spcAft>
                  <a:spcPct val="0"/>
                </a:spcAft>
              </a:pPr>
              <a:endParaRPr lang="de-DE" sz="2400">
                <a:solidFill>
                  <a:srgbClr val="000000"/>
                </a:solidFill>
                <a:cs typeface="Arial" charset="0"/>
              </a:endParaRPr>
            </a:p>
          </p:txBody>
        </p:sp>
        <p:sp>
          <p:nvSpPr>
            <p:cNvPr id="15341" name="Freeform 3625"/>
            <p:cNvSpPr>
              <a:spLocks/>
            </p:cNvSpPr>
            <p:nvPr/>
          </p:nvSpPr>
          <p:spPr bwMode="auto">
            <a:xfrm>
              <a:off x="6235959" y="2380220"/>
              <a:ext cx="2203" cy="1977"/>
            </a:xfrm>
            <a:custGeom>
              <a:avLst/>
              <a:gdLst>
                <a:gd name="T0" fmla="*/ 2147483647 w 2"/>
                <a:gd name="T1" fmla="*/ 2147483647 h 2"/>
                <a:gd name="T2" fmla="*/ 0 w 2"/>
                <a:gd name="T3" fmla="*/ 0 h 2"/>
                <a:gd name="T4" fmla="*/ 2147483647 w 2"/>
                <a:gd name="T5" fmla="*/ 0 h 2"/>
                <a:gd name="T6" fmla="*/ 2147483647 w 2"/>
                <a:gd name="T7" fmla="*/ 0 h 2"/>
                <a:gd name="T8" fmla="*/ 2147483647 w 2"/>
                <a:gd name="T9" fmla="*/ 2147483647 h 2"/>
                <a:gd name="T10" fmla="*/ 0 60000 65536"/>
                <a:gd name="T11" fmla="*/ 0 60000 65536"/>
                <a:gd name="T12" fmla="*/ 0 60000 65536"/>
                <a:gd name="T13" fmla="*/ 0 60000 65536"/>
                <a:gd name="T14" fmla="*/ 0 60000 65536"/>
                <a:gd name="T15" fmla="*/ 0 w 2"/>
                <a:gd name="T16" fmla="*/ 0 h 2"/>
                <a:gd name="T17" fmla="*/ 2 w 2"/>
                <a:gd name="T18" fmla="*/ 2 h 2"/>
              </a:gdLst>
              <a:ahLst/>
              <a:cxnLst>
                <a:cxn ang="T10">
                  <a:pos x="T0" y="T1"/>
                </a:cxn>
                <a:cxn ang="T11">
                  <a:pos x="T2" y="T3"/>
                </a:cxn>
                <a:cxn ang="T12">
                  <a:pos x="T4" y="T5"/>
                </a:cxn>
                <a:cxn ang="T13">
                  <a:pos x="T6" y="T7"/>
                </a:cxn>
                <a:cxn ang="T14">
                  <a:pos x="T8" y="T9"/>
                </a:cxn>
              </a:cxnLst>
              <a:rect l="T15" t="T16" r="T17" b="T18"/>
              <a:pathLst>
                <a:path w="2" h="2">
                  <a:moveTo>
                    <a:pt x="2" y="2"/>
                  </a:moveTo>
                  <a:lnTo>
                    <a:pt x="0" y="0"/>
                  </a:lnTo>
                  <a:lnTo>
                    <a:pt x="2" y="0"/>
                  </a:lnTo>
                  <a:lnTo>
                    <a:pt x="2" y="2"/>
                  </a:lnTo>
                  <a:close/>
                </a:path>
              </a:pathLst>
            </a:custGeom>
            <a:solidFill>
              <a:srgbClr val="FC6800"/>
            </a:solidFill>
            <a:ln w="3175">
              <a:solidFill>
                <a:schemeClr val="bg1"/>
              </a:solidFill>
              <a:prstDash val="sysDot"/>
              <a:round/>
              <a:headEnd/>
              <a:tailEnd/>
            </a:ln>
          </p:spPr>
          <p:txBody>
            <a:bodyPr/>
            <a:lstStyle/>
            <a:p>
              <a:pPr fontAlgn="base">
                <a:spcBef>
                  <a:spcPct val="0"/>
                </a:spcBef>
                <a:spcAft>
                  <a:spcPct val="0"/>
                </a:spcAft>
              </a:pPr>
              <a:endParaRPr lang="de-DE" sz="2400">
                <a:solidFill>
                  <a:srgbClr val="000000"/>
                </a:solidFill>
                <a:cs typeface="Arial" charset="0"/>
              </a:endParaRPr>
            </a:p>
          </p:txBody>
        </p:sp>
        <p:sp>
          <p:nvSpPr>
            <p:cNvPr id="15342" name="Freeform 3626"/>
            <p:cNvSpPr>
              <a:spLocks/>
            </p:cNvSpPr>
            <p:nvPr/>
          </p:nvSpPr>
          <p:spPr bwMode="auto">
            <a:xfrm>
              <a:off x="6227147" y="2385163"/>
              <a:ext cx="1101" cy="4944"/>
            </a:xfrm>
            <a:custGeom>
              <a:avLst/>
              <a:gdLst>
                <a:gd name="T0" fmla="*/ 2147483647 w 2"/>
                <a:gd name="T1" fmla="*/ 2147483647 h 6"/>
                <a:gd name="T2" fmla="*/ 0 w 2"/>
                <a:gd name="T3" fmla="*/ 2147483647 h 6"/>
                <a:gd name="T4" fmla="*/ 0 w 2"/>
                <a:gd name="T5" fmla="*/ 2147483647 h 6"/>
                <a:gd name="T6" fmla="*/ 0 w 2"/>
                <a:gd name="T7" fmla="*/ 2147483647 h 6"/>
                <a:gd name="T8" fmla="*/ 0 w 2"/>
                <a:gd name="T9" fmla="*/ 0 h 6"/>
                <a:gd name="T10" fmla="*/ 2147483647 w 2"/>
                <a:gd name="T11" fmla="*/ 0 h 6"/>
                <a:gd name="T12" fmla="*/ 2147483647 w 2"/>
                <a:gd name="T13" fmla="*/ 2147483647 h 6"/>
                <a:gd name="T14" fmla="*/ 2147483647 w 2"/>
                <a:gd name="T15" fmla="*/ 2147483647 h 6"/>
                <a:gd name="T16" fmla="*/ 2147483647 w 2"/>
                <a:gd name="T17" fmla="*/ 2147483647 h 6"/>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2"/>
                <a:gd name="T28" fmla="*/ 0 h 6"/>
                <a:gd name="T29" fmla="*/ 2 w 2"/>
                <a:gd name="T30" fmla="*/ 6 h 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2" h="6">
                  <a:moveTo>
                    <a:pt x="2" y="6"/>
                  </a:moveTo>
                  <a:lnTo>
                    <a:pt x="0" y="6"/>
                  </a:lnTo>
                  <a:lnTo>
                    <a:pt x="0" y="4"/>
                  </a:lnTo>
                  <a:lnTo>
                    <a:pt x="0" y="2"/>
                  </a:lnTo>
                  <a:lnTo>
                    <a:pt x="0" y="0"/>
                  </a:lnTo>
                  <a:lnTo>
                    <a:pt x="2" y="0"/>
                  </a:lnTo>
                  <a:lnTo>
                    <a:pt x="2" y="2"/>
                  </a:lnTo>
                  <a:lnTo>
                    <a:pt x="2" y="4"/>
                  </a:lnTo>
                  <a:lnTo>
                    <a:pt x="2" y="6"/>
                  </a:lnTo>
                  <a:close/>
                </a:path>
              </a:pathLst>
            </a:custGeom>
            <a:solidFill>
              <a:srgbClr val="FC6800"/>
            </a:solidFill>
            <a:ln w="3175">
              <a:solidFill>
                <a:schemeClr val="bg1"/>
              </a:solidFill>
              <a:prstDash val="sysDot"/>
              <a:round/>
              <a:headEnd/>
              <a:tailEnd/>
            </a:ln>
          </p:spPr>
          <p:txBody>
            <a:bodyPr/>
            <a:lstStyle/>
            <a:p>
              <a:pPr fontAlgn="base">
                <a:spcBef>
                  <a:spcPct val="0"/>
                </a:spcBef>
                <a:spcAft>
                  <a:spcPct val="0"/>
                </a:spcAft>
              </a:pPr>
              <a:endParaRPr lang="de-DE" sz="2400">
                <a:solidFill>
                  <a:srgbClr val="000000"/>
                </a:solidFill>
                <a:cs typeface="Arial" charset="0"/>
              </a:endParaRPr>
            </a:p>
          </p:txBody>
        </p:sp>
        <p:sp>
          <p:nvSpPr>
            <p:cNvPr id="15343" name="Freeform 3627"/>
            <p:cNvSpPr>
              <a:spLocks/>
            </p:cNvSpPr>
            <p:nvPr/>
          </p:nvSpPr>
          <p:spPr bwMode="auto">
            <a:xfrm>
              <a:off x="6222740" y="2387141"/>
              <a:ext cx="2203" cy="2966"/>
            </a:xfrm>
            <a:custGeom>
              <a:avLst/>
              <a:gdLst>
                <a:gd name="T0" fmla="*/ 2147483647 w 2"/>
                <a:gd name="T1" fmla="*/ 0 h 4"/>
                <a:gd name="T2" fmla="*/ 2147483647 w 2"/>
                <a:gd name="T3" fmla="*/ 2147483647 h 4"/>
                <a:gd name="T4" fmla="*/ 0 w 2"/>
                <a:gd name="T5" fmla="*/ 2147483647 h 4"/>
                <a:gd name="T6" fmla="*/ 0 w 2"/>
                <a:gd name="T7" fmla="*/ 2147483647 h 4"/>
                <a:gd name="T8" fmla="*/ 0 w 2"/>
                <a:gd name="T9" fmla="*/ 0 h 4"/>
                <a:gd name="T10" fmla="*/ 2147483647 w 2"/>
                <a:gd name="T11" fmla="*/ 0 h 4"/>
                <a:gd name="T12" fmla="*/ 0 60000 65536"/>
                <a:gd name="T13" fmla="*/ 0 60000 65536"/>
                <a:gd name="T14" fmla="*/ 0 60000 65536"/>
                <a:gd name="T15" fmla="*/ 0 60000 65536"/>
                <a:gd name="T16" fmla="*/ 0 60000 65536"/>
                <a:gd name="T17" fmla="*/ 0 60000 65536"/>
                <a:gd name="T18" fmla="*/ 0 w 2"/>
                <a:gd name="T19" fmla="*/ 0 h 4"/>
                <a:gd name="T20" fmla="*/ 2 w 2"/>
                <a:gd name="T21" fmla="*/ 4 h 4"/>
              </a:gdLst>
              <a:ahLst/>
              <a:cxnLst>
                <a:cxn ang="T12">
                  <a:pos x="T0" y="T1"/>
                </a:cxn>
                <a:cxn ang="T13">
                  <a:pos x="T2" y="T3"/>
                </a:cxn>
                <a:cxn ang="T14">
                  <a:pos x="T4" y="T5"/>
                </a:cxn>
                <a:cxn ang="T15">
                  <a:pos x="T6" y="T7"/>
                </a:cxn>
                <a:cxn ang="T16">
                  <a:pos x="T8" y="T9"/>
                </a:cxn>
                <a:cxn ang="T17">
                  <a:pos x="T10" y="T11"/>
                </a:cxn>
              </a:cxnLst>
              <a:rect l="T18" t="T19" r="T20" b="T21"/>
              <a:pathLst>
                <a:path w="2" h="4">
                  <a:moveTo>
                    <a:pt x="2" y="0"/>
                  </a:moveTo>
                  <a:lnTo>
                    <a:pt x="2" y="2"/>
                  </a:lnTo>
                  <a:lnTo>
                    <a:pt x="0" y="4"/>
                  </a:lnTo>
                  <a:lnTo>
                    <a:pt x="0" y="2"/>
                  </a:lnTo>
                  <a:lnTo>
                    <a:pt x="0" y="0"/>
                  </a:lnTo>
                  <a:lnTo>
                    <a:pt x="2" y="0"/>
                  </a:lnTo>
                  <a:close/>
                </a:path>
              </a:pathLst>
            </a:custGeom>
            <a:solidFill>
              <a:srgbClr val="FC6800"/>
            </a:solidFill>
            <a:ln w="3175">
              <a:solidFill>
                <a:schemeClr val="bg1"/>
              </a:solidFill>
              <a:prstDash val="sysDot"/>
              <a:round/>
              <a:headEnd/>
              <a:tailEnd/>
            </a:ln>
          </p:spPr>
          <p:txBody>
            <a:bodyPr/>
            <a:lstStyle/>
            <a:p>
              <a:pPr fontAlgn="base">
                <a:spcBef>
                  <a:spcPct val="0"/>
                </a:spcBef>
                <a:spcAft>
                  <a:spcPct val="0"/>
                </a:spcAft>
              </a:pPr>
              <a:endParaRPr lang="de-DE" sz="2400">
                <a:solidFill>
                  <a:srgbClr val="000000"/>
                </a:solidFill>
                <a:cs typeface="Arial" charset="0"/>
              </a:endParaRPr>
            </a:p>
          </p:txBody>
        </p:sp>
        <p:sp>
          <p:nvSpPr>
            <p:cNvPr id="15344" name="Freeform 3628"/>
            <p:cNvSpPr>
              <a:spLocks/>
            </p:cNvSpPr>
            <p:nvPr/>
          </p:nvSpPr>
          <p:spPr bwMode="auto">
            <a:xfrm>
              <a:off x="6144531" y="2387141"/>
              <a:ext cx="0" cy="989"/>
            </a:xfrm>
            <a:custGeom>
              <a:avLst/>
              <a:gdLst>
                <a:gd name="T0" fmla="*/ 2147483647 h 2"/>
                <a:gd name="T1" fmla="*/ 0 h 2"/>
                <a:gd name="T2" fmla="*/ 2147483647 h 2"/>
                <a:gd name="T3" fmla="*/ 0 60000 65536"/>
                <a:gd name="T4" fmla="*/ 0 60000 65536"/>
                <a:gd name="T5" fmla="*/ 0 60000 65536"/>
                <a:gd name="T6" fmla="*/ 0 h 2"/>
                <a:gd name="T7" fmla="*/ 2 h 2"/>
              </a:gdLst>
              <a:ahLst/>
              <a:cxnLst>
                <a:cxn ang="T3">
                  <a:pos x="0" y="T0"/>
                </a:cxn>
                <a:cxn ang="T4">
                  <a:pos x="0" y="T1"/>
                </a:cxn>
                <a:cxn ang="T5">
                  <a:pos x="0" y="T2"/>
                </a:cxn>
              </a:cxnLst>
              <a:rect l="0" t="T6" r="0" b="T7"/>
              <a:pathLst>
                <a:path h="2">
                  <a:moveTo>
                    <a:pt x="0" y="2"/>
                  </a:moveTo>
                  <a:lnTo>
                    <a:pt x="0" y="0"/>
                  </a:lnTo>
                  <a:lnTo>
                    <a:pt x="0" y="2"/>
                  </a:lnTo>
                  <a:close/>
                </a:path>
              </a:pathLst>
            </a:custGeom>
            <a:solidFill>
              <a:srgbClr val="FC6800"/>
            </a:solidFill>
            <a:ln w="3175">
              <a:solidFill>
                <a:schemeClr val="bg1"/>
              </a:solidFill>
              <a:prstDash val="sysDot"/>
              <a:round/>
              <a:headEnd/>
              <a:tailEnd/>
            </a:ln>
          </p:spPr>
          <p:txBody>
            <a:bodyPr/>
            <a:lstStyle/>
            <a:p>
              <a:pPr fontAlgn="base">
                <a:spcBef>
                  <a:spcPct val="0"/>
                </a:spcBef>
                <a:spcAft>
                  <a:spcPct val="0"/>
                </a:spcAft>
              </a:pPr>
              <a:endParaRPr lang="de-DE" sz="2400">
                <a:solidFill>
                  <a:srgbClr val="000000"/>
                </a:solidFill>
                <a:cs typeface="Arial" charset="0"/>
              </a:endParaRPr>
            </a:p>
          </p:txBody>
        </p:sp>
        <p:sp>
          <p:nvSpPr>
            <p:cNvPr id="15345" name="Freeform 3629"/>
            <p:cNvSpPr>
              <a:spLocks/>
            </p:cNvSpPr>
            <p:nvPr/>
          </p:nvSpPr>
          <p:spPr bwMode="auto">
            <a:xfrm>
              <a:off x="6210121" y="2389052"/>
              <a:ext cx="3929" cy="1310"/>
            </a:xfrm>
            <a:custGeom>
              <a:avLst/>
              <a:gdLst>
                <a:gd name="T0" fmla="*/ 0 w 4"/>
                <a:gd name="T1" fmla="*/ 2147483647 h 2"/>
                <a:gd name="T2" fmla="*/ 0 w 4"/>
                <a:gd name="T3" fmla="*/ 0 h 2"/>
                <a:gd name="T4" fmla="*/ 2147483647 w 4"/>
                <a:gd name="T5" fmla="*/ 0 h 2"/>
                <a:gd name="T6" fmla="*/ 2147483647 w 4"/>
                <a:gd name="T7" fmla="*/ 0 h 2"/>
                <a:gd name="T8" fmla="*/ 2147483647 w 4"/>
                <a:gd name="T9" fmla="*/ 2147483647 h 2"/>
                <a:gd name="T10" fmla="*/ 0 w 4"/>
                <a:gd name="T11" fmla="*/ 2147483647 h 2"/>
                <a:gd name="T12" fmla="*/ 0 60000 65536"/>
                <a:gd name="T13" fmla="*/ 0 60000 65536"/>
                <a:gd name="T14" fmla="*/ 0 60000 65536"/>
                <a:gd name="T15" fmla="*/ 0 60000 65536"/>
                <a:gd name="T16" fmla="*/ 0 60000 65536"/>
                <a:gd name="T17" fmla="*/ 0 60000 65536"/>
                <a:gd name="T18" fmla="*/ 0 w 4"/>
                <a:gd name="T19" fmla="*/ 0 h 2"/>
                <a:gd name="T20" fmla="*/ 4 w 4"/>
                <a:gd name="T21" fmla="*/ 2 h 2"/>
              </a:gdLst>
              <a:ahLst/>
              <a:cxnLst>
                <a:cxn ang="T12">
                  <a:pos x="T0" y="T1"/>
                </a:cxn>
                <a:cxn ang="T13">
                  <a:pos x="T2" y="T3"/>
                </a:cxn>
                <a:cxn ang="T14">
                  <a:pos x="T4" y="T5"/>
                </a:cxn>
                <a:cxn ang="T15">
                  <a:pos x="T6" y="T7"/>
                </a:cxn>
                <a:cxn ang="T16">
                  <a:pos x="T8" y="T9"/>
                </a:cxn>
                <a:cxn ang="T17">
                  <a:pos x="T10" y="T11"/>
                </a:cxn>
              </a:cxnLst>
              <a:rect l="T18" t="T19" r="T20" b="T21"/>
              <a:pathLst>
                <a:path w="4" h="2">
                  <a:moveTo>
                    <a:pt x="0" y="2"/>
                  </a:moveTo>
                  <a:lnTo>
                    <a:pt x="0" y="0"/>
                  </a:lnTo>
                  <a:lnTo>
                    <a:pt x="2" y="0"/>
                  </a:lnTo>
                  <a:lnTo>
                    <a:pt x="4" y="0"/>
                  </a:lnTo>
                  <a:lnTo>
                    <a:pt x="2" y="2"/>
                  </a:lnTo>
                  <a:lnTo>
                    <a:pt x="0" y="2"/>
                  </a:lnTo>
                  <a:close/>
                </a:path>
              </a:pathLst>
            </a:custGeom>
            <a:noFill/>
            <a:ln w="3175">
              <a:solidFill>
                <a:schemeClr val="bg1"/>
              </a:solidFill>
              <a:prstDash val="sysDot"/>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lang="de-DE" sz="2400">
                <a:solidFill>
                  <a:srgbClr val="000000"/>
                </a:solidFill>
                <a:cs typeface="Arial" charset="0"/>
              </a:endParaRPr>
            </a:p>
          </p:txBody>
        </p:sp>
        <p:sp>
          <p:nvSpPr>
            <p:cNvPr id="15346" name="Freeform 3630"/>
            <p:cNvSpPr>
              <a:spLocks/>
            </p:cNvSpPr>
            <p:nvPr/>
          </p:nvSpPr>
          <p:spPr bwMode="auto">
            <a:xfrm>
              <a:off x="6186552" y="2396909"/>
              <a:ext cx="1310" cy="2619"/>
            </a:xfrm>
            <a:custGeom>
              <a:avLst/>
              <a:gdLst>
                <a:gd name="T0" fmla="*/ 0 w 2"/>
                <a:gd name="T1" fmla="*/ 0 h 4"/>
                <a:gd name="T2" fmla="*/ 2147483647 w 2"/>
                <a:gd name="T3" fmla="*/ 0 h 4"/>
                <a:gd name="T4" fmla="*/ 2147483647 w 2"/>
                <a:gd name="T5" fmla="*/ 2147483647 h 4"/>
                <a:gd name="T6" fmla="*/ 2147483647 w 2"/>
                <a:gd name="T7" fmla="*/ 2147483647 h 4"/>
                <a:gd name="T8" fmla="*/ 0 w 2"/>
                <a:gd name="T9" fmla="*/ 2147483647 h 4"/>
                <a:gd name="T10" fmla="*/ 0 w 2"/>
                <a:gd name="T11" fmla="*/ 0 h 4"/>
                <a:gd name="T12" fmla="*/ 0 w 2"/>
                <a:gd name="T13" fmla="*/ 2147483647 h 4"/>
                <a:gd name="T14" fmla="*/ 0 w 2"/>
                <a:gd name="T15" fmla="*/ 0 h 4"/>
                <a:gd name="T16" fmla="*/ 0 60000 65536"/>
                <a:gd name="T17" fmla="*/ 0 60000 65536"/>
                <a:gd name="T18" fmla="*/ 0 60000 65536"/>
                <a:gd name="T19" fmla="*/ 0 60000 65536"/>
                <a:gd name="T20" fmla="*/ 0 60000 65536"/>
                <a:gd name="T21" fmla="*/ 0 60000 65536"/>
                <a:gd name="T22" fmla="*/ 0 60000 65536"/>
                <a:gd name="T23" fmla="*/ 0 60000 65536"/>
                <a:gd name="T24" fmla="*/ 0 w 2"/>
                <a:gd name="T25" fmla="*/ 0 h 4"/>
                <a:gd name="T26" fmla="*/ 2 w 2"/>
                <a:gd name="T27" fmla="*/ 4 h 4"/>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2" h="4">
                  <a:moveTo>
                    <a:pt x="0" y="0"/>
                  </a:moveTo>
                  <a:lnTo>
                    <a:pt x="2" y="0"/>
                  </a:lnTo>
                  <a:lnTo>
                    <a:pt x="2" y="2"/>
                  </a:lnTo>
                  <a:lnTo>
                    <a:pt x="2" y="4"/>
                  </a:lnTo>
                  <a:lnTo>
                    <a:pt x="0" y="2"/>
                  </a:lnTo>
                  <a:lnTo>
                    <a:pt x="0" y="0"/>
                  </a:lnTo>
                  <a:lnTo>
                    <a:pt x="0" y="2"/>
                  </a:lnTo>
                  <a:lnTo>
                    <a:pt x="0" y="0"/>
                  </a:lnTo>
                  <a:close/>
                </a:path>
              </a:pathLst>
            </a:custGeom>
            <a:noFill/>
            <a:ln w="3175">
              <a:solidFill>
                <a:schemeClr val="bg1"/>
              </a:solidFill>
              <a:prstDash val="sysDot"/>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lang="de-DE" sz="2400">
                <a:solidFill>
                  <a:srgbClr val="000000"/>
                </a:solidFill>
                <a:cs typeface="Arial" charset="0"/>
              </a:endParaRPr>
            </a:p>
          </p:txBody>
        </p:sp>
        <p:sp>
          <p:nvSpPr>
            <p:cNvPr id="15347" name="Freeform 3631"/>
            <p:cNvSpPr>
              <a:spLocks/>
            </p:cNvSpPr>
            <p:nvPr/>
          </p:nvSpPr>
          <p:spPr bwMode="auto">
            <a:xfrm>
              <a:off x="6181315" y="2399527"/>
              <a:ext cx="6547" cy="2619"/>
            </a:xfrm>
            <a:custGeom>
              <a:avLst/>
              <a:gdLst>
                <a:gd name="T0" fmla="*/ 2147483647 w 6"/>
                <a:gd name="T1" fmla="*/ 0 h 2"/>
                <a:gd name="T2" fmla="*/ 2147483647 w 6"/>
                <a:gd name="T3" fmla="*/ 0 h 2"/>
                <a:gd name="T4" fmla="*/ 2147483647 w 6"/>
                <a:gd name="T5" fmla="*/ 2147483647 h 2"/>
                <a:gd name="T6" fmla="*/ 2147483647 w 6"/>
                <a:gd name="T7" fmla="*/ 2147483647 h 2"/>
                <a:gd name="T8" fmla="*/ 2147483647 w 6"/>
                <a:gd name="T9" fmla="*/ 2147483647 h 2"/>
                <a:gd name="T10" fmla="*/ 0 w 6"/>
                <a:gd name="T11" fmla="*/ 2147483647 h 2"/>
                <a:gd name="T12" fmla="*/ 0 w 6"/>
                <a:gd name="T13" fmla="*/ 0 h 2"/>
                <a:gd name="T14" fmla="*/ 2147483647 w 6"/>
                <a:gd name="T15" fmla="*/ 0 h 2"/>
                <a:gd name="T16" fmla="*/ 2147483647 w 6"/>
                <a:gd name="T17" fmla="*/ 0 h 2"/>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6"/>
                <a:gd name="T28" fmla="*/ 0 h 2"/>
                <a:gd name="T29" fmla="*/ 6 w 6"/>
                <a:gd name="T30" fmla="*/ 2 h 2"/>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6" h="2">
                  <a:moveTo>
                    <a:pt x="4" y="0"/>
                  </a:moveTo>
                  <a:lnTo>
                    <a:pt x="6" y="0"/>
                  </a:lnTo>
                  <a:lnTo>
                    <a:pt x="6" y="2"/>
                  </a:lnTo>
                  <a:lnTo>
                    <a:pt x="4" y="2"/>
                  </a:lnTo>
                  <a:lnTo>
                    <a:pt x="2" y="2"/>
                  </a:lnTo>
                  <a:lnTo>
                    <a:pt x="0" y="2"/>
                  </a:lnTo>
                  <a:lnTo>
                    <a:pt x="0" y="0"/>
                  </a:lnTo>
                  <a:lnTo>
                    <a:pt x="2" y="0"/>
                  </a:lnTo>
                  <a:lnTo>
                    <a:pt x="4" y="0"/>
                  </a:lnTo>
                  <a:close/>
                </a:path>
              </a:pathLst>
            </a:custGeom>
            <a:noFill/>
            <a:ln w="3175">
              <a:solidFill>
                <a:schemeClr val="bg1"/>
              </a:solidFill>
              <a:prstDash val="sysDot"/>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lang="de-DE" sz="2400">
                <a:solidFill>
                  <a:srgbClr val="000000"/>
                </a:solidFill>
                <a:cs typeface="Arial" charset="0"/>
              </a:endParaRPr>
            </a:p>
          </p:txBody>
        </p:sp>
        <p:sp>
          <p:nvSpPr>
            <p:cNvPr id="15348" name="Freeform 3632"/>
            <p:cNvSpPr>
              <a:spLocks/>
            </p:cNvSpPr>
            <p:nvPr/>
          </p:nvSpPr>
          <p:spPr bwMode="auto">
            <a:xfrm>
              <a:off x="6187863" y="2402146"/>
              <a:ext cx="1310" cy="1310"/>
            </a:xfrm>
            <a:custGeom>
              <a:avLst/>
              <a:gdLst>
                <a:gd name="T0" fmla="*/ 2147483647 w 2"/>
                <a:gd name="T1" fmla="*/ 0 h 2"/>
                <a:gd name="T2" fmla="*/ 2147483647 w 2"/>
                <a:gd name="T3" fmla="*/ 2147483647 h 2"/>
                <a:gd name="T4" fmla="*/ 0 w 2"/>
                <a:gd name="T5" fmla="*/ 2147483647 h 2"/>
                <a:gd name="T6" fmla="*/ 2147483647 w 2"/>
                <a:gd name="T7" fmla="*/ 0 h 2"/>
                <a:gd name="T8" fmla="*/ 0 60000 65536"/>
                <a:gd name="T9" fmla="*/ 0 60000 65536"/>
                <a:gd name="T10" fmla="*/ 0 60000 65536"/>
                <a:gd name="T11" fmla="*/ 0 60000 65536"/>
                <a:gd name="T12" fmla="*/ 0 w 2"/>
                <a:gd name="T13" fmla="*/ 0 h 2"/>
                <a:gd name="T14" fmla="*/ 2 w 2"/>
                <a:gd name="T15" fmla="*/ 2 h 2"/>
              </a:gdLst>
              <a:ahLst/>
              <a:cxnLst>
                <a:cxn ang="T8">
                  <a:pos x="T0" y="T1"/>
                </a:cxn>
                <a:cxn ang="T9">
                  <a:pos x="T2" y="T3"/>
                </a:cxn>
                <a:cxn ang="T10">
                  <a:pos x="T4" y="T5"/>
                </a:cxn>
                <a:cxn ang="T11">
                  <a:pos x="T6" y="T7"/>
                </a:cxn>
              </a:cxnLst>
              <a:rect l="T12" t="T13" r="T14" b="T15"/>
              <a:pathLst>
                <a:path w="2" h="2">
                  <a:moveTo>
                    <a:pt x="2" y="0"/>
                  </a:moveTo>
                  <a:lnTo>
                    <a:pt x="2" y="2"/>
                  </a:lnTo>
                  <a:lnTo>
                    <a:pt x="0" y="2"/>
                  </a:lnTo>
                  <a:lnTo>
                    <a:pt x="2" y="0"/>
                  </a:lnTo>
                  <a:close/>
                </a:path>
              </a:pathLst>
            </a:custGeom>
            <a:noFill/>
            <a:ln w="3175">
              <a:solidFill>
                <a:schemeClr val="bg1"/>
              </a:solidFill>
              <a:prstDash val="sysDot"/>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lang="de-DE" sz="2400">
                <a:solidFill>
                  <a:srgbClr val="000000"/>
                </a:solidFill>
                <a:cs typeface="Arial" charset="0"/>
              </a:endParaRPr>
            </a:p>
          </p:txBody>
        </p:sp>
        <p:sp>
          <p:nvSpPr>
            <p:cNvPr id="15349" name="Freeform 3633"/>
            <p:cNvSpPr>
              <a:spLocks/>
            </p:cNvSpPr>
            <p:nvPr/>
          </p:nvSpPr>
          <p:spPr bwMode="auto">
            <a:xfrm>
              <a:off x="6159056" y="2419168"/>
              <a:ext cx="43210" cy="39282"/>
            </a:xfrm>
            <a:custGeom>
              <a:avLst/>
              <a:gdLst>
                <a:gd name="T0" fmla="*/ 2147483647 w 48"/>
                <a:gd name="T1" fmla="*/ 2147483647 h 48"/>
                <a:gd name="T2" fmla="*/ 2147483647 w 48"/>
                <a:gd name="T3" fmla="*/ 2147483647 h 48"/>
                <a:gd name="T4" fmla="*/ 2147483647 w 48"/>
                <a:gd name="T5" fmla="*/ 2147483647 h 48"/>
                <a:gd name="T6" fmla="*/ 2147483647 w 48"/>
                <a:gd name="T7" fmla="*/ 2147483647 h 48"/>
                <a:gd name="T8" fmla="*/ 2147483647 w 48"/>
                <a:gd name="T9" fmla="*/ 2147483647 h 48"/>
                <a:gd name="T10" fmla="*/ 2147483647 w 48"/>
                <a:gd name="T11" fmla="*/ 2147483647 h 48"/>
                <a:gd name="T12" fmla="*/ 2147483647 w 48"/>
                <a:gd name="T13" fmla="*/ 2147483647 h 48"/>
                <a:gd name="T14" fmla="*/ 2147483647 w 48"/>
                <a:gd name="T15" fmla="*/ 2147483647 h 48"/>
                <a:gd name="T16" fmla="*/ 2147483647 w 48"/>
                <a:gd name="T17" fmla="*/ 2147483647 h 48"/>
                <a:gd name="T18" fmla="*/ 0 w 48"/>
                <a:gd name="T19" fmla="*/ 2147483647 h 48"/>
                <a:gd name="T20" fmla="*/ 2147483647 w 48"/>
                <a:gd name="T21" fmla="*/ 2147483647 h 48"/>
                <a:gd name="T22" fmla="*/ 2147483647 w 48"/>
                <a:gd name="T23" fmla="*/ 2147483647 h 48"/>
                <a:gd name="T24" fmla="*/ 2147483647 w 48"/>
                <a:gd name="T25" fmla="*/ 2147483647 h 48"/>
                <a:gd name="T26" fmla="*/ 2147483647 w 48"/>
                <a:gd name="T27" fmla="*/ 2147483647 h 48"/>
                <a:gd name="T28" fmla="*/ 2147483647 w 48"/>
                <a:gd name="T29" fmla="*/ 2147483647 h 48"/>
                <a:gd name="T30" fmla="*/ 2147483647 w 48"/>
                <a:gd name="T31" fmla="*/ 2147483647 h 48"/>
                <a:gd name="T32" fmla="*/ 2147483647 w 48"/>
                <a:gd name="T33" fmla="*/ 2147483647 h 48"/>
                <a:gd name="T34" fmla="*/ 2147483647 w 48"/>
                <a:gd name="T35" fmla="*/ 2147483647 h 48"/>
                <a:gd name="T36" fmla="*/ 2147483647 w 48"/>
                <a:gd name="T37" fmla="*/ 2147483647 h 48"/>
                <a:gd name="T38" fmla="*/ 2147483647 w 48"/>
                <a:gd name="T39" fmla="*/ 2147483647 h 48"/>
                <a:gd name="T40" fmla="*/ 2147483647 w 48"/>
                <a:gd name="T41" fmla="*/ 2147483647 h 48"/>
                <a:gd name="T42" fmla="*/ 2147483647 w 48"/>
                <a:gd name="T43" fmla="*/ 2147483647 h 48"/>
                <a:gd name="T44" fmla="*/ 2147483647 w 48"/>
                <a:gd name="T45" fmla="*/ 2147483647 h 48"/>
                <a:gd name="T46" fmla="*/ 2147483647 w 48"/>
                <a:gd name="T47" fmla="*/ 0 h 48"/>
                <a:gd name="T48" fmla="*/ 2147483647 w 48"/>
                <a:gd name="T49" fmla="*/ 2147483647 h 48"/>
                <a:gd name="T50" fmla="*/ 2147483647 w 48"/>
                <a:gd name="T51" fmla="*/ 2147483647 h 48"/>
                <a:gd name="T52" fmla="*/ 2147483647 w 48"/>
                <a:gd name="T53" fmla="*/ 2147483647 h 48"/>
                <a:gd name="T54" fmla="*/ 2147483647 w 48"/>
                <a:gd name="T55" fmla="*/ 2147483647 h 48"/>
                <a:gd name="T56" fmla="*/ 2147483647 w 48"/>
                <a:gd name="T57" fmla="*/ 2147483647 h 48"/>
                <a:gd name="T58" fmla="*/ 2147483647 w 48"/>
                <a:gd name="T59" fmla="*/ 2147483647 h 48"/>
                <a:gd name="T60" fmla="*/ 2147483647 w 48"/>
                <a:gd name="T61" fmla="*/ 2147483647 h 48"/>
                <a:gd name="T62" fmla="*/ 2147483647 w 48"/>
                <a:gd name="T63" fmla="*/ 2147483647 h 48"/>
                <a:gd name="T64" fmla="*/ 2147483647 w 48"/>
                <a:gd name="T65" fmla="*/ 2147483647 h 48"/>
                <a:gd name="T66" fmla="*/ 2147483647 w 48"/>
                <a:gd name="T67" fmla="*/ 2147483647 h 48"/>
                <a:gd name="T68" fmla="*/ 2147483647 w 48"/>
                <a:gd name="T69" fmla="*/ 2147483647 h 48"/>
                <a:gd name="T70" fmla="*/ 2147483647 w 48"/>
                <a:gd name="T71" fmla="*/ 2147483647 h 48"/>
                <a:gd name="T72" fmla="*/ 2147483647 w 48"/>
                <a:gd name="T73" fmla="*/ 2147483647 h 48"/>
                <a:gd name="T74" fmla="*/ 2147483647 w 48"/>
                <a:gd name="T75" fmla="*/ 2147483647 h 48"/>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w 48"/>
                <a:gd name="T115" fmla="*/ 0 h 48"/>
                <a:gd name="T116" fmla="*/ 48 w 48"/>
                <a:gd name="T117" fmla="*/ 48 h 48"/>
              </a:gdLst>
              <a:ahLst/>
              <a:cxnLst>
                <a:cxn ang="T76">
                  <a:pos x="T0" y="T1"/>
                </a:cxn>
                <a:cxn ang="T77">
                  <a:pos x="T2" y="T3"/>
                </a:cxn>
                <a:cxn ang="T78">
                  <a:pos x="T4" y="T5"/>
                </a:cxn>
                <a:cxn ang="T79">
                  <a:pos x="T6" y="T7"/>
                </a:cxn>
                <a:cxn ang="T80">
                  <a:pos x="T8" y="T9"/>
                </a:cxn>
                <a:cxn ang="T81">
                  <a:pos x="T10" y="T11"/>
                </a:cxn>
                <a:cxn ang="T82">
                  <a:pos x="T12" y="T13"/>
                </a:cxn>
                <a:cxn ang="T83">
                  <a:pos x="T14" y="T15"/>
                </a:cxn>
                <a:cxn ang="T84">
                  <a:pos x="T16" y="T17"/>
                </a:cxn>
                <a:cxn ang="T85">
                  <a:pos x="T18" y="T19"/>
                </a:cxn>
                <a:cxn ang="T86">
                  <a:pos x="T20" y="T21"/>
                </a:cxn>
                <a:cxn ang="T87">
                  <a:pos x="T22" y="T23"/>
                </a:cxn>
                <a:cxn ang="T88">
                  <a:pos x="T24" y="T25"/>
                </a:cxn>
                <a:cxn ang="T89">
                  <a:pos x="T26" y="T27"/>
                </a:cxn>
                <a:cxn ang="T90">
                  <a:pos x="T28" y="T29"/>
                </a:cxn>
                <a:cxn ang="T91">
                  <a:pos x="T30" y="T31"/>
                </a:cxn>
                <a:cxn ang="T92">
                  <a:pos x="T32" y="T33"/>
                </a:cxn>
                <a:cxn ang="T93">
                  <a:pos x="T34" y="T35"/>
                </a:cxn>
                <a:cxn ang="T94">
                  <a:pos x="T36" y="T37"/>
                </a:cxn>
                <a:cxn ang="T95">
                  <a:pos x="T38" y="T39"/>
                </a:cxn>
                <a:cxn ang="T96">
                  <a:pos x="T40" y="T41"/>
                </a:cxn>
                <a:cxn ang="T97">
                  <a:pos x="T42" y="T43"/>
                </a:cxn>
                <a:cxn ang="T98">
                  <a:pos x="T44" y="T45"/>
                </a:cxn>
                <a:cxn ang="T99">
                  <a:pos x="T46" y="T47"/>
                </a:cxn>
                <a:cxn ang="T100">
                  <a:pos x="T48" y="T49"/>
                </a:cxn>
                <a:cxn ang="T101">
                  <a:pos x="T50" y="T51"/>
                </a:cxn>
                <a:cxn ang="T102">
                  <a:pos x="T52" y="T53"/>
                </a:cxn>
                <a:cxn ang="T103">
                  <a:pos x="T54" y="T55"/>
                </a:cxn>
                <a:cxn ang="T104">
                  <a:pos x="T56" y="T57"/>
                </a:cxn>
                <a:cxn ang="T105">
                  <a:pos x="T58" y="T59"/>
                </a:cxn>
                <a:cxn ang="T106">
                  <a:pos x="T60" y="T61"/>
                </a:cxn>
                <a:cxn ang="T107">
                  <a:pos x="T62" y="T63"/>
                </a:cxn>
                <a:cxn ang="T108">
                  <a:pos x="T64" y="T65"/>
                </a:cxn>
                <a:cxn ang="T109">
                  <a:pos x="T66" y="T67"/>
                </a:cxn>
                <a:cxn ang="T110">
                  <a:pos x="T68" y="T69"/>
                </a:cxn>
                <a:cxn ang="T111">
                  <a:pos x="T70" y="T71"/>
                </a:cxn>
                <a:cxn ang="T112">
                  <a:pos x="T72" y="T73"/>
                </a:cxn>
                <a:cxn ang="T113">
                  <a:pos x="T74" y="T75"/>
                </a:cxn>
              </a:cxnLst>
              <a:rect l="T114" t="T115" r="T116" b="T117"/>
              <a:pathLst>
                <a:path w="48" h="48">
                  <a:moveTo>
                    <a:pt x="26" y="46"/>
                  </a:moveTo>
                  <a:lnTo>
                    <a:pt x="24" y="46"/>
                  </a:lnTo>
                  <a:lnTo>
                    <a:pt x="22" y="48"/>
                  </a:lnTo>
                  <a:lnTo>
                    <a:pt x="22" y="46"/>
                  </a:lnTo>
                  <a:lnTo>
                    <a:pt x="20" y="46"/>
                  </a:lnTo>
                  <a:lnTo>
                    <a:pt x="20" y="44"/>
                  </a:lnTo>
                  <a:lnTo>
                    <a:pt x="18" y="44"/>
                  </a:lnTo>
                  <a:lnTo>
                    <a:pt x="16" y="44"/>
                  </a:lnTo>
                  <a:lnTo>
                    <a:pt x="12" y="42"/>
                  </a:lnTo>
                  <a:lnTo>
                    <a:pt x="10" y="42"/>
                  </a:lnTo>
                  <a:lnTo>
                    <a:pt x="8" y="40"/>
                  </a:lnTo>
                  <a:lnTo>
                    <a:pt x="6" y="40"/>
                  </a:lnTo>
                  <a:lnTo>
                    <a:pt x="4" y="40"/>
                  </a:lnTo>
                  <a:lnTo>
                    <a:pt x="4" y="38"/>
                  </a:lnTo>
                  <a:lnTo>
                    <a:pt x="4" y="36"/>
                  </a:lnTo>
                  <a:lnTo>
                    <a:pt x="4" y="34"/>
                  </a:lnTo>
                  <a:lnTo>
                    <a:pt x="2" y="28"/>
                  </a:lnTo>
                  <a:lnTo>
                    <a:pt x="0" y="24"/>
                  </a:lnTo>
                  <a:lnTo>
                    <a:pt x="0" y="20"/>
                  </a:lnTo>
                  <a:lnTo>
                    <a:pt x="2" y="18"/>
                  </a:lnTo>
                  <a:lnTo>
                    <a:pt x="6" y="14"/>
                  </a:lnTo>
                  <a:lnTo>
                    <a:pt x="6" y="12"/>
                  </a:lnTo>
                  <a:lnTo>
                    <a:pt x="8" y="12"/>
                  </a:lnTo>
                  <a:lnTo>
                    <a:pt x="10" y="10"/>
                  </a:lnTo>
                  <a:lnTo>
                    <a:pt x="12" y="8"/>
                  </a:lnTo>
                  <a:lnTo>
                    <a:pt x="10" y="8"/>
                  </a:lnTo>
                  <a:lnTo>
                    <a:pt x="10" y="10"/>
                  </a:lnTo>
                  <a:lnTo>
                    <a:pt x="10" y="8"/>
                  </a:lnTo>
                  <a:lnTo>
                    <a:pt x="10" y="6"/>
                  </a:lnTo>
                  <a:lnTo>
                    <a:pt x="10" y="4"/>
                  </a:lnTo>
                  <a:lnTo>
                    <a:pt x="12" y="4"/>
                  </a:lnTo>
                  <a:lnTo>
                    <a:pt x="16" y="6"/>
                  </a:lnTo>
                  <a:lnTo>
                    <a:pt x="16" y="4"/>
                  </a:lnTo>
                  <a:lnTo>
                    <a:pt x="18" y="2"/>
                  </a:lnTo>
                  <a:lnTo>
                    <a:pt x="20" y="2"/>
                  </a:lnTo>
                  <a:lnTo>
                    <a:pt x="20" y="4"/>
                  </a:lnTo>
                  <a:lnTo>
                    <a:pt x="22" y="2"/>
                  </a:lnTo>
                  <a:lnTo>
                    <a:pt x="24" y="2"/>
                  </a:lnTo>
                  <a:lnTo>
                    <a:pt x="24" y="4"/>
                  </a:lnTo>
                  <a:lnTo>
                    <a:pt x="26" y="4"/>
                  </a:lnTo>
                  <a:lnTo>
                    <a:pt x="26" y="2"/>
                  </a:lnTo>
                  <a:lnTo>
                    <a:pt x="28" y="2"/>
                  </a:lnTo>
                  <a:lnTo>
                    <a:pt x="32" y="2"/>
                  </a:lnTo>
                  <a:lnTo>
                    <a:pt x="36" y="2"/>
                  </a:lnTo>
                  <a:lnTo>
                    <a:pt x="38" y="0"/>
                  </a:lnTo>
                  <a:lnTo>
                    <a:pt x="38" y="2"/>
                  </a:lnTo>
                  <a:lnTo>
                    <a:pt x="40" y="2"/>
                  </a:lnTo>
                  <a:lnTo>
                    <a:pt x="42" y="2"/>
                  </a:lnTo>
                  <a:lnTo>
                    <a:pt x="44" y="2"/>
                  </a:lnTo>
                  <a:lnTo>
                    <a:pt x="46" y="4"/>
                  </a:lnTo>
                  <a:lnTo>
                    <a:pt x="48" y="12"/>
                  </a:lnTo>
                  <a:lnTo>
                    <a:pt x="46" y="12"/>
                  </a:lnTo>
                  <a:lnTo>
                    <a:pt x="46" y="14"/>
                  </a:lnTo>
                  <a:lnTo>
                    <a:pt x="44" y="14"/>
                  </a:lnTo>
                  <a:lnTo>
                    <a:pt x="42" y="16"/>
                  </a:lnTo>
                  <a:lnTo>
                    <a:pt x="42" y="18"/>
                  </a:lnTo>
                  <a:lnTo>
                    <a:pt x="40" y="24"/>
                  </a:lnTo>
                  <a:lnTo>
                    <a:pt x="40" y="22"/>
                  </a:lnTo>
                  <a:lnTo>
                    <a:pt x="40" y="24"/>
                  </a:lnTo>
                  <a:lnTo>
                    <a:pt x="38" y="22"/>
                  </a:lnTo>
                  <a:lnTo>
                    <a:pt x="38" y="24"/>
                  </a:lnTo>
                  <a:lnTo>
                    <a:pt x="40" y="24"/>
                  </a:lnTo>
                  <a:lnTo>
                    <a:pt x="40" y="30"/>
                  </a:lnTo>
                  <a:lnTo>
                    <a:pt x="40" y="32"/>
                  </a:lnTo>
                  <a:lnTo>
                    <a:pt x="38" y="34"/>
                  </a:lnTo>
                  <a:lnTo>
                    <a:pt x="36" y="36"/>
                  </a:lnTo>
                  <a:lnTo>
                    <a:pt x="34" y="36"/>
                  </a:lnTo>
                  <a:lnTo>
                    <a:pt x="32" y="38"/>
                  </a:lnTo>
                  <a:lnTo>
                    <a:pt x="32" y="40"/>
                  </a:lnTo>
                  <a:lnTo>
                    <a:pt x="32" y="42"/>
                  </a:lnTo>
                  <a:lnTo>
                    <a:pt x="30" y="42"/>
                  </a:lnTo>
                  <a:lnTo>
                    <a:pt x="26" y="42"/>
                  </a:lnTo>
                  <a:lnTo>
                    <a:pt x="26" y="46"/>
                  </a:lnTo>
                  <a:close/>
                </a:path>
              </a:pathLst>
            </a:custGeom>
            <a:solidFill>
              <a:srgbClr val="FC6800"/>
            </a:solidFill>
            <a:ln w="3175">
              <a:solidFill>
                <a:schemeClr val="bg1"/>
              </a:solidFill>
              <a:prstDash val="sysDot"/>
              <a:round/>
              <a:headEnd/>
              <a:tailEnd/>
            </a:ln>
          </p:spPr>
          <p:txBody>
            <a:bodyPr/>
            <a:lstStyle/>
            <a:p>
              <a:pPr fontAlgn="base">
                <a:spcBef>
                  <a:spcPct val="0"/>
                </a:spcBef>
                <a:spcAft>
                  <a:spcPct val="0"/>
                </a:spcAft>
              </a:pPr>
              <a:endParaRPr lang="de-DE" sz="2400">
                <a:solidFill>
                  <a:srgbClr val="000000"/>
                </a:solidFill>
                <a:cs typeface="Arial" charset="0"/>
              </a:endParaRPr>
            </a:p>
          </p:txBody>
        </p:sp>
        <p:sp>
          <p:nvSpPr>
            <p:cNvPr id="15351" name="Freeform 3635"/>
            <p:cNvSpPr>
              <a:spLocks/>
            </p:cNvSpPr>
            <p:nvPr/>
          </p:nvSpPr>
          <p:spPr bwMode="auto">
            <a:xfrm>
              <a:off x="2930112" y="3187779"/>
              <a:ext cx="159745" cy="159745"/>
            </a:xfrm>
            <a:custGeom>
              <a:avLst/>
              <a:gdLst>
                <a:gd name="T0" fmla="*/ 2147483647 w 174"/>
                <a:gd name="T1" fmla="*/ 2147483647 h 195"/>
                <a:gd name="T2" fmla="*/ 2147483647 w 174"/>
                <a:gd name="T3" fmla="*/ 2147483647 h 195"/>
                <a:gd name="T4" fmla="*/ 2147483647 w 174"/>
                <a:gd name="T5" fmla="*/ 2147483647 h 195"/>
                <a:gd name="T6" fmla="*/ 2147483647 w 174"/>
                <a:gd name="T7" fmla="*/ 2147483647 h 195"/>
                <a:gd name="T8" fmla="*/ 2147483647 w 174"/>
                <a:gd name="T9" fmla="*/ 2147483647 h 195"/>
                <a:gd name="T10" fmla="*/ 2147483647 w 174"/>
                <a:gd name="T11" fmla="*/ 2147483647 h 195"/>
                <a:gd name="T12" fmla="*/ 2147483647 w 174"/>
                <a:gd name="T13" fmla="*/ 2147483647 h 195"/>
                <a:gd name="T14" fmla="*/ 2147483647 w 174"/>
                <a:gd name="T15" fmla="*/ 2147483647 h 195"/>
                <a:gd name="T16" fmla="*/ 2147483647 w 174"/>
                <a:gd name="T17" fmla="*/ 2147483647 h 195"/>
                <a:gd name="T18" fmla="*/ 2147483647 w 174"/>
                <a:gd name="T19" fmla="*/ 2147483647 h 195"/>
                <a:gd name="T20" fmla="*/ 2147483647 w 174"/>
                <a:gd name="T21" fmla="*/ 2147483647 h 195"/>
                <a:gd name="T22" fmla="*/ 2147483647 w 174"/>
                <a:gd name="T23" fmla="*/ 2147483647 h 195"/>
                <a:gd name="T24" fmla="*/ 2147483647 w 174"/>
                <a:gd name="T25" fmla="*/ 2147483647 h 195"/>
                <a:gd name="T26" fmla="*/ 2147483647 w 174"/>
                <a:gd name="T27" fmla="*/ 2147483647 h 195"/>
                <a:gd name="T28" fmla="*/ 2147483647 w 174"/>
                <a:gd name="T29" fmla="*/ 2147483647 h 195"/>
                <a:gd name="T30" fmla="*/ 2147483647 w 174"/>
                <a:gd name="T31" fmla="*/ 2147483647 h 195"/>
                <a:gd name="T32" fmla="*/ 2147483647 w 174"/>
                <a:gd name="T33" fmla="*/ 2147483647 h 195"/>
                <a:gd name="T34" fmla="*/ 2147483647 w 174"/>
                <a:gd name="T35" fmla="*/ 0 h 195"/>
                <a:gd name="T36" fmla="*/ 2147483647 w 174"/>
                <a:gd name="T37" fmla="*/ 2147483647 h 195"/>
                <a:gd name="T38" fmla="*/ 2147483647 w 174"/>
                <a:gd name="T39" fmla="*/ 2147483647 h 195"/>
                <a:gd name="T40" fmla="*/ 2147483647 w 174"/>
                <a:gd name="T41" fmla="*/ 2147483647 h 195"/>
                <a:gd name="T42" fmla="*/ 2147483647 w 174"/>
                <a:gd name="T43" fmla="*/ 2147483647 h 195"/>
                <a:gd name="T44" fmla="*/ 2147483647 w 174"/>
                <a:gd name="T45" fmla="*/ 2147483647 h 195"/>
                <a:gd name="T46" fmla="*/ 2147483647 w 174"/>
                <a:gd name="T47" fmla="*/ 2147483647 h 195"/>
                <a:gd name="T48" fmla="*/ 2147483647 w 174"/>
                <a:gd name="T49" fmla="*/ 2147483647 h 195"/>
                <a:gd name="T50" fmla="*/ 2147483647 w 174"/>
                <a:gd name="T51" fmla="*/ 2147483647 h 195"/>
                <a:gd name="T52" fmla="*/ 2147483647 w 174"/>
                <a:gd name="T53" fmla="*/ 2147483647 h 195"/>
                <a:gd name="T54" fmla="*/ 2147483647 w 174"/>
                <a:gd name="T55" fmla="*/ 2147483647 h 195"/>
                <a:gd name="T56" fmla="*/ 2147483647 w 174"/>
                <a:gd name="T57" fmla="*/ 2147483647 h 195"/>
                <a:gd name="T58" fmla="*/ 2147483647 w 174"/>
                <a:gd name="T59" fmla="*/ 2147483647 h 195"/>
                <a:gd name="T60" fmla="*/ 2147483647 w 174"/>
                <a:gd name="T61" fmla="*/ 2147483647 h 195"/>
                <a:gd name="T62" fmla="*/ 2147483647 w 174"/>
                <a:gd name="T63" fmla="*/ 2147483647 h 195"/>
                <a:gd name="T64" fmla="*/ 2147483647 w 174"/>
                <a:gd name="T65" fmla="*/ 2147483647 h 195"/>
                <a:gd name="T66" fmla="*/ 2147483647 w 174"/>
                <a:gd name="T67" fmla="*/ 2147483647 h 195"/>
                <a:gd name="T68" fmla="*/ 2147483647 w 174"/>
                <a:gd name="T69" fmla="*/ 2147483647 h 195"/>
                <a:gd name="T70" fmla="*/ 2147483647 w 174"/>
                <a:gd name="T71" fmla="*/ 2147483647 h 195"/>
                <a:gd name="T72" fmla="*/ 2147483647 w 174"/>
                <a:gd name="T73" fmla="*/ 2147483647 h 195"/>
                <a:gd name="T74" fmla="*/ 2147483647 w 174"/>
                <a:gd name="T75" fmla="*/ 2147483647 h 195"/>
                <a:gd name="T76" fmla="*/ 2147483647 w 174"/>
                <a:gd name="T77" fmla="*/ 2147483647 h 195"/>
                <a:gd name="T78" fmla="*/ 2147483647 w 174"/>
                <a:gd name="T79" fmla="*/ 2147483647 h 195"/>
                <a:gd name="T80" fmla="*/ 2147483647 w 174"/>
                <a:gd name="T81" fmla="*/ 2147483647 h 195"/>
                <a:gd name="T82" fmla="*/ 2147483647 w 174"/>
                <a:gd name="T83" fmla="*/ 2147483647 h 195"/>
                <a:gd name="T84" fmla="*/ 2147483647 w 174"/>
                <a:gd name="T85" fmla="*/ 2147483647 h 195"/>
                <a:gd name="T86" fmla="*/ 2147483647 w 174"/>
                <a:gd name="T87" fmla="*/ 2147483647 h 195"/>
                <a:gd name="T88" fmla="*/ 2147483647 w 174"/>
                <a:gd name="T89" fmla="*/ 2147483647 h 195"/>
                <a:gd name="T90" fmla="*/ 2147483647 w 174"/>
                <a:gd name="T91" fmla="*/ 2147483647 h 195"/>
                <a:gd name="T92" fmla="*/ 2147483647 w 174"/>
                <a:gd name="T93" fmla="*/ 2147483647 h 195"/>
                <a:gd name="T94" fmla="*/ 2147483647 w 174"/>
                <a:gd name="T95" fmla="*/ 2147483647 h 195"/>
                <a:gd name="T96" fmla="*/ 2147483647 w 174"/>
                <a:gd name="T97" fmla="*/ 2147483647 h 195"/>
                <a:gd name="T98" fmla="*/ 2147483647 w 174"/>
                <a:gd name="T99" fmla="*/ 2147483647 h 195"/>
                <a:gd name="T100" fmla="*/ 2147483647 w 174"/>
                <a:gd name="T101" fmla="*/ 2147483647 h 195"/>
                <a:gd name="T102" fmla="*/ 2147483647 w 174"/>
                <a:gd name="T103" fmla="*/ 2147483647 h 195"/>
                <a:gd name="T104" fmla="*/ 2147483647 w 174"/>
                <a:gd name="T105" fmla="*/ 2147483647 h 195"/>
                <a:gd name="T106" fmla="*/ 2147483647 w 174"/>
                <a:gd name="T107" fmla="*/ 2147483647 h 195"/>
                <a:gd name="T108" fmla="*/ 2147483647 w 174"/>
                <a:gd name="T109" fmla="*/ 2147483647 h 195"/>
                <a:gd name="T110" fmla="*/ 2147483647 w 174"/>
                <a:gd name="T111" fmla="*/ 2147483647 h 195"/>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w 174"/>
                <a:gd name="T169" fmla="*/ 0 h 195"/>
                <a:gd name="T170" fmla="*/ 174 w 174"/>
                <a:gd name="T171" fmla="*/ 195 h 195"/>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T168" t="T169" r="T170" b="T171"/>
              <a:pathLst>
                <a:path w="174" h="195">
                  <a:moveTo>
                    <a:pt x="108" y="141"/>
                  </a:moveTo>
                  <a:lnTo>
                    <a:pt x="108" y="139"/>
                  </a:lnTo>
                  <a:lnTo>
                    <a:pt x="106" y="139"/>
                  </a:lnTo>
                  <a:lnTo>
                    <a:pt x="104" y="137"/>
                  </a:lnTo>
                  <a:lnTo>
                    <a:pt x="104" y="135"/>
                  </a:lnTo>
                  <a:lnTo>
                    <a:pt x="102" y="135"/>
                  </a:lnTo>
                  <a:lnTo>
                    <a:pt x="100" y="135"/>
                  </a:lnTo>
                  <a:lnTo>
                    <a:pt x="98" y="135"/>
                  </a:lnTo>
                  <a:lnTo>
                    <a:pt x="96" y="133"/>
                  </a:lnTo>
                  <a:lnTo>
                    <a:pt x="94" y="133"/>
                  </a:lnTo>
                  <a:lnTo>
                    <a:pt x="92" y="131"/>
                  </a:lnTo>
                  <a:lnTo>
                    <a:pt x="90" y="131"/>
                  </a:lnTo>
                  <a:lnTo>
                    <a:pt x="90" y="129"/>
                  </a:lnTo>
                  <a:lnTo>
                    <a:pt x="88" y="129"/>
                  </a:lnTo>
                  <a:lnTo>
                    <a:pt x="86" y="129"/>
                  </a:lnTo>
                  <a:lnTo>
                    <a:pt x="84" y="129"/>
                  </a:lnTo>
                  <a:lnTo>
                    <a:pt x="82" y="129"/>
                  </a:lnTo>
                  <a:lnTo>
                    <a:pt x="80" y="129"/>
                  </a:lnTo>
                  <a:lnTo>
                    <a:pt x="78" y="127"/>
                  </a:lnTo>
                  <a:lnTo>
                    <a:pt x="76" y="127"/>
                  </a:lnTo>
                  <a:lnTo>
                    <a:pt x="74" y="125"/>
                  </a:lnTo>
                  <a:lnTo>
                    <a:pt x="74" y="123"/>
                  </a:lnTo>
                  <a:lnTo>
                    <a:pt x="72" y="123"/>
                  </a:lnTo>
                  <a:lnTo>
                    <a:pt x="72" y="121"/>
                  </a:lnTo>
                  <a:lnTo>
                    <a:pt x="70" y="121"/>
                  </a:lnTo>
                  <a:lnTo>
                    <a:pt x="68" y="119"/>
                  </a:lnTo>
                  <a:lnTo>
                    <a:pt x="66" y="117"/>
                  </a:lnTo>
                  <a:lnTo>
                    <a:pt x="58" y="113"/>
                  </a:lnTo>
                  <a:lnTo>
                    <a:pt x="58" y="111"/>
                  </a:lnTo>
                  <a:lnTo>
                    <a:pt x="56" y="111"/>
                  </a:lnTo>
                  <a:lnTo>
                    <a:pt x="56" y="113"/>
                  </a:lnTo>
                  <a:lnTo>
                    <a:pt x="54" y="113"/>
                  </a:lnTo>
                  <a:lnTo>
                    <a:pt x="52" y="113"/>
                  </a:lnTo>
                  <a:lnTo>
                    <a:pt x="48" y="111"/>
                  </a:lnTo>
                  <a:lnTo>
                    <a:pt x="46" y="111"/>
                  </a:lnTo>
                  <a:lnTo>
                    <a:pt x="46" y="109"/>
                  </a:lnTo>
                  <a:lnTo>
                    <a:pt x="44" y="109"/>
                  </a:lnTo>
                  <a:lnTo>
                    <a:pt x="42" y="109"/>
                  </a:lnTo>
                  <a:lnTo>
                    <a:pt x="38" y="107"/>
                  </a:lnTo>
                  <a:lnTo>
                    <a:pt x="36" y="107"/>
                  </a:lnTo>
                  <a:lnTo>
                    <a:pt x="36" y="105"/>
                  </a:lnTo>
                  <a:lnTo>
                    <a:pt x="34" y="101"/>
                  </a:lnTo>
                  <a:lnTo>
                    <a:pt x="32" y="101"/>
                  </a:lnTo>
                  <a:lnTo>
                    <a:pt x="30" y="99"/>
                  </a:lnTo>
                  <a:lnTo>
                    <a:pt x="28" y="97"/>
                  </a:lnTo>
                  <a:lnTo>
                    <a:pt x="26" y="97"/>
                  </a:lnTo>
                  <a:lnTo>
                    <a:pt x="24" y="95"/>
                  </a:lnTo>
                  <a:lnTo>
                    <a:pt x="24" y="93"/>
                  </a:lnTo>
                  <a:lnTo>
                    <a:pt x="22" y="93"/>
                  </a:lnTo>
                  <a:lnTo>
                    <a:pt x="20" y="93"/>
                  </a:lnTo>
                  <a:lnTo>
                    <a:pt x="20" y="91"/>
                  </a:lnTo>
                  <a:lnTo>
                    <a:pt x="18" y="89"/>
                  </a:lnTo>
                  <a:lnTo>
                    <a:pt x="16" y="89"/>
                  </a:lnTo>
                  <a:lnTo>
                    <a:pt x="16" y="87"/>
                  </a:lnTo>
                  <a:lnTo>
                    <a:pt x="14" y="87"/>
                  </a:lnTo>
                  <a:lnTo>
                    <a:pt x="14" y="85"/>
                  </a:lnTo>
                  <a:lnTo>
                    <a:pt x="14" y="83"/>
                  </a:lnTo>
                  <a:lnTo>
                    <a:pt x="12" y="83"/>
                  </a:lnTo>
                  <a:lnTo>
                    <a:pt x="10" y="81"/>
                  </a:lnTo>
                  <a:lnTo>
                    <a:pt x="8" y="79"/>
                  </a:lnTo>
                  <a:lnTo>
                    <a:pt x="8" y="77"/>
                  </a:lnTo>
                  <a:lnTo>
                    <a:pt x="6" y="75"/>
                  </a:lnTo>
                  <a:lnTo>
                    <a:pt x="4" y="75"/>
                  </a:lnTo>
                  <a:lnTo>
                    <a:pt x="2" y="73"/>
                  </a:lnTo>
                  <a:lnTo>
                    <a:pt x="0" y="71"/>
                  </a:lnTo>
                  <a:lnTo>
                    <a:pt x="0" y="69"/>
                  </a:lnTo>
                  <a:lnTo>
                    <a:pt x="0" y="67"/>
                  </a:lnTo>
                  <a:lnTo>
                    <a:pt x="0" y="61"/>
                  </a:lnTo>
                  <a:lnTo>
                    <a:pt x="2" y="59"/>
                  </a:lnTo>
                  <a:lnTo>
                    <a:pt x="2" y="58"/>
                  </a:lnTo>
                  <a:lnTo>
                    <a:pt x="2" y="50"/>
                  </a:lnTo>
                  <a:lnTo>
                    <a:pt x="4" y="42"/>
                  </a:lnTo>
                  <a:lnTo>
                    <a:pt x="4" y="40"/>
                  </a:lnTo>
                  <a:lnTo>
                    <a:pt x="4" y="36"/>
                  </a:lnTo>
                  <a:lnTo>
                    <a:pt x="4" y="34"/>
                  </a:lnTo>
                  <a:lnTo>
                    <a:pt x="4" y="32"/>
                  </a:lnTo>
                  <a:lnTo>
                    <a:pt x="4" y="30"/>
                  </a:lnTo>
                  <a:lnTo>
                    <a:pt x="6" y="26"/>
                  </a:lnTo>
                  <a:lnTo>
                    <a:pt x="10" y="20"/>
                  </a:lnTo>
                  <a:lnTo>
                    <a:pt x="10" y="16"/>
                  </a:lnTo>
                  <a:lnTo>
                    <a:pt x="12" y="10"/>
                  </a:lnTo>
                  <a:lnTo>
                    <a:pt x="14" y="8"/>
                  </a:lnTo>
                  <a:lnTo>
                    <a:pt x="20" y="8"/>
                  </a:lnTo>
                  <a:lnTo>
                    <a:pt x="30" y="6"/>
                  </a:lnTo>
                  <a:lnTo>
                    <a:pt x="34" y="4"/>
                  </a:lnTo>
                  <a:lnTo>
                    <a:pt x="36" y="4"/>
                  </a:lnTo>
                  <a:lnTo>
                    <a:pt x="38" y="4"/>
                  </a:lnTo>
                  <a:lnTo>
                    <a:pt x="46" y="0"/>
                  </a:lnTo>
                  <a:lnTo>
                    <a:pt x="48" y="0"/>
                  </a:lnTo>
                  <a:lnTo>
                    <a:pt x="56" y="2"/>
                  </a:lnTo>
                  <a:lnTo>
                    <a:pt x="60" y="2"/>
                  </a:lnTo>
                  <a:lnTo>
                    <a:pt x="64" y="2"/>
                  </a:lnTo>
                  <a:lnTo>
                    <a:pt x="66" y="2"/>
                  </a:lnTo>
                  <a:lnTo>
                    <a:pt x="74" y="6"/>
                  </a:lnTo>
                  <a:lnTo>
                    <a:pt x="78" y="8"/>
                  </a:lnTo>
                  <a:lnTo>
                    <a:pt x="82" y="12"/>
                  </a:lnTo>
                  <a:lnTo>
                    <a:pt x="84" y="12"/>
                  </a:lnTo>
                  <a:lnTo>
                    <a:pt x="86" y="14"/>
                  </a:lnTo>
                  <a:lnTo>
                    <a:pt x="86" y="18"/>
                  </a:lnTo>
                  <a:lnTo>
                    <a:pt x="86" y="20"/>
                  </a:lnTo>
                  <a:lnTo>
                    <a:pt x="86" y="22"/>
                  </a:lnTo>
                  <a:lnTo>
                    <a:pt x="86" y="24"/>
                  </a:lnTo>
                  <a:lnTo>
                    <a:pt x="88" y="26"/>
                  </a:lnTo>
                  <a:lnTo>
                    <a:pt x="88" y="28"/>
                  </a:lnTo>
                  <a:lnTo>
                    <a:pt x="90" y="30"/>
                  </a:lnTo>
                  <a:lnTo>
                    <a:pt x="90" y="32"/>
                  </a:lnTo>
                  <a:lnTo>
                    <a:pt x="92" y="34"/>
                  </a:lnTo>
                  <a:lnTo>
                    <a:pt x="92" y="32"/>
                  </a:lnTo>
                  <a:lnTo>
                    <a:pt x="94" y="34"/>
                  </a:lnTo>
                  <a:lnTo>
                    <a:pt x="94" y="36"/>
                  </a:lnTo>
                  <a:lnTo>
                    <a:pt x="96" y="40"/>
                  </a:lnTo>
                  <a:lnTo>
                    <a:pt x="96" y="48"/>
                  </a:lnTo>
                  <a:lnTo>
                    <a:pt x="94" y="50"/>
                  </a:lnTo>
                  <a:lnTo>
                    <a:pt x="94" y="52"/>
                  </a:lnTo>
                  <a:lnTo>
                    <a:pt x="94" y="54"/>
                  </a:lnTo>
                  <a:lnTo>
                    <a:pt x="94" y="56"/>
                  </a:lnTo>
                  <a:lnTo>
                    <a:pt x="94" y="59"/>
                  </a:lnTo>
                  <a:lnTo>
                    <a:pt x="94" y="63"/>
                  </a:lnTo>
                  <a:lnTo>
                    <a:pt x="94" y="65"/>
                  </a:lnTo>
                  <a:lnTo>
                    <a:pt x="94" y="67"/>
                  </a:lnTo>
                  <a:lnTo>
                    <a:pt x="96" y="67"/>
                  </a:lnTo>
                  <a:lnTo>
                    <a:pt x="98" y="67"/>
                  </a:lnTo>
                  <a:lnTo>
                    <a:pt x="102" y="67"/>
                  </a:lnTo>
                  <a:lnTo>
                    <a:pt x="102" y="69"/>
                  </a:lnTo>
                  <a:lnTo>
                    <a:pt x="108" y="69"/>
                  </a:lnTo>
                  <a:lnTo>
                    <a:pt x="110" y="69"/>
                  </a:lnTo>
                  <a:lnTo>
                    <a:pt x="112" y="69"/>
                  </a:lnTo>
                  <a:lnTo>
                    <a:pt x="116" y="69"/>
                  </a:lnTo>
                  <a:lnTo>
                    <a:pt x="118" y="71"/>
                  </a:lnTo>
                  <a:lnTo>
                    <a:pt x="120" y="71"/>
                  </a:lnTo>
                  <a:lnTo>
                    <a:pt x="122" y="69"/>
                  </a:lnTo>
                  <a:lnTo>
                    <a:pt x="122" y="71"/>
                  </a:lnTo>
                  <a:lnTo>
                    <a:pt x="122" y="69"/>
                  </a:lnTo>
                  <a:lnTo>
                    <a:pt x="122" y="67"/>
                  </a:lnTo>
                  <a:lnTo>
                    <a:pt x="124" y="67"/>
                  </a:lnTo>
                  <a:lnTo>
                    <a:pt x="124" y="65"/>
                  </a:lnTo>
                  <a:lnTo>
                    <a:pt x="126" y="65"/>
                  </a:lnTo>
                  <a:lnTo>
                    <a:pt x="126" y="67"/>
                  </a:lnTo>
                  <a:lnTo>
                    <a:pt x="126" y="69"/>
                  </a:lnTo>
                  <a:lnTo>
                    <a:pt x="128" y="69"/>
                  </a:lnTo>
                  <a:lnTo>
                    <a:pt x="130" y="71"/>
                  </a:lnTo>
                  <a:lnTo>
                    <a:pt x="132" y="71"/>
                  </a:lnTo>
                  <a:lnTo>
                    <a:pt x="134" y="71"/>
                  </a:lnTo>
                  <a:lnTo>
                    <a:pt x="136" y="71"/>
                  </a:lnTo>
                  <a:lnTo>
                    <a:pt x="138" y="71"/>
                  </a:lnTo>
                  <a:lnTo>
                    <a:pt x="140" y="73"/>
                  </a:lnTo>
                  <a:lnTo>
                    <a:pt x="140" y="75"/>
                  </a:lnTo>
                  <a:lnTo>
                    <a:pt x="140" y="77"/>
                  </a:lnTo>
                  <a:lnTo>
                    <a:pt x="142" y="77"/>
                  </a:lnTo>
                  <a:lnTo>
                    <a:pt x="142" y="79"/>
                  </a:lnTo>
                  <a:lnTo>
                    <a:pt x="144" y="79"/>
                  </a:lnTo>
                  <a:lnTo>
                    <a:pt x="144" y="81"/>
                  </a:lnTo>
                  <a:lnTo>
                    <a:pt x="144" y="83"/>
                  </a:lnTo>
                  <a:lnTo>
                    <a:pt x="144" y="87"/>
                  </a:lnTo>
                  <a:lnTo>
                    <a:pt x="146" y="89"/>
                  </a:lnTo>
                  <a:lnTo>
                    <a:pt x="146" y="91"/>
                  </a:lnTo>
                  <a:lnTo>
                    <a:pt x="146" y="93"/>
                  </a:lnTo>
                  <a:lnTo>
                    <a:pt x="146" y="95"/>
                  </a:lnTo>
                  <a:lnTo>
                    <a:pt x="148" y="97"/>
                  </a:lnTo>
                  <a:lnTo>
                    <a:pt x="148" y="99"/>
                  </a:lnTo>
                  <a:lnTo>
                    <a:pt x="148" y="101"/>
                  </a:lnTo>
                  <a:lnTo>
                    <a:pt x="148" y="103"/>
                  </a:lnTo>
                  <a:lnTo>
                    <a:pt x="150" y="103"/>
                  </a:lnTo>
                  <a:lnTo>
                    <a:pt x="150" y="105"/>
                  </a:lnTo>
                  <a:lnTo>
                    <a:pt x="150" y="107"/>
                  </a:lnTo>
                  <a:lnTo>
                    <a:pt x="150" y="109"/>
                  </a:lnTo>
                  <a:lnTo>
                    <a:pt x="152" y="111"/>
                  </a:lnTo>
                  <a:lnTo>
                    <a:pt x="156" y="111"/>
                  </a:lnTo>
                  <a:lnTo>
                    <a:pt x="160" y="111"/>
                  </a:lnTo>
                  <a:lnTo>
                    <a:pt x="162" y="111"/>
                  </a:lnTo>
                  <a:lnTo>
                    <a:pt x="162" y="109"/>
                  </a:lnTo>
                  <a:lnTo>
                    <a:pt x="168" y="107"/>
                  </a:lnTo>
                  <a:lnTo>
                    <a:pt x="170" y="107"/>
                  </a:lnTo>
                  <a:lnTo>
                    <a:pt x="170" y="109"/>
                  </a:lnTo>
                  <a:lnTo>
                    <a:pt x="174" y="111"/>
                  </a:lnTo>
                  <a:lnTo>
                    <a:pt x="174" y="113"/>
                  </a:lnTo>
                  <a:lnTo>
                    <a:pt x="172" y="115"/>
                  </a:lnTo>
                  <a:lnTo>
                    <a:pt x="172" y="117"/>
                  </a:lnTo>
                  <a:lnTo>
                    <a:pt x="174" y="117"/>
                  </a:lnTo>
                  <a:lnTo>
                    <a:pt x="174" y="119"/>
                  </a:lnTo>
                  <a:lnTo>
                    <a:pt x="174" y="121"/>
                  </a:lnTo>
                  <a:lnTo>
                    <a:pt x="174" y="123"/>
                  </a:lnTo>
                  <a:lnTo>
                    <a:pt x="174" y="125"/>
                  </a:lnTo>
                  <a:lnTo>
                    <a:pt x="174" y="127"/>
                  </a:lnTo>
                  <a:lnTo>
                    <a:pt x="174" y="129"/>
                  </a:lnTo>
                  <a:lnTo>
                    <a:pt x="172" y="129"/>
                  </a:lnTo>
                  <a:lnTo>
                    <a:pt x="172" y="131"/>
                  </a:lnTo>
                  <a:lnTo>
                    <a:pt x="172" y="135"/>
                  </a:lnTo>
                  <a:lnTo>
                    <a:pt x="172" y="137"/>
                  </a:lnTo>
                  <a:lnTo>
                    <a:pt x="172" y="141"/>
                  </a:lnTo>
                  <a:lnTo>
                    <a:pt x="170" y="143"/>
                  </a:lnTo>
                  <a:lnTo>
                    <a:pt x="170" y="145"/>
                  </a:lnTo>
                  <a:lnTo>
                    <a:pt x="170" y="147"/>
                  </a:lnTo>
                  <a:lnTo>
                    <a:pt x="170" y="149"/>
                  </a:lnTo>
                  <a:lnTo>
                    <a:pt x="170" y="153"/>
                  </a:lnTo>
                  <a:lnTo>
                    <a:pt x="172" y="157"/>
                  </a:lnTo>
                  <a:lnTo>
                    <a:pt x="170" y="157"/>
                  </a:lnTo>
                  <a:lnTo>
                    <a:pt x="170" y="159"/>
                  </a:lnTo>
                  <a:lnTo>
                    <a:pt x="170" y="163"/>
                  </a:lnTo>
                  <a:lnTo>
                    <a:pt x="172" y="163"/>
                  </a:lnTo>
                  <a:lnTo>
                    <a:pt x="170" y="165"/>
                  </a:lnTo>
                  <a:lnTo>
                    <a:pt x="172" y="165"/>
                  </a:lnTo>
                  <a:lnTo>
                    <a:pt x="170" y="169"/>
                  </a:lnTo>
                  <a:lnTo>
                    <a:pt x="170" y="175"/>
                  </a:lnTo>
                  <a:lnTo>
                    <a:pt x="168" y="175"/>
                  </a:lnTo>
                  <a:lnTo>
                    <a:pt x="168" y="177"/>
                  </a:lnTo>
                  <a:lnTo>
                    <a:pt x="166" y="177"/>
                  </a:lnTo>
                  <a:lnTo>
                    <a:pt x="164" y="177"/>
                  </a:lnTo>
                  <a:lnTo>
                    <a:pt x="164" y="179"/>
                  </a:lnTo>
                  <a:lnTo>
                    <a:pt x="162" y="179"/>
                  </a:lnTo>
                  <a:lnTo>
                    <a:pt x="160" y="181"/>
                  </a:lnTo>
                  <a:lnTo>
                    <a:pt x="156" y="185"/>
                  </a:lnTo>
                  <a:lnTo>
                    <a:pt x="156" y="187"/>
                  </a:lnTo>
                  <a:lnTo>
                    <a:pt x="156" y="189"/>
                  </a:lnTo>
                  <a:lnTo>
                    <a:pt x="154" y="191"/>
                  </a:lnTo>
                  <a:lnTo>
                    <a:pt x="154" y="193"/>
                  </a:lnTo>
                  <a:lnTo>
                    <a:pt x="152" y="191"/>
                  </a:lnTo>
                  <a:lnTo>
                    <a:pt x="150" y="191"/>
                  </a:lnTo>
                  <a:lnTo>
                    <a:pt x="150" y="189"/>
                  </a:lnTo>
                  <a:lnTo>
                    <a:pt x="148" y="189"/>
                  </a:lnTo>
                  <a:lnTo>
                    <a:pt x="146" y="189"/>
                  </a:lnTo>
                  <a:lnTo>
                    <a:pt x="144" y="189"/>
                  </a:lnTo>
                  <a:lnTo>
                    <a:pt x="142" y="191"/>
                  </a:lnTo>
                  <a:lnTo>
                    <a:pt x="142" y="193"/>
                  </a:lnTo>
                  <a:lnTo>
                    <a:pt x="142" y="195"/>
                  </a:lnTo>
                  <a:lnTo>
                    <a:pt x="140" y="195"/>
                  </a:lnTo>
                  <a:lnTo>
                    <a:pt x="138" y="195"/>
                  </a:lnTo>
                  <a:lnTo>
                    <a:pt x="138" y="193"/>
                  </a:lnTo>
                  <a:lnTo>
                    <a:pt x="136" y="193"/>
                  </a:lnTo>
                  <a:lnTo>
                    <a:pt x="134" y="193"/>
                  </a:lnTo>
                  <a:lnTo>
                    <a:pt x="132" y="193"/>
                  </a:lnTo>
                  <a:lnTo>
                    <a:pt x="130" y="193"/>
                  </a:lnTo>
                  <a:lnTo>
                    <a:pt x="130" y="191"/>
                  </a:lnTo>
                  <a:lnTo>
                    <a:pt x="128" y="191"/>
                  </a:lnTo>
                  <a:lnTo>
                    <a:pt x="128" y="193"/>
                  </a:lnTo>
                  <a:lnTo>
                    <a:pt x="126" y="193"/>
                  </a:lnTo>
                  <a:lnTo>
                    <a:pt x="124" y="193"/>
                  </a:lnTo>
                  <a:lnTo>
                    <a:pt x="122" y="193"/>
                  </a:lnTo>
                  <a:lnTo>
                    <a:pt x="122" y="191"/>
                  </a:lnTo>
                  <a:lnTo>
                    <a:pt x="120" y="191"/>
                  </a:lnTo>
                  <a:lnTo>
                    <a:pt x="116" y="191"/>
                  </a:lnTo>
                  <a:lnTo>
                    <a:pt x="114" y="189"/>
                  </a:lnTo>
                  <a:lnTo>
                    <a:pt x="112" y="189"/>
                  </a:lnTo>
                  <a:lnTo>
                    <a:pt x="108" y="189"/>
                  </a:lnTo>
                  <a:lnTo>
                    <a:pt x="108" y="187"/>
                  </a:lnTo>
                  <a:lnTo>
                    <a:pt x="104" y="187"/>
                  </a:lnTo>
                  <a:lnTo>
                    <a:pt x="102" y="187"/>
                  </a:lnTo>
                  <a:lnTo>
                    <a:pt x="98" y="189"/>
                  </a:lnTo>
                  <a:lnTo>
                    <a:pt x="96" y="189"/>
                  </a:lnTo>
                  <a:lnTo>
                    <a:pt x="94" y="187"/>
                  </a:lnTo>
                  <a:lnTo>
                    <a:pt x="94" y="185"/>
                  </a:lnTo>
                  <a:lnTo>
                    <a:pt x="96" y="185"/>
                  </a:lnTo>
                  <a:lnTo>
                    <a:pt x="96" y="181"/>
                  </a:lnTo>
                  <a:lnTo>
                    <a:pt x="98" y="179"/>
                  </a:lnTo>
                  <a:lnTo>
                    <a:pt x="100" y="179"/>
                  </a:lnTo>
                  <a:lnTo>
                    <a:pt x="102" y="175"/>
                  </a:lnTo>
                  <a:lnTo>
                    <a:pt x="102" y="173"/>
                  </a:lnTo>
                  <a:lnTo>
                    <a:pt x="100" y="173"/>
                  </a:lnTo>
                  <a:lnTo>
                    <a:pt x="100" y="171"/>
                  </a:lnTo>
                  <a:lnTo>
                    <a:pt x="100" y="169"/>
                  </a:lnTo>
                  <a:lnTo>
                    <a:pt x="102" y="167"/>
                  </a:lnTo>
                  <a:lnTo>
                    <a:pt x="102" y="165"/>
                  </a:lnTo>
                  <a:lnTo>
                    <a:pt x="102" y="163"/>
                  </a:lnTo>
                  <a:lnTo>
                    <a:pt x="102" y="161"/>
                  </a:lnTo>
                  <a:lnTo>
                    <a:pt x="104" y="161"/>
                  </a:lnTo>
                  <a:lnTo>
                    <a:pt x="106" y="159"/>
                  </a:lnTo>
                  <a:lnTo>
                    <a:pt x="106" y="157"/>
                  </a:lnTo>
                  <a:lnTo>
                    <a:pt x="108" y="155"/>
                  </a:lnTo>
                  <a:lnTo>
                    <a:pt x="106" y="153"/>
                  </a:lnTo>
                  <a:lnTo>
                    <a:pt x="108" y="153"/>
                  </a:lnTo>
                  <a:lnTo>
                    <a:pt x="112" y="147"/>
                  </a:lnTo>
                  <a:lnTo>
                    <a:pt x="112" y="145"/>
                  </a:lnTo>
                  <a:lnTo>
                    <a:pt x="110" y="145"/>
                  </a:lnTo>
                  <a:lnTo>
                    <a:pt x="110" y="143"/>
                  </a:lnTo>
                  <a:lnTo>
                    <a:pt x="108" y="141"/>
                  </a:lnTo>
                  <a:close/>
                </a:path>
              </a:pathLst>
            </a:custGeom>
            <a:solidFill>
              <a:srgbClr val="FC6800"/>
            </a:solidFill>
            <a:ln w="3175">
              <a:solidFill>
                <a:schemeClr val="bg1"/>
              </a:solidFill>
              <a:prstDash val="sysDot"/>
              <a:round/>
              <a:headEnd/>
              <a:tailEnd/>
            </a:ln>
          </p:spPr>
          <p:txBody>
            <a:bodyPr/>
            <a:lstStyle/>
            <a:p>
              <a:pPr fontAlgn="base">
                <a:spcBef>
                  <a:spcPct val="0"/>
                </a:spcBef>
                <a:spcAft>
                  <a:spcPct val="0"/>
                </a:spcAft>
              </a:pPr>
              <a:endParaRPr lang="de-DE" sz="2400">
                <a:solidFill>
                  <a:srgbClr val="000000"/>
                </a:solidFill>
                <a:cs typeface="Arial" charset="0"/>
              </a:endParaRPr>
            </a:p>
          </p:txBody>
        </p:sp>
        <p:grpSp>
          <p:nvGrpSpPr>
            <p:cNvPr id="9" name="Gruppieren 17"/>
            <p:cNvGrpSpPr/>
            <p:nvPr/>
          </p:nvGrpSpPr>
          <p:grpSpPr>
            <a:xfrm>
              <a:off x="2405046" y="1290476"/>
              <a:ext cx="4624755" cy="2118586"/>
              <a:chOff x="2405046" y="1290476"/>
              <a:chExt cx="4624755" cy="2118586"/>
            </a:xfrm>
            <a:solidFill>
              <a:schemeClr val="tx2">
                <a:lumMod val="20000"/>
                <a:lumOff val="80000"/>
              </a:schemeClr>
            </a:solidFill>
          </p:grpSpPr>
          <p:grpSp>
            <p:nvGrpSpPr>
              <p:cNvPr id="10" name="Gruppieren 8"/>
              <p:cNvGrpSpPr/>
              <p:nvPr/>
            </p:nvGrpSpPr>
            <p:grpSpPr>
              <a:xfrm>
                <a:off x="2405046" y="2358936"/>
                <a:ext cx="709688" cy="429479"/>
                <a:chOff x="2405046" y="2358936"/>
                <a:chExt cx="709688" cy="429479"/>
              </a:xfrm>
              <a:grpFill/>
            </p:grpSpPr>
            <p:sp>
              <p:nvSpPr>
                <p:cNvPr id="14498" name="Freeform 2580"/>
                <p:cNvSpPr>
                  <a:spLocks/>
                </p:cNvSpPr>
                <p:nvPr/>
              </p:nvSpPr>
              <p:spPr bwMode="auto">
                <a:xfrm>
                  <a:off x="3057121" y="2698068"/>
                  <a:ext cx="57613" cy="72017"/>
                </a:xfrm>
                <a:custGeom>
                  <a:avLst/>
                  <a:gdLst>
                    <a:gd name="T0" fmla="*/ 2147483647 w 64"/>
                    <a:gd name="T1" fmla="*/ 2147483647 h 86"/>
                    <a:gd name="T2" fmla="*/ 2147483647 w 64"/>
                    <a:gd name="T3" fmla="*/ 2147483647 h 86"/>
                    <a:gd name="T4" fmla="*/ 2147483647 w 64"/>
                    <a:gd name="T5" fmla="*/ 2147483647 h 86"/>
                    <a:gd name="T6" fmla="*/ 2147483647 w 64"/>
                    <a:gd name="T7" fmla="*/ 2147483647 h 86"/>
                    <a:gd name="T8" fmla="*/ 2147483647 w 64"/>
                    <a:gd name="T9" fmla="*/ 2147483647 h 86"/>
                    <a:gd name="T10" fmla="*/ 2147483647 w 64"/>
                    <a:gd name="T11" fmla="*/ 2147483647 h 86"/>
                    <a:gd name="T12" fmla="*/ 2147483647 w 64"/>
                    <a:gd name="T13" fmla="*/ 2147483647 h 86"/>
                    <a:gd name="T14" fmla="*/ 2147483647 w 64"/>
                    <a:gd name="T15" fmla="*/ 2147483647 h 86"/>
                    <a:gd name="T16" fmla="*/ 2147483647 w 64"/>
                    <a:gd name="T17" fmla="*/ 2147483647 h 86"/>
                    <a:gd name="T18" fmla="*/ 2147483647 w 64"/>
                    <a:gd name="T19" fmla="*/ 2147483647 h 86"/>
                    <a:gd name="T20" fmla="*/ 2147483647 w 64"/>
                    <a:gd name="T21" fmla="*/ 2147483647 h 86"/>
                    <a:gd name="T22" fmla="*/ 2147483647 w 64"/>
                    <a:gd name="T23" fmla="*/ 2147483647 h 86"/>
                    <a:gd name="T24" fmla="*/ 2147483647 w 64"/>
                    <a:gd name="T25" fmla="*/ 2147483647 h 86"/>
                    <a:gd name="T26" fmla="*/ 2147483647 w 64"/>
                    <a:gd name="T27" fmla="*/ 2147483647 h 86"/>
                    <a:gd name="T28" fmla="*/ 2147483647 w 64"/>
                    <a:gd name="T29" fmla="*/ 0 h 86"/>
                    <a:gd name="T30" fmla="*/ 2147483647 w 64"/>
                    <a:gd name="T31" fmla="*/ 2147483647 h 86"/>
                    <a:gd name="T32" fmla="*/ 2147483647 w 64"/>
                    <a:gd name="T33" fmla="*/ 2147483647 h 86"/>
                    <a:gd name="T34" fmla="*/ 2147483647 w 64"/>
                    <a:gd name="T35" fmla="*/ 2147483647 h 86"/>
                    <a:gd name="T36" fmla="*/ 2147483647 w 64"/>
                    <a:gd name="T37" fmla="*/ 2147483647 h 86"/>
                    <a:gd name="T38" fmla="*/ 2147483647 w 64"/>
                    <a:gd name="T39" fmla="*/ 2147483647 h 86"/>
                    <a:gd name="T40" fmla="*/ 2147483647 w 64"/>
                    <a:gd name="T41" fmla="*/ 2147483647 h 86"/>
                    <a:gd name="T42" fmla="*/ 2147483647 w 64"/>
                    <a:gd name="T43" fmla="*/ 2147483647 h 86"/>
                    <a:gd name="T44" fmla="*/ 2147483647 w 64"/>
                    <a:gd name="T45" fmla="*/ 2147483647 h 86"/>
                    <a:gd name="T46" fmla="*/ 2147483647 w 64"/>
                    <a:gd name="T47" fmla="*/ 2147483647 h 86"/>
                    <a:gd name="T48" fmla="*/ 2147483647 w 64"/>
                    <a:gd name="T49" fmla="*/ 2147483647 h 86"/>
                    <a:gd name="T50" fmla="*/ 2147483647 w 64"/>
                    <a:gd name="T51" fmla="*/ 2147483647 h 86"/>
                    <a:gd name="T52" fmla="*/ 2147483647 w 64"/>
                    <a:gd name="T53" fmla="*/ 2147483647 h 86"/>
                    <a:gd name="T54" fmla="*/ 2147483647 w 64"/>
                    <a:gd name="T55" fmla="*/ 2147483647 h 86"/>
                    <a:gd name="T56" fmla="*/ 2147483647 w 64"/>
                    <a:gd name="T57" fmla="*/ 2147483647 h 86"/>
                    <a:gd name="T58" fmla="*/ 2147483647 w 64"/>
                    <a:gd name="T59" fmla="*/ 2147483647 h 86"/>
                    <a:gd name="T60" fmla="*/ 2147483647 w 64"/>
                    <a:gd name="T61" fmla="*/ 2147483647 h 86"/>
                    <a:gd name="T62" fmla="*/ 2147483647 w 64"/>
                    <a:gd name="T63" fmla="*/ 2147483647 h 86"/>
                    <a:gd name="T64" fmla="*/ 2147483647 w 64"/>
                    <a:gd name="T65" fmla="*/ 2147483647 h 86"/>
                    <a:gd name="T66" fmla="*/ 2147483647 w 64"/>
                    <a:gd name="T67" fmla="*/ 2147483647 h 86"/>
                    <a:gd name="T68" fmla="*/ 2147483647 w 64"/>
                    <a:gd name="T69" fmla="*/ 2147483647 h 86"/>
                    <a:gd name="T70" fmla="*/ 2147483647 w 64"/>
                    <a:gd name="T71" fmla="*/ 2147483647 h 86"/>
                    <a:gd name="T72" fmla="*/ 2147483647 w 64"/>
                    <a:gd name="T73" fmla="*/ 2147483647 h 86"/>
                    <a:gd name="T74" fmla="*/ 2147483647 w 64"/>
                    <a:gd name="T75" fmla="*/ 2147483647 h 86"/>
                    <a:gd name="T76" fmla="*/ 2147483647 w 64"/>
                    <a:gd name="T77" fmla="*/ 2147483647 h 86"/>
                    <a:gd name="T78" fmla="*/ 2147483647 w 64"/>
                    <a:gd name="T79" fmla="*/ 2147483647 h 86"/>
                    <a:gd name="T80" fmla="*/ 2147483647 w 64"/>
                    <a:gd name="T81" fmla="*/ 2147483647 h 86"/>
                    <a:gd name="T82" fmla="*/ 2147483647 w 64"/>
                    <a:gd name="T83" fmla="*/ 2147483647 h 86"/>
                    <a:gd name="T84" fmla="*/ 2147483647 w 64"/>
                    <a:gd name="T85" fmla="*/ 2147483647 h 86"/>
                    <a:gd name="T86" fmla="*/ 2147483647 w 64"/>
                    <a:gd name="T87" fmla="*/ 2147483647 h 8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w 64"/>
                    <a:gd name="T133" fmla="*/ 0 h 86"/>
                    <a:gd name="T134" fmla="*/ 64 w 64"/>
                    <a:gd name="T135" fmla="*/ 86 h 86"/>
                  </a:gdLst>
                  <a:ahLst/>
                  <a:cxnLst>
                    <a:cxn ang="T88">
                      <a:pos x="T0" y="T1"/>
                    </a:cxn>
                    <a:cxn ang="T89">
                      <a:pos x="T2" y="T3"/>
                    </a:cxn>
                    <a:cxn ang="T90">
                      <a:pos x="T4" y="T5"/>
                    </a:cxn>
                    <a:cxn ang="T91">
                      <a:pos x="T6" y="T7"/>
                    </a:cxn>
                    <a:cxn ang="T92">
                      <a:pos x="T8" y="T9"/>
                    </a:cxn>
                    <a:cxn ang="T93">
                      <a:pos x="T10" y="T11"/>
                    </a:cxn>
                    <a:cxn ang="T94">
                      <a:pos x="T12" y="T13"/>
                    </a:cxn>
                    <a:cxn ang="T95">
                      <a:pos x="T14" y="T15"/>
                    </a:cxn>
                    <a:cxn ang="T96">
                      <a:pos x="T16" y="T17"/>
                    </a:cxn>
                    <a:cxn ang="T97">
                      <a:pos x="T18" y="T19"/>
                    </a:cxn>
                    <a:cxn ang="T98">
                      <a:pos x="T20" y="T21"/>
                    </a:cxn>
                    <a:cxn ang="T99">
                      <a:pos x="T22" y="T23"/>
                    </a:cxn>
                    <a:cxn ang="T100">
                      <a:pos x="T24" y="T25"/>
                    </a:cxn>
                    <a:cxn ang="T101">
                      <a:pos x="T26" y="T27"/>
                    </a:cxn>
                    <a:cxn ang="T102">
                      <a:pos x="T28" y="T29"/>
                    </a:cxn>
                    <a:cxn ang="T103">
                      <a:pos x="T30" y="T31"/>
                    </a:cxn>
                    <a:cxn ang="T104">
                      <a:pos x="T32" y="T33"/>
                    </a:cxn>
                    <a:cxn ang="T105">
                      <a:pos x="T34" y="T35"/>
                    </a:cxn>
                    <a:cxn ang="T106">
                      <a:pos x="T36" y="T37"/>
                    </a:cxn>
                    <a:cxn ang="T107">
                      <a:pos x="T38" y="T39"/>
                    </a:cxn>
                    <a:cxn ang="T108">
                      <a:pos x="T40" y="T41"/>
                    </a:cxn>
                    <a:cxn ang="T109">
                      <a:pos x="T42" y="T43"/>
                    </a:cxn>
                    <a:cxn ang="T110">
                      <a:pos x="T44" y="T45"/>
                    </a:cxn>
                    <a:cxn ang="T111">
                      <a:pos x="T46" y="T47"/>
                    </a:cxn>
                    <a:cxn ang="T112">
                      <a:pos x="T48" y="T49"/>
                    </a:cxn>
                    <a:cxn ang="T113">
                      <a:pos x="T50" y="T51"/>
                    </a:cxn>
                    <a:cxn ang="T114">
                      <a:pos x="T52" y="T53"/>
                    </a:cxn>
                    <a:cxn ang="T115">
                      <a:pos x="T54" y="T55"/>
                    </a:cxn>
                    <a:cxn ang="T116">
                      <a:pos x="T56" y="T57"/>
                    </a:cxn>
                    <a:cxn ang="T117">
                      <a:pos x="T58" y="T59"/>
                    </a:cxn>
                    <a:cxn ang="T118">
                      <a:pos x="T60" y="T61"/>
                    </a:cxn>
                    <a:cxn ang="T119">
                      <a:pos x="T62" y="T63"/>
                    </a:cxn>
                    <a:cxn ang="T120">
                      <a:pos x="T64" y="T65"/>
                    </a:cxn>
                    <a:cxn ang="T121">
                      <a:pos x="T66" y="T67"/>
                    </a:cxn>
                    <a:cxn ang="T122">
                      <a:pos x="T68" y="T69"/>
                    </a:cxn>
                    <a:cxn ang="T123">
                      <a:pos x="T70" y="T71"/>
                    </a:cxn>
                    <a:cxn ang="T124">
                      <a:pos x="T72" y="T73"/>
                    </a:cxn>
                    <a:cxn ang="T125">
                      <a:pos x="T74" y="T75"/>
                    </a:cxn>
                    <a:cxn ang="T126">
                      <a:pos x="T76" y="T77"/>
                    </a:cxn>
                    <a:cxn ang="T127">
                      <a:pos x="T78" y="T79"/>
                    </a:cxn>
                    <a:cxn ang="T128">
                      <a:pos x="T80" y="T81"/>
                    </a:cxn>
                    <a:cxn ang="T129">
                      <a:pos x="T82" y="T83"/>
                    </a:cxn>
                    <a:cxn ang="T130">
                      <a:pos x="T84" y="T85"/>
                    </a:cxn>
                    <a:cxn ang="T131">
                      <a:pos x="T86" y="T87"/>
                    </a:cxn>
                  </a:cxnLst>
                  <a:rect l="T132" t="T133" r="T134" b="T135"/>
                  <a:pathLst>
                    <a:path w="64" h="86">
                      <a:moveTo>
                        <a:pt x="0" y="82"/>
                      </a:moveTo>
                      <a:lnTo>
                        <a:pt x="4" y="80"/>
                      </a:lnTo>
                      <a:lnTo>
                        <a:pt x="6" y="78"/>
                      </a:lnTo>
                      <a:lnTo>
                        <a:pt x="6" y="76"/>
                      </a:lnTo>
                      <a:lnTo>
                        <a:pt x="8" y="76"/>
                      </a:lnTo>
                      <a:lnTo>
                        <a:pt x="8" y="74"/>
                      </a:lnTo>
                      <a:lnTo>
                        <a:pt x="8" y="72"/>
                      </a:lnTo>
                      <a:lnTo>
                        <a:pt x="10" y="72"/>
                      </a:lnTo>
                      <a:lnTo>
                        <a:pt x="10" y="70"/>
                      </a:lnTo>
                      <a:lnTo>
                        <a:pt x="10" y="66"/>
                      </a:lnTo>
                      <a:lnTo>
                        <a:pt x="10" y="64"/>
                      </a:lnTo>
                      <a:lnTo>
                        <a:pt x="10" y="62"/>
                      </a:lnTo>
                      <a:lnTo>
                        <a:pt x="10" y="60"/>
                      </a:lnTo>
                      <a:lnTo>
                        <a:pt x="12" y="58"/>
                      </a:lnTo>
                      <a:lnTo>
                        <a:pt x="14" y="54"/>
                      </a:lnTo>
                      <a:lnTo>
                        <a:pt x="14" y="50"/>
                      </a:lnTo>
                      <a:lnTo>
                        <a:pt x="12" y="48"/>
                      </a:lnTo>
                      <a:lnTo>
                        <a:pt x="10" y="48"/>
                      </a:lnTo>
                      <a:lnTo>
                        <a:pt x="8" y="44"/>
                      </a:lnTo>
                      <a:lnTo>
                        <a:pt x="8" y="42"/>
                      </a:lnTo>
                      <a:lnTo>
                        <a:pt x="6" y="42"/>
                      </a:lnTo>
                      <a:lnTo>
                        <a:pt x="6" y="38"/>
                      </a:lnTo>
                      <a:lnTo>
                        <a:pt x="6" y="36"/>
                      </a:lnTo>
                      <a:lnTo>
                        <a:pt x="6" y="34"/>
                      </a:lnTo>
                      <a:lnTo>
                        <a:pt x="6" y="32"/>
                      </a:lnTo>
                      <a:lnTo>
                        <a:pt x="6" y="30"/>
                      </a:lnTo>
                      <a:lnTo>
                        <a:pt x="6" y="28"/>
                      </a:lnTo>
                      <a:lnTo>
                        <a:pt x="6" y="26"/>
                      </a:lnTo>
                      <a:lnTo>
                        <a:pt x="4" y="24"/>
                      </a:lnTo>
                      <a:lnTo>
                        <a:pt x="4" y="22"/>
                      </a:lnTo>
                      <a:lnTo>
                        <a:pt x="6" y="18"/>
                      </a:lnTo>
                      <a:lnTo>
                        <a:pt x="6" y="16"/>
                      </a:lnTo>
                      <a:lnTo>
                        <a:pt x="8" y="16"/>
                      </a:lnTo>
                      <a:lnTo>
                        <a:pt x="8" y="14"/>
                      </a:lnTo>
                      <a:lnTo>
                        <a:pt x="8" y="12"/>
                      </a:lnTo>
                      <a:lnTo>
                        <a:pt x="10" y="12"/>
                      </a:lnTo>
                      <a:lnTo>
                        <a:pt x="10" y="10"/>
                      </a:lnTo>
                      <a:lnTo>
                        <a:pt x="12" y="10"/>
                      </a:lnTo>
                      <a:lnTo>
                        <a:pt x="12" y="8"/>
                      </a:lnTo>
                      <a:lnTo>
                        <a:pt x="14" y="8"/>
                      </a:lnTo>
                      <a:lnTo>
                        <a:pt x="14" y="6"/>
                      </a:lnTo>
                      <a:lnTo>
                        <a:pt x="16" y="4"/>
                      </a:lnTo>
                      <a:lnTo>
                        <a:pt x="16" y="2"/>
                      </a:lnTo>
                      <a:lnTo>
                        <a:pt x="16" y="0"/>
                      </a:lnTo>
                      <a:lnTo>
                        <a:pt x="18" y="0"/>
                      </a:lnTo>
                      <a:lnTo>
                        <a:pt x="22" y="0"/>
                      </a:lnTo>
                      <a:lnTo>
                        <a:pt x="24" y="2"/>
                      </a:lnTo>
                      <a:lnTo>
                        <a:pt x="26" y="2"/>
                      </a:lnTo>
                      <a:lnTo>
                        <a:pt x="26" y="4"/>
                      </a:lnTo>
                      <a:lnTo>
                        <a:pt x="28" y="4"/>
                      </a:lnTo>
                      <a:lnTo>
                        <a:pt x="30" y="4"/>
                      </a:lnTo>
                      <a:lnTo>
                        <a:pt x="32" y="6"/>
                      </a:lnTo>
                      <a:lnTo>
                        <a:pt x="34" y="6"/>
                      </a:lnTo>
                      <a:lnTo>
                        <a:pt x="36" y="6"/>
                      </a:lnTo>
                      <a:lnTo>
                        <a:pt x="38" y="8"/>
                      </a:lnTo>
                      <a:lnTo>
                        <a:pt x="40" y="10"/>
                      </a:lnTo>
                      <a:lnTo>
                        <a:pt x="40" y="12"/>
                      </a:lnTo>
                      <a:lnTo>
                        <a:pt x="44" y="14"/>
                      </a:lnTo>
                      <a:lnTo>
                        <a:pt x="44" y="16"/>
                      </a:lnTo>
                      <a:lnTo>
                        <a:pt x="48" y="18"/>
                      </a:lnTo>
                      <a:lnTo>
                        <a:pt x="50" y="20"/>
                      </a:lnTo>
                      <a:lnTo>
                        <a:pt x="56" y="24"/>
                      </a:lnTo>
                      <a:lnTo>
                        <a:pt x="56" y="26"/>
                      </a:lnTo>
                      <a:lnTo>
                        <a:pt x="56" y="28"/>
                      </a:lnTo>
                      <a:lnTo>
                        <a:pt x="58" y="28"/>
                      </a:lnTo>
                      <a:lnTo>
                        <a:pt x="58" y="30"/>
                      </a:lnTo>
                      <a:lnTo>
                        <a:pt x="58" y="32"/>
                      </a:lnTo>
                      <a:lnTo>
                        <a:pt x="56" y="34"/>
                      </a:lnTo>
                      <a:lnTo>
                        <a:pt x="58" y="34"/>
                      </a:lnTo>
                      <a:lnTo>
                        <a:pt x="58" y="32"/>
                      </a:lnTo>
                      <a:lnTo>
                        <a:pt x="58" y="30"/>
                      </a:lnTo>
                      <a:lnTo>
                        <a:pt x="58" y="28"/>
                      </a:lnTo>
                      <a:lnTo>
                        <a:pt x="58" y="26"/>
                      </a:lnTo>
                      <a:lnTo>
                        <a:pt x="60" y="26"/>
                      </a:lnTo>
                      <a:lnTo>
                        <a:pt x="62" y="28"/>
                      </a:lnTo>
                      <a:lnTo>
                        <a:pt x="62" y="30"/>
                      </a:lnTo>
                      <a:lnTo>
                        <a:pt x="62" y="32"/>
                      </a:lnTo>
                      <a:lnTo>
                        <a:pt x="62" y="34"/>
                      </a:lnTo>
                      <a:lnTo>
                        <a:pt x="62" y="36"/>
                      </a:lnTo>
                      <a:lnTo>
                        <a:pt x="64" y="36"/>
                      </a:lnTo>
                      <a:lnTo>
                        <a:pt x="64" y="38"/>
                      </a:lnTo>
                      <a:lnTo>
                        <a:pt x="64" y="40"/>
                      </a:lnTo>
                      <a:lnTo>
                        <a:pt x="64" y="42"/>
                      </a:lnTo>
                      <a:lnTo>
                        <a:pt x="62" y="42"/>
                      </a:lnTo>
                      <a:lnTo>
                        <a:pt x="60" y="44"/>
                      </a:lnTo>
                      <a:lnTo>
                        <a:pt x="60" y="46"/>
                      </a:lnTo>
                      <a:lnTo>
                        <a:pt x="58" y="48"/>
                      </a:lnTo>
                      <a:lnTo>
                        <a:pt x="56" y="48"/>
                      </a:lnTo>
                      <a:lnTo>
                        <a:pt x="56" y="50"/>
                      </a:lnTo>
                      <a:lnTo>
                        <a:pt x="54" y="54"/>
                      </a:lnTo>
                      <a:lnTo>
                        <a:pt x="52" y="56"/>
                      </a:lnTo>
                      <a:lnTo>
                        <a:pt x="52" y="58"/>
                      </a:lnTo>
                      <a:lnTo>
                        <a:pt x="50" y="58"/>
                      </a:lnTo>
                      <a:lnTo>
                        <a:pt x="50" y="60"/>
                      </a:lnTo>
                      <a:lnTo>
                        <a:pt x="50" y="58"/>
                      </a:lnTo>
                      <a:lnTo>
                        <a:pt x="50" y="60"/>
                      </a:lnTo>
                      <a:lnTo>
                        <a:pt x="48" y="62"/>
                      </a:lnTo>
                      <a:lnTo>
                        <a:pt x="48" y="64"/>
                      </a:lnTo>
                      <a:lnTo>
                        <a:pt x="48" y="66"/>
                      </a:lnTo>
                      <a:lnTo>
                        <a:pt x="46" y="66"/>
                      </a:lnTo>
                      <a:lnTo>
                        <a:pt x="46" y="70"/>
                      </a:lnTo>
                      <a:lnTo>
                        <a:pt x="44" y="72"/>
                      </a:lnTo>
                      <a:lnTo>
                        <a:pt x="44" y="74"/>
                      </a:lnTo>
                      <a:lnTo>
                        <a:pt x="44" y="76"/>
                      </a:lnTo>
                      <a:lnTo>
                        <a:pt x="44" y="78"/>
                      </a:lnTo>
                      <a:lnTo>
                        <a:pt x="42" y="78"/>
                      </a:lnTo>
                      <a:lnTo>
                        <a:pt x="40" y="80"/>
                      </a:lnTo>
                      <a:lnTo>
                        <a:pt x="38" y="82"/>
                      </a:lnTo>
                      <a:lnTo>
                        <a:pt x="36" y="84"/>
                      </a:lnTo>
                      <a:lnTo>
                        <a:pt x="34" y="86"/>
                      </a:lnTo>
                      <a:lnTo>
                        <a:pt x="32" y="86"/>
                      </a:lnTo>
                      <a:lnTo>
                        <a:pt x="32" y="84"/>
                      </a:lnTo>
                      <a:lnTo>
                        <a:pt x="30" y="84"/>
                      </a:lnTo>
                      <a:lnTo>
                        <a:pt x="30" y="82"/>
                      </a:lnTo>
                      <a:lnTo>
                        <a:pt x="28" y="82"/>
                      </a:lnTo>
                      <a:lnTo>
                        <a:pt x="28" y="80"/>
                      </a:lnTo>
                      <a:lnTo>
                        <a:pt x="28" y="82"/>
                      </a:lnTo>
                      <a:lnTo>
                        <a:pt x="26" y="84"/>
                      </a:lnTo>
                      <a:lnTo>
                        <a:pt x="24" y="84"/>
                      </a:lnTo>
                      <a:lnTo>
                        <a:pt x="20" y="82"/>
                      </a:lnTo>
                      <a:lnTo>
                        <a:pt x="20" y="80"/>
                      </a:lnTo>
                      <a:lnTo>
                        <a:pt x="18" y="80"/>
                      </a:lnTo>
                      <a:lnTo>
                        <a:pt x="18" y="82"/>
                      </a:lnTo>
                      <a:lnTo>
                        <a:pt x="16" y="82"/>
                      </a:lnTo>
                      <a:lnTo>
                        <a:pt x="16" y="84"/>
                      </a:lnTo>
                      <a:lnTo>
                        <a:pt x="12" y="86"/>
                      </a:lnTo>
                      <a:lnTo>
                        <a:pt x="8" y="86"/>
                      </a:lnTo>
                      <a:lnTo>
                        <a:pt x="6" y="86"/>
                      </a:lnTo>
                      <a:lnTo>
                        <a:pt x="4" y="84"/>
                      </a:lnTo>
                      <a:lnTo>
                        <a:pt x="2" y="84"/>
                      </a:lnTo>
                      <a:lnTo>
                        <a:pt x="2" y="82"/>
                      </a:lnTo>
                      <a:lnTo>
                        <a:pt x="0" y="82"/>
                      </a:lnTo>
                      <a:close/>
                    </a:path>
                  </a:pathLst>
                </a:custGeom>
                <a:grpFill/>
                <a:ln w="3175">
                  <a:solidFill>
                    <a:schemeClr val="bg1"/>
                  </a:solidFill>
                  <a:prstDash val="sysDot"/>
                  <a:round/>
                  <a:headEnd/>
                  <a:tailEnd/>
                </a:ln>
              </p:spPr>
              <p:txBody>
                <a:bodyPr/>
                <a:lstStyle/>
                <a:p>
                  <a:pPr fontAlgn="base">
                    <a:spcBef>
                      <a:spcPct val="0"/>
                    </a:spcBef>
                    <a:spcAft>
                      <a:spcPct val="0"/>
                    </a:spcAft>
                  </a:pPr>
                  <a:endParaRPr lang="de-DE" sz="2400">
                    <a:solidFill>
                      <a:srgbClr val="000000"/>
                    </a:solidFill>
                    <a:cs typeface="Arial" charset="0"/>
                  </a:endParaRPr>
                </a:p>
              </p:txBody>
            </p:sp>
            <p:sp>
              <p:nvSpPr>
                <p:cNvPr id="14499" name="Freeform 2581"/>
                <p:cNvSpPr>
                  <a:spLocks/>
                </p:cNvSpPr>
                <p:nvPr/>
              </p:nvSpPr>
              <p:spPr bwMode="auto">
                <a:xfrm>
                  <a:off x="2991652" y="2695449"/>
                  <a:ext cx="79873" cy="81182"/>
                </a:xfrm>
                <a:custGeom>
                  <a:avLst/>
                  <a:gdLst>
                    <a:gd name="T0" fmla="*/ 2147483647 w 86"/>
                    <a:gd name="T1" fmla="*/ 2147483647 h 98"/>
                    <a:gd name="T2" fmla="*/ 2147483647 w 86"/>
                    <a:gd name="T3" fmla="*/ 2147483647 h 98"/>
                    <a:gd name="T4" fmla="*/ 2147483647 w 86"/>
                    <a:gd name="T5" fmla="*/ 2147483647 h 98"/>
                    <a:gd name="T6" fmla="*/ 2147483647 w 86"/>
                    <a:gd name="T7" fmla="*/ 2147483647 h 98"/>
                    <a:gd name="T8" fmla="*/ 2147483647 w 86"/>
                    <a:gd name="T9" fmla="*/ 2147483647 h 98"/>
                    <a:gd name="T10" fmla="*/ 2147483647 w 86"/>
                    <a:gd name="T11" fmla="*/ 2147483647 h 98"/>
                    <a:gd name="T12" fmla="*/ 2147483647 w 86"/>
                    <a:gd name="T13" fmla="*/ 2147483647 h 98"/>
                    <a:gd name="T14" fmla="*/ 2147483647 w 86"/>
                    <a:gd name="T15" fmla="*/ 2147483647 h 98"/>
                    <a:gd name="T16" fmla="*/ 2147483647 w 86"/>
                    <a:gd name="T17" fmla="*/ 2147483647 h 98"/>
                    <a:gd name="T18" fmla="*/ 2147483647 w 86"/>
                    <a:gd name="T19" fmla="*/ 2147483647 h 98"/>
                    <a:gd name="T20" fmla="*/ 2147483647 w 86"/>
                    <a:gd name="T21" fmla="*/ 2147483647 h 98"/>
                    <a:gd name="T22" fmla="*/ 2147483647 w 86"/>
                    <a:gd name="T23" fmla="*/ 2147483647 h 98"/>
                    <a:gd name="T24" fmla="*/ 2147483647 w 86"/>
                    <a:gd name="T25" fmla="*/ 2147483647 h 98"/>
                    <a:gd name="T26" fmla="*/ 2147483647 w 86"/>
                    <a:gd name="T27" fmla="*/ 2147483647 h 98"/>
                    <a:gd name="T28" fmla="*/ 2147483647 w 86"/>
                    <a:gd name="T29" fmla="*/ 2147483647 h 98"/>
                    <a:gd name="T30" fmla="*/ 2147483647 w 86"/>
                    <a:gd name="T31" fmla="*/ 2147483647 h 98"/>
                    <a:gd name="T32" fmla="*/ 2147483647 w 86"/>
                    <a:gd name="T33" fmla="*/ 2147483647 h 98"/>
                    <a:gd name="T34" fmla="*/ 2147483647 w 86"/>
                    <a:gd name="T35" fmla="*/ 2147483647 h 98"/>
                    <a:gd name="T36" fmla="*/ 2147483647 w 86"/>
                    <a:gd name="T37" fmla="*/ 2147483647 h 98"/>
                    <a:gd name="T38" fmla="*/ 2147483647 w 86"/>
                    <a:gd name="T39" fmla="*/ 2147483647 h 98"/>
                    <a:gd name="T40" fmla="*/ 2147483647 w 86"/>
                    <a:gd name="T41" fmla="*/ 2147483647 h 98"/>
                    <a:gd name="T42" fmla="*/ 2147483647 w 86"/>
                    <a:gd name="T43" fmla="*/ 2147483647 h 98"/>
                    <a:gd name="T44" fmla="*/ 2147483647 w 86"/>
                    <a:gd name="T45" fmla="*/ 2147483647 h 98"/>
                    <a:gd name="T46" fmla="*/ 2147483647 w 86"/>
                    <a:gd name="T47" fmla="*/ 2147483647 h 98"/>
                    <a:gd name="T48" fmla="*/ 2147483647 w 86"/>
                    <a:gd name="T49" fmla="*/ 2147483647 h 98"/>
                    <a:gd name="T50" fmla="*/ 2147483647 w 86"/>
                    <a:gd name="T51" fmla="*/ 2147483647 h 98"/>
                    <a:gd name="T52" fmla="*/ 2147483647 w 86"/>
                    <a:gd name="T53" fmla="*/ 2147483647 h 98"/>
                    <a:gd name="T54" fmla="*/ 2147483647 w 86"/>
                    <a:gd name="T55" fmla="*/ 2147483647 h 98"/>
                    <a:gd name="T56" fmla="*/ 2147483647 w 86"/>
                    <a:gd name="T57" fmla="*/ 2147483647 h 98"/>
                    <a:gd name="T58" fmla="*/ 2147483647 w 86"/>
                    <a:gd name="T59" fmla="*/ 2147483647 h 98"/>
                    <a:gd name="T60" fmla="*/ 2147483647 w 86"/>
                    <a:gd name="T61" fmla="*/ 2147483647 h 98"/>
                    <a:gd name="T62" fmla="*/ 2147483647 w 86"/>
                    <a:gd name="T63" fmla="*/ 2147483647 h 98"/>
                    <a:gd name="T64" fmla="*/ 2147483647 w 86"/>
                    <a:gd name="T65" fmla="*/ 2147483647 h 98"/>
                    <a:gd name="T66" fmla="*/ 2147483647 w 86"/>
                    <a:gd name="T67" fmla="*/ 2147483647 h 98"/>
                    <a:gd name="T68" fmla="*/ 2147483647 w 86"/>
                    <a:gd name="T69" fmla="*/ 2147483647 h 98"/>
                    <a:gd name="T70" fmla="*/ 2147483647 w 86"/>
                    <a:gd name="T71" fmla="*/ 0 h 98"/>
                    <a:gd name="T72" fmla="*/ 2147483647 w 86"/>
                    <a:gd name="T73" fmla="*/ 2147483647 h 98"/>
                    <a:gd name="T74" fmla="*/ 2147483647 w 86"/>
                    <a:gd name="T75" fmla="*/ 2147483647 h 98"/>
                    <a:gd name="T76" fmla="*/ 2147483647 w 86"/>
                    <a:gd name="T77" fmla="*/ 2147483647 h 98"/>
                    <a:gd name="T78" fmla="*/ 2147483647 w 86"/>
                    <a:gd name="T79" fmla="*/ 0 h 98"/>
                    <a:gd name="T80" fmla="*/ 2147483647 w 86"/>
                    <a:gd name="T81" fmla="*/ 0 h 98"/>
                    <a:gd name="T82" fmla="*/ 2147483647 w 86"/>
                    <a:gd name="T83" fmla="*/ 2147483647 h 98"/>
                    <a:gd name="T84" fmla="*/ 2147483647 w 86"/>
                    <a:gd name="T85" fmla="*/ 2147483647 h 98"/>
                    <a:gd name="T86" fmla="*/ 2147483647 w 86"/>
                    <a:gd name="T87" fmla="*/ 2147483647 h 98"/>
                    <a:gd name="T88" fmla="*/ 2147483647 w 86"/>
                    <a:gd name="T89" fmla="*/ 0 h 98"/>
                    <a:gd name="T90" fmla="*/ 2147483647 w 86"/>
                    <a:gd name="T91" fmla="*/ 0 h 98"/>
                    <a:gd name="T92" fmla="*/ 2147483647 w 86"/>
                    <a:gd name="T93" fmla="*/ 2147483647 h 98"/>
                    <a:gd name="T94" fmla="*/ 2147483647 w 86"/>
                    <a:gd name="T95" fmla="*/ 2147483647 h 98"/>
                    <a:gd name="T96" fmla="*/ 2147483647 w 86"/>
                    <a:gd name="T97" fmla="*/ 2147483647 h 98"/>
                    <a:gd name="T98" fmla="*/ 2147483647 w 86"/>
                    <a:gd name="T99" fmla="*/ 2147483647 h 98"/>
                    <a:gd name="T100" fmla="*/ 2147483647 w 86"/>
                    <a:gd name="T101" fmla="*/ 2147483647 h 98"/>
                    <a:gd name="T102" fmla="*/ 2147483647 w 86"/>
                    <a:gd name="T103" fmla="*/ 2147483647 h 98"/>
                    <a:gd name="T104" fmla="*/ 2147483647 w 86"/>
                    <a:gd name="T105" fmla="*/ 2147483647 h 98"/>
                    <a:gd name="T106" fmla="*/ 2147483647 w 86"/>
                    <a:gd name="T107" fmla="*/ 2147483647 h 98"/>
                    <a:gd name="T108" fmla="*/ 2147483647 w 86"/>
                    <a:gd name="T109" fmla="*/ 2147483647 h 98"/>
                    <a:gd name="T110" fmla="*/ 2147483647 w 86"/>
                    <a:gd name="T111" fmla="*/ 2147483647 h 98"/>
                    <a:gd name="T112" fmla="*/ 2147483647 w 86"/>
                    <a:gd name="T113" fmla="*/ 2147483647 h 98"/>
                    <a:gd name="T114" fmla="*/ 2147483647 w 86"/>
                    <a:gd name="T115" fmla="*/ 2147483647 h 98"/>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w 86"/>
                    <a:gd name="T175" fmla="*/ 0 h 98"/>
                    <a:gd name="T176" fmla="*/ 86 w 86"/>
                    <a:gd name="T177" fmla="*/ 98 h 98"/>
                  </a:gdLst>
                  <a:ahLst/>
                  <a:cxnLst>
                    <a:cxn ang="T116">
                      <a:pos x="T0" y="T1"/>
                    </a:cxn>
                    <a:cxn ang="T117">
                      <a:pos x="T2" y="T3"/>
                    </a:cxn>
                    <a:cxn ang="T118">
                      <a:pos x="T4" y="T5"/>
                    </a:cxn>
                    <a:cxn ang="T119">
                      <a:pos x="T6" y="T7"/>
                    </a:cxn>
                    <a:cxn ang="T120">
                      <a:pos x="T8" y="T9"/>
                    </a:cxn>
                    <a:cxn ang="T121">
                      <a:pos x="T10" y="T11"/>
                    </a:cxn>
                    <a:cxn ang="T122">
                      <a:pos x="T12" y="T13"/>
                    </a:cxn>
                    <a:cxn ang="T123">
                      <a:pos x="T14" y="T15"/>
                    </a:cxn>
                    <a:cxn ang="T124">
                      <a:pos x="T16" y="T17"/>
                    </a:cxn>
                    <a:cxn ang="T125">
                      <a:pos x="T18" y="T19"/>
                    </a:cxn>
                    <a:cxn ang="T126">
                      <a:pos x="T20" y="T21"/>
                    </a:cxn>
                    <a:cxn ang="T127">
                      <a:pos x="T22" y="T23"/>
                    </a:cxn>
                    <a:cxn ang="T128">
                      <a:pos x="T24" y="T25"/>
                    </a:cxn>
                    <a:cxn ang="T129">
                      <a:pos x="T26" y="T27"/>
                    </a:cxn>
                    <a:cxn ang="T130">
                      <a:pos x="T28" y="T29"/>
                    </a:cxn>
                    <a:cxn ang="T131">
                      <a:pos x="T30" y="T31"/>
                    </a:cxn>
                    <a:cxn ang="T132">
                      <a:pos x="T32" y="T33"/>
                    </a:cxn>
                    <a:cxn ang="T133">
                      <a:pos x="T34" y="T35"/>
                    </a:cxn>
                    <a:cxn ang="T134">
                      <a:pos x="T36" y="T37"/>
                    </a:cxn>
                    <a:cxn ang="T135">
                      <a:pos x="T38" y="T39"/>
                    </a:cxn>
                    <a:cxn ang="T136">
                      <a:pos x="T40" y="T41"/>
                    </a:cxn>
                    <a:cxn ang="T137">
                      <a:pos x="T42" y="T43"/>
                    </a:cxn>
                    <a:cxn ang="T138">
                      <a:pos x="T44" y="T45"/>
                    </a:cxn>
                    <a:cxn ang="T139">
                      <a:pos x="T46" y="T47"/>
                    </a:cxn>
                    <a:cxn ang="T140">
                      <a:pos x="T48" y="T49"/>
                    </a:cxn>
                    <a:cxn ang="T141">
                      <a:pos x="T50" y="T51"/>
                    </a:cxn>
                    <a:cxn ang="T142">
                      <a:pos x="T52" y="T53"/>
                    </a:cxn>
                    <a:cxn ang="T143">
                      <a:pos x="T54" y="T55"/>
                    </a:cxn>
                    <a:cxn ang="T144">
                      <a:pos x="T56" y="T57"/>
                    </a:cxn>
                    <a:cxn ang="T145">
                      <a:pos x="T58" y="T59"/>
                    </a:cxn>
                    <a:cxn ang="T146">
                      <a:pos x="T60" y="T61"/>
                    </a:cxn>
                    <a:cxn ang="T147">
                      <a:pos x="T62" y="T63"/>
                    </a:cxn>
                    <a:cxn ang="T148">
                      <a:pos x="T64" y="T65"/>
                    </a:cxn>
                    <a:cxn ang="T149">
                      <a:pos x="T66" y="T67"/>
                    </a:cxn>
                    <a:cxn ang="T150">
                      <a:pos x="T68" y="T69"/>
                    </a:cxn>
                    <a:cxn ang="T151">
                      <a:pos x="T70" y="T71"/>
                    </a:cxn>
                    <a:cxn ang="T152">
                      <a:pos x="T72" y="T73"/>
                    </a:cxn>
                    <a:cxn ang="T153">
                      <a:pos x="T74" y="T75"/>
                    </a:cxn>
                    <a:cxn ang="T154">
                      <a:pos x="T76" y="T77"/>
                    </a:cxn>
                    <a:cxn ang="T155">
                      <a:pos x="T78" y="T79"/>
                    </a:cxn>
                    <a:cxn ang="T156">
                      <a:pos x="T80" y="T81"/>
                    </a:cxn>
                    <a:cxn ang="T157">
                      <a:pos x="T82" y="T83"/>
                    </a:cxn>
                    <a:cxn ang="T158">
                      <a:pos x="T84" y="T85"/>
                    </a:cxn>
                    <a:cxn ang="T159">
                      <a:pos x="T86" y="T87"/>
                    </a:cxn>
                    <a:cxn ang="T160">
                      <a:pos x="T88" y="T89"/>
                    </a:cxn>
                    <a:cxn ang="T161">
                      <a:pos x="T90" y="T91"/>
                    </a:cxn>
                    <a:cxn ang="T162">
                      <a:pos x="T92" y="T93"/>
                    </a:cxn>
                    <a:cxn ang="T163">
                      <a:pos x="T94" y="T95"/>
                    </a:cxn>
                    <a:cxn ang="T164">
                      <a:pos x="T96" y="T97"/>
                    </a:cxn>
                    <a:cxn ang="T165">
                      <a:pos x="T98" y="T99"/>
                    </a:cxn>
                    <a:cxn ang="T166">
                      <a:pos x="T100" y="T101"/>
                    </a:cxn>
                    <a:cxn ang="T167">
                      <a:pos x="T102" y="T103"/>
                    </a:cxn>
                    <a:cxn ang="T168">
                      <a:pos x="T104" y="T105"/>
                    </a:cxn>
                    <a:cxn ang="T169">
                      <a:pos x="T106" y="T107"/>
                    </a:cxn>
                    <a:cxn ang="T170">
                      <a:pos x="T108" y="T109"/>
                    </a:cxn>
                    <a:cxn ang="T171">
                      <a:pos x="T110" y="T111"/>
                    </a:cxn>
                    <a:cxn ang="T172">
                      <a:pos x="T112" y="T113"/>
                    </a:cxn>
                    <a:cxn ang="T173">
                      <a:pos x="T114" y="T115"/>
                    </a:cxn>
                  </a:cxnLst>
                  <a:rect l="T174" t="T175" r="T176" b="T177"/>
                  <a:pathLst>
                    <a:path w="86" h="98">
                      <a:moveTo>
                        <a:pt x="82" y="62"/>
                      </a:moveTo>
                      <a:lnTo>
                        <a:pt x="80" y="64"/>
                      </a:lnTo>
                      <a:lnTo>
                        <a:pt x="80" y="66"/>
                      </a:lnTo>
                      <a:lnTo>
                        <a:pt x="80" y="68"/>
                      </a:lnTo>
                      <a:lnTo>
                        <a:pt x="80" y="70"/>
                      </a:lnTo>
                      <a:lnTo>
                        <a:pt x="80" y="74"/>
                      </a:lnTo>
                      <a:lnTo>
                        <a:pt x="80" y="76"/>
                      </a:lnTo>
                      <a:lnTo>
                        <a:pt x="78" y="76"/>
                      </a:lnTo>
                      <a:lnTo>
                        <a:pt x="78" y="78"/>
                      </a:lnTo>
                      <a:lnTo>
                        <a:pt x="78" y="80"/>
                      </a:lnTo>
                      <a:lnTo>
                        <a:pt x="76" y="80"/>
                      </a:lnTo>
                      <a:lnTo>
                        <a:pt x="76" y="82"/>
                      </a:lnTo>
                      <a:lnTo>
                        <a:pt x="74" y="84"/>
                      </a:lnTo>
                      <a:lnTo>
                        <a:pt x="70" y="86"/>
                      </a:lnTo>
                      <a:lnTo>
                        <a:pt x="68" y="86"/>
                      </a:lnTo>
                      <a:lnTo>
                        <a:pt x="68" y="84"/>
                      </a:lnTo>
                      <a:lnTo>
                        <a:pt x="70" y="84"/>
                      </a:lnTo>
                      <a:lnTo>
                        <a:pt x="70" y="82"/>
                      </a:lnTo>
                      <a:lnTo>
                        <a:pt x="68" y="82"/>
                      </a:lnTo>
                      <a:lnTo>
                        <a:pt x="66" y="82"/>
                      </a:lnTo>
                      <a:lnTo>
                        <a:pt x="66" y="84"/>
                      </a:lnTo>
                      <a:lnTo>
                        <a:pt x="66" y="82"/>
                      </a:lnTo>
                      <a:lnTo>
                        <a:pt x="64" y="80"/>
                      </a:lnTo>
                      <a:lnTo>
                        <a:pt x="60" y="80"/>
                      </a:lnTo>
                      <a:lnTo>
                        <a:pt x="54" y="82"/>
                      </a:lnTo>
                      <a:lnTo>
                        <a:pt x="50" y="84"/>
                      </a:lnTo>
                      <a:lnTo>
                        <a:pt x="48" y="84"/>
                      </a:lnTo>
                      <a:lnTo>
                        <a:pt x="46" y="82"/>
                      </a:lnTo>
                      <a:lnTo>
                        <a:pt x="44" y="82"/>
                      </a:lnTo>
                      <a:lnTo>
                        <a:pt x="44" y="80"/>
                      </a:lnTo>
                      <a:lnTo>
                        <a:pt x="42" y="80"/>
                      </a:lnTo>
                      <a:lnTo>
                        <a:pt x="42" y="82"/>
                      </a:lnTo>
                      <a:lnTo>
                        <a:pt x="40" y="84"/>
                      </a:lnTo>
                      <a:lnTo>
                        <a:pt x="40" y="88"/>
                      </a:lnTo>
                      <a:lnTo>
                        <a:pt x="42" y="88"/>
                      </a:lnTo>
                      <a:lnTo>
                        <a:pt x="44" y="92"/>
                      </a:lnTo>
                      <a:lnTo>
                        <a:pt x="44" y="96"/>
                      </a:lnTo>
                      <a:lnTo>
                        <a:pt x="44" y="98"/>
                      </a:lnTo>
                      <a:lnTo>
                        <a:pt x="42" y="98"/>
                      </a:lnTo>
                      <a:lnTo>
                        <a:pt x="40" y="98"/>
                      </a:lnTo>
                      <a:lnTo>
                        <a:pt x="38" y="96"/>
                      </a:lnTo>
                      <a:lnTo>
                        <a:pt x="36" y="96"/>
                      </a:lnTo>
                      <a:lnTo>
                        <a:pt x="34" y="96"/>
                      </a:lnTo>
                      <a:lnTo>
                        <a:pt x="32" y="96"/>
                      </a:lnTo>
                      <a:lnTo>
                        <a:pt x="32" y="94"/>
                      </a:lnTo>
                      <a:lnTo>
                        <a:pt x="30" y="94"/>
                      </a:lnTo>
                      <a:lnTo>
                        <a:pt x="28" y="94"/>
                      </a:lnTo>
                      <a:lnTo>
                        <a:pt x="26" y="90"/>
                      </a:lnTo>
                      <a:lnTo>
                        <a:pt x="24" y="88"/>
                      </a:lnTo>
                      <a:lnTo>
                        <a:pt x="24" y="86"/>
                      </a:lnTo>
                      <a:lnTo>
                        <a:pt x="22" y="84"/>
                      </a:lnTo>
                      <a:lnTo>
                        <a:pt x="22" y="82"/>
                      </a:lnTo>
                      <a:lnTo>
                        <a:pt x="18" y="76"/>
                      </a:lnTo>
                      <a:lnTo>
                        <a:pt x="16" y="74"/>
                      </a:lnTo>
                      <a:lnTo>
                        <a:pt x="16" y="72"/>
                      </a:lnTo>
                      <a:lnTo>
                        <a:pt x="16" y="70"/>
                      </a:lnTo>
                      <a:lnTo>
                        <a:pt x="16" y="68"/>
                      </a:lnTo>
                      <a:lnTo>
                        <a:pt x="16" y="66"/>
                      </a:lnTo>
                      <a:lnTo>
                        <a:pt x="14" y="66"/>
                      </a:lnTo>
                      <a:lnTo>
                        <a:pt x="14" y="64"/>
                      </a:lnTo>
                      <a:lnTo>
                        <a:pt x="14" y="62"/>
                      </a:lnTo>
                      <a:lnTo>
                        <a:pt x="16" y="62"/>
                      </a:lnTo>
                      <a:lnTo>
                        <a:pt x="16" y="60"/>
                      </a:lnTo>
                      <a:lnTo>
                        <a:pt x="14" y="60"/>
                      </a:lnTo>
                      <a:lnTo>
                        <a:pt x="12" y="60"/>
                      </a:lnTo>
                      <a:lnTo>
                        <a:pt x="10" y="60"/>
                      </a:lnTo>
                      <a:lnTo>
                        <a:pt x="8" y="60"/>
                      </a:lnTo>
                      <a:lnTo>
                        <a:pt x="6" y="58"/>
                      </a:lnTo>
                      <a:lnTo>
                        <a:pt x="8" y="58"/>
                      </a:lnTo>
                      <a:lnTo>
                        <a:pt x="8" y="56"/>
                      </a:lnTo>
                      <a:lnTo>
                        <a:pt x="6" y="56"/>
                      </a:lnTo>
                      <a:lnTo>
                        <a:pt x="6" y="54"/>
                      </a:lnTo>
                      <a:lnTo>
                        <a:pt x="6" y="52"/>
                      </a:lnTo>
                      <a:lnTo>
                        <a:pt x="4" y="52"/>
                      </a:lnTo>
                      <a:lnTo>
                        <a:pt x="4" y="50"/>
                      </a:lnTo>
                      <a:lnTo>
                        <a:pt x="2" y="48"/>
                      </a:lnTo>
                      <a:lnTo>
                        <a:pt x="0" y="46"/>
                      </a:lnTo>
                      <a:lnTo>
                        <a:pt x="0" y="42"/>
                      </a:lnTo>
                      <a:lnTo>
                        <a:pt x="2" y="42"/>
                      </a:lnTo>
                      <a:lnTo>
                        <a:pt x="2" y="40"/>
                      </a:lnTo>
                      <a:lnTo>
                        <a:pt x="4" y="40"/>
                      </a:lnTo>
                      <a:lnTo>
                        <a:pt x="4" y="38"/>
                      </a:lnTo>
                      <a:lnTo>
                        <a:pt x="4" y="34"/>
                      </a:lnTo>
                      <a:lnTo>
                        <a:pt x="6" y="30"/>
                      </a:lnTo>
                      <a:lnTo>
                        <a:pt x="4" y="28"/>
                      </a:lnTo>
                      <a:lnTo>
                        <a:pt x="4" y="26"/>
                      </a:lnTo>
                      <a:lnTo>
                        <a:pt x="6" y="24"/>
                      </a:lnTo>
                      <a:lnTo>
                        <a:pt x="8" y="22"/>
                      </a:lnTo>
                      <a:lnTo>
                        <a:pt x="12" y="22"/>
                      </a:lnTo>
                      <a:lnTo>
                        <a:pt x="14" y="22"/>
                      </a:lnTo>
                      <a:lnTo>
                        <a:pt x="16" y="22"/>
                      </a:lnTo>
                      <a:lnTo>
                        <a:pt x="16" y="20"/>
                      </a:lnTo>
                      <a:lnTo>
                        <a:pt x="16" y="18"/>
                      </a:lnTo>
                      <a:lnTo>
                        <a:pt x="18" y="18"/>
                      </a:lnTo>
                      <a:lnTo>
                        <a:pt x="18" y="16"/>
                      </a:lnTo>
                      <a:lnTo>
                        <a:pt x="16" y="16"/>
                      </a:lnTo>
                      <a:lnTo>
                        <a:pt x="16" y="14"/>
                      </a:lnTo>
                      <a:lnTo>
                        <a:pt x="16" y="12"/>
                      </a:lnTo>
                      <a:lnTo>
                        <a:pt x="18" y="10"/>
                      </a:lnTo>
                      <a:lnTo>
                        <a:pt x="18" y="8"/>
                      </a:lnTo>
                      <a:lnTo>
                        <a:pt x="20" y="6"/>
                      </a:lnTo>
                      <a:lnTo>
                        <a:pt x="20" y="4"/>
                      </a:lnTo>
                      <a:lnTo>
                        <a:pt x="22" y="0"/>
                      </a:lnTo>
                      <a:lnTo>
                        <a:pt x="24" y="0"/>
                      </a:lnTo>
                      <a:lnTo>
                        <a:pt x="30" y="0"/>
                      </a:lnTo>
                      <a:lnTo>
                        <a:pt x="32" y="0"/>
                      </a:lnTo>
                      <a:lnTo>
                        <a:pt x="34" y="0"/>
                      </a:lnTo>
                      <a:lnTo>
                        <a:pt x="38" y="2"/>
                      </a:lnTo>
                      <a:lnTo>
                        <a:pt x="44" y="4"/>
                      </a:lnTo>
                      <a:lnTo>
                        <a:pt x="46" y="4"/>
                      </a:lnTo>
                      <a:lnTo>
                        <a:pt x="46" y="6"/>
                      </a:lnTo>
                      <a:lnTo>
                        <a:pt x="46" y="4"/>
                      </a:lnTo>
                      <a:lnTo>
                        <a:pt x="46" y="2"/>
                      </a:lnTo>
                      <a:lnTo>
                        <a:pt x="48" y="0"/>
                      </a:lnTo>
                      <a:lnTo>
                        <a:pt x="50" y="0"/>
                      </a:lnTo>
                      <a:lnTo>
                        <a:pt x="52" y="0"/>
                      </a:lnTo>
                      <a:lnTo>
                        <a:pt x="54" y="0"/>
                      </a:lnTo>
                      <a:lnTo>
                        <a:pt x="56" y="0"/>
                      </a:lnTo>
                      <a:lnTo>
                        <a:pt x="58" y="2"/>
                      </a:lnTo>
                      <a:lnTo>
                        <a:pt x="60" y="2"/>
                      </a:lnTo>
                      <a:lnTo>
                        <a:pt x="62" y="2"/>
                      </a:lnTo>
                      <a:lnTo>
                        <a:pt x="62" y="4"/>
                      </a:lnTo>
                      <a:lnTo>
                        <a:pt x="64" y="2"/>
                      </a:lnTo>
                      <a:lnTo>
                        <a:pt x="66" y="2"/>
                      </a:lnTo>
                      <a:lnTo>
                        <a:pt x="68" y="2"/>
                      </a:lnTo>
                      <a:lnTo>
                        <a:pt x="66" y="2"/>
                      </a:lnTo>
                      <a:lnTo>
                        <a:pt x="64" y="2"/>
                      </a:lnTo>
                      <a:lnTo>
                        <a:pt x="62" y="2"/>
                      </a:lnTo>
                      <a:lnTo>
                        <a:pt x="62" y="0"/>
                      </a:lnTo>
                      <a:lnTo>
                        <a:pt x="60" y="0"/>
                      </a:lnTo>
                      <a:lnTo>
                        <a:pt x="64" y="0"/>
                      </a:lnTo>
                      <a:lnTo>
                        <a:pt x="66" y="0"/>
                      </a:lnTo>
                      <a:lnTo>
                        <a:pt x="70" y="0"/>
                      </a:lnTo>
                      <a:lnTo>
                        <a:pt x="72" y="0"/>
                      </a:lnTo>
                      <a:lnTo>
                        <a:pt x="78" y="2"/>
                      </a:lnTo>
                      <a:lnTo>
                        <a:pt x="80" y="2"/>
                      </a:lnTo>
                      <a:lnTo>
                        <a:pt x="82" y="2"/>
                      </a:lnTo>
                      <a:lnTo>
                        <a:pt x="86" y="4"/>
                      </a:lnTo>
                      <a:lnTo>
                        <a:pt x="84" y="6"/>
                      </a:lnTo>
                      <a:lnTo>
                        <a:pt x="84" y="8"/>
                      </a:lnTo>
                      <a:lnTo>
                        <a:pt x="84" y="10"/>
                      </a:lnTo>
                      <a:lnTo>
                        <a:pt x="84" y="12"/>
                      </a:lnTo>
                      <a:lnTo>
                        <a:pt x="82" y="12"/>
                      </a:lnTo>
                      <a:lnTo>
                        <a:pt x="82" y="14"/>
                      </a:lnTo>
                      <a:lnTo>
                        <a:pt x="80" y="14"/>
                      </a:lnTo>
                      <a:lnTo>
                        <a:pt x="80" y="16"/>
                      </a:lnTo>
                      <a:lnTo>
                        <a:pt x="78" y="16"/>
                      </a:lnTo>
                      <a:lnTo>
                        <a:pt x="78" y="18"/>
                      </a:lnTo>
                      <a:lnTo>
                        <a:pt x="78" y="20"/>
                      </a:lnTo>
                      <a:lnTo>
                        <a:pt x="76" y="20"/>
                      </a:lnTo>
                      <a:lnTo>
                        <a:pt x="76" y="22"/>
                      </a:lnTo>
                      <a:lnTo>
                        <a:pt x="74" y="26"/>
                      </a:lnTo>
                      <a:lnTo>
                        <a:pt x="74" y="28"/>
                      </a:lnTo>
                      <a:lnTo>
                        <a:pt x="76" y="30"/>
                      </a:lnTo>
                      <a:lnTo>
                        <a:pt x="76" y="32"/>
                      </a:lnTo>
                      <a:lnTo>
                        <a:pt x="76" y="34"/>
                      </a:lnTo>
                      <a:lnTo>
                        <a:pt x="76" y="36"/>
                      </a:lnTo>
                      <a:lnTo>
                        <a:pt x="76" y="38"/>
                      </a:lnTo>
                      <a:lnTo>
                        <a:pt x="76" y="40"/>
                      </a:lnTo>
                      <a:lnTo>
                        <a:pt x="76" y="42"/>
                      </a:lnTo>
                      <a:lnTo>
                        <a:pt x="76" y="46"/>
                      </a:lnTo>
                      <a:lnTo>
                        <a:pt x="78" y="46"/>
                      </a:lnTo>
                      <a:lnTo>
                        <a:pt x="78" y="48"/>
                      </a:lnTo>
                      <a:lnTo>
                        <a:pt x="80" y="52"/>
                      </a:lnTo>
                      <a:lnTo>
                        <a:pt x="82" y="52"/>
                      </a:lnTo>
                      <a:lnTo>
                        <a:pt x="84" y="54"/>
                      </a:lnTo>
                      <a:lnTo>
                        <a:pt x="84" y="58"/>
                      </a:lnTo>
                      <a:lnTo>
                        <a:pt x="82" y="62"/>
                      </a:lnTo>
                      <a:close/>
                    </a:path>
                  </a:pathLst>
                </a:custGeom>
                <a:grpFill/>
                <a:ln w="3175">
                  <a:solidFill>
                    <a:schemeClr val="bg1"/>
                  </a:solidFill>
                  <a:prstDash val="sysDot"/>
                  <a:round/>
                  <a:headEnd/>
                  <a:tailEnd/>
                </a:ln>
              </p:spPr>
              <p:txBody>
                <a:bodyPr/>
                <a:lstStyle/>
                <a:p>
                  <a:pPr fontAlgn="base">
                    <a:spcBef>
                      <a:spcPct val="0"/>
                    </a:spcBef>
                    <a:spcAft>
                      <a:spcPct val="0"/>
                    </a:spcAft>
                  </a:pPr>
                  <a:endParaRPr lang="de-DE" sz="2400">
                    <a:solidFill>
                      <a:srgbClr val="000000"/>
                    </a:solidFill>
                    <a:cs typeface="Arial" charset="0"/>
                  </a:endParaRPr>
                </a:p>
              </p:txBody>
            </p:sp>
            <p:sp>
              <p:nvSpPr>
                <p:cNvPr id="14500" name="Freeform 2582"/>
                <p:cNvSpPr>
                  <a:spLocks/>
                </p:cNvSpPr>
                <p:nvPr/>
              </p:nvSpPr>
              <p:spPr bwMode="auto">
                <a:xfrm>
                  <a:off x="2930111" y="2644382"/>
                  <a:ext cx="91657" cy="144033"/>
                </a:xfrm>
                <a:custGeom>
                  <a:avLst/>
                  <a:gdLst>
                    <a:gd name="T0" fmla="*/ 2147483647 w 100"/>
                    <a:gd name="T1" fmla="*/ 2147483647 h 174"/>
                    <a:gd name="T2" fmla="*/ 2147483647 w 100"/>
                    <a:gd name="T3" fmla="*/ 2147483647 h 174"/>
                    <a:gd name="T4" fmla="*/ 2147483647 w 100"/>
                    <a:gd name="T5" fmla="*/ 2147483647 h 174"/>
                    <a:gd name="T6" fmla="*/ 2147483647 w 100"/>
                    <a:gd name="T7" fmla="*/ 2147483647 h 174"/>
                    <a:gd name="T8" fmla="*/ 2147483647 w 100"/>
                    <a:gd name="T9" fmla="*/ 2147483647 h 174"/>
                    <a:gd name="T10" fmla="*/ 2147483647 w 100"/>
                    <a:gd name="T11" fmla="*/ 2147483647 h 174"/>
                    <a:gd name="T12" fmla="*/ 2147483647 w 100"/>
                    <a:gd name="T13" fmla="*/ 2147483647 h 174"/>
                    <a:gd name="T14" fmla="*/ 2147483647 w 100"/>
                    <a:gd name="T15" fmla="*/ 2147483647 h 174"/>
                    <a:gd name="T16" fmla="*/ 2147483647 w 100"/>
                    <a:gd name="T17" fmla="*/ 2147483647 h 174"/>
                    <a:gd name="T18" fmla="*/ 2147483647 w 100"/>
                    <a:gd name="T19" fmla="*/ 2147483647 h 174"/>
                    <a:gd name="T20" fmla="*/ 2147483647 w 100"/>
                    <a:gd name="T21" fmla="*/ 2147483647 h 174"/>
                    <a:gd name="T22" fmla="*/ 2147483647 w 100"/>
                    <a:gd name="T23" fmla="*/ 2147483647 h 174"/>
                    <a:gd name="T24" fmla="*/ 2147483647 w 100"/>
                    <a:gd name="T25" fmla="*/ 0 h 174"/>
                    <a:gd name="T26" fmla="*/ 2147483647 w 100"/>
                    <a:gd name="T27" fmla="*/ 2147483647 h 174"/>
                    <a:gd name="T28" fmla="*/ 2147483647 w 100"/>
                    <a:gd name="T29" fmla="*/ 2147483647 h 174"/>
                    <a:gd name="T30" fmla="*/ 2147483647 w 100"/>
                    <a:gd name="T31" fmla="*/ 2147483647 h 174"/>
                    <a:gd name="T32" fmla="*/ 2147483647 w 100"/>
                    <a:gd name="T33" fmla="*/ 2147483647 h 174"/>
                    <a:gd name="T34" fmla="*/ 2147483647 w 100"/>
                    <a:gd name="T35" fmla="*/ 2147483647 h 174"/>
                    <a:gd name="T36" fmla="*/ 2147483647 w 100"/>
                    <a:gd name="T37" fmla="*/ 2147483647 h 174"/>
                    <a:gd name="T38" fmla="*/ 2147483647 w 100"/>
                    <a:gd name="T39" fmla="*/ 2147483647 h 174"/>
                    <a:gd name="T40" fmla="*/ 2147483647 w 100"/>
                    <a:gd name="T41" fmla="*/ 2147483647 h 174"/>
                    <a:gd name="T42" fmla="*/ 2147483647 w 100"/>
                    <a:gd name="T43" fmla="*/ 2147483647 h 174"/>
                    <a:gd name="T44" fmla="*/ 2147483647 w 100"/>
                    <a:gd name="T45" fmla="*/ 2147483647 h 174"/>
                    <a:gd name="T46" fmla="*/ 2147483647 w 100"/>
                    <a:gd name="T47" fmla="*/ 2147483647 h 174"/>
                    <a:gd name="T48" fmla="*/ 2147483647 w 100"/>
                    <a:gd name="T49" fmla="*/ 2147483647 h 174"/>
                    <a:gd name="T50" fmla="*/ 2147483647 w 100"/>
                    <a:gd name="T51" fmla="*/ 2147483647 h 174"/>
                    <a:gd name="T52" fmla="*/ 2147483647 w 100"/>
                    <a:gd name="T53" fmla="*/ 2147483647 h 174"/>
                    <a:gd name="T54" fmla="*/ 2147483647 w 100"/>
                    <a:gd name="T55" fmla="*/ 2147483647 h 174"/>
                    <a:gd name="T56" fmla="*/ 2147483647 w 100"/>
                    <a:gd name="T57" fmla="*/ 2147483647 h 174"/>
                    <a:gd name="T58" fmla="*/ 2147483647 w 100"/>
                    <a:gd name="T59" fmla="*/ 2147483647 h 174"/>
                    <a:gd name="T60" fmla="*/ 2147483647 w 100"/>
                    <a:gd name="T61" fmla="*/ 2147483647 h 174"/>
                    <a:gd name="T62" fmla="*/ 2147483647 w 100"/>
                    <a:gd name="T63" fmla="*/ 2147483647 h 174"/>
                    <a:gd name="T64" fmla="*/ 2147483647 w 100"/>
                    <a:gd name="T65" fmla="*/ 2147483647 h 174"/>
                    <a:gd name="T66" fmla="*/ 2147483647 w 100"/>
                    <a:gd name="T67" fmla="*/ 2147483647 h 174"/>
                    <a:gd name="T68" fmla="*/ 2147483647 w 100"/>
                    <a:gd name="T69" fmla="*/ 2147483647 h 174"/>
                    <a:gd name="T70" fmla="*/ 2147483647 w 100"/>
                    <a:gd name="T71" fmla="*/ 2147483647 h 174"/>
                    <a:gd name="T72" fmla="*/ 2147483647 w 100"/>
                    <a:gd name="T73" fmla="*/ 2147483647 h 174"/>
                    <a:gd name="T74" fmla="*/ 2147483647 w 100"/>
                    <a:gd name="T75" fmla="*/ 2147483647 h 174"/>
                    <a:gd name="T76" fmla="*/ 2147483647 w 100"/>
                    <a:gd name="T77" fmla="*/ 2147483647 h 174"/>
                    <a:gd name="T78" fmla="*/ 2147483647 w 100"/>
                    <a:gd name="T79" fmla="*/ 2147483647 h 174"/>
                    <a:gd name="T80" fmla="*/ 2147483647 w 100"/>
                    <a:gd name="T81" fmla="*/ 2147483647 h 174"/>
                    <a:gd name="T82" fmla="*/ 2147483647 w 100"/>
                    <a:gd name="T83" fmla="*/ 2147483647 h 174"/>
                    <a:gd name="T84" fmla="*/ 2147483647 w 100"/>
                    <a:gd name="T85" fmla="*/ 2147483647 h 174"/>
                    <a:gd name="T86" fmla="*/ 2147483647 w 100"/>
                    <a:gd name="T87" fmla="*/ 2147483647 h 174"/>
                    <a:gd name="T88" fmla="*/ 2147483647 w 100"/>
                    <a:gd name="T89" fmla="*/ 2147483647 h 174"/>
                    <a:gd name="T90" fmla="*/ 2147483647 w 100"/>
                    <a:gd name="T91" fmla="*/ 2147483647 h 174"/>
                    <a:gd name="T92" fmla="*/ 2147483647 w 100"/>
                    <a:gd name="T93" fmla="*/ 2147483647 h 174"/>
                    <a:gd name="T94" fmla="*/ 2147483647 w 100"/>
                    <a:gd name="T95" fmla="*/ 2147483647 h 174"/>
                    <a:gd name="T96" fmla="*/ 2147483647 w 100"/>
                    <a:gd name="T97" fmla="*/ 2147483647 h 174"/>
                    <a:gd name="T98" fmla="*/ 2147483647 w 100"/>
                    <a:gd name="T99" fmla="*/ 2147483647 h 174"/>
                    <a:gd name="T100" fmla="*/ 2147483647 w 100"/>
                    <a:gd name="T101" fmla="*/ 2147483647 h 174"/>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w 100"/>
                    <a:gd name="T154" fmla="*/ 0 h 174"/>
                    <a:gd name="T155" fmla="*/ 100 w 100"/>
                    <a:gd name="T156" fmla="*/ 174 h 174"/>
                  </a:gdLst>
                  <a:ahLst/>
                  <a:cxnLst>
                    <a:cxn ang="T102">
                      <a:pos x="T0" y="T1"/>
                    </a:cxn>
                    <a:cxn ang="T103">
                      <a:pos x="T2" y="T3"/>
                    </a:cxn>
                    <a:cxn ang="T104">
                      <a:pos x="T4" y="T5"/>
                    </a:cxn>
                    <a:cxn ang="T105">
                      <a:pos x="T6" y="T7"/>
                    </a:cxn>
                    <a:cxn ang="T106">
                      <a:pos x="T8" y="T9"/>
                    </a:cxn>
                    <a:cxn ang="T107">
                      <a:pos x="T10" y="T11"/>
                    </a:cxn>
                    <a:cxn ang="T108">
                      <a:pos x="T12" y="T13"/>
                    </a:cxn>
                    <a:cxn ang="T109">
                      <a:pos x="T14" y="T15"/>
                    </a:cxn>
                    <a:cxn ang="T110">
                      <a:pos x="T16" y="T17"/>
                    </a:cxn>
                    <a:cxn ang="T111">
                      <a:pos x="T18" y="T19"/>
                    </a:cxn>
                    <a:cxn ang="T112">
                      <a:pos x="T20" y="T21"/>
                    </a:cxn>
                    <a:cxn ang="T113">
                      <a:pos x="T22" y="T23"/>
                    </a:cxn>
                    <a:cxn ang="T114">
                      <a:pos x="T24" y="T25"/>
                    </a:cxn>
                    <a:cxn ang="T115">
                      <a:pos x="T26" y="T27"/>
                    </a:cxn>
                    <a:cxn ang="T116">
                      <a:pos x="T28" y="T29"/>
                    </a:cxn>
                    <a:cxn ang="T117">
                      <a:pos x="T30" y="T31"/>
                    </a:cxn>
                    <a:cxn ang="T118">
                      <a:pos x="T32" y="T33"/>
                    </a:cxn>
                    <a:cxn ang="T119">
                      <a:pos x="T34" y="T35"/>
                    </a:cxn>
                    <a:cxn ang="T120">
                      <a:pos x="T36" y="T37"/>
                    </a:cxn>
                    <a:cxn ang="T121">
                      <a:pos x="T38" y="T39"/>
                    </a:cxn>
                    <a:cxn ang="T122">
                      <a:pos x="T40" y="T41"/>
                    </a:cxn>
                    <a:cxn ang="T123">
                      <a:pos x="T42" y="T43"/>
                    </a:cxn>
                    <a:cxn ang="T124">
                      <a:pos x="T44" y="T45"/>
                    </a:cxn>
                    <a:cxn ang="T125">
                      <a:pos x="T46" y="T47"/>
                    </a:cxn>
                    <a:cxn ang="T126">
                      <a:pos x="T48" y="T49"/>
                    </a:cxn>
                    <a:cxn ang="T127">
                      <a:pos x="T50" y="T51"/>
                    </a:cxn>
                    <a:cxn ang="T128">
                      <a:pos x="T52" y="T53"/>
                    </a:cxn>
                    <a:cxn ang="T129">
                      <a:pos x="T54" y="T55"/>
                    </a:cxn>
                    <a:cxn ang="T130">
                      <a:pos x="T56" y="T57"/>
                    </a:cxn>
                    <a:cxn ang="T131">
                      <a:pos x="T58" y="T59"/>
                    </a:cxn>
                    <a:cxn ang="T132">
                      <a:pos x="T60" y="T61"/>
                    </a:cxn>
                    <a:cxn ang="T133">
                      <a:pos x="T62" y="T63"/>
                    </a:cxn>
                    <a:cxn ang="T134">
                      <a:pos x="T64" y="T65"/>
                    </a:cxn>
                    <a:cxn ang="T135">
                      <a:pos x="T66" y="T67"/>
                    </a:cxn>
                    <a:cxn ang="T136">
                      <a:pos x="T68" y="T69"/>
                    </a:cxn>
                    <a:cxn ang="T137">
                      <a:pos x="T70" y="T71"/>
                    </a:cxn>
                    <a:cxn ang="T138">
                      <a:pos x="T72" y="T73"/>
                    </a:cxn>
                    <a:cxn ang="T139">
                      <a:pos x="T74" y="T75"/>
                    </a:cxn>
                    <a:cxn ang="T140">
                      <a:pos x="T76" y="T77"/>
                    </a:cxn>
                    <a:cxn ang="T141">
                      <a:pos x="T78" y="T79"/>
                    </a:cxn>
                    <a:cxn ang="T142">
                      <a:pos x="T80" y="T81"/>
                    </a:cxn>
                    <a:cxn ang="T143">
                      <a:pos x="T82" y="T83"/>
                    </a:cxn>
                    <a:cxn ang="T144">
                      <a:pos x="T84" y="T85"/>
                    </a:cxn>
                    <a:cxn ang="T145">
                      <a:pos x="T86" y="T87"/>
                    </a:cxn>
                    <a:cxn ang="T146">
                      <a:pos x="T88" y="T89"/>
                    </a:cxn>
                    <a:cxn ang="T147">
                      <a:pos x="T90" y="T91"/>
                    </a:cxn>
                    <a:cxn ang="T148">
                      <a:pos x="T92" y="T93"/>
                    </a:cxn>
                    <a:cxn ang="T149">
                      <a:pos x="T94" y="T95"/>
                    </a:cxn>
                    <a:cxn ang="T150">
                      <a:pos x="T96" y="T97"/>
                    </a:cxn>
                    <a:cxn ang="T151">
                      <a:pos x="T98" y="T99"/>
                    </a:cxn>
                    <a:cxn ang="T152">
                      <a:pos x="T100" y="T101"/>
                    </a:cxn>
                  </a:cxnLst>
                  <a:rect l="T153" t="T154" r="T155" b="T156"/>
                  <a:pathLst>
                    <a:path w="100" h="174">
                      <a:moveTo>
                        <a:pt x="26" y="80"/>
                      </a:moveTo>
                      <a:lnTo>
                        <a:pt x="26" y="78"/>
                      </a:lnTo>
                      <a:lnTo>
                        <a:pt x="24" y="78"/>
                      </a:lnTo>
                      <a:lnTo>
                        <a:pt x="22" y="78"/>
                      </a:lnTo>
                      <a:lnTo>
                        <a:pt x="18" y="80"/>
                      </a:lnTo>
                      <a:lnTo>
                        <a:pt x="16" y="80"/>
                      </a:lnTo>
                      <a:lnTo>
                        <a:pt x="16" y="78"/>
                      </a:lnTo>
                      <a:lnTo>
                        <a:pt x="14" y="78"/>
                      </a:lnTo>
                      <a:lnTo>
                        <a:pt x="12" y="78"/>
                      </a:lnTo>
                      <a:lnTo>
                        <a:pt x="10" y="76"/>
                      </a:lnTo>
                      <a:lnTo>
                        <a:pt x="6" y="68"/>
                      </a:lnTo>
                      <a:lnTo>
                        <a:pt x="0" y="62"/>
                      </a:lnTo>
                      <a:lnTo>
                        <a:pt x="2" y="60"/>
                      </a:lnTo>
                      <a:lnTo>
                        <a:pt x="2" y="58"/>
                      </a:lnTo>
                      <a:lnTo>
                        <a:pt x="4" y="56"/>
                      </a:lnTo>
                      <a:lnTo>
                        <a:pt x="6" y="54"/>
                      </a:lnTo>
                      <a:lnTo>
                        <a:pt x="6" y="52"/>
                      </a:lnTo>
                      <a:lnTo>
                        <a:pt x="4" y="48"/>
                      </a:lnTo>
                      <a:lnTo>
                        <a:pt x="4" y="46"/>
                      </a:lnTo>
                      <a:lnTo>
                        <a:pt x="4" y="44"/>
                      </a:lnTo>
                      <a:lnTo>
                        <a:pt x="6" y="44"/>
                      </a:lnTo>
                      <a:lnTo>
                        <a:pt x="8" y="44"/>
                      </a:lnTo>
                      <a:lnTo>
                        <a:pt x="10" y="44"/>
                      </a:lnTo>
                      <a:lnTo>
                        <a:pt x="10" y="42"/>
                      </a:lnTo>
                      <a:lnTo>
                        <a:pt x="12" y="42"/>
                      </a:lnTo>
                      <a:lnTo>
                        <a:pt x="14" y="42"/>
                      </a:lnTo>
                      <a:lnTo>
                        <a:pt x="16" y="42"/>
                      </a:lnTo>
                      <a:lnTo>
                        <a:pt x="16" y="40"/>
                      </a:lnTo>
                      <a:lnTo>
                        <a:pt x="18" y="40"/>
                      </a:lnTo>
                      <a:lnTo>
                        <a:pt x="20" y="40"/>
                      </a:lnTo>
                      <a:lnTo>
                        <a:pt x="20" y="38"/>
                      </a:lnTo>
                      <a:lnTo>
                        <a:pt x="22" y="38"/>
                      </a:lnTo>
                      <a:lnTo>
                        <a:pt x="24" y="36"/>
                      </a:lnTo>
                      <a:lnTo>
                        <a:pt x="24" y="34"/>
                      </a:lnTo>
                      <a:lnTo>
                        <a:pt x="24" y="32"/>
                      </a:lnTo>
                      <a:lnTo>
                        <a:pt x="22" y="32"/>
                      </a:lnTo>
                      <a:lnTo>
                        <a:pt x="20" y="32"/>
                      </a:lnTo>
                      <a:lnTo>
                        <a:pt x="20" y="34"/>
                      </a:lnTo>
                      <a:lnTo>
                        <a:pt x="18" y="34"/>
                      </a:lnTo>
                      <a:lnTo>
                        <a:pt x="18" y="32"/>
                      </a:lnTo>
                      <a:lnTo>
                        <a:pt x="16" y="32"/>
                      </a:lnTo>
                      <a:lnTo>
                        <a:pt x="16" y="30"/>
                      </a:lnTo>
                      <a:lnTo>
                        <a:pt x="18" y="30"/>
                      </a:lnTo>
                      <a:lnTo>
                        <a:pt x="18" y="28"/>
                      </a:lnTo>
                      <a:lnTo>
                        <a:pt x="16" y="26"/>
                      </a:lnTo>
                      <a:lnTo>
                        <a:pt x="16" y="24"/>
                      </a:lnTo>
                      <a:lnTo>
                        <a:pt x="16" y="22"/>
                      </a:lnTo>
                      <a:lnTo>
                        <a:pt x="18" y="20"/>
                      </a:lnTo>
                      <a:lnTo>
                        <a:pt x="18" y="18"/>
                      </a:lnTo>
                      <a:lnTo>
                        <a:pt x="20" y="18"/>
                      </a:lnTo>
                      <a:lnTo>
                        <a:pt x="24" y="16"/>
                      </a:lnTo>
                      <a:lnTo>
                        <a:pt x="26" y="16"/>
                      </a:lnTo>
                      <a:lnTo>
                        <a:pt x="26" y="14"/>
                      </a:lnTo>
                      <a:lnTo>
                        <a:pt x="28" y="12"/>
                      </a:lnTo>
                      <a:lnTo>
                        <a:pt x="28" y="14"/>
                      </a:lnTo>
                      <a:lnTo>
                        <a:pt x="28" y="12"/>
                      </a:lnTo>
                      <a:lnTo>
                        <a:pt x="30" y="12"/>
                      </a:lnTo>
                      <a:lnTo>
                        <a:pt x="30" y="10"/>
                      </a:lnTo>
                      <a:lnTo>
                        <a:pt x="30" y="8"/>
                      </a:lnTo>
                      <a:lnTo>
                        <a:pt x="32" y="8"/>
                      </a:lnTo>
                      <a:lnTo>
                        <a:pt x="34" y="8"/>
                      </a:lnTo>
                      <a:lnTo>
                        <a:pt x="34" y="6"/>
                      </a:lnTo>
                      <a:lnTo>
                        <a:pt x="32" y="4"/>
                      </a:lnTo>
                      <a:lnTo>
                        <a:pt x="30" y="2"/>
                      </a:lnTo>
                      <a:lnTo>
                        <a:pt x="30" y="0"/>
                      </a:lnTo>
                      <a:lnTo>
                        <a:pt x="30" y="2"/>
                      </a:lnTo>
                      <a:lnTo>
                        <a:pt x="32" y="2"/>
                      </a:lnTo>
                      <a:lnTo>
                        <a:pt x="32" y="4"/>
                      </a:lnTo>
                      <a:lnTo>
                        <a:pt x="34" y="4"/>
                      </a:lnTo>
                      <a:lnTo>
                        <a:pt x="34" y="6"/>
                      </a:lnTo>
                      <a:lnTo>
                        <a:pt x="34" y="4"/>
                      </a:lnTo>
                      <a:lnTo>
                        <a:pt x="36" y="6"/>
                      </a:lnTo>
                      <a:lnTo>
                        <a:pt x="38" y="6"/>
                      </a:lnTo>
                      <a:lnTo>
                        <a:pt x="44" y="10"/>
                      </a:lnTo>
                      <a:lnTo>
                        <a:pt x="48" y="12"/>
                      </a:lnTo>
                      <a:lnTo>
                        <a:pt x="48" y="14"/>
                      </a:lnTo>
                      <a:lnTo>
                        <a:pt x="50" y="14"/>
                      </a:lnTo>
                      <a:lnTo>
                        <a:pt x="52" y="18"/>
                      </a:lnTo>
                      <a:lnTo>
                        <a:pt x="54" y="18"/>
                      </a:lnTo>
                      <a:lnTo>
                        <a:pt x="56" y="20"/>
                      </a:lnTo>
                      <a:lnTo>
                        <a:pt x="56" y="22"/>
                      </a:lnTo>
                      <a:lnTo>
                        <a:pt x="58" y="22"/>
                      </a:lnTo>
                      <a:lnTo>
                        <a:pt x="62" y="28"/>
                      </a:lnTo>
                      <a:lnTo>
                        <a:pt x="62" y="34"/>
                      </a:lnTo>
                      <a:lnTo>
                        <a:pt x="62" y="36"/>
                      </a:lnTo>
                      <a:lnTo>
                        <a:pt x="60" y="36"/>
                      </a:lnTo>
                      <a:lnTo>
                        <a:pt x="60" y="38"/>
                      </a:lnTo>
                      <a:lnTo>
                        <a:pt x="58" y="42"/>
                      </a:lnTo>
                      <a:lnTo>
                        <a:pt x="58" y="44"/>
                      </a:lnTo>
                      <a:lnTo>
                        <a:pt x="58" y="50"/>
                      </a:lnTo>
                      <a:lnTo>
                        <a:pt x="58" y="48"/>
                      </a:lnTo>
                      <a:lnTo>
                        <a:pt x="60" y="46"/>
                      </a:lnTo>
                      <a:lnTo>
                        <a:pt x="60" y="44"/>
                      </a:lnTo>
                      <a:lnTo>
                        <a:pt x="62" y="42"/>
                      </a:lnTo>
                      <a:lnTo>
                        <a:pt x="62" y="40"/>
                      </a:lnTo>
                      <a:lnTo>
                        <a:pt x="64" y="40"/>
                      </a:lnTo>
                      <a:lnTo>
                        <a:pt x="66" y="40"/>
                      </a:lnTo>
                      <a:lnTo>
                        <a:pt x="68" y="40"/>
                      </a:lnTo>
                      <a:lnTo>
                        <a:pt x="68" y="42"/>
                      </a:lnTo>
                      <a:lnTo>
                        <a:pt x="68" y="40"/>
                      </a:lnTo>
                      <a:lnTo>
                        <a:pt x="70" y="42"/>
                      </a:lnTo>
                      <a:lnTo>
                        <a:pt x="72" y="42"/>
                      </a:lnTo>
                      <a:lnTo>
                        <a:pt x="74" y="44"/>
                      </a:lnTo>
                      <a:lnTo>
                        <a:pt x="74" y="48"/>
                      </a:lnTo>
                      <a:lnTo>
                        <a:pt x="78" y="50"/>
                      </a:lnTo>
                      <a:lnTo>
                        <a:pt x="80" y="54"/>
                      </a:lnTo>
                      <a:lnTo>
                        <a:pt x="80" y="52"/>
                      </a:lnTo>
                      <a:lnTo>
                        <a:pt x="84" y="54"/>
                      </a:lnTo>
                      <a:lnTo>
                        <a:pt x="86" y="56"/>
                      </a:lnTo>
                      <a:lnTo>
                        <a:pt x="86" y="58"/>
                      </a:lnTo>
                      <a:lnTo>
                        <a:pt x="88" y="60"/>
                      </a:lnTo>
                      <a:lnTo>
                        <a:pt x="88" y="62"/>
                      </a:lnTo>
                      <a:lnTo>
                        <a:pt x="86" y="68"/>
                      </a:lnTo>
                      <a:lnTo>
                        <a:pt x="86" y="70"/>
                      </a:lnTo>
                      <a:lnTo>
                        <a:pt x="86" y="72"/>
                      </a:lnTo>
                      <a:lnTo>
                        <a:pt x="84" y="74"/>
                      </a:lnTo>
                      <a:lnTo>
                        <a:pt x="84" y="76"/>
                      </a:lnTo>
                      <a:lnTo>
                        <a:pt x="84" y="78"/>
                      </a:lnTo>
                      <a:lnTo>
                        <a:pt x="86" y="78"/>
                      </a:lnTo>
                      <a:lnTo>
                        <a:pt x="86" y="80"/>
                      </a:lnTo>
                      <a:lnTo>
                        <a:pt x="84" y="80"/>
                      </a:lnTo>
                      <a:lnTo>
                        <a:pt x="84" y="82"/>
                      </a:lnTo>
                      <a:lnTo>
                        <a:pt x="84" y="84"/>
                      </a:lnTo>
                      <a:lnTo>
                        <a:pt x="82" y="84"/>
                      </a:lnTo>
                      <a:lnTo>
                        <a:pt x="80" y="84"/>
                      </a:lnTo>
                      <a:lnTo>
                        <a:pt x="76" y="84"/>
                      </a:lnTo>
                      <a:lnTo>
                        <a:pt x="74" y="86"/>
                      </a:lnTo>
                      <a:lnTo>
                        <a:pt x="72" y="88"/>
                      </a:lnTo>
                      <a:lnTo>
                        <a:pt x="72" y="90"/>
                      </a:lnTo>
                      <a:lnTo>
                        <a:pt x="74" y="92"/>
                      </a:lnTo>
                      <a:lnTo>
                        <a:pt x="72" y="96"/>
                      </a:lnTo>
                      <a:lnTo>
                        <a:pt x="72" y="100"/>
                      </a:lnTo>
                      <a:lnTo>
                        <a:pt x="72" y="102"/>
                      </a:lnTo>
                      <a:lnTo>
                        <a:pt x="70" y="102"/>
                      </a:lnTo>
                      <a:lnTo>
                        <a:pt x="70" y="104"/>
                      </a:lnTo>
                      <a:lnTo>
                        <a:pt x="68" y="104"/>
                      </a:lnTo>
                      <a:lnTo>
                        <a:pt x="68" y="108"/>
                      </a:lnTo>
                      <a:lnTo>
                        <a:pt x="70" y="110"/>
                      </a:lnTo>
                      <a:lnTo>
                        <a:pt x="72" y="112"/>
                      </a:lnTo>
                      <a:lnTo>
                        <a:pt x="72" y="114"/>
                      </a:lnTo>
                      <a:lnTo>
                        <a:pt x="74" y="114"/>
                      </a:lnTo>
                      <a:lnTo>
                        <a:pt x="74" y="116"/>
                      </a:lnTo>
                      <a:lnTo>
                        <a:pt x="74" y="118"/>
                      </a:lnTo>
                      <a:lnTo>
                        <a:pt x="76" y="118"/>
                      </a:lnTo>
                      <a:lnTo>
                        <a:pt x="76" y="120"/>
                      </a:lnTo>
                      <a:lnTo>
                        <a:pt x="74" y="120"/>
                      </a:lnTo>
                      <a:lnTo>
                        <a:pt x="76" y="122"/>
                      </a:lnTo>
                      <a:lnTo>
                        <a:pt x="78" y="122"/>
                      </a:lnTo>
                      <a:lnTo>
                        <a:pt x="80" y="122"/>
                      </a:lnTo>
                      <a:lnTo>
                        <a:pt x="82" y="122"/>
                      </a:lnTo>
                      <a:lnTo>
                        <a:pt x="84" y="122"/>
                      </a:lnTo>
                      <a:lnTo>
                        <a:pt x="84" y="124"/>
                      </a:lnTo>
                      <a:lnTo>
                        <a:pt x="82" y="124"/>
                      </a:lnTo>
                      <a:lnTo>
                        <a:pt x="82" y="126"/>
                      </a:lnTo>
                      <a:lnTo>
                        <a:pt x="82" y="128"/>
                      </a:lnTo>
                      <a:lnTo>
                        <a:pt x="84" y="128"/>
                      </a:lnTo>
                      <a:lnTo>
                        <a:pt x="84" y="130"/>
                      </a:lnTo>
                      <a:lnTo>
                        <a:pt x="84" y="132"/>
                      </a:lnTo>
                      <a:lnTo>
                        <a:pt x="84" y="134"/>
                      </a:lnTo>
                      <a:lnTo>
                        <a:pt x="84" y="136"/>
                      </a:lnTo>
                      <a:lnTo>
                        <a:pt x="86" y="138"/>
                      </a:lnTo>
                      <a:lnTo>
                        <a:pt x="90" y="144"/>
                      </a:lnTo>
                      <a:lnTo>
                        <a:pt x="90" y="146"/>
                      </a:lnTo>
                      <a:lnTo>
                        <a:pt x="92" y="148"/>
                      </a:lnTo>
                      <a:lnTo>
                        <a:pt x="92" y="150"/>
                      </a:lnTo>
                      <a:lnTo>
                        <a:pt x="94" y="152"/>
                      </a:lnTo>
                      <a:lnTo>
                        <a:pt x="96" y="156"/>
                      </a:lnTo>
                      <a:lnTo>
                        <a:pt x="98" y="156"/>
                      </a:lnTo>
                      <a:lnTo>
                        <a:pt x="100" y="156"/>
                      </a:lnTo>
                      <a:lnTo>
                        <a:pt x="100" y="158"/>
                      </a:lnTo>
                      <a:lnTo>
                        <a:pt x="98" y="158"/>
                      </a:lnTo>
                      <a:lnTo>
                        <a:pt x="96" y="158"/>
                      </a:lnTo>
                      <a:lnTo>
                        <a:pt x="94" y="158"/>
                      </a:lnTo>
                      <a:lnTo>
                        <a:pt x="92" y="158"/>
                      </a:lnTo>
                      <a:lnTo>
                        <a:pt x="88" y="158"/>
                      </a:lnTo>
                      <a:lnTo>
                        <a:pt x="88" y="156"/>
                      </a:lnTo>
                      <a:lnTo>
                        <a:pt x="86" y="156"/>
                      </a:lnTo>
                      <a:lnTo>
                        <a:pt x="84" y="156"/>
                      </a:lnTo>
                      <a:lnTo>
                        <a:pt x="84" y="158"/>
                      </a:lnTo>
                      <a:lnTo>
                        <a:pt x="84" y="156"/>
                      </a:lnTo>
                      <a:lnTo>
                        <a:pt x="82" y="156"/>
                      </a:lnTo>
                      <a:lnTo>
                        <a:pt x="80" y="158"/>
                      </a:lnTo>
                      <a:lnTo>
                        <a:pt x="80" y="160"/>
                      </a:lnTo>
                      <a:lnTo>
                        <a:pt x="78" y="160"/>
                      </a:lnTo>
                      <a:lnTo>
                        <a:pt x="78" y="162"/>
                      </a:lnTo>
                      <a:lnTo>
                        <a:pt x="76" y="162"/>
                      </a:lnTo>
                      <a:lnTo>
                        <a:pt x="74" y="162"/>
                      </a:lnTo>
                      <a:lnTo>
                        <a:pt x="72" y="162"/>
                      </a:lnTo>
                      <a:lnTo>
                        <a:pt x="70" y="164"/>
                      </a:lnTo>
                      <a:lnTo>
                        <a:pt x="68" y="166"/>
                      </a:lnTo>
                      <a:lnTo>
                        <a:pt x="66" y="166"/>
                      </a:lnTo>
                      <a:lnTo>
                        <a:pt x="64" y="164"/>
                      </a:lnTo>
                      <a:lnTo>
                        <a:pt x="62" y="164"/>
                      </a:lnTo>
                      <a:lnTo>
                        <a:pt x="60" y="166"/>
                      </a:lnTo>
                      <a:lnTo>
                        <a:pt x="58" y="168"/>
                      </a:lnTo>
                      <a:lnTo>
                        <a:pt x="58" y="170"/>
                      </a:lnTo>
                      <a:lnTo>
                        <a:pt x="58" y="172"/>
                      </a:lnTo>
                      <a:lnTo>
                        <a:pt x="56" y="172"/>
                      </a:lnTo>
                      <a:lnTo>
                        <a:pt x="54" y="172"/>
                      </a:lnTo>
                      <a:lnTo>
                        <a:pt x="52" y="172"/>
                      </a:lnTo>
                      <a:lnTo>
                        <a:pt x="52" y="174"/>
                      </a:lnTo>
                      <a:lnTo>
                        <a:pt x="50" y="174"/>
                      </a:lnTo>
                      <a:lnTo>
                        <a:pt x="50" y="172"/>
                      </a:lnTo>
                      <a:lnTo>
                        <a:pt x="48" y="172"/>
                      </a:lnTo>
                      <a:lnTo>
                        <a:pt x="48" y="170"/>
                      </a:lnTo>
                      <a:lnTo>
                        <a:pt x="44" y="170"/>
                      </a:lnTo>
                      <a:lnTo>
                        <a:pt x="42" y="170"/>
                      </a:lnTo>
                      <a:lnTo>
                        <a:pt x="42" y="168"/>
                      </a:lnTo>
                      <a:lnTo>
                        <a:pt x="38" y="164"/>
                      </a:lnTo>
                      <a:lnTo>
                        <a:pt x="36" y="162"/>
                      </a:lnTo>
                      <a:lnTo>
                        <a:pt x="34" y="162"/>
                      </a:lnTo>
                      <a:lnTo>
                        <a:pt x="32" y="162"/>
                      </a:lnTo>
                      <a:lnTo>
                        <a:pt x="32" y="160"/>
                      </a:lnTo>
                      <a:lnTo>
                        <a:pt x="34" y="160"/>
                      </a:lnTo>
                      <a:lnTo>
                        <a:pt x="32" y="160"/>
                      </a:lnTo>
                      <a:lnTo>
                        <a:pt x="30" y="160"/>
                      </a:lnTo>
                      <a:lnTo>
                        <a:pt x="30" y="158"/>
                      </a:lnTo>
                      <a:lnTo>
                        <a:pt x="32" y="154"/>
                      </a:lnTo>
                      <a:lnTo>
                        <a:pt x="32" y="150"/>
                      </a:lnTo>
                      <a:lnTo>
                        <a:pt x="32" y="148"/>
                      </a:lnTo>
                      <a:lnTo>
                        <a:pt x="30" y="148"/>
                      </a:lnTo>
                      <a:lnTo>
                        <a:pt x="28" y="148"/>
                      </a:lnTo>
                      <a:lnTo>
                        <a:pt x="28" y="146"/>
                      </a:lnTo>
                      <a:lnTo>
                        <a:pt x="28" y="144"/>
                      </a:lnTo>
                      <a:lnTo>
                        <a:pt x="28" y="142"/>
                      </a:lnTo>
                      <a:lnTo>
                        <a:pt x="26" y="140"/>
                      </a:lnTo>
                      <a:lnTo>
                        <a:pt x="26" y="138"/>
                      </a:lnTo>
                      <a:lnTo>
                        <a:pt x="26" y="134"/>
                      </a:lnTo>
                      <a:lnTo>
                        <a:pt x="26" y="130"/>
                      </a:lnTo>
                      <a:lnTo>
                        <a:pt x="28" y="126"/>
                      </a:lnTo>
                      <a:lnTo>
                        <a:pt x="28" y="124"/>
                      </a:lnTo>
                      <a:lnTo>
                        <a:pt x="30" y="124"/>
                      </a:lnTo>
                      <a:lnTo>
                        <a:pt x="30" y="122"/>
                      </a:lnTo>
                      <a:lnTo>
                        <a:pt x="30" y="118"/>
                      </a:lnTo>
                      <a:lnTo>
                        <a:pt x="30" y="116"/>
                      </a:lnTo>
                      <a:lnTo>
                        <a:pt x="34" y="114"/>
                      </a:lnTo>
                      <a:lnTo>
                        <a:pt x="36" y="110"/>
                      </a:lnTo>
                      <a:lnTo>
                        <a:pt x="36" y="108"/>
                      </a:lnTo>
                      <a:lnTo>
                        <a:pt x="32" y="104"/>
                      </a:lnTo>
                      <a:lnTo>
                        <a:pt x="32" y="102"/>
                      </a:lnTo>
                      <a:lnTo>
                        <a:pt x="34" y="100"/>
                      </a:lnTo>
                      <a:lnTo>
                        <a:pt x="34" y="98"/>
                      </a:lnTo>
                      <a:lnTo>
                        <a:pt x="32" y="98"/>
                      </a:lnTo>
                      <a:lnTo>
                        <a:pt x="28" y="96"/>
                      </a:lnTo>
                      <a:lnTo>
                        <a:pt x="26" y="96"/>
                      </a:lnTo>
                      <a:lnTo>
                        <a:pt x="26" y="94"/>
                      </a:lnTo>
                      <a:lnTo>
                        <a:pt x="26" y="92"/>
                      </a:lnTo>
                      <a:lnTo>
                        <a:pt x="26" y="90"/>
                      </a:lnTo>
                      <a:lnTo>
                        <a:pt x="26" y="88"/>
                      </a:lnTo>
                      <a:lnTo>
                        <a:pt x="28" y="84"/>
                      </a:lnTo>
                      <a:lnTo>
                        <a:pt x="26" y="82"/>
                      </a:lnTo>
                      <a:lnTo>
                        <a:pt x="26" y="80"/>
                      </a:lnTo>
                      <a:close/>
                    </a:path>
                  </a:pathLst>
                </a:custGeom>
                <a:grpFill/>
                <a:ln w="3175">
                  <a:solidFill>
                    <a:schemeClr val="bg1"/>
                  </a:solidFill>
                  <a:prstDash val="sysDot"/>
                  <a:round/>
                  <a:headEnd/>
                  <a:tailEnd/>
                </a:ln>
              </p:spPr>
              <p:txBody>
                <a:bodyPr/>
                <a:lstStyle/>
                <a:p>
                  <a:pPr fontAlgn="base">
                    <a:spcBef>
                      <a:spcPct val="0"/>
                    </a:spcBef>
                    <a:spcAft>
                      <a:spcPct val="0"/>
                    </a:spcAft>
                  </a:pPr>
                  <a:endParaRPr lang="de-DE" sz="2400">
                    <a:solidFill>
                      <a:srgbClr val="000000"/>
                    </a:solidFill>
                    <a:cs typeface="Arial" charset="0"/>
                  </a:endParaRPr>
                </a:p>
              </p:txBody>
            </p:sp>
            <p:sp>
              <p:nvSpPr>
                <p:cNvPr id="15047" name="Freeform 3330"/>
                <p:cNvSpPr>
                  <a:spLocks/>
                </p:cNvSpPr>
                <p:nvPr/>
              </p:nvSpPr>
              <p:spPr bwMode="auto">
                <a:xfrm>
                  <a:off x="2432544" y="2517372"/>
                  <a:ext cx="91657" cy="86420"/>
                </a:xfrm>
                <a:custGeom>
                  <a:avLst/>
                  <a:gdLst>
                    <a:gd name="T0" fmla="*/ 2147483647 w 100"/>
                    <a:gd name="T1" fmla="*/ 2147483647 h 104"/>
                    <a:gd name="T2" fmla="*/ 2147483647 w 100"/>
                    <a:gd name="T3" fmla="*/ 2147483647 h 104"/>
                    <a:gd name="T4" fmla="*/ 2147483647 w 100"/>
                    <a:gd name="T5" fmla="*/ 2147483647 h 104"/>
                    <a:gd name="T6" fmla="*/ 2147483647 w 100"/>
                    <a:gd name="T7" fmla="*/ 2147483647 h 104"/>
                    <a:gd name="T8" fmla="*/ 2147483647 w 100"/>
                    <a:gd name="T9" fmla="*/ 2147483647 h 104"/>
                    <a:gd name="T10" fmla="*/ 2147483647 w 100"/>
                    <a:gd name="T11" fmla="*/ 2147483647 h 104"/>
                    <a:gd name="T12" fmla="*/ 2147483647 w 100"/>
                    <a:gd name="T13" fmla="*/ 2147483647 h 104"/>
                    <a:gd name="T14" fmla="*/ 2147483647 w 100"/>
                    <a:gd name="T15" fmla="*/ 2147483647 h 104"/>
                    <a:gd name="T16" fmla="*/ 2147483647 w 100"/>
                    <a:gd name="T17" fmla="*/ 2147483647 h 104"/>
                    <a:gd name="T18" fmla="*/ 2147483647 w 100"/>
                    <a:gd name="T19" fmla="*/ 2147483647 h 104"/>
                    <a:gd name="T20" fmla="*/ 2147483647 w 100"/>
                    <a:gd name="T21" fmla="*/ 2147483647 h 104"/>
                    <a:gd name="T22" fmla="*/ 2147483647 w 100"/>
                    <a:gd name="T23" fmla="*/ 2147483647 h 104"/>
                    <a:gd name="T24" fmla="*/ 2147483647 w 100"/>
                    <a:gd name="T25" fmla="*/ 2147483647 h 104"/>
                    <a:gd name="T26" fmla="*/ 2147483647 w 100"/>
                    <a:gd name="T27" fmla="*/ 2147483647 h 104"/>
                    <a:gd name="T28" fmla="*/ 2147483647 w 100"/>
                    <a:gd name="T29" fmla="*/ 2147483647 h 104"/>
                    <a:gd name="T30" fmla="*/ 2147483647 w 100"/>
                    <a:gd name="T31" fmla="*/ 2147483647 h 104"/>
                    <a:gd name="T32" fmla="*/ 2147483647 w 100"/>
                    <a:gd name="T33" fmla="*/ 2147483647 h 104"/>
                    <a:gd name="T34" fmla="*/ 2147483647 w 100"/>
                    <a:gd name="T35" fmla="*/ 2147483647 h 104"/>
                    <a:gd name="T36" fmla="*/ 2147483647 w 100"/>
                    <a:gd name="T37" fmla="*/ 2147483647 h 104"/>
                    <a:gd name="T38" fmla="*/ 2147483647 w 100"/>
                    <a:gd name="T39" fmla="*/ 2147483647 h 104"/>
                    <a:gd name="T40" fmla="*/ 2147483647 w 100"/>
                    <a:gd name="T41" fmla="*/ 2147483647 h 104"/>
                    <a:gd name="T42" fmla="*/ 2147483647 w 100"/>
                    <a:gd name="T43" fmla="*/ 2147483647 h 104"/>
                    <a:gd name="T44" fmla="*/ 2147483647 w 100"/>
                    <a:gd name="T45" fmla="*/ 2147483647 h 104"/>
                    <a:gd name="T46" fmla="*/ 2147483647 w 100"/>
                    <a:gd name="T47" fmla="*/ 2147483647 h 104"/>
                    <a:gd name="T48" fmla="*/ 2147483647 w 100"/>
                    <a:gd name="T49" fmla="*/ 2147483647 h 104"/>
                    <a:gd name="T50" fmla="*/ 2147483647 w 100"/>
                    <a:gd name="T51" fmla="*/ 2147483647 h 104"/>
                    <a:gd name="T52" fmla="*/ 2147483647 w 100"/>
                    <a:gd name="T53" fmla="*/ 2147483647 h 104"/>
                    <a:gd name="T54" fmla="*/ 2147483647 w 100"/>
                    <a:gd name="T55" fmla="*/ 2147483647 h 104"/>
                    <a:gd name="T56" fmla="*/ 2147483647 w 100"/>
                    <a:gd name="T57" fmla="*/ 2147483647 h 104"/>
                    <a:gd name="T58" fmla="*/ 2147483647 w 100"/>
                    <a:gd name="T59" fmla="*/ 2147483647 h 104"/>
                    <a:gd name="T60" fmla="*/ 2147483647 w 100"/>
                    <a:gd name="T61" fmla="*/ 2147483647 h 104"/>
                    <a:gd name="T62" fmla="*/ 2147483647 w 100"/>
                    <a:gd name="T63" fmla="*/ 2147483647 h 104"/>
                    <a:gd name="T64" fmla="*/ 2147483647 w 100"/>
                    <a:gd name="T65" fmla="*/ 2147483647 h 104"/>
                    <a:gd name="T66" fmla="*/ 2147483647 w 100"/>
                    <a:gd name="T67" fmla="*/ 2147483647 h 104"/>
                    <a:gd name="T68" fmla="*/ 2147483647 w 100"/>
                    <a:gd name="T69" fmla="*/ 2147483647 h 104"/>
                    <a:gd name="T70" fmla="*/ 2147483647 w 100"/>
                    <a:gd name="T71" fmla="*/ 2147483647 h 104"/>
                    <a:gd name="T72" fmla="*/ 2147483647 w 100"/>
                    <a:gd name="T73" fmla="*/ 2147483647 h 104"/>
                    <a:gd name="T74" fmla="*/ 2147483647 w 100"/>
                    <a:gd name="T75" fmla="*/ 2147483647 h 104"/>
                    <a:gd name="T76" fmla="*/ 2147483647 w 100"/>
                    <a:gd name="T77" fmla="*/ 2147483647 h 104"/>
                    <a:gd name="T78" fmla="*/ 2147483647 w 100"/>
                    <a:gd name="T79" fmla="*/ 2147483647 h 104"/>
                    <a:gd name="T80" fmla="*/ 2147483647 w 100"/>
                    <a:gd name="T81" fmla="*/ 2147483647 h 104"/>
                    <a:gd name="T82" fmla="*/ 2147483647 w 100"/>
                    <a:gd name="T83" fmla="*/ 2147483647 h 104"/>
                    <a:gd name="T84" fmla="*/ 2147483647 w 100"/>
                    <a:gd name="T85" fmla="*/ 2147483647 h 104"/>
                    <a:gd name="T86" fmla="*/ 2147483647 w 100"/>
                    <a:gd name="T87" fmla="*/ 2147483647 h 104"/>
                    <a:gd name="T88" fmla="*/ 2147483647 w 100"/>
                    <a:gd name="T89" fmla="*/ 2147483647 h 104"/>
                    <a:gd name="T90" fmla="*/ 2147483647 w 100"/>
                    <a:gd name="T91" fmla="*/ 2147483647 h 104"/>
                    <a:gd name="T92" fmla="*/ 2147483647 w 100"/>
                    <a:gd name="T93" fmla="*/ 2147483647 h 104"/>
                    <a:gd name="T94" fmla="*/ 2147483647 w 100"/>
                    <a:gd name="T95" fmla="*/ 2147483647 h 104"/>
                    <a:gd name="T96" fmla="*/ 2147483647 w 100"/>
                    <a:gd name="T97" fmla="*/ 2147483647 h 104"/>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w 100"/>
                    <a:gd name="T148" fmla="*/ 0 h 104"/>
                    <a:gd name="T149" fmla="*/ 100 w 100"/>
                    <a:gd name="T150" fmla="*/ 104 h 104"/>
                  </a:gdLst>
                  <a:ahLst/>
                  <a:cxnLst>
                    <a:cxn ang="T98">
                      <a:pos x="T0" y="T1"/>
                    </a:cxn>
                    <a:cxn ang="T99">
                      <a:pos x="T2" y="T3"/>
                    </a:cxn>
                    <a:cxn ang="T100">
                      <a:pos x="T4" y="T5"/>
                    </a:cxn>
                    <a:cxn ang="T101">
                      <a:pos x="T6" y="T7"/>
                    </a:cxn>
                    <a:cxn ang="T102">
                      <a:pos x="T8" y="T9"/>
                    </a:cxn>
                    <a:cxn ang="T103">
                      <a:pos x="T10" y="T11"/>
                    </a:cxn>
                    <a:cxn ang="T104">
                      <a:pos x="T12" y="T13"/>
                    </a:cxn>
                    <a:cxn ang="T105">
                      <a:pos x="T14" y="T15"/>
                    </a:cxn>
                    <a:cxn ang="T106">
                      <a:pos x="T16" y="T17"/>
                    </a:cxn>
                    <a:cxn ang="T107">
                      <a:pos x="T18" y="T19"/>
                    </a:cxn>
                    <a:cxn ang="T108">
                      <a:pos x="T20" y="T21"/>
                    </a:cxn>
                    <a:cxn ang="T109">
                      <a:pos x="T22" y="T23"/>
                    </a:cxn>
                    <a:cxn ang="T110">
                      <a:pos x="T24" y="T25"/>
                    </a:cxn>
                    <a:cxn ang="T111">
                      <a:pos x="T26" y="T27"/>
                    </a:cxn>
                    <a:cxn ang="T112">
                      <a:pos x="T28" y="T29"/>
                    </a:cxn>
                    <a:cxn ang="T113">
                      <a:pos x="T30" y="T31"/>
                    </a:cxn>
                    <a:cxn ang="T114">
                      <a:pos x="T32" y="T33"/>
                    </a:cxn>
                    <a:cxn ang="T115">
                      <a:pos x="T34" y="T35"/>
                    </a:cxn>
                    <a:cxn ang="T116">
                      <a:pos x="T36" y="T37"/>
                    </a:cxn>
                    <a:cxn ang="T117">
                      <a:pos x="T38" y="T39"/>
                    </a:cxn>
                    <a:cxn ang="T118">
                      <a:pos x="T40" y="T41"/>
                    </a:cxn>
                    <a:cxn ang="T119">
                      <a:pos x="T42" y="T43"/>
                    </a:cxn>
                    <a:cxn ang="T120">
                      <a:pos x="T44" y="T45"/>
                    </a:cxn>
                    <a:cxn ang="T121">
                      <a:pos x="T46" y="T47"/>
                    </a:cxn>
                    <a:cxn ang="T122">
                      <a:pos x="T48" y="T49"/>
                    </a:cxn>
                    <a:cxn ang="T123">
                      <a:pos x="T50" y="T51"/>
                    </a:cxn>
                    <a:cxn ang="T124">
                      <a:pos x="T52" y="T53"/>
                    </a:cxn>
                    <a:cxn ang="T125">
                      <a:pos x="T54" y="T55"/>
                    </a:cxn>
                    <a:cxn ang="T126">
                      <a:pos x="T56" y="T57"/>
                    </a:cxn>
                    <a:cxn ang="T127">
                      <a:pos x="T58" y="T59"/>
                    </a:cxn>
                    <a:cxn ang="T128">
                      <a:pos x="T60" y="T61"/>
                    </a:cxn>
                    <a:cxn ang="T129">
                      <a:pos x="T62" y="T63"/>
                    </a:cxn>
                    <a:cxn ang="T130">
                      <a:pos x="T64" y="T65"/>
                    </a:cxn>
                    <a:cxn ang="T131">
                      <a:pos x="T66" y="T67"/>
                    </a:cxn>
                    <a:cxn ang="T132">
                      <a:pos x="T68" y="T69"/>
                    </a:cxn>
                    <a:cxn ang="T133">
                      <a:pos x="T70" y="T71"/>
                    </a:cxn>
                    <a:cxn ang="T134">
                      <a:pos x="T72" y="T73"/>
                    </a:cxn>
                    <a:cxn ang="T135">
                      <a:pos x="T74" y="T75"/>
                    </a:cxn>
                    <a:cxn ang="T136">
                      <a:pos x="T76" y="T77"/>
                    </a:cxn>
                    <a:cxn ang="T137">
                      <a:pos x="T78" y="T79"/>
                    </a:cxn>
                    <a:cxn ang="T138">
                      <a:pos x="T80" y="T81"/>
                    </a:cxn>
                    <a:cxn ang="T139">
                      <a:pos x="T82" y="T83"/>
                    </a:cxn>
                    <a:cxn ang="T140">
                      <a:pos x="T84" y="T85"/>
                    </a:cxn>
                    <a:cxn ang="T141">
                      <a:pos x="T86" y="T87"/>
                    </a:cxn>
                    <a:cxn ang="T142">
                      <a:pos x="T88" y="T89"/>
                    </a:cxn>
                    <a:cxn ang="T143">
                      <a:pos x="T90" y="T91"/>
                    </a:cxn>
                    <a:cxn ang="T144">
                      <a:pos x="T92" y="T93"/>
                    </a:cxn>
                    <a:cxn ang="T145">
                      <a:pos x="T94" y="T95"/>
                    </a:cxn>
                    <a:cxn ang="T146">
                      <a:pos x="T96" y="T97"/>
                    </a:cxn>
                  </a:cxnLst>
                  <a:rect l="T147" t="T148" r="T149" b="T150"/>
                  <a:pathLst>
                    <a:path w="100" h="104">
                      <a:moveTo>
                        <a:pt x="24" y="78"/>
                      </a:moveTo>
                      <a:lnTo>
                        <a:pt x="24" y="76"/>
                      </a:lnTo>
                      <a:lnTo>
                        <a:pt x="22" y="74"/>
                      </a:lnTo>
                      <a:lnTo>
                        <a:pt x="20" y="74"/>
                      </a:lnTo>
                      <a:lnTo>
                        <a:pt x="20" y="72"/>
                      </a:lnTo>
                      <a:lnTo>
                        <a:pt x="20" y="70"/>
                      </a:lnTo>
                      <a:lnTo>
                        <a:pt x="20" y="68"/>
                      </a:lnTo>
                      <a:lnTo>
                        <a:pt x="18" y="68"/>
                      </a:lnTo>
                      <a:lnTo>
                        <a:pt x="16" y="66"/>
                      </a:lnTo>
                      <a:lnTo>
                        <a:pt x="14" y="64"/>
                      </a:lnTo>
                      <a:lnTo>
                        <a:pt x="12" y="64"/>
                      </a:lnTo>
                      <a:lnTo>
                        <a:pt x="12" y="62"/>
                      </a:lnTo>
                      <a:lnTo>
                        <a:pt x="10" y="62"/>
                      </a:lnTo>
                      <a:lnTo>
                        <a:pt x="8" y="58"/>
                      </a:lnTo>
                      <a:lnTo>
                        <a:pt x="6" y="56"/>
                      </a:lnTo>
                      <a:lnTo>
                        <a:pt x="2" y="52"/>
                      </a:lnTo>
                      <a:lnTo>
                        <a:pt x="0" y="52"/>
                      </a:lnTo>
                      <a:lnTo>
                        <a:pt x="0" y="50"/>
                      </a:lnTo>
                      <a:lnTo>
                        <a:pt x="2" y="50"/>
                      </a:lnTo>
                      <a:lnTo>
                        <a:pt x="2" y="48"/>
                      </a:lnTo>
                      <a:lnTo>
                        <a:pt x="4" y="48"/>
                      </a:lnTo>
                      <a:lnTo>
                        <a:pt x="6" y="50"/>
                      </a:lnTo>
                      <a:lnTo>
                        <a:pt x="8" y="50"/>
                      </a:lnTo>
                      <a:lnTo>
                        <a:pt x="8" y="52"/>
                      </a:lnTo>
                      <a:lnTo>
                        <a:pt x="10" y="50"/>
                      </a:lnTo>
                      <a:lnTo>
                        <a:pt x="8" y="50"/>
                      </a:lnTo>
                      <a:lnTo>
                        <a:pt x="10" y="50"/>
                      </a:lnTo>
                      <a:lnTo>
                        <a:pt x="14" y="48"/>
                      </a:lnTo>
                      <a:lnTo>
                        <a:pt x="14" y="50"/>
                      </a:lnTo>
                      <a:lnTo>
                        <a:pt x="16" y="50"/>
                      </a:lnTo>
                      <a:lnTo>
                        <a:pt x="16" y="48"/>
                      </a:lnTo>
                      <a:lnTo>
                        <a:pt x="18" y="46"/>
                      </a:lnTo>
                      <a:lnTo>
                        <a:pt x="18" y="44"/>
                      </a:lnTo>
                      <a:lnTo>
                        <a:pt x="18" y="42"/>
                      </a:lnTo>
                      <a:lnTo>
                        <a:pt x="20" y="42"/>
                      </a:lnTo>
                      <a:lnTo>
                        <a:pt x="22" y="42"/>
                      </a:lnTo>
                      <a:lnTo>
                        <a:pt x="24" y="42"/>
                      </a:lnTo>
                      <a:lnTo>
                        <a:pt x="24" y="40"/>
                      </a:lnTo>
                      <a:lnTo>
                        <a:pt x="24" y="38"/>
                      </a:lnTo>
                      <a:lnTo>
                        <a:pt x="22" y="38"/>
                      </a:lnTo>
                      <a:lnTo>
                        <a:pt x="22" y="34"/>
                      </a:lnTo>
                      <a:lnTo>
                        <a:pt x="22" y="32"/>
                      </a:lnTo>
                      <a:lnTo>
                        <a:pt x="22" y="30"/>
                      </a:lnTo>
                      <a:lnTo>
                        <a:pt x="24" y="30"/>
                      </a:lnTo>
                      <a:lnTo>
                        <a:pt x="26" y="30"/>
                      </a:lnTo>
                      <a:lnTo>
                        <a:pt x="28" y="30"/>
                      </a:lnTo>
                      <a:lnTo>
                        <a:pt x="30" y="30"/>
                      </a:lnTo>
                      <a:lnTo>
                        <a:pt x="32" y="30"/>
                      </a:lnTo>
                      <a:lnTo>
                        <a:pt x="36" y="26"/>
                      </a:lnTo>
                      <a:lnTo>
                        <a:pt x="38" y="26"/>
                      </a:lnTo>
                      <a:lnTo>
                        <a:pt x="38" y="24"/>
                      </a:lnTo>
                      <a:lnTo>
                        <a:pt x="38" y="26"/>
                      </a:lnTo>
                      <a:lnTo>
                        <a:pt x="42" y="28"/>
                      </a:lnTo>
                      <a:lnTo>
                        <a:pt x="44" y="28"/>
                      </a:lnTo>
                      <a:lnTo>
                        <a:pt x="42" y="28"/>
                      </a:lnTo>
                      <a:lnTo>
                        <a:pt x="42" y="26"/>
                      </a:lnTo>
                      <a:lnTo>
                        <a:pt x="44" y="26"/>
                      </a:lnTo>
                      <a:lnTo>
                        <a:pt x="48" y="26"/>
                      </a:lnTo>
                      <a:lnTo>
                        <a:pt x="48" y="24"/>
                      </a:lnTo>
                      <a:lnTo>
                        <a:pt x="50" y="24"/>
                      </a:lnTo>
                      <a:lnTo>
                        <a:pt x="50" y="22"/>
                      </a:lnTo>
                      <a:lnTo>
                        <a:pt x="52" y="20"/>
                      </a:lnTo>
                      <a:lnTo>
                        <a:pt x="54" y="20"/>
                      </a:lnTo>
                      <a:lnTo>
                        <a:pt x="54" y="18"/>
                      </a:lnTo>
                      <a:lnTo>
                        <a:pt x="56" y="18"/>
                      </a:lnTo>
                      <a:lnTo>
                        <a:pt x="56" y="16"/>
                      </a:lnTo>
                      <a:lnTo>
                        <a:pt x="58" y="14"/>
                      </a:lnTo>
                      <a:lnTo>
                        <a:pt x="58" y="12"/>
                      </a:lnTo>
                      <a:lnTo>
                        <a:pt x="60" y="12"/>
                      </a:lnTo>
                      <a:lnTo>
                        <a:pt x="60" y="10"/>
                      </a:lnTo>
                      <a:lnTo>
                        <a:pt x="60" y="8"/>
                      </a:lnTo>
                      <a:lnTo>
                        <a:pt x="62" y="8"/>
                      </a:lnTo>
                      <a:lnTo>
                        <a:pt x="62" y="6"/>
                      </a:lnTo>
                      <a:lnTo>
                        <a:pt x="64" y="6"/>
                      </a:lnTo>
                      <a:lnTo>
                        <a:pt x="66" y="6"/>
                      </a:lnTo>
                      <a:lnTo>
                        <a:pt x="68" y="10"/>
                      </a:lnTo>
                      <a:lnTo>
                        <a:pt x="72" y="10"/>
                      </a:lnTo>
                      <a:lnTo>
                        <a:pt x="76" y="10"/>
                      </a:lnTo>
                      <a:lnTo>
                        <a:pt x="78" y="8"/>
                      </a:lnTo>
                      <a:lnTo>
                        <a:pt x="82" y="8"/>
                      </a:lnTo>
                      <a:lnTo>
                        <a:pt x="84" y="8"/>
                      </a:lnTo>
                      <a:lnTo>
                        <a:pt x="86" y="6"/>
                      </a:lnTo>
                      <a:lnTo>
                        <a:pt x="90" y="4"/>
                      </a:lnTo>
                      <a:lnTo>
                        <a:pt x="90" y="2"/>
                      </a:lnTo>
                      <a:lnTo>
                        <a:pt x="92" y="2"/>
                      </a:lnTo>
                      <a:lnTo>
                        <a:pt x="94" y="0"/>
                      </a:lnTo>
                      <a:lnTo>
                        <a:pt x="94" y="2"/>
                      </a:lnTo>
                      <a:lnTo>
                        <a:pt x="96" y="2"/>
                      </a:lnTo>
                      <a:lnTo>
                        <a:pt x="98" y="2"/>
                      </a:lnTo>
                      <a:lnTo>
                        <a:pt x="100" y="2"/>
                      </a:lnTo>
                      <a:lnTo>
                        <a:pt x="98" y="2"/>
                      </a:lnTo>
                      <a:lnTo>
                        <a:pt x="96" y="4"/>
                      </a:lnTo>
                      <a:lnTo>
                        <a:pt x="94" y="4"/>
                      </a:lnTo>
                      <a:lnTo>
                        <a:pt x="94" y="6"/>
                      </a:lnTo>
                      <a:lnTo>
                        <a:pt x="94" y="8"/>
                      </a:lnTo>
                      <a:lnTo>
                        <a:pt x="96" y="8"/>
                      </a:lnTo>
                      <a:lnTo>
                        <a:pt x="96" y="10"/>
                      </a:lnTo>
                      <a:lnTo>
                        <a:pt x="96" y="12"/>
                      </a:lnTo>
                      <a:lnTo>
                        <a:pt x="96" y="14"/>
                      </a:lnTo>
                      <a:lnTo>
                        <a:pt x="96" y="16"/>
                      </a:lnTo>
                      <a:lnTo>
                        <a:pt x="98" y="16"/>
                      </a:lnTo>
                      <a:lnTo>
                        <a:pt x="98" y="18"/>
                      </a:lnTo>
                      <a:lnTo>
                        <a:pt x="96" y="18"/>
                      </a:lnTo>
                      <a:lnTo>
                        <a:pt x="96" y="20"/>
                      </a:lnTo>
                      <a:lnTo>
                        <a:pt x="96" y="22"/>
                      </a:lnTo>
                      <a:lnTo>
                        <a:pt x="94" y="24"/>
                      </a:lnTo>
                      <a:lnTo>
                        <a:pt x="92" y="24"/>
                      </a:lnTo>
                      <a:lnTo>
                        <a:pt x="92" y="26"/>
                      </a:lnTo>
                      <a:lnTo>
                        <a:pt x="90" y="26"/>
                      </a:lnTo>
                      <a:lnTo>
                        <a:pt x="90" y="28"/>
                      </a:lnTo>
                      <a:lnTo>
                        <a:pt x="90" y="30"/>
                      </a:lnTo>
                      <a:lnTo>
                        <a:pt x="88" y="34"/>
                      </a:lnTo>
                      <a:lnTo>
                        <a:pt x="88" y="38"/>
                      </a:lnTo>
                      <a:lnTo>
                        <a:pt x="86" y="40"/>
                      </a:lnTo>
                      <a:lnTo>
                        <a:pt x="86" y="42"/>
                      </a:lnTo>
                      <a:lnTo>
                        <a:pt x="86" y="44"/>
                      </a:lnTo>
                      <a:lnTo>
                        <a:pt x="86" y="48"/>
                      </a:lnTo>
                      <a:lnTo>
                        <a:pt x="88" y="50"/>
                      </a:lnTo>
                      <a:lnTo>
                        <a:pt x="88" y="52"/>
                      </a:lnTo>
                      <a:lnTo>
                        <a:pt x="86" y="52"/>
                      </a:lnTo>
                      <a:lnTo>
                        <a:pt x="86" y="54"/>
                      </a:lnTo>
                      <a:lnTo>
                        <a:pt x="86" y="58"/>
                      </a:lnTo>
                      <a:lnTo>
                        <a:pt x="86" y="60"/>
                      </a:lnTo>
                      <a:lnTo>
                        <a:pt x="86" y="62"/>
                      </a:lnTo>
                      <a:lnTo>
                        <a:pt x="86" y="64"/>
                      </a:lnTo>
                      <a:lnTo>
                        <a:pt x="86" y="62"/>
                      </a:lnTo>
                      <a:lnTo>
                        <a:pt x="86" y="60"/>
                      </a:lnTo>
                      <a:lnTo>
                        <a:pt x="86" y="58"/>
                      </a:lnTo>
                      <a:lnTo>
                        <a:pt x="86" y="54"/>
                      </a:lnTo>
                      <a:lnTo>
                        <a:pt x="86" y="56"/>
                      </a:lnTo>
                      <a:lnTo>
                        <a:pt x="86" y="58"/>
                      </a:lnTo>
                      <a:lnTo>
                        <a:pt x="84" y="60"/>
                      </a:lnTo>
                      <a:lnTo>
                        <a:pt x="84" y="62"/>
                      </a:lnTo>
                      <a:lnTo>
                        <a:pt x="84" y="66"/>
                      </a:lnTo>
                      <a:lnTo>
                        <a:pt x="84" y="68"/>
                      </a:lnTo>
                      <a:lnTo>
                        <a:pt x="84" y="72"/>
                      </a:lnTo>
                      <a:lnTo>
                        <a:pt x="82" y="72"/>
                      </a:lnTo>
                      <a:lnTo>
                        <a:pt x="82" y="74"/>
                      </a:lnTo>
                      <a:lnTo>
                        <a:pt x="80" y="74"/>
                      </a:lnTo>
                      <a:lnTo>
                        <a:pt x="80" y="76"/>
                      </a:lnTo>
                      <a:lnTo>
                        <a:pt x="82" y="76"/>
                      </a:lnTo>
                      <a:lnTo>
                        <a:pt x="82" y="74"/>
                      </a:lnTo>
                      <a:lnTo>
                        <a:pt x="82" y="76"/>
                      </a:lnTo>
                      <a:lnTo>
                        <a:pt x="84" y="78"/>
                      </a:lnTo>
                      <a:lnTo>
                        <a:pt x="84" y="80"/>
                      </a:lnTo>
                      <a:lnTo>
                        <a:pt x="84" y="82"/>
                      </a:lnTo>
                      <a:lnTo>
                        <a:pt x="82" y="82"/>
                      </a:lnTo>
                      <a:lnTo>
                        <a:pt x="80" y="82"/>
                      </a:lnTo>
                      <a:lnTo>
                        <a:pt x="80" y="86"/>
                      </a:lnTo>
                      <a:lnTo>
                        <a:pt x="78" y="86"/>
                      </a:lnTo>
                      <a:lnTo>
                        <a:pt x="78" y="88"/>
                      </a:lnTo>
                      <a:lnTo>
                        <a:pt x="78" y="90"/>
                      </a:lnTo>
                      <a:lnTo>
                        <a:pt x="78" y="92"/>
                      </a:lnTo>
                      <a:lnTo>
                        <a:pt x="80" y="94"/>
                      </a:lnTo>
                      <a:lnTo>
                        <a:pt x="80" y="96"/>
                      </a:lnTo>
                      <a:lnTo>
                        <a:pt x="80" y="98"/>
                      </a:lnTo>
                      <a:lnTo>
                        <a:pt x="82" y="98"/>
                      </a:lnTo>
                      <a:lnTo>
                        <a:pt x="82" y="100"/>
                      </a:lnTo>
                      <a:lnTo>
                        <a:pt x="82" y="102"/>
                      </a:lnTo>
                      <a:lnTo>
                        <a:pt x="80" y="102"/>
                      </a:lnTo>
                      <a:lnTo>
                        <a:pt x="78" y="102"/>
                      </a:lnTo>
                      <a:lnTo>
                        <a:pt x="76" y="104"/>
                      </a:lnTo>
                      <a:lnTo>
                        <a:pt x="76" y="102"/>
                      </a:lnTo>
                      <a:lnTo>
                        <a:pt x="74" y="102"/>
                      </a:lnTo>
                      <a:lnTo>
                        <a:pt x="72" y="102"/>
                      </a:lnTo>
                      <a:lnTo>
                        <a:pt x="70" y="102"/>
                      </a:lnTo>
                      <a:lnTo>
                        <a:pt x="70" y="100"/>
                      </a:lnTo>
                      <a:lnTo>
                        <a:pt x="68" y="98"/>
                      </a:lnTo>
                      <a:lnTo>
                        <a:pt x="60" y="94"/>
                      </a:lnTo>
                      <a:lnTo>
                        <a:pt x="56" y="98"/>
                      </a:lnTo>
                      <a:lnTo>
                        <a:pt x="52" y="96"/>
                      </a:lnTo>
                      <a:lnTo>
                        <a:pt x="50" y="96"/>
                      </a:lnTo>
                      <a:lnTo>
                        <a:pt x="50" y="94"/>
                      </a:lnTo>
                      <a:lnTo>
                        <a:pt x="48" y="94"/>
                      </a:lnTo>
                      <a:lnTo>
                        <a:pt x="46" y="92"/>
                      </a:lnTo>
                      <a:lnTo>
                        <a:pt x="44" y="92"/>
                      </a:lnTo>
                      <a:lnTo>
                        <a:pt x="42" y="92"/>
                      </a:lnTo>
                      <a:lnTo>
                        <a:pt x="42" y="90"/>
                      </a:lnTo>
                      <a:lnTo>
                        <a:pt x="40" y="90"/>
                      </a:lnTo>
                      <a:lnTo>
                        <a:pt x="38" y="94"/>
                      </a:lnTo>
                      <a:lnTo>
                        <a:pt x="38" y="92"/>
                      </a:lnTo>
                      <a:lnTo>
                        <a:pt x="36" y="88"/>
                      </a:lnTo>
                      <a:lnTo>
                        <a:pt x="34" y="86"/>
                      </a:lnTo>
                      <a:lnTo>
                        <a:pt x="32" y="84"/>
                      </a:lnTo>
                      <a:lnTo>
                        <a:pt x="30" y="84"/>
                      </a:lnTo>
                      <a:lnTo>
                        <a:pt x="28" y="82"/>
                      </a:lnTo>
                      <a:lnTo>
                        <a:pt x="26" y="80"/>
                      </a:lnTo>
                      <a:lnTo>
                        <a:pt x="24" y="78"/>
                      </a:lnTo>
                      <a:close/>
                    </a:path>
                  </a:pathLst>
                </a:custGeom>
                <a:grpFill/>
                <a:ln w="3175">
                  <a:solidFill>
                    <a:schemeClr val="bg1"/>
                  </a:solidFill>
                  <a:prstDash val="sysDot"/>
                  <a:round/>
                  <a:headEnd/>
                  <a:tailEnd/>
                </a:ln>
              </p:spPr>
              <p:txBody>
                <a:bodyPr/>
                <a:lstStyle/>
                <a:p>
                  <a:pPr fontAlgn="base">
                    <a:spcBef>
                      <a:spcPct val="0"/>
                    </a:spcBef>
                    <a:spcAft>
                      <a:spcPct val="0"/>
                    </a:spcAft>
                  </a:pPr>
                  <a:endParaRPr lang="de-DE" sz="2400">
                    <a:solidFill>
                      <a:srgbClr val="000000"/>
                    </a:solidFill>
                    <a:cs typeface="Arial" charset="0"/>
                  </a:endParaRPr>
                </a:p>
              </p:txBody>
            </p:sp>
            <p:sp>
              <p:nvSpPr>
                <p:cNvPr id="15049" name="Freeform 3332"/>
                <p:cNvSpPr>
                  <a:spLocks/>
                </p:cNvSpPr>
                <p:nvPr/>
              </p:nvSpPr>
              <p:spPr bwMode="auto">
                <a:xfrm>
                  <a:off x="2405046" y="2499041"/>
                  <a:ext cx="119155" cy="60232"/>
                </a:xfrm>
                <a:custGeom>
                  <a:avLst/>
                  <a:gdLst>
                    <a:gd name="T0" fmla="*/ 2147483647 w 130"/>
                    <a:gd name="T1" fmla="*/ 2147483647 h 72"/>
                    <a:gd name="T2" fmla="*/ 2147483647 w 130"/>
                    <a:gd name="T3" fmla="*/ 2147483647 h 72"/>
                    <a:gd name="T4" fmla="*/ 2147483647 w 130"/>
                    <a:gd name="T5" fmla="*/ 2147483647 h 72"/>
                    <a:gd name="T6" fmla="*/ 2147483647 w 130"/>
                    <a:gd name="T7" fmla="*/ 2147483647 h 72"/>
                    <a:gd name="T8" fmla="*/ 2147483647 w 130"/>
                    <a:gd name="T9" fmla="*/ 2147483647 h 72"/>
                    <a:gd name="T10" fmla="*/ 2147483647 w 130"/>
                    <a:gd name="T11" fmla="*/ 2147483647 h 72"/>
                    <a:gd name="T12" fmla="*/ 2147483647 w 130"/>
                    <a:gd name="T13" fmla="*/ 2147483647 h 72"/>
                    <a:gd name="T14" fmla="*/ 2147483647 w 130"/>
                    <a:gd name="T15" fmla="*/ 2147483647 h 72"/>
                    <a:gd name="T16" fmla="*/ 2147483647 w 130"/>
                    <a:gd name="T17" fmla="*/ 2147483647 h 72"/>
                    <a:gd name="T18" fmla="*/ 2147483647 w 130"/>
                    <a:gd name="T19" fmla="*/ 2147483647 h 72"/>
                    <a:gd name="T20" fmla="*/ 2147483647 w 130"/>
                    <a:gd name="T21" fmla="*/ 2147483647 h 72"/>
                    <a:gd name="T22" fmla="*/ 2147483647 w 130"/>
                    <a:gd name="T23" fmla="*/ 2147483647 h 72"/>
                    <a:gd name="T24" fmla="*/ 2147483647 w 130"/>
                    <a:gd name="T25" fmla="*/ 2147483647 h 72"/>
                    <a:gd name="T26" fmla="*/ 2147483647 w 130"/>
                    <a:gd name="T27" fmla="*/ 2147483647 h 72"/>
                    <a:gd name="T28" fmla="*/ 2147483647 w 130"/>
                    <a:gd name="T29" fmla="*/ 0 h 72"/>
                    <a:gd name="T30" fmla="*/ 2147483647 w 130"/>
                    <a:gd name="T31" fmla="*/ 0 h 72"/>
                    <a:gd name="T32" fmla="*/ 2147483647 w 130"/>
                    <a:gd name="T33" fmla="*/ 2147483647 h 72"/>
                    <a:gd name="T34" fmla="*/ 2147483647 w 130"/>
                    <a:gd name="T35" fmla="*/ 0 h 72"/>
                    <a:gd name="T36" fmla="*/ 2147483647 w 130"/>
                    <a:gd name="T37" fmla="*/ 2147483647 h 72"/>
                    <a:gd name="T38" fmla="*/ 2147483647 w 130"/>
                    <a:gd name="T39" fmla="*/ 2147483647 h 72"/>
                    <a:gd name="T40" fmla="*/ 2147483647 w 130"/>
                    <a:gd name="T41" fmla="*/ 2147483647 h 72"/>
                    <a:gd name="T42" fmla="*/ 2147483647 w 130"/>
                    <a:gd name="T43" fmla="*/ 2147483647 h 72"/>
                    <a:gd name="T44" fmla="*/ 2147483647 w 130"/>
                    <a:gd name="T45" fmla="*/ 2147483647 h 72"/>
                    <a:gd name="T46" fmla="*/ 2147483647 w 130"/>
                    <a:gd name="T47" fmla="*/ 2147483647 h 72"/>
                    <a:gd name="T48" fmla="*/ 2147483647 w 130"/>
                    <a:gd name="T49" fmla="*/ 2147483647 h 72"/>
                    <a:gd name="T50" fmla="*/ 2147483647 w 130"/>
                    <a:gd name="T51" fmla="*/ 2147483647 h 72"/>
                    <a:gd name="T52" fmla="*/ 2147483647 w 130"/>
                    <a:gd name="T53" fmla="*/ 2147483647 h 72"/>
                    <a:gd name="T54" fmla="*/ 2147483647 w 130"/>
                    <a:gd name="T55" fmla="*/ 2147483647 h 72"/>
                    <a:gd name="T56" fmla="*/ 2147483647 w 130"/>
                    <a:gd name="T57" fmla="*/ 2147483647 h 72"/>
                    <a:gd name="T58" fmla="*/ 2147483647 w 130"/>
                    <a:gd name="T59" fmla="*/ 2147483647 h 72"/>
                    <a:gd name="T60" fmla="*/ 2147483647 w 130"/>
                    <a:gd name="T61" fmla="*/ 2147483647 h 72"/>
                    <a:gd name="T62" fmla="*/ 2147483647 w 130"/>
                    <a:gd name="T63" fmla="*/ 2147483647 h 72"/>
                    <a:gd name="T64" fmla="*/ 2147483647 w 130"/>
                    <a:gd name="T65" fmla="*/ 2147483647 h 72"/>
                    <a:gd name="T66" fmla="*/ 2147483647 w 130"/>
                    <a:gd name="T67" fmla="*/ 2147483647 h 72"/>
                    <a:gd name="T68" fmla="*/ 2147483647 w 130"/>
                    <a:gd name="T69" fmla="*/ 2147483647 h 72"/>
                    <a:gd name="T70" fmla="*/ 2147483647 w 130"/>
                    <a:gd name="T71" fmla="*/ 2147483647 h 72"/>
                    <a:gd name="T72" fmla="*/ 2147483647 w 130"/>
                    <a:gd name="T73" fmla="*/ 2147483647 h 72"/>
                    <a:gd name="T74" fmla="*/ 2147483647 w 130"/>
                    <a:gd name="T75" fmla="*/ 2147483647 h 72"/>
                    <a:gd name="T76" fmla="*/ 2147483647 w 130"/>
                    <a:gd name="T77" fmla="*/ 2147483647 h 72"/>
                    <a:gd name="T78" fmla="*/ 2147483647 w 130"/>
                    <a:gd name="T79" fmla="*/ 2147483647 h 72"/>
                    <a:gd name="T80" fmla="*/ 2147483647 w 130"/>
                    <a:gd name="T81" fmla="*/ 2147483647 h 72"/>
                    <a:gd name="T82" fmla="*/ 2147483647 w 130"/>
                    <a:gd name="T83" fmla="*/ 2147483647 h 72"/>
                    <a:gd name="T84" fmla="*/ 2147483647 w 130"/>
                    <a:gd name="T85" fmla="*/ 2147483647 h 72"/>
                    <a:gd name="T86" fmla="*/ 2147483647 w 130"/>
                    <a:gd name="T87" fmla="*/ 2147483647 h 72"/>
                    <a:gd name="T88" fmla="*/ 2147483647 w 130"/>
                    <a:gd name="T89" fmla="*/ 2147483647 h 72"/>
                    <a:gd name="T90" fmla="*/ 2147483647 w 130"/>
                    <a:gd name="T91" fmla="*/ 2147483647 h 72"/>
                    <a:gd name="T92" fmla="*/ 2147483647 w 130"/>
                    <a:gd name="T93" fmla="*/ 2147483647 h 72"/>
                    <a:gd name="T94" fmla="*/ 2147483647 w 130"/>
                    <a:gd name="T95" fmla="*/ 2147483647 h 72"/>
                    <a:gd name="T96" fmla="*/ 2147483647 w 130"/>
                    <a:gd name="T97" fmla="*/ 2147483647 h 72"/>
                    <a:gd name="T98" fmla="*/ 2147483647 w 130"/>
                    <a:gd name="T99" fmla="*/ 2147483647 h 72"/>
                    <a:gd name="T100" fmla="*/ 2147483647 w 130"/>
                    <a:gd name="T101" fmla="*/ 2147483647 h 72"/>
                    <a:gd name="T102" fmla="*/ 2147483647 w 130"/>
                    <a:gd name="T103" fmla="*/ 2147483647 h 72"/>
                    <a:gd name="T104" fmla="*/ 2147483647 w 130"/>
                    <a:gd name="T105" fmla="*/ 2147483647 h 72"/>
                    <a:gd name="T106" fmla="*/ 2147483647 w 130"/>
                    <a:gd name="T107" fmla="*/ 2147483647 h 72"/>
                    <a:gd name="T108" fmla="*/ 2147483647 w 130"/>
                    <a:gd name="T109" fmla="*/ 2147483647 h 72"/>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w 130"/>
                    <a:gd name="T166" fmla="*/ 0 h 72"/>
                    <a:gd name="T167" fmla="*/ 130 w 130"/>
                    <a:gd name="T168" fmla="*/ 72 h 72"/>
                  </a:gdLst>
                  <a:ahLst/>
                  <a:cxnLst>
                    <a:cxn ang="T110">
                      <a:pos x="T0" y="T1"/>
                    </a:cxn>
                    <a:cxn ang="T111">
                      <a:pos x="T2" y="T3"/>
                    </a:cxn>
                    <a:cxn ang="T112">
                      <a:pos x="T4" y="T5"/>
                    </a:cxn>
                    <a:cxn ang="T113">
                      <a:pos x="T6" y="T7"/>
                    </a:cxn>
                    <a:cxn ang="T114">
                      <a:pos x="T8" y="T9"/>
                    </a:cxn>
                    <a:cxn ang="T115">
                      <a:pos x="T10" y="T11"/>
                    </a:cxn>
                    <a:cxn ang="T116">
                      <a:pos x="T12" y="T13"/>
                    </a:cxn>
                    <a:cxn ang="T117">
                      <a:pos x="T14" y="T15"/>
                    </a:cxn>
                    <a:cxn ang="T118">
                      <a:pos x="T16" y="T17"/>
                    </a:cxn>
                    <a:cxn ang="T119">
                      <a:pos x="T18" y="T19"/>
                    </a:cxn>
                    <a:cxn ang="T120">
                      <a:pos x="T20" y="T21"/>
                    </a:cxn>
                    <a:cxn ang="T121">
                      <a:pos x="T22" y="T23"/>
                    </a:cxn>
                    <a:cxn ang="T122">
                      <a:pos x="T24" y="T25"/>
                    </a:cxn>
                    <a:cxn ang="T123">
                      <a:pos x="T26" y="T27"/>
                    </a:cxn>
                    <a:cxn ang="T124">
                      <a:pos x="T28" y="T29"/>
                    </a:cxn>
                    <a:cxn ang="T125">
                      <a:pos x="T30" y="T31"/>
                    </a:cxn>
                    <a:cxn ang="T126">
                      <a:pos x="T32" y="T33"/>
                    </a:cxn>
                    <a:cxn ang="T127">
                      <a:pos x="T34" y="T35"/>
                    </a:cxn>
                    <a:cxn ang="T128">
                      <a:pos x="T36" y="T37"/>
                    </a:cxn>
                    <a:cxn ang="T129">
                      <a:pos x="T38" y="T39"/>
                    </a:cxn>
                    <a:cxn ang="T130">
                      <a:pos x="T40" y="T41"/>
                    </a:cxn>
                    <a:cxn ang="T131">
                      <a:pos x="T42" y="T43"/>
                    </a:cxn>
                    <a:cxn ang="T132">
                      <a:pos x="T44" y="T45"/>
                    </a:cxn>
                    <a:cxn ang="T133">
                      <a:pos x="T46" y="T47"/>
                    </a:cxn>
                    <a:cxn ang="T134">
                      <a:pos x="T48" y="T49"/>
                    </a:cxn>
                    <a:cxn ang="T135">
                      <a:pos x="T50" y="T51"/>
                    </a:cxn>
                    <a:cxn ang="T136">
                      <a:pos x="T52" y="T53"/>
                    </a:cxn>
                    <a:cxn ang="T137">
                      <a:pos x="T54" y="T55"/>
                    </a:cxn>
                    <a:cxn ang="T138">
                      <a:pos x="T56" y="T57"/>
                    </a:cxn>
                    <a:cxn ang="T139">
                      <a:pos x="T58" y="T59"/>
                    </a:cxn>
                    <a:cxn ang="T140">
                      <a:pos x="T60" y="T61"/>
                    </a:cxn>
                    <a:cxn ang="T141">
                      <a:pos x="T62" y="T63"/>
                    </a:cxn>
                    <a:cxn ang="T142">
                      <a:pos x="T64" y="T65"/>
                    </a:cxn>
                    <a:cxn ang="T143">
                      <a:pos x="T66" y="T67"/>
                    </a:cxn>
                    <a:cxn ang="T144">
                      <a:pos x="T68" y="T69"/>
                    </a:cxn>
                    <a:cxn ang="T145">
                      <a:pos x="T70" y="T71"/>
                    </a:cxn>
                    <a:cxn ang="T146">
                      <a:pos x="T72" y="T73"/>
                    </a:cxn>
                    <a:cxn ang="T147">
                      <a:pos x="T74" y="T75"/>
                    </a:cxn>
                    <a:cxn ang="T148">
                      <a:pos x="T76" y="T77"/>
                    </a:cxn>
                    <a:cxn ang="T149">
                      <a:pos x="T78" y="T79"/>
                    </a:cxn>
                    <a:cxn ang="T150">
                      <a:pos x="T80" y="T81"/>
                    </a:cxn>
                    <a:cxn ang="T151">
                      <a:pos x="T82" y="T83"/>
                    </a:cxn>
                    <a:cxn ang="T152">
                      <a:pos x="T84" y="T85"/>
                    </a:cxn>
                    <a:cxn ang="T153">
                      <a:pos x="T86" y="T87"/>
                    </a:cxn>
                    <a:cxn ang="T154">
                      <a:pos x="T88" y="T89"/>
                    </a:cxn>
                    <a:cxn ang="T155">
                      <a:pos x="T90" y="T91"/>
                    </a:cxn>
                    <a:cxn ang="T156">
                      <a:pos x="T92" y="T93"/>
                    </a:cxn>
                    <a:cxn ang="T157">
                      <a:pos x="T94" y="T95"/>
                    </a:cxn>
                    <a:cxn ang="T158">
                      <a:pos x="T96" y="T97"/>
                    </a:cxn>
                    <a:cxn ang="T159">
                      <a:pos x="T98" y="T99"/>
                    </a:cxn>
                    <a:cxn ang="T160">
                      <a:pos x="T100" y="T101"/>
                    </a:cxn>
                    <a:cxn ang="T161">
                      <a:pos x="T102" y="T103"/>
                    </a:cxn>
                    <a:cxn ang="T162">
                      <a:pos x="T104" y="T105"/>
                    </a:cxn>
                    <a:cxn ang="T163">
                      <a:pos x="T106" y="T107"/>
                    </a:cxn>
                    <a:cxn ang="T164">
                      <a:pos x="T108" y="T109"/>
                    </a:cxn>
                  </a:cxnLst>
                  <a:rect l="T165" t="T166" r="T167" b="T168"/>
                  <a:pathLst>
                    <a:path w="130" h="72">
                      <a:moveTo>
                        <a:pt x="18" y="48"/>
                      </a:moveTo>
                      <a:lnTo>
                        <a:pt x="14" y="48"/>
                      </a:lnTo>
                      <a:lnTo>
                        <a:pt x="14" y="46"/>
                      </a:lnTo>
                      <a:lnTo>
                        <a:pt x="12" y="46"/>
                      </a:lnTo>
                      <a:lnTo>
                        <a:pt x="12" y="44"/>
                      </a:lnTo>
                      <a:lnTo>
                        <a:pt x="12" y="46"/>
                      </a:lnTo>
                      <a:lnTo>
                        <a:pt x="10" y="46"/>
                      </a:lnTo>
                      <a:lnTo>
                        <a:pt x="10" y="44"/>
                      </a:lnTo>
                      <a:lnTo>
                        <a:pt x="10" y="42"/>
                      </a:lnTo>
                      <a:lnTo>
                        <a:pt x="8" y="42"/>
                      </a:lnTo>
                      <a:lnTo>
                        <a:pt x="8" y="44"/>
                      </a:lnTo>
                      <a:lnTo>
                        <a:pt x="8" y="42"/>
                      </a:lnTo>
                      <a:lnTo>
                        <a:pt x="8" y="40"/>
                      </a:lnTo>
                      <a:lnTo>
                        <a:pt x="6" y="40"/>
                      </a:lnTo>
                      <a:lnTo>
                        <a:pt x="4" y="40"/>
                      </a:lnTo>
                      <a:lnTo>
                        <a:pt x="4" y="38"/>
                      </a:lnTo>
                      <a:lnTo>
                        <a:pt x="2" y="38"/>
                      </a:lnTo>
                      <a:lnTo>
                        <a:pt x="0" y="38"/>
                      </a:lnTo>
                      <a:lnTo>
                        <a:pt x="0" y="36"/>
                      </a:lnTo>
                      <a:lnTo>
                        <a:pt x="4" y="34"/>
                      </a:lnTo>
                      <a:lnTo>
                        <a:pt x="6" y="32"/>
                      </a:lnTo>
                      <a:lnTo>
                        <a:pt x="6" y="30"/>
                      </a:lnTo>
                      <a:lnTo>
                        <a:pt x="4" y="28"/>
                      </a:lnTo>
                      <a:lnTo>
                        <a:pt x="4" y="26"/>
                      </a:lnTo>
                      <a:lnTo>
                        <a:pt x="6" y="26"/>
                      </a:lnTo>
                      <a:lnTo>
                        <a:pt x="6" y="24"/>
                      </a:lnTo>
                      <a:lnTo>
                        <a:pt x="6" y="22"/>
                      </a:lnTo>
                      <a:lnTo>
                        <a:pt x="10" y="20"/>
                      </a:lnTo>
                      <a:lnTo>
                        <a:pt x="14" y="18"/>
                      </a:lnTo>
                      <a:lnTo>
                        <a:pt x="16" y="16"/>
                      </a:lnTo>
                      <a:lnTo>
                        <a:pt x="18" y="14"/>
                      </a:lnTo>
                      <a:lnTo>
                        <a:pt x="20" y="12"/>
                      </a:lnTo>
                      <a:lnTo>
                        <a:pt x="20" y="10"/>
                      </a:lnTo>
                      <a:lnTo>
                        <a:pt x="24" y="8"/>
                      </a:lnTo>
                      <a:lnTo>
                        <a:pt x="24" y="6"/>
                      </a:lnTo>
                      <a:lnTo>
                        <a:pt x="26" y="6"/>
                      </a:lnTo>
                      <a:lnTo>
                        <a:pt x="28" y="6"/>
                      </a:lnTo>
                      <a:lnTo>
                        <a:pt x="30" y="4"/>
                      </a:lnTo>
                      <a:lnTo>
                        <a:pt x="32" y="2"/>
                      </a:lnTo>
                      <a:lnTo>
                        <a:pt x="34" y="2"/>
                      </a:lnTo>
                      <a:lnTo>
                        <a:pt x="36" y="2"/>
                      </a:lnTo>
                      <a:lnTo>
                        <a:pt x="38" y="0"/>
                      </a:lnTo>
                      <a:lnTo>
                        <a:pt x="40" y="2"/>
                      </a:lnTo>
                      <a:lnTo>
                        <a:pt x="42" y="4"/>
                      </a:lnTo>
                      <a:lnTo>
                        <a:pt x="44" y="4"/>
                      </a:lnTo>
                      <a:lnTo>
                        <a:pt x="46" y="2"/>
                      </a:lnTo>
                      <a:lnTo>
                        <a:pt x="46" y="4"/>
                      </a:lnTo>
                      <a:lnTo>
                        <a:pt x="48" y="4"/>
                      </a:lnTo>
                      <a:lnTo>
                        <a:pt x="54" y="4"/>
                      </a:lnTo>
                      <a:lnTo>
                        <a:pt x="56" y="4"/>
                      </a:lnTo>
                      <a:lnTo>
                        <a:pt x="58" y="4"/>
                      </a:lnTo>
                      <a:lnTo>
                        <a:pt x="64" y="4"/>
                      </a:lnTo>
                      <a:lnTo>
                        <a:pt x="66" y="4"/>
                      </a:lnTo>
                      <a:lnTo>
                        <a:pt x="68" y="4"/>
                      </a:lnTo>
                      <a:lnTo>
                        <a:pt x="68" y="2"/>
                      </a:lnTo>
                      <a:lnTo>
                        <a:pt x="70" y="2"/>
                      </a:lnTo>
                      <a:lnTo>
                        <a:pt x="72" y="2"/>
                      </a:lnTo>
                      <a:lnTo>
                        <a:pt x="74" y="0"/>
                      </a:lnTo>
                      <a:lnTo>
                        <a:pt x="72" y="0"/>
                      </a:lnTo>
                      <a:lnTo>
                        <a:pt x="74" y="0"/>
                      </a:lnTo>
                      <a:lnTo>
                        <a:pt x="76" y="0"/>
                      </a:lnTo>
                      <a:lnTo>
                        <a:pt x="78" y="0"/>
                      </a:lnTo>
                      <a:lnTo>
                        <a:pt x="80" y="0"/>
                      </a:lnTo>
                      <a:lnTo>
                        <a:pt x="82" y="0"/>
                      </a:lnTo>
                      <a:lnTo>
                        <a:pt x="82" y="2"/>
                      </a:lnTo>
                      <a:lnTo>
                        <a:pt x="84" y="2"/>
                      </a:lnTo>
                      <a:lnTo>
                        <a:pt x="86" y="2"/>
                      </a:lnTo>
                      <a:lnTo>
                        <a:pt x="88" y="2"/>
                      </a:lnTo>
                      <a:lnTo>
                        <a:pt x="90" y="2"/>
                      </a:lnTo>
                      <a:lnTo>
                        <a:pt x="92" y="0"/>
                      </a:lnTo>
                      <a:lnTo>
                        <a:pt x="94" y="0"/>
                      </a:lnTo>
                      <a:lnTo>
                        <a:pt x="96" y="0"/>
                      </a:lnTo>
                      <a:lnTo>
                        <a:pt x="100" y="2"/>
                      </a:lnTo>
                      <a:lnTo>
                        <a:pt x="102" y="2"/>
                      </a:lnTo>
                      <a:lnTo>
                        <a:pt x="102" y="4"/>
                      </a:lnTo>
                      <a:lnTo>
                        <a:pt x="104" y="4"/>
                      </a:lnTo>
                      <a:lnTo>
                        <a:pt x="106" y="4"/>
                      </a:lnTo>
                      <a:lnTo>
                        <a:pt x="106" y="2"/>
                      </a:lnTo>
                      <a:lnTo>
                        <a:pt x="104" y="2"/>
                      </a:lnTo>
                      <a:lnTo>
                        <a:pt x="110" y="4"/>
                      </a:lnTo>
                      <a:lnTo>
                        <a:pt x="112" y="6"/>
                      </a:lnTo>
                      <a:lnTo>
                        <a:pt x="114" y="8"/>
                      </a:lnTo>
                      <a:lnTo>
                        <a:pt x="116" y="12"/>
                      </a:lnTo>
                      <a:lnTo>
                        <a:pt x="116" y="10"/>
                      </a:lnTo>
                      <a:lnTo>
                        <a:pt x="114" y="10"/>
                      </a:lnTo>
                      <a:lnTo>
                        <a:pt x="110" y="10"/>
                      </a:lnTo>
                      <a:lnTo>
                        <a:pt x="112" y="14"/>
                      </a:lnTo>
                      <a:lnTo>
                        <a:pt x="116" y="18"/>
                      </a:lnTo>
                      <a:lnTo>
                        <a:pt x="116" y="16"/>
                      </a:lnTo>
                      <a:lnTo>
                        <a:pt x="116" y="14"/>
                      </a:lnTo>
                      <a:lnTo>
                        <a:pt x="114" y="14"/>
                      </a:lnTo>
                      <a:lnTo>
                        <a:pt x="116" y="14"/>
                      </a:lnTo>
                      <a:lnTo>
                        <a:pt x="116" y="16"/>
                      </a:lnTo>
                      <a:lnTo>
                        <a:pt x="116" y="18"/>
                      </a:lnTo>
                      <a:lnTo>
                        <a:pt x="118" y="18"/>
                      </a:lnTo>
                      <a:lnTo>
                        <a:pt x="120" y="16"/>
                      </a:lnTo>
                      <a:lnTo>
                        <a:pt x="122" y="16"/>
                      </a:lnTo>
                      <a:lnTo>
                        <a:pt x="122" y="18"/>
                      </a:lnTo>
                      <a:lnTo>
                        <a:pt x="120" y="18"/>
                      </a:lnTo>
                      <a:lnTo>
                        <a:pt x="120" y="20"/>
                      </a:lnTo>
                      <a:lnTo>
                        <a:pt x="122" y="18"/>
                      </a:lnTo>
                      <a:lnTo>
                        <a:pt x="122" y="16"/>
                      </a:lnTo>
                      <a:lnTo>
                        <a:pt x="120" y="16"/>
                      </a:lnTo>
                      <a:lnTo>
                        <a:pt x="120" y="14"/>
                      </a:lnTo>
                      <a:lnTo>
                        <a:pt x="122" y="16"/>
                      </a:lnTo>
                      <a:lnTo>
                        <a:pt x="124" y="16"/>
                      </a:lnTo>
                      <a:lnTo>
                        <a:pt x="124" y="18"/>
                      </a:lnTo>
                      <a:lnTo>
                        <a:pt x="126" y="18"/>
                      </a:lnTo>
                      <a:lnTo>
                        <a:pt x="126" y="20"/>
                      </a:lnTo>
                      <a:lnTo>
                        <a:pt x="126" y="22"/>
                      </a:lnTo>
                      <a:lnTo>
                        <a:pt x="128" y="22"/>
                      </a:lnTo>
                      <a:lnTo>
                        <a:pt x="128" y="24"/>
                      </a:lnTo>
                      <a:lnTo>
                        <a:pt x="130" y="24"/>
                      </a:lnTo>
                      <a:lnTo>
                        <a:pt x="128" y="24"/>
                      </a:lnTo>
                      <a:lnTo>
                        <a:pt x="126" y="24"/>
                      </a:lnTo>
                      <a:lnTo>
                        <a:pt x="124" y="24"/>
                      </a:lnTo>
                      <a:lnTo>
                        <a:pt x="124" y="22"/>
                      </a:lnTo>
                      <a:lnTo>
                        <a:pt x="122" y="24"/>
                      </a:lnTo>
                      <a:lnTo>
                        <a:pt x="120" y="24"/>
                      </a:lnTo>
                      <a:lnTo>
                        <a:pt x="120" y="26"/>
                      </a:lnTo>
                      <a:lnTo>
                        <a:pt x="116" y="28"/>
                      </a:lnTo>
                      <a:lnTo>
                        <a:pt x="114" y="30"/>
                      </a:lnTo>
                      <a:lnTo>
                        <a:pt x="112" y="30"/>
                      </a:lnTo>
                      <a:lnTo>
                        <a:pt x="108" y="30"/>
                      </a:lnTo>
                      <a:lnTo>
                        <a:pt x="106" y="32"/>
                      </a:lnTo>
                      <a:lnTo>
                        <a:pt x="102" y="32"/>
                      </a:lnTo>
                      <a:lnTo>
                        <a:pt x="98" y="32"/>
                      </a:lnTo>
                      <a:lnTo>
                        <a:pt x="96" y="28"/>
                      </a:lnTo>
                      <a:lnTo>
                        <a:pt x="94" y="28"/>
                      </a:lnTo>
                      <a:lnTo>
                        <a:pt x="92" y="28"/>
                      </a:lnTo>
                      <a:lnTo>
                        <a:pt x="92" y="30"/>
                      </a:lnTo>
                      <a:lnTo>
                        <a:pt x="90" y="30"/>
                      </a:lnTo>
                      <a:lnTo>
                        <a:pt x="90" y="32"/>
                      </a:lnTo>
                      <a:lnTo>
                        <a:pt x="90" y="34"/>
                      </a:lnTo>
                      <a:lnTo>
                        <a:pt x="88" y="34"/>
                      </a:lnTo>
                      <a:lnTo>
                        <a:pt x="88" y="36"/>
                      </a:lnTo>
                      <a:lnTo>
                        <a:pt x="86" y="38"/>
                      </a:lnTo>
                      <a:lnTo>
                        <a:pt x="86" y="40"/>
                      </a:lnTo>
                      <a:lnTo>
                        <a:pt x="84" y="40"/>
                      </a:lnTo>
                      <a:lnTo>
                        <a:pt x="84" y="42"/>
                      </a:lnTo>
                      <a:lnTo>
                        <a:pt x="82" y="42"/>
                      </a:lnTo>
                      <a:lnTo>
                        <a:pt x="80" y="44"/>
                      </a:lnTo>
                      <a:lnTo>
                        <a:pt x="80" y="46"/>
                      </a:lnTo>
                      <a:lnTo>
                        <a:pt x="78" y="46"/>
                      </a:lnTo>
                      <a:lnTo>
                        <a:pt x="78" y="48"/>
                      </a:lnTo>
                      <a:lnTo>
                        <a:pt x="74" y="48"/>
                      </a:lnTo>
                      <a:lnTo>
                        <a:pt x="72" y="48"/>
                      </a:lnTo>
                      <a:lnTo>
                        <a:pt x="72" y="50"/>
                      </a:lnTo>
                      <a:lnTo>
                        <a:pt x="74" y="50"/>
                      </a:lnTo>
                      <a:lnTo>
                        <a:pt x="72" y="50"/>
                      </a:lnTo>
                      <a:lnTo>
                        <a:pt x="68" y="48"/>
                      </a:lnTo>
                      <a:lnTo>
                        <a:pt x="68" y="46"/>
                      </a:lnTo>
                      <a:lnTo>
                        <a:pt x="68" y="48"/>
                      </a:lnTo>
                      <a:lnTo>
                        <a:pt x="66" y="48"/>
                      </a:lnTo>
                      <a:lnTo>
                        <a:pt x="62" y="52"/>
                      </a:lnTo>
                      <a:lnTo>
                        <a:pt x="60" y="52"/>
                      </a:lnTo>
                      <a:lnTo>
                        <a:pt x="58" y="52"/>
                      </a:lnTo>
                      <a:lnTo>
                        <a:pt x="56" y="52"/>
                      </a:lnTo>
                      <a:lnTo>
                        <a:pt x="54" y="52"/>
                      </a:lnTo>
                      <a:lnTo>
                        <a:pt x="52" y="52"/>
                      </a:lnTo>
                      <a:lnTo>
                        <a:pt x="52" y="54"/>
                      </a:lnTo>
                      <a:lnTo>
                        <a:pt x="52" y="56"/>
                      </a:lnTo>
                      <a:lnTo>
                        <a:pt x="52" y="60"/>
                      </a:lnTo>
                      <a:lnTo>
                        <a:pt x="54" y="60"/>
                      </a:lnTo>
                      <a:lnTo>
                        <a:pt x="54" y="62"/>
                      </a:lnTo>
                      <a:lnTo>
                        <a:pt x="54" y="64"/>
                      </a:lnTo>
                      <a:lnTo>
                        <a:pt x="52" y="64"/>
                      </a:lnTo>
                      <a:lnTo>
                        <a:pt x="50" y="64"/>
                      </a:lnTo>
                      <a:lnTo>
                        <a:pt x="48" y="64"/>
                      </a:lnTo>
                      <a:lnTo>
                        <a:pt x="48" y="66"/>
                      </a:lnTo>
                      <a:lnTo>
                        <a:pt x="48" y="68"/>
                      </a:lnTo>
                      <a:lnTo>
                        <a:pt x="46" y="70"/>
                      </a:lnTo>
                      <a:lnTo>
                        <a:pt x="46" y="72"/>
                      </a:lnTo>
                      <a:lnTo>
                        <a:pt x="44" y="72"/>
                      </a:lnTo>
                      <a:lnTo>
                        <a:pt x="44" y="70"/>
                      </a:lnTo>
                      <a:lnTo>
                        <a:pt x="40" y="72"/>
                      </a:lnTo>
                      <a:lnTo>
                        <a:pt x="40" y="70"/>
                      </a:lnTo>
                      <a:lnTo>
                        <a:pt x="38" y="68"/>
                      </a:lnTo>
                      <a:lnTo>
                        <a:pt x="36" y="66"/>
                      </a:lnTo>
                      <a:lnTo>
                        <a:pt x="36" y="64"/>
                      </a:lnTo>
                      <a:lnTo>
                        <a:pt x="36" y="62"/>
                      </a:lnTo>
                      <a:lnTo>
                        <a:pt x="38" y="62"/>
                      </a:lnTo>
                      <a:lnTo>
                        <a:pt x="38" y="60"/>
                      </a:lnTo>
                      <a:lnTo>
                        <a:pt x="36" y="60"/>
                      </a:lnTo>
                      <a:lnTo>
                        <a:pt x="36" y="62"/>
                      </a:lnTo>
                      <a:lnTo>
                        <a:pt x="34" y="62"/>
                      </a:lnTo>
                      <a:lnTo>
                        <a:pt x="34" y="60"/>
                      </a:lnTo>
                      <a:lnTo>
                        <a:pt x="32" y="60"/>
                      </a:lnTo>
                      <a:lnTo>
                        <a:pt x="32" y="62"/>
                      </a:lnTo>
                      <a:lnTo>
                        <a:pt x="30" y="62"/>
                      </a:lnTo>
                      <a:lnTo>
                        <a:pt x="30" y="60"/>
                      </a:lnTo>
                      <a:lnTo>
                        <a:pt x="32" y="60"/>
                      </a:lnTo>
                      <a:lnTo>
                        <a:pt x="32" y="58"/>
                      </a:lnTo>
                      <a:lnTo>
                        <a:pt x="30" y="58"/>
                      </a:lnTo>
                      <a:lnTo>
                        <a:pt x="30" y="56"/>
                      </a:lnTo>
                      <a:lnTo>
                        <a:pt x="32" y="52"/>
                      </a:lnTo>
                      <a:lnTo>
                        <a:pt x="32" y="50"/>
                      </a:lnTo>
                      <a:lnTo>
                        <a:pt x="30" y="48"/>
                      </a:lnTo>
                      <a:lnTo>
                        <a:pt x="28" y="48"/>
                      </a:lnTo>
                      <a:lnTo>
                        <a:pt x="26" y="50"/>
                      </a:lnTo>
                      <a:lnTo>
                        <a:pt x="26" y="48"/>
                      </a:lnTo>
                      <a:lnTo>
                        <a:pt x="24" y="48"/>
                      </a:lnTo>
                      <a:lnTo>
                        <a:pt x="22" y="48"/>
                      </a:lnTo>
                      <a:lnTo>
                        <a:pt x="20" y="48"/>
                      </a:lnTo>
                      <a:lnTo>
                        <a:pt x="20" y="50"/>
                      </a:lnTo>
                      <a:lnTo>
                        <a:pt x="20" y="48"/>
                      </a:lnTo>
                      <a:lnTo>
                        <a:pt x="18" y="50"/>
                      </a:lnTo>
                      <a:lnTo>
                        <a:pt x="18" y="48"/>
                      </a:lnTo>
                      <a:close/>
                    </a:path>
                  </a:pathLst>
                </a:custGeom>
                <a:grpFill/>
                <a:ln w="3175">
                  <a:solidFill>
                    <a:schemeClr val="bg1"/>
                  </a:solidFill>
                  <a:prstDash val="sysDot"/>
                  <a:round/>
                  <a:headEnd/>
                  <a:tailEnd/>
                </a:ln>
              </p:spPr>
              <p:txBody>
                <a:bodyPr/>
                <a:lstStyle/>
                <a:p>
                  <a:pPr fontAlgn="base">
                    <a:spcBef>
                      <a:spcPct val="0"/>
                    </a:spcBef>
                    <a:spcAft>
                      <a:spcPct val="0"/>
                    </a:spcAft>
                  </a:pPr>
                  <a:endParaRPr lang="de-DE" sz="2400">
                    <a:solidFill>
                      <a:srgbClr val="000000"/>
                    </a:solidFill>
                    <a:cs typeface="Arial" charset="0"/>
                  </a:endParaRPr>
                </a:p>
              </p:txBody>
            </p:sp>
            <p:sp>
              <p:nvSpPr>
                <p:cNvPr id="15061" name="Freeform 3344"/>
                <p:cNvSpPr>
                  <a:spLocks/>
                </p:cNvSpPr>
                <p:nvPr/>
              </p:nvSpPr>
              <p:spPr bwMode="auto">
                <a:xfrm>
                  <a:off x="2466588" y="2592006"/>
                  <a:ext cx="60232" cy="64160"/>
                </a:xfrm>
                <a:custGeom>
                  <a:avLst/>
                  <a:gdLst>
                    <a:gd name="T0" fmla="*/ 2147483647 w 66"/>
                    <a:gd name="T1" fmla="*/ 2147483647 h 78"/>
                    <a:gd name="T2" fmla="*/ 2147483647 w 66"/>
                    <a:gd name="T3" fmla="*/ 2147483647 h 78"/>
                    <a:gd name="T4" fmla="*/ 2147483647 w 66"/>
                    <a:gd name="T5" fmla="*/ 2147483647 h 78"/>
                    <a:gd name="T6" fmla="*/ 2147483647 w 66"/>
                    <a:gd name="T7" fmla="*/ 2147483647 h 78"/>
                    <a:gd name="T8" fmla="*/ 2147483647 w 66"/>
                    <a:gd name="T9" fmla="*/ 2147483647 h 78"/>
                    <a:gd name="T10" fmla="*/ 2147483647 w 66"/>
                    <a:gd name="T11" fmla="*/ 2147483647 h 78"/>
                    <a:gd name="T12" fmla="*/ 2147483647 w 66"/>
                    <a:gd name="T13" fmla="*/ 2147483647 h 78"/>
                    <a:gd name="T14" fmla="*/ 2147483647 w 66"/>
                    <a:gd name="T15" fmla="*/ 2147483647 h 78"/>
                    <a:gd name="T16" fmla="*/ 2147483647 w 66"/>
                    <a:gd name="T17" fmla="*/ 2147483647 h 78"/>
                    <a:gd name="T18" fmla="*/ 2147483647 w 66"/>
                    <a:gd name="T19" fmla="*/ 2147483647 h 78"/>
                    <a:gd name="T20" fmla="*/ 2147483647 w 66"/>
                    <a:gd name="T21" fmla="*/ 2147483647 h 78"/>
                    <a:gd name="T22" fmla="*/ 2147483647 w 66"/>
                    <a:gd name="T23" fmla="*/ 2147483647 h 78"/>
                    <a:gd name="T24" fmla="*/ 2147483647 w 66"/>
                    <a:gd name="T25" fmla="*/ 2147483647 h 78"/>
                    <a:gd name="T26" fmla="*/ 2147483647 w 66"/>
                    <a:gd name="T27" fmla="*/ 2147483647 h 78"/>
                    <a:gd name="T28" fmla="*/ 2147483647 w 66"/>
                    <a:gd name="T29" fmla="*/ 2147483647 h 78"/>
                    <a:gd name="T30" fmla="*/ 2147483647 w 66"/>
                    <a:gd name="T31" fmla="*/ 2147483647 h 78"/>
                    <a:gd name="T32" fmla="*/ 2147483647 w 66"/>
                    <a:gd name="T33" fmla="*/ 2147483647 h 78"/>
                    <a:gd name="T34" fmla="*/ 2147483647 w 66"/>
                    <a:gd name="T35" fmla="*/ 2147483647 h 78"/>
                    <a:gd name="T36" fmla="*/ 2147483647 w 66"/>
                    <a:gd name="T37" fmla="*/ 2147483647 h 78"/>
                    <a:gd name="T38" fmla="*/ 2147483647 w 66"/>
                    <a:gd name="T39" fmla="*/ 2147483647 h 78"/>
                    <a:gd name="T40" fmla="*/ 2147483647 w 66"/>
                    <a:gd name="T41" fmla="*/ 2147483647 h 78"/>
                    <a:gd name="T42" fmla="*/ 2147483647 w 66"/>
                    <a:gd name="T43" fmla="*/ 2147483647 h 78"/>
                    <a:gd name="T44" fmla="*/ 2147483647 w 66"/>
                    <a:gd name="T45" fmla="*/ 2147483647 h 78"/>
                    <a:gd name="T46" fmla="*/ 2147483647 w 66"/>
                    <a:gd name="T47" fmla="*/ 2147483647 h 78"/>
                    <a:gd name="T48" fmla="*/ 2147483647 w 66"/>
                    <a:gd name="T49" fmla="*/ 2147483647 h 78"/>
                    <a:gd name="T50" fmla="*/ 2147483647 w 66"/>
                    <a:gd name="T51" fmla="*/ 2147483647 h 78"/>
                    <a:gd name="T52" fmla="*/ 2147483647 w 66"/>
                    <a:gd name="T53" fmla="*/ 2147483647 h 78"/>
                    <a:gd name="T54" fmla="*/ 2147483647 w 66"/>
                    <a:gd name="T55" fmla="*/ 2147483647 h 78"/>
                    <a:gd name="T56" fmla="*/ 2147483647 w 66"/>
                    <a:gd name="T57" fmla="*/ 2147483647 h 78"/>
                    <a:gd name="T58" fmla="*/ 2147483647 w 66"/>
                    <a:gd name="T59" fmla="*/ 2147483647 h 78"/>
                    <a:gd name="T60" fmla="*/ 2147483647 w 66"/>
                    <a:gd name="T61" fmla="*/ 2147483647 h 78"/>
                    <a:gd name="T62" fmla="*/ 2147483647 w 66"/>
                    <a:gd name="T63" fmla="*/ 2147483647 h 78"/>
                    <a:gd name="T64" fmla="*/ 2147483647 w 66"/>
                    <a:gd name="T65" fmla="*/ 2147483647 h 78"/>
                    <a:gd name="T66" fmla="*/ 2147483647 w 66"/>
                    <a:gd name="T67" fmla="*/ 2147483647 h 78"/>
                    <a:gd name="T68" fmla="*/ 2147483647 w 66"/>
                    <a:gd name="T69" fmla="*/ 2147483647 h 78"/>
                    <a:gd name="T70" fmla="*/ 2147483647 w 66"/>
                    <a:gd name="T71" fmla="*/ 2147483647 h 78"/>
                    <a:gd name="T72" fmla="*/ 0 w 66"/>
                    <a:gd name="T73" fmla="*/ 2147483647 h 78"/>
                    <a:gd name="T74" fmla="*/ 0 w 66"/>
                    <a:gd name="T75" fmla="*/ 2147483647 h 78"/>
                    <a:gd name="T76" fmla="*/ 2147483647 w 66"/>
                    <a:gd name="T77" fmla="*/ 2147483647 h 78"/>
                    <a:gd name="T78" fmla="*/ 2147483647 w 66"/>
                    <a:gd name="T79" fmla="*/ 2147483647 h 78"/>
                    <a:gd name="T80" fmla="*/ 2147483647 w 66"/>
                    <a:gd name="T81" fmla="*/ 2147483647 h 78"/>
                    <a:gd name="T82" fmla="*/ 2147483647 w 66"/>
                    <a:gd name="T83" fmla="*/ 2147483647 h 78"/>
                    <a:gd name="T84" fmla="*/ 2147483647 w 66"/>
                    <a:gd name="T85" fmla="*/ 2147483647 h 78"/>
                    <a:gd name="T86" fmla="*/ 2147483647 w 66"/>
                    <a:gd name="T87" fmla="*/ 2147483647 h 78"/>
                    <a:gd name="T88" fmla="*/ 2147483647 w 66"/>
                    <a:gd name="T89" fmla="*/ 2147483647 h 78"/>
                    <a:gd name="T90" fmla="*/ 2147483647 w 66"/>
                    <a:gd name="T91" fmla="*/ 2147483647 h 78"/>
                    <a:gd name="T92" fmla="*/ 2147483647 w 66"/>
                    <a:gd name="T93" fmla="*/ 2147483647 h 78"/>
                    <a:gd name="T94" fmla="*/ 2147483647 w 66"/>
                    <a:gd name="T95" fmla="*/ 2147483647 h 78"/>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w 66"/>
                    <a:gd name="T145" fmla="*/ 0 h 78"/>
                    <a:gd name="T146" fmla="*/ 66 w 66"/>
                    <a:gd name="T147" fmla="*/ 78 h 78"/>
                  </a:gdLst>
                  <a:ahLst/>
                  <a:cxnLst>
                    <a:cxn ang="T96">
                      <a:pos x="T0" y="T1"/>
                    </a:cxn>
                    <a:cxn ang="T97">
                      <a:pos x="T2" y="T3"/>
                    </a:cxn>
                    <a:cxn ang="T98">
                      <a:pos x="T4" y="T5"/>
                    </a:cxn>
                    <a:cxn ang="T99">
                      <a:pos x="T6" y="T7"/>
                    </a:cxn>
                    <a:cxn ang="T100">
                      <a:pos x="T8" y="T9"/>
                    </a:cxn>
                    <a:cxn ang="T101">
                      <a:pos x="T10" y="T11"/>
                    </a:cxn>
                    <a:cxn ang="T102">
                      <a:pos x="T12" y="T13"/>
                    </a:cxn>
                    <a:cxn ang="T103">
                      <a:pos x="T14" y="T15"/>
                    </a:cxn>
                    <a:cxn ang="T104">
                      <a:pos x="T16" y="T17"/>
                    </a:cxn>
                    <a:cxn ang="T105">
                      <a:pos x="T18" y="T19"/>
                    </a:cxn>
                    <a:cxn ang="T106">
                      <a:pos x="T20" y="T21"/>
                    </a:cxn>
                    <a:cxn ang="T107">
                      <a:pos x="T22" y="T23"/>
                    </a:cxn>
                    <a:cxn ang="T108">
                      <a:pos x="T24" y="T25"/>
                    </a:cxn>
                    <a:cxn ang="T109">
                      <a:pos x="T26" y="T27"/>
                    </a:cxn>
                    <a:cxn ang="T110">
                      <a:pos x="T28" y="T29"/>
                    </a:cxn>
                    <a:cxn ang="T111">
                      <a:pos x="T30" y="T31"/>
                    </a:cxn>
                    <a:cxn ang="T112">
                      <a:pos x="T32" y="T33"/>
                    </a:cxn>
                    <a:cxn ang="T113">
                      <a:pos x="T34" y="T35"/>
                    </a:cxn>
                    <a:cxn ang="T114">
                      <a:pos x="T36" y="T37"/>
                    </a:cxn>
                    <a:cxn ang="T115">
                      <a:pos x="T38" y="T39"/>
                    </a:cxn>
                    <a:cxn ang="T116">
                      <a:pos x="T40" y="T41"/>
                    </a:cxn>
                    <a:cxn ang="T117">
                      <a:pos x="T42" y="T43"/>
                    </a:cxn>
                    <a:cxn ang="T118">
                      <a:pos x="T44" y="T45"/>
                    </a:cxn>
                    <a:cxn ang="T119">
                      <a:pos x="T46" y="T47"/>
                    </a:cxn>
                    <a:cxn ang="T120">
                      <a:pos x="T48" y="T49"/>
                    </a:cxn>
                    <a:cxn ang="T121">
                      <a:pos x="T50" y="T51"/>
                    </a:cxn>
                    <a:cxn ang="T122">
                      <a:pos x="T52" y="T53"/>
                    </a:cxn>
                    <a:cxn ang="T123">
                      <a:pos x="T54" y="T55"/>
                    </a:cxn>
                    <a:cxn ang="T124">
                      <a:pos x="T56" y="T57"/>
                    </a:cxn>
                    <a:cxn ang="T125">
                      <a:pos x="T58" y="T59"/>
                    </a:cxn>
                    <a:cxn ang="T126">
                      <a:pos x="T60" y="T61"/>
                    </a:cxn>
                    <a:cxn ang="T127">
                      <a:pos x="T62" y="T63"/>
                    </a:cxn>
                    <a:cxn ang="T128">
                      <a:pos x="T64" y="T65"/>
                    </a:cxn>
                    <a:cxn ang="T129">
                      <a:pos x="T66" y="T67"/>
                    </a:cxn>
                    <a:cxn ang="T130">
                      <a:pos x="T68" y="T69"/>
                    </a:cxn>
                    <a:cxn ang="T131">
                      <a:pos x="T70" y="T71"/>
                    </a:cxn>
                    <a:cxn ang="T132">
                      <a:pos x="T72" y="T73"/>
                    </a:cxn>
                    <a:cxn ang="T133">
                      <a:pos x="T74" y="T75"/>
                    </a:cxn>
                    <a:cxn ang="T134">
                      <a:pos x="T76" y="T77"/>
                    </a:cxn>
                    <a:cxn ang="T135">
                      <a:pos x="T78" y="T79"/>
                    </a:cxn>
                    <a:cxn ang="T136">
                      <a:pos x="T80" y="T81"/>
                    </a:cxn>
                    <a:cxn ang="T137">
                      <a:pos x="T82" y="T83"/>
                    </a:cxn>
                    <a:cxn ang="T138">
                      <a:pos x="T84" y="T85"/>
                    </a:cxn>
                    <a:cxn ang="T139">
                      <a:pos x="T86" y="T87"/>
                    </a:cxn>
                    <a:cxn ang="T140">
                      <a:pos x="T88" y="T89"/>
                    </a:cxn>
                    <a:cxn ang="T141">
                      <a:pos x="T90" y="T91"/>
                    </a:cxn>
                    <a:cxn ang="T142">
                      <a:pos x="T92" y="T93"/>
                    </a:cxn>
                    <a:cxn ang="T143">
                      <a:pos x="T94" y="T95"/>
                    </a:cxn>
                  </a:cxnLst>
                  <a:rect l="T144" t="T145" r="T146" b="T147"/>
                  <a:pathLst>
                    <a:path w="66" h="78">
                      <a:moveTo>
                        <a:pt x="46" y="8"/>
                      </a:moveTo>
                      <a:lnTo>
                        <a:pt x="48" y="10"/>
                      </a:lnTo>
                      <a:lnTo>
                        <a:pt x="48" y="12"/>
                      </a:lnTo>
                      <a:lnTo>
                        <a:pt x="48" y="14"/>
                      </a:lnTo>
                      <a:lnTo>
                        <a:pt x="48" y="16"/>
                      </a:lnTo>
                      <a:lnTo>
                        <a:pt x="50" y="18"/>
                      </a:lnTo>
                      <a:lnTo>
                        <a:pt x="50" y="20"/>
                      </a:lnTo>
                      <a:lnTo>
                        <a:pt x="50" y="22"/>
                      </a:lnTo>
                      <a:lnTo>
                        <a:pt x="50" y="24"/>
                      </a:lnTo>
                      <a:lnTo>
                        <a:pt x="54" y="30"/>
                      </a:lnTo>
                      <a:lnTo>
                        <a:pt x="56" y="30"/>
                      </a:lnTo>
                      <a:lnTo>
                        <a:pt x="56" y="32"/>
                      </a:lnTo>
                      <a:lnTo>
                        <a:pt x="58" y="32"/>
                      </a:lnTo>
                      <a:lnTo>
                        <a:pt x="60" y="34"/>
                      </a:lnTo>
                      <a:lnTo>
                        <a:pt x="62" y="38"/>
                      </a:lnTo>
                      <a:lnTo>
                        <a:pt x="64" y="38"/>
                      </a:lnTo>
                      <a:lnTo>
                        <a:pt x="66" y="40"/>
                      </a:lnTo>
                      <a:lnTo>
                        <a:pt x="64" y="42"/>
                      </a:lnTo>
                      <a:lnTo>
                        <a:pt x="64" y="40"/>
                      </a:lnTo>
                      <a:lnTo>
                        <a:pt x="62" y="40"/>
                      </a:lnTo>
                      <a:lnTo>
                        <a:pt x="62" y="38"/>
                      </a:lnTo>
                      <a:lnTo>
                        <a:pt x="60" y="38"/>
                      </a:lnTo>
                      <a:lnTo>
                        <a:pt x="58" y="42"/>
                      </a:lnTo>
                      <a:lnTo>
                        <a:pt x="58" y="48"/>
                      </a:lnTo>
                      <a:lnTo>
                        <a:pt x="58" y="52"/>
                      </a:lnTo>
                      <a:lnTo>
                        <a:pt x="60" y="54"/>
                      </a:lnTo>
                      <a:lnTo>
                        <a:pt x="62" y="54"/>
                      </a:lnTo>
                      <a:lnTo>
                        <a:pt x="62" y="56"/>
                      </a:lnTo>
                      <a:lnTo>
                        <a:pt x="60" y="56"/>
                      </a:lnTo>
                      <a:lnTo>
                        <a:pt x="58" y="58"/>
                      </a:lnTo>
                      <a:lnTo>
                        <a:pt x="56" y="60"/>
                      </a:lnTo>
                      <a:lnTo>
                        <a:pt x="58" y="60"/>
                      </a:lnTo>
                      <a:lnTo>
                        <a:pt x="58" y="62"/>
                      </a:lnTo>
                      <a:lnTo>
                        <a:pt x="58" y="64"/>
                      </a:lnTo>
                      <a:lnTo>
                        <a:pt x="58" y="66"/>
                      </a:lnTo>
                      <a:lnTo>
                        <a:pt x="58" y="68"/>
                      </a:lnTo>
                      <a:lnTo>
                        <a:pt x="56" y="68"/>
                      </a:lnTo>
                      <a:lnTo>
                        <a:pt x="54" y="70"/>
                      </a:lnTo>
                      <a:lnTo>
                        <a:pt x="56" y="72"/>
                      </a:lnTo>
                      <a:lnTo>
                        <a:pt x="56" y="76"/>
                      </a:lnTo>
                      <a:lnTo>
                        <a:pt x="56" y="78"/>
                      </a:lnTo>
                      <a:lnTo>
                        <a:pt x="56" y="76"/>
                      </a:lnTo>
                      <a:lnTo>
                        <a:pt x="56" y="74"/>
                      </a:lnTo>
                      <a:lnTo>
                        <a:pt x="56" y="72"/>
                      </a:lnTo>
                      <a:lnTo>
                        <a:pt x="54" y="72"/>
                      </a:lnTo>
                      <a:lnTo>
                        <a:pt x="54" y="70"/>
                      </a:lnTo>
                      <a:lnTo>
                        <a:pt x="52" y="70"/>
                      </a:lnTo>
                      <a:lnTo>
                        <a:pt x="52" y="68"/>
                      </a:lnTo>
                      <a:lnTo>
                        <a:pt x="52" y="66"/>
                      </a:lnTo>
                      <a:lnTo>
                        <a:pt x="52" y="64"/>
                      </a:lnTo>
                      <a:lnTo>
                        <a:pt x="50" y="62"/>
                      </a:lnTo>
                      <a:lnTo>
                        <a:pt x="50" y="60"/>
                      </a:lnTo>
                      <a:lnTo>
                        <a:pt x="48" y="60"/>
                      </a:lnTo>
                      <a:lnTo>
                        <a:pt x="46" y="60"/>
                      </a:lnTo>
                      <a:lnTo>
                        <a:pt x="48" y="62"/>
                      </a:lnTo>
                      <a:lnTo>
                        <a:pt x="48" y="64"/>
                      </a:lnTo>
                      <a:lnTo>
                        <a:pt x="50" y="64"/>
                      </a:lnTo>
                      <a:lnTo>
                        <a:pt x="50" y="66"/>
                      </a:lnTo>
                      <a:lnTo>
                        <a:pt x="50" y="68"/>
                      </a:lnTo>
                      <a:lnTo>
                        <a:pt x="48" y="68"/>
                      </a:lnTo>
                      <a:lnTo>
                        <a:pt x="46" y="68"/>
                      </a:lnTo>
                      <a:lnTo>
                        <a:pt x="46" y="66"/>
                      </a:lnTo>
                      <a:lnTo>
                        <a:pt x="44" y="66"/>
                      </a:lnTo>
                      <a:lnTo>
                        <a:pt x="42" y="64"/>
                      </a:lnTo>
                      <a:lnTo>
                        <a:pt x="40" y="64"/>
                      </a:lnTo>
                      <a:lnTo>
                        <a:pt x="40" y="62"/>
                      </a:lnTo>
                      <a:lnTo>
                        <a:pt x="42" y="62"/>
                      </a:lnTo>
                      <a:lnTo>
                        <a:pt x="42" y="60"/>
                      </a:lnTo>
                      <a:lnTo>
                        <a:pt x="44" y="58"/>
                      </a:lnTo>
                      <a:lnTo>
                        <a:pt x="44" y="56"/>
                      </a:lnTo>
                      <a:lnTo>
                        <a:pt x="44" y="54"/>
                      </a:lnTo>
                      <a:lnTo>
                        <a:pt x="44" y="52"/>
                      </a:lnTo>
                      <a:lnTo>
                        <a:pt x="42" y="50"/>
                      </a:lnTo>
                      <a:lnTo>
                        <a:pt x="40" y="48"/>
                      </a:lnTo>
                      <a:lnTo>
                        <a:pt x="38" y="46"/>
                      </a:lnTo>
                      <a:lnTo>
                        <a:pt x="36" y="44"/>
                      </a:lnTo>
                      <a:lnTo>
                        <a:pt x="34" y="44"/>
                      </a:lnTo>
                      <a:lnTo>
                        <a:pt x="32" y="44"/>
                      </a:lnTo>
                      <a:lnTo>
                        <a:pt x="32" y="42"/>
                      </a:lnTo>
                      <a:lnTo>
                        <a:pt x="28" y="40"/>
                      </a:lnTo>
                      <a:lnTo>
                        <a:pt x="26" y="40"/>
                      </a:lnTo>
                      <a:lnTo>
                        <a:pt x="24" y="40"/>
                      </a:lnTo>
                      <a:lnTo>
                        <a:pt x="24" y="38"/>
                      </a:lnTo>
                      <a:lnTo>
                        <a:pt x="22" y="38"/>
                      </a:lnTo>
                      <a:lnTo>
                        <a:pt x="22" y="36"/>
                      </a:lnTo>
                      <a:lnTo>
                        <a:pt x="24" y="34"/>
                      </a:lnTo>
                      <a:lnTo>
                        <a:pt x="22" y="32"/>
                      </a:lnTo>
                      <a:lnTo>
                        <a:pt x="20" y="32"/>
                      </a:lnTo>
                      <a:lnTo>
                        <a:pt x="18" y="30"/>
                      </a:lnTo>
                      <a:lnTo>
                        <a:pt x="14" y="28"/>
                      </a:lnTo>
                      <a:lnTo>
                        <a:pt x="14" y="26"/>
                      </a:lnTo>
                      <a:lnTo>
                        <a:pt x="10" y="26"/>
                      </a:lnTo>
                      <a:lnTo>
                        <a:pt x="10" y="28"/>
                      </a:lnTo>
                      <a:lnTo>
                        <a:pt x="12" y="28"/>
                      </a:lnTo>
                      <a:lnTo>
                        <a:pt x="12" y="30"/>
                      </a:lnTo>
                      <a:lnTo>
                        <a:pt x="16" y="32"/>
                      </a:lnTo>
                      <a:lnTo>
                        <a:pt x="18" y="34"/>
                      </a:lnTo>
                      <a:lnTo>
                        <a:pt x="16" y="36"/>
                      </a:lnTo>
                      <a:lnTo>
                        <a:pt x="12" y="38"/>
                      </a:lnTo>
                      <a:lnTo>
                        <a:pt x="10" y="36"/>
                      </a:lnTo>
                      <a:lnTo>
                        <a:pt x="10" y="34"/>
                      </a:lnTo>
                      <a:lnTo>
                        <a:pt x="8" y="32"/>
                      </a:lnTo>
                      <a:lnTo>
                        <a:pt x="6" y="32"/>
                      </a:lnTo>
                      <a:lnTo>
                        <a:pt x="4" y="32"/>
                      </a:lnTo>
                      <a:lnTo>
                        <a:pt x="2" y="32"/>
                      </a:lnTo>
                      <a:lnTo>
                        <a:pt x="2" y="30"/>
                      </a:lnTo>
                      <a:lnTo>
                        <a:pt x="0" y="28"/>
                      </a:lnTo>
                      <a:lnTo>
                        <a:pt x="0" y="26"/>
                      </a:lnTo>
                      <a:lnTo>
                        <a:pt x="0" y="24"/>
                      </a:lnTo>
                      <a:lnTo>
                        <a:pt x="0" y="22"/>
                      </a:lnTo>
                      <a:lnTo>
                        <a:pt x="0" y="20"/>
                      </a:lnTo>
                      <a:lnTo>
                        <a:pt x="2" y="16"/>
                      </a:lnTo>
                      <a:lnTo>
                        <a:pt x="2" y="10"/>
                      </a:lnTo>
                      <a:lnTo>
                        <a:pt x="0" y="8"/>
                      </a:lnTo>
                      <a:lnTo>
                        <a:pt x="2" y="8"/>
                      </a:lnTo>
                      <a:lnTo>
                        <a:pt x="2" y="6"/>
                      </a:lnTo>
                      <a:lnTo>
                        <a:pt x="2" y="4"/>
                      </a:lnTo>
                      <a:lnTo>
                        <a:pt x="4" y="0"/>
                      </a:lnTo>
                      <a:lnTo>
                        <a:pt x="6" y="0"/>
                      </a:lnTo>
                      <a:lnTo>
                        <a:pt x="6" y="2"/>
                      </a:lnTo>
                      <a:lnTo>
                        <a:pt x="8" y="2"/>
                      </a:lnTo>
                      <a:lnTo>
                        <a:pt x="10" y="2"/>
                      </a:lnTo>
                      <a:lnTo>
                        <a:pt x="12" y="4"/>
                      </a:lnTo>
                      <a:lnTo>
                        <a:pt x="14" y="4"/>
                      </a:lnTo>
                      <a:lnTo>
                        <a:pt x="14" y="6"/>
                      </a:lnTo>
                      <a:lnTo>
                        <a:pt x="16" y="6"/>
                      </a:lnTo>
                      <a:lnTo>
                        <a:pt x="20" y="8"/>
                      </a:lnTo>
                      <a:lnTo>
                        <a:pt x="24" y="4"/>
                      </a:lnTo>
                      <a:lnTo>
                        <a:pt x="32" y="8"/>
                      </a:lnTo>
                      <a:lnTo>
                        <a:pt x="34" y="10"/>
                      </a:lnTo>
                      <a:lnTo>
                        <a:pt x="34" y="12"/>
                      </a:lnTo>
                      <a:lnTo>
                        <a:pt x="36" y="12"/>
                      </a:lnTo>
                      <a:lnTo>
                        <a:pt x="38" y="12"/>
                      </a:lnTo>
                      <a:lnTo>
                        <a:pt x="40" y="12"/>
                      </a:lnTo>
                      <a:lnTo>
                        <a:pt x="40" y="14"/>
                      </a:lnTo>
                      <a:lnTo>
                        <a:pt x="42" y="12"/>
                      </a:lnTo>
                      <a:lnTo>
                        <a:pt x="44" y="12"/>
                      </a:lnTo>
                      <a:lnTo>
                        <a:pt x="46" y="12"/>
                      </a:lnTo>
                      <a:lnTo>
                        <a:pt x="46" y="10"/>
                      </a:lnTo>
                      <a:lnTo>
                        <a:pt x="46" y="8"/>
                      </a:lnTo>
                      <a:close/>
                    </a:path>
                  </a:pathLst>
                </a:custGeom>
                <a:grpFill/>
                <a:ln w="3175">
                  <a:solidFill>
                    <a:schemeClr val="bg1"/>
                  </a:solidFill>
                  <a:prstDash val="sysDot"/>
                  <a:round/>
                  <a:headEnd/>
                  <a:tailEnd/>
                </a:ln>
              </p:spPr>
              <p:txBody>
                <a:bodyPr/>
                <a:lstStyle/>
                <a:p>
                  <a:pPr fontAlgn="base">
                    <a:spcBef>
                      <a:spcPct val="0"/>
                    </a:spcBef>
                    <a:spcAft>
                      <a:spcPct val="0"/>
                    </a:spcAft>
                  </a:pPr>
                  <a:endParaRPr lang="de-DE" sz="2400">
                    <a:solidFill>
                      <a:srgbClr val="000000"/>
                    </a:solidFill>
                    <a:cs typeface="Arial" charset="0"/>
                  </a:endParaRPr>
                </a:p>
              </p:txBody>
            </p:sp>
            <p:sp>
              <p:nvSpPr>
                <p:cNvPr id="15080" name="Freeform 3363"/>
                <p:cNvSpPr>
                  <a:spLocks/>
                </p:cNvSpPr>
                <p:nvPr/>
              </p:nvSpPr>
              <p:spPr bwMode="auto">
                <a:xfrm>
                  <a:off x="2508488" y="2358936"/>
                  <a:ext cx="197718" cy="64160"/>
                </a:xfrm>
                <a:custGeom>
                  <a:avLst/>
                  <a:gdLst>
                    <a:gd name="T0" fmla="*/ 2147483647 w 216"/>
                    <a:gd name="T1" fmla="*/ 2147483647 h 78"/>
                    <a:gd name="T2" fmla="*/ 2147483647 w 216"/>
                    <a:gd name="T3" fmla="*/ 2147483647 h 78"/>
                    <a:gd name="T4" fmla="*/ 2147483647 w 216"/>
                    <a:gd name="T5" fmla="*/ 2147483647 h 78"/>
                    <a:gd name="T6" fmla="*/ 2147483647 w 216"/>
                    <a:gd name="T7" fmla="*/ 2147483647 h 78"/>
                    <a:gd name="T8" fmla="*/ 2147483647 w 216"/>
                    <a:gd name="T9" fmla="*/ 2147483647 h 78"/>
                    <a:gd name="T10" fmla="*/ 2147483647 w 216"/>
                    <a:gd name="T11" fmla="*/ 2147483647 h 78"/>
                    <a:gd name="T12" fmla="*/ 2147483647 w 216"/>
                    <a:gd name="T13" fmla="*/ 2147483647 h 78"/>
                    <a:gd name="T14" fmla="*/ 2147483647 w 216"/>
                    <a:gd name="T15" fmla="*/ 2147483647 h 78"/>
                    <a:gd name="T16" fmla="*/ 2147483647 w 216"/>
                    <a:gd name="T17" fmla="*/ 2147483647 h 78"/>
                    <a:gd name="T18" fmla="*/ 2147483647 w 216"/>
                    <a:gd name="T19" fmla="*/ 2147483647 h 78"/>
                    <a:gd name="T20" fmla="*/ 2147483647 w 216"/>
                    <a:gd name="T21" fmla="*/ 2147483647 h 78"/>
                    <a:gd name="T22" fmla="*/ 2147483647 w 216"/>
                    <a:gd name="T23" fmla="*/ 2147483647 h 78"/>
                    <a:gd name="T24" fmla="*/ 2147483647 w 216"/>
                    <a:gd name="T25" fmla="*/ 2147483647 h 78"/>
                    <a:gd name="T26" fmla="*/ 2147483647 w 216"/>
                    <a:gd name="T27" fmla="*/ 2147483647 h 78"/>
                    <a:gd name="T28" fmla="*/ 2147483647 w 216"/>
                    <a:gd name="T29" fmla="*/ 2147483647 h 78"/>
                    <a:gd name="T30" fmla="*/ 2147483647 w 216"/>
                    <a:gd name="T31" fmla="*/ 2147483647 h 78"/>
                    <a:gd name="T32" fmla="*/ 2147483647 w 216"/>
                    <a:gd name="T33" fmla="*/ 2147483647 h 78"/>
                    <a:gd name="T34" fmla="*/ 2147483647 w 216"/>
                    <a:gd name="T35" fmla="*/ 2147483647 h 78"/>
                    <a:gd name="T36" fmla="*/ 2147483647 w 216"/>
                    <a:gd name="T37" fmla="*/ 2147483647 h 78"/>
                    <a:gd name="T38" fmla="*/ 2147483647 w 216"/>
                    <a:gd name="T39" fmla="*/ 2147483647 h 78"/>
                    <a:gd name="T40" fmla="*/ 2147483647 w 216"/>
                    <a:gd name="T41" fmla="*/ 2147483647 h 78"/>
                    <a:gd name="T42" fmla="*/ 2147483647 w 216"/>
                    <a:gd name="T43" fmla="*/ 2147483647 h 78"/>
                    <a:gd name="T44" fmla="*/ 2147483647 w 216"/>
                    <a:gd name="T45" fmla="*/ 2147483647 h 78"/>
                    <a:gd name="T46" fmla="*/ 2147483647 w 216"/>
                    <a:gd name="T47" fmla="*/ 2147483647 h 78"/>
                    <a:gd name="T48" fmla="*/ 2147483647 w 216"/>
                    <a:gd name="T49" fmla="*/ 0 h 78"/>
                    <a:gd name="T50" fmla="*/ 2147483647 w 216"/>
                    <a:gd name="T51" fmla="*/ 0 h 78"/>
                    <a:gd name="T52" fmla="*/ 2147483647 w 216"/>
                    <a:gd name="T53" fmla="*/ 2147483647 h 78"/>
                    <a:gd name="T54" fmla="*/ 2147483647 w 216"/>
                    <a:gd name="T55" fmla="*/ 2147483647 h 78"/>
                    <a:gd name="T56" fmla="*/ 2147483647 w 216"/>
                    <a:gd name="T57" fmla="*/ 2147483647 h 78"/>
                    <a:gd name="T58" fmla="*/ 2147483647 w 216"/>
                    <a:gd name="T59" fmla="*/ 2147483647 h 78"/>
                    <a:gd name="T60" fmla="*/ 2147483647 w 216"/>
                    <a:gd name="T61" fmla="*/ 2147483647 h 78"/>
                    <a:gd name="T62" fmla="*/ 2147483647 w 216"/>
                    <a:gd name="T63" fmla="*/ 2147483647 h 78"/>
                    <a:gd name="T64" fmla="*/ 2147483647 w 216"/>
                    <a:gd name="T65" fmla="*/ 2147483647 h 78"/>
                    <a:gd name="T66" fmla="*/ 2147483647 w 216"/>
                    <a:gd name="T67" fmla="*/ 2147483647 h 78"/>
                    <a:gd name="T68" fmla="*/ 2147483647 w 216"/>
                    <a:gd name="T69" fmla="*/ 2147483647 h 78"/>
                    <a:gd name="T70" fmla="*/ 2147483647 w 216"/>
                    <a:gd name="T71" fmla="*/ 2147483647 h 78"/>
                    <a:gd name="T72" fmla="*/ 2147483647 w 216"/>
                    <a:gd name="T73" fmla="*/ 2147483647 h 78"/>
                    <a:gd name="T74" fmla="*/ 2147483647 w 216"/>
                    <a:gd name="T75" fmla="*/ 2147483647 h 78"/>
                    <a:gd name="T76" fmla="*/ 2147483647 w 216"/>
                    <a:gd name="T77" fmla="*/ 2147483647 h 78"/>
                    <a:gd name="T78" fmla="*/ 2147483647 w 216"/>
                    <a:gd name="T79" fmla="*/ 2147483647 h 78"/>
                    <a:gd name="T80" fmla="*/ 2147483647 w 216"/>
                    <a:gd name="T81" fmla="*/ 2147483647 h 78"/>
                    <a:gd name="T82" fmla="*/ 2147483647 w 216"/>
                    <a:gd name="T83" fmla="*/ 2147483647 h 78"/>
                    <a:gd name="T84" fmla="*/ 2147483647 w 216"/>
                    <a:gd name="T85" fmla="*/ 2147483647 h 78"/>
                    <a:gd name="T86" fmla="*/ 2147483647 w 216"/>
                    <a:gd name="T87" fmla="*/ 2147483647 h 78"/>
                    <a:gd name="T88" fmla="*/ 2147483647 w 216"/>
                    <a:gd name="T89" fmla="*/ 2147483647 h 78"/>
                    <a:gd name="T90" fmla="*/ 2147483647 w 216"/>
                    <a:gd name="T91" fmla="*/ 2147483647 h 78"/>
                    <a:gd name="T92" fmla="*/ 2147483647 w 216"/>
                    <a:gd name="T93" fmla="*/ 2147483647 h 78"/>
                    <a:gd name="T94" fmla="*/ 2147483647 w 216"/>
                    <a:gd name="T95" fmla="*/ 2147483647 h 78"/>
                    <a:gd name="T96" fmla="*/ 2147483647 w 216"/>
                    <a:gd name="T97" fmla="*/ 2147483647 h 78"/>
                    <a:gd name="T98" fmla="*/ 2147483647 w 216"/>
                    <a:gd name="T99" fmla="*/ 2147483647 h 78"/>
                    <a:gd name="T100" fmla="*/ 2147483647 w 216"/>
                    <a:gd name="T101" fmla="*/ 2147483647 h 78"/>
                    <a:gd name="T102" fmla="*/ 2147483647 w 216"/>
                    <a:gd name="T103" fmla="*/ 2147483647 h 78"/>
                    <a:gd name="T104" fmla="*/ 2147483647 w 216"/>
                    <a:gd name="T105" fmla="*/ 2147483647 h 78"/>
                    <a:gd name="T106" fmla="*/ 2147483647 w 216"/>
                    <a:gd name="T107" fmla="*/ 2147483647 h 78"/>
                    <a:gd name="T108" fmla="*/ 2147483647 w 216"/>
                    <a:gd name="T109" fmla="*/ 2147483647 h 78"/>
                    <a:gd name="T110" fmla="*/ 2147483647 w 216"/>
                    <a:gd name="T111" fmla="*/ 2147483647 h 78"/>
                    <a:gd name="T112" fmla="*/ 2147483647 w 216"/>
                    <a:gd name="T113" fmla="*/ 2147483647 h 78"/>
                    <a:gd name="T114" fmla="*/ 2147483647 w 216"/>
                    <a:gd name="T115" fmla="*/ 2147483647 h 78"/>
                    <a:gd name="T116" fmla="*/ 2147483647 w 216"/>
                    <a:gd name="T117" fmla="*/ 2147483647 h 78"/>
                    <a:gd name="T118" fmla="*/ 2147483647 w 216"/>
                    <a:gd name="T119" fmla="*/ 2147483647 h 78"/>
                    <a:gd name="T120" fmla="*/ 2147483647 w 216"/>
                    <a:gd name="T121" fmla="*/ 2147483647 h 78"/>
                    <a:gd name="T122" fmla="*/ 2147483647 w 216"/>
                    <a:gd name="T123" fmla="*/ 2147483647 h 78"/>
                    <a:gd name="T124" fmla="*/ 2147483647 w 216"/>
                    <a:gd name="T125" fmla="*/ 2147483647 h 78"/>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60000 65536"/>
                    <a:gd name="T187" fmla="*/ 0 60000 65536"/>
                    <a:gd name="T188" fmla="*/ 0 60000 65536"/>
                    <a:gd name="T189" fmla="*/ 0 w 216"/>
                    <a:gd name="T190" fmla="*/ 0 h 78"/>
                    <a:gd name="T191" fmla="*/ 216 w 216"/>
                    <a:gd name="T192" fmla="*/ 78 h 78"/>
                  </a:gdLst>
                  <a:ahLst/>
                  <a:cxnLst>
                    <a:cxn ang="T126">
                      <a:pos x="T0" y="T1"/>
                    </a:cxn>
                    <a:cxn ang="T127">
                      <a:pos x="T2" y="T3"/>
                    </a:cxn>
                    <a:cxn ang="T128">
                      <a:pos x="T4" y="T5"/>
                    </a:cxn>
                    <a:cxn ang="T129">
                      <a:pos x="T6" y="T7"/>
                    </a:cxn>
                    <a:cxn ang="T130">
                      <a:pos x="T8" y="T9"/>
                    </a:cxn>
                    <a:cxn ang="T131">
                      <a:pos x="T10" y="T11"/>
                    </a:cxn>
                    <a:cxn ang="T132">
                      <a:pos x="T12" y="T13"/>
                    </a:cxn>
                    <a:cxn ang="T133">
                      <a:pos x="T14" y="T15"/>
                    </a:cxn>
                    <a:cxn ang="T134">
                      <a:pos x="T16" y="T17"/>
                    </a:cxn>
                    <a:cxn ang="T135">
                      <a:pos x="T18" y="T19"/>
                    </a:cxn>
                    <a:cxn ang="T136">
                      <a:pos x="T20" y="T21"/>
                    </a:cxn>
                    <a:cxn ang="T137">
                      <a:pos x="T22" y="T23"/>
                    </a:cxn>
                    <a:cxn ang="T138">
                      <a:pos x="T24" y="T25"/>
                    </a:cxn>
                    <a:cxn ang="T139">
                      <a:pos x="T26" y="T27"/>
                    </a:cxn>
                    <a:cxn ang="T140">
                      <a:pos x="T28" y="T29"/>
                    </a:cxn>
                    <a:cxn ang="T141">
                      <a:pos x="T30" y="T31"/>
                    </a:cxn>
                    <a:cxn ang="T142">
                      <a:pos x="T32" y="T33"/>
                    </a:cxn>
                    <a:cxn ang="T143">
                      <a:pos x="T34" y="T35"/>
                    </a:cxn>
                    <a:cxn ang="T144">
                      <a:pos x="T36" y="T37"/>
                    </a:cxn>
                    <a:cxn ang="T145">
                      <a:pos x="T38" y="T39"/>
                    </a:cxn>
                    <a:cxn ang="T146">
                      <a:pos x="T40" y="T41"/>
                    </a:cxn>
                    <a:cxn ang="T147">
                      <a:pos x="T42" y="T43"/>
                    </a:cxn>
                    <a:cxn ang="T148">
                      <a:pos x="T44" y="T45"/>
                    </a:cxn>
                    <a:cxn ang="T149">
                      <a:pos x="T46" y="T47"/>
                    </a:cxn>
                    <a:cxn ang="T150">
                      <a:pos x="T48" y="T49"/>
                    </a:cxn>
                    <a:cxn ang="T151">
                      <a:pos x="T50" y="T51"/>
                    </a:cxn>
                    <a:cxn ang="T152">
                      <a:pos x="T52" y="T53"/>
                    </a:cxn>
                    <a:cxn ang="T153">
                      <a:pos x="T54" y="T55"/>
                    </a:cxn>
                    <a:cxn ang="T154">
                      <a:pos x="T56" y="T57"/>
                    </a:cxn>
                    <a:cxn ang="T155">
                      <a:pos x="T58" y="T59"/>
                    </a:cxn>
                    <a:cxn ang="T156">
                      <a:pos x="T60" y="T61"/>
                    </a:cxn>
                    <a:cxn ang="T157">
                      <a:pos x="T62" y="T63"/>
                    </a:cxn>
                    <a:cxn ang="T158">
                      <a:pos x="T64" y="T65"/>
                    </a:cxn>
                    <a:cxn ang="T159">
                      <a:pos x="T66" y="T67"/>
                    </a:cxn>
                    <a:cxn ang="T160">
                      <a:pos x="T68" y="T69"/>
                    </a:cxn>
                    <a:cxn ang="T161">
                      <a:pos x="T70" y="T71"/>
                    </a:cxn>
                    <a:cxn ang="T162">
                      <a:pos x="T72" y="T73"/>
                    </a:cxn>
                    <a:cxn ang="T163">
                      <a:pos x="T74" y="T75"/>
                    </a:cxn>
                    <a:cxn ang="T164">
                      <a:pos x="T76" y="T77"/>
                    </a:cxn>
                    <a:cxn ang="T165">
                      <a:pos x="T78" y="T79"/>
                    </a:cxn>
                    <a:cxn ang="T166">
                      <a:pos x="T80" y="T81"/>
                    </a:cxn>
                    <a:cxn ang="T167">
                      <a:pos x="T82" y="T83"/>
                    </a:cxn>
                    <a:cxn ang="T168">
                      <a:pos x="T84" y="T85"/>
                    </a:cxn>
                    <a:cxn ang="T169">
                      <a:pos x="T86" y="T87"/>
                    </a:cxn>
                    <a:cxn ang="T170">
                      <a:pos x="T88" y="T89"/>
                    </a:cxn>
                    <a:cxn ang="T171">
                      <a:pos x="T90" y="T91"/>
                    </a:cxn>
                    <a:cxn ang="T172">
                      <a:pos x="T92" y="T93"/>
                    </a:cxn>
                    <a:cxn ang="T173">
                      <a:pos x="T94" y="T95"/>
                    </a:cxn>
                    <a:cxn ang="T174">
                      <a:pos x="T96" y="T97"/>
                    </a:cxn>
                    <a:cxn ang="T175">
                      <a:pos x="T98" y="T99"/>
                    </a:cxn>
                    <a:cxn ang="T176">
                      <a:pos x="T100" y="T101"/>
                    </a:cxn>
                    <a:cxn ang="T177">
                      <a:pos x="T102" y="T103"/>
                    </a:cxn>
                    <a:cxn ang="T178">
                      <a:pos x="T104" y="T105"/>
                    </a:cxn>
                    <a:cxn ang="T179">
                      <a:pos x="T106" y="T107"/>
                    </a:cxn>
                    <a:cxn ang="T180">
                      <a:pos x="T108" y="T109"/>
                    </a:cxn>
                    <a:cxn ang="T181">
                      <a:pos x="T110" y="T111"/>
                    </a:cxn>
                    <a:cxn ang="T182">
                      <a:pos x="T112" y="T113"/>
                    </a:cxn>
                    <a:cxn ang="T183">
                      <a:pos x="T114" y="T115"/>
                    </a:cxn>
                    <a:cxn ang="T184">
                      <a:pos x="T116" y="T117"/>
                    </a:cxn>
                    <a:cxn ang="T185">
                      <a:pos x="T118" y="T119"/>
                    </a:cxn>
                    <a:cxn ang="T186">
                      <a:pos x="T120" y="T121"/>
                    </a:cxn>
                    <a:cxn ang="T187">
                      <a:pos x="T122" y="T123"/>
                    </a:cxn>
                    <a:cxn ang="T188">
                      <a:pos x="T124" y="T125"/>
                    </a:cxn>
                  </a:cxnLst>
                  <a:rect l="T189" t="T190" r="T191" b="T192"/>
                  <a:pathLst>
                    <a:path w="216" h="78">
                      <a:moveTo>
                        <a:pt x="128" y="38"/>
                      </a:moveTo>
                      <a:lnTo>
                        <a:pt x="128" y="36"/>
                      </a:lnTo>
                      <a:lnTo>
                        <a:pt x="126" y="36"/>
                      </a:lnTo>
                      <a:lnTo>
                        <a:pt x="124" y="36"/>
                      </a:lnTo>
                      <a:lnTo>
                        <a:pt x="122" y="36"/>
                      </a:lnTo>
                      <a:lnTo>
                        <a:pt x="120" y="38"/>
                      </a:lnTo>
                      <a:lnTo>
                        <a:pt x="118" y="38"/>
                      </a:lnTo>
                      <a:lnTo>
                        <a:pt x="116" y="38"/>
                      </a:lnTo>
                      <a:lnTo>
                        <a:pt x="112" y="36"/>
                      </a:lnTo>
                      <a:lnTo>
                        <a:pt x="110" y="36"/>
                      </a:lnTo>
                      <a:lnTo>
                        <a:pt x="108" y="34"/>
                      </a:lnTo>
                      <a:lnTo>
                        <a:pt x="104" y="34"/>
                      </a:lnTo>
                      <a:lnTo>
                        <a:pt x="102" y="34"/>
                      </a:lnTo>
                      <a:lnTo>
                        <a:pt x="100" y="34"/>
                      </a:lnTo>
                      <a:lnTo>
                        <a:pt x="100" y="32"/>
                      </a:lnTo>
                      <a:lnTo>
                        <a:pt x="98" y="30"/>
                      </a:lnTo>
                      <a:lnTo>
                        <a:pt x="96" y="30"/>
                      </a:lnTo>
                      <a:lnTo>
                        <a:pt x="96" y="28"/>
                      </a:lnTo>
                      <a:lnTo>
                        <a:pt x="94" y="28"/>
                      </a:lnTo>
                      <a:lnTo>
                        <a:pt x="94" y="26"/>
                      </a:lnTo>
                      <a:lnTo>
                        <a:pt x="94" y="24"/>
                      </a:lnTo>
                      <a:lnTo>
                        <a:pt x="92" y="24"/>
                      </a:lnTo>
                      <a:lnTo>
                        <a:pt x="92" y="26"/>
                      </a:lnTo>
                      <a:lnTo>
                        <a:pt x="90" y="26"/>
                      </a:lnTo>
                      <a:lnTo>
                        <a:pt x="88" y="26"/>
                      </a:lnTo>
                      <a:lnTo>
                        <a:pt x="86" y="26"/>
                      </a:lnTo>
                      <a:lnTo>
                        <a:pt x="84" y="26"/>
                      </a:lnTo>
                      <a:lnTo>
                        <a:pt x="82" y="26"/>
                      </a:lnTo>
                      <a:lnTo>
                        <a:pt x="80" y="26"/>
                      </a:lnTo>
                      <a:lnTo>
                        <a:pt x="78" y="26"/>
                      </a:lnTo>
                      <a:lnTo>
                        <a:pt x="76" y="26"/>
                      </a:lnTo>
                      <a:lnTo>
                        <a:pt x="74" y="26"/>
                      </a:lnTo>
                      <a:lnTo>
                        <a:pt x="74" y="24"/>
                      </a:lnTo>
                      <a:lnTo>
                        <a:pt x="70" y="24"/>
                      </a:lnTo>
                      <a:lnTo>
                        <a:pt x="68" y="24"/>
                      </a:lnTo>
                      <a:lnTo>
                        <a:pt x="66" y="24"/>
                      </a:lnTo>
                      <a:lnTo>
                        <a:pt x="64" y="24"/>
                      </a:lnTo>
                      <a:lnTo>
                        <a:pt x="62" y="22"/>
                      </a:lnTo>
                      <a:lnTo>
                        <a:pt x="60" y="20"/>
                      </a:lnTo>
                      <a:lnTo>
                        <a:pt x="58" y="20"/>
                      </a:lnTo>
                      <a:lnTo>
                        <a:pt x="58" y="18"/>
                      </a:lnTo>
                      <a:lnTo>
                        <a:pt x="60" y="18"/>
                      </a:lnTo>
                      <a:lnTo>
                        <a:pt x="62" y="18"/>
                      </a:lnTo>
                      <a:lnTo>
                        <a:pt x="66" y="18"/>
                      </a:lnTo>
                      <a:lnTo>
                        <a:pt x="68" y="18"/>
                      </a:lnTo>
                      <a:lnTo>
                        <a:pt x="70" y="16"/>
                      </a:lnTo>
                      <a:lnTo>
                        <a:pt x="70" y="14"/>
                      </a:lnTo>
                      <a:lnTo>
                        <a:pt x="68" y="14"/>
                      </a:lnTo>
                      <a:lnTo>
                        <a:pt x="68" y="12"/>
                      </a:lnTo>
                      <a:lnTo>
                        <a:pt x="66" y="12"/>
                      </a:lnTo>
                      <a:lnTo>
                        <a:pt x="64" y="12"/>
                      </a:lnTo>
                      <a:lnTo>
                        <a:pt x="58" y="12"/>
                      </a:lnTo>
                      <a:lnTo>
                        <a:pt x="54" y="12"/>
                      </a:lnTo>
                      <a:lnTo>
                        <a:pt x="52" y="12"/>
                      </a:lnTo>
                      <a:lnTo>
                        <a:pt x="50" y="12"/>
                      </a:lnTo>
                      <a:lnTo>
                        <a:pt x="48" y="12"/>
                      </a:lnTo>
                      <a:lnTo>
                        <a:pt x="48" y="14"/>
                      </a:lnTo>
                      <a:lnTo>
                        <a:pt x="46" y="14"/>
                      </a:lnTo>
                      <a:lnTo>
                        <a:pt x="42" y="16"/>
                      </a:lnTo>
                      <a:lnTo>
                        <a:pt x="42" y="18"/>
                      </a:lnTo>
                      <a:lnTo>
                        <a:pt x="40" y="18"/>
                      </a:lnTo>
                      <a:lnTo>
                        <a:pt x="40" y="20"/>
                      </a:lnTo>
                      <a:lnTo>
                        <a:pt x="38" y="20"/>
                      </a:lnTo>
                      <a:lnTo>
                        <a:pt x="36" y="20"/>
                      </a:lnTo>
                      <a:lnTo>
                        <a:pt x="34" y="24"/>
                      </a:lnTo>
                      <a:lnTo>
                        <a:pt x="32" y="24"/>
                      </a:lnTo>
                      <a:lnTo>
                        <a:pt x="30" y="24"/>
                      </a:lnTo>
                      <a:lnTo>
                        <a:pt x="28" y="24"/>
                      </a:lnTo>
                      <a:lnTo>
                        <a:pt x="26" y="24"/>
                      </a:lnTo>
                      <a:lnTo>
                        <a:pt x="24" y="24"/>
                      </a:lnTo>
                      <a:lnTo>
                        <a:pt x="22" y="24"/>
                      </a:lnTo>
                      <a:lnTo>
                        <a:pt x="22" y="26"/>
                      </a:lnTo>
                      <a:lnTo>
                        <a:pt x="20" y="26"/>
                      </a:lnTo>
                      <a:lnTo>
                        <a:pt x="20" y="28"/>
                      </a:lnTo>
                      <a:lnTo>
                        <a:pt x="18" y="30"/>
                      </a:lnTo>
                      <a:lnTo>
                        <a:pt x="18" y="28"/>
                      </a:lnTo>
                      <a:lnTo>
                        <a:pt x="16" y="28"/>
                      </a:lnTo>
                      <a:lnTo>
                        <a:pt x="14" y="30"/>
                      </a:lnTo>
                      <a:lnTo>
                        <a:pt x="12" y="30"/>
                      </a:lnTo>
                      <a:lnTo>
                        <a:pt x="12" y="32"/>
                      </a:lnTo>
                      <a:lnTo>
                        <a:pt x="10" y="32"/>
                      </a:lnTo>
                      <a:lnTo>
                        <a:pt x="8" y="32"/>
                      </a:lnTo>
                      <a:lnTo>
                        <a:pt x="8" y="30"/>
                      </a:lnTo>
                      <a:lnTo>
                        <a:pt x="10" y="30"/>
                      </a:lnTo>
                      <a:lnTo>
                        <a:pt x="10" y="28"/>
                      </a:lnTo>
                      <a:lnTo>
                        <a:pt x="8" y="28"/>
                      </a:lnTo>
                      <a:lnTo>
                        <a:pt x="6" y="28"/>
                      </a:lnTo>
                      <a:lnTo>
                        <a:pt x="6" y="30"/>
                      </a:lnTo>
                      <a:lnTo>
                        <a:pt x="4" y="30"/>
                      </a:lnTo>
                      <a:lnTo>
                        <a:pt x="4" y="32"/>
                      </a:lnTo>
                      <a:lnTo>
                        <a:pt x="2" y="32"/>
                      </a:lnTo>
                      <a:lnTo>
                        <a:pt x="2" y="30"/>
                      </a:lnTo>
                      <a:lnTo>
                        <a:pt x="0" y="30"/>
                      </a:lnTo>
                      <a:lnTo>
                        <a:pt x="2" y="30"/>
                      </a:lnTo>
                      <a:lnTo>
                        <a:pt x="2" y="28"/>
                      </a:lnTo>
                      <a:lnTo>
                        <a:pt x="2" y="30"/>
                      </a:lnTo>
                      <a:lnTo>
                        <a:pt x="4" y="30"/>
                      </a:lnTo>
                      <a:lnTo>
                        <a:pt x="8" y="26"/>
                      </a:lnTo>
                      <a:lnTo>
                        <a:pt x="10" y="26"/>
                      </a:lnTo>
                      <a:lnTo>
                        <a:pt x="12" y="26"/>
                      </a:lnTo>
                      <a:lnTo>
                        <a:pt x="14" y="26"/>
                      </a:lnTo>
                      <a:lnTo>
                        <a:pt x="12" y="26"/>
                      </a:lnTo>
                      <a:lnTo>
                        <a:pt x="12" y="24"/>
                      </a:lnTo>
                      <a:lnTo>
                        <a:pt x="12" y="20"/>
                      </a:lnTo>
                      <a:lnTo>
                        <a:pt x="14" y="18"/>
                      </a:lnTo>
                      <a:lnTo>
                        <a:pt x="18" y="16"/>
                      </a:lnTo>
                      <a:lnTo>
                        <a:pt x="20" y="12"/>
                      </a:lnTo>
                      <a:lnTo>
                        <a:pt x="22" y="12"/>
                      </a:lnTo>
                      <a:lnTo>
                        <a:pt x="26" y="10"/>
                      </a:lnTo>
                      <a:lnTo>
                        <a:pt x="28" y="10"/>
                      </a:lnTo>
                      <a:lnTo>
                        <a:pt x="34" y="6"/>
                      </a:lnTo>
                      <a:lnTo>
                        <a:pt x="40" y="4"/>
                      </a:lnTo>
                      <a:lnTo>
                        <a:pt x="44" y="4"/>
                      </a:lnTo>
                      <a:lnTo>
                        <a:pt x="44" y="6"/>
                      </a:lnTo>
                      <a:lnTo>
                        <a:pt x="46" y="4"/>
                      </a:lnTo>
                      <a:lnTo>
                        <a:pt x="48" y="4"/>
                      </a:lnTo>
                      <a:lnTo>
                        <a:pt x="50" y="4"/>
                      </a:lnTo>
                      <a:lnTo>
                        <a:pt x="52" y="4"/>
                      </a:lnTo>
                      <a:lnTo>
                        <a:pt x="52" y="2"/>
                      </a:lnTo>
                      <a:lnTo>
                        <a:pt x="54" y="2"/>
                      </a:lnTo>
                      <a:lnTo>
                        <a:pt x="56" y="0"/>
                      </a:lnTo>
                      <a:lnTo>
                        <a:pt x="58" y="0"/>
                      </a:lnTo>
                      <a:lnTo>
                        <a:pt x="60" y="0"/>
                      </a:lnTo>
                      <a:lnTo>
                        <a:pt x="62" y="0"/>
                      </a:lnTo>
                      <a:lnTo>
                        <a:pt x="64" y="0"/>
                      </a:lnTo>
                      <a:lnTo>
                        <a:pt x="66" y="0"/>
                      </a:lnTo>
                      <a:lnTo>
                        <a:pt x="68" y="0"/>
                      </a:lnTo>
                      <a:lnTo>
                        <a:pt x="70" y="0"/>
                      </a:lnTo>
                      <a:lnTo>
                        <a:pt x="72" y="0"/>
                      </a:lnTo>
                      <a:lnTo>
                        <a:pt x="74" y="0"/>
                      </a:lnTo>
                      <a:lnTo>
                        <a:pt x="74" y="2"/>
                      </a:lnTo>
                      <a:lnTo>
                        <a:pt x="78" y="2"/>
                      </a:lnTo>
                      <a:lnTo>
                        <a:pt x="78" y="0"/>
                      </a:lnTo>
                      <a:lnTo>
                        <a:pt x="80" y="0"/>
                      </a:lnTo>
                      <a:lnTo>
                        <a:pt x="80" y="2"/>
                      </a:lnTo>
                      <a:lnTo>
                        <a:pt x="82" y="4"/>
                      </a:lnTo>
                      <a:lnTo>
                        <a:pt x="86" y="2"/>
                      </a:lnTo>
                      <a:lnTo>
                        <a:pt x="90" y="2"/>
                      </a:lnTo>
                      <a:lnTo>
                        <a:pt x="94" y="2"/>
                      </a:lnTo>
                      <a:lnTo>
                        <a:pt x="94" y="4"/>
                      </a:lnTo>
                      <a:lnTo>
                        <a:pt x="96" y="6"/>
                      </a:lnTo>
                      <a:lnTo>
                        <a:pt x="98" y="6"/>
                      </a:lnTo>
                      <a:lnTo>
                        <a:pt x="100" y="6"/>
                      </a:lnTo>
                      <a:lnTo>
                        <a:pt x="104" y="6"/>
                      </a:lnTo>
                      <a:lnTo>
                        <a:pt x="104" y="8"/>
                      </a:lnTo>
                      <a:lnTo>
                        <a:pt x="106" y="10"/>
                      </a:lnTo>
                      <a:lnTo>
                        <a:pt x="110" y="10"/>
                      </a:lnTo>
                      <a:lnTo>
                        <a:pt x="110" y="12"/>
                      </a:lnTo>
                      <a:lnTo>
                        <a:pt x="112" y="14"/>
                      </a:lnTo>
                      <a:lnTo>
                        <a:pt x="112" y="16"/>
                      </a:lnTo>
                      <a:lnTo>
                        <a:pt x="114" y="16"/>
                      </a:lnTo>
                      <a:lnTo>
                        <a:pt x="114" y="18"/>
                      </a:lnTo>
                      <a:lnTo>
                        <a:pt x="116" y="18"/>
                      </a:lnTo>
                      <a:lnTo>
                        <a:pt x="118" y="20"/>
                      </a:lnTo>
                      <a:lnTo>
                        <a:pt x="120" y="20"/>
                      </a:lnTo>
                      <a:lnTo>
                        <a:pt x="122" y="20"/>
                      </a:lnTo>
                      <a:lnTo>
                        <a:pt x="124" y="20"/>
                      </a:lnTo>
                      <a:lnTo>
                        <a:pt x="126" y="20"/>
                      </a:lnTo>
                      <a:lnTo>
                        <a:pt x="126" y="18"/>
                      </a:lnTo>
                      <a:lnTo>
                        <a:pt x="128" y="20"/>
                      </a:lnTo>
                      <a:lnTo>
                        <a:pt x="132" y="22"/>
                      </a:lnTo>
                      <a:lnTo>
                        <a:pt x="136" y="22"/>
                      </a:lnTo>
                      <a:lnTo>
                        <a:pt x="136" y="24"/>
                      </a:lnTo>
                      <a:lnTo>
                        <a:pt x="138" y="24"/>
                      </a:lnTo>
                      <a:lnTo>
                        <a:pt x="142" y="26"/>
                      </a:lnTo>
                      <a:lnTo>
                        <a:pt x="144" y="26"/>
                      </a:lnTo>
                      <a:lnTo>
                        <a:pt x="144" y="28"/>
                      </a:lnTo>
                      <a:lnTo>
                        <a:pt x="146" y="30"/>
                      </a:lnTo>
                      <a:lnTo>
                        <a:pt x="148" y="32"/>
                      </a:lnTo>
                      <a:lnTo>
                        <a:pt x="150" y="32"/>
                      </a:lnTo>
                      <a:lnTo>
                        <a:pt x="152" y="32"/>
                      </a:lnTo>
                      <a:lnTo>
                        <a:pt x="152" y="34"/>
                      </a:lnTo>
                      <a:lnTo>
                        <a:pt x="154" y="34"/>
                      </a:lnTo>
                      <a:lnTo>
                        <a:pt x="152" y="34"/>
                      </a:lnTo>
                      <a:lnTo>
                        <a:pt x="152" y="36"/>
                      </a:lnTo>
                      <a:lnTo>
                        <a:pt x="154" y="36"/>
                      </a:lnTo>
                      <a:lnTo>
                        <a:pt x="154" y="32"/>
                      </a:lnTo>
                      <a:lnTo>
                        <a:pt x="152" y="32"/>
                      </a:lnTo>
                      <a:lnTo>
                        <a:pt x="150" y="30"/>
                      </a:lnTo>
                      <a:lnTo>
                        <a:pt x="150" y="28"/>
                      </a:lnTo>
                      <a:lnTo>
                        <a:pt x="152" y="28"/>
                      </a:lnTo>
                      <a:lnTo>
                        <a:pt x="152" y="30"/>
                      </a:lnTo>
                      <a:lnTo>
                        <a:pt x="152" y="32"/>
                      </a:lnTo>
                      <a:lnTo>
                        <a:pt x="158" y="34"/>
                      </a:lnTo>
                      <a:lnTo>
                        <a:pt x="158" y="36"/>
                      </a:lnTo>
                      <a:lnTo>
                        <a:pt x="158" y="38"/>
                      </a:lnTo>
                      <a:lnTo>
                        <a:pt x="158" y="36"/>
                      </a:lnTo>
                      <a:lnTo>
                        <a:pt x="156" y="36"/>
                      </a:lnTo>
                      <a:lnTo>
                        <a:pt x="154" y="36"/>
                      </a:lnTo>
                      <a:lnTo>
                        <a:pt x="156" y="40"/>
                      </a:lnTo>
                      <a:lnTo>
                        <a:pt x="158" y="40"/>
                      </a:lnTo>
                      <a:lnTo>
                        <a:pt x="158" y="38"/>
                      </a:lnTo>
                      <a:lnTo>
                        <a:pt x="160" y="38"/>
                      </a:lnTo>
                      <a:lnTo>
                        <a:pt x="162" y="40"/>
                      </a:lnTo>
                      <a:lnTo>
                        <a:pt x="164" y="42"/>
                      </a:lnTo>
                      <a:lnTo>
                        <a:pt x="162" y="44"/>
                      </a:lnTo>
                      <a:lnTo>
                        <a:pt x="164" y="44"/>
                      </a:lnTo>
                      <a:lnTo>
                        <a:pt x="166" y="42"/>
                      </a:lnTo>
                      <a:lnTo>
                        <a:pt x="168" y="42"/>
                      </a:lnTo>
                      <a:lnTo>
                        <a:pt x="170" y="44"/>
                      </a:lnTo>
                      <a:lnTo>
                        <a:pt x="170" y="46"/>
                      </a:lnTo>
                      <a:lnTo>
                        <a:pt x="168" y="46"/>
                      </a:lnTo>
                      <a:lnTo>
                        <a:pt x="170" y="48"/>
                      </a:lnTo>
                      <a:lnTo>
                        <a:pt x="172" y="46"/>
                      </a:lnTo>
                      <a:lnTo>
                        <a:pt x="170" y="46"/>
                      </a:lnTo>
                      <a:lnTo>
                        <a:pt x="172" y="46"/>
                      </a:lnTo>
                      <a:lnTo>
                        <a:pt x="172" y="44"/>
                      </a:lnTo>
                      <a:lnTo>
                        <a:pt x="174" y="44"/>
                      </a:lnTo>
                      <a:lnTo>
                        <a:pt x="176" y="46"/>
                      </a:lnTo>
                      <a:lnTo>
                        <a:pt x="178" y="46"/>
                      </a:lnTo>
                      <a:lnTo>
                        <a:pt x="178" y="48"/>
                      </a:lnTo>
                      <a:lnTo>
                        <a:pt x="180" y="48"/>
                      </a:lnTo>
                      <a:lnTo>
                        <a:pt x="180" y="50"/>
                      </a:lnTo>
                      <a:lnTo>
                        <a:pt x="182" y="50"/>
                      </a:lnTo>
                      <a:lnTo>
                        <a:pt x="184" y="48"/>
                      </a:lnTo>
                      <a:lnTo>
                        <a:pt x="186" y="48"/>
                      </a:lnTo>
                      <a:lnTo>
                        <a:pt x="188" y="48"/>
                      </a:lnTo>
                      <a:lnTo>
                        <a:pt x="190" y="50"/>
                      </a:lnTo>
                      <a:lnTo>
                        <a:pt x="190" y="52"/>
                      </a:lnTo>
                      <a:lnTo>
                        <a:pt x="188" y="56"/>
                      </a:lnTo>
                      <a:lnTo>
                        <a:pt x="186" y="56"/>
                      </a:lnTo>
                      <a:lnTo>
                        <a:pt x="186" y="58"/>
                      </a:lnTo>
                      <a:lnTo>
                        <a:pt x="186" y="60"/>
                      </a:lnTo>
                      <a:lnTo>
                        <a:pt x="190" y="60"/>
                      </a:lnTo>
                      <a:lnTo>
                        <a:pt x="192" y="60"/>
                      </a:lnTo>
                      <a:lnTo>
                        <a:pt x="192" y="58"/>
                      </a:lnTo>
                      <a:lnTo>
                        <a:pt x="194" y="58"/>
                      </a:lnTo>
                      <a:lnTo>
                        <a:pt x="196" y="58"/>
                      </a:lnTo>
                      <a:lnTo>
                        <a:pt x="200" y="60"/>
                      </a:lnTo>
                      <a:lnTo>
                        <a:pt x="204" y="62"/>
                      </a:lnTo>
                      <a:lnTo>
                        <a:pt x="206" y="62"/>
                      </a:lnTo>
                      <a:lnTo>
                        <a:pt x="206" y="64"/>
                      </a:lnTo>
                      <a:lnTo>
                        <a:pt x="208" y="64"/>
                      </a:lnTo>
                      <a:lnTo>
                        <a:pt x="208" y="66"/>
                      </a:lnTo>
                      <a:lnTo>
                        <a:pt x="210" y="68"/>
                      </a:lnTo>
                      <a:lnTo>
                        <a:pt x="212" y="70"/>
                      </a:lnTo>
                      <a:lnTo>
                        <a:pt x="214" y="68"/>
                      </a:lnTo>
                      <a:lnTo>
                        <a:pt x="216" y="68"/>
                      </a:lnTo>
                      <a:lnTo>
                        <a:pt x="216" y="70"/>
                      </a:lnTo>
                      <a:lnTo>
                        <a:pt x="216" y="72"/>
                      </a:lnTo>
                      <a:lnTo>
                        <a:pt x="214" y="74"/>
                      </a:lnTo>
                      <a:lnTo>
                        <a:pt x="212" y="74"/>
                      </a:lnTo>
                      <a:lnTo>
                        <a:pt x="208" y="74"/>
                      </a:lnTo>
                      <a:lnTo>
                        <a:pt x="206" y="74"/>
                      </a:lnTo>
                      <a:lnTo>
                        <a:pt x="204" y="74"/>
                      </a:lnTo>
                      <a:lnTo>
                        <a:pt x="202" y="74"/>
                      </a:lnTo>
                      <a:lnTo>
                        <a:pt x="198" y="76"/>
                      </a:lnTo>
                      <a:lnTo>
                        <a:pt x="196" y="76"/>
                      </a:lnTo>
                      <a:lnTo>
                        <a:pt x="196" y="74"/>
                      </a:lnTo>
                      <a:lnTo>
                        <a:pt x="196" y="76"/>
                      </a:lnTo>
                      <a:lnTo>
                        <a:pt x="194" y="76"/>
                      </a:lnTo>
                      <a:lnTo>
                        <a:pt x="192" y="78"/>
                      </a:lnTo>
                      <a:lnTo>
                        <a:pt x="188" y="78"/>
                      </a:lnTo>
                      <a:lnTo>
                        <a:pt x="186" y="76"/>
                      </a:lnTo>
                      <a:lnTo>
                        <a:pt x="184" y="76"/>
                      </a:lnTo>
                      <a:lnTo>
                        <a:pt x="180" y="76"/>
                      </a:lnTo>
                      <a:lnTo>
                        <a:pt x="176" y="74"/>
                      </a:lnTo>
                      <a:lnTo>
                        <a:pt x="174" y="74"/>
                      </a:lnTo>
                      <a:lnTo>
                        <a:pt x="170" y="76"/>
                      </a:lnTo>
                      <a:lnTo>
                        <a:pt x="168" y="76"/>
                      </a:lnTo>
                      <a:lnTo>
                        <a:pt x="166" y="76"/>
                      </a:lnTo>
                      <a:lnTo>
                        <a:pt x="164" y="76"/>
                      </a:lnTo>
                      <a:lnTo>
                        <a:pt x="162" y="76"/>
                      </a:lnTo>
                      <a:lnTo>
                        <a:pt x="158" y="76"/>
                      </a:lnTo>
                      <a:lnTo>
                        <a:pt x="156" y="78"/>
                      </a:lnTo>
                      <a:lnTo>
                        <a:pt x="156" y="76"/>
                      </a:lnTo>
                      <a:lnTo>
                        <a:pt x="156" y="78"/>
                      </a:lnTo>
                      <a:lnTo>
                        <a:pt x="154" y="78"/>
                      </a:lnTo>
                      <a:lnTo>
                        <a:pt x="152" y="76"/>
                      </a:lnTo>
                      <a:lnTo>
                        <a:pt x="150" y="76"/>
                      </a:lnTo>
                      <a:lnTo>
                        <a:pt x="150" y="78"/>
                      </a:lnTo>
                      <a:lnTo>
                        <a:pt x="148" y="78"/>
                      </a:lnTo>
                      <a:lnTo>
                        <a:pt x="144" y="78"/>
                      </a:lnTo>
                      <a:lnTo>
                        <a:pt x="142" y="78"/>
                      </a:lnTo>
                      <a:lnTo>
                        <a:pt x="144" y="76"/>
                      </a:lnTo>
                      <a:lnTo>
                        <a:pt x="146" y="74"/>
                      </a:lnTo>
                      <a:lnTo>
                        <a:pt x="150" y="72"/>
                      </a:lnTo>
                      <a:lnTo>
                        <a:pt x="150" y="70"/>
                      </a:lnTo>
                      <a:lnTo>
                        <a:pt x="152" y="70"/>
                      </a:lnTo>
                      <a:lnTo>
                        <a:pt x="154" y="70"/>
                      </a:lnTo>
                      <a:lnTo>
                        <a:pt x="154" y="68"/>
                      </a:lnTo>
                      <a:lnTo>
                        <a:pt x="156" y="68"/>
                      </a:lnTo>
                      <a:lnTo>
                        <a:pt x="156" y="66"/>
                      </a:lnTo>
                      <a:lnTo>
                        <a:pt x="156" y="64"/>
                      </a:lnTo>
                      <a:lnTo>
                        <a:pt x="154" y="60"/>
                      </a:lnTo>
                      <a:lnTo>
                        <a:pt x="152" y="58"/>
                      </a:lnTo>
                      <a:lnTo>
                        <a:pt x="150" y="60"/>
                      </a:lnTo>
                      <a:lnTo>
                        <a:pt x="148" y="60"/>
                      </a:lnTo>
                      <a:lnTo>
                        <a:pt x="146" y="60"/>
                      </a:lnTo>
                      <a:lnTo>
                        <a:pt x="144" y="60"/>
                      </a:lnTo>
                      <a:lnTo>
                        <a:pt x="144" y="58"/>
                      </a:lnTo>
                      <a:lnTo>
                        <a:pt x="142" y="58"/>
                      </a:lnTo>
                      <a:lnTo>
                        <a:pt x="142" y="60"/>
                      </a:lnTo>
                      <a:lnTo>
                        <a:pt x="140" y="60"/>
                      </a:lnTo>
                      <a:lnTo>
                        <a:pt x="138" y="60"/>
                      </a:lnTo>
                      <a:lnTo>
                        <a:pt x="138" y="58"/>
                      </a:lnTo>
                      <a:lnTo>
                        <a:pt x="136" y="56"/>
                      </a:lnTo>
                      <a:lnTo>
                        <a:pt x="134" y="54"/>
                      </a:lnTo>
                      <a:lnTo>
                        <a:pt x="134" y="52"/>
                      </a:lnTo>
                      <a:lnTo>
                        <a:pt x="130" y="50"/>
                      </a:lnTo>
                      <a:lnTo>
                        <a:pt x="130" y="48"/>
                      </a:lnTo>
                      <a:lnTo>
                        <a:pt x="130" y="44"/>
                      </a:lnTo>
                      <a:lnTo>
                        <a:pt x="130" y="42"/>
                      </a:lnTo>
                      <a:lnTo>
                        <a:pt x="130" y="40"/>
                      </a:lnTo>
                      <a:lnTo>
                        <a:pt x="128" y="38"/>
                      </a:lnTo>
                      <a:close/>
                    </a:path>
                  </a:pathLst>
                </a:custGeom>
                <a:grpFill/>
                <a:ln w="3175">
                  <a:solidFill>
                    <a:schemeClr val="bg1"/>
                  </a:solidFill>
                  <a:prstDash val="sysDot"/>
                  <a:round/>
                  <a:headEnd/>
                  <a:tailEnd/>
                </a:ln>
              </p:spPr>
              <p:txBody>
                <a:bodyPr/>
                <a:lstStyle/>
                <a:p>
                  <a:pPr fontAlgn="base">
                    <a:spcBef>
                      <a:spcPct val="0"/>
                    </a:spcBef>
                    <a:spcAft>
                      <a:spcPct val="0"/>
                    </a:spcAft>
                  </a:pPr>
                  <a:endParaRPr lang="de-DE" sz="2400">
                    <a:solidFill>
                      <a:srgbClr val="000000"/>
                    </a:solidFill>
                    <a:cs typeface="Arial" charset="0"/>
                  </a:endParaRPr>
                </a:p>
              </p:txBody>
            </p:sp>
            <p:sp>
              <p:nvSpPr>
                <p:cNvPr id="15095" name="Freeform 3378"/>
                <p:cNvSpPr>
                  <a:spLocks/>
                </p:cNvSpPr>
                <p:nvPr/>
              </p:nvSpPr>
              <p:spPr bwMode="auto">
                <a:xfrm>
                  <a:off x="2744178" y="2421786"/>
                  <a:ext cx="69398" cy="45829"/>
                </a:xfrm>
                <a:custGeom>
                  <a:avLst/>
                  <a:gdLst>
                    <a:gd name="T0" fmla="*/ 2147483647 w 76"/>
                    <a:gd name="T1" fmla="*/ 2147483647 h 56"/>
                    <a:gd name="T2" fmla="*/ 2147483647 w 76"/>
                    <a:gd name="T3" fmla="*/ 2147483647 h 56"/>
                    <a:gd name="T4" fmla="*/ 2147483647 w 76"/>
                    <a:gd name="T5" fmla="*/ 2147483647 h 56"/>
                    <a:gd name="T6" fmla="*/ 2147483647 w 76"/>
                    <a:gd name="T7" fmla="*/ 2147483647 h 56"/>
                    <a:gd name="T8" fmla="*/ 2147483647 w 76"/>
                    <a:gd name="T9" fmla="*/ 2147483647 h 56"/>
                    <a:gd name="T10" fmla="*/ 2147483647 w 76"/>
                    <a:gd name="T11" fmla="*/ 2147483647 h 56"/>
                    <a:gd name="T12" fmla="*/ 2147483647 w 76"/>
                    <a:gd name="T13" fmla="*/ 2147483647 h 56"/>
                    <a:gd name="T14" fmla="*/ 2147483647 w 76"/>
                    <a:gd name="T15" fmla="*/ 2147483647 h 56"/>
                    <a:gd name="T16" fmla="*/ 2147483647 w 76"/>
                    <a:gd name="T17" fmla="*/ 2147483647 h 56"/>
                    <a:gd name="T18" fmla="*/ 2147483647 w 76"/>
                    <a:gd name="T19" fmla="*/ 2147483647 h 56"/>
                    <a:gd name="T20" fmla="*/ 2147483647 w 76"/>
                    <a:gd name="T21" fmla="*/ 2147483647 h 56"/>
                    <a:gd name="T22" fmla="*/ 2147483647 w 76"/>
                    <a:gd name="T23" fmla="*/ 2147483647 h 56"/>
                    <a:gd name="T24" fmla="*/ 2147483647 w 76"/>
                    <a:gd name="T25" fmla="*/ 2147483647 h 56"/>
                    <a:gd name="T26" fmla="*/ 2147483647 w 76"/>
                    <a:gd name="T27" fmla="*/ 2147483647 h 56"/>
                    <a:gd name="T28" fmla="*/ 2147483647 w 76"/>
                    <a:gd name="T29" fmla="*/ 2147483647 h 56"/>
                    <a:gd name="T30" fmla="*/ 2147483647 w 76"/>
                    <a:gd name="T31" fmla="*/ 2147483647 h 56"/>
                    <a:gd name="T32" fmla="*/ 2147483647 w 76"/>
                    <a:gd name="T33" fmla="*/ 2147483647 h 56"/>
                    <a:gd name="T34" fmla="*/ 2147483647 w 76"/>
                    <a:gd name="T35" fmla="*/ 2147483647 h 56"/>
                    <a:gd name="T36" fmla="*/ 2147483647 w 76"/>
                    <a:gd name="T37" fmla="*/ 2147483647 h 56"/>
                    <a:gd name="T38" fmla="*/ 2147483647 w 76"/>
                    <a:gd name="T39" fmla="*/ 2147483647 h 56"/>
                    <a:gd name="T40" fmla="*/ 2147483647 w 76"/>
                    <a:gd name="T41" fmla="*/ 2147483647 h 56"/>
                    <a:gd name="T42" fmla="*/ 2147483647 w 76"/>
                    <a:gd name="T43" fmla="*/ 2147483647 h 56"/>
                    <a:gd name="T44" fmla="*/ 2147483647 w 76"/>
                    <a:gd name="T45" fmla="*/ 2147483647 h 56"/>
                    <a:gd name="T46" fmla="*/ 2147483647 w 76"/>
                    <a:gd name="T47" fmla="*/ 0 h 56"/>
                    <a:gd name="T48" fmla="*/ 2147483647 w 76"/>
                    <a:gd name="T49" fmla="*/ 0 h 56"/>
                    <a:gd name="T50" fmla="*/ 2147483647 w 76"/>
                    <a:gd name="T51" fmla="*/ 2147483647 h 56"/>
                    <a:gd name="T52" fmla="*/ 2147483647 w 76"/>
                    <a:gd name="T53" fmla="*/ 0 h 56"/>
                    <a:gd name="T54" fmla="*/ 2147483647 w 76"/>
                    <a:gd name="T55" fmla="*/ 2147483647 h 56"/>
                    <a:gd name="T56" fmla="*/ 2147483647 w 76"/>
                    <a:gd name="T57" fmla="*/ 2147483647 h 56"/>
                    <a:gd name="T58" fmla="*/ 2147483647 w 76"/>
                    <a:gd name="T59" fmla="*/ 2147483647 h 56"/>
                    <a:gd name="T60" fmla="*/ 2147483647 w 76"/>
                    <a:gd name="T61" fmla="*/ 2147483647 h 56"/>
                    <a:gd name="T62" fmla="*/ 2147483647 w 76"/>
                    <a:gd name="T63" fmla="*/ 2147483647 h 56"/>
                    <a:gd name="T64" fmla="*/ 2147483647 w 76"/>
                    <a:gd name="T65" fmla="*/ 2147483647 h 56"/>
                    <a:gd name="T66" fmla="*/ 2147483647 w 76"/>
                    <a:gd name="T67" fmla="*/ 2147483647 h 56"/>
                    <a:gd name="T68" fmla="*/ 2147483647 w 76"/>
                    <a:gd name="T69" fmla="*/ 2147483647 h 56"/>
                    <a:gd name="T70" fmla="*/ 2147483647 w 76"/>
                    <a:gd name="T71" fmla="*/ 2147483647 h 56"/>
                    <a:gd name="T72" fmla="*/ 2147483647 w 76"/>
                    <a:gd name="T73" fmla="*/ 2147483647 h 56"/>
                    <a:gd name="T74" fmla="*/ 2147483647 w 76"/>
                    <a:gd name="T75" fmla="*/ 2147483647 h 56"/>
                    <a:gd name="T76" fmla="*/ 2147483647 w 76"/>
                    <a:gd name="T77" fmla="*/ 2147483647 h 56"/>
                    <a:gd name="T78" fmla="*/ 2147483647 w 76"/>
                    <a:gd name="T79" fmla="*/ 2147483647 h 56"/>
                    <a:gd name="T80" fmla="*/ 2147483647 w 76"/>
                    <a:gd name="T81" fmla="*/ 2147483647 h 56"/>
                    <a:gd name="T82" fmla="*/ 2147483647 w 76"/>
                    <a:gd name="T83" fmla="*/ 2147483647 h 56"/>
                    <a:gd name="T84" fmla="*/ 2147483647 w 76"/>
                    <a:gd name="T85" fmla="*/ 2147483647 h 56"/>
                    <a:gd name="T86" fmla="*/ 2147483647 w 76"/>
                    <a:gd name="T87" fmla="*/ 2147483647 h 56"/>
                    <a:gd name="T88" fmla="*/ 2147483647 w 76"/>
                    <a:gd name="T89" fmla="*/ 2147483647 h 56"/>
                    <a:gd name="T90" fmla="*/ 2147483647 w 76"/>
                    <a:gd name="T91" fmla="*/ 2147483647 h 5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76"/>
                    <a:gd name="T139" fmla="*/ 0 h 56"/>
                    <a:gd name="T140" fmla="*/ 76 w 76"/>
                    <a:gd name="T141" fmla="*/ 56 h 56"/>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76" h="56">
                      <a:moveTo>
                        <a:pt x="64" y="38"/>
                      </a:moveTo>
                      <a:lnTo>
                        <a:pt x="62" y="38"/>
                      </a:lnTo>
                      <a:lnTo>
                        <a:pt x="60" y="38"/>
                      </a:lnTo>
                      <a:lnTo>
                        <a:pt x="58" y="38"/>
                      </a:lnTo>
                      <a:lnTo>
                        <a:pt x="58" y="36"/>
                      </a:lnTo>
                      <a:lnTo>
                        <a:pt x="54" y="38"/>
                      </a:lnTo>
                      <a:lnTo>
                        <a:pt x="52" y="38"/>
                      </a:lnTo>
                      <a:lnTo>
                        <a:pt x="50" y="38"/>
                      </a:lnTo>
                      <a:lnTo>
                        <a:pt x="48" y="36"/>
                      </a:lnTo>
                      <a:lnTo>
                        <a:pt x="46" y="36"/>
                      </a:lnTo>
                      <a:lnTo>
                        <a:pt x="44" y="36"/>
                      </a:lnTo>
                      <a:lnTo>
                        <a:pt x="42" y="36"/>
                      </a:lnTo>
                      <a:lnTo>
                        <a:pt x="42" y="38"/>
                      </a:lnTo>
                      <a:lnTo>
                        <a:pt x="40" y="38"/>
                      </a:lnTo>
                      <a:lnTo>
                        <a:pt x="38" y="40"/>
                      </a:lnTo>
                      <a:lnTo>
                        <a:pt x="36" y="42"/>
                      </a:lnTo>
                      <a:lnTo>
                        <a:pt x="34" y="42"/>
                      </a:lnTo>
                      <a:lnTo>
                        <a:pt x="32" y="42"/>
                      </a:lnTo>
                      <a:lnTo>
                        <a:pt x="30" y="42"/>
                      </a:lnTo>
                      <a:lnTo>
                        <a:pt x="30" y="40"/>
                      </a:lnTo>
                      <a:lnTo>
                        <a:pt x="30" y="38"/>
                      </a:lnTo>
                      <a:lnTo>
                        <a:pt x="28" y="36"/>
                      </a:lnTo>
                      <a:lnTo>
                        <a:pt x="28" y="38"/>
                      </a:lnTo>
                      <a:lnTo>
                        <a:pt x="26" y="38"/>
                      </a:lnTo>
                      <a:lnTo>
                        <a:pt x="24" y="40"/>
                      </a:lnTo>
                      <a:lnTo>
                        <a:pt x="22" y="42"/>
                      </a:lnTo>
                      <a:lnTo>
                        <a:pt x="22" y="40"/>
                      </a:lnTo>
                      <a:lnTo>
                        <a:pt x="20" y="40"/>
                      </a:lnTo>
                      <a:lnTo>
                        <a:pt x="18" y="40"/>
                      </a:lnTo>
                      <a:lnTo>
                        <a:pt x="18" y="42"/>
                      </a:lnTo>
                      <a:lnTo>
                        <a:pt x="18" y="44"/>
                      </a:lnTo>
                      <a:lnTo>
                        <a:pt x="20" y="44"/>
                      </a:lnTo>
                      <a:lnTo>
                        <a:pt x="18" y="46"/>
                      </a:lnTo>
                      <a:lnTo>
                        <a:pt x="16" y="48"/>
                      </a:lnTo>
                      <a:lnTo>
                        <a:pt x="14" y="48"/>
                      </a:lnTo>
                      <a:lnTo>
                        <a:pt x="14" y="50"/>
                      </a:lnTo>
                      <a:lnTo>
                        <a:pt x="10" y="54"/>
                      </a:lnTo>
                      <a:lnTo>
                        <a:pt x="10" y="56"/>
                      </a:lnTo>
                      <a:lnTo>
                        <a:pt x="6" y="50"/>
                      </a:lnTo>
                      <a:lnTo>
                        <a:pt x="6" y="46"/>
                      </a:lnTo>
                      <a:lnTo>
                        <a:pt x="4" y="46"/>
                      </a:lnTo>
                      <a:lnTo>
                        <a:pt x="4" y="44"/>
                      </a:lnTo>
                      <a:lnTo>
                        <a:pt x="4" y="42"/>
                      </a:lnTo>
                      <a:lnTo>
                        <a:pt x="6" y="40"/>
                      </a:lnTo>
                      <a:lnTo>
                        <a:pt x="4" y="40"/>
                      </a:lnTo>
                      <a:lnTo>
                        <a:pt x="4" y="38"/>
                      </a:lnTo>
                      <a:lnTo>
                        <a:pt x="2" y="36"/>
                      </a:lnTo>
                      <a:lnTo>
                        <a:pt x="2" y="34"/>
                      </a:lnTo>
                      <a:lnTo>
                        <a:pt x="0" y="32"/>
                      </a:lnTo>
                      <a:lnTo>
                        <a:pt x="2" y="32"/>
                      </a:lnTo>
                      <a:lnTo>
                        <a:pt x="4" y="32"/>
                      </a:lnTo>
                      <a:lnTo>
                        <a:pt x="4" y="30"/>
                      </a:lnTo>
                      <a:lnTo>
                        <a:pt x="6" y="30"/>
                      </a:lnTo>
                      <a:lnTo>
                        <a:pt x="6" y="28"/>
                      </a:lnTo>
                      <a:lnTo>
                        <a:pt x="6" y="26"/>
                      </a:lnTo>
                      <a:lnTo>
                        <a:pt x="6" y="24"/>
                      </a:lnTo>
                      <a:lnTo>
                        <a:pt x="6" y="22"/>
                      </a:lnTo>
                      <a:lnTo>
                        <a:pt x="8" y="20"/>
                      </a:lnTo>
                      <a:lnTo>
                        <a:pt x="10" y="20"/>
                      </a:lnTo>
                      <a:lnTo>
                        <a:pt x="10" y="18"/>
                      </a:lnTo>
                      <a:lnTo>
                        <a:pt x="8" y="18"/>
                      </a:lnTo>
                      <a:lnTo>
                        <a:pt x="8" y="16"/>
                      </a:lnTo>
                      <a:lnTo>
                        <a:pt x="8" y="14"/>
                      </a:lnTo>
                      <a:lnTo>
                        <a:pt x="8" y="12"/>
                      </a:lnTo>
                      <a:lnTo>
                        <a:pt x="10" y="10"/>
                      </a:lnTo>
                      <a:lnTo>
                        <a:pt x="8" y="10"/>
                      </a:lnTo>
                      <a:lnTo>
                        <a:pt x="8" y="8"/>
                      </a:lnTo>
                      <a:lnTo>
                        <a:pt x="8" y="6"/>
                      </a:lnTo>
                      <a:lnTo>
                        <a:pt x="10" y="6"/>
                      </a:lnTo>
                      <a:lnTo>
                        <a:pt x="8" y="4"/>
                      </a:lnTo>
                      <a:lnTo>
                        <a:pt x="10" y="0"/>
                      </a:lnTo>
                      <a:lnTo>
                        <a:pt x="12" y="0"/>
                      </a:lnTo>
                      <a:lnTo>
                        <a:pt x="14" y="0"/>
                      </a:lnTo>
                      <a:lnTo>
                        <a:pt x="16" y="0"/>
                      </a:lnTo>
                      <a:lnTo>
                        <a:pt x="16" y="2"/>
                      </a:lnTo>
                      <a:lnTo>
                        <a:pt x="18" y="2"/>
                      </a:lnTo>
                      <a:lnTo>
                        <a:pt x="20" y="2"/>
                      </a:lnTo>
                      <a:lnTo>
                        <a:pt x="22" y="2"/>
                      </a:lnTo>
                      <a:lnTo>
                        <a:pt x="24" y="2"/>
                      </a:lnTo>
                      <a:lnTo>
                        <a:pt x="24" y="0"/>
                      </a:lnTo>
                      <a:lnTo>
                        <a:pt x="26" y="0"/>
                      </a:lnTo>
                      <a:lnTo>
                        <a:pt x="28" y="0"/>
                      </a:lnTo>
                      <a:lnTo>
                        <a:pt x="30" y="2"/>
                      </a:lnTo>
                      <a:lnTo>
                        <a:pt x="30" y="4"/>
                      </a:lnTo>
                      <a:lnTo>
                        <a:pt x="32" y="4"/>
                      </a:lnTo>
                      <a:lnTo>
                        <a:pt x="34" y="4"/>
                      </a:lnTo>
                      <a:lnTo>
                        <a:pt x="36" y="4"/>
                      </a:lnTo>
                      <a:lnTo>
                        <a:pt x="36" y="6"/>
                      </a:lnTo>
                      <a:lnTo>
                        <a:pt x="38" y="6"/>
                      </a:lnTo>
                      <a:lnTo>
                        <a:pt x="40" y="8"/>
                      </a:lnTo>
                      <a:lnTo>
                        <a:pt x="42" y="8"/>
                      </a:lnTo>
                      <a:lnTo>
                        <a:pt x="42" y="6"/>
                      </a:lnTo>
                      <a:lnTo>
                        <a:pt x="44" y="6"/>
                      </a:lnTo>
                      <a:lnTo>
                        <a:pt x="46" y="6"/>
                      </a:lnTo>
                      <a:lnTo>
                        <a:pt x="46" y="8"/>
                      </a:lnTo>
                      <a:lnTo>
                        <a:pt x="46" y="10"/>
                      </a:lnTo>
                      <a:lnTo>
                        <a:pt x="46" y="12"/>
                      </a:lnTo>
                      <a:lnTo>
                        <a:pt x="46" y="14"/>
                      </a:lnTo>
                      <a:lnTo>
                        <a:pt x="48" y="16"/>
                      </a:lnTo>
                      <a:lnTo>
                        <a:pt x="50" y="16"/>
                      </a:lnTo>
                      <a:lnTo>
                        <a:pt x="52" y="14"/>
                      </a:lnTo>
                      <a:lnTo>
                        <a:pt x="54" y="14"/>
                      </a:lnTo>
                      <a:lnTo>
                        <a:pt x="58" y="16"/>
                      </a:lnTo>
                      <a:lnTo>
                        <a:pt x="58" y="14"/>
                      </a:lnTo>
                      <a:lnTo>
                        <a:pt x="60" y="14"/>
                      </a:lnTo>
                      <a:lnTo>
                        <a:pt x="60" y="16"/>
                      </a:lnTo>
                      <a:lnTo>
                        <a:pt x="60" y="18"/>
                      </a:lnTo>
                      <a:lnTo>
                        <a:pt x="58" y="18"/>
                      </a:lnTo>
                      <a:lnTo>
                        <a:pt x="56" y="18"/>
                      </a:lnTo>
                      <a:lnTo>
                        <a:pt x="52" y="18"/>
                      </a:lnTo>
                      <a:lnTo>
                        <a:pt x="50" y="18"/>
                      </a:lnTo>
                      <a:lnTo>
                        <a:pt x="50" y="20"/>
                      </a:lnTo>
                      <a:lnTo>
                        <a:pt x="52" y="20"/>
                      </a:lnTo>
                      <a:lnTo>
                        <a:pt x="54" y="20"/>
                      </a:lnTo>
                      <a:lnTo>
                        <a:pt x="56" y="20"/>
                      </a:lnTo>
                      <a:lnTo>
                        <a:pt x="56" y="22"/>
                      </a:lnTo>
                      <a:lnTo>
                        <a:pt x="58" y="22"/>
                      </a:lnTo>
                      <a:lnTo>
                        <a:pt x="60" y="22"/>
                      </a:lnTo>
                      <a:lnTo>
                        <a:pt x="64" y="22"/>
                      </a:lnTo>
                      <a:lnTo>
                        <a:pt x="66" y="22"/>
                      </a:lnTo>
                      <a:lnTo>
                        <a:pt x="68" y="24"/>
                      </a:lnTo>
                      <a:lnTo>
                        <a:pt x="70" y="24"/>
                      </a:lnTo>
                      <a:lnTo>
                        <a:pt x="70" y="26"/>
                      </a:lnTo>
                      <a:lnTo>
                        <a:pt x="72" y="28"/>
                      </a:lnTo>
                      <a:lnTo>
                        <a:pt x="74" y="30"/>
                      </a:lnTo>
                      <a:lnTo>
                        <a:pt x="76" y="32"/>
                      </a:lnTo>
                      <a:lnTo>
                        <a:pt x="76" y="34"/>
                      </a:lnTo>
                      <a:lnTo>
                        <a:pt x="74" y="38"/>
                      </a:lnTo>
                      <a:lnTo>
                        <a:pt x="72" y="40"/>
                      </a:lnTo>
                      <a:lnTo>
                        <a:pt x="72" y="38"/>
                      </a:lnTo>
                      <a:lnTo>
                        <a:pt x="70" y="38"/>
                      </a:lnTo>
                      <a:lnTo>
                        <a:pt x="70" y="42"/>
                      </a:lnTo>
                      <a:lnTo>
                        <a:pt x="68" y="42"/>
                      </a:lnTo>
                      <a:lnTo>
                        <a:pt x="66" y="42"/>
                      </a:lnTo>
                      <a:lnTo>
                        <a:pt x="66" y="40"/>
                      </a:lnTo>
                      <a:lnTo>
                        <a:pt x="66" y="38"/>
                      </a:lnTo>
                      <a:lnTo>
                        <a:pt x="64" y="38"/>
                      </a:lnTo>
                      <a:close/>
                    </a:path>
                  </a:pathLst>
                </a:custGeom>
                <a:grpFill/>
                <a:ln w="3175">
                  <a:solidFill>
                    <a:schemeClr val="bg1"/>
                  </a:solidFill>
                  <a:prstDash val="sysDot"/>
                  <a:round/>
                  <a:headEnd/>
                  <a:tailEnd/>
                </a:ln>
              </p:spPr>
              <p:txBody>
                <a:bodyPr/>
                <a:lstStyle/>
                <a:p>
                  <a:pPr fontAlgn="base">
                    <a:spcBef>
                      <a:spcPct val="0"/>
                    </a:spcBef>
                    <a:spcAft>
                      <a:spcPct val="0"/>
                    </a:spcAft>
                  </a:pPr>
                  <a:endParaRPr lang="de-DE" sz="2400">
                    <a:solidFill>
                      <a:srgbClr val="000000"/>
                    </a:solidFill>
                    <a:cs typeface="Arial" charset="0"/>
                  </a:endParaRPr>
                </a:p>
              </p:txBody>
            </p:sp>
            <p:sp>
              <p:nvSpPr>
                <p:cNvPr id="15099" name="Freeform 3382"/>
                <p:cNvSpPr>
                  <a:spLocks/>
                </p:cNvSpPr>
                <p:nvPr/>
              </p:nvSpPr>
              <p:spPr bwMode="auto">
                <a:xfrm>
                  <a:off x="2695730" y="2421786"/>
                  <a:ext cx="56304" cy="36663"/>
                </a:xfrm>
                <a:custGeom>
                  <a:avLst/>
                  <a:gdLst>
                    <a:gd name="T0" fmla="*/ 0 w 62"/>
                    <a:gd name="T1" fmla="*/ 2147483647 h 46"/>
                    <a:gd name="T2" fmla="*/ 2147483647 w 62"/>
                    <a:gd name="T3" fmla="*/ 2147483647 h 46"/>
                    <a:gd name="T4" fmla="*/ 2147483647 w 62"/>
                    <a:gd name="T5" fmla="*/ 2147483647 h 46"/>
                    <a:gd name="T6" fmla="*/ 2147483647 w 62"/>
                    <a:gd name="T7" fmla="*/ 2147483647 h 46"/>
                    <a:gd name="T8" fmla="*/ 2147483647 w 62"/>
                    <a:gd name="T9" fmla="*/ 2147483647 h 46"/>
                    <a:gd name="T10" fmla="*/ 2147483647 w 62"/>
                    <a:gd name="T11" fmla="*/ 2147483647 h 46"/>
                    <a:gd name="T12" fmla="*/ 2147483647 w 62"/>
                    <a:gd name="T13" fmla="*/ 2147483647 h 46"/>
                    <a:gd name="T14" fmla="*/ 2147483647 w 62"/>
                    <a:gd name="T15" fmla="*/ 2147483647 h 46"/>
                    <a:gd name="T16" fmla="*/ 2147483647 w 62"/>
                    <a:gd name="T17" fmla="*/ 2147483647 h 46"/>
                    <a:gd name="T18" fmla="*/ 2147483647 w 62"/>
                    <a:gd name="T19" fmla="*/ 2147483647 h 46"/>
                    <a:gd name="T20" fmla="*/ 2147483647 w 62"/>
                    <a:gd name="T21" fmla="*/ 2147483647 h 46"/>
                    <a:gd name="T22" fmla="*/ 2147483647 w 62"/>
                    <a:gd name="T23" fmla="*/ 2147483647 h 46"/>
                    <a:gd name="T24" fmla="*/ 2147483647 w 62"/>
                    <a:gd name="T25" fmla="*/ 2147483647 h 46"/>
                    <a:gd name="T26" fmla="*/ 2147483647 w 62"/>
                    <a:gd name="T27" fmla="*/ 2147483647 h 46"/>
                    <a:gd name="T28" fmla="*/ 2147483647 w 62"/>
                    <a:gd name="T29" fmla="*/ 2147483647 h 46"/>
                    <a:gd name="T30" fmla="*/ 2147483647 w 62"/>
                    <a:gd name="T31" fmla="*/ 2147483647 h 46"/>
                    <a:gd name="T32" fmla="*/ 2147483647 w 62"/>
                    <a:gd name="T33" fmla="*/ 2147483647 h 46"/>
                    <a:gd name="T34" fmla="*/ 2147483647 w 62"/>
                    <a:gd name="T35" fmla="*/ 2147483647 h 46"/>
                    <a:gd name="T36" fmla="*/ 2147483647 w 62"/>
                    <a:gd name="T37" fmla="*/ 2147483647 h 46"/>
                    <a:gd name="T38" fmla="*/ 2147483647 w 62"/>
                    <a:gd name="T39" fmla="*/ 2147483647 h 46"/>
                    <a:gd name="T40" fmla="*/ 2147483647 w 62"/>
                    <a:gd name="T41" fmla="*/ 2147483647 h 46"/>
                    <a:gd name="T42" fmla="*/ 2147483647 w 62"/>
                    <a:gd name="T43" fmla="*/ 2147483647 h 46"/>
                    <a:gd name="T44" fmla="*/ 2147483647 w 62"/>
                    <a:gd name="T45" fmla="*/ 2147483647 h 46"/>
                    <a:gd name="T46" fmla="*/ 2147483647 w 62"/>
                    <a:gd name="T47" fmla="*/ 2147483647 h 46"/>
                    <a:gd name="T48" fmla="*/ 2147483647 w 62"/>
                    <a:gd name="T49" fmla="*/ 2147483647 h 46"/>
                    <a:gd name="T50" fmla="*/ 2147483647 w 62"/>
                    <a:gd name="T51" fmla="*/ 2147483647 h 46"/>
                    <a:gd name="T52" fmla="*/ 2147483647 w 62"/>
                    <a:gd name="T53" fmla="*/ 0 h 46"/>
                    <a:gd name="T54" fmla="*/ 2147483647 w 62"/>
                    <a:gd name="T55" fmla="*/ 0 h 46"/>
                    <a:gd name="T56" fmla="*/ 2147483647 w 62"/>
                    <a:gd name="T57" fmla="*/ 0 h 46"/>
                    <a:gd name="T58" fmla="*/ 2147483647 w 62"/>
                    <a:gd name="T59" fmla="*/ 2147483647 h 46"/>
                    <a:gd name="T60" fmla="*/ 2147483647 w 62"/>
                    <a:gd name="T61" fmla="*/ 2147483647 h 46"/>
                    <a:gd name="T62" fmla="*/ 2147483647 w 62"/>
                    <a:gd name="T63" fmla="*/ 2147483647 h 46"/>
                    <a:gd name="T64" fmla="*/ 2147483647 w 62"/>
                    <a:gd name="T65" fmla="*/ 2147483647 h 46"/>
                    <a:gd name="T66" fmla="*/ 2147483647 w 62"/>
                    <a:gd name="T67" fmla="*/ 2147483647 h 46"/>
                    <a:gd name="T68" fmla="*/ 2147483647 w 62"/>
                    <a:gd name="T69" fmla="*/ 2147483647 h 46"/>
                    <a:gd name="T70" fmla="*/ 2147483647 w 62"/>
                    <a:gd name="T71" fmla="*/ 2147483647 h 46"/>
                    <a:gd name="T72" fmla="*/ 2147483647 w 62"/>
                    <a:gd name="T73" fmla="*/ 2147483647 h 46"/>
                    <a:gd name="T74" fmla="*/ 2147483647 w 62"/>
                    <a:gd name="T75" fmla="*/ 2147483647 h 46"/>
                    <a:gd name="T76" fmla="*/ 2147483647 w 62"/>
                    <a:gd name="T77" fmla="*/ 2147483647 h 46"/>
                    <a:gd name="T78" fmla="*/ 2147483647 w 62"/>
                    <a:gd name="T79" fmla="*/ 2147483647 h 46"/>
                    <a:gd name="T80" fmla="*/ 2147483647 w 62"/>
                    <a:gd name="T81" fmla="*/ 2147483647 h 46"/>
                    <a:gd name="T82" fmla="*/ 2147483647 w 62"/>
                    <a:gd name="T83" fmla="*/ 2147483647 h 46"/>
                    <a:gd name="T84" fmla="*/ 2147483647 w 62"/>
                    <a:gd name="T85" fmla="*/ 2147483647 h 46"/>
                    <a:gd name="T86" fmla="*/ 2147483647 w 62"/>
                    <a:gd name="T87" fmla="*/ 2147483647 h 46"/>
                    <a:gd name="T88" fmla="*/ 2147483647 w 62"/>
                    <a:gd name="T89" fmla="*/ 2147483647 h 46"/>
                    <a:gd name="T90" fmla="*/ 2147483647 w 62"/>
                    <a:gd name="T91" fmla="*/ 2147483647 h 46"/>
                    <a:gd name="T92" fmla="*/ 2147483647 w 62"/>
                    <a:gd name="T93" fmla="*/ 2147483647 h 46"/>
                    <a:gd name="T94" fmla="*/ 2147483647 w 62"/>
                    <a:gd name="T95" fmla="*/ 2147483647 h 46"/>
                    <a:gd name="T96" fmla="*/ 2147483647 w 62"/>
                    <a:gd name="T97" fmla="*/ 2147483647 h 46"/>
                    <a:gd name="T98" fmla="*/ 2147483647 w 62"/>
                    <a:gd name="T99" fmla="*/ 2147483647 h 46"/>
                    <a:gd name="T100" fmla="*/ 2147483647 w 62"/>
                    <a:gd name="T101" fmla="*/ 2147483647 h 46"/>
                    <a:gd name="T102" fmla="*/ 2147483647 w 62"/>
                    <a:gd name="T103" fmla="*/ 2147483647 h 46"/>
                    <a:gd name="T104" fmla="*/ 2147483647 w 62"/>
                    <a:gd name="T105" fmla="*/ 2147483647 h 46"/>
                    <a:gd name="T106" fmla="*/ 2147483647 w 62"/>
                    <a:gd name="T107" fmla="*/ 2147483647 h 46"/>
                    <a:gd name="T108" fmla="*/ 2147483647 w 62"/>
                    <a:gd name="T109" fmla="*/ 2147483647 h 46"/>
                    <a:gd name="T110" fmla="*/ 2147483647 w 62"/>
                    <a:gd name="T111" fmla="*/ 2147483647 h 46"/>
                    <a:gd name="T112" fmla="*/ 2147483647 w 62"/>
                    <a:gd name="T113" fmla="*/ 2147483647 h 46"/>
                    <a:gd name="T114" fmla="*/ 2147483647 w 62"/>
                    <a:gd name="T115" fmla="*/ 2147483647 h 46"/>
                    <a:gd name="T116" fmla="*/ 2147483647 w 62"/>
                    <a:gd name="T117" fmla="*/ 2147483647 h 46"/>
                    <a:gd name="T118" fmla="*/ 2147483647 w 62"/>
                    <a:gd name="T119" fmla="*/ 2147483647 h 46"/>
                    <a:gd name="T120" fmla="*/ 2147483647 w 62"/>
                    <a:gd name="T121" fmla="*/ 2147483647 h 46"/>
                    <a:gd name="T122" fmla="*/ 2147483647 w 62"/>
                    <a:gd name="T123" fmla="*/ 2147483647 h 46"/>
                    <a:gd name="T124" fmla="*/ 0 w 62"/>
                    <a:gd name="T125" fmla="*/ 2147483647 h 4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60000 65536"/>
                    <a:gd name="T187" fmla="*/ 0 60000 65536"/>
                    <a:gd name="T188" fmla="*/ 0 60000 65536"/>
                    <a:gd name="T189" fmla="*/ 0 w 62"/>
                    <a:gd name="T190" fmla="*/ 0 h 46"/>
                    <a:gd name="T191" fmla="*/ 62 w 62"/>
                    <a:gd name="T192" fmla="*/ 46 h 46"/>
                  </a:gdLst>
                  <a:ahLst/>
                  <a:cxnLst>
                    <a:cxn ang="T126">
                      <a:pos x="T0" y="T1"/>
                    </a:cxn>
                    <a:cxn ang="T127">
                      <a:pos x="T2" y="T3"/>
                    </a:cxn>
                    <a:cxn ang="T128">
                      <a:pos x="T4" y="T5"/>
                    </a:cxn>
                    <a:cxn ang="T129">
                      <a:pos x="T6" y="T7"/>
                    </a:cxn>
                    <a:cxn ang="T130">
                      <a:pos x="T8" y="T9"/>
                    </a:cxn>
                    <a:cxn ang="T131">
                      <a:pos x="T10" y="T11"/>
                    </a:cxn>
                    <a:cxn ang="T132">
                      <a:pos x="T12" y="T13"/>
                    </a:cxn>
                    <a:cxn ang="T133">
                      <a:pos x="T14" y="T15"/>
                    </a:cxn>
                    <a:cxn ang="T134">
                      <a:pos x="T16" y="T17"/>
                    </a:cxn>
                    <a:cxn ang="T135">
                      <a:pos x="T18" y="T19"/>
                    </a:cxn>
                    <a:cxn ang="T136">
                      <a:pos x="T20" y="T21"/>
                    </a:cxn>
                    <a:cxn ang="T137">
                      <a:pos x="T22" y="T23"/>
                    </a:cxn>
                    <a:cxn ang="T138">
                      <a:pos x="T24" y="T25"/>
                    </a:cxn>
                    <a:cxn ang="T139">
                      <a:pos x="T26" y="T27"/>
                    </a:cxn>
                    <a:cxn ang="T140">
                      <a:pos x="T28" y="T29"/>
                    </a:cxn>
                    <a:cxn ang="T141">
                      <a:pos x="T30" y="T31"/>
                    </a:cxn>
                    <a:cxn ang="T142">
                      <a:pos x="T32" y="T33"/>
                    </a:cxn>
                    <a:cxn ang="T143">
                      <a:pos x="T34" y="T35"/>
                    </a:cxn>
                    <a:cxn ang="T144">
                      <a:pos x="T36" y="T37"/>
                    </a:cxn>
                    <a:cxn ang="T145">
                      <a:pos x="T38" y="T39"/>
                    </a:cxn>
                    <a:cxn ang="T146">
                      <a:pos x="T40" y="T41"/>
                    </a:cxn>
                    <a:cxn ang="T147">
                      <a:pos x="T42" y="T43"/>
                    </a:cxn>
                    <a:cxn ang="T148">
                      <a:pos x="T44" y="T45"/>
                    </a:cxn>
                    <a:cxn ang="T149">
                      <a:pos x="T46" y="T47"/>
                    </a:cxn>
                    <a:cxn ang="T150">
                      <a:pos x="T48" y="T49"/>
                    </a:cxn>
                    <a:cxn ang="T151">
                      <a:pos x="T50" y="T51"/>
                    </a:cxn>
                    <a:cxn ang="T152">
                      <a:pos x="T52" y="T53"/>
                    </a:cxn>
                    <a:cxn ang="T153">
                      <a:pos x="T54" y="T55"/>
                    </a:cxn>
                    <a:cxn ang="T154">
                      <a:pos x="T56" y="T57"/>
                    </a:cxn>
                    <a:cxn ang="T155">
                      <a:pos x="T58" y="T59"/>
                    </a:cxn>
                    <a:cxn ang="T156">
                      <a:pos x="T60" y="T61"/>
                    </a:cxn>
                    <a:cxn ang="T157">
                      <a:pos x="T62" y="T63"/>
                    </a:cxn>
                    <a:cxn ang="T158">
                      <a:pos x="T64" y="T65"/>
                    </a:cxn>
                    <a:cxn ang="T159">
                      <a:pos x="T66" y="T67"/>
                    </a:cxn>
                    <a:cxn ang="T160">
                      <a:pos x="T68" y="T69"/>
                    </a:cxn>
                    <a:cxn ang="T161">
                      <a:pos x="T70" y="T71"/>
                    </a:cxn>
                    <a:cxn ang="T162">
                      <a:pos x="T72" y="T73"/>
                    </a:cxn>
                    <a:cxn ang="T163">
                      <a:pos x="T74" y="T75"/>
                    </a:cxn>
                    <a:cxn ang="T164">
                      <a:pos x="T76" y="T77"/>
                    </a:cxn>
                    <a:cxn ang="T165">
                      <a:pos x="T78" y="T79"/>
                    </a:cxn>
                    <a:cxn ang="T166">
                      <a:pos x="T80" y="T81"/>
                    </a:cxn>
                    <a:cxn ang="T167">
                      <a:pos x="T82" y="T83"/>
                    </a:cxn>
                    <a:cxn ang="T168">
                      <a:pos x="T84" y="T85"/>
                    </a:cxn>
                    <a:cxn ang="T169">
                      <a:pos x="T86" y="T87"/>
                    </a:cxn>
                    <a:cxn ang="T170">
                      <a:pos x="T88" y="T89"/>
                    </a:cxn>
                    <a:cxn ang="T171">
                      <a:pos x="T90" y="T91"/>
                    </a:cxn>
                    <a:cxn ang="T172">
                      <a:pos x="T92" y="T93"/>
                    </a:cxn>
                    <a:cxn ang="T173">
                      <a:pos x="T94" y="T95"/>
                    </a:cxn>
                    <a:cxn ang="T174">
                      <a:pos x="T96" y="T97"/>
                    </a:cxn>
                    <a:cxn ang="T175">
                      <a:pos x="T98" y="T99"/>
                    </a:cxn>
                    <a:cxn ang="T176">
                      <a:pos x="T100" y="T101"/>
                    </a:cxn>
                    <a:cxn ang="T177">
                      <a:pos x="T102" y="T103"/>
                    </a:cxn>
                    <a:cxn ang="T178">
                      <a:pos x="T104" y="T105"/>
                    </a:cxn>
                    <a:cxn ang="T179">
                      <a:pos x="T106" y="T107"/>
                    </a:cxn>
                    <a:cxn ang="T180">
                      <a:pos x="T108" y="T109"/>
                    </a:cxn>
                    <a:cxn ang="T181">
                      <a:pos x="T110" y="T111"/>
                    </a:cxn>
                    <a:cxn ang="T182">
                      <a:pos x="T112" y="T113"/>
                    </a:cxn>
                    <a:cxn ang="T183">
                      <a:pos x="T114" y="T115"/>
                    </a:cxn>
                    <a:cxn ang="T184">
                      <a:pos x="T116" y="T117"/>
                    </a:cxn>
                    <a:cxn ang="T185">
                      <a:pos x="T118" y="T119"/>
                    </a:cxn>
                    <a:cxn ang="T186">
                      <a:pos x="T120" y="T121"/>
                    </a:cxn>
                    <a:cxn ang="T187">
                      <a:pos x="T122" y="T123"/>
                    </a:cxn>
                    <a:cxn ang="T188">
                      <a:pos x="T124" y="T125"/>
                    </a:cxn>
                  </a:cxnLst>
                  <a:rect l="T189" t="T190" r="T191" b="T192"/>
                  <a:pathLst>
                    <a:path w="62" h="46">
                      <a:moveTo>
                        <a:pt x="0" y="40"/>
                      </a:moveTo>
                      <a:lnTo>
                        <a:pt x="0" y="38"/>
                      </a:lnTo>
                      <a:lnTo>
                        <a:pt x="0" y="36"/>
                      </a:lnTo>
                      <a:lnTo>
                        <a:pt x="2" y="32"/>
                      </a:lnTo>
                      <a:lnTo>
                        <a:pt x="4" y="32"/>
                      </a:lnTo>
                      <a:lnTo>
                        <a:pt x="6" y="32"/>
                      </a:lnTo>
                      <a:lnTo>
                        <a:pt x="8" y="32"/>
                      </a:lnTo>
                      <a:lnTo>
                        <a:pt x="10" y="32"/>
                      </a:lnTo>
                      <a:lnTo>
                        <a:pt x="16" y="34"/>
                      </a:lnTo>
                      <a:lnTo>
                        <a:pt x="18" y="34"/>
                      </a:lnTo>
                      <a:lnTo>
                        <a:pt x="20" y="34"/>
                      </a:lnTo>
                      <a:lnTo>
                        <a:pt x="18" y="34"/>
                      </a:lnTo>
                      <a:lnTo>
                        <a:pt x="18" y="36"/>
                      </a:lnTo>
                      <a:lnTo>
                        <a:pt x="20" y="36"/>
                      </a:lnTo>
                      <a:lnTo>
                        <a:pt x="20" y="34"/>
                      </a:lnTo>
                      <a:lnTo>
                        <a:pt x="22" y="34"/>
                      </a:lnTo>
                      <a:lnTo>
                        <a:pt x="24" y="34"/>
                      </a:lnTo>
                      <a:lnTo>
                        <a:pt x="24" y="36"/>
                      </a:lnTo>
                      <a:lnTo>
                        <a:pt x="28" y="36"/>
                      </a:lnTo>
                      <a:lnTo>
                        <a:pt x="30" y="36"/>
                      </a:lnTo>
                      <a:lnTo>
                        <a:pt x="32" y="36"/>
                      </a:lnTo>
                      <a:lnTo>
                        <a:pt x="34" y="36"/>
                      </a:lnTo>
                      <a:lnTo>
                        <a:pt x="36" y="36"/>
                      </a:lnTo>
                      <a:lnTo>
                        <a:pt x="38" y="38"/>
                      </a:lnTo>
                      <a:lnTo>
                        <a:pt x="38" y="36"/>
                      </a:lnTo>
                      <a:lnTo>
                        <a:pt x="40" y="36"/>
                      </a:lnTo>
                      <a:lnTo>
                        <a:pt x="40" y="34"/>
                      </a:lnTo>
                      <a:lnTo>
                        <a:pt x="42" y="34"/>
                      </a:lnTo>
                      <a:lnTo>
                        <a:pt x="44" y="34"/>
                      </a:lnTo>
                      <a:lnTo>
                        <a:pt x="46" y="32"/>
                      </a:lnTo>
                      <a:lnTo>
                        <a:pt x="46" y="30"/>
                      </a:lnTo>
                      <a:lnTo>
                        <a:pt x="44" y="30"/>
                      </a:lnTo>
                      <a:lnTo>
                        <a:pt x="42" y="30"/>
                      </a:lnTo>
                      <a:lnTo>
                        <a:pt x="40" y="28"/>
                      </a:lnTo>
                      <a:lnTo>
                        <a:pt x="40" y="26"/>
                      </a:lnTo>
                      <a:lnTo>
                        <a:pt x="40" y="24"/>
                      </a:lnTo>
                      <a:lnTo>
                        <a:pt x="38" y="22"/>
                      </a:lnTo>
                      <a:lnTo>
                        <a:pt x="40" y="18"/>
                      </a:lnTo>
                      <a:lnTo>
                        <a:pt x="38" y="18"/>
                      </a:lnTo>
                      <a:lnTo>
                        <a:pt x="40" y="16"/>
                      </a:lnTo>
                      <a:lnTo>
                        <a:pt x="40" y="14"/>
                      </a:lnTo>
                      <a:lnTo>
                        <a:pt x="40" y="12"/>
                      </a:lnTo>
                      <a:lnTo>
                        <a:pt x="36" y="8"/>
                      </a:lnTo>
                      <a:lnTo>
                        <a:pt x="34" y="8"/>
                      </a:lnTo>
                      <a:lnTo>
                        <a:pt x="32" y="8"/>
                      </a:lnTo>
                      <a:lnTo>
                        <a:pt x="28" y="8"/>
                      </a:lnTo>
                      <a:lnTo>
                        <a:pt x="26" y="8"/>
                      </a:lnTo>
                      <a:lnTo>
                        <a:pt x="26" y="6"/>
                      </a:lnTo>
                      <a:lnTo>
                        <a:pt x="26" y="4"/>
                      </a:lnTo>
                      <a:lnTo>
                        <a:pt x="28" y="2"/>
                      </a:lnTo>
                      <a:lnTo>
                        <a:pt x="30" y="2"/>
                      </a:lnTo>
                      <a:lnTo>
                        <a:pt x="32" y="0"/>
                      </a:lnTo>
                      <a:lnTo>
                        <a:pt x="36" y="0"/>
                      </a:lnTo>
                      <a:lnTo>
                        <a:pt x="38" y="0"/>
                      </a:lnTo>
                      <a:lnTo>
                        <a:pt x="40" y="0"/>
                      </a:lnTo>
                      <a:lnTo>
                        <a:pt x="42" y="0"/>
                      </a:lnTo>
                      <a:lnTo>
                        <a:pt x="44" y="2"/>
                      </a:lnTo>
                      <a:lnTo>
                        <a:pt x="48" y="4"/>
                      </a:lnTo>
                      <a:lnTo>
                        <a:pt x="50" y="4"/>
                      </a:lnTo>
                      <a:lnTo>
                        <a:pt x="52" y="4"/>
                      </a:lnTo>
                      <a:lnTo>
                        <a:pt x="52" y="6"/>
                      </a:lnTo>
                      <a:lnTo>
                        <a:pt x="54" y="6"/>
                      </a:lnTo>
                      <a:lnTo>
                        <a:pt x="56" y="6"/>
                      </a:lnTo>
                      <a:lnTo>
                        <a:pt x="58" y="6"/>
                      </a:lnTo>
                      <a:lnTo>
                        <a:pt x="60" y="6"/>
                      </a:lnTo>
                      <a:lnTo>
                        <a:pt x="60" y="8"/>
                      </a:lnTo>
                      <a:lnTo>
                        <a:pt x="60" y="10"/>
                      </a:lnTo>
                      <a:lnTo>
                        <a:pt x="62" y="10"/>
                      </a:lnTo>
                      <a:lnTo>
                        <a:pt x="60" y="12"/>
                      </a:lnTo>
                      <a:lnTo>
                        <a:pt x="60" y="14"/>
                      </a:lnTo>
                      <a:lnTo>
                        <a:pt x="60" y="16"/>
                      </a:lnTo>
                      <a:lnTo>
                        <a:pt x="60" y="18"/>
                      </a:lnTo>
                      <a:lnTo>
                        <a:pt x="62" y="18"/>
                      </a:lnTo>
                      <a:lnTo>
                        <a:pt x="62" y="20"/>
                      </a:lnTo>
                      <a:lnTo>
                        <a:pt x="60" y="20"/>
                      </a:lnTo>
                      <a:lnTo>
                        <a:pt x="58" y="22"/>
                      </a:lnTo>
                      <a:lnTo>
                        <a:pt x="58" y="24"/>
                      </a:lnTo>
                      <a:lnTo>
                        <a:pt x="58" y="26"/>
                      </a:lnTo>
                      <a:lnTo>
                        <a:pt x="58" y="28"/>
                      </a:lnTo>
                      <a:lnTo>
                        <a:pt x="58" y="30"/>
                      </a:lnTo>
                      <a:lnTo>
                        <a:pt x="56" y="30"/>
                      </a:lnTo>
                      <a:lnTo>
                        <a:pt x="56" y="32"/>
                      </a:lnTo>
                      <a:lnTo>
                        <a:pt x="54" y="32"/>
                      </a:lnTo>
                      <a:lnTo>
                        <a:pt x="52" y="32"/>
                      </a:lnTo>
                      <a:lnTo>
                        <a:pt x="54" y="34"/>
                      </a:lnTo>
                      <a:lnTo>
                        <a:pt x="54" y="36"/>
                      </a:lnTo>
                      <a:lnTo>
                        <a:pt x="56" y="38"/>
                      </a:lnTo>
                      <a:lnTo>
                        <a:pt x="56" y="40"/>
                      </a:lnTo>
                      <a:lnTo>
                        <a:pt x="58" y="40"/>
                      </a:lnTo>
                      <a:lnTo>
                        <a:pt x="56" y="42"/>
                      </a:lnTo>
                      <a:lnTo>
                        <a:pt x="56" y="44"/>
                      </a:lnTo>
                      <a:lnTo>
                        <a:pt x="56" y="46"/>
                      </a:lnTo>
                      <a:lnTo>
                        <a:pt x="54" y="46"/>
                      </a:lnTo>
                      <a:lnTo>
                        <a:pt x="54" y="44"/>
                      </a:lnTo>
                      <a:lnTo>
                        <a:pt x="52" y="44"/>
                      </a:lnTo>
                      <a:lnTo>
                        <a:pt x="52" y="42"/>
                      </a:lnTo>
                      <a:lnTo>
                        <a:pt x="50" y="42"/>
                      </a:lnTo>
                      <a:lnTo>
                        <a:pt x="48" y="42"/>
                      </a:lnTo>
                      <a:lnTo>
                        <a:pt x="46" y="42"/>
                      </a:lnTo>
                      <a:lnTo>
                        <a:pt x="44" y="42"/>
                      </a:lnTo>
                      <a:lnTo>
                        <a:pt x="42" y="42"/>
                      </a:lnTo>
                      <a:lnTo>
                        <a:pt x="40" y="42"/>
                      </a:lnTo>
                      <a:lnTo>
                        <a:pt x="38" y="44"/>
                      </a:lnTo>
                      <a:lnTo>
                        <a:pt x="36" y="44"/>
                      </a:lnTo>
                      <a:lnTo>
                        <a:pt x="34" y="44"/>
                      </a:lnTo>
                      <a:lnTo>
                        <a:pt x="32" y="44"/>
                      </a:lnTo>
                      <a:lnTo>
                        <a:pt x="30" y="44"/>
                      </a:lnTo>
                      <a:lnTo>
                        <a:pt x="28" y="42"/>
                      </a:lnTo>
                      <a:lnTo>
                        <a:pt x="26" y="42"/>
                      </a:lnTo>
                      <a:lnTo>
                        <a:pt x="24" y="42"/>
                      </a:lnTo>
                      <a:lnTo>
                        <a:pt x="26" y="42"/>
                      </a:lnTo>
                      <a:lnTo>
                        <a:pt x="24" y="42"/>
                      </a:lnTo>
                      <a:lnTo>
                        <a:pt x="22" y="42"/>
                      </a:lnTo>
                      <a:lnTo>
                        <a:pt x="14" y="44"/>
                      </a:lnTo>
                      <a:lnTo>
                        <a:pt x="14" y="46"/>
                      </a:lnTo>
                      <a:lnTo>
                        <a:pt x="12" y="46"/>
                      </a:lnTo>
                      <a:lnTo>
                        <a:pt x="12" y="44"/>
                      </a:lnTo>
                      <a:lnTo>
                        <a:pt x="10" y="44"/>
                      </a:lnTo>
                      <a:lnTo>
                        <a:pt x="10" y="42"/>
                      </a:lnTo>
                      <a:lnTo>
                        <a:pt x="8" y="42"/>
                      </a:lnTo>
                      <a:lnTo>
                        <a:pt x="6" y="40"/>
                      </a:lnTo>
                      <a:lnTo>
                        <a:pt x="4" y="40"/>
                      </a:lnTo>
                      <a:lnTo>
                        <a:pt x="2" y="40"/>
                      </a:lnTo>
                      <a:lnTo>
                        <a:pt x="0" y="40"/>
                      </a:lnTo>
                      <a:close/>
                    </a:path>
                  </a:pathLst>
                </a:custGeom>
                <a:grpFill/>
                <a:ln w="3175">
                  <a:solidFill>
                    <a:schemeClr val="bg1"/>
                  </a:solidFill>
                  <a:prstDash val="sysDot"/>
                  <a:round/>
                  <a:headEnd/>
                  <a:tailEnd/>
                </a:ln>
              </p:spPr>
              <p:txBody>
                <a:bodyPr/>
                <a:lstStyle/>
                <a:p>
                  <a:pPr fontAlgn="base">
                    <a:spcBef>
                      <a:spcPct val="0"/>
                    </a:spcBef>
                    <a:spcAft>
                      <a:spcPct val="0"/>
                    </a:spcAft>
                  </a:pPr>
                  <a:endParaRPr lang="de-DE" sz="2400">
                    <a:solidFill>
                      <a:srgbClr val="000000"/>
                    </a:solidFill>
                    <a:cs typeface="Arial" charset="0"/>
                  </a:endParaRPr>
                </a:p>
              </p:txBody>
            </p:sp>
            <p:sp>
              <p:nvSpPr>
                <p:cNvPr id="15103" name="Freeform 3386"/>
                <p:cNvSpPr>
                  <a:spLocks/>
                </p:cNvSpPr>
                <p:nvPr/>
              </p:nvSpPr>
              <p:spPr bwMode="auto">
                <a:xfrm>
                  <a:off x="2412903" y="2450594"/>
                  <a:ext cx="26188" cy="49757"/>
                </a:xfrm>
                <a:custGeom>
                  <a:avLst/>
                  <a:gdLst>
                    <a:gd name="T0" fmla="*/ 2147483647 w 28"/>
                    <a:gd name="T1" fmla="*/ 2147483647 h 60"/>
                    <a:gd name="T2" fmla="*/ 2147483647 w 28"/>
                    <a:gd name="T3" fmla="*/ 2147483647 h 60"/>
                    <a:gd name="T4" fmla="*/ 2147483647 w 28"/>
                    <a:gd name="T5" fmla="*/ 2147483647 h 60"/>
                    <a:gd name="T6" fmla="*/ 2147483647 w 28"/>
                    <a:gd name="T7" fmla="*/ 2147483647 h 60"/>
                    <a:gd name="T8" fmla="*/ 2147483647 w 28"/>
                    <a:gd name="T9" fmla="*/ 2147483647 h 60"/>
                    <a:gd name="T10" fmla="*/ 2147483647 w 28"/>
                    <a:gd name="T11" fmla="*/ 2147483647 h 60"/>
                    <a:gd name="T12" fmla="*/ 2147483647 w 28"/>
                    <a:gd name="T13" fmla="*/ 2147483647 h 60"/>
                    <a:gd name="T14" fmla="*/ 2147483647 w 28"/>
                    <a:gd name="T15" fmla="*/ 2147483647 h 60"/>
                    <a:gd name="T16" fmla="*/ 2147483647 w 28"/>
                    <a:gd name="T17" fmla="*/ 2147483647 h 60"/>
                    <a:gd name="T18" fmla="*/ 2147483647 w 28"/>
                    <a:gd name="T19" fmla="*/ 2147483647 h 60"/>
                    <a:gd name="T20" fmla="*/ 2147483647 w 28"/>
                    <a:gd name="T21" fmla="*/ 2147483647 h 60"/>
                    <a:gd name="T22" fmla="*/ 2147483647 w 28"/>
                    <a:gd name="T23" fmla="*/ 2147483647 h 60"/>
                    <a:gd name="T24" fmla="*/ 0 w 28"/>
                    <a:gd name="T25" fmla="*/ 2147483647 h 60"/>
                    <a:gd name="T26" fmla="*/ 0 w 28"/>
                    <a:gd name="T27" fmla="*/ 2147483647 h 60"/>
                    <a:gd name="T28" fmla="*/ 2147483647 w 28"/>
                    <a:gd name="T29" fmla="*/ 2147483647 h 60"/>
                    <a:gd name="T30" fmla="*/ 2147483647 w 28"/>
                    <a:gd name="T31" fmla="*/ 2147483647 h 60"/>
                    <a:gd name="T32" fmla="*/ 2147483647 w 28"/>
                    <a:gd name="T33" fmla="*/ 2147483647 h 60"/>
                    <a:gd name="T34" fmla="*/ 2147483647 w 28"/>
                    <a:gd name="T35" fmla="*/ 2147483647 h 60"/>
                    <a:gd name="T36" fmla="*/ 2147483647 w 28"/>
                    <a:gd name="T37" fmla="*/ 2147483647 h 60"/>
                    <a:gd name="T38" fmla="*/ 2147483647 w 28"/>
                    <a:gd name="T39" fmla="*/ 2147483647 h 60"/>
                    <a:gd name="T40" fmla="*/ 2147483647 w 28"/>
                    <a:gd name="T41" fmla="*/ 2147483647 h 60"/>
                    <a:gd name="T42" fmla="*/ 2147483647 w 28"/>
                    <a:gd name="T43" fmla="*/ 2147483647 h 60"/>
                    <a:gd name="T44" fmla="*/ 2147483647 w 28"/>
                    <a:gd name="T45" fmla="*/ 0 h 60"/>
                    <a:gd name="T46" fmla="*/ 2147483647 w 28"/>
                    <a:gd name="T47" fmla="*/ 2147483647 h 60"/>
                    <a:gd name="T48" fmla="*/ 2147483647 w 28"/>
                    <a:gd name="T49" fmla="*/ 2147483647 h 60"/>
                    <a:gd name="T50" fmla="*/ 2147483647 w 28"/>
                    <a:gd name="T51" fmla="*/ 2147483647 h 60"/>
                    <a:gd name="T52" fmla="*/ 2147483647 w 28"/>
                    <a:gd name="T53" fmla="*/ 2147483647 h 60"/>
                    <a:gd name="T54" fmla="*/ 2147483647 w 28"/>
                    <a:gd name="T55" fmla="*/ 2147483647 h 60"/>
                    <a:gd name="T56" fmla="*/ 2147483647 w 28"/>
                    <a:gd name="T57" fmla="*/ 2147483647 h 60"/>
                    <a:gd name="T58" fmla="*/ 2147483647 w 28"/>
                    <a:gd name="T59" fmla="*/ 2147483647 h 60"/>
                    <a:gd name="T60" fmla="*/ 2147483647 w 28"/>
                    <a:gd name="T61" fmla="*/ 2147483647 h 60"/>
                    <a:gd name="T62" fmla="*/ 2147483647 w 28"/>
                    <a:gd name="T63" fmla="*/ 2147483647 h 60"/>
                    <a:gd name="T64" fmla="*/ 2147483647 w 28"/>
                    <a:gd name="T65" fmla="*/ 2147483647 h 60"/>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28"/>
                    <a:gd name="T100" fmla="*/ 0 h 60"/>
                    <a:gd name="T101" fmla="*/ 28 w 28"/>
                    <a:gd name="T102" fmla="*/ 60 h 60"/>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28" h="60">
                      <a:moveTo>
                        <a:pt x="20" y="32"/>
                      </a:moveTo>
                      <a:lnTo>
                        <a:pt x="22" y="32"/>
                      </a:lnTo>
                      <a:lnTo>
                        <a:pt x="22" y="34"/>
                      </a:lnTo>
                      <a:lnTo>
                        <a:pt x="22" y="36"/>
                      </a:lnTo>
                      <a:lnTo>
                        <a:pt x="20" y="36"/>
                      </a:lnTo>
                      <a:lnTo>
                        <a:pt x="20" y="38"/>
                      </a:lnTo>
                      <a:lnTo>
                        <a:pt x="20" y="40"/>
                      </a:lnTo>
                      <a:lnTo>
                        <a:pt x="18" y="42"/>
                      </a:lnTo>
                      <a:lnTo>
                        <a:pt x="18" y="44"/>
                      </a:lnTo>
                      <a:lnTo>
                        <a:pt x="18" y="46"/>
                      </a:lnTo>
                      <a:lnTo>
                        <a:pt x="16" y="46"/>
                      </a:lnTo>
                      <a:lnTo>
                        <a:pt x="18" y="46"/>
                      </a:lnTo>
                      <a:lnTo>
                        <a:pt x="18" y="44"/>
                      </a:lnTo>
                      <a:lnTo>
                        <a:pt x="16" y="44"/>
                      </a:lnTo>
                      <a:lnTo>
                        <a:pt x="16" y="46"/>
                      </a:lnTo>
                      <a:lnTo>
                        <a:pt x="12" y="52"/>
                      </a:lnTo>
                      <a:lnTo>
                        <a:pt x="10" y="54"/>
                      </a:lnTo>
                      <a:lnTo>
                        <a:pt x="8" y="56"/>
                      </a:lnTo>
                      <a:lnTo>
                        <a:pt x="8" y="58"/>
                      </a:lnTo>
                      <a:lnTo>
                        <a:pt x="6" y="58"/>
                      </a:lnTo>
                      <a:lnTo>
                        <a:pt x="6" y="60"/>
                      </a:lnTo>
                      <a:lnTo>
                        <a:pt x="4" y="60"/>
                      </a:lnTo>
                      <a:lnTo>
                        <a:pt x="2" y="60"/>
                      </a:lnTo>
                      <a:lnTo>
                        <a:pt x="0" y="58"/>
                      </a:lnTo>
                      <a:lnTo>
                        <a:pt x="0" y="60"/>
                      </a:lnTo>
                      <a:lnTo>
                        <a:pt x="0" y="58"/>
                      </a:lnTo>
                      <a:lnTo>
                        <a:pt x="0" y="56"/>
                      </a:lnTo>
                      <a:lnTo>
                        <a:pt x="2" y="48"/>
                      </a:lnTo>
                      <a:lnTo>
                        <a:pt x="4" y="34"/>
                      </a:lnTo>
                      <a:lnTo>
                        <a:pt x="4" y="26"/>
                      </a:lnTo>
                      <a:lnTo>
                        <a:pt x="6" y="16"/>
                      </a:lnTo>
                      <a:lnTo>
                        <a:pt x="6" y="14"/>
                      </a:lnTo>
                      <a:lnTo>
                        <a:pt x="6" y="10"/>
                      </a:lnTo>
                      <a:lnTo>
                        <a:pt x="8" y="10"/>
                      </a:lnTo>
                      <a:lnTo>
                        <a:pt x="10" y="10"/>
                      </a:lnTo>
                      <a:lnTo>
                        <a:pt x="12" y="12"/>
                      </a:lnTo>
                      <a:lnTo>
                        <a:pt x="12" y="10"/>
                      </a:lnTo>
                      <a:lnTo>
                        <a:pt x="14" y="10"/>
                      </a:lnTo>
                      <a:lnTo>
                        <a:pt x="14" y="8"/>
                      </a:lnTo>
                      <a:lnTo>
                        <a:pt x="16" y="6"/>
                      </a:lnTo>
                      <a:lnTo>
                        <a:pt x="18" y="6"/>
                      </a:lnTo>
                      <a:lnTo>
                        <a:pt x="18" y="4"/>
                      </a:lnTo>
                      <a:lnTo>
                        <a:pt x="20" y="0"/>
                      </a:lnTo>
                      <a:lnTo>
                        <a:pt x="22" y="0"/>
                      </a:lnTo>
                      <a:lnTo>
                        <a:pt x="24" y="0"/>
                      </a:lnTo>
                      <a:lnTo>
                        <a:pt x="24" y="2"/>
                      </a:lnTo>
                      <a:lnTo>
                        <a:pt x="26" y="2"/>
                      </a:lnTo>
                      <a:lnTo>
                        <a:pt x="28" y="2"/>
                      </a:lnTo>
                      <a:lnTo>
                        <a:pt x="28" y="4"/>
                      </a:lnTo>
                      <a:lnTo>
                        <a:pt x="28" y="6"/>
                      </a:lnTo>
                      <a:lnTo>
                        <a:pt x="28" y="8"/>
                      </a:lnTo>
                      <a:lnTo>
                        <a:pt x="26" y="10"/>
                      </a:lnTo>
                      <a:lnTo>
                        <a:pt x="26" y="12"/>
                      </a:lnTo>
                      <a:lnTo>
                        <a:pt x="24" y="12"/>
                      </a:lnTo>
                      <a:lnTo>
                        <a:pt x="24" y="14"/>
                      </a:lnTo>
                      <a:lnTo>
                        <a:pt x="24" y="16"/>
                      </a:lnTo>
                      <a:lnTo>
                        <a:pt x="22" y="18"/>
                      </a:lnTo>
                      <a:lnTo>
                        <a:pt x="22" y="20"/>
                      </a:lnTo>
                      <a:lnTo>
                        <a:pt x="22" y="22"/>
                      </a:lnTo>
                      <a:lnTo>
                        <a:pt x="22" y="24"/>
                      </a:lnTo>
                      <a:lnTo>
                        <a:pt x="22" y="26"/>
                      </a:lnTo>
                      <a:lnTo>
                        <a:pt x="20" y="28"/>
                      </a:lnTo>
                      <a:lnTo>
                        <a:pt x="20" y="30"/>
                      </a:lnTo>
                      <a:lnTo>
                        <a:pt x="20" y="32"/>
                      </a:lnTo>
                      <a:close/>
                    </a:path>
                  </a:pathLst>
                </a:custGeom>
                <a:grpFill/>
                <a:ln w="3175">
                  <a:solidFill>
                    <a:schemeClr val="bg1"/>
                  </a:solidFill>
                  <a:prstDash val="sysDot"/>
                  <a:round/>
                  <a:headEnd/>
                  <a:tailEnd/>
                </a:ln>
              </p:spPr>
              <p:txBody>
                <a:bodyPr/>
                <a:lstStyle/>
                <a:p>
                  <a:pPr fontAlgn="base">
                    <a:spcBef>
                      <a:spcPct val="0"/>
                    </a:spcBef>
                    <a:spcAft>
                      <a:spcPct val="0"/>
                    </a:spcAft>
                  </a:pPr>
                  <a:endParaRPr lang="de-DE" sz="2400">
                    <a:solidFill>
                      <a:srgbClr val="000000"/>
                    </a:solidFill>
                    <a:cs typeface="Arial" charset="0"/>
                  </a:endParaRPr>
                </a:p>
              </p:txBody>
            </p:sp>
            <p:sp>
              <p:nvSpPr>
                <p:cNvPr id="15110" name="Freeform 3393"/>
                <p:cNvSpPr>
                  <a:spLocks/>
                </p:cNvSpPr>
                <p:nvPr/>
              </p:nvSpPr>
              <p:spPr bwMode="auto">
                <a:xfrm>
                  <a:off x="2831906" y="2449285"/>
                  <a:ext cx="32735" cy="11785"/>
                </a:xfrm>
                <a:custGeom>
                  <a:avLst/>
                  <a:gdLst>
                    <a:gd name="T0" fmla="*/ 2147483647 w 36"/>
                    <a:gd name="T1" fmla="*/ 2147483647 h 14"/>
                    <a:gd name="T2" fmla="*/ 2147483647 w 36"/>
                    <a:gd name="T3" fmla="*/ 2147483647 h 14"/>
                    <a:gd name="T4" fmla="*/ 2147483647 w 36"/>
                    <a:gd name="T5" fmla="*/ 2147483647 h 14"/>
                    <a:gd name="T6" fmla="*/ 2147483647 w 36"/>
                    <a:gd name="T7" fmla="*/ 2147483647 h 14"/>
                    <a:gd name="T8" fmla="*/ 2147483647 w 36"/>
                    <a:gd name="T9" fmla="*/ 2147483647 h 14"/>
                    <a:gd name="T10" fmla="*/ 2147483647 w 36"/>
                    <a:gd name="T11" fmla="*/ 2147483647 h 14"/>
                    <a:gd name="T12" fmla="*/ 2147483647 w 36"/>
                    <a:gd name="T13" fmla="*/ 2147483647 h 14"/>
                    <a:gd name="T14" fmla="*/ 2147483647 w 36"/>
                    <a:gd name="T15" fmla="*/ 2147483647 h 14"/>
                    <a:gd name="T16" fmla="*/ 2147483647 w 36"/>
                    <a:gd name="T17" fmla="*/ 2147483647 h 14"/>
                    <a:gd name="T18" fmla="*/ 2147483647 w 36"/>
                    <a:gd name="T19" fmla="*/ 2147483647 h 14"/>
                    <a:gd name="T20" fmla="*/ 2147483647 w 36"/>
                    <a:gd name="T21" fmla="*/ 2147483647 h 14"/>
                    <a:gd name="T22" fmla="*/ 2147483647 w 36"/>
                    <a:gd name="T23" fmla="*/ 2147483647 h 14"/>
                    <a:gd name="T24" fmla="*/ 2147483647 w 36"/>
                    <a:gd name="T25" fmla="*/ 2147483647 h 14"/>
                    <a:gd name="T26" fmla="*/ 2147483647 w 36"/>
                    <a:gd name="T27" fmla="*/ 2147483647 h 14"/>
                    <a:gd name="T28" fmla="*/ 2147483647 w 36"/>
                    <a:gd name="T29" fmla="*/ 2147483647 h 14"/>
                    <a:gd name="T30" fmla="*/ 2147483647 w 36"/>
                    <a:gd name="T31" fmla="*/ 2147483647 h 14"/>
                    <a:gd name="T32" fmla="*/ 2147483647 w 36"/>
                    <a:gd name="T33" fmla="*/ 2147483647 h 14"/>
                    <a:gd name="T34" fmla="*/ 2147483647 w 36"/>
                    <a:gd name="T35" fmla="*/ 2147483647 h 14"/>
                    <a:gd name="T36" fmla="*/ 0 w 36"/>
                    <a:gd name="T37" fmla="*/ 2147483647 h 14"/>
                    <a:gd name="T38" fmla="*/ 0 w 36"/>
                    <a:gd name="T39" fmla="*/ 2147483647 h 14"/>
                    <a:gd name="T40" fmla="*/ 2147483647 w 36"/>
                    <a:gd name="T41" fmla="*/ 2147483647 h 14"/>
                    <a:gd name="T42" fmla="*/ 2147483647 w 36"/>
                    <a:gd name="T43" fmla="*/ 0 h 14"/>
                    <a:gd name="T44" fmla="*/ 2147483647 w 36"/>
                    <a:gd name="T45" fmla="*/ 0 h 14"/>
                    <a:gd name="T46" fmla="*/ 2147483647 w 36"/>
                    <a:gd name="T47" fmla="*/ 2147483647 h 14"/>
                    <a:gd name="T48" fmla="*/ 2147483647 w 36"/>
                    <a:gd name="T49" fmla="*/ 2147483647 h 14"/>
                    <a:gd name="T50" fmla="*/ 2147483647 w 36"/>
                    <a:gd name="T51" fmla="*/ 2147483647 h 14"/>
                    <a:gd name="T52" fmla="*/ 2147483647 w 36"/>
                    <a:gd name="T53" fmla="*/ 2147483647 h 14"/>
                    <a:gd name="T54" fmla="*/ 2147483647 w 36"/>
                    <a:gd name="T55" fmla="*/ 2147483647 h 14"/>
                    <a:gd name="T56" fmla="*/ 2147483647 w 36"/>
                    <a:gd name="T57" fmla="*/ 2147483647 h 14"/>
                    <a:gd name="T58" fmla="*/ 2147483647 w 36"/>
                    <a:gd name="T59" fmla="*/ 2147483647 h 14"/>
                    <a:gd name="T60" fmla="*/ 2147483647 w 36"/>
                    <a:gd name="T61" fmla="*/ 2147483647 h 14"/>
                    <a:gd name="T62" fmla="*/ 2147483647 w 36"/>
                    <a:gd name="T63" fmla="*/ 2147483647 h 14"/>
                    <a:gd name="T64" fmla="*/ 2147483647 w 36"/>
                    <a:gd name="T65" fmla="*/ 2147483647 h 14"/>
                    <a:gd name="T66" fmla="*/ 2147483647 w 36"/>
                    <a:gd name="T67" fmla="*/ 2147483647 h 14"/>
                    <a:gd name="T68" fmla="*/ 2147483647 w 36"/>
                    <a:gd name="T69" fmla="*/ 2147483647 h 14"/>
                    <a:gd name="T70" fmla="*/ 2147483647 w 36"/>
                    <a:gd name="T71" fmla="*/ 2147483647 h 14"/>
                    <a:gd name="T72" fmla="*/ 2147483647 w 36"/>
                    <a:gd name="T73" fmla="*/ 2147483647 h 14"/>
                    <a:gd name="T74" fmla="*/ 2147483647 w 36"/>
                    <a:gd name="T75" fmla="*/ 2147483647 h 14"/>
                    <a:gd name="T76" fmla="*/ 2147483647 w 36"/>
                    <a:gd name="T77" fmla="*/ 2147483647 h 14"/>
                    <a:gd name="T78" fmla="*/ 2147483647 w 36"/>
                    <a:gd name="T79" fmla="*/ 2147483647 h 14"/>
                    <a:gd name="T80" fmla="*/ 2147483647 w 36"/>
                    <a:gd name="T81" fmla="*/ 2147483647 h 14"/>
                    <a:gd name="T82" fmla="*/ 2147483647 w 36"/>
                    <a:gd name="T83" fmla="*/ 2147483647 h 14"/>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w 36"/>
                    <a:gd name="T127" fmla="*/ 0 h 14"/>
                    <a:gd name="T128" fmla="*/ 36 w 36"/>
                    <a:gd name="T129" fmla="*/ 14 h 14"/>
                  </a:gdLst>
                  <a:ahLst/>
                  <a:cxnLst>
                    <a:cxn ang="T84">
                      <a:pos x="T0" y="T1"/>
                    </a:cxn>
                    <a:cxn ang="T85">
                      <a:pos x="T2" y="T3"/>
                    </a:cxn>
                    <a:cxn ang="T86">
                      <a:pos x="T4" y="T5"/>
                    </a:cxn>
                    <a:cxn ang="T87">
                      <a:pos x="T6" y="T7"/>
                    </a:cxn>
                    <a:cxn ang="T88">
                      <a:pos x="T8" y="T9"/>
                    </a:cxn>
                    <a:cxn ang="T89">
                      <a:pos x="T10" y="T11"/>
                    </a:cxn>
                    <a:cxn ang="T90">
                      <a:pos x="T12" y="T13"/>
                    </a:cxn>
                    <a:cxn ang="T91">
                      <a:pos x="T14" y="T15"/>
                    </a:cxn>
                    <a:cxn ang="T92">
                      <a:pos x="T16" y="T17"/>
                    </a:cxn>
                    <a:cxn ang="T93">
                      <a:pos x="T18" y="T19"/>
                    </a:cxn>
                    <a:cxn ang="T94">
                      <a:pos x="T20" y="T21"/>
                    </a:cxn>
                    <a:cxn ang="T95">
                      <a:pos x="T22" y="T23"/>
                    </a:cxn>
                    <a:cxn ang="T96">
                      <a:pos x="T24" y="T25"/>
                    </a:cxn>
                    <a:cxn ang="T97">
                      <a:pos x="T26" y="T27"/>
                    </a:cxn>
                    <a:cxn ang="T98">
                      <a:pos x="T28" y="T29"/>
                    </a:cxn>
                    <a:cxn ang="T99">
                      <a:pos x="T30" y="T31"/>
                    </a:cxn>
                    <a:cxn ang="T100">
                      <a:pos x="T32" y="T33"/>
                    </a:cxn>
                    <a:cxn ang="T101">
                      <a:pos x="T34" y="T35"/>
                    </a:cxn>
                    <a:cxn ang="T102">
                      <a:pos x="T36" y="T37"/>
                    </a:cxn>
                    <a:cxn ang="T103">
                      <a:pos x="T38" y="T39"/>
                    </a:cxn>
                    <a:cxn ang="T104">
                      <a:pos x="T40" y="T41"/>
                    </a:cxn>
                    <a:cxn ang="T105">
                      <a:pos x="T42" y="T43"/>
                    </a:cxn>
                    <a:cxn ang="T106">
                      <a:pos x="T44" y="T45"/>
                    </a:cxn>
                    <a:cxn ang="T107">
                      <a:pos x="T46" y="T47"/>
                    </a:cxn>
                    <a:cxn ang="T108">
                      <a:pos x="T48" y="T49"/>
                    </a:cxn>
                    <a:cxn ang="T109">
                      <a:pos x="T50" y="T51"/>
                    </a:cxn>
                    <a:cxn ang="T110">
                      <a:pos x="T52" y="T53"/>
                    </a:cxn>
                    <a:cxn ang="T111">
                      <a:pos x="T54" y="T55"/>
                    </a:cxn>
                    <a:cxn ang="T112">
                      <a:pos x="T56" y="T57"/>
                    </a:cxn>
                    <a:cxn ang="T113">
                      <a:pos x="T58" y="T59"/>
                    </a:cxn>
                    <a:cxn ang="T114">
                      <a:pos x="T60" y="T61"/>
                    </a:cxn>
                    <a:cxn ang="T115">
                      <a:pos x="T62" y="T63"/>
                    </a:cxn>
                    <a:cxn ang="T116">
                      <a:pos x="T64" y="T65"/>
                    </a:cxn>
                    <a:cxn ang="T117">
                      <a:pos x="T66" y="T67"/>
                    </a:cxn>
                    <a:cxn ang="T118">
                      <a:pos x="T68" y="T69"/>
                    </a:cxn>
                    <a:cxn ang="T119">
                      <a:pos x="T70" y="T71"/>
                    </a:cxn>
                    <a:cxn ang="T120">
                      <a:pos x="T72" y="T73"/>
                    </a:cxn>
                    <a:cxn ang="T121">
                      <a:pos x="T74" y="T75"/>
                    </a:cxn>
                    <a:cxn ang="T122">
                      <a:pos x="T76" y="T77"/>
                    </a:cxn>
                    <a:cxn ang="T123">
                      <a:pos x="T78" y="T79"/>
                    </a:cxn>
                    <a:cxn ang="T124">
                      <a:pos x="T80" y="T81"/>
                    </a:cxn>
                    <a:cxn ang="T125">
                      <a:pos x="T82" y="T83"/>
                    </a:cxn>
                  </a:cxnLst>
                  <a:rect l="T126" t="T127" r="T128" b="T129"/>
                  <a:pathLst>
                    <a:path w="36" h="14">
                      <a:moveTo>
                        <a:pt x="30" y="12"/>
                      </a:moveTo>
                      <a:lnTo>
                        <a:pt x="30" y="12"/>
                      </a:lnTo>
                      <a:lnTo>
                        <a:pt x="28" y="12"/>
                      </a:lnTo>
                      <a:lnTo>
                        <a:pt x="22" y="14"/>
                      </a:lnTo>
                      <a:lnTo>
                        <a:pt x="20" y="12"/>
                      </a:lnTo>
                      <a:lnTo>
                        <a:pt x="18" y="12"/>
                      </a:lnTo>
                      <a:lnTo>
                        <a:pt x="14" y="12"/>
                      </a:lnTo>
                      <a:lnTo>
                        <a:pt x="12" y="12"/>
                      </a:lnTo>
                      <a:lnTo>
                        <a:pt x="10" y="12"/>
                      </a:lnTo>
                      <a:lnTo>
                        <a:pt x="8" y="14"/>
                      </a:lnTo>
                      <a:lnTo>
                        <a:pt x="6" y="14"/>
                      </a:lnTo>
                      <a:lnTo>
                        <a:pt x="4" y="12"/>
                      </a:lnTo>
                      <a:lnTo>
                        <a:pt x="2" y="14"/>
                      </a:lnTo>
                      <a:lnTo>
                        <a:pt x="2" y="12"/>
                      </a:lnTo>
                      <a:lnTo>
                        <a:pt x="2" y="10"/>
                      </a:lnTo>
                      <a:lnTo>
                        <a:pt x="2" y="8"/>
                      </a:lnTo>
                      <a:lnTo>
                        <a:pt x="2" y="6"/>
                      </a:lnTo>
                      <a:lnTo>
                        <a:pt x="0" y="6"/>
                      </a:lnTo>
                      <a:lnTo>
                        <a:pt x="0" y="4"/>
                      </a:lnTo>
                      <a:lnTo>
                        <a:pt x="4" y="2"/>
                      </a:lnTo>
                      <a:lnTo>
                        <a:pt x="4" y="0"/>
                      </a:lnTo>
                      <a:lnTo>
                        <a:pt x="6" y="0"/>
                      </a:lnTo>
                      <a:lnTo>
                        <a:pt x="8" y="2"/>
                      </a:lnTo>
                      <a:lnTo>
                        <a:pt x="12" y="2"/>
                      </a:lnTo>
                      <a:lnTo>
                        <a:pt x="14" y="2"/>
                      </a:lnTo>
                      <a:lnTo>
                        <a:pt x="16" y="2"/>
                      </a:lnTo>
                      <a:lnTo>
                        <a:pt x="18" y="2"/>
                      </a:lnTo>
                      <a:lnTo>
                        <a:pt x="22" y="2"/>
                      </a:lnTo>
                      <a:lnTo>
                        <a:pt x="24" y="2"/>
                      </a:lnTo>
                      <a:lnTo>
                        <a:pt x="26" y="2"/>
                      </a:lnTo>
                      <a:lnTo>
                        <a:pt x="26" y="4"/>
                      </a:lnTo>
                      <a:lnTo>
                        <a:pt x="26" y="2"/>
                      </a:lnTo>
                      <a:lnTo>
                        <a:pt x="28" y="2"/>
                      </a:lnTo>
                      <a:lnTo>
                        <a:pt x="30" y="2"/>
                      </a:lnTo>
                      <a:lnTo>
                        <a:pt x="32" y="2"/>
                      </a:lnTo>
                      <a:lnTo>
                        <a:pt x="36" y="4"/>
                      </a:lnTo>
                      <a:lnTo>
                        <a:pt x="36" y="6"/>
                      </a:lnTo>
                      <a:lnTo>
                        <a:pt x="36" y="8"/>
                      </a:lnTo>
                      <a:lnTo>
                        <a:pt x="34" y="8"/>
                      </a:lnTo>
                      <a:lnTo>
                        <a:pt x="32" y="12"/>
                      </a:lnTo>
                      <a:lnTo>
                        <a:pt x="30" y="12"/>
                      </a:lnTo>
                      <a:close/>
                    </a:path>
                  </a:pathLst>
                </a:custGeom>
                <a:grpFill/>
                <a:ln w="3175">
                  <a:solidFill>
                    <a:schemeClr val="bg1"/>
                  </a:solidFill>
                  <a:prstDash val="sysDot"/>
                  <a:round/>
                  <a:headEnd/>
                  <a:tailEnd/>
                </a:ln>
              </p:spPr>
              <p:txBody>
                <a:bodyPr/>
                <a:lstStyle/>
                <a:p>
                  <a:pPr fontAlgn="base">
                    <a:spcBef>
                      <a:spcPct val="0"/>
                    </a:spcBef>
                    <a:spcAft>
                      <a:spcPct val="0"/>
                    </a:spcAft>
                  </a:pPr>
                  <a:endParaRPr lang="de-DE" sz="2400">
                    <a:solidFill>
                      <a:srgbClr val="000000"/>
                    </a:solidFill>
                    <a:cs typeface="Arial" charset="0"/>
                  </a:endParaRPr>
                </a:p>
              </p:txBody>
            </p:sp>
          </p:grpSp>
          <p:grpSp>
            <p:nvGrpSpPr>
              <p:cNvPr id="11" name="Gruppieren 9"/>
              <p:cNvGrpSpPr/>
              <p:nvPr/>
            </p:nvGrpSpPr>
            <p:grpSpPr>
              <a:xfrm>
                <a:off x="3207701" y="1290476"/>
                <a:ext cx="756826" cy="366628"/>
                <a:chOff x="3207701" y="1290476"/>
                <a:chExt cx="756826" cy="366628"/>
              </a:xfrm>
              <a:grpFill/>
            </p:grpSpPr>
            <p:sp>
              <p:nvSpPr>
                <p:cNvPr id="14502" name="Freeform 2584"/>
                <p:cNvSpPr>
                  <a:spLocks/>
                </p:cNvSpPr>
                <p:nvPr/>
              </p:nvSpPr>
              <p:spPr bwMode="auto">
                <a:xfrm>
                  <a:off x="3207701" y="1290476"/>
                  <a:ext cx="756826" cy="366628"/>
                </a:xfrm>
                <a:custGeom>
                  <a:avLst/>
                  <a:gdLst>
                    <a:gd name="T0" fmla="*/ 2147483647 w 824"/>
                    <a:gd name="T1" fmla="*/ 2147483647 h 444"/>
                    <a:gd name="T2" fmla="*/ 2147483647 w 824"/>
                    <a:gd name="T3" fmla="*/ 2147483647 h 444"/>
                    <a:gd name="T4" fmla="*/ 2147483647 w 824"/>
                    <a:gd name="T5" fmla="*/ 2147483647 h 444"/>
                    <a:gd name="T6" fmla="*/ 2147483647 w 824"/>
                    <a:gd name="T7" fmla="*/ 2147483647 h 444"/>
                    <a:gd name="T8" fmla="*/ 2147483647 w 824"/>
                    <a:gd name="T9" fmla="*/ 2147483647 h 444"/>
                    <a:gd name="T10" fmla="*/ 2147483647 w 824"/>
                    <a:gd name="T11" fmla="*/ 2147483647 h 444"/>
                    <a:gd name="T12" fmla="*/ 2147483647 w 824"/>
                    <a:gd name="T13" fmla="*/ 2147483647 h 444"/>
                    <a:gd name="T14" fmla="*/ 2147483647 w 824"/>
                    <a:gd name="T15" fmla="*/ 2147483647 h 444"/>
                    <a:gd name="T16" fmla="*/ 2147483647 w 824"/>
                    <a:gd name="T17" fmla="*/ 2147483647 h 444"/>
                    <a:gd name="T18" fmla="*/ 2147483647 w 824"/>
                    <a:gd name="T19" fmla="*/ 2147483647 h 444"/>
                    <a:gd name="T20" fmla="*/ 2147483647 w 824"/>
                    <a:gd name="T21" fmla="*/ 2147483647 h 444"/>
                    <a:gd name="T22" fmla="*/ 2147483647 w 824"/>
                    <a:gd name="T23" fmla="*/ 2147483647 h 444"/>
                    <a:gd name="T24" fmla="*/ 2147483647 w 824"/>
                    <a:gd name="T25" fmla="*/ 2147483647 h 444"/>
                    <a:gd name="T26" fmla="*/ 2147483647 w 824"/>
                    <a:gd name="T27" fmla="*/ 2147483647 h 444"/>
                    <a:gd name="T28" fmla="*/ 2147483647 w 824"/>
                    <a:gd name="T29" fmla="*/ 2147483647 h 444"/>
                    <a:gd name="T30" fmla="*/ 2147483647 w 824"/>
                    <a:gd name="T31" fmla="*/ 2147483647 h 444"/>
                    <a:gd name="T32" fmla="*/ 2147483647 w 824"/>
                    <a:gd name="T33" fmla="*/ 2147483647 h 444"/>
                    <a:gd name="T34" fmla="*/ 2147483647 w 824"/>
                    <a:gd name="T35" fmla="*/ 2147483647 h 444"/>
                    <a:gd name="T36" fmla="*/ 2147483647 w 824"/>
                    <a:gd name="T37" fmla="*/ 2147483647 h 444"/>
                    <a:gd name="T38" fmla="*/ 2147483647 w 824"/>
                    <a:gd name="T39" fmla="*/ 2147483647 h 444"/>
                    <a:gd name="T40" fmla="*/ 2147483647 w 824"/>
                    <a:gd name="T41" fmla="*/ 0 h 444"/>
                    <a:gd name="T42" fmla="*/ 2147483647 w 824"/>
                    <a:gd name="T43" fmla="*/ 2147483647 h 444"/>
                    <a:gd name="T44" fmla="*/ 2147483647 w 824"/>
                    <a:gd name="T45" fmla="*/ 2147483647 h 444"/>
                    <a:gd name="T46" fmla="*/ 2147483647 w 824"/>
                    <a:gd name="T47" fmla="*/ 2147483647 h 444"/>
                    <a:gd name="T48" fmla="*/ 2147483647 w 824"/>
                    <a:gd name="T49" fmla="*/ 2147483647 h 444"/>
                    <a:gd name="T50" fmla="*/ 2147483647 w 824"/>
                    <a:gd name="T51" fmla="*/ 2147483647 h 444"/>
                    <a:gd name="T52" fmla="*/ 2147483647 w 824"/>
                    <a:gd name="T53" fmla="*/ 2147483647 h 444"/>
                    <a:gd name="T54" fmla="*/ 2147483647 w 824"/>
                    <a:gd name="T55" fmla="*/ 2147483647 h 444"/>
                    <a:gd name="T56" fmla="*/ 2147483647 w 824"/>
                    <a:gd name="T57" fmla="*/ 2147483647 h 444"/>
                    <a:gd name="T58" fmla="*/ 2147483647 w 824"/>
                    <a:gd name="T59" fmla="*/ 2147483647 h 444"/>
                    <a:gd name="T60" fmla="*/ 2147483647 w 824"/>
                    <a:gd name="T61" fmla="*/ 2147483647 h 444"/>
                    <a:gd name="T62" fmla="*/ 2147483647 w 824"/>
                    <a:gd name="T63" fmla="*/ 2147483647 h 444"/>
                    <a:gd name="T64" fmla="*/ 2147483647 w 824"/>
                    <a:gd name="T65" fmla="*/ 2147483647 h 444"/>
                    <a:gd name="T66" fmla="*/ 2147483647 w 824"/>
                    <a:gd name="T67" fmla="*/ 2147483647 h 444"/>
                    <a:gd name="T68" fmla="*/ 2147483647 w 824"/>
                    <a:gd name="T69" fmla="*/ 2147483647 h 444"/>
                    <a:gd name="T70" fmla="*/ 2147483647 w 824"/>
                    <a:gd name="T71" fmla="*/ 2147483647 h 444"/>
                    <a:gd name="T72" fmla="*/ 2147483647 w 824"/>
                    <a:gd name="T73" fmla="*/ 2147483647 h 444"/>
                    <a:gd name="T74" fmla="*/ 2147483647 w 824"/>
                    <a:gd name="T75" fmla="*/ 2147483647 h 444"/>
                    <a:gd name="T76" fmla="*/ 2147483647 w 824"/>
                    <a:gd name="T77" fmla="*/ 2147483647 h 444"/>
                    <a:gd name="T78" fmla="*/ 2147483647 w 824"/>
                    <a:gd name="T79" fmla="*/ 2147483647 h 444"/>
                    <a:gd name="T80" fmla="*/ 2147483647 w 824"/>
                    <a:gd name="T81" fmla="*/ 2147483647 h 444"/>
                    <a:gd name="T82" fmla="*/ 2147483647 w 824"/>
                    <a:gd name="T83" fmla="*/ 2147483647 h 444"/>
                    <a:gd name="T84" fmla="*/ 2147483647 w 824"/>
                    <a:gd name="T85" fmla="*/ 2147483647 h 444"/>
                    <a:gd name="T86" fmla="*/ 2147483647 w 824"/>
                    <a:gd name="T87" fmla="*/ 2147483647 h 444"/>
                    <a:gd name="T88" fmla="*/ 2147483647 w 824"/>
                    <a:gd name="T89" fmla="*/ 2147483647 h 444"/>
                    <a:gd name="T90" fmla="*/ 2147483647 w 824"/>
                    <a:gd name="T91" fmla="*/ 2147483647 h 444"/>
                    <a:gd name="T92" fmla="*/ 2147483647 w 824"/>
                    <a:gd name="T93" fmla="*/ 2147483647 h 444"/>
                    <a:gd name="T94" fmla="*/ 2147483647 w 824"/>
                    <a:gd name="T95" fmla="*/ 2147483647 h 444"/>
                    <a:gd name="T96" fmla="*/ 2147483647 w 824"/>
                    <a:gd name="T97" fmla="*/ 2147483647 h 444"/>
                    <a:gd name="T98" fmla="*/ 2147483647 w 824"/>
                    <a:gd name="T99" fmla="*/ 2147483647 h 444"/>
                    <a:gd name="T100" fmla="*/ 2147483647 w 824"/>
                    <a:gd name="T101" fmla="*/ 2147483647 h 444"/>
                    <a:gd name="T102" fmla="*/ 2147483647 w 824"/>
                    <a:gd name="T103" fmla="*/ 2147483647 h 444"/>
                    <a:gd name="T104" fmla="*/ 2147483647 w 824"/>
                    <a:gd name="T105" fmla="*/ 2147483647 h 444"/>
                    <a:gd name="T106" fmla="*/ 2147483647 w 824"/>
                    <a:gd name="T107" fmla="*/ 2147483647 h 444"/>
                    <a:gd name="T108" fmla="*/ 2147483647 w 824"/>
                    <a:gd name="T109" fmla="*/ 2147483647 h 444"/>
                    <a:gd name="T110" fmla="*/ 2147483647 w 824"/>
                    <a:gd name="T111" fmla="*/ 2147483647 h 444"/>
                    <a:gd name="T112" fmla="*/ 2147483647 w 824"/>
                    <a:gd name="T113" fmla="*/ 2147483647 h 444"/>
                    <a:gd name="T114" fmla="*/ 2147483647 w 824"/>
                    <a:gd name="T115" fmla="*/ 2147483647 h 444"/>
                    <a:gd name="T116" fmla="*/ 2147483647 w 824"/>
                    <a:gd name="T117" fmla="*/ 2147483647 h 444"/>
                    <a:gd name="T118" fmla="*/ 2147483647 w 824"/>
                    <a:gd name="T119" fmla="*/ 2147483647 h 444"/>
                    <a:gd name="T120" fmla="*/ 2147483647 w 824"/>
                    <a:gd name="T121" fmla="*/ 2147483647 h 444"/>
                    <a:gd name="T122" fmla="*/ 2147483647 w 824"/>
                    <a:gd name="T123" fmla="*/ 2147483647 h 444"/>
                    <a:gd name="T124" fmla="*/ 2147483647 w 824"/>
                    <a:gd name="T125" fmla="*/ 2147483647 h 444"/>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60000 65536"/>
                    <a:gd name="T187" fmla="*/ 0 60000 65536"/>
                    <a:gd name="T188" fmla="*/ 0 60000 65536"/>
                    <a:gd name="T189" fmla="*/ 0 w 824"/>
                    <a:gd name="T190" fmla="*/ 0 h 444"/>
                    <a:gd name="T191" fmla="*/ 824 w 824"/>
                    <a:gd name="T192" fmla="*/ 444 h 444"/>
                  </a:gdLst>
                  <a:ahLst/>
                  <a:cxnLst>
                    <a:cxn ang="T126">
                      <a:pos x="T0" y="T1"/>
                    </a:cxn>
                    <a:cxn ang="T127">
                      <a:pos x="T2" y="T3"/>
                    </a:cxn>
                    <a:cxn ang="T128">
                      <a:pos x="T4" y="T5"/>
                    </a:cxn>
                    <a:cxn ang="T129">
                      <a:pos x="T6" y="T7"/>
                    </a:cxn>
                    <a:cxn ang="T130">
                      <a:pos x="T8" y="T9"/>
                    </a:cxn>
                    <a:cxn ang="T131">
                      <a:pos x="T10" y="T11"/>
                    </a:cxn>
                    <a:cxn ang="T132">
                      <a:pos x="T12" y="T13"/>
                    </a:cxn>
                    <a:cxn ang="T133">
                      <a:pos x="T14" y="T15"/>
                    </a:cxn>
                    <a:cxn ang="T134">
                      <a:pos x="T16" y="T17"/>
                    </a:cxn>
                    <a:cxn ang="T135">
                      <a:pos x="T18" y="T19"/>
                    </a:cxn>
                    <a:cxn ang="T136">
                      <a:pos x="T20" y="T21"/>
                    </a:cxn>
                    <a:cxn ang="T137">
                      <a:pos x="T22" y="T23"/>
                    </a:cxn>
                    <a:cxn ang="T138">
                      <a:pos x="T24" y="T25"/>
                    </a:cxn>
                    <a:cxn ang="T139">
                      <a:pos x="T26" y="T27"/>
                    </a:cxn>
                    <a:cxn ang="T140">
                      <a:pos x="T28" y="T29"/>
                    </a:cxn>
                    <a:cxn ang="T141">
                      <a:pos x="T30" y="T31"/>
                    </a:cxn>
                    <a:cxn ang="T142">
                      <a:pos x="T32" y="T33"/>
                    </a:cxn>
                    <a:cxn ang="T143">
                      <a:pos x="T34" y="T35"/>
                    </a:cxn>
                    <a:cxn ang="T144">
                      <a:pos x="T36" y="T37"/>
                    </a:cxn>
                    <a:cxn ang="T145">
                      <a:pos x="T38" y="T39"/>
                    </a:cxn>
                    <a:cxn ang="T146">
                      <a:pos x="T40" y="T41"/>
                    </a:cxn>
                    <a:cxn ang="T147">
                      <a:pos x="T42" y="T43"/>
                    </a:cxn>
                    <a:cxn ang="T148">
                      <a:pos x="T44" y="T45"/>
                    </a:cxn>
                    <a:cxn ang="T149">
                      <a:pos x="T46" y="T47"/>
                    </a:cxn>
                    <a:cxn ang="T150">
                      <a:pos x="T48" y="T49"/>
                    </a:cxn>
                    <a:cxn ang="T151">
                      <a:pos x="T50" y="T51"/>
                    </a:cxn>
                    <a:cxn ang="T152">
                      <a:pos x="T52" y="T53"/>
                    </a:cxn>
                    <a:cxn ang="T153">
                      <a:pos x="T54" y="T55"/>
                    </a:cxn>
                    <a:cxn ang="T154">
                      <a:pos x="T56" y="T57"/>
                    </a:cxn>
                    <a:cxn ang="T155">
                      <a:pos x="T58" y="T59"/>
                    </a:cxn>
                    <a:cxn ang="T156">
                      <a:pos x="T60" y="T61"/>
                    </a:cxn>
                    <a:cxn ang="T157">
                      <a:pos x="T62" y="T63"/>
                    </a:cxn>
                    <a:cxn ang="T158">
                      <a:pos x="T64" y="T65"/>
                    </a:cxn>
                    <a:cxn ang="T159">
                      <a:pos x="T66" y="T67"/>
                    </a:cxn>
                    <a:cxn ang="T160">
                      <a:pos x="T68" y="T69"/>
                    </a:cxn>
                    <a:cxn ang="T161">
                      <a:pos x="T70" y="T71"/>
                    </a:cxn>
                    <a:cxn ang="T162">
                      <a:pos x="T72" y="T73"/>
                    </a:cxn>
                    <a:cxn ang="T163">
                      <a:pos x="T74" y="T75"/>
                    </a:cxn>
                    <a:cxn ang="T164">
                      <a:pos x="T76" y="T77"/>
                    </a:cxn>
                    <a:cxn ang="T165">
                      <a:pos x="T78" y="T79"/>
                    </a:cxn>
                    <a:cxn ang="T166">
                      <a:pos x="T80" y="T81"/>
                    </a:cxn>
                    <a:cxn ang="T167">
                      <a:pos x="T82" y="T83"/>
                    </a:cxn>
                    <a:cxn ang="T168">
                      <a:pos x="T84" y="T85"/>
                    </a:cxn>
                    <a:cxn ang="T169">
                      <a:pos x="T86" y="T87"/>
                    </a:cxn>
                    <a:cxn ang="T170">
                      <a:pos x="T88" y="T89"/>
                    </a:cxn>
                    <a:cxn ang="T171">
                      <a:pos x="T90" y="T91"/>
                    </a:cxn>
                    <a:cxn ang="T172">
                      <a:pos x="T92" y="T93"/>
                    </a:cxn>
                    <a:cxn ang="T173">
                      <a:pos x="T94" y="T95"/>
                    </a:cxn>
                    <a:cxn ang="T174">
                      <a:pos x="T96" y="T97"/>
                    </a:cxn>
                    <a:cxn ang="T175">
                      <a:pos x="T98" y="T99"/>
                    </a:cxn>
                    <a:cxn ang="T176">
                      <a:pos x="T100" y="T101"/>
                    </a:cxn>
                    <a:cxn ang="T177">
                      <a:pos x="T102" y="T103"/>
                    </a:cxn>
                    <a:cxn ang="T178">
                      <a:pos x="T104" y="T105"/>
                    </a:cxn>
                    <a:cxn ang="T179">
                      <a:pos x="T106" y="T107"/>
                    </a:cxn>
                    <a:cxn ang="T180">
                      <a:pos x="T108" y="T109"/>
                    </a:cxn>
                    <a:cxn ang="T181">
                      <a:pos x="T110" y="T111"/>
                    </a:cxn>
                    <a:cxn ang="T182">
                      <a:pos x="T112" y="T113"/>
                    </a:cxn>
                    <a:cxn ang="T183">
                      <a:pos x="T114" y="T115"/>
                    </a:cxn>
                    <a:cxn ang="T184">
                      <a:pos x="T116" y="T117"/>
                    </a:cxn>
                    <a:cxn ang="T185">
                      <a:pos x="T118" y="T119"/>
                    </a:cxn>
                    <a:cxn ang="T186">
                      <a:pos x="T120" y="T121"/>
                    </a:cxn>
                    <a:cxn ang="T187">
                      <a:pos x="T122" y="T123"/>
                    </a:cxn>
                    <a:cxn ang="T188">
                      <a:pos x="T124" y="T125"/>
                    </a:cxn>
                  </a:cxnLst>
                  <a:rect l="T189" t="T190" r="T191" b="T192"/>
                  <a:pathLst>
                    <a:path w="824" h="444">
                      <a:moveTo>
                        <a:pt x="186" y="276"/>
                      </a:moveTo>
                      <a:lnTo>
                        <a:pt x="180" y="272"/>
                      </a:lnTo>
                      <a:lnTo>
                        <a:pt x="174" y="270"/>
                      </a:lnTo>
                      <a:lnTo>
                        <a:pt x="172" y="274"/>
                      </a:lnTo>
                      <a:lnTo>
                        <a:pt x="168" y="274"/>
                      </a:lnTo>
                      <a:lnTo>
                        <a:pt x="170" y="268"/>
                      </a:lnTo>
                      <a:lnTo>
                        <a:pt x="170" y="270"/>
                      </a:lnTo>
                      <a:lnTo>
                        <a:pt x="168" y="272"/>
                      </a:lnTo>
                      <a:lnTo>
                        <a:pt x="170" y="270"/>
                      </a:lnTo>
                      <a:lnTo>
                        <a:pt x="168" y="270"/>
                      </a:lnTo>
                      <a:lnTo>
                        <a:pt x="166" y="270"/>
                      </a:lnTo>
                      <a:lnTo>
                        <a:pt x="166" y="268"/>
                      </a:lnTo>
                      <a:lnTo>
                        <a:pt x="168" y="268"/>
                      </a:lnTo>
                      <a:lnTo>
                        <a:pt x="170" y="268"/>
                      </a:lnTo>
                      <a:lnTo>
                        <a:pt x="168" y="268"/>
                      </a:lnTo>
                      <a:lnTo>
                        <a:pt x="166" y="268"/>
                      </a:lnTo>
                      <a:lnTo>
                        <a:pt x="164" y="268"/>
                      </a:lnTo>
                      <a:lnTo>
                        <a:pt x="162" y="268"/>
                      </a:lnTo>
                      <a:lnTo>
                        <a:pt x="160" y="268"/>
                      </a:lnTo>
                      <a:lnTo>
                        <a:pt x="160" y="270"/>
                      </a:lnTo>
                      <a:lnTo>
                        <a:pt x="160" y="268"/>
                      </a:lnTo>
                      <a:lnTo>
                        <a:pt x="162" y="268"/>
                      </a:lnTo>
                      <a:lnTo>
                        <a:pt x="164" y="268"/>
                      </a:lnTo>
                      <a:lnTo>
                        <a:pt x="168" y="266"/>
                      </a:lnTo>
                      <a:lnTo>
                        <a:pt x="174" y="266"/>
                      </a:lnTo>
                      <a:lnTo>
                        <a:pt x="174" y="264"/>
                      </a:lnTo>
                      <a:lnTo>
                        <a:pt x="176" y="264"/>
                      </a:lnTo>
                      <a:lnTo>
                        <a:pt x="178" y="264"/>
                      </a:lnTo>
                      <a:lnTo>
                        <a:pt x="180" y="264"/>
                      </a:lnTo>
                      <a:lnTo>
                        <a:pt x="182" y="264"/>
                      </a:lnTo>
                      <a:lnTo>
                        <a:pt x="184" y="264"/>
                      </a:lnTo>
                      <a:lnTo>
                        <a:pt x="186" y="264"/>
                      </a:lnTo>
                      <a:lnTo>
                        <a:pt x="188" y="264"/>
                      </a:lnTo>
                      <a:lnTo>
                        <a:pt x="186" y="264"/>
                      </a:lnTo>
                      <a:lnTo>
                        <a:pt x="184" y="264"/>
                      </a:lnTo>
                      <a:lnTo>
                        <a:pt x="186" y="264"/>
                      </a:lnTo>
                      <a:lnTo>
                        <a:pt x="188" y="264"/>
                      </a:lnTo>
                      <a:lnTo>
                        <a:pt x="190" y="264"/>
                      </a:lnTo>
                      <a:lnTo>
                        <a:pt x="192" y="264"/>
                      </a:lnTo>
                      <a:lnTo>
                        <a:pt x="194" y="264"/>
                      </a:lnTo>
                      <a:lnTo>
                        <a:pt x="198" y="264"/>
                      </a:lnTo>
                      <a:lnTo>
                        <a:pt x="200" y="264"/>
                      </a:lnTo>
                      <a:lnTo>
                        <a:pt x="202" y="264"/>
                      </a:lnTo>
                      <a:lnTo>
                        <a:pt x="204" y="262"/>
                      </a:lnTo>
                      <a:lnTo>
                        <a:pt x="202" y="262"/>
                      </a:lnTo>
                      <a:lnTo>
                        <a:pt x="204" y="260"/>
                      </a:lnTo>
                      <a:lnTo>
                        <a:pt x="206" y="260"/>
                      </a:lnTo>
                      <a:lnTo>
                        <a:pt x="204" y="260"/>
                      </a:lnTo>
                      <a:lnTo>
                        <a:pt x="202" y="260"/>
                      </a:lnTo>
                      <a:lnTo>
                        <a:pt x="202" y="262"/>
                      </a:lnTo>
                      <a:lnTo>
                        <a:pt x="200" y="262"/>
                      </a:lnTo>
                      <a:lnTo>
                        <a:pt x="198" y="262"/>
                      </a:lnTo>
                      <a:lnTo>
                        <a:pt x="198" y="260"/>
                      </a:lnTo>
                      <a:lnTo>
                        <a:pt x="200" y="260"/>
                      </a:lnTo>
                      <a:lnTo>
                        <a:pt x="200" y="258"/>
                      </a:lnTo>
                      <a:lnTo>
                        <a:pt x="202" y="258"/>
                      </a:lnTo>
                      <a:lnTo>
                        <a:pt x="204" y="258"/>
                      </a:lnTo>
                      <a:lnTo>
                        <a:pt x="202" y="258"/>
                      </a:lnTo>
                      <a:lnTo>
                        <a:pt x="202" y="254"/>
                      </a:lnTo>
                      <a:lnTo>
                        <a:pt x="204" y="254"/>
                      </a:lnTo>
                      <a:lnTo>
                        <a:pt x="204" y="252"/>
                      </a:lnTo>
                      <a:lnTo>
                        <a:pt x="206" y="254"/>
                      </a:lnTo>
                      <a:lnTo>
                        <a:pt x="204" y="254"/>
                      </a:lnTo>
                      <a:lnTo>
                        <a:pt x="204" y="256"/>
                      </a:lnTo>
                      <a:lnTo>
                        <a:pt x="204" y="254"/>
                      </a:lnTo>
                      <a:lnTo>
                        <a:pt x="206" y="254"/>
                      </a:lnTo>
                      <a:lnTo>
                        <a:pt x="208" y="254"/>
                      </a:lnTo>
                      <a:lnTo>
                        <a:pt x="210" y="254"/>
                      </a:lnTo>
                      <a:lnTo>
                        <a:pt x="210" y="256"/>
                      </a:lnTo>
                      <a:lnTo>
                        <a:pt x="210" y="258"/>
                      </a:lnTo>
                      <a:lnTo>
                        <a:pt x="212" y="258"/>
                      </a:lnTo>
                      <a:lnTo>
                        <a:pt x="212" y="256"/>
                      </a:lnTo>
                      <a:lnTo>
                        <a:pt x="210" y="256"/>
                      </a:lnTo>
                      <a:lnTo>
                        <a:pt x="214" y="254"/>
                      </a:lnTo>
                      <a:lnTo>
                        <a:pt x="214" y="256"/>
                      </a:lnTo>
                      <a:lnTo>
                        <a:pt x="216" y="256"/>
                      </a:lnTo>
                      <a:lnTo>
                        <a:pt x="216" y="254"/>
                      </a:lnTo>
                      <a:lnTo>
                        <a:pt x="214" y="254"/>
                      </a:lnTo>
                      <a:lnTo>
                        <a:pt x="212" y="254"/>
                      </a:lnTo>
                      <a:lnTo>
                        <a:pt x="210" y="254"/>
                      </a:lnTo>
                      <a:lnTo>
                        <a:pt x="208" y="254"/>
                      </a:lnTo>
                      <a:lnTo>
                        <a:pt x="210" y="254"/>
                      </a:lnTo>
                      <a:lnTo>
                        <a:pt x="212" y="254"/>
                      </a:lnTo>
                      <a:lnTo>
                        <a:pt x="214" y="254"/>
                      </a:lnTo>
                      <a:lnTo>
                        <a:pt x="214" y="252"/>
                      </a:lnTo>
                      <a:lnTo>
                        <a:pt x="216" y="252"/>
                      </a:lnTo>
                      <a:lnTo>
                        <a:pt x="218" y="252"/>
                      </a:lnTo>
                      <a:lnTo>
                        <a:pt x="216" y="252"/>
                      </a:lnTo>
                      <a:lnTo>
                        <a:pt x="214" y="252"/>
                      </a:lnTo>
                      <a:lnTo>
                        <a:pt x="212" y="252"/>
                      </a:lnTo>
                      <a:lnTo>
                        <a:pt x="214" y="250"/>
                      </a:lnTo>
                      <a:lnTo>
                        <a:pt x="214" y="248"/>
                      </a:lnTo>
                      <a:lnTo>
                        <a:pt x="216" y="248"/>
                      </a:lnTo>
                      <a:lnTo>
                        <a:pt x="214" y="248"/>
                      </a:lnTo>
                      <a:lnTo>
                        <a:pt x="212" y="250"/>
                      </a:lnTo>
                      <a:lnTo>
                        <a:pt x="210" y="252"/>
                      </a:lnTo>
                      <a:lnTo>
                        <a:pt x="208" y="252"/>
                      </a:lnTo>
                      <a:lnTo>
                        <a:pt x="206" y="252"/>
                      </a:lnTo>
                      <a:lnTo>
                        <a:pt x="204" y="252"/>
                      </a:lnTo>
                      <a:lnTo>
                        <a:pt x="204" y="250"/>
                      </a:lnTo>
                      <a:lnTo>
                        <a:pt x="206" y="250"/>
                      </a:lnTo>
                      <a:lnTo>
                        <a:pt x="208" y="248"/>
                      </a:lnTo>
                      <a:lnTo>
                        <a:pt x="208" y="246"/>
                      </a:lnTo>
                      <a:lnTo>
                        <a:pt x="210" y="246"/>
                      </a:lnTo>
                      <a:lnTo>
                        <a:pt x="214" y="246"/>
                      </a:lnTo>
                      <a:lnTo>
                        <a:pt x="216" y="246"/>
                      </a:lnTo>
                      <a:lnTo>
                        <a:pt x="218" y="246"/>
                      </a:lnTo>
                      <a:lnTo>
                        <a:pt x="220" y="246"/>
                      </a:lnTo>
                      <a:lnTo>
                        <a:pt x="220" y="244"/>
                      </a:lnTo>
                      <a:lnTo>
                        <a:pt x="216" y="244"/>
                      </a:lnTo>
                      <a:lnTo>
                        <a:pt x="214" y="244"/>
                      </a:lnTo>
                      <a:lnTo>
                        <a:pt x="214" y="246"/>
                      </a:lnTo>
                      <a:lnTo>
                        <a:pt x="212" y="246"/>
                      </a:lnTo>
                      <a:lnTo>
                        <a:pt x="208" y="246"/>
                      </a:lnTo>
                      <a:lnTo>
                        <a:pt x="208" y="244"/>
                      </a:lnTo>
                      <a:lnTo>
                        <a:pt x="210" y="244"/>
                      </a:lnTo>
                      <a:lnTo>
                        <a:pt x="210" y="242"/>
                      </a:lnTo>
                      <a:lnTo>
                        <a:pt x="212" y="242"/>
                      </a:lnTo>
                      <a:lnTo>
                        <a:pt x="214" y="242"/>
                      </a:lnTo>
                      <a:lnTo>
                        <a:pt x="216" y="242"/>
                      </a:lnTo>
                      <a:lnTo>
                        <a:pt x="216" y="244"/>
                      </a:lnTo>
                      <a:lnTo>
                        <a:pt x="216" y="242"/>
                      </a:lnTo>
                      <a:lnTo>
                        <a:pt x="214" y="242"/>
                      </a:lnTo>
                      <a:lnTo>
                        <a:pt x="212" y="242"/>
                      </a:lnTo>
                      <a:lnTo>
                        <a:pt x="212" y="240"/>
                      </a:lnTo>
                      <a:lnTo>
                        <a:pt x="214" y="240"/>
                      </a:lnTo>
                      <a:lnTo>
                        <a:pt x="216" y="240"/>
                      </a:lnTo>
                      <a:lnTo>
                        <a:pt x="218" y="240"/>
                      </a:lnTo>
                      <a:lnTo>
                        <a:pt x="220" y="240"/>
                      </a:lnTo>
                      <a:lnTo>
                        <a:pt x="222" y="240"/>
                      </a:lnTo>
                      <a:lnTo>
                        <a:pt x="220" y="238"/>
                      </a:lnTo>
                      <a:lnTo>
                        <a:pt x="218" y="238"/>
                      </a:lnTo>
                      <a:lnTo>
                        <a:pt x="218" y="236"/>
                      </a:lnTo>
                      <a:lnTo>
                        <a:pt x="220" y="236"/>
                      </a:lnTo>
                      <a:lnTo>
                        <a:pt x="222" y="236"/>
                      </a:lnTo>
                      <a:lnTo>
                        <a:pt x="224" y="234"/>
                      </a:lnTo>
                      <a:lnTo>
                        <a:pt x="222" y="234"/>
                      </a:lnTo>
                      <a:lnTo>
                        <a:pt x="220" y="234"/>
                      </a:lnTo>
                      <a:lnTo>
                        <a:pt x="218" y="234"/>
                      </a:lnTo>
                      <a:lnTo>
                        <a:pt x="216" y="236"/>
                      </a:lnTo>
                      <a:lnTo>
                        <a:pt x="212" y="236"/>
                      </a:lnTo>
                      <a:lnTo>
                        <a:pt x="208" y="236"/>
                      </a:lnTo>
                      <a:lnTo>
                        <a:pt x="206" y="236"/>
                      </a:lnTo>
                      <a:lnTo>
                        <a:pt x="210" y="234"/>
                      </a:lnTo>
                      <a:lnTo>
                        <a:pt x="212" y="234"/>
                      </a:lnTo>
                      <a:lnTo>
                        <a:pt x="212" y="236"/>
                      </a:lnTo>
                      <a:lnTo>
                        <a:pt x="214" y="234"/>
                      </a:lnTo>
                      <a:lnTo>
                        <a:pt x="212" y="234"/>
                      </a:lnTo>
                      <a:lnTo>
                        <a:pt x="210" y="234"/>
                      </a:lnTo>
                      <a:lnTo>
                        <a:pt x="208" y="234"/>
                      </a:lnTo>
                      <a:lnTo>
                        <a:pt x="206" y="234"/>
                      </a:lnTo>
                      <a:lnTo>
                        <a:pt x="206" y="236"/>
                      </a:lnTo>
                      <a:lnTo>
                        <a:pt x="204" y="236"/>
                      </a:lnTo>
                      <a:lnTo>
                        <a:pt x="204" y="234"/>
                      </a:lnTo>
                      <a:lnTo>
                        <a:pt x="200" y="234"/>
                      </a:lnTo>
                      <a:lnTo>
                        <a:pt x="198" y="234"/>
                      </a:lnTo>
                      <a:lnTo>
                        <a:pt x="196" y="234"/>
                      </a:lnTo>
                      <a:lnTo>
                        <a:pt x="194" y="234"/>
                      </a:lnTo>
                      <a:lnTo>
                        <a:pt x="192" y="234"/>
                      </a:lnTo>
                      <a:lnTo>
                        <a:pt x="190" y="232"/>
                      </a:lnTo>
                      <a:lnTo>
                        <a:pt x="190" y="230"/>
                      </a:lnTo>
                      <a:lnTo>
                        <a:pt x="188" y="230"/>
                      </a:lnTo>
                      <a:lnTo>
                        <a:pt x="186" y="230"/>
                      </a:lnTo>
                      <a:lnTo>
                        <a:pt x="184" y="228"/>
                      </a:lnTo>
                      <a:lnTo>
                        <a:pt x="182" y="228"/>
                      </a:lnTo>
                      <a:lnTo>
                        <a:pt x="180" y="228"/>
                      </a:lnTo>
                      <a:lnTo>
                        <a:pt x="178" y="228"/>
                      </a:lnTo>
                      <a:lnTo>
                        <a:pt x="172" y="228"/>
                      </a:lnTo>
                      <a:lnTo>
                        <a:pt x="170" y="226"/>
                      </a:lnTo>
                      <a:lnTo>
                        <a:pt x="168" y="226"/>
                      </a:lnTo>
                      <a:lnTo>
                        <a:pt x="168" y="224"/>
                      </a:lnTo>
                      <a:lnTo>
                        <a:pt x="166" y="222"/>
                      </a:lnTo>
                      <a:lnTo>
                        <a:pt x="164" y="222"/>
                      </a:lnTo>
                      <a:lnTo>
                        <a:pt x="164" y="220"/>
                      </a:lnTo>
                      <a:lnTo>
                        <a:pt x="166" y="220"/>
                      </a:lnTo>
                      <a:lnTo>
                        <a:pt x="170" y="218"/>
                      </a:lnTo>
                      <a:lnTo>
                        <a:pt x="172" y="218"/>
                      </a:lnTo>
                      <a:lnTo>
                        <a:pt x="174" y="218"/>
                      </a:lnTo>
                      <a:lnTo>
                        <a:pt x="180" y="218"/>
                      </a:lnTo>
                      <a:lnTo>
                        <a:pt x="180" y="220"/>
                      </a:lnTo>
                      <a:lnTo>
                        <a:pt x="182" y="220"/>
                      </a:lnTo>
                      <a:lnTo>
                        <a:pt x="184" y="220"/>
                      </a:lnTo>
                      <a:lnTo>
                        <a:pt x="186" y="220"/>
                      </a:lnTo>
                      <a:lnTo>
                        <a:pt x="188" y="220"/>
                      </a:lnTo>
                      <a:lnTo>
                        <a:pt x="190" y="220"/>
                      </a:lnTo>
                      <a:lnTo>
                        <a:pt x="194" y="220"/>
                      </a:lnTo>
                      <a:lnTo>
                        <a:pt x="198" y="220"/>
                      </a:lnTo>
                      <a:lnTo>
                        <a:pt x="198" y="222"/>
                      </a:lnTo>
                      <a:lnTo>
                        <a:pt x="200" y="222"/>
                      </a:lnTo>
                      <a:lnTo>
                        <a:pt x="202" y="224"/>
                      </a:lnTo>
                      <a:lnTo>
                        <a:pt x="204" y="224"/>
                      </a:lnTo>
                      <a:lnTo>
                        <a:pt x="204" y="226"/>
                      </a:lnTo>
                      <a:lnTo>
                        <a:pt x="206" y="226"/>
                      </a:lnTo>
                      <a:lnTo>
                        <a:pt x="208" y="226"/>
                      </a:lnTo>
                      <a:lnTo>
                        <a:pt x="210" y="226"/>
                      </a:lnTo>
                      <a:lnTo>
                        <a:pt x="212" y="226"/>
                      </a:lnTo>
                      <a:lnTo>
                        <a:pt x="214" y="228"/>
                      </a:lnTo>
                      <a:lnTo>
                        <a:pt x="216" y="228"/>
                      </a:lnTo>
                      <a:lnTo>
                        <a:pt x="218" y="228"/>
                      </a:lnTo>
                      <a:lnTo>
                        <a:pt x="220" y="228"/>
                      </a:lnTo>
                      <a:lnTo>
                        <a:pt x="222" y="228"/>
                      </a:lnTo>
                      <a:lnTo>
                        <a:pt x="222" y="226"/>
                      </a:lnTo>
                      <a:lnTo>
                        <a:pt x="220" y="226"/>
                      </a:lnTo>
                      <a:lnTo>
                        <a:pt x="220" y="228"/>
                      </a:lnTo>
                      <a:lnTo>
                        <a:pt x="220" y="226"/>
                      </a:lnTo>
                      <a:lnTo>
                        <a:pt x="222" y="226"/>
                      </a:lnTo>
                      <a:lnTo>
                        <a:pt x="224" y="224"/>
                      </a:lnTo>
                      <a:lnTo>
                        <a:pt x="222" y="224"/>
                      </a:lnTo>
                      <a:lnTo>
                        <a:pt x="222" y="226"/>
                      </a:lnTo>
                      <a:lnTo>
                        <a:pt x="220" y="226"/>
                      </a:lnTo>
                      <a:lnTo>
                        <a:pt x="218" y="226"/>
                      </a:lnTo>
                      <a:lnTo>
                        <a:pt x="216" y="226"/>
                      </a:lnTo>
                      <a:lnTo>
                        <a:pt x="214" y="226"/>
                      </a:lnTo>
                      <a:lnTo>
                        <a:pt x="216" y="226"/>
                      </a:lnTo>
                      <a:lnTo>
                        <a:pt x="216" y="224"/>
                      </a:lnTo>
                      <a:lnTo>
                        <a:pt x="214" y="224"/>
                      </a:lnTo>
                      <a:lnTo>
                        <a:pt x="212" y="224"/>
                      </a:lnTo>
                      <a:lnTo>
                        <a:pt x="214" y="222"/>
                      </a:lnTo>
                      <a:lnTo>
                        <a:pt x="216" y="224"/>
                      </a:lnTo>
                      <a:lnTo>
                        <a:pt x="218" y="224"/>
                      </a:lnTo>
                      <a:lnTo>
                        <a:pt x="220" y="224"/>
                      </a:lnTo>
                      <a:lnTo>
                        <a:pt x="218" y="222"/>
                      </a:lnTo>
                      <a:lnTo>
                        <a:pt x="220" y="222"/>
                      </a:lnTo>
                      <a:lnTo>
                        <a:pt x="222" y="222"/>
                      </a:lnTo>
                      <a:lnTo>
                        <a:pt x="224" y="222"/>
                      </a:lnTo>
                      <a:lnTo>
                        <a:pt x="222" y="222"/>
                      </a:lnTo>
                      <a:lnTo>
                        <a:pt x="220" y="222"/>
                      </a:lnTo>
                      <a:lnTo>
                        <a:pt x="220" y="220"/>
                      </a:lnTo>
                      <a:lnTo>
                        <a:pt x="218" y="222"/>
                      </a:lnTo>
                      <a:lnTo>
                        <a:pt x="216" y="222"/>
                      </a:lnTo>
                      <a:lnTo>
                        <a:pt x="216" y="220"/>
                      </a:lnTo>
                      <a:lnTo>
                        <a:pt x="214" y="220"/>
                      </a:lnTo>
                      <a:lnTo>
                        <a:pt x="212" y="220"/>
                      </a:lnTo>
                      <a:lnTo>
                        <a:pt x="214" y="220"/>
                      </a:lnTo>
                      <a:lnTo>
                        <a:pt x="214" y="218"/>
                      </a:lnTo>
                      <a:lnTo>
                        <a:pt x="216" y="218"/>
                      </a:lnTo>
                      <a:lnTo>
                        <a:pt x="220" y="220"/>
                      </a:lnTo>
                      <a:lnTo>
                        <a:pt x="222" y="220"/>
                      </a:lnTo>
                      <a:lnTo>
                        <a:pt x="224" y="220"/>
                      </a:lnTo>
                      <a:lnTo>
                        <a:pt x="222" y="218"/>
                      </a:lnTo>
                      <a:lnTo>
                        <a:pt x="220" y="218"/>
                      </a:lnTo>
                      <a:lnTo>
                        <a:pt x="222" y="218"/>
                      </a:lnTo>
                      <a:lnTo>
                        <a:pt x="220" y="218"/>
                      </a:lnTo>
                      <a:lnTo>
                        <a:pt x="218" y="218"/>
                      </a:lnTo>
                      <a:lnTo>
                        <a:pt x="216" y="218"/>
                      </a:lnTo>
                      <a:lnTo>
                        <a:pt x="216" y="216"/>
                      </a:lnTo>
                      <a:lnTo>
                        <a:pt x="214" y="216"/>
                      </a:lnTo>
                      <a:lnTo>
                        <a:pt x="212" y="216"/>
                      </a:lnTo>
                      <a:lnTo>
                        <a:pt x="210" y="216"/>
                      </a:lnTo>
                      <a:lnTo>
                        <a:pt x="208" y="216"/>
                      </a:lnTo>
                      <a:lnTo>
                        <a:pt x="206" y="216"/>
                      </a:lnTo>
                      <a:lnTo>
                        <a:pt x="208" y="216"/>
                      </a:lnTo>
                      <a:lnTo>
                        <a:pt x="210" y="216"/>
                      </a:lnTo>
                      <a:lnTo>
                        <a:pt x="212" y="216"/>
                      </a:lnTo>
                      <a:lnTo>
                        <a:pt x="214" y="216"/>
                      </a:lnTo>
                      <a:lnTo>
                        <a:pt x="216" y="216"/>
                      </a:lnTo>
                      <a:lnTo>
                        <a:pt x="218" y="216"/>
                      </a:lnTo>
                      <a:lnTo>
                        <a:pt x="222" y="216"/>
                      </a:lnTo>
                      <a:lnTo>
                        <a:pt x="220" y="216"/>
                      </a:lnTo>
                      <a:lnTo>
                        <a:pt x="216" y="216"/>
                      </a:lnTo>
                      <a:lnTo>
                        <a:pt x="214" y="216"/>
                      </a:lnTo>
                      <a:lnTo>
                        <a:pt x="216" y="214"/>
                      </a:lnTo>
                      <a:lnTo>
                        <a:pt x="218" y="214"/>
                      </a:lnTo>
                      <a:lnTo>
                        <a:pt x="216" y="214"/>
                      </a:lnTo>
                      <a:lnTo>
                        <a:pt x="214" y="214"/>
                      </a:lnTo>
                      <a:lnTo>
                        <a:pt x="212" y="214"/>
                      </a:lnTo>
                      <a:lnTo>
                        <a:pt x="210" y="214"/>
                      </a:lnTo>
                      <a:lnTo>
                        <a:pt x="208" y="214"/>
                      </a:lnTo>
                      <a:lnTo>
                        <a:pt x="206" y="214"/>
                      </a:lnTo>
                      <a:lnTo>
                        <a:pt x="204" y="214"/>
                      </a:lnTo>
                      <a:lnTo>
                        <a:pt x="206" y="214"/>
                      </a:lnTo>
                      <a:lnTo>
                        <a:pt x="206" y="212"/>
                      </a:lnTo>
                      <a:lnTo>
                        <a:pt x="208" y="212"/>
                      </a:lnTo>
                      <a:lnTo>
                        <a:pt x="210" y="212"/>
                      </a:lnTo>
                      <a:lnTo>
                        <a:pt x="212" y="212"/>
                      </a:lnTo>
                      <a:lnTo>
                        <a:pt x="214" y="212"/>
                      </a:lnTo>
                      <a:lnTo>
                        <a:pt x="216" y="212"/>
                      </a:lnTo>
                      <a:lnTo>
                        <a:pt x="216" y="210"/>
                      </a:lnTo>
                      <a:lnTo>
                        <a:pt x="214" y="210"/>
                      </a:lnTo>
                      <a:lnTo>
                        <a:pt x="212" y="210"/>
                      </a:lnTo>
                      <a:lnTo>
                        <a:pt x="210" y="210"/>
                      </a:lnTo>
                      <a:lnTo>
                        <a:pt x="206" y="212"/>
                      </a:lnTo>
                      <a:lnTo>
                        <a:pt x="204" y="212"/>
                      </a:lnTo>
                      <a:lnTo>
                        <a:pt x="202" y="214"/>
                      </a:lnTo>
                      <a:lnTo>
                        <a:pt x="200" y="214"/>
                      </a:lnTo>
                      <a:lnTo>
                        <a:pt x="200" y="212"/>
                      </a:lnTo>
                      <a:lnTo>
                        <a:pt x="202" y="212"/>
                      </a:lnTo>
                      <a:lnTo>
                        <a:pt x="204" y="212"/>
                      </a:lnTo>
                      <a:lnTo>
                        <a:pt x="204" y="210"/>
                      </a:lnTo>
                      <a:lnTo>
                        <a:pt x="206" y="210"/>
                      </a:lnTo>
                      <a:lnTo>
                        <a:pt x="206" y="208"/>
                      </a:lnTo>
                      <a:lnTo>
                        <a:pt x="208" y="208"/>
                      </a:lnTo>
                      <a:lnTo>
                        <a:pt x="210" y="208"/>
                      </a:lnTo>
                      <a:lnTo>
                        <a:pt x="212" y="208"/>
                      </a:lnTo>
                      <a:lnTo>
                        <a:pt x="216" y="208"/>
                      </a:lnTo>
                      <a:lnTo>
                        <a:pt x="218" y="208"/>
                      </a:lnTo>
                      <a:lnTo>
                        <a:pt x="220" y="208"/>
                      </a:lnTo>
                      <a:lnTo>
                        <a:pt x="220" y="206"/>
                      </a:lnTo>
                      <a:lnTo>
                        <a:pt x="218" y="206"/>
                      </a:lnTo>
                      <a:lnTo>
                        <a:pt x="216" y="206"/>
                      </a:lnTo>
                      <a:lnTo>
                        <a:pt x="214" y="206"/>
                      </a:lnTo>
                      <a:lnTo>
                        <a:pt x="210" y="208"/>
                      </a:lnTo>
                      <a:lnTo>
                        <a:pt x="208" y="208"/>
                      </a:lnTo>
                      <a:lnTo>
                        <a:pt x="206" y="208"/>
                      </a:lnTo>
                      <a:lnTo>
                        <a:pt x="204" y="208"/>
                      </a:lnTo>
                      <a:lnTo>
                        <a:pt x="202" y="208"/>
                      </a:lnTo>
                      <a:lnTo>
                        <a:pt x="200" y="208"/>
                      </a:lnTo>
                      <a:lnTo>
                        <a:pt x="198" y="208"/>
                      </a:lnTo>
                      <a:lnTo>
                        <a:pt x="196" y="208"/>
                      </a:lnTo>
                      <a:lnTo>
                        <a:pt x="198" y="208"/>
                      </a:lnTo>
                      <a:lnTo>
                        <a:pt x="202" y="206"/>
                      </a:lnTo>
                      <a:lnTo>
                        <a:pt x="204" y="206"/>
                      </a:lnTo>
                      <a:lnTo>
                        <a:pt x="206" y="206"/>
                      </a:lnTo>
                      <a:lnTo>
                        <a:pt x="208" y="204"/>
                      </a:lnTo>
                      <a:lnTo>
                        <a:pt x="210" y="204"/>
                      </a:lnTo>
                      <a:lnTo>
                        <a:pt x="214" y="204"/>
                      </a:lnTo>
                      <a:lnTo>
                        <a:pt x="216" y="204"/>
                      </a:lnTo>
                      <a:lnTo>
                        <a:pt x="218" y="202"/>
                      </a:lnTo>
                      <a:lnTo>
                        <a:pt x="216" y="202"/>
                      </a:lnTo>
                      <a:lnTo>
                        <a:pt x="214" y="202"/>
                      </a:lnTo>
                      <a:lnTo>
                        <a:pt x="214" y="204"/>
                      </a:lnTo>
                      <a:lnTo>
                        <a:pt x="212" y="204"/>
                      </a:lnTo>
                      <a:lnTo>
                        <a:pt x="210" y="204"/>
                      </a:lnTo>
                      <a:lnTo>
                        <a:pt x="206" y="204"/>
                      </a:lnTo>
                      <a:lnTo>
                        <a:pt x="204" y="204"/>
                      </a:lnTo>
                      <a:lnTo>
                        <a:pt x="204" y="202"/>
                      </a:lnTo>
                      <a:lnTo>
                        <a:pt x="202" y="202"/>
                      </a:lnTo>
                      <a:lnTo>
                        <a:pt x="200" y="202"/>
                      </a:lnTo>
                      <a:lnTo>
                        <a:pt x="198" y="202"/>
                      </a:lnTo>
                      <a:lnTo>
                        <a:pt x="196" y="202"/>
                      </a:lnTo>
                      <a:lnTo>
                        <a:pt x="198" y="202"/>
                      </a:lnTo>
                      <a:lnTo>
                        <a:pt x="198" y="200"/>
                      </a:lnTo>
                      <a:lnTo>
                        <a:pt x="200" y="200"/>
                      </a:lnTo>
                      <a:lnTo>
                        <a:pt x="202" y="200"/>
                      </a:lnTo>
                      <a:lnTo>
                        <a:pt x="204" y="200"/>
                      </a:lnTo>
                      <a:lnTo>
                        <a:pt x="202" y="200"/>
                      </a:lnTo>
                      <a:lnTo>
                        <a:pt x="202" y="198"/>
                      </a:lnTo>
                      <a:lnTo>
                        <a:pt x="204" y="198"/>
                      </a:lnTo>
                      <a:lnTo>
                        <a:pt x="204" y="196"/>
                      </a:lnTo>
                      <a:lnTo>
                        <a:pt x="206" y="196"/>
                      </a:lnTo>
                      <a:lnTo>
                        <a:pt x="204" y="196"/>
                      </a:lnTo>
                      <a:lnTo>
                        <a:pt x="202" y="198"/>
                      </a:lnTo>
                      <a:lnTo>
                        <a:pt x="202" y="200"/>
                      </a:lnTo>
                      <a:lnTo>
                        <a:pt x="200" y="200"/>
                      </a:lnTo>
                      <a:lnTo>
                        <a:pt x="196" y="200"/>
                      </a:lnTo>
                      <a:lnTo>
                        <a:pt x="196" y="198"/>
                      </a:lnTo>
                      <a:lnTo>
                        <a:pt x="196" y="196"/>
                      </a:lnTo>
                      <a:lnTo>
                        <a:pt x="196" y="194"/>
                      </a:lnTo>
                      <a:lnTo>
                        <a:pt x="194" y="194"/>
                      </a:lnTo>
                      <a:lnTo>
                        <a:pt x="192" y="194"/>
                      </a:lnTo>
                      <a:lnTo>
                        <a:pt x="194" y="192"/>
                      </a:lnTo>
                      <a:lnTo>
                        <a:pt x="192" y="190"/>
                      </a:lnTo>
                      <a:lnTo>
                        <a:pt x="194" y="190"/>
                      </a:lnTo>
                      <a:lnTo>
                        <a:pt x="196" y="190"/>
                      </a:lnTo>
                      <a:lnTo>
                        <a:pt x="198" y="190"/>
                      </a:lnTo>
                      <a:lnTo>
                        <a:pt x="196" y="190"/>
                      </a:lnTo>
                      <a:lnTo>
                        <a:pt x="194" y="190"/>
                      </a:lnTo>
                      <a:lnTo>
                        <a:pt x="192" y="190"/>
                      </a:lnTo>
                      <a:lnTo>
                        <a:pt x="192" y="192"/>
                      </a:lnTo>
                      <a:lnTo>
                        <a:pt x="192" y="194"/>
                      </a:lnTo>
                      <a:lnTo>
                        <a:pt x="194" y="194"/>
                      </a:lnTo>
                      <a:lnTo>
                        <a:pt x="194" y="196"/>
                      </a:lnTo>
                      <a:lnTo>
                        <a:pt x="194" y="200"/>
                      </a:lnTo>
                      <a:lnTo>
                        <a:pt x="192" y="200"/>
                      </a:lnTo>
                      <a:lnTo>
                        <a:pt x="190" y="202"/>
                      </a:lnTo>
                      <a:lnTo>
                        <a:pt x="188" y="202"/>
                      </a:lnTo>
                      <a:lnTo>
                        <a:pt x="186" y="202"/>
                      </a:lnTo>
                      <a:lnTo>
                        <a:pt x="188" y="202"/>
                      </a:lnTo>
                      <a:lnTo>
                        <a:pt x="188" y="204"/>
                      </a:lnTo>
                      <a:lnTo>
                        <a:pt x="186" y="204"/>
                      </a:lnTo>
                      <a:lnTo>
                        <a:pt x="184" y="204"/>
                      </a:lnTo>
                      <a:lnTo>
                        <a:pt x="184" y="202"/>
                      </a:lnTo>
                      <a:lnTo>
                        <a:pt x="182" y="202"/>
                      </a:lnTo>
                      <a:lnTo>
                        <a:pt x="182" y="204"/>
                      </a:lnTo>
                      <a:lnTo>
                        <a:pt x="184" y="204"/>
                      </a:lnTo>
                      <a:lnTo>
                        <a:pt x="184" y="206"/>
                      </a:lnTo>
                      <a:lnTo>
                        <a:pt x="184" y="208"/>
                      </a:lnTo>
                      <a:lnTo>
                        <a:pt x="182" y="208"/>
                      </a:lnTo>
                      <a:lnTo>
                        <a:pt x="178" y="208"/>
                      </a:lnTo>
                      <a:lnTo>
                        <a:pt x="176" y="210"/>
                      </a:lnTo>
                      <a:lnTo>
                        <a:pt x="174" y="210"/>
                      </a:lnTo>
                      <a:lnTo>
                        <a:pt x="172" y="210"/>
                      </a:lnTo>
                      <a:lnTo>
                        <a:pt x="170" y="210"/>
                      </a:lnTo>
                      <a:lnTo>
                        <a:pt x="168" y="210"/>
                      </a:lnTo>
                      <a:lnTo>
                        <a:pt x="166" y="210"/>
                      </a:lnTo>
                      <a:lnTo>
                        <a:pt x="164" y="208"/>
                      </a:lnTo>
                      <a:lnTo>
                        <a:pt x="164" y="206"/>
                      </a:lnTo>
                      <a:lnTo>
                        <a:pt x="162" y="206"/>
                      </a:lnTo>
                      <a:lnTo>
                        <a:pt x="162" y="208"/>
                      </a:lnTo>
                      <a:lnTo>
                        <a:pt x="164" y="208"/>
                      </a:lnTo>
                      <a:lnTo>
                        <a:pt x="162" y="208"/>
                      </a:lnTo>
                      <a:lnTo>
                        <a:pt x="160" y="208"/>
                      </a:lnTo>
                      <a:lnTo>
                        <a:pt x="158" y="208"/>
                      </a:lnTo>
                      <a:lnTo>
                        <a:pt x="158" y="206"/>
                      </a:lnTo>
                      <a:lnTo>
                        <a:pt x="158" y="204"/>
                      </a:lnTo>
                      <a:lnTo>
                        <a:pt x="160" y="204"/>
                      </a:lnTo>
                      <a:lnTo>
                        <a:pt x="158" y="204"/>
                      </a:lnTo>
                      <a:lnTo>
                        <a:pt x="156" y="204"/>
                      </a:lnTo>
                      <a:lnTo>
                        <a:pt x="156" y="202"/>
                      </a:lnTo>
                      <a:lnTo>
                        <a:pt x="158" y="202"/>
                      </a:lnTo>
                      <a:lnTo>
                        <a:pt x="160" y="202"/>
                      </a:lnTo>
                      <a:lnTo>
                        <a:pt x="164" y="200"/>
                      </a:lnTo>
                      <a:lnTo>
                        <a:pt x="166" y="200"/>
                      </a:lnTo>
                      <a:lnTo>
                        <a:pt x="166" y="198"/>
                      </a:lnTo>
                      <a:lnTo>
                        <a:pt x="168" y="198"/>
                      </a:lnTo>
                      <a:lnTo>
                        <a:pt x="170" y="198"/>
                      </a:lnTo>
                      <a:lnTo>
                        <a:pt x="172" y="198"/>
                      </a:lnTo>
                      <a:lnTo>
                        <a:pt x="174" y="198"/>
                      </a:lnTo>
                      <a:lnTo>
                        <a:pt x="178" y="196"/>
                      </a:lnTo>
                      <a:lnTo>
                        <a:pt x="180" y="196"/>
                      </a:lnTo>
                      <a:lnTo>
                        <a:pt x="180" y="194"/>
                      </a:lnTo>
                      <a:lnTo>
                        <a:pt x="182" y="192"/>
                      </a:lnTo>
                      <a:lnTo>
                        <a:pt x="184" y="192"/>
                      </a:lnTo>
                      <a:lnTo>
                        <a:pt x="182" y="192"/>
                      </a:lnTo>
                      <a:lnTo>
                        <a:pt x="180" y="192"/>
                      </a:lnTo>
                      <a:lnTo>
                        <a:pt x="178" y="196"/>
                      </a:lnTo>
                      <a:lnTo>
                        <a:pt x="176" y="196"/>
                      </a:lnTo>
                      <a:lnTo>
                        <a:pt x="174" y="198"/>
                      </a:lnTo>
                      <a:lnTo>
                        <a:pt x="172" y="198"/>
                      </a:lnTo>
                      <a:lnTo>
                        <a:pt x="170" y="198"/>
                      </a:lnTo>
                      <a:lnTo>
                        <a:pt x="168" y="198"/>
                      </a:lnTo>
                      <a:lnTo>
                        <a:pt x="166" y="198"/>
                      </a:lnTo>
                      <a:lnTo>
                        <a:pt x="164" y="198"/>
                      </a:lnTo>
                      <a:lnTo>
                        <a:pt x="164" y="196"/>
                      </a:lnTo>
                      <a:lnTo>
                        <a:pt x="166" y="194"/>
                      </a:lnTo>
                      <a:lnTo>
                        <a:pt x="170" y="194"/>
                      </a:lnTo>
                      <a:lnTo>
                        <a:pt x="176" y="192"/>
                      </a:lnTo>
                      <a:lnTo>
                        <a:pt x="176" y="190"/>
                      </a:lnTo>
                      <a:lnTo>
                        <a:pt x="178" y="190"/>
                      </a:lnTo>
                      <a:lnTo>
                        <a:pt x="180" y="190"/>
                      </a:lnTo>
                      <a:lnTo>
                        <a:pt x="178" y="190"/>
                      </a:lnTo>
                      <a:lnTo>
                        <a:pt x="178" y="188"/>
                      </a:lnTo>
                      <a:lnTo>
                        <a:pt x="176" y="188"/>
                      </a:lnTo>
                      <a:lnTo>
                        <a:pt x="178" y="188"/>
                      </a:lnTo>
                      <a:lnTo>
                        <a:pt x="176" y="188"/>
                      </a:lnTo>
                      <a:lnTo>
                        <a:pt x="174" y="188"/>
                      </a:lnTo>
                      <a:lnTo>
                        <a:pt x="172" y="190"/>
                      </a:lnTo>
                      <a:lnTo>
                        <a:pt x="172" y="188"/>
                      </a:lnTo>
                      <a:lnTo>
                        <a:pt x="170" y="188"/>
                      </a:lnTo>
                      <a:lnTo>
                        <a:pt x="168" y="188"/>
                      </a:lnTo>
                      <a:lnTo>
                        <a:pt x="166" y="188"/>
                      </a:lnTo>
                      <a:lnTo>
                        <a:pt x="168" y="188"/>
                      </a:lnTo>
                      <a:lnTo>
                        <a:pt x="168" y="186"/>
                      </a:lnTo>
                      <a:lnTo>
                        <a:pt x="170" y="186"/>
                      </a:lnTo>
                      <a:lnTo>
                        <a:pt x="172" y="186"/>
                      </a:lnTo>
                      <a:lnTo>
                        <a:pt x="174" y="186"/>
                      </a:lnTo>
                      <a:lnTo>
                        <a:pt x="178" y="186"/>
                      </a:lnTo>
                      <a:lnTo>
                        <a:pt x="184" y="186"/>
                      </a:lnTo>
                      <a:lnTo>
                        <a:pt x="186" y="186"/>
                      </a:lnTo>
                      <a:lnTo>
                        <a:pt x="188" y="186"/>
                      </a:lnTo>
                      <a:lnTo>
                        <a:pt x="186" y="186"/>
                      </a:lnTo>
                      <a:lnTo>
                        <a:pt x="184" y="186"/>
                      </a:lnTo>
                      <a:lnTo>
                        <a:pt x="182" y="186"/>
                      </a:lnTo>
                      <a:lnTo>
                        <a:pt x="180" y="186"/>
                      </a:lnTo>
                      <a:lnTo>
                        <a:pt x="178" y="186"/>
                      </a:lnTo>
                      <a:lnTo>
                        <a:pt x="180" y="184"/>
                      </a:lnTo>
                      <a:lnTo>
                        <a:pt x="182" y="184"/>
                      </a:lnTo>
                      <a:lnTo>
                        <a:pt x="184" y="184"/>
                      </a:lnTo>
                      <a:lnTo>
                        <a:pt x="182" y="184"/>
                      </a:lnTo>
                      <a:lnTo>
                        <a:pt x="180" y="184"/>
                      </a:lnTo>
                      <a:lnTo>
                        <a:pt x="182" y="182"/>
                      </a:lnTo>
                      <a:lnTo>
                        <a:pt x="184" y="182"/>
                      </a:lnTo>
                      <a:lnTo>
                        <a:pt x="186" y="182"/>
                      </a:lnTo>
                      <a:lnTo>
                        <a:pt x="184" y="182"/>
                      </a:lnTo>
                      <a:lnTo>
                        <a:pt x="182" y="182"/>
                      </a:lnTo>
                      <a:lnTo>
                        <a:pt x="182" y="180"/>
                      </a:lnTo>
                      <a:lnTo>
                        <a:pt x="184" y="180"/>
                      </a:lnTo>
                      <a:lnTo>
                        <a:pt x="186" y="180"/>
                      </a:lnTo>
                      <a:lnTo>
                        <a:pt x="186" y="178"/>
                      </a:lnTo>
                      <a:lnTo>
                        <a:pt x="186" y="176"/>
                      </a:lnTo>
                      <a:lnTo>
                        <a:pt x="184" y="176"/>
                      </a:lnTo>
                      <a:lnTo>
                        <a:pt x="182" y="176"/>
                      </a:lnTo>
                      <a:lnTo>
                        <a:pt x="180" y="176"/>
                      </a:lnTo>
                      <a:lnTo>
                        <a:pt x="178" y="176"/>
                      </a:lnTo>
                      <a:lnTo>
                        <a:pt x="176" y="176"/>
                      </a:lnTo>
                      <a:lnTo>
                        <a:pt x="174" y="176"/>
                      </a:lnTo>
                      <a:lnTo>
                        <a:pt x="174" y="174"/>
                      </a:lnTo>
                      <a:lnTo>
                        <a:pt x="176" y="174"/>
                      </a:lnTo>
                      <a:lnTo>
                        <a:pt x="178" y="174"/>
                      </a:lnTo>
                      <a:lnTo>
                        <a:pt x="180" y="174"/>
                      </a:lnTo>
                      <a:lnTo>
                        <a:pt x="182" y="172"/>
                      </a:lnTo>
                      <a:lnTo>
                        <a:pt x="180" y="172"/>
                      </a:lnTo>
                      <a:lnTo>
                        <a:pt x="178" y="172"/>
                      </a:lnTo>
                      <a:lnTo>
                        <a:pt x="182" y="168"/>
                      </a:lnTo>
                      <a:lnTo>
                        <a:pt x="184" y="168"/>
                      </a:lnTo>
                      <a:lnTo>
                        <a:pt x="184" y="170"/>
                      </a:lnTo>
                      <a:lnTo>
                        <a:pt x="186" y="170"/>
                      </a:lnTo>
                      <a:lnTo>
                        <a:pt x="184" y="168"/>
                      </a:lnTo>
                      <a:lnTo>
                        <a:pt x="182" y="168"/>
                      </a:lnTo>
                      <a:lnTo>
                        <a:pt x="180" y="168"/>
                      </a:lnTo>
                      <a:lnTo>
                        <a:pt x="178" y="168"/>
                      </a:lnTo>
                      <a:lnTo>
                        <a:pt x="176" y="166"/>
                      </a:lnTo>
                      <a:lnTo>
                        <a:pt x="174" y="166"/>
                      </a:lnTo>
                      <a:lnTo>
                        <a:pt x="176" y="166"/>
                      </a:lnTo>
                      <a:lnTo>
                        <a:pt x="178" y="166"/>
                      </a:lnTo>
                      <a:lnTo>
                        <a:pt x="178" y="164"/>
                      </a:lnTo>
                      <a:lnTo>
                        <a:pt x="176" y="164"/>
                      </a:lnTo>
                      <a:lnTo>
                        <a:pt x="176" y="166"/>
                      </a:lnTo>
                      <a:lnTo>
                        <a:pt x="174" y="166"/>
                      </a:lnTo>
                      <a:lnTo>
                        <a:pt x="174" y="164"/>
                      </a:lnTo>
                      <a:lnTo>
                        <a:pt x="176" y="164"/>
                      </a:lnTo>
                      <a:lnTo>
                        <a:pt x="178" y="164"/>
                      </a:lnTo>
                      <a:lnTo>
                        <a:pt x="180" y="164"/>
                      </a:lnTo>
                      <a:lnTo>
                        <a:pt x="182" y="164"/>
                      </a:lnTo>
                      <a:lnTo>
                        <a:pt x="180" y="164"/>
                      </a:lnTo>
                      <a:lnTo>
                        <a:pt x="178" y="162"/>
                      </a:lnTo>
                      <a:lnTo>
                        <a:pt x="180" y="162"/>
                      </a:lnTo>
                      <a:lnTo>
                        <a:pt x="182" y="162"/>
                      </a:lnTo>
                      <a:lnTo>
                        <a:pt x="180" y="160"/>
                      </a:lnTo>
                      <a:lnTo>
                        <a:pt x="178" y="160"/>
                      </a:lnTo>
                      <a:lnTo>
                        <a:pt x="178" y="158"/>
                      </a:lnTo>
                      <a:lnTo>
                        <a:pt x="180" y="158"/>
                      </a:lnTo>
                      <a:lnTo>
                        <a:pt x="178" y="158"/>
                      </a:lnTo>
                      <a:lnTo>
                        <a:pt x="176" y="158"/>
                      </a:lnTo>
                      <a:lnTo>
                        <a:pt x="174" y="158"/>
                      </a:lnTo>
                      <a:lnTo>
                        <a:pt x="176" y="156"/>
                      </a:lnTo>
                      <a:lnTo>
                        <a:pt x="178" y="156"/>
                      </a:lnTo>
                      <a:lnTo>
                        <a:pt x="180" y="154"/>
                      </a:lnTo>
                      <a:lnTo>
                        <a:pt x="178" y="154"/>
                      </a:lnTo>
                      <a:lnTo>
                        <a:pt x="172" y="156"/>
                      </a:lnTo>
                      <a:lnTo>
                        <a:pt x="170" y="156"/>
                      </a:lnTo>
                      <a:lnTo>
                        <a:pt x="168" y="156"/>
                      </a:lnTo>
                      <a:lnTo>
                        <a:pt x="166" y="156"/>
                      </a:lnTo>
                      <a:lnTo>
                        <a:pt x="164" y="156"/>
                      </a:lnTo>
                      <a:lnTo>
                        <a:pt x="162" y="156"/>
                      </a:lnTo>
                      <a:lnTo>
                        <a:pt x="160" y="156"/>
                      </a:lnTo>
                      <a:lnTo>
                        <a:pt x="162" y="156"/>
                      </a:lnTo>
                      <a:lnTo>
                        <a:pt x="166" y="156"/>
                      </a:lnTo>
                      <a:lnTo>
                        <a:pt x="168" y="156"/>
                      </a:lnTo>
                      <a:lnTo>
                        <a:pt x="168" y="154"/>
                      </a:lnTo>
                      <a:lnTo>
                        <a:pt x="170" y="156"/>
                      </a:lnTo>
                      <a:lnTo>
                        <a:pt x="170" y="154"/>
                      </a:lnTo>
                      <a:lnTo>
                        <a:pt x="172" y="154"/>
                      </a:lnTo>
                      <a:lnTo>
                        <a:pt x="174" y="154"/>
                      </a:lnTo>
                      <a:lnTo>
                        <a:pt x="176" y="154"/>
                      </a:lnTo>
                      <a:lnTo>
                        <a:pt x="178" y="154"/>
                      </a:lnTo>
                      <a:lnTo>
                        <a:pt x="178" y="152"/>
                      </a:lnTo>
                      <a:lnTo>
                        <a:pt x="176" y="152"/>
                      </a:lnTo>
                      <a:lnTo>
                        <a:pt x="174" y="154"/>
                      </a:lnTo>
                      <a:lnTo>
                        <a:pt x="172" y="152"/>
                      </a:lnTo>
                      <a:lnTo>
                        <a:pt x="174" y="152"/>
                      </a:lnTo>
                      <a:lnTo>
                        <a:pt x="176" y="152"/>
                      </a:lnTo>
                      <a:lnTo>
                        <a:pt x="178" y="152"/>
                      </a:lnTo>
                      <a:lnTo>
                        <a:pt x="180" y="152"/>
                      </a:lnTo>
                      <a:lnTo>
                        <a:pt x="182" y="152"/>
                      </a:lnTo>
                      <a:lnTo>
                        <a:pt x="182" y="150"/>
                      </a:lnTo>
                      <a:lnTo>
                        <a:pt x="180" y="150"/>
                      </a:lnTo>
                      <a:lnTo>
                        <a:pt x="178" y="150"/>
                      </a:lnTo>
                      <a:lnTo>
                        <a:pt x="176" y="152"/>
                      </a:lnTo>
                      <a:lnTo>
                        <a:pt x="174" y="150"/>
                      </a:lnTo>
                      <a:lnTo>
                        <a:pt x="172" y="150"/>
                      </a:lnTo>
                      <a:lnTo>
                        <a:pt x="174" y="150"/>
                      </a:lnTo>
                      <a:lnTo>
                        <a:pt x="176" y="150"/>
                      </a:lnTo>
                      <a:lnTo>
                        <a:pt x="180" y="150"/>
                      </a:lnTo>
                      <a:lnTo>
                        <a:pt x="182" y="148"/>
                      </a:lnTo>
                      <a:lnTo>
                        <a:pt x="180" y="148"/>
                      </a:lnTo>
                      <a:lnTo>
                        <a:pt x="178" y="148"/>
                      </a:lnTo>
                      <a:lnTo>
                        <a:pt x="176" y="148"/>
                      </a:lnTo>
                      <a:lnTo>
                        <a:pt x="178" y="148"/>
                      </a:lnTo>
                      <a:lnTo>
                        <a:pt x="178" y="146"/>
                      </a:lnTo>
                      <a:lnTo>
                        <a:pt x="174" y="146"/>
                      </a:lnTo>
                      <a:lnTo>
                        <a:pt x="172" y="146"/>
                      </a:lnTo>
                      <a:lnTo>
                        <a:pt x="170" y="144"/>
                      </a:lnTo>
                      <a:lnTo>
                        <a:pt x="172" y="144"/>
                      </a:lnTo>
                      <a:lnTo>
                        <a:pt x="174" y="144"/>
                      </a:lnTo>
                      <a:lnTo>
                        <a:pt x="176" y="144"/>
                      </a:lnTo>
                      <a:lnTo>
                        <a:pt x="176" y="142"/>
                      </a:lnTo>
                      <a:lnTo>
                        <a:pt x="174" y="142"/>
                      </a:lnTo>
                      <a:lnTo>
                        <a:pt x="172" y="142"/>
                      </a:lnTo>
                      <a:lnTo>
                        <a:pt x="170" y="142"/>
                      </a:lnTo>
                      <a:lnTo>
                        <a:pt x="170" y="140"/>
                      </a:lnTo>
                      <a:lnTo>
                        <a:pt x="166" y="140"/>
                      </a:lnTo>
                      <a:lnTo>
                        <a:pt x="164" y="140"/>
                      </a:lnTo>
                      <a:lnTo>
                        <a:pt x="164" y="138"/>
                      </a:lnTo>
                      <a:lnTo>
                        <a:pt x="162" y="138"/>
                      </a:lnTo>
                      <a:lnTo>
                        <a:pt x="160" y="138"/>
                      </a:lnTo>
                      <a:lnTo>
                        <a:pt x="162" y="138"/>
                      </a:lnTo>
                      <a:lnTo>
                        <a:pt x="164" y="136"/>
                      </a:lnTo>
                      <a:lnTo>
                        <a:pt x="160" y="136"/>
                      </a:lnTo>
                      <a:lnTo>
                        <a:pt x="160" y="134"/>
                      </a:lnTo>
                      <a:lnTo>
                        <a:pt x="162" y="132"/>
                      </a:lnTo>
                      <a:lnTo>
                        <a:pt x="160" y="132"/>
                      </a:lnTo>
                      <a:lnTo>
                        <a:pt x="158" y="132"/>
                      </a:lnTo>
                      <a:lnTo>
                        <a:pt x="156" y="132"/>
                      </a:lnTo>
                      <a:lnTo>
                        <a:pt x="158" y="132"/>
                      </a:lnTo>
                      <a:lnTo>
                        <a:pt x="160" y="132"/>
                      </a:lnTo>
                      <a:lnTo>
                        <a:pt x="162" y="132"/>
                      </a:lnTo>
                      <a:lnTo>
                        <a:pt x="164" y="132"/>
                      </a:lnTo>
                      <a:lnTo>
                        <a:pt x="166" y="130"/>
                      </a:lnTo>
                      <a:lnTo>
                        <a:pt x="164" y="130"/>
                      </a:lnTo>
                      <a:lnTo>
                        <a:pt x="164" y="128"/>
                      </a:lnTo>
                      <a:lnTo>
                        <a:pt x="162" y="128"/>
                      </a:lnTo>
                      <a:lnTo>
                        <a:pt x="164" y="128"/>
                      </a:lnTo>
                      <a:lnTo>
                        <a:pt x="162" y="128"/>
                      </a:lnTo>
                      <a:lnTo>
                        <a:pt x="160" y="126"/>
                      </a:lnTo>
                      <a:lnTo>
                        <a:pt x="162" y="126"/>
                      </a:lnTo>
                      <a:lnTo>
                        <a:pt x="164" y="126"/>
                      </a:lnTo>
                      <a:lnTo>
                        <a:pt x="162" y="126"/>
                      </a:lnTo>
                      <a:lnTo>
                        <a:pt x="160" y="126"/>
                      </a:lnTo>
                      <a:lnTo>
                        <a:pt x="158" y="126"/>
                      </a:lnTo>
                      <a:lnTo>
                        <a:pt x="156" y="126"/>
                      </a:lnTo>
                      <a:lnTo>
                        <a:pt x="156" y="124"/>
                      </a:lnTo>
                      <a:lnTo>
                        <a:pt x="156" y="122"/>
                      </a:lnTo>
                      <a:lnTo>
                        <a:pt x="152" y="124"/>
                      </a:lnTo>
                      <a:lnTo>
                        <a:pt x="150" y="124"/>
                      </a:lnTo>
                      <a:lnTo>
                        <a:pt x="148" y="124"/>
                      </a:lnTo>
                      <a:lnTo>
                        <a:pt x="150" y="122"/>
                      </a:lnTo>
                      <a:lnTo>
                        <a:pt x="152" y="122"/>
                      </a:lnTo>
                      <a:lnTo>
                        <a:pt x="150" y="122"/>
                      </a:lnTo>
                      <a:lnTo>
                        <a:pt x="148" y="122"/>
                      </a:lnTo>
                      <a:lnTo>
                        <a:pt x="146" y="122"/>
                      </a:lnTo>
                      <a:lnTo>
                        <a:pt x="144" y="122"/>
                      </a:lnTo>
                      <a:lnTo>
                        <a:pt x="144" y="120"/>
                      </a:lnTo>
                      <a:lnTo>
                        <a:pt x="146" y="120"/>
                      </a:lnTo>
                      <a:lnTo>
                        <a:pt x="144" y="120"/>
                      </a:lnTo>
                      <a:lnTo>
                        <a:pt x="140" y="120"/>
                      </a:lnTo>
                      <a:lnTo>
                        <a:pt x="138" y="120"/>
                      </a:lnTo>
                      <a:lnTo>
                        <a:pt x="136" y="120"/>
                      </a:lnTo>
                      <a:lnTo>
                        <a:pt x="130" y="120"/>
                      </a:lnTo>
                      <a:lnTo>
                        <a:pt x="128" y="120"/>
                      </a:lnTo>
                      <a:lnTo>
                        <a:pt x="126" y="120"/>
                      </a:lnTo>
                      <a:lnTo>
                        <a:pt x="124" y="120"/>
                      </a:lnTo>
                      <a:lnTo>
                        <a:pt x="124" y="118"/>
                      </a:lnTo>
                      <a:lnTo>
                        <a:pt x="122" y="118"/>
                      </a:lnTo>
                      <a:lnTo>
                        <a:pt x="120" y="118"/>
                      </a:lnTo>
                      <a:lnTo>
                        <a:pt x="118" y="118"/>
                      </a:lnTo>
                      <a:lnTo>
                        <a:pt x="120" y="118"/>
                      </a:lnTo>
                      <a:lnTo>
                        <a:pt x="118" y="118"/>
                      </a:lnTo>
                      <a:lnTo>
                        <a:pt x="116" y="118"/>
                      </a:lnTo>
                      <a:lnTo>
                        <a:pt x="114" y="118"/>
                      </a:lnTo>
                      <a:lnTo>
                        <a:pt x="112" y="118"/>
                      </a:lnTo>
                      <a:lnTo>
                        <a:pt x="110" y="118"/>
                      </a:lnTo>
                      <a:lnTo>
                        <a:pt x="108" y="118"/>
                      </a:lnTo>
                      <a:lnTo>
                        <a:pt x="110" y="118"/>
                      </a:lnTo>
                      <a:lnTo>
                        <a:pt x="110" y="116"/>
                      </a:lnTo>
                      <a:lnTo>
                        <a:pt x="108" y="116"/>
                      </a:lnTo>
                      <a:lnTo>
                        <a:pt x="106" y="116"/>
                      </a:lnTo>
                      <a:lnTo>
                        <a:pt x="104" y="116"/>
                      </a:lnTo>
                      <a:lnTo>
                        <a:pt x="102" y="116"/>
                      </a:lnTo>
                      <a:lnTo>
                        <a:pt x="98" y="120"/>
                      </a:lnTo>
                      <a:lnTo>
                        <a:pt x="96" y="120"/>
                      </a:lnTo>
                      <a:lnTo>
                        <a:pt x="94" y="120"/>
                      </a:lnTo>
                      <a:lnTo>
                        <a:pt x="92" y="120"/>
                      </a:lnTo>
                      <a:lnTo>
                        <a:pt x="90" y="118"/>
                      </a:lnTo>
                      <a:lnTo>
                        <a:pt x="92" y="118"/>
                      </a:lnTo>
                      <a:lnTo>
                        <a:pt x="92" y="116"/>
                      </a:lnTo>
                      <a:lnTo>
                        <a:pt x="94" y="116"/>
                      </a:lnTo>
                      <a:lnTo>
                        <a:pt x="92" y="116"/>
                      </a:lnTo>
                      <a:lnTo>
                        <a:pt x="90" y="116"/>
                      </a:lnTo>
                      <a:lnTo>
                        <a:pt x="90" y="118"/>
                      </a:lnTo>
                      <a:lnTo>
                        <a:pt x="88" y="118"/>
                      </a:lnTo>
                      <a:lnTo>
                        <a:pt x="86" y="118"/>
                      </a:lnTo>
                      <a:lnTo>
                        <a:pt x="84" y="118"/>
                      </a:lnTo>
                      <a:lnTo>
                        <a:pt x="84" y="120"/>
                      </a:lnTo>
                      <a:lnTo>
                        <a:pt x="82" y="120"/>
                      </a:lnTo>
                      <a:lnTo>
                        <a:pt x="80" y="120"/>
                      </a:lnTo>
                      <a:lnTo>
                        <a:pt x="78" y="120"/>
                      </a:lnTo>
                      <a:lnTo>
                        <a:pt x="76" y="120"/>
                      </a:lnTo>
                      <a:lnTo>
                        <a:pt x="74" y="120"/>
                      </a:lnTo>
                      <a:lnTo>
                        <a:pt x="72" y="120"/>
                      </a:lnTo>
                      <a:lnTo>
                        <a:pt x="70" y="120"/>
                      </a:lnTo>
                      <a:lnTo>
                        <a:pt x="68" y="120"/>
                      </a:lnTo>
                      <a:lnTo>
                        <a:pt x="66" y="120"/>
                      </a:lnTo>
                      <a:lnTo>
                        <a:pt x="68" y="120"/>
                      </a:lnTo>
                      <a:lnTo>
                        <a:pt x="70" y="120"/>
                      </a:lnTo>
                      <a:lnTo>
                        <a:pt x="70" y="118"/>
                      </a:lnTo>
                      <a:lnTo>
                        <a:pt x="68" y="118"/>
                      </a:lnTo>
                      <a:lnTo>
                        <a:pt x="70" y="118"/>
                      </a:lnTo>
                      <a:lnTo>
                        <a:pt x="72" y="118"/>
                      </a:lnTo>
                      <a:lnTo>
                        <a:pt x="70" y="118"/>
                      </a:lnTo>
                      <a:lnTo>
                        <a:pt x="68" y="118"/>
                      </a:lnTo>
                      <a:lnTo>
                        <a:pt x="66" y="118"/>
                      </a:lnTo>
                      <a:lnTo>
                        <a:pt x="64" y="118"/>
                      </a:lnTo>
                      <a:lnTo>
                        <a:pt x="60" y="120"/>
                      </a:lnTo>
                      <a:lnTo>
                        <a:pt x="58" y="120"/>
                      </a:lnTo>
                      <a:lnTo>
                        <a:pt x="56" y="118"/>
                      </a:lnTo>
                      <a:lnTo>
                        <a:pt x="54" y="118"/>
                      </a:lnTo>
                      <a:lnTo>
                        <a:pt x="52" y="118"/>
                      </a:lnTo>
                      <a:lnTo>
                        <a:pt x="48" y="118"/>
                      </a:lnTo>
                      <a:lnTo>
                        <a:pt x="48" y="120"/>
                      </a:lnTo>
                      <a:lnTo>
                        <a:pt x="50" y="120"/>
                      </a:lnTo>
                      <a:lnTo>
                        <a:pt x="52" y="120"/>
                      </a:lnTo>
                      <a:lnTo>
                        <a:pt x="50" y="120"/>
                      </a:lnTo>
                      <a:lnTo>
                        <a:pt x="52" y="120"/>
                      </a:lnTo>
                      <a:lnTo>
                        <a:pt x="54" y="120"/>
                      </a:lnTo>
                      <a:lnTo>
                        <a:pt x="56" y="122"/>
                      </a:lnTo>
                      <a:lnTo>
                        <a:pt x="54" y="122"/>
                      </a:lnTo>
                      <a:lnTo>
                        <a:pt x="52" y="122"/>
                      </a:lnTo>
                      <a:lnTo>
                        <a:pt x="48" y="120"/>
                      </a:lnTo>
                      <a:lnTo>
                        <a:pt x="46" y="120"/>
                      </a:lnTo>
                      <a:lnTo>
                        <a:pt x="44" y="120"/>
                      </a:lnTo>
                      <a:lnTo>
                        <a:pt x="42" y="120"/>
                      </a:lnTo>
                      <a:lnTo>
                        <a:pt x="40" y="120"/>
                      </a:lnTo>
                      <a:lnTo>
                        <a:pt x="38" y="120"/>
                      </a:lnTo>
                      <a:lnTo>
                        <a:pt x="34" y="120"/>
                      </a:lnTo>
                      <a:lnTo>
                        <a:pt x="32" y="120"/>
                      </a:lnTo>
                      <a:lnTo>
                        <a:pt x="30" y="120"/>
                      </a:lnTo>
                      <a:lnTo>
                        <a:pt x="28" y="120"/>
                      </a:lnTo>
                      <a:lnTo>
                        <a:pt x="30" y="120"/>
                      </a:lnTo>
                      <a:lnTo>
                        <a:pt x="32" y="120"/>
                      </a:lnTo>
                      <a:lnTo>
                        <a:pt x="30" y="120"/>
                      </a:lnTo>
                      <a:lnTo>
                        <a:pt x="28" y="120"/>
                      </a:lnTo>
                      <a:lnTo>
                        <a:pt x="26" y="120"/>
                      </a:lnTo>
                      <a:lnTo>
                        <a:pt x="28" y="120"/>
                      </a:lnTo>
                      <a:lnTo>
                        <a:pt x="26" y="118"/>
                      </a:lnTo>
                      <a:lnTo>
                        <a:pt x="24" y="118"/>
                      </a:lnTo>
                      <a:lnTo>
                        <a:pt x="22" y="118"/>
                      </a:lnTo>
                      <a:lnTo>
                        <a:pt x="22" y="116"/>
                      </a:lnTo>
                      <a:lnTo>
                        <a:pt x="20" y="116"/>
                      </a:lnTo>
                      <a:lnTo>
                        <a:pt x="18" y="116"/>
                      </a:lnTo>
                      <a:lnTo>
                        <a:pt x="18" y="114"/>
                      </a:lnTo>
                      <a:lnTo>
                        <a:pt x="20" y="114"/>
                      </a:lnTo>
                      <a:lnTo>
                        <a:pt x="24" y="114"/>
                      </a:lnTo>
                      <a:lnTo>
                        <a:pt x="26" y="114"/>
                      </a:lnTo>
                      <a:lnTo>
                        <a:pt x="28" y="114"/>
                      </a:lnTo>
                      <a:lnTo>
                        <a:pt x="30" y="114"/>
                      </a:lnTo>
                      <a:lnTo>
                        <a:pt x="32" y="112"/>
                      </a:lnTo>
                      <a:lnTo>
                        <a:pt x="34" y="112"/>
                      </a:lnTo>
                      <a:lnTo>
                        <a:pt x="36" y="112"/>
                      </a:lnTo>
                      <a:lnTo>
                        <a:pt x="38" y="112"/>
                      </a:lnTo>
                      <a:lnTo>
                        <a:pt x="44" y="112"/>
                      </a:lnTo>
                      <a:lnTo>
                        <a:pt x="46" y="110"/>
                      </a:lnTo>
                      <a:lnTo>
                        <a:pt x="44" y="110"/>
                      </a:lnTo>
                      <a:lnTo>
                        <a:pt x="42" y="110"/>
                      </a:lnTo>
                      <a:lnTo>
                        <a:pt x="40" y="110"/>
                      </a:lnTo>
                      <a:lnTo>
                        <a:pt x="38" y="110"/>
                      </a:lnTo>
                      <a:lnTo>
                        <a:pt x="36" y="110"/>
                      </a:lnTo>
                      <a:lnTo>
                        <a:pt x="34" y="110"/>
                      </a:lnTo>
                      <a:lnTo>
                        <a:pt x="32" y="110"/>
                      </a:lnTo>
                      <a:lnTo>
                        <a:pt x="30" y="110"/>
                      </a:lnTo>
                      <a:lnTo>
                        <a:pt x="28" y="110"/>
                      </a:lnTo>
                      <a:lnTo>
                        <a:pt x="26" y="110"/>
                      </a:lnTo>
                      <a:lnTo>
                        <a:pt x="24" y="110"/>
                      </a:lnTo>
                      <a:lnTo>
                        <a:pt x="22" y="110"/>
                      </a:lnTo>
                      <a:lnTo>
                        <a:pt x="22" y="108"/>
                      </a:lnTo>
                      <a:lnTo>
                        <a:pt x="18" y="108"/>
                      </a:lnTo>
                      <a:lnTo>
                        <a:pt x="18" y="106"/>
                      </a:lnTo>
                      <a:lnTo>
                        <a:pt x="20" y="106"/>
                      </a:lnTo>
                      <a:lnTo>
                        <a:pt x="22" y="106"/>
                      </a:lnTo>
                      <a:lnTo>
                        <a:pt x="24" y="104"/>
                      </a:lnTo>
                      <a:lnTo>
                        <a:pt x="26" y="104"/>
                      </a:lnTo>
                      <a:lnTo>
                        <a:pt x="28" y="104"/>
                      </a:lnTo>
                      <a:lnTo>
                        <a:pt x="26" y="104"/>
                      </a:lnTo>
                      <a:lnTo>
                        <a:pt x="24" y="104"/>
                      </a:lnTo>
                      <a:lnTo>
                        <a:pt x="20" y="106"/>
                      </a:lnTo>
                      <a:lnTo>
                        <a:pt x="18" y="106"/>
                      </a:lnTo>
                      <a:lnTo>
                        <a:pt x="14" y="108"/>
                      </a:lnTo>
                      <a:lnTo>
                        <a:pt x="12" y="108"/>
                      </a:lnTo>
                      <a:lnTo>
                        <a:pt x="10" y="108"/>
                      </a:lnTo>
                      <a:lnTo>
                        <a:pt x="10" y="106"/>
                      </a:lnTo>
                      <a:lnTo>
                        <a:pt x="8" y="106"/>
                      </a:lnTo>
                      <a:lnTo>
                        <a:pt x="10" y="106"/>
                      </a:lnTo>
                      <a:lnTo>
                        <a:pt x="12" y="106"/>
                      </a:lnTo>
                      <a:lnTo>
                        <a:pt x="10" y="106"/>
                      </a:lnTo>
                      <a:lnTo>
                        <a:pt x="10" y="104"/>
                      </a:lnTo>
                      <a:lnTo>
                        <a:pt x="8" y="104"/>
                      </a:lnTo>
                      <a:lnTo>
                        <a:pt x="6" y="106"/>
                      </a:lnTo>
                      <a:lnTo>
                        <a:pt x="6" y="104"/>
                      </a:lnTo>
                      <a:lnTo>
                        <a:pt x="4" y="104"/>
                      </a:lnTo>
                      <a:lnTo>
                        <a:pt x="6" y="102"/>
                      </a:lnTo>
                      <a:lnTo>
                        <a:pt x="8" y="102"/>
                      </a:lnTo>
                      <a:lnTo>
                        <a:pt x="12" y="102"/>
                      </a:lnTo>
                      <a:lnTo>
                        <a:pt x="12" y="100"/>
                      </a:lnTo>
                      <a:lnTo>
                        <a:pt x="18" y="100"/>
                      </a:lnTo>
                      <a:lnTo>
                        <a:pt x="20" y="100"/>
                      </a:lnTo>
                      <a:lnTo>
                        <a:pt x="24" y="100"/>
                      </a:lnTo>
                      <a:lnTo>
                        <a:pt x="26" y="100"/>
                      </a:lnTo>
                      <a:lnTo>
                        <a:pt x="28" y="100"/>
                      </a:lnTo>
                      <a:lnTo>
                        <a:pt x="30" y="100"/>
                      </a:lnTo>
                      <a:lnTo>
                        <a:pt x="32" y="100"/>
                      </a:lnTo>
                      <a:lnTo>
                        <a:pt x="34" y="100"/>
                      </a:lnTo>
                      <a:lnTo>
                        <a:pt x="38" y="100"/>
                      </a:lnTo>
                      <a:lnTo>
                        <a:pt x="40" y="100"/>
                      </a:lnTo>
                      <a:lnTo>
                        <a:pt x="42" y="100"/>
                      </a:lnTo>
                      <a:lnTo>
                        <a:pt x="44" y="100"/>
                      </a:lnTo>
                      <a:lnTo>
                        <a:pt x="46" y="100"/>
                      </a:lnTo>
                      <a:lnTo>
                        <a:pt x="48" y="100"/>
                      </a:lnTo>
                      <a:lnTo>
                        <a:pt x="50" y="100"/>
                      </a:lnTo>
                      <a:lnTo>
                        <a:pt x="52" y="100"/>
                      </a:lnTo>
                      <a:lnTo>
                        <a:pt x="54" y="100"/>
                      </a:lnTo>
                      <a:lnTo>
                        <a:pt x="56" y="100"/>
                      </a:lnTo>
                      <a:lnTo>
                        <a:pt x="60" y="102"/>
                      </a:lnTo>
                      <a:lnTo>
                        <a:pt x="62" y="102"/>
                      </a:lnTo>
                      <a:lnTo>
                        <a:pt x="64" y="102"/>
                      </a:lnTo>
                      <a:lnTo>
                        <a:pt x="66" y="102"/>
                      </a:lnTo>
                      <a:lnTo>
                        <a:pt x="68" y="102"/>
                      </a:lnTo>
                      <a:lnTo>
                        <a:pt x="72" y="102"/>
                      </a:lnTo>
                      <a:lnTo>
                        <a:pt x="74" y="102"/>
                      </a:lnTo>
                      <a:lnTo>
                        <a:pt x="76" y="102"/>
                      </a:lnTo>
                      <a:lnTo>
                        <a:pt x="76" y="100"/>
                      </a:lnTo>
                      <a:lnTo>
                        <a:pt x="78" y="100"/>
                      </a:lnTo>
                      <a:lnTo>
                        <a:pt x="76" y="100"/>
                      </a:lnTo>
                      <a:lnTo>
                        <a:pt x="74" y="100"/>
                      </a:lnTo>
                      <a:lnTo>
                        <a:pt x="70" y="102"/>
                      </a:lnTo>
                      <a:lnTo>
                        <a:pt x="68" y="102"/>
                      </a:lnTo>
                      <a:lnTo>
                        <a:pt x="66" y="102"/>
                      </a:lnTo>
                      <a:lnTo>
                        <a:pt x="64" y="102"/>
                      </a:lnTo>
                      <a:lnTo>
                        <a:pt x="64" y="100"/>
                      </a:lnTo>
                      <a:lnTo>
                        <a:pt x="60" y="100"/>
                      </a:lnTo>
                      <a:lnTo>
                        <a:pt x="58" y="100"/>
                      </a:lnTo>
                      <a:lnTo>
                        <a:pt x="56" y="100"/>
                      </a:lnTo>
                      <a:lnTo>
                        <a:pt x="54" y="100"/>
                      </a:lnTo>
                      <a:lnTo>
                        <a:pt x="52" y="100"/>
                      </a:lnTo>
                      <a:lnTo>
                        <a:pt x="50" y="100"/>
                      </a:lnTo>
                      <a:lnTo>
                        <a:pt x="46" y="100"/>
                      </a:lnTo>
                      <a:lnTo>
                        <a:pt x="44" y="100"/>
                      </a:lnTo>
                      <a:lnTo>
                        <a:pt x="42" y="100"/>
                      </a:lnTo>
                      <a:lnTo>
                        <a:pt x="40" y="100"/>
                      </a:lnTo>
                      <a:lnTo>
                        <a:pt x="38" y="100"/>
                      </a:lnTo>
                      <a:lnTo>
                        <a:pt x="40" y="98"/>
                      </a:lnTo>
                      <a:lnTo>
                        <a:pt x="42" y="98"/>
                      </a:lnTo>
                      <a:lnTo>
                        <a:pt x="46" y="98"/>
                      </a:lnTo>
                      <a:lnTo>
                        <a:pt x="48" y="98"/>
                      </a:lnTo>
                      <a:lnTo>
                        <a:pt x="52" y="98"/>
                      </a:lnTo>
                      <a:lnTo>
                        <a:pt x="54" y="98"/>
                      </a:lnTo>
                      <a:lnTo>
                        <a:pt x="56" y="98"/>
                      </a:lnTo>
                      <a:lnTo>
                        <a:pt x="58" y="98"/>
                      </a:lnTo>
                      <a:lnTo>
                        <a:pt x="58" y="96"/>
                      </a:lnTo>
                      <a:lnTo>
                        <a:pt x="60" y="96"/>
                      </a:lnTo>
                      <a:lnTo>
                        <a:pt x="64" y="98"/>
                      </a:lnTo>
                      <a:lnTo>
                        <a:pt x="66" y="98"/>
                      </a:lnTo>
                      <a:lnTo>
                        <a:pt x="70" y="98"/>
                      </a:lnTo>
                      <a:lnTo>
                        <a:pt x="72" y="98"/>
                      </a:lnTo>
                      <a:lnTo>
                        <a:pt x="74" y="98"/>
                      </a:lnTo>
                      <a:lnTo>
                        <a:pt x="74" y="100"/>
                      </a:lnTo>
                      <a:lnTo>
                        <a:pt x="76" y="100"/>
                      </a:lnTo>
                      <a:lnTo>
                        <a:pt x="78" y="100"/>
                      </a:lnTo>
                      <a:lnTo>
                        <a:pt x="78" y="98"/>
                      </a:lnTo>
                      <a:lnTo>
                        <a:pt x="76" y="98"/>
                      </a:lnTo>
                      <a:lnTo>
                        <a:pt x="74" y="98"/>
                      </a:lnTo>
                      <a:lnTo>
                        <a:pt x="74" y="96"/>
                      </a:lnTo>
                      <a:lnTo>
                        <a:pt x="76" y="96"/>
                      </a:lnTo>
                      <a:lnTo>
                        <a:pt x="78" y="96"/>
                      </a:lnTo>
                      <a:lnTo>
                        <a:pt x="80" y="96"/>
                      </a:lnTo>
                      <a:lnTo>
                        <a:pt x="82" y="96"/>
                      </a:lnTo>
                      <a:lnTo>
                        <a:pt x="84" y="96"/>
                      </a:lnTo>
                      <a:lnTo>
                        <a:pt x="84" y="94"/>
                      </a:lnTo>
                      <a:lnTo>
                        <a:pt x="82" y="94"/>
                      </a:lnTo>
                      <a:lnTo>
                        <a:pt x="82" y="92"/>
                      </a:lnTo>
                      <a:lnTo>
                        <a:pt x="78" y="92"/>
                      </a:lnTo>
                      <a:lnTo>
                        <a:pt x="76" y="92"/>
                      </a:lnTo>
                      <a:lnTo>
                        <a:pt x="72" y="92"/>
                      </a:lnTo>
                      <a:lnTo>
                        <a:pt x="70" y="92"/>
                      </a:lnTo>
                      <a:lnTo>
                        <a:pt x="68" y="92"/>
                      </a:lnTo>
                      <a:lnTo>
                        <a:pt x="68" y="94"/>
                      </a:lnTo>
                      <a:lnTo>
                        <a:pt x="66" y="94"/>
                      </a:lnTo>
                      <a:lnTo>
                        <a:pt x="62" y="94"/>
                      </a:lnTo>
                      <a:lnTo>
                        <a:pt x="60" y="94"/>
                      </a:lnTo>
                      <a:lnTo>
                        <a:pt x="58" y="94"/>
                      </a:lnTo>
                      <a:lnTo>
                        <a:pt x="56" y="94"/>
                      </a:lnTo>
                      <a:lnTo>
                        <a:pt x="54" y="94"/>
                      </a:lnTo>
                      <a:lnTo>
                        <a:pt x="52" y="94"/>
                      </a:lnTo>
                      <a:lnTo>
                        <a:pt x="54" y="94"/>
                      </a:lnTo>
                      <a:lnTo>
                        <a:pt x="52" y="92"/>
                      </a:lnTo>
                      <a:lnTo>
                        <a:pt x="50" y="92"/>
                      </a:lnTo>
                      <a:lnTo>
                        <a:pt x="48" y="92"/>
                      </a:lnTo>
                      <a:lnTo>
                        <a:pt x="50" y="92"/>
                      </a:lnTo>
                      <a:lnTo>
                        <a:pt x="50" y="94"/>
                      </a:lnTo>
                      <a:lnTo>
                        <a:pt x="48" y="94"/>
                      </a:lnTo>
                      <a:lnTo>
                        <a:pt x="46" y="96"/>
                      </a:lnTo>
                      <a:lnTo>
                        <a:pt x="44" y="96"/>
                      </a:lnTo>
                      <a:lnTo>
                        <a:pt x="42" y="96"/>
                      </a:lnTo>
                      <a:lnTo>
                        <a:pt x="40" y="96"/>
                      </a:lnTo>
                      <a:lnTo>
                        <a:pt x="38" y="96"/>
                      </a:lnTo>
                      <a:lnTo>
                        <a:pt x="36" y="96"/>
                      </a:lnTo>
                      <a:lnTo>
                        <a:pt x="36" y="94"/>
                      </a:lnTo>
                      <a:lnTo>
                        <a:pt x="32" y="94"/>
                      </a:lnTo>
                      <a:lnTo>
                        <a:pt x="30" y="94"/>
                      </a:lnTo>
                      <a:lnTo>
                        <a:pt x="28" y="94"/>
                      </a:lnTo>
                      <a:lnTo>
                        <a:pt x="26" y="94"/>
                      </a:lnTo>
                      <a:lnTo>
                        <a:pt x="28" y="94"/>
                      </a:lnTo>
                      <a:lnTo>
                        <a:pt x="30" y="92"/>
                      </a:lnTo>
                      <a:lnTo>
                        <a:pt x="32" y="92"/>
                      </a:lnTo>
                      <a:lnTo>
                        <a:pt x="34" y="92"/>
                      </a:lnTo>
                      <a:lnTo>
                        <a:pt x="40" y="92"/>
                      </a:lnTo>
                      <a:lnTo>
                        <a:pt x="40" y="90"/>
                      </a:lnTo>
                      <a:lnTo>
                        <a:pt x="38" y="90"/>
                      </a:lnTo>
                      <a:lnTo>
                        <a:pt x="38" y="92"/>
                      </a:lnTo>
                      <a:lnTo>
                        <a:pt x="36" y="92"/>
                      </a:lnTo>
                      <a:lnTo>
                        <a:pt x="34" y="92"/>
                      </a:lnTo>
                      <a:lnTo>
                        <a:pt x="32" y="92"/>
                      </a:lnTo>
                      <a:lnTo>
                        <a:pt x="30" y="92"/>
                      </a:lnTo>
                      <a:lnTo>
                        <a:pt x="28" y="92"/>
                      </a:lnTo>
                      <a:lnTo>
                        <a:pt x="24" y="92"/>
                      </a:lnTo>
                      <a:lnTo>
                        <a:pt x="24" y="90"/>
                      </a:lnTo>
                      <a:lnTo>
                        <a:pt x="26" y="90"/>
                      </a:lnTo>
                      <a:lnTo>
                        <a:pt x="28" y="90"/>
                      </a:lnTo>
                      <a:lnTo>
                        <a:pt x="30" y="90"/>
                      </a:lnTo>
                      <a:lnTo>
                        <a:pt x="32" y="90"/>
                      </a:lnTo>
                      <a:lnTo>
                        <a:pt x="34" y="90"/>
                      </a:lnTo>
                      <a:lnTo>
                        <a:pt x="34" y="88"/>
                      </a:lnTo>
                      <a:lnTo>
                        <a:pt x="36" y="88"/>
                      </a:lnTo>
                      <a:lnTo>
                        <a:pt x="34" y="88"/>
                      </a:lnTo>
                      <a:lnTo>
                        <a:pt x="30" y="88"/>
                      </a:lnTo>
                      <a:lnTo>
                        <a:pt x="28" y="88"/>
                      </a:lnTo>
                      <a:lnTo>
                        <a:pt x="26" y="90"/>
                      </a:lnTo>
                      <a:lnTo>
                        <a:pt x="24" y="90"/>
                      </a:lnTo>
                      <a:lnTo>
                        <a:pt x="22" y="90"/>
                      </a:lnTo>
                      <a:lnTo>
                        <a:pt x="20" y="90"/>
                      </a:lnTo>
                      <a:lnTo>
                        <a:pt x="18" y="90"/>
                      </a:lnTo>
                      <a:lnTo>
                        <a:pt x="16" y="90"/>
                      </a:lnTo>
                      <a:lnTo>
                        <a:pt x="14" y="90"/>
                      </a:lnTo>
                      <a:lnTo>
                        <a:pt x="16" y="90"/>
                      </a:lnTo>
                      <a:lnTo>
                        <a:pt x="16" y="88"/>
                      </a:lnTo>
                      <a:lnTo>
                        <a:pt x="18" y="88"/>
                      </a:lnTo>
                      <a:lnTo>
                        <a:pt x="16" y="88"/>
                      </a:lnTo>
                      <a:lnTo>
                        <a:pt x="14" y="88"/>
                      </a:lnTo>
                      <a:lnTo>
                        <a:pt x="12" y="88"/>
                      </a:lnTo>
                      <a:lnTo>
                        <a:pt x="14" y="88"/>
                      </a:lnTo>
                      <a:lnTo>
                        <a:pt x="12" y="88"/>
                      </a:lnTo>
                      <a:lnTo>
                        <a:pt x="10" y="88"/>
                      </a:lnTo>
                      <a:lnTo>
                        <a:pt x="8" y="88"/>
                      </a:lnTo>
                      <a:lnTo>
                        <a:pt x="8" y="86"/>
                      </a:lnTo>
                      <a:lnTo>
                        <a:pt x="6" y="86"/>
                      </a:lnTo>
                      <a:lnTo>
                        <a:pt x="8" y="86"/>
                      </a:lnTo>
                      <a:lnTo>
                        <a:pt x="8" y="84"/>
                      </a:lnTo>
                      <a:lnTo>
                        <a:pt x="6" y="84"/>
                      </a:lnTo>
                      <a:lnTo>
                        <a:pt x="4" y="84"/>
                      </a:lnTo>
                      <a:lnTo>
                        <a:pt x="2" y="84"/>
                      </a:lnTo>
                      <a:lnTo>
                        <a:pt x="0" y="84"/>
                      </a:lnTo>
                      <a:lnTo>
                        <a:pt x="0" y="82"/>
                      </a:lnTo>
                      <a:lnTo>
                        <a:pt x="2" y="82"/>
                      </a:lnTo>
                      <a:lnTo>
                        <a:pt x="4" y="82"/>
                      </a:lnTo>
                      <a:lnTo>
                        <a:pt x="6" y="80"/>
                      </a:lnTo>
                      <a:lnTo>
                        <a:pt x="8" y="80"/>
                      </a:lnTo>
                      <a:lnTo>
                        <a:pt x="10" y="80"/>
                      </a:lnTo>
                      <a:lnTo>
                        <a:pt x="8" y="80"/>
                      </a:lnTo>
                      <a:lnTo>
                        <a:pt x="6" y="80"/>
                      </a:lnTo>
                      <a:lnTo>
                        <a:pt x="8" y="80"/>
                      </a:lnTo>
                      <a:lnTo>
                        <a:pt x="10" y="78"/>
                      </a:lnTo>
                      <a:lnTo>
                        <a:pt x="12" y="78"/>
                      </a:lnTo>
                      <a:lnTo>
                        <a:pt x="10" y="78"/>
                      </a:lnTo>
                      <a:lnTo>
                        <a:pt x="12" y="76"/>
                      </a:lnTo>
                      <a:lnTo>
                        <a:pt x="14" y="76"/>
                      </a:lnTo>
                      <a:lnTo>
                        <a:pt x="16" y="76"/>
                      </a:lnTo>
                      <a:lnTo>
                        <a:pt x="18" y="76"/>
                      </a:lnTo>
                      <a:lnTo>
                        <a:pt x="20" y="76"/>
                      </a:lnTo>
                      <a:lnTo>
                        <a:pt x="22" y="76"/>
                      </a:lnTo>
                      <a:lnTo>
                        <a:pt x="24" y="74"/>
                      </a:lnTo>
                      <a:lnTo>
                        <a:pt x="26" y="74"/>
                      </a:lnTo>
                      <a:lnTo>
                        <a:pt x="30" y="74"/>
                      </a:lnTo>
                      <a:lnTo>
                        <a:pt x="32" y="74"/>
                      </a:lnTo>
                      <a:lnTo>
                        <a:pt x="34" y="74"/>
                      </a:lnTo>
                      <a:lnTo>
                        <a:pt x="36" y="74"/>
                      </a:lnTo>
                      <a:lnTo>
                        <a:pt x="38" y="74"/>
                      </a:lnTo>
                      <a:lnTo>
                        <a:pt x="40" y="74"/>
                      </a:lnTo>
                      <a:lnTo>
                        <a:pt x="44" y="72"/>
                      </a:lnTo>
                      <a:lnTo>
                        <a:pt x="48" y="72"/>
                      </a:lnTo>
                      <a:lnTo>
                        <a:pt x="50" y="72"/>
                      </a:lnTo>
                      <a:lnTo>
                        <a:pt x="52" y="72"/>
                      </a:lnTo>
                      <a:lnTo>
                        <a:pt x="56" y="72"/>
                      </a:lnTo>
                      <a:lnTo>
                        <a:pt x="58" y="72"/>
                      </a:lnTo>
                      <a:lnTo>
                        <a:pt x="60" y="72"/>
                      </a:lnTo>
                      <a:lnTo>
                        <a:pt x="62" y="72"/>
                      </a:lnTo>
                      <a:lnTo>
                        <a:pt x="64" y="72"/>
                      </a:lnTo>
                      <a:lnTo>
                        <a:pt x="66" y="72"/>
                      </a:lnTo>
                      <a:lnTo>
                        <a:pt x="64" y="72"/>
                      </a:lnTo>
                      <a:lnTo>
                        <a:pt x="62" y="72"/>
                      </a:lnTo>
                      <a:lnTo>
                        <a:pt x="62" y="70"/>
                      </a:lnTo>
                      <a:lnTo>
                        <a:pt x="64" y="70"/>
                      </a:lnTo>
                      <a:lnTo>
                        <a:pt x="68" y="70"/>
                      </a:lnTo>
                      <a:lnTo>
                        <a:pt x="70" y="70"/>
                      </a:lnTo>
                      <a:lnTo>
                        <a:pt x="76" y="68"/>
                      </a:lnTo>
                      <a:lnTo>
                        <a:pt x="78" y="68"/>
                      </a:lnTo>
                      <a:lnTo>
                        <a:pt x="80" y="68"/>
                      </a:lnTo>
                      <a:lnTo>
                        <a:pt x="82" y="68"/>
                      </a:lnTo>
                      <a:lnTo>
                        <a:pt x="84" y="70"/>
                      </a:lnTo>
                      <a:lnTo>
                        <a:pt x="84" y="68"/>
                      </a:lnTo>
                      <a:lnTo>
                        <a:pt x="88" y="68"/>
                      </a:lnTo>
                      <a:lnTo>
                        <a:pt x="90" y="68"/>
                      </a:lnTo>
                      <a:lnTo>
                        <a:pt x="92" y="68"/>
                      </a:lnTo>
                      <a:lnTo>
                        <a:pt x="94" y="68"/>
                      </a:lnTo>
                      <a:lnTo>
                        <a:pt x="96" y="68"/>
                      </a:lnTo>
                      <a:lnTo>
                        <a:pt x="98" y="68"/>
                      </a:lnTo>
                      <a:lnTo>
                        <a:pt x="100" y="68"/>
                      </a:lnTo>
                      <a:lnTo>
                        <a:pt x="104" y="68"/>
                      </a:lnTo>
                      <a:lnTo>
                        <a:pt x="106" y="68"/>
                      </a:lnTo>
                      <a:lnTo>
                        <a:pt x="108" y="68"/>
                      </a:lnTo>
                      <a:lnTo>
                        <a:pt x="114" y="66"/>
                      </a:lnTo>
                      <a:lnTo>
                        <a:pt x="116" y="66"/>
                      </a:lnTo>
                      <a:lnTo>
                        <a:pt x="118" y="64"/>
                      </a:lnTo>
                      <a:lnTo>
                        <a:pt x="120" y="64"/>
                      </a:lnTo>
                      <a:lnTo>
                        <a:pt x="122" y="64"/>
                      </a:lnTo>
                      <a:lnTo>
                        <a:pt x="122" y="62"/>
                      </a:lnTo>
                      <a:lnTo>
                        <a:pt x="124" y="62"/>
                      </a:lnTo>
                      <a:lnTo>
                        <a:pt x="126" y="62"/>
                      </a:lnTo>
                      <a:lnTo>
                        <a:pt x="128" y="62"/>
                      </a:lnTo>
                      <a:lnTo>
                        <a:pt x="128" y="60"/>
                      </a:lnTo>
                      <a:lnTo>
                        <a:pt x="130" y="60"/>
                      </a:lnTo>
                      <a:lnTo>
                        <a:pt x="130" y="58"/>
                      </a:lnTo>
                      <a:lnTo>
                        <a:pt x="130" y="56"/>
                      </a:lnTo>
                      <a:lnTo>
                        <a:pt x="132" y="54"/>
                      </a:lnTo>
                      <a:lnTo>
                        <a:pt x="134" y="52"/>
                      </a:lnTo>
                      <a:lnTo>
                        <a:pt x="138" y="52"/>
                      </a:lnTo>
                      <a:lnTo>
                        <a:pt x="144" y="52"/>
                      </a:lnTo>
                      <a:lnTo>
                        <a:pt x="144" y="50"/>
                      </a:lnTo>
                      <a:lnTo>
                        <a:pt x="146" y="50"/>
                      </a:lnTo>
                      <a:lnTo>
                        <a:pt x="148" y="50"/>
                      </a:lnTo>
                      <a:lnTo>
                        <a:pt x="150" y="50"/>
                      </a:lnTo>
                      <a:lnTo>
                        <a:pt x="152" y="50"/>
                      </a:lnTo>
                      <a:lnTo>
                        <a:pt x="150" y="50"/>
                      </a:lnTo>
                      <a:lnTo>
                        <a:pt x="148" y="50"/>
                      </a:lnTo>
                      <a:lnTo>
                        <a:pt x="148" y="48"/>
                      </a:lnTo>
                      <a:lnTo>
                        <a:pt x="146" y="50"/>
                      </a:lnTo>
                      <a:lnTo>
                        <a:pt x="144" y="50"/>
                      </a:lnTo>
                      <a:lnTo>
                        <a:pt x="142" y="50"/>
                      </a:lnTo>
                      <a:lnTo>
                        <a:pt x="140" y="50"/>
                      </a:lnTo>
                      <a:lnTo>
                        <a:pt x="138" y="52"/>
                      </a:lnTo>
                      <a:lnTo>
                        <a:pt x="136" y="52"/>
                      </a:lnTo>
                      <a:lnTo>
                        <a:pt x="132" y="52"/>
                      </a:lnTo>
                      <a:lnTo>
                        <a:pt x="132" y="50"/>
                      </a:lnTo>
                      <a:lnTo>
                        <a:pt x="130" y="52"/>
                      </a:lnTo>
                      <a:lnTo>
                        <a:pt x="128" y="52"/>
                      </a:lnTo>
                      <a:lnTo>
                        <a:pt x="124" y="52"/>
                      </a:lnTo>
                      <a:lnTo>
                        <a:pt x="122" y="52"/>
                      </a:lnTo>
                      <a:lnTo>
                        <a:pt x="120" y="52"/>
                      </a:lnTo>
                      <a:lnTo>
                        <a:pt x="116" y="50"/>
                      </a:lnTo>
                      <a:lnTo>
                        <a:pt x="116" y="52"/>
                      </a:lnTo>
                      <a:lnTo>
                        <a:pt x="114" y="52"/>
                      </a:lnTo>
                      <a:lnTo>
                        <a:pt x="112" y="52"/>
                      </a:lnTo>
                      <a:lnTo>
                        <a:pt x="108" y="52"/>
                      </a:lnTo>
                      <a:lnTo>
                        <a:pt x="108" y="50"/>
                      </a:lnTo>
                      <a:lnTo>
                        <a:pt x="106" y="50"/>
                      </a:lnTo>
                      <a:lnTo>
                        <a:pt x="108" y="48"/>
                      </a:lnTo>
                      <a:lnTo>
                        <a:pt x="108" y="46"/>
                      </a:lnTo>
                      <a:lnTo>
                        <a:pt x="110" y="46"/>
                      </a:lnTo>
                      <a:lnTo>
                        <a:pt x="112" y="46"/>
                      </a:lnTo>
                      <a:lnTo>
                        <a:pt x="116" y="44"/>
                      </a:lnTo>
                      <a:lnTo>
                        <a:pt x="118" y="44"/>
                      </a:lnTo>
                      <a:lnTo>
                        <a:pt x="120" y="44"/>
                      </a:lnTo>
                      <a:lnTo>
                        <a:pt x="122" y="44"/>
                      </a:lnTo>
                      <a:lnTo>
                        <a:pt x="124" y="44"/>
                      </a:lnTo>
                      <a:lnTo>
                        <a:pt x="124" y="42"/>
                      </a:lnTo>
                      <a:lnTo>
                        <a:pt x="126" y="42"/>
                      </a:lnTo>
                      <a:lnTo>
                        <a:pt x="128" y="42"/>
                      </a:lnTo>
                      <a:lnTo>
                        <a:pt x="130" y="42"/>
                      </a:lnTo>
                      <a:lnTo>
                        <a:pt x="132" y="42"/>
                      </a:lnTo>
                      <a:lnTo>
                        <a:pt x="134" y="42"/>
                      </a:lnTo>
                      <a:lnTo>
                        <a:pt x="136" y="42"/>
                      </a:lnTo>
                      <a:lnTo>
                        <a:pt x="134" y="42"/>
                      </a:lnTo>
                      <a:lnTo>
                        <a:pt x="134" y="40"/>
                      </a:lnTo>
                      <a:lnTo>
                        <a:pt x="136" y="40"/>
                      </a:lnTo>
                      <a:lnTo>
                        <a:pt x="140" y="40"/>
                      </a:lnTo>
                      <a:lnTo>
                        <a:pt x="142" y="40"/>
                      </a:lnTo>
                      <a:lnTo>
                        <a:pt x="144" y="40"/>
                      </a:lnTo>
                      <a:lnTo>
                        <a:pt x="146" y="38"/>
                      </a:lnTo>
                      <a:lnTo>
                        <a:pt x="148" y="38"/>
                      </a:lnTo>
                      <a:lnTo>
                        <a:pt x="150" y="38"/>
                      </a:lnTo>
                      <a:lnTo>
                        <a:pt x="152" y="38"/>
                      </a:lnTo>
                      <a:lnTo>
                        <a:pt x="150" y="38"/>
                      </a:lnTo>
                      <a:lnTo>
                        <a:pt x="150" y="36"/>
                      </a:lnTo>
                      <a:lnTo>
                        <a:pt x="152" y="36"/>
                      </a:lnTo>
                      <a:lnTo>
                        <a:pt x="154" y="36"/>
                      </a:lnTo>
                      <a:lnTo>
                        <a:pt x="156" y="36"/>
                      </a:lnTo>
                      <a:lnTo>
                        <a:pt x="160" y="36"/>
                      </a:lnTo>
                      <a:lnTo>
                        <a:pt x="162" y="36"/>
                      </a:lnTo>
                      <a:lnTo>
                        <a:pt x="162" y="34"/>
                      </a:lnTo>
                      <a:lnTo>
                        <a:pt x="164" y="34"/>
                      </a:lnTo>
                      <a:lnTo>
                        <a:pt x="166" y="34"/>
                      </a:lnTo>
                      <a:lnTo>
                        <a:pt x="168" y="34"/>
                      </a:lnTo>
                      <a:lnTo>
                        <a:pt x="168" y="36"/>
                      </a:lnTo>
                      <a:lnTo>
                        <a:pt x="168" y="38"/>
                      </a:lnTo>
                      <a:lnTo>
                        <a:pt x="170" y="40"/>
                      </a:lnTo>
                      <a:lnTo>
                        <a:pt x="172" y="40"/>
                      </a:lnTo>
                      <a:lnTo>
                        <a:pt x="174" y="40"/>
                      </a:lnTo>
                      <a:lnTo>
                        <a:pt x="172" y="40"/>
                      </a:lnTo>
                      <a:lnTo>
                        <a:pt x="172" y="38"/>
                      </a:lnTo>
                      <a:lnTo>
                        <a:pt x="170" y="38"/>
                      </a:lnTo>
                      <a:lnTo>
                        <a:pt x="170" y="36"/>
                      </a:lnTo>
                      <a:lnTo>
                        <a:pt x="170" y="34"/>
                      </a:lnTo>
                      <a:lnTo>
                        <a:pt x="172" y="34"/>
                      </a:lnTo>
                      <a:lnTo>
                        <a:pt x="174" y="34"/>
                      </a:lnTo>
                      <a:lnTo>
                        <a:pt x="176" y="32"/>
                      </a:lnTo>
                      <a:lnTo>
                        <a:pt x="178" y="32"/>
                      </a:lnTo>
                      <a:lnTo>
                        <a:pt x="178" y="34"/>
                      </a:lnTo>
                      <a:lnTo>
                        <a:pt x="180" y="34"/>
                      </a:lnTo>
                      <a:lnTo>
                        <a:pt x="182" y="34"/>
                      </a:lnTo>
                      <a:lnTo>
                        <a:pt x="184" y="34"/>
                      </a:lnTo>
                      <a:lnTo>
                        <a:pt x="186" y="34"/>
                      </a:lnTo>
                      <a:lnTo>
                        <a:pt x="188" y="34"/>
                      </a:lnTo>
                      <a:lnTo>
                        <a:pt x="190" y="34"/>
                      </a:lnTo>
                      <a:lnTo>
                        <a:pt x="192" y="36"/>
                      </a:lnTo>
                      <a:lnTo>
                        <a:pt x="194" y="36"/>
                      </a:lnTo>
                      <a:lnTo>
                        <a:pt x="194" y="34"/>
                      </a:lnTo>
                      <a:lnTo>
                        <a:pt x="198" y="34"/>
                      </a:lnTo>
                      <a:lnTo>
                        <a:pt x="200" y="34"/>
                      </a:lnTo>
                      <a:lnTo>
                        <a:pt x="202" y="34"/>
                      </a:lnTo>
                      <a:lnTo>
                        <a:pt x="204" y="34"/>
                      </a:lnTo>
                      <a:lnTo>
                        <a:pt x="202" y="34"/>
                      </a:lnTo>
                      <a:lnTo>
                        <a:pt x="202" y="32"/>
                      </a:lnTo>
                      <a:lnTo>
                        <a:pt x="200" y="32"/>
                      </a:lnTo>
                      <a:lnTo>
                        <a:pt x="200" y="30"/>
                      </a:lnTo>
                      <a:lnTo>
                        <a:pt x="202" y="30"/>
                      </a:lnTo>
                      <a:lnTo>
                        <a:pt x="204" y="30"/>
                      </a:lnTo>
                      <a:lnTo>
                        <a:pt x="206" y="30"/>
                      </a:lnTo>
                      <a:lnTo>
                        <a:pt x="206" y="28"/>
                      </a:lnTo>
                      <a:lnTo>
                        <a:pt x="208" y="28"/>
                      </a:lnTo>
                      <a:lnTo>
                        <a:pt x="206" y="28"/>
                      </a:lnTo>
                      <a:lnTo>
                        <a:pt x="204" y="28"/>
                      </a:lnTo>
                      <a:lnTo>
                        <a:pt x="204" y="26"/>
                      </a:lnTo>
                      <a:lnTo>
                        <a:pt x="204" y="24"/>
                      </a:lnTo>
                      <a:lnTo>
                        <a:pt x="206" y="24"/>
                      </a:lnTo>
                      <a:lnTo>
                        <a:pt x="210" y="24"/>
                      </a:lnTo>
                      <a:lnTo>
                        <a:pt x="210" y="22"/>
                      </a:lnTo>
                      <a:lnTo>
                        <a:pt x="212" y="22"/>
                      </a:lnTo>
                      <a:lnTo>
                        <a:pt x="214" y="22"/>
                      </a:lnTo>
                      <a:lnTo>
                        <a:pt x="216" y="22"/>
                      </a:lnTo>
                      <a:lnTo>
                        <a:pt x="218" y="22"/>
                      </a:lnTo>
                      <a:lnTo>
                        <a:pt x="220" y="22"/>
                      </a:lnTo>
                      <a:lnTo>
                        <a:pt x="222" y="22"/>
                      </a:lnTo>
                      <a:lnTo>
                        <a:pt x="224" y="22"/>
                      </a:lnTo>
                      <a:lnTo>
                        <a:pt x="228" y="22"/>
                      </a:lnTo>
                      <a:lnTo>
                        <a:pt x="232" y="22"/>
                      </a:lnTo>
                      <a:lnTo>
                        <a:pt x="234" y="22"/>
                      </a:lnTo>
                      <a:lnTo>
                        <a:pt x="236" y="22"/>
                      </a:lnTo>
                      <a:lnTo>
                        <a:pt x="236" y="24"/>
                      </a:lnTo>
                      <a:lnTo>
                        <a:pt x="238" y="24"/>
                      </a:lnTo>
                      <a:lnTo>
                        <a:pt x="236" y="24"/>
                      </a:lnTo>
                      <a:lnTo>
                        <a:pt x="236" y="26"/>
                      </a:lnTo>
                      <a:lnTo>
                        <a:pt x="238" y="26"/>
                      </a:lnTo>
                      <a:lnTo>
                        <a:pt x="240" y="26"/>
                      </a:lnTo>
                      <a:lnTo>
                        <a:pt x="246" y="28"/>
                      </a:lnTo>
                      <a:lnTo>
                        <a:pt x="248" y="28"/>
                      </a:lnTo>
                      <a:lnTo>
                        <a:pt x="250" y="28"/>
                      </a:lnTo>
                      <a:lnTo>
                        <a:pt x="252" y="28"/>
                      </a:lnTo>
                      <a:lnTo>
                        <a:pt x="252" y="30"/>
                      </a:lnTo>
                      <a:lnTo>
                        <a:pt x="256" y="30"/>
                      </a:lnTo>
                      <a:lnTo>
                        <a:pt x="258" y="30"/>
                      </a:lnTo>
                      <a:lnTo>
                        <a:pt x="258" y="32"/>
                      </a:lnTo>
                      <a:lnTo>
                        <a:pt x="260" y="32"/>
                      </a:lnTo>
                      <a:lnTo>
                        <a:pt x="260" y="30"/>
                      </a:lnTo>
                      <a:lnTo>
                        <a:pt x="258" y="30"/>
                      </a:lnTo>
                      <a:lnTo>
                        <a:pt x="256" y="30"/>
                      </a:lnTo>
                      <a:lnTo>
                        <a:pt x="254" y="30"/>
                      </a:lnTo>
                      <a:lnTo>
                        <a:pt x="252" y="28"/>
                      </a:lnTo>
                      <a:lnTo>
                        <a:pt x="250" y="26"/>
                      </a:lnTo>
                      <a:lnTo>
                        <a:pt x="248" y="26"/>
                      </a:lnTo>
                      <a:lnTo>
                        <a:pt x="246" y="26"/>
                      </a:lnTo>
                      <a:lnTo>
                        <a:pt x="244" y="26"/>
                      </a:lnTo>
                      <a:lnTo>
                        <a:pt x="242" y="24"/>
                      </a:lnTo>
                      <a:lnTo>
                        <a:pt x="242" y="22"/>
                      </a:lnTo>
                      <a:lnTo>
                        <a:pt x="238" y="22"/>
                      </a:lnTo>
                      <a:lnTo>
                        <a:pt x="236" y="22"/>
                      </a:lnTo>
                      <a:lnTo>
                        <a:pt x="234" y="22"/>
                      </a:lnTo>
                      <a:lnTo>
                        <a:pt x="232" y="22"/>
                      </a:lnTo>
                      <a:lnTo>
                        <a:pt x="230" y="22"/>
                      </a:lnTo>
                      <a:lnTo>
                        <a:pt x="232" y="22"/>
                      </a:lnTo>
                      <a:lnTo>
                        <a:pt x="234" y="22"/>
                      </a:lnTo>
                      <a:lnTo>
                        <a:pt x="238" y="22"/>
                      </a:lnTo>
                      <a:lnTo>
                        <a:pt x="242" y="22"/>
                      </a:lnTo>
                      <a:lnTo>
                        <a:pt x="246" y="22"/>
                      </a:lnTo>
                      <a:lnTo>
                        <a:pt x="248" y="22"/>
                      </a:lnTo>
                      <a:lnTo>
                        <a:pt x="252" y="20"/>
                      </a:lnTo>
                      <a:lnTo>
                        <a:pt x="254" y="20"/>
                      </a:lnTo>
                      <a:lnTo>
                        <a:pt x="256" y="20"/>
                      </a:lnTo>
                      <a:lnTo>
                        <a:pt x="258" y="20"/>
                      </a:lnTo>
                      <a:lnTo>
                        <a:pt x="260" y="20"/>
                      </a:lnTo>
                      <a:lnTo>
                        <a:pt x="262" y="20"/>
                      </a:lnTo>
                      <a:lnTo>
                        <a:pt x="264" y="20"/>
                      </a:lnTo>
                      <a:lnTo>
                        <a:pt x="266" y="20"/>
                      </a:lnTo>
                      <a:lnTo>
                        <a:pt x="268" y="20"/>
                      </a:lnTo>
                      <a:lnTo>
                        <a:pt x="270" y="20"/>
                      </a:lnTo>
                      <a:lnTo>
                        <a:pt x="272" y="20"/>
                      </a:lnTo>
                      <a:lnTo>
                        <a:pt x="274" y="20"/>
                      </a:lnTo>
                      <a:lnTo>
                        <a:pt x="276" y="20"/>
                      </a:lnTo>
                      <a:lnTo>
                        <a:pt x="278" y="20"/>
                      </a:lnTo>
                      <a:lnTo>
                        <a:pt x="280" y="20"/>
                      </a:lnTo>
                      <a:lnTo>
                        <a:pt x="282" y="20"/>
                      </a:lnTo>
                      <a:lnTo>
                        <a:pt x="284" y="20"/>
                      </a:lnTo>
                      <a:lnTo>
                        <a:pt x="286" y="20"/>
                      </a:lnTo>
                      <a:lnTo>
                        <a:pt x="288" y="20"/>
                      </a:lnTo>
                      <a:lnTo>
                        <a:pt x="286" y="20"/>
                      </a:lnTo>
                      <a:lnTo>
                        <a:pt x="288" y="20"/>
                      </a:lnTo>
                      <a:lnTo>
                        <a:pt x="286" y="18"/>
                      </a:lnTo>
                      <a:lnTo>
                        <a:pt x="284" y="18"/>
                      </a:lnTo>
                      <a:lnTo>
                        <a:pt x="282" y="18"/>
                      </a:lnTo>
                      <a:lnTo>
                        <a:pt x="284" y="18"/>
                      </a:lnTo>
                      <a:lnTo>
                        <a:pt x="290" y="18"/>
                      </a:lnTo>
                      <a:lnTo>
                        <a:pt x="292" y="18"/>
                      </a:lnTo>
                      <a:lnTo>
                        <a:pt x="294" y="18"/>
                      </a:lnTo>
                      <a:lnTo>
                        <a:pt x="296" y="18"/>
                      </a:lnTo>
                      <a:lnTo>
                        <a:pt x="298" y="18"/>
                      </a:lnTo>
                      <a:lnTo>
                        <a:pt x="300" y="18"/>
                      </a:lnTo>
                      <a:lnTo>
                        <a:pt x="302" y="20"/>
                      </a:lnTo>
                      <a:lnTo>
                        <a:pt x="304" y="20"/>
                      </a:lnTo>
                      <a:lnTo>
                        <a:pt x="306" y="22"/>
                      </a:lnTo>
                      <a:lnTo>
                        <a:pt x="304" y="22"/>
                      </a:lnTo>
                      <a:lnTo>
                        <a:pt x="302" y="24"/>
                      </a:lnTo>
                      <a:lnTo>
                        <a:pt x="300" y="24"/>
                      </a:lnTo>
                      <a:lnTo>
                        <a:pt x="300" y="26"/>
                      </a:lnTo>
                      <a:lnTo>
                        <a:pt x="298" y="28"/>
                      </a:lnTo>
                      <a:lnTo>
                        <a:pt x="300" y="28"/>
                      </a:lnTo>
                      <a:lnTo>
                        <a:pt x="300" y="26"/>
                      </a:lnTo>
                      <a:lnTo>
                        <a:pt x="304" y="24"/>
                      </a:lnTo>
                      <a:lnTo>
                        <a:pt x="306" y="24"/>
                      </a:lnTo>
                      <a:lnTo>
                        <a:pt x="308" y="24"/>
                      </a:lnTo>
                      <a:lnTo>
                        <a:pt x="310" y="24"/>
                      </a:lnTo>
                      <a:lnTo>
                        <a:pt x="312" y="22"/>
                      </a:lnTo>
                      <a:lnTo>
                        <a:pt x="314" y="22"/>
                      </a:lnTo>
                      <a:lnTo>
                        <a:pt x="318" y="22"/>
                      </a:lnTo>
                      <a:lnTo>
                        <a:pt x="320" y="22"/>
                      </a:lnTo>
                      <a:lnTo>
                        <a:pt x="324" y="22"/>
                      </a:lnTo>
                      <a:lnTo>
                        <a:pt x="328" y="22"/>
                      </a:lnTo>
                      <a:lnTo>
                        <a:pt x="330" y="22"/>
                      </a:lnTo>
                      <a:lnTo>
                        <a:pt x="332" y="22"/>
                      </a:lnTo>
                      <a:lnTo>
                        <a:pt x="332" y="24"/>
                      </a:lnTo>
                      <a:lnTo>
                        <a:pt x="334" y="24"/>
                      </a:lnTo>
                      <a:lnTo>
                        <a:pt x="336" y="24"/>
                      </a:lnTo>
                      <a:lnTo>
                        <a:pt x="338" y="24"/>
                      </a:lnTo>
                      <a:lnTo>
                        <a:pt x="340" y="24"/>
                      </a:lnTo>
                      <a:lnTo>
                        <a:pt x="342" y="24"/>
                      </a:lnTo>
                      <a:lnTo>
                        <a:pt x="342" y="26"/>
                      </a:lnTo>
                      <a:lnTo>
                        <a:pt x="344" y="26"/>
                      </a:lnTo>
                      <a:lnTo>
                        <a:pt x="348" y="26"/>
                      </a:lnTo>
                      <a:lnTo>
                        <a:pt x="350" y="26"/>
                      </a:lnTo>
                      <a:lnTo>
                        <a:pt x="348" y="26"/>
                      </a:lnTo>
                      <a:lnTo>
                        <a:pt x="346" y="24"/>
                      </a:lnTo>
                      <a:lnTo>
                        <a:pt x="344" y="24"/>
                      </a:lnTo>
                      <a:lnTo>
                        <a:pt x="342" y="24"/>
                      </a:lnTo>
                      <a:lnTo>
                        <a:pt x="340" y="24"/>
                      </a:lnTo>
                      <a:lnTo>
                        <a:pt x="338" y="24"/>
                      </a:lnTo>
                      <a:lnTo>
                        <a:pt x="338" y="22"/>
                      </a:lnTo>
                      <a:lnTo>
                        <a:pt x="336" y="22"/>
                      </a:lnTo>
                      <a:lnTo>
                        <a:pt x="338" y="22"/>
                      </a:lnTo>
                      <a:lnTo>
                        <a:pt x="340" y="22"/>
                      </a:lnTo>
                      <a:lnTo>
                        <a:pt x="344" y="22"/>
                      </a:lnTo>
                      <a:lnTo>
                        <a:pt x="348" y="22"/>
                      </a:lnTo>
                      <a:lnTo>
                        <a:pt x="350" y="24"/>
                      </a:lnTo>
                      <a:lnTo>
                        <a:pt x="350" y="22"/>
                      </a:lnTo>
                      <a:lnTo>
                        <a:pt x="352" y="22"/>
                      </a:lnTo>
                      <a:lnTo>
                        <a:pt x="354" y="22"/>
                      </a:lnTo>
                      <a:lnTo>
                        <a:pt x="356" y="22"/>
                      </a:lnTo>
                      <a:lnTo>
                        <a:pt x="354" y="22"/>
                      </a:lnTo>
                      <a:lnTo>
                        <a:pt x="352" y="22"/>
                      </a:lnTo>
                      <a:lnTo>
                        <a:pt x="350" y="22"/>
                      </a:lnTo>
                      <a:lnTo>
                        <a:pt x="348" y="22"/>
                      </a:lnTo>
                      <a:lnTo>
                        <a:pt x="346" y="22"/>
                      </a:lnTo>
                      <a:lnTo>
                        <a:pt x="344" y="20"/>
                      </a:lnTo>
                      <a:lnTo>
                        <a:pt x="344" y="18"/>
                      </a:lnTo>
                      <a:lnTo>
                        <a:pt x="342" y="18"/>
                      </a:lnTo>
                      <a:lnTo>
                        <a:pt x="342" y="16"/>
                      </a:lnTo>
                      <a:lnTo>
                        <a:pt x="346" y="16"/>
                      </a:lnTo>
                      <a:lnTo>
                        <a:pt x="348" y="16"/>
                      </a:lnTo>
                      <a:lnTo>
                        <a:pt x="350" y="16"/>
                      </a:lnTo>
                      <a:lnTo>
                        <a:pt x="352" y="16"/>
                      </a:lnTo>
                      <a:lnTo>
                        <a:pt x="354" y="16"/>
                      </a:lnTo>
                      <a:lnTo>
                        <a:pt x="356" y="16"/>
                      </a:lnTo>
                      <a:lnTo>
                        <a:pt x="358" y="16"/>
                      </a:lnTo>
                      <a:lnTo>
                        <a:pt x="360" y="16"/>
                      </a:lnTo>
                      <a:lnTo>
                        <a:pt x="362" y="16"/>
                      </a:lnTo>
                      <a:lnTo>
                        <a:pt x="364" y="16"/>
                      </a:lnTo>
                      <a:lnTo>
                        <a:pt x="366" y="16"/>
                      </a:lnTo>
                      <a:lnTo>
                        <a:pt x="368" y="16"/>
                      </a:lnTo>
                      <a:lnTo>
                        <a:pt x="368" y="18"/>
                      </a:lnTo>
                      <a:lnTo>
                        <a:pt x="370" y="18"/>
                      </a:lnTo>
                      <a:lnTo>
                        <a:pt x="372" y="18"/>
                      </a:lnTo>
                      <a:lnTo>
                        <a:pt x="374" y="18"/>
                      </a:lnTo>
                      <a:lnTo>
                        <a:pt x="376" y="18"/>
                      </a:lnTo>
                      <a:lnTo>
                        <a:pt x="378" y="18"/>
                      </a:lnTo>
                      <a:lnTo>
                        <a:pt x="380" y="20"/>
                      </a:lnTo>
                      <a:lnTo>
                        <a:pt x="382" y="20"/>
                      </a:lnTo>
                      <a:lnTo>
                        <a:pt x="384" y="20"/>
                      </a:lnTo>
                      <a:lnTo>
                        <a:pt x="386" y="20"/>
                      </a:lnTo>
                      <a:lnTo>
                        <a:pt x="388" y="20"/>
                      </a:lnTo>
                      <a:lnTo>
                        <a:pt x="390" y="20"/>
                      </a:lnTo>
                      <a:lnTo>
                        <a:pt x="390" y="22"/>
                      </a:lnTo>
                      <a:lnTo>
                        <a:pt x="392" y="22"/>
                      </a:lnTo>
                      <a:lnTo>
                        <a:pt x="394" y="22"/>
                      </a:lnTo>
                      <a:lnTo>
                        <a:pt x="396" y="22"/>
                      </a:lnTo>
                      <a:lnTo>
                        <a:pt x="398" y="22"/>
                      </a:lnTo>
                      <a:lnTo>
                        <a:pt x="400" y="22"/>
                      </a:lnTo>
                      <a:lnTo>
                        <a:pt x="398" y="22"/>
                      </a:lnTo>
                      <a:lnTo>
                        <a:pt x="400" y="22"/>
                      </a:lnTo>
                      <a:lnTo>
                        <a:pt x="402" y="22"/>
                      </a:lnTo>
                      <a:lnTo>
                        <a:pt x="404" y="22"/>
                      </a:lnTo>
                      <a:lnTo>
                        <a:pt x="406" y="24"/>
                      </a:lnTo>
                      <a:lnTo>
                        <a:pt x="408" y="24"/>
                      </a:lnTo>
                      <a:lnTo>
                        <a:pt x="410" y="24"/>
                      </a:lnTo>
                      <a:lnTo>
                        <a:pt x="412" y="24"/>
                      </a:lnTo>
                      <a:lnTo>
                        <a:pt x="414" y="24"/>
                      </a:lnTo>
                      <a:lnTo>
                        <a:pt x="418" y="24"/>
                      </a:lnTo>
                      <a:lnTo>
                        <a:pt x="420" y="24"/>
                      </a:lnTo>
                      <a:lnTo>
                        <a:pt x="422" y="24"/>
                      </a:lnTo>
                      <a:lnTo>
                        <a:pt x="420" y="24"/>
                      </a:lnTo>
                      <a:lnTo>
                        <a:pt x="418" y="22"/>
                      </a:lnTo>
                      <a:lnTo>
                        <a:pt x="416" y="22"/>
                      </a:lnTo>
                      <a:lnTo>
                        <a:pt x="418" y="22"/>
                      </a:lnTo>
                      <a:lnTo>
                        <a:pt x="414" y="22"/>
                      </a:lnTo>
                      <a:lnTo>
                        <a:pt x="412" y="22"/>
                      </a:lnTo>
                      <a:lnTo>
                        <a:pt x="414" y="22"/>
                      </a:lnTo>
                      <a:lnTo>
                        <a:pt x="416" y="22"/>
                      </a:lnTo>
                      <a:lnTo>
                        <a:pt x="418" y="22"/>
                      </a:lnTo>
                      <a:lnTo>
                        <a:pt x="420" y="22"/>
                      </a:lnTo>
                      <a:lnTo>
                        <a:pt x="418" y="22"/>
                      </a:lnTo>
                      <a:lnTo>
                        <a:pt x="416" y="20"/>
                      </a:lnTo>
                      <a:lnTo>
                        <a:pt x="418" y="20"/>
                      </a:lnTo>
                      <a:lnTo>
                        <a:pt x="420" y="18"/>
                      </a:lnTo>
                      <a:lnTo>
                        <a:pt x="422" y="18"/>
                      </a:lnTo>
                      <a:lnTo>
                        <a:pt x="424" y="18"/>
                      </a:lnTo>
                      <a:lnTo>
                        <a:pt x="426" y="18"/>
                      </a:lnTo>
                      <a:lnTo>
                        <a:pt x="428" y="18"/>
                      </a:lnTo>
                      <a:lnTo>
                        <a:pt x="430" y="18"/>
                      </a:lnTo>
                      <a:lnTo>
                        <a:pt x="434" y="20"/>
                      </a:lnTo>
                      <a:lnTo>
                        <a:pt x="436" y="20"/>
                      </a:lnTo>
                      <a:lnTo>
                        <a:pt x="438" y="20"/>
                      </a:lnTo>
                      <a:lnTo>
                        <a:pt x="440" y="20"/>
                      </a:lnTo>
                      <a:lnTo>
                        <a:pt x="442" y="20"/>
                      </a:lnTo>
                      <a:lnTo>
                        <a:pt x="444" y="20"/>
                      </a:lnTo>
                      <a:lnTo>
                        <a:pt x="446" y="20"/>
                      </a:lnTo>
                      <a:lnTo>
                        <a:pt x="448" y="20"/>
                      </a:lnTo>
                      <a:lnTo>
                        <a:pt x="446" y="20"/>
                      </a:lnTo>
                      <a:lnTo>
                        <a:pt x="444" y="20"/>
                      </a:lnTo>
                      <a:lnTo>
                        <a:pt x="444" y="18"/>
                      </a:lnTo>
                      <a:lnTo>
                        <a:pt x="442" y="18"/>
                      </a:lnTo>
                      <a:lnTo>
                        <a:pt x="440" y="18"/>
                      </a:lnTo>
                      <a:lnTo>
                        <a:pt x="438" y="18"/>
                      </a:lnTo>
                      <a:lnTo>
                        <a:pt x="436" y="18"/>
                      </a:lnTo>
                      <a:lnTo>
                        <a:pt x="434" y="18"/>
                      </a:lnTo>
                      <a:lnTo>
                        <a:pt x="432" y="18"/>
                      </a:lnTo>
                      <a:lnTo>
                        <a:pt x="430" y="18"/>
                      </a:lnTo>
                      <a:lnTo>
                        <a:pt x="432" y="18"/>
                      </a:lnTo>
                      <a:lnTo>
                        <a:pt x="432" y="16"/>
                      </a:lnTo>
                      <a:lnTo>
                        <a:pt x="428" y="16"/>
                      </a:lnTo>
                      <a:lnTo>
                        <a:pt x="426" y="16"/>
                      </a:lnTo>
                      <a:lnTo>
                        <a:pt x="424" y="16"/>
                      </a:lnTo>
                      <a:lnTo>
                        <a:pt x="422" y="14"/>
                      </a:lnTo>
                      <a:lnTo>
                        <a:pt x="420" y="14"/>
                      </a:lnTo>
                      <a:lnTo>
                        <a:pt x="418" y="14"/>
                      </a:lnTo>
                      <a:lnTo>
                        <a:pt x="416" y="14"/>
                      </a:lnTo>
                      <a:lnTo>
                        <a:pt x="414" y="14"/>
                      </a:lnTo>
                      <a:lnTo>
                        <a:pt x="414" y="12"/>
                      </a:lnTo>
                      <a:lnTo>
                        <a:pt x="412" y="12"/>
                      </a:lnTo>
                      <a:lnTo>
                        <a:pt x="410" y="12"/>
                      </a:lnTo>
                      <a:lnTo>
                        <a:pt x="412" y="12"/>
                      </a:lnTo>
                      <a:lnTo>
                        <a:pt x="416" y="12"/>
                      </a:lnTo>
                      <a:lnTo>
                        <a:pt x="420" y="12"/>
                      </a:lnTo>
                      <a:lnTo>
                        <a:pt x="422" y="12"/>
                      </a:lnTo>
                      <a:lnTo>
                        <a:pt x="424" y="12"/>
                      </a:lnTo>
                      <a:lnTo>
                        <a:pt x="426" y="12"/>
                      </a:lnTo>
                      <a:lnTo>
                        <a:pt x="430" y="12"/>
                      </a:lnTo>
                      <a:lnTo>
                        <a:pt x="432" y="12"/>
                      </a:lnTo>
                      <a:lnTo>
                        <a:pt x="434" y="12"/>
                      </a:lnTo>
                      <a:lnTo>
                        <a:pt x="436" y="12"/>
                      </a:lnTo>
                      <a:lnTo>
                        <a:pt x="438" y="12"/>
                      </a:lnTo>
                      <a:lnTo>
                        <a:pt x="440" y="12"/>
                      </a:lnTo>
                      <a:lnTo>
                        <a:pt x="444" y="12"/>
                      </a:lnTo>
                      <a:lnTo>
                        <a:pt x="448" y="12"/>
                      </a:lnTo>
                      <a:lnTo>
                        <a:pt x="450" y="12"/>
                      </a:lnTo>
                      <a:lnTo>
                        <a:pt x="454" y="12"/>
                      </a:lnTo>
                      <a:lnTo>
                        <a:pt x="456" y="12"/>
                      </a:lnTo>
                      <a:lnTo>
                        <a:pt x="454" y="12"/>
                      </a:lnTo>
                      <a:lnTo>
                        <a:pt x="454" y="14"/>
                      </a:lnTo>
                      <a:lnTo>
                        <a:pt x="456" y="14"/>
                      </a:lnTo>
                      <a:lnTo>
                        <a:pt x="458" y="14"/>
                      </a:lnTo>
                      <a:lnTo>
                        <a:pt x="456" y="16"/>
                      </a:lnTo>
                      <a:lnTo>
                        <a:pt x="458" y="16"/>
                      </a:lnTo>
                      <a:lnTo>
                        <a:pt x="460" y="16"/>
                      </a:lnTo>
                      <a:lnTo>
                        <a:pt x="460" y="14"/>
                      </a:lnTo>
                      <a:lnTo>
                        <a:pt x="458" y="14"/>
                      </a:lnTo>
                      <a:lnTo>
                        <a:pt x="458" y="12"/>
                      </a:lnTo>
                      <a:lnTo>
                        <a:pt x="460" y="12"/>
                      </a:lnTo>
                      <a:lnTo>
                        <a:pt x="462" y="12"/>
                      </a:lnTo>
                      <a:lnTo>
                        <a:pt x="464" y="12"/>
                      </a:lnTo>
                      <a:lnTo>
                        <a:pt x="466" y="12"/>
                      </a:lnTo>
                      <a:lnTo>
                        <a:pt x="468" y="14"/>
                      </a:lnTo>
                      <a:lnTo>
                        <a:pt x="470" y="14"/>
                      </a:lnTo>
                      <a:lnTo>
                        <a:pt x="472" y="14"/>
                      </a:lnTo>
                      <a:lnTo>
                        <a:pt x="474" y="14"/>
                      </a:lnTo>
                      <a:lnTo>
                        <a:pt x="476" y="14"/>
                      </a:lnTo>
                      <a:lnTo>
                        <a:pt x="478" y="14"/>
                      </a:lnTo>
                      <a:lnTo>
                        <a:pt x="478" y="16"/>
                      </a:lnTo>
                      <a:lnTo>
                        <a:pt x="480" y="18"/>
                      </a:lnTo>
                      <a:lnTo>
                        <a:pt x="482" y="18"/>
                      </a:lnTo>
                      <a:lnTo>
                        <a:pt x="482" y="16"/>
                      </a:lnTo>
                      <a:lnTo>
                        <a:pt x="480" y="14"/>
                      </a:lnTo>
                      <a:lnTo>
                        <a:pt x="482" y="14"/>
                      </a:lnTo>
                      <a:lnTo>
                        <a:pt x="482" y="12"/>
                      </a:lnTo>
                      <a:lnTo>
                        <a:pt x="480" y="12"/>
                      </a:lnTo>
                      <a:lnTo>
                        <a:pt x="478" y="12"/>
                      </a:lnTo>
                      <a:lnTo>
                        <a:pt x="476" y="12"/>
                      </a:lnTo>
                      <a:lnTo>
                        <a:pt x="474" y="12"/>
                      </a:lnTo>
                      <a:lnTo>
                        <a:pt x="472" y="12"/>
                      </a:lnTo>
                      <a:lnTo>
                        <a:pt x="468" y="12"/>
                      </a:lnTo>
                      <a:lnTo>
                        <a:pt x="466" y="12"/>
                      </a:lnTo>
                      <a:lnTo>
                        <a:pt x="462" y="12"/>
                      </a:lnTo>
                      <a:lnTo>
                        <a:pt x="460" y="10"/>
                      </a:lnTo>
                      <a:lnTo>
                        <a:pt x="456" y="10"/>
                      </a:lnTo>
                      <a:lnTo>
                        <a:pt x="454" y="10"/>
                      </a:lnTo>
                      <a:lnTo>
                        <a:pt x="452" y="10"/>
                      </a:lnTo>
                      <a:lnTo>
                        <a:pt x="450" y="10"/>
                      </a:lnTo>
                      <a:lnTo>
                        <a:pt x="448" y="10"/>
                      </a:lnTo>
                      <a:lnTo>
                        <a:pt x="444" y="10"/>
                      </a:lnTo>
                      <a:lnTo>
                        <a:pt x="442" y="10"/>
                      </a:lnTo>
                      <a:lnTo>
                        <a:pt x="438" y="10"/>
                      </a:lnTo>
                      <a:lnTo>
                        <a:pt x="436" y="10"/>
                      </a:lnTo>
                      <a:lnTo>
                        <a:pt x="432" y="10"/>
                      </a:lnTo>
                      <a:lnTo>
                        <a:pt x="428" y="10"/>
                      </a:lnTo>
                      <a:lnTo>
                        <a:pt x="426" y="10"/>
                      </a:lnTo>
                      <a:lnTo>
                        <a:pt x="424" y="10"/>
                      </a:lnTo>
                      <a:lnTo>
                        <a:pt x="422" y="10"/>
                      </a:lnTo>
                      <a:lnTo>
                        <a:pt x="420" y="10"/>
                      </a:lnTo>
                      <a:lnTo>
                        <a:pt x="422" y="10"/>
                      </a:lnTo>
                      <a:lnTo>
                        <a:pt x="420" y="10"/>
                      </a:lnTo>
                      <a:lnTo>
                        <a:pt x="418" y="10"/>
                      </a:lnTo>
                      <a:lnTo>
                        <a:pt x="416" y="10"/>
                      </a:lnTo>
                      <a:lnTo>
                        <a:pt x="412" y="10"/>
                      </a:lnTo>
                      <a:lnTo>
                        <a:pt x="410" y="10"/>
                      </a:lnTo>
                      <a:lnTo>
                        <a:pt x="408" y="10"/>
                      </a:lnTo>
                      <a:lnTo>
                        <a:pt x="406" y="10"/>
                      </a:lnTo>
                      <a:lnTo>
                        <a:pt x="402" y="10"/>
                      </a:lnTo>
                      <a:lnTo>
                        <a:pt x="400" y="10"/>
                      </a:lnTo>
                      <a:lnTo>
                        <a:pt x="398" y="10"/>
                      </a:lnTo>
                      <a:lnTo>
                        <a:pt x="396" y="10"/>
                      </a:lnTo>
                      <a:lnTo>
                        <a:pt x="398" y="8"/>
                      </a:lnTo>
                      <a:lnTo>
                        <a:pt x="402" y="10"/>
                      </a:lnTo>
                      <a:lnTo>
                        <a:pt x="404" y="10"/>
                      </a:lnTo>
                      <a:lnTo>
                        <a:pt x="406" y="10"/>
                      </a:lnTo>
                      <a:lnTo>
                        <a:pt x="408" y="10"/>
                      </a:lnTo>
                      <a:lnTo>
                        <a:pt x="406" y="8"/>
                      </a:lnTo>
                      <a:lnTo>
                        <a:pt x="404" y="8"/>
                      </a:lnTo>
                      <a:lnTo>
                        <a:pt x="402" y="8"/>
                      </a:lnTo>
                      <a:lnTo>
                        <a:pt x="400" y="8"/>
                      </a:lnTo>
                      <a:lnTo>
                        <a:pt x="402" y="8"/>
                      </a:lnTo>
                      <a:lnTo>
                        <a:pt x="404" y="8"/>
                      </a:lnTo>
                      <a:lnTo>
                        <a:pt x="406" y="8"/>
                      </a:lnTo>
                      <a:lnTo>
                        <a:pt x="408" y="8"/>
                      </a:lnTo>
                      <a:lnTo>
                        <a:pt x="410" y="8"/>
                      </a:lnTo>
                      <a:lnTo>
                        <a:pt x="412" y="8"/>
                      </a:lnTo>
                      <a:lnTo>
                        <a:pt x="414" y="8"/>
                      </a:lnTo>
                      <a:lnTo>
                        <a:pt x="416" y="8"/>
                      </a:lnTo>
                      <a:lnTo>
                        <a:pt x="418" y="8"/>
                      </a:lnTo>
                      <a:lnTo>
                        <a:pt x="420" y="8"/>
                      </a:lnTo>
                      <a:lnTo>
                        <a:pt x="420" y="10"/>
                      </a:lnTo>
                      <a:lnTo>
                        <a:pt x="422" y="10"/>
                      </a:lnTo>
                      <a:lnTo>
                        <a:pt x="424" y="10"/>
                      </a:lnTo>
                      <a:lnTo>
                        <a:pt x="424" y="8"/>
                      </a:lnTo>
                      <a:lnTo>
                        <a:pt x="426" y="10"/>
                      </a:lnTo>
                      <a:lnTo>
                        <a:pt x="428" y="10"/>
                      </a:lnTo>
                      <a:lnTo>
                        <a:pt x="432" y="10"/>
                      </a:lnTo>
                      <a:lnTo>
                        <a:pt x="434" y="10"/>
                      </a:lnTo>
                      <a:lnTo>
                        <a:pt x="436" y="10"/>
                      </a:lnTo>
                      <a:lnTo>
                        <a:pt x="438" y="10"/>
                      </a:lnTo>
                      <a:lnTo>
                        <a:pt x="442" y="10"/>
                      </a:lnTo>
                      <a:lnTo>
                        <a:pt x="440" y="10"/>
                      </a:lnTo>
                      <a:lnTo>
                        <a:pt x="438" y="10"/>
                      </a:lnTo>
                      <a:lnTo>
                        <a:pt x="436" y="10"/>
                      </a:lnTo>
                      <a:lnTo>
                        <a:pt x="434" y="10"/>
                      </a:lnTo>
                      <a:lnTo>
                        <a:pt x="432" y="10"/>
                      </a:lnTo>
                      <a:lnTo>
                        <a:pt x="430" y="10"/>
                      </a:lnTo>
                      <a:lnTo>
                        <a:pt x="428" y="8"/>
                      </a:lnTo>
                      <a:lnTo>
                        <a:pt x="426" y="8"/>
                      </a:lnTo>
                      <a:lnTo>
                        <a:pt x="424" y="8"/>
                      </a:lnTo>
                      <a:lnTo>
                        <a:pt x="420" y="8"/>
                      </a:lnTo>
                      <a:lnTo>
                        <a:pt x="416" y="8"/>
                      </a:lnTo>
                      <a:lnTo>
                        <a:pt x="416" y="6"/>
                      </a:lnTo>
                      <a:lnTo>
                        <a:pt x="418" y="6"/>
                      </a:lnTo>
                      <a:lnTo>
                        <a:pt x="420" y="6"/>
                      </a:lnTo>
                      <a:lnTo>
                        <a:pt x="422" y="6"/>
                      </a:lnTo>
                      <a:lnTo>
                        <a:pt x="424" y="6"/>
                      </a:lnTo>
                      <a:lnTo>
                        <a:pt x="426" y="6"/>
                      </a:lnTo>
                      <a:lnTo>
                        <a:pt x="426" y="8"/>
                      </a:lnTo>
                      <a:lnTo>
                        <a:pt x="426" y="6"/>
                      </a:lnTo>
                      <a:lnTo>
                        <a:pt x="428" y="6"/>
                      </a:lnTo>
                      <a:lnTo>
                        <a:pt x="432" y="6"/>
                      </a:lnTo>
                      <a:lnTo>
                        <a:pt x="434" y="6"/>
                      </a:lnTo>
                      <a:lnTo>
                        <a:pt x="436" y="6"/>
                      </a:lnTo>
                      <a:lnTo>
                        <a:pt x="438" y="6"/>
                      </a:lnTo>
                      <a:lnTo>
                        <a:pt x="440" y="6"/>
                      </a:lnTo>
                      <a:lnTo>
                        <a:pt x="442" y="6"/>
                      </a:lnTo>
                      <a:lnTo>
                        <a:pt x="444" y="6"/>
                      </a:lnTo>
                      <a:lnTo>
                        <a:pt x="446" y="6"/>
                      </a:lnTo>
                      <a:lnTo>
                        <a:pt x="446" y="8"/>
                      </a:lnTo>
                      <a:lnTo>
                        <a:pt x="448" y="8"/>
                      </a:lnTo>
                      <a:lnTo>
                        <a:pt x="446" y="6"/>
                      </a:lnTo>
                      <a:lnTo>
                        <a:pt x="444" y="6"/>
                      </a:lnTo>
                      <a:lnTo>
                        <a:pt x="442" y="6"/>
                      </a:lnTo>
                      <a:lnTo>
                        <a:pt x="440" y="6"/>
                      </a:lnTo>
                      <a:lnTo>
                        <a:pt x="438" y="6"/>
                      </a:lnTo>
                      <a:lnTo>
                        <a:pt x="436" y="6"/>
                      </a:lnTo>
                      <a:lnTo>
                        <a:pt x="440" y="6"/>
                      </a:lnTo>
                      <a:lnTo>
                        <a:pt x="442" y="6"/>
                      </a:lnTo>
                      <a:lnTo>
                        <a:pt x="444" y="6"/>
                      </a:lnTo>
                      <a:lnTo>
                        <a:pt x="446" y="6"/>
                      </a:lnTo>
                      <a:lnTo>
                        <a:pt x="448" y="6"/>
                      </a:lnTo>
                      <a:lnTo>
                        <a:pt x="446" y="6"/>
                      </a:lnTo>
                      <a:lnTo>
                        <a:pt x="444" y="6"/>
                      </a:lnTo>
                      <a:lnTo>
                        <a:pt x="444" y="4"/>
                      </a:lnTo>
                      <a:lnTo>
                        <a:pt x="446" y="4"/>
                      </a:lnTo>
                      <a:lnTo>
                        <a:pt x="448" y="4"/>
                      </a:lnTo>
                      <a:lnTo>
                        <a:pt x="452" y="4"/>
                      </a:lnTo>
                      <a:lnTo>
                        <a:pt x="454" y="4"/>
                      </a:lnTo>
                      <a:lnTo>
                        <a:pt x="454" y="6"/>
                      </a:lnTo>
                      <a:lnTo>
                        <a:pt x="456" y="6"/>
                      </a:lnTo>
                      <a:lnTo>
                        <a:pt x="458" y="6"/>
                      </a:lnTo>
                      <a:lnTo>
                        <a:pt x="460" y="6"/>
                      </a:lnTo>
                      <a:lnTo>
                        <a:pt x="464" y="6"/>
                      </a:lnTo>
                      <a:lnTo>
                        <a:pt x="462" y="6"/>
                      </a:lnTo>
                      <a:lnTo>
                        <a:pt x="460" y="8"/>
                      </a:lnTo>
                      <a:lnTo>
                        <a:pt x="462" y="8"/>
                      </a:lnTo>
                      <a:lnTo>
                        <a:pt x="462" y="6"/>
                      </a:lnTo>
                      <a:lnTo>
                        <a:pt x="464" y="6"/>
                      </a:lnTo>
                      <a:lnTo>
                        <a:pt x="466" y="6"/>
                      </a:lnTo>
                      <a:lnTo>
                        <a:pt x="468" y="8"/>
                      </a:lnTo>
                      <a:lnTo>
                        <a:pt x="470" y="8"/>
                      </a:lnTo>
                      <a:lnTo>
                        <a:pt x="472" y="8"/>
                      </a:lnTo>
                      <a:lnTo>
                        <a:pt x="474" y="8"/>
                      </a:lnTo>
                      <a:lnTo>
                        <a:pt x="476" y="8"/>
                      </a:lnTo>
                      <a:lnTo>
                        <a:pt x="478" y="10"/>
                      </a:lnTo>
                      <a:lnTo>
                        <a:pt x="482" y="10"/>
                      </a:lnTo>
                      <a:lnTo>
                        <a:pt x="486" y="10"/>
                      </a:lnTo>
                      <a:lnTo>
                        <a:pt x="488" y="10"/>
                      </a:lnTo>
                      <a:lnTo>
                        <a:pt x="490" y="10"/>
                      </a:lnTo>
                      <a:lnTo>
                        <a:pt x="494" y="10"/>
                      </a:lnTo>
                      <a:lnTo>
                        <a:pt x="494" y="12"/>
                      </a:lnTo>
                      <a:lnTo>
                        <a:pt x="496" y="12"/>
                      </a:lnTo>
                      <a:lnTo>
                        <a:pt x="498" y="12"/>
                      </a:lnTo>
                      <a:lnTo>
                        <a:pt x="500" y="12"/>
                      </a:lnTo>
                      <a:lnTo>
                        <a:pt x="498" y="12"/>
                      </a:lnTo>
                      <a:lnTo>
                        <a:pt x="496" y="10"/>
                      </a:lnTo>
                      <a:lnTo>
                        <a:pt x="494" y="10"/>
                      </a:lnTo>
                      <a:lnTo>
                        <a:pt x="492" y="8"/>
                      </a:lnTo>
                      <a:lnTo>
                        <a:pt x="494" y="8"/>
                      </a:lnTo>
                      <a:lnTo>
                        <a:pt x="496" y="8"/>
                      </a:lnTo>
                      <a:lnTo>
                        <a:pt x="498" y="8"/>
                      </a:lnTo>
                      <a:lnTo>
                        <a:pt x="500" y="8"/>
                      </a:lnTo>
                      <a:lnTo>
                        <a:pt x="502" y="8"/>
                      </a:lnTo>
                      <a:lnTo>
                        <a:pt x="504" y="8"/>
                      </a:lnTo>
                      <a:lnTo>
                        <a:pt x="506" y="8"/>
                      </a:lnTo>
                      <a:lnTo>
                        <a:pt x="510" y="8"/>
                      </a:lnTo>
                      <a:lnTo>
                        <a:pt x="512" y="8"/>
                      </a:lnTo>
                      <a:lnTo>
                        <a:pt x="514" y="8"/>
                      </a:lnTo>
                      <a:lnTo>
                        <a:pt x="516" y="8"/>
                      </a:lnTo>
                      <a:lnTo>
                        <a:pt x="518" y="8"/>
                      </a:lnTo>
                      <a:lnTo>
                        <a:pt x="516" y="8"/>
                      </a:lnTo>
                      <a:lnTo>
                        <a:pt x="512" y="8"/>
                      </a:lnTo>
                      <a:lnTo>
                        <a:pt x="510" y="8"/>
                      </a:lnTo>
                      <a:lnTo>
                        <a:pt x="506" y="8"/>
                      </a:lnTo>
                      <a:lnTo>
                        <a:pt x="504" y="8"/>
                      </a:lnTo>
                      <a:lnTo>
                        <a:pt x="502" y="8"/>
                      </a:lnTo>
                      <a:lnTo>
                        <a:pt x="500" y="8"/>
                      </a:lnTo>
                      <a:lnTo>
                        <a:pt x="498" y="8"/>
                      </a:lnTo>
                      <a:lnTo>
                        <a:pt x="500" y="8"/>
                      </a:lnTo>
                      <a:lnTo>
                        <a:pt x="504" y="8"/>
                      </a:lnTo>
                      <a:lnTo>
                        <a:pt x="506" y="6"/>
                      </a:lnTo>
                      <a:lnTo>
                        <a:pt x="508" y="6"/>
                      </a:lnTo>
                      <a:lnTo>
                        <a:pt x="512" y="6"/>
                      </a:lnTo>
                      <a:lnTo>
                        <a:pt x="514" y="6"/>
                      </a:lnTo>
                      <a:lnTo>
                        <a:pt x="518" y="6"/>
                      </a:lnTo>
                      <a:lnTo>
                        <a:pt x="520" y="6"/>
                      </a:lnTo>
                      <a:lnTo>
                        <a:pt x="522" y="6"/>
                      </a:lnTo>
                      <a:lnTo>
                        <a:pt x="524" y="6"/>
                      </a:lnTo>
                      <a:lnTo>
                        <a:pt x="520" y="6"/>
                      </a:lnTo>
                      <a:lnTo>
                        <a:pt x="518" y="6"/>
                      </a:lnTo>
                      <a:lnTo>
                        <a:pt x="516" y="6"/>
                      </a:lnTo>
                      <a:lnTo>
                        <a:pt x="514" y="6"/>
                      </a:lnTo>
                      <a:lnTo>
                        <a:pt x="512" y="6"/>
                      </a:lnTo>
                      <a:lnTo>
                        <a:pt x="510" y="6"/>
                      </a:lnTo>
                      <a:lnTo>
                        <a:pt x="508" y="6"/>
                      </a:lnTo>
                      <a:lnTo>
                        <a:pt x="502" y="6"/>
                      </a:lnTo>
                      <a:lnTo>
                        <a:pt x="500" y="6"/>
                      </a:lnTo>
                      <a:lnTo>
                        <a:pt x="498" y="6"/>
                      </a:lnTo>
                      <a:lnTo>
                        <a:pt x="498" y="4"/>
                      </a:lnTo>
                      <a:lnTo>
                        <a:pt x="500" y="4"/>
                      </a:lnTo>
                      <a:lnTo>
                        <a:pt x="500" y="2"/>
                      </a:lnTo>
                      <a:lnTo>
                        <a:pt x="502" y="2"/>
                      </a:lnTo>
                      <a:lnTo>
                        <a:pt x="504" y="2"/>
                      </a:lnTo>
                      <a:lnTo>
                        <a:pt x="510" y="2"/>
                      </a:lnTo>
                      <a:lnTo>
                        <a:pt x="510" y="4"/>
                      </a:lnTo>
                      <a:lnTo>
                        <a:pt x="512" y="4"/>
                      </a:lnTo>
                      <a:lnTo>
                        <a:pt x="514" y="4"/>
                      </a:lnTo>
                      <a:lnTo>
                        <a:pt x="514" y="2"/>
                      </a:lnTo>
                      <a:lnTo>
                        <a:pt x="512" y="2"/>
                      </a:lnTo>
                      <a:lnTo>
                        <a:pt x="510" y="2"/>
                      </a:lnTo>
                      <a:lnTo>
                        <a:pt x="512" y="2"/>
                      </a:lnTo>
                      <a:lnTo>
                        <a:pt x="516" y="2"/>
                      </a:lnTo>
                      <a:lnTo>
                        <a:pt x="518" y="2"/>
                      </a:lnTo>
                      <a:lnTo>
                        <a:pt x="520" y="2"/>
                      </a:lnTo>
                      <a:lnTo>
                        <a:pt x="522" y="2"/>
                      </a:lnTo>
                      <a:lnTo>
                        <a:pt x="524" y="2"/>
                      </a:lnTo>
                      <a:lnTo>
                        <a:pt x="526" y="2"/>
                      </a:lnTo>
                      <a:lnTo>
                        <a:pt x="528" y="2"/>
                      </a:lnTo>
                      <a:lnTo>
                        <a:pt x="528" y="4"/>
                      </a:lnTo>
                      <a:lnTo>
                        <a:pt x="530" y="4"/>
                      </a:lnTo>
                      <a:lnTo>
                        <a:pt x="532" y="4"/>
                      </a:lnTo>
                      <a:lnTo>
                        <a:pt x="530" y="4"/>
                      </a:lnTo>
                      <a:lnTo>
                        <a:pt x="528" y="2"/>
                      </a:lnTo>
                      <a:lnTo>
                        <a:pt x="530" y="2"/>
                      </a:lnTo>
                      <a:lnTo>
                        <a:pt x="528" y="2"/>
                      </a:lnTo>
                      <a:lnTo>
                        <a:pt x="526" y="2"/>
                      </a:lnTo>
                      <a:lnTo>
                        <a:pt x="528" y="2"/>
                      </a:lnTo>
                      <a:lnTo>
                        <a:pt x="530" y="0"/>
                      </a:lnTo>
                      <a:lnTo>
                        <a:pt x="534" y="0"/>
                      </a:lnTo>
                      <a:lnTo>
                        <a:pt x="536" y="0"/>
                      </a:lnTo>
                      <a:lnTo>
                        <a:pt x="538" y="0"/>
                      </a:lnTo>
                      <a:lnTo>
                        <a:pt x="540" y="0"/>
                      </a:lnTo>
                      <a:lnTo>
                        <a:pt x="542" y="0"/>
                      </a:lnTo>
                      <a:lnTo>
                        <a:pt x="544" y="0"/>
                      </a:lnTo>
                      <a:lnTo>
                        <a:pt x="546" y="0"/>
                      </a:lnTo>
                      <a:lnTo>
                        <a:pt x="548" y="0"/>
                      </a:lnTo>
                      <a:lnTo>
                        <a:pt x="550" y="0"/>
                      </a:lnTo>
                      <a:lnTo>
                        <a:pt x="552" y="0"/>
                      </a:lnTo>
                      <a:lnTo>
                        <a:pt x="554" y="0"/>
                      </a:lnTo>
                      <a:lnTo>
                        <a:pt x="556" y="0"/>
                      </a:lnTo>
                      <a:lnTo>
                        <a:pt x="558" y="0"/>
                      </a:lnTo>
                      <a:lnTo>
                        <a:pt x="558" y="2"/>
                      </a:lnTo>
                      <a:lnTo>
                        <a:pt x="562" y="2"/>
                      </a:lnTo>
                      <a:lnTo>
                        <a:pt x="564" y="2"/>
                      </a:lnTo>
                      <a:lnTo>
                        <a:pt x="562" y="2"/>
                      </a:lnTo>
                      <a:lnTo>
                        <a:pt x="560" y="2"/>
                      </a:lnTo>
                      <a:lnTo>
                        <a:pt x="560" y="0"/>
                      </a:lnTo>
                      <a:lnTo>
                        <a:pt x="562" y="0"/>
                      </a:lnTo>
                      <a:lnTo>
                        <a:pt x="564" y="0"/>
                      </a:lnTo>
                      <a:lnTo>
                        <a:pt x="566" y="0"/>
                      </a:lnTo>
                      <a:lnTo>
                        <a:pt x="568" y="0"/>
                      </a:lnTo>
                      <a:lnTo>
                        <a:pt x="572" y="0"/>
                      </a:lnTo>
                      <a:lnTo>
                        <a:pt x="576" y="0"/>
                      </a:lnTo>
                      <a:lnTo>
                        <a:pt x="580" y="0"/>
                      </a:lnTo>
                      <a:lnTo>
                        <a:pt x="584" y="0"/>
                      </a:lnTo>
                      <a:lnTo>
                        <a:pt x="588" y="0"/>
                      </a:lnTo>
                      <a:lnTo>
                        <a:pt x="590" y="0"/>
                      </a:lnTo>
                      <a:lnTo>
                        <a:pt x="592" y="0"/>
                      </a:lnTo>
                      <a:lnTo>
                        <a:pt x="594" y="0"/>
                      </a:lnTo>
                      <a:lnTo>
                        <a:pt x="596" y="0"/>
                      </a:lnTo>
                      <a:lnTo>
                        <a:pt x="598" y="0"/>
                      </a:lnTo>
                      <a:lnTo>
                        <a:pt x="600" y="0"/>
                      </a:lnTo>
                      <a:lnTo>
                        <a:pt x="602" y="0"/>
                      </a:lnTo>
                      <a:lnTo>
                        <a:pt x="604" y="0"/>
                      </a:lnTo>
                      <a:lnTo>
                        <a:pt x="606" y="0"/>
                      </a:lnTo>
                      <a:lnTo>
                        <a:pt x="608" y="0"/>
                      </a:lnTo>
                      <a:lnTo>
                        <a:pt x="612" y="0"/>
                      </a:lnTo>
                      <a:lnTo>
                        <a:pt x="614" y="0"/>
                      </a:lnTo>
                      <a:lnTo>
                        <a:pt x="618" y="0"/>
                      </a:lnTo>
                      <a:lnTo>
                        <a:pt x="620" y="2"/>
                      </a:lnTo>
                      <a:lnTo>
                        <a:pt x="622" y="2"/>
                      </a:lnTo>
                      <a:lnTo>
                        <a:pt x="624" y="2"/>
                      </a:lnTo>
                      <a:lnTo>
                        <a:pt x="626" y="2"/>
                      </a:lnTo>
                      <a:lnTo>
                        <a:pt x="628" y="2"/>
                      </a:lnTo>
                      <a:lnTo>
                        <a:pt x="626" y="2"/>
                      </a:lnTo>
                      <a:lnTo>
                        <a:pt x="624" y="2"/>
                      </a:lnTo>
                      <a:lnTo>
                        <a:pt x="626" y="2"/>
                      </a:lnTo>
                      <a:lnTo>
                        <a:pt x="628" y="2"/>
                      </a:lnTo>
                      <a:lnTo>
                        <a:pt x="630" y="2"/>
                      </a:lnTo>
                      <a:lnTo>
                        <a:pt x="634" y="2"/>
                      </a:lnTo>
                      <a:lnTo>
                        <a:pt x="632" y="2"/>
                      </a:lnTo>
                      <a:lnTo>
                        <a:pt x="630" y="2"/>
                      </a:lnTo>
                      <a:lnTo>
                        <a:pt x="632" y="2"/>
                      </a:lnTo>
                      <a:lnTo>
                        <a:pt x="634" y="2"/>
                      </a:lnTo>
                      <a:lnTo>
                        <a:pt x="636" y="2"/>
                      </a:lnTo>
                      <a:lnTo>
                        <a:pt x="640" y="2"/>
                      </a:lnTo>
                      <a:lnTo>
                        <a:pt x="644" y="2"/>
                      </a:lnTo>
                      <a:lnTo>
                        <a:pt x="648" y="2"/>
                      </a:lnTo>
                      <a:lnTo>
                        <a:pt x="654" y="4"/>
                      </a:lnTo>
                      <a:lnTo>
                        <a:pt x="656" y="4"/>
                      </a:lnTo>
                      <a:lnTo>
                        <a:pt x="658" y="4"/>
                      </a:lnTo>
                      <a:lnTo>
                        <a:pt x="660" y="4"/>
                      </a:lnTo>
                      <a:lnTo>
                        <a:pt x="662" y="4"/>
                      </a:lnTo>
                      <a:lnTo>
                        <a:pt x="656" y="6"/>
                      </a:lnTo>
                      <a:lnTo>
                        <a:pt x="654" y="6"/>
                      </a:lnTo>
                      <a:lnTo>
                        <a:pt x="648" y="6"/>
                      </a:lnTo>
                      <a:lnTo>
                        <a:pt x="646" y="6"/>
                      </a:lnTo>
                      <a:lnTo>
                        <a:pt x="644" y="6"/>
                      </a:lnTo>
                      <a:lnTo>
                        <a:pt x="642" y="6"/>
                      </a:lnTo>
                      <a:lnTo>
                        <a:pt x="640" y="6"/>
                      </a:lnTo>
                      <a:lnTo>
                        <a:pt x="636" y="6"/>
                      </a:lnTo>
                      <a:lnTo>
                        <a:pt x="632" y="6"/>
                      </a:lnTo>
                      <a:lnTo>
                        <a:pt x="630" y="6"/>
                      </a:lnTo>
                      <a:lnTo>
                        <a:pt x="628" y="6"/>
                      </a:lnTo>
                      <a:lnTo>
                        <a:pt x="626" y="6"/>
                      </a:lnTo>
                      <a:lnTo>
                        <a:pt x="624" y="6"/>
                      </a:lnTo>
                      <a:lnTo>
                        <a:pt x="616" y="6"/>
                      </a:lnTo>
                      <a:lnTo>
                        <a:pt x="614" y="6"/>
                      </a:lnTo>
                      <a:lnTo>
                        <a:pt x="612" y="6"/>
                      </a:lnTo>
                      <a:lnTo>
                        <a:pt x="610" y="6"/>
                      </a:lnTo>
                      <a:lnTo>
                        <a:pt x="608" y="6"/>
                      </a:lnTo>
                      <a:lnTo>
                        <a:pt x="606" y="6"/>
                      </a:lnTo>
                      <a:lnTo>
                        <a:pt x="604" y="6"/>
                      </a:lnTo>
                      <a:lnTo>
                        <a:pt x="602" y="6"/>
                      </a:lnTo>
                      <a:lnTo>
                        <a:pt x="600" y="6"/>
                      </a:lnTo>
                      <a:lnTo>
                        <a:pt x="598" y="6"/>
                      </a:lnTo>
                      <a:lnTo>
                        <a:pt x="596" y="6"/>
                      </a:lnTo>
                      <a:lnTo>
                        <a:pt x="594" y="6"/>
                      </a:lnTo>
                      <a:lnTo>
                        <a:pt x="592" y="6"/>
                      </a:lnTo>
                      <a:lnTo>
                        <a:pt x="590" y="8"/>
                      </a:lnTo>
                      <a:lnTo>
                        <a:pt x="588" y="8"/>
                      </a:lnTo>
                      <a:lnTo>
                        <a:pt x="584" y="8"/>
                      </a:lnTo>
                      <a:lnTo>
                        <a:pt x="582" y="8"/>
                      </a:lnTo>
                      <a:lnTo>
                        <a:pt x="580" y="8"/>
                      </a:lnTo>
                      <a:lnTo>
                        <a:pt x="578" y="8"/>
                      </a:lnTo>
                      <a:lnTo>
                        <a:pt x="574" y="6"/>
                      </a:lnTo>
                      <a:lnTo>
                        <a:pt x="570" y="6"/>
                      </a:lnTo>
                      <a:lnTo>
                        <a:pt x="568" y="6"/>
                      </a:lnTo>
                      <a:lnTo>
                        <a:pt x="566" y="6"/>
                      </a:lnTo>
                      <a:lnTo>
                        <a:pt x="564" y="6"/>
                      </a:lnTo>
                      <a:lnTo>
                        <a:pt x="568" y="6"/>
                      </a:lnTo>
                      <a:lnTo>
                        <a:pt x="570" y="6"/>
                      </a:lnTo>
                      <a:lnTo>
                        <a:pt x="572" y="6"/>
                      </a:lnTo>
                      <a:lnTo>
                        <a:pt x="574" y="8"/>
                      </a:lnTo>
                      <a:lnTo>
                        <a:pt x="576" y="8"/>
                      </a:lnTo>
                      <a:lnTo>
                        <a:pt x="578" y="8"/>
                      </a:lnTo>
                      <a:lnTo>
                        <a:pt x="576" y="8"/>
                      </a:lnTo>
                      <a:lnTo>
                        <a:pt x="574" y="8"/>
                      </a:lnTo>
                      <a:lnTo>
                        <a:pt x="570" y="8"/>
                      </a:lnTo>
                      <a:lnTo>
                        <a:pt x="566" y="8"/>
                      </a:lnTo>
                      <a:lnTo>
                        <a:pt x="562" y="8"/>
                      </a:lnTo>
                      <a:lnTo>
                        <a:pt x="560" y="8"/>
                      </a:lnTo>
                      <a:lnTo>
                        <a:pt x="560" y="10"/>
                      </a:lnTo>
                      <a:lnTo>
                        <a:pt x="558" y="10"/>
                      </a:lnTo>
                      <a:lnTo>
                        <a:pt x="556" y="10"/>
                      </a:lnTo>
                      <a:lnTo>
                        <a:pt x="554" y="10"/>
                      </a:lnTo>
                      <a:lnTo>
                        <a:pt x="552" y="10"/>
                      </a:lnTo>
                      <a:lnTo>
                        <a:pt x="550" y="10"/>
                      </a:lnTo>
                      <a:lnTo>
                        <a:pt x="548" y="10"/>
                      </a:lnTo>
                      <a:lnTo>
                        <a:pt x="546" y="10"/>
                      </a:lnTo>
                      <a:lnTo>
                        <a:pt x="544" y="10"/>
                      </a:lnTo>
                      <a:lnTo>
                        <a:pt x="542" y="10"/>
                      </a:lnTo>
                      <a:lnTo>
                        <a:pt x="540" y="10"/>
                      </a:lnTo>
                      <a:lnTo>
                        <a:pt x="538" y="10"/>
                      </a:lnTo>
                      <a:lnTo>
                        <a:pt x="540" y="10"/>
                      </a:lnTo>
                      <a:lnTo>
                        <a:pt x="538" y="12"/>
                      </a:lnTo>
                      <a:lnTo>
                        <a:pt x="540" y="12"/>
                      </a:lnTo>
                      <a:lnTo>
                        <a:pt x="540" y="10"/>
                      </a:lnTo>
                      <a:lnTo>
                        <a:pt x="544" y="10"/>
                      </a:lnTo>
                      <a:lnTo>
                        <a:pt x="546" y="10"/>
                      </a:lnTo>
                      <a:lnTo>
                        <a:pt x="548" y="10"/>
                      </a:lnTo>
                      <a:lnTo>
                        <a:pt x="552" y="10"/>
                      </a:lnTo>
                      <a:lnTo>
                        <a:pt x="556" y="10"/>
                      </a:lnTo>
                      <a:lnTo>
                        <a:pt x="558" y="10"/>
                      </a:lnTo>
                      <a:lnTo>
                        <a:pt x="558" y="12"/>
                      </a:lnTo>
                      <a:lnTo>
                        <a:pt x="556" y="12"/>
                      </a:lnTo>
                      <a:lnTo>
                        <a:pt x="558" y="12"/>
                      </a:lnTo>
                      <a:lnTo>
                        <a:pt x="560" y="12"/>
                      </a:lnTo>
                      <a:lnTo>
                        <a:pt x="560" y="10"/>
                      </a:lnTo>
                      <a:lnTo>
                        <a:pt x="562" y="10"/>
                      </a:lnTo>
                      <a:lnTo>
                        <a:pt x="564" y="10"/>
                      </a:lnTo>
                      <a:lnTo>
                        <a:pt x="566" y="10"/>
                      </a:lnTo>
                      <a:lnTo>
                        <a:pt x="568" y="8"/>
                      </a:lnTo>
                      <a:lnTo>
                        <a:pt x="570" y="8"/>
                      </a:lnTo>
                      <a:lnTo>
                        <a:pt x="572" y="8"/>
                      </a:lnTo>
                      <a:lnTo>
                        <a:pt x="576" y="8"/>
                      </a:lnTo>
                      <a:lnTo>
                        <a:pt x="578" y="8"/>
                      </a:lnTo>
                      <a:lnTo>
                        <a:pt x="580" y="8"/>
                      </a:lnTo>
                      <a:lnTo>
                        <a:pt x="582" y="8"/>
                      </a:lnTo>
                      <a:lnTo>
                        <a:pt x="584" y="8"/>
                      </a:lnTo>
                      <a:lnTo>
                        <a:pt x="586" y="8"/>
                      </a:lnTo>
                      <a:lnTo>
                        <a:pt x="586" y="10"/>
                      </a:lnTo>
                      <a:lnTo>
                        <a:pt x="588" y="10"/>
                      </a:lnTo>
                      <a:lnTo>
                        <a:pt x="588" y="8"/>
                      </a:lnTo>
                      <a:lnTo>
                        <a:pt x="590" y="8"/>
                      </a:lnTo>
                      <a:lnTo>
                        <a:pt x="592" y="8"/>
                      </a:lnTo>
                      <a:lnTo>
                        <a:pt x="594" y="8"/>
                      </a:lnTo>
                      <a:lnTo>
                        <a:pt x="596" y="8"/>
                      </a:lnTo>
                      <a:lnTo>
                        <a:pt x="598" y="8"/>
                      </a:lnTo>
                      <a:lnTo>
                        <a:pt x="600" y="8"/>
                      </a:lnTo>
                      <a:lnTo>
                        <a:pt x="602" y="8"/>
                      </a:lnTo>
                      <a:lnTo>
                        <a:pt x="604" y="8"/>
                      </a:lnTo>
                      <a:lnTo>
                        <a:pt x="604" y="6"/>
                      </a:lnTo>
                      <a:lnTo>
                        <a:pt x="606" y="6"/>
                      </a:lnTo>
                      <a:lnTo>
                        <a:pt x="610" y="6"/>
                      </a:lnTo>
                      <a:lnTo>
                        <a:pt x="612" y="6"/>
                      </a:lnTo>
                      <a:lnTo>
                        <a:pt x="614" y="6"/>
                      </a:lnTo>
                      <a:lnTo>
                        <a:pt x="616" y="6"/>
                      </a:lnTo>
                      <a:lnTo>
                        <a:pt x="618" y="6"/>
                      </a:lnTo>
                      <a:lnTo>
                        <a:pt x="622" y="6"/>
                      </a:lnTo>
                      <a:lnTo>
                        <a:pt x="624" y="6"/>
                      </a:lnTo>
                      <a:lnTo>
                        <a:pt x="626" y="8"/>
                      </a:lnTo>
                      <a:lnTo>
                        <a:pt x="630" y="8"/>
                      </a:lnTo>
                      <a:lnTo>
                        <a:pt x="632" y="8"/>
                      </a:lnTo>
                      <a:lnTo>
                        <a:pt x="634" y="8"/>
                      </a:lnTo>
                      <a:lnTo>
                        <a:pt x="636" y="8"/>
                      </a:lnTo>
                      <a:lnTo>
                        <a:pt x="640" y="8"/>
                      </a:lnTo>
                      <a:lnTo>
                        <a:pt x="642" y="8"/>
                      </a:lnTo>
                      <a:lnTo>
                        <a:pt x="648" y="8"/>
                      </a:lnTo>
                      <a:lnTo>
                        <a:pt x="650" y="8"/>
                      </a:lnTo>
                      <a:lnTo>
                        <a:pt x="652" y="8"/>
                      </a:lnTo>
                      <a:lnTo>
                        <a:pt x="654" y="8"/>
                      </a:lnTo>
                      <a:lnTo>
                        <a:pt x="656" y="6"/>
                      </a:lnTo>
                      <a:lnTo>
                        <a:pt x="660" y="6"/>
                      </a:lnTo>
                      <a:lnTo>
                        <a:pt x="662" y="6"/>
                      </a:lnTo>
                      <a:lnTo>
                        <a:pt x="666" y="6"/>
                      </a:lnTo>
                      <a:lnTo>
                        <a:pt x="668" y="6"/>
                      </a:lnTo>
                      <a:lnTo>
                        <a:pt x="670" y="6"/>
                      </a:lnTo>
                      <a:lnTo>
                        <a:pt x="672" y="6"/>
                      </a:lnTo>
                      <a:lnTo>
                        <a:pt x="672" y="8"/>
                      </a:lnTo>
                      <a:lnTo>
                        <a:pt x="670" y="8"/>
                      </a:lnTo>
                      <a:lnTo>
                        <a:pt x="672" y="8"/>
                      </a:lnTo>
                      <a:lnTo>
                        <a:pt x="670" y="10"/>
                      </a:lnTo>
                      <a:lnTo>
                        <a:pt x="668" y="10"/>
                      </a:lnTo>
                      <a:lnTo>
                        <a:pt x="666" y="10"/>
                      </a:lnTo>
                      <a:lnTo>
                        <a:pt x="664" y="10"/>
                      </a:lnTo>
                      <a:lnTo>
                        <a:pt x="662" y="12"/>
                      </a:lnTo>
                      <a:lnTo>
                        <a:pt x="660" y="12"/>
                      </a:lnTo>
                      <a:lnTo>
                        <a:pt x="658" y="12"/>
                      </a:lnTo>
                      <a:lnTo>
                        <a:pt x="656" y="12"/>
                      </a:lnTo>
                      <a:lnTo>
                        <a:pt x="658" y="12"/>
                      </a:lnTo>
                      <a:lnTo>
                        <a:pt x="660" y="12"/>
                      </a:lnTo>
                      <a:lnTo>
                        <a:pt x="662" y="12"/>
                      </a:lnTo>
                      <a:lnTo>
                        <a:pt x="664" y="12"/>
                      </a:lnTo>
                      <a:lnTo>
                        <a:pt x="666" y="12"/>
                      </a:lnTo>
                      <a:lnTo>
                        <a:pt x="668" y="12"/>
                      </a:lnTo>
                      <a:lnTo>
                        <a:pt x="668" y="10"/>
                      </a:lnTo>
                      <a:lnTo>
                        <a:pt x="670" y="10"/>
                      </a:lnTo>
                      <a:lnTo>
                        <a:pt x="672" y="10"/>
                      </a:lnTo>
                      <a:lnTo>
                        <a:pt x="674" y="10"/>
                      </a:lnTo>
                      <a:lnTo>
                        <a:pt x="676" y="10"/>
                      </a:lnTo>
                      <a:lnTo>
                        <a:pt x="678" y="10"/>
                      </a:lnTo>
                      <a:lnTo>
                        <a:pt x="680" y="10"/>
                      </a:lnTo>
                      <a:lnTo>
                        <a:pt x="682" y="10"/>
                      </a:lnTo>
                      <a:lnTo>
                        <a:pt x="684" y="10"/>
                      </a:lnTo>
                      <a:lnTo>
                        <a:pt x="682" y="10"/>
                      </a:lnTo>
                      <a:lnTo>
                        <a:pt x="680" y="10"/>
                      </a:lnTo>
                      <a:lnTo>
                        <a:pt x="680" y="12"/>
                      </a:lnTo>
                      <a:lnTo>
                        <a:pt x="682" y="12"/>
                      </a:lnTo>
                      <a:lnTo>
                        <a:pt x="684" y="12"/>
                      </a:lnTo>
                      <a:lnTo>
                        <a:pt x="686" y="10"/>
                      </a:lnTo>
                      <a:lnTo>
                        <a:pt x="688" y="10"/>
                      </a:lnTo>
                      <a:lnTo>
                        <a:pt x="690" y="10"/>
                      </a:lnTo>
                      <a:lnTo>
                        <a:pt x="690" y="12"/>
                      </a:lnTo>
                      <a:lnTo>
                        <a:pt x="692" y="12"/>
                      </a:lnTo>
                      <a:lnTo>
                        <a:pt x="694" y="12"/>
                      </a:lnTo>
                      <a:lnTo>
                        <a:pt x="696" y="12"/>
                      </a:lnTo>
                      <a:lnTo>
                        <a:pt x="698" y="12"/>
                      </a:lnTo>
                      <a:lnTo>
                        <a:pt x="700" y="12"/>
                      </a:lnTo>
                      <a:lnTo>
                        <a:pt x="704" y="12"/>
                      </a:lnTo>
                      <a:lnTo>
                        <a:pt x="708" y="12"/>
                      </a:lnTo>
                      <a:lnTo>
                        <a:pt x="710" y="14"/>
                      </a:lnTo>
                      <a:lnTo>
                        <a:pt x="712" y="14"/>
                      </a:lnTo>
                      <a:lnTo>
                        <a:pt x="706" y="16"/>
                      </a:lnTo>
                      <a:lnTo>
                        <a:pt x="704" y="16"/>
                      </a:lnTo>
                      <a:lnTo>
                        <a:pt x="702" y="16"/>
                      </a:lnTo>
                      <a:lnTo>
                        <a:pt x="700" y="16"/>
                      </a:lnTo>
                      <a:lnTo>
                        <a:pt x="700" y="18"/>
                      </a:lnTo>
                      <a:lnTo>
                        <a:pt x="698" y="18"/>
                      </a:lnTo>
                      <a:lnTo>
                        <a:pt x="696" y="18"/>
                      </a:lnTo>
                      <a:lnTo>
                        <a:pt x="694" y="18"/>
                      </a:lnTo>
                      <a:lnTo>
                        <a:pt x="690" y="18"/>
                      </a:lnTo>
                      <a:lnTo>
                        <a:pt x="688" y="18"/>
                      </a:lnTo>
                      <a:lnTo>
                        <a:pt x="684" y="18"/>
                      </a:lnTo>
                      <a:lnTo>
                        <a:pt x="682" y="18"/>
                      </a:lnTo>
                      <a:lnTo>
                        <a:pt x="676" y="20"/>
                      </a:lnTo>
                      <a:lnTo>
                        <a:pt x="674" y="20"/>
                      </a:lnTo>
                      <a:lnTo>
                        <a:pt x="672" y="20"/>
                      </a:lnTo>
                      <a:lnTo>
                        <a:pt x="670" y="20"/>
                      </a:lnTo>
                      <a:lnTo>
                        <a:pt x="668" y="20"/>
                      </a:lnTo>
                      <a:lnTo>
                        <a:pt x="666" y="20"/>
                      </a:lnTo>
                      <a:lnTo>
                        <a:pt x="664" y="20"/>
                      </a:lnTo>
                      <a:lnTo>
                        <a:pt x="662" y="20"/>
                      </a:lnTo>
                      <a:lnTo>
                        <a:pt x="660" y="20"/>
                      </a:lnTo>
                      <a:lnTo>
                        <a:pt x="656" y="20"/>
                      </a:lnTo>
                      <a:lnTo>
                        <a:pt x="652" y="20"/>
                      </a:lnTo>
                      <a:lnTo>
                        <a:pt x="650" y="20"/>
                      </a:lnTo>
                      <a:lnTo>
                        <a:pt x="644" y="20"/>
                      </a:lnTo>
                      <a:lnTo>
                        <a:pt x="642" y="20"/>
                      </a:lnTo>
                      <a:lnTo>
                        <a:pt x="640" y="20"/>
                      </a:lnTo>
                      <a:lnTo>
                        <a:pt x="636" y="20"/>
                      </a:lnTo>
                      <a:lnTo>
                        <a:pt x="634" y="20"/>
                      </a:lnTo>
                      <a:lnTo>
                        <a:pt x="632" y="20"/>
                      </a:lnTo>
                      <a:lnTo>
                        <a:pt x="630" y="20"/>
                      </a:lnTo>
                      <a:lnTo>
                        <a:pt x="628" y="20"/>
                      </a:lnTo>
                      <a:lnTo>
                        <a:pt x="626" y="20"/>
                      </a:lnTo>
                      <a:lnTo>
                        <a:pt x="624" y="20"/>
                      </a:lnTo>
                      <a:lnTo>
                        <a:pt x="622" y="20"/>
                      </a:lnTo>
                      <a:lnTo>
                        <a:pt x="620" y="20"/>
                      </a:lnTo>
                      <a:lnTo>
                        <a:pt x="618" y="20"/>
                      </a:lnTo>
                      <a:lnTo>
                        <a:pt x="616" y="20"/>
                      </a:lnTo>
                      <a:lnTo>
                        <a:pt x="612" y="20"/>
                      </a:lnTo>
                      <a:lnTo>
                        <a:pt x="612" y="22"/>
                      </a:lnTo>
                      <a:lnTo>
                        <a:pt x="610" y="22"/>
                      </a:lnTo>
                      <a:lnTo>
                        <a:pt x="608" y="20"/>
                      </a:lnTo>
                      <a:lnTo>
                        <a:pt x="606" y="20"/>
                      </a:lnTo>
                      <a:lnTo>
                        <a:pt x="606" y="22"/>
                      </a:lnTo>
                      <a:lnTo>
                        <a:pt x="604" y="22"/>
                      </a:lnTo>
                      <a:lnTo>
                        <a:pt x="602" y="20"/>
                      </a:lnTo>
                      <a:lnTo>
                        <a:pt x="600" y="20"/>
                      </a:lnTo>
                      <a:lnTo>
                        <a:pt x="598" y="20"/>
                      </a:lnTo>
                      <a:lnTo>
                        <a:pt x="596" y="20"/>
                      </a:lnTo>
                      <a:lnTo>
                        <a:pt x="592" y="20"/>
                      </a:lnTo>
                      <a:lnTo>
                        <a:pt x="590" y="20"/>
                      </a:lnTo>
                      <a:lnTo>
                        <a:pt x="588" y="20"/>
                      </a:lnTo>
                      <a:lnTo>
                        <a:pt x="586" y="20"/>
                      </a:lnTo>
                      <a:lnTo>
                        <a:pt x="584" y="20"/>
                      </a:lnTo>
                      <a:lnTo>
                        <a:pt x="582" y="20"/>
                      </a:lnTo>
                      <a:lnTo>
                        <a:pt x="584" y="20"/>
                      </a:lnTo>
                      <a:lnTo>
                        <a:pt x="588" y="20"/>
                      </a:lnTo>
                      <a:lnTo>
                        <a:pt x="594" y="20"/>
                      </a:lnTo>
                      <a:lnTo>
                        <a:pt x="596" y="20"/>
                      </a:lnTo>
                      <a:lnTo>
                        <a:pt x="600" y="20"/>
                      </a:lnTo>
                      <a:lnTo>
                        <a:pt x="600" y="22"/>
                      </a:lnTo>
                      <a:lnTo>
                        <a:pt x="602" y="22"/>
                      </a:lnTo>
                      <a:lnTo>
                        <a:pt x="598" y="22"/>
                      </a:lnTo>
                      <a:lnTo>
                        <a:pt x="596" y="22"/>
                      </a:lnTo>
                      <a:lnTo>
                        <a:pt x="594" y="22"/>
                      </a:lnTo>
                      <a:lnTo>
                        <a:pt x="590" y="22"/>
                      </a:lnTo>
                      <a:lnTo>
                        <a:pt x="588" y="22"/>
                      </a:lnTo>
                      <a:lnTo>
                        <a:pt x="586" y="22"/>
                      </a:lnTo>
                      <a:lnTo>
                        <a:pt x="584" y="22"/>
                      </a:lnTo>
                      <a:lnTo>
                        <a:pt x="582" y="22"/>
                      </a:lnTo>
                      <a:lnTo>
                        <a:pt x="580" y="22"/>
                      </a:lnTo>
                      <a:lnTo>
                        <a:pt x="578" y="22"/>
                      </a:lnTo>
                      <a:lnTo>
                        <a:pt x="576" y="22"/>
                      </a:lnTo>
                      <a:lnTo>
                        <a:pt x="574" y="22"/>
                      </a:lnTo>
                      <a:lnTo>
                        <a:pt x="572" y="22"/>
                      </a:lnTo>
                      <a:lnTo>
                        <a:pt x="570" y="22"/>
                      </a:lnTo>
                      <a:lnTo>
                        <a:pt x="566" y="24"/>
                      </a:lnTo>
                      <a:lnTo>
                        <a:pt x="564" y="24"/>
                      </a:lnTo>
                      <a:lnTo>
                        <a:pt x="562" y="24"/>
                      </a:lnTo>
                      <a:lnTo>
                        <a:pt x="560" y="24"/>
                      </a:lnTo>
                      <a:lnTo>
                        <a:pt x="560" y="26"/>
                      </a:lnTo>
                      <a:lnTo>
                        <a:pt x="562" y="26"/>
                      </a:lnTo>
                      <a:lnTo>
                        <a:pt x="566" y="26"/>
                      </a:lnTo>
                      <a:lnTo>
                        <a:pt x="568" y="26"/>
                      </a:lnTo>
                      <a:lnTo>
                        <a:pt x="570" y="24"/>
                      </a:lnTo>
                      <a:lnTo>
                        <a:pt x="574" y="24"/>
                      </a:lnTo>
                      <a:lnTo>
                        <a:pt x="578" y="24"/>
                      </a:lnTo>
                      <a:lnTo>
                        <a:pt x="580" y="24"/>
                      </a:lnTo>
                      <a:lnTo>
                        <a:pt x="584" y="24"/>
                      </a:lnTo>
                      <a:lnTo>
                        <a:pt x="586" y="24"/>
                      </a:lnTo>
                      <a:lnTo>
                        <a:pt x="588" y="24"/>
                      </a:lnTo>
                      <a:lnTo>
                        <a:pt x="590" y="24"/>
                      </a:lnTo>
                      <a:lnTo>
                        <a:pt x="590" y="22"/>
                      </a:lnTo>
                      <a:lnTo>
                        <a:pt x="592" y="22"/>
                      </a:lnTo>
                      <a:lnTo>
                        <a:pt x="594" y="22"/>
                      </a:lnTo>
                      <a:lnTo>
                        <a:pt x="602" y="22"/>
                      </a:lnTo>
                      <a:lnTo>
                        <a:pt x="604" y="22"/>
                      </a:lnTo>
                      <a:lnTo>
                        <a:pt x="602" y="22"/>
                      </a:lnTo>
                      <a:lnTo>
                        <a:pt x="602" y="24"/>
                      </a:lnTo>
                      <a:lnTo>
                        <a:pt x="604" y="24"/>
                      </a:lnTo>
                      <a:lnTo>
                        <a:pt x="606" y="22"/>
                      </a:lnTo>
                      <a:lnTo>
                        <a:pt x="608" y="22"/>
                      </a:lnTo>
                      <a:lnTo>
                        <a:pt x="606" y="22"/>
                      </a:lnTo>
                      <a:lnTo>
                        <a:pt x="608" y="22"/>
                      </a:lnTo>
                      <a:lnTo>
                        <a:pt x="614" y="22"/>
                      </a:lnTo>
                      <a:lnTo>
                        <a:pt x="616" y="22"/>
                      </a:lnTo>
                      <a:lnTo>
                        <a:pt x="618" y="22"/>
                      </a:lnTo>
                      <a:lnTo>
                        <a:pt x="622" y="22"/>
                      </a:lnTo>
                      <a:lnTo>
                        <a:pt x="626" y="22"/>
                      </a:lnTo>
                      <a:lnTo>
                        <a:pt x="630" y="22"/>
                      </a:lnTo>
                      <a:lnTo>
                        <a:pt x="632" y="22"/>
                      </a:lnTo>
                      <a:lnTo>
                        <a:pt x="634" y="22"/>
                      </a:lnTo>
                      <a:lnTo>
                        <a:pt x="636" y="22"/>
                      </a:lnTo>
                      <a:lnTo>
                        <a:pt x="638" y="22"/>
                      </a:lnTo>
                      <a:lnTo>
                        <a:pt x="642" y="22"/>
                      </a:lnTo>
                      <a:lnTo>
                        <a:pt x="644" y="22"/>
                      </a:lnTo>
                      <a:lnTo>
                        <a:pt x="646" y="22"/>
                      </a:lnTo>
                      <a:lnTo>
                        <a:pt x="650" y="22"/>
                      </a:lnTo>
                      <a:lnTo>
                        <a:pt x="656" y="22"/>
                      </a:lnTo>
                      <a:lnTo>
                        <a:pt x="658" y="22"/>
                      </a:lnTo>
                      <a:lnTo>
                        <a:pt x="660" y="22"/>
                      </a:lnTo>
                      <a:lnTo>
                        <a:pt x="662" y="22"/>
                      </a:lnTo>
                      <a:lnTo>
                        <a:pt x="660" y="24"/>
                      </a:lnTo>
                      <a:lnTo>
                        <a:pt x="658" y="24"/>
                      </a:lnTo>
                      <a:lnTo>
                        <a:pt x="656" y="24"/>
                      </a:lnTo>
                      <a:lnTo>
                        <a:pt x="656" y="26"/>
                      </a:lnTo>
                      <a:lnTo>
                        <a:pt x="654" y="26"/>
                      </a:lnTo>
                      <a:lnTo>
                        <a:pt x="652" y="26"/>
                      </a:lnTo>
                      <a:lnTo>
                        <a:pt x="650" y="26"/>
                      </a:lnTo>
                      <a:lnTo>
                        <a:pt x="646" y="26"/>
                      </a:lnTo>
                      <a:lnTo>
                        <a:pt x="644" y="26"/>
                      </a:lnTo>
                      <a:lnTo>
                        <a:pt x="642" y="26"/>
                      </a:lnTo>
                      <a:lnTo>
                        <a:pt x="640" y="28"/>
                      </a:lnTo>
                      <a:lnTo>
                        <a:pt x="638" y="28"/>
                      </a:lnTo>
                      <a:lnTo>
                        <a:pt x="636" y="28"/>
                      </a:lnTo>
                      <a:lnTo>
                        <a:pt x="634" y="28"/>
                      </a:lnTo>
                      <a:lnTo>
                        <a:pt x="630" y="28"/>
                      </a:lnTo>
                      <a:lnTo>
                        <a:pt x="628" y="28"/>
                      </a:lnTo>
                      <a:lnTo>
                        <a:pt x="628" y="30"/>
                      </a:lnTo>
                      <a:lnTo>
                        <a:pt x="630" y="30"/>
                      </a:lnTo>
                      <a:lnTo>
                        <a:pt x="632" y="30"/>
                      </a:lnTo>
                      <a:lnTo>
                        <a:pt x="634" y="30"/>
                      </a:lnTo>
                      <a:lnTo>
                        <a:pt x="632" y="30"/>
                      </a:lnTo>
                      <a:lnTo>
                        <a:pt x="630" y="30"/>
                      </a:lnTo>
                      <a:lnTo>
                        <a:pt x="628" y="30"/>
                      </a:lnTo>
                      <a:lnTo>
                        <a:pt x="630" y="30"/>
                      </a:lnTo>
                      <a:lnTo>
                        <a:pt x="632" y="30"/>
                      </a:lnTo>
                      <a:lnTo>
                        <a:pt x="636" y="30"/>
                      </a:lnTo>
                      <a:lnTo>
                        <a:pt x="638" y="30"/>
                      </a:lnTo>
                      <a:lnTo>
                        <a:pt x="640" y="28"/>
                      </a:lnTo>
                      <a:lnTo>
                        <a:pt x="642" y="28"/>
                      </a:lnTo>
                      <a:lnTo>
                        <a:pt x="644" y="28"/>
                      </a:lnTo>
                      <a:lnTo>
                        <a:pt x="648" y="28"/>
                      </a:lnTo>
                      <a:lnTo>
                        <a:pt x="654" y="28"/>
                      </a:lnTo>
                      <a:lnTo>
                        <a:pt x="658" y="26"/>
                      </a:lnTo>
                      <a:lnTo>
                        <a:pt x="660" y="26"/>
                      </a:lnTo>
                      <a:lnTo>
                        <a:pt x="662" y="26"/>
                      </a:lnTo>
                      <a:lnTo>
                        <a:pt x="664" y="26"/>
                      </a:lnTo>
                      <a:lnTo>
                        <a:pt x="666" y="26"/>
                      </a:lnTo>
                      <a:lnTo>
                        <a:pt x="668" y="26"/>
                      </a:lnTo>
                      <a:lnTo>
                        <a:pt x="670" y="26"/>
                      </a:lnTo>
                      <a:lnTo>
                        <a:pt x="672" y="26"/>
                      </a:lnTo>
                      <a:lnTo>
                        <a:pt x="674" y="26"/>
                      </a:lnTo>
                      <a:lnTo>
                        <a:pt x="674" y="24"/>
                      </a:lnTo>
                      <a:lnTo>
                        <a:pt x="676" y="22"/>
                      </a:lnTo>
                      <a:lnTo>
                        <a:pt x="682" y="22"/>
                      </a:lnTo>
                      <a:lnTo>
                        <a:pt x="684" y="22"/>
                      </a:lnTo>
                      <a:lnTo>
                        <a:pt x="686" y="22"/>
                      </a:lnTo>
                      <a:lnTo>
                        <a:pt x="690" y="22"/>
                      </a:lnTo>
                      <a:lnTo>
                        <a:pt x="694" y="22"/>
                      </a:lnTo>
                      <a:lnTo>
                        <a:pt x="696" y="22"/>
                      </a:lnTo>
                      <a:lnTo>
                        <a:pt x="698" y="22"/>
                      </a:lnTo>
                      <a:lnTo>
                        <a:pt x="700" y="22"/>
                      </a:lnTo>
                      <a:lnTo>
                        <a:pt x="700" y="24"/>
                      </a:lnTo>
                      <a:lnTo>
                        <a:pt x="700" y="26"/>
                      </a:lnTo>
                      <a:lnTo>
                        <a:pt x="698" y="28"/>
                      </a:lnTo>
                      <a:lnTo>
                        <a:pt x="696" y="28"/>
                      </a:lnTo>
                      <a:lnTo>
                        <a:pt x="696" y="30"/>
                      </a:lnTo>
                      <a:lnTo>
                        <a:pt x="694" y="30"/>
                      </a:lnTo>
                      <a:lnTo>
                        <a:pt x="692" y="30"/>
                      </a:lnTo>
                      <a:lnTo>
                        <a:pt x="692" y="32"/>
                      </a:lnTo>
                      <a:lnTo>
                        <a:pt x="690" y="32"/>
                      </a:lnTo>
                      <a:lnTo>
                        <a:pt x="688" y="32"/>
                      </a:lnTo>
                      <a:lnTo>
                        <a:pt x="686" y="32"/>
                      </a:lnTo>
                      <a:lnTo>
                        <a:pt x="688" y="32"/>
                      </a:lnTo>
                      <a:lnTo>
                        <a:pt x="686" y="34"/>
                      </a:lnTo>
                      <a:lnTo>
                        <a:pt x="684" y="34"/>
                      </a:lnTo>
                      <a:lnTo>
                        <a:pt x="682" y="34"/>
                      </a:lnTo>
                      <a:lnTo>
                        <a:pt x="680" y="36"/>
                      </a:lnTo>
                      <a:lnTo>
                        <a:pt x="678" y="36"/>
                      </a:lnTo>
                      <a:lnTo>
                        <a:pt x="676" y="36"/>
                      </a:lnTo>
                      <a:lnTo>
                        <a:pt x="672" y="38"/>
                      </a:lnTo>
                      <a:lnTo>
                        <a:pt x="674" y="40"/>
                      </a:lnTo>
                      <a:lnTo>
                        <a:pt x="670" y="40"/>
                      </a:lnTo>
                      <a:lnTo>
                        <a:pt x="668" y="40"/>
                      </a:lnTo>
                      <a:lnTo>
                        <a:pt x="664" y="42"/>
                      </a:lnTo>
                      <a:lnTo>
                        <a:pt x="666" y="42"/>
                      </a:lnTo>
                      <a:lnTo>
                        <a:pt x="668" y="42"/>
                      </a:lnTo>
                      <a:lnTo>
                        <a:pt x="670" y="42"/>
                      </a:lnTo>
                      <a:lnTo>
                        <a:pt x="668" y="42"/>
                      </a:lnTo>
                      <a:lnTo>
                        <a:pt x="666" y="42"/>
                      </a:lnTo>
                      <a:lnTo>
                        <a:pt x="662" y="44"/>
                      </a:lnTo>
                      <a:lnTo>
                        <a:pt x="664" y="44"/>
                      </a:lnTo>
                      <a:lnTo>
                        <a:pt x="666" y="44"/>
                      </a:lnTo>
                      <a:lnTo>
                        <a:pt x="666" y="42"/>
                      </a:lnTo>
                      <a:lnTo>
                        <a:pt x="668" y="42"/>
                      </a:lnTo>
                      <a:lnTo>
                        <a:pt x="670" y="42"/>
                      </a:lnTo>
                      <a:lnTo>
                        <a:pt x="672" y="42"/>
                      </a:lnTo>
                      <a:lnTo>
                        <a:pt x="674" y="40"/>
                      </a:lnTo>
                      <a:lnTo>
                        <a:pt x="676" y="40"/>
                      </a:lnTo>
                      <a:lnTo>
                        <a:pt x="678" y="40"/>
                      </a:lnTo>
                      <a:lnTo>
                        <a:pt x="678" y="38"/>
                      </a:lnTo>
                      <a:lnTo>
                        <a:pt x="676" y="38"/>
                      </a:lnTo>
                      <a:lnTo>
                        <a:pt x="678" y="38"/>
                      </a:lnTo>
                      <a:lnTo>
                        <a:pt x="680" y="38"/>
                      </a:lnTo>
                      <a:lnTo>
                        <a:pt x="682" y="38"/>
                      </a:lnTo>
                      <a:lnTo>
                        <a:pt x="684" y="38"/>
                      </a:lnTo>
                      <a:lnTo>
                        <a:pt x="686" y="36"/>
                      </a:lnTo>
                      <a:lnTo>
                        <a:pt x="688" y="36"/>
                      </a:lnTo>
                      <a:lnTo>
                        <a:pt x="690" y="34"/>
                      </a:lnTo>
                      <a:lnTo>
                        <a:pt x="692" y="34"/>
                      </a:lnTo>
                      <a:lnTo>
                        <a:pt x="696" y="34"/>
                      </a:lnTo>
                      <a:lnTo>
                        <a:pt x="698" y="34"/>
                      </a:lnTo>
                      <a:lnTo>
                        <a:pt x="700" y="32"/>
                      </a:lnTo>
                      <a:lnTo>
                        <a:pt x="702" y="32"/>
                      </a:lnTo>
                      <a:lnTo>
                        <a:pt x="704" y="32"/>
                      </a:lnTo>
                      <a:lnTo>
                        <a:pt x="706" y="32"/>
                      </a:lnTo>
                      <a:lnTo>
                        <a:pt x="706" y="30"/>
                      </a:lnTo>
                      <a:lnTo>
                        <a:pt x="708" y="30"/>
                      </a:lnTo>
                      <a:lnTo>
                        <a:pt x="710" y="30"/>
                      </a:lnTo>
                      <a:lnTo>
                        <a:pt x="710" y="28"/>
                      </a:lnTo>
                      <a:lnTo>
                        <a:pt x="712" y="28"/>
                      </a:lnTo>
                      <a:lnTo>
                        <a:pt x="716" y="28"/>
                      </a:lnTo>
                      <a:lnTo>
                        <a:pt x="718" y="28"/>
                      </a:lnTo>
                      <a:lnTo>
                        <a:pt x="718" y="26"/>
                      </a:lnTo>
                      <a:lnTo>
                        <a:pt x="722" y="26"/>
                      </a:lnTo>
                      <a:lnTo>
                        <a:pt x="726" y="26"/>
                      </a:lnTo>
                      <a:lnTo>
                        <a:pt x="728" y="26"/>
                      </a:lnTo>
                      <a:lnTo>
                        <a:pt x="726" y="26"/>
                      </a:lnTo>
                      <a:lnTo>
                        <a:pt x="724" y="26"/>
                      </a:lnTo>
                      <a:lnTo>
                        <a:pt x="722" y="28"/>
                      </a:lnTo>
                      <a:lnTo>
                        <a:pt x="720" y="30"/>
                      </a:lnTo>
                      <a:lnTo>
                        <a:pt x="722" y="30"/>
                      </a:lnTo>
                      <a:lnTo>
                        <a:pt x="724" y="30"/>
                      </a:lnTo>
                      <a:lnTo>
                        <a:pt x="726" y="30"/>
                      </a:lnTo>
                      <a:lnTo>
                        <a:pt x="726" y="28"/>
                      </a:lnTo>
                      <a:lnTo>
                        <a:pt x="732" y="28"/>
                      </a:lnTo>
                      <a:lnTo>
                        <a:pt x="734" y="28"/>
                      </a:lnTo>
                      <a:lnTo>
                        <a:pt x="736" y="28"/>
                      </a:lnTo>
                      <a:lnTo>
                        <a:pt x="738" y="28"/>
                      </a:lnTo>
                      <a:lnTo>
                        <a:pt x="738" y="30"/>
                      </a:lnTo>
                      <a:lnTo>
                        <a:pt x="738" y="28"/>
                      </a:lnTo>
                      <a:lnTo>
                        <a:pt x="740" y="28"/>
                      </a:lnTo>
                      <a:lnTo>
                        <a:pt x="742" y="28"/>
                      </a:lnTo>
                      <a:lnTo>
                        <a:pt x="742" y="30"/>
                      </a:lnTo>
                      <a:lnTo>
                        <a:pt x="744" y="30"/>
                      </a:lnTo>
                      <a:lnTo>
                        <a:pt x="746" y="30"/>
                      </a:lnTo>
                      <a:lnTo>
                        <a:pt x="750" y="30"/>
                      </a:lnTo>
                      <a:lnTo>
                        <a:pt x="750" y="28"/>
                      </a:lnTo>
                      <a:lnTo>
                        <a:pt x="752" y="28"/>
                      </a:lnTo>
                      <a:lnTo>
                        <a:pt x="756" y="28"/>
                      </a:lnTo>
                      <a:lnTo>
                        <a:pt x="756" y="26"/>
                      </a:lnTo>
                      <a:lnTo>
                        <a:pt x="754" y="26"/>
                      </a:lnTo>
                      <a:lnTo>
                        <a:pt x="752" y="26"/>
                      </a:lnTo>
                      <a:lnTo>
                        <a:pt x="754" y="26"/>
                      </a:lnTo>
                      <a:lnTo>
                        <a:pt x="756" y="26"/>
                      </a:lnTo>
                      <a:lnTo>
                        <a:pt x="758" y="26"/>
                      </a:lnTo>
                      <a:lnTo>
                        <a:pt x="756" y="26"/>
                      </a:lnTo>
                      <a:lnTo>
                        <a:pt x="756" y="24"/>
                      </a:lnTo>
                      <a:lnTo>
                        <a:pt x="758" y="24"/>
                      </a:lnTo>
                      <a:lnTo>
                        <a:pt x="760" y="24"/>
                      </a:lnTo>
                      <a:lnTo>
                        <a:pt x="762" y="24"/>
                      </a:lnTo>
                      <a:lnTo>
                        <a:pt x="764" y="24"/>
                      </a:lnTo>
                      <a:lnTo>
                        <a:pt x="766" y="24"/>
                      </a:lnTo>
                      <a:lnTo>
                        <a:pt x="766" y="22"/>
                      </a:lnTo>
                      <a:lnTo>
                        <a:pt x="768" y="22"/>
                      </a:lnTo>
                      <a:lnTo>
                        <a:pt x="770" y="22"/>
                      </a:lnTo>
                      <a:lnTo>
                        <a:pt x="772" y="22"/>
                      </a:lnTo>
                      <a:lnTo>
                        <a:pt x="774" y="22"/>
                      </a:lnTo>
                      <a:lnTo>
                        <a:pt x="776" y="22"/>
                      </a:lnTo>
                      <a:lnTo>
                        <a:pt x="778" y="22"/>
                      </a:lnTo>
                      <a:lnTo>
                        <a:pt x="780" y="22"/>
                      </a:lnTo>
                      <a:lnTo>
                        <a:pt x="782" y="22"/>
                      </a:lnTo>
                      <a:lnTo>
                        <a:pt x="786" y="22"/>
                      </a:lnTo>
                      <a:lnTo>
                        <a:pt x="788" y="22"/>
                      </a:lnTo>
                      <a:lnTo>
                        <a:pt x="790" y="22"/>
                      </a:lnTo>
                      <a:lnTo>
                        <a:pt x="792" y="22"/>
                      </a:lnTo>
                      <a:lnTo>
                        <a:pt x="794" y="22"/>
                      </a:lnTo>
                      <a:lnTo>
                        <a:pt x="796" y="22"/>
                      </a:lnTo>
                      <a:lnTo>
                        <a:pt x="796" y="24"/>
                      </a:lnTo>
                      <a:lnTo>
                        <a:pt x="798" y="24"/>
                      </a:lnTo>
                      <a:lnTo>
                        <a:pt x="800" y="24"/>
                      </a:lnTo>
                      <a:lnTo>
                        <a:pt x="802" y="24"/>
                      </a:lnTo>
                      <a:lnTo>
                        <a:pt x="804" y="24"/>
                      </a:lnTo>
                      <a:lnTo>
                        <a:pt x="806" y="24"/>
                      </a:lnTo>
                      <a:lnTo>
                        <a:pt x="810" y="24"/>
                      </a:lnTo>
                      <a:lnTo>
                        <a:pt x="812" y="24"/>
                      </a:lnTo>
                      <a:lnTo>
                        <a:pt x="816" y="24"/>
                      </a:lnTo>
                      <a:lnTo>
                        <a:pt x="816" y="26"/>
                      </a:lnTo>
                      <a:lnTo>
                        <a:pt x="820" y="26"/>
                      </a:lnTo>
                      <a:lnTo>
                        <a:pt x="822" y="26"/>
                      </a:lnTo>
                      <a:lnTo>
                        <a:pt x="824" y="26"/>
                      </a:lnTo>
                      <a:lnTo>
                        <a:pt x="824" y="28"/>
                      </a:lnTo>
                      <a:lnTo>
                        <a:pt x="822" y="28"/>
                      </a:lnTo>
                      <a:lnTo>
                        <a:pt x="820" y="28"/>
                      </a:lnTo>
                      <a:lnTo>
                        <a:pt x="818" y="28"/>
                      </a:lnTo>
                      <a:lnTo>
                        <a:pt x="818" y="30"/>
                      </a:lnTo>
                      <a:lnTo>
                        <a:pt x="816" y="30"/>
                      </a:lnTo>
                      <a:lnTo>
                        <a:pt x="814" y="30"/>
                      </a:lnTo>
                      <a:lnTo>
                        <a:pt x="812" y="30"/>
                      </a:lnTo>
                      <a:lnTo>
                        <a:pt x="810" y="30"/>
                      </a:lnTo>
                      <a:lnTo>
                        <a:pt x="810" y="32"/>
                      </a:lnTo>
                      <a:lnTo>
                        <a:pt x="808" y="32"/>
                      </a:lnTo>
                      <a:lnTo>
                        <a:pt x="806" y="32"/>
                      </a:lnTo>
                      <a:lnTo>
                        <a:pt x="804" y="32"/>
                      </a:lnTo>
                      <a:lnTo>
                        <a:pt x="802" y="34"/>
                      </a:lnTo>
                      <a:lnTo>
                        <a:pt x="800" y="34"/>
                      </a:lnTo>
                      <a:lnTo>
                        <a:pt x="798" y="34"/>
                      </a:lnTo>
                      <a:lnTo>
                        <a:pt x="796" y="34"/>
                      </a:lnTo>
                      <a:lnTo>
                        <a:pt x="794" y="34"/>
                      </a:lnTo>
                      <a:lnTo>
                        <a:pt x="790" y="34"/>
                      </a:lnTo>
                      <a:lnTo>
                        <a:pt x="788" y="34"/>
                      </a:lnTo>
                      <a:lnTo>
                        <a:pt x="786" y="34"/>
                      </a:lnTo>
                      <a:lnTo>
                        <a:pt x="784" y="34"/>
                      </a:lnTo>
                      <a:lnTo>
                        <a:pt x="784" y="36"/>
                      </a:lnTo>
                      <a:lnTo>
                        <a:pt x="786" y="36"/>
                      </a:lnTo>
                      <a:lnTo>
                        <a:pt x="788" y="36"/>
                      </a:lnTo>
                      <a:lnTo>
                        <a:pt x="790" y="38"/>
                      </a:lnTo>
                      <a:lnTo>
                        <a:pt x="788" y="38"/>
                      </a:lnTo>
                      <a:lnTo>
                        <a:pt x="786" y="38"/>
                      </a:lnTo>
                      <a:lnTo>
                        <a:pt x="784" y="38"/>
                      </a:lnTo>
                      <a:lnTo>
                        <a:pt x="782" y="38"/>
                      </a:lnTo>
                      <a:lnTo>
                        <a:pt x="780" y="38"/>
                      </a:lnTo>
                      <a:lnTo>
                        <a:pt x="778" y="38"/>
                      </a:lnTo>
                      <a:lnTo>
                        <a:pt x="776" y="40"/>
                      </a:lnTo>
                      <a:lnTo>
                        <a:pt x="774" y="40"/>
                      </a:lnTo>
                      <a:lnTo>
                        <a:pt x="772" y="40"/>
                      </a:lnTo>
                      <a:lnTo>
                        <a:pt x="770" y="40"/>
                      </a:lnTo>
                      <a:lnTo>
                        <a:pt x="768" y="40"/>
                      </a:lnTo>
                      <a:lnTo>
                        <a:pt x="766" y="40"/>
                      </a:lnTo>
                      <a:lnTo>
                        <a:pt x="764" y="42"/>
                      </a:lnTo>
                      <a:lnTo>
                        <a:pt x="764" y="40"/>
                      </a:lnTo>
                      <a:lnTo>
                        <a:pt x="762" y="40"/>
                      </a:lnTo>
                      <a:lnTo>
                        <a:pt x="758" y="40"/>
                      </a:lnTo>
                      <a:lnTo>
                        <a:pt x="756" y="40"/>
                      </a:lnTo>
                      <a:lnTo>
                        <a:pt x="754" y="40"/>
                      </a:lnTo>
                      <a:lnTo>
                        <a:pt x="752" y="40"/>
                      </a:lnTo>
                      <a:lnTo>
                        <a:pt x="750" y="40"/>
                      </a:lnTo>
                      <a:lnTo>
                        <a:pt x="748" y="40"/>
                      </a:lnTo>
                      <a:lnTo>
                        <a:pt x="746" y="40"/>
                      </a:lnTo>
                      <a:lnTo>
                        <a:pt x="746" y="42"/>
                      </a:lnTo>
                      <a:lnTo>
                        <a:pt x="744" y="42"/>
                      </a:lnTo>
                      <a:lnTo>
                        <a:pt x="742" y="42"/>
                      </a:lnTo>
                      <a:lnTo>
                        <a:pt x="740" y="42"/>
                      </a:lnTo>
                      <a:lnTo>
                        <a:pt x="738" y="42"/>
                      </a:lnTo>
                      <a:lnTo>
                        <a:pt x="736" y="42"/>
                      </a:lnTo>
                      <a:lnTo>
                        <a:pt x="734" y="42"/>
                      </a:lnTo>
                      <a:lnTo>
                        <a:pt x="730" y="42"/>
                      </a:lnTo>
                      <a:lnTo>
                        <a:pt x="728" y="42"/>
                      </a:lnTo>
                      <a:lnTo>
                        <a:pt x="726" y="42"/>
                      </a:lnTo>
                      <a:lnTo>
                        <a:pt x="724" y="42"/>
                      </a:lnTo>
                      <a:lnTo>
                        <a:pt x="720" y="42"/>
                      </a:lnTo>
                      <a:lnTo>
                        <a:pt x="718" y="42"/>
                      </a:lnTo>
                      <a:lnTo>
                        <a:pt x="716" y="42"/>
                      </a:lnTo>
                      <a:lnTo>
                        <a:pt x="714" y="42"/>
                      </a:lnTo>
                      <a:lnTo>
                        <a:pt x="712" y="44"/>
                      </a:lnTo>
                      <a:lnTo>
                        <a:pt x="710" y="44"/>
                      </a:lnTo>
                      <a:lnTo>
                        <a:pt x="708" y="44"/>
                      </a:lnTo>
                      <a:lnTo>
                        <a:pt x="706" y="44"/>
                      </a:lnTo>
                      <a:lnTo>
                        <a:pt x="706" y="42"/>
                      </a:lnTo>
                      <a:lnTo>
                        <a:pt x="706" y="44"/>
                      </a:lnTo>
                      <a:lnTo>
                        <a:pt x="704" y="44"/>
                      </a:lnTo>
                      <a:lnTo>
                        <a:pt x="706" y="44"/>
                      </a:lnTo>
                      <a:lnTo>
                        <a:pt x="708" y="44"/>
                      </a:lnTo>
                      <a:lnTo>
                        <a:pt x="710" y="44"/>
                      </a:lnTo>
                      <a:lnTo>
                        <a:pt x="712" y="44"/>
                      </a:lnTo>
                      <a:lnTo>
                        <a:pt x="714" y="44"/>
                      </a:lnTo>
                      <a:lnTo>
                        <a:pt x="716" y="44"/>
                      </a:lnTo>
                      <a:lnTo>
                        <a:pt x="718" y="44"/>
                      </a:lnTo>
                      <a:lnTo>
                        <a:pt x="718" y="42"/>
                      </a:lnTo>
                      <a:lnTo>
                        <a:pt x="720" y="42"/>
                      </a:lnTo>
                      <a:lnTo>
                        <a:pt x="722" y="42"/>
                      </a:lnTo>
                      <a:lnTo>
                        <a:pt x="724" y="42"/>
                      </a:lnTo>
                      <a:lnTo>
                        <a:pt x="726" y="42"/>
                      </a:lnTo>
                      <a:lnTo>
                        <a:pt x="728" y="42"/>
                      </a:lnTo>
                      <a:lnTo>
                        <a:pt x="732" y="42"/>
                      </a:lnTo>
                      <a:lnTo>
                        <a:pt x="734" y="42"/>
                      </a:lnTo>
                      <a:lnTo>
                        <a:pt x="736" y="44"/>
                      </a:lnTo>
                      <a:lnTo>
                        <a:pt x="738" y="44"/>
                      </a:lnTo>
                      <a:lnTo>
                        <a:pt x="742" y="44"/>
                      </a:lnTo>
                      <a:lnTo>
                        <a:pt x="744" y="44"/>
                      </a:lnTo>
                      <a:lnTo>
                        <a:pt x="746" y="44"/>
                      </a:lnTo>
                      <a:lnTo>
                        <a:pt x="748" y="44"/>
                      </a:lnTo>
                      <a:lnTo>
                        <a:pt x="750" y="42"/>
                      </a:lnTo>
                      <a:lnTo>
                        <a:pt x="752" y="42"/>
                      </a:lnTo>
                      <a:lnTo>
                        <a:pt x="754" y="42"/>
                      </a:lnTo>
                      <a:lnTo>
                        <a:pt x="756" y="42"/>
                      </a:lnTo>
                      <a:lnTo>
                        <a:pt x="758" y="44"/>
                      </a:lnTo>
                      <a:lnTo>
                        <a:pt x="760" y="44"/>
                      </a:lnTo>
                      <a:lnTo>
                        <a:pt x="762" y="44"/>
                      </a:lnTo>
                      <a:lnTo>
                        <a:pt x="766" y="44"/>
                      </a:lnTo>
                      <a:lnTo>
                        <a:pt x="770" y="44"/>
                      </a:lnTo>
                      <a:lnTo>
                        <a:pt x="768" y="44"/>
                      </a:lnTo>
                      <a:lnTo>
                        <a:pt x="768" y="46"/>
                      </a:lnTo>
                      <a:lnTo>
                        <a:pt x="766" y="46"/>
                      </a:lnTo>
                      <a:lnTo>
                        <a:pt x="764" y="46"/>
                      </a:lnTo>
                      <a:lnTo>
                        <a:pt x="762" y="46"/>
                      </a:lnTo>
                      <a:lnTo>
                        <a:pt x="764" y="46"/>
                      </a:lnTo>
                      <a:lnTo>
                        <a:pt x="762" y="46"/>
                      </a:lnTo>
                      <a:lnTo>
                        <a:pt x="764" y="46"/>
                      </a:lnTo>
                      <a:lnTo>
                        <a:pt x="764" y="48"/>
                      </a:lnTo>
                      <a:lnTo>
                        <a:pt x="760" y="48"/>
                      </a:lnTo>
                      <a:lnTo>
                        <a:pt x="758" y="48"/>
                      </a:lnTo>
                      <a:lnTo>
                        <a:pt x="756" y="48"/>
                      </a:lnTo>
                      <a:lnTo>
                        <a:pt x="754" y="48"/>
                      </a:lnTo>
                      <a:lnTo>
                        <a:pt x="752" y="48"/>
                      </a:lnTo>
                      <a:lnTo>
                        <a:pt x="750" y="48"/>
                      </a:lnTo>
                      <a:lnTo>
                        <a:pt x="748" y="48"/>
                      </a:lnTo>
                      <a:lnTo>
                        <a:pt x="746" y="48"/>
                      </a:lnTo>
                      <a:lnTo>
                        <a:pt x="744" y="48"/>
                      </a:lnTo>
                      <a:lnTo>
                        <a:pt x="742" y="48"/>
                      </a:lnTo>
                      <a:lnTo>
                        <a:pt x="740" y="48"/>
                      </a:lnTo>
                      <a:lnTo>
                        <a:pt x="738" y="48"/>
                      </a:lnTo>
                      <a:lnTo>
                        <a:pt x="736" y="48"/>
                      </a:lnTo>
                      <a:lnTo>
                        <a:pt x="734" y="48"/>
                      </a:lnTo>
                      <a:lnTo>
                        <a:pt x="732" y="48"/>
                      </a:lnTo>
                      <a:lnTo>
                        <a:pt x="730" y="48"/>
                      </a:lnTo>
                      <a:lnTo>
                        <a:pt x="728" y="48"/>
                      </a:lnTo>
                      <a:lnTo>
                        <a:pt x="726" y="48"/>
                      </a:lnTo>
                      <a:lnTo>
                        <a:pt x="724" y="48"/>
                      </a:lnTo>
                      <a:lnTo>
                        <a:pt x="722" y="48"/>
                      </a:lnTo>
                      <a:lnTo>
                        <a:pt x="720" y="48"/>
                      </a:lnTo>
                      <a:lnTo>
                        <a:pt x="718" y="48"/>
                      </a:lnTo>
                      <a:lnTo>
                        <a:pt x="718" y="50"/>
                      </a:lnTo>
                      <a:lnTo>
                        <a:pt x="716" y="50"/>
                      </a:lnTo>
                      <a:lnTo>
                        <a:pt x="714" y="50"/>
                      </a:lnTo>
                      <a:lnTo>
                        <a:pt x="712" y="50"/>
                      </a:lnTo>
                      <a:lnTo>
                        <a:pt x="714" y="50"/>
                      </a:lnTo>
                      <a:lnTo>
                        <a:pt x="714" y="52"/>
                      </a:lnTo>
                      <a:lnTo>
                        <a:pt x="712" y="52"/>
                      </a:lnTo>
                      <a:lnTo>
                        <a:pt x="710" y="52"/>
                      </a:lnTo>
                      <a:lnTo>
                        <a:pt x="712" y="52"/>
                      </a:lnTo>
                      <a:lnTo>
                        <a:pt x="710" y="54"/>
                      </a:lnTo>
                      <a:lnTo>
                        <a:pt x="708" y="54"/>
                      </a:lnTo>
                      <a:lnTo>
                        <a:pt x="710" y="54"/>
                      </a:lnTo>
                      <a:lnTo>
                        <a:pt x="712" y="54"/>
                      </a:lnTo>
                      <a:lnTo>
                        <a:pt x="712" y="56"/>
                      </a:lnTo>
                      <a:lnTo>
                        <a:pt x="714" y="56"/>
                      </a:lnTo>
                      <a:lnTo>
                        <a:pt x="716" y="56"/>
                      </a:lnTo>
                      <a:lnTo>
                        <a:pt x="718" y="56"/>
                      </a:lnTo>
                      <a:lnTo>
                        <a:pt x="720" y="56"/>
                      </a:lnTo>
                      <a:lnTo>
                        <a:pt x="718" y="56"/>
                      </a:lnTo>
                      <a:lnTo>
                        <a:pt x="716" y="56"/>
                      </a:lnTo>
                      <a:lnTo>
                        <a:pt x="714" y="56"/>
                      </a:lnTo>
                      <a:lnTo>
                        <a:pt x="714" y="54"/>
                      </a:lnTo>
                      <a:lnTo>
                        <a:pt x="718" y="52"/>
                      </a:lnTo>
                      <a:lnTo>
                        <a:pt x="720" y="52"/>
                      </a:lnTo>
                      <a:lnTo>
                        <a:pt x="722" y="52"/>
                      </a:lnTo>
                      <a:lnTo>
                        <a:pt x="724" y="52"/>
                      </a:lnTo>
                      <a:lnTo>
                        <a:pt x="726" y="52"/>
                      </a:lnTo>
                      <a:lnTo>
                        <a:pt x="728" y="50"/>
                      </a:lnTo>
                      <a:lnTo>
                        <a:pt x="730" y="50"/>
                      </a:lnTo>
                      <a:lnTo>
                        <a:pt x="732" y="52"/>
                      </a:lnTo>
                      <a:lnTo>
                        <a:pt x="734" y="52"/>
                      </a:lnTo>
                      <a:lnTo>
                        <a:pt x="734" y="50"/>
                      </a:lnTo>
                      <a:lnTo>
                        <a:pt x="738" y="50"/>
                      </a:lnTo>
                      <a:lnTo>
                        <a:pt x="742" y="50"/>
                      </a:lnTo>
                      <a:lnTo>
                        <a:pt x="744" y="50"/>
                      </a:lnTo>
                      <a:lnTo>
                        <a:pt x="746" y="50"/>
                      </a:lnTo>
                      <a:lnTo>
                        <a:pt x="748" y="50"/>
                      </a:lnTo>
                      <a:lnTo>
                        <a:pt x="750" y="50"/>
                      </a:lnTo>
                      <a:lnTo>
                        <a:pt x="750" y="52"/>
                      </a:lnTo>
                      <a:lnTo>
                        <a:pt x="752" y="52"/>
                      </a:lnTo>
                      <a:lnTo>
                        <a:pt x="748" y="52"/>
                      </a:lnTo>
                      <a:lnTo>
                        <a:pt x="748" y="54"/>
                      </a:lnTo>
                      <a:lnTo>
                        <a:pt x="746" y="54"/>
                      </a:lnTo>
                      <a:lnTo>
                        <a:pt x="744" y="54"/>
                      </a:lnTo>
                      <a:lnTo>
                        <a:pt x="742" y="56"/>
                      </a:lnTo>
                      <a:lnTo>
                        <a:pt x="740" y="56"/>
                      </a:lnTo>
                      <a:lnTo>
                        <a:pt x="738" y="56"/>
                      </a:lnTo>
                      <a:lnTo>
                        <a:pt x="736" y="56"/>
                      </a:lnTo>
                      <a:lnTo>
                        <a:pt x="734" y="56"/>
                      </a:lnTo>
                      <a:lnTo>
                        <a:pt x="732" y="56"/>
                      </a:lnTo>
                      <a:lnTo>
                        <a:pt x="728" y="56"/>
                      </a:lnTo>
                      <a:lnTo>
                        <a:pt x="726" y="56"/>
                      </a:lnTo>
                      <a:lnTo>
                        <a:pt x="724" y="56"/>
                      </a:lnTo>
                      <a:lnTo>
                        <a:pt x="724" y="58"/>
                      </a:lnTo>
                      <a:lnTo>
                        <a:pt x="722" y="58"/>
                      </a:lnTo>
                      <a:lnTo>
                        <a:pt x="722" y="60"/>
                      </a:lnTo>
                      <a:lnTo>
                        <a:pt x="720" y="60"/>
                      </a:lnTo>
                      <a:lnTo>
                        <a:pt x="718" y="62"/>
                      </a:lnTo>
                      <a:lnTo>
                        <a:pt x="720" y="62"/>
                      </a:lnTo>
                      <a:lnTo>
                        <a:pt x="720" y="64"/>
                      </a:lnTo>
                      <a:lnTo>
                        <a:pt x="718" y="64"/>
                      </a:lnTo>
                      <a:lnTo>
                        <a:pt x="718" y="66"/>
                      </a:lnTo>
                      <a:lnTo>
                        <a:pt x="716" y="66"/>
                      </a:lnTo>
                      <a:lnTo>
                        <a:pt x="716" y="68"/>
                      </a:lnTo>
                      <a:lnTo>
                        <a:pt x="718" y="68"/>
                      </a:lnTo>
                      <a:lnTo>
                        <a:pt x="720" y="66"/>
                      </a:lnTo>
                      <a:lnTo>
                        <a:pt x="720" y="64"/>
                      </a:lnTo>
                      <a:lnTo>
                        <a:pt x="722" y="64"/>
                      </a:lnTo>
                      <a:lnTo>
                        <a:pt x="726" y="64"/>
                      </a:lnTo>
                      <a:lnTo>
                        <a:pt x="728" y="64"/>
                      </a:lnTo>
                      <a:lnTo>
                        <a:pt x="728" y="66"/>
                      </a:lnTo>
                      <a:lnTo>
                        <a:pt x="726" y="66"/>
                      </a:lnTo>
                      <a:lnTo>
                        <a:pt x="728" y="66"/>
                      </a:lnTo>
                      <a:lnTo>
                        <a:pt x="726" y="66"/>
                      </a:lnTo>
                      <a:lnTo>
                        <a:pt x="724" y="66"/>
                      </a:lnTo>
                      <a:lnTo>
                        <a:pt x="726" y="66"/>
                      </a:lnTo>
                      <a:lnTo>
                        <a:pt x="726" y="64"/>
                      </a:lnTo>
                      <a:lnTo>
                        <a:pt x="724" y="64"/>
                      </a:lnTo>
                      <a:lnTo>
                        <a:pt x="724" y="66"/>
                      </a:lnTo>
                      <a:lnTo>
                        <a:pt x="720" y="66"/>
                      </a:lnTo>
                      <a:lnTo>
                        <a:pt x="722" y="66"/>
                      </a:lnTo>
                      <a:lnTo>
                        <a:pt x="722" y="68"/>
                      </a:lnTo>
                      <a:lnTo>
                        <a:pt x="720" y="68"/>
                      </a:lnTo>
                      <a:lnTo>
                        <a:pt x="718" y="68"/>
                      </a:lnTo>
                      <a:lnTo>
                        <a:pt x="716" y="68"/>
                      </a:lnTo>
                      <a:lnTo>
                        <a:pt x="712" y="68"/>
                      </a:lnTo>
                      <a:lnTo>
                        <a:pt x="714" y="68"/>
                      </a:lnTo>
                      <a:lnTo>
                        <a:pt x="714" y="70"/>
                      </a:lnTo>
                      <a:lnTo>
                        <a:pt x="714" y="72"/>
                      </a:lnTo>
                      <a:lnTo>
                        <a:pt x="712" y="72"/>
                      </a:lnTo>
                      <a:lnTo>
                        <a:pt x="710" y="72"/>
                      </a:lnTo>
                      <a:lnTo>
                        <a:pt x="708" y="72"/>
                      </a:lnTo>
                      <a:lnTo>
                        <a:pt x="706" y="72"/>
                      </a:lnTo>
                      <a:lnTo>
                        <a:pt x="704" y="72"/>
                      </a:lnTo>
                      <a:lnTo>
                        <a:pt x="702" y="72"/>
                      </a:lnTo>
                      <a:lnTo>
                        <a:pt x="700" y="72"/>
                      </a:lnTo>
                      <a:lnTo>
                        <a:pt x="696" y="72"/>
                      </a:lnTo>
                      <a:lnTo>
                        <a:pt x="698" y="72"/>
                      </a:lnTo>
                      <a:lnTo>
                        <a:pt x="698" y="74"/>
                      </a:lnTo>
                      <a:lnTo>
                        <a:pt x="700" y="74"/>
                      </a:lnTo>
                      <a:lnTo>
                        <a:pt x="696" y="74"/>
                      </a:lnTo>
                      <a:lnTo>
                        <a:pt x="694" y="74"/>
                      </a:lnTo>
                      <a:lnTo>
                        <a:pt x="692" y="74"/>
                      </a:lnTo>
                      <a:lnTo>
                        <a:pt x="694" y="74"/>
                      </a:lnTo>
                      <a:lnTo>
                        <a:pt x="696" y="74"/>
                      </a:lnTo>
                      <a:lnTo>
                        <a:pt x="698" y="74"/>
                      </a:lnTo>
                      <a:lnTo>
                        <a:pt x="700" y="74"/>
                      </a:lnTo>
                      <a:lnTo>
                        <a:pt x="698" y="74"/>
                      </a:lnTo>
                      <a:lnTo>
                        <a:pt x="698" y="76"/>
                      </a:lnTo>
                      <a:lnTo>
                        <a:pt x="696" y="76"/>
                      </a:lnTo>
                      <a:lnTo>
                        <a:pt x="692" y="80"/>
                      </a:lnTo>
                      <a:lnTo>
                        <a:pt x="692" y="82"/>
                      </a:lnTo>
                      <a:lnTo>
                        <a:pt x="690" y="84"/>
                      </a:lnTo>
                      <a:lnTo>
                        <a:pt x="688" y="84"/>
                      </a:lnTo>
                      <a:lnTo>
                        <a:pt x="686" y="84"/>
                      </a:lnTo>
                      <a:lnTo>
                        <a:pt x="688" y="84"/>
                      </a:lnTo>
                      <a:lnTo>
                        <a:pt x="690" y="84"/>
                      </a:lnTo>
                      <a:lnTo>
                        <a:pt x="688" y="84"/>
                      </a:lnTo>
                      <a:lnTo>
                        <a:pt x="688" y="86"/>
                      </a:lnTo>
                      <a:lnTo>
                        <a:pt x="686" y="86"/>
                      </a:lnTo>
                      <a:lnTo>
                        <a:pt x="686" y="88"/>
                      </a:lnTo>
                      <a:lnTo>
                        <a:pt x="686" y="86"/>
                      </a:lnTo>
                      <a:lnTo>
                        <a:pt x="686" y="88"/>
                      </a:lnTo>
                      <a:lnTo>
                        <a:pt x="684" y="90"/>
                      </a:lnTo>
                      <a:lnTo>
                        <a:pt x="682" y="92"/>
                      </a:lnTo>
                      <a:lnTo>
                        <a:pt x="684" y="92"/>
                      </a:lnTo>
                      <a:lnTo>
                        <a:pt x="686" y="92"/>
                      </a:lnTo>
                      <a:lnTo>
                        <a:pt x="688" y="92"/>
                      </a:lnTo>
                      <a:lnTo>
                        <a:pt x="686" y="92"/>
                      </a:lnTo>
                      <a:lnTo>
                        <a:pt x="686" y="94"/>
                      </a:lnTo>
                      <a:lnTo>
                        <a:pt x="684" y="94"/>
                      </a:lnTo>
                      <a:lnTo>
                        <a:pt x="686" y="94"/>
                      </a:lnTo>
                      <a:lnTo>
                        <a:pt x="688" y="92"/>
                      </a:lnTo>
                      <a:lnTo>
                        <a:pt x="688" y="90"/>
                      </a:lnTo>
                      <a:lnTo>
                        <a:pt x="690" y="90"/>
                      </a:lnTo>
                      <a:lnTo>
                        <a:pt x="690" y="88"/>
                      </a:lnTo>
                      <a:lnTo>
                        <a:pt x="692" y="88"/>
                      </a:lnTo>
                      <a:lnTo>
                        <a:pt x="694" y="86"/>
                      </a:lnTo>
                      <a:lnTo>
                        <a:pt x="696" y="86"/>
                      </a:lnTo>
                      <a:lnTo>
                        <a:pt x="698" y="86"/>
                      </a:lnTo>
                      <a:lnTo>
                        <a:pt x="700" y="86"/>
                      </a:lnTo>
                      <a:lnTo>
                        <a:pt x="704" y="88"/>
                      </a:lnTo>
                      <a:lnTo>
                        <a:pt x="708" y="88"/>
                      </a:lnTo>
                      <a:lnTo>
                        <a:pt x="710" y="90"/>
                      </a:lnTo>
                      <a:lnTo>
                        <a:pt x="714" y="90"/>
                      </a:lnTo>
                      <a:lnTo>
                        <a:pt x="716" y="90"/>
                      </a:lnTo>
                      <a:lnTo>
                        <a:pt x="718" y="90"/>
                      </a:lnTo>
                      <a:lnTo>
                        <a:pt x="720" y="90"/>
                      </a:lnTo>
                      <a:lnTo>
                        <a:pt x="720" y="92"/>
                      </a:lnTo>
                      <a:lnTo>
                        <a:pt x="722" y="92"/>
                      </a:lnTo>
                      <a:lnTo>
                        <a:pt x="720" y="92"/>
                      </a:lnTo>
                      <a:lnTo>
                        <a:pt x="718" y="92"/>
                      </a:lnTo>
                      <a:lnTo>
                        <a:pt x="718" y="94"/>
                      </a:lnTo>
                      <a:lnTo>
                        <a:pt x="716" y="94"/>
                      </a:lnTo>
                      <a:lnTo>
                        <a:pt x="714" y="92"/>
                      </a:lnTo>
                      <a:lnTo>
                        <a:pt x="712" y="92"/>
                      </a:lnTo>
                      <a:lnTo>
                        <a:pt x="708" y="90"/>
                      </a:lnTo>
                      <a:lnTo>
                        <a:pt x="706" y="90"/>
                      </a:lnTo>
                      <a:lnTo>
                        <a:pt x="704" y="90"/>
                      </a:lnTo>
                      <a:lnTo>
                        <a:pt x="704" y="92"/>
                      </a:lnTo>
                      <a:lnTo>
                        <a:pt x="702" y="92"/>
                      </a:lnTo>
                      <a:lnTo>
                        <a:pt x="700" y="92"/>
                      </a:lnTo>
                      <a:lnTo>
                        <a:pt x="700" y="90"/>
                      </a:lnTo>
                      <a:lnTo>
                        <a:pt x="698" y="92"/>
                      </a:lnTo>
                      <a:lnTo>
                        <a:pt x="696" y="92"/>
                      </a:lnTo>
                      <a:lnTo>
                        <a:pt x="694" y="92"/>
                      </a:lnTo>
                      <a:lnTo>
                        <a:pt x="698" y="92"/>
                      </a:lnTo>
                      <a:lnTo>
                        <a:pt x="700" y="92"/>
                      </a:lnTo>
                      <a:lnTo>
                        <a:pt x="702" y="92"/>
                      </a:lnTo>
                      <a:lnTo>
                        <a:pt x="702" y="94"/>
                      </a:lnTo>
                      <a:lnTo>
                        <a:pt x="704" y="94"/>
                      </a:lnTo>
                      <a:lnTo>
                        <a:pt x="702" y="94"/>
                      </a:lnTo>
                      <a:lnTo>
                        <a:pt x="700" y="94"/>
                      </a:lnTo>
                      <a:lnTo>
                        <a:pt x="698" y="94"/>
                      </a:lnTo>
                      <a:lnTo>
                        <a:pt x="700" y="94"/>
                      </a:lnTo>
                      <a:lnTo>
                        <a:pt x="702" y="94"/>
                      </a:lnTo>
                      <a:lnTo>
                        <a:pt x="700" y="94"/>
                      </a:lnTo>
                      <a:lnTo>
                        <a:pt x="698" y="94"/>
                      </a:lnTo>
                      <a:lnTo>
                        <a:pt x="696" y="94"/>
                      </a:lnTo>
                      <a:lnTo>
                        <a:pt x="694" y="94"/>
                      </a:lnTo>
                      <a:lnTo>
                        <a:pt x="692" y="94"/>
                      </a:lnTo>
                      <a:lnTo>
                        <a:pt x="694" y="94"/>
                      </a:lnTo>
                      <a:lnTo>
                        <a:pt x="696" y="94"/>
                      </a:lnTo>
                      <a:lnTo>
                        <a:pt x="698" y="96"/>
                      </a:lnTo>
                      <a:lnTo>
                        <a:pt x="702" y="96"/>
                      </a:lnTo>
                      <a:lnTo>
                        <a:pt x="706" y="96"/>
                      </a:lnTo>
                      <a:lnTo>
                        <a:pt x="704" y="96"/>
                      </a:lnTo>
                      <a:lnTo>
                        <a:pt x="702" y="96"/>
                      </a:lnTo>
                      <a:lnTo>
                        <a:pt x="700" y="96"/>
                      </a:lnTo>
                      <a:lnTo>
                        <a:pt x="698" y="96"/>
                      </a:lnTo>
                      <a:lnTo>
                        <a:pt x="696" y="96"/>
                      </a:lnTo>
                      <a:lnTo>
                        <a:pt x="698" y="96"/>
                      </a:lnTo>
                      <a:lnTo>
                        <a:pt x="700" y="96"/>
                      </a:lnTo>
                      <a:lnTo>
                        <a:pt x="702" y="96"/>
                      </a:lnTo>
                      <a:lnTo>
                        <a:pt x="704" y="96"/>
                      </a:lnTo>
                      <a:lnTo>
                        <a:pt x="706" y="96"/>
                      </a:lnTo>
                      <a:lnTo>
                        <a:pt x="708" y="96"/>
                      </a:lnTo>
                      <a:lnTo>
                        <a:pt x="710" y="96"/>
                      </a:lnTo>
                      <a:lnTo>
                        <a:pt x="712" y="98"/>
                      </a:lnTo>
                      <a:lnTo>
                        <a:pt x="714" y="98"/>
                      </a:lnTo>
                      <a:lnTo>
                        <a:pt x="714" y="100"/>
                      </a:lnTo>
                      <a:lnTo>
                        <a:pt x="716" y="100"/>
                      </a:lnTo>
                      <a:lnTo>
                        <a:pt x="718" y="100"/>
                      </a:lnTo>
                      <a:lnTo>
                        <a:pt x="720" y="100"/>
                      </a:lnTo>
                      <a:lnTo>
                        <a:pt x="720" y="98"/>
                      </a:lnTo>
                      <a:lnTo>
                        <a:pt x="722" y="98"/>
                      </a:lnTo>
                      <a:lnTo>
                        <a:pt x="724" y="98"/>
                      </a:lnTo>
                      <a:lnTo>
                        <a:pt x="726" y="98"/>
                      </a:lnTo>
                      <a:lnTo>
                        <a:pt x="728" y="98"/>
                      </a:lnTo>
                      <a:lnTo>
                        <a:pt x="730" y="98"/>
                      </a:lnTo>
                      <a:lnTo>
                        <a:pt x="732" y="102"/>
                      </a:lnTo>
                      <a:lnTo>
                        <a:pt x="732" y="104"/>
                      </a:lnTo>
                      <a:lnTo>
                        <a:pt x="732" y="106"/>
                      </a:lnTo>
                      <a:lnTo>
                        <a:pt x="730" y="106"/>
                      </a:lnTo>
                      <a:lnTo>
                        <a:pt x="728" y="108"/>
                      </a:lnTo>
                      <a:lnTo>
                        <a:pt x="726" y="108"/>
                      </a:lnTo>
                      <a:lnTo>
                        <a:pt x="724" y="108"/>
                      </a:lnTo>
                      <a:lnTo>
                        <a:pt x="726" y="108"/>
                      </a:lnTo>
                      <a:lnTo>
                        <a:pt x="724" y="108"/>
                      </a:lnTo>
                      <a:lnTo>
                        <a:pt x="720" y="106"/>
                      </a:lnTo>
                      <a:lnTo>
                        <a:pt x="718" y="106"/>
                      </a:lnTo>
                      <a:lnTo>
                        <a:pt x="716" y="106"/>
                      </a:lnTo>
                      <a:lnTo>
                        <a:pt x="714" y="106"/>
                      </a:lnTo>
                      <a:lnTo>
                        <a:pt x="712" y="106"/>
                      </a:lnTo>
                      <a:lnTo>
                        <a:pt x="710" y="106"/>
                      </a:lnTo>
                      <a:lnTo>
                        <a:pt x="708" y="106"/>
                      </a:lnTo>
                      <a:lnTo>
                        <a:pt x="706" y="104"/>
                      </a:lnTo>
                      <a:lnTo>
                        <a:pt x="704" y="104"/>
                      </a:lnTo>
                      <a:lnTo>
                        <a:pt x="704" y="106"/>
                      </a:lnTo>
                      <a:lnTo>
                        <a:pt x="702" y="106"/>
                      </a:lnTo>
                      <a:lnTo>
                        <a:pt x="700" y="104"/>
                      </a:lnTo>
                      <a:lnTo>
                        <a:pt x="698" y="104"/>
                      </a:lnTo>
                      <a:lnTo>
                        <a:pt x="694" y="104"/>
                      </a:lnTo>
                      <a:lnTo>
                        <a:pt x="690" y="104"/>
                      </a:lnTo>
                      <a:lnTo>
                        <a:pt x="690" y="106"/>
                      </a:lnTo>
                      <a:lnTo>
                        <a:pt x="690" y="104"/>
                      </a:lnTo>
                      <a:lnTo>
                        <a:pt x="692" y="104"/>
                      </a:lnTo>
                      <a:lnTo>
                        <a:pt x="694" y="104"/>
                      </a:lnTo>
                      <a:lnTo>
                        <a:pt x="696" y="106"/>
                      </a:lnTo>
                      <a:lnTo>
                        <a:pt x="692" y="106"/>
                      </a:lnTo>
                      <a:lnTo>
                        <a:pt x="690" y="106"/>
                      </a:lnTo>
                      <a:lnTo>
                        <a:pt x="688" y="106"/>
                      </a:lnTo>
                      <a:lnTo>
                        <a:pt x="686" y="106"/>
                      </a:lnTo>
                      <a:lnTo>
                        <a:pt x="684" y="106"/>
                      </a:lnTo>
                      <a:lnTo>
                        <a:pt x="682" y="106"/>
                      </a:lnTo>
                      <a:lnTo>
                        <a:pt x="686" y="106"/>
                      </a:lnTo>
                      <a:lnTo>
                        <a:pt x="688" y="106"/>
                      </a:lnTo>
                      <a:lnTo>
                        <a:pt x="690" y="106"/>
                      </a:lnTo>
                      <a:lnTo>
                        <a:pt x="690" y="108"/>
                      </a:lnTo>
                      <a:lnTo>
                        <a:pt x="688" y="108"/>
                      </a:lnTo>
                      <a:lnTo>
                        <a:pt x="686" y="108"/>
                      </a:lnTo>
                      <a:lnTo>
                        <a:pt x="684" y="110"/>
                      </a:lnTo>
                      <a:lnTo>
                        <a:pt x="682" y="110"/>
                      </a:lnTo>
                      <a:lnTo>
                        <a:pt x="680" y="110"/>
                      </a:lnTo>
                      <a:lnTo>
                        <a:pt x="678" y="110"/>
                      </a:lnTo>
                      <a:lnTo>
                        <a:pt x="678" y="108"/>
                      </a:lnTo>
                      <a:lnTo>
                        <a:pt x="676" y="106"/>
                      </a:lnTo>
                      <a:lnTo>
                        <a:pt x="674" y="106"/>
                      </a:lnTo>
                      <a:lnTo>
                        <a:pt x="672" y="106"/>
                      </a:lnTo>
                      <a:lnTo>
                        <a:pt x="672" y="108"/>
                      </a:lnTo>
                      <a:lnTo>
                        <a:pt x="670" y="108"/>
                      </a:lnTo>
                      <a:lnTo>
                        <a:pt x="668" y="108"/>
                      </a:lnTo>
                      <a:lnTo>
                        <a:pt x="666" y="110"/>
                      </a:lnTo>
                      <a:lnTo>
                        <a:pt x="668" y="110"/>
                      </a:lnTo>
                      <a:lnTo>
                        <a:pt x="670" y="110"/>
                      </a:lnTo>
                      <a:lnTo>
                        <a:pt x="670" y="112"/>
                      </a:lnTo>
                      <a:lnTo>
                        <a:pt x="672" y="112"/>
                      </a:lnTo>
                      <a:lnTo>
                        <a:pt x="672" y="114"/>
                      </a:lnTo>
                      <a:lnTo>
                        <a:pt x="672" y="112"/>
                      </a:lnTo>
                      <a:lnTo>
                        <a:pt x="674" y="110"/>
                      </a:lnTo>
                      <a:lnTo>
                        <a:pt x="678" y="110"/>
                      </a:lnTo>
                      <a:lnTo>
                        <a:pt x="678" y="112"/>
                      </a:lnTo>
                      <a:lnTo>
                        <a:pt x="680" y="112"/>
                      </a:lnTo>
                      <a:lnTo>
                        <a:pt x="680" y="114"/>
                      </a:lnTo>
                      <a:lnTo>
                        <a:pt x="678" y="114"/>
                      </a:lnTo>
                      <a:lnTo>
                        <a:pt x="676" y="114"/>
                      </a:lnTo>
                      <a:lnTo>
                        <a:pt x="678" y="114"/>
                      </a:lnTo>
                      <a:lnTo>
                        <a:pt x="680" y="114"/>
                      </a:lnTo>
                      <a:lnTo>
                        <a:pt x="678" y="114"/>
                      </a:lnTo>
                      <a:lnTo>
                        <a:pt x="676" y="114"/>
                      </a:lnTo>
                      <a:lnTo>
                        <a:pt x="674" y="114"/>
                      </a:lnTo>
                      <a:lnTo>
                        <a:pt x="672" y="114"/>
                      </a:lnTo>
                      <a:lnTo>
                        <a:pt x="670" y="114"/>
                      </a:lnTo>
                      <a:lnTo>
                        <a:pt x="668" y="114"/>
                      </a:lnTo>
                      <a:lnTo>
                        <a:pt x="670" y="114"/>
                      </a:lnTo>
                      <a:lnTo>
                        <a:pt x="672" y="114"/>
                      </a:lnTo>
                      <a:lnTo>
                        <a:pt x="674" y="114"/>
                      </a:lnTo>
                      <a:lnTo>
                        <a:pt x="680" y="114"/>
                      </a:lnTo>
                      <a:lnTo>
                        <a:pt x="682" y="114"/>
                      </a:lnTo>
                      <a:lnTo>
                        <a:pt x="682" y="116"/>
                      </a:lnTo>
                      <a:lnTo>
                        <a:pt x="680" y="116"/>
                      </a:lnTo>
                      <a:lnTo>
                        <a:pt x="678" y="118"/>
                      </a:lnTo>
                      <a:lnTo>
                        <a:pt x="680" y="118"/>
                      </a:lnTo>
                      <a:lnTo>
                        <a:pt x="682" y="118"/>
                      </a:lnTo>
                      <a:lnTo>
                        <a:pt x="684" y="118"/>
                      </a:lnTo>
                      <a:lnTo>
                        <a:pt x="686" y="118"/>
                      </a:lnTo>
                      <a:lnTo>
                        <a:pt x="688" y="118"/>
                      </a:lnTo>
                      <a:lnTo>
                        <a:pt x="690" y="120"/>
                      </a:lnTo>
                      <a:lnTo>
                        <a:pt x="692" y="120"/>
                      </a:lnTo>
                      <a:lnTo>
                        <a:pt x="694" y="120"/>
                      </a:lnTo>
                      <a:lnTo>
                        <a:pt x="692" y="118"/>
                      </a:lnTo>
                      <a:lnTo>
                        <a:pt x="690" y="118"/>
                      </a:lnTo>
                      <a:lnTo>
                        <a:pt x="688" y="118"/>
                      </a:lnTo>
                      <a:lnTo>
                        <a:pt x="686" y="118"/>
                      </a:lnTo>
                      <a:lnTo>
                        <a:pt x="686" y="116"/>
                      </a:lnTo>
                      <a:lnTo>
                        <a:pt x="688" y="116"/>
                      </a:lnTo>
                      <a:lnTo>
                        <a:pt x="690" y="116"/>
                      </a:lnTo>
                      <a:lnTo>
                        <a:pt x="690" y="118"/>
                      </a:lnTo>
                      <a:lnTo>
                        <a:pt x="692" y="118"/>
                      </a:lnTo>
                      <a:lnTo>
                        <a:pt x="694" y="118"/>
                      </a:lnTo>
                      <a:lnTo>
                        <a:pt x="696" y="118"/>
                      </a:lnTo>
                      <a:lnTo>
                        <a:pt x="698" y="118"/>
                      </a:lnTo>
                      <a:lnTo>
                        <a:pt x="700" y="118"/>
                      </a:lnTo>
                      <a:lnTo>
                        <a:pt x="702" y="118"/>
                      </a:lnTo>
                      <a:lnTo>
                        <a:pt x="704" y="118"/>
                      </a:lnTo>
                      <a:lnTo>
                        <a:pt x="706" y="120"/>
                      </a:lnTo>
                      <a:lnTo>
                        <a:pt x="704" y="120"/>
                      </a:lnTo>
                      <a:lnTo>
                        <a:pt x="702" y="120"/>
                      </a:lnTo>
                      <a:lnTo>
                        <a:pt x="700" y="120"/>
                      </a:lnTo>
                      <a:lnTo>
                        <a:pt x="698" y="120"/>
                      </a:lnTo>
                      <a:lnTo>
                        <a:pt x="696" y="120"/>
                      </a:lnTo>
                      <a:lnTo>
                        <a:pt x="694" y="120"/>
                      </a:lnTo>
                      <a:lnTo>
                        <a:pt x="690" y="120"/>
                      </a:lnTo>
                      <a:lnTo>
                        <a:pt x="688" y="120"/>
                      </a:lnTo>
                      <a:lnTo>
                        <a:pt x="684" y="120"/>
                      </a:lnTo>
                      <a:lnTo>
                        <a:pt x="682" y="120"/>
                      </a:lnTo>
                      <a:lnTo>
                        <a:pt x="682" y="122"/>
                      </a:lnTo>
                      <a:lnTo>
                        <a:pt x="678" y="122"/>
                      </a:lnTo>
                      <a:lnTo>
                        <a:pt x="676" y="120"/>
                      </a:lnTo>
                      <a:lnTo>
                        <a:pt x="674" y="120"/>
                      </a:lnTo>
                      <a:lnTo>
                        <a:pt x="674" y="122"/>
                      </a:lnTo>
                      <a:lnTo>
                        <a:pt x="676" y="122"/>
                      </a:lnTo>
                      <a:lnTo>
                        <a:pt x="680" y="122"/>
                      </a:lnTo>
                      <a:lnTo>
                        <a:pt x="682" y="122"/>
                      </a:lnTo>
                      <a:lnTo>
                        <a:pt x="684" y="122"/>
                      </a:lnTo>
                      <a:lnTo>
                        <a:pt x="686" y="122"/>
                      </a:lnTo>
                      <a:lnTo>
                        <a:pt x="688" y="122"/>
                      </a:lnTo>
                      <a:lnTo>
                        <a:pt x="690" y="122"/>
                      </a:lnTo>
                      <a:lnTo>
                        <a:pt x="692" y="122"/>
                      </a:lnTo>
                      <a:lnTo>
                        <a:pt x="694" y="122"/>
                      </a:lnTo>
                      <a:lnTo>
                        <a:pt x="696" y="122"/>
                      </a:lnTo>
                      <a:lnTo>
                        <a:pt x="698" y="122"/>
                      </a:lnTo>
                      <a:lnTo>
                        <a:pt x="700" y="122"/>
                      </a:lnTo>
                      <a:lnTo>
                        <a:pt x="702" y="122"/>
                      </a:lnTo>
                      <a:lnTo>
                        <a:pt x="704" y="122"/>
                      </a:lnTo>
                      <a:lnTo>
                        <a:pt x="704" y="124"/>
                      </a:lnTo>
                      <a:lnTo>
                        <a:pt x="706" y="124"/>
                      </a:lnTo>
                      <a:lnTo>
                        <a:pt x="706" y="126"/>
                      </a:lnTo>
                      <a:lnTo>
                        <a:pt x="704" y="126"/>
                      </a:lnTo>
                      <a:lnTo>
                        <a:pt x="706" y="128"/>
                      </a:lnTo>
                      <a:lnTo>
                        <a:pt x="708" y="128"/>
                      </a:lnTo>
                      <a:lnTo>
                        <a:pt x="708" y="130"/>
                      </a:lnTo>
                      <a:lnTo>
                        <a:pt x="708" y="132"/>
                      </a:lnTo>
                      <a:lnTo>
                        <a:pt x="706" y="132"/>
                      </a:lnTo>
                      <a:lnTo>
                        <a:pt x="706" y="134"/>
                      </a:lnTo>
                      <a:lnTo>
                        <a:pt x="704" y="136"/>
                      </a:lnTo>
                      <a:lnTo>
                        <a:pt x="702" y="136"/>
                      </a:lnTo>
                      <a:lnTo>
                        <a:pt x="698" y="136"/>
                      </a:lnTo>
                      <a:lnTo>
                        <a:pt x="696" y="136"/>
                      </a:lnTo>
                      <a:lnTo>
                        <a:pt x="696" y="134"/>
                      </a:lnTo>
                      <a:lnTo>
                        <a:pt x="698" y="134"/>
                      </a:lnTo>
                      <a:lnTo>
                        <a:pt x="696" y="134"/>
                      </a:lnTo>
                      <a:lnTo>
                        <a:pt x="694" y="134"/>
                      </a:lnTo>
                      <a:lnTo>
                        <a:pt x="692" y="134"/>
                      </a:lnTo>
                      <a:lnTo>
                        <a:pt x="690" y="134"/>
                      </a:lnTo>
                      <a:lnTo>
                        <a:pt x="688" y="134"/>
                      </a:lnTo>
                      <a:lnTo>
                        <a:pt x="686" y="134"/>
                      </a:lnTo>
                      <a:lnTo>
                        <a:pt x="686" y="132"/>
                      </a:lnTo>
                      <a:lnTo>
                        <a:pt x="682" y="132"/>
                      </a:lnTo>
                      <a:lnTo>
                        <a:pt x="682" y="130"/>
                      </a:lnTo>
                      <a:lnTo>
                        <a:pt x="680" y="130"/>
                      </a:lnTo>
                      <a:lnTo>
                        <a:pt x="678" y="128"/>
                      </a:lnTo>
                      <a:lnTo>
                        <a:pt x="676" y="128"/>
                      </a:lnTo>
                      <a:lnTo>
                        <a:pt x="674" y="128"/>
                      </a:lnTo>
                      <a:lnTo>
                        <a:pt x="672" y="128"/>
                      </a:lnTo>
                      <a:lnTo>
                        <a:pt x="670" y="128"/>
                      </a:lnTo>
                      <a:lnTo>
                        <a:pt x="670" y="126"/>
                      </a:lnTo>
                      <a:lnTo>
                        <a:pt x="668" y="126"/>
                      </a:lnTo>
                      <a:lnTo>
                        <a:pt x="668" y="128"/>
                      </a:lnTo>
                      <a:lnTo>
                        <a:pt x="670" y="128"/>
                      </a:lnTo>
                      <a:lnTo>
                        <a:pt x="672" y="128"/>
                      </a:lnTo>
                      <a:lnTo>
                        <a:pt x="674" y="128"/>
                      </a:lnTo>
                      <a:lnTo>
                        <a:pt x="676" y="130"/>
                      </a:lnTo>
                      <a:lnTo>
                        <a:pt x="678" y="130"/>
                      </a:lnTo>
                      <a:lnTo>
                        <a:pt x="680" y="130"/>
                      </a:lnTo>
                      <a:lnTo>
                        <a:pt x="678" y="130"/>
                      </a:lnTo>
                      <a:lnTo>
                        <a:pt x="676" y="130"/>
                      </a:lnTo>
                      <a:lnTo>
                        <a:pt x="672" y="130"/>
                      </a:lnTo>
                      <a:lnTo>
                        <a:pt x="670" y="130"/>
                      </a:lnTo>
                      <a:lnTo>
                        <a:pt x="666" y="130"/>
                      </a:lnTo>
                      <a:lnTo>
                        <a:pt x="664" y="130"/>
                      </a:lnTo>
                      <a:lnTo>
                        <a:pt x="664" y="128"/>
                      </a:lnTo>
                      <a:lnTo>
                        <a:pt x="664" y="130"/>
                      </a:lnTo>
                      <a:lnTo>
                        <a:pt x="666" y="130"/>
                      </a:lnTo>
                      <a:lnTo>
                        <a:pt x="670" y="130"/>
                      </a:lnTo>
                      <a:lnTo>
                        <a:pt x="672" y="130"/>
                      </a:lnTo>
                      <a:lnTo>
                        <a:pt x="674" y="130"/>
                      </a:lnTo>
                      <a:lnTo>
                        <a:pt x="676" y="130"/>
                      </a:lnTo>
                      <a:lnTo>
                        <a:pt x="678" y="132"/>
                      </a:lnTo>
                      <a:lnTo>
                        <a:pt x="680" y="132"/>
                      </a:lnTo>
                      <a:lnTo>
                        <a:pt x="682" y="132"/>
                      </a:lnTo>
                      <a:lnTo>
                        <a:pt x="684" y="134"/>
                      </a:lnTo>
                      <a:lnTo>
                        <a:pt x="686" y="134"/>
                      </a:lnTo>
                      <a:lnTo>
                        <a:pt x="686" y="136"/>
                      </a:lnTo>
                      <a:lnTo>
                        <a:pt x="688" y="136"/>
                      </a:lnTo>
                      <a:lnTo>
                        <a:pt x="690" y="136"/>
                      </a:lnTo>
                      <a:lnTo>
                        <a:pt x="688" y="136"/>
                      </a:lnTo>
                      <a:lnTo>
                        <a:pt x="686" y="138"/>
                      </a:lnTo>
                      <a:lnTo>
                        <a:pt x="686" y="136"/>
                      </a:lnTo>
                      <a:lnTo>
                        <a:pt x="684" y="136"/>
                      </a:lnTo>
                      <a:lnTo>
                        <a:pt x="682" y="138"/>
                      </a:lnTo>
                      <a:lnTo>
                        <a:pt x="680" y="138"/>
                      </a:lnTo>
                      <a:lnTo>
                        <a:pt x="678" y="138"/>
                      </a:lnTo>
                      <a:lnTo>
                        <a:pt x="676" y="138"/>
                      </a:lnTo>
                      <a:lnTo>
                        <a:pt x="676" y="140"/>
                      </a:lnTo>
                      <a:lnTo>
                        <a:pt x="674" y="140"/>
                      </a:lnTo>
                      <a:lnTo>
                        <a:pt x="672" y="140"/>
                      </a:lnTo>
                      <a:lnTo>
                        <a:pt x="670" y="140"/>
                      </a:lnTo>
                      <a:lnTo>
                        <a:pt x="670" y="138"/>
                      </a:lnTo>
                      <a:lnTo>
                        <a:pt x="668" y="136"/>
                      </a:lnTo>
                      <a:lnTo>
                        <a:pt x="666" y="136"/>
                      </a:lnTo>
                      <a:lnTo>
                        <a:pt x="664" y="136"/>
                      </a:lnTo>
                      <a:lnTo>
                        <a:pt x="666" y="136"/>
                      </a:lnTo>
                      <a:lnTo>
                        <a:pt x="666" y="138"/>
                      </a:lnTo>
                      <a:lnTo>
                        <a:pt x="670" y="138"/>
                      </a:lnTo>
                      <a:lnTo>
                        <a:pt x="670" y="140"/>
                      </a:lnTo>
                      <a:lnTo>
                        <a:pt x="672" y="140"/>
                      </a:lnTo>
                      <a:lnTo>
                        <a:pt x="674" y="140"/>
                      </a:lnTo>
                      <a:lnTo>
                        <a:pt x="676" y="140"/>
                      </a:lnTo>
                      <a:lnTo>
                        <a:pt x="678" y="140"/>
                      </a:lnTo>
                      <a:lnTo>
                        <a:pt x="678" y="138"/>
                      </a:lnTo>
                      <a:lnTo>
                        <a:pt x="680" y="138"/>
                      </a:lnTo>
                      <a:lnTo>
                        <a:pt x="682" y="138"/>
                      </a:lnTo>
                      <a:lnTo>
                        <a:pt x="684" y="138"/>
                      </a:lnTo>
                      <a:lnTo>
                        <a:pt x="686" y="138"/>
                      </a:lnTo>
                      <a:lnTo>
                        <a:pt x="686" y="142"/>
                      </a:lnTo>
                      <a:lnTo>
                        <a:pt x="686" y="144"/>
                      </a:lnTo>
                      <a:lnTo>
                        <a:pt x="686" y="146"/>
                      </a:lnTo>
                      <a:lnTo>
                        <a:pt x="684" y="146"/>
                      </a:lnTo>
                      <a:lnTo>
                        <a:pt x="682" y="146"/>
                      </a:lnTo>
                      <a:lnTo>
                        <a:pt x="680" y="146"/>
                      </a:lnTo>
                      <a:lnTo>
                        <a:pt x="682" y="146"/>
                      </a:lnTo>
                      <a:lnTo>
                        <a:pt x="684" y="146"/>
                      </a:lnTo>
                      <a:lnTo>
                        <a:pt x="686" y="146"/>
                      </a:lnTo>
                      <a:lnTo>
                        <a:pt x="692" y="146"/>
                      </a:lnTo>
                      <a:lnTo>
                        <a:pt x="694" y="146"/>
                      </a:lnTo>
                      <a:lnTo>
                        <a:pt x="696" y="148"/>
                      </a:lnTo>
                      <a:lnTo>
                        <a:pt x="698" y="148"/>
                      </a:lnTo>
                      <a:lnTo>
                        <a:pt x="700" y="146"/>
                      </a:lnTo>
                      <a:lnTo>
                        <a:pt x="702" y="146"/>
                      </a:lnTo>
                      <a:lnTo>
                        <a:pt x="704" y="146"/>
                      </a:lnTo>
                      <a:lnTo>
                        <a:pt x="706" y="146"/>
                      </a:lnTo>
                      <a:lnTo>
                        <a:pt x="704" y="146"/>
                      </a:lnTo>
                      <a:lnTo>
                        <a:pt x="704" y="148"/>
                      </a:lnTo>
                      <a:lnTo>
                        <a:pt x="706" y="148"/>
                      </a:lnTo>
                      <a:lnTo>
                        <a:pt x="706" y="150"/>
                      </a:lnTo>
                      <a:lnTo>
                        <a:pt x="708" y="150"/>
                      </a:lnTo>
                      <a:lnTo>
                        <a:pt x="706" y="150"/>
                      </a:lnTo>
                      <a:lnTo>
                        <a:pt x="706" y="152"/>
                      </a:lnTo>
                      <a:lnTo>
                        <a:pt x="702" y="154"/>
                      </a:lnTo>
                      <a:lnTo>
                        <a:pt x="700" y="154"/>
                      </a:lnTo>
                      <a:lnTo>
                        <a:pt x="698" y="154"/>
                      </a:lnTo>
                      <a:lnTo>
                        <a:pt x="696" y="154"/>
                      </a:lnTo>
                      <a:lnTo>
                        <a:pt x="692" y="154"/>
                      </a:lnTo>
                      <a:lnTo>
                        <a:pt x="690" y="152"/>
                      </a:lnTo>
                      <a:lnTo>
                        <a:pt x="688" y="150"/>
                      </a:lnTo>
                      <a:lnTo>
                        <a:pt x="686" y="150"/>
                      </a:lnTo>
                      <a:lnTo>
                        <a:pt x="684" y="150"/>
                      </a:lnTo>
                      <a:lnTo>
                        <a:pt x="682" y="150"/>
                      </a:lnTo>
                      <a:lnTo>
                        <a:pt x="680" y="150"/>
                      </a:lnTo>
                      <a:lnTo>
                        <a:pt x="678" y="150"/>
                      </a:lnTo>
                      <a:lnTo>
                        <a:pt x="676" y="150"/>
                      </a:lnTo>
                      <a:lnTo>
                        <a:pt x="674" y="150"/>
                      </a:lnTo>
                      <a:lnTo>
                        <a:pt x="672" y="150"/>
                      </a:lnTo>
                      <a:lnTo>
                        <a:pt x="670" y="150"/>
                      </a:lnTo>
                      <a:lnTo>
                        <a:pt x="668" y="150"/>
                      </a:lnTo>
                      <a:lnTo>
                        <a:pt x="668" y="148"/>
                      </a:lnTo>
                      <a:lnTo>
                        <a:pt x="666" y="148"/>
                      </a:lnTo>
                      <a:lnTo>
                        <a:pt x="668" y="148"/>
                      </a:lnTo>
                      <a:lnTo>
                        <a:pt x="670" y="150"/>
                      </a:lnTo>
                      <a:lnTo>
                        <a:pt x="668" y="152"/>
                      </a:lnTo>
                      <a:lnTo>
                        <a:pt x="666" y="152"/>
                      </a:lnTo>
                      <a:lnTo>
                        <a:pt x="664" y="152"/>
                      </a:lnTo>
                      <a:lnTo>
                        <a:pt x="662" y="152"/>
                      </a:lnTo>
                      <a:lnTo>
                        <a:pt x="660" y="152"/>
                      </a:lnTo>
                      <a:lnTo>
                        <a:pt x="658" y="152"/>
                      </a:lnTo>
                      <a:lnTo>
                        <a:pt x="660" y="154"/>
                      </a:lnTo>
                      <a:lnTo>
                        <a:pt x="662" y="154"/>
                      </a:lnTo>
                      <a:lnTo>
                        <a:pt x="664" y="152"/>
                      </a:lnTo>
                      <a:lnTo>
                        <a:pt x="664" y="154"/>
                      </a:lnTo>
                      <a:lnTo>
                        <a:pt x="662" y="156"/>
                      </a:lnTo>
                      <a:lnTo>
                        <a:pt x="660" y="158"/>
                      </a:lnTo>
                      <a:lnTo>
                        <a:pt x="658" y="156"/>
                      </a:lnTo>
                      <a:lnTo>
                        <a:pt x="658" y="158"/>
                      </a:lnTo>
                      <a:lnTo>
                        <a:pt x="660" y="158"/>
                      </a:lnTo>
                      <a:lnTo>
                        <a:pt x="662" y="158"/>
                      </a:lnTo>
                      <a:lnTo>
                        <a:pt x="664" y="158"/>
                      </a:lnTo>
                      <a:lnTo>
                        <a:pt x="666" y="160"/>
                      </a:lnTo>
                      <a:lnTo>
                        <a:pt x="666" y="162"/>
                      </a:lnTo>
                      <a:lnTo>
                        <a:pt x="666" y="164"/>
                      </a:lnTo>
                      <a:lnTo>
                        <a:pt x="666" y="166"/>
                      </a:lnTo>
                      <a:lnTo>
                        <a:pt x="668" y="164"/>
                      </a:lnTo>
                      <a:lnTo>
                        <a:pt x="668" y="162"/>
                      </a:lnTo>
                      <a:lnTo>
                        <a:pt x="666" y="160"/>
                      </a:lnTo>
                      <a:lnTo>
                        <a:pt x="666" y="158"/>
                      </a:lnTo>
                      <a:lnTo>
                        <a:pt x="668" y="158"/>
                      </a:lnTo>
                      <a:lnTo>
                        <a:pt x="670" y="158"/>
                      </a:lnTo>
                      <a:lnTo>
                        <a:pt x="672" y="158"/>
                      </a:lnTo>
                      <a:lnTo>
                        <a:pt x="674" y="158"/>
                      </a:lnTo>
                      <a:lnTo>
                        <a:pt x="674" y="160"/>
                      </a:lnTo>
                      <a:lnTo>
                        <a:pt x="678" y="160"/>
                      </a:lnTo>
                      <a:lnTo>
                        <a:pt x="682" y="160"/>
                      </a:lnTo>
                      <a:lnTo>
                        <a:pt x="682" y="162"/>
                      </a:lnTo>
                      <a:lnTo>
                        <a:pt x="684" y="162"/>
                      </a:lnTo>
                      <a:lnTo>
                        <a:pt x="686" y="162"/>
                      </a:lnTo>
                      <a:lnTo>
                        <a:pt x="686" y="160"/>
                      </a:lnTo>
                      <a:lnTo>
                        <a:pt x="686" y="162"/>
                      </a:lnTo>
                      <a:lnTo>
                        <a:pt x="688" y="162"/>
                      </a:lnTo>
                      <a:lnTo>
                        <a:pt x="686" y="162"/>
                      </a:lnTo>
                      <a:lnTo>
                        <a:pt x="686" y="164"/>
                      </a:lnTo>
                      <a:lnTo>
                        <a:pt x="684" y="164"/>
                      </a:lnTo>
                      <a:lnTo>
                        <a:pt x="686" y="164"/>
                      </a:lnTo>
                      <a:lnTo>
                        <a:pt x="686" y="166"/>
                      </a:lnTo>
                      <a:lnTo>
                        <a:pt x="684" y="166"/>
                      </a:lnTo>
                      <a:lnTo>
                        <a:pt x="684" y="168"/>
                      </a:lnTo>
                      <a:lnTo>
                        <a:pt x="686" y="168"/>
                      </a:lnTo>
                      <a:lnTo>
                        <a:pt x="684" y="168"/>
                      </a:lnTo>
                      <a:lnTo>
                        <a:pt x="682" y="168"/>
                      </a:lnTo>
                      <a:lnTo>
                        <a:pt x="680" y="168"/>
                      </a:lnTo>
                      <a:lnTo>
                        <a:pt x="678" y="168"/>
                      </a:lnTo>
                      <a:lnTo>
                        <a:pt x="676" y="168"/>
                      </a:lnTo>
                      <a:lnTo>
                        <a:pt x="674" y="168"/>
                      </a:lnTo>
                      <a:lnTo>
                        <a:pt x="670" y="168"/>
                      </a:lnTo>
                      <a:lnTo>
                        <a:pt x="668" y="168"/>
                      </a:lnTo>
                      <a:lnTo>
                        <a:pt x="666" y="168"/>
                      </a:lnTo>
                      <a:lnTo>
                        <a:pt x="664" y="170"/>
                      </a:lnTo>
                      <a:lnTo>
                        <a:pt x="662" y="170"/>
                      </a:lnTo>
                      <a:lnTo>
                        <a:pt x="660" y="170"/>
                      </a:lnTo>
                      <a:lnTo>
                        <a:pt x="660" y="172"/>
                      </a:lnTo>
                      <a:lnTo>
                        <a:pt x="658" y="172"/>
                      </a:lnTo>
                      <a:lnTo>
                        <a:pt x="656" y="172"/>
                      </a:lnTo>
                      <a:lnTo>
                        <a:pt x="654" y="172"/>
                      </a:lnTo>
                      <a:lnTo>
                        <a:pt x="652" y="170"/>
                      </a:lnTo>
                      <a:lnTo>
                        <a:pt x="650" y="170"/>
                      </a:lnTo>
                      <a:lnTo>
                        <a:pt x="648" y="170"/>
                      </a:lnTo>
                      <a:lnTo>
                        <a:pt x="644" y="170"/>
                      </a:lnTo>
                      <a:lnTo>
                        <a:pt x="644" y="168"/>
                      </a:lnTo>
                      <a:lnTo>
                        <a:pt x="642" y="168"/>
                      </a:lnTo>
                      <a:lnTo>
                        <a:pt x="640" y="168"/>
                      </a:lnTo>
                      <a:lnTo>
                        <a:pt x="638" y="168"/>
                      </a:lnTo>
                      <a:lnTo>
                        <a:pt x="636" y="168"/>
                      </a:lnTo>
                      <a:lnTo>
                        <a:pt x="634" y="166"/>
                      </a:lnTo>
                      <a:lnTo>
                        <a:pt x="634" y="164"/>
                      </a:lnTo>
                      <a:lnTo>
                        <a:pt x="636" y="164"/>
                      </a:lnTo>
                      <a:lnTo>
                        <a:pt x="638" y="164"/>
                      </a:lnTo>
                      <a:lnTo>
                        <a:pt x="640" y="164"/>
                      </a:lnTo>
                      <a:lnTo>
                        <a:pt x="642" y="166"/>
                      </a:lnTo>
                      <a:lnTo>
                        <a:pt x="646" y="166"/>
                      </a:lnTo>
                      <a:lnTo>
                        <a:pt x="648" y="166"/>
                      </a:lnTo>
                      <a:lnTo>
                        <a:pt x="648" y="168"/>
                      </a:lnTo>
                      <a:lnTo>
                        <a:pt x="650" y="168"/>
                      </a:lnTo>
                      <a:lnTo>
                        <a:pt x="652" y="168"/>
                      </a:lnTo>
                      <a:lnTo>
                        <a:pt x="654" y="168"/>
                      </a:lnTo>
                      <a:lnTo>
                        <a:pt x="656" y="166"/>
                      </a:lnTo>
                      <a:lnTo>
                        <a:pt x="658" y="166"/>
                      </a:lnTo>
                      <a:lnTo>
                        <a:pt x="660" y="166"/>
                      </a:lnTo>
                      <a:lnTo>
                        <a:pt x="658" y="166"/>
                      </a:lnTo>
                      <a:lnTo>
                        <a:pt x="656" y="166"/>
                      </a:lnTo>
                      <a:lnTo>
                        <a:pt x="654" y="166"/>
                      </a:lnTo>
                      <a:lnTo>
                        <a:pt x="654" y="168"/>
                      </a:lnTo>
                      <a:lnTo>
                        <a:pt x="652" y="168"/>
                      </a:lnTo>
                      <a:lnTo>
                        <a:pt x="650" y="168"/>
                      </a:lnTo>
                      <a:lnTo>
                        <a:pt x="650" y="166"/>
                      </a:lnTo>
                      <a:lnTo>
                        <a:pt x="648" y="166"/>
                      </a:lnTo>
                      <a:lnTo>
                        <a:pt x="646" y="166"/>
                      </a:lnTo>
                      <a:lnTo>
                        <a:pt x="640" y="164"/>
                      </a:lnTo>
                      <a:lnTo>
                        <a:pt x="638" y="164"/>
                      </a:lnTo>
                      <a:lnTo>
                        <a:pt x="636" y="164"/>
                      </a:lnTo>
                      <a:lnTo>
                        <a:pt x="636" y="162"/>
                      </a:lnTo>
                      <a:lnTo>
                        <a:pt x="634" y="162"/>
                      </a:lnTo>
                      <a:lnTo>
                        <a:pt x="630" y="164"/>
                      </a:lnTo>
                      <a:lnTo>
                        <a:pt x="628" y="164"/>
                      </a:lnTo>
                      <a:lnTo>
                        <a:pt x="628" y="166"/>
                      </a:lnTo>
                      <a:lnTo>
                        <a:pt x="628" y="168"/>
                      </a:lnTo>
                      <a:lnTo>
                        <a:pt x="626" y="168"/>
                      </a:lnTo>
                      <a:lnTo>
                        <a:pt x="624" y="168"/>
                      </a:lnTo>
                      <a:lnTo>
                        <a:pt x="622" y="166"/>
                      </a:lnTo>
                      <a:lnTo>
                        <a:pt x="620" y="166"/>
                      </a:lnTo>
                      <a:lnTo>
                        <a:pt x="620" y="164"/>
                      </a:lnTo>
                      <a:lnTo>
                        <a:pt x="618" y="164"/>
                      </a:lnTo>
                      <a:lnTo>
                        <a:pt x="614" y="162"/>
                      </a:lnTo>
                      <a:lnTo>
                        <a:pt x="614" y="160"/>
                      </a:lnTo>
                      <a:lnTo>
                        <a:pt x="612" y="160"/>
                      </a:lnTo>
                      <a:lnTo>
                        <a:pt x="610" y="160"/>
                      </a:lnTo>
                      <a:lnTo>
                        <a:pt x="612" y="162"/>
                      </a:lnTo>
                      <a:lnTo>
                        <a:pt x="614" y="164"/>
                      </a:lnTo>
                      <a:lnTo>
                        <a:pt x="616" y="164"/>
                      </a:lnTo>
                      <a:lnTo>
                        <a:pt x="618" y="164"/>
                      </a:lnTo>
                      <a:lnTo>
                        <a:pt x="618" y="166"/>
                      </a:lnTo>
                      <a:lnTo>
                        <a:pt x="620" y="166"/>
                      </a:lnTo>
                      <a:lnTo>
                        <a:pt x="620" y="168"/>
                      </a:lnTo>
                      <a:lnTo>
                        <a:pt x="622" y="168"/>
                      </a:lnTo>
                      <a:lnTo>
                        <a:pt x="624" y="168"/>
                      </a:lnTo>
                      <a:lnTo>
                        <a:pt x="620" y="168"/>
                      </a:lnTo>
                      <a:lnTo>
                        <a:pt x="618" y="168"/>
                      </a:lnTo>
                      <a:lnTo>
                        <a:pt x="616" y="168"/>
                      </a:lnTo>
                      <a:lnTo>
                        <a:pt x="614" y="168"/>
                      </a:lnTo>
                      <a:lnTo>
                        <a:pt x="612" y="168"/>
                      </a:lnTo>
                      <a:lnTo>
                        <a:pt x="610" y="170"/>
                      </a:lnTo>
                      <a:lnTo>
                        <a:pt x="608" y="172"/>
                      </a:lnTo>
                      <a:lnTo>
                        <a:pt x="606" y="172"/>
                      </a:lnTo>
                      <a:lnTo>
                        <a:pt x="604" y="172"/>
                      </a:lnTo>
                      <a:lnTo>
                        <a:pt x="602" y="172"/>
                      </a:lnTo>
                      <a:lnTo>
                        <a:pt x="600" y="172"/>
                      </a:lnTo>
                      <a:lnTo>
                        <a:pt x="600" y="170"/>
                      </a:lnTo>
                      <a:lnTo>
                        <a:pt x="598" y="170"/>
                      </a:lnTo>
                      <a:lnTo>
                        <a:pt x="596" y="170"/>
                      </a:lnTo>
                      <a:lnTo>
                        <a:pt x="594" y="170"/>
                      </a:lnTo>
                      <a:lnTo>
                        <a:pt x="592" y="170"/>
                      </a:lnTo>
                      <a:lnTo>
                        <a:pt x="590" y="170"/>
                      </a:lnTo>
                      <a:lnTo>
                        <a:pt x="588" y="170"/>
                      </a:lnTo>
                      <a:lnTo>
                        <a:pt x="588" y="168"/>
                      </a:lnTo>
                      <a:lnTo>
                        <a:pt x="586" y="168"/>
                      </a:lnTo>
                      <a:lnTo>
                        <a:pt x="584" y="168"/>
                      </a:lnTo>
                      <a:lnTo>
                        <a:pt x="588" y="170"/>
                      </a:lnTo>
                      <a:lnTo>
                        <a:pt x="590" y="170"/>
                      </a:lnTo>
                      <a:lnTo>
                        <a:pt x="592" y="170"/>
                      </a:lnTo>
                      <a:lnTo>
                        <a:pt x="596" y="170"/>
                      </a:lnTo>
                      <a:lnTo>
                        <a:pt x="596" y="172"/>
                      </a:lnTo>
                      <a:lnTo>
                        <a:pt x="594" y="172"/>
                      </a:lnTo>
                      <a:lnTo>
                        <a:pt x="594" y="174"/>
                      </a:lnTo>
                      <a:lnTo>
                        <a:pt x="592" y="174"/>
                      </a:lnTo>
                      <a:lnTo>
                        <a:pt x="590" y="174"/>
                      </a:lnTo>
                      <a:lnTo>
                        <a:pt x="588" y="174"/>
                      </a:lnTo>
                      <a:lnTo>
                        <a:pt x="588" y="172"/>
                      </a:lnTo>
                      <a:lnTo>
                        <a:pt x="586" y="172"/>
                      </a:lnTo>
                      <a:lnTo>
                        <a:pt x="584" y="174"/>
                      </a:lnTo>
                      <a:lnTo>
                        <a:pt x="582" y="174"/>
                      </a:lnTo>
                      <a:lnTo>
                        <a:pt x="580" y="174"/>
                      </a:lnTo>
                      <a:lnTo>
                        <a:pt x="578" y="174"/>
                      </a:lnTo>
                      <a:lnTo>
                        <a:pt x="580" y="174"/>
                      </a:lnTo>
                      <a:lnTo>
                        <a:pt x="582" y="174"/>
                      </a:lnTo>
                      <a:lnTo>
                        <a:pt x="582" y="176"/>
                      </a:lnTo>
                      <a:lnTo>
                        <a:pt x="582" y="178"/>
                      </a:lnTo>
                      <a:lnTo>
                        <a:pt x="580" y="178"/>
                      </a:lnTo>
                      <a:lnTo>
                        <a:pt x="582" y="178"/>
                      </a:lnTo>
                      <a:lnTo>
                        <a:pt x="584" y="178"/>
                      </a:lnTo>
                      <a:lnTo>
                        <a:pt x="584" y="176"/>
                      </a:lnTo>
                      <a:lnTo>
                        <a:pt x="584" y="174"/>
                      </a:lnTo>
                      <a:lnTo>
                        <a:pt x="586" y="174"/>
                      </a:lnTo>
                      <a:lnTo>
                        <a:pt x="588" y="174"/>
                      </a:lnTo>
                      <a:lnTo>
                        <a:pt x="592" y="174"/>
                      </a:lnTo>
                      <a:lnTo>
                        <a:pt x="594" y="174"/>
                      </a:lnTo>
                      <a:lnTo>
                        <a:pt x="594" y="172"/>
                      </a:lnTo>
                      <a:lnTo>
                        <a:pt x="596" y="172"/>
                      </a:lnTo>
                      <a:lnTo>
                        <a:pt x="598" y="172"/>
                      </a:lnTo>
                      <a:lnTo>
                        <a:pt x="600" y="172"/>
                      </a:lnTo>
                      <a:lnTo>
                        <a:pt x="602" y="172"/>
                      </a:lnTo>
                      <a:lnTo>
                        <a:pt x="604" y="172"/>
                      </a:lnTo>
                      <a:lnTo>
                        <a:pt x="606" y="174"/>
                      </a:lnTo>
                      <a:lnTo>
                        <a:pt x="608" y="174"/>
                      </a:lnTo>
                      <a:lnTo>
                        <a:pt x="610" y="174"/>
                      </a:lnTo>
                      <a:lnTo>
                        <a:pt x="612" y="174"/>
                      </a:lnTo>
                      <a:lnTo>
                        <a:pt x="614" y="174"/>
                      </a:lnTo>
                      <a:lnTo>
                        <a:pt x="616" y="174"/>
                      </a:lnTo>
                      <a:lnTo>
                        <a:pt x="616" y="176"/>
                      </a:lnTo>
                      <a:lnTo>
                        <a:pt x="614" y="178"/>
                      </a:lnTo>
                      <a:lnTo>
                        <a:pt x="612" y="178"/>
                      </a:lnTo>
                      <a:lnTo>
                        <a:pt x="610" y="178"/>
                      </a:lnTo>
                      <a:lnTo>
                        <a:pt x="608" y="178"/>
                      </a:lnTo>
                      <a:lnTo>
                        <a:pt x="606" y="178"/>
                      </a:lnTo>
                      <a:lnTo>
                        <a:pt x="604" y="178"/>
                      </a:lnTo>
                      <a:lnTo>
                        <a:pt x="604" y="180"/>
                      </a:lnTo>
                      <a:lnTo>
                        <a:pt x="602" y="180"/>
                      </a:lnTo>
                      <a:lnTo>
                        <a:pt x="600" y="180"/>
                      </a:lnTo>
                      <a:lnTo>
                        <a:pt x="598" y="180"/>
                      </a:lnTo>
                      <a:lnTo>
                        <a:pt x="596" y="180"/>
                      </a:lnTo>
                      <a:lnTo>
                        <a:pt x="592" y="180"/>
                      </a:lnTo>
                      <a:lnTo>
                        <a:pt x="590" y="180"/>
                      </a:lnTo>
                      <a:lnTo>
                        <a:pt x="588" y="180"/>
                      </a:lnTo>
                      <a:lnTo>
                        <a:pt x="586" y="180"/>
                      </a:lnTo>
                      <a:lnTo>
                        <a:pt x="584" y="180"/>
                      </a:lnTo>
                      <a:lnTo>
                        <a:pt x="582" y="180"/>
                      </a:lnTo>
                      <a:lnTo>
                        <a:pt x="584" y="180"/>
                      </a:lnTo>
                      <a:lnTo>
                        <a:pt x="586" y="180"/>
                      </a:lnTo>
                      <a:lnTo>
                        <a:pt x="588" y="180"/>
                      </a:lnTo>
                      <a:lnTo>
                        <a:pt x="590" y="180"/>
                      </a:lnTo>
                      <a:lnTo>
                        <a:pt x="594" y="180"/>
                      </a:lnTo>
                      <a:lnTo>
                        <a:pt x="594" y="182"/>
                      </a:lnTo>
                      <a:lnTo>
                        <a:pt x="592" y="182"/>
                      </a:lnTo>
                      <a:lnTo>
                        <a:pt x="590" y="182"/>
                      </a:lnTo>
                      <a:lnTo>
                        <a:pt x="588" y="182"/>
                      </a:lnTo>
                      <a:lnTo>
                        <a:pt x="590" y="182"/>
                      </a:lnTo>
                      <a:lnTo>
                        <a:pt x="592" y="182"/>
                      </a:lnTo>
                      <a:lnTo>
                        <a:pt x="594" y="182"/>
                      </a:lnTo>
                      <a:lnTo>
                        <a:pt x="596" y="182"/>
                      </a:lnTo>
                      <a:lnTo>
                        <a:pt x="594" y="184"/>
                      </a:lnTo>
                      <a:lnTo>
                        <a:pt x="592" y="184"/>
                      </a:lnTo>
                      <a:lnTo>
                        <a:pt x="594" y="184"/>
                      </a:lnTo>
                      <a:lnTo>
                        <a:pt x="596" y="184"/>
                      </a:lnTo>
                      <a:lnTo>
                        <a:pt x="598" y="182"/>
                      </a:lnTo>
                      <a:lnTo>
                        <a:pt x="600" y="182"/>
                      </a:lnTo>
                      <a:lnTo>
                        <a:pt x="602" y="182"/>
                      </a:lnTo>
                      <a:lnTo>
                        <a:pt x="604" y="182"/>
                      </a:lnTo>
                      <a:lnTo>
                        <a:pt x="604" y="180"/>
                      </a:lnTo>
                      <a:lnTo>
                        <a:pt x="606" y="180"/>
                      </a:lnTo>
                      <a:lnTo>
                        <a:pt x="608" y="180"/>
                      </a:lnTo>
                      <a:lnTo>
                        <a:pt x="612" y="182"/>
                      </a:lnTo>
                      <a:lnTo>
                        <a:pt x="614" y="182"/>
                      </a:lnTo>
                      <a:lnTo>
                        <a:pt x="618" y="182"/>
                      </a:lnTo>
                      <a:lnTo>
                        <a:pt x="620" y="182"/>
                      </a:lnTo>
                      <a:lnTo>
                        <a:pt x="620" y="184"/>
                      </a:lnTo>
                      <a:lnTo>
                        <a:pt x="618" y="184"/>
                      </a:lnTo>
                      <a:lnTo>
                        <a:pt x="620" y="186"/>
                      </a:lnTo>
                      <a:lnTo>
                        <a:pt x="618" y="186"/>
                      </a:lnTo>
                      <a:lnTo>
                        <a:pt x="616" y="188"/>
                      </a:lnTo>
                      <a:lnTo>
                        <a:pt x="612" y="188"/>
                      </a:lnTo>
                      <a:lnTo>
                        <a:pt x="610" y="188"/>
                      </a:lnTo>
                      <a:lnTo>
                        <a:pt x="608" y="188"/>
                      </a:lnTo>
                      <a:lnTo>
                        <a:pt x="606" y="188"/>
                      </a:lnTo>
                      <a:lnTo>
                        <a:pt x="604" y="188"/>
                      </a:lnTo>
                      <a:lnTo>
                        <a:pt x="602" y="188"/>
                      </a:lnTo>
                      <a:lnTo>
                        <a:pt x="600" y="188"/>
                      </a:lnTo>
                      <a:lnTo>
                        <a:pt x="602" y="188"/>
                      </a:lnTo>
                      <a:lnTo>
                        <a:pt x="604" y="188"/>
                      </a:lnTo>
                      <a:lnTo>
                        <a:pt x="606" y="188"/>
                      </a:lnTo>
                      <a:lnTo>
                        <a:pt x="608" y="188"/>
                      </a:lnTo>
                      <a:lnTo>
                        <a:pt x="610" y="188"/>
                      </a:lnTo>
                      <a:lnTo>
                        <a:pt x="608" y="188"/>
                      </a:lnTo>
                      <a:lnTo>
                        <a:pt x="608" y="190"/>
                      </a:lnTo>
                      <a:lnTo>
                        <a:pt x="606" y="192"/>
                      </a:lnTo>
                      <a:lnTo>
                        <a:pt x="604" y="194"/>
                      </a:lnTo>
                      <a:lnTo>
                        <a:pt x="606" y="194"/>
                      </a:lnTo>
                      <a:lnTo>
                        <a:pt x="606" y="192"/>
                      </a:lnTo>
                      <a:lnTo>
                        <a:pt x="608" y="192"/>
                      </a:lnTo>
                      <a:lnTo>
                        <a:pt x="608" y="190"/>
                      </a:lnTo>
                      <a:lnTo>
                        <a:pt x="610" y="190"/>
                      </a:lnTo>
                      <a:lnTo>
                        <a:pt x="612" y="190"/>
                      </a:lnTo>
                      <a:lnTo>
                        <a:pt x="614" y="188"/>
                      </a:lnTo>
                      <a:lnTo>
                        <a:pt x="616" y="188"/>
                      </a:lnTo>
                      <a:lnTo>
                        <a:pt x="620" y="188"/>
                      </a:lnTo>
                      <a:lnTo>
                        <a:pt x="622" y="188"/>
                      </a:lnTo>
                      <a:lnTo>
                        <a:pt x="622" y="190"/>
                      </a:lnTo>
                      <a:lnTo>
                        <a:pt x="624" y="190"/>
                      </a:lnTo>
                      <a:lnTo>
                        <a:pt x="628" y="190"/>
                      </a:lnTo>
                      <a:lnTo>
                        <a:pt x="630" y="192"/>
                      </a:lnTo>
                      <a:lnTo>
                        <a:pt x="632" y="192"/>
                      </a:lnTo>
                      <a:lnTo>
                        <a:pt x="632" y="194"/>
                      </a:lnTo>
                      <a:lnTo>
                        <a:pt x="636" y="194"/>
                      </a:lnTo>
                      <a:lnTo>
                        <a:pt x="638" y="196"/>
                      </a:lnTo>
                      <a:lnTo>
                        <a:pt x="640" y="196"/>
                      </a:lnTo>
                      <a:lnTo>
                        <a:pt x="642" y="196"/>
                      </a:lnTo>
                      <a:lnTo>
                        <a:pt x="644" y="198"/>
                      </a:lnTo>
                      <a:lnTo>
                        <a:pt x="646" y="198"/>
                      </a:lnTo>
                      <a:lnTo>
                        <a:pt x="648" y="198"/>
                      </a:lnTo>
                      <a:lnTo>
                        <a:pt x="646" y="198"/>
                      </a:lnTo>
                      <a:lnTo>
                        <a:pt x="646" y="200"/>
                      </a:lnTo>
                      <a:lnTo>
                        <a:pt x="644" y="200"/>
                      </a:lnTo>
                      <a:lnTo>
                        <a:pt x="642" y="200"/>
                      </a:lnTo>
                      <a:lnTo>
                        <a:pt x="640" y="202"/>
                      </a:lnTo>
                      <a:lnTo>
                        <a:pt x="638" y="202"/>
                      </a:lnTo>
                      <a:lnTo>
                        <a:pt x="636" y="202"/>
                      </a:lnTo>
                      <a:lnTo>
                        <a:pt x="636" y="204"/>
                      </a:lnTo>
                      <a:lnTo>
                        <a:pt x="638" y="204"/>
                      </a:lnTo>
                      <a:lnTo>
                        <a:pt x="640" y="204"/>
                      </a:lnTo>
                      <a:lnTo>
                        <a:pt x="640" y="202"/>
                      </a:lnTo>
                      <a:lnTo>
                        <a:pt x="644" y="202"/>
                      </a:lnTo>
                      <a:lnTo>
                        <a:pt x="648" y="200"/>
                      </a:lnTo>
                      <a:lnTo>
                        <a:pt x="648" y="202"/>
                      </a:lnTo>
                      <a:lnTo>
                        <a:pt x="646" y="202"/>
                      </a:lnTo>
                      <a:lnTo>
                        <a:pt x="644" y="202"/>
                      </a:lnTo>
                      <a:lnTo>
                        <a:pt x="644" y="204"/>
                      </a:lnTo>
                      <a:lnTo>
                        <a:pt x="644" y="206"/>
                      </a:lnTo>
                      <a:lnTo>
                        <a:pt x="648" y="204"/>
                      </a:lnTo>
                      <a:lnTo>
                        <a:pt x="650" y="202"/>
                      </a:lnTo>
                      <a:lnTo>
                        <a:pt x="652" y="202"/>
                      </a:lnTo>
                      <a:lnTo>
                        <a:pt x="656" y="202"/>
                      </a:lnTo>
                      <a:lnTo>
                        <a:pt x="654" y="202"/>
                      </a:lnTo>
                      <a:lnTo>
                        <a:pt x="652" y="204"/>
                      </a:lnTo>
                      <a:lnTo>
                        <a:pt x="650" y="204"/>
                      </a:lnTo>
                      <a:lnTo>
                        <a:pt x="652" y="204"/>
                      </a:lnTo>
                      <a:lnTo>
                        <a:pt x="650" y="204"/>
                      </a:lnTo>
                      <a:lnTo>
                        <a:pt x="648" y="204"/>
                      </a:lnTo>
                      <a:lnTo>
                        <a:pt x="646" y="204"/>
                      </a:lnTo>
                      <a:lnTo>
                        <a:pt x="646" y="206"/>
                      </a:lnTo>
                      <a:lnTo>
                        <a:pt x="644" y="206"/>
                      </a:lnTo>
                      <a:lnTo>
                        <a:pt x="644" y="208"/>
                      </a:lnTo>
                      <a:lnTo>
                        <a:pt x="646" y="208"/>
                      </a:lnTo>
                      <a:lnTo>
                        <a:pt x="644" y="212"/>
                      </a:lnTo>
                      <a:lnTo>
                        <a:pt x="646" y="212"/>
                      </a:lnTo>
                      <a:lnTo>
                        <a:pt x="648" y="210"/>
                      </a:lnTo>
                      <a:lnTo>
                        <a:pt x="648" y="208"/>
                      </a:lnTo>
                      <a:lnTo>
                        <a:pt x="650" y="208"/>
                      </a:lnTo>
                      <a:lnTo>
                        <a:pt x="652" y="206"/>
                      </a:lnTo>
                      <a:lnTo>
                        <a:pt x="656" y="206"/>
                      </a:lnTo>
                      <a:lnTo>
                        <a:pt x="658" y="208"/>
                      </a:lnTo>
                      <a:lnTo>
                        <a:pt x="656" y="208"/>
                      </a:lnTo>
                      <a:lnTo>
                        <a:pt x="656" y="210"/>
                      </a:lnTo>
                      <a:lnTo>
                        <a:pt x="658" y="210"/>
                      </a:lnTo>
                      <a:lnTo>
                        <a:pt x="656" y="210"/>
                      </a:lnTo>
                      <a:lnTo>
                        <a:pt x="654" y="212"/>
                      </a:lnTo>
                      <a:lnTo>
                        <a:pt x="652" y="212"/>
                      </a:lnTo>
                      <a:lnTo>
                        <a:pt x="654" y="212"/>
                      </a:lnTo>
                      <a:lnTo>
                        <a:pt x="656" y="212"/>
                      </a:lnTo>
                      <a:lnTo>
                        <a:pt x="658" y="212"/>
                      </a:lnTo>
                      <a:lnTo>
                        <a:pt x="656" y="214"/>
                      </a:lnTo>
                      <a:lnTo>
                        <a:pt x="654" y="214"/>
                      </a:lnTo>
                      <a:lnTo>
                        <a:pt x="652" y="214"/>
                      </a:lnTo>
                      <a:lnTo>
                        <a:pt x="650" y="216"/>
                      </a:lnTo>
                      <a:lnTo>
                        <a:pt x="646" y="216"/>
                      </a:lnTo>
                      <a:lnTo>
                        <a:pt x="648" y="216"/>
                      </a:lnTo>
                      <a:lnTo>
                        <a:pt x="650" y="216"/>
                      </a:lnTo>
                      <a:lnTo>
                        <a:pt x="652" y="216"/>
                      </a:lnTo>
                      <a:lnTo>
                        <a:pt x="654" y="214"/>
                      </a:lnTo>
                      <a:lnTo>
                        <a:pt x="656" y="214"/>
                      </a:lnTo>
                      <a:lnTo>
                        <a:pt x="656" y="216"/>
                      </a:lnTo>
                      <a:lnTo>
                        <a:pt x="658" y="216"/>
                      </a:lnTo>
                      <a:lnTo>
                        <a:pt x="654" y="218"/>
                      </a:lnTo>
                      <a:lnTo>
                        <a:pt x="652" y="218"/>
                      </a:lnTo>
                      <a:lnTo>
                        <a:pt x="652" y="220"/>
                      </a:lnTo>
                      <a:lnTo>
                        <a:pt x="654" y="220"/>
                      </a:lnTo>
                      <a:lnTo>
                        <a:pt x="654" y="218"/>
                      </a:lnTo>
                      <a:lnTo>
                        <a:pt x="656" y="218"/>
                      </a:lnTo>
                      <a:lnTo>
                        <a:pt x="656" y="220"/>
                      </a:lnTo>
                      <a:lnTo>
                        <a:pt x="654" y="220"/>
                      </a:lnTo>
                      <a:lnTo>
                        <a:pt x="656" y="222"/>
                      </a:lnTo>
                      <a:lnTo>
                        <a:pt x="654" y="222"/>
                      </a:lnTo>
                      <a:lnTo>
                        <a:pt x="652" y="222"/>
                      </a:lnTo>
                      <a:lnTo>
                        <a:pt x="652" y="224"/>
                      </a:lnTo>
                      <a:lnTo>
                        <a:pt x="654" y="224"/>
                      </a:lnTo>
                      <a:lnTo>
                        <a:pt x="656" y="224"/>
                      </a:lnTo>
                      <a:lnTo>
                        <a:pt x="658" y="224"/>
                      </a:lnTo>
                      <a:lnTo>
                        <a:pt x="656" y="224"/>
                      </a:lnTo>
                      <a:lnTo>
                        <a:pt x="656" y="226"/>
                      </a:lnTo>
                      <a:lnTo>
                        <a:pt x="654" y="226"/>
                      </a:lnTo>
                      <a:lnTo>
                        <a:pt x="652" y="226"/>
                      </a:lnTo>
                      <a:lnTo>
                        <a:pt x="650" y="226"/>
                      </a:lnTo>
                      <a:lnTo>
                        <a:pt x="648" y="226"/>
                      </a:lnTo>
                      <a:lnTo>
                        <a:pt x="650" y="226"/>
                      </a:lnTo>
                      <a:lnTo>
                        <a:pt x="648" y="224"/>
                      </a:lnTo>
                      <a:lnTo>
                        <a:pt x="646" y="226"/>
                      </a:lnTo>
                      <a:lnTo>
                        <a:pt x="644" y="226"/>
                      </a:lnTo>
                      <a:lnTo>
                        <a:pt x="642" y="226"/>
                      </a:lnTo>
                      <a:lnTo>
                        <a:pt x="642" y="224"/>
                      </a:lnTo>
                      <a:lnTo>
                        <a:pt x="642" y="222"/>
                      </a:lnTo>
                      <a:lnTo>
                        <a:pt x="642" y="220"/>
                      </a:lnTo>
                      <a:lnTo>
                        <a:pt x="644" y="220"/>
                      </a:lnTo>
                      <a:lnTo>
                        <a:pt x="644" y="218"/>
                      </a:lnTo>
                      <a:lnTo>
                        <a:pt x="642" y="218"/>
                      </a:lnTo>
                      <a:lnTo>
                        <a:pt x="640" y="220"/>
                      </a:lnTo>
                      <a:lnTo>
                        <a:pt x="640" y="222"/>
                      </a:lnTo>
                      <a:lnTo>
                        <a:pt x="640" y="224"/>
                      </a:lnTo>
                      <a:lnTo>
                        <a:pt x="640" y="226"/>
                      </a:lnTo>
                      <a:lnTo>
                        <a:pt x="638" y="226"/>
                      </a:lnTo>
                      <a:lnTo>
                        <a:pt x="636" y="226"/>
                      </a:lnTo>
                      <a:lnTo>
                        <a:pt x="634" y="226"/>
                      </a:lnTo>
                      <a:lnTo>
                        <a:pt x="632" y="226"/>
                      </a:lnTo>
                      <a:lnTo>
                        <a:pt x="630" y="226"/>
                      </a:lnTo>
                      <a:lnTo>
                        <a:pt x="628" y="226"/>
                      </a:lnTo>
                      <a:lnTo>
                        <a:pt x="622" y="224"/>
                      </a:lnTo>
                      <a:lnTo>
                        <a:pt x="622" y="222"/>
                      </a:lnTo>
                      <a:lnTo>
                        <a:pt x="620" y="222"/>
                      </a:lnTo>
                      <a:lnTo>
                        <a:pt x="618" y="220"/>
                      </a:lnTo>
                      <a:lnTo>
                        <a:pt x="618" y="218"/>
                      </a:lnTo>
                      <a:lnTo>
                        <a:pt x="618" y="216"/>
                      </a:lnTo>
                      <a:lnTo>
                        <a:pt x="620" y="216"/>
                      </a:lnTo>
                      <a:lnTo>
                        <a:pt x="618" y="216"/>
                      </a:lnTo>
                      <a:lnTo>
                        <a:pt x="618" y="214"/>
                      </a:lnTo>
                      <a:lnTo>
                        <a:pt x="616" y="214"/>
                      </a:lnTo>
                      <a:lnTo>
                        <a:pt x="616" y="212"/>
                      </a:lnTo>
                      <a:lnTo>
                        <a:pt x="614" y="212"/>
                      </a:lnTo>
                      <a:lnTo>
                        <a:pt x="612" y="210"/>
                      </a:lnTo>
                      <a:lnTo>
                        <a:pt x="614" y="210"/>
                      </a:lnTo>
                      <a:lnTo>
                        <a:pt x="612" y="210"/>
                      </a:lnTo>
                      <a:lnTo>
                        <a:pt x="610" y="210"/>
                      </a:lnTo>
                      <a:lnTo>
                        <a:pt x="608" y="210"/>
                      </a:lnTo>
                      <a:lnTo>
                        <a:pt x="606" y="210"/>
                      </a:lnTo>
                      <a:lnTo>
                        <a:pt x="604" y="210"/>
                      </a:lnTo>
                      <a:lnTo>
                        <a:pt x="604" y="208"/>
                      </a:lnTo>
                      <a:lnTo>
                        <a:pt x="602" y="208"/>
                      </a:lnTo>
                      <a:lnTo>
                        <a:pt x="600" y="206"/>
                      </a:lnTo>
                      <a:lnTo>
                        <a:pt x="596" y="206"/>
                      </a:lnTo>
                      <a:lnTo>
                        <a:pt x="590" y="204"/>
                      </a:lnTo>
                      <a:lnTo>
                        <a:pt x="588" y="206"/>
                      </a:lnTo>
                      <a:lnTo>
                        <a:pt x="586" y="206"/>
                      </a:lnTo>
                      <a:lnTo>
                        <a:pt x="584" y="206"/>
                      </a:lnTo>
                      <a:lnTo>
                        <a:pt x="582" y="204"/>
                      </a:lnTo>
                      <a:lnTo>
                        <a:pt x="580" y="204"/>
                      </a:lnTo>
                      <a:lnTo>
                        <a:pt x="578" y="204"/>
                      </a:lnTo>
                      <a:lnTo>
                        <a:pt x="578" y="202"/>
                      </a:lnTo>
                      <a:lnTo>
                        <a:pt x="576" y="200"/>
                      </a:lnTo>
                      <a:lnTo>
                        <a:pt x="574" y="200"/>
                      </a:lnTo>
                      <a:lnTo>
                        <a:pt x="572" y="200"/>
                      </a:lnTo>
                      <a:lnTo>
                        <a:pt x="572" y="198"/>
                      </a:lnTo>
                      <a:lnTo>
                        <a:pt x="574" y="198"/>
                      </a:lnTo>
                      <a:lnTo>
                        <a:pt x="572" y="198"/>
                      </a:lnTo>
                      <a:lnTo>
                        <a:pt x="570" y="198"/>
                      </a:lnTo>
                      <a:lnTo>
                        <a:pt x="570" y="196"/>
                      </a:lnTo>
                      <a:lnTo>
                        <a:pt x="568" y="196"/>
                      </a:lnTo>
                      <a:lnTo>
                        <a:pt x="566" y="196"/>
                      </a:lnTo>
                      <a:lnTo>
                        <a:pt x="564" y="196"/>
                      </a:lnTo>
                      <a:lnTo>
                        <a:pt x="560" y="194"/>
                      </a:lnTo>
                      <a:lnTo>
                        <a:pt x="558" y="194"/>
                      </a:lnTo>
                      <a:lnTo>
                        <a:pt x="560" y="194"/>
                      </a:lnTo>
                      <a:lnTo>
                        <a:pt x="560" y="196"/>
                      </a:lnTo>
                      <a:lnTo>
                        <a:pt x="562" y="196"/>
                      </a:lnTo>
                      <a:lnTo>
                        <a:pt x="560" y="196"/>
                      </a:lnTo>
                      <a:lnTo>
                        <a:pt x="560" y="198"/>
                      </a:lnTo>
                      <a:lnTo>
                        <a:pt x="564" y="198"/>
                      </a:lnTo>
                      <a:lnTo>
                        <a:pt x="566" y="198"/>
                      </a:lnTo>
                      <a:lnTo>
                        <a:pt x="568" y="198"/>
                      </a:lnTo>
                      <a:lnTo>
                        <a:pt x="570" y="198"/>
                      </a:lnTo>
                      <a:lnTo>
                        <a:pt x="570" y="200"/>
                      </a:lnTo>
                      <a:lnTo>
                        <a:pt x="568" y="200"/>
                      </a:lnTo>
                      <a:lnTo>
                        <a:pt x="572" y="202"/>
                      </a:lnTo>
                      <a:lnTo>
                        <a:pt x="574" y="202"/>
                      </a:lnTo>
                      <a:lnTo>
                        <a:pt x="576" y="202"/>
                      </a:lnTo>
                      <a:lnTo>
                        <a:pt x="576" y="204"/>
                      </a:lnTo>
                      <a:lnTo>
                        <a:pt x="574" y="204"/>
                      </a:lnTo>
                      <a:lnTo>
                        <a:pt x="572" y="204"/>
                      </a:lnTo>
                      <a:lnTo>
                        <a:pt x="570" y="204"/>
                      </a:lnTo>
                      <a:lnTo>
                        <a:pt x="568" y="204"/>
                      </a:lnTo>
                      <a:lnTo>
                        <a:pt x="566" y="204"/>
                      </a:lnTo>
                      <a:lnTo>
                        <a:pt x="564" y="204"/>
                      </a:lnTo>
                      <a:lnTo>
                        <a:pt x="564" y="206"/>
                      </a:lnTo>
                      <a:lnTo>
                        <a:pt x="560" y="206"/>
                      </a:lnTo>
                      <a:lnTo>
                        <a:pt x="558" y="204"/>
                      </a:lnTo>
                      <a:lnTo>
                        <a:pt x="558" y="206"/>
                      </a:lnTo>
                      <a:lnTo>
                        <a:pt x="560" y="206"/>
                      </a:lnTo>
                      <a:lnTo>
                        <a:pt x="564" y="206"/>
                      </a:lnTo>
                      <a:lnTo>
                        <a:pt x="566" y="206"/>
                      </a:lnTo>
                      <a:lnTo>
                        <a:pt x="570" y="204"/>
                      </a:lnTo>
                      <a:lnTo>
                        <a:pt x="572" y="204"/>
                      </a:lnTo>
                      <a:lnTo>
                        <a:pt x="576" y="204"/>
                      </a:lnTo>
                      <a:lnTo>
                        <a:pt x="578" y="206"/>
                      </a:lnTo>
                      <a:lnTo>
                        <a:pt x="576" y="206"/>
                      </a:lnTo>
                      <a:lnTo>
                        <a:pt x="578" y="206"/>
                      </a:lnTo>
                      <a:lnTo>
                        <a:pt x="580" y="206"/>
                      </a:lnTo>
                      <a:lnTo>
                        <a:pt x="582" y="206"/>
                      </a:lnTo>
                      <a:lnTo>
                        <a:pt x="586" y="206"/>
                      </a:lnTo>
                      <a:lnTo>
                        <a:pt x="588" y="206"/>
                      </a:lnTo>
                      <a:lnTo>
                        <a:pt x="590" y="206"/>
                      </a:lnTo>
                      <a:lnTo>
                        <a:pt x="594" y="206"/>
                      </a:lnTo>
                      <a:lnTo>
                        <a:pt x="596" y="206"/>
                      </a:lnTo>
                      <a:lnTo>
                        <a:pt x="598" y="206"/>
                      </a:lnTo>
                      <a:lnTo>
                        <a:pt x="598" y="208"/>
                      </a:lnTo>
                      <a:lnTo>
                        <a:pt x="600" y="208"/>
                      </a:lnTo>
                      <a:lnTo>
                        <a:pt x="600" y="210"/>
                      </a:lnTo>
                      <a:lnTo>
                        <a:pt x="602" y="210"/>
                      </a:lnTo>
                      <a:lnTo>
                        <a:pt x="602" y="208"/>
                      </a:lnTo>
                      <a:lnTo>
                        <a:pt x="602" y="210"/>
                      </a:lnTo>
                      <a:lnTo>
                        <a:pt x="602" y="212"/>
                      </a:lnTo>
                      <a:lnTo>
                        <a:pt x="600" y="212"/>
                      </a:lnTo>
                      <a:lnTo>
                        <a:pt x="598" y="212"/>
                      </a:lnTo>
                      <a:lnTo>
                        <a:pt x="596" y="212"/>
                      </a:lnTo>
                      <a:lnTo>
                        <a:pt x="598" y="212"/>
                      </a:lnTo>
                      <a:lnTo>
                        <a:pt x="598" y="214"/>
                      </a:lnTo>
                      <a:lnTo>
                        <a:pt x="592" y="216"/>
                      </a:lnTo>
                      <a:lnTo>
                        <a:pt x="590" y="216"/>
                      </a:lnTo>
                      <a:lnTo>
                        <a:pt x="588" y="216"/>
                      </a:lnTo>
                      <a:lnTo>
                        <a:pt x="586" y="216"/>
                      </a:lnTo>
                      <a:lnTo>
                        <a:pt x="582" y="216"/>
                      </a:lnTo>
                      <a:lnTo>
                        <a:pt x="580" y="216"/>
                      </a:lnTo>
                      <a:lnTo>
                        <a:pt x="578" y="216"/>
                      </a:lnTo>
                      <a:lnTo>
                        <a:pt x="574" y="216"/>
                      </a:lnTo>
                      <a:lnTo>
                        <a:pt x="570" y="216"/>
                      </a:lnTo>
                      <a:lnTo>
                        <a:pt x="568" y="216"/>
                      </a:lnTo>
                      <a:lnTo>
                        <a:pt x="566" y="214"/>
                      </a:lnTo>
                      <a:lnTo>
                        <a:pt x="564" y="214"/>
                      </a:lnTo>
                      <a:lnTo>
                        <a:pt x="566" y="216"/>
                      </a:lnTo>
                      <a:lnTo>
                        <a:pt x="568" y="216"/>
                      </a:lnTo>
                      <a:lnTo>
                        <a:pt x="566" y="216"/>
                      </a:lnTo>
                      <a:lnTo>
                        <a:pt x="564" y="216"/>
                      </a:lnTo>
                      <a:lnTo>
                        <a:pt x="562" y="216"/>
                      </a:lnTo>
                      <a:lnTo>
                        <a:pt x="560" y="216"/>
                      </a:lnTo>
                      <a:lnTo>
                        <a:pt x="558" y="216"/>
                      </a:lnTo>
                      <a:lnTo>
                        <a:pt x="556" y="216"/>
                      </a:lnTo>
                      <a:lnTo>
                        <a:pt x="558" y="216"/>
                      </a:lnTo>
                      <a:lnTo>
                        <a:pt x="560" y="216"/>
                      </a:lnTo>
                      <a:lnTo>
                        <a:pt x="562" y="216"/>
                      </a:lnTo>
                      <a:lnTo>
                        <a:pt x="562" y="218"/>
                      </a:lnTo>
                      <a:lnTo>
                        <a:pt x="564" y="218"/>
                      </a:lnTo>
                      <a:lnTo>
                        <a:pt x="562" y="218"/>
                      </a:lnTo>
                      <a:lnTo>
                        <a:pt x="560" y="220"/>
                      </a:lnTo>
                      <a:lnTo>
                        <a:pt x="556" y="224"/>
                      </a:lnTo>
                      <a:lnTo>
                        <a:pt x="554" y="224"/>
                      </a:lnTo>
                      <a:lnTo>
                        <a:pt x="550" y="224"/>
                      </a:lnTo>
                      <a:lnTo>
                        <a:pt x="548" y="224"/>
                      </a:lnTo>
                      <a:lnTo>
                        <a:pt x="546" y="224"/>
                      </a:lnTo>
                      <a:lnTo>
                        <a:pt x="540" y="226"/>
                      </a:lnTo>
                      <a:lnTo>
                        <a:pt x="542" y="228"/>
                      </a:lnTo>
                      <a:lnTo>
                        <a:pt x="544" y="226"/>
                      </a:lnTo>
                      <a:lnTo>
                        <a:pt x="546" y="226"/>
                      </a:lnTo>
                      <a:lnTo>
                        <a:pt x="548" y="226"/>
                      </a:lnTo>
                      <a:lnTo>
                        <a:pt x="550" y="226"/>
                      </a:lnTo>
                      <a:lnTo>
                        <a:pt x="552" y="226"/>
                      </a:lnTo>
                      <a:lnTo>
                        <a:pt x="552" y="224"/>
                      </a:lnTo>
                      <a:lnTo>
                        <a:pt x="556" y="224"/>
                      </a:lnTo>
                      <a:lnTo>
                        <a:pt x="554" y="226"/>
                      </a:lnTo>
                      <a:lnTo>
                        <a:pt x="554" y="228"/>
                      </a:lnTo>
                      <a:lnTo>
                        <a:pt x="556" y="228"/>
                      </a:lnTo>
                      <a:lnTo>
                        <a:pt x="562" y="226"/>
                      </a:lnTo>
                      <a:lnTo>
                        <a:pt x="566" y="226"/>
                      </a:lnTo>
                      <a:lnTo>
                        <a:pt x="570" y="226"/>
                      </a:lnTo>
                      <a:lnTo>
                        <a:pt x="574" y="226"/>
                      </a:lnTo>
                      <a:lnTo>
                        <a:pt x="576" y="226"/>
                      </a:lnTo>
                      <a:lnTo>
                        <a:pt x="578" y="226"/>
                      </a:lnTo>
                      <a:lnTo>
                        <a:pt x="580" y="226"/>
                      </a:lnTo>
                      <a:lnTo>
                        <a:pt x="582" y="226"/>
                      </a:lnTo>
                      <a:lnTo>
                        <a:pt x="584" y="226"/>
                      </a:lnTo>
                      <a:lnTo>
                        <a:pt x="586" y="228"/>
                      </a:lnTo>
                      <a:lnTo>
                        <a:pt x="584" y="228"/>
                      </a:lnTo>
                      <a:lnTo>
                        <a:pt x="580" y="228"/>
                      </a:lnTo>
                      <a:lnTo>
                        <a:pt x="578" y="230"/>
                      </a:lnTo>
                      <a:lnTo>
                        <a:pt x="576" y="228"/>
                      </a:lnTo>
                      <a:lnTo>
                        <a:pt x="574" y="228"/>
                      </a:lnTo>
                      <a:lnTo>
                        <a:pt x="572" y="228"/>
                      </a:lnTo>
                      <a:lnTo>
                        <a:pt x="570" y="230"/>
                      </a:lnTo>
                      <a:lnTo>
                        <a:pt x="568" y="230"/>
                      </a:lnTo>
                      <a:lnTo>
                        <a:pt x="566" y="232"/>
                      </a:lnTo>
                      <a:lnTo>
                        <a:pt x="562" y="232"/>
                      </a:lnTo>
                      <a:lnTo>
                        <a:pt x="560" y="232"/>
                      </a:lnTo>
                      <a:lnTo>
                        <a:pt x="560" y="234"/>
                      </a:lnTo>
                      <a:lnTo>
                        <a:pt x="558" y="234"/>
                      </a:lnTo>
                      <a:lnTo>
                        <a:pt x="558" y="232"/>
                      </a:lnTo>
                      <a:lnTo>
                        <a:pt x="556" y="232"/>
                      </a:lnTo>
                      <a:lnTo>
                        <a:pt x="554" y="232"/>
                      </a:lnTo>
                      <a:lnTo>
                        <a:pt x="552" y="232"/>
                      </a:lnTo>
                      <a:lnTo>
                        <a:pt x="548" y="234"/>
                      </a:lnTo>
                      <a:lnTo>
                        <a:pt x="550" y="234"/>
                      </a:lnTo>
                      <a:lnTo>
                        <a:pt x="552" y="234"/>
                      </a:lnTo>
                      <a:lnTo>
                        <a:pt x="554" y="234"/>
                      </a:lnTo>
                      <a:lnTo>
                        <a:pt x="556" y="234"/>
                      </a:lnTo>
                      <a:lnTo>
                        <a:pt x="558" y="234"/>
                      </a:lnTo>
                      <a:lnTo>
                        <a:pt x="560" y="234"/>
                      </a:lnTo>
                      <a:lnTo>
                        <a:pt x="562" y="234"/>
                      </a:lnTo>
                      <a:lnTo>
                        <a:pt x="564" y="234"/>
                      </a:lnTo>
                      <a:lnTo>
                        <a:pt x="564" y="236"/>
                      </a:lnTo>
                      <a:lnTo>
                        <a:pt x="566" y="236"/>
                      </a:lnTo>
                      <a:lnTo>
                        <a:pt x="568" y="236"/>
                      </a:lnTo>
                      <a:lnTo>
                        <a:pt x="570" y="234"/>
                      </a:lnTo>
                      <a:lnTo>
                        <a:pt x="570" y="232"/>
                      </a:lnTo>
                      <a:lnTo>
                        <a:pt x="572" y="232"/>
                      </a:lnTo>
                      <a:lnTo>
                        <a:pt x="572" y="230"/>
                      </a:lnTo>
                      <a:lnTo>
                        <a:pt x="576" y="230"/>
                      </a:lnTo>
                      <a:lnTo>
                        <a:pt x="578" y="230"/>
                      </a:lnTo>
                      <a:lnTo>
                        <a:pt x="580" y="230"/>
                      </a:lnTo>
                      <a:lnTo>
                        <a:pt x="582" y="230"/>
                      </a:lnTo>
                      <a:lnTo>
                        <a:pt x="584" y="230"/>
                      </a:lnTo>
                      <a:lnTo>
                        <a:pt x="586" y="230"/>
                      </a:lnTo>
                      <a:lnTo>
                        <a:pt x="588" y="230"/>
                      </a:lnTo>
                      <a:lnTo>
                        <a:pt x="592" y="228"/>
                      </a:lnTo>
                      <a:lnTo>
                        <a:pt x="594" y="228"/>
                      </a:lnTo>
                      <a:lnTo>
                        <a:pt x="600" y="226"/>
                      </a:lnTo>
                      <a:lnTo>
                        <a:pt x="600" y="228"/>
                      </a:lnTo>
                      <a:lnTo>
                        <a:pt x="598" y="228"/>
                      </a:lnTo>
                      <a:lnTo>
                        <a:pt x="598" y="230"/>
                      </a:lnTo>
                      <a:lnTo>
                        <a:pt x="600" y="230"/>
                      </a:lnTo>
                      <a:lnTo>
                        <a:pt x="600" y="228"/>
                      </a:lnTo>
                      <a:lnTo>
                        <a:pt x="602" y="228"/>
                      </a:lnTo>
                      <a:lnTo>
                        <a:pt x="604" y="228"/>
                      </a:lnTo>
                      <a:lnTo>
                        <a:pt x="608" y="228"/>
                      </a:lnTo>
                      <a:lnTo>
                        <a:pt x="610" y="230"/>
                      </a:lnTo>
                      <a:lnTo>
                        <a:pt x="620" y="232"/>
                      </a:lnTo>
                      <a:lnTo>
                        <a:pt x="622" y="232"/>
                      </a:lnTo>
                      <a:lnTo>
                        <a:pt x="624" y="232"/>
                      </a:lnTo>
                      <a:lnTo>
                        <a:pt x="632" y="234"/>
                      </a:lnTo>
                      <a:lnTo>
                        <a:pt x="636" y="234"/>
                      </a:lnTo>
                      <a:lnTo>
                        <a:pt x="638" y="234"/>
                      </a:lnTo>
                      <a:lnTo>
                        <a:pt x="640" y="232"/>
                      </a:lnTo>
                      <a:lnTo>
                        <a:pt x="642" y="232"/>
                      </a:lnTo>
                      <a:lnTo>
                        <a:pt x="644" y="232"/>
                      </a:lnTo>
                      <a:lnTo>
                        <a:pt x="646" y="232"/>
                      </a:lnTo>
                      <a:lnTo>
                        <a:pt x="644" y="234"/>
                      </a:lnTo>
                      <a:lnTo>
                        <a:pt x="642" y="234"/>
                      </a:lnTo>
                      <a:lnTo>
                        <a:pt x="642" y="236"/>
                      </a:lnTo>
                      <a:lnTo>
                        <a:pt x="640" y="236"/>
                      </a:lnTo>
                      <a:lnTo>
                        <a:pt x="638" y="236"/>
                      </a:lnTo>
                      <a:lnTo>
                        <a:pt x="636" y="236"/>
                      </a:lnTo>
                      <a:lnTo>
                        <a:pt x="634" y="236"/>
                      </a:lnTo>
                      <a:lnTo>
                        <a:pt x="636" y="236"/>
                      </a:lnTo>
                      <a:lnTo>
                        <a:pt x="636" y="238"/>
                      </a:lnTo>
                      <a:lnTo>
                        <a:pt x="634" y="238"/>
                      </a:lnTo>
                      <a:lnTo>
                        <a:pt x="634" y="236"/>
                      </a:lnTo>
                      <a:lnTo>
                        <a:pt x="632" y="236"/>
                      </a:lnTo>
                      <a:lnTo>
                        <a:pt x="632" y="238"/>
                      </a:lnTo>
                      <a:lnTo>
                        <a:pt x="630" y="238"/>
                      </a:lnTo>
                      <a:lnTo>
                        <a:pt x="628" y="238"/>
                      </a:lnTo>
                      <a:lnTo>
                        <a:pt x="630" y="238"/>
                      </a:lnTo>
                      <a:lnTo>
                        <a:pt x="632" y="238"/>
                      </a:lnTo>
                      <a:lnTo>
                        <a:pt x="634" y="238"/>
                      </a:lnTo>
                      <a:lnTo>
                        <a:pt x="634" y="240"/>
                      </a:lnTo>
                      <a:lnTo>
                        <a:pt x="632" y="240"/>
                      </a:lnTo>
                      <a:lnTo>
                        <a:pt x="630" y="240"/>
                      </a:lnTo>
                      <a:lnTo>
                        <a:pt x="628" y="238"/>
                      </a:lnTo>
                      <a:lnTo>
                        <a:pt x="626" y="238"/>
                      </a:lnTo>
                      <a:lnTo>
                        <a:pt x="628" y="238"/>
                      </a:lnTo>
                      <a:lnTo>
                        <a:pt x="628" y="240"/>
                      </a:lnTo>
                      <a:lnTo>
                        <a:pt x="626" y="240"/>
                      </a:lnTo>
                      <a:lnTo>
                        <a:pt x="624" y="240"/>
                      </a:lnTo>
                      <a:lnTo>
                        <a:pt x="622" y="240"/>
                      </a:lnTo>
                      <a:lnTo>
                        <a:pt x="618" y="240"/>
                      </a:lnTo>
                      <a:lnTo>
                        <a:pt x="620" y="240"/>
                      </a:lnTo>
                      <a:lnTo>
                        <a:pt x="622" y="240"/>
                      </a:lnTo>
                      <a:lnTo>
                        <a:pt x="622" y="242"/>
                      </a:lnTo>
                      <a:lnTo>
                        <a:pt x="622" y="244"/>
                      </a:lnTo>
                      <a:lnTo>
                        <a:pt x="620" y="244"/>
                      </a:lnTo>
                      <a:lnTo>
                        <a:pt x="618" y="246"/>
                      </a:lnTo>
                      <a:lnTo>
                        <a:pt x="614" y="244"/>
                      </a:lnTo>
                      <a:lnTo>
                        <a:pt x="612" y="244"/>
                      </a:lnTo>
                      <a:lnTo>
                        <a:pt x="610" y="244"/>
                      </a:lnTo>
                      <a:lnTo>
                        <a:pt x="612" y="244"/>
                      </a:lnTo>
                      <a:lnTo>
                        <a:pt x="614" y="244"/>
                      </a:lnTo>
                      <a:lnTo>
                        <a:pt x="614" y="246"/>
                      </a:lnTo>
                      <a:lnTo>
                        <a:pt x="612" y="246"/>
                      </a:lnTo>
                      <a:lnTo>
                        <a:pt x="610" y="248"/>
                      </a:lnTo>
                      <a:lnTo>
                        <a:pt x="608" y="248"/>
                      </a:lnTo>
                      <a:lnTo>
                        <a:pt x="604" y="248"/>
                      </a:lnTo>
                      <a:lnTo>
                        <a:pt x="604" y="250"/>
                      </a:lnTo>
                      <a:lnTo>
                        <a:pt x="602" y="250"/>
                      </a:lnTo>
                      <a:lnTo>
                        <a:pt x="600" y="250"/>
                      </a:lnTo>
                      <a:lnTo>
                        <a:pt x="598" y="250"/>
                      </a:lnTo>
                      <a:lnTo>
                        <a:pt x="596" y="250"/>
                      </a:lnTo>
                      <a:lnTo>
                        <a:pt x="594" y="250"/>
                      </a:lnTo>
                      <a:lnTo>
                        <a:pt x="594" y="252"/>
                      </a:lnTo>
                      <a:lnTo>
                        <a:pt x="596" y="252"/>
                      </a:lnTo>
                      <a:lnTo>
                        <a:pt x="596" y="250"/>
                      </a:lnTo>
                      <a:lnTo>
                        <a:pt x="598" y="252"/>
                      </a:lnTo>
                      <a:lnTo>
                        <a:pt x="598" y="254"/>
                      </a:lnTo>
                      <a:lnTo>
                        <a:pt x="594" y="254"/>
                      </a:lnTo>
                      <a:lnTo>
                        <a:pt x="592" y="256"/>
                      </a:lnTo>
                      <a:lnTo>
                        <a:pt x="590" y="254"/>
                      </a:lnTo>
                      <a:lnTo>
                        <a:pt x="588" y="254"/>
                      </a:lnTo>
                      <a:lnTo>
                        <a:pt x="590" y="256"/>
                      </a:lnTo>
                      <a:lnTo>
                        <a:pt x="588" y="256"/>
                      </a:lnTo>
                      <a:lnTo>
                        <a:pt x="588" y="258"/>
                      </a:lnTo>
                      <a:lnTo>
                        <a:pt x="586" y="258"/>
                      </a:lnTo>
                      <a:lnTo>
                        <a:pt x="584" y="260"/>
                      </a:lnTo>
                      <a:lnTo>
                        <a:pt x="582" y="260"/>
                      </a:lnTo>
                      <a:lnTo>
                        <a:pt x="580" y="260"/>
                      </a:lnTo>
                      <a:lnTo>
                        <a:pt x="578" y="262"/>
                      </a:lnTo>
                      <a:lnTo>
                        <a:pt x="576" y="262"/>
                      </a:lnTo>
                      <a:lnTo>
                        <a:pt x="574" y="262"/>
                      </a:lnTo>
                      <a:lnTo>
                        <a:pt x="572" y="262"/>
                      </a:lnTo>
                      <a:lnTo>
                        <a:pt x="570" y="262"/>
                      </a:lnTo>
                      <a:lnTo>
                        <a:pt x="568" y="264"/>
                      </a:lnTo>
                      <a:lnTo>
                        <a:pt x="566" y="264"/>
                      </a:lnTo>
                      <a:lnTo>
                        <a:pt x="564" y="264"/>
                      </a:lnTo>
                      <a:lnTo>
                        <a:pt x="562" y="264"/>
                      </a:lnTo>
                      <a:lnTo>
                        <a:pt x="560" y="264"/>
                      </a:lnTo>
                      <a:lnTo>
                        <a:pt x="562" y="264"/>
                      </a:lnTo>
                      <a:lnTo>
                        <a:pt x="560" y="264"/>
                      </a:lnTo>
                      <a:lnTo>
                        <a:pt x="558" y="264"/>
                      </a:lnTo>
                      <a:lnTo>
                        <a:pt x="556" y="264"/>
                      </a:lnTo>
                      <a:lnTo>
                        <a:pt x="554" y="264"/>
                      </a:lnTo>
                      <a:lnTo>
                        <a:pt x="556" y="264"/>
                      </a:lnTo>
                      <a:lnTo>
                        <a:pt x="552" y="264"/>
                      </a:lnTo>
                      <a:lnTo>
                        <a:pt x="550" y="264"/>
                      </a:lnTo>
                      <a:lnTo>
                        <a:pt x="550" y="266"/>
                      </a:lnTo>
                      <a:lnTo>
                        <a:pt x="548" y="266"/>
                      </a:lnTo>
                      <a:lnTo>
                        <a:pt x="544" y="266"/>
                      </a:lnTo>
                      <a:lnTo>
                        <a:pt x="542" y="266"/>
                      </a:lnTo>
                      <a:lnTo>
                        <a:pt x="540" y="266"/>
                      </a:lnTo>
                      <a:lnTo>
                        <a:pt x="538" y="266"/>
                      </a:lnTo>
                      <a:lnTo>
                        <a:pt x="538" y="268"/>
                      </a:lnTo>
                      <a:lnTo>
                        <a:pt x="536" y="268"/>
                      </a:lnTo>
                      <a:lnTo>
                        <a:pt x="532" y="266"/>
                      </a:lnTo>
                      <a:lnTo>
                        <a:pt x="532" y="268"/>
                      </a:lnTo>
                      <a:lnTo>
                        <a:pt x="532" y="270"/>
                      </a:lnTo>
                      <a:lnTo>
                        <a:pt x="532" y="268"/>
                      </a:lnTo>
                      <a:lnTo>
                        <a:pt x="530" y="268"/>
                      </a:lnTo>
                      <a:lnTo>
                        <a:pt x="528" y="268"/>
                      </a:lnTo>
                      <a:lnTo>
                        <a:pt x="528" y="270"/>
                      </a:lnTo>
                      <a:lnTo>
                        <a:pt x="526" y="270"/>
                      </a:lnTo>
                      <a:lnTo>
                        <a:pt x="524" y="270"/>
                      </a:lnTo>
                      <a:lnTo>
                        <a:pt x="522" y="268"/>
                      </a:lnTo>
                      <a:lnTo>
                        <a:pt x="522" y="266"/>
                      </a:lnTo>
                      <a:lnTo>
                        <a:pt x="518" y="266"/>
                      </a:lnTo>
                      <a:lnTo>
                        <a:pt x="516" y="270"/>
                      </a:lnTo>
                      <a:lnTo>
                        <a:pt x="518" y="272"/>
                      </a:lnTo>
                      <a:lnTo>
                        <a:pt x="516" y="272"/>
                      </a:lnTo>
                      <a:lnTo>
                        <a:pt x="514" y="272"/>
                      </a:lnTo>
                      <a:lnTo>
                        <a:pt x="512" y="272"/>
                      </a:lnTo>
                      <a:lnTo>
                        <a:pt x="512" y="270"/>
                      </a:lnTo>
                      <a:lnTo>
                        <a:pt x="508" y="270"/>
                      </a:lnTo>
                      <a:lnTo>
                        <a:pt x="506" y="270"/>
                      </a:lnTo>
                      <a:lnTo>
                        <a:pt x="508" y="270"/>
                      </a:lnTo>
                      <a:lnTo>
                        <a:pt x="510" y="270"/>
                      </a:lnTo>
                      <a:lnTo>
                        <a:pt x="510" y="272"/>
                      </a:lnTo>
                      <a:lnTo>
                        <a:pt x="510" y="274"/>
                      </a:lnTo>
                      <a:lnTo>
                        <a:pt x="506" y="274"/>
                      </a:lnTo>
                      <a:lnTo>
                        <a:pt x="504" y="274"/>
                      </a:lnTo>
                      <a:lnTo>
                        <a:pt x="502" y="274"/>
                      </a:lnTo>
                      <a:lnTo>
                        <a:pt x="500" y="274"/>
                      </a:lnTo>
                      <a:lnTo>
                        <a:pt x="496" y="272"/>
                      </a:lnTo>
                      <a:lnTo>
                        <a:pt x="494" y="272"/>
                      </a:lnTo>
                      <a:lnTo>
                        <a:pt x="496" y="272"/>
                      </a:lnTo>
                      <a:lnTo>
                        <a:pt x="494" y="272"/>
                      </a:lnTo>
                      <a:lnTo>
                        <a:pt x="494" y="274"/>
                      </a:lnTo>
                      <a:lnTo>
                        <a:pt x="492" y="274"/>
                      </a:lnTo>
                      <a:lnTo>
                        <a:pt x="492" y="272"/>
                      </a:lnTo>
                      <a:lnTo>
                        <a:pt x="492" y="270"/>
                      </a:lnTo>
                      <a:lnTo>
                        <a:pt x="494" y="270"/>
                      </a:lnTo>
                      <a:lnTo>
                        <a:pt x="492" y="270"/>
                      </a:lnTo>
                      <a:lnTo>
                        <a:pt x="490" y="270"/>
                      </a:lnTo>
                      <a:lnTo>
                        <a:pt x="488" y="270"/>
                      </a:lnTo>
                      <a:lnTo>
                        <a:pt x="488" y="268"/>
                      </a:lnTo>
                      <a:lnTo>
                        <a:pt x="486" y="266"/>
                      </a:lnTo>
                      <a:lnTo>
                        <a:pt x="484" y="266"/>
                      </a:lnTo>
                      <a:lnTo>
                        <a:pt x="484" y="264"/>
                      </a:lnTo>
                      <a:lnTo>
                        <a:pt x="482" y="264"/>
                      </a:lnTo>
                      <a:lnTo>
                        <a:pt x="484" y="264"/>
                      </a:lnTo>
                      <a:lnTo>
                        <a:pt x="482" y="264"/>
                      </a:lnTo>
                      <a:lnTo>
                        <a:pt x="480" y="264"/>
                      </a:lnTo>
                      <a:lnTo>
                        <a:pt x="482" y="266"/>
                      </a:lnTo>
                      <a:lnTo>
                        <a:pt x="484" y="268"/>
                      </a:lnTo>
                      <a:lnTo>
                        <a:pt x="486" y="268"/>
                      </a:lnTo>
                      <a:lnTo>
                        <a:pt x="486" y="270"/>
                      </a:lnTo>
                      <a:lnTo>
                        <a:pt x="484" y="270"/>
                      </a:lnTo>
                      <a:lnTo>
                        <a:pt x="482" y="270"/>
                      </a:lnTo>
                      <a:lnTo>
                        <a:pt x="484" y="270"/>
                      </a:lnTo>
                      <a:lnTo>
                        <a:pt x="484" y="272"/>
                      </a:lnTo>
                      <a:lnTo>
                        <a:pt x="486" y="272"/>
                      </a:lnTo>
                      <a:lnTo>
                        <a:pt x="488" y="272"/>
                      </a:lnTo>
                      <a:lnTo>
                        <a:pt x="488" y="274"/>
                      </a:lnTo>
                      <a:lnTo>
                        <a:pt x="486" y="274"/>
                      </a:lnTo>
                      <a:lnTo>
                        <a:pt x="484" y="276"/>
                      </a:lnTo>
                      <a:lnTo>
                        <a:pt x="484" y="278"/>
                      </a:lnTo>
                      <a:lnTo>
                        <a:pt x="482" y="278"/>
                      </a:lnTo>
                      <a:lnTo>
                        <a:pt x="480" y="278"/>
                      </a:lnTo>
                      <a:lnTo>
                        <a:pt x="478" y="278"/>
                      </a:lnTo>
                      <a:lnTo>
                        <a:pt x="472" y="280"/>
                      </a:lnTo>
                      <a:lnTo>
                        <a:pt x="470" y="282"/>
                      </a:lnTo>
                      <a:lnTo>
                        <a:pt x="468" y="282"/>
                      </a:lnTo>
                      <a:lnTo>
                        <a:pt x="466" y="282"/>
                      </a:lnTo>
                      <a:lnTo>
                        <a:pt x="468" y="282"/>
                      </a:lnTo>
                      <a:lnTo>
                        <a:pt x="466" y="284"/>
                      </a:lnTo>
                      <a:lnTo>
                        <a:pt x="464" y="284"/>
                      </a:lnTo>
                      <a:lnTo>
                        <a:pt x="464" y="286"/>
                      </a:lnTo>
                      <a:lnTo>
                        <a:pt x="462" y="288"/>
                      </a:lnTo>
                      <a:lnTo>
                        <a:pt x="460" y="288"/>
                      </a:lnTo>
                      <a:lnTo>
                        <a:pt x="458" y="288"/>
                      </a:lnTo>
                      <a:lnTo>
                        <a:pt x="460" y="288"/>
                      </a:lnTo>
                      <a:lnTo>
                        <a:pt x="460" y="290"/>
                      </a:lnTo>
                      <a:lnTo>
                        <a:pt x="458" y="292"/>
                      </a:lnTo>
                      <a:lnTo>
                        <a:pt x="456" y="294"/>
                      </a:lnTo>
                      <a:lnTo>
                        <a:pt x="454" y="294"/>
                      </a:lnTo>
                      <a:lnTo>
                        <a:pt x="454" y="296"/>
                      </a:lnTo>
                      <a:lnTo>
                        <a:pt x="452" y="296"/>
                      </a:lnTo>
                      <a:lnTo>
                        <a:pt x="450" y="296"/>
                      </a:lnTo>
                      <a:lnTo>
                        <a:pt x="448" y="298"/>
                      </a:lnTo>
                      <a:lnTo>
                        <a:pt x="446" y="302"/>
                      </a:lnTo>
                      <a:lnTo>
                        <a:pt x="444" y="304"/>
                      </a:lnTo>
                      <a:lnTo>
                        <a:pt x="442" y="304"/>
                      </a:lnTo>
                      <a:lnTo>
                        <a:pt x="442" y="302"/>
                      </a:lnTo>
                      <a:lnTo>
                        <a:pt x="440" y="304"/>
                      </a:lnTo>
                      <a:lnTo>
                        <a:pt x="440" y="306"/>
                      </a:lnTo>
                      <a:lnTo>
                        <a:pt x="442" y="306"/>
                      </a:lnTo>
                      <a:lnTo>
                        <a:pt x="438" y="308"/>
                      </a:lnTo>
                      <a:lnTo>
                        <a:pt x="436" y="310"/>
                      </a:lnTo>
                      <a:lnTo>
                        <a:pt x="434" y="310"/>
                      </a:lnTo>
                      <a:lnTo>
                        <a:pt x="432" y="312"/>
                      </a:lnTo>
                      <a:lnTo>
                        <a:pt x="430" y="312"/>
                      </a:lnTo>
                      <a:lnTo>
                        <a:pt x="430" y="310"/>
                      </a:lnTo>
                      <a:lnTo>
                        <a:pt x="428" y="310"/>
                      </a:lnTo>
                      <a:lnTo>
                        <a:pt x="430" y="308"/>
                      </a:lnTo>
                      <a:lnTo>
                        <a:pt x="428" y="308"/>
                      </a:lnTo>
                      <a:lnTo>
                        <a:pt x="428" y="310"/>
                      </a:lnTo>
                      <a:lnTo>
                        <a:pt x="426" y="310"/>
                      </a:lnTo>
                      <a:lnTo>
                        <a:pt x="428" y="310"/>
                      </a:lnTo>
                      <a:lnTo>
                        <a:pt x="430" y="312"/>
                      </a:lnTo>
                      <a:lnTo>
                        <a:pt x="428" y="312"/>
                      </a:lnTo>
                      <a:lnTo>
                        <a:pt x="426" y="312"/>
                      </a:lnTo>
                      <a:lnTo>
                        <a:pt x="424" y="310"/>
                      </a:lnTo>
                      <a:lnTo>
                        <a:pt x="422" y="310"/>
                      </a:lnTo>
                      <a:lnTo>
                        <a:pt x="420" y="310"/>
                      </a:lnTo>
                      <a:lnTo>
                        <a:pt x="418" y="308"/>
                      </a:lnTo>
                      <a:lnTo>
                        <a:pt x="416" y="308"/>
                      </a:lnTo>
                      <a:lnTo>
                        <a:pt x="420" y="310"/>
                      </a:lnTo>
                      <a:lnTo>
                        <a:pt x="420" y="312"/>
                      </a:lnTo>
                      <a:lnTo>
                        <a:pt x="418" y="312"/>
                      </a:lnTo>
                      <a:lnTo>
                        <a:pt x="416" y="314"/>
                      </a:lnTo>
                      <a:lnTo>
                        <a:pt x="414" y="314"/>
                      </a:lnTo>
                      <a:lnTo>
                        <a:pt x="410" y="316"/>
                      </a:lnTo>
                      <a:lnTo>
                        <a:pt x="408" y="316"/>
                      </a:lnTo>
                      <a:lnTo>
                        <a:pt x="406" y="318"/>
                      </a:lnTo>
                      <a:lnTo>
                        <a:pt x="406" y="316"/>
                      </a:lnTo>
                      <a:lnTo>
                        <a:pt x="406" y="314"/>
                      </a:lnTo>
                      <a:lnTo>
                        <a:pt x="404" y="314"/>
                      </a:lnTo>
                      <a:lnTo>
                        <a:pt x="404" y="316"/>
                      </a:lnTo>
                      <a:lnTo>
                        <a:pt x="402" y="316"/>
                      </a:lnTo>
                      <a:lnTo>
                        <a:pt x="400" y="316"/>
                      </a:lnTo>
                      <a:lnTo>
                        <a:pt x="398" y="318"/>
                      </a:lnTo>
                      <a:lnTo>
                        <a:pt x="396" y="318"/>
                      </a:lnTo>
                      <a:lnTo>
                        <a:pt x="396" y="316"/>
                      </a:lnTo>
                      <a:lnTo>
                        <a:pt x="396" y="314"/>
                      </a:lnTo>
                      <a:lnTo>
                        <a:pt x="394" y="316"/>
                      </a:lnTo>
                      <a:lnTo>
                        <a:pt x="396" y="316"/>
                      </a:lnTo>
                      <a:lnTo>
                        <a:pt x="396" y="318"/>
                      </a:lnTo>
                      <a:lnTo>
                        <a:pt x="394" y="320"/>
                      </a:lnTo>
                      <a:lnTo>
                        <a:pt x="392" y="320"/>
                      </a:lnTo>
                      <a:lnTo>
                        <a:pt x="390" y="318"/>
                      </a:lnTo>
                      <a:lnTo>
                        <a:pt x="388" y="318"/>
                      </a:lnTo>
                      <a:lnTo>
                        <a:pt x="386" y="316"/>
                      </a:lnTo>
                      <a:lnTo>
                        <a:pt x="384" y="318"/>
                      </a:lnTo>
                      <a:lnTo>
                        <a:pt x="384" y="314"/>
                      </a:lnTo>
                      <a:lnTo>
                        <a:pt x="386" y="314"/>
                      </a:lnTo>
                      <a:lnTo>
                        <a:pt x="388" y="314"/>
                      </a:lnTo>
                      <a:lnTo>
                        <a:pt x="390" y="312"/>
                      </a:lnTo>
                      <a:lnTo>
                        <a:pt x="392" y="312"/>
                      </a:lnTo>
                      <a:lnTo>
                        <a:pt x="394" y="312"/>
                      </a:lnTo>
                      <a:lnTo>
                        <a:pt x="394" y="310"/>
                      </a:lnTo>
                      <a:lnTo>
                        <a:pt x="396" y="310"/>
                      </a:lnTo>
                      <a:lnTo>
                        <a:pt x="394" y="310"/>
                      </a:lnTo>
                      <a:lnTo>
                        <a:pt x="390" y="310"/>
                      </a:lnTo>
                      <a:lnTo>
                        <a:pt x="388" y="310"/>
                      </a:lnTo>
                      <a:lnTo>
                        <a:pt x="384" y="308"/>
                      </a:lnTo>
                      <a:lnTo>
                        <a:pt x="382" y="308"/>
                      </a:lnTo>
                      <a:lnTo>
                        <a:pt x="382" y="310"/>
                      </a:lnTo>
                      <a:lnTo>
                        <a:pt x="384" y="310"/>
                      </a:lnTo>
                      <a:lnTo>
                        <a:pt x="386" y="310"/>
                      </a:lnTo>
                      <a:lnTo>
                        <a:pt x="388" y="310"/>
                      </a:lnTo>
                      <a:lnTo>
                        <a:pt x="388" y="312"/>
                      </a:lnTo>
                      <a:lnTo>
                        <a:pt x="386" y="312"/>
                      </a:lnTo>
                      <a:lnTo>
                        <a:pt x="384" y="312"/>
                      </a:lnTo>
                      <a:lnTo>
                        <a:pt x="386" y="312"/>
                      </a:lnTo>
                      <a:lnTo>
                        <a:pt x="384" y="312"/>
                      </a:lnTo>
                      <a:lnTo>
                        <a:pt x="382" y="312"/>
                      </a:lnTo>
                      <a:lnTo>
                        <a:pt x="382" y="314"/>
                      </a:lnTo>
                      <a:lnTo>
                        <a:pt x="382" y="316"/>
                      </a:lnTo>
                      <a:lnTo>
                        <a:pt x="380" y="316"/>
                      </a:lnTo>
                      <a:lnTo>
                        <a:pt x="380" y="318"/>
                      </a:lnTo>
                      <a:lnTo>
                        <a:pt x="380" y="316"/>
                      </a:lnTo>
                      <a:lnTo>
                        <a:pt x="378" y="316"/>
                      </a:lnTo>
                      <a:lnTo>
                        <a:pt x="378" y="318"/>
                      </a:lnTo>
                      <a:lnTo>
                        <a:pt x="376" y="318"/>
                      </a:lnTo>
                      <a:lnTo>
                        <a:pt x="376" y="316"/>
                      </a:lnTo>
                      <a:lnTo>
                        <a:pt x="374" y="314"/>
                      </a:lnTo>
                      <a:lnTo>
                        <a:pt x="374" y="316"/>
                      </a:lnTo>
                      <a:lnTo>
                        <a:pt x="374" y="318"/>
                      </a:lnTo>
                      <a:lnTo>
                        <a:pt x="376" y="318"/>
                      </a:lnTo>
                      <a:lnTo>
                        <a:pt x="378" y="318"/>
                      </a:lnTo>
                      <a:lnTo>
                        <a:pt x="378" y="320"/>
                      </a:lnTo>
                      <a:lnTo>
                        <a:pt x="376" y="322"/>
                      </a:lnTo>
                      <a:lnTo>
                        <a:pt x="374" y="324"/>
                      </a:lnTo>
                      <a:lnTo>
                        <a:pt x="372" y="324"/>
                      </a:lnTo>
                      <a:lnTo>
                        <a:pt x="372" y="322"/>
                      </a:lnTo>
                      <a:lnTo>
                        <a:pt x="370" y="322"/>
                      </a:lnTo>
                      <a:lnTo>
                        <a:pt x="370" y="324"/>
                      </a:lnTo>
                      <a:lnTo>
                        <a:pt x="370" y="322"/>
                      </a:lnTo>
                      <a:lnTo>
                        <a:pt x="368" y="322"/>
                      </a:lnTo>
                      <a:lnTo>
                        <a:pt x="366" y="322"/>
                      </a:lnTo>
                      <a:lnTo>
                        <a:pt x="368" y="324"/>
                      </a:lnTo>
                      <a:lnTo>
                        <a:pt x="366" y="324"/>
                      </a:lnTo>
                      <a:lnTo>
                        <a:pt x="364" y="324"/>
                      </a:lnTo>
                      <a:lnTo>
                        <a:pt x="362" y="324"/>
                      </a:lnTo>
                      <a:lnTo>
                        <a:pt x="360" y="324"/>
                      </a:lnTo>
                      <a:lnTo>
                        <a:pt x="360" y="322"/>
                      </a:lnTo>
                      <a:lnTo>
                        <a:pt x="358" y="322"/>
                      </a:lnTo>
                      <a:lnTo>
                        <a:pt x="358" y="324"/>
                      </a:lnTo>
                      <a:lnTo>
                        <a:pt x="356" y="326"/>
                      </a:lnTo>
                      <a:lnTo>
                        <a:pt x="354" y="324"/>
                      </a:lnTo>
                      <a:lnTo>
                        <a:pt x="354" y="322"/>
                      </a:lnTo>
                      <a:lnTo>
                        <a:pt x="352" y="322"/>
                      </a:lnTo>
                      <a:lnTo>
                        <a:pt x="350" y="324"/>
                      </a:lnTo>
                      <a:lnTo>
                        <a:pt x="348" y="324"/>
                      </a:lnTo>
                      <a:lnTo>
                        <a:pt x="350" y="326"/>
                      </a:lnTo>
                      <a:lnTo>
                        <a:pt x="348" y="326"/>
                      </a:lnTo>
                      <a:lnTo>
                        <a:pt x="348" y="324"/>
                      </a:lnTo>
                      <a:lnTo>
                        <a:pt x="346" y="324"/>
                      </a:lnTo>
                      <a:lnTo>
                        <a:pt x="344" y="326"/>
                      </a:lnTo>
                      <a:lnTo>
                        <a:pt x="346" y="326"/>
                      </a:lnTo>
                      <a:lnTo>
                        <a:pt x="346" y="328"/>
                      </a:lnTo>
                      <a:lnTo>
                        <a:pt x="348" y="328"/>
                      </a:lnTo>
                      <a:lnTo>
                        <a:pt x="348" y="330"/>
                      </a:lnTo>
                      <a:lnTo>
                        <a:pt x="348" y="332"/>
                      </a:lnTo>
                      <a:lnTo>
                        <a:pt x="346" y="332"/>
                      </a:lnTo>
                      <a:lnTo>
                        <a:pt x="346" y="334"/>
                      </a:lnTo>
                      <a:lnTo>
                        <a:pt x="344" y="334"/>
                      </a:lnTo>
                      <a:lnTo>
                        <a:pt x="342" y="334"/>
                      </a:lnTo>
                      <a:lnTo>
                        <a:pt x="340" y="336"/>
                      </a:lnTo>
                      <a:lnTo>
                        <a:pt x="338" y="336"/>
                      </a:lnTo>
                      <a:lnTo>
                        <a:pt x="336" y="336"/>
                      </a:lnTo>
                      <a:lnTo>
                        <a:pt x="336" y="334"/>
                      </a:lnTo>
                      <a:lnTo>
                        <a:pt x="334" y="334"/>
                      </a:lnTo>
                      <a:lnTo>
                        <a:pt x="332" y="336"/>
                      </a:lnTo>
                      <a:lnTo>
                        <a:pt x="328" y="334"/>
                      </a:lnTo>
                      <a:lnTo>
                        <a:pt x="328" y="336"/>
                      </a:lnTo>
                      <a:lnTo>
                        <a:pt x="326" y="338"/>
                      </a:lnTo>
                      <a:lnTo>
                        <a:pt x="324" y="338"/>
                      </a:lnTo>
                      <a:lnTo>
                        <a:pt x="326" y="340"/>
                      </a:lnTo>
                      <a:lnTo>
                        <a:pt x="328" y="340"/>
                      </a:lnTo>
                      <a:lnTo>
                        <a:pt x="328" y="342"/>
                      </a:lnTo>
                      <a:lnTo>
                        <a:pt x="330" y="344"/>
                      </a:lnTo>
                      <a:lnTo>
                        <a:pt x="332" y="344"/>
                      </a:lnTo>
                      <a:lnTo>
                        <a:pt x="330" y="346"/>
                      </a:lnTo>
                      <a:lnTo>
                        <a:pt x="330" y="348"/>
                      </a:lnTo>
                      <a:lnTo>
                        <a:pt x="332" y="348"/>
                      </a:lnTo>
                      <a:lnTo>
                        <a:pt x="332" y="350"/>
                      </a:lnTo>
                      <a:lnTo>
                        <a:pt x="334" y="350"/>
                      </a:lnTo>
                      <a:lnTo>
                        <a:pt x="332" y="350"/>
                      </a:lnTo>
                      <a:lnTo>
                        <a:pt x="332" y="352"/>
                      </a:lnTo>
                      <a:lnTo>
                        <a:pt x="330" y="350"/>
                      </a:lnTo>
                      <a:lnTo>
                        <a:pt x="328" y="350"/>
                      </a:lnTo>
                      <a:lnTo>
                        <a:pt x="326" y="350"/>
                      </a:lnTo>
                      <a:lnTo>
                        <a:pt x="324" y="350"/>
                      </a:lnTo>
                      <a:lnTo>
                        <a:pt x="324" y="352"/>
                      </a:lnTo>
                      <a:lnTo>
                        <a:pt x="320" y="352"/>
                      </a:lnTo>
                      <a:lnTo>
                        <a:pt x="316" y="352"/>
                      </a:lnTo>
                      <a:lnTo>
                        <a:pt x="314" y="352"/>
                      </a:lnTo>
                      <a:lnTo>
                        <a:pt x="312" y="352"/>
                      </a:lnTo>
                      <a:lnTo>
                        <a:pt x="314" y="354"/>
                      </a:lnTo>
                      <a:lnTo>
                        <a:pt x="316" y="356"/>
                      </a:lnTo>
                      <a:lnTo>
                        <a:pt x="320" y="356"/>
                      </a:lnTo>
                      <a:lnTo>
                        <a:pt x="322" y="356"/>
                      </a:lnTo>
                      <a:lnTo>
                        <a:pt x="324" y="354"/>
                      </a:lnTo>
                      <a:lnTo>
                        <a:pt x="326" y="356"/>
                      </a:lnTo>
                      <a:lnTo>
                        <a:pt x="328" y="356"/>
                      </a:lnTo>
                      <a:lnTo>
                        <a:pt x="328" y="358"/>
                      </a:lnTo>
                      <a:lnTo>
                        <a:pt x="326" y="358"/>
                      </a:lnTo>
                      <a:lnTo>
                        <a:pt x="322" y="360"/>
                      </a:lnTo>
                      <a:lnTo>
                        <a:pt x="324" y="360"/>
                      </a:lnTo>
                      <a:lnTo>
                        <a:pt x="326" y="360"/>
                      </a:lnTo>
                      <a:lnTo>
                        <a:pt x="326" y="362"/>
                      </a:lnTo>
                      <a:lnTo>
                        <a:pt x="326" y="364"/>
                      </a:lnTo>
                      <a:lnTo>
                        <a:pt x="324" y="364"/>
                      </a:lnTo>
                      <a:lnTo>
                        <a:pt x="320" y="364"/>
                      </a:lnTo>
                      <a:lnTo>
                        <a:pt x="318" y="364"/>
                      </a:lnTo>
                      <a:lnTo>
                        <a:pt x="318" y="362"/>
                      </a:lnTo>
                      <a:lnTo>
                        <a:pt x="312" y="362"/>
                      </a:lnTo>
                      <a:lnTo>
                        <a:pt x="312" y="360"/>
                      </a:lnTo>
                      <a:lnTo>
                        <a:pt x="310" y="360"/>
                      </a:lnTo>
                      <a:lnTo>
                        <a:pt x="308" y="362"/>
                      </a:lnTo>
                      <a:lnTo>
                        <a:pt x="310" y="362"/>
                      </a:lnTo>
                      <a:lnTo>
                        <a:pt x="312" y="362"/>
                      </a:lnTo>
                      <a:lnTo>
                        <a:pt x="316" y="364"/>
                      </a:lnTo>
                      <a:lnTo>
                        <a:pt x="318" y="364"/>
                      </a:lnTo>
                      <a:lnTo>
                        <a:pt x="320" y="364"/>
                      </a:lnTo>
                      <a:lnTo>
                        <a:pt x="320" y="366"/>
                      </a:lnTo>
                      <a:lnTo>
                        <a:pt x="322" y="366"/>
                      </a:lnTo>
                      <a:lnTo>
                        <a:pt x="320" y="366"/>
                      </a:lnTo>
                      <a:lnTo>
                        <a:pt x="320" y="368"/>
                      </a:lnTo>
                      <a:lnTo>
                        <a:pt x="318" y="368"/>
                      </a:lnTo>
                      <a:lnTo>
                        <a:pt x="318" y="366"/>
                      </a:lnTo>
                      <a:lnTo>
                        <a:pt x="316" y="366"/>
                      </a:lnTo>
                      <a:lnTo>
                        <a:pt x="316" y="368"/>
                      </a:lnTo>
                      <a:lnTo>
                        <a:pt x="314" y="368"/>
                      </a:lnTo>
                      <a:lnTo>
                        <a:pt x="314" y="370"/>
                      </a:lnTo>
                      <a:lnTo>
                        <a:pt x="316" y="370"/>
                      </a:lnTo>
                      <a:lnTo>
                        <a:pt x="314" y="370"/>
                      </a:lnTo>
                      <a:lnTo>
                        <a:pt x="312" y="370"/>
                      </a:lnTo>
                      <a:lnTo>
                        <a:pt x="312" y="368"/>
                      </a:lnTo>
                      <a:lnTo>
                        <a:pt x="310" y="366"/>
                      </a:lnTo>
                      <a:lnTo>
                        <a:pt x="312" y="368"/>
                      </a:lnTo>
                      <a:lnTo>
                        <a:pt x="312" y="370"/>
                      </a:lnTo>
                      <a:lnTo>
                        <a:pt x="310" y="370"/>
                      </a:lnTo>
                      <a:lnTo>
                        <a:pt x="310" y="368"/>
                      </a:lnTo>
                      <a:lnTo>
                        <a:pt x="308" y="368"/>
                      </a:lnTo>
                      <a:lnTo>
                        <a:pt x="306" y="368"/>
                      </a:lnTo>
                      <a:lnTo>
                        <a:pt x="308" y="368"/>
                      </a:lnTo>
                      <a:lnTo>
                        <a:pt x="312" y="370"/>
                      </a:lnTo>
                      <a:lnTo>
                        <a:pt x="312" y="372"/>
                      </a:lnTo>
                      <a:lnTo>
                        <a:pt x="314" y="372"/>
                      </a:lnTo>
                      <a:lnTo>
                        <a:pt x="312" y="372"/>
                      </a:lnTo>
                      <a:lnTo>
                        <a:pt x="310" y="370"/>
                      </a:lnTo>
                      <a:lnTo>
                        <a:pt x="308" y="370"/>
                      </a:lnTo>
                      <a:lnTo>
                        <a:pt x="306" y="370"/>
                      </a:lnTo>
                      <a:lnTo>
                        <a:pt x="306" y="368"/>
                      </a:lnTo>
                      <a:lnTo>
                        <a:pt x="306" y="366"/>
                      </a:lnTo>
                      <a:lnTo>
                        <a:pt x="304" y="366"/>
                      </a:lnTo>
                      <a:lnTo>
                        <a:pt x="302" y="368"/>
                      </a:lnTo>
                      <a:lnTo>
                        <a:pt x="300" y="368"/>
                      </a:lnTo>
                      <a:lnTo>
                        <a:pt x="302" y="370"/>
                      </a:lnTo>
                      <a:lnTo>
                        <a:pt x="304" y="370"/>
                      </a:lnTo>
                      <a:lnTo>
                        <a:pt x="306" y="374"/>
                      </a:lnTo>
                      <a:lnTo>
                        <a:pt x="306" y="376"/>
                      </a:lnTo>
                      <a:lnTo>
                        <a:pt x="304" y="376"/>
                      </a:lnTo>
                      <a:lnTo>
                        <a:pt x="302" y="374"/>
                      </a:lnTo>
                      <a:lnTo>
                        <a:pt x="300" y="374"/>
                      </a:lnTo>
                      <a:lnTo>
                        <a:pt x="300" y="376"/>
                      </a:lnTo>
                      <a:lnTo>
                        <a:pt x="302" y="376"/>
                      </a:lnTo>
                      <a:lnTo>
                        <a:pt x="304" y="376"/>
                      </a:lnTo>
                      <a:lnTo>
                        <a:pt x="304" y="378"/>
                      </a:lnTo>
                      <a:lnTo>
                        <a:pt x="302" y="378"/>
                      </a:lnTo>
                      <a:lnTo>
                        <a:pt x="300" y="378"/>
                      </a:lnTo>
                      <a:lnTo>
                        <a:pt x="300" y="376"/>
                      </a:lnTo>
                      <a:lnTo>
                        <a:pt x="298" y="376"/>
                      </a:lnTo>
                      <a:lnTo>
                        <a:pt x="298" y="374"/>
                      </a:lnTo>
                      <a:lnTo>
                        <a:pt x="296" y="374"/>
                      </a:lnTo>
                      <a:lnTo>
                        <a:pt x="296" y="376"/>
                      </a:lnTo>
                      <a:lnTo>
                        <a:pt x="298" y="378"/>
                      </a:lnTo>
                      <a:lnTo>
                        <a:pt x="300" y="378"/>
                      </a:lnTo>
                      <a:lnTo>
                        <a:pt x="302" y="378"/>
                      </a:lnTo>
                      <a:lnTo>
                        <a:pt x="302" y="380"/>
                      </a:lnTo>
                      <a:lnTo>
                        <a:pt x="300" y="382"/>
                      </a:lnTo>
                      <a:lnTo>
                        <a:pt x="298" y="382"/>
                      </a:lnTo>
                      <a:lnTo>
                        <a:pt x="296" y="382"/>
                      </a:lnTo>
                      <a:lnTo>
                        <a:pt x="296" y="384"/>
                      </a:lnTo>
                      <a:lnTo>
                        <a:pt x="294" y="382"/>
                      </a:lnTo>
                      <a:lnTo>
                        <a:pt x="292" y="382"/>
                      </a:lnTo>
                      <a:lnTo>
                        <a:pt x="290" y="382"/>
                      </a:lnTo>
                      <a:lnTo>
                        <a:pt x="292" y="380"/>
                      </a:lnTo>
                      <a:lnTo>
                        <a:pt x="290" y="380"/>
                      </a:lnTo>
                      <a:lnTo>
                        <a:pt x="290" y="382"/>
                      </a:lnTo>
                      <a:lnTo>
                        <a:pt x="288" y="384"/>
                      </a:lnTo>
                      <a:lnTo>
                        <a:pt x="286" y="384"/>
                      </a:lnTo>
                      <a:lnTo>
                        <a:pt x="284" y="384"/>
                      </a:lnTo>
                      <a:lnTo>
                        <a:pt x="284" y="386"/>
                      </a:lnTo>
                      <a:lnTo>
                        <a:pt x="282" y="386"/>
                      </a:lnTo>
                      <a:lnTo>
                        <a:pt x="278" y="384"/>
                      </a:lnTo>
                      <a:lnTo>
                        <a:pt x="276" y="384"/>
                      </a:lnTo>
                      <a:lnTo>
                        <a:pt x="276" y="386"/>
                      </a:lnTo>
                      <a:lnTo>
                        <a:pt x="278" y="386"/>
                      </a:lnTo>
                      <a:lnTo>
                        <a:pt x="280" y="386"/>
                      </a:lnTo>
                      <a:lnTo>
                        <a:pt x="282" y="386"/>
                      </a:lnTo>
                      <a:lnTo>
                        <a:pt x="284" y="386"/>
                      </a:lnTo>
                      <a:lnTo>
                        <a:pt x="282" y="386"/>
                      </a:lnTo>
                      <a:lnTo>
                        <a:pt x="284" y="388"/>
                      </a:lnTo>
                      <a:lnTo>
                        <a:pt x="284" y="386"/>
                      </a:lnTo>
                      <a:lnTo>
                        <a:pt x="286" y="386"/>
                      </a:lnTo>
                      <a:lnTo>
                        <a:pt x="288" y="388"/>
                      </a:lnTo>
                      <a:lnTo>
                        <a:pt x="290" y="390"/>
                      </a:lnTo>
                      <a:lnTo>
                        <a:pt x="288" y="390"/>
                      </a:lnTo>
                      <a:lnTo>
                        <a:pt x="286" y="390"/>
                      </a:lnTo>
                      <a:lnTo>
                        <a:pt x="284" y="390"/>
                      </a:lnTo>
                      <a:lnTo>
                        <a:pt x="288" y="392"/>
                      </a:lnTo>
                      <a:lnTo>
                        <a:pt x="288" y="390"/>
                      </a:lnTo>
                      <a:lnTo>
                        <a:pt x="290" y="392"/>
                      </a:lnTo>
                      <a:lnTo>
                        <a:pt x="288" y="392"/>
                      </a:lnTo>
                      <a:lnTo>
                        <a:pt x="284" y="392"/>
                      </a:lnTo>
                      <a:lnTo>
                        <a:pt x="284" y="390"/>
                      </a:lnTo>
                      <a:lnTo>
                        <a:pt x="282" y="390"/>
                      </a:lnTo>
                      <a:lnTo>
                        <a:pt x="278" y="390"/>
                      </a:lnTo>
                      <a:lnTo>
                        <a:pt x="280" y="390"/>
                      </a:lnTo>
                      <a:lnTo>
                        <a:pt x="282" y="392"/>
                      </a:lnTo>
                      <a:lnTo>
                        <a:pt x="284" y="394"/>
                      </a:lnTo>
                      <a:lnTo>
                        <a:pt x="286" y="394"/>
                      </a:lnTo>
                      <a:lnTo>
                        <a:pt x="288" y="394"/>
                      </a:lnTo>
                      <a:lnTo>
                        <a:pt x="288" y="396"/>
                      </a:lnTo>
                      <a:lnTo>
                        <a:pt x="286" y="398"/>
                      </a:lnTo>
                      <a:lnTo>
                        <a:pt x="284" y="400"/>
                      </a:lnTo>
                      <a:lnTo>
                        <a:pt x="282" y="402"/>
                      </a:lnTo>
                      <a:lnTo>
                        <a:pt x="284" y="402"/>
                      </a:lnTo>
                      <a:lnTo>
                        <a:pt x="284" y="400"/>
                      </a:lnTo>
                      <a:lnTo>
                        <a:pt x="286" y="400"/>
                      </a:lnTo>
                      <a:lnTo>
                        <a:pt x="288" y="400"/>
                      </a:lnTo>
                      <a:lnTo>
                        <a:pt x="290" y="400"/>
                      </a:lnTo>
                      <a:lnTo>
                        <a:pt x="288" y="400"/>
                      </a:lnTo>
                      <a:lnTo>
                        <a:pt x="288" y="402"/>
                      </a:lnTo>
                      <a:lnTo>
                        <a:pt x="286" y="402"/>
                      </a:lnTo>
                      <a:lnTo>
                        <a:pt x="284" y="402"/>
                      </a:lnTo>
                      <a:lnTo>
                        <a:pt x="284" y="404"/>
                      </a:lnTo>
                      <a:lnTo>
                        <a:pt x="286" y="404"/>
                      </a:lnTo>
                      <a:lnTo>
                        <a:pt x="284" y="406"/>
                      </a:lnTo>
                      <a:lnTo>
                        <a:pt x="280" y="406"/>
                      </a:lnTo>
                      <a:lnTo>
                        <a:pt x="278" y="406"/>
                      </a:lnTo>
                      <a:lnTo>
                        <a:pt x="276" y="406"/>
                      </a:lnTo>
                      <a:lnTo>
                        <a:pt x="276" y="404"/>
                      </a:lnTo>
                      <a:lnTo>
                        <a:pt x="274" y="406"/>
                      </a:lnTo>
                      <a:lnTo>
                        <a:pt x="276" y="406"/>
                      </a:lnTo>
                      <a:lnTo>
                        <a:pt x="278" y="406"/>
                      </a:lnTo>
                      <a:lnTo>
                        <a:pt x="278" y="408"/>
                      </a:lnTo>
                      <a:lnTo>
                        <a:pt x="282" y="408"/>
                      </a:lnTo>
                      <a:lnTo>
                        <a:pt x="284" y="408"/>
                      </a:lnTo>
                      <a:lnTo>
                        <a:pt x="282" y="408"/>
                      </a:lnTo>
                      <a:lnTo>
                        <a:pt x="280" y="408"/>
                      </a:lnTo>
                      <a:lnTo>
                        <a:pt x="276" y="408"/>
                      </a:lnTo>
                      <a:lnTo>
                        <a:pt x="274" y="408"/>
                      </a:lnTo>
                      <a:lnTo>
                        <a:pt x="272" y="408"/>
                      </a:lnTo>
                      <a:lnTo>
                        <a:pt x="270" y="408"/>
                      </a:lnTo>
                      <a:lnTo>
                        <a:pt x="272" y="408"/>
                      </a:lnTo>
                      <a:lnTo>
                        <a:pt x="274" y="410"/>
                      </a:lnTo>
                      <a:lnTo>
                        <a:pt x="278" y="410"/>
                      </a:lnTo>
                      <a:lnTo>
                        <a:pt x="278" y="412"/>
                      </a:lnTo>
                      <a:lnTo>
                        <a:pt x="280" y="412"/>
                      </a:lnTo>
                      <a:lnTo>
                        <a:pt x="278" y="412"/>
                      </a:lnTo>
                      <a:lnTo>
                        <a:pt x="276" y="414"/>
                      </a:lnTo>
                      <a:lnTo>
                        <a:pt x="274" y="414"/>
                      </a:lnTo>
                      <a:lnTo>
                        <a:pt x="272" y="414"/>
                      </a:lnTo>
                      <a:lnTo>
                        <a:pt x="266" y="414"/>
                      </a:lnTo>
                      <a:lnTo>
                        <a:pt x="264" y="414"/>
                      </a:lnTo>
                      <a:lnTo>
                        <a:pt x="266" y="414"/>
                      </a:lnTo>
                      <a:lnTo>
                        <a:pt x="268" y="414"/>
                      </a:lnTo>
                      <a:lnTo>
                        <a:pt x="270" y="414"/>
                      </a:lnTo>
                      <a:lnTo>
                        <a:pt x="272" y="414"/>
                      </a:lnTo>
                      <a:lnTo>
                        <a:pt x="272" y="416"/>
                      </a:lnTo>
                      <a:lnTo>
                        <a:pt x="272" y="414"/>
                      </a:lnTo>
                      <a:lnTo>
                        <a:pt x="270" y="416"/>
                      </a:lnTo>
                      <a:lnTo>
                        <a:pt x="272" y="416"/>
                      </a:lnTo>
                      <a:lnTo>
                        <a:pt x="274" y="414"/>
                      </a:lnTo>
                      <a:lnTo>
                        <a:pt x="274" y="416"/>
                      </a:lnTo>
                      <a:lnTo>
                        <a:pt x="276" y="416"/>
                      </a:lnTo>
                      <a:lnTo>
                        <a:pt x="274" y="416"/>
                      </a:lnTo>
                      <a:lnTo>
                        <a:pt x="272" y="416"/>
                      </a:lnTo>
                      <a:lnTo>
                        <a:pt x="268" y="416"/>
                      </a:lnTo>
                      <a:lnTo>
                        <a:pt x="266" y="416"/>
                      </a:lnTo>
                      <a:lnTo>
                        <a:pt x="270" y="418"/>
                      </a:lnTo>
                      <a:lnTo>
                        <a:pt x="272" y="418"/>
                      </a:lnTo>
                      <a:lnTo>
                        <a:pt x="274" y="418"/>
                      </a:lnTo>
                      <a:lnTo>
                        <a:pt x="270" y="418"/>
                      </a:lnTo>
                      <a:lnTo>
                        <a:pt x="268" y="418"/>
                      </a:lnTo>
                      <a:lnTo>
                        <a:pt x="264" y="418"/>
                      </a:lnTo>
                      <a:lnTo>
                        <a:pt x="258" y="418"/>
                      </a:lnTo>
                      <a:lnTo>
                        <a:pt x="262" y="418"/>
                      </a:lnTo>
                      <a:lnTo>
                        <a:pt x="264" y="418"/>
                      </a:lnTo>
                      <a:lnTo>
                        <a:pt x="268" y="420"/>
                      </a:lnTo>
                      <a:lnTo>
                        <a:pt x="272" y="420"/>
                      </a:lnTo>
                      <a:lnTo>
                        <a:pt x="272" y="422"/>
                      </a:lnTo>
                      <a:lnTo>
                        <a:pt x="270" y="422"/>
                      </a:lnTo>
                      <a:lnTo>
                        <a:pt x="266" y="424"/>
                      </a:lnTo>
                      <a:lnTo>
                        <a:pt x="264" y="424"/>
                      </a:lnTo>
                      <a:lnTo>
                        <a:pt x="262" y="422"/>
                      </a:lnTo>
                      <a:lnTo>
                        <a:pt x="258" y="422"/>
                      </a:lnTo>
                      <a:lnTo>
                        <a:pt x="262" y="424"/>
                      </a:lnTo>
                      <a:lnTo>
                        <a:pt x="264" y="424"/>
                      </a:lnTo>
                      <a:lnTo>
                        <a:pt x="268" y="424"/>
                      </a:lnTo>
                      <a:lnTo>
                        <a:pt x="270" y="424"/>
                      </a:lnTo>
                      <a:lnTo>
                        <a:pt x="270" y="426"/>
                      </a:lnTo>
                      <a:lnTo>
                        <a:pt x="268" y="426"/>
                      </a:lnTo>
                      <a:lnTo>
                        <a:pt x="266" y="426"/>
                      </a:lnTo>
                      <a:lnTo>
                        <a:pt x="264" y="426"/>
                      </a:lnTo>
                      <a:lnTo>
                        <a:pt x="262" y="424"/>
                      </a:lnTo>
                      <a:lnTo>
                        <a:pt x="258" y="424"/>
                      </a:lnTo>
                      <a:lnTo>
                        <a:pt x="256" y="424"/>
                      </a:lnTo>
                      <a:lnTo>
                        <a:pt x="260" y="426"/>
                      </a:lnTo>
                      <a:lnTo>
                        <a:pt x="264" y="426"/>
                      </a:lnTo>
                      <a:lnTo>
                        <a:pt x="266" y="426"/>
                      </a:lnTo>
                      <a:lnTo>
                        <a:pt x="268" y="426"/>
                      </a:lnTo>
                      <a:lnTo>
                        <a:pt x="268" y="428"/>
                      </a:lnTo>
                      <a:lnTo>
                        <a:pt x="266" y="428"/>
                      </a:lnTo>
                      <a:lnTo>
                        <a:pt x="264" y="428"/>
                      </a:lnTo>
                      <a:lnTo>
                        <a:pt x="262" y="428"/>
                      </a:lnTo>
                      <a:lnTo>
                        <a:pt x="266" y="428"/>
                      </a:lnTo>
                      <a:lnTo>
                        <a:pt x="266" y="430"/>
                      </a:lnTo>
                      <a:lnTo>
                        <a:pt x="266" y="428"/>
                      </a:lnTo>
                      <a:lnTo>
                        <a:pt x="268" y="428"/>
                      </a:lnTo>
                      <a:lnTo>
                        <a:pt x="266" y="430"/>
                      </a:lnTo>
                      <a:lnTo>
                        <a:pt x="264" y="430"/>
                      </a:lnTo>
                      <a:lnTo>
                        <a:pt x="266" y="430"/>
                      </a:lnTo>
                      <a:lnTo>
                        <a:pt x="262" y="432"/>
                      </a:lnTo>
                      <a:lnTo>
                        <a:pt x="260" y="432"/>
                      </a:lnTo>
                      <a:lnTo>
                        <a:pt x="258" y="430"/>
                      </a:lnTo>
                      <a:lnTo>
                        <a:pt x="258" y="432"/>
                      </a:lnTo>
                      <a:lnTo>
                        <a:pt x="260" y="432"/>
                      </a:lnTo>
                      <a:lnTo>
                        <a:pt x="258" y="432"/>
                      </a:lnTo>
                      <a:lnTo>
                        <a:pt x="254" y="432"/>
                      </a:lnTo>
                      <a:lnTo>
                        <a:pt x="254" y="430"/>
                      </a:lnTo>
                      <a:lnTo>
                        <a:pt x="252" y="430"/>
                      </a:lnTo>
                      <a:lnTo>
                        <a:pt x="252" y="428"/>
                      </a:lnTo>
                      <a:lnTo>
                        <a:pt x="254" y="428"/>
                      </a:lnTo>
                      <a:lnTo>
                        <a:pt x="252" y="428"/>
                      </a:lnTo>
                      <a:lnTo>
                        <a:pt x="252" y="430"/>
                      </a:lnTo>
                      <a:lnTo>
                        <a:pt x="252" y="432"/>
                      </a:lnTo>
                      <a:lnTo>
                        <a:pt x="252" y="430"/>
                      </a:lnTo>
                      <a:lnTo>
                        <a:pt x="248" y="430"/>
                      </a:lnTo>
                      <a:lnTo>
                        <a:pt x="246" y="430"/>
                      </a:lnTo>
                      <a:lnTo>
                        <a:pt x="248" y="430"/>
                      </a:lnTo>
                      <a:lnTo>
                        <a:pt x="252" y="432"/>
                      </a:lnTo>
                      <a:lnTo>
                        <a:pt x="254" y="432"/>
                      </a:lnTo>
                      <a:lnTo>
                        <a:pt x="256" y="432"/>
                      </a:lnTo>
                      <a:lnTo>
                        <a:pt x="256" y="434"/>
                      </a:lnTo>
                      <a:lnTo>
                        <a:pt x="258" y="434"/>
                      </a:lnTo>
                      <a:lnTo>
                        <a:pt x="256" y="434"/>
                      </a:lnTo>
                      <a:lnTo>
                        <a:pt x="254" y="434"/>
                      </a:lnTo>
                      <a:lnTo>
                        <a:pt x="252" y="436"/>
                      </a:lnTo>
                      <a:lnTo>
                        <a:pt x="254" y="436"/>
                      </a:lnTo>
                      <a:lnTo>
                        <a:pt x="256" y="436"/>
                      </a:lnTo>
                      <a:lnTo>
                        <a:pt x="256" y="434"/>
                      </a:lnTo>
                      <a:lnTo>
                        <a:pt x="258" y="434"/>
                      </a:lnTo>
                      <a:lnTo>
                        <a:pt x="260" y="434"/>
                      </a:lnTo>
                      <a:lnTo>
                        <a:pt x="260" y="436"/>
                      </a:lnTo>
                      <a:lnTo>
                        <a:pt x="260" y="438"/>
                      </a:lnTo>
                      <a:lnTo>
                        <a:pt x="258" y="438"/>
                      </a:lnTo>
                      <a:lnTo>
                        <a:pt x="256" y="438"/>
                      </a:lnTo>
                      <a:lnTo>
                        <a:pt x="258" y="438"/>
                      </a:lnTo>
                      <a:lnTo>
                        <a:pt x="258" y="440"/>
                      </a:lnTo>
                      <a:lnTo>
                        <a:pt x="258" y="442"/>
                      </a:lnTo>
                      <a:lnTo>
                        <a:pt x="254" y="440"/>
                      </a:lnTo>
                      <a:lnTo>
                        <a:pt x="252" y="440"/>
                      </a:lnTo>
                      <a:lnTo>
                        <a:pt x="248" y="440"/>
                      </a:lnTo>
                      <a:lnTo>
                        <a:pt x="244" y="440"/>
                      </a:lnTo>
                      <a:lnTo>
                        <a:pt x="244" y="438"/>
                      </a:lnTo>
                      <a:lnTo>
                        <a:pt x="246" y="436"/>
                      </a:lnTo>
                      <a:lnTo>
                        <a:pt x="246" y="434"/>
                      </a:lnTo>
                      <a:lnTo>
                        <a:pt x="246" y="436"/>
                      </a:lnTo>
                      <a:lnTo>
                        <a:pt x="244" y="436"/>
                      </a:lnTo>
                      <a:lnTo>
                        <a:pt x="244" y="438"/>
                      </a:lnTo>
                      <a:lnTo>
                        <a:pt x="242" y="438"/>
                      </a:lnTo>
                      <a:lnTo>
                        <a:pt x="240" y="440"/>
                      </a:lnTo>
                      <a:lnTo>
                        <a:pt x="238" y="440"/>
                      </a:lnTo>
                      <a:lnTo>
                        <a:pt x="236" y="442"/>
                      </a:lnTo>
                      <a:lnTo>
                        <a:pt x="234" y="444"/>
                      </a:lnTo>
                      <a:lnTo>
                        <a:pt x="232" y="444"/>
                      </a:lnTo>
                      <a:lnTo>
                        <a:pt x="230" y="442"/>
                      </a:lnTo>
                      <a:lnTo>
                        <a:pt x="228" y="442"/>
                      </a:lnTo>
                      <a:lnTo>
                        <a:pt x="228" y="440"/>
                      </a:lnTo>
                      <a:lnTo>
                        <a:pt x="226" y="442"/>
                      </a:lnTo>
                      <a:lnTo>
                        <a:pt x="224" y="442"/>
                      </a:lnTo>
                      <a:lnTo>
                        <a:pt x="226" y="440"/>
                      </a:lnTo>
                      <a:lnTo>
                        <a:pt x="228" y="440"/>
                      </a:lnTo>
                      <a:lnTo>
                        <a:pt x="230" y="440"/>
                      </a:lnTo>
                      <a:lnTo>
                        <a:pt x="232" y="440"/>
                      </a:lnTo>
                      <a:lnTo>
                        <a:pt x="232" y="438"/>
                      </a:lnTo>
                      <a:lnTo>
                        <a:pt x="234" y="436"/>
                      </a:lnTo>
                      <a:lnTo>
                        <a:pt x="236" y="436"/>
                      </a:lnTo>
                      <a:lnTo>
                        <a:pt x="236" y="434"/>
                      </a:lnTo>
                      <a:lnTo>
                        <a:pt x="238" y="434"/>
                      </a:lnTo>
                      <a:lnTo>
                        <a:pt x="238" y="432"/>
                      </a:lnTo>
                      <a:lnTo>
                        <a:pt x="240" y="432"/>
                      </a:lnTo>
                      <a:lnTo>
                        <a:pt x="240" y="430"/>
                      </a:lnTo>
                      <a:lnTo>
                        <a:pt x="240" y="432"/>
                      </a:lnTo>
                      <a:lnTo>
                        <a:pt x="232" y="438"/>
                      </a:lnTo>
                      <a:lnTo>
                        <a:pt x="230" y="438"/>
                      </a:lnTo>
                      <a:lnTo>
                        <a:pt x="228" y="440"/>
                      </a:lnTo>
                      <a:lnTo>
                        <a:pt x="228" y="438"/>
                      </a:lnTo>
                      <a:lnTo>
                        <a:pt x="226" y="438"/>
                      </a:lnTo>
                      <a:lnTo>
                        <a:pt x="226" y="440"/>
                      </a:lnTo>
                      <a:lnTo>
                        <a:pt x="224" y="440"/>
                      </a:lnTo>
                      <a:lnTo>
                        <a:pt x="226" y="440"/>
                      </a:lnTo>
                      <a:lnTo>
                        <a:pt x="224" y="440"/>
                      </a:lnTo>
                      <a:lnTo>
                        <a:pt x="226" y="438"/>
                      </a:lnTo>
                      <a:lnTo>
                        <a:pt x="228" y="438"/>
                      </a:lnTo>
                      <a:lnTo>
                        <a:pt x="228" y="436"/>
                      </a:lnTo>
                      <a:lnTo>
                        <a:pt x="230" y="436"/>
                      </a:lnTo>
                      <a:lnTo>
                        <a:pt x="232" y="434"/>
                      </a:lnTo>
                      <a:lnTo>
                        <a:pt x="236" y="428"/>
                      </a:lnTo>
                      <a:lnTo>
                        <a:pt x="238" y="428"/>
                      </a:lnTo>
                      <a:lnTo>
                        <a:pt x="238" y="426"/>
                      </a:lnTo>
                      <a:lnTo>
                        <a:pt x="238" y="428"/>
                      </a:lnTo>
                      <a:lnTo>
                        <a:pt x="236" y="428"/>
                      </a:lnTo>
                      <a:lnTo>
                        <a:pt x="234" y="428"/>
                      </a:lnTo>
                      <a:lnTo>
                        <a:pt x="234" y="430"/>
                      </a:lnTo>
                      <a:lnTo>
                        <a:pt x="232" y="432"/>
                      </a:lnTo>
                      <a:lnTo>
                        <a:pt x="230" y="432"/>
                      </a:lnTo>
                      <a:lnTo>
                        <a:pt x="228" y="434"/>
                      </a:lnTo>
                      <a:lnTo>
                        <a:pt x="226" y="434"/>
                      </a:lnTo>
                      <a:lnTo>
                        <a:pt x="226" y="432"/>
                      </a:lnTo>
                      <a:lnTo>
                        <a:pt x="228" y="432"/>
                      </a:lnTo>
                      <a:lnTo>
                        <a:pt x="228" y="430"/>
                      </a:lnTo>
                      <a:lnTo>
                        <a:pt x="230" y="430"/>
                      </a:lnTo>
                      <a:lnTo>
                        <a:pt x="230" y="428"/>
                      </a:lnTo>
                      <a:lnTo>
                        <a:pt x="228" y="430"/>
                      </a:lnTo>
                      <a:lnTo>
                        <a:pt x="226" y="430"/>
                      </a:lnTo>
                      <a:lnTo>
                        <a:pt x="224" y="432"/>
                      </a:lnTo>
                      <a:lnTo>
                        <a:pt x="222" y="432"/>
                      </a:lnTo>
                      <a:lnTo>
                        <a:pt x="224" y="430"/>
                      </a:lnTo>
                      <a:lnTo>
                        <a:pt x="226" y="430"/>
                      </a:lnTo>
                      <a:lnTo>
                        <a:pt x="226" y="428"/>
                      </a:lnTo>
                      <a:lnTo>
                        <a:pt x="224" y="430"/>
                      </a:lnTo>
                      <a:lnTo>
                        <a:pt x="220" y="432"/>
                      </a:lnTo>
                      <a:lnTo>
                        <a:pt x="218" y="430"/>
                      </a:lnTo>
                      <a:lnTo>
                        <a:pt x="220" y="430"/>
                      </a:lnTo>
                      <a:lnTo>
                        <a:pt x="218" y="430"/>
                      </a:lnTo>
                      <a:lnTo>
                        <a:pt x="216" y="430"/>
                      </a:lnTo>
                      <a:lnTo>
                        <a:pt x="214" y="430"/>
                      </a:lnTo>
                      <a:lnTo>
                        <a:pt x="216" y="430"/>
                      </a:lnTo>
                      <a:lnTo>
                        <a:pt x="218" y="430"/>
                      </a:lnTo>
                      <a:lnTo>
                        <a:pt x="220" y="428"/>
                      </a:lnTo>
                      <a:lnTo>
                        <a:pt x="218" y="428"/>
                      </a:lnTo>
                      <a:lnTo>
                        <a:pt x="220" y="426"/>
                      </a:lnTo>
                      <a:lnTo>
                        <a:pt x="222" y="426"/>
                      </a:lnTo>
                      <a:lnTo>
                        <a:pt x="226" y="424"/>
                      </a:lnTo>
                      <a:lnTo>
                        <a:pt x="228" y="424"/>
                      </a:lnTo>
                      <a:lnTo>
                        <a:pt x="230" y="424"/>
                      </a:lnTo>
                      <a:lnTo>
                        <a:pt x="230" y="422"/>
                      </a:lnTo>
                      <a:lnTo>
                        <a:pt x="228" y="422"/>
                      </a:lnTo>
                      <a:lnTo>
                        <a:pt x="228" y="420"/>
                      </a:lnTo>
                      <a:lnTo>
                        <a:pt x="228" y="422"/>
                      </a:lnTo>
                      <a:lnTo>
                        <a:pt x="226" y="422"/>
                      </a:lnTo>
                      <a:lnTo>
                        <a:pt x="226" y="424"/>
                      </a:lnTo>
                      <a:lnTo>
                        <a:pt x="224" y="424"/>
                      </a:lnTo>
                      <a:lnTo>
                        <a:pt x="220" y="426"/>
                      </a:lnTo>
                      <a:lnTo>
                        <a:pt x="218" y="426"/>
                      </a:lnTo>
                      <a:lnTo>
                        <a:pt x="220" y="426"/>
                      </a:lnTo>
                      <a:lnTo>
                        <a:pt x="220" y="424"/>
                      </a:lnTo>
                      <a:lnTo>
                        <a:pt x="218" y="424"/>
                      </a:lnTo>
                      <a:lnTo>
                        <a:pt x="216" y="424"/>
                      </a:lnTo>
                      <a:lnTo>
                        <a:pt x="216" y="426"/>
                      </a:lnTo>
                      <a:lnTo>
                        <a:pt x="214" y="426"/>
                      </a:lnTo>
                      <a:lnTo>
                        <a:pt x="214" y="428"/>
                      </a:lnTo>
                      <a:lnTo>
                        <a:pt x="212" y="428"/>
                      </a:lnTo>
                      <a:lnTo>
                        <a:pt x="212" y="426"/>
                      </a:lnTo>
                      <a:lnTo>
                        <a:pt x="214" y="426"/>
                      </a:lnTo>
                      <a:lnTo>
                        <a:pt x="216" y="424"/>
                      </a:lnTo>
                      <a:lnTo>
                        <a:pt x="214" y="424"/>
                      </a:lnTo>
                      <a:lnTo>
                        <a:pt x="214" y="426"/>
                      </a:lnTo>
                      <a:lnTo>
                        <a:pt x="212" y="426"/>
                      </a:lnTo>
                      <a:lnTo>
                        <a:pt x="214" y="424"/>
                      </a:lnTo>
                      <a:lnTo>
                        <a:pt x="216" y="424"/>
                      </a:lnTo>
                      <a:lnTo>
                        <a:pt x="218" y="422"/>
                      </a:lnTo>
                      <a:lnTo>
                        <a:pt x="220" y="422"/>
                      </a:lnTo>
                      <a:lnTo>
                        <a:pt x="222" y="422"/>
                      </a:lnTo>
                      <a:lnTo>
                        <a:pt x="224" y="422"/>
                      </a:lnTo>
                      <a:lnTo>
                        <a:pt x="226" y="422"/>
                      </a:lnTo>
                      <a:lnTo>
                        <a:pt x="226" y="420"/>
                      </a:lnTo>
                      <a:lnTo>
                        <a:pt x="228" y="420"/>
                      </a:lnTo>
                      <a:lnTo>
                        <a:pt x="230" y="418"/>
                      </a:lnTo>
                      <a:lnTo>
                        <a:pt x="232" y="416"/>
                      </a:lnTo>
                      <a:lnTo>
                        <a:pt x="230" y="418"/>
                      </a:lnTo>
                      <a:lnTo>
                        <a:pt x="228" y="418"/>
                      </a:lnTo>
                      <a:lnTo>
                        <a:pt x="228" y="416"/>
                      </a:lnTo>
                      <a:lnTo>
                        <a:pt x="226" y="416"/>
                      </a:lnTo>
                      <a:lnTo>
                        <a:pt x="226" y="418"/>
                      </a:lnTo>
                      <a:lnTo>
                        <a:pt x="224" y="420"/>
                      </a:lnTo>
                      <a:lnTo>
                        <a:pt x="222" y="420"/>
                      </a:lnTo>
                      <a:lnTo>
                        <a:pt x="220" y="422"/>
                      </a:lnTo>
                      <a:lnTo>
                        <a:pt x="218" y="422"/>
                      </a:lnTo>
                      <a:lnTo>
                        <a:pt x="216" y="422"/>
                      </a:lnTo>
                      <a:lnTo>
                        <a:pt x="214" y="422"/>
                      </a:lnTo>
                      <a:lnTo>
                        <a:pt x="216" y="422"/>
                      </a:lnTo>
                      <a:lnTo>
                        <a:pt x="218" y="420"/>
                      </a:lnTo>
                      <a:lnTo>
                        <a:pt x="222" y="418"/>
                      </a:lnTo>
                      <a:lnTo>
                        <a:pt x="224" y="418"/>
                      </a:lnTo>
                      <a:lnTo>
                        <a:pt x="222" y="416"/>
                      </a:lnTo>
                      <a:lnTo>
                        <a:pt x="220" y="416"/>
                      </a:lnTo>
                      <a:lnTo>
                        <a:pt x="222" y="416"/>
                      </a:lnTo>
                      <a:lnTo>
                        <a:pt x="222" y="414"/>
                      </a:lnTo>
                      <a:lnTo>
                        <a:pt x="224" y="414"/>
                      </a:lnTo>
                      <a:lnTo>
                        <a:pt x="222" y="414"/>
                      </a:lnTo>
                      <a:lnTo>
                        <a:pt x="218" y="416"/>
                      </a:lnTo>
                      <a:lnTo>
                        <a:pt x="220" y="416"/>
                      </a:lnTo>
                      <a:lnTo>
                        <a:pt x="222" y="418"/>
                      </a:lnTo>
                      <a:lnTo>
                        <a:pt x="220" y="418"/>
                      </a:lnTo>
                      <a:lnTo>
                        <a:pt x="214" y="420"/>
                      </a:lnTo>
                      <a:lnTo>
                        <a:pt x="212" y="422"/>
                      </a:lnTo>
                      <a:lnTo>
                        <a:pt x="212" y="420"/>
                      </a:lnTo>
                      <a:lnTo>
                        <a:pt x="210" y="420"/>
                      </a:lnTo>
                      <a:lnTo>
                        <a:pt x="208" y="420"/>
                      </a:lnTo>
                      <a:lnTo>
                        <a:pt x="206" y="422"/>
                      </a:lnTo>
                      <a:lnTo>
                        <a:pt x="206" y="424"/>
                      </a:lnTo>
                      <a:lnTo>
                        <a:pt x="206" y="422"/>
                      </a:lnTo>
                      <a:lnTo>
                        <a:pt x="204" y="422"/>
                      </a:lnTo>
                      <a:lnTo>
                        <a:pt x="204" y="424"/>
                      </a:lnTo>
                      <a:lnTo>
                        <a:pt x="202" y="426"/>
                      </a:lnTo>
                      <a:lnTo>
                        <a:pt x="202" y="424"/>
                      </a:lnTo>
                      <a:lnTo>
                        <a:pt x="202" y="422"/>
                      </a:lnTo>
                      <a:lnTo>
                        <a:pt x="200" y="422"/>
                      </a:lnTo>
                      <a:lnTo>
                        <a:pt x="198" y="422"/>
                      </a:lnTo>
                      <a:lnTo>
                        <a:pt x="196" y="422"/>
                      </a:lnTo>
                      <a:lnTo>
                        <a:pt x="194" y="422"/>
                      </a:lnTo>
                      <a:lnTo>
                        <a:pt x="192" y="422"/>
                      </a:lnTo>
                      <a:lnTo>
                        <a:pt x="194" y="422"/>
                      </a:lnTo>
                      <a:lnTo>
                        <a:pt x="192" y="424"/>
                      </a:lnTo>
                      <a:lnTo>
                        <a:pt x="190" y="424"/>
                      </a:lnTo>
                      <a:lnTo>
                        <a:pt x="188" y="424"/>
                      </a:lnTo>
                      <a:lnTo>
                        <a:pt x="186" y="424"/>
                      </a:lnTo>
                      <a:lnTo>
                        <a:pt x="190" y="424"/>
                      </a:lnTo>
                      <a:lnTo>
                        <a:pt x="192" y="424"/>
                      </a:lnTo>
                      <a:lnTo>
                        <a:pt x="194" y="424"/>
                      </a:lnTo>
                      <a:lnTo>
                        <a:pt x="196" y="424"/>
                      </a:lnTo>
                      <a:lnTo>
                        <a:pt x="194" y="424"/>
                      </a:lnTo>
                      <a:lnTo>
                        <a:pt x="192" y="424"/>
                      </a:lnTo>
                      <a:lnTo>
                        <a:pt x="190" y="426"/>
                      </a:lnTo>
                      <a:lnTo>
                        <a:pt x="186" y="424"/>
                      </a:lnTo>
                      <a:lnTo>
                        <a:pt x="184" y="424"/>
                      </a:lnTo>
                      <a:lnTo>
                        <a:pt x="182" y="424"/>
                      </a:lnTo>
                      <a:lnTo>
                        <a:pt x="180" y="426"/>
                      </a:lnTo>
                      <a:lnTo>
                        <a:pt x="180" y="424"/>
                      </a:lnTo>
                      <a:lnTo>
                        <a:pt x="182" y="424"/>
                      </a:lnTo>
                      <a:lnTo>
                        <a:pt x="184" y="422"/>
                      </a:lnTo>
                      <a:lnTo>
                        <a:pt x="186" y="422"/>
                      </a:lnTo>
                      <a:lnTo>
                        <a:pt x="190" y="422"/>
                      </a:lnTo>
                      <a:lnTo>
                        <a:pt x="190" y="420"/>
                      </a:lnTo>
                      <a:lnTo>
                        <a:pt x="186" y="420"/>
                      </a:lnTo>
                      <a:lnTo>
                        <a:pt x="184" y="422"/>
                      </a:lnTo>
                      <a:lnTo>
                        <a:pt x="182" y="422"/>
                      </a:lnTo>
                      <a:lnTo>
                        <a:pt x="180" y="422"/>
                      </a:lnTo>
                      <a:lnTo>
                        <a:pt x="180" y="420"/>
                      </a:lnTo>
                      <a:lnTo>
                        <a:pt x="180" y="422"/>
                      </a:lnTo>
                      <a:lnTo>
                        <a:pt x="178" y="422"/>
                      </a:lnTo>
                      <a:lnTo>
                        <a:pt x="178" y="420"/>
                      </a:lnTo>
                      <a:lnTo>
                        <a:pt x="180" y="420"/>
                      </a:lnTo>
                      <a:lnTo>
                        <a:pt x="184" y="420"/>
                      </a:lnTo>
                      <a:lnTo>
                        <a:pt x="186" y="420"/>
                      </a:lnTo>
                      <a:lnTo>
                        <a:pt x="188" y="420"/>
                      </a:lnTo>
                      <a:lnTo>
                        <a:pt x="188" y="418"/>
                      </a:lnTo>
                      <a:lnTo>
                        <a:pt x="186" y="418"/>
                      </a:lnTo>
                      <a:lnTo>
                        <a:pt x="184" y="418"/>
                      </a:lnTo>
                      <a:lnTo>
                        <a:pt x="182" y="418"/>
                      </a:lnTo>
                      <a:lnTo>
                        <a:pt x="182" y="416"/>
                      </a:lnTo>
                      <a:lnTo>
                        <a:pt x="186" y="414"/>
                      </a:lnTo>
                      <a:lnTo>
                        <a:pt x="188" y="414"/>
                      </a:lnTo>
                      <a:lnTo>
                        <a:pt x="186" y="414"/>
                      </a:lnTo>
                      <a:lnTo>
                        <a:pt x="182" y="416"/>
                      </a:lnTo>
                      <a:lnTo>
                        <a:pt x="182" y="418"/>
                      </a:lnTo>
                      <a:lnTo>
                        <a:pt x="180" y="418"/>
                      </a:lnTo>
                      <a:lnTo>
                        <a:pt x="178" y="418"/>
                      </a:lnTo>
                      <a:lnTo>
                        <a:pt x="180" y="418"/>
                      </a:lnTo>
                      <a:lnTo>
                        <a:pt x="180" y="416"/>
                      </a:lnTo>
                      <a:lnTo>
                        <a:pt x="178" y="416"/>
                      </a:lnTo>
                      <a:lnTo>
                        <a:pt x="178" y="418"/>
                      </a:lnTo>
                      <a:lnTo>
                        <a:pt x="176" y="416"/>
                      </a:lnTo>
                      <a:lnTo>
                        <a:pt x="176" y="414"/>
                      </a:lnTo>
                      <a:lnTo>
                        <a:pt x="178" y="414"/>
                      </a:lnTo>
                      <a:lnTo>
                        <a:pt x="180" y="414"/>
                      </a:lnTo>
                      <a:lnTo>
                        <a:pt x="182" y="412"/>
                      </a:lnTo>
                      <a:lnTo>
                        <a:pt x="180" y="412"/>
                      </a:lnTo>
                      <a:lnTo>
                        <a:pt x="176" y="412"/>
                      </a:lnTo>
                      <a:lnTo>
                        <a:pt x="174" y="412"/>
                      </a:lnTo>
                      <a:lnTo>
                        <a:pt x="170" y="412"/>
                      </a:lnTo>
                      <a:lnTo>
                        <a:pt x="172" y="412"/>
                      </a:lnTo>
                      <a:lnTo>
                        <a:pt x="174" y="410"/>
                      </a:lnTo>
                      <a:lnTo>
                        <a:pt x="176" y="410"/>
                      </a:lnTo>
                      <a:lnTo>
                        <a:pt x="182" y="410"/>
                      </a:lnTo>
                      <a:lnTo>
                        <a:pt x="184" y="410"/>
                      </a:lnTo>
                      <a:lnTo>
                        <a:pt x="184" y="408"/>
                      </a:lnTo>
                      <a:lnTo>
                        <a:pt x="182" y="408"/>
                      </a:lnTo>
                      <a:lnTo>
                        <a:pt x="180" y="408"/>
                      </a:lnTo>
                      <a:lnTo>
                        <a:pt x="174" y="410"/>
                      </a:lnTo>
                      <a:lnTo>
                        <a:pt x="172" y="410"/>
                      </a:lnTo>
                      <a:lnTo>
                        <a:pt x="170" y="410"/>
                      </a:lnTo>
                      <a:lnTo>
                        <a:pt x="166" y="408"/>
                      </a:lnTo>
                      <a:lnTo>
                        <a:pt x="168" y="408"/>
                      </a:lnTo>
                      <a:lnTo>
                        <a:pt x="170" y="408"/>
                      </a:lnTo>
                      <a:lnTo>
                        <a:pt x="172" y="408"/>
                      </a:lnTo>
                      <a:lnTo>
                        <a:pt x="174" y="408"/>
                      </a:lnTo>
                      <a:lnTo>
                        <a:pt x="178" y="408"/>
                      </a:lnTo>
                      <a:lnTo>
                        <a:pt x="180" y="408"/>
                      </a:lnTo>
                      <a:lnTo>
                        <a:pt x="178" y="408"/>
                      </a:lnTo>
                      <a:lnTo>
                        <a:pt x="176" y="408"/>
                      </a:lnTo>
                      <a:lnTo>
                        <a:pt x="174" y="408"/>
                      </a:lnTo>
                      <a:lnTo>
                        <a:pt x="172" y="408"/>
                      </a:lnTo>
                      <a:lnTo>
                        <a:pt x="172" y="406"/>
                      </a:lnTo>
                      <a:lnTo>
                        <a:pt x="170" y="406"/>
                      </a:lnTo>
                      <a:lnTo>
                        <a:pt x="172" y="404"/>
                      </a:lnTo>
                      <a:lnTo>
                        <a:pt x="176" y="402"/>
                      </a:lnTo>
                      <a:lnTo>
                        <a:pt x="178" y="402"/>
                      </a:lnTo>
                      <a:lnTo>
                        <a:pt x="180" y="402"/>
                      </a:lnTo>
                      <a:lnTo>
                        <a:pt x="180" y="400"/>
                      </a:lnTo>
                      <a:lnTo>
                        <a:pt x="178" y="400"/>
                      </a:lnTo>
                      <a:lnTo>
                        <a:pt x="176" y="402"/>
                      </a:lnTo>
                      <a:lnTo>
                        <a:pt x="172" y="404"/>
                      </a:lnTo>
                      <a:lnTo>
                        <a:pt x="170" y="404"/>
                      </a:lnTo>
                      <a:lnTo>
                        <a:pt x="170" y="406"/>
                      </a:lnTo>
                      <a:lnTo>
                        <a:pt x="170" y="408"/>
                      </a:lnTo>
                      <a:lnTo>
                        <a:pt x="168" y="406"/>
                      </a:lnTo>
                      <a:lnTo>
                        <a:pt x="170" y="404"/>
                      </a:lnTo>
                      <a:lnTo>
                        <a:pt x="168" y="404"/>
                      </a:lnTo>
                      <a:lnTo>
                        <a:pt x="166" y="404"/>
                      </a:lnTo>
                      <a:lnTo>
                        <a:pt x="168" y="402"/>
                      </a:lnTo>
                      <a:lnTo>
                        <a:pt x="170" y="402"/>
                      </a:lnTo>
                      <a:lnTo>
                        <a:pt x="172" y="402"/>
                      </a:lnTo>
                      <a:lnTo>
                        <a:pt x="174" y="402"/>
                      </a:lnTo>
                      <a:lnTo>
                        <a:pt x="174" y="400"/>
                      </a:lnTo>
                      <a:lnTo>
                        <a:pt x="176" y="400"/>
                      </a:lnTo>
                      <a:lnTo>
                        <a:pt x="178" y="400"/>
                      </a:lnTo>
                      <a:lnTo>
                        <a:pt x="178" y="398"/>
                      </a:lnTo>
                      <a:lnTo>
                        <a:pt x="176" y="398"/>
                      </a:lnTo>
                      <a:lnTo>
                        <a:pt x="174" y="398"/>
                      </a:lnTo>
                      <a:lnTo>
                        <a:pt x="176" y="398"/>
                      </a:lnTo>
                      <a:lnTo>
                        <a:pt x="176" y="396"/>
                      </a:lnTo>
                      <a:lnTo>
                        <a:pt x="178" y="396"/>
                      </a:lnTo>
                      <a:lnTo>
                        <a:pt x="176" y="396"/>
                      </a:lnTo>
                      <a:lnTo>
                        <a:pt x="174" y="398"/>
                      </a:lnTo>
                      <a:lnTo>
                        <a:pt x="174" y="400"/>
                      </a:lnTo>
                      <a:lnTo>
                        <a:pt x="172" y="400"/>
                      </a:lnTo>
                      <a:lnTo>
                        <a:pt x="170" y="400"/>
                      </a:lnTo>
                      <a:lnTo>
                        <a:pt x="168" y="400"/>
                      </a:lnTo>
                      <a:lnTo>
                        <a:pt x="166" y="400"/>
                      </a:lnTo>
                      <a:lnTo>
                        <a:pt x="164" y="400"/>
                      </a:lnTo>
                      <a:lnTo>
                        <a:pt x="164" y="398"/>
                      </a:lnTo>
                      <a:lnTo>
                        <a:pt x="166" y="398"/>
                      </a:lnTo>
                      <a:lnTo>
                        <a:pt x="168" y="398"/>
                      </a:lnTo>
                      <a:lnTo>
                        <a:pt x="170" y="398"/>
                      </a:lnTo>
                      <a:lnTo>
                        <a:pt x="172" y="398"/>
                      </a:lnTo>
                      <a:lnTo>
                        <a:pt x="172" y="396"/>
                      </a:lnTo>
                      <a:lnTo>
                        <a:pt x="170" y="396"/>
                      </a:lnTo>
                      <a:lnTo>
                        <a:pt x="170" y="398"/>
                      </a:lnTo>
                      <a:lnTo>
                        <a:pt x="168" y="398"/>
                      </a:lnTo>
                      <a:lnTo>
                        <a:pt x="166" y="398"/>
                      </a:lnTo>
                      <a:lnTo>
                        <a:pt x="168" y="396"/>
                      </a:lnTo>
                      <a:lnTo>
                        <a:pt x="170" y="396"/>
                      </a:lnTo>
                      <a:lnTo>
                        <a:pt x="170" y="394"/>
                      </a:lnTo>
                      <a:lnTo>
                        <a:pt x="168" y="394"/>
                      </a:lnTo>
                      <a:lnTo>
                        <a:pt x="166" y="394"/>
                      </a:lnTo>
                      <a:lnTo>
                        <a:pt x="164" y="396"/>
                      </a:lnTo>
                      <a:lnTo>
                        <a:pt x="164" y="394"/>
                      </a:lnTo>
                      <a:lnTo>
                        <a:pt x="162" y="394"/>
                      </a:lnTo>
                      <a:lnTo>
                        <a:pt x="160" y="394"/>
                      </a:lnTo>
                      <a:lnTo>
                        <a:pt x="158" y="392"/>
                      </a:lnTo>
                      <a:lnTo>
                        <a:pt x="158" y="390"/>
                      </a:lnTo>
                      <a:lnTo>
                        <a:pt x="160" y="386"/>
                      </a:lnTo>
                      <a:lnTo>
                        <a:pt x="164" y="384"/>
                      </a:lnTo>
                      <a:lnTo>
                        <a:pt x="166" y="382"/>
                      </a:lnTo>
                      <a:lnTo>
                        <a:pt x="164" y="382"/>
                      </a:lnTo>
                      <a:lnTo>
                        <a:pt x="160" y="384"/>
                      </a:lnTo>
                      <a:lnTo>
                        <a:pt x="160" y="386"/>
                      </a:lnTo>
                      <a:lnTo>
                        <a:pt x="160" y="384"/>
                      </a:lnTo>
                      <a:lnTo>
                        <a:pt x="162" y="382"/>
                      </a:lnTo>
                      <a:lnTo>
                        <a:pt x="164" y="380"/>
                      </a:lnTo>
                      <a:lnTo>
                        <a:pt x="166" y="380"/>
                      </a:lnTo>
                      <a:lnTo>
                        <a:pt x="168" y="378"/>
                      </a:lnTo>
                      <a:lnTo>
                        <a:pt x="170" y="378"/>
                      </a:lnTo>
                      <a:lnTo>
                        <a:pt x="172" y="378"/>
                      </a:lnTo>
                      <a:lnTo>
                        <a:pt x="170" y="378"/>
                      </a:lnTo>
                      <a:lnTo>
                        <a:pt x="168" y="378"/>
                      </a:lnTo>
                      <a:lnTo>
                        <a:pt x="166" y="380"/>
                      </a:lnTo>
                      <a:lnTo>
                        <a:pt x="164" y="380"/>
                      </a:lnTo>
                      <a:lnTo>
                        <a:pt x="160" y="382"/>
                      </a:lnTo>
                      <a:lnTo>
                        <a:pt x="160" y="384"/>
                      </a:lnTo>
                      <a:lnTo>
                        <a:pt x="158" y="384"/>
                      </a:lnTo>
                      <a:lnTo>
                        <a:pt x="158" y="382"/>
                      </a:lnTo>
                      <a:lnTo>
                        <a:pt x="160" y="382"/>
                      </a:lnTo>
                      <a:lnTo>
                        <a:pt x="160" y="380"/>
                      </a:lnTo>
                      <a:lnTo>
                        <a:pt x="162" y="380"/>
                      </a:lnTo>
                      <a:lnTo>
                        <a:pt x="164" y="378"/>
                      </a:lnTo>
                      <a:lnTo>
                        <a:pt x="162" y="378"/>
                      </a:lnTo>
                      <a:lnTo>
                        <a:pt x="162" y="380"/>
                      </a:lnTo>
                      <a:lnTo>
                        <a:pt x="160" y="380"/>
                      </a:lnTo>
                      <a:lnTo>
                        <a:pt x="156" y="380"/>
                      </a:lnTo>
                      <a:lnTo>
                        <a:pt x="158" y="378"/>
                      </a:lnTo>
                      <a:lnTo>
                        <a:pt x="158" y="376"/>
                      </a:lnTo>
                      <a:lnTo>
                        <a:pt x="160" y="376"/>
                      </a:lnTo>
                      <a:lnTo>
                        <a:pt x="162" y="376"/>
                      </a:lnTo>
                      <a:lnTo>
                        <a:pt x="162" y="374"/>
                      </a:lnTo>
                      <a:lnTo>
                        <a:pt x="160" y="374"/>
                      </a:lnTo>
                      <a:lnTo>
                        <a:pt x="162" y="374"/>
                      </a:lnTo>
                      <a:lnTo>
                        <a:pt x="166" y="374"/>
                      </a:lnTo>
                      <a:lnTo>
                        <a:pt x="168" y="374"/>
                      </a:lnTo>
                      <a:lnTo>
                        <a:pt x="166" y="374"/>
                      </a:lnTo>
                      <a:lnTo>
                        <a:pt x="162" y="374"/>
                      </a:lnTo>
                      <a:lnTo>
                        <a:pt x="160" y="374"/>
                      </a:lnTo>
                      <a:lnTo>
                        <a:pt x="156" y="374"/>
                      </a:lnTo>
                      <a:lnTo>
                        <a:pt x="156" y="376"/>
                      </a:lnTo>
                      <a:lnTo>
                        <a:pt x="154" y="376"/>
                      </a:lnTo>
                      <a:lnTo>
                        <a:pt x="154" y="374"/>
                      </a:lnTo>
                      <a:lnTo>
                        <a:pt x="156" y="374"/>
                      </a:lnTo>
                      <a:lnTo>
                        <a:pt x="156" y="372"/>
                      </a:lnTo>
                      <a:lnTo>
                        <a:pt x="156" y="374"/>
                      </a:lnTo>
                      <a:lnTo>
                        <a:pt x="154" y="374"/>
                      </a:lnTo>
                      <a:lnTo>
                        <a:pt x="152" y="374"/>
                      </a:lnTo>
                      <a:lnTo>
                        <a:pt x="154" y="372"/>
                      </a:lnTo>
                      <a:lnTo>
                        <a:pt x="154" y="370"/>
                      </a:lnTo>
                      <a:lnTo>
                        <a:pt x="156" y="370"/>
                      </a:lnTo>
                      <a:lnTo>
                        <a:pt x="160" y="370"/>
                      </a:lnTo>
                      <a:lnTo>
                        <a:pt x="162" y="370"/>
                      </a:lnTo>
                      <a:lnTo>
                        <a:pt x="166" y="370"/>
                      </a:lnTo>
                      <a:lnTo>
                        <a:pt x="164" y="370"/>
                      </a:lnTo>
                      <a:lnTo>
                        <a:pt x="162" y="370"/>
                      </a:lnTo>
                      <a:lnTo>
                        <a:pt x="160" y="370"/>
                      </a:lnTo>
                      <a:lnTo>
                        <a:pt x="158" y="370"/>
                      </a:lnTo>
                      <a:lnTo>
                        <a:pt x="154" y="370"/>
                      </a:lnTo>
                      <a:lnTo>
                        <a:pt x="152" y="370"/>
                      </a:lnTo>
                      <a:lnTo>
                        <a:pt x="152" y="368"/>
                      </a:lnTo>
                      <a:lnTo>
                        <a:pt x="154" y="368"/>
                      </a:lnTo>
                      <a:lnTo>
                        <a:pt x="156" y="368"/>
                      </a:lnTo>
                      <a:lnTo>
                        <a:pt x="158" y="366"/>
                      </a:lnTo>
                      <a:lnTo>
                        <a:pt x="160" y="366"/>
                      </a:lnTo>
                      <a:lnTo>
                        <a:pt x="158" y="366"/>
                      </a:lnTo>
                      <a:lnTo>
                        <a:pt x="156" y="366"/>
                      </a:lnTo>
                      <a:lnTo>
                        <a:pt x="156" y="368"/>
                      </a:lnTo>
                      <a:lnTo>
                        <a:pt x="156" y="366"/>
                      </a:lnTo>
                      <a:lnTo>
                        <a:pt x="154" y="366"/>
                      </a:lnTo>
                      <a:lnTo>
                        <a:pt x="156" y="364"/>
                      </a:lnTo>
                      <a:lnTo>
                        <a:pt x="160" y="364"/>
                      </a:lnTo>
                      <a:lnTo>
                        <a:pt x="162" y="364"/>
                      </a:lnTo>
                      <a:lnTo>
                        <a:pt x="162" y="366"/>
                      </a:lnTo>
                      <a:lnTo>
                        <a:pt x="164" y="366"/>
                      </a:lnTo>
                      <a:lnTo>
                        <a:pt x="164" y="364"/>
                      </a:lnTo>
                      <a:lnTo>
                        <a:pt x="162" y="364"/>
                      </a:lnTo>
                      <a:lnTo>
                        <a:pt x="160" y="364"/>
                      </a:lnTo>
                      <a:lnTo>
                        <a:pt x="158" y="364"/>
                      </a:lnTo>
                      <a:lnTo>
                        <a:pt x="156" y="364"/>
                      </a:lnTo>
                      <a:lnTo>
                        <a:pt x="154" y="364"/>
                      </a:lnTo>
                      <a:lnTo>
                        <a:pt x="154" y="366"/>
                      </a:lnTo>
                      <a:lnTo>
                        <a:pt x="154" y="368"/>
                      </a:lnTo>
                      <a:lnTo>
                        <a:pt x="154" y="366"/>
                      </a:lnTo>
                      <a:lnTo>
                        <a:pt x="152" y="364"/>
                      </a:lnTo>
                      <a:lnTo>
                        <a:pt x="150" y="364"/>
                      </a:lnTo>
                      <a:lnTo>
                        <a:pt x="148" y="362"/>
                      </a:lnTo>
                      <a:lnTo>
                        <a:pt x="150" y="362"/>
                      </a:lnTo>
                      <a:lnTo>
                        <a:pt x="156" y="360"/>
                      </a:lnTo>
                      <a:lnTo>
                        <a:pt x="158" y="360"/>
                      </a:lnTo>
                      <a:lnTo>
                        <a:pt x="160" y="360"/>
                      </a:lnTo>
                      <a:lnTo>
                        <a:pt x="158" y="360"/>
                      </a:lnTo>
                      <a:lnTo>
                        <a:pt x="156" y="360"/>
                      </a:lnTo>
                      <a:lnTo>
                        <a:pt x="154" y="360"/>
                      </a:lnTo>
                      <a:lnTo>
                        <a:pt x="152" y="360"/>
                      </a:lnTo>
                      <a:lnTo>
                        <a:pt x="154" y="360"/>
                      </a:lnTo>
                      <a:lnTo>
                        <a:pt x="154" y="358"/>
                      </a:lnTo>
                      <a:lnTo>
                        <a:pt x="152" y="360"/>
                      </a:lnTo>
                      <a:lnTo>
                        <a:pt x="152" y="358"/>
                      </a:lnTo>
                      <a:lnTo>
                        <a:pt x="150" y="358"/>
                      </a:lnTo>
                      <a:lnTo>
                        <a:pt x="152" y="358"/>
                      </a:lnTo>
                      <a:lnTo>
                        <a:pt x="156" y="356"/>
                      </a:lnTo>
                      <a:lnTo>
                        <a:pt x="160" y="356"/>
                      </a:lnTo>
                      <a:lnTo>
                        <a:pt x="162" y="356"/>
                      </a:lnTo>
                      <a:lnTo>
                        <a:pt x="164" y="356"/>
                      </a:lnTo>
                      <a:lnTo>
                        <a:pt x="166" y="354"/>
                      </a:lnTo>
                      <a:lnTo>
                        <a:pt x="168" y="356"/>
                      </a:lnTo>
                      <a:lnTo>
                        <a:pt x="170" y="356"/>
                      </a:lnTo>
                      <a:lnTo>
                        <a:pt x="170" y="354"/>
                      </a:lnTo>
                      <a:lnTo>
                        <a:pt x="174" y="354"/>
                      </a:lnTo>
                      <a:lnTo>
                        <a:pt x="176" y="354"/>
                      </a:lnTo>
                      <a:lnTo>
                        <a:pt x="174" y="354"/>
                      </a:lnTo>
                      <a:lnTo>
                        <a:pt x="172" y="354"/>
                      </a:lnTo>
                      <a:lnTo>
                        <a:pt x="170" y="354"/>
                      </a:lnTo>
                      <a:lnTo>
                        <a:pt x="168" y="354"/>
                      </a:lnTo>
                      <a:lnTo>
                        <a:pt x="170" y="352"/>
                      </a:lnTo>
                      <a:lnTo>
                        <a:pt x="168" y="354"/>
                      </a:lnTo>
                      <a:lnTo>
                        <a:pt x="164" y="354"/>
                      </a:lnTo>
                      <a:lnTo>
                        <a:pt x="160" y="356"/>
                      </a:lnTo>
                      <a:lnTo>
                        <a:pt x="158" y="356"/>
                      </a:lnTo>
                      <a:lnTo>
                        <a:pt x="156" y="356"/>
                      </a:lnTo>
                      <a:lnTo>
                        <a:pt x="154" y="356"/>
                      </a:lnTo>
                      <a:lnTo>
                        <a:pt x="152" y="356"/>
                      </a:lnTo>
                      <a:lnTo>
                        <a:pt x="152" y="354"/>
                      </a:lnTo>
                      <a:lnTo>
                        <a:pt x="154" y="354"/>
                      </a:lnTo>
                      <a:lnTo>
                        <a:pt x="156" y="356"/>
                      </a:lnTo>
                      <a:lnTo>
                        <a:pt x="156" y="354"/>
                      </a:lnTo>
                      <a:lnTo>
                        <a:pt x="154" y="354"/>
                      </a:lnTo>
                      <a:lnTo>
                        <a:pt x="152" y="354"/>
                      </a:lnTo>
                      <a:lnTo>
                        <a:pt x="152" y="356"/>
                      </a:lnTo>
                      <a:lnTo>
                        <a:pt x="150" y="356"/>
                      </a:lnTo>
                      <a:lnTo>
                        <a:pt x="150" y="354"/>
                      </a:lnTo>
                      <a:lnTo>
                        <a:pt x="152" y="354"/>
                      </a:lnTo>
                      <a:lnTo>
                        <a:pt x="156" y="354"/>
                      </a:lnTo>
                      <a:lnTo>
                        <a:pt x="162" y="354"/>
                      </a:lnTo>
                      <a:lnTo>
                        <a:pt x="164" y="354"/>
                      </a:lnTo>
                      <a:lnTo>
                        <a:pt x="164" y="352"/>
                      </a:lnTo>
                      <a:lnTo>
                        <a:pt x="162" y="352"/>
                      </a:lnTo>
                      <a:lnTo>
                        <a:pt x="160" y="352"/>
                      </a:lnTo>
                      <a:lnTo>
                        <a:pt x="162" y="350"/>
                      </a:lnTo>
                      <a:lnTo>
                        <a:pt x="164" y="350"/>
                      </a:lnTo>
                      <a:lnTo>
                        <a:pt x="166" y="350"/>
                      </a:lnTo>
                      <a:lnTo>
                        <a:pt x="168" y="350"/>
                      </a:lnTo>
                      <a:lnTo>
                        <a:pt x="170" y="350"/>
                      </a:lnTo>
                      <a:lnTo>
                        <a:pt x="172" y="350"/>
                      </a:lnTo>
                      <a:lnTo>
                        <a:pt x="174" y="350"/>
                      </a:lnTo>
                      <a:lnTo>
                        <a:pt x="176" y="350"/>
                      </a:lnTo>
                      <a:lnTo>
                        <a:pt x="176" y="348"/>
                      </a:lnTo>
                      <a:lnTo>
                        <a:pt x="174" y="348"/>
                      </a:lnTo>
                      <a:lnTo>
                        <a:pt x="174" y="350"/>
                      </a:lnTo>
                      <a:lnTo>
                        <a:pt x="172" y="350"/>
                      </a:lnTo>
                      <a:lnTo>
                        <a:pt x="170" y="348"/>
                      </a:lnTo>
                      <a:lnTo>
                        <a:pt x="168" y="348"/>
                      </a:lnTo>
                      <a:lnTo>
                        <a:pt x="170" y="348"/>
                      </a:lnTo>
                      <a:lnTo>
                        <a:pt x="172" y="348"/>
                      </a:lnTo>
                      <a:lnTo>
                        <a:pt x="172" y="346"/>
                      </a:lnTo>
                      <a:lnTo>
                        <a:pt x="174" y="346"/>
                      </a:lnTo>
                      <a:lnTo>
                        <a:pt x="172" y="346"/>
                      </a:lnTo>
                      <a:lnTo>
                        <a:pt x="170" y="346"/>
                      </a:lnTo>
                      <a:lnTo>
                        <a:pt x="170" y="348"/>
                      </a:lnTo>
                      <a:lnTo>
                        <a:pt x="168" y="346"/>
                      </a:lnTo>
                      <a:lnTo>
                        <a:pt x="166" y="346"/>
                      </a:lnTo>
                      <a:lnTo>
                        <a:pt x="166" y="344"/>
                      </a:lnTo>
                      <a:lnTo>
                        <a:pt x="168" y="344"/>
                      </a:lnTo>
                      <a:lnTo>
                        <a:pt x="170" y="344"/>
                      </a:lnTo>
                      <a:lnTo>
                        <a:pt x="172" y="344"/>
                      </a:lnTo>
                      <a:lnTo>
                        <a:pt x="174" y="344"/>
                      </a:lnTo>
                      <a:lnTo>
                        <a:pt x="172" y="344"/>
                      </a:lnTo>
                      <a:lnTo>
                        <a:pt x="170" y="344"/>
                      </a:lnTo>
                      <a:lnTo>
                        <a:pt x="172" y="344"/>
                      </a:lnTo>
                      <a:lnTo>
                        <a:pt x="174" y="344"/>
                      </a:lnTo>
                      <a:lnTo>
                        <a:pt x="176" y="344"/>
                      </a:lnTo>
                      <a:lnTo>
                        <a:pt x="176" y="346"/>
                      </a:lnTo>
                      <a:lnTo>
                        <a:pt x="176" y="348"/>
                      </a:lnTo>
                      <a:lnTo>
                        <a:pt x="178" y="348"/>
                      </a:lnTo>
                      <a:lnTo>
                        <a:pt x="182" y="350"/>
                      </a:lnTo>
                      <a:lnTo>
                        <a:pt x="184" y="350"/>
                      </a:lnTo>
                      <a:lnTo>
                        <a:pt x="184" y="352"/>
                      </a:lnTo>
                      <a:lnTo>
                        <a:pt x="186" y="352"/>
                      </a:lnTo>
                      <a:lnTo>
                        <a:pt x="186" y="350"/>
                      </a:lnTo>
                      <a:lnTo>
                        <a:pt x="184" y="350"/>
                      </a:lnTo>
                      <a:lnTo>
                        <a:pt x="182" y="348"/>
                      </a:lnTo>
                      <a:lnTo>
                        <a:pt x="180" y="348"/>
                      </a:lnTo>
                      <a:lnTo>
                        <a:pt x="180" y="346"/>
                      </a:lnTo>
                      <a:lnTo>
                        <a:pt x="178" y="346"/>
                      </a:lnTo>
                      <a:lnTo>
                        <a:pt x="178" y="344"/>
                      </a:lnTo>
                      <a:lnTo>
                        <a:pt x="180" y="344"/>
                      </a:lnTo>
                      <a:lnTo>
                        <a:pt x="182" y="344"/>
                      </a:lnTo>
                      <a:lnTo>
                        <a:pt x="180" y="344"/>
                      </a:lnTo>
                      <a:lnTo>
                        <a:pt x="180" y="342"/>
                      </a:lnTo>
                      <a:lnTo>
                        <a:pt x="180" y="344"/>
                      </a:lnTo>
                      <a:lnTo>
                        <a:pt x="178" y="344"/>
                      </a:lnTo>
                      <a:lnTo>
                        <a:pt x="178" y="342"/>
                      </a:lnTo>
                      <a:lnTo>
                        <a:pt x="180" y="340"/>
                      </a:lnTo>
                      <a:lnTo>
                        <a:pt x="182" y="340"/>
                      </a:lnTo>
                      <a:lnTo>
                        <a:pt x="184" y="340"/>
                      </a:lnTo>
                      <a:lnTo>
                        <a:pt x="182" y="340"/>
                      </a:lnTo>
                      <a:lnTo>
                        <a:pt x="180" y="340"/>
                      </a:lnTo>
                      <a:lnTo>
                        <a:pt x="178" y="342"/>
                      </a:lnTo>
                      <a:lnTo>
                        <a:pt x="176" y="342"/>
                      </a:lnTo>
                      <a:lnTo>
                        <a:pt x="174" y="342"/>
                      </a:lnTo>
                      <a:lnTo>
                        <a:pt x="172" y="342"/>
                      </a:lnTo>
                      <a:lnTo>
                        <a:pt x="172" y="338"/>
                      </a:lnTo>
                      <a:lnTo>
                        <a:pt x="172" y="336"/>
                      </a:lnTo>
                      <a:lnTo>
                        <a:pt x="172" y="334"/>
                      </a:lnTo>
                      <a:lnTo>
                        <a:pt x="170" y="332"/>
                      </a:lnTo>
                      <a:lnTo>
                        <a:pt x="170" y="334"/>
                      </a:lnTo>
                      <a:lnTo>
                        <a:pt x="170" y="338"/>
                      </a:lnTo>
                      <a:lnTo>
                        <a:pt x="170" y="336"/>
                      </a:lnTo>
                      <a:lnTo>
                        <a:pt x="172" y="336"/>
                      </a:lnTo>
                      <a:lnTo>
                        <a:pt x="172" y="338"/>
                      </a:lnTo>
                      <a:lnTo>
                        <a:pt x="172" y="340"/>
                      </a:lnTo>
                      <a:lnTo>
                        <a:pt x="172" y="342"/>
                      </a:lnTo>
                      <a:lnTo>
                        <a:pt x="170" y="342"/>
                      </a:lnTo>
                      <a:lnTo>
                        <a:pt x="168" y="342"/>
                      </a:lnTo>
                      <a:lnTo>
                        <a:pt x="166" y="344"/>
                      </a:lnTo>
                      <a:lnTo>
                        <a:pt x="164" y="344"/>
                      </a:lnTo>
                      <a:lnTo>
                        <a:pt x="162" y="346"/>
                      </a:lnTo>
                      <a:lnTo>
                        <a:pt x="160" y="344"/>
                      </a:lnTo>
                      <a:lnTo>
                        <a:pt x="162" y="344"/>
                      </a:lnTo>
                      <a:lnTo>
                        <a:pt x="162" y="342"/>
                      </a:lnTo>
                      <a:lnTo>
                        <a:pt x="164" y="342"/>
                      </a:lnTo>
                      <a:lnTo>
                        <a:pt x="166" y="342"/>
                      </a:lnTo>
                      <a:lnTo>
                        <a:pt x="164" y="342"/>
                      </a:lnTo>
                      <a:lnTo>
                        <a:pt x="162" y="342"/>
                      </a:lnTo>
                      <a:lnTo>
                        <a:pt x="160" y="342"/>
                      </a:lnTo>
                      <a:lnTo>
                        <a:pt x="158" y="346"/>
                      </a:lnTo>
                      <a:lnTo>
                        <a:pt x="156" y="346"/>
                      </a:lnTo>
                      <a:lnTo>
                        <a:pt x="156" y="348"/>
                      </a:lnTo>
                      <a:lnTo>
                        <a:pt x="154" y="350"/>
                      </a:lnTo>
                      <a:lnTo>
                        <a:pt x="152" y="350"/>
                      </a:lnTo>
                      <a:lnTo>
                        <a:pt x="152" y="352"/>
                      </a:lnTo>
                      <a:lnTo>
                        <a:pt x="150" y="354"/>
                      </a:lnTo>
                      <a:lnTo>
                        <a:pt x="148" y="354"/>
                      </a:lnTo>
                      <a:lnTo>
                        <a:pt x="146" y="354"/>
                      </a:lnTo>
                      <a:lnTo>
                        <a:pt x="146" y="352"/>
                      </a:lnTo>
                      <a:lnTo>
                        <a:pt x="148" y="350"/>
                      </a:lnTo>
                      <a:lnTo>
                        <a:pt x="146" y="350"/>
                      </a:lnTo>
                      <a:lnTo>
                        <a:pt x="146" y="348"/>
                      </a:lnTo>
                      <a:lnTo>
                        <a:pt x="148" y="346"/>
                      </a:lnTo>
                      <a:lnTo>
                        <a:pt x="148" y="344"/>
                      </a:lnTo>
                      <a:lnTo>
                        <a:pt x="148" y="342"/>
                      </a:lnTo>
                      <a:lnTo>
                        <a:pt x="150" y="342"/>
                      </a:lnTo>
                      <a:lnTo>
                        <a:pt x="152" y="342"/>
                      </a:lnTo>
                      <a:lnTo>
                        <a:pt x="154" y="340"/>
                      </a:lnTo>
                      <a:lnTo>
                        <a:pt x="156" y="340"/>
                      </a:lnTo>
                      <a:lnTo>
                        <a:pt x="158" y="340"/>
                      </a:lnTo>
                      <a:lnTo>
                        <a:pt x="158" y="338"/>
                      </a:lnTo>
                      <a:lnTo>
                        <a:pt x="160" y="338"/>
                      </a:lnTo>
                      <a:lnTo>
                        <a:pt x="162" y="338"/>
                      </a:lnTo>
                      <a:lnTo>
                        <a:pt x="162" y="336"/>
                      </a:lnTo>
                      <a:lnTo>
                        <a:pt x="164" y="336"/>
                      </a:lnTo>
                      <a:lnTo>
                        <a:pt x="160" y="336"/>
                      </a:lnTo>
                      <a:lnTo>
                        <a:pt x="160" y="338"/>
                      </a:lnTo>
                      <a:lnTo>
                        <a:pt x="158" y="338"/>
                      </a:lnTo>
                      <a:lnTo>
                        <a:pt x="156" y="338"/>
                      </a:lnTo>
                      <a:lnTo>
                        <a:pt x="156" y="340"/>
                      </a:lnTo>
                      <a:lnTo>
                        <a:pt x="156" y="338"/>
                      </a:lnTo>
                      <a:lnTo>
                        <a:pt x="158" y="338"/>
                      </a:lnTo>
                      <a:lnTo>
                        <a:pt x="158" y="336"/>
                      </a:lnTo>
                      <a:lnTo>
                        <a:pt x="156" y="336"/>
                      </a:lnTo>
                      <a:lnTo>
                        <a:pt x="156" y="338"/>
                      </a:lnTo>
                      <a:lnTo>
                        <a:pt x="154" y="340"/>
                      </a:lnTo>
                      <a:lnTo>
                        <a:pt x="152" y="340"/>
                      </a:lnTo>
                      <a:lnTo>
                        <a:pt x="152" y="342"/>
                      </a:lnTo>
                      <a:lnTo>
                        <a:pt x="150" y="342"/>
                      </a:lnTo>
                      <a:lnTo>
                        <a:pt x="150" y="340"/>
                      </a:lnTo>
                      <a:lnTo>
                        <a:pt x="152" y="340"/>
                      </a:lnTo>
                      <a:lnTo>
                        <a:pt x="154" y="340"/>
                      </a:lnTo>
                      <a:lnTo>
                        <a:pt x="152" y="340"/>
                      </a:lnTo>
                      <a:lnTo>
                        <a:pt x="152" y="338"/>
                      </a:lnTo>
                      <a:lnTo>
                        <a:pt x="152" y="340"/>
                      </a:lnTo>
                      <a:lnTo>
                        <a:pt x="150" y="340"/>
                      </a:lnTo>
                      <a:lnTo>
                        <a:pt x="148" y="340"/>
                      </a:lnTo>
                      <a:lnTo>
                        <a:pt x="148" y="338"/>
                      </a:lnTo>
                      <a:lnTo>
                        <a:pt x="150" y="338"/>
                      </a:lnTo>
                      <a:lnTo>
                        <a:pt x="152" y="338"/>
                      </a:lnTo>
                      <a:lnTo>
                        <a:pt x="152" y="336"/>
                      </a:lnTo>
                      <a:lnTo>
                        <a:pt x="150" y="336"/>
                      </a:lnTo>
                      <a:lnTo>
                        <a:pt x="150" y="334"/>
                      </a:lnTo>
                      <a:lnTo>
                        <a:pt x="154" y="332"/>
                      </a:lnTo>
                      <a:lnTo>
                        <a:pt x="152" y="332"/>
                      </a:lnTo>
                      <a:lnTo>
                        <a:pt x="150" y="332"/>
                      </a:lnTo>
                      <a:lnTo>
                        <a:pt x="152" y="332"/>
                      </a:lnTo>
                      <a:lnTo>
                        <a:pt x="152" y="330"/>
                      </a:lnTo>
                      <a:lnTo>
                        <a:pt x="150" y="330"/>
                      </a:lnTo>
                      <a:lnTo>
                        <a:pt x="150" y="332"/>
                      </a:lnTo>
                      <a:lnTo>
                        <a:pt x="148" y="332"/>
                      </a:lnTo>
                      <a:lnTo>
                        <a:pt x="146" y="332"/>
                      </a:lnTo>
                      <a:lnTo>
                        <a:pt x="146" y="330"/>
                      </a:lnTo>
                      <a:lnTo>
                        <a:pt x="148" y="330"/>
                      </a:lnTo>
                      <a:lnTo>
                        <a:pt x="150" y="328"/>
                      </a:lnTo>
                      <a:lnTo>
                        <a:pt x="154" y="326"/>
                      </a:lnTo>
                      <a:lnTo>
                        <a:pt x="156" y="326"/>
                      </a:lnTo>
                      <a:lnTo>
                        <a:pt x="158" y="326"/>
                      </a:lnTo>
                      <a:lnTo>
                        <a:pt x="158" y="324"/>
                      </a:lnTo>
                      <a:lnTo>
                        <a:pt x="160" y="324"/>
                      </a:lnTo>
                      <a:lnTo>
                        <a:pt x="162" y="324"/>
                      </a:lnTo>
                      <a:lnTo>
                        <a:pt x="160" y="324"/>
                      </a:lnTo>
                      <a:lnTo>
                        <a:pt x="158" y="324"/>
                      </a:lnTo>
                      <a:lnTo>
                        <a:pt x="158" y="322"/>
                      </a:lnTo>
                      <a:lnTo>
                        <a:pt x="160" y="322"/>
                      </a:lnTo>
                      <a:lnTo>
                        <a:pt x="162" y="322"/>
                      </a:lnTo>
                      <a:lnTo>
                        <a:pt x="166" y="320"/>
                      </a:lnTo>
                      <a:lnTo>
                        <a:pt x="168" y="320"/>
                      </a:lnTo>
                      <a:lnTo>
                        <a:pt x="170" y="320"/>
                      </a:lnTo>
                      <a:lnTo>
                        <a:pt x="174" y="320"/>
                      </a:lnTo>
                      <a:lnTo>
                        <a:pt x="176" y="320"/>
                      </a:lnTo>
                      <a:lnTo>
                        <a:pt x="176" y="322"/>
                      </a:lnTo>
                      <a:lnTo>
                        <a:pt x="178" y="322"/>
                      </a:lnTo>
                      <a:lnTo>
                        <a:pt x="182" y="322"/>
                      </a:lnTo>
                      <a:lnTo>
                        <a:pt x="180" y="322"/>
                      </a:lnTo>
                      <a:lnTo>
                        <a:pt x="180" y="320"/>
                      </a:lnTo>
                      <a:lnTo>
                        <a:pt x="176" y="320"/>
                      </a:lnTo>
                      <a:lnTo>
                        <a:pt x="172" y="320"/>
                      </a:lnTo>
                      <a:lnTo>
                        <a:pt x="170" y="320"/>
                      </a:lnTo>
                      <a:lnTo>
                        <a:pt x="166" y="320"/>
                      </a:lnTo>
                      <a:lnTo>
                        <a:pt x="162" y="322"/>
                      </a:lnTo>
                      <a:lnTo>
                        <a:pt x="158" y="322"/>
                      </a:lnTo>
                      <a:lnTo>
                        <a:pt x="158" y="324"/>
                      </a:lnTo>
                      <a:lnTo>
                        <a:pt x="156" y="326"/>
                      </a:lnTo>
                      <a:lnTo>
                        <a:pt x="154" y="326"/>
                      </a:lnTo>
                      <a:lnTo>
                        <a:pt x="152" y="328"/>
                      </a:lnTo>
                      <a:lnTo>
                        <a:pt x="150" y="328"/>
                      </a:lnTo>
                      <a:lnTo>
                        <a:pt x="148" y="328"/>
                      </a:lnTo>
                      <a:lnTo>
                        <a:pt x="148" y="326"/>
                      </a:lnTo>
                      <a:lnTo>
                        <a:pt x="148" y="324"/>
                      </a:lnTo>
                      <a:lnTo>
                        <a:pt x="150" y="324"/>
                      </a:lnTo>
                      <a:lnTo>
                        <a:pt x="152" y="322"/>
                      </a:lnTo>
                      <a:lnTo>
                        <a:pt x="150" y="322"/>
                      </a:lnTo>
                      <a:lnTo>
                        <a:pt x="148" y="324"/>
                      </a:lnTo>
                      <a:lnTo>
                        <a:pt x="148" y="326"/>
                      </a:lnTo>
                      <a:lnTo>
                        <a:pt x="146" y="326"/>
                      </a:lnTo>
                      <a:lnTo>
                        <a:pt x="144" y="326"/>
                      </a:lnTo>
                      <a:lnTo>
                        <a:pt x="144" y="324"/>
                      </a:lnTo>
                      <a:lnTo>
                        <a:pt x="146" y="324"/>
                      </a:lnTo>
                      <a:lnTo>
                        <a:pt x="148" y="322"/>
                      </a:lnTo>
                      <a:lnTo>
                        <a:pt x="150" y="322"/>
                      </a:lnTo>
                      <a:lnTo>
                        <a:pt x="148" y="322"/>
                      </a:lnTo>
                      <a:lnTo>
                        <a:pt x="146" y="324"/>
                      </a:lnTo>
                      <a:lnTo>
                        <a:pt x="146" y="322"/>
                      </a:lnTo>
                      <a:lnTo>
                        <a:pt x="148" y="322"/>
                      </a:lnTo>
                      <a:lnTo>
                        <a:pt x="150" y="320"/>
                      </a:lnTo>
                      <a:lnTo>
                        <a:pt x="148" y="320"/>
                      </a:lnTo>
                      <a:lnTo>
                        <a:pt x="148" y="322"/>
                      </a:lnTo>
                      <a:lnTo>
                        <a:pt x="146" y="322"/>
                      </a:lnTo>
                      <a:lnTo>
                        <a:pt x="144" y="322"/>
                      </a:lnTo>
                      <a:lnTo>
                        <a:pt x="142" y="322"/>
                      </a:lnTo>
                      <a:lnTo>
                        <a:pt x="140" y="322"/>
                      </a:lnTo>
                      <a:lnTo>
                        <a:pt x="142" y="320"/>
                      </a:lnTo>
                      <a:lnTo>
                        <a:pt x="144" y="320"/>
                      </a:lnTo>
                      <a:lnTo>
                        <a:pt x="146" y="320"/>
                      </a:lnTo>
                      <a:lnTo>
                        <a:pt x="144" y="320"/>
                      </a:lnTo>
                      <a:lnTo>
                        <a:pt x="142" y="320"/>
                      </a:lnTo>
                      <a:lnTo>
                        <a:pt x="140" y="320"/>
                      </a:lnTo>
                      <a:lnTo>
                        <a:pt x="142" y="320"/>
                      </a:lnTo>
                      <a:lnTo>
                        <a:pt x="144" y="320"/>
                      </a:lnTo>
                      <a:lnTo>
                        <a:pt x="142" y="320"/>
                      </a:lnTo>
                      <a:lnTo>
                        <a:pt x="142" y="318"/>
                      </a:lnTo>
                      <a:lnTo>
                        <a:pt x="144" y="318"/>
                      </a:lnTo>
                      <a:lnTo>
                        <a:pt x="150" y="316"/>
                      </a:lnTo>
                      <a:lnTo>
                        <a:pt x="152" y="316"/>
                      </a:lnTo>
                      <a:lnTo>
                        <a:pt x="152" y="318"/>
                      </a:lnTo>
                      <a:lnTo>
                        <a:pt x="154" y="318"/>
                      </a:lnTo>
                      <a:lnTo>
                        <a:pt x="156" y="318"/>
                      </a:lnTo>
                      <a:lnTo>
                        <a:pt x="156" y="316"/>
                      </a:lnTo>
                      <a:lnTo>
                        <a:pt x="158" y="316"/>
                      </a:lnTo>
                      <a:lnTo>
                        <a:pt x="160" y="316"/>
                      </a:lnTo>
                      <a:lnTo>
                        <a:pt x="162" y="314"/>
                      </a:lnTo>
                      <a:lnTo>
                        <a:pt x="162" y="316"/>
                      </a:lnTo>
                      <a:lnTo>
                        <a:pt x="164" y="316"/>
                      </a:lnTo>
                      <a:lnTo>
                        <a:pt x="164" y="314"/>
                      </a:lnTo>
                      <a:lnTo>
                        <a:pt x="162" y="314"/>
                      </a:lnTo>
                      <a:lnTo>
                        <a:pt x="160" y="314"/>
                      </a:lnTo>
                      <a:lnTo>
                        <a:pt x="158" y="316"/>
                      </a:lnTo>
                      <a:lnTo>
                        <a:pt x="156" y="316"/>
                      </a:lnTo>
                      <a:lnTo>
                        <a:pt x="156" y="318"/>
                      </a:lnTo>
                      <a:lnTo>
                        <a:pt x="154" y="318"/>
                      </a:lnTo>
                      <a:lnTo>
                        <a:pt x="152" y="318"/>
                      </a:lnTo>
                      <a:lnTo>
                        <a:pt x="152" y="316"/>
                      </a:lnTo>
                      <a:lnTo>
                        <a:pt x="150" y="316"/>
                      </a:lnTo>
                      <a:lnTo>
                        <a:pt x="148" y="316"/>
                      </a:lnTo>
                      <a:lnTo>
                        <a:pt x="146" y="318"/>
                      </a:lnTo>
                      <a:lnTo>
                        <a:pt x="142" y="318"/>
                      </a:lnTo>
                      <a:lnTo>
                        <a:pt x="140" y="318"/>
                      </a:lnTo>
                      <a:lnTo>
                        <a:pt x="142" y="318"/>
                      </a:lnTo>
                      <a:lnTo>
                        <a:pt x="142" y="316"/>
                      </a:lnTo>
                      <a:lnTo>
                        <a:pt x="146" y="316"/>
                      </a:lnTo>
                      <a:lnTo>
                        <a:pt x="148" y="314"/>
                      </a:lnTo>
                      <a:lnTo>
                        <a:pt x="146" y="314"/>
                      </a:lnTo>
                      <a:lnTo>
                        <a:pt x="146" y="316"/>
                      </a:lnTo>
                      <a:lnTo>
                        <a:pt x="144" y="316"/>
                      </a:lnTo>
                      <a:lnTo>
                        <a:pt x="142" y="316"/>
                      </a:lnTo>
                      <a:lnTo>
                        <a:pt x="140" y="316"/>
                      </a:lnTo>
                      <a:lnTo>
                        <a:pt x="138" y="316"/>
                      </a:lnTo>
                      <a:lnTo>
                        <a:pt x="140" y="316"/>
                      </a:lnTo>
                      <a:lnTo>
                        <a:pt x="140" y="314"/>
                      </a:lnTo>
                      <a:lnTo>
                        <a:pt x="140" y="316"/>
                      </a:lnTo>
                      <a:lnTo>
                        <a:pt x="142" y="316"/>
                      </a:lnTo>
                      <a:lnTo>
                        <a:pt x="144" y="316"/>
                      </a:lnTo>
                      <a:lnTo>
                        <a:pt x="144" y="314"/>
                      </a:lnTo>
                      <a:lnTo>
                        <a:pt x="140" y="314"/>
                      </a:lnTo>
                      <a:lnTo>
                        <a:pt x="142" y="314"/>
                      </a:lnTo>
                      <a:lnTo>
                        <a:pt x="140" y="314"/>
                      </a:lnTo>
                      <a:lnTo>
                        <a:pt x="138" y="314"/>
                      </a:lnTo>
                      <a:lnTo>
                        <a:pt x="140" y="314"/>
                      </a:lnTo>
                      <a:lnTo>
                        <a:pt x="142" y="314"/>
                      </a:lnTo>
                      <a:lnTo>
                        <a:pt x="144" y="312"/>
                      </a:lnTo>
                      <a:lnTo>
                        <a:pt x="146" y="312"/>
                      </a:lnTo>
                      <a:lnTo>
                        <a:pt x="148" y="312"/>
                      </a:lnTo>
                      <a:lnTo>
                        <a:pt x="150" y="312"/>
                      </a:lnTo>
                      <a:lnTo>
                        <a:pt x="152" y="312"/>
                      </a:lnTo>
                      <a:lnTo>
                        <a:pt x="154" y="312"/>
                      </a:lnTo>
                      <a:lnTo>
                        <a:pt x="154" y="310"/>
                      </a:lnTo>
                      <a:lnTo>
                        <a:pt x="156" y="310"/>
                      </a:lnTo>
                      <a:lnTo>
                        <a:pt x="158" y="308"/>
                      </a:lnTo>
                      <a:lnTo>
                        <a:pt x="160" y="308"/>
                      </a:lnTo>
                      <a:lnTo>
                        <a:pt x="162" y="308"/>
                      </a:lnTo>
                      <a:lnTo>
                        <a:pt x="164" y="306"/>
                      </a:lnTo>
                      <a:lnTo>
                        <a:pt x="166" y="304"/>
                      </a:lnTo>
                      <a:lnTo>
                        <a:pt x="168" y="304"/>
                      </a:lnTo>
                      <a:lnTo>
                        <a:pt x="174" y="302"/>
                      </a:lnTo>
                      <a:lnTo>
                        <a:pt x="176" y="302"/>
                      </a:lnTo>
                      <a:lnTo>
                        <a:pt x="180" y="300"/>
                      </a:lnTo>
                      <a:lnTo>
                        <a:pt x="182" y="298"/>
                      </a:lnTo>
                      <a:lnTo>
                        <a:pt x="184" y="298"/>
                      </a:lnTo>
                      <a:lnTo>
                        <a:pt x="184" y="300"/>
                      </a:lnTo>
                      <a:lnTo>
                        <a:pt x="186" y="300"/>
                      </a:lnTo>
                      <a:lnTo>
                        <a:pt x="188" y="300"/>
                      </a:lnTo>
                      <a:lnTo>
                        <a:pt x="192" y="300"/>
                      </a:lnTo>
                      <a:lnTo>
                        <a:pt x="194" y="300"/>
                      </a:lnTo>
                      <a:lnTo>
                        <a:pt x="196" y="300"/>
                      </a:lnTo>
                      <a:lnTo>
                        <a:pt x="194" y="300"/>
                      </a:lnTo>
                      <a:lnTo>
                        <a:pt x="194" y="298"/>
                      </a:lnTo>
                      <a:lnTo>
                        <a:pt x="190" y="298"/>
                      </a:lnTo>
                      <a:lnTo>
                        <a:pt x="188" y="298"/>
                      </a:lnTo>
                      <a:lnTo>
                        <a:pt x="188" y="300"/>
                      </a:lnTo>
                      <a:lnTo>
                        <a:pt x="188" y="298"/>
                      </a:lnTo>
                      <a:lnTo>
                        <a:pt x="184" y="298"/>
                      </a:lnTo>
                      <a:lnTo>
                        <a:pt x="186" y="298"/>
                      </a:lnTo>
                      <a:lnTo>
                        <a:pt x="190" y="296"/>
                      </a:lnTo>
                      <a:lnTo>
                        <a:pt x="192" y="296"/>
                      </a:lnTo>
                      <a:lnTo>
                        <a:pt x="194" y="296"/>
                      </a:lnTo>
                      <a:lnTo>
                        <a:pt x="196" y="296"/>
                      </a:lnTo>
                      <a:lnTo>
                        <a:pt x="198" y="296"/>
                      </a:lnTo>
                      <a:lnTo>
                        <a:pt x="200" y="296"/>
                      </a:lnTo>
                      <a:lnTo>
                        <a:pt x="202" y="296"/>
                      </a:lnTo>
                      <a:lnTo>
                        <a:pt x="200" y="296"/>
                      </a:lnTo>
                      <a:lnTo>
                        <a:pt x="198" y="296"/>
                      </a:lnTo>
                      <a:lnTo>
                        <a:pt x="196" y="296"/>
                      </a:lnTo>
                      <a:lnTo>
                        <a:pt x="194" y="296"/>
                      </a:lnTo>
                      <a:lnTo>
                        <a:pt x="192" y="296"/>
                      </a:lnTo>
                      <a:lnTo>
                        <a:pt x="194" y="294"/>
                      </a:lnTo>
                      <a:lnTo>
                        <a:pt x="196" y="294"/>
                      </a:lnTo>
                      <a:lnTo>
                        <a:pt x="198" y="294"/>
                      </a:lnTo>
                      <a:lnTo>
                        <a:pt x="196" y="294"/>
                      </a:lnTo>
                      <a:lnTo>
                        <a:pt x="194" y="294"/>
                      </a:lnTo>
                      <a:lnTo>
                        <a:pt x="186" y="296"/>
                      </a:lnTo>
                      <a:lnTo>
                        <a:pt x="184" y="298"/>
                      </a:lnTo>
                      <a:lnTo>
                        <a:pt x="182" y="298"/>
                      </a:lnTo>
                      <a:lnTo>
                        <a:pt x="180" y="298"/>
                      </a:lnTo>
                      <a:lnTo>
                        <a:pt x="176" y="300"/>
                      </a:lnTo>
                      <a:lnTo>
                        <a:pt x="174" y="300"/>
                      </a:lnTo>
                      <a:lnTo>
                        <a:pt x="172" y="302"/>
                      </a:lnTo>
                      <a:lnTo>
                        <a:pt x="170" y="302"/>
                      </a:lnTo>
                      <a:lnTo>
                        <a:pt x="168" y="302"/>
                      </a:lnTo>
                      <a:lnTo>
                        <a:pt x="166" y="304"/>
                      </a:lnTo>
                      <a:lnTo>
                        <a:pt x="164" y="304"/>
                      </a:lnTo>
                      <a:lnTo>
                        <a:pt x="164" y="306"/>
                      </a:lnTo>
                      <a:lnTo>
                        <a:pt x="162" y="306"/>
                      </a:lnTo>
                      <a:lnTo>
                        <a:pt x="158" y="308"/>
                      </a:lnTo>
                      <a:lnTo>
                        <a:pt x="156" y="308"/>
                      </a:lnTo>
                      <a:lnTo>
                        <a:pt x="154" y="310"/>
                      </a:lnTo>
                      <a:lnTo>
                        <a:pt x="152" y="310"/>
                      </a:lnTo>
                      <a:lnTo>
                        <a:pt x="150" y="312"/>
                      </a:lnTo>
                      <a:lnTo>
                        <a:pt x="148" y="312"/>
                      </a:lnTo>
                      <a:lnTo>
                        <a:pt x="146" y="312"/>
                      </a:lnTo>
                      <a:lnTo>
                        <a:pt x="142" y="312"/>
                      </a:lnTo>
                      <a:lnTo>
                        <a:pt x="140" y="312"/>
                      </a:lnTo>
                      <a:lnTo>
                        <a:pt x="140" y="314"/>
                      </a:lnTo>
                      <a:lnTo>
                        <a:pt x="138" y="312"/>
                      </a:lnTo>
                      <a:lnTo>
                        <a:pt x="140" y="312"/>
                      </a:lnTo>
                      <a:lnTo>
                        <a:pt x="142" y="312"/>
                      </a:lnTo>
                      <a:lnTo>
                        <a:pt x="146" y="312"/>
                      </a:lnTo>
                      <a:lnTo>
                        <a:pt x="144" y="312"/>
                      </a:lnTo>
                      <a:lnTo>
                        <a:pt x="142" y="312"/>
                      </a:lnTo>
                      <a:lnTo>
                        <a:pt x="140" y="312"/>
                      </a:lnTo>
                      <a:lnTo>
                        <a:pt x="138" y="312"/>
                      </a:lnTo>
                      <a:lnTo>
                        <a:pt x="138" y="310"/>
                      </a:lnTo>
                      <a:lnTo>
                        <a:pt x="140" y="306"/>
                      </a:lnTo>
                      <a:lnTo>
                        <a:pt x="142" y="306"/>
                      </a:lnTo>
                      <a:lnTo>
                        <a:pt x="144" y="306"/>
                      </a:lnTo>
                      <a:lnTo>
                        <a:pt x="146" y="306"/>
                      </a:lnTo>
                      <a:lnTo>
                        <a:pt x="148" y="306"/>
                      </a:lnTo>
                      <a:lnTo>
                        <a:pt x="146" y="306"/>
                      </a:lnTo>
                      <a:lnTo>
                        <a:pt x="148" y="306"/>
                      </a:lnTo>
                      <a:lnTo>
                        <a:pt x="150" y="306"/>
                      </a:lnTo>
                      <a:lnTo>
                        <a:pt x="152" y="306"/>
                      </a:lnTo>
                      <a:lnTo>
                        <a:pt x="154" y="306"/>
                      </a:lnTo>
                      <a:lnTo>
                        <a:pt x="156" y="306"/>
                      </a:lnTo>
                      <a:lnTo>
                        <a:pt x="158" y="306"/>
                      </a:lnTo>
                      <a:lnTo>
                        <a:pt x="156" y="306"/>
                      </a:lnTo>
                      <a:lnTo>
                        <a:pt x="154" y="304"/>
                      </a:lnTo>
                      <a:lnTo>
                        <a:pt x="152" y="304"/>
                      </a:lnTo>
                      <a:lnTo>
                        <a:pt x="150" y="306"/>
                      </a:lnTo>
                      <a:lnTo>
                        <a:pt x="148" y="306"/>
                      </a:lnTo>
                      <a:lnTo>
                        <a:pt x="146" y="306"/>
                      </a:lnTo>
                      <a:lnTo>
                        <a:pt x="144" y="304"/>
                      </a:lnTo>
                      <a:lnTo>
                        <a:pt x="148" y="302"/>
                      </a:lnTo>
                      <a:lnTo>
                        <a:pt x="150" y="302"/>
                      </a:lnTo>
                      <a:lnTo>
                        <a:pt x="152" y="302"/>
                      </a:lnTo>
                      <a:lnTo>
                        <a:pt x="154" y="302"/>
                      </a:lnTo>
                      <a:lnTo>
                        <a:pt x="156" y="302"/>
                      </a:lnTo>
                      <a:lnTo>
                        <a:pt x="158" y="302"/>
                      </a:lnTo>
                      <a:lnTo>
                        <a:pt x="156" y="302"/>
                      </a:lnTo>
                      <a:lnTo>
                        <a:pt x="154" y="302"/>
                      </a:lnTo>
                      <a:lnTo>
                        <a:pt x="152" y="302"/>
                      </a:lnTo>
                      <a:lnTo>
                        <a:pt x="150" y="302"/>
                      </a:lnTo>
                      <a:lnTo>
                        <a:pt x="152" y="302"/>
                      </a:lnTo>
                      <a:lnTo>
                        <a:pt x="154" y="302"/>
                      </a:lnTo>
                      <a:lnTo>
                        <a:pt x="156" y="300"/>
                      </a:lnTo>
                      <a:lnTo>
                        <a:pt x="154" y="300"/>
                      </a:lnTo>
                      <a:lnTo>
                        <a:pt x="152" y="300"/>
                      </a:lnTo>
                      <a:lnTo>
                        <a:pt x="154" y="298"/>
                      </a:lnTo>
                      <a:lnTo>
                        <a:pt x="156" y="298"/>
                      </a:lnTo>
                      <a:lnTo>
                        <a:pt x="158" y="298"/>
                      </a:lnTo>
                      <a:lnTo>
                        <a:pt x="160" y="298"/>
                      </a:lnTo>
                      <a:lnTo>
                        <a:pt x="160" y="300"/>
                      </a:lnTo>
                      <a:lnTo>
                        <a:pt x="162" y="300"/>
                      </a:lnTo>
                      <a:lnTo>
                        <a:pt x="164" y="300"/>
                      </a:lnTo>
                      <a:lnTo>
                        <a:pt x="162" y="300"/>
                      </a:lnTo>
                      <a:lnTo>
                        <a:pt x="160" y="298"/>
                      </a:lnTo>
                      <a:lnTo>
                        <a:pt x="162" y="298"/>
                      </a:lnTo>
                      <a:lnTo>
                        <a:pt x="160" y="298"/>
                      </a:lnTo>
                      <a:lnTo>
                        <a:pt x="158" y="298"/>
                      </a:lnTo>
                      <a:lnTo>
                        <a:pt x="156" y="298"/>
                      </a:lnTo>
                      <a:lnTo>
                        <a:pt x="152" y="298"/>
                      </a:lnTo>
                      <a:lnTo>
                        <a:pt x="148" y="298"/>
                      </a:lnTo>
                      <a:lnTo>
                        <a:pt x="146" y="298"/>
                      </a:lnTo>
                      <a:lnTo>
                        <a:pt x="144" y="298"/>
                      </a:lnTo>
                      <a:lnTo>
                        <a:pt x="142" y="296"/>
                      </a:lnTo>
                      <a:lnTo>
                        <a:pt x="144" y="296"/>
                      </a:lnTo>
                      <a:lnTo>
                        <a:pt x="146" y="296"/>
                      </a:lnTo>
                      <a:lnTo>
                        <a:pt x="150" y="296"/>
                      </a:lnTo>
                      <a:lnTo>
                        <a:pt x="152" y="296"/>
                      </a:lnTo>
                      <a:lnTo>
                        <a:pt x="148" y="296"/>
                      </a:lnTo>
                      <a:lnTo>
                        <a:pt x="146" y="296"/>
                      </a:lnTo>
                      <a:lnTo>
                        <a:pt x="144" y="296"/>
                      </a:lnTo>
                      <a:lnTo>
                        <a:pt x="142" y="296"/>
                      </a:lnTo>
                      <a:lnTo>
                        <a:pt x="142" y="294"/>
                      </a:lnTo>
                      <a:lnTo>
                        <a:pt x="144" y="294"/>
                      </a:lnTo>
                      <a:lnTo>
                        <a:pt x="146" y="294"/>
                      </a:lnTo>
                      <a:lnTo>
                        <a:pt x="148" y="294"/>
                      </a:lnTo>
                      <a:lnTo>
                        <a:pt x="150" y="294"/>
                      </a:lnTo>
                      <a:lnTo>
                        <a:pt x="148" y="294"/>
                      </a:lnTo>
                      <a:lnTo>
                        <a:pt x="146" y="294"/>
                      </a:lnTo>
                      <a:lnTo>
                        <a:pt x="140" y="294"/>
                      </a:lnTo>
                      <a:lnTo>
                        <a:pt x="142" y="292"/>
                      </a:lnTo>
                      <a:lnTo>
                        <a:pt x="144" y="292"/>
                      </a:lnTo>
                      <a:lnTo>
                        <a:pt x="146" y="292"/>
                      </a:lnTo>
                      <a:lnTo>
                        <a:pt x="148" y="292"/>
                      </a:lnTo>
                      <a:lnTo>
                        <a:pt x="150" y="292"/>
                      </a:lnTo>
                      <a:lnTo>
                        <a:pt x="152" y="292"/>
                      </a:lnTo>
                      <a:lnTo>
                        <a:pt x="150" y="292"/>
                      </a:lnTo>
                      <a:lnTo>
                        <a:pt x="148" y="292"/>
                      </a:lnTo>
                      <a:lnTo>
                        <a:pt x="150" y="290"/>
                      </a:lnTo>
                      <a:lnTo>
                        <a:pt x="154" y="290"/>
                      </a:lnTo>
                      <a:lnTo>
                        <a:pt x="156" y="290"/>
                      </a:lnTo>
                      <a:lnTo>
                        <a:pt x="158" y="290"/>
                      </a:lnTo>
                      <a:lnTo>
                        <a:pt x="160" y="290"/>
                      </a:lnTo>
                      <a:lnTo>
                        <a:pt x="162" y="290"/>
                      </a:lnTo>
                      <a:lnTo>
                        <a:pt x="168" y="288"/>
                      </a:lnTo>
                      <a:lnTo>
                        <a:pt x="170" y="288"/>
                      </a:lnTo>
                      <a:lnTo>
                        <a:pt x="172" y="288"/>
                      </a:lnTo>
                      <a:lnTo>
                        <a:pt x="174" y="288"/>
                      </a:lnTo>
                      <a:lnTo>
                        <a:pt x="178" y="288"/>
                      </a:lnTo>
                      <a:lnTo>
                        <a:pt x="180" y="288"/>
                      </a:lnTo>
                      <a:lnTo>
                        <a:pt x="180" y="290"/>
                      </a:lnTo>
                      <a:lnTo>
                        <a:pt x="182" y="290"/>
                      </a:lnTo>
                      <a:lnTo>
                        <a:pt x="182" y="292"/>
                      </a:lnTo>
                      <a:lnTo>
                        <a:pt x="184" y="292"/>
                      </a:lnTo>
                      <a:lnTo>
                        <a:pt x="184" y="294"/>
                      </a:lnTo>
                      <a:lnTo>
                        <a:pt x="186" y="294"/>
                      </a:lnTo>
                      <a:lnTo>
                        <a:pt x="186" y="292"/>
                      </a:lnTo>
                      <a:lnTo>
                        <a:pt x="188" y="292"/>
                      </a:lnTo>
                      <a:lnTo>
                        <a:pt x="190" y="292"/>
                      </a:lnTo>
                      <a:lnTo>
                        <a:pt x="192" y="292"/>
                      </a:lnTo>
                      <a:lnTo>
                        <a:pt x="194" y="292"/>
                      </a:lnTo>
                      <a:lnTo>
                        <a:pt x="196" y="292"/>
                      </a:lnTo>
                      <a:lnTo>
                        <a:pt x="198" y="292"/>
                      </a:lnTo>
                      <a:lnTo>
                        <a:pt x="196" y="292"/>
                      </a:lnTo>
                      <a:lnTo>
                        <a:pt x="194" y="292"/>
                      </a:lnTo>
                      <a:lnTo>
                        <a:pt x="192" y="292"/>
                      </a:lnTo>
                      <a:lnTo>
                        <a:pt x="190" y="292"/>
                      </a:lnTo>
                      <a:lnTo>
                        <a:pt x="188" y="292"/>
                      </a:lnTo>
                      <a:lnTo>
                        <a:pt x="186" y="292"/>
                      </a:lnTo>
                      <a:lnTo>
                        <a:pt x="184" y="292"/>
                      </a:lnTo>
                      <a:lnTo>
                        <a:pt x="182" y="290"/>
                      </a:lnTo>
                      <a:lnTo>
                        <a:pt x="180" y="288"/>
                      </a:lnTo>
                      <a:lnTo>
                        <a:pt x="182" y="288"/>
                      </a:lnTo>
                      <a:lnTo>
                        <a:pt x="184" y="288"/>
                      </a:lnTo>
                      <a:lnTo>
                        <a:pt x="186" y="288"/>
                      </a:lnTo>
                      <a:lnTo>
                        <a:pt x="188" y="288"/>
                      </a:lnTo>
                      <a:lnTo>
                        <a:pt x="188" y="286"/>
                      </a:lnTo>
                      <a:lnTo>
                        <a:pt x="186" y="286"/>
                      </a:lnTo>
                      <a:lnTo>
                        <a:pt x="184" y="288"/>
                      </a:lnTo>
                      <a:lnTo>
                        <a:pt x="180" y="288"/>
                      </a:lnTo>
                      <a:lnTo>
                        <a:pt x="174" y="288"/>
                      </a:lnTo>
                      <a:lnTo>
                        <a:pt x="172" y="288"/>
                      </a:lnTo>
                      <a:lnTo>
                        <a:pt x="170" y="288"/>
                      </a:lnTo>
                      <a:lnTo>
                        <a:pt x="162" y="288"/>
                      </a:lnTo>
                      <a:lnTo>
                        <a:pt x="158" y="290"/>
                      </a:lnTo>
                      <a:lnTo>
                        <a:pt x="156" y="290"/>
                      </a:lnTo>
                      <a:lnTo>
                        <a:pt x="154" y="290"/>
                      </a:lnTo>
                      <a:lnTo>
                        <a:pt x="154" y="288"/>
                      </a:lnTo>
                      <a:lnTo>
                        <a:pt x="150" y="290"/>
                      </a:lnTo>
                      <a:lnTo>
                        <a:pt x="146" y="290"/>
                      </a:lnTo>
                      <a:lnTo>
                        <a:pt x="146" y="292"/>
                      </a:lnTo>
                      <a:lnTo>
                        <a:pt x="144" y="292"/>
                      </a:lnTo>
                      <a:lnTo>
                        <a:pt x="144" y="290"/>
                      </a:lnTo>
                      <a:lnTo>
                        <a:pt x="144" y="288"/>
                      </a:lnTo>
                      <a:lnTo>
                        <a:pt x="146" y="288"/>
                      </a:lnTo>
                      <a:lnTo>
                        <a:pt x="148" y="286"/>
                      </a:lnTo>
                      <a:lnTo>
                        <a:pt x="150" y="286"/>
                      </a:lnTo>
                      <a:lnTo>
                        <a:pt x="152" y="286"/>
                      </a:lnTo>
                      <a:lnTo>
                        <a:pt x="156" y="284"/>
                      </a:lnTo>
                      <a:lnTo>
                        <a:pt x="156" y="282"/>
                      </a:lnTo>
                      <a:lnTo>
                        <a:pt x="158" y="282"/>
                      </a:lnTo>
                      <a:lnTo>
                        <a:pt x="160" y="282"/>
                      </a:lnTo>
                      <a:lnTo>
                        <a:pt x="162" y="282"/>
                      </a:lnTo>
                      <a:lnTo>
                        <a:pt x="160" y="282"/>
                      </a:lnTo>
                      <a:lnTo>
                        <a:pt x="158" y="282"/>
                      </a:lnTo>
                      <a:lnTo>
                        <a:pt x="160" y="282"/>
                      </a:lnTo>
                      <a:lnTo>
                        <a:pt x="160" y="280"/>
                      </a:lnTo>
                      <a:lnTo>
                        <a:pt x="162" y="280"/>
                      </a:lnTo>
                      <a:lnTo>
                        <a:pt x="164" y="280"/>
                      </a:lnTo>
                      <a:lnTo>
                        <a:pt x="166" y="280"/>
                      </a:lnTo>
                      <a:lnTo>
                        <a:pt x="168" y="280"/>
                      </a:lnTo>
                      <a:lnTo>
                        <a:pt x="166" y="280"/>
                      </a:lnTo>
                      <a:lnTo>
                        <a:pt x="164" y="280"/>
                      </a:lnTo>
                      <a:lnTo>
                        <a:pt x="168" y="280"/>
                      </a:lnTo>
                      <a:lnTo>
                        <a:pt x="170" y="280"/>
                      </a:lnTo>
                      <a:lnTo>
                        <a:pt x="172" y="280"/>
                      </a:lnTo>
                      <a:lnTo>
                        <a:pt x="174" y="282"/>
                      </a:lnTo>
                      <a:lnTo>
                        <a:pt x="174" y="280"/>
                      </a:lnTo>
                      <a:lnTo>
                        <a:pt x="176" y="280"/>
                      </a:lnTo>
                      <a:lnTo>
                        <a:pt x="178" y="282"/>
                      </a:lnTo>
                      <a:lnTo>
                        <a:pt x="180" y="282"/>
                      </a:lnTo>
                      <a:lnTo>
                        <a:pt x="184" y="282"/>
                      </a:lnTo>
                      <a:lnTo>
                        <a:pt x="186" y="282"/>
                      </a:lnTo>
                      <a:lnTo>
                        <a:pt x="188" y="282"/>
                      </a:lnTo>
                      <a:lnTo>
                        <a:pt x="190" y="282"/>
                      </a:lnTo>
                      <a:lnTo>
                        <a:pt x="192" y="284"/>
                      </a:lnTo>
                      <a:lnTo>
                        <a:pt x="194" y="284"/>
                      </a:lnTo>
                      <a:lnTo>
                        <a:pt x="194" y="286"/>
                      </a:lnTo>
                      <a:lnTo>
                        <a:pt x="196" y="286"/>
                      </a:lnTo>
                      <a:lnTo>
                        <a:pt x="198" y="286"/>
                      </a:lnTo>
                      <a:lnTo>
                        <a:pt x="200" y="286"/>
                      </a:lnTo>
                      <a:lnTo>
                        <a:pt x="202" y="286"/>
                      </a:lnTo>
                      <a:lnTo>
                        <a:pt x="204" y="286"/>
                      </a:lnTo>
                      <a:lnTo>
                        <a:pt x="204" y="284"/>
                      </a:lnTo>
                      <a:lnTo>
                        <a:pt x="204" y="286"/>
                      </a:lnTo>
                      <a:lnTo>
                        <a:pt x="202" y="286"/>
                      </a:lnTo>
                      <a:lnTo>
                        <a:pt x="200" y="286"/>
                      </a:lnTo>
                      <a:lnTo>
                        <a:pt x="200" y="284"/>
                      </a:lnTo>
                      <a:lnTo>
                        <a:pt x="198" y="286"/>
                      </a:lnTo>
                      <a:lnTo>
                        <a:pt x="196" y="284"/>
                      </a:lnTo>
                      <a:lnTo>
                        <a:pt x="194" y="284"/>
                      </a:lnTo>
                      <a:lnTo>
                        <a:pt x="196" y="282"/>
                      </a:lnTo>
                      <a:lnTo>
                        <a:pt x="198" y="282"/>
                      </a:lnTo>
                      <a:lnTo>
                        <a:pt x="200" y="282"/>
                      </a:lnTo>
                      <a:lnTo>
                        <a:pt x="202" y="280"/>
                      </a:lnTo>
                      <a:lnTo>
                        <a:pt x="204" y="280"/>
                      </a:lnTo>
                      <a:lnTo>
                        <a:pt x="204" y="282"/>
                      </a:lnTo>
                      <a:lnTo>
                        <a:pt x="206" y="282"/>
                      </a:lnTo>
                      <a:lnTo>
                        <a:pt x="208" y="282"/>
                      </a:lnTo>
                      <a:lnTo>
                        <a:pt x="206" y="280"/>
                      </a:lnTo>
                      <a:lnTo>
                        <a:pt x="204" y="280"/>
                      </a:lnTo>
                      <a:lnTo>
                        <a:pt x="202" y="280"/>
                      </a:lnTo>
                      <a:lnTo>
                        <a:pt x="200" y="282"/>
                      </a:lnTo>
                      <a:lnTo>
                        <a:pt x="198" y="282"/>
                      </a:lnTo>
                      <a:lnTo>
                        <a:pt x="194" y="282"/>
                      </a:lnTo>
                      <a:lnTo>
                        <a:pt x="192" y="282"/>
                      </a:lnTo>
                      <a:lnTo>
                        <a:pt x="190" y="282"/>
                      </a:lnTo>
                      <a:lnTo>
                        <a:pt x="188" y="282"/>
                      </a:lnTo>
                      <a:lnTo>
                        <a:pt x="188" y="280"/>
                      </a:lnTo>
                      <a:lnTo>
                        <a:pt x="190" y="280"/>
                      </a:lnTo>
                      <a:lnTo>
                        <a:pt x="192" y="280"/>
                      </a:lnTo>
                      <a:lnTo>
                        <a:pt x="196" y="280"/>
                      </a:lnTo>
                      <a:lnTo>
                        <a:pt x="198" y="278"/>
                      </a:lnTo>
                      <a:lnTo>
                        <a:pt x="200" y="278"/>
                      </a:lnTo>
                      <a:lnTo>
                        <a:pt x="202" y="278"/>
                      </a:lnTo>
                      <a:lnTo>
                        <a:pt x="198" y="276"/>
                      </a:lnTo>
                      <a:lnTo>
                        <a:pt x="196" y="276"/>
                      </a:lnTo>
                      <a:lnTo>
                        <a:pt x="196" y="278"/>
                      </a:lnTo>
                      <a:lnTo>
                        <a:pt x="198" y="278"/>
                      </a:lnTo>
                      <a:lnTo>
                        <a:pt x="196" y="278"/>
                      </a:lnTo>
                      <a:lnTo>
                        <a:pt x="194" y="278"/>
                      </a:lnTo>
                      <a:lnTo>
                        <a:pt x="194" y="280"/>
                      </a:lnTo>
                      <a:lnTo>
                        <a:pt x="192" y="280"/>
                      </a:lnTo>
                      <a:lnTo>
                        <a:pt x="190" y="280"/>
                      </a:lnTo>
                      <a:lnTo>
                        <a:pt x="186" y="276"/>
                      </a:lnTo>
                      <a:close/>
                    </a:path>
                  </a:pathLst>
                </a:custGeom>
                <a:grpFill/>
                <a:ln w="3175">
                  <a:solidFill>
                    <a:schemeClr val="bg1"/>
                  </a:solidFill>
                  <a:prstDash val="sysDot"/>
                  <a:round/>
                  <a:headEnd/>
                  <a:tailEnd/>
                </a:ln>
              </p:spPr>
              <p:txBody>
                <a:bodyPr/>
                <a:lstStyle/>
                <a:p>
                  <a:pPr fontAlgn="base">
                    <a:spcBef>
                      <a:spcPct val="0"/>
                    </a:spcBef>
                    <a:spcAft>
                      <a:spcPct val="0"/>
                    </a:spcAft>
                  </a:pPr>
                  <a:endParaRPr lang="de-DE" sz="2400">
                    <a:solidFill>
                      <a:srgbClr val="000000"/>
                    </a:solidFill>
                    <a:cs typeface="Arial" charset="0"/>
                  </a:endParaRPr>
                </a:p>
              </p:txBody>
            </p:sp>
            <p:sp>
              <p:nvSpPr>
                <p:cNvPr id="15134" name="Freeform 3417"/>
                <p:cNvSpPr>
                  <a:spLocks/>
                </p:cNvSpPr>
                <p:nvPr/>
              </p:nvSpPr>
              <p:spPr bwMode="auto">
                <a:xfrm>
                  <a:off x="3749787" y="1543188"/>
                  <a:ext cx="159745" cy="52375"/>
                </a:xfrm>
                <a:custGeom>
                  <a:avLst/>
                  <a:gdLst>
                    <a:gd name="T0" fmla="*/ 2147483647 w 174"/>
                    <a:gd name="T1" fmla="*/ 2147483647 h 64"/>
                    <a:gd name="T2" fmla="*/ 2147483647 w 174"/>
                    <a:gd name="T3" fmla="*/ 2147483647 h 64"/>
                    <a:gd name="T4" fmla="*/ 2147483647 w 174"/>
                    <a:gd name="T5" fmla="*/ 2147483647 h 64"/>
                    <a:gd name="T6" fmla="*/ 2147483647 w 174"/>
                    <a:gd name="T7" fmla="*/ 2147483647 h 64"/>
                    <a:gd name="T8" fmla="*/ 2147483647 w 174"/>
                    <a:gd name="T9" fmla="*/ 2147483647 h 64"/>
                    <a:gd name="T10" fmla="*/ 2147483647 w 174"/>
                    <a:gd name="T11" fmla="*/ 2147483647 h 64"/>
                    <a:gd name="T12" fmla="*/ 2147483647 w 174"/>
                    <a:gd name="T13" fmla="*/ 2147483647 h 64"/>
                    <a:gd name="T14" fmla="*/ 2147483647 w 174"/>
                    <a:gd name="T15" fmla="*/ 2147483647 h 64"/>
                    <a:gd name="T16" fmla="*/ 2147483647 w 174"/>
                    <a:gd name="T17" fmla="*/ 2147483647 h 64"/>
                    <a:gd name="T18" fmla="*/ 2147483647 w 174"/>
                    <a:gd name="T19" fmla="*/ 2147483647 h 64"/>
                    <a:gd name="T20" fmla="*/ 2147483647 w 174"/>
                    <a:gd name="T21" fmla="*/ 2147483647 h 64"/>
                    <a:gd name="T22" fmla="*/ 2147483647 w 174"/>
                    <a:gd name="T23" fmla="*/ 2147483647 h 64"/>
                    <a:gd name="T24" fmla="*/ 2147483647 w 174"/>
                    <a:gd name="T25" fmla="*/ 2147483647 h 64"/>
                    <a:gd name="T26" fmla="*/ 2147483647 w 174"/>
                    <a:gd name="T27" fmla="*/ 2147483647 h 64"/>
                    <a:gd name="T28" fmla="*/ 2147483647 w 174"/>
                    <a:gd name="T29" fmla="*/ 2147483647 h 64"/>
                    <a:gd name="T30" fmla="*/ 2147483647 w 174"/>
                    <a:gd name="T31" fmla="*/ 2147483647 h 64"/>
                    <a:gd name="T32" fmla="*/ 2147483647 w 174"/>
                    <a:gd name="T33" fmla="*/ 2147483647 h 64"/>
                    <a:gd name="T34" fmla="*/ 2147483647 w 174"/>
                    <a:gd name="T35" fmla="*/ 2147483647 h 64"/>
                    <a:gd name="T36" fmla="*/ 2147483647 w 174"/>
                    <a:gd name="T37" fmla="*/ 2147483647 h 64"/>
                    <a:gd name="T38" fmla="*/ 2147483647 w 174"/>
                    <a:gd name="T39" fmla="*/ 2147483647 h 64"/>
                    <a:gd name="T40" fmla="*/ 2147483647 w 174"/>
                    <a:gd name="T41" fmla="*/ 2147483647 h 64"/>
                    <a:gd name="T42" fmla="*/ 2147483647 w 174"/>
                    <a:gd name="T43" fmla="*/ 2147483647 h 64"/>
                    <a:gd name="T44" fmla="*/ 2147483647 w 174"/>
                    <a:gd name="T45" fmla="*/ 2147483647 h 64"/>
                    <a:gd name="T46" fmla="*/ 2147483647 w 174"/>
                    <a:gd name="T47" fmla="*/ 2147483647 h 64"/>
                    <a:gd name="T48" fmla="*/ 2147483647 w 174"/>
                    <a:gd name="T49" fmla="*/ 2147483647 h 64"/>
                    <a:gd name="T50" fmla="*/ 2147483647 w 174"/>
                    <a:gd name="T51" fmla="*/ 2147483647 h 64"/>
                    <a:gd name="T52" fmla="*/ 2147483647 w 174"/>
                    <a:gd name="T53" fmla="*/ 2147483647 h 64"/>
                    <a:gd name="T54" fmla="*/ 2147483647 w 174"/>
                    <a:gd name="T55" fmla="*/ 2147483647 h 64"/>
                    <a:gd name="T56" fmla="*/ 2147483647 w 174"/>
                    <a:gd name="T57" fmla="*/ 2147483647 h 64"/>
                    <a:gd name="T58" fmla="*/ 2147483647 w 174"/>
                    <a:gd name="T59" fmla="*/ 2147483647 h 64"/>
                    <a:gd name="T60" fmla="*/ 2147483647 w 174"/>
                    <a:gd name="T61" fmla="*/ 2147483647 h 64"/>
                    <a:gd name="T62" fmla="*/ 2147483647 w 174"/>
                    <a:gd name="T63" fmla="*/ 2147483647 h 64"/>
                    <a:gd name="T64" fmla="*/ 2147483647 w 174"/>
                    <a:gd name="T65" fmla="*/ 2147483647 h 64"/>
                    <a:gd name="T66" fmla="*/ 2147483647 w 174"/>
                    <a:gd name="T67" fmla="*/ 0 h 64"/>
                    <a:gd name="T68" fmla="*/ 2147483647 w 174"/>
                    <a:gd name="T69" fmla="*/ 2147483647 h 64"/>
                    <a:gd name="T70" fmla="*/ 2147483647 w 174"/>
                    <a:gd name="T71" fmla="*/ 2147483647 h 64"/>
                    <a:gd name="T72" fmla="*/ 2147483647 w 174"/>
                    <a:gd name="T73" fmla="*/ 2147483647 h 64"/>
                    <a:gd name="T74" fmla="*/ 2147483647 w 174"/>
                    <a:gd name="T75" fmla="*/ 2147483647 h 64"/>
                    <a:gd name="T76" fmla="*/ 2147483647 w 174"/>
                    <a:gd name="T77" fmla="*/ 2147483647 h 64"/>
                    <a:gd name="T78" fmla="*/ 2147483647 w 174"/>
                    <a:gd name="T79" fmla="*/ 2147483647 h 64"/>
                    <a:gd name="T80" fmla="*/ 2147483647 w 174"/>
                    <a:gd name="T81" fmla="*/ 2147483647 h 64"/>
                    <a:gd name="T82" fmla="*/ 2147483647 w 174"/>
                    <a:gd name="T83" fmla="*/ 2147483647 h 64"/>
                    <a:gd name="T84" fmla="*/ 2147483647 w 174"/>
                    <a:gd name="T85" fmla="*/ 2147483647 h 64"/>
                    <a:gd name="T86" fmla="*/ 2147483647 w 174"/>
                    <a:gd name="T87" fmla="*/ 2147483647 h 64"/>
                    <a:gd name="T88" fmla="*/ 2147483647 w 174"/>
                    <a:gd name="T89" fmla="*/ 2147483647 h 64"/>
                    <a:gd name="T90" fmla="*/ 2147483647 w 174"/>
                    <a:gd name="T91" fmla="*/ 2147483647 h 64"/>
                    <a:gd name="T92" fmla="*/ 2147483647 w 174"/>
                    <a:gd name="T93" fmla="*/ 2147483647 h 64"/>
                    <a:gd name="T94" fmla="*/ 2147483647 w 174"/>
                    <a:gd name="T95" fmla="*/ 2147483647 h 64"/>
                    <a:gd name="T96" fmla="*/ 2147483647 w 174"/>
                    <a:gd name="T97" fmla="*/ 2147483647 h 64"/>
                    <a:gd name="T98" fmla="*/ 2147483647 w 174"/>
                    <a:gd name="T99" fmla="*/ 2147483647 h 64"/>
                    <a:gd name="T100" fmla="*/ 2147483647 w 174"/>
                    <a:gd name="T101" fmla="*/ 2147483647 h 64"/>
                    <a:gd name="T102" fmla="*/ 2147483647 w 174"/>
                    <a:gd name="T103" fmla="*/ 2147483647 h 64"/>
                    <a:gd name="T104" fmla="*/ 2147483647 w 174"/>
                    <a:gd name="T105" fmla="*/ 2147483647 h 64"/>
                    <a:gd name="T106" fmla="*/ 2147483647 w 174"/>
                    <a:gd name="T107" fmla="*/ 2147483647 h 64"/>
                    <a:gd name="T108" fmla="*/ 2147483647 w 174"/>
                    <a:gd name="T109" fmla="*/ 2147483647 h 64"/>
                    <a:gd name="T110" fmla="*/ 2147483647 w 174"/>
                    <a:gd name="T111" fmla="*/ 2147483647 h 64"/>
                    <a:gd name="T112" fmla="*/ 2147483647 w 174"/>
                    <a:gd name="T113" fmla="*/ 2147483647 h 64"/>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w 174"/>
                    <a:gd name="T172" fmla="*/ 0 h 64"/>
                    <a:gd name="T173" fmla="*/ 174 w 174"/>
                    <a:gd name="T174" fmla="*/ 64 h 64"/>
                  </a:gdLst>
                  <a:ahLst/>
                  <a:cxnLst>
                    <a:cxn ang="T114">
                      <a:pos x="T0" y="T1"/>
                    </a:cxn>
                    <a:cxn ang="T115">
                      <a:pos x="T2" y="T3"/>
                    </a:cxn>
                    <a:cxn ang="T116">
                      <a:pos x="T4" y="T5"/>
                    </a:cxn>
                    <a:cxn ang="T117">
                      <a:pos x="T6" y="T7"/>
                    </a:cxn>
                    <a:cxn ang="T118">
                      <a:pos x="T8" y="T9"/>
                    </a:cxn>
                    <a:cxn ang="T119">
                      <a:pos x="T10" y="T11"/>
                    </a:cxn>
                    <a:cxn ang="T120">
                      <a:pos x="T12" y="T13"/>
                    </a:cxn>
                    <a:cxn ang="T121">
                      <a:pos x="T14" y="T15"/>
                    </a:cxn>
                    <a:cxn ang="T122">
                      <a:pos x="T16" y="T17"/>
                    </a:cxn>
                    <a:cxn ang="T123">
                      <a:pos x="T18" y="T19"/>
                    </a:cxn>
                    <a:cxn ang="T124">
                      <a:pos x="T20" y="T21"/>
                    </a:cxn>
                    <a:cxn ang="T125">
                      <a:pos x="T22" y="T23"/>
                    </a:cxn>
                    <a:cxn ang="T126">
                      <a:pos x="T24" y="T25"/>
                    </a:cxn>
                    <a:cxn ang="T127">
                      <a:pos x="T26" y="T27"/>
                    </a:cxn>
                    <a:cxn ang="T128">
                      <a:pos x="T28" y="T29"/>
                    </a:cxn>
                    <a:cxn ang="T129">
                      <a:pos x="T30" y="T31"/>
                    </a:cxn>
                    <a:cxn ang="T130">
                      <a:pos x="T32" y="T33"/>
                    </a:cxn>
                    <a:cxn ang="T131">
                      <a:pos x="T34" y="T35"/>
                    </a:cxn>
                    <a:cxn ang="T132">
                      <a:pos x="T36" y="T37"/>
                    </a:cxn>
                    <a:cxn ang="T133">
                      <a:pos x="T38" y="T39"/>
                    </a:cxn>
                    <a:cxn ang="T134">
                      <a:pos x="T40" y="T41"/>
                    </a:cxn>
                    <a:cxn ang="T135">
                      <a:pos x="T42" y="T43"/>
                    </a:cxn>
                    <a:cxn ang="T136">
                      <a:pos x="T44" y="T45"/>
                    </a:cxn>
                    <a:cxn ang="T137">
                      <a:pos x="T46" y="T47"/>
                    </a:cxn>
                    <a:cxn ang="T138">
                      <a:pos x="T48" y="T49"/>
                    </a:cxn>
                    <a:cxn ang="T139">
                      <a:pos x="T50" y="T51"/>
                    </a:cxn>
                    <a:cxn ang="T140">
                      <a:pos x="T52" y="T53"/>
                    </a:cxn>
                    <a:cxn ang="T141">
                      <a:pos x="T54" y="T55"/>
                    </a:cxn>
                    <a:cxn ang="T142">
                      <a:pos x="T56" y="T57"/>
                    </a:cxn>
                    <a:cxn ang="T143">
                      <a:pos x="T58" y="T59"/>
                    </a:cxn>
                    <a:cxn ang="T144">
                      <a:pos x="T60" y="T61"/>
                    </a:cxn>
                    <a:cxn ang="T145">
                      <a:pos x="T62" y="T63"/>
                    </a:cxn>
                    <a:cxn ang="T146">
                      <a:pos x="T64" y="T65"/>
                    </a:cxn>
                    <a:cxn ang="T147">
                      <a:pos x="T66" y="T67"/>
                    </a:cxn>
                    <a:cxn ang="T148">
                      <a:pos x="T68" y="T69"/>
                    </a:cxn>
                    <a:cxn ang="T149">
                      <a:pos x="T70" y="T71"/>
                    </a:cxn>
                    <a:cxn ang="T150">
                      <a:pos x="T72" y="T73"/>
                    </a:cxn>
                    <a:cxn ang="T151">
                      <a:pos x="T74" y="T75"/>
                    </a:cxn>
                    <a:cxn ang="T152">
                      <a:pos x="T76" y="T77"/>
                    </a:cxn>
                    <a:cxn ang="T153">
                      <a:pos x="T78" y="T79"/>
                    </a:cxn>
                    <a:cxn ang="T154">
                      <a:pos x="T80" y="T81"/>
                    </a:cxn>
                    <a:cxn ang="T155">
                      <a:pos x="T82" y="T83"/>
                    </a:cxn>
                    <a:cxn ang="T156">
                      <a:pos x="T84" y="T85"/>
                    </a:cxn>
                    <a:cxn ang="T157">
                      <a:pos x="T86" y="T87"/>
                    </a:cxn>
                    <a:cxn ang="T158">
                      <a:pos x="T88" y="T89"/>
                    </a:cxn>
                    <a:cxn ang="T159">
                      <a:pos x="T90" y="T91"/>
                    </a:cxn>
                    <a:cxn ang="T160">
                      <a:pos x="T92" y="T93"/>
                    </a:cxn>
                    <a:cxn ang="T161">
                      <a:pos x="T94" y="T95"/>
                    </a:cxn>
                    <a:cxn ang="T162">
                      <a:pos x="T96" y="T97"/>
                    </a:cxn>
                    <a:cxn ang="T163">
                      <a:pos x="T98" y="T99"/>
                    </a:cxn>
                    <a:cxn ang="T164">
                      <a:pos x="T100" y="T101"/>
                    </a:cxn>
                    <a:cxn ang="T165">
                      <a:pos x="T102" y="T103"/>
                    </a:cxn>
                    <a:cxn ang="T166">
                      <a:pos x="T104" y="T105"/>
                    </a:cxn>
                    <a:cxn ang="T167">
                      <a:pos x="T106" y="T107"/>
                    </a:cxn>
                    <a:cxn ang="T168">
                      <a:pos x="T108" y="T109"/>
                    </a:cxn>
                    <a:cxn ang="T169">
                      <a:pos x="T110" y="T111"/>
                    </a:cxn>
                    <a:cxn ang="T170">
                      <a:pos x="T112" y="T113"/>
                    </a:cxn>
                  </a:cxnLst>
                  <a:rect l="T171" t="T172" r="T173" b="T174"/>
                  <a:pathLst>
                    <a:path w="174" h="64">
                      <a:moveTo>
                        <a:pt x="36" y="44"/>
                      </a:moveTo>
                      <a:lnTo>
                        <a:pt x="36" y="42"/>
                      </a:lnTo>
                      <a:lnTo>
                        <a:pt x="38" y="42"/>
                      </a:lnTo>
                      <a:lnTo>
                        <a:pt x="42" y="40"/>
                      </a:lnTo>
                      <a:lnTo>
                        <a:pt x="44" y="40"/>
                      </a:lnTo>
                      <a:lnTo>
                        <a:pt x="46" y="40"/>
                      </a:lnTo>
                      <a:lnTo>
                        <a:pt x="44" y="40"/>
                      </a:lnTo>
                      <a:lnTo>
                        <a:pt x="44" y="38"/>
                      </a:lnTo>
                      <a:lnTo>
                        <a:pt x="46" y="38"/>
                      </a:lnTo>
                      <a:lnTo>
                        <a:pt x="44" y="38"/>
                      </a:lnTo>
                      <a:lnTo>
                        <a:pt x="42" y="38"/>
                      </a:lnTo>
                      <a:lnTo>
                        <a:pt x="38" y="40"/>
                      </a:lnTo>
                      <a:lnTo>
                        <a:pt x="36" y="42"/>
                      </a:lnTo>
                      <a:lnTo>
                        <a:pt x="34" y="42"/>
                      </a:lnTo>
                      <a:lnTo>
                        <a:pt x="32" y="40"/>
                      </a:lnTo>
                      <a:lnTo>
                        <a:pt x="32" y="38"/>
                      </a:lnTo>
                      <a:lnTo>
                        <a:pt x="34" y="38"/>
                      </a:lnTo>
                      <a:lnTo>
                        <a:pt x="32" y="36"/>
                      </a:lnTo>
                      <a:lnTo>
                        <a:pt x="32" y="34"/>
                      </a:lnTo>
                      <a:lnTo>
                        <a:pt x="30" y="34"/>
                      </a:lnTo>
                      <a:lnTo>
                        <a:pt x="28" y="36"/>
                      </a:lnTo>
                      <a:lnTo>
                        <a:pt x="28" y="34"/>
                      </a:lnTo>
                      <a:lnTo>
                        <a:pt x="24" y="36"/>
                      </a:lnTo>
                      <a:lnTo>
                        <a:pt x="22" y="36"/>
                      </a:lnTo>
                      <a:lnTo>
                        <a:pt x="20" y="36"/>
                      </a:lnTo>
                      <a:lnTo>
                        <a:pt x="18" y="34"/>
                      </a:lnTo>
                      <a:lnTo>
                        <a:pt x="16" y="34"/>
                      </a:lnTo>
                      <a:lnTo>
                        <a:pt x="14" y="34"/>
                      </a:lnTo>
                      <a:lnTo>
                        <a:pt x="12" y="36"/>
                      </a:lnTo>
                      <a:lnTo>
                        <a:pt x="10" y="36"/>
                      </a:lnTo>
                      <a:lnTo>
                        <a:pt x="8" y="36"/>
                      </a:lnTo>
                      <a:lnTo>
                        <a:pt x="6" y="36"/>
                      </a:lnTo>
                      <a:lnTo>
                        <a:pt x="6" y="34"/>
                      </a:lnTo>
                      <a:lnTo>
                        <a:pt x="4" y="34"/>
                      </a:lnTo>
                      <a:lnTo>
                        <a:pt x="6" y="32"/>
                      </a:lnTo>
                      <a:lnTo>
                        <a:pt x="8" y="32"/>
                      </a:lnTo>
                      <a:lnTo>
                        <a:pt x="10" y="32"/>
                      </a:lnTo>
                      <a:lnTo>
                        <a:pt x="10" y="34"/>
                      </a:lnTo>
                      <a:lnTo>
                        <a:pt x="12" y="34"/>
                      </a:lnTo>
                      <a:lnTo>
                        <a:pt x="12" y="32"/>
                      </a:lnTo>
                      <a:lnTo>
                        <a:pt x="14" y="32"/>
                      </a:lnTo>
                      <a:lnTo>
                        <a:pt x="16" y="32"/>
                      </a:lnTo>
                      <a:lnTo>
                        <a:pt x="18" y="30"/>
                      </a:lnTo>
                      <a:lnTo>
                        <a:pt x="20" y="30"/>
                      </a:lnTo>
                      <a:lnTo>
                        <a:pt x="24" y="30"/>
                      </a:lnTo>
                      <a:lnTo>
                        <a:pt x="30" y="30"/>
                      </a:lnTo>
                      <a:lnTo>
                        <a:pt x="34" y="30"/>
                      </a:lnTo>
                      <a:lnTo>
                        <a:pt x="36" y="30"/>
                      </a:lnTo>
                      <a:lnTo>
                        <a:pt x="40" y="30"/>
                      </a:lnTo>
                      <a:lnTo>
                        <a:pt x="42" y="30"/>
                      </a:lnTo>
                      <a:lnTo>
                        <a:pt x="44" y="28"/>
                      </a:lnTo>
                      <a:lnTo>
                        <a:pt x="44" y="26"/>
                      </a:lnTo>
                      <a:lnTo>
                        <a:pt x="42" y="26"/>
                      </a:lnTo>
                      <a:lnTo>
                        <a:pt x="42" y="28"/>
                      </a:lnTo>
                      <a:lnTo>
                        <a:pt x="40" y="28"/>
                      </a:lnTo>
                      <a:lnTo>
                        <a:pt x="38" y="28"/>
                      </a:lnTo>
                      <a:lnTo>
                        <a:pt x="36" y="28"/>
                      </a:lnTo>
                      <a:lnTo>
                        <a:pt x="30" y="28"/>
                      </a:lnTo>
                      <a:lnTo>
                        <a:pt x="30" y="26"/>
                      </a:lnTo>
                      <a:lnTo>
                        <a:pt x="32" y="26"/>
                      </a:lnTo>
                      <a:lnTo>
                        <a:pt x="34" y="24"/>
                      </a:lnTo>
                      <a:lnTo>
                        <a:pt x="36" y="24"/>
                      </a:lnTo>
                      <a:lnTo>
                        <a:pt x="38" y="24"/>
                      </a:lnTo>
                      <a:lnTo>
                        <a:pt x="40" y="22"/>
                      </a:lnTo>
                      <a:lnTo>
                        <a:pt x="42" y="22"/>
                      </a:lnTo>
                      <a:lnTo>
                        <a:pt x="44" y="22"/>
                      </a:lnTo>
                      <a:lnTo>
                        <a:pt x="46" y="22"/>
                      </a:lnTo>
                      <a:lnTo>
                        <a:pt x="46" y="20"/>
                      </a:lnTo>
                      <a:lnTo>
                        <a:pt x="44" y="22"/>
                      </a:lnTo>
                      <a:lnTo>
                        <a:pt x="42" y="20"/>
                      </a:lnTo>
                      <a:lnTo>
                        <a:pt x="40" y="20"/>
                      </a:lnTo>
                      <a:lnTo>
                        <a:pt x="38" y="22"/>
                      </a:lnTo>
                      <a:lnTo>
                        <a:pt x="36" y="22"/>
                      </a:lnTo>
                      <a:lnTo>
                        <a:pt x="36" y="20"/>
                      </a:lnTo>
                      <a:lnTo>
                        <a:pt x="38" y="20"/>
                      </a:lnTo>
                      <a:lnTo>
                        <a:pt x="38" y="18"/>
                      </a:lnTo>
                      <a:lnTo>
                        <a:pt x="40" y="18"/>
                      </a:lnTo>
                      <a:lnTo>
                        <a:pt x="38" y="18"/>
                      </a:lnTo>
                      <a:lnTo>
                        <a:pt x="38" y="20"/>
                      </a:lnTo>
                      <a:lnTo>
                        <a:pt x="36" y="20"/>
                      </a:lnTo>
                      <a:lnTo>
                        <a:pt x="34" y="20"/>
                      </a:lnTo>
                      <a:lnTo>
                        <a:pt x="32" y="20"/>
                      </a:lnTo>
                      <a:lnTo>
                        <a:pt x="30" y="20"/>
                      </a:lnTo>
                      <a:lnTo>
                        <a:pt x="28" y="20"/>
                      </a:lnTo>
                      <a:lnTo>
                        <a:pt x="28" y="18"/>
                      </a:lnTo>
                      <a:lnTo>
                        <a:pt x="26" y="18"/>
                      </a:lnTo>
                      <a:lnTo>
                        <a:pt x="24" y="20"/>
                      </a:lnTo>
                      <a:lnTo>
                        <a:pt x="22" y="18"/>
                      </a:lnTo>
                      <a:lnTo>
                        <a:pt x="22" y="20"/>
                      </a:lnTo>
                      <a:lnTo>
                        <a:pt x="20" y="20"/>
                      </a:lnTo>
                      <a:lnTo>
                        <a:pt x="18" y="20"/>
                      </a:lnTo>
                      <a:lnTo>
                        <a:pt x="14" y="20"/>
                      </a:lnTo>
                      <a:lnTo>
                        <a:pt x="12" y="22"/>
                      </a:lnTo>
                      <a:lnTo>
                        <a:pt x="10" y="22"/>
                      </a:lnTo>
                      <a:lnTo>
                        <a:pt x="8" y="22"/>
                      </a:lnTo>
                      <a:lnTo>
                        <a:pt x="8" y="20"/>
                      </a:lnTo>
                      <a:lnTo>
                        <a:pt x="6" y="20"/>
                      </a:lnTo>
                      <a:lnTo>
                        <a:pt x="4" y="20"/>
                      </a:lnTo>
                      <a:lnTo>
                        <a:pt x="2" y="20"/>
                      </a:lnTo>
                      <a:lnTo>
                        <a:pt x="0" y="20"/>
                      </a:lnTo>
                      <a:lnTo>
                        <a:pt x="2" y="18"/>
                      </a:lnTo>
                      <a:lnTo>
                        <a:pt x="4" y="16"/>
                      </a:lnTo>
                      <a:lnTo>
                        <a:pt x="6" y="18"/>
                      </a:lnTo>
                      <a:lnTo>
                        <a:pt x="8" y="18"/>
                      </a:lnTo>
                      <a:lnTo>
                        <a:pt x="10" y="20"/>
                      </a:lnTo>
                      <a:lnTo>
                        <a:pt x="12" y="20"/>
                      </a:lnTo>
                      <a:lnTo>
                        <a:pt x="10" y="18"/>
                      </a:lnTo>
                      <a:lnTo>
                        <a:pt x="8" y="18"/>
                      </a:lnTo>
                      <a:lnTo>
                        <a:pt x="8" y="16"/>
                      </a:lnTo>
                      <a:lnTo>
                        <a:pt x="10" y="16"/>
                      </a:lnTo>
                      <a:lnTo>
                        <a:pt x="10" y="18"/>
                      </a:lnTo>
                      <a:lnTo>
                        <a:pt x="12" y="18"/>
                      </a:lnTo>
                      <a:lnTo>
                        <a:pt x="10" y="16"/>
                      </a:lnTo>
                      <a:lnTo>
                        <a:pt x="8" y="16"/>
                      </a:lnTo>
                      <a:lnTo>
                        <a:pt x="8" y="14"/>
                      </a:lnTo>
                      <a:lnTo>
                        <a:pt x="10" y="14"/>
                      </a:lnTo>
                      <a:lnTo>
                        <a:pt x="12" y="14"/>
                      </a:lnTo>
                      <a:lnTo>
                        <a:pt x="14" y="16"/>
                      </a:lnTo>
                      <a:lnTo>
                        <a:pt x="16" y="16"/>
                      </a:lnTo>
                      <a:lnTo>
                        <a:pt x="16" y="18"/>
                      </a:lnTo>
                      <a:lnTo>
                        <a:pt x="18" y="16"/>
                      </a:lnTo>
                      <a:lnTo>
                        <a:pt x="20" y="16"/>
                      </a:lnTo>
                      <a:lnTo>
                        <a:pt x="18" y="16"/>
                      </a:lnTo>
                      <a:lnTo>
                        <a:pt x="16" y="16"/>
                      </a:lnTo>
                      <a:lnTo>
                        <a:pt x="18" y="16"/>
                      </a:lnTo>
                      <a:lnTo>
                        <a:pt x="18" y="14"/>
                      </a:lnTo>
                      <a:lnTo>
                        <a:pt x="20" y="14"/>
                      </a:lnTo>
                      <a:lnTo>
                        <a:pt x="22" y="14"/>
                      </a:lnTo>
                      <a:lnTo>
                        <a:pt x="20" y="14"/>
                      </a:lnTo>
                      <a:lnTo>
                        <a:pt x="18" y="14"/>
                      </a:lnTo>
                      <a:lnTo>
                        <a:pt x="16" y="14"/>
                      </a:lnTo>
                      <a:lnTo>
                        <a:pt x="14" y="14"/>
                      </a:lnTo>
                      <a:lnTo>
                        <a:pt x="12" y="12"/>
                      </a:lnTo>
                      <a:lnTo>
                        <a:pt x="12" y="10"/>
                      </a:lnTo>
                      <a:lnTo>
                        <a:pt x="14" y="10"/>
                      </a:lnTo>
                      <a:lnTo>
                        <a:pt x="16" y="12"/>
                      </a:lnTo>
                      <a:lnTo>
                        <a:pt x="18" y="12"/>
                      </a:lnTo>
                      <a:lnTo>
                        <a:pt x="22" y="12"/>
                      </a:lnTo>
                      <a:lnTo>
                        <a:pt x="20" y="12"/>
                      </a:lnTo>
                      <a:lnTo>
                        <a:pt x="18" y="12"/>
                      </a:lnTo>
                      <a:lnTo>
                        <a:pt x="16" y="12"/>
                      </a:lnTo>
                      <a:lnTo>
                        <a:pt x="14" y="10"/>
                      </a:lnTo>
                      <a:lnTo>
                        <a:pt x="14" y="8"/>
                      </a:lnTo>
                      <a:lnTo>
                        <a:pt x="16" y="8"/>
                      </a:lnTo>
                      <a:lnTo>
                        <a:pt x="18" y="8"/>
                      </a:lnTo>
                      <a:lnTo>
                        <a:pt x="20" y="10"/>
                      </a:lnTo>
                      <a:lnTo>
                        <a:pt x="20" y="8"/>
                      </a:lnTo>
                      <a:lnTo>
                        <a:pt x="18" y="8"/>
                      </a:lnTo>
                      <a:lnTo>
                        <a:pt x="16" y="6"/>
                      </a:lnTo>
                      <a:lnTo>
                        <a:pt x="18" y="6"/>
                      </a:lnTo>
                      <a:lnTo>
                        <a:pt x="20" y="6"/>
                      </a:lnTo>
                      <a:lnTo>
                        <a:pt x="22" y="6"/>
                      </a:lnTo>
                      <a:lnTo>
                        <a:pt x="24" y="6"/>
                      </a:lnTo>
                      <a:lnTo>
                        <a:pt x="26" y="6"/>
                      </a:lnTo>
                      <a:lnTo>
                        <a:pt x="28" y="8"/>
                      </a:lnTo>
                      <a:lnTo>
                        <a:pt x="30" y="10"/>
                      </a:lnTo>
                      <a:lnTo>
                        <a:pt x="30" y="8"/>
                      </a:lnTo>
                      <a:lnTo>
                        <a:pt x="32" y="8"/>
                      </a:lnTo>
                      <a:lnTo>
                        <a:pt x="34" y="8"/>
                      </a:lnTo>
                      <a:lnTo>
                        <a:pt x="34" y="10"/>
                      </a:lnTo>
                      <a:lnTo>
                        <a:pt x="32" y="10"/>
                      </a:lnTo>
                      <a:lnTo>
                        <a:pt x="32" y="12"/>
                      </a:lnTo>
                      <a:lnTo>
                        <a:pt x="34" y="12"/>
                      </a:lnTo>
                      <a:lnTo>
                        <a:pt x="34" y="10"/>
                      </a:lnTo>
                      <a:lnTo>
                        <a:pt x="36" y="10"/>
                      </a:lnTo>
                      <a:lnTo>
                        <a:pt x="36" y="12"/>
                      </a:lnTo>
                      <a:lnTo>
                        <a:pt x="34" y="12"/>
                      </a:lnTo>
                      <a:lnTo>
                        <a:pt x="36" y="12"/>
                      </a:lnTo>
                      <a:lnTo>
                        <a:pt x="36" y="10"/>
                      </a:lnTo>
                      <a:lnTo>
                        <a:pt x="36" y="8"/>
                      </a:lnTo>
                      <a:lnTo>
                        <a:pt x="34" y="6"/>
                      </a:lnTo>
                      <a:lnTo>
                        <a:pt x="32" y="6"/>
                      </a:lnTo>
                      <a:lnTo>
                        <a:pt x="30" y="6"/>
                      </a:lnTo>
                      <a:lnTo>
                        <a:pt x="28" y="6"/>
                      </a:lnTo>
                      <a:lnTo>
                        <a:pt x="30" y="6"/>
                      </a:lnTo>
                      <a:lnTo>
                        <a:pt x="32" y="6"/>
                      </a:lnTo>
                      <a:lnTo>
                        <a:pt x="34" y="6"/>
                      </a:lnTo>
                      <a:lnTo>
                        <a:pt x="36" y="6"/>
                      </a:lnTo>
                      <a:lnTo>
                        <a:pt x="38" y="6"/>
                      </a:lnTo>
                      <a:lnTo>
                        <a:pt x="36" y="6"/>
                      </a:lnTo>
                      <a:lnTo>
                        <a:pt x="34" y="4"/>
                      </a:lnTo>
                      <a:lnTo>
                        <a:pt x="32" y="4"/>
                      </a:lnTo>
                      <a:lnTo>
                        <a:pt x="30" y="4"/>
                      </a:lnTo>
                      <a:lnTo>
                        <a:pt x="28" y="4"/>
                      </a:lnTo>
                      <a:lnTo>
                        <a:pt x="26" y="4"/>
                      </a:lnTo>
                      <a:lnTo>
                        <a:pt x="28" y="2"/>
                      </a:lnTo>
                      <a:lnTo>
                        <a:pt x="30" y="2"/>
                      </a:lnTo>
                      <a:lnTo>
                        <a:pt x="32" y="2"/>
                      </a:lnTo>
                      <a:lnTo>
                        <a:pt x="34" y="2"/>
                      </a:lnTo>
                      <a:lnTo>
                        <a:pt x="38" y="2"/>
                      </a:lnTo>
                      <a:lnTo>
                        <a:pt x="40" y="4"/>
                      </a:lnTo>
                      <a:lnTo>
                        <a:pt x="40" y="6"/>
                      </a:lnTo>
                      <a:lnTo>
                        <a:pt x="42" y="6"/>
                      </a:lnTo>
                      <a:lnTo>
                        <a:pt x="44" y="6"/>
                      </a:lnTo>
                      <a:lnTo>
                        <a:pt x="46" y="6"/>
                      </a:lnTo>
                      <a:lnTo>
                        <a:pt x="48" y="8"/>
                      </a:lnTo>
                      <a:lnTo>
                        <a:pt x="46" y="8"/>
                      </a:lnTo>
                      <a:lnTo>
                        <a:pt x="48" y="8"/>
                      </a:lnTo>
                      <a:lnTo>
                        <a:pt x="50" y="8"/>
                      </a:lnTo>
                      <a:lnTo>
                        <a:pt x="52" y="8"/>
                      </a:lnTo>
                      <a:lnTo>
                        <a:pt x="50" y="10"/>
                      </a:lnTo>
                      <a:lnTo>
                        <a:pt x="48" y="10"/>
                      </a:lnTo>
                      <a:lnTo>
                        <a:pt x="50" y="10"/>
                      </a:lnTo>
                      <a:lnTo>
                        <a:pt x="52" y="10"/>
                      </a:lnTo>
                      <a:lnTo>
                        <a:pt x="52" y="12"/>
                      </a:lnTo>
                      <a:lnTo>
                        <a:pt x="50" y="14"/>
                      </a:lnTo>
                      <a:lnTo>
                        <a:pt x="50" y="16"/>
                      </a:lnTo>
                      <a:lnTo>
                        <a:pt x="48" y="16"/>
                      </a:lnTo>
                      <a:lnTo>
                        <a:pt x="46" y="16"/>
                      </a:lnTo>
                      <a:lnTo>
                        <a:pt x="46" y="14"/>
                      </a:lnTo>
                      <a:lnTo>
                        <a:pt x="46" y="16"/>
                      </a:lnTo>
                      <a:lnTo>
                        <a:pt x="48" y="16"/>
                      </a:lnTo>
                      <a:lnTo>
                        <a:pt x="50" y="16"/>
                      </a:lnTo>
                      <a:lnTo>
                        <a:pt x="50" y="18"/>
                      </a:lnTo>
                      <a:lnTo>
                        <a:pt x="52" y="18"/>
                      </a:lnTo>
                      <a:lnTo>
                        <a:pt x="50" y="18"/>
                      </a:lnTo>
                      <a:lnTo>
                        <a:pt x="50" y="20"/>
                      </a:lnTo>
                      <a:lnTo>
                        <a:pt x="52" y="22"/>
                      </a:lnTo>
                      <a:lnTo>
                        <a:pt x="52" y="24"/>
                      </a:lnTo>
                      <a:lnTo>
                        <a:pt x="52" y="26"/>
                      </a:lnTo>
                      <a:lnTo>
                        <a:pt x="52" y="28"/>
                      </a:lnTo>
                      <a:lnTo>
                        <a:pt x="54" y="28"/>
                      </a:lnTo>
                      <a:lnTo>
                        <a:pt x="54" y="26"/>
                      </a:lnTo>
                      <a:lnTo>
                        <a:pt x="54" y="22"/>
                      </a:lnTo>
                      <a:lnTo>
                        <a:pt x="54" y="20"/>
                      </a:lnTo>
                      <a:lnTo>
                        <a:pt x="54" y="22"/>
                      </a:lnTo>
                      <a:lnTo>
                        <a:pt x="56" y="22"/>
                      </a:lnTo>
                      <a:lnTo>
                        <a:pt x="56" y="20"/>
                      </a:lnTo>
                      <a:lnTo>
                        <a:pt x="56" y="18"/>
                      </a:lnTo>
                      <a:lnTo>
                        <a:pt x="58" y="18"/>
                      </a:lnTo>
                      <a:lnTo>
                        <a:pt x="60" y="16"/>
                      </a:lnTo>
                      <a:lnTo>
                        <a:pt x="62" y="16"/>
                      </a:lnTo>
                      <a:lnTo>
                        <a:pt x="62" y="18"/>
                      </a:lnTo>
                      <a:lnTo>
                        <a:pt x="62" y="20"/>
                      </a:lnTo>
                      <a:lnTo>
                        <a:pt x="64" y="20"/>
                      </a:lnTo>
                      <a:lnTo>
                        <a:pt x="68" y="18"/>
                      </a:lnTo>
                      <a:lnTo>
                        <a:pt x="68" y="16"/>
                      </a:lnTo>
                      <a:lnTo>
                        <a:pt x="68" y="14"/>
                      </a:lnTo>
                      <a:lnTo>
                        <a:pt x="68" y="12"/>
                      </a:lnTo>
                      <a:lnTo>
                        <a:pt x="68" y="10"/>
                      </a:lnTo>
                      <a:lnTo>
                        <a:pt x="68" y="8"/>
                      </a:lnTo>
                      <a:lnTo>
                        <a:pt x="72" y="6"/>
                      </a:lnTo>
                      <a:lnTo>
                        <a:pt x="74" y="8"/>
                      </a:lnTo>
                      <a:lnTo>
                        <a:pt x="74" y="10"/>
                      </a:lnTo>
                      <a:lnTo>
                        <a:pt x="76" y="12"/>
                      </a:lnTo>
                      <a:lnTo>
                        <a:pt x="78" y="12"/>
                      </a:lnTo>
                      <a:lnTo>
                        <a:pt x="78" y="14"/>
                      </a:lnTo>
                      <a:lnTo>
                        <a:pt x="80" y="14"/>
                      </a:lnTo>
                      <a:lnTo>
                        <a:pt x="82" y="16"/>
                      </a:lnTo>
                      <a:lnTo>
                        <a:pt x="82" y="14"/>
                      </a:lnTo>
                      <a:lnTo>
                        <a:pt x="84" y="12"/>
                      </a:lnTo>
                      <a:lnTo>
                        <a:pt x="82" y="12"/>
                      </a:lnTo>
                      <a:lnTo>
                        <a:pt x="82" y="10"/>
                      </a:lnTo>
                      <a:lnTo>
                        <a:pt x="82" y="8"/>
                      </a:lnTo>
                      <a:lnTo>
                        <a:pt x="84" y="8"/>
                      </a:lnTo>
                      <a:lnTo>
                        <a:pt x="86" y="8"/>
                      </a:lnTo>
                      <a:lnTo>
                        <a:pt x="88" y="8"/>
                      </a:lnTo>
                      <a:lnTo>
                        <a:pt x="90" y="8"/>
                      </a:lnTo>
                      <a:lnTo>
                        <a:pt x="90" y="6"/>
                      </a:lnTo>
                      <a:lnTo>
                        <a:pt x="92" y="6"/>
                      </a:lnTo>
                      <a:lnTo>
                        <a:pt x="94" y="6"/>
                      </a:lnTo>
                      <a:lnTo>
                        <a:pt x="96" y="6"/>
                      </a:lnTo>
                      <a:lnTo>
                        <a:pt x="96" y="8"/>
                      </a:lnTo>
                      <a:lnTo>
                        <a:pt x="96" y="10"/>
                      </a:lnTo>
                      <a:lnTo>
                        <a:pt x="98" y="10"/>
                      </a:lnTo>
                      <a:lnTo>
                        <a:pt x="100" y="10"/>
                      </a:lnTo>
                      <a:lnTo>
                        <a:pt x="100" y="12"/>
                      </a:lnTo>
                      <a:lnTo>
                        <a:pt x="100" y="14"/>
                      </a:lnTo>
                      <a:lnTo>
                        <a:pt x="102" y="16"/>
                      </a:lnTo>
                      <a:lnTo>
                        <a:pt x="102" y="12"/>
                      </a:lnTo>
                      <a:lnTo>
                        <a:pt x="102" y="10"/>
                      </a:lnTo>
                      <a:lnTo>
                        <a:pt x="102" y="12"/>
                      </a:lnTo>
                      <a:lnTo>
                        <a:pt x="100" y="10"/>
                      </a:lnTo>
                      <a:lnTo>
                        <a:pt x="100" y="8"/>
                      </a:lnTo>
                      <a:lnTo>
                        <a:pt x="100" y="6"/>
                      </a:lnTo>
                      <a:lnTo>
                        <a:pt x="102" y="6"/>
                      </a:lnTo>
                      <a:lnTo>
                        <a:pt x="104" y="6"/>
                      </a:lnTo>
                      <a:lnTo>
                        <a:pt x="106" y="6"/>
                      </a:lnTo>
                      <a:lnTo>
                        <a:pt x="108" y="8"/>
                      </a:lnTo>
                      <a:lnTo>
                        <a:pt x="110" y="8"/>
                      </a:lnTo>
                      <a:lnTo>
                        <a:pt x="110" y="10"/>
                      </a:lnTo>
                      <a:lnTo>
                        <a:pt x="114" y="10"/>
                      </a:lnTo>
                      <a:lnTo>
                        <a:pt x="116" y="8"/>
                      </a:lnTo>
                      <a:lnTo>
                        <a:pt x="116" y="6"/>
                      </a:lnTo>
                      <a:lnTo>
                        <a:pt x="118" y="6"/>
                      </a:lnTo>
                      <a:lnTo>
                        <a:pt x="120" y="6"/>
                      </a:lnTo>
                      <a:lnTo>
                        <a:pt x="122" y="6"/>
                      </a:lnTo>
                      <a:lnTo>
                        <a:pt x="126" y="6"/>
                      </a:lnTo>
                      <a:lnTo>
                        <a:pt x="128" y="8"/>
                      </a:lnTo>
                      <a:lnTo>
                        <a:pt x="126" y="6"/>
                      </a:lnTo>
                      <a:lnTo>
                        <a:pt x="128" y="6"/>
                      </a:lnTo>
                      <a:lnTo>
                        <a:pt x="130" y="6"/>
                      </a:lnTo>
                      <a:lnTo>
                        <a:pt x="132" y="6"/>
                      </a:lnTo>
                      <a:lnTo>
                        <a:pt x="132" y="4"/>
                      </a:lnTo>
                      <a:lnTo>
                        <a:pt x="130" y="2"/>
                      </a:lnTo>
                      <a:lnTo>
                        <a:pt x="130" y="0"/>
                      </a:lnTo>
                      <a:lnTo>
                        <a:pt x="132" y="0"/>
                      </a:lnTo>
                      <a:lnTo>
                        <a:pt x="134" y="0"/>
                      </a:lnTo>
                      <a:lnTo>
                        <a:pt x="136" y="0"/>
                      </a:lnTo>
                      <a:lnTo>
                        <a:pt x="138" y="0"/>
                      </a:lnTo>
                      <a:lnTo>
                        <a:pt x="140" y="0"/>
                      </a:lnTo>
                      <a:lnTo>
                        <a:pt x="140" y="2"/>
                      </a:lnTo>
                      <a:lnTo>
                        <a:pt x="142" y="2"/>
                      </a:lnTo>
                      <a:lnTo>
                        <a:pt x="144" y="2"/>
                      </a:lnTo>
                      <a:lnTo>
                        <a:pt x="144" y="4"/>
                      </a:lnTo>
                      <a:lnTo>
                        <a:pt x="142" y="4"/>
                      </a:lnTo>
                      <a:lnTo>
                        <a:pt x="142" y="6"/>
                      </a:lnTo>
                      <a:lnTo>
                        <a:pt x="144" y="6"/>
                      </a:lnTo>
                      <a:lnTo>
                        <a:pt x="146" y="6"/>
                      </a:lnTo>
                      <a:lnTo>
                        <a:pt x="148" y="6"/>
                      </a:lnTo>
                      <a:lnTo>
                        <a:pt x="150" y="6"/>
                      </a:lnTo>
                      <a:lnTo>
                        <a:pt x="152" y="4"/>
                      </a:lnTo>
                      <a:lnTo>
                        <a:pt x="154" y="4"/>
                      </a:lnTo>
                      <a:lnTo>
                        <a:pt x="154" y="2"/>
                      </a:lnTo>
                      <a:lnTo>
                        <a:pt x="156" y="2"/>
                      </a:lnTo>
                      <a:lnTo>
                        <a:pt x="158" y="4"/>
                      </a:lnTo>
                      <a:lnTo>
                        <a:pt x="156" y="4"/>
                      </a:lnTo>
                      <a:lnTo>
                        <a:pt x="152" y="4"/>
                      </a:lnTo>
                      <a:lnTo>
                        <a:pt x="152" y="6"/>
                      </a:lnTo>
                      <a:lnTo>
                        <a:pt x="154" y="6"/>
                      </a:lnTo>
                      <a:lnTo>
                        <a:pt x="152" y="6"/>
                      </a:lnTo>
                      <a:lnTo>
                        <a:pt x="150" y="6"/>
                      </a:lnTo>
                      <a:lnTo>
                        <a:pt x="148" y="6"/>
                      </a:lnTo>
                      <a:lnTo>
                        <a:pt x="150" y="6"/>
                      </a:lnTo>
                      <a:lnTo>
                        <a:pt x="150" y="8"/>
                      </a:lnTo>
                      <a:lnTo>
                        <a:pt x="152" y="8"/>
                      </a:lnTo>
                      <a:lnTo>
                        <a:pt x="154" y="8"/>
                      </a:lnTo>
                      <a:lnTo>
                        <a:pt x="156" y="8"/>
                      </a:lnTo>
                      <a:lnTo>
                        <a:pt x="158" y="8"/>
                      </a:lnTo>
                      <a:lnTo>
                        <a:pt x="158" y="10"/>
                      </a:lnTo>
                      <a:lnTo>
                        <a:pt x="158" y="12"/>
                      </a:lnTo>
                      <a:lnTo>
                        <a:pt x="156" y="12"/>
                      </a:lnTo>
                      <a:lnTo>
                        <a:pt x="154" y="12"/>
                      </a:lnTo>
                      <a:lnTo>
                        <a:pt x="154" y="14"/>
                      </a:lnTo>
                      <a:lnTo>
                        <a:pt x="154" y="16"/>
                      </a:lnTo>
                      <a:lnTo>
                        <a:pt x="156" y="14"/>
                      </a:lnTo>
                      <a:lnTo>
                        <a:pt x="160" y="14"/>
                      </a:lnTo>
                      <a:lnTo>
                        <a:pt x="162" y="14"/>
                      </a:lnTo>
                      <a:lnTo>
                        <a:pt x="162" y="16"/>
                      </a:lnTo>
                      <a:lnTo>
                        <a:pt x="160" y="18"/>
                      </a:lnTo>
                      <a:lnTo>
                        <a:pt x="158" y="18"/>
                      </a:lnTo>
                      <a:lnTo>
                        <a:pt x="158" y="20"/>
                      </a:lnTo>
                      <a:lnTo>
                        <a:pt x="162" y="16"/>
                      </a:lnTo>
                      <a:lnTo>
                        <a:pt x="164" y="18"/>
                      </a:lnTo>
                      <a:lnTo>
                        <a:pt x="166" y="18"/>
                      </a:lnTo>
                      <a:lnTo>
                        <a:pt x="168" y="18"/>
                      </a:lnTo>
                      <a:lnTo>
                        <a:pt x="170" y="18"/>
                      </a:lnTo>
                      <a:lnTo>
                        <a:pt x="172" y="18"/>
                      </a:lnTo>
                      <a:lnTo>
                        <a:pt x="174" y="20"/>
                      </a:lnTo>
                      <a:lnTo>
                        <a:pt x="172" y="22"/>
                      </a:lnTo>
                      <a:lnTo>
                        <a:pt x="170" y="24"/>
                      </a:lnTo>
                      <a:lnTo>
                        <a:pt x="172" y="24"/>
                      </a:lnTo>
                      <a:lnTo>
                        <a:pt x="174" y="24"/>
                      </a:lnTo>
                      <a:lnTo>
                        <a:pt x="174" y="26"/>
                      </a:lnTo>
                      <a:lnTo>
                        <a:pt x="172" y="26"/>
                      </a:lnTo>
                      <a:lnTo>
                        <a:pt x="170" y="26"/>
                      </a:lnTo>
                      <a:lnTo>
                        <a:pt x="168" y="26"/>
                      </a:lnTo>
                      <a:lnTo>
                        <a:pt x="166" y="26"/>
                      </a:lnTo>
                      <a:lnTo>
                        <a:pt x="168" y="26"/>
                      </a:lnTo>
                      <a:lnTo>
                        <a:pt x="172" y="26"/>
                      </a:lnTo>
                      <a:lnTo>
                        <a:pt x="172" y="28"/>
                      </a:lnTo>
                      <a:lnTo>
                        <a:pt x="174" y="28"/>
                      </a:lnTo>
                      <a:lnTo>
                        <a:pt x="174" y="30"/>
                      </a:lnTo>
                      <a:lnTo>
                        <a:pt x="172" y="30"/>
                      </a:lnTo>
                      <a:lnTo>
                        <a:pt x="172" y="32"/>
                      </a:lnTo>
                      <a:lnTo>
                        <a:pt x="170" y="32"/>
                      </a:lnTo>
                      <a:lnTo>
                        <a:pt x="170" y="30"/>
                      </a:lnTo>
                      <a:lnTo>
                        <a:pt x="168" y="30"/>
                      </a:lnTo>
                      <a:lnTo>
                        <a:pt x="166" y="30"/>
                      </a:lnTo>
                      <a:lnTo>
                        <a:pt x="168" y="32"/>
                      </a:lnTo>
                      <a:lnTo>
                        <a:pt x="170" y="32"/>
                      </a:lnTo>
                      <a:lnTo>
                        <a:pt x="168" y="32"/>
                      </a:lnTo>
                      <a:lnTo>
                        <a:pt x="166" y="32"/>
                      </a:lnTo>
                      <a:lnTo>
                        <a:pt x="164" y="32"/>
                      </a:lnTo>
                      <a:lnTo>
                        <a:pt x="166" y="32"/>
                      </a:lnTo>
                      <a:lnTo>
                        <a:pt x="168" y="32"/>
                      </a:lnTo>
                      <a:lnTo>
                        <a:pt x="168" y="34"/>
                      </a:lnTo>
                      <a:lnTo>
                        <a:pt x="170" y="34"/>
                      </a:lnTo>
                      <a:lnTo>
                        <a:pt x="168" y="34"/>
                      </a:lnTo>
                      <a:lnTo>
                        <a:pt x="168" y="36"/>
                      </a:lnTo>
                      <a:lnTo>
                        <a:pt x="166" y="36"/>
                      </a:lnTo>
                      <a:lnTo>
                        <a:pt x="164" y="36"/>
                      </a:lnTo>
                      <a:lnTo>
                        <a:pt x="166" y="36"/>
                      </a:lnTo>
                      <a:lnTo>
                        <a:pt x="164" y="36"/>
                      </a:lnTo>
                      <a:lnTo>
                        <a:pt x="164" y="38"/>
                      </a:lnTo>
                      <a:lnTo>
                        <a:pt x="160" y="38"/>
                      </a:lnTo>
                      <a:lnTo>
                        <a:pt x="160" y="36"/>
                      </a:lnTo>
                      <a:lnTo>
                        <a:pt x="158" y="36"/>
                      </a:lnTo>
                      <a:lnTo>
                        <a:pt x="156" y="36"/>
                      </a:lnTo>
                      <a:lnTo>
                        <a:pt x="158" y="36"/>
                      </a:lnTo>
                      <a:lnTo>
                        <a:pt x="158" y="38"/>
                      </a:lnTo>
                      <a:lnTo>
                        <a:pt x="158" y="40"/>
                      </a:lnTo>
                      <a:lnTo>
                        <a:pt x="156" y="40"/>
                      </a:lnTo>
                      <a:lnTo>
                        <a:pt x="154" y="40"/>
                      </a:lnTo>
                      <a:lnTo>
                        <a:pt x="156" y="40"/>
                      </a:lnTo>
                      <a:lnTo>
                        <a:pt x="156" y="42"/>
                      </a:lnTo>
                      <a:lnTo>
                        <a:pt x="156" y="44"/>
                      </a:lnTo>
                      <a:lnTo>
                        <a:pt x="154" y="44"/>
                      </a:lnTo>
                      <a:lnTo>
                        <a:pt x="152" y="44"/>
                      </a:lnTo>
                      <a:lnTo>
                        <a:pt x="150" y="46"/>
                      </a:lnTo>
                      <a:lnTo>
                        <a:pt x="148" y="46"/>
                      </a:lnTo>
                      <a:lnTo>
                        <a:pt x="150" y="46"/>
                      </a:lnTo>
                      <a:lnTo>
                        <a:pt x="148" y="46"/>
                      </a:lnTo>
                      <a:lnTo>
                        <a:pt x="146" y="46"/>
                      </a:lnTo>
                      <a:lnTo>
                        <a:pt x="144" y="46"/>
                      </a:lnTo>
                      <a:lnTo>
                        <a:pt x="142" y="44"/>
                      </a:lnTo>
                      <a:lnTo>
                        <a:pt x="144" y="44"/>
                      </a:lnTo>
                      <a:lnTo>
                        <a:pt x="144" y="46"/>
                      </a:lnTo>
                      <a:lnTo>
                        <a:pt x="142" y="46"/>
                      </a:lnTo>
                      <a:lnTo>
                        <a:pt x="140" y="48"/>
                      </a:lnTo>
                      <a:lnTo>
                        <a:pt x="138" y="48"/>
                      </a:lnTo>
                      <a:lnTo>
                        <a:pt x="136" y="48"/>
                      </a:lnTo>
                      <a:lnTo>
                        <a:pt x="132" y="50"/>
                      </a:lnTo>
                      <a:lnTo>
                        <a:pt x="128" y="52"/>
                      </a:lnTo>
                      <a:lnTo>
                        <a:pt x="126" y="52"/>
                      </a:lnTo>
                      <a:lnTo>
                        <a:pt x="124" y="54"/>
                      </a:lnTo>
                      <a:lnTo>
                        <a:pt x="122" y="54"/>
                      </a:lnTo>
                      <a:lnTo>
                        <a:pt x="118" y="54"/>
                      </a:lnTo>
                      <a:lnTo>
                        <a:pt x="116" y="54"/>
                      </a:lnTo>
                      <a:lnTo>
                        <a:pt x="114" y="54"/>
                      </a:lnTo>
                      <a:lnTo>
                        <a:pt x="114" y="56"/>
                      </a:lnTo>
                      <a:lnTo>
                        <a:pt x="112" y="56"/>
                      </a:lnTo>
                      <a:lnTo>
                        <a:pt x="110" y="54"/>
                      </a:lnTo>
                      <a:lnTo>
                        <a:pt x="110" y="56"/>
                      </a:lnTo>
                      <a:lnTo>
                        <a:pt x="108" y="56"/>
                      </a:lnTo>
                      <a:lnTo>
                        <a:pt x="102" y="56"/>
                      </a:lnTo>
                      <a:lnTo>
                        <a:pt x="100" y="56"/>
                      </a:lnTo>
                      <a:lnTo>
                        <a:pt x="98" y="58"/>
                      </a:lnTo>
                      <a:lnTo>
                        <a:pt x="98" y="60"/>
                      </a:lnTo>
                      <a:lnTo>
                        <a:pt x="100" y="60"/>
                      </a:lnTo>
                      <a:lnTo>
                        <a:pt x="98" y="60"/>
                      </a:lnTo>
                      <a:lnTo>
                        <a:pt x="96" y="62"/>
                      </a:lnTo>
                      <a:lnTo>
                        <a:pt x="94" y="62"/>
                      </a:lnTo>
                      <a:lnTo>
                        <a:pt x="88" y="64"/>
                      </a:lnTo>
                      <a:lnTo>
                        <a:pt x="86" y="64"/>
                      </a:lnTo>
                      <a:lnTo>
                        <a:pt x="80" y="64"/>
                      </a:lnTo>
                      <a:lnTo>
                        <a:pt x="78" y="62"/>
                      </a:lnTo>
                      <a:lnTo>
                        <a:pt x="76" y="62"/>
                      </a:lnTo>
                      <a:lnTo>
                        <a:pt x="72" y="62"/>
                      </a:lnTo>
                      <a:lnTo>
                        <a:pt x="70" y="60"/>
                      </a:lnTo>
                      <a:lnTo>
                        <a:pt x="68" y="60"/>
                      </a:lnTo>
                      <a:lnTo>
                        <a:pt x="64" y="60"/>
                      </a:lnTo>
                      <a:lnTo>
                        <a:pt x="62" y="60"/>
                      </a:lnTo>
                      <a:lnTo>
                        <a:pt x="58" y="58"/>
                      </a:lnTo>
                      <a:lnTo>
                        <a:pt x="56" y="58"/>
                      </a:lnTo>
                      <a:lnTo>
                        <a:pt x="56" y="56"/>
                      </a:lnTo>
                      <a:lnTo>
                        <a:pt x="58" y="56"/>
                      </a:lnTo>
                      <a:lnTo>
                        <a:pt x="60" y="56"/>
                      </a:lnTo>
                      <a:lnTo>
                        <a:pt x="58" y="56"/>
                      </a:lnTo>
                      <a:lnTo>
                        <a:pt x="56" y="56"/>
                      </a:lnTo>
                      <a:lnTo>
                        <a:pt x="54" y="56"/>
                      </a:lnTo>
                      <a:lnTo>
                        <a:pt x="56" y="56"/>
                      </a:lnTo>
                      <a:lnTo>
                        <a:pt x="56" y="54"/>
                      </a:lnTo>
                      <a:lnTo>
                        <a:pt x="54" y="54"/>
                      </a:lnTo>
                      <a:lnTo>
                        <a:pt x="52" y="56"/>
                      </a:lnTo>
                      <a:lnTo>
                        <a:pt x="52" y="54"/>
                      </a:lnTo>
                      <a:lnTo>
                        <a:pt x="52" y="56"/>
                      </a:lnTo>
                      <a:lnTo>
                        <a:pt x="52" y="54"/>
                      </a:lnTo>
                      <a:lnTo>
                        <a:pt x="50" y="54"/>
                      </a:lnTo>
                      <a:lnTo>
                        <a:pt x="48" y="54"/>
                      </a:lnTo>
                      <a:lnTo>
                        <a:pt x="46" y="54"/>
                      </a:lnTo>
                      <a:lnTo>
                        <a:pt x="48" y="54"/>
                      </a:lnTo>
                      <a:lnTo>
                        <a:pt x="50" y="54"/>
                      </a:lnTo>
                      <a:lnTo>
                        <a:pt x="48" y="54"/>
                      </a:lnTo>
                      <a:lnTo>
                        <a:pt x="46" y="54"/>
                      </a:lnTo>
                      <a:lnTo>
                        <a:pt x="44" y="54"/>
                      </a:lnTo>
                      <a:lnTo>
                        <a:pt x="42" y="54"/>
                      </a:lnTo>
                      <a:lnTo>
                        <a:pt x="40" y="54"/>
                      </a:lnTo>
                      <a:lnTo>
                        <a:pt x="38" y="54"/>
                      </a:lnTo>
                      <a:lnTo>
                        <a:pt x="36" y="54"/>
                      </a:lnTo>
                      <a:lnTo>
                        <a:pt x="34" y="54"/>
                      </a:lnTo>
                      <a:lnTo>
                        <a:pt x="32" y="54"/>
                      </a:lnTo>
                      <a:lnTo>
                        <a:pt x="30" y="54"/>
                      </a:lnTo>
                      <a:lnTo>
                        <a:pt x="28" y="54"/>
                      </a:lnTo>
                      <a:lnTo>
                        <a:pt x="24" y="54"/>
                      </a:lnTo>
                      <a:lnTo>
                        <a:pt x="22" y="54"/>
                      </a:lnTo>
                      <a:lnTo>
                        <a:pt x="22" y="52"/>
                      </a:lnTo>
                      <a:lnTo>
                        <a:pt x="24" y="52"/>
                      </a:lnTo>
                      <a:lnTo>
                        <a:pt x="24" y="50"/>
                      </a:lnTo>
                      <a:lnTo>
                        <a:pt x="26" y="52"/>
                      </a:lnTo>
                      <a:lnTo>
                        <a:pt x="28" y="54"/>
                      </a:lnTo>
                      <a:lnTo>
                        <a:pt x="28" y="52"/>
                      </a:lnTo>
                      <a:lnTo>
                        <a:pt x="30" y="52"/>
                      </a:lnTo>
                      <a:lnTo>
                        <a:pt x="32" y="52"/>
                      </a:lnTo>
                      <a:lnTo>
                        <a:pt x="34" y="52"/>
                      </a:lnTo>
                      <a:lnTo>
                        <a:pt x="36" y="50"/>
                      </a:lnTo>
                      <a:lnTo>
                        <a:pt x="38" y="50"/>
                      </a:lnTo>
                      <a:lnTo>
                        <a:pt x="36" y="50"/>
                      </a:lnTo>
                      <a:lnTo>
                        <a:pt x="38" y="50"/>
                      </a:lnTo>
                      <a:lnTo>
                        <a:pt x="40" y="48"/>
                      </a:lnTo>
                      <a:lnTo>
                        <a:pt x="42" y="48"/>
                      </a:lnTo>
                      <a:lnTo>
                        <a:pt x="40" y="48"/>
                      </a:lnTo>
                      <a:lnTo>
                        <a:pt x="38" y="48"/>
                      </a:lnTo>
                      <a:lnTo>
                        <a:pt x="40" y="46"/>
                      </a:lnTo>
                      <a:lnTo>
                        <a:pt x="40" y="44"/>
                      </a:lnTo>
                      <a:lnTo>
                        <a:pt x="42" y="44"/>
                      </a:lnTo>
                      <a:lnTo>
                        <a:pt x="44" y="44"/>
                      </a:lnTo>
                      <a:lnTo>
                        <a:pt x="46" y="44"/>
                      </a:lnTo>
                      <a:lnTo>
                        <a:pt x="44" y="44"/>
                      </a:lnTo>
                      <a:lnTo>
                        <a:pt x="42" y="44"/>
                      </a:lnTo>
                      <a:lnTo>
                        <a:pt x="40" y="44"/>
                      </a:lnTo>
                      <a:lnTo>
                        <a:pt x="40" y="46"/>
                      </a:lnTo>
                      <a:lnTo>
                        <a:pt x="38" y="46"/>
                      </a:lnTo>
                      <a:lnTo>
                        <a:pt x="36" y="46"/>
                      </a:lnTo>
                      <a:lnTo>
                        <a:pt x="34" y="46"/>
                      </a:lnTo>
                      <a:lnTo>
                        <a:pt x="36" y="44"/>
                      </a:lnTo>
                      <a:close/>
                    </a:path>
                  </a:pathLst>
                </a:custGeom>
                <a:grpFill/>
                <a:ln w="3175">
                  <a:solidFill>
                    <a:schemeClr val="bg1"/>
                  </a:solidFill>
                  <a:prstDash val="sysDot"/>
                  <a:round/>
                  <a:headEnd/>
                  <a:tailEnd/>
                </a:ln>
              </p:spPr>
              <p:txBody>
                <a:bodyPr/>
                <a:lstStyle/>
                <a:p>
                  <a:pPr fontAlgn="base">
                    <a:spcBef>
                      <a:spcPct val="0"/>
                    </a:spcBef>
                    <a:spcAft>
                      <a:spcPct val="0"/>
                    </a:spcAft>
                  </a:pPr>
                  <a:endParaRPr lang="de-DE" sz="2400">
                    <a:solidFill>
                      <a:srgbClr val="000000"/>
                    </a:solidFill>
                    <a:cs typeface="Arial" charset="0"/>
                  </a:endParaRPr>
                </a:p>
              </p:txBody>
            </p:sp>
          </p:grpSp>
          <p:grpSp>
            <p:nvGrpSpPr>
              <p:cNvPr id="12" name="Gruppieren 15"/>
              <p:cNvGrpSpPr/>
              <p:nvPr/>
            </p:nvGrpSpPr>
            <p:grpSpPr>
              <a:xfrm>
                <a:off x="3785140" y="1867916"/>
                <a:ext cx="1302840" cy="1541146"/>
                <a:chOff x="3785140" y="1867916"/>
                <a:chExt cx="1302840" cy="1541146"/>
              </a:xfrm>
              <a:grpFill/>
            </p:grpSpPr>
            <p:sp>
              <p:nvSpPr>
                <p:cNvPr id="14561" name="Freeform 2643"/>
                <p:cNvSpPr>
                  <a:spLocks/>
                </p:cNvSpPr>
                <p:nvPr/>
              </p:nvSpPr>
              <p:spPr bwMode="auto">
                <a:xfrm>
                  <a:off x="4555059" y="1867916"/>
                  <a:ext cx="65469" cy="58923"/>
                </a:xfrm>
                <a:custGeom>
                  <a:avLst/>
                  <a:gdLst>
                    <a:gd name="T0" fmla="*/ 2147483647 w 72"/>
                    <a:gd name="T1" fmla="*/ 2147483647 h 72"/>
                    <a:gd name="T2" fmla="*/ 2147483647 w 72"/>
                    <a:gd name="T3" fmla="*/ 2147483647 h 72"/>
                    <a:gd name="T4" fmla="*/ 2147483647 w 72"/>
                    <a:gd name="T5" fmla="*/ 2147483647 h 72"/>
                    <a:gd name="T6" fmla="*/ 2147483647 w 72"/>
                    <a:gd name="T7" fmla="*/ 2147483647 h 72"/>
                    <a:gd name="T8" fmla="*/ 2147483647 w 72"/>
                    <a:gd name="T9" fmla="*/ 2147483647 h 72"/>
                    <a:gd name="T10" fmla="*/ 2147483647 w 72"/>
                    <a:gd name="T11" fmla="*/ 2147483647 h 72"/>
                    <a:gd name="T12" fmla="*/ 2147483647 w 72"/>
                    <a:gd name="T13" fmla="*/ 2147483647 h 72"/>
                    <a:gd name="T14" fmla="*/ 2147483647 w 72"/>
                    <a:gd name="T15" fmla="*/ 2147483647 h 72"/>
                    <a:gd name="T16" fmla="*/ 2147483647 w 72"/>
                    <a:gd name="T17" fmla="*/ 2147483647 h 72"/>
                    <a:gd name="T18" fmla="*/ 2147483647 w 72"/>
                    <a:gd name="T19" fmla="*/ 2147483647 h 72"/>
                    <a:gd name="T20" fmla="*/ 0 w 72"/>
                    <a:gd name="T21" fmla="*/ 2147483647 h 72"/>
                    <a:gd name="T22" fmla="*/ 2147483647 w 72"/>
                    <a:gd name="T23" fmla="*/ 2147483647 h 72"/>
                    <a:gd name="T24" fmla="*/ 2147483647 w 72"/>
                    <a:gd name="T25" fmla="*/ 2147483647 h 72"/>
                    <a:gd name="T26" fmla="*/ 2147483647 w 72"/>
                    <a:gd name="T27" fmla="*/ 0 h 72"/>
                    <a:gd name="T28" fmla="*/ 2147483647 w 72"/>
                    <a:gd name="T29" fmla="*/ 2147483647 h 72"/>
                    <a:gd name="T30" fmla="*/ 2147483647 w 72"/>
                    <a:gd name="T31" fmla="*/ 2147483647 h 72"/>
                    <a:gd name="T32" fmla="*/ 2147483647 w 72"/>
                    <a:gd name="T33" fmla="*/ 2147483647 h 72"/>
                    <a:gd name="T34" fmla="*/ 2147483647 w 72"/>
                    <a:gd name="T35" fmla="*/ 2147483647 h 72"/>
                    <a:gd name="T36" fmla="*/ 2147483647 w 72"/>
                    <a:gd name="T37" fmla="*/ 2147483647 h 72"/>
                    <a:gd name="T38" fmla="*/ 2147483647 w 72"/>
                    <a:gd name="T39" fmla="*/ 2147483647 h 72"/>
                    <a:gd name="T40" fmla="*/ 2147483647 w 72"/>
                    <a:gd name="T41" fmla="*/ 2147483647 h 72"/>
                    <a:gd name="T42" fmla="*/ 2147483647 w 72"/>
                    <a:gd name="T43" fmla="*/ 2147483647 h 72"/>
                    <a:gd name="T44" fmla="*/ 2147483647 w 72"/>
                    <a:gd name="T45" fmla="*/ 2147483647 h 72"/>
                    <a:gd name="T46" fmla="*/ 2147483647 w 72"/>
                    <a:gd name="T47" fmla="*/ 2147483647 h 72"/>
                    <a:gd name="T48" fmla="*/ 2147483647 w 72"/>
                    <a:gd name="T49" fmla="*/ 2147483647 h 72"/>
                    <a:gd name="T50" fmla="*/ 2147483647 w 72"/>
                    <a:gd name="T51" fmla="*/ 2147483647 h 72"/>
                    <a:gd name="T52" fmla="*/ 2147483647 w 72"/>
                    <a:gd name="T53" fmla="*/ 2147483647 h 72"/>
                    <a:gd name="T54" fmla="*/ 2147483647 w 72"/>
                    <a:gd name="T55" fmla="*/ 2147483647 h 72"/>
                    <a:gd name="T56" fmla="*/ 2147483647 w 72"/>
                    <a:gd name="T57" fmla="*/ 2147483647 h 72"/>
                    <a:gd name="T58" fmla="*/ 2147483647 w 72"/>
                    <a:gd name="T59" fmla="*/ 2147483647 h 72"/>
                    <a:gd name="T60" fmla="*/ 2147483647 w 72"/>
                    <a:gd name="T61" fmla="*/ 2147483647 h 72"/>
                    <a:gd name="T62" fmla="*/ 2147483647 w 72"/>
                    <a:gd name="T63" fmla="*/ 2147483647 h 72"/>
                    <a:gd name="T64" fmla="*/ 2147483647 w 72"/>
                    <a:gd name="T65" fmla="*/ 2147483647 h 72"/>
                    <a:gd name="T66" fmla="*/ 2147483647 w 72"/>
                    <a:gd name="T67" fmla="*/ 2147483647 h 72"/>
                    <a:gd name="T68" fmla="*/ 2147483647 w 72"/>
                    <a:gd name="T69" fmla="*/ 2147483647 h 72"/>
                    <a:gd name="T70" fmla="*/ 2147483647 w 72"/>
                    <a:gd name="T71" fmla="*/ 2147483647 h 72"/>
                    <a:gd name="T72" fmla="*/ 2147483647 w 72"/>
                    <a:gd name="T73" fmla="*/ 2147483647 h 72"/>
                    <a:gd name="T74" fmla="*/ 2147483647 w 72"/>
                    <a:gd name="T75" fmla="*/ 2147483647 h 72"/>
                    <a:gd name="T76" fmla="*/ 2147483647 w 72"/>
                    <a:gd name="T77" fmla="*/ 2147483647 h 72"/>
                    <a:gd name="T78" fmla="*/ 2147483647 w 72"/>
                    <a:gd name="T79" fmla="*/ 2147483647 h 72"/>
                    <a:gd name="T80" fmla="*/ 2147483647 w 72"/>
                    <a:gd name="T81" fmla="*/ 2147483647 h 72"/>
                    <a:gd name="T82" fmla="*/ 2147483647 w 72"/>
                    <a:gd name="T83" fmla="*/ 2147483647 h 72"/>
                    <a:gd name="T84" fmla="*/ 2147483647 w 72"/>
                    <a:gd name="T85" fmla="*/ 2147483647 h 72"/>
                    <a:gd name="T86" fmla="*/ 2147483647 w 72"/>
                    <a:gd name="T87" fmla="*/ 2147483647 h 72"/>
                    <a:gd name="T88" fmla="*/ 2147483647 w 72"/>
                    <a:gd name="T89" fmla="*/ 2147483647 h 72"/>
                    <a:gd name="T90" fmla="*/ 2147483647 w 72"/>
                    <a:gd name="T91" fmla="*/ 2147483647 h 72"/>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72"/>
                    <a:gd name="T139" fmla="*/ 0 h 72"/>
                    <a:gd name="T140" fmla="*/ 72 w 72"/>
                    <a:gd name="T141" fmla="*/ 72 h 72"/>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72" h="72">
                      <a:moveTo>
                        <a:pt x="36" y="56"/>
                      </a:moveTo>
                      <a:lnTo>
                        <a:pt x="36" y="54"/>
                      </a:lnTo>
                      <a:lnTo>
                        <a:pt x="36" y="50"/>
                      </a:lnTo>
                      <a:lnTo>
                        <a:pt x="36" y="48"/>
                      </a:lnTo>
                      <a:lnTo>
                        <a:pt x="36" y="44"/>
                      </a:lnTo>
                      <a:lnTo>
                        <a:pt x="34" y="42"/>
                      </a:lnTo>
                      <a:lnTo>
                        <a:pt x="34" y="40"/>
                      </a:lnTo>
                      <a:lnTo>
                        <a:pt x="34" y="38"/>
                      </a:lnTo>
                      <a:lnTo>
                        <a:pt x="32" y="38"/>
                      </a:lnTo>
                      <a:lnTo>
                        <a:pt x="32" y="36"/>
                      </a:lnTo>
                      <a:lnTo>
                        <a:pt x="30" y="36"/>
                      </a:lnTo>
                      <a:lnTo>
                        <a:pt x="30" y="34"/>
                      </a:lnTo>
                      <a:lnTo>
                        <a:pt x="28" y="34"/>
                      </a:lnTo>
                      <a:lnTo>
                        <a:pt x="26" y="32"/>
                      </a:lnTo>
                      <a:lnTo>
                        <a:pt x="26" y="30"/>
                      </a:lnTo>
                      <a:lnTo>
                        <a:pt x="24" y="30"/>
                      </a:lnTo>
                      <a:lnTo>
                        <a:pt x="24" y="28"/>
                      </a:lnTo>
                      <a:lnTo>
                        <a:pt x="22" y="28"/>
                      </a:lnTo>
                      <a:lnTo>
                        <a:pt x="22" y="26"/>
                      </a:lnTo>
                      <a:lnTo>
                        <a:pt x="18" y="24"/>
                      </a:lnTo>
                      <a:lnTo>
                        <a:pt x="18" y="22"/>
                      </a:lnTo>
                      <a:lnTo>
                        <a:pt x="16" y="20"/>
                      </a:lnTo>
                      <a:lnTo>
                        <a:pt x="14" y="20"/>
                      </a:lnTo>
                      <a:lnTo>
                        <a:pt x="14" y="16"/>
                      </a:lnTo>
                      <a:lnTo>
                        <a:pt x="12" y="16"/>
                      </a:lnTo>
                      <a:lnTo>
                        <a:pt x="12" y="14"/>
                      </a:lnTo>
                      <a:lnTo>
                        <a:pt x="10" y="12"/>
                      </a:lnTo>
                      <a:lnTo>
                        <a:pt x="8" y="8"/>
                      </a:lnTo>
                      <a:lnTo>
                        <a:pt x="6" y="8"/>
                      </a:lnTo>
                      <a:lnTo>
                        <a:pt x="4" y="6"/>
                      </a:lnTo>
                      <a:lnTo>
                        <a:pt x="2" y="6"/>
                      </a:lnTo>
                      <a:lnTo>
                        <a:pt x="0" y="6"/>
                      </a:lnTo>
                      <a:lnTo>
                        <a:pt x="0" y="4"/>
                      </a:lnTo>
                      <a:lnTo>
                        <a:pt x="2" y="4"/>
                      </a:lnTo>
                      <a:lnTo>
                        <a:pt x="4" y="4"/>
                      </a:lnTo>
                      <a:lnTo>
                        <a:pt x="6" y="4"/>
                      </a:lnTo>
                      <a:lnTo>
                        <a:pt x="12" y="2"/>
                      </a:lnTo>
                      <a:lnTo>
                        <a:pt x="16" y="2"/>
                      </a:lnTo>
                      <a:lnTo>
                        <a:pt x="16" y="0"/>
                      </a:lnTo>
                      <a:lnTo>
                        <a:pt x="20" y="0"/>
                      </a:lnTo>
                      <a:lnTo>
                        <a:pt x="22" y="0"/>
                      </a:lnTo>
                      <a:lnTo>
                        <a:pt x="22" y="2"/>
                      </a:lnTo>
                      <a:lnTo>
                        <a:pt x="24" y="2"/>
                      </a:lnTo>
                      <a:lnTo>
                        <a:pt x="24" y="4"/>
                      </a:lnTo>
                      <a:lnTo>
                        <a:pt x="26" y="4"/>
                      </a:lnTo>
                      <a:lnTo>
                        <a:pt x="28" y="4"/>
                      </a:lnTo>
                      <a:lnTo>
                        <a:pt x="28" y="6"/>
                      </a:lnTo>
                      <a:lnTo>
                        <a:pt x="30" y="6"/>
                      </a:lnTo>
                      <a:lnTo>
                        <a:pt x="32" y="6"/>
                      </a:lnTo>
                      <a:lnTo>
                        <a:pt x="34" y="6"/>
                      </a:lnTo>
                      <a:lnTo>
                        <a:pt x="34" y="8"/>
                      </a:lnTo>
                      <a:lnTo>
                        <a:pt x="36" y="8"/>
                      </a:lnTo>
                      <a:lnTo>
                        <a:pt x="38" y="8"/>
                      </a:lnTo>
                      <a:lnTo>
                        <a:pt x="40" y="8"/>
                      </a:lnTo>
                      <a:lnTo>
                        <a:pt x="40" y="10"/>
                      </a:lnTo>
                      <a:lnTo>
                        <a:pt x="42" y="12"/>
                      </a:lnTo>
                      <a:lnTo>
                        <a:pt x="44" y="12"/>
                      </a:lnTo>
                      <a:lnTo>
                        <a:pt x="44" y="14"/>
                      </a:lnTo>
                      <a:lnTo>
                        <a:pt x="46" y="14"/>
                      </a:lnTo>
                      <a:lnTo>
                        <a:pt x="46" y="12"/>
                      </a:lnTo>
                      <a:lnTo>
                        <a:pt x="48" y="12"/>
                      </a:lnTo>
                      <a:lnTo>
                        <a:pt x="50" y="18"/>
                      </a:lnTo>
                      <a:lnTo>
                        <a:pt x="50" y="22"/>
                      </a:lnTo>
                      <a:lnTo>
                        <a:pt x="48" y="22"/>
                      </a:lnTo>
                      <a:lnTo>
                        <a:pt x="48" y="24"/>
                      </a:lnTo>
                      <a:lnTo>
                        <a:pt x="50" y="26"/>
                      </a:lnTo>
                      <a:lnTo>
                        <a:pt x="50" y="24"/>
                      </a:lnTo>
                      <a:lnTo>
                        <a:pt x="52" y="26"/>
                      </a:lnTo>
                      <a:lnTo>
                        <a:pt x="54" y="26"/>
                      </a:lnTo>
                      <a:lnTo>
                        <a:pt x="54" y="28"/>
                      </a:lnTo>
                      <a:lnTo>
                        <a:pt x="56" y="28"/>
                      </a:lnTo>
                      <a:lnTo>
                        <a:pt x="58" y="28"/>
                      </a:lnTo>
                      <a:lnTo>
                        <a:pt x="58" y="30"/>
                      </a:lnTo>
                      <a:lnTo>
                        <a:pt x="58" y="32"/>
                      </a:lnTo>
                      <a:lnTo>
                        <a:pt x="60" y="36"/>
                      </a:lnTo>
                      <a:lnTo>
                        <a:pt x="58" y="36"/>
                      </a:lnTo>
                      <a:lnTo>
                        <a:pt x="58" y="38"/>
                      </a:lnTo>
                      <a:lnTo>
                        <a:pt x="60" y="38"/>
                      </a:lnTo>
                      <a:lnTo>
                        <a:pt x="62" y="38"/>
                      </a:lnTo>
                      <a:lnTo>
                        <a:pt x="64" y="40"/>
                      </a:lnTo>
                      <a:lnTo>
                        <a:pt x="66" y="40"/>
                      </a:lnTo>
                      <a:lnTo>
                        <a:pt x="68" y="42"/>
                      </a:lnTo>
                      <a:lnTo>
                        <a:pt x="68" y="44"/>
                      </a:lnTo>
                      <a:lnTo>
                        <a:pt x="66" y="44"/>
                      </a:lnTo>
                      <a:lnTo>
                        <a:pt x="66" y="46"/>
                      </a:lnTo>
                      <a:lnTo>
                        <a:pt x="68" y="46"/>
                      </a:lnTo>
                      <a:lnTo>
                        <a:pt x="70" y="46"/>
                      </a:lnTo>
                      <a:lnTo>
                        <a:pt x="70" y="48"/>
                      </a:lnTo>
                      <a:lnTo>
                        <a:pt x="72" y="48"/>
                      </a:lnTo>
                      <a:lnTo>
                        <a:pt x="70" y="48"/>
                      </a:lnTo>
                      <a:lnTo>
                        <a:pt x="68" y="48"/>
                      </a:lnTo>
                      <a:lnTo>
                        <a:pt x="66" y="50"/>
                      </a:lnTo>
                      <a:lnTo>
                        <a:pt x="66" y="48"/>
                      </a:lnTo>
                      <a:lnTo>
                        <a:pt x="64" y="48"/>
                      </a:lnTo>
                      <a:lnTo>
                        <a:pt x="62" y="48"/>
                      </a:lnTo>
                      <a:lnTo>
                        <a:pt x="60" y="48"/>
                      </a:lnTo>
                      <a:lnTo>
                        <a:pt x="60" y="46"/>
                      </a:lnTo>
                      <a:lnTo>
                        <a:pt x="58" y="46"/>
                      </a:lnTo>
                      <a:lnTo>
                        <a:pt x="56" y="46"/>
                      </a:lnTo>
                      <a:lnTo>
                        <a:pt x="56" y="48"/>
                      </a:lnTo>
                      <a:lnTo>
                        <a:pt x="54" y="48"/>
                      </a:lnTo>
                      <a:lnTo>
                        <a:pt x="54" y="50"/>
                      </a:lnTo>
                      <a:lnTo>
                        <a:pt x="54" y="48"/>
                      </a:lnTo>
                      <a:lnTo>
                        <a:pt x="54" y="46"/>
                      </a:lnTo>
                      <a:lnTo>
                        <a:pt x="54" y="44"/>
                      </a:lnTo>
                      <a:lnTo>
                        <a:pt x="52" y="44"/>
                      </a:lnTo>
                      <a:lnTo>
                        <a:pt x="50" y="46"/>
                      </a:lnTo>
                      <a:lnTo>
                        <a:pt x="48" y="48"/>
                      </a:lnTo>
                      <a:lnTo>
                        <a:pt x="50" y="50"/>
                      </a:lnTo>
                      <a:lnTo>
                        <a:pt x="50" y="52"/>
                      </a:lnTo>
                      <a:lnTo>
                        <a:pt x="52" y="54"/>
                      </a:lnTo>
                      <a:lnTo>
                        <a:pt x="50" y="58"/>
                      </a:lnTo>
                      <a:lnTo>
                        <a:pt x="48" y="58"/>
                      </a:lnTo>
                      <a:lnTo>
                        <a:pt x="46" y="58"/>
                      </a:lnTo>
                      <a:lnTo>
                        <a:pt x="46" y="60"/>
                      </a:lnTo>
                      <a:lnTo>
                        <a:pt x="48" y="60"/>
                      </a:lnTo>
                      <a:lnTo>
                        <a:pt x="48" y="62"/>
                      </a:lnTo>
                      <a:lnTo>
                        <a:pt x="46" y="64"/>
                      </a:lnTo>
                      <a:lnTo>
                        <a:pt x="44" y="64"/>
                      </a:lnTo>
                      <a:lnTo>
                        <a:pt x="42" y="64"/>
                      </a:lnTo>
                      <a:lnTo>
                        <a:pt x="42" y="66"/>
                      </a:lnTo>
                      <a:lnTo>
                        <a:pt x="44" y="66"/>
                      </a:lnTo>
                      <a:lnTo>
                        <a:pt x="44" y="70"/>
                      </a:lnTo>
                      <a:lnTo>
                        <a:pt x="42" y="70"/>
                      </a:lnTo>
                      <a:lnTo>
                        <a:pt x="40" y="70"/>
                      </a:lnTo>
                      <a:lnTo>
                        <a:pt x="38" y="70"/>
                      </a:lnTo>
                      <a:lnTo>
                        <a:pt x="38" y="72"/>
                      </a:lnTo>
                      <a:lnTo>
                        <a:pt x="38" y="70"/>
                      </a:lnTo>
                      <a:lnTo>
                        <a:pt x="36" y="70"/>
                      </a:lnTo>
                      <a:lnTo>
                        <a:pt x="36" y="68"/>
                      </a:lnTo>
                      <a:lnTo>
                        <a:pt x="36" y="66"/>
                      </a:lnTo>
                      <a:lnTo>
                        <a:pt x="36" y="64"/>
                      </a:lnTo>
                      <a:lnTo>
                        <a:pt x="36" y="60"/>
                      </a:lnTo>
                      <a:lnTo>
                        <a:pt x="36" y="58"/>
                      </a:lnTo>
                      <a:lnTo>
                        <a:pt x="36" y="56"/>
                      </a:lnTo>
                      <a:close/>
                    </a:path>
                  </a:pathLst>
                </a:custGeom>
                <a:grpFill/>
                <a:ln w="3175">
                  <a:solidFill>
                    <a:schemeClr val="bg1"/>
                  </a:solidFill>
                  <a:prstDash val="sysDot"/>
                  <a:round/>
                  <a:headEnd/>
                  <a:tailEnd/>
                </a:ln>
              </p:spPr>
              <p:txBody>
                <a:bodyPr/>
                <a:lstStyle/>
                <a:p>
                  <a:pPr fontAlgn="base">
                    <a:spcBef>
                      <a:spcPct val="0"/>
                    </a:spcBef>
                    <a:spcAft>
                      <a:spcPct val="0"/>
                    </a:spcAft>
                  </a:pPr>
                  <a:endParaRPr lang="de-DE" sz="2400">
                    <a:solidFill>
                      <a:srgbClr val="000000"/>
                    </a:solidFill>
                    <a:cs typeface="Arial" charset="0"/>
                  </a:endParaRPr>
                </a:p>
              </p:txBody>
            </p:sp>
            <p:grpSp>
              <p:nvGrpSpPr>
                <p:cNvPr id="13" name="Gruppieren 14"/>
                <p:cNvGrpSpPr/>
                <p:nvPr/>
              </p:nvGrpSpPr>
              <p:grpSpPr>
                <a:xfrm>
                  <a:off x="3785140" y="2271208"/>
                  <a:ext cx="1302840" cy="1137854"/>
                  <a:chOff x="3785140" y="2271208"/>
                  <a:chExt cx="1302840" cy="1137854"/>
                </a:xfrm>
                <a:grpFill/>
              </p:grpSpPr>
              <p:sp>
                <p:nvSpPr>
                  <p:cNvPr id="15012" name="Freeform 3295"/>
                  <p:cNvSpPr>
                    <a:spLocks/>
                  </p:cNvSpPr>
                  <p:nvPr/>
                </p:nvSpPr>
                <p:spPr bwMode="auto">
                  <a:xfrm>
                    <a:off x="4903356" y="2564510"/>
                    <a:ext cx="32735" cy="34044"/>
                  </a:xfrm>
                  <a:custGeom>
                    <a:avLst/>
                    <a:gdLst>
                      <a:gd name="T0" fmla="*/ 2147483647 w 36"/>
                      <a:gd name="T1" fmla="*/ 2147483647 h 42"/>
                      <a:gd name="T2" fmla="*/ 2147483647 w 36"/>
                      <a:gd name="T3" fmla="*/ 2147483647 h 42"/>
                      <a:gd name="T4" fmla="*/ 2147483647 w 36"/>
                      <a:gd name="T5" fmla="*/ 2147483647 h 42"/>
                      <a:gd name="T6" fmla="*/ 2147483647 w 36"/>
                      <a:gd name="T7" fmla="*/ 2147483647 h 42"/>
                      <a:gd name="T8" fmla="*/ 2147483647 w 36"/>
                      <a:gd name="T9" fmla="*/ 2147483647 h 42"/>
                      <a:gd name="T10" fmla="*/ 2147483647 w 36"/>
                      <a:gd name="T11" fmla="*/ 2147483647 h 42"/>
                      <a:gd name="T12" fmla="*/ 2147483647 w 36"/>
                      <a:gd name="T13" fmla="*/ 2147483647 h 42"/>
                      <a:gd name="T14" fmla="*/ 2147483647 w 36"/>
                      <a:gd name="T15" fmla="*/ 2147483647 h 42"/>
                      <a:gd name="T16" fmla="*/ 2147483647 w 36"/>
                      <a:gd name="T17" fmla="*/ 2147483647 h 42"/>
                      <a:gd name="T18" fmla="*/ 2147483647 w 36"/>
                      <a:gd name="T19" fmla="*/ 2147483647 h 42"/>
                      <a:gd name="T20" fmla="*/ 2147483647 w 36"/>
                      <a:gd name="T21" fmla="*/ 2147483647 h 42"/>
                      <a:gd name="T22" fmla="*/ 2147483647 w 36"/>
                      <a:gd name="T23" fmla="*/ 2147483647 h 42"/>
                      <a:gd name="T24" fmla="*/ 2147483647 w 36"/>
                      <a:gd name="T25" fmla="*/ 2147483647 h 42"/>
                      <a:gd name="T26" fmla="*/ 2147483647 w 36"/>
                      <a:gd name="T27" fmla="*/ 2147483647 h 42"/>
                      <a:gd name="T28" fmla="*/ 2147483647 w 36"/>
                      <a:gd name="T29" fmla="*/ 2147483647 h 42"/>
                      <a:gd name="T30" fmla="*/ 2147483647 w 36"/>
                      <a:gd name="T31" fmla="*/ 2147483647 h 42"/>
                      <a:gd name="T32" fmla="*/ 2147483647 w 36"/>
                      <a:gd name="T33" fmla="*/ 2147483647 h 42"/>
                      <a:gd name="T34" fmla="*/ 2147483647 w 36"/>
                      <a:gd name="T35" fmla="*/ 2147483647 h 42"/>
                      <a:gd name="T36" fmla="*/ 2147483647 w 36"/>
                      <a:gd name="T37" fmla="*/ 2147483647 h 42"/>
                      <a:gd name="T38" fmla="*/ 2147483647 w 36"/>
                      <a:gd name="T39" fmla="*/ 2147483647 h 42"/>
                      <a:gd name="T40" fmla="*/ 2147483647 w 36"/>
                      <a:gd name="T41" fmla="*/ 2147483647 h 42"/>
                      <a:gd name="T42" fmla="*/ 2147483647 w 36"/>
                      <a:gd name="T43" fmla="*/ 2147483647 h 42"/>
                      <a:gd name="T44" fmla="*/ 2147483647 w 36"/>
                      <a:gd name="T45" fmla="*/ 2147483647 h 42"/>
                      <a:gd name="T46" fmla="*/ 2147483647 w 36"/>
                      <a:gd name="T47" fmla="*/ 2147483647 h 42"/>
                      <a:gd name="T48" fmla="*/ 2147483647 w 36"/>
                      <a:gd name="T49" fmla="*/ 2147483647 h 42"/>
                      <a:gd name="T50" fmla="*/ 2147483647 w 36"/>
                      <a:gd name="T51" fmla="*/ 2147483647 h 42"/>
                      <a:gd name="T52" fmla="*/ 2147483647 w 36"/>
                      <a:gd name="T53" fmla="*/ 2147483647 h 42"/>
                      <a:gd name="T54" fmla="*/ 2147483647 w 36"/>
                      <a:gd name="T55" fmla="*/ 2147483647 h 42"/>
                      <a:gd name="T56" fmla="*/ 2147483647 w 36"/>
                      <a:gd name="T57" fmla="*/ 2147483647 h 42"/>
                      <a:gd name="T58" fmla="*/ 2147483647 w 36"/>
                      <a:gd name="T59" fmla="*/ 2147483647 h 42"/>
                      <a:gd name="T60" fmla="*/ 2147483647 w 36"/>
                      <a:gd name="T61" fmla="*/ 2147483647 h 42"/>
                      <a:gd name="T62" fmla="*/ 2147483647 w 36"/>
                      <a:gd name="T63" fmla="*/ 2147483647 h 42"/>
                      <a:gd name="T64" fmla="*/ 2147483647 w 36"/>
                      <a:gd name="T65" fmla="*/ 2147483647 h 42"/>
                      <a:gd name="T66" fmla="*/ 2147483647 w 36"/>
                      <a:gd name="T67" fmla="*/ 2147483647 h 42"/>
                      <a:gd name="T68" fmla="*/ 2147483647 w 36"/>
                      <a:gd name="T69" fmla="*/ 2147483647 h 42"/>
                      <a:gd name="T70" fmla="*/ 2147483647 w 36"/>
                      <a:gd name="T71" fmla="*/ 2147483647 h 42"/>
                      <a:gd name="T72" fmla="*/ 2147483647 w 36"/>
                      <a:gd name="T73" fmla="*/ 2147483647 h 42"/>
                      <a:gd name="T74" fmla="*/ 2147483647 w 36"/>
                      <a:gd name="T75" fmla="*/ 2147483647 h 42"/>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w 36"/>
                      <a:gd name="T115" fmla="*/ 0 h 42"/>
                      <a:gd name="T116" fmla="*/ 36 w 36"/>
                      <a:gd name="T117" fmla="*/ 42 h 42"/>
                    </a:gdLst>
                    <a:ahLst/>
                    <a:cxnLst>
                      <a:cxn ang="T76">
                        <a:pos x="T0" y="T1"/>
                      </a:cxn>
                      <a:cxn ang="T77">
                        <a:pos x="T2" y="T3"/>
                      </a:cxn>
                      <a:cxn ang="T78">
                        <a:pos x="T4" y="T5"/>
                      </a:cxn>
                      <a:cxn ang="T79">
                        <a:pos x="T6" y="T7"/>
                      </a:cxn>
                      <a:cxn ang="T80">
                        <a:pos x="T8" y="T9"/>
                      </a:cxn>
                      <a:cxn ang="T81">
                        <a:pos x="T10" y="T11"/>
                      </a:cxn>
                      <a:cxn ang="T82">
                        <a:pos x="T12" y="T13"/>
                      </a:cxn>
                      <a:cxn ang="T83">
                        <a:pos x="T14" y="T15"/>
                      </a:cxn>
                      <a:cxn ang="T84">
                        <a:pos x="T16" y="T17"/>
                      </a:cxn>
                      <a:cxn ang="T85">
                        <a:pos x="T18" y="T19"/>
                      </a:cxn>
                      <a:cxn ang="T86">
                        <a:pos x="T20" y="T21"/>
                      </a:cxn>
                      <a:cxn ang="T87">
                        <a:pos x="T22" y="T23"/>
                      </a:cxn>
                      <a:cxn ang="T88">
                        <a:pos x="T24" y="T25"/>
                      </a:cxn>
                      <a:cxn ang="T89">
                        <a:pos x="T26" y="T27"/>
                      </a:cxn>
                      <a:cxn ang="T90">
                        <a:pos x="T28" y="T29"/>
                      </a:cxn>
                      <a:cxn ang="T91">
                        <a:pos x="T30" y="T31"/>
                      </a:cxn>
                      <a:cxn ang="T92">
                        <a:pos x="T32" y="T33"/>
                      </a:cxn>
                      <a:cxn ang="T93">
                        <a:pos x="T34" y="T35"/>
                      </a:cxn>
                      <a:cxn ang="T94">
                        <a:pos x="T36" y="T37"/>
                      </a:cxn>
                      <a:cxn ang="T95">
                        <a:pos x="T38" y="T39"/>
                      </a:cxn>
                      <a:cxn ang="T96">
                        <a:pos x="T40" y="T41"/>
                      </a:cxn>
                      <a:cxn ang="T97">
                        <a:pos x="T42" y="T43"/>
                      </a:cxn>
                      <a:cxn ang="T98">
                        <a:pos x="T44" y="T45"/>
                      </a:cxn>
                      <a:cxn ang="T99">
                        <a:pos x="T46" y="T47"/>
                      </a:cxn>
                      <a:cxn ang="T100">
                        <a:pos x="T48" y="T49"/>
                      </a:cxn>
                      <a:cxn ang="T101">
                        <a:pos x="T50" y="T51"/>
                      </a:cxn>
                      <a:cxn ang="T102">
                        <a:pos x="T52" y="T53"/>
                      </a:cxn>
                      <a:cxn ang="T103">
                        <a:pos x="T54" y="T55"/>
                      </a:cxn>
                      <a:cxn ang="T104">
                        <a:pos x="T56" y="T57"/>
                      </a:cxn>
                      <a:cxn ang="T105">
                        <a:pos x="T58" y="T59"/>
                      </a:cxn>
                      <a:cxn ang="T106">
                        <a:pos x="T60" y="T61"/>
                      </a:cxn>
                      <a:cxn ang="T107">
                        <a:pos x="T62" y="T63"/>
                      </a:cxn>
                      <a:cxn ang="T108">
                        <a:pos x="T64" y="T65"/>
                      </a:cxn>
                      <a:cxn ang="T109">
                        <a:pos x="T66" y="T67"/>
                      </a:cxn>
                      <a:cxn ang="T110">
                        <a:pos x="T68" y="T69"/>
                      </a:cxn>
                      <a:cxn ang="T111">
                        <a:pos x="T70" y="T71"/>
                      </a:cxn>
                      <a:cxn ang="T112">
                        <a:pos x="T72" y="T73"/>
                      </a:cxn>
                      <a:cxn ang="T113">
                        <a:pos x="T74" y="T75"/>
                      </a:cxn>
                    </a:cxnLst>
                    <a:rect l="T114" t="T115" r="T116" b="T117"/>
                    <a:pathLst>
                      <a:path w="36" h="42">
                        <a:moveTo>
                          <a:pt x="32" y="30"/>
                        </a:moveTo>
                        <a:lnTo>
                          <a:pt x="30" y="34"/>
                        </a:lnTo>
                        <a:lnTo>
                          <a:pt x="28" y="36"/>
                        </a:lnTo>
                        <a:lnTo>
                          <a:pt x="28" y="38"/>
                        </a:lnTo>
                        <a:lnTo>
                          <a:pt x="26" y="40"/>
                        </a:lnTo>
                        <a:lnTo>
                          <a:pt x="24" y="40"/>
                        </a:lnTo>
                        <a:lnTo>
                          <a:pt x="22" y="40"/>
                        </a:lnTo>
                        <a:lnTo>
                          <a:pt x="22" y="38"/>
                        </a:lnTo>
                        <a:lnTo>
                          <a:pt x="20" y="38"/>
                        </a:lnTo>
                        <a:lnTo>
                          <a:pt x="16" y="38"/>
                        </a:lnTo>
                        <a:lnTo>
                          <a:pt x="14" y="40"/>
                        </a:lnTo>
                        <a:lnTo>
                          <a:pt x="12" y="40"/>
                        </a:lnTo>
                        <a:lnTo>
                          <a:pt x="10" y="40"/>
                        </a:lnTo>
                        <a:lnTo>
                          <a:pt x="8" y="40"/>
                        </a:lnTo>
                        <a:lnTo>
                          <a:pt x="6" y="42"/>
                        </a:lnTo>
                        <a:lnTo>
                          <a:pt x="4" y="42"/>
                        </a:lnTo>
                        <a:lnTo>
                          <a:pt x="4" y="40"/>
                        </a:lnTo>
                        <a:lnTo>
                          <a:pt x="2" y="40"/>
                        </a:lnTo>
                        <a:lnTo>
                          <a:pt x="2" y="38"/>
                        </a:lnTo>
                        <a:lnTo>
                          <a:pt x="2" y="36"/>
                        </a:lnTo>
                        <a:lnTo>
                          <a:pt x="2" y="34"/>
                        </a:lnTo>
                        <a:lnTo>
                          <a:pt x="2" y="30"/>
                        </a:lnTo>
                        <a:lnTo>
                          <a:pt x="0" y="28"/>
                        </a:lnTo>
                        <a:lnTo>
                          <a:pt x="2" y="24"/>
                        </a:lnTo>
                        <a:lnTo>
                          <a:pt x="2" y="22"/>
                        </a:lnTo>
                        <a:lnTo>
                          <a:pt x="4" y="20"/>
                        </a:lnTo>
                        <a:lnTo>
                          <a:pt x="6" y="18"/>
                        </a:lnTo>
                        <a:lnTo>
                          <a:pt x="8" y="16"/>
                        </a:lnTo>
                        <a:lnTo>
                          <a:pt x="8" y="14"/>
                        </a:lnTo>
                        <a:lnTo>
                          <a:pt x="10" y="10"/>
                        </a:lnTo>
                        <a:lnTo>
                          <a:pt x="12" y="10"/>
                        </a:lnTo>
                        <a:lnTo>
                          <a:pt x="12" y="8"/>
                        </a:lnTo>
                        <a:lnTo>
                          <a:pt x="12" y="6"/>
                        </a:lnTo>
                        <a:lnTo>
                          <a:pt x="14" y="6"/>
                        </a:lnTo>
                        <a:lnTo>
                          <a:pt x="14" y="4"/>
                        </a:lnTo>
                        <a:lnTo>
                          <a:pt x="16" y="4"/>
                        </a:lnTo>
                        <a:lnTo>
                          <a:pt x="18" y="6"/>
                        </a:lnTo>
                        <a:lnTo>
                          <a:pt x="18" y="8"/>
                        </a:lnTo>
                        <a:lnTo>
                          <a:pt x="20" y="8"/>
                        </a:lnTo>
                        <a:lnTo>
                          <a:pt x="22" y="8"/>
                        </a:lnTo>
                        <a:lnTo>
                          <a:pt x="22" y="6"/>
                        </a:lnTo>
                        <a:lnTo>
                          <a:pt x="22" y="4"/>
                        </a:lnTo>
                        <a:lnTo>
                          <a:pt x="24" y="2"/>
                        </a:lnTo>
                        <a:lnTo>
                          <a:pt x="28" y="0"/>
                        </a:lnTo>
                        <a:lnTo>
                          <a:pt x="30" y="2"/>
                        </a:lnTo>
                        <a:lnTo>
                          <a:pt x="32" y="6"/>
                        </a:lnTo>
                        <a:lnTo>
                          <a:pt x="34" y="6"/>
                        </a:lnTo>
                        <a:lnTo>
                          <a:pt x="34" y="10"/>
                        </a:lnTo>
                        <a:lnTo>
                          <a:pt x="36" y="10"/>
                        </a:lnTo>
                        <a:lnTo>
                          <a:pt x="36" y="12"/>
                        </a:lnTo>
                        <a:lnTo>
                          <a:pt x="36" y="14"/>
                        </a:lnTo>
                        <a:lnTo>
                          <a:pt x="36" y="16"/>
                        </a:lnTo>
                        <a:lnTo>
                          <a:pt x="34" y="18"/>
                        </a:lnTo>
                        <a:lnTo>
                          <a:pt x="32" y="18"/>
                        </a:lnTo>
                        <a:lnTo>
                          <a:pt x="30" y="18"/>
                        </a:lnTo>
                        <a:lnTo>
                          <a:pt x="28" y="20"/>
                        </a:lnTo>
                        <a:lnTo>
                          <a:pt x="26" y="20"/>
                        </a:lnTo>
                        <a:lnTo>
                          <a:pt x="24" y="20"/>
                        </a:lnTo>
                        <a:lnTo>
                          <a:pt x="24" y="22"/>
                        </a:lnTo>
                        <a:lnTo>
                          <a:pt x="22" y="22"/>
                        </a:lnTo>
                        <a:lnTo>
                          <a:pt x="20" y="24"/>
                        </a:lnTo>
                        <a:lnTo>
                          <a:pt x="20" y="26"/>
                        </a:lnTo>
                        <a:lnTo>
                          <a:pt x="18" y="26"/>
                        </a:lnTo>
                        <a:lnTo>
                          <a:pt x="16" y="26"/>
                        </a:lnTo>
                        <a:lnTo>
                          <a:pt x="18" y="26"/>
                        </a:lnTo>
                        <a:lnTo>
                          <a:pt x="18" y="28"/>
                        </a:lnTo>
                        <a:lnTo>
                          <a:pt x="20" y="28"/>
                        </a:lnTo>
                        <a:lnTo>
                          <a:pt x="20" y="26"/>
                        </a:lnTo>
                        <a:lnTo>
                          <a:pt x="22" y="26"/>
                        </a:lnTo>
                        <a:lnTo>
                          <a:pt x="24" y="26"/>
                        </a:lnTo>
                        <a:lnTo>
                          <a:pt x="26" y="26"/>
                        </a:lnTo>
                        <a:lnTo>
                          <a:pt x="28" y="26"/>
                        </a:lnTo>
                        <a:lnTo>
                          <a:pt x="30" y="26"/>
                        </a:lnTo>
                        <a:lnTo>
                          <a:pt x="32" y="28"/>
                        </a:lnTo>
                        <a:lnTo>
                          <a:pt x="32" y="30"/>
                        </a:lnTo>
                        <a:close/>
                      </a:path>
                    </a:pathLst>
                  </a:custGeom>
                  <a:grpFill/>
                  <a:ln w="3175">
                    <a:solidFill>
                      <a:schemeClr val="bg1"/>
                    </a:solidFill>
                    <a:prstDash val="sysDot"/>
                    <a:round/>
                    <a:headEnd/>
                    <a:tailEnd/>
                  </a:ln>
                </p:spPr>
                <p:txBody>
                  <a:bodyPr/>
                  <a:lstStyle/>
                  <a:p>
                    <a:pPr fontAlgn="base">
                      <a:spcBef>
                        <a:spcPct val="0"/>
                      </a:spcBef>
                      <a:spcAft>
                        <a:spcPct val="0"/>
                      </a:spcAft>
                    </a:pPr>
                    <a:endParaRPr lang="de-DE" sz="2400">
                      <a:solidFill>
                        <a:srgbClr val="000000"/>
                      </a:solidFill>
                      <a:cs typeface="Arial" charset="0"/>
                    </a:endParaRPr>
                  </a:p>
                </p:txBody>
              </p:sp>
              <p:grpSp>
                <p:nvGrpSpPr>
                  <p:cNvPr id="14" name="Gruppieren 7"/>
                  <p:cNvGrpSpPr/>
                  <p:nvPr/>
                </p:nvGrpSpPr>
                <p:grpSpPr>
                  <a:xfrm>
                    <a:off x="3785140" y="2271208"/>
                    <a:ext cx="1302840" cy="1137854"/>
                    <a:chOff x="3785140" y="2271208"/>
                    <a:chExt cx="1302840" cy="1137854"/>
                  </a:xfrm>
                  <a:grpFill/>
                </p:grpSpPr>
                <p:grpSp>
                  <p:nvGrpSpPr>
                    <p:cNvPr id="15" name="Gruppieren 4"/>
                    <p:cNvGrpSpPr/>
                    <p:nvPr/>
                  </p:nvGrpSpPr>
                  <p:grpSpPr>
                    <a:xfrm>
                      <a:off x="3785140" y="2271208"/>
                      <a:ext cx="365320" cy="404601"/>
                      <a:chOff x="3785140" y="2271208"/>
                      <a:chExt cx="365320" cy="404601"/>
                    </a:xfrm>
                    <a:grpFill/>
                  </p:grpSpPr>
                  <p:sp>
                    <p:nvSpPr>
                      <p:cNvPr id="14363" name="Freeform 2445"/>
                      <p:cNvSpPr>
                        <a:spLocks/>
                      </p:cNvSpPr>
                      <p:nvPr/>
                    </p:nvSpPr>
                    <p:spPr bwMode="auto">
                      <a:xfrm>
                        <a:off x="3785140" y="2271208"/>
                        <a:ext cx="159745" cy="134867"/>
                      </a:xfrm>
                      <a:custGeom>
                        <a:avLst/>
                        <a:gdLst>
                          <a:gd name="T0" fmla="*/ 2147483647 w 174"/>
                          <a:gd name="T1" fmla="*/ 2147483647 h 164"/>
                          <a:gd name="T2" fmla="*/ 2147483647 w 174"/>
                          <a:gd name="T3" fmla="*/ 2147483647 h 164"/>
                          <a:gd name="T4" fmla="*/ 2147483647 w 174"/>
                          <a:gd name="T5" fmla="*/ 2147483647 h 164"/>
                          <a:gd name="T6" fmla="*/ 2147483647 w 174"/>
                          <a:gd name="T7" fmla="*/ 2147483647 h 164"/>
                          <a:gd name="T8" fmla="*/ 0 w 174"/>
                          <a:gd name="T9" fmla="*/ 2147483647 h 164"/>
                          <a:gd name="T10" fmla="*/ 0 w 174"/>
                          <a:gd name="T11" fmla="*/ 2147483647 h 164"/>
                          <a:gd name="T12" fmla="*/ 2147483647 w 174"/>
                          <a:gd name="T13" fmla="*/ 2147483647 h 164"/>
                          <a:gd name="T14" fmla="*/ 2147483647 w 174"/>
                          <a:gd name="T15" fmla="*/ 2147483647 h 164"/>
                          <a:gd name="T16" fmla="*/ 2147483647 w 174"/>
                          <a:gd name="T17" fmla="*/ 2147483647 h 164"/>
                          <a:gd name="T18" fmla="*/ 2147483647 w 174"/>
                          <a:gd name="T19" fmla="*/ 2147483647 h 164"/>
                          <a:gd name="T20" fmla="*/ 2147483647 w 174"/>
                          <a:gd name="T21" fmla="*/ 2147483647 h 164"/>
                          <a:gd name="T22" fmla="*/ 2147483647 w 174"/>
                          <a:gd name="T23" fmla="*/ 2147483647 h 164"/>
                          <a:gd name="T24" fmla="*/ 2147483647 w 174"/>
                          <a:gd name="T25" fmla="*/ 2147483647 h 164"/>
                          <a:gd name="T26" fmla="*/ 2147483647 w 174"/>
                          <a:gd name="T27" fmla="*/ 2147483647 h 164"/>
                          <a:gd name="T28" fmla="*/ 2147483647 w 174"/>
                          <a:gd name="T29" fmla="*/ 2147483647 h 164"/>
                          <a:gd name="T30" fmla="*/ 2147483647 w 174"/>
                          <a:gd name="T31" fmla="*/ 2147483647 h 164"/>
                          <a:gd name="T32" fmla="*/ 2147483647 w 174"/>
                          <a:gd name="T33" fmla="*/ 2147483647 h 164"/>
                          <a:gd name="T34" fmla="*/ 2147483647 w 174"/>
                          <a:gd name="T35" fmla="*/ 2147483647 h 164"/>
                          <a:gd name="T36" fmla="*/ 2147483647 w 174"/>
                          <a:gd name="T37" fmla="*/ 2147483647 h 164"/>
                          <a:gd name="T38" fmla="*/ 2147483647 w 174"/>
                          <a:gd name="T39" fmla="*/ 2147483647 h 164"/>
                          <a:gd name="T40" fmla="*/ 2147483647 w 174"/>
                          <a:gd name="T41" fmla="*/ 2147483647 h 164"/>
                          <a:gd name="T42" fmla="*/ 2147483647 w 174"/>
                          <a:gd name="T43" fmla="*/ 2147483647 h 164"/>
                          <a:gd name="T44" fmla="*/ 2147483647 w 174"/>
                          <a:gd name="T45" fmla="*/ 2147483647 h 164"/>
                          <a:gd name="T46" fmla="*/ 2147483647 w 174"/>
                          <a:gd name="T47" fmla="*/ 2147483647 h 164"/>
                          <a:gd name="T48" fmla="*/ 2147483647 w 174"/>
                          <a:gd name="T49" fmla="*/ 2147483647 h 164"/>
                          <a:gd name="T50" fmla="*/ 2147483647 w 174"/>
                          <a:gd name="T51" fmla="*/ 2147483647 h 164"/>
                          <a:gd name="T52" fmla="*/ 2147483647 w 174"/>
                          <a:gd name="T53" fmla="*/ 2147483647 h 164"/>
                          <a:gd name="T54" fmla="*/ 2147483647 w 174"/>
                          <a:gd name="T55" fmla="*/ 2147483647 h 164"/>
                          <a:gd name="T56" fmla="*/ 2147483647 w 174"/>
                          <a:gd name="T57" fmla="*/ 2147483647 h 164"/>
                          <a:gd name="T58" fmla="*/ 2147483647 w 174"/>
                          <a:gd name="T59" fmla="*/ 2147483647 h 164"/>
                          <a:gd name="T60" fmla="*/ 2147483647 w 174"/>
                          <a:gd name="T61" fmla="*/ 2147483647 h 164"/>
                          <a:gd name="T62" fmla="*/ 2147483647 w 174"/>
                          <a:gd name="T63" fmla="*/ 2147483647 h 164"/>
                          <a:gd name="T64" fmla="*/ 2147483647 w 174"/>
                          <a:gd name="T65" fmla="*/ 2147483647 h 164"/>
                          <a:gd name="T66" fmla="*/ 2147483647 w 174"/>
                          <a:gd name="T67" fmla="*/ 2147483647 h 164"/>
                          <a:gd name="T68" fmla="*/ 2147483647 w 174"/>
                          <a:gd name="T69" fmla="*/ 2147483647 h 164"/>
                          <a:gd name="T70" fmla="*/ 2147483647 w 174"/>
                          <a:gd name="T71" fmla="*/ 2147483647 h 164"/>
                          <a:gd name="T72" fmla="*/ 2147483647 w 174"/>
                          <a:gd name="T73" fmla="*/ 2147483647 h 164"/>
                          <a:gd name="T74" fmla="*/ 2147483647 w 174"/>
                          <a:gd name="T75" fmla="*/ 0 h 164"/>
                          <a:gd name="T76" fmla="*/ 2147483647 w 174"/>
                          <a:gd name="T77" fmla="*/ 0 h 164"/>
                          <a:gd name="T78" fmla="*/ 2147483647 w 174"/>
                          <a:gd name="T79" fmla="*/ 0 h 164"/>
                          <a:gd name="T80" fmla="*/ 2147483647 w 174"/>
                          <a:gd name="T81" fmla="*/ 0 h 164"/>
                          <a:gd name="T82" fmla="*/ 2147483647 w 174"/>
                          <a:gd name="T83" fmla="*/ 2147483647 h 164"/>
                          <a:gd name="T84" fmla="*/ 2147483647 w 174"/>
                          <a:gd name="T85" fmla="*/ 2147483647 h 164"/>
                          <a:gd name="T86" fmla="*/ 2147483647 w 174"/>
                          <a:gd name="T87" fmla="*/ 2147483647 h 164"/>
                          <a:gd name="T88" fmla="*/ 2147483647 w 174"/>
                          <a:gd name="T89" fmla="*/ 2147483647 h 164"/>
                          <a:gd name="T90" fmla="*/ 2147483647 w 174"/>
                          <a:gd name="T91" fmla="*/ 2147483647 h 164"/>
                          <a:gd name="T92" fmla="*/ 2147483647 w 174"/>
                          <a:gd name="T93" fmla="*/ 2147483647 h 164"/>
                          <a:gd name="T94" fmla="*/ 2147483647 w 174"/>
                          <a:gd name="T95" fmla="*/ 2147483647 h 164"/>
                          <a:gd name="T96" fmla="*/ 2147483647 w 174"/>
                          <a:gd name="T97" fmla="*/ 2147483647 h 164"/>
                          <a:gd name="T98" fmla="*/ 2147483647 w 174"/>
                          <a:gd name="T99" fmla="*/ 2147483647 h 164"/>
                          <a:gd name="T100" fmla="*/ 2147483647 w 174"/>
                          <a:gd name="T101" fmla="*/ 2147483647 h 164"/>
                          <a:gd name="T102" fmla="*/ 2147483647 w 174"/>
                          <a:gd name="T103" fmla="*/ 2147483647 h 164"/>
                          <a:gd name="T104" fmla="*/ 2147483647 w 174"/>
                          <a:gd name="T105" fmla="*/ 2147483647 h 164"/>
                          <a:gd name="T106" fmla="*/ 2147483647 w 174"/>
                          <a:gd name="T107" fmla="*/ 2147483647 h 164"/>
                          <a:gd name="T108" fmla="*/ 2147483647 w 174"/>
                          <a:gd name="T109" fmla="*/ 2147483647 h 164"/>
                          <a:gd name="T110" fmla="*/ 2147483647 w 174"/>
                          <a:gd name="T111" fmla="*/ 2147483647 h 164"/>
                          <a:gd name="T112" fmla="*/ 2147483647 w 174"/>
                          <a:gd name="T113" fmla="*/ 2147483647 h 164"/>
                          <a:gd name="T114" fmla="*/ 2147483647 w 174"/>
                          <a:gd name="T115" fmla="*/ 2147483647 h 164"/>
                          <a:gd name="T116" fmla="*/ 2147483647 w 174"/>
                          <a:gd name="T117" fmla="*/ 2147483647 h 164"/>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w 174"/>
                          <a:gd name="T178" fmla="*/ 0 h 164"/>
                          <a:gd name="T179" fmla="*/ 174 w 174"/>
                          <a:gd name="T180" fmla="*/ 164 h 164"/>
                        </a:gdLst>
                        <a:ahLst/>
                        <a:cxnLst>
                          <a:cxn ang="T118">
                            <a:pos x="T0" y="T1"/>
                          </a:cxn>
                          <a:cxn ang="T119">
                            <a:pos x="T2" y="T3"/>
                          </a:cxn>
                          <a:cxn ang="T120">
                            <a:pos x="T4" y="T5"/>
                          </a:cxn>
                          <a:cxn ang="T121">
                            <a:pos x="T6" y="T7"/>
                          </a:cxn>
                          <a:cxn ang="T122">
                            <a:pos x="T8" y="T9"/>
                          </a:cxn>
                          <a:cxn ang="T123">
                            <a:pos x="T10" y="T11"/>
                          </a:cxn>
                          <a:cxn ang="T124">
                            <a:pos x="T12" y="T13"/>
                          </a:cxn>
                          <a:cxn ang="T125">
                            <a:pos x="T14" y="T15"/>
                          </a:cxn>
                          <a:cxn ang="T126">
                            <a:pos x="T16" y="T17"/>
                          </a:cxn>
                          <a:cxn ang="T127">
                            <a:pos x="T18" y="T19"/>
                          </a:cxn>
                          <a:cxn ang="T128">
                            <a:pos x="T20" y="T21"/>
                          </a:cxn>
                          <a:cxn ang="T129">
                            <a:pos x="T22" y="T23"/>
                          </a:cxn>
                          <a:cxn ang="T130">
                            <a:pos x="T24" y="T25"/>
                          </a:cxn>
                          <a:cxn ang="T131">
                            <a:pos x="T26" y="T27"/>
                          </a:cxn>
                          <a:cxn ang="T132">
                            <a:pos x="T28" y="T29"/>
                          </a:cxn>
                          <a:cxn ang="T133">
                            <a:pos x="T30" y="T31"/>
                          </a:cxn>
                          <a:cxn ang="T134">
                            <a:pos x="T32" y="T33"/>
                          </a:cxn>
                          <a:cxn ang="T135">
                            <a:pos x="T34" y="T35"/>
                          </a:cxn>
                          <a:cxn ang="T136">
                            <a:pos x="T36" y="T37"/>
                          </a:cxn>
                          <a:cxn ang="T137">
                            <a:pos x="T38" y="T39"/>
                          </a:cxn>
                          <a:cxn ang="T138">
                            <a:pos x="T40" y="T41"/>
                          </a:cxn>
                          <a:cxn ang="T139">
                            <a:pos x="T42" y="T43"/>
                          </a:cxn>
                          <a:cxn ang="T140">
                            <a:pos x="T44" y="T45"/>
                          </a:cxn>
                          <a:cxn ang="T141">
                            <a:pos x="T46" y="T47"/>
                          </a:cxn>
                          <a:cxn ang="T142">
                            <a:pos x="T48" y="T49"/>
                          </a:cxn>
                          <a:cxn ang="T143">
                            <a:pos x="T50" y="T51"/>
                          </a:cxn>
                          <a:cxn ang="T144">
                            <a:pos x="T52" y="T53"/>
                          </a:cxn>
                          <a:cxn ang="T145">
                            <a:pos x="T54" y="T55"/>
                          </a:cxn>
                          <a:cxn ang="T146">
                            <a:pos x="T56" y="T57"/>
                          </a:cxn>
                          <a:cxn ang="T147">
                            <a:pos x="T58" y="T59"/>
                          </a:cxn>
                          <a:cxn ang="T148">
                            <a:pos x="T60" y="T61"/>
                          </a:cxn>
                          <a:cxn ang="T149">
                            <a:pos x="T62" y="T63"/>
                          </a:cxn>
                          <a:cxn ang="T150">
                            <a:pos x="T64" y="T65"/>
                          </a:cxn>
                          <a:cxn ang="T151">
                            <a:pos x="T66" y="T67"/>
                          </a:cxn>
                          <a:cxn ang="T152">
                            <a:pos x="T68" y="T69"/>
                          </a:cxn>
                          <a:cxn ang="T153">
                            <a:pos x="T70" y="T71"/>
                          </a:cxn>
                          <a:cxn ang="T154">
                            <a:pos x="T72" y="T73"/>
                          </a:cxn>
                          <a:cxn ang="T155">
                            <a:pos x="T74" y="T75"/>
                          </a:cxn>
                          <a:cxn ang="T156">
                            <a:pos x="T76" y="T77"/>
                          </a:cxn>
                          <a:cxn ang="T157">
                            <a:pos x="T78" y="T79"/>
                          </a:cxn>
                          <a:cxn ang="T158">
                            <a:pos x="T80" y="T81"/>
                          </a:cxn>
                          <a:cxn ang="T159">
                            <a:pos x="T82" y="T83"/>
                          </a:cxn>
                          <a:cxn ang="T160">
                            <a:pos x="T84" y="T85"/>
                          </a:cxn>
                          <a:cxn ang="T161">
                            <a:pos x="T86" y="T87"/>
                          </a:cxn>
                          <a:cxn ang="T162">
                            <a:pos x="T88" y="T89"/>
                          </a:cxn>
                          <a:cxn ang="T163">
                            <a:pos x="T90" y="T91"/>
                          </a:cxn>
                          <a:cxn ang="T164">
                            <a:pos x="T92" y="T93"/>
                          </a:cxn>
                          <a:cxn ang="T165">
                            <a:pos x="T94" y="T95"/>
                          </a:cxn>
                          <a:cxn ang="T166">
                            <a:pos x="T96" y="T97"/>
                          </a:cxn>
                          <a:cxn ang="T167">
                            <a:pos x="T98" y="T99"/>
                          </a:cxn>
                          <a:cxn ang="T168">
                            <a:pos x="T100" y="T101"/>
                          </a:cxn>
                          <a:cxn ang="T169">
                            <a:pos x="T102" y="T103"/>
                          </a:cxn>
                          <a:cxn ang="T170">
                            <a:pos x="T104" y="T105"/>
                          </a:cxn>
                          <a:cxn ang="T171">
                            <a:pos x="T106" y="T107"/>
                          </a:cxn>
                          <a:cxn ang="T172">
                            <a:pos x="T108" y="T109"/>
                          </a:cxn>
                          <a:cxn ang="T173">
                            <a:pos x="T110" y="T111"/>
                          </a:cxn>
                          <a:cxn ang="T174">
                            <a:pos x="T112" y="T113"/>
                          </a:cxn>
                          <a:cxn ang="T175">
                            <a:pos x="T114" y="T115"/>
                          </a:cxn>
                          <a:cxn ang="T176">
                            <a:pos x="T116" y="T117"/>
                          </a:cxn>
                        </a:cxnLst>
                        <a:rect l="T177" t="T178" r="T179" b="T180"/>
                        <a:pathLst>
                          <a:path w="174" h="164">
                            <a:moveTo>
                              <a:pt x="58" y="150"/>
                            </a:moveTo>
                            <a:lnTo>
                              <a:pt x="54" y="150"/>
                            </a:lnTo>
                            <a:lnTo>
                              <a:pt x="50" y="150"/>
                            </a:lnTo>
                            <a:lnTo>
                              <a:pt x="42" y="150"/>
                            </a:lnTo>
                            <a:lnTo>
                              <a:pt x="38" y="150"/>
                            </a:lnTo>
                            <a:lnTo>
                              <a:pt x="28" y="150"/>
                            </a:lnTo>
                            <a:lnTo>
                              <a:pt x="24" y="150"/>
                            </a:lnTo>
                            <a:lnTo>
                              <a:pt x="22" y="150"/>
                            </a:lnTo>
                            <a:lnTo>
                              <a:pt x="18" y="150"/>
                            </a:lnTo>
                            <a:lnTo>
                              <a:pt x="8" y="150"/>
                            </a:lnTo>
                            <a:lnTo>
                              <a:pt x="4" y="150"/>
                            </a:lnTo>
                            <a:lnTo>
                              <a:pt x="2" y="154"/>
                            </a:lnTo>
                            <a:lnTo>
                              <a:pt x="2" y="158"/>
                            </a:lnTo>
                            <a:lnTo>
                              <a:pt x="0" y="160"/>
                            </a:lnTo>
                            <a:lnTo>
                              <a:pt x="0" y="164"/>
                            </a:lnTo>
                            <a:lnTo>
                              <a:pt x="0" y="162"/>
                            </a:lnTo>
                            <a:lnTo>
                              <a:pt x="0" y="160"/>
                            </a:lnTo>
                            <a:lnTo>
                              <a:pt x="0" y="158"/>
                            </a:lnTo>
                            <a:lnTo>
                              <a:pt x="0" y="156"/>
                            </a:lnTo>
                            <a:lnTo>
                              <a:pt x="2" y="150"/>
                            </a:lnTo>
                            <a:lnTo>
                              <a:pt x="2" y="148"/>
                            </a:lnTo>
                            <a:lnTo>
                              <a:pt x="2" y="146"/>
                            </a:lnTo>
                            <a:lnTo>
                              <a:pt x="2" y="144"/>
                            </a:lnTo>
                            <a:lnTo>
                              <a:pt x="4" y="142"/>
                            </a:lnTo>
                            <a:lnTo>
                              <a:pt x="4" y="140"/>
                            </a:lnTo>
                            <a:lnTo>
                              <a:pt x="4" y="138"/>
                            </a:lnTo>
                            <a:lnTo>
                              <a:pt x="4" y="134"/>
                            </a:lnTo>
                            <a:lnTo>
                              <a:pt x="6" y="132"/>
                            </a:lnTo>
                            <a:lnTo>
                              <a:pt x="8" y="128"/>
                            </a:lnTo>
                            <a:lnTo>
                              <a:pt x="10" y="128"/>
                            </a:lnTo>
                            <a:lnTo>
                              <a:pt x="12" y="128"/>
                            </a:lnTo>
                            <a:lnTo>
                              <a:pt x="12" y="126"/>
                            </a:lnTo>
                            <a:lnTo>
                              <a:pt x="12" y="124"/>
                            </a:lnTo>
                            <a:lnTo>
                              <a:pt x="14" y="122"/>
                            </a:lnTo>
                            <a:lnTo>
                              <a:pt x="14" y="120"/>
                            </a:lnTo>
                            <a:lnTo>
                              <a:pt x="16" y="120"/>
                            </a:lnTo>
                            <a:lnTo>
                              <a:pt x="16" y="118"/>
                            </a:lnTo>
                            <a:lnTo>
                              <a:pt x="16" y="116"/>
                            </a:lnTo>
                            <a:lnTo>
                              <a:pt x="16" y="112"/>
                            </a:lnTo>
                            <a:lnTo>
                              <a:pt x="18" y="112"/>
                            </a:lnTo>
                            <a:lnTo>
                              <a:pt x="20" y="110"/>
                            </a:lnTo>
                            <a:lnTo>
                              <a:pt x="20" y="108"/>
                            </a:lnTo>
                            <a:lnTo>
                              <a:pt x="20" y="104"/>
                            </a:lnTo>
                            <a:lnTo>
                              <a:pt x="22" y="102"/>
                            </a:lnTo>
                            <a:lnTo>
                              <a:pt x="22" y="100"/>
                            </a:lnTo>
                            <a:lnTo>
                              <a:pt x="24" y="100"/>
                            </a:lnTo>
                            <a:lnTo>
                              <a:pt x="24" y="98"/>
                            </a:lnTo>
                            <a:lnTo>
                              <a:pt x="24" y="96"/>
                            </a:lnTo>
                            <a:lnTo>
                              <a:pt x="26" y="94"/>
                            </a:lnTo>
                            <a:lnTo>
                              <a:pt x="28" y="94"/>
                            </a:lnTo>
                            <a:lnTo>
                              <a:pt x="28" y="92"/>
                            </a:lnTo>
                            <a:lnTo>
                              <a:pt x="28" y="90"/>
                            </a:lnTo>
                            <a:lnTo>
                              <a:pt x="28" y="88"/>
                            </a:lnTo>
                            <a:lnTo>
                              <a:pt x="26" y="90"/>
                            </a:lnTo>
                            <a:lnTo>
                              <a:pt x="26" y="92"/>
                            </a:lnTo>
                            <a:lnTo>
                              <a:pt x="24" y="92"/>
                            </a:lnTo>
                            <a:lnTo>
                              <a:pt x="24" y="94"/>
                            </a:lnTo>
                            <a:lnTo>
                              <a:pt x="24" y="90"/>
                            </a:lnTo>
                            <a:lnTo>
                              <a:pt x="26" y="90"/>
                            </a:lnTo>
                            <a:lnTo>
                              <a:pt x="26" y="88"/>
                            </a:lnTo>
                            <a:lnTo>
                              <a:pt x="28" y="88"/>
                            </a:lnTo>
                            <a:lnTo>
                              <a:pt x="30" y="86"/>
                            </a:lnTo>
                            <a:lnTo>
                              <a:pt x="32" y="84"/>
                            </a:lnTo>
                            <a:lnTo>
                              <a:pt x="34" y="84"/>
                            </a:lnTo>
                            <a:lnTo>
                              <a:pt x="36" y="82"/>
                            </a:lnTo>
                            <a:lnTo>
                              <a:pt x="38" y="80"/>
                            </a:lnTo>
                            <a:lnTo>
                              <a:pt x="38" y="78"/>
                            </a:lnTo>
                            <a:lnTo>
                              <a:pt x="40" y="78"/>
                            </a:lnTo>
                            <a:lnTo>
                              <a:pt x="40" y="76"/>
                            </a:lnTo>
                            <a:lnTo>
                              <a:pt x="42" y="76"/>
                            </a:lnTo>
                            <a:lnTo>
                              <a:pt x="42" y="74"/>
                            </a:lnTo>
                            <a:lnTo>
                              <a:pt x="44" y="74"/>
                            </a:lnTo>
                            <a:lnTo>
                              <a:pt x="48" y="70"/>
                            </a:lnTo>
                            <a:lnTo>
                              <a:pt x="48" y="66"/>
                            </a:lnTo>
                            <a:lnTo>
                              <a:pt x="48" y="64"/>
                            </a:lnTo>
                            <a:lnTo>
                              <a:pt x="48" y="62"/>
                            </a:lnTo>
                            <a:lnTo>
                              <a:pt x="48" y="60"/>
                            </a:lnTo>
                            <a:lnTo>
                              <a:pt x="48" y="58"/>
                            </a:lnTo>
                            <a:lnTo>
                              <a:pt x="50" y="56"/>
                            </a:lnTo>
                            <a:lnTo>
                              <a:pt x="50" y="54"/>
                            </a:lnTo>
                            <a:lnTo>
                              <a:pt x="50" y="52"/>
                            </a:lnTo>
                            <a:lnTo>
                              <a:pt x="52" y="48"/>
                            </a:lnTo>
                            <a:lnTo>
                              <a:pt x="54" y="44"/>
                            </a:lnTo>
                            <a:lnTo>
                              <a:pt x="54" y="42"/>
                            </a:lnTo>
                            <a:lnTo>
                              <a:pt x="56" y="42"/>
                            </a:lnTo>
                            <a:lnTo>
                              <a:pt x="56" y="40"/>
                            </a:lnTo>
                            <a:lnTo>
                              <a:pt x="56" y="38"/>
                            </a:lnTo>
                            <a:lnTo>
                              <a:pt x="58" y="38"/>
                            </a:lnTo>
                            <a:lnTo>
                              <a:pt x="58" y="36"/>
                            </a:lnTo>
                            <a:lnTo>
                              <a:pt x="56" y="36"/>
                            </a:lnTo>
                            <a:lnTo>
                              <a:pt x="58" y="36"/>
                            </a:lnTo>
                            <a:lnTo>
                              <a:pt x="58" y="34"/>
                            </a:lnTo>
                            <a:lnTo>
                              <a:pt x="60" y="34"/>
                            </a:lnTo>
                            <a:lnTo>
                              <a:pt x="60" y="32"/>
                            </a:lnTo>
                            <a:lnTo>
                              <a:pt x="62" y="30"/>
                            </a:lnTo>
                            <a:lnTo>
                              <a:pt x="64" y="30"/>
                            </a:lnTo>
                            <a:lnTo>
                              <a:pt x="66" y="30"/>
                            </a:lnTo>
                            <a:lnTo>
                              <a:pt x="68" y="28"/>
                            </a:lnTo>
                            <a:lnTo>
                              <a:pt x="72" y="24"/>
                            </a:lnTo>
                            <a:lnTo>
                              <a:pt x="74" y="24"/>
                            </a:lnTo>
                            <a:lnTo>
                              <a:pt x="74" y="22"/>
                            </a:lnTo>
                            <a:lnTo>
                              <a:pt x="76" y="22"/>
                            </a:lnTo>
                            <a:lnTo>
                              <a:pt x="76" y="20"/>
                            </a:lnTo>
                            <a:lnTo>
                              <a:pt x="76" y="18"/>
                            </a:lnTo>
                            <a:lnTo>
                              <a:pt x="78" y="14"/>
                            </a:lnTo>
                            <a:lnTo>
                              <a:pt x="78" y="12"/>
                            </a:lnTo>
                            <a:lnTo>
                              <a:pt x="78" y="10"/>
                            </a:lnTo>
                            <a:lnTo>
                              <a:pt x="80" y="10"/>
                            </a:lnTo>
                            <a:lnTo>
                              <a:pt x="80" y="8"/>
                            </a:lnTo>
                            <a:lnTo>
                              <a:pt x="82" y="4"/>
                            </a:lnTo>
                            <a:lnTo>
                              <a:pt x="82" y="2"/>
                            </a:lnTo>
                            <a:lnTo>
                              <a:pt x="84" y="0"/>
                            </a:lnTo>
                            <a:lnTo>
                              <a:pt x="86" y="0"/>
                            </a:lnTo>
                            <a:lnTo>
                              <a:pt x="90" y="0"/>
                            </a:lnTo>
                            <a:lnTo>
                              <a:pt x="142" y="0"/>
                            </a:lnTo>
                            <a:lnTo>
                              <a:pt x="146" y="0"/>
                            </a:lnTo>
                            <a:lnTo>
                              <a:pt x="148" y="0"/>
                            </a:lnTo>
                            <a:lnTo>
                              <a:pt x="150" y="0"/>
                            </a:lnTo>
                            <a:lnTo>
                              <a:pt x="152" y="0"/>
                            </a:lnTo>
                            <a:lnTo>
                              <a:pt x="154" y="0"/>
                            </a:lnTo>
                            <a:lnTo>
                              <a:pt x="160" y="0"/>
                            </a:lnTo>
                            <a:lnTo>
                              <a:pt x="162" y="0"/>
                            </a:lnTo>
                            <a:lnTo>
                              <a:pt x="174" y="0"/>
                            </a:lnTo>
                            <a:lnTo>
                              <a:pt x="174" y="4"/>
                            </a:lnTo>
                            <a:lnTo>
                              <a:pt x="174" y="8"/>
                            </a:lnTo>
                            <a:lnTo>
                              <a:pt x="174" y="16"/>
                            </a:lnTo>
                            <a:lnTo>
                              <a:pt x="174" y="20"/>
                            </a:lnTo>
                            <a:lnTo>
                              <a:pt x="174" y="30"/>
                            </a:lnTo>
                            <a:lnTo>
                              <a:pt x="174" y="36"/>
                            </a:lnTo>
                            <a:lnTo>
                              <a:pt x="174" y="38"/>
                            </a:lnTo>
                            <a:lnTo>
                              <a:pt x="158" y="38"/>
                            </a:lnTo>
                            <a:lnTo>
                              <a:pt x="154" y="38"/>
                            </a:lnTo>
                            <a:lnTo>
                              <a:pt x="150" y="38"/>
                            </a:lnTo>
                            <a:lnTo>
                              <a:pt x="148" y="38"/>
                            </a:lnTo>
                            <a:lnTo>
                              <a:pt x="144" y="38"/>
                            </a:lnTo>
                            <a:lnTo>
                              <a:pt x="138" y="38"/>
                            </a:lnTo>
                            <a:lnTo>
                              <a:pt x="132" y="38"/>
                            </a:lnTo>
                            <a:lnTo>
                              <a:pt x="120" y="38"/>
                            </a:lnTo>
                            <a:lnTo>
                              <a:pt x="112" y="38"/>
                            </a:lnTo>
                            <a:lnTo>
                              <a:pt x="106" y="38"/>
                            </a:lnTo>
                            <a:lnTo>
                              <a:pt x="106" y="44"/>
                            </a:lnTo>
                            <a:lnTo>
                              <a:pt x="106" y="46"/>
                            </a:lnTo>
                            <a:lnTo>
                              <a:pt x="106" y="48"/>
                            </a:lnTo>
                            <a:lnTo>
                              <a:pt x="106" y="56"/>
                            </a:lnTo>
                            <a:lnTo>
                              <a:pt x="106" y="58"/>
                            </a:lnTo>
                            <a:lnTo>
                              <a:pt x="106" y="66"/>
                            </a:lnTo>
                            <a:lnTo>
                              <a:pt x="106" y="68"/>
                            </a:lnTo>
                            <a:lnTo>
                              <a:pt x="106" y="78"/>
                            </a:lnTo>
                            <a:lnTo>
                              <a:pt x="106" y="80"/>
                            </a:lnTo>
                            <a:lnTo>
                              <a:pt x="106" y="86"/>
                            </a:lnTo>
                            <a:lnTo>
                              <a:pt x="106" y="90"/>
                            </a:lnTo>
                            <a:lnTo>
                              <a:pt x="106" y="100"/>
                            </a:lnTo>
                            <a:lnTo>
                              <a:pt x="104" y="100"/>
                            </a:lnTo>
                            <a:lnTo>
                              <a:pt x="102" y="100"/>
                            </a:lnTo>
                            <a:lnTo>
                              <a:pt x="98" y="102"/>
                            </a:lnTo>
                            <a:lnTo>
                              <a:pt x="94" y="104"/>
                            </a:lnTo>
                            <a:lnTo>
                              <a:pt x="92" y="104"/>
                            </a:lnTo>
                            <a:lnTo>
                              <a:pt x="90" y="106"/>
                            </a:lnTo>
                            <a:lnTo>
                              <a:pt x="84" y="110"/>
                            </a:lnTo>
                            <a:lnTo>
                              <a:pt x="84" y="112"/>
                            </a:lnTo>
                            <a:lnTo>
                              <a:pt x="82" y="112"/>
                            </a:lnTo>
                            <a:lnTo>
                              <a:pt x="82" y="116"/>
                            </a:lnTo>
                            <a:lnTo>
                              <a:pt x="82" y="120"/>
                            </a:lnTo>
                            <a:lnTo>
                              <a:pt x="82" y="122"/>
                            </a:lnTo>
                            <a:lnTo>
                              <a:pt x="82" y="126"/>
                            </a:lnTo>
                            <a:lnTo>
                              <a:pt x="82" y="130"/>
                            </a:lnTo>
                            <a:lnTo>
                              <a:pt x="84" y="132"/>
                            </a:lnTo>
                            <a:lnTo>
                              <a:pt x="84" y="138"/>
                            </a:lnTo>
                            <a:lnTo>
                              <a:pt x="84" y="148"/>
                            </a:lnTo>
                            <a:lnTo>
                              <a:pt x="84" y="150"/>
                            </a:lnTo>
                            <a:lnTo>
                              <a:pt x="76" y="150"/>
                            </a:lnTo>
                            <a:lnTo>
                              <a:pt x="64" y="150"/>
                            </a:lnTo>
                            <a:lnTo>
                              <a:pt x="58" y="150"/>
                            </a:lnTo>
                            <a:close/>
                          </a:path>
                        </a:pathLst>
                      </a:custGeom>
                      <a:grpFill/>
                      <a:ln w="3175">
                        <a:solidFill>
                          <a:schemeClr val="bg1"/>
                        </a:solidFill>
                        <a:prstDash val="sysDot"/>
                        <a:round/>
                        <a:headEnd/>
                        <a:tailEnd/>
                      </a:ln>
                    </p:spPr>
                    <p:txBody>
                      <a:bodyPr/>
                      <a:lstStyle/>
                      <a:p>
                        <a:pPr fontAlgn="base">
                          <a:spcBef>
                            <a:spcPct val="0"/>
                          </a:spcBef>
                          <a:spcAft>
                            <a:spcPct val="0"/>
                          </a:spcAft>
                        </a:pPr>
                        <a:endParaRPr lang="de-DE" sz="2400">
                          <a:solidFill>
                            <a:srgbClr val="000000"/>
                          </a:solidFill>
                          <a:cs typeface="Arial" charset="0"/>
                        </a:endParaRPr>
                      </a:p>
                    </p:txBody>
                  </p:sp>
                  <p:sp>
                    <p:nvSpPr>
                      <p:cNvPr id="14394" name="Freeform 2476"/>
                      <p:cNvSpPr>
                        <a:spLocks/>
                      </p:cNvSpPr>
                      <p:nvPr/>
                    </p:nvSpPr>
                    <p:spPr bwMode="auto">
                      <a:xfrm>
                        <a:off x="4002499" y="2517373"/>
                        <a:ext cx="147961" cy="111298"/>
                      </a:xfrm>
                      <a:custGeom>
                        <a:avLst/>
                        <a:gdLst>
                          <a:gd name="T0" fmla="*/ 2147483647 w 162"/>
                          <a:gd name="T1" fmla="*/ 2147483647 h 134"/>
                          <a:gd name="T2" fmla="*/ 2147483647 w 162"/>
                          <a:gd name="T3" fmla="*/ 2147483647 h 134"/>
                          <a:gd name="T4" fmla="*/ 2147483647 w 162"/>
                          <a:gd name="T5" fmla="*/ 2147483647 h 134"/>
                          <a:gd name="T6" fmla="*/ 2147483647 w 162"/>
                          <a:gd name="T7" fmla="*/ 2147483647 h 134"/>
                          <a:gd name="T8" fmla="*/ 2147483647 w 162"/>
                          <a:gd name="T9" fmla="*/ 2147483647 h 134"/>
                          <a:gd name="T10" fmla="*/ 2147483647 w 162"/>
                          <a:gd name="T11" fmla="*/ 2147483647 h 134"/>
                          <a:gd name="T12" fmla="*/ 2147483647 w 162"/>
                          <a:gd name="T13" fmla="*/ 2147483647 h 134"/>
                          <a:gd name="T14" fmla="*/ 2147483647 w 162"/>
                          <a:gd name="T15" fmla="*/ 2147483647 h 134"/>
                          <a:gd name="T16" fmla="*/ 2147483647 w 162"/>
                          <a:gd name="T17" fmla="*/ 2147483647 h 134"/>
                          <a:gd name="T18" fmla="*/ 2147483647 w 162"/>
                          <a:gd name="T19" fmla="*/ 2147483647 h 134"/>
                          <a:gd name="T20" fmla="*/ 2147483647 w 162"/>
                          <a:gd name="T21" fmla="*/ 2147483647 h 134"/>
                          <a:gd name="T22" fmla="*/ 2147483647 w 162"/>
                          <a:gd name="T23" fmla="*/ 2147483647 h 134"/>
                          <a:gd name="T24" fmla="*/ 2147483647 w 162"/>
                          <a:gd name="T25" fmla="*/ 2147483647 h 134"/>
                          <a:gd name="T26" fmla="*/ 2147483647 w 162"/>
                          <a:gd name="T27" fmla="*/ 2147483647 h 134"/>
                          <a:gd name="T28" fmla="*/ 2147483647 w 162"/>
                          <a:gd name="T29" fmla="*/ 2147483647 h 134"/>
                          <a:gd name="T30" fmla="*/ 2147483647 w 162"/>
                          <a:gd name="T31" fmla="*/ 2147483647 h 134"/>
                          <a:gd name="T32" fmla="*/ 2147483647 w 162"/>
                          <a:gd name="T33" fmla="*/ 2147483647 h 134"/>
                          <a:gd name="T34" fmla="*/ 2147483647 w 162"/>
                          <a:gd name="T35" fmla="*/ 2147483647 h 134"/>
                          <a:gd name="T36" fmla="*/ 2147483647 w 162"/>
                          <a:gd name="T37" fmla="*/ 2147483647 h 134"/>
                          <a:gd name="T38" fmla="*/ 0 w 162"/>
                          <a:gd name="T39" fmla="*/ 2147483647 h 134"/>
                          <a:gd name="T40" fmla="*/ 0 w 162"/>
                          <a:gd name="T41" fmla="*/ 2147483647 h 134"/>
                          <a:gd name="T42" fmla="*/ 0 w 162"/>
                          <a:gd name="T43" fmla="*/ 2147483647 h 134"/>
                          <a:gd name="T44" fmla="*/ 2147483647 w 162"/>
                          <a:gd name="T45" fmla="*/ 2147483647 h 134"/>
                          <a:gd name="T46" fmla="*/ 2147483647 w 162"/>
                          <a:gd name="T47" fmla="*/ 2147483647 h 134"/>
                          <a:gd name="T48" fmla="*/ 2147483647 w 162"/>
                          <a:gd name="T49" fmla="*/ 2147483647 h 134"/>
                          <a:gd name="T50" fmla="*/ 2147483647 w 162"/>
                          <a:gd name="T51" fmla="*/ 2147483647 h 134"/>
                          <a:gd name="T52" fmla="*/ 2147483647 w 162"/>
                          <a:gd name="T53" fmla="*/ 2147483647 h 134"/>
                          <a:gd name="T54" fmla="*/ 2147483647 w 162"/>
                          <a:gd name="T55" fmla="*/ 2147483647 h 134"/>
                          <a:gd name="T56" fmla="*/ 2147483647 w 162"/>
                          <a:gd name="T57" fmla="*/ 2147483647 h 134"/>
                          <a:gd name="T58" fmla="*/ 2147483647 w 162"/>
                          <a:gd name="T59" fmla="*/ 2147483647 h 134"/>
                          <a:gd name="T60" fmla="*/ 2147483647 w 162"/>
                          <a:gd name="T61" fmla="*/ 2147483647 h 134"/>
                          <a:gd name="T62" fmla="*/ 2147483647 w 162"/>
                          <a:gd name="T63" fmla="*/ 2147483647 h 134"/>
                          <a:gd name="T64" fmla="*/ 2147483647 w 162"/>
                          <a:gd name="T65" fmla="*/ 2147483647 h 134"/>
                          <a:gd name="T66" fmla="*/ 2147483647 w 162"/>
                          <a:gd name="T67" fmla="*/ 2147483647 h 134"/>
                          <a:gd name="T68" fmla="*/ 2147483647 w 162"/>
                          <a:gd name="T69" fmla="*/ 2147483647 h 134"/>
                          <a:gd name="T70" fmla="*/ 2147483647 w 162"/>
                          <a:gd name="T71" fmla="*/ 2147483647 h 134"/>
                          <a:gd name="T72" fmla="*/ 2147483647 w 162"/>
                          <a:gd name="T73" fmla="*/ 2147483647 h 134"/>
                          <a:gd name="T74" fmla="*/ 2147483647 w 162"/>
                          <a:gd name="T75" fmla="*/ 2147483647 h 134"/>
                          <a:gd name="T76" fmla="*/ 2147483647 w 162"/>
                          <a:gd name="T77" fmla="*/ 2147483647 h 134"/>
                          <a:gd name="T78" fmla="*/ 2147483647 w 162"/>
                          <a:gd name="T79" fmla="*/ 2147483647 h 134"/>
                          <a:gd name="T80" fmla="*/ 2147483647 w 162"/>
                          <a:gd name="T81" fmla="*/ 2147483647 h 134"/>
                          <a:gd name="T82" fmla="*/ 2147483647 w 162"/>
                          <a:gd name="T83" fmla="*/ 2147483647 h 134"/>
                          <a:gd name="T84" fmla="*/ 2147483647 w 162"/>
                          <a:gd name="T85" fmla="*/ 2147483647 h 134"/>
                          <a:gd name="T86" fmla="*/ 2147483647 w 162"/>
                          <a:gd name="T87" fmla="*/ 2147483647 h 134"/>
                          <a:gd name="T88" fmla="*/ 2147483647 w 162"/>
                          <a:gd name="T89" fmla="*/ 2147483647 h 134"/>
                          <a:gd name="T90" fmla="*/ 2147483647 w 162"/>
                          <a:gd name="T91" fmla="*/ 2147483647 h 134"/>
                          <a:gd name="T92" fmla="*/ 2147483647 w 162"/>
                          <a:gd name="T93" fmla="*/ 2147483647 h 134"/>
                          <a:gd name="T94" fmla="*/ 2147483647 w 162"/>
                          <a:gd name="T95" fmla="*/ 2147483647 h 134"/>
                          <a:gd name="T96" fmla="*/ 2147483647 w 162"/>
                          <a:gd name="T97" fmla="*/ 2147483647 h 134"/>
                          <a:gd name="T98" fmla="*/ 2147483647 w 162"/>
                          <a:gd name="T99" fmla="*/ 2147483647 h 134"/>
                          <a:gd name="T100" fmla="*/ 2147483647 w 162"/>
                          <a:gd name="T101" fmla="*/ 2147483647 h 134"/>
                          <a:gd name="T102" fmla="*/ 2147483647 w 162"/>
                          <a:gd name="T103" fmla="*/ 2147483647 h 134"/>
                          <a:gd name="T104" fmla="*/ 2147483647 w 162"/>
                          <a:gd name="T105" fmla="*/ 2147483647 h 134"/>
                          <a:gd name="T106" fmla="*/ 2147483647 w 162"/>
                          <a:gd name="T107" fmla="*/ 2147483647 h 134"/>
                          <a:gd name="T108" fmla="*/ 2147483647 w 162"/>
                          <a:gd name="T109" fmla="*/ 2147483647 h 134"/>
                          <a:gd name="T110" fmla="*/ 2147483647 w 162"/>
                          <a:gd name="T111" fmla="*/ 2147483647 h 134"/>
                          <a:gd name="T112" fmla="*/ 2147483647 w 162"/>
                          <a:gd name="T113" fmla="*/ 2147483647 h 134"/>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w 162"/>
                          <a:gd name="T172" fmla="*/ 0 h 134"/>
                          <a:gd name="T173" fmla="*/ 162 w 162"/>
                          <a:gd name="T174" fmla="*/ 134 h 134"/>
                        </a:gdLst>
                        <a:ahLst/>
                        <a:cxnLst>
                          <a:cxn ang="T114">
                            <a:pos x="T0" y="T1"/>
                          </a:cxn>
                          <a:cxn ang="T115">
                            <a:pos x="T2" y="T3"/>
                          </a:cxn>
                          <a:cxn ang="T116">
                            <a:pos x="T4" y="T5"/>
                          </a:cxn>
                          <a:cxn ang="T117">
                            <a:pos x="T6" y="T7"/>
                          </a:cxn>
                          <a:cxn ang="T118">
                            <a:pos x="T8" y="T9"/>
                          </a:cxn>
                          <a:cxn ang="T119">
                            <a:pos x="T10" y="T11"/>
                          </a:cxn>
                          <a:cxn ang="T120">
                            <a:pos x="T12" y="T13"/>
                          </a:cxn>
                          <a:cxn ang="T121">
                            <a:pos x="T14" y="T15"/>
                          </a:cxn>
                          <a:cxn ang="T122">
                            <a:pos x="T16" y="T17"/>
                          </a:cxn>
                          <a:cxn ang="T123">
                            <a:pos x="T18" y="T19"/>
                          </a:cxn>
                          <a:cxn ang="T124">
                            <a:pos x="T20" y="T21"/>
                          </a:cxn>
                          <a:cxn ang="T125">
                            <a:pos x="T22" y="T23"/>
                          </a:cxn>
                          <a:cxn ang="T126">
                            <a:pos x="T24" y="T25"/>
                          </a:cxn>
                          <a:cxn ang="T127">
                            <a:pos x="T26" y="T27"/>
                          </a:cxn>
                          <a:cxn ang="T128">
                            <a:pos x="T28" y="T29"/>
                          </a:cxn>
                          <a:cxn ang="T129">
                            <a:pos x="T30" y="T31"/>
                          </a:cxn>
                          <a:cxn ang="T130">
                            <a:pos x="T32" y="T33"/>
                          </a:cxn>
                          <a:cxn ang="T131">
                            <a:pos x="T34" y="T35"/>
                          </a:cxn>
                          <a:cxn ang="T132">
                            <a:pos x="T36" y="T37"/>
                          </a:cxn>
                          <a:cxn ang="T133">
                            <a:pos x="T38" y="T39"/>
                          </a:cxn>
                          <a:cxn ang="T134">
                            <a:pos x="T40" y="T41"/>
                          </a:cxn>
                          <a:cxn ang="T135">
                            <a:pos x="T42" y="T43"/>
                          </a:cxn>
                          <a:cxn ang="T136">
                            <a:pos x="T44" y="T45"/>
                          </a:cxn>
                          <a:cxn ang="T137">
                            <a:pos x="T46" y="T47"/>
                          </a:cxn>
                          <a:cxn ang="T138">
                            <a:pos x="T48" y="T49"/>
                          </a:cxn>
                          <a:cxn ang="T139">
                            <a:pos x="T50" y="T51"/>
                          </a:cxn>
                          <a:cxn ang="T140">
                            <a:pos x="T52" y="T53"/>
                          </a:cxn>
                          <a:cxn ang="T141">
                            <a:pos x="T54" y="T55"/>
                          </a:cxn>
                          <a:cxn ang="T142">
                            <a:pos x="T56" y="T57"/>
                          </a:cxn>
                          <a:cxn ang="T143">
                            <a:pos x="T58" y="T59"/>
                          </a:cxn>
                          <a:cxn ang="T144">
                            <a:pos x="T60" y="T61"/>
                          </a:cxn>
                          <a:cxn ang="T145">
                            <a:pos x="T62" y="T63"/>
                          </a:cxn>
                          <a:cxn ang="T146">
                            <a:pos x="T64" y="T65"/>
                          </a:cxn>
                          <a:cxn ang="T147">
                            <a:pos x="T66" y="T67"/>
                          </a:cxn>
                          <a:cxn ang="T148">
                            <a:pos x="T68" y="T69"/>
                          </a:cxn>
                          <a:cxn ang="T149">
                            <a:pos x="T70" y="T71"/>
                          </a:cxn>
                          <a:cxn ang="T150">
                            <a:pos x="T72" y="T73"/>
                          </a:cxn>
                          <a:cxn ang="T151">
                            <a:pos x="T74" y="T75"/>
                          </a:cxn>
                          <a:cxn ang="T152">
                            <a:pos x="T76" y="T77"/>
                          </a:cxn>
                          <a:cxn ang="T153">
                            <a:pos x="T78" y="T79"/>
                          </a:cxn>
                          <a:cxn ang="T154">
                            <a:pos x="T80" y="T81"/>
                          </a:cxn>
                          <a:cxn ang="T155">
                            <a:pos x="T82" y="T83"/>
                          </a:cxn>
                          <a:cxn ang="T156">
                            <a:pos x="T84" y="T85"/>
                          </a:cxn>
                          <a:cxn ang="T157">
                            <a:pos x="T86" y="T87"/>
                          </a:cxn>
                          <a:cxn ang="T158">
                            <a:pos x="T88" y="T89"/>
                          </a:cxn>
                          <a:cxn ang="T159">
                            <a:pos x="T90" y="T91"/>
                          </a:cxn>
                          <a:cxn ang="T160">
                            <a:pos x="T92" y="T93"/>
                          </a:cxn>
                          <a:cxn ang="T161">
                            <a:pos x="T94" y="T95"/>
                          </a:cxn>
                          <a:cxn ang="T162">
                            <a:pos x="T96" y="T97"/>
                          </a:cxn>
                          <a:cxn ang="T163">
                            <a:pos x="T98" y="T99"/>
                          </a:cxn>
                          <a:cxn ang="T164">
                            <a:pos x="T100" y="T101"/>
                          </a:cxn>
                          <a:cxn ang="T165">
                            <a:pos x="T102" y="T103"/>
                          </a:cxn>
                          <a:cxn ang="T166">
                            <a:pos x="T104" y="T105"/>
                          </a:cxn>
                          <a:cxn ang="T167">
                            <a:pos x="T106" y="T107"/>
                          </a:cxn>
                          <a:cxn ang="T168">
                            <a:pos x="T108" y="T109"/>
                          </a:cxn>
                          <a:cxn ang="T169">
                            <a:pos x="T110" y="T111"/>
                          </a:cxn>
                          <a:cxn ang="T170">
                            <a:pos x="T112" y="T113"/>
                          </a:cxn>
                        </a:cxnLst>
                        <a:rect l="T171" t="T172" r="T173" b="T174"/>
                        <a:pathLst>
                          <a:path w="162" h="134">
                            <a:moveTo>
                              <a:pt x="132" y="96"/>
                            </a:moveTo>
                            <a:lnTo>
                              <a:pt x="130" y="96"/>
                            </a:lnTo>
                            <a:lnTo>
                              <a:pt x="128" y="96"/>
                            </a:lnTo>
                            <a:lnTo>
                              <a:pt x="126" y="96"/>
                            </a:lnTo>
                            <a:lnTo>
                              <a:pt x="124" y="98"/>
                            </a:lnTo>
                            <a:lnTo>
                              <a:pt x="124" y="96"/>
                            </a:lnTo>
                            <a:lnTo>
                              <a:pt x="122" y="96"/>
                            </a:lnTo>
                            <a:lnTo>
                              <a:pt x="118" y="94"/>
                            </a:lnTo>
                            <a:lnTo>
                              <a:pt x="114" y="94"/>
                            </a:lnTo>
                            <a:lnTo>
                              <a:pt x="112" y="92"/>
                            </a:lnTo>
                            <a:lnTo>
                              <a:pt x="110" y="92"/>
                            </a:lnTo>
                            <a:lnTo>
                              <a:pt x="108" y="92"/>
                            </a:lnTo>
                            <a:lnTo>
                              <a:pt x="108" y="94"/>
                            </a:lnTo>
                            <a:lnTo>
                              <a:pt x="102" y="98"/>
                            </a:lnTo>
                            <a:lnTo>
                              <a:pt x="100" y="98"/>
                            </a:lnTo>
                            <a:lnTo>
                              <a:pt x="100" y="96"/>
                            </a:lnTo>
                            <a:lnTo>
                              <a:pt x="98" y="96"/>
                            </a:lnTo>
                            <a:lnTo>
                              <a:pt x="96" y="96"/>
                            </a:lnTo>
                            <a:lnTo>
                              <a:pt x="94" y="96"/>
                            </a:lnTo>
                            <a:lnTo>
                              <a:pt x="92" y="96"/>
                            </a:lnTo>
                            <a:lnTo>
                              <a:pt x="86" y="96"/>
                            </a:lnTo>
                            <a:lnTo>
                              <a:pt x="84" y="96"/>
                            </a:lnTo>
                            <a:lnTo>
                              <a:pt x="82" y="96"/>
                            </a:lnTo>
                            <a:lnTo>
                              <a:pt x="80" y="96"/>
                            </a:lnTo>
                            <a:lnTo>
                              <a:pt x="78" y="96"/>
                            </a:lnTo>
                            <a:lnTo>
                              <a:pt x="72" y="96"/>
                            </a:lnTo>
                            <a:lnTo>
                              <a:pt x="66" y="96"/>
                            </a:lnTo>
                            <a:lnTo>
                              <a:pt x="58" y="96"/>
                            </a:lnTo>
                            <a:lnTo>
                              <a:pt x="56" y="96"/>
                            </a:lnTo>
                            <a:lnTo>
                              <a:pt x="56" y="98"/>
                            </a:lnTo>
                            <a:lnTo>
                              <a:pt x="54" y="102"/>
                            </a:lnTo>
                            <a:lnTo>
                              <a:pt x="54" y="104"/>
                            </a:lnTo>
                            <a:lnTo>
                              <a:pt x="54" y="106"/>
                            </a:lnTo>
                            <a:lnTo>
                              <a:pt x="54" y="108"/>
                            </a:lnTo>
                            <a:lnTo>
                              <a:pt x="56" y="112"/>
                            </a:lnTo>
                            <a:lnTo>
                              <a:pt x="56" y="114"/>
                            </a:lnTo>
                            <a:lnTo>
                              <a:pt x="56" y="116"/>
                            </a:lnTo>
                            <a:lnTo>
                              <a:pt x="56" y="120"/>
                            </a:lnTo>
                            <a:lnTo>
                              <a:pt x="58" y="124"/>
                            </a:lnTo>
                            <a:lnTo>
                              <a:pt x="56" y="126"/>
                            </a:lnTo>
                            <a:lnTo>
                              <a:pt x="58" y="128"/>
                            </a:lnTo>
                            <a:lnTo>
                              <a:pt x="56" y="128"/>
                            </a:lnTo>
                            <a:lnTo>
                              <a:pt x="56" y="130"/>
                            </a:lnTo>
                            <a:lnTo>
                              <a:pt x="58" y="130"/>
                            </a:lnTo>
                            <a:lnTo>
                              <a:pt x="58" y="132"/>
                            </a:lnTo>
                            <a:lnTo>
                              <a:pt x="58" y="134"/>
                            </a:lnTo>
                            <a:lnTo>
                              <a:pt x="56" y="134"/>
                            </a:lnTo>
                            <a:lnTo>
                              <a:pt x="56" y="132"/>
                            </a:lnTo>
                            <a:lnTo>
                              <a:pt x="54" y="130"/>
                            </a:lnTo>
                            <a:lnTo>
                              <a:pt x="54" y="128"/>
                            </a:lnTo>
                            <a:lnTo>
                              <a:pt x="52" y="126"/>
                            </a:lnTo>
                            <a:lnTo>
                              <a:pt x="50" y="122"/>
                            </a:lnTo>
                            <a:lnTo>
                              <a:pt x="48" y="122"/>
                            </a:lnTo>
                            <a:lnTo>
                              <a:pt x="44" y="122"/>
                            </a:lnTo>
                            <a:lnTo>
                              <a:pt x="38" y="122"/>
                            </a:lnTo>
                            <a:lnTo>
                              <a:pt x="36" y="122"/>
                            </a:lnTo>
                            <a:lnTo>
                              <a:pt x="32" y="122"/>
                            </a:lnTo>
                            <a:lnTo>
                              <a:pt x="30" y="124"/>
                            </a:lnTo>
                            <a:lnTo>
                              <a:pt x="28" y="122"/>
                            </a:lnTo>
                            <a:lnTo>
                              <a:pt x="24" y="124"/>
                            </a:lnTo>
                            <a:lnTo>
                              <a:pt x="24" y="126"/>
                            </a:lnTo>
                            <a:lnTo>
                              <a:pt x="24" y="128"/>
                            </a:lnTo>
                            <a:lnTo>
                              <a:pt x="22" y="128"/>
                            </a:lnTo>
                            <a:lnTo>
                              <a:pt x="20" y="126"/>
                            </a:lnTo>
                            <a:lnTo>
                              <a:pt x="18" y="126"/>
                            </a:lnTo>
                            <a:lnTo>
                              <a:pt x="16" y="126"/>
                            </a:lnTo>
                            <a:lnTo>
                              <a:pt x="14" y="126"/>
                            </a:lnTo>
                            <a:lnTo>
                              <a:pt x="14" y="124"/>
                            </a:lnTo>
                            <a:lnTo>
                              <a:pt x="14" y="122"/>
                            </a:lnTo>
                            <a:lnTo>
                              <a:pt x="12" y="122"/>
                            </a:lnTo>
                            <a:lnTo>
                              <a:pt x="10" y="120"/>
                            </a:lnTo>
                            <a:lnTo>
                              <a:pt x="8" y="114"/>
                            </a:lnTo>
                            <a:lnTo>
                              <a:pt x="6" y="112"/>
                            </a:lnTo>
                            <a:lnTo>
                              <a:pt x="4" y="112"/>
                            </a:lnTo>
                            <a:lnTo>
                              <a:pt x="4" y="114"/>
                            </a:lnTo>
                            <a:lnTo>
                              <a:pt x="2" y="114"/>
                            </a:lnTo>
                            <a:lnTo>
                              <a:pt x="0" y="112"/>
                            </a:lnTo>
                            <a:lnTo>
                              <a:pt x="0" y="110"/>
                            </a:lnTo>
                            <a:lnTo>
                              <a:pt x="0" y="108"/>
                            </a:lnTo>
                            <a:lnTo>
                              <a:pt x="0" y="106"/>
                            </a:lnTo>
                            <a:lnTo>
                              <a:pt x="0" y="104"/>
                            </a:lnTo>
                            <a:lnTo>
                              <a:pt x="0" y="102"/>
                            </a:lnTo>
                            <a:lnTo>
                              <a:pt x="2" y="102"/>
                            </a:lnTo>
                            <a:lnTo>
                              <a:pt x="2" y="100"/>
                            </a:lnTo>
                            <a:lnTo>
                              <a:pt x="2" y="98"/>
                            </a:lnTo>
                            <a:lnTo>
                              <a:pt x="0" y="96"/>
                            </a:lnTo>
                            <a:lnTo>
                              <a:pt x="0" y="94"/>
                            </a:lnTo>
                            <a:lnTo>
                              <a:pt x="2" y="94"/>
                            </a:lnTo>
                            <a:lnTo>
                              <a:pt x="4" y="94"/>
                            </a:lnTo>
                            <a:lnTo>
                              <a:pt x="4" y="92"/>
                            </a:lnTo>
                            <a:lnTo>
                              <a:pt x="6" y="90"/>
                            </a:lnTo>
                            <a:lnTo>
                              <a:pt x="6" y="84"/>
                            </a:lnTo>
                            <a:lnTo>
                              <a:pt x="6" y="82"/>
                            </a:lnTo>
                            <a:lnTo>
                              <a:pt x="6" y="80"/>
                            </a:lnTo>
                            <a:lnTo>
                              <a:pt x="4" y="76"/>
                            </a:lnTo>
                            <a:lnTo>
                              <a:pt x="8" y="74"/>
                            </a:lnTo>
                            <a:lnTo>
                              <a:pt x="10" y="74"/>
                            </a:lnTo>
                            <a:lnTo>
                              <a:pt x="12" y="74"/>
                            </a:lnTo>
                            <a:lnTo>
                              <a:pt x="16" y="72"/>
                            </a:lnTo>
                            <a:lnTo>
                              <a:pt x="16" y="70"/>
                            </a:lnTo>
                            <a:lnTo>
                              <a:pt x="18" y="70"/>
                            </a:lnTo>
                            <a:lnTo>
                              <a:pt x="18" y="68"/>
                            </a:lnTo>
                            <a:lnTo>
                              <a:pt x="20" y="66"/>
                            </a:lnTo>
                            <a:lnTo>
                              <a:pt x="22" y="66"/>
                            </a:lnTo>
                            <a:lnTo>
                              <a:pt x="22" y="62"/>
                            </a:lnTo>
                            <a:lnTo>
                              <a:pt x="22" y="60"/>
                            </a:lnTo>
                            <a:lnTo>
                              <a:pt x="22" y="58"/>
                            </a:lnTo>
                            <a:lnTo>
                              <a:pt x="20" y="58"/>
                            </a:lnTo>
                            <a:lnTo>
                              <a:pt x="20" y="56"/>
                            </a:lnTo>
                            <a:lnTo>
                              <a:pt x="24" y="56"/>
                            </a:lnTo>
                            <a:lnTo>
                              <a:pt x="26" y="56"/>
                            </a:lnTo>
                            <a:lnTo>
                              <a:pt x="26" y="54"/>
                            </a:lnTo>
                            <a:lnTo>
                              <a:pt x="26" y="52"/>
                            </a:lnTo>
                            <a:lnTo>
                              <a:pt x="26" y="50"/>
                            </a:lnTo>
                            <a:lnTo>
                              <a:pt x="26" y="48"/>
                            </a:lnTo>
                            <a:lnTo>
                              <a:pt x="24" y="48"/>
                            </a:lnTo>
                            <a:lnTo>
                              <a:pt x="24" y="46"/>
                            </a:lnTo>
                            <a:lnTo>
                              <a:pt x="24" y="44"/>
                            </a:lnTo>
                            <a:lnTo>
                              <a:pt x="26" y="42"/>
                            </a:lnTo>
                            <a:lnTo>
                              <a:pt x="28" y="42"/>
                            </a:lnTo>
                            <a:lnTo>
                              <a:pt x="32" y="36"/>
                            </a:lnTo>
                            <a:lnTo>
                              <a:pt x="32" y="38"/>
                            </a:lnTo>
                            <a:lnTo>
                              <a:pt x="36" y="40"/>
                            </a:lnTo>
                            <a:lnTo>
                              <a:pt x="38" y="44"/>
                            </a:lnTo>
                            <a:lnTo>
                              <a:pt x="40" y="44"/>
                            </a:lnTo>
                            <a:lnTo>
                              <a:pt x="42" y="44"/>
                            </a:lnTo>
                            <a:lnTo>
                              <a:pt x="44" y="44"/>
                            </a:lnTo>
                            <a:lnTo>
                              <a:pt x="42" y="44"/>
                            </a:lnTo>
                            <a:lnTo>
                              <a:pt x="42" y="42"/>
                            </a:lnTo>
                            <a:lnTo>
                              <a:pt x="44" y="42"/>
                            </a:lnTo>
                            <a:lnTo>
                              <a:pt x="48" y="42"/>
                            </a:lnTo>
                            <a:lnTo>
                              <a:pt x="48" y="40"/>
                            </a:lnTo>
                            <a:lnTo>
                              <a:pt x="46" y="36"/>
                            </a:lnTo>
                            <a:lnTo>
                              <a:pt x="46" y="32"/>
                            </a:lnTo>
                            <a:lnTo>
                              <a:pt x="48" y="32"/>
                            </a:lnTo>
                            <a:lnTo>
                              <a:pt x="50" y="32"/>
                            </a:lnTo>
                            <a:lnTo>
                              <a:pt x="54" y="34"/>
                            </a:lnTo>
                            <a:lnTo>
                              <a:pt x="54" y="32"/>
                            </a:lnTo>
                            <a:lnTo>
                              <a:pt x="54" y="30"/>
                            </a:lnTo>
                            <a:lnTo>
                              <a:pt x="54" y="28"/>
                            </a:lnTo>
                            <a:lnTo>
                              <a:pt x="56" y="26"/>
                            </a:lnTo>
                            <a:lnTo>
                              <a:pt x="56" y="24"/>
                            </a:lnTo>
                            <a:lnTo>
                              <a:pt x="60" y="22"/>
                            </a:lnTo>
                            <a:lnTo>
                              <a:pt x="60" y="20"/>
                            </a:lnTo>
                            <a:lnTo>
                              <a:pt x="62" y="18"/>
                            </a:lnTo>
                            <a:lnTo>
                              <a:pt x="62" y="20"/>
                            </a:lnTo>
                            <a:lnTo>
                              <a:pt x="64" y="20"/>
                            </a:lnTo>
                            <a:lnTo>
                              <a:pt x="66" y="20"/>
                            </a:lnTo>
                            <a:lnTo>
                              <a:pt x="70" y="22"/>
                            </a:lnTo>
                            <a:lnTo>
                              <a:pt x="72" y="22"/>
                            </a:lnTo>
                            <a:lnTo>
                              <a:pt x="72" y="18"/>
                            </a:lnTo>
                            <a:lnTo>
                              <a:pt x="72" y="16"/>
                            </a:lnTo>
                            <a:lnTo>
                              <a:pt x="72" y="14"/>
                            </a:lnTo>
                            <a:lnTo>
                              <a:pt x="74" y="14"/>
                            </a:lnTo>
                            <a:lnTo>
                              <a:pt x="76" y="14"/>
                            </a:lnTo>
                            <a:lnTo>
                              <a:pt x="78" y="14"/>
                            </a:lnTo>
                            <a:lnTo>
                              <a:pt x="86" y="8"/>
                            </a:lnTo>
                            <a:lnTo>
                              <a:pt x="92" y="6"/>
                            </a:lnTo>
                            <a:lnTo>
                              <a:pt x="94" y="6"/>
                            </a:lnTo>
                            <a:lnTo>
                              <a:pt x="100" y="0"/>
                            </a:lnTo>
                            <a:lnTo>
                              <a:pt x="106" y="0"/>
                            </a:lnTo>
                            <a:lnTo>
                              <a:pt x="106" y="2"/>
                            </a:lnTo>
                            <a:lnTo>
                              <a:pt x="110" y="0"/>
                            </a:lnTo>
                            <a:lnTo>
                              <a:pt x="114" y="2"/>
                            </a:lnTo>
                            <a:lnTo>
                              <a:pt x="118" y="4"/>
                            </a:lnTo>
                            <a:lnTo>
                              <a:pt x="118" y="6"/>
                            </a:lnTo>
                            <a:lnTo>
                              <a:pt x="118" y="8"/>
                            </a:lnTo>
                            <a:lnTo>
                              <a:pt x="116" y="14"/>
                            </a:lnTo>
                            <a:lnTo>
                              <a:pt x="118" y="14"/>
                            </a:lnTo>
                            <a:lnTo>
                              <a:pt x="118" y="16"/>
                            </a:lnTo>
                            <a:lnTo>
                              <a:pt x="120" y="18"/>
                            </a:lnTo>
                            <a:lnTo>
                              <a:pt x="122" y="20"/>
                            </a:lnTo>
                            <a:lnTo>
                              <a:pt x="122" y="22"/>
                            </a:lnTo>
                            <a:lnTo>
                              <a:pt x="120" y="22"/>
                            </a:lnTo>
                            <a:lnTo>
                              <a:pt x="120" y="24"/>
                            </a:lnTo>
                            <a:lnTo>
                              <a:pt x="124" y="26"/>
                            </a:lnTo>
                            <a:lnTo>
                              <a:pt x="124" y="28"/>
                            </a:lnTo>
                            <a:lnTo>
                              <a:pt x="126" y="32"/>
                            </a:lnTo>
                            <a:lnTo>
                              <a:pt x="130" y="32"/>
                            </a:lnTo>
                            <a:lnTo>
                              <a:pt x="134" y="34"/>
                            </a:lnTo>
                            <a:lnTo>
                              <a:pt x="134" y="36"/>
                            </a:lnTo>
                            <a:lnTo>
                              <a:pt x="136" y="38"/>
                            </a:lnTo>
                            <a:lnTo>
                              <a:pt x="138" y="38"/>
                            </a:lnTo>
                            <a:lnTo>
                              <a:pt x="138" y="40"/>
                            </a:lnTo>
                            <a:lnTo>
                              <a:pt x="140" y="40"/>
                            </a:lnTo>
                            <a:lnTo>
                              <a:pt x="140" y="38"/>
                            </a:lnTo>
                            <a:lnTo>
                              <a:pt x="140" y="40"/>
                            </a:lnTo>
                            <a:lnTo>
                              <a:pt x="138" y="40"/>
                            </a:lnTo>
                            <a:lnTo>
                              <a:pt x="136" y="40"/>
                            </a:lnTo>
                            <a:lnTo>
                              <a:pt x="134" y="40"/>
                            </a:lnTo>
                            <a:lnTo>
                              <a:pt x="134" y="46"/>
                            </a:lnTo>
                            <a:lnTo>
                              <a:pt x="134" y="48"/>
                            </a:lnTo>
                            <a:lnTo>
                              <a:pt x="138" y="48"/>
                            </a:lnTo>
                            <a:lnTo>
                              <a:pt x="142" y="52"/>
                            </a:lnTo>
                            <a:lnTo>
                              <a:pt x="148" y="58"/>
                            </a:lnTo>
                            <a:lnTo>
                              <a:pt x="154" y="58"/>
                            </a:lnTo>
                            <a:lnTo>
                              <a:pt x="154" y="56"/>
                            </a:lnTo>
                            <a:lnTo>
                              <a:pt x="156" y="56"/>
                            </a:lnTo>
                            <a:lnTo>
                              <a:pt x="158" y="56"/>
                            </a:lnTo>
                            <a:lnTo>
                              <a:pt x="158" y="58"/>
                            </a:lnTo>
                            <a:lnTo>
                              <a:pt x="160" y="62"/>
                            </a:lnTo>
                            <a:lnTo>
                              <a:pt x="160" y="64"/>
                            </a:lnTo>
                            <a:lnTo>
                              <a:pt x="160" y="62"/>
                            </a:lnTo>
                            <a:lnTo>
                              <a:pt x="158" y="64"/>
                            </a:lnTo>
                            <a:lnTo>
                              <a:pt x="162" y="74"/>
                            </a:lnTo>
                            <a:lnTo>
                              <a:pt x="162" y="78"/>
                            </a:lnTo>
                            <a:lnTo>
                              <a:pt x="160" y="80"/>
                            </a:lnTo>
                            <a:lnTo>
                              <a:pt x="158" y="82"/>
                            </a:lnTo>
                            <a:lnTo>
                              <a:pt x="158" y="84"/>
                            </a:lnTo>
                            <a:lnTo>
                              <a:pt x="156" y="86"/>
                            </a:lnTo>
                            <a:lnTo>
                              <a:pt x="154" y="86"/>
                            </a:lnTo>
                            <a:lnTo>
                              <a:pt x="154" y="84"/>
                            </a:lnTo>
                            <a:lnTo>
                              <a:pt x="154" y="86"/>
                            </a:lnTo>
                            <a:lnTo>
                              <a:pt x="152" y="86"/>
                            </a:lnTo>
                            <a:lnTo>
                              <a:pt x="150" y="86"/>
                            </a:lnTo>
                            <a:lnTo>
                              <a:pt x="148" y="86"/>
                            </a:lnTo>
                            <a:lnTo>
                              <a:pt x="146" y="84"/>
                            </a:lnTo>
                            <a:lnTo>
                              <a:pt x="144" y="84"/>
                            </a:lnTo>
                            <a:lnTo>
                              <a:pt x="144" y="86"/>
                            </a:lnTo>
                            <a:lnTo>
                              <a:pt x="142" y="88"/>
                            </a:lnTo>
                            <a:lnTo>
                              <a:pt x="140" y="90"/>
                            </a:lnTo>
                            <a:lnTo>
                              <a:pt x="138" y="90"/>
                            </a:lnTo>
                            <a:lnTo>
                              <a:pt x="136" y="92"/>
                            </a:lnTo>
                            <a:lnTo>
                              <a:pt x="134" y="94"/>
                            </a:lnTo>
                            <a:lnTo>
                              <a:pt x="134" y="96"/>
                            </a:lnTo>
                            <a:lnTo>
                              <a:pt x="132" y="96"/>
                            </a:lnTo>
                            <a:close/>
                          </a:path>
                        </a:pathLst>
                      </a:custGeom>
                      <a:grpFill/>
                      <a:ln w="3175">
                        <a:solidFill>
                          <a:schemeClr val="bg1"/>
                        </a:solidFill>
                        <a:prstDash val="sysDot"/>
                        <a:round/>
                        <a:headEnd/>
                        <a:tailEnd/>
                      </a:ln>
                    </p:spPr>
                    <p:txBody>
                      <a:bodyPr/>
                      <a:lstStyle/>
                      <a:p>
                        <a:pPr fontAlgn="base">
                          <a:spcBef>
                            <a:spcPct val="0"/>
                          </a:spcBef>
                          <a:spcAft>
                            <a:spcPct val="0"/>
                          </a:spcAft>
                        </a:pPr>
                        <a:endParaRPr lang="de-DE" sz="2400">
                          <a:solidFill>
                            <a:srgbClr val="000000"/>
                          </a:solidFill>
                          <a:cs typeface="Arial" charset="0"/>
                        </a:endParaRPr>
                      </a:p>
                    </p:txBody>
                  </p:sp>
                  <p:sp>
                    <p:nvSpPr>
                      <p:cNvPr id="14407" name="Freeform 2489"/>
                      <p:cNvSpPr>
                        <a:spLocks/>
                      </p:cNvSpPr>
                      <p:nvPr/>
                    </p:nvSpPr>
                    <p:spPr bwMode="auto">
                      <a:xfrm>
                        <a:off x="3850610" y="2616886"/>
                        <a:ext cx="58923" cy="58923"/>
                      </a:xfrm>
                      <a:custGeom>
                        <a:avLst/>
                        <a:gdLst>
                          <a:gd name="T0" fmla="*/ 2147483647 w 64"/>
                          <a:gd name="T1" fmla="*/ 2147483647 h 72"/>
                          <a:gd name="T2" fmla="*/ 2147483647 w 64"/>
                          <a:gd name="T3" fmla="*/ 2147483647 h 72"/>
                          <a:gd name="T4" fmla="*/ 2147483647 w 64"/>
                          <a:gd name="T5" fmla="*/ 2147483647 h 72"/>
                          <a:gd name="T6" fmla="*/ 2147483647 w 64"/>
                          <a:gd name="T7" fmla="*/ 2147483647 h 72"/>
                          <a:gd name="T8" fmla="*/ 2147483647 w 64"/>
                          <a:gd name="T9" fmla="*/ 2147483647 h 72"/>
                          <a:gd name="T10" fmla="*/ 2147483647 w 64"/>
                          <a:gd name="T11" fmla="*/ 2147483647 h 72"/>
                          <a:gd name="T12" fmla="*/ 2147483647 w 64"/>
                          <a:gd name="T13" fmla="*/ 2147483647 h 72"/>
                          <a:gd name="T14" fmla="*/ 2147483647 w 64"/>
                          <a:gd name="T15" fmla="*/ 2147483647 h 72"/>
                          <a:gd name="T16" fmla="*/ 2147483647 w 64"/>
                          <a:gd name="T17" fmla="*/ 2147483647 h 72"/>
                          <a:gd name="T18" fmla="*/ 2147483647 w 64"/>
                          <a:gd name="T19" fmla="*/ 2147483647 h 72"/>
                          <a:gd name="T20" fmla="*/ 2147483647 w 64"/>
                          <a:gd name="T21" fmla="*/ 2147483647 h 72"/>
                          <a:gd name="T22" fmla="*/ 2147483647 w 64"/>
                          <a:gd name="T23" fmla="*/ 2147483647 h 72"/>
                          <a:gd name="T24" fmla="*/ 2147483647 w 64"/>
                          <a:gd name="T25" fmla="*/ 2147483647 h 72"/>
                          <a:gd name="T26" fmla="*/ 2147483647 w 64"/>
                          <a:gd name="T27" fmla="*/ 2147483647 h 72"/>
                          <a:gd name="T28" fmla="*/ 0 w 64"/>
                          <a:gd name="T29" fmla="*/ 2147483647 h 72"/>
                          <a:gd name="T30" fmla="*/ 2147483647 w 64"/>
                          <a:gd name="T31" fmla="*/ 2147483647 h 72"/>
                          <a:gd name="T32" fmla="*/ 2147483647 w 64"/>
                          <a:gd name="T33" fmla="*/ 2147483647 h 72"/>
                          <a:gd name="T34" fmla="*/ 2147483647 w 64"/>
                          <a:gd name="T35" fmla="*/ 2147483647 h 72"/>
                          <a:gd name="T36" fmla="*/ 2147483647 w 64"/>
                          <a:gd name="T37" fmla="*/ 2147483647 h 72"/>
                          <a:gd name="T38" fmla="*/ 2147483647 w 64"/>
                          <a:gd name="T39" fmla="*/ 2147483647 h 72"/>
                          <a:gd name="T40" fmla="*/ 2147483647 w 64"/>
                          <a:gd name="T41" fmla="*/ 2147483647 h 72"/>
                          <a:gd name="T42" fmla="*/ 2147483647 w 64"/>
                          <a:gd name="T43" fmla="*/ 2147483647 h 72"/>
                          <a:gd name="T44" fmla="*/ 2147483647 w 64"/>
                          <a:gd name="T45" fmla="*/ 2147483647 h 72"/>
                          <a:gd name="T46" fmla="*/ 2147483647 w 64"/>
                          <a:gd name="T47" fmla="*/ 2147483647 h 72"/>
                          <a:gd name="T48" fmla="*/ 2147483647 w 64"/>
                          <a:gd name="T49" fmla="*/ 2147483647 h 72"/>
                          <a:gd name="T50" fmla="*/ 2147483647 w 64"/>
                          <a:gd name="T51" fmla="*/ 2147483647 h 72"/>
                          <a:gd name="T52" fmla="*/ 2147483647 w 64"/>
                          <a:gd name="T53" fmla="*/ 2147483647 h 72"/>
                          <a:gd name="T54" fmla="*/ 2147483647 w 64"/>
                          <a:gd name="T55" fmla="*/ 2147483647 h 72"/>
                          <a:gd name="T56" fmla="*/ 2147483647 w 64"/>
                          <a:gd name="T57" fmla="*/ 0 h 72"/>
                          <a:gd name="T58" fmla="*/ 2147483647 w 64"/>
                          <a:gd name="T59" fmla="*/ 2147483647 h 72"/>
                          <a:gd name="T60" fmla="*/ 2147483647 w 64"/>
                          <a:gd name="T61" fmla="*/ 2147483647 h 72"/>
                          <a:gd name="T62" fmla="*/ 2147483647 w 64"/>
                          <a:gd name="T63" fmla="*/ 2147483647 h 72"/>
                          <a:gd name="T64" fmla="*/ 2147483647 w 64"/>
                          <a:gd name="T65" fmla="*/ 2147483647 h 72"/>
                          <a:gd name="T66" fmla="*/ 2147483647 w 64"/>
                          <a:gd name="T67" fmla="*/ 2147483647 h 72"/>
                          <a:gd name="T68" fmla="*/ 2147483647 w 64"/>
                          <a:gd name="T69" fmla="*/ 2147483647 h 72"/>
                          <a:gd name="T70" fmla="*/ 2147483647 w 64"/>
                          <a:gd name="T71" fmla="*/ 2147483647 h 72"/>
                          <a:gd name="T72" fmla="*/ 2147483647 w 64"/>
                          <a:gd name="T73" fmla="*/ 2147483647 h 72"/>
                          <a:gd name="T74" fmla="*/ 2147483647 w 64"/>
                          <a:gd name="T75" fmla="*/ 2147483647 h 72"/>
                          <a:gd name="T76" fmla="*/ 2147483647 w 64"/>
                          <a:gd name="T77" fmla="*/ 2147483647 h 72"/>
                          <a:gd name="T78" fmla="*/ 2147483647 w 64"/>
                          <a:gd name="T79" fmla="*/ 2147483647 h 72"/>
                          <a:gd name="T80" fmla="*/ 2147483647 w 64"/>
                          <a:gd name="T81" fmla="*/ 2147483647 h 72"/>
                          <a:gd name="T82" fmla="*/ 2147483647 w 64"/>
                          <a:gd name="T83" fmla="*/ 2147483647 h 72"/>
                          <a:gd name="T84" fmla="*/ 2147483647 w 64"/>
                          <a:gd name="T85" fmla="*/ 2147483647 h 72"/>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w 64"/>
                          <a:gd name="T130" fmla="*/ 0 h 72"/>
                          <a:gd name="T131" fmla="*/ 64 w 64"/>
                          <a:gd name="T132" fmla="*/ 72 h 72"/>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T129" t="T130" r="T131" b="T132"/>
                        <a:pathLst>
                          <a:path w="64" h="72">
                            <a:moveTo>
                              <a:pt x="52" y="58"/>
                            </a:moveTo>
                            <a:lnTo>
                              <a:pt x="50" y="58"/>
                            </a:lnTo>
                            <a:lnTo>
                              <a:pt x="46" y="62"/>
                            </a:lnTo>
                            <a:lnTo>
                              <a:pt x="44" y="64"/>
                            </a:lnTo>
                            <a:lnTo>
                              <a:pt x="42" y="64"/>
                            </a:lnTo>
                            <a:lnTo>
                              <a:pt x="42" y="66"/>
                            </a:lnTo>
                            <a:lnTo>
                              <a:pt x="40" y="66"/>
                            </a:lnTo>
                            <a:lnTo>
                              <a:pt x="40" y="68"/>
                            </a:lnTo>
                            <a:lnTo>
                              <a:pt x="40" y="70"/>
                            </a:lnTo>
                            <a:lnTo>
                              <a:pt x="40" y="72"/>
                            </a:lnTo>
                            <a:lnTo>
                              <a:pt x="38" y="72"/>
                            </a:lnTo>
                            <a:lnTo>
                              <a:pt x="36" y="72"/>
                            </a:lnTo>
                            <a:lnTo>
                              <a:pt x="34" y="70"/>
                            </a:lnTo>
                            <a:lnTo>
                              <a:pt x="34" y="68"/>
                            </a:lnTo>
                            <a:lnTo>
                              <a:pt x="32" y="68"/>
                            </a:lnTo>
                            <a:lnTo>
                              <a:pt x="32" y="66"/>
                            </a:lnTo>
                            <a:lnTo>
                              <a:pt x="30" y="66"/>
                            </a:lnTo>
                            <a:lnTo>
                              <a:pt x="22" y="62"/>
                            </a:lnTo>
                            <a:lnTo>
                              <a:pt x="20" y="62"/>
                            </a:lnTo>
                            <a:lnTo>
                              <a:pt x="18" y="62"/>
                            </a:lnTo>
                            <a:lnTo>
                              <a:pt x="18" y="60"/>
                            </a:lnTo>
                            <a:lnTo>
                              <a:pt x="18" y="58"/>
                            </a:lnTo>
                            <a:lnTo>
                              <a:pt x="20" y="58"/>
                            </a:lnTo>
                            <a:lnTo>
                              <a:pt x="22" y="58"/>
                            </a:lnTo>
                            <a:lnTo>
                              <a:pt x="24" y="56"/>
                            </a:lnTo>
                            <a:lnTo>
                              <a:pt x="22" y="56"/>
                            </a:lnTo>
                            <a:lnTo>
                              <a:pt x="20" y="58"/>
                            </a:lnTo>
                            <a:lnTo>
                              <a:pt x="20" y="56"/>
                            </a:lnTo>
                            <a:lnTo>
                              <a:pt x="18" y="56"/>
                            </a:lnTo>
                            <a:lnTo>
                              <a:pt x="18" y="54"/>
                            </a:lnTo>
                            <a:lnTo>
                              <a:pt x="16" y="54"/>
                            </a:lnTo>
                            <a:lnTo>
                              <a:pt x="14" y="54"/>
                            </a:lnTo>
                            <a:lnTo>
                              <a:pt x="12" y="52"/>
                            </a:lnTo>
                            <a:lnTo>
                              <a:pt x="10" y="52"/>
                            </a:lnTo>
                            <a:lnTo>
                              <a:pt x="8" y="50"/>
                            </a:lnTo>
                            <a:lnTo>
                              <a:pt x="10" y="50"/>
                            </a:lnTo>
                            <a:lnTo>
                              <a:pt x="10" y="48"/>
                            </a:lnTo>
                            <a:lnTo>
                              <a:pt x="8" y="46"/>
                            </a:lnTo>
                            <a:lnTo>
                              <a:pt x="8" y="44"/>
                            </a:lnTo>
                            <a:lnTo>
                              <a:pt x="8" y="42"/>
                            </a:lnTo>
                            <a:lnTo>
                              <a:pt x="6" y="42"/>
                            </a:lnTo>
                            <a:lnTo>
                              <a:pt x="4" y="44"/>
                            </a:lnTo>
                            <a:lnTo>
                              <a:pt x="4" y="42"/>
                            </a:lnTo>
                            <a:lnTo>
                              <a:pt x="2" y="40"/>
                            </a:lnTo>
                            <a:lnTo>
                              <a:pt x="0" y="38"/>
                            </a:lnTo>
                            <a:lnTo>
                              <a:pt x="0" y="36"/>
                            </a:lnTo>
                            <a:lnTo>
                              <a:pt x="2" y="36"/>
                            </a:lnTo>
                            <a:lnTo>
                              <a:pt x="4" y="36"/>
                            </a:lnTo>
                            <a:lnTo>
                              <a:pt x="4" y="38"/>
                            </a:lnTo>
                            <a:lnTo>
                              <a:pt x="6" y="38"/>
                            </a:lnTo>
                            <a:lnTo>
                              <a:pt x="4" y="38"/>
                            </a:lnTo>
                            <a:lnTo>
                              <a:pt x="4" y="36"/>
                            </a:lnTo>
                            <a:lnTo>
                              <a:pt x="6" y="34"/>
                            </a:lnTo>
                            <a:lnTo>
                              <a:pt x="8" y="34"/>
                            </a:lnTo>
                            <a:lnTo>
                              <a:pt x="10" y="34"/>
                            </a:lnTo>
                            <a:lnTo>
                              <a:pt x="8" y="34"/>
                            </a:lnTo>
                            <a:lnTo>
                              <a:pt x="6" y="34"/>
                            </a:lnTo>
                            <a:lnTo>
                              <a:pt x="4" y="34"/>
                            </a:lnTo>
                            <a:lnTo>
                              <a:pt x="4" y="36"/>
                            </a:lnTo>
                            <a:lnTo>
                              <a:pt x="4" y="34"/>
                            </a:lnTo>
                            <a:lnTo>
                              <a:pt x="2" y="34"/>
                            </a:lnTo>
                            <a:lnTo>
                              <a:pt x="2" y="32"/>
                            </a:lnTo>
                            <a:lnTo>
                              <a:pt x="2" y="28"/>
                            </a:lnTo>
                            <a:lnTo>
                              <a:pt x="2" y="26"/>
                            </a:lnTo>
                            <a:lnTo>
                              <a:pt x="4" y="26"/>
                            </a:lnTo>
                            <a:lnTo>
                              <a:pt x="2" y="24"/>
                            </a:lnTo>
                            <a:lnTo>
                              <a:pt x="0" y="24"/>
                            </a:lnTo>
                            <a:lnTo>
                              <a:pt x="0" y="22"/>
                            </a:lnTo>
                            <a:lnTo>
                              <a:pt x="2" y="22"/>
                            </a:lnTo>
                            <a:lnTo>
                              <a:pt x="4" y="22"/>
                            </a:lnTo>
                            <a:lnTo>
                              <a:pt x="6" y="22"/>
                            </a:lnTo>
                            <a:lnTo>
                              <a:pt x="8" y="20"/>
                            </a:lnTo>
                            <a:lnTo>
                              <a:pt x="8" y="18"/>
                            </a:lnTo>
                            <a:lnTo>
                              <a:pt x="8" y="16"/>
                            </a:lnTo>
                            <a:lnTo>
                              <a:pt x="10" y="16"/>
                            </a:lnTo>
                            <a:lnTo>
                              <a:pt x="12" y="16"/>
                            </a:lnTo>
                            <a:lnTo>
                              <a:pt x="14" y="12"/>
                            </a:lnTo>
                            <a:lnTo>
                              <a:pt x="16" y="10"/>
                            </a:lnTo>
                            <a:lnTo>
                              <a:pt x="16" y="8"/>
                            </a:lnTo>
                            <a:lnTo>
                              <a:pt x="18" y="2"/>
                            </a:lnTo>
                            <a:lnTo>
                              <a:pt x="20" y="2"/>
                            </a:lnTo>
                            <a:lnTo>
                              <a:pt x="24" y="2"/>
                            </a:lnTo>
                            <a:lnTo>
                              <a:pt x="26" y="2"/>
                            </a:lnTo>
                            <a:lnTo>
                              <a:pt x="32" y="2"/>
                            </a:lnTo>
                            <a:lnTo>
                              <a:pt x="32" y="0"/>
                            </a:lnTo>
                            <a:lnTo>
                              <a:pt x="36" y="0"/>
                            </a:lnTo>
                            <a:lnTo>
                              <a:pt x="38" y="0"/>
                            </a:lnTo>
                            <a:lnTo>
                              <a:pt x="44" y="0"/>
                            </a:lnTo>
                            <a:lnTo>
                              <a:pt x="44" y="2"/>
                            </a:lnTo>
                            <a:lnTo>
                              <a:pt x="46" y="2"/>
                            </a:lnTo>
                            <a:lnTo>
                              <a:pt x="48" y="4"/>
                            </a:lnTo>
                            <a:lnTo>
                              <a:pt x="50" y="6"/>
                            </a:lnTo>
                            <a:lnTo>
                              <a:pt x="50" y="8"/>
                            </a:lnTo>
                            <a:lnTo>
                              <a:pt x="52" y="12"/>
                            </a:lnTo>
                            <a:lnTo>
                              <a:pt x="54" y="14"/>
                            </a:lnTo>
                            <a:lnTo>
                              <a:pt x="56" y="14"/>
                            </a:lnTo>
                            <a:lnTo>
                              <a:pt x="56" y="16"/>
                            </a:lnTo>
                            <a:lnTo>
                              <a:pt x="56" y="18"/>
                            </a:lnTo>
                            <a:lnTo>
                              <a:pt x="54" y="20"/>
                            </a:lnTo>
                            <a:lnTo>
                              <a:pt x="54" y="22"/>
                            </a:lnTo>
                            <a:lnTo>
                              <a:pt x="56" y="22"/>
                            </a:lnTo>
                            <a:lnTo>
                              <a:pt x="58" y="22"/>
                            </a:lnTo>
                            <a:lnTo>
                              <a:pt x="58" y="24"/>
                            </a:lnTo>
                            <a:lnTo>
                              <a:pt x="58" y="26"/>
                            </a:lnTo>
                            <a:lnTo>
                              <a:pt x="58" y="28"/>
                            </a:lnTo>
                            <a:lnTo>
                              <a:pt x="60" y="30"/>
                            </a:lnTo>
                            <a:lnTo>
                              <a:pt x="58" y="32"/>
                            </a:lnTo>
                            <a:lnTo>
                              <a:pt x="58" y="34"/>
                            </a:lnTo>
                            <a:lnTo>
                              <a:pt x="56" y="34"/>
                            </a:lnTo>
                            <a:lnTo>
                              <a:pt x="56" y="38"/>
                            </a:lnTo>
                            <a:lnTo>
                              <a:pt x="54" y="40"/>
                            </a:lnTo>
                            <a:lnTo>
                              <a:pt x="58" y="40"/>
                            </a:lnTo>
                            <a:lnTo>
                              <a:pt x="60" y="40"/>
                            </a:lnTo>
                            <a:lnTo>
                              <a:pt x="60" y="38"/>
                            </a:lnTo>
                            <a:lnTo>
                              <a:pt x="62" y="36"/>
                            </a:lnTo>
                            <a:lnTo>
                              <a:pt x="64" y="36"/>
                            </a:lnTo>
                            <a:lnTo>
                              <a:pt x="64" y="42"/>
                            </a:lnTo>
                            <a:lnTo>
                              <a:pt x="64" y="44"/>
                            </a:lnTo>
                            <a:lnTo>
                              <a:pt x="62" y="44"/>
                            </a:lnTo>
                            <a:lnTo>
                              <a:pt x="60" y="44"/>
                            </a:lnTo>
                            <a:lnTo>
                              <a:pt x="58" y="44"/>
                            </a:lnTo>
                            <a:lnTo>
                              <a:pt x="58" y="46"/>
                            </a:lnTo>
                            <a:lnTo>
                              <a:pt x="56" y="48"/>
                            </a:lnTo>
                            <a:lnTo>
                              <a:pt x="56" y="52"/>
                            </a:lnTo>
                            <a:lnTo>
                              <a:pt x="54" y="52"/>
                            </a:lnTo>
                            <a:lnTo>
                              <a:pt x="54" y="54"/>
                            </a:lnTo>
                            <a:lnTo>
                              <a:pt x="52" y="56"/>
                            </a:lnTo>
                            <a:lnTo>
                              <a:pt x="52" y="58"/>
                            </a:lnTo>
                            <a:close/>
                          </a:path>
                        </a:pathLst>
                      </a:custGeom>
                      <a:grpFill/>
                      <a:ln w="3175">
                        <a:solidFill>
                          <a:schemeClr val="bg1"/>
                        </a:solidFill>
                        <a:prstDash val="sysDot"/>
                        <a:round/>
                        <a:headEnd/>
                        <a:tailEnd/>
                      </a:ln>
                    </p:spPr>
                    <p:txBody>
                      <a:bodyPr/>
                      <a:lstStyle/>
                      <a:p>
                        <a:pPr fontAlgn="base">
                          <a:spcBef>
                            <a:spcPct val="0"/>
                          </a:spcBef>
                          <a:spcAft>
                            <a:spcPct val="0"/>
                          </a:spcAft>
                        </a:pPr>
                        <a:endParaRPr lang="de-DE" sz="2400">
                          <a:solidFill>
                            <a:srgbClr val="000000"/>
                          </a:solidFill>
                          <a:cs typeface="Arial" charset="0"/>
                        </a:endParaRPr>
                      </a:p>
                    </p:txBody>
                  </p:sp>
                </p:grpSp>
                <p:grpSp>
                  <p:nvGrpSpPr>
                    <p:cNvPr id="16" name="Gruppieren 6"/>
                    <p:cNvGrpSpPr/>
                    <p:nvPr/>
                  </p:nvGrpSpPr>
                  <p:grpSpPr>
                    <a:xfrm>
                      <a:off x="3785140" y="2277755"/>
                      <a:ext cx="1302840" cy="1131307"/>
                      <a:chOff x="3785140" y="2277755"/>
                      <a:chExt cx="1302840" cy="1131307"/>
                    </a:xfrm>
                    <a:grpFill/>
                  </p:grpSpPr>
                  <p:grpSp>
                    <p:nvGrpSpPr>
                      <p:cNvPr id="17" name="Gruppieren 5"/>
                      <p:cNvGrpSpPr/>
                      <p:nvPr/>
                    </p:nvGrpSpPr>
                    <p:grpSpPr>
                      <a:xfrm>
                        <a:off x="4103322" y="2593317"/>
                        <a:ext cx="687427" cy="750278"/>
                        <a:chOff x="4103322" y="2593317"/>
                        <a:chExt cx="687427" cy="750278"/>
                      </a:xfrm>
                      <a:grpFill/>
                    </p:grpSpPr>
                    <p:sp>
                      <p:nvSpPr>
                        <p:cNvPr id="14393" name="Freeform 2475"/>
                        <p:cNvSpPr>
                          <a:spLocks/>
                        </p:cNvSpPr>
                        <p:nvPr/>
                      </p:nvSpPr>
                      <p:spPr bwMode="auto">
                        <a:xfrm>
                          <a:off x="4678141" y="3312170"/>
                          <a:ext cx="24879" cy="31425"/>
                        </a:xfrm>
                        <a:custGeom>
                          <a:avLst/>
                          <a:gdLst>
                            <a:gd name="T0" fmla="*/ 2147483647 w 28"/>
                            <a:gd name="T1" fmla="*/ 2147483647 h 38"/>
                            <a:gd name="T2" fmla="*/ 2147483647 w 28"/>
                            <a:gd name="T3" fmla="*/ 2147483647 h 38"/>
                            <a:gd name="T4" fmla="*/ 0 w 28"/>
                            <a:gd name="T5" fmla="*/ 2147483647 h 38"/>
                            <a:gd name="T6" fmla="*/ 0 w 28"/>
                            <a:gd name="T7" fmla="*/ 2147483647 h 38"/>
                            <a:gd name="T8" fmla="*/ 0 w 28"/>
                            <a:gd name="T9" fmla="*/ 2147483647 h 38"/>
                            <a:gd name="T10" fmla="*/ 0 w 28"/>
                            <a:gd name="T11" fmla="*/ 2147483647 h 38"/>
                            <a:gd name="T12" fmla="*/ 0 w 28"/>
                            <a:gd name="T13" fmla="*/ 2147483647 h 38"/>
                            <a:gd name="T14" fmla="*/ 2147483647 w 28"/>
                            <a:gd name="T15" fmla="*/ 2147483647 h 38"/>
                            <a:gd name="T16" fmla="*/ 2147483647 w 28"/>
                            <a:gd name="T17" fmla="*/ 2147483647 h 38"/>
                            <a:gd name="T18" fmla="*/ 2147483647 w 28"/>
                            <a:gd name="T19" fmla="*/ 2147483647 h 38"/>
                            <a:gd name="T20" fmla="*/ 2147483647 w 28"/>
                            <a:gd name="T21" fmla="*/ 2147483647 h 38"/>
                            <a:gd name="T22" fmla="*/ 2147483647 w 28"/>
                            <a:gd name="T23" fmla="*/ 2147483647 h 38"/>
                            <a:gd name="T24" fmla="*/ 2147483647 w 28"/>
                            <a:gd name="T25" fmla="*/ 2147483647 h 38"/>
                            <a:gd name="T26" fmla="*/ 2147483647 w 28"/>
                            <a:gd name="T27" fmla="*/ 2147483647 h 38"/>
                            <a:gd name="T28" fmla="*/ 2147483647 w 28"/>
                            <a:gd name="T29" fmla="*/ 2147483647 h 38"/>
                            <a:gd name="T30" fmla="*/ 2147483647 w 28"/>
                            <a:gd name="T31" fmla="*/ 2147483647 h 38"/>
                            <a:gd name="T32" fmla="*/ 2147483647 w 28"/>
                            <a:gd name="T33" fmla="*/ 0 h 38"/>
                            <a:gd name="T34" fmla="*/ 2147483647 w 28"/>
                            <a:gd name="T35" fmla="*/ 2147483647 h 38"/>
                            <a:gd name="T36" fmla="*/ 2147483647 w 28"/>
                            <a:gd name="T37" fmla="*/ 2147483647 h 38"/>
                            <a:gd name="T38" fmla="*/ 2147483647 w 28"/>
                            <a:gd name="T39" fmla="*/ 2147483647 h 38"/>
                            <a:gd name="T40" fmla="*/ 2147483647 w 28"/>
                            <a:gd name="T41" fmla="*/ 2147483647 h 38"/>
                            <a:gd name="T42" fmla="*/ 2147483647 w 28"/>
                            <a:gd name="T43" fmla="*/ 2147483647 h 38"/>
                            <a:gd name="T44" fmla="*/ 2147483647 w 28"/>
                            <a:gd name="T45" fmla="*/ 2147483647 h 38"/>
                            <a:gd name="T46" fmla="*/ 2147483647 w 28"/>
                            <a:gd name="T47" fmla="*/ 2147483647 h 38"/>
                            <a:gd name="T48" fmla="*/ 2147483647 w 28"/>
                            <a:gd name="T49" fmla="*/ 2147483647 h 38"/>
                            <a:gd name="T50" fmla="*/ 2147483647 w 28"/>
                            <a:gd name="T51" fmla="*/ 2147483647 h 38"/>
                            <a:gd name="T52" fmla="*/ 2147483647 w 28"/>
                            <a:gd name="T53" fmla="*/ 2147483647 h 38"/>
                            <a:gd name="T54" fmla="*/ 2147483647 w 28"/>
                            <a:gd name="T55" fmla="*/ 2147483647 h 38"/>
                            <a:gd name="T56" fmla="*/ 2147483647 w 28"/>
                            <a:gd name="T57" fmla="*/ 2147483647 h 38"/>
                            <a:gd name="T58" fmla="*/ 2147483647 w 28"/>
                            <a:gd name="T59" fmla="*/ 2147483647 h 38"/>
                            <a:gd name="T60" fmla="*/ 2147483647 w 28"/>
                            <a:gd name="T61" fmla="*/ 2147483647 h 38"/>
                            <a:gd name="T62" fmla="*/ 2147483647 w 28"/>
                            <a:gd name="T63" fmla="*/ 2147483647 h 38"/>
                            <a:gd name="T64" fmla="*/ 2147483647 w 28"/>
                            <a:gd name="T65" fmla="*/ 2147483647 h 38"/>
                            <a:gd name="T66" fmla="*/ 2147483647 w 28"/>
                            <a:gd name="T67" fmla="*/ 2147483647 h 38"/>
                            <a:gd name="T68" fmla="*/ 2147483647 w 28"/>
                            <a:gd name="T69" fmla="*/ 2147483647 h 38"/>
                            <a:gd name="T70" fmla="*/ 2147483647 w 28"/>
                            <a:gd name="T71" fmla="*/ 2147483647 h 38"/>
                            <a:gd name="T72" fmla="*/ 2147483647 w 28"/>
                            <a:gd name="T73" fmla="*/ 2147483647 h 38"/>
                            <a:gd name="T74" fmla="*/ 2147483647 w 28"/>
                            <a:gd name="T75" fmla="*/ 2147483647 h 38"/>
                            <a:gd name="T76" fmla="*/ 2147483647 w 28"/>
                            <a:gd name="T77" fmla="*/ 2147483647 h 38"/>
                            <a:gd name="T78" fmla="*/ 2147483647 w 28"/>
                            <a:gd name="T79" fmla="*/ 2147483647 h 38"/>
                            <a:gd name="T80" fmla="*/ 2147483647 w 28"/>
                            <a:gd name="T81" fmla="*/ 2147483647 h 38"/>
                            <a:gd name="T82" fmla="*/ 2147483647 w 28"/>
                            <a:gd name="T83" fmla="*/ 2147483647 h 38"/>
                            <a:gd name="T84" fmla="*/ 2147483647 w 28"/>
                            <a:gd name="T85" fmla="*/ 2147483647 h 38"/>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w 28"/>
                            <a:gd name="T130" fmla="*/ 0 h 38"/>
                            <a:gd name="T131" fmla="*/ 28 w 28"/>
                            <a:gd name="T132" fmla="*/ 38 h 38"/>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T129" t="T130" r="T131" b="T132"/>
                          <a:pathLst>
                            <a:path w="28" h="38">
                              <a:moveTo>
                                <a:pt x="2" y="26"/>
                              </a:moveTo>
                              <a:lnTo>
                                <a:pt x="2" y="26"/>
                              </a:lnTo>
                              <a:lnTo>
                                <a:pt x="0" y="26"/>
                              </a:lnTo>
                              <a:lnTo>
                                <a:pt x="0" y="24"/>
                              </a:lnTo>
                              <a:lnTo>
                                <a:pt x="0" y="22"/>
                              </a:lnTo>
                              <a:lnTo>
                                <a:pt x="0" y="20"/>
                              </a:lnTo>
                              <a:lnTo>
                                <a:pt x="2" y="18"/>
                              </a:lnTo>
                              <a:lnTo>
                                <a:pt x="4" y="16"/>
                              </a:lnTo>
                              <a:lnTo>
                                <a:pt x="4" y="14"/>
                              </a:lnTo>
                              <a:lnTo>
                                <a:pt x="6" y="12"/>
                              </a:lnTo>
                              <a:lnTo>
                                <a:pt x="6" y="10"/>
                              </a:lnTo>
                              <a:lnTo>
                                <a:pt x="8" y="10"/>
                              </a:lnTo>
                              <a:lnTo>
                                <a:pt x="8" y="8"/>
                              </a:lnTo>
                              <a:lnTo>
                                <a:pt x="8" y="6"/>
                              </a:lnTo>
                              <a:lnTo>
                                <a:pt x="14" y="2"/>
                              </a:lnTo>
                              <a:lnTo>
                                <a:pt x="16" y="0"/>
                              </a:lnTo>
                              <a:lnTo>
                                <a:pt x="18" y="4"/>
                              </a:lnTo>
                              <a:lnTo>
                                <a:pt x="22" y="6"/>
                              </a:lnTo>
                              <a:lnTo>
                                <a:pt x="24" y="6"/>
                              </a:lnTo>
                              <a:lnTo>
                                <a:pt x="24" y="8"/>
                              </a:lnTo>
                              <a:lnTo>
                                <a:pt x="26" y="6"/>
                              </a:lnTo>
                              <a:lnTo>
                                <a:pt x="28" y="8"/>
                              </a:lnTo>
                              <a:lnTo>
                                <a:pt x="28" y="12"/>
                              </a:lnTo>
                              <a:lnTo>
                                <a:pt x="28" y="14"/>
                              </a:lnTo>
                              <a:lnTo>
                                <a:pt x="28" y="18"/>
                              </a:lnTo>
                              <a:lnTo>
                                <a:pt x="28" y="20"/>
                              </a:lnTo>
                              <a:lnTo>
                                <a:pt x="28" y="26"/>
                              </a:lnTo>
                              <a:lnTo>
                                <a:pt x="26" y="26"/>
                              </a:lnTo>
                              <a:lnTo>
                                <a:pt x="24" y="32"/>
                              </a:lnTo>
                              <a:lnTo>
                                <a:pt x="24" y="34"/>
                              </a:lnTo>
                              <a:lnTo>
                                <a:pt x="24" y="36"/>
                              </a:lnTo>
                              <a:lnTo>
                                <a:pt x="24" y="38"/>
                              </a:lnTo>
                              <a:lnTo>
                                <a:pt x="20" y="38"/>
                              </a:lnTo>
                              <a:lnTo>
                                <a:pt x="18" y="38"/>
                              </a:lnTo>
                              <a:lnTo>
                                <a:pt x="14" y="38"/>
                              </a:lnTo>
                              <a:lnTo>
                                <a:pt x="12" y="38"/>
                              </a:lnTo>
                              <a:lnTo>
                                <a:pt x="10" y="36"/>
                              </a:lnTo>
                              <a:lnTo>
                                <a:pt x="8" y="36"/>
                              </a:lnTo>
                              <a:lnTo>
                                <a:pt x="6" y="32"/>
                              </a:lnTo>
                              <a:lnTo>
                                <a:pt x="4" y="30"/>
                              </a:lnTo>
                              <a:lnTo>
                                <a:pt x="2" y="26"/>
                              </a:lnTo>
                              <a:close/>
                            </a:path>
                          </a:pathLst>
                        </a:custGeom>
                        <a:grpFill/>
                        <a:ln w="3175">
                          <a:solidFill>
                            <a:schemeClr val="bg1"/>
                          </a:solidFill>
                          <a:prstDash val="sysDot"/>
                          <a:round/>
                          <a:headEnd/>
                          <a:tailEnd/>
                        </a:ln>
                      </p:spPr>
                      <p:txBody>
                        <a:bodyPr/>
                        <a:lstStyle/>
                        <a:p>
                          <a:pPr fontAlgn="base">
                            <a:spcBef>
                              <a:spcPct val="0"/>
                            </a:spcBef>
                            <a:spcAft>
                              <a:spcPct val="0"/>
                            </a:spcAft>
                          </a:pPr>
                          <a:endParaRPr lang="de-DE" sz="2400">
                            <a:solidFill>
                              <a:srgbClr val="000000"/>
                            </a:solidFill>
                            <a:cs typeface="Arial" charset="0"/>
                          </a:endParaRPr>
                        </a:p>
                      </p:txBody>
                    </p:sp>
                    <p:sp>
                      <p:nvSpPr>
                        <p:cNvPr id="14403" name="Freeform 2485"/>
                        <p:cNvSpPr>
                          <a:spLocks/>
                        </p:cNvSpPr>
                        <p:nvPr/>
                      </p:nvSpPr>
                      <p:spPr bwMode="auto">
                        <a:xfrm>
                          <a:off x="4103322" y="2593317"/>
                          <a:ext cx="37973" cy="99513"/>
                        </a:xfrm>
                        <a:custGeom>
                          <a:avLst/>
                          <a:gdLst>
                            <a:gd name="T0" fmla="*/ 2147483647 w 42"/>
                            <a:gd name="T1" fmla="*/ 2147483647 h 120"/>
                            <a:gd name="T2" fmla="*/ 2147483647 w 42"/>
                            <a:gd name="T3" fmla="*/ 2147483647 h 120"/>
                            <a:gd name="T4" fmla="*/ 2147483647 w 42"/>
                            <a:gd name="T5" fmla="*/ 2147483647 h 120"/>
                            <a:gd name="T6" fmla="*/ 2147483647 w 42"/>
                            <a:gd name="T7" fmla="*/ 2147483647 h 120"/>
                            <a:gd name="T8" fmla="*/ 2147483647 w 42"/>
                            <a:gd name="T9" fmla="*/ 2147483647 h 120"/>
                            <a:gd name="T10" fmla="*/ 2147483647 w 42"/>
                            <a:gd name="T11" fmla="*/ 2147483647 h 120"/>
                            <a:gd name="T12" fmla="*/ 2147483647 w 42"/>
                            <a:gd name="T13" fmla="*/ 2147483647 h 120"/>
                            <a:gd name="T14" fmla="*/ 2147483647 w 42"/>
                            <a:gd name="T15" fmla="*/ 2147483647 h 120"/>
                            <a:gd name="T16" fmla="*/ 2147483647 w 42"/>
                            <a:gd name="T17" fmla="*/ 2147483647 h 120"/>
                            <a:gd name="T18" fmla="*/ 2147483647 w 42"/>
                            <a:gd name="T19" fmla="*/ 2147483647 h 120"/>
                            <a:gd name="T20" fmla="*/ 2147483647 w 42"/>
                            <a:gd name="T21" fmla="*/ 2147483647 h 120"/>
                            <a:gd name="T22" fmla="*/ 2147483647 w 42"/>
                            <a:gd name="T23" fmla="*/ 2147483647 h 120"/>
                            <a:gd name="T24" fmla="*/ 2147483647 w 42"/>
                            <a:gd name="T25" fmla="*/ 2147483647 h 120"/>
                            <a:gd name="T26" fmla="*/ 2147483647 w 42"/>
                            <a:gd name="T27" fmla="*/ 2147483647 h 120"/>
                            <a:gd name="T28" fmla="*/ 2147483647 w 42"/>
                            <a:gd name="T29" fmla="*/ 2147483647 h 120"/>
                            <a:gd name="T30" fmla="*/ 2147483647 w 42"/>
                            <a:gd name="T31" fmla="*/ 2147483647 h 120"/>
                            <a:gd name="T32" fmla="*/ 2147483647 w 42"/>
                            <a:gd name="T33" fmla="*/ 2147483647 h 120"/>
                            <a:gd name="T34" fmla="*/ 2147483647 w 42"/>
                            <a:gd name="T35" fmla="*/ 2147483647 h 120"/>
                            <a:gd name="T36" fmla="*/ 2147483647 w 42"/>
                            <a:gd name="T37" fmla="*/ 2147483647 h 120"/>
                            <a:gd name="T38" fmla="*/ 2147483647 w 42"/>
                            <a:gd name="T39" fmla="*/ 2147483647 h 120"/>
                            <a:gd name="T40" fmla="*/ 2147483647 w 42"/>
                            <a:gd name="T41" fmla="*/ 2147483647 h 120"/>
                            <a:gd name="T42" fmla="*/ 2147483647 w 42"/>
                            <a:gd name="T43" fmla="*/ 2147483647 h 120"/>
                            <a:gd name="T44" fmla="*/ 2147483647 w 42"/>
                            <a:gd name="T45" fmla="*/ 2147483647 h 120"/>
                            <a:gd name="T46" fmla="*/ 2147483647 w 42"/>
                            <a:gd name="T47" fmla="*/ 2147483647 h 120"/>
                            <a:gd name="T48" fmla="*/ 2147483647 w 42"/>
                            <a:gd name="T49" fmla="*/ 2147483647 h 120"/>
                            <a:gd name="T50" fmla="*/ 2147483647 w 42"/>
                            <a:gd name="T51" fmla="*/ 2147483647 h 120"/>
                            <a:gd name="T52" fmla="*/ 2147483647 w 42"/>
                            <a:gd name="T53" fmla="*/ 2147483647 h 120"/>
                            <a:gd name="T54" fmla="*/ 2147483647 w 42"/>
                            <a:gd name="T55" fmla="*/ 2147483647 h 120"/>
                            <a:gd name="T56" fmla="*/ 2147483647 w 42"/>
                            <a:gd name="T57" fmla="*/ 2147483647 h 120"/>
                            <a:gd name="T58" fmla="*/ 2147483647 w 42"/>
                            <a:gd name="T59" fmla="*/ 2147483647 h 120"/>
                            <a:gd name="T60" fmla="*/ 2147483647 w 42"/>
                            <a:gd name="T61" fmla="*/ 2147483647 h 120"/>
                            <a:gd name="T62" fmla="*/ 2147483647 w 42"/>
                            <a:gd name="T63" fmla="*/ 2147483647 h 120"/>
                            <a:gd name="T64" fmla="*/ 2147483647 w 42"/>
                            <a:gd name="T65" fmla="*/ 0 h 120"/>
                            <a:gd name="T66" fmla="*/ 2147483647 w 42"/>
                            <a:gd name="T67" fmla="*/ 2147483647 h 120"/>
                            <a:gd name="T68" fmla="*/ 2147483647 w 42"/>
                            <a:gd name="T69" fmla="*/ 2147483647 h 120"/>
                            <a:gd name="T70" fmla="*/ 2147483647 w 42"/>
                            <a:gd name="T71" fmla="*/ 2147483647 h 120"/>
                            <a:gd name="T72" fmla="*/ 2147483647 w 42"/>
                            <a:gd name="T73" fmla="*/ 2147483647 h 120"/>
                            <a:gd name="T74" fmla="*/ 2147483647 w 42"/>
                            <a:gd name="T75" fmla="*/ 2147483647 h 120"/>
                            <a:gd name="T76" fmla="*/ 2147483647 w 42"/>
                            <a:gd name="T77" fmla="*/ 2147483647 h 120"/>
                            <a:gd name="T78" fmla="*/ 2147483647 w 42"/>
                            <a:gd name="T79" fmla="*/ 2147483647 h 120"/>
                            <a:gd name="T80" fmla="*/ 2147483647 w 42"/>
                            <a:gd name="T81" fmla="*/ 2147483647 h 120"/>
                            <a:gd name="T82" fmla="*/ 2147483647 w 42"/>
                            <a:gd name="T83" fmla="*/ 2147483647 h 120"/>
                            <a:gd name="T84" fmla="*/ 2147483647 w 42"/>
                            <a:gd name="T85" fmla="*/ 2147483647 h 120"/>
                            <a:gd name="T86" fmla="*/ 2147483647 w 42"/>
                            <a:gd name="T87" fmla="*/ 2147483647 h 120"/>
                            <a:gd name="T88" fmla="*/ 2147483647 w 42"/>
                            <a:gd name="T89" fmla="*/ 2147483647 h 120"/>
                            <a:gd name="T90" fmla="*/ 2147483647 w 42"/>
                            <a:gd name="T91" fmla="*/ 2147483647 h 120"/>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42"/>
                            <a:gd name="T139" fmla="*/ 0 h 120"/>
                            <a:gd name="T140" fmla="*/ 42 w 42"/>
                            <a:gd name="T141" fmla="*/ 120 h 120"/>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42" h="120">
                              <a:moveTo>
                                <a:pt x="38" y="86"/>
                              </a:moveTo>
                              <a:lnTo>
                                <a:pt x="38" y="88"/>
                              </a:lnTo>
                              <a:lnTo>
                                <a:pt x="38" y="90"/>
                              </a:lnTo>
                              <a:lnTo>
                                <a:pt x="38" y="98"/>
                              </a:lnTo>
                              <a:lnTo>
                                <a:pt x="36" y="98"/>
                              </a:lnTo>
                              <a:lnTo>
                                <a:pt x="36" y="100"/>
                              </a:lnTo>
                              <a:lnTo>
                                <a:pt x="38" y="100"/>
                              </a:lnTo>
                              <a:lnTo>
                                <a:pt x="38" y="102"/>
                              </a:lnTo>
                              <a:lnTo>
                                <a:pt x="38" y="104"/>
                              </a:lnTo>
                              <a:lnTo>
                                <a:pt x="38" y="106"/>
                              </a:lnTo>
                              <a:lnTo>
                                <a:pt x="38" y="108"/>
                              </a:lnTo>
                              <a:lnTo>
                                <a:pt x="38" y="110"/>
                              </a:lnTo>
                              <a:lnTo>
                                <a:pt x="40" y="108"/>
                              </a:lnTo>
                              <a:lnTo>
                                <a:pt x="40" y="110"/>
                              </a:lnTo>
                              <a:lnTo>
                                <a:pt x="40" y="112"/>
                              </a:lnTo>
                              <a:lnTo>
                                <a:pt x="42" y="112"/>
                              </a:lnTo>
                              <a:lnTo>
                                <a:pt x="42" y="114"/>
                              </a:lnTo>
                              <a:lnTo>
                                <a:pt x="42" y="116"/>
                              </a:lnTo>
                              <a:lnTo>
                                <a:pt x="40" y="116"/>
                              </a:lnTo>
                              <a:lnTo>
                                <a:pt x="38" y="118"/>
                              </a:lnTo>
                              <a:lnTo>
                                <a:pt x="36" y="118"/>
                              </a:lnTo>
                              <a:lnTo>
                                <a:pt x="34" y="118"/>
                              </a:lnTo>
                              <a:lnTo>
                                <a:pt x="34" y="120"/>
                              </a:lnTo>
                              <a:lnTo>
                                <a:pt x="32" y="120"/>
                              </a:lnTo>
                              <a:lnTo>
                                <a:pt x="30" y="120"/>
                              </a:lnTo>
                              <a:lnTo>
                                <a:pt x="28" y="120"/>
                              </a:lnTo>
                              <a:lnTo>
                                <a:pt x="26" y="120"/>
                              </a:lnTo>
                              <a:lnTo>
                                <a:pt x="26" y="118"/>
                              </a:lnTo>
                              <a:lnTo>
                                <a:pt x="24" y="116"/>
                              </a:lnTo>
                              <a:lnTo>
                                <a:pt x="22" y="116"/>
                              </a:lnTo>
                              <a:lnTo>
                                <a:pt x="20" y="114"/>
                              </a:lnTo>
                              <a:lnTo>
                                <a:pt x="20" y="112"/>
                              </a:lnTo>
                              <a:lnTo>
                                <a:pt x="18" y="110"/>
                              </a:lnTo>
                              <a:lnTo>
                                <a:pt x="20" y="110"/>
                              </a:lnTo>
                              <a:lnTo>
                                <a:pt x="20" y="108"/>
                              </a:lnTo>
                              <a:lnTo>
                                <a:pt x="18" y="108"/>
                              </a:lnTo>
                              <a:lnTo>
                                <a:pt x="16" y="108"/>
                              </a:lnTo>
                              <a:lnTo>
                                <a:pt x="18" y="106"/>
                              </a:lnTo>
                              <a:lnTo>
                                <a:pt x="16" y="104"/>
                              </a:lnTo>
                              <a:lnTo>
                                <a:pt x="14" y="100"/>
                              </a:lnTo>
                              <a:lnTo>
                                <a:pt x="16" y="98"/>
                              </a:lnTo>
                              <a:lnTo>
                                <a:pt x="16" y="94"/>
                              </a:lnTo>
                              <a:lnTo>
                                <a:pt x="18" y="92"/>
                              </a:lnTo>
                              <a:lnTo>
                                <a:pt x="18" y="90"/>
                              </a:lnTo>
                              <a:lnTo>
                                <a:pt x="18" y="88"/>
                              </a:lnTo>
                              <a:lnTo>
                                <a:pt x="16" y="88"/>
                              </a:lnTo>
                              <a:lnTo>
                                <a:pt x="16" y="90"/>
                              </a:lnTo>
                              <a:lnTo>
                                <a:pt x="16" y="88"/>
                              </a:lnTo>
                              <a:lnTo>
                                <a:pt x="14" y="88"/>
                              </a:lnTo>
                              <a:lnTo>
                                <a:pt x="14" y="86"/>
                              </a:lnTo>
                              <a:lnTo>
                                <a:pt x="14" y="84"/>
                              </a:lnTo>
                              <a:lnTo>
                                <a:pt x="16" y="82"/>
                              </a:lnTo>
                              <a:lnTo>
                                <a:pt x="16" y="78"/>
                              </a:lnTo>
                              <a:lnTo>
                                <a:pt x="16" y="74"/>
                              </a:lnTo>
                              <a:lnTo>
                                <a:pt x="16" y="70"/>
                              </a:lnTo>
                              <a:lnTo>
                                <a:pt x="18" y="70"/>
                              </a:lnTo>
                              <a:lnTo>
                                <a:pt x="18" y="68"/>
                              </a:lnTo>
                              <a:lnTo>
                                <a:pt x="18" y="66"/>
                              </a:lnTo>
                              <a:lnTo>
                                <a:pt x="18" y="64"/>
                              </a:lnTo>
                              <a:lnTo>
                                <a:pt x="16" y="64"/>
                              </a:lnTo>
                              <a:lnTo>
                                <a:pt x="14" y="62"/>
                              </a:lnTo>
                              <a:lnTo>
                                <a:pt x="12" y="58"/>
                              </a:lnTo>
                              <a:lnTo>
                                <a:pt x="14" y="56"/>
                              </a:lnTo>
                              <a:lnTo>
                                <a:pt x="14" y="54"/>
                              </a:lnTo>
                              <a:lnTo>
                                <a:pt x="12" y="50"/>
                              </a:lnTo>
                              <a:lnTo>
                                <a:pt x="14" y="48"/>
                              </a:lnTo>
                              <a:lnTo>
                                <a:pt x="14" y="46"/>
                              </a:lnTo>
                              <a:lnTo>
                                <a:pt x="14" y="42"/>
                              </a:lnTo>
                              <a:lnTo>
                                <a:pt x="16" y="42"/>
                              </a:lnTo>
                              <a:lnTo>
                                <a:pt x="14" y="42"/>
                              </a:lnTo>
                              <a:lnTo>
                                <a:pt x="14" y="40"/>
                              </a:lnTo>
                              <a:lnTo>
                                <a:pt x="12" y="40"/>
                              </a:lnTo>
                              <a:lnTo>
                                <a:pt x="10" y="40"/>
                              </a:lnTo>
                              <a:lnTo>
                                <a:pt x="8" y="40"/>
                              </a:lnTo>
                              <a:lnTo>
                                <a:pt x="8" y="38"/>
                              </a:lnTo>
                              <a:lnTo>
                                <a:pt x="8" y="36"/>
                              </a:lnTo>
                              <a:lnTo>
                                <a:pt x="8" y="34"/>
                              </a:lnTo>
                              <a:lnTo>
                                <a:pt x="10" y="32"/>
                              </a:lnTo>
                              <a:lnTo>
                                <a:pt x="10" y="28"/>
                              </a:lnTo>
                              <a:lnTo>
                                <a:pt x="12" y="28"/>
                              </a:lnTo>
                              <a:lnTo>
                                <a:pt x="12" y="26"/>
                              </a:lnTo>
                              <a:lnTo>
                                <a:pt x="10" y="26"/>
                              </a:lnTo>
                              <a:lnTo>
                                <a:pt x="10" y="24"/>
                              </a:lnTo>
                              <a:lnTo>
                                <a:pt x="10" y="22"/>
                              </a:lnTo>
                              <a:lnTo>
                                <a:pt x="10" y="20"/>
                              </a:lnTo>
                              <a:lnTo>
                                <a:pt x="10" y="18"/>
                              </a:lnTo>
                              <a:lnTo>
                                <a:pt x="8" y="18"/>
                              </a:lnTo>
                              <a:lnTo>
                                <a:pt x="6" y="16"/>
                              </a:lnTo>
                              <a:lnTo>
                                <a:pt x="4" y="14"/>
                              </a:lnTo>
                              <a:lnTo>
                                <a:pt x="2" y="14"/>
                              </a:lnTo>
                              <a:lnTo>
                                <a:pt x="2" y="12"/>
                              </a:lnTo>
                              <a:lnTo>
                                <a:pt x="2" y="10"/>
                              </a:lnTo>
                              <a:lnTo>
                                <a:pt x="2" y="8"/>
                              </a:lnTo>
                              <a:lnTo>
                                <a:pt x="4" y="4"/>
                              </a:lnTo>
                              <a:lnTo>
                                <a:pt x="4" y="2"/>
                              </a:lnTo>
                              <a:lnTo>
                                <a:pt x="2" y="2"/>
                              </a:lnTo>
                              <a:lnTo>
                                <a:pt x="0" y="2"/>
                              </a:lnTo>
                              <a:lnTo>
                                <a:pt x="0" y="0"/>
                              </a:lnTo>
                              <a:lnTo>
                                <a:pt x="2" y="0"/>
                              </a:lnTo>
                              <a:lnTo>
                                <a:pt x="4" y="2"/>
                              </a:lnTo>
                              <a:lnTo>
                                <a:pt x="8" y="2"/>
                              </a:lnTo>
                              <a:lnTo>
                                <a:pt x="12" y="4"/>
                              </a:lnTo>
                              <a:lnTo>
                                <a:pt x="14" y="4"/>
                              </a:lnTo>
                              <a:lnTo>
                                <a:pt x="14" y="6"/>
                              </a:lnTo>
                              <a:lnTo>
                                <a:pt x="16" y="4"/>
                              </a:lnTo>
                              <a:lnTo>
                                <a:pt x="18" y="4"/>
                              </a:lnTo>
                              <a:lnTo>
                                <a:pt x="20" y="4"/>
                              </a:lnTo>
                              <a:lnTo>
                                <a:pt x="22" y="4"/>
                              </a:lnTo>
                              <a:lnTo>
                                <a:pt x="22" y="6"/>
                              </a:lnTo>
                              <a:lnTo>
                                <a:pt x="22" y="8"/>
                              </a:lnTo>
                              <a:lnTo>
                                <a:pt x="20" y="10"/>
                              </a:lnTo>
                              <a:lnTo>
                                <a:pt x="20" y="12"/>
                              </a:lnTo>
                              <a:lnTo>
                                <a:pt x="20" y="14"/>
                              </a:lnTo>
                              <a:lnTo>
                                <a:pt x="20" y="16"/>
                              </a:lnTo>
                              <a:lnTo>
                                <a:pt x="20" y="20"/>
                              </a:lnTo>
                              <a:lnTo>
                                <a:pt x="24" y="24"/>
                              </a:lnTo>
                              <a:lnTo>
                                <a:pt x="26" y="24"/>
                              </a:lnTo>
                              <a:lnTo>
                                <a:pt x="28" y="26"/>
                              </a:lnTo>
                              <a:lnTo>
                                <a:pt x="32" y="28"/>
                              </a:lnTo>
                              <a:lnTo>
                                <a:pt x="32" y="30"/>
                              </a:lnTo>
                              <a:lnTo>
                                <a:pt x="32" y="36"/>
                              </a:lnTo>
                              <a:lnTo>
                                <a:pt x="32" y="38"/>
                              </a:lnTo>
                              <a:lnTo>
                                <a:pt x="32" y="40"/>
                              </a:lnTo>
                              <a:lnTo>
                                <a:pt x="34" y="40"/>
                              </a:lnTo>
                              <a:lnTo>
                                <a:pt x="34" y="42"/>
                              </a:lnTo>
                              <a:lnTo>
                                <a:pt x="34" y="44"/>
                              </a:lnTo>
                              <a:lnTo>
                                <a:pt x="36" y="46"/>
                              </a:lnTo>
                              <a:lnTo>
                                <a:pt x="36" y="48"/>
                              </a:lnTo>
                              <a:lnTo>
                                <a:pt x="38" y="48"/>
                              </a:lnTo>
                              <a:lnTo>
                                <a:pt x="38" y="50"/>
                              </a:lnTo>
                              <a:lnTo>
                                <a:pt x="38" y="56"/>
                              </a:lnTo>
                              <a:lnTo>
                                <a:pt x="38" y="58"/>
                              </a:lnTo>
                              <a:lnTo>
                                <a:pt x="38" y="62"/>
                              </a:lnTo>
                              <a:lnTo>
                                <a:pt x="38" y="66"/>
                              </a:lnTo>
                              <a:lnTo>
                                <a:pt x="38" y="68"/>
                              </a:lnTo>
                              <a:lnTo>
                                <a:pt x="38" y="76"/>
                              </a:lnTo>
                              <a:lnTo>
                                <a:pt x="38" y="80"/>
                              </a:lnTo>
                              <a:lnTo>
                                <a:pt x="38" y="82"/>
                              </a:lnTo>
                              <a:lnTo>
                                <a:pt x="38" y="84"/>
                              </a:lnTo>
                              <a:lnTo>
                                <a:pt x="38" y="86"/>
                              </a:lnTo>
                              <a:close/>
                            </a:path>
                          </a:pathLst>
                        </a:custGeom>
                        <a:grpFill/>
                        <a:ln w="3175">
                          <a:solidFill>
                            <a:schemeClr val="bg1"/>
                          </a:solidFill>
                          <a:prstDash val="sysDot"/>
                          <a:round/>
                          <a:headEnd/>
                          <a:tailEnd/>
                        </a:ln>
                      </p:spPr>
                      <p:txBody>
                        <a:bodyPr/>
                        <a:lstStyle/>
                        <a:p>
                          <a:pPr fontAlgn="base">
                            <a:spcBef>
                              <a:spcPct val="0"/>
                            </a:spcBef>
                            <a:spcAft>
                              <a:spcPct val="0"/>
                            </a:spcAft>
                          </a:pPr>
                          <a:endParaRPr lang="de-DE" sz="2400">
                            <a:solidFill>
                              <a:srgbClr val="000000"/>
                            </a:solidFill>
                            <a:cs typeface="Arial" charset="0"/>
                          </a:endParaRPr>
                        </a:p>
                      </p:txBody>
                    </p:sp>
                    <p:sp>
                      <p:nvSpPr>
                        <p:cNvPr id="14419" name="Freeform 2501"/>
                        <p:cNvSpPr>
                          <a:spLocks/>
                        </p:cNvSpPr>
                        <p:nvPr/>
                      </p:nvSpPr>
                      <p:spPr bwMode="auto">
                        <a:xfrm>
                          <a:off x="4659810" y="2830315"/>
                          <a:ext cx="40591" cy="35354"/>
                        </a:xfrm>
                        <a:custGeom>
                          <a:avLst/>
                          <a:gdLst>
                            <a:gd name="T0" fmla="*/ 2147483647 w 44"/>
                            <a:gd name="T1" fmla="*/ 2147483647 h 42"/>
                            <a:gd name="T2" fmla="*/ 0 w 44"/>
                            <a:gd name="T3" fmla="*/ 2147483647 h 42"/>
                            <a:gd name="T4" fmla="*/ 2147483647 w 44"/>
                            <a:gd name="T5" fmla="*/ 2147483647 h 42"/>
                            <a:gd name="T6" fmla="*/ 2147483647 w 44"/>
                            <a:gd name="T7" fmla="*/ 2147483647 h 42"/>
                            <a:gd name="T8" fmla="*/ 2147483647 w 44"/>
                            <a:gd name="T9" fmla="*/ 2147483647 h 42"/>
                            <a:gd name="T10" fmla="*/ 2147483647 w 44"/>
                            <a:gd name="T11" fmla="*/ 2147483647 h 42"/>
                            <a:gd name="T12" fmla="*/ 2147483647 w 44"/>
                            <a:gd name="T13" fmla="*/ 2147483647 h 42"/>
                            <a:gd name="T14" fmla="*/ 2147483647 w 44"/>
                            <a:gd name="T15" fmla="*/ 2147483647 h 42"/>
                            <a:gd name="T16" fmla="*/ 2147483647 w 44"/>
                            <a:gd name="T17" fmla="*/ 2147483647 h 42"/>
                            <a:gd name="T18" fmla="*/ 2147483647 w 44"/>
                            <a:gd name="T19" fmla="*/ 2147483647 h 42"/>
                            <a:gd name="T20" fmla="*/ 2147483647 w 44"/>
                            <a:gd name="T21" fmla="*/ 2147483647 h 42"/>
                            <a:gd name="T22" fmla="*/ 2147483647 w 44"/>
                            <a:gd name="T23" fmla="*/ 2147483647 h 42"/>
                            <a:gd name="T24" fmla="*/ 2147483647 w 44"/>
                            <a:gd name="T25" fmla="*/ 2147483647 h 42"/>
                            <a:gd name="T26" fmla="*/ 2147483647 w 44"/>
                            <a:gd name="T27" fmla="*/ 2147483647 h 42"/>
                            <a:gd name="T28" fmla="*/ 2147483647 w 44"/>
                            <a:gd name="T29" fmla="*/ 2147483647 h 42"/>
                            <a:gd name="T30" fmla="*/ 2147483647 w 44"/>
                            <a:gd name="T31" fmla="*/ 2147483647 h 42"/>
                            <a:gd name="T32" fmla="*/ 2147483647 w 44"/>
                            <a:gd name="T33" fmla="*/ 2147483647 h 42"/>
                            <a:gd name="T34" fmla="*/ 2147483647 w 44"/>
                            <a:gd name="T35" fmla="*/ 2147483647 h 42"/>
                            <a:gd name="T36" fmla="*/ 2147483647 w 44"/>
                            <a:gd name="T37" fmla="*/ 2147483647 h 42"/>
                            <a:gd name="T38" fmla="*/ 2147483647 w 44"/>
                            <a:gd name="T39" fmla="*/ 2147483647 h 42"/>
                            <a:gd name="T40" fmla="*/ 2147483647 w 44"/>
                            <a:gd name="T41" fmla="*/ 2147483647 h 42"/>
                            <a:gd name="T42" fmla="*/ 2147483647 w 44"/>
                            <a:gd name="T43" fmla="*/ 2147483647 h 42"/>
                            <a:gd name="T44" fmla="*/ 2147483647 w 44"/>
                            <a:gd name="T45" fmla="*/ 2147483647 h 42"/>
                            <a:gd name="T46" fmla="*/ 2147483647 w 44"/>
                            <a:gd name="T47" fmla="*/ 2147483647 h 42"/>
                            <a:gd name="T48" fmla="*/ 2147483647 w 44"/>
                            <a:gd name="T49" fmla="*/ 2147483647 h 42"/>
                            <a:gd name="T50" fmla="*/ 2147483647 w 44"/>
                            <a:gd name="T51" fmla="*/ 2147483647 h 42"/>
                            <a:gd name="T52" fmla="*/ 2147483647 w 44"/>
                            <a:gd name="T53" fmla="*/ 2147483647 h 42"/>
                            <a:gd name="T54" fmla="*/ 2147483647 w 44"/>
                            <a:gd name="T55" fmla="*/ 2147483647 h 42"/>
                            <a:gd name="T56" fmla="*/ 2147483647 w 44"/>
                            <a:gd name="T57" fmla="*/ 2147483647 h 42"/>
                            <a:gd name="T58" fmla="*/ 2147483647 w 44"/>
                            <a:gd name="T59" fmla="*/ 2147483647 h 42"/>
                            <a:gd name="T60" fmla="*/ 2147483647 w 44"/>
                            <a:gd name="T61" fmla="*/ 2147483647 h 42"/>
                            <a:gd name="T62" fmla="*/ 2147483647 w 44"/>
                            <a:gd name="T63" fmla="*/ 2147483647 h 42"/>
                            <a:gd name="T64" fmla="*/ 2147483647 w 44"/>
                            <a:gd name="T65" fmla="*/ 2147483647 h 42"/>
                            <a:gd name="T66" fmla="*/ 2147483647 w 44"/>
                            <a:gd name="T67" fmla="*/ 2147483647 h 42"/>
                            <a:gd name="T68" fmla="*/ 2147483647 w 44"/>
                            <a:gd name="T69" fmla="*/ 2147483647 h 42"/>
                            <a:gd name="T70" fmla="*/ 2147483647 w 44"/>
                            <a:gd name="T71" fmla="*/ 2147483647 h 42"/>
                            <a:gd name="T72" fmla="*/ 2147483647 w 44"/>
                            <a:gd name="T73" fmla="*/ 2147483647 h 42"/>
                            <a:gd name="T74" fmla="*/ 2147483647 w 44"/>
                            <a:gd name="T75" fmla="*/ 2147483647 h 42"/>
                            <a:gd name="T76" fmla="*/ 2147483647 w 44"/>
                            <a:gd name="T77" fmla="*/ 2147483647 h 42"/>
                            <a:gd name="T78" fmla="*/ 2147483647 w 44"/>
                            <a:gd name="T79" fmla="*/ 2147483647 h 42"/>
                            <a:gd name="T80" fmla="*/ 2147483647 w 44"/>
                            <a:gd name="T81" fmla="*/ 2147483647 h 42"/>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44"/>
                            <a:gd name="T124" fmla="*/ 0 h 42"/>
                            <a:gd name="T125" fmla="*/ 44 w 44"/>
                            <a:gd name="T126" fmla="*/ 42 h 42"/>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44" h="42">
                              <a:moveTo>
                                <a:pt x="4" y="40"/>
                              </a:moveTo>
                              <a:lnTo>
                                <a:pt x="2" y="40"/>
                              </a:lnTo>
                              <a:lnTo>
                                <a:pt x="2" y="38"/>
                              </a:lnTo>
                              <a:lnTo>
                                <a:pt x="0" y="36"/>
                              </a:lnTo>
                              <a:lnTo>
                                <a:pt x="0" y="32"/>
                              </a:lnTo>
                              <a:lnTo>
                                <a:pt x="2" y="32"/>
                              </a:lnTo>
                              <a:lnTo>
                                <a:pt x="4" y="32"/>
                              </a:lnTo>
                              <a:lnTo>
                                <a:pt x="6" y="32"/>
                              </a:lnTo>
                              <a:lnTo>
                                <a:pt x="6" y="30"/>
                              </a:lnTo>
                              <a:lnTo>
                                <a:pt x="8" y="28"/>
                              </a:lnTo>
                              <a:lnTo>
                                <a:pt x="8" y="26"/>
                              </a:lnTo>
                              <a:lnTo>
                                <a:pt x="8" y="24"/>
                              </a:lnTo>
                              <a:lnTo>
                                <a:pt x="6" y="24"/>
                              </a:lnTo>
                              <a:lnTo>
                                <a:pt x="6" y="22"/>
                              </a:lnTo>
                              <a:lnTo>
                                <a:pt x="6" y="20"/>
                              </a:lnTo>
                              <a:lnTo>
                                <a:pt x="8" y="20"/>
                              </a:lnTo>
                              <a:lnTo>
                                <a:pt x="10" y="16"/>
                              </a:lnTo>
                              <a:lnTo>
                                <a:pt x="12" y="12"/>
                              </a:lnTo>
                              <a:lnTo>
                                <a:pt x="14" y="12"/>
                              </a:lnTo>
                              <a:lnTo>
                                <a:pt x="14" y="10"/>
                              </a:lnTo>
                              <a:lnTo>
                                <a:pt x="16" y="10"/>
                              </a:lnTo>
                              <a:lnTo>
                                <a:pt x="18" y="10"/>
                              </a:lnTo>
                              <a:lnTo>
                                <a:pt x="18" y="8"/>
                              </a:lnTo>
                              <a:lnTo>
                                <a:pt x="20" y="8"/>
                              </a:lnTo>
                              <a:lnTo>
                                <a:pt x="22" y="8"/>
                              </a:lnTo>
                              <a:lnTo>
                                <a:pt x="22" y="10"/>
                              </a:lnTo>
                              <a:lnTo>
                                <a:pt x="22" y="12"/>
                              </a:lnTo>
                              <a:lnTo>
                                <a:pt x="24" y="12"/>
                              </a:lnTo>
                              <a:lnTo>
                                <a:pt x="24" y="10"/>
                              </a:lnTo>
                              <a:lnTo>
                                <a:pt x="26" y="8"/>
                              </a:lnTo>
                              <a:lnTo>
                                <a:pt x="28" y="8"/>
                              </a:lnTo>
                              <a:lnTo>
                                <a:pt x="28" y="6"/>
                              </a:lnTo>
                              <a:lnTo>
                                <a:pt x="30" y="4"/>
                              </a:lnTo>
                              <a:lnTo>
                                <a:pt x="32" y="2"/>
                              </a:lnTo>
                              <a:lnTo>
                                <a:pt x="34" y="0"/>
                              </a:lnTo>
                              <a:lnTo>
                                <a:pt x="34" y="2"/>
                              </a:lnTo>
                              <a:lnTo>
                                <a:pt x="34" y="4"/>
                              </a:lnTo>
                              <a:lnTo>
                                <a:pt x="36" y="8"/>
                              </a:lnTo>
                              <a:lnTo>
                                <a:pt x="38" y="10"/>
                              </a:lnTo>
                              <a:lnTo>
                                <a:pt x="40" y="10"/>
                              </a:lnTo>
                              <a:lnTo>
                                <a:pt x="40" y="12"/>
                              </a:lnTo>
                              <a:lnTo>
                                <a:pt x="42" y="16"/>
                              </a:lnTo>
                              <a:lnTo>
                                <a:pt x="42" y="18"/>
                              </a:lnTo>
                              <a:lnTo>
                                <a:pt x="42" y="20"/>
                              </a:lnTo>
                              <a:lnTo>
                                <a:pt x="42" y="22"/>
                              </a:lnTo>
                              <a:lnTo>
                                <a:pt x="42" y="26"/>
                              </a:lnTo>
                              <a:lnTo>
                                <a:pt x="44" y="26"/>
                              </a:lnTo>
                              <a:lnTo>
                                <a:pt x="42" y="26"/>
                              </a:lnTo>
                              <a:lnTo>
                                <a:pt x="42" y="28"/>
                              </a:lnTo>
                              <a:lnTo>
                                <a:pt x="42" y="30"/>
                              </a:lnTo>
                              <a:lnTo>
                                <a:pt x="42" y="32"/>
                              </a:lnTo>
                              <a:lnTo>
                                <a:pt x="40" y="32"/>
                              </a:lnTo>
                              <a:lnTo>
                                <a:pt x="38" y="32"/>
                              </a:lnTo>
                              <a:lnTo>
                                <a:pt x="36" y="32"/>
                              </a:lnTo>
                              <a:lnTo>
                                <a:pt x="34" y="32"/>
                              </a:lnTo>
                              <a:lnTo>
                                <a:pt x="32" y="32"/>
                              </a:lnTo>
                              <a:lnTo>
                                <a:pt x="30" y="32"/>
                              </a:lnTo>
                              <a:lnTo>
                                <a:pt x="28" y="32"/>
                              </a:lnTo>
                              <a:lnTo>
                                <a:pt x="26" y="32"/>
                              </a:lnTo>
                              <a:lnTo>
                                <a:pt x="24" y="32"/>
                              </a:lnTo>
                              <a:lnTo>
                                <a:pt x="22" y="32"/>
                              </a:lnTo>
                              <a:lnTo>
                                <a:pt x="22" y="36"/>
                              </a:lnTo>
                              <a:lnTo>
                                <a:pt x="22" y="38"/>
                              </a:lnTo>
                              <a:lnTo>
                                <a:pt x="22" y="40"/>
                              </a:lnTo>
                              <a:lnTo>
                                <a:pt x="20" y="40"/>
                              </a:lnTo>
                              <a:lnTo>
                                <a:pt x="20" y="42"/>
                              </a:lnTo>
                              <a:lnTo>
                                <a:pt x="18" y="42"/>
                              </a:lnTo>
                              <a:lnTo>
                                <a:pt x="16" y="42"/>
                              </a:lnTo>
                              <a:lnTo>
                                <a:pt x="14" y="42"/>
                              </a:lnTo>
                              <a:lnTo>
                                <a:pt x="12" y="42"/>
                              </a:lnTo>
                              <a:lnTo>
                                <a:pt x="12" y="40"/>
                              </a:lnTo>
                              <a:lnTo>
                                <a:pt x="12" y="38"/>
                              </a:lnTo>
                              <a:lnTo>
                                <a:pt x="10" y="38"/>
                              </a:lnTo>
                              <a:lnTo>
                                <a:pt x="6" y="36"/>
                              </a:lnTo>
                              <a:lnTo>
                                <a:pt x="6" y="38"/>
                              </a:lnTo>
                              <a:lnTo>
                                <a:pt x="4" y="38"/>
                              </a:lnTo>
                              <a:lnTo>
                                <a:pt x="6" y="40"/>
                              </a:lnTo>
                              <a:lnTo>
                                <a:pt x="4" y="40"/>
                              </a:lnTo>
                              <a:close/>
                            </a:path>
                          </a:pathLst>
                        </a:custGeom>
                        <a:grpFill/>
                        <a:ln w="3175">
                          <a:solidFill>
                            <a:schemeClr val="bg1"/>
                          </a:solidFill>
                          <a:prstDash val="sysDot"/>
                          <a:round/>
                          <a:headEnd/>
                          <a:tailEnd/>
                        </a:ln>
                      </p:spPr>
                      <p:txBody>
                        <a:bodyPr/>
                        <a:lstStyle/>
                        <a:p>
                          <a:pPr fontAlgn="base">
                            <a:spcBef>
                              <a:spcPct val="0"/>
                            </a:spcBef>
                            <a:spcAft>
                              <a:spcPct val="0"/>
                            </a:spcAft>
                          </a:pPr>
                          <a:endParaRPr lang="de-DE" sz="2400">
                            <a:solidFill>
                              <a:srgbClr val="000000"/>
                            </a:solidFill>
                            <a:cs typeface="Arial" charset="0"/>
                          </a:endParaRPr>
                        </a:p>
                      </p:txBody>
                    </p:sp>
                    <p:sp>
                      <p:nvSpPr>
                        <p:cNvPr id="14420" name="Freeform 2502"/>
                        <p:cNvSpPr>
                          <a:spLocks/>
                        </p:cNvSpPr>
                        <p:nvPr/>
                      </p:nvSpPr>
                      <p:spPr bwMode="auto">
                        <a:xfrm>
                          <a:off x="4663739" y="2857813"/>
                          <a:ext cx="34044" cy="39282"/>
                        </a:xfrm>
                        <a:custGeom>
                          <a:avLst/>
                          <a:gdLst>
                            <a:gd name="T0" fmla="*/ 2147483647 w 38"/>
                            <a:gd name="T1" fmla="*/ 2147483647 h 48"/>
                            <a:gd name="T2" fmla="*/ 2147483647 w 38"/>
                            <a:gd name="T3" fmla="*/ 2147483647 h 48"/>
                            <a:gd name="T4" fmla="*/ 2147483647 w 38"/>
                            <a:gd name="T5" fmla="*/ 2147483647 h 48"/>
                            <a:gd name="T6" fmla="*/ 2147483647 w 38"/>
                            <a:gd name="T7" fmla="*/ 2147483647 h 48"/>
                            <a:gd name="T8" fmla="*/ 2147483647 w 38"/>
                            <a:gd name="T9" fmla="*/ 2147483647 h 48"/>
                            <a:gd name="T10" fmla="*/ 2147483647 w 38"/>
                            <a:gd name="T11" fmla="*/ 2147483647 h 48"/>
                            <a:gd name="T12" fmla="*/ 2147483647 w 38"/>
                            <a:gd name="T13" fmla="*/ 2147483647 h 48"/>
                            <a:gd name="T14" fmla="*/ 2147483647 w 38"/>
                            <a:gd name="T15" fmla="*/ 2147483647 h 48"/>
                            <a:gd name="T16" fmla="*/ 2147483647 w 38"/>
                            <a:gd name="T17" fmla="*/ 2147483647 h 48"/>
                            <a:gd name="T18" fmla="*/ 2147483647 w 38"/>
                            <a:gd name="T19" fmla="*/ 2147483647 h 48"/>
                            <a:gd name="T20" fmla="*/ 2147483647 w 38"/>
                            <a:gd name="T21" fmla="*/ 2147483647 h 48"/>
                            <a:gd name="T22" fmla="*/ 2147483647 w 38"/>
                            <a:gd name="T23" fmla="*/ 2147483647 h 48"/>
                            <a:gd name="T24" fmla="*/ 2147483647 w 38"/>
                            <a:gd name="T25" fmla="*/ 2147483647 h 48"/>
                            <a:gd name="T26" fmla="*/ 2147483647 w 38"/>
                            <a:gd name="T27" fmla="*/ 2147483647 h 48"/>
                            <a:gd name="T28" fmla="*/ 2147483647 w 38"/>
                            <a:gd name="T29" fmla="*/ 2147483647 h 48"/>
                            <a:gd name="T30" fmla="*/ 2147483647 w 38"/>
                            <a:gd name="T31" fmla="*/ 2147483647 h 48"/>
                            <a:gd name="T32" fmla="*/ 2147483647 w 38"/>
                            <a:gd name="T33" fmla="*/ 2147483647 h 48"/>
                            <a:gd name="T34" fmla="*/ 2147483647 w 38"/>
                            <a:gd name="T35" fmla="*/ 2147483647 h 48"/>
                            <a:gd name="T36" fmla="*/ 2147483647 w 38"/>
                            <a:gd name="T37" fmla="*/ 2147483647 h 48"/>
                            <a:gd name="T38" fmla="*/ 2147483647 w 38"/>
                            <a:gd name="T39" fmla="*/ 2147483647 h 48"/>
                            <a:gd name="T40" fmla="*/ 2147483647 w 38"/>
                            <a:gd name="T41" fmla="*/ 2147483647 h 48"/>
                            <a:gd name="T42" fmla="*/ 0 w 38"/>
                            <a:gd name="T43" fmla="*/ 2147483647 h 48"/>
                            <a:gd name="T44" fmla="*/ 0 w 38"/>
                            <a:gd name="T45" fmla="*/ 2147483647 h 48"/>
                            <a:gd name="T46" fmla="*/ 2147483647 w 38"/>
                            <a:gd name="T47" fmla="*/ 2147483647 h 48"/>
                            <a:gd name="T48" fmla="*/ 2147483647 w 38"/>
                            <a:gd name="T49" fmla="*/ 2147483647 h 48"/>
                            <a:gd name="T50" fmla="*/ 2147483647 w 38"/>
                            <a:gd name="T51" fmla="*/ 2147483647 h 48"/>
                            <a:gd name="T52" fmla="*/ 2147483647 w 38"/>
                            <a:gd name="T53" fmla="*/ 2147483647 h 48"/>
                            <a:gd name="T54" fmla="*/ 2147483647 w 38"/>
                            <a:gd name="T55" fmla="*/ 2147483647 h 48"/>
                            <a:gd name="T56" fmla="*/ 2147483647 w 38"/>
                            <a:gd name="T57" fmla="*/ 2147483647 h 48"/>
                            <a:gd name="T58" fmla="*/ 2147483647 w 38"/>
                            <a:gd name="T59" fmla="*/ 2147483647 h 48"/>
                            <a:gd name="T60" fmla="*/ 2147483647 w 38"/>
                            <a:gd name="T61" fmla="*/ 0 h 48"/>
                            <a:gd name="T62" fmla="*/ 2147483647 w 38"/>
                            <a:gd name="T63" fmla="*/ 0 h 48"/>
                            <a:gd name="T64" fmla="*/ 2147483647 w 38"/>
                            <a:gd name="T65" fmla="*/ 0 h 48"/>
                            <a:gd name="T66" fmla="*/ 2147483647 w 38"/>
                            <a:gd name="T67" fmla="*/ 0 h 48"/>
                            <a:gd name="T68" fmla="*/ 2147483647 w 38"/>
                            <a:gd name="T69" fmla="*/ 0 h 48"/>
                            <a:gd name="T70" fmla="*/ 2147483647 w 38"/>
                            <a:gd name="T71" fmla="*/ 2147483647 h 48"/>
                            <a:gd name="T72" fmla="*/ 2147483647 w 38"/>
                            <a:gd name="T73" fmla="*/ 2147483647 h 48"/>
                            <a:gd name="T74" fmla="*/ 2147483647 w 38"/>
                            <a:gd name="T75" fmla="*/ 2147483647 h 48"/>
                            <a:gd name="T76" fmla="*/ 2147483647 w 38"/>
                            <a:gd name="T77" fmla="*/ 2147483647 h 48"/>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w 38"/>
                            <a:gd name="T118" fmla="*/ 0 h 48"/>
                            <a:gd name="T119" fmla="*/ 38 w 38"/>
                            <a:gd name="T120" fmla="*/ 48 h 48"/>
                          </a:gdLst>
                          <a:ahLst/>
                          <a:cxnLst>
                            <a:cxn ang="T78">
                              <a:pos x="T0" y="T1"/>
                            </a:cxn>
                            <a:cxn ang="T79">
                              <a:pos x="T2" y="T3"/>
                            </a:cxn>
                            <a:cxn ang="T80">
                              <a:pos x="T4" y="T5"/>
                            </a:cxn>
                            <a:cxn ang="T81">
                              <a:pos x="T6" y="T7"/>
                            </a:cxn>
                            <a:cxn ang="T82">
                              <a:pos x="T8" y="T9"/>
                            </a:cxn>
                            <a:cxn ang="T83">
                              <a:pos x="T10" y="T11"/>
                            </a:cxn>
                            <a:cxn ang="T84">
                              <a:pos x="T12" y="T13"/>
                            </a:cxn>
                            <a:cxn ang="T85">
                              <a:pos x="T14" y="T15"/>
                            </a:cxn>
                            <a:cxn ang="T86">
                              <a:pos x="T16" y="T17"/>
                            </a:cxn>
                            <a:cxn ang="T87">
                              <a:pos x="T18" y="T19"/>
                            </a:cxn>
                            <a:cxn ang="T88">
                              <a:pos x="T20" y="T21"/>
                            </a:cxn>
                            <a:cxn ang="T89">
                              <a:pos x="T22" y="T23"/>
                            </a:cxn>
                            <a:cxn ang="T90">
                              <a:pos x="T24" y="T25"/>
                            </a:cxn>
                            <a:cxn ang="T91">
                              <a:pos x="T26" y="T27"/>
                            </a:cxn>
                            <a:cxn ang="T92">
                              <a:pos x="T28" y="T29"/>
                            </a:cxn>
                            <a:cxn ang="T93">
                              <a:pos x="T30" y="T31"/>
                            </a:cxn>
                            <a:cxn ang="T94">
                              <a:pos x="T32" y="T33"/>
                            </a:cxn>
                            <a:cxn ang="T95">
                              <a:pos x="T34" y="T35"/>
                            </a:cxn>
                            <a:cxn ang="T96">
                              <a:pos x="T36" y="T37"/>
                            </a:cxn>
                            <a:cxn ang="T97">
                              <a:pos x="T38" y="T39"/>
                            </a:cxn>
                            <a:cxn ang="T98">
                              <a:pos x="T40" y="T41"/>
                            </a:cxn>
                            <a:cxn ang="T99">
                              <a:pos x="T42" y="T43"/>
                            </a:cxn>
                            <a:cxn ang="T100">
                              <a:pos x="T44" y="T45"/>
                            </a:cxn>
                            <a:cxn ang="T101">
                              <a:pos x="T46" y="T47"/>
                            </a:cxn>
                            <a:cxn ang="T102">
                              <a:pos x="T48" y="T49"/>
                            </a:cxn>
                            <a:cxn ang="T103">
                              <a:pos x="T50" y="T51"/>
                            </a:cxn>
                            <a:cxn ang="T104">
                              <a:pos x="T52" y="T53"/>
                            </a:cxn>
                            <a:cxn ang="T105">
                              <a:pos x="T54" y="T55"/>
                            </a:cxn>
                            <a:cxn ang="T106">
                              <a:pos x="T56" y="T57"/>
                            </a:cxn>
                            <a:cxn ang="T107">
                              <a:pos x="T58" y="T59"/>
                            </a:cxn>
                            <a:cxn ang="T108">
                              <a:pos x="T60" y="T61"/>
                            </a:cxn>
                            <a:cxn ang="T109">
                              <a:pos x="T62" y="T63"/>
                            </a:cxn>
                            <a:cxn ang="T110">
                              <a:pos x="T64" y="T65"/>
                            </a:cxn>
                            <a:cxn ang="T111">
                              <a:pos x="T66" y="T67"/>
                            </a:cxn>
                            <a:cxn ang="T112">
                              <a:pos x="T68" y="T69"/>
                            </a:cxn>
                            <a:cxn ang="T113">
                              <a:pos x="T70" y="T71"/>
                            </a:cxn>
                            <a:cxn ang="T114">
                              <a:pos x="T72" y="T73"/>
                            </a:cxn>
                            <a:cxn ang="T115">
                              <a:pos x="T74" y="T75"/>
                            </a:cxn>
                            <a:cxn ang="T116">
                              <a:pos x="T76" y="T77"/>
                            </a:cxn>
                          </a:cxnLst>
                          <a:rect l="T117" t="T118" r="T119" b="T120"/>
                          <a:pathLst>
                            <a:path w="38" h="48">
                              <a:moveTo>
                                <a:pt x="38" y="14"/>
                              </a:moveTo>
                              <a:lnTo>
                                <a:pt x="38" y="16"/>
                              </a:lnTo>
                              <a:lnTo>
                                <a:pt x="38" y="18"/>
                              </a:lnTo>
                              <a:lnTo>
                                <a:pt x="38" y="22"/>
                              </a:lnTo>
                              <a:lnTo>
                                <a:pt x="36" y="22"/>
                              </a:lnTo>
                              <a:lnTo>
                                <a:pt x="34" y="22"/>
                              </a:lnTo>
                              <a:lnTo>
                                <a:pt x="34" y="24"/>
                              </a:lnTo>
                              <a:lnTo>
                                <a:pt x="34" y="26"/>
                              </a:lnTo>
                              <a:lnTo>
                                <a:pt x="32" y="26"/>
                              </a:lnTo>
                              <a:lnTo>
                                <a:pt x="30" y="28"/>
                              </a:lnTo>
                              <a:lnTo>
                                <a:pt x="28" y="32"/>
                              </a:lnTo>
                              <a:lnTo>
                                <a:pt x="28" y="34"/>
                              </a:lnTo>
                              <a:lnTo>
                                <a:pt x="26" y="34"/>
                              </a:lnTo>
                              <a:lnTo>
                                <a:pt x="24" y="38"/>
                              </a:lnTo>
                              <a:lnTo>
                                <a:pt x="24" y="42"/>
                              </a:lnTo>
                              <a:lnTo>
                                <a:pt x="20" y="46"/>
                              </a:lnTo>
                              <a:lnTo>
                                <a:pt x="18" y="48"/>
                              </a:lnTo>
                              <a:lnTo>
                                <a:pt x="14" y="48"/>
                              </a:lnTo>
                              <a:lnTo>
                                <a:pt x="8" y="48"/>
                              </a:lnTo>
                              <a:lnTo>
                                <a:pt x="8" y="46"/>
                              </a:lnTo>
                              <a:lnTo>
                                <a:pt x="8" y="44"/>
                              </a:lnTo>
                              <a:lnTo>
                                <a:pt x="8" y="42"/>
                              </a:lnTo>
                              <a:lnTo>
                                <a:pt x="8" y="40"/>
                              </a:lnTo>
                              <a:lnTo>
                                <a:pt x="6" y="40"/>
                              </a:lnTo>
                              <a:lnTo>
                                <a:pt x="6" y="38"/>
                              </a:lnTo>
                              <a:lnTo>
                                <a:pt x="4" y="38"/>
                              </a:lnTo>
                              <a:lnTo>
                                <a:pt x="4" y="36"/>
                              </a:lnTo>
                              <a:lnTo>
                                <a:pt x="4" y="34"/>
                              </a:lnTo>
                              <a:lnTo>
                                <a:pt x="4" y="32"/>
                              </a:lnTo>
                              <a:lnTo>
                                <a:pt x="6" y="30"/>
                              </a:lnTo>
                              <a:lnTo>
                                <a:pt x="4" y="28"/>
                              </a:lnTo>
                              <a:lnTo>
                                <a:pt x="4" y="26"/>
                              </a:lnTo>
                              <a:lnTo>
                                <a:pt x="4" y="24"/>
                              </a:lnTo>
                              <a:lnTo>
                                <a:pt x="4" y="22"/>
                              </a:lnTo>
                              <a:lnTo>
                                <a:pt x="4" y="20"/>
                              </a:lnTo>
                              <a:lnTo>
                                <a:pt x="4" y="18"/>
                              </a:lnTo>
                              <a:lnTo>
                                <a:pt x="6" y="18"/>
                              </a:lnTo>
                              <a:lnTo>
                                <a:pt x="6" y="16"/>
                              </a:lnTo>
                              <a:lnTo>
                                <a:pt x="4" y="16"/>
                              </a:lnTo>
                              <a:lnTo>
                                <a:pt x="4" y="14"/>
                              </a:lnTo>
                              <a:lnTo>
                                <a:pt x="0" y="10"/>
                              </a:lnTo>
                              <a:lnTo>
                                <a:pt x="0" y="8"/>
                              </a:lnTo>
                              <a:lnTo>
                                <a:pt x="2" y="8"/>
                              </a:lnTo>
                              <a:lnTo>
                                <a:pt x="0" y="6"/>
                              </a:lnTo>
                              <a:lnTo>
                                <a:pt x="2" y="6"/>
                              </a:lnTo>
                              <a:lnTo>
                                <a:pt x="2" y="4"/>
                              </a:lnTo>
                              <a:lnTo>
                                <a:pt x="6" y="6"/>
                              </a:lnTo>
                              <a:lnTo>
                                <a:pt x="8" y="6"/>
                              </a:lnTo>
                              <a:lnTo>
                                <a:pt x="8" y="8"/>
                              </a:lnTo>
                              <a:lnTo>
                                <a:pt x="8" y="10"/>
                              </a:lnTo>
                              <a:lnTo>
                                <a:pt x="10" y="10"/>
                              </a:lnTo>
                              <a:lnTo>
                                <a:pt x="12" y="10"/>
                              </a:lnTo>
                              <a:lnTo>
                                <a:pt x="14" y="10"/>
                              </a:lnTo>
                              <a:lnTo>
                                <a:pt x="16" y="10"/>
                              </a:lnTo>
                              <a:lnTo>
                                <a:pt x="16" y="8"/>
                              </a:lnTo>
                              <a:lnTo>
                                <a:pt x="18" y="8"/>
                              </a:lnTo>
                              <a:lnTo>
                                <a:pt x="18" y="6"/>
                              </a:lnTo>
                              <a:lnTo>
                                <a:pt x="18" y="4"/>
                              </a:lnTo>
                              <a:lnTo>
                                <a:pt x="18" y="0"/>
                              </a:lnTo>
                              <a:lnTo>
                                <a:pt x="20" y="0"/>
                              </a:lnTo>
                              <a:lnTo>
                                <a:pt x="22" y="0"/>
                              </a:lnTo>
                              <a:lnTo>
                                <a:pt x="24" y="0"/>
                              </a:lnTo>
                              <a:lnTo>
                                <a:pt x="26" y="0"/>
                              </a:lnTo>
                              <a:lnTo>
                                <a:pt x="28" y="0"/>
                              </a:lnTo>
                              <a:lnTo>
                                <a:pt x="30" y="0"/>
                              </a:lnTo>
                              <a:lnTo>
                                <a:pt x="32" y="0"/>
                              </a:lnTo>
                              <a:lnTo>
                                <a:pt x="32" y="2"/>
                              </a:lnTo>
                              <a:lnTo>
                                <a:pt x="30" y="4"/>
                              </a:lnTo>
                              <a:lnTo>
                                <a:pt x="28" y="12"/>
                              </a:lnTo>
                              <a:lnTo>
                                <a:pt x="30" y="14"/>
                              </a:lnTo>
                              <a:lnTo>
                                <a:pt x="32" y="12"/>
                              </a:lnTo>
                              <a:lnTo>
                                <a:pt x="34" y="14"/>
                              </a:lnTo>
                              <a:lnTo>
                                <a:pt x="36" y="14"/>
                              </a:lnTo>
                              <a:lnTo>
                                <a:pt x="38" y="14"/>
                              </a:lnTo>
                              <a:close/>
                            </a:path>
                          </a:pathLst>
                        </a:custGeom>
                        <a:grpFill/>
                        <a:ln w="3175">
                          <a:solidFill>
                            <a:schemeClr val="bg1"/>
                          </a:solidFill>
                          <a:prstDash val="sysDot"/>
                          <a:round/>
                          <a:headEnd/>
                          <a:tailEnd/>
                        </a:ln>
                      </p:spPr>
                      <p:txBody>
                        <a:bodyPr/>
                        <a:lstStyle/>
                        <a:p>
                          <a:pPr fontAlgn="base">
                            <a:spcBef>
                              <a:spcPct val="0"/>
                            </a:spcBef>
                            <a:spcAft>
                              <a:spcPct val="0"/>
                            </a:spcAft>
                          </a:pPr>
                          <a:endParaRPr lang="de-DE" sz="2400">
                            <a:solidFill>
                              <a:srgbClr val="000000"/>
                            </a:solidFill>
                            <a:cs typeface="Arial" charset="0"/>
                          </a:endParaRPr>
                        </a:p>
                      </p:txBody>
                    </p:sp>
                    <p:sp>
                      <p:nvSpPr>
                        <p:cNvPr id="14422" name="Freeform 2504"/>
                        <p:cNvSpPr>
                          <a:spLocks/>
                        </p:cNvSpPr>
                        <p:nvPr/>
                      </p:nvSpPr>
                      <p:spPr bwMode="auto">
                        <a:xfrm>
                          <a:off x="4727898" y="2993989"/>
                          <a:ext cx="62851" cy="151889"/>
                        </a:xfrm>
                        <a:custGeom>
                          <a:avLst/>
                          <a:gdLst>
                            <a:gd name="T0" fmla="*/ 2147483647 w 68"/>
                            <a:gd name="T1" fmla="*/ 2147483647 h 184"/>
                            <a:gd name="T2" fmla="*/ 2147483647 w 68"/>
                            <a:gd name="T3" fmla="*/ 2147483647 h 184"/>
                            <a:gd name="T4" fmla="*/ 2147483647 w 68"/>
                            <a:gd name="T5" fmla="*/ 2147483647 h 184"/>
                            <a:gd name="T6" fmla="*/ 2147483647 w 68"/>
                            <a:gd name="T7" fmla="*/ 2147483647 h 184"/>
                            <a:gd name="T8" fmla="*/ 2147483647 w 68"/>
                            <a:gd name="T9" fmla="*/ 2147483647 h 184"/>
                            <a:gd name="T10" fmla="*/ 2147483647 w 68"/>
                            <a:gd name="T11" fmla="*/ 2147483647 h 184"/>
                            <a:gd name="T12" fmla="*/ 2147483647 w 68"/>
                            <a:gd name="T13" fmla="*/ 2147483647 h 184"/>
                            <a:gd name="T14" fmla="*/ 2147483647 w 68"/>
                            <a:gd name="T15" fmla="*/ 2147483647 h 184"/>
                            <a:gd name="T16" fmla="*/ 2147483647 w 68"/>
                            <a:gd name="T17" fmla="*/ 2147483647 h 184"/>
                            <a:gd name="T18" fmla="*/ 2147483647 w 68"/>
                            <a:gd name="T19" fmla="*/ 2147483647 h 184"/>
                            <a:gd name="T20" fmla="*/ 2147483647 w 68"/>
                            <a:gd name="T21" fmla="*/ 2147483647 h 184"/>
                            <a:gd name="T22" fmla="*/ 2147483647 w 68"/>
                            <a:gd name="T23" fmla="*/ 2147483647 h 184"/>
                            <a:gd name="T24" fmla="*/ 2147483647 w 68"/>
                            <a:gd name="T25" fmla="*/ 2147483647 h 184"/>
                            <a:gd name="T26" fmla="*/ 2147483647 w 68"/>
                            <a:gd name="T27" fmla="*/ 2147483647 h 184"/>
                            <a:gd name="T28" fmla="*/ 2147483647 w 68"/>
                            <a:gd name="T29" fmla="*/ 2147483647 h 184"/>
                            <a:gd name="T30" fmla="*/ 2147483647 w 68"/>
                            <a:gd name="T31" fmla="*/ 2147483647 h 184"/>
                            <a:gd name="T32" fmla="*/ 2147483647 w 68"/>
                            <a:gd name="T33" fmla="*/ 2147483647 h 184"/>
                            <a:gd name="T34" fmla="*/ 2147483647 w 68"/>
                            <a:gd name="T35" fmla="*/ 2147483647 h 184"/>
                            <a:gd name="T36" fmla="*/ 2147483647 w 68"/>
                            <a:gd name="T37" fmla="*/ 2147483647 h 184"/>
                            <a:gd name="T38" fmla="*/ 2147483647 w 68"/>
                            <a:gd name="T39" fmla="*/ 2147483647 h 184"/>
                            <a:gd name="T40" fmla="*/ 2147483647 w 68"/>
                            <a:gd name="T41" fmla="*/ 0 h 184"/>
                            <a:gd name="T42" fmla="*/ 2147483647 w 68"/>
                            <a:gd name="T43" fmla="*/ 2147483647 h 184"/>
                            <a:gd name="T44" fmla="*/ 2147483647 w 68"/>
                            <a:gd name="T45" fmla="*/ 2147483647 h 184"/>
                            <a:gd name="T46" fmla="*/ 2147483647 w 68"/>
                            <a:gd name="T47" fmla="*/ 2147483647 h 184"/>
                            <a:gd name="T48" fmla="*/ 2147483647 w 68"/>
                            <a:gd name="T49" fmla="*/ 2147483647 h 184"/>
                            <a:gd name="T50" fmla="*/ 2147483647 w 68"/>
                            <a:gd name="T51" fmla="*/ 2147483647 h 184"/>
                            <a:gd name="T52" fmla="*/ 2147483647 w 68"/>
                            <a:gd name="T53" fmla="*/ 2147483647 h 184"/>
                            <a:gd name="T54" fmla="*/ 2147483647 w 68"/>
                            <a:gd name="T55" fmla="*/ 2147483647 h 184"/>
                            <a:gd name="T56" fmla="*/ 2147483647 w 68"/>
                            <a:gd name="T57" fmla="*/ 2147483647 h 184"/>
                            <a:gd name="T58" fmla="*/ 2147483647 w 68"/>
                            <a:gd name="T59" fmla="*/ 2147483647 h 184"/>
                            <a:gd name="T60" fmla="*/ 2147483647 w 68"/>
                            <a:gd name="T61" fmla="*/ 2147483647 h 184"/>
                            <a:gd name="T62" fmla="*/ 2147483647 w 68"/>
                            <a:gd name="T63" fmla="*/ 2147483647 h 184"/>
                            <a:gd name="T64" fmla="*/ 2147483647 w 68"/>
                            <a:gd name="T65" fmla="*/ 2147483647 h 184"/>
                            <a:gd name="T66" fmla="*/ 2147483647 w 68"/>
                            <a:gd name="T67" fmla="*/ 2147483647 h 184"/>
                            <a:gd name="T68" fmla="*/ 2147483647 w 68"/>
                            <a:gd name="T69" fmla="*/ 2147483647 h 184"/>
                            <a:gd name="T70" fmla="*/ 2147483647 w 68"/>
                            <a:gd name="T71" fmla="*/ 2147483647 h 184"/>
                            <a:gd name="T72" fmla="*/ 2147483647 w 68"/>
                            <a:gd name="T73" fmla="*/ 2147483647 h 184"/>
                            <a:gd name="T74" fmla="*/ 2147483647 w 68"/>
                            <a:gd name="T75" fmla="*/ 2147483647 h 184"/>
                            <a:gd name="T76" fmla="*/ 2147483647 w 68"/>
                            <a:gd name="T77" fmla="*/ 2147483647 h 184"/>
                            <a:gd name="T78" fmla="*/ 2147483647 w 68"/>
                            <a:gd name="T79" fmla="*/ 2147483647 h 184"/>
                            <a:gd name="T80" fmla="*/ 2147483647 w 68"/>
                            <a:gd name="T81" fmla="*/ 2147483647 h 184"/>
                            <a:gd name="T82" fmla="*/ 2147483647 w 68"/>
                            <a:gd name="T83" fmla="*/ 2147483647 h 184"/>
                            <a:gd name="T84" fmla="*/ 2147483647 w 68"/>
                            <a:gd name="T85" fmla="*/ 2147483647 h 184"/>
                            <a:gd name="T86" fmla="*/ 2147483647 w 68"/>
                            <a:gd name="T87" fmla="*/ 2147483647 h 184"/>
                            <a:gd name="T88" fmla="*/ 2147483647 w 68"/>
                            <a:gd name="T89" fmla="*/ 2147483647 h 184"/>
                            <a:gd name="T90" fmla="*/ 2147483647 w 68"/>
                            <a:gd name="T91" fmla="*/ 2147483647 h 184"/>
                            <a:gd name="T92" fmla="*/ 2147483647 w 68"/>
                            <a:gd name="T93" fmla="*/ 2147483647 h 184"/>
                            <a:gd name="T94" fmla="*/ 2147483647 w 68"/>
                            <a:gd name="T95" fmla="*/ 2147483647 h 184"/>
                            <a:gd name="T96" fmla="*/ 2147483647 w 68"/>
                            <a:gd name="T97" fmla="*/ 2147483647 h 184"/>
                            <a:gd name="T98" fmla="*/ 2147483647 w 68"/>
                            <a:gd name="T99" fmla="*/ 2147483647 h 184"/>
                            <a:gd name="T100" fmla="*/ 2147483647 w 68"/>
                            <a:gd name="T101" fmla="*/ 2147483647 h 184"/>
                            <a:gd name="T102" fmla="*/ 2147483647 w 68"/>
                            <a:gd name="T103" fmla="*/ 2147483647 h 184"/>
                            <a:gd name="T104" fmla="*/ 2147483647 w 68"/>
                            <a:gd name="T105" fmla="*/ 2147483647 h 184"/>
                            <a:gd name="T106" fmla="*/ 2147483647 w 68"/>
                            <a:gd name="T107" fmla="*/ 2147483647 h 184"/>
                            <a:gd name="T108" fmla="*/ 2147483647 w 68"/>
                            <a:gd name="T109" fmla="*/ 2147483647 h 184"/>
                            <a:gd name="T110" fmla="*/ 2147483647 w 68"/>
                            <a:gd name="T111" fmla="*/ 2147483647 h 184"/>
                            <a:gd name="T112" fmla="*/ 2147483647 w 68"/>
                            <a:gd name="T113" fmla="*/ 2147483647 h 184"/>
                            <a:gd name="T114" fmla="*/ 2147483647 w 68"/>
                            <a:gd name="T115" fmla="*/ 2147483647 h 184"/>
                            <a:gd name="T116" fmla="*/ 2147483647 w 68"/>
                            <a:gd name="T117" fmla="*/ 2147483647 h 184"/>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w 68"/>
                            <a:gd name="T178" fmla="*/ 0 h 184"/>
                            <a:gd name="T179" fmla="*/ 68 w 68"/>
                            <a:gd name="T180" fmla="*/ 184 h 184"/>
                          </a:gdLst>
                          <a:ahLst/>
                          <a:cxnLst>
                            <a:cxn ang="T118">
                              <a:pos x="T0" y="T1"/>
                            </a:cxn>
                            <a:cxn ang="T119">
                              <a:pos x="T2" y="T3"/>
                            </a:cxn>
                            <a:cxn ang="T120">
                              <a:pos x="T4" y="T5"/>
                            </a:cxn>
                            <a:cxn ang="T121">
                              <a:pos x="T6" y="T7"/>
                            </a:cxn>
                            <a:cxn ang="T122">
                              <a:pos x="T8" y="T9"/>
                            </a:cxn>
                            <a:cxn ang="T123">
                              <a:pos x="T10" y="T11"/>
                            </a:cxn>
                            <a:cxn ang="T124">
                              <a:pos x="T12" y="T13"/>
                            </a:cxn>
                            <a:cxn ang="T125">
                              <a:pos x="T14" y="T15"/>
                            </a:cxn>
                            <a:cxn ang="T126">
                              <a:pos x="T16" y="T17"/>
                            </a:cxn>
                            <a:cxn ang="T127">
                              <a:pos x="T18" y="T19"/>
                            </a:cxn>
                            <a:cxn ang="T128">
                              <a:pos x="T20" y="T21"/>
                            </a:cxn>
                            <a:cxn ang="T129">
                              <a:pos x="T22" y="T23"/>
                            </a:cxn>
                            <a:cxn ang="T130">
                              <a:pos x="T24" y="T25"/>
                            </a:cxn>
                            <a:cxn ang="T131">
                              <a:pos x="T26" y="T27"/>
                            </a:cxn>
                            <a:cxn ang="T132">
                              <a:pos x="T28" y="T29"/>
                            </a:cxn>
                            <a:cxn ang="T133">
                              <a:pos x="T30" y="T31"/>
                            </a:cxn>
                            <a:cxn ang="T134">
                              <a:pos x="T32" y="T33"/>
                            </a:cxn>
                            <a:cxn ang="T135">
                              <a:pos x="T34" y="T35"/>
                            </a:cxn>
                            <a:cxn ang="T136">
                              <a:pos x="T36" y="T37"/>
                            </a:cxn>
                            <a:cxn ang="T137">
                              <a:pos x="T38" y="T39"/>
                            </a:cxn>
                            <a:cxn ang="T138">
                              <a:pos x="T40" y="T41"/>
                            </a:cxn>
                            <a:cxn ang="T139">
                              <a:pos x="T42" y="T43"/>
                            </a:cxn>
                            <a:cxn ang="T140">
                              <a:pos x="T44" y="T45"/>
                            </a:cxn>
                            <a:cxn ang="T141">
                              <a:pos x="T46" y="T47"/>
                            </a:cxn>
                            <a:cxn ang="T142">
                              <a:pos x="T48" y="T49"/>
                            </a:cxn>
                            <a:cxn ang="T143">
                              <a:pos x="T50" y="T51"/>
                            </a:cxn>
                            <a:cxn ang="T144">
                              <a:pos x="T52" y="T53"/>
                            </a:cxn>
                            <a:cxn ang="T145">
                              <a:pos x="T54" y="T55"/>
                            </a:cxn>
                            <a:cxn ang="T146">
                              <a:pos x="T56" y="T57"/>
                            </a:cxn>
                            <a:cxn ang="T147">
                              <a:pos x="T58" y="T59"/>
                            </a:cxn>
                            <a:cxn ang="T148">
                              <a:pos x="T60" y="T61"/>
                            </a:cxn>
                            <a:cxn ang="T149">
                              <a:pos x="T62" y="T63"/>
                            </a:cxn>
                            <a:cxn ang="T150">
                              <a:pos x="T64" y="T65"/>
                            </a:cxn>
                            <a:cxn ang="T151">
                              <a:pos x="T66" y="T67"/>
                            </a:cxn>
                            <a:cxn ang="T152">
                              <a:pos x="T68" y="T69"/>
                            </a:cxn>
                            <a:cxn ang="T153">
                              <a:pos x="T70" y="T71"/>
                            </a:cxn>
                            <a:cxn ang="T154">
                              <a:pos x="T72" y="T73"/>
                            </a:cxn>
                            <a:cxn ang="T155">
                              <a:pos x="T74" y="T75"/>
                            </a:cxn>
                            <a:cxn ang="T156">
                              <a:pos x="T76" y="T77"/>
                            </a:cxn>
                            <a:cxn ang="T157">
                              <a:pos x="T78" y="T79"/>
                            </a:cxn>
                            <a:cxn ang="T158">
                              <a:pos x="T80" y="T81"/>
                            </a:cxn>
                            <a:cxn ang="T159">
                              <a:pos x="T82" y="T83"/>
                            </a:cxn>
                            <a:cxn ang="T160">
                              <a:pos x="T84" y="T85"/>
                            </a:cxn>
                            <a:cxn ang="T161">
                              <a:pos x="T86" y="T87"/>
                            </a:cxn>
                            <a:cxn ang="T162">
                              <a:pos x="T88" y="T89"/>
                            </a:cxn>
                            <a:cxn ang="T163">
                              <a:pos x="T90" y="T91"/>
                            </a:cxn>
                            <a:cxn ang="T164">
                              <a:pos x="T92" y="T93"/>
                            </a:cxn>
                            <a:cxn ang="T165">
                              <a:pos x="T94" y="T95"/>
                            </a:cxn>
                            <a:cxn ang="T166">
                              <a:pos x="T96" y="T97"/>
                            </a:cxn>
                            <a:cxn ang="T167">
                              <a:pos x="T98" y="T99"/>
                            </a:cxn>
                            <a:cxn ang="T168">
                              <a:pos x="T100" y="T101"/>
                            </a:cxn>
                            <a:cxn ang="T169">
                              <a:pos x="T102" y="T103"/>
                            </a:cxn>
                            <a:cxn ang="T170">
                              <a:pos x="T104" y="T105"/>
                            </a:cxn>
                            <a:cxn ang="T171">
                              <a:pos x="T106" y="T107"/>
                            </a:cxn>
                            <a:cxn ang="T172">
                              <a:pos x="T108" y="T109"/>
                            </a:cxn>
                            <a:cxn ang="T173">
                              <a:pos x="T110" y="T111"/>
                            </a:cxn>
                            <a:cxn ang="T174">
                              <a:pos x="T112" y="T113"/>
                            </a:cxn>
                            <a:cxn ang="T175">
                              <a:pos x="T114" y="T115"/>
                            </a:cxn>
                            <a:cxn ang="T176">
                              <a:pos x="T116" y="T117"/>
                            </a:cxn>
                          </a:cxnLst>
                          <a:rect l="T177" t="T178" r="T179" b="T180"/>
                          <a:pathLst>
                            <a:path w="68" h="184">
                              <a:moveTo>
                                <a:pt x="12" y="110"/>
                              </a:moveTo>
                              <a:lnTo>
                                <a:pt x="10" y="108"/>
                              </a:lnTo>
                              <a:lnTo>
                                <a:pt x="8" y="110"/>
                              </a:lnTo>
                              <a:lnTo>
                                <a:pt x="6" y="108"/>
                              </a:lnTo>
                              <a:lnTo>
                                <a:pt x="4" y="106"/>
                              </a:lnTo>
                              <a:lnTo>
                                <a:pt x="4" y="102"/>
                              </a:lnTo>
                              <a:lnTo>
                                <a:pt x="2" y="102"/>
                              </a:lnTo>
                              <a:lnTo>
                                <a:pt x="2" y="100"/>
                              </a:lnTo>
                              <a:lnTo>
                                <a:pt x="2" y="102"/>
                              </a:lnTo>
                              <a:lnTo>
                                <a:pt x="2" y="100"/>
                              </a:lnTo>
                              <a:lnTo>
                                <a:pt x="0" y="100"/>
                              </a:lnTo>
                              <a:lnTo>
                                <a:pt x="2" y="100"/>
                              </a:lnTo>
                              <a:lnTo>
                                <a:pt x="4" y="98"/>
                              </a:lnTo>
                              <a:lnTo>
                                <a:pt x="6" y="96"/>
                              </a:lnTo>
                              <a:lnTo>
                                <a:pt x="6" y="94"/>
                              </a:lnTo>
                              <a:lnTo>
                                <a:pt x="8" y="90"/>
                              </a:lnTo>
                              <a:lnTo>
                                <a:pt x="8" y="88"/>
                              </a:lnTo>
                              <a:lnTo>
                                <a:pt x="8" y="86"/>
                              </a:lnTo>
                              <a:lnTo>
                                <a:pt x="8" y="84"/>
                              </a:lnTo>
                              <a:lnTo>
                                <a:pt x="8" y="82"/>
                              </a:lnTo>
                              <a:lnTo>
                                <a:pt x="8" y="80"/>
                              </a:lnTo>
                              <a:lnTo>
                                <a:pt x="10" y="76"/>
                              </a:lnTo>
                              <a:lnTo>
                                <a:pt x="10" y="74"/>
                              </a:lnTo>
                              <a:lnTo>
                                <a:pt x="12" y="74"/>
                              </a:lnTo>
                              <a:lnTo>
                                <a:pt x="12" y="76"/>
                              </a:lnTo>
                              <a:lnTo>
                                <a:pt x="14" y="76"/>
                              </a:lnTo>
                              <a:lnTo>
                                <a:pt x="16" y="74"/>
                              </a:lnTo>
                              <a:lnTo>
                                <a:pt x="18" y="74"/>
                              </a:lnTo>
                              <a:lnTo>
                                <a:pt x="18" y="72"/>
                              </a:lnTo>
                              <a:lnTo>
                                <a:pt x="20" y="72"/>
                              </a:lnTo>
                              <a:lnTo>
                                <a:pt x="20" y="70"/>
                              </a:lnTo>
                              <a:lnTo>
                                <a:pt x="18" y="70"/>
                              </a:lnTo>
                              <a:lnTo>
                                <a:pt x="18" y="72"/>
                              </a:lnTo>
                              <a:lnTo>
                                <a:pt x="16" y="72"/>
                              </a:lnTo>
                              <a:lnTo>
                                <a:pt x="16" y="70"/>
                              </a:lnTo>
                              <a:lnTo>
                                <a:pt x="14" y="66"/>
                              </a:lnTo>
                              <a:lnTo>
                                <a:pt x="14" y="64"/>
                              </a:lnTo>
                              <a:lnTo>
                                <a:pt x="16" y="64"/>
                              </a:lnTo>
                              <a:lnTo>
                                <a:pt x="16" y="62"/>
                              </a:lnTo>
                              <a:lnTo>
                                <a:pt x="16" y="60"/>
                              </a:lnTo>
                              <a:lnTo>
                                <a:pt x="16" y="56"/>
                              </a:lnTo>
                              <a:lnTo>
                                <a:pt x="16" y="54"/>
                              </a:lnTo>
                              <a:lnTo>
                                <a:pt x="16" y="52"/>
                              </a:lnTo>
                              <a:lnTo>
                                <a:pt x="14" y="52"/>
                              </a:lnTo>
                              <a:lnTo>
                                <a:pt x="14" y="50"/>
                              </a:lnTo>
                              <a:lnTo>
                                <a:pt x="14" y="48"/>
                              </a:lnTo>
                              <a:lnTo>
                                <a:pt x="16" y="48"/>
                              </a:lnTo>
                              <a:lnTo>
                                <a:pt x="16" y="46"/>
                              </a:lnTo>
                              <a:lnTo>
                                <a:pt x="18" y="44"/>
                              </a:lnTo>
                              <a:lnTo>
                                <a:pt x="18" y="42"/>
                              </a:lnTo>
                              <a:lnTo>
                                <a:pt x="18" y="40"/>
                              </a:lnTo>
                              <a:lnTo>
                                <a:pt x="16" y="40"/>
                              </a:lnTo>
                              <a:lnTo>
                                <a:pt x="14" y="36"/>
                              </a:lnTo>
                              <a:lnTo>
                                <a:pt x="14" y="34"/>
                              </a:lnTo>
                              <a:lnTo>
                                <a:pt x="16" y="34"/>
                              </a:lnTo>
                              <a:lnTo>
                                <a:pt x="18" y="34"/>
                              </a:lnTo>
                              <a:lnTo>
                                <a:pt x="20" y="34"/>
                              </a:lnTo>
                              <a:lnTo>
                                <a:pt x="20" y="32"/>
                              </a:lnTo>
                              <a:lnTo>
                                <a:pt x="22" y="32"/>
                              </a:lnTo>
                              <a:lnTo>
                                <a:pt x="22" y="30"/>
                              </a:lnTo>
                              <a:lnTo>
                                <a:pt x="24" y="28"/>
                              </a:lnTo>
                              <a:lnTo>
                                <a:pt x="24" y="26"/>
                              </a:lnTo>
                              <a:lnTo>
                                <a:pt x="22" y="26"/>
                              </a:lnTo>
                              <a:lnTo>
                                <a:pt x="22" y="24"/>
                              </a:lnTo>
                              <a:lnTo>
                                <a:pt x="22" y="22"/>
                              </a:lnTo>
                              <a:lnTo>
                                <a:pt x="22" y="20"/>
                              </a:lnTo>
                              <a:lnTo>
                                <a:pt x="20" y="20"/>
                              </a:lnTo>
                              <a:lnTo>
                                <a:pt x="18" y="18"/>
                              </a:lnTo>
                              <a:lnTo>
                                <a:pt x="16" y="18"/>
                              </a:lnTo>
                              <a:lnTo>
                                <a:pt x="16" y="16"/>
                              </a:lnTo>
                              <a:lnTo>
                                <a:pt x="18" y="16"/>
                              </a:lnTo>
                              <a:lnTo>
                                <a:pt x="18" y="14"/>
                              </a:lnTo>
                              <a:lnTo>
                                <a:pt x="18" y="10"/>
                              </a:lnTo>
                              <a:lnTo>
                                <a:pt x="16" y="10"/>
                              </a:lnTo>
                              <a:lnTo>
                                <a:pt x="16" y="8"/>
                              </a:lnTo>
                              <a:lnTo>
                                <a:pt x="14" y="8"/>
                              </a:lnTo>
                              <a:lnTo>
                                <a:pt x="16" y="8"/>
                              </a:lnTo>
                              <a:lnTo>
                                <a:pt x="16" y="6"/>
                              </a:lnTo>
                              <a:lnTo>
                                <a:pt x="14" y="6"/>
                              </a:lnTo>
                              <a:lnTo>
                                <a:pt x="12" y="6"/>
                              </a:lnTo>
                              <a:lnTo>
                                <a:pt x="10" y="6"/>
                              </a:lnTo>
                              <a:lnTo>
                                <a:pt x="10" y="2"/>
                              </a:lnTo>
                              <a:lnTo>
                                <a:pt x="8" y="0"/>
                              </a:lnTo>
                              <a:lnTo>
                                <a:pt x="10" y="0"/>
                              </a:lnTo>
                              <a:lnTo>
                                <a:pt x="12" y="2"/>
                              </a:lnTo>
                              <a:lnTo>
                                <a:pt x="14" y="2"/>
                              </a:lnTo>
                              <a:lnTo>
                                <a:pt x="14" y="4"/>
                              </a:lnTo>
                              <a:lnTo>
                                <a:pt x="16" y="2"/>
                              </a:lnTo>
                              <a:lnTo>
                                <a:pt x="18" y="2"/>
                              </a:lnTo>
                              <a:lnTo>
                                <a:pt x="18" y="4"/>
                              </a:lnTo>
                              <a:lnTo>
                                <a:pt x="20" y="4"/>
                              </a:lnTo>
                              <a:lnTo>
                                <a:pt x="20" y="6"/>
                              </a:lnTo>
                              <a:lnTo>
                                <a:pt x="22" y="6"/>
                              </a:lnTo>
                              <a:lnTo>
                                <a:pt x="26" y="6"/>
                              </a:lnTo>
                              <a:lnTo>
                                <a:pt x="30" y="8"/>
                              </a:lnTo>
                              <a:lnTo>
                                <a:pt x="30" y="6"/>
                              </a:lnTo>
                              <a:lnTo>
                                <a:pt x="30" y="4"/>
                              </a:lnTo>
                              <a:lnTo>
                                <a:pt x="32" y="2"/>
                              </a:lnTo>
                              <a:lnTo>
                                <a:pt x="34" y="4"/>
                              </a:lnTo>
                              <a:lnTo>
                                <a:pt x="36" y="6"/>
                              </a:lnTo>
                              <a:lnTo>
                                <a:pt x="38" y="8"/>
                              </a:lnTo>
                              <a:lnTo>
                                <a:pt x="38" y="10"/>
                              </a:lnTo>
                              <a:lnTo>
                                <a:pt x="40" y="10"/>
                              </a:lnTo>
                              <a:lnTo>
                                <a:pt x="40" y="12"/>
                              </a:lnTo>
                              <a:lnTo>
                                <a:pt x="40" y="14"/>
                              </a:lnTo>
                              <a:lnTo>
                                <a:pt x="40" y="16"/>
                              </a:lnTo>
                              <a:lnTo>
                                <a:pt x="42" y="16"/>
                              </a:lnTo>
                              <a:lnTo>
                                <a:pt x="42" y="24"/>
                              </a:lnTo>
                              <a:lnTo>
                                <a:pt x="42" y="26"/>
                              </a:lnTo>
                              <a:lnTo>
                                <a:pt x="42" y="28"/>
                              </a:lnTo>
                              <a:lnTo>
                                <a:pt x="44" y="30"/>
                              </a:lnTo>
                              <a:lnTo>
                                <a:pt x="44" y="32"/>
                              </a:lnTo>
                              <a:lnTo>
                                <a:pt x="44" y="36"/>
                              </a:lnTo>
                              <a:lnTo>
                                <a:pt x="42" y="36"/>
                              </a:lnTo>
                              <a:lnTo>
                                <a:pt x="42" y="38"/>
                              </a:lnTo>
                              <a:lnTo>
                                <a:pt x="42" y="40"/>
                              </a:lnTo>
                              <a:lnTo>
                                <a:pt x="42" y="42"/>
                              </a:lnTo>
                              <a:lnTo>
                                <a:pt x="44" y="42"/>
                              </a:lnTo>
                              <a:lnTo>
                                <a:pt x="46" y="46"/>
                              </a:lnTo>
                              <a:lnTo>
                                <a:pt x="48" y="46"/>
                              </a:lnTo>
                              <a:lnTo>
                                <a:pt x="48" y="48"/>
                              </a:lnTo>
                              <a:lnTo>
                                <a:pt x="50" y="50"/>
                              </a:lnTo>
                              <a:lnTo>
                                <a:pt x="50" y="52"/>
                              </a:lnTo>
                              <a:lnTo>
                                <a:pt x="48" y="52"/>
                              </a:lnTo>
                              <a:lnTo>
                                <a:pt x="44" y="52"/>
                              </a:lnTo>
                              <a:lnTo>
                                <a:pt x="42" y="52"/>
                              </a:lnTo>
                              <a:lnTo>
                                <a:pt x="42" y="54"/>
                              </a:lnTo>
                              <a:lnTo>
                                <a:pt x="42" y="56"/>
                              </a:lnTo>
                              <a:lnTo>
                                <a:pt x="42" y="58"/>
                              </a:lnTo>
                              <a:lnTo>
                                <a:pt x="40" y="60"/>
                              </a:lnTo>
                              <a:lnTo>
                                <a:pt x="40" y="62"/>
                              </a:lnTo>
                              <a:lnTo>
                                <a:pt x="40" y="64"/>
                              </a:lnTo>
                              <a:lnTo>
                                <a:pt x="38" y="66"/>
                              </a:lnTo>
                              <a:lnTo>
                                <a:pt x="38" y="68"/>
                              </a:lnTo>
                              <a:lnTo>
                                <a:pt x="38" y="70"/>
                              </a:lnTo>
                              <a:lnTo>
                                <a:pt x="40" y="72"/>
                              </a:lnTo>
                              <a:lnTo>
                                <a:pt x="40" y="74"/>
                              </a:lnTo>
                              <a:lnTo>
                                <a:pt x="40" y="76"/>
                              </a:lnTo>
                              <a:lnTo>
                                <a:pt x="40" y="78"/>
                              </a:lnTo>
                              <a:lnTo>
                                <a:pt x="40" y="80"/>
                              </a:lnTo>
                              <a:lnTo>
                                <a:pt x="40" y="82"/>
                              </a:lnTo>
                              <a:lnTo>
                                <a:pt x="40" y="84"/>
                              </a:lnTo>
                              <a:lnTo>
                                <a:pt x="40" y="86"/>
                              </a:lnTo>
                              <a:lnTo>
                                <a:pt x="40" y="92"/>
                              </a:lnTo>
                              <a:lnTo>
                                <a:pt x="40" y="94"/>
                              </a:lnTo>
                              <a:lnTo>
                                <a:pt x="42" y="98"/>
                              </a:lnTo>
                              <a:lnTo>
                                <a:pt x="44" y="98"/>
                              </a:lnTo>
                              <a:lnTo>
                                <a:pt x="46" y="98"/>
                              </a:lnTo>
                              <a:lnTo>
                                <a:pt x="50" y="102"/>
                              </a:lnTo>
                              <a:lnTo>
                                <a:pt x="52" y="104"/>
                              </a:lnTo>
                              <a:lnTo>
                                <a:pt x="52" y="106"/>
                              </a:lnTo>
                              <a:lnTo>
                                <a:pt x="58" y="114"/>
                              </a:lnTo>
                              <a:lnTo>
                                <a:pt x="60" y="116"/>
                              </a:lnTo>
                              <a:lnTo>
                                <a:pt x="66" y="122"/>
                              </a:lnTo>
                              <a:lnTo>
                                <a:pt x="66" y="124"/>
                              </a:lnTo>
                              <a:lnTo>
                                <a:pt x="66" y="126"/>
                              </a:lnTo>
                              <a:lnTo>
                                <a:pt x="66" y="128"/>
                              </a:lnTo>
                              <a:lnTo>
                                <a:pt x="66" y="130"/>
                              </a:lnTo>
                              <a:lnTo>
                                <a:pt x="68" y="130"/>
                              </a:lnTo>
                              <a:lnTo>
                                <a:pt x="66" y="134"/>
                              </a:lnTo>
                              <a:lnTo>
                                <a:pt x="64" y="136"/>
                              </a:lnTo>
                              <a:lnTo>
                                <a:pt x="64" y="138"/>
                              </a:lnTo>
                              <a:lnTo>
                                <a:pt x="64" y="140"/>
                              </a:lnTo>
                              <a:lnTo>
                                <a:pt x="66" y="142"/>
                              </a:lnTo>
                              <a:lnTo>
                                <a:pt x="66" y="144"/>
                              </a:lnTo>
                              <a:lnTo>
                                <a:pt x="64" y="154"/>
                              </a:lnTo>
                              <a:lnTo>
                                <a:pt x="64" y="158"/>
                              </a:lnTo>
                              <a:lnTo>
                                <a:pt x="62" y="158"/>
                              </a:lnTo>
                              <a:lnTo>
                                <a:pt x="62" y="160"/>
                              </a:lnTo>
                              <a:lnTo>
                                <a:pt x="58" y="162"/>
                              </a:lnTo>
                              <a:lnTo>
                                <a:pt x="56" y="160"/>
                              </a:lnTo>
                              <a:lnTo>
                                <a:pt x="54" y="160"/>
                              </a:lnTo>
                              <a:lnTo>
                                <a:pt x="52" y="162"/>
                              </a:lnTo>
                              <a:lnTo>
                                <a:pt x="52" y="164"/>
                              </a:lnTo>
                              <a:lnTo>
                                <a:pt x="52" y="168"/>
                              </a:lnTo>
                              <a:lnTo>
                                <a:pt x="50" y="168"/>
                              </a:lnTo>
                              <a:lnTo>
                                <a:pt x="50" y="170"/>
                              </a:lnTo>
                              <a:lnTo>
                                <a:pt x="48" y="170"/>
                              </a:lnTo>
                              <a:lnTo>
                                <a:pt x="50" y="170"/>
                              </a:lnTo>
                              <a:lnTo>
                                <a:pt x="50" y="172"/>
                              </a:lnTo>
                              <a:lnTo>
                                <a:pt x="52" y="172"/>
                              </a:lnTo>
                              <a:lnTo>
                                <a:pt x="52" y="176"/>
                              </a:lnTo>
                              <a:lnTo>
                                <a:pt x="52" y="180"/>
                              </a:lnTo>
                              <a:lnTo>
                                <a:pt x="52" y="182"/>
                              </a:lnTo>
                              <a:lnTo>
                                <a:pt x="52" y="184"/>
                              </a:lnTo>
                              <a:lnTo>
                                <a:pt x="50" y="184"/>
                              </a:lnTo>
                              <a:lnTo>
                                <a:pt x="48" y="184"/>
                              </a:lnTo>
                              <a:lnTo>
                                <a:pt x="46" y="184"/>
                              </a:lnTo>
                              <a:lnTo>
                                <a:pt x="46" y="182"/>
                              </a:lnTo>
                              <a:lnTo>
                                <a:pt x="46" y="180"/>
                              </a:lnTo>
                              <a:lnTo>
                                <a:pt x="48" y="180"/>
                              </a:lnTo>
                              <a:lnTo>
                                <a:pt x="48" y="178"/>
                              </a:lnTo>
                              <a:lnTo>
                                <a:pt x="48" y="176"/>
                              </a:lnTo>
                              <a:lnTo>
                                <a:pt x="46" y="176"/>
                              </a:lnTo>
                              <a:lnTo>
                                <a:pt x="46" y="174"/>
                              </a:lnTo>
                              <a:lnTo>
                                <a:pt x="42" y="170"/>
                              </a:lnTo>
                              <a:lnTo>
                                <a:pt x="40" y="170"/>
                              </a:lnTo>
                              <a:lnTo>
                                <a:pt x="40" y="168"/>
                              </a:lnTo>
                              <a:lnTo>
                                <a:pt x="38" y="166"/>
                              </a:lnTo>
                              <a:lnTo>
                                <a:pt x="38" y="164"/>
                              </a:lnTo>
                              <a:lnTo>
                                <a:pt x="36" y="164"/>
                              </a:lnTo>
                              <a:lnTo>
                                <a:pt x="36" y="162"/>
                              </a:lnTo>
                              <a:lnTo>
                                <a:pt x="36" y="160"/>
                              </a:lnTo>
                              <a:lnTo>
                                <a:pt x="36" y="158"/>
                              </a:lnTo>
                              <a:lnTo>
                                <a:pt x="34" y="156"/>
                              </a:lnTo>
                              <a:lnTo>
                                <a:pt x="32" y="156"/>
                              </a:lnTo>
                              <a:lnTo>
                                <a:pt x="32" y="154"/>
                              </a:lnTo>
                              <a:lnTo>
                                <a:pt x="32" y="152"/>
                              </a:lnTo>
                              <a:lnTo>
                                <a:pt x="34" y="152"/>
                              </a:lnTo>
                              <a:lnTo>
                                <a:pt x="34" y="150"/>
                              </a:lnTo>
                              <a:lnTo>
                                <a:pt x="36" y="150"/>
                              </a:lnTo>
                              <a:lnTo>
                                <a:pt x="36" y="148"/>
                              </a:lnTo>
                              <a:lnTo>
                                <a:pt x="36" y="146"/>
                              </a:lnTo>
                              <a:lnTo>
                                <a:pt x="36" y="144"/>
                              </a:lnTo>
                              <a:lnTo>
                                <a:pt x="38" y="142"/>
                              </a:lnTo>
                              <a:lnTo>
                                <a:pt x="38" y="140"/>
                              </a:lnTo>
                              <a:lnTo>
                                <a:pt x="40" y="140"/>
                              </a:lnTo>
                              <a:lnTo>
                                <a:pt x="40" y="138"/>
                              </a:lnTo>
                              <a:lnTo>
                                <a:pt x="40" y="136"/>
                              </a:lnTo>
                              <a:lnTo>
                                <a:pt x="40" y="134"/>
                              </a:lnTo>
                              <a:lnTo>
                                <a:pt x="40" y="132"/>
                              </a:lnTo>
                              <a:lnTo>
                                <a:pt x="40" y="126"/>
                              </a:lnTo>
                              <a:lnTo>
                                <a:pt x="40" y="124"/>
                              </a:lnTo>
                              <a:lnTo>
                                <a:pt x="40" y="122"/>
                              </a:lnTo>
                              <a:lnTo>
                                <a:pt x="38" y="122"/>
                              </a:lnTo>
                              <a:lnTo>
                                <a:pt x="36" y="120"/>
                              </a:lnTo>
                              <a:lnTo>
                                <a:pt x="30" y="120"/>
                              </a:lnTo>
                              <a:lnTo>
                                <a:pt x="26" y="122"/>
                              </a:lnTo>
                              <a:lnTo>
                                <a:pt x="24" y="122"/>
                              </a:lnTo>
                              <a:lnTo>
                                <a:pt x="22" y="122"/>
                              </a:lnTo>
                              <a:lnTo>
                                <a:pt x="20" y="122"/>
                              </a:lnTo>
                              <a:lnTo>
                                <a:pt x="18" y="120"/>
                              </a:lnTo>
                              <a:lnTo>
                                <a:pt x="16" y="118"/>
                              </a:lnTo>
                              <a:lnTo>
                                <a:pt x="14" y="116"/>
                              </a:lnTo>
                              <a:lnTo>
                                <a:pt x="14" y="114"/>
                              </a:lnTo>
                              <a:lnTo>
                                <a:pt x="12" y="110"/>
                              </a:lnTo>
                              <a:close/>
                            </a:path>
                          </a:pathLst>
                        </a:custGeom>
                        <a:grpFill/>
                        <a:ln w="3175">
                          <a:solidFill>
                            <a:schemeClr val="bg1"/>
                          </a:solidFill>
                          <a:prstDash val="sysDot"/>
                          <a:round/>
                          <a:headEnd/>
                          <a:tailEnd/>
                        </a:ln>
                      </p:spPr>
                      <p:txBody>
                        <a:bodyPr/>
                        <a:lstStyle/>
                        <a:p>
                          <a:pPr fontAlgn="base">
                            <a:spcBef>
                              <a:spcPct val="0"/>
                            </a:spcBef>
                            <a:spcAft>
                              <a:spcPct val="0"/>
                            </a:spcAft>
                          </a:pPr>
                          <a:endParaRPr lang="de-DE" sz="2400">
                            <a:solidFill>
                              <a:srgbClr val="000000"/>
                            </a:solidFill>
                            <a:cs typeface="Arial" charset="0"/>
                          </a:endParaRPr>
                        </a:p>
                      </p:txBody>
                    </p:sp>
                    <p:sp>
                      <p:nvSpPr>
                        <p:cNvPr id="14504" name="Freeform 2586"/>
                        <p:cNvSpPr>
                          <a:spLocks/>
                        </p:cNvSpPr>
                        <p:nvPr/>
                      </p:nvSpPr>
                      <p:spPr bwMode="auto">
                        <a:xfrm>
                          <a:off x="4285326" y="2766155"/>
                          <a:ext cx="37973" cy="27498"/>
                        </a:xfrm>
                        <a:custGeom>
                          <a:avLst/>
                          <a:gdLst>
                            <a:gd name="T0" fmla="*/ 2147483647 w 42"/>
                            <a:gd name="T1" fmla="*/ 2147483647 h 32"/>
                            <a:gd name="T2" fmla="*/ 2147483647 w 42"/>
                            <a:gd name="T3" fmla="*/ 2147483647 h 32"/>
                            <a:gd name="T4" fmla="*/ 2147483647 w 42"/>
                            <a:gd name="T5" fmla="*/ 2147483647 h 32"/>
                            <a:gd name="T6" fmla="*/ 2147483647 w 42"/>
                            <a:gd name="T7" fmla="*/ 2147483647 h 32"/>
                            <a:gd name="T8" fmla="*/ 2147483647 w 42"/>
                            <a:gd name="T9" fmla="*/ 2147483647 h 32"/>
                            <a:gd name="T10" fmla="*/ 2147483647 w 42"/>
                            <a:gd name="T11" fmla="*/ 2147483647 h 32"/>
                            <a:gd name="T12" fmla="*/ 2147483647 w 42"/>
                            <a:gd name="T13" fmla="*/ 2147483647 h 32"/>
                            <a:gd name="T14" fmla="*/ 2147483647 w 42"/>
                            <a:gd name="T15" fmla="*/ 2147483647 h 32"/>
                            <a:gd name="T16" fmla="*/ 2147483647 w 42"/>
                            <a:gd name="T17" fmla="*/ 2147483647 h 32"/>
                            <a:gd name="T18" fmla="*/ 2147483647 w 42"/>
                            <a:gd name="T19" fmla="*/ 2147483647 h 32"/>
                            <a:gd name="T20" fmla="*/ 2147483647 w 42"/>
                            <a:gd name="T21" fmla="*/ 2147483647 h 32"/>
                            <a:gd name="T22" fmla="*/ 2147483647 w 42"/>
                            <a:gd name="T23" fmla="*/ 2147483647 h 32"/>
                            <a:gd name="T24" fmla="*/ 2147483647 w 42"/>
                            <a:gd name="T25" fmla="*/ 2147483647 h 32"/>
                            <a:gd name="T26" fmla="*/ 2147483647 w 42"/>
                            <a:gd name="T27" fmla="*/ 2147483647 h 32"/>
                            <a:gd name="T28" fmla="*/ 2147483647 w 42"/>
                            <a:gd name="T29" fmla="*/ 2147483647 h 32"/>
                            <a:gd name="T30" fmla="*/ 2147483647 w 42"/>
                            <a:gd name="T31" fmla="*/ 2147483647 h 32"/>
                            <a:gd name="T32" fmla="*/ 2147483647 w 42"/>
                            <a:gd name="T33" fmla="*/ 2147483647 h 32"/>
                            <a:gd name="T34" fmla="*/ 2147483647 w 42"/>
                            <a:gd name="T35" fmla="*/ 2147483647 h 32"/>
                            <a:gd name="T36" fmla="*/ 2147483647 w 42"/>
                            <a:gd name="T37" fmla="*/ 2147483647 h 32"/>
                            <a:gd name="T38" fmla="*/ 2147483647 w 42"/>
                            <a:gd name="T39" fmla="*/ 2147483647 h 32"/>
                            <a:gd name="T40" fmla="*/ 2147483647 w 42"/>
                            <a:gd name="T41" fmla="*/ 2147483647 h 32"/>
                            <a:gd name="T42" fmla="*/ 2147483647 w 42"/>
                            <a:gd name="T43" fmla="*/ 2147483647 h 32"/>
                            <a:gd name="T44" fmla="*/ 2147483647 w 42"/>
                            <a:gd name="T45" fmla="*/ 2147483647 h 32"/>
                            <a:gd name="T46" fmla="*/ 2147483647 w 42"/>
                            <a:gd name="T47" fmla="*/ 2147483647 h 32"/>
                            <a:gd name="T48" fmla="*/ 2147483647 w 42"/>
                            <a:gd name="T49" fmla="*/ 2147483647 h 32"/>
                            <a:gd name="T50" fmla="*/ 0 w 42"/>
                            <a:gd name="T51" fmla="*/ 2147483647 h 32"/>
                            <a:gd name="T52" fmla="*/ 2147483647 w 42"/>
                            <a:gd name="T53" fmla="*/ 2147483647 h 32"/>
                            <a:gd name="T54" fmla="*/ 2147483647 w 42"/>
                            <a:gd name="T55" fmla="*/ 2147483647 h 32"/>
                            <a:gd name="T56" fmla="*/ 2147483647 w 42"/>
                            <a:gd name="T57" fmla="*/ 2147483647 h 32"/>
                            <a:gd name="T58" fmla="*/ 2147483647 w 42"/>
                            <a:gd name="T59" fmla="*/ 2147483647 h 32"/>
                            <a:gd name="T60" fmla="*/ 2147483647 w 42"/>
                            <a:gd name="T61" fmla="*/ 2147483647 h 32"/>
                            <a:gd name="T62" fmla="*/ 2147483647 w 42"/>
                            <a:gd name="T63" fmla="*/ 2147483647 h 32"/>
                            <a:gd name="T64" fmla="*/ 2147483647 w 42"/>
                            <a:gd name="T65" fmla="*/ 2147483647 h 32"/>
                            <a:gd name="T66" fmla="*/ 2147483647 w 42"/>
                            <a:gd name="T67" fmla="*/ 2147483647 h 32"/>
                            <a:gd name="T68" fmla="*/ 2147483647 w 42"/>
                            <a:gd name="T69" fmla="*/ 2147483647 h 32"/>
                            <a:gd name="T70" fmla="*/ 2147483647 w 42"/>
                            <a:gd name="T71" fmla="*/ 2147483647 h 32"/>
                            <a:gd name="T72" fmla="*/ 2147483647 w 42"/>
                            <a:gd name="T73" fmla="*/ 0 h 32"/>
                            <a:gd name="T74" fmla="*/ 2147483647 w 42"/>
                            <a:gd name="T75" fmla="*/ 2147483647 h 32"/>
                            <a:gd name="T76" fmla="*/ 2147483647 w 42"/>
                            <a:gd name="T77" fmla="*/ 2147483647 h 32"/>
                            <a:gd name="T78" fmla="*/ 2147483647 w 42"/>
                            <a:gd name="T79" fmla="*/ 2147483647 h 32"/>
                            <a:gd name="T80" fmla="*/ 2147483647 w 42"/>
                            <a:gd name="T81" fmla="*/ 2147483647 h 32"/>
                            <a:gd name="T82" fmla="*/ 2147483647 w 42"/>
                            <a:gd name="T83" fmla="*/ 2147483647 h 32"/>
                            <a:gd name="T84" fmla="*/ 2147483647 w 42"/>
                            <a:gd name="T85" fmla="*/ 2147483647 h 32"/>
                            <a:gd name="T86" fmla="*/ 2147483647 w 42"/>
                            <a:gd name="T87" fmla="*/ 2147483647 h 32"/>
                            <a:gd name="T88" fmla="*/ 2147483647 w 42"/>
                            <a:gd name="T89" fmla="*/ 2147483647 h 32"/>
                            <a:gd name="T90" fmla="*/ 2147483647 w 42"/>
                            <a:gd name="T91" fmla="*/ 2147483647 h 32"/>
                            <a:gd name="T92" fmla="*/ 2147483647 w 42"/>
                            <a:gd name="T93" fmla="*/ 2147483647 h 32"/>
                            <a:gd name="T94" fmla="*/ 2147483647 w 42"/>
                            <a:gd name="T95" fmla="*/ 2147483647 h 32"/>
                            <a:gd name="T96" fmla="*/ 2147483647 w 42"/>
                            <a:gd name="T97" fmla="*/ 2147483647 h 32"/>
                            <a:gd name="T98" fmla="*/ 2147483647 w 42"/>
                            <a:gd name="T99" fmla="*/ 2147483647 h 32"/>
                            <a:gd name="T100" fmla="*/ 2147483647 w 42"/>
                            <a:gd name="T101" fmla="*/ 2147483647 h 32"/>
                            <a:gd name="T102" fmla="*/ 2147483647 w 42"/>
                            <a:gd name="T103" fmla="*/ 2147483647 h 32"/>
                            <a:gd name="T104" fmla="*/ 2147483647 w 42"/>
                            <a:gd name="T105" fmla="*/ 2147483647 h 32"/>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w 42"/>
                            <a:gd name="T160" fmla="*/ 0 h 32"/>
                            <a:gd name="T161" fmla="*/ 42 w 42"/>
                            <a:gd name="T162" fmla="*/ 32 h 32"/>
                          </a:gdLst>
                          <a:ahLst/>
                          <a:cxnLst>
                            <a:cxn ang="T106">
                              <a:pos x="T0" y="T1"/>
                            </a:cxn>
                            <a:cxn ang="T107">
                              <a:pos x="T2" y="T3"/>
                            </a:cxn>
                            <a:cxn ang="T108">
                              <a:pos x="T4" y="T5"/>
                            </a:cxn>
                            <a:cxn ang="T109">
                              <a:pos x="T6" y="T7"/>
                            </a:cxn>
                            <a:cxn ang="T110">
                              <a:pos x="T8" y="T9"/>
                            </a:cxn>
                            <a:cxn ang="T111">
                              <a:pos x="T10" y="T11"/>
                            </a:cxn>
                            <a:cxn ang="T112">
                              <a:pos x="T12" y="T13"/>
                            </a:cxn>
                            <a:cxn ang="T113">
                              <a:pos x="T14" y="T15"/>
                            </a:cxn>
                            <a:cxn ang="T114">
                              <a:pos x="T16" y="T17"/>
                            </a:cxn>
                            <a:cxn ang="T115">
                              <a:pos x="T18" y="T19"/>
                            </a:cxn>
                            <a:cxn ang="T116">
                              <a:pos x="T20" y="T21"/>
                            </a:cxn>
                            <a:cxn ang="T117">
                              <a:pos x="T22" y="T23"/>
                            </a:cxn>
                            <a:cxn ang="T118">
                              <a:pos x="T24" y="T25"/>
                            </a:cxn>
                            <a:cxn ang="T119">
                              <a:pos x="T26" y="T27"/>
                            </a:cxn>
                            <a:cxn ang="T120">
                              <a:pos x="T28" y="T29"/>
                            </a:cxn>
                            <a:cxn ang="T121">
                              <a:pos x="T30" y="T31"/>
                            </a:cxn>
                            <a:cxn ang="T122">
                              <a:pos x="T32" y="T33"/>
                            </a:cxn>
                            <a:cxn ang="T123">
                              <a:pos x="T34" y="T35"/>
                            </a:cxn>
                            <a:cxn ang="T124">
                              <a:pos x="T36" y="T37"/>
                            </a:cxn>
                            <a:cxn ang="T125">
                              <a:pos x="T38" y="T39"/>
                            </a:cxn>
                            <a:cxn ang="T126">
                              <a:pos x="T40" y="T41"/>
                            </a:cxn>
                            <a:cxn ang="T127">
                              <a:pos x="T42" y="T43"/>
                            </a:cxn>
                            <a:cxn ang="T128">
                              <a:pos x="T44" y="T45"/>
                            </a:cxn>
                            <a:cxn ang="T129">
                              <a:pos x="T46" y="T47"/>
                            </a:cxn>
                            <a:cxn ang="T130">
                              <a:pos x="T48" y="T49"/>
                            </a:cxn>
                            <a:cxn ang="T131">
                              <a:pos x="T50" y="T51"/>
                            </a:cxn>
                            <a:cxn ang="T132">
                              <a:pos x="T52" y="T53"/>
                            </a:cxn>
                            <a:cxn ang="T133">
                              <a:pos x="T54" y="T55"/>
                            </a:cxn>
                            <a:cxn ang="T134">
                              <a:pos x="T56" y="T57"/>
                            </a:cxn>
                            <a:cxn ang="T135">
                              <a:pos x="T58" y="T59"/>
                            </a:cxn>
                            <a:cxn ang="T136">
                              <a:pos x="T60" y="T61"/>
                            </a:cxn>
                            <a:cxn ang="T137">
                              <a:pos x="T62" y="T63"/>
                            </a:cxn>
                            <a:cxn ang="T138">
                              <a:pos x="T64" y="T65"/>
                            </a:cxn>
                            <a:cxn ang="T139">
                              <a:pos x="T66" y="T67"/>
                            </a:cxn>
                            <a:cxn ang="T140">
                              <a:pos x="T68" y="T69"/>
                            </a:cxn>
                            <a:cxn ang="T141">
                              <a:pos x="T70" y="T71"/>
                            </a:cxn>
                            <a:cxn ang="T142">
                              <a:pos x="T72" y="T73"/>
                            </a:cxn>
                            <a:cxn ang="T143">
                              <a:pos x="T74" y="T75"/>
                            </a:cxn>
                            <a:cxn ang="T144">
                              <a:pos x="T76" y="T77"/>
                            </a:cxn>
                            <a:cxn ang="T145">
                              <a:pos x="T78" y="T79"/>
                            </a:cxn>
                            <a:cxn ang="T146">
                              <a:pos x="T80" y="T81"/>
                            </a:cxn>
                            <a:cxn ang="T147">
                              <a:pos x="T82" y="T83"/>
                            </a:cxn>
                            <a:cxn ang="T148">
                              <a:pos x="T84" y="T85"/>
                            </a:cxn>
                            <a:cxn ang="T149">
                              <a:pos x="T86" y="T87"/>
                            </a:cxn>
                            <a:cxn ang="T150">
                              <a:pos x="T88" y="T89"/>
                            </a:cxn>
                            <a:cxn ang="T151">
                              <a:pos x="T90" y="T91"/>
                            </a:cxn>
                            <a:cxn ang="T152">
                              <a:pos x="T92" y="T93"/>
                            </a:cxn>
                            <a:cxn ang="T153">
                              <a:pos x="T94" y="T95"/>
                            </a:cxn>
                            <a:cxn ang="T154">
                              <a:pos x="T96" y="T97"/>
                            </a:cxn>
                            <a:cxn ang="T155">
                              <a:pos x="T98" y="T99"/>
                            </a:cxn>
                            <a:cxn ang="T156">
                              <a:pos x="T100" y="T101"/>
                            </a:cxn>
                            <a:cxn ang="T157">
                              <a:pos x="T102" y="T103"/>
                            </a:cxn>
                            <a:cxn ang="T158">
                              <a:pos x="T104" y="T105"/>
                            </a:cxn>
                          </a:cxnLst>
                          <a:rect l="T159" t="T160" r="T161" b="T162"/>
                          <a:pathLst>
                            <a:path w="42" h="32">
                              <a:moveTo>
                                <a:pt x="42" y="14"/>
                              </a:moveTo>
                              <a:lnTo>
                                <a:pt x="42" y="14"/>
                              </a:lnTo>
                              <a:lnTo>
                                <a:pt x="42" y="16"/>
                              </a:lnTo>
                              <a:lnTo>
                                <a:pt x="42" y="20"/>
                              </a:lnTo>
                              <a:lnTo>
                                <a:pt x="42" y="30"/>
                              </a:lnTo>
                              <a:lnTo>
                                <a:pt x="36" y="30"/>
                              </a:lnTo>
                              <a:lnTo>
                                <a:pt x="34" y="30"/>
                              </a:lnTo>
                              <a:lnTo>
                                <a:pt x="32" y="30"/>
                              </a:lnTo>
                              <a:lnTo>
                                <a:pt x="26" y="30"/>
                              </a:lnTo>
                              <a:lnTo>
                                <a:pt x="24" y="30"/>
                              </a:lnTo>
                              <a:lnTo>
                                <a:pt x="22" y="30"/>
                              </a:lnTo>
                              <a:lnTo>
                                <a:pt x="20" y="30"/>
                              </a:lnTo>
                              <a:lnTo>
                                <a:pt x="16" y="30"/>
                              </a:lnTo>
                              <a:lnTo>
                                <a:pt x="14" y="30"/>
                              </a:lnTo>
                              <a:lnTo>
                                <a:pt x="14" y="32"/>
                              </a:lnTo>
                              <a:lnTo>
                                <a:pt x="12" y="32"/>
                              </a:lnTo>
                              <a:lnTo>
                                <a:pt x="12" y="30"/>
                              </a:lnTo>
                              <a:lnTo>
                                <a:pt x="10" y="30"/>
                              </a:lnTo>
                              <a:lnTo>
                                <a:pt x="12" y="28"/>
                              </a:lnTo>
                              <a:lnTo>
                                <a:pt x="10" y="28"/>
                              </a:lnTo>
                              <a:lnTo>
                                <a:pt x="8" y="28"/>
                              </a:lnTo>
                              <a:lnTo>
                                <a:pt x="6" y="28"/>
                              </a:lnTo>
                              <a:lnTo>
                                <a:pt x="4" y="28"/>
                              </a:lnTo>
                              <a:lnTo>
                                <a:pt x="2" y="28"/>
                              </a:lnTo>
                              <a:lnTo>
                                <a:pt x="0" y="26"/>
                              </a:lnTo>
                              <a:lnTo>
                                <a:pt x="2" y="24"/>
                              </a:lnTo>
                              <a:lnTo>
                                <a:pt x="2" y="20"/>
                              </a:lnTo>
                              <a:lnTo>
                                <a:pt x="4" y="20"/>
                              </a:lnTo>
                              <a:lnTo>
                                <a:pt x="6" y="18"/>
                              </a:lnTo>
                              <a:lnTo>
                                <a:pt x="6" y="16"/>
                              </a:lnTo>
                              <a:lnTo>
                                <a:pt x="6" y="14"/>
                              </a:lnTo>
                              <a:lnTo>
                                <a:pt x="8" y="14"/>
                              </a:lnTo>
                              <a:lnTo>
                                <a:pt x="10" y="10"/>
                              </a:lnTo>
                              <a:lnTo>
                                <a:pt x="10" y="8"/>
                              </a:lnTo>
                              <a:lnTo>
                                <a:pt x="10" y="4"/>
                              </a:lnTo>
                              <a:lnTo>
                                <a:pt x="10" y="0"/>
                              </a:lnTo>
                              <a:lnTo>
                                <a:pt x="10" y="2"/>
                              </a:lnTo>
                              <a:lnTo>
                                <a:pt x="12" y="2"/>
                              </a:lnTo>
                              <a:lnTo>
                                <a:pt x="14" y="4"/>
                              </a:lnTo>
                              <a:lnTo>
                                <a:pt x="16" y="4"/>
                              </a:lnTo>
                              <a:lnTo>
                                <a:pt x="18" y="4"/>
                              </a:lnTo>
                              <a:lnTo>
                                <a:pt x="22" y="4"/>
                              </a:lnTo>
                              <a:lnTo>
                                <a:pt x="24" y="4"/>
                              </a:lnTo>
                              <a:lnTo>
                                <a:pt x="26" y="4"/>
                              </a:lnTo>
                              <a:lnTo>
                                <a:pt x="28" y="4"/>
                              </a:lnTo>
                              <a:lnTo>
                                <a:pt x="38" y="4"/>
                              </a:lnTo>
                              <a:lnTo>
                                <a:pt x="42" y="4"/>
                              </a:lnTo>
                              <a:lnTo>
                                <a:pt x="42" y="8"/>
                              </a:lnTo>
                              <a:lnTo>
                                <a:pt x="42" y="10"/>
                              </a:lnTo>
                              <a:lnTo>
                                <a:pt x="42" y="12"/>
                              </a:lnTo>
                              <a:lnTo>
                                <a:pt x="42" y="14"/>
                              </a:lnTo>
                              <a:close/>
                            </a:path>
                          </a:pathLst>
                        </a:custGeom>
                        <a:grpFill/>
                        <a:ln w="3175">
                          <a:solidFill>
                            <a:schemeClr val="bg1"/>
                          </a:solidFill>
                          <a:prstDash val="sysDot"/>
                          <a:round/>
                          <a:headEnd/>
                          <a:tailEnd/>
                        </a:ln>
                      </p:spPr>
                      <p:txBody>
                        <a:bodyPr/>
                        <a:lstStyle/>
                        <a:p>
                          <a:pPr fontAlgn="base">
                            <a:spcBef>
                              <a:spcPct val="0"/>
                            </a:spcBef>
                            <a:spcAft>
                              <a:spcPct val="0"/>
                            </a:spcAft>
                          </a:pPr>
                          <a:endParaRPr lang="de-DE" sz="2400">
                            <a:solidFill>
                              <a:srgbClr val="000000"/>
                            </a:solidFill>
                            <a:cs typeface="Arial" charset="0"/>
                          </a:endParaRPr>
                        </a:p>
                      </p:txBody>
                    </p:sp>
                  </p:grpSp>
                  <p:grpSp>
                    <p:nvGrpSpPr>
                      <p:cNvPr id="18" name="Gruppieren 1"/>
                      <p:cNvGrpSpPr/>
                      <p:nvPr/>
                    </p:nvGrpSpPr>
                    <p:grpSpPr>
                      <a:xfrm>
                        <a:off x="3785140" y="2277755"/>
                        <a:ext cx="1302840" cy="1131307"/>
                        <a:chOff x="3785140" y="2277755"/>
                        <a:chExt cx="1302840" cy="1131307"/>
                      </a:xfrm>
                      <a:grpFill/>
                    </p:grpSpPr>
                    <p:sp>
                      <p:nvSpPr>
                        <p:cNvPr id="14348" name="Freeform 2430"/>
                        <p:cNvSpPr>
                          <a:spLocks/>
                        </p:cNvSpPr>
                        <p:nvPr/>
                      </p:nvSpPr>
                      <p:spPr bwMode="auto">
                        <a:xfrm>
                          <a:off x="3875488" y="2324893"/>
                          <a:ext cx="311634" cy="289375"/>
                        </a:xfrm>
                        <a:custGeom>
                          <a:avLst/>
                          <a:gdLst>
                            <a:gd name="T0" fmla="*/ 2147483647 w 340"/>
                            <a:gd name="T1" fmla="*/ 2147483647 h 352"/>
                            <a:gd name="T2" fmla="*/ 2147483647 w 340"/>
                            <a:gd name="T3" fmla="*/ 2147483647 h 352"/>
                            <a:gd name="T4" fmla="*/ 2147483647 w 340"/>
                            <a:gd name="T5" fmla="*/ 2147483647 h 352"/>
                            <a:gd name="T6" fmla="*/ 2147483647 w 340"/>
                            <a:gd name="T7" fmla="*/ 2147483647 h 352"/>
                            <a:gd name="T8" fmla="*/ 2147483647 w 340"/>
                            <a:gd name="T9" fmla="*/ 2147483647 h 352"/>
                            <a:gd name="T10" fmla="*/ 2147483647 w 340"/>
                            <a:gd name="T11" fmla="*/ 2147483647 h 352"/>
                            <a:gd name="T12" fmla="*/ 0 w 340"/>
                            <a:gd name="T13" fmla="*/ 2147483647 h 352"/>
                            <a:gd name="T14" fmla="*/ 2147483647 w 340"/>
                            <a:gd name="T15" fmla="*/ 2147483647 h 352"/>
                            <a:gd name="T16" fmla="*/ 2147483647 w 340"/>
                            <a:gd name="T17" fmla="*/ 2147483647 h 352"/>
                            <a:gd name="T18" fmla="*/ 2147483647 w 340"/>
                            <a:gd name="T19" fmla="*/ 2147483647 h 352"/>
                            <a:gd name="T20" fmla="*/ 2147483647 w 340"/>
                            <a:gd name="T21" fmla="*/ 2147483647 h 352"/>
                            <a:gd name="T22" fmla="*/ 2147483647 w 340"/>
                            <a:gd name="T23" fmla="*/ 2147483647 h 352"/>
                            <a:gd name="T24" fmla="*/ 2147483647 w 340"/>
                            <a:gd name="T25" fmla="*/ 2147483647 h 352"/>
                            <a:gd name="T26" fmla="*/ 2147483647 w 340"/>
                            <a:gd name="T27" fmla="*/ 2147483647 h 352"/>
                            <a:gd name="T28" fmla="*/ 2147483647 w 340"/>
                            <a:gd name="T29" fmla="*/ 2147483647 h 352"/>
                            <a:gd name="T30" fmla="*/ 2147483647 w 340"/>
                            <a:gd name="T31" fmla="*/ 2147483647 h 352"/>
                            <a:gd name="T32" fmla="*/ 2147483647 w 340"/>
                            <a:gd name="T33" fmla="*/ 2147483647 h 352"/>
                            <a:gd name="T34" fmla="*/ 2147483647 w 340"/>
                            <a:gd name="T35" fmla="*/ 2147483647 h 352"/>
                            <a:gd name="T36" fmla="*/ 2147483647 w 340"/>
                            <a:gd name="T37" fmla="*/ 2147483647 h 352"/>
                            <a:gd name="T38" fmla="*/ 2147483647 w 340"/>
                            <a:gd name="T39" fmla="*/ 0 h 352"/>
                            <a:gd name="T40" fmla="*/ 2147483647 w 340"/>
                            <a:gd name="T41" fmla="*/ 2147483647 h 352"/>
                            <a:gd name="T42" fmla="*/ 2147483647 w 340"/>
                            <a:gd name="T43" fmla="*/ 2147483647 h 352"/>
                            <a:gd name="T44" fmla="*/ 2147483647 w 340"/>
                            <a:gd name="T45" fmla="*/ 2147483647 h 352"/>
                            <a:gd name="T46" fmla="*/ 2147483647 w 340"/>
                            <a:gd name="T47" fmla="*/ 2147483647 h 352"/>
                            <a:gd name="T48" fmla="*/ 2147483647 w 340"/>
                            <a:gd name="T49" fmla="*/ 2147483647 h 352"/>
                            <a:gd name="T50" fmla="*/ 2147483647 w 340"/>
                            <a:gd name="T51" fmla="*/ 2147483647 h 352"/>
                            <a:gd name="T52" fmla="*/ 2147483647 w 340"/>
                            <a:gd name="T53" fmla="*/ 2147483647 h 352"/>
                            <a:gd name="T54" fmla="*/ 2147483647 w 340"/>
                            <a:gd name="T55" fmla="*/ 2147483647 h 352"/>
                            <a:gd name="T56" fmla="*/ 2147483647 w 340"/>
                            <a:gd name="T57" fmla="*/ 2147483647 h 352"/>
                            <a:gd name="T58" fmla="*/ 2147483647 w 340"/>
                            <a:gd name="T59" fmla="*/ 2147483647 h 352"/>
                            <a:gd name="T60" fmla="*/ 2147483647 w 340"/>
                            <a:gd name="T61" fmla="*/ 2147483647 h 352"/>
                            <a:gd name="T62" fmla="*/ 2147483647 w 340"/>
                            <a:gd name="T63" fmla="*/ 2147483647 h 352"/>
                            <a:gd name="T64" fmla="*/ 2147483647 w 340"/>
                            <a:gd name="T65" fmla="*/ 2147483647 h 352"/>
                            <a:gd name="T66" fmla="*/ 2147483647 w 340"/>
                            <a:gd name="T67" fmla="*/ 2147483647 h 352"/>
                            <a:gd name="T68" fmla="*/ 2147483647 w 340"/>
                            <a:gd name="T69" fmla="*/ 2147483647 h 352"/>
                            <a:gd name="T70" fmla="*/ 2147483647 w 340"/>
                            <a:gd name="T71" fmla="*/ 2147483647 h 352"/>
                            <a:gd name="T72" fmla="*/ 2147483647 w 340"/>
                            <a:gd name="T73" fmla="*/ 2147483647 h 352"/>
                            <a:gd name="T74" fmla="*/ 2147483647 w 340"/>
                            <a:gd name="T75" fmla="*/ 2147483647 h 352"/>
                            <a:gd name="T76" fmla="*/ 2147483647 w 340"/>
                            <a:gd name="T77" fmla="*/ 2147483647 h 352"/>
                            <a:gd name="T78" fmla="*/ 2147483647 w 340"/>
                            <a:gd name="T79" fmla="*/ 2147483647 h 352"/>
                            <a:gd name="T80" fmla="*/ 2147483647 w 340"/>
                            <a:gd name="T81" fmla="*/ 2147483647 h 352"/>
                            <a:gd name="T82" fmla="*/ 2147483647 w 340"/>
                            <a:gd name="T83" fmla="*/ 2147483647 h 352"/>
                            <a:gd name="T84" fmla="*/ 2147483647 w 340"/>
                            <a:gd name="T85" fmla="*/ 2147483647 h 352"/>
                            <a:gd name="T86" fmla="*/ 2147483647 w 340"/>
                            <a:gd name="T87" fmla="*/ 2147483647 h 352"/>
                            <a:gd name="T88" fmla="*/ 2147483647 w 340"/>
                            <a:gd name="T89" fmla="*/ 2147483647 h 352"/>
                            <a:gd name="T90" fmla="*/ 2147483647 w 340"/>
                            <a:gd name="T91" fmla="*/ 2147483647 h 352"/>
                            <a:gd name="T92" fmla="*/ 2147483647 w 340"/>
                            <a:gd name="T93" fmla="*/ 2147483647 h 352"/>
                            <a:gd name="T94" fmla="*/ 2147483647 w 340"/>
                            <a:gd name="T95" fmla="*/ 2147483647 h 352"/>
                            <a:gd name="T96" fmla="*/ 2147483647 w 340"/>
                            <a:gd name="T97" fmla="*/ 2147483647 h 352"/>
                            <a:gd name="T98" fmla="*/ 2147483647 w 340"/>
                            <a:gd name="T99" fmla="*/ 2147483647 h 352"/>
                            <a:gd name="T100" fmla="*/ 2147483647 w 340"/>
                            <a:gd name="T101" fmla="*/ 2147483647 h 352"/>
                            <a:gd name="T102" fmla="*/ 2147483647 w 340"/>
                            <a:gd name="T103" fmla="*/ 2147483647 h 352"/>
                            <a:gd name="T104" fmla="*/ 2147483647 w 340"/>
                            <a:gd name="T105" fmla="*/ 2147483647 h 352"/>
                            <a:gd name="T106" fmla="*/ 2147483647 w 340"/>
                            <a:gd name="T107" fmla="*/ 2147483647 h 352"/>
                            <a:gd name="T108" fmla="*/ 2147483647 w 340"/>
                            <a:gd name="T109" fmla="*/ 2147483647 h 352"/>
                            <a:gd name="T110" fmla="*/ 2147483647 w 340"/>
                            <a:gd name="T111" fmla="*/ 2147483647 h 352"/>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w 340"/>
                            <a:gd name="T169" fmla="*/ 0 h 352"/>
                            <a:gd name="T170" fmla="*/ 340 w 340"/>
                            <a:gd name="T171" fmla="*/ 352 h 352"/>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T168" t="T169" r="T170" b="T171"/>
                          <a:pathLst>
                            <a:path w="340" h="352">
                              <a:moveTo>
                                <a:pt x="48" y="306"/>
                              </a:moveTo>
                              <a:lnTo>
                                <a:pt x="46" y="306"/>
                              </a:lnTo>
                              <a:lnTo>
                                <a:pt x="42" y="302"/>
                              </a:lnTo>
                              <a:lnTo>
                                <a:pt x="38" y="302"/>
                              </a:lnTo>
                              <a:lnTo>
                                <a:pt x="38" y="304"/>
                              </a:lnTo>
                              <a:lnTo>
                                <a:pt x="36" y="304"/>
                              </a:lnTo>
                              <a:lnTo>
                                <a:pt x="34" y="304"/>
                              </a:lnTo>
                              <a:lnTo>
                                <a:pt x="32" y="308"/>
                              </a:lnTo>
                              <a:lnTo>
                                <a:pt x="30" y="308"/>
                              </a:lnTo>
                              <a:lnTo>
                                <a:pt x="28" y="308"/>
                              </a:lnTo>
                              <a:lnTo>
                                <a:pt x="28" y="304"/>
                              </a:lnTo>
                              <a:lnTo>
                                <a:pt x="26" y="302"/>
                              </a:lnTo>
                              <a:lnTo>
                                <a:pt x="24" y="302"/>
                              </a:lnTo>
                              <a:lnTo>
                                <a:pt x="22" y="302"/>
                              </a:lnTo>
                              <a:lnTo>
                                <a:pt x="20" y="304"/>
                              </a:lnTo>
                              <a:lnTo>
                                <a:pt x="20" y="306"/>
                              </a:lnTo>
                              <a:lnTo>
                                <a:pt x="18" y="308"/>
                              </a:lnTo>
                              <a:lnTo>
                                <a:pt x="16" y="306"/>
                              </a:lnTo>
                              <a:lnTo>
                                <a:pt x="16" y="304"/>
                              </a:lnTo>
                              <a:lnTo>
                                <a:pt x="14" y="304"/>
                              </a:lnTo>
                              <a:lnTo>
                                <a:pt x="12" y="304"/>
                              </a:lnTo>
                              <a:lnTo>
                                <a:pt x="12" y="302"/>
                              </a:lnTo>
                              <a:lnTo>
                                <a:pt x="14" y="302"/>
                              </a:lnTo>
                              <a:lnTo>
                                <a:pt x="14" y="298"/>
                              </a:lnTo>
                              <a:lnTo>
                                <a:pt x="16" y="298"/>
                              </a:lnTo>
                              <a:lnTo>
                                <a:pt x="16" y="296"/>
                              </a:lnTo>
                              <a:lnTo>
                                <a:pt x="14" y="294"/>
                              </a:lnTo>
                              <a:lnTo>
                                <a:pt x="14" y="292"/>
                              </a:lnTo>
                              <a:lnTo>
                                <a:pt x="14" y="286"/>
                              </a:lnTo>
                              <a:lnTo>
                                <a:pt x="16" y="284"/>
                              </a:lnTo>
                              <a:lnTo>
                                <a:pt x="16" y="282"/>
                              </a:lnTo>
                              <a:lnTo>
                                <a:pt x="14" y="280"/>
                              </a:lnTo>
                              <a:lnTo>
                                <a:pt x="12" y="280"/>
                              </a:lnTo>
                              <a:lnTo>
                                <a:pt x="12" y="278"/>
                              </a:lnTo>
                              <a:lnTo>
                                <a:pt x="12" y="276"/>
                              </a:lnTo>
                              <a:lnTo>
                                <a:pt x="10" y="274"/>
                              </a:lnTo>
                              <a:lnTo>
                                <a:pt x="8" y="272"/>
                              </a:lnTo>
                              <a:lnTo>
                                <a:pt x="8" y="274"/>
                              </a:lnTo>
                              <a:lnTo>
                                <a:pt x="8" y="276"/>
                              </a:lnTo>
                              <a:lnTo>
                                <a:pt x="6" y="274"/>
                              </a:lnTo>
                              <a:lnTo>
                                <a:pt x="6" y="272"/>
                              </a:lnTo>
                              <a:lnTo>
                                <a:pt x="4" y="270"/>
                              </a:lnTo>
                              <a:lnTo>
                                <a:pt x="4" y="268"/>
                              </a:lnTo>
                              <a:lnTo>
                                <a:pt x="2" y="266"/>
                              </a:lnTo>
                              <a:lnTo>
                                <a:pt x="4" y="264"/>
                              </a:lnTo>
                              <a:lnTo>
                                <a:pt x="6" y="262"/>
                              </a:lnTo>
                              <a:lnTo>
                                <a:pt x="6" y="260"/>
                              </a:lnTo>
                              <a:lnTo>
                                <a:pt x="4" y="260"/>
                              </a:lnTo>
                              <a:lnTo>
                                <a:pt x="4" y="258"/>
                              </a:lnTo>
                              <a:lnTo>
                                <a:pt x="4" y="256"/>
                              </a:lnTo>
                              <a:lnTo>
                                <a:pt x="4" y="254"/>
                              </a:lnTo>
                              <a:lnTo>
                                <a:pt x="0" y="250"/>
                              </a:lnTo>
                              <a:lnTo>
                                <a:pt x="0" y="248"/>
                              </a:lnTo>
                              <a:lnTo>
                                <a:pt x="0" y="246"/>
                              </a:lnTo>
                              <a:lnTo>
                                <a:pt x="0" y="242"/>
                              </a:lnTo>
                              <a:lnTo>
                                <a:pt x="2" y="242"/>
                              </a:lnTo>
                              <a:lnTo>
                                <a:pt x="4" y="242"/>
                              </a:lnTo>
                              <a:lnTo>
                                <a:pt x="6" y="240"/>
                              </a:lnTo>
                              <a:lnTo>
                                <a:pt x="8" y="240"/>
                              </a:lnTo>
                              <a:lnTo>
                                <a:pt x="8" y="238"/>
                              </a:lnTo>
                              <a:lnTo>
                                <a:pt x="8" y="236"/>
                              </a:lnTo>
                              <a:lnTo>
                                <a:pt x="8" y="234"/>
                              </a:lnTo>
                              <a:lnTo>
                                <a:pt x="8" y="230"/>
                              </a:lnTo>
                              <a:lnTo>
                                <a:pt x="8" y="228"/>
                              </a:lnTo>
                              <a:lnTo>
                                <a:pt x="8" y="224"/>
                              </a:lnTo>
                              <a:lnTo>
                                <a:pt x="8" y="222"/>
                              </a:lnTo>
                              <a:lnTo>
                                <a:pt x="10" y="222"/>
                              </a:lnTo>
                              <a:lnTo>
                                <a:pt x="12" y="222"/>
                              </a:lnTo>
                              <a:lnTo>
                                <a:pt x="12" y="220"/>
                              </a:lnTo>
                              <a:lnTo>
                                <a:pt x="14" y="220"/>
                              </a:lnTo>
                              <a:lnTo>
                                <a:pt x="16" y="220"/>
                              </a:lnTo>
                              <a:lnTo>
                                <a:pt x="16" y="222"/>
                              </a:lnTo>
                              <a:lnTo>
                                <a:pt x="18" y="224"/>
                              </a:lnTo>
                              <a:lnTo>
                                <a:pt x="20" y="226"/>
                              </a:lnTo>
                              <a:lnTo>
                                <a:pt x="24" y="230"/>
                              </a:lnTo>
                              <a:lnTo>
                                <a:pt x="26" y="232"/>
                              </a:lnTo>
                              <a:lnTo>
                                <a:pt x="28" y="230"/>
                              </a:lnTo>
                              <a:lnTo>
                                <a:pt x="30" y="228"/>
                              </a:lnTo>
                              <a:lnTo>
                                <a:pt x="30" y="226"/>
                              </a:lnTo>
                              <a:lnTo>
                                <a:pt x="30" y="224"/>
                              </a:lnTo>
                              <a:lnTo>
                                <a:pt x="32" y="224"/>
                              </a:lnTo>
                              <a:lnTo>
                                <a:pt x="34" y="224"/>
                              </a:lnTo>
                              <a:lnTo>
                                <a:pt x="36" y="224"/>
                              </a:lnTo>
                              <a:lnTo>
                                <a:pt x="38" y="224"/>
                              </a:lnTo>
                              <a:lnTo>
                                <a:pt x="40" y="224"/>
                              </a:lnTo>
                              <a:lnTo>
                                <a:pt x="42" y="226"/>
                              </a:lnTo>
                              <a:lnTo>
                                <a:pt x="44" y="226"/>
                              </a:lnTo>
                              <a:lnTo>
                                <a:pt x="50" y="226"/>
                              </a:lnTo>
                              <a:lnTo>
                                <a:pt x="52" y="226"/>
                              </a:lnTo>
                              <a:lnTo>
                                <a:pt x="52" y="224"/>
                              </a:lnTo>
                              <a:lnTo>
                                <a:pt x="56" y="224"/>
                              </a:lnTo>
                              <a:lnTo>
                                <a:pt x="56" y="220"/>
                              </a:lnTo>
                              <a:lnTo>
                                <a:pt x="58" y="218"/>
                              </a:lnTo>
                              <a:lnTo>
                                <a:pt x="58" y="222"/>
                              </a:lnTo>
                              <a:lnTo>
                                <a:pt x="58" y="224"/>
                              </a:lnTo>
                              <a:lnTo>
                                <a:pt x="60" y="224"/>
                              </a:lnTo>
                              <a:lnTo>
                                <a:pt x="62" y="224"/>
                              </a:lnTo>
                              <a:lnTo>
                                <a:pt x="64" y="224"/>
                              </a:lnTo>
                              <a:lnTo>
                                <a:pt x="66" y="224"/>
                              </a:lnTo>
                              <a:lnTo>
                                <a:pt x="74" y="224"/>
                              </a:lnTo>
                              <a:lnTo>
                                <a:pt x="76" y="224"/>
                              </a:lnTo>
                              <a:lnTo>
                                <a:pt x="86" y="224"/>
                              </a:lnTo>
                              <a:lnTo>
                                <a:pt x="94" y="224"/>
                              </a:lnTo>
                              <a:lnTo>
                                <a:pt x="98" y="222"/>
                              </a:lnTo>
                              <a:lnTo>
                                <a:pt x="100" y="222"/>
                              </a:lnTo>
                              <a:lnTo>
                                <a:pt x="106" y="222"/>
                              </a:lnTo>
                              <a:lnTo>
                                <a:pt x="114" y="222"/>
                              </a:lnTo>
                              <a:lnTo>
                                <a:pt x="118" y="222"/>
                              </a:lnTo>
                              <a:lnTo>
                                <a:pt x="120" y="224"/>
                              </a:lnTo>
                              <a:lnTo>
                                <a:pt x="122" y="224"/>
                              </a:lnTo>
                              <a:lnTo>
                                <a:pt x="128" y="222"/>
                              </a:lnTo>
                              <a:lnTo>
                                <a:pt x="136" y="224"/>
                              </a:lnTo>
                              <a:lnTo>
                                <a:pt x="138" y="224"/>
                              </a:lnTo>
                              <a:lnTo>
                                <a:pt x="138" y="222"/>
                              </a:lnTo>
                              <a:lnTo>
                                <a:pt x="140" y="214"/>
                              </a:lnTo>
                              <a:lnTo>
                                <a:pt x="142" y="212"/>
                              </a:lnTo>
                              <a:lnTo>
                                <a:pt x="142" y="210"/>
                              </a:lnTo>
                              <a:lnTo>
                                <a:pt x="142" y="204"/>
                              </a:lnTo>
                              <a:lnTo>
                                <a:pt x="136" y="200"/>
                              </a:lnTo>
                              <a:lnTo>
                                <a:pt x="136" y="194"/>
                              </a:lnTo>
                              <a:lnTo>
                                <a:pt x="134" y="180"/>
                              </a:lnTo>
                              <a:lnTo>
                                <a:pt x="134" y="168"/>
                              </a:lnTo>
                              <a:lnTo>
                                <a:pt x="132" y="162"/>
                              </a:lnTo>
                              <a:lnTo>
                                <a:pt x="132" y="158"/>
                              </a:lnTo>
                              <a:lnTo>
                                <a:pt x="132" y="150"/>
                              </a:lnTo>
                              <a:lnTo>
                                <a:pt x="132" y="146"/>
                              </a:lnTo>
                              <a:lnTo>
                                <a:pt x="130" y="140"/>
                              </a:lnTo>
                              <a:lnTo>
                                <a:pt x="130" y="136"/>
                              </a:lnTo>
                              <a:lnTo>
                                <a:pt x="130" y="132"/>
                              </a:lnTo>
                              <a:lnTo>
                                <a:pt x="130" y="124"/>
                              </a:lnTo>
                              <a:lnTo>
                                <a:pt x="130" y="120"/>
                              </a:lnTo>
                              <a:lnTo>
                                <a:pt x="128" y="114"/>
                              </a:lnTo>
                              <a:lnTo>
                                <a:pt x="128" y="104"/>
                              </a:lnTo>
                              <a:lnTo>
                                <a:pt x="128" y="100"/>
                              </a:lnTo>
                              <a:lnTo>
                                <a:pt x="126" y="94"/>
                              </a:lnTo>
                              <a:lnTo>
                                <a:pt x="126" y="88"/>
                              </a:lnTo>
                              <a:lnTo>
                                <a:pt x="126" y="84"/>
                              </a:lnTo>
                              <a:lnTo>
                                <a:pt x="126" y="78"/>
                              </a:lnTo>
                              <a:lnTo>
                                <a:pt x="124" y="72"/>
                              </a:lnTo>
                              <a:lnTo>
                                <a:pt x="124" y="68"/>
                              </a:lnTo>
                              <a:lnTo>
                                <a:pt x="122" y="54"/>
                              </a:lnTo>
                              <a:lnTo>
                                <a:pt x="122" y="50"/>
                              </a:lnTo>
                              <a:lnTo>
                                <a:pt x="122" y="48"/>
                              </a:lnTo>
                              <a:lnTo>
                                <a:pt x="122" y="46"/>
                              </a:lnTo>
                              <a:lnTo>
                                <a:pt x="122" y="40"/>
                              </a:lnTo>
                              <a:lnTo>
                                <a:pt x="120" y="24"/>
                              </a:lnTo>
                              <a:lnTo>
                                <a:pt x="120" y="20"/>
                              </a:lnTo>
                              <a:lnTo>
                                <a:pt x="118" y="12"/>
                              </a:lnTo>
                              <a:lnTo>
                                <a:pt x="118" y="10"/>
                              </a:lnTo>
                              <a:lnTo>
                                <a:pt x="118" y="8"/>
                              </a:lnTo>
                              <a:lnTo>
                                <a:pt x="118" y="0"/>
                              </a:lnTo>
                              <a:lnTo>
                                <a:pt x="120" y="0"/>
                              </a:lnTo>
                              <a:lnTo>
                                <a:pt x="122" y="0"/>
                              </a:lnTo>
                              <a:lnTo>
                                <a:pt x="124" y="0"/>
                              </a:lnTo>
                              <a:lnTo>
                                <a:pt x="128" y="0"/>
                              </a:lnTo>
                              <a:lnTo>
                                <a:pt x="134" y="0"/>
                              </a:lnTo>
                              <a:lnTo>
                                <a:pt x="152" y="0"/>
                              </a:lnTo>
                              <a:lnTo>
                                <a:pt x="154" y="0"/>
                              </a:lnTo>
                              <a:lnTo>
                                <a:pt x="160" y="4"/>
                              </a:lnTo>
                              <a:lnTo>
                                <a:pt x="168" y="10"/>
                              </a:lnTo>
                              <a:lnTo>
                                <a:pt x="174" y="14"/>
                              </a:lnTo>
                              <a:lnTo>
                                <a:pt x="182" y="20"/>
                              </a:lnTo>
                              <a:lnTo>
                                <a:pt x="186" y="22"/>
                              </a:lnTo>
                              <a:lnTo>
                                <a:pt x="196" y="28"/>
                              </a:lnTo>
                              <a:lnTo>
                                <a:pt x="200" y="34"/>
                              </a:lnTo>
                              <a:lnTo>
                                <a:pt x="208" y="40"/>
                              </a:lnTo>
                              <a:lnTo>
                                <a:pt x="216" y="46"/>
                              </a:lnTo>
                              <a:lnTo>
                                <a:pt x="222" y="52"/>
                              </a:lnTo>
                              <a:lnTo>
                                <a:pt x="228" y="56"/>
                              </a:lnTo>
                              <a:lnTo>
                                <a:pt x="236" y="62"/>
                              </a:lnTo>
                              <a:lnTo>
                                <a:pt x="244" y="68"/>
                              </a:lnTo>
                              <a:lnTo>
                                <a:pt x="248" y="72"/>
                              </a:lnTo>
                              <a:lnTo>
                                <a:pt x="250" y="74"/>
                              </a:lnTo>
                              <a:lnTo>
                                <a:pt x="252" y="74"/>
                              </a:lnTo>
                              <a:lnTo>
                                <a:pt x="254" y="76"/>
                              </a:lnTo>
                              <a:lnTo>
                                <a:pt x="256" y="78"/>
                              </a:lnTo>
                              <a:lnTo>
                                <a:pt x="260" y="80"/>
                              </a:lnTo>
                              <a:lnTo>
                                <a:pt x="268" y="84"/>
                              </a:lnTo>
                              <a:lnTo>
                                <a:pt x="276" y="92"/>
                              </a:lnTo>
                              <a:lnTo>
                                <a:pt x="276" y="94"/>
                              </a:lnTo>
                              <a:lnTo>
                                <a:pt x="276" y="96"/>
                              </a:lnTo>
                              <a:lnTo>
                                <a:pt x="276" y="98"/>
                              </a:lnTo>
                              <a:lnTo>
                                <a:pt x="276" y="100"/>
                              </a:lnTo>
                              <a:lnTo>
                                <a:pt x="280" y="102"/>
                              </a:lnTo>
                              <a:lnTo>
                                <a:pt x="282" y="102"/>
                              </a:lnTo>
                              <a:lnTo>
                                <a:pt x="284" y="102"/>
                              </a:lnTo>
                              <a:lnTo>
                                <a:pt x="284" y="104"/>
                              </a:lnTo>
                              <a:lnTo>
                                <a:pt x="286" y="104"/>
                              </a:lnTo>
                              <a:lnTo>
                                <a:pt x="286" y="106"/>
                              </a:lnTo>
                              <a:lnTo>
                                <a:pt x="286" y="108"/>
                              </a:lnTo>
                              <a:lnTo>
                                <a:pt x="288" y="110"/>
                              </a:lnTo>
                              <a:lnTo>
                                <a:pt x="290" y="110"/>
                              </a:lnTo>
                              <a:lnTo>
                                <a:pt x="292" y="112"/>
                              </a:lnTo>
                              <a:lnTo>
                                <a:pt x="296" y="112"/>
                              </a:lnTo>
                              <a:lnTo>
                                <a:pt x="298" y="112"/>
                              </a:lnTo>
                              <a:lnTo>
                                <a:pt x="298" y="114"/>
                              </a:lnTo>
                              <a:lnTo>
                                <a:pt x="300" y="114"/>
                              </a:lnTo>
                              <a:lnTo>
                                <a:pt x="300" y="116"/>
                              </a:lnTo>
                              <a:lnTo>
                                <a:pt x="302" y="116"/>
                              </a:lnTo>
                              <a:lnTo>
                                <a:pt x="304" y="116"/>
                              </a:lnTo>
                              <a:lnTo>
                                <a:pt x="306" y="116"/>
                              </a:lnTo>
                              <a:lnTo>
                                <a:pt x="312" y="118"/>
                              </a:lnTo>
                              <a:lnTo>
                                <a:pt x="314" y="118"/>
                              </a:lnTo>
                              <a:lnTo>
                                <a:pt x="318" y="120"/>
                              </a:lnTo>
                              <a:lnTo>
                                <a:pt x="318" y="122"/>
                              </a:lnTo>
                              <a:lnTo>
                                <a:pt x="318" y="126"/>
                              </a:lnTo>
                              <a:lnTo>
                                <a:pt x="318" y="128"/>
                              </a:lnTo>
                              <a:lnTo>
                                <a:pt x="318" y="130"/>
                              </a:lnTo>
                              <a:lnTo>
                                <a:pt x="320" y="130"/>
                              </a:lnTo>
                              <a:lnTo>
                                <a:pt x="320" y="132"/>
                              </a:lnTo>
                              <a:lnTo>
                                <a:pt x="318" y="132"/>
                              </a:lnTo>
                              <a:lnTo>
                                <a:pt x="318" y="134"/>
                              </a:lnTo>
                              <a:lnTo>
                                <a:pt x="316" y="136"/>
                              </a:lnTo>
                              <a:lnTo>
                                <a:pt x="316" y="138"/>
                              </a:lnTo>
                              <a:lnTo>
                                <a:pt x="318" y="138"/>
                              </a:lnTo>
                              <a:lnTo>
                                <a:pt x="320" y="142"/>
                              </a:lnTo>
                              <a:lnTo>
                                <a:pt x="328" y="140"/>
                              </a:lnTo>
                              <a:lnTo>
                                <a:pt x="332" y="138"/>
                              </a:lnTo>
                              <a:lnTo>
                                <a:pt x="334" y="138"/>
                              </a:lnTo>
                              <a:lnTo>
                                <a:pt x="336" y="138"/>
                              </a:lnTo>
                              <a:lnTo>
                                <a:pt x="340" y="138"/>
                              </a:lnTo>
                              <a:lnTo>
                                <a:pt x="340" y="140"/>
                              </a:lnTo>
                              <a:lnTo>
                                <a:pt x="340" y="144"/>
                              </a:lnTo>
                              <a:lnTo>
                                <a:pt x="340" y="150"/>
                              </a:lnTo>
                              <a:lnTo>
                                <a:pt x="340" y="164"/>
                              </a:lnTo>
                              <a:lnTo>
                                <a:pt x="340" y="172"/>
                              </a:lnTo>
                              <a:lnTo>
                                <a:pt x="340" y="176"/>
                              </a:lnTo>
                              <a:lnTo>
                                <a:pt x="340" y="180"/>
                              </a:lnTo>
                              <a:lnTo>
                                <a:pt x="340" y="188"/>
                              </a:lnTo>
                              <a:lnTo>
                                <a:pt x="340" y="190"/>
                              </a:lnTo>
                              <a:lnTo>
                                <a:pt x="340" y="192"/>
                              </a:lnTo>
                              <a:lnTo>
                                <a:pt x="340" y="194"/>
                              </a:lnTo>
                              <a:lnTo>
                                <a:pt x="340" y="204"/>
                              </a:lnTo>
                              <a:lnTo>
                                <a:pt x="338" y="204"/>
                              </a:lnTo>
                              <a:lnTo>
                                <a:pt x="336" y="204"/>
                              </a:lnTo>
                              <a:lnTo>
                                <a:pt x="336" y="206"/>
                              </a:lnTo>
                              <a:lnTo>
                                <a:pt x="334" y="212"/>
                              </a:lnTo>
                              <a:lnTo>
                                <a:pt x="332" y="216"/>
                              </a:lnTo>
                              <a:lnTo>
                                <a:pt x="332" y="218"/>
                              </a:lnTo>
                              <a:lnTo>
                                <a:pt x="332" y="220"/>
                              </a:lnTo>
                              <a:lnTo>
                                <a:pt x="330" y="220"/>
                              </a:lnTo>
                              <a:lnTo>
                                <a:pt x="326" y="222"/>
                              </a:lnTo>
                              <a:lnTo>
                                <a:pt x="326" y="224"/>
                              </a:lnTo>
                              <a:lnTo>
                                <a:pt x="326" y="226"/>
                              </a:lnTo>
                              <a:lnTo>
                                <a:pt x="324" y="226"/>
                              </a:lnTo>
                              <a:lnTo>
                                <a:pt x="320" y="226"/>
                              </a:lnTo>
                              <a:lnTo>
                                <a:pt x="314" y="224"/>
                              </a:lnTo>
                              <a:lnTo>
                                <a:pt x="314" y="226"/>
                              </a:lnTo>
                              <a:lnTo>
                                <a:pt x="310" y="226"/>
                              </a:lnTo>
                              <a:lnTo>
                                <a:pt x="306" y="226"/>
                              </a:lnTo>
                              <a:lnTo>
                                <a:pt x="304" y="226"/>
                              </a:lnTo>
                              <a:lnTo>
                                <a:pt x="294" y="228"/>
                              </a:lnTo>
                              <a:lnTo>
                                <a:pt x="292" y="228"/>
                              </a:lnTo>
                              <a:lnTo>
                                <a:pt x="280" y="228"/>
                              </a:lnTo>
                              <a:lnTo>
                                <a:pt x="274" y="234"/>
                              </a:lnTo>
                              <a:lnTo>
                                <a:pt x="272" y="236"/>
                              </a:lnTo>
                              <a:lnTo>
                                <a:pt x="268" y="236"/>
                              </a:lnTo>
                              <a:lnTo>
                                <a:pt x="266" y="236"/>
                              </a:lnTo>
                              <a:lnTo>
                                <a:pt x="264" y="236"/>
                              </a:lnTo>
                              <a:lnTo>
                                <a:pt x="262" y="236"/>
                              </a:lnTo>
                              <a:lnTo>
                                <a:pt x="260" y="236"/>
                              </a:lnTo>
                              <a:lnTo>
                                <a:pt x="258" y="236"/>
                              </a:lnTo>
                              <a:lnTo>
                                <a:pt x="256" y="236"/>
                              </a:lnTo>
                              <a:lnTo>
                                <a:pt x="256" y="238"/>
                              </a:lnTo>
                              <a:lnTo>
                                <a:pt x="252" y="236"/>
                              </a:lnTo>
                              <a:lnTo>
                                <a:pt x="248" y="234"/>
                              </a:lnTo>
                              <a:lnTo>
                                <a:pt x="244" y="236"/>
                              </a:lnTo>
                              <a:lnTo>
                                <a:pt x="244" y="234"/>
                              </a:lnTo>
                              <a:lnTo>
                                <a:pt x="238" y="234"/>
                              </a:lnTo>
                              <a:lnTo>
                                <a:pt x="232" y="240"/>
                              </a:lnTo>
                              <a:lnTo>
                                <a:pt x="230" y="240"/>
                              </a:lnTo>
                              <a:lnTo>
                                <a:pt x="224" y="242"/>
                              </a:lnTo>
                              <a:lnTo>
                                <a:pt x="216" y="248"/>
                              </a:lnTo>
                              <a:lnTo>
                                <a:pt x="214" y="248"/>
                              </a:lnTo>
                              <a:lnTo>
                                <a:pt x="212" y="248"/>
                              </a:lnTo>
                              <a:lnTo>
                                <a:pt x="210" y="248"/>
                              </a:lnTo>
                              <a:lnTo>
                                <a:pt x="210" y="250"/>
                              </a:lnTo>
                              <a:lnTo>
                                <a:pt x="210" y="252"/>
                              </a:lnTo>
                              <a:lnTo>
                                <a:pt x="210" y="256"/>
                              </a:lnTo>
                              <a:lnTo>
                                <a:pt x="208" y="256"/>
                              </a:lnTo>
                              <a:lnTo>
                                <a:pt x="204" y="254"/>
                              </a:lnTo>
                              <a:lnTo>
                                <a:pt x="202" y="254"/>
                              </a:lnTo>
                              <a:lnTo>
                                <a:pt x="200" y="254"/>
                              </a:lnTo>
                              <a:lnTo>
                                <a:pt x="200" y="252"/>
                              </a:lnTo>
                              <a:lnTo>
                                <a:pt x="198" y="254"/>
                              </a:lnTo>
                              <a:lnTo>
                                <a:pt x="198" y="256"/>
                              </a:lnTo>
                              <a:lnTo>
                                <a:pt x="194" y="258"/>
                              </a:lnTo>
                              <a:lnTo>
                                <a:pt x="194" y="260"/>
                              </a:lnTo>
                              <a:lnTo>
                                <a:pt x="192" y="262"/>
                              </a:lnTo>
                              <a:lnTo>
                                <a:pt x="192" y="264"/>
                              </a:lnTo>
                              <a:lnTo>
                                <a:pt x="192" y="266"/>
                              </a:lnTo>
                              <a:lnTo>
                                <a:pt x="192" y="268"/>
                              </a:lnTo>
                              <a:lnTo>
                                <a:pt x="188" y="266"/>
                              </a:lnTo>
                              <a:lnTo>
                                <a:pt x="186" y="266"/>
                              </a:lnTo>
                              <a:lnTo>
                                <a:pt x="184" y="266"/>
                              </a:lnTo>
                              <a:lnTo>
                                <a:pt x="184" y="270"/>
                              </a:lnTo>
                              <a:lnTo>
                                <a:pt x="186" y="274"/>
                              </a:lnTo>
                              <a:lnTo>
                                <a:pt x="186" y="276"/>
                              </a:lnTo>
                              <a:lnTo>
                                <a:pt x="182" y="276"/>
                              </a:lnTo>
                              <a:lnTo>
                                <a:pt x="180" y="276"/>
                              </a:lnTo>
                              <a:lnTo>
                                <a:pt x="180" y="278"/>
                              </a:lnTo>
                              <a:lnTo>
                                <a:pt x="182" y="278"/>
                              </a:lnTo>
                              <a:lnTo>
                                <a:pt x="180" y="278"/>
                              </a:lnTo>
                              <a:lnTo>
                                <a:pt x="178" y="278"/>
                              </a:lnTo>
                              <a:lnTo>
                                <a:pt x="176" y="278"/>
                              </a:lnTo>
                              <a:lnTo>
                                <a:pt x="174" y="274"/>
                              </a:lnTo>
                              <a:lnTo>
                                <a:pt x="170" y="272"/>
                              </a:lnTo>
                              <a:lnTo>
                                <a:pt x="170" y="270"/>
                              </a:lnTo>
                              <a:lnTo>
                                <a:pt x="166" y="276"/>
                              </a:lnTo>
                              <a:lnTo>
                                <a:pt x="164" y="276"/>
                              </a:lnTo>
                              <a:lnTo>
                                <a:pt x="162" y="278"/>
                              </a:lnTo>
                              <a:lnTo>
                                <a:pt x="162" y="280"/>
                              </a:lnTo>
                              <a:lnTo>
                                <a:pt x="162" y="282"/>
                              </a:lnTo>
                              <a:lnTo>
                                <a:pt x="164" y="282"/>
                              </a:lnTo>
                              <a:lnTo>
                                <a:pt x="164" y="284"/>
                              </a:lnTo>
                              <a:lnTo>
                                <a:pt x="164" y="286"/>
                              </a:lnTo>
                              <a:lnTo>
                                <a:pt x="164" y="288"/>
                              </a:lnTo>
                              <a:lnTo>
                                <a:pt x="164" y="290"/>
                              </a:lnTo>
                              <a:lnTo>
                                <a:pt x="162" y="290"/>
                              </a:lnTo>
                              <a:lnTo>
                                <a:pt x="158" y="290"/>
                              </a:lnTo>
                              <a:lnTo>
                                <a:pt x="158" y="292"/>
                              </a:lnTo>
                              <a:lnTo>
                                <a:pt x="160" y="292"/>
                              </a:lnTo>
                              <a:lnTo>
                                <a:pt x="160" y="294"/>
                              </a:lnTo>
                              <a:lnTo>
                                <a:pt x="160" y="296"/>
                              </a:lnTo>
                              <a:lnTo>
                                <a:pt x="160" y="300"/>
                              </a:lnTo>
                              <a:lnTo>
                                <a:pt x="158" y="300"/>
                              </a:lnTo>
                              <a:lnTo>
                                <a:pt x="156" y="302"/>
                              </a:lnTo>
                              <a:lnTo>
                                <a:pt x="156" y="304"/>
                              </a:lnTo>
                              <a:lnTo>
                                <a:pt x="154" y="304"/>
                              </a:lnTo>
                              <a:lnTo>
                                <a:pt x="154" y="306"/>
                              </a:lnTo>
                              <a:lnTo>
                                <a:pt x="150" y="308"/>
                              </a:lnTo>
                              <a:lnTo>
                                <a:pt x="148" y="308"/>
                              </a:lnTo>
                              <a:lnTo>
                                <a:pt x="146" y="308"/>
                              </a:lnTo>
                              <a:lnTo>
                                <a:pt x="142" y="310"/>
                              </a:lnTo>
                              <a:lnTo>
                                <a:pt x="144" y="314"/>
                              </a:lnTo>
                              <a:lnTo>
                                <a:pt x="144" y="316"/>
                              </a:lnTo>
                              <a:lnTo>
                                <a:pt x="144" y="318"/>
                              </a:lnTo>
                              <a:lnTo>
                                <a:pt x="144" y="324"/>
                              </a:lnTo>
                              <a:lnTo>
                                <a:pt x="142" y="326"/>
                              </a:lnTo>
                              <a:lnTo>
                                <a:pt x="142" y="328"/>
                              </a:lnTo>
                              <a:lnTo>
                                <a:pt x="140" y="328"/>
                              </a:lnTo>
                              <a:lnTo>
                                <a:pt x="138" y="328"/>
                              </a:lnTo>
                              <a:lnTo>
                                <a:pt x="138" y="330"/>
                              </a:lnTo>
                              <a:lnTo>
                                <a:pt x="140" y="332"/>
                              </a:lnTo>
                              <a:lnTo>
                                <a:pt x="140" y="334"/>
                              </a:lnTo>
                              <a:lnTo>
                                <a:pt x="140" y="336"/>
                              </a:lnTo>
                              <a:lnTo>
                                <a:pt x="138" y="336"/>
                              </a:lnTo>
                              <a:lnTo>
                                <a:pt x="138" y="338"/>
                              </a:lnTo>
                              <a:lnTo>
                                <a:pt x="138" y="340"/>
                              </a:lnTo>
                              <a:lnTo>
                                <a:pt x="138" y="342"/>
                              </a:lnTo>
                              <a:lnTo>
                                <a:pt x="138" y="344"/>
                              </a:lnTo>
                              <a:lnTo>
                                <a:pt x="136" y="344"/>
                              </a:lnTo>
                              <a:lnTo>
                                <a:pt x="134" y="344"/>
                              </a:lnTo>
                              <a:lnTo>
                                <a:pt x="132" y="344"/>
                              </a:lnTo>
                              <a:lnTo>
                                <a:pt x="130" y="346"/>
                              </a:lnTo>
                              <a:lnTo>
                                <a:pt x="128" y="348"/>
                              </a:lnTo>
                              <a:lnTo>
                                <a:pt x="128" y="350"/>
                              </a:lnTo>
                              <a:lnTo>
                                <a:pt x="126" y="350"/>
                              </a:lnTo>
                              <a:lnTo>
                                <a:pt x="124" y="350"/>
                              </a:lnTo>
                              <a:lnTo>
                                <a:pt x="122" y="348"/>
                              </a:lnTo>
                              <a:lnTo>
                                <a:pt x="124" y="346"/>
                              </a:lnTo>
                              <a:lnTo>
                                <a:pt x="124" y="344"/>
                              </a:lnTo>
                              <a:lnTo>
                                <a:pt x="122" y="340"/>
                              </a:lnTo>
                              <a:lnTo>
                                <a:pt x="124" y="338"/>
                              </a:lnTo>
                              <a:lnTo>
                                <a:pt x="122" y="338"/>
                              </a:lnTo>
                              <a:lnTo>
                                <a:pt x="122" y="336"/>
                              </a:lnTo>
                              <a:lnTo>
                                <a:pt x="118" y="338"/>
                              </a:lnTo>
                              <a:lnTo>
                                <a:pt x="118" y="340"/>
                              </a:lnTo>
                              <a:lnTo>
                                <a:pt x="118" y="342"/>
                              </a:lnTo>
                              <a:lnTo>
                                <a:pt x="116" y="340"/>
                              </a:lnTo>
                              <a:lnTo>
                                <a:pt x="114" y="340"/>
                              </a:lnTo>
                              <a:lnTo>
                                <a:pt x="114" y="338"/>
                              </a:lnTo>
                              <a:lnTo>
                                <a:pt x="112" y="338"/>
                              </a:lnTo>
                              <a:lnTo>
                                <a:pt x="112" y="340"/>
                              </a:lnTo>
                              <a:lnTo>
                                <a:pt x="112" y="342"/>
                              </a:lnTo>
                              <a:lnTo>
                                <a:pt x="112" y="344"/>
                              </a:lnTo>
                              <a:lnTo>
                                <a:pt x="114" y="344"/>
                              </a:lnTo>
                              <a:lnTo>
                                <a:pt x="114" y="346"/>
                              </a:lnTo>
                              <a:lnTo>
                                <a:pt x="112" y="346"/>
                              </a:lnTo>
                              <a:lnTo>
                                <a:pt x="106" y="346"/>
                              </a:lnTo>
                              <a:lnTo>
                                <a:pt x="106" y="348"/>
                              </a:lnTo>
                              <a:lnTo>
                                <a:pt x="106" y="350"/>
                              </a:lnTo>
                              <a:lnTo>
                                <a:pt x="106" y="352"/>
                              </a:lnTo>
                              <a:lnTo>
                                <a:pt x="104" y="352"/>
                              </a:lnTo>
                              <a:lnTo>
                                <a:pt x="104" y="350"/>
                              </a:lnTo>
                              <a:lnTo>
                                <a:pt x="104" y="348"/>
                              </a:lnTo>
                              <a:lnTo>
                                <a:pt x="102" y="348"/>
                              </a:lnTo>
                              <a:lnTo>
                                <a:pt x="100" y="346"/>
                              </a:lnTo>
                              <a:lnTo>
                                <a:pt x="98" y="344"/>
                              </a:lnTo>
                              <a:lnTo>
                                <a:pt x="94" y="344"/>
                              </a:lnTo>
                              <a:lnTo>
                                <a:pt x="92" y="344"/>
                              </a:lnTo>
                              <a:lnTo>
                                <a:pt x="92" y="346"/>
                              </a:lnTo>
                              <a:lnTo>
                                <a:pt x="92" y="348"/>
                              </a:lnTo>
                              <a:lnTo>
                                <a:pt x="90" y="348"/>
                              </a:lnTo>
                              <a:lnTo>
                                <a:pt x="90" y="350"/>
                              </a:lnTo>
                              <a:lnTo>
                                <a:pt x="88" y="350"/>
                              </a:lnTo>
                              <a:lnTo>
                                <a:pt x="86" y="350"/>
                              </a:lnTo>
                              <a:lnTo>
                                <a:pt x="86" y="348"/>
                              </a:lnTo>
                              <a:lnTo>
                                <a:pt x="88" y="348"/>
                              </a:lnTo>
                              <a:lnTo>
                                <a:pt x="86" y="348"/>
                              </a:lnTo>
                              <a:lnTo>
                                <a:pt x="86" y="346"/>
                              </a:lnTo>
                              <a:lnTo>
                                <a:pt x="82" y="344"/>
                              </a:lnTo>
                              <a:lnTo>
                                <a:pt x="80" y="344"/>
                              </a:lnTo>
                              <a:lnTo>
                                <a:pt x="80" y="342"/>
                              </a:lnTo>
                              <a:lnTo>
                                <a:pt x="78" y="336"/>
                              </a:lnTo>
                              <a:lnTo>
                                <a:pt x="80" y="334"/>
                              </a:lnTo>
                              <a:lnTo>
                                <a:pt x="80" y="330"/>
                              </a:lnTo>
                              <a:lnTo>
                                <a:pt x="78" y="328"/>
                              </a:lnTo>
                              <a:lnTo>
                                <a:pt x="76" y="328"/>
                              </a:lnTo>
                              <a:lnTo>
                                <a:pt x="74" y="330"/>
                              </a:lnTo>
                              <a:lnTo>
                                <a:pt x="72" y="332"/>
                              </a:lnTo>
                              <a:lnTo>
                                <a:pt x="72" y="330"/>
                              </a:lnTo>
                              <a:lnTo>
                                <a:pt x="72" y="326"/>
                              </a:lnTo>
                              <a:lnTo>
                                <a:pt x="76" y="322"/>
                              </a:lnTo>
                              <a:lnTo>
                                <a:pt x="76" y="324"/>
                              </a:lnTo>
                              <a:lnTo>
                                <a:pt x="78" y="324"/>
                              </a:lnTo>
                              <a:lnTo>
                                <a:pt x="78" y="322"/>
                              </a:lnTo>
                              <a:lnTo>
                                <a:pt x="78" y="320"/>
                              </a:lnTo>
                              <a:lnTo>
                                <a:pt x="76" y="320"/>
                              </a:lnTo>
                              <a:lnTo>
                                <a:pt x="74" y="320"/>
                              </a:lnTo>
                              <a:lnTo>
                                <a:pt x="74" y="318"/>
                              </a:lnTo>
                              <a:lnTo>
                                <a:pt x="72" y="318"/>
                              </a:lnTo>
                              <a:lnTo>
                                <a:pt x="72" y="316"/>
                              </a:lnTo>
                              <a:lnTo>
                                <a:pt x="70" y="314"/>
                              </a:lnTo>
                              <a:lnTo>
                                <a:pt x="68" y="314"/>
                              </a:lnTo>
                              <a:lnTo>
                                <a:pt x="68" y="308"/>
                              </a:lnTo>
                              <a:lnTo>
                                <a:pt x="70" y="308"/>
                              </a:lnTo>
                              <a:lnTo>
                                <a:pt x="68" y="308"/>
                              </a:lnTo>
                              <a:lnTo>
                                <a:pt x="66" y="302"/>
                              </a:lnTo>
                              <a:lnTo>
                                <a:pt x="64" y="302"/>
                              </a:lnTo>
                              <a:lnTo>
                                <a:pt x="64" y="300"/>
                              </a:lnTo>
                              <a:lnTo>
                                <a:pt x="66" y="300"/>
                              </a:lnTo>
                              <a:lnTo>
                                <a:pt x="66" y="298"/>
                              </a:lnTo>
                              <a:lnTo>
                                <a:pt x="64" y="298"/>
                              </a:lnTo>
                              <a:lnTo>
                                <a:pt x="64" y="296"/>
                              </a:lnTo>
                              <a:lnTo>
                                <a:pt x="62" y="296"/>
                              </a:lnTo>
                              <a:lnTo>
                                <a:pt x="60" y="296"/>
                              </a:lnTo>
                              <a:lnTo>
                                <a:pt x="58" y="294"/>
                              </a:lnTo>
                              <a:lnTo>
                                <a:pt x="56" y="296"/>
                              </a:lnTo>
                              <a:lnTo>
                                <a:pt x="58" y="298"/>
                              </a:lnTo>
                              <a:lnTo>
                                <a:pt x="58" y="300"/>
                              </a:lnTo>
                              <a:lnTo>
                                <a:pt x="56" y="302"/>
                              </a:lnTo>
                              <a:lnTo>
                                <a:pt x="54" y="302"/>
                              </a:lnTo>
                              <a:lnTo>
                                <a:pt x="52" y="304"/>
                              </a:lnTo>
                              <a:lnTo>
                                <a:pt x="52" y="306"/>
                              </a:lnTo>
                              <a:lnTo>
                                <a:pt x="50" y="306"/>
                              </a:lnTo>
                              <a:lnTo>
                                <a:pt x="48" y="306"/>
                              </a:lnTo>
                              <a:close/>
                            </a:path>
                          </a:pathLst>
                        </a:custGeom>
                        <a:grpFill/>
                        <a:ln w="3175">
                          <a:solidFill>
                            <a:schemeClr val="bg1"/>
                          </a:solidFill>
                          <a:prstDash val="sysDot"/>
                          <a:round/>
                          <a:headEnd/>
                          <a:tailEnd/>
                        </a:ln>
                      </p:spPr>
                      <p:txBody>
                        <a:bodyPr/>
                        <a:lstStyle/>
                        <a:p>
                          <a:pPr fontAlgn="base">
                            <a:spcBef>
                              <a:spcPct val="0"/>
                            </a:spcBef>
                            <a:spcAft>
                              <a:spcPct val="0"/>
                            </a:spcAft>
                          </a:pPr>
                          <a:endParaRPr lang="de-DE" sz="2400">
                            <a:solidFill>
                              <a:srgbClr val="000000"/>
                            </a:solidFill>
                            <a:cs typeface="Arial" charset="0"/>
                          </a:endParaRPr>
                        </a:p>
                      </p:txBody>
                    </p:sp>
                    <p:sp>
                      <p:nvSpPr>
                        <p:cNvPr id="14350" name="Freeform 2432"/>
                        <p:cNvSpPr>
                          <a:spLocks/>
                        </p:cNvSpPr>
                        <p:nvPr/>
                      </p:nvSpPr>
                      <p:spPr bwMode="auto">
                        <a:xfrm>
                          <a:off x="4108559" y="2352390"/>
                          <a:ext cx="299850" cy="229143"/>
                        </a:xfrm>
                        <a:custGeom>
                          <a:avLst/>
                          <a:gdLst>
                            <a:gd name="T0" fmla="*/ 2147483647 w 326"/>
                            <a:gd name="T1" fmla="*/ 2147483647 h 278"/>
                            <a:gd name="T2" fmla="*/ 2147483647 w 326"/>
                            <a:gd name="T3" fmla="*/ 2147483647 h 278"/>
                            <a:gd name="T4" fmla="*/ 2147483647 w 326"/>
                            <a:gd name="T5" fmla="*/ 2147483647 h 278"/>
                            <a:gd name="T6" fmla="*/ 2147483647 w 326"/>
                            <a:gd name="T7" fmla="*/ 2147483647 h 278"/>
                            <a:gd name="T8" fmla="*/ 2147483647 w 326"/>
                            <a:gd name="T9" fmla="*/ 2147483647 h 278"/>
                            <a:gd name="T10" fmla="*/ 2147483647 w 326"/>
                            <a:gd name="T11" fmla="*/ 2147483647 h 278"/>
                            <a:gd name="T12" fmla="*/ 2147483647 w 326"/>
                            <a:gd name="T13" fmla="*/ 2147483647 h 278"/>
                            <a:gd name="T14" fmla="*/ 2147483647 w 326"/>
                            <a:gd name="T15" fmla="*/ 2147483647 h 278"/>
                            <a:gd name="T16" fmla="*/ 2147483647 w 326"/>
                            <a:gd name="T17" fmla="*/ 2147483647 h 278"/>
                            <a:gd name="T18" fmla="*/ 2147483647 w 326"/>
                            <a:gd name="T19" fmla="*/ 2147483647 h 278"/>
                            <a:gd name="T20" fmla="*/ 2147483647 w 326"/>
                            <a:gd name="T21" fmla="*/ 2147483647 h 278"/>
                            <a:gd name="T22" fmla="*/ 2147483647 w 326"/>
                            <a:gd name="T23" fmla="*/ 2147483647 h 278"/>
                            <a:gd name="T24" fmla="*/ 2147483647 w 326"/>
                            <a:gd name="T25" fmla="*/ 2147483647 h 278"/>
                            <a:gd name="T26" fmla="*/ 2147483647 w 326"/>
                            <a:gd name="T27" fmla="*/ 2147483647 h 278"/>
                            <a:gd name="T28" fmla="*/ 2147483647 w 326"/>
                            <a:gd name="T29" fmla="*/ 2147483647 h 278"/>
                            <a:gd name="T30" fmla="*/ 2147483647 w 326"/>
                            <a:gd name="T31" fmla="*/ 2147483647 h 278"/>
                            <a:gd name="T32" fmla="*/ 2147483647 w 326"/>
                            <a:gd name="T33" fmla="*/ 2147483647 h 278"/>
                            <a:gd name="T34" fmla="*/ 2147483647 w 326"/>
                            <a:gd name="T35" fmla="*/ 2147483647 h 278"/>
                            <a:gd name="T36" fmla="*/ 2147483647 w 326"/>
                            <a:gd name="T37" fmla="*/ 2147483647 h 278"/>
                            <a:gd name="T38" fmla="*/ 2147483647 w 326"/>
                            <a:gd name="T39" fmla="*/ 2147483647 h 278"/>
                            <a:gd name="T40" fmla="*/ 2147483647 w 326"/>
                            <a:gd name="T41" fmla="*/ 2147483647 h 278"/>
                            <a:gd name="T42" fmla="*/ 2147483647 w 326"/>
                            <a:gd name="T43" fmla="*/ 2147483647 h 278"/>
                            <a:gd name="T44" fmla="*/ 2147483647 w 326"/>
                            <a:gd name="T45" fmla="*/ 2147483647 h 278"/>
                            <a:gd name="T46" fmla="*/ 2147483647 w 326"/>
                            <a:gd name="T47" fmla="*/ 2147483647 h 278"/>
                            <a:gd name="T48" fmla="*/ 2147483647 w 326"/>
                            <a:gd name="T49" fmla="*/ 2147483647 h 278"/>
                            <a:gd name="T50" fmla="*/ 2147483647 w 326"/>
                            <a:gd name="T51" fmla="*/ 2147483647 h 278"/>
                            <a:gd name="T52" fmla="*/ 2147483647 w 326"/>
                            <a:gd name="T53" fmla="*/ 2147483647 h 278"/>
                            <a:gd name="T54" fmla="*/ 2147483647 w 326"/>
                            <a:gd name="T55" fmla="*/ 2147483647 h 278"/>
                            <a:gd name="T56" fmla="*/ 2147483647 w 326"/>
                            <a:gd name="T57" fmla="*/ 2147483647 h 278"/>
                            <a:gd name="T58" fmla="*/ 2147483647 w 326"/>
                            <a:gd name="T59" fmla="*/ 2147483647 h 278"/>
                            <a:gd name="T60" fmla="*/ 2147483647 w 326"/>
                            <a:gd name="T61" fmla="*/ 2147483647 h 278"/>
                            <a:gd name="T62" fmla="*/ 2147483647 w 326"/>
                            <a:gd name="T63" fmla="*/ 2147483647 h 278"/>
                            <a:gd name="T64" fmla="*/ 2147483647 w 326"/>
                            <a:gd name="T65" fmla="*/ 2147483647 h 278"/>
                            <a:gd name="T66" fmla="*/ 2147483647 w 326"/>
                            <a:gd name="T67" fmla="*/ 2147483647 h 278"/>
                            <a:gd name="T68" fmla="*/ 2147483647 w 326"/>
                            <a:gd name="T69" fmla="*/ 2147483647 h 278"/>
                            <a:gd name="T70" fmla="*/ 2147483647 w 326"/>
                            <a:gd name="T71" fmla="*/ 2147483647 h 278"/>
                            <a:gd name="T72" fmla="*/ 2147483647 w 326"/>
                            <a:gd name="T73" fmla="*/ 2147483647 h 278"/>
                            <a:gd name="T74" fmla="*/ 2147483647 w 326"/>
                            <a:gd name="T75" fmla="*/ 2147483647 h 278"/>
                            <a:gd name="T76" fmla="*/ 2147483647 w 326"/>
                            <a:gd name="T77" fmla="*/ 2147483647 h 278"/>
                            <a:gd name="T78" fmla="*/ 2147483647 w 326"/>
                            <a:gd name="T79" fmla="*/ 2147483647 h 278"/>
                            <a:gd name="T80" fmla="*/ 2147483647 w 326"/>
                            <a:gd name="T81" fmla="*/ 2147483647 h 278"/>
                            <a:gd name="T82" fmla="*/ 2147483647 w 326"/>
                            <a:gd name="T83" fmla="*/ 2147483647 h 278"/>
                            <a:gd name="T84" fmla="*/ 2147483647 w 326"/>
                            <a:gd name="T85" fmla="*/ 2147483647 h 278"/>
                            <a:gd name="T86" fmla="*/ 2147483647 w 326"/>
                            <a:gd name="T87" fmla="*/ 2147483647 h 278"/>
                            <a:gd name="T88" fmla="*/ 2147483647 w 326"/>
                            <a:gd name="T89" fmla="*/ 2147483647 h 278"/>
                            <a:gd name="T90" fmla="*/ 2147483647 w 326"/>
                            <a:gd name="T91" fmla="*/ 2147483647 h 278"/>
                            <a:gd name="T92" fmla="*/ 2147483647 w 326"/>
                            <a:gd name="T93" fmla="*/ 2147483647 h 278"/>
                            <a:gd name="T94" fmla="*/ 2147483647 w 326"/>
                            <a:gd name="T95" fmla="*/ 2147483647 h 278"/>
                            <a:gd name="T96" fmla="*/ 2147483647 w 326"/>
                            <a:gd name="T97" fmla="*/ 2147483647 h 278"/>
                            <a:gd name="T98" fmla="*/ 2147483647 w 326"/>
                            <a:gd name="T99" fmla="*/ 2147483647 h 278"/>
                            <a:gd name="T100" fmla="*/ 2147483647 w 326"/>
                            <a:gd name="T101" fmla="*/ 2147483647 h 278"/>
                            <a:gd name="T102" fmla="*/ 2147483647 w 326"/>
                            <a:gd name="T103" fmla="*/ 2147483647 h 278"/>
                            <a:gd name="T104" fmla="*/ 2147483647 w 326"/>
                            <a:gd name="T105" fmla="*/ 2147483647 h 278"/>
                            <a:gd name="T106" fmla="*/ 2147483647 w 326"/>
                            <a:gd name="T107" fmla="*/ 2147483647 h 278"/>
                            <a:gd name="T108" fmla="*/ 2147483647 w 326"/>
                            <a:gd name="T109" fmla="*/ 2147483647 h 278"/>
                            <a:gd name="T110" fmla="*/ 2147483647 w 326"/>
                            <a:gd name="T111" fmla="*/ 2147483647 h 278"/>
                            <a:gd name="T112" fmla="*/ 2147483647 w 326"/>
                            <a:gd name="T113" fmla="*/ 2147483647 h 278"/>
                            <a:gd name="T114" fmla="*/ 2147483647 w 326"/>
                            <a:gd name="T115" fmla="*/ 2147483647 h 278"/>
                            <a:gd name="T116" fmla="*/ 2147483647 w 326"/>
                            <a:gd name="T117" fmla="*/ 2147483647 h 278"/>
                            <a:gd name="T118" fmla="*/ 2147483647 w 326"/>
                            <a:gd name="T119" fmla="*/ 2147483647 h 278"/>
                            <a:gd name="T120" fmla="*/ 2147483647 w 326"/>
                            <a:gd name="T121" fmla="*/ 2147483647 h 278"/>
                            <a:gd name="T122" fmla="*/ 2147483647 w 326"/>
                            <a:gd name="T123" fmla="*/ 2147483647 h 278"/>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w 326"/>
                            <a:gd name="T187" fmla="*/ 0 h 278"/>
                            <a:gd name="T188" fmla="*/ 326 w 326"/>
                            <a:gd name="T189" fmla="*/ 278 h 278"/>
                          </a:gdLst>
                          <a:ahLst/>
                          <a:cxnLst>
                            <a:cxn ang="T124">
                              <a:pos x="T0" y="T1"/>
                            </a:cxn>
                            <a:cxn ang="T125">
                              <a:pos x="T2" y="T3"/>
                            </a:cxn>
                            <a:cxn ang="T126">
                              <a:pos x="T4" y="T5"/>
                            </a:cxn>
                            <a:cxn ang="T127">
                              <a:pos x="T6" y="T7"/>
                            </a:cxn>
                            <a:cxn ang="T128">
                              <a:pos x="T8" y="T9"/>
                            </a:cxn>
                            <a:cxn ang="T129">
                              <a:pos x="T10" y="T11"/>
                            </a:cxn>
                            <a:cxn ang="T130">
                              <a:pos x="T12" y="T13"/>
                            </a:cxn>
                            <a:cxn ang="T131">
                              <a:pos x="T14" y="T15"/>
                            </a:cxn>
                            <a:cxn ang="T132">
                              <a:pos x="T16" y="T17"/>
                            </a:cxn>
                            <a:cxn ang="T133">
                              <a:pos x="T18" y="T19"/>
                            </a:cxn>
                            <a:cxn ang="T134">
                              <a:pos x="T20" y="T21"/>
                            </a:cxn>
                            <a:cxn ang="T135">
                              <a:pos x="T22" y="T23"/>
                            </a:cxn>
                            <a:cxn ang="T136">
                              <a:pos x="T24" y="T25"/>
                            </a:cxn>
                            <a:cxn ang="T137">
                              <a:pos x="T26" y="T27"/>
                            </a:cxn>
                            <a:cxn ang="T138">
                              <a:pos x="T28" y="T29"/>
                            </a:cxn>
                            <a:cxn ang="T139">
                              <a:pos x="T30" y="T31"/>
                            </a:cxn>
                            <a:cxn ang="T140">
                              <a:pos x="T32" y="T33"/>
                            </a:cxn>
                            <a:cxn ang="T141">
                              <a:pos x="T34" y="T35"/>
                            </a:cxn>
                            <a:cxn ang="T142">
                              <a:pos x="T36" y="T37"/>
                            </a:cxn>
                            <a:cxn ang="T143">
                              <a:pos x="T38" y="T39"/>
                            </a:cxn>
                            <a:cxn ang="T144">
                              <a:pos x="T40" y="T41"/>
                            </a:cxn>
                            <a:cxn ang="T145">
                              <a:pos x="T42" y="T43"/>
                            </a:cxn>
                            <a:cxn ang="T146">
                              <a:pos x="T44" y="T45"/>
                            </a:cxn>
                            <a:cxn ang="T147">
                              <a:pos x="T46" y="T47"/>
                            </a:cxn>
                            <a:cxn ang="T148">
                              <a:pos x="T48" y="T49"/>
                            </a:cxn>
                            <a:cxn ang="T149">
                              <a:pos x="T50" y="T51"/>
                            </a:cxn>
                            <a:cxn ang="T150">
                              <a:pos x="T52" y="T53"/>
                            </a:cxn>
                            <a:cxn ang="T151">
                              <a:pos x="T54" y="T55"/>
                            </a:cxn>
                            <a:cxn ang="T152">
                              <a:pos x="T56" y="T57"/>
                            </a:cxn>
                            <a:cxn ang="T153">
                              <a:pos x="T58" y="T59"/>
                            </a:cxn>
                            <a:cxn ang="T154">
                              <a:pos x="T60" y="T61"/>
                            </a:cxn>
                            <a:cxn ang="T155">
                              <a:pos x="T62" y="T63"/>
                            </a:cxn>
                            <a:cxn ang="T156">
                              <a:pos x="T64" y="T65"/>
                            </a:cxn>
                            <a:cxn ang="T157">
                              <a:pos x="T66" y="T67"/>
                            </a:cxn>
                            <a:cxn ang="T158">
                              <a:pos x="T68" y="T69"/>
                            </a:cxn>
                            <a:cxn ang="T159">
                              <a:pos x="T70" y="T71"/>
                            </a:cxn>
                            <a:cxn ang="T160">
                              <a:pos x="T72" y="T73"/>
                            </a:cxn>
                            <a:cxn ang="T161">
                              <a:pos x="T74" y="T75"/>
                            </a:cxn>
                            <a:cxn ang="T162">
                              <a:pos x="T76" y="T77"/>
                            </a:cxn>
                            <a:cxn ang="T163">
                              <a:pos x="T78" y="T79"/>
                            </a:cxn>
                            <a:cxn ang="T164">
                              <a:pos x="T80" y="T81"/>
                            </a:cxn>
                            <a:cxn ang="T165">
                              <a:pos x="T82" y="T83"/>
                            </a:cxn>
                            <a:cxn ang="T166">
                              <a:pos x="T84" y="T85"/>
                            </a:cxn>
                            <a:cxn ang="T167">
                              <a:pos x="T86" y="T87"/>
                            </a:cxn>
                            <a:cxn ang="T168">
                              <a:pos x="T88" y="T89"/>
                            </a:cxn>
                            <a:cxn ang="T169">
                              <a:pos x="T90" y="T91"/>
                            </a:cxn>
                            <a:cxn ang="T170">
                              <a:pos x="T92" y="T93"/>
                            </a:cxn>
                            <a:cxn ang="T171">
                              <a:pos x="T94" y="T95"/>
                            </a:cxn>
                            <a:cxn ang="T172">
                              <a:pos x="T96" y="T97"/>
                            </a:cxn>
                            <a:cxn ang="T173">
                              <a:pos x="T98" y="T99"/>
                            </a:cxn>
                            <a:cxn ang="T174">
                              <a:pos x="T100" y="T101"/>
                            </a:cxn>
                            <a:cxn ang="T175">
                              <a:pos x="T102" y="T103"/>
                            </a:cxn>
                            <a:cxn ang="T176">
                              <a:pos x="T104" y="T105"/>
                            </a:cxn>
                            <a:cxn ang="T177">
                              <a:pos x="T106" y="T107"/>
                            </a:cxn>
                            <a:cxn ang="T178">
                              <a:pos x="T108" y="T109"/>
                            </a:cxn>
                            <a:cxn ang="T179">
                              <a:pos x="T110" y="T111"/>
                            </a:cxn>
                            <a:cxn ang="T180">
                              <a:pos x="T112" y="T113"/>
                            </a:cxn>
                            <a:cxn ang="T181">
                              <a:pos x="T114" y="T115"/>
                            </a:cxn>
                            <a:cxn ang="T182">
                              <a:pos x="T116" y="T117"/>
                            </a:cxn>
                            <a:cxn ang="T183">
                              <a:pos x="T118" y="T119"/>
                            </a:cxn>
                            <a:cxn ang="T184">
                              <a:pos x="T120" y="T121"/>
                            </a:cxn>
                            <a:cxn ang="T185">
                              <a:pos x="T122" y="T123"/>
                            </a:cxn>
                          </a:cxnLst>
                          <a:rect l="T186" t="T187" r="T188" b="T189"/>
                          <a:pathLst>
                            <a:path w="326" h="278">
                              <a:moveTo>
                                <a:pt x="142" y="248"/>
                              </a:moveTo>
                              <a:lnTo>
                                <a:pt x="140" y="248"/>
                              </a:lnTo>
                              <a:lnTo>
                                <a:pt x="138" y="246"/>
                              </a:lnTo>
                              <a:lnTo>
                                <a:pt x="138" y="244"/>
                              </a:lnTo>
                              <a:lnTo>
                                <a:pt x="138" y="240"/>
                              </a:lnTo>
                              <a:lnTo>
                                <a:pt x="134" y="238"/>
                              </a:lnTo>
                              <a:lnTo>
                                <a:pt x="132" y="234"/>
                              </a:lnTo>
                              <a:lnTo>
                                <a:pt x="130" y="234"/>
                              </a:lnTo>
                              <a:lnTo>
                                <a:pt x="128" y="232"/>
                              </a:lnTo>
                              <a:lnTo>
                                <a:pt x="126" y="232"/>
                              </a:lnTo>
                              <a:lnTo>
                                <a:pt x="122" y="232"/>
                              </a:lnTo>
                              <a:lnTo>
                                <a:pt x="120" y="230"/>
                              </a:lnTo>
                              <a:lnTo>
                                <a:pt x="116" y="228"/>
                              </a:lnTo>
                              <a:lnTo>
                                <a:pt x="112" y="226"/>
                              </a:lnTo>
                              <a:lnTo>
                                <a:pt x="108" y="228"/>
                              </a:lnTo>
                              <a:lnTo>
                                <a:pt x="108" y="230"/>
                              </a:lnTo>
                              <a:lnTo>
                                <a:pt x="106" y="230"/>
                              </a:lnTo>
                              <a:lnTo>
                                <a:pt x="100" y="230"/>
                              </a:lnTo>
                              <a:lnTo>
                                <a:pt x="98" y="230"/>
                              </a:lnTo>
                              <a:lnTo>
                                <a:pt x="92" y="230"/>
                              </a:lnTo>
                              <a:lnTo>
                                <a:pt x="90" y="232"/>
                              </a:lnTo>
                              <a:lnTo>
                                <a:pt x="86" y="236"/>
                              </a:lnTo>
                              <a:lnTo>
                                <a:pt x="84" y="236"/>
                              </a:lnTo>
                              <a:lnTo>
                                <a:pt x="84" y="238"/>
                              </a:lnTo>
                              <a:lnTo>
                                <a:pt x="84" y="242"/>
                              </a:lnTo>
                              <a:lnTo>
                                <a:pt x="84" y="244"/>
                              </a:lnTo>
                              <a:lnTo>
                                <a:pt x="84" y="248"/>
                              </a:lnTo>
                              <a:lnTo>
                                <a:pt x="84" y="250"/>
                              </a:lnTo>
                              <a:lnTo>
                                <a:pt x="80" y="254"/>
                              </a:lnTo>
                              <a:lnTo>
                                <a:pt x="80" y="256"/>
                              </a:lnTo>
                              <a:lnTo>
                                <a:pt x="74" y="260"/>
                              </a:lnTo>
                              <a:lnTo>
                                <a:pt x="74" y="262"/>
                              </a:lnTo>
                              <a:lnTo>
                                <a:pt x="74" y="268"/>
                              </a:lnTo>
                              <a:lnTo>
                                <a:pt x="74" y="270"/>
                              </a:lnTo>
                              <a:lnTo>
                                <a:pt x="74" y="274"/>
                              </a:lnTo>
                              <a:lnTo>
                                <a:pt x="74" y="276"/>
                              </a:lnTo>
                              <a:lnTo>
                                <a:pt x="74" y="278"/>
                              </a:lnTo>
                              <a:lnTo>
                                <a:pt x="72" y="278"/>
                              </a:lnTo>
                              <a:lnTo>
                                <a:pt x="72" y="276"/>
                              </a:lnTo>
                              <a:lnTo>
                                <a:pt x="70" y="276"/>
                              </a:lnTo>
                              <a:lnTo>
                                <a:pt x="70" y="274"/>
                              </a:lnTo>
                              <a:lnTo>
                                <a:pt x="68" y="274"/>
                              </a:lnTo>
                              <a:lnTo>
                                <a:pt x="66" y="274"/>
                              </a:lnTo>
                              <a:lnTo>
                                <a:pt x="66" y="272"/>
                              </a:lnTo>
                              <a:lnTo>
                                <a:pt x="64" y="270"/>
                              </a:lnTo>
                              <a:lnTo>
                                <a:pt x="60" y="266"/>
                              </a:lnTo>
                              <a:lnTo>
                                <a:pt x="58" y="264"/>
                              </a:lnTo>
                              <a:lnTo>
                                <a:pt x="56" y="264"/>
                              </a:lnTo>
                              <a:lnTo>
                                <a:pt x="54" y="264"/>
                              </a:lnTo>
                              <a:lnTo>
                                <a:pt x="52" y="266"/>
                              </a:lnTo>
                              <a:lnTo>
                                <a:pt x="50" y="266"/>
                              </a:lnTo>
                              <a:lnTo>
                                <a:pt x="46" y="268"/>
                              </a:lnTo>
                              <a:lnTo>
                                <a:pt x="46" y="270"/>
                              </a:lnTo>
                              <a:lnTo>
                                <a:pt x="46" y="272"/>
                              </a:lnTo>
                              <a:lnTo>
                                <a:pt x="46" y="274"/>
                              </a:lnTo>
                              <a:lnTo>
                                <a:pt x="42" y="264"/>
                              </a:lnTo>
                              <a:lnTo>
                                <a:pt x="44" y="262"/>
                              </a:lnTo>
                              <a:lnTo>
                                <a:pt x="44" y="264"/>
                              </a:lnTo>
                              <a:lnTo>
                                <a:pt x="44" y="262"/>
                              </a:lnTo>
                              <a:lnTo>
                                <a:pt x="42" y="258"/>
                              </a:lnTo>
                              <a:lnTo>
                                <a:pt x="42" y="256"/>
                              </a:lnTo>
                              <a:lnTo>
                                <a:pt x="40" y="256"/>
                              </a:lnTo>
                              <a:lnTo>
                                <a:pt x="38" y="256"/>
                              </a:lnTo>
                              <a:lnTo>
                                <a:pt x="38" y="258"/>
                              </a:lnTo>
                              <a:lnTo>
                                <a:pt x="32" y="258"/>
                              </a:lnTo>
                              <a:lnTo>
                                <a:pt x="26" y="252"/>
                              </a:lnTo>
                              <a:lnTo>
                                <a:pt x="22" y="248"/>
                              </a:lnTo>
                              <a:lnTo>
                                <a:pt x="18" y="248"/>
                              </a:lnTo>
                              <a:lnTo>
                                <a:pt x="18" y="246"/>
                              </a:lnTo>
                              <a:lnTo>
                                <a:pt x="18" y="240"/>
                              </a:lnTo>
                              <a:lnTo>
                                <a:pt x="20" y="240"/>
                              </a:lnTo>
                              <a:lnTo>
                                <a:pt x="22" y="240"/>
                              </a:lnTo>
                              <a:lnTo>
                                <a:pt x="24" y="240"/>
                              </a:lnTo>
                              <a:lnTo>
                                <a:pt x="24" y="238"/>
                              </a:lnTo>
                              <a:lnTo>
                                <a:pt x="24" y="240"/>
                              </a:lnTo>
                              <a:lnTo>
                                <a:pt x="22" y="240"/>
                              </a:lnTo>
                              <a:lnTo>
                                <a:pt x="22" y="238"/>
                              </a:lnTo>
                              <a:lnTo>
                                <a:pt x="20" y="238"/>
                              </a:lnTo>
                              <a:lnTo>
                                <a:pt x="18" y="236"/>
                              </a:lnTo>
                              <a:lnTo>
                                <a:pt x="18" y="234"/>
                              </a:lnTo>
                              <a:lnTo>
                                <a:pt x="14" y="232"/>
                              </a:lnTo>
                              <a:lnTo>
                                <a:pt x="10" y="232"/>
                              </a:lnTo>
                              <a:lnTo>
                                <a:pt x="8" y="228"/>
                              </a:lnTo>
                              <a:lnTo>
                                <a:pt x="8" y="226"/>
                              </a:lnTo>
                              <a:lnTo>
                                <a:pt x="4" y="224"/>
                              </a:lnTo>
                              <a:lnTo>
                                <a:pt x="4" y="222"/>
                              </a:lnTo>
                              <a:lnTo>
                                <a:pt x="6" y="222"/>
                              </a:lnTo>
                              <a:lnTo>
                                <a:pt x="6" y="220"/>
                              </a:lnTo>
                              <a:lnTo>
                                <a:pt x="4" y="218"/>
                              </a:lnTo>
                              <a:lnTo>
                                <a:pt x="2" y="216"/>
                              </a:lnTo>
                              <a:lnTo>
                                <a:pt x="2" y="214"/>
                              </a:lnTo>
                              <a:lnTo>
                                <a:pt x="0" y="214"/>
                              </a:lnTo>
                              <a:lnTo>
                                <a:pt x="2" y="208"/>
                              </a:lnTo>
                              <a:lnTo>
                                <a:pt x="2" y="206"/>
                              </a:lnTo>
                              <a:lnTo>
                                <a:pt x="2" y="204"/>
                              </a:lnTo>
                              <a:lnTo>
                                <a:pt x="2" y="202"/>
                              </a:lnTo>
                              <a:lnTo>
                                <a:pt x="4" y="202"/>
                              </a:lnTo>
                              <a:lnTo>
                                <a:pt x="6" y="202"/>
                              </a:lnTo>
                              <a:lnTo>
                                <a:pt x="8" y="202"/>
                              </a:lnTo>
                              <a:lnTo>
                                <a:pt x="10" y="202"/>
                              </a:lnTo>
                              <a:lnTo>
                                <a:pt x="12" y="202"/>
                              </a:lnTo>
                              <a:lnTo>
                                <a:pt x="14" y="202"/>
                              </a:lnTo>
                              <a:lnTo>
                                <a:pt x="18" y="202"/>
                              </a:lnTo>
                              <a:lnTo>
                                <a:pt x="20" y="200"/>
                              </a:lnTo>
                              <a:lnTo>
                                <a:pt x="26" y="194"/>
                              </a:lnTo>
                              <a:lnTo>
                                <a:pt x="38" y="194"/>
                              </a:lnTo>
                              <a:lnTo>
                                <a:pt x="40" y="194"/>
                              </a:lnTo>
                              <a:lnTo>
                                <a:pt x="50" y="192"/>
                              </a:lnTo>
                              <a:lnTo>
                                <a:pt x="52" y="192"/>
                              </a:lnTo>
                              <a:lnTo>
                                <a:pt x="56" y="192"/>
                              </a:lnTo>
                              <a:lnTo>
                                <a:pt x="60" y="192"/>
                              </a:lnTo>
                              <a:lnTo>
                                <a:pt x="60" y="190"/>
                              </a:lnTo>
                              <a:lnTo>
                                <a:pt x="66" y="192"/>
                              </a:lnTo>
                              <a:lnTo>
                                <a:pt x="70" y="192"/>
                              </a:lnTo>
                              <a:lnTo>
                                <a:pt x="72" y="192"/>
                              </a:lnTo>
                              <a:lnTo>
                                <a:pt x="72" y="190"/>
                              </a:lnTo>
                              <a:lnTo>
                                <a:pt x="72" y="188"/>
                              </a:lnTo>
                              <a:lnTo>
                                <a:pt x="76" y="186"/>
                              </a:lnTo>
                              <a:lnTo>
                                <a:pt x="78" y="186"/>
                              </a:lnTo>
                              <a:lnTo>
                                <a:pt x="78" y="184"/>
                              </a:lnTo>
                              <a:lnTo>
                                <a:pt x="78" y="182"/>
                              </a:lnTo>
                              <a:lnTo>
                                <a:pt x="80" y="178"/>
                              </a:lnTo>
                              <a:lnTo>
                                <a:pt x="82" y="172"/>
                              </a:lnTo>
                              <a:lnTo>
                                <a:pt x="82" y="170"/>
                              </a:lnTo>
                              <a:lnTo>
                                <a:pt x="84" y="170"/>
                              </a:lnTo>
                              <a:lnTo>
                                <a:pt x="86" y="170"/>
                              </a:lnTo>
                              <a:lnTo>
                                <a:pt x="86" y="160"/>
                              </a:lnTo>
                              <a:lnTo>
                                <a:pt x="86" y="158"/>
                              </a:lnTo>
                              <a:lnTo>
                                <a:pt x="86" y="156"/>
                              </a:lnTo>
                              <a:lnTo>
                                <a:pt x="86" y="154"/>
                              </a:lnTo>
                              <a:lnTo>
                                <a:pt x="86" y="146"/>
                              </a:lnTo>
                              <a:lnTo>
                                <a:pt x="86" y="142"/>
                              </a:lnTo>
                              <a:lnTo>
                                <a:pt x="86" y="138"/>
                              </a:lnTo>
                              <a:lnTo>
                                <a:pt x="86" y="130"/>
                              </a:lnTo>
                              <a:lnTo>
                                <a:pt x="86" y="116"/>
                              </a:lnTo>
                              <a:lnTo>
                                <a:pt x="86" y="110"/>
                              </a:lnTo>
                              <a:lnTo>
                                <a:pt x="86" y="106"/>
                              </a:lnTo>
                              <a:lnTo>
                                <a:pt x="86" y="104"/>
                              </a:lnTo>
                              <a:lnTo>
                                <a:pt x="88" y="102"/>
                              </a:lnTo>
                              <a:lnTo>
                                <a:pt x="90" y="102"/>
                              </a:lnTo>
                              <a:lnTo>
                                <a:pt x="98" y="100"/>
                              </a:lnTo>
                              <a:lnTo>
                                <a:pt x="106" y="98"/>
                              </a:lnTo>
                              <a:lnTo>
                                <a:pt x="112" y="98"/>
                              </a:lnTo>
                              <a:lnTo>
                                <a:pt x="114" y="96"/>
                              </a:lnTo>
                              <a:lnTo>
                                <a:pt x="116" y="96"/>
                              </a:lnTo>
                              <a:lnTo>
                                <a:pt x="118" y="96"/>
                              </a:lnTo>
                              <a:lnTo>
                                <a:pt x="120" y="92"/>
                              </a:lnTo>
                              <a:lnTo>
                                <a:pt x="128" y="86"/>
                              </a:lnTo>
                              <a:lnTo>
                                <a:pt x="132" y="82"/>
                              </a:lnTo>
                              <a:lnTo>
                                <a:pt x="136" y="80"/>
                              </a:lnTo>
                              <a:lnTo>
                                <a:pt x="140" y="74"/>
                              </a:lnTo>
                              <a:lnTo>
                                <a:pt x="150" y="64"/>
                              </a:lnTo>
                              <a:lnTo>
                                <a:pt x="154" y="60"/>
                              </a:lnTo>
                              <a:lnTo>
                                <a:pt x="156" y="60"/>
                              </a:lnTo>
                              <a:lnTo>
                                <a:pt x="160" y="56"/>
                              </a:lnTo>
                              <a:lnTo>
                                <a:pt x="162" y="54"/>
                              </a:lnTo>
                              <a:lnTo>
                                <a:pt x="174" y="46"/>
                              </a:lnTo>
                              <a:lnTo>
                                <a:pt x="176" y="44"/>
                              </a:lnTo>
                              <a:lnTo>
                                <a:pt x="182" y="40"/>
                              </a:lnTo>
                              <a:lnTo>
                                <a:pt x="190" y="34"/>
                              </a:lnTo>
                              <a:lnTo>
                                <a:pt x="196" y="32"/>
                              </a:lnTo>
                              <a:lnTo>
                                <a:pt x="204" y="26"/>
                              </a:lnTo>
                              <a:lnTo>
                                <a:pt x="210" y="22"/>
                              </a:lnTo>
                              <a:lnTo>
                                <a:pt x="214" y="18"/>
                              </a:lnTo>
                              <a:lnTo>
                                <a:pt x="218" y="16"/>
                              </a:lnTo>
                              <a:lnTo>
                                <a:pt x="220" y="16"/>
                              </a:lnTo>
                              <a:lnTo>
                                <a:pt x="224" y="12"/>
                              </a:lnTo>
                              <a:lnTo>
                                <a:pt x="236" y="4"/>
                              </a:lnTo>
                              <a:lnTo>
                                <a:pt x="238" y="2"/>
                              </a:lnTo>
                              <a:lnTo>
                                <a:pt x="242" y="0"/>
                              </a:lnTo>
                              <a:lnTo>
                                <a:pt x="248" y="0"/>
                              </a:lnTo>
                              <a:lnTo>
                                <a:pt x="250" y="2"/>
                              </a:lnTo>
                              <a:lnTo>
                                <a:pt x="252" y="2"/>
                              </a:lnTo>
                              <a:lnTo>
                                <a:pt x="254" y="2"/>
                              </a:lnTo>
                              <a:lnTo>
                                <a:pt x="260" y="4"/>
                              </a:lnTo>
                              <a:lnTo>
                                <a:pt x="266" y="6"/>
                              </a:lnTo>
                              <a:lnTo>
                                <a:pt x="270" y="6"/>
                              </a:lnTo>
                              <a:lnTo>
                                <a:pt x="272" y="6"/>
                              </a:lnTo>
                              <a:lnTo>
                                <a:pt x="272" y="8"/>
                              </a:lnTo>
                              <a:lnTo>
                                <a:pt x="274" y="8"/>
                              </a:lnTo>
                              <a:lnTo>
                                <a:pt x="276" y="8"/>
                              </a:lnTo>
                              <a:lnTo>
                                <a:pt x="276" y="10"/>
                              </a:lnTo>
                              <a:lnTo>
                                <a:pt x="282" y="16"/>
                              </a:lnTo>
                              <a:lnTo>
                                <a:pt x="288" y="22"/>
                              </a:lnTo>
                              <a:lnTo>
                                <a:pt x="290" y="20"/>
                              </a:lnTo>
                              <a:lnTo>
                                <a:pt x="292" y="20"/>
                              </a:lnTo>
                              <a:lnTo>
                                <a:pt x="294" y="18"/>
                              </a:lnTo>
                              <a:lnTo>
                                <a:pt x="300" y="14"/>
                              </a:lnTo>
                              <a:lnTo>
                                <a:pt x="302" y="14"/>
                              </a:lnTo>
                              <a:lnTo>
                                <a:pt x="304" y="12"/>
                              </a:lnTo>
                              <a:lnTo>
                                <a:pt x="304" y="14"/>
                              </a:lnTo>
                              <a:lnTo>
                                <a:pt x="306" y="18"/>
                              </a:lnTo>
                              <a:lnTo>
                                <a:pt x="308" y="32"/>
                              </a:lnTo>
                              <a:lnTo>
                                <a:pt x="308" y="34"/>
                              </a:lnTo>
                              <a:lnTo>
                                <a:pt x="308" y="40"/>
                              </a:lnTo>
                              <a:lnTo>
                                <a:pt x="308" y="44"/>
                              </a:lnTo>
                              <a:lnTo>
                                <a:pt x="310" y="46"/>
                              </a:lnTo>
                              <a:lnTo>
                                <a:pt x="310" y="48"/>
                              </a:lnTo>
                              <a:lnTo>
                                <a:pt x="316" y="58"/>
                              </a:lnTo>
                              <a:lnTo>
                                <a:pt x="318" y="60"/>
                              </a:lnTo>
                              <a:lnTo>
                                <a:pt x="318" y="62"/>
                              </a:lnTo>
                              <a:lnTo>
                                <a:pt x="318" y="64"/>
                              </a:lnTo>
                              <a:lnTo>
                                <a:pt x="318" y="66"/>
                              </a:lnTo>
                              <a:lnTo>
                                <a:pt x="320" y="66"/>
                              </a:lnTo>
                              <a:lnTo>
                                <a:pt x="320" y="68"/>
                              </a:lnTo>
                              <a:lnTo>
                                <a:pt x="326" y="76"/>
                              </a:lnTo>
                              <a:lnTo>
                                <a:pt x="324" y="80"/>
                              </a:lnTo>
                              <a:lnTo>
                                <a:pt x="322" y="82"/>
                              </a:lnTo>
                              <a:lnTo>
                                <a:pt x="322" y="84"/>
                              </a:lnTo>
                              <a:lnTo>
                                <a:pt x="322" y="88"/>
                              </a:lnTo>
                              <a:lnTo>
                                <a:pt x="322" y="92"/>
                              </a:lnTo>
                              <a:lnTo>
                                <a:pt x="320" y="106"/>
                              </a:lnTo>
                              <a:lnTo>
                                <a:pt x="320" y="110"/>
                              </a:lnTo>
                              <a:lnTo>
                                <a:pt x="320" y="112"/>
                              </a:lnTo>
                              <a:lnTo>
                                <a:pt x="318" y="124"/>
                              </a:lnTo>
                              <a:lnTo>
                                <a:pt x="318" y="126"/>
                              </a:lnTo>
                              <a:lnTo>
                                <a:pt x="318" y="130"/>
                              </a:lnTo>
                              <a:lnTo>
                                <a:pt x="318" y="146"/>
                              </a:lnTo>
                              <a:lnTo>
                                <a:pt x="318" y="156"/>
                              </a:lnTo>
                              <a:lnTo>
                                <a:pt x="318" y="158"/>
                              </a:lnTo>
                              <a:lnTo>
                                <a:pt x="316" y="160"/>
                              </a:lnTo>
                              <a:lnTo>
                                <a:pt x="312" y="162"/>
                              </a:lnTo>
                              <a:lnTo>
                                <a:pt x="310" y="166"/>
                              </a:lnTo>
                              <a:lnTo>
                                <a:pt x="306" y="172"/>
                              </a:lnTo>
                              <a:lnTo>
                                <a:pt x="298" y="178"/>
                              </a:lnTo>
                              <a:lnTo>
                                <a:pt x="294" y="184"/>
                              </a:lnTo>
                              <a:lnTo>
                                <a:pt x="292" y="186"/>
                              </a:lnTo>
                              <a:lnTo>
                                <a:pt x="290" y="190"/>
                              </a:lnTo>
                              <a:lnTo>
                                <a:pt x="288" y="194"/>
                              </a:lnTo>
                              <a:lnTo>
                                <a:pt x="286" y="196"/>
                              </a:lnTo>
                              <a:lnTo>
                                <a:pt x="284" y="200"/>
                              </a:lnTo>
                              <a:lnTo>
                                <a:pt x="282" y="204"/>
                              </a:lnTo>
                              <a:lnTo>
                                <a:pt x="282" y="206"/>
                              </a:lnTo>
                              <a:lnTo>
                                <a:pt x="282" y="208"/>
                              </a:lnTo>
                              <a:lnTo>
                                <a:pt x="282" y="210"/>
                              </a:lnTo>
                              <a:lnTo>
                                <a:pt x="282" y="212"/>
                              </a:lnTo>
                              <a:lnTo>
                                <a:pt x="280" y="214"/>
                              </a:lnTo>
                              <a:lnTo>
                                <a:pt x="278" y="214"/>
                              </a:lnTo>
                              <a:lnTo>
                                <a:pt x="278" y="216"/>
                              </a:lnTo>
                              <a:lnTo>
                                <a:pt x="280" y="226"/>
                              </a:lnTo>
                              <a:lnTo>
                                <a:pt x="280" y="228"/>
                              </a:lnTo>
                              <a:lnTo>
                                <a:pt x="282" y="230"/>
                              </a:lnTo>
                              <a:lnTo>
                                <a:pt x="276" y="230"/>
                              </a:lnTo>
                              <a:lnTo>
                                <a:pt x="274" y="234"/>
                              </a:lnTo>
                              <a:lnTo>
                                <a:pt x="272" y="236"/>
                              </a:lnTo>
                              <a:lnTo>
                                <a:pt x="270" y="236"/>
                              </a:lnTo>
                              <a:lnTo>
                                <a:pt x="268" y="236"/>
                              </a:lnTo>
                              <a:lnTo>
                                <a:pt x="266" y="236"/>
                              </a:lnTo>
                              <a:lnTo>
                                <a:pt x="264" y="238"/>
                              </a:lnTo>
                              <a:lnTo>
                                <a:pt x="262" y="240"/>
                              </a:lnTo>
                              <a:lnTo>
                                <a:pt x="260" y="242"/>
                              </a:lnTo>
                              <a:lnTo>
                                <a:pt x="258" y="242"/>
                              </a:lnTo>
                              <a:lnTo>
                                <a:pt x="258" y="244"/>
                              </a:lnTo>
                              <a:lnTo>
                                <a:pt x="256" y="246"/>
                              </a:lnTo>
                              <a:lnTo>
                                <a:pt x="256" y="248"/>
                              </a:lnTo>
                              <a:lnTo>
                                <a:pt x="256" y="246"/>
                              </a:lnTo>
                              <a:lnTo>
                                <a:pt x="254" y="246"/>
                              </a:lnTo>
                              <a:lnTo>
                                <a:pt x="250" y="246"/>
                              </a:lnTo>
                              <a:lnTo>
                                <a:pt x="246" y="244"/>
                              </a:lnTo>
                              <a:lnTo>
                                <a:pt x="244" y="242"/>
                              </a:lnTo>
                              <a:lnTo>
                                <a:pt x="242" y="242"/>
                              </a:lnTo>
                              <a:lnTo>
                                <a:pt x="236" y="240"/>
                              </a:lnTo>
                              <a:lnTo>
                                <a:pt x="234" y="240"/>
                              </a:lnTo>
                              <a:lnTo>
                                <a:pt x="232" y="240"/>
                              </a:lnTo>
                              <a:lnTo>
                                <a:pt x="230" y="240"/>
                              </a:lnTo>
                              <a:lnTo>
                                <a:pt x="228" y="240"/>
                              </a:lnTo>
                              <a:lnTo>
                                <a:pt x="226" y="240"/>
                              </a:lnTo>
                              <a:lnTo>
                                <a:pt x="224" y="240"/>
                              </a:lnTo>
                              <a:lnTo>
                                <a:pt x="222" y="240"/>
                              </a:lnTo>
                              <a:lnTo>
                                <a:pt x="220" y="240"/>
                              </a:lnTo>
                              <a:lnTo>
                                <a:pt x="218" y="240"/>
                              </a:lnTo>
                              <a:lnTo>
                                <a:pt x="216" y="240"/>
                              </a:lnTo>
                              <a:lnTo>
                                <a:pt x="214" y="240"/>
                              </a:lnTo>
                              <a:lnTo>
                                <a:pt x="214" y="242"/>
                              </a:lnTo>
                              <a:lnTo>
                                <a:pt x="212" y="242"/>
                              </a:lnTo>
                              <a:lnTo>
                                <a:pt x="210" y="242"/>
                              </a:lnTo>
                              <a:lnTo>
                                <a:pt x="208" y="242"/>
                              </a:lnTo>
                              <a:lnTo>
                                <a:pt x="204" y="244"/>
                              </a:lnTo>
                              <a:lnTo>
                                <a:pt x="204" y="246"/>
                              </a:lnTo>
                              <a:lnTo>
                                <a:pt x="202" y="246"/>
                              </a:lnTo>
                              <a:lnTo>
                                <a:pt x="198" y="252"/>
                              </a:lnTo>
                              <a:lnTo>
                                <a:pt x="198" y="254"/>
                              </a:lnTo>
                              <a:lnTo>
                                <a:pt x="196" y="254"/>
                              </a:lnTo>
                              <a:lnTo>
                                <a:pt x="192" y="254"/>
                              </a:lnTo>
                              <a:lnTo>
                                <a:pt x="188" y="252"/>
                              </a:lnTo>
                              <a:lnTo>
                                <a:pt x="186" y="252"/>
                              </a:lnTo>
                              <a:lnTo>
                                <a:pt x="182" y="252"/>
                              </a:lnTo>
                              <a:lnTo>
                                <a:pt x="178" y="250"/>
                              </a:lnTo>
                              <a:lnTo>
                                <a:pt x="178" y="248"/>
                              </a:lnTo>
                              <a:lnTo>
                                <a:pt x="176" y="248"/>
                              </a:lnTo>
                              <a:lnTo>
                                <a:pt x="176" y="246"/>
                              </a:lnTo>
                              <a:lnTo>
                                <a:pt x="174" y="246"/>
                              </a:lnTo>
                              <a:lnTo>
                                <a:pt x="172" y="246"/>
                              </a:lnTo>
                              <a:lnTo>
                                <a:pt x="170" y="244"/>
                              </a:lnTo>
                              <a:lnTo>
                                <a:pt x="168" y="244"/>
                              </a:lnTo>
                              <a:lnTo>
                                <a:pt x="166" y="242"/>
                              </a:lnTo>
                              <a:lnTo>
                                <a:pt x="164" y="240"/>
                              </a:lnTo>
                              <a:lnTo>
                                <a:pt x="160" y="240"/>
                              </a:lnTo>
                              <a:lnTo>
                                <a:pt x="150" y="246"/>
                              </a:lnTo>
                              <a:lnTo>
                                <a:pt x="146" y="246"/>
                              </a:lnTo>
                              <a:lnTo>
                                <a:pt x="146" y="248"/>
                              </a:lnTo>
                              <a:lnTo>
                                <a:pt x="144" y="248"/>
                              </a:lnTo>
                              <a:lnTo>
                                <a:pt x="142" y="248"/>
                              </a:lnTo>
                              <a:close/>
                            </a:path>
                          </a:pathLst>
                        </a:custGeom>
                        <a:grpFill/>
                        <a:ln w="3175">
                          <a:solidFill>
                            <a:schemeClr val="bg1"/>
                          </a:solidFill>
                          <a:prstDash val="sysDot"/>
                          <a:round/>
                          <a:headEnd/>
                          <a:tailEnd/>
                        </a:ln>
                      </p:spPr>
                      <p:txBody>
                        <a:bodyPr/>
                        <a:lstStyle/>
                        <a:p>
                          <a:pPr fontAlgn="base">
                            <a:spcBef>
                              <a:spcPct val="0"/>
                            </a:spcBef>
                            <a:spcAft>
                              <a:spcPct val="0"/>
                            </a:spcAft>
                          </a:pPr>
                          <a:endParaRPr lang="de-DE" sz="2400">
                            <a:solidFill>
                              <a:srgbClr val="000000"/>
                            </a:solidFill>
                            <a:cs typeface="Arial" charset="0"/>
                          </a:endParaRPr>
                        </a:p>
                      </p:txBody>
                    </p:sp>
                    <p:sp>
                      <p:nvSpPr>
                        <p:cNvPr id="14360" name="Freeform 2442"/>
                        <p:cNvSpPr>
                          <a:spLocks/>
                        </p:cNvSpPr>
                        <p:nvPr/>
                      </p:nvSpPr>
                      <p:spPr bwMode="auto">
                        <a:xfrm>
                          <a:off x="4363889" y="2353699"/>
                          <a:ext cx="199027" cy="311634"/>
                        </a:xfrm>
                        <a:custGeom>
                          <a:avLst/>
                          <a:gdLst>
                            <a:gd name="T0" fmla="*/ 2147483647 w 216"/>
                            <a:gd name="T1" fmla="*/ 2147483647 h 378"/>
                            <a:gd name="T2" fmla="*/ 2147483647 w 216"/>
                            <a:gd name="T3" fmla="*/ 2147483647 h 378"/>
                            <a:gd name="T4" fmla="*/ 2147483647 w 216"/>
                            <a:gd name="T5" fmla="*/ 2147483647 h 378"/>
                            <a:gd name="T6" fmla="*/ 2147483647 w 216"/>
                            <a:gd name="T7" fmla="*/ 2147483647 h 378"/>
                            <a:gd name="T8" fmla="*/ 2147483647 w 216"/>
                            <a:gd name="T9" fmla="*/ 2147483647 h 378"/>
                            <a:gd name="T10" fmla="*/ 2147483647 w 216"/>
                            <a:gd name="T11" fmla="*/ 2147483647 h 378"/>
                            <a:gd name="T12" fmla="*/ 2147483647 w 216"/>
                            <a:gd name="T13" fmla="*/ 2147483647 h 378"/>
                            <a:gd name="T14" fmla="*/ 2147483647 w 216"/>
                            <a:gd name="T15" fmla="*/ 2147483647 h 378"/>
                            <a:gd name="T16" fmla="*/ 2147483647 w 216"/>
                            <a:gd name="T17" fmla="*/ 2147483647 h 378"/>
                            <a:gd name="T18" fmla="*/ 0 w 216"/>
                            <a:gd name="T19" fmla="*/ 2147483647 h 378"/>
                            <a:gd name="T20" fmla="*/ 2147483647 w 216"/>
                            <a:gd name="T21" fmla="*/ 2147483647 h 378"/>
                            <a:gd name="T22" fmla="*/ 2147483647 w 216"/>
                            <a:gd name="T23" fmla="*/ 2147483647 h 378"/>
                            <a:gd name="T24" fmla="*/ 2147483647 w 216"/>
                            <a:gd name="T25" fmla="*/ 2147483647 h 378"/>
                            <a:gd name="T26" fmla="*/ 2147483647 w 216"/>
                            <a:gd name="T27" fmla="*/ 2147483647 h 378"/>
                            <a:gd name="T28" fmla="*/ 2147483647 w 216"/>
                            <a:gd name="T29" fmla="*/ 2147483647 h 378"/>
                            <a:gd name="T30" fmla="*/ 2147483647 w 216"/>
                            <a:gd name="T31" fmla="*/ 2147483647 h 378"/>
                            <a:gd name="T32" fmla="*/ 2147483647 w 216"/>
                            <a:gd name="T33" fmla="*/ 2147483647 h 378"/>
                            <a:gd name="T34" fmla="*/ 2147483647 w 216"/>
                            <a:gd name="T35" fmla="*/ 2147483647 h 378"/>
                            <a:gd name="T36" fmla="*/ 2147483647 w 216"/>
                            <a:gd name="T37" fmla="*/ 2147483647 h 378"/>
                            <a:gd name="T38" fmla="*/ 2147483647 w 216"/>
                            <a:gd name="T39" fmla="*/ 2147483647 h 378"/>
                            <a:gd name="T40" fmla="*/ 2147483647 w 216"/>
                            <a:gd name="T41" fmla="*/ 2147483647 h 378"/>
                            <a:gd name="T42" fmla="*/ 2147483647 w 216"/>
                            <a:gd name="T43" fmla="*/ 2147483647 h 378"/>
                            <a:gd name="T44" fmla="*/ 2147483647 w 216"/>
                            <a:gd name="T45" fmla="*/ 2147483647 h 378"/>
                            <a:gd name="T46" fmla="*/ 2147483647 w 216"/>
                            <a:gd name="T47" fmla="*/ 2147483647 h 378"/>
                            <a:gd name="T48" fmla="*/ 2147483647 w 216"/>
                            <a:gd name="T49" fmla="*/ 2147483647 h 378"/>
                            <a:gd name="T50" fmla="*/ 2147483647 w 216"/>
                            <a:gd name="T51" fmla="*/ 2147483647 h 378"/>
                            <a:gd name="T52" fmla="*/ 2147483647 w 216"/>
                            <a:gd name="T53" fmla="*/ 2147483647 h 378"/>
                            <a:gd name="T54" fmla="*/ 2147483647 w 216"/>
                            <a:gd name="T55" fmla="*/ 2147483647 h 378"/>
                            <a:gd name="T56" fmla="*/ 2147483647 w 216"/>
                            <a:gd name="T57" fmla="*/ 2147483647 h 378"/>
                            <a:gd name="T58" fmla="*/ 2147483647 w 216"/>
                            <a:gd name="T59" fmla="*/ 2147483647 h 378"/>
                            <a:gd name="T60" fmla="*/ 2147483647 w 216"/>
                            <a:gd name="T61" fmla="*/ 2147483647 h 378"/>
                            <a:gd name="T62" fmla="*/ 2147483647 w 216"/>
                            <a:gd name="T63" fmla="*/ 2147483647 h 378"/>
                            <a:gd name="T64" fmla="*/ 2147483647 w 216"/>
                            <a:gd name="T65" fmla="*/ 2147483647 h 378"/>
                            <a:gd name="T66" fmla="*/ 2147483647 w 216"/>
                            <a:gd name="T67" fmla="*/ 2147483647 h 378"/>
                            <a:gd name="T68" fmla="*/ 2147483647 w 216"/>
                            <a:gd name="T69" fmla="*/ 2147483647 h 378"/>
                            <a:gd name="T70" fmla="*/ 2147483647 w 216"/>
                            <a:gd name="T71" fmla="*/ 2147483647 h 378"/>
                            <a:gd name="T72" fmla="*/ 2147483647 w 216"/>
                            <a:gd name="T73" fmla="*/ 2147483647 h 378"/>
                            <a:gd name="T74" fmla="*/ 2147483647 w 216"/>
                            <a:gd name="T75" fmla="*/ 2147483647 h 378"/>
                            <a:gd name="T76" fmla="*/ 2147483647 w 216"/>
                            <a:gd name="T77" fmla="*/ 2147483647 h 378"/>
                            <a:gd name="T78" fmla="*/ 2147483647 w 216"/>
                            <a:gd name="T79" fmla="*/ 2147483647 h 378"/>
                            <a:gd name="T80" fmla="*/ 2147483647 w 216"/>
                            <a:gd name="T81" fmla="*/ 2147483647 h 378"/>
                            <a:gd name="T82" fmla="*/ 2147483647 w 216"/>
                            <a:gd name="T83" fmla="*/ 2147483647 h 378"/>
                            <a:gd name="T84" fmla="*/ 2147483647 w 216"/>
                            <a:gd name="T85" fmla="*/ 2147483647 h 378"/>
                            <a:gd name="T86" fmla="*/ 2147483647 w 216"/>
                            <a:gd name="T87" fmla="*/ 2147483647 h 378"/>
                            <a:gd name="T88" fmla="*/ 2147483647 w 216"/>
                            <a:gd name="T89" fmla="*/ 2147483647 h 378"/>
                            <a:gd name="T90" fmla="*/ 2147483647 w 216"/>
                            <a:gd name="T91" fmla="*/ 2147483647 h 378"/>
                            <a:gd name="T92" fmla="*/ 2147483647 w 216"/>
                            <a:gd name="T93" fmla="*/ 2147483647 h 378"/>
                            <a:gd name="T94" fmla="*/ 2147483647 w 216"/>
                            <a:gd name="T95" fmla="*/ 2147483647 h 378"/>
                            <a:gd name="T96" fmla="*/ 2147483647 w 216"/>
                            <a:gd name="T97" fmla="*/ 2147483647 h 378"/>
                            <a:gd name="T98" fmla="*/ 2147483647 w 216"/>
                            <a:gd name="T99" fmla="*/ 2147483647 h 378"/>
                            <a:gd name="T100" fmla="*/ 2147483647 w 216"/>
                            <a:gd name="T101" fmla="*/ 2147483647 h 378"/>
                            <a:gd name="T102" fmla="*/ 2147483647 w 216"/>
                            <a:gd name="T103" fmla="*/ 2147483647 h 378"/>
                            <a:gd name="T104" fmla="*/ 2147483647 w 216"/>
                            <a:gd name="T105" fmla="*/ 2147483647 h 378"/>
                            <a:gd name="T106" fmla="*/ 2147483647 w 216"/>
                            <a:gd name="T107" fmla="*/ 2147483647 h 378"/>
                            <a:gd name="T108" fmla="*/ 2147483647 w 216"/>
                            <a:gd name="T109" fmla="*/ 2147483647 h 378"/>
                            <a:gd name="T110" fmla="*/ 2147483647 w 216"/>
                            <a:gd name="T111" fmla="*/ 2147483647 h 378"/>
                            <a:gd name="T112" fmla="*/ 2147483647 w 216"/>
                            <a:gd name="T113" fmla="*/ 2147483647 h 378"/>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w 216"/>
                            <a:gd name="T172" fmla="*/ 0 h 378"/>
                            <a:gd name="T173" fmla="*/ 216 w 216"/>
                            <a:gd name="T174" fmla="*/ 378 h 378"/>
                          </a:gdLst>
                          <a:ahLst/>
                          <a:cxnLst>
                            <a:cxn ang="T114">
                              <a:pos x="T0" y="T1"/>
                            </a:cxn>
                            <a:cxn ang="T115">
                              <a:pos x="T2" y="T3"/>
                            </a:cxn>
                            <a:cxn ang="T116">
                              <a:pos x="T4" y="T5"/>
                            </a:cxn>
                            <a:cxn ang="T117">
                              <a:pos x="T6" y="T7"/>
                            </a:cxn>
                            <a:cxn ang="T118">
                              <a:pos x="T8" y="T9"/>
                            </a:cxn>
                            <a:cxn ang="T119">
                              <a:pos x="T10" y="T11"/>
                            </a:cxn>
                            <a:cxn ang="T120">
                              <a:pos x="T12" y="T13"/>
                            </a:cxn>
                            <a:cxn ang="T121">
                              <a:pos x="T14" y="T15"/>
                            </a:cxn>
                            <a:cxn ang="T122">
                              <a:pos x="T16" y="T17"/>
                            </a:cxn>
                            <a:cxn ang="T123">
                              <a:pos x="T18" y="T19"/>
                            </a:cxn>
                            <a:cxn ang="T124">
                              <a:pos x="T20" y="T21"/>
                            </a:cxn>
                            <a:cxn ang="T125">
                              <a:pos x="T22" y="T23"/>
                            </a:cxn>
                            <a:cxn ang="T126">
                              <a:pos x="T24" y="T25"/>
                            </a:cxn>
                            <a:cxn ang="T127">
                              <a:pos x="T26" y="T27"/>
                            </a:cxn>
                            <a:cxn ang="T128">
                              <a:pos x="T28" y="T29"/>
                            </a:cxn>
                            <a:cxn ang="T129">
                              <a:pos x="T30" y="T31"/>
                            </a:cxn>
                            <a:cxn ang="T130">
                              <a:pos x="T32" y="T33"/>
                            </a:cxn>
                            <a:cxn ang="T131">
                              <a:pos x="T34" y="T35"/>
                            </a:cxn>
                            <a:cxn ang="T132">
                              <a:pos x="T36" y="T37"/>
                            </a:cxn>
                            <a:cxn ang="T133">
                              <a:pos x="T38" y="T39"/>
                            </a:cxn>
                            <a:cxn ang="T134">
                              <a:pos x="T40" y="T41"/>
                            </a:cxn>
                            <a:cxn ang="T135">
                              <a:pos x="T42" y="T43"/>
                            </a:cxn>
                            <a:cxn ang="T136">
                              <a:pos x="T44" y="T45"/>
                            </a:cxn>
                            <a:cxn ang="T137">
                              <a:pos x="T46" y="T47"/>
                            </a:cxn>
                            <a:cxn ang="T138">
                              <a:pos x="T48" y="T49"/>
                            </a:cxn>
                            <a:cxn ang="T139">
                              <a:pos x="T50" y="T51"/>
                            </a:cxn>
                            <a:cxn ang="T140">
                              <a:pos x="T52" y="T53"/>
                            </a:cxn>
                            <a:cxn ang="T141">
                              <a:pos x="T54" y="T55"/>
                            </a:cxn>
                            <a:cxn ang="T142">
                              <a:pos x="T56" y="T57"/>
                            </a:cxn>
                            <a:cxn ang="T143">
                              <a:pos x="T58" y="T59"/>
                            </a:cxn>
                            <a:cxn ang="T144">
                              <a:pos x="T60" y="T61"/>
                            </a:cxn>
                            <a:cxn ang="T145">
                              <a:pos x="T62" y="T63"/>
                            </a:cxn>
                            <a:cxn ang="T146">
                              <a:pos x="T64" y="T65"/>
                            </a:cxn>
                            <a:cxn ang="T147">
                              <a:pos x="T66" y="T67"/>
                            </a:cxn>
                            <a:cxn ang="T148">
                              <a:pos x="T68" y="T69"/>
                            </a:cxn>
                            <a:cxn ang="T149">
                              <a:pos x="T70" y="T71"/>
                            </a:cxn>
                            <a:cxn ang="T150">
                              <a:pos x="T72" y="T73"/>
                            </a:cxn>
                            <a:cxn ang="T151">
                              <a:pos x="T74" y="T75"/>
                            </a:cxn>
                            <a:cxn ang="T152">
                              <a:pos x="T76" y="T77"/>
                            </a:cxn>
                            <a:cxn ang="T153">
                              <a:pos x="T78" y="T79"/>
                            </a:cxn>
                            <a:cxn ang="T154">
                              <a:pos x="T80" y="T81"/>
                            </a:cxn>
                            <a:cxn ang="T155">
                              <a:pos x="T82" y="T83"/>
                            </a:cxn>
                            <a:cxn ang="T156">
                              <a:pos x="T84" y="T85"/>
                            </a:cxn>
                            <a:cxn ang="T157">
                              <a:pos x="T86" y="T87"/>
                            </a:cxn>
                            <a:cxn ang="T158">
                              <a:pos x="T88" y="T89"/>
                            </a:cxn>
                            <a:cxn ang="T159">
                              <a:pos x="T90" y="T91"/>
                            </a:cxn>
                            <a:cxn ang="T160">
                              <a:pos x="T92" y="T93"/>
                            </a:cxn>
                            <a:cxn ang="T161">
                              <a:pos x="T94" y="T95"/>
                            </a:cxn>
                            <a:cxn ang="T162">
                              <a:pos x="T96" y="T97"/>
                            </a:cxn>
                            <a:cxn ang="T163">
                              <a:pos x="T98" y="T99"/>
                            </a:cxn>
                            <a:cxn ang="T164">
                              <a:pos x="T100" y="T101"/>
                            </a:cxn>
                            <a:cxn ang="T165">
                              <a:pos x="T102" y="T103"/>
                            </a:cxn>
                            <a:cxn ang="T166">
                              <a:pos x="T104" y="T105"/>
                            </a:cxn>
                            <a:cxn ang="T167">
                              <a:pos x="T106" y="T107"/>
                            </a:cxn>
                            <a:cxn ang="T168">
                              <a:pos x="T108" y="T109"/>
                            </a:cxn>
                            <a:cxn ang="T169">
                              <a:pos x="T110" y="T111"/>
                            </a:cxn>
                            <a:cxn ang="T170">
                              <a:pos x="T112" y="T113"/>
                            </a:cxn>
                          </a:cxnLst>
                          <a:rect l="T171" t="T172" r="T173" b="T174"/>
                          <a:pathLst>
                            <a:path w="216" h="378">
                              <a:moveTo>
                                <a:pt x="14" y="320"/>
                              </a:moveTo>
                              <a:lnTo>
                                <a:pt x="20" y="318"/>
                              </a:lnTo>
                              <a:lnTo>
                                <a:pt x="24" y="320"/>
                              </a:lnTo>
                              <a:lnTo>
                                <a:pt x="28" y="320"/>
                              </a:lnTo>
                              <a:lnTo>
                                <a:pt x="30" y="320"/>
                              </a:lnTo>
                              <a:lnTo>
                                <a:pt x="32" y="320"/>
                              </a:lnTo>
                              <a:lnTo>
                                <a:pt x="34" y="320"/>
                              </a:lnTo>
                              <a:lnTo>
                                <a:pt x="36" y="318"/>
                              </a:lnTo>
                              <a:lnTo>
                                <a:pt x="38" y="318"/>
                              </a:lnTo>
                              <a:lnTo>
                                <a:pt x="38" y="320"/>
                              </a:lnTo>
                              <a:lnTo>
                                <a:pt x="42" y="320"/>
                              </a:lnTo>
                              <a:lnTo>
                                <a:pt x="44" y="320"/>
                              </a:lnTo>
                              <a:lnTo>
                                <a:pt x="46" y="318"/>
                              </a:lnTo>
                              <a:lnTo>
                                <a:pt x="44" y="318"/>
                              </a:lnTo>
                              <a:lnTo>
                                <a:pt x="44" y="316"/>
                              </a:lnTo>
                              <a:lnTo>
                                <a:pt x="42" y="316"/>
                              </a:lnTo>
                              <a:lnTo>
                                <a:pt x="40" y="312"/>
                              </a:lnTo>
                              <a:lnTo>
                                <a:pt x="38" y="308"/>
                              </a:lnTo>
                              <a:lnTo>
                                <a:pt x="36" y="306"/>
                              </a:lnTo>
                              <a:lnTo>
                                <a:pt x="36" y="304"/>
                              </a:lnTo>
                              <a:lnTo>
                                <a:pt x="34" y="302"/>
                              </a:lnTo>
                              <a:lnTo>
                                <a:pt x="34" y="300"/>
                              </a:lnTo>
                              <a:lnTo>
                                <a:pt x="32" y="298"/>
                              </a:lnTo>
                              <a:lnTo>
                                <a:pt x="34" y="298"/>
                              </a:lnTo>
                              <a:lnTo>
                                <a:pt x="34" y="296"/>
                              </a:lnTo>
                              <a:lnTo>
                                <a:pt x="32" y="292"/>
                              </a:lnTo>
                              <a:lnTo>
                                <a:pt x="32" y="290"/>
                              </a:lnTo>
                              <a:lnTo>
                                <a:pt x="32" y="288"/>
                              </a:lnTo>
                              <a:lnTo>
                                <a:pt x="32" y="284"/>
                              </a:lnTo>
                              <a:lnTo>
                                <a:pt x="34" y="284"/>
                              </a:lnTo>
                              <a:lnTo>
                                <a:pt x="34" y="282"/>
                              </a:lnTo>
                              <a:lnTo>
                                <a:pt x="34" y="280"/>
                              </a:lnTo>
                              <a:lnTo>
                                <a:pt x="32" y="278"/>
                              </a:lnTo>
                              <a:lnTo>
                                <a:pt x="32" y="276"/>
                              </a:lnTo>
                              <a:lnTo>
                                <a:pt x="34" y="276"/>
                              </a:lnTo>
                              <a:lnTo>
                                <a:pt x="32" y="270"/>
                              </a:lnTo>
                              <a:lnTo>
                                <a:pt x="30" y="270"/>
                              </a:lnTo>
                              <a:lnTo>
                                <a:pt x="30" y="268"/>
                              </a:lnTo>
                              <a:lnTo>
                                <a:pt x="28" y="268"/>
                              </a:lnTo>
                              <a:lnTo>
                                <a:pt x="30" y="266"/>
                              </a:lnTo>
                              <a:lnTo>
                                <a:pt x="30" y="264"/>
                              </a:lnTo>
                              <a:lnTo>
                                <a:pt x="30" y="262"/>
                              </a:lnTo>
                              <a:lnTo>
                                <a:pt x="28" y="256"/>
                              </a:lnTo>
                              <a:lnTo>
                                <a:pt x="24" y="254"/>
                              </a:lnTo>
                              <a:lnTo>
                                <a:pt x="22" y="254"/>
                              </a:lnTo>
                              <a:lnTo>
                                <a:pt x="22" y="252"/>
                              </a:lnTo>
                              <a:lnTo>
                                <a:pt x="22" y="250"/>
                              </a:lnTo>
                              <a:lnTo>
                                <a:pt x="20" y="248"/>
                              </a:lnTo>
                              <a:lnTo>
                                <a:pt x="20" y="246"/>
                              </a:lnTo>
                              <a:lnTo>
                                <a:pt x="20" y="244"/>
                              </a:lnTo>
                              <a:lnTo>
                                <a:pt x="18" y="244"/>
                              </a:lnTo>
                              <a:lnTo>
                                <a:pt x="12" y="244"/>
                              </a:lnTo>
                              <a:lnTo>
                                <a:pt x="10" y="244"/>
                              </a:lnTo>
                              <a:lnTo>
                                <a:pt x="8" y="238"/>
                              </a:lnTo>
                              <a:lnTo>
                                <a:pt x="4" y="234"/>
                              </a:lnTo>
                              <a:lnTo>
                                <a:pt x="4" y="230"/>
                              </a:lnTo>
                              <a:lnTo>
                                <a:pt x="4" y="228"/>
                              </a:lnTo>
                              <a:lnTo>
                                <a:pt x="2" y="226"/>
                              </a:lnTo>
                              <a:lnTo>
                                <a:pt x="2" y="224"/>
                              </a:lnTo>
                              <a:lnTo>
                                <a:pt x="0" y="214"/>
                              </a:lnTo>
                              <a:lnTo>
                                <a:pt x="0" y="212"/>
                              </a:lnTo>
                              <a:lnTo>
                                <a:pt x="2" y="212"/>
                              </a:lnTo>
                              <a:lnTo>
                                <a:pt x="4" y="210"/>
                              </a:lnTo>
                              <a:lnTo>
                                <a:pt x="4" y="208"/>
                              </a:lnTo>
                              <a:lnTo>
                                <a:pt x="4" y="206"/>
                              </a:lnTo>
                              <a:lnTo>
                                <a:pt x="4" y="204"/>
                              </a:lnTo>
                              <a:lnTo>
                                <a:pt x="4" y="202"/>
                              </a:lnTo>
                              <a:lnTo>
                                <a:pt x="6" y="198"/>
                              </a:lnTo>
                              <a:lnTo>
                                <a:pt x="8" y="194"/>
                              </a:lnTo>
                              <a:lnTo>
                                <a:pt x="10" y="192"/>
                              </a:lnTo>
                              <a:lnTo>
                                <a:pt x="12" y="188"/>
                              </a:lnTo>
                              <a:lnTo>
                                <a:pt x="14" y="184"/>
                              </a:lnTo>
                              <a:lnTo>
                                <a:pt x="16" y="182"/>
                              </a:lnTo>
                              <a:lnTo>
                                <a:pt x="20" y="176"/>
                              </a:lnTo>
                              <a:lnTo>
                                <a:pt x="28" y="170"/>
                              </a:lnTo>
                              <a:lnTo>
                                <a:pt x="32" y="164"/>
                              </a:lnTo>
                              <a:lnTo>
                                <a:pt x="34" y="160"/>
                              </a:lnTo>
                              <a:lnTo>
                                <a:pt x="38" y="158"/>
                              </a:lnTo>
                              <a:lnTo>
                                <a:pt x="40" y="156"/>
                              </a:lnTo>
                              <a:lnTo>
                                <a:pt x="40" y="154"/>
                              </a:lnTo>
                              <a:lnTo>
                                <a:pt x="40" y="144"/>
                              </a:lnTo>
                              <a:lnTo>
                                <a:pt x="40" y="128"/>
                              </a:lnTo>
                              <a:lnTo>
                                <a:pt x="40" y="124"/>
                              </a:lnTo>
                              <a:lnTo>
                                <a:pt x="40" y="122"/>
                              </a:lnTo>
                              <a:lnTo>
                                <a:pt x="42" y="110"/>
                              </a:lnTo>
                              <a:lnTo>
                                <a:pt x="42" y="108"/>
                              </a:lnTo>
                              <a:lnTo>
                                <a:pt x="42" y="104"/>
                              </a:lnTo>
                              <a:lnTo>
                                <a:pt x="44" y="90"/>
                              </a:lnTo>
                              <a:lnTo>
                                <a:pt x="44" y="86"/>
                              </a:lnTo>
                              <a:lnTo>
                                <a:pt x="44" y="82"/>
                              </a:lnTo>
                              <a:lnTo>
                                <a:pt x="44" y="80"/>
                              </a:lnTo>
                              <a:lnTo>
                                <a:pt x="46" y="78"/>
                              </a:lnTo>
                              <a:lnTo>
                                <a:pt x="48" y="74"/>
                              </a:lnTo>
                              <a:lnTo>
                                <a:pt x="42" y="66"/>
                              </a:lnTo>
                              <a:lnTo>
                                <a:pt x="42" y="64"/>
                              </a:lnTo>
                              <a:lnTo>
                                <a:pt x="40" y="64"/>
                              </a:lnTo>
                              <a:lnTo>
                                <a:pt x="40" y="62"/>
                              </a:lnTo>
                              <a:lnTo>
                                <a:pt x="40" y="60"/>
                              </a:lnTo>
                              <a:lnTo>
                                <a:pt x="40" y="58"/>
                              </a:lnTo>
                              <a:lnTo>
                                <a:pt x="38" y="56"/>
                              </a:lnTo>
                              <a:lnTo>
                                <a:pt x="32" y="46"/>
                              </a:lnTo>
                              <a:lnTo>
                                <a:pt x="32" y="44"/>
                              </a:lnTo>
                              <a:lnTo>
                                <a:pt x="30" y="42"/>
                              </a:lnTo>
                              <a:lnTo>
                                <a:pt x="30" y="38"/>
                              </a:lnTo>
                              <a:lnTo>
                                <a:pt x="30" y="32"/>
                              </a:lnTo>
                              <a:lnTo>
                                <a:pt x="30" y="30"/>
                              </a:lnTo>
                              <a:lnTo>
                                <a:pt x="28" y="16"/>
                              </a:lnTo>
                              <a:lnTo>
                                <a:pt x="26" y="12"/>
                              </a:lnTo>
                              <a:lnTo>
                                <a:pt x="26" y="10"/>
                              </a:lnTo>
                              <a:lnTo>
                                <a:pt x="28" y="8"/>
                              </a:lnTo>
                              <a:lnTo>
                                <a:pt x="32" y="6"/>
                              </a:lnTo>
                              <a:lnTo>
                                <a:pt x="46" y="0"/>
                              </a:lnTo>
                              <a:lnTo>
                                <a:pt x="52" y="4"/>
                              </a:lnTo>
                              <a:lnTo>
                                <a:pt x="66" y="10"/>
                              </a:lnTo>
                              <a:lnTo>
                                <a:pt x="80" y="18"/>
                              </a:lnTo>
                              <a:lnTo>
                                <a:pt x="82" y="18"/>
                              </a:lnTo>
                              <a:lnTo>
                                <a:pt x="88" y="22"/>
                              </a:lnTo>
                              <a:lnTo>
                                <a:pt x="96" y="26"/>
                              </a:lnTo>
                              <a:lnTo>
                                <a:pt x="102" y="32"/>
                              </a:lnTo>
                              <a:lnTo>
                                <a:pt x="108" y="32"/>
                              </a:lnTo>
                              <a:lnTo>
                                <a:pt x="114" y="36"/>
                              </a:lnTo>
                              <a:lnTo>
                                <a:pt x="126" y="42"/>
                              </a:lnTo>
                              <a:lnTo>
                                <a:pt x="138" y="50"/>
                              </a:lnTo>
                              <a:lnTo>
                                <a:pt x="148" y="56"/>
                              </a:lnTo>
                              <a:lnTo>
                                <a:pt x="158" y="62"/>
                              </a:lnTo>
                              <a:lnTo>
                                <a:pt x="166" y="66"/>
                              </a:lnTo>
                              <a:lnTo>
                                <a:pt x="178" y="72"/>
                              </a:lnTo>
                              <a:lnTo>
                                <a:pt x="194" y="80"/>
                              </a:lnTo>
                              <a:lnTo>
                                <a:pt x="200" y="86"/>
                              </a:lnTo>
                              <a:lnTo>
                                <a:pt x="212" y="92"/>
                              </a:lnTo>
                              <a:lnTo>
                                <a:pt x="212" y="94"/>
                              </a:lnTo>
                              <a:lnTo>
                                <a:pt x="214" y="108"/>
                              </a:lnTo>
                              <a:lnTo>
                                <a:pt x="214" y="110"/>
                              </a:lnTo>
                              <a:lnTo>
                                <a:pt x="214" y="116"/>
                              </a:lnTo>
                              <a:lnTo>
                                <a:pt x="214" y="122"/>
                              </a:lnTo>
                              <a:lnTo>
                                <a:pt x="216" y="170"/>
                              </a:lnTo>
                              <a:lnTo>
                                <a:pt x="216" y="174"/>
                              </a:lnTo>
                              <a:lnTo>
                                <a:pt x="216" y="178"/>
                              </a:lnTo>
                              <a:lnTo>
                                <a:pt x="216" y="182"/>
                              </a:lnTo>
                              <a:lnTo>
                                <a:pt x="214" y="182"/>
                              </a:lnTo>
                              <a:lnTo>
                                <a:pt x="212" y="182"/>
                              </a:lnTo>
                              <a:lnTo>
                                <a:pt x="212" y="180"/>
                              </a:lnTo>
                              <a:lnTo>
                                <a:pt x="208" y="180"/>
                              </a:lnTo>
                              <a:lnTo>
                                <a:pt x="206" y="180"/>
                              </a:lnTo>
                              <a:lnTo>
                                <a:pt x="206" y="182"/>
                              </a:lnTo>
                              <a:lnTo>
                                <a:pt x="204" y="182"/>
                              </a:lnTo>
                              <a:lnTo>
                                <a:pt x="202" y="182"/>
                              </a:lnTo>
                              <a:lnTo>
                                <a:pt x="200" y="182"/>
                              </a:lnTo>
                              <a:lnTo>
                                <a:pt x="198" y="182"/>
                              </a:lnTo>
                              <a:lnTo>
                                <a:pt x="196" y="182"/>
                              </a:lnTo>
                              <a:lnTo>
                                <a:pt x="194" y="186"/>
                              </a:lnTo>
                              <a:lnTo>
                                <a:pt x="194" y="188"/>
                              </a:lnTo>
                              <a:lnTo>
                                <a:pt x="196" y="188"/>
                              </a:lnTo>
                              <a:lnTo>
                                <a:pt x="196" y="190"/>
                              </a:lnTo>
                              <a:lnTo>
                                <a:pt x="196" y="192"/>
                              </a:lnTo>
                              <a:lnTo>
                                <a:pt x="196" y="194"/>
                              </a:lnTo>
                              <a:lnTo>
                                <a:pt x="196" y="196"/>
                              </a:lnTo>
                              <a:lnTo>
                                <a:pt x="194" y="196"/>
                              </a:lnTo>
                              <a:lnTo>
                                <a:pt x="194" y="198"/>
                              </a:lnTo>
                              <a:lnTo>
                                <a:pt x="192" y="200"/>
                              </a:lnTo>
                              <a:lnTo>
                                <a:pt x="190" y="202"/>
                              </a:lnTo>
                              <a:lnTo>
                                <a:pt x="190" y="204"/>
                              </a:lnTo>
                              <a:lnTo>
                                <a:pt x="190" y="206"/>
                              </a:lnTo>
                              <a:lnTo>
                                <a:pt x="190" y="208"/>
                              </a:lnTo>
                              <a:lnTo>
                                <a:pt x="186" y="208"/>
                              </a:lnTo>
                              <a:lnTo>
                                <a:pt x="184" y="210"/>
                              </a:lnTo>
                              <a:lnTo>
                                <a:pt x="184" y="212"/>
                              </a:lnTo>
                              <a:lnTo>
                                <a:pt x="186" y="214"/>
                              </a:lnTo>
                              <a:lnTo>
                                <a:pt x="186" y="216"/>
                              </a:lnTo>
                              <a:lnTo>
                                <a:pt x="186" y="218"/>
                              </a:lnTo>
                              <a:lnTo>
                                <a:pt x="188" y="218"/>
                              </a:lnTo>
                              <a:lnTo>
                                <a:pt x="188" y="220"/>
                              </a:lnTo>
                              <a:lnTo>
                                <a:pt x="188" y="222"/>
                              </a:lnTo>
                              <a:lnTo>
                                <a:pt x="184" y="222"/>
                              </a:lnTo>
                              <a:lnTo>
                                <a:pt x="184" y="224"/>
                              </a:lnTo>
                              <a:lnTo>
                                <a:pt x="182" y="224"/>
                              </a:lnTo>
                              <a:lnTo>
                                <a:pt x="180" y="224"/>
                              </a:lnTo>
                              <a:lnTo>
                                <a:pt x="178" y="228"/>
                              </a:lnTo>
                              <a:lnTo>
                                <a:pt x="178" y="230"/>
                              </a:lnTo>
                              <a:lnTo>
                                <a:pt x="180" y="234"/>
                              </a:lnTo>
                              <a:lnTo>
                                <a:pt x="182" y="238"/>
                              </a:lnTo>
                              <a:lnTo>
                                <a:pt x="180" y="242"/>
                              </a:lnTo>
                              <a:lnTo>
                                <a:pt x="178" y="242"/>
                              </a:lnTo>
                              <a:lnTo>
                                <a:pt x="178" y="244"/>
                              </a:lnTo>
                              <a:lnTo>
                                <a:pt x="176" y="244"/>
                              </a:lnTo>
                              <a:lnTo>
                                <a:pt x="174" y="246"/>
                              </a:lnTo>
                              <a:lnTo>
                                <a:pt x="174" y="248"/>
                              </a:lnTo>
                              <a:lnTo>
                                <a:pt x="172" y="252"/>
                              </a:lnTo>
                              <a:lnTo>
                                <a:pt x="174" y="254"/>
                              </a:lnTo>
                              <a:lnTo>
                                <a:pt x="174" y="256"/>
                              </a:lnTo>
                              <a:lnTo>
                                <a:pt x="176" y="256"/>
                              </a:lnTo>
                              <a:lnTo>
                                <a:pt x="178" y="256"/>
                              </a:lnTo>
                              <a:lnTo>
                                <a:pt x="180" y="256"/>
                              </a:lnTo>
                              <a:lnTo>
                                <a:pt x="180" y="254"/>
                              </a:lnTo>
                              <a:lnTo>
                                <a:pt x="182" y="252"/>
                              </a:lnTo>
                              <a:lnTo>
                                <a:pt x="184" y="254"/>
                              </a:lnTo>
                              <a:lnTo>
                                <a:pt x="186" y="256"/>
                              </a:lnTo>
                              <a:lnTo>
                                <a:pt x="186" y="260"/>
                              </a:lnTo>
                              <a:lnTo>
                                <a:pt x="186" y="262"/>
                              </a:lnTo>
                              <a:lnTo>
                                <a:pt x="188" y="268"/>
                              </a:lnTo>
                              <a:lnTo>
                                <a:pt x="188" y="270"/>
                              </a:lnTo>
                              <a:lnTo>
                                <a:pt x="190" y="272"/>
                              </a:lnTo>
                              <a:lnTo>
                                <a:pt x="190" y="274"/>
                              </a:lnTo>
                              <a:lnTo>
                                <a:pt x="188" y="278"/>
                              </a:lnTo>
                              <a:lnTo>
                                <a:pt x="190" y="278"/>
                              </a:lnTo>
                              <a:lnTo>
                                <a:pt x="190" y="280"/>
                              </a:lnTo>
                              <a:lnTo>
                                <a:pt x="190" y="282"/>
                              </a:lnTo>
                              <a:lnTo>
                                <a:pt x="192" y="282"/>
                              </a:lnTo>
                              <a:lnTo>
                                <a:pt x="194" y="284"/>
                              </a:lnTo>
                              <a:lnTo>
                                <a:pt x="196" y="284"/>
                              </a:lnTo>
                              <a:lnTo>
                                <a:pt x="196" y="286"/>
                              </a:lnTo>
                              <a:lnTo>
                                <a:pt x="196" y="288"/>
                              </a:lnTo>
                              <a:lnTo>
                                <a:pt x="196" y="290"/>
                              </a:lnTo>
                              <a:lnTo>
                                <a:pt x="196" y="294"/>
                              </a:lnTo>
                              <a:lnTo>
                                <a:pt x="196" y="296"/>
                              </a:lnTo>
                              <a:lnTo>
                                <a:pt x="192" y="294"/>
                              </a:lnTo>
                              <a:lnTo>
                                <a:pt x="188" y="294"/>
                              </a:lnTo>
                              <a:lnTo>
                                <a:pt x="186" y="294"/>
                              </a:lnTo>
                              <a:lnTo>
                                <a:pt x="186" y="296"/>
                              </a:lnTo>
                              <a:lnTo>
                                <a:pt x="184" y="296"/>
                              </a:lnTo>
                              <a:lnTo>
                                <a:pt x="182" y="296"/>
                              </a:lnTo>
                              <a:lnTo>
                                <a:pt x="178" y="300"/>
                              </a:lnTo>
                              <a:lnTo>
                                <a:pt x="176" y="300"/>
                              </a:lnTo>
                              <a:lnTo>
                                <a:pt x="176" y="302"/>
                              </a:lnTo>
                              <a:lnTo>
                                <a:pt x="174" y="302"/>
                              </a:lnTo>
                              <a:lnTo>
                                <a:pt x="172" y="302"/>
                              </a:lnTo>
                              <a:lnTo>
                                <a:pt x="170" y="304"/>
                              </a:lnTo>
                              <a:lnTo>
                                <a:pt x="170" y="306"/>
                              </a:lnTo>
                              <a:lnTo>
                                <a:pt x="172" y="306"/>
                              </a:lnTo>
                              <a:lnTo>
                                <a:pt x="172" y="308"/>
                              </a:lnTo>
                              <a:lnTo>
                                <a:pt x="172" y="312"/>
                              </a:lnTo>
                              <a:lnTo>
                                <a:pt x="170" y="312"/>
                              </a:lnTo>
                              <a:lnTo>
                                <a:pt x="170" y="314"/>
                              </a:lnTo>
                              <a:lnTo>
                                <a:pt x="168" y="314"/>
                              </a:lnTo>
                              <a:lnTo>
                                <a:pt x="166" y="314"/>
                              </a:lnTo>
                              <a:lnTo>
                                <a:pt x="166" y="316"/>
                              </a:lnTo>
                              <a:lnTo>
                                <a:pt x="166" y="318"/>
                              </a:lnTo>
                              <a:lnTo>
                                <a:pt x="164" y="318"/>
                              </a:lnTo>
                              <a:lnTo>
                                <a:pt x="164" y="320"/>
                              </a:lnTo>
                              <a:lnTo>
                                <a:pt x="162" y="320"/>
                              </a:lnTo>
                              <a:lnTo>
                                <a:pt x="160" y="320"/>
                              </a:lnTo>
                              <a:lnTo>
                                <a:pt x="158" y="322"/>
                              </a:lnTo>
                              <a:lnTo>
                                <a:pt x="156" y="326"/>
                              </a:lnTo>
                              <a:lnTo>
                                <a:pt x="154" y="328"/>
                              </a:lnTo>
                              <a:lnTo>
                                <a:pt x="152" y="330"/>
                              </a:lnTo>
                              <a:lnTo>
                                <a:pt x="152" y="332"/>
                              </a:lnTo>
                              <a:lnTo>
                                <a:pt x="152" y="330"/>
                              </a:lnTo>
                              <a:lnTo>
                                <a:pt x="148" y="334"/>
                              </a:lnTo>
                              <a:lnTo>
                                <a:pt x="148" y="336"/>
                              </a:lnTo>
                              <a:lnTo>
                                <a:pt x="146" y="336"/>
                              </a:lnTo>
                              <a:lnTo>
                                <a:pt x="146" y="338"/>
                              </a:lnTo>
                              <a:lnTo>
                                <a:pt x="144" y="338"/>
                              </a:lnTo>
                              <a:lnTo>
                                <a:pt x="142" y="338"/>
                              </a:lnTo>
                              <a:lnTo>
                                <a:pt x="140" y="338"/>
                              </a:lnTo>
                              <a:lnTo>
                                <a:pt x="138" y="338"/>
                              </a:lnTo>
                              <a:lnTo>
                                <a:pt x="136" y="340"/>
                              </a:lnTo>
                              <a:lnTo>
                                <a:pt x="134" y="340"/>
                              </a:lnTo>
                              <a:lnTo>
                                <a:pt x="132" y="340"/>
                              </a:lnTo>
                              <a:lnTo>
                                <a:pt x="128" y="340"/>
                              </a:lnTo>
                              <a:lnTo>
                                <a:pt x="124" y="340"/>
                              </a:lnTo>
                              <a:lnTo>
                                <a:pt x="120" y="340"/>
                              </a:lnTo>
                              <a:lnTo>
                                <a:pt x="118" y="340"/>
                              </a:lnTo>
                              <a:lnTo>
                                <a:pt x="116" y="342"/>
                              </a:lnTo>
                              <a:lnTo>
                                <a:pt x="114" y="342"/>
                              </a:lnTo>
                              <a:lnTo>
                                <a:pt x="114" y="344"/>
                              </a:lnTo>
                              <a:lnTo>
                                <a:pt x="112" y="344"/>
                              </a:lnTo>
                              <a:lnTo>
                                <a:pt x="112" y="346"/>
                              </a:lnTo>
                              <a:lnTo>
                                <a:pt x="114" y="346"/>
                              </a:lnTo>
                              <a:lnTo>
                                <a:pt x="114" y="348"/>
                              </a:lnTo>
                              <a:lnTo>
                                <a:pt x="116" y="348"/>
                              </a:lnTo>
                              <a:lnTo>
                                <a:pt x="118" y="348"/>
                              </a:lnTo>
                              <a:lnTo>
                                <a:pt x="118" y="350"/>
                              </a:lnTo>
                              <a:lnTo>
                                <a:pt x="116" y="350"/>
                              </a:lnTo>
                              <a:lnTo>
                                <a:pt x="116" y="352"/>
                              </a:lnTo>
                              <a:lnTo>
                                <a:pt x="114" y="354"/>
                              </a:lnTo>
                              <a:lnTo>
                                <a:pt x="114" y="356"/>
                              </a:lnTo>
                              <a:lnTo>
                                <a:pt x="112" y="358"/>
                              </a:lnTo>
                              <a:lnTo>
                                <a:pt x="112" y="360"/>
                              </a:lnTo>
                              <a:lnTo>
                                <a:pt x="110" y="360"/>
                              </a:lnTo>
                              <a:lnTo>
                                <a:pt x="108" y="360"/>
                              </a:lnTo>
                              <a:lnTo>
                                <a:pt x="108" y="362"/>
                              </a:lnTo>
                              <a:lnTo>
                                <a:pt x="108" y="364"/>
                              </a:lnTo>
                              <a:lnTo>
                                <a:pt x="106" y="364"/>
                              </a:lnTo>
                              <a:lnTo>
                                <a:pt x="102" y="366"/>
                              </a:lnTo>
                              <a:lnTo>
                                <a:pt x="100" y="366"/>
                              </a:lnTo>
                              <a:lnTo>
                                <a:pt x="96" y="366"/>
                              </a:lnTo>
                              <a:lnTo>
                                <a:pt x="94" y="366"/>
                              </a:lnTo>
                              <a:lnTo>
                                <a:pt x="90" y="366"/>
                              </a:lnTo>
                              <a:lnTo>
                                <a:pt x="88" y="366"/>
                              </a:lnTo>
                              <a:lnTo>
                                <a:pt x="86" y="368"/>
                              </a:lnTo>
                              <a:lnTo>
                                <a:pt x="84" y="368"/>
                              </a:lnTo>
                              <a:lnTo>
                                <a:pt x="82" y="370"/>
                              </a:lnTo>
                              <a:lnTo>
                                <a:pt x="80" y="370"/>
                              </a:lnTo>
                              <a:lnTo>
                                <a:pt x="78" y="370"/>
                              </a:lnTo>
                              <a:lnTo>
                                <a:pt x="76" y="372"/>
                              </a:lnTo>
                              <a:lnTo>
                                <a:pt x="74" y="372"/>
                              </a:lnTo>
                              <a:lnTo>
                                <a:pt x="72" y="372"/>
                              </a:lnTo>
                              <a:lnTo>
                                <a:pt x="72" y="374"/>
                              </a:lnTo>
                              <a:lnTo>
                                <a:pt x="70" y="374"/>
                              </a:lnTo>
                              <a:lnTo>
                                <a:pt x="70" y="376"/>
                              </a:lnTo>
                              <a:lnTo>
                                <a:pt x="70" y="374"/>
                              </a:lnTo>
                              <a:lnTo>
                                <a:pt x="64" y="370"/>
                              </a:lnTo>
                              <a:lnTo>
                                <a:pt x="62" y="370"/>
                              </a:lnTo>
                              <a:lnTo>
                                <a:pt x="60" y="370"/>
                              </a:lnTo>
                              <a:lnTo>
                                <a:pt x="62" y="372"/>
                              </a:lnTo>
                              <a:lnTo>
                                <a:pt x="58" y="374"/>
                              </a:lnTo>
                              <a:lnTo>
                                <a:pt x="56" y="374"/>
                              </a:lnTo>
                              <a:lnTo>
                                <a:pt x="54" y="374"/>
                              </a:lnTo>
                              <a:lnTo>
                                <a:pt x="52" y="374"/>
                              </a:lnTo>
                              <a:lnTo>
                                <a:pt x="52" y="376"/>
                              </a:lnTo>
                              <a:lnTo>
                                <a:pt x="50" y="378"/>
                              </a:lnTo>
                              <a:lnTo>
                                <a:pt x="48" y="376"/>
                              </a:lnTo>
                              <a:lnTo>
                                <a:pt x="46" y="376"/>
                              </a:lnTo>
                              <a:lnTo>
                                <a:pt x="44" y="376"/>
                              </a:lnTo>
                              <a:lnTo>
                                <a:pt x="44" y="374"/>
                              </a:lnTo>
                              <a:lnTo>
                                <a:pt x="46" y="372"/>
                              </a:lnTo>
                              <a:lnTo>
                                <a:pt x="46" y="370"/>
                              </a:lnTo>
                              <a:lnTo>
                                <a:pt x="44" y="370"/>
                              </a:lnTo>
                              <a:lnTo>
                                <a:pt x="42" y="370"/>
                              </a:lnTo>
                              <a:lnTo>
                                <a:pt x="42" y="368"/>
                              </a:lnTo>
                              <a:lnTo>
                                <a:pt x="40" y="366"/>
                              </a:lnTo>
                              <a:lnTo>
                                <a:pt x="40" y="364"/>
                              </a:lnTo>
                              <a:lnTo>
                                <a:pt x="40" y="362"/>
                              </a:lnTo>
                              <a:lnTo>
                                <a:pt x="38" y="358"/>
                              </a:lnTo>
                              <a:lnTo>
                                <a:pt x="38" y="356"/>
                              </a:lnTo>
                              <a:lnTo>
                                <a:pt x="36" y="354"/>
                              </a:lnTo>
                              <a:lnTo>
                                <a:pt x="34" y="350"/>
                              </a:lnTo>
                              <a:lnTo>
                                <a:pt x="30" y="346"/>
                              </a:lnTo>
                              <a:lnTo>
                                <a:pt x="28" y="346"/>
                              </a:lnTo>
                              <a:lnTo>
                                <a:pt x="24" y="342"/>
                              </a:lnTo>
                              <a:lnTo>
                                <a:pt x="22" y="342"/>
                              </a:lnTo>
                              <a:lnTo>
                                <a:pt x="22" y="340"/>
                              </a:lnTo>
                              <a:lnTo>
                                <a:pt x="18" y="336"/>
                              </a:lnTo>
                              <a:lnTo>
                                <a:pt x="18" y="334"/>
                              </a:lnTo>
                              <a:lnTo>
                                <a:pt x="10" y="326"/>
                              </a:lnTo>
                              <a:lnTo>
                                <a:pt x="10" y="324"/>
                              </a:lnTo>
                              <a:lnTo>
                                <a:pt x="10" y="322"/>
                              </a:lnTo>
                              <a:lnTo>
                                <a:pt x="12" y="322"/>
                              </a:lnTo>
                              <a:lnTo>
                                <a:pt x="14" y="320"/>
                              </a:lnTo>
                              <a:close/>
                            </a:path>
                          </a:pathLst>
                        </a:custGeom>
                        <a:grpFill/>
                        <a:ln w="3175">
                          <a:solidFill>
                            <a:schemeClr val="bg1"/>
                          </a:solidFill>
                          <a:prstDash val="sysDot"/>
                          <a:round/>
                          <a:headEnd/>
                          <a:tailEnd/>
                        </a:ln>
                      </p:spPr>
                      <p:txBody>
                        <a:bodyPr/>
                        <a:lstStyle/>
                        <a:p>
                          <a:pPr fontAlgn="base">
                            <a:spcBef>
                              <a:spcPct val="0"/>
                            </a:spcBef>
                            <a:spcAft>
                              <a:spcPct val="0"/>
                            </a:spcAft>
                          </a:pPr>
                          <a:endParaRPr lang="de-DE" sz="2400">
                            <a:solidFill>
                              <a:srgbClr val="000000"/>
                            </a:solidFill>
                            <a:cs typeface="Arial" charset="0"/>
                          </a:endParaRPr>
                        </a:p>
                      </p:txBody>
                    </p:sp>
                    <p:sp>
                      <p:nvSpPr>
                        <p:cNvPr id="14361" name="Freeform 2443"/>
                        <p:cNvSpPr>
                          <a:spLocks/>
                        </p:cNvSpPr>
                        <p:nvPr/>
                      </p:nvSpPr>
                      <p:spPr bwMode="auto">
                        <a:xfrm>
                          <a:off x="3785140" y="2277755"/>
                          <a:ext cx="230452" cy="246165"/>
                        </a:xfrm>
                        <a:custGeom>
                          <a:avLst/>
                          <a:gdLst>
                            <a:gd name="T0" fmla="*/ 2147483647 w 252"/>
                            <a:gd name="T1" fmla="*/ 2147483647 h 298"/>
                            <a:gd name="T2" fmla="*/ 2147483647 w 252"/>
                            <a:gd name="T3" fmla="*/ 2147483647 h 298"/>
                            <a:gd name="T4" fmla="*/ 2147483647 w 252"/>
                            <a:gd name="T5" fmla="*/ 2147483647 h 298"/>
                            <a:gd name="T6" fmla="*/ 2147483647 w 252"/>
                            <a:gd name="T7" fmla="*/ 2147483647 h 298"/>
                            <a:gd name="T8" fmla="*/ 2147483647 w 252"/>
                            <a:gd name="T9" fmla="*/ 2147483647 h 298"/>
                            <a:gd name="T10" fmla="*/ 2147483647 w 252"/>
                            <a:gd name="T11" fmla="*/ 2147483647 h 298"/>
                            <a:gd name="T12" fmla="*/ 2147483647 w 252"/>
                            <a:gd name="T13" fmla="*/ 2147483647 h 298"/>
                            <a:gd name="T14" fmla="*/ 2147483647 w 252"/>
                            <a:gd name="T15" fmla="*/ 2147483647 h 298"/>
                            <a:gd name="T16" fmla="*/ 2147483647 w 252"/>
                            <a:gd name="T17" fmla="*/ 2147483647 h 298"/>
                            <a:gd name="T18" fmla="*/ 2147483647 w 252"/>
                            <a:gd name="T19" fmla="*/ 2147483647 h 298"/>
                            <a:gd name="T20" fmla="*/ 2147483647 w 252"/>
                            <a:gd name="T21" fmla="*/ 2147483647 h 298"/>
                            <a:gd name="T22" fmla="*/ 2147483647 w 252"/>
                            <a:gd name="T23" fmla="*/ 2147483647 h 298"/>
                            <a:gd name="T24" fmla="*/ 2147483647 w 252"/>
                            <a:gd name="T25" fmla="*/ 2147483647 h 298"/>
                            <a:gd name="T26" fmla="*/ 2147483647 w 252"/>
                            <a:gd name="T27" fmla="*/ 2147483647 h 298"/>
                            <a:gd name="T28" fmla="*/ 2147483647 w 252"/>
                            <a:gd name="T29" fmla="*/ 2147483647 h 298"/>
                            <a:gd name="T30" fmla="*/ 2147483647 w 252"/>
                            <a:gd name="T31" fmla="*/ 2147483647 h 298"/>
                            <a:gd name="T32" fmla="*/ 2147483647 w 252"/>
                            <a:gd name="T33" fmla="*/ 2147483647 h 298"/>
                            <a:gd name="T34" fmla="*/ 2147483647 w 252"/>
                            <a:gd name="T35" fmla="*/ 2147483647 h 298"/>
                            <a:gd name="T36" fmla="*/ 2147483647 w 252"/>
                            <a:gd name="T37" fmla="*/ 2147483647 h 298"/>
                            <a:gd name="T38" fmla="*/ 2147483647 w 252"/>
                            <a:gd name="T39" fmla="*/ 2147483647 h 298"/>
                            <a:gd name="T40" fmla="*/ 2147483647 w 252"/>
                            <a:gd name="T41" fmla="*/ 2147483647 h 298"/>
                            <a:gd name="T42" fmla="*/ 2147483647 w 252"/>
                            <a:gd name="T43" fmla="*/ 2147483647 h 298"/>
                            <a:gd name="T44" fmla="*/ 2147483647 w 252"/>
                            <a:gd name="T45" fmla="*/ 2147483647 h 298"/>
                            <a:gd name="T46" fmla="*/ 2147483647 w 252"/>
                            <a:gd name="T47" fmla="*/ 2147483647 h 298"/>
                            <a:gd name="T48" fmla="*/ 2147483647 w 252"/>
                            <a:gd name="T49" fmla="*/ 2147483647 h 298"/>
                            <a:gd name="T50" fmla="*/ 2147483647 w 252"/>
                            <a:gd name="T51" fmla="*/ 2147483647 h 298"/>
                            <a:gd name="T52" fmla="*/ 2147483647 w 252"/>
                            <a:gd name="T53" fmla="*/ 2147483647 h 298"/>
                            <a:gd name="T54" fmla="*/ 2147483647 w 252"/>
                            <a:gd name="T55" fmla="*/ 2147483647 h 298"/>
                            <a:gd name="T56" fmla="*/ 2147483647 w 252"/>
                            <a:gd name="T57" fmla="*/ 2147483647 h 298"/>
                            <a:gd name="T58" fmla="*/ 2147483647 w 252"/>
                            <a:gd name="T59" fmla="*/ 2147483647 h 298"/>
                            <a:gd name="T60" fmla="*/ 2147483647 w 252"/>
                            <a:gd name="T61" fmla="*/ 2147483647 h 298"/>
                            <a:gd name="T62" fmla="*/ 2147483647 w 252"/>
                            <a:gd name="T63" fmla="*/ 2147483647 h 298"/>
                            <a:gd name="T64" fmla="*/ 2147483647 w 252"/>
                            <a:gd name="T65" fmla="*/ 2147483647 h 298"/>
                            <a:gd name="T66" fmla="*/ 2147483647 w 252"/>
                            <a:gd name="T67" fmla="*/ 2147483647 h 298"/>
                            <a:gd name="T68" fmla="*/ 2147483647 w 252"/>
                            <a:gd name="T69" fmla="*/ 2147483647 h 298"/>
                            <a:gd name="T70" fmla="*/ 2147483647 w 252"/>
                            <a:gd name="T71" fmla="*/ 2147483647 h 298"/>
                            <a:gd name="T72" fmla="*/ 2147483647 w 252"/>
                            <a:gd name="T73" fmla="*/ 2147483647 h 298"/>
                            <a:gd name="T74" fmla="*/ 2147483647 w 252"/>
                            <a:gd name="T75" fmla="*/ 2147483647 h 298"/>
                            <a:gd name="T76" fmla="*/ 2147483647 w 252"/>
                            <a:gd name="T77" fmla="*/ 2147483647 h 298"/>
                            <a:gd name="T78" fmla="*/ 2147483647 w 252"/>
                            <a:gd name="T79" fmla="*/ 2147483647 h 298"/>
                            <a:gd name="T80" fmla="*/ 2147483647 w 252"/>
                            <a:gd name="T81" fmla="*/ 2147483647 h 298"/>
                            <a:gd name="T82" fmla="*/ 2147483647 w 252"/>
                            <a:gd name="T83" fmla="*/ 2147483647 h 298"/>
                            <a:gd name="T84" fmla="*/ 2147483647 w 252"/>
                            <a:gd name="T85" fmla="*/ 2147483647 h 298"/>
                            <a:gd name="T86" fmla="*/ 2147483647 w 252"/>
                            <a:gd name="T87" fmla="*/ 2147483647 h 298"/>
                            <a:gd name="T88" fmla="*/ 2147483647 w 252"/>
                            <a:gd name="T89" fmla="*/ 2147483647 h 298"/>
                            <a:gd name="T90" fmla="*/ 2147483647 w 252"/>
                            <a:gd name="T91" fmla="*/ 2147483647 h 298"/>
                            <a:gd name="T92" fmla="*/ 2147483647 w 252"/>
                            <a:gd name="T93" fmla="*/ 2147483647 h 298"/>
                            <a:gd name="T94" fmla="*/ 2147483647 w 252"/>
                            <a:gd name="T95" fmla="*/ 2147483647 h 298"/>
                            <a:gd name="T96" fmla="*/ 2147483647 w 252"/>
                            <a:gd name="T97" fmla="*/ 2147483647 h 298"/>
                            <a:gd name="T98" fmla="*/ 2147483647 w 252"/>
                            <a:gd name="T99" fmla="*/ 2147483647 h 298"/>
                            <a:gd name="T100" fmla="*/ 2147483647 w 252"/>
                            <a:gd name="T101" fmla="*/ 2147483647 h 298"/>
                            <a:gd name="T102" fmla="*/ 2147483647 w 252"/>
                            <a:gd name="T103" fmla="*/ 2147483647 h 298"/>
                            <a:gd name="T104" fmla="*/ 2147483647 w 252"/>
                            <a:gd name="T105" fmla="*/ 2147483647 h 298"/>
                            <a:gd name="T106" fmla="*/ 2147483647 w 252"/>
                            <a:gd name="T107" fmla="*/ 2147483647 h 298"/>
                            <a:gd name="T108" fmla="*/ 2147483647 w 252"/>
                            <a:gd name="T109" fmla="*/ 2147483647 h 298"/>
                            <a:gd name="T110" fmla="*/ 2147483647 w 252"/>
                            <a:gd name="T111" fmla="*/ 2147483647 h 298"/>
                            <a:gd name="T112" fmla="*/ 2147483647 w 252"/>
                            <a:gd name="T113" fmla="*/ 2147483647 h 298"/>
                            <a:gd name="T114" fmla="*/ 2147483647 w 252"/>
                            <a:gd name="T115" fmla="*/ 2147483647 h 298"/>
                            <a:gd name="T116" fmla="*/ 2147483647 w 252"/>
                            <a:gd name="T117" fmla="*/ 2147483647 h 298"/>
                            <a:gd name="T118" fmla="*/ 2147483647 w 252"/>
                            <a:gd name="T119" fmla="*/ 2147483647 h 298"/>
                            <a:gd name="T120" fmla="*/ 2147483647 w 252"/>
                            <a:gd name="T121" fmla="*/ 2147483647 h 298"/>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w 252"/>
                            <a:gd name="T184" fmla="*/ 0 h 298"/>
                            <a:gd name="T185" fmla="*/ 252 w 252"/>
                            <a:gd name="T186" fmla="*/ 298 h 298"/>
                          </a:gdLst>
                          <a:ahLst/>
                          <a:cxnLst>
                            <a:cxn ang="T122">
                              <a:pos x="T0" y="T1"/>
                            </a:cxn>
                            <a:cxn ang="T123">
                              <a:pos x="T2" y="T3"/>
                            </a:cxn>
                            <a:cxn ang="T124">
                              <a:pos x="T4" y="T5"/>
                            </a:cxn>
                            <a:cxn ang="T125">
                              <a:pos x="T6" y="T7"/>
                            </a:cxn>
                            <a:cxn ang="T126">
                              <a:pos x="T8" y="T9"/>
                            </a:cxn>
                            <a:cxn ang="T127">
                              <a:pos x="T10" y="T11"/>
                            </a:cxn>
                            <a:cxn ang="T128">
                              <a:pos x="T12" y="T13"/>
                            </a:cxn>
                            <a:cxn ang="T129">
                              <a:pos x="T14" y="T15"/>
                            </a:cxn>
                            <a:cxn ang="T130">
                              <a:pos x="T16" y="T17"/>
                            </a:cxn>
                            <a:cxn ang="T131">
                              <a:pos x="T18" y="T19"/>
                            </a:cxn>
                            <a:cxn ang="T132">
                              <a:pos x="T20" y="T21"/>
                            </a:cxn>
                            <a:cxn ang="T133">
                              <a:pos x="T22" y="T23"/>
                            </a:cxn>
                            <a:cxn ang="T134">
                              <a:pos x="T24" y="T25"/>
                            </a:cxn>
                            <a:cxn ang="T135">
                              <a:pos x="T26" y="T27"/>
                            </a:cxn>
                            <a:cxn ang="T136">
                              <a:pos x="T28" y="T29"/>
                            </a:cxn>
                            <a:cxn ang="T137">
                              <a:pos x="T30" y="T31"/>
                            </a:cxn>
                            <a:cxn ang="T138">
                              <a:pos x="T32" y="T33"/>
                            </a:cxn>
                            <a:cxn ang="T139">
                              <a:pos x="T34" y="T35"/>
                            </a:cxn>
                            <a:cxn ang="T140">
                              <a:pos x="T36" y="T37"/>
                            </a:cxn>
                            <a:cxn ang="T141">
                              <a:pos x="T38" y="T39"/>
                            </a:cxn>
                            <a:cxn ang="T142">
                              <a:pos x="T40" y="T41"/>
                            </a:cxn>
                            <a:cxn ang="T143">
                              <a:pos x="T42" y="T43"/>
                            </a:cxn>
                            <a:cxn ang="T144">
                              <a:pos x="T44" y="T45"/>
                            </a:cxn>
                            <a:cxn ang="T145">
                              <a:pos x="T46" y="T47"/>
                            </a:cxn>
                            <a:cxn ang="T146">
                              <a:pos x="T48" y="T49"/>
                            </a:cxn>
                            <a:cxn ang="T147">
                              <a:pos x="T50" y="T51"/>
                            </a:cxn>
                            <a:cxn ang="T148">
                              <a:pos x="T52" y="T53"/>
                            </a:cxn>
                            <a:cxn ang="T149">
                              <a:pos x="T54" y="T55"/>
                            </a:cxn>
                            <a:cxn ang="T150">
                              <a:pos x="T56" y="T57"/>
                            </a:cxn>
                            <a:cxn ang="T151">
                              <a:pos x="T58" y="T59"/>
                            </a:cxn>
                            <a:cxn ang="T152">
                              <a:pos x="T60" y="T61"/>
                            </a:cxn>
                            <a:cxn ang="T153">
                              <a:pos x="T62" y="T63"/>
                            </a:cxn>
                            <a:cxn ang="T154">
                              <a:pos x="T64" y="T65"/>
                            </a:cxn>
                            <a:cxn ang="T155">
                              <a:pos x="T66" y="T67"/>
                            </a:cxn>
                            <a:cxn ang="T156">
                              <a:pos x="T68" y="T69"/>
                            </a:cxn>
                            <a:cxn ang="T157">
                              <a:pos x="T70" y="T71"/>
                            </a:cxn>
                            <a:cxn ang="T158">
                              <a:pos x="T72" y="T73"/>
                            </a:cxn>
                            <a:cxn ang="T159">
                              <a:pos x="T74" y="T75"/>
                            </a:cxn>
                            <a:cxn ang="T160">
                              <a:pos x="T76" y="T77"/>
                            </a:cxn>
                            <a:cxn ang="T161">
                              <a:pos x="T78" y="T79"/>
                            </a:cxn>
                            <a:cxn ang="T162">
                              <a:pos x="T80" y="T81"/>
                            </a:cxn>
                            <a:cxn ang="T163">
                              <a:pos x="T82" y="T83"/>
                            </a:cxn>
                            <a:cxn ang="T164">
                              <a:pos x="T84" y="T85"/>
                            </a:cxn>
                            <a:cxn ang="T165">
                              <a:pos x="T86" y="T87"/>
                            </a:cxn>
                            <a:cxn ang="T166">
                              <a:pos x="T88" y="T89"/>
                            </a:cxn>
                            <a:cxn ang="T167">
                              <a:pos x="T90" y="T91"/>
                            </a:cxn>
                            <a:cxn ang="T168">
                              <a:pos x="T92" y="T93"/>
                            </a:cxn>
                            <a:cxn ang="T169">
                              <a:pos x="T94" y="T95"/>
                            </a:cxn>
                            <a:cxn ang="T170">
                              <a:pos x="T96" y="T97"/>
                            </a:cxn>
                            <a:cxn ang="T171">
                              <a:pos x="T98" y="T99"/>
                            </a:cxn>
                            <a:cxn ang="T172">
                              <a:pos x="T100" y="T101"/>
                            </a:cxn>
                            <a:cxn ang="T173">
                              <a:pos x="T102" y="T103"/>
                            </a:cxn>
                            <a:cxn ang="T174">
                              <a:pos x="T104" y="T105"/>
                            </a:cxn>
                            <a:cxn ang="T175">
                              <a:pos x="T106" y="T107"/>
                            </a:cxn>
                            <a:cxn ang="T176">
                              <a:pos x="T108" y="T109"/>
                            </a:cxn>
                            <a:cxn ang="T177">
                              <a:pos x="T110" y="T111"/>
                            </a:cxn>
                            <a:cxn ang="T178">
                              <a:pos x="T112" y="T113"/>
                            </a:cxn>
                            <a:cxn ang="T179">
                              <a:pos x="T114" y="T115"/>
                            </a:cxn>
                            <a:cxn ang="T180">
                              <a:pos x="T116" y="T117"/>
                            </a:cxn>
                            <a:cxn ang="T181">
                              <a:pos x="T118" y="T119"/>
                            </a:cxn>
                            <a:cxn ang="T182">
                              <a:pos x="T120" y="T121"/>
                            </a:cxn>
                          </a:cxnLst>
                          <a:rect l="T183" t="T184" r="T185" b="T186"/>
                          <a:pathLst>
                            <a:path w="252" h="298">
                              <a:moveTo>
                                <a:pt x="220" y="102"/>
                              </a:moveTo>
                              <a:lnTo>
                                <a:pt x="220" y="104"/>
                              </a:lnTo>
                              <a:lnTo>
                                <a:pt x="220" y="106"/>
                              </a:lnTo>
                              <a:lnTo>
                                <a:pt x="220" y="110"/>
                              </a:lnTo>
                              <a:lnTo>
                                <a:pt x="222" y="124"/>
                              </a:lnTo>
                              <a:lnTo>
                                <a:pt x="222" y="128"/>
                              </a:lnTo>
                              <a:lnTo>
                                <a:pt x="224" y="134"/>
                              </a:lnTo>
                              <a:lnTo>
                                <a:pt x="224" y="140"/>
                              </a:lnTo>
                              <a:lnTo>
                                <a:pt x="224" y="144"/>
                              </a:lnTo>
                              <a:lnTo>
                                <a:pt x="224" y="150"/>
                              </a:lnTo>
                              <a:lnTo>
                                <a:pt x="226" y="156"/>
                              </a:lnTo>
                              <a:lnTo>
                                <a:pt x="226" y="160"/>
                              </a:lnTo>
                              <a:lnTo>
                                <a:pt x="226" y="170"/>
                              </a:lnTo>
                              <a:lnTo>
                                <a:pt x="228" y="176"/>
                              </a:lnTo>
                              <a:lnTo>
                                <a:pt x="228" y="180"/>
                              </a:lnTo>
                              <a:lnTo>
                                <a:pt x="228" y="188"/>
                              </a:lnTo>
                              <a:lnTo>
                                <a:pt x="228" y="192"/>
                              </a:lnTo>
                              <a:lnTo>
                                <a:pt x="228" y="196"/>
                              </a:lnTo>
                              <a:lnTo>
                                <a:pt x="230" y="202"/>
                              </a:lnTo>
                              <a:lnTo>
                                <a:pt x="230" y="206"/>
                              </a:lnTo>
                              <a:lnTo>
                                <a:pt x="230" y="214"/>
                              </a:lnTo>
                              <a:lnTo>
                                <a:pt x="230" y="218"/>
                              </a:lnTo>
                              <a:lnTo>
                                <a:pt x="232" y="224"/>
                              </a:lnTo>
                              <a:lnTo>
                                <a:pt x="232" y="236"/>
                              </a:lnTo>
                              <a:lnTo>
                                <a:pt x="234" y="250"/>
                              </a:lnTo>
                              <a:lnTo>
                                <a:pt x="234" y="256"/>
                              </a:lnTo>
                              <a:lnTo>
                                <a:pt x="240" y="260"/>
                              </a:lnTo>
                              <a:lnTo>
                                <a:pt x="240" y="266"/>
                              </a:lnTo>
                              <a:lnTo>
                                <a:pt x="240" y="268"/>
                              </a:lnTo>
                              <a:lnTo>
                                <a:pt x="238" y="270"/>
                              </a:lnTo>
                              <a:lnTo>
                                <a:pt x="236" y="278"/>
                              </a:lnTo>
                              <a:lnTo>
                                <a:pt x="236" y="280"/>
                              </a:lnTo>
                              <a:lnTo>
                                <a:pt x="234" y="280"/>
                              </a:lnTo>
                              <a:lnTo>
                                <a:pt x="226" y="278"/>
                              </a:lnTo>
                              <a:lnTo>
                                <a:pt x="220" y="280"/>
                              </a:lnTo>
                              <a:lnTo>
                                <a:pt x="218" y="280"/>
                              </a:lnTo>
                              <a:lnTo>
                                <a:pt x="216" y="278"/>
                              </a:lnTo>
                              <a:lnTo>
                                <a:pt x="212" y="278"/>
                              </a:lnTo>
                              <a:lnTo>
                                <a:pt x="204" y="278"/>
                              </a:lnTo>
                              <a:lnTo>
                                <a:pt x="198" y="278"/>
                              </a:lnTo>
                              <a:lnTo>
                                <a:pt x="196" y="278"/>
                              </a:lnTo>
                              <a:lnTo>
                                <a:pt x="192" y="280"/>
                              </a:lnTo>
                              <a:lnTo>
                                <a:pt x="184" y="280"/>
                              </a:lnTo>
                              <a:lnTo>
                                <a:pt x="174" y="280"/>
                              </a:lnTo>
                              <a:lnTo>
                                <a:pt x="172" y="280"/>
                              </a:lnTo>
                              <a:lnTo>
                                <a:pt x="164" y="280"/>
                              </a:lnTo>
                              <a:lnTo>
                                <a:pt x="162" y="280"/>
                              </a:lnTo>
                              <a:lnTo>
                                <a:pt x="160" y="280"/>
                              </a:lnTo>
                              <a:lnTo>
                                <a:pt x="158" y="280"/>
                              </a:lnTo>
                              <a:lnTo>
                                <a:pt x="156" y="280"/>
                              </a:lnTo>
                              <a:lnTo>
                                <a:pt x="156" y="278"/>
                              </a:lnTo>
                              <a:lnTo>
                                <a:pt x="156" y="274"/>
                              </a:lnTo>
                              <a:lnTo>
                                <a:pt x="154" y="276"/>
                              </a:lnTo>
                              <a:lnTo>
                                <a:pt x="154" y="280"/>
                              </a:lnTo>
                              <a:lnTo>
                                <a:pt x="150" y="280"/>
                              </a:lnTo>
                              <a:lnTo>
                                <a:pt x="150" y="282"/>
                              </a:lnTo>
                              <a:lnTo>
                                <a:pt x="148" y="282"/>
                              </a:lnTo>
                              <a:lnTo>
                                <a:pt x="142" y="282"/>
                              </a:lnTo>
                              <a:lnTo>
                                <a:pt x="140" y="282"/>
                              </a:lnTo>
                              <a:lnTo>
                                <a:pt x="138" y="280"/>
                              </a:lnTo>
                              <a:lnTo>
                                <a:pt x="136" y="280"/>
                              </a:lnTo>
                              <a:lnTo>
                                <a:pt x="134" y="280"/>
                              </a:lnTo>
                              <a:lnTo>
                                <a:pt x="132" y="280"/>
                              </a:lnTo>
                              <a:lnTo>
                                <a:pt x="130" y="280"/>
                              </a:lnTo>
                              <a:lnTo>
                                <a:pt x="128" y="280"/>
                              </a:lnTo>
                              <a:lnTo>
                                <a:pt x="128" y="282"/>
                              </a:lnTo>
                              <a:lnTo>
                                <a:pt x="128" y="284"/>
                              </a:lnTo>
                              <a:lnTo>
                                <a:pt x="126" y="286"/>
                              </a:lnTo>
                              <a:lnTo>
                                <a:pt x="124" y="288"/>
                              </a:lnTo>
                              <a:lnTo>
                                <a:pt x="122" y="286"/>
                              </a:lnTo>
                              <a:lnTo>
                                <a:pt x="118" y="282"/>
                              </a:lnTo>
                              <a:lnTo>
                                <a:pt x="116" y="280"/>
                              </a:lnTo>
                              <a:lnTo>
                                <a:pt x="114" y="278"/>
                              </a:lnTo>
                              <a:lnTo>
                                <a:pt x="114" y="276"/>
                              </a:lnTo>
                              <a:lnTo>
                                <a:pt x="112" y="276"/>
                              </a:lnTo>
                              <a:lnTo>
                                <a:pt x="110" y="276"/>
                              </a:lnTo>
                              <a:lnTo>
                                <a:pt x="110" y="278"/>
                              </a:lnTo>
                              <a:lnTo>
                                <a:pt x="108" y="278"/>
                              </a:lnTo>
                              <a:lnTo>
                                <a:pt x="106" y="278"/>
                              </a:lnTo>
                              <a:lnTo>
                                <a:pt x="106" y="280"/>
                              </a:lnTo>
                              <a:lnTo>
                                <a:pt x="106" y="284"/>
                              </a:lnTo>
                              <a:lnTo>
                                <a:pt x="106" y="286"/>
                              </a:lnTo>
                              <a:lnTo>
                                <a:pt x="106" y="290"/>
                              </a:lnTo>
                              <a:lnTo>
                                <a:pt x="106" y="292"/>
                              </a:lnTo>
                              <a:lnTo>
                                <a:pt x="106" y="294"/>
                              </a:lnTo>
                              <a:lnTo>
                                <a:pt x="106" y="296"/>
                              </a:lnTo>
                              <a:lnTo>
                                <a:pt x="104" y="296"/>
                              </a:lnTo>
                              <a:lnTo>
                                <a:pt x="102" y="298"/>
                              </a:lnTo>
                              <a:lnTo>
                                <a:pt x="100" y="298"/>
                              </a:lnTo>
                              <a:lnTo>
                                <a:pt x="98" y="298"/>
                              </a:lnTo>
                              <a:lnTo>
                                <a:pt x="96" y="296"/>
                              </a:lnTo>
                              <a:lnTo>
                                <a:pt x="94" y="296"/>
                              </a:lnTo>
                              <a:lnTo>
                                <a:pt x="92" y="294"/>
                              </a:lnTo>
                              <a:lnTo>
                                <a:pt x="92" y="292"/>
                              </a:lnTo>
                              <a:lnTo>
                                <a:pt x="88" y="288"/>
                              </a:lnTo>
                              <a:lnTo>
                                <a:pt x="88" y="290"/>
                              </a:lnTo>
                              <a:lnTo>
                                <a:pt x="86" y="288"/>
                              </a:lnTo>
                              <a:lnTo>
                                <a:pt x="84" y="286"/>
                              </a:lnTo>
                              <a:lnTo>
                                <a:pt x="84" y="284"/>
                              </a:lnTo>
                              <a:lnTo>
                                <a:pt x="84" y="282"/>
                              </a:lnTo>
                              <a:lnTo>
                                <a:pt x="82" y="282"/>
                              </a:lnTo>
                              <a:lnTo>
                                <a:pt x="82" y="280"/>
                              </a:lnTo>
                              <a:lnTo>
                                <a:pt x="82" y="278"/>
                              </a:lnTo>
                              <a:lnTo>
                                <a:pt x="82" y="280"/>
                              </a:lnTo>
                              <a:lnTo>
                                <a:pt x="80" y="280"/>
                              </a:lnTo>
                              <a:lnTo>
                                <a:pt x="78" y="278"/>
                              </a:lnTo>
                              <a:lnTo>
                                <a:pt x="78" y="276"/>
                              </a:lnTo>
                              <a:lnTo>
                                <a:pt x="76" y="274"/>
                              </a:lnTo>
                              <a:lnTo>
                                <a:pt x="74" y="268"/>
                              </a:lnTo>
                              <a:lnTo>
                                <a:pt x="72" y="268"/>
                              </a:lnTo>
                              <a:lnTo>
                                <a:pt x="70" y="266"/>
                              </a:lnTo>
                              <a:lnTo>
                                <a:pt x="68" y="266"/>
                              </a:lnTo>
                              <a:lnTo>
                                <a:pt x="66" y="266"/>
                              </a:lnTo>
                              <a:lnTo>
                                <a:pt x="66" y="264"/>
                              </a:lnTo>
                              <a:lnTo>
                                <a:pt x="64" y="266"/>
                              </a:lnTo>
                              <a:lnTo>
                                <a:pt x="60" y="264"/>
                              </a:lnTo>
                              <a:lnTo>
                                <a:pt x="60" y="262"/>
                              </a:lnTo>
                              <a:lnTo>
                                <a:pt x="60" y="260"/>
                              </a:lnTo>
                              <a:lnTo>
                                <a:pt x="58" y="256"/>
                              </a:lnTo>
                              <a:lnTo>
                                <a:pt x="54" y="254"/>
                              </a:lnTo>
                              <a:lnTo>
                                <a:pt x="54" y="252"/>
                              </a:lnTo>
                              <a:lnTo>
                                <a:pt x="52" y="254"/>
                              </a:lnTo>
                              <a:lnTo>
                                <a:pt x="48" y="254"/>
                              </a:lnTo>
                              <a:lnTo>
                                <a:pt x="48" y="252"/>
                              </a:lnTo>
                              <a:lnTo>
                                <a:pt x="46" y="252"/>
                              </a:lnTo>
                              <a:lnTo>
                                <a:pt x="44" y="254"/>
                              </a:lnTo>
                              <a:lnTo>
                                <a:pt x="42" y="254"/>
                              </a:lnTo>
                              <a:lnTo>
                                <a:pt x="42" y="252"/>
                              </a:lnTo>
                              <a:lnTo>
                                <a:pt x="40" y="252"/>
                              </a:lnTo>
                              <a:lnTo>
                                <a:pt x="40" y="254"/>
                              </a:lnTo>
                              <a:lnTo>
                                <a:pt x="38" y="254"/>
                              </a:lnTo>
                              <a:lnTo>
                                <a:pt x="36" y="254"/>
                              </a:lnTo>
                              <a:lnTo>
                                <a:pt x="36" y="256"/>
                              </a:lnTo>
                              <a:lnTo>
                                <a:pt x="32" y="254"/>
                              </a:lnTo>
                              <a:lnTo>
                                <a:pt x="30" y="256"/>
                              </a:lnTo>
                              <a:lnTo>
                                <a:pt x="28" y="256"/>
                              </a:lnTo>
                              <a:lnTo>
                                <a:pt x="26" y="256"/>
                              </a:lnTo>
                              <a:lnTo>
                                <a:pt x="24" y="256"/>
                              </a:lnTo>
                              <a:lnTo>
                                <a:pt x="22" y="256"/>
                              </a:lnTo>
                              <a:lnTo>
                                <a:pt x="20" y="256"/>
                              </a:lnTo>
                              <a:lnTo>
                                <a:pt x="18" y="256"/>
                              </a:lnTo>
                              <a:lnTo>
                                <a:pt x="16" y="256"/>
                              </a:lnTo>
                              <a:lnTo>
                                <a:pt x="12" y="256"/>
                              </a:lnTo>
                              <a:lnTo>
                                <a:pt x="12" y="258"/>
                              </a:lnTo>
                              <a:lnTo>
                                <a:pt x="12" y="260"/>
                              </a:lnTo>
                              <a:lnTo>
                                <a:pt x="10" y="262"/>
                              </a:lnTo>
                              <a:lnTo>
                                <a:pt x="10" y="264"/>
                              </a:lnTo>
                              <a:lnTo>
                                <a:pt x="8" y="266"/>
                              </a:lnTo>
                              <a:lnTo>
                                <a:pt x="8" y="268"/>
                              </a:lnTo>
                              <a:lnTo>
                                <a:pt x="8" y="266"/>
                              </a:lnTo>
                              <a:lnTo>
                                <a:pt x="8" y="262"/>
                              </a:lnTo>
                              <a:lnTo>
                                <a:pt x="8" y="260"/>
                              </a:lnTo>
                              <a:lnTo>
                                <a:pt x="8" y="258"/>
                              </a:lnTo>
                              <a:lnTo>
                                <a:pt x="8" y="256"/>
                              </a:lnTo>
                              <a:lnTo>
                                <a:pt x="8" y="254"/>
                              </a:lnTo>
                              <a:lnTo>
                                <a:pt x="10" y="254"/>
                              </a:lnTo>
                              <a:lnTo>
                                <a:pt x="10" y="252"/>
                              </a:lnTo>
                              <a:lnTo>
                                <a:pt x="10" y="250"/>
                              </a:lnTo>
                              <a:lnTo>
                                <a:pt x="12" y="246"/>
                              </a:lnTo>
                              <a:lnTo>
                                <a:pt x="12" y="244"/>
                              </a:lnTo>
                              <a:lnTo>
                                <a:pt x="14" y="244"/>
                              </a:lnTo>
                              <a:lnTo>
                                <a:pt x="14" y="242"/>
                              </a:lnTo>
                              <a:lnTo>
                                <a:pt x="16" y="240"/>
                              </a:lnTo>
                              <a:lnTo>
                                <a:pt x="16" y="238"/>
                              </a:lnTo>
                              <a:lnTo>
                                <a:pt x="16" y="236"/>
                              </a:lnTo>
                              <a:lnTo>
                                <a:pt x="18" y="232"/>
                              </a:lnTo>
                              <a:lnTo>
                                <a:pt x="18" y="230"/>
                              </a:lnTo>
                              <a:lnTo>
                                <a:pt x="18" y="226"/>
                              </a:lnTo>
                              <a:lnTo>
                                <a:pt x="18" y="222"/>
                              </a:lnTo>
                              <a:lnTo>
                                <a:pt x="20" y="220"/>
                              </a:lnTo>
                              <a:lnTo>
                                <a:pt x="20" y="218"/>
                              </a:lnTo>
                              <a:lnTo>
                                <a:pt x="18" y="216"/>
                              </a:lnTo>
                              <a:lnTo>
                                <a:pt x="18" y="212"/>
                              </a:lnTo>
                              <a:lnTo>
                                <a:pt x="18" y="210"/>
                              </a:lnTo>
                              <a:lnTo>
                                <a:pt x="18" y="208"/>
                              </a:lnTo>
                              <a:lnTo>
                                <a:pt x="18" y="204"/>
                              </a:lnTo>
                              <a:lnTo>
                                <a:pt x="16" y="202"/>
                              </a:lnTo>
                              <a:lnTo>
                                <a:pt x="16" y="200"/>
                              </a:lnTo>
                              <a:lnTo>
                                <a:pt x="16" y="198"/>
                              </a:lnTo>
                              <a:lnTo>
                                <a:pt x="16" y="196"/>
                              </a:lnTo>
                              <a:lnTo>
                                <a:pt x="14" y="194"/>
                              </a:lnTo>
                              <a:lnTo>
                                <a:pt x="14" y="192"/>
                              </a:lnTo>
                              <a:lnTo>
                                <a:pt x="12" y="192"/>
                              </a:lnTo>
                              <a:lnTo>
                                <a:pt x="10" y="190"/>
                              </a:lnTo>
                              <a:lnTo>
                                <a:pt x="10" y="188"/>
                              </a:lnTo>
                              <a:lnTo>
                                <a:pt x="12" y="188"/>
                              </a:lnTo>
                              <a:lnTo>
                                <a:pt x="14" y="186"/>
                              </a:lnTo>
                              <a:lnTo>
                                <a:pt x="14" y="184"/>
                              </a:lnTo>
                              <a:lnTo>
                                <a:pt x="12" y="184"/>
                              </a:lnTo>
                              <a:lnTo>
                                <a:pt x="12" y="186"/>
                              </a:lnTo>
                              <a:lnTo>
                                <a:pt x="10" y="186"/>
                              </a:lnTo>
                              <a:lnTo>
                                <a:pt x="12" y="184"/>
                              </a:lnTo>
                              <a:lnTo>
                                <a:pt x="12" y="182"/>
                              </a:lnTo>
                              <a:lnTo>
                                <a:pt x="14" y="182"/>
                              </a:lnTo>
                              <a:lnTo>
                                <a:pt x="16" y="178"/>
                              </a:lnTo>
                              <a:lnTo>
                                <a:pt x="16" y="176"/>
                              </a:lnTo>
                              <a:lnTo>
                                <a:pt x="16" y="172"/>
                              </a:lnTo>
                              <a:lnTo>
                                <a:pt x="16" y="168"/>
                              </a:lnTo>
                              <a:lnTo>
                                <a:pt x="14" y="164"/>
                              </a:lnTo>
                              <a:lnTo>
                                <a:pt x="14" y="162"/>
                              </a:lnTo>
                              <a:lnTo>
                                <a:pt x="12" y="160"/>
                              </a:lnTo>
                              <a:lnTo>
                                <a:pt x="12" y="158"/>
                              </a:lnTo>
                              <a:lnTo>
                                <a:pt x="10" y="156"/>
                              </a:lnTo>
                              <a:lnTo>
                                <a:pt x="10" y="158"/>
                              </a:lnTo>
                              <a:lnTo>
                                <a:pt x="10" y="160"/>
                              </a:lnTo>
                              <a:lnTo>
                                <a:pt x="8" y="160"/>
                              </a:lnTo>
                              <a:lnTo>
                                <a:pt x="8" y="158"/>
                              </a:lnTo>
                              <a:lnTo>
                                <a:pt x="4" y="146"/>
                              </a:lnTo>
                              <a:lnTo>
                                <a:pt x="2" y="148"/>
                              </a:lnTo>
                              <a:lnTo>
                                <a:pt x="2" y="150"/>
                              </a:lnTo>
                              <a:lnTo>
                                <a:pt x="2" y="154"/>
                              </a:lnTo>
                              <a:lnTo>
                                <a:pt x="0" y="156"/>
                              </a:lnTo>
                              <a:lnTo>
                                <a:pt x="0" y="152"/>
                              </a:lnTo>
                              <a:lnTo>
                                <a:pt x="2" y="150"/>
                              </a:lnTo>
                              <a:lnTo>
                                <a:pt x="2" y="146"/>
                              </a:lnTo>
                              <a:lnTo>
                                <a:pt x="4" y="142"/>
                              </a:lnTo>
                              <a:lnTo>
                                <a:pt x="8" y="142"/>
                              </a:lnTo>
                              <a:lnTo>
                                <a:pt x="18" y="142"/>
                              </a:lnTo>
                              <a:lnTo>
                                <a:pt x="22" y="142"/>
                              </a:lnTo>
                              <a:lnTo>
                                <a:pt x="24" y="142"/>
                              </a:lnTo>
                              <a:lnTo>
                                <a:pt x="28" y="142"/>
                              </a:lnTo>
                              <a:lnTo>
                                <a:pt x="38" y="142"/>
                              </a:lnTo>
                              <a:lnTo>
                                <a:pt x="42" y="142"/>
                              </a:lnTo>
                              <a:lnTo>
                                <a:pt x="50" y="142"/>
                              </a:lnTo>
                              <a:lnTo>
                                <a:pt x="54" y="142"/>
                              </a:lnTo>
                              <a:lnTo>
                                <a:pt x="58" y="142"/>
                              </a:lnTo>
                              <a:lnTo>
                                <a:pt x="64" y="142"/>
                              </a:lnTo>
                              <a:lnTo>
                                <a:pt x="76" y="142"/>
                              </a:lnTo>
                              <a:lnTo>
                                <a:pt x="84" y="142"/>
                              </a:lnTo>
                              <a:lnTo>
                                <a:pt x="84" y="140"/>
                              </a:lnTo>
                              <a:lnTo>
                                <a:pt x="84" y="130"/>
                              </a:lnTo>
                              <a:lnTo>
                                <a:pt x="84" y="124"/>
                              </a:lnTo>
                              <a:lnTo>
                                <a:pt x="82" y="122"/>
                              </a:lnTo>
                              <a:lnTo>
                                <a:pt x="82" y="118"/>
                              </a:lnTo>
                              <a:lnTo>
                                <a:pt x="82" y="114"/>
                              </a:lnTo>
                              <a:lnTo>
                                <a:pt x="82" y="112"/>
                              </a:lnTo>
                              <a:lnTo>
                                <a:pt x="82" y="108"/>
                              </a:lnTo>
                              <a:lnTo>
                                <a:pt x="82" y="104"/>
                              </a:lnTo>
                              <a:lnTo>
                                <a:pt x="84" y="104"/>
                              </a:lnTo>
                              <a:lnTo>
                                <a:pt x="84" y="102"/>
                              </a:lnTo>
                              <a:lnTo>
                                <a:pt x="90" y="98"/>
                              </a:lnTo>
                              <a:lnTo>
                                <a:pt x="92" y="96"/>
                              </a:lnTo>
                              <a:lnTo>
                                <a:pt x="94" y="96"/>
                              </a:lnTo>
                              <a:lnTo>
                                <a:pt x="98" y="94"/>
                              </a:lnTo>
                              <a:lnTo>
                                <a:pt x="102" y="92"/>
                              </a:lnTo>
                              <a:lnTo>
                                <a:pt x="104" y="92"/>
                              </a:lnTo>
                              <a:lnTo>
                                <a:pt x="106" y="92"/>
                              </a:lnTo>
                              <a:lnTo>
                                <a:pt x="106" y="82"/>
                              </a:lnTo>
                              <a:lnTo>
                                <a:pt x="106" y="78"/>
                              </a:lnTo>
                              <a:lnTo>
                                <a:pt x="106" y="72"/>
                              </a:lnTo>
                              <a:lnTo>
                                <a:pt x="106" y="70"/>
                              </a:lnTo>
                              <a:lnTo>
                                <a:pt x="106" y="60"/>
                              </a:lnTo>
                              <a:lnTo>
                                <a:pt x="106" y="58"/>
                              </a:lnTo>
                              <a:lnTo>
                                <a:pt x="106" y="50"/>
                              </a:lnTo>
                              <a:lnTo>
                                <a:pt x="106" y="48"/>
                              </a:lnTo>
                              <a:lnTo>
                                <a:pt x="106" y="40"/>
                              </a:lnTo>
                              <a:lnTo>
                                <a:pt x="106" y="38"/>
                              </a:lnTo>
                              <a:lnTo>
                                <a:pt x="106" y="36"/>
                              </a:lnTo>
                              <a:lnTo>
                                <a:pt x="106" y="30"/>
                              </a:lnTo>
                              <a:lnTo>
                                <a:pt x="112" y="30"/>
                              </a:lnTo>
                              <a:lnTo>
                                <a:pt x="120" y="30"/>
                              </a:lnTo>
                              <a:lnTo>
                                <a:pt x="132" y="30"/>
                              </a:lnTo>
                              <a:lnTo>
                                <a:pt x="138" y="30"/>
                              </a:lnTo>
                              <a:lnTo>
                                <a:pt x="144" y="30"/>
                              </a:lnTo>
                              <a:lnTo>
                                <a:pt x="148" y="30"/>
                              </a:lnTo>
                              <a:lnTo>
                                <a:pt x="150" y="30"/>
                              </a:lnTo>
                              <a:lnTo>
                                <a:pt x="154" y="30"/>
                              </a:lnTo>
                              <a:lnTo>
                                <a:pt x="158" y="30"/>
                              </a:lnTo>
                              <a:lnTo>
                                <a:pt x="174" y="30"/>
                              </a:lnTo>
                              <a:lnTo>
                                <a:pt x="174" y="28"/>
                              </a:lnTo>
                              <a:lnTo>
                                <a:pt x="174" y="22"/>
                              </a:lnTo>
                              <a:lnTo>
                                <a:pt x="174" y="12"/>
                              </a:lnTo>
                              <a:lnTo>
                                <a:pt x="174" y="8"/>
                              </a:lnTo>
                              <a:lnTo>
                                <a:pt x="174" y="0"/>
                              </a:lnTo>
                              <a:lnTo>
                                <a:pt x="184" y="8"/>
                              </a:lnTo>
                              <a:lnTo>
                                <a:pt x="186" y="8"/>
                              </a:lnTo>
                              <a:lnTo>
                                <a:pt x="194" y="14"/>
                              </a:lnTo>
                              <a:lnTo>
                                <a:pt x="202" y="20"/>
                              </a:lnTo>
                              <a:lnTo>
                                <a:pt x="202" y="22"/>
                              </a:lnTo>
                              <a:lnTo>
                                <a:pt x="208" y="24"/>
                              </a:lnTo>
                              <a:lnTo>
                                <a:pt x="212" y="28"/>
                              </a:lnTo>
                              <a:lnTo>
                                <a:pt x="214" y="28"/>
                              </a:lnTo>
                              <a:lnTo>
                                <a:pt x="222" y="32"/>
                              </a:lnTo>
                              <a:lnTo>
                                <a:pt x="232" y="40"/>
                              </a:lnTo>
                              <a:lnTo>
                                <a:pt x="236" y="42"/>
                              </a:lnTo>
                              <a:lnTo>
                                <a:pt x="244" y="48"/>
                              </a:lnTo>
                              <a:lnTo>
                                <a:pt x="250" y="54"/>
                              </a:lnTo>
                              <a:lnTo>
                                <a:pt x="252" y="54"/>
                              </a:lnTo>
                              <a:lnTo>
                                <a:pt x="252" y="56"/>
                              </a:lnTo>
                              <a:lnTo>
                                <a:pt x="250" y="56"/>
                              </a:lnTo>
                              <a:lnTo>
                                <a:pt x="232" y="56"/>
                              </a:lnTo>
                              <a:lnTo>
                                <a:pt x="226" y="56"/>
                              </a:lnTo>
                              <a:lnTo>
                                <a:pt x="222" y="56"/>
                              </a:lnTo>
                              <a:lnTo>
                                <a:pt x="220" y="56"/>
                              </a:lnTo>
                              <a:lnTo>
                                <a:pt x="218" y="56"/>
                              </a:lnTo>
                              <a:lnTo>
                                <a:pt x="216" y="56"/>
                              </a:lnTo>
                              <a:lnTo>
                                <a:pt x="216" y="64"/>
                              </a:lnTo>
                              <a:lnTo>
                                <a:pt x="216" y="66"/>
                              </a:lnTo>
                              <a:lnTo>
                                <a:pt x="216" y="68"/>
                              </a:lnTo>
                              <a:lnTo>
                                <a:pt x="218" y="76"/>
                              </a:lnTo>
                              <a:lnTo>
                                <a:pt x="218" y="80"/>
                              </a:lnTo>
                              <a:lnTo>
                                <a:pt x="220" y="96"/>
                              </a:lnTo>
                              <a:lnTo>
                                <a:pt x="220" y="102"/>
                              </a:lnTo>
                              <a:close/>
                            </a:path>
                          </a:pathLst>
                        </a:custGeom>
                        <a:grpFill/>
                        <a:ln w="3175">
                          <a:solidFill>
                            <a:schemeClr val="bg1"/>
                          </a:solidFill>
                          <a:prstDash val="sysDot"/>
                          <a:round/>
                          <a:headEnd/>
                          <a:tailEnd/>
                        </a:ln>
                      </p:spPr>
                      <p:txBody>
                        <a:bodyPr/>
                        <a:lstStyle/>
                        <a:p>
                          <a:pPr fontAlgn="base">
                            <a:spcBef>
                              <a:spcPct val="0"/>
                            </a:spcBef>
                            <a:spcAft>
                              <a:spcPct val="0"/>
                            </a:spcAft>
                          </a:pPr>
                          <a:endParaRPr lang="de-DE" sz="2400">
                            <a:solidFill>
                              <a:srgbClr val="000000"/>
                            </a:solidFill>
                            <a:cs typeface="Arial" charset="0"/>
                          </a:endParaRPr>
                        </a:p>
                      </p:txBody>
                    </p:sp>
                    <p:sp>
                      <p:nvSpPr>
                        <p:cNvPr id="14371" name="Freeform 2453"/>
                        <p:cNvSpPr>
                          <a:spLocks/>
                        </p:cNvSpPr>
                        <p:nvPr/>
                      </p:nvSpPr>
                      <p:spPr bwMode="auto">
                        <a:xfrm>
                          <a:off x="4382221" y="2595936"/>
                          <a:ext cx="250093" cy="172839"/>
                        </a:xfrm>
                        <a:custGeom>
                          <a:avLst/>
                          <a:gdLst>
                            <a:gd name="T0" fmla="*/ 2147483647 w 272"/>
                            <a:gd name="T1" fmla="*/ 2147483647 h 208"/>
                            <a:gd name="T2" fmla="*/ 2147483647 w 272"/>
                            <a:gd name="T3" fmla="*/ 2147483647 h 208"/>
                            <a:gd name="T4" fmla="*/ 2147483647 w 272"/>
                            <a:gd name="T5" fmla="*/ 2147483647 h 208"/>
                            <a:gd name="T6" fmla="*/ 2147483647 w 272"/>
                            <a:gd name="T7" fmla="*/ 2147483647 h 208"/>
                            <a:gd name="T8" fmla="*/ 2147483647 w 272"/>
                            <a:gd name="T9" fmla="*/ 2147483647 h 208"/>
                            <a:gd name="T10" fmla="*/ 2147483647 w 272"/>
                            <a:gd name="T11" fmla="*/ 2147483647 h 208"/>
                            <a:gd name="T12" fmla="*/ 2147483647 w 272"/>
                            <a:gd name="T13" fmla="*/ 2147483647 h 208"/>
                            <a:gd name="T14" fmla="*/ 2147483647 w 272"/>
                            <a:gd name="T15" fmla="*/ 2147483647 h 208"/>
                            <a:gd name="T16" fmla="*/ 2147483647 w 272"/>
                            <a:gd name="T17" fmla="*/ 2147483647 h 208"/>
                            <a:gd name="T18" fmla="*/ 2147483647 w 272"/>
                            <a:gd name="T19" fmla="*/ 2147483647 h 208"/>
                            <a:gd name="T20" fmla="*/ 2147483647 w 272"/>
                            <a:gd name="T21" fmla="*/ 2147483647 h 208"/>
                            <a:gd name="T22" fmla="*/ 2147483647 w 272"/>
                            <a:gd name="T23" fmla="*/ 2147483647 h 208"/>
                            <a:gd name="T24" fmla="*/ 2147483647 w 272"/>
                            <a:gd name="T25" fmla="*/ 2147483647 h 208"/>
                            <a:gd name="T26" fmla="*/ 2147483647 w 272"/>
                            <a:gd name="T27" fmla="*/ 2147483647 h 208"/>
                            <a:gd name="T28" fmla="*/ 2147483647 w 272"/>
                            <a:gd name="T29" fmla="*/ 2147483647 h 208"/>
                            <a:gd name="T30" fmla="*/ 2147483647 w 272"/>
                            <a:gd name="T31" fmla="*/ 2147483647 h 208"/>
                            <a:gd name="T32" fmla="*/ 0 w 272"/>
                            <a:gd name="T33" fmla="*/ 2147483647 h 208"/>
                            <a:gd name="T34" fmla="*/ 2147483647 w 272"/>
                            <a:gd name="T35" fmla="*/ 2147483647 h 208"/>
                            <a:gd name="T36" fmla="*/ 2147483647 w 272"/>
                            <a:gd name="T37" fmla="*/ 2147483647 h 208"/>
                            <a:gd name="T38" fmla="*/ 2147483647 w 272"/>
                            <a:gd name="T39" fmla="*/ 2147483647 h 208"/>
                            <a:gd name="T40" fmla="*/ 2147483647 w 272"/>
                            <a:gd name="T41" fmla="*/ 2147483647 h 208"/>
                            <a:gd name="T42" fmla="*/ 2147483647 w 272"/>
                            <a:gd name="T43" fmla="*/ 2147483647 h 208"/>
                            <a:gd name="T44" fmla="*/ 2147483647 w 272"/>
                            <a:gd name="T45" fmla="*/ 2147483647 h 208"/>
                            <a:gd name="T46" fmla="*/ 2147483647 w 272"/>
                            <a:gd name="T47" fmla="*/ 2147483647 h 208"/>
                            <a:gd name="T48" fmla="*/ 2147483647 w 272"/>
                            <a:gd name="T49" fmla="*/ 2147483647 h 208"/>
                            <a:gd name="T50" fmla="*/ 2147483647 w 272"/>
                            <a:gd name="T51" fmla="*/ 2147483647 h 208"/>
                            <a:gd name="T52" fmla="*/ 2147483647 w 272"/>
                            <a:gd name="T53" fmla="*/ 2147483647 h 208"/>
                            <a:gd name="T54" fmla="*/ 2147483647 w 272"/>
                            <a:gd name="T55" fmla="*/ 2147483647 h 208"/>
                            <a:gd name="T56" fmla="*/ 2147483647 w 272"/>
                            <a:gd name="T57" fmla="*/ 2147483647 h 208"/>
                            <a:gd name="T58" fmla="*/ 2147483647 w 272"/>
                            <a:gd name="T59" fmla="*/ 2147483647 h 208"/>
                            <a:gd name="T60" fmla="*/ 2147483647 w 272"/>
                            <a:gd name="T61" fmla="*/ 2147483647 h 208"/>
                            <a:gd name="T62" fmla="*/ 2147483647 w 272"/>
                            <a:gd name="T63" fmla="*/ 2147483647 h 208"/>
                            <a:gd name="T64" fmla="*/ 2147483647 w 272"/>
                            <a:gd name="T65" fmla="*/ 2147483647 h 208"/>
                            <a:gd name="T66" fmla="*/ 2147483647 w 272"/>
                            <a:gd name="T67" fmla="*/ 2147483647 h 208"/>
                            <a:gd name="T68" fmla="*/ 2147483647 w 272"/>
                            <a:gd name="T69" fmla="*/ 2147483647 h 208"/>
                            <a:gd name="T70" fmla="*/ 2147483647 w 272"/>
                            <a:gd name="T71" fmla="*/ 2147483647 h 208"/>
                            <a:gd name="T72" fmla="*/ 2147483647 w 272"/>
                            <a:gd name="T73" fmla="*/ 2147483647 h 208"/>
                            <a:gd name="T74" fmla="*/ 2147483647 w 272"/>
                            <a:gd name="T75" fmla="*/ 2147483647 h 208"/>
                            <a:gd name="T76" fmla="*/ 2147483647 w 272"/>
                            <a:gd name="T77" fmla="*/ 2147483647 h 208"/>
                            <a:gd name="T78" fmla="*/ 2147483647 w 272"/>
                            <a:gd name="T79" fmla="*/ 2147483647 h 208"/>
                            <a:gd name="T80" fmla="*/ 2147483647 w 272"/>
                            <a:gd name="T81" fmla="*/ 2147483647 h 208"/>
                            <a:gd name="T82" fmla="*/ 2147483647 w 272"/>
                            <a:gd name="T83" fmla="*/ 2147483647 h 208"/>
                            <a:gd name="T84" fmla="*/ 2147483647 w 272"/>
                            <a:gd name="T85" fmla="*/ 2147483647 h 208"/>
                            <a:gd name="T86" fmla="*/ 2147483647 w 272"/>
                            <a:gd name="T87" fmla="*/ 2147483647 h 208"/>
                            <a:gd name="T88" fmla="*/ 2147483647 w 272"/>
                            <a:gd name="T89" fmla="*/ 2147483647 h 208"/>
                            <a:gd name="T90" fmla="*/ 2147483647 w 272"/>
                            <a:gd name="T91" fmla="*/ 2147483647 h 208"/>
                            <a:gd name="T92" fmla="*/ 2147483647 w 272"/>
                            <a:gd name="T93" fmla="*/ 2147483647 h 208"/>
                            <a:gd name="T94" fmla="*/ 2147483647 w 272"/>
                            <a:gd name="T95" fmla="*/ 2147483647 h 208"/>
                            <a:gd name="T96" fmla="*/ 2147483647 w 272"/>
                            <a:gd name="T97" fmla="*/ 2147483647 h 208"/>
                            <a:gd name="T98" fmla="*/ 2147483647 w 272"/>
                            <a:gd name="T99" fmla="*/ 2147483647 h 208"/>
                            <a:gd name="T100" fmla="*/ 2147483647 w 272"/>
                            <a:gd name="T101" fmla="*/ 2147483647 h 208"/>
                            <a:gd name="T102" fmla="*/ 2147483647 w 272"/>
                            <a:gd name="T103" fmla="*/ 2147483647 h 208"/>
                            <a:gd name="T104" fmla="*/ 2147483647 w 272"/>
                            <a:gd name="T105" fmla="*/ 2147483647 h 208"/>
                            <a:gd name="T106" fmla="*/ 2147483647 w 272"/>
                            <a:gd name="T107" fmla="*/ 2147483647 h 208"/>
                            <a:gd name="T108" fmla="*/ 2147483647 w 272"/>
                            <a:gd name="T109" fmla="*/ 2147483647 h 208"/>
                            <a:gd name="T110" fmla="*/ 2147483647 w 272"/>
                            <a:gd name="T111" fmla="*/ 2147483647 h 208"/>
                            <a:gd name="T112" fmla="*/ 2147483647 w 272"/>
                            <a:gd name="T113" fmla="*/ 2147483647 h 208"/>
                            <a:gd name="T114" fmla="*/ 2147483647 w 272"/>
                            <a:gd name="T115" fmla="*/ 2147483647 h 208"/>
                            <a:gd name="T116" fmla="*/ 2147483647 w 272"/>
                            <a:gd name="T117" fmla="*/ 2147483647 h 208"/>
                            <a:gd name="T118" fmla="*/ 2147483647 w 272"/>
                            <a:gd name="T119" fmla="*/ 2147483647 h 208"/>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w 272"/>
                            <a:gd name="T181" fmla="*/ 0 h 208"/>
                            <a:gd name="T182" fmla="*/ 272 w 272"/>
                            <a:gd name="T183" fmla="*/ 208 h 208"/>
                          </a:gdLst>
                          <a:ahLst/>
                          <a:cxnLst>
                            <a:cxn ang="T120">
                              <a:pos x="T0" y="T1"/>
                            </a:cxn>
                            <a:cxn ang="T121">
                              <a:pos x="T2" y="T3"/>
                            </a:cxn>
                            <a:cxn ang="T122">
                              <a:pos x="T4" y="T5"/>
                            </a:cxn>
                            <a:cxn ang="T123">
                              <a:pos x="T6" y="T7"/>
                            </a:cxn>
                            <a:cxn ang="T124">
                              <a:pos x="T8" y="T9"/>
                            </a:cxn>
                            <a:cxn ang="T125">
                              <a:pos x="T10" y="T11"/>
                            </a:cxn>
                            <a:cxn ang="T126">
                              <a:pos x="T12" y="T13"/>
                            </a:cxn>
                            <a:cxn ang="T127">
                              <a:pos x="T14" y="T15"/>
                            </a:cxn>
                            <a:cxn ang="T128">
                              <a:pos x="T16" y="T17"/>
                            </a:cxn>
                            <a:cxn ang="T129">
                              <a:pos x="T18" y="T19"/>
                            </a:cxn>
                            <a:cxn ang="T130">
                              <a:pos x="T20" y="T21"/>
                            </a:cxn>
                            <a:cxn ang="T131">
                              <a:pos x="T22" y="T23"/>
                            </a:cxn>
                            <a:cxn ang="T132">
                              <a:pos x="T24" y="T25"/>
                            </a:cxn>
                            <a:cxn ang="T133">
                              <a:pos x="T26" y="T27"/>
                            </a:cxn>
                            <a:cxn ang="T134">
                              <a:pos x="T28" y="T29"/>
                            </a:cxn>
                            <a:cxn ang="T135">
                              <a:pos x="T30" y="T31"/>
                            </a:cxn>
                            <a:cxn ang="T136">
                              <a:pos x="T32" y="T33"/>
                            </a:cxn>
                            <a:cxn ang="T137">
                              <a:pos x="T34" y="T35"/>
                            </a:cxn>
                            <a:cxn ang="T138">
                              <a:pos x="T36" y="T37"/>
                            </a:cxn>
                            <a:cxn ang="T139">
                              <a:pos x="T38" y="T39"/>
                            </a:cxn>
                            <a:cxn ang="T140">
                              <a:pos x="T40" y="T41"/>
                            </a:cxn>
                            <a:cxn ang="T141">
                              <a:pos x="T42" y="T43"/>
                            </a:cxn>
                            <a:cxn ang="T142">
                              <a:pos x="T44" y="T45"/>
                            </a:cxn>
                            <a:cxn ang="T143">
                              <a:pos x="T46" y="T47"/>
                            </a:cxn>
                            <a:cxn ang="T144">
                              <a:pos x="T48" y="T49"/>
                            </a:cxn>
                            <a:cxn ang="T145">
                              <a:pos x="T50" y="T51"/>
                            </a:cxn>
                            <a:cxn ang="T146">
                              <a:pos x="T52" y="T53"/>
                            </a:cxn>
                            <a:cxn ang="T147">
                              <a:pos x="T54" y="T55"/>
                            </a:cxn>
                            <a:cxn ang="T148">
                              <a:pos x="T56" y="T57"/>
                            </a:cxn>
                            <a:cxn ang="T149">
                              <a:pos x="T58" y="T59"/>
                            </a:cxn>
                            <a:cxn ang="T150">
                              <a:pos x="T60" y="T61"/>
                            </a:cxn>
                            <a:cxn ang="T151">
                              <a:pos x="T62" y="T63"/>
                            </a:cxn>
                            <a:cxn ang="T152">
                              <a:pos x="T64" y="T65"/>
                            </a:cxn>
                            <a:cxn ang="T153">
                              <a:pos x="T66" y="T67"/>
                            </a:cxn>
                            <a:cxn ang="T154">
                              <a:pos x="T68" y="T69"/>
                            </a:cxn>
                            <a:cxn ang="T155">
                              <a:pos x="T70" y="T71"/>
                            </a:cxn>
                            <a:cxn ang="T156">
                              <a:pos x="T72" y="T73"/>
                            </a:cxn>
                            <a:cxn ang="T157">
                              <a:pos x="T74" y="T75"/>
                            </a:cxn>
                            <a:cxn ang="T158">
                              <a:pos x="T76" y="T77"/>
                            </a:cxn>
                            <a:cxn ang="T159">
                              <a:pos x="T78" y="T79"/>
                            </a:cxn>
                            <a:cxn ang="T160">
                              <a:pos x="T80" y="T81"/>
                            </a:cxn>
                            <a:cxn ang="T161">
                              <a:pos x="T82" y="T83"/>
                            </a:cxn>
                            <a:cxn ang="T162">
                              <a:pos x="T84" y="T85"/>
                            </a:cxn>
                            <a:cxn ang="T163">
                              <a:pos x="T86" y="T87"/>
                            </a:cxn>
                            <a:cxn ang="T164">
                              <a:pos x="T88" y="T89"/>
                            </a:cxn>
                            <a:cxn ang="T165">
                              <a:pos x="T90" y="T91"/>
                            </a:cxn>
                            <a:cxn ang="T166">
                              <a:pos x="T92" y="T93"/>
                            </a:cxn>
                            <a:cxn ang="T167">
                              <a:pos x="T94" y="T95"/>
                            </a:cxn>
                            <a:cxn ang="T168">
                              <a:pos x="T96" y="T97"/>
                            </a:cxn>
                            <a:cxn ang="T169">
                              <a:pos x="T98" y="T99"/>
                            </a:cxn>
                            <a:cxn ang="T170">
                              <a:pos x="T100" y="T101"/>
                            </a:cxn>
                            <a:cxn ang="T171">
                              <a:pos x="T102" y="T103"/>
                            </a:cxn>
                            <a:cxn ang="T172">
                              <a:pos x="T104" y="T105"/>
                            </a:cxn>
                            <a:cxn ang="T173">
                              <a:pos x="T106" y="T107"/>
                            </a:cxn>
                            <a:cxn ang="T174">
                              <a:pos x="T108" y="T109"/>
                            </a:cxn>
                            <a:cxn ang="T175">
                              <a:pos x="T110" y="T111"/>
                            </a:cxn>
                            <a:cxn ang="T176">
                              <a:pos x="T112" y="T113"/>
                            </a:cxn>
                            <a:cxn ang="T177">
                              <a:pos x="T114" y="T115"/>
                            </a:cxn>
                            <a:cxn ang="T178">
                              <a:pos x="T116" y="T117"/>
                            </a:cxn>
                            <a:cxn ang="T179">
                              <a:pos x="T118" y="T119"/>
                            </a:cxn>
                          </a:cxnLst>
                          <a:rect l="T180" t="T181" r="T182" b="T183"/>
                          <a:pathLst>
                            <a:path w="272" h="208">
                              <a:moveTo>
                                <a:pt x="128" y="154"/>
                              </a:moveTo>
                              <a:lnTo>
                                <a:pt x="128" y="152"/>
                              </a:lnTo>
                              <a:lnTo>
                                <a:pt x="126" y="148"/>
                              </a:lnTo>
                              <a:lnTo>
                                <a:pt x="122" y="144"/>
                              </a:lnTo>
                              <a:lnTo>
                                <a:pt x="118" y="142"/>
                              </a:lnTo>
                              <a:lnTo>
                                <a:pt x="116" y="142"/>
                              </a:lnTo>
                              <a:lnTo>
                                <a:pt x="114" y="142"/>
                              </a:lnTo>
                              <a:lnTo>
                                <a:pt x="114" y="140"/>
                              </a:lnTo>
                              <a:lnTo>
                                <a:pt x="112" y="138"/>
                              </a:lnTo>
                              <a:lnTo>
                                <a:pt x="110" y="138"/>
                              </a:lnTo>
                              <a:lnTo>
                                <a:pt x="108" y="138"/>
                              </a:lnTo>
                              <a:lnTo>
                                <a:pt x="106" y="138"/>
                              </a:lnTo>
                              <a:lnTo>
                                <a:pt x="104" y="138"/>
                              </a:lnTo>
                              <a:lnTo>
                                <a:pt x="102" y="142"/>
                              </a:lnTo>
                              <a:lnTo>
                                <a:pt x="100" y="142"/>
                              </a:lnTo>
                              <a:lnTo>
                                <a:pt x="100" y="144"/>
                              </a:lnTo>
                              <a:lnTo>
                                <a:pt x="98" y="144"/>
                              </a:lnTo>
                              <a:lnTo>
                                <a:pt x="96" y="146"/>
                              </a:lnTo>
                              <a:lnTo>
                                <a:pt x="96" y="148"/>
                              </a:lnTo>
                              <a:lnTo>
                                <a:pt x="92" y="152"/>
                              </a:lnTo>
                              <a:lnTo>
                                <a:pt x="92" y="154"/>
                              </a:lnTo>
                              <a:lnTo>
                                <a:pt x="92" y="156"/>
                              </a:lnTo>
                              <a:lnTo>
                                <a:pt x="90" y="156"/>
                              </a:lnTo>
                              <a:lnTo>
                                <a:pt x="90" y="158"/>
                              </a:lnTo>
                              <a:lnTo>
                                <a:pt x="88" y="158"/>
                              </a:lnTo>
                              <a:lnTo>
                                <a:pt x="86" y="158"/>
                              </a:lnTo>
                              <a:lnTo>
                                <a:pt x="86" y="160"/>
                              </a:lnTo>
                              <a:lnTo>
                                <a:pt x="88" y="160"/>
                              </a:lnTo>
                              <a:lnTo>
                                <a:pt x="88" y="164"/>
                              </a:lnTo>
                              <a:lnTo>
                                <a:pt x="88" y="166"/>
                              </a:lnTo>
                              <a:lnTo>
                                <a:pt x="88" y="168"/>
                              </a:lnTo>
                              <a:lnTo>
                                <a:pt x="88" y="170"/>
                              </a:lnTo>
                              <a:lnTo>
                                <a:pt x="88" y="172"/>
                              </a:lnTo>
                              <a:lnTo>
                                <a:pt x="88" y="176"/>
                              </a:lnTo>
                              <a:lnTo>
                                <a:pt x="88" y="178"/>
                              </a:lnTo>
                              <a:lnTo>
                                <a:pt x="88" y="176"/>
                              </a:lnTo>
                              <a:lnTo>
                                <a:pt x="86" y="176"/>
                              </a:lnTo>
                              <a:lnTo>
                                <a:pt x="86" y="174"/>
                              </a:lnTo>
                              <a:lnTo>
                                <a:pt x="84" y="174"/>
                              </a:lnTo>
                              <a:lnTo>
                                <a:pt x="80" y="174"/>
                              </a:lnTo>
                              <a:lnTo>
                                <a:pt x="80" y="176"/>
                              </a:lnTo>
                              <a:lnTo>
                                <a:pt x="80" y="178"/>
                              </a:lnTo>
                              <a:lnTo>
                                <a:pt x="80" y="176"/>
                              </a:lnTo>
                              <a:lnTo>
                                <a:pt x="78" y="176"/>
                              </a:lnTo>
                              <a:lnTo>
                                <a:pt x="74" y="176"/>
                              </a:lnTo>
                              <a:lnTo>
                                <a:pt x="74" y="174"/>
                              </a:lnTo>
                              <a:lnTo>
                                <a:pt x="72" y="174"/>
                              </a:lnTo>
                              <a:lnTo>
                                <a:pt x="70" y="174"/>
                              </a:lnTo>
                              <a:lnTo>
                                <a:pt x="68" y="174"/>
                              </a:lnTo>
                              <a:lnTo>
                                <a:pt x="66" y="172"/>
                              </a:lnTo>
                              <a:lnTo>
                                <a:pt x="64" y="172"/>
                              </a:lnTo>
                              <a:lnTo>
                                <a:pt x="62" y="174"/>
                              </a:lnTo>
                              <a:lnTo>
                                <a:pt x="58" y="176"/>
                              </a:lnTo>
                              <a:lnTo>
                                <a:pt x="54" y="176"/>
                              </a:lnTo>
                              <a:lnTo>
                                <a:pt x="52" y="176"/>
                              </a:lnTo>
                              <a:lnTo>
                                <a:pt x="48" y="176"/>
                              </a:lnTo>
                              <a:lnTo>
                                <a:pt x="46" y="176"/>
                              </a:lnTo>
                              <a:lnTo>
                                <a:pt x="46" y="178"/>
                              </a:lnTo>
                              <a:lnTo>
                                <a:pt x="46" y="180"/>
                              </a:lnTo>
                              <a:lnTo>
                                <a:pt x="46" y="182"/>
                              </a:lnTo>
                              <a:lnTo>
                                <a:pt x="44" y="184"/>
                              </a:lnTo>
                              <a:lnTo>
                                <a:pt x="44" y="186"/>
                              </a:lnTo>
                              <a:lnTo>
                                <a:pt x="44" y="190"/>
                              </a:lnTo>
                              <a:lnTo>
                                <a:pt x="44" y="192"/>
                              </a:lnTo>
                              <a:lnTo>
                                <a:pt x="44" y="194"/>
                              </a:lnTo>
                              <a:lnTo>
                                <a:pt x="42" y="196"/>
                              </a:lnTo>
                              <a:lnTo>
                                <a:pt x="42" y="198"/>
                              </a:lnTo>
                              <a:lnTo>
                                <a:pt x="40" y="204"/>
                              </a:lnTo>
                              <a:lnTo>
                                <a:pt x="38" y="208"/>
                              </a:lnTo>
                              <a:lnTo>
                                <a:pt x="36" y="206"/>
                              </a:lnTo>
                              <a:lnTo>
                                <a:pt x="36" y="204"/>
                              </a:lnTo>
                              <a:lnTo>
                                <a:pt x="36" y="202"/>
                              </a:lnTo>
                              <a:lnTo>
                                <a:pt x="36" y="200"/>
                              </a:lnTo>
                              <a:lnTo>
                                <a:pt x="34" y="194"/>
                              </a:lnTo>
                              <a:lnTo>
                                <a:pt x="36" y="194"/>
                              </a:lnTo>
                              <a:lnTo>
                                <a:pt x="36" y="192"/>
                              </a:lnTo>
                              <a:lnTo>
                                <a:pt x="34" y="190"/>
                              </a:lnTo>
                              <a:lnTo>
                                <a:pt x="32" y="186"/>
                              </a:lnTo>
                              <a:lnTo>
                                <a:pt x="30" y="186"/>
                              </a:lnTo>
                              <a:lnTo>
                                <a:pt x="26" y="180"/>
                              </a:lnTo>
                              <a:lnTo>
                                <a:pt x="20" y="174"/>
                              </a:lnTo>
                              <a:lnTo>
                                <a:pt x="20" y="172"/>
                              </a:lnTo>
                              <a:lnTo>
                                <a:pt x="18" y="172"/>
                              </a:lnTo>
                              <a:lnTo>
                                <a:pt x="16" y="170"/>
                              </a:lnTo>
                              <a:lnTo>
                                <a:pt x="14" y="168"/>
                              </a:lnTo>
                              <a:lnTo>
                                <a:pt x="14" y="166"/>
                              </a:lnTo>
                              <a:lnTo>
                                <a:pt x="16" y="164"/>
                              </a:lnTo>
                              <a:lnTo>
                                <a:pt x="16" y="162"/>
                              </a:lnTo>
                              <a:lnTo>
                                <a:pt x="16" y="160"/>
                              </a:lnTo>
                              <a:lnTo>
                                <a:pt x="14" y="160"/>
                              </a:lnTo>
                              <a:lnTo>
                                <a:pt x="14" y="156"/>
                              </a:lnTo>
                              <a:lnTo>
                                <a:pt x="12" y="156"/>
                              </a:lnTo>
                              <a:lnTo>
                                <a:pt x="10" y="154"/>
                              </a:lnTo>
                              <a:lnTo>
                                <a:pt x="8" y="154"/>
                              </a:lnTo>
                              <a:lnTo>
                                <a:pt x="8" y="152"/>
                              </a:lnTo>
                              <a:lnTo>
                                <a:pt x="8" y="150"/>
                              </a:lnTo>
                              <a:lnTo>
                                <a:pt x="6" y="148"/>
                              </a:lnTo>
                              <a:lnTo>
                                <a:pt x="6" y="146"/>
                              </a:lnTo>
                              <a:lnTo>
                                <a:pt x="6" y="144"/>
                              </a:lnTo>
                              <a:lnTo>
                                <a:pt x="6" y="142"/>
                              </a:lnTo>
                              <a:lnTo>
                                <a:pt x="6" y="140"/>
                              </a:lnTo>
                              <a:lnTo>
                                <a:pt x="6" y="138"/>
                              </a:lnTo>
                              <a:lnTo>
                                <a:pt x="6" y="136"/>
                              </a:lnTo>
                              <a:lnTo>
                                <a:pt x="4" y="136"/>
                              </a:lnTo>
                              <a:lnTo>
                                <a:pt x="2" y="134"/>
                              </a:lnTo>
                              <a:lnTo>
                                <a:pt x="4" y="134"/>
                              </a:lnTo>
                              <a:lnTo>
                                <a:pt x="4" y="132"/>
                              </a:lnTo>
                              <a:lnTo>
                                <a:pt x="4" y="130"/>
                              </a:lnTo>
                              <a:lnTo>
                                <a:pt x="4" y="128"/>
                              </a:lnTo>
                              <a:lnTo>
                                <a:pt x="4" y="124"/>
                              </a:lnTo>
                              <a:lnTo>
                                <a:pt x="4" y="122"/>
                              </a:lnTo>
                              <a:lnTo>
                                <a:pt x="4" y="120"/>
                              </a:lnTo>
                              <a:lnTo>
                                <a:pt x="4" y="122"/>
                              </a:lnTo>
                              <a:lnTo>
                                <a:pt x="2" y="122"/>
                              </a:lnTo>
                              <a:lnTo>
                                <a:pt x="0" y="118"/>
                              </a:lnTo>
                              <a:lnTo>
                                <a:pt x="0" y="116"/>
                              </a:lnTo>
                              <a:lnTo>
                                <a:pt x="4" y="114"/>
                              </a:lnTo>
                              <a:lnTo>
                                <a:pt x="8" y="112"/>
                              </a:lnTo>
                              <a:lnTo>
                                <a:pt x="8" y="110"/>
                              </a:lnTo>
                              <a:lnTo>
                                <a:pt x="10" y="108"/>
                              </a:lnTo>
                              <a:lnTo>
                                <a:pt x="12" y="102"/>
                              </a:lnTo>
                              <a:lnTo>
                                <a:pt x="12" y="100"/>
                              </a:lnTo>
                              <a:lnTo>
                                <a:pt x="14" y="100"/>
                              </a:lnTo>
                              <a:lnTo>
                                <a:pt x="16" y="96"/>
                              </a:lnTo>
                              <a:lnTo>
                                <a:pt x="16" y="94"/>
                              </a:lnTo>
                              <a:lnTo>
                                <a:pt x="18" y="90"/>
                              </a:lnTo>
                              <a:lnTo>
                                <a:pt x="18" y="88"/>
                              </a:lnTo>
                              <a:lnTo>
                                <a:pt x="20" y="88"/>
                              </a:lnTo>
                              <a:lnTo>
                                <a:pt x="20" y="86"/>
                              </a:lnTo>
                              <a:lnTo>
                                <a:pt x="22" y="84"/>
                              </a:lnTo>
                              <a:lnTo>
                                <a:pt x="24" y="82"/>
                              </a:lnTo>
                              <a:lnTo>
                                <a:pt x="26" y="82"/>
                              </a:lnTo>
                              <a:lnTo>
                                <a:pt x="28" y="82"/>
                              </a:lnTo>
                              <a:lnTo>
                                <a:pt x="30" y="84"/>
                              </a:lnTo>
                              <a:lnTo>
                                <a:pt x="32" y="82"/>
                              </a:lnTo>
                              <a:lnTo>
                                <a:pt x="32" y="80"/>
                              </a:lnTo>
                              <a:lnTo>
                                <a:pt x="34" y="80"/>
                              </a:lnTo>
                              <a:lnTo>
                                <a:pt x="36" y="80"/>
                              </a:lnTo>
                              <a:lnTo>
                                <a:pt x="38" y="80"/>
                              </a:lnTo>
                              <a:lnTo>
                                <a:pt x="42" y="78"/>
                              </a:lnTo>
                              <a:lnTo>
                                <a:pt x="40" y="76"/>
                              </a:lnTo>
                              <a:lnTo>
                                <a:pt x="42" y="76"/>
                              </a:lnTo>
                              <a:lnTo>
                                <a:pt x="44" y="76"/>
                              </a:lnTo>
                              <a:lnTo>
                                <a:pt x="50" y="80"/>
                              </a:lnTo>
                              <a:lnTo>
                                <a:pt x="50" y="82"/>
                              </a:lnTo>
                              <a:lnTo>
                                <a:pt x="50" y="80"/>
                              </a:lnTo>
                              <a:lnTo>
                                <a:pt x="52" y="80"/>
                              </a:lnTo>
                              <a:lnTo>
                                <a:pt x="52" y="78"/>
                              </a:lnTo>
                              <a:lnTo>
                                <a:pt x="54" y="78"/>
                              </a:lnTo>
                              <a:lnTo>
                                <a:pt x="56" y="78"/>
                              </a:lnTo>
                              <a:lnTo>
                                <a:pt x="58" y="76"/>
                              </a:lnTo>
                              <a:lnTo>
                                <a:pt x="60" y="76"/>
                              </a:lnTo>
                              <a:lnTo>
                                <a:pt x="62" y="76"/>
                              </a:lnTo>
                              <a:lnTo>
                                <a:pt x="64" y="74"/>
                              </a:lnTo>
                              <a:lnTo>
                                <a:pt x="66" y="74"/>
                              </a:lnTo>
                              <a:lnTo>
                                <a:pt x="68" y="72"/>
                              </a:lnTo>
                              <a:lnTo>
                                <a:pt x="70" y="72"/>
                              </a:lnTo>
                              <a:lnTo>
                                <a:pt x="74" y="72"/>
                              </a:lnTo>
                              <a:lnTo>
                                <a:pt x="76" y="72"/>
                              </a:lnTo>
                              <a:lnTo>
                                <a:pt x="80" y="72"/>
                              </a:lnTo>
                              <a:lnTo>
                                <a:pt x="82" y="72"/>
                              </a:lnTo>
                              <a:lnTo>
                                <a:pt x="86" y="70"/>
                              </a:lnTo>
                              <a:lnTo>
                                <a:pt x="88" y="70"/>
                              </a:lnTo>
                              <a:lnTo>
                                <a:pt x="88" y="68"/>
                              </a:lnTo>
                              <a:lnTo>
                                <a:pt x="88" y="66"/>
                              </a:lnTo>
                              <a:lnTo>
                                <a:pt x="90" y="66"/>
                              </a:lnTo>
                              <a:lnTo>
                                <a:pt x="92" y="66"/>
                              </a:lnTo>
                              <a:lnTo>
                                <a:pt x="92" y="64"/>
                              </a:lnTo>
                              <a:lnTo>
                                <a:pt x="94" y="62"/>
                              </a:lnTo>
                              <a:lnTo>
                                <a:pt x="94" y="60"/>
                              </a:lnTo>
                              <a:lnTo>
                                <a:pt x="96" y="58"/>
                              </a:lnTo>
                              <a:lnTo>
                                <a:pt x="96" y="56"/>
                              </a:lnTo>
                              <a:lnTo>
                                <a:pt x="98" y="56"/>
                              </a:lnTo>
                              <a:lnTo>
                                <a:pt x="98" y="54"/>
                              </a:lnTo>
                              <a:lnTo>
                                <a:pt x="96" y="54"/>
                              </a:lnTo>
                              <a:lnTo>
                                <a:pt x="94" y="54"/>
                              </a:lnTo>
                              <a:lnTo>
                                <a:pt x="94" y="52"/>
                              </a:lnTo>
                              <a:lnTo>
                                <a:pt x="92" y="52"/>
                              </a:lnTo>
                              <a:lnTo>
                                <a:pt x="92" y="50"/>
                              </a:lnTo>
                              <a:lnTo>
                                <a:pt x="94" y="50"/>
                              </a:lnTo>
                              <a:lnTo>
                                <a:pt x="94" y="48"/>
                              </a:lnTo>
                              <a:lnTo>
                                <a:pt x="96" y="48"/>
                              </a:lnTo>
                              <a:lnTo>
                                <a:pt x="98" y="46"/>
                              </a:lnTo>
                              <a:lnTo>
                                <a:pt x="100" y="46"/>
                              </a:lnTo>
                              <a:lnTo>
                                <a:pt x="104" y="46"/>
                              </a:lnTo>
                              <a:lnTo>
                                <a:pt x="108" y="46"/>
                              </a:lnTo>
                              <a:lnTo>
                                <a:pt x="112" y="46"/>
                              </a:lnTo>
                              <a:lnTo>
                                <a:pt x="114" y="46"/>
                              </a:lnTo>
                              <a:lnTo>
                                <a:pt x="116" y="46"/>
                              </a:lnTo>
                              <a:lnTo>
                                <a:pt x="118" y="44"/>
                              </a:lnTo>
                              <a:lnTo>
                                <a:pt x="120" y="44"/>
                              </a:lnTo>
                              <a:lnTo>
                                <a:pt x="122" y="44"/>
                              </a:lnTo>
                              <a:lnTo>
                                <a:pt x="124" y="44"/>
                              </a:lnTo>
                              <a:lnTo>
                                <a:pt x="126" y="44"/>
                              </a:lnTo>
                              <a:lnTo>
                                <a:pt x="126" y="42"/>
                              </a:lnTo>
                              <a:lnTo>
                                <a:pt x="128" y="42"/>
                              </a:lnTo>
                              <a:lnTo>
                                <a:pt x="128" y="40"/>
                              </a:lnTo>
                              <a:lnTo>
                                <a:pt x="132" y="36"/>
                              </a:lnTo>
                              <a:lnTo>
                                <a:pt x="132" y="38"/>
                              </a:lnTo>
                              <a:lnTo>
                                <a:pt x="132" y="36"/>
                              </a:lnTo>
                              <a:lnTo>
                                <a:pt x="134" y="34"/>
                              </a:lnTo>
                              <a:lnTo>
                                <a:pt x="136" y="32"/>
                              </a:lnTo>
                              <a:lnTo>
                                <a:pt x="138" y="28"/>
                              </a:lnTo>
                              <a:lnTo>
                                <a:pt x="140" y="26"/>
                              </a:lnTo>
                              <a:lnTo>
                                <a:pt x="142" y="26"/>
                              </a:lnTo>
                              <a:lnTo>
                                <a:pt x="144" y="26"/>
                              </a:lnTo>
                              <a:lnTo>
                                <a:pt x="144" y="24"/>
                              </a:lnTo>
                              <a:lnTo>
                                <a:pt x="146" y="24"/>
                              </a:lnTo>
                              <a:lnTo>
                                <a:pt x="146" y="22"/>
                              </a:lnTo>
                              <a:lnTo>
                                <a:pt x="146" y="20"/>
                              </a:lnTo>
                              <a:lnTo>
                                <a:pt x="148" y="20"/>
                              </a:lnTo>
                              <a:lnTo>
                                <a:pt x="150" y="20"/>
                              </a:lnTo>
                              <a:lnTo>
                                <a:pt x="150" y="18"/>
                              </a:lnTo>
                              <a:lnTo>
                                <a:pt x="152" y="18"/>
                              </a:lnTo>
                              <a:lnTo>
                                <a:pt x="152" y="14"/>
                              </a:lnTo>
                              <a:lnTo>
                                <a:pt x="152" y="12"/>
                              </a:lnTo>
                              <a:lnTo>
                                <a:pt x="150" y="12"/>
                              </a:lnTo>
                              <a:lnTo>
                                <a:pt x="150" y="10"/>
                              </a:lnTo>
                              <a:lnTo>
                                <a:pt x="152" y="8"/>
                              </a:lnTo>
                              <a:lnTo>
                                <a:pt x="154" y="8"/>
                              </a:lnTo>
                              <a:lnTo>
                                <a:pt x="156" y="8"/>
                              </a:lnTo>
                              <a:lnTo>
                                <a:pt x="156" y="6"/>
                              </a:lnTo>
                              <a:lnTo>
                                <a:pt x="158" y="6"/>
                              </a:lnTo>
                              <a:lnTo>
                                <a:pt x="162" y="2"/>
                              </a:lnTo>
                              <a:lnTo>
                                <a:pt x="164" y="2"/>
                              </a:lnTo>
                              <a:lnTo>
                                <a:pt x="166" y="2"/>
                              </a:lnTo>
                              <a:lnTo>
                                <a:pt x="166" y="0"/>
                              </a:lnTo>
                              <a:lnTo>
                                <a:pt x="168" y="0"/>
                              </a:lnTo>
                              <a:lnTo>
                                <a:pt x="172" y="0"/>
                              </a:lnTo>
                              <a:lnTo>
                                <a:pt x="176" y="2"/>
                              </a:lnTo>
                              <a:lnTo>
                                <a:pt x="176" y="4"/>
                              </a:lnTo>
                              <a:lnTo>
                                <a:pt x="178" y="8"/>
                              </a:lnTo>
                              <a:lnTo>
                                <a:pt x="184" y="14"/>
                              </a:lnTo>
                              <a:lnTo>
                                <a:pt x="188" y="22"/>
                              </a:lnTo>
                              <a:lnTo>
                                <a:pt x="192" y="26"/>
                              </a:lnTo>
                              <a:lnTo>
                                <a:pt x="192" y="30"/>
                              </a:lnTo>
                              <a:lnTo>
                                <a:pt x="192" y="32"/>
                              </a:lnTo>
                              <a:lnTo>
                                <a:pt x="192" y="34"/>
                              </a:lnTo>
                              <a:lnTo>
                                <a:pt x="190" y="34"/>
                              </a:lnTo>
                              <a:lnTo>
                                <a:pt x="192" y="36"/>
                              </a:lnTo>
                              <a:lnTo>
                                <a:pt x="192" y="40"/>
                              </a:lnTo>
                              <a:lnTo>
                                <a:pt x="190" y="42"/>
                              </a:lnTo>
                              <a:lnTo>
                                <a:pt x="188" y="42"/>
                              </a:lnTo>
                              <a:lnTo>
                                <a:pt x="188" y="44"/>
                              </a:lnTo>
                              <a:lnTo>
                                <a:pt x="188" y="46"/>
                              </a:lnTo>
                              <a:lnTo>
                                <a:pt x="188" y="48"/>
                              </a:lnTo>
                              <a:lnTo>
                                <a:pt x="190" y="48"/>
                              </a:lnTo>
                              <a:lnTo>
                                <a:pt x="190" y="50"/>
                              </a:lnTo>
                              <a:lnTo>
                                <a:pt x="190" y="52"/>
                              </a:lnTo>
                              <a:lnTo>
                                <a:pt x="188" y="52"/>
                              </a:lnTo>
                              <a:lnTo>
                                <a:pt x="188" y="54"/>
                              </a:lnTo>
                              <a:lnTo>
                                <a:pt x="190" y="54"/>
                              </a:lnTo>
                              <a:lnTo>
                                <a:pt x="194" y="54"/>
                              </a:lnTo>
                              <a:lnTo>
                                <a:pt x="196" y="54"/>
                              </a:lnTo>
                              <a:lnTo>
                                <a:pt x="198" y="54"/>
                              </a:lnTo>
                              <a:lnTo>
                                <a:pt x="200" y="54"/>
                              </a:lnTo>
                              <a:lnTo>
                                <a:pt x="202" y="54"/>
                              </a:lnTo>
                              <a:lnTo>
                                <a:pt x="202" y="56"/>
                              </a:lnTo>
                              <a:lnTo>
                                <a:pt x="202" y="54"/>
                              </a:lnTo>
                              <a:lnTo>
                                <a:pt x="204" y="54"/>
                              </a:lnTo>
                              <a:lnTo>
                                <a:pt x="206" y="58"/>
                              </a:lnTo>
                              <a:lnTo>
                                <a:pt x="204" y="58"/>
                              </a:lnTo>
                              <a:lnTo>
                                <a:pt x="204" y="60"/>
                              </a:lnTo>
                              <a:lnTo>
                                <a:pt x="202" y="62"/>
                              </a:lnTo>
                              <a:lnTo>
                                <a:pt x="202" y="64"/>
                              </a:lnTo>
                              <a:lnTo>
                                <a:pt x="204" y="64"/>
                              </a:lnTo>
                              <a:lnTo>
                                <a:pt x="206" y="66"/>
                              </a:lnTo>
                              <a:lnTo>
                                <a:pt x="210" y="66"/>
                              </a:lnTo>
                              <a:lnTo>
                                <a:pt x="214" y="66"/>
                              </a:lnTo>
                              <a:lnTo>
                                <a:pt x="216" y="66"/>
                              </a:lnTo>
                              <a:lnTo>
                                <a:pt x="218" y="68"/>
                              </a:lnTo>
                              <a:lnTo>
                                <a:pt x="220" y="70"/>
                              </a:lnTo>
                              <a:lnTo>
                                <a:pt x="220" y="72"/>
                              </a:lnTo>
                              <a:lnTo>
                                <a:pt x="222" y="72"/>
                              </a:lnTo>
                              <a:lnTo>
                                <a:pt x="222" y="74"/>
                              </a:lnTo>
                              <a:lnTo>
                                <a:pt x="224" y="74"/>
                              </a:lnTo>
                              <a:lnTo>
                                <a:pt x="224" y="76"/>
                              </a:lnTo>
                              <a:lnTo>
                                <a:pt x="226" y="76"/>
                              </a:lnTo>
                              <a:lnTo>
                                <a:pt x="226" y="78"/>
                              </a:lnTo>
                              <a:lnTo>
                                <a:pt x="226" y="80"/>
                              </a:lnTo>
                              <a:lnTo>
                                <a:pt x="224" y="80"/>
                              </a:lnTo>
                              <a:lnTo>
                                <a:pt x="224" y="82"/>
                              </a:lnTo>
                              <a:lnTo>
                                <a:pt x="226" y="82"/>
                              </a:lnTo>
                              <a:lnTo>
                                <a:pt x="226" y="84"/>
                              </a:lnTo>
                              <a:lnTo>
                                <a:pt x="228" y="84"/>
                              </a:lnTo>
                              <a:lnTo>
                                <a:pt x="228" y="86"/>
                              </a:lnTo>
                              <a:lnTo>
                                <a:pt x="230" y="88"/>
                              </a:lnTo>
                              <a:lnTo>
                                <a:pt x="234" y="90"/>
                              </a:lnTo>
                              <a:lnTo>
                                <a:pt x="236" y="90"/>
                              </a:lnTo>
                              <a:lnTo>
                                <a:pt x="238" y="92"/>
                              </a:lnTo>
                              <a:lnTo>
                                <a:pt x="242" y="94"/>
                              </a:lnTo>
                              <a:lnTo>
                                <a:pt x="242" y="96"/>
                              </a:lnTo>
                              <a:lnTo>
                                <a:pt x="244" y="98"/>
                              </a:lnTo>
                              <a:lnTo>
                                <a:pt x="248" y="102"/>
                              </a:lnTo>
                              <a:lnTo>
                                <a:pt x="250" y="102"/>
                              </a:lnTo>
                              <a:lnTo>
                                <a:pt x="250" y="104"/>
                              </a:lnTo>
                              <a:lnTo>
                                <a:pt x="248" y="106"/>
                              </a:lnTo>
                              <a:lnTo>
                                <a:pt x="248" y="108"/>
                              </a:lnTo>
                              <a:lnTo>
                                <a:pt x="248" y="110"/>
                              </a:lnTo>
                              <a:lnTo>
                                <a:pt x="250" y="110"/>
                              </a:lnTo>
                              <a:lnTo>
                                <a:pt x="252" y="112"/>
                              </a:lnTo>
                              <a:lnTo>
                                <a:pt x="254" y="114"/>
                              </a:lnTo>
                              <a:lnTo>
                                <a:pt x="252" y="116"/>
                              </a:lnTo>
                              <a:lnTo>
                                <a:pt x="252" y="118"/>
                              </a:lnTo>
                              <a:lnTo>
                                <a:pt x="254" y="118"/>
                              </a:lnTo>
                              <a:lnTo>
                                <a:pt x="256" y="118"/>
                              </a:lnTo>
                              <a:lnTo>
                                <a:pt x="256" y="120"/>
                              </a:lnTo>
                              <a:lnTo>
                                <a:pt x="256" y="118"/>
                              </a:lnTo>
                              <a:lnTo>
                                <a:pt x="258" y="118"/>
                              </a:lnTo>
                              <a:lnTo>
                                <a:pt x="260" y="120"/>
                              </a:lnTo>
                              <a:lnTo>
                                <a:pt x="260" y="122"/>
                              </a:lnTo>
                              <a:lnTo>
                                <a:pt x="262" y="122"/>
                              </a:lnTo>
                              <a:lnTo>
                                <a:pt x="264" y="122"/>
                              </a:lnTo>
                              <a:lnTo>
                                <a:pt x="266" y="124"/>
                              </a:lnTo>
                              <a:lnTo>
                                <a:pt x="268" y="124"/>
                              </a:lnTo>
                              <a:lnTo>
                                <a:pt x="268" y="126"/>
                              </a:lnTo>
                              <a:lnTo>
                                <a:pt x="270" y="128"/>
                              </a:lnTo>
                              <a:lnTo>
                                <a:pt x="270" y="130"/>
                              </a:lnTo>
                              <a:lnTo>
                                <a:pt x="268" y="130"/>
                              </a:lnTo>
                              <a:lnTo>
                                <a:pt x="268" y="132"/>
                              </a:lnTo>
                              <a:lnTo>
                                <a:pt x="270" y="134"/>
                              </a:lnTo>
                              <a:lnTo>
                                <a:pt x="270" y="136"/>
                              </a:lnTo>
                              <a:lnTo>
                                <a:pt x="272" y="138"/>
                              </a:lnTo>
                              <a:lnTo>
                                <a:pt x="272" y="140"/>
                              </a:lnTo>
                              <a:lnTo>
                                <a:pt x="272" y="142"/>
                              </a:lnTo>
                              <a:lnTo>
                                <a:pt x="272" y="140"/>
                              </a:lnTo>
                              <a:lnTo>
                                <a:pt x="270" y="138"/>
                              </a:lnTo>
                              <a:lnTo>
                                <a:pt x="268" y="138"/>
                              </a:lnTo>
                              <a:lnTo>
                                <a:pt x="266" y="136"/>
                              </a:lnTo>
                              <a:lnTo>
                                <a:pt x="264" y="138"/>
                              </a:lnTo>
                              <a:lnTo>
                                <a:pt x="262" y="138"/>
                              </a:lnTo>
                              <a:lnTo>
                                <a:pt x="262" y="140"/>
                              </a:lnTo>
                              <a:lnTo>
                                <a:pt x="262" y="142"/>
                              </a:lnTo>
                              <a:lnTo>
                                <a:pt x="260" y="142"/>
                              </a:lnTo>
                              <a:lnTo>
                                <a:pt x="260" y="140"/>
                              </a:lnTo>
                              <a:lnTo>
                                <a:pt x="258" y="140"/>
                              </a:lnTo>
                              <a:lnTo>
                                <a:pt x="256" y="140"/>
                              </a:lnTo>
                              <a:lnTo>
                                <a:pt x="254" y="140"/>
                              </a:lnTo>
                              <a:lnTo>
                                <a:pt x="252" y="140"/>
                              </a:lnTo>
                              <a:lnTo>
                                <a:pt x="250" y="138"/>
                              </a:lnTo>
                              <a:lnTo>
                                <a:pt x="246" y="136"/>
                              </a:lnTo>
                              <a:lnTo>
                                <a:pt x="244" y="136"/>
                              </a:lnTo>
                              <a:lnTo>
                                <a:pt x="242" y="138"/>
                              </a:lnTo>
                              <a:lnTo>
                                <a:pt x="240" y="138"/>
                              </a:lnTo>
                              <a:lnTo>
                                <a:pt x="238" y="136"/>
                              </a:lnTo>
                              <a:lnTo>
                                <a:pt x="236" y="134"/>
                              </a:lnTo>
                              <a:lnTo>
                                <a:pt x="234" y="134"/>
                              </a:lnTo>
                              <a:lnTo>
                                <a:pt x="234" y="132"/>
                              </a:lnTo>
                              <a:lnTo>
                                <a:pt x="232" y="132"/>
                              </a:lnTo>
                              <a:lnTo>
                                <a:pt x="228" y="134"/>
                              </a:lnTo>
                              <a:lnTo>
                                <a:pt x="228" y="136"/>
                              </a:lnTo>
                              <a:lnTo>
                                <a:pt x="228" y="138"/>
                              </a:lnTo>
                              <a:lnTo>
                                <a:pt x="228" y="140"/>
                              </a:lnTo>
                              <a:lnTo>
                                <a:pt x="228" y="142"/>
                              </a:lnTo>
                              <a:lnTo>
                                <a:pt x="226" y="142"/>
                              </a:lnTo>
                              <a:lnTo>
                                <a:pt x="224" y="142"/>
                              </a:lnTo>
                              <a:lnTo>
                                <a:pt x="222" y="142"/>
                              </a:lnTo>
                              <a:lnTo>
                                <a:pt x="218" y="144"/>
                              </a:lnTo>
                              <a:lnTo>
                                <a:pt x="216" y="144"/>
                              </a:lnTo>
                              <a:lnTo>
                                <a:pt x="214" y="142"/>
                              </a:lnTo>
                              <a:lnTo>
                                <a:pt x="212" y="140"/>
                              </a:lnTo>
                              <a:lnTo>
                                <a:pt x="210" y="140"/>
                              </a:lnTo>
                              <a:lnTo>
                                <a:pt x="210" y="138"/>
                              </a:lnTo>
                              <a:lnTo>
                                <a:pt x="208" y="140"/>
                              </a:lnTo>
                              <a:lnTo>
                                <a:pt x="210" y="140"/>
                              </a:lnTo>
                              <a:lnTo>
                                <a:pt x="210" y="142"/>
                              </a:lnTo>
                              <a:lnTo>
                                <a:pt x="208" y="142"/>
                              </a:lnTo>
                              <a:lnTo>
                                <a:pt x="206" y="142"/>
                              </a:lnTo>
                              <a:lnTo>
                                <a:pt x="204" y="144"/>
                              </a:lnTo>
                              <a:lnTo>
                                <a:pt x="202" y="144"/>
                              </a:lnTo>
                              <a:lnTo>
                                <a:pt x="198" y="146"/>
                              </a:lnTo>
                              <a:lnTo>
                                <a:pt x="196" y="146"/>
                              </a:lnTo>
                              <a:lnTo>
                                <a:pt x="192" y="148"/>
                              </a:lnTo>
                              <a:lnTo>
                                <a:pt x="188" y="150"/>
                              </a:lnTo>
                              <a:lnTo>
                                <a:pt x="188" y="152"/>
                              </a:lnTo>
                              <a:lnTo>
                                <a:pt x="186" y="152"/>
                              </a:lnTo>
                              <a:lnTo>
                                <a:pt x="184" y="150"/>
                              </a:lnTo>
                              <a:lnTo>
                                <a:pt x="182" y="148"/>
                              </a:lnTo>
                              <a:lnTo>
                                <a:pt x="182" y="150"/>
                              </a:lnTo>
                              <a:lnTo>
                                <a:pt x="180" y="148"/>
                              </a:lnTo>
                              <a:lnTo>
                                <a:pt x="178" y="146"/>
                              </a:lnTo>
                              <a:lnTo>
                                <a:pt x="176" y="146"/>
                              </a:lnTo>
                              <a:lnTo>
                                <a:pt x="176" y="148"/>
                              </a:lnTo>
                              <a:lnTo>
                                <a:pt x="176" y="150"/>
                              </a:lnTo>
                              <a:lnTo>
                                <a:pt x="176" y="152"/>
                              </a:lnTo>
                              <a:lnTo>
                                <a:pt x="174" y="152"/>
                              </a:lnTo>
                              <a:lnTo>
                                <a:pt x="174" y="154"/>
                              </a:lnTo>
                              <a:lnTo>
                                <a:pt x="172" y="154"/>
                              </a:lnTo>
                              <a:lnTo>
                                <a:pt x="172" y="156"/>
                              </a:lnTo>
                              <a:lnTo>
                                <a:pt x="172" y="158"/>
                              </a:lnTo>
                              <a:lnTo>
                                <a:pt x="172" y="160"/>
                              </a:lnTo>
                              <a:lnTo>
                                <a:pt x="172" y="162"/>
                              </a:lnTo>
                              <a:lnTo>
                                <a:pt x="170" y="162"/>
                              </a:lnTo>
                              <a:lnTo>
                                <a:pt x="168" y="164"/>
                              </a:lnTo>
                              <a:lnTo>
                                <a:pt x="166" y="164"/>
                              </a:lnTo>
                              <a:lnTo>
                                <a:pt x="164" y="164"/>
                              </a:lnTo>
                              <a:lnTo>
                                <a:pt x="164" y="162"/>
                              </a:lnTo>
                              <a:lnTo>
                                <a:pt x="162" y="162"/>
                              </a:lnTo>
                              <a:lnTo>
                                <a:pt x="160" y="160"/>
                              </a:lnTo>
                              <a:lnTo>
                                <a:pt x="156" y="160"/>
                              </a:lnTo>
                              <a:lnTo>
                                <a:pt x="154" y="160"/>
                              </a:lnTo>
                              <a:lnTo>
                                <a:pt x="152" y="160"/>
                              </a:lnTo>
                              <a:lnTo>
                                <a:pt x="150" y="160"/>
                              </a:lnTo>
                              <a:lnTo>
                                <a:pt x="148" y="160"/>
                              </a:lnTo>
                              <a:lnTo>
                                <a:pt x="142" y="160"/>
                              </a:lnTo>
                              <a:lnTo>
                                <a:pt x="142" y="158"/>
                              </a:lnTo>
                              <a:lnTo>
                                <a:pt x="140" y="158"/>
                              </a:lnTo>
                              <a:lnTo>
                                <a:pt x="140" y="156"/>
                              </a:lnTo>
                              <a:lnTo>
                                <a:pt x="138" y="156"/>
                              </a:lnTo>
                              <a:lnTo>
                                <a:pt x="136" y="156"/>
                              </a:lnTo>
                              <a:lnTo>
                                <a:pt x="134" y="156"/>
                              </a:lnTo>
                              <a:lnTo>
                                <a:pt x="132" y="156"/>
                              </a:lnTo>
                              <a:lnTo>
                                <a:pt x="130" y="156"/>
                              </a:lnTo>
                              <a:lnTo>
                                <a:pt x="128" y="156"/>
                              </a:lnTo>
                              <a:lnTo>
                                <a:pt x="128" y="154"/>
                              </a:lnTo>
                              <a:close/>
                            </a:path>
                          </a:pathLst>
                        </a:custGeom>
                        <a:grpFill/>
                        <a:ln w="3175">
                          <a:solidFill>
                            <a:schemeClr val="bg1"/>
                          </a:solidFill>
                          <a:prstDash val="sysDot"/>
                          <a:round/>
                          <a:headEnd/>
                          <a:tailEnd/>
                        </a:ln>
                      </p:spPr>
                      <p:txBody>
                        <a:bodyPr/>
                        <a:lstStyle/>
                        <a:p>
                          <a:pPr fontAlgn="base">
                            <a:spcBef>
                              <a:spcPct val="0"/>
                            </a:spcBef>
                            <a:spcAft>
                              <a:spcPct val="0"/>
                            </a:spcAft>
                          </a:pPr>
                          <a:endParaRPr lang="de-DE" sz="2400">
                            <a:solidFill>
                              <a:srgbClr val="000000"/>
                            </a:solidFill>
                            <a:cs typeface="Arial" charset="0"/>
                          </a:endParaRPr>
                        </a:p>
                      </p:txBody>
                    </p:sp>
                    <p:sp>
                      <p:nvSpPr>
                        <p:cNvPr id="14373" name="Freeform 2455"/>
                        <p:cNvSpPr>
                          <a:spLocks/>
                        </p:cNvSpPr>
                        <p:nvPr/>
                      </p:nvSpPr>
                      <p:spPr bwMode="auto">
                        <a:xfrm>
                          <a:off x="4340320" y="2704614"/>
                          <a:ext cx="367938" cy="367938"/>
                        </a:xfrm>
                        <a:custGeom>
                          <a:avLst/>
                          <a:gdLst>
                            <a:gd name="T0" fmla="*/ 2147483647 w 400"/>
                            <a:gd name="T1" fmla="*/ 2147483647 h 446"/>
                            <a:gd name="T2" fmla="*/ 2147483647 w 400"/>
                            <a:gd name="T3" fmla="*/ 2147483647 h 446"/>
                            <a:gd name="T4" fmla="*/ 2147483647 w 400"/>
                            <a:gd name="T5" fmla="*/ 2147483647 h 446"/>
                            <a:gd name="T6" fmla="*/ 2147483647 w 400"/>
                            <a:gd name="T7" fmla="*/ 2147483647 h 446"/>
                            <a:gd name="T8" fmla="*/ 2147483647 w 400"/>
                            <a:gd name="T9" fmla="*/ 2147483647 h 446"/>
                            <a:gd name="T10" fmla="*/ 2147483647 w 400"/>
                            <a:gd name="T11" fmla="*/ 2147483647 h 446"/>
                            <a:gd name="T12" fmla="*/ 2147483647 w 400"/>
                            <a:gd name="T13" fmla="*/ 2147483647 h 446"/>
                            <a:gd name="T14" fmla="*/ 2147483647 w 400"/>
                            <a:gd name="T15" fmla="*/ 2147483647 h 446"/>
                            <a:gd name="T16" fmla="*/ 2147483647 w 400"/>
                            <a:gd name="T17" fmla="*/ 2147483647 h 446"/>
                            <a:gd name="T18" fmla="*/ 2147483647 w 400"/>
                            <a:gd name="T19" fmla="*/ 2147483647 h 446"/>
                            <a:gd name="T20" fmla="*/ 2147483647 w 400"/>
                            <a:gd name="T21" fmla="*/ 2147483647 h 446"/>
                            <a:gd name="T22" fmla="*/ 2147483647 w 400"/>
                            <a:gd name="T23" fmla="*/ 2147483647 h 446"/>
                            <a:gd name="T24" fmla="*/ 2147483647 w 400"/>
                            <a:gd name="T25" fmla="*/ 2147483647 h 446"/>
                            <a:gd name="T26" fmla="*/ 2147483647 w 400"/>
                            <a:gd name="T27" fmla="*/ 2147483647 h 446"/>
                            <a:gd name="T28" fmla="*/ 2147483647 w 400"/>
                            <a:gd name="T29" fmla="*/ 2147483647 h 446"/>
                            <a:gd name="T30" fmla="*/ 2147483647 w 400"/>
                            <a:gd name="T31" fmla="*/ 2147483647 h 446"/>
                            <a:gd name="T32" fmla="*/ 2147483647 w 400"/>
                            <a:gd name="T33" fmla="*/ 2147483647 h 446"/>
                            <a:gd name="T34" fmla="*/ 2147483647 w 400"/>
                            <a:gd name="T35" fmla="*/ 2147483647 h 446"/>
                            <a:gd name="T36" fmla="*/ 2147483647 w 400"/>
                            <a:gd name="T37" fmla="*/ 2147483647 h 446"/>
                            <a:gd name="T38" fmla="*/ 2147483647 w 400"/>
                            <a:gd name="T39" fmla="*/ 2147483647 h 446"/>
                            <a:gd name="T40" fmla="*/ 2147483647 w 400"/>
                            <a:gd name="T41" fmla="*/ 2147483647 h 446"/>
                            <a:gd name="T42" fmla="*/ 2147483647 w 400"/>
                            <a:gd name="T43" fmla="*/ 2147483647 h 446"/>
                            <a:gd name="T44" fmla="*/ 2147483647 w 400"/>
                            <a:gd name="T45" fmla="*/ 2147483647 h 446"/>
                            <a:gd name="T46" fmla="*/ 2147483647 w 400"/>
                            <a:gd name="T47" fmla="*/ 2147483647 h 446"/>
                            <a:gd name="T48" fmla="*/ 2147483647 w 400"/>
                            <a:gd name="T49" fmla="*/ 2147483647 h 446"/>
                            <a:gd name="T50" fmla="*/ 2147483647 w 400"/>
                            <a:gd name="T51" fmla="*/ 2147483647 h 446"/>
                            <a:gd name="T52" fmla="*/ 2147483647 w 400"/>
                            <a:gd name="T53" fmla="*/ 2147483647 h 446"/>
                            <a:gd name="T54" fmla="*/ 2147483647 w 400"/>
                            <a:gd name="T55" fmla="*/ 2147483647 h 446"/>
                            <a:gd name="T56" fmla="*/ 2147483647 w 400"/>
                            <a:gd name="T57" fmla="*/ 2147483647 h 446"/>
                            <a:gd name="T58" fmla="*/ 2147483647 w 400"/>
                            <a:gd name="T59" fmla="*/ 2147483647 h 446"/>
                            <a:gd name="T60" fmla="*/ 2147483647 w 400"/>
                            <a:gd name="T61" fmla="*/ 2147483647 h 446"/>
                            <a:gd name="T62" fmla="*/ 2147483647 w 400"/>
                            <a:gd name="T63" fmla="*/ 2147483647 h 446"/>
                            <a:gd name="T64" fmla="*/ 2147483647 w 400"/>
                            <a:gd name="T65" fmla="*/ 2147483647 h 446"/>
                            <a:gd name="T66" fmla="*/ 2147483647 w 400"/>
                            <a:gd name="T67" fmla="*/ 2147483647 h 446"/>
                            <a:gd name="T68" fmla="*/ 2147483647 w 400"/>
                            <a:gd name="T69" fmla="*/ 2147483647 h 446"/>
                            <a:gd name="T70" fmla="*/ 2147483647 w 400"/>
                            <a:gd name="T71" fmla="*/ 2147483647 h 446"/>
                            <a:gd name="T72" fmla="*/ 2147483647 w 400"/>
                            <a:gd name="T73" fmla="*/ 2147483647 h 446"/>
                            <a:gd name="T74" fmla="*/ 2147483647 w 400"/>
                            <a:gd name="T75" fmla="*/ 2147483647 h 446"/>
                            <a:gd name="T76" fmla="*/ 2147483647 w 400"/>
                            <a:gd name="T77" fmla="*/ 2147483647 h 446"/>
                            <a:gd name="T78" fmla="*/ 2147483647 w 400"/>
                            <a:gd name="T79" fmla="*/ 2147483647 h 446"/>
                            <a:gd name="T80" fmla="*/ 2147483647 w 400"/>
                            <a:gd name="T81" fmla="*/ 2147483647 h 446"/>
                            <a:gd name="T82" fmla="*/ 2147483647 w 400"/>
                            <a:gd name="T83" fmla="*/ 2147483647 h 446"/>
                            <a:gd name="T84" fmla="*/ 2147483647 w 400"/>
                            <a:gd name="T85" fmla="*/ 2147483647 h 446"/>
                            <a:gd name="T86" fmla="*/ 2147483647 w 400"/>
                            <a:gd name="T87" fmla="*/ 2147483647 h 446"/>
                            <a:gd name="T88" fmla="*/ 2147483647 w 400"/>
                            <a:gd name="T89" fmla="*/ 2147483647 h 446"/>
                            <a:gd name="T90" fmla="*/ 2147483647 w 400"/>
                            <a:gd name="T91" fmla="*/ 2147483647 h 446"/>
                            <a:gd name="T92" fmla="*/ 2147483647 w 400"/>
                            <a:gd name="T93" fmla="*/ 2147483647 h 446"/>
                            <a:gd name="T94" fmla="*/ 2147483647 w 400"/>
                            <a:gd name="T95" fmla="*/ 2147483647 h 446"/>
                            <a:gd name="T96" fmla="*/ 2147483647 w 400"/>
                            <a:gd name="T97" fmla="*/ 2147483647 h 446"/>
                            <a:gd name="T98" fmla="*/ 2147483647 w 400"/>
                            <a:gd name="T99" fmla="*/ 2147483647 h 446"/>
                            <a:gd name="T100" fmla="*/ 2147483647 w 400"/>
                            <a:gd name="T101" fmla="*/ 2147483647 h 446"/>
                            <a:gd name="T102" fmla="*/ 2147483647 w 400"/>
                            <a:gd name="T103" fmla="*/ 2147483647 h 446"/>
                            <a:gd name="T104" fmla="*/ 2147483647 w 400"/>
                            <a:gd name="T105" fmla="*/ 2147483647 h 446"/>
                            <a:gd name="T106" fmla="*/ 2147483647 w 400"/>
                            <a:gd name="T107" fmla="*/ 2147483647 h 446"/>
                            <a:gd name="T108" fmla="*/ 2147483647 w 400"/>
                            <a:gd name="T109" fmla="*/ 2147483647 h 446"/>
                            <a:gd name="T110" fmla="*/ 2147483647 w 400"/>
                            <a:gd name="T111" fmla="*/ 2147483647 h 446"/>
                            <a:gd name="T112" fmla="*/ 2147483647 w 400"/>
                            <a:gd name="T113" fmla="*/ 2147483647 h 446"/>
                            <a:gd name="T114" fmla="*/ 2147483647 w 400"/>
                            <a:gd name="T115" fmla="*/ 2147483647 h 446"/>
                            <a:gd name="T116" fmla="*/ 2147483647 w 400"/>
                            <a:gd name="T117" fmla="*/ 2147483647 h 446"/>
                            <a:gd name="T118" fmla="*/ 2147483647 w 400"/>
                            <a:gd name="T119" fmla="*/ 2147483647 h 446"/>
                            <a:gd name="T120" fmla="*/ 2147483647 w 400"/>
                            <a:gd name="T121" fmla="*/ 2147483647 h 446"/>
                            <a:gd name="T122" fmla="*/ 2147483647 w 400"/>
                            <a:gd name="T123" fmla="*/ 2147483647 h 446"/>
                            <a:gd name="T124" fmla="*/ 2147483647 w 400"/>
                            <a:gd name="T125" fmla="*/ 2147483647 h 44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60000 65536"/>
                            <a:gd name="T187" fmla="*/ 0 60000 65536"/>
                            <a:gd name="T188" fmla="*/ 0 60000 65536"/>
                            <a:gd name="T189" fmla="*/ 0 w 400"/>
                            <a:gd name="T190" fmla="*/ 0 h 446"/>
                            <a:gd name="T191" fmla="*/ 400 w 400"/>
                            <a:gd name="T192" fmla="*/ 446 h 446"/>
                          </a:gdLst>
                          <a:ahLst/>
                          <a:cxnLst>
                            <a:cxn ang="T126">
                              <a:pos x="T0" y="T1"/>
                            </a:cxn>
                            <a:cxn ang="T127">
                              <a:pos x="T2" y="T3"/>
                            </a:cxn>
                            <a:cxn ang="T128">
                              <a:pos x="T4" y="T5"/>
                            </a:cxn>
                            <a:cxn ang="T129">
                              <a:pos x="T6" y="T7"/>
                            </a:cxn>
                            <a:cxn ang="T130">
                              <a:pos x="T8" y="T9"/>
                            </a:cxn>
                            <a:cxn ang="T131">
                              <a:pos x="T10" y="T11"/>
                            </a:cxn>
                            <a:cxn ang="T132">
                              <a:pos x="T12" y="T13"/>
                            </a:cxn>
                            <a:cxn ang="T133">
                              <a:pos x="T14" y="T15"/>
                            </a:cxn>
                            <a:cxn ang="T134">
                              <a:pos x="T16" y="T17"/>
                            </a:cxn>
                            <a:cxn ang="T135">
                              <a:pos x="T18" y="T19"/>
                            </a:cxn>
                            <a:cxn ang="T136">
                              <a:pos x="T20" y="T21"/>
                            </a:cxn>
                            <a:cxn ang="T137">
                              <a:pos x="T22" y="T23"/>
                            </a:cxn>
                            <a:cxn ang="T138">
                              <a:pos x="T24" y="T25"/>
                            </a:cxn>
                            <a:cxn ang="T139">
                              <a:pos x="T26" y="T27"/>
                            </a:cxn>
                            <a:cxn ang="T140">
                              <a:pos x="T28" y="T29"/>
                            </a:cxn>
                            <a:cxn ang="T141">
                              <a:pos x="T30" y="T31"/>
                            </a:cxn>
                            <a:cxn ang="T142">
                              <a:pos x="T32" y="T33"/>
                            </a:cxn>
                            <a:cxn ang="T143">
                              <a:pos x="T34" y="T35"/>
                            </a:cxn>
                            <a:cxn ang="T144">
                              <a:pos x="T36" y="T37"/>
                            </a:cxn>
                            <a:cxn ang="T145">
                              <a:pos x="T38" y="T39"/>
                            </a:cxn>
                            <a:cxn ang="T146">
                              <a:pos x="T40" y="T41"/>
                            </a:cxn>
                            <a:cxn ang="T147">
                              <a:pos x="T42" y="T43"/>
                            </a:cxn>
                            <a:cxn ang="T148">
                              <a:pos x="T44" y="T45"/>
                            </a:cxn>
                            <a:cxn ang="T149">
                              <a:pos x="T46" y="T47"/>
                            </a:cxn>
                            <a:cxn ang="T150">
                              <a:pos x="T48" y="T49"/>
                            </a:cxn>
                            <a:cxn ang="T151">
                              <a:pos x="T50" y="T51"/>
                            </a:cxn>
                            <a:cxn ang="T152">
                              <a:pos x="T52" y="T53"/>
                            </a:cxn>
                            <a:cxn ang="T153">
                              <a:pos x="T54" y="T55"/>
                            </a:cxn>
                            <a:cxn ang="T154">
                              <a:pos x="T56" y="T57"/>
                            </a:cxn>
                            <a:cxn ang="T155">
                              <a:pos x="T58" y="T59"/>
                            </a:cxn>
                            <a:cxn ang="T156">
                              <a:pos x="T60" y="T61"/>
                            </a:cxn>
                            <a:cxn ang="T157">
                              <a:pos x="T62" y="T63"/>
                            </a:cxn>
                            <a:cxn ang="T158">
                              <a:pos x="T64" y="T65"/>
                            </a:cxn>
                            <a:cxn ang="T159">
                              <a:pos x="T66" y="T67"/>
                            </a:cxn>
                            <a:cxn ang="T160">
                              <a:pos x="T68" y="T69"/>
                            </a:cxn>
                            <a:cxn ang="T161">
                              <a:pos x="T70" y="T71"/>
                            </a:cxn>
                            <a:cxn ang="T162">
                              <a:pos x="T72" y="T73"/>
                            </a:cxn>
                            <a:cxn ang="T163">
                              <a:pos x="T74" y="T75"/>
                            </a:cxn>
                            <a:cxn ang="T164">
                              <a:pos x="T76" y="T77"/>
                            </a:cxn>
                            <a:cxn ang="T165">
                              <a:pos x="T78" y="T79"/>
                            </a:cxn>
                            <a:cxn ang="T166">
                              <a:pos x="T80" y="T81"/>
                            </a:cxn>
                            <a:cxn ang="T167">
                              <a:pos x="T82" y="T83"/>
                            </a:cxn>
                            <a:cxn ang="T168">
                              <a:pos x="T84" y="T85"/>
                            </a:cxn>
                            <a:cxn ang="T169">
                              <a:pos x="T86" y="T87"/>
                            </a:cxn>
                            <a:cxn ang="T170">
                              <a:pos x="T88" y="T89"/>
                            </a:cxn>
                            <a:cxn ang="T171">
                              <a:pos x="T90" y="T91"/>
                            </a:cxn>
                            <a:cxn ang="T172">
                              <a:pos x="T92" y="T93"/>
                            </a:cxn>
                            <a:cxn ang="T173">
                              <a:pos x="T94" y="T95"/>
                            </a:cxn>
                            <a:cxn ang="T174">
                              <a:pos x="T96" y="T97"/>
                            </a:cxn>
                            <a:cxn ang="T175">
                              <a:pos x="T98" y="T99"/>
                            </a:cxn>
                            <a:cxn ang="T176">
                              <a:pos x="T100" y="T101"/>
                            </a:cxn>
                            <a:cxn ang="T177">
                              <a:pos x="T102" y="T103"/>
                            </a:cxn>
                            <a:cxn ang="T178">
                              <a:pos x="T104" y="T105"/>
                            </a:cxn>
                            <a:cxn ang="T179">
                              <a:pos x="T106" y="T107"/>
                            </a:cxn>
                            <a:cxn ang="T180">
                              <a:pos x="T108" y="T109"/>
                            </a:cxn>
                            <a:cxn ang="T181">
                              <a:pos x="T110" y="T111"/>
                            </a:cxn>
                            <a:cxn ang="T182">
                              <a:pos x="T112" y="T113"/>
                            </a:cxn>
                            <a:cxn ang="T183">
                              <a:pos x="T114" y="T115"/>
                            </a:cxn>
                            <a:cxn ang="T184">
                              <a:pos x="T116" y="T117"/>
                            </a:cxn>
                            <a:cxn ang="T185">
                              <a:pos x="T118" y="T119"/>
                            </a:cxn>
                            <a:cxn ang="T186">
                              <a:pos x="T120" y="T121"/>
                            </a:cxn>
                            <a:cxn ang="T187">
                              <a:pos x="T122" y="T123"/>
                            </a:cxn>
                            <a:cxn ang="T188">
                              <a:pos x="T124" y="T125"/>
                            </a:cxn>
                          </a:cxnLst>
                          <a:rect l="T189" t="T190" r="T191" b="T192"/>
                          <a:pathLst>
                            <a:path w="400" h="446">
                              <a:moveTo>
                                <a:pt x="80" y="268"/>
                              </a:moveTo>
                              <a:lnTo>
                                <a:pt x="78" y="268"/>
                              </a:lnTo>
                              <a:lnTo>
                                <a:pt x="76" y="268"/>
                              </a:lnTo>
                              <a:lnTo>
                                <a:pt x="74" y="268"/>
                              </a:lnTo>
                              <a:lnTo>
                                <a:pt x="60" y="268"/>
                              </a:lnTo>
                              <a:lnTo>
                                <a:pt x="56" y="268"/>
                              </a:lnTo>
                              <a:lnTo>
                                <a:pt x="54" y="268"/>
                              </a:lnTo>
                              <a:lnTo>
                                <a:pt x="52" y="268"/>
                              </a:lnTo>
                              <a:lnTo>
                                <a:pt x="50" y="268"/>
                              </a:lnTo>
                              <a:lnTo>
                                <a:pt x="44" y="268"/>
                              </a:lnTo>
                              <a:lnTo>
                                <a:pt x="42" y="268"/>
                              </a:lnTo>
                              <a:lnTo>
                                <a:pt x="38" y="268"/>
                              </a:lnTo>
                              <a:lnTo>
                                <a:pt x="36" y="266"/>
                              </a:lnTo>
                              <a:lnTo>
                                <a:pt x="32" y="268"/>
                              </a:lnTo>
                              <a:lnTo>
                                <a:pt x="30" y="268"/>
                              </a:lnTo>
                              <a:lnTo>
                                <a:pt x="28" y="268"/>
                              </a:lnTo>
                              <a:lnTo>
                                <a:pt x="26" y="268"/>
                              </a:lnTo>
                              <a:lnTo>
                                <a:pt x="22" y="268"/>
                              </a:lnTo>
                              <a:lnTo>
                                <a:pt x="20" y="268"/>
                              </a:lnTo>
                              <a:lnTo>
                                <a:pt x="18" y="268"/>
                              </a:lnTo>
                              <a:lnTo>
                                <a:pt x="18" y="266"/>
                              </a:lnTo>
                              <a:lnTo>
                                <a:pt x="16" y="266"/>
                              </a:lnTo>
                              <a:lnTo>
                                <a:pt x="12" y="268"/>
                              </a:lnTo>
                              <a:lnTo>
                                <a:pt x="12" y="270"/>
                              </a:lnTo>
                              <a:lnTo>
                                <a:pt x="10" y="270"/>
                              </a:lnTo>
                              <a:lnTo>
                                <a:pt x="8" y="272"/>
                              </a:lnTo>
                              <a:lnTo>
                                <a:pt x="6" y="272"/>
                              </a:lnTo>
                              <a:lnTo>
                                <a:pt x="2" y="268"/>
                              </a:lnTo>
                              <a:lnTo>
                                <a:pt x="0" y="266"/>
                              </a:lnTo>
                              <a:lnTo>
                                <a:pt x="0" y="264"/>
                              </a:lnTo>
                              <a:lnTo>
                                <a:pt x="2" y="264"/>
                              </a:lnTo>
                              <a:lnTo>
                                <a:pt x="4" y="264"/>
                              </a:lnTo>
                              <a:lnTo>
                                <a:pt x="6" y="264"/>
                              </a:lnTo>
                              <a:lnTo>
                                <a:pt x="8" y="264"/>
                              </a:lnTo>
                              <a:lnTo>
                                <a:pt x="8" y="252"/>
                              </a:lnTo>
                              <a:lnTo>
                                <a:pt x="8" y="250"/>
                              </a:lnTo>
                              <a:lnTo>
                                <a:pt x="8" y="246"/>
                              </a:lnTo>
                              <a:lnTo>
                                <a:pt x="12" y="244"/>
                              </a:lnTo>
                              <a:lnTo>
                                <a:pt x="14" y="240"/>
                              </a:lnTo>
                              <a:lnTo>
                                <a:pt x="18" y="238"/>
                              </a:lnTo>
                              <a:lnTo>
                                <a:pt x="20" y="238"/>
                              </a:lnTo>
                              <a:lnTo>
                                <a:pt x="20" y="236"/>
                              </a:lnTo>
                              <a:lnTo>
                                <a:pt x="22" y="238"/>
                              </a:lnTo>
                              <a:lnTo>
                                <a:pt x="26" y="244"/>
                              </a:lnTo>
                              <a:lnTo>
                                <a:pt x="28" y="242"/>
                              </a:lnTo>
                              <a:lnTo>
                                <a:pt x="28" y="240"/>
                              </a:lnTo>
                              <a:lnTo>
                                <a:pt x="30" y="240"/>
                              </a:lnTo>
                              <a:lnTo>
                                <a:pt x="32" y="236"/>
                              </a:lnTo>
                              <a:lnTo>
                                <a:pt x="32" y="234"/>
                              </a:lnTo>
                              <a:lnTo>
                                <a:pt x="32" y="232"/>
                              </a:lnTo>
                              <a:lnTo>
                                <a:pt x="34" y="232"/>
                              </a:lnTo>
                              <a:lnTo>
                                <a:pt x="36" y="234"/>
                              </a:lnTo>
                              <a:lnTo>
                                <a:pt x="38" y="232"/>
                              </a:lnTo>
                              <a:lnTo>
                                <a:pt x="44" y="232"/>
                              </a:lnTo>
                              <a:lnTo>
                                <a:pt x="46" y="230"/>
                              </a:lnTo>
                              <a:lnTo>
                                <a:pt x="48" y="232"/>
                              </a:lnTo>
                              <a:lnTo>
                                <a:pt x="48" y="234"/>
                              </a:lnTo>
                              <a:lnTo>
                                <a:pt x="46" y="234"/>
                              </a:lnTo>
                              <a:lnTo>
                                <a:pt x="46" y="236"/>
                              </a:lnTo>
                              <a:lnTo>
                                <a:pt x="46" y="240"/>
                              </a:lnTo>
                              <a:lnTo>
                                <a:pt x="46" y="242"/>
                              </a:lnTo>
                              <a:lnTo>
                                <a:pt x="46" y="244"/>
                              </a:lnTo>
                              <a:lnTo>
                                <a:pt x="48" y="242"/>
                              </a:lnTo>
                              <a:lnTo>
                                <a:pt x="50" y="242"/>
                              </a:lnTo>
                              <a:lnTo>
                                <a:pt x="50" y="244"/>
                              </a:lnTo>
                              <a:lnTo>
                                <a:pt x="52" y="244"/>
                              </a:lnTo>
                              <a:lnTo>
                                <a:pt x="56" y="242"/>
                              </a:lnTo>
                              <a:lnTo>
                                <a:pt x="56" y="240"/>
                              </a:lnTo>
                              <a:lnTo>
                                <a:pt x="56" y="238"/>
                              </a:lnTo>
                              <a:lnTo>
                                <a:pt x="58" y="238"/>
                              </a:lnTo>
                              <a:lnTo>
                                <a:pt x="60" y="236"/>
                              </a:lnTo>
                              <a:lnTo>
                                <a:pt x="60" y="234"/>
                              </a:lnTo>
                              <a:lnTo>
                                <a:pt x="62" y="234"/>
                              </a:lnTo>
                              <a:lnTo>
                                <a:pt x="62" y="232"/>
                              </a:lnTo>
                              <a:lnTo>
                                <a:pt x="64" y="232"/>
                              </a:lnTo>
                              <a:lnTo>
                                <a:pt x="66" y="232"/>
                              </a:lnTo>
                              <a:lnTo>
                                <a:pt x="66" y="230"/>
                              </a:lnTo>
                              <a:lnTo>
                                <a:pt x="68" y="230"/>
                              </a:lnTo>
                              <a:lnTo>
                                <a:pt x="70" y="230"/>
                              </a:lnTo>
                              <a:lnTo>
                                <a:pt x="70" y="228"/>
                              </a:lnTo>
                              <a:lnTo>
                                <a:pt x="70" y="226"/>
                              </a:lnTo>
                              <a:lnTo>
                                <a:pt x="70" y="224"/>
                              </a:lnTo>
                              <a:lnTo>
                                <a:pt x="72" y="224"/>
                              </a:lnTo>
                              <a:lnTo>
                                <a:pt x="74" y="224"/>
                              </a:lnTo>
                              <a:lnTo>
                                <a:pt x="76" y="224"/>
                              </a:lnTo>
                              <a:lnTo>
                                <a:pt x="78" y="222"/>
                              </a:lnTo>
                              <a:lnTo>
                                <a:pt x="78" y="220"/>
                              </a:lnTo>
                              <a:lnTo>
                                <a:pt x="78" y="218"/>
                              </a:lnTo>
                              <a:lnTo>
                                <a:pt x="80" y="214"/>
                              </a:lnTo>
                              <a:lnTo>
                                <a:pt x="82" y="212"/>
                              </a:lnTo>
                              <a:lnTo>
                                <a:pt x="84" y="210"/>
                              </a:lnTo>
                              <a:lnTo>
                                <a:pt x="84" y="208"/>
                              </a:lnTo>
                              <a:lnTo>
                                <a:pt x="84" y="206"/>
                              </a:lnTo>
                              <a:lnTo>
                                <a:pt x="84" y="202"/>
                              </a:lnTo>
                              <a:lnTo>
                                <a:pt x="84" y="198"/>
                              </a:lnTo>
                              <a:lnTo>
                                <a:pt x="84" y="196"/>
                              </a:lnTo>
                              <a:lnTo>
                                <a:pt x="84" y="192"/>
                              </a:lnTo>
                              <a:lnTo>
                                <a:pt x="84" y="188"/>
                              </a:lnTo>
                              <a:lnTo>
                                <a:pt x="84" y="184"/>
                              </a:lnTo>
                              <a:lnTo>
                                <a:pt x="84" y="182"/>
                              </a:lnTo>
                              <a:lnTo>
                                <a:pt x="84" y="180"/>
                              </a:lnTo>
                              <a:lnTo>
                                <a:pt x="84" y="178"/>
                              </a:lnTo>
                              <a:lnTo>
                                <a:pt x="86" y="178"/>
                              </a:lnTo>
                              <a:lnTo>
                                <a:pt x="88" y="176"/>
                              </a:lnTo>
                              <a:lnTo>
                                <a:pt x="90" y="174"/>
                              </a:lnTo>
                              <a:lnTo>
                                <a:pt x="90" y="172"/>
                              </a:lnTo>
                              <a:lnTo>
                                <a:pt x="92" y="172"/>
                              </a:lnTo>
                              <a:lnTo>
                                <a:pt x="92" y="170"/>
                              </a:lnTo>
                              <a:lnTo>
                                <a:pt x="92" y="168"/>
                              </a:lnTo>
                              <a:lnTo>
                                <a:pt x="94" y="168"/>
                              </a:lnTo>
                              <a:lnTo>
                                <a:pt x="94" y="166"/>
                              </a:lnTo>
                              <a:lnTo>
                                <a:pt x="94" y="164"/>
                              </a:lnTo>
                              <a:lnTo>
                                <a:pt x="96" y="162"/>
                              </a:lnTo>
                              <a:lnTo>
                                <a:pt x="96" y="160"/>
                              </a:lnTo>
                              <a:lnTo>
                                <a:pt x="98" y="158"/>
                              </a:lnTo>
                              <a:lnTo>
                                <a:pt x="100" y="156"/>
                              </a:lnTo>
                              <a:lnTo>
                                <a:pt x="104" y="154"/>
                              </a:lnTo>
                              <a:lnTo>
                                <a:pt x="104" y="152"/>
                              </a:lnTo>
                              <a:lnTo>
                                <a:pt x="106" y="152"/>
                              </a:lnTo>
                              <a:lnTo>
                                <a:pt x="108" y="152"/>
                              </a:lnTo>
                              <a:lnTo>
                                <a:pt x="110" y="150"/>
                              </a:lnTo>
                              <a:lnTo>
                                <a:pt x="112" y="146"/>
                              </a:lnTo>
                              <a:lnTo>
                                <a:pt x="114" y="146"/>
                              </a:lnTo>
                              <a:lnTo>
                                <a:pt x="114" y="144"/>
                              </a:lnTo>
                              <a:lnTo>
                                <a:pt x="116" y="142"/>
                              </a:lnTo>
                              <a:lnTo>
                                <a:pt x="116" y="140"/>
                              </a:lnTo>
                              <a:lnTo>
                                <a:pt x="118" y="138"/>
                              </a:lnTo>
                              <a:lnTo>
                                <a:pt x="118" y="136"/>
                              </a:lnTo>
                              <a:lnTo>
                                <a:pt x="116" y="136"/>
                              </a:lnTo>
                              <a:lnTo>
                                <a:pt x="116" y="134"/>
                              </a:lnTo>
                              <a:lnTo>
                                <a:pt x="116" y="132"/>
                              </a:lnTo>
                              <a:lnTo>
                                <a:pt x="118" y="130"/>
                              </a:lnTo>
                              <a:lnTo>
                                <a:pt x="118" y="128"/>
                              </a:lnTo>
                              <a:lnTo>
                                <a:pt x="118" y="126"/>
                              </a:lnTo>
                              <a:lnTo>
                                <a:pt x="120" y="124"/>
                              </a:lnTo>
                              <a:lnTo>
                                <a:pt x="120" y="122"/>
                              </a:lnTo>
                              <a:lnTo>
                                <a:pt x="122" y="122"/>
                              </a:lnTo>
                              <a:lnTo>
                                <a:pt x="122" y="120"/>
                              </a:lnTo>
                              <a:lnTo>
                                <a:pt x="122" y="118"/>
                              </a:lnTo>
                              <a:lnTo>
                                <a:pt x="122" y="116"/>
                              </a:lnTo>
                              <a:lnTo>
                                <a:pt x="120" y="114"/>
                              </a:lnTo>
                              <a:lnTo>
                                <a:pt x="120" y="112"/>
                              </a:lnTo>
                              <a:lnTo>
                                <a:pt x="120" y="110"/>
                              </a:lnTo>
                              <a:lnTo>
                                <a:pt x="120" y="108"/>
                              </a:lnTo>
                              <a:lnTo>
                                <a:pt x="120" y="106"/>
                              </a:lnTo>
                              <a:lnTo>
                                <a:pt x="120" y="104"/>
                              </a:lnTo>
                              <a:lnTo>
                                <a:pt x="120" y="102"/>
                              </a:lnTo>
                              <a:lnTo>
                                <a:pt x="122" y="102"/>
                              </a:lnTo>
                              <a:lnTo>
                                <a:pt x="122" y="100"/>
                              </a:lnTo>
                              <a:lnTo>
                                <a:pt x="122" y="98"/>
                              </a:lnTo>
                              <a:lnTo>
                                <a:pt x="124" y="92"/>
                              </a:lnTo>
                              <a:lnTo>
                                <a:pt x="124" y="90"/>
                              </a:lnTo>
                              <a:lnTo>
                                <a:pt x="124" y="88"/>
                              </a:lnTo>
                              <a:lnTo>
                                <a:pt x="124" y="84"/>
                              </a:lnTo>
                              <a:lnTo>
                                <a:pt x="124" y="80"/>
                              </a:lnTo>
                              <a:lnTo>
                                <a:pt x="124" y="76"/>
                              </a:lnTo>
                              <a:lnTo>
                                <a:pt x="126" y="74"/>
                              </a:lnTo>
                              <a:lnTo>
                                <a:pt x="126" y="72"/>
                              </a:lnTo>
                              <a:lnTo>
                                <a:pt x="126" y="70"/>
                              </a:lnTo>
                              <a:lnTo>
                                <a:pt x="126" y="68"/>
                              </a:lnTo>
                              <a:lnTo>
                                <a:pt x="128" y="68"/>
                              </a:lnTo>
                              <a:lnTo>
                                <a:pt x="128" y="66"/>
                              </a:lnTo>
                              <a:lnTo>
                                <a:pt x="128" y="64"/>
                              </a:lnTo>
                              <a:lnTo>
                                <a:pt x="130" y="62"/>
                              </a:lnTo>
                              <a:lnTo>
                                <a:pt x="130" y="60"/>
                              </a:lnTo>
                              <a:lnTo>
                                <a:pt x="132" y="56"/>
                              </a:lnTo>
                              <a:lnTo>
                                <a:pt x="132" y="54"/>
                              </a:lnTo>
                              <a:lnTo>
                                <a:pt x="134" y="54"/>
                              </a:lnTo>
                              <a:lnTo>
                                <a:pt x="134" y="52"/>
                              </a:lnTo>
                              <a:lnTo>
                                <a:pt x="134" y="50"/>
                              </a:lnTo>
                              <a:lnTo>
                                <a:pt x="134" y="46"/>
                              </a:lnTo>
                              <a:lnTo>
                                <a:pt x="134" y="44"/>
                              </a:lnTo>
                              <a:lnTo>
                                <a:pt x="134" y="40"/>
                              </a:lnTo>
                              <a:lnTo>
                                <a:pt x="134" y="38"/>
                              </a:lnTo>
                              <a:lnTo>
                                <a:pt x="134" y="36"/>
                              </a:lnTo>
                              <a:lnTo>
                                <a:pt x="134" y="34"/>
                              </a:lnTo>
                              <a:lnTo>
                                <a:pt x="134" y="32"/>
                              </a:lnTo>
                              <a:lnTo>
                                <a:pt x="134" y="28"/>
                              </a:lnTo>
                              <a:lnTo>
                                <a:pt x="132" y="28"/>
                              </a:lnTo>
                              <a:lnTo>
                                <a:pt x="132" y="26"/>
                              </a:lnTo>
                              <a:lnTo>
                                <a:pt x="134" y="26"/>
                              </a:lnTo>
                              <a:lnTo>
                                <a:pt x="136" y="26"/>
                              </a:lnTo>
                              <a:lnTo>
                                <a:pt x="136" y="24"/>
                              </a:lnTo>
                              <a:lnTo>
                                <a:pt x="138" y="24"/>
                              </a:lnTo>
                              <a:lnTo>
                                <a:pt x="138" y="22"/>
                              </a:lnTo>
                              <a:lnTo>
                                <a:pt x="138" y="20"/>
                              </a:lnTo>
                              <a:lnTo>
                                <a:pt x="142" y="16"/>
                              </a:lnTo>
                              <a:lnTo>
                                <a:pt x="142" y="14"/>
                              </a:lnTo>
                              <a:lnTo>
                                <a:pt x="144" y="12"/>
                              </a:lnTo>
                              <a:lnTo>
                                <a:pt x="146" y="12"/>
                              </a:lnTo>
                              <a:lnTo>
                                <a:pt x="146" y="10"/>
                              </a:lnTo>
                              <a:lnTo>
                                <a:pt x="148" y="10"/>
                              </a:lnTo>
                              <a:lnTo>
                                <a:pt x="150" y="6"/>
                              </a:lnTo>
                              <a:lnTo>
                                <a:pt x="152" y="6"/>
                              </a:lnTo>
                              <a:lnTo>
                                <a:pt x="154" y="6"/>
                              </a:lnTo>
                              <a:lnTo>
                                <a:pt x="156" y="6"/>
                              </a:lnTo>
                              <a:lnTo>
                                <a:pt x="158" y="6"/>
                              </a:lnTo>
                              <a:lnTo>
                                <a:pt x="160" y="8"/>
                              </a:lnTo>
                              <a:lnTo>
                                <a:pt x="160" y="10"/>
                              </a:lnTo>
                              <a:lnTo>
                                <a:pt x="162" y="10"/>
                              </a:lnTo>
                              <a:lnTo>
                                <a:pt x="164" y="10"/>
                              </a:lnTo>
                              <a:lnTo>
                                <a:pt x="168" y="12"/>
                              </a:lnTo>
                              <a:lnTo>
                                <a:pt x="172" y="16"/>
                              </a:lnTo>
                              <a:lnTo>
                                <a:pt x="174" y="20"/>
                              </a:lnTo>
                              <a:lnTo>
                                <a:pt x="174" y="22"/>
                              </a:lnTo>
                              <a:lnTo>
                                <a:pt x="174" y="24"/>
                              </a:lnTo>
                              <a:lnTo>
                                <a:pt x="176" y="24"/>
                              </a:lnTo>
                              <a:lnTo>
                                <a:pt x="178" y="24"/>
                              </a:lnTo>
                              <a:lnTo>
                                <a:pt x="180" y="24"/>
                              </a:lnTo>
                              <a:lnTo>
                                <a:pt x="182" y="24"/>
                              </a:lnTo>
                              <a:lnTo>
                                <a:pt x="184" y="24"/>
                              </a:lnTo>
                              <a:lnTo>
                                <a:pt x="186" y="24"/>
                              </a:lnTo>
                              <a:lnTo>
                                <a:pt x="186" y="26"/>
                              </a:lnTo>
                              <a:lnTo>
                                <a:pt x="188" y="26"/>
                              </a:lnTo>
                              <a:lnTo>
                                <a:pt x="188" y="28"/>
                              </a:lnTo>
                              <a:lnTo>
                                <a:pt x="194" y="28"/>
                              </a:lnTo>
                              <a:lnTo>
                                <a:pt x="196" y="28"/>
                              </a:lnTo>
                              <a:lnTo>
                                <a:pt x="198" y="28"/>
                              </a:lnTo>
                              <a:lnTo>
                                <a:pt x="200" y="28"/>
                              </a:lnTo>
                              <a:lnTo>
                                <a:pt x="202" y="28"/>
                              </a:lnTo>
                              <a:lnTo>
                                <a:pt x="206" y="28"/>
                              </a:lnTo>
                              <a:lnTo>
                                <a:pt x="208" y="30"/>
                              </a:lnTo>
                              <a:lnTo>
                                <a:pt x="210" y="30"/>
                              </a:lnTo>
                              <a:lnTo>
                                <a:pt x="210" y="32"/>
                              </a:lnTo>
                              <a:lnTo>
                                <a:pt x="212" y="32"/>
                              </a:lnTo>
                              <a:lnTo>
                                <a:pt x="214" y="32"/>
                              </a:lnTo>
                              <a:lnTo>
                                <a:pt x="216" y="30"/>
                              </a:lnTo>
                              <a:lnTo>
                                <a:pt x="218" y="30"/>
                              </a:lnTo>
                              <a:lnTo>
                                <a:pt x="218" y="28"/>
                              </a:lnTo>
                              <a:lnTo>
                                <a:pt x="218" y="26"/>
                              </a:lnTo>
                              <a:lnTo>
                                <a:pt x="218" y="24"/>
                              </a:lnTo>
                              <a:lnTo>
                                <a:pt x="218" y="22"/>
                              </a:lnTo>
                              <a:lnTo>
                                <a:pt x="220" y="22"/>
                              </a:lnTo>
                              <a:lnTo>
                                <a:pt x="220" y="20"/>
                              </a:lnTo>
                              <a:lnTo>
                                <a:pt x="222" y="20"/>
                              </a:lnTo>
                              <a:lnTo>
                                <a:pt x="222" y="18"/>
                              </a:lnTo>
                              <a:lnTo>
                                <a:pt x="222" y="16"/>
                              </a:lnTo>
                              <a:lnTo>
                                <a:pt x="222" y="14"/>
                              </a:lnTo>
                              <a:lnTo>
                                <a:pt x="224" y="14"/>
                              </a:lnTo>
                              <a:lnTo>
                                <a:pt x="226" y="16"/>
                              </a:lnTo>
                              <a:lnTo>
                                <a:pt x="228" y="18"/>
                              </a:lnTo>
                              <a:lnTo>
                                <a:pt x="228" y="16"/>
                              </a:lnTo>
                              <a:lnTo>
                                <a:pt x="230" y="18"/>
                              </a:lnTo>
                              <a:lnTo>
                                <a:pt x="232" y="20"/>
                              </a:lnTo>
                              <a:lnTo>
                                <a:pt x="234" y="20"/>
                              </a:lnTo>
                              <a:lnTo>
                                <a:pt x="234" y="18"/>
                              </a:lnTo>
                              <a:lnTo>
                                <a:pt x="238" y="16"/>
                              </a:lnTo>
                              <a:lnTo>
                                <a:pt x="242" y="14"/>
                              </a:lnTo>
                              <a:lnTo>
                                <a:pt x="244" y="14"/>
                              </a:lnTo>
                              <a:lnTo>
                                <a:pt x="248" y="12"/>
                              </a:lnTo>
                              <a:lnTo>
                                <a:pt x="250" y="12"/>
                              </a:lnTo>
                              <a:lnTo>
                                <a:pt x="252" y="10"/>
                              </a:lnTo>
                              <a:lnTo>
                                <a:pt x="254" y="10"/>
                              </a:lnTo>
                              <a:lnTo>
                                <a:pt x="256" y="10"/>
                              </a:lnTo>
                              <a:lnTo>
                                <a:pt x="256" y="8"/>
                              </a:lnTo>
                              <a:lnTo>
                                <a:pt x="254" y="8"/>
                              </a:lnTo>
                              <a:lnTo>
                                <a:pt x="256" y="6"/>
                              </a:lnTo>
                              <a:lnTo>
                                <a:pt x="256" y="8"/>
                              </a:lnTo>
                              <a:lnTo>
                                <a:pt x="258" y="8"/>
                              </a:lnTo>
                              <a:lnTo>
                                <a:pt x="260" y="10"/>
                              </a:lnTo>
                              <a:lnTo>
                                <a:pt x="262" y="12"/>
                              </a:lnTo>
                              <a:lnTo>
                                <a:pt x="264" y="12"/>
                              </a:lnTo>
                              <a:lnTo>
                                <a:pt x="268" y="10"/>
                              </a:lnTo>
                              <a:lnTo>
                                <a:pt x="270" y="10"/>
                              </a:lnTo>
                              <a:lnTo>
                                <a:pt x="272" y="10"/>
                              </a:lnTo>
                              <a:lnTo>
                                <a:pt x="274" y="10"/>
                              </a:lnTo>
                              <a:lnTo>
                                <a:pt x="274" y="8"/>
                              </a:lnTo>
                              <a:lnTo>
                                <a:pt x="274" y="6"/>
                              </a:lnTo>
                              <a:lnTo>
                                <a:pt x="274" y="4"/>
                              </a:lnTo>
                              <a:lnTo>
                                <a:pt x="274" y="2"/>
                              </a:lnTo>
                              <a:lnTo>
                                <a:pt x="278" y="0"/>
                              </a:lnTo>
                              <a:lnTo>
                                <a:pt x="280" y="0"/>
                              </a:lnTo>
                              <a:lnTo>
                                <a:pt x="280" y="2"/>
                              </a:lnTo>
                              <a:lnTo>
                                <a:pt x="282" y="2"/>
                              </a:lnTo>
                              <a:lnTo>
                                <a:pt x="284" y="4"/>
                              </a:lnTo>
                              <a:lnTo>
                                <a:pt x="286" y="6"/>
                              </a:lnTo>
                              <a:lnTo>
                                <a:pt x="288" y="6"/>
                              </a:lnTo>
                              <a:lnTo>
                                <a:pt x="290" y="4"/>
                              </a:lnTo>
                              <a:lnTo>
                                <a:pt x="292" y="4"/>
                              </a:lnTo>
                              <a:lnTo>
                                <a:pt x="296" y="6"/>
                              </a:lnTo>
                              <a:lnTo>
                                <a:pt x="298" y="8"/>
                              </a:lnTo>
                              <a:lnTo>
                                <a:pt x="300" y="8"/>
                              </a:lnTo>
                              <a:lnTo>
                                <a:pt x="302" y="8"/>
                              </a:lnTo>
                              <a:lnTo>
                                <a:pt x="304" y="8"/>
                              </a:lnTo>
                              <a:lnTo>
                                <a:pt x="306" y="8"/>
                              </a:lnTo>
                              <a:lnTo>
                                <a:pt x="306" y="10"/>
                              </a:lnTo>
                              <a:lnTo>
                                <a:pt x="308" y="10"/>
                              </a:lnTo>
                              <a:lnTo>
                                <a:pt x="308" y="8"/>
                              </a:lnTo>
                              <a:lnTo>
                                <a:pt x="308" y="6"/>
                              </a:lnTo>
                              <a:lnTo>
                                <a:pt x="310" y="6"/>
                              </a:lnTo>
                              <a:lnTo>
                                <a:pt x="312" y="4"/>
                              </a:lnTo>
                              <a:lnTo>
                                <a:pt x="314" y="6"/>
                              </a:lnTo>
                              <a:lnTo>
                                <a:pt x="316" y="6"/>
                              </a:lnTo>
                              <a:lnTo>
                                <a:pt x="318" y="8"/>
                              </a:lnTo>
                              <a:lnTo>
                                <a:pt x="318" y="10"/>
                              </a:lnTo>
                              <a:lnTo>
                                <a:pt x="320" y="12"/>
                              </a:lnTo>
                              <a:lnTo>
                                <a:pt x="322" y="12"/>
                              </a:lnTo>
                              <a:lnTo>
                                <a:pt x="324" y="16"/>
                              </a:lnTo>
                              <a:lnTo>
                                <a:pt x="326" y="16"/>
                              </a:lnTo>
                              <a:lnTo>
                                <a:pt x="324" y="18"/>
                              </a:lnTo>
                              <a:lnTo>
                                <a:pt x="326" y="20"/>
                              </a:lnTo>
                              <a:lnTo>
                                <a:pt x="328" y="20"/>
                              </a:lnTo>
                              <a:lnTo>
                                <a:pt x="330" y="22"/>
                              </a:lnTo>
                              <a:lnTo>
                                <a:pt x="332" y="24"/>
                              </a:lnTo>
                              <a:lnTo>
                                <a:pt x="334" y="26"/>
                              </a:lnTo>
                              <a:lnTo>
                                <a:pt x="338" y="28"/>
                              </a:lnTo>
                              <a:lnTo>
                                <a:pt x="340" y="26"/>
                              </a:lnTo>
                              <a:lnTo>
                                <a:pt x="342" y="24"/>
                              </a:lnTo>
                              <a:lnTo>
                                <a:pt x="344" y="24"/>
                              </a:lnTo>
                              <a:lnTo>
                                <a:pt x="344" y="22"/>
                              </a:lnTo>
                              <a:lnTo>
                                <a:pt x="346" y="22"/>
                              </a:lnTo>
                              <a:lnTo>
                                <a:pt x="346" y="20"/>
                              </a:lnTo>
                              <a:lnTo>
                                <a:pt x="348" y="22"/>
                              </a:lnTo>
                              <a:lnTo>
                                <a:pt x="350" y="22"/>
                              </a:lnTo>
                              <a:lnTo>
                                <a:pt x="352" y="22"/>
                              </a:lnTo>
                              <a:lnTo>
                                <a:pt x="354" y="24"/>
                              </a:lnTo>
                              <a:lnTo>
                                <a:pt x="356" y="26"/>
                              </a:lnTo>
                              <a:lnTo>
                                <a:pt x="358" y="24"/>
                              </a:lnTo>
                              <a:lnTo>
                                <a:pt x="360" y="22"/>
                              </a:lnTo>
                              <a:lnTo>
                                <a:pt x="362" y="20"/>
                              </a:lnTo>
                              <a:lnTo>
                                <a:pt x="362" y="18"/>
                              </a:lnTo>
                              <a:lnTo>
                                <a:pt x="364" y="18"/>
                              </a:lnTo>
                              <a:lnTo>
                                <a:pt x="366" y="18"/>
                              </a:lnTo>
                              <a:lnTo>
                                <a:pt x="366" y="20"/>
                              </a:lnTo>
                              <a:lnTo>
                                <a:pt x="368" y="20"/>
                              </a:lnTo>
                              <a:lnTo>
                                <a:pt x="366" y="22"/>
                              </a:lnTo>
                              <a:lnTo>
                                <a:pt x="366" y="24"/>
                              </a:lnTo>
                              <a:lnTo>
                                <a:pt x="366" y="26"/>
                              </a:lnTo>
                              <a:lnTo>
                                <a:pt x="368" y="26"/>
                              </a:lnTo>
                              <a:lnTo>
                                <a:pt x="370" y="28"/>
                              </a:lnTo>
                              <a:lnTo>
                                <a:pt x="372" y="28"/>
                              </a:lnTo>
                              <a:lnTo>
                                <a:pt x="372" y="32"/>
                              </a:lnTo>
                              <a:lnTo>
                                <a:pt x="374" y="32"/>
                              </a:lnTo>
                              <a:lnTo>
                                <a:pt x="374" y="34"/>
                              </a:lnTo>
                              <a:lnTo>
                                <a:pt x="376" y="36"/>
                              </a:lnTo>
                              <a:lnTo>
                                <a:pt x="378" y="36"/>
                              </a:lnTo>
                              <a:lnTo>
                                <a:pt x="380" y="36"/>
                              </a:lnTo>
                              <a:lnTo>
                                <a:pt x="380" y="38"/>
                              </a:lnTo>
                              <a:lnTo>
                                <a:pt x="382" y="38"/>
                              </a:lnTo>
                              <a:lnTo>
                                <a:pt x="384" y="38"/>
                              </a:lnTo>
                              <a:lnTo>
                                <a:pt x="384" y="40"/>
                              </a:lnTo>
                              <a:lnTo>
                                <a:pt x="384" y="42"/>
                              </a:lnTo>
                              <a:lnTo>
                                <a:pt x="386" y="42"/>
                              </a:lnTo>
                              <a:lnTo>
                                <a:pt x="388" y="42"/>
                              </a:lnTo>
                              <a:lnTo>
                                <a:pt x="388" y="40"/>
                              </a:lnTo>
                              <a:lnTo>
                                <a:pt x="390" y="44"/>
                              </a:lnTo>
                              <a:lnTo>
                                <a:pt x="392" y="44"/>
                              </a:lnTo>
                              <a:lnTo>
                                <a:pt x="392" y="46"/>
                              </a:lnTo>
                              <a:lnTo>
                                <a:pt x="392" y="48"/>
                              </a:lnTo>
                              <a:lnTo>
                                <a:pt x="390" y="50"/>
                              </a:lnTo>
                              <a:lnTo>
                                <a:pt x="390" y="52"/>
                              </a:lnTo>
                              <a:lnTo>
                                <a:pt x="388" y="54"/>
                              </a:lnTo>
                              <a:lnTo>
                                <a:pt x="388" y="56"/>
                              </a:lnTo>
                              <a:lnTo>
                                <a:pt x="390" y="56"/>
                              </a:lnTo>
                              <a:lnTo>
                                <a:pt x="390" y="58"/>
                              </a:lnTo>
                              <a:lnTo>
                                <a:pt x="390" y="60"/>
                              </a:lnTo>
                              <a:lnTo>
                                <a:pt x="390" y="62"/>
                              </a:lnTo>
                              <a:lnTo>
                                <a:pt x="390" y="64"/>
                              </a:lnTo>
                              <a:lnTo>
                                <a:pt x="388" y="66"/>
                              </a:lnTo>
                              <a:lnTo>
                                <a:pt x="388" y="70"/>
                              </a:lnTo>
                              <a:lnTo>
                                <a:pt x="390" y="74"/>
                              </a:lnTo>
                              <a:lnTo>
                                <a:pt x="392" y="74"/>
                              </a:lnTo>
                              <a:lnTo>
                                <a:pt x="392" y="72"/>
                              </a:lnTo>
                              <a:lnTo>
                                <a:pt x="394" y="72"/>
                              </a:lnTo>
                              <a:lnTo>
                                <a:pt x="394" y="74"/>
                              </a:lnTo>
                              <a:lnTo>
                                <a:pt x="398" y="76"/>
                              </a:lnTo>
                              <a:lnTo>
                                <a:pt x="400" y="78"/>
                              </a:lnTo>
                              <a:lnTo>
                                <a:pt x="398" y="82"/>
                              </a:lnTo>
                              <a:lnTo>
                                <a:pt x="394" y="88"/>
                              </a:lnTo>
                              <a:lnTo>
                                <a:pt x="390" y="90"/>
                              </a:lnTo>
                              <a:lnTo>
                                <a:pt x="388" y="92"/>
                              </a:lnTo>
                              <a:lnTo>
                                <a:pt x="386" y="92"/>
                              </a:lnTo>
                              <a:lnTo>
                                <a:pt x="384" y="96"/>
                              </a:lnTo>
                              <a:lnTo>
                                <a:pt x="382" y="98"/>
                              </a:lnTo>
                              <a:lnTo>
                                <a:pt x="382" y="100"/>
                              </a:lnTo>
                              <a:lnTo>
                                <a:pt x="380" y="100"/>
                              </a:lnTo>
                              <a:lnTo>
                                <a:pt x="378" y="100"/>
                              </a:lnTo>
                              <a:lnTo>
                                <a:pt x="378" y="102"/>
                              </a:lnTo>
                              <a:lnTo>
                                <a:pt x="376" y="102"/>
                              </a:lnTo>
                              <a:lnTo>
                                <a:pt x="376" y="104"/>
                              </a:lnTo>
                              <a:lnTo>
                                <a:pt x="376" y="106"/>
                              </a:lnTo>
                              <a:lnTo>
                                <a:pt x="374" y="106"/>
                              </a:lnTo>
                              <a:lnTo>
                                <a:pt x="372" y="108"/>
                              </a:lnTo>
                              <a:lnTo>
                                <a:pt x="370" y="110"/>
                              </a:lnTo>
                              <a:lnTo>
                                <a:pt x="370" y="114"/>
                              </a:lnTo>
                              <a:lnTo>
                                <a:pt x="370" y="116"/>
                              </a:lnTo>
                              <a:lnTo>
                                <a:pt x="372" y="116"/>
                              </a:lnTo>
                              <a:lnTo>
                                <a:pt x="370" y="118"/>
                              </a:lnTo>
                              <a:lnTo>
                                <a:pt x="368" y="120"/>
                              </a:lnTo>
                              <a:lnTo>
                                <a:pt x="368" y="122"/>
                              </a:lnTo>
                              <a:lnTo>
                                <a:pt x="368" y="124"/>
                              </a:lnTo>
                              <a:lnTo>
                                <a:pt x="368" y="126"/>
                              </a:lnTo>
                              <a:lnTo>
                                <a:pt x="368" y="124"/>
                              </a:lnTo>
                              <a:lnTo>
                                <a:pt x="366" y="124"/>
                              </a:lnTo>
                              <a:lnTo>
                                <a:pt x="366" y="126"/>
                              </a:lnTo>
                              <a:lnTo>
                                <a:pt x="366" y="128"/>
                              </a:lnTo>
                              <a:lnTo>
                                <a:pt x="366" y="130"/>
                              </a:lnTo>
                              <a:lnTo>
                                <a:pt x="366" y="134"/>
                              </a:lnTo>
                              <a:lnTo>
                                <a:pt x="366" y="136"/>
                              </a:lnTo>
                              <a:lnTo>
                                <a:pt x="366" y="138"/>
                              </a:lnTo>
                              <a:lnTo>
                                <a:pt x="366" y="142"/>
                              </a:lnTo>
                              <a:lnTo>
                                <a:pt x="366" y="146"/>
                              </a:lnTo>
                              <a:lnTo>
                                <a:pt x="366" y="148"/>
                              </a:lnTo>
                              <a:lnTo>
                                <a:pt x="366" y="150"/>
                              </a:lnTo>
                              <a:lnTo>
                                <a:pt x="366" y="148"/>
                              </a:lnTo>
                              <a:lnTo>
                                <a:pt x="364" y="150"/>
                              </a:lnTo>
                              <a:lnTo>
                                <a:pt x="364" y="156"/>
                              </a:lnTo>
                              <a:lnTo>
                                <a:pt x="366" y="156"/>
                              </a:lnTo>
                              <a:lnTo>
                                <a:pt x="366" y="158"/>
                              </a:lnTo>
                              <a:lnTo>
                                <a:pt x="366" y="160"/>
                              </a:lnTo>
                              <a:lnTo>
                                <a:pt x="366" y="162"/>
                              </a:lnTo>
                              <a:lnTo>
                                <a:pt x="364" y="162"/>
                              </a:lnTo>
                              <a:lnTo>
                                <a:pt x="362" y="162"/>
                              </a:lnTo>
                              <a:lnTo>
                                <a:pt x="362" y="164"/>
                              </a:lnTo>
                              <a:lnTo>
                                <a:pt x="360" y="164"/>
                              </a:lnTo>
                              <a:lnTo>
                                <a:pt x="358" y="168"/>
                              </a:lnTo>
                              <a:lnTo>
                                <a:pt x="356" y="172"/>
                              </a:lnTo>
                              <a:lnTo>
                                <a:pt x="354" y="172"/>
                              </a:lnTo>
                              <a:lnTo>
                                <a:pt x="354" y="174"/>
                              </a:lnTo>
                              <a:lnTo>
                                <a:pt x="354" y="176"/>
                              </a:lnTo>
                              <a:lnTo>
                                <a:pt x="356" y="176"/>
                              </a:lnTo>
                              <a:lnTo>
                                <a:pt x="356" y="178"/>
                              </a:lnTo>
                              <a:lnTo>
                                <a:pt x="356" y="180"/>
                              </a:lnTo>
                              <a:lnTo>
                                <a:pt x="354" y="182"/>
                              </a:lnTo>
                              <a:lnTo>
                                <a:pt x="354" y="184"/>
                              </a:lnTo>
                              <a:lnTo>
                                <a:pt x="352" y="184"/>
                              </a:lnTo>
                              <a:lnTo>
                                <a:pt x="350" y="184"/>
                              </a:lnTo>
                              <a:lnTo>
                                <a:pt x="348" y="184"/>
                              </a:lnTo>
                              <a:lnTo>
                                <a:pt x="348" y="188"/>
                              </a:lnTo>
                              <a:lnTo>
                                <a:pt x="350" y="190"/>
                              </a:lnTo>
                              <a:lnTo>
                                <a:pt x="350" y="192"/>
                              </a:lnTo>
                              <a:lnTo>
                                <a:pt x="352" y="192"/>
                              </a:lnTo>
                              <a:lnTo>
                                <a:pt x="352" y="194"/>
                              </a:lnTo>
                              <a:lnTo>
                                <a:pt x="356" y="198"/>
                              </a:lnTo>
                              <a:lnTo>
                                <a:pt x="356" y="200"/>
                              </a:lnTo>
                              <a:lnTo>
                                <a:pt x="358" y="200"/>
                              </a:lnTo>
                              <a:lnTo>
                                <a:pt x="358" y="202"/>
                              </a:lnTo>
                              <a:lnTo>
                                <a:pt x="356" y="202"/>
                              </a:lnTo>
                              <a:lnTo>
                                <a:pt x="356" y="204"/>
                              </a:lnTo>
                              <a:lnTo>
                                <a:pt x="356" y="206"/>
                              </a:lnTo>
                              <a:lnTo>
                                <a:pt x="356" y="208"/>
                              </a:lnTo>
                              <a:lnTo>
                                <a:pt x="356" y="210"/>
                              </a:lnTo>
                              <a:lnTo>
                                <a:pt x="356" y="212"/>
                              </a:lnTo>
                              <a:lnTo>
                                <a:pt x="358" y="214"/>
                              </a:lnTo>
                              <a:lnTo>
                                <a:pt x="356" y="216"/>
                              </a:lnTo>
                              <a:lnTo>
                                <a:pt x="356" y="218"/>
                              </a:lnTo>
                              <a:lnTo>
                                <a:pt x="356" y="220"/>
                              </a:lnTo>
                              <a:lnTo>
                                <a:pt x="356" y="222"/>
                              </a:lnTo>
                              <a:lnTo>
                                <a:pt x="358" y="222"/>
                              </a:lnTo>
                              <a:lnTo>
                                <a:pt x="358" y="224"/>
                              </a:lnTo>
                              <a:lnTo>
                                <a:pt x="360" y="224"/>
                              </a:lnTo>
                              <a:lnTo>
                                <a:pt x="360" y="226"/>
                              </a:lnTo>
                              <a:lnTo>
                                <a:pt x="360" y="228"/>
                              </a:lnTo>
                              <a:lnTo>
                                <a:pt x="360" y="230"/>
                              </a:lnTo>
                              <a:lnTo>
                                <a:pt x="360" y="232"/>
                              </a:lnTo>
                              <a:lnTo>
                                <a:pt x="360" y="234"/>
                              </a:lnTo>
                              <a:lnTo>
                                <a:pt x="360" y="236"/>
                              </a:lnTo>
                              <a:lnTo>
                                <a:pt x="360" y="238"/>
                              </a:lnTo>
                              <a:lnTo>
                                <a:pt x="360" y="240"/>
                              </a:lnTo>
                              <a:lnTo>
                                <a:pt x="358" y="240"/>
                              </a:lnTo>
                              <a:lnTo>
                                <a:pt x="358" y="242"/>
                              </a:lnTo>
                              <a:lnTo>
                                <a:pt x="358" y="244"/>
                              </a:lnTo>
                              <a:lnTo>
                                <a:pt x="360" y="246"/>
                              </a:lnTo>
                              <a:lnTo>
                                <a:pt x="360" y="248"/>
                              </a:lnTo>
                              <a:lnTo>
                                <a:pt x="360" y="250"/>
                              </a:lnTo>
                              <a:lnTo>
                                <a:pt x="362" y="250"/>
                              </a:lnTo>
                              <a:lnTo>
                                <a:pt x="362" y="252"/>
                              </a:lnTo>
                              <a:lnTo>
                                <a:pt x="362" y="254"/>
                              </a:lnTo>
                              <a:lnTo>
                                <a:pt x="362" y="256"/>
                              </a:lnTo>
                              <a:lnTo>
                                <a:pt x="362" y="258"/>
                              </a:lnTo>
                              <a:lnTo>
                                <a:pt x="364" y="258"/>
                              </a:lnTo>
                              <a:lnTo>
                                <a:pt x="364" y="260"/>
                              </a:lnTo>
                              <a:lnTo>
                                <a:pt x="364" y="264"/>
                              </a:lnTo>
                              <a:lnTo>
                                <a:pt x="364" y="266"/>
                              </a:lnTo>
                              <a:lnTo>
                                <a:pt x="364" y="268"/>
                              </a:lnTo>
                              <a:lnTo>
                                <a:pt x="362" y="268"/>
                              </a:lnTo>
                              <a:lnTo>
                                <a:pt x="362" y="270"/>
                              </a:lnTo>
                              <a:lnTo>
                                <a:pt x="362" y="272"/>
                              </a:lnTo>
                              <a:lnTo>
                                <a:pt x="362" y="278"/>
                              </a:lnTo>
                              <a:lnTo>
                                <a:pt x="364" y="278"/>
                              </a:lnTo>
                              <a:lnTo>
                                <a:pt x="364" y="280"/>
                              </a:lnTo>
                              <a:lnTo>
                                <a:pt x="366" y="284"/>
                              </a:lnTo>
                              <a:lnTo>
                                <a:pt x="368" y="288"/>
                              </a:lnTo>
                              <a:lnTo>
                                <a:pt x="370" y="288"/>
                              </a:lnTo>
                              <a:lnTo>
                                <a:pt x="372" y="290"/>
                              </a:lnTo>
                              <a:lnTo>
                                <a:pt x="374" y="292"/>
                              </a:lnTo>
                              <a:lnTo>
                                <a:pt x="376" y="294"/>
                              </a:lnTo>
                              <a:lnTo>
                                <a:pt x="378" y="296"/>
                              </a:lnTo>
                              <a:lnTo>
                                <a:pt x="378" y="298"/>
                              </a:lnTo>
                              <a:lnTo>
                                <a:pt x="378" y="300"/>
                              </a:lnTo>
                              <a:lnTo>
                                <a:pt x="380" y="302"/>
                              </a:lnTo>
                              <a:lnTo>
                                <a:pt x="380" y="304"/>
                              </a:lnTo>
                              <a:lnTo>
                                <a:pt x="380" y="306"/>
                              </a:lnTo>
                              <a:lnTo>
                                <a:pt x="380" y="308"/>
                              </a:lnTo>
                              <a:lnTo>
                                <a:pt x="382" y="310"/>
                              </a:lnTo>
                              <a:lnTo>
                                <a:pt x="382" y="312"/>
                              </a:lnTo>
                              <a:lnTo>
                                <a:pt x="384" y="314"/>
                              </a:lnTo>
                              <a:lnTo>
                                <a:pt x="384" y="316"/>
                              </a:lnTo>
                              <a:lnTo>
                                <a:pt x="386" y="318"/>
                              </a:lnTo>
                              <a:lnTo>
                                <a:pt x="386" y="322"/>
                              </a:lnTo>
                              <a:lnTo>
                                <a:pt x="380" y="324"/>
                              </a:lnTo>
                              <a:lnTo>
                                <a:pt x="376" y="324"/>
                              </a:lnTo>
                              <a:lnTo>
                                <a:pt x="372" y="326"/>
                              </a:lnTo>
                              <a:lnTo>
                                <a:pt x="368" y="326"/>
                              </a:lnTo>
                              <a:lnTo>
                                <a:pt x="362" y="328"/>
                              </a:lnTo>
                              <a:lnTo>
                                <a:pt x="358" y="328"/>
                              </a:lnTo>
                              <a:lnTo>
                                <a:pt x="356" y="328"/>
                              </a:lnTo>
                              <a:lnTo>
                                <a:pt x="354" y="328"/>
                              </a:lnTo>
                              <a:lnTo>
                                <a:pt x="350" y="328"/>
                              </a:lnTo>
                              <a:lnTo>
                                <a:pt x="348" y="328"/>
                              </a:lnTo>
                              <a:lnTo>
                                <a:pt x="348" y="330"/>
                              </a:lnTo>
                              <a:lnTo>
                                <a:pt x="348" y="332"/>
                              </a:lnTo>
                              <a:lnTo>
                                <a:pt x="350" y="332"/>
                              </a:lnTo>
                              <a:lnTo>
                                <a:pt x="348" y="334"/>
                              </a:lnTo>
                              <a:lnTo>
                                <a:pt x="346" y="336"/>
                              </a:lnTo>
                              <a:lnTo>
                                <a:pt x="346" y="338"/>
                              </a:lnTo>
                              <a:lnTo>
                                <a:pt x="344" y="340"/>
                              </a:lnTo>
                              <a:lnTo>
                                <a:pt x="344" y="342"/>
                              </a:lnTo>
                              <a:lnTo>
                                <a:pt x="342" y="344"/>
                              </a:lnTo>
                              <a:lnTo>
                                <a:pt x="340" y="344"/>
                              </a:lnTo>
                              <a:lnTo>
                                <a:pt x="338" y="346"/>
                              </a:lnTo>
                              <a:lnTo>
                                <a:pt x="336" y="346"/>
                              </a:lnTo>
                              <a:lnTo>
                                <a:pt x="336" y="348"/>
                              </a:lnTo>
                              <a:lnTo>
                                <a:pt x="338" y="348"/>
                              </a:lnTo>
                              <a:lnTo>
                                <a:pt x="338" y="350"/>
                              </a:lnTo>
                              <a:lnTo>
                                <a:pt x="340" y="350"/>
                              </a:lnTo>
                              <a:lnTo>
                                <a:pt x="340" y="352"/>
                              </a:lnTo>
                              <a:lnTo>
                                <a:pt x="342" y="360"/>
                              </a:lnTo>
                              <a:lnTo>
                                <a:pt x="342" y="362"/>
                              </a:lnTo>
                              <a:lnTo>
                                <a:pt x="342" y="364"/>
                              </a:lnTo>
                              <a:lnTo>
                                <a:pt x="342" y="366"/>
                              </a:lnTo>
                              <a:lnTo>
                                <a:pt x="342" y="370"/>
                              </a:lnTo>
                              <a:lnTo>
                                <a:pt x="340" y="372"/>
                              </a:lnTo>
                              <a:lnTo>
                                <a:pt x="342" y="376"/>
                              </a:lnTo>
                              <a:lnTo>
                                <a:pt x="342" y="378"/>
                              </a:lnTo>
                              <a:lnTo>
                                <a:pt x="342" y="380"/>
                              </a:lnTo>
                              <a:lnTo>
                                <a:pt x="340" y="380"/>
                              </a:lnTo>
                              <a:lnTo>
                                <a:pt x="340" y="382"/>
                              </a:lnTo>
                              <a:lnTo>
                                <a:pt x="340" y="384"/>
                              </a:lnTo>
                              <a:lnTo>
                                <a:pt x="338" y="384"/>
                              </a:lnTo>
                              <a:lnTo>
                                <a:pt x="338" y="386"/>
                              </a:lnTo>
                              <a:lnTo>
                                <a:pt x="338" y="392"/>
                              </a:lnTo>
                              <a:lnTo>
                                <a:pt x="338" y="394"/>
                              </a:lnTo>
                              <a:lnTo>
                                <a:pt x="336" y="394"/>
                              </a:lnTo>
                              <a:lnTo>
                                <a:pt x="336" y="398"/>
                              </a:lnTo>
                              <a:lnTo>
                                <a:pt x="334" y="398"/>
                              </a:lnTo>
                              <a:lnTo>
                                <a:pt x="334" y="400"/>
                              </a:lnTo>
                              <a:lnTo>
                                <a:pt x="334" y="402"/>
                              </a:lnTo>
                              <a:lnTo>
                                <a:pt x="336" y="402"/>
                              </a:lnTo>
                              <a:lnTo>
                                <a:pt x="336" y="404"/>
                              </a:lnTo>
                              <a:lnTo>
                                <a:pt x="336" y="406"/>
                              </a:lnTo>
                              <a:lnTo>
                                <a:pt x="336" y="408"/>
                              </a:lnTo>
                              <a:lnTo>
                                <a:pt x="338" y="410"/>
                              </a:lnTo>
                              <a:lnTo>
                                <a:pt x="340" y="412"/>
                              </a:lnTo>
                              <a:lnTo>
                                <a:pt x="342" y="412"/>
                              </a:lnTo>
                              <a:lnTo>
                                <a:pt x="344" y="416"/>
                              </a:lnTo>
                              <a:lnTo>
                                <a:pt x="346" y="418"/>
                              </a:lnTo>
                              <a:lnTo>
                                <a:pt x="348" y="420"/>
                              </a:lnTo>
                              <a:lnTo>
                                <a:pt x="348" y="422"/>
                              </a:lnTo>
                              <a:lnTo>
                                <a:pt x="350" y="422"/>
                              </a:lnTo>
                              <a:lnTo>
                                <a:pt x="352" y="422"/>
                              </a:lnTo>
                              <a:lnTo>
                                <a:pt x="354" y="422"/>
                              </a:lnTo>
                              <a:lnTo>
                                <a:pt x="356" y="424"/>
                              </a:lnTo>
                              <a:lnTo>
                                <a:pt x="358" y="424"/>
                              </a:lnTo>
                              <a:lnTo>
                                <a:pt x="360" y="424"/>
                              </a:lnTo>
                              <a:lnTo>
                                <a:pt x="360" y="422"/>
                              </a:lnTo>
                              <a:lnTo>
                                <a:pt x="358" y="422"/>
                              </a:lnTo>
                              <a:lnTo>
                                <a:pt x="358" y="420"/>
                              </a:lnTo>
                              <a:lnTo>
                                <a:pt x="358" y="418"/>
                              </a:lnTo>
                              <a:lnTo>
                                <a:pt x="360" y="418"/>
                              </a:lnTo>
                              <a:lnTo>
                                <a:pt x="364" y="416"/>
                              </a:lnTo>
                              <a:lnTo>
                                <a:pt x="366" y="416"/>
                              </a:lnTo>
                              <a:lnTo>
                                <a:pt x="366" y="418"/>
                              </a:lnTo>
                              <a:lnTo>
                                <a:pt x="366" y="424"/>
                              </a:lnTo>
                              <a:lnTo>
                                <a:pt x="364" y="430"/>
                              </a:lnTo>
                              <a:lnTo>
                                <a:pt x="364" y="440"/>
                              </a:lnTo>
                              <a:lnTo>
                                <a:pt x="364" y="446"/>
                              </a:lnTo>
                              <a:lnTo>
                                <a:pt x="362" y="446"/>
                              </a:lnTo>
                              <a:lnTo>
                                <a:pt x="360" y="446"/>
                              </a:lnTo>
                              <a:lnTo>
                                <a:pt x="360" y="444"/>
                              </a:lnTo>
                              <a:lnTo>
                                <a:pt x="362" y="444"/>
                              </a:lnTo>
                              <a:lnTo>
                                <a:pt x="362" y="442"/>
                              </a:lnTo>
                              <a:lnTo>
                                <a:pt x="360" y="440"/>
                              </a:lnTo>
                              <a:lnTo>
                                <a:pt x="360" y="442"/>
                              </a:lnTo>
                              <a:lnTo>
                                <a:pt x="358" y="442"/>
                              </a:lnTo>
                              <a:lnTo>
                                <a:pt x="354" y="444"/>
                              </a:lnTo>
                              <a:lnTo>
                                <a:pt x="352" y="446"/>
                              </a:lnTo>
                              <a:lnTo>
                                <a:pt x="350" y="444"/>
                              </a:lnTo>
                              <a:lnTo>
                                <a:pt x="348" y="444"/>
                              </a:lnTo>
                              <a:lnTo>
                                <a:pt x="348" y="446"/>
                              </a:lnTo>
                              <a:lnTo>
                                <a:pt x="346" y="444"/>
                              </a:lnTo>
                              <a:lnTo>
                                <a:pt x="346" y="442"/>
                              </a:lnTo>
                              <a:lnTo>
                                <a:pt x="346" y="440"/>
                              </a:lnTo>
                              <a:lnTo>
                                <a:pt x="346" y="438"/>
                              </a:lnTo>
                              <a:lnTo>
                                <a:pt x="344" y="436"/>
                              </a:lnTo>
                              <a:lnTo>
                                <a:pt x="342" y="434"/>
                              </a:lnTo>
                              <a:lnTo>
                                <a:pt x="342" y="432"/>
                              </a:lnTo>
                              <a:lnTo>
                                <a:pt x="340" y="432"/>
                              </a:lnTo>
                              <a:lnTo>
                                <a:pt x="338" y="432"/>
                              </a:lnTo>
                              <a:lnTo>
                                <a:pt x="336" y="430"/>
                              </a:lnTo>
                              <a:lnTo>
                                <a:pt x="336" y="428"/>
                              </a:lnTo>
                              <a:lnTo>
                                <a:pt x="338" y="428"/>
                              </a:lnTo>
                              <a:lnTo>
                                <a:pt x="338" y="426"/>
                              </a:lnTo>
                              <a:lnTo>
                                <a:pt x="336" y="424"/>
                              </a:lnTo>
                              <a:lnTo>
                                <a:pt x="334" y="424"/>
                              </a:lnTo>
                              <a:lnTo>
                                <a:pt x="332" y="424"/>
                              </a:lnTo>
                              <a:lnTo>
                                <a:pt x="330" y="424"/>
                              </a:lnTo>
                              <a:lnTo>
                                <a:pt x="328" y="422"/>
                              </a:lnTo>
                              <a:lnTo>
                                <a:pt x="326" y="420"/>
                              </a:lnTo>
                              <a:lnTo>
                                <a:pt x="324" y="420"/>
                              </a:lnTo>
                              <a:lnTo>
                                <a:pt x="324" y="418"/>
                              </a:lnTo>
                              <a:lnTo>
                                <a:pt x="322" y="418"/>
                              </a:lnTo>
                              <a:lnTo>
                                <a:pt x="322" y="420"/>
                              </a:lnTo>
                              <a:lnTo>
                                <a:pt x="320" y="420"/>
                              </a:lnTo>
                              <a:lnTo>
                                <a:pt x="318" y="420"/>
                              </a:lnTo>
                              <a:lnTo>
                                <a:pt x="318" y="418"/>
                              </a:lnTo>
                              <a:lnTo>
                                <a:pt x="318" y="416"/>
                              </a:lnTo>
                              <a:lnTo>
                                <a:pt x="318" y="414"/>
                              </a:lnTo>
                              <a:lnTo>
                                <a:pt x="318" y="412"/>
                              </a:lnTo>
                              <a:lnTo>
                                <a:pt x="316" y="412"/>
                              </a:lnTo>
                              <a:lnTo>
                                <a:pt x="316" y="410"/>
                              </a:lnTo>
                              <a:lnTo>
                                <a:pt x="314" y="410"/>
                              </a:lnTo>
                              <a:lnTo>
                                <a:pt x="312" y="408"/>
                              </a:lnTo>
                              <a:lnTo>
                                <a:pt x="312" y="406"/>
                              </a:lnTo>
                              <a:lnTo>
                                <a:pt x="312" y="404"/>
                              </a:lnTo>
                              <a:lnTo>
                                <a:pt x="312" y="402"/>
                              </a:lnTo>
                              <a:lnTo>
                                <a:pt x="308" y="402"/>
                              </a:lnTo>
                              <a:lnTo>
                                <a:pt x="306" y="406"/>
                              </a:lnTo>
                              <a:lnTo>
                                <a:pt x="306" y="408"/>
                              </a:lnTo>
                              <a:lnTo>
                                <a:pt x="306" y="410"/>
                              </a:lnTo>
                              <a:lnTo>
                                <a:pt x="304" y="412"/>
                              </a:lnTo>
                              <a:lnTo>
                                <a:pt x="302" y="412"/>
                              </a:lnTo>
                              <a:lnTo>
                                <a:pt x="300" y="412"/>
                              </a:lnTo>
                              <a:lnTo>
                                <a:pt x="298" y="412"/>
                              </a:lnTo>
                              <a:lnTo>
                                <a:pt x="296" y="410"/>
                              </a:lnTo>
                              <a:lnTo>
                                <a:pt x="294" y="410"/>
                              </a:lnTo>
                              <a:lnTo>
                                <a:pt x="290" y="410"/>
                              </a:lnTo>
                              <a:lnTo>
                                <a:pt x="286" y="410"/>
                              </a:lnTo>
                              <a:lnTo>
                                <a:pt x="284" y="410"/>
                              </a:lnTo>
                              <a:lnTo>
                                <a:pt x="282" y="408"/>
                              </a:lnTo>
                              <a:lnTo>
                                <a:pt x="278" y="406"/>
                              </a:lnTo>
                              <a:lnTo>
                                <a:pt x="274" y="406"/>
                              </a:lnTo>
                              <a:lnTo>
                                <a:pt x="272" y="404"/>
                              </a:lnTo>
                              <a:lnTo>
                                <a:pt x="270" y="402"/>
                              </a:lnTo>
                              <a:lnTo>
                                <a:pt x="270" y="400"/>
                              </a:lnTo>
                              <a:lnTo>
                                <a:pt x="270" y="398"/>
                              </a:lnTo>
                              <a:lnTo>
                                <a:pt x="270" y="396"/>
                              </a:lnTo>
                              <a:lnTo>
                                <a:pt x="272" y="394"/>
                              </a:lnTo>
                              <a:lnTo>
                                <a:pt x="272" y="392"/>
                              </a:lnTo>
                              <a:lnTo>
                                <a:pt x="270" y="392"/>
                              </a:lnTo>
                              <a:lnTo>
                                <a:pt x="270" y="394"/>
                              </a:lnTo>
                              <a:lnTo>
                                <a:pt x="268" y="394"/>
                              </a:lnTo>
                              <a:lnTo>
                                <a:pt x="266" y="394"/>
                              </a:lnTo>
                              <a:lnTo>
                                <a:pt x="260" y="396"/>
                              </a:lnTo>
                              <a:lnTo>
                                <a:pt x="258" y="398"/>
                              </a:lnTo>
                              <a:lnTo>
                                <a:pt x="256" y="398"/>
                              </a:lnTo>
                              <a:lnTo>
                                <a:pt x="256" y="400"/>
                              </a:lnTo>
                              <a:lnTo>
                                <a:pt x="254" y="400"/>
                              </a:lnTo>
                              <a:lnTo>
                                <a:pt x="252" y="398"/>
                              </a:lnTo>
                              <a:lnTo>
                                <a:pt x="252" y="396"/>
                              </a:lnTo>
                              <a:lnTo>
                                <a:pt x="254" y="396"/>
                              </a:lnTo>
                              <a:lnTo>
                                <a:pt x="254" y="394"/>
                              </a:lnTo>
                              <a:lnTo>
                                <a:pt x="254" y="390"/>
                              </a:lnTo>
                              <a:lnTo>
                                <a:pt x="252" y="390"/>
                              </a:lnTo>
                              <a:lnTo>
                                <a:pt x="250" y="390"/>
                              </a:lnTo>
                              <a:lnTo>
                                <a:pt x="248" y="388"/>
                              </a:lnTo>
                              <a:lnTo>
                                <a:pt x="248" y="386"/>
                              </a:lnTo>
                              <a:lnTo>
                                <a:pt x="246" y="386"/>
                              </a:lnTo>
                              <a:lnTo>
                                <a:pt x="244" y="384"/>
                              </a:lnTo>
                              <a:lnTo>
                                <a:pt x="244" y="386"/>
                              </a:lnTo>
                              <a:lnTo>
                                <a:pt x="242" y="388"/>
                              </a:lnTo>
                              <a:lnTo>
                                <a:pt x="238" y="388"/>
                              </a:lnTo>
                              <a:lnTo>
                                <a:pt x="236" y="388"/>
                              </a:lnTo>
                              <a:lnTo>
                                <a:pt x="234" y="388"/>
                              </a:lnTo>
                              <a:lnTo>
                                <a:pt x="232" y="388"/>
                              </a:lnTo>
                              <a:lnTo>
                                <a:pt x="230" y="388"/>
                              </a:lnTo>
                              <a:lnTo>
                                <a:pt x="228" y="390"/>
                              </a:lnTo>
                              <a:lnTo>
                                <a:pt x="224" y="390"/>
                              </a:lnTo>
                              <a:lnTo>
                                <a:pt x="222" y="390"/>
                              </a:lnTo>
                              <a:lnTo>
                                <a:pt x="220" y="390"/>
                              </a:lnTo>
                              <a:lnTo>
                                <a:pt x="218" y="390"/>
                              </a:lnTo>
                              <a:lnTo>
                                <a:pt x="216" y="390"/>
                              </a:lnTo>
                              <a:lnTo>
                                <a:pt x="216" y="388"/>
                              </a:lnTo>
                              <a:lnTo>
                                <a:pt x="214" y="388"/>
                              </a:lnTo>
                              <a:lnTo>
                                <a:pt x="214" y="390"/>
                              </a:lnTo>
                              <a:lnTo>
                                <a:pt x="214" y="392"/>
                              </a:lnTo>
                              <a:lnTo>
                                <a:pt x="210" y="394"/>
                              </a:lnTo>
                              <a:lnTo>
                                <a:pt x="208" y="394"/>
                              </a:lnTo>
                              <a:lnTo>
                                <a:pt x="208" y="392"/>
                              </a:lnTo>
                              <a:lnTo>
                                <a:pt x="208" y="390"/>
                              </a:lnTo>
                              <a:lnTo>
                                <a:pt x="208" y="388"/>
                              </a:lnTo>
                              <a:lnTo>
                                <a:pt x="206" y="384"/>
                              </a:lnTo>
                              <a:lnTo>
                                <a:pt x="208" y="384"/>
                              </a:lnTo>
                              <a:lnTo>
                                <a:pt x="208" y="382"/>
                              </a:lnTo>
                              <a:lnTo>
                                <a:pt x="210" y="382"/>
                              </a:lnTo>
                              <a:lnTo>
                                <a:pt x="210" y="380"/>
                              </a:lnTo>
                              <a:lnTo>
                                <a:pt x="210" y="378"/>
                              </a:lnTo>
                              <a:lnTo>
                                <a:pt x="210" y="376"/>
                              </a:lnTo>
                              <a:lnTo>
                                <a:pt x="210" y="374"/>
                              </a:lnTo>
                              <a:lnTo>
                                <a:pt x="210" y="372"/>
                              </a:lnTo>
                              <a:lnTo>
                                <a:pt x="208" y="370"/>
                              </a:lnTo>
                              <a:lnTo>
                                <a:pt x="208" y="368"/>
                              </a:lnTo>
                              <a:lnTo>
                                <a:pt x="208" y="364"/>
                              </a:lnTo>
                              <a:lnTo>
                                <a:pt x="206" y="364"/>
                              </a:lnTo>
                              <a:lnTo>
                                <a:pt x="206" y="362"/>
                              </a:lnTo>
                              <a:lnTo>
                                <a:pt x="204" y="362"/>
                              </a:lnTo>
                              <a:lnTo>
                                <a:pt x="202" y="358"/>
                              </a:lnTo>
                              <a:lnTo>
                                <a:pt x="200" y="356"/>
                              </a:lnTo>
                              <a:lnTo>
                                <a:pt x="200" y="352"/>
                              </a:lnTo>
                              <a:lnTo>
                                <a:pt x="200" y="350"/>
                              </a:lnTo>
                              <a:lnTo>
                                <a:pt x="200" y="348"/>
                              </a:lnTo>
                              <a:lnTo>
                                <a:pt x="200" y="344"/>
                              </a:lnTo>
                              <a:lnTo>
                                <a:pt x="200" y="342"/>
                              </a:lnTo>
                              <a:lnTo>
                                <a:pt x="200" y="340"/>
                              </a:lnTo>
                              <a:lnTo>
                                <a:pt x="202" y="336"/>
                              </a:lnTo>
                              <a:lnTo>
                                <a:pt x="202" y="334"/>
                              </a:lnTo>
                              <a:lnTo>
                                <a:pt x="202" y="330"/>
                              </a:lnTo>
                              <a:lnTo>
                                <a:pt x="202" y="328"/>
                              </a:lnTo>
                              <a:lnTo>
                                <a:pt x="202" y="326"/>
                              </a:lnTo>
                              <a:lnTo>
                                <a:pt x="202" y="324"/>
                              </a:lnTo>
                              <a:lnTo>
                                <a:pt x="202" y="322"/>
                              </a:lnTo>
                              <a:lnTo>
                                <a:pt x="200" y="322"/>
                              </a:lnTo>
                              <a:lnTo>
                                <a:pt x="200" y="320"/>
                              </a:lnTo>
                              <a:lnTo>
                                <a:pt x="200" y="318"/>
                              </a:lnTo>
                              <a:lnTo>
                                <a:pt x="198" y="318"/>
                              </a:lnTo>
                              <a:lnTo>
                                <a:pt x="198" y="316"/>
                              </a:lnTo>
                              <a:lnTo>
                                <a:pt x="200" y="314"/>
                              </a:lnTo>
                              <a:lnTo>
                                <a:pt x="200" y="312"/>
                              </a:lnTo>
                              <a:lnTo>
                                <a:pt x="200" y="310"/>
                              </a:lnTo>
                              <a:lnTo>
                                <a:pt x="202" y="308"/>
                              </a:lnTo>
                              <a:lnTo>
                                <a:pt x="202" y="306"/>
                              </a:lnTo>
                              <a:lnTo>
                                <a:pt x="202" y="302"/>
                              </a:lnTo>
                              <a:lnTo>
                                <a:pt x="200" y="302"/>
                              </a:lnTo>
                              <a:lnTo>
                                <a:pt x="200" y="300"/>
                              </a:lnTo>
                              <a:lnTo>
                                <a:pt x="196" y="300"/>
                              </a:lnTo>
                              <a:lnTo>
                                <a:pt x="188" y="300"/>
                              </a:lnTo>
                              <a:lnTo>
                                <a:pt x="174" y="300"/>
                              </a:lnTo>
                              <a:lnTo>
                                <a:pt x="174" y="298"/>
                              </a:lnTo>
                              <a:lnTo>
                                <a:pt x="174" y="296"/>
                              </a:lnTo>
                              <a:lnTo>
                                <a:pt x="174" y="294"/>
                              </a:lnTo>
                              <a:lnTo>
                                <a:pt x="174" y="292"/>
                              </a:lnTo>
                              <a:lnTo>
                                <a:pt x="170" y="292"/>
                              </a:lnTo>
                              <a:lnTo>
                                <a:pt x="170" y="294"/>
                              </a:lnTo>
                              <a:lnTo>
                                <a:pt x="162" y="294"/>
                              </a:lnTo>
                              <a:lnTo>
                                <a:pt x="154" y="294"/>
                              </a:lnTo>
                              <a:lnTo>
                                <a:pt x="152" y="298"/>
                              </a:lnTo>
                              <a:lnTo>
                                <a:pt x="152" y="300"/>
                              </a:lnTo>
                              <a:lnTo>
                                <a:pt x="152" y="302"/>
                              </a:lnTo>
                              <a:lnTo>
                                <a:pt x="152" y="304"/>
                              </a:lnTo>
                              <a:lnTo>
                                <a:pt x="154" y="304"/>
                              </a:lnTo>
                              <a:lnTo>
                                <a:pt x="152" y="306"/>
                              </a:lnTo>
                              <a:lnTo>
                                <a:pt x="152" y="308"/>
                              </a:lnTo>
                              <a:lnTo>
                                <a:pt x="150" y="308"/>
                              </a:lnTo>
                              <a:lnTo>
                                <a:pt x="150" y="310"/>
                              </a:lnTo>
                              <a:lnTo>
                                <a:pt x="150" y="312"/>
                              </a:lnTo>
                              <a:lnTo>
                                <a:pt x="150" y="314"/>
                              </a:lnTo>
                              <a:lnTo>
                                <a:pt x="148" y="316"/>
                              </a:lnTo>
                              <a:lnTo>
                                <a:pt x="150" y="316"/>
                              </a:lnTo>
                              <a:lnTo>
                                <a:pt x="150" y="318"/>
                              </a:lnTo>
                              <a:lnTo>
                                <a:pt x="142" y="318"/>
                              </a:lnTo>
                              <a:lnTo>
                                <a:pt x="136" y="318"/>
                              </a:lnTo>
                              <a:lnTo>
                                <a:pt x="136" y="316"/>
                              </a:lnTo>
                              <a:lnTo>
                                <a:pt x="132" y="316"/>
                              </a:lnTo>
                              <a:lnTo>
                                <a:pt x="130" y="316"/>
                              </a:lnTo>
                              <a:lnTo>
                                <a:pt x="130" y="318"/>
                              </a:lnTo>
                              <a:lnTo>
                                <a:pt x="128" y="318"/>
                              </a:lnTo>
                              <a:lnTo>
                                <a:pt x="126" y="318"/>
                              </a:lnTo>
                              <a:lnTo>
                                <a:pt x="124" y="318"/>
                              </a:lnTo>
                              <a:lnTo>
                                <a:pt x="124" y="320"/>
                              </a:lnTo>
                              <a:lnTo>
                                <a:pt x="122" y="320"/>
                              </a:lnTo>
                              <a:lnTo>
                                <a:pt x="120" y="320"/>
                              </a:lnTo>
                              <a:lnTo>
                                <a:pt x="118" y="320"/>
                              </a:lnTo>
                              <a:lnTo>
                                <a:pt x="116" y="320"/>
                              </a:lnTo>
                              <a:lnTo>
                                <a:pt x="114" y="320"/>
                              </a:lnTo>
                              <a:lnTo>
                                <a:pt x="112" y="320"/>
                              </a:lnTo>
                              <a:lnTo>
                                <a:pt x="110" y="318"/>
                              </a:lnTo>
                              <a:lnTo>
                                <a:pt x="110" y="316"/>
                              </a:lnTo>
                              <a:lnTo>
                                <a:pt x="108" y="314"/>
                              </a:lnTo>
                              <a:lnTo>
                                <a:pt x="106" y="312"/>
                              </a:lnTo>
                              <a:lnTo>
                                <a:pt x="106" y="310"/>
                              </a:lnTo>
                              <a:lnTo>
                                <a:pt x="104" y="306"/>
                              </a:lnTo>
                              <a:lnTo>
                                <a:pt x="104" y="304"/>
                              </a:lnTo>
                              <a:lnTo>
                                <a:pt x="102" y="304"/>
                              </a:lnTo>
                              <a:lnTo>
                                <a:pt x="102" y="302"/>
                              </a:lnTo>
                              <a:lnTo>
                                <a:pt x="100" y="300"/>
                              </a:lnTo>
                              <a:lnTo>
                                <a:pt x="98" y="298"/>
                              </a:lnTo>
                              <a:lnTo>
                                <a:pt x="98" y="296"/>
                              </a:lnTo>
                              <a:lnTo>
                                <a:pt x="100" y="296"/>
                              </a:lnTo>
                              <a:lnTo>
                                <a:pt x="100" y="294"/>
                              </a:lnTo>
                              <a:lnTo>
                                <a:pt x="98" y="290"/>
                              </a:lnTo>
                              <a:lnTo>
                                <a:pt x="96" y="288"/>
                              </a:lnTo>
                              <a:lnTo>
                                <a:pt x="96" y="286"/>
                              </a:lnTo>
                              <a:lnTo>
                                <a:pt x="94" y="280"/>
                              </a:lnTo>
                              <a:lnTo>
                                <a:pt x="94" y="276"/>
                              </a:lnTo>
                              <a:lnTo>
                                <a:pt x="94" y="274"/>
                              </a:lnTo>
                              <a:lnTo>
                                <a:pt x="92" y="272"/>
                              </a:lnTo>
                              <a:lnTo>
                                <a:pt x="92" y="270"/>
                              </a:lnTo>
                              <a:lnTo>
                                <a:pt x="92" y="268"/>
                              </a:lnTo>
                              <a:lnTo>
                                <a:pt x="90" y="268"/>
                              </a:lnTo>
                              <a:lnTo>
                                <a:pt x="86" y="268"/>
                              </a:lnTo>
                              <a:lnTo>
                                <a:pt x="84" y="268"/>
                              </a:lnTo>
                              <a:lnTo>
                                <a:pt x="82" y="268"/>
                              </a:lnTo>
                              <a:lnTo>
                                <a:pt x="80" y="268"/>
                              </a:lnTo>
                              <a:close/>
                            </a:path>
                          </a:pathLst>
                        </a:custGeom>
                        <a:grpFill/>
                        <a:ln w="3175">
                          <a:solidFill>
                            <a:schemeClr val="bg1"/>
                          </a:solidFill>
                          <a:prstDash val="sysDot"/>
                          <a:round/>
                          <a:headEnd/>
                          <a:tailEnd/>
                        </a:ln>
                      </p:spPr>
                      <p:txBody>
                        <a:bodyPr/>
                        <a:lstStyle/>
                        <a:p>
                          <a:pPr fontAlgn="base">
                            <a:spcBef>
                              <a:spcPct val="0"/>
                            </a:spcBef>
                            <a:spcAft>
                              <a:spcPct val="0"/>
                            </a:spcAft>
                          </a:pPr>
                          <a:endParaRPr lang="de-DE" sz="2400">
                            <a:solidFill>
                              <a:srgbClr val="000000"/>
                            </a:solidFill>
                            <a:cs typeface="Arial" charset="0"/>
                          </a:endParaRPr>
                        </a:p>
                      </p:txBody>
                    </p:sp>
                    <p:sp>
                      <p:nvSpPr>
                        <p:cNvPr id="14374" name="Freeform 2456"/>
                        <p:cNvSpPr>
                          <a:spLocks/>
                        </p:cNvSpPr>
                        <p:nvPr/>
                      </p:nvSpPr>
                      <p:spPr bwMode="auto">
                        <a:xfrm>
                          <a:off x="4327227" y="3140641"/>
                          <a:ext cx="259259" cy="234381"/>
                        </a:xfrm>
                        <a:custGeom>
                          <a:avLst/>
                          <a:gdLst>
                            <a:gd name="T0" fmla="*/ 2147483647 w 282"/>
                            <a:gd name="T1" fmla="*/ 2147483647 h 283"/>
                            <a:gd name="T2" fmla="*/ 2147483647 w 282"/>
                            <a:gd name="T3" fmla="*/ 2147483647 h 283"/>
                            <a:gd name="T4" fmla="*/ 2147483647 w 282"/>
                            <a:gd name="T5" fmla="*/ 2147483647 h 283"/>
                            <a:gd name="T6" fmla="*/ 2147483647 w 282"/>
                            <a:gd name="T7" fmla="*/ 2147483647 h 283"/>
                            <a:gd name="T8" fmla="*/ 2147483647 w 282"/>
                            <a:gd name="T9" fmla="*/ 2147483647 h 283"/>
                            <a:gd name="T10" fmla="*/ 2147483647 w 282"/>
                            <a:gd name="T11" fmla="*/ 2147483647 h 283"/>
                            <a:gd name="T12" fmla="*/ 2147483647 w 282"/>
                            <a:gd name="T13" fmla="*/ 2147483647 h 283"/>
                            <a:gd name="T14" fmla="*/ 2147483647 w 282"/>
                            <a:gd name="T15" fmla="*/ 2147483647 h 283"/>
                            <a:gd name="T16" fmla="*/ 0 w 282"/>
                            <a:gd name="T17" fmla="*/ 2147483647 h 283"/>
                            <a:gd name="T18" fmla="*/ 2147483647 w 282"/>
                            <a:gd name="T19" fmla="*/ 2147483647 h 283"/>
                            <a:gd name="T20" fmla="*/ 2147483647 w 282"/>
                            <a:gd name="T21" fmla="*/ 2147483647 h 283"/>
                            <a:gd name="T22" fmla="*/ 2147483647 w 282"/>
                            <a:gd name="T23" fmla="*/ 2147483647 h 283"/>
                            <a:gd name="T24" fmla="*/ 2147483647 w 282"/>
                            <a:gd name="T25" fmla="*/ 2147483647 h 283"/>
                            <a:gd name="T26" fmla="*/ 2147483647 w 282"/>
                            <a:gd name="T27" fmla="*/ 2147483647 h 283"/>
                            <a:gd name="T28" fmla="*/ 2147483647 w 282"/>
                            <a:gd name="T29" fmla="*/ 2147483647 h 283"/>
                            <a:gd name="T30" fmla="*/ 2147483647 w 282"/>
                            <a:gd name="T31" fmla="*/ 2147483647 h 283"/>
                            <a:gd name="T32" fmla="*/ 2147483647 w 282"/>
                            <a:gd name="T33" fmla="*/ 2147483647 h 283"/>
                            <a:gd name="T34" fmla="*/ 2147483647 w 282"/>
                            <a:gd name="T35" fmla="*/ 2147483647 h 283"/>
                            <a:gd name="T36" fmla="*/ 2147483647 w 282"/>
                            <a:gd name="T37" fmla="*/ 2147483647 h 283"/>
                            <a:gd name="T38" fmla="*/ 2147483647 w 282"/>
                            <a:gd name="T39" fmla="*/ 2147483647 h 283"/>
                            <a:gd name="T40" fmla="*/ 2147483647 w 282"/>
                            <a:gd name="T41" fmla="*/ 2147483647 h 283"/>
                            <a:gd name="T42" fmla="*/ 2147483647 w 282"/>
                            <a:gd name="T43" fmla="*/ 2147483647 h 283"/>
                            <a:gd name="T44" fmla="*/ 2147483647 w 282"/>
                            <a:gd name="T45" fmla="*/ 2147483647 h 283"/>
                            <a:gd name="T46" fmla="*/ 2147483647 w 282"/>
                            <a:gd name="T47" fmla="*/ 2147483647 h 283"/>
                            <a:gd name="T48" fmla="*/ 2147483647 w 282"/>
                            <a:gd name="T49" fmla="*/ 2147483647 h 283"/>
                            <a:gd name="T50" fmla="*/ 2147483647 w 282"/>
                            <a:gd name="T51" fmla="*/ 2147483647 h 283"/>
                            <a:gd name="T52" fmla="*/ 2147483647 w 282"/>
                            <a:gd name="T53" fmla="*/ 2147483647 h 283"/>
                            <a:gd name="T54" fmla="*/ 2147483647 w 282"/>
                            <a:gd name="T55" fmla="*/ 2147483647 h 283"/>
                            <a:gd name="T56" fmla="*/ 2147483647 w 282"/>
                            <a:gd name="T57" fmla="*/ 2147483647 h 283"/>
                            <a:gd name="T58" fmla="*/ 2147483647 w 282"/>
                            <a:gd name="T59" fmla="*/ 2147483647 h 283"/>
                            <a:gd name="T60" fmla="*/ 2147483647 w 282"/>
                            <a:gd name="T61" fmla="*/ 2147483647 h 283"/>
                            <a:gd name="T62" fmla="*/ 2147483647 w 282"/>
                            <a:gd name="T63" fmla="*/ 2147483647 h 283"/>
                            <a:gd name="T64" fmla="*/ 2147483647 w 282"/>
                            <a:gd name="T65" fmla="*/ 2147483647 h 283"/>
                            <a:gd name="T66" fmla="*/ 2147483647 w 282"/>
                            <a:gd name="T67" fmla="*/ 2147483647 h 283"/>
                            <a:gd name="T68" fmla="*/ 2147483647 w 282"/>
                            <a:gd name="T69" fmla="*/ 2147483647 h 283"/>
                            <a:gd name="T70" fmla="*/ 2147483647 w 282"/>
                            <a:gd name="T71" fmla="*/ 2147483647 h 283"/>
                            <a:gd name="T72" fmla="*/ 2147483647 w 282"/>
                            <a:gd name="T73" fmla="*/ 2147483647 h 283"/>
                            <a:gd name="T74" fmla="*/ 2147483647 w 282"/>
                            <a:gd name="T75" fmla="*/ 2147483647 h 283"/>
                            <a:gd name="T76" fmla="*/ 2147483647 w 282"/>
                            <a:gd name="T77" fmla="*/ 2147483647 h 283"/>
                            <a:gd name="T78" fmla="*/ 2147483647 w 282"/>
                            <a:gd name="T79" fmla="*/ 2147483647 h 283"/>
                            <a:gd name="T80" fmla="*/ 2147483647 w 282"/>
                            <a:gd name="T81" fmla="*/ 2147483647 h 283"/>
                            <a:gd name="T82" fmla="*/ 2147483647 w 282"/>
                            <a:gd name="T83" fmla="*/ 2147483647 h 283"/>
                            <a:gd name="T84" fmla="*/ 2147483647 w 282"/>
                            <a:gd name="T85" fmla="*/ 2147483647 h 283"/>
                            <a:gd name="T86" fmla="*/ 2147483647 w 282"/>
                            <a:gd name="T87" fmla="*/ 2147483647 h 283"/>
                            <a:gd name="T88" fmla="*/ 2147483647 w 282"/>
                            <a:gd name="T89" fmla="*/ 2147483647 h 283"/>
                            <a:gd name="T90" fmla="*/ 2147483647 w 282"/>
                            <a:gd name="T91" fmla="*/ 2147483647 h 283"/>
                            <a:gd name="T92" fmla="*/ 2147483647 w 282"/>
                            <a:gd name="T93" fmla="*/ 2147483647 h 283"/>
                            <a:gd name="T94" fmla="*/ 2147483647 w 282"/>
                            <a:gd name="T95" fmla="*/ 2147483647 h 283"/>
                            <a:gd name="T96" fmla="*/ 2147483647 w 282"/>
                            <a:gd name="T97" fmla="*/ 2147483647 h 283"/>
                            <a:gd name="T98" fmla="*/ 2147483647 w 282"/>
                            <a:gd name="T99" fmla="*/ 2147483647 h 283"/>
                            <a:gd name="T100" fmla="*/ 2147483647 w 282"/>
                            <a:gd name="T101" fmla="*/ 2147483647 h 283"/>
                            <a:gd name="T102" fmla="*/ 2147483647 w 282"/>
                            <a:gd name="T103" fmla="*/ 2147483647 h 283"/>
                            <a:gd name="T104" fmla="*/ 2147483647 w 282"/>
                            <a:gd name="T105" fmla="*/ 2147483647 h 283"/>
                            <a:gd name="T106" fmla="*/ 2147483647 w 282"/>
                            <a:gd name="T107" fmla="*/ 2147483647 h 283"/>
                            <a:gd name="T108" fmla="*/ 2147483647 w 282"/>
                            <a:gd name="T109" fmla="*/ 2147483647 h 283"/>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w 282"/>
                            <a:gd name="T166" fmla="*/ 0 h 283"/>
                            <a:gd name="T167" fmla="*/ 282 w 282"/>
                            <a:gd name="T168" fmla="*/ 283 h 283"/>
                          </a:gdLst>
                          <a:ahLst/>
                          <a:cxnLst>
                            <a:cxn ang="T110">
                              <a:pos x="T0" y="T1"/>
                            </a:cxn>
                            <a:cxn ang="T111">
                              <a:pos x="T2" y="T3"/>
                            </a:cxn>
                            <a:cxn ang="T112">
                              <a:pos x="T4" y="T5"/>
                            </a:cxn>
                            <a:cxn ang="T113">
                              <a:pos x="T6" y="T7"/>
                            </a:cxn>
                            <a:cxn ang="T114">
                              <a:pos x="T8" y="T9"/>
                            </a:cxn>
                            <a:cxn ang="T115">
                              <a:pos x="T10" y="T11"/>
                            </a:cxn>
                            <a:cxn ang="T116">
                              <a:pos x="T12" y="T13"/>
                            </a:cxn>
                            <a:cxn ang="T117">
                              <a:pos x="T14" y="T15"/>
                            </a:cxn>
                            <a:cxn ang="T118">
                              <a:pos x="T16" y="T17"/>
                            </a:cxn>
                            <a:cxn ang="T119">
                              <a:pos x="T18" y="T19"/>
                            </a:cxn>
                            <a:cxn ang="T120">
                              <a:pos x="T20" y="T21"/>
                            </a:cxn>
                            <a:cxn ang="T121">
                              <a:pos x="T22" y="T23"/>
                            </a:cxn>
                            <a:cxn ang="T122">
                              <a:pos x="T24" y="T25"/>
                            </a:cxn>
                            <a:cxn ang="T123">
                              <a:pos x="T26" y="T27"/>
                            </a:cxn>
                            <a:cxn ang="T124">
                              <a:pos x="T28" y="T29"/>
                            </a:cxn>
                            <a:cxn ang="T125">
                              <a:pos x="T30" y="T31"/>
                            </a:cxn>
                            <a:cxn ang="T126">
                              <a:pos x="T32" y="T33"/>
                            </a:cxn>
                            <a:cxn ang="T127">
                              <a:pos x="T34" y="T35"/>
                            </a:cxn>
                            <a:cxn ang="T128">
                              <a:pos x="T36" y="T37"/>
                            </a:cxn>
                            <a:cxn ang="T129">
                              <a:pos x="T38" y="T39"/>
                            </a:cxn>
                            <a:cxn ang="T130">
                              <a:pos x="T40" y="T41"/>
                            </a:cxn>
                            <a:cxn ang="T131">
                              <a:pos x="T42" y="T43"/>
                            </a:cxn>
                            <a:cxn ang="T132">
                              <a:pos x="T44" y="T45"/>
                            </a:cxn>
                            <a:cxn ang="T133">
                              <a:pos x="T46" y="T47"/>
                            </a:cxn>
                            <a:cxn ang="T134">
                              <a:pos x="T48" y="T49"/>
                            </a:cxn>
                            <a:cxn ang="T135">
                              <a:pos x="T50" y="T51"/>
                            </a:cxn>
                            <a:cxn ang="T136">
                              <a:pos x="T52" y="T53"/>
                            </a:cxn>
                            <a:cxn ang="T137">
                              <a:pos x="T54" y="T55"/>
                            </a:cxn>
                            <a:cxn ang="T138">
                              <a:pos x="T56" y="T57"/>
                            </a:cxn>
                            <a:cxn ang="T139">
                              <a:pos x="T58" y="T59"/>
                            </a:cxn>
                            <a:cxn ang="T140">
                              <a:pos x="T60" y="T61"/>
                            </a:cxn>
                            <a:cxn ang="T141">
                              <a:pos x="T62" y="T63"/>
                            </a:cxn>
                            <a:cxn ang="T142">
                              <a:pos x="T64" y="T65"/>
                            </a:cxn>
                            <a:cxn ang="T143">
                              <a:pos x="T66" y="T67"/>
                            </a:cxn>
                            <a:cxn ang="T144">
                              <a:pos x="T68" y="T69"/>
                            </a:cxn>
                            <a:cxn ang="T145">
                              <a:pos x="T70" y="T71"/>
                            </a:cxn>
                            <a:cxn ang="T146">
                              <a:pos x="T72" y="T73"/>
                            </a:cxn>
                            <a:cxn ang="T147">
                              <a:pos x="T74" y="T75"/>
                            </a:cxn>
                            <a:cxn ang="T148">
                              <a:pos x="T76" y="T77"/>
                            </a:cxn>
                            <a:cxn ang="T149">
                              <a:pos x="T78" y="T79"/>
                            </a:cxn>
                            <a:cxn ang="T150">
                              <a:pos x="T80" y="T81"/>
                            </a:cxn>
                            <a:cxn ang="T151">
                              <a:pos x="T82" y="T83"/>
                            </a:cxn>
                            <a:cxn ang="T152">
                              <a:pos x="T84" y="T85"/>
                            </a:cxn>
                            <a:cxn ang="T153">
                              <a:pos x="T86" y="T87"/>
                            </a:cxn>
                            <a:cxn ang="T154">
                              <a:pos x="T88" y="T89"/>
                            </a:cxn>
                            <a:cxn ang="T155">
                              <a:pos x="T90" y="T91"/>
                            </a:cxn>
                            <a:cxn ang="T156">
                              <a:pos x="T92" y="T93"/>
                            </a:cxn>
                            <a:cxn ang="T157">
                              <a:pos x="T94" y="T95"/>
                            </a:cxn>
                            <a:cxn ang="T158">
                              <a:pos x="T96" y="T97"/>
                            </a:cxn>
                            <a:cxn ang="T159">
                              <a:pos x="T98" y="T99"/>
                            </a:cxn>
                            <a:cxn ang="T160">
                              <a:pos x="T100" y="T101"/>
                            </a:cxn>
                            <a:cxn ang="T161">
                              <a:pos x="T102" y="T103"/>
                            </a:cxn>
                            <a:cxn ang="T162">
                              <a:pos x="T104" y="T105"/>
                            </a:cxn>
                            <a:cxn ang="T163">
                              <a:pos x="T106" y="T107"/>
                            </a:cxn>
                            <a:cxn ang="T164">
                              <a:pos x="T108" y="T109"/>
                            </a:cxn>
                          </a:cxnLst>
                          <a:rect l="T165" t="T166" r="T167" b="T168"/>
                          <a:pathLst>
                            <a:path w="282" h="283">
                              <a:moveTo>
                                <a:pt x="56" y="135"/>
                              </a:moveTo>
                              <a:lnTo>
                                <a:pt x="56" y="133"/>
                              </a:lnTo>
                              <a:lnTo>
                                <a:pt x="54" y="129"/>
                              </a:lnTo>
                              <a:lnTo>
                                <a:pt x="54" y="127"/>
                              </a:lnTo>
                              <a:lnTo>
                                <a:pt x="52" y="123"/>
                              </a:lnTo>
                              <a:lnTo>
                                <a:pt x="48" y="119"/>
                              </a:lnTo>
                              <a:lnTo>
                                <a:pt x="48" y="117"/>
                              </a:lnTo>
                              <a:lnTo>
                                <a:pt x="46" y="117"/>
                              </a:lnTo>
                              <a:lnTo>
                                <a:pt x="44" y="115"/>
                              </a:lnTo>
                              <a:lnTo>
                                <a:pt x="44" y="114"/>
                              </a:lnTo>
                              <a:lnTo>
                                <a:pt x="44" y="112"/>
                              </a:lnTo>
                              <a:lnTo>
                                <a:pt x="44" y="110"/>
                              </a:lnTo>
                              <a:lnTo>
                                <a:pt x="44" y="108"/>
                              </a:lnTo>
                              <a:lnTo>
                                <a:pt x="44" y="106"/>
                              </a:lnTo>
                              <a:lnTo>
                                <a:pt x="42" y="106"/>
                              </a:lnTo>
                              <a:lnTo>
                                <a:pt x="42" y="104"/>
                              </a:lnTo>
                              <a:lnTo>
                                <a:pt x="38" y="100"/>
                              </a:lnTo>
                              <a:lnTo>
                                <a:pt x="36" y="94"/>
                              </a:lnTo>
                              <a:lnTo>
                                <a:pt x="36" y="92"/>
                              </a:lnTo>
                              <a:lnTo>
                                <a:pt x="34" y="92"/>
                              </a:lnTo>
                              <a:lnTo>
                                <a:pt x="34" y="90"/>
                              </a:lnTo>
                              <a:lnTo>
                                <a:pt x="34" y="88"/>
                              </a:lnTo>
                              <a:lnTo>
                                <a:pt x="32" y="86"/>
                              </a:lnTo>
                              <a:lnTo>
                                <a:pt x="32" y="84"/>
                              </a:lnTo>
                              <a:lnTo>
                                <a:pt x="32" y="82"/>
                              </a:lnTo>
                              <a:lnTo>
                                <a:pt x="32" y="80"/>
                              </a:lnTo>
                              <a:lnTo>
                                <a:pt x="30" y="78"/>
                              </a:lnTo>
                              <a:lnTo>
                                <a:pt x="30" y="76"/>
                              </a:lnTo>
                              <a:lnTo>
                                <a:pt x="28" y="76"/>
                              </a:lnTo>
                              <a:lnTo>
                                <a:pt x="28" y="74"/>
                              </a:lnTo>
                              <a:lnTo>
                                <a:pt x="26" y="72"/>
                              </a:lnTo>
                              <a:lnTo>
                                <a:pt x="26" y="70"/>
                              </a:lnTo>
                              <a:lnTo>
                                <a:pt x="26" y="68"/>
                              </a:lnTo>
                              <a:lnTo>
                                <a:pt x="24" y="64"/>
                              </a:lnTo>
                              <a:lnTo>
                                <a:pt x="22" y="64"/>
                              </a:lnTo>
                              <a:lnTo>
                                <a:pt x="22" y="62"/>
                              </a:lnTo>
                              <a:lnTo>
                                <a:pt x="20" y="60"/>
                              </a:lnTo>
                              <a:lnTo>
                                <a:pt x="20" y="58"/>
                              </a:lnTo>
                              <a:lnTo>
                                <a:pt x="20" y="56"/>
                              </a:lnTo>
                              <a:lnTo>
                                <a:pt x="18" y="52"/>
                              </a:lnTo>
                              <a:lnTo>
                                <a:pt x="18" y="50"/>
                              </a:lnTo>
                              <a:lnTo>
                                <a:pt x="16" y="48"/>
                              </a:lnTo>
                              <a:lnTo>
                                <a:pt x="16" y="46"/>
                              </a:lnTo>
                              <a:lnTo>
                                <a:pt x="14" y="46"/>
                              </a:lnTo>
                              <a:lnTo>
                                <a:pt x="12" y="42"/>
                              </a:lnTo>
                              <a:lnTo>
                                <a:pt x="12" y="40"/>
                              </a:lnTo>
                              <a:lnTo>
                                <a:pt x="10" y="40"/>
                              </a:lnTo>
                              <a:lnTo>
                                <a:pt x="8" y="40"/>
                              </a:lnTo>
                              <a:lnTo>
                                <a:pt x="6" y="38"/>
                              </a:lnTo>
                              <a:lnTo>
                                <a:pt x="6" y="36"/>
                              </a:lnTo>
                              <a:lnTo>
                                <a:pt x="6" y="34"/>
                              </a:lnTo>
                              <a:lnTo>
                                <a:pt x="6" y="32"/>
                              </a:lnTo>
                              <a:lnTo>
                                <a:pt x="4" y="32"/>
                              </a:lnTo>
                              <a:lnTo>
                                <a:pt x="4" y="30"/>
                              </a:lnTo>
                              <a:lnTo>
                                <a:pt x="2" y="30"/>
                              </a:lnTo>
                              <a:lnTo>
                                <a:pt x="2" y="28"/>
                              </a:lnTo>
                              <a:lnTo>
                                <a:pt x="2" y="26"/>
                              </a:lnTo>
                              <a:lnTo>
                                <a:pt x="0" y="22"/>
                              </a:lnTo>
                              <a:lnTo>
                                <a:pt x="0" y="20"/>
                              </a:lnTo>
                              <a:lnTo>
                                <a:pt x="0" y="16"/>
                              </a:lnTo>
                              <a:lnTo>
                                <a:pt x="0" y="14"/>
                              </a:lnTo>
                              <a:lnTo>
                                <a:pt x="0" y="12"/>
                              </a:lnTo>
                              <a:lnTo>
                                <a:pt x="0" y="10"/>
                              </a:lnTo>
                              <a:lnTo>
                                <a:pt x="2" y="10"/>
                              </a:lnTo>
                              <a:lnTo>
                                <a:pt x="2" y="8"/>
                              </a:lnTo>
                              <a:lnTo>
                                <a:pt x="4" y="8"/>
                              </a:lnTo>
                              <a:lnTo>
                                <a:pt x="4" y="6"/>
                              </a:lnTo>
                              <a:lnTo>
                                <a:pt x="6" y="6"/>
                              </a:lnTo>
                              <a:lnTo>
                                <a:pt x="8" y="6"/>
                              </a:lnTo>
                              <a:lnTo>
                                <a:pt x="12" y="6"/>
                              </a:lnTo>
                              <a:lnTo>
                                <a:pt x="12" y="8"/>
                              </a:lnTo>
                              <a:lnTo>
                                <a:pt x="14" y="8"/>
                              </a:lnTo>
                              <a:lnTo>
                                <a:pt x="16" y="8"/>
                              </a:lnTo>
                              <a:lnTo>
                                <a:pt x="18" y="8"/>
                              </a:lnTo>
                              <a:lnTo>
                                <a:pt x="20" y="8"/>
                              </a:lnTo>
                              <a:lnTo>
                                <a:pt x="24" y="4"/>
                              </a:lnTo>
                              <a:lnTo>
                                <a:pt x="26" y="4"/>
                              </a:lnTo>
                              <a:lnTo>
                                <a:pt x="26" y="2"/>
                              </a:lnTo>
                              <a:lnTo>
                                <a:pt x="28" y="2"/>
                              </a:lnTo>
                              <a:lnTo>
                                <a:pt x="32" y="0"/>
                              </a:lnTo>
                              <a:lnTo>
                                <a:pt x="32" y="2"/>
                              </a:lnTo>
                              <a:lnTo>
                                <a:pt x="34" y="2"/>
                              </a:lnTo>
                              <a:lnTo>
                                <a:pt x="36" y="2"/>
                              </a:lnTo>
                              <a:lnTo>
                                <a:pt x="38" y="2"/>
                              </a:lnTo>
                              <a:lnTo>
                                <a:pt x="40" y="4"/>
                              </a:lnTo>
                              <a:lnTo>
                                <a:pt x="42" y="8"/>
                              </a:lnTo>
                              <a:lnTo>
                                <a:pt x="44" y="8"/>
                              </a:lnTo>
                              <a:lnTo>
                                <a:pt x="44" y="10"/>
                              </a:lnTo>
                              <a:lnTo>
                                <a:pt x="46" y="12"/>
                              </a:lnTo>
                              <a:lnTo>
                                <a:pt x="48" y="12"/>
                              </a:lnTo>
                              <a:lnTo>
                                <a:pt x="50" y="12"/>
                              </a:lnTo>
                              <a:lnTo>
                                <a:pt x="52" y="12"/>
                              </a:lnTo>
                              <a:lnTo>
                                <a:pt x="56" y="12"/>
                              </a:lnTo>
                              <a:lnTo>
                                <a:pt x="58" y="12"/>
                              </a:lnTo>
                              <a:lnTo>
                                <a:pt x="62" y="12"/>
                              </a:lnTo>
                              <a:lnTo>
                                <a:pt x="68" y="12"/>
                              </a:lnTo>
                              <a:lnTo>
                                <a:pt x="80" y="12"/>
                              </a:lnTo>
                              <a:lnTo>
                                <a:pt x="82" y="12"/>
                              </a:lnTo>
                              <a:lnTo>
                                <a:pt x="90" y="12"/>
                              </a:lnTo>
                              <a:lnTo>
                                <a:pt x="102" y="12"/>
                              </a:lnTo>
                              <a:lnTo>
                                <a:pt x="116" y="12"/>
                              </a:lnTo>
                              <a:lnTo>
                                <a:pt x="120" y="12"/>
                              </a:lnTo>
                              <a:lnTo>
                                <a:pt x="122" y="12"/>
                              </a:lnTo>
                              <a:lnTo>
                                <a:pt x="126" y="12"/>
                              </a:lnTo>
                              <a:lnTo>
                                <a:pt x="132" y="12"/>
                              </a:lnTo>
                              <a:lnTo>
                                <a:pt x="134" y="12"/>
                              </a:lnTo>
                              <a:lnTo>
                                <a:pt x="136" y="12"/>
                              </a:lnTo>
                              <a:lnTo>
                                <a:pt x="140" y="12"/>
                              </a:lnTo>
                              <a:lnTo>
                                <a:pt x="140" y="14"/>
                              </a:lnTo>
                              <a:lnTo>
                                <a:pt x="142" y="16"/>
                              </a:lnTo>
                              <a:lnTo>
                                <a:pt x="144" y="18"/>
                              </a:lnTo>
                              <a:lnTo>
                                <a:pt x="146" y="20"/>
                              </a:lnTo>
                              <a:lnTo>
                                <a:pt x="148" y="22"/>
                              </a:lnTo>
                              <a:lnTo>
                                <a:pt x="150" y="22"/>
                              </a:lnTo>
                              <a:lnTo>
                                <a:pt x="152" y="22"/>
                              </a:lnTo>
                              <a:lnTo>
                                <a:pt x="154" y="22"/>
                              </a:lnTo>
                              <a:lnTo>
                                <a:pt x="156" y="22"/>
                              </a:lnTo>
                              <a:lnTo>
                                <a:pt x="158" y="22"/>
                              </a:lnTo>
                              <a:lnTo>
                                <a:pt x="160" y="24"/>
                              </a:lnTo>
                              <a:lnTo>
                                <a:pt x="162" y="24"/>
                              </a:lnTo>
                              <a:lnTo>
                                <a:pt x="166" y="24"/>
                              </a:lnTo>
                              <a:lnTo>
                                <a:pt x="168" y="24"/>
                              </a:lnTo>
                              <a:lnTo>
                                <a:pt x="168" y="22"/>
                              </a:lnTo>
                              <a:lnTo>
                                <a:pt x="170" y="22"/>
                              </a:lnTo>
                              <a:lnTo>
                                <a:pt x="170" y="24"/>
                              </a:lnTo>
                              <a:lnTo>
                                <a:pt x="172" y="24"/>
                              </a:lnTo>
                              <a:lnTo>
                                <a:pt x="174" y="24"/>
                              </a:lnTo>
                              <a:lnTo>
                                <a:pt x="178" y="24"/>
                              </a:lnTo>
                              <a:lnTo>
                                <a:pt x="178" y="22"/>
                              </a:lnTo>
                              <a:lnTo>
                                <a:pt x="180" y="22"/>
                              </a:lnTo>
                              <a:lnTo>
                                <a:pt x="180" y="24"/>
                              </a:lnTo>
                              <a:lnTo>
                                <a:pt x="182" y="24"/>
                              </a:lnTo>
                              <a:lnTo>
                                <a:pt x="182" y="26"/>
                              </a:lnTo>
                              <a:lnTo>
                                <a:pt x="184" y="26"/>
                              </a:lnTo>
                              <a:lnTo>
                                <a:pt x="186" y="26"/>
                              </a:lnTo>
                              <a:lnTo>
                                <a:pt x="188" y="26"/>
                              </a:lnTo>
                              <a:lnTo>
                                <a:pt x="190" y="26"/>
                              </a:lnTo>
                              <a:lnTo>
                                <a:pt x="192" y="26"/>
                              </a:lnTo>
                              <a:lnTo>
                                <a:pt x="194" y="24"/>
                              </a:lnTo>
                              <a:lnTo>
                                <a:pt x="196" y="24"/>
                              </a:lnTo>
                              <a:lnTo>
                                <a:pt x="196" y="26"/>
                              </a:lnTo>
                              <a:lnTo>
                                <a:pt x="198" y="26"/>
                              </a:lnTo>
                              <a:lnTo>
                                <a:pt x="200" y="26"/>
                              </a:lnTo>
                              <a:lnTo>
                                <a:pt x="208" y="26"/>
                              </a:lnTo>
                              <a:lnTo>
                                <a:pt x="220" y="22"/>
                              </a:lnTo>
                              <a:lnTo>
                                <a:pt x="226" y="22"/>
                              </a:lnTo>
                              <a:lnTo>
                                <a:pt x="232" y="20"/>
                              </a:lnTo>
                              <a:lnTo>
                                <a:pt x="234" y="20"/>
                              </a:lnTo>
                              <a:lnTo>
                                <a:pt x="238" y="18"/>
                              </a:lnTo>
                              <a:lnTo>
                                <a:pt x="242" y="18"/>
                              </a:lnTo>
                              <a:lnTo>
                                <a:pt x="250" y="16"/>
                              </a:lnTo>
                              <a:lnTo>
                                <a:pt x="254" y="14"/>
                              </a:lnTo>
                              <a:lnTo>
                                <a:pt x="256" y="14"/>
                              </a:lnTo>
                              <a:lnTo>
                                <a:pt x="260" y="14"/>
                              </a:lnTo>
                              <a:lnTo>
                                <a:pt x="262" y="14"/>
                              </a:lnTo>
                              <a:lnTo>
                                <a:pt x="264" y="14"/>
                              </a:lnTo>
                              <a:lnTo>
                                <a:pt x="266" y="14"/>
                              </a:lnTo>
                              <a:lnTo>
                                <a:pt x="266" y="16"/>
                              </a:lnTo>
                              <a:lnTo>
                                <a:pt x="268" y="14"/>
                              </a:lnTo>
                              <a:lnTo>
                                <a:pt x="270" y="14"/>
                              </a:lnTo>
                              <a:lnTo>
                                <a:pt x="272" y="14"/>
                              </a:lnTo>
                              <a:lnTo>
                                <a:pt x="274" y="16"/>
                              </a:lnTo>
                              <a:lnTo>
                                <a:pt x="276" y="16"/>
                              </a:lnTo>
                              <a:lnTo>
                                <a:pt x="278" y="18"/>
                              </a:lnTo>
                              <a:lnTo>
                                <a:pt x="280" y="22"/>
                              </a:lnTo>
                              <a:lnTo>
                                <a:pt x="282" y="22"/>
                              </a:lnTo>
                              <a:lnTo>
                                <a:pt x="280" y="22"/>
                              </a:lnTo>
                              <a:lnTo>
                                <a:pt x="278" y="22"/>
                              </a:lnTo>
                              <a:lnTo>
                                <a:pt x="276" y="22"/>
                              </a:lnTo>
                              <a:lnTo>
                                <a:pt x="274" y="22"/>
                              </a:lnTo>
                              <a:lnTo>
                                <a:pt x="272" y="22"/>
                              </a:lnTo>
                              <a:lnTo>
                                <a:pt x="268" y="26"/>
                              </a:lnTo>
                              <a:lnTo>
                                <a:pt x="266" y="28"/>
                              </a:lnTo>
                              <a:lnTo>
                                <a:pt x="264" y="28"/>
                              </a:lnTo>
                              <a:lnTo>
                                <a:pt x="264" y="26"/>
                              </a:lnTo>
                              <a:lnTo>
                                <a:pt x="262" y="26"/>
                              </a:lnTo>
                              <a:lnTo>
                                <a:pt x="260" y="26"/>
                              </a:lnTo>
                              <a:lnTo>
                                <a:pt x="254" y="30"/>
                              </a:lnTo>
                              <a:lnTo>
                                <a:pt x="252" y="32"/>
                              </a:lnTo>
                              <a:lnTo>
                                <a:pt x="252" y="34"/>
                              </a:lnTo>
                              <a:lnTo>
                                <a:pt x="250" y="32"/>
                              </a:lnTo>
                              <a:lnTo>
                                <a:pt x="250" y="34"/>
                              </a:lnTo>
                              <a:lnTo>
                                <a:pt x="250" y="36"/>
                              </a:lnTo>
                              <a:lnTo>
                                <a:pt x="248" y="36"/>
                              </a:lnTo>
                              <a:lnTo>
                                <a:pt x="246" y="38"/>
                              </a:lnTo>
                              <a:lnTo>
                                <a:pt x="244" y="38"/>
                              </a:lnTo>
                              <a:lnTo>
                                <a:pt x="244" y="36"/>
                              </a:lnTo>
                              <a:lnTo>
                                <a:pt x="244" y="34"/>
                              </a:lnTo>
                              <a:lnTo>
                                <a:pt x="242" y="32"/>
                              </a:lnTo>
                              <a:lnTo>
                                <a:pt x="240" y="30"/>
                              </a:lnTo>
                              <a:lnTo>
                                <a:pt x="240" y="28"/>
                              </a:lnTo>
                              <a:lnTo>
                                <a:pt x="240" y="26"/>
                              </a:lnTo>
                              <a:lnTo>
                                <a:pt x="238" y="26"/>
                              </a:lnTo>
                              <a:lnTo>
                                <a:pt x="236" y="26"/>
                              </a:lnTo>
                              <a:lnTo>
                                <a:pt x="226" y="28"/>
                              </a:lnTo>
                              <a:lnTo>
                                <a:pt x="224" y="30"/>
                              </a:lnTo>
                              <a:lnTo>
                                <a:pt x="218" y="30"/>
                              </a:lnTo>
                              <a:lnTo>
                                <a:pt x="208" y="32"/>
                              </a:lnTo>
                              <a:lnTo>
                                <a:pt x="202" y="34"/>
                              </a:lnTo>
                              <a:lnTo>
                                <a:pt x="196" y="34"/>
                              </a:lnTo>
                              <a:lnTo>
                                <a:pt x="192" y="34"/>
                              </a:lnTo>
                              <a:lnTo>
                                <a:pt x="190" y="38"/>
                              </a:lnTo>
                              <a:lnTo>
                                <a:pt x="190" y="42"/>
                              </a:lnTo>
                              <a:lnTo>
                                <a:pt x="190" y="54"/>
                              </a:lnTo>
                              <a:lnTo>
                                <a:pt x="190" y="74"/>
                              </a:lnTo>
                              <a:lnTo>
                                <a:pt x="190" y="78"/>
                              </a:lnTo>
                              <a:lnTo>
                                <a:pt x="190" y="92"/>
                              </a:lnTo>
                              <a:lnTo>
                                <a:pt x="188" y="96"/>
                              </a:lnTo>
                              <a:lnTo>
                                <a:pt x="188" y="104"/>
                              </a:lnTo>
                              <a:lnTo>
                                <a:pt x="188" y="112"/>
                              </a:lnTo>
                              <a:lnTo>
                                <a:pt x="188" y="119"/>
                              </a:lnTo>
                              <a:lnTo>
                                <a:pt x="188" y="121"/>
                              </a:lnTo>
                              <a:lnTo>
                                <a:pt x="182" y="121"/>
                              </a:lnTo>
                              <a:lnTo>
                                <a:pt x="176" y="121"/>
                              </a:lnTo>
                              <a:lnTo>
                                <a:pt x="170" y="121"/>
                              </a:lnTo>
                              <a:lnTo>
                                <a:pt x="168" y="121"/>
                              </a:lnTo>
                              <a:lnTo>
                                <a:pt x="168" y="123"/>
                              </a:lnTo>
                              <a:lnTo>
                                <a:pt x="168" y="127"/>
                              </a:lnTo>
                              <a:lnTo>
                                <a:pt x="168" y="133"/>
                              </a:lnTo>
                              <a:lnTo>
                                <a:pt x="168" y="135"/>
                              </a:lnTo>
                              <a:lnTo>
                                <a:pt x="168" y="141"/>
                              </a:lnTo>
                              <a:lnTo>
                                <a:pt x="168" y="145"/>
                              </a:lnTo>
                              <a:lnTo>
                                <a:pt x="168" y="151"/>
                              </a:lnTo>
                              <a:lnTo>
                                <a:pt x="168" y="153"/>
                              </a:lnTo>
                              <a:lnTo>
                                <a:pt x="168" y="159"/>
                              </a:lnTo>
                              <a:lnTo>
                                <a:pt x="168" y="161"/>
                              </a:lnTo>
                              <a:lnTo>
                                <a:pt x="168" y="163"/>
                              </a:lnTo>
                              <a:lnTo>
                                <a:pt x="168" y="167"/>
                              </a:lnTo>
                              <a:lnTo>
                                <a:pt x="168" y="175"/>
                              </a:lnTo>
                              <a:lnTo>
                                <a:pt x="168" y="177"/>
                              </a:lnTo>
                              <a:lnTo>
                                <a:pt x="166" y="181"/>
                              </a:lnTo>
                              <a:lnTo>
                                <a:pt x="166" y="185"/>
                              </a:lnTo>
                              <a:lnTo>
                                <a:pt x="166" y="187"/>
                              </a:lnTo>
                              <a:lnTo>
                                <a:pt x="166" y="193"/>
                              </a:lnTo>
                              <a:lnTo>
                                <a:pt x="166" y="195"/>
                              </a:lnTo>
                              <a:lnTo>
                                <a:pt x="166" y="201"/>
                              </a:lnTo>
                              <a:lnTo>
                                <a:pt x="166" y="205"/>
                              </a:lnTo>
                              <a:lnTo>
                                <a:pt x="166" y="211"/>
                              </a:lnTo>
                              <a:lnTo>
                                <a:pt x="166" y="225"/>
                              </a:lnTo>
                              <a:lnTo>
                                <a:pt x="164" y="237"/>
                              </a:lnTo>
                              <a:lnTo>
                                <a:pt x="164" y="245"/>
                              </a:lnTo>
                              <a:lnTo>
                                <a:pt x="164" y="247"/>
                              </a:lnTo>
                              <a:lnTo>
                                <a:pt x="164" y="249"/>
                              </a:lnTo>
                              <a:lnTo>
                                <a:pt x="164" y="251"/>
                              </a:lnTo>
                              <a:lnTo>
                                <a:pt x="164" y="259"/>
                              </a:lnTo>
                              <a:lnTo>
                                <a:pt x="164" y="263"/>
                              </a:lnTo>
                              <a:lnTo>
                                <a:pt x="162" y="271"/>
                              </a:lnTo>
                              <a:lnTo>
                                <a:pt x="162" y="273"/>
                              </a:lnTo>
                              <a:lnTo>
                                <a:pt x="158" y="273"/>
                              </a:lnTo>
                              <a:lnTo>
                                <a:pt x="158" y="275"/>
                              </a:lnTo>
                              <a:lnTo>
                                <a:pt x="158" y="273"/>
                              </a:lnTo>
                              <a:lnTo>
                                <a:pt x="154" y="275"/>
                              </a:lnTo>
                              <a:lnTo>
                                <a:pt x="152" y="277"/>
                              </a:lnTo>
                              <a:lnTo>
                                <a:pt x="152" y="279"/>
                              </a:lnTo>
                              <a:lnTo>
                                <a:pt x="150" y="279"/>
                              </a:lnTo>
                              <a:lnTo>
                                <a:pt x="148" y="281"/>
                              </a:lnTo>
                              <a:lnTo>
                                <a:pt x="148" y="279"/>
                              </a:lnTo>
                              <a:lnTo>
                                <a:pt x="146" y="281"/>
                              </a:lnTo>
                              <a:lnTo>
                                <a:pt x="146" y="283"/>
                              </a:lnTo>
                              <a:lnTo>
                                <a:pt x="144" y="283"/>
                              </a:lnTo>
                              <a:lnTo>
                                <a:pt x="142" y="283"/>
                              </a:lnTo>
                              <a:lnTo>
                                <a:pt x="140" y="283"/>
                              </a:lnTo>
                              <a:lnTo>
                                <a:pt x="140" y="281"/>
                              </a:lnTo>
                              <a:lnTo>
                                <a:pt x="138" y="281"/>
                              </a:lnTo>
                              <a:lnTo>
                                <a:pt x="130" y="281"/>
                              </a:lnTo>
                              <a:lnTo>
                                <a:pt x="126" y="283"/>
                              </a:lnTo>
                              <a:lnTo>
                                <a:pt x="124" y="281"/>
                              </a:lnTo>
                              <a:lnTo>
                                <a:pt x="122" y="281"/>
                              </a:lnTo>
                              <a:lnTo>
                                <a:pt x="120" y="281"/>
                              </a:lnTo>
                              <a:lnTo>
                                <a:pt x="118" y="281"/>
                              </a:lnTo>
                              <a:lnTo>
                                <a:pt x="116" y="281"/>
                              </a:lnTo>
                              <a:lnTo>
                                <a:pt x="114" y="281"/>
                              </a:lnTo>
                              <a:lnTo>
                                <a:pt x="114" y="279"/>
                              </a:lnTo>
                              <a:lnTo>
                                <a:pt x="112" y="279"/>
                              </a:lnTo>
                              <a:lnTo>
                                <a:pt x="110" y="279"/>
                              </a:lnTo>
                              <a:lnTo>
                                <a:pt x="110" y="275"/>
                              </a:lnTo>
                              <a:lnTo>
                                <a:pt x="110" y="273"/>
                              </a:lnTo>
                              <a:lnTo>
                                <a:pt x="110" y="271"/>
                              </a:lnTo>
                              <a:lnTo>
                                <a:pt x="110" y="267"/>
                              </a:lnTo>
                              <a:lnTo>
                                <a:pt x="108" y="267"/>
                              </a:lnTo>
                              <a:lnTo>
                                <a:pt x="106" y="267"/>
                              </a:lnTo>
                              <a:lnTo>
                                <a:pt x="106" y="265"/>
                              </a:lnTo>
                              <a:lnTo>
                                <a:pt x="104" y="263"/>
                              </a:lnTo>
                              <a:lnTo>
                                <a:pt x="100" y="263"/>
                              </a:lnTo>
                              <a:lnTo>
                                <a:pt x="100" y="265"/>
                              </a:lnTo>
                              <a:lnTo>
                                <a:pt x="98" y="267"/>
                              </a:lnTo>
                              <a:lnTo>
                                <a:pt x="98" y="271"/>
                              </a:lnTo>
                              <a:lnTo>
                                <a:pt x="98" y="273"/>
                              </a:lnTo>
                              <a:lnTo>
                                <a:pt x="96" y="275"/>
                              </a:lnTo>
                              <a:lnTo>
                                <a:pt x="96" y="273"/>
                              </a:lnTo>
                              <a:lnTo>
                                <a:pt x="94" y="273"/>
                              </a:lnTo>
                              <a:lnTo>
                                <a:pt x="94" y="275"/>
                              </a:lnTo>
                              <a:lnTo>
                                <a:pt x="92" y="277"/>
                              </a:lnTo>
                              <a:lnTo>
                                <a:pt x="90" y="277"/>
                              </a:lnTo>
                              <a:lnTo>
                                <a:pt x="90" y="275"/>
                              </a:lnTo>
                              <a:lnTo>
                                <a:pt x="86" y="271"/>
                              </a:lnTo>
                              <a:lnTo>
                                <a:pt x="84" y="269"/>
                              </a:lnTo>
                              <a:lnTo>
                                <a:pt x="84" y="267"/>
                              </a:lnTo>
                              <a:lnTo>
                                <a:pt x="82" y="267"/>
                              </a:lnTo>
                              <a:lnTo>
                                <a:pt x="80" y="265"/>
                              </a:lnTo>
                              <a:lnTo>
                                <a:pt x="78" y="263"/>
                              </a:lnTo>
                              <a:lnTo>
                                <a:pt x="76" y="261"/>
                              </a:lnTo>
                              <a:lnTo>
                                <a:pt x="76" y="259"/>
                              </a:lnTo>
                              <a:lnTo>
                                <a:pt x="76" y="257"/>
                              </a:lnTo>
                              <a:lnTo>
                                <a:pt x="74" y="257"/>
                              </a:lnTo>
                              <a:lnTo>
                                <a:pt x="74" y="255"/>
                              </a:lnTo>
                              <a:lnTo>
                                <a:pt x="74" y="253"/>
                              </a:lnTo>
                              <a:lnTo>
                                <a:pt x="72" y="249"/>
                              </a:lnTo>
                              <a:lnTo>
                                <a:pt x="70" y="247"/>
                              </a:lnTo>
                              <a:lnTo>
                                <a:pt x="70" y="245"/>
                              </a:lnTo>
                              <a:lnTo>
                                <a:pt x="68" y="245"/>
                              </a:lnTo>
                              <a:lnTo>
                                <a:pt x="68" y="243"/>
                              </a:lnTo>
                              <a:lnTo>
                                <a:pt x="68" y="241"/>
                              </a:lnTo>
                              <a:lnTo>
                                <a:pt x="68" y="237"/>
                              </a:lnTo>
                              <a:lnTo>
                                <a:pt x="68" y="235"/>
                              </a:lnTo>
                              <a:lnTo>
                                <a:pt x="66" y="235"/>
                              </a:lnTo>
                              <a:lnTo>
                                <a:pt x="66" y="233"/>
                              </a:lnTo>
                              <a:lnTo>
                                <a:pt x="66" y="231"/>
                              </a:lnTo>
                              <a:lnTo>
                                <a:pt x="66" y="229"/>
                              </a:lnTo>
                              <a:lnTo>
                                <a:pt x="68" y="229"/>
                              </a:lnTo>
                              <a:lnTo>
                                <a:pt x="66" y="227"/>
                              </a:lnTo>
                              <a:lnTo>
                                <a:pt x="66" y="225"/>
                              </a:lnTo>
                              <a:lnTo>
                                <a:pt x="64" y="223"/>
                              </a:lnTo>
                              <a:lnTo>
                                <a:pt x="62" y="223"/>
                              </a:lnTo>
                              <a:lnTo>
                                <a:pt x="62" y="219"/>
                              </a:lnTo>
                              <a:lnTo>
                                <a:pt x="62" y="217"/>
                              </a:lnTo>
                              <a:lnTo>
                                <a:pt x="62" y="219"/>
                              </a:lnTo>
                              <a:lnTo>
                                <a:pt x="64" y="219"/>
                              </a:lnTo>
                              <a:lnTo>
                                <a:pt x="64" y="217"/>
                              </a:lnTo>
                              <a:lnTo>
                                <a:pt x="64" y="215"/>
                              </a:lnTo>
                              <a:lnTo>
                                <a:pt x="62" y="215"/>
                              </a:lnTo>
                              <a:lnTo>
                                <a:pt x="62" y="213"/>
                              </a:lnTo>
                              <a:lnTo>
                                <a:pt x="60" y="209"/>
                              </a:lnTo>
                              <a:lnTo>
                                <a:pt x="60" y="205"/>
                              </a:lnTo>
                              <a:lnTo>
                                <a:pt x="62" y="205"/>
                              </a:lnTo>
                              <a:lnTo>
                                <a:pt x="62" y="203"/>
                              </a:lnTo>
                              <a:lnTo>
                                <a:pt x="62" y="201"/>
                              </a:lnTo>
                              <a:lnTo>
                                <a:pt x="60" y="201"/>
                              </a:lnTo>
                              <a:lnTo>
                                <a:pt x="60" y="199"/>
                              </a:lnTo>
                              <a:lnTo>
                                <a:pt x="60" y="197"/>
                              </a:lnTo>
                              <a:lnTo>
                                <a:pt x="62" y="195"/>
                              </a:lnTo>
                              <a:lnTo>
                                <a:pt x="62" y="193"/>
                              </a:lnTo>
                              <a:lnTo>
                                <a:pt x="62" y="191"/>
                              </a:lnTo>
                              <a:lnTo>
                                <a:pt x="62" y="189"/>
                              </a:lnTo>
                              <a:lnTo>
                                <a:pt x="60" y="189"/>
                              </a:lnTo>
                              <a:lnTo>
                                <a:pt x="60" y="187"/>
                              </a:lnTo>
                              <a:lnTo>
                                <a:pt x="60" y="185"/>
                              </a:lnTo>
                              <a:lnTo>
                                <a:pt x="58" y="183"/>
                              </a:lnTo>
                              <a:lnTo>
                                <a:pt x="56" y="181"/>
                              </a:lnTo>
                              <a:lnTo>
                                <a:pt x="56" y="179"/>
                              </a:lnTo>
                              <a:lnTo>
                                <a:pt x="56" y="177"/>
                              </a:lnTo>
                              <a:lnTo>
                                <a:pt x="56" y="175"/>
                              </a:lnTo>
                              <a:lnTo>
                                <a:pt x="54" y="173"/>
                              </a:lnTo>
                              <a:lnTo>
                                <a:pt x="54" y="171"/>
                              </a:lnTo>
                              <a:lnTo>
                                <a:pt x="54" y="169"/>
                              </a:lnTo>
                              <a:lnTo>
                                <a:pt x="54" y="167"/>
                              </a:lnTo>
                              <a:lnTo>
                                <a:pt x="54" y="165"/>
                              </a:lnTo>
                              <a:lnTo>
                                <a:pt x="56" y="163"/>
                              </a:lnTo>
                              <a:lnTo>
                                <a:pt x="54" y="157"/>
                              </a:lnTo>
                              <a:lnTo>
                                <a:pt x="54" y="155"/>
                              </a:lnTo>
                              <a:lnTo>
                                <a:pt x="54" y="153"/>
                              </a:lnTo>
                              <a:lnTo>
                                <a:pt x="54" y="151"/>
                              </a:lnTo>
                              <a:lnTo>
                                <a:pt x="54" y="153"/>
                              </a:lnTo>
                              <a:lnTo>
                                <a:pt x="54" y="151"/>
                              </a:lnTo>
                              <a:lnTo>
                                <a:pt x="56" y="151"/>
                              </a:lnTo>
                              <a:lnTo>
                                <a:pt x="54" y="149"/>
                              </a:lnTo>
                              <a:lnTo>
                                <a:pt x="54" y="147"/>
                              </a:lnTo>
                              <a:lnTo>
                                <a:pt x="54" y="145"/>
                              </a:lnTo>
                              <a:lnTo>
                                <a:pt x="54" y="143"/>
                              </a:lnTo>
                              <a:lnTo>
                                <a:pt x="54" y="141"/>
                              </a:lnTo>
                              <a:lnTo>
                                <a:pt x="54" y="139"/>
                              </a:lnTo>
                              <a:lnTo>
                                <a:pt x="54" y="141"/>
                              </a:lnTo>
                              <a:lnTo>
                                <a:pt x="54" y="143"/>
                              </a:lnTo>
                              <a:lnTo>
                                <a:pt x="56" y="141"/>
                              </a:lnTo>
                              <a:lnTo>
                                <a:pt x="56" y="139"/>
                              </a:lnTo>
                              <a:lnTo>
                                <a:pt x="56" y="137"/>
                              </a:lnTo>
                              <a:lnTo>
                                <a:pt x="56" y="135"/>
                              </a:lnTo>
                              <a:close/>
                            </a:path>
                          </a:pathLst>
                        </a:custGeom>
                        <a:grpFill/>
                        <a:ln w="3175">
                          <a:solidFill>
                            <a:schemeClr val="bg1"/>
                          </a:solidFill>
                          <a:prstDash val="sysDot"/>
                          <a:round/>
                          <a:headEnd/>
                          <a:tailEnd/>
                        </a:ln>
                      </p:spPr>
                      <p:txBody>
                        <a:bodyPr/>
                        <a:lstStyle/>
                        <a:p>
                          <a:pPr fontAlgn="base">
                            <a:spcBef>
                              <a:spcPct val="0"/>
                            </a:spcBef>
                            <a:spcAft>
                              <a:spcPct val="0"/>
                            </a:spcAft>
                          </a:pPr>
                          <a:endParaRPr lang="de-DE" sz="2400">
                            <a:solidFill>
                              <a:srgbClr val="000000"/>
                            </a:solidFill>
                            <a:cs typeface="Arial" charset="0"/>
                          </a:endParaRPr>
                        </a:p>
                      </p:txBody>
                    </p:sp>
                    <p:sp>
                      <p:nvSpPr>
                        <p:cNvPr id="14376" name="Freeform 2458"/>
                        <p:cNvSpPr>
                          <a:spLocks/>
                        </p:cNvSpPr>
                        <p:nvPr/>
                      </p:nvSpPr>
                      <p:spPr bwMode="auto">
                        <a:xfrm>
                          <a:off x="4328536" y="2924591"/>
                          <a:ext cx="236999" cy="236999"/>
                        </a:xfrm>
                        <a:custGeom>
                          <a:avLst/>
                          <a:gdLst>
                            <a:gd name="T0" fmla="*/ 2147483647 w 258"/>
                            <a:gd name="T1" fmla="*/ 2147483647 h 288"/>
                            <a:gd name="T2" fmla="*/ 2147483647 w 258"/>
                            <a:gd name="T3" fmla="*/ 2147483647 h 288"/>
                            <a:gd name="T4" fmla="*/ 2147483647 w 258"/>
                            <a:gd name="T5" fmla="*/ 2147483647 h 288"/>
                            <a:gd name="T6" fmla="*/ 2147483647 w 258"/>
                            <a:gd name="T7" fmla="*/ 2147483647 h 288"/>
                            <a:gd name="T8" fmla="*/ 2147483647 w 258"/>
                            <a:gd name="T9" fmla="*/ 2147483647 h 288"/>
                            <a:gd name="T10" fmla="*/ 2147483647 w 258"/>
                            <a:gd name="T11" fmla="*/ 2147483647 h 288"/>
                            <a:gd name="T12" fmla="*/ 2147483647 w 258"/>
                            <a:gd name="T13" fmla="*/ 2147483647 h 288"/>
                            <a:gd name="T14" fmla="*/ 2147483647 w 258"/>
                            <a:gd name="T15" fmla="*/ 2147483647 h 288"/>
                            <a:gd name="T16" fmla="*/ 2147483647 w 258"/>
                            <a:gd name="T17" fmla="*/ 2147483647 h 288"/>
                            <a:gd name="T18" fmla="*/ 2147483647 w 258"/>
                            <a:gd name="T19" fmla="*/ 2147483647 h 288"/>
                            <a:gd name="T20" fmla="*/ 2147483647 w 258"/>
                            <a:gd name="T21" fmla="*/ 2147483647 h 288"/>
                            <a:gd name="T22" fmla="*/ 2147483647 w 258"/>
                            <a:gd name="T23" fmla="*/ 2147483647 h 288"/>
                            <a:gd name="T24" fmla="*/ 2147483647 w 258"/>
                            <a:gd name="T25" fmla="*/ 2147483647 h 288"/>
                            <a:gd name="T26" fmla="*/ 2147483647 w 258"/>
                            <a:gd name="T27" fmla="*/ 2147483647 h 288"/>
                            <a:gd name="T28" fmla="*/ 2147483647 w 258"/>
                            <a:gd name="T29" fmla="*/ 2147483647 h 288"/>
                            <a:gd name="T30" fmla="*/ 2147483647 w 258"/>
                            <a:gd name="T31" fmla="*/ 2147483647 h 288"/>
                            <a:gd name="T32" fmla="*/ 2147483647 w 258"/>
                            <a:gd name="T33" fmla="*/ 2147483647 h 288"/>
                            <a:gd name="T34" fmla="*/ 2147483647 w 258"/>
                            <a:gd name="T35" fmla="*/ 2147483647 h 288"/>
                            <a:gd name="T36" fmla="*/ 2147483647 w 258"/>
                            <a:gd name="T37" fmla="*/ 2147483647 h 288"/>
                            <a:gd name="T38" fmla="*/ 2147483647 w 258"/>
                            <a:gd name="T39" fmla="*/ 2147483647 h 288"/>
                            <a:gd name="T40" fmla="*/ 2147483647 w 258"/>
                            <a:gd name="T41" fmla="*/ 2147483647 h 288"/>
                            <a:gd name="T42" fmla="*/ 2147483647 w 258"/>
                            <a:gd name="T43" fmla="*/ 2147483647 h 288"/>
                            <a:gd name="T44" fmla="*/ 2147483647 w 258"/>
                            <a:gd name="T45" fmla="*/ 2147483647 h 288"/>
                            <a:gd name="T46" fmla="*/ 2147483647 w 258"/>
                            <a:gd name="T47" fmla="*/ 2147483647 h 288"/>
                            <a:gd name="T48" fmla="*/ 2147483647 w 258"/>
                            <a:gd name="T49" fmla="*/ 2147483647 h 288"/>
                            <a:gd name="T50" fmla="*/ 2147483647 w 258"/>
                            <a:gd name="T51" fmla="*/ 2147483647 h 288"/>
                            <a:gd name="T52" fmla="*/ 2147483647 w 258"/>
                            <a:gd name="T53" fmla="*/ 2147483647 h 288"/>
                            <a:gd name="T54" fmla="*/ 2147483647 w 258"/>
                            <a:gd name="T55" fmla="*/ 2147483647 h 288"/>
                            <a:gd name="T56" fmla="*/ 2147483647 w 258"/>
                            <a:gd name="T57" fmla="*/ 2147483647 h 288"/>
                            <a:gd name="T58" fmla="*/ 2147483647 w 258"/>
                            <a:gd name="T59" fmla="*/ 2147483647 h 288"/>
                            <a:gd name="T60" fmla="*/ 2147483647 w 258"/>
                            <a:gd name="T61" fmla="*/ 2147483647 h 288"/>
                            <a:gd name="T62" fmla="*/ 2147483647 w 258"/>
                            <a:gd name="T63" fmla="*/ 2147483647 h 288"/>
                            <a:gd name="T64" fmla="*/ 2147483647 w 258"/>
                            <a:gd name="T65" fmla="*/ 2147483647 h 288"/>
                            <a:gd name="T66" fmla="*/ 2147483647 w 258"/>
                            <a:gd name="T67" fmla="*/ 2147483647 h 288"/>
                            <a:gd name="T68" fmla="*/ 2147483647 w 258"/>
                            <a:gd name="T69" fmla="*/ 2147483647 h 288"/>
                            <a:gd name="T70" fmla="*/ 2147483647 w 258"/>
                            <a:gd name="T71" fmla="*/ 2147483647 h 288"/>
                            <a:gd name="T72" fmla="*/ 2147483647 w 258"/>
                            <a:gd name="T73" fmla="*/ 2147483647 h 288"/>
                            <a:gd name="T74" fmla="*/ 2147483647 w 258"/>
                            <a:gd name="T75" fmla="*/ 2147483647 h 288"/>
                            <a:gd name="T76" fmla="*/ 2147483647 w 258"/>
                            <a:gd name="T77" fmla="*/ 2147483647 h 288"/>
                            <a:gd name="T78" fmla="*/ 2147483647 w 258"/>
                            <a:gd name="T79" fmla="*/ 2147483647 h 288"/>
                            <a:gd name="T80" fmla="*/ 2147483647 w 258"/>
                            <a:gd name="T81" fmla="*/ 2147483647 h 288"/>
                            <a:gd name="T82" fmla="*/ 2147483647 w 258"/>
                            <a:gd name="T83" fmla="*/ 2147483647 h 288"/>
                            <a:gd name="T84" fmla="*/ 2147483647 w 258"/>
                            <a:gd name="T85" fmla="*/ 2147483647 h 288"/>
                            <a:gd name="T86" fmla="*/ 2147483647 w 258"/>
                            <a:gd name="T87" fmla="*/ 2147483647 h 288"/>
                            <a:gd name="T88" fmla="*/ 2147483647 w 258"/>
                            <a:gd name="T89" fmla="*/ 2147483647 h 288"/>
                            <a:gd name="T90" fmla="*/ 2147483647 w 258"/>
                            <a:gd name="T91" fmla="*/ 2147483647 h 288"/>
                            <a:gd name="T92" fmla="*/ 2147483647 w 258"/>
                            <a:gd name="T93" fmla="*/ 2147483647 h 288"/>
                            <a:gd name="T94" fmla="*/ 2147483647 w 258"/>
                            <a:gd name="T95" fmla="*/ 2147483647 h 288"/>
                            <a:gd name="T96" fmla="*/ 2147483647 w 258"/>
                            <a:gd name="T97" fmla="*/ 2147483647 h 288"/>
                            <a:gd name="T98" fmla="*/ 2147483647 w 258"/>
                            <a:gd name="T99" fmla="*/ 2147483647 h 288"/>
                            <a:gd name="T100" fmla="*/ 2147483647 w 258"/>
                            <a:gd name="T101" fmla="*/ 2147483647 h 288"/>
                            <a:gd name="T102" fmla="*/ 2147483647 w 258"/>
                            <a:gd name="T103" fmla="*/ 2147483647 h 288"/>
                            <a:gd name="T104" fmla="*/ 2147483647 w 258"/>
                            <a:gd name="T105" fmla="*/ 2147483647 h 288"/>
                            <a:gd name="T106" fmla="*/ 2147483647 w 258"/>
                            <a:gd name="T107" fmla="*/ 2147483647 h 288"/>
                            <a:gd name="T108" fmla="*/ 2147483647 w 258"/>
                            <a:gd name="T109" fmla="*/ 2147483647 h 288"/>
                            <a:gd name="T110" fmla="*/ 2147483647 w 258"/>
                            <a:gd name="T111" fmla="*/ 2147483647 h 288"/>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w 258"/>
                            <a:gd name="T169" fmla="*/ 0 h 288"/>
                            <a:gd name="T170" fmla="*/ 258 w 258"/>
                            <a:gd name="T171" fmla="*/ 288 h 288"/>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T168" t="T169" r="T170" b="T171"/>
                          <a:pathLst>
                            <a:path w="258" h="288">
                              <a:moveTo>
                                <a:pt x="214" y="186"/>
                              </a:moveTo>
                              <a:lnTo>
                                <a:pt x="214" y="188"/>
                              </a:lnTo>
                              <a:lnTo>
                                <a:pt x="214" y="192"/>
                              </a:lnTo>
                              <a:lnTo>
                                <a:pt x="214" y="194"/>
                              </a:lnTo>
                              <a:lnTo>
                                <a:pt x="214" y="206"/>
                              </a:lnTo>
                              <a:lnTo>
                                <a:pt x="214" y="210"/>
                              </a:lnTo>
                              <a:lnTo>
                                <a:pt x="214" y="212"/>
                              </a:lnTo>
                              <a:lnTo>
                                <a:pt x="214" y="214"/>
                              </a:lnTo>
                              <a:lnTo>
                                <a:pt x="214" y="216"/>
                              </a:lnTo>
                              <a:lnTo>
                                <a:pt x="212" y="228"/>
                              </a:lnTo>
                              <a:lnTo>
                                <a:pt x="212" y="232"/>
                              </a:lnTo>
                              <a:lnTo>
                                <a:pt x="212" y="242"/>
                              </a:lnTo>
                              <a:lnTo>
                                <a:pt x="212" y="244"/>
                              </a:lnTo>
                              <a:lnTo>
                                <a:pt x="212" y="246"/>
                              </a:lnTo>
                              <a:lnTo>
                                <a:pt x="214" y="246"/>
                              </a:lnTo>
                              <a:lnTo>
                                <a:pt x="214" y="248"/>
                              </a:lnTo>
                              <a:lnTo>
                                <a:pt x="214" y="250"/>
                              </a:lnTo>
                              <a:lnTo>
                                <a:pt x="214" y="252"/>
                              </a:lnTo>
                              <a:lnTo>
                                <a:pt x="214" y="254"/>
                              </a:lnTo>
                              <a:lnTo>
                                <a:pt x="216" y="254"/>
                              </a:lnTo>
                              <a:lnTo>
                                <a:pt x="218" y="254"/>
                              </a:lnTo>
                              <a:lnTo>
                                <a:pt x="222" y="258"/>
                              </a:lnTo>
                              <a:lnTo>
                                <a:pt x="228" y="264"/>
                              </a:lnTo>
                              <a:lnTo>
                                <a:pt x="228" y="266"/>
                              </a:lnTo>
                              <a:lnTo>
                                <a:pt x="234" y="272"/>
                              </a:lnTo>
                              <a:lnTo>
                                <a:pt x="236" y="276"/>
                              </a:lnTo>
                              <a:lnTo>
                                <a:pt x="240" y="280"/>
                              </a:lnTo>
                              <a:lnTo>
                                <a:pt x="236" y="280"/>
                              </a:lnTo>
                              <a:lnTo>
                                <a:pt x="232" y="282"/>
                              </a:lnTo>
                              <a:lnTo>
                                <a:pt x="230" y="282"/>
                              </a:lnTo>
                              <a:lnTo>
                                <a:pt x="224" y="284"/>
                              </a:lnTo>
                              <a:lnTo>
                                <a:pt x="218" y="284"/>
                              </a:lnTo>
                              <a:lnTo>
                                <a:pt x="206" y="288"/>
                              </a:lnTo>
                              <a:lnTo>
                                <a:pt x="198" y="288"/>
                              </a:lnTo>
                              <a:lnTo>
                                <a:pt x="196" y="288"/>
                              </a:lnTo>
                              <a:lnTo>
                                <a:pt x="194" y="288"/>
                              </a:lnTo>
                              <a:lnTo>
                                <a:pt x="194" y="286"/>
                              </a:lnTo>
                              <a:lnTo>
                                <a:pt x="192" y="286"/>
                              </a:lnTo>
                              <a:lnTo>
                                <a:pt x="190" y="288"/>
                              </a:lnTo>
                              <a:lnTo>
                                <a:pt x="188" y="288"/>
                              </a:lnTo>
                              <a:lnTo>
                                <a:pt x="186" y="288"/>
                              </a:lnTo>
                              <a:lnTo>
                                <a:pt x="184" y="288"/>
                              </a:lnTo>
                              <a:lnTo>
                                <a:pt x="182" y="288"/>
                              </a:lnTo>
                              <a:lnTo>
                                <a:pt x="180" y="288"/>
                              </a:lnTo>
                              <a:lnTo>
                                <a:pt x="180" y="286"/>
                              </a:lnTo>
                              <a:lnTo>
                                <a:pt x="178" y="286"/>
                              </a:lnTo>
                              <a:lnTo>
                                <a:pt x="178" y="284"/>
                              </a:lnTo>
                              <a:lnTo>
                                <a:pt x="176" y="284"/>
                              </a:lnTo>
                              <a:lnTo>
                                <a:pt x="176" y="286"/>
                              </a:lnTo>
                              <a:lnTo>
                                <a:pt x="172" y="286"/>
                              </a:lnTo>
                              <a:lnTo>
                                <a:pt x="170" y="286"/>
                              </a:lnTo>
                              <a:lnTo>
                                <a:pt x="168" y="286"/>
                              </a:lnTo>
                              <a:lnTo>
                                <a:pt x="168" y="284"/>
                              </a:lnTo>
                              <a:lnTo>
                                <a:pt x="166" y="284"/>
                              </a:lnTo>
                              <a:lnTo>
                                <a:pt x="166" y="286"/>
                              </a:lnTo>
                              <a:lnTo>
                                <a:pt x="164" y="286"/>
                              </a:lnTo>
                              <a:lnTo>
                                <a:pt x="160" y="286"/>
                              </a:lnTo>
                              <a:lnTo>
                                <a:pt x="158" y="286"/>
                              </a:lnTo>
                              <a:lnTo>
                                <a:pt x="156" y="284"/>
                              </a:lnTo>
                              <a:lnTo>
                                <a:pt x="154" y="284"/>
                              </a:lnTo>
                              <a:lnTo>
                                <a:pt x="152" y="284"/>
                              </a:lnTo>
                              <a:lnTo>
                                <a:pt x="150" y="284"/>
                              </a:lnTo>
                              <a:lnTo>
                                <a:pt x="148" y="284"/>
                              </a:lnTo>
                              <a:lnTo>
                                <a:pt x="146" y="284"/>
                              </a:lnTo>
                              <a:lnTo>
                                <a:pt x="144" y="282"/>
                              </a:lnTo>
                              <a:lnTo>
                                <a:pt x="142" y="280"/>
                              </a:lnTo>
                              <a:lnTo>
                                <a:pt x="140" y="278"/>
                              </a:lnTo>
                              <a:lnTo>
                                <a:pt x="138" y="276"/>
                              </a:lnTo>
                              <a:lnTo>
                                <a:pt x="138" y="274"/>
                              </a:lnTo>
                              <a:lnTo>
                                <a:pt x="134" y="274"/>
                              </a:lnTo>
                              <a:lnTo>
                                <a:pt x="132" y="274"/>
                              </a:lnTo>
                              <a:lnTo>
                                <a:pt x="130" y="274"/>
                              </a:lnTo>
                              <a:lnTo>
                                <a:pt x="124" y="274"/>
                              </a:lnTo>
                              <a:lnTo>
                                <a:pt x="120" y="274"/>
                              </a:lnTo>
                              <a:lnTo>
                                <a:pt x="118" y="274"/>
                              </a:lnTo>
                              <a:lnTo>
                                <a:pt x="114" y="274"/>
                              </a:lnTo>
                              <a:lnTo>
                                <a:pt x="100" y="274"/>
                              </a:lnTo>
                              <a:lnTo>
                                <a:pt x="88" y="274"/>
                              </a:lnTo>
                              <a:lnTo>
                                <a:pt x="80" y="274"/>
                              </a:lnTo>
                              <a:lnTo>
                                <a:pt x="78" y="274"/>
                              </a:lnTo>
                              <a:lnTo>
                                <a:pt x="66" y="274"/>
                              </a:lnTo>
                              <a:lnTo>
                                <a:pt x="60" y="274"/>
                              </a:lnTo>
                              <a:lnTo>
                                <a:pt x="56" y="274"/>
                              </a:lnTo>
                              <a:lnTo>
                                <a:pt x="54" y="274"/>
                              </a:lnTo>
                              <a:lnTo>
                                <a:pt x="50" y="274"/>
                              </a:lnTo>
                              <a:lnTo>
                                <a:pt x="48" y="274"/>
                              </a:lnTo>
                              <a:lnTo>
                                <a:pt x="46" y="274"/>
                              </a:lnTo>
                              <a:lnTo>
                                <a:pt x="44" y="274"/>
                              </a:lnTo>
                              <a:lnTo>
                                <a:pt x="42" y="272"/>
                              </a:lnTo>
                              <a:lnTo>
                                <a:pt x="42" y="270"/>
                              </a:lnTo>
                              <a:lnTo>
                                <a:pt x="40" y="270"/>
                              </a:lnTo>
                              <a:lnTo>
                                <a:pt x="38" y="266"/>
                              </a:lnTo>
                              <a:lnTo>
                                <a:pt x="36" y="264"/>
                              </a:lnTo>
                              <a:lnTo>
                                <a:pt x="34" y="264"/>
                              </a:lnTo>
                              <a:lnTo>
                                <a:pt x="32" y="264"/>
                              </a:lnTo>
                              <a:lnTo>
                                <a:pt x="30" y="264"/>
                              </a:lnTo>
                              <a:lnTo>
                                <a:pt x="30" y="262"/>
                              </a:lnTo>
                              <a:lnTo>
                                <a:pt x="26" y="264"/>
                              </a:lnTo>
                              <a:lnTo>
                                <a:pt x="24" y="264"/>
                              </a:lnTo>
                              <a:lnTo>
                                <a:pt x="24" y="266"/>
                              </a:lnTo>
                              <a:lnTo>
                                <a:pt x="22" y="266"/>
                              </a:lnTo>
                              <a:lnTo>
                                <a:pt x="18" y="270"/>
                              </a:lnTo>
                              <a:lnTo>
                                <a:pt x="16" y="270"/>
                              </a:lnTo>
                              <a:lnTo>
                                <a:pt x="14" y="270"/>
                              </a:lnTo>
                              <a:lnTo>
                                <a:pt x="12" y="270"/>
                              </a:lnTo>
                              <a:lnTo>
                                <a:pt x="10" y="270"/>
                              </a:lnTo>
                              <a:lnTo>
                                <a:pt x="10" y="268"/>
                              </a:lnTo>
                              <a:lnTo>
                                <a:pt x="6" y="268"/>
                              </a:lnTo>
                              <a:lnTo>
                                <a:pt x="4" y="268"/>
                              </a:lnTo>
                              <a:lnTo>
                                <a:pt x="2" y="268"/>
                              </a:lnTo>
                              <a:lnTo>
                                <a:pt x="2" y="270"/>
                              </a:lnTo>
                              <a:lnTo>
                                <a:pt x="0" y="270"/>
                              </a:lnTo>
                              <a:lnTo>
                                <a:pt x="0" y="268"/>
                              </a:lnTo>
                              <a:lnTo>
                                <a:pt x="0" y="264"/>
                              </a:lnTo>
                              <a:lnTo>
                                <a:pt x="0" y="260"/>
                              </a:lnTo>
                              <a:lnTo>
                                <a:pt x="0" y="258"/>
                              </a:lnTo>
                              <a:lnTo>
                                <a:pt x="2" y="256"/>
                              </a:lnTo>
                              <a:lnTo>
                                <a:pt x="2" y="254"/>
                              </a:lnTo>
                              <a:lnTo>
                                <a:pt x="2" y="252"/>
                              </a:lnTo>
                              <a:lnTo>
                                <a:pt x="0" y="250"/>
                              </a:lnTo>
                              <a:lnTo>
                                <a:pt x="0" y="248"/>
                              </a:lnTo>
                              <a:lnTo>
                                <a:pt x="0" y="246"/>
                              </a:lnTo>
                              <a:lnTo>
                                <a:pt x="0" y="244"/>
                              </a:lnTo>
                              <a:lnTo>
                                <a:pt x="0" y="242"/>
                              </a:lnTo>
                              <a:lnTo>
                                <a:pt x="2" y="242"/>
                              </a:lnTo>
                              <a:lnTo>
                                <a:pt x="2" y="240"/>
                              </a:lnTo>
                              <a:lnTo>
                                <a:pt x="0" y="240"/>
                              </a:lnTo>
                              <a:lnTo>
                                <a:pt x="0" y="238"/>
                              </a:lnTo>
                              <a:lnTo>
                                <a:pt x="0" y="236"/>
                              </a:lnTo>
                              <a:lnTo>
                                <a:pt x="2" y="236"/>
                              </a:lnTo>
                              <a:lnTo>
                                <a:pt x="4" y="236"/>
                              </a:lnTo>
                              <a:lnTo>
                                <a:pt x="6" y="232"/>
                              </a:lnTo>
                              <a:lnTo>
                                <a:pt x="6" y="230"/>
                              </a:lnTo>
                              <a:lnTo>
                                <a:pt x="6" y="228"/>
                              </a:lnTo>
                              <a:lnTo>
                                <a:pt x="6" y="226"/>
                              </a:lnTo>
                              <a:lnTo>
                                <a:pt x="6" y="222"/>
                              </a:lnTo>
                              <a:lnTo>
                                <a:pt x="8" y="220"/>
                              </a:lnTo>
                              <a:lnTo>
                                <a:pt x="8" y="216"/>
                              </a:lnTo>
                              <a:lnTo>
                                <a:pt x="10" y="214"/>
                              </a:lnTo>
                              <a:lnTo>
                                <a:pt x="10" y="212"/>
                              </a:lnTo>
                              <a:lnTo>
                                <a:pt x="12" y="210"/>
                              </a:lnTo>
                              <a:lnTo>
                                <a:pt x="12" y="208"/>
                              </a:lnTo>
                              <a:lnTo>
                                <a:pt x="12" y="206"/>
                              </a:lnTo>
                              <a:lnTo>
                                <a:pt x="12" y="204"/>
                              </a:lnTo>
                              <a:lnTo>
                                <a:pt x="14" y="204"/>
                              </a:lnTo>
                              <a:lnTo>
                                <a:pt x="14" y="202"/>
                              </a:lnTo>
                              <a:lnTo>
                                <a:pt x="14" y="200"/>
                              </a:lnTo>
                              <a:lnTo>
                                <a:pt x="12" y="200"/>
                              </a:lnTo>
                              <a:lnTo>
                                <a:pt x="12" y="198"/>
                              </a:lnTo>
                              <a:lnTo>
                                <a:pt x="14" y="196"/>
                              </a:lnTo>
                              <a:lnTo>
                                <a:pt x="14" y="194"/>
                              </a:lnTo>
                              <a:lnTo>
                                <a:pt x="14" y="192"/>
                              </a:lnTo>
                              <a:lnTo>
                                <a:pt x="16" y="190"/>
                              </a:lnTo>
                              <a:lnTo>
                                <a:pt x="16" y="192"/>
                              </a:lnTo>
                              <a:lnTo>
                                <a:pt x="16" y="190"/>
                              </a:lnTo>
                              <a:lnTo>
                                <a:pt x="18" y="184"/>
                              </a:lnTo>
                              <a:lnTo>
                                <a:pt x="18" y="182"/>
                              </a:lnTo>
                              <a:lnTo>
                                <a:pt x="18" y="180"/>
                              </a:lnTo>
                              <a:lnTo>
                                <a:pt x="22" y="174"/>
                              </a:lnTo>
                              <a:lnTo>
                                <a:pt x="24" y="172"/>
                              </a:lnTo>
                              <a:lnTo>
                                <a:pt x="26" y="170"/>
                              </a:lnTo>
                              <a:lnTo>
                                <a:pt x="26" y="168"/>
                              </a:lnTo>
                              <a:lnTo>
                                <a:pt x="28" y="168"/>
                              </a:lnTo>
                              <a:lnTo>
                                <a:pt x="26" y="168"/>
                              </a:lnTo>
                              <a:lnTo>
                                <a:pt x="26" y="166"/>
                              </a:lnTo>
                              <a:lnTo>
                                <a:pt x="26" y="164"/>
                              </a:lnTo>
                              <a:lnTo>
                                <a:pt x="28" y="164"/>
                              </a:lnTo>
                              <a:lnTo>
                                <a:pt x="30" y="160"/>
                              </a:lnTo>
                              <a:lnTo>
                                <a:pt x="32" y="160"/>
                              </a:lnTo>
                              <a:lnTo>
                                <a:pt x="36" y="160"/>
                              </a:lnTo>
                              <a:lnTo>
                                <a:pt x="38" y="158"/>
                              </a:lnTo>
                              <a:lnTo>
                                <a:pt x="38" y="156"/>
                              </a:lnTo>
                              <a:lnTo>
                                <a:pt x="40" y="156"/>
                              </a:lnTo>
                              <a:lnTo>
                                <a:pt x="40" y="154"/>
                              </a:lnTo>
                              <a:lnTo>
                                <a:pt x="42" y="150"/>
                              </a:lnTo>
                              <a:lnTo>
                                <a:pt x="42" y="146"/>
                              </a:lnTo>
                              <a:lnTo>
                                <a:pt x="42" y="144"/>
                              </a:lnTo>
                              <a:lnTo>
                                <a:pt x="44" y="142"/>
                              </a:lnTo>
                              <a:lnTo>
                                <a:pt x="44" y="140"/>
                              </a:lnTo>
                              <a:lnTo>
                                <a:pt x="42" y="136"/>
                              </a:lnTo>
                              <a:lnTo>
                                <a:pt x="44" y="134"/>
                              </a:lnTo>
                              <a:lnTo>
                                <a:pt x="44" y="130"/>
                              </a:lnTo>
                              <a:lnTo>
                                <a:pt x="44" y="124"/>
                              </a:lnTo>
                              <a:lnTo>
                                <a:pt x="44" y="122"/>
                              </a:lnTo>
                              <a:lnTo>
                                <a:pt x="44" y="120"/>
                              </a:lnTo>
                              <a:lnTo>
                                <a:pt x="44" y="118"/>
                              </a:lnTo>
                              <a:lnTo>
                                <a:pt x="42" y="116"/>
                              </a:lnTo>
                              <a:lnTo>
                                <a:pt x="42" y="114"/>
                              </a:lnTo>
                              <a:lnTo>
                                <a:pt x="44" y="114"/>
                              </a:lnTo>
                              <a:lnTo>
                                <a:pt x="42" y="114"/>
                              </a:lnTo>
                              <a:lnTo>
                                <a:pt x="42" y="110"/>
                              </a:lnTo>
                              <a:lnTo>
                                <a:pt x="40" y="110"/>
                              </a:lnTo>
                              <a:lnTo>
                                <a:pt x="40" y="108"/>
                              </a:lnTo>
                              <a:lnTo>
                                <a:pt x="40" y="106"/>
                              </a:lnTo>
                              <a:lnTo>
                                <a:pt x="38" y="106"/>
                              </a:lnTo>
                              <a:lnTo>
                                <a:pt x="38" y="104"/>
                              </a:lnTo>
                              <a:lnTo>
                                <a:pt x="36" y="98"/>
                              </a:lnTo>
                              <a:lnTo>
                                <a:pt x="36" y="96"/>
                              </a:lnTo>
                              <a:lnTo>
                                <a:pt x="34" y="96"/>
                              </a:lnTo>
                              <a:lnTo>
                                <a:pt x="34" y="94"/>
                              </a:lnTo>
                              <a:lnTo>
                                <a:pt x="34" y="90"/>
                              </a:lnTo>
                              <a:lnTo>
                                <a:pt x="32" y="84"/>
                              </a:lnTo>
                              <a:lnTo>
                                <a:pt x="32" y="82"/>
                              </a:lnTo>
                              <a:lnTo>
                                <a:pt x="28" y="76"/>
                              </a:lnTo>
                              <a:lnTo>
                                <a:pt x="30" y="74"/>
                              </a:lnTo>
                              <a:lnTo>
                                <a:pt x="30" y="72"/>
                              </a:lnTo>
                              <a:lnTo>
                                <a:pt x="32" y="72"/>
                              </a:lnTo>
                              <a:lnTo>
                                <a:pt x="30" y="72"/>
                              </a:lnTo>
                              <a:lnTo>
                                <a:pt x="30" y="74"/>
                              </a:lnTo>
                              <a:lnTo>
                                <a:pt x="30" y="76"/>
                              </a:lnTo>
                              <a:lnTo>
                                <a:pt x="28" y="76"/>
                              </a:lnTo>
                              <a:lnTo>
                                <a:pt x="30" y="76"/>
                              </a:lnTo>
                              <a:lnTo>
                                <a:pt x="32" y="74"/>
                              </a:lnTo>
                              <a:lnTo>
                                <a:pt x="34" y="72"/>
                              </a:lnTo>
                              <a:lnTo>
                                <a:pt x="34" y="70"/>
                              </a:lnTo>
                              <a:lnTo>
                                <a:pt x="36" y="70"/>
                              </a:lnTo>
                              <a:lnTo>
                                <a:pt x="38" y="68"/>
                              </a:lnTo>
                              <a:lnTo>
                                <a:pt x="38" y="66"/>
                              </a:lnTo>
                              <a:lnTo>
                                <a:pt x="36" y="64"/>
                              </a:lnTo>
                              <a:lnTo>
                                <a:pt x="36" y="62"/>
                              </a:lnTo>
                              <a:lnTo>
                                <a:pt x="38" y="62"/>
                              </a:lnTo>
                              <a:lnTo>
                                <a:pt x="38" y="60"/>
                              </a:lnTo>
                              <a:lnTo>
                                <a:pt x="36" y="60"/>
                              </a:lnTo>
                              <a:lnTo>
                                <a:pt x="36" y="58"/>
                              </a:lnTo>
                              <a:lnTo>
                                <a:pt x="34" y="56"/>
                              </a:lnTo>
                              <a:lnTo>
                                <a:pt x="34" y="54"/>
                              </a:lnTo>
                              <a:lnTo>
                                <a:pt x="34" y="52"/>
                              </a:lnTo>
                              <a:lnTo>
                                <a:pt x="32" y="50"/>
                              </a:lnTo>
                              <a:lnTo>
                                <a:pt x="32" y="48"/>
                              </a:lnTo>
                              <a:lnTo>
                                <a:pt x="32" y="46"/>
                              </a:lnTo>
                              <a:lnTo>
                                <a:pt x="30" y="46"/>
                              </a:lnTo>
                              <a:lnTo>
                                <a:pt x="30" y="42"/>
                              </a:lnTo>
                              <a:lnTo>
                                <a:pt x="28" y="40"/>
                              </a:lnTo>
                              <a:lnTo>
                                <a:pt x="28" y="38"/>
                              </a:lnTo>
                              <a:lnTo>
                                <a:pt x="26" y="34"/>
                              </a:lnTo>
                              <a:lnTo>
                                <a:pt x="26" y="30"/>
                              </a:lnTo>
                              <a:lnTo>
                                <a:pt x="26" y="28"/>
                              </a:lnTo>
                              <a:lnTo>
                                <a:pt x="26" y="26"/>
                              </a:lnTo>
                              <a:lnTo>
                                <a:pt x="22" y="22"/>
                              </a:lnTo>
                              <a:lnTo>
                                <a:pt x="20" y="20"/>
                              </a:lnTo>
                              <a:lnTo>
                                <a:pt x="20" y="18"/>
                              </a:lnTo>
                              <a:lnTo>
                                <a:pt x="18" y="14"/>
                              </a:lnTo>
                              <a:lnTo>
                                <a:pt x="16" y="12"/>
                              </a:lnTo>
                              <a:lnTo>
                                <a:pt x="16" y="10"/>
                              </a:lnTo>
                              <a:lnTo>
                                <a:pt x="14" y="10"/>
                              </a:lnTo>
                              <a:lnTo>
                                <a:pt x="14" y="8"/>
                              </a:lnTo>
                              <a:lnTo>
                                <a:pt x="12" y="8"/>
                              </a:lnTo>
                              <a:lnTo>
                                <a:pt x="14" y="6"/>
                              </a:lnTo>
                              <a:lnTo>
                                <a:pt x="14" y="8"/>
                              </a:lnTo>
                              <a:lnTo>
                                <a:pt x="16" y="6"/>
                              </a:lnTo>
                              <a:lnTo>
                                <a:pt x="20" y="6"/>
                              </a:lnTo>
                              <a:lnTo>
                                <a:pt x="24" y="6"/>
                              </a:lnTo>
                              <a:lnTo>
                                <a:pt x="26" y="6"/>
                              </a:lnTo>
                              <a:lnTo>
                                <a:pt x="26" y="4"/>
                              </a:lnTo>
                              <a:lnTo>
                                <a:pt x="28" y="4"/>
                              </a:lnTo>
                              <a:lnTo>
                                <a:pt x="28" y="2"/>
                              </a:lnTo>
                              <a:lnTo>
                                <a:pt x="30" y="2"/>
                              </a:lnTo>
                              <a:lnTo>
                                <a:pt x="32" y="2"/>
                              </a:lnTo>
                              <a:lnTo>
                                <a:pt x="34" y="2"/>
                              </a:lnTo>
                              <a:lnTo>
                                <a:pt x="38" y="2"/>
                              </a:lnTo>
                              <a:lnTo>
                                <a:pt x="40" y="2"/>
                              </a:lnTo>
                              <a:lnTo>
                                <a:pt x="42" y="2"/>
                              </a:lnTo>
                              <a:lnTo>
                                <a:pt x="44" y="2"/>
                              </a:lnTo>
                              <a:lnTo>
                                <a:pt x="48" y="0"/>
                              </a:lnTo>
                              <a:lnTo>
                                <a:pt x="50" y="2"/>
                              </a:lnTo>
                              <a:lnTo>
                                <a:pt x="54" y="2"/>
                              </a:lnTo>
                              <a:lnTo>
                                <a:pt x="56" y="2"/>
                              </a:lnTo>
                              <a:lnTo>
                                <a:pt x="62" y="2"/>
                              </a:lnTo>
                              <a:lnTo>
                                <a:pt x="64" y="2"/>
                              </a:lnTo>
                              <a:lnTo>
                                <a:pt x="66" y="2"/>
                              </a:lnTo>
                              <a:lnTo>
                                <a:pt x="68" y="2"/>
                              </a:lnTo>
                              <a:lnTo>
                                <a:pt x="72" y="2"/>
                              </a:lnTo>
                              <a:lnTo>
                                <a:pt x="86" y="2"/>
                              </a:lnTo>
                              <a:lnTo>
                                <a:pt x="88" y="2"/>
                              </a:lnTo>
                              <a:lnTo>
                                <a:pt x="90" y="2"/>
                              </a:lnTo>
                              <a:lnTo>
                                <a:pt x="92" y="2"/>
                              </a:lnTo>
                              <a:lnTo>
                                <a:pt x="94" y="2"/>
                              </a:lnTo>
                              <a:lnTo>
                                <a:pt x="96" y="2"/>
                              </a:lnTo>
                              <a:lnTo>
                                <a:pt x="98" y="2"/>
                              </a:lnTo>
                              <a:lnTo>
                                <a:pt x="102" y="2"/>
                              </a:lnTo>
                              <a:lnTo>
                                <a:pt x="104" y="2"/>
                              </a:lnTo>
                              <a:lnTo>
                                <a:pt x="104" y="4"/>
                              </a:lnTo>
                              <a:lnTo>
                                <a:pt x="104" y="6"/>
                              </a:lnTo>
                              <a:lnTo>
                                <a:pt x="106" y="8"/>
                              </a:lnTo>
                              <a:lnTo>
                                <a:pt x="106" y="10"/>
                              </a:lnTo>
                              <a:lnTo>
                                <a:pt x="106" y="14"/>
                              </a:lnTo>
                              <a:lnTo>
                                <a:pt x="108" y="20"/>
                              </a:lnTo>
                              <a:lnTo>
                                <a:pt x="108" y="22"/>
                              </a:lnTo>
                              <a:lnTo>
                                <a:pt x="110" y="24"/>
                              </a:lnTo>
                              <a:lnTo>
                                <a:pt x="112" y="28"/>
                              </a:lnTo>
                              <a:lnTo>
                                <a:pt x="112" y="30"/>
                              </a:lnTo>
                              <a:lnTo>
                                <a:pt x="110" y="30"/>
                              </a:lnTo>
                              <a:lnTo>
                                <a:pt x="110" y="32"/>
                              </a:lnTo>
                              <a:lnTo>
                                <a:pt x="112" y="34"/>
                              </a:lnTo>
                              <a:lnTo>
                                <a:pt x="114" y="36"/>
                              </a:lnTo>
                              <a:lnTo>
                                <a:pt x="114" y="38"/>
                              </a:lnTo>
                              <a:lnTo>
                                <a:pt x="116" y="38"/>
                              </a:lnTo>
                              <a:lnTo>
                                <a:pt x="116" y="40"/>
                              </a:lnTo>
                              <a:lnTo>
                                <a:pt x="118" y="44"/>
                              </a:lnTo>
                              <a:lnTo>
                                <a:pt x="118" y="46"/>
                              </a:lnTo>
                              <a:lnTo>
                                <a:pt x="120" y="48"/>
                              </a:lnTo>
                              <a:lnTo>
                                <a:pt x="122" y="50"/>
                              </a:lnTo>
                              <a:lnTo>
                                <a:pt x="122" y="52"/>
                              </a:lnTo>
                              <a:lnTo>
                                <a:pt x="124" y="54"/>
                              </a:lnTo>
                              <a:lnTo>
                                <a:pt x="126" y="54"/>
                              </a:lnTo>
                              <a:lnTo>
                                <a:pt x="128" y="54"/>
                              </a:lnTo>
                              <a:lnTo>
                                <a:pt x="130" y="54"/>
                              </a:lnTo>
                              <a:lnTo>
                                <a:pt x="132" y="54"/>
                              </a:lnTo>
                              <a:lnTo>
                                <a:pt x="134" y="54"/>
                              </a:lnTo>
                              <a:lnTo>
                                <a:pt x="136" y="54"/>
                              </a:lnTo>
                              <a:lnTo>
                                <a:pt x="136" y="52"/>
                              </a:lnTo>
                              <a:lnTo>
                                <a:pt x="138" y="52"/>
                              </a:lnTo>
                              <a:lnTo>
                                <a:pt x="140" y="52"/>
                              </a:lnTo>
                              <a:lnTo>
                                <a:pt x="142" y="52"/>
                              </a:lnTo>
                              <a:lnTo>
                                <a:pt x="142" y="50"/>
                              </a:lnTo>
                              <a:lnTo>
                                <a:pt x="144" y="50"/>
                              </a:lnTo>
                              <a:lnTo>
                                <a:pt x="148" y="50"/>
                              </a:lnTo>
                              <a:lnTo>
                                <a:pt x="148" y="52"/>
                              </a:lnTo>
                              <a:lnTo>
                                <a:pt x="154" y="52"/>
                              </a:lnTo>
                              <a:lnTo>
                                <a:pt x="162" y="52"/>
                              </a:lnTo>
                              <a:lnTo>
                                <a:pt x="162" y="50"/>
                              </a:lnTo>
                              <a:lnTo>
                                <a:pt x="160" y="50"/>
                              </a:lnTo>
                              <a:lnTo>
                                <a:pt x="162" y="48"/>
                              </a:lnTo>
                              <a:lnTo>
                                <a:pt x="162" y="46"/>
                              </a:lnTo>
                              <a:lnTo>
                                <a:pt x="162" y="44"/>
                              </a:lnTo>
                              <a:lnTo>
                                <a:pt x="162" y="42"/>
                              </a:lnTo>
                              <a:lnTo>
                                <a:pt x="164" y="42"/>
                              </a:lnTo>
                              <a:lnTo>
                                <a:pt x="164" y="40"/>
                              </a:lnTo>
                              <a:lnTo>
                                <a:pt x="166" y="38"/>
                              </a:lnTo>
                              <a:lnTo>
                                <a:pt x="164" y="38"/>
                              </a:lnTo>
                              <a:lnTo>
                                <a:pt x="164" y="36"/>
                              </a:lnTo>
                              <a:lnTo>
                                <a:pt x="164" y="34"/>
                              </a:lnTo>
                              <a:lnTo>
                                <a:pt x="164" y="32"/>
                              </a:lnTo>
                              <a:lnTo>
                                <a:pt x="166" y="28"/>
                              </a:lnTo>
                              <a:lnTo>
                                <a:pt x="174" y="28"/>
                              </a:lnTo>
                              <a:lnTo>
                                <a:pt x="182" y="28"/>
                              </a:lnTo>
                              <a:lnTo>
                                <a:pt x="182" y="26"/>
                              </a:lnTo>
                              <a:lnTo>
                                <a:pt x="186" y="26"/>
                              </a:lnTo>
                              <a:lnTo>
                                <a:pt x="186" y="28"/>
                              </a:lnTo>
                              <a:lnTo>
                                <a:pt x="186" y="30"/>
                              </a:lnTo>
                              <a:lnTo>
                                <a:pt x="186" y="32"/>
                              </a:lnTo>
                              <a:lnTo>
                                <a:pt x="186" y="34"/>
                              </a:lnTo>
                              <a:lnTo>
                                <a:pt x="200" y="34"/>
                              </a:lnTo>
                              <a:lnTo>
                                <a:pt x="208" y="34"/>
                              </a:lnTo>
                              <a:lnTo>
                                <a:pt x="212" y="34"/>
                              </a:lnTo>
                              <a:lnTo>
                                <a:pt x="212" y="36"/>
                              </a:lnTo>
                              <a:lnTo>
                                <a:pt x="214" y="36"/>
                              </a:lnTo>
                              <a:lnTo>
                                <a:pt x="214" y="40"/>
                              </a:lnTo>
                              <a:lnTo>
                                <a:pt x="214" y="42"/>
                              </a:lnTo>
                              <a:lnTo>
                                <a:pt x="212" y="44"/>
                              </a:lnTo>
                              <a:lnTo>
                                <a:pt x="212" y="46"/>
                              </a:lnTo>
                              <a:lnTo>
                                <a:pt x="212" y="48"/>
                              </a:lnTo>
                              <a:lnTo>
                                <a:pt x="210" y="50"/>
                              </a:lnTo>
                              <a:lnTo>
                                <a:pt x="210" y="52"/>
                              </a:lnTo>
                              <a:lnTo>
                                <a:pt x="212" y="52"/>
                              </a:lnTo>
                              <a:lnTo>
                                <a:pt x="212" y="54"/>
                              </a:lnTo>
                              <a:lnTo>
                                <a:pt x="212" y="56"/>
                              </a:lnTo>
                              <a:lnTo>
                                <a:pt x="214" y="56"/>
                              </a:lnTo>
                              <a:lnTo>
                                <a:pt x="214" y="58"/>
                              </a:lnTo>
                              <a:lnTo>
                                <a:pt x="214" y="60"/>
                              </a:lnTo>
                              <a:lnTo>
                                <a:pt x="214" y="62"/>
                              </a:lnTo>
                              <a:lnTo>
                                <a:pt x="214" y="64"/>
                              </a:lnTo>
                              <a:lnTo>
                                <a:pt x="214" y="68"/>
                              </a:lnTo>
                              <a:lnTo>
                                <a:pt x="214" y="70"/>
                              </a:lnTo>
                              <a:lnTo>
                                <a:pt x="212" y="74"/>
                              </a:lnTo>
                              <a:lnTo>
                                <a:pt x="212" y="76"/>
                              </a:lnTo>
                              <a:lnTo>
                                <a:pt x="212" y="78"/>
                              </a:lnTo>
                              <a:lnTo>
                                <a:pt x="212" y="82"/>
                              </a:lnTo>
                              <a:lnTo>
                                <a:pt x="212" y="84"/>
                              </a:lnTo>
                              <a:lnTo>
                                <a:pt x="212" y="86"/>
                              </a:lnTo>
                              <a:lnTo>
                                <a:pt x="212" y="90"/>
                              </a:lnTo>
                              <a:lnTo>
                                <a:pt x="214" y="92"/>
                              </a:lnTo>
                              <a:lnTo>
                                <a:pt x="216" y="96"/>
                              </a:lnTo>
                              <a:lnTo>
                                <a:pt x="218" y="96"/>
                              </a:lnTo>
                              <a:lnTo>
                                <a:pt x="218" y="98"/>
                              </a:lnTo>
                              <a:lnTo>
                                <a:pt x="220" y="98"/>
                              </a:lnTo>
                              <a:lnTo>
                                <a:pt x="220" y="102"/>
                              </a:lnTo>
                              <a:lnTo>
                                <a:pt x="220" y="104"/>
                              </a:lnTo>
                              <a:lnTo>
                                <a:pt x="222" y="106"/>
                              </a:lnTo>
                              <a:lnTo>
                                <a:pt x="222" y="108"/>
                              </a:lnTo>
                              <a:lnTo>
                                <a:pt x="222" y="110"/>
                              </a:lnTo>
                              <a:lnTo>
                                <a:pt x="222" y="112"/>
                              </a:lnTo>
                              <a:lnTo>
                                <a:pt x="222" y="114"/>
                              </a:lnTo>
                              <a:lnTo>
                                <a:pt x="222" y="116"/>
                              </a:lnTo>
                              <a:lnTo>
                                <a:pt x="220" y="116"/>
                              </a:lnTo>
                              <a:lnTo>
                                <a:pt x="220" y="118"/>
                              </a:lnTo>
                              <a:lnTo>
                                <a:pt x="218" y="118"/>
                              </a:lnTo>
                              <a:lnTo>
                                <a:pt x="220" y="122"/>
                              </a:lnTo>
                              <a:lnTo>
                                <a:pt x="220" y="124"/>
                              </a:lnTo>
                              <a:lnTo>
                                <a:pt x="220" y="126"/>
                              </a:lnTo>
                              <a:lnTo>
                                <a:pt x="220" y="128"/>
                              </a:lnTo>
                              <a:lnTo>
                                <a:pt x="222" y="128"/>
                              </a:lnTo>
                              <a:lnTo>
                                <a:pt x="226" y="126"/>
                              </a:lnTo>
                              <a:lnTo>
                                <a:pt x="226" y="124"/>
                              </a:lnTo>
                              <a:lnTo>
                                <a:pt x="226" y="122"/>
                              </a:lnTo>
                              <a:lnTo>
                                <a:pt x="228" y="122"/>
                              </a:lnTo>
                              <a:lnTo>
                                <a:pt x="228" y="124"/>
                              </a:lnTo>
                              <a:lnTo>
                                <a:pt x="230" y="124"/>
                              </a:lnTo>
                              <a:lnTo>
                                <a:pt x="232" y="124"/>
                              </a:lnTo>
                              <a:lnTo>
                                <a:pt x="234" y="124"/>
                              </a:lnTo>
                              <a:lnTo>
                                <a:pt x="236" y="124"/>
                              </a:lnTo>
                              <a:lnTo>
                                <a:pt x="240" y="124"/>
                              </a:lnTo>
                              <a:lnTo>
                                <a:pt x="242" y="122"/>
                              </a:lnTo>
                              <a:lnTo>
                                <a:pt x="244" y="122"/>
                              </a:lnTo>
                              <a:lnTo>
                                <a:pt x="246" y="122"/>
                              </a:lnTo>
                              <a:lnTo>
                                <a:pt x="248" y="122"/>
                              </a:lnTo>
                              <a:lnTo>
                                <a:pt x="250" y="122"/>
                              </a:lnTo>
                              <a:lnTo>
                                <a:pt x="254" y="122"/>
                              </a:lnTo>
                              <a:lnTo>
                                <a:pt x="256" y="120"/>
                              </a:lnTo>
                              <a:lnTo>
                                <a:pt x="256" y="118"/>
                              </a:lnTo>
                              <a:lnTo>
                                <a:pt x="256" y="120"/>
                              </a:lnTo>
                              <a:lnTo>
                                <a:pt x="256" y="126"/>
                              </a:lnTo>
                              <a:lnTo>
                                <a:pt x="256" y="128"/>
                              </a:lnTo>
                              <a:lnTo>
                                <a:pt x="258" y="132"/>
                              </a:lnTo>
                              <a:lnTo>
                                <a:pt x="256" y="134"/>
                              </a:lnTo>
                              <a:lnTo>
                                <a:pt x="256" y="138"/>
                              </a:lnTo>
                              <a:lnTo>
                                <a:pt x="256" y="140"/>
                              </a:lnTo>
                              <a:lnTo>
                                <a:pt x="256" y="142"/>
                              </a:lnTo>
                              <a:lnTo>
                                <a:pt x="256" y="144"/>
                              </a:lnTo>
                              <a:lnTo>
                                <a:pt x="256" y="152"/>
                              </a:lnTo>
                              <a:lnTo>
                                <a:pt x="256" y="154"/>
                              </a:lnTo>
                              <a:lnTo>
                                <a:pt x="256" y="156"/>
                              </a:lnTo>
                              <a:lnTo>
                                <a:pt x="256" y="158"/>
                              </a:lnTo>
                              <a:lnTo>
                                <a:pt x="254" y="164"/>
                              </a:lnTo>
                              <a:lnTo>
                                <a:pt x="254" y="166"/>
                              </a:lnTo>
                              <a:lnTo>
                                <a:pt x="256" y="168"/>
                              </a:lnTo>
                              <a:lnTo>
                                <a:pt x="256" y="170"/>
                              </a:lnTo>
                              <a:lnTo>
                                <a:pt x="252" y="170"/>
                              </a:lnTo>
                              <a:lnTo>
                                <a:pt x="246" y="170"/>
                              </a:lnTo>
                              <a:lnTo>
                                <a:pt x="242" y="170"/>
                              </a:lnTo>
                              <a:lnTo>
                                <a:pt x="240" y="170"/>
                              </a:lnTo>
                              <a:lnTo>
                                <a:pt x="234" y="170"/>
                              </a:lnTo>
                              <a:lnTo>
                                <a:pt x="224" y="170"/>
                              </a:lnTo>
                              <a:lnTo>
                                <a:pt x="214" y="170"/>
                              </a:lnTo>
                              <a:lnTo>
                                <a:pt x="214" y="178"/>
                              </a:lnTo>
                              <a:lnTo>
                                <a:pt x="214" y="180"/>
                              </a:lnTo>
                              <a:lnTo>
                                <a:pt x="214" y="186"/>
                              </a:lnTo>
                              <a:close/>
                            </a:path>
                          </a:pathLst>
                        </a:custGeom>
                        <a:grpFill/>
                        <a:ln w="3175">
                          <a:solidFill>
                            <a:schemeClr val="bg1"/>
                          </a:solidFill>
                          <a:prstDash val="sysDot"/>
                          <a:round/>
                          <a:headEnd/>
                          <a:tailEnd/>
                        </a:ln>
                      </p:spPr>
                      <p:txBody>
                        <a:bodyPr/>
                        <a:lstStyle/>
                        <a:p>
                          <a:pPr fontAlgn="base">
                            <a:spcBef>
                              <a:spcPct val="0"/>
                            </a:spcBef>
                            <a:spcAft>
                              <a:spcPct val="0"/>
                            </a:spcAft>
                          </a:pPr>
                          <a:endParaRPr lang="de-DE" sz="2400">
                            <a:solidFill>
                              <a:srgbClr val="000000"/>
                            </a:solidFill>
                            <a:cs typeface="Arial" charset="0"/>
                          </a:endParaRPr>
                        </a:p>
                      </p:txBody>
                    </p:sp>
                    <p:sp>
                      <p:nvSpPr>
                        <p:cNvPr id="14378" name="Freeform 2460"/>
                        <p:cNvSpPr>
                          <a:spLocks/>
                        </p:cNvSpPr>
                        <p:nvPr/>
                      </p:nvSpPr>
                      <p:spPr bwMode="auto">
                        <a:xfrm>
                          <a:off x="4738373" y="2519992"/>
                          <a:ext cx="288065" cy="225215"/>
                        </a:xfrm>
                        <a:custGeom>
                          <a:avLst/>
                          <a:gdLst>
                            <a:gd name="T0" fmla="*/ 2147483647 w 314"/>
                            <a:gd name="T1" fmla="*/ 2147483647 h 272"/>
                            <a:gd name="T2" fmla="*/ 2147483647 w 314"/>
                            <a:gd name="T3" fmla="*/ 2147483647 h 272"/>
                            <a:gd name="T4" fmla="*/ 2147483647 w 314"/>
                            <a:gd name="T5" fmla="*/ 2147483647 h 272"/>
                            <a:gd name="T6" fmla="*/ 2147483647 w 314"/>
                            <a:gd name="T7" fmla="*/ 2147483647 h 272"/>
                            <a:gd name="T8" fmla="*/ 2147483647 w 314"/>
                            <a:gd name="T9" fmla="*/ 2147483647 h 272"/>
                            <a:gd name="T10" fmla="*/ 2147483647 w 314"/>
                            <a:gd name="T11" fmla="*/ 2147483647 h 272"/>
                            <a:gd name="T12" fmla="*/ 2147483647 w 314"/>
                            <a:gd name="T13" fmla="*/ 2147483647 h 272"/>
                            <a:gd name="T14" fmla="*/ 2147483647 w 314"/>
                            <a:gd name="T15" fmla="*/ 2147483647 h 272"/>
                            <a:gd name="T16" fmla="*/ 2147483647 w 314"/>
                            <a:gd name="T17" fmla="*/ 2147483647 h 272"/>
                            <a:gd name="T18" fmla="*/ 2147483647 w 314"/>
                            <a:gd name="T19" fmla="*/ 2147483647 h 272"/>
                            <a:gd name="T20" fmla="*/ 2147483647 w 314"/>
                            <a:gd name="T21" fmla="*/ 2147483647 h 272"/>
                            <a:gd name="T22" fmla="*/ 2147483647 w 314"/>
                            <a:gd name="T23" fmla="*/ 2147483647 h 272"/>
                            <a:gd name="T24" fmla="*/ 2147483647 w 314"/>
                            <a:gd name="T25" fmla="*/ 2147483647 h 272"/>
                            <a:gd name="T26" fmla="*/ 2147483647 w 314"/>
                            <a:gd name="T27" fmla="*/ 2147483647 h 272"/>
                            <a:gd name="T28" fmla="*/ 2147483647 w 314"/>
                            <a:gd name="T29" fmla="*/ 2147483647 h 272"/>
                            <a:gd name="T30" fmla="*/ 2147483647 w 314"/>
                            <a:gd name="T31" fmla="*/ 2147483647 h 272"/>
                            <a:gd name="T32" fmla="*/ 2147483647 w 314"/>
                            <a:gd name="T33" fmla="*/ 2147483647 h 272"/>
                            <a:gd name="T34" fmla="*/ 2147483647 w 314"/>
                            <a:gd name="T35" fmla="*/ 2147483647 h 272"/>
                            <a:gd name="T36" fmla="*/ 2147483647 w 314"/>
                            <a:gd name="T37" fmla="*/ 2147483647 h 272"/>
                            <a:gd name="T38" fmla="*/ 2147483647 w 314"/>
                            <a:gd name="T39" fmla="*/ 2147483647 h 272"/>
                            <a:gd name="T40" fmla="*/ 2147483647 w 314"/>
                            <a:gd name="T41" fmla="*/ 2147483647 h 272"/>
                            <a:gd name="T42" fmla="*/ 2147483647 w 314"/>
                            <a:gd name="T43" fmla="*/ 2147483647 h 272"/>
                            <a:gd name="T44" fmla="*/ 2147483647 w 314"/>
                            <a:gd name="T45" fmla="*/ 2147483647 h 272"/>
                            <a:gd name="T46" fmla="*/ 2147483647 w 314"/>
                            <a:gd name="T47" fmla="*/ 2147483647 h 272"/>
                            <a:gd name="T48" fmla="*/ 2147483647 w 314"/>
                            <a:gd name="T49" fmla="*/ 2147483647 h 272"/>
                            <a:gd name="T50" fmla="*/ 2147483647 w 314"/>
                            <a:gd name="T51" fmla="*/ 2147483647 h 272"/>
                            <a:gd name="T52" fmla="*/ 2147483647 w 314"/>
                            <a:gd name="T53" fmla="*/ 2147483647 h 272"/>
                            <a:gd name="T54" fmla="*/ 2147483647 w 314"/>
                            <a:gd name="T55" fmla="*/ 2147483647 h 272"/>
                            <a:gd name="T56" fmla="*/ 2147483647 w 314"/>
                            <a:gd name="T57" fmla="*/ 2147483647 h 272"/>
                            <a:gd name="T58" fmla="*/ 2147483647 w 314"/>
                            <a:gd name="T59" fmla="*/ 2147483647 h 272"/>
                            <a:gd name="T60" fmla="*/ 2147483647 w 314"/>
                            <a:gd name="T61" fmla="*/ 2147483647 h 272"/>
                            <a:gd name="T62" fmla="*/ 2147483647 w 314"/>
                            <a:gd name="T63" fmla="*/ 2147483647 h 272"/>
                            <a:gd name="T64" fmla="*/ 2147483647 w 314"/>
                            <a:gd name="T65" fmla="*/ 2147483647 h 272"/>
                            <a:gd name="T66" fmla="*/ 2147483647 w 314"/>
                            <a:gd name="T67" fmla="*/ 2147483647 h 272"/>
                            <a:gd name="T68" fmla="*/ 2147483647 w 314"/>
                            <a:gd name="T69" fmla="*/ 2147483647 h 272"/>
                            <a:gd name="T70" fmla="*/ 2147483647 w 314"/>
                            <a:gd name="T71" fmla="*/ 2147483647 h 272"/>
                            <a:gd name="T72" fmla="*/ 2147483647 w 314"/>
                            <a:gd name="T73" fmla="*/ 2147483647 h 272"/>
                            <a:gd name="T74" fmla="*/ 2147483647 w 314"/>
                            <a:gd name="T75" fmla="*/ 2147483647 h 272"/>
                            <a:gd name="T76" fmla="*/ 2147483647 w 314"/>
                            <a:gd name="T77" fmla="*/ 2147483647 h 272"/>
                            <a:gd name="T78" fmla="*/ 2147483647 w 314"/>
                            <a:gd name="T79" fmla="*/ 2147483647 h 272"/>
                            <a:gd name="T80" fmla="*/ 2147483647 w 314"/>
                            <a:gd name="T81" fmla="*/ 2147483647 h 272"/>
                            <a:gd name="T82" fmla="*/ 2147483647 w 314"/>
                            <a:gd name="T83" fmla="*/ 2147483647 h 272"/>
                            <a:gd name="T84" fmla="*/ 2147483647 w 314"/>
                            <a:gd name="T85" fmla="*/ 2147483647 h 272"/>
                            <a:gd name="T86" fmla="*/ 2147483647 w 314"/>
                            <a:gd name="T87" fmla="*/ 2147483647 h 272"/>
                            <a:gd name="T88" fmla="*/ 2147483647 w 314"/>
                            <a:gd name="T89" fmla="*/ 2147483647 h 272"/>
                            <a:gd name="T90" fmla="*/ 2147483647 w 314"/>
                            <a:gd name="T91" fmla="*/ 2147483647 h 272"/>
                            <a:gd name="T92" fmla="*/ 2147483647 w 314"/>
                            <a:gd name="T93" fmla="*/ 2147483647 h 272"/>
                            <a:gd name="T94" fmla="*/ 2147483647 w 314"/>
                            <a:gd name="T95" fmla="*/ 2147483647 h 272"/>
                            <a:gd name="T96" fmla="*/ 2147483647 w 314"/>
                            <a:gd name="T97" fmla="*/ 2147483647 h 272"/>
                            <a:gd name="T98" fmla="*/ 2147483647 w 314"/>
                            <a:gd name="T99" fmla="*/ 2147483647 h 272"/>
                            <a:gd name="T100" fmla="*/ 2147483647 w 314"/>
                            <a:gd name="T101" fmla="*/ 2147483647 h 272"/>
                            <a:gd name="T102" fmla="*/ 2147483647 w 314"/>
                            <a:gd name="T103" fmla="*/ 2147483647 h 272"/>
                            <a:gd name="T104" fmla="*/ 2147483647 w 314"/>
                            <a:gd name="T105" fmla="*/ 2147483647 h 272"/>
                            <a:gd name="T106" fmla="*/ 2147483647 w 314"/>
                            <a:gd name="T107" fmla="*/ 2147483647 h 272"/>
                            <a:gd name="T108" fmla="*/ 2147483647 w 314"/>
                            <a:gd name="T109" fmla="*/ 2147483647 h 272"/>
                            <a:gd name="T110" fmla="*/ 2147483647 w 314"/>
                            <a:gd name="T111" fmla="*/ 2147483647 h 272"/>
                            <a:gd name="T112" fmla="*/ 2147483647 w 314"/>
                            <a:gd name="T113" fmla="*/ 2147483647 h 272"/>
                            <a:gd name="T114" fmla="*/ 2147483647 w 314"/>
                            <a:gd name="T115" fmla="*/ 2147483647 h 272"/>
                            <a:gd name="T116" fmla="*/ 2147483647 w 314"/>
                            <a:gd name="T117" fmla="*/ 2147483647 h 272"/>
                            <a:gd name="T118" fmla="*/ 2147483647 w 314"/>
                            <a:gd name="T119" fmla="*/ 2147483647 h 272"/>
                            <a:gd name="T120" fmla="*/ 2147483647 w 314"/>
                            <a:gd name="T121" fmla="*/ 2147483647 h 272"/>
                            <a:gd name="T122" fmla="*/ 2147483647 w 314"/>
                            <a:gd name="T123" fmla="*/ 2147483647 h 272"/>
                            <a:gd name="T124" fmla="*/ 2147483647 w 314"/>
                            <a:gd name="T125" fmla="*/ 2147483647 h 272"/>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60000 65536"/>
                            <a:gd name="T187" fmla="*/ 0 60000 65536"/>
                            <a:gd name="T188" fmla="*/ 0 60000 65536"/>
                            <a:gd name="T189" fmla="*/ 0 w 314"/>
                            <a:gd name="T190" fmla="*/ 0 h 272"/>
                            <a:gd name="T191" fmla="*/ 314 w 314"/>
                            <a:gd name="T192" fmla="*/ 272 h 272"/>
                          </a:gdLst>
                          <a:ahLst/>
                          <a:cxnLst>
                            <a:cxn ang="T126">
                              <a:pos x="T0" y="T1"/>
                            </a:cxn>
                            <a:cxn ang="T127">
                              <a:pos x="T2" y="T3"/>
                            </a:cxn>
                            <a:cxn ang="T128">
                              <a:pos x="T4" y="T5"/>
                            </a:cxn>
                            <a:cxn ang="T129">
                              <a:pos x="T6" y="T7"/>
                            </a:cxn>
                            <a:cxn ang="T130">
                              <a:pos x="T8" y="T9"/>
                            </a:cxn>
                            <a:cxn ang="T131">
                              <a:pos x="T10" y="T11"/>
                            </a:cxn>
                            <a:cxn ang="T132">
                              <a:pos x="T12" y="T13"/>
                            </a:cxn>
                            <a:cxn ang="T133">
                              <a:pos x="T14" y="T15"/>
                            </a:cxn>
                            <a:cxn ang="T134">
                              <a:pos x="T16" y="T17"/>
                            </a:cxn>
                            <a:cxn ang="T135">
                              <a:pos x="T18" y="T19"/>
                            </a:cxn>
                            <a:cxn ang="T136">
                              <a:pos x="T20" y="T21"/>
                            </a:cxn>
                            <a:cxn ang="T137">
                              <a:pos x="T22" y="T23"/>
                            </a:cxn>
                            <a:cxn ang="T138">
                              <a:pos x="T24" y="T25"/>
                            </a:cxn>
                            <a:cxn ang="T139">
                              <a:pos x="T26" y="T27"/>
                            </a:cxn>
                            <a:cxn ang="T140">
                              <a:pos x="T28" y="T29"/>
                            </a:cxn>
                            <a:cxn ang="T141">
                              <a:pos x="T30" y="T31"/>
                            </a:cxn>
                            <a:cxn ang="T142">
                              <a:pos x="T32" y="T33"/>
                            </a:cxn>
                            <a:cxn ang="T143">
                              <a:pos x="T34" y="T35"/>
                            </a:cxn>
                            <a:cxn ang="T144">
                              <a:pos x="T36" y="T37"/>
                            </a:cxn>
                            <a:cxn ang="T145">
                              <a:pos x="T38" y="T39"/>
                            </a:cxn>
                            <a:cxn ang="T146">
                              <a:pos x="T40" y="T41"/>
                            </a:cxn>
                            <a:cxn ang="T147">
                              <a:pos x="T42" y="T43"/>
                            </a:cxn>
                            <a:cxn ang="T148">
                              <a:pos x="T44" y="T45"/>
                            </a:cxn>
                            <a:cxn ang="T149">
                              <a:pos x="T46" y="T47"/>
                            </a:cxn>
                            <a:cxn ang="T150">
                              <a:pos x="T48" y="T49"/>
                            </a:cxn>
                            <a:cxn ang="T151">
                              <a:pos x="T50" y="T51"/>
                            </a:cxn>
                            <a:cxn ang="T152">
                              <a:pos x="T52" y="T53"/>
                            </a:cxn>
                            <a:cxn ang="T153">
                              <a:pos x="T54" y="T55"/>
                            </a:cxn>
                            <a:cxn ang="T154">
                              <a:pos x="T56" y="T57"/>
                            </a:cxn>
                            <a:cxn ang="T155">
                              <a:pos x="T58" y="T59"/>
                            </a:cxn>
                            <a:cxn ang="T156">
                              <a:pos x="T60" y="T61"/>
                            </a:cxn>
                            <a:cxn ang="T157">
                              <a:pos x="T62" y="T63"/>
                            </a:cxn>
                            <a:cxn ang="T158">
                              <a:pos x="T64" y="T65"/>
                            </a:cxn>
                            <a:cxn ang="T159">
                              <a:pos x="T66" y="T67"/>
                            </a:cxn>
                            <a:cxn ang="T160">
                              <a:pos x="T68" y="T69"/>
                            </a:cxn>
                            <a:cxn ang="T161">
                              <a:pos x="T70" y="T71"/>
                            </a:cxn>
                            <a:cxn ang="T162">
                              <a:pos x="T72" y="T73"/>
                            </a:cxn>
                            <a:cxn ang="T163">
                              <a:pos x="T74" y="T75"/>
                            </a:cxn>
                            <a:cxn ang="T164">
                              <a:pos x="T76" y="T77"/>
                            </a:cxn>
                            <a:cxn ang="T165">
                              <a:pos x="T78" y="T79"/>
                            </a:cxn>
                            <a:cxn ang="T166">
                              <a:pos x="T80" y="T81"/>
                            </a:cxn>
                            <a:cxn ang="T167">
                              <a:pos x="T82" y="T83"/>
                            </a:cxn>
                            <a:cxn ang="T168">
                              <a:pos x="T84" y="T85"/>
                            </a:cxn>
                            <a:cxn ang="T169">
                              <a:pos x="T86" y="T87"/>
                            </a:cxn>
                            <a:cxn ang="T170">
                              <a:pos x="T88" y="T89"/>
                            </a:cxn>
                            <a:cxn ang="T171">
                              <a:pos x="T90" y="T91"/>
                            </a:cxn>
                            <a:cxn ang="T172">
                              <a:pos x="T92" y="T93"/>
                            </a:cxn>
                            <a:cxn ang="T173">
                              <a:pos x="T94" y="T95"/>
                            </a:cxn>
                            <a:cxn ang="T174">
                              <a:pos x="T96" y="T97"/>
                            </a:cxn>
                            <a:cxn ang="T175">
                              <a:pos x="T98" y="T99"/>
                            </a:cxn>
                            <a:cxn ang="T176">
                              <a:pos x="T100" y="T101"/>
                            </a:cxn>
                            <a:cxn ang="T177">
                              <a:pos x="T102" y="T103"/>
                            </a:cxn>
                            <a:cxn ang="T178">
                              <a:pos x="T104" y="T105"/>
                            </a:cxn>
                            <a:cxn ang="T179">
                              <a:pos x="T106" y="T107"/>
                            </a:cxn>
                            <a:cxn ang="T180">
                              <a:pos x="T108" y="T109"/>
                            </a:cxn>
                            <a:cxn ang="T181">
                              <a:pos x="T110" y="T111"/>
                            </a:cxn>
                            <a:cxn ang="T182">
                              <a:pos x="T112" y="T113"/>
                            </a:cxn>
                            <a:cxn ang="T183">
                              <a:pos x="T114" y="T115"/>
                            </a:cxn>
                            <a:cxn ang="T184">
                              <a:pos x="T116" y="T117"/>
                            </a:cxn>
                            <a:cxn ang="T185">
                              <a:pos x="T118" y="T119"/>
                            </a:cxn>
                            <a:cxn ang="T186">
                              <a:pos x="T120" y="T121"/>
                            </a:cxn>
                            <a:cxn ang="T187">
                              <a:pos x="T122" y="T123"/>
                            </a:cxn>
                            <a:cxn ang="T188">
                              <a:pos x="T124" y="T125"/>
                            </a:cxn>
                          </a:cxnLst>
                          <a:rect l="T189" t="T190" r="T191" b="T192"/>
                          <a:pathLst>
                            <a:path w="314" h="272">
                              <a:moveTo>
                                <a:pt x="264" y="222"/>
                              </a:moveTo>
                              <a:lnTo>
                                <a:pt x="260" y="224"/>
                              </a:lnTo>
                              <a:lnTo>
                                <a:pt x="256" y="232"/>
                              </a:lnTo>
                              <a:lnTo>
                                <a:pt x="254" y="234"/>
                              </a:lnTo>
                              <a:lnTo>
                                <a:pt x="252" y="236"/>
                              </a:lnTo>
                              <a:lnTo>
                                <a:pt x="242" y="236"/>
                              </a:lnTo>
                              <a:lnTo>
                                <a:pt x="238" y="236"/>
                              </a:lnTo>
                              <a:lnTo>
                                <a:pt x="236" y="236"/>
                              </a:lnTo>
                              <a:lnTo>
                                <a:pt x="232" y="234"/>
                              </a:lnTo>
                              <a:lnTo>
                                <a:pt x="230" y="234"/>
                              </a:lnTo>
                              <a:lnTo>
                                <a:pt x="230" y="236"/>
                              </a:lnTo>
                              <a:lnTo>
                                <a:pt x="228" y="236"/>
                              </a:lnTo>
                              <a:lnTo>
                                <a:pt x="226" y="236"/>
                              </a:lnTo>
                              <a:lnTo>
                                <a:pt x="224" y="236"/>
                              </a:lnTo>
                              <a:lnTo>
                                <a:pt x="222" y="238"/>
                              </a:lnTo>
                              <a:lnTo>
                                <a:pt x="220" y="240"/>
                              </a:lnTo>
                              <a:lnTo>
                                <a:pt x="218" y="240"/>
                              </a:lnTo>
                              <a:lnTo>
                                <a:pt x="216" y="242"/>
                              </a:lnTo>
                              <a:lnTo>
                                <a:pt x="214" y="244"/>
                              </a:lnTo>
                              <a:lnTo>
                                <a:pt x="212" y="246"/>
                              </a:lnTo>
                              <a:lnTo>
                                <a:pt x="210" y="246"/>
                              </a:lnTo>
                              <a:lnTo>
                                <a:pt x="210" y="248"/>
                              </a:lnTo>
                              <a:lnTo>
                                <a:pt x="210" y="250"/>
                              </a:lnTo>
                              <a:lnTo>
                                <a:pt x="208" y="250"/>
                              </a:lnTo>
                              <a:lnTo>
                                <a:pt x="208" y="252"/>
                              </a:lnTo>
                              <a:lnTo>
                                <a:pt x="206" y="252"/>
                              </a:lnTo>
                              <a:lnTo>
                                <a:pt x="204" y="252"/>
                              </a:lnTo>
                              <a:lnTo>
                                <a:pt x="200" y="252"/>
                              </a:lnTo>
                              <a:lnTo>
                                <a:pt x="198" y="254"/>
                              </a:lnTo>
                              <a:lnTo>
                                <a:pt x="196" y="254"/>
                              </a:lnTo>
                              <a:lnTo>
                                <a:pt x="194" y="254"/>
                              </a:lnTo>
                              <a:lnTo>
                                <a:pt x="192" y="254"/>
                              </a:lnTo>
                              <a:lnTo>
                                <a:pt x="190" y="256"/>
                              </a:lnTo>
                              <a:lnTo>
                                <a:pt x="188" y="256"/>
                              </a:lnTo>
                              <a:lnTo>
                                <a:pt x="188" y="258"/>
                              </a:lnTo>
                              <a:lnTo>
                                <a:pt x="188" y="260"/>
                              </a:lnTo>
                              <a:lnTo>
                                <a:pt x="186" y="260"/>
                              </a:lnTo>
                              <a:lnTo>
                                <a:pt x="186" y="258"/>
                              </a:lnTo>
                              <a:lnTo>
                                <a:pt x="184" y="258"/>
                              </a:lnTo>
                              <a:lnTo>
                                <a:pt x="182" y="258"/>
                              </a:lnTo>
                              <a:lnTo>
                                <a:pt x="180" y="260"/>
                              </a:lnTo>
                              <a:lnTo>
                                <a:pt x="178" y="260"/>
                              </a:lnTo>
                              <a:lnTo>
                                <a:pt x="174" y="260"/>
                              </a:lnTo>
                              <a:lnTo>
                                <a:pt x="172" y="258"/>
                              </a:lnTo>
                              <a:lnTo>
                                <a:pt x="172" y="256"/>
                              </a:lnTo>
                              <a:lnTo>
                                <a:pt x="170" y="256"/>
                              </a:lnTo>
                              <a:lnTo>
                                <a:pt x="168" y="254"/>
                              </a:lnTo>
                              <a:lnTo>
                                <a:pt x="168" y="252"/>
                              </a:lnTo>
                              <a:lnTo>
                                <a:pt x="166" y="252"/>
                              </a:lnTo>
                              <a:lnTo>
                                <a:pt x="164" y="252"/>
                              </a:lnTo>
                              <a:lnTo>
                                <a:pt x="158" y="256"/>
                              </a:lnTo>
                              <a:lnTo>
                                <a:pt x="152" y="258"/>
                              </a:lnTo>
                              <a:lnTo>
                                <a:pt x="148" y="260"/>
                              </a:lnTo>
                              <a:lnTo>
                                <a:pt x="146" y="262"/>
                              </a:lnTo>
                              <a:lnTo>
                                <a:pt x="144" y="264"/>
                              </a:lnTo>
                              <a:lnTo>
                                <a:pt x="140" y="268"/>
                              </a:lnTo>
                              <a:lnTo>
                                <a:pt x="140" y="272"/>
                              </a:lnTo>
                              <a:lnTo>
                                <a:pt x="138" y="272"/>
                              </a:lnTo>
                              <a:lnTo>
                                <a:pt x="138" y="270"/>
                              </a:lnTo>
                              <a:lnTo>
                                <a:pt x="136" y="270"/>
                              </a:lnTo>
                              <a:lnTo>
                                <a:pt x="134" y="270"/>
                              </a:lnTo>
                              <a:lnTo>
                                <a:pt x="134" y="268"/>
                              </a:lnTo>
                              <a:lnTo>
                                <a:pt x="134" y="270"/>
                              </a:lnTo>
                              <a:lnTo>
                                <a:pt x="132" y="270"/>
                              </a:lnTo>
                              <a:lnTo>
                                <a:pt x="130" y="268"/>
                              </a:lnTo>
                              <a:lnTo>
                                <a:pt x="128" y="268"/>
                              </a:lnTo>
                              <a:lnTo>
                                <a:pt x="126" y="268"/>
                              </a:lnTo>
                              <a:lnTo>
                                <a:pt x="124" y="268"/>
                              </a:lnTo>
                              <a:lnTo>
                                <a:pt x="120" y="266"/>
                              </a:lnTo>
                              <a:lnTo>
                                <a:pt x="118" y="266"/>
                              </a:lnTo>
                              <a:lnTo>
                                <a:pt x="114" y="266"/>
                              </a:lnTo>
                              <a:lnTo>
                                <a:pt x="110" y="266"/>
                              </a:lnTo>
                              <a:lnTo>
                                <a:pt x="108" y="266"/>
                              </a:lnTo>
                              <a:lnTo>
                                <a:pt x="108" y="264"/>
                              </a:lnTo>
                              <a:lnTo>
                                <a:pt x="92" y="254"/>
                              </a:lnTo>
                              <a:lnTo>
                                <a:pt x="88" y="252"/>
                              </a:lnTo>
                              <a:lnTo>
                                <a:pt x="88" y="250"/>
                              </a:lnTo>
                              <a:lnTo>
                                <a:pt x="86" y="250"/>
                              </a:lnTo>
                              <a:lnTo>
                                <a:pt x="82" y="248"/>
                              </a:lnTo>
                              <a:lnTo>
                                <a:pt x="80" y="248"/>
                              </a:lnTo>
                              <a:lnTo>
                                <a:pt x="78" y="248"/>
                              </a:lnTo>
                              <a:lnTo>
                                <a:pt x="76" y="248"/>
                              </a:lnTo>
                              <a:lnTo>
                                <a:pt x="72" y="248"/>
                              </a:lnTo>
                              <a:lnTo>
                                <a:pt x="70" y="248"/>
                              </a:lnTo>
                              <a:lnTo>
                                <a:pt x="66" y="248"/>
                              </a:lnTo>
                              <a:lnTo>
                                <a:pt x="64" y="246"/>
                              </a:lnTo>
                              <a:lnTo>
                                <a:pt x="64" y="244"/>
                              </a:lnTo>
                              <a:lnTo>
                                <a:pt x="64" y="242"/>
                              </a:lnTo>
                              <a:lnTo>
                                <a:pt x="60" y="238"/>
                              </a:lnTo>
                              <a:lnTo>
                                <a:pt x="60" y="232"/>
                              </a:lnTo>
                              <a:lnTo>
                                <a:pt x="62" y="232"/>
                              </a:lnTo>
                              <a:lnTo>
                                <a:pt x="62" y="230"/>
                              </a:lnTo>
                              <a:lnTo>
                                <a:pt x="62" y="228"/>
                              </a:lnTo>
                              <a:lnTo>
                                <a:pt x="60" y="228"/>
                              </a:lnTo>
                              <a:lnTo>
                                <a:pt x="62" y="226"/>
                              </a:lnTo>
                              <a:lnTo>
                                <a:pt x="60" y="226"/>
                              </a:lnTo>
                              <a:lnTo>
                                <a:pt x="60" y="224"/>
                              </a:lnTo>
                              <a:lnTo>
                                <a:pt x="56" y="224"/>
                              </a:lnTo>
                              <a:lnTo>
                                <a:pt x="54" y="224"/>
                              </a:lnTo>
                              <a:lnTo>
                                <a:pt x="52" y="224"/>
                              </a:lnTo>
                              <a:lnTo>
                                <a:pt x="52" y="226"/>
                              </a:lnTo>
                              <a:lnTo>
                                <a:pt x="50" y="226"/>
                              </a:lnTo>
                              <a:lnTo>
                                <a:pt x="50" y="224"/>
                              </a:lnTo>
                              <a:lnTo>
                                <a:pt x="50" y="222"/>
                              </a:lnTo>
                              <a:lnTo>
                                <a:pt x="46" y="218"/>
                              </a:lnTo>
                              <a:lnTo>
                                <a:pt x="46" y="216"/>
                              </a:lnTo>
                              <a:lnTo>
                                <a:pt x="44" y="216"/>
                              </a:lnTo>
                              <a:lnTo>
                                <a:pt x="44" y="214"/>
                              </a:lnTo>
                              <a:lnTo>
                                <a:pt x="42" y="212"/>
                              </a:lnTo>
                              <a:lnTo>
                                <a:pt x="44" y="210"/>
                              </a:lnTo>
                              <a:lnTo>
                                <a:pt x="42" y="210"/>
                              </a:lnTo>
                              <a:lnTo>
                                <a:pt x="42" y="208"/>
                              </a:lnTo>
                              <a:lnTo>
                                <a:pt x="40" y="206"/>
                              </a:lnTo>
                              <a:lnTo>
                                <a:pt x="40" y="204"/>
                              </a:lnTo>
                              <a:lnTo>
                                <a:pt x="40" y="202"/>
                              </a:lnTo>
                              <a:lnTo>
                                <a:pt x="38" y="196"/>
                              </a:lnTo>
                              <a:lnTo>
                                <a:pt x="36" y="194"/>
                              </a:lnTo>
                              <a:lnTo>
                                <a:pt x="34" y="194"/>
                              </a:lnTo>
                              <a:lnTo>
                                <a:pt x="32" y="192"/>
                              </a:lnTo>
                              <a:lnTo>
                                <a:pt x="32" y="190"/>
                              </a:lnTo>
                              <a:lnTo>
                                <a:pt x="32" y="188"/>
                              </a:lnTo>
                              <a:lnTo>
                                <a:pt x="30" y="188"/>
                              </a:lnTo>
                              <a:lnTo>
                                <a:pt x="28" y="186"/>
                              </a:lnTo>
                              <a:lnTo>
                                <a:pt x="28" y="184"/>
                              </a:lnTo>
                              <a:lnTo>
                                <a:pt x="26" y="182"/>
                              </a:lnTo>
                              <a:lnTo>
                                <a:pt x="24" y="180"/>
                              </a:lnTo>
                              <a:lnTo>
                                <a:pt x="24" y="178"/>
                              </a:lnTo>
                              <a:lnTo>
                                <a:pt x="20" y="174"/>
                              </a:lnTo>
                              <a:lnTo>
                                <a:pt x="16" y="170"/>
                              </a:lnTo>
                              <a:lnTo>
                                <a:pt x="12" y="168"/>
                              </a:lnTo>
                              <a:lnTo>
                                <a:pt x="10" y="168"/>
                              </a:lnTo>
                              <a:lnTo>
                                <a:pt x="6" y="168"/>
                              </a:lnTo>
                              <a:lnTo>
                                <a:pt x="4" y="168"/>
                              </a:lnTo>
                              <a:lnTo>
                                <a:pt x="2" y="168"/>
                              </a:lnTo>
                              <a:lnTo>
                                <a:pt x="0" y="166"/>
                              </a:lnTo>
                              <a:lnTo>
                                <a:pt x="2" y="164"/>
                              </a:lnTo>
                              <a:lnTo>
                                <a:pt x="4" y="162"/>
                              </a:lnTo>
                              <a:lnTo>
                                <a:pt x="4" y="160"/>
                              </a:lnTo>
                              <a:lnTo>
                                <a:pt x="6" y="160"/>
                              </a:lnTo>
                              <a:lnTo>
                                <a:pt x="4" y="158"/>
                              </a:lnTo>
                              <a:lnTo>
                                <a:pt x="4" y="156"/>
                              </a:lnTo>
                              <a:lnTo>
                                <a:pt x="4" y="154"/>
                              </a:lnTo>
                              <a:lnTo>
                                <a:pt x="6" y="152"/>
                              </a:lnTo>
                              <a:lnTo>
                                <a:pt x="8" y="152"/>
                              </a:lnTo>
                              <a:lnTo>
                                <a:pt x="8" y="154"/>
                              </a:lnTo>
                              <a:lnTo>
                                <a:pt x="10" y="154"/>
                              </a:lnTo>
                              <a:lnTo>
                                <a:pt x="12" y="152"/>
                              </a:lnTo>
                              <a:lnTo>
                                <a:pt x="14" y="152"/>
                              </a:lnTo>
                              <a:lnTo>
                                <a:pt x="16" y="154"/>
                              </a:lnTo>
                              <a:lnTo>
                                <a:pt x="18" y="154"/>
                              </a:lnTo>
                              <a:lnTo>
                                <a:pt x="20" y="154"/>
                              </a:lnTo>
                              <a:lnTo>
                                <a:pt x="22" y="154"/>
                              </a:lnTo>
                              <a:lnTo>
                                <a:pt x="22" y="152"/>
                              </a:lnTo>
                              <a:lnTo>
                                <a:pt x="24" y="150"/>
                              </a:lnTo>
                              <a:lnTo>
                                <a:pt x="26" y="150"/>
                              </a:lnTo>
                              <a:lnTo>
                                <a:pt x="26" y="148"/>
                              </a:lnTo>
                              <a:lnTo>
                                <a:pt x="26" y="144"/>
                              </a:lnTo>
                              <a:lnTo>
                                <a:pt x="26" y="140"/>
                              </a:lnTo>
                              <a:lnTo>
                                <a:pt x="24" y="130"/>
                              </a:lnTo>
                              <a:lnTo>
                                <a:pt x="24" y="128"/>
                              </a:lnTo>
                              <a:lnTo>
                                <a:pt x="24" y="126"/>
                              </a:lnTo>
                              <a:lnTo>
                                <a:pt x="24" y="120"/>
                              </a:lnTo>
                              <a:lnTo>
                                <a:pt x="26" y="118"/>
                              </a:lnTo>
                              <a:lnTo>
                                <a:pt x="26" y="116"/>
                              </a:lnTo>
                              <a:lnTo>
                                <a:pt x="28" y="114"/>
                              </a:lnTo>
                              <a:lnTo>
                                <a:pt x="28" y="110"/>
                              </a:lnTo>
                              <a:lnTo>
                                <a:pt x="28" y="108"/>
                              </a:lnTo>
                              <a:lnTo>
                                <a:pt x="28" y="102"/>
                              </a:lnTo>
                              <a:lnTo>
                                <a:pt x="30" y="98"/>
                              </a:lnTo>
                              <a:lnTo>
                                <a:pt x="32" y="94"/>
                              </a:lnTo>
                              <a:lnTo>
                                <a:pt x="34" y="96"/>
                              </a:lnTo>
                              <a:lnTo>
                                <a:pt x="36" y="98"/>
                              </a:lnTo>
                              <a:lnTo>
                                <a:pt x="38" y="98"/>
                              </a:lnTo>
                              <a:lnTo>
                                <a:pt x="40" y="96"/>
                              </a:lnTo>
                              <a:lnTo>
                                <a:pt x="40" y="94"/>
                              </a:lnTo>
                              <a:lnTo>
                                <a:pt x="40" y="90"/>
                              </a:lnTo>
                              <a:lnTo>
                                <a:pt x="40" y="88"/>
                              </a:lnTo>
                              <a:lnTo>
                                <a:pt x="40" y="86"/>
                              </a:lnTo>
                              <a:lnTo>
                                <a:pt x="40" y="84"/>
                              </a:lnTo>
                              <a:lnTo>
                                <a:pt x="40" y="82"/>
                              </a:lnTo>
                              <a:lnTo>
                                <a:pt x="42" y="78"/>
                              </a:lnTo>
                              <a:lnTo>
                                <a:pt x="42" y="76"/>
                              </a:lnTo>
                              <a:lnTo>
                                <a:pt x="42" y="74"/>
                              </a:lnTo>
                              <a:lnTo>
                                <a:pt x="42" y="72"/>
                              </a:lnTo>
                              <a:lnTo>
                                <a:pt x="42" y="70"/>
                              </a:lnTo>
                              <a:lnTo>
                                <a:pt x="44" y="70"/>
                              </a:lnTo>
                              <a:lnTo>
                                <a:pt x="46" y="70"/>
                              </a:lnTo>
                              <a:lnTo>
                                <a:pt x="48" y="66"/>
                              </a:lnTo>
                              <a:lnTo>
                                <a:pt x="54" y="54"/>
                              </a:lnTo>
                              <a:lnTo>
                                <a:pt x="54" y="52"/>
                              </a:lnTo>
                              <a:lnTo>
                                <a:pt x="60" y="52"/>
                              </a:lnTo>
                              <a:lnTo>
                                <a:pt x="62" y="52"/>
                              </a:lnTo>
                              <a:lnTo>
                                <a:pt x="64" y="52"/>
                              </a:lnTo>
                              <a:lnTo>
                                <a:pt x="64" y="48"/>
                              </a:lnTo>
                              <a:lnTo>
                                <a:pt x="64" y="46"/>
                              </a:lnTo>
                              <a:lnTo>
                                <a:pt x="64" y="44"/>
                              </a:lnTo>
                              <a:lnTo>
                                <a:pt x="66" y="36"/>
                              </a:lnTo>
                              <a:lnTo>
                                <a:pt x="68" y="32"/>
                              </a:lnTo>
                              <a:lnTo>
                                <a:pt x="68" y="30"/>
                              </a:lnTo>
                              <a:lnTo>
                                <a:pt x="68" y="28"/>
                              </a:lnTo>
                              <a:lnTo>
                                <a:pt x="70" y="28"/>
                              </a:lnTo>
                              <a:lnTo>
                                <a:pt x="70" y="24"/>
                              </a:lnTo>
                              <a:lnTo>
                                <a:pt x="70" y="22"/>
                              </a:lnTo>
                              <a:lnTo>
                                <a:pt x="72" y="16"/>
                              </a:lnTo>
                              <a:lnTo>
                                <a:pt x="72" y="14"/>
                              </a:lnTo>
                              <a:lnTo>
                                <a:pt x="74" y="14"/>
                              </a:lnTo>
                              <a:lnTo>
                                <a:pt x="76" y="14"/>
                              </a:lnTo>
                              <a:lnTo>
                                <a:pt x="78" y="14"/>
                              </a:lnTo>
                              <a:lnTo>
                                <a:pt x="78" y="16"/>
                              </a:lnTo>
                              <a:lnTo>
                                <a:pt x="80" y="16"/>
                              </a:lnTo>
                              <a:lnTo>
                                <a:pt x="80" y="14"/>
                              </a:lnTo>
                              <a:lnTo>
                                <a:pt x="80" y="12"/>
                              </a:lnTo>
                              <a:lnTo>
                                <a:pt x="82" y="12"/>
                              </a:lnTo>
                              <a:lnTo>
                                <a:pt x="84" y="10"/>
                              </a:lnTo>
                              <a:lnTo>
                                <a:pt x="86" y="10"/>
                              </a:lnTo>
                              <a:lnTo>
                                <a:pt x="86" y="12"/>
                              </a:lnTo>
                              <a:lnTo>
                                <a:pt x="88" y="14"/>
                              </a:lnTo>
                              <a:lnTo>
                                <a:pt x="88" y="16"/>
                              </a:lnTo>
                              <a:lnTo>
                                <a:pt x="90" y="20"/>
                              </a:lnTo>
                              <a:lnTo>
                                <a:pt x="92" y="20"/>
                              </a:lnTo>
                              <a:lnTo>
                                <a:pt x="94" y="14"/>
                              </a:lnTo>
                              <a:lnTo>
                                <a:pt x="96" y="4"/>
                              </a:lnTo>
                              <a:lnTo>
                                <a:pt x="98" y="0"/>
                              </a:lnTo>
                              <a:lnTo>
                                <a:pt x="98" y="2"/>
                              </a:lnTo>
                              <a:lnTo>
                                <a:pt x="100" y="2"/>
                              </a:lnTo>
                              <a:lnTo>
                                <a:pt x="100" y="4"/>
                              </a:lnTo>
                              <a:lnTo>
                                <a:pt x="102" y="4"/>
                              </a:lnTo>
                              <a:lnTo>
                                <a:pt x="104" y="6"/>
                              </a:lnTo>
                              <a:lnTo>
                                <a:pt x="104" y="4"/>
                              </a:lnTo>
                              <a:lnTo>
                                <a:pt x="106" y="6"/>
                              </a:lnTo>
                              <a:lnTo>
                                <a:pt x="106" y="8"/>
                              </a:lnTo>
                              <a:lnTo>
                                <a:pt x="108" y="8"/>
                              </a:lnTo>
                              <a:lnTo>
                                <a:pt x="108" y="10"/>
                              </a:lnTo>
                              <a:lnTo>
                                <a:pt x="110" y="12"/>
                              </a:lnTo>
                              <a:lnTo>
                                <a:pt x="112" y="12"/>
                              </a:lnTo>
                              <a:lnTo>
                                <a:pt x="118" y="10"/>
                              </a:lnTo>
                              <a:lnTo>
                                <a:pt x="120" y="10"/>
                              </a:lnTo>
                              <a:lnTo>
                                <a:pt x="122" y="8"/>
                              </a:lnTo>
                              <a:lnTo>
                                <a:pt x="122" y="6"/>
                              </a:lnTo>
                              <a:lnTo>
                                <a:pt x="124" y="6"/>
                              </a:lnTo>
                              <a:lnTo>
                                <a:pt x="126" y="8"/>
                              </a:lnTo>
                              <a:lnTo>
                                <a:pt x="126" y="10"/>
                              </a:lnTo>
                              <a:lnTo>
                                <a:pt x="128" y="10"/>
                              </a:lnTo>
                              <a:lnTo>
                                <a:pt x="130" y="10"/>
                              </a:lnTo>
                              <a:lnTo>
                                <a:pt x="132" y="8"/>
                              </a:lnTo>
                              <a:lnTo>
                                <a:pt x="134" y="10"/>
                              </a:lnTo>
                              <a:lnTo>
                                <a:pt x="136" y="10"/>
                              </a:lnTo>
                              <a:lnTo>
                                <a:pt x="138" y="10"/>
                              </a:lnTo>
                              <a:lnTo>
                                <a:pt x="138" y="12"/>
                              </a:lnTo>
                              <a:lnTo>
                                <a:pt x="140" y="12"/>
                              </a:lnTo>
                              <a:lnTo>
                                <a:pt x="142" y="10"/>
                              </a:lnTo>
                              <a:lnTo>
                                <a:pt x="144" y="10"/>
                              </a:lnTo>
                              <a:lnTo>
                                <a:pt x="146" y="10"/>
                              </a:lnTo>
                              <a:lnTo>
                                <a:pt x="146" y="12"/>
                              </a:lnTo>
                              <a:lnTo>
                                <a:pt x="148" y="12"/>
                              </a:lnTo>
                              <a:lnTo>
                                <a:pt x="150" y="14"/>
                              </a:lnTo>
                              <a:lnTo>
                                <a:pt x="150" y="16"/>
                              </a:lnTo>
                              <a:lnTo>
                                <a:pt x="152" y="16"/>
                              </a:lnTo>
                              <a:lnTo>
                                <a:pt x="154" y="16"/>
                              </a:lnTo>
                              <a:lnTo>
                                <a:pt x="154" y="18"/>
                              </a:lnTo>
                              <a:lnTo>
                                <a:pt x="156" y="18"/>
                              </a:lnTo>
                              <a:lnTo>
                                <a:pt x="158" y="18"/>
                              </a:lnTo>
                              <a:lnTo>
                                <a:pt x="160" y="18"/>
                              </a:lnTo>
                              <a:lnTo>
                                <a:pt x="162" y="20"/>
                              </a:lnTo>
                              <a:lnTo>
                                <a:pt x="162" y="22"/>
                              </a:lnTo>
                              <a:lnTo>
                                <a:pt x="164" y="22"/>
                              </a:lnTo>
                              <a:lnTo>
                                <a:pt x="166" y="24"/>
                              </a:lnTo>
                              <a:lnTo>
                                <a:pt x="166" y="26"/>
                              </a:lnTo>
                              <a:lnTo>
                                <a:pt x="168" y="28"/>
                              </a:lnTo>
                              <a:lnTo>
                                <a:pt x="168" y="30"/>
                              </a:lnTo>
                              <a:lnTo>
                                <a:pt x="170" y="30"/>
                              </a:lnTo>
                              <a:lnTo>
                                <a:pt x="174" y="34"/>
                              </a:lnTo>
                              <a:lnTo>
                                <a:pt x="174" y="36"/>
                              </a:lnTo>
                              <a:lnTo>
                                <a:pt x="176" y="36"/>
                              </a:lnTo>
                              <a:lnTo>
                                <a:pt x="178" y="38"/>
                              </a:lnTo>
                              <a:lnTo>
                                <a:pt x="180" y="40"/>
                              </a:lnTo>
                              <a:lnTo>
                                <a:pt x="180" y="42"/>
                              </a:lnTo>
                              <a:lnTo>
                                <a:pt x="182" y="46"/>
                              </a:lnTo>
                              <a:lnTo>
                                <a:pt x="184" y="48"/>
                              </a:lnTo>
                              <a:lnTo>
                                <a:pt x="186" y="48"/>
                              </a:lnTo>
                              <a:lnTo>
                                <a:pt x="186" y="50"/>
                              </a:lnTo>
                              <a:lnTo>
                                <a:pt x="188" y="50"/>
                              </a:lnTo>
                              <a:lnTo>
                                <a:pt x="188" y="52"/>
                              </a:lnTo>
                              <a:lnTo>
                                <a:pt x="190" y="52"/>
                              </a:lnTo>
                              <a:lnTo>
                                <a:pt x="190" y="54"/>
                              </a:lnTo>
                              <a:lnTo>
                                <a:pt x="192" y="56"/>
                              </a:lnTo>
                              <a:lnTo>
                                <a:pt x="194" y="58"/>
                              </a:lnTo>
                              <a:lnTo>
                                <a:pt x="192" y="58"/>
                              </a:lnTo>
                              <a:lnTo>
                                <a:pt x="192" y="60"/>
                              </a:lnTo>
                              <a:lnTo>
                                <a:pt x="192" y="62"/>
                              </a:lnTo>
                              <a:lnTo>
                                <a:pt x="190" y="62"/>
                              </a:lnTo>
                              <a:lnTo>
                                <a:pt x="188" y="66"/>
                              </a:lnTo>
                              <a:lnTo>
                                <a:pt x="188" y="68"/>
                              </a:lnTo>
                              <a:lnTo>
                                <a:pt x="186" y="70"/>
                              </a:lnTo>
                              <a:lnTo>
                                <a:pt x="184" y="72"/>
                              </a:lnTo>
                              <a:lnTo>
                                <a:pt x="182" y="74"/>
                              </a:lnTo>
                              <a:lnTo>
                                <a:pt x="182" y="76"/>
                              </a:lnTo>
                              <a:lnTo>
                                <a:pt x="180" y="80"/>
                              </a:lnTo>
                              <a:lnTo>
                                <a:pt x="182" y="82"/>
                              </a:lnTo>
                              <a:lnTo>
                                <a:pt x="182" y="86"/>
                              </a:lnTo>
                              <a:lnTo>
                                <a:pt x="182" y="88"/>
                              </a:lnTo>
                              <a:lnTo>
                                <a:pt x="182" y="90"/>
                              </a:lnTo>
                              <a:lnTo>
                                <a:pt x="182" y="92"/>
                              </a:lnTo>
                              <a:lnTo>
                                <a:pt x="184" y="92"/>
                              </a:lnTo>
                              <a:lnTo>
                                <a:pt x="184" y="94"/>
                              </a:lnTo>
                              <a:lnTo>
                                <a:pt x="186" y="94"/>
                              </a:lnTo>
                              <a:lnTo>
                                <a:pt x="188" y="92"/>
                              </a:lnTo>
                              <a:lnTo>
                                <a:pt x="190" y="92"/>
                              </a:lnTo>
                              <a:lnTo>
                                <a:pt x="192" y="92"/>
                              </a:lnTo>
                              <a:lnTo>
                                <a:pt x="194" y="92"/>
                              </a:lnTo>
                              <a:lnTo>
                                <a:pt x="196" y="90"/>
                              </a:lnTo>
                              <a:lnTo>
                                <a:pt x="200" y="90"/>
                              </a:lnTo>
                              <a:lnTo>
                                <a:pt x="202" y="90"/>
                              </a:lnTo>
                              <a:lnTo>
                                <a:pt x="202" y="92"/>
                              </a:lnTo>
                              <a:lnTo>
                                <a:pt x="204" y="92"/>
                              </a:lnTo>
                              <a:lnTo>
                                <a:pt x="206" y="92"/>
                              </a:lnTo>
                              <a:lnTo>
                                <a:pt x="206" y="94"/>
                              </a:lnTo>
                              <a:lnTo>
                                <a:pt x="204" y="94"/>
                              </a:lnTo>
                              <a:lnTo>
                                <a:pt x="204" y="96"/>
                              </a:lnTo>
                              <a:lnTo>
                                <a:pt x="202" y="98"/>
                              </a:lnTo>
                              <a:lnTo>
                                <a:pt x="200" y="100"/>
                              </a:lnTo>
                              <a:lnTo>
                                <a:pt x="200" y="102"/>
                              </a:lnTo>
                              <a:lnTo>
                                <a:pt x="202" y="102"/>
                              </a:lnTo>
                              <a:lnTo>
                                <a:pt x="202" y="104"/>
                              </a:lnTo>
                              <a:lnTo>
                                <a:pt x="204" y="106"/>
                              </a:lnTo>
                              <a:lnTo>
                                <a:pt x="204" y="108"/>
                              </a:lnTo>
                              <a:lnTo>
                                <a:pt x="206" y="112"/>
                              </a:lnTo>
                              <a:lnTo>
                                <a:pt x="208" y="114"/>
                              </a:lnTo>
                              <a:lnTo>
                                <a:pt x="210" y="116"/>
                              </a:lnTo>
                              <a:lnTo>
                                <a:pt x="210" y="118"/>
                              </a:lnTo>
                              <a:lnTo>
                                <a:pt x="212" y="118"/>
                              </a:lnTo>
                              <a:lnTo>
                                <a:pt x="214" y="118"/>
                              </a:lnTo>
                              <a:lnTo>
                                <a:pt x="214" y="120"/>
                              </a:lnTo>
                              <a:lnTo>
                                <a:pt x="214" y="122"/>
                              </a:lnTo>
                              <a:lnTo>
                                <a:pt x="214" y="124"/>
                              </a:lnTo>
                              <a:lnTo>
                                <a:pt x="216" y="124"/>
                              </a:lnTo>
                              <a:lnTo>
                                <a:pt x="218" y="126"/>
                              </a:lnTo>
                              <a:lnTo>
                                <a:pt x="218" y="128"/>
                              </a:lnTo>
                              <a:lnTo>
                                <a:pt x="218" y="130"/>
                              </a:lnTo>
                              <a:lnTo>
                                <a:pt x="220" y="130"/>
                              </a:lnTo>
                              <a:lnTo>
                                <a:pt x="222" y="130"/>
                              </a:lnTo>
                              <a:lnTo>
                                <a:pt x="222" y="132"/>
                              </a:lnTo>
                              <a:lnTo>
                                <a:pt x="230" y="140"/>
                              </a:lnTo>
                              <a:lnTo>
                                <a:pt x="244" y="144"/>
                              </a:lnTo>
                              <a:lnTo>
                                <a:pt x="250" y="148"/>
                              </a:lnTo>
                              <a:lnTo>
                                <a:pt x="256" y="148"/>
                              </a:lnTo>
                              <a:lnTo>
                                <a:pt x="260" y="150"/>
                              </a:lnTo>
                              <a:lnTo>
                                <a:pt x="264" y="152"/>
                              </a:lnTo>
                              <a:lnTo>
                                <a:pt x="272" y="156"/>
                              </a:lnTo>
                              <a:lnTo>
                                <a:pt x="278" y="158"/>
                              </a:lnTo>
                              <a:lnTo>
                                <a:pt x="282" y="160"/>
                              </a:lnTo>
                              <a:lnTo>
                                <a:pt x="288" y="162"/>
                              </a:lnTo>
                              <a:lnTo>
                                <a:pt x="292" y="164"/>
                              </a:lnTo>
                              <a:lnTo>
                                <a:pt x="294" y="164"/>
                              </a:lnTo>
                              <a:lnTo>
                                <a:pt x="306" y="164"/>
                              </a:lnTo>
                              <a:lnTo>
                                <a:pt x="308" y="164"/>
                              </a:lnTo>
                              <a:lnTo>
                                <a:pt x="312" y="164"/>
                              </a:lnTo>
                              <a:lnTo>
                                <a:pt x="314" y="164"/>
                              </a:lnTo>
                              <a:lnTo>
                                <a:pt x="312" y="166"/>
                              </a:lnTo>
                              <a:lnTo>
                                <a:pt x="310" y="168"/>
                              </a:lnTo>
                              <a:lnTo>
                                <a:pt x="308" y="170"/>
                              </a:lnTo>
                              <a:lnTo>
                                <a:pt x="306" y="172"/>
                              </a:lnTo>
                              <a:lnTo>
                                <a:pt x="294" y="186"/>
                              </a:lnTo>
                              <a:lnTo>
                                <a:pt x="284" y="196"/>
                              </a:lnTo>
                              <a:lnTo>
                                <a:pt x="274" y="208"/>
                              </a:lnTo>
                              <a:lnTo>
                                <a:pt x="272" y="210"/>
                              </a:lnTo>
                              <a:lnTo>
                                <a:pt x="272" y="212"/>
                              </a:lnTo>
                              <a:lnTo>
                                <a:pt x="268" y="216"/>
                              </a:lnTo>
                              <a:lnTo>
                                <a:pt x="264" y="222"/>
                              </a:lnTo>
                              <a:close/>
                            </a:path>
                          </a:pathLst>
                        </a:custGeom>
                        <a:grpFill/>
                        <a:ln w="3175">
                          <a:solidFill>
                            <a:schemeClr val="bg1"/>
                          </a:solidFill>
                          <a:prstDash val="sysDot"/>
                          <a:round/>
                          <a:headEnd/>
                          <a:tailEnd/>
                        </a:ln>
                      </p:spPr>
                      <p:txBody>
                        <a:bodyPr/>
                        <a:lstStyle/>
                        <a:p>
                          <a:pPr fontAlgn="base">
                            <a:spcBef>
                              <a:spcPct val="0"/>
                            </a:spcBef>
                            <a:spcAft>
                              <a:spcPct val="0"/>
                            </a:spcAft>
                          </a:pPr>
                          <a:endParaRPr lang="de-DE" sz="2400">
                            <a:solidFill>
                              <a:srgbClr val="000000"/>
                            </a:solidFill>
                            <a:cs typeface="Arial" charset="0"/>
                          </a:endParaRPr>
                        </a:p>
                      </p:txBody>
                    </p:sp>
                    <p:sp>
                      <p:nvSpPr>
                        <p:cNvPr id="14385" name="Freeform 2467"/>
                        <p:cNvSpPr>
                          <a:spLocks/>
                        </p:cNvSpPr>
                        <p:nvPr/>
                      </p:nvSpPr>
                      <p:spPr bwMode="auto">
                        <a:xfrm>
                          <a:off x="4892881" y="2578914"/>
                          <a:ext cx="195099" cy="264496"/>
                        </a:xfrm>
                        <a:custGeom>
                          <a:avLst/>
                          <a:gdLst>
                            <a:gd name="T0" fmla="*/ 2147483647 w 212"/>
                            <a:gd name="T1" fmla="*/ 2147483647 h 322"/>
                            <a:gd name="T2" fmla="*/ 2147483647 w 212"/>
                            <a:gd name="T3" fmla="*/ 2147483647 h 322"/>
                            <a:gd name="T4" fmla="*/ 2147483647 w 212"/>
                            <a:gd name="T5" fmla="*/ 2147483647 h 322"/>
                            <a:gd name="T6" fmla="*/ 2147483647 w 212"/>
                            <a:gd name="T7" fmla="*/ 2147483647 h 322"/>
                            <a:gd name="T8" fmla="*/ 2147483647 w 212"/>
                            <a:gd name="T9" fmla="*/ 2147483647 h 322"/>
                            <a:gd name="T10" fmla="*/ 2147483647 w 212"/>
                            <a:gd name="T11" fmla="*/ 2147483647 h 322"/>
                            <a:gd name="T12" fmla="*/ 2147483647 w 212"/>
                            <a:gd name="T13" fmla="*/ 2147483647 h 322"/>
                            <a:gd name="T14" fmla="*/ 2147483647 w 212"/>
                            <a:gd name="T15" fmla="*/ 2147483647 h 322"/>
                            <a:gd name="T16" fmla="*/ 2147483647 w 212"/>
                            <a:gd name="T17" fmla="*/ 2147483647 h 322"/>
                            <a:gd name="T18" fmla="*/ 2147483647 w 212"/>
                            <a:gd name="T19" fmla="*/ 2147483647 h 322"/>
                            <a:gd name="T20" fmla="*/ 2147483647 w 212"/>
                            <a:gd name="T21" fmla="*/ 2147483647 h 322"/>
                            <a:gd name="T22" fmla="*/ 2147483647 w 212"/>
                            <a:gd name="T23" fmla="*/ 2147483647 h 322"/>
                            <a:gd name="T24" fmla="*/ 2147483647 w 212"/>
                            <a:gd name="T25" fmla="*/ 2147483647 h 322"/>
                            <a:gd name="T26" fmla="*/ 2147483647 w 212"/>
                            <a:gd name="T27" fmla="*/ 2147483647 h 322"/>
                            <a:gd name="T28" fmla="*/ 2147483647 w 212"/>
                            <a:gd name="T29" fmla="*/ 2147483647 h 322"/>
                            <a:gd name="T30" fmla="*/ 2147483647 w 212"/>
                            <a:gd name="T31" fmla="*/ 2147483647 h 322"/>
                            <a:gd name="T32" fmla="*/ 2147483647 w 212"/>
                            <a:gd name="T33" fmla="*/ 2147483647 h 322"/>
                            <a:gd name="T34" fmla="*/ 2147483647 w 212"/>
                            <a:gd name="T35" fmla="*/ 2147483647 h 322"/>
                            <a:gd name="T36" fmla="*/ 2147483647 w 212"/>
                            <a:gd name="T37" fmla="*/ 2147483647 h 322"/>
                            <a:gd name="T38" fmla="*/ 2147483647 w 212"/>
                            <a:gd name="T39" fmla="*/ 2147483647 h 322"/>
                            <a:gd name="T40" fmla="*/ 2147483647 w 212"/>
                            <a:gd name="T41" fmla="*/ 2147483647 h 322"/>
                            <a:gd name="T42" fmla="*/ 2147483647 w 212"/>
                            <a:gd name="T43" fmla="*/ 2147483647 h 322"/>
                            <a:gd name="T44" fmla="*/ 2147483647 w 212"/>
                            <a:gd name="T45" fmla="*/ 2147483647 h 322"/>
                            <a:gd name="T46" fmla="*/ 2147483647 w 212"/>
                            <a:gd name="T47" fmla="*/ 2147483647 h 322"/>
                            <a:gd name="T48" fmla="*/ 2147483647 w 212"/>
                            <a:gd name="T49" fmla="*/ 2147483647 h 322"/>
                            <a:gd name="T50" fmla="*/ 2147483647 w 212"/>
                            <a:gd name="T51" fmla="*/ 2147483647 h 322"/>
                            <a:gd name="T52" fmla="*/ 2147483647 w 212"/>
                            <a:gd name="T53" fmla="*/ 2147483647 h 322"/>
                            <a:gd name="T54" fmla="*/ 2147483647 w 212"/>
                            <a:gd name="T55" fmla="*/ 0 h 322"/>
                            <a:gd name="T56" fmla="*/ 2147483647 w 212"/>
                            <a:gd name="T57" fmla="*/ 2147483647 h 322"/>
                            <a:gd name="T58" fmla="*/ 2147483647 w 212"/>
                            <a:gd name="T59" fmla="*/ 2147483647 h 322"/>
                            <a:gd name="T60" fmla="*/ 2147483647 w 212"/>
                            <a:gd name="T61" fmla="*/ 2147483647 h 322"/>
                            <a:gd name="T62" fmla="*/ 2147483647 w 212"/>
                            <a:gd name="T63" fmla="*/ 2147483647 h 322"/>
                            <a:gd name="T64" fmla="*/ 2147483647 w 212"/>
                            <a:gd name="T65" fmla="*/ 2147483647 h 322"/>
                            <a:gd name="T66" fmla="*/ 2147483647 w 212"/>
                            <a:gd name="T67" fmla="*/ 2147483647 h 322"/>
                            <a:gd name="T68" fmla="*/ 2147483647 w 212"/>
                            <a:gd name="T69" fmla="*/ 2147483647 h 322"/>
                            <a:gd name="T70" fmla="*/ 2147483647 w 212"/>
                            <a:gd name="T71" fmla="*/ 2147483647 h 322"/>
                            <a:gd name="T72" fmla="*/ 2147483647 w 212"/>
                            <a:gd name="T73" fmla="*/ 2147483647 h 322"/>
                            <a:gd name="T74" fmla="*/ 2147483647 w 212"/>
                            <a:gd name="T75" fmla="*/ 2147483647 h 322"/>
                            <a:gd name="T76" fmla="*/ 2147483647 w 212"/>
                            <a:gd name="T77" fmla="*/ 2147483647 h 322"/>
                            <a:gd name="T78" fmla="*/ 2147483647 w 212"/>
                            <a:gd name="T79" fmla="*/ 2147483647 h 322"/>
                            <a:gd name="T80" fmla="*/ 2147483647 w 212"/>
                            <a:gd name="T81" fmla="*/ 2147483647 h 322"/>
                            <a:gd name="T82" fmla="*/ 2147483647 w 212"/>
                            <a:gd name="T83" fmla="*/ 2147483647 h 322"/>
                            <a:gd name="T84" fmla="*/ 2147483647 w 212"/>
                            <a:gd name="T85" fmla="*/ 2147483647 h 322"/>
                            <a:gd name="T86" fmla="*/ 2147483647 w 212"/>
                            <a:gd name="T87" fmla="*/ 2147483647 h 322"/>
                            <a:gd name="T88" fmla="*/ 2147483647 w 212"/>
                            <a:gd name="T89" fmla="*/ 2147483647 h 322"/>
                            <a:gd name="T90" fmla="*/ 2147483647 w 212"/>
                            <a:gd name="T91" fmla="*/ 2147483647 h 322"/>
                            <a:gd name="T92" fmla="*/ 2147483647 w 212"/>
                            <a:gd name="T93" fmla="*/ 2147483647 h 322"/>
                            <a:gd name="T94" fmla="*/ 2147483647 w 212"/>
                            <a:gd name="T95" fmla="*/ 2147483647 h 322"/>
                            <a:gd name="T96" fmla="*/ 2147483647 w 212"/>
                            <a:gd name="T97" fmla="*/ 2147483647 h 322"/>
                            <a:gd name="T98" fmla="*/ 2147483647 w 212"/>
                            <a:gd name="T99" fmla="*/ 2147483647 h 322"/>
                            <a:gd name="T100" fmla="*/ 2147483647 w 212"/>
                            <a:gd name="T101" fmla="*/ 2147483647 h 322"/>
                            <a:gd name="T102" fmla="*/ 2147483647 w 212"/>
                            <a:gd name="T103" fmla="*/ 2147483647 h 322"/>
                            <a:gd name="T104" fmla="*/ 2147483647 w 212"/>
                            <a:gd name="T105" fmla="*/ 2147483647 h 322"/>
                            <a:gd name="T106" fmla="*/ 2147483647 w 212"/>
                            <a:gd name="T107" fmla="*/ 2147483647 h 322"/>
                            <a:gd name="T108" fmla="*/ 2147483647 w 212"/>
                            <a:gd name="T109" fmla="*/ 2147483647 h 322"/>
                            <a:gd name="T110" fmla="*/ 2147483647 w 212"/>
                            <a:gd name="T111" fmla="*/ 2147483647 h 322"/>
                            <a:gd name="T112" fmla="*/ 2147483647 w 212"/>
                            <a:gd name="T113" fmla="*/ 2147483647 h 322"/>
                            <a:gd name="T114" fmla="*/ 0 w 212"/>
                            <a:gd name="T115" fmla="*/ 2147483647 h 322"/>
                            <a:gd name="T116" fmla="*/ 2147483647 w 212"/>
                            <a:gd name="T117" fmla="*/ 2147483647 h 322"/>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w 212"/>
                            <a:gd name="T178" fmla="*/ 0 h 322"/>
                            <a:gd name="T179" fmla="*/ 212 w 212"/>
                            <a:gd name="T180" fmla="*/ 322 h 322"/>
                          </a:gdLst>
                          <a:ahLst/>
                          <a:cxnLst>
                            <a:cxn ang="T118">
                              <a:pos x="T0" y="T1"/>
                            </a:cxn>
                            <a:cxn ang="T119">
                              <a:pos x="T2" y="T3"/>
                            </a:cxn>
                            <a:cxn ang="T120">
                              <a:pos x="T4" y="T5"/>
                            </a:cxn>
                            <a:cxn ang="T121">
                              <a:pos x="T6" y="T7"/>
                            </a:cxn>
                            <a:cxn ang="T122">
                              <a:pos x="T8" y="T9"/>
                            </a:cxn>
                            <a:cxn ang="T123">
                              <a:pos x="T10" y="T11"/>
                            </a:cxn>
                            <a:cxn ang="T124">
                              <a:pos x="T12" y="T13"/>
                            </a:cxn>
                            <a:cxn ang="T125">
                              <a:pos x="T14" y="T15"/>
                            </a:cxn>
                            <a:cxn ang="T126">
                              <a:pos x="T16" y="T17"/>
                            </a:cxn>
                            <a:cxn ang="T127">
                              <a:pos x="T18" y="T19"/>
                            </a:cxn>
                            <a:cxn ang="T128">
                              <a:pos x="T20" y="T21"/>
                            </a:cxn>
                            <a:cxn ang="T129">
                              <a:pos x="T22" y="T23"/>
                            </a:cxn>
                            <a:cxn ang="T130">
                              <a:pos x="T24" y="T25"/>
                            </a:cxn>
                            <a:cxn ang="T131">
                              <a:pos x="T26" y="T27"/>
                            </a:cxn>
                            <a:cxn ang="T132">
                              <a:pos x="T28" y="T29"/>
                            </a:cxn>
                            <a:cxn ang="T133">
                              <a:pos x="T30" y="T31"/>
                            </a:cxn>
                            <a:cxn ang="T134">
                              <a:pos x="T32" y="T33"/>
                            </a:cxn>
                            <a:cxn ang="T135">
                              <a:pos x="T34" y="T35"/>
                            </a:cxn>
                            <a:cxn ang="T136">
                              <a:pos x="T36" y="T37"/>
                            </a:cxn>
                            <a:cxn ang="T137">
                              <a:pos x="T38" y="T39"/>
                            </a:cxn>
                            <a:cxn ang="T138">
                              <a:pos x="T40" y="T41"/>
                            </a:cxn>
                            <a:cxn ang="T139">
                              <a:pos x="T42" y="T43"/>
                            </a:cxn>
                            <a:cxn ang="T140">
                              <a:pos x="T44" y="T45"/>
                            </a:cxn>
                            <a:cxn ang="T141">
                              <a:pos x="T46" y="T47"/>
                            </a:cxn>
                            <a:cxn ang="T142">
                              <a:pos x="T48" y="T49"/>
                            </a:cxn>
                            <a:cxn ang="T143">
                              <a:pos x="T50" y="T51"/>
                            </a:cxn>
                            <a:cxn ang="T144">
                              <a:pos x="T52" y="T53"/>
                            </a:cxn>
                            <a:cxn ang="T145">
                              <a:pos x="T54" y="T55"/>
                            </a:cxn>
                            <a:cxn ang="T146">
                              <a:pos x="T56" y="T57"/>
                            </a:cxn>
                            <a:cxn ang="T147">
                              <a:pos x="T58" y="T59"/>
                            </a:cxn>
                            <a:cxn ang="T148">
                              <a:pos x="T60" y="T61"/>
                            </a:cxn>
                            <a:cxn ang="T149">
                              <a:pos x="T62" y="T63"/>
                            </a:cxn>
                            <a:cxn ang="T150">
                              <a:pos x="T64" y="T65"/>
                            </a:cxn>
                            <a:cxn ang="T151">
                              <a:pos x="T66" y="T67"/>
                            </a:cxn>
                            <a:cxn ang="T152">
                              <a:pos x="T68" y="T69"/>
                            </a:cxn>
                            <a:cxn ang="T153">
                              <a:pos x="T70" y="T71"/>
                            </a:cxn>
                            <a:cxn ang="T154">
                              <a:pos x="T72" y="T73"/>
                            </a:cxn>
                            <a:cxn ang="T155">
                              <a:pos x="T74" y="T75"/>
                            </a:cxn>
                            <a:cxn ang="T156">
                              <a:pos x="T76" y="T77"/>
                            </a:cxn>
                            <a:cxn ang="T157">
                              <a:pos x="T78" y="T79"/>
                            </a:cxn>
                            <a:cxn ang="T158">
                              <a:pos x="T80" y="T81"/>
                            </a:cxn>
                            <a:cxn ang="T159">
                              <a:pos x="T82" y="T83"/>
                            </a:cxn>
                            <a:cxn ang="T160">
                              <a:pos x="T84" y="T85"/>
                            </a:cxn>
                            <a:cxn ang="T161">
                              <a:pos x="T86" y="T87"/>
                            </a:cxn>
                            <a:cxn ang="T162">
                              <a:pos x="T88" y="T89"/>
                            </a:cxn>
                            <a:cxn ang="T163">
                              <a:pos x="T90" y="T91"/>
                            </a:cxn>
                            <a:cxn ang="T164">
                              <a:pos x="T92" y="T93"/>
                            </a:cxn>
                            <a:cxn ang="T165">
                              <a:pos x="T94" y="T95"/>
                            </a:cxn>
                            <a:cxn ang="T166">
                              <a:pos x="T96" y="T97"/>
                            </a:cxn>
                            <a:cxn ang="T167">
                              <a:pos x="T98" y="T99"/>
                            </a:cxn>
                            <a:cxn ang="T168">
                              <a:pos x="T100" y="T101"/>
                            </a:cxn>
                            <a:cxn ang="T169">
                              <a:pos x="T102" y="T103"/>
                            </a:cxn>
                            <a:cxn ang="T170">
                              <a:pos x="T104" y="T105"/>
                            </a:cxn>
                            <a:cxn ang="T171">
                              <a:pos x="T106" y="T107"/>
                            </a:cxn>
                            <a:cxn ang="T172">
                              <a:pos x="T108" y="T109"/>
                            </a:cxn>
                            <a:cxn ang="T173">
                              <a:pos x="T110" y="T111"/>
                            </a:cxn>
                            <a:cxn ang="T174">
                              <a:pos x="T112" y="T113"/>
                            </a:cxn>
                            <a:cxn ang="T175">
                              <a:pos x="T114" y="T115"/>
                            </a:cxn>
                            <a:cxn ang="T176">
                              <a:pos x="T116" y="T117"/>
                            </a:cxn>
                          </a:cxnLst>
                          <a:rect l="T177" t="T178" r="T179" b="T180"/>
                          <a:pathLst>
                            <a:path w="212" h="322">
                              <a:moveTo>
                                <a:pt x="22" y="184"/>
                              </a:moveTo>
                              <a:lnTo>
                                <a:pt x="24" y="184"/>
                              </a:lnTo>
                              <a:lnTo>
                                <a:pt x="26" y="184"/>
                              </a:lnTo>
                              <a:lnTo>
                                <a:pt x="28" y="184"/>
                              </a:lnTo>
                              <a:lnTo>
                                <a:pt x="30" y="182"/>
                              </a:lnTo>
                              <a:lnTo>
                                <a:pt x="34" y="182"/>
                              </a:lnTo>
                              <a:lnTo>
                                <a:pt x="36" y="182"/>
                              </a:lnTo>
                              <a:lnTo>
                                <a:pt x="38" y="182"/>
                              </a:lnTo>
                              <a:lnTo>
                                <a:pt x="38" y="180"/>
                              </a:lnTo>
                              <a:lnTo>
                                <a:pt x="40" y="180"/>
                              </a:lnTo>
                              <a:lnTo>
                                <a:pt x="40" y="178"/>
                              </a:lnTo>
                              <a:lnTo>
                                <a:pt x="40" y="176"/>
                              </a:lnTo>
                              <a:lnTo>
                                <a:pt x="42" y="176"/>
                              </a:lnTo>
                              <a:lnTo>
                                <a:pt x="44" y="174"/>
                              </a:lnTo>
                              <a:lnTo>
                                <a:pt x="46" y="172"/>
                              </a:lnTo>
                              <a:lnTo>
                                <a:pt x="48" y="170"/>
                              </a:lnTo>
                              <a:lnTo>
                                <a:pt x="50" y="170"/>
                              </a:lnTo>
                              <a:lnTo>
                                <a:pt x="52" y="168"/>
                              </a:lnTo>
                              <a:lnTo>
                                <a:pt x="54" y="166"/>
                              </a:lnTo>
                              <a:lnTo>
                                <a:pt x="56" y="166"/>
                              </a:lnTo>
                              <a:lnTo>
                                <a:pt x="58" y="166"/>
                              </a:lnTo>
                              <a:lnTo>
                                <a:pt x="60" y="166"/>
                              </a:lnTo>
                              <a:lnTo>
                                <a:pt x="60" y="164"/>
                              </a:lnTo>
                              <a:lnTo>
                                <a:pt x="62" y="164"/>
                              </a:lnTo>
                              <a:lnTo>
                                <a:pt x="66" y="166"/>
                              </a:lnTo>
                              <a:lnTo>
                                <a:pt x="68" y="166"/>
                              </a:lnTo>
                              <a:lnTo>
                                <a:pt x="72" y="166"/>
                              </a:lnTo>
                              <a:lnTo>
                                <a:pt x="82" y="166"/>
                              </a:lnTo>
                              <a:lnTo>
                                <a:pt x="84" y="164"/>
                              </a:lnTo>
                              <a:lnTo>
                                <a:pt x="86" y="162"/>
                              </a:lnTo>
                              <a:lnTo>
                                <a:pt x="90" y="154"/>
                              </a:lnTo>
                              <a:lnTo>
                                <a:pt x="94" y="152"/>
                              </a:lnTo>
                              <a:lnTo>
                                <a:pt x="98" y="146"/>
                              </a:lnTo>
                              <a:lnTo>
                                <a:pt x="102" y="142"/>
                              </a:lnTo>
                              <a:lnTo>
                                <a:pt x="102" y="140"/>
                              </a:lnTo>
                              <a:lnTo>
                                <a:pt x="104" y="138"/>
                              </a:lnTo>
                              <a:lnTo>
                                <a:pt x="114" y="126"/>
                              </a:lnTo>
                              <a:lnTo>
                                <a:pt x="124" y="116"/>
                              </a:lnTo>
                              <a:lnTo>
                                <a:pt x="136" y="102"/>
                              </a:lnTo>
                              <a:lnTo>
                                <a:pt x="138" y="100"/>
                              </a:lnTo>
                              <a:lnTo>
                                <a:pt x="140" y="98"/>
                              </a:lnTo>
                              <a:lnTo>
                                <a:pt x="142" y="96"/>
                              </a:lnTo>
                              <a:lnTo>
                                <a:pt x="144" y="94"/>
                              </a:lnTo>
                              <a:lnTo>
                                <a:pt x="142" y="94"/>
                              </a:lnTo>
                              <a:lnTo>
                                <a:pt x="138" y="94"/>
                              </a:lnTo>
                              <a:lnTo>
                                <a:pt x="136" y="94"/>
                              </a:lnTo>
                              <a:lnTo>
                                <a:pt x="124" y="94"/>
                              </a:lnTo>
                              <a:lnTo>
                                <a:pt x="122" y="94"/>
                              </a:lnTo>
                              <a:lnTo>
                                <a:pt x="118" y="92"/>
                              </a:lnTo>
                              <a:lnTo>
                                <a:pt x="112" y="90"/>
                              </a:lnTo>
                              <a:lnTo>
                                <a:pt x="108" y="88"/>
                              </a:lnTo>
                              <a:lnTo>
                                <a:pt x="102" y="86"/>
                              </a:lnTo>
                              <a:lnTo>
                                <a:pt x="94" y="82"/>
                              </a:lnTo>
                              <a:lnTo>
                                <a:pt x="90" y="80"/>
                              </a:lnTo>
                              <a:lnTo>
                                <a:pt x="86" y="78"/>
                              </a:lnTo>
                              <a:lnTo>
                                <a:pt x="80" y="78"/>
                              </a:lnTo>
                              <a:lnTo>
                                <a:pt x="74" y="74"/>
                              </a:lnTo>
                              <a:lnTo>
                                <a:pt x="60" y="70"/>
                              </a:lnTo>
                              <a:lnTo>
                                <a:pt x="52" y="62"/>
                              </a:lnTo>
                              <a:lnTo>
                                <a:pt x="52" y="60"/>
                              </a:lnTo>
                              <a:lnTo>
                                <a:pt x="50" y="60"/>
                              </a:lnTo>
                              <a:lnTo>
                                <a:pt x="48" y="60"/>
                              </a:lnTo>
                              <a:lnTo>
                                <a:pt x="48" y="58"/>
                              </a:lnTo>
                              <a:lnTo>
                                <a:pt x="48" y="56"/>
                              </a:lnTo>
                              <a:lnTo>
                                <a:pt x="46" y="54"/>
                              </a:lnTo>
                              <a:lnTo>
                                <a:pt x="44" y="54"/>
                              </a:lnTo>
                              <a:lnTo>
                                <a:pt x="44" y="52"/>
                              </a:lnTo>
                              <a:lnTo>
                                <a:pt x="44" y="50"/>
                              </a:lnTo>
                              <a:lnTo>
                                <a:pt x="44" y="48"/>
                              </a:lnTo>
                              <a:lnTo>
                                <a:pt x="42" y="48"/>
                              </a:lnTo>
                              <a:lnTo>
                                <a:pt x="40" y="48"/>
                              </a:lnTo>
                              <a:lnTo>
                                <a:pt x="40" y="46"/>
                              </a:lnTo>
                              <a:lnTo>
                                <a:pt x="38" y="44"/>
                              </a:lnTo>
                              <a:lnTo>
                                <a:pt x="36" y="42"/>
                              </a:lnTo>
                              <a:lnTo>
                                <a:pt x="34" y="38"/>
                              </a:lnTo>
                              <a:lnTo>
                                <a:pt x="34" y="36"/>
                              </a:lnTo>
                              <a:lnTo>
                                <a:pt x="32" y="34"/>
                              </a:lnTo>
                              <a:lnTo>
                                <a:pt x="32" y="32"/>
                              </a:lnTo>
                              <a:lnTo>
                                <a:pt x="30" y="32"/>
                              </a:lnTo>
                              <a:lnTo>
                                <a:pt x="30" y="30"/>
                              </a:lnTo>
                              <a:lnTo>
                                <a:pt x="32" y="28"/>
                              </a:lnTo>
                              <a:lnTo>
                                <a:pt x="34" y="26"/>
                              </a:lnTo>
                              <a:lnTo>
                                <a:pt x="34" y="24"/>
                              </a:lnTo>
                              <a:lnTo>
                                <a:pt x="36" y="24"/>
                              </a:lnTo>
                              <a:lnTo>
                                <a:pt x="36" y="22"/>
                              </a:lnTo>
                              <a:lnTo>
                                <a:pt x="38" y="20"/>
                              </a:lnTo>
                              <a:lnTo>
                                <a:pt x="38" y="18"/>
                              </a:lnTo>
                              <a:lnTo>
                                <a:pt x="40" y="16"/>
                              </a:lnTo>
                              <a:lnTo>
                                <a:pt x="42" y="12"/>
                              </a:lnTo>
                              <a:lnTo>
                                <a:pt x="42" y="10"/>
                              </a:lnTo>
                              <a:lnTo>
                                <a:pt x="44" y="10"/>
                              </a:lnTo>
                              <a:lnTo>
                                <a:pt x="46" y="12"/>
                              </a:lnTo>
                              <a:lnTo>
                                <a:pt x="48" y="14"/>
                              </a:lnTo>
                              <a:lnTo>
                                <a:pt x="48" y="16"/>
                              </a:lnTo>
                              <a:lnTo>
                                <a:pt x="52" y="20"/>
                              </a:lnTo>
                              <a:lnTo>
                                <a:pt x="52" y="24"/>
                              </a:lnTo>
                              <a:lnTo>
                                <a:pt x="54" y="26"/>
                              </a:lnTo>
                              <a:lnTo>
                                <a:pt x="54" y="28"/>
                              </a:lnTo>
                              <a:lnTo>
                                <a:pt x="56" y="30"/>
                              </a:lnTo>
                              <a:lnTo>
                                <a:pt x="62" y="34"/>
                              </a:lnTo>
                              <a:lnTo>
                                <a:pt x="64" y="36"/>
                              </a:lnTo>
                              <a:lnTo>
                                <a:pt x="66" y="36"/>
                              </a:lnTo>
                              <a:lnTo>
                                <a:pt x="70" y="36"/>
                              </a:lnTo>
                              <a:lnTo>
                                <a:pt x="72" y="36"/>
                              </a:lnTo>
                              <a:lnTo>
                                <a:pt x="74" y="36"/>
                              </a:lnTo>
                              <a:lnTo>
                                <a:pt x="76" y="36"/>
                              </a:lnTo>
                              <a:lnTo>
                                <a:pt x="78" y="36"/>
                              </a:lnTo>
                              <a:lnTo>
                                <a:pt x="80" y="36"/>
                              </a:lnTo>
                              <a:lnTo>
                                <a:pt x="82" y="34"/>
                              </a:lnTo>
                              <a:lnTo>
                                <a:pt x="84" y="32"/>
                              </a:lnTo>
                              <a:lnTo>
                                <a:pt x="86" y="32"/>
                              </a:lnTo>
                              <a:lnTo>
                                <a:pt x="86" y="30"/>
                              </a:lnTo>
                              <a:lnTo>
                                <a:pt x="88" y="30"/>
                              </a:lnTo>
                              <a:lnTo>
                                <a:pt x="90" y="30"/>
                              </a:lnTo>
                              <a:lnTo>
                                <a:pt x="92" y="28"/>
                              </a:lnTo>
                              <a:lnTo>
                                <a:pt x="94" y="26"/>
                              </a:lnTo>
                              <a:lnTo>
                                <a:pt x="96" y="26"/>
                              </a:lnTo>
                              <a:lnTo>
                                <a:pt x="98" y="26"/>
                              </a:lnTo>
                              <a:lnTo>
                                <a:pt x="100" y="28"/>
                              </a:lnTo>
                              <a:lnTo>
                                <a:pt x="102" y="28"/>
                              </a:lnTo>
                              <a:lnTo>
                                <a:pt x="104" y="28"/>
                              </a:lnTo>
                              <a:lnTo>
                                <a:pt x="106" y="28"/>
                              </a:lnTo>
                              <a:lnTo>
                                <a:pt x="106" y="30"/>
                              </a:lnTo>
                              <a:lnTo>
                                <a:pt x="108" y="30"/>
                              </a:lnTo>
                              <a:lnTo>
                                <a:pt x="112" y="28"/>
                              </a:lnTo>
                              <a:lnTo>
                                <a:pt x="114" y="28"/>
                              </a:lnTo>
                              <a:lnTo>
                                <a:pt x="116" y="26"/>
                              </a:lnTo>
                              <a:lnTo>
                                <a:pt x="120" y="24"/>
                              </a:lnTo>
                              <a:lnTo>
                                <a:pt x="122" y="22"/>
                              </a:lnTo>
                              <a:lnTo>
                                <a:pt x="124" y="22"/>
                              </a:lnTo>
                              <a:lnTo>
                                <a:pt x="124" y="20"/>
                              </a:lnTo>
                              <a:lnTo>
                                <a:pt x="128" y="18"/>
                              </a:lnTo>
                              <a:lnTo>
                                <a:pt x="130" y="18"/>
                              </a:lnTo>
                              <a:lnTo>
                                <a:pt x="132" y="18"/>
                              </a:lnTo>
                              <a:lnTo>
                                <a:pt x="134" y="18"/>
                              </a:lnTo>
                              <a:lnTo>
                                <a:pt x="134" y="20"/>
                              </a:lnTo>
                              <a:lnTo>
                                <a:pt x="136" y="20"/>
                              </a:lnTo>
                              <a:lnTo>
                                <a:pt x="138" y="18"/>
                              </a:lnTo>
                              <a:lnTo>
                                <a:pt x="140" y="18"/>
                              </a:lnTo>
                              <a:lnTo>
                                <a:pt x="144" y="18"/>
                              </a:lnTo>
                              <a:lnTo>
                                <a:pt x="146" y="18"/>
                              </a:lnTo>
                              <a:lnTo>
                                <a:pt x="146" y="16"/>
                              </a:lnTo>
                              <a:lnTo>
                                <a:pt x="148" y="16"/>
                              </a:lnTo>
                              <a:lnTo>
                                <a:pt x="150" y="14"/>
                              </a:lnTo>
                              <a:lnTo>
                                <a:pt x="154" y="14"/>
                              </a:lnTo>
                              <a:lnTo>
                                <a:pt x="158" y="16"/>
                              </a:lnTo>
                              <a:lnTo>
                                <a:pt x="160" y="16"/>
                              </a:lnTo>
                              <a:lnTo>
                                <a:pt x="162" y="16"/>
                              </a:lnTo>
                              <a:lnTo>
                                <a:pt x="166" y="14"/>
                              </a:lnTo>
                              <a:lnTo>
                                <a:pt x="170" y="14"/>
                              </a:lnTo>
                              <a:lnTo>
                                <a:pt x="172" y="12"/>
                              </a:lnTo>
                              <a:lnTo>
                                <a:pt x="174" y="12"/>
                              </a:lnTo>
                              <a:lnTo>
                                <a:pt x="174" y="10"/>
                              </a:lnTo>
                              <a:lnTo>
                                <a:pt x="176" y="10"/>
                              </a:lnTo>
                              <a:lnTo>
                                <a:pt x="178" y="10"/>
                              </a:lnTo>
                              <a:lnTo>
                                <a:pt x="184" y="10"/>
                              </a:lnTo>
                              <a:lnTo>
                                <a:pt x="188" y="8"/>
                              </a:lnTo>
                              <a:lnTo>
                                <a:pt x="192" y="6"/>
                              </a:lnTo>
                              <a:lnTo>
                                <a:pt x="192" y="4"/>
                              </a:lnTo>
                              <a:lnTo>
                                <a:pt x="194" y="4"/>
                              </a:lnTo>
                              <a:lnTo>
                                <a:pt x="194" y="2"/>
                              </a:lnTo>
                              <a:lnTo>
                                <a:pt x="194" y="0"/>
                              </a:lnTo>
                              <a:lnTo>
                                <a:pt x="196" y="0"/>
                              </a:lnTo>
                              <a:lnTo>
                                <a:pt x="200" y="0"/>
                              </a:lnTo>
                              <a:lnTo>
                                <a:pt x="206" y="0"/>
                              </a:lnTo>
                              <a:lnTo>
                                <a:pt x="208" y="2"/>
                              </a:lnTo>
                              <a:lnTo>
                                <a:pt x="208" y="6"/>
                              </a:lnTo>
                              <a:lnTo>
                                <a:pt x="206" y="6"/>
                              </a:lnTo>
                              <a:lnTo>
                                <a:pt x="206" y="8"/>
                              </a:lnTo>
                              <a:lnTo>
                                <a:pt x="206" y="10"/>
                              </a:lnTo>
                              <a:lnTo>
                                <a:pt x="204" y="10"/>
                              </a:lnTo>
                              <a:lnTo>
                                <a:pt x="204" y="14"/>
                              </a:lnTo>
                              <a:lnTo>
                                <a:pt x="204" y="16"/>
                              </a:lnTo>
                              <a:lnTo>
                                <a:pt x="204" y="18"/>
                              </a:lnTo>
                              <a:lnTo>
                                <a:pt x="206" y="18"/>
                              </a:lnTo>
                              <a:lnTo>
                                <a:pt x="206" y="20"/>
                              </a:lnTo>
                              <a:lnTo>
                                <a:pt x="206" y="22"/>
                              </a:lnTo>
                              <a:lnTo>
                                <a:pt x="206" y="28"/>
                              </a:lnTo>
                              <a:lnTo>
                                <a:pt x="206" y="32"/>
                              </a:lnTo>
                              <a:lnTo>
                                <a:pt x="206" y="34"/>
                              </a:lnTo>
                              <a:lnTo>
                                <a:pt x="206" y="36"/>
                              </a:lnTo>
                              <a:lnTo>
                                <a:pt x="204" y="36"/>
                              </a:lnTo>
                              <a:lnTo>
                                <a:pt x="206" y="36"/>
                              </a:lnTo>
                              <a:lnTo>
                                <a:pt x="208" y="34"/>
                              </a:lnTo>
                              <a:lnTo>
                                <a:pt x="212" y="34"/>
                              </a:lnTo>
                              <a:lnTo>
                                <a:pt x="212" y="36"/>
                              </a:lnTo>
                              <a:lnTo>
                                <a:pt x="212" y="38"/>
                              </a:lnTo>
                              <a:lnTo>
                                <a:pt x="210" y="38"/>
                              </a:lnTo>
                              <a:lnTo>
                                <a:pt x="210" y="36"/>
                              </a:lnTo>
                              <a:lnTo>
                                <a:pt x="208" y="36"/>
                              </a:lnTo>
                              <a:lnTo>
                                <a:pt x="206" y="36"/>
                              </a:lnTo>
                              <a:lnTo>
                                <a:pt x="204" y="36"/>
                              </a:lnTo>
                              <a:lnTo>
                                <a:pt x="204" y="38"/>
                              </a:lnTo>
                              <a:lnTo>
                                <a:pt x="202" y="38"/>
                              </a:lnTo>
                              <a:lnTo>
                                <a:pt x="202" y="40"/>
                              </a:lnTo>
                              <a:lnTo>
                                <a:pt x="202" y="42"/>
                              </a:lnTo>
                              <a:lnTo>
                                <a:pt x="202" y="46"/>
                              </a:lnTo>
                              <a:lnTo>
                                <a:pt x="200" y="54"/>
                              </a:lnTo>
                              <a:lnTo>
                                <a:pt x="200" y="56"/>
                              </a:lnTo>
                              <a:lnTo>
                                <a:pt x="200" y="58"/>
                              </a:lnTo>
                              <a:lnTo>
                                <a:pt x="200" y="60"/>
                              </a:lnTo>
                              <a:lnTo>
                                <a:pt x="200" y="62"/>
                              </a:lnTo>
                              <a:lnTo>
                                <a:pt x="198" y="62"/>
                              </a:lnTo>
                              <a:lnTo>
                                <a:pt x="198" y="64"/>
                              </a:lnTo>
                              <a:lnTo>
                                <a:pt x="196" y="64"/>
                              </a:lnTo>
                              <a:lnTo>
                                <a:pt x="196" y="66"/>
                              </a:lnTo>
                              <a:lnTo>
                                <a:pt x="198" y="66"/>
                              </a:lnTo>
                              <a:lnTo>
                                <a:pt x="196" y="68"/>
                              </a:lnTo>
                              <a:lnTo>
                                <a:pt x="196" y="70"/>
                              </a:lnTo>
                              <a:lnTo>
                                <a:pt x="194" y="72"/>
                              </a:lnTo>
                              <a:lnTo>
                                <a:pt x="192" y="78"/>
                              </a:lnTo>
                              <a:lnTo>
                                <a:pt x="192" y="80"/>
                              </a:lnTo>
                              <a:lnTo>
                                <a:pt x="192" y="82"/>
                              </a:lnTo>
                              <a:lnTo>
                                <a:pt x="190" y="82"/>
                              </a:lnTo>
                              <a:lnTo>
                                <a:pt x="190" y="84"/>
                              </a:lnTo>
                              <a:lnTo>
                                <a:pt x="190" y="86"/>
                              </a:lnTo>
                              <a:lnTo>
                                <a:pt x="188" y="86"/>
                              </a:lnTo>
                              <a:lnTo>
                                <a:pt x="188" y="88"/>
                              </a:lnTo>
                              <a:lnTo>
                                <a:pt x="188" y="90"/>
                              </a:lnTo>
                              <a:lnTo>
                                <a:pt x="186" y="90"/>
                              </a:lnTo>
                              <a:lnTo>
                                <a:pt x="186" y="92"/>
                              </a:lnTo>
                              <a:lnTo>
                                <a:pt x="184" y="92"/>
                              </a:lnTo>
                              <a:lnTo>
                                <a:pt x="182" y="94"/>
                              </a:lnTo>
                              <a:lnTo>
                                <a:pt x="182" y="96"/>
                              </a:lnTo>
                              <a:lnTo>
                                <a:pt x="182" y="98"/>
                              </a:lnTo>
                              <a:lnTo>
                                <a:pt x="180" y="102"/>
                              </a:lnTo>
                              <a:lnTo>
                                <a:pt x="178" y="106"/>
                              </a:lnTo>
                              <a:lnTo>
                                <a:pt x="178" y="108"/>
                              </a:lnTo>
                              <a:lnTo>
                                <a:pt x="176" y="112"/>
                              </a:lnTo>
                              <a:lnTo>
                                <a:pt x="174" y="114"/>
                              </a:lnTo>
                              <a:lnTo>
                                <a:pt x="174" y="116"/>
                              </a:lnTo>
                              <a:lnTo>
                                <a:pt x="172" y="118"/>
                              </a:lnTo>
                              <a:lnTo>
                                <a:pt x="170" y="120"/>
                              </a:lnTo>
                              <a:lnTo>
                                <a:pt x="170" y="122"/>
                              </a:lnTo>
                              <a:lnTo>
                                <a:pt x="168" y="130"/>
                              </a:lnTo>
                              <a:lnTo>
                                <a:pt x="166" y="130"/>
                              </a:lnTo>
                              <a:lnTo>
                                <a:pt x="166" y="132"/>
                              </a:lnTo>
                              <a:lnTo>
                                <a:pt x="168" y="134"/>
                              </a:lnTo>
                              <a:lnTo>
                                <a:pt x="166" y="134"/>
                              </a:lnTo>
                              <a:lnTo>
                                <a:pt x="166" y="136"/>
                              </a:lnTo>
                              <a:lnTo>
                                <a:pt x="166" y="138"/>
                              </a:lnTo>
                              <a:lnTo>
                                <a:pt x="162" y="146"/>
                              </a:lnTo>
                              <a:lnTo>
                                <a:pt x="158" y="150"/>
                              </a:lnTo>
                              <a:lnTo>
                                <a:pt x="156" y="154"/>
                              </a:lnTo>
                              <a:lnTo>
                                <a:pt x="156" y="156"/>
                              </a:lnTo>
                              <a:lnTo>
                                <a:pt x="152" y="160"/>
                              </a:lnTo>
                              <a:lnTo>
                                <a:pt x="152" y="162"/>
                              </a:lnTo>
                              <a:lnTo>
                                <a:pt x="150" y="162"/>
                              </a:lnTo>
                              <a:lnTo>
                                <a:pt x="148" y="166"/>
                              </a:lnTo>
                              <a:lnTo>
                                <a:pt x="148" y="168"/>
                              </a:lnTo>
                              <a:lnTo>
                                <a:pt x="148" y="170"/>
                              </a:lnTo>
                              <a:lnTo>
                                <a:pt x="148" y="174"/>
                              </a:lnTo>
                              <a:lnTo>
                                <a:pt x="146" y="176"/>
                              </a:lnTo>
                              <a:lnTo>
                                <a:pt x="146" y="178"/>
                              </a:lnTo>
                              <a:lnTo>
                                <a:pt x="144" y="178"/>
                              </a:lnTo>
                              <a:lnTo>
                                <a:pt x="144" y="180"/>
                              </a:lnTo>
                              <a:lnTo>
                                <a:pt x="140" y="184"/>
                              </a:lnTo>
                              <a:lnTo>
                                <a:pt x="140" y="186"/>
                              </a:lnTo>
                              <a:lnTo>
                                <a:pt x="138" y="186"/>
                              </a:lnTo>
                              <a:lnTo>
                                <a:pt x="138" y="188"/>
                              </a:lnTo>
                              <a:lnTo>
                                <a:pt x="136" y="188"/>
                              </a:lnTo>
                              <a:lnTo>
                                <a:pt x="136" y="190"/>
                              </a:lnTo>
                              <a:lnTo>
                                <a:pt x="134" y="192"/>
                              </a:lnTo>
                              <a:lnTo>
                                <a:pt x="130" y="194"/>
                              </a:lnTo>
                              <a:lnTo>
                                <a:pt x="130" y="196"/>
                              </a:lnTo>
                              <a:lnTo>
                                <a:pt x="128" y="198"/>
                              </a:lnTo>
                              <a:lnTo>
                                <a:pt x="126" y="200"/>
                              </a:lnTo>
                              <a:lnTo>
                                <a:pt x="122" y="204"/>
                              </a:lnTo>
                              <a:lnTo>
                                <a:pt x="120" y="208"/>
                              </a:lnTo>
                              <a:lnTo>
                                <a:pt x="116" y="212"/>
                              </a:lnTo>
                              <a:lnTo>
                                <a:pt x="114" y="214"/>
                              </a:lnTo>
                              <a:lnTo>
                                <a:pt x="112" y="216"/>
                              </a:lnTo>
                              <a:lnTo>
                                <a:pt x="108" y="220"/>
                              </a:lnTo>
                              <a:lnTo>
                                <a:pt x="108" y="222"/>
                              </a:lnTo>
                              <a:lnTo>
                                <a:pt x="106" y="224"/>
                              </a:lnTo>
                              <a:lnTo>
                                <a:pt x="104" y="224"/>
                              </a:lnTo>
                              <a:lnTo>
                                <a:pt x="104" y="226"/>
                              </a:lnTo>
                              <a:lnTo>
                                <a:pt x="102" y="226"/>
                              </a:lnTo>
                              <a:lnTo>
                                <a:pt x="102" y="228"/>
                              </a:lnTo>
                              <a:lnTo>
                                <a:pt x="100" y="228"/>
                              </a:lnTo>
                              <a:lnTo>
                                <a:pt x="100" y="230"/>
                              </a:lnTo>
                              <a:lnTo>
                                <a:pt x="96" y="232"/>
                              </a:lnTo>
                              <a:lnTo>
                                <a:pt x="92" y="234"/>
                              </a:lnTo>
                              <a:lnTo>
                                <a:pt x="90" y="236"/>
                              </a:lnTo>
                              <a:lnTo>
                                <a:pt x="88" y="236"/>
                              </a:lnTo>
                              <a:lnTo>
                                <a:pt x="88" y="238"/>
                              </a:lnTo>
                              <a:lnTo>
                                <a:pt x="86" y="238"/>
                              </a:lnTo>
                              <a:lnTo>
                                <a:pt x="84" y="240"/>
                              </a:lnTo>
                              <a:lnTo>
                                <a:pt x="82" y="240"/>
                              </a:lnTo>
                              <a:lnTo>
                                <a:pt x="80" y="242"/>
                              </a:lnTo>
                              <a:lnTo>
                                <a:pt x="76" y="244"/>
                              </a:lnTo>
                              <a:lnTo>
                                <a:pt x="74" y="244"/>
                              </a:lnTo>
                              <a:lnTo>
                                <a:pt x="70" y="248"/>
                              </a:lnTo>
                              <a:lnTo>
                                <a:pt x="66" y="252"/>
                              </a:lnTo>
                              <a:lnTo>
                                <a:pt x="64" y="254"/>
                              </a:lnTo>
                              <a:lnTo>
                                <a:pt x="64" y="256"/>
                              </a:lnTo>
                              <a:lnTo>
                                <a:pt x="62" y="258"/>
                              </a:lnTo>
                              <a:lnTo>
                                <a:pt x="60" y="258"/>
                              </a:lnTo>
                              <a:lnTo>
                                <a:pt x="60" y="260"/>
                              </a:lnTo>
                              <a:lnTo>
                                <a:pt x="58" y="260"/>
                              </a:lnTo>
                              <a:lnTo>
                                <a:pt x="56" y="264"/>
                              </a:lnTo>
                              <a:lnTo>
                                <a:pt x="54" y="264"/>
                              </a:lnTo>
                              <a:lnTo>
                                <a:pt x="52" y="266"/>
                              </a:lnTo>
                              <a:lnTo>
                                <a:pt x="52" y="268"/>
                              </a:lnTo>
                              <a:lnTo>
                                <a:pt x="50" y="272"/>
                              </a:lnTo>
                              <a:lnTo>
                                <a:pt x="48" y="272"/>
                              </a:lnTo>
                              <a:lnTo>
                                <a:pt x="48" y="274"/>
                              </a:lnTo>
                              <a:lnTo>
                                <a:pt x="46" y="276"/>
                              </a:lnTo>
                              <a:lnTo>
                                <a:pt x="42" y="280"/>
                              </a:lnTo>
                              <a:lnTo>
                                <a:pt x="40" y="284"/>
                              </a:lnTo>
                              <a:lnTo>
                                <a:pt x="38" y="286"/>
                              </a:lnTo>
                              <a:lnTo>
                                <a:pt x="36" y="288"/>
                              </a:lnTo>
                              <a:lnTo>
                                <a:pt x="34" y="290"/>
                              </a:lnTo>
                              <a:lnTo>
                                <a:pt x="32" y="290"/>
                              </a:lnTo>
                              <a:lnTo>
                                <a:pt x="32" y="292"/>
                              </a:lnTo>
                              <a:lnTo>
                                <a:pt x="30" y="292"/>
                              </a:lnTo>
                              <a:lnTo>
                                <a:pt x="30" y="294"/>
                              </a:lnTo>
                              <a:lnTo>
                                <a:pt x="28" y="296"/>
                              </a:lnTo>
                              <a:lnTo>
                                <a:pt x="26" y="300"/>
                              </a:lnTo>
                              <a:lnTo>
                                <a:pt x="24" y="300"/>
                              </a:lnTo>
                              <a:lnTo>
                                <a:pt x="24" y="302"/>
                              </a:lnTo>
                              <a:lnTo>
                                <a:pt x="22" y="304"/>
                              </a:lnTo>
                              <a:lnTo>
                                <a:pt x="20" y="306"/>
                              </a:lnTo>
                              <a:lnTo>
                                <a:pt x="20" y="308"/>
                              </a:lnTo>
                              <a:lnTo>
                                <a:pt x="16" y="314"/>
                              </a:lnTo>
                              <a:lnTo>
                                <a:pt x="14" y="318"/>
                              </a:lnTo>
                              <a:lnTo>
                                <a:pt x="14" y="320"/>
                              </a:lnTo>
                              <a:lnTo>
                                <a:pt x="12" y="322"/>
                              </a:lnTo>
                              <a:lnTo>
                                <a:pt x="12" y="320"/>
                              </a:lnTo>
                              <a:lnTo>
                                <a:pt x="8" y="314"/>
                              </a:lnTo>
                              <a:lnTo>
                                <a:pt x="4" y="308"/>
                              </a:lnTo>
                              <a:lnTo>
                                <a:pt x="2" y="302"/>
                              </a:lnTo>
                              <a:lnTo>
                                <a:pt x="2" y="282"/>
                              </a:lnTo>
                              <a:lnTo>
                                <a:pt x="2" y="250"/>
                              </a:lnTo>
                              <a:lnTo>
                                <a:pt x="0" y="228"/>
                              </a:lnTo>
                              <a:lnTo>
                                <a:pt x="0" y="218"/>
                              </a:lnTo>
                              <a:lnTo>
                                <a:pt x="0" y="216"/>
                              </a:lnTo>
                              <a:lnTo>
                                <a:pt x="0" y="214"/>
                              </a:lnTo>
                              <a:lnTo>
                                <a:pt x="6" y="208"/>
                              </a:lnTo>
                              <a:lnTo>
                                <a:pt x="6" y="206"/>
                              </a:lnTo>
                              <a:lnTo>
                                <a:pt x="16" y="192"/>
                              </a:lnTo>
                              <a:lnTo>
                                <a:pt x="18" y="190"/>
                              </a:lnTo>
                              <a:lnTo>
                                <a:pt x="18" y="188"/>
                              </a:lnTo>
                              <a:lnTo>
                                <a:pt x="18" y="186"/>
                              </a:lnTo>
                              <a:lnTo>
                                <a:pt x="20" y="186"/>
                              </a:lnTo>
                              <a:lnTo>
                                <a:pt x="22" y="184"/>
                              </a:lnTo>
                              <a:close/>
                            </a:path>
                          </a:pathLst>
                        </a:custGeom>
                        <a:grpFill/>
                        <a:ln w="3175">
                          <a:solidFill>
                            <a:schemeClr val="bg1"/>
                          </a:solidFill>
                          <a:prstDash val="sysDot"/>
                          <a:round/>
                          <a:headEnd/>
                          <a:tailEnd/>
                        </a:ln>
                      </p:spPr>
                      <p:txBody>
                        <a:bodyPr/>
                        <a:lstStyle/>
                        <a:p>
                          <a:pPr fontAlgn="base">
                            <a:spcBef>
                              <a:spcPct val="0"/>
                            </a:spcBef>
                            <a:spcAft>
                              <a:spcPct val="0"/>
                            </a:spcAft>
                          </a:pPr>
                          <a:endParaRPr lang="de-DE" sz="2400">
                            <a:solidFill>
                              <a:srgbClr val="000000"/>
                            </a:solidFill>
                            <a:cs typeface="Arial" charset="0"/>
                          </a:endParaRPr>
                        </a:p>
                      </p:txBody>
                    </p:sp>
                    <p:sp>
                      <p:nvSpPr>
                        <p:cNvPr id="14387" name="Freeform 2469"/>
                        <p:cNvSpPr>
                          <a:spLocks/>
                        </p:cNvSpPr>
                        <p:nvPr/>
                      </p:nvSpPr>
                      <p:spPr bwMode="auto">
                        <a:xfrm>
                          <a:off x="4919069" y="3045055"/>
                          <a:ext cx="146651" cy="265806"/>
                        </a:xfrm>
                        <a:custGeom>
                          <a:avLst/>
                          <a:gdLst>
                            <a:gd name="T0" fmla="*/ 2147483647 w 160"/>
                            <a:gd name="T1" fmla="*/ 2147483647 h 321"/>
                            <a:gd name="T2" fmla="*/ 2147483647 w 160"/>
                            <a:gd name="T3" fmla="*/ 2147483647 h 321"/>
                            <a:gd name="T4" fmla="*/ 2147483647 w 160"/>
                            <a:gd name="T5" fmla="*/ 2147483647 h 321"/>
                            <a:gd name="T6" fmla="*/ 2147483647 w 160"/>
                            <a:gd name="T7" fmla="*/ 2147483647 h 321"/>
                            <a:gd name="T8" fmla="*/ 2147483647 w 160"/>
                            <a:gd name="T9" fmla="*/ 2147483647 h 321"/>
                            <a:gd name="T10" fmla="*/ 2147483647 w 160"/>
                            <a:gd name="T11" fmla="*/ 2147483647 h 321"/>
                            <a:gd name="T12" fmla="*/ 2147483647 w 160"/>
                            <a:gd name="T13" fmla="*/ 2147483647 h 321"/>
                            <a:gd name="T14" fmla="*/ 2147483647 w 160"/>
                            <a:gd name="T15" fmla="*/ 2147483647 h 321"/>
                            <a:gd name="T16" fmla="*/ 2147483647 w 160"/>
                            <a:gd name="T17" fmla="*/ 2147483647 h 321"/>
                            <a:gd name="T18" fmla="*/ 2147483647 w 160"/>
                            <a:gd name="T19" fmla="*/ 2147483647 h 321"/>
                            <a:gd name="T20" fmla="*/ 2147483647 w 160"/>
                            <a:gd name="T21" fmla="*/ 2147483647 h 321"/>
                            <a:gd name="T22" fmla="*/ 2147483647 w 160"/>
                            <a:gd name="T23" fmla="*/ 2147483647 h 321"/>
                            <a:gd name="T24" fmla="*/ 0 w 160"/>
                            <a:gd name="T25" fmla="*/ 2147483647 h 321"/>
                            <a:gd name="T26" fmla="*/ 2147483647 w 160"/>
                            <a:gd name="T27" fmla="*/ 2147483647 h 321"/>
                            <a:gd name="T28" fmla="*/ 2147483647 w 160"/>
                            <a:gd name="T29" fmla="*/ 2147483647 h 321"/>
                            <a:gd name="T30" fmla="*/ 2147483647 w 160"/>
                            <a:gd name="T31" fmla="*/ 2147483647 h 321"/>
                            <a:gd name="T32" fmla="*/ 2147483647 w 160"/>
                            <a:gd name="T33" fmla="*/ 2147483647 h 321"/>
                            <a:gd name="T34" fmla="*/ 2147483647 w 160"/>
                            <a:gd name="T35" fmla="*/ 2147483647 h 321"/>
                            <a:gd name="T36" fmla="*/ 2147483647 w 160"/>
                            <a:gd name="T37" fmla="*/ 2147483647 h 321"/>
                            <a:gd name="T38" fmla="*/ 2147483647 w 160"/>
                            <a:gd name="T39" fmla="*/ 2147483647 h 321"/>
                            <a:gd name="T40" fmla="*/ 2147483647 w 160"/>
                            <a:gd name="T41" fmla="*/ 2147483647 h 321"/>
                            <a:gd name="T42" fmla="*/ 2147483647 w 160"/>
                            <a:gd name="T43" fmla="*/ 2147483647 h 321"/>
                            <a:gd name="T44" fmla="*/ 2147483647 w 160"/>
                            <a:gd name="T45" fmla="*/ 2147483647 h 321"/>
                            <a:gd name="T46" fmla="*/ 2147483647 w 160"/>
                            <a:gd name="T47" fmla="*/ 2147483647 h 321"/>
                            <a:gd name="T48" fmla="*/ 2147483647 w 160"/>
                            <a:gd name="T49" fmla="*/ 2147483647 h 321"/>
                            <a:gd name="T50" fmla="*/ 2147483647 w 160"/>
                            <a:gd name="T51" fmla="*/ 2147483647 h 321"/>
                            <a:gd name="T52" fmla="*/ 2147483647 w 160"/>
                            <a:gd name="T53" fmla="*/ 2147483647 h 321"/>
                            <a:gd name="T54" fmla="*/ 2147483647 w 160"/>
                            <a:gd name="T55" fmla="*/ 2147483647 h 321"/>
                            <a:gd name="T56" fmla="*/ 2147483647 w 160"/>
                            <a:gd name="T57" fmla="*/ 2147483647 h 321"/>
                            <a:gd name="T58" fmla="*/ 2147483647 w 160"/>
                            <a:gd name="T59" fmla="*/ 2147483647 h 321"/>
                            <a:gd name="T60" fmla="*/ 2147483647 w 160"/>
                            <a:gd name="T61" fmla="*/ 2147483647 h 321"/>
                            <a:gd name="T62" fmla="*/ 2147483647 w 160"/>
                            <a:gd name="T63" fmla="*/ 2147483647 h 321"/>
                            <a:gd name="T64" fmla="*/ 2147483647 w 160"/>
                            <a:gd name="T65" fmla="*/ 2147483647 h 321"/>
                            <a:gd name="T66" fmla="*/ 2147483647 w 160"/>
                            <a:gd name="T67" fmla="*/ 2147483647 h 321"/>
                            <a:gd name="T68" fmla="*/ 2147483647 w 160"/>
                            <a:gd name="T69" fmla="*/ 2147483647 h 321"/>
                            <a:gd name="T70" fmla="*/ 2147483647 w 160"/>
                            <a:gd name="T71" fmla="*/ 2147483647 h 321"/>
                            <a:gd name="T72" fmla="*/ 2147483647 w 160"/>
                            <a:gd name="T73" fmla="*/ 2147483647 h 321"/>
                            <a:gd name="T74" fmla="*/ 2147483647 w 160"/>
                            <a:gd name="T75" fmla="*/ 2147483647 h 321"/>
                            <a:gd name="T76" fmla="*/ 2147483647 w 160"/>
                            <a:gd name="T77" fmla="*/ 2147483647 h 321"/>
                            <a:gd name="T78" fmla="*/ 2147483647 w 160"/>
                            <a:gd name="T79" fmla="*/ 2147483647 h 321"/>
                            <a:gd name="T80" fmla="*/ 2147483647 w 160"/>
                            <a:gd name="T81" fmla="*/ 2147483647 h 321"/>
                            <a:gd name="T82" fmla="*/ 2147483647 w 160"/>
                            <a:gd name="T83" fmla="*/ 2147483647 h 321"/>
                            <a:gd name="T84" fmla="*/ 2147483647 w 160"/>
                            <a:gd name="T85" fmla="*/ 2147483647 h 321"/>
                            <a:gd name="T86" fmla="*/ 2147483647 w 160"/>
                            <a:gd name="T87" fmla="*/ 2147483647 h 321"/>
                            <a:gd name="T88" fmla="*/ 2147483647 w 160"/>
                            <a:gd name="T89" fmla="*/ 2147483647 h 321"/>
                            <a:gd name="T90" fmla="*/ 2147483647 w 160"/>
                            <a:gd name="T91" fmla="*/ 2147483647 h 321"/>
                            <a:gd name="T92" fmla="*/ 2147483647 w 160"/>
                            <a:gd name="T93" fmla="*/ 2147483647 h 321"/>
                            <a:gd name="T94" fmla="*/ 2147483647 w 160"/>
                            <a:gd name="T95" fmla="*/ 2147483647 h 321"/>
                            <a:gd name="T96" fmla="*/ 2147483647 w 160"/>
                            <a:gd name="T97" fmla="*/ 2147483647 h 321"/>
                            <a:gd name="T98" fmla="*/ 2147483647 w 160"/>
                            <a:gd name="T99" fmla="*/ 2147483647 h 321"/>
                            <a:gd name="T100" fmla="*/ 2147483647 w 160"/>
                            <a:gd name="T101" fmla="*/ 2147483647 h 321"/>
                            <a:gd name="T102" fmla="*/ 2147483647 w 160"/>
                            <a:gd name="T103" fmla="*/ 2147483647 h 321"/>
                            <a:gd name="T104" fmla="*/ 2147483647 w 160"/>
                            <a:gd name="T105" fmla="*/ 2147483647 h 321"/>
                            <a:gd name="T106" fmla="*/ 2147483647 w 160"/>
                            <a:gd name="T107" fmla="*/ 2147483647 h 321"/>
                            <a:gd name="T108" fmla="*/ 2147483647 w 160"/>
                            <a:gd name="T109" fmla="*/ 2147483647 h 321"/>
                            <a:gd name="T110" fmla="*/ 2147483647 w 160"/>
                            <a:gd name="T111" fmla="*/ 2147483647 h 321"/>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w 160"/>
                            <a:gd name="T169" fmla="*/ 0 h 321"/>
                            <a:gd name="T170" fmla="*/ 160 w 160"/>
                            <a:gd name="T171" fmla="*/ 321 h 321"/>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T168" t="T169" r="T170" b="T171"/>
                          <a:pathLst>
                            <a:path w="160" h="321">
                              <a:moveTo>
                                <a:pt x="114" y="200"/>
                              </a:moveTo>
                              <a:lnTo>
                                <a:pt x="112" y="202"/>
                              </a:lnTo>
                              <a:lnTo>
                                <a:pt x="112" y="204"/>
                              </a:lnTo>
                              <a:lnTo>
                                <a:pt x="110" y="204"/>
                              </a:lnTo>
                              <a:lnTo>
                                <a:pt x="110" y="210"/>
                              </a:lnTo>
                              <a:lnTo>
                                <a:pt x="110" y="212"/>
                              </a:lnTo>
                              <a:lnTo>
                                <a:pt x="106" y="220"/>
                              </a:lnTo>
                              <a:lnTo>
                                <a:pt x="104" y="224"/>
                              </a:lnTo>
                              <a:lnTo>
                                <a:pt x="102" y="230"/>
                              </a:lnTo>
                              <a:lnTo>
                                <a:pt x="100" y="235"/>
                              </a:lnTo>
                              <a:lnTo>
                                <a:pt x="98" y="239"/>
                              </a:lnTo>
                              <a:lnTo>
                                <a:pt x="98" y="241"/>
                              </a:lnTo>
                              <a:lnTo>
                                <a:pt x="94" y="247"/>
                              </a:lnTo>
                              <a:lnTo>
                                <a:pt x="94" y="249"/>
                              </a:lnTo>
                              <a:lnTo>
                                <a:pt x="94" y="251"/>
                              </a:lnTo>
                              <a:lnTo>
                                <a:pt x="92" y="253"/>
                              </a:lnTo>
                              <a:lnTo>
                                <a:pt x="92" y="255"/>
                              </a:lnTo>
                              <a:lnTo>
                                <a:pt x="92" y="257"/>
                              </a:lnTo>
                              <a:lnTo>
                                <a:pt x="92" y="259"/>
                              </a:lnTo>
                              <a:lnTo>
                                <a:pt x="90" y="263"/>
                              </a:lnTo>
                              <a:lnTo>
                                <a:pt x="88" y="267"/>
                              </a:lnTo>
                              <a:lnTo>
                                <a:pt x="86" y="273"/>
                              </a:lnTo>
                              <a:lnTo>
                                <a:pt x="86" y="275"/>
                              </a:lnTo>
                              <a:lnTo>
                                <a:pt x="86" y="279"/>
                              </a:lnTo>
                              <a:lnTo>
                                <a:pt x="84" y="279"/>
                              </a:lnTo>
                              <a:lnTo>
                                <a:pt x="84" y="281"/>
                              </a:lnTo>
                              <a:lnTo>
                                <a:pt x="82" y="283"/>
                              </a:lnTo>
                              <a:lnTo>
                                <a:pt x="82" y="285"/>
                              </a:lnTo>
                              <a:lnTo>
                                <a:pt x="82" y="287"/>
                              </a:lnTo>
                              <a:lnTo>
                                <a:pt x="80" y="287"/>
                              </a:lnTo>
                              <a:lnTo>
                                <a:pt x="78" y="291"/>
                              </a:lnTo>
                              <a:lnTo>
                                <a:pt x="78" y="293"/>
                              </a:lnTo>
                              <a:lnTo>
                                <a:pt x="78" y="295"/>
                              </a:lnTo>
                              <a:lnTo>
                                <a:pt x="78" y="297"/>
                              </a:lnTo>
                              <a:lnTo>
                                <a:pt x="76" y="301"/>
                              </a:lnTo>
                              <a:lnTo>
                                <a:pt x="74" y="301"/>
                              </a:lnTo>
                              <a:lnTo>
                                <a:pt x="74" y="303"/>
                              </a:lnTo>
                              <a:lnTo>
                                <a:pt x="74" y="305"/>
                              </a:lnTo>
                              <a:lnTo>
                                <a:pt x="72" y="305"/>
                              </a:lnTo>
                              <a:lnTo>
                                <a:pt x="70" y="307"/>
                              </a:lnTo>
                              <a:lnTo>
                                <a:pt x="66" y="311"/>
                              </a:lnTo>
                              <a:lnTo>
                                <a:pt x="64" y="311"/>
                              </a:lnTo>
                              <a:lnTo>
                                <a:pt x="62" y="311"/>
                              </a:lnTo>
                              <a:lnTo>
                                <a:pt x="62" y="309"/>
                              </a:lnTo>
                              <a:lnTo>
                                <a:pt x="60" y="309"/>
                              </a:lnTo>
                              <a:lnTo>
                                <a:pt x="58" y="311"/>
                              </a:lnTo>
                              <a:lnTo>
                                <a:pt x="56" y="311"/>
                              </a:lnTo>
                              <a:lnTo>
                                <a:pt x="54" y="311"/>
                              </a:lnTo>
                              <a:lnTo>
                                <a:pt x="50" y="313"/>
                              </a:lnTo>
                              <a:lnTo>
                                <a:pt x="48" y="315"/>
                              </a:lnTo>
                              <a:lnTo>
                                <a:pt x="46" y="315"/>
                              </a:lnTo>
                              <a:lnTo>
                                <a:pt x="44" y="317"/>
                              </a:lnTo>
                              <a:lnTo>
                                <a:pt x="44" y="319"/>
                              </a:lnTo>
                              <a:lnTo>
                                <a:pt x="42" y="319"/>
                              </a:lnTo>
                              <a:lnTo>
                                <a:pt x="40" y="319"/>
                              </a:lnTo>
                              <a:lnTo>
                                <a:pt x="38" y="321"/>
                              </a:lnTo>
                              <a:lnTo>
                                <a:pt x="34" y="321"/>
                              </a:lnTo>
                              <a:lnTo>
                                <a:pt x="32" y="319"/>
                              </a:lnTo>
                              <a:lnTo>
                                <a:pt x="30" y="319"/>
                              </a:lnTo>
                              <a:lnTo>
                                <a:pt x="28" y="315"/>
                              </a:lnTo>
                              <a:lnTo>
                                <a:pt x="26" y="315"/>
                              </a:lnTo>
                              <a:lnTo>
                                <a:pt x="24" y="313"/>
                              </a:lnTo>
                              <a:lnTo>
                                <a:pt x="22" y="313"/>
                              </a:lnTo>
                              <a:lnTo>
                                <a:pt x="20" y="313"/>
                              </a:lnTo>
                              <a:lnTo>
                                <a:pt x="18" y="313"/>
                              </a:lnTo>
                              <a:lnTo>
                                <a:pt x="16" y="311"/>
                              </a:lnTo>
                              <a:lnTo>
                                <a:pt x="16" y="309"/>
                              </a:lnTo>
                              <a:lnTo>
                                <a:pt x="18" y="311"/>
                              </a:lnTo>
                              <a:lnTo>
                                <a:pt x="20" y="311"/>
                              </a:lnTo>
                              <a:lnTo>
                                <a:pt x="18" y="311"/>
                              </a:lnTo>
                              <a:lnTo>
                                <a:pt x="18" y="309"/>
                              </a:lnTo>
                              <a:lnTo>
                                <a:pt x="14" y="307"/>
                              </a:lnTo>
                              <a:lnTo>
                                <a:pt x="12" y="307"/>
                              </a:lnTo>
                              <a:lnTo>
                                <a:pt x="12" y="305"/>
                              </a:lnTo>
                              <a:lnTo>
                                <a:pt x="12" y="303"/>
                              </a:lnTo>
                              <a:lnTo>
                                <a:pt x="10" y="303"/>
                              </a:lnTo>
                              <a:lnTo>
                                <a:pt x="10" y="301"/>
                              </a:lnTo>
                              <a:lnTo>
                                <a:pt x="10" y="299"/>
                              </a:lnTo>
                              <a:lnTo>
                                <a:pt x="8" y="295"/>
                              </a:lnTo>
                              <a:lnTo>
                                <a:pt x="6" y="295"/>
                              </a:lnTo>
                              <a:lnTo>
                                <a:pt x="6" y="293"/>
                              </a:lnTo>
                              <a:lnTo>
                                <a:pt x="6" y="291"/>
                              </a:lnTo>
                              <a:lnTo>
                                <a:pt x="4" y="291"/>
                              </a:lnTo>
                              <a:lnTo>
                                <a:pt x="6" y="287"/>
                              </a:lnTo>
                              <a:lnTo>
                                <a:pt x="6" y="285"/>
                              </a:lnTo>
                              <a:lnTo>
                                <a:pt x="6" y="281"/>
                              </a:lnTo>
                              <a:lnTo>
                                <a:pt x="6" y="279"/>
                              </a:lnTo>
                              <a:lnTo>
                                <a:pt x="6" y="277"/>
                              </a:lnTo>
                              <a:lnTo>
                                <a:pt x="6" y="275"/>
                              </a:lnTo>
                              <a:lnTo>
                                <a:pt x="6" y="273"/>
                              </a:lnTo>
                              <a:lnTo>
                                <a:pt x="8" y="273"/>
                              </a:lnTo>
                              <a:lnTo>
                                <a:pt x="8" y="271"/>
                              </a:lnTo>
                              <a:lnTo>
                                <a:pt x="8" y="269"/>
                              </a:lnTo>
                              <a:lnTo>
                                <a:pt x="6" y="267"/>
                              </a:lnTo>
                              <a:lnTo>
                                <a:pt x="6" y="265"/>
                              </a:lnTo>
                              <a:lnTo>
                                <a:pt x="6" y="263"/>
                              </a:lnTo>
                              <a:lnTo>
                                <a:pt x="6" y="261"/>
                              </a:lnTo>
                              <a:lnTo>
                                <a:pt x="4" y="259"/>
                              </a:lnTo>
                              <a:lnTo>
                                <a:pt x="2" y="257"/>
                              </a:lnTo>
                              <a:lnTo>
                                <a:pt x="2" y="255"/>
                              </a:lnTo>
                              <a:lnTo>
                                <a:pt x="0" y="253"/>
                              </a:lnTo>
                              <a:lnTo>
                                <a:pt x="0" y="251"/>
                              </a:lnTo>
                              <a:lnTo>
                                <a:pt x="0" y="249"/>
                              </a:lnTo>
                              <a:lnTo>
                                <a:pt x="0" y="243"/>
                              </a:lnTo>
                              <a:lnTo>
                                <a:pt x="0" y="241"/>
                              </a:lnTo>
                              <a:lnTo>
                                <a:pt x="0" y="239"/>
                              </a:lnTo>
                              <a:lnTo>
                                <a:pt x="0" y="237"/>
                              </a:lnTo>
                              <a:lnTo>
                                <a:pt x="2" y="233"/>
                              </a:lnTo>
                              <a:lnTo>
                                <a:pt x="2" y="231"/>
                              </a:lnTo>
                              <a:lnTo>
                                <a:pt x="4" y="228"/>
                              </a:lnTo>
                              <a:lnTo>
                                <a:pt x="6" y="228"/>
                              </a:lnTo>
                              <a:lnTo>
                                <a:pt x="6" y="224"/>
                              </a:lnTo>
                              <a:lnTo>
                                <a:pt x="6" y="222"/>
                              </a:lnTo>
                              <a:lnTo>
                                <a:pt x="6" y="220"/>
                              </a:lnTo>
                              <a:lnTo>
                                <a:pt x="8" y="220"/>
                              </a:lnTo>
                              <a:lnTo>
                                <a:pt x="10" y="220"/>
                              </a:lnTo>
                              <a:lnTo>
                                <a:pt x="12" y="220"/>
                              </a:lnTo>
                              <a:lnTo>
                                <a:pt x="12" y="218"/>
                              </a:lnTo>
                              <a:lnTo>
                                <a:pt x="14" y="218"/>
                              </a:lnTo>
                              <a:lnTo>
                                <a:pt x="14" y="216"/>
                              </a:lnTo>
                              <a:lnTo>
                                <a:pt x="14" y="214"/>
                              </a:lnTo>
                              <a:lnTo>
                                <a:pt x="16" y="212"/>
                              </a:lnTo>
                              <a:lnTo>
                                <a:pt x="16" y="210"/>
                              </a:lnTo>
                              <a:lnTo>
                                <a:pt x="16" y="208"/>
                              </a:lnTo>
                              <a:lnTo>
                                <a:pt x="18" y="208"/>
                              </a:lnTo>
                              <a:lnTo>
                                <a:pt x="18" y="206"/>
                              </a:lnTo>
                              <a:lnTo>
                                <a:pt x="20" y="206"/>
                              </a:lnTo>
                              <a:lnTo>
                                <a:pt x="20" y="204"/>
                              </a:lnTo>
                              <a:lnTo>
                                <a:pt x="22" y="200"/>
                              </a:lnTo>
                              <a:lnTo>
                                <a:pt x="24" y="198"/>
                              </a:lnTo>
                              <a:lnTo>
                                <a:pt x="24" y="194"/>
                              </a:lnTo>
                              <a:lnTo>
                                <a:pt x="26" y="192"/>
                              </a:lnTo>
                              <a:lnTo>
                                <a:pt x="28" y="190"/>
                              </a:lnTo>
                              <a:lnTo>
                                <a:pt x="28" y="188"/>
                              </a:lnTo>
                              <a:lnTo>
                                <a:pt x="28" y="186"/>
                              </a:lnTo>
                              <a:lnTo>
                                <a:pt x="26" y="186"/>
                              </a:lnTo>
                              <a:lnTo>
                                <a:pt x="26" y="184"/>
                              </a:lnTo>
                              <a:lnTo>
                                <a:pt x="28" y="178"/>
                              </a:lnTo>
                              <a:lnTo>
                                <a:pt x="28" y="176"/>
                              </a:lnTo>
                              <a:lnTo>
                                <a:pt x="28" y="174"/>
                              </a:lnTo>
                              <a:lnTo>
                                <a:pt x="26" y="172"/>
                              </a:lnTo>
                              <a:lnTo>
                                <a:pt x="26" y="170"/>
                              </a:lnTo>
                              <a:lnTo>
                                <a:pt x="24" y="168"/>
                              </a:lnTo>
                              <a:lnTo>
                                <a:pt x="24" y="166"/>
                              </a:lnTo>
                              <a:lnTo>
                                <a:pt x="24" y="164"/>
                              </a:lnTo>
                              <a:lnTo>
                                <a:pt x="26" y="162"/>
                              </a:lnTo>
                              <a:lnTo>
                                <a:pt x="26" y="160"/>
                              </a:lnTo>
                              <a:lnTo>
                                <a:pt x="24" y="160"/>
                              </a:lnTo>
                              <a:lnTo>
                                <a:pt x="24" y="158"/>
                              </a:lnTo>
                              <a:lnTo>
                                <a:pt x="24" y="156"/>
                              </a:lnTo>
                              <a:lnTo>
                                <a:pt x="24" y="154"/>
                              </a:lnTo>
                              <a:lnTo>
                                <a:pt x="24" y="152"/>
                              </a:lnTo>
                              <a:lnTo>
                                <a:pt x="22" y="152"/>
                              </a:lnTo>
                              <a:lnTo>
                                <a:pt x="24" y="150"/>
                              </a:lnTo>
                              <a:lnTo>
                                <a:pt x="24" y="148"/>
                              </a:lnTo>
                              <a:lnTo>
                                <a:pt x="24" y="146"/>
                              </a:lnTo>
                              <a:lnTo>
                                <a:pt x="24" y="144"/>
                              </a:lnTo>
                              <a:lnTo>
                                <a:pt x="22" y="142"/>
                              </a:lnTo>
                              <a:lnTo>
                                <a:pt x="24" y="140"/>
                              </a:lnTo>
                              <a:lnTo>
                                <a:pt x="24" y="138"/>
                              </a:lnTo>
                              <a:lnTo>
                                <a:pt x="24" y="136"/>
                              </a:lnTo>
                              <a:lnTo>
                                <a:pt x="24" y="134"/>
                              </a:lnTo>
                              <a:lnTo>
                                <a:pt x="22" y="134"/>
                              </a:lnTo>
                              <a:lnTo>
                                <a:pt x="22" y="132"/>
                              </a:lnTo>
                              <a:lnTo>
                                <a:pt x="22" y="130"/>
                              </a:lnTo>
                              <a:lnTo>
                                <a:pt x="22" y="128"/>
                              </a:lnTo>
                              <a:lnTo>
                                <a:pt x="24" y="126"/>
                              </a:lnTo>
                              <a:lnTo>
                                <a:pt x="26" y="122"/>
                              </a:lnTo>
                              <a:lnTo>
                                <a:pt x="26" y="120"/>
                              </a:lnTo>
                              <a:lnTo>
                                <a:pt x="26" y="118"/>
                              </a:lnTo>
                              <a:lnTo>
                                <a:pt x="28" y="116"/>
                              </a:lnTo>
                              <a:lnTo>
                                <a:pt x="30" y="112"/>
                              </a:lnTo>
                              <a:lnTo>
                                <a:pt x="32" y="112"/>
                              </a:lnTo>
                              <a:lnTo>
                                <a:pt x="32" y="110"/>
                              </a:lnTo>
                              <a:lnTo>
                                <a:pt x="34" y="108"/>
                              </a:lnTo>
                              <a:lnTo>
                                <a:pt x="34" y="106"/>
                              </a:lnTo>
                              <a:lnTo>
                                <a:pt x="32" y="106"/>
                              </a:lnTo>
                              <a:lnTo>
                                <a:pt x="32" y="104"/>
                              </a:lnTo>
                              <a:lnTo>
                                <a:pt x="32" y="100"/>
                              </a:lnTo>
                              <a:lnTo>
                                <a:pt x="34" y="100"/>
                              </a:lnTo>
                              <a:lnTo>
                                <a:pt x="36" y="100"/>
                              </a:lnTo>
                              <a:lnTo>
                                <a:pt x="40" y="100"/>
                              </a:lnTo>
                              <a:lnTo>
                                <a:pt x="42" y="100"/>
                              </a:lnTo>
                              <a:lnTo>
                                <a:pt x="46" y="98"/>
                              </a:lnTo>
                              <a:lnTo>
                                <a:pt x="48" y="96"/>
                              </a:lnTo>
                              <a:lnTo>
                                <a:pt x="48" y="94"/>
                              </a:lnTo>
                              <a:lnTo>
                                <a:pt x="50" y="94"/>
                              </a:lnTo>
                              <a:lnTo>
                                <a:pt x="52" y="94"/>
                              </a:lnTo>
                              <a:lnTo>
                                <a:pt x="52" y="96"/>
                              </a:lnTo>
                              <a:lnTo>
                                <a:pt x="52" y="98"/>
                              </a:lnTo>
                              <a:lnTo>
                                <a:pt x="54" y="96"/>
                              </a:lnTo>
                              <a:lnTo>
                                <a:pt x="54" y="94"/>
                              </a:lnTo>
                              <a:lnTo>
                                <a:pt x="58" y="94"/>
                              </a:lnTo>
                              <a:lnTo>
                                <a:pt x="58" y="96"/>
                              </a:lnTo>
                              <a:lnTo>
                                <a:pt x="60" y="92"/>
                              </a:lnTo>
                              <a:lnTo>
                                <a:pt x="60" y="90"/>
                              </a:lnTo>
                              <a:lnTo>
                                <a:pt x="62" y="90"/>
                              </a:lnTo>
                              <a:lnTo>
                                <a:pt x="64" y="90"/>
                              </a:lnTo>
                              <a:lnTo>
                                <a:pt x="66" y="90"/>
                              </a:lnTo>
                              <a:lnTo>
                                <a:pt x="66" y="92"/>
                              </a:lnTo>
                              <a:lnTo>
                                <a:pt x="68" y="92"/>
                              </a:lnTo>
                              <a:lnTo>
                                <a:pt x="68" y="90"/>
                              </a:lnTo>
                              <a:lnTo>
                                <a:pt x="68" y="88"/>
                              </a:lnTo>
                              <a:lnTo>
                                <a:pt x="70" y="88"/>
                              </a:lnTo>
                              <a:lnTo>
                                <a:pt x="72" y="88"/>
                              </a:lnTo>
                              <a:lnTo>
                                <a:pt x="72" y="90"/>
                              </a:lnTo>
                              <a:lnTo>
                                <a:pt x="72" y="92"/>
                              </a:lnTo>
                              <a:lnTo>
                                <a:pt x="72" y="94"/>
                              </a:lnTo>
                              <a:lnTo>
                                <a:pt x="76" y="94"/>
                              </a:lnTo>
                              <a:lnTo>
                                <a:pt x="74" y="92"/>
                              </a:lnTo>
                              <a:lnTo>
                                <a:pt x="72" y="90"/>
                              </a:lnTo>
                              <a:lnTo>
                                <a:pt x="72" y="88"/>
                              </a:lnTo>
                              <a:lnTo>
                                <a:pt x="72" y="86"/>
                              </a:lnTo>
                              <a:lnTo>
                                <a:pt x="76" y="84"/>
                              </a:lnTo>
                              <a:lnTo>
                                <a:pt x="76" y="82"/>
                              </a:lnTo>
                              <a:lnTo>
                                <a:pt x="78" y="82"/>
                              </a:lnTo>
                              <a:lnTo>
                                <a:pt x="80" y="80"/>
                              </a:lnTo>
                              <a:lnTo>
                                <a:pt x="84" y="78"/>
                              </a:lnTo>
                              <a:lnTo>
                                <a:pt x="84" y="76"/>
                              </a:lnTo>
                              <a:lnTo>
                                <a:pt x="86" y="76"/>
                              </a:lnTo>
                              <a:lnTo>
                                <a:pt x="88" y="78"/>
                              </a:lnTo>
                              <a:lnTo>
                                <a:pt x="88" y="80"/>
                              </a:lnTo>
                              <a:lnTo>
                                <a:pt x="86" y="82"/>
                              </a:lnTo>
                              <a:lnTo>
                                <a:pt x="86" y="84"/>
                              </a:lnTo>
                              <a:lnTo>
                                <a:pt x="88" y="82"/>
                              </a:lnTo>
                              <a:lnTo>
                                <a:pt x="90" y="82"/>
                              </a:lnTo>
                              <a:lnTo>
                                <a:pt x="92" y="82"/>
                              </a:lnTo>
                              <a:lnTo>
                                <a:pt x="92" y="80"/>
                              </a:lnTo>
                              <a:lnTo>
                                <a:pt x="90" y="78"/>
                              </a:lnTo>
                              <a:lnTo>
                                <a:pt x="90" y="76"/>
                              </a:lnTo>
                              <a:lnTo>
                                <a:pt x="88" y="76"/>
                              </a:lnTo>
                              <a:lnTo>
                                <a:pt x="88" y="74"/>
                              </a:lnTo>
                              <a:lnTo>
                                <a:pt x="90" y="74"/>
                              </a:lnTo>
                              <a:lnTo>
                                <a:pt x="92" y="70"/>
                              </a:lnTo>
                              <a:lnTo>
                                <a:pt x="94" y="68"/>
                              </a:lnTo>
                              <a:lnTo>
                                <a:pt x="94" y="66"/>
                              </a:lnTo>
                              <a:lnTo>
                                <a:pt x="96" y="66"/>
                              </a:lnTo>
                              <a:lnTo>
                                <a:pt x="96" y="64"/>
                              </a:lnTo>
                              <a:lnTo>
                                <a:pt x="98" y="62"/>
                              </a:lnTo>
                              <a:lnTo>
                                <a:pt x="98" y="64"/>
                              </a:lnTo>
                              <a:lnTo>
                                <a:pt x="98" y="66"/>
                              </a:lnTo>
                              <a:lnTo>
                                <a:pt x="98" y="68"/>
                              </a:lnTo>
                              <a:lnTo>
                                <a:pt x="96" y="70"/>
                              </a:lnTo>
                              <a:lnTo>
                                <a:pt x="96" y="72"/>
                              </a:lnTo>
                              <a:lnTo>
                                <a:pt x="96" y="74"/>
                              </a:lnTo>
                              <a:lnTo>
                                <a:pt x="98" y="74"/>
                              </a:lnTo>
                              <a:lnTo>
                                <a:pt x="98" y="72"/>
                              </a:lnTo>
                              <a:lnTo>
                                <a:pt x="100" y="70"/>
                              </a:lnTo>
                              <a:lnTo>
                                <a:pt x="102" y="68"/>
                              </a:lnTo>
                              <a:lnTo>
                                <a:pt x="102" y="66"/>
                              </a:lnTo>
                              <a:lnTo>
                                <a:pt x="102" y="64"/>
                              </a:lnTo>
                              <a:lnTo>
                                <a:pt x="104" y="62"/>
                              </a:lnTo>
                              <a:lnTo>
                                <a:pt x="106" y="60"/>
                              </a:lnTo>
                              <a:lnTo>
                                <a:pt x="110" y="62"/>
                              </a:lnTo>
                              <a:lnTo>
                                <a:pt x="110" y="64"/>
                              </a:lnTo>
                              <a:lnTo>
                                <a:pt x="110" y="62"/>
                              </a:lnTo>
                              <a:lnTo>
                                <a:pt x="108" y="60"/>
                              </a:lnTo>
                              <a:lnTo>
                                <a:pt x="106" y="60"/>
                              </a:lnTo>
                              <a:lnTo>
                                <a:pt x="104" y="60"/>
                              </a:lnTo>
                              <a:lnTo>
                                <a:pt x="104" y="58"/>
                              </a:lnTo>
                              <a:lnTo>
                                <a:pt x="104" y="56"/>
                              </a:lnTo>
                              <a:lnTo>
                                <a:pt x="106" y="54"/>
                              </a:lnTo>
                              <a:lnTo>
                                <a:pt x="108" y="54"/>
                              </a:lnTo>
                              <a:lnTo>
                                <a:pt x="110" y="54"/>
                              </a:lnTo>
                              <a:lnTo>
                                <a:pt x="110" y="52"/>
                              </a:lnTo>
                              <a:lnTo>
                                <a:pt x="108" y="50"/>
                              </a:lnTo>
                              <a:lnTo>
                                <a:pt x="110" y="50"/>
                              </a:lnTo>
                              <a:lnTo>
                                <a:pt x="110" y="52"/>
                              </a:lnTo>
                              <a:lnTo>
                                <a:pt x="110" y="54"/>
                              </a:lnTo>
                              <a:lnTo>
                                <a:pt x="110" y="56"/>
                              </a:lnTo>
                              <a:lnTo>
                                <a:pt x="112" y="52"/>
                              </a:lnTo>
                              <a:lnTo>
                                <a:pt x="112" y="50"/>
                              </a:lnTo>
                              <a:lnTo>
                                <a:pt x="110" y="50"/>
                              </a:lnTo>
                              <a:lnTo>
                                <a:pt x="110" y="48"/>
                              </a:lnTo>
                              <a:lnTo>
                                <a:pt x="112" y="48"/>
                              </a:lnTo>
                              <a:lnTo>
                                <a:pt x="112" y="46"/>
                              </a:lnTo>
                              <a:lnTo>
                                <a:pt x="110" y="46"/>
                              </a:lnTo>
                              <a:lnTo>
                                <a:pt x="108" y="46"/>
                              </a:lnTo>
                              <a:lnTo>
                                <a:pt x="108" y="44"/>
                              </a:lnTo>
                              <a:lnTo>
                                <a:pt x="108" y="42"/>
                              </a:lnTo>
                              <a:lnTo>
                                <a:pt x="108" y="40"/>
                              </a:lnTo>
                              <a:lnTo>
                                <a:pt x="108" y="38"/>
                              </a:lnTo>
                              <a:lnTo>
                                <a:pt x="110" y="38"/>
                              </a:lnTo>
                              <a:lnTo>
                                <a:pt x="112" y="38"/>
                              </a:lnTo>
                              <a:lnTo>
                                <a:pt x="112" y="36"/>
                              </a:lnTo>
                              <a:lnTo>
                                <a:pt x="114" y="38"/>
                              </a:lnTo>
                              <a:lnTo>
                                <a:pt x="114" y="40"/>
                              </a:lnTo>
                              <a:lnTo>
                                <a:pt x="114" y="42"/>
                              </a:lnTo>
                              <a:lnTo>
                                <a:pt x="116" y="44"/>
                              </a:lnTo>
                              <a:lnTo>
                                <a:pt x="118" y="42"/>
                              </a:lnTo>
                              <a:lnTo>
                                <a:pt x="118" y="38"/>
                              </a:lnTo>
                              <a:lnTo>
                                <a:pt x="118" y="36"/>
                              </a:lnTo>
                              <a:lnTo>
                                <a:pt x="120" y="36"/>
                              </a:lnTo>
                              <a:lnTo>
                                <a:pt x="120" y="34"/>
                              </a:lnTo>
                              <a:lnTo>
                                <a:pt x="124" y="34"/>
                              </a:lnTo>
                              <a:lnTo>
                                <a:pt x="126" y="34"/>
                              </a:lnTo>
                              <a:lnTo>
                                <a:pt x="126" y="32"/>
                              </a:lnTo>
                              <a:lnTo>
                                <a:pt x="126" y="30"/>
                              </a:lnTo>
                              <a:lnTo>
                                <a:pt x="128" y="28"/>
                              </a:lnTo>
                              <a:lnTo>
                                <a:pt x="128" y="26"/>
                              </a:lnTo>
                              <a:lnTo>
                                <a:pt x="128" y="24"/>
                              </a:lnTo>
                              <a:lnTo>
                                <a:pt x="130" y="22"/>
                              </a:lnTo>
                              <a:lnTo>
                                <a:pt x="130" y="20"/>
                              </a:lnTo>
                              <a:lnTo>
                                <a:pt x="130" y="18"/>
                              </a:lnTo>
                              <a:lnTo>
                                <a:pt x="130" y="16"/>
                              </a:lnTo>
                              <a:lnTo>
                                <a:pt x="130" y="12"/>
                              </a:lnTo>
                              <a:lnTo>
                                <a:pt x="128" y="12"/>
                              </a:lnTo>
                              <a:lnTo>
                                <a:pt x="126" y="12"/>
                              </a:lnTo>
                              <a:lnTo>
                                <a:pt x="126" y="10"/>
                              </a:lnTo>
                              <a:lnTo>
                                <a:pt x="128" y="10"/>
                              </a:lnTo>
                              <a:lnTo>
                                <a:pt x="130" y="10"/>
                              </a:lnTo>
                              <a:lnTo>
                                <a:pt x="130" y="12"/>
                              </a:lnTo>
                              <a:lnTo>
                                <a:pt x="132" y="10"/>
                              </a:lnTo>
                              <a:lnTo>
                                <a:pt x="134" y="8"/>
                              </a:lnTo>
                              <a:lnTo>
                                <a:pt x="136" y="6"/>
                              </a:lnTo>
                              <a:lnTo>
                                <a:pt x="136" y="4"/>
                              </a:lnTo>
                              <a:lnTo>
                                <a:pt x="136" y="2"/>
                              </a:lnTo>
                              <a:lnTo>
                                <a:pt x="138" y="0"/>
                              </a:lnTo>
                              <a:lnTo>
                                <a:pt x="140" y="0"/>
                              </a:lnTo>
                              <a:lnTo>
                                <a:pt x="140" y="2"/>
                              </a:lnTo>
                              <a:lnTo>
                                <a:pt x="140" y="6"/>
                              </a:lnTo>
                              <a:lnTo>
                                <a:pt x="140" y="4"/>
                              </a:lnTo>
                              <a:lnTo>
                                <a:pt x="138" y="4"/>
                              </a:lnTo>
                              <a:lnTo>
                                <a:pt x="138" y="6"/>
                              </a:lnTo>
                              <a:lnTo>
                                <a:pt x="138" y="8"/>
                              </a:lnTo>
                              <a:lnTo>
                                <a:pt x="140" y="8"/>
                              </a:lnTo>
                              <a:lnTo>
                                <a:pt x="142" y="8"/>
                              </a:lnTo>
                              <a:lnTo>
                                <a:pt x="144" y="10"/>
                              </a:lnTo>
                              <a:lnTo>
                                <a:pt x="144" y="12"/>
                              </a:lnTo>
                              <a:lnTo>
                                <a:pt x="144" y="14"/>
                              </a:lnTo>
                              <a:lnTo>
                                <a:pt x="146" y="16"/>
                              </a:lnTo>
                              <a:lnTo>
                                <a:pt x="148" y="18"/>
                              </a:lnTo>
                              <a:lnTo>
                                <a:pt x="150" y="22"/>
                              </a:lnTo>
                              <a:lnTo>
                                <a:pt x="152" y="24"/>
                              </a:lnTo>
                              <a:lnTo>
                                <a:pt x="152" y="26"/>
                              </a:lnTo>
                              <a:lnTo>
                                <a:pt x="152" y="28"/>
                              </a:lnTo>
                              <a:lnTo>
                                <a:pt x="152" y="32"/>
                              </a:lnTo>
                              <a:lnTo>
                                <a:pt x="152" y="34"/>
                              </a:lnTo>
                              <a:lnTo>
                                <a:pt x="154" y="34"/>
                              </a:lnTo>
                              <a:lnTo>
                                <a:pt x="154" y="36"/>
                              </a:lnTo>
                              <a:lnTo>
                                <a:pt x="154" y="38"/>
                              </a:lnTo>
                              <a:lnTo>
                                <a:pt x="154" y="42"/>
                              </a:lnTo>
                              <a:lnTo>
                                <a:pt x="156" y="42"/>
                              </a:lnTo>
                              <a:lnTo>
                                <a:pt x="156" y="44"/>
                              </a:lnTo>
                              <a:lnTo>
                                <a:pt x="154" y="46"/>
                              </a:lnTo>
                              <a:lnTo>
                                <a:pt x="154" y="48"/>
                              </a:lnTo>
                              <a:lnTo>
                                <a:pt x="156" y="48"/>
                              </a:lnTo>
                              <a:lnTo>
                                <a:pt x="156" y="50"/>
                              </a:lnTo>
                              <a:lnTo>
                                <a:pt x="154" y="52"/>
                              </a:lnTo>
                              <a:lnTo>
                                <a:pt x="154" y="54"/>
                              </a:lnTo>
                              <a:lnTo>
                                <a:pt x="156" y="54"/>
                              </a:lnTo>
                              <a:lnTo>
                                <a:pt x="156" y="56"/>
                              </a:lnTo>
                              <a:lnTo>
                                <a:pt x="156" y="58"/>
                              </a:lnTo>
                              <a:lnTo>
                                <a:pt x="156" y="60"/>
                              </a:lnTo>
                              <a:lnTo>
                                <a:pt x="156" y="64"/>
                              </a:lnTo>
                              <a:lnTo>
                                <a:pt x="156" y="66"/>
                              </a:lnTo>
                              <a:lnTo>
                                <a:pt x="156" y="68"/>
                              </a:lnTo>
                              <a:lnTo>
                                <a:pt x="158" y="70"/>
                              </a:lnTo>
                              <a:lnTo>
                                <a:pt x="158" y="72"/>
                              </a:lnTo>
                              <a:lnTo>
                                <a:pt x="160" y="74"/>
                              </a:lnTo>
                              <a:lnTo>
                                <a:pt x="160" y="76"/>
                              </a:lnTo>
                              <a:lnTo>
                                <a:pt x="160" y="78"/>
                              </a:lnTo>
                              <a:lnTo>
                                <a:pt x="160" y="80"/>
                              </a:lnTo>
                              <a:lnTo>
                                <a:pt x="158" y="84"/>
                              </a:lnTo>
                              <a:lnTo>
                                <a:pt x="156" y="90"/>
                              </a:lnTo>
                              <a:lnTo>
                                <a:pt x="156" y="92"/>
                              </a:lnTo>
                              <a:lnTo>
                                <a:pt x="154" y="94"/>
                              </a:lnTo>
                              <a:lnTo>
                                <a:pt x="152" y="94"/>
                              </a:lnTo>
                              <a:lnTo>
                                <a:pt x="150" y="92"/>
                              </a:lnTo>
                              <a:lnTo>
                                <a:pt x="150" y="90"/>
                              </a:lnTo>
                              <a:lnTo>
                                <a:pt x="148" y="88"/>
                              </a:lnTo>
                              <a:lnTo>
                                <a:pt x="148" y="84"/>
                              </a:lnTo>
                              <a:lnTo>
                                <a:pt x="148" y="82"/>
                              </a:lnTo>
                              <a:lnTo>
                                <a:pt x="146" y="82"/>
                              </a:lnTo>
                              <a:lnTo>
                                <a:pt x="144" y="82"/>
                              </a:lnTo>
                              <a:lnTo>
                                <a:pt x="142" y="82"/>
                              </a:lnTo>
                              <a:lnTo>
                                <a:pt x="142" y="84"/>
                              </a:lnTo>
                              <a:lnTo>
                                <a:pt x="142" y="88"/>
                              </a:lnTo>
                              <a:lnTo>
                                <a:pt x="144" y="92"/>
                              </a:lnTo>
                              <a:lnTo>
                                <a:pt x="144" y="94"/>
                              </a:lnTo>
                              <a:lnTo>
                                <a:pt x="142" y="94"/>
                              </a:lnTo>
                              <a:lnTo>
                                <a:pt x="142" y="96"/>
                              </a:lnTo>
                              <a:lnTo>
                                <a:pt x="142" y="98"/>
                              </a:lnTo>
                              <a:lnTo>
                                <a:pt x="144" y="98"/>
                              </a:lnTo>
                              <a:lnTo>
                                <a:pt x="144" y="100"/>
                              </a:lnTo>
                              <a:lnTo>
                                <a:pt x="144" y="98"/>
                              </a:lnTo>
                              <a:lnTo>
                                <a:pt x="144" y="100"/>
                              </a:lnTo>
                              <a:lnTo>
                                <a:pt x="146" y="100"/>
                              </a:lnTo>
                              <a:lnTo>
                                <a:pt x="146" y="102"/>
                              </a:lnTo>
                              <a:lnTo>
                                <a:pt x="144" y="102"/>
                              </a:lnTo>
                              <a:lnTo>
                                <a:pt x="144" y="104"/>
                              </a:lnTo>
                              <a:lnTo>
                                <a:pt x="144" y="106"/>
                              </a:lnTo>
                              <a:lnTo>
                                <a:pt x="146" y="106"/>
                              </a:lnTo>
                              <a:lnTo>
                                <a:pt x="144" y="108"/>
                              </a:lnTo>
                              <a:lnTo>
                                <a:pt x="144" y="110"/>
                              </a:lnTo>
                              <a:lnTo>
                                <a:pt x="142" y="110"/>
                              </a:lnTo>
                              <a:lnTo>
                                <a:pt x="142" y="112"/>
                              </a:lnTo>
                              <a:lnTo>
                                <a:pt x="142" y="114"/>
                              </a:lnTo>
                              <a:lnTo>
                                <a:pt x="140" y="116"/>
                              </a:lnTo>
                              <a:lnTo>
                                <a:pt x="138" y="116"/>
                              </a:lnTo>
                              <a:lnTo>
                                <a:pt x="138" y="120"/>
                              </a:lnTo>
                              <a:lnTo>
                                <a:pt x="134" y="126"/>
                              </a:lnTo>
                              <a:lnTo>
                                <a:pt x="134" y="128"/>
                              </a:lnTo>
                              <a:lnTo>
                                <a:pt x="136" y="130"/>
                              </a:lnTo>
                              <a:lnTo>
                                <a:pt x="136" y="132"/>
                              </a:lnTo>
                              <a:lnTo>
                                <a:pt x="136" y="134"/>
                              </a:lnTo>
                              <a:lnTo>
                                <a:pt x="136" y="136"/>
                              </a:lnTo>
                              <a:lnTo>
                                <a:pt x="136" y="138"/>
                              </a:lnTo>
                              <a:lnTo>
                                <a:pt x="134" y="138"/>
                              </a:lnTo>
                              <a:lnTo>
                                <a:pt x="134" y="140"/>
                              </a:lnTo>
                              <a:lnTo>
                                <a:pt x="134" y="142"/>
                              </a:lnTo>
                              <a:lnTo>
                                <a:pt x="132" y="144"/>
                              </a:lnTo>
                              <a:lnTo>
                                <a:pt x="132" y="148"/>
                              </a:lnTo>
                              <a:lnTo>
                                <a:pt x="132" y="150"/>
                              </a:lnTo>
                              <a:lnTo>
                                <a:pt x="132" y="152"/>
                              </a:lnTo>
                              <a:lnTo>
                                <a:pt x="130" y="156"/>
                              </a:lnTo>
                              <a:lnTo>
                                <a:pt x="128" y="158"/>
                              </a:lnTo>
                              <a:lnTo>
                                <a:pt x="126" y="162"/>
                              </a:lnTo>
                              <a:lnTo>
                                <a:pt x="126" y="164"/>
                              </a:lnTo>
                              <a:lnTo>
                                <a:pt x="124" y="166"/>
                              </a:lnTo>
                              <a:lnTo>
                                <a:pt x="124" y="168"/>
                              </a:lnTo>
                              <a:lnTo>
                                <a:pt x="122" y="170"/>
                              </a:lnTo>
                              <a:lnTo>
                                <a:pt x="122" y="172"/>
                              </a:lnTo>
                              <a:lnTo>
                                <a:pt x="122" y="174"/>
                              </a:lnTo>
                              <a:lnTo>
                                <a:pt x="120" y="176"/>
                              </a:lnTo>
                              <a:lnTo>
                                <a:pt x="120" y="178"/>
                              </a:lnTo>
                              <a:lnTo>
                                <a:pt x="120" y="180"/>
                              </a:lnTo>
                              <a:lnTo>
                                <a:pt x="120" y="182"/>
                              </a:lnTo>
                              <a:lnTo>
                                <a:pt x="120" y="184"/>
                              </a:lnTo>
                              <a:lnTo>
                                <a:pt x="120" y="186"/>
                              </a:lnTo>
                              <a:lnTo>
                                <a:pt x="118" y="188"/>
                              </a:lnTo>
                              <a:lnTo>
                                <a:pt x="118" y="190"/>
                              </a:lnTo>
                              <a:lnTo>
                                <a:pt x="118" y="192"/>
                              </a:lnTo>
                              <a:lnTo>
                                <a:pt x="116" y="192"/>
                              </a:lnTo>
                              <a:lnTo>
                                <a:pt x="116" y="194"/>
                              </a:lnTo>
                              <a:lnTo>
                                <a:pt x="116" y="196"/>
                              </a:lnTo>
                              <a:lnTo>
                                <a:pt x="114" y="198"/>
                              </a:lnTo>
                              <a:lnTo>
                                <a:pt x="114" y="200"/>
                              </a:lnTo>
                              <a:close/>
                            </a:path>
                          </a:pathLst>
                        </a:custGeom>
                        <a:grpFill/>
                        <a:ln w="3175">
                          <a:solidFill>
                            <a:schemeClr val="bg1"/>
                          </a:solidFill>
                          <a:prstDash val="sysDot"/>
                          <a:round/>
                          <a:headEnd/>
                          <a:tailEnd/>
                        </a:ln>
                      </p:spPr>
                      <p:txBody>
                        <a:bodyPr/>
                        <a:lstStyle/>
                        <a:p>
                          <a:pPr fontAlgn="base">
                            <a:spcBef>
                              <a:spcPct val="0"/>
                            </a:spcBef>
                            <a:spcAft>
                              <a:spcPct val="0"/>
                            </a:spcAft>
                          </a:pPr>
                          <a:endParaRPr lang="de-DE" sz="2400">
                            <a:solidFill>
                              <a:srgbClr val="000000"/>
                            </a:solidFill>
                            <a:cs typeface="Arial" charset="0"/>
                          </a:endParaRPr>
                        </a:p>
                      </p:txBody>
                    </p:sp>
                    <p:sp>
                      <p:nvSpPr>
                        <p:cNvPr id="14392" name="Freeform 2474"/>
                        <p:cNvSpPr>
                          <a:spLocks/>
                        </p:cNvSpPr>
                        <p:nvPr/>
                      </p:nvSpPr>
                      <p:spPr bwMode="auto">
                        <a:xfrm>
                          <a:off x="4585175" y="3117072"/>
                          <a:ext cx="146651" cy="132249"/>
                        </a:xfrm>
                        <a:custGeom>
                          <a:avLst/>
                          <a:gdLst>
                            <a:gd name="T0" fmla="*/ 2147483647 w 160"/>
                            <a:gd name="T1" fmla="*/ 2147483647 h 161"/>
                            <a:gd name="T2" fmla="*/ 2147483647 w 160"/>
                            <a:gd name="T3" fmla="*/ 2147483647 h 161"/>
                            <a:gd name="T4" fmla="*/ 2147483647 w 160"/>
                            <a:gd name="T5" fmla="*/ 2147483647 h 161"/>
                            <a:gd name="T6" fmla="*/ 2147483647 w 160"/>
                            <a:gd name="T7" fmla="*/ 2147483647 h 161"/>
                            <a:gd name="T8" fmla="*/ 2147483647 w 160"/>
                            <a:gd name="T9" fmla="*/ 2147483647 h 161"/>
                            <a:gd name="T10" fmla="*/ 2147483647 w 160"/>
                            <a:gd name="T11" fmla="*/ 2147483647 h 161"/>
                            <a:gd name="T12" fmla="*/ 2147483647 w 160"/>
                            <a:gd name="T13" fmla="*/ 2147483647 h 161"/>
                            <a:gd name="T14" fmla="*/ 2147483647 w 160"/>
                            <a:gd name="T15" fmla="*/ 2147483647 h 161"/>
                            <a:gd name="T16" fmla="*/ 2147483647 w 160"/>
                            <a:gd name="T17" fmla="*/ 2147483647 h 161"/>
                            <a:gd name="T18" fmla="*/ 2147483647 w 160"/>
                            <a:gd name="T19" fmla="*/ 2147483647 h 161"/>
                            <a:gd name="T20" fmla="*/ 2147483647 w 160"/>
                            <a:gd name="T21" fmla="*/ 2147483647 h 161"/>
                            <a:gd name="T22" fmla="*/ 2147483647 w 160"/>
                            <a:gd name="T23" fmla="*/ 2147483647 h 161"/>
                            <a:gd name="T24" fmla="*/ 2147483647 w 160"/>
                            <a:gd name="T25" fmla="*/ 2147483647 h 161"/>
                            <a:gd name="T26" fmla="*/ 2147483647 w 160"/>
                            <a:gd name="T27" fmla="*/ 2147483647 h 161"/>
                            <a:gd name="T28" fmla="*/ 2147483647 w 160"/>
                            <a:gd name="T29" fmla="*/ 2147483647 h 161"/>
                            <a:gd name="T30" fmla="*/ 2147483647 w 160"/>
                            <a:gd name="T31" fmla="*/ 2147483647 h 161"/>
                            <a:gd name="T32" fmla="*/ 2147483647 w 160"/>
                            <a:gd name="T33" fmla="*/ 2147483647 h 161"/>
                            <a:gd name="T34" fmla="*/ 2147483647 w 160"/>
                            <a:gd name="T35" fmla="*/ 2147483647 h 161"/>
                            <a:gd name="T36" fmla="*/ 2147483647 w 160"/>
                            <a:gd name="T37" fmla="*/ 2147483647 h 161"/>
                            <a:gd name="T38" fmla="*/ 2147483647 w 160"/>
                            <a:gd name="T39" fmla="*/ 2147483647 h 161"/>
                            <a:gd name="T40" fmla="*/ 2147483647 w 160"/>
                            <a:gd name="T41" fmla="*/ 2147483647 h 161"/>
                            <a:gd name="T42" fmla="*/ 2147483647 w 160"/>
                            <a:gd name="T43" fmla="*/ 2147483647 h 161"/>
                            <a:gd name="T44" fmla="*/ 2147483647 w 160"/>
                            <a:gd name="T45" fmla="*/ 2147483647 h 161"/>
                            <a:gd name="T46" fmla="*/ 2147483647 w 160"/>
                            <a:gd name="T47" fmla="*/ 2147483647 h 161"/>
                            <a:gd name="T48" fmla="*/ 2147483647 w 160"/>
                            <a:gd name="T49" fmla="*/ 2147483647 h 161"/>
                            <a:gd name="T50" fmla="*/ 2147483647 w 160"/>
                            <a:gd name="T51" fmla="*/ 2147483647 h 161"/>
                            <a:gd name="T52" fmla="*/ 2147483647 w 160"/>
                            <a:gd name="T53" fmla="*/ 2147483647 h 161"/>
                            <a:gd name="T54" fmla="*/ 2147483647 w 160"/>
                            <a:gd name="T55" fmla="*/ 2147483647 h 161"/>
                            <a:gd name="T56" fmla="*/ 2147483647 w 160"/>
                            <a:gd name="T57" fmla="*/ 2147483647 h 161"/>
                            <a:gd name="T58" fmla="*/ 2147483647 w 160"/>
                            <a:gd name="T59" fmla="*/ 2147483647 h 161"/>
                            <a:gd name="T60" fmla="*/ 2147483647 w 160"/>
                            <a:gd name="T61" fmla="*/ 2147483647 h 161"/>
                            <a:gd name="T62" fmla="*/ 2147483647 w 160"/>
                            <a:gd name="T63" fmla="*/ 2147483647 h 161"/>
                            <a:gd name="T64" fmla="*/ 2147483647 w 160"/>
                            <a:gd name="T65" fmla="*/ 2147483647 h 161"/>
                            <a:gd name="T66" fmla="*/ 2147483647 w 160"/>
                            <a:gd name="T67" fmla="*/ 2147483647 h 161"/>
                            <a:gd name="T68" fmla="*/ 2147483647 w 160"/>
                            <a:gd name="T69" fmla="*/ 2147483647 h 161"/>
                            <a:gd name="T70" fmla="*/ 2147483647 w 160"/>
                            <a:gd name="T71" fmla="*/ 2147483647 h 161"/>
                            <a:gd name="T72" fmla="*/ 2147483647 w 160"/>
                            <a:gd name="T73" fmla="*/ 2147483647 h 161"/>
                            <a:gd name="T74" fmla="*/ 2147483647 w 160"/>
                            <a:gd name="T75" fmla="*/ 2147483647 h 161"/>
                            <a:gd name="T76" fmla="*/ 2147483647 w 160"/>
                            <a:gd name="T77" fmla="*/ 2147483647 h 161"/>
                            <a:gd name="T78" fmla="*/ 2147483647 w 160"/>
                            <a:gd name="T79" fmla="*/ 0 h 161"/>
                            <a:gd name="T80" fmla="*/ 2147483647 w 160"/>
                            <a:gd name="T81" fmla="*/ 2147483647 h 161"/>
                            <a:gd name="T82" fmla="*/ 2147483647 w 160"/>
                            <a:gd name="T83" fmla="*/ 2147483647 h 161"/>
                            <a:gd name="T84" fmla="*/ 2147483647 w 160"/>
                            <a:gd name="T85" fmla="*/ 2147483647 h 161"/>
                            <a:gd name="T86" fmla="*/ 2147483647 w 160"/>
                            <a:gd name="T87" fmla="*/ 2147483647 h 161"/>
                            <a:gd name="T88" fmla="*/ 2147483647 w 160"/>
                            <a:gd name="T89" fmla="*/ 2147483647 h 161"/>
                            <a:gd name="T90" fmla="*/ 2147483647 w 160"/>
                            <a:gd name="T91" fmla="*/ 2147483647 h 161"/>
                            <a:gd name="T92" fmla="*/ 2147483647 w 160"/>
                            <a:gd name="T93" fmla="*/ 2147483647 h 161"/>
                            <a:gd name="T94" fmla="*/ 2147483647 w 160"/>
                            <a:gd name="T95" fmla="*/ 2147483647 h 161"/>
                            <a:gd name="T96" fmla="*/ 2147483647 w 160"/>
                            <a:gd name="T97" fmla="*/ 2147483647 h 161"/>
                            <a:gd name="T98" fmla="*/ 2147483647 w 160"/>
                            <a:gd name="T99" fmla="*/ 2147483647 h 161"/>
                            <a:gd name="T100" fmla="*/ 2147483647 w 160"/>
                            <a:gd name="T101" fmla="*/ 2147483647 h 161"/>
                            <a:gd name="T102" fmla="*/ 2147483647 w 160"/>
                            <a:gd name="T103" fmla="*/ 2147483647 h 161"/>
                            <a:gd name="T104" fmla="*/ 2147483647 w 160"/>
                            <a:gd name="T105" fmla="*/ 2147483647 h 161"/>
                            <a:gd name="T106" fmla="*/ 2147483647 w 160"/>
                            <a:gd name="T107" fmla="*/ 2147483647 h 161"/>
                            <a:gd name="T108" fmla="*/ 2147483647 w 160"/>
                            <a:gd name="T109" fmla="*/ 2147483647 h 161"/>
                            <a:gd name="T110" fmla="*/ 2147483647 w 160"/>
                            <a:gd name="T111" fmla="*/ 2147483647 h 161"/>
                            <a:gd name="T112" fmla="*/ 2147483647 w 160"/>
                            <a:gd name="T113" fmla="*/ 2147483647 h 161"/>
                            <a:gd name="T114" fmla="*/ 2147483647 w 160"/>
                            <a:gd name="T115" fmla="*/ 2147483647 h 161"/>
                            <a:gd name="T116" fmla="*/ 2147483647 w 160"/>
                            <a:gd name="T117" fmla="*/ 2147483647 h 161"/>
                            <a:gd name="T118" fmla="*/ 2147483647 w 160"/>
                            <a:gd name="T119" fmla="*/ 2147483647 h 161"/>
                            <a:gd name="T120" fmla="*/ 2147483647 w 160"/>
                            <a:gd name="T121" fmla="*/ 2147483647 h 161"/>
                            <a:gd name="T122" fmla="*/ 2147483647 w 160"/>
                            <a:gd name="T123" fmla="*/ 2147483647 h 161"/>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w 160"/>
                            <a:gd name="T187" fmla="*/ 0 h 161"/>
                            <a:gd name="T188" fmla="*/ 160 w 160"/>
                            <a:gd name="T189" fmla="*/ 161 h 161"/>
                          </a:gdLst>
                          <a:ahLst/>
                          <a:cxnLst>
                            <a:cxn ang="T124">
                              <a:pos x="T0" y="T1"/>
                            </a:cxn>
                            <a:cxn ang="T125">
                              <a:pos x="T2" y="T3"/>
                            </a:cxn>
                            <a:cxn ang="T126">
                              <a:pos x="T4" y="T5"/>
                            </a:cxn>
                            <a:cxn ang="T127">
                              <a:pos x="T6" y="T7"/>
                            </a:cxn>
                            <a:cxn ang="T128">
                              <a:pos x="T8" y="T9"/>
                            </a:cxn>
                            <a:cxn ang="T129">
                              <a:pos x="T10" y="T11"/>
                            </a:cxn>
                            <a:cxn ang="T130">
                              <a:pos x="T12" y="T13"/>
                            </a:cxn>
                            <a:cxn ang="T131">
                              <a:pos x="T14" y="T15"/>
                            </a:cxn>
                            <a:cxn ang="T132">
                              <a:pos x="T16" y="T17"/>
                            </a:cxn>
                            <a:cxn ang="T133">
                              <a:pos x="T18" y="T19"/>
                            </a:cxn>
                            <a:cxn ang="T134">
                              <a:pos x="T20" y="T21"/>
                            </a:cxn>
                            <a:cxn ang="T135">
                              <a:pos x="T22" y="T23"/>
                            </a:cxn>
                            <a:cxn ang="T136">
                              <a:pos x="T24" y="T25"/>
                            </a:cxn>
                            <a:cxn ang="T137">
                              <a:pos x="T26" y="T27"/>
                            </a:cxn>
                            <a:cxn ang="T138">
                              <a:pos x="T28" y="T29"/>
                            </a:cxn>
                            <a:cxn ang="T139">
                              <a:pos x="T30" y="T31"/>
                            </a:cxn>
                            <a:cxn ang="T140">
                              <a:pos x="T32" y="T33"/>
                            </a:cxn>
                            <a:cxn ang="T141">
                              <a:pos x="T34" y="T35"/>
                            </a:cxn>
                            <a:cxn ang="T142">
                              <a:pos x="T36" y="T37"/>
                            </a:cxn>
                            <a:cxn ang="T143">
                              <a:pos x="T38" y="T39"/>
                            </a:cxn>
                            <a:cxn ang="T144">
                              <a:pos x="T40" y="T41"/>
                            </a:cxn>
                            <a:cxn ang="T145">
                              <a:pos x="T42" y="T43"/>
                            </a:cxn>
                            <a:cxn ang="T146">
                              <a:pos x="T44" y="T45"/>
                            </a:cxn>
                            <a:cxn ang="T147">
                              <a:pos x="T46" y="T47"/>
                            </a:cxn>
                            <a:cxn ang="T148">
                              <a:pos x="T48" y="T49"/>
                            </a:cxn>
                            <a:cxn ang="T149">
                              <a:pos x="T50" y="T51"/>
                            </a:cxn>
                            <a:cxn ang="T150">
                              <a:pos x="T52" y="T53"/>
                            </a:cxn>
                            <a:cxn ang="T151">
                              <a:pos x="T54" y="T55"/>
                            </a:cxn>
                            <a:cxn ang="T152">
                              <a:pos x="T56" y="T57"/>
                            </a:cxn>
                            <a:cxn ang="T153">
                              <a:pos x="T58" y="T59"/>
                            </a:cxn>
                            <a:cxn ang="T154">
                              <a:pos x="T60" y="T61"/>
                            </a:cxn>
                            <a:cxn ang="T155">
                              <a:pos x="T62" y="T63"/>
                            </a:cxn>
                            <a:cxn ang="T156">
                              <a:pos x="T64" y="T65"/>
                            </a:cxn>
                            <a:cxn ang="T157">
                              <a:pos x="T66" y="T67"/>
                            </a:cxn>
                            <a:cxn ang="T158">
                              <a:pos x="T68" y="T69"/>
                            </a:cxn>
                            <a:cxn ang="T159">
                              <a:pos x="T70" y="T71"/>
                            </a:cxn>
                            <a:cxn ang="T160">
                              <a:pos x="T72" y="T73"/>
                            </a:cxn>
                            <a:cxn ang="T161">
                              <a:pos x="T74" y="T75"/>
                            </a:cxn>
                            <a:cxn ang="T162">
                              <a:pos x="T76" y="T77"/>
                            </a:cxn>
                            <a:cxn ang="T163">
                              <a:pos x="T78" y="T79"/>
                            </a:cxn>
                            <a:cxn ang="T164">
                              <a:pos x="T80" y="T81"/>
                            </a:cxn>
                            <a:cxn ang="T165">
                              <a:pos x="T82" y="T83"/>
                            </a:cxn>
                            <a:cxn ang="T166">
                              <a:pos x="T84" y="T85"/>
                            </a:cxn>
                            <a:cxn ang="T167">
                              <a:pos x="T86" y="T87"/>
                            </a:cxn>
                            <a:cxn ang="T168">
                              <a:pos x="T88" y="T89"/>
                            </a:cxn>
                            <a:cxn ang="T169">
                              <a:pos x="T90" y="T91"/>
                            </a:cxn>
                            <a:cxn ang="T170">
                              <a:pos x="T92" y="T93"/>
                            </a:cxn>
                            <a:cxn ang="T171">
                              <a:pos x="T94" y="T95"/>
                            </a:cxn>
                            <a:cxn ang="T172">
                              <a:pos x="T96" y="T97"/>
                            </a:cxn>
                            <a:cxn ang="T173">
                              <a:pos x="T98" y="T99"/>
                            </a:cxn>
                            <a:cxn ang="T174">
                              <a:pos x="T100" y="T101"/>
                            </a:cxn>
                            <a:cxn ang="T175">
                              <a:pos x="T102" y="T103"/>
                            </a:cxn>
                            <a:cxn ang="T176">
                              <a:pos x="T104" y="T105"/>
                            </a:cxn>
                            <a:cxn ang="T177">
                              <a:pos x="T106" y="T107"/>
                            </a:cxn>
                            <a:cxn ang="T178">
                              <a:pos x="T108" y="T109"/>
                            </a:cxn>
                            <a:cxn ang="T179">
                              <a:pos x="T110" y="T111"/>
                            </a:cxn>
                            <a:cxn ang="T180">
                              <a:pos x="T112" y="T113"/>
                            </a:cxn>
                            <a:cxn ang="T181">
                              <a:pos x="T114" y="T115"/>
                            </a:cxn>
                            <a:cxn ang="T182">
                              <a:pos x="T116" y="T117"/>
                            </a:cxn>
                            <a:cxn ang="T183">
                              <a:pos x="T118" y="T119"/>
                            </a:cxn>
                            <a:cxn ang="T184">
                              <a:pos x="T120" y="T121"/>
                            </a:cxn>
                            <a:cxn ang="T185">
                              <a:pos x="T122" y="T123"/>
                            </a:cxn>
                          </a:cxnLst>
                          <a:rect l="T186" t="T187" r="T188" b="T189"/>
                          <a:pathLst>
                            <a:path w="160" h="161">
                              <a:moveTo>
                                <a:pt x="146" y="134"/>
                              </a:moveTo>
                              <a:lnTo>
                                <a:pt x="144" y="134"/>
                              </a:lnTo>
                              <a:lnTo>
                                <a:pt x="134" y="145"/>
                              </a:lnTo>
                              <a:lnTo>
                                <a:pt x="128" y="151"/>
                              </a:lnTo>
                              <a:lnTo>
                                <a:pt x="122" y="159"/>
                              </a:lnTo>
                              <a:lnTo>
                                <a:pt x="120" y="159"/>
                              </a:lnTo>
                              <a:lnTo>
                                <a:pt x="120" y="161"/>
                              </a:lnTo>
                              <a:lnTo>
                                <a:pt x="118" y="159"/>
                              </a:lnTo>
                              <a:lnTo>
                                <a:pt x="116" y="159"/>
                              </a:lnTo>
                              <a:lnTo>
                                <a:pt x="116" y="157"/>
                              </a:lnTo>
                              <a:lnTo>
                                <a:pt x="116" y="159"/>
                              </a:lnTo>
                              <a:lnTo>
                                <a:pt x="114" y="159"/>
                              </a:lnTo>
                              <a:lnTo>
                                <a:pt x="112" y="157"/>
                              </a:lnTo>
                              <a:lnTo>
                                <a:pt x="110" y="157"/>
                              </a:lnTo>
                              <a:lnTo>
                                <a:pt x="108" y="157"/>
                              </a:lnTo>
                              <a:lnTo>
                                <a:pt x="106" y="157"/>
                              </a:lnTo>
                              <a:lnTo>
                                <a:pt x="106" y="159"/>
                              </a:lnTo>
                              <a:lnTo>
                                <a:pt x="104" y="157"/>
                              </a:lnTo>
                              <a:lnTo>
                                <a:pt x="102" y="157"/>
                              </a:lnTo>
                              <a:lnTo>
                                <a:pt x="102" y="159"/>
                              </a:lnTo>
                              <a:lnTo>
                                <a:pt x="100" y="159"/>
                              </a:lnTo>
                              <a:lnTo>
                                <a:pt x="94" y="155"/>
                              </a:lnTo>
                              <a:lnTo>
                                <a:pt x="92" y="155"/>
                              </a:lnTo>
                              <a:lnTo>
                                <a:pt x="90" y="155"/>
                              </a:lnTo>
                              <a:lnTo>
                                <a:pt x="88" y="153"/>
                              </a:lnTo>
                              <a:lnTo>
                                <a:pt x="86" y="153"/>
                              </a:lnTo>
                              <a:lnTo>
                                <a:pt x="82" y="155"/>
                              </a:lnTo>
                              <a:lnTo>
                                <a:pt x="80" y="155"/>
                              </a:lnTo>
                              <a:lnTo>
                                <a:pt x="78" y="151"/>
                              </a:lnTo>
                              <a:lnTo>
                                <a:pt x="78" y="153"/>
                              </a:lnTo>
                              <a:lnTo>
                                <a:pt x="76" y="153"/>
                              </a:lnTo>
                              <a:lnTo>
                                <a:pt x="76" y="151"/>
                              </a:lnTo>
                              <a:lnTo>
                                <a:pt x="74" y="151"/>
                              </a:lnTo>
                              <a:lnTo>
                                <a:pt x="74" y="149"/>
                              </a:lnTo>
                              <a:lnTo>
                                <a:pt x="74" y="147"/>
                              </a:lnTo>
                              <a:lnTo>
                                <a:pt x="74" y="145"/>
                              </a:lnTo>
                              <a:lnTo>
                                <a:pt x="72" y="145"/>
                              </a:lnTo>
                              <a:lnTo>
                                <a:pt x="70" y="145"/>
                              </a:lnTo>
                              <a:lnTo>
                                <a:pt x="70" y="144"/>
                              </a:lnTo>
                              <a:lnTo>
                                <a:pt x="66" y="142"/>
                              </a:lnTo>
                              <a:lnTo>
                                <a:pt x="64" y="142"/>
                              </a:lnTo>
                              <a:lnTo>
                                <a:pt x="62" y="142"/>
                              </a:lnTo>
                              <a:lnTo>
                                <a:pt x="60" y="142"/>
                              </a:lnTo>
                              <a:lnTo>
                                <a:pt x="58" y="140"/>
                              </a:lnTo>
                              <a:lnTo>
                                <a:pt x="56" y="142"/>
                              </a:lnTo>
                              <a:lnTo>
                                <a:pt x="54" y="140"/>
                              </a:lnTo>
                              <a:lnTo>
                                <a:pt x="52" y="140"/>
                              </a:lnTo>
                              <a:lnTo>
                                <a:pt x="52" y="138"/>
                              </a:lnTo>
                              <a:lnTo>
                                <a:pt x="52" y="136"/>
                              </a:lnTo>
                              <a:lnTo>
                                <a:pt x="52" y="134"/>
                              </a:lnTo>
                              <a:lnTo>
                                <a:pt x="52" y="132"/>
                              </a:lnTo>
                              <a:lnTo>
                                <a:pt x="50" y="132"/>
                              </a:lnTo>
                              <a:lnTo>
                                <a:pt x="50" y="130"/>
                              </a:lnTo>
                              <a:lnTo>
                                <a:pt x="48" y="130"/>
                              </a:lnTo>
                              <a:lnTo>
                                <a:pt x="48" y="128"/>
                              </a:lnTo>
                              <a:lnTo>
                                <a:pt x="48" y="124"/>
                              </a:lnTo>
                              <a:lnTo>
                                <a:pt x="48" y="122"/>
                              </a:lnTo>
                              <a:lnTo>
                                <a:pt x="50" y="120"/>
                              </a:lnTo>
                              <a:lnTo>
                                <a:pt x="50" y="118"/>
                              </a:lnTo>
                              <a:lnTo>
                                <a:pt x="50" y="116"/>
                              </a:lnTo>
                              <a:lnTo>
                                <a:pt x="48" y="116"/>
                              </a:lnTo>
                              <a:lnTo>
                                <a:pt x="46" y="116"/>
                              </a:lnTo>
                              <a:lnTo>
                                <a:pt x="44" y="116"/>
                              </a:lnTo>
                              <a:lnTo>
                                <a:pt x="42" y="116"/>
                              </a:lnTo>
                              <a:lnTo>
                                <a:pt x="40" y="116"/>
                              </a:lnTo>
                              <a:lnTo>
                                <a:pt x="40" y="114"/>
                              </a:lnTo>
                              <a:lnTo>
                                <a:pt x="40" y="112"/>
                              </a:lnTo>
                              <a:lnTo>
                                <a:pt x="40" y="110"/>
                              </a:lnTo>
                              <a:lnTo>
                                <a:pt x="40" y="106"/>
                              </a:lnTo>
                              <a:lnTo>
                                <a:pt x="38" y="106"/>
                              </a:lnTo>
                              <a:lnTo>
                                <a:pt x="36" y="104"/>
                              </a:lnTo>
                              <a:lnTo>
                                <a:pt x="34" y="104"/>
                              </a:lnTo>
                              <a:lnTo>
                                <a:pt x="28" y="102"/>
                              </a:lnTo>
                              <a:lnTo>
                                <a:pt x="28" y="100"/>
                              </a:lnTo>
                              <a:lnTo>
                                <a:pt x="26" y="100"/>
                              </a:lnTo>
                              <a:lnTo>
                                <a:pt x="26" y="98"/>
                              </a:lnTo>
                              <a:lnTo>
                                <a:pt x="24" y="98"/>
                              </a:lnTo>
                              <a:lnTo>
                                <a:pt x="22" y="96"/>
                              </a:lnTo>
                              <a:lnTo>
                                <a:pt x="20" y="94"/>
                              </a:lnTo>
                              <a:lnTo>
                                <a:pt x="18" y="94"/>
                              </a:lnTo>
                              <a:lnTo>
                                <a:pt x="18" y="92"/>
                              </a:lnTo>
                              <a:lnTo>
                                <a:pt x="16" y="92"/>
                              </a:lnTo>
                              <a:lnTo>
                                <a:pt x="16" y="88"/>
                              </a:lnTo>
                              <a:lnTo>
                                <a:pt x="14" y="86"/>
                              </a:lnTo>
                              <a:lnTo>
                                <a:pt x="14" y="84"/>
                              </a:lnTo>
                              <a:lnTo>
                                <a:pt x="14" y="82"/>
                              </a:lnTo>
                              <a:lnTo>
                                <a:pt x="12" y="82"/>
                              </a:lnTo>
                              <a:lnTo>
                                <a:pt x="12" y="80"/>
                              </a:lnTo>
                              <a:lnTo>
                                <a:pt x="14" y="80"/>
                              </a:lnTo>
                              <a:lnTo>
                                <a:pt x="14" y="78"/>
                              </a:lnTo>
                              <a:lnTo>
                                <a:pt x="12" y="78"/>
                              </a:lnTo>
                              <a:lnTo>
                                <a:pt x="12" y="76"/>
                              </a:lnTo>
                              <a:lnTo>
                                <a:pt x="10" y="72"/>
                              </a:lnTo>
                              <a:lnTo>
                                <a:pt x="8" y="70"/>
                              </a:lnTo>
                              <a:lnTo>
                                <a:pt x="6" y="70"/>
                              </a:lnTo>
                              <a:lnTo>
                                <a:pt x="6" y="68"/>
                              </a:lnTo>
                              <a:lnTo>
                                <a:pt x="4" y="66"/>
                              </a:lnTo>
                              <a:lnTo>
                                <a:pt x="4" y="64"/>
                              </a:lnTo>
                              <a:lnTo>
                                <a:pt x="4" y="62"/>
                              </a:lnTo>
                              <a:lnTo>
                                <a:pt x="4" y="60"/>
                              </a:lnTo>
                              <a:lnTo>
                                <a:pt x="2" y="60"/>
                              </a:lnTo>
                              <a:lnTo>
                                <a:pt x="2" y="58"/>
                              </a:lnTo>
                              <a:lnTo>
                                <a:pt x="2" y="56"/>
                              </a:lnTo>
                              <a:lnTo>
                                <a:pt x="0" y="54"/>
                              </a:lnTo>
                              <a:lnTo>
                                <a:pt x="0" y="52"/>
                              </a:lnTo>
                              <a:lnTo>
                                <a:pt x="2" y="52"/>
                              </a:lnTo>
                              <a:lnTo>
                                <a:pt x="4" y="52"/>
                              </a:lnTo>
                              <a:lnTo>
                                <a:pt x="4" y="54"/>
                              </a:lnTo>
                              <a:lnTo>
                                <a:pt x="6" y="52"/>
                              </a:lnTo>
                              <a:lnTo>
                                <a:pt x="8" y="52"/>
                              </a:lnTo>
                              <a:lnTo>
                                <a:pt x="10" y="54"/>
                              </a:lnTo>
                              <a:lnTo>
                                <a:pt x="12" y="54"/>
                              </a:lnTo>
                              <a:lnTo>
                                <a:pt x="12" y="56"/>
                              </a:lnTo>
                              <a:lnTo>
                                <a:pt x="14" y="56"/>
                              </a:lnTo>
                              <a:lnTo>
                                <a:pt x="16" y="56"/>
                              </a:lnTo>
                              <a:lnTo>
                                <a:pt x="18" y="54"/>
                              </a:lnTo>
                              <a:lnTo>
                                <a:pt x="20" y="54"/>
                              </a:lnTo>
                              <a:lnTo>
                                <a:pt x="22" y="54"/>
                              </a:lnTo>
                              <a:lnTo>
                                <a:pt x="24" y="56"/>
                              </a:lnTo>
                              <a:lnTo>
                                <a:pt x="26" y="56"/>
                              </a:lnTo>
                              <a:lnTo>
                                <a:pt x="28" y="56"/>
                              </a:lnTo>
                              <a:lnTo>
                                <a:pt x="28" y="58"/>
                              </a:lnTo>
                              <a:lnTo>
                                <a:pt x="30" y="58"/>
                              </a:lnTo>
                              <a:lnTo>
                                <a:pt x="32" y="56"/>
                              </a:lnTo>
                              <a:lnTo>
                                <a:pt x="34" y="56"/>
                              </a:lnTo>
                              <a:lnTo>
                                <a:pt x="36" y="56"/>
                              </a:lnTo>
                              <a:lnTo>
                                <a:pt x="38" y="56"/>
                              </a:lnTo>
                              <a:lnTo>
                                <a:pt x="40" y="54"/>
                              </a:lnTo>
                              <a:lnTo>
                                <a:pt x="40" y="52"/>
                              </a:lnTo>
                              <a:lnTo>
                                <a:pt x="44" y="46"/>
                              </a:lnTo>
                              <a:lnTo>
                                <a:pt x="48" y="42"/>
                              </a:lnTo>
                              <a:lnTo>
                                <a:pt x="50" y="40"/>
                              </a:lnTo>
                              <a:lnTo>
                                <a:pt x="50" y="38"/>
                              </a:lnTo>
                              <a:lnTo>
                                <a:pt x="52" y="36"/>
                              </a:lnTo>
                              <a:lnTo>
                                <a:pt x="52" y="32"/>
                              </a:lnTo>
                              <a:lnTo>
                                <a:pt x="52" y="30"/>
                              </a:lnTo>
                              <a:lnTo>
                                <a:pt x="58" y="28"/>
                              </a:lnTo>
                              <a:lnTo>
                                <a:pt x="60" y="28"/>
                              </a:lnTo>
                              <a:lnTo>
                                <a:pt x="62" y="26"/>
                              </a:lnTo>
                              <a:lnTo>
                                <a:pt x="70" y="22"/>
                              </a:lnTo>
                              <a:lnTo>
                                <a:pt x="72" y="22"/>
                              </a:lnTo>
                              <a:lnTo>
                                <a:pt x="74" y="22"/>
                              </a:lnTo>
                              <a:lnTo>
                                <a:pt x="74" y="20"/>
                              </a:lnTo>
                              <a:lnTo>
                                <a:pt x="76" y="20"/>
                              </a:lnTo>
                              <a:lnTo>
                                <a:pt x="76" y="18"/>
                              </a:lnTo>
                              <a:lnTo>
                                <a:pt x="76" y="16"/>
                              </a:lnTo>
                              <a:lnTo>
                                <a:pt x="76" y="14"/>
                              </a:lnTo>
                              <a:lnTo>
                                <a:pt x="76" y="10"/>
                              </a:lnTo>
                              <a:lnTo>
                                <a:pt x="78" y="8"/>
                              </a:lnTo>
                              <a:lnTo>
                                <a:pt x="80" y="6"/>
                              </a:lnTo>
                              <a:lnTo>
                                <a:pt x="84" y="4"/>
                              </a:lnTo>
                              <a:lnTo>
                                <a:pt x="86" y="2"/>
                              </a:lnTo>
                              <a:lnTo>
                                <a:pt x="92" y="0"/>
                              </a:lnTo>
                              <a:lnTo>
                                <a:pt x="92" y="2"/>
                              </a:lnTo>
                              <a:lnTo>
                                <a:pt x="94" y="2"/>
                              </a:lnTo>
                              <a:lnTo>
                                <a:pt x="94" y="0"/>
                              </a:lnTo>
                              <a:lnTo>
                                <a:pt x="96" y="0"/>
                              </a:lnTo>
                              <a:lnTo>
                                <a:pt x="98" y="0"/>
                              </a:lnTo>
                              <a:lnTo>
                                <a:pt x="102" y="0"/>
                              </a:lnTo>
                              <a:lnTo>
                                <a:pt x="104" y="0"/>
                              </a:lnTo>
                              <a:lnTo>
                                <a:pt x="106" y="0"/>
                              </a:lnTo>
                              <a:lnTo>
                                <a:pt x="108" y="0"/>
                              </a:lnTo>
                              <a:lnTo>
                                <a:pt x="108" y="10"/>
                              </a:lnTo>
                              <a:lnTo>
                                <a:pt x="116" y="10"/>
                              </a:lnTo>
                              <a:lnTo>
                                <a:pt x="122" y="10"/>
                              </a:lnTo>
                              <a:lnTo>
                                <a:pt x="124" y="10"/>
                              </a:lnTo>
                              <a:lnTo>
                                <a:pt x="126" y="10"/>
                              </a:lnTo>
                              <a:lnTo>
                                <a:pt x="128" y="10"/>
                              </a:lnTo>
                              <a:lnTo>
                                <a:pt x="128" y="12"/>
                              </a:lnTo>
                              <a:lnTo>
                                <a:pt x="128" y="14"/>
                              </a:lnTo>
                              <a:lnTo>
                                <a:pt x="130" y="14"/>
                              </a:lnTo>
                              <a:lnTo>
                                <a:pt x="132" y="14"/>
                              </a:lnTo>
                              <a:lnTo>
                                <a:pt x="134" y="14"/>
                              </a:lnTo>
                              <a:lnTo>
                                <a:pt x="136" y="14"/>
                              </a:lnTo>
                              <a:lnTo>
                                <a:pt x="136" y="16"/>
                              </a:lnTo>
                              <a:lnTo>
                                <a:pt x="140" y="18"/>
                              </a:lnTo>
                              <a:lnTo>
                                <a:pt x="140" y="20"/>
                              </a:lnTo>
                              <a:lnTo>
                                <a:pt x="142" y="20"/>
                              </a:lnTo>
                              <a:lnTo>
                                <a:pt x="144" y="20"/>
                              </a:lnTo>
                              <a:lnTo>
                                <a:pt x="146" y="20"/>
                              </a:lnTo>
                              <a:lnTo>
                                <a:pt x="148" y="20"/>
                              </a:lnTo>
                              <a:lnTo>
                                <a:pt x="148" y="22"/>
                              </a:lnTo>
                              <a:lnTo>
                                <a:pt x="152" y="22"/>
                              </a:lnTo>
                              <a:lnTo>
                                <a:pt x="154" y="22"/>
                              </a:lnTo>
                              <a:lnTo>
                                <a:pt x="154" y="24"/>
                              </a:lnTo>
                              <a:lnTo>
                                <a:pt x="156" y="24"/>
                              </a:lnTo>
                              <a:lnTo>
                                <a:pt x="158" y="24"/>
                              </a:lnTo>
                              <a:lnTo>
                                <a:pt x="160" y="24"/>
                              </a:lnTo>
                              <a:lnTo>
                                <a:pt x="160" y="26"/>
                              </a:lnTo>
                              <a:lnTo>
                                <a:pt x="160" y="28"/>
                              </a:lnTo>
                              <a:lnTo>
                                <a:pt x="158" y="28"/>
                              </a:lnTo>
                              <a:lnTo>
                                <a:pt x="158" y="30"/>
                              </a:lnTo>
                              <a:lnTo>
                                <a:pt x="158" y="34"/>
                              </a:lnTo>
                              <a:lnTo>
                                <a:pt x="160" y="36"/>
                              </a:lnTo>
                              <a:lnTo>
                                <a:pt x="160" y="38"/>
                              </a:lnTo>
                              <a:lnTo>
                                <a:pt x="160" y="40"/>
                              </a:lnTo>
                              <a:lnTo>
                                <a:pt x="158" y="44"/>
                              </a:lnTo>
                              <a:lnTo>
                                <a:pt x="158" y="46"/>
                              </a:lnTo>
                              <a:lnTo>
                                <a:pt x="160" y="46"/>
                              </a:lnTo>
                              <a:lnTo>
                                <a:pt x="160" y="48"/>
                              </a:lnTo>
                              <a:lnTo>
                                <a:pt x="160" y="50"/>
                              </a:lnTo>
                              <a:lnTo>
                                <a:pt x="160" y="52"/>
                              </a:lnTo>
                              <a:lnTo>
                                <a:pt x="158" y="52"/>
                              </a:lnTo>
                              <a:lnTo>
                                <a:pt x="158" y="54"/>
                              </a:lnTo>
                              <a:lnTo>
                                <a:pt x="158" y="56"/>
                              </a:lnTo>
                              <a:lnTo>
                                <a:pt x="158" y="58"/>
                              </a:lnTo>
                              <a:lnTo>
                                <a:pt x="158" y="60"/>
                              </a:lnTo>
                              <a:lnTo>
                                <a:pt x="158" y="62"/>
                              </a:lnTo>
                              <a:lnTo>
                                <a:pt x="158" y="64"/>
                              </a:lnTo>
                              <a:lnTo>
                                <a:pt x="160" y="64"/>
                              </a:lnTo>
                              <a:lnTo>
                                <a:pt x="160" y="66"/>
                              </a:lnTo>
                              <a:lnTo>
                                <a:pt x="158" y="68"/>
                              </a:lnTo>
                              <a:lnTo>
                                <a:pt x="158" y="70"/>
                              </a:lnTo>
                              <a:lnTo>
                                <a:pt x="156" y="70"/>
                              </a:lnTo>
                              <a:lnTo>
                                <a:pt x="156" y="72"/>
                              </a:lnTo>
                              <a:lnTo>
                                <a:pt x="156" y="74"/>
                              </a:lnTo>
                              <a:lnTo>
                                <a:pt x="154" y="74"/>
                              </a:lnTo>
                              <a:lnTo>
                                <a:pt x="152" y="74"/>
                              </a:lnTo>
                              <a:lnTo>
                                <a:pt x="152" y="76"/>
                              </a:lnTo>
                              <a:lnTo>
                                <a:pt x="152" y="78"/>
                              </a:lnTo>
                              <a:lnTo>
                                <a:pt x="152" y="80"/>
                              </a:lnTo>
                              <a:lnTo>
                                <a:pt x="154" y="80"/>
                              </a:lnTo>
                              <a:lnTo>
                                <a:pt x="156" y="82"/>
                              </a:lnTo>
                              <a:lnTo>
                                <a:pt x="154" y="86"/>
                              </a:lnTo>
                              <a:lnTo>
                                <a:pt x="154" y="88"/>
                              </a:lnTo>
                              <a:lnTo>
                                <a:pt x="152" y="88"/>
                              </a:lnTo>
                              <a:lnTo>
                                <a:pt x="152" y="90"/>
                              </a:lnTo>
                              <a:lnTo>
                                <a:pt x="154" y="90"/>
                              </a:lnTo>
                              <a:lnTo>
                                <a:pt x="154" y="92"/>
                              </a:lnTo>
                              <a:lnTo>
                                <a:pt x="154" y="94"/>
                              </a:lnTo>
                              <a:lnTo>
                                <a:pt x="156" y="96"/>
                              </a:lnTo>
                              <a:lnTo>
                                <a:pt x="158" y="98"/>
                              </a:lnTo>
                              <a:lnTo>
                                <a:pt x="156" y="102"/>
                              </a:lnTo>
                              <a:lnTo>
                                <a:pt x="156" y="104"/>
                              </a:lnTo>
                              <a:lnTo>
                                <a:pt x="154" y="106"/>
                              </a:lnTo>
                              <a:lnTo>
                                <a:pt x="154" y="108"/>
                              </a:lnTo>
                              <a:lnTo>
                                <a:pt x="154" y="110"/>
                              </a:lnTo>
                              <a:lnTo>
                                <a:pt x="152" y="112"/>
                              </a:lnTo>
                              <a:lnTo>
                                <a:pt x="148" y="118"/>
                              </a:lnTo>
                              <a:lnTo>
                                <a:pt x="146" y="118"/>
                              </a:lnTo>
                              <a:lnTo>
                                <a:pt x="146" y="122"/>
                              </a:lnTo>
                              <a:lnTo>
                                <a:pt x="148" y="124"/>
                              </a:lnTo>
                              <a:lnTo>
                                <a:pt x="146" y="126"/>
                              </a:lnTo>
                              <a:lnTo>
                                <a:pt x="144" y="130"/>
                              </a:lnTo>
                              <a:lnTo>
                                <a:pt x="144" y="132"/>
                              </a:lnTo>
                              <a:lnTo>
                                <a:pt x="146" y="134"/>
                              </a:lnTo>
                              <a:close/>
                            </a:path>
                          </a:pathLst>
                        </a:custGeom>
                        <a:grpFill/>
                        <a:ln w="3175">
                          <a:solidFill>
                            <a:schemeClr val="bg1"/>
                          </a:solidFill>
                          <a:prstDash val="sysDot"/>
                          <a:round/>
                          <a:headEnd/>
                          <a:tailEnd/>
                        </a:ln>
                      </p:spPr>
                      <p:txBody>
                        <a:bodyPr/>
                        <a:lstStyle/>
                        <a:p>
                          <a:pPr fontAlgn="base">
                            <a:spcBef>
                              <a:spcPct val="0"/>
                            </a:spcBef>
                            <a:spcAft>
                              <a:spcPct val="0"/>
                            </a:spcAft>
                          </a:pPr>
                          <a:endParaRPr lang="de-DE" sz="2400">
                            <a:solidFill>
                              <a:srgbClr val="000000"/>
                            </a:solidFill>
                            <a:cs typeface="Arial" charset="0"/>
                          </a:endParaRPr>
                        </a:p>
                      </p:txBody>
                    </p:sp>
                    <p:sp>
                      <p:nvSpPr>
                        <p:cNvPr id="14395" name="Freeform 2477"/>
                        <p:cNvSpPr>
                          <a:spLocks/>
                        </p:cNvSpPr>
                        <p:nvPr/>
                      </p:nvSpPr>
                      <p:spPr bwMode="auto">
                        <a:xfrm>
                          <a:off x="4270923" y="2555345"/>
                          <a:ext cx="146651" cy="222596"/>
                        </a:xfrm>
                        <a:custGeom>
                          <a:avLst/>
                          <a:gdLst>
                            <a:gd name="T0" fmla="*/ 2147483647 w 160"/>
                            <a:gd name="T1" fmla="*/ 2147483647 h 270"/>
                            <a:gd name="T2" fmla="*/ 2147483647 w 160"/>
                            <a:gd name="T3" fmla="*/ 2147483647 h 270"/>
                            <a:gd name="T4" fmla="*/ 2147483647 w 160"/>
                            <a:gd name="T5" fmla="*/ 2147483647 h 270"/>
                            <a:gd name="T6" fmla="*/ 2147483647 w 160"/>
                            <a:gd name="T7" fmla="*/ 2147483647 h 270"/>
                            <a:gd name="T8" fmla="*/ 2147483647 w 160"/>
                            <a:gd name="T9" fmla="*/ 2147483647 h 270"/>
                            <a:gd name="T10" fmla="*/ 2147483647 w 160"/>
                            <a:gd name="T11" fmla="*/ 2147483647 h 270"/>
                            <a:gd name="T12" fmla="*/ 2147483647 w 160"/>
                            <a:gd name="T13" fmla="*/ 2147483647 h 270"/>
                            <a:gd name="T14" fmla="*/ 2147483647 w 160"/>
                            <a:gd name="T15" fmla="*/ 2147483647 h 270"/>
                            <a:gd name="T16" fmla="*/ 2147483647 w 160"/>
                            <a:gd name="T17" fmla="*/ 2147483647 h 270"/>
                            <a:gd name="T18" fmla="*/ 2147483647 w 160"/>
                            <a:gd name="T19" fmla="*/ 2147483647 h 270"/>
                            <a:gd name="T20" fmla="*/ 2147483647 w 160"/>
                            <a:gd name="T21" fmla="*/ 2147483647 h 270"/>
                            <a:gd name="T22" fmla="*/ 2147483647 w 160"/>
                            <a:gd name="T23" fmla="*/ 2147483647 h 270"/>
                            <a:gd name="T24" fmla="*/ 2147483647 w 160"/>
                            <a:gd name="T25" fmla="*/ 2147483647 h 270"/>
                            <a:gd name="T26" fmla="*/ 2147483647 w 160"/>
                            <a:gd name="T27" fmla="*/ 2147483647 h 270"/>
                            <a:gd name="T28" fmla="*/ 2147483647 w 160"/>
                            <a:gd name="T29" fmla="*/ 2147483647 h 270"/>
                            <a:gd name="T30" fmla="*/ 2147483647 w 160"/>
                            <a:gd name="T31" fmla="*/ 2147483647 h 270"/>
                            <a:gd name="T32" fmla="*/ 2147483647 w 160"/>
                            <a:gd name="T33" fmla="*/ 2147483647 h 270"/>
                            <a:gd name="T34" fmla="*/ 2147483647 w 160"/>
                            <a:gd name="T35" fmla="*/ 2147483647 h 270"/>
                            <a:gd name="T36" fmla="*/ 2147483647 w 160"/>
                            <a:gd name="T37" fmla="*/ 2147483647 h 270"/>
                            <a:gd name="T38" fmla="*/ 2147483647 w 160"/>
                            <a:gd name="T39" fmla="*/ 2147483647 h 270"/>
                            <a:gd name="T40" fmla="*/ 2147483647 w 160"/>
                            <a:gd name="T41" fmla="*/ 2147483647 h 270"/>
                            <a:gd name="T42" fmla="*/ 2147483647 w 160"/>
                            <a:gd name="T43" fmla="*/ 2147483647 h 270"/>
                            <a:gd name="T44" fmla="*/ 2147483647 w 160"/>
                            <a:gd name="T45" fmla="*/ 2147483647 h 270"/>
                            <a:gd name="T46" fmla="*/ 2147483647 w 160"/>
                            <a:gd name="T47" fmla="*/ 2147483647 h 270"/>
                            <a:gd name="T48" fmla="*/ 2147483647 w 160"/>
                            <a:gd name="T49" fmla="*/ 2147483647 h 270"/>
                            <a:gd name="T50" fmla="*/ 2147483647 w 160"/>
                            <a:gd name="T51" fmla="*/ 2147483647 h 270"/>
                            <a:gd name="T52" fmla="*/ 2147483647 w 160"/>
                            <a:gd name="T53" fmla="*/ 2147483647 h 270"/>
                            <a:gd name="T54" fmla="*/ 2147483647 w 160"/>
                            <a:gd name="T55" fmla="*/ 2147483647 h 270"/>
                            <a:gd name="T56" fmla="*/ 2147483647 w 160"/>
                            <a:gd name="T57" fmla="*/ 2147483647 h 270"/>
                            <a:gd name="T58" fmla="*/ 2147483647 w 160"/>
                            <a:gd name="T59" fmla="*/ 2147483647 h 270"/>
                            <a:gd name="T60" fmla="*/ 2147483647 w 160"/>
                            <a:gd name="T61" fmla="*/ 2147483647 h 270"/>
                            <a:gd name="T62" fmla="*/ 2147483647 w 160"/>
                            <a:gd name="T63" fmla="*/ 2147483647 h 270"/>
                            <a:gd name="T64" fmla="*/ 2147483647 w 160"/>
                            <a:gd name="T65" fmla="*/ 2147483647 h 270"/>
                            <a:gd name="T66" fmla="*/ 2147483647 w 160"/>
                            <a:gd name="T67" fmla="*/ 2147483647 h 270"/>
                            <a:gd name="T68" fmla="*/ 2147483647 w 160"/>
                            <a:gd name="T69" fmla="*/ 2147483647 h 270"/>
                            <a:gd name="T70" fmla="*/ 2147483647 w 160"/>
                            <a:gd name="T71" fmla="*/ 2147483647 h 270"/>
                            <a:gd name="T72" fmla="*/ 2147483647 w 160"/>
                            <a:gd name="T73" fmla="*/ 2147483647 h 270"/>
                            <a:gd name="T74" fmla="*/ 2147483647 w 160"/>
                            <a:gd name="T75" fmla="*/ 2147483647 h 270"/>
                            <a:gd name="T76" fmla="*/ 2147483647 w 160"/>
                            <a:gd name="T77" fmla="*/ 2147483647 h 270"/>
                            <a:gd name="T78" fmla="*/ 2147483647 w 160"/>
                            <a:gd name="T79" fmla="*/ 2147483647 h 270"/>
                            <a:gd name="T80" fmla="*/ 2147483647 w 160"/>
                            <a:gd name="T81" fmla="*/ 2147483647 h 270"/>
                            <a:gd name="T82" fmla="*/ 2147483647 w 160"/>
                            <a:gd name="T83" fmla="*/ 2147483647 h 270"/>
                            <a:gd name="T84" fmla="*/ 2147483647 w 160"/>
                            <a:gd name="T85" fmla="*/ 2147483647 h 270"/>
                            <a:gd name="T86" fmla="*/ 2147483647 w 160"/>
                            <a:gd name="T87" fmla="*/ 2147483647 h 270"/>
                            <a:gd name="T88" fmla="*/ 2147483647 w 160"/>
                            <a:gd name="T89" fmla="*/ 2147483647 h 270"/>
                            <a:gd name="T90" fmla="*/ 2147483647 w 160"/>
                            <a:gd name="T91" fmla="*/ 2147483647 h 270"/>
                            <a:gd name="T92" fmla="*/ 2147483647 w 160"/>
                            <a:gd name="T93" fmla="*/ 2147483647 h 270"/>
                            <a:gd name="T94" fmla="*/ 2147483647 w 160"/>
                            <a:gd name="T95" fmla="*/ 2147483647 h 270"/>
                            <a:gd name="T96" fmla="*/ 2147483647 w 160"/>
                            <a:gd name="T97" fmla="*/ 2147483647 h 270"/>
                            <a:gd name="T98" fmla="*/ 2147483647 w 160"/>
                            <a:gd name="T99" fmla="*/ 2147483647 h 270"/>
                            <a:gd name="T100" fmla="*/ 2147483647 w 160"/>
                            <a:gd name="T101" fmla="*/ 2147483647 h 270"/>
                            <a:gd name="T102" fmla="*/ 2147483647 w 160"/>
                            <a:gd name="T103" fmla="*/ 2147483647 h 270"/>
                            <a:gd name="T104" fmla="*/ 2147483647 w 160"/>
                            <a:gd name="T105" fmla="*/ 2147483647 h 270"/>
                            <a:gd name="T106" fmla="*/ 2147483647 w 160"/>
                            <a:gd name="T107" fmla="*/ 2147483647 h 270"/>
                            <a:gd name="T108" fmla="*/ 2147483647 w 160"/>
                            <a:gd name="T109" fmla="*/ 2147483647 h 270"/>
                            <a:gd name="T110" fmla="*/ 2147483647 w 160"/>
                            <a:gd name="T111" fmla="*/ 2147483647 h 270"/>
                            <a:gd name="T112" fmla="*/ 2147483647 w 160"/>
                            <a:gd name="T113" fmla="*/ 2147483647 h 270"/>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w 160"/>
                            <a:gd name="T172" fmla="*/ 0 h 270"/>
                            <a:gd name="T173" fmla="*/ 160 w 160"/>
                            <a:gd name="T174" fmla="*/ 270 h 270"/>
                          </a:gdLst>
                          <a:ahLst/>
                          <a:cxnLst>
                            <a:cxn ang="T114">
                              <a:pos x="T0" y="T1"/>
                            </a:cxn>
                            <a:cxn ang="T115">
                              <a:pos x="T2" y="T3"/>
                            </a:cxn>
                            <a:cxn ang="T116">
                              <a:pos x="T4" y="T5"/>
                            </a:cxn>
                            <a:cxn ang="T117">
                              <a:pos x="T6" y="T7"/>
                            </a:cxn>
                            <a:cxn ang="T118">
                              <a:pos x="T8" y="T9"/>
                            </a:cxn>
                            <a:cxn ang="T119">
                              <a:pos x="T10" y="T11"/>
                            </a:cxn>
                            <a:cxn ang="T120">
                              <a:pos x="T12" y="T13"/>
                            </a:cxn>
                            <a:cxn ang="T121">
                              <a:pos x="T14" y="T15"/>
                            </a:cxn>
                            <a:cxn ang="T122">
                              <a:pos x="T16" y="T17"/>
                            </a:cxn>
                            <a:cxn ang="T123">
                              <a:pos x="T18" y="T19"/>
                            </a:cxn>
                            <a:cxn ang="T124">
                              <a:pos x="T20" y="T21"/>
                            </a:cxn>
                            <a:cxn ang="T125">
                              <a:pos x="T22" y="T23"/>
                            </a:cxn>
                            <a:cxn ang="T126">
                              <a:pos x="T24" y="T25"/>
                            </a:cxn>
                            <a:cxn ang="T127">
                              <a:pos x="T26" y="T27"/>
                            </a:cxn>
                            <a:cxn ang="T128">
                              <a:pos x="T28" y="T29"/>
                            </a:cxn>
                            <a:cxn ang="T129">
                              <a:pos x="T30" y="T31"/>
                            </a:cxn>
                            <a:cxn ang="T130">
                              <a:pos x="T32" y="T33"/>
                            </a:cxn>
                            <a:cxn ang="T131">
                              <a:pos x="T34" y="T35"/>
                            </a:cxn>
                            <a:cxn ang="T132">
                              <a:pos x="T36" y="T37"/>
                            </a:cxn>
                            <a:cxn ang="T133">
                              <a:pos x="T38" y="T39"/>
                            </a:cxn>
                            <a:cxn ang="T134">
                              <a:pos x="T40" y="T41"/>
                            </a:cxn>
                            <a:cxn ang="T135">
                              <a:pos x="T42" y="T43"/>
                            </a:cxn>
                            <a:cxn ang="T136">
                              <a:pos x="T44" y="T45"/>
                            </a:cxn>
                            <a:cxn ang="T137">
                              <a:pos x="T46" y="T47"/>
                            </a:cxn>
                            <a:cxn ang="T138">
                              <a:pos x="T48" y="T49"/>
                            </a:cxn>
                            <a:cxn ang="T139">
                              <a:pos x="T50" y="T51"/>
                            </a:cxn>
                            <a:cxn ang="T140">
                              <a:pos x="T52" y="T53"/>
                            </a:cxn>
                            <a:cxn ang="T141">
                              <a:pos x="T54" y="T55"/>
                            </a:cxn>
                            <a:cxn ang="T142">
                              <a:pos x="T56" y="T57"/>
                            </a:cxn>
                            <a:cxn ang="T143">
                              <a:pos x="T58" y="T59"/>
                            </a:cxn>
                            <a:cxn ang="T144">
                              <a:pos x="T60" y="T61"/>
                            </a:cxn>
                            <a:cxn ang="T145">
                              <a:pos x="T62" y="T63"/>
                            </a:cxn>
                            <a:cxn ang="T146">
                              <a:pos x="T64" y="T65"/>
                            </a:cxn>
                            <a:cxn ang="T147">
                              <a:pos x="T66" y="T67"/>
                            </a:cxn>
                            <a:cxn ang="T148">
                              <a:pos x="T68" y="T69"/>
                            </a:cxn>
                            <a:cxn ang="T149">
                              <a:pos x="T70" y="T71"/>
                            </a:cxn>
                            <a:cxn ang="T150">
                              <a:pos x="T72" y="T73"/>
                            </a:cxn>
                            <a:cxn ang="T151">
                              <a:pos x="T74" y="T75"/>
                            </a:cxn>
                            <a:cxn ang="T152">
                              <a:pos x="T76" y="T77"/>
                            </a:cxn>
                            <a:cxn ang="T153">
                              <a:pos x="T78" y="T79"/>
                            </a:cxn>
                            <a:cxn ang="T154">
                              <a:pos x="T80" y="T81"/>
                            </a:cxn>
                            <a:cxn ang="T155">
                              <a:pos x="T82" y="T83"/>
                            </a:cxn>
                            <a:cxn ang="T156">
                              <a:pos x="T84" y="T85"/>
                            </a:cxn>
                            <a:cxn ang="T157">
                              <a:pos x="T86" y="T87"/>
                            </a:cxn>
                            <a:cxn ang="T158">
                              <a:pos x="T88" y="T89"/>
                            </a:cxn>
                            <a:cxn ang="T159">
                              <a:pos x="T90" y="T91"/>
                            </a:cxn>
                            <a:cxn ang="T160">
                              <a:pos x="T92" y="T93"/>
                            </a:cxn>
                            <a:cxn ang="T161">
                              <a:pos x="T94" y="T95"/>
                            </a:cxn>
                            <a:cxn ang="T162">
                              <a:pos x="T96" y="T97"/>
                            </a:cxn>
                            <a:cxn ang="T163">
                              <a:pos x="T98" y="T99"/>
                            </a:cxn>
                            <a:cxn ang="T164">
                              <a:pos x="T100" y="T101"/>
                            </a:cxn>
                            <a:cxn ang="T165">
                              <a:pos x="T102" y="T103"/>
                            </a:cxn>
                            <a:cxn ang="T166">
                              <a:pos x="T104" y="T105"/>
                            </a:cxn>
                            <a:cxn ang="T167">
                              <a:pos x="T106" y="T107"/>
                            </a:cxn>
                            <a:cxn ang="T168">
                              <a:pos x="T108" y="T109"/>
                            </a:cxn>
                            <a:cxn ang="T169">
                              <a:pos x="T110" y="T111"/>
                            </a:cxn>
                            <a:cxn ang="T170">
                              <a:pos x="T112" y="T113"/>
                            </a:cxn>
                          </a:cxnLst>
                          <a:rect l="T171" t="T172" r="T173" b="T174"/>
                          <a:pathLst>
                            <a:path w="160" h="270">
                              <a:moveTo>
                                <a:pt x="16" y="218"/>
                              </a:moveTo>
                              <a:lnTo>
                                <a:pt x="14" y="216"/>
                              </a:lnTo>
                              <a:lnTo>
                                <a:pt x="10" y="216"/>
                              </a:lnTo>
                              <a:lnTo>
                                <a:pt x="10" y="214"/>
                              </a:lnTo>
                              <a:lnTo>
                                <a:pt x="10" y="212"/>
                              </a:lnTo>
                              <a:lnTo>
                                <a:pt x="10" y="210"/>
                              </a:lnTo>
                              <a:lnTo>
                                <a:pt x="8" y="210"/>
                              </a:lnTo>
                              <a:lnTo>
                                <a:pt x="8" y="208"/>
                              </a:lnTo>
                              <a:lnTo>
                                <a:pt x="8" y="206"/>
                              </a:lnTo>
                              <a:lnTo>
                                <a:pt x="8" y="204"/>
                              </a:lnTo>
                              <a:lnTo>
                                <a:pt x="10" y="204"/>
                              </a:lnTo>
                              <a:lnTo>
                                <a:pt x="10" y="202"/>
                              </a:lnTo>
                              <a:lnTo>
                                <a:pt x="8" y="202"/>
                              </a:lnTo>
                              <a:lnTo>
                                <a:pt x="8" y="200"/>
                              </a:lnTo>
                              <a:lnTo>
                                <a:pt x="8" y="202"/>
                              </a:lnTo>
                              <a:lnTo>
                                <a:pt x="8" y="204"/>
                              </a:lnTo>
                              <a:lnTo>
                                <a:pt x="6" y="204"/>
                              </a:lnTo>
                              <a:lnTo>
                                <a:pt x="4" y="202"/>
                              </a:lnTo>
                              <a:lnTo>
                                <a:pt x="4" y="200"/>
                              </a:lnTo>
                              <a:lnTo>
                                <a:pt x="4" y="202"/>
                              </a:lnTo>
                              <a:lnTo>
                                <a:pt x="4" y="204"/>
                              </a:lnTo>
                              <a:lnTo>
                                <a:pt x="0" y="204"/>
                              </a:lnTo>
                              <a:lnTo>
                                <a:pt x="0" y="202"/>
                              </a:lnTo>
                              <a:lnTo>
                                <a:pt x="0" y="200"/>
                              </a:lnTo>
                              <a:lnTo>
                                <a:pt x="2" y="196"/>
                              </a:lnTo>
                              <a:lnTo>
                                <a:pt x="2" y="194"/>
                              </a:lnTo>
                              <a:lnTo>
                                <a:pt x="4" y="192"/>
                              </a:lnTo>
                              <a:lnTo>
                                <a:pt x="6" y="188"/>
                              </a:lnTo>
                              <a:lnTo>
                                <a:pt x="8" y="184"/>
                              </a:lnTo>
                              <a:lnTo>
                                <a:pt x="6" y="184"/>
                              </a:lnTo>
                              <a:lnTo>
                                <a:pt x="8" y="182"/>
                              </a:lnTo>
                              <a:lnTo>
                                <a:pt x="8" y="180"/>
                              </a:lnTo>
                              <a:lnTo>
                                <a:pt x="8" y="178"/>
                              </a:lnTo>
                              <a:lnTo>
                                <a:pt x="8" y="176"/>
                              </a:lnTo>
                              <a:lnTo>
                                <a:pt x="8" y="174"/>
                              </a:lnTo>
                              <a:lnTo>
                                <a:pt x="8" y="172"/>
                              </a:lnTo>
                              <a:lnTo>
                                <a:pt x="10" y="172"/>
                              </a:lnTo>
                              <a:lnTo>
                                <a:pt x="10" y="168"/>
                              </a:lnTo>
                              <a:lnTo>
                                <a:pt x="14" y="166"/>
                              </a:lnTo>
                              <a:lnTo>
                                <a:pt x="16" y="162"/>
                              </a:lnTo>
                              <a:lnTo>
                                <a:pt x="18" y="162"/>
                              </a:lnTo>
                              <a:lnTo>
                                <a:pt x="18" y="160"/>
                              </a:lnTo>
                              <a:lnTo>
                                <a:pt x="20" y="158"/>
                              </a:lnTo>
                              <a:lnTo>
                                <a:pt x="22" y="156"/>
                              </a:lnTo>
                              <a:lnTo>
                                <a:pt x="24" y="156"/>
                              </a:lnTo>
                              <a:lnTo>
                                <a:pt x="24" y="154"/>
                              </a:lnTo>
                              <a:lnTo>
                                <a:pt x="26" y="150"/>
                              </a:lnTo>
                              <a:lnTo>
                                <a:pt x="28" y="150"/>
                              </a:lnTo>
                              <a:lnTo>
                                <a:pt x="32" y="146"/>
                              </a:lnTo>
                              <a:lnTo>
                                <a:pt x="34" y="144"/>
                              </a:lnTo>
                              <a:lnTo>
                                <a:pt x="34" y="146"/>
                              </a:lnTo>
                              <a:lnTo>
                                <a:pt x="34" y="148"/>
                              </a:lnTo>
                              <a:lnTo>
                                <a:pt x="36" y="148"/>
                              </a:lnTo>
                              <a:lnTo>
                                <a:pt x="42" y="148"/>
                              </a:lnTo>
                              <a:lnTo>
                                <a:pt x="42" y="144"/>
                              </a:lnTo>
                              <a:lnTo>
                                <a:pt x="44" y="142"/>
                              </a:lnTo>
                              <a:lnTo>
                                <a:pt x="44" y="144"/>
                              </a:lnTo>
                              <a:lnTo>
                                <a:pt x="46" y="144"/>
                              </a:lnTo>
                              <a:lnTo>
                                <a:pt x="48" y="146"/>
                              </a:lnTo>
                              <a:lnTo>
                                <a:pt x="50" y="148"/>
                              </a:lnTo>
                              <a:lnTo>
                                <a:pt x="50" y="150"/>
                              </a:lnTo>
                              <a:lnTo>
                                <a:pt x="52" y="150"/>
                              </a:lnTo>
                              <a:lnTo>
                                <a:pt x="54" y="152"/>
                              </a:lnTo>
                              <a:lnTo>
                                <a:pt x="54" y="154"/>
                              </a:lnTo>
                              <a:lnTo>
                                <a:pt x="54" y="156"/>
                              </a:lnTo>
                              <a:lnTo>
                                <a:pt x="54" y="158"/>
                              </a:lnTo>
                              <a:lnTo>
                                <a:pt x="56" y="158"/>
                              </a:lnTo>
                              <a:lnTo>
                                <a:pt x="58" y="158"/>
                              </a:lnTo>
                              <a:lnTo>
                                <a:pt x="58" y="156"/>
                              </a:lnTo>
                              <a:lnTo>
                                <a:pt x="60" y="154"/>
                              </a:lnTo>
                              <a:lnTo>
                                <a:pt x="62" y="154"/>
                              </a:lnTo>
                              <a:lnTo>
                                <a:pt x="62" y="152"/>
                              </a:lnTo>
                              <a:lnTo>
                                <a:pt x="62" y="150"/>
                              </a:lnTo>
                              <a:lnTo>
                                <a:pt x="62" y="148"/>
                              </a:lnTo>
                              <a:lnTo>
                                <a:pt x="64" y="146"/>
                              </a:lnTo>
                              <a:lnTo>
                                <a:pt x="66" y="146"/>
                              </a:lnTo>
                              <a:lnTo>
                                <a:pt x="66" y="144"/>
                              </a:lnTo>
                              <a:lnTo>
                                <a:pt x="68" y="142"/>
                              </a:lnTo>
                              <a:lnTo>
                                <a:pt x="68" y="138"/>
                              </a:lnTo>
                              <a:lnTo>
                                <a:pt x="66" y="138"/>
                              </a:lnTo>
                              <a:lnTo>
                                <a:pt x="68" y="138"/>
                              </a:lnTo>
                              <a:lnTo>
                                <a:pt x="68" y="136"/>
                              </a:lnTo>
                              <a:lnTo>
                                <a:pt x="68" y="134"/>
                              </a:lnTo>
                              <a:lnTo>
                                <a:pt x="70" y="134"/>
                              </a:lnTo>
                              <a:lnTo>
                                <a:pt x="72" y="130"/>
                              </a:lnTo>
                              <a:lnTo>
                                <a:pt x="72" y="128"/>
                              </a:lnTo>
                              <a:lnTo>
                                <a:pt x="72" y="126"/>
                              </a:lnTo>
                              <a:lnTo>
                                <a:pt x="74" y="126"/>
                              </a:lnTo>
                              <a:lnTo>
                                <a:pt x="74" y="124"/>
                              </a:lnTo>
                              <a:lnTo>
                                <a:pt x="76" y="124"/>
                              </a:lnTo>
                              <a:lnTo>
                                <a:pt x="76" y="122"/>
                              </a:lnTo>
                              <a:lnTo>
                                <a:pt x="76" y="120"/>
                              </a:lnTo>
                              <a:lnTo>
                                <a:pt x="76" y="118"/>
                              </a:lnTo>
                              <a:lnTo>
                                <a:pt x="76" y="116"/>
                              </a:lnTo>
                              <a:lnTo>
                                <a:pt x="76" y="114"/>
                              </a:lnTo>
                              <a:lnTo>
                                <a:pt x="76" y="112"/>
                              </a:lnTo>
                              <a:lnTo>
                                <a:pt x="78" y="112"/>
                              </a:lnTo>
                              <a:lnTo>
                                <a:pt x="80" y="110"/>
                              </a:lnTo>
                              <a:lnTo>
                                <a:pt x="80" y="108"/>
                              </a:lnTo>
                              <a:lnTo>
                                <a:pt x="80" y="106"/>
                              </a:lnTo>
                              <a:lnTo>
                                <a:pt x="82" y="106"/>
                              </a:lnTo>
                              <a:lnTo>
                                <a:pt x="84" y="106"/>
                              </a:lnTo>
                              <a:lnTo>
                                <a:pt x="86" y="106"/>
                              </a:lnTo>
                              <a:lnTo>
                                <a:pt x="88" y="104"/>
                              </a:lnTo>
                              <a:lnTo>
                                <a:pt x="88" y="102"/>
                              </a:lnTo>
                              <a:lnTo>
                                <a:pt x="90" y="102"/>
                              </a:lnTo>
                              <a:lnTo>
                                <a:pt x="90" y="100"/>
                              </a:lnTo>
                              <a:lnTo>
                                <a:pt x="90" y="96"/>
                              </a:lnTo>
                              <a:lnTo>
                                <a:pt x="90" y="88"/>
                              </a:lnTo>
                              <a:lnTo>
                                <a:pt x="92" y="86"/>
                              </a:lnTo>
                              <a:lnTo>
                                <a:pt x="94" y="86"/>
                              </a:lnTo>
                              <a:lnTo>
                                <a:pt x="94" y="84"/>
                              </a:lnTo>
                              <a:lnTo>
                                <a:pt x="96" y="84"/>
                              </a:lnTo>
                              <a:lnTo>
                                <a:pt x="98" y="84"/>
                              </a:lnTo>
                              <a:lnTo>
                                <a:pt x="98" y="82"/>
                              </a:lnTo>
                              <a:lnTo>
                                <a:pt x="98" y="78"/>
                              </a:lnTo>
                              <a:lnTo>
                                <a:pt x="98" y="76"/>
                              </a:lnTo>
                              <a:lnTo>
                                <a:pt x="98" y="74"/>
                              </a:lnTo>
                              <a:lnTo>
                                <a:pt x="98" y="72"/>
                              </a:lnTo>
                              <a:lnTo>
                                <a:pt x="100" y="72"/>
                              </a:lnTo>
                              <a:lnTo>
                                <a:pt x="102" y="72"/>
                              </a:lnTo>
                              <a:lnTo>
                                <a:pt x="102" y="70"/>
                              </a:lnTo>
                              <a:lnTo>
                                <a:pt x="102" y="68"/>
                              </a:lnTo>
                              <a:lnTo>
                                <a:pt x="104" y="62"/>
                              </a:lnTo>
                              <a:lnTo>
                                <a:pt x="104" y="60"/>
                              </a:lnTo>
                              <a:lnTo>
                                <a:pt x="104" y="58"/>
                              </a:lnTo>
                              <a:lnTo>
                                <a:pt x="106" y="58"/>
                              </a:lnTo>
                              <a:lnTo>
                                <a:pt x="106" y="56"/>
                              </a:lnTo>
                              <a:lnTo>
                                <a:pt x="106" y="54"/>
                              </a:lnTo>
                              <a:lnTo>
                                <a:pt x="106" y="52"/>
                              </a:lnTo>
                              <a:lnTo>
                                <a:pt x="108" y="52"/>
                              </a:lnTo>
                              <a:lnTo>
                                <a:pt x="108" y="50"/>
                              </a:lnTo>
                              <a:lnTo>
                                <a:pt x="108" y="48"/>
                              </a:lnTo>
                              <a:lnTo>
                                <a:pt x="110" y="46"/>
                              </a:lnTo>
                              <a:lnTo>
                                <a:pt x="112" y="44"/>
                              </a:lnTo>
                              <a:lnTo>
                                <a:pt x="112" y="42"/>
                              </a:lnTo>
                              <a:lnTo>
                                <a:pt x="112" y="44"/>
                              </a:lnTo>
                              <a:lnTo>
                                <a:pt x="114" y="44"/>
                              </a:lnTo>
                              <a:lnTo>
                                <a:pt x="116" y="44"/>
                              </a:lnTo>
                              <a:lnTo>
                                <a:pt x="120" y="42"/>
                              </a:lnTo>
                              <a:lnTo>
                                <a:pt x="120" y="40"/>
                              </a:lnTo>
                              <a:lnTo>
                                <a:pt x="122" y="40"/>
                              </a:lnTo>
                              <a:lnTo>
                                <a:pt x="126" y="38"/>
                              </a:lnTo>
                              <a:lnTo>
                                <a:pt x="126" y="36"/>
                              </a:lnTo>
                              <a:lnTo>
                                <a:pt x="126" y="34"/>
                              </a:lnTo>
                              <a:lnTo>
                                <a:pt x="124" y="34"/>
                              </a:lnTo>
                              <a:lnTo>
                                <a:pt x="124" y="32"/>
                              </a:lnTo>
                              <a:lnTo>
                                <a:pt x="126" y="30"/>
                              </a:lnTo>
                              <a:lnTo>
                                <a:pt x="126" y="28"/>
                              </a:lnTo>
                              <a:lnTo>
                                <a:pt x="126" y="26"/>
                              </a:lnTo>
                              <a:lnTo>
                                <a:pt x="126" y="24"/>
                              </a:lnTo>
                              <a:lnTo>
                                <a:pt x="126" y="22"/>
                              </a:lnTo>
                              <a:lnTo>
                                <a:pt x="124" y="22"/>
                              </a:lnTo>
                              <a:lnTo>
                                <a:pt x="122" y="20"/>
                              </a:lnTo>
                              <a:lnTo>
                                <a:pt x="122" y="18"/>
                              </a:lnTo>
                              <a:lnTo>
                                <a:pt x="120" y="18"/>
                              </a:lnTo>
                              <a:lnTo>
                                <a:pt x="118" y="18"/>
                              </a:lnTo>
                              <a:lnTo>
                                <a:pt x="116" y="18"/>
                              </a:lnTo>
                              <a:lnTo>
                                <a:pt x="116" y="16"/>
                              </a:lnTo>
                              <a:lnTo>
                                <a:pt x="116" y="14"/>
                              </a:lnTo>
                              <a:lnTo>
                                <a:pt x="116" y="12"/>
                              </a:lnTo>
                              <a:lnTo>
                                <a:pt x="114" y="4"/>
                              </a:lnTo>
                              <a:lnTo>
                                <a:pt x="114" y="2"/>
                              </a:lnTo>
                              <a:lnTo>
                                <a:pt x="112" y="0"/>
                              </a:lnTo>
                              <a:lnTo>
                                <a:pt x="114" y="0"/>
                              </a:lnTo>
                              <a:lnTo>
                                <a:pt x="120" y="0"/>
                              </a:lnTo>
                              <a:lnTo>
                                <a:pt x="122" y="0"/>
                              </a:lnTo>
                              <a:lnTo>
                                <a:pt x="122" y="2"/>
                              </a:lnTo>
                              <a:lnTo>
                                <a:pt x="122" y="4"/>
                              </a:lnTo>
                              <a:lnTo>
                                <a:pt x="124" y="6"/>
                              </a:lnTo>
                              <a:lnTo>
                                <a:pt x="124" y="8"/>
                              </a:lnTo>
                              <a:lnTo>
                                <a:pt x="124" y="10"/>
                              </a:lnTo>
                              <a:lnTo>
                                <a:pt x="126" y="10"/>
                              </a:lnTo>
                              <a:lnTo>
                                <a:pt x="130" y="12"/>
                              </a:lnTo>
                              <a:lnTo>
                                <a:pt x="132" y="18"/>
                              </a:lnTo>
                              <a:lnTo>
                                <a:pt x="132" y="20"/>
                              </a:lnTo>
                              <a:lnTo>
                                <a:pt x="132" y="22"/>
                              </a:lnTo>
                              <a:lnTo>
                                <a:pt x="130" y="24"/>
                              </a:lnTo>
                              <a:lnTo>
                                <a:pt x="132" y="24"/>
                              </a:lnTo>
                              <a:lnTo>
                                <a:pt x="132" y="26"/>
                              </a:lnTo>
                              <a:lnTo>
                                <a:pt x="134" y="26"/>
                              </a:lnTo>
                              <a:lnTo>
                                <a:pt x="136" y="32"/>
                              </a:lnTo>
                              <a:lnTo>
                                <a:pt x="134" y="32"/>
                              </a:lnTo>
                              <a:lnTo>
                                <a:pt x="134" y="34"/>
                              </a:lnTo>
                              <a:lnTo>
                                <a:pt x="136" y="36"/>
                              </a:lnTo>
                              <a:lnTo>
                                <a:pt x="136" y="38"/>
                              </a:lnTo>
                              <a:lnTo>
                                <a:pt x="136" y="40"/>
                              </a:lnTo>
                              <a:lnTo>
                                <a:pt x="134" y="40"/>
                              </a:lnTo>
                              <a:lnTo>
                                <a:pt x="134" y="44"/>
                              </a:lnTo>
                              <a:lnTo>
                                <a:pt x="134" y="46"/>
                              </a:lnTo>
                              <a:lnTo>
                                <a:pt x="134" y="48"/>
                              </a:lnTo>
                              <a:lnTo>
                                <a:pt x="136" y="52"/>
                              </a:lnTo>
                              <a:lnTo>
                                <a:pt x="136" y="54"/>
                              </a:lnTo>
                              <a:lnTo>
                                <a:pt x="134" y="54"/>
                              </a:lnTo>
                              <a:lnTo>
                                <a:pt x="136" y="56"/>
                              </a:lnTo>
                              <a:lnTo>
                                <a:pt x="136" y="58"/>
                              </a:lnTo>
                              <a:lnTo>
                                <a:pt x="138" y="60"/>
                              </a:lnTo>
                              <a:lnTo>
                                <a:pt x="138" y="62"/>
                              </a:lnTo>
                              <a:lnTo>
                                <a:pt x="140" y="64"/>
                              </a:lnTo>
                              <a:lnTo>
                                <a:pt x="142" y="68"/>
                              </a:lnTo>
                              <a:lnTo>
                                <a:pt x="144" y="72"/>
                              </a:lnTo>
                              <a:lnTo>
                                <a:pt x="146" y="72"/>
                              </a:lnTo>
                              <a:lnTo>
                                <a:pt x="146" y="74"/>
                              </a:lnTo>
                              <a:lnTo>
                                <a:pt x="148" y="74"/>
                              </a:lnTo>
                              <a:lnTo>
                                <a:pt x="146" y="76"/>
                              </a:lnTo>
                              <a:lnTo>
                                <a:pt x="144" y="76"/>
                              </a:lnTo>
                              <a:lnTo>
                                <a:pt x="140" y="76"/>
                              </a:lnTo>
                              <a:lnTo>
                                <a:pt x="140" y="74"/>
                              </a:lnTo>
                              <a:lnTo>
                                <a:pt x="138" y="74"/>
                              </a:lnTo>
                              <a:lnTo>
                                <a:pt x="136" y="76"/>
                              </a:lnTo>
                              <a:lnTo>
                                <a:pt x="134" y="76"/>
                              </a:lnTo>
                              <a:lnTo>
                                <a:pt x="132" y="76"/>
                              </a:lnTo>
                              <a:lnTo>
                                <a:pt x="130" y="76"/>
                              </a:lnTo>
                              <a:lnTo>
                                <a:pt x="126" y="76"/>
                              </a:lnTo>
                              <a:lnTo>
                                <a:pt x="122" y="74"/>
                              </a:lnTo>
                              <a:lnTo>
                                <a:pt x="116" y="76"/>
                              </a:lnTo>
                              <a:lnTo>
                                <a:pt x="114" y="78"/>
                              </a:lnTo>
                              <a:lnTo>
                                <a:pt x="112" y="78"/>
                              </a:lnTo>
                              <a:lnTo>
                                <a:pt x="112" y="80"/>
                              </a:lnTo>
                              <a:lnTo>
                                <a:pt x="112" y="82"/>
                              </a:lnTo>
                              <a:lnTo>
                                <a:pt x="120" y="90"/>
                              </a:lnTo>
                              <a:lnTo>
                                <a:pt x="120" y="92"/>
                              </a:lnTo>
                              <a:lnTo>
                                <a:pt x="124" y="96"/>
                              </a:lnTo>
                              <a:lnTo>
                                <a:pt x="124" y="98"/>
                              </a:lnTo>
                              <a:lnTo>
                                <a:pt x="126" y="98"/>
                              </a:lnTo>
                              <a:lnTo>
                                <a:pt x="130" y="102"/>
                              </a:lnTo>
                              <a:lnTo>
                                <a:pt x="132" y="102"/>
                              </a:lnTo>
                              <a:lnTo>
                                <a:pt x="136" y="106"/>
                              </a:lnTo>
                              <a:lnTo>
                                <a:pt x="138" y="110"/>
                              </a:lnTo>
                              <a:lnTo>
                                <a:pt x="140" y="112"/>
                              </a:lnTo>
                              <a:lnTo>
                                <a:pt x="140" y="114"/>
                              </a:lnTo>
                              <a:lnTo>
                                <a:pt x="142" y="118"/>
                              </a:lnTo>
                              <a:lnTo>
                                <a:pt x="142" y="120"/>
                              </a:lnTo>
                              <a:lnTo>
                                <a:pt x="142" y="122"/>
                              </a:lnTo>
                              <a:lnTo>
                                <a:pt x="144" y="124"/>
                              </a:lnTo>
                              <a:lnTo>
                                <a:pt x="144" y="126"/>
                              </a:lnTo>
                              <a:lnTo>
                                <a:pt x="146" y="126"/>
                              </a:lnTo>
                              <a:lnTo>
                                <a:pt x="148" y="126"/>
                              </a:lnTo>
                              <a:lnTo>
                                <a:pt x="148" y="128"/>
                              </a:lnTo>
                              <a:lnTo>
                                <a:pt x="146" y="130"/>
                              </a:lnTo>
                              <a:lnTo>
                                <a:pt x="146" y="132"/>
                              </a:lnTo>
                              <a:lnTo>
                                <a:pt x="144" y="134"/>
                              </a:lnTo>
                              <a:lnTo>
                                <a:pt x="142" y="136"/>
                              </a:lnTo>
                              <a:lnTo>
                                <a:pt x="142" y="138"/>
                              </a:lnTo>
                              <a:lnTo>
                                <a:pt x="140" y="138"/>
                              </a:lnTo>
                              <a:lnTo>
                                <a:pt x="140" y="140"/>
                              </a:lnTo>
                              <a:lnTo>
                                <a:pt x="138" y="144"/>
                              </a:lnTo>
                              <a:lnTo>
                                <a:pt x="138" y="146"/>
                              </a:lnTo>
                              <a:lnTo>
                                <a:pt x="136" y="150"/>
                              </a:lnTo>
                              <a:lnTo>
                                <a:pt x="134" y="150"/>
                              </a:lnTo>
                              <a:lnTo>
                                <a:pt x="134" y="152"/>
                              </a:lnTo>
                              <a:lnTo>
                                <a:pt x="132" y="158"/>
                              </a:lnTo>
                              <a:lnTo>
                                <a:pt x="130" y="160"/>
                              </a:lnTo>
                              <a:lnTo>
                                <a:pt x="130" y="162"/>
                              </a:lnTo>
                              <a:lnTo>
                                <a:pt x="126" y="164"/>
                              </a:lnTo>
                              <a:lnTo>
                                <a:pt x="122" y="166"/>
                              </a:lnTo>
                              <a:lnTo>
                                <a:pt x="122" y="168"/>
                              </a:lnTo>
                              <a:lnTo>
                                <a:pt x="124" y="172"/>
                              </a:lnTo>
                              <a:lnTo>
                                <a:pt x="126" y="172"/>
                              </a:lnTo>
                              <a:lnTo>
                                <a:pt x="126" y="170"/>
                              </a:lnTo>
                              <a:lnTo>
                                <a:pt x="126" y="172"/>
                              </a:lnTo>
                              <a:lnTo>
                                <a:pt x="126" y="174"/>
                              </a:lnTo>
                              <a:lnTo>
                                <a:pt x="126" y="178"/>
                              </a:lnTo>
                              <a:lnTo>
                                <a:pt x="126" y="180"/>
                              </a:lnTo>
                              <a:lnTo>
                                <a:pt x="126" y="182"/>
                              </a:lnTo>
                              <a:lnTo>
                                <a:pt x="126" y="184"/>
                              </a:lnTo>
                              <a:lnTo>
                                <a:pt x="124" y="184"/>
                              </a:lnTo>
                              <a:lnTo>
                                <a:pt x="126" y="186"/>
                              </a:lnTo>
                              <a:lnTo>
                                <a:pt x="128" y="186"/>
                              </a:lnTo>
                              <a:lnTo>
                                <a:pt x="128" y="188"/>
                              </a:lnTo>
                              <a:lnTo>
                                <a:pt x="128" y="190"/>
                              </a:lnTo>
                              <a:lnTo>
                                <a:pt x="128" y="192"/>
                              </a:lnTo>
                              <a:lnTo>
                                <a:pt x="128" y="194"/>
                              </a:lnTo>
                              <a:lnTo>
                                <a:pt x="128" y="196"/>
                              </a:lnTo>
                              <a:lnTo>
                                <a:pt x="128" y="198"/>
                              </a:lnTo>
                              <a:lnTo>
                                <a:pt x="130" y="200"/>
                              </a:lnTo>
                              <a:lnTo>
                                <a:pt x="130" y="202"/>
                              </a:lnTo>
                              <a:lnTo>
                                <a:pt x="130" y="204"/>
                              </a:lnTo>
                              <a:lnTo>
                                <a:pt x="132" y="204"/>
                              </a:lnTo>
                              <a:lnTo>
                                <a:pt x="134" y="206"/>
                              </a:lnTo>
                              <a:lnTo>
                                <a:pt x="136" y="206"/>
                              </a:lnTo>
                              <a:lnTo>
                                <a:pt x="136" y="210"/>
                              </a:lnTo>
                              <a:lnTo>
                                <a:pt x="138" y="210"/>
                              </a:lnTo>
                              <a:lnTo>
                                <a:pt x="138" y="212"/>
                              </a:lnTo>
                              <a:lnTo>
                                <a:pt x="138" y="214"/>
                              </a:lnTo>
                              <a:lnTo>
                                <a:pt x="136" y="216"/>
                              </a:lnTo>
                              <a:lnTo>
                                <a:pt x="136" y="218"/>
                              </a:lnTo>
                              <a:lnTo>
                                <a:pt x="138" y="220"/>
                              </a:lnTo>
                              <a:lnTo>
                                <a:pt x="140" y="222"/>
                              </a:lnTo>
                              <a:lnTo>
                                <a:pt x="142" y="222"/>
                              </a:lnTo>
                              <a:lnTo>
                                <a:pt x="142" y="224"/>
                              </a:lnTo>
                              <a:lnTo>
                                <a:pt x="148" y="230"/>
                              </a:lnTo>
                              <a:lnTo>
                                <a:pt x="152" y="236"/>
                              </a:lnTo>
                              <a:lnTo>
                                <a:pt x="154" y="236"/>
                              </a:lnTo>
                              <a:lnTo>
                                <a:pt x="156" y="240"/>
                              </a:lnTo>
                              <a:lnTo>
                                <a:pt x="158" y="242"/>
                              </a:lnTo>
                              <a:lnTo>
                                <a:pt x="158" y="244"/>
                              </a:lnTo>
                              <a:lnTo>
                                <a:pt x="156" y="244"/>
                              </a:lnTo>
                              <a:lnTo>
                                <a:pt x="158" y="250"/>
                              </a:lnTo>
                              <a:lnTo>
                                <a:pt x="158" y="252"/>
                              </a:lnTo>
                              <a:lnTo>
                                <a:pt x="158" y="254"/>
                              </a:lnTo>
                              <a:lnTo>
                                <a:pt x="158" y="256"/>
                              </a:lnTo>
                              <a:lnTo>
                                <a:pt x="160" y="258"/>
                              </a:lnTo>
                              <a:lnTo>
                                <a:pt x="158" y="260"/>
                              </a:lnTo>
                              <a:lnTo>
                                <a:pt x="158" y="258"/>
                              </a:lnTo>
                              <a:lnTo>
                                <a:pt x="156" y="260"/>
                              </a:lnTo>
                              <a:lnTo>
                                <a:pt x="156" y="262"/>
                              </a:lnTo>
                              <a:lnTo>
                                <a:pt x="158" y="264"/>
                              </a:lnTo>
                              <a:lnTo>
                                <a:pt x="158" y="266"/>
                              </a:lnTo>
                              <a:lnTo>
                                <a:pt x="158" y="268"/>
                              </a:lnTo>
                              <a:lnTo>
                                <a:pt x="158" y="270"/>
                              </a:lnTo>
                              <a:lnTo>
                                <a:pt x="156" y="270"/>
                              </a:lnTo>
                              <a:lnTo>
                                <a:pt x="154" y="270"/>
                              </a:lnTo>
                              <a:lnTo>
                                <a:pt x="154" y="268"/>
                              </a:lnTo>
                              <a:lnTo>
                                <a:pt x="152" y="266"/>
                              </a:lnTo>
                              <a:lnTo>
                                <a:pt x="150" y="266"/>
                              </a:lnTo>
                              <a:lnTo>
                                <a:pt x="146" y="264"/>
                              </a:lnTo>
                              <a:lnTo>
                                <a:pt x="142" y="264"/>
                              </a:lnTo>
                              <a:lnTo>
                                <a:pt x="140" y="262"/>
                              </a:lnTo>
                              <a:lnTo>
                                <a:pt x="138" y="262"/>
                              </a:lnTo>
                              <a:lnTo>
                                <a:pt x="138" y="264"/>
                              </a:lnTo>
                              <a:lnTo>
                                <a:pt x="136" y="264"/>
                              </a:lnTo>
                              <a:lnTo>
                                <a:pt x="132" y="264"/>
                              </a:lnTo>
                              <a:lnTo>
                                <a:pt x="132" y="262"/>
                              </a:lnTo>
                              <a:lnTo>
                                <a:pt x="130" y="262"/>
                              </a:lnTo>
                              <a:lnTo>
                                <a:pt x="130" y="260"/>
                              </a:lnTo>
                              <a:lnTo>
                                <a:pt x="126" y="260"/>
                              </a:lnTo>
                              <a:lnTo>
                                <a:pt x="124" y="260"/>
                              </a:lnTo>
                              <a:lnTo>
                                <a:pt x="120" y="260"/>
                              </a:lnTo>
                              <a:lnTo>
                                <a:pt x="116" y="260"/>
                              </a:lnTo>
                              <a:lnTo>
                                <a:pt x="108" y="260"/>
                              </a:lnTo>
                              <a:lnTo>
                                <a:pt x="106" y="260"/>
                              </a:lnTo>
                              <a:lnTo>
                                <a:pt x="100" y="260"/>
                              </a:lnTo>
                              <a:lnTo>
                                <a:pt x="100" y="258"/>
                              </a:lnTo>
                              <a:lnTo>
                                <a:pt x="98" y="256"/>
                              </a:lnTo>
                              <a:lnTo>
                                <a:pt x="96" y="256"/>
                              </a:lnTo>
                              <a:lnTo>
                                <a:pt x="96" y="258"/>
                              </a:lnTo>
                              <a:lnTo>
                                <a:pt x="94" y="258"/>
                              </a:lnTo>
                              <a:lnTo>
                                <a:pt x="90" y="258"/>
                              </a:lnTo>
                              <a:lnTo>
                                <a:pt x="88" y="258"/>
                              </a:lnTo>
                              <a:lnTo>
                                <a:pt x="86" y="258"/>
                              </a:lnTo>
                              <a:lnTo>
                                <a:pt x="84" y="256"/>
                              </a:lnTo>
                              <a:lnTo>
                                <a:pt x="82" y="256"/>
                              </a:lnTo>
                              <a:lnTo>
                                <a:pt x="80" y="256"/>
                              </a:lnTo>
                              <a:lnTo>
                                <a:pt x="78" y="256"/>
                              </a:lnTo>
                              <a:lnTo>
                                <a:pt x="76" y="256"/>
                              </a:lnTo>
                              <a:lnTo>
                                <a:pt x="66" y="256"/>
                              </a:lnTo>
                              <a:lnTo>
                                <a:pt x="62" y="256"/>
                              </a:lnTo>
                              <a:lnTo>
                                <a:pt x="58" y="256"/>
                              </a:lnTo>
                              <a:lnTo>
                                <a:pt x="58" y="258"/>
                              </a:lnTo>
                              <a:lnTo>
                                <a:pt x="58" y="260"/>
                              </a:lnTo>
                              <a:lnTo>
                                <a:pt x="54" y="260"/>
                              </a:lnTo>
                              <a:lnTo>
                                <a:pt x="44" y="260"/>
                              </a:lnTo>
                              <a:lnTo>
                                <a:pt x="42" y="260"/>
                              </a:lnTo>
                              <a:lnTo>
                                <a:pt x="40" y="260"/>
                              </a:lnTo>
                              <a:lnTo>
                                <a:pt x="38" y="260"/>
                              </a:lnTo>
                              <a:lnTo>
                                <a:pt x="34" y="260"/>
                              </a:lnTo>
                              <a:lnTo>
                                <a:pt x="32" y="260"/>
                              </a:lnTo>
                              <a:lnTo>
                                <a:pt x="30" y="260"/>
                              </a:lnTo>
                              <a:lnTo>
                                <a:pt x="28" y="258"/>
                              </a:lnTo>
                              <a:lnTo>
                                <a:pt x="26" y="258"/>
                              </a:lnTo>
                              <a:lnTo>
                                <a:pt x="26" y="256"/>
                              </a:lnTo>
                              <a:lnTo>
                                <a:pt x="26" y="254"/>
                              </a:lnTo>
                              <a:lnTo>
                                <a:pt x="26" y="252"/>
                              </a:lnTo>
                              <a:lnTo>
                                <a:pt x="26" y="250"/>
                              </a:lnTo>
                              <a:lnTo>
                                <a:pt x="28" y="242"/>
                              </a:lnTo>
                              <a:lnTo>
                                <a:pt x="28" y="240"/>
                              </a:lnTo>
                              <a:lnTo>
                                <a:pt x="30" y="238"/>
                              </a:lnTo>
                              <a:lnTo>
                                <a:pt x="30" y="236"/>
                              </a:lnTo>
                              <a:lnTo>
                                <a:pt x="30" y="234"/>
                              </a:lnTo>
                              <a:lnTo>
                                <a:pt x="28" y="234"/>
                              </a:lnTo>
                              <a:lnTo>
                                <a:pt x="28" y="232"/>
                              </a:lnTo>
                              <a:lnTo>
                                <a:pt x="28" y="230"/>
                              </a:lnTo>
                              <a:lnTo>
                                <a:pt x="26" y="230"/>
                              </a:lnTo>
                              <a:lnTo>
                                <a:pt x="24" y="228"/>
                              </a:lnTo>
                              <a:lnTo>
                                <a:pt x="24" y="226"/>
                              </a:lnTo>
                              <a:lnTo>
                                <a:pt x="24" y="224"/>
                              </a:lnTo>
                              <a:lnTo>
                                <a:pt x="22" y="224"/>
                              </a:lnTo>
                              <a:lnTo>
                                <a:pt x="20" y="222"/>
                              </a:lnTo>
                              <a:lnTo>
                                <a:pt x="22" y="220"/>
                              </a:lnTo>
                              <a:lnTo>
                                <a:pt x="24" y="220"/>
                              </a:lnTo>
                              <a:lnTo>
                                <a:pt x="24" y="218"/>
                              </a:lnTo>
                              <a:lnTo>
                                <a:pt x="22" y="218"/>
                              </a:lnTo>
                              <a:lnTo>
                                <a:pt x="20" y="216"/>
                              </a:lnTo>
                              <a:lnTo>
                                <a:pt x="20" y="214"/>
                              </a:lnTo>
                              <a:lnTo>
                                <a:pt x="18" y="214"/>
                              </a:lnTo>
                              <a:lnTo>
                                <a:pt x="20" y="216"/>
                              </a:lnTo>
                              <a:lnTo>
                                <a:pt x="20" y="218"/>
                              </a:lnTo>
                              <a:lnTo>
                                <a:pt x="18" y="218"/>
                              </a:lnTo>
                              <a:lnTo>
                                <a:pt x="16" y="218"/>
                              </a:lnTo>
                              <a:close/>
                            </a:path>
                          </a:pathLst>
                        </a:custGeom>
                        <a:grpFill/>
                        <a:ln w="3175">
                          <a:solidFill>
                            <a:schemeClr val="bg1"/>
                          </a:solidFill>
                          <a:prstDash val="sysDot"/>
                          <a:round/>
                          <a:headEnd/>
                          <a:tailEnd/>
                        </a:ln>
                      </p:spPr>
                      <p:txBody>
                        <a:bodyPr/>
                        <a:lstStyle/>
                        <a:p>
                          <a:pPr fontAlgn="base">
                            <a:spcBef>
                              <a:spcPct val="0"/>
                            </a:spcBef>
                            <a:spcAft>
                              <a:spcPct val="0"/>
                            </a:spcAft>
                          </a:pPr>
                          <a:endParaRPr lang="de-DE" sz="2400">
                            <a:solidFill>
                              <a:srgbClr val="000000"/>
                            </a:solidFill>
                            <a:cs typeface="Arial" charset="0"/>
                          </a:endParaRPr>
                        </a:p>
                      </p:txBody>
                    </p:sp>
                    <p:sp>
                      <p:nvSpPr>
                        <p:cNvPr id="14401" name="Freeform 2483"/>
                        <p:cNvSpPr>
                          <a:spLocks/>
                        </p:cNvSpPr>
                        <p:nvPr/>
                      </p:nvSpPr>
                      <p:spPr bwMode="auto">
                        <a:xfrm>
                          <a:off x="4043090" y="2593317"/>
                          <a:ext cx="87729" cy="125701"/>
                        </a:xfrm>
                        <a:custGeom>
                          <a:avLst/>
                          <a:gdLst>
                            <a:gd name="T0" fmla="*/ 2147483647 w 94"/>
                            <a:gd name="T1" fmla="*/ 2147483647 h 152"/>
                            <a:gd name="T2" fmla="*/ 2147483647 w 94"/>
                            <a:gd name="T3" fmla="*/ 2147483647 h 152"/>
                            <a:gd name="T4" fmla="*/ 2147483647 w 94"/>
                            <a:gd name="T5" fmla="*/ 2147483647 h 152"/>
                            <a:gd name="T6" fmla="*/ 2147483647 w 94"/>
                            <a:gd name="T7" fmla="*/ 2147483647 h 152"/>
                            <a:gd name="T8" fmla="*/ 2147483647 w 94"/>
                            <a:gd name="T9" fmla="*/ 2147483647 h 152"/>
                            <a:gd name="T10" fmla="*/ 2147483647 w 94"/>
                            <a:gd name="T11" fmla="*/ 2147483647 h 152"/>
                            <a:gd name="T12" fmla="*/ 2147483647 w 94"/>
                            <a:gd name="T13" fmla="*/ 2147483647 h 152"/>
                            <a:gd name="T14" fmla="*/ 2147483647 w 94"/>
                            <a:gd name="T15" fmla="*/ 2147483647 h 152"/>
                            <a:gd name="T16" fmla="*/ 2147483647 w 94"/>
                            <a:gd name="T17" fmla="*/ 2147483647 h 152"/>
                            <a:gd name="T18" fmla="*/ 2147483647 w 94"/>
                            <a:gd name="T19" fmla="*/ 2147483647 h 152"/>
                            <a:gd name="T20" fmla="*/ 2147483647 w 94"/>
                            <a:gd name="T21" fmla="*/ 2147483647 h 152"/>
                            <a:gd name="T22" fmla="*/ 2147483647 w 94"/>
                            <a:gd name="T23" fmla="*/ 2147483647 h 152"/>
                            <a:gd name="T24" fmla="*/ 2147483647 w 94"/>
                            <a:gd name="T25" fmla="*/ 2147483647 h 152"/>
                            <a:gd name="T26" fmla="*/ 2147483647 w 94"/>
                            <a:gd name="T27" fmla="*/ 2147483647 h 152"/>
                            <a:gd name="T28" fmla="*/ 2147483647 w 94"/>
                            <a:gd name="T29" fmla="*/ 2147483647 h 152"/>
                            <a:gd name="T30" fmla="*/ 2147483647 w 94"/>
                            <a:gd name="T31" fmla="*/ 2147483647 h 152"/>
                            <a:gd name="T32" fmla="*/ 2147483647 w 94"/>
                            <a:gd name="T33" fmla="*/ 2147483647 h 152"/>
                            <a:gd name="T34" fmla="*/ 2147483647 w 94"/>
                            <a:gd name="T35" fmla="*/ 2147483647 h 152"/>
                            <a:gd name="T36" fmla="*/ 2147483647 w 94"/>
                            <a:gd name="T37" fmla="*/ 2147483647 h 152"/>
                            <a:gd name="T38" fmla="*/ 2147483647 w 94"/>
                            <a:gd name="T39" fmla="*/ 2147483647 h 152"/>
                            <a:gd name="T40" fmla="*/ 2147483647 w 94"/>
                            <a:gd name="T41" fmla="*/ 2147483647 h 152"/>
                            <a:gd name="T42" fmla="*/ 2147483647 w 94"/>
                            <a:gd name="T43" fmla="*/ 2147483647 h 152"/>
                            <a:gd name="T44" fmla="*/ 2147483647 w 94"/>
                            <a:gd name="T45" fmla="*/ 2147483647 h 152"/>
                            <a:gd name="T46" fmla="*/ 2147483647 w 94"/>
                            <a:gd name="T47" fmla="*/ 2147483647 h 152"/>
                            <a:gd name="T48" fmla="*/ 2147483647 w 94"/>
                            <a:gd name="T49" fmla="*/ 2147483647 h 152"/>
                            <a:gd name="T50" fmla="*/ 2147483647 w 94"/>
                            <a:gd name="T51" fmla="*/ 2147483647 h 152"/>
                            <a:gd name="T52" fmla="*/ 2147483647 w 94"/>
                            <a:gd name="T53" fmla="*/ 2147483647 h 152"/>
                            <a:gd name="T54" fmla="*/ 2147483647 w 94"/>
                            <a:gd name="T55" fmla="*/ 2147483647 h 152"/>
                            <a:gd name="T56" fmla="*/ 2147483647 w 94"/>
                            <a:gd name="T57" fmla="*/ 2147483647 h 152"/>
                            <a:gd name="T58" fmla="*/ 2147483647 w 94"/>
                            <a:gd name="T59" fmla="*/ 2147483647 h 152"/>
                            <a:gd name="T60" fmla="*/ 2147483647 w 94"/>
                            <a:gd name="T61" fmla="*/ 2147483647 h 152"/>
                            <a:gd name="T62" fmla="*/ 2147483647 w 94"/>
                            <a:gd name="T63" fmla="*/ 2147483647 h 152"/>
                            <a:gd name="T64" fmla="*/ 2147483647 w 94"/>
                            <a:gd name="T65" fmla="*/ 2147483647 h 152"/>
                            <a:gd name="T66" fmla="*/ 2147483647 w 94"/>
                            <a:gd name="T67" fmla="*/ 2147483647 h 152"/>
                            <a:gd name="T68" fmla="*/ 2147483647 w 94"/>
                            <a:gd name="T69" fmla="*/ 2147483647 h 152"/>
                            <a:gd name="T70" fmla="*/ 2147483647 w 94"/>
                            <a:gd name="T71" fmla="*/ 2147483647 h 152"/>
                            <a:gd name="T72" fmla="*/ 2147483647 w 94"/>
                            <a:gd name="T73" fmla="*/ 2147483647 h 152"/>
                            <a:gd name="T74" fmla="*/ 2147483647 w 94"/>
                            <a:gd name="T75" fmla="*/ 2147483647 h 152"/>
                            <a:gd name="T76" fmla="*/ 2147483647 w 94"/>
                            <a:gd name="T77" fmla="*/ 2147483647 h 152"/>
                            <a:gd name="T78" fmla="*/ 2147483647 w 94"/>
                            <a:gd name="T79" fmla="*/ 2147483647 h 152"/>
                            <a:gd name="T80" fmla="*/ 2147483647 w 94"/>
                            <a:gd name="T81" fmla="*/ 2147483647 h 152"/>
                            <a:gd name="T82" fmla="*/ 2147483647 w 94"/>
                            <a:gd name="T83" fmla="*/ 2147483647 h 152"/>
                            <a:gd name="T84" fmla="*/ 2147483647 w 94"/>
                            <a:gd name="T85" fmla="*/ 2147483647 h 152"/>
                            <a:gd name="T86" fmla="*/ 2147483647 w 94"/>
                            <a:gd name="T87" fmla="*/ 2147483647 h 152"/>
                            <a:gd name="T88" fmla="*/ 2147483647 w 94"/>
                            <a:gd name="T89" fmla="*/ 2147483647 h 152"/>
                            <a:gd name="T90" fmla="*/ 2147483647 w 94"/>
                            <a:gd name="T91" fmla="*/ 2147483647 h 152"/>
                            <a:gd name="T92" fmla="*/ 2147483647 w 94"/>
                            <a:gd name="T93" fmla="*/ 2147483647 h 152"/>
                            <a:gd name="T94" fmla="*/ 2147483647 w 94"/>
                            <a:gd name="T95" fmla="*/ 2147483647 h 152"/>
                            <a:gd name="T96" fmla="*/ 2147483647 w 94"/>
                            <a:gd name="T97" fmla="*/ 2147483647 h 152"/>
                            <a:gd name="T98" fmla="*/ 2147483647 w 94"/>
                            <a:gd name="T99" fmla="*/ 2147483647 h 152"/>
                            <a:gd name="T100" fmla="*/ 2147483647 w 94"/>
                            <a:gd name="T101" fmla="*/ 2147483647 h 152"/>
                            <a:gd name="T102" fmla="*/ 2147483647 w 94"/>
                            <a:gd name="T103" fmla="*/ 2147483647 h 152"/>
                            <a:gd name="T104" fmla="*/ 2147483647 w 94"/>
                            <a:gd name="T105" fmla="*/ 2147483647 h 152"/>
                            <a:gd name="T106" fmla="*/ 2147483647 w 94"/>
                            <a:gd name="T107" fmla="*/ 2147483647 h 152"/>
                            <a:gd name="T108" fmla="*/ 2147483647 w 94"/>
                            <a:gd name="T109" fmla="*/ 2147483647 h 152"/>
                            <a:gd name="T110" fmla="*/ 2147483647 w 94"/>
                            <a:gd name="T111" fmla="*/ 2147483647 h 152"/>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w 94"/>
                            <a:gd name="T169" fmla="*/ 0 h 152"/>
                            <a:gd name="T170" fmla="*/ 94 w 94"/>
                            <a:gd name="T171" fmla="*/ 152 h 152"/>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T168" t="T169" r="T170" b="T171"/>
                          <a:pathLst>
                            <a:path w="94" h="152">
                              <a:moveTo>
                                <a:pt x="74" y="122"/>
                              </a:moveTo>
                              <a:lnTo>
                                <a:pt x="76" y="122"/>
                              </a:lnTo>
                              <a:lnTo>
                                <a:pt x="78" y="122"/>
                              </a:lnTo>
                              <a:lnTo>
                                <a:pt x="80" y="124"/>
                              </a:lnTo>
                              <a:lnTo>
                                <a:pt x="80" y="126"/>
                              </a:lnTo>
                              <a:lnTo>
                                <a:pt x="82" y="126"/>
                              </a:lnTo>
                              <a:lnTo>
                                <a:pt x="80" y="126"/>
                              </a:lnTo>
                              <a:lnTo>
                                <a:pt x="82" y="128"/>
                              </a:lnTo>
                              <a:lnTo>
                                <a:pt x="78" y="128"/>
                              </a:lnTo>
                              <a:lnTo>
                                <a:pt x="76" y="128"/>
                              </a:lnTo>
                              <a:lnTo>
                                <a:pt x="74" y="128"/>
                              </a:lnTo>
                              <a:lnTo>
                                <a:pt x="72" y="128"/>
                              </a:lnTo>
                              <a:lnTo>
                                <a:pt x="70" y="128"/>
                              </a:lnTo>
                              <a:lnTo>
                                <a:pt x="68" y="130"/>
                              </a:lnTo>
                              <a:lnTo>
                                <a:pt x="66" y="132"/>
                              </a:lnTo>
                              <a:lnTo>
                                <a:pt x="64" y="132"/>
                              </a:lnTo>
                              <a:lnTo>
                                <a:pt x="64" y="134"/>
                              </a:lnTo>
                              <a:lnTo>
                                <a:pt x="62" y="134"/>
                              </a:lnTo>
                              <a:lnTo>
                                <a:pt x="60" y="136"/>
                              </a:lnTo>
                              <a:lnTo>
                                <a:pt x="58" y="136"/>
                              </a:lnTo>
                              <a:lnTo>
                                <a:pt x="58" y="138"/>
                              </a:lnTo>
                              <a:lnTo>
                                <a:pt x="56" y="138"/>
                              </a:lnTo>
                              <a:lnTo>
                                <a:pt x="54" y="138"/>
                              </a:lnTo>
                              <a:lnTo>
                                <a:pt x="54" y="140"/>
                              </a:lnTo>
                              <a:lnTo>
                                <a:pt x="52" y="140"/>
                              </a:lnTo>
                              <a:lnTo>
                                <a:pt x="50" y="140"/>
                              </a:lnTo>
                              <a:lnTo>
                                <a:pt x="48" y="140"/>
                              </a:lnTo>
                              <a:lnTo>
                                <a:pt x="46" y="140"/>
                              </a:lnTo>
                              <a:lnTo>
                                <a:pt x="46" y="142"/>
                              </a:lnTo>
                              <a:lnTo>
                                <a:pt x="44" y="142"/>
                              </a:lnTo>
                              <a:lnTo>
                                <a:pt x="42" y="144"/>
                              </a:lnTo>
                              <a:lnTo>
                                <a:pt x="40" y="144"/>
                              </a:lnTo>
                              <a:lnTo>
                                <a:pt x="38" y="144"/>
                              </a:lnTo>
                              <a:lnTo>
                                <a:pt x="36" y="144"/>
                              </a:lnTo>
                              <a:lnTo>
                                <a:pt x="34" y="146"/>
                              </a:lnTo>
                              <a:lnTo>
                                <a:pt x="32" y="148"/>
                              </a:lnTo>
                              <a:lnTo>
                                <a:pt x="26" y="152"/>
                              </a:lnTo>
                              <a:lnTo>
                                <a:pt x="24" y="152"/>
                              </a:lnTo>
                              <a:lnTo>
                                <a:pt x="20" y="148"/>
                              </a:lnTo>
                              <a:lnTo>
                                <a:pt x="18" y="148"/>
                              </a:lnTo>
                              <a:lnTo>
                                <a:pt x="16" y="148"/>
                              </a:lnTo>
                              <a:lnTo>
                                <a:pt x="16" y="146"/>
                              </a:lnTo>
                              <a:lnTo>
                                <a:pt x="14" y="146"/>
                              </a:lnTo>
                              <a:lnTo>
                                <a:pt x="12" y="146"/>
                              </a:lnTo>
                              <a:lnTo>
                                <a:pt x="10" y="146"/>
                              </a:lnTo>
                              <a:lnTo>
                                <a:pt x="8" y="146"/>
                              </a:lnTo>
                              <a:lnTo>
                                <a:pt x="6" y="144"/>
                              </a:lnTo>
                              <a:lnTo>
                                <a:pt x="4" y="144"/>
                              </a:lnTo>
                              <a:lnTo>
                                <a:pt x="6" y="144"/>
                              </a:lnTo>
                              <a:lnTo>
                                <a:pt x="8" y="144"/>
                              </a:lnTo>
                              <a:lnTo>
                                <a:pt x="12" y="144"/>
                              </a:lnTo>
                              <a:lnTo>
                                <a:pt x="12" y="142"/>
                              </a:lnTo>
                              <a:lnTo>
                                <a:pt x="10" y="140"/>
                              </a:lnTo>
                              <a:lnTo>
                                <a:pt x="10" y="138"/>
                              </a:lnTo>
                              <a:lnTo>
                                <a:pt x="12" y="138"/>
                              </a:lnTo>
                              <a:lnTo>
                                <a:pt x="12" y="134"/>
                              </a:lnTo>
                              <a:lnTo>
                                <a:pt x="10" y="132"/>
                              </a:lnTo>
                              <a:lnTo>
                                <a:pt x="10" y="130"/>
                              </a:lnTo>
                              <a:lnTo>
                                <a:pt x="8" y="130"/>
                              </a:lnTo>
                              <a:lnTo>
                                <a:pt x="6" y="130"/>
                              </a:lnTo>
                              <a:lnTo>
                                <a:pt x="6" y="128"/>
                              </a:lnTo>
                              <a:lnTo>
                                <a:pt x="6" y="126"/>
                              </a:lnTo>
                              <a:lnTo>
                                <a:pt x="4" y="124"/>
                              </a:lnTo>
                              <a:lnTo>
                                <a:pt x="4" y="120"/>
                              </a:lnTo>
                              <a:lnTo>
                                <a:pt x="2" y="118"/>
                              </a:lnTo>
                              <a:lnTo>
                                <a:pt x="2" y="116"/>
                              </a:lnTo>
                              <a:lnTo>
                                <a:pt x="2" y="112"/>
                              </a:lnTo>
                              <a:lnTo>
                                <a:pt x="0" y="110"/>
                              </a:lnTo>
                              <a:lnTo>
                                <a:pt x="0" y="108"/>
                              </a:lnTo>
                              <a:lnTo>
                                <a:pt x="2" y="106"/>
                              </a:lnTo>
                              <a:lnTo>
                                <a:pt x="2" y="104"/>
                              </a:lnTo>
                              <a:lnTo>
                                <a:pt x="0" y="102"/>
                              </a:lnTo>
                              <a:lnTo>
                                <a:pt x="4" y="98"/>
                              </a:lnTo>
                              <a:lnTo>
                                <a:pt x="6" y="96"/>
                              </a:lnTo>
                              <a:lnTo>
                                <a:pt x="6" y="92"/>
                              </a:lnTo>
                              <a:lnTo>
                                <a:pt x="8" y="88"/>
                              </a:lnTo>
                              <a:lnTo>
                                <a:pt x="8" y="84"/>
                              </a:lnTo>
                              <a:lnTo>
                                <a:pt x="10" y="80"/>
                              </a:lnTo>
                              <a:lnTo>
                                <a:pt x="10" y="78"/>
                              </a:lnTo>
                              <a:lnTo>
                                <a:pt x="14" y="76"/>
                              </a:lnTo>
                              <a:lnTo>
                                <a:pt x="14" y="72"/>
                              </a:lnTo>
                              <a:lnTo>
                                <a:pt x="16" y="72"/>
                              </a:lnTo>
                              <a:lnTo>
                                <a:pt x="16" y="70"/>
                              </a:lnTo>
                              <a:lnTo>
                                <a:pt x="16" y="60"/>
                              </a:lnTo>
                              <a:lnTo>
                                <a:pt x="16" y="58"/>
                              </a:lnTo>
                              <a:lnTo>
                                <a:pt x="16" y="56"/>
                              </a:lnTo>
                              <a:lnTo>
                                <a:pt x="14" y="56"/>
                              </a:lnTo>
                              <a:lnTo>
                                <a:pt x="14" y="54"/>
                              </a:lnTo>
                              <a:lnTo>
                                <a:pt x="14" y="52"/>
                              </a:lnTo>
                              <a:lnTo>
                                <a:pt x="14" y="50"/>
                              </a:lnTo>
                              <a:lnTo>
                                <a:pt x="12" y="50"/>
                              </a:lnTo>
                              <a:lnTo>
                                <a:pt x="10" y="50"/>
                              </a:lnTo>
                              <a:lnTo>
                                <a:pt x="12" y="48"/>
                              </a:lnTo>
                              <a:lnTo>
                                <a:pt x="12" y="46"/>
                              </a:lnTo>
                              <a:lnTo>
                                <a:pt x="14" y="42"/>
                              </a:lnTo>
                              <a:lnTo>
                                <a:pt x="14" y="40"/>
                              </a:lnTo>
                              <a:lnTo>
                                <a:pt x="12" y="40"/>
                              </a:lnTo>
                              <a:lnTo>
                                <a:pt x="12" y="38"/>
                              </a:lnTo>
                              <a:lnTo>
                                <a:pt x="10" y="38"/>
                              </a:lnTo>
                              <a:lnTo>
                                <a:pt x="10" y="36"/>
                              </a:lnTo>
                              <a:lnTo>
                                <a:pt x="12" y="36"/>
                              </a:lnTo>
                              <a:lnTo>
                                <a:pt x="10" y="34"/>
                              </a:lnTo>
                              <a:lnTo>
                                <a:pt x="12" y="32"/>
                              </a:lnTo>
                              <a:lnTo>
                                <a:pt x="10" y="28"/>
                              </a:lnTo>
                              <a:lnTo>
                                <a:pt x="10" y="24"/>
                              </a:lnTo>
                              <a:lnTo>
                                <a:pt x="10" y="22"/>
                              </a:lnTo>
                              <a:lnTo>
                                <a:pt x="10" y="20"/>
                              </a:lnTo>
                              <a:lnTo>
                                <a:pt x="8" y="16"/>
                              </a:lnTo>
                              <a:lnTo>
                                <a:pt x="8" y="14"/>
                              </a:lnTo>
                              <a:lnTo>
                                <a:pt x="8" y="12"/>
                              </a:lnTo>
                              <a:lnTo>
                                <a:pt x="8" y="10"/>
                              </a:lnTo>
                              <a:lnTo>
                                <a:pt x="10" y="6"/>
                              </a:lnTo>
                              <a:lnTo>
                                <a:pt x="10" y="4"/>
                              </a:lnTo>
                              <a:lnTo>
                                <a:pt x="12" y="4"/>
                              </a:lnTo>
                              <a:lnTo>
                                <a:pt x="20" y="4"/>
                              </a:lnTo>
                              <a:lnTo>
                                <a:pt x="26" y="4"/>
                              </a:lnTo>
                              <a:lnTo>
                                <a:pt x="32" y="4"/>
                              </a:lnTo>
                              <a:lnTo>
                                <a:pt x="34" y="4"/>
                              </a:lnTo>
                              <a:lnTo>
                                <a:pt x="36" y="4"/>
                              </a:lnTo>
                              <a:lnTo>
                                <a:pt x="38" y="4"/>
                              </a:lnTo>
                              <a:lnTo>
                                <a:pt x="40" y="4"/>
                              </a:lnTo>
                              <a:lnTo>
                                <a:pt x="46" y="4"/>
                              </a:lnTo>
                              <a:lnTo>
                                <a:pt x="48" y="4"/>
                              </a:lnTo>
                              <a:lnTo>
                                <a:pt x="50" y="4"/>
                              </a:lnTo>
                              <a:lnTo>
                                <a:pt x="52" y="4"/>
                              </a:lnTo>
                              <a:lnTo>
                                <a:pt x="54" y="4"/>
                              </a:lnTo>
                              <a:lnTo>
                                <a:pt x="54" y="6"/>
                              </a:lnTo>
                              <a:lnTo>
                                <a:pt x="56" y="6"/>
                              </a:lnTo>
                              <a:lnTo>
                                <a:pt x="62" y="2"/>
                              </a:lnTo>
                              <a:lnTo>
                                <a:pt x="62" y="0"/>
                              </a:lnTo>
                              <a:lnTo>
                                <a:pt x="64" y="0"/>
                              </a:lnTo>
                              <a:lnTo>
                                <a:pt x="64" y="2"/>
                              </a:lnTo>
                              <a:lnTo>
                                <a:pt x="66" y="2"/>
                              </a:lnTo>
                              <a:lnTo>
                                <a:pt x="68" y="2"/>
                              </a:lnTo>
                              <a:lnTo>
                                <a:pt x="68" y="4"/>
                              </a:lnTo>
                              <a:lnTo>
                                <a:pt x="66" y="8"/>
                              </a:lnTo>
                              <a:lnTo>
                                <a:pt x="66" y="10"/>
                              </a:lnTo>
                              <a:lnTo>
                                <a:pt x="66" y="12"/>
                              </a:lnTo>
                              <a:lnTo>
                                <a:pt x="66" y="14"/>
                              </a:lnTo>
                              <a:lnTo>
                                <a:pt x="68" y="14"/>
                              </a:lnTo>
                              <a:lnTo>
                                <a:pt x="70" y="16"/>
                              </a:lnTo>
                              <a:lnTo>
                                <a:pt x="72" y="18"/>
                              </a:lnTo>
                              <a:lnTo>
                                <a:pt x="74" y="18"/>
                              </a:lnTo>
                              <a:lnTo>
                                <a:pt x="74" y="20"/>
                              </a:lnTo>
                              <a:lnTo>
                                <a:pt x="74" y="22"/>
                              </a:lnTo>
                              <a:lnTo>
                                <a:pt x="74" y="24"/>
                              </a:lnTo>
                              <a:lnTo>
                                <a:pt x="74" y="26"/>
                              </a:lnTo>
                              <a:lnTo>
                                <a:pt x="76" y="26"/>
                              </a:lnTo>
                              <a:lnTo>
                                <a:pt x="76" y="28"/>
                              </a:lnTo>
                              <a:lnTo>
                                <a:pt x="74" y="28"/>
                              </a:lnTo>
                              <a:lnTo>
                                <a:pt x="74" y="32"/>
                              </a:lnTo>
                              <a:lnTo>
                                <a:pt x="72" y="34"/>
                              </a:lnTo>
                              <a:lnTo>
                                <a:pt x="72" y="36"/>
                              </a:lnTo>
                              <a:lnTo>
                                <a:pt x="72" y="38"/>
                              </a:lnTo>
                              <a:lnTo>
                                <a:pt x="72" y="40"/>
                              </a:lnTo>
                              <a:lnTo>
                                <a:pt x="74" y="40"/>
                              </a:lnTo>
                              <a:lnTo>
                                <a:pt x="76" y="40"/>
                              </a:lnTo>
                              <a:lnTo>
                                <a:pt x="78" y="40"/>
                              </a:lnTo>
                              <a:lnTo>
                                <a:pt x="78" y="42"/>
                              </a:lnTo>
                              <a:lnTo>
                                <a:pt x="80" y="42"/>
                              </a:lnTo>
                              <a:lnTo>
                                <a:pt x="78" y="42"/>
                              </a:lnTo>
                              <a:lnTo>
                                <a:pt x="78" y="46"/>
                              </a:lnTo>
                              <a:lnTo>
                                <a:pt x="78" y="48"/>
                              </a:lnTo>
                              <a:lnTo>
                                <a:pt x="76" y="50"/>
                              </a:lnTo>
                              <a:lnTo>
                                <a:pt x="78" y="54"/>
                              </a:lnTo>
                              <a:lnTo>
                                <a:pt x="78" y="56"/>
                              </a:lnTo>
                              <a:lnTo>
                                <a:pt x="76" y="58"/>
                              </a:lnTo>
                              <a:lnTo>
                                <a:pt x="78" y="62"/>
                              </a:lnTo>
                              <a:lnTo>
                                <a:pt x="80" y="64"/>
                              </a:lnTo>
                              <a:lnTo>
                                <a:pt x="82" y="64"/>
                              </a:lnTo>
                              <a:lnTo>
                                <a:pt x="82" y="66"/>
                              </a:lnTo>
                              <a:lnTo>
                                <a:pt x="82" y="68"/>
                              </a:lnTo>
                              <a:lnTo>
                                <a:pt x="82" y="70"/>
                              </a:lnTo>
                              <a:lnTo>
                                <a:pt x="80" y="70"/>
                              </a:lnTo>
                              <a:lnTo>
                                <a:pt x="80" y="74"/>
                              </a:lnTo>
                              <a:lnTo>
                                <a:pt x="80" y="78"/>
                              </a:lnTo>
                              <a:lnTo>
                                <a:pt x="80" y="82"/>
                              </a:lnTo>
                              <a:lnTo>
                                <a:pt x="78" y="84"/>
                              </a:lnTo>
                              <a:lnTo>
                                <a:pt x="78" y="86"/>
                              </a:lnTo>
                              <a:lnTo>
                                <a:pt x="78" y="88"/>
                              </a:lnTo>
                              <a:lnTo>
                                <a:pt x="80" y="88"/>
                              </a:lnTo>
                              <a:lnTo>
                                <a:pt x="80" y="90"/>
                              </a:lnTo>
                              <a:lnTo>
                                <a:pt x="80" y="88"/>
                              </a:lnTo>
                              <a:lnTo>
                                <a:pt x="82" y="88"/>
                              </a:lnTo>
                              <a:lnTo>
                                <a:pt x="82" y="90"/>
                              </a:lnTo>
                              <a:lnTo>
                                <a:pt x="82" y="92"/>
                              </a:lnTo>
                              <a:lnTo>
                                <a:pt x="80" y="94"/>
                              </a:lnTo>
                              <a:lnTo>
                                <a:pt x="80" y="98"/>
                              </a:lnTo>
                              <a:lnTo>
                                <a:pt x="78" y="100"/>
                              </a:lnTo>
                              <a:lnTo>
                                <a:pt x="80" y="104"/>
                              </a:lnTo>
                              <a:lnTo>
                                <a:pt x="82" y="106"/>
                              </a:lnTo>
                              <a:lnTo>
                                <a:pt x="80" y="108"/>
                              </a:lnTo>
                              <a:lnTo>
                                <a:pt x="82" y="108"/>
                              </a:lnTo>
                              <a:lnTo>
                                <a:pt x="84" y="108"/>
                              </a:lnTo>
                              <a:lnTo>
                                <a:pt x="84" y="110"/>
                              </a:lnTo>
                              <a:lnTo>
                                <a:pt x="82" y="110"/>
                              </a:lnTo>
                              <a:lnTo>
                                <a:pt x="84" y="112"/>
                              </a:lnTo>
                              <a:lnTo>
                                <a:pt x="84" y="114"/>
                              </a:lnTo>
                              <a:lnTo>
                                <a:pt x="86" y="116"/>
                              </a:lnTo>
                              <a:lnTo>
                                <a:pt x="88" y="116"/>
                              </a:lnTo>
                              <a:lnTo>
                                <a:pt x="90" y="118"/>
                              </a:lnTo>
                              <a:lnTo>
                                <a:pt x="90" y="120"/>
                              </a:lnTo>
                              <a:lnTo>
                                <a:pt x="92" y="120"/>
                              </a:lnTo>
                              <a:lnTo>
                                <a:pt x="94" y="120"/>
                              </a:lnTo>
                              <a:lnTo>
                                <a:pt x="92" y="120"/>
                              </a:lnTo>
                              <a:lnTo>
                                <a:pt x="92" y="122"/>
                              </a:lnTo>
                              <a:lnTo>
                                <a:pt x="90" y="122"/>
                              </a:lnTo>
                              <a:lnTo>
                                <a:pt x="90" y="124"/>
                              </a:lnTo>
                              <a:lnTo>
                                <a:pt x="88" y="126"/>
                              </a:lnTo>
                              <a:lnTo>
                                <a:pt x="88" y="128"/>
                              </a:lnTo>
                              <a:lnTo>
                                <a:pt x="86" y="128"/>
                              </a:lnTo>
                              <a:lnTo>
                                <a:pt x="84" y="128"/>
                              </a:lnTo>
                              <a:lnTo>
                                <a:pt x="82" y="128"/>
                              </a:lnTo>
                              <a:lnTo>
                                <a:pt x="82" y="126"/>
                              </a:lnTo>
                              <a:lnTo>
                                <a:pt x="80" y="124"/>
                              </a:lnTo>
                              <a:lnTo>
                                <a:pt x="78" y="122"/>
                              </a:lnTo>
                              <a:lnTo>
                                <a:pt x="76" y="122"/>
                              </a:lnTo>
                              <a:lnTo>
                                <a:pt x="74" y="122"/>
                              </a:lnTo>
                              <a:lnTo>
                                <a:pt x="74" y="120"/>
                              </a:lnTo>
                              <a:lnTo>
                                <a:pt x="72" y="120"/>
                              </a:lnTo>
                              <a:lnTo>
                                <a:pt x="72" y="122"/>
                              </a:lnTo>
                              <a:lnTo>
                                <a:pt x="74" y="122"/>
                              </a:lnTo>
                              <a:close/>
                            </a:path>
                          </a:pathLst>
                        </a:custGeom>
                        <a:grpFill/>
                        <a:ln w="3175">
                          <a:solidFill>
                            <a:schemeClr val="bg1"/>
                          </a:solidFill>
                          <a:prstDash val="sysDot"/>
                          <a:round/>
                          <a:headEnd/>
                          <a:tailEnd/>
                        </a:ln>
                      </p:spPr>
                      <p:txBody>
                        <a:bodyPr/>
                        <a:lstStyle/>
                        <a:p>
                          <a:pPr fontAlgn="base">
                            <a:spcBef>
                              <a:spcPct val="0"/>
                            </a:spcBef>
                            <a:spcAft>
                              <a:spcPct val="0"/>
                            </a:spcAft>
                          </a:pPr>
                          <a:endParaRPr lang="de-DE" sz="2400">
                            <a:solidFill>
                              <a:srgbClr val="000000"/>
                            </a:solidFill>
                            <a:cs typeface="Arial" charset="0"/>
                          </a:endParaRPr>
                        </a:p>
                      </p:txBody>
                    </p:sp>
                    <p:sp>
                      <p:nvSpPr>
                        <p:cNvPr id="14402" name="Freeform 2484"/>
                        <p:cNvSpPr>
                          <a:spLocks/>
                        </p:cNvSpPr>
                        <p:nvPr/>
                      </p:nvSpPr>
                      <p:spPr bwMode="auto">
                        <a:xfrm>
                          <a:off x="3817875" y="2564511"/>
                          <a:ext cx="142724" cy="106061"/>
                        </a:xfrm>
                        <a:custGeom>
                          <a:avLst/>
                          <a:gdLst>
                            <a:gd name="T0" fmla="*/ 2147483647 w 156"/>
                            <a:gd name="T1" fmla="*/ 2147483647 h 130"/>
                            <a:gd name="T2" fmla="*/ 2147483647 w 156"/>
                            <a:gd name="T3" fmla="*/ 2147483647 h 130"/>
                            <a:gd name="T4" fmla="*/ 2147483647 w 156"/>
                            <a:gd name="T5" fmla="*/ 2147483647 h 130"/>
                            <a:gd name="T6" fmla="*/ 2147483647 w 156"/>
                            <a:gd name="T7" fmla="*/ 2147483647 h 130"/>
                            <a:gd name="T8" fmla="*/ 2147483647 w 156"/>
                            <a:gd name="T9" fmla="*/ 2147483647 h 130"/>
                            <a:gd name="T10" fmla="*/ 2147483647 w 156"/>
                            <a:gd name="T11" fmla="*/ 2147483647 h 130"/>
                            <a:gd name="T12" fmla="*/ 2147483647 w 156"/>
                            <a:gd name="T13" fmla="*/ 2147483647 h 130"/>
                            <a:gd name="T14" fmla="*/ 2147483647 w 156"/>
                            <a:gd name="T15" fmla="*/ 2147483647 h 130"/>
                            <a:gd name="T16" fmla="*/ 2147483647 w 156"/>
                            <a:gd name="T17" fmla="*/ 2147483647 h 130"/>
                            <a:gd name="T18" fmla="*/ 2147483647 w 156"/>
                            <a:gd name="T19" fmla="*/ 2147483647 h 130"/>
                            <a:gd name="T20" fmla="*/ 2147483647 w 156"/>
                            <a:gd name="T21" fmla="*/ 2147483647 h 130"/>
                            <a:gd name="T22" fmla="*/ 2147483647 w 156"/>
                            <a:gd name="T23" fmla="*/ 2147483647 h 130"/>
                            <a:gd name="T24" fmla="*/ 2147483647 w 156"/>
                            <a:gd name="T25" fmla="*/ 2147483647 h 130"/>
                            <a:gd name="T26" fmla="*/ 2147483647 w 156"/>
                            <a:gd name="T27" fmla="*/ 2147483647 h 130"/>
                            <a:gd name="T28" fmla="*/ 2147483647 w 156"/>
                            <a:gd name="T29" fmla="*/ 2147483647 h 130"/>
                            <a:gd name="T30" fmla="*/ 2147483647 w 156"/>
                            <a:gd name="T31" fmla="*/ 2147483647 h 130"/>
                            <a:gd name="T32" fmla="*/ 2147483647 w 156"/>
                            <a:gd name="T33" fmla="*/ 0 h 130"/>
                            <a:gd name="T34" fmla="*/ 2147483647 w 156"/>
                            <a:gd name="T35" fmla="*/ 2147483647 h 130"/>
                            <a:gd name="T36" fmla="*/ 2147483647 w 156"/>
                            <a:gd name="T37" fmla="*/ 2147483647 h 130"/>
                            <a:gd name="T38" fmla="*/ 2147483647 w 156"/>
                            <a:gd name="T39" fmla="*/ 2147483647 h 130"/>
                            <a:gd name="T40" fmla="*/ 2147483647 w 156"/>
                            <a:gd name="T41" fmla="*/ 2147483647 h 130"/>
                            <a:gd name="T42" fmla="*/ 2147483647 w 156"/>
                            <a:gd name="T43" fmla="*/ 2147483647 h 130"/>
                            <a:gd name="T44" fmla="*/ 2147483647 w 156"/>
                            <a:gd name="T45" fmla="*/ 2147483647 h 130"/>
                            <a:gd name="T46" fmla="*/ 2147483647 w 156"/>
                            <a:gd name="T47" fmla="*/ 2147483647 h 130"/>
                            <a:gd name="T48" fmla="*/ 2147483647 w 156"/>
                            <a:gd name="T49" fmla="*/ 2147483647 h 130"/>
                            <a:gd name="T50" fmla="*/ 2147483647 w 156"/>
                            <a:gd name="T51" fmla="*/ 2147483647 h 130"/>
                            <a:gd name="T52" fmla="*/ 2147483647 w 156"/>
                            <a:gd name="T53" fmla="*/ 2147483647 h 130"/>
                            <a:gd name="T54" fmla="*/ 2147483647 w 156"/>
                            <a:gd name="T55" fmla="*/ 2147483647 h 130"/>
                            <a:gd name="T56" fmla="*/ 2147483647 w 156"/>
                            <a:gd name="T57" fmla="*/ 2147483647 h 130"/>
                            <a:gd name="T58" fmla="*/ 2147483647 w 156"/>
                            <a:gd name="T59" fmla="*/ 2147483647 h 130"/>
                            <a:gd name="T60" fmla="*/ 2147483647 w 156"/>
                            <a:gd name="T61" fmla="*/ 2147483647 h 130"/>
                            <a:gd name="T62" fmla="*/ 2147483647 w 156"/>
                            <a:gd name="T63" fmla="*/ 2147483647 h 130"/>
                            <a:gd name="T64" fmla="*/ 2147483647 w 156"/>
                            <a:gd name="T65" fmla="*/ 2147483647 h 130"/>
                            <a:gd name="T66" fmla="*/ 2147483647 w 156"/>
                            <a:gd name="T67" fmla="*/ 2147483647 h 130"/>
                            <a:gd name="T68" fmla="*/ 2147483647 w 156"/>
                            <a:gd name="T69" fmla="*/ 2147483647 h 130"/>
                            <a:gd name="T70" fmla="*/ 2147483647 w 156"/>
                            <a:gd name="T71" fmla="*/ 2147483647 h 130"/>
                            <a:gd name="T72" fmla="*/ 2147483647 w 156"/>
                            <a:gd name="T73" fmla="*/ 2147483647 h 130"/>
                            <a:gd name="T74" fmla="*/ 2147483647 w 156"/>
                            <a:gd name="T75" fmla="*/ 2147483647 h 130"/>
                            <a:gd name="T76" fmla="*/ 2147483647 w 156"/>
                            <a:gd name="T77" fmla="*/ 2147483647 h 130"/>
                            <a:gd name="T78" fmla="*/ 2147483647 w 156"/>
                            <a:gd name="T79" fmla="*/ 2147483647 h 130"/>
                            <a:gd name="T80" fmla="*/ 2147483647 w 156"/>
                            <a:gd name="T81" fmla="*/ 2147483647 h 130"/>
                            <a:gd name="T82" fmla="*/ 2147483647 w 156"/>
                            <a:gd name="T83" fmla="*/ 2147483647 h 130"/>
                            <a:gd name="T84" fmla="*/ 2147483647 w 156"/>
                            <a:gd name="T85" fmla="*/ 2147483647 h 130"/>
                            <a:gd name="T86" fmla="*/ 2147483647 w 156"/>
                            <a:gd name="T87" fmla="*/ 2147483647 h 130"/>
                            <a:gd name="T88" fmla="*/ 2147483647 w 156"/>
                            <a:gd name="T89" fmla="*/ 2147483647 h 130"/>
                            <a:gd name="T90" fmla="*/ 2147483647 w 156"/>
                            <a:gd name="T91" fmla="*/ 2147483647 h 130"/>
                            <a:gd name="T92" fmla="*/ 2147483647 w 156"/>
                            <a:gd name="T93" fmla="*/ 2147483647 h 130"/>
                            <a:gd name="T94" fmla="*/ 2147483647 w 156"/>
                            <a:gd name="T95" fmla="*/ 2147483647 h 130"/>
                            <a:gd name="T96" fmla="*/ 2147483647 w 156"/>
                            <a:gd name="T97" fmla="*/ 2147483647 h 130"/>
                            <a:gd name="T98" fmla="*/ 2147483647 w 156"/>
                            <a:gd name="T99" fmla="*/ 2147483647 h 130"/>
                            <a:gd name="T100" fmla="*/ 2147483647 w 156"/>
                            <a:gd name="T101" fmla="*/ 2147483647 h 130"/>
                            <a:gd name="T102" fmla="*/ 2147483647 w 156"/>
                            <a:gd name="T103" fmla="*/ 2147483647 h 130"/>
                            <a:gd name="T104" fmla="*/ 2147483647 w 156"/>
                            <a:gd name="T105" fmla="*/ 2147483647 h 130"/>
                            <a:gd name="T106" fmla="*/ 2147483647 w 156"/>
                            <a:gd name="T107" fmla="*/ 2147483647 h 130"/>
                            <a:gd name="T108" fmla="*/ 2147483647 w 156"/>
                            <a:gd name="T109" fmla="*/ 2147483647 h 130"/>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w 156"/>
                            <a:gd name="T166" fmla="*/ 0 h 130"/>
                            <a:gd name="T167" fmla="*/ 156 w 156"/>
                            <a:gd name="T168" fmla="*/ 130 h 130"/>
                          </a:gdLst>
                          <a:ahLst/>
                          <a:cxnLst>
                            <a:cxn ang="T110">
                              <a:pos x="T0" y="T1"/>
                            </a:cxn>
                            <a:cxn ang="T111">
                              <a:pos x="T2" y="T3"/>
                            </a:cxn>
                            <a:cxn ang="T112">
                              <a:pos x="T4" y="T5"/>
                            </a:cxn>
                            <a:cxn ang="T113">
                              <a:pos x="T6" y="T7"/>
                            </a:cxn>
                            <a:cxn ang="T114">
                              <a:pos x="T8" y="T9"/>
                            </a:cxn>
                            <a:cxn ang="T115">
                              <a:pos x="T10" y="T11"/>
                            </a:cxn>
                            <a:cxn ang="T116">
                              <a:pos x="T12" y="T13"/>
                            </a:cxn>
                            <a:cxn ang="T117">
                              <a:pos x="T14" y="T15"/>
                            </a:cxn>
                            <a:cxn ang="T118">
                              <a:pos x="T16" y="T17"/>
                            </a:cxn>
                            <a:cxn ang="T119">
                              <a:pos x="T18" y="T19"/>
                            </a:cxn>
                            <a:cxn ang="T120">
                              <a:pos x="T20" y="T21"/>
                            </a:cxn>
                            <a:cxn ang="T121">
                              <a:pos x="T22" y="T23"/>
                            </a:cxn>
                            <a:cxn ang="T122">
                              <a:pos x="T24" y="T25"/>
                            </a:cxn>
                            <a:cxn ang="T123">
                              <a:pos x="T26" y="T27"/>
                            </a:cxn>
                            <a:cxn ang="T124">
                              <a:pos x="T28" y="T29"/>
                            </a:cxn>
                            <a:cxn ang="T125">
                              <a:pos x="T30" y="T31"/>
                            </a:cxn>
                            <a:cxn ang="T126">
                              <a:pos x="T32" y="T33"/>
                            </a:cxn>
                            <a:cxn ang="T127">
                              <a:pos x="T34" y="T35"/>
                            </a:cxn>
                            <a:cxn ang="T128">
                              <a:pos x="T36" y="T37"/>
                            </a:cxn>
                            <a:cxn ang="T129">
                              <a:pos x="T38" y="T39"/>
                            </a:cxn>
                            <a:cxn ang="T130">
                              <a:pos x="T40" y="T41"/>
                            </a:cxn>
                            <a:cxn ang="T131">
                              <a:pos x="T42" y="T43"/>
                            </a:cxn>
                            <a:cxn ang="T132">
                              <a:pos x="T44" y="T45"/>
                            </a:cxn>
                            <a:cxn ang="T133">
                              <a:pos x="T46" y="T47"/>
                            </a:cxn>
                            <a:cxn ang="T134">
                              <a:pos x="T48" y="T49"/>
                            </a:cxn>
                            <a:cxn ang="T135">
                              <a:pos x="T50" y="T51"/>
                            </a:cxn>
                            <a:cxn ang="T136">
                              <a:pos x="T52" y="T53"/>
                            </a:cxn>
                            <a:cxn ang="T137">
                              <a:pos x="T54" y="T55"/>
                            </a:cxn>
                            <a:cxn ang="T138">
                              <a:pos x="T56" y="T57"/>
                            </a:cxn>
                            <a:cxn ang="T139">
                              <a:pos x="T58" y="T59"/>
                            </a:cxn>
                            <a:cxn ang="T140">
                              <a:pos x="T60" y="T61"/>
                            </a:cxn>
                            <a:cxn ang="T141">
                              <a:pos x="T62" y="T63"/>
                            </a:cxn>
                            <a:cxn ang="T142">
                              <a:pos x="T64" y="T65"/>
                            </a:cxn>
                            <a:cxn ang="T143">
                              <a:pos x="T66" y="T67"/>
                            </a:cxn>
                            <a:cxn ang="T144">
                              <a:pos x="T68" y="T69"/>
                            </a:cxn>
                            <a:cxn ang="T145">
                              <a:pos x="T70" y="T71"/>
                            </a:cxn>
                            <a:cxn ang="T146">
                              <a:pos x="T72" y="T73"/>
                            </a:cxn>
                            <a:cxn ang="T147">
                              <a:pos x="T74" y="T75"/>
                            </a:cxn>
                            <a:cxn ang="T148">
                              <a:pos x="T76" y="T77"/>
                            </a:cxn>
                            <a:cxn ang="T149">
                              <a:pos x="T78" y="T79"/>
                            </a:cxn>
                            <a:cxn ang="T150">
                              <a:pos x="T80" y="T81"/>
                            </a:cxn>
                            <a:cxn ang="T151">
                              <a:pos x="T82" y="T83"/>
                            </a:cxn>
                            <a:cxn ang="T152">
                              <a:pos x="T84" y="T85"/>
                            </a:cxn>
                            <a:cxn ang="T153">
                              <a:pos x="T86" y="T87"/>
                            </a:cxn>
                            <a:cxn ang="T154">
                              <a:pos x="T88" y="T89"/>
                            </a:cxn>
                            <a:cxn ang="T155">
                              <a:pos x="T90" y="T91"/>
                            </a:cxn>
                            <a:cxn ang="T156">
                              <a:pos x="T92" y="T93"/>
                            </a:cxn>
                            <a:cxn ang="T157">
                              <a:pos x="T94" y="T95"/>
                            </a:cxn>
                            <a:cxn ang="T158">
                              <a:pos x="T96" y="T97"/>
                            </a:cxn>
                            <a:cxn ang="T159">
                              <a:pos x="T98" y="T99"/>
                            </a:cxn>
                            <a:cxn ang="T160">
                              <a:pos x="T100" y="T101"/>
                            </a:cxn>
                            <a:cxn ang="T161">
                              <a:pos x="T102" y="T103"/>
                            </a:cxn>
                            <a:cxn ang="T162">
                              <a:pos x="T104" y="T105"/>
                            </a:cxn>
                            <a:cxn ang="T163">
                              <a:pos x="T106" y="T107"/>
                            </a:cxn>
                            <a:cxn ang="T164">
                              <a:pos x="T108" y="T109"/>
                            </a:cxn>
                          </a:cxnLst>
                          <a:rect l="T165" t="T166" r="T167" b="T168"/>
                          <a:pathLst>
                            <a:path w="156" h="130">
                              <a:moveTo>
                                <a:pt x="52" y="72"/>
                              </a:moveTo>
                              <a:lnTo>
                                <a:pt x="52" y="74"/>
                              </a:lnTo>
                              <a:lnTo>
                                <a:pt x="50" y="76"/>
                              </a:lnTo>
                              <a:lnTo>
                                <a:pt x="48" y="80"/>
                              </a:lnTo>
                              <a:lnTo>
                                <a:pt x="46" y="80"/>
                              </a:lnTo>
                              <a:lnTo>
                                <a:pt x="44" y="80"/>
                              </a:lnTo>
                              <a:lnTo>
                                <a:pt x="44" y="82"/>
                              </a:lnTo>
                              <a:lnTo>
                                <a:pt x="44" y="84"/>
                              </a:lnTo>
                              <a:lnTo>
                                <a:pt x="42" y="86"/>
                              </a:lnTo>
                              <a:lnTo>
                                <a:pt x="40" y="86"/>
                              </a:lnTo>
                              <a:lnTo>
                                <a:pt x="38" y="86"/>
                              </a:lnTo>
                              <a:lnTo>
                                <a:pt x="36" y="86"/>
                              </a:lnTo>
                              <a:lnTo>
                                <a:pt x="38" y="84"/>
                              </a:lnTo>
                              <a:lnTo>
                                <a:pt x="38" y="82"/>
                              </a:lnTo>
                              <a:lnTo>
                                <a:pt x="36" y="82"/>
                              </a:lnTo>
                              <a:lnTo>
                                <a:pt x="34" y="80"/>
                              </a:lnTo>
                              <a:lnTo>
                                <a:pt x="32" y="76"/>
                              </a:lnTo>
                              <a:lnTo>
                                <a:pt x="32" y="74"/>
                              </a:lnTo>
                              <a:lnTo>
                                <a:pt x="28" y="74"/>
                              </a:lnTo>
                              <a:lnTo>
                                <a:pt x="30" y="70"/>
                              </a:lnTo>
                              <a:lnTo>
                                <a:pt x="30" y="68"/>
                              </a:lnTo>
                              <a:lnTo>
                                <a:pt x="30" y="66"/>
                              </a:lnTo>
                              <a:lnTo>
                                <a:pt x="30" y="68"/>
                              </a:lnTo>
                              <a:lnTo>
                                <a:pt x="28" y="68"/>
                              </a:lnTo>
                              <a:lnTo>
                                <a:pt x="28" y="70"/>
                              </a:lnTo>
                              <a:lnTo>
                                <a:pt x="28" y="68"/>
                              </a:lnTo>
                              <a:lnTo>
                                <a:pt x="26" y="68"/>
                              </a:lnTo>
                              <a:lnTo>
                                <a:pt x="28" y="66"/>
                              </a:lnTo>
                              <a:lnTo>
                                <a:pt x="26" y="66"/>
                              </a:lnTo>
                              <a:lnTo>
                                <a:pt x="24" y="66"/>
                              </a:lnTo>
                              <a:lnTo>
                                <a:pt x="22" y="66"/>
                              </a:lnTo>
                              <a:lnTo>
                                <a:pt x="22" y="64"/>
                              </a:lnTo>
                              <a:lnTo>
                                <a:pt x="20" y="64"/>
                              </a:lnTo>
                              <a:lnTo>
                                <a:pt x="18" y="62"/>
                              </a:lnTo>
                              <a:lnTo>
                                <a:pt x="14" y="58"/>
                              </a:lnTo>
                              <a:lnTo>
                                <a:pt x="12" y="54"/>
                              </a:lnTo>
                              <a:lnTo>
                                <a:pt x="12" y="52"/>
                              </a:lnTo>
                              <a:lnTo>
                                <a:pt x="10" y="54"/>
                              </a:lnTo>
                              <a:lnTo>
                                <a:pt x="10" y="52"/>
                              </a:lnTo>
                              <a:lnTo>
                                <a:pt x="10" y="48"/>
                              </a:lnTo>
                              <a:lnTo>
                                <a:pt x="12" y="46"/>
                              </a:lnTo>
                              <a:lnTo>
                                <a:pt x="12" y="44"/>
                              </a:lnTo>
                              <a:lnTo>
                                <a:pt x="10" y="46"/>
                              </a:lnTo>
                              <a:lnTo>
                                <a:pt x="10" y="48"/>
                              </a:lnTo>
                              <a:lnTo>
                                <a:pt x="8" y="48"/>
                              </a:lnTo>
                              <a:lnTo>
                                <a:pt x="8" y="46"/>
                              </a:lnTo>
                              <a:lnTo>
                                <a:pt x="8" y="44"/>
                              </a:lnTo>
                              <a:lnTo>
                                <a:pt x="6" y="44"/>
                              </a:lnTo>
                              <a:lnTo>
                                <a:pt x="6" y="42"/>
                              </a:lnTo>
                              <a:lnTo>
                                <a:pt x="8" y="42"/>
                              </a:lnTo>
                              <a:lnTo>
                                <a:pt x="8" y="40"/>
                              </a:lnTo>
                              <a:lnTo>
                                <a:pt x="10" y="40"/>
                              </a:lnTo>
                              <a:lnTo>
                                <a:pt x="8" y="40"/>
                              </a:lnTo>
                              <a:lnTo>
                                <a:pt x="6" y="40"/>
                              </a:lnTo>
                              <a:lnTo>
                                <a:pt x="4" y="40"/>
                              </a:lnTo>
                              <a:lnTo>
                                <a:pt x="4" y="42"/>
                              </a:lnTo>
                              <a:lnTo>
                                <a:pt x="4" y="44"/>
                              </a:lnTo>
                              <a:lnTo>
                                <a:pt x="4" y="46"/>
                              </a:lnTo>
                              <a:lnTo>
                                <a:pt x="2" y="46"/>
                              </a:lnTo>
                              <a:lnTo>
                                <a:pt x="0" y="44"/>
                              </a:lnTo>
                              <a:lnTo>
                                <a:pt x="0" y="42"/>
                              </a:lnTo>
                              <a:lnTo>
                                <a:pt x="2" y="42"/>
                              </a:lnTo>
                              <a:lnTo>
                                <a:pt x="2" y="40"/>
                              </a:lnTo>
                              <a:lnTo>
                                <a:pt x="4" y="40"/>
                              </a:lnTo>
                              <a:lnTo>
                                <a:pt x="4" y="38"/>
                              </a:lnTo>
                              <a:lnTo>
                                <a:pt x="6" y="36"/>
                              </a:lnTo>
                              <a:lnTo>
                                <a:pt x="6" y="34"/>
                              </a:lnTo>
                              <a:lnTo>
                                <a:pt x="6" y="32"/>
                              </a:lnTo>
                              <a:lnTo>
                                <a:pt x="8" y="30"/>
                              </a:lnTo>
                              <a:lnTo>
                                <a:pt x="8" y="28"/>
                              </a:lnTo>
                              <a:lnTo>
                                <a:pt x="10" y="28"/>
                              </a:lnTo>
                              <a:lnTo>
                                <a:pt x="12" y="28"/>
                              </a:lnTo>
                              <a:lnTo>
                                <a:pt x="14" y="28"/>
                              </a:lnTo>
                              <a:lnTo>
                                <a:pt x="14" y="26"/>
                              </a:lnTo>
                              <a:lnTo>
                                <a:pt x="16" y="26"/>
                              </a:lnTo>
                              <a:lnTo>
                                <a:pt x="18" y="24"/>
                              </a:lnTo>
                              <a:lnTo>
                                <a:pt x="20" y="24"/>
                              </a:lnTo>
                              <a:lnTo>
                                <a:pt x="22" y="24"/>
                              </a:lnTo>
                              <a:lnTo>
                                <a:pt x="26" y="24"/>
                              </a:lnTo>
                              <a:lnTo>
                                <a:pt x="28" y="24"/>
                              </a:lnTo>
                              <a:lnTo>
                                <a:pt x="28" y="22"/>
                              </a:lnTo>
                              <a:lnTo>
                                <a:pt x="28" y="20"/>
                              </a:lnTo>
                              <a:lnTo>
                                <a:pt x="28" y="18"/>
                              </a:lnTo>
                              <a:lnTo>
                                <a:pt x="28" y="16"/>
                              </a:lnTo>
                              <a:lnTo>
                                <a:pt x="26" y="16"/>
                              </a:lnTo>
                              <a:lnTo>
                                <a:pt x="26" y="14"/>
                              </a:lnTo>
                              <a:lnTo>
                                <a:pt x="24" y="14"/>
                              </a:lnTo>
                              <a:lnTo>
                                <a:pt x="22" y="14"/>
                              </a:lnTo>
                              <a:lnTo>
                                <a:pt x="24" y="12"/>
                              </a:lnTo>
                              <a:lnTo>
                                <a:pt x="26" y="10"/>
                              </a:lnTo>
                              <a:lnTo>
                                <a:pt x="26" y="12"/>
                              </a:lnTo>
                              <a:lnTo>
                                <a:pt x="28" y="10"/>
                              </a:lnTo>
                              <a:lnTo>
                                <a:pt x="30" y="10"/>
                              </a:lnTo>
                              <a:lnTo>
                                <a:pt x="30" y="6"/>
                              </a:lnTo>
                              <a:lnTo>
                                <a:pt x="30" y="4"/>
                              </a:lnTo>
                              <a:lnTo>
                                <a:pt x="28" y="4"/>
                              </a:lnTo>
                              <a:lnTo>
                                <a:pt x="28" y="2"/>
                              </a:lnTo>
                              <a:lnTo>
                                <a:pt x="28" y="0"/>
                              </a:lnTo>
                              <a:lnTo>
                                <a:pt x="30" y="0"/>
                              </a:lnTo>
                              <a:lnTo>
                                <a:pt x="36" y="0"/>
                              </a:lnTo>
                              <a:lnTo>
                                <a:pt x="38" y="2"/>
                              </a:lnTo>
                              <a:lnTo>
                                <a:pt x="40" y="2"/>
                              </a:lnTo>
                              <a:lnTo>
                                <a:pt x="42" y="2"/>
                              </a:lnTo>
                              <a:lnTo>
                                <a:pt x="44" y="2"/>
                              </a:lnTo>
                              <a:lnTo>
                                <a:pt x="44" y="4"/>
                              </a:lnTo>
                              <a:lnTo>
                                <a:pt x="42" y="4"/>
                              </a:lnTo>
                              <a:lnTo>
                                <a:pt x="42" y="6"/>
                              </a:lnTo>
                              <a:lnTo>
                                <a:pt x="44" y="6"/>
                              </a:lnTo>
                              <a:lnTo>
                                <a:pt x="46" y="6"/>
                              </a:lnTo>
                              <a:lnTo>
                                <a:pt x="46" y="4"/>
                              </a:lnTo>
                              <a:lnTo>
                                <a:pt x="48" y="4"/>
                              </a:lnTo>
                              <a:lnTo>
                                <a:pt x="48" y="6"/>
                              </a:lnTo>
                              <a:lnTo>
                                <a:pt x="52" y="6"/>
                              </a:lnTo>
                              <a:lnTo>
                                <a:pt x="52" y="8"/>
                              </a:lnTo>
                              <a:lnTo>
                                <a:pt x="54" y="8"/>
                              </a:lnTo>
                              <a:lnTo>
                                <a:pt x="56" y="8"/>
                              </a:lnTo>
                              <a:lnTo>
                                <a:pt x="58" y="8"/>
                              </a:lnTo>
                              <a:lnTo>
                                <a:pt x="58" y="10"/>
                              </a:lnTo>
                              <a:lnTo>
                                <a:pt x="62" y="8"/>
                              </a:lnTo>
                              <a:lnTo>
                                <a:pt x="64" y="8"/>
                              </a:lnTo>
                              <a:lnTo>
                                <a:pt x="68" y="8"/>
                              </a:lnTo>
                              <a:lnTo>
                                <a:pt x="70" y="8"/>
                              </a:lnTo>
                              <a:lnTo>
                                <a:pt x="72" y="8"/>
                              </a:lnTo>
                              <a:lnTo>
                                <a:pt x="72" y="6"/>
                              </a:lnTo>
                              <a:lnTo>
                                <a:pt x="74" y="6"/>
                              </a:lnTo>
                              <a:lnTo>
                                <a:pt x="76" y="6"/>
                              </a:lnTo>
                              <a:lnTo>
                                <a:pt x="78" y="8"/>
                              </a:lnTo>
                              <a:lnTo>
                                <a:pt x="76" y="8"/>
                              </a:lnTo>
                              <a:lnTo>
                                <a:pt x="76" y="12"/>
                              </a:lnTo>
                              <a:lnTo>
                                <a:pt x="74" y="12"/>
                              </a:lnTo>
                              <a:lnTo>
                                <a:pt x="74" y="14"/>
                              </a:lnTo>
                              <a:lnTo>
                                <a:pt x="76" y="14"/>
                              </a:lnTo>
                              <a:lnTo>
                                <a:pt x="78" y="14"/>
                              </a:lnTo>
                              <a:lnTo>
                                <a:pt x="78" y="16"/>
                              </a:lnTo>
                              <a:lnTo>
                                <a:pt x="80" y="18"/>
                              </a:lnTo>
                              <a:lnTo>
                                <a:pt x="82" y="16"/>
                              </a:lnTo>
                              <a:lnTo>
                                <a:pt x="82" y="14"/>
                              </a:lnTo>
                              <a:lnTo>
                                <a:pt x="84" y="12"/>
                              </a:lnTo>
                              <a:lnTo>
                                <a:pt x="86" y="12"/>
                              </a:lnTo>
                              <a:lnTo>
                                <a:pt x="88" y="12"/>
                              </a:lnTo>
                              <a:lnTo>
                                <a:pt x="90" y="14"/>
                              </a:lnTo>
                              <a:lnTo>
                                <a:pt x="90" y="18"/>
                              </a:lnTo>
                              <a:lnTo>
                                <a:pt x="92" y="18"/>
                              </a:lnTo>
                              <a:lnTo>
                                <a:pt x="94" y="18"/>
                              </a:lnTo>
                              <a:lnTo>
                                <a:pt x="96" y="14"/>
                              </a:lnTo>
                              <a:lnTo>
                                <a:pt x="98" y="14"/>
                              </a:lnTo>
                              <a:lnTo>
                                <a:pt x="100" y="14"/>
                              </a:lnTo>
                              <a:lnTo>
                                <a:pt x="100" y="12"/>
                              </a:lnTo>
                              <a:lnTo>
                                <a:pt x="104" y="12"/>
                              </a:lnTo>
                              <a:lnTo>
                                <a:pt x="108" y="16"/>
                              </a:lnTo>
                              <a:lnTo>
                                <a:pt x="110" y="16"/>
                              </a:lnTo>
                              <a:lnTo>
                                <a:pt x="112" y="16"/>
                              </a:lnTo>
                              <a:lnTo>
                                <a:pt x="114" y="16"/>
                              </a:lnTo>
                              <a:lnTo>
                                <a:pt x="114" y="14"/>
                              </a:lnTo>
                              <a:lnTo>
                                <a:pt x="116" y="12"/>
                              </a:lnTo>
                              <a:lnTo>
                                <a:pt x="118" y="12"/>
                              </a:lnTo>
                              <a:lnTo>
                                <a:pt x="120" y="10"/>
                              </a:lnTo>
                              <a:lnTo>
                                <a:pt x="120" y="8"/>
                              </a:lnTo>
                              <a:lnTo>
                                <a:pt x="118" y="6"/>
                              </a:lnTo>
                              <a:lnTo>
                                <a:pt x="120" y="4"/>
                              </a:lnTo>
                              <a:lnTo>
                                <a:pt x="122" y="6"/>
                              </a:lnTo>
                              <a:lnTo>
                                <a:pt x="124" y="6"/>
                              </a:lnTo>
                              <a:lnTo>
                                <a:pt x="126" y="6"/>
                              </a:lnTo>
                              <a:lnTo>
                                <a:pt x="126" y="8"/>
                              </a:lnTo>
                              <a:lnTo>
                                <a:pt x="128" y="8"/>
                              </a:lnTo>
                              <a:lnTo>
                                <a:pt x="128" y="10"/>
                              </a:lnTo>
                              <a:lnTo>
                                <a:pt x="126" y="10"/>
                              </a:lnTo>
                              <a:lnTo>
                                <a:pt x="126" y="12"/>
                              </a:lnTo>
                              <a:lnTo>
                                <a:pt x="128" y="12"/>
                              </a:lnTo>
                              <a:lnTo>
                                <a:pt x="130" y="18"/>
                              </a:lnTo>
                              <a:lnTo>
                                <a:pt x="132" y="18"/>
                              </a:lnTo>
                              <a:lnTo>
                                <a:pt x="130" y="18"/>
                              </a:lnTo>
                              <a:lnTo>
                                <a:pt x="130" y="24"/>
                              </a:lnTo>
                              <a:lnTo>
                                <a:pt x="132" y="24"/>
                              </a:lnTo>
                              <a:lnTo>
                                <a:pt x="134" y="26"/>
                              </a:lnTo>
                              <a:lnTo>
                                <a:pt x="134" y="28"/>
                              </a:lnTo>
                              <a:lnTo>
                                <a:pt x="136" y="28"/>
                              </a:lnTo>
                              <a:lnTo>
                                <a:pt x="136" y="30"/>
                              </a:lnTo>
                              <a:lnTo>
                                <a:pt x="138" y="30"/>
                              </a:lnTo>
                              <a:lnTo>
                                <a:pt x="140" y="30"/>
                              </a:lnTo>
                              <a:lnTo>
                                <a:pt x="140" y="32"/>
                              </a:lnTo>
                              <a:lnTo>
                                <a:pt x="140" y="34"/>
                              </a:lnTo>
                              <a:lnTo>
                                <a:pt x="138" y="34"/>
                              </a:lnTo>
                              <a:lnTo>
                                <a:pt x="138" y="32"/>
                              </a:lnTo>
                              <a:lnTo>
                                <a:pt x="134" y="36"/>
                              </a:lnTo>
                              <a:lnTo>
                                <a:pt x="134" y="40"/>
                              </a:lnTo>
                              <a:lnTo>
                                <a:pt x="134" y="42"/>
                              </a:lnTo>
                              <a:lnTo>
                                <a:pt x="136" y="40"/>
                              </a:lnTo>
                              <a:lnTo>
                                <a:pt x="138" y="38"/>
                              </a:lnTo>
                              <a:lnTo>
                                <a:pt x="140" y="38"/>
                              </a:lnTo>
                              <a:lnTo>
                                <a:pt x="142" y="40"/>
                              </a:lnTo>
                              <a:lnTo>
                                <a:pt x="142" y="44"/>
                              </a:lnTo>
                              <a:lnTo>
                                <a:pt x="140" y="46"/>
                              </a:lnTo>
                              <a:lnTo>
                                <a:pt x="142" y="52"/>
                              </a:lnTo>
                              <a:lnTo>
                                <a:pt x="142" y="54"/>
                              </a:lnTo>
                              <a:lnTo>
                                <a:pt x="144" y="54"/>
                              </a:lnTo>
                              <a:lnTo>
                                <a:pt x="148" y="56"/>
                              </a:lnTo>
                              <a:lnTo>
                                <a:pt x="148" y="58"/>
                              </a:lnTo>
                              <a:lnTo>
                                <a:pt x="150" y="58"/>
                              </a:lnTo>
                              <a:lnTo>
                                <a:pt x="148" y="58"/>
                              </a:lnTo>
                              <a:lnTo>
                                <a:pt x="148" y="60"/>
                              </a:lnTo>
                              <a:lnTo>
                                <a:pt x="148" y="62"/>
                              </a:lnTo>
                              <a:lnTo>
                                <a:pt x="146" y="62"/>
                              </a:lnTo>
                              <a:lnTo>
                                <a:pt x="146" y="64"/>
                              </a:lnTo>
                              <a:lnTo>
                                <a:pt x="144" y="64"/>
                              </a:lnTo>
                              <a:lnTo>
                                <a:pt x="144" y="66"/>
                              </a:lnTo>
                              <a:lnTo>
                                <a:pt x="146" y="66"/>
                              </a:lnTo>
                              <a:lnTo>
                                <a:pt x="146" y="68"/>
                              </a:lnTo>
                              <a:lnTo>
                                <a:pt x="144" y="72"/>
                              </a:lnTo>
                              <a:lnTo>
                                <a:pt x="144" y="74"/>
                              </a:lnTo>
                              <a:lnTo>
                                <a:pt x="144" y="76"/>
                              </a:lnTo>
                              <a:lnTo>
                                <a:pt x="146" y="76"/>
                              </a:lnTo>
                              <a:lnTo>
                                <a:pt x="146" y="78"/>
                              </a:lnTo>
                              <a:lnTo>
                                <a:pt x="148" y="78"/>
                              </a:lnTo>
                              <a:lnTo>
                                <a:pt x="150" y="78"/>
                              </a:lnTo>
                              <a:lnTo>
                                <a:pt x="150" y="82"/>
                              </a:lnTo>
                              <a:lnTo>
                                <a:pt x="152" y="84"/>
                              </a:lnTo>
                              <a:lnTo>
                                <a:pt x="154" y="84"/>
                              </a:lnTo>
                              <a:lnTo>
                                <a:pt x="154" y="86"/>
                              </a:lnTo>
                              <a:lnTo>
                                <a:pt x="152" y="86"/>
                              </a:lnTo>
                              <a:lnTo>
                                <a:pt x="150" y="86"/>
                              </a:lnTo>
                              <a:lnTo>
                                <a:pt x="150" y="88"/>
                              </a:lnTo>
                              <a:lnTo>
                                <a:pt x="148" y="88"/>
                              </a:lnTo>
                              <a:lnTo>
                                <a:pt x="148" y="92"/>
                              </a:lnTo>
                              <a:lnTo>
                                <a:pt x="150" y="92"/>
                              </a:lnTo>
                              <a:lnTo>
                                <a:pt x="152" y="94"/>
                              </a:lnTo>
                              <a:lnTo>
                                <a:pt x="154" y="96"/>
                              </a:lnTo>
                              <a:lnTo>
                                <a:pt x="154" y="98"/>
                              </a:lnTo>
                              <a:lnTo>
                                <a:pt x="154" y="102"/>
                              </a:lnTo>
                              <a:lnTo>
                                <a:pt x="156" y="102"/>
                              </a:lnTo>
                              <a:lnTo>
                                <a:pt x="154" y="102"/>
                              </a:lnTo>
                              <a:lnTo>
                                <a:pt x="152" y="102"/>
                              </a:lnTo>
                              <a:lnTo>
                                <a:pt x="152" y="100"/>
                              </a:lnTo>
                              <a:lnTo>
                                <a:pt x="148" y="100"/>
                              </a:lnTo>
                              <a:lnTo>
                                <a:pt x="144" y="100"/>
                              </a:lnTo>
                              <a:lnTo>
                                <a:pt x="142" y="100"/>
                              </a:lnTo>
                              <a:lnTo>
                                <a:pt x="142" y="104"/>
                              </a:lnTo>
                              <a:lnTo>
                                <a:pt x="142" y="106"/>
                              </a:lnTo>
                              <a:lnTo>
                                <a:pt x="144" y="108"/>
                              </a:lnTo>
                              <a:lnTo>
                                <a:pt x="146" y="108"/>
                              </a:lnTo>
                              <a:lnTo>
                                <a:pt x="148" y="108"/>
                              </a:lnTo>
                              <a:lnTo>
                                <a:pt x="148" y="110"/>
                              </a:lnTo>
                              <a:lnTo>
                                <a:pt x="148" y="112"/>
                              </a:lnTo>
                              <a:lnTo>
                                <a:pt x="146" y="112"/>
                              </a:lnTo>
                              <a:lnTo>
                                <a:pt x="146" y="114"/>
                              </a:lnTo>
                              <a:lnTo>
                                <a:pt x="144" y="116"/>
                              </a:lnTo>
                              <a:lnTo>
                                <a:pt x="146" y="116"/>
                              </a:lnTo>
                              <a:lnTo>
                                <a:pt x="144" y="120"/>
                              </a:lnTo>
                              <a:lnTo>
                                <a:pt x="142" y="122"/>
                              </a:lnTo>
                              <a:lnTo>
                                <a:pt x="142" y="120"/>
                              </a:lnTo>
                              <a:lnTo>
                                <a:pt x="138" y="120"/>
                              </a:lnTo>
                              <a:lnTo>
                                <a:pt x="136" y="120"/>
                              </a:lnTo>
                              <a:lnTo>
                                <a:pt x="136" y="118"/>
                              </a:lnTo>
                              <a:lnTo>
                                <a:pt x="134" y="118"/>
                              </a:lnTo>
                              <a:lnTo>
                                <a:pt x="132" y="118"/>
                              </a:lnTo>
                              <a:lnTo>
                                <a:pt x="132" y="120"/>
                              </a:lnTo>
                              <a:lnTo>
                                <a:pt x="132" y="122"/>
                              </a:lnTo>
                              <a:lnTo>
                                <a:pt x="130" y="124"/>
                              </a:lnTo>
                              <a:lnTo>
                                <a:pt x="130" y="126"/>
                              </a:lnTo>
                              <a:lnTo>
                                <a:pt x="130" y="128"/>
                              </a:lnTo>
                              <a:lnTo>
                                <a:pt x="128" y="128"/>
                              </a:lnTo>
                              <a:lnTo>
                                <a:pt x="126" y="128"/>
                              </a:lnTo>
                              <a:lnTo>
                                <a:pt x="124" y="128"/>
                              </a:lnTo>
                              <a:lnTo>
                                <a:pt x="124" y="130"/>
                              </a:lnTo>
                              <a:lnTo>
                                <a:pt x="124" y="128"/>
                              </a:lnTo>
                              <a:lnTo>
                                <a:pt x="122" y="126"/>
                              </a:lnTo>
                              <a:lnTo>
                                <a:pt x="120" y="126"/>
                              </a:lnTo>
                              <a:lnTo>
                                <a:pt x="118" y="124"/>
                              </a:lnTo>
                              <a:lnTo>
                                <a:pt x="118" y="126"/>
                              </a:lnTo>
                              <a:lnTo>
                                <a:pt x="118" y="124"/>
                              </a:lnTo>
                              <a:lnTo>
                                <a:pt x="118" y="122"/>
                              </a:lnTo>
                              <a:lnTo>
                                <a:pt x="118" y="120"/>
                              </a:lnTo>
                              <a:lnTo>
                                <a:pt x="118" y="118"/>
                              </a:lnTo>
                              <a:lnTo>
                                <a:pt x="118" y="116"/>
                              </a:lnTo>
                              <a:lnTo>
                                <a:pt x="118" y="114"/>
                              </a:lnTo>
                              <a:lnTo>
                                <a:pt x="118" y="112"/>
                              </a:lnTo>
                              <a:lnTo>
                                <a:pt x="118" y="108"/>
                              </a:lnTo>
                              <a:lnTo>
                                <a:pt x="118" y="104"/>
                              </a:lnTo>
                              <a:lnTo>
                                <a:pt x="114" y="100"/>
                              </a:lnTo>
                              <a:lnTo>
                                <a:pt x="110" y="100"/>
                              </a:lnTo>
                              <a:lnTo>
                                <a:pt x="108" y="100"/>
                              </a:lnTo>
                              <a:lnTo>
                                <a:pt x="106" y="100"/>
                              </a:lnTo>
                              <a:lnTo>
                                <a:pt x="102" y="100"/>
                              </a:lnTo>
                              <a:lnTo>
                                <a:pt x="100" y="100"/>
                              </a:lnTo>
                              <a:lnTo>
                                <a:pt x="98" y="100"/>
                              </a:lnTo>
                              <a:lnTo>
                                <a:pt x="96" y="102"/>
                              </a:lnTo>
                              <a:lnTo>
                                <a:pt x="96" y="104"/>
                              </a:lnTo>
                              <a:lnTo>
                                <a:pt x="94" y="104"/>
                              </a:lnTo>
                              <a:lnTo>
                                <a:pt x="90" y="104"/>
                              </a:lnTo>
                              <a:lnTo>
                                <a:pt x="92" y="102"/>
                              </a:lnTo>
                              <a:lnTo>
                                <a:pt x="92" y="98"/>
                              </a:lnTo>
                              <a:lnTo>
                                <a:pt x="94" y="98"/>
                              </a:lnTo>
                              <a:lnTo>
                                <a:pt x="94" y="96"/>
                              </a:lnTo>
                              <a:lnTo>
                                <a:pt x="96" y="94"/>
                              </a:lnTo>
                              <a:lnTo>
                                <a:pt x="94" y="92"/>
                              </a:lnTo>
                              <a:lnTo>
                                <a:pt x="94" y="90"/>
                              </a:lnTo>
                              <a:lnTo>
                                <a:pt x="94" y="88"/>
                              </a:lnTo>
                              <a:lnTo>
                                <a:pt x="94" y="86"/>
                              </a:lnTo>
                              <a:lnTo>
                                <a:pt x="92" y="86"/>
                              </a:lnTo>
                              <a:lnTo>
                                <a:pt x="90" y="86"/>
                              </a:lnTo>
                              <a:lnTo>
                                <a:pt x="90" y="84"/>
                              </a:lnTo>
                              <a:lnTo>
                                <a:pt x="92" y="82"/>
                              </a:lnTo>
                              <a:lnTo>
                                <a:pt x="92" y="80"/>
                              </a:lnTo>
                              <a:lnTo>
                                <a:pt x="92" y="78"/>
                              </a:lnTo>
                              <a:lnTo>
                                <a:pt x="90" y="78"/>
                              </a:lnTo>
                              <a:lnTo>
                                <a:pt x="88" y="76"/>
                              </a:lnTo>
                              <a:lnTo>
                                <a:pt x="86" y="72"/>
                              </a:lnTo>
                              <a:lnTo>
                                <a:pt x="86" y="70"/>
                              </a:lnTo>
                              <a:lnTo>
                                <a:pt x="84" y="68"/>
                              </a:lnTo>
                              <a:lnTo>
                                <a:pt x="82" y="66"/>
                              </a:lnTo>
                              <a:lnTo>
                                <a:pt x="80" y="66"/>
                              </a:lnTo>
                              <a:lnTo>
                                <a:pt x="80" y="64"/>
                              </a:lnTo>
                              <a:lnTo>
                                <a:pt x="74" y="64"/>
                              </a:lnTo>
                              <a:lnTo>
                                <a:pt x="72" y="64"/>
                              </a:lnTo>
                              <a:lnTo>
                                <a:pt x="68" y="64"/>
                              </a:lnTo>
                              <a:lnTo>
                                <a:pt x="68" y="66"/>
                              </a:lnTo>
                              <a:lnTo>
                                <a:pt x="62" y="66"/>
                              </a:lnTo>
                              <a:lnTo>
                                <a:pt x="60" y="66"/>
                              </a:lnTo>
                              <a:lnTo>
                                <a:pt x="56" y="66"/>
                              </a:lnTo>
                              <a:lnTo>
                                <a:pt x="54" y="66"/>
                              </a:lnTo>
                              <a:lnTo>
                                <a:pt x="52" y="72"/>
                              </a:lnTo>
                              <a:close/>
                            </a:path>
                          </a:pathLst>
                        </a:custGeom>
                        <a:grpFill/>
                        <a:ln w="3175">
                          <a:solidFill>
                            <a:schemeClr val="bg1"/>
                          </a:solidFill>
                          <a:prstDash val="sysDot"/>
                          <a:round/>
                          <a:headEnd/>
                          <a:tailEnd/>
                        </a:ln>
                      </p:spPr>
                      <p:txBody>
                        <a:bodyPr/>
                        <a:lstStyle/>
                        <a:p>
                          <a:pPr fontAlgn="base">
                            <a:spcBef>
                              <a:spcPct val="0"/>
                            </a:spcBef>
                            <a:spcAft>
                              <a:spcPct val="0"/>
                            </a:spcAft>
                          </a:pPr>
                          <a:endParaRPr lang="de-DE" sz="2400">
                            <a:solidFill>
                              <a:srgbClr val="000000"/>
                            </a:solidFill>
                            <a:cs typeface="Arial" charset="0"/>
                          </a:endParaRPr>
                        </a:p>
                      </p:txBody>
                    </p:sp>
                    <p:sp>
                      <p:nvSpPr>
                        <p:cNvPr id="14404" name="Freeform 2486"/>
                        <p:cNvSpPr>
                          <a:spLocks/>
                        </p:cNvSpPr>
                        <p:nvPr/>
                      </p:nvSpPr>
                      <p:spPr bwMode="auto">
                        <a:xfrm>
                          <a:off x="4120343" y="2569749"/>
                          <a:ext cx="60232" cy="120464"/>
                        </a:xfrm>
                        <a:custGeom>
                          <a:avLst/>
                          <a:gdLst>
                            <a:gd name="T0" fmla="*/ 2147483647 w 64"/>
                            <a:gd name="T1" fmla="*/ 2147483647 h 146"/>
                            <a:gd name="T2" fmla="*/ 2147483647 w 64"/>
                            <a:gd name="T3" fmla="*/ 2147483647 h 146"/>
                            <a:gd name="T4" fmla="*/ 2147483647 w 64"/>
                            <a:gd name="T5" fmla="*/ 2147483647 h 146"/>
                            <a:gd name="T6" fmla="*/ 2147483647 w 64"/>
                            <a:gd name="T7" fmla="*/ 2147483647 h 146"/>
                            <a:gd name="T8" fmla="*/ 2147483647 w 64"/>
                            <a:gd name="T9" fmla="*/ 2147483647 h 146"/>
                            <a:gd name="T10" fmla="*/ 2147483647 w 64"/>
                            <a:gd name="T11" fmla="*/ 2147483647 h 146"/>
                            <a:gd name="T12" fmla="*/ 2147483647 w 64"/>
                            <a:gd name="T13" fmla="*/ 2147483647 h 146"/>
                            <a:gd name="T14" fmla="*/ 2147483647 w 64"/>
                            <a:gd name="T15" fmla="*/ 2147483647 h 146"/>
                            <a:gd name="T16" fmla="*/ 2147483647 w 64"/>
                            <a:gd name="T17" fmla="*/ 2147483647 h 146"/>
                            <a:gd name="T18" fmla="*/ 2147483647 w 64"/>
                            <a:gd name="T19" fmla="*/ 2147483647 h 146"/>
                            <a:gd name="T20" fmla="*/ 2147483647 w 64"/>
                            <a:gd name="T21" fmla="*/ 2147483647 h 146"/>
                            <a:gd name="T22" fmla="*/ 2147483647 w 64"/>
                            <a:gd name="T23" fmla="*/ 2147483647 h 146"/>
                            <a:gd name="T24" fmla="*/ 2147483647 w 64"/>
                            <a:gd name="T25" fmla="*/ 2147483647 h 146"/>
                            <a:gd name="T26" fmla="*/ 2147483647 w 64"/>
                            <a:gd name="T27" fmla="*/ 2147483647 h 146"/>
                            <a:gd name="T28" fmla="*/ 2147483647 w 64"/>
                            <a:gd name="T29" fmla="*/ 2147483647 h 146"/>
                            <a:gd name="T30" fmla="*/ 2147483647 w 64"/>
                            <a:gd name="T31" fmla="*/ 2147483647 h 146"/>
                            <a:gd name="T32" fmla="*/ 2147483647 w 64"/>
                            <a:gd name="T33" fmla="*/ 2147483647 h 146"/>
                            <a:gd name="T34" fmla="*/ 2147483647 w 64"/>
                            <a:gd name="T35" fmla="*/ 2147483647 h 146"/>
                            <a:gd name="T36" fmla="*/ 2147483647 w 64"/>
                            <a:gd name="T37" fmla="*/ 2147483647 h 146"/>
                            <a:gd name="T38" fmla="*/ 2147483647 w 64"/>
                            <a:gd name="T39" fmla="*/ 2147483647 h 146"/>
                            <a:gd name="T40" fmla="*/ 2147483647 w 64"/>
                            <a:gd name="T41" fmla="*/ 2147483647 h 146"/>
                            <a:gd name="T42" fmla="*/ 2147483647 w 64"/>
                            <a:gd name="T43" fmla="*/ 2147483647 h 146"/>
                            <a:gd name="T44" fmla="*/ 0 w 64"/>
                            <a:gd name="T45" fmla="*/ 2147483647 h 146"/>
                            <a:gd name="T46" fmla="*/ 2147483647 w 64"/>
                            <a:gd name="T47" fmla="*/ 2147483647 h 146"/>
                            <a:gd name="T48" fmla="*/ 2147483647 w 64"/>
                            <a:gd name="T49" fmla="*/ 2147483647 h 146"/>
                            <a:gd name="T50" fmla="*/ 2147483647 w 64"/>
                            <a:gd name="T51" fmla="*/ 2147483647 h 146"/>
                            <a:gd name="T52" fmla="*/ 2147483647 w 64"/>
                            <a:gd name="T53" fmla="*/ 2147483647 h 146"/>
                            <a:gd name="T54" fmla="*/ 2147483647 w 64"/>
                            <a:gd name="T55" fmla="*/ 2147483647 h 146"/>
                            <a:gd name="T56" fmla="*/ 2147483647 w 64"/>
                            <a:gd name="T57" fmla="*/ 2147483647 h 146"/>
                            <a:gd name="T58" fmla="*/ 2147483647 w 64"/>
                            <a:gd name="T59" fmla="*/ 2147483647 h 146"/>
                            <a:gd name="T60" fmla="*/ 2147483647 w 64"/>
                            <a:gd name="T61" fmla="*/ 2147483647 h 146"/>
                            <a:gd name="T62" fmla="*/ 2147483647 w 64"/>
                            <a:gd name="T63" fmla="*/ 2147483647 h 146"/>
                            <a:gd name="T64" fmla="*/ 2147483647 w 64"/>
                            <a:gd name="T65" fmla="*/ 2147483647 h 146"/>
                            <a:gd name="T66" fmla="*/ 2147483647 w 64"/>
                            <a:gd name="T67" fmla="*/ 0 h 146"/>
                            <a:gd name="T68" fmla="*/ 2147483647 w 64"/>
                            <a:gd name="T69" fmla="*/ 2147483647 h 146"/>
                            <a:gd name="T70" fmla="*/ 2147483647 w 64"/>
                            <a:gd name="T71" fmla="*/ 2147483647 h 146"/>
                            <a:gd name="T72" fmla="*/ 2147483647 w 64"/>
                            <a:gd name="T73" fmla="*/ 2147483647 h 146"/>
                            <a:gd name="T74" fmla="*/ 2147483647 w 64"/>
                            <a:gd name="T75" fmla="*/ 2147483647 h 146"/>
                            <a:gd name="T76" fmla="*/ 2147483647 w 64"/>
                            <a:gd name="T77" fmla="*/ 2147483647 h 146"/>
                            <a:gd name="T78" fmla="*/ 2147483647 w 64"/>
                            <a:gd name="T79" fmla="*/ 2147483647 h 146"/>
                            <a:gd name="T80" fmla="*/ 2147483647 w 64"/>
                            <a:gd name="T81" fmla="*/ 2147483647 h 146"/>
                            <a:gd name="T82" fmla="*/ 2147483647 w 64"/>
                            <a:gd name="T83" fmla="*/ 2147483647 h 146"/>
                            <a:gd name="T84" fmla="*/ 2147483647 w 64"/>
                            <a:gd name="T85" fmla="*/ 2147483647 h 146"/>
                            <a:gd name="T86" fmla="*/ 2147483647 w 64"/>
                            <a:gd name="T87" fmla="*/ 2147483647 h 146"/>
                            <a:gd name="T88" fmla="*/ 2147483647 w 64"/>
                            <a:gd name="T89" fmla="*/ 2147483647 h 146"/>
                            <a:gd name="T90" fmla="*/ 2147483647 w 64"/>
                            <a:gd name="T91" fmla="*/ 2147483647 h 146"/>
                            <a:gd name="T92" fmla="*/ 2147483647 w 64"/>
                            <a:gd name="T93" fmla="*/ 2147483647 h 146"/>
                            <a:gd name="T94" fmla="*/ 2147483647 w 64"/>
                            <a:gd name="T95" fmla="*/ 2147483647 h 146"/>
                            <a:gd name="T96" fmla="*/ 2147483647 w 64"/>
                            <a:gd name="T97" fmla="*/ 2147483647 h 146"/>
                            <a:gd name="T98" fmla="*/ 2147483647 w 64"/>
                            <a:gd name="T99" fmla="*/ 2147483647 h 146"/>
                            <a:gd name="T100" fmla="*/ 2147483647 w 64"/>
                            <a:gd name="T101" fmla="*/ 2147483647 h 146"/>
                            <a:gd name="T102" fmla="*/ 2147483647 w 64"/>
                            <a:gd name="T103" fmla="*/ 2147483647 h 146"/>
                            <a:gd name="T104" fmla="*/ 2147483647 w 64"/>
                            <a:gd name="T105" fmla="*/ 2147483647 h 14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w 64"/>
                            <a:gd name="T160" fmla="*/ 0 h 146"/>
                            <a:gd name="T161" fmla="*/ 64 w 64"/>
                            <a:gd name="T162" fmla="*/ 146 h 146"/>
                          </a:gdLst>
                          <a:ahLst/>
                          <a:cxnLst>
                            <a:cxn ang="T106">
                              <a:pos x="T0" y="T1"/>
                            </a:cxn>
                            <a:cxn ang="T107">
                              <a:pos x="T2" y="T3"/>
                            </a:cxn>
                            <a:cxn ang="T108">
                              <a:pos x="T4" y="T5"/>
                            </a:cxn>
                            <a:cxn ang="T109">
                              <a:pos x="T6" y="T7"/>
                            </a:cxn>
                            <a:cxn ang="T110">
                              <a:pos x="T8" y="T9"/>
                            </a:cxn>
                            <a:cxn ang="T111">
                              <a:pos x="T10" y="T11"/>
                            </a:cxn>
                            <a:cxn ang="T112">
                              <a:pos x="T12" y="T13"/>
                            </a:cxn>
                            <a:cxn ang="T113">
                              <a:pos x="T14" y="T15"/>
                            </a:cxn>
                            <a:cxn ang="T114">
                              <a:pos x="T16" y="T17"/>
                            </a:cxn>
                            <a:cxn ang="T115">
                              <a:pos x="T18" y="T19"/>
                            </a:cxn>
                            <a:cxn ang="T116">
                              <a:pos x="T20" y="T21"/>
                            </a:cxn>
                            <a:cxn ang="T117">
                              <a:pos x="T22" y="T23"/>
                            </a:cxn>
                            <a:cxn ang="T118">
                              <a:pos x="T24" y="T25"/>
                            </a:cxn>
                            <a:cxn ang="T119">
                              <a:pos x="T26" y="T27"/>
                            </a:cxn>
                            <a:cxn ang="T120">
                              <a:pos x="T28" y="T29"/>
                            </a:cxn>
                            <a:cxn ang="T121">
                              <a:pos x="T30" y="T31"/>
                            </a:cxn>
                            <a:cxn ang="T122">
                              <a:pos x="T32" y="T33"/>
                            </a:cxn>
                            <a:cxn ang="T123">
                              <a:pos x="T34" y="T35"/>
                            </a:cxn>
                            <a:cxn ang="T124">
                              <a:pos x="T36" y="T37"/>
                            </a:cxn>
                            <a:cxn ang="T125">
                              <a:pos x="T38" y="T39"/>
                            </a:cxn>
                            <a:cxn ang="T126">
                              <a:pos x="T40" y="T41"/>
                            </a:cxn>
                            <a:cxn ang="T127">
                              <a:pos x="T42" y="T43"/>
                            </a:cxn>
                            <a:cxn ang="T128">
                              <a:pos x="T44" y="T45"/>
                            </a:cxn>
                            <a:cxn ang="T129">
                              <a:pos x="T46" y="T47"/>
                            </a:cxn>
                            <a:cxn ang="T130">
                              <a:pos x="T48" y="T49"/>
                            </a:cxn>
                            <a:cxn ang="T131">
                              <a:pos x="T50" y="T51"/>
                            </a:cxn>
                            <a:cxn ang="T132">
                              <a:pos x="T52" y="T53"/>
                            </a:cxn>
                            <a:cxn ang="T133">
                              <a:pos x="T54" y="T55"/>
                            </a:cxn>
                            <a:cxn ang="T134">
                              <a:pos x="T56" y="T57"/>
                            </a:cxn>
                            <a:cxn ang="T135">
                              <a:pos x="T58" y="T59"/>
                            </a:cxn>
                            <a:cxn ang="T136">
                              <a:pos x="T60" y="T61"/>
                            </a:cxn>
                            <a:cxn ang="T137">
                              <a:pos x="T62" y="T63"/>
                            </a:cxn>
                            <a:cxn ang="T138">
                              <a:pos x="T64" y="T65"/>
                            </a:cxn>
                            <a:cxn ang="T139">
                              <a:pos x="T66" y="T67"/>
                            </a:cxn>
                            <a:cxn ang="T140">
                              <a:pos x="T68" y="T69"/>
                            </a:cxn>
                            <a:cxn ang="T141">
                              <a:pos x="T70" y="T71"/>
                            </a:cxn>
                            <a:cxn ang="T142">
                              <a:pos x="T72" y="T73"/>
                            </a:cxn>
                            <a:cxn ang="T143">
                              <a:pos x="T74" y="T75"/>
                            </a:cxn>
                            <a:cxn ang="T144">
                              <a:pos x="T76" y="T77"/>
                            </a:cxn>
                            <a:cxn ang="T145">
                              <a:pos x="T78" y="T79"/>
                            </a:cxn>
                            <a:cxn ang="T146">
                              <a:pos x="T80" y="T81"/>
                            </a:cxn>
                            <a:cxn ang="T147">
                              <a:pos x="T82" y="T83"/>
                            </a:cxn>
                            <a:cxn ang="T148">
                              <a:pos x="T84" y="T85"/>
                            </a:cxn>
                            <a:cxn ang="T149">
                              <a:pos x="T86" y="T87"/>
                            </a:cxn>
                            <a:cxn ang="T150">
                              <a:pos x="T88" y="T89"/>
                            </a:cxn>
                            <a:cxn ang="T151">
                              <a:pos x="T90" y="T91"/>
                            </a:cxn>
                            <a:cxn ang="T152">
                              <a:pos x="T92" y="T93"/>
                            </a:cxn>
                            <a:cxn ang="T153">
                              <a:pos x="T94" y="T95"/>
                            </a:cxn>
                            <a:cxn ang="T154">
                              <a:pos x="T96" y="T97"/>
                            </a:cxn>
                            <a:cxn ang="T155">
                              <a:pos x="T98" y="T99"/>
                            </a:cxn>
                            <a:cxn ang="T156">
                              <a:pos x="T100" y="T101"/>
                            </a:cxn>
                            <a:cxn ang="T157">
                              <a:pos x="T102" y="T103"/>
                            </a:cxn>
                            <a:cxn ang="T158">
                              <a:pos x="T104" y="T105"/>
                            </a:cxn>
                          </a:cxnLst>
                          <a:rect l="T159" t="T160" r="T161" b="T162"/>
                          <a:pathLst>
                            <a:path w="64" h="146">
                              <a:moveTo>
                                <a:pt x="40" y="110"/>
                              </a:moveTo>
                              <a:lnTo>
                                <a:pt x="40" y="112"/>
                              </a:lnTo>
                              <a:lnTo>
                                <a:pt x="42" y="120"/>
                              </a:lnTo>
                              <a:lnTo>
                                <a:pt x="42" y="124"/>
                              </a:lnTo>
                              <a:lnTo>
                                <a:pt x="40" y="124"/>
                              </a:lnTo>
                              <a:lnTo>
                                <a:pt x="40" y="128"/>
                              </a:lnTo>
                              <a:lnTo>
                                <a:pt x="40" y="132"/>
                              </a:lnTo>
                              <a:lnTo>
                                <a:pt x="40" y="134"/>
                              </a:lnTo>
                              <a:lnTo>
                                <a:pt x="40" y="138"/>
                              </a:lnTo>
                              <a:lnTo>
                                <a:pt x="40" y="140"/>
                              </a:lnTo>
                              <a:lnTo>
                                <a:pt x="40" y="142"/>
                              </a:lnTo>
                              <a:lnTo>
                                <a:pt x="38" y="142"/>
                              </a:lnTo>
                              <a:lnTo>
                                <a:pt x="36" y="142"/>
                              </a:lnTo>
                              <a:lnTo>
                                <a:pt x="34" y="142"/>
                              </a:lnTo>
                              <a:lnTo>
                                <a:pt x="34" y="144"/>
                              </a:lnTo>
                              <a:lnTo>
                                <a:pt x="32" y="144"/>
                              </a:lnTo>
                              <a:lnTo>
                                <a:pt x="30" y="144"/>
                              </a:lnTo>
                              <a:lnTo>
                                <a:pt x="28" y="144"/>
                              </a:lnTo>
                              <a:lnTo>
                                <a:pt x="26" y="144"/>
                              </a:lnTo>
                              <a:lnTo>
                                <a:pt x="24" y="144"/>
                              </a:lnTo>
                              <a:lnTo>
                                <a:pt x="22" y="144"/>
                              </a:lnTo>
                              <a:lnTo>
                                <a:pt x="20" y="146"/>
                              </a:lnTo>
                              <a:lnTo>
                                <a:pt x="18" y="146"/>
                              </a:lnTo>
                              <a:lnTo>
                                <a:pt x="20" y="144"/>
                              </a:lnTo>
                              <a:lnTo>
                                <a:pt x="22" y="144"/>
                              </a:lnTo>
                              <a:lnTo>
                                <a:pt x="22" y="142"/>
                              </a:lnTo>
                              <a:lnTo>
                                <a:pt x="22" y="140"/>
                              </a:lnTo>
                              <a:lnTo>
                                <a:pt x="20" y="140"/>
                              </a:lnTo>
                              <a:lnTo>
                                <a:pt x="20" y="138"/>
                              </a:lnTo>
                              <a:lnTo>
                                <a:pt x="20" y="136"/>
                              </a:lnTo>
                              <a:lnTo>
                                <a:pt x="18" y="138"/>
                              </a:lnTo>
                              <a:lnTo>
                                <a:pt x="18" y="136"/>
                              </a:lnTo>
                              <a:lnTo>
                                <a:pt x="18" y="134"/>
                              </a:lnTo>
                              <a:lnTo>
                                <a:pt x="18" y="132"/>
                              </a:lnTo>
                              <a:lnTo>
                                <a:pt x="18" y="130"/>
                              </a:lnTo>
                              <a:lnTo>
                                <a:pt x="18" y="128"/>
                              </a:lnTo>
                              <a:lnTo>
                                <a:pt x="16" y="128"/>
                              </a:lnTo>
                              <a:lnTo>
                                <a:pt x="16" y="126"/>
                              </a:lnTo>
                              <a:lnTo>
                                <a:pt x="18" y="126"/>
                              </a:lnTo>
                              <a:lnTo>
                                <a:pt x="18" y="118"/>
                              </a:lnTo>
                              <a:lnTo>
                                <a:pt x="18" y="116"/>
                              </a:lnTo>
                              <a:lnTo>
                                <a:pt x="18" y="114"/>
                              </a:lnTo>
                              <a:lnTo>
                                <a:pt x="18" y="112"/>
                              </a:lnTo>
                              <a:lnTo>
                                <a:pt x="18" y="110"/>
                              </a:lnTo>
                              <a:lnTo>
                                <a:pt x="18" y="108"/>
                              </a:lnTo>
                              <a:lnTo>
                                <a:pt x="18" y="104"/>
                              </a:lnTo>
                              <a:lnTo>
                                <a:pt x="18" y="96"/>
                              </a:lnTo>
                              <a:lnTo>
                                <a:pt x="18" y="94"/>
                              </a:lnTo>
                              <a:lnTo>
                                <a:pt x="18" y="90"/>
                              </a:lnTo>
                              <a:lnTo>
                                <a:pt x="18" y="86"/>
                              </a:lnTo>
                              <a:lnTo>
                                <a:pt x="18" y="84"/>
                              </a:lnTo>
                              <a:lnTo>
                                <a:pt x="18" y="78"/>
                              </a:lnTo>
                              <a:lnTo>
                                <a:pt x="18" y="76"/>
                              </a:lnTo>
                              <a:lnTo>
                                <a:pt x="16" y="76"/>
                              </a:lnTo>
                              <a:lnTo>
                                <a:pt x="16" y="74"/>
                              </a:lnTo>
                              <a:lnTo>
                                <a:pt x="14" y="72"/>
                              </a:lnTo>
                              <a:lnTo>
                                <a:pt x="14" y="70"/>
                              </a:lnTo>
                              <a:lnTo>
                                <a:pt x="14" y="68"/>
                              </a:lnTo>
                              <a:lnTo>
                                <a:pt x="12" y="68"/>
                              </a:lnTo>
                              <a:lnTo>
                                <a:pt x="12" y="66"/>
                              </a:lnTo>
                              <a:lnTo>
                                <a:pt x="12" y="64"/>
                              </a:lnTo>
                              <a:lnTo>
                                <a:pt x="12" y="58"/>
                              </a:lnTo>
                              <a:lnTo>
                                <a:pt x="12" y="56"/>
                              </a:lnTo>
                              <a:lnTo>
                                <a:pt x="8" y="54"/>
                              </a:lnTo>
                              <a:lnTo>
                                <a:pt x="6" y="52"/>
                              </a:lnTo>
                              <a:lnTo>
                                <a:pt x="4" y="52"/>
                              </a:lnTo>
                              <a:lnTo>
                                <a:pt x="0" y="48"/>
                              </a:lnTo>
                              <a:lnTo>
                                <a:pt x="0" y="44"/>
                              </a:lnTo>
                              <a:lnTo>
                                <a:pt x="0" y="42"/>
                              </a:lnTo>
                              <a:lnTo>
                                <a:pt x="0" y="40"/>
                              </a:lnTo>
                              <a:lnTo>
                                <a:pt x="0" y="38"/>
                              </a:lnTo>
                              <a:lnTo>
                                <a:pt x="2" y="36"/>
                              </a:lnTo>
                              <a:lnTo>
                                <a:pt x="2" y="34"/>
                              </a:lnTo>
                              <a:lnTo>
                                <a:pt x="2" y="32"/>
                              </a:lnTo>
                              <a:lnTo>
                                <a:pt x="4" y="32"/>
                              </a:lnTo>
                              <a:lnTo>
                                <a:pt x="4" y="30"/>
                              </a:lnTo>
                              <a:lnTo>
                                <a:pt x="6" y="28"/>
                              </a:lnTo>
                              <a:lnTo>
                                <a:pt x="8" y="26"/>
                              </a:lnTo>
                              <a:lnTo>
                                <a:pt x="10" y="26"/>
                              </a:lnTo>
                              <a:lnTo>
                                <a:pt x="12" y="24"/>
                              </a:lnTo>
                              <a:lnTo>
                                <a:pt x="14" y="22"/>
                              </a:lnTo>
                              <a:lnTo>
                                <a:pt x="14" y="20"/>
                              </a:lnTo>
                              <a:lnTo>
                                <a:pt x="16" y="20"/>
                              </a:lnTo>
                              <a:lnTo>
                                <a:pt x="18" y="22"/>
                              </a:lnTo>
                              <a:lnTo>
                                <a:pt x="20" y="22"/>
                              </a:lnTo>
                              <a:lnTo>
                                <a:pt x="22" y="22"/>
                              </a:lnTo>
                              <a:lnTo>
                                <a:pt x="24" y="22"/>
                              </a:lnTo>
                              <a:lnTo>
                                <a:pt x="24" y="20"/>
                              </a:lnTo>
                              <a:lnTo>
                                <a:pt x="24" y="22"/>
                              </a:lnTo>
                              <a:lnTo>
                                <a:pt x="26" y="22"/>
                              </a:lnTo>
                              <a:lnTo>
                                <a:pt x="28" y="20"/>
                              </a:lnTo>
                              <a:lnTo>
                                <a:pt x="28" y="18"/>
                              </a:lnTo>
                              <a:lnTo>
                                <a:pt x="30" y="16"/>
                              </a:lnTo>
                              <a:lnTo>
                                <a:pt x="32" y="14"/>
                              </a:lnTo>
                              <a:lnTo>
                                <a:pt x="32" y="10"/>
                              </a:lnTo>
                              <a:lnTo>
                                <a:pt x="32" y="8"/>
                              </a:lnTo>
                              <a:lnTo>
                                <a:pt x="32" y="6"/>
                              </a:lnTo>
                              <a:lnTo>
                                <a:pt x="32" y="4"/>
                              </a:lnTo>
                              <a:lnTo>
                                <a:pt x="36" y="2"/>
                              </a:lnTo>
                              <a:lnTo>
                                <a:pt x="38" y="2"/>
                              </a:lnTo>
                              <a:lnTo>
                                <a:pt x="40" y="0"/>
                              </a:lnTo>
                              <a:lnTo>
                                <a:pt x="42" y="0"/>
                              </a:lnTo>
                              <a:lnTo>
                                <a:pt x="44" y="0"/>
                              </a:lnTo>
                              <a:lnTo>
                                <a:pt x="46" y="2"/>
                              </a:lnTo>
                              <a:lnTo>
                                <a:pt x="50" y="6"/>
                              </a:lnTo>
                              <a:lnTo>
                                <a:pt x="52" y="8"/>
                              </a:lnTo>
                              <a:lnTo>
                                <a:pt x="52" y="10"/>
                              </a:lnTo>
                              <a:lnTo>
                                <a:pt x="54" y="10"/>
                              </a:lnTo>
                              <a:lnTo>
                                <a:pt x="56" y="10"/>
                              </a:lnTo>
                              <a:lnTo>
                                <a:pt x="56" y="12"/>
                              </a:lnTo>
                              <a:lnTo>
                                <a:pt x="58" y="12"/>
                              </a:lnTo>
                              <a:lnTo>
                                <a:pt x="58" y="14"/>
                              </a:lnTo>
                              <a:lnTo>
                                <a:pt x="58" y="16"/>
                              </a:lnTo>
                              <a:lnTo>
                                <a:pt x="58" y="18"/>
                              </a:lnTo>
                              <a:lnTo>
                                <a:pt x="56" y="22"/>
                              </a:lnTo>
                              <a:lnTo>
                                <a:pt x="60" y="26"/>
                              </a:lnTo>
                              <a:lnTo>
                                <a:pt x="60" y="28"/>
                              </a:lnTo>
                              <a:lnTo>
                                <a:pt x="62" y="28"/>
                              </a:lnTo>
                              <a:lnTo>
                                <a:pt x="62" y="30"/>
                              </a:lnTo>
                              <a:lnTo>
                                <a:pt x="62" y="32"/>
                              </a:lnTo>
                              <a:lnTo>
                                <a:pt x="62" y="34"/>
                              </a:lnTo>
                              <a:lnTo>
                                <a:pt x="62" y="36"/>
                              </a:lnTo>
                              <a:lnTo>
                                <a:pt x="62" y="38"/>
                              </a:lnTo>
                              <a:lnTo>
                                <a:pt x="64" y="40"/>
                              </a:lnTo>
                              <a:lnTo>
                                <a:pt x="64" y="42"/>
                              </a:lnTo>
                              <a:lnTo>
                                <a:pt x="64" y="46"/>
                              </a:lnTo>
                              <a:lnTo>
                                <a:pt x="62" y="46"/>
                              </a:lnTo>
                              <a:lnTo>
                                <a:pt x="60" y="46"/>
                              </a:lnTo>
                              <a:lnTo>
                                <a:pt x="58" y="50"/>
                              </a:lnTo>
                              <a:lnTo>
                                <a:pt x="60" y="52"/>
                              </a:lnTo>
                              <a:lnTo>
                                <a:pt x="60" y="54"/>
                              </a:lnTo>
                              <a:lnTo>
                                <a:pt x="60" y="58"/>
                              </a:lnTo>
                              <a:lnTo>
                                <a:pt x="58" y="58"/>
                              </a:lnTo>
                              <a:lnTo>
                                <a:pt x="56" y="58"/>
                              </a:lnTo>
                              <a:lnTo>
                                <a:pt x="54" y="60"/>
                              </a:lnTo>
                              <a:lnTo>
                                <a:pt x="54" y="62"/>
                              </a:lnTo>
                              <a:lnTo>
                                <a:pt x="52" y="64"/>
                              </a:lnTo>
                              <a:lnTo>
                                <a:pt x="50" y="68"/>
                              </a:lnTo>
                              <a:lnTo>
                                <a:pt x="50" y="70"/>
                              </a:lnTo>
                              <a:lnTo>
                                <a:pt x="50" y="72"/>
                              </a:lnTo>
                              <a:lnTo>
                                <a:pt x="48" y="74"/>
                              </a:lnTo>
                              <a:lnTo>
                                <a:pt x="48" y="78"/>
                              </a:lnTo>
                              <a:lnTo>
                                <a:pt x="46" y="78"/>
                              </a:lnTo>
                              <a:lnTo>
                                <a:pt x="44" y="78"/>
                              </a:lnTo>
                              <a:lnTo>
                                <a:pt x="42" y="78"/>
                              </a:lnTo>
                              <a:lnTo>
                                <a:pt x="40" y="84"/>
                              </a:lnTo>
                              <a:lnTo>
                                <a:pt x="40" y="86"/>
                              </a:lnTo>
                              <a:lnTo>
                                <a:pt x="40" y="90"/>
                              </a:lnTo>
                              <a:lnTo>
                                <a:pt x="40" y="92"/>
                              </a:lnTo>
                              <a:lnTo>
                                <a:pt x="40" y="94"/>
                              </a:lnTo>
                              <a:lnTo>
                                <a:pt x="40" y="96"/>
                              </a:lnTo>
                              <a:lnTo>
                                <a:pt x="40" y="98"/>
                              </a:lnTo>
                              <a:lnTo>
                                <a:pt x="40" y="100"/>
                              </a:lnTo>
                              <a:lnTo>
                                <a:pt x="40" y="102"/>
                              </a:lnTo>
                              <a:lnTo>
                                <a:pt x="40" y="104"/>
                              </a:lnTo>
                              <a:lnTo>
                                <a:pt x="40" y="106"/>
                              </a:lnTo>
                              <a:lnTo>
                                <a:pt x="40" y="108"/>
                              </a:lnTo>
                              <a:lnTo>
                                <a:pt x="40" y="110"/>
                              </a:lnTo>
                              <a:close/>
                            </a:path>
                          </a:pathLst>
                        </a:custGeom>
                        <a:grpFill/>
                        <a:ln w="3175">
                          <a:solidFill>
                            <a:schemeClr val="bg1"/>
                          </a:solidFill>
                          <a:prstDash val="sysDot"/>
                          <a:round/>
                          <a:headEnd/>
                          <a:tailEnd/>
                        </a:ln>
                      </p:spPr>
                      <p:txBody>
                        <a:bodyPr/>
                        <a:lstStyle/>
                        <a:p>
                          <a:pPr fontAlgn="base">
                            <a:spcBef>
                              <a:spcPct val="0"/>
                            </a:spcBef>
                            <a:spcAft>
                              <a:spcPct val="0"/>
                            </a:spcAft>
                          </a:pPr>
                          <a:endParaRPr lang="de-DE" sz="2400">
                            <a:solidFill>
                              <a:srgbClr val="000000"/>
                            </a:solidFill>
                            <a:cs typeface="Arial" charset="0"/>
                          </a:endParaRPr>
                        </a:p>
                      </p:txBody>
                    </p:sp>
                    <p:sp>
                      <p:nvSpPr>
                        <p:cNvPr id="14409" name="Freeform 2491"/>
                        <p:cNvSpPr>
                          <a:spLocks/>
                        </p:cNvSpPr>
                        <p:nvPr/>
                      </p:nvSpPr>
                      <p:spPr bwMode="auto">
                        <a:xfrm>
                          <a:off x="3885963" y="2645692"/>
                          <a:ext cx="78563" cy="81182"/>
                        </a:xfrm>
                        <a:custGeom>
                          <a:avLst/>
                          <a:gdLst>
                            <a:gd name="T0" fmla="*/ 2147483647 w 86"/>
                            <a:gd name="T1" fmla="*/ 2147483647 h 98"/>
                            <a:gd name="T2" fmla="*/ 2147483647 w 86"/>
                            <a:gd name="T3" fmla="*/ 2147483647 h 98"/>
                            <a:gd name="T4" fmla="*/ 2147483647 w 86"/>
                            <a:gd name="T5" fmla="*/ 2147483647 h 98"/>
                            <a:gd name="T6" fmla="*/ 2147483647 w 86"/>
                            <a:gd name="T7" fmla="*/ 2147483647 h 98"/>
                            <a:gd name="T8" fmla="*/ 2147483647 w 86"/>
                            <a:gd name="T9" fmla="*/ 2147483647 h 98"/>
                            <a:gd name="T10" fmla="*/ 2147483647 w 86"/>
                            <a:gd name="T11" fmla="*/ 2147483647 h 98"/>
                            <a:gd name="T12" fmla="*/ 2147483647 w 86"/>
                            <a:gd name="T13" fmla="*/ 2147483647 h 98"/>
                            <a:gd name="T14" fmla="*/ 2147483647 w 86"/>
                            <a:gd name="T15" fmla="*/ 2147483647 h 98"/>
                            <a:gd name="T16" fmla="*/ 2147483647 w 86"/>
                            <a:gd name="T17" fmla="*/ 2147483647 h 98"/>
                            <a:gd name="T18" fmla="*/ 2147483647 w 86"/>
                            <a:gd name="T19" fmla="*/ 2147483647 h 98"/>
                            <a:gd name="T20" fmla="*/ 2147483647 w 86"/>
                            <a:gd name="T21" fmla="*/ 2147483647 h 98"/>
                            <a:gd name="T22" fmla="*/ 2147483647 w 86"/>
                            <a:gd name="T23" fmla="*/ 2147483647 h 98"/>
                            <a:gd name="T24" fmla="*/ 2147483647 w 86"/>
                            <a:gd name="T25" fmla="*/ 0 h 98"/>
                            <a:gd name="T26" fmla="*/ 2147483647 w 86"/>
                            <a:gd name="T27" fmla="*/ 0 h 98"/>
                            <a:gd name="T28" fmla="*/ 2147483647 w 86"/>
                            <a:gd name="T29" fmla="*/ 2147483647 h 98"/>
                            <a:gd name="T30" fmla="*/ 2147483647 w 86"/>
                            <a:gd name="T31" fmla="*/ 2147483647 h 98"/>
                            <a:gd name="T32" fmla="*/ 2147483647 w 86"/>
                            <a:gd name="T33" fmla="*/ 2147483647 h 98"/>
                            <a:gd name="T34" fmla="*/ 2147483647 w 86"/>
                            <a:gd name="T35" fmla="*/ 2147483647 h 98"/>
                            <a:gd name="T36" fmla="*/ 2147483647 w 86"/>
                            <a:gd name="T37" fmla="*/ 2147483647 h 98"/>
                            <a:gd name="T38" fmla="*/ 2147483647 w 86"/>
                            <a:gd name="T39" fmla="*/ 2147483647 h 98"/>
                            <a:gd name="T40" fmla="*/ 2147483647 w 86"/>
                            <a:gd name="T41" fmla="*/ 2147483647 h 98"/>
                            <a:gd name="T42" fmla="*/ 2147483647 w 86"/>
                            <a:gd name="T43" fmla="*/ 2147483647 h 98"/>
                            <a:gd name="T44" fmla="*/ 2147483647 w 86"/>
                            <a:gd name="T45" fmla="*/ 2147483647 h 98"/>
                            <a:gd name="T46" fmla="*/ 2147483647 w 86"/>
                            <a:gd name="T47" fmla="*/ 2147483647 h 98"/>
                            <a:gd name="T48" fmla="*/ 2147483647 w 86"/>
                            <a:gd name="T49" fmla="*/ 2147483647 h 98"/>
                            <a:gd name="T50" fmla="*/ 2147483647 w 86"/>
                            <a:gd name="T51" fmla="*/ 2147483647 h 98"/>
                            <a:gd name="T52" fmla="*/ 2147483647 w 86"/>
                            <a:gd name="T53" fmla="*/ 2147483647 h 98"/>
                            <a:gd name="T54" fmla="*/ 2147483647 w 86"/>
                            <a:gd name="T55" fmla="*/ 2147483647 h 98"/>
                            <a:gd name="T56" fmla="*/ 2147483647 w 86"/>
                            <a:gd name="T57" fmla="*/ 2147483647 h 98"/>
                            <a:gd name="T58" fmla="*/ 2147483647 w 86"/>
                            <a:gd name="T59" fmla="*/ 2147483647 h 98"/>
                            <a:gd name="T60" fmla="*/ 2147483647 w 86"/>
                            <a:gd name="T61" fmla="*/ 2147483647 h 98"/>
                            <a:gd name="T62" fmla="*/ 2147483647 w 86"/>
                            <a:gd name="T63" fmla="*/ 2147483647 h 98"/>
                            <a:gd name="T64" fmla="*/ 2147483647 w 86"/>
                            <a:gd name="T65" fmla="*/ 2147483647 h 98"/>
                            <a:gd name="T66" fmla="*/ 2147483647 w 86"/>
                            <a:gd name="T67" fmla="*/ 2147483647 h 98"/>
                            <a:gd name="T68" fmla="*/ 2147483647 w 86"/>
                            <a:gd name="T69" fmla="*/ 2147483647 h 98"/>
                            <a:gd name="T70" fmla="*/ 2147483647 w 86"/>
                            <a:gd name="T71" fmla="*/ 2147483647 h 98"/>
                            <a:gd name="T72" fmla="*/ 2147483647 w 86"/>
                            <a:gd name="T73" fmla="*/ 2147483647 h 98"/>
                            <a:gd name="T74" fmla="*/ 2147483647 w 86"/>
                            <a:gd name="T75" fmla="*/ 2147483647 h 98"/>
                            <a:gd name="T76" fmla="*/ 2147483647 w 86"/>
                            <a:gd name="T77" fmla="*/ 2147483647 h 98"/>
                            <a:gd name="T78" fmla="*/ 2147483647 w 86"/>
                            <a:gd name="T79" fmla="*/ 2147483647 h 98"/>
                            <a:gd name="T80" fmla="*/ 2147483647 w 86"/>
                            <a:gd name="T81" fmla="*/ 2147483647 h 98"/>
                            <a:gd name="T82" fmla="*/ 2147483647 w 86"/>
                            <a:gd name="T83" fmla="*/ 2147483647 h 98"/>
                            <a:gd name="T84" fmla="*/ 2147483647 w 86"/>
                            <a:gd name="T85" fmla="*/ 2147483647 h 98"/>
                            <a:gd name="T86" fmla="*/ 2147483647 w 86"/>
                            <a:gd name="T87" fmla="*/ 2147483647 h 98"/>
                            <a:gd name="T88" fmla="*/ 2147483647 w 86"/>
                            <a:gd name="T89" fmla="*/ 2147483647 h 98"/>
                            <a:gd name="T90" fmla="*/ 2147483647 w 86"/>
                            <a:gd name="T91" fmla="*/ 2147483647 h 98"/>
                            <a:gd name="T92" fmla="*/ 2147483647 w 86"/>
                            <a:gd name="T93" fmla="*/ 2147483647 h 98"/>
                            <a:gd name="T94" fmla="*/ 2147483647 w 86"/>
                            <a:gd name="T95" fmla="*/ 2147483647 h 98"/>
                            <a:gd name="T96" fmla="*/ 2147483647 w 86"/>
                            <a:gd name="T97" fmla="*/ 2147483647 h 98"/>
                            <a:gd name="T98" fmla="*/ 2147483647 w 86"/>
                            <a:gd name="T99" fmla="*/ 2147483647 h 98"/>
                            <a:gd name="T100" fmla="*/ 2147483647 w 86"/>
                            <a:gd name="T101" fmla="*/ 2147483647 h 98"/>
                            <a:gd name="T102" fmla="*/ 2147483647 w 86"/>
                            <a:gd name="T103" fmla="*/ 2147483647 h 98"/>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w 86"/>
                            <a:gd name="T157" fmla="*/ 0 h 98"/>
                            <a:gd name="T158" fmla="*/ 86 w 86"/>
                            <a:gd name="T159" fmla="*/ 98 h 98"/>
                          </a:gdLst>
                          <a:ahLst/>
                          <a:cxnLst>
                            <a:cxn ang="T104">
                              <a:pos x="T0" y="T1"/>
                            </a:cxn>
                            <a:cxn ang="T105">
                              <a:pos x="T2" y="T3"/>
                            </a:cxn>
                            <a:cxn ang="T106">
                              <a:pos x="T4" y="T5"/>
                            </a:cxn>
                            <a:cxn ang="T107">
                              <a:pos x="T6" y="T7"/>
                            </a:cxn>
                            <a:cxn ang="T108">
                              <a:pos x="T8" y="T9"/>
                            </a:cxn>
                            <a:cxn ang="T109">
                              <a:pos x="T10" y="T11"/>
                            </a:cxn>
                            <a:cxn ang="T110">
                              <a:pos x="T12" y="T13"/>
                            </a:cxn>
                            <a:cxn ang="T111">
                              <a:pos x="T14" y="T15"/>
                            </a:cxn>
                            <a:cxn ang="T112">
                              <a:pos x="T16" y="T17"/>
                            </a:cxn>
                            <a:cxn ang="T113">
                              <a:pos x="T18" y="T19"/>
                            </a:cxn>
                            <a:cxn ang="T114">
                              <a:pos x="T20" y="T21"/>
                            </a:cxn>
                            <a:cxn ang="T115">
                              <a:pos x="T22" y="T23"/>
                            </a:cxn>
                            <a:cxn ang="T116">
                              <a:pos x="T24" y="T25"/>
                            </a:cxn>
                            <a:cxn ang="T117">
                              <a:pos x="T26" y="T27"/>
                            </a:cxn>
                            <a:cxn ang="T118">
                              <a:pos x="T28" y="T29"/>
                            </a:cxn>
                            <a:cxn ang="T119">
                              <a:pos x="T30" y="T31"/>
                            </a:cxn>
                            <a:cxn ang="T120">
                              <a:pos x="T32" y="T33"/>
                            </a:cxn>
                            <a:cxn ang="T121">
                              <a:pos x="T34" y="T35"/>
                            </a:cxn>
                            <a:cxn ang="T122">
                              <a:pos x="T36" y="T37"/>
                            </a:cxn>
                            <a:cxn ang="T123">
                              <a:pos x="T38" y="T39"/>
                            </a:cxn>
                            <a:cxn ang="T124">
                              <a:pos x="T40" y="T41"/>
                            </a:cxn>
                            <a:cxn ang="T125">
                              <a:pos x="T42" y="T43"/>
                            </a:cxn>
                            <a:cxn ang="T126">
                              <a:pos x="T44" y="T45"/>
                            </a:cxn>
                            <a:cxn ang="T127">
                              <a:pos x="T46" y="T47"/>
                            </a:cxn>
                            <a:cxn ang="T128">
                              <a:pos x="T48" y="T49"/>
                            </a:cxn>
                            <a:cxn ang="T129">
                              <a:pos x="T50" y="T51"/>
                            </a:cxn>
                            <a:cxn ang="T130">
                              <a:pos x="T52" y="T53"/>
                            </a:cxn>
                            <a:cxn ang="T131">
                              <a:pos x="T54" y="T55"/>
                            </a:cxn>
                            <a:cxn ang="T132">
                              <a:pos x="T56" y="T57"/>
                            </a:cxn>
                            <a:cxn ang="T133">
                              <a:pos x="T58" y="T59"/>
                            </a:cxn>
                            <a:cxn ang="T134">
                              <a:pos x="T60" y="T61"/>
                            </a:cxn>
                            <a:cxn ang="T135">
                              <a:pos x="T62" y="T63"/>
                            </a:cxn>
                            <a:cxn ang="T136">
                              <a:pos x="T64" y="T65"/>
                            </a:cxn>
                            <a:cxn ang="T137">
                              <a:pos x="T66" y="T67"/>
                            </a:cxn>
                            <a:cxn ang="T138">
                              <a:pos x="T68" y="T69"/>
                            </a:cxn>
                            <a:cxn ang="T139">
                              <a:pos x="T70" y="T71"/>
                            </a:cxn>
                            <a:cxn ang="T140">
                              <a:pos x="T72" y="T73"/>
                            </a:cxn>
                            <a:cxn ang="T141">
                              <a:pos x="T74" y="T75"/>
                            </a:cxn>
                            <a:cxn ang="T142">
                              <a:pos x="T76" y="T77"/>
                            </a:cxn>
                            <a:cxn ang="T143">
                              <a:pos x="T78" y="T79"/>
                            </a:cxn>
                            <a:cxn ang="T144">
                              <a:pos x="T80" y="T81"/>
                            </a:cxn>
                            <a:cxn ang="T145">
                              <a:pos x="T82" y="T83"/>
                            </a:cxn>
                            <a:cxn ang="T146">
                              <a:pos x="T84" y="T85"/>
                            </a:cxn>
                            <a:cxn ang="T147">
                              <a:pos x="T86" y="T87"/>
                            </a:cxn>
                            <a:cxn ang="T148">
                              <a:pos x="T88" y="T89"/>
                            </a:cxn>
                            <a:cxn ang="T149">
                              <a:pos x="T90" y="T91"/>
                            </a:cxn>
                            <a:cxn ang="T150">
                              <a:pos x="T92" y="T93"/>
                            </a:cxn>
                            <a:cxn ang="T151">
                              <a:pos x="T94" y="T95"/>
                            </a:cxn>
                            <a:cxn ang="T152">
                              <a:pos x="T96" y="T97"/>
                            </a:cxn>
                            <a:cxn ang="T153">
                              <a:pos x="T98" y="T99"/>
                            </a:cxn>
                            <a:cxn ang="T154">
                              <a:pos x="T100" y="T101"/>
                            </a:cxn>
                            <a:cxn ang="T155">
                              <a:pos x="T102" y="T103"/>
                            </a:cxn>
                          </a:cxnLst>
                          <a:rect l="T156" t="T157" r="T158" b="T159"/>
                          <a:pathLst>
                            <a:path w="86" h="98">
                              <a:moveTo>
                                <a:pt x="18" y="54"/>
                              </a:moveTo>
                              <a:lnTo>
                                <a:pt x="16" y="54"/>
                              </a:lnTo>
                              <a:lnTo>
                                <a:pt x="16" y="52"/>
                              </a:lnTo>
                              <a:lnTo>
                                <a:pt x="14" y="52"/>
                              </a:lnTo>
                              <a:lnTo>
                                <a:pt x="14" y="50"/>
                              </a:lnTo>
                              <a:lnTo>
                                <a:pt x="14" y="48"/>
                              </a:lnTo>
                              <a:lnTo>
                                <a:pt x="12" y="48"/>
                              </a:lnTo>
                              <a:lnTo>
                                <a:pt x="12" y="46"/>
                              </a:lnTo>
                              <a:lnTo>
                                <a:pt x="10" y="46"/>
                              </a:lnTo>
                              <a:lnTo>
                                <a:pt x="8" y="44"/>
                              </a:lnTo>
                              <a:lnTo>
                                <a:pt x="2" y="42"/>
                              </a:lnTo>
                              <a:lnTo>
                                <a:pt x="2" y="40"/>
                              </a:lnTo>
                              <a:lnTo>
                                <a:pt x="2" y="38"/>
                              </a:lnTo>
                              <a:lnTo>
                                <a:pt x="0" y="36"/>
                              </a:lnTo>
                              <a:lnTo>
                                <a:pt x="2" y="36"/>
                              </a:lnTo>
                              <a:lnTo>
                                <a:pt x="2" y="34"/>
                              </a:lnTo>
                              <a:lnTo>
                                <a:pt x="2" y="32"/>
                              </a:lnTo>
                              <a:lnTo>
                                <a:pt x="2" y="30"/>
                              </a:lnTo>
                              <a:lnTo>
                                <a:pt x="4" y="30"/>
                              </a:lnTo>
                              <a:lnTo>
                                <a:pt x="4" y="28"/>
                              </a:lnTo>
                              <a:lnTo>
                                <a:pt x="6" y="28"/>
                              </a:lnTo>
                              <a:lnTo>
                                <a:pt x="8" y="26"/>
                              </a:lnTo>
                              <a:lnTo>
                                <a:pt x="12" y="22"/>
                              </a:lnTo>
                              <a:lnTo>
                                <a:pt x="14" y="22"/>
                              </a:lnTo>
                              <a:lnTo>
                                <a:pt x="14" y="20"/>
                              </a:lnTo>
                              <a:lnTo>
                                <a:pt x="16" y="18"/>
                              </a:lnTo>
                              <a:lnTo>
                                <a:pt x="16" y="16"/>
                              </a:lnTo>
                              <a:lnTo>
                                <a:pt x="18" y="16"/>
                              </a:lnTo>
                              <a:lnTo>
                                <a:pt x="18" y="12"/>
                              </a:lnTo>
                              <a:lnTo>
                                <a:pt x="20" y="10"/>
                              </a:lnTo>
                              <a:lnTo>
                                <a:pt x="20" y="8"/>
                              </a:lnTo>
                              <a:lnTo>
                                <a:pt x="22" y="8"/>
                              </a:lnTo>
                              <a:lnTo>
                                <a:pt x="24" y="8"/>
                              </a:lnTo>
                              <a:lnTo>
                                <a:pt x="26" y="8"/>
                              </a:lnTo>
                              <a:lnTo>
                                <a:pt x="26" y="6"/>
                              </a:lnTo>
                              <a:lnTo>
                                <a:pt x="26" y="0"/>
                              </a:lnTo>
                              <a:lnTo>
                                <a:pt x="28" y="0"/>
                              </a:lnTo>
                              <a:lnTo>
                                <a:pt x="32" y="0"/>
                              </a:lnTo>
                              <a:lnTo>
                                <a:pt x="34" y="0"/>
                              </a:lnTo>
                              <a:lnTo>
                                <a:pt x="36" y="0"/>
                              </a:lnTo>
                              <a:lnTo>
                                <a:pt x="40" y="0"/>
                              </a:lnTo>
                              <a:lnTo>
                                <a:pt x="44" y="4"/>
                              </a:lnTo>
                              <a:lnTo>
                                <a:pt x="44" y="8"/>
                              </a:lnTo>
                              <a:lnTo>
                                <a:pt x="44" y="12"/>
                              </a:lnTo>
                              <a:lnTo>
                                <a:pt x="44" y="14"/>
                              </a:lnTo>
                              <a:lnTo>
                                <a:pt x="44" y="16"/>
                              </a:lnTo>
                              <a:lnTo>
                                <a:pt x="44" y="18"/>
                              </a:lnTo>
                              <a:lnTo>
                                <a:pt x="44" y="20"/>
                              </a:lnTo>
                              <a:lnTo>
                                <a:pt x="44" y="22"/>
                              </a:lnTo>
                              <a:lnTo>
                                <a:pt x="44" y="24"/>
                              </a:lnTo>
                              <a:lnTo>
                                <a:pt x="44" y="26"/>
                              </a:lnTo>
                              <a:lnTo>
                                <a:pt x="44" y="24"/>
                              </a:lnTo>
                              <a:lnTo>
                                <a:pt x="46" y="26"/>
                              </a:lnTo>
                              <a:lnTo>
                                <a:pt x="48" y="26"/>
                              </a:lnTo>
                              <a:lnTo>
                                <a:pt x="50" y="28"/>
                              </a:lnTo>
                              <a:lnTo>
                                <a:pt x="50" y="30"/>
                              </a:lnTo>
                              <a:lnTo>
                                <a:pt x="50" y="28"/>
                              </a:lnTo>
                              <a:lnTo>
                                <a:pt x="52" y="28"/>
                              </a:lnTo>
                              <a:lnTo>
                                <a:pt x="54" y="28"/>
                              </a:lnTo>
                              <a:lnTo>
                                <a:pt x="56" y="28"/>
                              </a:lnTo>
                              <a:lnTo>
                                <a:pt x="56" y="26"/>
                              </a:lnTo>
                              <a:lnTo>
                                <a:pt x="56" y="24"/>
                              </a:lnTo>
                              <a:lnTo>
                                <a:pt x="58" y="22"/>
                              </a:lnTo>
                              <a:lnTo>
                                <a:pt x="58" y="20"/>
                              </a:lnTo>
                              <a:lnTo>
                                <a:pt x="58" y="18"/>
                              </a:lnTo>
                              <a:lnTo>
                                <a:pt x="60" y="18"/>
                              </a:lnTo>
                              <a:lnTo>
                                <a:pt x="62" y="18"/>
                              </a:lnTo>
                              <a:lnTo>
                                <a:pt x="62" y="20"/>
                              </a:lnTo>
                              <a:lnTo>
                                <a:pt x="64" y="20"/>
                              </a:lnTo>
                              <a:lnTo>
                                <a:pt x="64" y="22"/>
                              </a:lnTo>
                              <a:lnTo>
                                <a:pt x="64" y="24"/>
                              </a:lnTo>
                              <a:lnTo>
                                <a:pt x="64" y="26"/>
                              </a:lnTo>
                              <a:lnTo>
                                <a:pt x="66" y="28"/>
                              </a:lnTo>
                              <a:lnTo>
                                <a:pt x="66" y="30"/>
                              </a:lnTo>
                              <a:lnTo>
                                <a:pt x="68" y="30"/>
                              </a:lnTo>
                              <a:lnTo>
                                <a:pt x="68" y="34"/>
                              </a:lnTo>
                              <a:lnTo>
                                <a:pt x="66" y="38"/>
                              </a:lnTo>
                              <a:lnTo>
                                <a:pt x="66" y="40"/>
                              </a:lnTo>
                              <a:lnTo>
                                <a:pt x="66" y="42"/>
                              </a:lnTo>
                              <a:lnTo>
                                <a:pt x="64" y="42"/>
                              </a:lnTo>
                              <a:lnTo>
                                <a:pt x="64" y="44"/>
                              </a:lnTo>
                              <a:lnTo>
                                <a:pt x="64" y="42"/>
                              </a:lnTo>
                              <a:lnTo>
                                <a:pt x="64" y="44"/>
                              </a:lnTo>
                              <a:lnTo>
                                <a:pt x="62" y="44"/>
                              </a:lnTo>
                              <a:lnTo>
                                <a:pt x="62" y="46"/>
                              </a:lnTo>
                              <a:lnTo>
                                <a:pt x="60" y="46"/>
                              </a:lnTo>
                              <a:lnTo>
                                <a:pt x="62" y="46"/>
                              </a:lnTo>
                              <a:lnTo>
                                <a:pt x="60" y="46"/>
                              </a:lnTo>
                              <a:lnTo>
                                <a:pt x="62" y="46"/>
                              </a:lnTo>
                              <a:lnTo>
                                <a:pt x="62" y="48"/>
                              </a:lnTo>
                              <a:lnTo>
                                <a:pt x="66" y="50"/>
                              </a:lnTo>
                              <a:lnTo>
                                <a:pt x="70" y="52"/>
                              </a:lnTo>
                              <a:lnTo>
                                <a:pt x="72" y="52"/>
                              </a:lnTo>
                              <a:lnTo>
                                <a:pt x="74" y="52"/>
                              </a:lnTo>
                              <a:lnTo>
                                <a:pt x="76" y="52"/>
                              </a:lnTo>
                              <a:lnTo>
                                <a:pt x="76" y="54"/>
                              </a:lnTo>
                              <a:lnTo>
                                <a:pt x="78" y="54"/>
                              </a:lnTo>
                              <a:lnTo>
                                <a:pt x="78" y="58"/>
                              </a:lnTo>
                              <a:lnTo>
                                <a:pt x="78" y="60"/>
                              </a:lnTo>
                              <a:lnTo>
                                <a:pt x="80" y="62"/>
                              </a:lnTo>
                              <a:lnTo>
                                <a:pt x="80" y="60"/>
                              </a:lnTo>
                              <a:lnTo>
                                <a:pt x="82" y="62"/>
                              </a:lnTo>
                              <a:lnTo>
                                <a:pt x="84" y="64"/>
                              </a:lnTo>
                              <a:lnTo>
                                <a:pt x="84" y="62"/>
                              </a:lnTo>
                              <a:lnTo>
                                <a:pt x="86" y="62"/>
                              </a:lnTo>
                              <a:lnTo>
                                <a:pt x="86" y="64"/>
                              </a:lnTo>
                              <a:lnTo>
                                <a:pt x="86" y="66"/>
                              </a:lnTo>
                              <a:lnTo>
                                <a:pt x="86" y="68"/>
                              </a:lnTo>
                              <a:lnTo>
                                <a:pt x="86" y="70"/>
                              </a:lnTo>
                              <a:lnTo>
                                <a:pt x="86" y="72"/>
                              </a:lnTo>
                              <a:lnTo>
                                <a:pt x="86" y="74"/>
                              </a:lnTo>
                              <a:lnTo>
                                <a:pt x="84" y="80"/>
                              </a:lnTo>
                              <a:lnTo>
                                <a:pt x="82" y="80"/>
                              </a:lnTo>
                              <a:lnTo>
                                <a:pt x="82" y="84"/>
                              </a:lnTo>
                              <a:lnTo>
                                <a:pt x="82" y="86"/>
                              </a:lnTo>
                              <a:lnTo>
                                <a:pt x="82" y="88"/>
                              </a:lnTo>
                              <a:lnTo>
                                <a:pt x="82" y="92"/>
                              </a:lnTo>
                              <a:lnTo>
                                <a:pt x="82" y="94"/>
                              </a:lnTo>
                              <a:lnTo>
                                <a:pt x="82" y="96"/>
                              </a:lnTo>
                              <a:lnTo>
                                <a:pt x="82" y="98"/>
                              </a:lnTo>
                              <a:lnTo>
                                <a:pt x="84" y="98"/>
                              </a:lnTo>
                              <a:lnTo>
                                <a:pt x="82" y="98"/>
                              </a:lnTo>
                              <a:lnTo>
                                <a:pt x="80" y="98"/>
                              </a:lnTo>
                              <a:lnTo>
                                <a:pt x="78" y="96"/>
                              </a:lnTo>
                              <a:lnTo>
                                <a:pt x="76" y="96"/>
                              </a:lnTo>
                              <a:lnTo>
                                <a:pt x="76" y="94"/>
                              </a:lnTo>
                              <a:lnTo>
                                <a:pt x="74" y="94"/>
                              </a:lnTo>
                              <a:lnTo>
                                <a:pt x="72" y="94"/>
                              </a:lnTo>
                              <a:lnTo>
                                <a:pt x="70" y="92"/>
                              </a:lnTo>
                              <a:lnTo>
                                <a:pt x="68" y="92"/>
                              </a:lnTo>
                              <a:lnTo>
                                <a:pt x="66" y="90"/>
                              </a:lnTo>
                              <a:lnTo>
                                <a:pt x="62" y="88"/>
                              </a:lnTo>
                              <a:lnTo>
                                <a:pt x="60" y="86"/>
                              </a:lnTo>
                              <a:lnTo>
                                <a:pt x="58" y="86"/>
                              </a:lnTo>
                              <a:lnTo>
                                <a:pt x="54" y="84"/>
                              </a:lnTo>
                              <a:lnTo>
                                <a:pt x="50" y="82"/>
                              </a:lnTo>
                              <a:lnTo>
                                <a:pt x="48" y="80"/>
                              </a:lnTo>
                              <a:lnTo>
                                <a:pt x="46" y="78"/>
                              </a:lnTo>
                              <a:lnTo>
                                <a:pt x="44" y="76"/>
                              </a:lnTo>
                              <a:lnTo>
                                <a:pt x="44" y="74"/>
                              </a:lnTo>
                              <a:lnTo>
                                <a:pt x="42" y="74"/>
                              </a:lnTo>
                              <a:lnTo>
                                <a:pt x="42" y="72"/>
                              </a:lnTo>
                              <a:lnTo>
                                <a:pt x="40" y="70"/>
                              </a:lnTo>
                              <a:lnTo>
                                <a:pt x="38" y="68"/>
                              </a:lnTo>
                              <a:lnTo>
                                <a:pt x="36" y="66"/>
                              </a:lnTo>
                              <a:lnTo>
                                <a:pt x="30" y="62"/>
                              </a:lnTo>
                              <a:lnTo>
                                <a:pt x="30" y="60"/>
                              </a:lnTo>
                              <a:lnTo>
                                <a:pt x="26" y="58"/>
                              </a:lnTo>
                              <a:lnTo>
                                <a:pt x="24" y="58"/>
                              </a:lnTo>
                              <a:lnTo>
                                <a:pt x="24" y="56"/>
                              </a:lnTo>
                              <a:lnTo>
                                <a:pt x="22" y="54"/>
                              </a:lnTo>
                              <a:lnTo>
                                <a:pt x="18" y="54"/>
                              </a:lnTo>
                              <a:close/>
                            </a:path>
                          </a:pathLst>
                        </a:custGeom>
                        <a:grpFill/>
                        <a:ln w="3175">
                          <a:solidFill>
                            <a:schemeClr val="bg1"/>
                          </a:solidFill>
                          <a:prstDash val="sysDot"/>
                          <a:round/>
                          <a:headEnd/>
                          <a:tailEnd/>
                        </a:ln>
                      </p:spPr>
                      <p:txBody>
                        <a:bodyPr/>
                        <a:lstStyle/>
                        <a:p>
                          <a:pPr fontAlgn="base">
                            <a:spcBef>
                              <a:spcPct val="0"/>
                            </a:spcBef>
                            <a:spcAft>
                              <a:spcPct val="0"/>
                            </a:spcAft>
                          </a:pPr>
                          <a:endParaRPr lang="de-DE" sz="2400">
                            <a:solidFill>
                              <a:srgbClr val="000000"/>
                            </a:solidFill>
                            <a:cs typeface="Arial" charset="0"/>
                          </a:endParaRPr>
                        </a:p>
                      </p:txBody>
                    </p:sp>
                    <p:sp>
                      <p:nvSpPr>
                        <p:cNvPr id="14410" name="Freeform 2492"/>
                        <p:cNvSpPr>
                          <a:spLocks/>
                        </p:cNvSpPr>
                        <p:nvPr/>
                      </p:nvSpPr>
                      <p:spPr bwMode="auto">
                        <a:xfrm>
                          <a:off x="3787759" y="2564511"/>
                          <a:ext cx="57613" cy="34044"/>
                        </a:xfrm>
                        <a:custGeom>
                          <a:avLst/>
                          <a:gdLst>
                            <a:gd name="T0" fmla="*/ 2147483647 w 62"/>
                            <a:gd name="T1" fmla="*/ 2147483647 h 42"/>
                            <a:gd name="T2" fmla="*/ 2147483647 w 62"/>
                            <a:gd name="T3" fmla="*/ 2147483647 h 42"/>
                            <a:gd name="T4" fmla="*/ 2147483647 w 62"/>
                            <a:gd name="T5" fmla="*/ 2147483647 h 42"/>
                            <a:gd name="T6" fmla="*/ 2147483647 w 62"/>
                            <a:gd name="T7" fmla="*/ 2147483647 h 42"/>
                            <a:gd name="T8" fmla="*/ 2147483647 w 62"/>
                            <a:gd name="T9" fmla="*/ 2147483647 h 42"/>
                            <a:gd name="T10" fmla="*/ 2147483647 w 62"/>
                            <a:gd name="T11" fmla="*/ 2147483647 h 42"/>
                            <a:gd name="T12" fmla="*/ 2147483647 w 62"/>
                            <a:gd name="T13" fmla="*/ 2147483647 h 42"/>
                            <a:gd name="T14" fmla="*/ 2147483647 w 62"/>
                            <a:gd name="T15" fmla="*/ 2147483647 h 42"/>
                            <a:gd name="T16" fmla="*/ 2147483647 w 62"/>
                            <a:gd name="T17" fmla="*/ 2147483647 h 42"/>
                            <a:gd name="T18" fmla="*/ 2147483647 w 62"/>
                            <a:gd name="T19" fmla="*/ 2147483647 h 42"/>
                            <a:gd name="T20" fmla="*/ 2147483647 w 62"/>
                            <a:gd name="T21" fmla="*/ 2147483647 h 42"/>
                            <a:gd name="T22" fmla="*/ 2147483647 w 62"/>
                            <a:gd name="T23" fmla="*/ 2147483647 h 42"/>
                            <a:gd name="T24" fmla="*/ 2147483647 w 62"/>
                            <a:gd name="T25" fmla="*/ 2147483647 h 42"/>
                            <a:gd name="T26" fmla="*/ 2147483647 w 62"/>
                            <a:gd name="T27" fmla="*/ 2147483647 h 42"/>
                            <a:gd name="T28" fmla="*/ 0 w 62"/>
                            <a:gd name="T29" fmla="*/ 2147483647 h 42"/>
                            <a:gd name="T30" fmla="*/ 2147483647 w 62"/>
                            <a:gd name="T31" fmla="*/ 2147483647 h 42"/>
                            <a:gd name="T32" fmla="*/ 2147483647 w 62"/>
                            <a:gd name="T33" fmla="*/ 2147483647 h 42"/>
                            <a:gd name="T34" fmla="*/ 2147483647 w 62"/>
                            <a:gd name="T35" fmla="*/ 2147483647 h 42"/>
                            <a:gd name="T36" fmla="*/ 2147483647 w 62"/>
                            <a:gd name="T37" fmla="*/ 2147483647 h 42"/>
                            <a:gd name="T38" fmla="*/ 2147483647 w 62"/>
                            <a:gd name="T39" fmla="*/ 0 h 42"/>
                            <a:gd name="T40" fmla="*/ 2147483647 w 62"/>
                            <a:gd name="T41" fmla="*/ 0 h 42"/>
                            <a:gd name="T42" fmla="*/ 2147483647 w 62"/>
                            <a:gd name="T43" fmla="*/ 0 h 42"/>
                            <a:gd name="T44" fmla="*/ 2147483647 w 62"/>
                            <a:gd name="T45" fmla="*/ 2147483647 h 42"/>
                            <a:gd name="T46" fmla="*/ 2147483647 w 62"/>
                            <a:gd name="T47" fmla="*/ 2147483647 h 42"/>
                            <a:gd name="T48" fmla="*/ 2147483647 w 62"/>
                            <a:gd name="T49" fmla="*/ 2147483647 h 42"/>
                            <a:gd name="T50" fmla="*/ 2147483647 w 62"/>
                            <a:gd name="T51" fmla="*/ 2147483647 h 42"/>
                            <a:gd name="T52" fmla="*/ 2147483647 w 62"/>
                            <a:gd name="T53" fmla="*/ 2147483647 h 42"/>
                            <a:gd name="T54" fmla="*/ 2147483647 w 62"/>
                            <a:gd name="T55" fmla="*/ 2147483647 h 42"/>
                            <a:gd name="T56" fmla="*/ 2147483647 w 62"/>
                            <a:gd name="T57" fmla="*/ 2147483647 h 42"/>
                            <a:gd name="T58" fmla="*/ 2147483647 w 62"/>
                            <a:gd name="T59" fmla="*/ 2147483647 h 42"/>
                            <a:gd name="T60" fmla="*/ 2147483647 w 62"/>
                            <a:gd name="T61" fmla="*/ 2147483647 h 42"/>
                            <a:gd name="T62" fmla="*/ 2147483647 w 62"/>
                            <a:gd name="T63" fmla="*/ 2147483647 h 42"/>
                            <a:gd name="T64" fmla="*/ 2147483647 w 62"/>
                            <a:gd name="T65" fmla="*/ 2147483647 h 42"/>
                            <a:gd name="T66" fmla="*/ 2147483647 w 62"/>
                            <a:gd name="T67" fmla="*/ 2147483647 h 42"/>
                            <a:gd name="T68" fmla="*/ 2147483647 w 62"/>
                            <a:gd name="T69" fmla="*/ 2147483647 h 42"/>
                            <a:gd name="T70" fmla="*/ 2147483647 w 62"/>
                            <a:gd name="T71" fmla="*/ 2147483647 h 42"/>
                            <a:gd name="T72" fmla="*/ 2147483647 w 62"/>
                            <a:gd name="T73" fmla="*/ 2147483647 h 42"/>
                            <a:gd name="T74" fmla="*/ 2147483647 w 62"/>
                            <a:gd name="T75" fmla="*/ 2147483647 h 42"/>
                            <a:gd name="T76" fmla="*/ 2147483647 w 62"/>
                            <a:gd name="T77" fmla="*/ 2147483647 h 42"/>
                            <a:gd name="T78" fmla="*/ 2147483647 w 62"/>
                            <a:gd name="T79" fmla="*/ 2147483647 h 42"/>
                            <a:gd name="T80" fmla="*/ 2147483647 w 62"/>
                            <a:gd name="T81" fmla="*/ 2147483647 h 42"/>
                            <a:gd name="T82" fmla="*/ 2147483647 w 62"/>
                            <a:gd name="T83" fmla="*/ 2147483647 h 42"/>
                            <a:gd name="T84" fmla="*/ 2147483647 w 62"/>
                            <a:gd name="T85" fmla="*/ 2147483647 h 42"/>
                            <a:gd name="T86" fmla="*/ 2147483647 w 62"/>
                            <a:gd name="T87" fmla="*/ 2147483647 h 42"/>
                            <a:gd name="T88" fmla="*/ 2147483647 w 62"/>
                            <a:gd name="T89" fmla="*/ 2147483647 h 42"/>
                            <a:gd name="T90" fmla="*/ 2147483647 w 62"/>
                            <a:gd name="T91" fmla="*/ 2147483647 h 42"/>
                            <a:gd name="T92" fmla="*/ 2147483647 w 62"/>
                            <a:gd name="T93" fmla="*/ 2147483647 h 42"/>
                            <a:gd name="T94" fmla="*/ 2147483647 w 62"/>
                            <a:gd name="T95" fmla="*/ 2147483647 h 42"/>
                            <a:gd name="T96" fmla="*/ 2147483647 w 62"/>
                            <a:gd name="T97" fmla="*/ 2147483647 h 42"/>
                            <a:gd name="T98" fmla="*/ 2147483647 w 62"/>
                            <a:gd name="T99" fmla="*/ 2147483647 h 42"/>
                            <a:gd name="T100" fmla="*/ 2147483647 w 62"/>
                            <a:gd name="T101" fmla="*/ 2147483647 h 42"/>
                            <a:gd name="T102" fmla="*/ 2147483647 w 62"/>
                            <a:gd name="T103" fmla="*/ 2147483647 h 42"/>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w 62"/>
                            <a:gd name="T157" fmla="*/ 0 h 42"/>
                            <a:gd name="T158" fmla="*/ 62 w 62"/>
                            <a:gd name="T159" fmla="*/ 42 h 42"/>
                          </a:gdLst>
                          <a:ahLst/>
                          <a:cxnLst>
                            <a:cxn ang="T104">
                              <a:pos x="T0" y="T1"/>
                            </a:cxn>
                            <a:cxn ang="T105">
                              <a:pos x="T2" y="T3"/>
                            </a:cxn>
                            <a:cxn ang="T106">
                              <a:pos x="T4" y="T5"/>
                            </a:cxn>
                            <a:cxn ang="T107">
                              <a:pos x="T6" y="T7"/>
                            </a:cxn>
                            <a:cxn ang="T108">
                              <a:pos x="T8" y="T9"/>
                            </a:cxn>
                            <a:cxn ang="T109">
                              <a:pos x="T10" y="T11"/>
                            </a:cxn>
                            <a:cxn ang="T110">
                              <a:pos x="T12" y="T13"/>
                            </a:cxn>
                            <a:cxn ang="T111">
                              <a:pos x="T14" y="T15"/>
                            </a:cxn>
                            <a:cxn ang="T112">
                              <a:pos x="T16" y="T17"/>
                            </a:cxn>
                            <a:cxn ang="T113">
                              <a:pos x="T18" y="T19"/>
                            </a:cxn>
                            <a:cxn ang="T114">
                              <a:pos x="T20" y="T21"/>
                            </a:cxn>
                            <a:cxn ang="T115">
                              <a:pos x="T22" y="T23"/>
                            </a:cxn>
                            <a:cxn ang="T116">
                              <a:pos x="T24" y="T25"/>
                            </a:cxn>
                            <a:cxn ang="T117">
                              <a:pos x="T26" y="T27"/>
                            </a:cxn>
                            <a:cxn ang="T118">
                              <a:pos x="T28" y="T29"/>
                            </a:cxn>
                            <a:cxn ang="T119">
                              <a:pos x="T30" y="T31"/>
                            </a:cxn>
                            <a:cxn ang="T120">
                              <a:pos x="T32" y="T33"/>
                            </a:cxn>
                            <a:cxn ang="T121">
                              <a:pos x="T34" y="T35"/>
                            </a:cxn>
                            <a:cxn ang="T122">
                              <a:pos x="T36" y="T37"/>
                            </a:cxn>
                            <a:cxn ang="T123">
                              <a:pos x="T38" y="T39"/>
                            </a:cxn>
                            <a:cxn ang="T124">
                              <a:pos x="T40" y="T41"/>
                            </a:cxn>
                            <a:cxn ang="T125">
                              <a:pos x="T42" y="T43"/>
                            </a:cxn>
                            <a:cxn ang="T126">
                              <a:pos x="T44" y="T45"/>
                            </a:cxn>
                            <a:cxn ang="T127">
                              <a:pos x="T46" y="T47"/>
                            </a:cxn>
                            <a:cxn ang="T128">
                              <a:pos x="T48" y="T49"/>
                            </a:cxn>
                            <a:cxn ang="T129">
                              <a:pos x="T50" y="T51"/>
                            </a:cxn>
                            <a:cxn ang="T130">
                              <a:pos x="T52" y="T53"/>
                            </a:cxn>
                            <a:cxn ang="T131">
                              <a:pos x="T54" y="T55"/>
                            </a:cxn>
                            <a:cxn ang="T132">
                              <a:pos x="T56" y="T57"/>
                            </a:cxn>
                            <a:cxn ang="T133">
                              <a:pos x="T58" y="T59"/>
                            </a:cxn>
                            <a:cxn ang="T134">
                              <a:pos x="T60" y="T61"/>
                            </a:cxn>
                            <a:cxn ang="T135">
                              <a:pos x="T62" y="T63"/>
                            </a:cxn>
                            <a:cxn ang="T136">
                              <a:pos x="T64" y="T65"/>
                            </a:cxn>
                            <a:cxn ang="T137">
                              <a:pos x="T66" y="T67"/>
                            </a:cxn>
                            <a:cxn ang="T138">
                              <a:pos x="T68" y="T69"/>
                            </a:cxn>
                            <a:cxn ang="T139">
                              <a:pos x="T70" y="T71"/>
                            </a:cxn>
                            <a:cxn ang="T140">
                              <a:pos x="T72" y="T73"/>
                            </a:cxn>
                            <a:cxn ang="T141">
                              <a:pos x="T74" y="T75"/>
                            </a:cxn>
                            <a:cxn ang="T142">
                              <a:pos x="T76" y="T77"/>
                            </a:cxn>
                            <a:cxn ang="T143">
                              <a:pos x="T78" y="T79"/>
                            </a:cxn>
                            <a:cxn ang="T144">
                              <a:pos x="T80" y="T81"/>
                            </a:cxn>
                            <a:cxn ang="T145">
                              <a:pos x="T82" y="T83"/>
                            </a:cxn>
                            <a:cxn ang="T146">
                              <a:pos x="T84" y="T85"/>
                            </a:cxn>
                            <a:cxn ang="T147">
                              <a:pos x="T86" y="T87"/>
                            </a:cxn>
                            <a:cxn ang="T148">
                              <a:pos x="T88" y="T89"/>
                            </a:cxn>
                            <a:cxn ang="T149">
                              <a:pos x="T90" y="T91"/>
                            </a:cxn>
                            <a:cxn ang="T150">
                              <a:pos x="T92" y="T93"/>
                            </a:cxn>
                            <a:cxn ang="T151">
                              <a:pos x="T94" y="T95"/>
                            </a:cxn>
                            <a:cxn ang="T152">
                              <a:pos x="T96" y="T97"/>
                            </a:cxn>
                            <a:cxn ang="T153">
                              <a:pos x="T98" y="T99"/>
                            </a:cxn>
                            <a:cxn ang="T154">
                              <a:pos x="T100" y="T101"/>
                            </a:cxn>
                            <a:cxn ang="T155">
                              <a:pos x="T102" y="T103"/>
                            </a:cxn>
                          </a:cxnLst>
                          <a:rect l="T156" t="T157" r="T158" b="T159"/>
                          <a:pathLst>
                            <a:path w="62" h="42">
                              <a:moveTo>
                                <a:pt x="36" y="22"/>
                              </a:moveTo>
                              <a:lnTo>
                                <a:pt x="34" y="20"/>
                              </a:lnTo>
                              <a:lnTo>
                                <a:pt x="34" y="18"/>
                              </a:lnTo>
                              <a:lnTo>
                                <a:pt x="32" y="18"/>
                              </a:lnTo>
                              <a:lnTo>
                                <a:pt x="30" y="18"/>
                              </a:lnTo>
                              <a:lnTo>
                                <a:pt x="28" y="18"/>
                              </a:lnTo>
                              <a:lnTo>
                                <a:pt x="26" y="18"/>
                              </a:lnTo>
                              <a:lnTo>
                                <a:pt x="24" y="18"/>
                              </a:lnTo>
                              <a:lnTo>
                                <a:pt x="22" y="18"/>
                              </a:lnTo>
                              <a:lnTo>
                                <a:pt x="22" y="20"/>
                              </a:lnTo>
                              <a:lnTo>
                                <a:pt x="20" y="20"/>
                              </a:lnTo>
                              <a:lnTo>
                                <a:pt x="18" y="20"/>
                              </a:lnTo>
                              <a:lnTo>
                                <a:pt x="16" y="22"/>
                              </a:lnTo>
                              <a:lnTo>
                                <a:pt x="14" y="22"/>
                              </a:lnTo>
                              <a:lnTo>
                                <a:pt x="14" y="20"/>
                              </a:lnTo>
                              <a:lnTo>
                                <a:pt x="14" y="18"/>
                              </a:lnTo>
                              <a:lnTo>
                                <a:pt x="16" y="18"/>
                              </a:lnTo>
                              <a:lnTo>
                                <a:pt x="18" y="18"/>
                              </a:lnTo>
                              <a:lnTo>
                                <a:pt x="20" y="18"/>
                              </a:lnTo>
                              <a:lnTo>
                                <a:pt x="18" y="18"/>
                              </a:lnTo>
                              <a:lnTo>
                                <a:pt x="18" y="16"/>
                              </a:lnTo>
                              <a:lnTo>
                                <a:pt x="16" y="16"/>
                              </a:lnTo>
                              <a:lnTo>
                                <a:pt x="16" y="18"/>
                              </a:lnTo>
                              <a:lnTo>
                                <a:pt x="14" y="18"/>
                              </a:lnTo>
                              <a:lnTo>
                                <a:pt x="10" y="18"/>
                              </a:lnTo>
                              <a:lnTo>
                                <a:pt x="8" y="18"/>
                              </a:lnTo>
                              <a:lnTo>
                                <a:pt x="6" y="18"/>
                              </a:lnTo>
                              <a:lnTo>
                                <a:pt x="6" y="16"/>
                              </a:lnTo>
                              <a:lnTo>
                                <a:pt x="6" y="14"/>
                              </a:lnTo>
                              <a:lnTo>
                                <a:pt x="8" y="12"/>
                              </a:lnTo>
                              <a:lnTo>
                                <a:pt x="8" y="10"/>
                              </a:lnTo>
                              <a:lnTo>
                                <a:pt x="10" y="10"/>
                              </a:lnTo>
                              <a:lnTo>
                                <a:pt x="8" y="10"/>
                              </a:lnTo>
                              <a:lnTo>
                                <a:pt x="8" y="12"/>
                              </a:lnTo>
                              <a:lnTo>
                                <a:pt x="6" y="12"/>
                              </a:lnTo>
                              <a:lnTo>
                                <a:pt x="4" y="14"/>
                              </a:lnTo>
                              <a:lnTo>
                                <a:pt x="4" y="12"/>
                              </a:lnTo>
                              <a:lnTo>
                                <a:pt x="4" y="10"/>
                              </a:lnTo>
                              <a:lnTo>
                                <a:pt x="2" y="10"/>
                              </a:lnTo>
                              <a:lnTo>
                                <a:pt x="0" y="10"/>
                              </a:lnTo>
                              <a:lnTo>
                                <a:pt x="0" y="8"/>
                              </a:lnTo>
                              <a:lnTo>
                                <a:pt x="4" y="8"/>
                              </a:lnTo>
                              <a:lnTo>
                                <a:pt x="8" y="6"/>
                              </a:lnTo>
                              <a:lnTo>
                                <a:pt x="10" y="6"/>
                              </a:lnTo>
                              <a:lnTo>
                                <a:pt x="12" y="6"/>
                              </a:lnTo>
                              <a:lnTo>
                                <a:pt x="14" y="6"/>
                              </a:lnTo>
                              <a:lnTo>
                                <a:pt x="16" y="6"/>
                              </a:lnTo>
                              <a:lnTo>
                                <a:pt x="18" y="6"/>
                              </a:lnTo>
                              <a:lnTo>
                                <a:pt x="20" y="6"/>
                              </a:lnTo>
                              <a:lnTo>
                                <a:pt x="22" y="6"/>
                              </a:lnTo>
                              <a:lnTo>
                                <a:pt x="26" y="4"/>
                              </a:lnTo>
                              <a:lnTo>
                                <a:pt x="28" y="2"/>
                              </a:lnTo>
                              <a:lnTo>
                                <a:pt x="30" y="0"/>
                              </a:lnTo>
                              <a:lnTo>
                                <a:pt x="36" y="0"/>
                              </a:lnTo>
                              <a:lnTo>
                                <a:pt x="38" y="0"/>
                              </a:lnTo>
                              <a:lnTo>
                                <a:pt x="42" y="0"/>
                              </a:lnTo>
                              <a:lnTo>
                                <a:pt x="46" y="0"/>
                              </a:lnTo>
                              <a:lnTo>
                                <a:pt x="48" y="0"/>
                              </a:lnTo>
                              <a:lnTo>
                                <a:pt x="50" y="0"/>
                              </a:lnTo>
                              <a:lnTo>
                                <a:pt x="54" y="0"/>
                              </a:lnTo>
                              <a:lnTo>
                                <a:pt x="58" y="0"/>
                              </a:lnTo>
                              <a:lnTo>
                                <a:pt x="60" y="0"/>
                              </a:lnTo>
                              <a:lnTo>
                                <a:pt x="60" y="2"/>
                              </a:lnTo>
                              <a:lnTo>
                                <a:pt x="60" y="4"/>
                              </a:lnTo>
                              <a:lnTo>
                                <a:pt x="62" y="4"/>
                              </a:lnTo>
                              <a:lnTo>
                                <a:pt x="62" y="6"/>
                              </a:lnTo>
                              <a:lnTo>
                                <a:pt x="62" y="10"/>
                              </a:lnTo>
                              <a:lnTo>
                                <a:pt x="60" y="10"/>
                              </a:lnTo>
                              <a:lnTo>
                                <a:pt x="58" y="12"/>
                              </a:lnTo>
                              <a:lnTo>
                                <a:pt x="58" y="10"/>
                              </a:lnTo>
                              <a:lnTo>
                                <a:pt x="56" y="12"/>
                              </a:lnTo>
                              <a:lnTo>
                                <a:pt x="54" y="14"/>
                              </a:lnTo>
                              <a:lnTo>
                                <a:pt x="56" y="14"/>
                              </a:lnTo>
                              <a:lnTo>
                                <a:pt x="58" y="14"/>
                              </a:lnTo>
                              <a:lnTo>
                                <a:pt x="58" y="16"/>
                              </a:lnTo>
                              <a:lnTo>
                                <a:pt x="60" y="16"/>
                              </a:lnTo>
                              <a:lnTo>
                                <a:pt x="60" y="18"/>
                              </a:lnTo>
                              <a:lnTo>
                                <a:pt x="60" y="20"/>
                              </a:lnTo>
                              <a:lnTo>
                                <a:pt x="60" y="22"/>
                              </a:lnTo>
                              <a:lnTo>
                                <a:pt x="60" y="24"/>
                              </a:lnTo>
                              <a:lnTo>
                                <a:pt x="58" y="24"/>
                              </a:lnTo>
                              <a:lnTo>
                                <a:pt x="54" y="24"/>
                              </a:lnTo>
                              <a:lnTo>
                                <a:pt x="52" y="24"/>
                              </a:lnTo>
                              <a:lnTo>
                                <a:pt x="50" y="24"/>
                              </a:lnTo>
                              <a:lnTo>
                                <a:pt x="48" y="26"/>
                              </a:lnTo>
                              <a:lnTo>
                                <a:pt x="46" y="26"/>
                              </a:lnTo>
                              <a:lnTo>
                                <a:pt x="46" y="28"/>
                              </a:lnTo>
                              <a:lnTo>
                                <a:pt x="44" y="28"/>
                              </a:lnTo>
                              <a:lnTo>
                                <a:pt x="42" y="28"/>
                              </a:lnTo>
                              <a:lnTo>
                                <a:pt x="40" y="28"/>
                              </a:lnTo>
                              <a:lnTo>
                                <a:pt x="40" y="30"/>
                              </a:lnTo>
                              <a:lnTo>
                                <a:pt x="38" y="32"/>
                              </a:lnTo>
                              <a:lnTo>
                                <a:pt x="38" y="34"/>
                              </a:lnTo>
                              <a:lnTo>
                                <a:pt x="38" y="36"/>
                              </a:lnTo>
                              <a:lnTo>
                                <a:pt x="36" y="38"/>
                              </a:lnTo>
                              <a:lnTo>
                                <a:pt x="36" y="40"/>
                              </a:lnTo>
                              <a:lnTo>
                                <a:pt x="34" y="40"/>
                              </a:lnTo>
                              <a:lnTo>
                                <a:pt x="34" y="42"/>
                              </a:lnTo>
                              <a:lnTo>
                                <a:pt x="32" y="42"/>
                              </a:lnTo>
                              <a:lnTo>
                                <a:pt x="32" y="40"/>
                              </a:lnTo>
                              <a:lnTo>
                                <a:pt x="32" y="38"/>
                              </a:lnTo>
                              <a:lnTo>
                                <a:pt x="34" y="36"/>
                              </a:lnTo>
                              <a:lnTo>
                                <a:pt x="32" y="36"/>
                              </a:lnTo>
                              <a:lnTo>
                                <a:pt x="32" y="38"/>
                              </a:lnTo>
                              <a:lnTo>
                                <a:pt x="30" y="38"/>
                              </a:lnTo>
                              <a:lnTo>
                                <a:pt x="30" y="40"/>
                              </a:lnTo>
                              <a:lnTo>
                                <a:pt x="28" y="40"/>
                              </a:lnTo>
                              <a:lnTo>
                                <a:pt x="28" y="38"/>
                              </a:lnTo>
                              <a:lnTo>
                                <a:pt x="30" y="38"/>
                              </a:lnTo>
                              <a:lnTo>
                                <a:pt x="30" y="36"/>
                              </a:lnTo>
                              <a:lnTo>
                                <a:pt x="30" y="34"/>
                              </a:lnTo>
                              <a:lnTo>
                                <a:pt x="30" y="36"/>
                              </a:lnTo>
                              <a:lnTo>
                                <a:pt x="28" y="36"/>
                              </a:lnTo>
                              <a:lnTo>
                                <a:pt x="26" y="36"/>
                              </a:lnTo>
                              <a:lnTo>
                                <a:pt x="26" y="34"/>
                              </a:lnTo>
                              <a:lnTo>
                                <a:pt x="26" y="32"/>
                              </a:lnTo>
                              <a:lnTo>
                                <a:pt x="26" y="30"/>
                              </a:lnTo>
                              <a:lnTo>
                                <a:pt x="26" y="32"/>
                              </a:lnTo>
                              <a:lnTo>
                                <a:pt x="28" y="32"/>
                              </a:lnTo>
                              <a:lnTo>
                                <a:pt x="28" y="30"/>
                              </a:lnTo>
                              <a:lnTo>
                                <a:pt x="26" y="30"/>
                              </a:lnTo>
                              <a:lnTo>
                                <a:pt x="24" y="32"/>
                              </a:lnTo>
                              <a:lnTo>
                                <a:pt x="24" y="28"/>
                              </a:lnTo>
                              <a:lnTo>
                                <a:pt x="28" y="26"/>
                              </a:lnTo>
                              <a:lnTo>
                                <a:pt x="28" y="24"/>
                              </a:lnTo>
                              <a:lnTo>
                                <a:pt x="30" y="24"/>
                              </a:lnTo>
                              <a:lnTo>
                                <a:pt x="32" y="24"/>
                              </a:lnTo>
                              <a:lnTo>
                                <a:pt x="32" y="26"/>
                              </a:lnTo>
                              <a:lnTo>
                                <a:pt x="34" y="26"/>
                              </a:lnTo>
                              <a:lnTo>
                                <a:pt x="32" y="24"/>
                              </a:lnTo>
                              <a:lnTo>
                                <a:pt x="30" y="24"/>
                              </a:lnTo>
                              <a:lnTo>
                                <a:pt x="28" y="24"/>
                              </a:lnTo>
                              <a:lnTo>
                                <a:pt x="26" y="24"/>
                              </a:lnTo>
                              <a:lnTo>
                                <a:pt x="26" y="26"/>
                              </a:lnTo>
                              <a:lnTo>
                                <a:pt x="24" y="26"/>
                              </a:lnTo>
                              <a:lnTo>
                                <a:pt x="24" y="24"/>
                              </a:lnTo>
                              <a:lnTo>
                                <a:pt x="26" y="24"/>
                              </a:lnTo>
                              <a:lnTo>
                                <a:pt x="24" y="24"/>
                              </a:lnTo>
                              <a:lnTo>
                                <a:pt x="22" y="24"/>
                              </a:lnTo>
                              <a:lnTo>
                                <a:pt x="22" y="22"/>
                              </a:lnTo>
                              <a:lnTo>
                                <a:pt x="24" y="20"/>
                              </a:lnTo>
                              <a:lnTo>
                                <a:pt x="24" y="18"/>
                              </a:lnTo>
                              <a:lnTo>
                                <a:pt x="26" y="18"/>
                              </a:lnTo>
                              <a:lnTo>
                                <a:pt x="28" y="18"/>
                              </a:lnTo>
                              <a:lnTo>
                                <a:pt x="30" y="18"/>
                              </a:lnTo>
                              <a:lnTo>
                                <a:pt x="32" y="18"/>
                              </a:lnTo>
                              <a:lnTo>
                                <a:pt x="32" y="20"/>
                              </a:lnTo>
                              <a:lnTo>
                                <a:pt x="34" y="20"/>
                              </a:lnTo>
                              <a:lnTo>
                                <a:pt x="34" y="22"/>
                              </a:lnTo>
                              <a:lnTo>
                                <a:pt x="36" y="22"/>
                              </a:lnTo>
                              <a:close/>
                            </a:path>
                          </a:pathLst>
                        </a:custGeom>
                        <a:grpFill/>
                        <a:ln w="3175">
                          <a:solidFill>
                            <a:schemeClr val="bg1"/>
                          </a:solidFill>
                          <a:prstDash val="sysDot"/>
                          <a:round/>
                          <a:headEnd/>
                          <a:tailEnd/>
                        </a:ln>
                      </p:spPr>
                      <p:txBody>
                        <a:bodyPr/>
                        <a:lstStyle/>
                        <a:p>
                          <a:pPr fontAlgn="base">
                            <a:spcBef>
                              <a:spcPct val="0"/>
                            </a:spcBef>
                            <a:spcAft>
                              <a:spcPct val="0"/>
                            </a:spcAft>
                          </a:pPr>
                          <a:endParaRPr lang="de-DE" sz="2400">
                            <a:solidFill>
                              <a:srgbClr val="000000"/>
                            </a:solidFill>
                            <a:cs typeface="Arial" charset="0"/>
                          </a:endParaRPr>
                        </a:p>
                      </p:txBody>
                    </p:sp>
                    <p:sp>
                      <p:nvSpPr>
                        <p:cNvPr id="14412" name="Freeform 2494"/>
                        <p:cNvSpPr>
                          <a:spLocks/>
                        </p:cNvSpPr>
                        <p:nvPr/>
                      </p:nvSpPr>
                      <p:spPr bwMode="auto">
                        <a:xfrm>
                          <a:off x="4320680" y="2738658"/>
                          <a:ext cx="142724" cy="168911"/>
                        </a:xfrm>
                        <a:custGeom>
                          <a:avLst/>
                          <a:gdLst>
                            <a:gd name="T0" fmla="*/ 2147483647 w 154"/>
                            <a:gd name="T1" fmla="*/ 2147483647 h 206"/>
                            <a:gd name="T2" fmla="*/ 2147483647 w 154"/>
                            <a:gd name="T3" fmla="*/ 2147483647 h 206"/>
                            <a:gd name="T4" fmla="*/ 2147483647 w 154"/>
                            <a:gd name="T5" fmla="*/ 2147483647 h 206"/>
                            <a:gd name="T6" fmla="*/ 2147483647 w 154"/>
                            <a:gd name="T7" fmla="*/ 2147483647 h 206"/>
                            <a:gd name="T8" fmla="*/ 2147483647 w 154"/>
                            <a:gd name="T9" fmla="*/ 2147483647 h 206"/>
                            <a:gd name="T10" fmla="*/ 2147483647 w 154"/>
                            <a:gd name="T11" fmla="*/ 2147483647 h 206"/>
                            <a:gd name="T12" fmla="*/ 2147483647 w 154"/>
                            <a:gd name="T13" fmla="*/ 2147483647 h 206"/>
                            <a:gd name="T14" fmla="*/ 2147483647 w 154"/>
                            <a:gd name="T15" fmla="*/ 2147483647 h 206"/>
                            <a:gd name="T16" fmla="*/ 2147483647 w 154"/>
                            <a:gd name="T17" fmla="*/ 2147483647 h 206"/>
                            <a:gd name="T18" fmla="*/ 2147483647 w 154"/>
                            <a:gd name="T19" fmla="*/ 2147483647 h 206"/>
                            <a:gd name="T20" fmla="*/ 2147483647 w 154"/>
                            <a:gd name="T21" fmla="*/ 2147483647 h 206"/>
                            <a:gd name="T22" fmla="*/ 2147483647 w 154"/>
                            <a:gd name="T23" fmla="*/ 2147483647 h 206"/>
                            <a:gd name="T24" fmla="*/ 0 w 154"/>
                            <a:gd name="T25" fmla="*/ 2147483647 h 206"/>
                            <a:gd name="T26" fmla="*/ 2147483647 w 154"/>
                            <a:gd name="T27" fmla="*/ 2147483647 h 206"/>
                            <a:gd name="T28" fmla="*/ 2147483647 w 154"/>
                            <a:gd name="T29" fmla="*/ 2147483647 h 206"/>
                            <a:gd name="T30" fmla="*/ 2147483647 w 154"/>
                            <a:gd name="T31" fmla="*/ 2147483647 h 206"/>
                            <a:gd name="T32" fmla="*/ 2147483647 w 154"/>
                            <a:gd name="T33" fmla="*/ 2147483647 h 206"/>
                            <a:gd name="T34" fmla="*/ 2147483647 w 154"/>
                            <a:gd name="T35" fmla="*/ 2147483647 h 206"/>
                            <a:gd name="T36" fmla="*/ 2147483647 w 154"/>
                            <a:gd name="T37" fmla="*/ 2147483647 h 206"/>
                            <a:gd name="T38" fmla="*/ 2147483647 w 154"/>
                            <a:gd name="T39" fmla="*/ 2147483647 h 206"/>
                            <a:gd name="T40" fmla="*/ 2147483647 w 154"/>
                            <a:gd name="T41" fmla="*/ 2147483647 h 206"/>
                            <a:gd name="T42" fmla="*/ 2147483647 w 154"/>
                            <a:gd name="T43" fmla="*/ 2147483647 h 206"/>
                            <a:gd name="T44" fmla="*/ 2147483647 w 154"/>
                            <a:gd name="T45" fmla="*/ 2147483647 h 206"/>
                            <a:gd name="T46" fmla="*/ 2147483647 w 154"/>
                            <a:gd name="T47" fmla="*/ 2147483647 h 206"/>
                            <a:gd name="T48" fmla="*/ 2147483647 w 154"/>
                            <a:gd name="T49" fmla="*/ 2147483647 h 206"/>
                            <a:gd name="T50" fmla="*/ 2147483647 w 154"/>
                            <a:gd name="T51" fmla="*/ 2147483647 h 206"/>
                            <a:gd name="T52" fmla="*/ 2147483647 w 154"/>
                            <a:gd name="T53" fmla="*/ 2147483647 h 206"/>
                            <a:gd name="T54" fmla="*/ 2147483647 w 154"/>
                            <a:gd name="T55" fmla="*/ 2147483647 h 206"/>
                            <a:gd name="T56" fmla="*/ 2147483647 w 154"/>
                            <a:gd name="T57" fmla="*/ 2147483647 h 206"/>
                            <a:gd name="T58" fmla="*/ 2147483647 w 154"/>
                            <a:gd name="T59" fmla="*/ 2147483647 h 206"/>
                            <a:gd name="T60" fmla="*/ 2147483647 w 154"/>
                            <a:gd name="T61" fmla="*/ 2147483647 h 206"/>
                            <a:gd name="T62" fmla="*/ 2147483647 w 154"/>
                            <a:gd name="T63" fmla="*/ 2147483647 h 206"/>
                            <a:gd name="T64" fmla="*/ 2147483647 w 154"/>
                            <a:gd name="T65" fmla="*/ 2147483647 h 206"/>
                            <a:gd name="T66" fmla="*/ 2147483647 w 154"/>
                            <a:gd name="T67" fmla="*/ 2147483647 h 206"/>
                            <a:gd name="T68" fmla="*/ 2147483647 w 154"/>
                            <a:gd name="T69" fmla="*/ 2147483647 h 206"/>
                            <a:gd name="T70" fmla="*/ 2147483647 w 154"/>
                            <a:gd name="T71" fmla="*/ 2147483647 h 206"/>
                            <a:gd name="T72" fmla="*/ 2147483647 w 154"/>
                            <a:gd name="T73" fmla="*/ 2147483647 h 206"/>
                            <a:gd name="T74" fmla="*/ 2147483647 w 154"/>
                            <a:gd name="T75" fmla="*/ 2147483647 h 206"/>
                            <a:gd name="T76" fmla="*/ 2147483647 w 154"/>
                            <a:gd name="T77" fmla="*/ 2147483647 h 206"/>
                            <a:gd name="T78" fmla="*/ 2147483647 w 154"/>
                            <a:gd name="T79" fmla="*/ 2147483647 h 206"/>
                            <a:gd name="T80" fmla="*/ 2147483647 w 154"/>
                            <a:gd name="T81" fmla="*/ 2147483647 h 206"/>
                            <a:gd name="T82" fmla="*/ 2147483647 w 154"/>
                            <a:gd name="T83" fmla="*/ 2147483647 h 206"/>
                            <a:gd name="T84" fmla="*/ 2147483647 w 154"/>
                            <a:gd name="T85" fmla="*/ 2147483647 h 206"/>
                            <a:gd name="T86" fmla="*/ 2147483647 w 154"/>
                            <a:gd name="T87" fmla="*/ 2147483647 h 206"/>
                            <a:gd name="T88" fmla="*/ 2147483647 w 154"/>
                            <a:gd name="T89" fmla="*/ 2147483647 h 206"/>
                            <a:gd name="T90" fmla="*/ 2147483647 w 154"/>
                            <a:gd name="T91" fmla="*/ 0 h 206"/>
                            <a:gd name="T92" fmla="*/ 2147483647 w 154"/>
                            <a:gd name="T93" fmla="*/ 2147483647 h 206"/>
                            <a:gd name="T94" fmla="*/ 2147483647 w 154"/>
                            <a:gd name="T95" fmla="*/ 2147483647 h 206"/>
                            <a:gd name="T96" fmla="*/ 2147483647 w 154"/>
                            <a:gd name="T97" fmla="*/ 2147483647 h 206"/>
                            <a:gd name="T98" fmla="*/ 2147483647 w 154"/>
                            <a:gd name="T99" fmla="*/ 2147483647 h 206"/>
                            <a:gd name="T100" fmla="*/ 2147483647 w 154"/>
                            <a:gd name="T101" fmla="*/ 2147483647 h 206"/>
                            <a:gd name="T102" fmla="*/ 2147483647 w 154"/>
                            <a:gd name="T103" fmla="*/ 2147483647 h 206"/>
                            <a:gd name="T104" fmla="*/ 2147483647 w 154"/>
                            <a:gd name="T105" fmla="*/ 2147483647 h 206"/>
                            <a:gd name="T106" fmla="*/ 2147483647 w 154"/>
                            <a:gd name="T107" fmla="*/ 2147483647 h 206"/>
                            <a:gd name="T108" fmla="*/ 2147483647 w 154"/>
                            <a:gd name="T109" fmla="*/ 2147483647 h 206"/>
                            <a:gd name="T110" fmla="*/ 2147483647 w 154"/>
                            <a:gd name="T111" fmla="*/ 2147483647 h 206"/>
                            <a:gd name="T112" fmla="*/ 2147483647 w 154"/>
                            <a:gd name="T113" fmla="*/ 2147483647 h 206"/>
                            <a:gd name="T114" fmla="*/ 2147483647 w 154"/>
                            <a:gd name="T115" fmla="*/ 2147483647 h 206"/>
                            <a:gd name="T116" fmla="*/ 2147483647 w 154"/>
                            <a:gd name="T117" fmla="*/ 2147483647 h 206"/>
                            <a:gd name="T118" fmla="*/ 2147483647 w 154"/>
                            <a:gd name="T119" fmla="*/ 2147483647 h 206"/>
                            <a:gd name="T120" fmla="*/ 2147483647 w 154"/>
                            <a:gd name="T121" fmla="*/ 2147483647 h 206"/>
                            <a:gd name="T122" fmla="*/ 2147483647 w 154"/>
                            <a:gd name="T123" fmla="*/ 2147483647 h 206"/>
                            <a:gd name="T124" fmla="*/ 2147483647 w 154"/>
                            <a:gd name="T125" fmla="*/ 2147483647 h 20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60000 65536"/>
                            <a:gd name="T187" fmla="*/ 0 60000 65536"/>
                            <a:gd name="T188" fmla="*/ 0 60000 65536"/>
                            <a:gd name="T189" fmla="*/ 0 w 154"/>
                            <a:gd name="T190" fmla="*/ 0 h 206"/>
                            <a:gd name="T191" fmla="*/ 154 w 154"/>
                            <a:gd name="T192" fmla="*/ 206 h 206"/>
                          </a:gdLst>
                          <a:ahLst/>
                          <a:cxnLst>
                            <a:cxn ang="T126">
                              <a:pos x="T0" y="T1"/>
                            </a:cxn>
                            <a:cxn ang="T127">
                              <a:pos x="T2" y="T3"/>
                            </a:cxn>
                            <a:cxn ang="T128">
                              <a:pos x="T4" y="T5"/>
                            </a:cxn>
                            <a:cxn ang="T129">
                              <a:pos x="T6" y="T7"/>
                            </a:cxn>
                            <a:cxn ang="T130">
                              <a:pos x="T8" y="T9"/>
                            </a:cxn>
                            <a:cxn ang="T131">
                              <a:pos x="T10" y="T11"/>
                            </a:cxn>
                            <a:cxn ang="T132">
                              <a:pos x="T12" y="T13"/>
                            </a:cxn>
                            <a:cxn ang="T133">
                              <a:pos x="T14" y="T15"/>
                            </a:cxn>
                            <a:cxn ang="T134">
                              <a:pos x="T16" y="T17"/>
                            </a:cxn>
                            <a:cxn ang="T135">
                              <a:pos x="T18" y="T19"/>
                            </a:cxn>
                            <a:cxn ang="T136">
                              <a:pos x="T20" y="T21"/>
                            </a:cxn>
                            <a:cxn ang="T137">
                              <a:pos x="T22" y="T23"/>
                            </a:cxn>
                            <a:cxn ang="T138">
                              <a:pos x="T24" y="T25"/>
                            </a:cxn>
                            <a:cxn ang="T139">
                              <a:pos x="T26" y="T27"/>
                            </a:cxn>
                            <a:cxn ang="T140">
                              <a:pos x="T28" y="T29"/>
                            </a:cxn>
                            <a:cxn ang="T141">
                              <a:pos x="T30" y="T31"/>
                            </a:cxn>
                            <a:cxn ang="T142">
                              <a:pos x="T32" y="T33"/>
                            </a:cxn>
                            <a:cxn ang="T143">
                              <a:pos x="T34" y="T35"/>
                            </a:cxn>
                            <a:cxn ang="T144">
                              <a:pos x="T36" y="T37"/>
                            </a:cxn>
                            <a:cxn ang="T145">
                              <a:pos x="T38" y="T39"/>
                            </a:cxn>
                            <a:cxn ang="T146">
                              <a:pos x="T40" y="T41"/>
                            </a:cxn>
                            <a:cxn ang="T147">
                              <a:pos x="T42" y="T43"/>
                            </a:cxn>
                            <a:cxn ang="T148">
                              <a:pos x="T44" y="T45"/>
                            </a:cxn>
                            <a:cxn ang="T149">
                              <a:pos x="T46" y="T47"/>
                            </a:cxn>
                            <a:cxn ang="T150">
                              <a:pos x="T48" y="T49"/>
                            </a:cxn>
                            <a:cxn ang="T151">
                              <a:pos x="T50" y="T51"/>
                            </a:cxn>
                            <a:cxn ang="T152">
                              <a:pos x="T52" y="T53"/>
                            </a:cxn>
                            <a:cxn ang="T153">
                              <a:pos x="T54" y="T55"/>
                            </a:cxn>
                            <a:cxn ang="T154">
                              <a:pos x="T56" y="T57"/>
                            </a:cxn>
                            <a:cxn ang="T155">
                              <a:pos x="T58" y="T59"/>
                            </a:cxn>
                            <a:cxn ang="T156">
                              <a:pos x="T60" y="T61"/>
                            </a:cxn>
                            <a:cxn ang="T157">
                              <a:pos x="T62" y="T63"/>
                            </a:cxn>
                            <a:cxn ang="T158">
                              <a:pos x="T64" y="T65"/>
                            </a:cxn>
                            <a:cxn ang="T159">
                              <a:pos x="T66" y="T67"/>
                            </a:cxn>
                            <a:cxn ang="T160">
                              <a:pos x="T68" y="T69"/>
                            </a:cxn>
                            <a:cxn ang="T161">
                              <a:pos x="T70" y="T71"/>
                            </a:cxn>
                            <a:cxn ang="T162">
                              <a:pos x="T72" y="T73"/>
                            </a:cxn>
                            <a:cxn ang="T163">
                              <a:pos x="T74" y="T75"/>
                            </a:cxn>
                            <a:cxn ang="T164">
                              <a:pos x="T76" y="T77"/>
                            </a:cxn>
                            <a:cxn ang="T165">
                              <a:pos x="T78" y="T79"/>
                            </a:cxn>
                            <a:cxn ang="T166">
                              <a:pos x="T80" y="T81"/>
                            </a:cxn>
                            <a:cxn ang="T167">
                              <a:pos x="T82" y="T83"/>
                            </a:cxn>
                            <a:cxn ang="T168">
                              <a:pos x="T84" y="T85"/>
                            </a:cxn>
                            <a:cxn ang="T169">
                              <a:pos x="T86" y="T87"/>
                            </a:cxn>
                            <a:cxn ang="T170">
                              <a:pos x="T88" y="T89"/>
                            </a:cxn>
                            <a:cxn ang="T171">
                              <a:pos x="T90" y="T91"/>
                            </a:cxn>
                            <a:cxn ang="T172">
                              <a:pos x="T92" y="T93"/>
                            </a:cxn>
                            <a:cxn ang="T173">
                              <a:pos x="T94" y="T95"/>
                            </a:cxn>
                            <a:cxn ang="T174">
                              <a:pos x="T96" y="T97"/>
                            </a:cxn>
                            <a:cxn ang="T175">
                              <a:pos x="T98" y="T99"/>
                            </a:cxn>
                            <a:cxn ang="T176">
                              <a:pos x="T100" y="T101"/>
                            </a:cxn>
                            <a:cxn ang="T177">
                              <a:pos x="T102" y="T103"/>
                            </a:cxn>
                            <a:cxn ang="T178">
                              <a:pos x="T104" y="T105"/>
                            </a:cxn>
                            <a:cxn ang="T179">
                              <a:pos x="T106" y="T107"/>
                            </a:cxn>
                            <a:cxn ang="T180">
                              <a:pos x="T108" y="T109"/>
                            </a:cxn>
                            <a:cxn ang="T181">
                              <a:pos x="T110" y="T111"/>
                            </a:cxn>
                            <a:cxn ang="T182">
                              <a:pos x="T112" y="T113"/>
                            </a:cxn>
                            <a:cxn ang="T183">
                              <a:pos x="T114" y="T115"/>
                            </a:cxn>
                            <a:cxn ang="T184">
                              <a:pos x="T116" y="T117"/>
                            </a:cxn>
                            <a:cxn ang="T185">
                              <a:pos x="T118" y="T119"/>
                            </a:cxn>
                            <a:cxn ang="T186">
                              <a:pos x="T120" y="T121"/>
                            </a:cxn>
                            <a:cxn ang="T187">
                              <a:pos x="T122" y="T123"/>
                            </a:cxn>
                            <a:cxn ang="T188">
                              <a:pos x="T124" y="T125"/>
                            </a:cxn>
                          </a:cxnLst>
                          <a:rect l="T189" t="T190" r="T191" b="T192"/>
                          <a:pathLst>
                            <a:path w="154" h="206">
                              <a:moveTo>
                                <a:pt x="98" y="182"/>
                              </a:moveTo>
                              <a:lnTo>
                                <a:pt x="96" y="184"/>
                              </a:lnTo>
                              <a:lnTo>
                                <a:pt x="94" y="184"/>
                              </a:lnTo>
                              <a:lnTo>
                                <a:pt x="92" y="184"/>
                              </a:lnTo>
                              <a:lnTo>
                                <a:pt x="90" y="184"/>
                              </a:lnTo>
                              <a:lnTo>
                                <a:pt x="90" y="186"/>
                              </a:lnTo>
                              <a:lnTo>
                                <a:pt x="90" y="188"/>
                              </a:lnTo>
                              <a:lnTo>
                                <a:pt x="90" y="190"/>
                              </a:lnTo>
                              <a:lnTo>
                                <a:pt x="88" y="190"/>
                              </a:lnTo>
                              <a:lnTo>
                                <a:pt x="86" y="190"/>
                              </a:lnTo>
                              <a:lnTo>
                                <a:pt x="86" y="192"/>
                              </a:lnTo>
                              <a:lnTo>
                                <a:pt x="84" y="192"/>
                              </a:lnTo>
                              <a:lnTo>
                                <a:pt x="82" y="192"/>
                              </a:lnTo>
                              <a:lnTo>
                                <a:pt x="82" y="194"/>
                              </a:lnTo>
                              <a:lnTo>
                                <a:pt x="80" y="194"/>
                              </a:lnTo>
                              <a:lnTo>
                                <a:pt x="80" y="196"/>
                              </a:lnTo>
                              <a:lnTo>
                                <a:pt x="78" y="198"/>
                              </a:lnTo>
                              <a:lnTo>
                                <a:pt x="76" y="198"/>
                              </a:lnTo>
                              <a:lnTo>
                                <a:pt x="76" y="200"/>
                              </a:lnTo>
                              <a:lnTo>
                                <a:pt x="76" y="202"/>
                              </a:lnTo>
                              <a:lnTo>
                                <a:pt x="72" y="204"/>
                              </a:lnTo>
                              <a:lnTo>
                                <a:pt x="70" y="204"/>
                              </a:lnTo>
                              <a:lnTo>
                                <a:pt x="70" y="202"/>
                              </a:lnTo>
                              <a:lnTo>
                                <a:pt x="68" y="202"/>
                              </a:lnTo>
                              <a:lnTo>
                                <a:pt x="66" y="204"/>
                              </a:lnTo>
                              <a:lnTo>
                                <a:pt x="66" y="202"/>
                              </a:lnTo>
                              <a:lnTo>
                                <a:pt x="66" y="200"/>
                              </a:lnTo>
                              <a:lnTo>
                                <a:pt x="66" y="196"/>
                              </a:lnTo>
                              <a:lnTo>
                                <a:pt x="66" y="194"/>
                              </a:lnTo>
                              <a:lnTo>
                                <a:pt x="68" y="194"/>
                              </a:lnTo>
                              <a:lnTo>
                                <a:pt x="68" y="192"/>
                              </a:lnTo>
                              <a:lnTo>
                                <a:pt x="66" y="190"/>
                              </a:lnTo>
                              <a:lnTo>
                                <a:pt x="64" y="192"/>
                              </a:lnTo>
                              <a:lnTo>
                                <a:pt x="58" y="192"/>
                              </a:lnTo>
                              <a:lnTo>
                                <a:pt x="56" y="194"/>
                              </a:lnTo>
                              <a:lnTo>
                                <a:pt x="54" y="192"/>
                              </a:lnTo>
                              <a:lnTo>
                                <a:pt x="52" y="192"/>
                              </a:lnTo>
                              <a:lnTo>
                                <a:pt x="52" y="194"/>
                              </a:lnTo>
                              <a:lnTo>
                                <a:pt x="52" y="196"/>
                              </a:lnTo>
                              <a:lnTo>
                                <a:pt x="50" y="200"/>
                              </a:lnTo>
                              <a:lnTo>
                                <a:pt x="48" y="200"/>
                              </a:lnTo>
                              <a:lnTo>
                                <a:pt x="48" y="202"/>
                              </a:lnTo>
                              <a:lnTo>
                                <a:pt x="46" y="204"/>
                              </a:lnTo>
                              <a:lnTo>
                                <a:pt x="42" y="198"/>
                              </a:lnTo>
                              <a:lnTo>
                                <a:pt x="40" y="196"/>
                              </a:lnTo>
                              <a:lnTo>
                                <a:pt x="40" y="198"/>
                              </a:lnTo>
                              <a:lnTo>
                                <a:pt x="38" y="196"/>
                              </a:lnTo>
                              <a:lnTo>
                                <a:pt x="36" y="194"/>
                              </a:lnTo>
                              <a:lnTo>
                                <a:pt x="36" y="192"/>
                              </a:lnTo>
                              <a:lnTo>
                                <a:pt x="34" y="192"/>
                              </a:lnTo>
                              <a:lnTo>
                                <a:pt x="32" y="192"/>
                              </a:lnTo>
                              <a:lnTo>
                                <a:pt x="30" y="194"/>
                              </a:lnTo>
                              <a:lnTo>
                                <a:pt x="30" y="196"/>
                              </a:lnTo>
                              <a:lnTo>
                                <a:pt x="26" y="196"/>
                              </a:lnTo>
                              <a:lnTo>
                                <a:pt x="24" y="196"/>
                              </a:lnTo>
                              <a:lnTo>
                                <a:pt x="24" y="198"/>
                              </a:lnTo>
                              <a:lnTo>
                                <a:pt x="24" y="200"/>
                              </a:lnTo>
                              <a:lnTo>
                                <a:pt x="22" y="202"/>
                              </a:lnTo>
                              <a:lnTo>
                                <a:pt x="22" y="200"/>
                              </a:lnTo>
                              <a:lnTo>
                                <a:pt x="20" y="200"/>
                              </a:lnTo>
                              <a:lnTo>
                                <a:pt x="20" y="202"/>
                              </a:lnTo>
                              <a:lnTo>
                                <a:pt x="20" y="204"/>
                              </a:lnTo>
                              <a:lnTo>
                                <a:pt x="16" y="206"/>
                              </a:lnTo>
                              <a:lnTo>
                                <a:pt x="14" y="204"/>
                              </a:lnTo>
                              <a:lnTo>
                                <a:pt x="12" y="202"/>
                              </a:lnTo>
                              <a:lnTo>
                                <a:pt x="12" y="200"/>
                              </a:lnTo>
                              <a:lnTo>
                                <a:pt x="12" y="198"/>
                              </a:lnTo>
                              <a:lnTo>
                                <a:pt x="12" y="196"/>
                              </a:lnTo>
                              <a:lnTo>
                                <a:pt x="10" y="194"/>
                              </a:lnTo>
                              <a:lnTo>
                                <a:pt x="8" y="192"/>
                              </a:lnTo>
                              <a:lnTo>
                                <a:pt x="6" y="192"/>
                              </a:lnTo>
                              <a:lnTo>
                                <a:pt x="2" y="188"/>
                              </a:lnTo>
                              <a:lnTo>
                                <a:pt x="2" y="186"/>
                              </a:lnTo>
                              <a:lnTo>
                                <a:pt x="0" y="184"/>
                              </a:lnTo>
                              <a:lnTo>
                                <a:pt x="0" y="182"/>
                              </a:lnTo>
                              <a:lnTo>
                                <a:pt x="0" y="180"/>
                              </a:lnTo>
                              <a:lnTo>
                                <a:pt x="2" y="176"/>
                              </a:lnTo>
                              <a:lnTo>
                                <a:pt x="2" y="174"/>
                              </a:lnTo>
                              <a:lnTo>
                                <a:pt x="4" y="172"/>
                              </a:lnTo>
                              <a:lnTo>
                                <a:pt x="6" y="172"/>
                              </a:lnTo>
                              <a:lnTo>
                                <a:pt x="8" y="172"/>
                              </a:lnTo>
                              <a:lnTo>
                                <a:pt x="8" y="174"/>
                              </a:lnTo>
                              <a:lnTo>
                                <a:pt x="10" y="176"/>
                              </a:lnTo>
                              <a:lnTo>
                                <a:pt x="12" y="176"/>
                              </a:lnTo>
                              <a:lnTo>
                                <a:pt x="14" y="176"/>
                              </a:lnTo>
                              <a:lnTo>
                                <a:pt x="14" y="174"/>
                              </a:lnTo>
                              <a:lnTo>
                                <a:pt x="12" y="174"/>
                              </a:lnTo>
                              <a:lnTo>
                                <a:pt x="12" y="172"/>
                              </a:lnTo>
                              <a:lnTo>
                                <a:pt x="14" y="168"/>
                              </a:lnTo>
                              <a:lnTo>
                                <a:pt x="16" y="168"/>
                              </a:lnTo>
                              <a:lnTo>
                                <a:pt x="16" y="166"/>
                              </a:lnTo>
                              <a:lnTo>
                                <a:pt x="12" y="164"/>
                              </a:lnTo>
                              <a:lnTo>
                                <a:pt x="10" y="164"/>
                              </a:lnTo>
                              <a:lnTo>
                                <a:pt x="10" y="162"/>
                              </a:lnTo>
                              <a:lnTo>
                                <a:pt x="10" y="160"/>
                              </a:lnTo>
                              <a:lnTo>
                                <a:pt x="12" y="160"/>
                              </a:lnTo>
                              <a:lnTo>
                                <a:pt x="12" y="158"/>
                              </a:lnTo>
                              <a:lnTo>
                                <a:pt x="8" y="154"/>
                              </a:lnTo>
                              <a:lnTo>
                                <a:pt x="6" y="156"/>
                              </a:lnTo>
                              <a:lnTo>
                                <a:pt x="6" y="154"/>
                              </a:lnTo>
                              <a:lnTo>
                                <a:pt x="8" y="152"/>
                              </a:lnTo>
                              <a:lnTo>
                                <a:pt x="8" y="150"/>
                              </a:lnTo>
                              <a:lnTo>
                                <a:pt x="8" y="148"/>
                              </a:lnTo>
                              <a:lnTo>
                                <a:pt x="8" y="146"/>
                              </a:lnTo>
                              <a:lnTo>
                                <a:pt x="6" y="144"/>
                              </a:lnTo>
                              <a:lnTo>
                                <a:pt x="8" y="144"/>
                              </a:lnTo>
                              <a:lnTo>
                                <a:pt x="10" y="144"/>
                              </a:lnTo>
                              <a:lnTo>
                                <a:pt x="12" y="144"/>
                              </a:lnTo>
                              <a:lnTo>
                                <a:pt x="14" y="144"/>
                              </a:lnTo>
                              <a:lnTo>
                                <a:pt x="16" y="144"/>
                              </a:lnTo>
                              <a:lnTo>
                                <a:pt x="18" y="144"/>
                              </a:lnTo>
                              <a:lnTo>
                                <a:pt x="26" y="144"/>
                              </a:lnTo>
                              <a:lnTo>
                                <a:pt x="26" y="142"/>
                              </a:lnTo>
                              <a:lnTo>
                                <a:pt x="28" y="140"/>
                              </a:lnTo>
                              <a:lnTo>
                                <a:pt x="26" y="138"/>
                              </a:lnTo>
                              <a:lnTo>
                                <a:pt x="26" y="136"/>
                              </a:lnTo>
                              <a:lnTo>
                                <a:pt x="26" y="134"/>
                              </a:lnTo>
                              <a:lnTo>
                                <a:pt x="28" y="134"/>
                              </a:lnTo>
                              <a:lnTo>
                                <a:pt x="28" y="132"/>
                              </a:lnTo>
                              <a:lnTo>
                                <a:pt x="30" y="132"/>
                              </a:lnTo>
                              <a:lnTo>
                                <a:pt x="32" y="132"/>
                              </a:lnTo>
                              <a:lnTo>
                                <a:pt x="32" y="134"/>
                              </a:lnTo>
                              <a:lnTo>
                                <a:pt x="34" y="134"/>
                              </a:lnTo>
                              <a:lnTo>
                                <a:pt x="34" y="136"/>
                              </a:lnTo>
                              <a:lnTo>
                                <a:pt x="36" y="140"/>
                              </a:lnTo>
                              <a:lnTo>
                                <a:pt x="36" y="142"/>
                              </a:lnTo>
                              <a:lnTo>
                                <a:pt x="36" y="140"/>
                              </a:lnTo>
                              <a:lnTo>
                                <a:pt x="38" y="140"/>
                              </a:lnTo>
                              <a:lnTo>
                                <a:pt x="38" y="142"/>
                              </a:lnTo>
                              <a:lnTo>
                                <a:pt x="38" y="144"/>
                              </a:lnTo>
                              <a:lnTo>
                                <a:pt x="42" y="144"/>
                              </a:lnTo>
                              <a:lnTo>
                                <a:pt x="44" y="144"/>
                              </a:lnTo>
                              <a:lnTo>
                                <a:pt x="46" y="144"/>
                              </a:lnTo>
                              <a:lnTo>
                                <a:pt x="48" y="146"/>
                              </a:lnTo>
                              <a:lnTo>
                                <a:pt x="48" y="144"/>
                              </a:lnTo>
                              <a:lnTo>
                                <a:pt x="50" y="144"/>
                              </a:lnTo>
                              <a:lnTo>
                                <a:pt x="50" y="142"/>
                              </a:lnTo>
                              <a:lnTo>
                                <a:pt x="52" y="140"/>
                              </a:lnTo>
                              <a:lnTo>
                                <a:pt x="52" y="138"/>
                              </a:lnTo>
                              <a:lnTo>
                                <a:pt x="54" y="140"/>
                              </a:lnTo>
                              <a:lnTo>
                                <a:pt x="54" y="144"/>
                              </a:lnTo>
                              <a:lnTo>
                                <a:pt x="54" y="146"/>
                              </a:lnTo>
                              <a:lnTo>
                                <a:pt x="56" y="146"/>
                              </a:lnTo>
                              <a:lnTo>
                                <a:pt x="60" y="146"/>
                              </a:lnTo>
                              <a:lnTo>
                                <a:pt x="60" y="144"/>
                              </a:lnTo>
                              <a:lnTo>
                                <a:pt x="62" y="144"/>
                              </a:lnTo>
                              <a:lnTo>
                                <a:pt x="64" y="140"/>
                              </a:lnTo>
                              <a:lnTo>
                                <a:pt x="64" y="138"/>
                              </a:lnTo>
                              <a:lnTo>
                                <a:pt x="64" y="136"/>
                              </a:lnTo>
                              <a:lnTo>
                                <a:pt x="64" y="134"/>
                              </a:lnTo>
                              <a:lnTo>
                                <a:pt x="66" y="134"/>
                              </a:lnTo>
                              <a:lnTo>
                                <a:pt x="66" y="132"/>
                              </a:lnTo>
                              <a:lnTo>
                                <a:pt x="66" y="126"/>
                              </a:lnTo>
                              <a:lnTo>
                                <a:pt x="68" y="126"/>
                              </a:lnTo>
                              <a:lnTo>
                                <a:pt x="68" y="122"/>
                              </a:lnTo>
                              <a:lnTo>
                                <a:pt x="68" y="118"/>
                              </a:lnTo>
                              <a:lnTo>
                                <a:pt x="68" y="116"/>
                              </a:lnTo>
                              <a:lnTo>
                                <a:pt x="68" y="114"/>
                              </a:lnTo>
                              <a:lnTo>
                                <a:pt x="66" y="112"/>
                              </a:lnTo>
                              <a:lnTo>
                                <a:pt x="66" y="110"/>
                              </a:lnTo>
                              <a:lnTo>
                                <a:pt x="68" y="110"/>
                              </a:lnTo>
                              <a:lnTo>
                                <a:pt x="68" y="106"/>
                              </a:lnTo>
                              <a:lnTo>
                                <a:pt x="68" y="104"/>
                              </a:lnTo>
                              <a:lnTo>
                                <a:pt x="70" y="102"/>
                              </a:lnTo>
                              <a:lnTo>
                                <a:pt x="68" y="102"/>
                              </a:lnTo>
                              <a:lnTo>
                                <a:pt x="68" y="100"/>
                              </a:lnTo>
                              <a:lnTo>
                                <a:pt x="66" y="98"/>
                              </a:lnTo>
                              <a:lnTo>
                                <a:pt x="64" y="98"/>
                              </a:lnTo>
                              <a:lnTo>
                                <a:pt x="62" y="98"/>
                              </a:lnTo>
                              <a:lnTo>
                                <a:pt x="62" y="96"/>
                              </a:lnTo>
                              <a:lnTo>
                                <a:pt x="60" y="96"/>
                              </a:lnTo>
                              <a:lnTo>
                                <a:pt x="58" y="94"/>
                              </a:lnTo>
                              <a:lnTo>
                                <a:pt x="56" y="94"/>
                              </a:lnTo>
                              <a:lnTo>
                                <a:pt x="56" y="96"/>
                              </a:lnTo>
                              <a:lnTo>
                                <a:pt x="54" y="94"/>
                              </a:lnTo>
                              <a:lnTo>
                                <a:pt x="54" y="92"/>
                              </a:lnTo>
                              <a:lnTo>
                                <a:pt x="56" y="92"/>
                              </a:lnTo>
                              <a:lnTo>
                                <a:pt x="56" y="90"/>
                              </a:lnTo>
                              <a:lnTo>
                                <a:pt x="56" y="88"/>
                              </a:lnTo>
                              <a:lnTo>
                                <a:pt x="56" y="86"/>
                              </a:lnTo>
                              <a:lnTo>
                                <a:pt x="56" y="84"/>
                              </a:lnTo>
                              <a:lnTo>
                                <a:pt x="56" y="80"/>
                              </a:lnTo>
                              <a:lnTo>
                                <a:pt x="60" y="76"/>
                              </a:lnTo>
                              <a:lnTo>
                                <a:pt x="62" y="76"/>
                              </a:lnTo>
                              <a:lnTo>
                                <a:pt x="64" y="76"/>
                              </a:lnTo>
                              <a:lnTo>
                                <a:pt x="66" y="74"/>
                              </a:lnTo>
                              <a:lnTo>
                                <a:pt x="68" y="68"/>
                              </a:lnTo>
                              <a:lnTo>
                                <a:pt x="68" y="66"/>
                              </a:lnTo>
                              <a:lnTo>
                                <a:pt x="66" y="66"/>
                              </a:lnTo>
                              <a:lnTo>
                                <a:pt x="64" y="62"/>
                              </a:lnTo>
                              <a:lnTo>
                                <a:pt x="64" y="60"/>
                              </a:lnTo>
                              <a:lnTo>
                                <a:pt x="64" y="58"/>
                              </a:lnTo>
                              <a:lnTo>
                                <a:pt x="64" y="56"/>
                              </a:lnTo>
                              <a:lnTo>
                                <a:pt x="62" y="56"/>
                              </a:lnTo>
                              <a:lnTo>
                                <a:pt x="62" y="54"/>
                              </a:lnTo>
                              <a:lnTo>
                                <a:pt x="60" y="54"/>
                              </a:lnTo>
                              <a:lnTo>
                                <a:pt x="60" y="56"/>
                              </a:lnTo>
                              <a:lnTo>
                                <a:pt x="58" y="54"/>
                              </a:lnTo>
                              <a:lnTo>
                                <a:pt x="56" y="54"/>
                              </a:lnTo>
                              <a:lnTo>
                                <a:pt x="54" y="54"/>
                              </a:lnTo>
                              <a:lnTo>
                                <a:pt x="52" y="54"/>
                              </a:lnTo>
                              <a:lnTo>
                                <a:pt x="50" y="56"/>
                              </a:lnTo>
                              <a:lnTo>
                                <a:pt x="48" y="58"/>
                              </a:lnTo>
                              <a:lnTo>
                                <a:pt x="46" y="58"/>
                              </a:lnTo>
                              <a:lnTo>
                                <a:pt x="44" y="58"/>
                              </a:lnTo>
                              <a:lnTo>
                                <a:pt x="42" y="58"/>
                              </a:lnTo>
                              <a:lnTo>
                                <a:pt x="42" y="56"/>
                              </a:lnTo>
                              <a:lnTo>
                                <a:pt x="44" y="56"/>
                              </a:lnTo>
                              <a:lnTo>
                                <a:pt x="44" y="54"/>
                              </a:lnTo>
                              <a:lnTo>
                                <a:pt x="42" y="54"/>
                              </a:lnTo>
                              <a:lnTo>
                                <a:pt x="42" y="52"/>
                              </a:lnTo>
                              <a:lnTo>
                                <a:pt x="40" y="50"/>
                              </a:lnTo>
                              <a:lnTo>
                                <a:pt x="40" y="48"/>
                              </a:lnTo>
                              <a:lnTo>
                                <a:pt x="42" y="48"/>
                              </a:lnTo>
                              <a:lnTo>
                                <a:pt x="42" y="46"/>
                              </a:lnTo>
                              <a:lnTo>
                                <a:pt x="42" y="44"/>
                              </a:lnTo>
                              <a:lnTo>
                                <a:pt x="42" y="42"/>
                              </a:lnTo>
                              <a:lnTo>
                                <a:pt x="44" y="40"/>
                              </a:lnTo>
                              <a:lnTo>
                                <a:pt x="44" y="38"/>
                              </a:lnTo>
                              <a:lnTo>
                                <a:pt x="50" y="38"/>
                              </a:lnTo>
                              <a:lnTo>
                                <a:pt x="52" y="38"/>
                              </a:lnTo>
                              <a:lnTo>
                                <a:pt x="60" y="38"/>
                              </a:lnTo>
                              <a:lnTo>
                                <a:pt x="64" y="38"/>
                              </a:lnTo>
                              <a:lnTo>
                                <a:pt x="68" y="38"/>
                              </a:lnTo>
                              <a:lnTo>
                                <a:pt x="70" y="38"/>
                              </a:lnTo>
                              <a:lnTo>
                                <a:pt x="74" y="38"/>
                              </a:lnTo>
                              <a:lnTo>
                                <a:pt x="74" y="40"/>
                              </a:lnTo>
                              <a:lnTo>
                                <a:pt x="76" y="40"/>
                              </a:lnTo>
                              <a:lnTo>
                                <a:pt x="76" y="42"/>
                              </a:lnTo>
                              <a:lnTo>
                                <a:pt x="80" y="42"/>
                              </a:lnTo>
                              <a:lnTo>
                                <a:pt x="82" y="42"/>
                              </a:lnTo>
                              <a:lnTo>
                                <a:pt x="82" y="40"/>
                              </a:lnTo>
                              <a:lnTo>
                                <a:pt x="84" y="40"/>
                              </a:lnTo>
                              <a:lnTo>
                                <a:pt x="86" y="42"/>
                              </a:lnTo>
                              <a:lnTo>
                                <a:pt x="90" y="42"/>
                              </a:lnTo>
                              <a:lnTo>
                                <a:pt x="94" y="44"/>
                              </a:lnTo>
                              <a:lnTo>
                                <a:pt x="96" y="44"/>
                              </a:lnTo>
                              <a:lnTo>
                                <a:pt x="98" y="46"/>
                              </a:lnTo>
                              <a:lnTo>
                                <a:pt x="98" y="48"/>
                              </a:lnTo>
                              <a:lnTo>
                                <a:pt x="100" y="48"/>
                              </a:lnTo>
                              <a:lnTo>
                                <a:pt x="102" y="48"/>
                              </a:lnTo>
                              <a:lnTo>
                                <a:pt x="102" y="46"/>
                              </a:lnTo>
                              <a:lnTo>
                                <a:pt x="102" y="44"/>
                              </a:lnTo>
                              <a:lnTo>
                                <a:pt x="102" y="42"/>
                              </a:lnTo>
                              <a:lnTo>
                                <a:pt x="100" y="40"/>
                              </a:lnTo>
                              <a:lnTo>
                                <a:pt x="100" y="38"/>
                              </a:lnTo>
                              <a:lnTo>
                                <a:pt x="102" y="36"/>
                              </a:lnTo>
                              <a:lnTo>
                                <a:pt x="102" y="38"/>
                              </a:lnTo>
                              <a:lnTo>
                                <a:pt x="104" y="36"/>
                              </a:lnTo>
                              <a:lnTo>
                                <a:pt x="106" y="32"/>
                              </a:lnTo>
                              <a:lnTo>
                                <a:pt x="108" y="26"/>
                              </a:lnTo>
                              <a:lnTo>
                                <a:pt x="108" y="24"/>
                              </a:lnTo>
                              <a:lnTo>
                                <a:pt x="110" y="22"/>
                              </a:lnTo>
                              <a:lnTo>
                                <a:pt x="110" y="20"/>
                              </a:lnTo>
                              <a:lnTo>
                                <a:pt x="110" y="18"/>
                              </a:lnTo>
                              <a:lnTo>
                                <a:pt x="110" y="14"/>
                              </a:lnTo>
                              <a:lnTo>
                                <a:pt x="110" y="12"/>
                              </a:lnTo>
                              <a:lnTo>
                                <a:pt x="112" y="10"/>
                              </a:lnTo>
                              <a:lnTo>
                                <a:pt x="112" y="8"/>
                              </a:lnTo>
                              <a:lnTo>
                                <a:pt x="112" y="6"/>
                              </a:lnTo>
                              <a:lnTo>
                                <a:pt x="112" y="4"/>
                              </a:lnTo>
                              <a:lnTo>
                                <a:pt x="114" y="4"/>
                              </a:lnTo>
                              <a:lnTo>
                                <a:pt x="118" y="4"/>
                              </a:lnTo>
                              <a:lnTo>
                                <a:pt x="120" y="4"/>
                              </a:lnTo>
                              <a:lnTo>
                                <a:pt x="124" y="4"/>
                              </a:lnTo>
                              <a:lnTo>
                                <a:pt x="128" y="2"/>
                              </a:lnTo>
                              <a:lnTo>
                                <a:pt x="130" y="0"/>
                              </a:lnTo>
                              <a:lnTo>
                                <a:pt x="132" y="0"/>
                              </a:lnTo>
                              <a:lnTo>
                                <a:pt x="134" y="2"/>
                              </a:lnTo>
                              <a:lnTo>
                                <a:pt x="136" y="2"/>
                              </a:lnTo>
                              <a:lnTo>
                                <a:pt x="138" y="2"/>
                              </a:lnTo>
                              <a:lnTo>
                                <a:pt x="140" y="2"/>
                              </a:lnTo>
                              <a:lnTo>
                                <a:pt x="140" y="4"/>
                              </a:lnTo>
                              <a:lnTo>
                                <a:pt x="144" y="4"/>
                              </a:lnTo>
                              <a:lnTo>
                                <a:pt x="146" y="4"/>
                              </a:lnTo>
                              <a:lnTo>
                                <a:pt x="146" y="6"/>
                              </a:lnTo>
                              <a:lnTo>
                                <a:pt x="146" y="4"/>
                              </a:lnTo>
                              <a:lnTo>
                                <a:pt x="146" y="2"/>
                              </a:lnTo>
                              <a:lnTo>
                                <a:pt x="150" y="2"/>
                              </a:lnTo>
                              <a:lnTo>
                                <a:pt x="152" y="2"/>
                              </a:lnTo>
                              <a:lnTo>
                                <a:pt x="152" y="4"/>
                              </a:lnTo>
                              <a:lnTo>
                                <a:pt x="154" y="4"/>
                              </a:lnTo>
                              <a:lnTo>
                                <a:pt x="154" y="6"/>
                              </a:lnTo>
                              <a:lnTo>
                                <a:pt x="154" y="10"/>
                              </a:lnTo>
                              <a:lnTo>
                                <a:pt x="154" y="12"/>
                              </a:lnTo>
                              <a:lnTo>
                                <a:pt x="154" y="14"/>
                              </a:lnTo>
                              <a:lnTo>
                                <a:pt x="152" y="14"/>
                              </a:lnTo>
                              <a:lnTo>
                                <a:pt x="152" y="16"/>
                              </a:lnTo>
                              <a:lnTo>
                                <a:pt x="150" y="20"/>
                              </a:lnTo>
                              <a:lnTo>
                                <a:pt x="150" y="22"/>
                              </a:lnTo>
                              <a:lnTo>
                                <a:pt x="148" y="24"/>
                              </a:lnTo>
                              <a:lnTo>
                                <a:pt x="148" y="26"/>
                              </a:lnTo>
                              <a:lnTo>
                                <a:pt x="148" y="28"/>
                              </a:lnTo>
                              <a:lnTo>
                                <a:pt x="146" y="28"/>
                              </a:lnTo>
                              <a:lnTo>
                                <a:pt x="146" y="30"/>
                              </a:lnTo>
                              <a:lnTo>
                                <a:pt x="146" y="32"/>
                              </a:lnTo>
                              <a:lnTo>
                                <a:pt x="146" y="34"/>
                              </a:lnTo>
                              <a:lnTo>
                                <a:pt x="144" y="36"/>
                              </a:lnTo>
                              <a:lnTo>
                                <a:pt x="144" y="40"/>
                              </a:lnTo>
                              <a:lnTo>
                                <a:pt x="144" y="44"/>
                              </a:lnTo>
                              <a:lnTo>
                                <a:pt x="144" y="48"/>
                              </a:lnTo>
                              <a:lnTo>
                                <a:pt x="144" y="50"/>
                              </a:lnTo>
                              <a:lnTo>
                                <a:pt x="144" y="52"/>
                              </a:lnTo>
                              <a:lnTo>
                                <a:pt x="142" y="58"/>
                              </a:lnTo>
                              <a:lnTo>
                                <a:pt x="142" y="60"/>
                              </a:lnTo>
                              <a:lnTo>
                                <a:pt x="142" y="62"/>
                              </a:lnTo>
                              <a:lnTo>
                                <a:pt x="140" y="62"/>
                              </a:lnTo>
                              <a:lnTo>
                                <a:pt x="140" y="64"/>
                              </a:lnTo>
                              <a:lnTo>
                                <a:pt x="140" y="66"/>
                              </a:lnTo>
                              <a:lnTo>
                                <a:pt x="140" y="68"/>
                              </a:lnTo>
                              <a:lnTo>
                                <a:pt x="140" y="70"/>
                              </a:lnTo>
                              <a:lnTo>
                                <a:pt x="140" y="72"/>
                              </a:lnTo>
                              <a:lnTo>
                                <a:pt x="140" y="74"/>
                              </a:lnTo>
                              <a:lnTo>
                                <a:pt x="142" y="76"/>
                              </a:lnTo>
                              <a:lnTo>
                                <a:pt x="142" y="78"/>
                              </a:lnTo>
                              <a:lnTo>
                                <a:pt x="142" y="80"/>
                              </a:lnTo>
                              <a:lnTo>
                                <a:pt x="142" y="82"/>
                              </a:lnTo>
                              <a:lnTo>
                                <a:pt x="140" y="82"/>
                              </a:lnTo>
                              <a:lnTo>
                                <a:pt x="140" y="84"/>
                              </a:lnTo>
                              <a:lnTo>
                                <a:pt x="138" y="86"/>
                              </a:lnTo>
                              <a:lnTo>
                                <a:pt x="138" y="88"/>
                              </a:lnTo>
                              <a:lnTo>
                                <a:pt x="138" y="90"/>
                              </a:lnTo>
                              <a:lnTo>
                                <a:pt x="136" y="92"/>
                              </a:lnTo>
                              <a:lnTo>
                                <a:pt x="136" y="94"/>
                              </a:lnTo>
                              <a:lnTo>
                                <a:pt x="136" y="96"/>
                              </a:lnTo>
                              <a:lnTo>
                                <a:pt x="138" y="96"/>
                              </a:lnTo>
                              <a:lnTo>
                                <a:pt x="138" y="98"/>
                              </a:lnTo>
                              <a:lnTo>
                                <a:pt x="136" y="100"/>
                              </a:lnTo>
                              <a:lnTo>
                                <a:pt x="136" y="102"/>
                              </a:lnTo>
                              <a:lnTo>
                                <a:pt x="134" y="104"/>
                              </a:lnTo>
                              <a:lnTo>
                                <a:pt x="134" y="106"/>
                              </a:lnTo>
                              <a:lnTo>
                                <a:pt x="132" y="106"/>
                              </a:lnTo>
                              <a:lnTo>
                                <a:pt x="130" y="110"/>
                              </a:lnTo>
                              <a:lnTo>
                                <a:pt x="128" y="112"/>
                              </a:lnTo>
                              <a:lnTo>
                                <a:pt x="126" y="112"/>
                              </a:lnTo>
                              <a:lnTo>
                                <a:pt x="124" y="112"/>
                              </a:lnTo>
                              <a:lnTo>
                                <a:pt x="124" y="114"/>
                              </a:lnTo>
                              <a:lnTo>
                                <a:pt x="120" y="116"/>
                              </a:lnTo>
                              <a:lnTo>
                                <a:pt x="118" y="118"/>
                              </a:lnTo>
                              <a:lnTo>
                                <a:pt x="116" y="120"/>
                              </a:lnTo>
                              <a:lnTo>
                                <a:pt x="116" y="122"/>
                              </a:lnTo>
                              <a:lnTo>
                                <a:pt x="114" y="124"/>
                              </a:lnTo>
                              <a:lnTo>
                                <a:pt x="114" y="126"/>
                              </a:lnTo>
                              <a:lnTo>
                                <a:pt x="114" y="128"/>
                              </a:lnTo>
                              <a:lnTo>
                                <a:pt x="112" y="128"/>
                              </a:lnTo>
                              <a:lnTo>
                                <a:pt x="112" y="130"/>
                              </a:lnTo>
                              <a:lnTo>
                                <a:pt x="112" y="132"/>
                              </a:lnTo>
                              <a:lnTo>
                                <a:pt x="110" y="132"/>
                              </a:lnTo>
                              <a:lnTo>
                                <a:pt x="110" y="134"/>
                              </a:lnTo>
                              <a:lnTo>
                                <a:pt x="108" y="136"/>
                              </a:lnTo>
                              <a:lnTo>
                                <a:pt x="106" y="138"/>
                              </a:lnTo>
                              <a:lnTo>
                                <a:pt x="104" y="138"/>
                              </a:lnTo>
                              <a:lnTo>
                                <a:pt x="104" y="140"/>
                              </a:lnTo>
                              <a:lnTo>
                                <a:pt x="104" y="142"/>
                              </a:lnTo>
                              <a:lnTo>
                                <a:pt x="104" y="144"/>
                              </a:lnTo>
                              <a:lnTo>
                                <a:pt x="104" y="148"/>
                              </a:lnTo>
                              <a:lnTo>
                                <a:pt x="104" y="152"/>
                              </a:lnTo>
                              <a:lnTo>
                                <a:pt x="104" y="156"/>
                              </a:lnTo>
                              <a:lnTo>
                                <a:pt x="104" y="158"/>
                              </a:lnTo>
                              <a:lnTo>
                                <a:pt x="104" y="162"/>
                              </a:lnTo>
                              <a:lnTo>
                                <a:pt x="104" y="166"/>
                              </a:lnTo>
                              <a:lnTo>
                                <a:pt x="104" y="168"/>
                              </a:lnTo>
                              <a:lnTo>
                                <a:pt x="104" y="170"/>
                              </a:lnTo>
                              <a:lnTo>
                                <a:pt x="102" y="172"/>
                              </a:lnTo>
                              <a:lnTo>
                                <a:pt x="100" y="174"/>
                              </a:lnTo>
                              <a:lnTo>
                                <a:pt x="98" y="178"/>
                              </a:lnTo>
                              <a:lnTo>
                                <a:pt x="98" y="180"/>
                              </a:lnTo>
                              <a:lnTo>
                                <a:pt x="98" y="182"/>
                              </a:lnTo>
                              <a:close/>
                            </a:path>
                          </a:pathLst>
                        </a:custGeom>
                        <a:grpFill/>
                        <a:ln w="3175">
                          <a:solidFill>
                            <a:schemeClr val="bg1"/>
                          </a:solidFill>
                          <a:prstDash val="sysDot"/>
                          <a:round/>
                          <a:headEnd/>
                          <a:tailEnd/>
                        </a:ln>
                      </p:spPr>
                      <p:txBody>
                        <a:bodyPr/>
                        <a:lstStyle/>
                        <a:p>
                          <a:pPr fontAlgn="base">
                            <a:spcBef>
                              <a:spcPct val="0"/>
                            </a:spcBef>
                            <a:spcAft>
                              <a:spcPct val="0"/>
                            </a:spcAft>
                          </a:pPr>
                          <a:endParaRPr lang="de-DE" sz="2400">
                            <a:solidFill>
                              <a:srgbClr val="000000"/>
                            </a:solidFill>
                            <a:cs typeface="Arial" charset="0"/>
                          </a:endParaRPr>
                        </a:p>
                      </p:txBody>
                    </p:sp>
                    <p:sp>
                      <p:nvSpPr>
                        <p:cNvPr id="14413" name="Freeform 2495"/>
                        <p:cNvSpPr>
                          <a:spLocks/>
                        </p:cNvSpPr>
                        <p:nvPr/>
                      </p:nvSpPr>
                      <p:spPr bwMode="auto">
                        <a:xfrm>
                          <a:off x="4273542" y="2766156"/>
                          <a:ext cx="112607" cy="121773"/>
                        </a:xfrm>
                        <a:custGeom>
                          <a:avLst/>
                          <a:gdLst>
                            <a:gd name="T0" fmla="*/ 2147483647 w 122"/>
                            <a:gd name="T1" fmla="*/ 2147483647 h 148"/>
                            <a:gd name="T2" fmla="*/ 2147483647 w 122"/>
                            <a:gd name="T3" fmla="*/ 2147483647 h 148"/>
                            <a:gd name="T4" fmla="*/ 2147483647 w 122"/>
                            <a:gd name="T5" fmla="*/ 2147483647 h 148"/>
                            <a:gd name="T6" fmla="*/ 2147483647 w 122"/>
                            <a:gd name="T7" fmla="*/ 2147483647 h 148"/>
                            <a:gd name="T8" fmla="*/ 2147483647 w 122"/>
                            <a:gd name="T9" fmla="*/ 2147483647 h 148"/>
                            <a:gd name="T10" fmla="*/ 2147483647 w 122"/>
                            <a:gd name="T11" fmla="*/ 2147483647 h 148"/>
                            <a:gd name="T12" fmla="*/ 2147483647 w 122"/>
                            <a:gd name="T13" fmla="*/ 2147483647 h 148"/>
                            <a:gd name="T14" fmla="*/ 2147483647 w 122"/>
                            <a:gd name="T15" fmla="*/ 2147483647 h 148"/>
                            <a:gd name="T16" fmla="*/ 2147483647 w 122"/>
                            <a:gd name="T17" fmla="*/ 2147483647 h 148"/>
                            <a:gd name="T18" fmla="*/ 2147483647 w 122"/>
                            <a:gd name="T19" fmla="*/ 2147483647 h 148"/>
                            <a:gd name="T20" fmla="*/ 2147483647 w 122"/>
                            <a:gd name="T21" fmla="*/ 2147483647 h 148"/>
                            <a:gd name="T22" fmla="*/ 2147483647 w 122"/>
                            <a:gd name="T23" fmla="*/ 2147483647 h 148"/>
                            <a:gd name="T24" fmla="*/ 2147483647 w 122"/>
                            <a:gd name="T25" fmla="*/ 2147483647 h 148"/>
                            <a:gd name="T26" fmla="*/ 2147483647 w 122"/>
                            <a:gd name="T27" fmla="*/ 2147483647 h 148"/>
                            <a:gd name="T28" fmla="*/ 2147483647 w 122"/>
                            <a:gd name="T29" fmla="*/ 2147483647 h 148"/>
                            <a:gd name="T30" fmla="*/ 2147483647 w 122"/>
                            <a:gd name="T31" fmla="*/ 2147483647 h 148"/>
                            <a:gd name="T32" fmla="*/ 2147483647 w 122"/>
                            <a:gd name="T33" fmla="*/ 2147483647 h 148"/>
                            <a:gd name="T34" fmla="*/ 2147483647 w 122"/>
                            <a:gd name="T35" fmla="*/ 2147483647 h 148"/>
                            <a:gd name="T36" fmla="*/ 2147483647 w 122"/>
                            <a:gd name="T37" fmla="*/ 2147483647 h 148"/>
                            <a:gd name="T38" fmla="*/ 2147483647 w 122"/>
                            <a:gd name="T39" fmla="*/ 2147483647 h 148"/>
                            <a:gd name="T40" fmla="*/ 2147483647 w 122"/>
                            <a:gd name="T41" fmla="*/ 2147483647 h 148"/>
                            <a:gd name="T42" fmla="*/ 2147483647 w 122"/>
                            <a:gd name="T43" fmla="*/ 2147483647 h 148"/>
                            <a:gd name="T44" fmla="*/ 2147483647 w 122"/>
                            <a:gd name="T45" fmla="*/ 2147483647 h 148"/>
                            <a:gd name="T46" fmla="*/ 2147483647 w 122"/>
                            <a:gd name="T47" fmla="*/ 2147483647 h 148"/>
                            <a:gd name="T48" fmla="*/ 2147483647 w 122"/>
                            <a:gd name="T49" fmla="*/ 2147483647 h 148"/>
                            <a:gd name="T50" fmla="*/ 2147483647 w 122"/>
                            <a:gd name="T51" fmla="*/ 2147483647 h 148"/>
                            <a:gd name="T52" fmla="*/ 2147483647 w 122"/>
                            <a:gd name="T53" fmla="*/ 2147483647 h 148"/>
                            <a:gd name="T54" fmla="*/ 2147483647 w 122"/>
                            <a:gd name="T55" fmla="*/ 2147483647 h 148"/>
                            <a:gd name="T56" fmla="*/ 2147483647 w 122"/>
                            <a:gd name="T57" fmla="*/ 2147483647 h 148"/>
                            <a:gd name="T58" fmla="*/ 2147483647 w 122"/>
                            <a:gd name="T59" fmla="*/ 2147483647 h 148"/>
                            <a:gd name="T60" fmla="*/ 2147483647 w 122"/>
                            <a:gd name="T61" fmla="*/ 2147483647 h 148"/>
                            <a:gd name="T62" fmla="*/ 2147483647 w 122"/>
                            <a:gd name="T63" fmla="*/ 2147483647 h 148"/>
                            <a:gd name="T64" fmla="*/ 2147483647 w 122"/>
                            <a:gd name="T65" fmla="*/ 2147483647 h 148"/>
                            <a:gd name="T66" fmla="*/ 2147483647 w 122"/>
                            <a:gd name="T67" fmla="*/ 2147483647 h 148"/>
                            <a:gd name="T68" fmla="*/ 2147483647 w 122"/>
                            <a:gd name="T69" fmla="*/ 2147483647 h 148"/>
                            <a:gd name="T70" fmla="*/ 2147483647 w 122"/>
                            <a:gd name="T71" fmla="*/ 2147483647 h 148"/>
                            <a:gd name="T72" fmla="*/ 2147483647 w 122"/>
                            <a:gd name="T73" fmla="*/ 2147483647 h 148"/>
                            <a:gd name="T74" fmla="*/ 2147483647 w 122"/>
                            <a:gd name="T75" fmla="*/ 2147483647 h 148"/>
                            <a:gd name="T76" fmla="*/ 2147483647 w 122"/>
                            <a:gd name="T77" fmla="*/ 2147483647 h 148"/>
                            <a:gd name="T78" fmla="*/ 2147483647 w 122"/>
                            <a:gd name="T79" fmla="*/ 2147483647 h 148"/>
                            <a:gd name="T80" fmla="*/ 2147483647 w 122"/>
                            <a:gd name="T81" fmla="*/ 2147483647 h 148"/>
                            <a:gd name="T82" fmla="*/ 2147483647 w 122"/>
                            <a:gd name="T83" fmla="*/ 2147483647 h 148"/>
                            <a:gd name="T84" fmla="*/ 2147483647 w 122"/>
                            <a:gd name="T85" fmla="*/ 2147483647 h 148"/>
                            <a:gd name="T86" fmla="*/ 2147483647 w 122"/>
                            <a:gd name="T87" fmla="*/ 2147483647 h 148"/>
                            <a:gd name="T88" fmla="*/ 2147483647 w 122"/>
                            <a:gd name="T89" fmla="*/ 2147483647 h 148"/>
                            <a:gd name="T90" fmla="*/ 2147483647 w 122"/>
                            <a:gd name="T91" fmla="*/ 2147483647 h 148"/>
                            <a:gd name="T92" fmla="*/ 2147483647 w 122"/>
                            <a:gd name="T93" fmla="*/ 2147483647 h 148"/>
                            <a:gd name="T94" fmla="*/ 2147483647 w 122"/>
                            <a:gd name="T95" fmla="*/ 2147483647 h 148"/>
                            <a:gd name="T96" fmla="*/ 2147483647 w 122"/>
                            <a:gd name="T97" fmla="*/ 2147483647 h 148"/>
                            <a:gd name="T98" fmla="*/ 2147483647 w 122"/>
                            <a:gd name="T99" fmla="*/ 2147483647 h 148"/>
                            <a:gd name="T100" fmla="*/ 2147483647 w 122"/>
                            <a:gd name="T101" fmla="*/ 2147483647 h 148"/>
                            <a:gd name="T102" fmla="*/ 2147483647 w 122"/>
                            <a:gd name="T103" fmla="*/ 0 h 148"/>
                            <a:gd name="T104" fmla="*/ 2147483647 w 122"/>
                            <a:gd name="T105" fmla="*/ 0 h 148"/>
                            <a:gd name="T106" fmla="*/ 2147483647 w 122"/>
                            <a:gd name="T107" fmla="*/ 2147483647 h 148"/>
                            <a:gd name="T108" fmla="*/ 2147483647 w 122"/>
                            <a:gd name="T109" fmla="*/ 2147483647 h 148"/>
                            <a:gd name="T110" fmla="*/ 2147483647 w 122"/>
                            <a:gd name="T111" fmla="*/ 2147483647 h 148"/>
                            <a:gd name="T112" fmla="*/ 2147483647 w 122"/>
                            <a:gd name="T113" fmla="*/ 2147483647 h 148"/>
                            <a:gd name="T114" fmla="*/ 2147483647 w 122"/>
                            <a:gd name="T115" fmla="*/ 2147483647 h 148"/>
                            <a:gd name="T116" fmla="*/ 2147483647 w 122"/>
                            <a:gd name="T117" fmla="*/ 2147483647 h 148"/>
                            <a:gd name="T118" fmla="*/ 2147483647 w 122"/>
                            <a:gd name="T119" fmla="*/ 2147483647 h 148"/>
                            <a:gd name="T120" fmla="*/ 2147483647 w 122"/>
                            <a:gd name="T121" fmla="*/ 2147483647 h 148"/>
                            <a:gd name="T122" fmla="*/ 2147483647 w 122"/>
                            <a:gd name="T123" fmla="*/ 2147483647 h 148"/>
                            <a:gd name="T124" fmla="*/ 2147483647 w 122"/>
                            <a:gd name="T125" fmla="*/ 2147483647 h 148"/>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60000 65536"/>
                            <a:gd name="T187" fmla="*/ 0 60000 65536"/>
                            <a:gd name="T188" fmla="*/ 0 60000 65536"/>
                            <a:gd name="T189" fmla="*/ 0 w 122"/>
                            <a:gd name="T190" fmla="*/ 0 h 148"/>
                            <a:gd name="T191" fmla="*/ 122 w 122"/>
                            <a:gd name="T192" fmla="*/ 148 h 148"/>
                          </a:gdLst>
                          <a:ahLst/>
                          <a:cxnLst>
                            <a:cxn ang="T126">
                              <a:pos x="T0" y="T1"/>
                            </a:cxn>
                            <a:cxn ang="T127">
                              <a:pos x="T2" y="T3"/>
                            </a:cxn>
                            <a:cxn ang="T128">
                              <a:pos x="T4" y="T5"/>
                            </a:cxn>
                            <a:cxn ang="T129">
                              <a:pos x="T6" y="T7"/>
                            </a:cxn>
                            <a:cxn ang="T130">
                              <a:pos x="T8" y="T9"/>
                            </a:cxn>
                            <a:cxn ang="T131">
                              <a:pos x="T10" y="T11"/>
                            </a:cxn>
                            <a:cxn ang="T132">
                              <a:pos x="T12" y="T13"/>
                            </a:cxn>
                            <a:cxn ang="T133">
                              <a:pos x="T14" y="T15"/>
                            </a:cxn>
                            <a:cxn ang="T134">
                              <a:pos x="T16" y="T17"/>
                            </a:cxn>
                            <a:cxn ang="T135">
                              <a:pos x="T18" y="T19"/>
                            </a:cxn>
                            <a:cxn ang="T136">
                              <a:pos x="T20" y="T21"/>
                            </a:cxn>
                            <a:cxn ang="T137">
                              <a:pos x="T22" y="T23"/>
                            </a:cxn>
                            <a:cxn ang="T138">
                              <a:pos x="T24" y="T25"/>
                            </a:cxn>
                            <a:cxn ang="T139">
                              <a:pos x="T26" y="T27"/>
                            </a:cxn>
                            <a:cxn ang="T140">
                              <a:pos x="T28" y="T29"/>
                            </a:cxn>
                            <a:cxn ang="T141">
                              <a:pos x="T30" y="T31"/>
                            </a:cxn>
                            <a:cxn ang="T142">
                              <a:pos x="T32" y="T33"/>
                            </a:cxn>
                            <a:cxn ang="T143">
                              <a:pos x="T34" y="T35"/>
                            </a:cxn>
                            <a:cxn ang="T144">
                              <a:pos x="T36" y="T37"/>
                            </a:cxn>
                            <a:cxn ang="T145">
                              <a:pos x="T38" y="T39"/>
                            </a:cxn>
                            <a:cxn ang="T146">
                              <a:pos x="T40" y="T41"/>
                            </a:cxn>
                            <a:cxn ang="T147">
                              <a:pos x="T42" y="T43"/>
                            </a:cxn>
                            <a:cxn ang="T148">
                              <a:pos x="T44" y="T45"/>
                            </a:cxn>
                            <a:cxn ang="T149">
                              <a:pos x="T46" y="T47"/>
                            </a:cxn>
                            <a:cxn ang="T150">
                              <a:pos x="T48" y="T49"/>
                            </a:cxn>
                            <a:cxn ang="T151">
                              <a:pos x="T50" y="T51"/>
                            </a:cxn>
                            <a:cxn ang="T152">
                              <a:pos x="T52" y="T53"/>
                            </a:cxn>
                            <a:cxn ang="T153">
                              <a:pos x="T54" y="T55"/>
                            </a:cxn>
                            <a:cxn ang="T154">
                              <a:pos x="T56" y="T57"/>
                            </a:cxn>
                            <a:cxn ang="T155">
                              <a:pos x="T58" y="T59"/>
                            </a:cxn>
                            <a:cxn ang="T156">
                              <a:pos x="T60" y="T61"/>
                            </a:cxn>
                            <a:cxn ang="T157">
                              <a:pos x="T62" y="T63"/>
                            </a:cxn>
                            <a:cxn ang="T158">
                              <a:pos x="T64" y="T65"/>
                            </a:cxn>
                            <a:cxn ang="T159">
                              <a:pos x="T66" y="T67"/>
                            </a:cxn>
                            <a:cxn ang="T160">
                              <a:pos x="T68" y="T69"/>
                            </a:cxn>
                            <a:cxn ang="T161">
                              <a:pos x="T70" y="T71"/>
                            </a:cxn>
                            <a:cxn ang="T162">
                              <a:pos x="T72" y="T73"/>
                            </a:cxn>
                            <a:cxn ang="T163">
                              <a:pos x="T74" y="T75"/>
                            </a:cxn>
                            <a:cxn ang="T164">
                              <a:pos x="T76" y="T77"/>
                            </a:cxn>
                            <a:cxn ang="T165">
                              <a:pos x="T78" y="T79"/>
                            </a:cxn>
                            <a:cxn ang="T166">
                              <a:pos x="T80" y="T81"/>
                            </a:cxn>
                            <a:cxn ang="T167">
                              <a:pos x="T82" y="T83"/>
                            </a:cxn>
                            <a:cxn ang="T168">
                              <a:pos x="T84" y="T85"/>
                            </a:cxn>
                            <a:cxn ang="T169">
                              <a:pos x="T86" y="T87"/>
                            </a:cxn>
                            <a:cxn ang="T170">
                              <a:pos x="T88" y="T89"/>
                            </a:cxn>
                            <a:cxn ang="T171">
                              <a:pos x="T90" y="T91"/>
                            </a:cxn>
                            <a:cxn ang="T172">
                              <a:pos x="T92" y="T93"/>
                            </a:cxn>
                            <a:cxn ang="T173">
                              <a:pos x="T94" y="T95"/>
                            </a:cxn>
                            <a:cxn ang="T174">
                              <a:pos x="T96" y="T97"/>
                            </a:cxn>
                            <a:cxn ang="T175">
                              <a:pos x="T98" y="T99"/>
                            </a:cxn>
                            <a:cxn ang="T176">
                              <a:pos x="T100" y="T101"/>
                            </a:cxn>
                            <a:cxn ang="T177">
                              <a:pos x="T102" y="T103"/>
                            </a:cxn>
                            <a:cxn ang="T178">
                              <a:pos x="T104" y="T105"/>
                            </a:cxn>
                            <a:cxn ang="T179">
                              <a:pos x="T106" y="T107"/>
                            </a:cxn>
                            <a:cxn ang="T180">
                              <a:pos x="T108" y="T109"/>
                            </a:cxn>
                            <a:cxn ang="T181">
                              <a:pos x="T110" y="T111"/>
                            </a:cxn>
                            <a:cxn ang="T182">
                              <a:pos x="T112" y="T113"/>
                            </a:cxn>
                            <a:cxn ang="T183">
                              <a:pos x="T114" y="T115"/>
                            </a:cxn>
                            <a:cxn ang="T184">
                              <a:pos x="T116" y="T117"/>
                            </a:cxn>
                            <a:cxn ang="T185">
                              <a:pos x="T118" y="T119"/>
                            </a:cxn>
                            <a:cxn ang="T186">
                              <a:pos x="T120" y="T121"/>
                            </a:cxn>
                            <a:cxn ang="T187">
                              <a:pos x="T122" y="T123"/>
                            </a:cxn>
                            <a:cxn ang="T188">
                              <a:pos x="T124" y="T125"/>
                            </a:cxn>
                          </a:cxnLst>
                          <a:rect l="T189" t="T190" r="T191" b="T192"/>
                          <a:pathLst>
                            <a:path w="122" h="148">
                              <a:moveTo>
                                <a:pt x="108" y="58"/>
                              </a:moveTo>
                              <a:lnTo>
                                <a:pt x="106" y="58"/>
                              </a:lnTo>
                              <a:lnTo>
                                <a:pt x="106" y="60"/>
                              </a:lnTo>
                              <a:lnTo>
                                <a:pt x="108" y="62"/>
                              </a:lnTo>
                              <a:lnTo>
                                <a:pt x="108" y="60"/>
                              </a:lnTo>
                              <a:lnTo>
                                <a:pt x="110" y="60"/>
                              </a:lnTo>
                              <a:lnTo>
                                <a:pt x="112" y="62"/>
                              </a:lnTo>
                              <a:lnTo>
                                <a:pt x="114" y="62"/>
                              </a:lnTo>
                              <a:lnTo>
                                <a:pt x="114" y="64"/>
                              </a:lnTo>
                              <a:lnTo>
                                <a:pt x="116" y="64"/>
                              </a:lnTo>
                              <a:lnTo>
                                <a:pt x="118" y="64"/>
                              </a:lnTo>
                              <a:lnTo>
                                <a:pt x="120" y="66"/>
                              </a:lnTo>
                              <a:lnTo>
                                <a:pt x="120" y="68"/>
                              </a:lnTo>
                              <a:lnTo>
                                <a:pt x="122" y="68"/>
                              </a:lnTo>
                              <a:lnTo>
                                <a:pt x="120" y="70"/>
                              </a:lnTo>
                              <a:lnTo>
                                <a:pt x="120" y="72"/>
                              </a:lnTo>
                              <a:lnTo>
                                <a:pt x="120" y="76"/>
                              </a:lnTo>
                              <a:lnTo>
                                <a:pt x="118" y="76"/>
                              </a:lnTo>
                              <a:lnTo>
                                <a:pt x="118" y="78"/>
                              </a:lnTo>
                              <a:lnTo>
                                <a:pt x="120" y="80"/>
                              </a:lnTo>
                              <a:lnTo>
                                <a:pt x="120" y="82"/>
                              </a:lnTo>
                              <a:lnTo>
                                <a:pt x="120" y="84"/>
                              </a:lnTo>
                              <a:lnTo>
                                <a:pt x="120" y="88"/>
                              </a:lnTo>
                              <a:lnTo>
                                <a:pt x="120" y="92"/>
                              </a:lnTo>
                              <a:lnTo>
                                <a:pt x="118" y="92"/>
                              </a:lnTo>
                              <a:lnTo>
                                <a:pt x="118" y="98"/>
                              </a:lnTo>
                              <a:lnTo>
                                <a:pt x="118" y="100"/>
                              </a:lnTo>
                              <a:lnTo>
                                <a:pt x="116" y="100"/>
                              </a:lnTo>
                              <a:lnTo>
                                <a:pt x="116" y="102"/>
                              </a:lnTo>
                              <a:lnTo>
                                <a:pt x="116" y="104"/>
                              </a:lnTo>
                              <a:lnTo>
                                <a:pt x="116" y="106"/>
                              </a:lnTo>
                              <a:lnTo>
                                <a:pt x="114" y="110"/>
                              </a:lnTo>
                              <a:lnTo>
                                <a:pt x="112" y="110"/>
                              </a:lnTo>
                              <a:lnTo>
                                <a:pt x="112" y="112"/>
                              </a:lnTo>
                              <a:lnTo>
                                <a:pt x="108" y="112"/>
                              </a:lnTo>
                              <a:lnTo>
                                <a:pt x="106" y="112"/>
                              </a:lnTo>
                              <a:lnTo>
                                <a:pt x="106" y="110"/>
                              </a:lnTo>
                              <a:lnTo>
                                <a:pt x="106" y="106"/>
                              </a:lnTo>
                              <a:lnTo>
                                <a:pt x="104" y="104"/>
                              </a:lnTo>
                              <a:lnTo>
                                <a:pt x="104" y="106"/>
                              </a:lnTo>
                              <a:lnTo>
                                <a:pt x="102" y="108"/>
                              </a:lnTo>
                              <a:lnTo>
                                <a:pt x="102" y="110"/>
                              </a:lnTo>
                              <a:lnTo>
                                <a:pt x="100" y="110"/>
                              </a:lnTo>
                              <a:lnTo>
                                <a:pt x="100" y="112"/>
                              </a:lnTo>
                              <a:lnTo>
                                <a:pt x="98" y="110"/>
                              </a:lnTo>
                              <a:lnTo>
                                <a:pt x="96" y="110"/>
                              </a:lnTo>
                              <a:lnTo>
                                <a:pt x="94" y="110"/>
                              </a:lnTo>
                              <a:lnTo>
                                <a:pt x="90" y="110"/>
                              </a:lnTo>
                              <a:lnTo>
                                <a:pt x="90" y="108"/>
                              </a:lnTo>
                              <a:lnTo>
                                <a:pt x="90" y="106"/>
                              </a:lnTo>
                              <a:lnTo>
                                <a:pt x="88" y="106"/>
                              </a:lnTo>
                              <a:lnTo>
                                <a:pt x="88" y="108"/>
                              </a:lnTo>
                              <a:lnTo>
                                <a:pt x="88" y="106"/>
                              </a:lnTo>
                              <a:lnTo>
                                <a:pt x="86" y="102"/>
                              </a:lnTo>
                              <a:lnTo>
                                <a:pt x="86" y="100"/>
                              </a:lnTo>
                              <a:lnTo>
                                <a:pt x="84" y="100"/>
                              </a:lnTo>
                              <a:lnTo>
                                <a:pt x="84" y="98"/>
                              </a:lnTo>
                              <a:lnTo>
                                <a:pt x="82" y="98"/>
                              </a:lnTo>
                              <a:lnTo>
                                <a:pt x="80" y="98"/>
                              </a:lnTo>
                              <a:lnTo>
                                <a:pt x="80" y="100"/>
                              </a:lnTo>
                              <a:lnTo>
                                <a:pt x="78" y="100"/>
                              </a:lnTo>
                              <a:lnTo>
                                <a:pt x="78" y="102"/>
                              </a:lnTo>
                              <a:lnTo>
                                <a:pt x="78" y="104"/>
                              </a:lnTo>
                              <a:lnTo>
                                <a:pt x="80" y="106"/>
                              </a:lnTo>
                              <a:lnTo>
                                <a:pt x="78" y="108"/>
                              </a:lnTo>
                              <a:lnTo>
                                <a:pt x="78" y="110"/>
                              </a:lnTo>
                              <a:lnTo>
                                <a:pt x="70" y="110"/>
                              </a:lnTo>
                              <a:lnTo>
                                <a:pt x="68" y="110"/>
                              </a:lnTo>
                              <a:lnTo>
                                <a:pt x="66" y="110"/>
                              </a:lnTo>
                              <a:lnTo>
                                <a:pt x="64" y="110"/>
                              </a:lnTo>
                              <a:lnTo>
                                <a:pt x="62" y="110"/>
                              </a:lnTo>
                              <a:lnTo>
                                <a:pt x="60" y="110"/>
                              </a:lnTo>
                              <a:lnTo>
                                <a:pt x="58" y="110"/>
                              </a:lnTo>
                              <a:lnTo>
                                <a:pt x="60" y="112"/>
                              </a:lnTo>
                              <a:lnTo>
                                <a:pt x="60" y="114"/>
                              </a:lnTo>
                              <a:lnTo>
                                <a:pt x="60" y="116"/>
                              </a:lnTo>
                              <a:lnTo>
                                <a:pt x="60" y="118"/>
                              </a:lnTo>
                              <a:lnTo>
                                <a:pt x="58" y="120"/>
                              </a:lnTo>
                              <a:lnTo>
                                <a:pt x="58" y="122"/>
                              </a:lnTo>
                              <a:lnTo>
                                <a:pt x="60" y="120"/>
                              </a:lnTo>
                              <a:lnTo>
                                <a:pt x="64" y="124"/>
                              </a:lnTo>
                              <a:lnTo>
                                <a:pt x="64" y="126"/>
                              </a:lnTo>
                              <a:lnTo>
                                <a:pt x="62" y="126"/>
                              </a:lnTo>
                              <a:lnTo>
                                <a:pt x="62" y="128"/>
                              </a:lnTo>
                              <a:lnTo>
                                <a:pt x="62" y="130"/>
                              </a:lnTo>
                              <a:lnTo>
                                <a:pt x="64" y="130"/>
                              </a:lnTo>
                              <a:lnTo>
                                <a:pt x="68" y="132"/>
                              </a:lnTo>
                              <a:lnTo>
                                <a:pt x="68" y="134"/>
                              </a:lnTo>
                              <a:lnTo>
                                <a:pt x="66" y="134"/>
                              </a:lnTo>
                              <a:lnTo>
                                <a:pt x="64" y="138"/>
                              </a:lnTo>
                              <a:lnTo>
                                <a:pt x="64" y="140"/>
                              </a:lnTo>
                              <a:lnTo>
                                <a:pt x="66" y="140"/>
                              </a:lnTo>
                              <a:lnTo>
                                <a:pt x="66" y="142"/>
                              </a:lnTo>
                              <a:lnTo>
                                <a:pt x="64" y="142"/>
                              </a:lnTo>
                              <a:lnTo>
                                <a:pt x="62" y="142"/>
                              </a:lnTo>
                              <a:lnTo>
                                <a:pt x="60" y="140"/>
                              </a:lnTo>
                              <a:lnTo>
                                <a:pt x="60" y="138"/>
                              </a:lnTo>
                              <a:lnTo>
                                <a:pt x="58" y="138"/>
                              </a:lnTo>
                              <a:lnTo>
                                <a:pt x="56" y="138"/>
                              </a:lnTo>
                              <a:lnTo>
                                <a:pt x="54" y="140"/>
                              </a:lnTo>
                              <a:lnTo>
                                <a:pt x="54" y="142"/>
                              </a:lnTo>
                              <a:lnTo>
                                <a:pt x="52" y="146"/>
                              </a:lnTo>
                              <a:lnTo>
                                <a:pt x="52" y="148"/>
                              </a:lnTo>
                              <a:lnTo>
                                <a:pt x="50" y="146"/>
                              </a:lnTo>
                              <a:lnTo>
                                <a:pt x="48" y="144"/>
                              </a:lnTo>
                              <a:lnTo>
                                <a:pt x="48" y="142"/>
                              </a:lnTo>
                              <a:lnTo>
                                <a:pt x="46" y="140"/>
                              </a:lnTo>
                              <a:lnTo>
                                <a:pt x="44" y="138"/>
                              </a:lnTo>
                              <a:lnTo>
                                <a:pt x="42" y="138"/>
                              </a:lnTo>
                              <a:lnTo>
                                <a:pt x="42" y="136"/>
                              </a:lnTo>
                              <a:lnTo>
                                <a:pt x="40" y="134"/>
                              </a:lnTo>
                              <a:lnTo>
                                <a:pt x="40" y="132"/>
                              </a:lnTo>
                              <a:lnTo>
                                <a:pt x="38" y="130"/>
                              </a:lnTo>
                              <a:lnTo>
                                <a:pt x="36" y="128"/>
                              </a:lnTo>
                              <a:lnTo>
                                <a:pt x="34" y="124"/>
                              </a:lnTo>
                              <a:lnTo>
                                <a:pt x="30" y="122"/>
                              </a:lnTo>
                              <a:lnTo>
                                <a:pt x="28" y="120"/>
                              </a:lnTo>
                              <a:lnTo>
                                <a:pt x="26" y="118"/>
                              </a:lnTo>
                              <a:lnTo>
                                <a:pt x="24" y="116"/>
                              </a:lnTo>
                              <a:lnTo>
                                <a:pt x="20" y="112"/>
                              </a:lnTo>
                              <a:lnTo>
                                <a:pt x="22" y="112"/>
                              </a:lnTo>
                              <a:lnTo>
                                <a:pt x="26" y="114"/>
                              </a:lnTo>
                              <a:lnTo>
                                <a:pt x="26" y="116"/>
                              </a:lnTo>
                              <a:lnTo>
                                <a:pt x="30" y="114"/>
                              </a:lnTo>
                              <a:lnTo>
                                <a:pt x="28" y="112"/>
                              </a:lnTo>
                              <a:lnTo>
                                <a:pt x="26" y="114"/>
                              </a:lnTo>
                              <a:lnTo>
                                <a:pt x="24" y="112"/>
                              </a:lnTo>
                              <a:lnTo>
                                <a:pt x="24" y="110"/>
                              </a:lnTo>
                              <a:lnTo>
                                <a:pt x="22" y="110"/>
                              </a:lnTo>
                              <a:lnTo>
                                <a:pt x="22" y="112"/>
                              </a:lnTo>
                              <a:lnTo>
                                <a:pt x="20" y="112"/>
                              </a:lnTo>
                              <a:lnTo>
                                <a:pt x="20" y="110"/>
                              </a:lnTo>
                              <a:lnTo>
                                <a:pt x="18" y="110"/>
                              </a:lnTo>
                              <a:lnTo>
                                <a:pt x="18" y="108"/>
                              </a:lnTo>
                              <a:lnTo>
                                <a:pt x="16" y="106"/>
                              </a:lnTo>
                              <a:lnTo>
                                <a:pt x="14" y="104"/>
                              </a:lnTo>
                              <a:lnTo>
                                <a:pt x="14" y="102"/>
                              </a:lnTo>
                              <a:lnTo>
                                <a:pt x="12" y="102"/>
                              </a:lnTo>
                              <a:lnTo>
                                <a:pt x="12" y="100"/>
                              </a:lnTo>
                              <a:lnTo>
                                <a:pt x="14" y="100"/>
                              </a:lnTo>
                              <a:lnTo>
                                <a:pt x="16" y="102"/>
                              </a:lnTo>
                              <a:lnTo>
                                <a:pt x="16" y="104"/>
                              </a:lnTo>
                              <a:lnTo>
                                <a:pt x="18" y="104"/>
                              </a:lnTo>
                              <a:lnTo>
                                <a:pt x="16" y="100"/>
                              </a:lnTo>
                              <a:lnTo>
                                <a:pt x="16" y="98"/>
                              </a:lnTo>
                              <a:lnTo>
                                <a:pt x="14" y="98"/>
                              </a:lnTo>
                              <a:lnTo>
                                <a:pt x="12" y="98"/>
                              </a:lnTo>
                              <a:lnTo>
                                <a:pt x="10" y="98"/>
                              </a:lnTo>
                              <a:lnTo>
                                <a:pt x="10" y="96"/>
                              </a:lnTo>
                              <a:lnTo>
                                <a:pt x="10" y="94"/>
                              </a:lnTo>
                              <a:lnTo>
                                <a:pt x="10" y="92"/>
                              </a:lnTo>
                              <a:lnTo>
                                <a:pt x="8" y="90"/>
                              </a:lnTo>
                              <a:lnTo>
                                <a:pt x="6" y="88"/>
                              </a:lnTo>
                              <a:lnTo>
                                <a:pt x="6" y="86"/>
                              </a:lnTo>
                              <a:lnTo>
                                <a:pt x="6" y="84"/>
                              </a:lnTo>
                              <a:lnTo>
                                <a:pt x="6" y="86"/>
                              </a:lnTo>
                              <a:lnTo>
                                <a:pt x="8" y="88"/>
                              </a:lnTo>
                              <a:lnTo>
                                <a:pt x="10" y="90"/>
                              </a:lnTo>
                              <a:lnTo>
                                <a:pt x="12" y="94"/>
                              </a:lnTo>
                              <a:lnTo>
                                <a:pt x="14" y="94"/>
                              </a:lnTo>
                              <a:lnTo>
                                <a:pt x="14" y="92"/>
                              </a:lnTo>
                              <a:lnTo>
                                <a:pt x="16" y="92"/>
                              </a:lnTo>
                              <a:lnTo>
                                <a:pt x="14" y="90"/>
                              </a:lnTo>
                              <a:lnTo>
                                <a:pt x="14" y="92"/>
                              </a:lnTo>
                              <a:lnTo>
                                <a:pt x="12" y="92"/>
                              </a:lnTo>
                              <a:lnTo>
                                <a:pt x="10" y="90"/>
                              </a:lnTo>
                              <a:lnTo>
                                <a:pt x="12" y="90"/>
                              </a:lnTo>
                              <a:lnTo>
                                <a:pt x="12" y="88"/>
                              </a:lnTo>
                              <a:lnTo>
                                <a:pt x="12" y="86"/>
                              </a:lnTo>
                              <a:lnTo>
                                <a:pt x="12" y="84"/>
                              </a:lnTo>
                              <a:lnTo>
                                <a:pt x="12" y="86"/>
                              </a:lnTo>
                              <a:lnTo>
                                <a:pt x="12" y="88"/>
                              </a:lnTo>
                              <a:lnTo>
                                <a:pt x="10" y="88"/>
                              </a:lnTo>
                              <a:lnTo>
                                <a:pt x="8" y="88"/>
                              </a:lnTo>
                              <a:lnTo>
                                <a:pt x="6" y="86"/>
                              </a:lnTo>
                              <a:lnTo>
                                <a:pt x="6" y="84"/>
                              </a:lnTo>
                              <a:lnTo>
                                <a:pt x="6" y="82"/>
                              </a:lnTo>
                              <a:lnTo>
                                <a:pt x="4" y="78"/>
                              </a:lnTo>
                              <a:lnTo>
                                <a:pt x="2" y="74"/>
                              </a:lnTo>
                              <a:lnTo>
                                <a:pt x="0" y="68"/>
                              </a:lnTo>
                              <a:lnTo>
                                <a:pt x="2" y="68"/>
                              </a:lnTo>
                              <a:lnTo>
                                <a:pt x="2" y="70"/>
                              </a:lnTo>
                              <a:lnTo>
                                <a:pt x="4" y="70"/>
                              </a:lnTo>
                              <a:lnTo>
                                <a:pt x="6" y="72"/>
                              </a:lnTo>
                              <a:lnTo>
                                <a:pt x="6" y="74"/>
                              </a:lnTo>
                              <a:lnTo>
                                <a:pt x="6" y="70"/>
                              </a:lnTo>
                              <a:lnTo>
                                <a:pt x="6" y="68"/>
                              </a:lnTo>
                              <a:lnTo>
                                <a:pt x="8" y="68"/>
                              </a:lnTo>
                              <a:lnTo>
                                <a:pt x="8" y="66"/>
                              </a:lnTo>
                              <a:lnTo>
                                <a:pt x="10" y="64"/>
                              </a:lnTo>
                              <a:lnTo>
                                <a:pt x="12" y="62"/>
                              </a:lnTo>
                              <a:lnTo>
                                <a:pt x="12" y="60"/>
                              </a:lnTo>
                              <a:lnTo>
                                <a:pt x="12" y="58"/>
                              </a:lnTo>
                              <a:lnTo>
                                <a:pt x="12" y="56"/>
                              </a:lnTo>
                              <a:lnTo>
                                <a:pt x="12" y="54"/>
                              </a:lnTo>
                              <a:lnTo>
                                <a:pt x="12" y="50"/>
                              </a:lnTo>
                              <a:lnTo>
                                <a:pt x="12" y="48"/>
                              </a:lnTo>
                              <a:lnTo>
                                <a:pt x="12" y="46"/>
                              </a:lnTo>
                              <a:lnTo>
                                <a:pt x="14" y="50"/>
                              </a:lnTo>
                              <a:lnTo>
                                <a:pt x="16" y="50"/>
                              </a:lnTo>
                              <a:lnTo>
                                <a:pt x="18" y="50"/>
                              </a:lnTo>
                              <a:lnTo>
                                <a:pt x="20" y="52"/>
                              </a:lnTo>
                              <a:lnTo>
                                <a:pt x="22" y="52"/>
                              </a:lnTo>
                              <a:lnTo>
                                <a:pt x="24" y="50"/>
                              </a:lnTo>
                              <a:lnTo>
                                <a:pt x="22" y="50"/>
                              </a:lnTo>
                              <a:lnTo>
                                <a:pt x="20" y="50"/>
                              </a:lnTo>
                              <a:lnTo>
                                <a:pt x="18" y="48"/>
                              </a:lnTo>
                              <a:lnTo>
                                <a:pt x="16" y="48"/>
                              </a:lnTo>
                              <a:lnTo>
                                <a:pt x="14" y="46"/>
                              </a:lnTo>
                              <a:lnTo>
                                <a:pt x="14" y="44"/>
                              </a:lnTo>
                              <a:lnTo>
                                <a:pt x="12" y="42"/>
                              </a:lnTo>
                              <a:lnTo>
                                <a:pt x="12" y="40"/>
                              </a:lnTo>
                              <a:lnTo>
                                <a:pt x="16" y="38"/>
                              </a:lnTo>
                              <a:lnTo>
                                <a:pt x="18" y="40"/>
                              </a:lnTo>
                              <a:lnTo>
                                <a:pt x="18" y="42"/>
                              </a:lnTo>
                              <a:lnTo>
                                <a:pt x="18" y="44"/>
                              </a:lnTo>
                              <a:lnTo>
                                <a:pt x="18" y="42"/>
                              </a:lnTo>
                              <a:lnTo>
                                <a:pt x="18" y="40"/>
                              </a:lnTo>
                              <a:lnTo>
                                <a:pt x="18" y="36"/>
                              </a:lnTo>
                              <a:lnTo>
                                <a:pt x="18" y="34"/>
                              </a:lnTo>
                              <a:lnTo>
                                <a:pt x="18" y="32"/>
                              </a:lnTo>
                              <a:lnTo>
                                <a:pt x="18" y="30"/>
                              </a:lnTo>
                              <a:lnTo>
                                <a:pt x="20" y="30"/>
                              </a:lnTo>
                              <a:lnTo>
                                <a:pt x="20" y="28"/>
                              </a:lnTo>
                              <a:lnTo>
                                <a:pt x="22" y="28"/>
                              </a:lnTo>
                              <a:lnTo>
                                <a:pt x="22" y="30"/>
                              </a:lnTo>
                              <a:lnTo>
                                <a:pt x="24" y="30"/>
                              </a:lnTo>
                              <a:lnTo>
                                <a:pt x="24" y="32"/>
                              </a:lnTo>
                              <a:lnTo>
                                <a:pt x="26" y="32"/>
                              </a:lnTo>
                              <a:lnTo>
                                <a:pt x="26" y="30"/>
                              </a:lnTo>
                              <a:lnTo>
                                <a:pt x="28" y="30"/>
                              </a:lnTo>
                              <a:lnTo>
                                <a:pt x="32" y="30"/>
                              </a:lnTo>
                              <a:lnTo>
                                <a:pt x="34" y="30"/>
                              </a:lnTo>
                              <a:lnTo>
                                <a:pt x="36" y="30"/>
                              </a:lnTo>
                              <a:lnTo>
                                <a:pt x="38" y="30"/>
                              </a:lnTo>
                              <a:lnTo>
                                <a:pt x="44" y="30"/>
                              </a:lnTo>
                              <a:lnTo>
                                <a:pt x="46" y="30"/>
                              </a:lnTo>
                              <a:lnTo>
                                <a:pt x="48" y="30"/>
                              </a:lnTo>
                              <a:lnTo>
                                <a:pt x="54" y="30"/>
                              </a:lnTo>
                              <a:lnTo>
                                <a:pt x="54" y="20"/>
                              </a:lnTo>
                              <a:lnTo>
                                <a:pt x="54" y="16"/>
                              </a:lnTo>
                              <a:lnTo>
                                <a:pt x="54" y="14"/>
                              </a:lnTo>
                              <a:lnTo>
                                <a:pt x="54" y="12"/>
                              </a:lnTo>
                              <a:lnTo>
                                <a:pt x="54" y="10"/>
                              </a:lnTo>
                              <a:lnTo>
                                <a:pt x="54" y="8"/>
                              </a:lnTo>
                              <a:lnTo>
                                <a:pt x="54" y="4"/>
                              </a:lnTo>
                              <a:lnTo>
                                <a:pt x="54" y="2"/>
                              </a:lnTo>
                              <a:lnTo>
                                <a:pt x="54" y="0"/>
                              </a:lnTo>
                              <a:lnTo>
                                <a:pt x="58" y="0"/>
                              </a:lnTo>
                              <a:lnTo>
                                <a:pt x="62" y="0"/>
                              </a:lnTo>
                              <a:lnTo>
                                <a:pt x="72" y="0"/>
                              </a:lnTo>
                              <a:lnTo>
                                <a:pt x="74" y="0"/>
                              </a:lnTo>
                              <a:lnTo>
                                <a:pt x="76" y="0"/>
                              </a:lnTo>
                              <a:lnTo>
                                <a:pt x="78" y="0"/>
                              </a:lnTo>
                              <a:lnTo>
                                <a:pt x="80" y="0"/>
                              </a:lnTo>
                              <a:lnTo>
                                <a:pt x="82" y="2"/>
                              </a:lnTo>
                              <a:lnTo>
                                <a:pt x="84" y="2"/>
                              </a:lnTo>
                              <a:lnTo>
                                <a:pt x="86" y="2"/>
                              </a:lnTo>
                              <a:lnTo>
                                <a:pt x="90" y="2"/>
                              </a:lnTo>
                              <a:lnTo>
                                <a:pt x="92" y="2"/>
                              </a:lnTo>
                              <a:lnTo>
                                <a:pt x="92" y="0"/>
                              </a:lnTo>
                              <a:lnTo>
                                <a:pt x="94" y="0"/>
                              </a:lnTo>
                              <a:lnTo>
                                <a:pt x="96" y="2"/>
                              </a:lnTo>
                              <a:lnTo>
                                <a:pt x="96" y="4"/>
                              </a:lnTo>
                              <a:lnTo>
                                <a:pt x="96" y="6"/>
                              </a:lnTo>
                              <a:lnTo>
                                <a:pt x="94" y="8"/>
                              </a:lnTo>
                              <a:lnTo>
                                <a:pt x="94" y="10"/>
                              </a:lnTo>
                              <a:lnTo>
                                <a:pt x="94" y="12"/>
                              </a:lnTo>
                              <a:lnTo>
                                <a:pt x="94" y="14"/>
                              </a:lnTo>
                              <a:lnTo>
                                <a:pt x="92" y="14"/>
                              </a:lnTo>
                              <a:lnTo>
                                <a:pt x="92" y="16"/>
                              </a:lnTo>
                              <a:lnTo>
                                <a:pt x="94" y="18"/>
                              </a:lnTo>
                              <a:lnTo>
                                <a:pt x="94" y="20"/>
                              </a:lnTo>
                              <a:lnTo>
                                <a:pt x="96" y="20"/>
                              </a:lnTo>
                              <a:lnTo>
                                <a:pt x="96" y="22"/>
                              </a:lnTo>
                              <a:lnTo>
                                <a:pt x="94" y="22"/>
                              </a:lnTo>
                              <a:lnTo>
                                <a:pt x="94" y="24"/>
                              </a:lnTo>
                              <a:lnTo>
                                <a:pt x="96" y="24"/>
                              </a:lnTo>
                              <a:lnTo>
                                <a:pt x="98" y="24"/>
                              </a:lnTo>
                              <a:lnTo>
                                <a:pt x="100" y="24"/>
                              </a:lnTo>
                              <a:lnTo>
                                <a:pt x="102" y="22"/>
                              </a:lnTo>
                              <a:lnTo>
                                <a:pt x="104" y="20"/>
                              </a:lnTo>
                              <a:lnTo>
                                <a:pt x="106" y="20"/>
                              </a:lnTo>
                              <a:lnTo>
                                <a:pt x="108" y="20"/>
                              </a:lnTo>
                              <a:lnTo>
                                <a:pt x="110" y="20"/>
                              </a:lnTo>
                              <a:lnTo>
                                <a:pt x="112" y="22"/>
                              </a:lnTo>
                              <a:lnTo>
                                <a:pt x="112" y="20"/>
                              </a:lnTo>
                              <a:lnTo>
                                <a:pt x="114" y="20"/>
                              </a:lnTo>
                              <a:lnTo>
                                <a:pt x="114" y="22"/>
                              </a:lnTo>
                              <a:lnTo>
                                <a:pt x="116" y="22"/>
                              </a:lnTo>
                              <a:lnTo>
                                <a:pt x="116" y="24"/>
                              </a:lnTo>
                              <a:lnTo>
                                <a:pt x="116" y="26"/>
                              </a:lnTo>
                              <a:lnTo>
                                <a:pt x="116" y="28"/>
                              </a:lnTo>
                              <a:lnTo>
                                <a:pt x="118" y="32"/>
                              </a:lnTo>
                              <a:lnTo>
                                <a:pt x="120" y="32"/>
                              </a:lnTo>
                              <a:lnTo>
                                <a:pt x="120" y="34"/>
                              </a:lnTo>
                              <a:lnTo>
                                <a:pt x="118" y="40"/>
                              </a:lnTo>
                              <a:lnTo>
                                <a:pt x="116" y="42"/>
                              </a:lnTo>
                              <a:lnTo>
                                <a:pt x="114" y="42"/>
                              </a:lnTo>
                              <a:lnTo>
                                <a:pt x="112" y="42"/>
                              </a:lnTo>
                              <a:lnTo>
                                <a:pt x="108" y="46"/>
                              </a:lnTo>
                              <a:lnTo>
                                <a:pt x="108" y="50"/>
                              </a:lnTo>
                              <a:lnTo>
                                <a:pt x="108" y="52"/>
                              </a:lnTo>
                              <a:lnTo>
                                <a:pt x="108" y="54"/>
                              </a:lnTo>
                              <a:lnTo>
                                <a:pt x="108" y="56"/>
                              </a:lnTo>
                              <a:lnTo>
                                <a:pt x="108" y="58"/>
                              </a:lnTo>
                              <a:close/>
                            </a:path>
                          </a:pathLst>
                        </a:custGeom>
                        <a:grpFill/>
                        <a:ln w="3175">
                          <a:solidFill>
                            <a:schemeClr val="bg1"/>
                          </a:solidFill>
                          <a:prstDash val="sysDot"/>
                          <a:round/>
                          <a:headEnd/>
                          <a:tailEnd/>
                        </a:ln>
                      </p:spPr>
                      <p:txBody>
                        <a:bodyPr/>
                        <a:lstStyle/>
                        <a:p>
                          <a:pPr fontAlgn="base">
                            <a:spcBef>
                              <a:spcPct val="0"/>
                            </a:spcBef>
                            <a:spcAft>
                              <a:spcPct val="0"/>
                            </a:spcAft>
                          </a:pPr>
                          <a:endParaRPr lang="de-DE" sz="2400">
                            <a:solidFill>
                              <a:srgbClr val="000000"/>
                            </a:solidFill>
                            <a:cs typeface="Arial" charset="0"/>
                          </a:endParaRPr>
                        </a:p>
                      </p:txBody>
                    </p:sp>
                    <p:sp>
                      <p:nvSpPr>
                        <p:cNvPr id="14421" name="Freeform 2503"/>
                        <p:cNvSpPr>
                          <a:spLocks/>
                        </p:cNvSpPr>
                        <p:nvPr/>
                      </p:nvSpPr>
                      <p:spPr bwMode="auto">
                        <a:xfrm>
                          <a:off x="4523634" y="2971729"/>
                          <a:ext cx="226524" cy="192480"/>
                        </a:xfrm>
                        <a:custGeom>
                          <a:avLst/>
                          <a:gdLst>
                            <a:gd name="T0" fmla="*/ 2147483647 w 246"/>
                            <a:gd name="T1" fmla="*/ 2147483647 h 234"/>
                            <a:gd name="T2" fmla="*/ 2147483647 w 246"/>
                            <a:gd name="T3" fmla="*/ 2147483647 h 234"/>
                            <a:gd name="T4" fmla="*/ 2147483647 w 246"/>
                            <a:gd name="T5" fmla="*/ 2147483647 h 234"/>
                            <a:gd name="T6" fmla="*/ 2147483647 w 246"/>
                            <a:gd name="T7" fmla="*/ 2147483647 h 234"/>
                            <a:gd name="T8" fmla="*/ 2147483647 w 246"/>
                            <a:gd name="T9" fmla="*/ 2147483647 h 234"/>
                            <a:gd name="T10" fmla="*/ 2147483647 w 246"/>
                            <a:gd name="T11" fmla="*/ 2147483647 h 234"/>
                            <a:gd name="T12" fmla="*/ 2147483647 w 246"/>
                            <a:gd name="T13" fmla="*/ 2147483647 h 234"/>
                            <a:gd name="T14" fmla="*/ 2147483647 w 246"/>
                            <a:gd name="T15" fmla="*/ 2147483647 h 234"/>
                            <a:gd name="T16" fmla="*/ 2147483647 w 246"/>
                            <a:gd name="T17" fmla="*/ 2147483647 h 234"/>
                            <a:gd name="T18" fmla="*/ 2147483647 w 246"/>
                            <a:gd name="T19" fmla="*/ 2147483647 h 234"/>
                            <a:gd name="T20" fmla="*/ 2147483647 w 246"/>
                            <a:gd name="T21" fmla="*/ 2147483647 h 234"/>
                            <a:gd name="T22" fmla="*/ 2147483647 w 246"/>
                            <a:gd name="T23" fmla="*/ 2147483647 h 234"/>
                            <a:gd name="T24" fmla="*/ 2147483647 w 246"/>
                            <a:gd name="T25" fmla="*/ 2147483647 h 234"/>
                            <a:gd name="T26" fmla="*/ 0 w 246"/>
                            <a:gd name="T27" fmla="*/ 2147483647 h 234"/>
                            <a:gd name="T28" fmla="*/ 2147483647 w 246"/>
                            <a:gd name="T29" fmla="*/ 2147483647 h 234"/>
                            <a:gd name="T30" fmla="*/ 2147483647 w 246"/>
                            <a:gd name="T31" fmla="*/ 2147483647 h 234"/>
                            <a:gd name="T32" fmla="*/ 2147483647 w 246"/>
                            <a:gd name="T33" fmla="*/ 2147483647 h 234"/>
                            <a:gd name="T34" fmla="*/ 2147483647 w 246"/>
                            <a:gd name="T35" fmla="*/ 2147483647 h 234"/>
                            <a:gd name="T36" fmla="*/ 2147483647 w 246"/>
                            <a:gd name="T37" fmla="*/ 2147483647 h 234"/>
                            <a:gd name="T38" fmla="*/ 2147483647 w 246"/>
                            <a:gd name="T39" fmla="*/ 2147483647 h 234"/>
                            <a:gd name="T40" fmla="*/ 2147483647 w 246"/>
                            <a:gd name="T41" fmla="*/ 2147483647 h 234"/>
                            <a:gd name="T42" fmla="*/ 2147483647 w 246"/>
                            <a:gd name="T43" fmla="*/ 2147483647 h 234"/>
                            <a:gd name="T44" fmla="*/ 2147483647 w 246"/>
                            <a:gd name="T45" fmla="*/ 2147483647 h 234"/>
                            <a:gd name="T46" fmla="*/ 2147483647 w 246"/>
                            <a:gd name="T47" fmla="*/ 2147483647 h 234"/>
                            <a:gd name="T48" fmla="*/ 2147483647 w 246"/>
                            <a:gd name="T49" fmla="*/ 2147483647 h 234"/>
                            <a:gd name="T50" fmla="*/ 2147483647 w 246"/>
                            <a:gd name="T51" fmla="*/ 2147483647 h 234"/>
                            <a:gd name="T52" fmla="*/ 2147483647 w 246"/>
                            <a:gd name="T53" fmla="*/ 2147483647 h 234"/>
                            <a:gd name="T54" fmla="*/ 2147483647 w 246"/>
                            <a:gd name="T55" fmla="*/ 2147483647 h 234"/>
                            <a:gd name="T56" fmla="*/ 2147483647 w 246"/>
                            <a:gd name="T57" fmla="*/ 2147483647 h 234"/>
                            <a:gd name="T58" fmla="*/ 2147483647 w 246"/>
                            <a:gd name="T59" fmla="*/ 2147483647 h 234"/>
                            <a:gd name="T60" fmla="*/ 2147483647 w 246"/>
                            <a:gd name="T61" fmla="*/ 2147483647 h 234"/>
                            <a:gd name="T62" fmla="*/ 2147483647 w 246"/>
                            <a:gd name="T63" fmla="*/ 2147483647 h 234"/>
                            <a:gd name="T64" fmla="*/ 2147483647 w 246"/>
                            <a:gd name="T65" fmla="*/ 2147483647 h 234"/>
                            <a:gd name="T66" fmla="*/ 2147483647 w 246"/>
                            <a:gd name="T67" fmla="*/ 2147483647 h 234"/>
                            <a:gd name="T68" fmla="*/ 2147483647 w 246"/>
                            <a:gd name="T69" fmla="*/ 2147483647 h 234"/>
                            <a:gd name="T70" fmla="*/ 2147483647 w 246"/>
                            <a:gd name="T71" fmla="*/ 2147483647 h 234"/>
                            <a:gd name="T72" fmla="*/ 2147483647 w 246"/>
                            <a:gd name="T73" fmla="*/ 2147483647 h 234"/>
                            <a:gd name="T74" fmla="*/ 2147483647 w 246"/>
                            <a:gd name="T75" fmla="*/ 2147483647 h 234"/>
                            <a:gd name="T76" fmla="*/ 2147483647 w 246"/>
                            <a:gd name="T77" fmla="*/ 2147483647 h 234"/>
                            <a:gd name="T78" fmla="*/ 2147483647 w 246"/>
                            <a:gd name="T79" fmla="*/ 2147483647 h 234"/>
                            <a:gd name="T80" fmla="*/ 2147483647 w 246"/>
                            <a:gd name="T81" fmla="*/ 2147483647 h 234"/>
                            <a:gd name="T82" fmla="*/ 2147483647 w 246"/>
                            <a:gd name="T83" fmla="*/ 2147483647 h 234"/>
                            <a:gd name="T84" fmla="*/ 2147483647 w 246"/>
                            <a:gd name="T85" fmla="*/ 2147483647 h 234"/>
                            <a:gd name="T86" fmla="*/ 2147483647 w 246"/>
                            <a:gd name="T87" fmla="*/ 0 h 234"/>
                            <a:gd name="T88" fmla="*/ 2147483647 w 246"/>
                            <a:gd name="T89" fmla="*/ 2147483647 h 234"/>
                            <a:gd name="T90" fmla="*/ 2147483647 w 246"/>
                            <a:gd name="T91" fmla="*/ 2147483647 h 234"/>
                            <a:gd name="T92" fmla="*/ 2147483647 w 246"/>
                            <a:gd name="T93" fmla="*/ 2147483647 h 234"/>
                            <a:gd name="T94" fmla="*/ 2147483647 w 246"/>
                            <a:gd name="T95" fmla="*/ 2147483647 h 234"/>
                            <a:gd name="T96" fmla="*/ 2147483647 w 246"/>
                            <a:gd name="T97" fmla="*/ 2147483647 h 234"/>
                            <a:gd name="T98" fmla="*/ 2147483647 w 246"/>
                            <a:gd name="T99" fmla="*/ 2147483647 h 234"/>
                            <a:gd name="T100" fmla="*/ 2147483647 w 246"/>
                            <a:gd name="T101" fmla="*/ 2147483647 h 234"/>
                            <a:gd name="T102" fmla="*/ 2147483647 w 246"/>
                            <a:gd name="T103" fmla="*/ 2147483647 h 234"/>
                            <a:gd name="T104" fmla="*/ 2147483647 w 246"/>
                            <a:gd name="T105" fmla="*/ 2147483647 h 234"/>
                            <a:gd name="T106" fmla="*/ 2147483647 w 246"/>
                            <a:gd name="T107" fmla="*/ 2147483647 h 234"/>
                            <a:gd name="T108" fmla="*/ 2147483647 w 246"/>
                            <a:gd name="T109" fmla="*/ 2147483647 h 234"/>
                            <a:gd name="T110" fmla="*/ 2147483647 w 246"/>
                            <a:gd name="T111" fmla="*/ 2147483647 h 234"/>
                            <a:gd name="T112" fmla="*/ 2147483647 w 246"/>
                            <a:gd name="T113" fmla="*/ 2147483647 h 234"/>
                            <a:gd name="T114" fmla="*/ 2147483647 w 246"/>
                            <a:gd name="T115" fmla="*/ 2147483647 h 234"/>
                            <a:gd name="T116" fmla="*/ 2147483647 w 246"/>
                            <a:gd name="T117" fmla="*/ 2147483647 h 234"/>
                            <a:gd name="T118" fmla="*/ 2147483647 w 246"/>
                            <a:gd name="T119" fmla="*/ 2147483647 h 234"/>
                            <a:gd name="T120" fmla="*/ 2147483647 w 246"/>
                            <a:gd name="T121" fmla="*/ 2147483647 h 234"/>
                            <a:gd name="T122" fmla="*/ 2147483647 w 246"/>
                            <a:gd name="T123" fmla="*/ 2147483647 h 234"/>
                            <a:gd name="T124" fmla="*/ 2147483647 w 246"/>
                            <a:gd name="T125" fmla="*/ 2147483647 h 234"/>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60000 65536"/>
                            <a:gd name="T187" fmla="*/ 0 60000 65536"/>
                            <a:gd name="T188" fmla="*/ 0 60000 65536"/>
                            <a:gd name="T189" fmla="*/ 0 w 246"/>
                            <a:gd name="T190" fmla="*/ 0 h 234"/>
                            <a:gd name="T191" fmla="*/ 246 w 246"/>
                            <a:gd name="T192" fmla="*/ 234 h 234"/>
                          </a:gdLst>
                          <a:ahLst/>
                          <a:cxnLst>
                            <a:cxn ang="T126">
                              <a:pos x="T0" y="T1"/>
                            </a:cxn>
                            <a:cxn ang="T127">
                              <a:pos x="T2" y="T3"/>
                            </a:cxn>
                            <a:cxn ang="T128">
                              <a:pos x="T4" y="T5"/>
                            </a:cxn>
                            <a:cxn ang="T129">
                              <a:pos x="T6" y="T7"/>
                            </a:cxn>
                            <a:cxn ang="T130">
                              <a:pos x="T8" y="T9"/>
                            </a:cxn>
                            <a:cxn ang="T131">
                              <a:pos x="T10" y="T11"/>
                            </a:cxn>
                            <a:cxn ang="T132">
                              <a:pos x="T12" y="T13"/>
                            </a:cxn>
                            <a:cxn ang="T133">
                              <a:pos x="T14" y="T15"/>
                            </a:cxn>
                            <a:cxn ang="T134">
                              <a:pos x="T16" y="T17"/>
                            </a:cxn>
                            <a:cxn ang="T135">
                              <a:pos x="T18" y="T19"/>
                            </a:cxn>
                            <a:cxn ang="T136">
                              <a:pos x="T20" y="T21"/>
                            </a:cxn>
                            <a:cxn ang="T137">
                              <a:pos x="T22" y="T23"/>
                            </a:cxn>
                            <a:cxn ang="T138">
                              <a:pos x="T24" y="T25"/>
                            </a:cxn>
                            <a:cxn ang="T139">
                              <a:pos x="T26" y="T27"/>
                            </a:cxn>
                            <a:cxn ang="T140">
                              <a:pos x="T28" y="T29"/>
                            </a:cxn>
                            <a:cxn ang="T141">
                              <a:pos x="T30" y="T31"/>
                            </a:cxn>
                            <a:cxn ang="T142">
                              <a:pos x="T32" y="T33"/>
                            </a:cxn>
                            <a:cxn ang="T143">
                              <a:pos x="T34" y="T35"/>
                            </a:cxn>
                            <a:cxn ang="T144">
                              <a:pos x="T36" y="T37"/>
                            </a:cxn>
                            <a:cxn ang="T145">
                              <a:pos x="T38" y="T39"/>
                            </a:cxn>
                            <a:cxn ang="T146">
                              <a:pos x="T40" y="T41"/>
                            </a:cxn>
                            <a:cxn ang="T147">
                              <a:pos x="T42" y="T43"/>
                            </a:cxn>
                            <a:cxn ang="T148">
                              <a:pos x="T44" y="T45"/>
                            </a:cxn>
                            <a:cxn ang="T149">
                              <a:pos x="T46" y="T47"/>
                            </a:cxn>
                            <a:cxn ang="T150">
                              <a:pos x="T48" y="T49"/>
                            </a:cxn>
                            <a:cxn ang="T151">
                              <a:pos x="T50" y="T51"/>
                            </a:cxn>
                            <a:cxn ang="T152">
                              <a:pos x="T52" y="T53"/>
                            </a:cxn>
                            <a:cxn ang="T153">
                              <a:pos x="T54" y="T55"/>
                            </a:cxn>
                            <a:cxn ang="T154">
                              <a:pos x="T56" y="T57"/>
                            </a:cxn>
                            <a:cxn ang="T155">
                              <a:pos x="T58" y="T59"/>
                            </a:cxn>
                            <a:cxn ang="T156">
                              <a:pos x="T60" y="T61"/>
                            </a:cxn>
                            <a:cxn ang="T157">
                              <a:pos x="T62" y="T63"/>
                            </a:cxn>
                            <a:cxn ang="T158">
                              <a:pos x="T64" y="T65"/>
                            </a:cxn>
                            <a:cxn ang="T159">
                              <a:pos x="T66" y="T67"/>
                            </a:cxn>
                            <a:cxn ang="T160">
                              <a:pos x="T68" y="T69"/>
                            </a:cxn>
                            <a:cxn ang="T161">
                              <a:pos x="T70" y="T71"/>
                            </a:cxn>
                            <a:cxn ang="T162">
                              <a:pos x="T72" y="T73"/>
                            </a:cxn>
                            <a:cxn ang="T163">
                              <a:pos x="T74" y="T75"/>
                            </a:cxn>
                            <a:cxn ang="T164">
                              <a:pos x="T76" y="T77"/>
                            </a:cxn>
                            <a:cxn ang="T165">
                              <a:pos x="T78" y="T79"/>
                            </a:cxn>
                            <a:cxn ang="T166">
                              <a:pos x="T80" y="T81"/>
                            </a:cxn>
                            <a:cxn ang="T167">
                              <a:pos x="T82" y="T83"/>
                            </a:cxn>
                            <a:cxn ang="T168">
                              <a:pos x="T84" y="T85"/>
                            </a:cxn>
                            <a:cxn ang="T169">
                              <a:pos x="T86" y="T87"/>
                            </a:cxn>
                            <a:cxn ang="T170">
                              <a:pos x="T88" y="T89"/>
                            </a:cxn>
                            <a:cxn ang="T171">
                              <a:pos x="T90" y="T91"/>
                            </a:cxn>
                            <a:cxn ang="T172">
                              <a:pos x="T92" y="T93"/>
                            </a:cxn>
                            <a:cxn ang="T173">
                              <a:pos x="T94" y="T95"/>
                            </a:cxn>
                            <a:cxn ang="T174">
                              <a:pos x="T96" y="T97"/>
                            </a:cxn>
                            <a:cxn ang="T175">
                              <a:pos x="T98" y="T99"/>
                            </a:cxn>
                            <a:cxn ang="T176">
                              <a:pos x="T100" y="T101"/>
                            </a:cxn>
                            <a:cxn ang="T177">
                              <a:pos x="T102" y="T103"/>
                            </a:cxn>
                            <a:cxn ang="T178">
                              <a:pos x="T104" y="T105"/>
                            </a:cxn>
                            <a:cxn ang="T179">
                              <a:pos x="T106" y="T107"/>
                            </a:cxn>
                            <a:cxn ang="T180">
                              <a:pos x="T108" y="T109"/>
                            </a:cxn>
                            <a:cxn ang="T181">
                              <a:pos x="T110" y="T111"/>
                            </a:cxn>
                            <a:cxn ang="T182">
                              <a:pos x="T112" y="T113"/>
                            </a:cxn>
                            <a:cxn ang="T183">
                              <a:pos x="T114" y="T115"/>
                            </a:cxn>
                            <a:cxn ang="T184">
                              <a:pos x="T116" y="T117"/>
                            </a:cxn>
                            <a:cxn ang="T185">
                              <a:pos x="T118" y="T119"/>
                            </a:cxn>
                            <a:cxn ang="T186">
                              <a:pos x="T120" y="T121"/>
                            </a:cxn>
                            <a:cxn ang="T187">
                              <a:pos x="T122" y="T123"/>
                            </a:cxn>
                            <a:cxn ang="T188">
                              <a:pos x="T124" y="T125"/>
                            </a:cxn>
                          </a:cxnLst>
                          <a:rect l="T189" t="T190" r="T191" b="T192"/>
                          <a:pathLst>
                            <a:path w="246" h="234">
                              <a:moveTo>
                                <a:pt x="170" y="160"/>
                              </a:moveTo>
                              <a:lnTo>
                                <a:pt x="170" y="162"/>
                              </a:lnTo>
                              <a:lnTo>
                                <a:pt x="170" y="164"/>
                              </a:lnTo>
                              <a:lnTo>
                                <a:pt x="170" y="166"/>
                              </a:lnTo>
                              <a:lnTo>
                                <a:pt x="172" y="166"/>
                              </a:lnTo>
                              <a:lnTo>
                                <a:pt x="172" y="168"/>
                              </a:lnTo>
                              <a:lnTo>
                                <a:pt x="172" y="170"/>
                              </a:lnTo>
                              <a:lnTo>
                                <a:pt x="174" y="172"/>
                              </a:lnTo>
                              <a:lnTo>
                                <a:pt x="174" y="176"/>
                              </a:lnTo>
                              <a:lnTo>
                                <a:pt x="172" y="176"/>
                              </a:lnTo>
                              <a:lnTo>
                                <a:pt x="170" y="176"/>
                              </a:lnTo>
                              <a:lnTo>
                                <a:pt x="168" y="176"/>
                              </a:lnTo>
                              <a:lnTo>
                                <a:pt x="164" y="176"/>
                              </a:lnTo>
                              <a:lnTo>
                                <a:pt x="162" y="176"/>
                              </a:lnTo>
                              <a:lnTo>
                                <a:pt x="160" y="176"/>
                              </a:lnTo>
                              <a:lnTo>
                                <a:pt x="160" y="178"/>
                              </a:lnTo>
                              <a:lnTo>
                                <a:pt x="158" y="178"/>
                              </a:lnTo>
                              <a:lnTo>
                                <a:pt x="158" y="176"/>
                              </a:lnTo>
                              <a:lnTo>
                                <a:pt x="152" y="178"/>
                              </a:lnTo>
                              <a:lnTo>
                                <a:pt x="150" y="180"/>
                              </a:lnTo>
                              <a:lnTo>
                                <a:pt x="146" y="182"/>
                              </a:lnTo>
                              <a:lnTo>
                                <a:pt x="144" y="184"/>
                              </a:lnTo>
                              <a:lnTo>
                                <a:pt x="142" y="186"/>
                              </a:lnTo>
                              <a:lnTo>
                                <a:pt x="142" y="190"/>
                              </a:lnTo>
                              <a:lnTo>
                                <a:pt x="142" y="192"/>
                              </a:lnTo>
                              <a:lnTo>
                                <a:pt x="142" y="194"/>
                              </a:lnTo>
                              <a:lnTo>
                                <a:pt x="142" y="196"/>
                              </a:lnTo>
                              <a:lnTo>
                                <a:pt x="140" y="196"/>
                              </a:lnTo>
                              <a:lnTo>
                                <a:pt x="140" y="198"/>
                              </a:lnTo>
                              <a:lnTo>
                                <a:pt x="138" y="198"/>
                              </a:lnTo>
                              <a:lnTo>
                                <a:pt x="136" y="198"/>
                              </a:lnTo>
                              <a:lnTo>
                                <a:pt x="128" y="202"/>
                              </a:lnTo>
                              <a:lnTo>
                                <a:pt x="126" y="204"/>
                              </a:lnTo>
                              <a:lnTo>
                                <a:pt x="124" y="204"/>
                              </a:lnTo>
                              <a:lnTo>
                                <a:pt x="118" y="206"/>
                              </a:lnTo>
                              <a:lnTo>
                                <a:pt x="118" y="208"/>
                              </a:lnTo>
                              <a:lnTo>
                                <a:pt x="118" y="212"/>
                              </a:lnTo>
                              <a:lnTo>
                                <a:pt x="116" y="214"/>
                              </a:lnTo>
                              <a:lnTo>
                                <a:pt x="116" y="216"/>
                              </a:lnTo>
                              <a:lnTo>
                                <a:pt x="114" y="218"/>
                              </a:lnTo>
                              <a:lnTo>
                                <a:pt x="110" y="222"/>
                              </a:lnTo>
                              <a:lnTo>
                                <a:pt x="106" y="228"/>
                              </a:lnTo>
                              <a:lnTo>
                                <a:pt x="106" y="230"/>
                              </a:lnTo>
                              <a:lnTo>
                                <a:pt x="104" y="232"/>
                              </a:lnTo>
                              <a:lnTo>
                                <a:pt x="102" y="232"/>
                              </a:lnTo>
                              <a:lnTo>
                                <a:pt x="100" y="232"/>
                              </a:lnTo>
                              <a:lnTo>
                                <a:pt x="98" y="232"/>
                              </a:lnTo>
                              <a:lnTo>
                                <a:pt x="96" y="234"/>
                              </a:lnTo>
                              <a:lnTo>
                                <a:pt x="94" y="234"/>
                              </a:lnTo>
                              <a:lnTo>
                                <a:pt x="94" y="232"/>
                              </a:lnTo>
                              <a:lnTo>
                                <a:pt x="92" y="232"/>
                              </a:lnTo>
                              <a:lnTo>
                                <a:pt x="90" y="232"/>
                              </a:lnTo>
                              <a:lnTo>
                                <a:pt x="88" y="230"/>
                              </a:lnTo>
                              <a:lnTo>
                                <a:pt x="86" y="230"/>
                              </a:lnTo>
                              <a:lnTo>
                                <a:pt x="84" y="230"/>
                              </a:lnTo>
                              <a:lnTo>
                                <a:pt x="82" y="232"/>
                              </a:lnTo>
                              <a:lnTo>
                                <a:pt x="80" y="232"/>
                              </a:lnTo>
                              <a:lnTo>
                                <a:pt x="78" y="232"/>
                              </a:lnTo>
                              <a:lnTo>
                                <a:pt x="78" y="230"/>
                              </a:lnTo>
                              <a:lnTo>
                                <a:pt x="76" y="230"/>
                              </a:lnTo>
                              <a:lnTo>
                                <a:pt x="74" y="228"/>
                              </a:lnTo>
                              <a:lnTo>
                                <a:pt x="72" y="228"/>
                              </a:lnTo>
                              <a:lnTo>
                                <a:pt x="70" y="230"/>
                              </a:lnTo>
                              <a:lnTo>
                                <a:pt x="70" y="228"/>
                              </a:lnTo>
                              <a:lnTo>
                                <a:pt x="68" y="228"/>
                              </a:lnTo>
                              <a:lnTo>
                                <a:pt x="66" y="228"/>
                              </a:lnTo>
                              <a:lnTo>
                                <a:pt x="64" y="224"/>
                              </a:lnTo>
                              <a:lnTo>
                                <a:pt x="62" y="222"/>
                              </a:lnTo>
                              <a:lnTo>
                                <a:pt x="60" y="222"/>
                              </a:lnTo>
                              <a:lnTo>
                                <a:pt x="58" y="220"/>
                              </a:lnTo>
                              <a:lnTo>
                                <a:pt x="56" y="220"/>
                              </a:lnTo>
                              <a:lnTo>
                                <a:pt x="54" y="220"/>
                              </a:lnTo>
                              <a:lnTo>
                                <a:pt x="52" y="222"/>
                              </a:lnTo>
                              <a:lnTo>
                                <a:pt x="52" y="220"/>
                              </a:lnTo>
                              <a:lnTo>
                                <a:pt x="50" y="220"/>
                              </a:lnTo>
                              <a:lnTo>
                                <a:pt x="48" y="220"/>
                              </a:lnTo>
                              <a:lnTo>
                                <a:pt x="46" y="220"/>
                              </a:lnTo>
                              <a:lnTo>
                                <a:pt x="42" y="220"/>
                              </a:lnTo>
                              <a:lnTo>
                                <a:pt x="40" y="220"/>
                              </a:lnTo>
                              <a:lnTo>
                                <a:pt x="36" y="222"/>
                              </a:lnTo>
                              <a:lnTo>
                                <a:pt x="28" y="224"/>
                              </a:lnTo>
                              <a:lnTo>
                                <a:pt x="24" y="220"/>
                              </a:lnTo>
                              <a:lnTo>
                                <a:pt x="22" y="216"/>
                              </a:lnTo>
                              <a:lnTo>
                                <a:pt x="16" y="210"/>
                              </a:lnTo>
                              <a:lnTo>
                                <a:pt x="16" y="208"/>
                              </a:lnTo>
                              <a:lnTo>
                                <a:pt x="10" y="202"/>
                              </a:lnTo>
                              <a:lnTo>
                                <a:pt x="6" y="198"/>
                              </a:lnTo>
                              <a:lnTo>
                                <a:pt x="4" y="198"/>
                              </a:lnTo>
                              <a:lnTo>
                                <a:pt x="2" y="198"/>
                              </a:lnTo>
                              <a:lnTo>
                                <a:pt x="2" y="196"/>
                              </a:lnTo>
                              <a:lnTo>
                                <a:pt x="2" y="194"/>
                              </a:lnTo>
                              <a:lnTo>
                                <a:pt x="2" y="192"/>
                              </a:lnTo>
                              <a:lnTo>
                                <a:pt x="2" y="190"/>
                              </a:lnTo>
                              <a:lnTo>
                                <a:pt x="0" y="190"/>
                              </a:lnTo>
                              <a:lnTo>
                                <a:pt x="0" y="188"/>
                              </a:lnTo>
                              <a:lnTo>
                                <a:pt x="0" y="186"/>
                              </a:lnTo>
                              <a:lnTo>
                                <a:pt x="0" y="176"/>
                              </a:lnTo>
                              <a:lnTo>
                                <a:pt x="0" y="172"/>
                              </a:lnTo>
                              <a:lnTo>
                                <a:pt x="2" y="160"/>
                              </a:lnTo>
                              <a:lnTo>
                                <a:pt x="2" y="158"/>
                              </a:lnTo>
                              <a:lnTo>
                                <a:pt x="2" y="156"/>
                              </a:lnTo>
                              <a:lnTo>
                                <a:pt x="2" y="154"/>
                              </a:lnTo>
                              <a:lnTo>
                                <a:pt x="2" y="150"/>
                              </a:lnTo>
                              <a:lnTo>
                                <a:pt x="2" y="138"/>
                              </a:lnTo>
                              <a:lnTo>
                                <a:pt x="2" y="136"/>
                              </a:lnTo>
                              <a:lnTo>
                                <a:pt x="2" y="132"/>
                              </a:lnTo>
                              <a:lnTo>
                                <a:pt x="2" y="130"/>
                              </a:lnTo>
                              <a:lnTo>
                                <a:pt x="2" y="124"/>
                              </a:lnTo>
                              <a:lnTo>
                                <a:pt x="2" y="122"/>
                              </a:lnTo>
                              <a:lnTo>
                                <a:pt x="2" y="114"/>
                              </a:lnTo>
                              <a:lnTo>
                                <a:pt x="12" y="114"/>
                              </a:lnTo>
                              <a:lnTo>
                                <a:pt x="22" y="114"/>
                              </a:lnTo>
                              <a:lnTo>
                                <a:pt x="28" y="114"/>
                              </a:lnTo>
                              <a:lnTo>
                                <a:pt x="30" y="114"/>
                              </a:lnTo>
                              <a:lnTo>
                                <a:pt x="34" y="114"/>
                              </a:lnTo>
                              <a:lnTo>
                                <a:pt x="40" y="114"/>
                              </a:lnTo>
                              <a:lnTo>
                                <a:pt x="44" y="114"/>
                              </a:lnTo>
                              <a:lnTo>
                                <a:pt x="44" y="112"/>
                              </a:lnTo>
                              <a:lnTo>
                                <a:pt x="42" y="110"/>
                              </a:lnTo>
                              <a:lnTo>
                                <a:pt x="42" y="108"/>
                              </a:lnTo>
                              <a:lnTo>
                                <a:pt x="44" y="102"/>
                              </a:lnTo>
                              <a:lnTo>
                                <a:pt x="44" y="100"/>
                              </a:lnTo>
                              <a:lnTo>
                                <a:pt x="44" y="98"/>
                              </a:lnTo>
                              <a:lnTo>
                                <a:pt x="44" y="96"/>
                              </a:lnTo>
                              <a:lnTo>
                                <a:pt x="44" y="88"/>
                              </a:lnTo>
                              <a:lnTo>
                                <a:pt x="44" y="86"/>
                              </a:lnTo>
                              <a:lnTo>
                                <a:pt x="44" y="84"/>
                              </a:lnTo>
                              <a:lnTo>
                                <a:pt x="44" y="82"/>
                              </a:lnTo>
                              <a:lnTo>
                                <a:pt x="44" y="78"/>
                              </a:lnTo>
                              <a:lnTo>
                                <a:pt x="46" y="76"/>
                              </a:lnTo>
                              <a:lnTo>
                                <a:pt x="44" y="72"/>
                              </a:lnTo>
                              <a:lnTo>
                                <a:pt x="44" y="70"/>
                              </a:lnTo>
                              <a:lnTo>
                                <a:pt x="44" y="64"/>
                              </a:lnTo>
                              <a:lnTo>
                                <a:pt x="44" y="62"/>
                              </a:lnTo>
                              <a:lnTo>
                                <a:pt x="46" y="64"/>
                              </a:lnTo>
                              <a:lnTo>
                                <a:pt x="48" y="64"/>
                              </a:lnTo>
                              <a:lnTo>
                                <a:pt x="48" y="66"/>
                              </a:lnTo>
                              <a:lnTo>
                                <a:pt x="50" y="68"/>
                              </a:lnTo>
                              <a:lnTo>
                                <a:pt x="52" y="68"/>
                              </a:lnTo>
                              <a:lnTo>
                                <a:pt x="54" y="68"/>
                              </a:lnTo>
                              <a:lnTo>
                                <a:pt x="54" y="72"/>
                              </a:lnTo>
                              <a:lnTo>
                                <a:pt x="54" y="74"/>
                              </a:lnTo>
                              <a:lnTo>
                                <a:pt x="52" y="74"/>
                              </a:lnTo>
                              <a:lnTo>
                                <a:pt x="52" y="76"/>
                              </a:lnTo>
                              <a:lnTo>
                                <a:pt x="54" y="78"/>
                              </a:lnTo>
                              <a:lnTo>
                                <a:pt x="56" y="78"/>
                              </a:lnTo>
                              <a:lnTo>
                                <a:pt x="56" y="76"/>
                              </a:lnTo>
                              <a:lnTo>
                                <a:pt x="58" y="76"/>
                              </a:lnTo>
                              <a:lnTo>
                                <a:pt x="60" y="74"/>
                              </a:lnTo>
                              <a:lnTo>
                                <a:pt x="66" y="72"/>
                              </a:lnTo>
                              <a:lnTo>
                                <a:pt x="68" y="72"/>
                              </a:lnTo>
                              <a:lnTo>
                                <a:pt x="70" y="72"/>
                              </a:lnTo>
                              <a:lnTo>
                                <a:pt x="70" y="70"/>
                              </a:lnTo>
                              <a:lnTo>
                                <a:pt x="72" y="70"/>
                              </a:lnTo>
                              <a:lnTo>
                                <a:pt x="72" y="72"/>
                              </a:lnTo>
                              <a:lnTo>
                                <a:pt x="70" y="74"/>
                              </a:lnTo>
                              <a:lnTo>
                                <a:pt x="70" y="76"/>
                              </a:lnTo>
                              <a:lnTo>
                                <a:pt x="70" y="78"/>
                              </a:lnTo>
                              <a:lnTo>
                                <a:pt x="70" y="80"/>
                              </a:lnTo>
                              <a:lnTo>
                                <a:pt x="72" y="82"/>
                              </a:lnTo>
                              <a:lnTo>
                                <a:pt x="74" y="84"/>
                              </a:lnTo>
                              <a:lnTo>
                                <a:pt x="78" y="84"/>
                              </a:lnTo>
                              <a:lnTo>
                                <a:pt x="82" y="86"/>
                              </a:lnTo>
                              <a:lnTo>
                                <a:pt x="84" y="88"/>
                              </a:lnTo>
                              <a:lnTo>
                                <a:pt x="86" y="88"/>
                              </a:lnTo>
                              <a:lnTo>
                                <a:pt x="90" y="88"/>
                              </a:lnTo>
                              <a:lnTo>
                                <a:pt x="94" y="88"/>
                              </a:lnTo>
                              <a:lnTo>
                                <a:pt x="96" y="88"/>
                              </a:lnTo>
                              <a:lnTo>
                                <a:pt x="98" y="90"/>
                              </a:lnTo>
                              <a:lnTo>
                                <a:pt x="100" y="90"/>
                              </a:lnTo>
                              <a:lnTo>
                                <a:pt x="102" y="90"/>
                              </a:lnTo>
                              <a:lnTo>
                                <a:pt x="104" y="90"/>
                              </a:lnTo>
                              <a:lnTo>
                                <a:pt x="106" y="88"/>
                              </a:lnTo>
                              <a:lnTo>
                                <a:pt x="106" y="86"/>
                              </a:lnTo>
                              <a:lnTo>
                                <a:pt x="106" y="84"/>
                              </a:lnTo>
                              <a:lnTo>
                                <a:pt x="108" y="80"/>
                              </a:lnTo>
                              <a:lnTo>
                                <a:pt x="112" y="80"/>
                              </a:lnTo>
                              <a:lnTo>
                                <a:pt x="112" y="82"/>
                              </a:lnTo>
                              <a:lnTo>
                                <a:pt x="112" y="84"/>
                              </a:lnTo>
                              <a:lnTo>
                                <a:pt x="112" y="86"/>
                              </a:lnTo>
                              <a:lnTo>
                                <a:pt x="114" y="88"/>
                              </a:lnTo>
                              <a:lnTo>
                                <a:pt x="116" y="88"/>
                              </a:lnTo>
                              <a:lnTo>
                                <a:pt x="116" y="90"/>
                              </a:lnTo>
                              <a:lnTo>
                                <a:pt x="118" y="90"/>
                              </a:lnTo>
                              <a:lnTo>
                                <a:pt x="118" y="92"/>
                              </a:lnTo>
                              <a:lnTo>
                                <a:pt x="118" y="94"/>
                              </a:lnTo>
                              <a:lnTo>
                                <a:pt x="118" y="96"/>
                              </a:lnTo>
                              <a:lnTo>
                                <a:pt x="118" y="98"/>
                              </a:lnTo>
                              <a:lnTo>
                                <a:pt x="120" y="98"/>
                              </a:lnTo>
                              <a:lnTo>
                                <a:pt x="122" y="98"/>
                              </a:lnTo>
                              <a:lnTo>
                                <a:pt x="122" y="96"/>
                              </a:lnTo>
                              <a:lnTo>
                                <a:pt x="124" y="96"/>
                              </a:lnTo>
                              <a:lnTo>
                                <a:pt x="124" y="98"/>
                              </a:lnTo>
                              <a:lnTo>
                                <a:pt x="126" y="98"/>
                              </a:lnTo>
                              <a:lnTo>
                                <a:pt x="128" y="100"/>
                              </a:lnTo>
                              <a:lnTo>
                                <a:pt x="130" y="102"/>
                              </a:lnTo>
                              <a:lnTo>
                                <a:pt x="132" y="102"/>
                              </a:lnTo>
                              <a:lnTo>
                                <a:pt x="134" y="102"/>
                              </a:lnTo>
                              <a:lnTo>
                                <a:pt x="136" y="102"/>
                              </a:lnTo>
                              <a:lnTo>
                                <a:pt x="138" y="104"/>
                              </a:lnTo>
                              <a:lnTo>
                                <a:pt x="138" y="106"/>
                              </a:lnTo>
                              <a:lnTo>
                                <a:pt x="136" y="106"/>
                              </a:lnTo>
                              <a:lnTo>
                                <a:pt x="136" y="108"/>
                              </a:lnTo>
                              <a:lnTo>
                                <a:pt x="138" y="110"/>
                              </a:lnTo>
                              <a:lnTo>
                                <a:pt x="140" y="110"/>
                              </a:lnTo>
                              <a:lnTo>
                                <a:pt x="142" y="110"/>
                              </a:lnTo>
                              <a:lnTo>
                                <a:pt x="142" y="112"/>
                              </a:lnTo>
                              <a:lnTo>
                                <a:pt x="144" y="114"/>
                              </a:lnTo>
                              <a:lnTo>
                                <a:pt x="146" y="116"/>
                              </a:lnTo>
                              <a:lnTo>
                                <a:pt x="146" y="118"/>
                              </a:lnTo>
                              <a:lnTo>
                                <a:pt x="146" y="120"/>
                              </a:lnTo>
                              <a:lnTo>
                                <a:pt x="146" y="122"/>
                              </a:lnTo>
                              <a:lnTo>
                                <a:pt x="148" y="124"/>
                              </a:lnTo>
                              <a:lnTo>
                                <a:pt x="148" y="122"/>
                              </a:lnTo>
                              <a:lnTo>
                                <a:pt x="150" y="122"/>
                              </a:lnTo>
                              <a:lnTo>
                                <a:pt x="152" y="124"/>
                              </a:lnTo>
                              <a:lnTo>
                                <a:pt x="154" y="122"/>
                              </a:lnTo>
                              <a:lnTo>
                                <a:pt x="158" y="120"/>
                              </a:lnTo>
                              <a:lnTo>
                                <a:pt x="160" y="120"/>
                              </a:lnTo>
                              <a:lnTo>
                                <a:pt x="160" y="118"/>
                              </a:lnTo>
                              <a:lnTo>
                                <a:pt x="162" y="120"/>
                              </a:lnTo>
                              <a:lnTo>
                                <a:pt x="162" y="122"/>
                              </a:lnTo>
                              <a:lnTo>
                                <a:pt x="160" y="122"/>
                              </a:lnTo>
                              <a:lnTo>
                                <a:pt x="160" y="124"/>
                              </a:lnTo>
                              <a:lnTo>
                                <a:pt x="162" y="124"/>
                              </a:lnTo>
                              <a:lnTo>
                                <a:pt x="164" y="124"/>
                              </a:lnTo>
                              <a:lnTo>
                                <a:pt x="164" y="118"/>
                              </a:lnTo>
                              <a:lnTo>
                                <a:pt x="164" y="108"/>
                              </a:lnTo>
                              <a:lnTo>
                                <a:pt x="166" y="102"/>
                              </a:lnTo>
                              <a:lnTo>
                                <a:pt x="166" y="96"/>
                              </a:lnTo>
                              <a:lnTo>
                                <a:pt x="166" y="94"/>
                              </a:lnTo>
                              <a:lnTo>
                                <a:pt x="164" y="94"/>
                              </a:lnTo>
                              <a:lnTo>
                                <a:pt x="160" y="96"/>
                              </a:lnTo>
                              <a:lnTo>
                                <a:pt x="158" y="96"/>
                              </a:lnTo>
                              <a:lnTo>
                                <a:pt x="158" y="98"/>
                              </a:lnTo>
                              <a:lnTo>
                                <a:pt x="158" y="100"/>
                              </a:lnTo>
                              <a:lnTo>
                                <a:pt x="160" y="100"/>
                              </a:lnTo>
                              <a:lnTo>
                                <a:pt x="160" y="102"/>
                              </a:lnTo>
                              <a:lnTo>
                                <a:pt x="158" y="102"/>
                              </a:lnTo>
                              <a:lnTo>
                                <a:pt x="156" y="102"/>
                              </a:lnTo>
                              <a:lnTo>
                                <a:pt x="154" y="100"/>
                              </a:lnTo>
                              <a:lnTo>
                                <a:pt x="152" y="100"/>
                              </a:lnTo>
                              <a:lnTo>
                                <a:pt x="150" y="100"/>
                              </a:lnTo>
                              <a:lnTo>
                                <a:pt x="148" y="100"/>
                              </a:lnTo>
                              <a:lnTo>
                                <a:pt x="148" y="98"/>
                              </a:lnTo>
                              <a:lnTo>
                                <a:pt x="146" y="96"/>
                              </a:lnTo>
                              <a:lnTo>
                                <a:pt x="144" y="94"/>
                              </a:lnTo>
                              <a:lnTo>
                                <a:pt x="142" y="90"/>
                              </a:lnTo>
                              <a:lnTo>
                                <a:pt x="140" y="90"/>
                              </a:lnTo>
                              <a:lnTo>
                                <a:pt x="138" y="88"/>
                              </a:lnTo>
                              <a:lnTo>
                                <a:pt x="136" y="86"/>
                              </a:lnTo>
                              <a:lnTo>
                                <a:pt x="136" y="84"/>
                              </a:lnTo>
                              <a:lnTo>
                                <a:pt x="136" y="82"/>
                              </a:lnTo>
                              <a:lnTo>
                                <a:pt x="136" y="80"/>
                              </a:lnTo>
                              <a:lnTo>
                                <a:pt x="134" y="80"/>
                              </a:lnTo>
                              <a:lnTo>
                                <a:pt x="134" y="78"/>
                              </a:lnTo>
                              <a:lnTo>
                                <a:pt x="134" y="76"/>
                              </a:lnTo>
                              <a:lnTo>
                                <a:pt x="136" y="76"/>
                              </a:lnTo>
                              <a:lnTo>
                                <a:pt x="136" y="72"/>
                              </a:lnTo>
                              <a:lnTo>
                                <a:pt x="138" y="72"/>
                              </a:lnTo>
                              <a:lnTo>
                                <a:pt x="138" y="70"/>
                              </a:lnTo>
                              <a:lnTo>
                                <a:pt x="138" y="64"/>
                              </a:lnTo>
                              <a:lnTo>
                                <a:pt x="138" y="62"/>
                              </a:lnTo>
                              <a:lnTo>
                                <a:pt x="140" y="62"/>
                              </a:lnTo>
                              <a:lnTo>
                                <a:pt x="140" y="60"/>
                              </a:lnTo>
                              <a:lnTo>
                                <a:pt x="140" y="58"/>
                              </a:lnTo>
                              <a:lnTo>
                                <a:pt x="142" y="58"/>
                              </a:lnTo>
                              <a:lnTo>
                                <a:pt x="142" y="56"/>
                              </a:lnTo>
                              <a:lnTo>
                                <a:pt x="142" y="54"/>
                              </a:lnTo>
                              <a:lnTo>
                                <a:pt x="140" y="50"/>
                              </a:lnTo>
                              <a:lnTo>
                                <a:pt x="142" y="48"/>
                              </a:lnTo>
                              <a:lnTo>
                                <a:pt x="142" y="44"/>
                              </a:lnTo>
                              <a:lnTo>
                                <a:pt x="142" y="42"/>
                              </a:lnTo>
                              <a:lnTo>
                                <a:pt x="142" y="40"/>
                              </a:lnTo>
                              <a:lnTo>
                                <a:pt x="142" y="38"/>
                              </a:lnTo>
                              <a:lnTo>
                                <a:pt x="140" y="30"/>
                              </a:lnTo>
                              <a:lnTo>
                                <a:pt x="140" y="28"/>
                              </a:lnTo>
                              <a:lnTo>
                                <a:pt x="138" y="28"/>
                              </a:lnTo>
                              <a:lnTo>
                                <a:pt x="138" y="26"/>
                              </a:lnTo>
                              <a:lnTo>
                                <a:pt x="136" y="26"/>
                              </a:lnTo>
                              <a:lnTo>
                                <a:pt x="136" y="24"/>
                              </a:lnTo>
                              <a:lnTo>
                                <a:pt x="138" y="24"/>
                              </a:lnTo>
                              <a:lnTo>
                                <a:pt x="140" y="22"/>
                              </a:lnTo>
                              <a:lnTo>
                                <a:pt x="142" y="22"/>
                              </a:lnTo>
                              <a:lnTo>
                                <a:pt x="144" y="20"/>
                              </a:lnTo>
                              <a:lnTo>
                                <a:pt x="144" y="18"/>
                              </a:lnTo>
                              <a:lnTo>
                                <a:pt x="146" y="16"/>
                              </a:lnTo>
                              <a:lnTo>
                                <a:pt x="146" y="14"/>
                              </a:lnTo>
                              <a:lnTo>
                                <a:pt x="148" y="12"/>
                              </a:lnTo>
                              <a:lnTo>
                                <a:pt x="150" y="10"/>
                              </a:lnTo>
                              <a:lnTo>
                                <a:pt x="148" y="10"/>
                              </a:lnTo>
                              <a:lnTo>
                                <a:pt x="148" y="8"/>
                              </a:lnTo>
                              <a:lnTo>
                                <a:pt x="148" y="6"/>
                              </a:lnTo>
                              <a:lnTo>
                                <a:pt x="150" y="6"/>
                              </a:lnTo>
                              <a:lnTo>
                                <a:pt x="154" y="6"/>
                              </a:lnTo>
                              <a:lnTo>
                                <a:pt x="156" y="6"/>
                              </a:lnTo>
                              <a:lnTo>
                                <a:pt x="158" y="6"/>
                              </a:lnTo>
                              <a:lnTo>
                                <a:pt x="162" y="6"/>
                              </a:lnTo>
                              <a:lnTo>
                                <a:pt x="168" y="4"/>
                              </a:lnTo>
                              <a:lnTo>
                                <a:pt x="172" y="4"/>
                              </a:lnTo>
                              <a:lnTo>
                                <a:pt x="176" y="2"/>
                              </a:lnTo>
                              <a:lnTo>
                                <a:pt x="180" y="2"/>
                              </a:lnTo>
                              <a:lnTo>
                                <a:pt x="186" y="0"/>
                              </a:lnTo>
                              <a:lnTo>
                                <a:pt x="188" y="2"/>
                              </a:lnTo>
                              <a:lnTo>
                                <a:pt x="188" y="4"/>
                              </a:lnTo>
                              <a:lnTo>
                                <a:pt x="188" y="6"/>
                              </a:lnTo>
                              <a:lnTo>
                                <a:pt x="190" y="6"/>
                              </a:lnTo>
                              <a:lnTo>
                                <a:pt x="190" y="8"/>
                              </a:lnTo>
                              <a:lnTo>
                                <a:pt x="192" y="8"/>
                              </a:lnTo>
                              <a:lnTo>
                                <a:pt x="194" y="10"/>
                              </a:lnTo>
                              <a:lnTo>
                                <a:pt x="196" y="8"/>
                              </a:lnTo>
                              <a:lnTo>
                                <a:pt x="198" y="10"/>
                              </a:lnTo>
                              <a:lnTo>
                                <a:pt x="200" y="10"/>
                              </a:lnTo>
                              <a:lnTo>
                                <a:pt x="202" y="10"/>
                              </a:lnTo>
                              <a:lnTo>
                                <a:pt x="204" y="12"/>
                              </a:lnTo>
                              <a:lnTo>
                                <a:pt x="204" y="14"/>
                              </a:lnTo>
                              <a:lnTo>
                                <a:pt x="206" y="16"/>
                              </a:lnTo>
                              <a:lnTo>
                                <a:pt x="208" y="16"/>
                              </a:lnTo>
                              <a:lnTo>
                                <a:pt x="210" y="16"/>
                              </a:lnTo>
                              <a:lnTo>
                                <a:pt x="212" y="18"/>
                              </a:lnTo>
                              <a:lnTo>
                                <a:pt x="212" y="20"/>
                              </a:lnTo>
                              <a:lnTo>
                                <a:pt x="214" y="20"/>
                              </a:lnTo>
                              <a:lnTo>
                                <a:pt x="216" y="22"/>
                              </a:lnTo>
                              <a:lnTo>
                                <a:pt x="218" y="22"/>
                              </a:lnTo>
                              <a:lnTo>
                                <a:pt x="220" y="22"/>
                              </a:lnTo>
                              <a:lnTo>
                                <a:pt x="222" y="22"/>
                              </a:lnTo>
                              <a:lnTo>
                                <a:pt x="222" y="24"/>
                              </a:lnTo>
                              <a:lnTo>
                                <a:pt x="222" y="26"/>
                              </a:lnTo>
                              <a:lnTo>
                                <a:pt x="224" y="26"/>
                              </a:lnTo>
                              <a:lnTo>
                                <a:pt x="226" y="26"/>
                              </a:lnTo>
                              <a:lnTo>
                                <a:pt x="228" y="26"/>
                              </a:lnTo>
                              <a:lnTo>
                                <a:pt x="228" y="28"/>
                              </a:lnTo>
                              <a:lnTo>
                                <a:pt x="230" y="28"/>
                              </a:lnTo>
                              <a:lnTo>
                                <a:pt x="232" y="30"/>
                              </a:lnTo>
                              <a:lnTo>
                                <a:pt x="232" y="34"/>
                              </a:lnTo>
                              <a:lnTo>
                                <a:pt x="234" y="34"/>
                              </a:lnTo>
                              <a:lnTo>
                                <a:pt x="236" y="34"/>
                              </a:lnTo>
                              <a:lnTo>
                                <a:pt x="238" y="34"/>
                              </a:lnTo>
                              <a:lnTo>
                                <a:pt x="238" y="36"/>
                              </a:lnTo>
                              <a:lnTo>
                                <a:pt x="236" y="36"/>
                              </a:lnTo>
                              <a:lnTo>
                                <a:pt x="238" y="36"/>
                              </a:lnTo>
                              <a:lnTo>
                                <a:pt x="238" y="38"/>
                              </a:lnTo>
                              <a:lnTo>
                                <a:pt x="240" y="38"/>
                              </a:lnTo>
                              <a:lnTo>
                                <a:pt x="240" y="42"/>
                              </a:lnTo>
                              <a:lnTo>
                                <a:pt x="240" y="44"/>
                              </a:lnTo>
                              <a:lnTo>
                                <a:pt x="238" y="44"/>
                              </a:lnTo>
                              <a:lnTo>
                                <a:pt x="238" y="46"/>
                              </a:lnTo>
                              <a:lnTo>
                                <a:pt x="240" y="46"/>
                              </a:lnTo>
                              <a:lnTo>
                                <a:pt x="242" y="48"/>
                              </a:lnTo>
                              <a:lnTo>
                                <a:pt x="244" y="48"/>
                              </a:lnTo>
                              <a:lnTo>
                                <a:pt x="244" y="50"/>
                              </a:lnTo>
                              <a:lnTo>
                                <a:pt x="244" y="52"/>
                              </a:lnTo>
                              <a:lnTo>
                                <a:pt x="244" y="54"/>
                              </a:lnTo>
                              <a:lnTo>
                                <a:pt x="246" y="54"/>
                              </a:lnTo>
                              <a:lnTo>
                                <a:pt x="246" y="56"/>
                              </a:lnTo>
                              <a:lnTo>
                                <a:pt x="244" y="58"/>
                              </a:lnTo>
                              <a:lnTo>
                                <a:pt x="244" y="60"/>
                              </a:lnTo>
                              <a:lnTo>
                                <a:pt x="242" y="60"/>
                              </a:lnTo>
                              <a:lnTo>
                                <a:pt x="242" y="62"/>
                              </a:lnTo>
                              <a:lnTo>
                                <a:pt x="240" y="62"/>
                              </a:lnTo>
                              <a:lnTo>
                                <a:pt x="238" y="62"/>
                              </a:lnTo>
                              <a:lnTo>
                                <a:pt x="236" y="62"/>
                              </a:lnTo>
                              <a:lnTo>
                                <a:pt x="236" y="64"/>
                              </a:lnTo>
                              <a:lnTo>
                                <a:pt x="238" y="68"/>
                              </a:lnTo>
                              <a:lnTo>
                                <a:pt x="240" y="68"/>
                              </a:lnTo>
                              <a:lnTo>
                                <a:pt x="240" y="70"/>
                              </a:lnTo>
                              <a:lnTo>
                                <a:pt x="240" y="72"/>
                              </a:lnTo>
                              <a:lnTo>
                                <a:pt x="238" y="74"/>
                              </a:lnTo>
                              <a:lnTo>
                                <a:pt x="238" y="76"/>
                              </a:lnTo>
                              <a:lnTo>
                                <a:pt x="236" y="76"/>
                              </a:lnTo>
                              <a:lnTo>
                                <a:pt x="236" y="78"/>
                              </a:lnTo>
                              <a:lnTo>
                                <a:pt x="236" y="80"/>
                              </a:lnTo>
                              <a:lnTo>
                                <a:pt x="238" y="80"/>
                              </a:lnTo>
                              <a:lnTo>
                                <a:pt x="238" y="82"/>
                              </a:lnTo>
                              <a:lnTo>
                                <a:pt x="238" y="84"/>
                              </a:lnTo>
                              <a:lnTo>
                                <a:pt x="238" y="88"/>
                              </a:lnTo>
                              <a:lnTo>
                                <a:pt x="238" y="90"/>
                              </a:lnTo>
                              <a:lnTo>
                                <a:pt x="238" y="92"/>
                              </a:lnTo>
                              <a:lnTo>
                                <a:pt x="236" y="92"/>
                              </a:lnTo>
                              <a:lnTo>
                                <a:pt x="236" y="94"/>
                              </a:lnTo>
                              <a:lnTo>
                                <a:pt x="238" y="98"/>
                              </a:lnTo>
                              <a:lnTo>
                                <a:pt x="238" y="100"/>
                              </a:lnTo>
                              <a:lnTo>
                                <a:pt x="240" y="100"/>
                              </a:lnTo>
                              <a:lnTo>
                                <a:pt x="240" y="98"/>
                              </a:lnTo>
                              <a:lnTo>
                                <a:pt x="242" y="98"/>
                              </a:lnTo>
                              <a:lnTo>
                                <a:pt x="242" y="100"/>
                              </a:lnTo>
                              <a:lnTo>
                                <a:pt x="240" y="100"/>
                              </a:lnTo>
                              <a:lnTo>
                                <a:pt x="240" y="102"/>
                              </a:lnTo>
                              <a:lnTo>
                                <a:pt x="238" y="102"/>
                              </a:lnTo>
                              <a:lnTo>
                                <a:pt x="236" y="104"/>
                              </a:lnTo>
                              <a:lnTo>
                                <a:pt x="234" y="104"/>
                              </a:lnTo>
                              <a:lnTo>
                                <a:pt x="234" y="102"/>
                              </a:lnTo>
                              <a:lnTo>
                                <a:pt x="232" y="102"/>
                              </a:lnTo>
                              <a:lnTo>
                                <a:pt x="232" y="104"/>
                              </a:lnTo>
                              <a:lnTo>
                                <a:pt x="230" y="108"/>
                              </a:lnTo>
                              <a:lnTo>
                                <a:pt x="230" y="110"/>
                              </a:lnTo>
                              <a:lnTo>
                                <a:pt x="230" y="112"/>
                              </a:lnTo>
                              <a:lnTo>
                                <a:pt x="230" y="114"/>
                              </a:lnTo>
                              <a:lnTo>
                                <a:pt x="230" y="116"/>
                              </a:lnTo>
                              <a:lnTo>
                                <a:pt x="230" y="118"/>
                              </a:lnTo>
                              <a:lnTo>
                                <a:pt x="228" y="122"/>
                              </a:lnTo>
                              <a:lnTo>
                                <a:pt x="228" y="124"/>
                              </a:lnTo>
                              <a:lnTo>
                                <a:pt x="226" y="126"/>
                              </a:lnTo>
                              <a:lnTo>
                                <a:pt x="224" y="128"/>
                              </a:lnTo>
                              <a:lnTo>
                                <a:pt x="222" y="128"/>
                              </a:lnTo>
                              <a:lnTo>
                                <a:pt x="224" y="128"/>
                              </a:lnTo>
                              <a:lnTo>
                                <a:pt x="224" y="130"/>
                              </a:lnTo>
                              <a:lnTo>
                                <a:pt x="224" y="128"/>
                              </a:lnTo>
                              <a:lnTo>
                                <a:pt x="224" y="130"/>
                              </a:lnTo>
                              <a:lnTo>
                                <a:pt x="226" y="130"/>
                              </a:lnTo>
                              <a:lnTo>
                                <a:pt x="226" y="134"/>
                              </a:lnTo>
                              <a:lnTo>
                                <a:pt x="228" y="136"/>
                              </a:lnTo>
                              <a:lnTo>
                                <a:pt x="230" y="138"/>
                              </a:lnTo>
                              <a:lnTo>
                                <a:pt x="232" y="136"/>
                              </a:lnTo>
                              <a:lnTo>
                                <a:pt x="234" y="138"/>
                              </a:lnTo>
                              <a:lnTo>
                                <a:pt x="228" y="140"/>
                              </a:lnTo>
                              <a:lnTo>
                                <a:pt x="216" y="146"/>
                              </a:lnTo>
                              <a:lnTo>
                                <a:pt x="214" y="146"/>
                              </a:lnTo>
                              <a:lnTo>
                                <a:pt x="212" y="148"/>
                              </a:lnTo>
                              <a:lnTo>
                                <a:pt x="208" y="148"/>
                              </a:lnTo>
                              <a:lnTo>
                                <a:pt x="206" y="150"/>
                              </a:lnTo>
                              <a:lnTo>
                                <a:pt x="204" y="150"/>
                              </a:lnTo>
                              <a:lnTo>
                                <a:pt x="202" y="150"/>
                              </a:lnTo>
                              <a:lnTo>
                                <a:pt x="200" y="150"/>
                              </a:lnTo>
                              <a:lnTo>
                                <a:pt x="198" y="150"/>
                              </a:lnTo>
                              <a:lnTo>
                                <a:pt x="198" y="152"/>
                              </a:lnTo>
                              <a:lnTo>
                                <a:pt x="194" y="152"/>
                              </a:lnTo>
                              <a:lnTo>
                                <a:pt x="190" y="154"/>
                              </a:lnTo>
                              <a:lnTo>
                                <a:pt x="188" y="154"/>
                              </a:lnTo>
                              <a:lnTo>
                                <a:pt x="186" y="154"/>
                              </a:lnTo>
                              <a:lnTo>
                                <a:pt x="184" y="156"/>
                              </a:lnTo>
                              <a:lnTo>
                                <a:pt x="178" y="156"/>
                              </a:lnTo>
                              <a:lnTo>
                                <a:pt x="176" y="158"/>
                              </a:lnTo>
                              <a:lnTo>
                                <a:pt x="172" y="160"/>
                              </a:lnTo>
                              <a:lnTo>
                                <a:pt x="170" y="160"/>
                              </a:lnTo>
                              <a:close/>
                            </a:path>
                          </a:pathLst>
                        </a:custGeom>
                        <a:grpFill/>
                        <a:ln w="3175">
                          <a:solidFill>
                            <a:schemeClr val="bg1"/>
                          </a:solidFill>
                          <a:prstDash val="sysDot"/>
                          <a:round/>
                          <a:headEnd/>
                          <a:tailEnd/>
                        </a:ln>
                      </p:spPr>
                      <p:txBody>
                        <a:bodyPr/>
                        <a:lstStyle/>
                        <a:p>
                          <a:pPr fontAlgn="base">
                            <a:spcBef>
                              <a:spcPct val="0"/>
                            </a:spcBef>
                            <a:spcAft>
                              <a:spcPct val="0"/>
                            </a:spcAft>
                          </a:pPr>
                          <a:endParaRPr lang="de-DE" sz="2400">
                            <a:solidFill>
                              <a:srgbClr val="000000"/>
                            </a:solidFill>
                            <a:cs typeface="Arial" charset="0"/>
                          </a:endParaRPr>
                        </a:p>
                      </p:txBody>
                    </p:sp>
                    <p:sp>
                      <p:nvSpPr>
                        <p:cNvPr id="14993" name="Freeform 3276"/>
                        <p:cNvSpPr>
                          <a:spLocks/>
                        </p:cNvSpPr>
                        <p:nvPr/>
                      </p:nvSpPr>
                      <p:spPr bwMode="auto">
                        <a:xfrm>
                          <a:off x="4799915" y="2458449"/>
                          <a:ext cx="128320" cy="111298"/>
                        </a:xfrm>
                        <a:custGeom>
                          <a:avLst/>
                          <a:gdLst>
                            <a:gd name="T0" fmla="*/ 2147483647 w 140"/>
                            <a:gd name="T1" fmla="*/ 2147483647 h 134"/>
                            <a:gd name="T2" fmla="*/ 2147483647 w 140"/>
                            <a:gd name="T3" fmla="*/ 2147483647 h 134"/>
                            <a:gd name="T4" fmla="*/ 2147483647 w 140"/>
                            <a:gd name="T5" fmla="*/ 2147483647 h 134"/>
                            <a:gd name="T6" fmla="*/ 2147483647 w 140"/>
                            <a:gd name="T7" fmla="*/ 2147483647 h 134"/>
                            <a:gd name="T8" fmla="*/ 2147483647 w 140"/>
                            <a:gd name="T9" fmla="*/ 2147483647 h 134"/>
                            <a:gd name="T10" fmla="*/ 2147483647 w 140"/>
                            <a:gd name="T11" fmla="*/ 2147483647 h 134"/>
                            <a:gd name="T12" fmla="*/ 2147483647 w 140"/>
                            <a:gd name="T13" fmla="*/ 2147483647 h 134"/>
                            <a:gd name="T14" fmla="*/ 2147483647 w 140"/>
                            <a:gd name="T15" fmla="*/ 2147483647 h 134"/>
                            <a:gd name="T16" fmla="*/ 2147483647 w 140"/>
                            <a:gd name="T17" fmla="*/ 2147483647 h 134"/>
                            <a:gd name="T18" fmla="*/ 2147483647 w 140"/>
                            <a:gd name="T19" fmla="*/ 2147483647 h 134"/>
                            <a:gd name="T20" fmla="*/ 2147483647 w 140"/>
                            <a:gd name="T21" fmla="*/ 2147483647 h 134"/>
                            <a:gd name="T22" fmla="*/ 2147483647 w 140"/>
                            <a:gd name="T23" fmla="*/ 2147483647 h 134"/>
                            <a:gd name="T24" fmla="*/ 2147483647 w 140"/>
                            <a:gd name="T25" fmla="*/ 2147483647 h 134"/>
                            <a:gd name="T26" fmla="*/ 2147483647 w 140"/>
                            <a:gd name="T27" fmla="*/ 2147483647 h 134"/>
                            <a:gd name="T28" fmla="*/ 2147483647 w 140"/>
                            <a:gd name="T29" fmla="*/ 2147483647 h 134"/>
                            <a:gd name="T30" fmla="*/ 2147483647 w 140"/>
                            <a:gd name="T31" fmla="*/ 2147483647 h 134"/>
                            <a:gd name="T32" fmla="*/ 2147483647 w 140"/>
                            <a:gd name="T33" fmla="*/ 2147483647 h 134"/>
                            <a:gd name="T34" fmla="*/ 2147483647 w 140"/>
                            <a:gd name="T35" fmla="*/ 2147483647 h 134"/>
                            <a:gd name="T36" fmla="*/ 2147483647 w 140"/>
                            <a:gd name="T37" fmla="*/ 2147483647 h 134"/>
                            <a:gd name="T38" fmla="*/ 2147483647 w 140"/>
                            <a:gd name="T39" fmla="*/ 2147483647 h 134"/>
                            <a:gd name="T40" fmla="*/ 2147483647 w 140"/>
                            <a:gd name="T41" fmla="*/ 2147483647 h 134"/>
                            <a:gd name="T42" fmla="*/ 2147483647 w 140"/>
                            <a:gd name="T43" fmla="*/ 2147483647 h 134"/>
                            <a:gd name="T44" fmla="*/ 2147483647 w 140"/>
                            <a:gd name="T45" fmla="*/ 2147483647 h 134"/>
                            <a:gd name="T46" fmla="*/ 2147483647 w 140"/>
                            <a:gd name="T47" fmla="*/ 2147483647 h 134"/>
                            <a:gd name="T48" fmla="*/ 2147483647 w 140"/>
                            <a:gd name="T49" fmla="*/ 2147483647 h 134"/>
                            <a:gd name="T50" fmla="*/ 2147483647 w 140"/>
                            <a:gd name="T51" fmla="*/ 2147483647 h 134"/>
                            <a:gd name="T52" fmla="*/ 2147483647 w 140"/>
                            <a:gd name="T53" fmla="*/ 2147483647 h 134"/>
                            <a:gd name="T54" fmla="*/ 2147483647 w 140"/>
                            <a:gd name="T55" fmla="*/ 2147483647 h 134"/>
                            <a:gd name="T56" fmla="*/ 2147483647 w 140"/>
                            <a:gd name="T57" fmla="*/ 2147483647 h 134"/>
                            <a:gd name="T58" fmla="*/ 2147483647 w 140"/>
                            <a:gd name="T59" fmla="*/ 2147483647 h 134"/>
                            <a:gd name="T60" fmla="*/ 0 w 140"/>
                            <a:gd name="T61" fmla="*/ 2147483647 h 134"/>
                            <a:gd name="T62" fmla="*/ 2147483647 w 140"/>
                            <a:gd name="T63" fmla="*/ 2147483647 h 134"/>
                            <a:gd name="T64" fmla="*/ 2147483647 w 140"/>
                            <a:gd name="T65" fmla="*/ 2147483647 h 134"/>
                            <a:gd name="T66" fmla="*/ 2147483647 w 140"/>
                            <a:gd name="T67" fmla="*/ 2147483647 h 134"/>
                            <a:gd name="T68" fmla="*/ 2147483647 w 140"/>
                            <a:gd name="T69" fmla="*/ 2147483647 h 134"/>
                            <a:gd name="T70" fmla="*/ 2147483647 w 140"/>
                            <a:gd name="T71" fmla="*/ 2147483647 h 134"/>
                            <a:gd name="T72" fmla="*/ 2147483647 w 140"/>
                            <a:gd name="T73" fmla="*/ 2147483647 h 134"/>
                            <a:gd name="T74" fmla="*/ 2147483647 w 140"/>
                            <a:gd name="T75" fmla="*/ 2147483647 h 134"/>
                            <a:gd name="T76" fmla="*/ 2147483647 w 140"/>
                            <a:gd name="T77" fmla="*/ 2147483647 h 134"/>
                            <a:gd name="T78" fmla="*/ 2147483647 w 140"/>
                            <a:gd name="T79" fmla="*/ 2147483647 h 134"/>
                            <a:gd name="T80" fmla="*/ 2147483647 w 140"/>
                            <a:gd name="T81" fmla="*/ 2147483647 h 134"/>
                            <a:gd name="T82" fmla="*/ 2147483647 w 140"/>
                            <a:gd name="T83" fmla="*/ 2147483647 h 134"/>
                            <a:gd name="T84" fmla="*/ 2147483647 w 140"/>
                            <a:gd name="T85" fmla="*/ 2147483647 h 134"/>
                            <a:gd name="T86" fmla="*/ 2147483647 w 140"/>
                            <a:gd name="T87" fmla="*/ 2147483647 h 134"/>
                            <a:gd name="T88" fmla="*/ 2147483647 w 140"/>
                            <a:gd name="T89" fmla="*/ 2147483647 h 134"/>
                            <a:gd name="T90" fmla="*/ 2147483647 w 140"/>
                            <a:gd name="T91" fmla="*/ 2147483647 h 134"/>
                            <a:gd name="T92" fmla="*/ 2147483647 w 140"/>
                            <a:gd name="T93" fmla="*/ 2147483647 h 134"/>
                            <a:gd name="T94" fmla="*/ 2147483647 w 140"/>
                            <a:gd name="T95" fmla="*/ 2147483647 h 134"/>
                            <a:gd name="T96" fmla="*/ 2147483647 w 140"/>
                            <a:gd name="T97" fmla="*/ 2147483647 h 134"/>
                            <a:gd name="T98" fmla="*/ 2147483647 w 140"/>
                            <a:gd name="T99" fmla="*/ 2147483647 h 134"/>
                            <a:gd name="T100" fmla="*/ 2147483647 w 140"/>
                            <a:gd name="T101" fmla="*/ 2147483647 h 134"/>
                            <a:gd name="T102" fmla="*/ 2147483647 w 140"/>
                            <a:gd name="T103" fmla="*/ 2147483647 h 134"/>
                            <a:gd name="T104" fmla="*/ 2147483647 w 140"/>
                            <a:gd name="T105" fmla="*/ 2147483647 h 134"/>
                            <a:gd name="T106" fmla="*/ 2147483647 w 140"/>
                            <a:gd name="T107" fmla="*/ 2147483647 h 134"/>
                            <a:gd name="T108" fmla="*/ 2147483647 w 140"/>
                            <a:gd name="T109" fmla="*/ 2147483647 h 134"/>
                            <a:gd name="T110" fmla="*/ 2147483647 w 140"/>
                            <a:gd name="T111" fmla="*/ 2147483647 h 134"/>
                            <a:gd name="T112" fmla="*/ 2147483647 w 140"/>
                            <a:gd name="T113" fmla="*/ 2147483647 h 134"/>
                            <a:gd name="T114" fmla="*/ 2147483647 w 140"/>
                            <a:gd name="T115" fmla="*/ 2147483647 h 134"/>
                            <a:gd name="T116" fmla="*/ 2147483647 w 140"/>
                            <a:gd name="T117" fmla="*/ 2147483647 h 134"/>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w 140"/>
                            <a:gd name="T178" fmla="*/ 0 h 134"/>
                            <a:gd name="T179" fmla="*/ 140 w 140"/>
                            <a:gd name="T180" fmla="*/ 134 h 134"/>
                          </a:gdLst>
                          <a:ahLst/>
                          <a:cxnLst>
                            <a:cxn ang="T118">
                              <a:pos x="T0" y="T1"/>
                            </a:cxn>
                            <a:cxn ang="T119">
                              <a:pos x="T2" y="T3"/>
                            </a:cxn>
                            <a:cxn ang="T120">
                              <a:pos x="T4" y="T5"/>
                            </a:cxn>
                            <a:cxn ang="T121">
                              <a:pos x="T6" y="T7"/>
                            </a:cxn>
                            <a:cxn ang="T122">
                              <a:pos x="T8" y="T9"/>
                            </a:cxn>
                            <a:cxn ang="T123">
                              <a:pos x="T10" y="T11"/>
                            </a:cxn>
                            <a:cxn ang="T124">
                              <a:pos x="T12" y="T13"/>
                            </a:cxn>
                            <a:cxn ang="T125">
                              <a:pos x="T14" y="T15"/>
                            </a:cxn>
                            <a:cxn ang="T126">
                              <a:pos x="T16" y="T17"/>
                            </a:cxn>
                            <a:cxn ang="T127">
                              <a:pos x="T18" y="T19"/>
                            </a:cxn>
                            <a:cxn ang="T128">
                              <a:pos x="T20" y="T21"/>
                            </a:cxn>
                            <a:cxn ang="T129">
                              <a:pos x="T22" y="T23"/>
                            </a:cxn>
                            <a:cxn ang="T130">
                              <a:pos x="T24" y="T25"/>
                            </a:cxn>
                            <a:cxn ang="T131">
                              <a:pos x="T26" y="T27"/>
                            </a:cxn>
                            <a:cxn ang="T132">
                              <a:pos x="T28" y="T29"/>
                            </a:cxn>
                            <a:cxn ang="T133">
                              <a:pos x="T30" y="T31"/>
                            </a:cxn>
                            <a:cxn ang="T134">
                              <a:pos x="T32" y="T33"/>
                            </a:cxn>
                            <a:cxn ang="T135">
                              <a:pos x="T34" y="T35"/>
                            </a:cxn>
                            <a:cxn ang="T136">
                              <a:pos x="T36" y="T37"/>
                            </a:cxn>
                            <a:cxn ang="T137">
                              <a:pos x="T38" y="T39"/>
                            </a:cxn>
                            <a:cxn ang="T138">
                              <a:pos x="T40" y="T41"/>
                            </a:cxn>
                            <a:cxn ang="T139">
                              <a:pos x="T42" y="T43"/>
                            </a:cxn>
                            <a:cxn ang="T140">
                              <a:pos x="T44" y="T45"/>
                            </a:cxn>
                            <a:cxn ang="T141">
                              <a:pos x="T46" y="T47"/>
                            </a:cxn>
                            <a:cxn ang="T142">
                              <a:pos x="T48" y="T49"/>
                            </a:cxn>
                            <a:cxn ang="T143">
                              <a:pos x="T50" y="T51"/>
                            </a:cxn>
                            <a:cxn ang="T144">
                              <a:pos x="T52" y="T53"/>
                            </a:cxn>
                            <a:cxn ang="T145">
                              <a:pos x="T54" y="T55"/>
                            </a:cxn>
                            <a:cxn ang="T146">
                              <a:pos x="T56" y="T57"/>
                            </a:cxn>
                            <a:cxn ang="T147">
                              <a:pos x="T58" y="T59"/>
                            </a:cxn>
                            <a:cxn ang="T148">
                              <a:pos x="T60" y="T61"/>
                            </a:cxn>
                            <a:cxn ang="T149">
                              <a:pos x="T62" y="T63"/>
                            </a:cxn>
                            <a:cxn ang="T150">
                              <a:pos x="T64" y="T65"/>
                            </a:cxn>
                            <a:cxn ang="T151">
                              <a:pos x="T66" y="T67"/>
                            </a:cxn>
                            <a:cxn ang="T152">
                              <a:pos x="T68" y="T69"/>
                            </a:cxn>
                            <a:cxn ang="T153">
                              <a:pos x="T70" y="T71"/>
                            </a:cxn>
                            <a:cxn ang="T154">
                              <a:pos x="T72" y="T73"/>
                            </a:cxn>
                            <a:cxn ang="T155">
                              <a:pos x="T74" y="T75"/>
                            </a:cxn>
                            <a:cxn ang="T156">
                              <a:pos x="T76" y="T77"/>
                            </a:cxn>
                            <a:cxn ang="T157">
                              <a:pos x="T78" y="T79"/>
                            </a:cxn>
                            <a:cxn ang="T158">
                              <a:pos x="T80" y="T81"/>
                            </a:cxn>
                            <a:cxn ang="T159">
                              <a:pos x="T82" y="T83"/>
                            </a:cxn>
                            <a:cxn ang="T160">
                              <a:pos x="T84" y="T85"/>
                            </a:cxn>
                            <a:cxn ang="T161">
                              <a:pos x="T86" y="T87"/>
                            </a:cxn>
                            <a:cxn ang="T162">
                              <a:pos x="T88" y="T89"/>
                            </a:cxn>
                            <a:cxn ang="T163">
                              <a:pos x="T90" y="T91"/>
                            </a:cxn>
                            <a:cxn ang="T164">
                              <a:pos x="T92" y="T93"/>
                            </a:cxn>
                            <a:cxn ang="T165">
                              <a:pos x="T94" y="T95"/>
                            </a:cxn>
                            <a:cxn ang="T166">
                              <a:pos x="T96" y="T97"/>
                            </a:cxn>
                            <a:cxn ang="T167">
                              <a:pos x="T98" y="T99"/>
                            </a:cxn>
                            <a:cxn ang="T168">
                              <a:pos x="T100" y="T101"/>
                            </a:cxn>
                            <a:cxn ang="T169">
                              <a:pos x="T102" y="T103"/>
                            </a:cxn>
                            <a:cxn ang="T170">
                              <a:pos x="T104" y="T105"/>
                            </a:cxn>
                            <a:cxn ang="T171">
                              <a:pos x="T106" y="T107"/>
                            </a:cxn>
                            <a:cxn ang="T172">
                              <a:pos x="T108" y="T109"/>
                            </a:cxn>
                            <a:cxn ang="T173">
                              <a:pos x="T110" y="T111"/>
                            </a:cxn>
                            <a:cxn ang="T174">
                              <a:pos x="T112" y="T113"/>
                            </a:cxn>
                            <a:cxn ang="T175">
                              <a:pos x="T114" y="T115"/>
                            </a:cxn>
                            <a:cxn ang="T176">
                              <a:pos x="T116" y="T117"/>
                            </a:cxn>
                          </a:cxnLst>
                          <a:rect l="T177" t="T178" r="T179" b="T180"/>
                          <a:pathLst>
                            <a:path w="140" h="134">
                              <a:moveTo>
                                <a:pt x="116" y="102"/>
                              </a:moveTo>
                              <a:lnTo>
                                <a:pt x="118" y="102"/>
                              </a:lnTo>
                              <a:lnTo>
                                <a:pt x="120" y="104"/>
                              </a:lnTo>
                              <a:lnTo>
                                <a:pt x="120" y="106"/>
                              </a:lnTo>
                              <a:lnTo>
                                <a:pt x="120" y="104"/>
                              </a:lnTo>
                              <a:lnTo>
                                <a:pt x="120" y="102"/>
                              </a:lnTo>
                              <a:lnTo>
                                <a:pt x="118" y="102"/>
                              </a:lnTo>
                              <a:lnTo>
                                <a:pt x="120" y="102"/>
                              </a:lnTo>
                              <a:lnTo>
                                <a:pt x="120" y="104"/>
                              </a:lnTo>
                              <a:lnTo>
                                <a:pt x="122" y="104"/>
                              </a:lnTo>
                              <a:lnTo>
                                <a:pt x="122" y="106"/>
                              </a:lnTo>
                              <a:lnTo>
                                <a:pt x="124" y="108"/>
                              </a:lnTo>
                              <a:lnTo>
                                <a:pt x="124" y="110"/>
                              </a:lnTo>
                              <a:lnTo>
                                <a:pt x="124" y="114"/>
                              </a:lnTo>
                              <a:lnTo>
                                <a:pt x="126" y="114"/>
                              </a:lnTo>
                              <a:lnTo>
                                <a:pt x="128" y="114"/>
                              </a:lnTo>
                              <a:lnTo>
                                <a:pt x="132" y="118"/>
                              </a:lnTo>
                              <a:lnTo>
                                <a:pt x="132" y="120"/>
                              </a:lnTo>
                              <a:lnTo>
                                <a:pt x="132" y="122"/>
                              </a:lnTo>
                              <a:lnTo>
                                <a:pt x="134" y="122"/>
                              </a:lnTo>
                              <a:lnTo>
                                <a:pt x="136" y="124"/>
                              </a:lnTo>
                              <a:lnTo>
                                <a:pt x="138" y="124"/>
                              </a:lnTo>
                              <a:lnTo>
                                <a:pt x="138" y="122"/>
                              </a:lnTo>
                              <a:lnTo>
                                <a:pt x="140" y="122"/>
                              </a:lnTo>
                              <a:lnTo>
                                <a:pt x="140" y="124"/>
                              </a:lnTo>
                              <a:lnTo>
                                <a:pt x="140" y="126"/>
                              </a:lnTo>
                              <a:lnTo>
                                <a:pt x="136" y="128"/>
                              </a:lnTo>
                              <a:lnTo>
                                <a:pt x="134" y="130"/>
                              </a:lnTo>
                              <a:lnTo>
                                <a:pt x="134" y="132"/>
                              </a:lnTo>
                              <a:lnTo>
                                <a:pt x="134" y="134"/>
                              </a:lnTo>
                              <a:lnTo>
                                <a:pt x="132" y="134"/>
                              </a:lnTo>
                              <a:lnTo>
                                <a:pt x="130" y="134"/>
                              </a:lnTo>
                              <a:lnTo>
                                <a:pt x="130" y="132"/>
                              </a:lnTo>
                              <a:lnTo>
                                <a:pt x="128" y="130"/>
                              </a:lnTo>
                              <a:lnTo>
                                <a:pt x="126" y="130"/>
                              </a:lnTo>
                              <a:lnTo>
                                <a:pt x="126" y="132"/>
                              </a:lnTo>
                              <a:lnTo>
                                <a:pt x="124" y="130"/>
                              </a:lnTo>
                              <a:lnTo>
                                <a:pt x="122" y="128"/>
                              </a:lnTo>
                              <a:lnTo>
                                <a:pt x="122" y="126"/>
                              </a:lnTo>
                              <a:lnTo>
                                <a:pt x="120" y="126"/>
                              </a:lnTo>
                              <a:lnTo>
                                <a:pt x="120" y="124"/>
                              </a:lnTo>
                              <a:lnTo>
                                <a:pt x="118" y="124"/>
                              </a:lnTo>
                              <a:lnTo>
                                <a:pt x="118" y="122"/>
                              </a:lnTo>
                              <a:lnTo>
                                <a:pt x="116" y="122"/>
                              </a:lnTo>
                              <a:lnTo>
                                <a:pt x="114" y="120"/>
                              </a:lnTo>
                              <a:lnTo>
                                <a:pt x="112" y="116"/>
                              </a:lnTo>
                              <a:lnTo>
                                <a:pt x="112" y="114"/>
                              </a:lnTo>
                              <a:lnTo>
                                <a:pt x="110" y="112"/>
                              </a:lnTo>
                              <a:lnTo>
                                <a:pt x="108" y="110"/>
                              </a:lnTo>
                              <a:lnTo>
                                <a:pt x="106" y="110"/>
                              </a:lnTo>
                              <a:lnTo>
                                <a:pt x="106" y="108"/>
                              </a:lnTo>
                              <a:lnTo>
                                <a:pt x="102" y="104"/>
                              </a:lnTo>
                              <a:lnTo>
                                <a:pt x="100" y="104"/>
                              </a:lnTo>
                              <a:lnTo>
                                <a:pt x="100" y="102"/>
                              </a:lnTo>
                              <a:lnTo>
                                <a:pt x="98" y="100"/>
                              </a:lnTo>
                              <a:lnTo>
                                <a:pt x="98" y="98"/>
                              </a:lnTo>
                              <a:lnTo>
                                <a:pt x="96" y="96"/>
                              </a:lnTo>
                              <a:lnTo>
                                <a:pt x="94" y="96"/>
                              </a:lnTo>
                              <a:lnTo>
                                <a:pt x="94" y="94"/>
                              </a:lnTo>
                              <a:lnTo>
                                <a:pt x="92" y="92"/>
                              </a:lnTo>
                              <a:lnTo>
                                <a:pt x="90" y="92"/>
                              </a:lnTo>
                              <a:lnTo>
                                <a:pt x="88" y="92"/>
                              </a:lnTo>
                              <a:lnTo>
                                <a:pt x="86" y="92"/>
                              </a:lnTo>
                              <a:lnTo>
                                <a:pt x="86" y="90"/>
                              </a:lnTo>
                              <a:lnTo>
                                <a:pt x="84" y="90"/>
                              </a:lnTo>
                              <a:lnTo>
                                <a:pt x="82" y="90"/>
                              </a:lnTo>
                              <a:lnTo>
                                <a:pt x="82" y="88"/>
                              </a:lnTo>
                              <a:lnTo>
                                <a:pt x="80" y="86"/>
                              </a:lnTo>
                              <a:lnTo>
                                <a:pt x="78" y="86"/>
                              </a:lnTo>
                              <a:lnTo>
                                <a:pt x="78" y="84"/>
                              </a:lnTo>
                              <a:lnTo>
                                <a:pt x="76" y="84"/>
                              </a:lnTo>
                              <a:lnTo>
                                <a:pt x="74" y="84"/>
                              </a:lnTo>
                              <a:lnTo>
                                <a:pt x="72" y="86"/>
                              </a:lnTo>
                              <a:lnTo>
                                <a:pt x="70" y="86"/>
                              </a:lnTo>
                              <a:lnTo>
                                <a:pt x="70" y="84"/>
                              </a:lnTo>
                              <a:lnTo>
                                <a:pt x="68" y="84"/>
                              </a:lnTo>
                              <a:lnTo>
                                <a:pt x="66" y="84"/>
                              </a:lnTo>
                              <a:lnTo>
                                <a:pt x="64" y="82"/>
                              </a:lnTo>
                              <a:lnTo>
                                <a:pt x="62" y="84"/>
                              </a:lnTo>
                              <a:lnTo>
                                <a:pt x="60" y="84"/>
                              </a:lnTo>
                              <a:lnTo>
                                <a:pt x="58" y="84"/>
                              </a:lnTo>
                              <a:lnTo>
                                <a:pt x="58" y="82"/>
                              </a:lnTo>
                              <a:lnTo>
                                <a:pt x="56" y="80"/>
                              </a:lnTo>
                              <a:lnTo>
                                <a:pt x="54" y="80"/>
                              </a:lnTo>
                              <a:lnTo>
                                <a:pt x="54" y="82"/>
                              </a:lnTo>
                              <a:lnTo>
                                <a:pt x="52" y="84"/>
                              </a:lnTo>
                              <a:lnTo>
                                <a:pt x="50" y="84"/>
                              </a:lnTo>
                              <a:lnTo>
                                <a:pt x="44" y="86"/>
                              </a:lnTo>
                              <a:lnTo>
                                <a:pt x="42" y="86"/>
                              </a:lnTo>
                              <a:lnTo>
                                <a:pt x="40" y="84"/>
                              </a:lnTo>
                              <a:lnTo>
                                <a:pt x="40" y="82"/>
                              </a:lnTo>
                              <a:lnTo>
                                <a:pt x="38" y="82"/>
                              </a:lnTo>
                              <a:lnTo>
                                <a:pt x="38" y="80"/>
                              </a:lnTo>
                              <a:lnTo>
                                <a:pt x="36" y="78"/>
                              </a:lnTo>
                              <a:lnTo>
                                <a:pt x="36" y="80"/>
                              </a:lnTo>
                              <a:lnTo>
                                <a:pt x="34" y="78"/>
                              </a:lnTo>
                              <a:lnTo>
                                <a:pt x="32" y="78"/>
                              </a:lnTo>
                              <a:lnTo>
                                <a:pt x="32" y="76"/>
                              </a:lnTo>
                              <a:lnTo>
                                <a:pt x="30" y="76"/>
                              </a:lnTo>
                              <a:lnTo>
                                <a:pt x="30" y="74"/>
                              </a:lnTo>
                              <a:lnTo>
                                <a:pt x="28" y="78"/>
                              </a:lnTo>
                              <a:lnTo>
                                <a:pt x="26" y="88"/>
                              </a:lnTo>
                              <a:lnTo>
                                <a:pt x="24" y="94"/>
                              </a:lnTo>
                              <a:lnTo>
                                <a:pt x="22" y="94"/>
                              </a:lnTo>
                              <a:lnTo>
                                <a:pt x="20" y="90"/>
                              </a:lnTo>
                              <a:lnTo>
                                <a:pt x="20" y="88"/>
                              </a:lnTo>
                              <a:lnTo>
                                <a:pt x="18" y="86"/>
                              </a:lnTo>
                              <a:lnTo>
                                <a:pt x="18" y="84"/>
                              </a:lnTo>
                              <a:lnTo>
                                <a:pt x="16" y="84"/>
                              </a:lnTo>
                              <a:lnTo>
                                <a:pt x="14" y="86"/>
                              </a:lnTo>
                              <a:lnTo>
                                <a:pt x="12" y="86"/>
                              </a:lnTo>
                              <a:lnTo>
                                <a:pt x="12" y="88"/>
                              </a:lnTo>
                              <a:lnTo>
                                <a:pt x="12" y="90"/>
                              </a:lnTo>
                              <a:lnTo>
                                <a:pt x="10" y="90"/>
                              </a:lnTo>
                              <a:lnTo>
                                <a:pt x="10" y="88"/>
                              </a:lnTo>
                              <a:lnTo>
                                <a:pt x="8" y="88"/>
                              </a:lnTo>
                              <a:lnTo>
                                <a:pt x="6" y="88"/>
                              </a:lnTo>
                              <a:lnTo>
                                <a:pt x="4" y="88"/>
                              </a:lnTo>
                              <a:lnTo>
                                <a:pt x="4" y="90"/>
                              </a:lnTo>
                              <a:lnTo>
                                <a:pt x="2" y="84"/>
                              </a:lnTo>
                              <a:lnTo>
                                <a:pt x="0" y="70"/>
                              </a:lnTo>
                              <a:lnTo>
                                <a:pt x="0" y="68"/>
                              </a:lnTo>
                              <a:lnTo>
                                <a:pt x="0" y="66"/>
                              </a:lnTo>
                              <a:lnTo>
                                <a:pt x="2" y="66"/>
                              </a:lnTo>
                              <a:lnTo>
                                <a:pt x="2" y="64"/>
                              </a:lnTo>
                              <a:lnTo>
                                <a:pt x="4" y="60"/>
                              </a:lnTo>
                              <a:lnTo>
                                <a:pt x="4" y="56"/>
                              </a:lnTo>
                              <a:lnTo>
                                <a:pt x="4" y="54"/>
                              </a:lnTo>
                              <a:lnTo>
                                <a:pt x="4" y="52"/>
                              </a:lnTo>
                              <a:lnTo>
                                <a:pt x="6" y="52"/>
                              </a:lnTo>
                              <a:lnTo>
                                <a:pt x="8" y="48"/>
                              </a:lnTo>
                              <a:lnTo>
                                <a:pt x="8" y="46"/>
                              </a:lnTo>
                              <a:lnTo>
                                <a:pt x="10" y="44"/>
                              </a:lnTo>
                              <a:lnTo>
                                <a:pt x="10" y="42"/>
                              </a:lnTo>
                              <a:lnTo>
                                <a:pt x="10" y="38"/>
                              </a:lnTo>
                              <a:lnTo>
                                <a:pt x="8" y="36"/>
                              </a:lnTo>
                              <a:lnTo>
                                <a:pt x="8" y="34"/>
                              </a:lnTo>
                              <a:lnTo>
                                <a:pt x="8" y="32"/>
                              </a:lnTo>
                              <a:lnTo>
                                <a:pt x="10" y="32"/>
                              </a:lnTo>
                              <a:lnTo>
                                <a:pt x="10" y="30"/>
                              </a:lnTo>
                              <a:lnTo>
                                <a:pt x="10" y="24"/>
                              </a:lnTo>
                              <a:lnTo>
                                <a:pt x="10" y="22"/>
                              </a:lnTo>
                              <a:lnTo>
                                <a:pt x="10" y="24"/>
                              </a:lnTo>
                              <a:lnTo>
                                <a:pt x="12" y="24"/>
                              </a:lnTo>
                              <a:lnTo>
                                <a:pt x="14" y="24"/>
                              </a:lnTo>
                              <a:lnTo>
                                <a:pt x="16" y="24"/>
                              </a:lnTo>
                              <a:lnTo>
                                <a:pt x="18" y="24"/>
                              </a:lnTo>
                              <a:lnTo>
                                <a:pt x="18" y="22"/>
                              </a:lnTo>
                              <a:lnTo>
                                <a:pt x="18" y="20"/>
                              </a:lnTo>
                              <a:lnTo>
                                <a:pt x="20" y="18"/>
                              </a:lnTo>
                              <a:lnTo>
                                <a:pt x="18" y="18"/>
                              </a:lnTo>
                              <a:lnTo>
                                <a:pt x="18" y="16"/>
                              </a:lnTo>
                              <a:lnTo>
                                <a:pt x="20" y="16"/>
                              </a:lnTo>
                              <a:lnTo>
                                <a:pt x="24" y="14"/>
                              </a:lnTo>
                              <a:lnTo>
                                <a:pt x="26" y="14"/>
                              </a:lnTo>
                              <a:lnTo>
                                <a:pt x="28" y="12"/>
                              </a:lnTo>
                              <a:lnTo>
                                <a:pt x="30" y="10"/>
                              </a:lnTo>
                              <a:lnTo>
                                <a:pt x="32" y="12"/>
                              </a:lnTo>
                              <a:lnTo>
                                <a:pt x="34" y="12"/>
                              </a:lnTo>
                              <a:lnTo>
                                <a:pt x="34" y="10"/>
                              </a:lnTo>
                              <a:lnTo>
                                <a:pt x="36" y="8"/>
                              </a:lnTo>
                              <a:lnTo>
                                <a:pt x="38" y="4"/>
                              </a:lnTo>
                              <a:lnTo>
                                <a:pt x="38" y="2"/>
                              </a:lnTo>
                              <a:lnTo>
                                <a:pt x="40" y="2"/>
                              </a:lnTo>
                              <a:lnTo>
                                <a:pt x="42" y="0"/>
                              </a:lnTo>
                              <a:lnTo>
                                <a:pt x="42" y="4"/>
                              </a:lnTo>
                              <a:lnTo>
                                <a:pt x="44" y="4"/>
                              </a:lnTo>
                              <a:lnTo>
                                <a:pt x="44" y="6"/>
                              </a:lnTo>
                              <a:lnTo>
                                <a:pt x="46" y="8"/>
                              </a:lnTo>
                              <a:lnTo>
                                <a:pt x="48" y="12"/>
                              </a:lnTo>
                              <a:lnTo>
                                <a:pt x="50" y="16"/>
                              </a:lnTo>
                              <a:lnTo>
                                <a:pt x="50" y="20"/>
                              </a:lnTo>
                              <a:lnTo>
                                <a:pt x="52" y="22"/>
                              </a:lnTo>
                              <a:lnTo>
                                <a:pt x="54" y="28"/>
                              </a:lnTo>
                              <a:lnTo>
                                <a:pt x="54" y="30"/>
                              </a:lnTo>
                              <a:lnTo>
                                <a:pt x="54" y="32"/>
                              </a:lnTo>
                              <a:lnTo>
                                <a:pt x="54" y="34"/>
                              </a:lnTo>
                              <a:lnTo>
                                <a:pt x="56" y="36"/>
                              </a:lnTo>
                              <a:lnTo>
                                <a:pt x="56" y="38"/>
                              </a:lnTo>
                              <a:lnTo>
                                <a:pt x="56" y="40"/>
                              </a:lnTo>
                              <a:lnTo>
                                <a:pt x="56" y="42"/>
                              </a:lnTo>
                              <a:lnTo>
                                <a:pt x="56" y="44"/>
                              </a:lnTo>
                              <a:lnTo>
                                <a:pt x="56" y="46"/>
                              </a:lnTo>
                              <a:lnTo>
                                <a:pt x="58" y="48"/>
                              </a:lnTo>
                              <a:lnTo>
                                <a:pt x="58" y="50"/>
                              </a:lnTo>
                              <a:lnTo>
                                <a:pt x="60" y="52"/>
                              </a:lnTo>
                              <a:lnTo>
                                <a:pt x="60" y="56"/>
                              </a:lnTo>
                              <a:lnTo>
                                <a:pt x="60" y="58"/>
                              </a:lnTo>
                              <a:lnTo>
                                <a:pt x="62" y="58"/>
                              </a:lnTo>
                              <a:lnTo>
                                <a:pt x="64" y="58"/>
                              </a:lnTo>
                              <a:lnTo>
                                <a:pt x="64" y="60"/>
                              </a:lnTo>
                              <a:lnTo>
                                <a:pt x="66" y="64"/>
                              </a:lnTo>
                              <a:lnTo>
                                <a:pt x="66" y="66"/>
                              </a:lnTo>
                              <a:lnTo>
                                <a:pt x="66" y="68"/>
                              </a:lnTo>
                              <a:lnTo>
                                <a:pt x="66" y="70"/>
                              </a:lnTo>
                              <a:lnTo>
                                <a:pt x="68" y="70"/>
                              </a:lnTo>
                              <a:lnTo>
                                <a:pt x="70" y="68"/>
                              </a:lnTo>
                              <a:lnTo>
                                <a:pt x="70" y="66"/>
                              </a:lnTo>
                              <a:lnTo>
                                <a:pt x="68" y="64"/>
                              </a:lnTo>
                              <a:lnTo>
                                <a:pt x="68" y="66"/>
                              </a:lnTo>
                              <a:lnTo>
                                <a:pt x="68" y="64"/>
                              </a:lnTo>
                              <a:lnTo>
                                <a:pt x="68" y="62"/>
                              </a:lnTo>
                              <a:lnTo>
                                <a:pt x="68" y="60"/>
                              </a:lnTo>
                              <a:lnTo>
                                <a:pt x="70" y="60"/>
                              </a:lnTo>
                              <a:lnTo>
                                <a:pt x="72" y="62"/>
                              </a:lnTo>
                              <a:lnTo>
                                <a:pt x="74" y="64"/>
                              </a:lnTo>
                              <a:lnTo>
                                <a:pt x="74" y="66"/>
                              </a:lnTo>
                              <a:lnTo>
                                <a:pt x="74" y="68"/>
                              </a:lnTo>
                              <a:lnTo>
                                <a:pt x="76" y="70"/>
                              </a:lnTo>
                              <a:lnTo>
                                <a:pt x="76" y="72"/>
                              </a:lnTo>
                              <a:lnTo>
                                <a:pt x="80" y="74"/>
                              </a:lnTo>
                              <a:lnTo>
                                <a:pt x="80" y="72"/>
                              </a:lnTo>
                              <a:lnTo>
                                <a:pt x="82" y="72"/>
                              </a:lnTo>
                              <a:lnTo>
                                <a:pt x="86" y="72"/>
                              </a:lnTo>
                              <a:lnTo>
                                <a:pt x="88" y="74"/>
                              </a:lnTo>
                              <a:lnTo>
                                <a:pt x="88" y="76"/>
                              </a:lnTo>
                              <a:lnTo>
                                <a:pt x="90" y="78"/>
                              </a:lnTo>
                              <a:lnTo>
                                <a:pt x="92" y="78"/>
                              </a:lnTo>
                              <a:lnTo>
                                <a:pt x="98" y="80"/>
                              </a:lnTo>
                              <a:lnTo>
                                <a:pt x="102" y="84"/>
                              </a:lnTo>
                              <a:lnTo>
                                <a:pt x="104" y="86"/>
                              </a:lnTo>
                              <a:lnTo>
                                <a:pt x="104" y="90"/>
                              </a:lnTo>
                              <a:lnTo>
                                <a:pt x="106" y="92"/>
                              </a:lnTo>
                              <a:lnTo>
                                <a:pt x="106" y="94"/>
                              </a:lnTo>
                              <a:lnTo>
                                <a:pt x="108" y="96"/>
                              </a:lnTo>
                              <a:lnTo>
                                <a:pt x="110" y="96"/>
                              </a:lnTo>
                              <a:lnTo>
                                <a:pt x="112" y="98"/>
                              </a:lnTo>
                              <a:lnTo>
                                <a:pt x="114" y="98"/>
                              </a:lnTo>
                              <a:lnTo>
                                <a:pt x="116" y="100"/>
                              </a:lnTo>
                              <a:lnTo>
                                <a:pt x="116" y="102"/>
                              </a:lnTo>
                              <a:close/>
                            </a:path>
                          </a:pathLst>
                        </a:custGeom>
                        <a:grpFill/>
                        <a:ln w="3175">
                          <a:solidFill>
                            <a:schemeClr val="bg1"/>
                          </a:solidFill>
                          <a:prstDash val="sysDot"/>
                          <a:round/>
                          <a:headEnd/>
                          <a:tailEnd/>
                        </a:ln>
                      </p:spPr>
                      <p:txBody>
                        <a:bodyPr/>
                        <a:lstStyle/>
                        <a:p>
                          <a:pPr fontAlgn="base">
                            <a:spcBef>
                              <a:spcPct val="0"/>
                            </a:spcBef>
                            <a:spcAft>
                              <a:spcPct val="0"/>
                            </a:spcAft>
                          </a:pPr>
                          <a:endParaRPr lang="de-DE" sz="2400">
                            <a:solidFill>
                              <a:srgbClr val="000000"/>
                            </a:solidFill>
                            <a:cs typeface="Arial" charset="0"/>
                          </a:endParaRPr>
                        </a:p>
                      </p:txBody>
                    </p:sp>
                    <p:sp>
                      <p:nvSpPr>
                        <p:cNvPr id="15350" name="Freeform 3634"/>
                        <p:cNvSpPr>
                          <a:spLocks/>
                        </p:cNvSpPr>
                        <p:nvPr/>
                      </p:nvSpPr>
                      <p:spPr bwMode="auto">
                        <a:xfrm>
                          <a:off x="4604814" y="3367162"/>
                          <a:ext cx="45829" cy="41900"/>
                        </a:xfrm>
                        <a:custGeom>
                          <a:avLst/>
                          <a:gdLst>
                            <a:gd name="T0" fmla="*/ 2147483647 w 50"/>
                            <a:gd name="T1" fmla="*/ 2147483647 h 50"/>
                            <a:gd name="T2" fmla="*/ 2147483647 w 50"/>
                            <a:gd name="T3" fmla="*/ 2147483647 h 50"/>
                            <a:gd name="T4" fmla="*/ 2147483647 w 50"/>
                            <a:gd name="T5" fmla="*/ 2147483647 h 50"/>
                            <a:gd name="T6" fmla="*/ 2147483647 w 50"/>
                            <a:gd name="T7" fmla="*/ 2147483647 h 50"/>
                            <a:gd name="T8" fmla="*/ 2147483647 w 50"/>
                            <a:gd name="T9" fmla="*/ 2147483647 h 50"/>
                            <a:gd name="T10" fmla="*/ 2147483647 w 50"/>
                            <a:gd name="T11" fmla="*/ 2147483647 h 50"/>
                            <a:gd name="T12" fmla="*/ 2147483647 w 50"/>
                            <a:gd name="T13" fmla="*/ 2147483647 h 50"/>
                            <a:gd name="T14" fmla="*/ 2147483647 w 50"/>
                            <a:gd name="T15" fmla="*/ 2147483647 h 50"/>
                            <a:gd name="T16" fmla="*/ 2147483647 w 50"/>
                            <a:gd name="T17" fmla="*/ 2147483647 h 50"/>
                            <a:gd name="T18" fmla="*/ 2147483647 w 50"/>
                            <a:gd name="T19" fmla="*/ 2147483647 h 50"/>
                            <a:gd name="T20" fmla="*/ 2147483647 w 50"/>
                            <a:gd name="T21" fmla="*/ 2147483647 h 50"/>
                            <a:gd name="T22" fmla="*/ 2147483647 w 50"/>
                            <a:gd name="T23" fmla="*/ 2147483647 h 50"/>
                            <a:gd name="T24" fmla="*/ 2147483647 w 50"/>
                            <a:gd name="T25" fmla="*/ 2147483647 h 50"/>
                            <a:gd name="T26" fmla="*/ 0 w 50"/>
                            <a:gd name="T27" fmla="*/ 2147483647 h 50"/>
                            <a:gd name="T28" fmla="*/ 2147483647 w 50"/>
                            <a:gd name="T29" fmla="*/ 2147483647 h 50"/>
                            <a:gd name="T30" fmla="*/ 2147483647 w 50"/>
                            <a:gd name="T31" fmla="*/ 2147483647 h 50"/>
                            <a:gd name="T32" fmla="*/ 2147483647 w 50"/>
                            <a:gd name="T33" fmla="*/ 2147483647 h 50"/>
                            <a:gd name="T34" fmla="*/ 2147483647 w 50"/>
                            <a:gd name="T35" fmla="*/ 2147483647 h 50"/>
                            <a:gd name="T36" fmla="*/ 2147483647 w 50"/>
                            <a:gd name="T37" fmla="*/ 2147483647 h 50"/>
                            <a:gd name="T38" fmla="*/ 2147483647 w 50"/>
                            <a:gd name="T39" fmla="*/ 2147483647 h 50"/>
                            <a:gd name="T40" fmla="*/ 2147483647 w 50"/>
                            <a:gd name="T41" fmla="*/ 2147483647 h 50"/>
                            <a:gd name="T42" fmla="*/ 2147483647 w 50"/>
                            <a:gd name="T43" fmla="*/ 2147483647 h 50"/>
                            <a:gd name="T44" fmla="*/ 2147483647 w 50"/>
                            <a:gd name="T45" fmla="*/ 2147483647 h 50"/>
                            <a:gd name="T46" fmla="*/ 2147483647 w 50"/>
                            <a:gd name="T47" fmla="*/ 2147483647 h 50"/>
                            <a:gd name="T48" fmla="*/ 2147483647 w 50"/>
                            <a:gd name="T49" fmla="*/ 2147483647 h 50"/>
                            <a:gd name="T50" fmla="*/ 2147483647 w 50"/>
                            <a:gd name="T51" fmla="*/ 2147483647 h 50"/>
                            <a:gd name="T52" fmla="*/ 2147483647 w 50"/>
                            <a:gd name="T53" fmla="*/ 2147483647 h 50"/>
                            <a:gd name="T54" fmla="*/ 2147483647 w 50"/>
                            <a:gd name="T55" fmla="*/ 2147483647 h 50"/>
                            <a:gd name="T56" fmla="*/ 2147483647 w 50"/>
                            <a:gd name="T57" fmla="*/ 2147483647 h 50"/>
                            <a:gd name="T58" fmla="*/ 2147483647 w 50"/>
                            <a:gd name="T59" fmla="*/ 2147483647 h 50"/>
                            <a:gd name="T60" fmla="*/ 2147483647 w 50"/>
                            <a:gd name="T61" fmla="*/ 2147483647 h 50"/>
                            <a:gd name="T62" fmla="*/ 2147483647 w 50"/>
                            <a:gd name="T63" fmla="*/ 2147483647 h 50"/>
                            <a:gd name="T64" fmla="*/ 2147483647 w 50"/>
                            <a:gd name="T65" fmla="*/ 2147483647 h 50"/>
                            <a:gd name="T66" fmla="*/ 2147483647 w 50"/>
                            <a:gd name="T67" fmla="*/ 2147483647 h 50"/>
                            <a:gd name="T68" fmla="*/ 2147483647 w 50"/>
                            <a:gd name="T69" fmla="*/ 2147483647 h 50"/>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w 50"/>
                            <a:gd name="T106" fmla="*/ 0 h 50"/>
                            <a:gd name="T107" fmla="*/ 50 w 50"/>
                            <a:gd name="T108" fmla="*/ 50 h 50"/>
                          </a:gdLst>
                          <a:ahLst/>
                          <a:cxnLst>
                            <a:cxn ang="T70">
                              <a:pos x="T0" y="T1"/>
                            </a:cxn>
                            <a:cxn ang="T71">
                              <a:pos x="T2" y="T3"/>
                            </a:cxn>
                            <a:cxn ang="T72">
                              <a:pos x="T4" y="T5"/>
                            </a:cxn>
                            <a:cxn ang="T73">
                              <a:pos x="T6" y="T7"/>
                            </a:cxn>
                            <a:cxn ang="T74">
                              <a:pos x="T8" y="T9"/>
                            </a:cxn>
                            <a:cxn ang="T75">
                              <a:pos x="T10" y="T11"/>
                            </a:cxn>
                            <a:cxn ang="T76">
                              <a:pos x="T12" y="T13"/>
                            </a:cxn>
                            <a:cxn ang="T77">
                              <a:pos x="T14" y="T15"/>
                            </a:cxn>
                            <a:cxn ang="T78">
                              <a:pos x="T16" y="T17"/>
                            </a:cxn>
                            <a:cxn ang="T79">
                              <a:pos x="T18" y="T19"/>
                            </a:cxn>
                            <a:cxn ang="T80">
                              <a:pos x="T20" y="T21"/>
                            </a:cxn>
                            <a:cxn ang="T81">
                              <a:pos x="T22" y="T23"/>
                            </a:cxn>
                            <a:cxn ang="T82">
                              <a:pos x="T24" y="T25"/>
                            </a:cxn>
                            <a:cxn ang="T83">
                              <a:pos x="T26" y="T27"/>
                            </a:cxn>
                            <a:cxn ang="T84">
                              <a:pos x="T28" y="T29"/>
                            </a:cxn>
                            <a:cxn ang="T85">
                              <a:pos x="T30" y="T31"/>
                            </a:cxn>
                            <a:cxn ang="T86">
                              <a:pos x="T32" y="T33"/>
                            </a:cxn>
                            <a:cxn ang="T87">
                              <a:pos x="T34" y="T35"/>
                            </a:cxn>
                            <a:cxn ang="T88">
                              <a:pos x="T36" y="T37"/>
                            </a:cxn>
                            <a:cxn ang="T89">
                              <a:pos x="T38" y="T39"/>
                            </a:cxn>
                            <a:cxn ang="T90">
                              <a:pos x="T40" y="T41"/>
                            </a:cxn>
                            <a:cxn ang="T91">
                              <a:pos x="T42" y="T43"/>
                            </a:cxn>
                            <a:cxn ang="T92">
                              <a:pos x="T44" y="T45"/>
                            </a:cxn>
                            <a:cxn ang="T93">
                              <a:pos x="T46" y="T47"/>
                            </a:cxn>
                            <a:cxn ang="T94">
                              <a:pos x="T48" y="T49"/>
                            </a:cxn>
                            <a:cxn ang="T95">
                              <a:pos x="T50" y="T51"/>
                            </a:cxn>
                            <a:cxn ang="T96">
                              <a:pos x="T52" y="T53"/>
                            </a:cxn>
                            <a:cxn ang="T97">
                              <a:pos x="T54" y="T55"/>
                            </a:cxn>
                            <a:cxn ang="T98">
                              <a:pos x="T56" y="T57"/>
                            </a:cxn>
                            <a:cxn ang="T99">
                              <a:pos x="T58" y="T59"/>
                            </a:cxn>
                            <a:cxn ang="T100">
                              <a:pos x="T60" y="T61"/>
                            </a:cxn>
                            <a:cxn ang="T101">
                              <a:pos x="T62" y="T63"/>
                            </a:cxn>
                            <a:cxn ang="T102">
                              <a:pos x="T64" y="T65"/>
                            </a:cxn>
                            <a:cxn ang="T103">
                              <a:pos x="T66" y="T67"/>
                            </a:cxn>
                            <a:cxn ang="T104">
                              <a:pos x="T68" y="T69"/>
                            </a:cxn>
                          </a:cxnLst>
                          <a:rect l="T105" t="T106" r="T107" b="T108"/>
                          <a:pathLst>
                            <a:path w="50" h="50">
                              <a:moveTo>
                                <a:pt x="40" y="34"/>
                              </a:moveTo>
                              <a:lnTo>
                                <a:pt x="36" y="36"/>
                              </a:lnTo>
                              <a:lnTo>
                                <a:pt x="34" y="36"/>
                              </a:lnTo>
                              <a:lnTo>
                                <a:pt x="32" y="38"/>
                              </a:lnTo>
                              <a:lnTo>
                                <a:pt x="30" y="38"/>
                              </a:lnTo>
                              <a:lnTo>
                                <a:pt x="28" y="38"/>
                              </a:lnTo>
                              <a:lnTo>
                                <a:pt x="26" y="40"/>
                              </a:lnTo>
                              <a:lnTo>
                                <a:pt x="24" y="42"/>
                              </a:lnTo>
                              <a:lnTo>
                                <a:pt x="22" y="46"/>
                              </a:lnTo>
                              <a:lnTo>
                                <a:pt x="22" y="48"/>
                              </a:lnTo>
                              <a:lnTo>
                                <a:pt x="20" y="50"/>
                              </a:lnTo>
                              <a:lnTo>
                                <a:pt x="18" y="50"/>
                              </a:lnTo>
                              <a:lnTo>
                                <a:pt x="14" y="48"/>
                              </a:lnTo>
                              <a:lnTo>
                                <a:pt x="12" y="46"/>
                              </a:lnTo>
                              <a:lnTo>
                                <a:pt x="10" y="46"/>
                              </a:lnTo>
                              <a:lnTo>
                                <a:pt x="10" y="44"/>
                              </a:lnTo>
                              <a:lnTo>
                                <a:pt x="8" y="42"/>
                              </a:lnTo>
                              <a:lnTo>
                                <a:pt x="6" y="42"/>
                              </a:lnTo>
                              <a:lnTo>
                                <a:pt x="6" y="40"/>
                              </a:lnTo>
                              <a:lnTo>
                                <a:pt x="6" y="36"/>
                              </a:lnTo>
                              <a:lnTo>
                                <a:pt x="4" y="34"/>
                              </a:lnTo>
                              <a:lnTo>
                                <a:pt x="4" y="32"/>
                              </a:lnTo>
                              <a:lnTo>
                                <a:pt x="2" y="30"/>
                              </a:lnTo>
                              <a:lnTo>
                                <a:pt x="2" y="28"/>
                              </a:lnTo>
                              <a:lnTo>
                                <a:pt x="2" y="26"/>
                              </a:lnTo>
                              <a:lnTo>
                                <a:pt x="0" y="26"/>
                              </a:lnTo>
                              <a:lnTo>
                                <a:pt x="0" y="24"/>
                              </a:lnTo>
                              <a:lnTo>
                                <a:pt x="4" y="24"/>
                              </a:lnTo>
                              <a:lnTo>
                                <a:pt x="6" y="22"/>
                              </a:lnTo>
                              <a:lnTo>
                                <a:pt x="8" y="20"/>
                              </a:lnTo>
                              <a:lnTo>
                                <a:pt x="10" y="16"/>
                              </a:lnTo>
                              <a:lnTo>
                                <a:pt x="12" y="14"/>
                              </a:lnTo>
                              <a:lnTo>
                                <a:pt x="14" y="12"/>
                              </a:lnTo>
                              <a:lnTo>
                                <a:pt x="14" y="10"/>
                              </a:lnTo>
                              <a:lnTo>
                                <a:pt x="18" y="8"/>
                              </a:lnTo>
                              <a:lnTo>
                                <a:pt x="20" y="8"/>
                              </a:lnTo>
                              <a:lnTo>
                                <a:pt x="22" y="6"/>
                              </a:lnTo>
                              <a:lnTo>
                                <a:pt x="24" y="6"/>
                              </a:lnTo>
                              <a:lnTo>
                                <a:pt x="26" y="4"/>
                              </a:lnTo>
                              <a:lnTo>
                                <a:pt x="28" y="4"/>
                              </a:lnTo>
                              <a:lnTo>
                                <a:pt x="30" y="4"/>
                              </a:lnTo>
                              <a:lnTo>
                                <a:pt x="30" y="2"/>
                              </a:lnTo>
                              <a:lnTo>
                                <a:pt x="32" y="2"/>
                              </a:lnTo>
                              <a:lnTo>
                                <a:pt x="34" y="2"/>
                              </a:lnTo>
                              <a:lnTo>
                                <a:pt x="34" y="0"/>
                              </a:lnTo>
                              <a:lnTo>
                                <a:pt x="34" y="2"/>
                              </a:lnTo>
                              <a:lnTo>
                                <a:pt x="36" y="2"/>
                              </a:lnTo>
                              <a:lnTo>
                                <a:pt x="36" y="4"/>
                              </a:lnTo>
                              <a:lnTo>
                                <a:pt x="38" y="6"/>
                              </a:lnTo>
                              <a:lnTo>
                                <a:pt x="40" y="6"/>
                              </a:lnTo>
                              <a:lnTo>
                                <a:pt x="40" y="8"/>
                              </a:lnTo>
                              <a:lnTo>
                                <a:pt x="44" y="10"/>
                              </a:lnTo>
                              <a:lnTo>
                                <a:pt x="46" y="12"/>
                              </a:lnTo>
                              <a:lnTo>
                                <a:pt x="48" y="12"/>
                              </a:lnTo>
                              <a:lnTo>
                                <a:pt x="50" y="16"/>
                              </a:lnTo>
                              <a:lnTo>
                                <a:pt x="50" y="18"/>
                              </a:lnTo>
                              <a:lnTo>
                                <a:pt x="50" y="20"/>
                              </a:lnTo>
                              <a:lnTo>
                                <a:pt x="48" y="20"/>
                              </a:lnTo>
                              <a:lnTo>
                                <a:pt x="46" y="22"/>
                              </a:lnTo>
                              <a:lnTo>
                                <a:pt x="46" y="24"/>
                              </a:lnTo>
                              <a:lnTo>
                                <a:pt x="46" y="26"/>
                              </a:lnTo>
                              <a:lnTo>
                                <a:pt x="44" y="26"/>
                              </a:lnTo>
                              <a:lnTo>
                                <a:pt x="42" y="28"/>
                              </a:lnTo>
                              <a:lnTo>
                                <a:pt x="42" y="30"/>
                              </a:lnTo>
                              <a:lnTo>
                                <a:pt x="42" y="32"/>
                              </a:lnTo>
                              <a:lnTo>
                                <a:pt x="42" y="34"/>
                              </a:lnTo>
                              <a:lnTo>
                                <a:pt x="40" y="34"/>
                              </a:lnTo>
                              <a:close/>
                            </a:path>
                          </a:pathLst>
                        </a:custGeom>
                        <a:grpFill/>
                        <a:ln w="3175">
                          <a:solidFill>
                            <a:schemeClr val="bg1"/>
                          </a:solidFill>
                          <a:prstDash val="sysDot"/>
                          <a:round/>
                          <a:headEnd/>
                          <a:tailEnd/>
                        </a:ln>
                      </p:spPr>
                      <p:txBody>
                        <a:bodyPr/>
                        <a:lstStyle/>
                        <a:p>
                          <a:pPr fontAlgn="base">
                            <a:spcBef>
                              <a:spcPct val="0"/>
                            </a:spcBef>
                            <a:spcAft>
                              <a:spcPct val="0"/>
                            </a:spcAft>
                          </a:pPr>
                          <a:endParaRPr lang="de-DE" sz="2400">
                            <a:solidFill>
                              <a:srgbClr val="000000"/>
                            </a:solidFill>
                            <a:cs typeface="Arial" charset="0"/>
                          </a:endParaRPr>
                        </a:p>
                      </p:txBody>
                    </p:sp>
                  </p:grpSp>
                </p:grpSp>
              </p:grpSp>
            </p:grpSp>
          </p:grpSp>
          <p:grpSp>
            <p:nvGrpSpPr>
              <p:cNvPr id="19" name="Gruppieren 16"/>
              <p:cNvGrpSpPr/>
              <p:nvPr/>
            </p:nvGrpSpPr>
            <p:grpSpPr>
              <a:xfrm>
                <a:off x="4870622" y="1801137"/>
                <a:ext cx="2159179" cy="1222967"/>
                <a:chOff x="4870622" y="1801137"/>
                <a:chExt cx="2159179" cy="1222967"/>
              </a:xfrm>
              <a:grpFill/>
            </p:grpSpPr>
            <p:sp>
              <p:nvSpPr>
                <p:cNvPr id="14730" name="Freeform 2812"/>
                <p:cNvSpPr>
                  <a:spLocks/>
                </p:cNvSpPr>
                <p:nvPr/>
              </p:nvSpPr>
              <p:spPr bwMode="auto">
                <a:xfrm>
                  <a:off x="4870622" y="2006711"/>
                  <a:ext cx="65469" cy="47138"/>
                </a:xfrm>
                <a:custGeom>
                  <a:avLst/>
                  <a:gdLst>
                    <a:gd name="T0" fmla="*/ 2147483647 w 70"/>
                    <a:gd name="T1" fmla="*/ 2147483647 h 58"/>
                    <a:gd name="T2" fmla="*/ 2147483647 w 70"/>
                    <a:gd name="T3" fmla="*/ 2147483647 h 58"/>
                    <a:gd name="T4" fmla="*/ 2147483647 w 70"/>
                    <a:gd name="T5" fmla="*/ 2147483647 h 58"/>
                    <a:gd name="T6" fmla="*/ 2147483647 w 70"/>
                    <a:gd name="T7" fmla="*/ 2147483647 h 58"/>
                    <a:gd name="T8" fmla="*/ 2147483647 w 70"/>
                    <a:gd name="T9" fmla="*/ 2147483647 h 58"/>
                    <a:gd name="T10" fmla="*/ 2147483647 w 70"/>
                    <a:gd name="T11" fmla="*/ 2147483647 h 58"/>
                    <a:gd name="T12" fmla="*/ 2147483647 w 70"/>
                    <a:gd name="T13" fmla="*/ 2147483647 h 58"/>
                    <a:gd name="T14" fmla="*/ 2147483647 w 70"/>
                    <a:gd name="T15" fmla="*/ 2147483647 h 58"/>
                    <a:gd name="T16" fmla="*/ 2147483647 w 70"/>
                    <a:gd name="T17" fmla="*/ 2147483647 h 58"/>
                    <a:gd name="T18" fmla="*/ 2147483647 w 70"/>
                    <a:gd name="T19" fmla="*/ 2147483647 h 58"/>
                    <a:gd name="T20" fmla="*/ 2147483647 w 70"/>
                    <a:gd name="T21" fmla="*/ 2147483647 h 58"/>
                    <a:gd name="T22" fmla="*/ 2147483647 w 70"/>
                    <a:gd name="T23" fmla="*/ 2147483647 h 58"/>
                    <a:gd name="T24" fmla="*/ 2147483647 w 70"/>
                    <a:gd name="T25" fmla="*/ 2147483647 h 58"/>
                    <a:gd name="T26" fmla="*/ 2147483647 w 70"/>
                    <a:gd name="T27" fmla="*/ 2147483647 h 58"/>
                    <a:gd name="T28" fmla="*/ 2147483647 w 70"/>
                    <a:gd name="T29" fmla="*/ 2147483647 h 58"/>
                    <a:gd name="T30" fmla="*/ 2147483647 w 70"/>
                    <a:gd name="T31" fmla="*/ 2147483647 h 58"/>
                    <a:gd name="T32" fmla="*/ 2147483647 w 70"/>
                    <a:gd name="T33" fmla="*/ 2147483647 h 58"/>
                    <a:gd name="T34" fmla="*/ 2147483647 w 70"/>
                    <a:gd name="T35" fmla="*/ 2147483647 h 58"/>
                    <a:gd name="T36" fmla="*/ 2147483647 w 70"/>
                    <a:gd name="T37" fmla="*/ 2147483647 h 58"/>
                    <a:gd name="T38" fmla="*/ 2147483647 w 70"/>
                    <a:gd name="T39" fmla="*/ 2147483647 h 58"/>
                    <a:gd name="T40" fmla="*/ 2147483647 w 70"/>
                    <a:gd name="T41" fmla="*/ 2147483647 h 58"/>
                    <a:gd name="T42" fmla="*/ 2147483647 w 70"/>
                    <a:gd name="T43" fmla="*/ 2147483647 h 58"/>
                    <a:gd name="T44" fmla="*/ 2147483647 w 70"/>
                    <a:gd name="T45" fmla="*/ 2147483647 h 58"/>
                    <a:gd name="T46" fmla="*/ 2147483647 w 70"/>
                    <a:gd name="T47" fmla="*/ 2147483647 h 58"/>
                    <a:gd name="T48" fmla="*/ 2147483647 w 70"/>
                    <a:gd name="T49" fmla="*/ 2147483647 h 58"/>
                    <a:gd name="T50" fmla="*/ 0 w 70"/>
                    <a:gd name="T51" fmla="*/ 2147483647 h 58"/>
                    <a:gd name="T52" fmla="*/ 2147483647 w 70"/>
                    <a:gd name="T53" fmla="*/ 2147483647 h 58"/>
                    <a:gd name="T54" fmla="*/ 2147483647 w 70"/>
                    <a:gd name="T55" fmla="*/ 2147483647 h 58"/>
                    <a:gd name="T56" fmla="*/ 2147483647 w 70"/>
                    <a:gd name="T57" fmla="*/ 2147483647 h 58"/>
                    <a:gd name="T58" fmla="*/ 2147483647 w 70"/>
                    <a:gd name="T59" fmla="*/ 2147483647 h 58"/>
                    <a:gd name="T60" fmla="*/ 2147483647 w 70"/>
                    <a:gd name="T61" fmla="*/ 2147483647 h 58"/>
                    <a:gd name="T62" fmla="*/ 2147483647 w 70"/>
                    <a:gd name="T63" fmla="*/ 2147483647 h 58"/>
                    <a:gd name="T64" fmla="*/ 2147483647 w 70"/>
                    <a:gd name="T65" fmla="*/ 2147483647 h 58"/>
                    <a:gd name="T66" fmla="*/ 2147483647 w 70"/>
                    <a:gd name="T67" fmla="*/ 0 h 58"/>
                    <a:gd name="T68" fmla="*/ 2147483647 w 70"/>
                    <a:gd name="T69" fmla="*/ 2147483647 h 58"/>
                    <a:gd name="T70" fmla="*/ 2147483647 w 70"/>
                    <a:gd name="T71" fmla="*/ 2147483647 h 58"/>
                    <a:gd name="T72" fmla="*/ 2147483647 w 70"/>
                    <a:gd name="T73" fmla="*/ 2147483647 h 58"/>
                    <a:gd name="T74" fmla="*/ 2147483647 w 70"/>
                    <a:gd name="T75" fmla="*/ 2147483647 h 58"/>
                    <a:gd name="T76" fmla="*/ 2147483647 w 70"/>
                    <a:gd name="T77" fmla="*/ 2147483647 h 58"/>
                    <a:gd name="T78" fmla="*/ 2147483647 w 70"/>
                    <a:gd name="T79" fmla="*/ 2147483647 h 58"/>
                    <a:gd name="T80" fmla="*/ 2147483647 w 70"/>
                    <a:gd name="T81" fmla="*/ 2147483647 h 58"/>
                    <a:gd name="T82" fmla="*/ 2147483647 w 70"/>
                    <a:gd name="T83" fmla="*/ 2147483647 h 58"/>
                    <a:gd name="T84" fmla="*/ 2147483647 w 70"/>
                    <a:gd name="T85" fmla="*/ 2147483647 h 58"/>
                    <a:gd name="T86" fmla="*/ 2147483647 w 70"/>
                    <a:gd name="T87" fmla="*/ 2147483647 h 58"/>
                    <a:gd name="T88" fmla="*/ 2147483647 w 70"/>
                    <a:gd name="T89" fmla="*/ 2147483647 h 58"/>
                    <a:gd name="T90" fmla="*/ 2147483647 w 70"/>
                    <a:gd name="T91" fmla="*/ 2147483647 h 58"/>
                    <a:gd name="T92" fmla="*/ 2147483647 w 70"/>
                    <a:gd name="T93" fmla="*/ 2147483647 h 58"/>
                    <a:gd name="T94" fmla="*/ 2147483647 w 70"/>
                    <a:gd name="T95" fmla="*/ 2147483647 h 58"/>
                    <a:gd name="T96" fmla="*/ 2147483647 w 70"/>
                    <a:gd name="T97" fmla="*/ 2147483647 h 58"/>
                    <a:gd name="T98" fmla="*/ 2147483647 w 70"/>
                    <a:gd name="T99" fmla="*/ 2147483647 h 58"/>
                    <a:gd name="T100" fmla="*/ 2147483647 w 70"/>
                    <a:gd name="T101" fmla="*/ 2147483647 h 58"/>
                    <a:gd name="T102" fmla="*/ 2147483647 w 70"/>
                    <a:gd name="T103" fmla="*/ 2147483647 h 58"/>
                    <a:gd name="T104" fmla="*/ 2147483647 w 70"/>
                    <a:gd name="T105" fmla="*/ 2147483647 h 58"/>
                    <a:gd name="T106" fmla="*/ 2147483647 w 70"/>
                    <a:gd name="T107" fmla="*/ 2147483647 h 58"/>
                    <a:gd name="T108" fmla="*/ 2147483647 w 70"/>
                    <a:gd name="T109" fmla="*/ 2147483647 h 58"/>
                    <a:gd name="T110" fmla="*/ 2147483647 w 70"/>
                    <a:gd name="T111" fmla="*/ 2147483647 h 58"/>
                    <a:gd name="T112" fmla="*/ 2147483647 w 70"/>
                    <a:gd name="T113" fmla="*/ 2147483647 h 58"/>
                    <a:gd name="T114" fmla="*/ 2147483647 w 70"/>
                    <a:gd name="T115" fmla="*/ 2147483647 h 58"/>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w 70"/>
                    <a:gd name="T175" fmla="*/ 0 h 58"/>
                    <a:gd name="T176" fmla="*/ 70 w 70"/>
                    <a:gd name="T177" fmla="*/ 58 h 58"/>
                  </a:gdLst>
                  <a:ahLst/>
                  <a:cxnLst>
                    <a:cxn ang="T116">
                      <a:pos x="T0" y="T1"/>
                    </a:cxn>
                    <a:cxn ang="T117">
                      <a:pos x="T2" y="T3"/>
                    </a:cxn>
                    <a:cxn ang="T118">
                      <a:pos x="T4" y="T5"/>
                    </a:cxn>
                    <a:cxn ang="T119">
                      <a:pos x="T6" y="T7"/>
                    </a:cxn>
                    <a:cxn ang="T120">
                      <a:pos x="T8" y="T9"/>
                    </a:cxn>
                    <a:cxn ang="T121">
                      <a:pos x="T10" y="T11"/>
                    </a:cxn>
                    <a:cxn ang="T122">
                      <a:pos x="T12" y="T13"/>
                    </a:cxn>
                    <a:cxn ang="T123">
                      <a:pos x="T14" y="T15"/>
                    </a:cxn>
                    <a:cxn ang="T124">
                      <a:pos x="T16" y="T17"/>
                    </a:cxn>
                    <a:cxn ang="T125">
                      <a:pos x="T18" y="T19"/>
                    </a:cxn>
                    <a:cxn ang="T126">
                      <a:pos x="T20" y="T21"/>
                    </a:cxn>
                    <a:cxn ang="T127">
                      <a:pos x="T22" y="T23"/>
                    </a:cxn>
                    <a:cxn ang="T128">
                      <a:pos x="T24" y="T25"/>
                    </a:cxn>
                    <a:cxn ang="T129">
                      <a:pos x="T26" y="T27"/>
                    </a:cxn>
                    <a:cxn ang="T130">
                      <a:pos x="T28" y="T29"/>
                    </a:cxn>
                    <a:cxn ang="T131">
                      <a:pos x="T30" y="T31"/>
                    </a:cxn>
                    <a:cxn ang="T132">
                      <a:pos x="T32" y="T33"/>
                    </a:cxn>
                    <a:cxn ang="T133">
                      <a:pos x="T34" y="T35"/>
                    </a:cxn>
                    <a:cxn ang="T134">
                      <a:pos x="T36" y="T37"/>
                    </a:cxn>
                    <a:cxn ang="T135">
                      <a:pos x="T38" y="T39"/>
                    </a:cxn>
                    <a:cxn ang="T136">
                      <a:pos x="T40" y="T41"/>
                    </a:cxn>
                    <a:cxn ang="T137">
                      <a:pos x="T42" y="T43"/>
                    </a:cxn>
                    <a:cxn ang="T138">
                      <a:pos x="T44" y="T45"/>
                    </a:cxn>
                    <a:cxn ang="T139">
                      <a:pos x="T46" y="T47"/>
                    </a:cxn>
                    <a:cxn ang="T140">
                      <a:pos x="T48" y="T49"/>
                    </a:cxn>
                    <a:cxn ang="T141">
                      <a:pos x="T50" y="T51"/>
                    </a:cxn>
                    <a:cxn ang="T142">
                      <a:pos x="T52" y="T53"/>
                    </a:cxn>
                    <a:cxn ang="T143">
                      <a:pos x="T54" y="T55"/>
                    </a:cxn>
                    <a:cxn ang="T144">
                      <a:pos x="T56" y="T57"/>
                    </a:cxn>
                    <a:cxn ang="T145">
                      <a:pos x="T58" y="T59"/>
                    </a:cxn>
                    <a:cxn ang="T146">
                      <a:pos x="T60" y="T61"/>
                    </a:cxn>
                    <a:cxn ang="T147">
                      <a:pos x="T62" y="T63"/>
                    </a:cxn>
                    <a:cxn ang="T148">
                      <a:pos x="T64" y="T65"/>
                    </a:cxn>
                    <a:cxn ang="T149">
                      <a:pos x="T66" y="T67"/>
                    </a:cxn>
                    <a:cxn ang="T150">
                      <a:pos x="T68" y="T69"/>
                    </a:cxn>
                    <a:cxn ang="T151">
                      <a:pos x="T70" y="T71"/>
                    </a:cxn>
                    <a:cxn ang="T152">
                      <a:pos x="T72" y="T73"/>
                    </a:cxn>
                    <a:cxn ang="T153">
                      <a:pos x="T74" y="T75"/>
                    </a:cxn>
                    <a:cxn ang="T154">
                      <a:pos x="T76" y="T77"/>
                    </a:cxn>
                    <a:cxn ang="T155">
                      <a:pos x="T78" y="T79"/>
                    </a:cxn>
                    <a:cxn ang="T156">
                      <a:pos x="T80" y="T81"/>
                    </a:cxn>
                    <a:cxn ang="T157">
                      <a:pos x="T82" y="T83"/>
                    </a:cxn>
                    <a:cxn ang="T158">
                      <a:pos x="T84" y="T85"/>
                    </a:cxn>
                    <a:cxn ang="T159">
                      <a:pos x="T86" y="T87"/>
                    </a:cxn>
                    <a:cxn ang="T160">
                      <a:pos x="T88" y="T89"/>
                    </a:cxn>
                    <a:cxn ang="T161">
                      <a:pos x="T90" y="T91"/>
                    </a:cxn>
                    <a:cxn ang="T162">
                      <a:pos x="T92" y="T93"/>
                    </a:cxn>
                    <a:cxn ang="T163">
                      <a:pos x="T94" y="T95"/>
                    </a:cxn>
                    <a:cxn ang="T164">
                      <a:pos x="T96" y="T97"/>
                    </a:cxn>
                    <a:cxn ang="T165">
                      <a:pos x="T98" y="T99"/>
                    </a:cxn>
                    <a:cxn ang="T166">
                      <a:pos x="T100" y="T101"/>
                    </a:cxn>
                    <a:cxn ang="T167">
                      <a:pos x="T102" y="T103"/>
                    </a:cxn>
                    <a:cxn ang="T168">
                      <a:pos x="T104" y="T105"/>
                    </a:cxn>
                    <a:cxn ang="T169">
                      <a:pos x="T106" y="T107"/>
                    </a:cxn>
                    <a:cxn ang="T170">
                      <a:pos x="T108" y="T109"/>
                    </a:cxn>
                    <a:cxn ang="T171">
                      <a:pos x="T110" y="T111"/>
                    </a:cxn>
                    <a:cxn ang="T172">
                      <a:pos x="T112" y="T113"/>
                    </a:cxn>
                    <a:cxn ang="T173">
                      <a:pos x="T114" y="T115"/>
                    </a:cxn>
                  </a:cxnLst>
                  <a:rect l="T174" t="T175" r="T176" b="T177"/>
                  <a:pathLst>
                    <a:path w="70" h="58">
                      <a:moveTo>
                        <a:pt x="70" y="58"/>
                      </a:moveTo>
                      <a:lnTo>
                        <a:pt x="68" y="58"/>
                      </a:lnTo>
                      <a:lnTo>
                        <a:pt x="66" y="56"/>
                      </a:lnTo>
                      <a:lnTo>
                        <a:pt x="64" y="56"/>
                      </a:lnTo>
                      <a:lnTo>
                        <a:pt x="64" y="58"/>
                      </a:lnTo>
                      <a:lnTo>
                        <a:pt x="62" y="58"/>
                      </a:lnTo>
                      <a:lnTo>
                        <a:pt x="62" y="56"/>
                      </a:lnTo>
                      <a:lnTo>
                        <a:pt x="60" y="56"/>
                      </a:lnTo>
                      <a:lnTo>
                        <a:pt x="56" y="50"/>
                      </a:lnTo>
                      <a:lnTo>
                        <a:pt x="56" y="48"/>
                      </a:lnTo>
                      <a:lnTo>
                        <a:pt x="58" y="48"/>
                      </a:lnTo>
                      <a:lnTo>
                        <a:pt x="56" y="48"/>
                      </a:lnTo>
                      <a:lnTo>
                        <a:pt x="54" y="46"/>
                      </a:lnTo>
                      <a:lnTo>
                        <a:pt x="52" y="44"/>
                      </a:lnTo>
                      <a:lnTo>
                        <a:pt x="52" y="40"/>
                      </a:lnTo>
                      <a:lnTo>
                        <a:pt x="50" y="40"/>
                      </a:lnTo>
                      <a:lnTo>
                        <a:pt x="48" y="40"/>
                      </a:lnTo>
                      <a:lnTo>
                        <a:pt x="46" y="42"/>
                      </a:lnTo>
                      <a:lnTo>
                        <a:pt x="42" y="42"/>
                      </a:lnTo>
                      <a:lnTo>
                        <a:pt x="42" y="40"/>
                      </a:lnTo>
                      <a:lnTo>
                        <a:pt x="40" y="40"/>
                      </a:lnTo>
                      <a:lnTo>
                        <a:pt x="36" y="36"/>
                      </a:lnTo>
                      <a:lnTo>
                        <a:pt x="34" y="36"/>
                      </a:lnTo>
                      <a:lnTo>
                        <a:pt x="32" y="36"/>
                      </a:lnTo>
                      <a:lnTo>
                        <a:pt x="30" y="36"/>
                      </a:lnTo>
                      <a:lnTo>
                        <a:pt x="30" y="38"/>
                      </a:lnTo>
                      <a:lnTo>
                        <a:pt x="30" y="36"/>
                      </a:lnTo>
                      <a:lnTo>
                        <a:pt x="28" y="34"/>
                      </a:lnTo>
                      <a:lnTo>
                        <a:pt x="28" y="32"/>
                      </a:lnTo>
                      <a:lnTo>
                        <a:pt x="26" y="32"/>
                      </a:lnTo>
                      <a:lnTo>
                        <a:pt x="26" y="30"/>
                      </a:lnTo>
                      <a:lnTo>
                        <a:pt x="24" y="30"/>
                      </a:lnTo>
                      <a:lnTo>
                        <a:pt x="22" y="30"/>
                      </a:lnTo>
                      <a:lnTo>
                        <a:pt x="22" y="28"/>
                      </a:lnTo>
                      <a:lnTo>
                        <a:pt x="20" y="28"/>
                      </a:lnTo>
                      <a:lnTo>
                        <a:pt x="16" y="30"/>
                      </a:lnTo>
                      <a:lnTo>
                        <a:pt x="14" y="30"/>
                      </a:lnTo>
                      <a:lnTo>
                        <a:pt x="8" y="28"/>
                      </a:lnTo>
                      <a:lnTo>
                        <a:pt x="8" y="26"/>
                      </a:lnTo>
                      <a:lnTo>
                        <a:pt x="10" y="26"/>
                      </a:lnTo>
                      <a:lnTo>
                        <a:pt x="8" y="24"/>
                      </a:lnTo>
                      <a:lnTo>
                        <a:pt x="6" y="22"/>
                      </a:lnTo>
                      <a:lnTo>
                        <a:pt x="6" y="20"/>
                      </a:lnTo>
                      <a:lnTo>
                        <a:pt x="6" y="18"/>
                      </a:lnTo>
                      <a:lnTo>
                        <a:pt x="8" y="16"/>
                      </a:lnTo>
                      <a:lnTo>
                        <a:pt x="8" y="14"/>
                      </a:lnTo>
                      <a:lnTo>
                        <a:pt x="6" y="14"/>
                      </a:lnTo>
                      <a:lnTo>
                        <a:pt x="4" y="10"/>
                      </a:lnTo>
                      <a:lnTo>
                        <a:pt x="4" y="8"/>
                      </a:lnTo>
                      <a:lnTo>
                        <a:pt x="2" y="8"/>
                      </a:lnTo>
                      <a:lnTo>
                        <a:pt x="0" y="6"/>
                      </a:lnTo>
                      <a:lnTo>
                        <a:pt x="0" y="4"/>
                      </a:lnTo>
                      <a:lnTo>
                        <a:pt x="2" y="4"/>
                      </a:lnTo>
                      <a:lnTo>
                        <a:pt x="4" y="4"/>
                      </a:lnTo>
                      <a:lnTo>
                        <a:pt x="6" y="4"/>
                      </a:lnTo>
                      <a:lnTo>
                        <a:pt x="8" y="4"/>
                      </a:lnTo>
                      <a:lnTo>
                        <a:pt x="10" y="4"/>
                      </a:lnTo>
                      <a:lnTo>
                        <a:pt x="12" y="2"/>
                      </a:lnTo>
                      <a:lnTo>
                        <a:pt x="14" y="2"/>
                      </a:lnTo>
                      <a:lnTo>
                        <a:pt x="16" y="2"/>
                      </a:lnTo>
                      <a:lnTo>
                        <a:pt x="18" y="2"/>
                      </a:lnTo>
                      <a:lnTo>
                        <a:pt x="20" y="2"/>
                      </a:lnTo>
                      <a:lnTo>
                        <a:pt x="22" y="2"/>
                      </a:lnTo>
                      <a:lnTo>
                        <a:pt x="24" y="2"/>
                      </a:lnTo>
                      <a:lnTo>
                        <a:pt x="26" y="2"/>
                      </a:lnTo>
                      <a:lnTo>
                        <a:pt x="28" y="2"/>
                      </a:lnTo>
                      <a:lnTo>
                        <a:pt x="28" y="0"/>
                      </a:lnTo>
                      <a:lnTo>
                        <a:pt x="28" y="2"/>
                      </a:lnTo>
                      <a:lnTo>
                        <a:pt x="30" y="2"/>
                      </a:lnTo>
                      <a:lnTo>
                        <a:pt x="32" y="2"/>
                      </a:lnTo>
                      <a:lnTo>
                        <a:pt x="32" y="4"/>
                      </a:lnTo>
                      <a:lnTo>
                        <a:pt x="30" y="4"/>
                      </a:lnTo>
                      <a:lnTo>
                        <a:pt x="30" y="6"/>
                      </a:lnTo>
                      <a:lnTo>
                        <a:pt x="36" y="8"/>
                      </a:lnTo>
                      <a:lnTo>
                        <a:pt x="42" y="10"/>
                      </a:lnTo>
                      <a:lnTo>
                        <a:pt x="42" y="12"/>
                      </a:lnTo>
                      <a:lnTo>
                        <a:pt x="40" y="14"/>
                      </a:lnTo>
                      <a:lnTo>
                        <a:pt x="38" y="14"/>
                      </a:lnTo>
                      <a:lnTo>
                        <a:pt x="38" y="16"/>
                      </a:lnTo>
                      <a:lnTo>
                        <a:pt x="40" y="16"/>
                      </a:lnTo>
                      <a:lnTo>
                        <a:pt x="42" y="20"/>
                      </a:lnTo>
                      <a:lnTo>
                        <a:pt x="44" y="22"/>
                      </a:lnTo>
                      <a:lnTo>
                        <a:pt x="46" y="22"/>
                      </a:lnTo>
                      <a:lnTo>
                        <a:pt x="50" y="24"/>
                      </a:lnTo>
                      <a:lnTo>
                        <a:pt x="52" y="24"/>
                      </a:lnTo>
                      <a:lnTo>
                        <a:pt x="52" y="26"/>
                      </a:lnTo>
                      <a:lnTo>
                        <a:pt x="52" y="28"/>
                      </a:lnTo>
                      <a:lnTo>
                        <a:pt x="52" y="30"/>
                      </a:lnTo>
                      <a:lnTo>
                        <a:pt x="50" y="30"/>
                      </a:lnTo>
                      <a:lnTo>
                        <a:pt x="48" y="30"/>
                      </a:lnTo>
                      <a:lnTo>
                        <a:pt x="46" y="30"/>
                      </a:lnTo>
                      <a:lnTo>
                        <a:pt x="48" y="30"/>
                      </a:lnTo>
                      <a:lnTo>
                        <a:pt x="50" y="32"/>
                      </a:lnTo>
                      <a:lnTo>
                        <a:pt x="50" y="34"/>
                      </a:lnTo>
                      <a:lnTo>
                        <a:pt x="52" y="34"/>
                      </a:lnTo>
                      <a:lnTo>
                        <a:pt x="54" y="36"/>
                      </a:lnTo>
                      <a:lnTo>
                        <a:pt x="56" y="36"/>
                      </a:lnTo>
                      <a:lnTo>
                        <a:pt x="56" y="38"/>
                      </a:lnTo>
                      <a:lnTo>
                        <a:pt x="60" y="40"/>
                      </a:lnTo>
                      <a:lnTo>
                        <a:pt x="62" y="40"/>
                      </a:lnTo>
                      <a:lnTo>
                        <a:pt x="62" y="38"/>
                      </a:lnTo>
                      <a:lnTo>
                        <a:pt x="62" y="40"/>
                      </a:lnTo>
                      <a:lnTo>
                        <a:pt x="66" y="40"/>
                      </a:lnTo>
                      <a:lnTo>
                        <a:pt x="66" y="42"/>
                      </a:lnTo>
                      <a:lnTo>
                        <a:pt x="66" y="44"/>
                      </a:lnTo>
                      <a:lnTo>
                        <a:pt x="64" y="44"/>
                      </a:lnTo>
                      <a:lnTo>
                        <a:pt x="64" y="46"/>
                      </a:lnTo>
                      <a:lnTo>
                        <a:pt x="68" y="48"/>
                      </a:lnTo>
                      <a:lnTo>
                        <a:pt x="70" y="48"/>
                      </a:lnTo>
                      <a:lnTo>
                        <a:pt x="70" y="50"/>
                      </a:lnTo>
                      <a:lnTo>
                        <a:pt x="68" y="50"/>
                      </a:lnTo>
                      <a:lnTo>
                        <a:pt x="66" y="50"/>
                      </a:lnTo>
                      <a:lnTo>
                        <a:pt x="68" y="52"/>
                      </a:lnTo>
                      <a:lnTo>
                        <a:pt x="68" y="54"/>
                      </a:lnTo>
                      <a:lnTo>
                        <a:pt x="68" y="56"/>
                      </a:lnTo>
                      <a:lnTo>
                        <a:pt x="70" y="58"/>
                      </a:lnTo>
                      <a:close/>
                    </a:path>
                  </a:pathLst>
                </a:custGeom>
                <a:grpFill/>
                <a:ln w="3175">
                  <a:solidFill>
                    <a:schemeClr val="bg1"/>
                  </a:solidFill>
                  <a:prstDash val="sysDot"/>
                  <a:round/>
                  <a:headEnd/>
                  <a:tailEnd/>
                </a:ln>
              </p:spPr>
              <p:txBody>
                <a:bodyPr/>
                <a:lstStyle/>
                <a:p>
                  <a:pPr fontAlgn="base">
                    <a:spcBef>
                      <a:spcPct val="0"/>
                    </a:spcBef>
                    <a:spcAft>
                      <a:spcPct val="0"/>
                    </a:spcAft>
                  </a:pPr>
                  <a:endParaRPr lang="de-DE" sz="2400">
                    <a:solidFill>
                      <a:srgbClr val="000000"/>
                    </a:solidFill>
                    <a:cs typeface="Arial" charset="0"/>
                  </a:endParaRPr>
                </a:p>
              </p:txBody>
            </p:sp>
            <p:grpSp>
              <p:nvGrpSpPr>
                <p:cNvPr id="22" name="Gruppieren 13"/>
                <p:cNvGrpSpPr/>
                <p:nvPr/>
              </p:nvGrpSpPr>
              <p:grpSpPr>
                <a:xfrm>
                  <a:off x="5205824" y="1801137"/>
                  <a:ext cx="1823977" cy="1222967"/>
                  <a:chOff x="5205824" y="1801137"/>
                  <a:chExt cx="1823977" cy="1222967"/>
                </a:xfrm>
                <a:grpFill/>
              </p:grpSpPr>
              <p:sp>
                <p:nvSpPr>
                  <p:cNvPr id="14508" name="Freeform 2590"/>
                  <p:cNvSpPr>
                    <a:spLocks/>
                  </p:cNvSpPr>
                  <p:nvPr/>
                </p:nvSpPr>
                <p:spPr bwMode="auto">
                  <a:xfrm>
                    <a:off x="5579000" y="1801137"/>
                    <a:ext cx="569584" cy="200337"/>
                  </a:xfrm>
                  <a:custGeom>
                    <a:avLst/>
                    <a:gdLst>
                      <a:gd name="T0" fmla="*/ 2147483647 w 620"/>
                      <a:gd name="T1" fmla="*/ 2147483647 h 243"/>
                      <a:gd name="T2" fmla="*/ 2147483647 w 620"/>
                      <a:gd name="T3" fmla="*/ 2147483647 h 243"/>
                      <a:gd name="T4" fmla="*/ 2147483647 w 620"/>
                      <a:gd name="T5" fmla="*/ 2147483647 h 243"/>
                      <a:gd name="T6" fmla="*/ 2147483647 w 620"/>
                      <a:gd name="T7" fmla="*/ 2147483647 h 243"/>
                      <a:gd name="T8" fmla="*/ 2147483647 w 620"/>
                      <a:gd name="T9" fmla="*/ 2147483647 h 243"/>
                      <a:gd name="T10" fmla="*/ 2147483647 w 620"/>
                      <a:gd name="T11" fmla="*/ 2147483647 h 243"/>
                      <a:gd name="T12" fmla="*/ 2147483647 w 620"/>
                      <a:gd name="T13" fmla="*/ 2147483647 h 243"/>
                      <a:gd name="T14" fmla="*/ 2147483647 w 620"/>
                      <a:gd name="T15" fmla="*/ 2147483647 h 243"/>
                      <a:gd name="T16" fmla="*/ 2147483647 w 620"/>
                      <a:gd name="T17" fmla="*/ 2147483647 h 243"/>
                      <a:gd name="T18" fmla="*/ 2147483647 w 620"/>
                      <a:gd name="T19" fmla="*/ 2147483647 h 243"/>
                      <a:gd name="T20" fmla="*/ 2147483647 w 620"/>
                      <a:gd name="T21" fmla="*/ 2147483647 h 243"/>
                      <a:gd name="T22" fmla="*/ 2147483647 w 620"/>
                      <a:gd name="T23" fmla="*/ 2147483647 h 243"/>
                      <a:gd name="T24" fmla="*/ 2147483647 w 620"/>
                      <a:gd name="T25" fmla="*/ 2147483647 h 243"/>
                      <a:gd name="T26" fmla="*/ 2147483647 w 620"/>
                      <a:gd name="T27" fmla="*/ 2147483647 h 243"/>
                      <a:gd name="T28" fmla="*/ 2147483647 w 620"/>
                      <a:gd name="T29" fmla="*/ 2147483647 h 243"/>
                      <a:gd name="T30" fmla="*/ 2147483647 w 620"/>
                      <a:gd name="T31" fmla="*/ 2147483647 h 243"/>
                      <a:gd name="T32" fmla="*/ 2147483647 w 620"/>
                      <a:gd name="T33" fmla="*/ 2147483647 h 243"/>
                      <a:gd name="T34" fmla="*/ 2147483647 w 620"/>
                      <a:gd name="T35" fmla="*/ 2147483647 h 243"/>
                      <a:gd name="T36" fmla="*/ 2147483647 w 620"/>
                      <a:gd name="T37" fmla="*/ 2147483647 h 243"/>
                      <a:gd name="T38" fmla="*/ 2147483647 w 620"/>
                      <a:gd name="T39" fmla="*/ 2147483647 h 243"/>
                      <a:gd name="T40" fmla="*/ 2147483647 w 620"/>
                      <a:gd name="T41" fmla="*/ 2147483647 h 243"/>
                      <a:gd name="T42" fmla="*/ 2147483647 w 620"/>
                      <a:gd name="T43" fmla="*/ 2147483647 h 243"/>
                      <a:gd name="T44" fmla="*/ 2147483647 w 620"/>
                      <a:gd name="T45" fmla="*/ 2147483647 h 243"/>
                      <a:gd name="T46" fmla="*/ 2147483647 w 620"/>
                      <a:gd name="T47" fmla="*/ 2147483647 h 243"/>
                      <a:gd name="T48" fmla="*/ 0 w 620"/>
                      <a:gd name="T49" fmla="*/ 2147483647 h 243"/>
                      <a:gd name="T50" fmla="*/ 2147483647 w 620"/>
                      <a:gd name="T51" fmla="*/ 2147483647 h 243"/>
                      <a:gd name="T52" fmla="*/ 2147483647 w 620"/>
                      <a:gd name="T53" fmla="*/ 2147483647 h 243"/>
                      <a:gd name="T54" fmla="*/ 2147483647 w 620"/>
                      <a:gd name="T55" fmla="*/ 2147483647 h 243"/>
                      <a:gd name="T56" fmla="*/ 2147483647 w 620"/>
                      <a:gd name="T57" fmla="*/ 2147483647 h 243"/>
                      <a:gd name="T58" fmla="*/ 2147483647 w 620"/>
                      <a:gd name="T59" fmla="*/ 2147483647 h 243"/>
                      <a:gd name="T60" fmla="*/ 2147483647 w 620"/>
                      <a:gd name="T61" fmla="*/ 2147483647 h 243"/>
                      <a:gd name="T62" fmla="*/ 2147483647 w 620"/>
                      <a:gd name="T63" fmla="*/ 2147483647 h 243"/>
                      <a:gd name="T64" fmla="*/ 2147483647 w 620"/>
                      <a:gd name="T65" fmla="*/ 2147483647 h 243"/>
                      <a:gd name="T66" fmla="*/ 2147483647 w 620"/>
                      <a:gd name="T67" fmla="*/ 2147483647 h 243"/>
                      <a:gd name="T68" fmla="*/ 2147483647 w 620"/>
                      <a:gd name="T69" fmla="*/ 2147483647 h 243"/>
                      <a:gd name="T70" fmla="*/ 2147483647 w 620"/>
                      <a:gd name="T71" fmla="*/ 2147483647 h 243"/>
                      <a:gd name="T72" fmla="*/ 2147483647 w 620"/>
                      <a:gd name="T73" fmla="*/ 2147483647 h 243"/>
                      <a:gd name="T74" fmla="*/ 2147483647 w 620"/>
                      <a:gd name="T75" fmla="*/ 2147483647 h 243"/>
                      <a:gd name="T76" fmla="*/ 2147483647 w 620"/>
                      <a:gd name="T77" fmla="*/ 2147483647 h 243"/>
                      <a:gd name="T78" fmla="*/ 2147483647 w 620"/>
                      <a:gd name="T79" fmla="*/ 2147483647 h 243"/>
                      <a:gd name="T80" fmla="*/ 2147483647 w 620"/>
                      <a:gd name="T81" fmla="*/ 2147483647 h 243"/>
                      <a:gd name="T82" fmla="*/ 2147483647 w 620"/>
                      <a:gd name="T83" fmla="*/ 2147483647 h 243"/>
                      <a:gd name="T84" fmla="*/ 2147483647 w 620"/>
                      <a:gd name="T85" fmla="*/ 2147483647 h 243"/>
                      <a:gd name="T86" fmla="*/ 2147483647 w 620"/>
                      <a:gd name="T87" fmla="*/ 2147483647 h 243"/>
                      <a:gd name="T88" fmla="*/ 2147483647 w 620"/>
                      <a:gd name="T89" fmla="*/ 2147483647 h 243"/>
                      <a:gd name="T90" fmla="*/ 2147483647 w 620"/>
                      <a:gd name="T91" fmla="*/ 2147483647 h 243"/>
                      <a:gd name="T92" fmla="*/ 2147483647 w 620"/>
                      <a:gd name="T93" fmla="*/ 2147483647 h 243"/>
                      <a:gd name="T94" fmla="*/ 2147483647 w 620"/>
                      <a:gd name="T95" fmla="*/ 2147483647 h 243"/>
                      <a:gd name="T96" fmla="*/ 2147483647 w 620"/>
                      <a:gd name="T97" fmla="*/ 2147483647 h 243"/>
                      <a:gd name="T98" fmla="*/ 2147483647 w 620"/>
                      <a:gd name="T99" fmla="*/ 2147483647 h 243"/>
                      <a:gd name="T100" fmla="*/ 2147483647 w 620"/>
                      <a:gd name="T101" fmla="*/ 2147483647 h 243"/>
                      <a:gd name="T102" fmla="*/ 2147483647 w 620"/>
                      <a:gd name="T103" fmla="*/ 2147483647 h 243"/>
                      <a:gd name="T104" fmla="*/ 2147483647 w 620"/>
                      <a:gd name="T105" fmla="*/ 2147483647 h 243"/>
                      <a:gd name="T106" fmla="*/ 2147483647 w 620"/>
                      <a:gd name="T107" fmla="*/ 2147483647 h 243"/>
                      <a:gd name="T108" fmla="*/ 2147483647 w 620"/>
                      <a:gd name="T109" fmla="*/ 2147483647 h 243"/>
                      <a:gd name="T110" fmla="*/ 2147483647 w 620"/>
                      <a:gd name="T111" fmla="*/ 2147483647 h 243"/>
                      <a:gd name="T112" fmla="*/ 2147483647 w 620"/>
                      <a:gd name="T113" fmla="*/ 2147483647 h 243"/>
                      <a:gd name="T114" fmla="*/ 2147483647 w 620"/>
                      <a:gd name="T115" fmla="*/ 2147483647 h 243"/>
                      <a:gd name="T116" fmla="*/ 2147483647 w 620"/>
                      <a:gd name="T117" fmla="*/ 2147483647 h 243"/>
                      <a:gd name="T118" fmla="*/ 2147483647 w 620"/>
                      <a:gd name="T119" fmla="*/ 2147483647 h 243"/>
                      <a:gd name="T120" fmla="*/ 2147483647 w 620"/>
                      <a:gd name="T121" fmla="*/ 2147483647 h 243"/>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w 620"/>
                      <a:gd name="T184" fmla="*/ 0 h 243"/>
                      <a:gd name="T185" fmla="*/ 620 w 620"/>
                      <a:gd name="T186" fmla="*/ 243 h 243"/>
                    </a:gdLst>
                    <a:ahLst/>
                    <a:cxnLst>
                      <a:cxn ang="T122">
                        <a:pos x="T0" y="T1"/>
                      </a:cxn>
                      <a:cxn ang="T123">
                        <a:pos x="T2" y="T3"/>
                      </a:cxn>
                      <a:cxn ang="T124">
                        <a:pos x="T4" y="T5"/>
                      </a:cxn>
                      <a:cxn ang="T125">
                        <a:pos x="T6" y="T7"/>
                      </a:cxn>
                      <a:cxn ang="T126">
                        <a:pos x="T8" y="T9"/>
                      </a:cxn>
                      <a:cxn ang="T127">
                        <a:pos x="T10" y="T11"/>
                      </a:cxn>
                      <a:cxn ang="T128">
                        <a:pos x="T12" y="T13"/>
                      </a:cxn>
                      <a:cxn ang="T129">
                        <a:pos x="T14" y="T15"/>
                      </a:cxn>
                      <a:cxn ang="T130">
                        <a:pos x="T16" y="T17"/>
                      </a:cxn>
                      <a:cxn ang="T131">
                        <a:pos x="T18" y="T19"/>
                      </a:cxn>
                      <a:cxn ang="T132">
                        <a:pos x="T20" y="T21"/>
                      </a:cxn>
                      <a:cxn ang="T133">
                        <a:pos x="T22" y="T23"/>
                      </a:cxn>
                      <a:cxn ang="T134">
                        <a:pos x="T24" y="T25"/>
                      </a:cxn>
                      <a:cxn ang="T135">
                        <a:pos x="T26" y="T27"/>
                      </a:cxn>
                      <a:cxn ang="T136">
                        <a:pos x="T28" y="T29"/>
                      </a:cxn>
                      <a:cxn ang="T137">
                        <a:pos x="T30" y="T31"/>
                      </a:cxn>
                      <a:cxn ang="T138">
                        <a:pos x="T32" y="T33"/>
                      </a:cxn>
                      <a:cxn ang="T139">
                        <a:pos x="T34" y="T35"/>
                      </a:cxn>
                      <a:cxn ang="T140">
                        <a:pos x="T36" y="T37"/>
                      </a:cxn>
                      <a:cxn ang="T141">
                        <a:pos x="T38" y="T39"/>
                      </a:cxn>
                      <a:cxn ang="T142">
                        <a:pos x="T40" y="T41"/>
                      </a:cxn>
                      <a:cxn ang="T143">
                        <a:pos x="T42" y="T43"/>
                      </a:cxn>
                      <a:cxn ang="T144">
                        <a:pos x="T44" y="T45"/>
                      </a:cxn>
                      <a:cxn ang="T145">
                        <a:pos x="T46" y="T47"/>
                      </a:cxn>
                      <a:cxn ang="T146">
                        <a:pos x="T48" y="T49"/>
                      </a:cxn>
                      <a:cxn ang="T147">
                        <a:pos x="T50" y="T51"/>
                      </a:cxn>
                      <a:cxn ang="T148">
                        <a:pos x="T52" y="T53"/>
                      </a:cxn>
                      <a:cxn ang="T149">
                        <a:pos x="T54" y="T55"/>
                      </a:cxn>
                      <a:cxn ang="T150">
                        <a:pos x="T56" y="T57"/>
                      </a:cxn>
                      <a:cxn ang="T151">
                        <a:pos x="T58" y="T59"/>
                      </a:cxn>
                      <a:cxn ang="T152">
                        <a:pos x="T60" y="T61"/>
                      </a:cxn>
                      <a:cxn ang="T153">
                        <a:pos x="T62" y="T63"/>
                      </a:cxn>
                      <a:cxn ang="T154">
                        <a:pos x="T64" y="T65"/>
                      </a:cxn>
                      <a:cxn ang="T155">
                        <a:pos x="T66" y="T67"/>
                      </a:cxn>
                      <a:cxn ang="T156">
                        <a:pos x="T68" y="T69"/>
                      </a:cxn>
                      <a:cxn ang="T157">
                        <a:pos x="T70" y="T71"/>
                      </a:cxn>
                      <a:cxn ang="T158">
                        <a:pos x="T72" y="T73"/>
                      </a:cxn>
                      <a:cxn ang="T159">
                        <a:pos x="T74" y="T75"/>
                      </a:cxn>
                      <a:cxn ang="T160">
                        <a:pos x="T76" y="T77"/>
                      </a:cxn>
                      <a:cxn ang="T161">
                        <a:pos x="T78" y="T79"/>
                      </a:cxn>
                      <a:cxn ang="T162">
                        <a:pos x="T80" y="T81"/>
                      </a:cxn>
                      <a:cxn ang="T163">
                        <a:pos x="T82" y="T83"/>
                      </a:cxn>
                      <a:cxn ang="T164">
                        <a:pos x="T84" y="T85"/>
                      </a:cxn>
                      <a:cxn ang="T165">
                        <a:pos x="T86" y="T87"/>
                      </a:cxn>
                      <a:cxn ang="T166">
                        <a:pos x="T88" y="T89"/>
                      </a:cxn>
                      <a:cxn ang="T167">
                        <a:pos x="T90" y="T91"/>
                      </a:cxn>
                      <a:cxn ang="T168">
                        <a:pos x="T92" y="T93"/>
                      </a:cxn>
                      <a:cxn ang="T169">
                        <a:pos x="T94" y="T95"/>
                      </a:cxn>
                      <a:cxn ang="T170">
                        <a:pos x="T96" y="T97"/>
                      </a:cxn>
                      <a:cxn ang="T171">
                        <a:pos x="T98" y="T99"/>
                      </a:cxn>
                      <a:cxn ang="T172">
                        <a:pos x="T100" y="T101"/>
                      </a:cxn>
                      <a:cxn ang="T173">
                        <a:pos x="T102" y="T103"/>
                      </a:cxn>
                      <a:cxn ang="T174">
                        <a:pos x="T104" y="T105"/>
                      </a:cxn>
                      <a:cxn ang="T175">
                        <a:pos x="T106" y="T107"/>
                      </a:cxn>
                      <a:cxn ang="T176">
                        <a:pos x="T108" y="T109"/>
                      </a:cxn>
                      <a:cxn ang="T177">
                        <a:pos x="T110" y="T111"/>
                      </a:cxn>
                      <a:cxn ang="T178">
                        <a:pos x="T112" y="T113"/>
                      </a:cxn>
                      <a:cxn ang="T179">
                        <a:pos x="T114" y="T115"/>
                      </a:cxn>
                      <a:cxn ang="T180">
                        <a:pos x="T116" y="T117"/>
                      </a:cxn>
                      <a:cxn ang="T181">
                        <a:pos x="T118" y="T119"/>
                      </a:cxn>
                      <a:cxn ang="T182">
                        <a:pos x="T120" y="T121"/>
                      </a:cxn>
                    </a:cxnLst>
                    <a:rect l="T183" t="T184" r="T185" b="T186"/>
                    <a:pathLst>
                      <a:path w="620" h="243">
                        <a:moveTo>
                          <a:pt x="564" y="132"/>
                        </a:moveTo>
                        <a:lnTo>
                          <a:pt x="564" y="134"/>
                        </a:lnTo>
                        <a:lnTo>
                          <a:pt x="562" y="136"/>
                        </a:lnTo>
                        <a:lnTo>
                          <a:pt x="562" y="138"/>
                        </a:lnTo>
                        <a:lnTo>
                          <a:pt x="562" y="140"/>
                        </a:lnTo>
                        <a:lnTo>
                          <a:pt x="562" y="142"/>
                        </a:lnTo>
                        <a:lnTo>
                          <a:pt x="562" y="144"/>
                        </a:lnTo>
                        <a:lnTo>
                          <a:pt x="564" y="144"/>
                        </a:lnTo>
                        <a:lnTo>
                          <a:pt x="564" y="146"/>
                        </a:lnTo>
                        <a:lnTo>
                          <a:pt x="564" y="148"/>
                        </a:lnTo>
                        <a:lnTo>
                          <a:pt x="562" y="148"/>
                        </a:lnTo>
                        <a:lnTo>
                          <a:pt x="560" y="148"/>
                        </a:lnTo>
                        <a:lnTo>
                          <a:pt x="558" y="150"/>
                        </a:lnTo>
                        <a:lnTo>
                          <a:pt x="558" y="152"/>
                        </a:lnTo>
                        <a:lnTo>
                          <a:pt x="554" y="154"/>
                        </a:lnTo>
                        <a:lnTo>
                          <a:pt x="552" y="154"/>
                        </a:lnTo>
                        <a:lnTo>
                          <a:pt x="550" y="154"/>
                        </a:lnTo>
                        <a:lnTo>
                          <a:pt x="546" y="154"/>
                        </a:lnTo>
                        <a:lnTo>
                          <a:pt x="544" y="154"/>
                        </a:lnTo>
                        <a:lnTo>
                          <a:pt x="542" y="154"/>
                        </a:lnTo>
                        <a:lnTo>
                          <a:pt x="540" y="154"/>
                        </a:lnTo>
                        <a:lnTo>
                          <a:pt x="538" y="154"/>
                        </a:lnTo>
                        <a:lnTo>
                          <a:pt x="538" y="156"/>
                        </a:lnTo>
                        <a:lnTo>
                          <a:pt x="538" y="158"/>
                        </a:lnTo>
                        <a:lnTo>
                          <a:pt x="538" y="160"/>
                        </a:lnTo>
                        <a:lnTo>
                          <a:pt x="536" y="162"/>
                        </a:lnTo>
                        <a:lnTo>
                          <a:pt x="536" y="164"/>
                        </a:lnTo>
                        <a:lnTo>
                          <a:pt x="534" y="166"/>
                        </a:lnTo>
                        <a:lnTo>
                          <a:pt x="532" y="166"/>
                        </a:lnTo>
                        <a:lnTo>
                          <a:pt x="530" y="168"/>
                        </a:lnTo>
                        <a:lnTo>
                          <a:pt x="530" y="169"/>
                        </a:lnTo>
                        <a:lnTo>
                          <a:pt x="528" y="169"/>
                        </a:lnTo>
                        <a:lnTo>
                          <a:pt x="526" y="169"/>
                        </a:lnTo>
                        <a:lnTo>
                          <a:pt x="520" y="169"/>
                        </a:lnTo>
                        <a:lnTo>
                          <a:pt x="518" y="169"/>
                        </a:lnTo>
                        <a:lnTo>
                          <a:pt x="518" y="168"/>
                        </a:lnTo>
                        <a:lnTo>
                          <a:pt x="512" y="168"/>
                        </a:lnTo>
                        <a:lnTo>
                          <a:pt x="506" y="166"/>
                        </a:lnTo>
                        <a:lnTo>
                          <a:pt x="506" y="164"/>
                        </a:lnTo>
                        <a:lnTo>
                          <a:pt x="504" y="164"/>
                        </a:lnTo>
                        <a:lnTo>
                          <a:pt x="502" y="162"/>
                        </a:lnTo>
                        <a:lnTo>
                          <a:pt x="500" y="162"/>
                        </a:lnTo>
                        <a:lnTo>
                          <a:pt x="496" y="162"/>
                        </a:lnTo>
                        <a:lnTo>
                          <a:pt x="494" y="162"/>
                        </a:lnTo>
                        <a:lnTo>
                          <a:pt x="492" y="162"/>
                        </a:lnTo>
                        <a:lnTo>
                          <a:pt x="492" y="164"/>
                        </a:lnTo>
                        <a:lnTo>
                          <a:pt x="492" y="169"/>
                        </a:lnTo>
                        <a:lnTo>
                          <a:pt x="492" y="171"/>
                        </a:lnTo>
                        <a:lnTo>
                          <a:pt x="492" y="173"/>
                        </a:lnTo>
                        <a:lnTo>
                          <a:pt x="492" y="175"/>
                        </a:lnTo>
                        <a:lnTo>
                          <a:pt x="492" y="177"/>
                        </a:lnTo>
                        <a:lnTo>
                          <a:pt x="494" y="177"/>
                        </a:lnTo>
                        <a:lnTo>
                          <a:pt x="496" y="179"/>
                        </a:lnTo>
                        <a:lnTo>
                          <a:pt x="498" y="181"/>
                        </a:lnTo>
                        <a:lnTo>
                          <a:pt x="502" y="185"/>
                        </a:lnTo>
                        <a:lnTo>
                          <a:pt x="506" y="185"/>
                        </a:lnTo>
                        <a:lnTo>
                          <a:pt x="506" y="187"/>
                        </a:lnTo>
                        <a:lnTo>
                          <a:pt x="508" y="189"/>
                        </a:lnTo>
                        <a:lnTo>
                          <a:pt x="510" y="191"/>
                        </a:lnTo>
                        <a:lnTo>
                          <a:pt x="510" y="193"/>
                        </a:lnTo>
                        <a:lnTo>
                          <a:pt x="506" y="193"/>
                        </a:lnTo>
                        <a:lnTo>
                          <a:pt x="506" y="197"/>
                        </a:lnTo>
                        <a:lnTo>
                          <a:pt x="502" y="199"/>
                        </a:lnTo>
                        <a:lnTo>
                          <a:pt x="498" y="201"/>
                        </a:lnTo>
                        <a:lnTo>
                          <a:pt x="496" y="205"/>
                        </a:lnTo>
                        <a:lnTo>
                          <a:pt x="496" y="207"/>
                        </a:lnTo>
                        <a:lnTo>
                          <a:pt x="496" y="209"/>
                        </a:lnTo>
                        <a:lnTo>
                          <a:pt x="496" y="211"/>
                        </a:lnTo>
                        <a:lnTo>
                          <a:pt x="494" y="213"/>
                        </a:lnTo>
                        <a:lnTo>
                          <a:pt x="494" y="215"/>
                        </a:lnTo>
                        <a:lnTo>
                          <a:pt x="492" y="215"/>
                        </a:lnTo>
                        <a:lnTo>
                          <a:pt x="488" y="217"/>
                        </a:lnTo>
                        <a:lnTo>
                          <a:pt x="488" y="219"/>
                        </a:lnTo>
                        <a:lnTo>
                          <a:pt x="486" y="219"/>
                        </a:lnTo>
                        <a:lnTo>
                          <a:pt x="482" y="219"/>
                        </a:lnTo>
                        <a:lnTo>
                          <a:pt x="482" y="221"/>
                        </a:lnTo>
                        <a:lnTo>
                          <a:pt x="480" y="223"/>
                        </a:lnTo>
                        <a:lnTo>
                          <a:pt x="476" y="223"/>
                        </a:lnTo>
                        <a:lnTo>
                          <a:pt x="472" y="223"/>
                        </a:lnTo>
                        <a:lnTo>
                          <a:pt x="468" y="223"/>
                        </a:lnTo>
                        <a:lnTo>
                          <a:pt x="466" y="223"/>
                        </a:lnTo>
                        <a:lnTo>
                          <a:pt x="464" y="223"/>
                        </a:lnTo>
                        <a:lnTo>
                          <a:pt x="460" y="223"/>
                        </a:lnTo>
                        <a:lnTo>
                          <a:pt x="458" y="223"/>
                        </a:lnTo>
                        <a:lnTo>
                          <a:pt x="456" y="223"/>
                        </a:lnTo>
                        <a:lnTo>
                          <a:pt x="450" y="223"/>
                        </a:lnTo>
                        <a:lnTo>
                          <a:pt x="444" y="223"/>
                        </a:lnTo>
                        <a:lnTo>
                          <a:pt x="442" y="223"/>
                        </a:lnTo>
                        <a:lnTo>
                          <a:pt x="440" y="223"/>
                        </a:lnTo>
                        <a:lnTo>
                          <a:pt x="438" y="223"/>
                        </a:lnTo>
                        <a:lnTo>
                          <a:pt x="434" y="225"/>
                        </a:lnTo>
                        <a:lnTo>
                          <a:pt x="432" y="225"/>
                        </a:lnTo>
                        <a:lnTo>
                          <a:pt x="430" y="225"/>
                        </a:lnTo>
                        <a:lnTo>
                          <a:pt x="428" y="225"/>
                        </a:lnTo>
                        <a:lnTo>
                          <a:pt x="424" y="227"/>
                        </a:lnTo>
                        <a:lnTo>
                          <a:pt x="418" y="231"/>
                        </a:lnTo>
                        <a:lnTo>
                          <a:pt x="414" y="233"/>
                        </a:lnTo>
                        <a:lnTo>
                          <a:pt x="410" y="235"/>
                        </a:lnTo>
                        <a:lnTo>
                          <a:pt x="410" y="237"/>
                        </a:lnTo>
                        <a:lnTo>
                          <a:pt x="408" y="237"/>
                        </a:lnTo>
                        <a:lnTo>
                          <a:pt x="406" y="239"/>
                        </a:lnTo>
                        <a:lnTo>
                          <a:pt x="404" y="243"/>
                        </a:lnTo>
                        <a:lnTo>
                          <a:pt x="404" y="241"/>
                        </a:lnTo>
                        <a:lnTo>
                          <a:pt x="402" y="241"/>
                        </a:lnTo>
                        <a:lnTo>
                          <a:pt x="400" y="241"/>
                        </a:lnTo>
                        <a:lnTo>
                          <a:pt x="396" y="241"/>
                        </a:lnTo>
                        <a:lnTo>
                          <a:pt x="394" y="241"/>
                        </a:lnTo>
                        <a:lnTo>
                          <a:pt x="394" y="239"/>
                        </a:lnTo>
                        <a:lnTo>
                          <a:pt x="392" y="237"/>
                        </a:lnTo>
                        <a:lnTo>
                          <a:pt x="392" y="235"/>
                        </a:lnTo>
                        <a:lnTo>
                          <a:pt x="382" y="237"/>
                        </a:lnTo>
                        <a:lnTo>
                          <a:pt x="378" y="237"/>
                        </a:lnTo>
                        <a:lnTo>
                          <a:pt x="368" y="235"/>
                        </a:lnTo>
                        <a:lnTo>
                          <a:pt x="362" y="233"/>
                        </a:lnTo>
                        <a:lnTo>
                          <a:pt x="358" y="229"/>
                        </a:lnTo>
                        <a:lnTo>
                          <a:pt x="354" y="229"/>
                        </a:lnTo>
                        <a:lnTo>
                          <a:pt x="350" y="227"/>
                        </a:lnTo>
                        <a:lnTo>
                          <a:pt x="350" y="229"/>
                        </a:lnTo>
                        <a:lnTo>
                          <a:pt x="348" y="229"/>
                        </a:lnTo>
                        <a:lnTo>
                          <a:pt x="340" y="227"/>
                        </a:lnTo>
                        <a:lnTo>
                          <a:pt x="340" y="225"/>
                        </a:lnTo>
                        <a:lnTo>
                          <a:pt x="338" y="225"/>
                        </a:lnTo>
                        <a:lnTo>
                          <a:pt x="332" y="221"/>
                        </a:lnTo>
                        <a:lnTo>
                          <a:pt x="328" y="221"/>
                        </a:lnTo>
                        <a:lnTo>
                          <a:pt x="324" y="221"/>
                        </a:lnTo>
                        <a:lnTo>
                          <a:pt x="320" y="219"/>
                        </a:lnTo>
                        <a:lnTo>
                          <a:pt x="314" y="219"/>
                        </a:lnTo>
                        <a:lnTo>
                          <a:pt x="314" y="217"/>
                        </a:lnTo>
                        <a:lnTo>
                          <a:pt x="312" y="217"/>
                        </a:lnTo>
                        <a:lnTo>
                          <a:pt x="310" y="217"/>
                        </a:lnTo>
                        <a:lnTo>
                          <a:pt x="302" y="217"/>
                        </a:lnTo>
                        <a:lnTo>
                          <a:pt x="302" y="219"/>
                        </a:lnTo>
                        <a:lnTo>
                          <a:pt x="300" y="219"/>
                        </a:lnTo>
                        <a:lnTo>
                          <a:pt x="298" y="219"/>
                        </a:lnTo>
                        <a:lnTo>
                          <a:pt x="296" y="219"/>
                        </a:lnTo>
                        <a:lnTo>
                          <a:pt x="288" y="221"/>
                        </a:lnTo>
                        <a:lnTo>
                          <a:pt x="284" y="219"/>
                        </a:lnTo>
                        <a:lnTo>
                          <a:pt x="282" y="219"/>
                        </a:lnTo>
                        <a:lnTo>
                          <a:pt x="280" y="219"/>
                        </a:lnTo>
                        <a:lnTo>
                          <a:pt x="272" y="219"/>
                        </a:lnTo>
                        <a:lnTo>
                          <a:pt x="266" y="219"/>
                        </a:lnTo>
                        <a:lnTo>
                          <a:pt x="264" y="219"/>
                        </a:lnTo>
                        <a:lnTo>
                          <a:pt x="260" y="217"/>
                        </a:lnTo>
                        <a:lnTo>
                          <a:pt x="256" y="217"/>
                        </a:lnTo>
                        <a:lnTo>
                          <a:pt x="254" y="217"/>
                        </a:lnTo>
                        <a:lnTo>
                          <a:pt x="250" y="217"/>
                        </a:lnTo>
                        <a:lnTo>
                          <a:pt x="248" y="215"/>
                        </a:lnTo>
                        <a:lnTo>
                          <a:pt x="246" y="215"/>
                        </a:lnTo>
                        <a:lnTo>
                          <a:pt x="242" y="215"/>
                        </a:lnTo>
                        <a:lnTo>
                          <a:pt x="240" y="215"/>
                        </a:lnTo>
                        <a:lnTo>
                          <a:pt x="238" y="215"/>
                        </a:lnTo>
                        <a:lnTo>
                          <a:pt x="236" y="215"/>
                        </a:lnTo>
                        <a:lnTo>
                          <a:pt x="234" y="215"/>
                        </a:lnTo>
                        <a:lnTo>
                          <a:pt x="232" y="215"/>
                        </a:lnTo>
                        <a:lnTo>
                          <a:pt x="230" y="215"/>
                        </a:lnTo>
                        <a:lnTo>
                          <a:pt x="226" y="217"/>
                        </a:lnTo>
                        <a:lnTo>
                          <a:pt x="224" y="211"/>
                        </a:lnTo>
                        <a:lnTo>
                          <a:pt x="218" y="207"/>
                        </a:lnTo>
                        <a:lnTo>
                          <a:pt x="214" y="205"/>
                        </a:lnTo>
                        <a:lnTo>
                          <a:pt x="214" y="203"/>
                        </a:lnTo>
                        <a:lnTo>
                          <a:pt x="212" y="203"/>
                        </a:lnTo>
                        <a:lnTo>
                          <a:pt x="212" y="201"/>
                        </a:lnTo>
                        <a:lnTo>
                          <a:pt x="210" y="199"/>
                        </a:lnTo>
                        <a:lnTo>
                          <a:pt x="208" y="197"/>
                        </a:lnTo>
                        <a:lnTo>
                          <a:pt x="206" y="195"/>
                        </a:lnTo>
                        <a:lnTo>
                          <a:pt x="204" y="193"/>
                        </a:lnTo>
                        <a:lnTo>
                          <a:pt x="204" y="191"/>
                        </a:lnTo>
                        <a:lnTo>
                          <a:pt x="202" y="191"/>
                        </a:lnTo>
                        <a:lnTo>
                          <a:pt x="202" y="189"/>
                        </a:lnTo>
                        <a:lnTo>
                          <a:pt x="198" y="185"/>
                        </a:lnTo>
                        <a:lnTo>
                          <a:pt x="196" y="185"/>
                        </a:lnTo>
                        <a:lnTo>
                          <a:pt x="194" y="185"/>
                        </a:lnTo>
                        <a:lnTo>
                          <a:pt x="192" y="181"/>
                        </a:lnTo>
                        <a:lnTo>
                          <a:pt x="192" y="179"/>
                        </a:lnTo>
                        <a:lnTo>
                          <a:pt x="190" y="179"/>
                        </a:lnTo>
                        <a:lnTo>
                          <a:pt x="188" y="179"/>
                        </a:lnTo>
                        <a:lnTo>
                          <a:pt x="186" y="179"/>
                        </a:lnTo>
                        <a:lnTo>
                          <a:pt x="184" y="179"/>
                        </a:lnTo>
                        <a:lnTo>
                          <a:pt x="178" y="177"/>
                        </a:lnTo>
                        <a:lnTo>
                          <a:pt x="176" y="175"/>
                        </a:lnTo>
                        <a:lnTo>
                          <a:pt x="174" y="175"/>
                        </a:lnTo>
                        <a:lnTo>
                          <a:pt x="172" y="173"/>
                        </a:lnTo>
                        <a:lnTo>
                          <a:pt x="170" y="173"/>
                        </a:lnTo>
                        <a:lnTo>
                          <a:pt x="168" y="171"/>
                        </a:lnTo>
                        <a:lnTo>
                          <a:pt x="164" y="171"/>
                        </a:lnTo>
                        <a:lnTo>
                          <a:pt x="164" y="169"/>
                        </a:lnTo>
                        <a:lnTo>
                          <a:pt x="160" y="169"/>
                        </a:lnTo>
                        <a:lnTo>
                          <a:pt x="160" y="168"/>
                        </a:lnTo>
                        <a:lnTo>
                          <a:pt x="158" y="168"/>
                        </a:lnTo>
                        <a:lnTo>
                          <a:pt x="156" y="168"/>
                        </a:lnTo>
                        <a:lnTo>
                          <a:pt x="154" y="168"/>
                        </a:lnTo>
                        <a:lnTo>
                          <a:pt x="154" y="166"/>
                        </a:lnTo>
                        <a:lnTo>
                          <a:pt x="152" y="166"/>
                        </a:lnTo>
                        <a:lnTo>
                          <a:pt x="150" y="166"/>
                        </a:lnTo>
                        <a:lnTo>
                          <a:pt x="150" y="164"/>
                        </a:lnTo>
                        <a:lnTo>
                          <a:pt x="146" y="164"/>
                        </a:lnTo>
                        <a:lnTo>
                          <a:pt x="144" y="164"/>
                        </a:lnTo>
                        <a:lnTo>
                          <a:pt x="142" y="164"/>
                        </a:lnTo>
                        <a:lnTo>
                          <a:pt x="140" y="164"/>
                        </a:lnTo>
                        <a:lnTo>
                          <a:pt x="138" y="164"/>
                        </a:lnTo>
                        <a:lnTo>
                          <a:pt x="136" y="164"/>
                        </a:lnTo>
                        <a:lnTo>
                          <a:pt x="136" y="162"/>
                        </a:lnTo>
                        <a:lnTo>
                          <a:pt x="134" y="162"/>
                        </a:lnTo>
                        <a:lnTo>
                          <a:pt x="134" y="164"/>
                        </a:lnTo>
                        <a:lnTo>
                          <a:pt x="132" y="164"/>
                        </a:lnTo>
                        <a:lnTo>
                          <a:pt x="130" y="164"/>
                        </a:lnTo>
                        <a:lnTo>
                          <a:pt x="128" y="164"/>
                        </a:lnTo>
                        <a:lnTo>
                          <a:pt x="126" y="164"/>
                        </a:lnTo>
                        <a:lnTo>
                          <a:pt x="122" y="162"/>
                        </a:lnTo>
                        <a:lnTo>
                          <a:pt x="120" y="162"/>
                        </a:lnTo>
                        <a:lnTo>
                          <a:pt x="118" y="162"/>
                        </a:lnTo>
                        <a:lnTo>
                          <a:pt x="112" y="162"/>
                        </a:lnTo>
                        <a:lnTo>
                          <a:pt x="110" y="162"/>
                        </a:lnTo>
                        <a:lnTo>
                          <a:pt x="110" y="160"/>
                        </a:lnTo>
                        <a:lnTo>
                          <a:pt x="108" y="160"/>
                        </a:lnTo>
                        <a:lnTo>
                          <a:pt x="108" y="162"/>
                        </a:lnTo>
                        <a:lnTo>
                          <a:pt x="106" y="160"/>
                        </a:lnTo>
                        <a:lnTo>
                          <a:pt x="104" y="160"/>
                        </a:lnTo>
                        <a:lnTo>
                          <a:pt x="102" y="160"/>
                        </a:lnTo>
                        <a:lnTo>
                          <a:pt x="102" y="158"/>
                        </a:lnTo>
                        <a:lnTo>
                          <a:pt x="100" y="158"/>
                        </a:lnTo>
                        <a:lnTo>
                          <a:pt x="98" y="158"/>
                        </a:lnTo>
                        <a:lnTo>
                          <a:pt x="94" y="156"/>
                        </a:lnTo>
                        <a:lnTo>
                          <a:pt x="92" y="154"/>
                        </a:lnTo>
                        <a:lnTo>
                          <a:pt x="92" y="152"/>
                        </a:lnTo>
                        <a:lnTo>
                          <a:pt x="90" y="152"/>
                        </a:lnTo>
                        <a:lnTo>
                          <a:pt x="90" y="150"/>
                        </a:lnTo>
                        <a:lnTo>
                          <a:pt x="88" y="146"/>
                        </a:lnTo>
                        <a:lnTo>
                          <a:pt x="90" y="142"/>
                        </a:lnTo>
                        <a:lnTo>
                          <a:pt x="90" y="140"/>
                        </a:lnTo>
                        <a:lnTo>
                          <a:pt x="92" y="140"/>
                        </a:lnTo>
                        <a:lnTo>
                          <a:pt x="90" y="138"/>
                        </a:lnTo>
                        <a:lnTo>
                          <a:pt x="90" y="136"/>
                        </a:lnTo>
                        <a:lnTo>
                          <a:pt x="88" y="136"/>
                        </a:lnTo>
                        <a:lnTo>
                          <a:pt x="86" y="132"/>
                        </a:lnTo>
                        <a:lnTo>
                          <a:pt x="86" y="128"/>
                        </a:lnTo>
                        <a:lnTo>
                          <a:pt x="86" y="126"/>
                        </a:lnTo>
                        <a:lnTo>
                          <a:pt x="84" y="126"/>
                        </a:lnTo>
                        <a:lnTo>
                          <a:pt x="84" y="124"/>
                        </a:lnTo>
                        <a:lnTo>
                          <a:pt x="80" y="120"/>
                        </a:lnTo>
                        <a:lnTo>
                          <a:pt x="78" y="118"/>
                        </a:lnTo>
                        <a:lnTo>
                          <a:pt x="76" y="118"/>
                        </a:lnTo>
                        <a:lnTo>
                          <a:pt x="74" y="116"/>
                        </a:lnTo>
                        <a:lnTo>
                          <a:pt x="72" y="114"/>
                        </a:lnTo>
                        <a:lnTo>
                          <a:pt x="70" y="112"/>
                        </a:lnTo>
                        <a:lnTo>
                          <a:pt x="70" y="110"/>
                        </a:lnTo>
                        <a:lnTo>
                          <a:pt x="68" y="110"/>
                        </a:lnTo>
                        <a:lnTo>
                          <a:pt x="66" y="106"/>
                        </a:lnTo>
                        <a:lnTo>
                          <a:pt x="64" y="104"/>
                        </a:lnTo>
                        <a:lnTo>
                          <a:pt x="62" y="102"/>
                        </a:lnTo>
                        <a:lnTo>
                          <a:pt x="60" y="102"/>
                        </a:lnTo>
                        <a:lnTo>
                          <a:pt x="60" y="100"/>
                        </a:lnTo>
                        <a:lnTo>
                          <a:pt x="58" y="100"/>
                        </a:lnTo>
                        <a:lnTo>
                          <a:pt x="56" y="100"/>
                        </a:lnTo>
                        <a:lnTo>
                          <a:pt x="56" y="98"/>
                        </a:lnTo>
                        <a:lnTo>
                          <a:pt x="56" y="96"/>
                        </a:lnTo>
                        <a:lnTo>
                          <a:pt x="54" y="96"/>
                        </a:lnTo>
                        <a:lnTo>
                          <a:pt x="52" y="96"/>
                        </a:lnTo>
                        <a:lnTo>
                          <a:pt x="52" y="98"/>
                        </a:lnTo>
                        <a:lnTo>
                          <a:pt x="50" y="98"/>
                        </a:lnTo>
                        <a:lnTo>
                          <a:pt x="46" y="96"/>
                        </a:lnTo>
                        <a:lnTo>
                          <a:pt x="44" y="94"/>
                        </a:lnTo>
                        <a:lnTo>
                          <a:pt x="44" y="92"/>
                        </a:lnTo>
                        <a:lnTo>
                          <a:pt x="42" y="92"/>
                        </a:lnTo>
                        <a:lnTo>
                          <a:pt x="40" y="92"/>
                        </a:lnTo>
                        <a:lnTo>
                          <a:pt x="38" y="94"/>
                        </a:lnTo>
                        <a:lnTo>
                          <a:pt x="34" y="94"/>
                        </a:lnTo>
                        <a:lnTo>
                          <a:pt x="34" y="92"/>
                        </a:lnTo>
                        <a:lnTo>
                          <a:pt x="32" y="92"/>
                        </a:lnTo>
                        <a:lnTo>
                          <a:pt x="30" y="92"/>
                        </a:lnTo>
                        <a:lnTo>
                          <a:pt x="30" y="90"/>
                        </a:lnTo>
                        <a:lnTo>
                          <a:pt x="28" y="90"/>
                        </a:lnTo>
                        <a:lnTo>
                          <a:pt x="26" y="90"/>
                        </a:lnTo>
                        <a:lnTo>
                          <a:pt x="26" y="88"/>
                        </a:lnTo>
                        <a:lnTo>
                          <a:pt x="24" y="88"/>
                        </a:lnTo>
                        <a:lnTo>
                          <a:pt x="24" y="86"/>
                        </a:lnTo>
                        <a:lnTo>
                          <a:pt x="22" y="86"/>
                        </a:lnTo>
                        <a:lnTo>
                          <a:pt x="22" y="84"/>
                        </a:lnTo>
                        <a:lnTo>
                          <a:pt x="20" y="84"/>
                        </a:lnTo>
                        <a:lnTo>
                          <a:pt x="16" y="82"/>
                        </a:lnTo>
                        <a:lnTo>
                          <a:pt x="14" y="82"/>
                        </a:lnTo>
                        <a:lnTo>
                          <a:pt x="10" y="80"/>
                        </a:lnTo>
                        <a:lnTo>
                          <a:pt x="8" y="80"/>
                        </a:lnTo>
                        <a:lnTo>
                          <a:pt x="8" y="78"/>
                        </a:lnTo>
                        <a:lnTo>
                          <a:pt x="10" y="78"/>
                        </a:lnTo>
                        <a:lnTo>
                          <a:pt x="8" y="78"/>
                        </a:lnTo>
                        <a:lnTo>
                          <a:pt x="6" y="78"/>
                        </a:lnTo>
                        <a:lnTo>
                          <a:pt x="4" y="76"/>
                        </a:lnTo>
                        <a:lnTo>
                          <a:pt x="2" y="74"/>
                        </a:lnTo>
                        <a:lnTo>
                          <a:pt x="2" y="72"/>
                        </a:lnTo>
                        <a:lnTo>
                          <a:pt x="0" y="70"/>
                        </a:lnTo>
                        <a:lnTo>
                          <a:pt x="0" y="68"/>
                        </a:lnTo>
                        <a:lnTo>
                          <a:pt x="2" y="68"/>
                        </a:lnTo>
                        <a:lnTo>
                          <a:pt x="4" y="66"/>
                        </a:lnTo>
                        <a:lnTo>
                          <a:pt x="4" y="64"/>
                        </a:lnTo>
                        <a:lnTo>
                          <a:pt x="2" y="62"/>
                        </a:lnTo>
                        <a:lnTo>
                          <a:pt x="4" y="62"/>
                        </a:lnTo>
                        <a:lnTo>
                          <a:pt x="4" y="60"/>
                        </a:lnTo>
                        <a:lnTo>
                          <a:pt x="6" y="60"/>
                        </a:lnTo>
                        <a:lnTo>
                          <a:pt x="10" y="60"/>
                        </a:lnTo>
                        <a:lnTo>
                          <a:pt x="14" y="60"/>
                        </a:lnTo>
                        <a:lnTo>
                          <a:pt x="16" y="62"/>
                        </a:lnTo>
                        <a:lnTo>
                          <a:pt x="16" y="60"/>
                        </a:lnTo>
                        <a:lnTo>
                          <a:pt x="16" y="58"/>
                        </a:lnTo>
                        <a:lnTo>
                          <a:pt x="16" y="60"/>
                        </a:lnTo>
                        <a:lnTo>
                          <a:pt x="18" y="60"/>
                        </a:lnTo>
                        <a:lnTo>
                          <a:pt x="20" y="60"/>
                        </a:lnTo>
                        <a:lnTo>
                          <a:pt x="22" y="60"/>
                        </a:lnTo>
                        <a:lnTo>
                          <a:pt x="22" y="58"/>
                        </a:lnTo>
                        <a:lnTo>
                          <a:pt x="20" y="58"/>
                        </a:lnTo>
                        <a:lnTo>
                          <a:pt x="20" y="56"/>
                        </a:lnTo>
                        <a:lnTo>
                          <a:pt x="22" y="56"/>
                        </a:lnTo>
                        <a:lnTo>
                          <a:pt x="22" y="58"/>
                        </a:lnTo>
                        <a:lnTo>
                          <a:pt x="24" y="58"/>
                        </a:lnTo>
                        <a:lnTo>
                          <a:pt x="24" y="56"/>
                        </a:lnTo>
                        <a:lnTo>
                          <a:pt x="26" y="56"/>
                        </a:lnTo>
                        <a:lnTo>
                          <a:pt x="26" y="54"/>
                        </a:lnTo>
                        <a:lnTo>
                          <a:pt x="28" y="54"/>
                        </a:lnTo>
                        <a:lnTo>
                          <a:pt x="26" y="54"/>
                        </a:lnTo>
                        <a:lnTo>
                          <a:pt x="26" y="52"/>
                        </a:lnTo>
                        <a:lnTo>
                          <a:pt x="26" y="50"/>
                        </a:lnTo>
                        <a:lnTo>
                          <a:pt x="26" y="48"/>
                        </a:lnTo>
                        <a:lnTo>
                          <a:pt x="26" y="50"/>
                        </a:lnTo>
                        <a:lnTo>
                          <a:pt x="28" y="50"/>
                        </a:lnTo>
                        <a:lnTo>
                          <a:pt x="28" y="48"/>
                        </a:lnTo>
                        <a:lnTo>
                          <a:pt x="30" y="48"/>
                        </a:lnTo>
                        <a:lnTo>
                          <a:pt x="28" y="46"/>
                        </a:lnTo>
                        <a:lnTo>
                          <a:pt x="30" y="46"/>
                        </a:lnTo>
                        <a:lnTo>
                          <a:pt x="32" y="46"/>
                        </a:lnTo>
                        <a:lnTo>
                          <a:pt x="32" y="44"/>
                        </a:lnTo>
                        <a:lnTo>
                          <a:pt x="34" y="44"/>
                        </a:lnTo>
                        <a:lnTo>
                          <a:pt x="36" y="42"/>
                        </a:lnTo>
                        <a:lnTo>
                          <a:pt x="38" y="42"/>
                        </a:lnTo>
                        <a:lnTo>
                          <a:pt x="40" y="42"/>
                        </a:lnTo>
                        <a:lnTo>
                          <a:pt x="42" y="40"/>
                        </a:lnTo>
                        <a:lnTo>
                          <a:pt x="42" y="38"/>
                        </a:lnTo>
                        <a:lnTo>
                          <a:pt x="44" y="38"/>
                        </a:lnTo>
                        <a:lnTo>
                          <a:pt x="46" y="38"/>
                        </a:lnTo>
                        <a:lnTo>
                          <a:pt x="48" y="36"/>
                        </a:lnTo>
                        <a:lnTo>
                          <a:pt x="50" y="36"/>
                        </a:lnTo>
                        <a:lnTo>
                          <a:pt x="52" y="34"/>
                        </a:lnTo>
                        <a:lnTo>
                          <a:pt x="52" y="32"/>
                        </a:lnTo>
                        <a:lnTo>
                          <a:pt x="54" y="32"/>
                        </a:lnTo>
                        <a:lnTo>
                          <a:pt x="56" y="30"/>
                        </a:lnTo>
                        <a:lnTo>
                          <a:pt x="58" y="30"/>
                        </a:lnTo>
                        <a:lnTo>
                          <a:pt x="58" y="32"/>
                        </a:lnTo>
                        <a:lnTo>
                          <a:pt x="60" y="32"/>
                        </a:lnTo>
                        <a:lnTo>
                          <a:pt x="62" y="32"/>
                        </a:lnTo>
                        <a:lnTo>
                          <a:pt x="62" y="30"/>
                        </a:lnTo>
                        <a:lnTo>
                          <a:pt x="64" y="30"/>
                        </a:lnTo>
                        <a:lnTo>
                          <a:pt x="62" y="30"/>
                        </a:lnTo>
                        <a:lnTo>
                          <a:pt x="66" y="30"/>
                        </a:lnTo>
                        <a:lnTo>
                          <a:pt x="70" y="32"/>
                        </a:lnTo>
                        <a:lnTo>
                          <a:pt x="72" y="32"/>
                        </a:lnTo>
                        <a:lnTo>
                          <a:pt x="72" y="30"/>
                        </a:lnTo>
                        <a:lnTo>
                          <a:pt x="74" y="30"/>
                        </a:lnTo>
                        <a:lnTo>
                          <a:pt x="74" y="32"/>
                        </a:lnTo>
                        <a:lnTo>
                          <a:pt x="76" y="34"/>
                        </a:lnTo>
                        <a:lnTo>
                          <a:pt x="78" y="34"/>
                        </a:lnTo>
                        <a:lnTo>
                          <a:pt x="82" y="34"/>
                        </a:lnTo>
                        <a:lnTo>
                          <a:pt x="84" y="34"/>
                        </a:lnTo>
                        <a:lnTo>
                          <a:pt x="86" y="34"/>
                        </a:lnTo>
                        <a:lnTo>
                          <a:pt x="88" y="34"/>
                        </a:lnTo>
                        <a:lnTo>
                          <a:pt x="90" y="34"/>
                        </a:lnTo>
                        <a:lnTo>
                          <a:pt x="94" y="34"/>
                        </a:lnTo>
                        <a:lnTo>
                          <a:pt x="100" y="34"/>
                        </a:lnTo>
                        <a:lnTo>
                          <a:pt x="102" y="34"/>
                        </a:lnTo>
                        <a:lnTo>
                          <a:pt x="104" y="38"/>
                        </a:lnTo>
                        <a:lnTo>
                          <a:pt x="104" y="40"/>
                        </a:lnTo>
                        <a:lnTo>
                          <a:pt x="106" y="40"/>
                        </a:lnTo>
                        <a:lnTo>
                          <a:pt x="106" y="42"/>
                        </a:lnTo>
                        <a:lnTo>
                          <a:pt x="108" y="42"/>
                        </a:lnTo>
                        <a:lnTo>
                          <a:pt x="108" y="44"/>
                        </a:lnTo>
                        <a:lnTo>
                          <a:pt x="110" y="44"/>
                        </a:lnTo>
                        <a:lnTo>
                          <a:pt x="112" y="46"/>
                        </a:lnTo>
                        <a:lnTo>
                          <a:pt x="114" y="48"/>
                        </a:lnTo>
                        <a:lnTo>
                          <a:pt x="116" y="48"/>
                        </a:lnTo>
                        <a:lnTo>
                          <a:pt x="116" y="46"/>
                        </a:lnTo>
                        <a:lnTo>
                          <a:pt x="118" y="46"/>
                        </a:lnTo>
                        <a:lnTo>
                          <a:pt x="120" y="46"/>
                        </a:lnTo>
                        <a:lnTo>
                          <a:pt x="122" y="46"/>
                        </a:lnTo>
                        <a:lnTo>
                          <a:pt x="122" y="48"/>
                        </a:lnTo>
                        <a:lnTo>
                          <a:pt x="124" y="48"/>
                        </a:lnTo>
                        <a:lnTo>
                          <a:pt x="126" y="48"/>
                        </a:lnTo>
                        <a:lnTo>
                          <a:pt x="128" y="48"/>
                        </a:lnTo>
                        <a:lnTo>
                          <a:pt x="128" y="50"/>
                        </a:lnTo>
                        <a:lnTo>
                          <a:pt x="130" y="50"/>
                        </a:lnTo>
                        <a:lnTo>
                          <a:pt x="134" y="48"/>
                        </a:lnTo>
                        <a:lnTo>
                          <a:pt x="136" y="48"/>
                        </a:lnTo>
                        <a:lnTo>
                          <a:pt x="138" y="48"/>
                        </a:lnTo>
                        <a:lnTo>
                          <a:pt x="138" y="50"/>
                        </a:lnTo>
                        <a:lnTo>
                          <a:pt x="138" y="48"/>
                        </a:lnTo>
                        <a:lnTo>
                          <a:pt x="140" y="48"/>
                        </a:lnTo>
                        <a:lnTo>
                          <a:pt x="142" y="48"/>
                        </a:lnTo>
                        <a:lnTo>
                          <a:pt x="144" y="48"/>
                        </a:lnTo>
                        <a:lnTo>
                          <a:pt x="144" y="50"/>
                        </a:lnTo>
                        <a:lnTo>
                          <a:pt x="146" y="50"/>
                        </a:lnTo>
                        <a:lnTo>
                          <a:pt x="148" y="50"/>
                        </a:lnTo>
                        <a:lnTo>
                          <a:pt x="150" y="50"/>
                        </a:lnTo>
                        <a:lnTo>
                          <a:pt x="152" y="50"/>
                        </a:lnTo>
                        <a:lnTo>
                          <a:pt x="152" y="52"/>
                        </a:lnTo>
                        <a:lnTo>
                          <a:pt x="152" y="50"/>
                        </a:lnTo>
                        <a:lnTo>
                          <a:pt x="154" y="50"/>
                        </a:lnTo>
                        <a:lnTo>
                          <a:pt x="158" y="50"/>
                        </a:lnTo>
                        <a:lnTo>
                          <a:pt x="162" y="52"/>
                        </a:lnTo>
                        <a:lnTo>
                          <a:pt x="164" y="54"/>
                        </a:lnTo>
                        <a:lnTo>
                          <a:pt x="166" y="54"/>
                        </a:lnTo>
                        <a:lnTo>
                          <a:pt x="168" y="54"/>
                        </a:lnTo>
                        <a:lnTo>
                          <a:pt x="170" y="52"/>
                        </a:lnTo>
                        <a:lnTo>
                          <a:pt x="170" y="50"/>
                        </a:lnTo>
                        <a:lnTo>
                          <a:pt x="170" y="48"/>
                        </a:lnTo>
                        <a:lnTo>
                          <a:pt x="172" y="48"/>
                        </a:lnTo>
                        <a:lnTo>
                          <a:pt x="176" y="48"/>
                        </a:lnTo>
                        <a:lnTo>
                          <a:pt x="176" y="46"/>
                        </a:lnTo>
                        <a:lnTo>
                          <a:pt x="176" y="44"/>
                        </a:lnTo>
                        <a:lnTo>
                          <a:pt x="176" y="40"/>
                        </a:lnTo>
                        <a:lnTo>
                          <a:pt x="174" y="36"/>
                        </a:lnTo>
                        <a:lnTo>
                          <a:pt x="172" y="34"/>
                        </a:lnTo>
                        <a:lnTo>
                          <a:pt x="170" y="34"/>
                        </a:lnTo>
                        <a:lnTo>
                          <a:pt x="170" y="32"/>
                        </a:lnTo>
                        <a:lnTo>
                          <a:pt x="168" y="32"/>
                        </a:lnTo>
                        <a:lnTo>
                          <a:pt x="166" y="30"/>
                        </a:lnTo>
                        <a:lnTo>
                          <a:pt x="164" y="30"/>
                        </a:lnTo>
                        <a:lnTo>
                          <a:pt x="166" y="30"/>
                        </a:lnTo>
                        <a:lnTo>
                          <a:pt x="164" y="30"/>
                        </a:lnTo>
                        <a:lnTo>
                          <a:pt x="164" y="28"/>
                        </a:lnTo>
                        <a:lnTo>
                          <a:pt x="162" y="28"/>
                        </a:lnTo>
                        <a:lnTo>
                          <a:pt x="160" y="26"/>
                        </a:lnTo>
                        <a:lnTo>
                          <a:pt x="160" y="24"/>
                        </a:lnTo>
                        <a:lnTo>
                          <a:pt x="160" y="22"/>
                        </a:lnTo>
                        <a:lnTo>
                          <a:pt x="160" y="20"/>
                        </a:lnTo>
                        <a:lnTo>
                          <a:pt x="158" y="20"/>
                        </a:lnTo>
                        <a:lnTo>
                          <a:pt x="158" y="18"/>
                        </a:lnTo>
                        <a:lnTo>
                          <a:pt x="158" y="16"/>
                        </a:lnTo>
                        <a:lnTo>
                          <a:pt x="158" y="14"/>
                        </a:lnTo>
                        <a:lnTo>
                          <a:pt x="160" y="14"/>
                        </a:lnTo>
                        <a:lnTo>
                          <a:pt x="160" y="16"/>
                        </a:lnTo>
                        <a:lnTo>
                          <a:pt x="162" y="16"/>
                        </a:lnTo>
                        <a:lnTo>
                          <a:pt x="160" y="14"/>
                        </a:lnTo>
                        <a:lnTo>
                          <a:pt x="160" y="12"/>
                        </a:lnTo>
                        <a:lnTo>
                          <a:pt x="160" y="10"/>
                        </a:lnTo>
                        <a:lnTo>
                          <a:pt x="160" y="8"/>
                        </a:lnTo>
                        <a:lnTo>
                          <a:pt x="162" y="8"/>
                        </a:lnTo>
                        <a:lnTo>
                          <a:pt x="164" y="8"/>
                        </a:lnTo>
                        <a:lnTo>
                          <a:pt x="164" y="6"/>
                        </a:lnTo>
                        <a:lnTo>
                          <a:pt x="166" y="6"/>
                        </a:lnTo>
                        <a:lnTo>
                          <a:pt x="166" y="4"/>
                        </a:lnTo>
                        <a:lnTo>
                          <a:pt x="164" y="2"/>
                        </a:lnTo>
                        <a:lnTo>
                          <a:pt x="164" y="0"/>
                        </a:lnTo>
                        <a:lnTo>
                          <a:pt x="168" y="0"/>
                        </a:lnTo>
                        <a:lnTo>
                          <a:pt x="170" y="2"/>
                        </a:lnTo>
                        <a:lnTo>
                          <a:pt x="172" y="4"/>
                        </a:lnTo>
                        <a:lnTo>
                          <a:pt x="174" y="4"/>
                        </a:lnTo>
                        <a:lnTo>
                          <a:pt x="178" y="4"/>
                        </a:lnTo>
                        <a:lnTo>
                          <a:pt x="180" y="4"/>
                        </a:lnTo>
                        <a:lnTo>
                          <a:pt x="182" y="6"/>
                        </a:lnTo>
                        <a:lnTo>
                          <a:pt x="184" y="6"/>
                        </a:lnTo>
                        <a:lnTo>
                          <a:pt x="184" y="8"/>
                        </a:lnTo>
                        <a:lnTo>
                          <a:pt x="186" y="8"/>
                        </a:lnTo>
                        <a:lnTo>
                          <a:pt x="188" y="8"/>
                        </a:lnTo>
                        <a:lnTo>
                          <a:pt x="192" y="8"/>
                        </a:lnTo>
                        <a:lnTo>
                          <a:pt x="194" y="8"/>
                        </a:lnTo>
                        <a:lnTo>
                          <a:pt x="196" y="8"/>
                        </a:lnTo>
                        <a:lnTo>
                          <a:pt x="198" y="8"/>
                        </a:lnTo>
                        <a:lnTo>
                          <a:pt x="202" y="10"/>
                        </a:lnTo>
                        <a:lnTo>
                          <a:pt x="204" y="10"/>
                        </a:lnTo>
                        <a:lnTo>
                          <a:pt x="206" y="12"/>
                        </a:lnTo>
                        <a:lnTo>
                          <a:pt x="210" y="12"/>
                        </a:lnTo>
                        <a:lnTo>
                          <a:pt x="212" y="14"/>
                        </a:lnTo>
                        <a:lnTo>
                          <a:pt x="214" y="14"/>
                        </a:lnTo>
                        <a:lnTo>
                          <a:pt x="216" y="14"/>
                        </a:lnTo>
                        <a:lnTo>
                          <a:pt x="218" y="16"/>
                        </a:lnTo>
                        <a:lnTo>
                          <a:pt x="218" y="14"/>
                        </a:lnTo>
                        <a:lnTo>
                          <a:pt x="220" y="14"/>
                        </a:lnTo>
                        <a:lnTo>
                          <a:pt x="222" y="16"/>
                        </a:lnTo>
                        <a:lnTo>
                          <a:pt x="224" y="16"/>
                        </a:lnTo>
                        <a:lnTo>
                          <a:pt x="226" y="16"/>
                        </a:lnTo>
                        <a:lnTo>
                          <a:pt x="228" y="16"/>
                        </a:lnTo>
                        <a:lnTo>
                          <a:pt x="230" y="16"/>
                        </a:lnTo>
                        <a:lnTo>
                          <a:pt x="234" y="18"/>
                        </a:lnTo>
                        <a:lnTo>
                          <a:pt x="234" y="20"/>
                        </a:lnTo>
                        <a:lnTo>
                          <a:pt x="236" y="24"/>
                        </a:lnTo>
                        <a:lnTo>
                          <a:pt x="238" y="26"/>
                        </a:lnTo>
                        <a:lnTo>
                          <a:pt x="240" y="26"/>
                        </a:lnTo>
                        <a:lnTo>
                          <a:pt x="240" y="28"/>
                        </a:lnTo>
                        <a:lnTo>
                          <a:pt x="240" y="30"/>
                        </a:lnTo>
                        <a:lnTo>
                          <a:pt x="242" y="30"/>
                        </a:lnTo>
                        <a:lnTo>
                          <a:pt x="244" y="30"/>
                        </a:lnTo>
                        <a:lnTo>
                          <a:pt x="244" y="32"/>
                        </a:lnTo>
                        <a:lnTo>
                          <a:pt x="244" y="34"/>
                        </a:lnTo>
                        <a:lnTo>
                          <a:pt x="246" y="34"/>
                        </a:lnTo>
                        <a:lnTo>
                          <a:pt x="248" y="34"/>
                        </a:lnTo>
                        <a:lnTo>
                          <a:pt x="248" y="36"/>
                        </a:lnTo>
                        <a:lnTo>
                          <a:pt x="250" y="36"/>
                        </a:lnTo>
                        <a:lnTo>
                          <a:pt x="252" y="36"/>
                        </a:lnTo>
                        <a:lnTo>
                          <a:pt x="252" y="38"/>
                        </a:lnTo>
                        <a:lnTo>
                          <a:pt x="254" y="38"/>
                        </a:lnTo>
                        <a:lnTo>
                          <a:pt x="256" y="38"/>
                        </a:lnTo>
                        <a:lnTo>
                          <a:pt x="258" y="38"/>
                        </a:lnTo>
                        <a:lnTo>
                          <a:pt x="258" y="40"/>
                        </a:lnTo>
                        <a:lnTo>
                          <a:pt x="260" y="40"/>
                        </a:lnTo>
                        <a:lnTo>
                          <a:pt x="262" y="40"/>
                        </a:lnTo>
                        <a:lnTo>
                          <a:pt x="264" y="40"/>
                        </a:lnTo>
                        <a:lnTo>
                          <a:pt x="266" y="40"/>
                        </a:lnTo>
                        <a:lnTo>
                          <a:pt x="266" y="42"/>
                        </a:lnTo>
                        <a:lnTo>
                          <a:pt x="268" y="42"/>
                        </a:lnTo>
                        <a:lnTo>
                          <a:pt x="268" y="44"/>
                        </a:lnTo>
                        <a:lnTo>
                          <a:pt x="272" y="44"/>
                        </a:lnTo>
                        <a:lnTo>
                          <a:pt x="274" y="44"/>
                        </a:lnTo>
                        <a:lnTo>
                          <a:pt x="276" y="44"/>
                        </a:lnTo>
                        <a:lnTo>
                          <a:pt x="278" y="44"/>
                        </a:lnTo>
                        <a:lnTo>
                          <a:pt x="280" y="44"/>
                        </a:lnTo>
                        <a:lnTo>
                          <a:pt x="282" y="44"/>
                        </a:lnTo>
                        <a:lnTo>
                          <a:pt x="284" y="44"/>
                        </a:lnTo>
                        <a:lnTo>
                          <a:pt x="286" y="44"/>
                        </a:lnTo>
                        <a:lnTo>
                          <a:pt x="286" y="42"/>
                        </a:lnTo>
                        <a:lnTo>
                          <a:pt x="286" y="40"/>
                        </a:lnTo>
                        <a:lnTo>
                          <a:pt x="288" y="40"/>
                        </a:lnTo>
                        <a:lnTo>
                          <a:pt x="290" y="40"/>
                        </a:lnTo>
                        <a:lnTo>
                          <a:pt x="292" y="40"/>
                        </a:lnTo>
                        <a:lnTo>
                          <a:pt x="296" y="38"/>
                        </a:lnTo>
                        <a:lnTo>
                          <a:pt x="298" y="38"/>
                        </a:lnTo>
                        <a:lnTo>
                          <a:pt x="300" y="38"/>
                        </a:lnTo>
                        <a:lnTo>
                          <a:pt x="302" y="36"/>
                        </a:lnTo>
                        <a:lnTo>
                          <a:pt x="306" y="38"/>
                        </a:lnTo>
                        <a:lnTo>
                          <a:pt x="310" y="38"/>
                        </a:lnTo>
                        <a:lnTo>
                          <a:pt x="312" y="38"/>
                        </a:lnTo>
                        <a:lnTo>
                          <a:pt x="314" y="38"/>
                        </a:lnTo>
                        <a:lnTo>
                          <a:pt x="316" y="38"/>
                        </a:lnTo>
                        <a:lnTo>
                          <a:pt x="316" y="40"/>
                        </a:lnTo>
                        <a:lnTo>
                          <a:pt x="320" y="40"/>
                        </a:lnTo>
                        <a:lnTo>
                          <a:pt x="322" y="40"/>
                        </a:lnTo>
                        <a:lnTo>
                          <a:pt x="324" y="40"/>
                        </a:lnTo>
                        <a:lnTo>
                          <a:pt x="326" y="40"/>
                        </a:lnTo>
                        <a:lnTo>
                          <a:pt x="328" y="40"/>
                        </a:lnTo>
                        <a:lnTo>
                          <a:pt x="330" y="40"/>
                        </a:lnTo>
                        <a:lnTo>
                          <a:pt x="336" y="44"/>
                        </a:lnTo>
                        <a:lnTo>
                          <a:pt x="338" y="44"/>
                        </a:lnTo>
                        <a:lnTo>
                          <a:pt x="338" y="46"/>
                        </a:lnTo>
                        <a:lnTo>
                          <a:pt x="340" y="48"/>
                        </a:lnTo>
                        <a:lnTo>
                          <a:pt x="342" y="48"/>
                        </a:lnTo>
                        <a:lnTo>
                          <a:pt x="344" y="48"/>
                        </a:lnTo>
                        <a:lnTo>
                          <a:pt x="346" y="48"/>
                        </a:lnTo>
                        <a:lnTo>
                          <a:pt x="348" y="48"/>
                        </a:lnTo>
                        <a:lnTo>
                          <a:pt x="352" y="48"/>
                        </a:lnTo>
                        <a:lnTo>
                          <a:pt x="354" y="48"/>
                        </a:lnTo>
                        <a:lnTo>
                          <a:pt x="354" y="50"/>
                        </a:lnTo>
                        <a:lnTo>
                          <a:pt x="356" y="50"/>
                        </a:lnTo>
                        <a:lnTo>
                          <a:pt x="358" y="50"/>
                        </a:lnTo>
                        <a:lnTo>
                          <a:pt x="360" y="52"/>
                        </a:lnTo>
                        <a:lnTo>
                          <a:pt x="360" y="56"/>
                        </a:lnTo>
                        <a:lnTo>
                          <a:pt x="362" y="58"/>
                        </a:lnTo>
                        <a:lnTo>
                          <a:pt x="364" y="58"/>
                        </a:lnTo>
                        <a:lnTo>
                          <a:pt x="368" y="60"/>
                        </a:lnTo>
                        <a:lnTo>
                          <a:pt x="370" y="62"/>
                        </a:lnTo>
                        <a:lnTo>
                          <a:pt x="374" y="64"/>
                        </a:lnTo>
                        <a:lnTo>
                          <a:pt x="376" y="64"/>
                        </a:lnTo>
                        <a:lnTo>
                          <a:pt x="378" y="64"/>
                        </a:lnTo>
                        <a:lnTo>
                          <a:pt x="382" y="64"/>
                        </a:lnTo>
                        <a:lnTo>
                          <a:pt x="384" y="64"/>
                        </a:lnTo>
                        <a:lnTo>
                          <a:pt x="386" y="64"/>
                        </a:lnTo>
                        <a:lnTo>
                          <a:pt x="390" y="64"/>
                        </a:lnTo>
                        <a:lnTo>
                          <a:pt x="394" y="66"/>
                        </a:lnTo>
                        <a:lnTo>
                          <a:pt x="396" y="66"/>
                        </a:lnTo>
                        <a:lnTo>
                          <a:pt x="400" y="66"/>
                        </a:lnTo>
                        <a:lnTo>
                          <a:pt x="406" y="68"/>
                        </a:lnTo>
                        <a:lnTo>
                          <a:pt x="408" y="68"/>
                        </a:lnTo>
                        <a:lnTo>
                          <a:pt x="410" y="68"/>
                        </a:lnTo>
                        <a:lnTo>
                          <a:pt x="410" y="66"/>
                        </a:lnTo>
                        <a:lnTo>
                          <a:pt x="412" y="66"/>
                        </a:lnTo>
                        <a:lnTo>
                          <a:pt x="414" y="68"/>
                        </a:lnTo>
                        <a:lnTo>
                          <a:pt x="416" y="68"/>
                        </a:lnTo>
                        <a:lnTo>
                          <a:pt x="418" y="68"/>
                        </a:lnTo>
                        <a:lnTo>
                          <a:pt x="420" y="68"/>
                        </a:lnTo>
                        <a:lnTo>
                          <a:pt x="420" y="66"/>
                        </a:lnTo>
                        <a:lnTo>
                          <a:pt x="422" y="66"/>
                        </a:lnTo>
                        <a:lnTo>
                          <a:pt x="422" y="64"/>
                        </a:lnTo>
                        <a:lnTo>
                          <a:pt x="426" y="64"/>
                        </a:lnTo>
                        <a:lnTo>
                          <a:pt x="428" y="64"/>
                        </a:lnTo>
                        <a:lnTo>
                          <a:pt x="430" y="64"/>
                        </a:lnTo>
                        <a:lnTo>
                          <a:pt x="430" y="62"/>
                        </a:lnTo>
                        <a:lnTo>
                          <a:pt x="432" y="62"/>
                        </a:lnTo>
                        <a:lnTo>
                          <a:pt x="434" y="62"/>
                        </a:lnTo>
                        <a:lnTo>
                          <a:pt x="436" y="62"/>
                        </a:lnTo>
                        <a:lnTo>
                          <a:pt x="440" y="62"/>
                        </a:lnTo>
                        <a:lnTo>
                          <a:pt x="444" y="60"/>
                        </a:lnTo>
                        <a:lnTo>
                          <a:pt x="444" y="58"/>
                        </a:lnTo>
                        <a:lnTo>
                          <a:pt x="446" y="58"/>
                        </a:lnTo>
                        <a:lnTo>
                          <a:pt x="446" y="60"/>
                        </a:lnTo>
                        <a:lnTo>
                          <a:pt x="448" y="60"/>
                        </a:lnTo>
                        <a:lnTo>
                          <a:pt x="450" y="60"/>
                        </a:lnTo>
                        <a:lnTo>
                          <a:pt x="452" y="60"/>
                        </a:lnTo>
                        <a:lnTo>
                          <a:pt x="456" y="58"/>
                        </a:lnTo>
                        <a:lnTo>
                          <a:pt x="454" y="56"/>
                        </a:lnTo>
                        <a:lnTo>
                          <a:pt x="454" y="52"/>
                        </a:lnTo>
                        <a:lnTo>
                          <a:pt x="456" y="50"/>
                        </a:lnTo>
                        <a:lnTo>
                          <a:pt x="458" y="50"/>
                        </a:lnTo>
                        <a:lnTo>
                          <a:pt x="458" y="48"/>
                        </a:lnTo>
                        <a:lnTo>
                          <a:pt x="458" y="46"/>
                        </a:lnTo>
                        <a:lnTo>
                          <a:pt x="460" y="46"/>
                        </a:lnTo>
                        <a:lnTo>
                          <a:pt x="462" y="44"/>
                        </a:lnTo>
                        <a:lnTo>
                          <a:pt x="464" y="42"/>
                        </a:lnTo>
                        <a:lnTo>
                          <a:pt x="466" y="42"/>
                        </a:lnTo>
                        <a:lnTo>
                          <a:pt x="468" y="42"/>
                        </a:lnTo>
                        <a:lnTo>
                          <a:pt x="470" y="42"/>
                        </a:lnTo>
                        <a:lnTo>
                          <a:pt x="472" y="42"/>
                        </a:lnTo>
                        <a:lnTo>
                          <a:pt x="474" y="42"/>
                        </a:lnTo>
                        <a:lnTo>
                          <a:pt x="478" y="42"/>
                        </a:lnTo>
                        <a:lnTo>
                          <a:pt x="480" y="44"/>
                        </a:lnTo>
                        <a:lnTo>
                          <a:pt x="482" y="44"/>
                        </a:lnTo>
                        <a:lnTo>
                          <a:pt x="484" y="46"/>
                        </a:lnTo>
                        <a:lnTo>
                          <a:pt x="488" y="48"/>
                        </a:lnTo>
                        <a:lnTo>
                          <a:pt x="492" y="50"/>
                        </a:lnTo>
                        <a:lnTo>
                          <a:pt x="494" y="50"/>
                        </a:lnTo>
                        <a:lnTo>
                          <a:pt x="496" y="50"/>
                        </a:lnTo>
                        <a:lnTo>
                          <a:pt x="498" y="50"/>
                        </a:lnTo>
                        <a:lnTo>
                          <a:pt x="500" y="50"/>
                        </a:lnTo>
                        <a:lnTo>
                          <a:pt x="504" y="48"/>
                        </a:lnTo>
                        <a:lnTo>
                          <a:pt x="506" y="48"/>
                        </a:lnTo>
                        <a:lnTo>
                          <a:pt x="508" y="48"/>
                        </a:lnTo>
                        <a:lnTo>
                          <a:pt x="510" y="48"/>
                        </a:lnTo>
                        <a:lnTo>
                          <a:pt x="510" y="50"/>
                        </a:lnTo>
                        <a:lnTo>
                          <a:pt x="512" y="50"/>
                        </a:lnTo>
                        <a:lnTo>
                          <a:pt x="514" y="50"/>
                        </a:lnTo>
                        <a:lnTo>
                          <a:pt x="516" y="52"/>
                        </a:lnTo>
                        <a:lnTo>
                          <a:pt x="516" y="54"/>
                        </a:lnTo>
                        <a:lnTo>
                          <a:pt x="516" y="56"/>
                        </a:lnTo>
                        <a:lnTo>
                          <a:pt x="516" y="60"/>
                        </a:lnTo>
                        <a:lnTo>
                          <a:pt x="516" y="62"/>
                        </a:lnTo>
                        <a:lnTo>
                          <a:pt x="518" y="64"/>
                        </a:lnTo>
                        <a:lnTo>
                          <a:pt x="518" y="66"/>
                        </a:lnTo>
                        <a:lnTo>
                          <a:pt x="518" y="72"/>
                        </a:lnTo>
                        <a:lnTo>
                          <a:pt x="518" y="74"/>
                        </a:lnTo>
                        <a:lnTo>
                          <a:pt x="518" y="76"/>
                        </a:lnTo>
                        <a:lnTo>
                          <a:pt x="520" y="76"/>
                        </a:lnTo>
                        <a:lnTo>
                          <a:pt x="518" y="78"/>
                        </a:lnTo>
                        <a:lnTo>
                          <a:pt x="518" y="82"/>
                        </a:lnTo>
                        <a:lnTo>
                          <a:pt x="520" y="84"/>
                        </a:lnTo>
                        <a:lnTo>
                          <a:pt x="522" y="86"/>
                        </a:lnTo>
                        <a:lnTo>
                          <a:pt x="522" y="88"/>
                        </a:lnTo>
                        <a:lnTo>
                          <a:pt x="520" y="90"/>
                        </a:lnTo>
                        <a:lnTo>
                          <a:pt x="518" y="90"/>
                        </a:lnTo>
                        <a:lnTo>
                          <a:pt x="522" y="96"/>
                        </a:lnTo>
                        <a:lnTo>
                          <a:pt x="524" y="96"/>
                        </a:lnTo>
                        <a:lnTo>
                          <a:pt x="532" y="102"/>
                        </a:lnTo>
                        <a:lnTo>
                          <a:pt x="534" y="102"/>
                        </a:lnTo>
                        <a:lnTo>
                          <a:pt x="534" y="100"/>
                        </a:lnTo>
                        <a:lnTo>
                          <a:pt x="534" y="98"/>
                        </a:lnTo>
                        <a:lnTo>
                          <a:pt x="536" y="96"/>
                        </a:lnTo>
                        <a:lnTo>
                          <a:pt x="538" y="98"/>
                        </a:lnTo>
                        <a:lnTo>
                          <a:pt x="542" y="98"/>
                        </a:lnTo>
                        <a:lnTo>
                          <a:pt x="544" y="98"/>
                        </a:lnTo>
                        <a:lnTo>
                          <a:pt x="546" y="96"/>
                        </a:lnTo>
                        <a:lnTo>
                          <a:pt x="548" y="96"/>
                        </a:lnTo>
                        <a:lnTo>
                          <a:pt x="554" y="98"/>
                        </a:lnTo>
                        <a:lnTo>
                          <a:pt x="558" y="102"/>
                        </a:lnTo>
                        <a:lnTo>
                          <a:pt x="560" y="102"/>
                        </a:lnTo>
                        <a:lnTo>
                          <a:pt x="560" y="98"/>
                        </a:lnTo>
                        <a:lnTo>
                          <a:pt x="560" y="96"/>
                        </a:lnTo>
                        <a:lnTo>
                          <a:pt x="562" y="96"/>
                        </a:lnTo>
                        <a:lnTo>
                          <a:pt x="562" y="94"/>
                        </a:lnTo>
                        <a:lnTo>
                          <a:pt x="564" y="94"/>
                        </a:lnTo>
                        <a:lnTo>
                          <a:pt x="566" y="94"/>
                        </a:lnTo>
                        <a:lnTo>
                          <a:pt x="570" y="94"/>
                        </a:lnTo>
                        <a:lnTo>
                          <a:pt x="574" y="94"/>
                        </a:lnTo>
                        <a:lnTo>
                          <a:pt x="576" y="94"/>
                        </a:lnTo>
                        <a:lnTo>
                          <a:pt x="578" y="96"/>
                        </a:lnTo>
                        <a:lnTo>
                          <a:pt x="580" y="96"/>
                        </a:lnTo>
                        <a:lnTo>
                          <a:pt x="584" y="100"/>
                        </a:lnTo>
                        <a:lnTo>
                          <a:pt x="586" y="100"/>
                        </a:lnTo>
                        <a:lnTo>
                          <a:pt x="588" y="100"/>
                        </a:lnTo>
                        <a:lnTo>
                          <a:pt x="590" y="102"/>
                        </a:lnTo>
                        <a:lnTo>
                          <a:pt x="592" y="102"/>
                        </a:lnTo>
                        <a:lnTo>
                          <a:pt x="594" y="104"/>
                        </a:lnTo>
                        <a:lnTo>
                          <a:pt x="596" y="106"/>
                        </a:lnTo>
                        <a:lnTo>
                          <a:pt x="600" y="106"/>
                        </a:lnTo>
                        <a:lnTo>
                          <a:pt x="600" y="108"/>
                        </a:lnTo>
                        <a:lnTo>
                          <a:pt x="602" y="108"/>
                        </a:lnTo>
                        <a:lnTo>
                          <a:pt x="602" y="110"/>
                        </a:lnTo>
                        <a:lnTo>
                          <a:pt x="606" y="112"/>
                        </a:lnTo>
                        <a:lnTo>
                          <a:pt x="608" y="112"/>
                        </a:lnTo>
                        <a:lnTo>
                          <a:pt x="610" y="114"/>
                        </a:lnTo>
                        <a:lnTo>
                          <a:pt x="612" y="116"/>
                        </a:lnTo>
                        <a:lnTo>
                          <a:pt x="612" y="118"/>
                        </a:lnTo>
                        <a:lnTo>
                          <a:pt x="614" y="118"/>
                        </a:lnTo>
                        <a:lnTo>
                          <a:pt x="616" y="120"/>
                        </a:lnTo>
                        <a:lnTo>
                          <a:pt x="620" y="124"/>
                        </a:lnTo>
                        <a:lnTo>
                          <a:pt x="620" y="126"/>
                        </a:lnTo>
                        <a:lnTo>
                          <a:pt x="618" y="126"/>
                        </a:lnTo>
                        <a:lnTo>
                          <a:pt x="616" y="126"/>
                        </a:lnTo>
                        <a:lnTo>
                          <a:pt x="614" y="126"/>
                        </a:lnTo>
                        <a:lnTo>
                          <a:pt x="612" y="126"/>
                        </a:lnTo>
                        <a:lnTo>
                          <a:pt x="610" y="126"/>
                        </a:lnTo>
                        <a:lnTo>
                          <a:pt x="608" y="126"/>
                        </a:lnTo>
                        <a:lnTo>
                          <a:pt x="604" y="126"/>
                        </a:lnTo>
                        <a:lnTo>
                          <a:pt x="602" y="126"/>
                        </a:lnTo>
                        <a:lnTo>
                          <a:pt x="602" y="124"/>
                        </a:lnTo>
                        <a:lnTo>
                          <a:pt x="600" y="124"/>
                        </a:lnTo>
                        <a:lnTo>
                          <a:pt x="600" y="126"/>
                        </a:lnTo>
                        <a:lnTo>
                          <a:pt x="594" y="126"/>
                        </a:lnTo>
                        <a:lnTo>
                          <a:pt x="594" y="124"/>
                        </a:lnTo>
                        <a:lnTo>
                          <a:pt x="592" y="124"/>
                        </a:lnTo>
                        <a:lnTo>
                          <a:pt x="590" y="124"/>
                        </a:lnTo>
                        <a:lnTo>
                          <a:pt x="588" y="126"/>
                        </a:lnTo>
                        <a:lnTo>
                          <a:pt x="584" y="126"/>
                        </a:lnTo>
                        <a:lnTo>
                          <a:pt x="584" y="128"/>
                        </a:lnTo>
                        <a:lnTo>
                          <a:pt x="582" y="128"/>
                        </a:lnTo>
                        <a:lnTo>
                          <a:pt x="580" y="126"/>
                        </a:lnTo>
                        <a:lnTo>
                          <a:pt x="578" y="126"/>
                        </a:lnTo>
                        <a:lnTo>
                          <a:pt x="576" y="126"/>
                        </a:lnTo>
                        <a:lnTo>
                          <a:pt x="576" y="128"/>
                        </a:lnTo>
                        <a:lnTo>
                          <a:pt x="576" y="130"/>
                        </a:lnTo>
                        <a:lnTo>
                          <a:pt x="578" y="130"/>
                        </a:lnTo>
                        <a:lnTo>
                          <a:pt x="578" y="132"/>
                        </a:lnTo>
                        <a:lnTo>
                          <a:pt x="572" y="132"/>
                        </a:lnTo>
                        <a:lnTo>
                          <a:pt x="568" y="130"/>
                        </a:lnTo>
                        <a:lnTo>
                          <a:pt x="566" y="130"/>
                        </a:lnTo>
                        <a:lnTo>
                          <a:pt x="566" y="132"/>
                        </a:lnTo>
                        <a:lnTo>
                          <a:pt x="564" y="132"/>
                        </a:lnTo>
                        <a:close/>
                      </a:path>
                    </a:pathLst>
                  </a:custGeom>
                  <a:grpFill/>
                  <a:ln w="3175">
                    <a:solidFill>
                      <a:schemeClr val="bg1"/>
                    </a:solidFill>
                    <a:prstDash val="sysDot"/>
                    <a:round/>
                    <a:headEnd/>
                    <a:tailEnd/>
                  </a:ln>
                </p:spPr>
                <p:txBody>
                  <a:bodyPr/>
                  <a:lstStyle/>
                  <a:p>
                    <a:pPr fontAlgn="base">
                      <a:spcBef>
                        <a:spcPct val="0"/>
                      </a:spcBef>
                      <a:spcAft>
                        <a:spcPct val="0"/>
                      </a:spcAft>
                    </a:pPr>
                    <a:endParaRPr lang="de-DE" sz="2400">
                      <a:solidFill>
                        <a:srgbClr val="000000"/>
                      </a:solidFill>
                      <a:cs typeface="Arial" charset="0"/>
                    </a:endParaRPr>
                  </a:p>
                </p:txBody>
              </p:sp>
              <p:sp>
                <p:nvSpPr>
                  <p:cNvPr id="15209" name="Freeform 3493"/>
                  <p:cNvSpPr>
                    <a:spLocks/>
                  </p:cNvSpPr>
                  <p:nvPr/>
                </p:nvSpPr>
                <p:spPr bwMode="auto">
                  <a:xfrm>
                    <a:off x="6307560" y="1972862"/>
                    <a:ext cx="88122" cy="101839"/>
                  </a:xfrm>
                  <a:custGeom>
                    <a:avLst/>
                    <a:gdLst>
                      <a:gd name="T0" fmla="*/ 2147483647 w 96"/>
                      <a:gd name="T1" fmla="*/ 2147483647 h 124"/>
                      <a:gd name="T2" fmla="*/ 2147483647 w 96"/>
                      <a:gd name="T3" fmla="*/ 2147483647 h 124"/>
                      <a:gd name="T4" fmla="*/ 2147483647 w 96"/>
                      <a:gd name="T5" fmla="*/ 2147483647 h 124"/>
                      <a:gd name="T6" fmla="*/ 2147483647 w 96"/>
                      <a:gd name="T7" fmla="*/ 2147483647 h 124"/>
                      <a:gd name="T8" fmla="*/ 2147483647 w 96"/>
                      <a:gd name="T9" fmla="*/ 2147483647 h 124"/>
                      <a:gd name="T10" fmla="*/ 2147483647 w 96"/>
                      <a:gd name="T11" fmla="*/ 2147483647 h 124"/>
                      <a:gd name="T12" fmla="*/ 2147483647 w 96"/>
                      <a:gd name="T13" fmla="*/ 2147483647 h 124"/>
                      <a:gd name="T14" fmla="*/ 2147483647 w 96"/>
                      <a:gd name="T15" fmla="*/ 2147483647 h 124"/>
                      <a:gd name="T16" fmla="*/ 2147483647 w 96"/>
                      <a:gd name="T17" fmla="*/ 2147483647 h 124"/>
                      <a:gd name="T18" fmla="*/ 2147483647 w 96"/>
                      <a:gd name="T19" fmla="*/ 2147483647 h 124"/>
                      <a:gd name="T20" fmla="*/ 2147483647 w 96"/>
                      <a:gd name="T21" fmla="*/ 2147483647 h 124"/>
                      <a:gd name="T22" fmla="*/ 2147483647 w 96"/>
                      <a:gd name="T23" fmla="*/ 2147483647 h 124"/>
                      <a:gd name="T24" fmla="*/ 2147483647 w 96"/>
                      <a:gd name="T25" fmla="*/ 2147483647 h 124"/>
                      <a:gd name="T26" fmla="*/ 2147483647 w 96"/>
                      <a:gd name="T27" fmla="*/ 2147483647 h 124"/>
                      <a:gd name="T28" fmla="*/ 2147483647 w 96"/>
                      <a:gd name="T29" fmla="*/ 2147483647 h 124"/>
                      <a:gd name="T30" fmla="*/ 2147483647 w 96"/>
                      <a:gd name="T31" fmla="*/ 2147483647 h 124"/>
                      <a:gd name="T32" fmla="*/ 2147483647 w 96"/>
                      <a:gd name="T33" fmla="*/ 2147483647 h 124"/>
                      <a:gd name="T34" fmla="*/ 2147483647 w 96"/>
                      <a:gd name="T35" fmla="*/ 2147483647 h 124"/>
                      <a:gd name="T36" fmla="*/ 2147483647 w 96"/>
                      <a:gd name="T37" fmla="*/ 2147483647 h 124"/>
                      <a:gd name="T38" fmla="*/ 2147483647 w 96"/>
                      <a:gd name="T39" fmla="*/ 2147483647 h 124"/>
                      <a:gd name="T40" fmla="*/ 2147483647 w 96"/>
                      <a:gd name="T41" fmla="*/ 2147483647 h 124"/>
                      <a:gd name="T42" fmla="*/ 2147483647 w 96"/>
                      <a:gd name="T43" fmla="*/ 2147483647 h 124"/>
                      <a:gd name="T44" fmla="*/ 2147483647 w 96"/>
                      <a:gd name="T45" fmla="*/ 2147483647 h 124"/>
                      <a:gd name="T46" fmla="*/ 2147483647 w 96"/>
                      <a:gd name="T47" fmla="*/ 2147483647 h 124"/>
                      <a:gd name="T48" fmla="*/ 2147483647 w 96"/>
                      <a:gd name="T49" fmla="*/ 2147483647 h 124"/>
                      <a:gd name="T50" fmla="*/ 2147483647 w 96"/>
                      <a:gd name="T51" fmla="*/ 2147483647 h 124"/>
                      <a:gd name="T52" fmla="*/ 2147483647 w 96"/>
                      <a:gd name="T53" fmla="*/ 2147483647 h 124"/>
                      <a:gd name="T54" fmla="*/ 2147483647 w 96"/>
                      <a:gd name="T55" fmla="*/ 2147483647 h 124"/>
                      <a:gd name="T56" fmla="*/ 2147483647 w 96"/>
                      <a:gd name="T57" fmla="*/ 2147483647 h 124"/>
                      <a:gd name="T58" fmla="*/ 2147483647 w 96"/>
                      <a:gd name="T59" fmla="*/ 2147483647 h 124"/>
                      <a:gd name="T60" fmla="*/ 2147483647 w 96"/>
                      <a:gd name="T61" fmla="*/ 2147483647 h 124"/>
                      <a:gd name="T62" fmla="*/ 2147483647 w 96"/>
                      <a:gd name="T63" fmla="*/ 2147483647 h 124"/>
                      <a:gd name="T64" fmla="*/ 2147483647 w 96"/>
                      <a:gd name="T65" fmla="*/ 2147483647 h 124"/>
                      <a:gd name="T66" fmla="*/ 2147483647 w 96"/>
                      <a:gd name="T67" fmla="*/ 2147483647 h 124"/>
                      <a:gd name="T68" fmla="*/ 2147483647 w 96"/>
                      <a:gd name="T69" fmla="*/ 2147483647 h 124"/>
                      <a:gd name="T70" fmla="*/ 2147483647 w 96"/>
                      <a:gd name="T71" fmla="*/ 2147483647 h 124"/>
                      <a:gd name="T72" fmla="*/ 2147483647 w 96"/>
                      <a:gd name="T73" fmla="*/ 2147483647 h 124"/>
                      <a:gd name="T74" fmla="*/ 2147483647 w 96"/>
                      <a:gd name="T75" fmla="*/ 2147483647 h 124"/>
                      <a:gd name="T76" fmla="*/ 2147483647 w 96"/>
                      <a:gd name="T77" fmla="*/ 2147483647 h 124"/>
                      <a:gd name="T78" fmla="*/ 2147483647 w 96"/>
                      <a:gd name="T79" fmla="*/ 2147483647 h 124"/>
                      <a:gd name="T80" fmla="*/ 2147483647 w 96"/>
                      <a:gd name="T81" fmla="*/ 2147483647 h 124"/>
                      <a:gd name="T82" fmla="*/ 2147483647 w 96"/>
                      <a:gd name="T83" fmla="*/ 2147483647 h 124"/>
                      <a:gd name="T84" fmla="*/ 2147483647 w 96"/>
                      <a:gd name="T85" fmla="*/ 2147483647 h 124"/>
                      <a:gd name="T86" fmla="*/ 2147483647 w 96"/>
                      <a:gd name="T87" fmla="*/ 2147483647 h 124"/>
                      <a:gd name="T88" fmla="*/ 2147483647 w 96"/>
                      <a:gd name="T89" fmla="*/ 2147483647 h 124"/>
                      <a:gd name="T90" fmla="*/ 2147483647 w 96"/>
                      <a:gd name="T91" fmla="*/ 2147483647 h 124"/>
                      <a:gd name="T92" fmla="*/ 2147483647 w 96"/>
                      <a:gd name="T93" fmla="*/ 2147483647 h 124"/>
                      <a:gd name="T94" fmla="*/ 2147483647 w 96"/>
                      <a:gd name="T95" fmla="*/ 2147483647 h 124"/>
                      <a:gd name="T96" fmla="*/ 2147483647 w 96"/>
                      <a:gd name="T97" fmla="*/ 2147483647 h 124"/>
                      <a:gd name="T98" fmla="*/ 2147483647 w 96"/>
                      <a:gd name="T99" fmla="*/ 2147483647 h 124"/>
                      <a:gd name="T100" fmla="*/ 2147483647 w 96"/>
                      <a:gd name="T101" fmla="*/ 2147483647 h 124"/>
                      <a:gd name="T102" fmla="*/ 2147483647 w 96"/>
                      <a:gd name="T103" fmla="*/ 2147483647 h 124"/>
                      <a:gd name="T104" fmla="*/ 2147483647 w 96"/>
                      <a:gd name="T105" fmla="*/ 2147483647 h 124"/>
                      <a:gd name="T106" fmla="*/ 2147483647 w 96"/>
                      <a:gd name="T107" fmla="*/ 2147483647 h 124"/>
                      <a:gd name="T108" fmla="*/ 2147483647 w 96"/>
                      <a:gd name="T109" fmla="*/ 2147483647 h 124"/>
                      <a:gd name="T110" fmla="*/ 2147483647 w 96"/>
                      <a:gd name="T111" fmla="*/ 2147483647 h 124"/>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w 96"/>
                      <a:gd name="T169" fmla="*/ 0 h 124"/>
                      <a:gd name="T170" fmla="*/ 96 w 96"/>
                      <a:gd name="T171" fmla="*/ 124 h 124"/>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T168" t="T169" r="T170" b="T171"/>
                    <a:pathLst>
                      <a:path w="96" h="124">
                        <a:moveTo>
                          <a:pt x="42" y="102"/>
                        </a:moveTo>
                        <a:lnTo>
                          <a:pt x="38" y="102"/>
                        </a:lnTo>
                        <a:lnTo>
                          <a:pt x="36" y="102"/>
                        </a:lnTo>
                        <a:lnTo>
                          <a:pt x="34" y="102"/>
                        </a:lnTo>
                        <a:lnTo>
                          <a:pt x="32" y="102"/>
                        </a:lnTo>
                        <a:lnTo>
                          <a:pt x="30" y="100"/>
                        </a:lnTo>
                        <a:lnTo>
                          <a:pt x="30" y="98"/>
                        </a:lnTo>
                        <a:lnTo>
                          <a:pt x="30" y="96"/>
                        </a:lnTo>
                        <a:lnTo>
                          <a:pt x="30" y="94"/>
                        </a:lnTo>
                        <a:lnTo>
                          <a:pt x="28" y="92"/>
                        </a:lnTo>
                        <a:lnTo>
                          <a:pt x="28" y="90"/>
                        </a:lnTo>
                        <a:lnTo>
                          <a:pt x="30" y="90"/>
                        </a:lnTo>
                        <a:lnTo>
                          <a:pt x="30" y="88"/>
                        </a:lnTo>
                        <a:lnTo>
                          <a:pt x="30" y="86"/>
                        </a:lnTo>
                        <a:lnTo>
                          <a:pt x="28" y="86"/>
                        </a:lnTo>
                        <a:lnTo>
                          <a:pt x="28" y="84"/>
                        </a:lnTo>
                        <a:lnTo>
                          <a:pt x="26" y="84"/>
                        </a:lnTo>
                        <a:lnTo>
                          <a:pt x="26" y="82"/>
                        </a:lnTo>
                        <a:lnTo>
                          <a:pt x="26" y="80"/>
                        </a:lnTo>
                        <a:lnTo>
                          <a:pt x="24" y="82"/>
                        </a:lnTo>
                        <a:lnTo>
                          <a:pt x="20" y="80"/>
                        </a:lnTo>
                        <a:lnTo>
                          <a:pt x="18" y="80"/>
                        </a:lnTo>
                        <a:lnTo>
                          <a:pt x="16" y="78"/>
                        </a:lnTo>
                        <a:lnTo>
                          <a:pt x="12" y="76"/>
                        </a:lnTo>
                        <a:lnTo>
                          <a:pt x="10" y="76"/>
                        </a:lnTo>
                        <a:lnTo>
                          <a:pt x="12" y="78"/>
                        </a:lnTo>
                        <a:lnTo>
                          <a:pt x="12" y="80"/>
                        </a:lnTo>
                        <a:lnTo>
                          <a:pt x="10" y="80"/>
                        </a:lnTo>
                        <a:lnTo>
                          <a:pt x="10" y="78"/>
                        </a:lnTo>
                        <a:lnTo>
                          <a:pt x="6" y="74"/>
                        </a:lnTo>
                        <a:lnTo>
                          <a:pt x="4" y="74"/>
                        </a:lnTo>
                        <a:lnTo>
                          <a:pt x="2" y="74"/>
                        </a:lnTo>
                        <a:lnTo>
                          <a:pt x="2" y="72"/>
                        </a:lnTo>
                        <a:lnTo>
                          <a:pt x="2" y="70"/>
                        </a:lnTo>
                        <a:lnTo>
                          <a:pt x="2" y="68"/>
                        </a:lnTo>
                        <a:lnTo>
                          <a:pt x="0" y="68"/>
                        </a:lnTo>
                        <a:lnTo>
                          <a:pt x="0" y="66"/>
                        </a:lnTo>
                        <a:lnTo>
                          <a:pt x="2" y="64"/>
                        </a:lnTo>
                        <a:lnTo>
                          <a:pt x="2" y="62"/>
                        </a:lnTo>
                        <a:lnTo>
                          <a:pt x="4" y="62"/>
                        </a:lnTo>
                        <a:lnTo>
                          <a:pt x="4" y="60"/>
                        </a:lnTo>
                        <a:lnTo>
                          <a:pt x="6" y="60"/>
                        </a:lnTo>
                        <a:lnTo>
                          <a:pt x="8" y="60"/>
                        </a:lnTo>
                        <a:lnTo>
                          <a:pt x="6" y="60"/>
                        </a:lnTo>
                        <a:lnTo>
                          <a:pt x="6" y="58"/>
                        </a:lnTo>
                        <a:lnTo>
                          <a:pt x="8" y="58"/>
                        </a:lnTo>
                        <a:lnTo>
                          <a:pt x="10" y="56"/>
                        </a:lnTo>
                        <a:lnTo>
                          <a:pt x="12" y="56"/>
                        </a:lnTo>
                        <a:lnTo>
                          <a:pt x="12" y="54"/>
                        </a:lnTo>
                        <a:lnTo>
                          <a:pt x="14" y="54"/>
                        </a:lnTo>
                        <a:lnTo>
                          <a:pt x="16" y="52"/>
                        </a:lnTo>
                        <a:lnTo>
                          <a:pt x="14" y="52"/>
                        </a:lnTo>
                        <a:lnTo>
                          <a:pt x="16" y="52"/>
                        </a:lnTo>
                        <a:lnTo>
                          <a:pt x="16" y="50"/>
                        </a:lnTo>
                        <a:lnTo>
                          <a:pt x="20" y="50"/>
                        </a:lnTo>
                        <a:lnTo>
                          <a:pt x="22" y="46"/>
                        </a:lnTo>
                        <a:lnTo>
                          <a:pt x="22" y="44"/>
                        </a:lnTo>
                        <a:lnTo>
                          <a:pt x="22" y="42"/>
                        </a:lnTo>
                        <a:lnTo>
                          <a:pt x="22" y="40"/>
                        </a:lnTo>
                        <a:lnTo>
                          <a:pt x="24" y="40"/>
                        </a:lnTo>
                        <a:lnTo>
                          <a:pt x="24" y="38"/>
                        </a:lnTo>
                        <a:lnTo>
                          <a:pt x="24" y="34"/>
                        </a:lnTo>
                        <a:lnTo>
                          <a:pt x="22" y="34"/>
                        </a:lnTo>
                        <a:lnTo>
                          <a:pt x="22" y="32"/>
                        </a:lnTo>
                        <a:lnTo>
                          <a:pt x="24" y="32"/>
                        </a:lnTo>
                        <a:lnTo>
                          <a:pt x="24" y="30"/>
                        </a:lnTo>
                        <a:lnTo>
                          <a:pt x="26" y="30"/>
                        </a:lnTo>
                        <a:lnTo>
                          <a:pt x="26" y="28"/>
                        </a:lnTo>
                        <a:lnTo>
                          <a:pt x="28" y="28"/>
                        </a:lnTo>
                        <a:lnTo>
                          <a:pt x="30" y="30"/>
                        </a:lnTo>
                        <a:lnTo>
                          <a:pt x="32" y="30"/>
                        </a:lnTo>
                        <a:lnTo>
                          <a:pt x="32" y="32"/>
                        </a:lnTo>
                        <a:lnTo>
                          <a:pt x="34" y="32"/>
                        </a:lnTo>
                        <a:lnTo>
                          <a:pt x="36" y="34"/>
                        </a:lnTo>
                        <a:lnTo>
                          <a:pt x="38" y="36"/>
                        </a:lnTo>
                        <a:lnTo>
                          <a:pt x="46" y="38"/>
                        </a:lnTo>
                        <a:lnTo>
                          <a:pt x="48" y="38"/>
                        </a:lnTo>
                        <a:lnTo>
                          <a:pt x="50" y="38"/>
                        </a:lnTo>
                        <a:lnTo>
                          <a:pt x="50" y="36"/>
                        </a:lnTo>
                        <a:lnTo>
                          <a:pt x="52" y="38"/>
                        </a:lnTo>
                        <a:lnTo>
                          <a:pt x="54" y="38"/>
                        </a:lnTo>
                        <a:lnTo>
                          <a:pt x="56" y="38"/>
                        </a:lnTo>
                        <a:lnTo>
                          <a:pt x="56" y="36"/>
                        </a:lnTo>
                        <a:lnTo>
                          <a:pt x="56" y="34"/>
                        </a:lnTo>
                        <a:lnTo>
                          <a:pt x="56" y="32"/>
                        </a:lnTo>
                        <a:lnTo>
                          <a:pt x="54" y="32"/>
                        </a:lnTo>
                        <a:lnTo>
                          <a:pt x="52" y="32"/>
                        </a:lnTo>
                        <a:lnTo>
                          <a:pt x="52" y="30"/>
                        </a:lnTo>
                        <a:lnTo>
                          <a:pt x="50" y="30"/>
                        </a:lnTo>
                        <a:lnTo>
                          <a:pt x="50" y="28"/>
                        </a:lnTo>
                        <a:lnTo>
                          <a:pt x="48" y="26"/>
                        </a:lnTo>
                        <a:lnTo>
                          <a:pt x="46" y="24"/>
                        </a:lnTo>
                        <a:lnTo>
                          <a:pt x="46" y="22"/>
                        </a:lnTo>
                        <a:lnTo>
                          <a:pt x="50" y="22"/>
                        </a:lnTo>
                        <a:lnTo>
                          <a:pt x="52" y="22"/>
                        </a:lnTo>
                        <a:lnTo>
                          <a:pt x="52" y="24"/>
                        </a:lnTo>
                        <a:lnTo>
                          <a:pt x="54" y="24"/>
                        </a:lnTo>
                        <a:lnTo>
                          <a:pt x="54" y="22"/>
                        </a:lnTo>
                        <a:lnTo>
                          <a:pt x="56" y="22"/>
                        </a:lnTo>
                        <a:lnTo>
                          <a:pt x="58" y="22"/>
                        </a:lnTo>
                        <a:lnTo>
                          <a:pt x="60" y="22"/>
                        </a:lnTo>
                        <a:lnTo>
                          <a:pt x="62" y="22"/>
                        </a:lnTo>
                        <a:lnTo>
                          <a:pt x="62" y="20"/>
                        </a:lnTo>
                        <a:lnTo>
                          <a:pt x="64" y="20"/>
                        </a:lnTo>
                        <a:lnTo>
                          <a:pt x="64" y="18"/>
                        </a:lnTo>
                        <a:lnTo>
                          <a:pt x="64" y="16"/>
                        </a:lnTo>
                        <a:lnTo>
                          <a:pt x="62" y="14"/>
                        </a:lnTo>
                        <a:lnTo>
                          <a:pt x="64" y="14"/>
                        </a:lnTo>
                        <a:lnTo>
                          <a:pt x="66" y="14"/>
                        </a:lnTo>
                        <a:lnTo>
                          <a:pt x="68" y="14"/>
                        </a:lnTo>
                        <a:lnTo>
                          <a:pt x="72" y="14"/>
                        </a:lnTo>
                        <a:lnTo>
                          <a:pt x="70" y="12"/>
                        </a:lnTo>
                        <a:lnTo>
                          <a:pt x="68" y="8"/>
                        </a:lnTo>
                        <a:lnTo>
                          <a:pt x="68" y="4"/>
                        </a:lnTo>
                        <a:lnTo>
                          <a:pt x="66" y="2"/>
                        </a:lnTo>
                        <a:lnTo>
                          <a:pt x="66" y="0"/>
                        </a:lnTo>
                        <a:lnTo>
                          <a:pt x="68" y="0"/>
                        </a:lnTo>
                        <a:lnTo>
                          <a:pt x="70" y="2"/>
                        </a:lnTo>
                        <a:lnTo>
                          <a:pt x="74" y="2"/>
                        </a:lnTo>
                        <a:lnTo>
                          <a:pt x="76" y="4"/>
                        </a:lnTo>
                        <a:lnTo>
                          <a:pt x="76" y="6"/>
                        </a:lnTo>
                        <a:lnTo>
                          <a:pt x="78" y="8"/>
                        </a:lnTo>
                        <a:lnTo>
                          <a:pt x="80" y="10"/>
                        </a:lnTo>
                        <a:lnTo>
                          <a:pt x="82" y="10"/>
                        </a:lnTo>
                        <a:lnTo>
                          <a:pt x="86" y="12"/>
                        </a:lnTo>
                        <a:lnTo>
                          <a:pt x="88" y="14"/>
                        </a:lnTo>
                        <a:lnTo>
                          <a:pt x="90" y="14"/>
                        </a:lnTo>
                        <a:lnTo>
                          <a:pt x="92" y="14"/>
                        </a:lnTo>
                        <a:lnTo>
                          <a:pt x="92" y="16"/>
                        </a:lnTo>
                        <a:lnTo>
                          <a:pt x="90" y="16"/>
                        </a:lnTo>
                        <a:lnTo>
                          <a:pt x="88" y="16"/>
                        </a:lnTo>
                        <a:lnTo>
                          <a:pt x="86" y="18"/>
                        </a:lnTo>
                        <a:lnTo>
                          <a:pt x="84" y="22"/>
                        </a:lnTo>
                        <a:lnTo>
                          <a:pt x="84" y="24"/>
                        </a:lnTo>
                        <a:lnTo>
                          <a:pt x="84" y="26"/>
                        </a:lnTo>
                        <a:lnTo>
                          <a:pt x="84" y="28"/>
                        </a:lnTo>
                        <a:lnTo>
                          <a:pt x="82" y="28"/>
                        </a:lnTo>
                        <a:lnTo>
                          <a:pt x="82" y="30"/>
                        </a:lnTo>
                        <a:lnTo>
                          <a:pt x="82" y="32"/>
                        </a:lnTo>
                        <a:lnTo>
                          <a:pt x="82" y="34"/>
                        </a:lnTo>
                        <a:lnTo>
                          <a:pt x="84" y="34"/>
                        </a:lnTo>
                        <a:lnTo>
                          <a:pt x="84" y="36"/>
                        </a:lnTo>
                        <a:lnTo>
                          <a:pt x="86" y="36"/>
                        </a:lnTo>
                        <a:lnTo>
                          <a:pt x="86" y="38"/>
                        </a:lnTo>
                        <a:lnTo>
                          <a:pt x="88" y="38"/>
                        </a:lnTo>
                        <a:lnTo>
                          <a:pt x="88" y="40"/>
                        </a:lnTo>
                        <a:lnTo>
                          <a:pt x="90" y="42"/>
                        </a:lnTo>
                        <a:lnTo>
                          <a:pt x="90" y="44"/>
                        </a:lnTo>
                        <a:lnTo>
                          <a:pt x="92" y="48"/>
                        </a:lnTo>
                        <a:lnTo>
                          <a:pt x="94" y="48"/>
                        </a:lnTo>
                        <a:lnTo>
                          <a:pt x="94" y="50"/>
                        </a:lnTo>
                        <a:lnTo>
                          <a:pt x="94" y="52"/>
                        </a:lnTo>
                        <a:lnTo>
                          <a:pt x="92" y="52"/>
                        </a:lnTo>
                        <a:lnTo>
                          <a:pt x="90" y="52"/>
                        </a:lnTo>
                        <a:lnTo>
                          <a:pt x="86" y="54"/>
                        </a:lnTo>
                        <a:lnTo>
                          <a:pt x="86" y="56"/>
                        </a:lnTo>
                        <a:lnTo>
                          <a:pt x="86" y="58"/>
                        </a:lnTo>
                        <a:lnTo>
                          <a:pt x="86" y="60"/>
                        </a:lnTo>
                        <a:lnTo>
                          <a:pt x="84" y="60"/>
                        </a:lnTo>
                        <a:lnTo>
                          <a:pt x="84" y="62"/>
                        </a:lnTo>
                        <a:lnTo>
                          <a:pt x="82" y="62"/>
                        </a:lnTo>
                        <a:lnTo>
                          <a:pt x="80" y="64"/>
                        </a:lnTo>
                        <a:lnTo>
                          <a:pt x="80" y="66"/>
                        </a:lnTo>
                        <a:lnTo>
                          <a:pt x="76" y="68"/>
                        </a:lnTo>
                        <a:lnTo>
                          <a:pt x="74" y="70"/>
                        </a:lnTo>
                        <a:lnTo>
                          <a:pt x="72" y="70"/>
                        </a:lnTo>
                        <a:lnTo>
                          <a:pt x="70" y="68"/>
                        </a:lnTo>
                        <a:lnTo>
                          <a:pt x="70" y="70"/>
                        </a:lnTo>
                        <a:lnTo>
                          <a:pt x="70" y="72"/>
                        </a:lnTo>
                        <a:lnTo>
                          <a:pt x="66" y="74"/>
                        </a:lnTo>
                        <a:lnTo>
                          <a:pt x="64" y="74"/>
                        </a:lnTo>
                        <a:lnTo>
                          <a:pt x="64" y="76"/>
                        </a:lnTo>
                        <a:lnTo>
                          <a:pt x="64" y="78"/>
                        </a:lnTo>
                        <a:lnTo>
                          <a:pt x="68" y="82"/>
                        </a:lnTo>
                        <a:lnTo>
                          <a:pt x="68" y="84"/>
                        </a:lnTo>
                        <a:lnTo>
                          <a:pt x="70" y="86"/>
                        </a:lnTo>
                        <a:lnTo>
                          <a:pt x="70" y="88"/>
                        </a:lnTo>
                        <a:lnTo>
                          <a:pt x="70" y="86"/>
                        </a:lnTo>
                        <a:lnTo>
                          <a:pt x="68" y="84"/>
                        </a:lnTo>
                        <a:lnTo>
                          <a:pt x="66" y="84"/>
                        </a:lnTo>
                        <a:lnTo>
                          <a:pt x="66" y="86"/>
                        </a:lnTo>
                        <a:lnTo>
                          <a:pt x="68" y="88"/>
                        </a:lnTo>
                        <a:lnTo>
                          <a:pt x="68" y="90"/>
                        </a:lnTo>
                        <a:lnTo>
                          <a:pt x="70" y="90"/>
                        </a:lnTo>
                        <a:lnTo>
                          <a:pt x="72" y="90"/>
                        </a:lnTo>
                        <a:lnTo>
                          <a:pt x="74" y="92"/>
                        </a:lnTo>
                        <a:lnTo>
                          <a:pt x="78" y="92"/>
                        </a:lnTo>
                        <a:lnTo>
                          <a:pt x="78" y="94"/>
                        </a:lnTo>
                        <a:lnTo>
                          <a:pt x="80" y="94"/>
                        </a:lnTo>
                        <a:lnTo>
                          <a:pt x="82" y="96"/>
                        </a:lnTo>
                        <a:lnTo>
                          <a:pt x="84" y="98"/>
                        </a:lnTo>
                        <a:lnTo>
                          <a:pt x="86" y="98"/>
                        </a:lnTo>
                        <a:lnTo>
                          <a:pt x="88" y="98"/>
                        </a:lnTo>
                        <a:lnTo>
                          <a:pt x="88" y="100"/>
                        </a:lnTo>
                        <a:lnTo>
                          <a:pt x="90" y="100"/>
                        </a:lnTo>
                        <a:lnTo>
                          <a:pt x="92" y="100"/>
                        </a:lnTo>
                        <a:lnTo>
                          <a:pt x="92" y="102"/>
                        </a:lnTo>
                        <a:lnTo>
                          <a:pt x="94" y="102"/>
                        </a:lnTo>
                        <a:lnTo>
                          <a:pt x="94" y="104"/>
                        </a:lnTo>
                        <a:lnTo>
                          <a:pt x="94" y="106"/>
                        </a:lnTo>
                        <a:lnTo>
                          <a:pt x="96" y="106"/>
                        </a:lnTo>
                        <a:lnTo>
                          <a:pt x="96" y="108"/>
                        </a:lnTo>
                        <a:lnTo>
                          <a:pt x="96" y="110"/>
                        </a:lnTo>
                        <a:lnTo>
                          <a:pt x="94" y="110"/>
                        </a:lnTo>
                        <a:lnTo>
                          <a:pt x="92" y="110"/>
                        </a:lnTo>
                        <a:lnTo>
                          <a:pt x="90" y="110"/>
                        </a:lnTo>
                        <a:lnTo>
                          <a:pt x="84" y="110"/>
                        </a:lnTo>
                        <a:lnTo>
                          <a:pt x="82" y="110"/>
                        </a:lnTo>
                        <a:lnTo>
                          <a:pt x="80" y="110"/>
                        </a:lnTo>
                        <a:lnTo>
                          <a:pt x="78" y="110"/>
                        </a:lnTo>
                        <a:lnTo>
                          <a:pt x="76" y="110"/>
                        </a:lnTo>
                        <a:lnTo>
                          <a:pt x="74" y="110"/>
                        </a:lnTo>
                        <a:lnTo>
                          <a:pt x="72" y="110"/>
                        </a:lnTo>
                        <a:lnTo>
                          <a:pt x="72" y="112"/>
                        </a:lnTo>
                        <a:lnTo>
                          <a:pt x="72" y="114"/>
                        </a:lnTo>
                        <a:lnTo>
                          <a:pt x="72" y="116"/>
                        </a:lnTo>
                        <a:lnTo>
                          <a:pt x="70" y="118"/>
                        </a:lnTo>
                        <a:lnTo>
                          <a:pt x="70" y="120"/>
                        </a:lnTo>
                        <a:lnTo>
                          <a:pt x="70" y="122"/>
                        </a:lnTo>
                        <a:lnTo>
                          <a:pt x="68" y="122"/>
                        </a:lnTo>
                        <a:lnTo>
                          <a:pt x="66" y="122"/>
                        </a:lnTo>
                        <a:lnTo>
                          <a:pt x="66" y="120"/>
                        </a:lnTo>
                        <a:lnTo>
                          <a:pt x="64" y="120"/>
                        </a:lnTo>
                        <a:lnTo>
                          <a:pt x="60" y="120"/>
                        </a:lnTo>
                        <a:lnTo>
                          <a:pt x="60" y="122"/>
                        </a:lnTo>
                        <a:lnTo>
                          <a:pt x="60" y="124"/>
                        </a:lnTo>
                        <a:lnTo>
                          <a:pt x="58" y="122"/>
                        </a:lnTo>
                        <a:lnTo>
                          <a:pt x="58" y="120"/>
                        </a:lnTo>
                        <a:lnTo>
                          <a:pt x="56" y="120"/>
                        </a:lnTo>
                        <a:lnTo>
                          <a:pt x="54" y="120"/>
                        </a:lnTo>
                        <a:lnTo>
                          <a:pt x="56" y="120"/>
                        </a:lnTo>
                        <a:lnTo>
                          <a:pt x="56" y="122"/>
                        </a:lnTo>
                        <a:lnTo>
                          <a:pt x="56" y="120"/>
                        </a:lnTo>
                        <a:lnTo>
                          <a:pt x="54" y="120"/>
                        </a:lnTo>
                        <a:lnTo>
                          <a:pt x="52" y="118"/>
                        </a:lnTo>
                        <a:lnTo>
                          <a:pt x="50" y="118"/>
                        </a:lnTo>
                        <a:lnTo>
                          <a:pt x="50" y="116"/>
                        </a:lnTo>
                        <a:lnTo>
                          <a:pt x="48" y="116"/>
                        </a:lnTo>
                        <a:lnTo>
                          <a:pt x="48" y="118"/>
                        </a:lnTo>
                        <a:lnTo>
                          <a:pt x="50" y="118"/>
                        </a:lnTo>
                        <a:lnTo>
                          <a:pt x="50" y="120"/>
                        </a:lnTo>
                        <a:lnTo>
                          <a:pt x="50" y="122"/>
                        </a:lnTo>
                        <a:lnTo>
                          <a:pt x="48" y="124"/>
                        </a:lnTo>
                        <a:lnTo>
                          <a:pt x="46" y="124"/>
                        </a:lnTo>
                        <a:lnTo>
                          <a:pt x="46" y="122"/>
                        </a:lnTo>
                        <a:lnTo>
                          <a:pt x="48" y="122"/>
                        </a:lnTo>
                        <a:lnTo>
                          <a:pt x="48" y="120"/>
                        </a:lnTo>
                        <a:lnTo>
                          <a:pt x="46" y="120"/>
                        </a:lnTo>
                        <a:lnTo>
                          <a:pt x="44" y="120"/>
                        </a:lnTo>
                        <a:lnTo>
                          <a:pt x="42" y="118"/>
                        </a:lnTo>
                        <a:lnTo>
                          <a:pt x="42" y="120"/>
                        </a:lnTo>
                        <a:lnTo>
                          <a:pt x="40" y="120"/>
                        </a:lnTo>
                        <a:lnTo>
                          <a:pt x="38" y="120"/>
                        </a:lnTo>
                        <a:lnTo>
                          <a:pt x="36" y="118"/>
                        </a:lnTo>
                        <a:lnTo>
                          <a:pt x="38" y="116"/>
                        </a:lnTo>
                        <a:lnTo>
                          <a:pt x="40" y="116"/>
                        </a:lnTo>
                        <a:lnTo>
                          <a:pt x="42" y="116"/>
                        </a:lnTo>
                        <a:lnTo>
                          <a:pt x="40" y="116"/>
                        </a:lnTo>
                        <a:lnTo>
                          <a:pt x="40" y="114"/>
                        </a:lnTo>
                        <a:lnTo>
                          <a:pt x="38" y="114"/>
                        </a:lnTo>
                        <a:lnTo>
                          <a:pt x="36" y="116"/>
                        </a:lnTo>
                        <a:lnTo>
                          <a:pt x="32" y="114"/>
                        </a:lnTo>
                        <a:lnTo>
                          <a:pt x="30" y="114"/>
                        </a:lnTo>
                        <a:lnTo>
                          <a:pt x="28" y="114"/>
                        </a:lnTo>
                        <a:lnTo>
                          <a:pt x="30" y="114"/>
                        </a:lnTo>
                        <a:lnTo>
                          <a:pt x="30" y="112"/>
                        </a:lnTo>
                        <a:lnTo>
                          <a:pt x="30" y="110"/>
                        </a:lnTo>
                        <a:lnTo>
                          <a:pt x="30" y="108"/>
                        </a:lnTo>
                        <a:lnTo>
                          <a:pt x="30" y="104"/>
                        </a:lnTo>
                        <a:lnTo>
                          <a:pt x="32" y="104"/>
                        </a:lnTo>
                        <a:lnTo>
                          <a:pt x="34" y="102"/>
                        </a:lnTo>
                        <a:lnTo>
                          <a:pt x="36" y="102"/>
                        </a:lnTo>
                        <a:lnTo>
                          <a:pt x="38" y="102"/>
                        </a:lnTo>
                        <a:lnTo>
                          <a:pt x="40" y="102"/>
                        </a:lnTo>
                        <a:lnTo>
                          <a:pt x="40" y="104"/>
                        </a:lnTo>
                        <a:lnTo>
                          <a:pt x="42" y="104"/>
                        </a:lnTo>
                        <a:lnTo>
                          <a:pt x="42" y="102"/>
                        </a:lnTo>
                        <a:close/>
                      </a:path>
                    </a:pathLst>
                  </a:custGeom>
                  <a:grpFill/>
                  <a:ln w="3175">
                    <a:solidFill>
                      <a:schemeClr val="bg1"/>
                    </a:solidFill>
                    <a:prstDash val="sysDot"/>
                    <a:round/>
                    <a:headEnd/>
                    <a:tailEnd/>
                  </a:ln>
                </p:spPr>
                <p:txBody>
                  <a:bodyPr/>
                  <a:lstStyle/>
                  <a:p>
                    <a:pPr fontAlgn="base">
                      <a:spcBef>
                        <a:spcPct val="0"/>
                      </a:spcBef>
                      <a:spcAft>
                        <a:spcPct val="0"/>
                      </a:spcAft>
                    </a:pPr>
                    <a:endParaRPr lang="de-DE" sz="2400">
                      <a:solidFill>
                        <a:srgbClr val="000000"/>
                      </a:solidFill>
                      <a:cs typeface="Arial" charset="0"/>
                    </a:endParaRPr>
                  </a:p>
                </p:txBody>
              </p:sp>
              <p:grpSp>
                <p:nvGrpSpPr>
                  <p:cNvPr id="23" name="Gruppieren 12"/>
                  <p:cNvGrpSpPr/>
                  <p:nvPr/>
                </p:nvGrpSpPr>
                <p:grpSpPr>
                  <a:xfrm>
                    <a:off x="5205824" y="2061706"/>
                    <a:ext cx="1823977" cy="962398"/>
                    <a:chOff x="5205824" y="2061706"/>
                    <a:chExt cx="1823977" cy="962398"/>
                  </a:xfrm>
                  <a:grpFill/>
                </p:grpSpPr>
                <p:sp>
                  <p:nvSpPr>
                    <p:cNvPr id="14718" name="Freeform 2800"/>
                    <p:cNvSpPr>
                      <a:spLocks/>
                    </p:cNvSpPr>
                    <p:nvPr/>
                  </p:nvSpPr>
                  <p:spPr bwMode="auto">
                    <a:xfrm>
                      <a:off x="5205824" y="2061706"/>
                      <a:ext cx="244856" cy="175458"/>
                    </a:xfrm>
                    <a:custGeom>
                      <a:avLst/>
                      <a:gdLst>
                        <a:gd name="T0" fmla="*/ 2147483647 w 266"/>
                        <a:gd name="T1" fmla="*/ 2147483647 h 212"/>
                        <a:gd name="T2" fmla="*/ 2147483647 w 266"/>
                        <a:gd name="T3" fmla="*/ 2147483647 h 212"/>
                        <a:gd name="T4" fmla="*/ 2147483647 w 266"/>
                        <a:gd name="T5" fmla="*/ 2147483647 h 212"/>
                        <a:gd name="T6" fmla="*/ 2147483647 w 266"/>
                        <a:gd name="T7" fmla="*/ 2147483647 h 212"/>
                        <a:gd name="T8" fmla="*/ 2147483647 w 266"/>
                        <a:gd name="T9" fmla="*/ 2147483647 h 212"/>
                        <a:gd name="T10" fmla="*/ 2147483647 w 266"/>
                        <a:gd name="T11" fmla="*/ 2147483647 h 212"/>
                        <a:gd name="T12" fmla="*/ 2147483647 w 266"/>
                        <a:gd name="T13" fmla="*/ 2147483647 h 212"/>
                        <a:gd name="T14" fmla="*/ 2147483647 w 266"/>
                        <a:gd name="T15" fmla="*/ 2147483647 h 212"/>
                        <a:gd name="T16" fmla="*/ 2147483647 w 266"/>
                        <a:gd name="T17" fmla="*/ 2147483647 h 212"/>
                        <a:gd name="T18" fmla="*/ 2147483647 w 266"/>
                        <a:gd name="T19" fmla="*/ 2147483647 h 212"/>
                        <a:gd name="T20" fmla="*/ 2147483647 w 266"/>
                        <a:gd name="T21" fmla="*/ 2147483647 h 212"/>
                        <a:gd name="T22" fmla="*/ 2147483647 w 266"/>
                        <a:gd name="T23" fmla="*/ 2147483647 h 212"/>
                        <a:gd name="T24" fmla="*/ 2147483647 w 266"/>
                        <a:gd name="T25" fmla="*/ 2147483647 h 212"/>
                        <a:gd name="T26" fmla="*/ 2147483647 w 266"/>
                        <a:gd name="T27" fmla="*/ 2147483647 h 212"/>
                        <a:gd name="T28" fmla="*/ 2147483647 w 266"/>
                        <a:gd name="T29" fmla="*/ 2147483647 h 212"/>
                        <a:gd name="T30" fmla="*/ 2147483647 w 266"/>
                        <a:gd name="T31" fmla="*/ 2147483647 h 212"/>
                        <a:gd name="T32" fmla="*/ 2147483647 w 266"/>
                        <a:gd name="T33" fmla="*/ 2147483647 h 212"/>
                        <a:gd name="T34" fmla="*/ 2147483647 w 266"/>
                        <a:gd name="T35" fmla="*/ 2147483647 h 212"/>
                        <a:gd name="T36" fmla="*/ 2147483647 w 266"/>
                        <a:gd name="T37" fmla="*/ 2147483647 h 212"/>
                        <a:gd name="T38" fmla="*/ 2147483647 w 266"/>
                        <a:gd name="T39" fmla="*/ 2147483647 h 212"/>
                        <a:gd name="T40" fmla="*/ 2147483647 w 266"/>
                        <a:gd name="T41" fmla="*/ 2147483647 h 212"/>
                        <a:gd name="T42" fmla="*/ 2147483647 w 266"/>
                        <a:gd name="T43" fmla="*/ 2147483647 h 212"/>
                        <a:gd name="T44" fmla="*/ 2147483647 w 266"/>
                        <a:gd name="T45" fmla="*/ 2147483647 h 212"/>
                        <a:gd name="T46" fmla="*/ 2147483647 w 266"/>
                        <a:gd name="T47" fmla="*/ 2147483647 h 212"/>
                        <a:gd name="T48" fmla="*/ 2147483647 w 266"/>
                        <a:gd name="T49" fmla="*/ 2147483647 h 212"/>
                        <a:gd name="T50" fmla="*/ 2147483647 w 266"/>
                        <a:gd name="T51" fmla="*/ 2147483647 h 212"/>
                        <a:gd name="T52" fmla="*/ 2147483647 w 266"/>
                        <a:gd name="T53" fmla="*/ 2147483647 h 212"/>
                        <a:gd name="T54" fmla="*/ 2147483647 w 266"/>
                        <a:gd name="T55" fmla="*/ 2147483647 h 212"/>
                        <a:gd name="T56" fmla="*/ 2147483647 w 266"/>
                        <a:gd name="T57" fmla="*/ 2147483647 h 212"/>
                        <a:gd name="T58" fmla="*/ 2147483647 w 266"/>
                        <a:gd name="T59" fmla="*/ 2147483647 h 212"/>
                        <a:gd name="T60" fmla="*/ 2147483647 w 266"/>
                        <a:gd name="T61" fmla="*/ 2147483647 h 212"/>
                        <a:gd name="T62" fmla="*/ 2147483647 w 266"/>
                        <a:gd name="T63" fmla="*/ 2147483647 h 212"/>
                        <a:gd name="T64" fmla="*/ 2147483647 w 266"/>
                        <a:gd name="T65" fmla="*/ 2147483647 h 212"/>
                        <a:gd name="T66" fmla="*/ 2147483647 w 266"/>
                        <a:gd name="T67" fmla="*/ 2147483647 h 212"/>
                        <a:gd name="T68" fmla="*/ 2147483647 w 266"/>
                        <a:gd name="T69" fmla="*/ 2147483647 h 212"/>
                        <a:gd name="T70" fmla="*/ 2147483647 w 266"/>
                        <a:gd name="T71" fmla="*/ 2147483647 h 212"/>
                        <a:gd name="T72" fmla="*/ 2147483647 w 266"/>
                        <a:gd name="T73" fmla="*/ 2147483647 h 212"/>
                        <a:gd name="T74" fmla="*/ 2147483647 w 266"/>
                        <a:gd name="T75" fmla="*/ 2147483647 h 212"/>
                        <a:gd name="T76" fmla="*/ 2147483647 w 266"/>
                        <a:gd name="T77" fmla="*/ 2147483647 h 212"/>
                        <a:gd name="T78" fmla="*/ 2147483647 w 266"/>
                        <a:gd name="T79" fmla="*/ 2147483647 h 212"/>
                        <a:gd name="T80" fmla="*/ 2147483647 w 266"/>
                        <a:gd name="T81" fmla="*/ 2147483647 h 212"/>
                        <a:gd name="T82" fmla="*/ 2147483647 w 266"/>
                        <a:gd name="T83" fmla="*/ 2147483647 h 212"/>
                        <a:gd name="T84" fmla="*/ 2147483647 w 266"/>
                        <a:gd name="T85" fmla="*/ 2147483647 h 212"/>
                        <a:gd name="T86" fmla="*/ 2147483647 w 266"/>
                        <a:gd name="T87" fmla="*/ 2147483647 h 212"/>
                        <a:gd name="T88" fmla="*/ 2147483647 w 266"/>
                        <a:gd name="T89" fmla="*/ 2147483647 h 212"/>
                        <a:gd name="T90" fmla="*/ 2147483647 w 266"/>
                        <a:gd name="T91" fmla="*/ 2147483647 h 212"/>
                        <a:gd name="T92" fmla="*/ 2147483647 w 266"/>
                        <a:gd name="T93" fmla="*/ 2147483647 h 212"/>
                        <a:gd name="T94" fmla="*/ 2147483647 w 266"/>
                        <a:gd name="T95" fmla="*/ 2147483647 h 212"/>
                        <a:gd name="T96" fmla="*/ 2147483647 w 266"/>
                        <a:gd name="T97" fmla="*/ 2147483647 h 212"/>
                        <a:gd name="T98" fmla="*/ 2147483647 w 266"/>
                        <a:gd name="T99" fmla="*/ 2147483647 h 212"/>
                        <a:gd name="T100" fmla="*/ 2147483647 w 266"/>
                        <a:gd name="T101" fmla="*/ 2147483647 h 212"/>
                        <a:gd name="T102" fmla="*/ 2147483647 w 266"/>
                        <a:gd name="T103" fmla="*/ 2147483647 h 212"/>
                        <a:gd name="T104" fmla="*/ 2147483647 w 266"/>
                        <a:gd name="T105" fmla="*/ 2147483647 h 212"/>
                        <a:gd name="T106" fmla="*/ 2147483647 w 266"/>
                        <a:gd name="T107" fmla="*/ 2147483647 h 212"/>
                        <a:gd name="T108" fmla="*/ 2147483647 w 266"/>
                        <a:gd name="T109" fmla="*/ 2147483647 h 212"/>
                        <a:gd name="T110" fmla="*/ 2147483647 w 266"/>
                        <a:gd name="T111" fmla="*/ 2147483647 h 212"/>
                        <a:gd name="T112" fmla="*/ 2147483647 w 266"/>
                        <a:gd name="T113" fmla="*/ 2147483647 h 212"/>
                        <a:gd name="T114" fmla="*/ 0 w 266"/>
                        <a:gd name="T115" fmla="*/ 2147483647 h 212"/>
                        <a:gd name="T116" fmla="*/ 2147483647 w 266"/>
                        <a:gd name="T117" fmla="*/ 2147483647 h 212"/>
                        <a:gd name="T118" fmla="*/ 2147483647 w 266"/>
                        <a:gd name="T119" fmla="*/ 2147483647 h 212"/>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w 266"/>
                        <a:gd name="T181" fmla="*/ 0 h 212"/>
                        <a:gd name="T182" fmla="*/ 266 w 266"/>
                        <a:gd name="T183" fmla="*/ 212 h 212"/>
                      </a:gdLst>
                      <a:ahLst/>
                      <a:cxnLst>
                        <a:cxn ang="T120">
                          <a:pos x="T0" y="T1"/>
                        </a:cxn>
                        <a:cxn ang="T121">
                          <a:pos x="T2" y="T3"/>
                        </a:cxn>
                        <a:cxn ang="T122">
                          <a:pos x="T4" y="T5"/>
                        </a:cxn>
                        <a:cxn ang="T123">
                          <a:pos x="T6" y="T7"/>
                        </a:cxn>
                        <a:cxn ang="T124">
                          <a:pos x="T8" y="T9"/>
                        </a:cxn>
                        <a:cxn ang="T125">
                          <a:pos x="T10" y="T11"/>
                        </a:cxn>
                        <a:cxn ang="T126">
                          <a:pos x="T12" y="T13"/>
                        </a:cxn>
                        <a:cxn ang="T127">
                          <a:pos x="T14" y="T15"/>
                        </a:cxn>
                        <a:cxn ang="T128">
                          <a:pos x="T16" y="T17"/>
                        </a:cxn>
                        <a:cxn ang="T129">
                          <a:pos x="T18" y="T19"/>
                        </a:cxn>
                        <a:cxn ang="T130">
                          <a:pos x="T20" y="T21"/>
                        </a:cxn>
                        <a:cxn ang="T131">
                          <a:pos x="T22" y="T23"/>
                        </a:cxn>
                        <a:cxn ang="T132">
                          <a:pos x="T24" y="T25"/>
                        </a:cxn>
                        <a:cxn ang="T133">
                          <a:pos x="T26" y="T27"/>
                        </a:cxn>
                        <a:cxn ang="T134">
                          <a:pos x="T28" y="T29"/>
                        </a:cxn>
                        <a:cxn ang="T135">
                          <a:pos x="T30" y="T31"/>
                        </a:cxn>
                        <a:cxn ang="T136">
                          <a:pos x="T32" y="T33"/>
                        </a:cxn>
                        <a:cxn ang="T137">
                          <a:pos x="T34" y="T35"/>
                        </a:cxn>
                        <a:cxn ang="T138">
                          <a:pos x="T36" y="T37"/>
                        </a:cxn>
                        <a:cxn ang="T139">
                          <a:pos x="T38" y="T39"/>
                        </a:cxn>
                        <a:cxn ang="T140">
                          <a:pos x="T40" y="T41"/>
                        </a:cxn>
                        <a:cxn ang="T141">
                          <a:pos x="T42" y="T43"/>
                        </a:cxn>
                        <a:cxn ang="T142">
                          <a:pos x="T44" y="T45"/>
                        </a:cxn>
                        <a:cxn ang="T143">
                          <a:pos x="T46" y="T47"/>
                        </a:cxn>
                        <a:cxn ang="T144">
                          <a:pos x="T48" y="T49"/>
                        </a:cxn>
                        <a:cxn ang="T145">
                          <a:pos x="T50" y="T51"/>
                        </a:cxn>
                        <a:cxn ang="T146">
                          <a:pos x="T52" y="T53"/>
                        </a:cxn>
                        <a:cxn ang="T147">
                          <a:pos x="T54" y="T55"/>
                        </a:cxn>
                        <a:cxn ang="T148">
                          <a:pos x="T56" y="T57"/>
                        </a:cxn>
                        <a:cxn ang="T149">
                          <a:pos x="T58" y="T59"/>
                        </a:cxn>
                        <a:cxn ang="T150">
                          <a:pos x="T60" y="T61"/>
                        </a:cxn>
                        <a:cxn ang="T151">
                          <a:pos x="T62" y="T63"/>
                        </a:cxn>
                        <a:cxn ang="T152">
                          <a:pos x="T64" y="T65"/>
                        </a:cxn>
                        <a:cxn ang="T153">
                          <a:pos x="T66" y="T67"/>
                        </a:cxn>
                        <a:cxn ang="T154">
                          <a:pos x="T68" y="T69"/>
                        </a:cxn>
                        <a:cxn ang="T155">
                          <a:pos x="T70" y="T71"/>
                        </a:cxn>
                        <a:cxn ang="T156">
                          <a:pos x="T72" y="T73"/>
                        </a:cxn>
                        <a:cxn ang="T157">
                          <a:pos x="T74" y="T75"/>
                        </a:cxn>
                        <a:cxn ang="T158">
                          <a:pos x="T76" y="T77"/>
                        </a:cxn>
                        <a:cxn ang="T159">
                          <a:pos x="T78" y="T79"/>
                        </a:cxn>
                        <a:cxn ang="T160">
                          <a:pos x="T80" y="T81"/>
                        </a:cxn>
                        <a:cxn ang="T161">
                          <a:pos x="T82" y="T83"/>
                        </a:cxn>
                        <a:cxn ang="T162">
                          <a:pos x="T84" y="T85"/>
                        </a:cxn>
                        <a:cxn ang="T163">
                          <a:pos x="T86" y="T87"/>
                        </a:cxn>
                        <a:cxn ang="T164">
                          <a:pos x="T88" y="T89"/>
                        </a:cxn>
                        <a:cxn ang="T165">
                          <a:pos x="T90" y="T91"/>
                        </a:cxn>
                        <a:cxn ang="T166">
                          <a:pos x="T92" y="T93"/>
                        </a:cxn>
                        <a:cxn ang="T167">
                          <a:pos x="T94" y="T95"/>
                        </a:cxn>
                        <a:cxn ang="T168">
                          <a:pos x="T96" y="T97"/>
                        </a:cxn>
                        <a:cxn ang="T169">
                          <a:pos x="T98" y="T99"/>
                        </a:cxn>
                        <a:cxn ang="T170">
                          <a:pos x="T100" y="T101"/>
                        </a:cxn>
                        <a:cxn ang="T171">
                          <a:pos x="T102" y="T103"/>
                        </a:cxn>
                        <a:cxn ang="T172">
                          <a:pos x="T104" y="T105"/>
                        </a:cxn>
                        <a:cxn ang="T173">
                          <a:pos x="T106" y="T107"/>
                        </a:cxn>
                        <a:cxn ang="T174">
                          <a:pos x="T108" y="T109"/>
                        </a:cxn>
                        <a:cxn ang="T175">
                          <a:pos x="T110" y="T111"/>
                        </a:cxn>
                        <a:cxn ang="T176">
                          <a:pos x="T112" y="T113"/>
                        </a:cxn>
                        <a:cxn ang="T177">
                          <a:pos x="T114" y="T115"/>
                        </a:cxn>
                        <a:cxn ang="T178">
                          <a:pos x="T116" y="T117"/>
                        </a:cxn>
                        <a:cxn ang="T179">
                          <a:pos x="T118" y="T119"/>
                        </a:cxn>
                      </a:cxnLst>
                      <a:rect l="T180" t="T181" r="T182" b="T183"/>
                      <a:pathLst>
                        <a:path w="266" h="212">
                          <a:moveTo>
                            <a:pt x="8" y="66"/>
                          </a:moveTo>
                          <a:lnTo>
                            <a:pt x="8" y="64"/>
                          </a:lnTo>
                          <a:lnTo>
                            <a:pt x="10" y="66"/>
                          </a:lnTo>
                          <a:lnTo>
                            <a:pt x="10" y="68"/>
                          </a:lnTo>
                          <a:lnTo>
                            <a:pt x="12" y="68"/>
                          </a:lnTo>
                          <a:lnTo>
                            <a:pt x="14" y="68"/>
                          </a:lnTo>
                          <a:lnTo>
                            <a:pt x="14" y="70"/>
                          </a:lnTo>
                          <a:lnTo>
                            <a:pt x="18" y="70"/>
                          </a:lnTo>
                          <a:lnTo>
                            <a:pt x="20" y="70"/>
                          </a:lnTo>
                          <a:lnTo>
                            <a:pt x="22" y="70"/>
                          </a:lnTo>
                          <a:lnTo>
                            <a:pt x="24" y="70"/>
                          </a:lnTo>
                          <a:lnTo>
                            <a:pt x="26" y="72"/>
                          </a:lnTo>
                          <a:lnTo>
                            <a:pt x="30" y="74"/>
                          </a:lnTo>
                          <a:lnTo>
                            <a:pt x="30" y="76"/>
                          </a:lnTo>
                          <a:lnTo>
                            <a:pt x="30" y="78"/>
                          </a:lnTo>
                          <a:lnTo>
                            <a:pt x="30" y="76"/>
                          </a:lnTo>
                          <a:lnTo>
                            <a:pt x="32" y="76"/>
                          </a:lnTo>
                          <a:lnTo>
                            <a:pt x="32" y="74"/>
                          </a:lnTo>
                          <a:lnTo>
                            <a:pt x="34" y="74"/>
                          </a:lnTo>
                          <a:lnTo>
                            <a:pt x="36" y="74"/>
                          </a:lnTo>
                          <a:lnTo>
                            <a:pt x="36" y="76"/>
                          </a:lnTo>
                          <a:lnTo>
                            <a:pt x="38" y="74"/>
                          </a:lnTo>
                          <a:lnTo>
                            <a:pt x="40" y="72"/>
                          </a:lnTo>
                          <a:lnTo>
                            <a:pt x="42" y="72"/>
                          </a:lnTo>
                          <a:lnTo>
                            <a:pt x="44" y="70"/>
                          </a:lnTo>
                          <a:lnTo>
                            <a:pt x="46" y="70"/>
                          </a:lnTo>
                          <a:lnTo>
                            <a:pt x="46" y="68"/>
                          </a:lnTo>
                          <a:lnTo>
                            <a:pt x="44" y="68"/>
                          </a:lnTo>
                          <a:lnTo>
                            <a:pt x="44" y="66"/>
                          </a:lnTo>
                          <a:lnTo>
                            <a:pt x="44" y="64"/>
                          </a:lnTo>
                          <a:lnTo>
                            <a:pt x="46" y="64"/>
                          </a:lnTo>
                          <a:lnTo>
                            <a:pt x="44" y="62"/>
                          </a:lnTo>
                          <a:lnTo>
                            <a:pt x="44" y="60"/>
                          </a:lnTo>
                          <a:lnTo>
                            <a:pt x="46" y="60"/>
                          </a:lnTo>
                          <a:lnTo>
                            <a:pt x="48" y="60"/>
                          </a:lnTo>
                          <a:lnTo>
                            <a:pt x="50" y="58"/>
                          </a:lnTo>
                          <a:lnTo>
                            <a:pt x="50" y="56"/>
                          </a:lnTo>
                          <a:lnTo>
                            <a:pt x="52" y="56"/>
                          </a:lnTo>
                          <a:lnTo>
                            <a:pt x="54" y="56"/>
                          </a:lnTo>
                          <a:lnTo>
                            <a:pt x="56" y="56"/>
                          </a:lnTo>
                          <a:lnTo>
                            <a:pt x="58" y="56"/>
                          </a:lnTo>
                          <a:lnTo>
                            <a:pt x="60" y="54"/>
                          </a:lnTo>
                          <a:lnTo>
                            <a:pt x="62" y="52"/>
                          </a:lnTo>
                          <a:lnTo>
                            <a:pt x="64" y="50"/>
                          </a:lnTo>
                          <a:lnTo>
                            <a:pt x="66" y="50"/>
                          </a:lnTo>
                          <a:lnTo>
                            <a:pt x="68" y="50"/>
                          </a:lnTo>
                          <a:lnTo>
                            <a:pt x="68" y="48"/>
                          </a:lnTo>
                          <a:lnTo>
                            <a:pt x="68" y="46"/>
                          </a:lnTo>
                          <a:lnTo>
                            <a:pt x="68" y="44"/>
                          </a:lnTo>
                          <a:lnTo>
                            <a:pt x="68" y="42"/>
                          </a:lnTo>
                          <a:lnTo>
                            <a:pt x="68" y="40"/>
                          </a:lnTo>
                          <a:lnTo>
                            <a:pt x="68" y="38"/>
                          </a:lnTo>
                          <a:lnTo>
                            <a:pt x="70" y="36"/>
                          </a:lnTo>
                          <a:lnTo>
                            <a:pt x="70" y="34"/>
                          </a:lnTo>
                          <a:lnTo>
                            <a:pt x="68" y="32"/>
                          </a:lnTo>
                          <a:lnTo>
                            <a:pt x="68" y="30"/>
                          </a:lnTo>
                          <a:lnTo>
                            <a:pt x="70" y="30"/>
                          </a:lnTo>
                          <a:lnTo>
                            <a:pt x="72" y="28"/>
                          </a:lnTo>
                          <a:lnTo>
                            <a:pt x="74" y="28"/>
                          </a:lnTo>
                          <a:lnTo>
                            <a:pt x="80" y="28"/>
                          </a:lnTo>
                          <a:lnTo>
                            <a:pt x="82" y="28"/>
                          </a:lnTo>
                          <a:lnTo>
                            <a:pt x="84" y="28"/>
                          </a:lnTo>
                          <a:lnTo>
                            <a:pt x="84" y="26"/>
                          </a:lnTo>
                          <a:lnTo>
                            <a:pt x="84" y="24"/>
                          </a:lnTo>
                          <a:lnTo>
                            <a:pt x="84" y="22"/>
                          </a:lnTo>
                          <a:lnTo>
                            <a:pt x="84" y="20"/>
                          </a:lnTo>
                          <a:lnTo>
                            <a:pt x="86" y="20"/>
                          </a:lnTo>
                          <a:lnTo>
                            <a:pt x="92" y="22"/>
                          </a:lnTo>
                          <a:lnTo>
                            <a:pt x="94" y="24"/>
                          </a:lnTo>
                          <a:lnTo>
                            <a:pt x="96" y="24"/>
                          </a:lnTo>
                          <a:lnTo>
                            <a:pt x="96" y="26"/>
                          </a:lnTo>
                          <a:lnTo>
                            <a:pt x="98" y="24"/>
                          </a:lnTo>
                          <a:lnTo>
                            <a:pt x="98" y="26"/>
                          </a:lnTo>
                          <a:lnTo>
                            <a:pt x="100" y="26"/>
                          </a:lnTo>
                          <a:lnTo>
                            <a:pt x="100" y="24"/>
                          </a:lnTo>
                          <a:lnTo>
                            <a:pt x="102" y="24"/>
                          </a:lnTo>
                          <a:lnTo>
                            <a:pt x="104" y="24"/>
                          </a:lnTo>
                          <a:lnTo>
                            <a:pt x="106" y="24"/>
                          </a:lnTo>
                          <a:lnTo>
                            <a:pt x="108" y="24"/>
                          </a:lnTo>
                          <a:lnTo>
                            <a:pt x="110" y="24"/>
                          </a:lnTo>
                          <a:lnTo>
                            <a:pt x="112" y="24"/>
                          </a:lnTo>
                          <a:lnTo>
                            <a:pt x="112" y="26"/>
                          </a:lnTo>
                          <a:lnTo>
                            <a:pt x="114" y="28"/>
                          </a:lnTo>
                          <a:lnTo>
                            <a:pt x="116" y="28"/>
                          </a:lnTo>
                          <a:lnTo>
                            <a:pt x="118" y="28"/>
                          </a:lnTo>
                          <a:lnTo>
                            <a:pt x="120" y="28"/>
                          </a:lnTo>
                          <a:lnTo>
                            <a:pt x="122" y="26"/>
                          </a:lnTo>
                          <a:lnTo>
                            <a:pt x="124" y="28"/>
                          </a:lnTo>
                          <a:lnTo>
                            <a:pt x="126" y="28"/>
                          </a:lnTo>
                          <a:lnTo>
                            <a:pt x="128" y="30"/>
                          </a:lnTo>
                          <a:lnTo>
                            <a:pt x="128" y="32"/>
                          </a:lnTo>
                          <a:lnTo>
                            <a:pt x="132" y="36"/>
                          </a:lnTo>
                          <a:lnTo>
                            <a:pt x="134" y="36"/>
                          </a:lnTo>
                          <a:lnTo>
                            <a:pt x="136" y="34"/>
                          </a:lnTo>
                          <a:lnTo>
                            <a:pt x="136" y="32"/>
                          </a:lnTo>
                          <a:lnTo>
                            <a:pt x="138" y="32"/>
                          </a:lnTo>
                          <a:lnTo>
                            <a:pt x="138" y="30"/>
                          </a:lnTo>
                          <a:lnTo>
                            <a:pt x="140" y="30"/>
                          </a:lnTo>
                          <a:lnTo>
                            <a:pt x="144" y="28"/>
                          </a:lnTo>
                          <a:lnTo>
                            <a:pt x="144" y="26"/>
                          </a:lnTo>
                          <a:lnTo>
                            <a:pt x="146" y="26"/>
                          </a:lnTo>
                          <a:lnTo>
                            <a:pt x="148" y="26"/>
                          </a:lnTo>
                          <a:lnTo>
                            <a:pt x="150" y="26"/>
                          </a:lnTo>
                          <a:lnTo>
                            <a:pt x="150" y="28"/>
                          </a:lnTo>
                          <a:lnTo>
                            <a:pt x="152" y="30"/>
                          </a:lnTo>
                          <a:lnTo>
                            <a:pt x="154" y="30"/>
                          </a:lnTo>
                          <a:lnTo>
                            <a:pt x="156" y="32"/>
                          </a:lnTo>
                          <a:lnTo>
                            <a:pt x="156" y="30"/>
                          </a:lnTo>
                          <a:lnTo>
                            <a:pt x="158" y="30"/>
                          </a:lnTo>
                          <a:lnTo>
                            <a:pt x="158" y="28"/>
                          </a:lnTo>
                          <a:lnTo>
                            <a:pt x="158" y="26"/>
                          </a:lnTo>
                          <a:lnTo>
                            <a:pt x="156" y="26"/>
                          </a:lnTo>
                          <a:lnTo>
                            <a:pt x="156" y="24"/>
                          </a:lnTo>
                          <a:lnTo>
                            <a:pt x="156" y="22"/>
                          </a:lnTo>
                          <a:lnTo>
                            <a:pt x="158" y="20"/>
                          </a:lnTo>
                          <a:lnTo>
                            <a:pt x="160" y="20"/>
                          </a:lnTo>
                          <a:lnTo>
                            <a:pt x="164" y="20"/>
                          </a:lnTo>
                          <a:lnTo>
                            <a:pt x="164" y="18"/>
                          </a:lnTo>
                          <a:lnTo>
                            <a:pt x="166" y="18"/>
                          </a:lnTo>
                          <a:lnTo>
                            <a:pt x="166" y="20"/>
                          </a:lnTo>
                          <a:lnTo>
                            <a:pt x="168" y="20"/>
                          </a:lnTo>
                          <a:lnTo>
                            <a:pt x="170" y="20"/>
                          </a:lnTo>
                          <a:lnTo>
                            <a:pt x="172" y="18"/>
                          </a:lnTo>
                          <a:lnTo>
                            <a:pt x="172" y="16"/>
                          </a:lnTo>
                          <a:lnTo>
                            <a:pt x="172" y="14"/>
                          </a:lnTo>
                          <a:lnTo>
                            <a:pt x="170" y="14"/>
                          </a:lnTo>
                          <a:lnTo>
                            <a:pt x="170" y="12"/>
                          </a:lnTo>
                          <a:lnTo>
                            <a:pt x="168" y="12"/>
                          </a:lnTo>
                          <a:lnTo>
                            <a:pt x="168" y="10"/>
                          </a:lnTo>
                          <a:lnTo>
                            <a:pt x="170" y="10"/>
                          </a:lnTo>
                          <a:lnTo>
                            <a:pt x="170" y="8"/>
                          </a:lnTo>
                          <a:lnTo>
                            <a:pt x="172" y="8"/>
                          </a:lnTo>
                          <a:lnTo>
                            <a:pt x="174" y="6"/>
                          </a:lnTo>
                          <a:lnTo>
                            <a:pt x="174" y="4"/>
                          </a:lnTo>
                          <a:lnTo>
                            <a:pt x="174" y="2"/>
                          </a:lnTo>
                          <a:lnTo>
                            <a:pt x="176" y="2"/>
                          </a:lnTo>
                          <a:lnTo>
                            <a:pt x="176" y="0"/>
                          </a:lnTo>
                          <a:lnTo>
                            <a:pt x="178" y="0"/>
                          </a:lnTo>
                          <a:lnTo>
                            <a:pt x="180" y="0"/>
                          </a:lnTo>
                          <a:lnTo>
                            <a:pt x="182" y="0"/>
                          </a:lnTo>
                          <a:lnTo>
                            <a:pt x="186" y="2"/>
                          </a:lnTo>
                          <a:lnTo>
                            <a:pt x="188" y="2"/>
                          </a:lnTo>
                          <a:lnTo>
                            <a:pt x="190" y="2"/>
                          </a:lnTo>
                          <a:lnTo>
                            <a:pt x="190" y="4"/>
                          </a:lnTo>
                          <a:lnTo>
                            <a:pt x="192" y="4"/>
                          </a:lnTo>
                          <a:lnTo>
                            <a:pt x="192" y="6"/>
                          </a:lnTo>
                          <a:lnTo>
                            <a:pt x="190" y="6"/>
                          </a:lnTo>
                          <a:lnTo>
                            <a:pt x="190" y="10"/>
                          </a:lnTo>
                          <a:lnTo>
                            <a:pt x="192" y="12"/>
                          </a:lnTo>
                          <a:lnTo>
                            <a:pt x="192" y="10"/>
                          </a:lnTo>
                          <a:lnTo>
                            <a:pt x="194" y="10"/>
                          </a:lnTo>
                          <a:lnTo>
                            <a:pt x="196" y="10"/>
                          </a:lnTo>
                          <a:lnTo>
                            <a:pt x="196" y="12"/>
                          </a:lnTo>
                          <a:lnTo>
                            <a:pt x="196" y="14"/>
                          </a:lnTo>
                          <a:lnTo>
                            <a:pt x="196" y="16"/>
                          </a:lnTo>
                          <a:lnTo>
                            <a:pt x="196" y="18"/>
                          </a:lnTo>
                          <a:lnTo>
                            <a:pt x="196" y="20"/>
                          </a:lnTo>
                          <a:lnTo>
                            <a:pt x="196" y="24"/>
                          </a:lnTo>
                          <a:lnTo>
                            <a:pt x="198" y="24"/>
                          </a:lnTo>
                          <a:lnTo>
                            <a:pt x="198" y="26"/>
                          </a:lnTo>
                          <a:lnTo>
                            <a:pt x="198" y="28"/>
                          </a:lnTo>
                          <a:lnTo>
                            <a:pt x="198" y="30"/>
                          </a:lnTo>
                          <a:lnTo>
                            <a:pt x="198" y="32"/>
                          </a:lnTo>
                          <a:lnTo>
                            <a:pt x="200" y="34"/>
                          </a:lnTo>
                          <a:lnTo>
                            <a:pt x="200" y="36"/>
                          </a:lnTo>
                          <a:lnTo>
                            <a:pt x="202" y="40"/>
                          </a:lnTo>
                          <a:lnTo>
                            <a:pt x="204" y="40"/>
                          </a:lnTo>
                          <a:lnTo>
                            <a:pt x="204" y="42"/>
                          </a:lnTo>
                          <a:lnTo>
                            <a:pt x="206" y="42"/>
                          </a:lnTo>
                          <a:lnTo>
                            <a:pt x="208" y="42"/>
                          </a:lnTo>
                          <a:lnTo>
                            <a:pt x="210" y="40"/>
                          </a:lnTo>
                          <a:lnTo>
                            <a:pt x="212" y="38"/>
                          </a:lnTo>
                          <a:lnTo>
                            <a:pt x="214" y="34"/>
                          </a:lnTo>
                          <a:lnTo>
                            <a:pt x="216" y="34"/>
                          </a:lnTo>
                          <a:lnTo>
                            <a:pt x="218" y="34"/>
                          </a:lnTo>
                          <a:lnTo>
                            <a:pt x="220" y="34"/>
                          </a:lnTo>
                          <a:lnTo>
                            <a:pt x="222" y="32"/>
                          </a:lnTo>
                          <a:lnTo>
                            <a:pt x="224" y="32"/>
                          </a:lnTo>
                          <a:lnTo>
                            <a:pt x="224" y="30"/>
                          </a:lnTo>
                          <a:lnTo>
                            <a:pt x="224" y="28"/>
                          </a:lnTo>
                          <a:lnTo>
                            <a:pt x="226" y="28"/>
                          </a:lnTo>
                          <a:lnTo>
                            <a:pt x="228" y="26"/>
                          </a:lnTo>
                          <a:lnTo>
                            <a:pt x="230" y="24"/>
                          </a:lnTo>
                          <a:lnTo>
                            <a:pt x="232" y="22"/>
                          </a:lnTo>
                          <a:lnTo>
                            <a:pt x="234" y="22"/>
                          </a:lnTo>
                          <a:lnTo>
                            <a:pt x="236" y="22"/>
                          </a:lnTo>
                          <a:lnTo>
                            <a:pt x="238" y="22"/>
                          </a:lnTo>
                          <a:lnTo>
                            <a:pt x="240" y="22"/>
                          </a:lnTo>
                          <a:lnTo>
                            <a:pt x="242" y="24"/>
                          </a:lnTo>
                          <a:lnTo>
                            <a:pt x="242" y="26"/>
                          </a:lnTo>
                          <a:lnTo>
                            <a:pt x="240" y="26"/>
                          </a:lnTo>
                          <a:lnTo>
                            <a:pt x="240" y="28"/>
                          </a:lnTo>
                          <a:lnTo>
                            <a:pt x="242" y="28"/>
                          </a:lnTo>
                          <a:lnTo>
                            <a:pt x="244" y="28"/>
                          </a:lnTo>
                          <a:lnTo>
                            <a:pt x="244" y="26"/>
                          </a:lnTo>
                          <a:lnTo>
                            <a:pt x="248" y="26"/>
                          </a:lnTo>
                          <a:lnTo>
                            <a:pt x="250" y="26"/>
                          </a:lnTo>
                          <a:lnTo>
                            <a:pt x="250" y="24"/>
                          </a:lnTo>
                          <a:lnTo>
                            <a:pt x="252" y="24"/>
                          </a:lnTo>
                          <a:lnTo>
                            <a:pt x="254" y="24"/>
                          </a:lnTo>
                          <a:lnTo>
                            <a:pt x="256" y="24"/>
                          </a:lnTo>
                          <a:lnTo>
                            <a:pt x="258" y="24"/>
                          </a:lnTo>
                          <a:lnTo>
                            <a:pt x="260" y="24"/>
                          </a:lnTo>
                          <a:lnTo>
                            <a:pt x="262" y="26"/>
                          </a:lnTo>
                          <a:lnTo>
                            <a:pt x="264" y="26"/>
                          </a:lnTo>
                          <a:lnTo>
                            <a:pt x="266" y="28"/>
                          </a:lnTo>
                          <a:lnTo>
                            <a:pt x="264" y="28"/>
                          </a:lnTo>
                          <a:lnTo>
                            <a:pt x="262" y="26"/>
                          </a:lnTo>
                          <a:lnTo>
                            <a:pt x="260" y="26"/>
                          </a:lnTo>
                          <a:lnTo>
                            <a:pt x="260" y="28"/>
                          </a:lnTo>
                          <a:lnTo>
                            <a:pt x="258" y="28"/>
                          </a:lnTo>
                          <a:lnTo>
                            <a:pt x="256" y="30"/>
                          </a:lnTo>
                          <a:lnTo>
                            <a:pt x="258" y="32"/>
                          </a:lnTo>
                          <a:lnTo>
                            <a:pt x="260" y="32"/>
                          </a:lnTo>
                          <a:lnTo>
                            <a:pt x="260" y="34"/>
                          </a:lnTo>
                          <a:lnTo>
                            <a:pt x="258" y="34"/>
                          </a:lnTo>
                          <a:lnTo>
                            <a:pt x="256" y="34"/>
                          </a:lnTo>
                          <a:lnTo>
                            <a:pt x="254" y="36"/>
                          </a:lnTo>
                          <a:lnTo>
                            <a:pt x="252" y="38"/>
                          </a:lnTo>
                          <a:lnTo>
                            <a:pt x="250" y="38"/>
                          </a:lnTo>
                          <a:lnTo>
                            <a:pt x="248" y="38"/>
                          </a:lnTo>
                          <a:lnTo>
                            <a:pt x="248" y="36"/>
                          </a:lnTo>
                          <a:lnTo>
                            <a:pt x="246" y="36"/>
                          </a:lnTo>
                          <a:lnTo>
                            <a:pt x="242" y="36"/>
                          </a:lnTo>
                          <a:lnTo>
                            <a:pt x="240" y="36"/>
                          </a:lnTo>
                          <a:lnTo>
                            <a:pt x="238" y="36"/>
                          </a:lnTo>
                          <a:lnTo>
                            <a:pt x="232" y="36"/>
                          </a:lnTo>
                          <a:lnTo>
                            <a:pt x="230" y="36"/>
                          </a:lnTo>
                          <a:lnTo>
                            <a:pt x="230" y="38"/>
                          </a:lnTo>
                          <a:lnTo>
                            <a:pt x="228" y="38"/>
                          </a:lnTo>
                          <a:lnTo>
                            <a:pt x="226" y="38"/>
                          </a:lnTo>
                          <a:lnTo>
                            <a:pt x="224" y="38"/>
                          </a:lnTo>
                          <a:lnTo>
                            <a:pt x="222" y="38"/>
                          </a:lnTo>
                          <a:lnTo>
                            <a:pt x="222" y="40"/>
                          </a:lnTo>
                          <a:lnTo>
                            <a:pt x="220" y="40"/>
                          </a:lnTo>
                          <a:lnTo>
                            <a:pt x="218" y="40"/>
                          </a:lnTo>
                          <a:lnTo>
                            <a:pt x="216" y="40"/>
                          </a:lnTo>
                          <a:lnTo>
                            <a:pt x="216" y="42"/>
                          </a:lnTo>
                          <a:lnTo>
                            <a:pt x="214" y="42"/>
                          </a:lnTo>
                          <a:lnTo>
                            <a:pt x="212" y="44"/>
                          </a:lnTo>
                          <a:lnTo>
                            <a:pt x="208" y="48"/>
                          </a:lnTo>
                          <a:lnTo>
                            <a:pt x="206" y="46"/>
                          </a:lnTo>
                          <a:lnTo>
                            <a:pt x="206" y="48"/>
                          </a:lnTo>
                          <a:lnTo>
                            <a:pt x="206" y="50"/>
                          </a:lnTo>
                          <a:lnTo>
                            <a:pt x="204" y="50"/>
                          </a:lnTo>
                          <a:lnTo>
                            <a:pt x="200" y="52"/>
                          </a:lnTo>
                          <a:lnTo>
                            <a:pt x="200" y="54"/>
                          </a:lnTo>
                          <a:lnTo>
                            <a:pt x="200" y="56"/>
                          </a:lnTo>
                          <a:lnTo>
                            <a:pt x="202" y="58"/>
                          </a:lnTo>
                          <a:lnTo>
                            <a:pt x="204" y="58"/>
                          </a:lnTo>
                          <a:lnTo>
                            <a:pt x="206" y="60"/>
                          </a:lnTo>
                          <a:lnTo>
                            <a:pt x="208" y="64"/>
                          </a:lnTo>
                          <a:lnTo>
                            <a:pt x="210" y="66"/>
                          </a:lnTo>
                          <a:lnTo>
                            <a:pt x="210" y="68"/>
                          </a:lnTo>
                          <a:lnTo>
                            <a:pt x="212" y="70"/>
                          </a:lnTo>
                          <a:lnTo>
                            <a:pt x="212" y="72"/>
                          </a:lnTo>
                          <a:lnTo>
                            <a:pt x="212" y="74"/>
                          </a:lnTo>
                          <a:lnTo>
                            <a:pt x="212" y="78"/>
                          </a:lnTo>
                          <a:lnTo>
                            <a:pt x="212" y="82"/>
                          </a:lnTo>
                          <a:lnTo>
                            <a:pt x="210" y="82"/>
                          </a:lnTo>
                          <a:lnTo>
                            <a:pt x="208" y="84"/>
                          </a:lnTo>
                          <a:lnTo>
                            <a:pt x="206" y="88"/>
                          </a:lnTo>
                          <a:lnTo>
                            <a:pt x="206" y="90"/>
                          </a:lnTo>
                          <a:lnTo>
                            <a:pt x="206" y="92"/>
                          </a:lnTo>
                          <a:lnTo>
                            <a:pt x="204" y="92"/>
                          </a:lnTo>
                          <a:lnTo>
                            <a:pt x="204" y="94"/>
                          </a:lnTo>
                          <a:lnTo>
                            <a:pt x="206" y="96"/>
                          </a:lnTo>
                          <a:lnTo>
                            <a:pt x="208" y="96"/>
                          </a:lnTo>
                          <a:lnTo>
                            <a:pt x="210" y="100"/>
                          </a:lnTo>
                          <a:lnTo>
                            <a:pt x="210" y="102"/>
                          </a:lnTo>
                          <a:lnTo>
                            <a:pt x="208" y="102"/>
                          </a:lnTo>
                          <a:lnTo>
                            <a:pt x="206" y="104"/>
                          </a:lnTo>
                          <a:lnTo>
                            <a:pt x="204" y="104"/>
                          </a:lnTo>
                          <a:lnTo>
                            <a:pt x="198" y="104"/>
                          </a:lnTo>
                          <a:lnTo>
                            <a:pt x="194" y="104"/>
                          </a:lnTo>
                          <a:lnTo>
                            <a:pt x="192" y="104"/>
                          </a:lnTo>
                          <a:lnTo>
                            <a:pt x="192" y="102"/>
                          </a:lnTo>
                          <a:lnTo>
                            <a:pt x="190" y="102"/>
                          </a:lnTo>
                          <a:lnTo>
                            <a:pt x="188" y="102"/>
                          </a:lnTo>
                          <a:lnTo>
                            <a:pt x="186" y="102"/>
                          </a:lnTo>
                          <a:lnTo>
                            <a:pt x="186" y="104"/>
                          </a:lnTo>
                          <a:lnTo>
                            <a:pt x="186" y="106"/>
                          </a:lnTo>
                          <a:lnTo>
                            <a:pt x="188" y="106"/>
                          </a:lnTo>
                          <a:lnTo>
                            <a:pt x="190" y="110"/>
                          </a:lnTo>
                          <a:lnTo>
                            <a:pt x="192" y="110"/>
                          </a:lnTo>
                          <a:lnTo>
                            <a:pt x="194" y="112"/>
                          </a:lnTo>
                          <a:lnTo>
                            <a:pt x="194" y="114"/>
                          </a:lnTo>
                          <a:lnTo>
                            <a:pt x="194" y="116"/>
                          </a:lnTo>
                          <a:lnTo>
                            <a:pt x="196" y="116"/>
                          </a:lnTo>
                          <a:lnTo>
                            <a:pt x="196" y="118"/>
                          </a:lnTo>
                          <a:lnTo>
                            <a:pt x="198" y="120"/>
                          </a:lnTo>
                          <a:lnTo>
                            <a:pt x="196" y="122"/>
                          </a:lnTo>
                          <a:lnTo>
                            <a:pt x="194" y="122"/>
                          </a:lnTo>
                          <a:lnTo>
                            <a:pt x="192" y="124"/>
                          </a:lnTo>
                          <a:lnTo>
                            <a:pt x="192" y="126"/>
                          </a:lnTo>
                          <a:lnTo>
                            <a:pt x="186" y="126"/>
                          </a:lnTo>
                          <a:lnTo>
                            <a:pt x="184" y="126"/>
                          </a:lnTo>
                          <a:lnTo>
                            <a:pt x="184" y="128"/>
                          </a:lnTo>
                          <a:lnTo>
                            <a:pt x="184" y="130"/>
                          </a:lnTo>
                          <a:lnTo>
                            <a:pt x="186" y="130"/>
                          </a:lnTo>
                          <a:lnTo>
                            <a:pt x="186" y="132"/>
                          </a:lnTo>
                          <a:lnTo>
                            <a:pt x="184" y="132"/>
                          </a:lnTo>
                          <a:lnTo>
                            <a:pt x="184" y="134"/>
                          </a:lnTo>
                          <a:lnTo>
                            <a:pt x="184" y="136"/>
                          </a:lnTo>
                          <a:lnTo>
                            <a:pt x="186" y="136"/>
                          </a:lnTo>
                          <a:lnTo>
                            <a:pt x="184" y="138"/>
                          </a:lnTo>
                          <a:lnTo>
                            <a:pt x="184" y="140"/>
                          </a:lnTo>
                          <a:lnTo>
                            <a:pt x="182" y="140"/>
                          </a:lnTo>
                          <a:lnTo>
                            <a:pt x="182" y="142"/>
                          </a:lnTo>
                          <a:lnTo>
                            <a:pt x="182" y="144"/>
                          </a:lnTo>
                          <a:lnTo>
                            <a:pt x="184" y="144"/>
                          </a:lnTo>
                          <a:lnTo>
                            <a:pt x="184" y="146"/>
                          </a:lnTo>
                          <a:lnTo>
                            <a:pt x="184" y="148"/>
                          </a:lnTo>
                          <a:lnTo>
                            <a:pt x="184" y="150"/>
                          </a:lnTo>
                          <a:lnTo>
                            <a:pt x="186" y="152"/>
                          </a:lnTo>
                          <a:lnTo>
                            <a:pt x="184" y="154"/>
                          </a:lnTo>
                          <a:lnTo>
                            <a:pt x="184" y="156"/>
                          </a:lnTo>
                          <a:lnTo>
                            <a:pt x="184" y="158"/>
                          </a:lnTo>
                          <a:lnTo>
                            <a:pt x="182" y="158"/>
                          </a:lnTo>
                          <a:lnTo>
                            <a:pt x="182" y="160"/>
                          </a:lnTo>
                          <a:lnTo>
                            <a:pt x="178" y="160"/>
                          </a:lnTo>
                          <a:lnTo>
                            <a:pt x="176" y="160"/>
                          </a:lnTo>
                          <a:lnTo>
                            <a:pt x="174" y="158"/>
                          </a:lnTo>
                          <a:lnTo>
                            <a:pt x="172" y="156"/>
                          </a:lnTo>
                          <a:lnTo>
                            <a:pt x="172" y="154"/>
                          </a:lnTo>
                          <a:lnTo>
                            <a:pt x="170" y="154"/>
                          </a:lnTo>
                          <a:lnTo>
                            <a:pt x="170" y="156"/>
                          </a:lnTo>
                          <a:lnTo>
                            <a:pt x="168" y="156"/>
                          </a:lnTo>
                          <a:lnTo>
                            <a:pt x="170" y="156"/>
                          </a:lnTo>
                          <a:lnTo>
                            <a:pt x="172" y="156"/>
                          </a:lnTo>
                          <a:lnTo>
                            <a:pt x="172" y="158"/>
                          </a:lnTo>
                          <a:lnTo>
                            <a:pt x="170" y="158"/>
                          </a:lnTo>
                          <a:lnTo>
                            <a:pt x="166" y="156"/>
                          </a:lnTo>
                          <a:lnTo>
                            <a:pt x="164" y="156"/>
                          </a:lnTo>
                          <a:lnTo>
                            <a:pt x="164" y="154"/>
                          </a:lnTo>
                          <a:lnTo>
                            <a:pt x="162" y="154"/>
                          </a:lnTo>
                          <a:lnTo>
                            <a:pt x="162" y="156"/>
                          </a:lnTo>
                          <a:lnTo>
                            <a:pt x="160" y="158"/>
                          </a:lnTo>
                          <a:lnTo>
                            <a:pt x="160" y="160"/>
                          </a:lnTo>
                          <a:lnTo>
                            <a:pt x="158" y="160"/>
                          </a:lnTo>
                          <a:lnTo>
                            <a:pt x="156" y="160"/>
                          </a:lnTo>
                          <a:lnTo>
                            <a:pt x="156" y="162"/>
                          </a:lnTo>
                          <a:lnTo>
                            <a:pt x="154" y="162"/>
                          </a:lnTo>
                          <a:lnTo>
                            <a:pt x="152" y="162"/>
                          </a:lnTo>
                          <a:lnTo>
                            <a:pt x="154" y="164"/>
                          </a:lnTo>
                          <a:lnTo>
                            <a:pt x="154" y="166"/>
                          </a:lnTo>
                          <a:lnTo>
                            <a:pt x="156" y="166"/>
                          </a:lnTo>
                          <a:lnTo>
                            <a:pt x="156" y="164"/>
                          </a:lnTo>
                          <a:lnTo>
                            <a:pt x="156" y="166"/>
                          </a:lnTo>
                          <a:lnTo>
                            <a:pt x="158" y="166"/>
                          </a:lnTo>
                          <a:lnTo>
                            <a:pt x="156" y="168"/>
                          </a:lnTo>
                          <a:lnTo>
                            <a:pt x="154" y="168"/>
                          </a:lnTo>
                          <a:lnTo>
                            <a:pt x="150" y="170"/>
                          </a:lnTo>
                          <a:lnTo>
                            <a:pt x="148" y="170"/>
                          </a:lnTo>
                          <a:lnTo>
                            <a:pt x="146" y="170"/>
                          </a:lnTo>
                          <a:lnTo>
                            <a:pt x="144" y="170"/>
                          </a:lnTo>
                          <a:lnTo>
                            <a:pt x="144" y="168"/>
                          </a:lnTo>
                          <a:lnTo>
                            <a:pt x="142" y="168"/>
                          </a:lnTo>
                          <a:lnTo>
                            <a:pt x="140" y="168"/>
                          </a:lnTo>
                          <a:lnTo>
                            <a:pt x="138" y="170"/>
                          </a:lnTo>
                          <a:lnTo>
                            <a:pt x="138" y="172"/>
                          </a:lnTo>
                          <a:lnTo>
                            <a:pt x="138" y="174"/>
                          </a:lnTo>
                          <a:lnTo>
                            <a:pt x="136" y="176"/>
                          </a:lnTo>
                          <a:lnTo>
                            <a:pt x="134" y="176"/>
                          </a:lnTo>
                          <a:lnTo>
                            <a:pt x="132" y="176"/>
                          </a:lnTo>
                          <a:lnTo>
                            <a:pt x="132" y="186"/>
                          </a:lnTo>
                          <a:lnTo>
                            <a:pt x="132" y="188"/>
                          </a:lnTo>
                          <a:lnTo>
                            <a:pt x="134" y="188"/>
                          </a:lnTo>
                          <a:lnTo>
                            <a:pt x="134" y="190"/>
                          </a:lnTo>
                          <a:lnTo>
                            <a:pt x="134" y="194"/>
                          </a:lnTo>
                          <a:lnTo>
                            <a:pt x="132" y="196"/>
                          </a:lnTo>
                          <a:lnTo>
                            <a:pt x="134" y="196"/>
                          </a:lnTo>
                          <a:lnTo>
                            <a:pt x="134" y="198"/>
                          </a:lnTo>
                          <a:lnTo>
                            <a:pt x="136" y="198"/>
                          </a:lnTo>
                          <a:lnTo>
                            <a:pt x="134" y="200"/>
                          </a:lnTo>
                          <a:lnTo>
                            <a:pt x="134" y="202"/>
                          </a:lnTo>
                          <a:lnTo>
                            <a:pt x="132" y="202"/>
                          </a:lnTo>
                          <a:lnTo>
                            <a:pt x="130" y="202"/>
                          </a:lnTo>
                          <a:lnTo>
                            <a:pt x="126" y="204"/>
                          </a:lnTo>
                          <a:lnTo>
                            <a:pt x="124" y="204"/>
                          </a:lnTo>
                          <a:lnTo>
                            <a:pt x="120" y="206"/>
                          </a:lnTo>
                          <a:lnTo>
                            <a:pt x="114" y="208"/>
                          </a:lnTo>
                          <a:lnTo>
                            <a:pt x="110" y="210"/>
                          </a:lnTo>
                          <a:lnTo>
                            <a:pt x="106" y="208"/>
                          </a:lnTo>
                          <a:lnTo>
                            <a:pt x="104" y="208"/>
                          </a:lnTo>
                          <a:lnTo>
                            <a:pt x="102" y="208"/>
                          </a:lnTo>
                          <a:lnTo>
                            <a:pt x="100" y="208"/>
                          </a:lnTo>
                          <a:lnTo>
                            <a:pt x="98" y="208"/>
                          </a:lnTo>
                          <a:lnTo>
                            <a:pt x="96" y="208"/>
                          </a:lnTo>
                          <a:lnTo>
                            <a:pt x="96" y="210"/>
                          </a:lnTo>
                          <a:lnTo>
                            <a:pt x="94" y="210"/>
                          </a:lnTo>
                          <a:lnTo>
                            <a:pt x="94" y="212"/>
                          </a:lnTo>
                          <a:lnTo>
                            <a:pt x="92" y="212"/>
                          </a:lnTo>
                          <a:lnTo>
                            <a:pt x="90" y="212"/>
                          </a:lnTo>
                          <a:lnTo>
                            <a:pt x="84" y="210"/>
                          </a:lnTo>
                          <a:lnTo>
                            <a:pt x="82" y="210"/>
                          </a:lnTo>
                          <a:lnTo>
                            <a:pt x="80" y="210"/>
                          </a:lnTo>
                          <a:lnTo>
                            <a:pt x="74" y="210"/>
                          </a:lnTo>
                          <a:lnTo>
                            <a:pt x="60" y="212"/>
                          </a:lnTo>
                          <a:lnTo>
                            <a:pt x="58" y="212"/>
                          </a:lnTo>
                          <a:lnTo>
                            <a:pt x="56" y="212"/>
                          </a:lnTo>
                          <a:lnTo>
                            <a:pt x="54" y="210"/>
                          </a:lnTo>
                          <a:lnTo>
                            <a:pt x="50" y="210"/>
                          </a:lnTo>
                          <a:lnTo>
                            <a:pt x="48" y="210"/>
                          </a:lnTo>
                          <a:lnTo>
                            <a:pt x="46" y="208"/>
                          </a:lnTo>
                          <a:lnTo>
                            <a:pt x="30" y="202"/>
                          </a:lnTo>
                          <a:lnTo>
                            <a:pt x="28" y="202"/>
                          </a:lnTo>
                          <a:lnTo>
                            <a:pt x="26" y="202"/>
                          </a:lnTo>
                          <a:lnTo>
                            <a:pt x="26" y="200"/>
                          </a:lnTo>
                          <a:lnTo>
                            <a:pt x="28" y="196"/>
                          </a:lnTo>
                          <a:lnTo>
                            <a:pt x="30" y="194"/>
                          </a:lnTo>
                          <a:lnTo>
                            <a:pt x="32" y="194"/>
                          </a:lnTo>
                          <a:lnTo>
                            <a:pt x="32" y="192"/>
                          </a:lnTo>
                          <a:lnTo>
                            <a:pt x="34" y="190"/>
                          </a:lnTo>
                          <a:lnTo>
                            <a:pt x="40" y="180"/>
                          </a:lnTo>
                          <a:lnTo>
                            <a:pt x="42" y="174"/>
                          </a:lnTo>
                          <a:lnTo>
                            <a:pt x="40" y="174"/>
                          </a:lnTo>
                          <a:lnTo>
                            <a:pt x="40" y="170"/>
                          </a:lnTo>
                          <a:lnTo>
                            <a:pt x="38" y="170"/>
                          </a:lnTo>
                          <a:lnTo>
                            <a:pt x="38" y="168"/>
                          </a:lnTo>
                          <a:lnTo>
                            <a:pt x="38" y="166"/>
                          </a:lnTo>
                          <a:lnTo>
                            <a:pt x="36" y="166"/>
                          </a:lnTo>
                          <a:lnTo>
                            <a:pt x="30" y="164"/>
                          </a:lnTo>
                          <a:lnTo>
                            <a:pt x="26" y="164"/>
                          </a:lnTo>
                          <a:lnTo>
                            <a:pt x="24" y="164"/>
                          </a:lnTo>
                          <a:lnTo>
                            <a:pt x="18" y="164"/>
                          </a:lnTo>
                          <a:lnTo>
                            <a:pt x="18" y="162"/>
                          </a:lnTo>
                          <a:lnTo>
                            <a:pt x="16" y="158"/>
                          </a:lnTo>
                          <a:lnTo>
                            <a:pt x="16" y="156"/>
                          </a:lnTo>
                          <a:lnTo>
                            <a:pt x="16" y="152"/>
                          </a:lnTo>
                          <a:lnTo>
                            <a:pt x="16" y="150"/>
                          </a:lnTo>
                          <a:lnTo>
                            <a:pt x="16" y="148"/>
                          </a:lnTo>
                          <a:lnTo>
                            <a:pt x="16" y="146"/>
                          </a:lnTo>
                          <a:lnTo>
                            <a:pt x="14" y="146"/>
                          </a:lnTo>
                          <a:lnTo>
                            <a:pt x="14" y="144"/>
                          </a:lnTo>
                          <a:lnTo>
                            <a:pt x="10" y="138"/>
                          </a:lnTo>
                          <a:lnTo>
                            <a:pt x="8" y="132"/>
                          </a:lnTo>
                          <a:lnTo>
                            <a:pt x="6" y="128"/>
                          </a:lnTo>
                          <a:lnTo>
                            <a:pt x="6" y="126"/>
                          </a:lnTo>
                          <a:lnTo>
                            <a:pt x="6" y="124"/>
                          </a:lnTo>
                          <a:lnTo>
                            <a:pt x="6" y="122"/>
                          </a:lnTo>
                          <a:lnTo>
                            <a:pt x="8" y="120"/>
                          </a:lnTo>
                          <a:lnTo>
                            <a:pt x="8" y="118"/>
                          </a:lnTo>
                          <a:lnTo>
                            <a:pt x="10" y="116"/>
                          </a:lnTo>
                          <a:lnTo>
                            <a:pt x="10" y="114"/>
                          </a:lnTo>
                          <a:lnTo>
                            <a:pt x="8" y="114"/>
                          </a:lnTo>
                          <a:lnTo>
                            <a:pt x="6" y="114"/>
                          </a:lnTo>
                          <a:lnTo>
                            <a:pt x="4" y="114"/>
                          </a:lnTo>
                          <a:lnTo>
                            <a:pt x="2" y="112"/>
                          </a:lnTo>
                          <a:lnTo>
                            <a:pt x="2" y="110"/>
                          </a:lnTo>
                          <a:lnTo>
                            <a:pt x="0" y="110"/>
                          </a:lnTo>
                          <a:lnTo>
                            <a:pt x="2" y="108"/>
                          </a:lnTo>
                          <a:lnTo>
                            <a:pt x="0" y="104"/>
                          </a:lnTo>
                          <a:lnTo>
                            <a:pt x="0" y="102"/>
                          </a:lnTo>
                          <a:lnTo>
                            <a:pt x="0" y="100"/>
                          </a:lnTo>
                          <a:lnTo>
                            <a:pt x="0" y="98"/>
                          </a:lnTo>
                          <a:lnTo>
                            <a:pt x="2" y="98"/>
                          </a:lnTo>
                          <a:lnTo>
                            <a:pt x="4" y="98"/>
                          </a:lnTo>
                          <a:lnTo>
                            <a:pt x="6" y="98"/>
                          </a:lnTo>
                          <a:lnTo>
                            <a:pt x="6" y="96"/>
                          </a:lnTo>
                          <a:lnTo>
                            <a:pt x="4" y="94"/>
                          </a:lnTo>
                          <a:lnTo>
                            <a:pt x="2" y="94"/>
                          </a:lnTo>
                          <a:lnTo>
                            <a:pt x="2" y="92"/>
                          </a:lnTo>
                          <a:lnTo>
                            <a:pt x="4" y="92"/>
                          </a:lnTo>
                          <a:lnTo>
                            <a:pt x="6" y="90"/>
                          </a:lnTo>
                          <a:lnTo>
                            <a:pt x="6" y="86"/>
                          </a:lnTo>
                          <a:lnTo>
                            <a:pt x="6" y="84"/>
                          </a:lnTo>
                          <a:lnTo>
                            <a:pt x="6" y="80"/>
                          </a:lnTo>
                          <a:lnTo>
                            <a:pt x="6" y="78"/>
                          </a:lnTo>
                          <a:lnTo>
                            <a:pt x="6" y="76"/>
                          </a:lnTo>
                          <a:lnTo>
                            <a:pt x="6" y="74"/>
                          </a:lnTo>
                          <a:lnTo>
                            <a:pt x="6" y="72"/>
                          </a:lnTo>
                          <a:lnTo>
                            <a:pt x="8" y="68"/>
                          </a:lnTo>
                          <a:lnTo>
                            <a:pt x="8" y="66"/>
                          </a:lnTo>
                          <a:close/>
                        </a:path>
                      </a:pathLst>
                    </a:custGeom>
                    <a:grpFill/>
                    <a:ln w="3175">
                      <a:solidFill>
                        <a:schemeClr val="bg1"/>
                      </a:solidFill>
                      <a:prstDash val="sysDot"/>
                      <a:round/>
                      <a:headEnd/>
                      <a:tailEnd/>
                    </a:ln>
                  </p:spPr>
                  <p:txBody>
                    <a:bodyPr/>
                    <a:lstStyle/>
                    <a:p>
                      <a:pPr fontAlgn="base">
                        <a:spcBef>
                          <a:spcPct val="0"/>
                        </a:spcBef>
                        <a:spcAft>
                          <a:spcPct val="0"/>
                        </a:spcAft>
                      </a:pPr>
                      <a:endParaRPr lang="de-DE" sz="2400">
                        <a:solidFill>
                          <a:srgbClr val="000000"/>
                        </a:solidFill>
                        <a:cs typeface="Arial" charset="0"/>
                      </a:endParaRPr>
                    </a:p>
                  </p:txBody>
                </p:sp>
                <p:grpSp>
                  <p:nvGrpSpPr>
                    <p:cNvPr id="24" name="Gruppieren 11"/>
                    <p:cNvGrpSpPr/>
                    <p:nvPr/>
                  </p:nvGrpSpPr>
                  <p:grpSpPr>
                    <a:xfrm>
                      <a:off x="5588156" y="2218827"/>
                      <a:ext cx="1441645" cy="805277"/>
                      <a:chOff x="5588156" y="2218827"/>
                      <a:chExt cx="1441645" cy="805277"/>
                    </a:xfrm>
                    <a:grpFill/>
                  </p:grpSpPr>
                  <p:grpSp>
                    <p:nvGrpSpPr>
                      <p:cNvPr id="25" name="Group 3027"/>
                      <p:cNvGrpSpPr>
                        <a:grpSpLocks/>
                      </p:cNvGrpSpPr>
                      <p:nvPr/>
                    </p:nvGrpSpPr>
                    <p:grpSpPr bwMode="auto">
                      <a:xfrm>
                        <a:off x="5898490" y="2413930"/>
                        <a:ext cx="915262" cy="610174"/>
                        <a:chOff x="4748" y="1889"/>
                        <a:chExt cx="994" cy="740"/>
                      </a:xfrm>
                      <a:grpFill/>
                    </p:grpSpPr>
                    <p:sp>
                      <p:nvSpPr>
                        <p:cNvPr id="15353" name="Freeform 3028"/>
                        <p:cNvSpPr>
                          <a:spLocks/>
                        </p:cNvSpPr>
                        <p:nvPr/>
                      </p:nvSpPr>
                      <p:spPr bwMode="auto">
                        <a:xfrm>
                          <a:off x="4748" y="1987"/>
                          <a:ext cx="6" cy="8"/>
                        </a:xfrm>
                        <a:custGeom>
                          <a:avLst/>
                          <a:gdLst>
                            <a:gd name="T0" fmla="*/ 4 w 6"/>
                            <a:gd name="T1" fmla="*/ 0 h 8"/>
                            <a:gd name="T2" fmla="*/ 6 w 6"/>
                            <a:gd name="T3" fmla="*/ 2 h 8"/>
                            <a:gd name="T4" fmla="*/ 6 w 6"/>
                            <a:gd name="T5" fmla="*/ 4 h 8"/>
                            <a:gd name="T6" fmla="*/ 4 w 6"/>
                            <a:gd name="T7" fmla="*/ 6 h 8"/>
                            <a:gd name="T8" fmla="*/ 0 w 6"/>
                            <a:gd name="T9" fmla="*/ 8 h 8"/>
                            <a:gd name="T10" fmla="*/ 0 w 6"/>
                            <a:gd name="T11" fmla="*/ 6 h 8"/>
                            <a:gd name="T12" fmla="*/ 0 w 6"/>
                            <a:gd name="T13" fmla="*/ 6 h 8"/>
                            <a:gd name="T14" fmla="*/ 2 w 6"/>
                            <a:gd name="T15" fmla="*/ 6 h 8"/>
                            <a:gd name="T16" fmla="*/ 2 w 6"/>
                            <a:gd name="T17" fmla="*/ 4 h 8"/>
                            <a:gd name="T18" fmla="*/ 4 w 6"/>
                            <a:gd name="T19" fmla="*/ 2 h 8"/>
                            <a:gd name="T20" fmla="*/ 4 w 6"/>
                            <a:gd name="T21" fmla="*/ 0 h 8"/>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6"/>
                            <a:gd name="T34" fmla="*/ 0 h 8"/>
                            <a:gd name="T35" fmla="*/ 6 w 6"/>
                            <a:gd name="T36" fmla="*/ 8 h 8"/>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6" h="8">
                              <a:moveTo>
                                <a:pt x="4" y="0"/>
                              </a:moveTo>
                              <a:lnTo>
                                <a:pt x="6" y="2"/>
                              </a:lnTo>
                              <a:lnTo>
                                <a:pt x="6" y="4"/>
                              </a:lnTo>
                              <a:lnTo>
                                <a:pt x="4" y="6"/>
                              </a:lnTo>
                              <a:lnTo>
                                <a:pt x="0" y="8"/>
                              </a:lnTo>
                              <a:lnTo>
                                <a:pt x="0" y="6"/>
                              </a:lnTo>
                              <a:lnTo>
                                <a:pt x="2" y="6"/>
                              </a:lnTo>
                              <a:lnTo>
                                <a:pt x="2" y="4"/>
                              </a:lnTo>
                              <a:lnTo>
                                <a:pt x="4" y="2"/>
                              </a:lnTo>
                              <a:lnTo>
                                <a:pt x="4" y="0"/>
                              </a:lnTo>
                              <a:close/>
                            </a:path>
                          </a:pathLst>
                        </a:custGeom>
                        <a:grpFill/>
                        <a:ln w="3175">
                          <a:solidFill>
                            <a:schemeClr val="bg1"/>
                          </a:solidFill>
                          <a:prstDash val="sysDot"/>
                          <a:round/>
                          <a:headEnd/>
                          <a:tailEnd/>
                        </a:ln>
                      </p:spPr>
                      <p:txBody>
                        <a:bodyPr/>
                        <a:lstStyle/>
                        <a:p>
                          <a:pPr fontAlgn="base">
                            <a:spcBef>
                              <a:spcPct val="0"/>
                            </a:spcBef>
                            <a:spcAft>
                              <a:spcPct val="0"/>
                            </a:spcAft>
                          </a:pPr>
                          <a:endParaRPr lang="de-DE" sz="2400">
                            <a:solidFill>
                              <a:srgbClr val="000000"/>
                            </a:solidFill>
                            <a:cs typeface="Arial" charset="0"/>
                          </a:endParaRPr>
                        </a:p>
                      </p:txBody>
                    </p:sp>
                    <p:sp>
                      <p:nvSpPr>
                        <p:cNvPr id="15354" name="Freeform 3029"/>
                        <p:cNvSpPr>
                          <a:spLocks/>
                        </p:cNvSpPr>
                        <p:nvPr/>
                      </p:nvSpPr>
                      <p:spPr bwMode="auto">
                        <a:xfrm>
                          <a:off x="4756" y="1993"/>
                          <a:ext cx="2" cy="4"/>
                        </a:xfrm>
                        <a:custGeom>
                          <a:avLst/>
                          <a:gdLst>
                            <a:gd name="T0" fmla="*/ 2 w 2"/>
                            <a:gd name="T1" fmla="*/ 0 h 4"/>
                            <a:gd name="T2" fmla="*/ 2 w 2"/>
                            <a:gd name="T3" fmla="*/ 2 h 4"/>
                            <a:gd name="T4" fmla="*/ 2 w 2"/>
                            <a:gd name="T5" fmla="*/ 4 h 4"/>
                            <a:gd name="T6" fmla="*/ 0 w 2"/>
                            <a:gd name="T7" fmla="*/ 4 h 4"/>
                            <a:gd name="T8" fmla="*/ 0 w 2"/>
                            <a:gd name="T9" fmla="*/ 0 h 4"/>
                            <a:gd name="T10" fmla="*/ 2 w 2"/>
                            <a:gd name="T11" fmla="*/ 0 h 4"/>
                            <a:gd name="T12" fmla="*/ 0 60000 65536"/>
                            <a:gd name="T13" fmla="*/ 0 60000 65536"/>
                            <a:gd name="T14" fmla="*/ 0 60000 65536"/>
                            <a:gd name="T15" fmla="*/ 0 60000 65536"/>
                            <a:gd name="T16" fmla="*/ 0 60000 65536"/>
                            <a:gd name="T17" fmla="*/ 0 60000 65536"/>
                            <a:gd name="T18" fmla="*/ 0 w 2"/>
                            <a:gd name="T19" fmla="*/ 0 h 4"/>
                            <a:gd name="T20" fmla="*/ 2 w 2"/>
                            <a:gd name="T21" fmla="*/ 4 h 4"/>
                          </a:gdLst>
                          <a:ahLst/>
                          <a:cxnLst>
                            <a:cxn ang="T12">
                              <a:pos x="T0" y="T1"/>
                            </a:cxn>
                            <a:cxn ang="T13">
                              <a:pos x="T2" y="T3"/>
                            </a:cxn>
                            <a:cxn ang="T14">
                              <a:pos x="T4" y="T5"/>
                            </a:cxn>
                            <a:cxn ang="T15">
                              <a:pos x="T6" y="T7"/>
                            </a:cxn>
                            <a:cxn ang="T16">
                              <a:pos x="T8" y="T9"/>
                            </a:cxn>
                            <a:cxn ang="T17">
                              <a:pos x="T10" y="T11"/>
                            </a:cxn>
                          </a:cxnLst>
                          <a:rect l="T18" t="T19" r="T20" b="T21"/>
                          <a:pathLst>
                            <a:path w="2" h="4">
                              <a:moveTo>
                                <a:pt x="2" y="0"/>
                              </a:moveTo>
                              <a:lnTo>
                                <a:pt x="2" y="2"/>
                              </a:lnTo>
                              <a:lnTo>
                                <a:pt x="2" y="4"/>
                              </a:lnTo>
                              <a:lnTo>
                                <a:pt x="0" y="4"/>
                              </a:lnTo>
                              <a:lnTo>
                                <a:pt x="0" y="0"/>
                              </a:lnTo>
                              <a:lnTo>
                                <a:pt x="2" y="0"/>
                              </a:lnTo>
                              <a:close/>
                            </a:path>
                          </a:pathLst>
                        </a:custGeom>
                        <a:grpFill/>
                        <a:ln w="3175">
                          <a:solidFill>
                            <a:schemeClr val="bg1"/>
                          </a:solidFill>
                          <a:prstDash val="sysDot"/>
                          <a:round/>
                          <a:headEnd/>
                          <a:tailEnd/>
                        </a:ln>
                      </p:spPr>
                      <p:txBody>
                        <a:bodyPr/>
                        <a:lstStyle/>
                        <a:p>
                          <a:pPr fontAlgn="base">
                            <a:spcBef>
                              <a:spcPct val="0"/>
                            </a:spcBef>
                            <a:spcAft>
                              <a:spcPct val="0"/>
                            </a:spcAft>
                          </a:pPr>
                          <a:endParaRPr lang="de-DE" sz="2400">
                            <a:solidFill>
                              <a:srgbClr val="000000"/>
                            </a:solidFill>
                            <a:cs typeface="Arial" charset="0"/>
                          </a:endParaRPr>
                        </a:p>
                      </p:txBody>
                    </p:sp>
                    <p:sp>
                      <p:nvSpPr>
                        <p:cNvPr id="15355" name="Freeform 3030"/>
                        <p:cNvSpPr>
                          <a:spLocks/>
                        </p:cNvSpPr>
                        <p:nvPr/>
                      </p:nvSpPr>
                      <p:spPr bwMode="auto">
                        <a:xfrm>
                          <a:off x="4816" y="2003"/>
                          <a:ext cx="1" cy="2"/>
                        </a:xfrm>
                        <a:custGeom>
                          <a:avLst/>
                          <a:gdLst>
                            <a:gd name="T0" fmla="*/ 0 w 1"/>
                            <a:gd name="T1" fmla="*/ 0 h 2"/>
                            <a:gd name="T2" fmla="*/ 0 w 1"/>
                            <a:gd name="T3" fmla="*/ 2 h 2"/>
                            <a:gd name="T4" fmla="*/ 0 w 1"/>
                            <a:gd name="T5" fmla="*/ 0 h 2"/>
                            <a:gd name="T6" fmla="*/ 0 60000 65536"/>
                            <a:gd name="T7" fmla="*/ 0 60000 65536"/>
                            <a:gd name="T8" fmla="*/ 0 60000 65536"/>
                            <a:gd name="T9" fmla="*/ 0 w 1"/>
                            <a:gd name="T10" fmla="*/ 0 h 2"/>
                            <a:gd name="T11" fmla="*/ 1 w 1"/>
                            <a:gd name="T12" fmla="*/ 2 h 2"/>
                          </a:gdLst>
                          <a:ahLst/>
                          <a:cxnLst>
                            <a:cxn ang="T6">
                              <a:pos x="T0" y="T1"/>
                            </a:cxn>
                            <a:cxn ang="T7">
                              <a:pos x="T2" y="T3"/>
                            </a:cxn>
                            <a:cxn ang="T8">
                              <a:pos x="T4" y="T5"/>
                            </a:cxn>
                          </a:cxnLst>
                          <a:rect l="T9" t="T10" r="T11" b="T12"/>
                          <a:pathLst>
                            <a:path w="1" h="2">
                              <a:moveTo>
                                <a:pt x="0" y="0"/>
                              </a:moveTo>
                              <a:lnTo>
                                <a:pt x="0" y="2"/>
                              </a:lnTo>
                              <a:lnTo>
                                <a:pt x="0" y="0"/>
                              </a:lnTo>
                              <a:close/>
                            </a:path>
                          </a:pathLst>
                        </a:custGeom>
                        <a:grpFill/>
                        <a:ln w="3175">
                          <a:solidFill>
                            <a:schemeClr val="bg1"/>
                          </a:solidFill>
                          <a:prstDash val="sysDot"/>
                          <a:round/>
                          <a:headEnd/>
                          <a:tailEnd/>
                        </a:ln>
                      </p:spPr>
                      <p:txBody>
                        <a:bodyPr/>
                        <a:lstStyle/>
                        <a:p>
                          <a:pPr fontAlgn="base">
                            <a:spcBef>
                              <a:spcPct val="0"/>
                            </a:spcBef>
                            <a:spcAft>
                              <a:spcPct val="0"/>
                            </a:spcAft>
                          </a:pPr>
                          <a:endParaRPr lang="de-DE" sz="2400">
                            <a:solidFill>
                              <a:srgbClr val="000000"/>
                            </a:solidFill>
                            <a:cs typeface="Arial" charset="0"/>
                          </a:endParaRPr>
                        </a:p>
                      </p:txBody>
                    </p:sp>
                    <p:sp>
                      <p:nvSpPr>
                        <p:cNvPr id="15356" name="Freeform 3031"/>
                        <p:cNvSpPr>
                          <a:spLocks/>
                        </p:cNvSpPr>
                        <p:nvPr/>
                      </p:nvSpPr>
                      <p:spPr bwMode="auto">
                        <a:xfrm>
                          <a:off x="4918" y="2023"/>
                          <a:ext cx="112" cy="102"/>
                        </a:xfrm>
                        <a:custGeom>
                          <a:avLst/>
                          <a:gdLst>
                            <a:gd name="T0" fmla="*/ 80 w 112"/>
                            <a:gd name="T1" fmla="*/ 78 h 102"/>
                            <a:gd name="T2" fmla="*/ 86 w 112"/>
                            <a:gd name="T3" fmla="*/ 86 h 102"/>
                            <a:gd name="T4" fmla="*/ 86 w 112"/>
                            <a:gd name="T5" fmla="*/ 92 h 102"/>
                            <a:gd name="T6" fmla="*/ 80 w 112"/>
                            <a:gd name="T7" fmla="*/ 90 h 102"/>
                            <a:gd name="T8" fmla="*/ 74 w 112"/>
                            <a:gd name="T9" fmla="*/ 90 h 102"/>
                            <a:gd name="T10" fmla="*/ 68 w 112"/>
                            <a:gd name="T11" fmla="*/ 92 h 102"/>
                            <a:gd name="T12" fmla="*/ 62 w 112"/>
                            <a:gd name="T13" fmla="*/ 92 h 102"/>
                            <a:gd name="T14" fmla="*/ 62 w 112"/>
                            <a:gd name="T15" fmla="*/ 96 h 102"/>
                            <a:gd name="T16" fmla="*/ 58 w 112"/>
                            <a:gd name="T17" fmla="*/ 100 h 102"/>
                            <a:gd name="T18" fmla="*/ 52 w 112"/>
                            <a:gd name="T19" fmla="*/ 102 h 102"/>
                            <a:gd name="T20" fmla="*/ 46 w 112"/>
                            <a:gd name="T21" fmla="*/ 98 h 102"/>
                            <a:gd name="T22" fmla="*/ 42 w 112"/>
                            <a:gd name="T23" fmla="*/ 98 h 102"/>
                            <a:gd name="T24" fmla="*/ 36 w 112"/>
                            <a:gd name="T25" fmla="*/ 100 h 102"/>
                            <a:gd name="T26" fmla="*/ 34 w 112"/>
                            <a:gd name="T27" fmla="*/ 94 h 102"/>
                            <a:gd name="T28" fmla="*/ 34 w 112"/>
                            <a:gd name="T29" fmla="*/ 88 h 102"/>
                            <a:gd name="T30" fmla="*/ 30 w 112"/>
                            <a:gd name="T31" fmla="*/ 88 h 102"/>
                            <a:gd name="T32" fmla="*/ 24 w 112"/>
                            <a:gd name="T33" fmla="*/ 90 h 102"/>
                            <a:gd name="T34" fmla="*/ 22 w 112"/>
                            <a:gd name="T35" fmla="*/ 84 h 102"/>
                            <a:gd name="T36" fmla="*/ 20 w 112"/>
                            <a:gd name="T37" fmla="*/ 74 h 102"/>
                            <a:gd name="T38" fmla="*/ 20 w 112"/>
                            <a:gd name="T39" fmla="*/ 70 h 102"/>
                            <a:gd name="T40" fmla="*/ 18 w 112"/>
                            <a:gd name="T41" fmla="*/ 72 h 102"/>
                            <a:gd name="T42" fmla="*/ 16 w 112"/>
                            <a:gd name="T43" fmla="*/ 68 h 102"/>
                            <a:gd name="T44" fmla="*/ 12 w 112"/>
                            <a:gd name="T45" fmla="*/ 54 h 102"/>
                            <a:gd name="T46" fmla="*/ 6 w 112"/>
                            <a:gd name="T47" fmla="*/ 46 h 102"/>
                            <a:gd name="T48" fmla="*/ 0 w 112"/>
                            <a:gd name="T49" fmla="*/ 34 h 102"/>
                            <a:gd name="T50" fmla="*/ 2 w 112"/>
                            <a:gd name="T51" fmla="*/ 26 h 102"/>
                            <a:gd name="T52" fmla="*/ 6 w 112"/>
                            <a:gd name="T53" fmla="*/ 24 h 102"/>
                            <a:gd name="T54" fmla="*/ 10 w 112"/>
                            <a:gd name="T55" fmla="*/ 18 h 102"/>
                            <a:gd name="T56" fmla="*/ 14 w 112"/>
                            <a:gd name="T57" fmla="*/ 12 h 102"/>
                            <a:gd name="T58" fmla="*/ 20 w 112"/>
                            <a:gd name="T59" fmla="*/ 10 h 102"/>
                            <a:gd name="T60" fmla="*/ 28 w 112"/>
                            <a:gd name="T61" fmla="*/ 8 h 102"/>
                            <a:gd name="T62" fmla="*/ 38 w 112"/>
                            <a:gd name="T63" fmla="*/ 8 h 102"/>
                            <a:gd name="T64" fmla="*/ 44 w 112"/>
                            <a:gd name="T65" fmla="*/ 8 h 102"/>
                            <a:gd name="T66" fmla="*/ 52 w 112"/>
                            <a:gd name="T67" fmla="*/ 8 h 102"/>
                            <a:gd name="T68" fmla="*/ 56 w 112"/>
                            <a:gd name="T69" fmla="*/ 12 h 102"/>
                            <a:gd name="T70" fmla="*/ 60 w 112"/>
                            <a:gd name="T71" fmla="*/ 14 h 102"/>
                            <a:gd name="T72" fmla="*/ 66 w 112"/>
                            <a:gd name="T73" fmla="*/ 14 h 102"/>
                            <a:gd name="T74" fmla="*/ 74 w 112"/>
                            <a:gd name="T75" fmla="*/ 18 h 102"/>
                            <a:gd name="T76" fmla="*/ 76 w 112"/>
                            <a:gd name="T77" fmla="*/ 12 h 102"/>
                            <a:gd name="T78" fmla="*/ 78 w 112"/>
                            <a:gd name="T79" fmla="*/ 8 h 102"/>
                            <a:gd name="T80" fmla="*/ 82 w 112"/>
                            <a:gd name="T81" fmla="*/ 6 h 102"/>
                            <a:gd name="T82" fmla="*/ 84 w 112"/>
                            <a:gd name="T83" fmla="*/ 4 h 102"/>
                            <a:gd name="T84" fmla="*/ 90 w 112"/>
                            <a:gd name="T85" fmla="*/ 10 h 102"/>
                            <a:gd name="T86" fmla="*/ 100 w 112"/>
                            <a:gd name="T87" fmla="*/ 6 h 102"/>
                            <a:gd name="T88" fmla="*/ 106 w 112"/>
                            <a:gd name="T89" fmla="*/ 0 h 102"/>
                            <a:gd name="T90" fmla="*/ 104 w 112"/>
                            <a:gd name="T91" fmla="*/ 8 h 102"/>
                            <a:gd name="T92" fmla="*/ 102 w 112"/>
                            <a:gd name="T93" fmla="*/ 16 h 102"/>
                            <a:gd name="T94" fmla="*/ 106 w 112"/>
                            <a:gd name="T95" fmla="*/ 22 h 102"/>
                            <a:gd name="T96" fmla="*/ 110 w 112"/>
                            <a:gd name="T97" fmla="*/ 34 h 102"/>
                            <a:gd name="T98" fmla="*/ 110 w 112"/>
                            <a:gd name="T99" fmla="*/ 46 h 102"/>
                            <a:gd name="T100" fmla="*/ 110 w 112"/>
                            <a:gd name="T101" fmla="*/ 58 h 102"/>
                            <a:gd name="T102" fmla="*/ 104 w 112"/>
                            <a:gd name="T103" fmla="*/ 58 h 102"/>
                            <a:gd name="T104" fmla="*/ 98 w 112"/>
                            <a:gd name="T105" fmla="*/ 64 h 102"/>
                            <a:gd name="T106" fmla="*/ 92 w 112"/>
                            <a:gd name="T107" fmla="*/ 66 h 102"/>
                            <a:gd name="T108" fmla="*/ 88 w 112"/>
                            <a:gd name="T109" fmla="*/ 68 h 102"/>
                            <a:gd name="T110" fmla="*/ 86 w 112"/>
                            <a:gd name="T111" fmla="*/ 72 h 102"/>
                            <a:gd name="T112" fmla="*/ 82 w 112"/>
                            <a:gd name="T113" fmla="*/ 70 h 102"/>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w 112"/>
                            <a:gd name="T172" fmla="*/ 0 h 102"/>
                            <a:gd name="T173" fmla="*/ 112 w 112"/>
                            <a:gd name="T174" fmla="*/ 102 h 102"/>
                          </a:gdLst>
                          <a:ahLst/>
                          <a:cxnLst>
                            <a:cxn ang="T114">
                              <a:pos x="T0" y="T1"/>
                            </a:cxn>
                            <a:cxn ang="T115">
                              <a:pos x="T2" y="T3"/>
                            </a:cxn>
                            <a:cxn ang="T116">
                              <a:pos x="T4" y="T5"/>
                            </a:cxn>
                            <a:cxn ang="T117">
                              <a:pos x="T6" y="T7"/>
                            </a:cxn>
                            <a:cxn ang="T118">
                              <a:pos x="T8" y="T9"/>
                            </a:cxn>
                            <a:cxn ang="T119">
                              <a:pos x="T10" y="T11"/>
                            </a:cxn>
                            <a:cxn ang="T120">
                              <a:pos x="T12" y="T13"/>
                            </a:cxn>
                            <a:cxn ang="T121">
                              <a:pos x="T14" y="T15"/>
                            </a:cxn>
                            <a:cxn ang="T122">
                              <a:pos x="T16" y="T17"/>
                            </a:cxn>
                            <a:cxn ang="T123">
                              <a:pos x="T18" y="T19"/>
                            </a:cxn>
                            <a:cxn ang="T124">
                              <a:pos x="T20" y="T21"/>
                            </a:cxn>
                            <a:cxn ang="T125">
                              <a:pos x="T22" y="T23"/>
                            </a:cxn>
                            <a:cxn ang="T126">
                              <a:pos x="T24" y="T25"/>
                            </a:cxn>
                            <a:cxn ang="T127">
                              <a:pos x="T26" y="T27"/>
                            </a:cxn>
                            <a:cxn ang="T128">
                              <a:pos x="T28" y="T29"/>
                            </a:cxn>
                            <a:cxn ang="T129">
                              <a:pos x="T30" y="T31"/>
                            </a:cxn>
                            <a:cxn ang="T130">
                              <a:pos x="T32" y="T33"/>
                            </a:cxn>
                            <a:cxn ang="T131">
                              <a:pos x="T34" y="T35"/>
                            </a:cxn>
                            <a:cxn ang="T132">
                              <a:pos x="T36" y="T37"/>
                            </a:cxn>
                            <a:cxn ang="T133">
                              <a:pos x="T38" y="T39"/>
                            </a:cxn>
                            <a:cxn ang="T134">
                              <a:pos x="T40" y="T41"/>
                            </a:cxn>
                            <a:cxn ang="T135">
                              <a:pos x="T42" y="T43"/>
                            </a:cxn>
                            <a:cxn ang="T136">
                              <a:pos x="T44" y="T45"/>
                            </a:cxn>
                            <a:cxn ang="T137">
                              <a:pos x="T46" y="T47"/>
                            </a:cxn>
                            <a:cxn ang="T138">
                              <a:pos x="T48" y="T49"/>
                            </a:cxn>
                            <a:cxn ang="T139">
                              <a:pos x="T50" y="T51"/>
                            </a:cxn>
                            <a:cxn ang="T140">
                              <a:pos x="T52" y="T53"/>
                            </a:cxn>
                            <a:cxn ang="T141">
                              <a:pos x="T54" y="T55"/>
                            </a:cxn>
                            <a:cxn ang="T142">
                              <a:pos x="T56" y="T57"/>
                            </a:cxn>
                            <a:cxn ang="T143">
                              <a:pos x="T58" y="T59"/>
                            </a:cxn>
                            <a:cxn ang="T144">
                              <a:pos x="T60" y="T61"/>
                            </a:cxn>
                            <a:cxn ang="T145">
                              <a:pos x="T62" y="T63"/>
                            </a:cxn>
                            <a:cxn ang="T146">
                              <a:pos x="T64" y="T65"/>
                            </a:cxn>
                            <a:cxn ang="T147">
                              <a:pos x="T66" y="T67"/>
                            </a:cxn>
                            <a:cxn ang="T148">
                              <a:pos x="T68" y="T69"/>
                            </a:cxn>
                            <a:cxn ang="T149">
                              <a:pos x="T70" y="T71"/>
                            </a:cxn>
                            <a:cxn ang="T150">
                              <a:pos x="T72" y="T73"/>
                            </a:cxn>
                            <a:cxn ang="T151">
                              <a:pos x="T74" y="T75"/>
                            </a:cxn>
                            <a:cxn ang="T152">
                              <a:pos x="T76" y="T77"/>
                            </a:cxn>
                            <a:cxn ang="T153">
                              <a:pos x="T78" y="T79"/>
                            </a:cxn>
                            <a:cxn ang="T154">
                              <a:pos x="T80" y="T81"/>
                            </a:cxn>
                            <a:cxn ang="T155">
                              <a:pos x="T82" y="T83"/>
                            </a:cxn>
                            <a:cxn ang="T156">
                              <a:pos x="T84" y="T85"/>
                            </a:cxn>
                            <a:cxn ang="T157">
                              <a:pos x="T86" y="T87"/>
                            </a:cxn>
                            <a:cxn ang="T158">
                              <a:pos x="T88" y="T89"/>
                            </a:cxn>
                            <a:cxn ang="T159">
                              <a:pos x="T90" y="T91"/>
                            </a:cxn>
                            <a:cxn ang="T160">
                              <a:pos x="T92" y="T93"/>
                            </a:cxn>
                            <a:cxn ang="T161">
                              <a:pos x="T94" y="T95"/>
                            </a:cxn>
                            <a:cxn ang="T162">
                              <a:pos x="T96" y="T97"/>
                            </a:cxn>
                            <a:cxn ang="T163">
                              <a:pos x="T98" y="T99"/>
                            </a:cxn>
                            <a:cxn ang="T164">
                              <a:pos x="T100" y="T101"/>
                            </a:cxn>
                            <a:cxn ang="T165">
                              <a:pos x="T102" y="T103"/>
                            </a:cxn>
                            <a:cxn ang="T166">
                              <a:pos x="T104" y="T105"/>
                            </a:cxn>
                            <a:cxn ang="T167">
                              <a:pos x="T106" y="T107"/>
                            </a:cxn>
                            <a:cxn ang="T168">
                              <a:pos x="T108" y="T109"/>
                            </a:cxn>
                            <a:cxn ang="T169">
                              <a:pos x="T110" y="T111"/>
                            </a:cxn>
                            <a:cxn ang="T170">
                              <a:pos x="T112" y="T113"/>
                            </a:cxn>
                          </a:cxnLst>
                          <a:rect l="T171" t="T172" r="T173" b="T174"/>
                          <a:pathLst>
                            <a:path w="112" h="102">
                              <a:moveTo>
                                <a:pt x="78" y="72"/>
                              </a:moveTo>
                              <a:lnTo>
                                <a:pt x="78" y="74"/>
                              </a:lnTo>
                              <a:lnTo>
                                <a:pt x="80" y="74"/>
                              </a:lnTo>
                              <a:lnTo>
                                <a:pt x="80" y="78"/>
                              </a:lnTo>
                              <a:lnTo>
                                <a:pt x="80" y="80"/>
                              </a:lnTo>
                              <a:lnTo>
                                <a:pt x="82" y="82"/>
                              </a:lnTo>
                              <a:lnTo>
                                <a:pt x="84" y="86"/>
                              </a:lnTo>
                              <a:lnTo>
                                <a:pt x="86" y="86"/>
                              </a:lnTo>
                              <a:lnTo>
                                <a:pt x="86" y="88"/>
                              </a:lnTo>
                              <a:lnTo>
                                <a:pt x="84" y="88"/>
                              </a:lnTo>
                              <a:lnTo>
                                <a:pt x="84" y="90"/>
                              </a:lnTo>
                              <a:lnTo>
                                <a:pt x="86" y="92"/>
                              </a:lnTo>
                              <a:lnTo>
                                <a:pt x="86" y="94"/>
                              </a:lnTo>
                              <a:lnTo>
                                <a:pt x="84" y="92"/>
                              </a:lnTo>
                              <a:lnTo>
                                <a:pt x="82" y="90"/>
                              </a:lnTo>
                              <a:lnTo>
                                <a:pt x="80" y="90"/>
                              </a:lnTo>
                              <a:lnTo>
                                <a:pt x="78" y="88"/>
                              </a:lnTo>
                              <a:lnTo>
                                <a:pt x="76" y="88"/>
                              </a:lnTo>
                              <a:lnTo>
                                <a:pt x="74" y="88"/>
                              </a:lnTo>
                              <a:lnTo>
                                <a:pt x="74" y="90"/>
                              </a:lnTo>
                              <a:lnTo>
                                <a:pt x="72" y="88"/>
                              </a:lnTo>
                              <a:lnTo>
                                <a:pt x="70" y="90"/>
                              </a:lnTo>
                              <a:lnTo>
                                <a:pt x="70" y="92"/>
                              </a:lnTo>
                              <a:lnTo>
                                <a:pt x="68" y="92"/>
                              </a:lnTo>
                              <a:lnTo>
                                <a:pt x="66" y="90"/>
                              </a:lnTo>
                              <a:lnTo>
                                <a:pt x="64" y="90"/>
                              </a:lnTo>
                              <a:lnTo>
                                <a:pt x="62" y="90"/>
                              </a:lnTo>
                              <a:lnTo>
                                <a:pt x="62" y="92"/>
                              </a:lnTo>
                              <a:lnTo>
                                <a:pt x="64" y="92"/>
                              </a:lnTo>
                              <a:lnTo>
                                <a:pt x="64" y="94"/>
                              </a:lnTo>
                              <a:lnTo>
                                <a:pt x="64" y="96"/>
                              </a:lnTo>
                              <a:lnTo>
                                <a:pt x="62" y="96"/>
                              </a:lnTo>
                              <a:lnTo>
                                <a:pt x="62" y="98"/>
                              </a:lnTo>
                              <a:lnTo>
                                <a:pt x="60" y="98"/>
                              </a:lnTo>
                              <a:lnTo>
                                <a:pt x="60" y="100"/>
                              </a:lnTo>
                              <a:lnTo>
                                <a:pt x="58" y="100"/>
                              </a:lnTo>
                              <a:lnTo>
                                <a:pt x="56" y="100"/>
                              </a:lnTo>
                              <a:lnTo>
                                <a:pt x="54" y="100"/>
                              </a:lnTo>
                              <a:lnTo>
                                <a:pt x="54" y="102"/>
                              </a:lnTo>
                              <a:lnTo>
                                <a:pt x="52" y="102"/>
                              </a:lnTo>
                              <a:lnTo>
                                <a:pt x="50" y="102"/>
                              </a:lnTo>
                              <a:lnTo>
                                <a:pt x="48" y="100"/>
                              </a:lnTo>
                              <a:lnTo>
                                <a:pt x="46" y="100"/>
                              </a:lnTo>
                              <a:lnTo>
                                <a:pt x="46" y="98"/>
                              </a:lnTo>
                              <a:lnTo>
                                <a:pt x="44" y="98"/>
                              </a:lnTo>
                              <a:lnTo>
                                <a:pt x="44" y="100"/>
                              </a:lnTo>
                              <a:lnTo>
                                <a:pt x="42" y="100"/>
                              </a:lnTo>
                              <a:lnTo>
                                <a:pt x="42" y="98"/>
                              </a:lnTo>
                              <a:lnTo>
                                <a:pt x="40" y="98"/>
                              </a:lnTo>
                              <a:lnTo>
                                <a:pt x="38" y="100"/>
                              </a:lnTo>
                              <a:lnTo>
                                <a:pt x="36" y="100"/>
                              </a:lnTo>
                              <a:lnTo>
                                <a:pt x="34" y="100"/>
                              </a:lnTo>
                              <a:lnTo>
                                <a:pt x="32" y="98"/>
                              </a:lnTo>
                              <a:lnTo>
                                <a:pt x="32" y="96"/>
                              </a:lnTo>
                              <a:lnTo>
                                <a:pt x="34" y="94"/>
                              </a:lnTo>
                              <a:lnTo>
                                <a:pt x="36" y="94"/>
                              </a:lnTo>
                              <a:lnTo>
                                <a:pt x="36" y="92"/>
                              </a:lnTo>
                              <a:lnTo>
                                <a:pt x="36" y="90"/>
                              </a:lnTo>
                              <a:lnTo>
                                <a:pt x="34" y="88"/>
                              </a:lnTo>
                              <a:lnTo>
                                <a:pt x="32" y="84"/>
                              </a:lnTo>
                              <a:lnTo>
                                <a:pt x="30" y="84"/>
                              </a:lnTo>
                              <a:lnTo>
                                <a:pt x="30" y="86"/>
                              </a:lnTo>
                              <a:lnTo>
                                <a:pt x="30" y="88"/>
                              </a:lnTo>
                              <a:lnTo>
                                <a:pt x="30" y="90"/>
                              </a:lnTo>
                              <a:lnTo>
                                <a:pt x="28" y="90"/>
                              </a:lnTo>
                              <a:lnTo>
                                <a:pt x="24" y="92"/>
                              </a:lnTo>
                              <a:lnTo>
                                <a:pt x="24" y="90"/>
                              </a:lnTo>
                              <a:lnTo>
                                <a:pt x="22" y="90"/>
                              </a:lnTo>
                              <a:lnTo>
                                <a:pt x="22" y="88"/>
                              </a:lnTo>
                              <a:lnTo>
                                <a:pt x="22" y="86"/>
                              </a:lnTo>
                              <a:lnTo>
                                <a:pt x="22" y="84"/>
                              </a:lnTo>
                              <a:lnTo>
                                <a:pt x="22" y="82"/>
                              </a:lnTo>
                              <a:lnTo>
                                <a:pt x="22" y="80"/>
                              </a:lnTo>
                              <a:lnTo>
                                <a:pt x="22" y="78"/>
                              </a:lnTo>
                              <a:lnTo>
                                <a:pt x="20" y="74"/>
                              </a:lnTo>
                              <a:lnTo>
                                <a:pt x="18" y="74"/>
                              </a:lnTo>
                              <a:lnTo>
                                <a:pt x="18" y="72"/>
                              </a:lnTo>
                              <a:lnTo>
                                <a:pt x="18" y="70"/>
                              </a:lnTo>
                              <a:lnTo>
                                <a:pt x="20" y="70"/>
                              </a:lnTo>
                              <a:lnTo>
                                <a:pt x="18" y="70"/>
                              </a:lnTo>
                              <a:lnTo>
                                <a:pt x="16" y="68"/>
                              </a:lnTo>
                              <a:lnTo>
                                <a:pt x="18" y="70"/>
                              </a:lnTo>
                              <a:lnTo>
                                <a:pt x="18" y="72"/>
                              </a:lnTo>
                              <a:lnTo>
                                <a:pt x="18" y="74"/>
                              </a:lnTo>
                              <a:lnTo>
                                <a:pt x="18" y="72"/>
                              </a:lnTo>
                              <a:lnTo>
                                <a:pt x="16" y="70"/>
                              </a:lnTo>
                              <a:lnTo>
                                <a:pt x="16" y="68"/>
                              </a:lnTo>
                              <a:lnTo>
                                <a:pt x="12" y="62"/>
                              </a:lnTo>
                              <a:lnTo>
                                <a:pt x="12" y="60"/>
                              </a:lnTo>
                              <a:lnTo>
                                <a:pt x="12" y="56"/>
                              </a:lnTo>
                              <a:lnTo>
                                <a:pt x="12" y="54"/>
                              </a:lnTo>
                              <a:lnTo>
                                <a:pt x="8" y="50"/>
                              </a:lnTo>
                              <a:lnTo>
                                <a:pt x="6" y="50"/>
                              </a:lnTo>
                              <a:lnTo>
                                <a:pt x="6" y="48"/>
                              </a:lnTo>
                              <a:lnTo>
                                <a:pt x="6" y="46"/>
                              </a:lnTo>
                              <a:lnTo>
                                <a:pt x="4" y="42"/>
                              </a:lnTo>
                              <a:lnTo>
                                <a:pt x="2" y="38"/>
                              </a:lnTo>
                              <a:lnTo>
                                <a:pt x="2" y="36"/>
                              </a:lnTo>
                              <a:lnTo>
                                <a:pt x="0" y="34"/>
                              </a:lnTo>
                              <a:lnTo>
                                <a:pt x="0" y="32"/>
                              </a:lnTo>
                              <a:lnTo>
                                <a:pt x="0" y="28"/>
                              </a:lnTo>
                              <a:lnTo>
                                <a:pt x="0" y="26"/>
                              </a:lnTo>
                              <a:lnTo>
                                <a:pt x="2" y="26"/>
                              </a:lnTo>
                              <a:lnTo>
                                <a:pt x="4" y="26"/>
                              </a:lnTo>
                              <a:lnTo>
                                <a:pt x="6" y="26"/>
                              </a:lnTo>
                              <a:lnTo>
                                <a:pt x="4" y="24"/>
                              </a:lnTo>
                              <a:lnTo>
                                <a:pt x="6" y="24"/>
                              </a:lnTo>
                              <a:lnTo>
                                <a:pt x="8" y="22"/>
                              </a:lnTo>
                              <a:lnTo>
                                <a:pt x="8" y="20"/>
                              </a:lnTo>
                              <a:lnTo>
                                <a:pt x="8" y="18"/>
                              </a:lnTo>
                              <a:lnTo>
                                <a:pt x="10" y="18"/>
                              </a:lnTo>
                              <a:lnTo>
                                <a:pt x="12" y="14"/>
                              </a:lnTo>
                              <a:lnTo>
                                <a:pt x="12" y="12"/>
                              </a:lnTo>
                              <a:lnTo>
                                <a:pt x="14" y="12"/>
                              </a:lnTo>
                              <a:lnTo>
                                <a:pt x="14" y="10"/>
                              </a:lnTo>
                              <a:lnTo>
                                <a:pt x="16" y="10"/>
                              </a:lnTo>
                              <a:lnTo>
                                <a:pt x="18" y="10"/>
                              </a:lnTo>
                              <a:lnTo>
                                <a:pt x="20" y="10"/>
                              </a:lnTo>
                              <a:lnTo>
                                <a:pt x="22" y="8"/>
                              </a:lnTo>
                              <a:lnTo>
                                <a:pt x="24" y="8"/>
                              </a:lnTo>
                              <a:lnTo>
                                <a:pt x="26" y="8"/>
                              </a:lnTo>
                              <a:lnTo>
                                <a:pt x="28" y="8"/>
                              </a:lnTo>
                              <a:lnTo>
                                <a:pt x="32" y="10"/>
                              </a:lnTo>
                              <a:lnTo>
                                <a:pt x="34" y="10"/>
                              </a:lnTo>
                              <a:lnTo>
                                <a:pt x="36" y="8"/>
                              </a:lnTo>
                              <a:lnTo>
                                <a:pt x="38" y="8"/>
                              </a:lnTo>
                              <a:lnTo>
                                <a:pt x="40" y="8"/>
                              </a:lnTo>
                              <a:lnTo>
                                <a:pt x="42" y="10"/>
                              </a:lnTo>
                              <a:lnTo>
                                <a:pt x="44" y="10"/>
                              </a:lnTo>
                              <a:lnTo>
                                <a:pt x="44" y="8"/>
                              </a:lnTo>
                              <a:lnTo>
                                <a:pt x="46" y="8"/>
                              </a:lnTo>
                              <a:lnTo>
                                <a:pt x="48" y="8"/>
                              </a:lnTo>
                              <a:lnTo>
                                <a:pt x="50" y="8"/>
                              </a:lnTo>
                              <a:lnTo>
                                <a:pt x="52" y="8"/>
                              </a:lnTo>
                              <a:lnTo>
                                <a:pt x="54" y="8"/>
                              </a:lnTo>
                              <a:lnTo>
                                <a:pt x="54" y="10"/>
                              </a:lnTo>
                              <a:lnTo>
                                <a:pt x="54" y="12"/>
                              </a:lnTo>
                              <a:lnTo>
                                <a:pt x="56" y="12"/>
                              </a:lnTo>
                              <a:lnTo>
                                <a:pt x="56" y="10"/>
                              </a:lnTo>
                              <a:lnTo>
                                <a:pt x="58" y="10"/>
                              </a:lnTo>
                              <a:lnTo>
                                <a:pt x="58" y="12"/>
                              </a:lnTo>
                              <a:lnTo>
                                <a:pt x="60" y="14"/>
                              </a:lnTo>
                              <a:lnTo>
                                <a:pt x="62" y="16"/>
                              </a:lnTo>
                              <a:lnTo>
                                <a:pt x="64" y="16"/>
                              </a:lnTo>
                              <a:lnTo>
                                <a:pt x="64" y="14"/>
                              </a:lnTo>
                              <a:lnTo>
                                <a:pt x="66" y="14"/>
                              </a:lnTo>
                              <a:lnTo>
                                <a:pt x="70" y="16"/>
                              </a:lnTo>
                              <a:lnTo>
                                <a:pt x="72" y="16"/>
                              </a:lnTo>
                              <a:lnTo>
                                <a:pt x="72" y="18"/>
                              </a:lnTo>
                              <a:lnTo>
                                <a:pt x="74" y="18"/>
                              </a:lnTo>
                              <a:lnTo>
                                <a:pt x="78" y="18"/>
                              </a:lnTo>
                              <a:lnTo>
                                <a:pt x="80" y="16"/>
                              </a:lnTo>
                              <a:lnTo>
                                <a:pt x="78" y="14"/>
                              </a:lnTo>
                              <a:lnTo>
                                <a:pt x="76" y="12"/>
                              </a:lnTo>
                              <a:lnTo>
                                <a:pt x="74" y="10"/>
                              </a:lnTo>
                              <a:lnTo>
                                <a:pt x="74" y="8"/>
                              </a:lnTo>
                              <a:lnTo>
                                <a:pt x="76" y="8"/>
                              </a:lnTo>
                              <a:lnTo>
                                <a:pt x="78" y="8"/>
                              </a:lnTo>
                              <a:lnTo>
                                <a:pt x="78" y="10"/>
                              </a:lnTo>
                              <a:lnTo>
                                <a:pt x="80" y="8"/>
                              </a:lnTo>
                              <a:lnTo>
                                <a:pt x="80" y="6"/>
                              </a:lnTo>
                              <a:lnTo>
                                <a:pt x="82" y="6"/>
                              </a:lnTo>
                              <a:lnTo>
                                <a:pt x="82" y="8"/>
                              </a:lnTo>
                              <a:lnTo>
                                <a:pt x="84" y="6"/>
                              </a:lnTo>
                              <a:lnTo>
                                <a:pt x="84" y="4"/>
                              </a:lnTo>
                              <a:lnTo>
                                <a:pt x="86" y="6"/>
                              </a:lnTo>
                              <a:lnTo>
                                <a:pt x="88" y="8"/>
                              </a:lnTo>
                              <a:lnTo>
                                <a:pt x="90" y="8"/>
                              </a:lnTo>
                              <a:lnTo>
                                <a:pt x="90" y="10"/>
                              </a:lnTo>
                              <a:lnTo>
                                <a:pt x="92" y="10"/>
                              </a:lnTo>
                              <a:lnTo>
                                <a:pt x="96" y="8"/>
                              </a:lnTo>
                              <a:lnTo>
                                <a:pt x="98" y="8"/>
                              </a:lnTo>
                              <a:lnTo>
                                <a:pt x="100" y="6"/>
                              </a:lnTo>
                              <a:lnTo>
                                <a:pt x="100" y="4"/>
                              </a:lnTo>
                              <a:lnTo>
                                <a:pt x="102" y="4"/>
                              </a:lnTo>
                              <a:lnTo>
                                <a:pt x="104" y="2"/>
                              </a:lnTo>
                              <a:lnTo>
                                <a:pt x="106" y="0"/>
                              </a:lnTo>
                              <a:lnTo>
                                <a:pt x="106" y="2"/>
                              </a:lnTo>
                              <a:lnTo>
                                <a:pt x="106" y="4"/>
                              </a:lnTo>
                              <a:lnTo>
                                <a:pt x="104" y="6"/>
                              </a:lnTo>
                              <a:lnTo>
                                <a:pt x="104" y="8"/>
                              </a:lnTo>
                              <a:lnTo>
                                <a:pt x="102" y="10"/>
                              </a:lnTo>
                              <a:lnTo>
                                <a:pt x="104" y="12"/>
                              </a:lnTo>
                              <a:lnTo>
                                <a:pt x="102" y="14"/>
                              </a:lnTo>
                              <a:lnTo>
                                <a:pt x="102" y="16"/>
                              </a:lnTo>
                              <a:lnTo>
                                <a:pt x="104" y="18"/>
                              </a:lnTo>
                              <a:lnTo>
                                <a:pt x="106" y="18"/>
                              </a:lnTo>
                              <a:lnTo>
                                <a:pt x="106" y="20"/>
                              </a:lnTo>
                              <a:lnTo>
                                <a:pt x="106" y="22"/>
                              </a:lnTo>
                              <a:lnTo>
                                <a:pt x="110" y="26"/>
                              </a:lnTo>
                              <a:lnTo>
                                <a:pt x="110" y="28"/>
                              </a:lnTo>
                              <a:lnTo>
                                <a:pt x="110" y="32"/>
                              </a:lnTo>
                              <a:lnTo>
                                <a:pt x="110" y="34"/>
                              </a:lnTo>
                              <a:lnTo>
                                <a:pt x="108" y="40"/>
                              </a:lnTo>
                              <a:lnTo>
                                <a:pt x="108" y="42"/>
                              </a:lnTo>
                              <a:lnTo>
                                <a:pt x="110" y="44"/>
                              </a:lnTo>
                              <a:lnTo>
                                <a:pt x="110" y="46"/>
                              </a:lnTo>
                              <a:lnTo>
                                <a:pt x="112" y="50"/>
                              </a:lnTo>
                              <a:lnTo>
                                <a:pt x="112" y="52"/>
                              </a:lnTo>
                              <a:lnTo>
                                <a:pt x="112" y="56"/>
                              </a:lnTo>
                              <a:lnTo>
                                <a:pt x="110" y="58"/>
                              </a:lnTo>
                              <a:lnTo>
                                <a:pt x="110" y="60"/>
                              </a:lnTo>
                              <a:lnTo>
                                <a:pt x="108" y="58"/>
                              </a:lnTo>
                              <a:lnTo>
                                <a:pt x="106" y="58"/>
                              </a:lnTo>
                              <a:lnTo>
                                <a:pt x="104" y="58"/>
                              </a:lnTo>
                              <a:lnTo>
                                <a:pt x="102" y="60"/>
                              </a:lnTo>
                              <a:lnTo>
                                <a:pt x="102" y="62"/>
                              </a:lnTo>
                              <a:lnTo>
                                <a:pt x="100" y="64"/>
                              </a:lnTo>
                              <a:lnTo>
                                <a:pt x="98" y="64"/>
                              </a:lnTo>
                              <a:lnTo>
                                <a:pt x="96" y="64"/>
                              </a:lnTo>
                              <a:lnTo>
                                <a:pt x="96" y="66"/>
                              </a:lnTo>
                              <a:lnTo>
                                <a:pt x="94" y="66"/>
                              </a:lnTo>
                              <a:lnTo>
                                <a:pt x="92" y="66"/>
                              </a:lnTo>
                              <a:lnTo>
                                <a:pt x="88" y="66"/>
                              </a:lnTo>
                              <a:lnTo>
                                <a:pt x="90" y="66"/>
                              </a:lnTo>
                              <a:lnTo>
                                <a:pt x="90" y="68"/>
                              </a:lnTo>
                              <a:lnTo>
                                <a:pt x="88" y="68"/>
                              </a:lnTo>
                              <a:lnTo>
                                <a:pt x="90" y="70"/>
                              </a:lnTo>
                              <a:lnTo>
                                <a:pt x="90" y="72"/>
                              </a:lnTo>
                              <a:lnTo>
                                <a:pt x="88" y="72"/>
                              </a:lnTo>
                              <a:lnTo>
                                <a:pt x="86" y="72"/>
                              </a:lnTo>
                              <a:lnTo>
                                <a:pt x="86" y="70"/>
                              </a:lnTo>
                              <a:lnTo>
                                <a:pt x="84" y="68"/>
                              </a:lnTo>
                              <a:lnTo>
                                <a:pt x="82" y="68"/>
                              </a:lnTo>
                              <a:lnTo>
                                <a:pt x="82" y="70"/>
                              </a:lnTo>
                              <a:lnTo>
                                <a:pt x="82" y="72"/>
                              </a:lnTo>
                              <a:lnTo>
                                <a:pt x="80" y="72"/>
                              </a:lnTo>
                              <a:lnTo>
                                <a:pt x="78" y="72"/>
                              </a:lnTo>
                              <a:close/>
                            </a:path>
                          </a:pathLst>
                        </a:custGeom>
                        <a:solidFill>
                          <a:schemeClr val="tx2"/>
                        </a:solidFill>
                        <a:ln w="3175">
                          <a:solidFill>
                            <a:schemeClr val="bg1"/>
                          </a:solidFill>
                          <a:prstDash val="sysDot"/>
                          <a:round/>
                          <a:headEnd/>
                          <a:tailEnd/>
                        </a:ln>
                      </p:spPr>
                      <p:txBody>
                        <a:bodyPr/>
                        <a:lstStyle/>
                        <a:p>
                          <a:pPr fontAlgn="base">
                            <a:spcBef>
                              <a:spcPct val="0"/>
                            </a:spcBef>
                            <a:spcAft>
                              <a:spcPct val="0"/>
                            </a:spcAft>
                          </a:pPr>
                          <a:endParaRPr lang="de-DE" sz="2400">
                            <a:solidFill>
                              <a:srgbClr val="000000"/>
                            </a:solidFill>
                            <a:cs typeface="Arial" charset="0"/>
                          </a:endParaRPr>
                        </a:p>
                      </p:txBody>
                    </p:sp>
                    <p:sp>
                      <p:nvSpPr>
                        <p:cNvPr id="15357" name="Freeform 3032"/>
                        <p:cNvSpPr>
                          <a:spLocks/>
                        </p:cNvSpPr>
                        <p:nvPr/>
                      </p:nvSpPr>
                      <p:spPr bwMode="auto">
                        <a:xfrm>
                          <a:off x="4938" y="2099"/>
                          <a:ext cx="1" cy="2"/>
                        </a:xfrm>
                        <a:custGeom>
                          <a:avLst/>
                          <a:gdLst>
                            <a:gd name="T0" fmla="*/ 0 w 1"/>
                            <a:gd name="T1" fmla="*/ 2 h 2"/>
                            <a:gd name="T2" fmla="*/ 0 w 1"/>
                            <a:gd name="T3" fmla="*/ 0 h 2"/>
                            <a:gd name="T4" fmla="*/ 0 w 1"/>
                            <a:gd name="T5" fmla="*/ 2 h 2"/>
                            <a:gd name="T6" fmla="*/ 0 60000 65536"/>
                            <a:gd name="T7" fmla="*/ 0 60000 65536"/>
                            <a:gd name="T8" fmla="*/ 0 60000 65536"/>
                            <a:gd name="T9" fmla="*/ 0 w 1"/>
                            <a:gd name="T10" fmla="*/ 0 h 2"/>
                            <a:gd name="T11" fmla="*/ 1 w 1"/>
                            <a:gd name="T12" fmla="*/ 2 h 2"/>
                          </a:gdLst>
                          <a:ahLst/>
                          <a:cxnLst>
                            <a:cxn ang="T6">
                              <a:pos x="T0" y="T1"/>
                            </a:cxn>
                            <a:cxn ang="T7">
                              <a:pos x="T2" y="T3"/>
                            </a:cxn>
                            <a:cxn ang="T8">
                              <a:pos x="T4" y="T5"/>
                            </a:cxn>
                          </a:cxnLst>
                          <a:rect l="T9" t="T10" r="T11" b="T12"/>
                          <a:pathLst>
                            <a:path w="1" h="2">
                              <a:moveTo>
                                <a:pt x="0" y="2"/>
                              </a:moveTo>
                              <a:lnTo>
                                <a:pt x="0" y="0"/>
                              </a:lnTo>
                              <a:lnTo>
                                <a:pt x="0" y="2"/>
                              </a:lnTo>
                              <a:close/>
                            </a:path>
                          </a:pathLst>
                        </a:custGeom>
                        <a:grpFill/>
                        <a:ln w="3175">
                          <a:solidFill>
                            <a:schemeClr val="bg1"/>
                          </a:solidFill>
                          <a:prstDash val="sysDot"/>
                          <a:round/>
                          <a:headEnd/>
                          <a:tailEnd/>
                        </a:ln>
                      </p:spPr>
                      <p:txBody>
                        <a:bodyPr/>
                        <a:lstStyle/>
                        <a:p>
                          <a:pPr fontAlgn="base">
                            <a:spcBef>
                              <a:spcPct val="0"/>
                            </a:spcBef>
                            <a:spcAft>
                              <a:spcPct val="0"/>
                            </a:spcAft>
                          </a:pPr>
                          <a:endParaRPr lang="de-DE" sz="2400">
                            <a:solidFill>
                              <a:srgbClr val="000000"/>
                            </a:solidFill>
                            <a:cs typeface="Arial" charset="0"/>
                          </a:endParaRPr>
                        </a:p>
                      </p:txBody>
                    </p:sp>
                    <p:sp>
                      <p:nvSpPr>
                        <p:cNvPr id="15358" name="Freeform 3033"/>
                        <p:cNvSpPr>
                          <a:spLocks/>
                        </p:cNvSpPr>
                        <p:nvPr/>
                      </p:nvSpPr>
                      <p:spPr bwMode="auto">
                        <a:xfrm>
                          <a:off x="4938" y="2101"/>
                          <a:ext cx="1" cy="4"/>
                        </a:xfrm>
                        <a:custGeom>
                          <a:avLst/>
                          <a:gdLst>
                            <a:gd name="T0" fmla="*/ 0 w 1"/>
                            <a:gd name="T1" fmla="*/ 4 h 4"/>
                            <a:gd name="T2" fmla="*/ 0 w 1"/>
                            <a:gd name="T3" fmla="*/ 0 h 4"/>
                            <a:gd name="T4" fmla="*/ 0 w 1"/>
                            <a:gd name="T5" fmla="*/ 2 h 4"/>
                            <a:gd name="T6" fmla="*/ 0 w 1"/>
                            <a:gd name="T7" fmla="*/ 4 h 4"/>
                            <a:gd name="T8" fmla="*/ 0 60000 65536"/>
                            <a:gd name="T9" fmla="*/ 0 60000 65536"/>
                            <a:gd name="T10" fmla="*/ 0 60000 65536"/>
                            <a:gd name="T11" fmla="*/ 0 60000 65536"/>
                            <a:gd name="T12" fmla="*/ 0 w 1"/>
                            <a:gd name="T13" fmla="*/ 0 h 4"/>
                            <a:gd name="T14" fmla="*/ 1 w 1"/>
                            <a:gd name="T15" fmla="*/ 4 h 4"/>
                          </a:gdLst>
                          <a:ahLst/>
                          <a:cxnLst>
                            <a:cxn ang="T8">
                              <a:pos x="T0" y="T1"/>
                            </a:cxn>
                            <a:cxn ang="T9">
                              <a:pos x="T2" y="T3"/>
                            </a:cxn>
                            <a:cxn ang="T10">
                              <a:pos x="T4" y="T5"/>
                            </a:cxn>
                            <a:cxn ang="T11">
                              <a:pos x="T6" y="T7"/>
                            </a:cxn>
                          </a:cxnLst>
                          <a:rect l="T12" t="T13" r="T14" b="T15"/>
                          <a:pathLst>
                            <a:path w="1" h="4">
                              <a:moveTo>
                                <a:pt x="0" y="4"/>
                              </a:moveTo>
                              <a:lnTo>
                                <a:pt x="0" y="0"/>
                              </a:lnTo>
                              <a:lnTo>
                                <a:pt x="0" y="2"/>
                              </a:lnTo>
                              <a:lnTo>
                                <a:pt x="0" y="4"/>
                              </a:lnTo>
                              <a:close/>
                            </a:path>
                          </a:pathLst>
                        </a:custGeom>
                        <a:grpFill/>
                        <a:ln w="3175">
                          <a:solidFill>
                            <a:schemeClr val="bg1"/>
                          </a:solidFill>
                          <a:prstDash val="sysDot"/>
                          <a:round/>
                          <a:headEnd/>
                          <a:tailEnd/>
                        </a:ln>
                      </p:spPr>
                      <p:txBody>
                        <a:bodyPr/>
                        <a:lstStyle/>
                        <a:p>
                          <a:pPr fontAlgn="base">
                            <a:spcBef>
                              <a:spcPct val="0"/>
                            </a:spcBef>
                            <a:spcAft>
                              <a:spcPct val="0"/>
                            </a:spcAft>
                          </a:pPr>
                          <a:endParaRPr lang="de-DE" sz="2400">
                            <a:solidFill>
                              <a:srgbClr val="000000"/>
                            </a:solidFill>
                            <a:cs typeface="Arial" charset="0"/>
                          </a:endParaRPr>
                        </a:p>
                      </p:txBody>
                    </p:sp>
                    <p:sp>
                      <p:nvSpPr>
                        <p:cNvPr id="15359" name="Rectangle 3034"/>
                        <p:cNvSpPr>
                          <a:spLocks noChangeArrowheads="1"/>
                        </p:cNvSpPr>
                        <p:nvPr/>
                      </p:nvSpPr>
                      <p:spPr bwMode="auto">
                        <a:xfrm>
                          <a:off x="4944" y="2117"/>
                          <a:ext cx="2" cy="2"/>
                        </a:xfrm>
                        <a:prstGeom prst="rect">
                          <a:avLst/>
                        </a:prstGeom>
                        <a:grpFill/>
                        <a:ln w="3175">
                          <a:solidFill>
                            <a:schemeClr val="bg1"/>
                          </a:solidFill>
                          <a:prstDash val="sysDot"/>
                          <a:miter lim="800000"/>
                          <a:headEnd/>
                          <a:tailEnd/>
                        </a:ln>
                      </p:spPr>
                      <p:txBody>
                        <a:bodyPr/>
                        <a:lstStyle/>
                        <a:p>
                          <a:pPr fontAlgn="base">
                            <a:spcBef>
                              <a:spcPct val="0"/>
                            </a:spcBef>
                            <a:spcAft>
                              <a:spcPct val="0"/>
                            </a:spcAft>
                          </a:pPr>
                          <a:endParaRPr lang="de-DE" sz="2400">
                            <a:solidFill>
                              <a:srgbClr val="000000"/>
                            </a:solidFill>
                            <a:cs typeface="Arial" charset="0"/>
                          </a:endParaRPr>
                        </a:p>
                      </p:txBody>
                    </p:sp>
                    <p:sp>
                      <p:nvSpPr>
                        <p:cNvPr id="15360" name="Freeform 3035"/>
                        <p:cNvSpPr>
                          <a:spLocks/>
                        </p:cNvSpPr>
                        <p:nvPr/>
                      </p:nvSpPr>
                      <p:spPr bwMode="auto">
                        <a:xfrm>
                          <a:off x="4954" y="2123"/>
                          <a:ext cx="1" cy="2"/>
                        </a:xfrm>
                        <a:custGeom>
                          <a:avLst/>
                          <a:gdLst>
                            <a:gd name="T0" fmla="*/ 0 w 1"/>
                            <a:gd name="T1" fmla="*/ 0 h 2"/>
                            <a:gd name="T2" fmla="*/ 0 w 1"/>
                            <a:gd name="T3" fmla="*/ 2 h 2"/>
                            <a:gd name="T4" fmla="*/ 0 w 1"/>
                            <a:gd name="T5" fmla="*/ 0 h 2"/>
                            <a:gd name="T6" fmla="*/ 0 60000 65536"/>
                            <a:gd name="T7" fmla="*/ 0 60000 65536"/>
                            <a:gd name="T8" fmla="*/ 0 60000 65536"/>
                            <a:gd name="T9" fmla="*/ 0 w 1"/>
                            <a:gd name="T10" fmla="*/ 0 h 2"/>
                            <a:gd name="T11" fmla="*/ 1 w 1"/>
                            <a:gd name="T12" fmla="*/ 2 h 2"/>
                          </a:gdLst>
                          <a:ahLst/>
                          <a:cxnLst>
                            <a:cxn ang="T6">
                              <a:pos x="T0" y="T1"/>
                            </a:cxn>
                            <a:cxn ang="T7">
                              <a:pos x="T2" y="T3"/>
                            </a:cxn>
                            <a:cxn ang="T8">
                              <a:pos x="T4" y="T5"/>
                            </a:cxn>
                          </a:cxnLst>
                          <a:rect l="T9" t="T10" r="T11" b="T12"/>
                          <a:pathLst>
                            <a:path w="1" h="2">
                              <a:moveTo>
                                <a:pt x="0" y="0"/>
                              </a:moveTo>
                              <a:lnTo>
                                <a:pt x="0" y="2"/>
                              </a:lnTo>
                              <a:lnTo>
                                <a:pt x="0" y="0"/>
                              </a:lnTo>
                              <a:close/>
                            </a:path>
                          </a:pathLst>
                        </a:custGeom>
                        <a:grpFill/>
                        <a:ln w="3175">
                          <a:solidFill>
                            <a:schemeClr val="bg1"/>
                          </a:solidFill>
                          <a:prstDash val="sysDot"/>
                          <a:round/>
                          <a:headEnd/>
                          <a:tailEnd/>
                        </a:ln>
                      </p:spPr>
                      <p:txBody>
                        <a:bodyPr/>
                        <a:lstStyle/>
                        <a:p>
                          <a:pPr fontAlgn="base">
                            <a:spcBef>
                              <a:spcPct val="0"/>
                            </a:spcBef>
                            <a:spcAft>
                              <a:spcPct val="0"/>
                            </a:spcAft>
                          </a:pPr>
                          <a:endParaRPr lang="de-DE" sz="2400">
                            <a:solidFill>
                              <a:srgbClr val="000000"/>
                            </a:solidFill>
                            <a:cs typeface="Arial" charset="0"/>
                          </a:endParaRPr>
                        </a:p>
                      </p:txBody>
                    </p:sp>
                    <p:sp>
                      <p:nvSpPr>
                        <p:cNvPr id="15361" name="Freeform 3036"/>
                        <p:cNvSpPr>
                          <a:spLocks/>
                        </p:cNvSpPr>
                        <p:nvPr/>
                      </p:nvSpPr>
                      <p:spPr bwMode="auto">
                        <a:xfrm>
                          <a:off x="4802" y="1889"/>
                          <a:ext cx="180" cy="348"/>
                        </a:xfrm>
                        <a:custGeom>
                          <a:avLst/>
                          <a:gdLst>
                            <a:gd name="T0" fmla="*/ 118 w 180"/>
                            <a:gd name="T1" fmla="*/ 192 h 348"/>
                            <a:gd name="T2" fmla="*/ 112 w 180"/>
                            <a:gd name="T3" fmla="*/ 186 h 348"/>
                            <a:gd name="T4" fmla="*/ 94 w 180"/>
                            <a:gd name="T5" fmla="*/ 182 h 348"/>
                            <a:gd name="T6" fmla="*/ 90 w 180"/>
                            <a:gd name="T7" fmla="*/ 166 h 348"/>
                            <a:gd name="T8" fmla="*/ 68 w 180"/>
                            <a:gd name="T9" fmla="*/ 164 h 348"/>
                            <a:gd name="T10" fmla="*/ 68 w 180"/>
                            <a:gd name="T11" fmla="*/ 184 h 348"/>
                            <a:gd name="T12" fmla="*/ 64 w 180"/>
                            <a:gd name="T13" fmla="*/ 210 h 348"/>
                            <a:gd name="T14" fmla="*/ 58 w 180"/>
                            <a:gd name="T15" fmla="*/ 238 h 348"/>
                            <a:gd name="T16" fmla="*/ 60 w 180"/>
                            <a:gd name="T17" fmla="*/ 258 h 348"/>
                            <a:gd name="T18" fmla="*/ 74 w 180"/>
                            <a:gd name="T19" fmla="*/ 264 h 348"/>
                            <a:gd name="T20" fmla="*/ 80 w 180"/>
                            <a:gd name="T21" fmla="*/ 282 h 348"/>
                            <a:gd name="T22" fmla="*/ 86 w 180"/>
                            <a:gd name="T23" fmla="*/ 296 h 348"/>
                            <a:gd name="T24" fmla="*/ 90 w 180"/>
                            <a:gd name="T25" fmla="*/ 310 h 348"/>
                            <a:gd name="T26" fmla="*/ 88 w 180"/>
                            <a:gd name="T27" fmla="*/ 308 h 348"/>
                            <a:gd name="T28" fmla="*/ 100 w 180"/>
                            <a:gd name="T29" fmla="*/ 318 h 348"/>
                            <a:gd name="T30" fmla="*/ 114 w 180"/>
                            <a:gd name="T31" fmla="*/ 326 h 348"/>
                            <a:gd name="T32" fmla="*/ 118 w 180"/>
                            <a:gd name="T33" fmla="*/ 346 h 348"/>
                            <a:gd name="T34" fmla="*/ 104 w 180"/>
                            <a:gd name="T35" fmla="*/ 348 h 348"/>
                            <a:gd name="T36" fmla="*/ 102 w 180"/>
                            <a:gd name="T37" fmla="*/ 336 h 348"/>
                            <a:gd name="T38" fmla="*/ 88 w 180"/>
                            <a:gd name="T39" fmla="*/ 324 h 348"/>
                            <a:gd name="T40" fmla="*/ 76 w 180"/>
                            <a:gd name="T41" fmla="*/ 320 h 348"/>
                            <a:gd name="T42" fmla="*/ 64 w 180"/>
                            <a:gd name="T43" fmla="*/ 302 h 348"/>
                            <a:gd name="T44" fmla="*/ 54 w 180"/>
                            <a:gd name="T45" fmla="*/ 294 h 348"/>
                            <a:gd name="T46" fmla="*/ 48 w 180"/>
                            <a:gd name="T47" fmla="*/ 286 h 348"/>
                            <a:gd name="T48" fmla="*/ 42 w 180"/>
                            <a:gd name="T49" fmla="*/ 272 h 348"/>
                            <a:gd name="T50" fmla="*/ 46 w 180"/>
                            <a:gd name="T51" fmla="*/ 248 h 348"/>
                            <a:gd name="T52" fmla="*/ 54 w 180"/>
                            <a:gd name="T53" fmla="*/ 224 h 348"/>
                            <a:gd name="T54" fmla="*/ 64 w 180"/>
                            <a:gd name="T55" fmla="*/ 202 h 348"/>
                            <a:gd name="T56" fmla="*/ 52 w 180"/>
                            <a:gd name="T57" fmla="*/ 170 h 348"/>
                            <a:gd name="T58" fmla="*/ 46 w 180"/>
                            <a:gd name="T59" fmla="*/ 152 h 348"/>
                            <a:gd name="T60" fmla="*/ 30 w 180"/>
                            <a:gd name="T61" fmla="*/ 134 h 348"/>
                            <a:gd name="T62" fmla="*/ 34 w 180"/>
                            <a:gd name="T63" fmla="*/ 120 h 348"/>
                            <a:gd name="T64" fmla="*/ 36 w 180"/>
                            <a:gd name="T65" fmla="*/ 102 h 348"/>
                            <a:gd name="T66" fmla="*/ 28 w 180"/>
                            <a:gd name="T67" fmla="*/ 88 h 348"/>
                            <a:gd name="T68" fmla="*/ 14 w 180"/>
                            <a:gd name="T69" fmla="*/ 68 h 348"/>
                            <a:gd name="T70" fmla="*/ 6 w 180"/>
                            <a:gd name="T71" fmla="*/ 50 h 348"/>
                            <a:gd name="T72" fmla="*/ 8 w 180"/>
                            <a:gd name="T73" fmla="*/ 42 h 348"/>
                            <a:gd name="T74" fmla="*/ 6 w 180"/>
                            <a:gd name="T75" fmla="*/ 18 h 348"/>
                            <a:gd name="T76" fmla="*/ 18 w 180"/>
                            <a:gd name="T77" fmla="*/ 16 h 348"/>
                            <a:gd name="T78" fmla="*/ 34 w 180"/>
                            <a:gd name="T79" fmla="*/ 8 h 348"/>
                            <a:gd name="T80" fmla="*/ 48 w 180"/>
                            <a:gd name="T81" fmla="*/ 0 h 348"/>
                            <a:gd name="T82" fmla="*/ 58 w 180"/>
                            <a:gd name="T83" fmla="*/ 8 h 348"/>
                            <a:gd name="T84" fmla="*/ 66 w 180"/>
                            <a:gd name="T85" fmla="*/ 18 h 348"/>
                            <a:gd name="T86" fmla="*/ 80 w 180"/>
                            <a:gd name="T87" fmla="*/ 32 h 348"/>
                            <a:gd name="T88" fmla="*/ 78 w 180"/>
                            <a:gd name="T89" fmla="*/ 50 h 348"/>
                            <a:gd name="T90" fmla="*/ 78 w 180"/>
                            <a:gd name="T91" fmla="*/ 68 h 348"/>
                            <a:gd name="T92" fmla="*/ 94 w 180"/>
                            <a:gd name="T93" fmla="*/ 56 h 348"/>
                            <a:gd name="T94" fmla="*/ 108 w 180"/>
                            <a:gd name="T95" fmla="*/ 58 h 348"/>
                            <a:gd name="T96" fmla="*/ 122 w 180"/>
                            <a:gd name="T97" fmla="*/ 46 h 348"/>
                            <a:gd name="T98" fmla="*/ 144 w 180"/>
                            <a:gd name="T99" fmla="*/ 60 h 348"/>
                            <a:gd name="T100" fmla="*/ 156 w 180"/>
                            <a:gd name="T101" fmla="*/ 74 h 348"/>
                            <a:gd name="T102" fmla="*/ 158 w 180"/>
                            <a:gd name="T103" fmla="*/ 92 h 348"/>
                            <a:gd name="T104" fmla="*/ 172 w 180"/>
                            <a:gd name="T105" fmla="*/ 104 h 348"/>
                            <a:gd name="T106" fmla="*/ 178 w 180"/>
                            <a:gd name="T107" fmla="*/ 126 h 348"/>
                            <a:gd name="T108" fmla="*/ 172 w 180"/>
                            <a:gd name="T109" fmla="*/ 144 h 348"/>
                            <a:gd name="T110" fmla="*/ 158 w 180"/>
                            <a:gd name="T111" fmla="*/ 144 h 348"/>
                            <a:gd name="T112" fmla="*/ 134 w 180"/>
                            <a:gd name="T113" fmla="*/ 144 h 348"/>
                            <a:gd name="T114" fmla="*/ 122 w 180"/>
                            <a:gd name="T115" fmla="*/ 158 h 348"/>
                            <a:gd name="T116" fmla="*/ 120 w 180"/>
                            <a:gd name="T117" fmla="*/ 176 h 348"/>
                            <a:gd name="T118" fmla="*/ 134 w 180"/>
                            <a:gd name="T119" fmla="*/ 206 h 348"/>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w 180"/>
                            <a:gd name="T181" fmla="*/ 0 h 348"/>
                            <a:gd name="T182" fmla="*/ 180 w 180"/>
                            <a:gd name="T183" fmla="*/ 348 h 348"/>
                          </a:gdLst>
                          <a:ahLst/>
                          <a:cxnLst>
                            <a:cxn ang="T120">
                              <a:pos x="T0" y="T1"/>
                            </a:cxn>
                            <a:cxn ang="T121">
                              <a:pos x="T2" y="T3"/>
                            </a:cxn>
                            <a:cxn ang="T122">
                              <a:pos x="T4" y="T5"/>
                            </a:cxn>
                            <a:cxn ang="T123">
                              <a:pos x="T6" y="T7"/>
                            </a:cxn>
                            <a:cxn ang="T124">
                              <a:pos x="T8" y="T9"/>
                            </a:cxn>
                            <a:cxn ang="T125">
                              <a:pos x="T10" y="T11"/>
                            </a:cxn>
                            <a:cxn ang="T126">
                              <a:pos x="T12" y="T13"/>
                            </a:cxn>
                            <a:cxn ang="T127">
                              <a:pos x="T14" y="T15"/>
                            </a:cxn>
                            <a:cxn ang="T128">
                              <a:pos x="T16" y="T17"/>
                            </a:cxn>
                            <a:cxn ang="T129">
                              <a:pos x="T18" y="T19"/>
                            </a:cxn>
                            <a:cxn ang="T130">
                              <a:pos x="T20" y="T21"/>
                            </a:cxn>
                            <a:cxn ang="T131">
                              <a:pos x="T22" y="T23"/>
                            </a:cxn>
                            <a:cxn ang="T132">
                              <a:pos x="T24" y="T25"/>
                            </a:cxn>
                            <a:cxn ang="T133">
                              <a:pos x="T26" y="T27"/>
                            </a:cxn>
                            <a:cxn ang="T134">
                              <a:pos x="T28" y="T29"/>
                            </a:cxn>
                            <a:cxn ang="T135">
                              <a:pos x="T30" y="T31"/>
                            </a:cxn>
                            <a:cxn ang="T136">
                              <a:pos x="T32" y="T33"/>
                            </a:cxn>
                            <a:cxn ang="T137">
                              <a:pos x="T34" y="T35"/>
                            </a:cxn>
                            <a:cxn ang="T138">
                              <a:pos x="T36" y="T37"/>
                            </a:cxn>
                            <a:cxn ang="T139">
                              <a:pos x="T38" y="T39"/>
                            </a:cxn>
                            <a:cxn ang="T140">
                              <a:pos x="T40" y="T41"/>
                            </a:cxn>
                            <a:cxn ang="T141">
                              <a:pos x="T42" y="T43"/>
                            </a:cxn>
                            <a:cxn ang="T142">
                              <a:pos x="T44" y="T45"/>
                            </a:cxn>
                            <a:cxn ang="T143">
                              <a:pos x="T46" y="T47"/>
                            </a:cxn>
                            <a:cxn ang="T144">
                              <a:pos x="T48" y="T49"/>
                            </a:cxn>
                            <a:cxn ang="T145">
                              <a:pos x="T50" y="T51"/>
                            </a:cxn>
                            <a:cxn ang="T146">
                              <a:pos x="T52" y="T53"/>
                            </a:cxn>
                            <a:cxn ang="T147">
                              <a:pos x="T54" y="T55"/>
                            </a:cxn>
                            <a:cxn ang="T148">
                              <a:pos x="T56" y="T57"/>
                            </a:cxn>
                            <a:cxn ang="T149">
                              <a:pos x="T58" y="T59"/>
                            </a:cxn>
                            <a:cxn ang="T150">
                              <a:pos x="T60" y="T61"/>
                            </a:cxn>
                            <a:cxn ang="T151">
                              <a:pos x="T62" y="T63"/>
                            </a:cxn>
                            <a:cxn ang="T152">
                              <a:pos x="T64" y="T65"/>
                            </a:cxn>
                            <a:cxn ang="T153">
                              <a:pos x="T66" y="T67"/>
                            </a:cxn>
                            <a:cxn ang="T154">
                              <a:pos x="T68" y="T69"/>
                            </a:cxn>
                            <a:cxn ang="T155">
                              <a:pos x="T70" y="T71"/>
                            </a:cxn>
                            <a:cxn ang="T156">
                              <a:pos x="T72" y="T73"/>
                            </a:cxn>
                            <a:cxn ang="T157">
                              <a:pos x="T74" y="T75"/>
                            </a:cxn>
                            <a:cxn ang="T158">
                              <a:pos x="T76" y="T77"/>
                            </a:cxn>
                            <a:cxn ang="T159">
                              <a:pos x="T78" y="T79"/>
                            </a:cxn>
                            <a:cxn ang="T160">
                              <a:pos x="T80" y="T81"/>
                            </a:cxn>
                            <a:cxn ang="T161">
                              <a:pos x="T82" y="T83"/>
                            </a:cxn>
                            <a:cxn ang="T162">
                              <a:pos x="T84" y="T85"/>
                            </a:cxn>
                            <a:cxn ang="T163">
                              <a:pos x="T86" y="T87"/>
                            </a:cxn>
                            <a:cxn ang="T164">
                              <a:pos x="T88" y="T89"/>
                            </a:cxn>
                            <a:cxn ang="T165">
                              <a:pos x="T90" y="T91"/>
                            </a:cxn>
                            <a:cxn ang="T166">
                              <a:pos x="T92" y="T93"/>
                            </a:cxn>
                            <a:cxn ang="T167">
                              <a:pos x="T94" y="T95"/>
                            </a:cxn>
                            <a:cxn ang="T168">
                              <a:pos x="T96" y="T97"/>
                            </a:cxn>
                            <a:cxn ang="T169">
                              <a:pos x="T98" y="T99"/>
                            </a:cxn>
                            <a:cxn ang="T170">
                              <a:pos x="T100" y="T101"/>
                            </a:cxn>
                            <a:cxn ang="T171">
                              <a:pos x="T102" y="T103"/>
                            </a:cxn>
                            <a:cxn ang="T172">
                              <a:pos x="T104" y="T105"/>
                            </a:cxn>
                            <a:cxn ang="T173">
                              <a:pos x="T106" y="T107"/>
                            </a:cxn>
                            <a:cxn ang="T174">
                              <a:pos x="T108" y="T109"/>
                            </a:cxn>
                            <a:cxn ang="T175">
                              <a:pos x="T110" y="T111"/>
                            </a:cxn>
                            <a:cxn ang="T176">
                              <a:pos x="T112" y="T113"/>
                            </a:cxn>
                            <a:cxn ang="T177">
                              <a:pos x="T114" y="T115"/>
                            </a:cxn>
                            <a:cxn ang="T178">
                              <a:pos x="T116" y="T117"/>
                            </a:cxn>
                            <a:cxn ang="T179">
                              <a:pos x="T118" y="T119"/>
                            </a:cxn>
                          </a:cxnLst>
                          <a:rect l="T180" t="T181" r="T182" b="T183"/>
                          <a:pathLst>
                            <a:path w="180" h="348">
                              <a:moveTo>
                                <a:pt x="134" y="206"/>
                              </a:moveTo>
                              <a:lnTo>
                                <a:pt x="132" y="204"/>
                              </a:lnTo>
                              <a:lnTo>
                                <a:pt x="130" y="200"/>
                              </a:lnTo>
                              <a:lnTo>
                                <a:pt x="128" y="198"/>
                              </a:lnTo>
                              <a:lnTo>
                                <a:pt x="126" y="196"/>
                              </a:lnTo>
                              <a:lnTo>
                                <a:pt x="126" y="194"/>
                              </a:lnTo>
                              <a:lnTo>
                                <a:pt x="124" y="194"/>
                              </a:lnTo>
                              <a:lnTo>
                                <a:pt x="124" y="196"/>
                              </a:lnTo>
                              <a:lnTo>
                                <a:pt x="120" y="194"/>
                              </a:lnTo>
                              <a:lnTo>
                                <a:pt x="118" y="192"/>
                              </a:lnTo>
                              <a:lnTo>
                                <a:pt x="120" y="192"/>
                              </a:lnTo>
                              <a:lnTo>
                                <a:pt x="120" y="190"/>
                              </a:lnTo>
                              <a:lnTo>
                                <a:pt x="118" y="190"/>
                              </a:lnTo>
                              <a:lnTo>
                                <a:pt x="120" y="190"/>
                              </a:lnTo>
                              <a:lnTo>
                                <a:pt x="120" y="192"/>
                              </a:lnTo>
                              <a:lnTo>
                                <a:pt x="118" y="192"/>
                              </a:lnTo>
                              <a:lnTo>
                                <a:pt x="116" y="192"/>
                              </a:lnTo>
                              <a:lnTo>
                                <a:pt x="116" y="190"/>
                              </a:lnTo>
                              <a:lnTo>
                                <a:pt x="114" y="188"/>
                              </a:lnTo>
                              <a:lnTo>
                                <a:pt x="112" y="188"/>
                              </a:lnTo>
                              <a:lnTo>
                                <a:pt x="112" y="186"/>
                              </a:lnTo>
                              <a:lnTo>
                                <a:pt x="110" y="186"/>
                              </a:lnTo>
                              <a:lnTo>
                                <a:pt x="108" y="186"/>
                              </a:lnTo>
                              <a:lnTo>
                                <a:pt x="108" y="184"/>
                              </a:lnTo>
                              <a:lnTo>
                                <a:pt x="106" y="182"/>
                              </a:lnTo>
                              <a:lnTo>
                                <a:pt x="104" y="182"/>
                              </a:lnTo>
                              <a:lnTo>
                                <a:pt x="104" y="184"/>
                              </a:lnTo>
                              <a:lnTo>
                                <a:pt x="100" y="184"/>
                              </a:lnTo>
                              <a:lnTo>
                                <a:pt x="98" y="184"/>
                              </a:lnTo>
                              <a:lnTo>
                                <a:pt x="96" y="184"/>
                              </a:lnTo>
                              <a:lnTo>
                                <a:pt x="94" y="182"/>
                              </a:lnTo>
                              <a:lnTo>
                                <a:pt x="92" y="182"/>
                              </a:lnTo>
                              <a:lnTo>
                                <a:pt x="92" y="184"/>
                              </a:lnTo>
                              <a:lnTo>
                                <a:pt x="90" y="184"/>
                              </a:lnTo>
                              <a:lnTo>
                                <a:pt x="88" y="182"/>
                              </a:lnTo>
                              <a:lnTo>
                                <a:pt x="88" y="180"/>
                              </a:lnTo>
                              <a:lnTo>
                                <a:pt x="88" y="176"/>
                              </a:lnTo>
                              <a:lnTo>
                                <a:pt x="88" y="172"/>
                              </a:lnTo>
                              <a:lnTo>
                                <a:pt x="88" y="170"/>
                              </a:lnTo>
                              <a:lnTo>
                                <a:pt x="88" y="168"/>
                              </a:lnTo>
                              <a:lnTo>
                                <a:pt x="88" y="166"/>
                              </a:lnTo>
                              <a:lnTo>
                                <a:pt x="90" y="166"/>
                              </a:lnTo>
                              <a:lnTo>
                                <a:pt x="88" y="164"/>
                              </a:lnTo>
                              <a:lnTo>
                                <a:pt x="86" y="164"/>
                              </a:lnTo>
                              <a:lnTo>
                                <a:pt x="86" y="162"/>
                              </a:lnTo>
                              <a:lnTo>
                                <a:pt x="84" y="162"/>
                              </a:lnTo>
                              <a:lnTo>
                                <a:pt x="80" y="162"/>
                              </a:lnTo>
                              <a:lnTo>
                                <a:pt x="78" y="162"/>
                              </a:lnTo>
                              <a:lnTo>
                                <a:pt x="76" y="162"/>
                              </a:lnTo>
                              <a:lnTo>
                                <a:pt x="74" y="162"/>
                              </a:lnTo>
                              <a:lnTo>
                                <a:pt x="72" y="164"/>
                              </a:lnTo>
                              <a:lnTo>
                                <a:pt x="70" y="164"/>
                              </a:lnTo>
                              <a:lnTo>
                                <a:pt x="68" y="164"/>
                              </a:lnTo>
                              <a:lnTo>
                                <a:pt x="68" y="166"/>
                              </a:lnTo>
                              <a:lnTo>
                                <a:pt x="68" y="168"/>
                              </a:lnTo>
                              <a:lnTo>
                                <a:pt x="68" y="170"/>
                              </a:lnTo>
                              <a:lnTo>
                                <a:pt x="70" y="170"/>
                              </a:lnTo>
                              <a:lnTo>
                                <a:pt x="70" y="172"/>
                              </a:lnTo>
                              <a:lnTo>
                                <a:pt x="72" y="174"/>
                              </a:lnTo>
                              <a:lnTo>
                                <a:pt x="70" y="174"/>
                              </a:lnTo>
                              <a:lnTo>
                                <a:pt x="70" y="176"/>
                              </a:lnTo>
                              <a:lnTo>
                                <a:pt x="68" y="180"/>
                              </a:lnTo>
                              <a:lnTo>
                                <a:pt x="68" y="182"/>
                              </a:lnTo>
                              <a:lnTo>
                                <a:pt x="68" y="184"/>
                              </a:lnTo>
                              <a:lnTo>
                                <a:pt x="70" y="184"/>
                              </a:lnTo>
                              <a:lnTo>
                                <a:pt x="70" y="188"/>
                              </a:lnTo>
                              <a:lnTo>
                                <a:pt x="70" y="190"/>
                              </a:lnTo>
                              <a:lnTo>
                                <a:pt x="72" y="194"/>
                              </a:lnTo>
                              <a:lnTo>
                                <a:pt x="70" y="198"/>
                              </a:lnTo>
                              <a:lnTo>
                                <a:pt x="68" y="200"/>
                              </a:lnTo>
                              <a:lnTo>
                                <a:pt x="68" y="204"/>
                              </a:lnTo>
                              <a:lnTo>
                                <a:pt x="66" y="204"/>
                              </a:lnTo>
                              <a:lnTo>
                                <a:pt x="66" y="206"/>
                              </a:lnTo>
                              <a:lnTo>
                                <a:pt x="64" y="210"/>
                              </a:lnTo>
                              <a:lnTo>
                                <a:pt x="64" y="212"/>
                              </a:lnTo>
                              <a:lnTo>
                                <a:pt x="64" y="214"/>
                              </a:lnTo>
                              <a:lnTo>
                                <a:pt x="62" y="218"/>
                              </a:lnTo>
                              <a:lnTo>
                                <a:pt x="62" y="220"/>
                              </a:lnTo>
                              <a:lnTo>
                                <a:pt x="62" y="222"/>
                              </a:lnTo>
                              <a:lnTo>
                                <a:pt x="62" y="224"/>
                              </a:lnTo>
                              <a:lnTo>
                                <a:pt x="62" y="228"/>
                              </a:lnTo>
                              <a:lnTo>
                                <a:pt x="60" y="230"/>
                              </a:lnTo>
                              <a:lnTo>
                                <a:pt x="58" y="234"/>
                              </a:lnTo>
                              <a:lnTo>
                                <a:pt x="58" y="236"/>
                              </a:lnTo>
                              <a:lnTo>
                                <a:pt x="58" y="238"/>
                              </a:lnTo>
                              <a:lnTo>
                                <a:pt x="56" y="238"/>
                              </a:lnTo>
                              <a:lnTo>
                                <a:pt x="56" y="240"/>
                              </a:lnTo>
                              <a:lnTo>
                                <a:pt x="58" y="242"/>
                              </a:lnTo>
                              <a:lnTo>
                                <a:pt x="56" y="244"/>
                              </a:lnTo>
                              <a:lnTo>
                                <a:pt x="58" y="246"/>
                              </a:lnTo>
                              <a:lnTo>
                                <a:pt x="58" y="248"/>
                              </a:lnTo>
                              <a:lnTo>
                                <a:pt x="58" y="250"/>
                              </a:lnTo>
                              <a:lnTo>
                                <a:pt x="58" y="252"/>
                              </a:lnTo>
                              <a:lnTo>
                                <a:pt x="58" y="254"/>
                              </a:lnTo>
                              <a:lnTo>
                                <a:pt x="60" y="258"/>
                              </a:lnTo>
                              <a:lnTo>
                                <a:pt x="62" y="260"/>
                              </a:lnTo>
                              <a:lnTo>
                                <a:pt x="60" y="260"/>
                              </a:lnTo>
                              <a:lnTo>
                                <a:pt x="60" y="262"/>
                              </a:lnTo>
                              <a:lnTo>
                                <a:pt x="60" y="264"/>
                              </a:lnTo>
                              <a:lnTo>
                                <a:pt x="64" y="264"/>
                              </a:lnTo>
                              <a:lnTo>
                                <a:pt x="66" y="264"/>
                              </a:lnTo>
                              <a:lnTo>
                                <a:pt x="68" y="262"/>
                              </a:lnTo>
                              <a:lnTo>
                                <a:pt x="70" y="262"/>
                              </a:lnTo>
                              <a:lnTo>
                                <a:pt x="72" y="262"/>
                              </a:lnTo>
                              <a:lnTo>
                                <a:pt x="74" y="262"/>
                              </a:lnTo>
                              <a:lnTo>
                                <a:pt x="74" y="264"/>
                              </a:lnTo>
                              <a:lnTo>
                                <a:pt x="74" y="266"/>
                              </a:lnTo>
                              <a:lnTo>
                                <a:pt x="76" y="270"/>
                              </a:lnTo>
                              <a:lnTo>
                                <a:pt x="76" y="272"/>
                              </a:lnTo>
                              <a:lnTo>
                                <a:pt x="76" y="278"/>
                              </a:lnTo>
                              <a:lnTo>
                                <a:pt x="78" y="278"/>
                              </a:lnTo>
                              <a:lnTo>
                                <a:pt x="78" y="280"/>
                              </a:lnTo>
                              <a:lnTo>
                                <a:pt x="80" y="282"/>
                              </a:lnTo>
                              <a:lnTo>
                                <a:pt x="80" y="284"/>
                              </a:lnTo>
                              <a:lnTo>
                                <a:pt x="82" y="284"/>
                              </a:lnTo>
                              <a:lnTo>
                                <a:pt x="82" y="282"/>
                              </a:lnTo>
                              <a:lnTo>
                                <a:pt x="80" y="282"/>
                              </a:lnTo>
                              <a:lnTo>
                                <a:pt x="80" y="280"/>
                              </a:lnTo>
                              <a:lnTo>
                                <a:pt x="82" y="280"/>
                              </a:lnTo>
                              <a:lnTo>
                                <a:pt x="82" y="282"/>
                              </a:lnTo>
                              <a:lnTo>
                                <a:pt x="82" y="284"/>
                              </a:lnTo>
                              <a:lnTo>
                                <a:pt x="84" y="284"/>
                              </a:lnTo>
                              <a:lnTo>
                                <a:pt x="84" y="286"/>
                              </a:lnTo>
                              <a:lnTo>
                                <a:pt x="84" y="288"/>
                              </a:lnTo>
                              <a:lnTo>
                                <a:pt x="84" y="290"/>
                              </a:lnTo>
                              <a:lnTo>
                                <a:pt x="84" y="292"/>
                              </a:lnTo>
                              <a:lnTo>
                                <a:pt x="86" y="294"/>
                              </a:lnTo>
                              <a:lnTo>
                                <a:pt x="86" y="296"/>
                              </a:lnTo>
                              <a:lnTo>
                                <a:pt x="86" y="298"/>
                              </a:lnTo>
                              <a:lnTo>
                                <a:pt x="88" y="298"/>
                              </a:lnTo>
                              <a:lnTo>
                                <a:pt x="88" y="302"/>
                              </a:lnTo>
                              <a:lnTo>
                                <a:pt x="88" y="304"/>
                              </a:lnTo>
                              <a:lnTo>
                                <a:pt x="90" y="306"/>
                              </a:lnTo>
                              <a:lnTo>
                                <a:pt x="90" y="308"/>
                              </a:lnTo>
                              <a:lnTo>
                                <a:pt x="90" y="310"/>
                              </a:lnTo>
                              <a:lnTo>
                                <a:pt x="92" y="310"/>
                              </a:lnTo>
                              <a:lnTo>
                                <a:pt x="92" y="312"/>
                              </a:lnTo>
                              <a:lnTo>
                                <a:pt x="90" y="310"/>
                              </a:lnTo>
                              <a:lnTo>
                                <a:pt x="88" y="306"/>
                              </a:lnTo>
                              <a:lnTo>
                                <a:pt x="88" y="304"/>
                              </a:lnTo>
                              <a:lnTo>
                                <a:pt x="86" y="298"/>
                              </a:lnTo>
                              <a:lnTo>
                                <a:pt x="84" y="298"/>
                              </a:lnTo>
                              <a:lnTo>
                                <a:pt x="82" y="298"/>
                              </a:lnTo>
                              <a:lnTo>
                                <a:pt x="82" y="300"/>
                              </a:lnTo>
                              <a:lnTo>
                                <a:pt x="82" y="302"/>
                              </a:lnTo>
                              <a:lnTo>
                                <a:pt x="84" y="304"/>
                              </a:lnTo>
                              <a:lnTo>
                                <a:pt x="86" y="308"/>
                              </a:lnTo>
                              <a:lnTo>
                                <a:pt x="88" y="308"/>
                              </a:lnTo>
                              <a:lnTo>
                                <a:pt x="88" y="312"/>
                              </a:lnTo>
                              <a:lnTo>
                                <a:pt x="90" y="312"/>
                              </a:lnTo>
                              <a:lnTo>
                                <a:pt x="90" y="314"/>
                              </a:lnTo>
                              <a:lnTo>
                                <a:pt x="92" y="314"/>
                              </a:lnTo>
                              <a:lnTo>
                                <a:pt x="92" y="312"/>
                              </a:lnTo>
                              <a:lnTo>
                                <a:pt x="94" y="312"/>
                              </a:lnTo>
                              <a:lnTo>
                                <a:pt x="94" y="314"/>
                              </a:lnTo>
                              <a:lnTo>
                                <a:pt x="96" y="316"/>
                              </a:lnTo>
                              <a:lnTo>
                                <a:pt x="96" y="318"/>
                              </a:lnTo>
                              <a:lnTo>
                                <a:pt x="98" y="318"/>
                              </a:lnTo>
                              <a:lnTo>
                                <a:pt x="100" y="318"/>
                              </a:lnTo>
                              <a:lnTo>
                                <a:pt x="102" y="320"/>
                              </a:lnTo>
                              <a:lnTo>
                                <a:pt x="104" y="320"/>
                              </a:lnTo>
                              <a:lnTo>
                                <a:pt x="108" y="320"/>
                              </a:lnTo>
                              <a:lnTo>
                                <a:pt x="108" y="318"/>
                              </a:lnTo>
                              <a:lnTo>
                                <a:pt x="106" y="318"/>
                              </a:lnTo>
                              <a:lnTo>
                                <a:pt x="108" y="318"/>
                              </a:lnTo>
                              <a:lnTo>
                                <a:pt x="110" y="320"/>
                              </a:lnTo>
                              <a:lnTo>
                                <a:pt x="112" y="320"/>
                              </a:lnTo>
                              <a:lnTo>
                                <a:pt x="112" y="322"/>
                              </a:lnTo>
                              <a:lnTo>
                                <a:pt x="114" y="326"/>
                              </a:lnTo>
                              <a:lnTo>
                                <a:pt x="116" y="328"/>
                              </a:lnTo>
                              <a:lnTo>
                                <a:pt x="118" y="330"/>
                              </a:lnTo>
                              <a:lnTo>
                                <a:pt x="122" y="334"/>
                              </a:lnTo>
                              <a:lnTo>
                                <a:pt x="124" y="334"/>
                              </a:lnTo>
                              <a:lnTo>
                                <a:pt x="124" y="336"/>
                              </a:lnTo>
                              <a:lnTo>
                                <a:pt x="124" y="338"/>
                              </a:lnTo>
                              <a:lnTo>
                                <a:pt x="122" y="340"/>
                              </a:lnTo>
                              <a:lnTo>
                                <a:pt x="122" y="342"/>
                              </a:lnTo>
                              <a:lnTo>
                                <a:pt x="122" y="344"/>
                              </a:lnTo>
                              <a:lnTo>
                                <a:pt x="120" y="346"/>
                              </a:lnTo>
                              <a:lnTo>
                                <a:pt x="118" y="346"/>
                              </a:lnTo>
                              <a:lnTo>
                                <a:pt x="116" y="346"/>
                              </a:lnTo>
                              <a:lnTo>
                                <a:pt x="116" y="344"/>
                              </a:lnTo>
                              <a:lnTo>
                                <a:pt x="114" y="344"/>
                              </a:lnTo>
                              <a:lnTo>
                                <a:pt x="112" y="344"/>
                              </a:lnTo>
                              <a:lnTo>
                                <a:pt x="108" y="346"/>
                              </a:lnTo>
                              <a:lnTo>
                                <a:pt x="106" y="346"/>
                              </a:lnTo>
                              <a:lnTo>
                                <a:pt x="106" y="348"/>
                              </a:lnTo>
                              <a:lnTo>
                                <a:pt x="104" y="348"/>
                              </a:lnTo>
                              <a:lnTo>
                                <a:pt x="104" y="346"/>
                              </a:lnTo>
                              <a:lnTo>
                                <a:pt x="104" y="344"/>
                              </a:lnTo>
                              <a:lnTo>
                                <a:pt x="104" y="342"/>
                              </a:lnTo>
                              <a:lnTo>
                                <a:pt x="104" y="340"/>
                              </a:lnTo>
                              <a:lnTo>
                                <a:pt x="104" y="338"/>
                              </a:lnTo>
                              <a:lnTo>
                                <a:pt x="104" y="336"/>
                              </a:lnTo>
                              <a:lnTo>
                                <a:pt x="104" y="334"/>
                              </a:lnTo>
                              <a:lnTo>
                                <a:pt x="102" y="334"/>
                              </a:lnTo>
                              <a:lnTo>
                                <a:pt x="102" y="336"/>
                              </a:lnTo>
                              <a:lnTo>
                                <a:pt x="100" y="336"/>
                              </a:lnTo>
                              <a:lnTo>
                                <a:pt x="100" y="334"/>
                              </a:lnTo>
                              <a:lnTo>
                                <a:pt x="98" y="330"/>
                              </a:lnTo>
                              <a:lnTo>
                                <a:pt x="98" y="328"/>
                              </a:lnTo>
                              <a:lnTo>
                                <a:pt x="96" y="328"/>
                              </a:lnTo>
                              <a:lnTo>
                                <a:pt x="96" y="330"/>
                              </a:lnTo>
                              <a:lnTo>
                                <a:pt x="94" y="330"/>
                              </a:lnTo>
                              <a:lnTo>
                                <a:pt x="90" y="328"/>
                              </a:lnTo>
                              <a:lnTo>
                                <a:pt x="88" y="328"/>
                              </a:lnTo>
                              <a:lnTo>
                                <a:pt x="88" y="326"/>
                              </a:lnTo>
                              <a:lnTo>
                                <a:pt x="88" y="324"/>
                              </a:lnTo>
                              <a:lnTo>
                                <a:pt x="86" y="324"/>
                              </a:lnTo>
                              <a:lnTo>
                                <a:pt x="84" y="324"/>
                              </a:lnTo>
                              <a:lnTo>
                                <a:pt x="84" y="326"/>
                              </a:lnTo>
                              <a:lnTo>
                                <a:pt x="84" y="328"/>
                              </a:lnTo>
                              <a:lnTo>
                                <a:pt x="84" y="330"/>
                              </a:lnTo>
                              <a:lnTo>
                                <a:pt x="82" y="328"/>
                              </a:lnTo>
                              <a:lnTo>
                                <a:pt x="80" y="328"/>
                              </a:lnTo>
                              <a:lnTo>
                                <a:pt x="80" y="326"/>
                              </a:lnTo>
                              <a:lnTo>
                                <a:pt x="78" y="324"/>
                              </a:lnTo>
                              <a:lnTo>
                                <a:pt x="78" y="322"/>
                              </a:lnTo>
                              <a:lnTo>
                                <a:pt x="76" y="320"/>
                              </a:lnTo>
                              <a:lnTo>
                                <a:pt x="74" y="320"/>
                              </a:lnTo>
                              <a:lnTo>
                                <a:pt x="74" y="316"/>
                              </a:lnTo>
                              <a:lnTo>
                                <a:pt x="74" y="314"/>
                              </a:lnTo>
                              <a:lnTo>
                                <a:pt x="72" y="314"/>
                              </a:lnTo>
                              <a:lnTo>
                                <a:pt x="70" y="314"/>
                              </a:lnTo>
                              <a:lnTo>
                                <a:pt x="70" y="312"/>
                              </a:lnTo>
                              <a:lnTo>
                                <a:pt x="70" y="310"/>
                              </a:lnTo>
                              <a:lnTo>
                                <a:pt x="66" y="310"/>
                              </a:lnTo>
                              <a:lnTo>
                                <a:pt x="66" y="308"/>
                              </a:lnTo>
                              <a:lnTo>
                                <a:pt x="66" y="306"/>
                              </a:lnTo>
                              <a:lnTo>
                                <a:pt x="64" y="302"/>
                              </a:lnTo>
                              <a:lnTo>
                                <a:pt x="64" y="300"/>
                              </a:lnTo>
                              <a:lnTo>
                                <a:pt x="62" y="300"/>
                              </a:lnTo>
                              <a:lnTo>
                                <a:pt x="60" y="298"/>
                              </a:lnTo>
                              <a:lnTo>
                                <a:pt x="60" y="300"/>
                              </a:lnTo>
                              <a:lnTo>
                                <a:pt x="58" y="300"/>
                              </a:lnTo>
                              <a:lnTo>
                                <a:pt x="58" y="298"/>
                              </a:lnTo>
                              <a:lnTo>
                                <a:pt x="58" y="296"/>
                              </a:lnTo>
                              <a:lnTo>
                                <a:pt x="56" y="294"/>
                              </a:lnTo>
                              <a:lnTo>
                                <a:pt x="54" y="294"/>
                              </a:lnTo>
                              <a:lnTo>
                                <a:pt x="54" y="292"/>
                              </a:lnTo>
                              <a:lnTo>
                                <a:pt x="54" y="290"/>
                              </a:lnTo>
                              <a:lnTo>
                                <a:pt x="54" y="288"/>
                              </a:lnTo>
                              <a:lnTo>
                                <a:pt x="52" y="288"/>
                              </a:lnTo>
                              <a:lnTo>
                                <a:pt x="52" y="286"/>
                              </a:lnTo>
                              <a:lnTo>
                                <a:pt x="50" y="288"/>
                              </a:lnTo>
                              <a:lnTo>
                                <a:pt x="50" y="286"/>
                              </a:lnTo>
                              <a:lnTo>
                                <a:pt x="50" y="284"/>
                              </a:lnTo>
                              <a:lnTo>
                                <a:pt x="52" y="284"/>
                              </a:lnTo>
                              <a:lnTo>
                                <a:pt x="50" y="284"/>
                              </a:lnTo>
                              <a:lnTo>
                                <a:pt x="48" y="286"/>
                              </a:lnTo>
                              <a:lnTo>
                                <a:pt x="46" y="286"/>
                              </a:lnTo>
                              <a:lnTo>
                                <a:pt x="46" y="288"/>
                              </a:lnTo>
                              <a:lnTo>
                                <a:pt x="48" y="288"/>
                              </a:lnTo>
                              <a:lnTo>
                                <a:pt x="46" y="290"/>
                              </a:lnTo>
                              <a:lnTo>
                                <a:pt x="44" y="288"/>
                              </a:lnTo>
                              <a:lnTo>
                                <a:pt x="42" y="288"/>
                              </a:lnTo>
                              <a:lnTo>
                                <a:pt x="42" y="284"/>
                              </a:lnTo>
                              <a:lnTo>
                                <a:pt x="40" y="280"/>
                              </a:lnTo>
                              <a:lnTo>
                                <a:pt x="42" y="278"/>
                              </a:lnTo>
                              <a:lnTo>
                                <a:pt x="42" y="276"/>
                              </a:lnTo>
                              <a:lnTo>
                                <a:pt x="42" y="272"/>
                              </a:lnTo>
                              <a:lnTo>
                                <a:pt x="42" y="270"/>
                              </a:lnTo>
                              <a:lnTo>
                                <a:pt x="44" y="268"/>
                              </a:lnTo>
                              <a:lnTo>
                                <a:pt x="44" y="266"/>
                              </a:lnTo>
                              <a:lnTo>
                                <a:pt x="42" y="264"/>
                              </a:lnTo>
                              <a:lnTo>
                                <a:pt x="44" y="262"/>
                              </a:lnTo>
                              <a:lnTo>
                                <a:pt x="44" y="260"/>
                              </a:lnTo>
                              <a:lnTo>
                                <a:pt x="44" y="256"/>
                              </a:lnTo>
                              <a:lnTo>
                                <a:pt x="46" y="252"/>
                              </a:lnTo>
                              <a:lnTo>
                                <a:pt x="46" y="250"/>
                              </a:lnTo>
                              <a:lnTo>
                                <a:pt x="46" y="248"/>
                              </a:lnTo>
                              <a:lnTo>
                                <a:pt x="48" y="242"/>
                              </a:lnTo>
                              <a:lnTo>
                                <a:pt x="50" y="240"/>
                              </a:lnTo>
                              <a:lnTo>
                                <a:pt x="50" y="238"/>
                              </a:lnTo>
                              <a:lnTo>
                                <a:pt x="50" y="236"/>
                              </a:lnTo>
                              <a:lnTo>
                                <a:pt x="50" y="234"/>
                              </a:lnTo>
                              <a:lnTo>
                                <a:pt x="50" y="232"/>
                              </a:lnTo>
                              <a:lnTo>
                                <a:pt x="50" y="230"/>
                              </a:lnTo>
                              <a:lnTo>
                                <a:pt x="50" y="228"/>
                              </a:lnTo>
                              <a:lnTo>
                                <a:pt x="52" y="228"/>
                              </a:lnTo>
                              <a:lnTo>
                                <a:pt x="52" y="226"/>
                              </a:lnTo>
                              <a:lnTo>
                                <a:pt x="54" y="224"/>
                              </a:lnTo>
                              <a:lnTo>
                                <a:pt x="56" y="222"/>
                              </a:lnTo>
                              <a:lnTo>
                                <a:pt x="56" y="220"/>
                              </a:lnTo>
                              <a:lnTo>
                                <a:pt x="56" y="218"/>
                              </a:lnTo>
                              <a:lnTo>
                                <a:pt x="58" y="218"/>
                              </a:lnTo>
                              <a:lnTo>
                                <a:pt x="58" y="216"/>
                              </a:lnTo>
                              <a:lnTo>
                                <a:pt x="58" y="214"/>
                              </a:lnTo>
                              <a:lnTo>
                                <a:pt x="60" y="208"/>
                              </a:lnTo>
                              <a:lnTo>
                                <a:pt x="62" y="206"/>
                              </a:lnTo>
                              <a:lnTo>
                                <a:pt x="64" y="204"/>
                              </a:lnTo>
                              <a:lnTo>
                                <a:pt x="64" y="202"/>
                              </a:lnTo>
                              <a:lnTo>
                                <a:pt x="62" y="200"/>
                              </a:lnTo>
                              <a:lnTo>
                                <a:pt x="62" y="198"/>
                              </a:lnTo>
                              <a:lnTo>
                                <a:pt x="62" y="196"/>
                              </a:lnTo>
                              <a:lnTo>
                                <a:pt x="60" y="194"/>
                              </a:lnTo>
                              <a:lnTo>
                                <a:pt x="58" y="192"/>
                              </a:lnTo>
                              <a:lnTo>
                                <a:pt x="58" y="188"/>
                              </a:lnTo>
                              <a:lnTo>
                                <a:pt x="58" y="186"/>
                              </a:lnTo>
                              <a:lnTo>
                                <a:pt x="56" y="182"/>
                              </a:lnTo>
                              <a:lnTo>
                                <a:pt x="52" y="174"/>
                              </a:lnTo>
                              <a:lnTo>
                                <a:pt x="52" y="172"/>
                              </a:lnTo>
                              <a:lnTo>
                                <a:pt x="52" y="170"/>
                              </a:lnTo>
                              <a:lnTo>
                                <a:pt x="54" y="170"/>
                              </a:lnTo>
                              <a:lnTo>
                                <a:pt x="54" y="168"/>
                              </a:lnTo>
                              <a:lnTo>
                                <a:pt x="54" y="164"/>
                              </a:lnTo>
                              <a:lnTo>
                                <a:pt x="52" y="164"/>
                              </a:lnTo>
                              <a:lnTo>
                                <a:pt x="52" y="162"/>
                              </a:lnTo>
                              <a:lnTo>
                                <a:pt x="52" y="160"/>
                              </a:lnTo>
                              <a:lnTo>
                                <a:pt x="52" y="158"/>
                              </a:lnTo>
                              <a:lnTo>
                                <a:pt x="52" y="156"/>
                              </a:lnTo>
                              <a:lnTo>
                                <a:pt x="50" y="156"/>
                              </a:lnTo>
                              <a:lnTo>
                                <a:pt x="48" y="152"/>
                              </a:lnTo>
                              <a:lnTo>
                                <a:pt x="46" y="152"/>
                              </a:lnTo>
                              <a:lnTo>
                                <a:pt x="46" y="150"/>
                              </a:lnTo>
                              <a:lnTo>
                                <a:pt x="44" y="148"/>
                              </a:lnTo>
                              <a:lnTo>
                                <a:pt x="42" y="148"/>
                              </a:lnTo>
                              <a:lnTo>
                                <a:pt x="42" y="146"/>
                              </a:lnTo>
                              <a:lnTo>
                                <a:pt x="38" y="144"/>
                              </a:lnTo>
                              <a:lnTo>
                                <a:pt x="36" y="142"/>
                              </a:lnTo>
                              <a:lnTo>
                                <a:pt x="36" y="140"/>
                              </a:lnTo>
                              <a:lnTo>
                                <a:pt x="34" y="138"/>
                              </a:lnTo>
                              <a:lnTo>
                                <a:pt x="34" y="136"/>
                              </a:lnTo>
                              <a:lnTo>
                                <a:pt x="32" y="136"/>
                              </a:lnTo>
                              <a:lnTo>
                                <a:pt x="30" y="134"/>
                              </a:lnTo>
                              <a:lnTo>
                                <a:pt x="28" y="132"/>
                              </a:lnTo>
                              <a:lnTo>
                                <a:pt x="28" y="130"/>
                              </a:lnTo>
                              <a:lnTo>
                                <a:pt x="28" y="128"/>
                              </a:lnTo>
                              <a:lnTo>
                                <a:pt x="26" y="126"/>
                              </a:lnTo>
                              <a:lnTo>
                                <a:pt x="26" y="122"/>
                              </a:lnTo>
                              <a:lnTo>
                                <a:pt x="28" y="122"/>
                              </a:lnTo>
                              <a:lnTo>
                                <a:pt x="30" y="120"/>
                              </a:lnTo>
                              <a:lnTo>
                                <a:pt x="30" y="118"/>
                              </a:lnTo>
                              <a:lnTo>
                                <a:pt x="32" y="118"/>
                              </a:lnTo>
                              <a:lnTo>
                                <a:pt x="34" y="118"/>
                              </a:lnTo>
                              <a:lnTo>
                                <a:pt x="34" y="120"/>
                              </a:lnTo>
                              <a:lnTo>
                                <a:pt x="34" y="118"/>
                              </a:lnTo>
                              <a:lnTo>
                                <a:pt x="34" y="116"/>
                              </a:lnTo>
                              <a:lnTo>
                                <a:pt x="34" y="114"/>
                              </a:lnTo>
                              <a:lnTo>
                                <a:pt x="34" y="112"/>
                              </a:lnTo>
                              <a:lnTo>
                                <a:pt x="32" y="112"/>
                              </a:lnTo>
                              <a:lnTo>
                                <a:pt x="34" y="112"/>
                              </a:lnTo>
                              <a:lnTo>
                                <a:pt x="32" y="110"/>
                              </a:lnTo>
                              <a:lnTo>
                                <a:pt x="32" y="104"/>
                              </a:lnTo>
                              <a:lnTo>
                                <a:pt x="34" y="104"/>
                              </a:lnTo>
                              <a:lnTo>
                                <a:pt x="34" y="102"/>
                              </a:lnTo>
                              <a:lnTo>
                                <a:pt x="36" y="102"/>
                              </a:lnTo>
                              <a:lnTo>
                                <a:pt x="38" y="102"/>
                              </a:lnTo>
                              <a:lnTo>
                                <a:pt x="38" y="98"/>
                              </a:lnTo>
                              <a:lnTo>
                                <a:pt x="38" y="96"/>
                              </a:lnTo>
                              <a:lnTo>
                                <a:pt x="38" y="94"/>
                              </a:lnTo>
                              <a:lnTo>
                                <a:pt x="36" y="94"/>
                              </a:lnTo>
                              <a:lnTo>
                                <a:pt x="36" y="96"/>
                              </a:lnTo>
                              <a:lnTo>
                                <a:pt x="34" y="98"/>
                              </a:lnTo>
                              <a:lnTo>
                                <a:pt x="32" y="96"/>
                              </a:lnTo>
                              <a:lnTo>
                                <a:pt x="32" y="94"/>
                              </a:lnTo>
                              <a:lnTo>
                                <a:pt x="30" y="90"/>
                              </a:lnTo>
                              <a:lnTo>
                                <a:pt x="28" y="88"/>
                              </a:lnTo>
                              <a:lnTo>
                                <a:pt x="28" y="86"/>
                              </a:lnTo>
                              <a:lnTo>
                                <a:pt x="28" y="84"/>
                              </a:lnTo>
                              <a:lnTo>
                                <a:pt x="28" y="82"/>
                              </a:lnTo>
                              <a:lnTo>
                                <a:pt x="26" y="80"/>
                              </a:lnTo>
                              <a:lnTo>
                                <a:pt x="26" y="78"/>
                              </a:lnTo>
                              <a:lnTo>
                                <a:pt x="24" y="78"/>
                              </a:lnTo>
                              <a:lnTo>
                                <a:pt x="22" y="76"/>
                              </a:lnTo>
                              <a:lnTo>
                                <a:pt x="20" y="74"/>
                              </a:lnTo>
                              <a:lnTo>
                                <a:pt x="18" y="72"/>
                              </a:lnTo>
                              <a:lnTo>
                                <a:pt x="16" y="70"/>
                              </a:lnTo>
                              <a:lnTo>
                                <a:pt x="14" y="68"/>
                              </a:lnTo>
                              <a:lnTo>
                                <a:pt x="14" y="66"/>
                              </a:lnTo>
                              <a:lnTo>
                                <a:pt x="12" y="64"/>
                              </a:lnTo>
                              <a:lnTo>
                                <a:pt x="10" y="64"/>
                              </a:lnTo>
                              <a:lnTo>
                                <a:pt x="10" y="62"/>
                              </a:lnTo>
                              <a:lnTo>
                                <a:pt x="8" y="60"/>
                              </a:lnTo>
                              <a:lnTo>
                                <a:pt x="8" y="58"/>
                              </a:lnTo>
                              <a:lnTo>
                                <a:pt x="8" y="56"/>
                              </a:lnTo>
                              <a:lnTo>
                                <a:pt x="8" y="54"/>
                              </a:lnTo>
                              <a:lnTo>
                                <a:pt x="6" y="52"/>
                              </a:lnTo>
                              <a:lnTo>
                                <a:pt x="6" y="50"/>
                              </a:lnTo>
                              <a:lnTo>
                                <a:pt x="4" y="50"/>
                              </a:lnTo>
                              <a:lnTo>
                                <a:pt x="2" y="50"/>
                              </a:lnTo>
                              <a:lnTo>
                                <a:pt x="2" y="48"/>
                              </a:lnTo>
                              <a:lnTo>
                                <a:pt x="0" y="46"/>
                              </a:lnTo>
                              <a:lnTo>
                                <a:pt x="0" y="44"/>
                              </a:lnTo>
                              <a:lnTo>
                                <a:pt x="2" y="46"/>
                              </a:lnTo>
                              <a:lnTo>
                                <a:pt x="4" y="46"/>
                              </a:lnTo>
                              <a:lnTo>
                                <a:pt x="4" y="44"/>
                              </a:lnTo>
                              <a:lnTo>
                                <a:pt x="6" y="44"/>
                              </a:lnTo>
                              <a:lnTo>
                                <a:pt x="8" y="44"/>
                              </a:lnTo>
                              <a:lnTo>
                                <a:pt x="8" y="42"/>
                              </a:lnTo>
                              <a:lnTo>
                                <a:pt x="8" y="40"/>
                              </a:lnTo>
                              <a:lnTo>
                                <a:pt x="6" y="36"/>
                              </a:lnTo>
                              <a:lnTo>
                                <a:pt x="6" y="34"/>
                              </a:lnTo>
                              <a:lnTo>
                                <a:pt x="6" y="32"/>
                              </a:lnTo>
                              <a:lnTo>
                                <a:pt x="8" y="30"/>
                              </a:lnTo>
                              <a:lnTo>
                                <a:pt x="8" y="28"/>
                              </a:lnTo>
                              <a:lnTo>
                                <a:pt x="8" y="26"/>
                              </a:lnTo>
                              <a:lnTo>
                                <a:pt x="6" y="24"/>
                              </a:lnTo>
                              <a:lnTo>
                                <a:pt x="6" y="22"/>
                              </a:lnTo>
                              <a:lnTo>
                                <a:pt x="6" y="20"/>
                              </a:lnTo>
                              <a:lnTo>
                                <a:pt x="6" y="18"/>
                              </a:lnTo>
                              <a:lnTo>
                                <a:pt x="8" y="18"/>
                              </a:lnTo>
                              <a:lnTo>
                                <a:pt x="8" y="16"/>
                              </a:lnTo>
                              <a:lnTo>
                                <a:pt x="8" y="14"/>
                              </a:lnTo>
                              <a:lnTo>
                                <a:pt x="8" y="12"/>
                              </a:lnTo>
                              <a:lnTo>
                                <a:pt x="10" y="14"/>
                              </a:lnTo>
                              <a:lnTo>
                                <a:pt x="12" y="14"/>
                              </a:lnTo>
                              <a:lnTo>
                                <a:pt x="12" y="16"/>
                              </a:lnTo>
                              <a:lnTo>
                                <a:pt x="14" y="16"/>
                              </a:lnTo>
                              <a:lnTo>
                                <a:pt x="16" y="16"/>
                              </a:lnTo>
                              <a:lnTo>
                                <a:pt x="18" y="16"/>
                              </a:lnTo>
                              <a:lnTo>
                                <a:pt x="20" y="14"/>
                              </a:lnTo>
                              <a:lnTo>
                                <a:pt x="24" y="12"/>
                              </a:lnTo>
                              <a:lnTo>
                                <a:pt x="26" y="14"/>
                              </a:lnTo>
                              <a:lnTo>
                                <a:pt x="28" y="14"/>
                              </a:lnTo>
                              <a:lnTo>
                                <a:pt x="28" y="12"/>
                              </a:lnTo>
                              <a:lnTo>
                                <a:pt x="28" y="10"/>
                              </a:lnTo>
                              <a:lnTo>
                                <a:pt x="28" y="8"/>
                              </a:lnTo>
                              <a:lnTo>
                                <a:pt x="30" y="8"/>
                              </a:lnTo>
                              <a:lnTo>
                                <a:pt x="32" y="8"/>
                              </a:lnTo>
                              <a:lnTo>
                                <a:pt x="34" y="8"/>
                              </a:lnTo>
                              <a:lnTo>
                                <a:pt x="36" y="8"/>
                              </a:lnTo>
                              <a:lnTo>
                                <a:pt x="38" y="8"/>
                              </a:lnTo>
                              <a:lnTo>
                                <a:pt x="38" y="6"/>
                              </a:lnTo>
                              <a:lnTo>
                                <a:pt x="36" y="2"/>
                              </a:lnTo>
                              <a:lnTo>
                                <a:pt x="38" y="2"/>
                              </a:lnTo>
                              <a:lnTo>
                                <a:pt x="40" y="2"/>
                              </a:lnTo>
                              <a:lnTo>
                                <a:pt x="42" y="2"/>
                              </a:lnTo>
                              <a:lnTo>
                                <a:pt x="44" y="2"/>
                              </a:lnTo>
                              <a:lnTo>
                                <a:pt x="44" y="0"/>
                              </a:lnTo>
                              <a:lnTo>
                                <a:pt x="46" y="0"/>
                              </a:lnTo>
                              <a:lnTo>
                                <a:pt x="48" y="0"/>
                              </a:lnTo>
                              <a:lnTo>
                                <a:pt x="50" y="2"/>
                              </a:lnTo>
                              <a:lnTo>
                                <a:pt x="52" y="4"/>
                              </a:lnTo>
                              <a:lnTo>
                                <a:pt x="52" y="2"/>
                              </a:lnTo>
                              <a:lnTo>
                                <a:pt x="52" y="0"/>
                              </a:lnTo>
                              <a:lnTo>
                                <a:pt x="54" y="0"/>
                              </a:lnTo>
                              <a:lnTo>
                                <a:pt x="56" y="2"/>
                              </a:lnTo>
                              <a:lnTo>
                                <a:pt x="56" y="4"/>
                              </a:lnTo>
                              <a:lnTo>
                                <a:pt x="56" y="6"/>
                              </a:lnTo>
                              <a:lnTo>
                                <a:pt x="58" y="6"/>
                              </a:lnTo>
                              <a:lnTo>
                                <a:pt x="58" y="8"/>
                              </a:lnTo>
                              <a:lnTo>
                                <a:pt x="58" y="10"/>
                              </a:lnTo>
                              <a:lnTo>
                                <a:pt x="58" y="12"/>
                              </a:lnTo>
                              <a:lnTo>
                                <a:pt x="56" y="12"/>
                              </a:lnTo>
                              <a:lnTo>
                                <a:pt x="56" y="14"/>
                              </a:lnTo>
                              <a:lnTo>
                                <a:pt x="58" y="18"/>
                              </a:lnTo>
                              <a:lnTo>
                                <a:pt x="58" y="20"/>
                              </a:lnTo>
                              <a:lnTo>
                                <a:pt x="60" y="20"/>
                              </a:lnTo>
                              <a:lnTo>
                                <a:pt x="62" y="20"/>
                              </a:lnTo>
                              <a:lnTo>
                                <a:pt x="64" y="20"/>
                              </a:lnTo>
                              <a:lnTo>
                                <a:pt x="66" y="20"/>
                              </a:lnTo>
                              <a:lnTo>
                                <a:pt x="66" y="18"/>
                              </a:lnTo>
                              <a:lnTo>
                                <a:pt x="68" y="18"/>
                              </a:lnTo>
                              <a:lnTo>
                                <a:pt x="70" y="18"/>
                              </a:lnTo>
                              <a:lnTo>
                                <a:pt x="72" y="18"/>
                              </a:lnTo>
                              <a:lnTo>
                                <a:pt x="74" y="18"/>
                              </a:lnTo>
                              <a:lnTo>
                                <a:pt x="76" y="18"/>
                              </a:lnTo>
                              <a:lnTo>
                                <a:pt x="76" y="20"/>
                              </a:lnTo>
                              <a:lnTo>
                                <a:pt x="76" y="22"/>
                              </a:lnTo>
                              <a:lnTo>
                                <a:pt x="74" y="22"/>
                              </a:lnTo>
                              <a:lnTo>
                                <a:pt x="74" y="24"/>
                              </a:lnTo>
                              <a:lnTo>
                                <a:pt x="78" y="30"/>
                              </a:lnTo>
                              <a:lnTo>
                                <a:pt x="80" y="32"/>
                              </a:lnTo>
                              <a:lnTo>
                                <a:pt x="78" y="32"/>
                              </a:lnTo>
                              <a:lnTo>
                                <a:pt x="78" y="34"/>
                              </a:lnTo>
                              <a:lnTo>
                                <a:pt x="78" y="36"/>
                              </a:lnTo>
                              <a:lnTo>
                                <a:pt x="78" y="40"/>
                              </a:lnTo>
                              <a:lnTo>
                                <a:pt x="78" y="42"/>
                              </a:lnTo>
                              <a:lnTo>
                                <a:pt x="78" y="44"/>
                              </a:lnTo>
                              <a:lnTo>
                                <a:pt x="76" y="44"/>
                              </a:lnTo>
                              <a:lnTo>
                                <a:pt x="76" y="46"/>
                              </a:lnTo>
                              <a:lnTo>
                                <a:pt x="76" y="48"/>
                              </a:lnTo>
                              <a:lnTo>
                                <a:pt x="78" y="48"/>
                              </a:lnTo>
                              <a:lnTo>
                                <a:pt x="78" y="50"/>
                              </a:lnTo>
                              <a:lnTo>
                                <a:pt x="78" y="54"/>
                              </a:lnTo>
                              <a:lnTo>
                                <a:pt x="78" y="56"/>
                              </a:lnTo>
                              <a:lnTo>
                                <a:pt x="78" y="58"/>
                              </a:lnTo>
                              <a:lnTo>
                                <a:pt x="76" y="58"/>
                              </a:lnTo>
                              <a:lnTo>
                                <a:pt x="76" y="60"/>
                              </a:lnTo>
                              <a:lnTo>
                                <a:pt x="76" y="62"/>
                              </a:lnTo>
                              <a:lnTo>
                                <a:pt x="76" y="64"/>
                              </a:lnTo>
                              <a:lnTo>
                                <a:pt x="76" y="66"/>
                              </a:lnTo>
                              <a:lnTo>
                                <a:pt x="78" y="66"/>
                              </a:lnTo>
                              <a:lnTo>
                                <a:pt x="78" y="68"/>
                              </a:lnTo>
                              <a:lnTo>
                                <a:pt x="80" y="68"/>
                              </a:lnTo>
                              <a:lnTo>
                                <a:pt x="82" y="68"/>
                              </a:lnTo>
                              <a:lnTo>
                                <a:pt x="84" y="64"/>
                              </a:lnTo>
                              <a:lnTo>
                                <a:pt x="86" y="62"/>
                              </a:lnTo>
                              <a:lnTo>
                                <a:pt x="88" y="62"/>
                              </a:lnTo>
                              <a:lnTo>
                                <a:pt x="88" y="60"/>
                              </a:lnTo>
                              <a:lnTo>
                                <a:pt x="88" y="58"/>
                              </a:lnTo>
                              <a:lnTo>
                                <a:pt x="90" y="58"/>
                              </a:lnTo>
                              <a:lnTo>
                                <a:pt x="92" y="56"/>
                              </a:lnTo>
                              <a:lnTo>
                                <a:pt x="94" y="56"/>
                              </a:lnTo>
                              <a:lnTo>
                                <a:pt x="96" y="56"/>
                              </a:lnTo>
                              <a:lnTo>
                                <a:pt x="96" y="54"/>
                              </a:lnTo>
                              <a:lnTo>
                                <a:pt x="98" y="52"/>
                              </a:lnTo>
                              <a:lnTo>
                                <a:pt x="100" y="52"/>
                              </a:lnTo>
                              <a:lnTo>
                                <a:pt x="102" y="54"/>
                              </a:lnTo>
                              <a:lnTo>
                                <a:pt x="102" y="56"/>
                              </a:lnTo>
                              <a:lnTo>
                                <a:pt x="104" y="56"/>
                              </a:lnTo>
                              <a:lnTo>
                                <a:pt x="106" y="56"/>
                              </a:lnTo>
                              <a:lnTo>
                                <a:pt x="108" y="56"/>
                              </a:lnTo>
                              <a:lnTo>
                                <a:pt x="108" y="58"/>
                              </a:lnTo>
                              <a:lnTo>
                                <a:pt x="110" y="60"/>
                              </a:lnTo>
                              <a:lnTo>
                                <a:pt x="112" y="58"/>
                              </a:lnTo>
                              <a:lnTo>
                                <a:pt x="114" y="56"/>
                              </a:lnTo>
                              <a:lnTo>
                                <a:pt x="116" y="56"/>
                              </a:lnTo>
                              <a:lnTo>
                                <a:pt x="118" y="56"/>
                              </a:lnTo>
                              <a:lnTo>
                                <a:pt x="118" y="54"/>
                              </a:lnTo>
                              <a:lnTo>
                                <a:pt x="120" y="50"/>
                              </a:lnTo>
                              <a:lnTo>
                                <a:pt x="120" y="48"/>
                              </a:lnTo>
                              <a:lnTo>
                                <a:pt x="122" y="48"/>
                              </a:lnTo>
                              <a:lnTo>
                                <a:pt x="122" y="46"/>
                              </a:lnTo>
                              <a:lnTo>
                                <a:pt x="124" y="46"/>
                              </a:lnTo>
                              <a:lnTo>
                                <a:pt x="126" y="48"/>
                              </a:lnTo>
                              <a:lnTo>
                                <a:pt x="128" y="48"/>
                              </a:lnTo>
                              <a:lnTo>
                                <a:pt x="132" y="50"/>
                              </a:lnTo>
                              <a:lnTo>
                                <a:pt x="134" y="50"/>
                              </a:lnTo>
                              <a:lnTo>
                                <a:pt x="136" y="50"/>
                              </a:lnTo>
                              <a:lnTo>
                                <a:pt x="138" y="52"/>
                              </a:lnTo>
                              <a:lnTo>
                                <a:pt x="140" y="54"/>
                              </a:lnTo>
                              <a:lnTo>
                                <a:pt x="142" y="56"/>
                              </a:lnTo>
                              <a:lnTo>
                                <a:pt x="144" y="58"/>
                              </a:lnTo>
                              <a:lnTo>
                                <a:pt x="144" y="60"/>
                              </a:lnTo>
                              <a:lnTo>
                                <a:pt x="146" y="60"/>
                              </a:lnTo>
                              <a:lnTo>
                                <a:pt x="148" y="62"/>
                              </a:lnTo>
                              <a:lnTo>
                                <a:pt x="148" y="64"/>
                              </a:lnTo>
                              <a:lnTo>
                                <a:pt x="150" y="64"/>
                              </a:lnTo>
                              <a:lnTo>
                                <a:pt x="152" y="66"/>
                              </a:lnTo>
                              <a:lnTo>
                                <a:pt x="152" y="68"/>
                              </a:lnTo>
                              <a:lnTo>
                                <a:pt x="154" y="68"/>
                              </a:lnTo>
                              <a:lnTo>
                                <a:pt x="154" y="70"/>
                              </a:lnTo>
                              <a:lnTo>
                                <a:pt x="156" y="70"/>
                              </a:lnTo>
                              <a:lnTo>
                                <a:pt x="156" y="72"/>
                              </a:lnTo>
                              <a:lnTo>
                                <a:pt x="156" y="74"/>
                              </a:lnTo>
                              <a:lnTo>
                                <a:pt x="156" y="76"/>
                              </a:lnTo>
                              <a:lnTo>
                                <a:pt x="156" y="78"/>
                              </a:lnTo>
                              <a:lnTo>
                                <a:pt x="156" y="80"/>
                              </a:lnTo>
                              <a:lnTo>
                                <a:pt x="156" y="82"/>
                              </a:lnTo>
                              <a:lnTo>
                                <a:pt x="156" y="86"/>
                              </a:lnTo>
                              <a:lnTo>
                                <a:pt x="156" y="88"/>
                              </a:lnTo>
                              <a:lnTo>
                                <a:pt x="158" y="88"/>
                              </a:lnTo>
                              <a:lnTo>
                                <a:pt x="156" y="88"/>
                              </a:lnTo>
                              <a:lnTo>
                                <a:pt x="156" y="90"/>
                              </a:lnTo>
                              <a:lnTo>
                                <a:pt x="156" y="92"/>
                              </a:lnTo>
                              <a:lnTo>
                                <a:pt x="158" y="92"/>
                              </a:lnTo>
                              <a:lnTo>
                                <a:pt x="162" y="96"/>
                              </a:lnTo>
                              <a:lnTo>
                                <a:pt x="162" y="98"/>
                              </a:lnTo>
                              <a:lnTo>
                                <a:pt x="164" y="98"/>
                              </a:lnTo>
                              <a:lnTo>
                                <a:pt x="164" y="100"/>
                              </a:lnTo>
                              <a:lnTo>
                                <a:pt x="164" y="102"/>
                              </a:lnTo>
                              <a:lnTo>
                                <a:pt x="166" y="102"/>
                              </a:lnTo>
                              <a:lnTo>
                                <a:pt x="168" y="104"/>
                              </a:lnTo>
                              <a:lnTo>
                                <a:pt x="170" y="104"/>
                              </a:lnTo>
                              <a:lnTo>
                                <a:pt x="174" y="104"/>
                              </a:lnTo>
                              <a:lnTo>
                                <a:pt x="172" y="104"/>
                              </a:lnTo>
                              <a:lnTo>
                                <a:pt x="174" y="108"/>
                              </a:lnTo>
                              <a:lnTo>
                                <a:pt x="176" y="108"/>
                              </a:lnTo>
                              <a:lnTo>
                                <a:pt x="178" y="108"/>
                              </a:lnTo>
                              <a:lnTo>
                                <a:pt x="178" y="110"/>
                              </a:lnTo>
                              <a:lnTo>
                                <a:pt x="180" y="112"/>
                              </a:lnTo>
                              <a:lnTo>
                                <a:pt x="180" y="114"/>
                              </a:lnTo>
                              <a:lnTo>
                                <a:pt x="180" y="116"/>
                              </a:lnTo>
                              <a:lnTo>
                                <a:pt x="178" y="116"/>
                              </a:lnTo>
                              <a:lnTo>
                                <a:pt x="178" y="118"/>
                              </a:lnTo>
                              <a:lnTo>
                                <a:pt x="178" y="124"/>
                              </a:lnTo>
                              <a:lnTo>
                                <a:pt x="178" y="126"/>
                              </a:lnTo>
                              <a:lnTo>
                                <a:pt x="180" y="128"/>
                              </a:lnTo>
                              <a:lnTo>
                                <a:pt x="180" y="130"/>
                              </a:lnTo>
                              <a:lnTo>
                                <a:pt x="180" y="132"/>
                              </a:lnTo>
                              <a:lnTo>
                                <a:pt x="180" y="136"/>
                              </a:lnTo>
                              <a:lnTo>
                                <a:pt x="180" y="138"/>
                              </a:lnTo>
                              <a:lnTo>
                                <a:pt x="180" y="140"/>
                              </a:lnTo>
                              <a:lnTo>
                                <a:pt x="178" y="140"/>
                              </a:lnTo>
                              <a:lnTo>
                                <a:pt x="178" y="142"/>
                              </a:lnTo>
                              <a:lnTo>
                                <a:pt x="176" y="142"/>
                              </a:lnTo>
                              <a:lnTo>
                                <a:pt x="174" y="144"/>
                              </a:lnTo>
                              <a:lnTo>
                                <a:pt x="172" y="144"/>
                              </a:lnTo>
                              <a:lnTo>
                                <a:pt x="172" y="146"/>
                              </a:lnTo>
                              <a:lnTo>
                                <a:pt x="170" y="146"/>
                              </a:lnTo>
                              <a:lnTo>
                                <a:pt x="170" y="144"/>
                              </a:lnTo>
                              <a:lnTo>
                                <a:pt x="170" y="142"/>
                              </a:lnTo>
                              <a:lnTo>
                                <a:pt x="168" y="142"/>
                              </a:lnTo>
                              <a:lnTo>
                                <a:pt x="166" y="142"/>
                              </a:lnTo>
                              <a:lnTo>
                                <a:pt x="164" y="142"/>
                              </a:lnTo>
                              <a:lnTo>
                                <a:pt x="162" y="142"/>
                              </a:lnTo>
                              <a:lnTo>
                                <a:pt x="160" y="142"/>
                              </a:lnTo>
                              <a:lnTo>
                                <a:pt x="160" y="144"/>
                              </a:lnTo>
                              <a:lnTo>
                                <a:pt x="158" y="144"/>
                              </a:lnTo>
                              <a:lnTo>
                                <a:pt x="156" y="142"/>
                              </a:lnTo>
                              <a:lnTo>
                                <a:pt x="154" y="142"/>
                              </a:lnTo>
                              <a:lnTo>
                                <a:pt x="152" y="142"/>
                              </a:lnTo>
                              <a:lnTo>
                                <a:pt x="150" y="144"/>
                              </a:lnTo>
                              <a:lnTo>
                                <a:pt x="148" y="144"/>
                              </a:lnTo>
                              <a:lnTo>
                                <a:pt x="144" y="142"/>
                              </a:lnTo>
                              <a:lnTo>
                                <a:pt x="142" y="142"/>
                              </a:lnTo>
                              <a:lnTo>
                                <a:pt x="140" y="142"/>
                              </a:lnTo>
                              <a:lnTo>
                                <a:pt x="138" y="142"/>
                              </a:lnTo>
                              <a:lnTo>
                                <a:pt x="136" y="144"/>
                              </a:lnTo>
                              <a:lnTo>
                                <a:pt x="134" y="144"/>
                              </a:lnTo>
                              <a:lnTo>
                                <a:pt x="132" y="144"/>
                              </a:lnTo>
                              <a:lnTo>
                                <a:pt x="130" y="144"/>
                              </a:lnTo>
                              <a:lnTo>
                                <a:pt x="130" y="146"/>
                              </a:lnTo>
                              <a:lnTo>
                                <a:pt x="128" y="146"/>
                              </a:lnTo>
                              <a:lnTo>
                                <a:pt x="128" y="148"/>
                              </a:lnTo>
                              <a:lnTo>
                                <a:pt x="126" y="152"/>
                              </a:lnTo>
                              <a:lnTo>
                                <a:pt x="124" y="152"/>
                              </a:lnTo>
                              <a:lnTo>
                                <a:pt x="124" y="154"/>
                              </a:lnTo>
                              <a:lnTo>
                                <a:pt x="124" y="156"/>
                              </a:lnTo>
                              <a:lnTo>
                                <a:pt x="122" y="158"/>
                              </a:lnTo>
                              <a:lnTo>
                                <a:pt x="120" y="158"/>
                              </a:lnTo>
                              <a:lnTo>
                                <a:pt x="122" y="160"/>
                              </a:lnTo>
                              <a:lnTo>
                                <a:pt x="120" y="160"/>
                              </a:lnTo>
                              <a:lnTo>
                                <a:pt x="118" y="160"/>
                              </a:lnTo>
                              <a:lnTo>
                                <a:pt x="116" y="160"/>
                              </a:lnTo>
                              <a:lnTo>
                                <a:pt x="116" y="162"/>
                              </a:lnTo>
                              <a:lnTo>
                                <a:pt x="116" y="166"/>
                              </a:lnTo>
                              <a:lnTo>
                                <a:pt x="116" y="168"/>
                              </a:lnTo>
                              <a:lnTo>
                                <a:pt x="118" y="170"/>
                              </a:lnTo>
                              <a:lnTo>
                                <a:pt x="118" y="172"/>
                              </a:lnTo>
                              <a:lnTo>
                                <a:pt x="120" y="176"/>
                              </a:lnTo>
                              <a:lnTo>
                                <a:pt x="122" y="180"/>
                              </a:lnTo>
                              <a:lnTo>
                                <a:pt x="122" y="182"/>
                              </a:lnTo>
                              <a:lnTo>
                                <a:pt x="122" y="184"/>
                              </a:lnTo>
                              <a:lnTo>
                                <a:pt x="124" y="184"/>
                              </a:lnTo>
                              <a:lnTo>
                                <a:pt x="128" y="188"/>
                              </a:lnTo>
                              <a:lnTo>
                                <a:pt x="128" y="190"/>
                              </a:lnTo>
                              <a:lnTo>
                                <a:pt x="128" y="194"/>
                              </a:lnTo>
                              <a:lnTo>
                                <a:pt x="128" y="196"/>
                              </a:lnTo>
                              <a:lnTo>
                                <a:pt x="132" y="202"/>
                              </a:lnTo>
                              <a:lnTo>
                                <a:pt x="132" y="204"/>
                              </a:lnTo>
                              <a:lnTo>
                                <a:pt x="134" y="206"/>
                              </a:lnTo>
                              <a:close/>
                            </a:path>
                          </a:pathLst>
                        </a:custGeom>
                        <a:solidFill>
                          <a:schemeClr val="tx2"/>
                        </a:solidFill>
                        <a:ln w="3175">
                          <a:solidFill>
                            <a:schemeClr val="bg1"/>
                          </a:solidFill>
                          <a:prstDash val="sysDot"/>
                          <a:round/>
                          <a:headEnd/>
                          <a:tailEnd/>
                        </a:ln>
                      </p:spPr>
                      <p:txBody>
                        <a:bodyPr/>
                        <a:lstStyle/>
                        <a:p>
                          <a:pPr fontAlgn="base">
                            <a:spcBef>
                              <a:spcPct val="0"/>
                            </a:spcBef>
                            <a:spcAft>
                              <a:spcPct val="0"/>
                            </a:spcAft>
                          </a:pPr>
                          <a:endParaRPr lang="de-DE" sz="2400">
                            <a:solidFill>
                              <a:srgbClr val="000000"/>
                            </a:solidFill>
                            <a:cs typeface="Arial" charset="0"/>
                          </a:endParaRPr>
                        </a:p>
                      </p:txBody>
                    </p:sp>
                    <p:sp>
                      <p:nvSpPr>
                        <p:cNvPr id="15362" name="Freeform 3037"/>
                        <p:cNvSpPr>
                          <a:spLocks/>
                        </p:cNvSpPr>
                        <p:nvPr/>
                      </p:nvSpPr>
                      <p:spPr bwMode="auto">
                        <a:xfrm>
                          <a:off x="4888" y="2059"/>
                          <a:ext cx="1" cy="2"/>
                        </a:xfrm>
                        <a:custGeom>
                          <a:avLst/>
                          <a:gdLst>
                            <a:gd name="T0" fmla="*/ 0 w 1"/>
                            <a:gd name="T1" fmla="*/ 0 h 2"/>
                            <a:gd name="T2" fmla="*/ 0 w 1"/>
                            <a:gd name="T3" fmla="*/ 2 h 2"/>
                            <a:gd name="T4" fmla="*/ 0 w 1"/>
                            <a:gd name="T5" fmla="*/ 0 h 2"/>
                            <a:gd name="T6" fmla="*/ 0 60000 65536"/>
                            <a:gd name="T7" fmla="*/ 0 60000 65536"/>
                            <a:gd name="T8" fmla="*/ 0 60000 65536"/>
                            <a:gd name="T9" fmla="*/ 0 w 1"/>
                            <a:gd name="T10" fmla="*/ 0 h 2"/>
                            <a:gd name="T11" fmla="*/ 1 w 1"/>
                            <a:gd name="T12" fmla="*/ 2 h 2"/>
                          </a:gdLst>
                          <a:ahLst/>
                          <a:cxnLst>
                            <a:cxn ang="T6">
                              <a:pos x="T0" y="T1"/>
                            </a:cxn>
                            <a:cxn ang="T7">
                              <a:pos x="T2" y="T3"/>
                            </a:cxn>
                            <a:cxn ang="T8">
                              <a:pos x="T4" y="T5"/>
                            </a:cxn>
                          </a:cxnLst>
                          <a:rect l="T9" t="T10" r="T11" b="T12"/>
                          <a:pathLst>
                            <a:path w="1" h="2">
                              <a:moveTo>
                                <a:pt x="0" y="0"/>
                              </a:moveTo>
                              <a:lnTo>
                                <a:pt x="0" y="2"/>
                              </a:lnTo>
                              <a:lnTo>
                                <a:pt x="0" y="0"/>
                              </a:lnTo>
                              <a:close/>
                            </a:path>
                          </a:pathLst>
                        </a:custGeom>
                        <a:grpFill/>
                        <a:ln w="3175">
                          <a:solidFill>
                            <a:schemeClr val="bg1"/>
                          </a:solidFill>
                          <a:prstDash val="sysDot"/>
                          <a:round/>
                          <a:headEnd/>
                          <a:tailEnd/>
                        </a:ln>
                      </p:spPr>
                      <p:txBody>
                        <a:bodyPr/>
                        <a:lstStyle/>
                        <a:p>
                          <a:pPr fontAlgn="base">
                            <a:spcBef>
                              <a:spcPct val="0"/>
                            </a:spcBef>
                            <a:spcAft>
                              <a:spcPct val="0"/>
                            </a:spcAft>
                          </a:pPr>
                          <a:endParaRPr lang="de-DE" sz="2400">
                            <a:solidFill>
                              <a:srgbClr val="000000"/>
                            </a:solidFill>
                            <a:cs typeface="Arial" charset="0"/>
                          </a:endParaRPr>
                        </a:p>
                      </p:txBody>
                    </p:sp>
                    <p:sp>
                      <p:nvSpPr>
                        <p:cNvPr id="15363" name="Freeform 3038"/>
                        <p:cNvSpPr>
                          <a:spLocks/>
                        </p:cNvSpPr>
                        <p:nvPr/>
                      </p:nvSpPr>
                      <p:spPr bwMode="auto">
                        <a:xfrm>
                          <a:off x="4918" y="2081"/>
                          <a:ext cx="2" cy="1"/>
                        </a:xfrm>
                        <a:custGeom>
                          <a:avLst/>
                          <a:gdLst>
                            <a:gd name="T0" fmla="*/ 2 w 2"/>
                            <a:gd name="T1" fmla="*/ 0 h 1"/>
                            <a:gd name="T2" fmla="*/ 0 w 2"/>
                            <a:gd name="T3" fmla="*/ 0 h 1"/>
                            <a:gd name="T4" fmla="*/ 2 w 2"/>
                            <a:gd name="T5" fmla="*/ 0 h 1"/>
                            <a:gd name="T6" fmla="*/ 0 60000 65536"/>
                            <a:gd name="T7" fmla="*/ 0 60000 65536"/>
                            <a:gd name="T8" fmla="*/ 0 60000 65536"/>
                            <a:gd name="T9" fmla="*/ 0 w 2"/>
                            <a:gd name="T10" fmla="*/ 0 h 1"/>
                            <a:gd name="T11" fmla="*/ 2 w 2"/>
                            <a:gd name="T12" fmla="*/ 1 h 1"/>
                          </a:gdLst>
                          <a:ahLst/>
                          <a:cxnLst>
                            <a:cxn ang="T6">
                              <a:pos x="T0" y="T1"/>
                            </a:cxn>
                            <a:cxn ang="T7">
                              <a:pos x="T2" y="T3"/>
                            </a:cxn>
                            <a:cxn ang="T8">
                              <a:pos x="T4" y="T5"/>
                            </a:cxn>
                          </a:cxnLst>
                          <a:rect l="T9" t="T10" r="T11" b="T12"/>
                          <a:pathLst>
                            <a:path w="2" h="1">
                              <a:moveTo>
                                <a:pt x="2" y="0"/>
                              </a:moveTo>
                              <a:lnTo>
                                <a:pt x="0" y="0"/>
                              </a:lnTo>
                              <a:lnTo>
                                <a:pt x="2" y="0"/>
                              </a:lnTo>
                              <a:close/>
                            </a:path>
                          </a:pathLst>
                        </a:custGeom>
                        <a:grpFill/>
                        <a:ln w="3175">
                          <a:solidFill>
                            <a:schemeClr val="bg1"/>
                          </a:solidFill>
                          <a:prstDash val="sysDot"/>
                          <a:round/>
                          <a:headEnd/>
                          <a:tailEnd/>
                        </a:ln>
                      </p:spPr>
                      <p:txBody>
                        <a:bodyPr/>
                        <a:lstStyle/>
                        <a:p>
                          <a:pPr fontAlgn="base">
                            <a:spcBef>
                              <a:spcPct val="0"/>
                            </a:spcBef>
                            <a:spcAft>
                              <a:spcPct val="0"/>
                            </a:spcAft>
                          </a:pPr>
                          <a:endParaRPr lang="de-DE" sz="2400">
                            <a:solidFill>
                              <a:srgbClr val="000000"/>
                            </a:solidFill>
                            <a:cs typeface="Arial" charset="0"/>
                          </a:endParaRPr>
                        </a:p>
                      </p:txBody>
                    </p:sp>
                    <p:sp>
                      <p:nvSpPr>
                        <p:cNvPr id="15364" name="Freeform 3039"/>
                        <p:cNvSpPr>
                          <a:spLocks/>
                        </p:cNvSpPr>
                        <p:nvPr/>
                      </p:nvSpPr>
                      <p:spPr bwMode="auto">
                        <a:xfrm>
                          <a:off x="4920" y="2085"/>
                          <a:ext cx="4" cy="4"/>
                        </a:xfrm>
                        <a:custGeom>
                          <a:avLst/>
                          <a:gdLst>
                            <a:gd name="T0" fmla="*/ 4 w 4"/>
                            <a:gd name="T1" fmla="*/ 4 h 4"/>
                            <a:gd name="T2" fmla="*/ 2 w 4"/>
                            <a:gd name="T3" fmla="*/ 4 h 4"/>
                            <a:gd name="T4" fmla="*/ 0 w 4"/>
                            <a:gd name="T5" fmla="*/ 4 h 4"/>
                            <a:gd name="T6" fmla="*/ 0 w 4"/>
                            <a:gd name="T7" fmla="*/ 0 h 4"/>
                            <a:gd name="T8" fmla="*/ 2 w 4"/>
                            <a:gd name="T9" fmla="*/ 0 h 4"/>
                            <a:gd name="T10" fmla="*/ 2 w 4"/>
                            <a:gd name="T11" fmla="*/ 2 h 4"/>
                            <a:gd name="T12" fmla="*/ 4 w 4"/>
                            <a:gd name="T13" fmla="*/ 2 h 4"/>
                            <a:gd name="T14" fmla="*/ 4 w 4"/>
                            <a:gd name="T15" fmla="*/ 4 h 4"/>
                            <a:gd name="T16" fmla="*/ 0 60000 65536"/>
                            <a:gd name="T17" fmla="*/ 0 60000 65536"/>
                            <a:gd name="T18" fmla="*/ 0 60000 65536"/>
                            <a:gd name="T19" fmla="*/ 0 60000 65536"/>
                            <a:gd name="T20" fmla="*/ 0 60000 65536"/>
                            <a:gd name="T21" fmla="*/ 0 60000 65536"/>
                            <a:gd name="T22" fmla="*/ 0 60000 65536"/>
                            <a:gd name="T23" fmla="*/ 0 60000 65536"/>
                            <a:gd name="T24" fmla="*/ 0 w 4"/>
                            <a:gd name="T25" fmla="*/ 0 h 4"/>
                            <a:gd name="T26" fmla="*/ 4 w 4"/>
                            <a:gd name="T27" fmla="*/ 4 h 4"/>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4" h="4">
                              <a:moveTo>
                                <a:pt x="4" y="4"/>
                              </a:moveTo>
                              <a:lnTo>
                                <a:pt x="2" y="4"/>
                              </a:lnTo>
                              <a:lnTo>
                                <a:pt x="0" y="4"/>
                              </a:lnTo>
                              <a:lnTo>
                                <a:pt x="0" y="0"/>
                              </a:lnTo>
                              <a:lnTo>
                                <a:pt x="2" y="0"/>
                              </a:lnTo>
                              <a:lnTo>
                                <a:pt x="2" y="2"/>
                              </a:lnTo>
                              <a:lnTo>
                                <a:pt x="4" y="2"/>
                              </a:lnTo>
                              <a:lnTo>
                                <a:pt x="4" y="4"/>
                              </a:lnTo>
                              <a:close/>
                            </a:path>
                          </a:pathLst>
                        </a:custGeom>
                        <a:grpFill/>
                        <a:ln w="3175">
                          <a:solidFill>
                            <a:schemeClr val="bg1"/>
                          </a:solidFill>
                          <a:prstDash val="sysDot"/>
                          <a:round/>
                          <a:headEnd/>
                          <a:tailEnd/>
                        </a:ln>
                      </p:spPr>
                      <p:txBody>
                        <a:bodyPr/>
                        <a:lstStyle/>
                        <a:p>
                          <a:pPr fontAlgn="base">
                            <a:spcBef>
                              <a:spcPct val="0"/>
                            </a:spcBef>
                            <a:spcAft>
                              <a:spcPct val="0"/>
                            </a:spcAft>
                          </a:pPr>
                          <a:endParaRPr lang="de-DE" sz="2400">
                            <a:solidFill>
                              <a:srgbClr val="000000"/>
                            </a:solidFill>
                            <a:cs typeface="Arial" charset="0"/>
                          </a:endParaRPr>
                        </a:p>
                      </p:txBody>
                    </p:sp>
                    <p:sp>
                      <p:nvSpPr>
                        <p:cNvPr id="15365" name="Freeform 3040"/>
                        <p:cNvSpPr>
                          <a:spLocks/>
                        </p:cNvSpPr>
                        <p:nvPr/>
                      </p:nvSpPr>
                      <p:spPr bwMode="auto">
                        <a:xfrm>
                          <a:off x="4926" y="2093"/>
                          <a:ext cx="2" cy="4"/>
                        </a:xfrm>
                        <a:custGeom>
                          <a:avLst/>
                          <a:gdLst>
                            <a:gd name="T0" fmla="*/ 2 w 2"/>
                            <a:gd name="T1" fmla="*/ 0 h 4"/>
                            <a:gd name="T2" fmla="*/ 2 w 2"/>
                            <a:gd name="T3" fmla="*/ 2 h 4"/>
                            <a:gd name="T4" fmla="*/ 2 w 2"/>
                            <a:gd name="T5" fmla="*/ 4 h 4"/>
                            <a:gd name="T6" fmla="*/ 0 w 2"/>
                            <a:gd name="T7" fmla="*/ 4 h 4"/>
                            <a:gd name="T8" fmla="*/ 0 w 2"/>
                            <a:gd name="T9" fmla="*/ 0 h 4"/>
                            <a:gd name="T10" fmla="*/ 2 w 2"/>
                            <a:gd name="T11" fmla="*/ 0 h 4"/>
                            <a:gd name="T12" fmla="*/ 0 60000 65536"/>
                            <a:gd name="T13" fmla="*/ 0 60000 65536"/>
                            <a:gd name="T14" fmla="*/ 0 60000 65536"/>
                            <a:gd name="T15" fmla="*/ 0 60000 65536"/>
                            <a:gd name="T16" fmla="*/ 0 60000 65536"/>
                            <a:gd name="T17" fmla="*/ 0 60000 65536"/>
                            <a:gd name="T18" fmla="*/ 0 w 2"/>
                            <a:gd name="T19" fmla="*/ 0 h 4"/>
                            <a:gd name="T20" fmla="*/ 2 w 2"/>
                            <a:gd name="T21" fmla="*/ 4 h 4"/>
                          </a:gdLst>
                          <a:ahLst/>
                          <a:cxnLst>
                            <a:cxn ang="T12">
                              <a:pos x="T0" y="T1"/>
                            </a:cxn>
                            <a:cxn ang="T13">
                              <a:pos x="T2" y="T3"/>
                            </a:cxn>
                            <a:cxn ang="T14">
                              <a:pos x="T4" y="T5"/>
                            </a:cxn>
                            <a:cxn ang="T15">
                              <a:pos x="T6" y="T7"/>
                            </a:cxn>
                            <a:cxn ang="T16">
                              <a:pos x="T8" y="T9"/>
                            </a:cxn>
                            <a:cxn ang="T17">
                              <a:pos x="T10" y="T11"/>
                            </a:cxn>
                          </a:cxnLst>
                          <a:rect l="T18" t="T19" r="T20" b="T21"/>
                          <a:pathLst>
                            <a:path w="2" h="4">
                              <a:moveTo>
                                <a:pt x="2" y="0"/>
                              </a:moveTo>
                              <a:lnTo>
                                <a:pt x="2" y="2"/>
                              </a:lnTo>
                              <a:lnTo>
                                <a:pt x="2" y="4"/>
                              </a:lnTo>
                              <a:lnTo>
                                <a:pt x="0" y="4"/>
                              </a:lnTo>
                              <a:lnTo>
                                <a:pt x="0" y="0"/>
                              </a:lnTo>
                              <a:lnTo>
                                <a:pt x="2" y="0"/>
                              </a:lnTo>
                              <a:close/>
                            </a:path>
                          </a:pathLst>
                        </a:custGeom>
                        <a:grpFill/>
                        <a:ln w="3175">
                          <a:solidFill>
                            <a:schemeClr val="bg1"/>
                          </a:solidFill>
                          <a:prstDash val="sysDot"/>
                          <a:round/>
                          <a:headEnd/>
                          <a:tailEnd/>
                        </a:ln>
                      </p:spPr>
                      <p:txBody>
                        <a:bodyPr/>
                        <a:lstStyle/>
                        <a:p>
                          <a:pPr fontAlgn="base">
                            <a:spcBef>
                              <a:spcPct val="0"/>
                            </a:spcBef>
                            <a:spcAft>
                              <a:spcPct val="0"/>
                            </a:spcAft>
                          </a:pPr>
                          <a:endParaRPr lang="de-DE" sz="2400">
                            <a:solidFill>
                              <a:srgbClr val="000000"/>
                            </a:solidFill>
                            <a:cs typeface="Arial" charset="0"/>
                          </a:endParaRPr>
                        </a:p>
                      </p:txBody>
                    </p:sp>
                    <p:sp>
                      <p:nvSpPr>
                        <p:cNvPr id="15366" name="Rectangle 3041"/>
                        <p:cNvSpPr>
                          <a:spLocks noChangeArrowheads="1"/>
                        </p:cNvSpPr>
                        <p:nvPr/>
                      </p:nvSpPr>
                      <p:spPr bwMode="auto">
                        <a:xfrm>
                          <a:off x="4878" y="2139"/>
                          <a:ext cx="2" cy="2"/>
                        </a:xfrm>
                        <a:prstGeom prst="rect">
                          <a:avLst/>
                        </a:prstGeom>
                        <a:grpFill/>
                        <a:ln w="3175">
                          <a:solidFill>
                            <a:schemeClr val="bg1"/>
                          </a:solidFill>
                          <a:prstDash val="sysDot"/>
                          <a:miter lim="800000"/>
                          <a:headEnd/>
                          <a:tailEnd/>
                        </a:ln>
                      </p:spPr>
                      <p:txBody>
                        <a:bodyPr/>
                        <a:lstStyle/>
                        <a:p>
                          <a:pPr fontAlgn="base">
                            <a:spcBef>
                              <a:spcPct val="0"/>
                            </a:spcBef>
                            <a:spcAft>
                              <a:spcPct val="0"/>
                            </a:spcAft>
                          </a:pPr>
                          <a:endParaRPr lang="de-DE" sz="2400">
                            <a:solidFill>
                              <a:srgbClr val="000000"/>
                            </a:solidFill>
                            <a:cs typeface="Arial" charset="0"/>
                          </a:endParaRPr>
                        </a:p>
                      </p:txBody>
                    </p:sp>
                    <p:sp>
                      <p:nvSpPr>
                        <p:cNvPr id="15367" name="Freeform 3042"/>
                        <p:cNvSpPr>
                          <a:spLocks/>
                        </p:cNvSpPr>
                        <p:nvPr/>
                      </p:nvSpPr>
                      <p:spPr bwMode="auto">
                        <a:xfrm>
                          <a:off x="4876" y="2143"/>
                          <a:ext cx="4" cy="6"/>
                        </a:xfrm>
                        <a:custGeom>
                          <a:avLst/>
                          <a:gdLst>
                            <a:gd name="T0" fmla="*/ 4 w 4"/>
                            <a:gd name="T1" fmla="*/ 2 h 6"/>
                            <a:gd name="T2" fmla="*/ 4 w 4"/>
                            <a:gd name="T3" fmla="*/ 4 h 6"/>
                            <a:gd name="T4" fmla="*/ 2 w 4"/>
                            <a:gd name="T5" fmla="*/ 4 h 6"/>
                            <a:gd name="T6" fmla="*/ 2 w 4"/>
                            <a:gd name="T7" fmla="*/ 6 h 6"/>
                            <a:gd name="T8" fmla="*/ 2 w 4"/>
                            <a:gd name="T9" fmla="*/ 4 h 6"/>
                            <a:gd name="T10" fmla="*/ 0 w 4"/>
                            <a:gd name="T11" fmla="*/ 2 h 6"/>
                            <a:gd name="T12" fmla="*/ 2 w 4"/>
                            <a:gd name="T13" fmla="*/ 2 h 6"/>
                            <a:gd name="T14" fmla="*/ 4 w 4"/>
                            <a:gd name="T15" fmla="*/ 0 h 6"/>
                            <a:gd name="T16" fmla="*/ 4 w 4"/>
                            <a:gd name="T17" fmla="*/ 2 h 6"/>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4"/>
                            <a:gd name="T28" fmla="*/ 0 h 6"/>
                            <a:gd name="T29" fmla="*/ 4 w 4"/>
                            <a:gd name="T30" fmla="*/ 6 h 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4" h="6">
                              <a:moveTo>
                                <a:pt x="4" y="2"/>
                              </a:moveTo>
                              <a:lnTo>
                                <a:pt x="4" y="4"/>
                              </a:lnTo>
                              <a:lnTo>
                                <a:pt x="2" y="4"/>
                              </a:lnTo>
                              <a:lnTo>
                                <a:pt x="2" y="6"/>
                              </a:lnTo>
                              <a:lnTo>
                                <a:pt x="2" y="4"/>
                              </a:lnTo>
                              <a:lnTo>
                                <a:pt x="0" y="2"/>
                              </a:lnTo>
                              <a:lnTo>
                                <a:pt x="2" y="2"/>
                              </a:lnTo>
                              <a:lnTo>
                                <a:pt x="4" y="0"/>
                              </a:lnTo>
                              <a:lnTo>
                                <a:pt x="4" y="2"/>
                              </a:lnTo>
                              <a:close/>
                            </a:path>
                          </a:pathLst>
                        </a:custGeom>
                        <a:grpFill/>
                        <a:ln w="3175">
                          <a:solidFill>
                            <a:schemeClr val="bg1"/>
                          </a:solidFill>
                          <a:prstDash val="sysDot"/>
                          <a:round/>
                          <a:headEnd/>
                          <a:tailEnd/>
                        </a:ln>
                      </p:spPr>
                      <p:txBody>
                        <a:bodyPr/>
                        <a:lstStyle/>
                        <a:p>
                          <a:pPr fontAlgn="base">
                            <a:spcBef>
                              <a:spcPct val="0"/>
                            </a:spcBef>
                            <a:spcAft>
                              <a:spcPct val="0"/>
                            </a:spcAft>
                          </a:pPr>
                          <a:endParaRPr lang="de-DE" sz="2400">
                            <a:solidFill>
                              <a:srgbClr val="000000"/>
                            </a:solidFill>
                            <a:cs typeface="Arial" charset="0"/>
                          </a:endParaRPr>
                        </a:p>
                      </p:txBody>
                    </p:sp>
                    <p:sp>
                      <p:nvSpPr>
                        <p:cNvPr id="15368" name="Freeform 3043"/>
                        <p:cNvSpPr>
                          <a:spLocks/>
                        </p:cNvSpPr>
                        <p:nvPr/>
                      </p:nvSpPr>
                      <p:spPr bwMode="auto">
                        <a:xfrm>
                          <a:off x="4846" y="2143"/>
                          <a:ext cx="1" cy="2"/>
                        </a:xfrm>
                        <a:custGeom>
                          <a:avLst/>
                          <a:gdLst>
                            <a:gd name="T0" fmla="*/ 0 w 1"/>
                            <a:gd name="T1" fmla="*/ 2 h 2"/>
                            <a:gd name="T2" fmla="*/ 0 w 1"/>
                            <a:gd name="T3" fmla="*/ 0 h 2"/>
                            <a:gd name="T4" fmla="*/ 0 w 1"/>
                            <a:gd name="T5" fmla="*/ 2 h 2"/>
                            <a:gd name="T6" fmla="*/ 0 60000 65536"/>
                            <a:gd name="T7" fmla="*/ 0 60000 65536"/>
                            <a:gd name="T8" fmla="*/ 0 60000 65536"/>
                            <a:gd name="T9" fmla="*/ 0 w 1"/>
                            <a:gd name="T10" fmla="*/ 0 h 2"/>
                            <a:gd name="T11" fmla="*/ 1 w 1"/>
                            <a:gd name="T12" fmla="*/ 2 h 2"/>
                          </a:gdLst>
                          <a:ahLst/>
                          <a:cxnLst>
                            <a:cxn ang="T6">
                              <a:pos x="T0" y="T1"/>
                            </a:cxn>
                            <a:cxn ang="T7">
                              <a:pos x="T2" y="T3"/>
                            </a:cxn>
                            <a:cxn ang="T8">
                              <a:pos x="T4" y="T5"/>
                            </a:cxn>
                          </a:cxnLst>
                          <a:rect l="T9" t="T10" r="T11" b="T12"/>
                          <a:pathLst>
                            <a:path w="1" h="2">
                              <a:moveTo>
                                <a:pt x="0" y="2"/>
                              </a:moveTo>
                              <a:lnTo>
                                <a:pt x="0" y="0"/>
                              </a:lnTo>
                              <a:lnTo>
                                <a:pt x="0" y="2"/>
                              </a:lnTo>
                              <a:close/>
                            </a:path>
                          </a:pathLst>
                        </a:custGeom>
                        <a:grpFill/>
                        <a:ln w="3175">
                          <a:solidFill>
                            <a:schemeClr val="bg1"/>
                          </a:solidFill>
                          <a:prstDash val="sysDot"/>
                          <a:round/>
                          <a:headEnd/>
                          <a:tailEnd/>
                        </a:ln>
                      </p:spPr>
                      <p:txBody>
                        <a:bodyPr/>
                        <a:lstStyle/>
                        <a:p>
                          <a:pPr fontAlgn="base">
                            <a:spcBef>
                              <a:spcPct val="0"/>
                            </a:spcBef>
                            <a:spcAft>
                              <a:spcPct val="0"/>
                            </a:spcAft>
                          </a:pPr>
                          <a:endParaRPr lang="de-DE" sz="2400">
                            <a:solidFill>
                              <a:srgbClr val="000000"/>
                            </a:solidFill>
                            <a:cs typeface="Arial" charset="0"/>
                          </a:endParaRPr>
                        </a:p>
                      </p:txBody>
                    </p:sp>
                    <p:sp>
                      <p:nvSpPr>
                        <p:cNvPr id="15369" name="Freeform 3044"/>
                        <p:cNvSpPr>
                          <a:spLocks/>
                        </p:cNvSpPr>
                        <p:nvPr/>
                      </p:nvSpPr>
                      <p:spPr bwMode="auto">
                        <a:xfrm>
                          <a:off x="4870" y="2145"/>
                          <a:ext cx="2" cy="1"/>
                        </a:xfrm>
                        <a:custGeom>
                          <a:avLst/>
                          <a:gdLst>
                            <a:gd name="T0" fmla="*/ 2 w 2"/>
                            <a:gd name="T1" fmla="*/ 0 h 1"/>
                            <a:gd name="T2" fmla="*/ 0 w 2"/>
                            <a:gd name="T3" fmla="*/ 0 h 1"/>
                            <a:gd name="T4" fmla="*/ 2 w 2"/>
                            <a:gd name="T5" fmla="*/ 0 h 1"/>
                            <a:gd name="T6" fmla="*/ 0 60000 65536"/>
                            <a:gd name="T7" fmla="*/ 0 60000 65536"/>
                            <a:gd name="T8" fmla="*/ 0 60000 65536"/>
                            <a:gd name="T9" fmla="*/ 0 w 2"/>
                            <a:gd name="T10" fmla="*/ 0 h 1"/>
                            <a:gd name="T11" fmla="*/ 2 w 2"/>
                            <a:gd name="T12" fmla="*/ 1 h 1"/>
                          </a:gdLst>
                          <a:ahLst/>
                          <a:cxnLst>
                            <a:cxn ang="T6">
                              <a:pos x="T0" y="T1"/>
                            </a:cxn>
                            <a:cxn ang="T7">
                              <a:pos x="T2" y="T3"/>
                            </a:cxn>
                            <a:cxn ang="T8">
                              <a:pos x="T4" y="T5"/>
                            </a:cxn>
                          </a:cxnLst>
                          <a:rect l="T9" t="T10" r="T11" b="T12"/>
                          <a:pathLst>
                            <a:path w="2" h="1">
                              <a:moveTo>
                                <a:pt x="2" y="0"/>
                              </a:moveTo>
                              <a:lnTo>
                                <a:pt x="0" y="0"/>
                              </a:lnTo>
                              <a:lnTo>
                                <a:pt x="2" y="0"/>
                              </a:lnTo>
                              <a:close/>
                            </a:path>
                          </a:pathLst>
                        </a:custGeom>
                        <a:grpFill/>
                        <a:ln w="3175">
                          <a:solidFill>
                            <a:schemeClr val="bg1"/>
                          </a:solidFill>
                          <a:prstDash val="sysDot"/>
                          <a:round/>
                          <a:headEnd/>
                          <a:tailEnd/>
                        </a:ln>
                      </p:spPr>
                      <p:txBody>
                        <a:bodyPr/>
                        <a:lstStyle/>
                        <a:p>
                          <a:pPr fontAlgn="base">
                            <a:spcBef>
                              <a:spcPct val="0"/>
                            </a:spcBef>
                            <a:spcAft>
                              <a:spcPct val="0"/>
                            </a:spcAft>
                          </a:pPr>
                          <a:endParaRPr lang="de-DE" sz="2400">
                            <a:solidFill>
                              <a:srgbClr val="000000"/>
                            </a:solidFill>
                            <a:cs typeface="Arial" charset="0"/>
                          </a:endParaRPr>
                        </a:p>
                      </p:txBody>
                    </p:sp>
                    <p:sp>
                      <p:nvSpPr>
                        <p:cNvPr id="15370" name="Freeform 3045"/>
                        <p:cNvSpPr>
                          <a:spLocks/>
                        </p:cNvSpPr>
                        <p:nvPr/>
                      </p:nvSpPr>
                      <p:spPr bwMode="auto">
                        <a:xfrm>
                          <a:off x="5234" y="2197"/>
                          <a:ext cx="4" cy="4"/>
                        </a:xfrm>
                        <a:custGeom>
                          <a:avLst/>
                          <a:gdLst>
                            <a:gd name="T0" fmla="*/ 0 w 4"/>
                            <a:gd name="T1" fmla="*/ 4 h 4"/>
                            <a:gd name="T2" fmla="*/ 0 w 4"/>
                            <a:gd name="T3" fmla="*/ 2 h 4"/>
                            <a:gd name="T4" fmla="*/ 2 w 4"/>
                            <a:gd name="T5" fmla="*/ 0 h 4"/>
                            <a:gd name="T6" fmla="*/ 4 w 4"/>
                            <a:gd name="T7" fmla="*/ 0 h 4"/>
                            <a:gd name="T8" fmla="*/ 4 w 4"/>
                            <a:gd name="T9" fmla="*/ 2 h 4"/>
                            <a:gd name="T10" fmla="*/ 2 w 4"/>
                            <a:gd name="T11" fmla="*/ 2 h 4"/>
                            <a:gd name="T12" fmla="*/ 0 w 4"/>
                            <a:gd name="T13" fmla="*/ 2 h 4"/>
                            <a:gd name="T14" fmla="*/ 0 w 4"/>
                            <a:gd name="T15" fmla="*/ 4 h 4"/>
                            <a:gd name="T16" fmla="*/ 0 60000 65536"/>
                            <a:gd name="T17" fmla="*/ 0 60000 65536"/>
                            <a:gd name="T18" fmla="*/ 0 60000 65536"/>
                            <a:gd name="T19" fmla="*/ 0 60000 65536"/>
                            <a:gd name="T20" fmla="*/ 0 60000 65536"/>
                            <a:gd name="T21" fmla="*/ 0 60000 65536"/>
                            <a:gd name="T22" fmla="*/ 0 60000 65536"/>
                            <a:gd name="T23" fmla="*/ 0 60000 65536"/>
                            <a:gd name="T24" fmla="*/ 0 w 4"/>
                            <a:gd name="T25" fmla="*/ 0 h 4"/>
                            <a:gd name="T26" fmla="*/ 4 w 4"/>
                            <a:gd name="T27" fmla="*/ 4 h 4"/>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4" h="4">
                              <a:moveTo>
                                <a:pt x="0" y="4"/>
                              </a:moveTo>
                              <a:lnTo>
                                <a:pt x="0" y="2"/>
                              </a:lnTo>
                              <a:lnTo>
                                <a:pt x="2" y="0"/>
                              </a:lnTo>
                              <a:lnTo>
                                <a:pt x="4" y="0"/>
                              </a:lnTo>
                              <a:lnTo>
                                <a:pt x="4" y="2"/>
                              </a:lnTo>
                              <a:lnTo>
                                <a:pt x="2" y="2"/>
                              </a:lnTo>
                              <a:lnTo>
                                <a:pt x="0" y="2"/>
                              </a:lnTo>
                              <a:lnTo>
                                <a:pt x="0" y="4"/>
                              </a:lnTo>
                              <a:close/>
                            </a:path>
                          </a:pathLst>
                        </a:custGeom>
                        <a:grpFill/>
                        <a:ln w="3175">
                          <a:solidFill>
                            <a:schemeClr val="bg1"/>
                          </a:solidFill>
                          <a:prstDash val="sysDot"/>
                          <a:round/>
                          <a:headEnd/>
                          <a:tailEnd/>
                        </a:ln>
                      </p:spPr>
                      <p:txBody>
                        <a:bodyPr/>
                        <a:lstStyle/>
                        <a:p>
                          <a:pPr fontAlgn="base">
                            <a:spcBef>
                              <a:spcPct val="0"/>
                            </a:spcBef>
                            <a:spcAft>
                              <a:spcPct val="0"/>
                            </a:spcAft>
                          </a:pPr>
                          <a:endParaRPr lang="de-DE" sz="2400">
                            <a:solidFill>
                              <a:srgbClr val="000000"/>
                            </a:solidFill>
                            <a:cs typeface="Arial" charset="0"/>
                          </a:endParaRPr>
                        </a:p>
                      </p:txBody>
                    </p:sp>
                    <p:sp>
                      <p:nvSpPr>
                        <p:cNvPr id="15371" name="Freeform 3046"/>
                        <p:cNvSpPr>
                          <a:spLocks/>
                        </p:cNvSpPr>
                        <p:nvPr/>
                      </p:nvSpPr>
                      <p:spPr bwMode="auto">
                        <a:xfrm>
                          <a:off x="5238" y="2197"/>
                          <a:ext cx="4" cy="6"/>
                        </a:xfrm>
                        <a:custGeom>
                          <a:avLst/>
                          <a:gdLst>
                            <a:gd name="T0" fmla="*/ 0 w 4"/>
                            <a:gd name="T1" fmla="*/ 2 h 6"/>
                            <a:gd name="T2" fmla="*/ 2 w 4"/>
                            <a:gd name="T3" fmla="*/ 0 h 6"/>
                            <a:gd name="T4" fmla="*/ 4 w 4"/>
                            <a:gd name="T5" fmla="*/ 0 h 6"/>
                            <a:gd name="T6" fmla="*/ 4 w 4"/>
                            <a:gd name="T7" fmla="*/ 2 h 6"/>
                            <a:gd name="T8" fmla="*/ 4 w 4"/>
                            <a:gd name="T9" fmla="*/ 4 h 6"/>
                            <a:gd name="T10" fmla="*/ 2 w 4"/>
                            <a:gd name="T11" fmla="*/ 4 h 6"/>
                            <a:gd name="T12" fmla="*/ 2 w 4"/>
                            <a:gd name="T13" fmla="*/ 6 h 6"/>
                            <a:gd name="T14" fmla="*/ 0 w 4"/>
                            <a:gd name="T15" fmla="*/ 6 h 6"/>
                            <a:gd name="T16" fmla="*/ 0 w 4"/>
                            <a:gd name="T17" fmla="*/ 4 h 6"/>
                            <a:gd name="T18" fmla="*/ 0 w 4"/>
                            <a:gd name="T19" fmla="*/ 2 h 6"/>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4"/>
                            <a:gd name="T31" fmla="*/ 0 h 6"/>
                            <a:gd name="T32" fmla="*/ 4 w 4"/>
                            <a:gd name="T33" fmla="*/ 6 h 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4" h="6">
                              <a:moveTo>
                                <a:pt x="0" y="2"/>
                              </a:moveTo>
                              <a:lnTo>
                                <a:pt x="2" y="0"/>
                              </a:lnTo>
                              <a:lnTo>
                                <a:pt x="4" y="0"/>
                              </a:lnTo>
                              <a:lnTo>
                                <a:pt x="4" y="2"/>
                              </a:lnTo>
                              <a:lnTo>
                                <a:pt x="4" y="4"/>
                              </a:lnTo>
                              <a:lnTo>
                                <a:pt x="2" y="4"/>
                              </a:lnTo>
                              <a:lnTo>
                                <a:pt x="2" y="6"/>
                              </a:lnTo>
                              <a:lnTo>
                                <a:pt x="0" y="6"/>
                              </a:lnTo>
                              <a:lnTo>
                                <a:pt x="0" y="4"/>
                              </a:lnTo>
                              <a:lnTo>
                                <a:pt x="0" y="2"/>
                              </a:lnTo>
                              <a:close/>
                            </a:path>
                          </a:pathLst>
                        </a:custGeom>
                        <a:grpFill/>
                        <a:ln w="3175">
                          <a:solidFill>
                            <a:schemeClr val="bg1"/>
                          </a:solidFill>
                          <a:prstDash val="sysDot"/>
                          <a:round/>
                          <a:headEnd/>
                          <a:tailEnd/>
                        </a:ln>
                      </p:spPr>
                      <p:txBody>
                        <a:bodyPr/>
                        <a:lstStyle/>
                        <a:p>
                          <a:pPr fontAlgn="base">
                            <a:spcBef>
                              <a:spcPct val="0"/>
                            </a:spcBef>
                            <a:spcAft>
                              <a:spcPct val="0"/>
                            </a:spcAft>
                          </a:pPr>
                          <a:endParaRPr lang="de-DE" sz="2400">
                            <a:solidFill>
                              <a:srgbClr val="000000"/>
                            </a:solidFill>
                            <a:cs typeface="Arial" charset="0"/>
                          </a:endParaRPr>
                        </a:p>
                      </p:txBody>
                    </p:sp>
                    <p:sp>
                      <p:nvSpPr>
                        <p:cNvPr id="15372" name="Freeform 3047"/>
                        <p:cNvSpPr>
                          <a:spLocks/>
                        </p:cNvSpPr>
                        <p:nvPr/>
                      </p:nvSpPr>
                      <p:spPr bwMode="auto">
                        <a:xfrm>
                          <a:off x="5086" y="2205"/>
                          <a:ext cx="200" cy="146"/>
                        </a:xfrm>
                        <a:custGeom>
                          <a:avLst/>
                          <a:gdLst>
                            <a:gd name="T0" fmla="*/ 184 w 200"/>
                            <a:gd name="T1" fmla="*/ 64 h 146"/>
                            <a:gd name="T2" fmla="*/ 168 w 200"/>
                            <a:gd name="T3" fmla="*/ 64 h 146"/>
                            <a:gd name="T4" fmla="*/ 162 w 200"/>
                            <a:gd name="T5" fmla="*/ 68 h 146"/>
                            <a:gd name="T6" fmla="*/ 148 w 200"/>
                            <a:gd name="T7" fmla="*/ 64 h 146"/>
                            <a:gd name="T8" fmla="*/ 136 w 200"/>
                            <a:gd name="T9" fmla="*/ 64 h 146"/>
                            <a:gd name="T10" fmla="*/ 126 w 200"/>
                            <a:gd name="T11" fmla="*/ 70 h 146"/>
                            <a:gd name="T12" fmla="*/ 124 w 200"/>
                            <a:gd name="T13" fmla="*/ 84 h 146"/>
                            <a:gd name="T14" fmla="*/ 118 w 200"/>
                            <a:gd name="T15" fmla="*/ 94 h 146"/>
                            <a:gd name="T16" fmla="*/ 118 w 200"/>
                            <a:gd name="T17" fmla="*/ 106 h 146"/>
                            <a:gd name="T18" fmla="*/ 108 w 200"/>
                            <a:gd name="T19" fmla="*/ 114 h 146"/>
                            <a:gd name="T20" fmla="*/ 108 w 200"/>
                            <a:gd name="T21" fmla="*/ 126 h 146"/>
                            <a:gd name="T22" fmla="*/ 98 w 200"/>
                            <a:gd name="T23" fmla="*/ 132 h 146"/>
                            <a:gd name="T24" fmla="*/ 82 w 200"/>
                            <a:gd name="T25" fmla="*/ 136 h 146"/>
                            <a:gd name="T26" fmla="*/ 66 w 200"/>
                            <a:gd name="T27" fmla="*/ 128 h 146"/>
                            <a:gd name="T28" fmla="*/ 56 w 200"/>
                            <a:gd name="T29" fmla="*/ 138 h 146"/>
                            <a:gd name="T30" fmla="*/ 48 w 200"/>
                            <a:gd name="T31" fmla="*/ 142 h 146"/>
                            <a:gd name="T32" fmla="*/ 34 w 200"/>
                            <a:gd name="T33" fmla="*/ 140 h 146"/>
                            <a:gd name="T34" fmla="*/ 20 w 200"/>
                            <a:gd name="T35" fmla="*/ 146 h 146"/>
                            <a:gd name="T36" fmla="*/ 10 w 200"/>
                            <a:gd name="T37" fmla="*/ 136 h 146"/>
                            <a:gd name="T38" fmla="*/ 2 w 200"/>
                            <a:gd name="T39" fmla="*/ 124 h 146"/>
                            <a:gd name="T40" fmla="*/ 4 w 200"/>
                            <a:gd name="T41" fmla="*/ 124 h 146"/>
                            <a:gd name="T42" fmla="*/ 20 w 200"/>
                            <a:gd name="T43" fmla="*/ 126 h 146"/>
                            <a:gd name="T44" fmla="*/ 26 w 200"/>
                            <a:gd name="T45" fmla="*/ 128 h 146"/>
                            <a:gd name="T46" fmla="*/ 36 w 200"/>
                            <a:gd name="T47" fmla="*/ 132 h 146"/>
                            <a:gd name="T48" fmla="*/ 32 w 200"/>
                            <a:gd name="T49" fmla="*/ 126 h 146"/>
                            <a:gd name="T50" fmla="*/ 36 w 200"/>
                            <a:gd name="T51" fmla="*/ 116 h 146"/>
                            <a:gd name="T52" fmla="*/ 38 w 200"/>
                            <a:gd name="T53" fmla="*/ 110 h 146"/>
                            <a:gd name="T54" fmla="*/ 44 w 200"/>
                            <a:gd name="T55" fmla="*/ 100 h 146"/>
                            <a:gd name="T56" fmla="*/ 58 w 200"/>
                            <a:gd name="T57" fmla="*/ 96 h 146"/>
                            <a:gd name="T58" fmla="*/ 72 w 200"/>
                            <a:gd name="T59" fmla="*/ 88 h 146"/>
                            <a:gd name="T60" fmla="*/ 84 w 200"/>
                            <a:gd name="T61" fmla="*/ 74 h 146"/>
                            <a:gd name="T62" fmla="*/ 90 w 200"/>
                            <a:gd name="T63" fmla="*/ 60 h 146"/>
                            <a:gd name="T64" fmla="*/ 98 w 200"/>
                            <a:gd name="T65" fmla="*/ 62 h 146"/>
                            <a:gd name="T66" fmla="*/ 108 w 200"/>
                            <a:gd name="T67" fmla="*/ 68 h 146"/>
                            <a:gd name="T68" fmla="*/ 108 w 200"/>
                            <a:gd name="T69" fmla="*/ 52 h 146"/>
                            <a:gd name="T70" fmla="*/ 114 w 200"/>
                            <a:gd name="T71" fmla="*/ 62 h 146"/>
                            <a:gd name="T72" fmla="*/ 116 w 200"/>
                            <a:gd name="T73" fmla="*/ 58 h 146"/>
                            <a:gd name="T74" fmla="*/ 116 w 200"/>
                            <a:gd name="T75" fmla="*/ 48 h 146"/>
                            <a:gd name="T76" fmla="*/ 122 w 200"/>
                            <a:gd name="T77" fmla="*/ 42 h 146"/>
                            <a:gd name="T78" fmla="*/ 126 w 200"/>
                            <a:gd name="T79" fmla="*/ 34 h 146"/>
                            <a:gd name="T80" fmla="*/ 132 w 200"/>
                            <a:gd name="T81" fmla="*/ 28 h 146"/>
                            <a:gd name="T82" fmla="*/ 142 w 200"/>
                            <a:gd name="T83" fmla="*/ 10 h 146"/>
                            <a:gd name="T84" fmla="*/ 148 w 200"/>
                            <a:gd name="T85" fmla="*/ 4 h 146"/>
                            <a:gd name="T86" fmla="*/ 152 w 200"/>
                            <a:gd name="T87" fmla="*/ 2 h 146"/>
                            <a:gd name="T88" fmla="*/ 156 w 200"/>
                            <a:gd name="T89" fmla="*/ 8 h 146"/>
                            <a:gd name="T90" fmla="*/ 166 w 200"/>
                            <a:gd name="T91" fmla="*/ 16 h 146"/>
                            <a:gd name="T92" fmla="*/ 166 w 200"/>
                            <a:gd name="T93" fmla="*/ 26 h 146"/>
                            <a:gd name="T94" fmla="*/ 172 w 200"/>
                            <a:gd name="T95" fmla="*/ 24 h 146"/>
                            <a:gd name="T96" fmla="*/ 170 w 200"/>
                            <a:gd name="T97" fmla="*/ 30 h 146"/>
                            <a:gd name="T98" fmla="*/ 182 w 200"/>
                            <a:gd name="T99" fmla="*/ 30 h 146"/>
                            <a:gd name="T100" fmla="*/ 190 w 200"/>
                            <a:gd name="T101" fmla="*/ 34 h 146"/>
                            <a:gd name="T102" fmla="*/ 200 w 200"/>
                            <a:gd name="T103" fmla="*/ 40 h 146"/>
                            <a:gd name="T104" fmla="*/ 192 w 200"/>
                            <a:gd name="T105" fmla="*/ 48 h 146"/>
                            <a:gd name="T106" fmla="*/ 182 w 200"/>
                            <a:gd name="T107" fmla="*/ 46 h 146"/>
                            <a:gd name="T108" fmla="*/ 184 w 200"/>
                            <a:gd name="T109" fmla="*/ 58 h 14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w 200"/>
                            <a:gd name="T166" fmla="*/ 0 h 146"/>
                            <a:gd name="T167" fmla="*/ 200 w 200"/>
                            <a:gd name="T168" fmla="*/ 146 h 146"/>
                          </a:gdLst>
                          <a:ahLst/>
                          <a:cxnLst>
                            <a:cxn ang="T110">
                              <a:pos x="T0" y="T1"/>
                            </a:cxn>
                            <a:cxn ang="T111">
                              <a:pos x="T2" y="T3"/>
                            </a:cxn>
                            <a:cxn ang="T112">
                              <a:pos x="T4" y="T5"/>
                            </a:cxn>
                            <a:cxn ang="T113">
                              <a:pos x="T6" y="T7"/>
                            </a:cxn>
                            <a:cxn ang="T114">
                              <a:pos x="T8" y="T9"/>
                            </a:cxn>
                            <a:cxn ang="T115">
                              <a:pos x="T10" y="T11"/>
                            </a:cxn>
                            <a:cxn ang="T116">
                              <a:pos x="T12" y="T13"/>
                            </a:cxn>
                            <a:cxn ang="T117">
                              <a:pos x="T14" y="T15"/>
                            </a:cxn>
                            <a:cxn ang="T118">
                              <a:pos x="T16" y="T17"/>
                            </a:cxn>
                            <a:cxn ang="T119">
                              <a:pos x="T18" y="T19"/>
                            </a:cxn>
                            <a:cxn ang="T120">
                              <a:pos x="T20" y="T21"/>
                            </a:cxn>
                            <a:cxn ang="T121">
                              <a:pos x="T22" y="T23"/>
                            </a:cxn>
                            <a:cxn ang="T122">
                              <a:pos x="T24" y="T25"/>
                            </a:cxn>
                            <a:cxn ang="T123">
                              <a:pos x="T26" y="T27"/>
                            </a:cxn>
                            <a:cxn ang="T124">
                              <a:pos x="T28" y="T29"/>
                            </a:cxn>
                            <a:cxn ang="T125">
                              <a:pos x="T30" y="T31"/>
                            </a:cxn>
                            <a:cxn ang="T126">
                              <a:pos x="T32" y="T33"/>
                            </a:cxn>
                            <a:cxn ang="T127">
                              <a:pos x="T34" y="T35"/>
                            </a:cxn>
                            <a:cxn ang="T128">
                              <a:pos x="T36" y="T37"/>
                            </a:cxn>
                            <a:cxn ang="T129">
                              <a:pos x="T38" y="T39"/>
                            </a:cxn>
                            <a:cxn ang="T130">
                              <a:pos x="T40" y="T41"/>
                            </a:cxn>
                            <a:cxn ang="T131">
                              <a:pos x="T42" y="T43"/>
                            </a:cxn>
                            <a:cxn ang="T132">
                              <a:pos x="T44" y="T45"/>
                            </a:cxn>
                            <a:cxn ang="T133">
                              <a:pos x="T46" y="T47"/>
                            </a:cxn>
                            <a:cxn ang="T134">
                              <a:pos x="T48" y="T49"/>
                            </a:cxn>
                            <a:cxn ang="T135">
                              <a:pos x="T50" y="T51"/>
                            </a:cxn>
                            <a:cxn ang="T136">
                              <a:pos x="T52" y="T53"/>
                            </a:cxn>
                            <a:cxn ang="T137">
                              <a:pos x="T54" y="T55"/>
                            </a:cxn>
                            <a:cxn ang="T138">
                              <a:pos x="T56" y="T57"/>
                            </a:cxn>
                            <a:cxn ang="T139">
                              <a:pos x="T58" y="T59"/>
                            </a:cxn>
                            <a:cxn ang="T140">
                              <a:pos x="T60" y="T61"/>
                            </a:cxn>
                            <a:cxn ang="T141">
                              <a:pos x="T62" y="T63"/>
                            </a:cxn>
                            <a:cxn ang="T142">
                              <a:pos x="T64" y="T65"/>
                            </a:cxn>
                            <a:cxn ang="T143">
                              <a:pos x="T66" y="T67"/>
                            </a:cxn>
                            <a:cxn ang="T144">
                              <a:pos x="T68" y="T69"/>
                            </a:cxn>
                            <a:cxn ang="T145">
                              <a:pos x="T70" y="T71"/>
                            </a:cxn>
                            <a:cxn ang="T146">
                              <a:pos x="T72" y="T73"/>
                            </a:cxn>
                            <a:cxn ang="T147">
                              <a:pos x="T74" y="T75"/>
                            </a:cxn>
                            <a:cxn ang="T148">
                              <a:pos x="T76" y="T77"/>
                            </a:cxn>
                            <a:cxn ang="T149">
                              <a:pos x="T78" y="T79"/>
                            </a:cxn>
                            <a:cxn ang="T150">
                              <a:pos x="T80" y="T81"/>
                            </a:cxn>
                            <a:cxn ang="T151">
                              <a:pos x="T82" y="T83"/>
                            </a:cxn>
                            <a:cxn ang="T152">
                              <a:pos x="T84" y="T85"/>
                            </a:cxn>
                            <a:cxn ang="T153">
                              <a:pos x="T86" y="T87"/>
                            </a:cxn>
                            <a:cxn ang="T154">
                              <a:pos x="T88" y="T89"/>
                            </a:cxn>
                            <a:cxn ang="T155">
                              <a:pos x="T90" y="T91"/>
                            </a:cxn>
                            <a:cxn ang="T156">
                              <a:pos x="T92" y="T93"/>
                            </a:cxn>
                            <a:cxn ang="T157">
                              <a:pos x="T94" y="T95"/>
                            </a:cxn>
                            <a:cxn ang="T158">
                              <a:pos x="T96" y="T97"/>
                            </a:cxn>
                            <a:cxn ang="T159">
                              <a:pos x="T98" y="T99"/>
                            </a:cxn>
                            <a:cxn ang="T160">
                              <a:pos x="T100" y="T101"/>
                            </a:cxn>
                            <a:cxn ang="T161">
                              <a:pos x="T102" y="T103"/>
                            </a:cxn>
                            <a:cxn ang="T162">
                              <a:pos x="T104" y="T105"/>
                            </a:cxn>
                            <a:cxn ang="T163">
                              <a:pos x="T106" y="T107"/>
                            </a:cxn>
                            <a:cxn ang="T164">
                              <a:pos x="T108" y="T109"/>
                            </a:cxn>
                          </a:cxnLst>
                          <a:rect l="T165" t="T166" r="T167" b="T168"/>
                          <a:pathLst>
                            <a:path w="200" h="146">
                              <a:moveTo>
                                <a:pt x="184" y="58"/>
                              </a:moveTo>
                              <a:lnTo>
                                <a:pt x="184" y="60"/>
                              </a:lnTo>
                              <a:lnTo>
                                <a:pt x="186" y="60"/>
                              </a:lnTo>
                              <a:lnTo>
                                <a:pt x="188" y="60"/>
                              </a:lnTo>
                              <a:lnTo>
                                <a:pt x="188" y="62"/>
                              </a:lnTo>
                              <a:lnTo>
                                <a:pt x="186" y="64"/>
                              </a:lnTo>
                              <a:lnTo>
                                <a:pt x="184" y="64"/>
                              </a:lnTo>
                              <a:lnTo>
                                <a:pt x="178" y="64"/>
                              </a:lnTo>
                              <a:lnTo>
                                <a:pt x="178" y="66"/>
                              </a:lnTo>
                              <a:lnTo>
                                <a:pt x="176" y="66"/>
                              </a:lnTo>
                              <a:lnTo>
                                <a:pt x="174" y="66"/>
                              </a:lnTo>
                              <a:lnTo>
                                <a:pt x="172" y="66"/>
                              </a:lnTo>
                              <a:lnTo>
                                <a:pt x="170" y="64"/>
                              </a:lnTo>
                              <a:lnTo>
                                <a:pt x="168" y="64"/>
                              </a:lnTo>
                              <a:lnTo>
                                <a:pt x="166" y="64"/>
                              </a:lnTo>
                              <a:lnTo>
                                <a:pt x="166" y="66"/>
                              </a:lnTo>
                              <a:lnTo>
                                <a:pt x="168" y="66"/>
                              </a:lnTo>
                              <a:lnTo>
                                <a:pt x="166" y="66"/>
                              </a:lnTo>
                              <a:lnTo>
                                <a:pt x="166" y="68"/>
                              </a:lnTo>
                              <a:lnTo>
                                <a:pt x="164" y="68"/>
                              </a:lnTo>
                              <a:lnTo>
                                <a:pt x="162" y="68"/>
                              </a:lnTo>
                              <a:lnTo>
                                <a:pt x="162" y="66"/>
                              </a:lnTo>
                              <a:lnTo>
                                <a:pt x="158" y="64"/>
                              </a:lnTo>
                              <a:lnTo>
                                <a:pt x="156" y="64"/>
                              </a:lnTo>
                              <a:lnTo>
                                <a:pt x="154" y="64"/>
                              </a:lnTo>
                              <a:lnTo>
                                <a:pt x="152" y="64"/>
                              </a:lnTo>
                              <a:lnTo>
                                <a:pt x="148" y="64"/>
                              </a:lnTo>
                              <a:lnTo>
                                <a:pt x="146" y="64"/>
                              </a:lnTo>
                              <a:lnTo>
                                <a:pt x="144" y="64"/>
                              </a:lnTo>
                              <a:lnTo>
                                <a:pt x="144" y="66"/>
                              </a:lnTo>
                              <a:lnTo>
                                <a:pt x="142" y="66"/>
                              </a:lnTo>
                              <a:lnTo>
                                <a:pt x="142" y="64"/>
                              </a:lnTo>
                              <a:lnTo>
                                <a:pt x="140" y="64"/>
                              </a:lnTo>
                              <a:lnTo>
                                <a:pt x="136" y="64"/>
                              </a:lnTo>
                              <a:lnTo>
                                <a:pt x="134" y="66"/>
                              </a:lnTo>
                              <a:lnTo>
                                <a:pt x="134" y="64"/>
                              </a:lnTo>
                              <a:lnTo>
                                <a:pt x="132" y="64"/>
                              </a:lnTo>
                              <a:lnTo>
                                <a:pt x="130" y="64"/>
                              </a:lnTo>
                              <a:lnTo>
                                <a:pt x="128" y="66"/>
                              </a:lnTo>
                              <a:lnTo>
                                <a:pt x="126" y="68"/>
                              </a:lnTo>
                              <a:lnTo>
                                <a:pt x="126" y="70"/>
                              </a:lnTo>
                              <a:lnTo>
                                <a:pt x="126" y="76"/>
                              </a:lnTo>
                              <a:lnTo>
                                <a:pt x="124" y="78"/>
                              </a:lnTo>
                              <a:lnTo>
                                <a:pt x="124" y="80"/>
                              </a:lnTo>
                              <a:lnTo>
                                <a:pt x="126" y="82"/>
                              </a:lnTo>
                              <a:lnTo>
                                <a:pt x="126" y="84"/>
                              </a:lnTo>
                              <a:lnTo>
                                <a:pt x="124" y="84"/>
                              </a:lnTo>
                              <a:lnTo>
                                <a:pt x="124" y="86"/>
                              </a:lnTo>
                              <a:lnTo>
                                <a:pt x="124" y="88"/>
                              </a:lnTo>
                              <a:lnTo>
                                <a:pt x="124" y="90"/>
                              </a:lnTo>
                              <a:lnTo>
                                <a:pt x="124" y="94"/>
                              </a:lnTo>
                              <a:lnTo>
                                <a:pt x="120" y="96"/>
                              </a:lnTo>
                              <a:lnTo>
                                <a:pt x="120" y="94"/>
                              </a:lnTo>
                              <a:lnTo>
                                <a:pt x="118" y="94"/>
                              </a:lnTo>
                              <a:lnTo>
                                <a:pt x="116" y="96"/>
                              </a:lnTo>
                              <a:lnTo>
                                <a:pt x="116" y="98"/>
                              </a:lnTo>
                              <a:lnTo>
                                <a:pt x="114" y="104"/>
                              </a:lnTo>
                              <a:lnTo>
                                <a:pt x="116" y="106"/>
                              </a:lnTo>
                              <a:lnTo>
                                <a:pt x="116" y="104"/>
                              </a:lnTo>
                              <a:lnTo>
                                <a:pt x="116" y="106"/>
                              </a:lnTo>
                              <a:lnTo>
                                <a:pt x="118" y="106"/>
                              </a:lnTo>
                              <a:lnTo>
                                <a:pt x="118" y="108"/>
                              </a:lnTo>
                              <a:lnTo>
                                <a:pt x="116" y="110"/>
                              </a:lnTo>
                              <a:lnTo>
                                <a:pt x="114" y="110"/>
                              </a:lnTo>
                              <a:lnTo>
                                <a:pt x="112" y="112"/>
                              </a:lnTo>
                              <a:lnTo>
                                <a:pt x="110" y="112"/>
                              </a:lnTo>
                              <a:lnTo>
                                <a:pt x="110" y="114"/>
                              </a:lnTo>
                              <a:lnTo>
                                <a:pt x="108" y="114"/>
                              </a:lnTo>
                              <a:lnTo>
                                <a:pt x="108" y="116"/>
                              </a:lnTo>
                              <a:lnTo>
                                <a:pt x="108" y="118"/>
                              </a:lnTo>
                              <a:lnTo>
                                <a:pt x="110" y="118"/>
                              </a:lnTo>
                              <a:lnTo>
                                <a:pt x="110" y="120"/>
                              </a:lnTo>
                              <a:lnTo>
                                <a:pt x="110" y="122"/>
                              </a:lnTo>
                              <a:lnTo>
                                <a:pt x="108" y="124"/>
                              </a:lnTo>
                              <a:lnTo>
                                <a:pt x="108" y="126"/>
                              </a:lnTo>
                              <a:lnTo>
                                <a:pt x="106" y="132"/>
                              </a:lnTo>
                              <a:lnTo>
                                <a:pt x="104" y="132"/>
                              </a:lnTo>
                              <a:lnTo>
                                <a:pt x="104" y="130"/>
                              </a:lnTo>
                              <a:lnTo>
                                <a:pt x="102" y="130"/>
                              </a:lnTo>
                              <a:lnTo>
                                <a:pt x="100" y="130"/>
                              </a:lnTo>
                              <a:lnTo>
                                <a:pt x="98" y="132"/>
                              </a:lnTo>
                              <a:lnTo>
                                <a:pt x="96" y="130"/>
                              </a:lnTo>
                              <a:lnTo>
                                <a:pt x="94" y="132"/>
                              </a:lnTo>
                              <a:lnTo>
                                <a:pt x="92" y="132"/>
                              </a:lnTo>
                              <a:lnTo>
                                <a:pt x="90" y="134"/>
                              </a:lnTo>
                              <a:lnTo>
                                <a:pt x="86" y="136"/>
                              </a:lnTo>
                              <a:lnTo>
                                <a:pt x="84" y="136"/>
                              </a:lnTo>
                              <a:lnTo>
                                <a:pt x="82" y="136"/>
                              </a:lnTo>
                              <a:lnTo>
                                <a:pt x="80" y="134"/>
                              </a:lnTo>
                              <a:lnTo>
                                <a:pt x="74" y="132"/>
                              </a:lnTo>
                              <a:lnTo>
                                <a:pt x="74" y="130"/>
                              </a:lnTo>
                              <a:lnTo>
                                <a:pt x="74" y="128"/>
                              </a:lnTo>
                              <a:lnTo>
                                <a:pt x="72" y="128"/>
                              </a:lnTo>
                              <a:lnTo>
                                <a:pt x="70" y="128"/>
                              </a:lnTo>
                              <a:lnTo>
                                <a:pt x="66" y="128"/>
                              </a:lnTo>
                              <a:lnTo>
                                <a:pt x="62" y="128"/>
                              </a:lnTo>
                              <a:lnTo>
                                <a:pt x="60" y="128"/>
                              </a:lnTo>
                              <a:lnTo>
                                <a:pt x="60" y="130"/>
                              </a:lnTo>
                              <a:lnTo>
                                <a:pt x="56" y="132"/>
                              </a:lnTo>
                              <a:lnTo>
                                <a:pt x="58" y="132"/>
                              </a:lnTo>
                              <a:lnTo>
                                <a:pt x="56" y="134"/>
                              </a:lnTo>
                              <a:lnTo>
                                <a:pt x="56" y="138"/>
                              </a:lnTo>
                              <a:lnTo>
                                <a:pt x="54" y="138"/>
                              </a:lnTo>
                              <a:lnTo>
                                <a:pt x="54" y="140"/>
                              </a:lnTo>
                              <a:lnTo>
                                <a:pt x="52" y="138"/>
                              </a:lnTo>
                              <a:lnTo>
                                <a:pt x="52" y="140"/>
                              </a:lnTo>
                              <a:lnTo>
                                <a:pt x="50" y="140"/>
                              </a:lnTo>
                              <a:lnTo>
                                <a:pt x="50" y="142"/>
                              </a:lnTo>
                              <a:lnTo>
                                <a:pt x="48" y="142"/>
                              </a:lnTo>
                              <a:lnTo>
                                <a:pt x="46" y="142"/>
                              </a:lnTo>
                              <a:lnTo>
                                <a:pt x="44" y="142"/>
                              </a:lnTo>
                              <a:lnTo>
                                <a:pt x="42" y="142"/>
                              </a:lnTo>
                              <a:lnTo>
                                <a:pt x="40" y="142"/>
                              </a:lnTo>
                              <a:lnTo>
                                <a:pt x="38" y="142"/>
                              </a:lnTo>
                              <a:lnTo>
                                <a:pt x="36" y="140"/>
                              </a:lnTo>
                              <a:lnTo>
                                <a:pt x="34" y="140"/>
                              </a:lnTo>
                              <a:lnTo>
                                <a:pt x="32" y="142"/>
                              </a:lnTo>
                              <a:lnTo>
                                <a:pt x="30" y="142"/>
                              </a:lnTo>
                              <a:lnTo>
                                <a:pt x="28" y="142"/>
                              </a:lnTo>
                              <a:lnTo>
                                <a:pt x="26" y="144"/>
                              </a:lnTo>
                              <a:lnTo>
                                <a:pt x="24" y="146"/>
                              </a:lnTo>
                              <a:lnTo>
                                <a:pt x="22" y="146"/>
                              </a:lnTo>
                              <a:lnTo>
                                <a:pt x="20" y="146"/>
                              </a:lnTo>
                              <a:lnTo>
                                <a:pt x="18" y="144"/>
                              </a:lnTo>
                              <a:lnTo>
                                <a:pt x="16" y="142"/>
                              </a:lnTo>
                              <a:lnTo>
                                <a:pt x="14" y="138"/>
                              </a:lnTo>
                              <a:lnTo>
                                <a:pt x="12" y="138"/>
                              </a:lnTo>
                              <a:lnTo>
                                <a:pt x="12" y="136"/>
                              </a:lnTo>
                              <a:lnTo>
                                <a:pt x="10" y="136"/>
                              </a:lnTo>
                              <a:lnTo>
                                <a:pt x="10" y="134"/>
                              </a:lnTo>
                              <a:lnTo>
                                <a:pt x="10" y="132"/>
                              </a:lnTo>
                              <a:lnTo>
                                <a:pt x="6" y="130"/>
                              </a:lnTo>
                              <a:lnTo>
                                <a:pt x="4" y="128"/>
                              </a:lnTo>
                              <a:lnTo>
                                <a:pt x="4" y="126"/>
                              </a:lnTo>
                              <a:lnTo>
                                <a:pt x="2" y="124"/>
                              </a:lnTo>
                              <a:lnTo>
                                <a:pt x="0" y="122"/>
                              </a:lnTo>
                              <a:lnTo>
                                <a:pt x="2" y="118"/>
                              </a:lnTo>
                              <a:lnTo>
                                <a:pt x="4" y="120"/>
                              </a:lnTo>
                              <a:lnTo>
                                <a:pt x="2" y="120"/>
                              </a:lnTo>
                              <a:lnTo>
                                <a:pt x="2" y="122"/>
                              </a:lnTo>
                              <a:lnTo>
                                <a:pt x="4" y="122"/>
                              </a:lnTo>
                              <a:lnTo>
                                <a:pt x="4" y="124"/>
                              </a:lnTo>
                              <a:lnTo>
                                <a:pt x="6" y="124"/>
                              </a:lnTo>
                              <a:lnTo>
                                <a:pt x="8" y="126"/>
                              </a:lnTo>
                              <a:lnTo>
                                <a:pt x="10" y="126"/>
                              </a:lnTo>
                              <a:lnTo>
                                <a:pt x="14" y="126"/>
                              </a:lnTo>
                              <a:lnTo>
                                <a:pt x="16" y="126"/>
                              </a:lnTo>
                              <a:lnTo>
                                <a:pt x="16" y="124"/>
                              </a:lnTo>
                              <a:lnTo>
                                <a:pt x="20" y="126"/>
                              </a:lnTo>
                              <a:lnTo>
                                <a:pt x="20" y="128"/>
                              </a:lnTo>
                              <a:lnTo>
                                <a:pt x="22" y="128"/>
                              </a:lnTo>
                              <a:lnTo>
                                <a:pt x="24" y="128"/>
                              </a:lnTo>
                              <a:lnTo>
                                <a:pt x="24" y="130"/>
                              </a:lnTo>
                              <a:lnTo>
                                <a:pt x="24" y="132"/>
                              </a:lnTo>
                              <a:lnTo>
                                <a:pt x="26" y="130"/>
                              </a:lnTo>
                              <a:lnTo>
                                <a:pt x="26" y="128"/>
                              </a:lnTo>
                              <a:lnTo>
                                <a:pt x="30" y="130"/>
                              </a:lnTo>
                              <a:lnTo>
                                <a:pt x="30" y="132"/>
                              </a:lnTo>
                              <a:lnTo>
                                <a:pt x="32" y="132"/>
                              </a:lnTo>
                              <a:lnTo>
                                <a:pt x="34" y="134"/>
                              </a:lnTo>
                              <a:lnTo>
                                <a:pt x="38" y="134"/>
                              </a:lnTo>
                              <a:lnTo>
                                <a:pt x="38" y="132"/>
                              </a:lnTo>
                              <a:lnTo>
                                <a:pt x="36" y="132"/>
                              </a:lnTo>
                              <a:lnTo>
                                <a:pt x="34" y="132"/>
                              </a:lnTo>
                              <a:lnTo>
                                <a:pt x="32" y="132"/>
                              </a:lnTo>
                              <a:lnTo>
                                <a:pt x="32" y="130"/>
                              </a:lnTo>
                              <a:lnTo>
                                <a:pt x="30" y="130"/>
                              </a:lnTo>
                              <a:lnTo>
                                <a:pt x="30" y="128"/>
                              </a:lnTo>
                              <a:lnTo>
                                <a:pt x="30" y="126"/>
                              </a:lnTo>
                              <a:lnTo>
                                <a:pt x="32" y="126"/>
                              </a:lnTo>
                              <a:lnTo>
                                <a:pt x="34" y="122"/>
                              </a:lnTo>
                              <a:lnTo>
                                <a:pt x="34" y="120"/>
                              </a:lnTo>
                              <a:lnTo>
                                <a:pt x="34" y="118"/>
                              </a:lnTo>
                              <a:lnTo>
                                <a:pt x="36" y="116"/>
                              </a:lnTo>
                              <a:lnTo>
                                <a:pt x="38" y="118"/>
                              </a:lnTo>
                              <a:lnTo>
                                <a:pt x="38" y="116"/>
                              </a:lnTo>
                              <a:lnTo>
                                <a:pt x="36" y="116"/>
                              </a:lnTo>
                              <a:lnTo>
                                <a:pt x="34" y="116"/>
                              </a:lnTo>
                              <a:lnTo>
                                <a:pt x="34" y="114"/>
                              </a:lnTo>
                              <a:lnTo>
                                <a:pt x="34" y="110"/>
                              </a:lnTo>
                              <a:lnTo>
                                <a:pt x="36" y="110"/>
                              </a:lnTo>
                              <a:lnTo>
                                <a:pt x="38" y="110"/>
                              </a:lnTo>
                              <a:lnTo>
                                <a:pt x="38" y="112"/>
                              </a:lnTo>
                              <a:lnTo>
                                <a:pt x="38" y="110"/>
                              </a:lnTo>
                              <a:lnTo>
                                <a:pt x="40" y="110"/>
                              </a:lnTo>
                              <a:lnTo>
                                <a:pt x="38" y="108"/>
                              </a:lnTo>
                              <a:lnTo>
                                <a:pt x="40" y="106"/>
                              </a:lnTo>
                              <a:lnTo>
                                <a:pt x="40" y="104"/>
                              </a:lnTo>
                              <a:lnTo>
                                <a:pt x="40" y="102"/>
                              </a:lnTo>
                              <a:lnTo>
                                <a:pt x="42" y="102"/>
                              </a:lnTo>
                              <a:lnTo>
                                <a:pt x="44" y="100"/>
                              </a:lnTo>
                              <a:lnTo>
                                <a:pt x="44" y="98"/>
                              </a:lnTo>
                              <a:lnTo>
                                <a:pt x="46" y="98"/>
                              </a:lnTo>
                              <a:lnTo>
                                <a:pt x="48" y="98"/>
                              </a:lnTo>
                              <a:lnTo>
                                <a:pt x="50" y="98"/>
                              </a:lnTo>
                              <a:lnTo>
                                <a:pt x="54" y="98"/>
                              </a:lnTo>
                              <a:lnTo>
                                <a:pt x="56" y="96"/>
                              </a:lnTo>
                              <a:lnTo>
                                <a:pt x="58" y="96"/>
                              </a:lnTo>
                              <a:lnTo>
                                <a:pt x="60" y="94"/>
                              </a:lnTo>
                              <a:lnTo>
                                <a:pt x="64" y="94"/>
                              </a:lnTo>
                              <a:lnTo>
                                <a:pt x="68" y="92"/>
                              </a:lnTo>
                              <a:lnTo>
                                <a:pt x="70" y="92"/>
                              </a:lnTo>
                              <a:lnTo>
                                <a:pt x="72" y="92"/>
                              </a:lnTo>
                              <a:lnTo>
                                <a:pt x="72" y="90"/>
                              </a:lnTo>
                              <a:lnTo>
                                <a:pt x="72" y="88"/>
                              </a:lnTo>
                              <a:lnTo>
                                <a:pt x="76" y="84"/>
                              </a:lnTo>
                              <a:lnTo>
                                <a:pt x="78" y="82"/>
                              </a:lnTo>
                              <a:lnTo>
                                <a:pt x="78" y="80"/>
                              </a:lnTo>
                              <a:lnTo>
                                <a:pt x="80" y="78"/>
                              </a:lnTo>
                              <a:lnTo>
                                <a:pt x="82" y="78"/>
                              </a:lnTo>
                              <a:lnTo>
                                <a:pt x="82" y="76"/>
                              </a:lnTo>
                              <a:lnTo>
                                <a:pt x="84" y="74"/>
                              </a:lnTo>
                              <a:lnTo>
                                <a:pt x="86" y="72"/>
                              </a:lnTo>
                              <a:lnTo>
                                <a:pt x="88" y="72"/>
                              </a:lnTo>
                              <a:lnTo>
                                <a:pt x="90" y="66"/>
                              </a:lnTo>
                              <a:lnTo>
                                <a:pt x="90" y="64"/>
                              </a:lnTo>
                              <a:lnTo>
                                <a:pt x="92" y="62"/>
                              </a:lnTo>
                              <a:lnTo>
                                <a:pt x="92" y="60"/>
                              </a:lnTo>
                              <a:lnTo>
                                <a:pt x="90" y="60"/>
                              </a:lnTo>
                              <a:lnTo>
                                <a:pt x="90" y="58"/>
                              </a:lnTo>
                              <a:lnTo>
                                <a:pt x="92" y="58"/>
                              </a:lnTo>
                              <a:lnTo>
                                <a:pt x="94" y="58"/>
                              </a:lnTo>
                              <a:lnTo>
                                <a:pt x="96" y="58"/>
                              </a:lnTo>
                              <a:lnTo>
                                <a:pt x="96" y="60"/>
                              </a:lnTo>
                              <a:lnTo>
                                <a:pt x="98" y="60"/>
                              </a:lnTo>
                              <a:lnTo>
                                <a:pt x="98" y="62"/>
                              </a:lnTo>
                              <a:lnTo>
                                <a:pt x="98" y="64"/>
                              </a:lnTo>
                              <a:lnTo>
                                <a:pt x="100" y="66"/>
                              </a:lnTo>
                              <a:lnTo>
                                <a:pt x="102" y="68"/>
                              </a:lnTo>
                              <a:lnTo>
                                <a:pt x="106" y="72"/>
                              </a:lnTo>
                              <a:lnTo>
                                <a:pt x="108" y="72"/>
                              </a:lnTo>
                              <a:lnTo>
                                <a:pt x="108" y="70"/>
                              </a:lnTo>
                              <a:lnTo>
                                <a:pt x="108" y="68"/>
                              </a:lnTo>
                              <a:lnTo>
                                <a:pt x="108" y="64"/>
                              </a:lnTo>
                              <a:lnTo>
                                <a:pt x="108" y="62"/>
                              </a:lnTo>
                              <a:lnTo>
                                <a:pt x="108" y="60"/>
                              </a:lnTo>
                              <a:lnTo>
                                <a:pt x="108" y="58"/>
                              </a:lnTo>
                              <a:lnTo>
                                <a:pt x="108" y="56"/>
                              </a:lnTo>
                              <a:lnTo>
                                <a:pt x="108" y="54"/>
                              </a:lnTo>
                              <a:lnTo>
                                <a:pt x="108" y="52"/>
                              </a:lnTo>
                              <a:lnTo>
                                <a:pt x="110" y="52"/>
                              </a:lnTo>
                              <a:lnTo>
                                <a:pt x="110" y="50"/>
                              </a:lnTo>
                              <a:lnTo>
                                <a:pt x="112" y="50"/>
                              </a:lnTo>
                              <a:lnTo>
                                <a:pt x="112" y="52"/>
                              </a:lnTo>
                              <a:lnTo>
                                <a:pt x="112" y="54"/>
                              </a:lnTo>
                              <a:lnTo>
                                <a:pt x="112" y="56"/>
                              </a:lnTo>
                              <a:lnTo>
                                <a:pt x="114" y="62"/>
                              </a:lnTo>
                              <a:lnTo>
                                <a:pt x="114" y="64"/>
                              </a:lnTo>
                              <a:lnTo>
                                <a:pt x="118" y="64"/>
                              </a:lnTo>
                              <a:lnTo>
                                <a:pt x="120" y="64"/>
                              </a:lnTo>
                              <a:lnTo>
                                <a:pt x="118" y="64"/>
                              </a:lnTo>
                              <a:lnTo>
                                <a:pt x="118" y="62"/>
                              </a:lnTo>
                              <a:lnTo>
                                <a:pt x="116" y="60"/>
                              </a:lnTo>
                              <a:lnTo>
                                <a:pt x="116" y="58"/>
                              </a:lnTo>
                              <a:lnTo>
                                <a:pt x="118" y="58"/>
                              </a:lnTo>
                              <a:lnTo>
                                <a:pt x="116" y="56"/>
                              </a:lnTo>
                              <a:lnTo>
                                <a:pt x="116" y="52"/>
                              </a:lnTo>
                              <a:lnTo>
                                <a:pt x="114" y="52"/>
                              </a:lnTo>
                              <a:lnTo>
                                <a:pt x="114" y="50"/>
                              </a:lnTo>
                              <a:lnTo>
                                <a:pt x="114" y="48"/>
                              </a:lnTo>
                              <a:lnTo>
                                <a:pt x="116" y="48"/>
                              </a:lnTo>
                              <a:lnTo>
                                <a:pt x="116" y="50"/>
                              </a:lnTo>
                              <a:lnTo>
                                <a:pt x="118" y="50"/>
                              </a:lnTo>
                              <a:lnTo>
                                <a:pt x="120" y="50"/>
                              </a:lnTo>
                              <a:lnTo>
                                <a:pt x="120" y="48"/>
                              </a:lnTo>
                              <a:lnTo>
                                <a:pt x="122" y="46"/>
                              </a:lnTo>
                              <a:lnTo>
                                <a:pt x="122" y="44"/>
                              </a:lnTo>
                              <a:lnTo>
                                <a:pt x="122" y="42"/>
                              </a:lnTo>
                              <a:lnTo>
                                <a:pt x="120" y="42"/>
                              </a:lnTo>
                              <a:lnTo>
                                <a:pt x="118" y="40"/>
                              </a:lnTo>
                              <a:lnTo>
                                <a:pt x="118" y="38"/>
                              </a:lnTo>
                              <a:lnTo>
                                <a:pt x="122" y="36"/>
                              </a:lnTo>
                              <a:lnTo>
                                <a:pt x="122" y="34"/>
                              </a:lnTo>
                              <a:lnTo>
                                <a:pt x="126" y="36"/>
                              </a:lnTo>
                              <a:lnTo>
                                <a:pt x="126" y="34"/>
                              </a:lnTo>
                              <a:lnTo>
                                <a:pt x="128" y="34"/>
                              </a:lnTo>
                              <a:lnTo>
                                <a:pt x="128" y="32"/>
                              </a:lnTo>
                              <a:lnTo>
                                <a:pt x="130" y="32"/>
                              </a:lnTo>
                              <a:lnTo>
                                <a:pt x="130" y="30"/>
                              </a:lnTo>
                              <a:lnTo>
                                <a:pt x="132" y="30"/>
                              </a:lnTo>
                              <a:lnTo>
                                <a:pt x="132" y="28"/>
                              </a:lnTo>
                              <a:lnTo>
                                <a:pt x="132" y="26"/>
                              </a:lnTo>
                              <a:lnTo>
                                <a:pt x="134" y="22"/>
                              </a:lnTo>
                              <a:lnTo>
                                <a:pt x="138" y="16"/>
                              </a:lnTo>
                              <a:lnTo>
                                <a:pt x="140" y="14"/>
                              </a:lnTo>
                              <a:lnTo>
                                <a:pt x="142" y="14"/>
                              </a:lnTo>
                              <a:lnTo>
                                <a:pt x="142" y="12"/>
                              </a:lnTo>
                              <a:lnTo>
                                <a:pt x="142" y="10"/>
                              </a:lnTo>
                              <a:lnTo>
                                <a:pt x="144" y="8"/>
                              </a:lnTo>
                              <a:lnTo>
                                <a:pt x="144" y="6"/>
                              </a:lnTo>
                              <a:lnTo>
                                <a:pt x="144" y="4"/>
                              </a:lnTo>
                              <a:lnTo>
                                <a:pt x="146" y="2"/>
                              </a:lnTo>
                              <a:lnTo>
                                <a:pt x="146" y="0"/>
                              </a:lnTo>
                              <a:lnTo>
                                <a:pt x="148" y="2"/>
                              </a:lnTo>
                              <a:lnTo>
                                <a:pt x="148" y="4"/>
                              </a:lnTo>
                              <a:lnTo>
                                <a:pt x="148" y="6"/>
                              </a:lnTo>
                              <a:lnTo>
                                <a:pt x="148" y="8"/>
                              </a:lnTo>
                              <a:lnTo>
                                <a:pt x="146" y="10"/>
                              </a:lnTo>
                              <a:lnTo>
                                <a:pt x="148" y="10"/>
                              </a:lnTo>
                              <a:lnTo>
                                <a:pt x="152" y="6"/>
                              </a:lnTo>
                              <a:lnTo>
                                <a:pt x="152" y="4"/>
                              </a:lnTo>
                              <a:lnTo>
                                <a:pt x="152" y="2"/>
                              </a:lnTo>
                              <a:lnTo>
                                <a:pt x="152" y="0"/>
                              </a:lnTo>
                              <a:lnTo>
                                <a:pt x="154" y="0"/>
                              </a:lnTo>
                              <a:lnTo>
                                <a:pt x="156" y="0"/>
                              </a:lnTo>
                              <a:lnTo>
                                <a:pt x="156" y="2"/>
                              </a:lnTo>
                              <a:lnTo>
                                <a:pt x="156" y="4"/>
                              </a:lnTo>
                              <a:lnTo>
                                <a:pt x="156" y="6"/>
                              </a:lnTo>
                              <a:lnTo>
                                <a:pt x="156" y="8"/>
                              </a:lnTo>
                              <a:lnTo>
                                <a:pt x="156" y="10"/>
                              </a:lnTo>
                              <a:lnTo>
                                <a:pt x="160" y="12"/>
                              </a:lnTo>
                              <a:lnTo>
                                <a:pt x="162" y="12"/>
                              </a:lnTo>
                              <a:lnTo>
                                <a:pt x="164" y="12"/>
                              </a:lnTo>
                              <a:lnTo>
                                <a:pt x="164" y="14"/>
                              </a:lnTo>
                              <a:lnTo>
                                <a:pt x="166" y="14"/>
                              </a:lnTo>
                              <a:lnTo>
                                <a:pt x="166" y="16"/>
                              </a:lnTo>
                              <a:lnTo>
                                <a:pt x="166" y="18"/>
                              </a:lnTo>
                              <a:lnTo>
                                <a:pt x="166" y="20"/>
                              </a:lnTo>
                              <a:lnTo>
                                <a:pt x="166" y="18"/>
                              </a:lnTo>
                              <a:lnTo>
                                <a:pt x="164" y="18"/>
                              </a:lnTo>
                              <a:lnTo>
                                <a:pt x="164" y="20"/>
                              </a:lnTo>
                              <a:lnTo>
                                <a:pt x="164" y="22"/>
                              </a:lnTo>
                              <a:lnTo>
                                <a:pt x="166" y="26"/>
                              </a:lnTo>
                              <a:lnTo>
                                <a:pt x="164" y="26"/>
                              </a:lnTo>
                              <a:lnTo>
                                <a:pt x="164" y="28"/>
                              </a:lnTo>
                              <a:lnTo>
                                <a:pt x="162" y="28"/>
                              </a:lnTo>
                              <a:lnTo>
                                <a:pt x="168" y="28"/>
                              </a:lnTo>
                              <a:lnTo>
                                <a:pt x="170" y="26"/>
                              </a:lnTo>
                              <a:lnTo>
                                <a:pt x="172" y="26"/>
                              </a:lnTo>
                              <a:lnTo>
                                <a:pt x="172" y="24"/>
                              </a:lnTo>
                              <a:lnTo>
                                <a:pt x="174" y="24"/>
                              </a:lnTo>
                              <a:lnTo>
                                <a:pt x="174" y="26"/>
                              </a:lnTo>
                              <a:lnTo>
                                <a:pt x="176" y="28"/>
                              </a:lnTo>
                              <a:lnTo>
                                <a:pt x="174" y="30"/>
                              </a:lnTo>
                              <a:lnTo>
                                <a:pt x="172" y="30"/>
                              </a:lnTo>
                              <a:lnTo>
                                <a:pt x="170" y="30"/>
                              </a:lnTo>
                              <a:lnTo>
                                <a:pt x="172" y="30"/>
                              </a:lnTo>
                              <a:lnTo>
                                <a:pt x="172" y="32"/>
                              </a:lnTo>
                              <a:lnTo>
                                <a:pt x="176" y="30"/>
                              </a:lnTo>
                              <a:lnTo>
                                <a:pt x="178" y="30"/>
                              </a:lnTo>
                              <a:lnTo>
                                <a:pt x="180" y="30"/>
                              </a:lnTo>
                              <a:lnTo>
                                <a:pt x="182" y="30"/>
                              </a:lnTo>
                              <a:lnTo>
                                <a:pt x="184" y="30"/>
                              </a:lnTo>
                              <a:lnTo>
                                <a:pt x="186" y="30"/>
                              </a:lnTo>
                              <a:lnTo>
                                <a:pt x="186" y="32"/>
                              </a:lnTo>
                              <a:lnTo>
                                <a:pt x="188" y="32"/>
                              </a:lnTo>
                              <a:lnTo>
                                <a:pt x="188" y="34"/>
                              </a:lnTo>
                              <a:lnTo>
                                <a:pt x="190" y="34"/>
                              </a:lnTo>
                              <a:lnTo>
                                <a:pt x="194" y="38"/>
                              </a:lnTo>
                              <a:lnTo>
                                <a:pt x="196" y="38"/>
                              </a:lnTo>
                              <a:lnTo>
                                <a:pt x="198" y="38"/>
                              </a:lnTo>
                              <a:lnTo>
                                <a:pt x="198" y="36"/>
                              </a:lnTo>
                              <a:lnTo>
                                <a:pt x="200" y="36"/>
                              </a:lnTo>
                              <a:lnTo>
                                <a:pt x="200" y="38"/>
                              </a:lnTo>
                              <a:lnTo>
                                <a:pt x="200" y="40"/>
                              </a:lnTo>
                              <a:lnTo>
                                <a:pt x="200" y="42"/>
                              </a:lnTo>
                              <a:lnTo>
                                <a:pt x="200" y="44"/>
                              </a:lnTo>
                              <a:lnTo>
                                <a:pt x="198" y="46"/>
                              </a:lnTo>
                              <a:lnTo>
                                <a:pt x="196" y="46"/>
                              </a:lnTo>
                              <a:lnTo>
                                <a:pt x="194" y="46"/>
                              </a:lnTo>
                              <a:lnTo>
                                <a:pt x="194" y="48"/>
                              </a:lnTo>
                              <a:lnTo>
                                <a:pt x="192" y="48"/>
                              </a:lnTo>
                              <a:lnTo>
                                <a:pt x="190" y="48"/>
                              </a:lnTo>
                              <a:lnTo>
                                <a:pt x="190" y="50"/>
                              </a:lnTo>
                              <a:lnTo>
                                <a:pt x="188" y="50"/>
                              </a:lnTo>
                              <a:lnTo>
                                <a:pt x="186" y="48"/>
                              </a:lnTo>
                              <a:lnTo>
                                <a:pt x="184" y="48"/>
                              </a:lnTo>
                              <a:lnTo>
                                <a:pt x="182" y="48"/>
                              </a:lnTo>
                              <a:lnTo>
                                <a:pt x="182" y="46"/>
                              </a:lnTo>
                              <a:lnTo>
                                <a:pt x="180" y="48"/>
                              </a:lnTo>
                              <a:lnTo>
                                <a:pt x="178" y="48"/>
                              </a:lnTo>
                              <a:lnTo>
                                <a:pt x="176" y="50"/>
                              </a:lnTo>
                              <a:lnTo>
                                <a:pt x="176" y="52"/>
                              </a:lnTo>
                              <a:lnTo>
                                <a:pt x="178" y="54"/>
                              </a:lnTo>
                              <a:lnTo>
                                <a:pt x="180" y="56"/>
                              </a:lnTo>
                              <a:lnTo>
                                <a:pt x="184" y="58"/>
                              </a:lnTo>
                              <a:close/>
                            </a:path>
                          </a:pathLst>
                        </a:custGeom>
                        <a:solidFill>
                          <a:schemeClr val="tx2"/>
                        </a:solidFill>
                        <a:ln w="3175">
                          <a:solidFill>
                            <a:schemeClr val="bg1"/>
                          </a:solidFill>
                          <a:prstDash val="sysDot"/>
                          <a:round/>
                          <a:headEnd/>
                          <a:tailEnd/>
                        </a:ln>
                      </p:spPr>
                      <p:txBody>
                        <a:bodyPr/>
                        <a:lstStyle/>
                        <a:p>
                          <a:pPr fontAlgn="base">
                            <a:spcBef>
                              <a:spcPct val="0"/>
                            </a:spcBef>
                            <a:spcAft>
                              <a:spcPct val="0"/>
                            </a:spcAft>
                          </a:pPr>
                          <a:endParaRPr lang="de-DE" sz="2400">
                            <a:solidFill>
                              <a:srgbClr val="000000"/>
                            </a:solidFill>
                            <a:cs typeface="Arial" charset="0"/>
                          </a:endParaRPr>
                        </a:p>
                      </p:txBody>
                    </p:sp>
                    <p:sp>
                      <p:nvSpPr>
                        <p:cNvPr id="15373" name="Freeform 3048"/>
                        <p:cNvSpPr>
                          <a:spLocks/>
                        </p:cNvSpPr>
                        <p:nvPr/>
                      </p:nvSpPr>
                      <p:spPr bwMode="auto">
                        <a:xfrm>
                          <a:off x="5242" y="2211"/>
                          <a:ext cx="4" cy="4"/>
                        </a:xfrm>
                        <a:custGeom>
                          <a:avLst/>
                          <a:gdLst>
                            <a:gd name="T0" fmla="*/ 2 w 4"/>
                            <a:gd name="T1" fmla="*/ 2 h 4"/>
                            <a:gd name="T2" fmla="*/ 4 w 4"/>
                            <a:gd name="T3" fmla="*/ 2 h 4"/>
                            <a:gd name="T4" fmla="*/ 2 w 4"/>
                            <a:gd name="T5" fmla="*/ 2 h 4"/>
                            <a:gd name="T6" fmla="*/ 2 w 4"/>
                            <a:gd name="T7" fmla="*/ 0 h 4"/>
                            <a:gd name="T8" fmla="*/ 4 w 4"/>
                            <a:gd name="T9" fmla="*/ 0 h 4"/>
                            <a:gd name="T10" fmla="*/ 4 w 4"/>
                            <a:gd name="T11" fmla="*/ 2 h 4"/>
                            <a:gd name="T12" fmla="*/ 4 w 4"/>
                            <a:gd name="T13" fmla="*/ 4 h 4"/>
                            <a:gd name="T14" fmla="*/ 2 w 4"/>
                            <a:gd name="T15" fmla="*/ 4 h 4"/>
                            <a:gd name="T16" fmla="*/ 0 w 4"/>
                            <a:gd name="T17" fmla="*/ 4 h 4"/>
                            <a:gd name="T18" fmla="*/ 0 w 4"/>
                            <a:gd name="T19" fmla="*/ 2 h 4"/>
                            <a:gd name="T20" fmla="*/ 2 w 4"/>
                            <a:gd name="T21" fmla="*/ 2 h 4"/>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4"/>
                            <a:gd name="T34" fmla="*/ 0 h 4"/>
                            <a:gd name="T35" fmla="*/ 4 w 4"/>
                            <a:gd name="T36" fmla="*/ 4 h 4"/>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4" h="4">
                              <a:moveTo>
                                <a:pt x="2" y="2"/>
                              </a:moveTo>
                              <a:lnTo>
                                <a:pt x="4" y="2"/>
                              </a:lnTo>
                              <a:lnTo>
                                <a:pt x="2" y="2"/>
                              </a:lnTo>
                              <a:lnTo>
                                <a:pt x="2" y="0"/>
                              </a:lnTo>
                              <a:lnTo>
                                <a:pt x="4" y="0"/>
                              </a:lnTo>
                              <a:lnTo>
                                <a:pt x="4" y="2"/>
                              </a:lnTo>
                              <a:lnTo>
                                <a:pt x="4" y="4"/>
                              </a:lnTo>
                              <a:lnTo>
                                <a:pt x="2" y="4"/>
                              </a:lnTo>
                              <a:lnTo>
                                <a:pt x="0" y="4"/>
                              </a:lnTo>
                              <a:lnTo>
                                <a:pt x="0" y="2"/>
                              </a:lnTo>
                              <a:lnTo>
                                <a:pt x="2" y="2"/>
                              </a:lnTo>
                              <a:close/>
                            </a:path>
                          </a:pathLst>
                        </a:custGeom>
                        <a:grpFill/>
                        <a:ln w="3175">
                          <a:solidFill>
                            <a:schemeClr val="bg1"/>
                          </a:solidFill>
                          <a:prstDash val="sysDot"/>
                          <a:round/>
                          <a:headEnd/>
                          <a:tailEnd/>
                        </a:ln>
                      </p:spPr>
                      <p:txBody>
                        <a:bodyPr/>
                        <a:lstStyle/>
                        <a:p>
                          <a:pPr fontAlgn="base">
                            <a:spcBef>
                              <a:spcPct val="0"/>
                            </a:spcBef>
                            <a:spcAft>
                              <a:spcPct val="0"/>
                            </a:spcAft>
                          </a:pPr>
                          <a:endParaRPr lang="de-DE" sz="2400">
                            <a:solidFill>
                              <a:srgbClr val="000000"/>
                            </a:solidFill>
                            <a:cs typeface="Arial" charset="0"/>
                          </a:endParaRPr>
                        </a:p>
                      </p:txBody>
                    </p:sp>
                    <p:sp>
                      <p:nvSpPr>
                        <p:cNvPr id="15374" name="Freeform 3049"/>
                        <p:cNvSpPr>
                          <a:spLocks/>
                        </p:cNvSpPr>
                        <p:nvPr/>
                      </p:nvSpPr>
                      <p:spPr bwMode="auto">
                        <a:xfrm>
                          <a:off x="4886" y="2213"/>
                          <a:ext cx="90" cy="128"/>
                        </a:xfrm>
                        <a:custGeom>
                          <a:avLst/>
                          <a:gdLst>
                            <a:gd name="T0" fmla="*/ 30 w 90"/>
                            <a:gd name="T1" fmla="*/ 94 h 128"/>
                            <a:gd name="T2" fmla="*/ 26 w 90"/>
                            <a:gd name="T3" fmla="*/ 90 h 128"/>
                            <a:gd name="T4" fmla="*/ 26 w 90"/>
                            <a:gd name="T5" fmla="*/ 84 h 128"/>
                            <a:gd name="T6" fmla="*/ 24 w 90"/>
                            <a:gd name="T7" fmla="*/ 78 h 128"/>
                            <a:gd name="T8" fmla="*/ 18 w 90"/>
                            <a:gd name="T9" fmla="*/ 70 h 128"/>
                            <a:gd name="T10" fmla="*/ 14 w 90"/>
                            <a:gd name="T11" fmla="*/ 66 h 128"/>
                            <a:gd name="T12" fmla="*/ 14 w 90"/>
                            <a:gd name="T13" fmla="*/ 60 h 128"/>
                            <a:gd name="T14" fmla="*/ 12 w 90"/>
                            <a:gd name="T15" fmla="*/ 54 h 128"/>
                            <a:gd name="T16" fmla="*/ 10 w 90"/>
                            <a:gd name="T17" fmla="*/ 42 h 128"/>
                            <a:gd name="T18" fmla="*/ 8 w 90"/>
                            <a:gd name="T19" fmla="*/ 36 h 128"/>
                            <a:gd name="T20" fmla="*/ 6 w 90"/>
                            <a:gd name="T21" fmla="*/ 24 h 128"/>
                            <a:gd name="T22" fmla="*/ 6 w 90"/>
                            <a:gd name="T23" fmla="*/ 18 h 128"/>
                            <a:gd name="T24" fmla="*/ 2 w 90"/>
                            <a:gd name="T25" fmla="*/ 12 h 128"/>
                            <a:gd name="T26" fmla="*/ 0 w 90"/>
                            <a:gd name="T27" fmla="*/ 6 h 128"/>
                            <a:gd name="T28" fmla="*/ 2 w 90"/>
                            <a:gd name="T29" fmla="*/ 0 h 128"/>
                            <a:gd name="T30" fmla="*/ 6 w 90"/>
                            <a:gd name="T31" fmla="*/ 4 h 128"/>
                            <a:gd name="T32" fmla="*/ 14 w 90"/>
                            <a:gd name="T33" fmla="*/ 4 h 128"/>
                            <a:gd name="T34" fmla="*/ 18 w 90"/>
                            <a:gd name="T35" fmla="*/ 12 h 128"/>
                            <a:gd name="T36" fmla="*/ 20 w 90"/>
                            <a:gd name="T37" fmla="*/ 14 h 128"/>
                            <a:gd name="T38" fmla="*/ 20 w 90"/>
                            <a:gd name="T39" fmla="*/ 20 h 128"/>
                            <a:gd name="T40" fmla="*/ 22 w 90"/>
                            <a:gd name="T41" fmla="*/ 24 h 128"/>
                            <a:gd name="T42" fmla="*/ 28 w 90"/>
                            <a:gd name="T43" fmla="*/ 20 h 128"/>
                            <a:gd name="T44" fmla="*/ 32 w 90"/>
                            <a:gd name="T45" fmla="*/ 22 h 128"/>
                            <a:gd name="T46" fmla="*/ 38 w 90"/>
                            <a:gd name="T47" fmla="*/ 20 h 128"/>
                            <a:gd name="T48" fmla="*/ 40 w 90"/>
                            <a:gd name="T49" fmla="*/ 12 h 128"/>
                            <a:gd name="T50" fmla="*/ 46 w 90"/>
                            <a:gd name="T51" fmla="*/ 14 h 128"/>
                            <a:gd name="T52" fmla="*/ 52 w 90"/>
                            <a:gd name="T53" fmla="*/ 22 h 128"/>
                            <a:gd name="T54" fmla="*/ 62 w 90"/>
                            <a:gd name="T55" fmla="*/ 28 h 128"/>
                            <a:gd name="T56" fmla="*/ 66 w 90"/>
                            <a:gd name="T57" fmla="*/ 36 h 128"/>
                            <a:gd name="T58" fmla="*/ 70 w 90"/>
                            <a:gd name="T59" fmla="*/ 46 h 128"/>
                            <a:gd name="T60" fmla="*/ 70 w 90"/>
                            <a:gd name="T61" fmla="*/ 56 h 128"/>
                            <a:gd name="T62" fmla="*/ 70 w 90"/>
                            <a:gd name="T63" fmla="*/ 60 h 128"/>
                            <a:gd name="T64" fmla="*/ 70 w 90"/>
                            <a:gd name="T65" fmla="*/ 68 h 128"/>
                            <a:gd name="T66" fmla="*/ 70 w 90"/>
                            <a:gd name="T67" fmla="*/ 74 h 128"/>
                            <a:gd name="T68" fmla="*/ 70 w 90"/>
                            <a:gd name="T69" fmla="*/ 78 h 128"/>
                            <a:gd name="T70" fmla="*/ 72 w 90"/>
                            <a:gd name="T71" fmla="*/ 84 h 128"/>
                            <a:gd name="T72" fmla="*/ 72 w 90"/>
                            <a:gd name="T73" fmla="*/ 92 h 128"/>
                            <a:gd name="T74" fmla="*/ 76 w 90"/>
                            <a:gd name="T75" fmla="*/ 96 h 128"/>
                            <a:gd name="T76" fmla="*/ 82 w 90"/>
                            <a:gd name="T77" fmla="*/ 102 h 128"/>
                            <a:gd name="T78" fmla="*/ 86 w 90"/>
                            <a:gd name="T79" fmla="*/ 112 h 128"/>
                            <a:gd name="T80" fmla="*/ 90 w 90"/>
                            <a:gd name="T81" fmla="*/ 118 h 128"/>
                            <a:gd name="T82" fmla="*/ 86 w 90"/>
                            <a:gd name="T83" fmla="*/ 126 h 128"/>
                            <a:gd name="T84" fmla="*/ 84 w 90"/>
                            <a:gd name="T85" fmla="*/ 122 h 128"/>
                            <a:gd name="T86" fmla="*/ 80 w 90"/>
                            <a:gd name="T87" fmla="*/ 122 h 128"/>
                            <a:gd name="T88" fmla="*/ 72 w 90"/>
                            <a:gd name="T89" fmla="*/ 126 h 128"/>
                            <a:gd name="T90" fmla="*/ 70 w 90"/>
                            <a:gd name="T91" fmla="*/ 120 h 128"/>
                            <a:gd name="T92" fmla="*/ 62 w 90"/>
                            <a:gd name="T93" fmla="*/ 116 h 128"/>
                            <a:gd name="T94" fmla="*/ 54 w 90"/>
                            <a:gd name="T95" fmla="*/ 110 h 128"/>
                            <a:gd name="T96" fmla="*/ 46 w 90"/>
                            <a:gd name="T97" fmla="*/ 106 h 128"/>
                            <a:gd name="T98" fmla="*/ 38 w 90"/>
                            <a:gd name="T99" fmla="*/ 100 h 128"/>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w 90"/>
                            <a:gd name="T151" fmla="*/ 0 h 128"/>
                            <a:gd name="T152" fmla="*/ 90 w 90"/>
                            <a:gd name="T153" fmla="*/ 128 h 128"/>
                          </a:gdLst>
                          <a:ahLst/>
                          <a:cxnLst>
                            <a:cxn ang="T100">
                              <a:pos x="T0" y="T1"/>
                            </a:cxn>
                            <a:cxn ang="T101">
                              <a:pos x="T2" y="T3"/>
                            </a:cxn>
                            <a:cxn ang="T102">
                              <a:pos x="T4" y="T5"/>
                            </a:cxn>
                            <a:cxn ang="T103">
                              <a:pos x="T6" y="T7"/>
                            </a:cxn>
                            <a:cxn ang="T104">
                              <a:pos x="T8" y="T9"/>
                            </a:cxn>
                            <a:cxn ang="T105">
                              <a:pos x="T10" y="T11"/>
                            </a:cxn>
                            <a:cxn ang="T106">
                              <a:pos x="T12" y="T13"/>
                            </a:cxn>
                            <a:cxn ang="T107">
                              <a:pos x="T14" y="T15"/>
                            </a:cxn>
                            <a:cxn ang="T108">
                              <a:pos x="T16" y="T17"/>
                            </a:cxn>
                            <a:cxn ang="T109">
                              <a:pos x="T18" y="T19"/>
                            </a:cxn>
                            <a:cxn ang="T110">
                              <a:pos x="T20" y="T21"/>
                            </a:cxn>
                            <a:cxn ang="T111">
                              <a:pos x="T22" y="T23"/>
                            </a:cxn>
                            <a:cxn ang="T112">
                              <a:pos x="T24" y="T25"/>
                            </a:cxn>
                            <a:cxn ang="T113">
                              <a:pos x="T26" y="T27"/>
                            </a:cxn>
                            <a:cxn ang="T114">
                              <a:pos x="T28" y="T29"/>
                            </a:cxn>
                            <a:cxn ang="T115">
                              <a:pos x="T30" y="T31"/>
                            </a:cxn>
                            <a:cxn ang="T116">
                              <a:pos x="T32" y="T33"/>
                            </a:cxn>
                            <a:cxn ang="T117">
                              <a:pos x="T34" y="T35"/>
                            </a:cxn>
                            <a:cxn ang="T118">
                              <a:pos x="T36" y="T37"/>
                            </a:cxn>
                            <a:cxn ang="T119">
                              <a:pos x="T38" y="T39"/>
                            </a:cxn>
                            <a:cxn ang="T120">
                              <a:pos x="T40" y="T41"/>
                            </a:cxn>
                            <a:cxn ang="T121">
                              <a:pos x="T42" y="T43"/>
                            </a:cxn>
                            <a:cxn ang="T122">
                              <a:pos x="T44" y="T45"/>
                            </a:cxn>
                            <a:cxn ang="T123">
                              <a:pos x="T46" y="T47"/>
                            </a:cxn>
                            <a:cxn ang="T124">
                              <a:pos x="T48" y="T49"/>
                            </a:cxn>
                            <a:cxn ang="T125">
                              <a:pos x="T50" y="T51"/>
                            </a:cxn>
                            <a:cxn ang="T126">
                              <a:pos x="T52" y="T53"/>
                            </a:cxn>
                            <a:cxn ang="T127">
                              <a:pos x="T54" y="T55"/>
                            </a:cxn>
                            <a:cxn ang="T128">
                              <a:pos x="T56" y="T57"/>
                            </a:cxn>
                            <a:cxn ang="T129">
                              <a:pos x="T58" y="T59"/>
                            </a:cxn>
                            <a:cxn ang="T130">
                              <a:pos x="T60" y="T61"/>
                            </a:cxn>
                            <a:cxn ang="T131">
                              <a:pos x="T62" y="T63"/>
                            </a:cxn>
                            <a:cxn ang="T132">
                              <a:pos x="T64" y="T65"/>
                            </a:cxn>
                            <a:cxn ang="T133">
                              <a:pos x="T66" y="T67"/>
                            </a:cxn>
                            <a:cxn ang="T134">
                              <a:pos x="T68" y="T69"/>
                            </a:cxn>
                            <a:cxn ang="T135">
                              <a:pos x="T70" y="T71"/>
                            </a:cxn>
                            <a:cxn ang="T136">
                              <a:pos x="T72" y="T73"/>
                            </a:cxn>
                            <a:cxn ang="T137">
                              <a:pos x="T74" y="T75"/>
                            </a:cxn>
                            <a:cxn ang="T138">
                              <a:pos x="T76" y="T77"/>
                            </a:cxn>
                            <a:cxn ang="T139">
                              <a:pos x="T78" y="T79"/>
                            </a:cxn>
                            <a:cxn ang="T140">
                              <a:pos x="T80" y="T81"/>
                            </a:cxn>
                            <a:cxn ang="T141">
                              <a:pos x="T82" y="T83"/>
                            </a:cxn>
                            <a:cxn ang="T142">
                              <a:pos x="T84" y="T85"/>
                            </a:cxn>
                            <a:cxn ang="T143">
                              <a:pos x="T86" y="T87"/>
                            </a:cxn>
                            <a:cxn ang="T144">
                              <a:pos x="T88" y="T89"/>
                            </a:cxn>
                            <a:cxn ang="T145">
                              <a:pos x="T90" y="T91"/>
                            </a:cxn>
                            <a:cxn ang="T146">
                              <a:pos x="T92" y="T93"/>
                            </a:cxn>
                            <a:cxn ang="T147">
                              <a:pos x="T94" y="T95"/>
                            </a:cxn>
                            <a:cxn ang="T148">
                              <a:pos x="T96" y="T97"/>
                            </a:cxn>
                            <a:cxn ang="T149">
                              <a:pos x="T98" y="T99"/>
                            </a:cxn>
                          </a:cxnLst>
                          <a:rect l="T150" t="T151" r="T152" b="T153"/>
                          <a:pathLst>
                            <a:path w="90" h="128">
                              <a:moveTo>
                                <a:pt x="36" y="98"/>
                              </a:moveTo>
                              <a:lnTo>
                                <a:pt x="32" y="96"/>
                              </a:lnTo>
                              <a:lnTo>
                                <a:pt x="32" y="94"/>
                              </a:lnTo>
                              <a:lnTo>
                                <a:pt x="30" y="94"/>
                              </a:lnTo>
                              <a:lnTo>
                                <a:pt x="30" y="92"/>
                              </a:lnTo>
                              <a:lnTo>
                                <a:pt x="28" y="92"/>
                              </a:lnTo>
                              <a:lnTo>
                                <a:pt x="26" y="92"/>
                              </a:lnTo>
                              <a:lnTo>
                                <a:pt x="26" y="90"/>
                              </a:lnTo>
                              <a:lnTo>
                                <a:pt x="28" y="88"/>
                              </a:lnTo>
                              <a:lnTo>
                                <a:pt x="28" y="86"/>
                              </a:lnTo>
                              <a:lnTo>
                                <a:pt x="28" y="84"/>
                              </a:lnTo>
                              <a:lnTo>
                                <a:pt x="26" y="84"/>
                              </a:lnTo>
                              <a:lnTo>
                                <a:pt x="26" y="82"/>
                              </a:lnTo>
                              <a:lnTo>
                                <a:pt x="26" y="80"/>
                              </a:lnTo>
                              <a:lnTo>
                                <a:pt x="26" y="78"/>
                              </a:lnTo>
                              <a:lnTo>
                                <a:pt x="24" y="78"/>
                              </a:lnTo>
                              <a:lnTo>
                                <a:pt x="22" y="76"/>
                              </a:lnTo>
                              <a:lnTo>
                                <a:pt x="22" y="74"/>
                              </a:lnTo>
                              <a:lnTo>
                                <a:pt x="20" y="72"/>
                              </a:lnTo>
                              <a:lnTo>
                                <a:pt x="18" y="70"/>
                              </a:lnTo>
                              <a:lnTo>
                                <a:pt x="18" y="68"/>
                              </a:lnTo>
                              <a:lnTo>
                                <a:pt x="16" y="68"/>
                              </a:lnTo>
                              <a:lnTo>
                                <a:pt x="14" y="68"/>
                              </a:lnTo>
                              <a:lnTo>
                                <a:pt x="14" y="66"/>
                              </a:lnTo>
                              <a:lnTo>
                                <a:pt x="14" y="64"/>
                              </a:lnTo>
                              <a:lnTo>
                                <a:pt x="16" y="64"/>
                              </a:lnTo>
                              <a:lnTo>
                                <a:pt x="18" y="64"/>
                              </a:lnTo>
                              <a:lnTo>
                                <a:pt x="14" y="60"/>
                              </a:lnTo>
                              <a:lnTo>
                                <a:pt x="12" y="60"/>
                              </a:lnTo>
                              <a:lnTo>
                                <a:pt x="12" y="58"/>
                              </a:lnTo>
                              <a:lnTo>
                                <a:pt x="12" y="56"/>
                              </a:lnTo>
                              <a:lnTo>
                                <a:pt x="12" y="54"/>
                              </a:lnTo>
                              <a:lnTo>
                                <a:pt x="12" y="50"/>
                              </a:lnTo>
                              <a:lnTo>
                                <a:pt x="12" y="46"/>
                              </a:lnTo>
                              <a:lnTo>
                                <a:pt x="12" y="44"/>
                              </a:lnTo>
                              <a:lnTo>
                                <a:pt x="10" y="42"/>
                              </a:lnTo>
                              <a:lnTo>
                                <a:pt x="8" y="42"/>
                              </a:lnTo>
                              <a:lnTo>
                                <a:pt x="8" y="40"/>
                              </a:lnTo>
                              <a:lnTo>
                                <a:pt x="6" y="38"/>
                              </a:lnTo>
                              <a:lnTo>
                                <a:pt x="8" y="36"/>
                              </a:lnTo>
                              <a:lnTo>
                                <a:pt x="8" y="32"/>
                              </a:lnTo>
                              <a:lnTo>
                                <a:pt x="6" y="28"/>
                              </a:lnTo>
                              <a:lnTo>
                                <a:pt x="6" y="26"/>
                              </a:lnTo>
                              <a:lnTo>
                                <a:pt x="6" y="24"/>
                              </a:lnTo>
                              <a:lnTo>
                                <a:pt x="6" y="22"/>
                              </a:lnTo>
                              <a:lnTo>
                                <a:pt x="6" y="20"/>
                              </a:lnTo>
                              <a:lnTo>
                                <a:pt x="6" y="18"/>
                              </a:lnTo>
                              <a:lnTo>
                                <a:pt x="4" y="18"/>
                              </a:lnTo>
                              <a:lnTo>
                                <a:pt x="4" y="16"/>
                              </a:lnTo>
                              <a:lnTo>
                                <a:pt x="4" y="14"/>
                              </a:lnTo>
                              <a:lnTo>
                                <a:pt x="2" y="12"/>
                              </a:lnTo>
                              <a:lnTo>
                                <a:pt x="2" y="10"/>
                              </a:lnTo>
                              <a:lnTo>
                                <a:pt x="0" y="10"/>
                              </a:lnTo>
                              <a:lnTo>
                                <a:pt x="0" y="8"/>
                              </a:lnTo>
                              <a:lnTo>
                                <a:pt x="0" y="6"/>
                              </a:lnTo>
                              <a:lnTo>
                                <a:pt x="0" y="4"/>
                              </a:lnTo>
                              <a:lnTo>
                                <a:pt x="0" y="2"/>
                              </a:lnTo>
                              <a:lnTo>
                                <a:pt x="0" y="0"/>
                              </a:lnTo>
                              <a:lnTo>
                                <a:pt x="2" y="0"/>
                              </a:lnTo>
                              <a:lnTo>
                                <a:pt x="4" y="0"/>
                              </a:lnTo>
                              <a:lnTo>
                                <a:pt x="4" y="2"/>
                              </a:lnTo>
                              <a:lnTo>
                                <a:pt x="4" y="4"/>
                              </a:lnTo>
                              <a:lnTo>
                                <a:pt x="6" y="4"/>
                              </a:lnTo>
                              <a:lnTo>
                                <a:pt x="10" y="6"/>
                              </a:lnTo>
                              <a:lnTo>
                                <a:pt x="12" y="6"/>
                              </a:lnTo>
                              <a:lnTo>
                                <a:pt x="12" y="4"/>
                              </a:lnTo>
                              <a:lnTo>
                                <a:pt x="14" y="4"/>
                              </a:lnTo>
                              <a:lnTo>
                                <a:pt x="14" y="6"/>
                              </a:lnTo>
                              <a:lnTo>
                                <a:pt x="16" y="10"/>
                              </a:lnTo>
                              <a:lnTo>
                                <a:pt x="16" y="12"/>
                              </a:lnTo>
                              <a:lnTo>
                                <a:pt x="18" y="12"/>
                              </a:lnTo>
                              <a:lnTo>
                                <a:pt x="18" y="10"/>
                              </a:lnTo>
                              <a:lnTo>
                                <a:pt x="20" y="10"/>
                              </a:lnTo>
                              <a:lnTo>
                                <a:pt x="20" y="12"/>
                              </a:lnTo>
                              <a:lnTo>
                                <a:pt x="20" y="14"/>
                              </a:lnTo>
                              <a:lnTo>
                                <a:pt x="20" y="16"/>
                              </a:lnTo>
                              <a:lnTo>
                                <a:pt x="20" y="18"/>
                              </a:lnTo>
                              <a:lnTo>
                                <a:pt x="20" y="20"/>
                              </a:lnTo>
                              <a:lnTo>
                                <a:pt x="20" y="22"/>
                              </a:lnTo>
                              <a:lnTo>
                                <a:pt x="20" y="24"/>
                              </a:lnTo>
                              <a:lnTo>
                                <a:pt x="22" y="24"/>
                              </a:lnTo>
                              <a:lnTo>
                                <a:pt x="22" y="22"/>
                              </a:lnTo>
                              <a:lnTo>
                                <a:pt x="24" y="22"/>
                              </a:lnTo>
                              <a:lnTo>
                                <a:pt x="28" y="20"/>
                              </a:lnTo>
                              <a:lnTo>
                                <a:pt x="30" y="20"/>
                              </a:lnTo>
                              <a:lnTo>
                                <a:pt x="32" y="20"/>
                              </a:lnTo>
                              <a:lnTo>
                                <a:pt x="32" y="22"/>
                              </a:lnTo>
                              <a:lnTo>
                                <a:pt x="34" y="22"/>
                              </a:lnTo>
                              <a:lnTo>
                                <a:pt x="36" y="22"/>
                              </a:lnTo>
                              <a:lnTo>
                                <a:pt x="38" y="20"/>
                              </a:lnTo>
                              <a:lnTo>
                                <a:pt x="38" y="18"/>
                              </a:lnTo>
                              <a:lnTo>
                                <a:pt x="38" y="16"/>
                              </a:lnTo>
                              <a:lnTo>
                                <a:pt x="40" y="14"/>
                              </a:lnTo>
                              <a:lnTo>
                                <a:pt x="40" y="12"/>
                              </a:lnTo>
                              <a:lnTo>
                                <a:pt x="42" y="12"/>
                              </a:lnTo>
                              <a:lnTo>
                                <a:pt x="44" y="12"/>
                              </a:lnTo>
                              <a:lnTo>
                                <a:pt x="46" y="12"/>
                              </a:lnTo>
                              <a:lnTo>
                                <a:pt x="46" y="14"/>
                              </a:lnTo>
                              <a:lnTo>
                                <a:pt x="48" y="14"/>
                              </a:lnTo>
                              <a:lnTo>
                                <a:pt x="48" y="16"/>
                              </a:lnTo>
                              <a:lnTo>
                                <a:pt x="50" y="20"/>
                              </a:lnTo>
                              <a:lnTo>
                                <a:pt x="52" y="22"/>
                              </a:lnTo>
                              <a:lnTo>
                                <a:pt x="54" y="22"/>
                              </a:lnTo>
                              <a:lnTo>
                                <a:pt x="58" y="26"/>
                              </a:lnTo>
                              <a:lnTo>
                                <a:pt x="60" y="26"/>
                              </a:lnTo>
                              <a:lnTo>
                                <a:pt x="62" y="28"/>
                              </a:lnTo>
                              <a:lnTo>
                                <a:pt x="64" y="30"/>
                              </a:lnTo>
                              <a:lnTo>
                                <a:pt x="66" y="32"/>
                              </a:lnTo>
                              <a:lnTo>
                                <a:pt x="66" y="34"/>
                              </a:lnTo>
                              <a:lnTo>
                                <a:pt x="66" y="36"/>
                              </a:lnTo>
                              <a:lnTo>
                                <a:pt x="68" y="38"/>
                              </a:lnTo>
                              <a:lnTo>
                                <a:pt x="68" y="42"/>
                              </a:lnTo>
                              <a:lnTo>
                                <a:pt x="68" y="44"/>
                              </a:lnTo>
                              <a:lnTo>
                                <a:pt x="70" y="46"/>
                              </a:lnTo>
                              <a:lnTo>
                                <a:pt x="70" y="48"/>
                              </a:lnTo>
                              <a:lnTo>
                                <a:pt x="70" y="52"/>
                              </a:lnTo>
                              <a:lnTo>
                                <a:pt x="70" y="54"/>
                              </a:lnTo>
                              <a:lnTo>
                                <a:pt x="70" y="56"/>
                              </a:lnTo>
                              <a:lnTo>
                                <a:pt x="72" y="56"/>
                              </a:lnTo>
                              <a:lnTo>
                                <a:pt x="72" y="58"/>
                              </a:lnTo>
                              <a:lnTo>
                                <a:pt x="70" y="58"/>
                              </a:lnTo>
                              <a:lnTo>
                                <a:pt x="70" y="60"/>
                              </a:lnTo>
                              <a:lnTo>
                                <a:pt x="70" y="62"/>
                              </a:lnTo>
                              <a:lnTo>
                                <a:pt x="70" y="64"/>
                              </a:lnTo>
                              <a:lnTo>
                                <a:pt x="70" y="66"/>
                              </a:lnTo>
                              <a:lnTo>
                                <a:pt x="70" y="68"/>
                              </a:lnTo>
                              <a:lnTo>
                                <a:pt x="68" y="70"/>
                              </a:lnTo>
                              <a:lnTo>
                                <a:pt x="70" y="72"/>
                              </a:lnTo>
                              <a:lnTo>
                                <a:pt x="70" y="74"/>
                              </a:lnTo>
                              <a:lnTo>
                                <a:pt x="72" y="74"/>
                              </a:lnTo>
                              <a:lnTo>
                                <a:pt x="72" y="76"/>
                              </a:lnTo>
                              <a:lnTo>
                                <a:pt x="70" y="76"/>
                              </a:lnTo>
                              <a:lnTo>
                                <a:pt x="70" y="78"/>
                              </a:lnTo>
                              <a:lnTo>
                                <a:pt x="70" y="80"/>
                              </a:lnTo>
                              <a:lnTo>
                                <a:pt x="72" y="80"/>
                              </a:lnTo>
                              <a:lnTo>
                                <a:pt x="72" y="82"/>
                              </a:lnTo>
                              <a:lnTo>
                                <a:pt x="72" y="84"/>
                              </a:lnTo>
                              <a:lnTo>
                                <a:pt x="72" y="86"/>
                              </a:lnTo>
                              <a:lnTo>
                                <a:pt x="72" y="88"/>
                              </a:lnTo>
                              <a:lnTo>
                                <a:pt x="72" y="90"/>
                              </a:lnTo>
                              <a:lnTo>
                                <a:pt x="72" y="92"/>
                              </a:lnTo>
                              <a:lnTo>
                                <a:pt x="74" y="92"/>
                              </a:lnTo>
                              <a:lnTo>
                                <a:pt x="74" y="94"/>
                              </a:lnTo>
                              <a:lnTo>
                                <a:pt x="76" y="94"/>
                              </a:lnTo>
                              <a:lnTo>
                                <a:pt x="76" y="96"/>
                              </a:lnTo>
                              <a:lnTo>
                                <a:pt x="78" y="96"/>
                              </a:lnTo>
                              <a:lnTo>
                                <a:pt x="80" y="98"/>
                              </a:lnTo>
                              <a:lnTo>
                                <a:pt x="80" y="100"/>
                              </a:lnTo>
                              <a:lnTo>
                                <a:pt x="82" y="102"/>
                              </a:lnTo>
                              <a:lnTo>
                                <a:pt x="84" y="106"/>
                              </a:lnTo>
                              <a:lnTo>
                                <a:pt x="84" y="108"/>
                              </a:lnTo>
                              <a:lnTo>
                                <a:pt x="86" y="110"/>
                              </a:lnTo>
                              <a:lnTo>
                                <a:pt x="86" y="112"/>
                              </a:lnTo>
                              <a:lnTo>
                                <a:pt x="88" y="116"/>
                              </a:lnTo>
                              <a:lnTo>
                                <a:pt x="88" y="118"/>
                              </a:lnTo>
                              <a:lnTo>
                                <a:pt x="90" y="118"/>
                              </a:lnTo>
                              <a:lnTo>
                                <a:pt x="90" y="124"/>
                              </a:lnTo>
                              <a:lnTo>
                                <a:pt x="90" y="126"/>
                              </a:lnTo>
                              <a:lnTo>
                                <a:pt x="88" y="126"/>
                              </a:lnTo>
                              <a:lnTo>
                                <a:pt x="86" y="126"/>
                              </a:lnTo>
                              <a:lnTo>
                                <a:pt x="86" y="122"/>
                              </a:lnTo>
                              <a:lnTo>
                                <a:pt x="84" y="118"/>
                              </a:lnTo>
                              <a:lnTo>
                                <a:pt x="84" y="120"/>
                              </a:lnTo>
                              <a:lnTo>
                                <a:pt x="84" y="122"/>
                              </a:lnTo>
                              <a:lnTo>
                                <a:pt x="84" y="124"/>
                              </a:lnTo>
                              <a:lnTo>
                                <a:pt x="82" y="124"/>
                              </a:lnTo>
                              <a:lnTo>
                                <a:pt x="82" y="122"/>
                              </a:lnTo>
                              <a:lnTo>
                                <a:pt x="80" y="122"/>
                              </a:lnTo>
                              <a:lnTo>
                                <a:pt x="78" y="124"/>
                              </a:lnTo>
                              <a:lnTo>
                                <a:pt x="76" y="126"/>
                              </a:lnTo>
                              <a:lnTo>
                                <a:pt x="74" y="128"/>
                              </a:lnTo>
                              <a:lnTo>
                                <a:pt x="72" y="126"/>
                              </a:lnTo>
                              <a:lnTo>
                                <a:pt x="72" y="124"/>
                              </a:lnTo>
                              <a:lnTo>
                                <a:pt x="72" y="122"/>
                              </a:lnTo>
                              <a:lnTo>
                                <a:pt x="70" y="122"/>
                              </a:lnTo>
                              <a:lnTo>
                                <a:pt x="70" y="120"/>
                              </a:lnTo>
                              <a:lnTo>
                                <a:pt x="68" y="120"/>
                              </a:lnTo>
                              <a:lnTo>
                                <a:pt x="64" y="118"/>
                              </a:lnTo>
                              <a:lnTo>
                                <a:pt x="62" y="116"/>
                              </a:lnTo>
                              <a:lnTo>
                                <a:pt x="60" y="116"/>
                              </a:lnTo>
                              <a:lnTo>
                                <a:pt x="58" y="116"/>
                              </a:lnTo>
                              <a:lnTo>
                                <a:pt x="58" y="114"/>
                              </a:lnTo>
                              <a:lnTo>
                                <a:pt x="54" y="110"/>
                              </a:lnTo>
                              <a:lnTo>
                                <a:pt x="52" y="110"/>
                              </a:lnTo>
                              <a:lnTo>
                                <a:pt x="52" y="108"/>
                              </a:lnTo>
                              <a:lnTo>
                                <a:pt x="48" y="108"/>
                              </a:lnTo>
                              <a:lnTo>
                                <a:pt x="46" y="106"/>
                              </a:lnTo>
                              <a:lnTo>
                                <a:pt x="44" y="106"/>
                              </a:lnTo>
                              <a:lnTo>
                                <a:pt x="42" y="102"/>
                              </a:lnTo>
                              <a:lnTo>
                                <a:pt x="40" y="102"/>
                              </a:lnTo>
                              <a:lnTo>
                                <a:pt x="38" y="100"/>
                              </a:lnTo>
                              <a:lnTo>
                                <a:pt x="38" y="98"/>
                              </a:lnTo>
                              <a:lnTo>
                                <a:pt x="36" y="98"/>
                              </a:lnTo>
                              <a:close/>
                            </a:path>
                          </a:pathLst>
                        </a:custGeom>
                        <a:solidFill>
                          <a:schemeClr val="tx2"/>
                        </a:solidFill>
                        <a:ln w="3175">
                          <a:solidFill>
                            <a:schemeClr val="bg1"/>
                          </a:solidFill>
                          <a:prstDash val="sysDot"/>
                          <a:round/>
                          <a:headEnd/>
                          <a:tailEnd/>
                        </a:ln>
                      </p:spPr>
                      <p:txBody>
                        <a:bodyPr/>
                        <a:lstStyle/>
                        <a:p>
                          <a:pPr fontAlgn="base">
                            <a:spcBef>
                              <a:spcPct val="0"/>
                            </a:spcBef>
                            <a:spcAft>
                              <a:spcPct val="0"/>
                            </a:spcAft>
                          </a:pPr>
                          <a:endParaRPr lang="de-DE" sz="2400">
                            <a:solidFill>
                              <a:srgbClr val="000000"/>
                            </a:solidFill>
                            <a:cs typeface="Arial" charset="0"/>
                          </a:endParaRPr>
                        </a:p>
                      </p:txBody>
                    </p:sp>
                    <p:sp>
                      <p:nvSpPr>
                        <p:cNvPr id="15375" name="Freeform 3050"/>
                        <p:cNvSpPr>
                          <a:spLocks/>
                        </p:cNvSpPr>
                        <p:nvPr/>
                      </p:nvSpPr>
                      <p:spPr bwMode="auto">
                        <a:xfrm>
                          <a:off x="5218" y="2229"/>
                          <a:ext cx="1" cy="2"/>
                        </a:xfrm>
                        <a:custGeom>
                          <a:avLst/>
                          <a:gdLst>
                            <a:gd name="T0" fmla="*/ 0 w 1"/>
                            <a:gd name="T1" fmla="*/ 0 h 2"/>
                            <a:gd name="T2" fmla="*/ 0 w 1"/>
                            <a:gd name="T3" fmla="*/ 2 h 2"/>
                            <a:gd name="T4" fmla="*/ 0 w 1"/>
                            <a:gd name="T5" fmla="*/ 0 h 2"/>
                            <a:gd name="T6" fmla="*/ 0 60000 65536"/>
                            <a:gd name="T7" fmla="*/ 0 60000 65536"/>
                            <a:gd name="T8" fmla="*/ 0 60000 65536"/>
                            <a:gd name="T9" fmla="*/ 0 w 1"/>
                            <a:gd name="T10" fmla="*/ 0 h 2"/>
                            <a:gd name="T11" fmla="*/ 1 w 1"/>
                            <a:gd name="T12" fmla="*/ 2 h 2"/>
                          </a:gdLst>
                          <a:ahLst/>
                          <a:cxnLst>
                            <a:cxn ang="T6">
                              <a:pos x="T0" y="T1"/>
                            </a:cxn>
                            <a:cxn ang="T7">
                              <a:pos x="T2" y="T3"/>
                            </a:cxn>
                            <a:cxn ang="T8">
                              <a:pos x="T4" y="T5"/>
                            </a:cxn>
                          </a:cxnLst>
                          <a:rect l="T9" t="T10" r="T11" b="T12"/>
                          <a:pathLst>
                            <a:path w="1" h="2">
                              <a:moveTo>
                                <a:pt x="0" y="0"/>
                              </a:moveTo>
                              <a:lnTo>
                                <a:pt x="0" y="2"/>
                              </a:lnTo>
                              <a:lnTo>
                                <a:pt x="0" y="0"/>
                              </a:lnTo>
                              <a:close/>
                            </a:path>
                          </a:pathLst>
                        </a:custGeom>
                        <a:grpFill/>
                        <a:ln w="3175">
                          <a:solidFill>
                            <a:schemeClr val="bg1"/>
                          </a:solidFill>
                          <a:prstDash val="sysDot"/>
                          <a:round/>
                          <a:headEnd/>
                          <a:tailEnd/>
                        </a:ln>
                      </p:spPr>
                      <p:txBody>
                        <a:bodyPr/>
                        <a:lstStyle/>
                        <a:p>
                          <a:pPr fontAlgn="base">
                            <a:spcBef>
                              <a:spcPct val="0"/>
                            </a:spcBef>
                            <a:spcAft>
                              <a:spcPct val="0"/>
                            </a:spcAft>
                          </a:pPr>
                          <a:endParaRPr lang="de-DE" sz="2400">
                            <a:solidFill>
                              <a:srgbClr val="000000"/>
                            </a:solidFill>
                            <a:cs typeface="Arial" charset="0"/>
                          </a:endParaRPr>
                        </a:p>
                      </p:txBody>
                    </p:sp>
                    <p:sp>
                      <p:nvSpPr>
                        <p:cNvPr id="15376" name="Rectangle 3051"/>
                        <p:cNvSpPr>
                          <a:spLocks noChangeArrowheads="1"/>
                        </p:cNvSpPr>
                        <p:nvPr/>
                      </p:nvSpPr>
                      <p:spPr bwMode="auto">
                        <a:xfrm>
                          <a:off x="5262" y="2233"/>
                          <a:ext cx="2" cy="2"/>
                        </a:xfrm>
                        <a:prstGeom prst="rect">
                          <a:avLst/>
                        </a:prstGeom>
                        <a:grpFill/>
                        <a:ln w="3175">
                          <a:solidFill>
                            <a:schemeClr val="bg1"/>
                          </a:solidFill>
                          <a:prstDash val="sysDot"/>
                          <a:miter lim="800000"/>
                          <a:headEnd/>
                          <a:tailEnd/>
                        </a:ln>
                      </p:spPr>
                      <p:txBody>
                        <a:bodyPr/>
                        <a:lstStyle/>
                        <a:p>
                          <a:pPr fontAlgn="base">
                            <a:spcBef>
                              <a:spcPct val="0"/>
                            </a:spcBef>
                            <a:spcAft>
                              <a:spcPct val="0"/>
                            </a:spcAft>
                          </a:pPr>
                          <a:endParaRPr lang="de-DE" sz="2400">
                            <a:solidFill>
                              <a:srgbClr val="000000"/>
                            </a:solidFill>
                            <a:cs typeface="Arial" charset="0"/>
                          </a:endParaRPr>
                        </a:p>
                      </p:txBody>
                    </p:sp>
                    <p:sp>
                      <p:nvSpPr>
                        <p:cNvPr id="15377" name="Freeform 3052"/>
                        <p:cNvSpPr>
                          <a:spLocks/>
                        </p:cNvSpPr>
                        <p:nvPr/>
                      </p:nvSpPr>
                      <p:spPr bwMode="auto">
                        <a:xfrm>
                          <a:off x="5200" y="2243"/>
                          <a:ext cx="2" cy="4"/>
                        </a:xfrm>
                        <a:custGeom>
                          <a:avLst/>
                          <a:gdLst>
                            <a:gd name="T0" fmla="*/ 0 w 2"/>
                            <a:gd name="T1" fmla="*/ 4 h 4"/>
                            <a:gd name="T2" fmla="*/ 0 w 2"/>
                            <a:gd name="T3" fmla="*/ 2 h 4"/>
                            <a:gd name="T4" fmla="*/ 0 w 2"/>
                            <a:gd name="T5" fmla="*/ 0 h 4"/>
                            <a:gd name="T6" fmla="*/ 2 w 2"/>
                            <a:gd name="T7" fmla="*/ 0 h 4"/>
                            <a:gd name="T8" fmla="*/ 2 w 2"/>
                            <a:gd name="T9" fmla="*/ 2 h 4"/>
                            <a:gd name="T10" fmla="*/ 2 w 2"/>
                            <a:gd name="T11" fmla="*/ 4 h 4"/>
                            <a:gd name="T12" fmla="*/ 0 w 2"/>
                            <a:gd name="T13" fmla="*/ 4 h 4"/>
                            <a:gd name="T14" fmla="*/ 0 60000 65536"/>
                            <a:gd name="T15" fmla="*/ 0 60000 65536"/>
                            <a:gd name="T16" fmla="*/ 0 60000 65536"/>
                            <a:gd name="T17" fmla="*/ 0 60000 65536"/>
                            <a:gd name="T18" fmla="*/ 0 60000 65536"/>
                            <a:gd name="T19" fmla="*/ 0 60000 65536"/>
                            <a:gd name="T20" fmla="*/ 0 60000 65536"/>
                            <a:gd name="T21" fmla="*/ 0 w 2"/>
                            <a:gd name="T22" fmla="*/ 0 h 4"/>
                            <a:gd name="T23" fmla="*/ 2 w 2"/>
                            <a:gd name="T24" fmla="*/ 4 h 4"/>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2" h="4">
                              <a:moveTo>
                                <a:pt x="0" y="4"/>
                              </a:moveTo>
                              <a:lnTo>
                                <a:pt x="0" y="2"/>
                              </a:lnTo>
                              <a:lnTo>
                                <a:pt x="0" y="0"/>
                              </a:lnTo>
                              <a:lnTo>
                                <a:pt x="2" y="0"/>
                              </a:lnTo>
                              <a:lnTo>
                                <a:pt x="2" y="2"/>
                              </a:lnTo>
                              <a:lnTo>
                                <a:pt x="2" y="4"/>
                              </a:lnTo>
                              <a:lnTo>
                                <a:pt x="0" y="4"/>
                              </a:lnTo>
                              <a:close/>
                            </a:path>
                          </a:pathLst>
                        </a:custGeom>
                        <a:grpFill/>
                        <a:ln w="3175">
                          <a:solidFill>
                            <a:schemeClr val="bg1"/>
                          </a:solidFill>
                          <a:prstDash val="sysDot"/>
                          <a:round/>
                          <a:headEnd/>
                          <a:tailEnd/>
                        </a:ln>
                      </p:spPr>
                      <p:txBody>
                        <a:bodyPr/>
                        <a:lstStyle/>
                        <a:p>
                          <a:pPr fontAlgn="base">
                            <a:spcBef>
                              <a:spcPct val="0"/>
                            </a:spcBef>
                            <a:spcAft>
                              <a:spcPct val="0"/>
                            </a:spcAft>
                          </a:pPr>
                          <a:endParaRPr lang="de-DE" sz="2400">
                            <a:solidFill>
                              <a:srgbClr val="000000"/>
                            </a:solidFill>
                            <a:cs typeface="Arial" charset="0"/>
                          </a:endParaRPr>
                        </a:p>
                      </p:txBody>
                    </p:sp>
                    <p:sp>
                      <p:nvSpPr>
                        <p:cNvPr id="15378" name="Freeform 3053"/>
                        <p:cNvSpPr>
                          <a:spLocks/>
                        </p:cNvSpPr>
                        <p:nvPr/>
                      </p:nvSpPr>
                      <p:spPr bwMode="auto">
                        <a:xfrm>
                          <a:off x="5268" y="2261"/>
                          <a:ext cx="6" cy="2"/>
                        </a:xfrm>
                        <a:custGeom>
                          <a:avLst/>
                          <a:gdLst>
                            <a:gd name="T0" fmla="*/ 0 w 6"/>
                            <a:gd name="T1" fmla="*/ 0 h 2"/>
                            <a:gd name="T2" fmla="*/ 2 w 6"/>
                            <a:gd name="T3" fmla="*/ 0 h 2"/>
                            <a:gd name="T4" fmla="*/ 4 w 6"/>
                            <a:gd name="T5" fmla="*/ 0 h 2"/>
                            <a:gd name="T6" fmla="*/ 6 w 6"/>
                            <a:gd name="T7" fmla="*/ 0 h 2"/>
                            <a:gd name="T8" fmla="*/ 4 w 6"/>
                            <a:gd name="T9" fmla="*/ 2 h 2"/>
                            <a:gd name="T10" fmla="*/ 0 w 6"/>
                            <a:gd name="T11" fmla="*/ 0 h 2"/>
                            <a:gd name="T12" fmla="*/ 0 60000 65536"/>
                            <a:gd name="T13" fmla="*/ 0 60000 65536"/>
                            <a:gd name="T14" fmla="*/ 0 60000 65536"/>
                            <a:gd name="T15" fmla="*/ 0 60000 65536"/>
                            <a:gd name="T16" fmla="*/ 0 60000 65536"/>
                            <a:gd name="T17" fmla="*/ 0 60000 65536"/>
                            <a:gd name="T18" fmla="*/ 0 w 6"/>
                            <a:gd name="T19" fmla="*/ 0 h 2"/>
                            <a:gd name="T20" fmla="*/ 6 w 6"/>
                            <a:gd name="T21" fmla="*/ 2 h 2"/>
                          </a:gdLst>
                          <a:ahLst/>
                          <a:cxnLst>
                            <a:cxn ang="T12">
                              <a:pos x="T0" y="T1"/>
                            </a:cxn>
                            <a:cxn ang="T13">
                              <a:pos x="T2" y="T3"/>
                            </a:cxn>
                            <a:cxn ang="T14">
                              <a:pos x="T4" y="T5"/>
                            </a:cxn>
                            <a:cxn ang="T15">
                              <a:pos x="T6" y="T7"/>
                            </a:cxn>
                            <a:cxn ang="T16">
                              <a:pos x="T8" y="T9"/>
                            </a:cxn>
                            <a:cxn ang="T17">
                              <a:pos x="T10" y="T11"/>
                            </a:cxn>
                          </a:cxnLst>
                          <a:rect l="T18" t="T19" r="T20" b="T21"/>
                          <a:pathLst>
                            <a:path w="6" h="2">
                              <a:moveTo>
                                <a:pt x="0" y="0"/>
                              </a:moveTo>
                              <a:lnTo>
                                <a:pt x="2" y="0"/>
                              </a:lnTo>
                              <a:lnTo>
                                <a:pt x="4" y="0"/>
                              </a:lnTo>
                              <a:lnTo>
                                <a:pt x="6" y="0"/>
                              </a:lnTo>
                              <a:lnTo>
                                <a:pt x="4" y="2"/>
                              </a:lnTo>
                              <a:lnTo>
                                <a:pt x="0" y="0"/>
                              </a:lnTo>
                              <a:close/>
                            </a:path>
                          </a:pathLst>
                        </a:custGeom>
                        <a:grpFill/>
                        <a:ln w="3175">
                          <a:solidFill>
                            <a:schemeClr val="bg1"/>
                          </a:solidFill>
                          <a:prstDash val="sysDot"/>
                          <a:round/>
                          <a:headEnd/>
                          <a:tailEnd/>
                        </a:ln>
                      </p:spPr>
                      <p:txBody>
                        <a:bodyPr/>
                        <a:lstStyle/>
                        <a:p>
                          <a:pPr fontAlgn="base">
                            <a:spcBef>
                              <a:spcPct val="0"/>
                            </a:spcBef>
                            <a:spcAft>
                              <a:spcPct val="0"/>
                            </a:spcAft>
                          </a:pPr>
                          <a:endParaRPr lang="de-DE" sz="2400">
                            <a:solidFill>
                              <a:srgbClr val="000000"/>
                            </a:solidFill>
                            <a:cs typeface="Arial" charset="0"/>
                          </a:endParaRPr>
                        </a:p>
                      </p:txBody>
                    </p:sp>
                    <p:sp>
                      <p:nvSpPr>
                        <p:cNvPr id="15379" name="Rectangle 3054"/>
                        <p:cNvSpPr>
                          <a:spLocks noChangeArrowheads="1"/>
                        </p:cNvSpPr>
                        <p:nvPr/>
                      </p:nvSpPr>
                      <p:spPr bwMode="auto">
                        <a:xfrm>
                          <a:off x="5270" y="2263"/>
                          <a:ext cx="2" cy="2"/>
                        </a:xfrm>
                        <a:prstGeom prst="rect">
                          <a:avLst/>
                        </a:prstGeom>
                        <a:grpFill/>
                        <a:ln w="3175">
                          <a:solidFill>
                            <a:schemeClr val="bg1"/>
                          </a:solidFill>
                          <a:prstDash val="sysDot"/>
                          <a:miter lim="800000"/>
                          <a:headEnd/>
                          <a:tailEnd/>
                        </a:ln>
                      </p:spPr>
                      <p:txBody>
                        <a:bodyPr/>
                        <a:lstStyle/>
                        <a:p>
                          <a:pPr fontAlgn="base">
                            <a:spcBef>
                              <a:spcPct val="0"/>
                            </a:spcBef>
                            <a:spcAft>
                              <a:spcPct val="0"/>
                            </a:spcAft>
                          </a:pPr>
                          <a:endParaRPr lang="de-DE" sz="2400">
                            <a:solidFill>
                              <a:srgbClr val="000000"/>
                            </a:solidFill>
                            <a:cs typeface="Arial" charset="0"/>
                          </a:endParaRPr>
                        </a:p>
                      </p:txBody>
                    </p:sp>
                    <p:sp>
                      <p:nvSpPr>
                        <p:cNvPr id="15380" name="Rectangle 3055"/>
                        <p:cNvSpPr>
                          <a:spLocks noChangeArrowheads="1"/>
                        </p:cNvSpPr>
                        <p:nvPr/>
                      </p:nvSpPr>
                      <p:spPr bwMode="auto">
                        <a:xfrm>
                          <a:off x="5274" y="2265"/>
                          <a:ext cx="2" cy="2"/>
                        </a:xfrm>
                        <a:prstGeom prst="rect">
                          <a:avLst/>
                        </a:prstGeom>
                        <a:grpFill/>
                        <a:ln w="3175">
                          <a:solidFill>
                            <a:schemeClr val="bg1"/>
                          </a:solidFill>
                          <a:prstDash val="sysDot"/>
                          <a:miter lim="800000"/>
                          <a:headEnd/>
                          <a:tailEnd/>
                        </a:ln>
                      </p:spPr>
                      <p:txBody>
                        <a:bodyPr/>
                        <a:lstStyle/>
                        <a:p>
                          <a:pPr fontAlgn="base">
                            <a:spcBef>
                              <a:spcPct val="0"/>
                            </a:spcBef>
                            <a:spcAft>
                              <a:spcPct val="0"/>
                            </a:spcAft>
                          </a:pPr>
                          <a:endParaRPr lang="de-DE" sz="2400">
                            <a:solidFill>
                              <a:srgbClr val="000000"/>
                            </a:solidFill>
                            <a:cs typeface="Arial" charset="0"/>
                          </a:endParaRPr>
                        </a:p>
                      </p:txBody>
                    </p:sp>
                    <p:sp>
                      <p:nvSpPr>
                        <p:cNvPr id="15381" name="Freeform 3056"/>
                        <p:cNvSpPr>
                          <a:spLocks/>
                        </p:cNvSpPr>
                        <p:nvPr/>
                      </p:nvSpPr>
                      <p:spPr bwMode="auto">
                        <a:xfrm>
                          <a:off x="5252" y="2271"/>
                          <a:ext cx="6" cy="2"/>
                        </a:xfrm>
                        <a:custGeom>
                          <a:avLst/>
                          <a:gdLst>
                            <a:gd name="T0" fmla="*/ 2 w 6"/>
                            <a:gd name="T1" fmla="*/ 2 h 2"/>
                            <a:gd name="T2" fmla="*/ 0 w 6"/>
                            <a:gd name="T3" fmla="*/ 2 h 2"/>
                            <a:gd name="T4" fmla="*/ 0 w 6"/>
                            <a:gd name="T5" fmla="*/ 0 h 2"/>
                            <a:gd name="T6" fmla="*/ 2 w 6"/>
                            <a:gd name="T7" fmla="*/ 0 h 2"/>
                            <a:gd name="T8" fmla="*/ 4 w 6"/>
                            <a:gd name="T9" fmla="*/ 0 h 2"/>
                            <a:gd name="T10" fmla="*/ 6 w 6"/>
                            <a:gd name="T11" fmla="*/ 2 h 2"/>
                            <a:gd name="T12" fmla="*/ 2 w 6"/>
                            <a:gd name="T13" fmla="*/ 2 h 2"/>
                            <a:gd name="T14" fmla="*/ 0 60000 65536"/>
                            <a:gd name="T15" fmla="*/ 0 60000 65536"/>
                            <a:gd name="T16" fmla="*/ 0 60000 65536"/>
                            <a:gd name="T17" fmla="*/ 0 60000 65536"/>
                            <a:gd name="T18" fmla="*/ 0 60000 65536"/>
                            <a:gd name="T19" fmla="*/ 0 60000 65536"/>
                            <a:gd name="T20" fmla="*/ 0 60000 65536"/>
                            <a:gd name="T21" fmla="*/ 0 w 6"/>
                            <a:gd name="T22" fmla="*/ 0 h 2"/>
                            <a:gd name="T23" fmla="*/ 6 w 6"/>
                            <a:gd name="T24" fmla="*/ 2 h 2"/>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6" h="2">
                              <a:moveTo>
                                <a:pt x="2" y="2"/>
                              </a:moveTo>
                              <a:lnTo>
                                <a:pt x="0" y="2"/>
                              </a:lnTo>
                              <a:lnTo>
                                <a:pt x="0" y="0"/>
                              </a:lnTo>
                              <a:lnTo>
                                <a:pt x="2" y="0"/>
                              </a:lnTo>
                              <a:lnTo>
                                <a:pt x="4" y="0"/>
                              </a:lnTo>
                              <a:lnTo>
                                <a:pt x="6" y="2"/>
                              </a:lnTo>
                              <a:lnTo>
                                <a:pt x="2" y="2"/>
                              </a:lnTo>
                              <a:close/>
                            </a:path>
                          </a:pathLst>
                        </a:custGeom>
                        <a:grpFill/>
                        <a:ln w="3175">
                          <a:solidFill>
                            <a:schemeClr val="bg1"/>
                          </a:solidFill>
                          <a:prstDash val="sysDot"/>
                          <a:round/>
                          <a:headEnd/>
                          <a:tailEnd/>
                        </a:ln>
                      </p:spPr>
                      <p:txBody>
                        <a:bodyPr/>
                        <a:lstStyle/>
                        <a:p>
                          <a:pPr fontAlgn="base">
                            <a:spcBef>
                              <a:spcPct val="0"/>
                            </a:spcBef>
                            <a:spcAft>
                              <a:spcPct val="0"/>
                            </a:spcAft>
                          </a:pPr>
                          <a:endParaRPr lang="de-DE" sz="2400">
                            <a:solidFill>
                              <a:srgbClr val="000000"/>
                            </a:solidFill>
                            <a:cs typeface="Arial" charset="0"/>
                          </a:endParaRPr>
                        </a:p>
                      </p:txBody>
                    </p:sp>
                    <p:sp>
                      <p:nvSpPr>
                        <p:cNvPr id="15382" name="Freeform 3057"/>
                        <p:cNvSpPr>
                          <a:spLocks/>
                        </p:cNvSpPr>
                        <p:nvPr/>
                      </p:nvSpPr>
                      <p:spPr bwMode="auto">
                        <a:xfrm>
                          <a:off x="5122" y="2305"/>
                          <a:ext cx="4" cy="10"/>
                        </a:xfrm>
                        <a:custGeom>
                          <a:avLst/>
                          <a:gdLst>
                            <a:gd name="T0" fmla="*/ 0 w 4"/>
                            <a:gd name="T1" fmla="*/ 8 h 10"/>
                            <a:gd name="T2" fmla="*/ 0 w 4"/>
                            <a:gd name="T3" fmla="*/ 6 h 10"/>
                            <a:gd name="T4" fmla="*/ 0 w 4"/>
                            <a:gd name="T5" fmla="*/ 2 h 10"/>
                            <a:gd name="T6" fmla="*/ 0 w 4"/>
                            <a:gd name="T7" fmla="*/ 0 h 10"/>
                            <a:gd name="T8" fmla="*/ 2 w 4"/>
                            <a:gd name="T9" fmla="*/ 0 h 10"/>
                            <a:gd name="T10" fmla="*/ 2 w 4"/>
                            <a:gd name="T11" fmla="*/ 2 h 10"/>
                            <a:gd name="T12" fmla="*/ 2 w 4"/>
                            <a:gd name="T13" fmla="*/ 4 h 10"/>
                            <a:gd name="T14" fmla="*/ 2 w 4"/>
                            <a:gd name="T15" fmla="*/ 6 h 10"/>
                            <a:gd name="T16" fmla="*/ 2 w 4"/>
                            <a:gd name="T17" fmla="*/ 8 h 10"/>
                            <a:gd name="T18" fmla="*/ 2 w 4"/>
                            <a:gd name="T19" fmla="*/ 10 h 10"/>
                            <a:gd name="T20" fmla="*/ 4 w 4"/>
                            <a:gd name="T21" fmla="*/ 10 h 10"/>
                            <a:gd name="T22" fmla="*/ 2 w 4"/>
                            <a:gd name="T23" fmla="*/ 10 h 10"/>
                            <a:gd name="T24" fmla="*/ 0 w 4"/>
                            <a:gd name="T25" fmla="*/ 8 h 10"/>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4"/>
                            <a:gd name="T40" fmla="*/ 0 h 10"/>
                            <a:gd name="T41" fmla="*/ 4 w 4"/>
                            <a:gd name="T42" fmla="*/ 10 h 10"/>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4" h="10">
                              <a:moveTo>
                                <a:pt x="0" y="8"/>
                              </a:moveTo>
                              <a:lnTo>
                                <a:pt x="0" y="6"/>
                              </a:lnTo>
                              <a:lnTo>
                                <a:pt x="0" y="2"/>
                              </a:lnTo>
                              <a:lnTo>
                                <a:pt x="0" y="0"/>
                              </a:lnTo>
                              <a:lnTo>
                                <a:pt x="2" y="0"/>
                              </a:lnTo>
                              <a:lnTo>
                                <a:pt x="2" y="2"/>
                              </a:lnTo>
                              <a:lnTo>
                                <a:pt x="2" y="4"/>
                              </a:lnTo>
                              <a:lnTo>
                                <a:pt x="2" y="6"/>
                              </a:lnTo>
                              <a:lnTo>
                                <a:pt x="2" y="8"/>
                              </a:lnTo>
                              <a:lnTo>
                                <a:pt x="2" y="10"/>
                              </a:lnTo>
                              <a:lnTo>
                                <a:pt x="4" y="10"/>
                              </a:lnTo>
                              <a:lnTo>
                                <a:pt x="2" y="10"/>
                              </a:lnTo>
                              <a:lnTo>
                                <a:pt x="0" y="8"/>
                              </a:lnTo>
                              <a:close/>
                            </a:path>
                          </a:pathLst>
                        </a:custGeom>
                        <a:grpFill/>
                        <a:ln w="3175">
                          <a:solidFill>
                            <a:schemeClr val="bg1"/>
                          </a:solidFill>
                          <a:prstDash val="sysDot"/>
                          <a:round/>
                          <a:headEnd/>
                          <a:tailEnd/>
                        </a:ln>
                      </p:spPr>
                      <p:txBody>
                        <a:bodyPr/>
                        <a:lstStyle/>
                        <a:p>
                          <a:pPr fontAlgn="base">
                            <a:spcBef>
                              <a:spcPct val="0"/>
                            </a:spcBef>
                            <a:spcAft>
                              <a:spcPct val="0"/>
                            </a:spcAft>
                          </a:pPr>
                          <a:endParaRPr lang="de-DE" sz="2400">
                            <a:solidFill>
                              <a:srgbClr val="000000"/>
                            </a:solidFill>
                            <a:cs typeface="Arial" charset="0"/>
                          </a:endParaRPr>
                        </a:p>
                      </p:txBody>
                    </p:sp>
                    <p:sp>
                      <p:nvSpPr>
                        <p:cNvPr id="15383" name="Rectangle 3058"/>
                        <p:cNvSpPr>
                          <a:spLocks noChangeArrowheads="1"/>
                        </p:cNvSpPr>
                        <p:nvPr/>
                      </p:nvSpPr>
                      <p:spPr bwMode="auto">
                        <a:xfrm>
                          <a:off x="4780" y="2235"/>
                          <a:ext cx="2" cy="2"/>
                        </a:xfrm>
                        <a:prstGeom prst="rect">
                          <a:avLst/>
                        </a:prstGeom>
                        <a:grpFill/>
                        <a:ln w="3175">
                          <a:solidFill>
                            <a:schemeClr val="bg1"/>
                          </a:solidFill>
                          <a:prstDash val="sysDot"/>
                          <a:miter lim="800000"/>
                          <a:headEnd/>
                          <a:tailEnd/>
                        </a:ln>
                      </p:spPr>
                      <p:txBody>
                        <a:bodyPr/>
                        <a:lstStyle/>
                        <a:p>
                          <a:pPr fontAlgn="base">
                            <a:spcBef>
                              <a:spcPct val="0"/>
                            </a:spcBef>
                            <a:spcAft>
                              <a:spcPct val="0"/>
                            </a:spcAft>
                          </a:pPr>
                          <a:endParaRPr lang="de-DE" sz="2400">
                            <a:solidFill>
                              <a:srgbClr val="000000"/>
                            </a:solidFill>
                            <a:cs typeface="Arial" charset="0"/>
                          </a:endParaRPr>
                        </a:p>
                      </p:txBody>
                    </p:sp>
                    <p:sp>
                      <p:nvSpPr>
                        <p:cNvPr id="15384" name="Freeform 3059"/>
                        <p:cNvSpPr>
                          <a:spLocks/>
                        </p:cNvSpPr>
                        <p:nvPr/>
                      </p:nvSpPr>
                      <p:spPr bwMode="auto">
                        <a:xfrm>
                          <a:off x="4782" y="2237"/>
                          <a:ext cx="2" cy="2"/>
                        </a:xfrm>
                        <a:custGeom>
                          <a:avLst/>
                          <a:gdLst>
                            <a:gd name="T0" fmla="*/ 0 w 2"/>
                            <a:gd name="T1" fmla="*/ 0 h 2"/>
                            <a:gd name="T2" fmla="*/ 2 w 2"/>
                            <a:gd name="T3" fmla="*/ 0 h 2"/>
                            <a:gd name="T4" fmla="*/ 0 w 2"/>
                            <a:gd name="T5" fmla="*/ 2 h 2"/>
                            <a:gd name="T6" fmla="*/ 0 w 2"/>
                            <a:gd name="T7" fmla="*/ 0 h 2"/>
                            <a:gd name="T8" fmla="*/ 0 60000 65536"/>
                            <a:gd name="T9" fmla="*/ 0 60000 65536"/>
                            <a:gd name="T10" fmla="*/ 0 60000 65536"/>
                            <a:gd name="T11" fmla="*/ 0 60000 65536"/>
                            <a:gd name="T12" fmla="*/ 0 w 2"/>
                            <a:gd name="T13" fmla="*/ 0 h 2"/>
                            <a:gd name="T14" fmla="*/ 2 w 2"/>
                            <a:gd name="T15" fmla="*/ 2 h 2"/>
                          </a:gdLst>
                          <a:ahLst/>
                          <a:cxnLst>
                            <a:cxn ang="T8">
                              <a:pos x="T0" y="T1"/>
                            </a:cxn>
                            <a:cxn ang="T9">
                              <a:pos x="T2" y="T3"/>
                            </a:cxn>
                            <a:cxn ang="T10">
                              <a:pos x="T4" y="T5"/>
                            </a:cxn>
                            <a:cxn ang="T11">
                              <a:pos x="T6" y="T7"/>
                            </a:cxn>
                          </a:cxnLst>
                          <a:rect l="T12" t="T13" r="T14" b="T15"/>
                          <a:pathLst>
                            <a:path w="2" h="2">
                              <a:moveTo>
                                <a:pt x="0" y="0"/>
                              </a:moveTo>
                              <a:lnTo>
                                <a:pt x="2" y="0"/>
                              </a:lnTo>
                              <a:lnTo>
                                <a:pt x="0" y="2"/>
                              </a:lnTo>
                              <a:lnTo>
                                <a:pt x="0" y="0"/>
                              </a:lnTo>
                              <a:close/>
                            </a:path>
                          </a:pathLst>
                        </a:custGeom>
                        <a:grpFill/>
                        <a:ln w="3175">
                          <a:solidFill>
                            <a:schemeClr val="bg1"/>
                          </a:solidFill>
                          <a:prstDash val="sysDot"/>
                          <a:round/>
                          <a:headEnd/>
                          <a:tailEnd/>
                        </a:ln>
                      </p:spPr>
                      <p:txBody>
                        <a:bodyPr/>
                        <a:lstStyle/>
                        <a:p>
                          <a:pPr fontAlgn="base">
                            <a:spcBef>
                              <a:spcPct val="0"/>
                            </a:spcBef>
                            <a:spcAft>
                              <a:spcPct val="0"/>
                            </a:spcAft>
                          </a:pPr>
                          <a:endParaRPr lang="de-DE" sz="2400">
                            <a:solidFill>
                              <a:srgbClr val="000000"/>
                            </a:solidFill>
                            <a:cs typeface="Arial" charset="0"/>
                          </a:endParaRPr>
                        </a:p>
                      </p:txBody>
                    </p:sp>
                    <p:sp>
                      <p:nvSpPr>
                        <p:cNvPr id="15385" name="Freeform 3060"/>
                        <p:cNvSpPr>
                          <a:spLocks/>
                        </p:cNvSpPr>
                        <p:nvPr/>
                      </p:nvSpPr>
                      <p:spPr bwMode="auto">
                        <a:xfrm>
                          <a:off x="4784" y="2233"/>
                          <a:ext cx="4" cy="2"/>
                        </a:xfrm>
                        <a:custGeom>
                          <a:avLst/>
                          <a:gdLst>
                            <a:gd name="T0" fmla="*/ 0 w 4"/>
                            <a:gd name="T1" fmla="*/ 0 h 2"/>
                            <a:gd name="T2" fmla="*/ 2 w 4"/>
                            <a:gd name="T3" fmla="*/ 0 h 2"/>
                            <a:gd name="T4" fmla="*/ 4 w 4"/>
                            <a:gd name="T5" fmla="*/ 0 h 2"/>
                            <a:gd name="T6" fmla="*/ 4 w 4"/>
                            <a:gd name="T7" fmla="*/ 2 h 2"/>
                            <a:gd name="T8" fmla="*/ 2 w 4"/>
                            <a:gd name="T9" fmla="*/ 2 h 2"/>
                            <a:gd name="T10" fmla="*/ 0 w 4"/>
                            <a:gd name="T11" fmla="*/ 2 h 2"/>
                            <a:gd name="T12" fmla="*/ 0 w 4"/>
                            <a:gd name="T13" fmla="*/ 0 h 2"/>
                            <a:gd name="T14" fmla="*/ 0 60000 65536"/>
                            <a:gd name="T15" fmla="*/ 0 60000 65536"/>
                            <a:gd name="T16" fmla="*/ 0 60000 65536"/>
                            <a:gd name="T17" fmla="*/ 0 60000 65536"/>
                            <a:gd name="T18" fmla="*/ 0 60000 65536"/>
                            <a:gd name="T19" fmla="*/ 0 60000 65536"/>
                            <a:gd name="T20" fmla="*/ 0 60000 65536"/>
                            <a:gd name="T21" fmla="*/ 0 w 4"/>
                            <a:gd name="T22" fmla="*/ 0 h 2"/>
                            <a:gd name="T23" fmla="*/ 4 w 4"/>
                            <a:gd name="T24" fmla="*/ 2 h 2"/>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4" h="2">
                              <a:moveTo>
                                <a:pt x="0" y="0"/>
                              </a:moveTo>
                              <a:lnTo>
                                <a:pt x="2" y="0"/>
                              </a:lnTo>
                              <a:lnTo>
                                <a:pt x="4" y="0"/>
                              </a:lnTo>
                              <a:lnTo>
                                <a:pt x="4" y="2"/>
                              </a:lnTo>
                              <a:lnTo>
                                <a:pt x="2" y="2"/>
                              </a:lnTo>
                              <a:lnTo>
                                <a:pt x="0" y="2"/>
                              </a:lnTo>
                              <a:lnTo>
                                <a:pt x="0" y="0"/>
                              </a:lnTo>
                              <a:close/>
                            </a:path>
                          </a:pathLst>
                        </a:custGeom>
                        <a:grpFill/>
                        <a:ln w="3175">
                          <a:solidFill>
                            <a:schemeClr val="bg1"/>
                          </a:solidFill>
                          <a:prstDash val="sysDot"/>
                          <a:round/>
                          <a:headEnd/>
                          <a:tailEnd/>
                        </a:ln>
                      </p:spPr>
                      <p:txBody>
                        <a:bodyPr/>
                        <a:lstStyle/>
                        <a:p>
                          <a:pPr fontAlgn="base">
                            <a:spcBef>
                              <a:spcPct val="0"/>
                            </a:spcBef>
                            <a:spcAft>
                              <a:spcPct val="0"/>
                            </a:spcAft>
                          </a:pPr>
                          <a:endParaRPr lang="de-DE" sz="2400">
                            <a:solidFill>
                              <a:srgbClr val="000000"/>
                            </a:solidFill>
                            <a:cs typeface="Arial" charset="0"/>
                          </a:endParaRPr>
                        </a:p>
                      </p:txBody>
                    </p:sp>
                    <p:sp>
                      <p:nvSpPr>
                        <p:cNvPr id="15386" name="Freeform 3061"/>
                        <p:cNvSpPr>
                          <a:spLocks/>
                        </p:cNvSpPr>
                        <p:nvPr/>
                      </p:nvSpPr>
                      <p:spPr bwMode="auto">
                        <a:xfrm>
                          <a:off x="4784" y="2237"/>
                          <a:ext cx="228" cy="276"/>
                        </a:xfrm>
                        <a:custGeom>
                          <a:avLst/>
                          <a:gdLst>
                            <a:gd name="T0" fmla="*/ 14 w 228"/>
                            <a:gd name="T1" fmla="*/ 2 h 276"/>
                            <a:gd name="T2" fmla="*/ 28 w 228"/>
                            <a:gd name="T3" fmla="*/ 10 h 276"/>
                            <a:gd name="T4" fmla="*/ 40 w 228"/>
                            <a:gd name="T5" fmla="*/ 12 h 276"/>
                            <a:gd name="T6" fmla="*/ 54 w 228"/>
                            <a:gd name="T7" fmla="*/ 16 h 276"/>
                            <a:gd name="T8" fmla="*/ 64 w 228"/>
                            <a:gd name="T9" fmla="*/ 28 h 276"/>
                            <a:gd name="T10" fmla="*/ 74 w 228"/>
                            <a:gd name="T11" fmla="*/ 44 h 276"/>
                            <a:gd name="T12" fmla="*/ 86 w 228"/>
                            <a:gd name="T13" fmla="*/ 50 h 276"/>
                            <a:gd name="T14" fmla="*/ 102 w 228"/>
                            <a:gd name="T15" fmla="*/ 70 h 276"/>
                            <a:gd name="T16" fmla="*/ 106 w 228"/>
                            <a:gd name="T17" fmla="*/ 74 h 276"/>
                            <a:gd name="T18" fmla="*/ 112 w 228"/>
                            <a:gd name="T19" fmla="*/ 80 h 276"/>
                            <a:gd name="T20" fmla="*/ 122 w 228"/>
                            <a:gd name="T21" fmla="*/ 90 h 276"/>
                            <a:gd name="T22" fmla="*/ 120 w 228"/>
                            <a:gd name="T23" fmla="*/ 82 h 276"/>
                            <a:gd name="T24" fmla="*/ 130 w 228"/>
                            <a:gd name="T25" fmla="*/ 88 h 276"/>
                            <a:gd name="T26" fmla="*/ 138 w 228"/>
                            <a:gd name="T27" fmla="*/ 94 h 276"/>
                            <a:gd name="T28" fmla="*/ 148 w 228"/>
                            <a:gd name="T29" fmla="*/ 108 h 276"/>
                            <a:gd name="T30" fmla="*/ 164 w 228"/>
                            <a:gd name="T31" fmla="*/ 116 h 276"/>
                            <a:gd name="T32" fmla="*/ 160 w 228"/>
                            <a:gd name="T33" fmla="*/ 128 h 276"/>
                            <a:gd name="T34" fmla="*/ 158 w 228"/>
                            <a:gd name="T35" fmla="*/ 130 h 276"/>
                            <a:gd name="T36" fmla="*/ 172 w 228"/>
                            <a:gd name="T37" fmla="*/ 122 h 276"/>
                            <a:gd name="T38" fmla="*/ 182 w 228"/>
                            <a:gd name="T39" fmla="*/ 136 h 276"/>
                            <a:gd name="T40" fmla="*/ 174 w 228"/>
                            <a:gd name="T41" fmla="*/ 140 h 276"/>
                            <a:gd name="T42" fmla="*/ 174 w 228"/>
                            <a:gd name="T43" fmla="*/ 148 h 276"/>
                            <a:gd name="T44" fmla="*/ 186 w 228"/>
                            <a:gd name="T45" fmla="*/ 158 h 276"/>
                            <a:gd name="T46" fmla="*/ 196 w 228"/>
                            <a:gd name="T47" fmla="*/ 166 h 276"/>
                            <a:gd name="T48" fmla="*/ 196 w 228"/>
                            <a:gd name="T49" fmla="*/ 178 h 276"/>
                            <a:gd name="T50" fmla="*/ 204 w 228"/>
                            <a:gd name="T51" fmla="*/ 184 h 276"/>
                            <a:gd name="T52" fmla="*/ 200 w 228"/>
                            <a:gd name="T53" fmla="*/ 196 h 276"/>
                            <a:gd name="T54" fmla="*/ 202 w 228"/>
                            <a:gd name="T55" fmla="*/ 194 h 276"/>
                            <a:gd name="T56" fmla="*/ 212 w 228"/>
                            <a:gd name="T57" fmla="*/ 190 h 276"/>
                            <a:gd name="T58" fmla="*/ 218 w 228"/>
                            <a:gd name="T59" fmla="*/ 192 h 276"/>
                            <a:gd name="T60" fmla="*/ 224 w 228"/>
                            <a:gd name="T61" fmla="*/ 202 h 276"/>
                            <a:gd name="T62" fmla="*/ 226 w 228"/>
                            <a:gd name="T63" fmla="*/ 214 h 276"/>
                            <a:gd name="T64" fmla="*/ 224 w 228"/>
                            <a:gd name="T65" fmla="*/ 226 h 276"/>
                            <a:gd name="T66" fmla="*/ 222 w 228"/>
                            <a:gd name="T67" fmla="*/ 238 h 276"/>
                            <a:gd name="T68" fmla="*/ 222 w 228"/>
                            <a:gd name="T69" fmla="*/ 252 h 276"/>
                            <a:gd name="T70" fmla="*/ 210 w 228"/>
                            <a:gd name="T71" fmla="*/ 264 h 276"/>
                            <a:gd name="T72" fmla="*/ 200 w 228"/>
                            <a:gd name="T73" fmla="*/ 268 h 276"/>
                            <a:gd name="T74" fmla="*/ 196 w 228"/>
                            <a:gd name="T75" fmla="*/ 268 h 276"/>
                            <a:gd name="T76" fmla="*/ 194 w 228"/>
                            <a:gd name="T77" fmla="*/ 272 h 276"/>
                            <a:gd name="T78" fmla="*/ 184 w 228"/>
                            <a:gd name="T79" fmla="*/ 258 h 276"/>
                            <a:gd name="T80" fmla="*/ 170 w 228"/>
                            <a:gd name="T81" fmla="*/ 248 h 276"/>
                            <a:gd name="T82" fmla="*/ 160 w 228"/>
                            <a:gd name="T83" fmla="*/ 238 h 276"/>
                            <a:gd name="T84" fmla="*/ 150 w 228"/>
                            <a:gd name="T85" fmla="*/ 228 h 276"/>
                            <a:gd name="T86" fmla="*/ 136 w 228"/>
                            <a:gd name="T87" fmla="*/ 210 h 276"/>
                            <a:gd name="T88" fmla="*/ 124 w 228"/>
                            <a:gd name="T89" fmla="*/ 192 h 276"/>
                            <a:gd name="T90" fmla="*/ 122 w 228"/>
                            <a:gd name="T91" fmla="*/ 180 h 276"/>
                            <a:gd name="T92" fmla="*/ 112 w 228"/>
                            <a:gd name="T93" fmla="*/ 160 h 276"/>
                            <a:gd name="T94" fmla="*/ 104 w 228"/>
                            <a:gd name="T95" fmla="*/ 146 h 276"/>
                            <a:gd name="T96" fmla="*/ 94 w 228"/>
                            <a:gd name="T97" fmla="*/ 132 h 276"/>
                            <a:gd name="T98" fmla="*/ 84 w 228"/>
                            <a:gd name="T99" fmla="*/ 124 h 276"/>
                            <a:gd name="T100" fmla="*/ 76 w 228"/>
                            <a:gd name="T101" fmla="*/ 98 h 276"/>
                            <a:gd name="T102" fmla="*/ 76 w 228"/>
                            <a:gd name="T103" fmla="*/ 92 h 276"/>
                            <a:gd name="T104" fmla="*/ 64 w 228"/>
                            <a:gd name="T105" fmla="*/ 84 h 276"/>
                            <a:gd name="T106" fmla="*/ 54 w 228"/>
                            <a:gd name="T107" fmla="*/ 72 h 276"/>
                            <a:gd name="T108" fmla="*/ 46 w 228"/>
                            <a:gd name="T109" fmla="*/ 62 h 276"/>
                            <a:gd name="T110" fmla="*/ 40 w 228"/>
                            <a:gd name="T111" fmla="*/ 50 h 276"/>
                            <a:gd name="T112" fmla="*/ 26 w 228"/>
                            <a:gd name="T113" fmla="*/ 44 h 276"/>
                            <a:gd name="T114" fmla="*/ 16 w 228"/>
                            <a:gd name="T115" fmla="*/ 32 h 276"/>
                            <a:gd name="T116" fmla="*/ 0 w 228"/>
                            <a:gd name="T117" fmla="*/ 4 h 27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w 228"/>
                            <a:gd name="T178" fmla="*/ 0 h 276"/>
                            <a:gd name="T179" fmla="*/ 228 w 228"/>
                            <a:gd name="T180" fmla="*/ 276 h 276"/>
                          </a:gdLst>
                          <a:ahLst/>
                          <a:cxnLst>
                            <a:cxn ang="T118">
                              <a:pos x="T0" y="T1"/>
                            </a:cxn>
                            <a:cxn ang="T119">
                              <a:pos x="T2" y="T3"/>
                            </a:cxn>
                            <a:cxn ang="T120">
                              <a:pos x="T4" y="T5"/>
                            </a:cxn>
                            <a:cxn ang="T121">
                              <a:pos x="T6" y="T7"/>
                            </a:cxn>
                            <a:cxn ang="T122">
                              <a:pos x="T8" y="T9"/>
                            </a:cxn>
                            <a:cxn ang="T123">
                              <a:pos x="T10" y="T11"/>
                            </a:cxn>
                            <a:cxn ang="T124">
                              <a:pos x="T12" y="T13"/>
                            </a:cxn>
                            <a:cxn ang="T125">
                              <a:pos x="T14" y="T15"/>
                            </a:cxn>
                            <a:cxn ang="T126">
                              <a:pos x="T16" y="T17"/>
                            </a:cxn>
                            <a:cxn ang="T127">
                              <a:pos x="T18" y="T19"/>
                            </a:cxn>
                            <a:cxn ang="T128">
                              <a:pos x="T20" y="T21"/>
                            </a:cxn>
                            <a:cxn ang="T129">
                              <a:pos x="T22" y="T23"/>
                            </a:cxn>
                            <a:cxn ang="T130">
                              <a:pos x="T24" y="T25"/>
                            </a:cxn>
                            <a:cxn ang="T131">
                              <a:pos x="T26" y="T27"/>
                            </a:cxn>
                            <a:cxn ang="T132">
                              <a:pos x="T28" y="T29"/>
                            </a:cxn>
                            <a:cxn ang="T133">
                              <a:pos x="T30" y="T31"/>
                            </a:cxn>
                            <a:cxn ang="T134">
                              <a:pos x="T32" y="T33"/>
                            </a:cxn>
                            <a:cxn ang="T135">
                              <a:pos x="T34" y="T35"/>
                            </a:cxn>
                            <a:cxn ang="T136">
                              <a:pos x="T36" y="T37"/>
                            </a:cxn>
                            <a:cxn ang="T137">
                              <a:pos x="T38" y="T39"/>
                            </a:cxn>
                            <a:cxn ang="T138">
                              <a:pos x="T40" y="T41"/>
                            </a:cxn>
                            <a:cxn ang="T139">
                              <a:pos x="T42" y="T43"/>
                            </a:cxn>
                            <a:cxn ang="T140">
                              <a:pos x="T44" y="T45"/>
                            </a:cxn>
                            <a:cxn ang="T141">
                              <a:pos x="T46" y="T47"/>
                            </a:cxn>
                            <a:cxn ang="T142">
                              <a:pos x="T48" y="T49"/>
                            </a:cxn>
                            <a:cxn ang="T143">
                              <a:pos x="T50" y="T51"/>
                            </a:cxn>
                            <a:cxn ang="T144">
                              <a:pos x="T52" y="T53"/>
                            </a:cxn>
                            <a:cxn ang="T145">
                              <a:pos x="T54" y="T55"/>
                            </a:cxn>
                            <a:cxn ang="T146">
                              <a:pos x="T56" y="T57"/>
                            </a:cxn>
                            <a:cxn ang="T147">
                              <a:pos x="T58" y="T59"/>
                            </a:cxn>
                            <a:cxn ang="T148">
                              <a:pos x="T60" y="T61"/>
                            </a:cxn>
                            <a:cxn ang="T149">
                              <a:pos x="T62" y="T63"/>
                            </a:cxn>
                            <a:cxn ang="T150">
                              <a:pos x="T64" y="T65"/>
                            </a:cxn>
                            <a:cxn ang="T151">
                              <a:pos x="T66" y="T67"/>
                            </a:cxn>
                            <a:cxn ang="T152">
                              <a:pos x="T68" y="T69"/>
                            </a:cxn>
                            <a:cxn ang="T153">
                              <a:pos x="T70" y="T71"/>
                            </a:cxn>
                            <a:cxn ang="T154">
                              <a:pos x="T72" y="T73"/>
                            </a:cxn>
                            <a:cxn ang="T155">
                              <a:pos x="T74" y="T75"/>
                            </a:cxn>
                            <a:cxn ang="T156">
                              <a:pos x="T76" y="T77"/>
                            </a:cxn>
                            <a:cxn ang="T157">
                              <a:pos x="T78" y="T79"/>
                            </a:cxn>
                            <a:cxn ang="T158">
                              <a:pos x="T80" y="T81"/>
                            </a:cxn>
                            <a:cxn ang="T159">
                              <a:pos x="T82" y="T83"/>
                            </a:cxn>
                            <a:cxn ang="T160">
                              <a:pos x="T84" y="T85"/>
                            </a:cxn>
                            <a:cxn ang="T161">
                              <a:pos x="T86" y="T87"/>
                            </a:cxn>
                            <a:cxn ang="T162">
                              <a:pos x="T88" y="T89"/>
                            </a:cxn>
                            <a:cxn ang="T163">
                              <a:pos x="T90" y="T91"/>
                            </a:cxn>
                            <a:cxn ang="T164">
                              <a:pos x="T92" y="T93"/>
                            </a:cxn>
                            <a:cxn ang="T165">
                              <a:pos x="T94" y="T95"/>
                            </a:cxn>
                            <a:cxn ang="T166">
                              <a:pos x="T96" y="T97"/>
                            </a:cxn>
                            <a:cxn ang="T167">
                              <a:pos x="T98" y="T99"/>
                            </a:cxn>
                            <a:cxn ang="T168">
                              <a:pos x="T100" y="T101"/>
                            </a:cxn>
                            <a:cxn ang="T169">
                              <a:pos x="T102" y="T103"/>
                            </a:cxn>
                            <a:cxn ang="T170">
                              <a:pos x="T104" y="T105"/>
                            </a:cxn>
                            <a:cxn ang="T171">
                              <a:pos x="T106" y="T107"/>
                            </a:cxn>
                            <a:cxn ang="T172">
                              <a:pos x="T108" y="T109"/>
                            </a:cxn>
                            <a:cxn ang="T173">
                              <a:pos x="T110" y="T111"/>
                            </a:cxn>
                            <a:cxn ang="T174">
                              <a:pos x="T112" y="T113"/>
                            </a:cxn>
                            <a:cxn ang="T175">
                              <a:pos x="T114" y="T115"/>
                            </a:cxn>
                            <a:cxn ang="T176">
                              <a:pos x="T116" y="T117"/>
                            </a:cxn>
                          </a:cxnLst>
                          <a:rect l="T177" t="T178" r="T179" b="T180"/>
                          <a:pathLst>
                            <a:path w="228" h="276">
                              <a:moveTo>
                                <a:pt x="0" y="4"/>
                              </a:moveTo>
                              <a:lnTo>
                                <a:pt x="0" y="2"/>
                              </a:lnTo>
                              <a:lnTo>
                                <a:pt x="2" y="2"/>
                              </a:lnTo>
                              <a:lnTo>
                                <a:pt x="2" y="0"/>
                              </a:lnTo>
                              <a:lnTo>
                                <a:pt x="4" y="0"/>
                              </a:lnTo>
                              <a:lnTo>
                                <a:pt x="8" y="0"/>
                              </a:lnTo>
                              <a:lnTo>
                                <a:pt x="12" y="2"/>
                              </a:lnTo>
                              <a:lnTo>
                                <a:pt x="14" y="2"/>
                              </a:lnTo>
                              <a:lnTo>
                                <a:pt x="14" y="4"/>
                              </a:lnTo>
                              <a:lnTo>
                                <a:pt x="16" y="4"/>
                              </a:lnTo>
                              <a:lnTo>
                                <a:pt x="16" y="6"/>
                              </a:lnTo>
                              <a:lnTo>
                                <a:pt x="18" y="8"/>
                              </a:lnTo>
                              <a:lnTo>
                                <a:pt x="20" y="8"/>
                              </a:lnTo>
                              <a:lnTo>
                                <a:pt x="24" y="10"/>
                              </a:lnTo>
                              <a:lnTo>
                                <a:pt x="26" y="10"/>
                              </a:lnTo>
                              <a:lnTo>
                                <a:pt x="28" y="10"/>
                              </a:lnTo>
                              <a:lnTo>
                                <a:pt x="30" y="10"/>
                              </a:lnTo>
                              <a:lnTo>
                                <a:pt x="32" y="10"/>
                              </a:lnTo>
                              <a:lnTo>
                                <a:pt x="32" y="8"/>
                              </a:lnTo>
                              <a:lnTo>
                                <a:pt x="34" y="8"/>
                              </a:lnTo>
                              <a:lnTo>
                                <a:pt x="36" y="10"/>
                              </a:lnTo>
                              <a:lnTo>
                                <a:pt x="38" y="10"/>
                              </a:lnTo>
                              <a:lnTo>
                                <a:pt x="40" y="10"/>
                              </a:lnTo>
                              <a:lnTo>
                                <a:pt x="40" y="12"/>
                              </a:lnTo>
                              <a:lnTo>
                                <a:pt x="42" y="12"/>
                              </a:lnTo>
                              <a:lnTo>
                                <a:pt x="46" y="10"/>
                              </a:lnTo>
                              <a:lnTo>
                                <a:pt x="48" y="10"/>
                              </a:lnTo>
                              <a:lnTo>
                                <a:pt x="50" y="10"/>
                              </a:lnTo>
                              <a:lnTo>
                                <a:pt x="50" y="12"/>
                              </a:lnTo>
                              <a:lnTo>
                                <a:pt x="50" y="14"/>
                              </a:lnTo>
                              <a:lnTo>
                                <a:pt x="52" y="14"/>
                              </a:lnTo>
                              <a:lnTo>
                                <a:pt x="54" y="16"/>
                              </a:lnTo>
                              <a:lnTo>
                                <a:pt x="56" y="18"/>
                              </a:lnTo>
                              <a:lnTo>
                                <a:pt x="58" y="18"/>
                              </a:lnTo>
                              <a:lnTo>
                                <a:pt x="58" y="20"/>
                              </a:lnTo>
                              <a:lnTo>
                                <a:pt x="58" y="22"/>
                              </a:lnTo>
                              <a:lnTo>
                                <a:pt x="58" y="24"/>
                              </a:lnTo>
                              <a:lnTo>
                                <a:pt x="60" y="26"/>
                              </a:lnTo>
                              <a:lnTo>
                                <a:pt x="62" y="28"/>
                              </a:lnTo>
                              <a:lnTo>
                                <a:pt x="64" y="28"/>
                              </a:lnTo>
                              <a:lnTo>
                                <a:pt x="66" y="30"/>
                              </a:lnTo>
                              <a:lnTo>
                                <a:pt x="66" y="32"/>
                              </a:lnTo>
                              <a:lnTo>
                                <a:pt x="66" y="36"/>
                              </a:lnTo>
                              <a:lnTo>
                                <a:pt x="68" y="38"/>
                              </a:lnTo>
                              <a:lnTo>
                                <a:pt x="70" y="40"/>
                              </a:lnTo>
                              <a:lnTo>
                                <a:pt x="72" y="40"/>
                              </a:lnTo>
                              <a:lnTo>
                                <a:pt x="74" y="42"/>
                              </a:lnTo>
                              <a:lnTo>
                                <a:pt x="74" y="44"/>
                              </a:lnTo>
                              <a:lnTo>
                                <a:pt x="74" y="46"/>
                              </a:lnTo>
                              <a:lnTo>
                                <a:pt x="76" y="46"/>
                              </a:lnTo>
                              <a:lnTo>
                                <a:pt x="78" y="46"/>
                              </a:lnTo>
                              <a:lnTo>
                                <a:pt x="80" y="46"/>
                              </a:lnTo>
                              <a:lnTo>
                                <a:pt x="82" y="48"/>
                              </a:lnTo>
                              <a:lnTo>
                                <a:pt x="84" y="50"/>
                              </a:lnTo>
                              <a:lnTo>
                                <a:pt x="86" y="50"/>
                              </a:lnTo>
                              <a:lnTo>
                                <a:pt x="92" y="56"/>
                              </a:lnTo>
                              <a:lnTo>
                                <a:pt x="92" y="58"/>
                              </a:lnTo>
                              <a:lnTo>
                                <a:pt x="94" y="58"/>
                              </a:lnTo>
                              <a:lnTo>
                                <a:pt x="98" y="60"/>
                              </a:lnTo>
                              <a:lnTo>
                                <a:pt x="100" y="62"/>
                              </a:lnTo>
                              <a:lnTo>
                                <a:pt x="102" y="64"/>
                              </a:lnTo>
                              <a:lnTo>
                                <a:pt x="102" y="68"/>
                              </a:lnTo>
                              <a:lnTo>
                                <a:pt x="102" y="70"/>
                              </a:lnTo>
                              <a:lnTo>
                                <a:pt x="102" y="72"/>
                              </a:lnTo>
                              <a:lnTo>
                                <a:pt x="104" y="72"/>
                              </a:lnTo>
                              <a:lnTo>
                                <a:pt x="102" y="72"/>
                              </a:lnTo>
                              <a:lnTo>
                                <a:pt x="102" y="70"/>
                              </a:lnTo>
                              <a:lnTo>
                                <a:pt x="104" y="70"/>
                              </a:lnTo>
                              <a:lnTo>
                                <a:pt x="104" y="72"/>
                              </a:lnTo>
                              <a:lnTo>
                                <a:pt x="104" y="74"/>
                              </a:lnTo>
                              <a:lnTo>
                                <a:pt x="106" y="74"/>
                              </a:lnTo>
                              <a:lnTo>
                                <a:pt x="106" y="72"/>
                              </a:lnTo>
                              <a:lnTo>
                                <a:pt x="106" y="70"/>
                              </a:lnTo>
                              <a:lnTo>
                                <a:pt x="108" y="70"/>
                              </a:lnTo>
                              <a:lnTo>
                                <a:pt x="108" y="72"/>
                              </a:lnTo>
                              <a:lnTo>
                                <a:pt x="108" y="74"/>
                              </a:lnTo>
                              <a:lnTo>
                                <a:pt x="110" y="74"/>
                              </a:lnTo>
                              <a:lnTo>
                                <a:pt x="110" y="78"/>
                              </a:lnTo>
                              <a:lnTo>
                                <a:pt x="112" y="80"/>
                              </a:lnTo>
                              <a:lnTo>
                                <a:pt x="112" y="82"/>
                              </a:lnTo>
                              <a:lnTo>
                                <a:pt x="114" y="82"/>
                              </a:lnTo>
                              <a:lnTo>
                                <a:pt x="114" y="84"/>
                              </a:lnTo>
                              <a:lnTo>
                                <a:pt x="116" y="84"/>
                              </a:lnTo>
                              <a:lnTo>
                                <a:pt x="118" y="84"/>
                              </a:lnTo>
                              <a:lnTo>
                                <a:pt x="120" y="88"/>
                              </a:lnTo>
                              <a:lnTo>
                                <a:pt x="122" y="88"/>
                              </a:lnTo>
                              <a:lnTo>
                                <a:pt x="122" y="90"/>
                              </a:lnTo>
                              <a:lnTo>
                                <a:pt x="122" y="92"/>
                              </a:lnTo>
                              <a:lnTo>
                                <a:pt x="122" y="90"/>
                              </a:lnTo>
                              <a:lnTo>
                                <a:pt x="122" y="88"/>
                              </a:lnTo>
                              <a:lnTo>
                                <a:pt x="122" y="86"/>
                              </a:lnTo>
                              <a:lnTo>
                                <a:pt x="120" y="86"/>
                              </a:lnTo>
                              <a:lnTo>
                                <a:pt x="120" y="84"/>
                              </a:lnTo>
                              <a:lnTo>
                                <a:pt x="120" y="82"/>
                              </a:lnTo>
                              <a:lnTo>
                                <a:pt x="122" y="80"/>
                              </a:lnTo>
                              <a:lnTo>
                                <a:pt x="124" y="80"/>
                              </a:lnTo>
                              <a:lnTo>
                                <a:pt x="124" y="82"/>
                              </a:lnTo>
                              <a:lnTo>
                                <a:pt x="126" y="84"/>
                              </a:lnTo>
                              <a:lnTo>
                                <a:pt x="128" y="86"/>
                              </a:lnTo>
                              <a:lnTo>
                                <a:pt x="130" y="86"/>
                              </a:lnTo>
                              <a:lnTo>
                                <a:pt x="130" y="88"/>
                              </a:lnTo>
                              <a:lnTo>
                                <a:pt x="130" y="90"/>
                              </a:lnTo>
                              <a:lnTo>
                                <a:pt x="130" y="92"/>
                              </a:lnTo>
                              <a:lnTo>
                                <a:pt x="130" y="94"/>
                              </a:lnTo>
                              <a:lnTo>
                                <a:pt x="132" y="94"/>
                              </a:lnTo>
                              <a:lnTo>
                                <a:pt x="134" y="94"/>
                              </a:lnTo>
                              <a:lnTo>
                                <a:pt x="136" y="94"/>
                              </a:lnTo>
                              <a:lnTo>
                                <a:pt x="138" y="94"/>
                              </a:lnTo>
                              <a:lnTo>
                                <a:pt x="140" y="94"/>
                              </a:lnTo>
                              <a:lnTo>
                                <a:pt x="142" y="96"/>
                              </a:lnTo>
                              <a:lnTo>
                                <a:pt x="144" y="98"/>
                              </a:lnTo>
                              <a:lnTo>
                                <a:pt x="146" y="100"/>
                              </a:lnTo>
                              <a:lnTo>
                                <a:pt x="148" y="100"/>
                              </a:lnTo>
                              <a:lnTo>
                                <a:pt x="148" y="102"/>
                              </a:lnTo>
                              <a:lnTo>
                                <a:pt x="150" y="106"/>
                              </a:lnTo>
                              <a:lnTo>
                                <a:pt x="148" y="108"/>
                              </a:lnTo>
                              <a:lnTo>
                                <a:pt x="150" y="108"/>
                              </a:lnTo>
                              <a:lnTo>
                                <a:pt x="150" y="110"/>
                              </a:lnTo>
                              <a:lnTo>
                                <a:pt x="154" y="116"/>
                              </a:lnTo>
                              <a:lnTo>
                                <a:pt x="156" y="116"/>
                              </a:lnTo>
                              <a:lnTo>
                                <a:pt x="158" y="118"/>
                              </a:lnTo>
                              <a:lnTo>
                                <a:pt x="158" y="116"/>
                              </a:lnTo>
                              <a:lnTo>
                                <a:pt x="160" y="116"/>
                              </a:lnTo>
                              <a:lnTo>
                                <a:pt x="164" y="116"/>
                              </a:lnTo>
                              <a:lnTo>
                                <a:pt x="164" y="118"/>
                              </a:lnTo>
                              <a:lnTo>
                                <a:pt x="166" y="118"/>
                              </a:lnTo>
                              <a:lnTo>
                                <a:pt x="166" y="120"/>
                              </a:lnTo>
                              <a:lnTo>
                                <a:pt x="168" y="122"/>
                              </a:lnTo>
                              <a:lnTo>
                                <a:pt x="168" y="124"/>
                              </a:lnTo>
                              <a:lnTo>
                                <a:pt x="166" y="126"/>
                              </a:lnTo>
                              <a:lnTo>
                                <a:pt x="162" y="128"/>
                              </a:lnTo>
                              <a:lnTo>
                                <a:pt x="160" y="128"/>
                              </a:lnTo>
                              <a:lnTo>
                                <a:pt x="158" y="130"/>
                              </a:lnTo>
                              <a:lnTo>
                                <a:pt x="156" y="130"/>
                              </a:lnTo>
                              <a:lnTo>
                                <a:pt x="156" y="128"/>
                              </a:lnTo>
                              <a:lnTo>
                                <a:pt x="154" y="128"/>
                              </a:lnTo>
                              <a:lnTo>
                                <a:pt x="154" y="130"/>
                              </a:lnTo>
                              <a:lnTo>
                                <a:pt x="156" y="130"/>
                              </a:lnTo>
                              <a:lnTo>
                                <a:pt x="158" y="132"/>
                              </a:lnTo>
                              <a:lnTo>
                                <a:pt x="158" y="130"/>
                              </a:lnTo>
                              <a:lnTo>
                                <a:pt x="160" y="130"/>
                              </a:lnTo>
                              <a:lnTo>
                                <a:pt x="162" y="128"/>
                              </a:lnTo>
                              <a:lnTo>
                                <a:pt x="164" y="128"/>
                              </a:lnTo>
                              <a:lnTo>
                                <a:pt x="170" y="126"/>
                              </a:lnTo>
                              <a:lnTo>
                                <a:pt x="170" y="124"/>
                              </a:lnTo>
                              <a:lnTo>
                                <a:pt x="170" y="122"/>
                              </a:lnTo>
                              <a:lnTo>
                                <a:pt x="172" y="122"/>
                              </a:lnTo>
                              <a:lnTo>
                                <a:pt x="174" y="122"/>
                              </a:lnTo>
                              <a:lnTo>
                                <a:pt x="176" y="124"/>
                              </a:lnTo>
                              <a:lnTo>
                                <a:pt x="180" y="128"/>
                              </a:lnTo>
                              <a:lnTo>
                                <a:pt x="182" y="128"/>
                              </a:lnTo>
                              <a:lnTo>
                                <a:pt x="182" y="130"/>
                              </a:lnTo>
                              <a:lnTo>
                                <a:pt x="182" y="132"/>
                              </a:lnTo>
                              <a:lnTo>
                                <a:pt x="182" y="134"/>
                              </a:lnTo>
                              <a:lnTo>
                                <a:pt x="182" y="136"/>
                              </a:lnTo>
                              <a:lnTo>
                                <a:pt x="180" y="136"/>
                              </a:lnTo>
                              <a:lnTo>
                                <a:pt x="178" y="136"/>
                              </a:lnTo>
                              <a:lnTo>
                                <a:pt x="178" y="138"/>
                              </a:lnTo>
                              <a:lnTo>
                                <a:pt x="174" y="140"/>
                              </a:lnTo>
                              <a:lnTo>
                                <a:pt x="172" y="140"/>
                              </a:lnTo>
                              <a:lnTo>
                                <a:pt x="170" y="142"/>
                              </a:lnTo>
                              <a:lnTo>
                                <a:pt x="172" y="142"/>
                              </a:lnTo>
                              <a:lnTo>
                                <a:pt x="174" y="140"/>
                              </a:lnTo>
                              <a:lnTo>
                                <a:pt x="176" y="140"/>
                              </a:lnTo>
                              <a:lnTo>
                                <a:pt x="174" y="142"/>
                              </a:lnTo>
                              <a:lnTo>
                                <a:pt x="172" y="142"/>
                              </a:lnTo>
                              <a:lnTo>
                                <a:pt x="174" y="142"/>
                              </a:lnTo>
                              <a:lnTo>
                                <a:pt x="176" y="142"/>
                              </a:lnTo>
                              <a:lnTo>
                                <a:pt x="178" y="144"/>
                              </a:lnTo>
                              <a:lnTo>
                                <a:pt x="176" y="146"/>
                              </a:lnTo>
                              <a:lnTo>
                                <a:pt x="174" y="148"/>
                              </a:lnTo>
                              <a:lnTo>
                                <a:pt x="172" y="150"/>
                              </a:lnTo>
                              <a:lnTo>
                                <a:pt x="174" y="152"/>
                              </a:lnTo>
                              <a:lnTo>
                                <a:pt x="176" y="154"/>
                              </a:lnTo>
                              <a:lnTo>
                                <a:pt x="178" y="156"/>
                              </a:lnTo>
                              <a:lnTo>
                                <a:pt x="180" y="158"/>
                              </a:lnTo>
                              <a:lnTo>
                                <a:pt x="182" y="158"/>
                              </a:lnTo>
                              <a:lnTo>
                                <a:pt x="184" y="158"/>
                              </a:lnTo>
                              <a:lnTo>
                                <a:pt x="186" y="158"/>
                              </a:lnTo>
                              <a:lnTo>
                                <a:pt x="188" y="158"/>
                              </a:lnTo>
                              <a:lnTo>
                                <a:pt x="192" y="160"/>
                              </a:lnTo>
                              <a:lnTo>
                                <a:pt x="194" y="158"/>
                              </a:lnTo>
                              <a:lnTo>
                                <a:pt x="196" y="160"/>
                              </a:lnTo>
                              <a:lnTo>
                                <a:pt x="196" y="162"/>
                              </a:lnTo>
                              <a:lnTo>
                                <a:pt x="194" y="162"/>
                              </a:lnTo>
                              <a:lnTo>
                                <a:pt x="196" y="164"/>
                              </a:lnTo>
                              <a:lnTo>
                                <a:pt x="196" y="166"/>
                              </a:lnTo>
                              <a:lnTo>
                                <a:pt x="196" y="168"/>
                              </a:lnTo>
                              <a:lnTo>
                                <a:pt x="196" y="170"/>
                              </a:lnTo>
                              <a:lnTo>
                                <a:pt x="196" y="172"/>
                              </a:lnTo>
                              <a:lnTo>
                                <a:pt x="196" y="174"/>
                              </a:lnTo>
                              <a:lnTo>
                                <a:pt x="198" y="174"/>
                              </a:lnTo>
                              <a:lnTo>
                                <a:pt x="198" y="176"/>
                              </a:lnTo>
                              <a:lnTo>
                                <a:pt x="198" y="178"/>
                              </a:lnTo>
                              <a:lnTo>
                                <a:pt x="196" y="178"/>
                              </a:lnTo>
                              <a:lnTo>
                                <a:pt x="196" y="180"/>
                              </a:lnTo>
                              <a:lnTo>
                                <a:pt x="198" y="180"/>
                              </a:lnTo>
                              <a:lnTo>
                                <a:pt x="198" y="178"/>
                              </a:lnTo>
                              <a:lnTo>
                                <a:pt x="198" y="180"/>
                              </a:lnTo>
                              <a:lnTo>
                                <a:pt x="200" y="180"/>
                              </a:lnTo>
                              <a:lnTo>
                                <a:pt x="202" y="182"/>
                              </a:lnTo>
                              <a:lnTo>
                                <a:pt x="204" y="182"/>
                              </a:lnTo>
                              <a:lnTo>
                                <a:pt x="204" y="184"/>
                              </a:lnTo>
                              <a:lnTo>
                                <a:pt x="206" y="186"/>
                              </a:lnTo>
                              <a:lnTo>
                                <a:pt x="204" y="186"/>
                              </a:lnTo>
                              <a:lnTo>
                                <a:pt x="204" y="188"/>
                              </a:lnTo>
                              <a:lnTo>
                                <a:pt x="202" y="190"/>
                              </a:lnTo>
                              <a:lnTo>
                                <a:pt x="202" y="192"/>
                              </a:lnTo>
                              <a:lnTo>
                                <a:pt x="202" y="194"/>
                              </a:lnTo>
                              <a:lnTo>
                                <a:pt x="200" y="194"/>
                              </a:lnTo>
                              <a:lnTo>
                                <a:pt x="200" y="196"/>
                              </a:lnTo>
                              <a:lnTo>
                                <a:pt x="198" y="196"/>
                              </a:lnTo>
                              <a:lnTo>
                                <a:pt x="198" y="198"/>
                              </a:lnTo>
                              <a:lnTo>
                                <a:pt x="198" y="200"/>
                              </a:lnTo>
                              <a:lnTo>
                                <a:pt x="198" y="198"/>
                              </a:lnTo>
                              <a:lnTo>
                                <a:pt x="198" y="196"/>
                              </a:lnTo>
                              <a:lnTo>
                                <a:pt x="200" y="196"/>
                              </a:lnTo>
                              <a:lnTo>
                                <a:pt x="202" y="196"/>
                              </a:lnTo>
                              <a:lnTo>
                                <a:pt x="202" y="194"/>
                              </a:lnTo>
                              <a:lnTo>
                                <a:pt x="202" y="192"/>
                              </a:lnTo>
                              <a:lnTo>
                                <a:pt x="202" y="190"/>
                              </a:lnTo>
                              <a:lnTo>
                                <a:pt x="204" y="190"/>
                              </a:lnTo>
                              <a:lnTo>
                                <a:pt x="206" y="190"/>
                              </a:lnTo>
                              <a:lnTo>
                                <a:pt x="208" y="190"/>
                              </a:lnTo>
                              <a:lnTo>
                                <a:pt x="210" y="190"/>
                              </a:lnTo>
                              <a:lnTo>
                                <a:pt x="212" y="190"/>
                              </a:lnTo>
                              <a:lnTo>
                                <a:pt x="214" y="190"/>
                              </a:lnTo>
                              <a:lnTo>
                                <a:pt x="216" y="190"/>
                              </a:lnTo>
                              <a:lnTo>
                                <a:pt x="218" y="190"/>
                              </a:lnTo>
                              <a:lnTo>
                                <a:pt x="220" y="190"/>
                              </a:lnTo>
                              <a:lnTo>
                                <a:pt x="220" y="192"/>
                              </a:lnTo>
                              <a:lnTo>
                                <a:pt x="218" y="192"/>
                              </a:lnTo>
                              <a:lnTo>
                                <a:pt x="218" y="194"/>
                              </a:lnTo>
                              <a:lnTo>
                                <a:pt x="218" y="196"/>
                              </a:lnTo>
                              <a:lnTo>
                                <a:pt x="220" y="196"/>
                              </a:lnTo>
                              <a:lnTo>
                                <a:pt x="220" y="198"/>
                              </a:lnTo>
                              <a:lnTo>
                                <a:pt x="222" y="198"/>
                              </a:lnTo>
                              <a:lnTo>
                                <a:pt x="222" y="200"/>
                              </a:lnTo>
                              <a:lnTo>
                                <a:pt x="222" y="202"/>
                              </a:lnTo>
                              <a:lnTo>
                                <a:pt x="224" y="202"/>
                              </a:lnTo>
                              <a:lnTo>
                                <a:pt x="224" y="204"/>
                              </a:lnTo>
                              <a:lnTo>
                                <a:pt x="226" y="204"/>
                              </a:lnTo>
                              <a:lnTo>
                                <a:pt x="228" y="204"/>
                              </a:lnTo>
                              <a:lnTo>
                                <a:pt x="228" y="206"/>
                              </a:lnTo>
                              <a:lnTo>
                                <a:pt x="228" y="210"/>
                              </a:lnTo>
                              <a:lnTo>
                                <a:pt x="228" y="212"/>
                              </a:lnTo>
                              <a:lnTo>
                                <a:pt x="226" y="212"/>
                              </a:lnTo>
                              <a:lnTo>
                                <a:pt x="226" y="214"/>
                              </a:lnTo>
                              <a:lnTo>
                                <a:pt x="224" y="214"/>
                              </a:lnTo>
                              <a:lnTo>
                                <a:pt x="224" y="216"/>
                              </a:lnTo>
                              <a:lnTo>
                                <a:pt x="222" y="220"/>
                              </a:lnTo>
                              <a:lnTo>
                                <a:pt x="222" y="222"/>
                              </a:lnTo>
                              <a:lnTo>
                                <a:pt x="222" y="224"/>
                              </a:lnTo>
                              <a:lnTo>
                                <a:pt x="224" y="224"/>
                              </a:lnTo>
                              <a:lnTo>
                                <a:pt x="226" y="226"/>
                              </a:lnTo>
                              <a:lnTo>
                                <a:pt x="224" y="226"/>
                              </a:lnTo>
                              <a:lnTo>
                                <a:pt x="224" y="228"/>
                              </a:lnTo>
                              <a:lnTo>
                                <a:pt x="224" y="230"/>
                              </a:lnTo>
                              <a:lnTo>
                                <a:pt x="222" y="230"/>
                              </a:lnTo>
                              <a:lnTo>
                                <a:pt x="222" y="232"/>
                              </a:lnTo>
                              <a:lnTo>
                                <a:pt x="222" y="234"/>
                              </a:lnTo>
                              <a:lnTo>
                                <a:pt x="222" y="236"/>
                              </a:lnTo>
                              <a:lnTo>
                                <a:pt x="222" y="238"/>
                              </a:lnTo>
                              <a:lnTo>
                                <a:pt x="224" y="238"/>
                              </a:lnTo>
                              <a:lnTo>
                                <a:pt x="224" y="240"/>
                              </a:lnTo>
                              <a:lnTo>
                                <a:pt x="224" y="242"/>
                              </a:lnTo>
                              <a:lnTo>
                                <a:pt x="222" y="244"/>
                              </a:lnTo>
                              <a:lnTo>
                                <a:pt x="222" y="246"/>
                              </a:lnTo>
                              <a:lnTo>
                                <a:pt x="222" y="248"/>
                              </a:lnTo>
                              <a:lnTo>
                                <a:pt x="222" y="250"/>
                              </a:lnTo>
                              <a:lnTo>
                                <a:pt x="222" y="252"/>
                              </a:lnTo>
                              <a:lnTo>
                                <a:pt x="222" y="256"/>
                              </a:lnTo>
                              <a:lnTo>
                                <a:pt x="220" y="266"/>
                              </a:lnTo>
                              <a:lnTo>
                                <a:pt x="220" y="268"/>
                              </a:lnTo>
                              <a:lnTo>
                                <a:pt x="220" y="272"/>
                              </a:lnTo>
                              <a:lnTo>
                                <a:pt x="218" y="274"/>
                              </a:lnTo>
                              <a:lnTo>
                                <a:pt x="218" y="272"/>
                              </a:lnTo>
                              <a:lnTo>
                                <a:pt x="212" y="264"/>
                              </a:lnTo>
                              <a:lnTo>
                                <a:pt x="210" y="264"/>
                              </a:lnTo>
                              <a:lnTo>
                                <a:pt x="208" y="266"/>
                              </a:lnTo>
                              <a:lnTo>
                                <a:pt x="208" y="268"/>
                              </a:lnTo>
                              <a:lnTo>
                                <a:pt x="208" y="270"/>
                              </a:lnTo>
                              <a:lnTo>
                                <a:pt x="208" y="272"/>
                              </a:lnTo>
                              <a:lnTo>
                                <a:pt x="206" y="270"/>
                              </a:lnTo>
                              <a:lnTo>
                                <a:pt x="204" y="270"/>
                              </a:lnTo>
                              <a:lnTo>
                                <a:pt x="202" y="268"/>
                              </a:lnTo>
                              <a:lnTo>
                                <a:pt x="200" y="268"/>
                              </a:lnTo>
                              <a:lnTo>
                                <a:pt x="200" y="266"/>
                              </a:lnTo>
                              <a:lnTo>
                                <a:pt x="198" y="266"/>
                              </a:lnTo>
                              <a:lnTo>
                                <a:pt x="198" y="264"/>
                              </a:lnTo>
                              <a:lnTo>
                                <a:pt x="196" y="264"/>
                              </a:lnTo>
                              <a:lnTo>
                                <a:pt x="194" y="264"/>
                              </a:lnTo>
                              <a:lnTo>
                                <a:pt x="194" y="266"/>
                              </a:lnTo>
                              <a:lnTo>
                                <a:pt x="194" y="268"/>
                              </a:lnTo>
                              <a:lnTo>
                                <a:pt x="196" y="268"/>
                              </a:lnTo>
                              <a:lnTo>
                                <a:pt x="196" y="270"/>
                              </a:lnTo>
                              <a:lnTo>
                                <a:pt x="198" y="272"/>
                              </a:lnTo>
                              <a:lnTo>
                                <a:pt x="198" y="274"/>
                              </a:lnTo>
                              <a:lnTo>
                                <a:pt x="198" y="276"/>
                              </a:lnTo>
                              <a:lnTo>
                                <a:pt x="196" y="276"/>
                              </a:lnTo>
                              <a:lnTo>
                                <a:pt x="194" y="276"/>
                              </a:lnTo>
                              <a:lnTo>
                                <a:pt x="194" y="274"/>
                              </a:lnTo>
                              <a:lnTo>
                                <a:pt x="194" y="272"/>
                              </a:lnTo>
                              <a:lnTo>
                                <a:pt x="192" y="270"/>
                              </a:lnTo>
                              <a:lnTo>
                                <a:pt x="190" y="268"/>
                              </a:lnTo>
                              <a:lnTo>
                                <a:pt x="190" y="266"/>
                              </a:lnTo>
                              <a:lnTo>
                                <a:pt x="188" y="266"/>
                              </a:lnTo>
                              <a:lnTo>
                                <a:pt x="186" y="264"/>
                              </a:lnTo>
                              <a:lnTo>
                                <a:pt x="184" y="262"/>
                              </a:lnTo>
                              <a:lnTo>
                                <a:pt x="184" y="260"/>
                              </a:lnTo>
                              <a:lnTo>
                                <a:pt x="184" y="258"/>
                              </a:lnTo>
                              <a:lnTo>
                                <a:pt x="182" y="256"/>
                              </a:lnTo>
                              <a:lnTo>
                                <a:pt x="180" y="254"/>
                              </a:lnTo>
                              <a:lnTo>
                                <a:pt x="178" y="252"/>
                              </a:lnTo>
                              <a:lnTo>
                                <a:pt x="176" y="252"/>
                              </a:lnTo>
                              <a:lnTo>
                                <a:pt x="176" y="250"/>
                              </a:lnTo>
                              <a:lnTo>
                                <a:pt x="174" y="250"/>
                              </a:lnTo>
                              <a:lnTo>
                                <a:pt x="172" y="248"/>
                              </a:lnTo>
                              <a:lnTo>
                                <a:pt x="170" y="248"/>
                              </a:lnTo>
                              <a:lnTo>
                                <a:pt x="170" y="246"/>
                              </a:lnTo>
                              <a:lnTo>
                                <a:pt x="170" y="244"/>
                              </a:lnTo>
                              <a:lnTo>
                                <a:pt x="168" y="244"/>
                              </a:lnTo>
                              <a:lnTo>
                                <a:pt x="166" y="242"/>
                              </a:lnTo>
                              <a:lnTo>
                                <a:pt x="166" y="240"/>
                              </a:lnTo>
                              <a:lnTo>
                                <a:pt x="164" y="240"/>
                              </a:lnTo>
                              <a:lnTo>
                                <a:pt x="162" y="238"/>
                              </a:lnTo>
                              <a:lnTo>
                                <a:pt x="160" y="238"/>
                              </a:lnTo>
                              <a:lnTo>
                                <a:pt x="158" y="236"/>
                              </a:lnTo>
                              <a:lnTo>
                                <a:pt x="156" y="236"/>
                              </a:lnTo>
                              <a:lnTo>
                                <a:pt x="156" y="234"/>
                              </a:lnTo>
                              <a:lnTo>
                                <a:pt x="154" y="234"/>
                              </a:lnTo>
                              <a:lnTo>
                                <a:pt x="154" y="232"/>
                              </a:lnTo>
                              <a:lnTo>
                                <a:pt x="152" y="232"/>
                              </a:lnTo>
                              <a:lnTo>
                                <a:pt x="150" y="230"/>
                              </a:lnTo>
                              <a:lnTo>
                                <a:pt x="150" y="228"/>
                              </a:lnTo>
                              <a:lnTo>
                                <a:pt x="150" y="224"/>
                              </a:lnTo>
                              <a:lnTo>
                                <a:pt x="148" y="222"/>
                              </a:lnTo>
                              <a:lnTo>
                                <a:pt x="148" y="220"/>
                              </a:lnTo>
                              <a:lnTo>
                                <a:pt x="146" y="220"/>
                              </a:lnTo>
                              <a:lnTo>
                                <a:pt x="144" y="218"/>
                              </a:lnTo>
                              <a:lnTo>
                                <a:pt x="140" y="216"/>
                              </a:lnTo>
                              <a:lnTo>
                                <a:pt x="136" y="212"/>
                              </a:lnTo>
                              <a:lnTo>
                                <a:pt x="136" y="210"/>
                              </a:lnTo>
                              <a:lnTo>
                                <a:pt x="132" y="206"/>
                              </a:lnTo>
                              <a:lnTo>
                                <a:pt x="130" y="202"/>
                              </a:lnTo>
                              <a:lnTo>
                                <a:pt x="130" y="198"/>
                              </a:lnTo>
                              <a:lnTo>
                                <a:pt x="128" y="198"/>
                              </a:lnTo>
                              <a:lnTo>
                                <a:pt x="128" y="196"/>
                              </a:lnTo>
                              <a:lnTo>
                                <a:pt x="126" y="196"/>
                              </a:lnTo>
                              <a:lnTo>
                                <a:pt x="124" y="194"/>
                              </a:lnTo>
                              <a:lnTo>
                                <a:pt x="124" y="192"/>
                              </a:lnTo>
                              <a:lnTo>
                                <a:pt x="122" y="192"/>
                              </a:lnTo>
                              <a:lnTo>
                                <a:pt x="122" y="190"/>
                              </a:lnTo>
                              <a:lnTo>
                                <a:pt x="122" y="186"/>
                              </a:lnTo>
                              <a:lnTo>
                                <a:pt x="120" y="186"/>
                              </a:lnTo>
                              <a:lnTo>
                                <a:pt x="122" y="186"/>
                              </a:lnTo>
                              <a:lnTo>
                                <a:pt x="122" y="184"/>
                              </a:lnTo>
                              <a:lnTo>
                                <a:pt x="122" y="182"/>
                              </a:lnTo>
                              <a:lnTo>
                                <a:pt x="122" y="180"/>
                              </a:lnTo>
                              <a:lnTo>
                                <a:pt x="120" y="176"/>
                              </a:lnTo>
                              <a:lnTo>
                                <a:pt x="118" y="174"/>
                              </a:lnTo>
                              <a:lnTo>
                                <a:pt x="118" y="172"/>
                              </a:lnTo>
                              <a:lnTo>
                                <a:pt x="116" y="170"/>
                              </a:lnTo>
                              <a:lnTo>
                                <a:pt x="116" y="168"/>
                              </a:lnTo>
                              <a:lnTo>
                                <a:pt x="116" y="166"/>
                              </a:lnTo>
                              <a:lnTo>
                                <a:pt x="112" y="164"/>
                              </a:lnTo>
                              <a:lnTo>
                                <a:pt x="112" y="160"/>
                              </a:lnTo>
                              <a:lnTo>
                                <a:pt x="112" y="158"/>
                              </a:lnTo>
                              <a:lnTo>
                                <a:pt x="110" y="154"/>
                              </a:lnTo>
                              <a:lnTo>
                                <a:pt x="110" y="152"/>
                              </a:lnTo>
                              <a:lnTo>
                                <a:pt x="108" y="150"/>
                              </a:lnTo>
                              <a:lnTo>
                                <a:pt x="106" y="150"/>
                              </a:lnTo>
                              <a:lnTo>
                                <a:pt x="106" y="148"/>
                              </a:lnTo>
                              <a:lnTo>
                                <a:pt x="106" y="146"/>
                              </a:lnTo>
                              <a:lnTo>
                                <a:pt x="104" y="146"/>
                              </a:lnTo>
                              <a:lnTo>
                                <a:pt x="104" y="144"/>
                              </a:lnTo>
                              <a:lnTo>
                                <a:pt x="102" y="142"/>
                              </a:lnTo>
                              <a:lnTo>
                                <a:pt x="100" y="142"/>
                              </a:lnTo>
                              <a:lnTo>
                                <a:pt x="98" y="140"/>
                              </a:lnTo>
                              <a:lnTo>
                                <a:pt x="98" y="138"/>
                              </a:lnTo>
                              <a:lnTo>
                                <a:pt x="98" y="136"/>
                              </a:lnTo>
                              <a:lnTo>
                                <a:pt x="96" y="134"/>
                              </a:lnTo>
                              <a:lnTo>
                                <a:pt x="94" y="132"/>
                              </a:lnTo>
                              <a:lnTo>
                                <a:pt x="90" y="130"/>
                              </a:lnTo>
                              <a:lnTo>
                                <a:pt x="88" y="130"/>
                              </a:lnTo>
                              <a:lnTo>
                                <a:pt x="86" y="130"/>
                              </a:lnTo>
                              <a:lnTo>
                                <a:pt x="86" y="128"/>
                              </a:lnTo>
                              <a:lnTo>
                                <a:pt x="84" y="128"/>
                              </a:lnTo>
                              <a:lnTo>
                                <a:pt x="86" y="128"/>
                              </a:lnTo>
                              <a:lnTo>
                                <a:pt x="84" y="126"/>
                              </a:lnTo>
                              <a:lnTo>
                                <a:pt x="84" y="124"/>
                              </a:lnTo>
                              <a:lnTo>
                                <a:pt x="84" y="122"/>
                              </a:lnTo>
                              <a:lnTo>
                                <a:pt x="84" y="120"/>
                              </a:lnTo>
                              <a:lnTo>
                                <a:pt x="82" y="116"/>
                              </a:lnTo>
                              <a:lnTo>
                                <a:pt x="80" y="112"/>
                              </a:lnTo>
                              <a:lnTo>
                                <a:pt x="78" y="106"/>
                              </a:lnTo>
                              <a:lnTo>
                                <a:pt x="78" y="102"/>
                              </a:lnTo>
                              <a:lnTo>
                                <a:pt x="76" y="100"/>
                              </a:lnTo>
                              <a:lnTo>
                                <a:pt x="76" y="98"/>
                              </a:lnTo>
                              <a:lnTo>
                                <a:pt x="74" y="96"/>
                              </a:lnTo>
                              <a:lnTo>
                                <a:pt x="76" y="96"/>
                              </a:lnTo>
                              <a:lnTo>
                                <a:pt x="76" y="98"/>
                              </a:lnTo>
                              <a:lnTo>
                                <a:pt x="76" y="96"/>
                              </a:lnTo>
                              <a:lnTo>
                                <a:pt x="78" y="96"/>
                              </a:lnTo>
                              <a:lnTo>
                                <a:pt x="78" y="94"/>
                              </a:lnTo>
                              <a:lnTo>
                                <a:pt x="76" y="94"/>
                              </a:lnTo>
                              <a:lnTo>
                                <a:pt x="76" y="92"/>
                              </a:lnTo>
                              <a:lnTo>
                                <a:pt x="76" y="94"/>
                              </a:lnTo>
                              <a:lnTo>
                                <a:pt x="74" y="94"/>
                              </a:lnTo>
                              <a:lnTo>
                                <a:pt x="74" y="90"/>
                              </a:lnTo>
                              <a:lnTo>
                                <a:pt x="72" y="90"/>
                              </a:lnTo>
                              <a:lnTo>
                                <a:pt x="72" y="88"/>
                              </a:lnTo>
                              <a:lnTo>
                                <a:pt x="70" y="88"/>
                              </a:lnTo>
                              <a:lnTo>
                                <a:pt x="66" y="86"/>
                              </a:lnTo>
                              <a:lnTo>
                                <a:pt x="64" y="84"/>
                              </a:lnTo>
                              <a:lnTo>
                                <a:pt x="64" y="82"/>
                              </a:lnTo>
                              <a:lnTo>
                                <a:pt x="62" y="82"/>
                              </a:lnTo>
                              <a:lnTo>
                                <a:pt x="60" y="82"/>
                              </a:lnTo>
                              <a:lnTo>
                                <a:pt x="58" y="82"/>
                              </a:lnTo>
                              <a:lnTo>
                                <a:pt x="56" y="82"/>
                              </a:lnTo>
                              <a:lnTo>
                                <a:pt x="54" y="78"/>
                              </a:lnTo>
                              <a:lnTo>
                                <a:pt x="54" y="76"/>
                              </a:lnTo>
                              <a:lnTo>
                                <a:pt x="54" y="72"/>
                              </a:lnTo>
                              <a:lnTo>
                                <a:pt x="54" y="70"/>
                              </a:lnTo>
                              <a:lnTo>
                                <a:pt x="52" y="68"/>
                              </a:lnTo>
                              <a:lnTo>
                                <a:pt x="52" y="66"/>
                              </a:lnTo>
                              <a:lnTo>
                                <a:pt x="50" y="66"/>
                              </a:lnTo>
                              <a:lnTo>
                                <a:pt x="48" y="66"/>
                              </a:lnTo>
                              <a:lnTo>
                                <a:pt x="48" y="64"/>
                              </a:lnTo>
                              <a:lnTo>
                                <a:pt x="46" y="64"/>
                              </a:lnTo>
                              <a:lnTo>
                                <a:pt x="46" y="62"/>
                              </a:lnTo>
                              <a:lnTo>
                                <a:pt x="46" y="60"/>
                              </a:lnTo>
                              <a:lnTo>
                                <a:pt x="46" y="58"/>
                              </a:lnTo>
                              <a:lnTo>
                                <a:pt x="44" y="58"/>
                              </a:lnTo>
                              <a:lnTo>
                                <a:pt x="42" y="58"/>
                              </a:lnTo>
                              <a:lnTo>
                                <a:pt x="42" y="56"/>
                              </a:lnTo>
                              <a:lnTo>
                                <a:pt x="40" y="54"/>
                              </a:lnTo>
                              <a:lnTo>
                                <a:pt x="40" y="52"/>
                              </a:lnTo>
                              <a:lnTo>
                                <a:pt x="40" y="50"/>
                              </a:lnTo>
                              <a:lnTo>
                                <a:pt x="38" y="50"/>
                              </a:lnTo>
                              <a:lnTo>
                                <a:pt x="36" y="46"/>
                              </a:lnTo>
                              <a:lnTo>
                                <a:pt x="34" y="46"/>
                              </a:lnTo>
                              <a:lnTo>
                                <a:pt x="32" y="46"/>
                              </a:lnTo>
                              <a:lnTo>
                                <a:pt x="30" y="46"/>
                              </a:lnTo>
                              <a:lnTo>
                                <a:pt x="28" y="46"/>
                              </a:lnTo>
                              <a:lnTo>
                                <a:pt x="26" y="46"/>
                              </a:lnTo>
                              <a:lnTo>
                                <a:pt x="26" y="44"/>
                              </a:lnTo>
                              <a:lnTo>
                                <a:pt x="26" y="42"/>
                              </a:lnTo>
                              <a:lnTo>
                                <a:pt x="24" y="40"/>
                              </a:lnTo>
                              <a:lnTo>
                                <a:pt x="22" y="38"/>
                              </a:lnTo>
                              <a:lnTo>
                                <a:pt x="20" y="36"/>
                              </a:lnTo>
                              <a:lnTo>
                                <a:pt x="18" y="36"/>
                              </a:lnTo>
                              <a:lnTo>
                                <a:pt x="18" y="34"/>
                              </a:lnTo>
                              <a:lnTo>
                                <a:pt x="16" y="34"/>
                              </a:lnTo>
                              <a:lnTo>
                                <a:pt x="16" y="32"/>
                              </a:lnTo>
                              <a:lnTo>
                                <a:pt x="14" y="30"/>
                              </a:lnTo>
                              <a:lnTo>
                                <a:pt x="10" y="26"/>
                              </a:lnTo>
                              <a:lnTo>
                                <a:pt x="8" y="24"/>
                              </a:lnTo>
                              <a:lnTo>
                                <a:pt x="6" y="20"/>
                              </a:lnTo>
                              <a:lnTo>
                                <a:pt x="2" y="12"/>
                              </a:lnTo>
                              <a:lnTo>
                                <a:pt x="0" y="8"/>
                              </a:lnTo>
                              <a:lnTo>
                                <a:pt x="0" y="6"/>
                              </a:lnTo>
                              <a:lnTo>
                                <a:pt x="0" y="4"/>
                              </a:lnTo>
                              <a:close/>
                            </a:path>
                          </a:pathLst>
                        </a:custGeom>
                        <a:solidFill>
                          <a:schemeClr val="tx2"/>
                        </a:solidFill>
                        <a:ln w="3175">
                          <a:solidFill>
                            <a:schemeClr val="bg1"/>
                          </a:solidFill>
                          <a:prstDash val="sysDot"/>
                          <a:round/>
                          <a:headEnd/>
                          <a:tailEnd/>
                        </a:ln>
                      </p:spPr>
                      <p:txBody>
                        <a:bodyPr/>
                        <a:lstStyle/>
                        <a:p>
                          <a:pPr fontAlgn="base">
                            <a:spcBef>
                              <a:spcPct val="0"/>
                            </a:spcBef>
                            <a:spcAft>
                              <a:spcPct val="0"/>
                            </a:spcAft>
                          </a:pPr>
                          <a:endParaRPr lang="de-DE" sz="2400">
                            <a:solidFill>
                              <a:srgbClr val="000000"/>
                            </a:solidFill>
                            <a:cs typeface="Arial" charset="0"/>
                          </a:endParaRPr>
                        </a:p>
                      </p:txBody>
                    </p:sp>
                    <p:sp>
                      <p:nvSpPr>
                        <p:cNvPr id="15387" name="Freeform 3062"/>
                        <p:cNvSpPr>
                          <a:spLocks/>
                        </p:cNvSpPr>
                        <p:nvPr/>
                      </p:nvSpPr>
                      <p:spPr bwMode="auto">
                        <a:xfrm>
                          <a:off x="4796" y="2301"/>
                          <a:ext cx="16" cy="16"/>
                        </a:xfrm>
                        <a:custGeom>
                          <a:avLst/>
                          <a:gdLst>
                            <a:gd name="T0" fmla="*/ 0 w 16"/>
                            <a:gd name="T1" fmla="*/ 4 h 16"/>
                            <a:gd name="T2" fmla="*/ 2 w 16"/>
                            <a:gd name="T3" fmla="*/ 4 h 16"/>
                            <a:gd name="T4" fmla="*/ 2 w 16"/>
                            <a:gd name="T5" fmla="*/ 0 h 16"/>
                            <a:gd name="T6" fmla="*/ 4 w 16"/>
                            <a:gd name="T7" fmla="*/ 0 h 16"/>
                            <a:gd name="T8" fmla="*/ 4 w 16"/>
                            <a:gd name="T9" fmla="*/ 2 h 16"/>
                            <a:gd name="T10" fmla="*/ 6 w 16"/>
                            <a:gd name="T11" fmla="*/ 2 h 16"/>
                            <a:gd name="T12" fmla="*/ 6 w 16"/>
                            <a:gd name="T13" fmla="*/ 4 h 16"/>
                            <a:gd name="T14" fmla="*/ 8 w 16"/>
                            <a:gd name="T15" fmla="*/ 4 h 16"/>
                            <a:gd name="T16" fmla="*/ 10 w 16"/>
                            <a:gd name="T17" fmla="*/ 4 h 16"/>
                            <a:gd name="T18" fmla="*/ 10 w 16"/>
                            <a:gd name="T19" fmla="*/ 6 h 16"/>
                            <a:gd name="T20" fmla="*/ 12 w 16"/>
                            <a:gd name="T21" fmla="*/ 6 h 16"/>
                            <a:gd name="T22" fmla="*/ 12 w 16"/>
                            <a:gd name="T23" fmla="*/ 8 h 16"/>
                            <a:gd name="T24" fmla="*/ 14 w 16"/>
                            <a:gd name="T25" fmla="*/ 10 h 16"/>
                            <a:gd name="T26" fmla="*/ 14 w 16"/>
                            <a:gd name="T27" fmla="*/ 10 h 16"/>
                            <a:gd name="T28" fmla="*/ 16 w 16"/>
                            <a:gd name="T29" fmla="*/ 12 h 16"/>
                            <a:gd name="T30" fmla="*/ 16 w 16"/>
                            <a:gd name="T31" fmla="*/ 14 h 16"/>
                            <a:gd name="T32" fmla="*/ 16 w 16"/>
                            <a:gd name="T33" fmla="*/ 16 h 16"/>
                            <a:gd name="T34" fmla="*/ 14 w 16"/>
                            <a:gd name="T35" fmla="*/ 16 h 16"/>
                            <a:gd name="T36" fmla="*/ 14 w 16"/>
                            <a:gd name="T37" fmla="*/ 16 h 16"/>
                            <a:gd name="T38" fmla="*/ 14 w 16"/>
                            <a:gd name="T39" fmla="*/ 14 h 16"/>
                            <a:gd name="T40" fmla="*/ 8 w 16"/>
                            <a:gd name="T41" fmla="*/ 10 h 16"/>
                            <a:gd name="T42" fmla="*/ 4 w 16"/>
                            <a:gd name="T43" fmla="*/ 8 h 16"/>
                            <a:gd name="T44" fmla="*/ 2 w 16"/>
                            <a:gd name="T45" fmla="*/ 4 h 16"/>
                            <a:gd name="T46" fmla="*/ 0 w 16"/>
                            <a:gd name="T47" fmla="*/ 4 h 1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16"/>
                            <a:gd name="T73" fmla="*/ 0 h 16"/>
                            <a:gd name="T74" fmla="*/ 16 w 16"/>
                            <a:gd name="T75" fmla="*/ 16 h 16"/>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16" h="16">
                              <a:moveTo>
                                <a:pt x="0" y="4"/>
                              </a:moveTo>
                              <a:lnTo>
                                <a:pt x="2" y="4"/>
                              </a:lnTo>
                              <a:lnTo>
                                <a:pt x="2" y="0"/>
                              </a:lnTo>
                              <a:lnTo>
                                <a:pt x="4" y="0"/>
                              </a:lnTo>
                              <a:lnTo>
                                <a:pt x="4" y="2"/>
                              </a:lnTo>
                              <a:lnTo>
                                <a:pt x="6" y="2"/>
                              </a:lnTo>
                              <a:lnTo>
                                <a:pt x="6" y="4"/>
                              </a:lnTo>
                              <a:lnTo>
                                <a:pt x="8" y="4"/>
                              </a:lnTo>
                              <a:lnTo>
                                <a:pt x="10" y="4"/>
                              </a:lnTo>
                              <a:lnTo>
                                <a:pt x="10" y="6"/>
                              </a:lnTo>
                              <a:lnTo>
                                <a:pt x="12" y="6"/>
                              </a:lnTo>
                              <a:lnTo>
                                <a:pt x="12" y="8"/>
                              </a:lnTo>
                              <a:lnTo>
                                <a:pt x="14" y="10"/>
                              </a:lnTo>
                              <a:lnTo>
                                <a:pt x="16" y="12"/>
                              </a:lnTo>
                              <a:lnTo>
                                <a:pt x="16" y="14"/>
                              </a:lnTo>
                              <a:lnTo>
                                <a:pt x="16" y="16"/>
                              </a:lnTo>
                              <a:lnTo>
                                <a:pt x="14" y="16"/>
                              </a:lnTo>
                              <a:lnTo>
                                <a:pt x="14" y="14"/>
                              </a:lnTo>
                              <a:lnTo>
                                <a:pt x="8" y="10"/>
                              </a:lnTo>
                              <a:lnTo>
                                <a:pt x="4" y="8"/>
                              </a:lnTo>
                              <a:lnTo>
                                <a:pt x="2" y="4"/>
                              </a:lnTo>
                              <a:lnTo>
                                <a:pt x="0" y="4"/>
                              </a:lnTo>
                              <a:close/>
                            </a:path>
                          </a:pathLst>
                        </a:custGeom>
                        <a:grpFill/>
                        <a:ln w="3175">
                          <a:solidFill>
                            <a:schemeClr val="bg1"/>
                          </a:solidFill>
                          <a:prstDash val="sysDot"/>
                          <a:round/>
                          <a:headEnd/>
                          <a:tailEnd/>
                        </a:ln>
                      </p:spPr>
                      <p:txBody>
                        <a:bodyPr/>
                        <a:lstStyle/>
                        <a:p>
                          <a:pPr fontAlgn="base">
                            <a:spcBef>
                              <a:spcPct val="0"/>
                            </a:spcBef>
                            <a:spcAft>
                              <a:spcPct val="0"/>
                            </a:spcAft>
                          </a:pPr>
                          <a:endParaRPr lang="de-DE" sz="2400">
                            <a:solidFill>
                              <a:srgbClr val="000000"/>
                            </a:solidFill>
                            <a:cs typeface="Arial" charset="0"/>
                          </a:endParaRPr>
                        </a:p>
                      </p:txBody>
                    </p:sp>
                    <p:sp>
                      <p:nvSpPr>
                        <p:cNvPr id="15388" name="Rectangle 3063"/>
                        <p:cNvSpPr>
                          <a:spLocks noChangeArrowheads="1"/>
                        </p:cNvSpPr>
                        <p:nvPr/>
                      </p:nvSpPr>
                      <p:spPr bwMode="auto">
                        <a:xfrm>
                          <a:off x="4814" y="2319"/>
                          <a:ext cx="2" cy="2"/>
                        </a:xfrm>
                        <a:prstGeom prst="rect">
                          <a:avLst/>
                        </a:prstGeom>
                        <a:grpFill/>
                        <a:ln w="3175">
                          <a:solidFill>
                            <a:schemeClr val="bg1"/>
                          </a:solidFill>
                          <a:prstDash val="sysDot"/>
                          <a:miter lim="800000"/>
                          <a:headEnd/>
                          <a:tailEnd/>
                        </a:ln>
                      </p:spPr>
                      <p:txBody>
                        <a:bodyPr/>
                        <a:lstStyle/>
                        <a:p>
                          <a:pPr fontAlgn="base">
                            <a:spcBef>
                              <a:spcPct val="0"/>
                            </a:spcBef>
                            <a:spcAft>
                              <a:spcPct val="0"/>
                            </a:spcAft>
                          </a:pPr>
                          <a:endParaRPr lang="de-DE" sz="2400">
                            <a:solidFill>
                              <a:srgbClr val="000000"/>
                            </a:solidFill>
                            <a:cs typeface="Arial" charset="0"/>
                          </a:endParaRPr>
                        </a:p>
                      </p:txBody>
                    </p:sp>
                    <p:sp>
                      <p:nvSpPr>
                        <p:cNvPr id="15389" name="Freeform 3064"/>
                        <p:cNvSpPr>
                          <a:spLocks/>
                        </p:cNvSpPr>
                        <p:nvPr/>
                      </p:nvSpPr>
                      <p:spPr bwMode="auto">
                        <a:xfrm>
                          <a:off x="4816" y="2321"/>
                          <a:ext cx="1" cy="2"/>
                        </a:xfrm>
                        <a:custGeom>
                          <a:avLst/>
                          <a:gdLst>
                            <a:gd name="T0" fmla="*/ 0 w 1"/>
                            <a:gd name="T1" fmla="*/ 2 h 2"/>
                            <a:gd name="T2" fmla="*/ 0 w 1"/>
                            <a:gd name="T3" fmla="*/ 0 h 2"/>
                            <a:gd name="T4" fmla="*/ 0 w 1"/>
                            <a:gd name="T5" fmla="*/ 2 h 2"/>
                            <a:gd name="T6" fmla="*/ 0 60000 65536"/>
                            <a:gd name="T7" fmla="*/ 0 60000 65536"/>
                            <a:gd name="T8" fmla="*/ 0 60000 65536"/>
                            <a:gd name="T9" fmla="*/ 0 w 1"/>
                            <a:gd name="T10" fmla="*/ 0 h 2"/>
                            <a:gd name="T11" fmla="*/ 1 w 1"/>
                            <a:gd name="T12" fmla="*/ 2 h 2"/>
                          </a:gdLst>
                          <a:ahLst/>
                          <a:cxnLst>
                            <a:cxn ang="T6">
                              <a:pos x="T0" y="T1"/>
                            </a:cxn>
                            <a:cxn ang="T7">
                              <a:pos x="T2" y="T3"/>
                            </a:cxn>
                            <a:cxn ang="T8">
                              <a:pos x="T4" y="T5"/>
                            </a:cxn>
                          </a:cxnLst>
                          <a:rect l="T9" t="T10" r="T11" b="T12"/>
                          <a:pathLst>
                            <a:path w="1" h="2">
                              <a:moveTo>
                                <a:pt x="0" y="2"/>
                              </a:moveTo>
                              <a:lnTo>
                                <a:pt x="0" y="0"/>
                              </a:lnTo>
                              <a:lnTo>
                                <a:pt x="0" y="2"/>
                              </a:lnTo>
                              <a:close/>
                            </a:path>
                          </a:pathLst>
                        </a:custGeom>
                        <a:grpFill/>
                        <a:ln w="3175">
                          <a:solidFill>
                            <a:schemeClr val="bg1"/>
                          </a:solidFill>
                          <a:prstDash val="sysDot"/>
                          <a:round/>
                          <a:headEnd/>
                          <a:tailEnd/>
                        </a:ln>
                      </p:spPr>
                      <p:txBody>
                        <a:bodyPr/>
                        <a:lstStyle/>
                        <a:p>
                          <a:pPr fontAlgn="base">
                            <a:spcBef>
                              <a:spcPct val="0"/>
                            </a:spcBef>
                            <a:spcAft>
                              <a:spcPct val="0"/>
                            </a:spcAft>
                          </a:pPr>
                          <a:endParaRPr lang="de-DE" sz="2400">
                            <a:solidFill>
                              <a:srgbClr val="000000"/>
                            </a:solidFill>
                            <a:cs typeface="Arial" charset="0"/>
                          </a:endParaRPr>
                        </a:p>
                      </p:txBody>
                    </p:sp>
                    <p:sp>
                      <p:nvSpPr>
                        <p:cNvPr id="15390" name="Freeform 3065"/>
                        <p:cNvSpPr>
                          <a:spLocks/>
                        </p:cNvSpPr>
                        <p:nvPr/>
                      </p:nvSpPr>
                      <p:spPr bwMode="auto">
                        <a:xfrm>
                          <a:off x="4826" y="2321"/>
                          <a:ext cx="1" cy="4"/>
                        </a:xfrm>
                        <a:custGeom>
                          <a:avLst/>
                          <a:gdLst>
                            <a:gd name="T0" fmla="*/ 0 w 1"/>
                            <a:gd name="T1" fmla="*/ 2 h 4"/>
                            <a:gd name="T2" fmla="*/ 0 w 1"/>
                            <a:gd name="T3" fmla="*/ 0 h 4"/>
                            <a:gd name="T4" fmla="*/ 0 w 1"/>
                            <a:gd name="T5" fmla="*/ 2 h 4"/>
                            <a:gd name="T6" fmla="*/ 0 w 1"/>
                            <a:gd name="T7" fmla="*/ 4 h 4"/>
                            <a:gd name="T8" fmla="*/ 0 w 1"/>
                            <a:gd name="T9" fmla="*/ 2 h 4"/>
                            <a:gd name="T10" fmla="*/ 0 60000 65536"/>
                            <a:gd name="T11" fmla="*/ 0 60000 65536"/>
                            <a:gd name="T12" fmla="*/ 0 60000 65536"/>
                            <a:gd name="T13" fmla="*/ 0 60000 65536"/>
                            <a:gd name="T14" fmla="*/ 0 60000 65536"/>
                            <a:gd name="T15" fmla="*/ 0 w 1"/>
                            <a:gd name="T16" fmla="*/ 0 h 4"/>
                            <a:gd name="T17" fmla="*/ 1 w 1"/>
                            <a:gd name="T18" fmla="*/ 4 h 4"/>
                          </a:gdLst>
                          <a:ahLst/>
                          <a:cxnLst>
                            <a:cxn ang="T10">
                              <a:pos x="T0" y="T1"/>
                            </a:cxn>
                            <a:cxn ang="T11">
                              <a:pos x="T2" y="T3"/>
                            </a:cxn>
                            <a:cxn ang="T12">
                              <a:pos x="T4" y="T5"/>
                            </a:cxn>
                            <a:cxn ang="T13">
                              <a:pos x="T6" y="T7"/>
                            </a:cxn>
                            <a:cxn ang="T14">
                              <a:pos x="T8" y="T9"/>
                            </a:cxn>
                          </a:cxnLst>
                          <a:rect l="T15" t="T16" r="T17" b="T18"/>
                          <a:pathLst>
                            <a:path w="1" h="4">
                              <a:moveTo>
                                <a:pt x="0" y="2"/>
                              </a:moveTo>
                              <a:lnTo>
                                <a:pt x="0" y="0"/>
                              </a:lnTo>
                              <a:lnTo>
                                <a:pt x="0" y="2"/>
                              </a:lnTo>
                              <a:lnTo>
                                <a:pt x="0" y="4"/>
                              </a:lnTo>
                              <a:lnTo>
                                <a:pt x="0" y="2"/>
                              </a:lnTo>
                              <a:close/>
                            </a:path>
                          </a:pathLst>
                        </a:custGeom>
                        <a:grpFill/>
                        <a:ln w="3175">
                          <a:solidFill>
                            <a:schemeClr val="bg1"/>
                          </a:solidFill>
                          <a:prstDash val="sysDot"/>
                          <a:round/>
                          <a:headEnd/>
                          <a:tailEnd/>
                        </a:ln>
                      </p:spPr>
                      <p:txBody>
                        <a:bodyPr/>
                        <a:lstStyle/>
                        <a:p>
                          <a:pPr fontAlgn="base">
                            <a:spcBef>
                              <a:spcPct val="0"/>
                            </a:spcBef>
                            <a:spcAft>
                              <a:spcPct val="0"/>
                            </a:spcAft>
                          </a:pPr>
                          <a:endParaRPr lang="de-DE" sz="2400">
                            <a:solidFill>
                              <a:srgbClr val="000000"/>
                            </a:solidFill>
                            <a:cs typeface="Arial" charset="0"/>
                          </a:endParaRPr>
                        </a:p>
                      </p:txBody>
                    </p:sp>
                    <p:sp>
                      <p:nvSpPr>
                        <p:cNvPr id="15391" name="Freeform 3066"/>
                        <p:cNvSpPr>
                          <a:spLocks/>
                        </p:cNvSpPr>
                        <p:nvPr/>
                      </p:nvSpPr>
                      <p:spPr bwMode="auto">
                        <a:xfrm>
                          <a:off x="4826" y="2319"/>
                          <a:ext cx="6" cy="4"/>
                        </a:xfrm>
                        <a:custGeom>
                          <a:avLst/>
                          <a:gdLst>
                            <a:gd name="T0" fmla="*/ 0 w 6"/>
                            <a:gd name="T1" fmla="*/ 0 h 4"/>
                            <a:gd name="T2" fmla="*/ 2 w 6"/>
                            <a:gd name="T3" fmla="*/ 0 h 4"/>
                            <a:gd name="T4" fmla="*/ 4 w 6"/>
                            <a:gd name="T5" fmla="*/ 0 h 4"/>
                            <a:gd name="T6" fmla="*/ 4 w 6"/>
                            <a:gd name="T7" fmla="*/ 2 h 4"/>
                            <a:gd name="T8" fmla="*/ 6 w 6"/>
                            <a:gd name="T9" fmla="*/ 4 h 4"/>
                            <a:gd name="T10" fmla="*/ 4 w 6"/>
                            <a:gd name="T11" fmla="*/ 4 h 4"/>
                            <a:gd name="T12" fmla="*/ 2 w 6"/>
                            <a:gd name="T13" fmla="*/ 2 h 4"/>
                            <a:gd name="T14" fmla="*/ 0 w 6"/>
                            <a:gd name="T15" fmla="*/ 0 h 4"/>
                            <a:gd name="T16" fmla="*/ 0 60000 65536"/>
                            <a:gd name="T17" fmla="*/ 0 60000 65536"/>
                            <a:gd name="T18" fmla="*/ 0 60000 65536"/>
                            <a:gd name="T19" fmla="*/ 0 60000 65536"/>
                            <a:gd name="T20" fmla="*/ 0 60000 65536"/>
                            <a:gd name="T21" fmla="*/ 0 60000 65536"/>
                            <a:gd name="T22" fmla="*/ 0 60000 65536"/>
                            <a:gd name="T23" fmla="*/ 0 60000 65536"/>
                            <a:gd name="T24" fmla="*/ 0 w 6"/>
                            <a:gd name="T25" fmla="*/ 0 h 4"/>
                            <a:gd name="T26" fmla="*/ 6 w 6"/>
                            <a:gd name="T27" fmla="*/ 4 h 4"/>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6" h="4">
                              <a:moveTo>
                                <a:pt x="0" y="0"/>
                              </a:moveTo>
                              <a:lnTo>
                                <a:pt x="2" y="0"/>
                              </a:lnTo>
                              <a:lnTo>
                                <a:pt x="4" y="0"/>
                              </a:lnTo>
                              <a:lnTo>
                                <a:pt x="4" y="2"/>
                              </a:lnTo>
                              <a:lnTo>
                                <a:pt x="6" y="4"/>
                              </a:lnTo>
                              <a:lnTo>
                                <a:pt x="4" y="4"/>
                              </a:lnTo>
                              <a:lnTo>
                                <a:pt x="2" y="2"/>
                              </a:lnTo>
                              <a:lnTo>
                                <a:pt x="0" y="0"/>
                              </a:lnTo>
                              <a:close/>
                            </a:path>
                          </a:pathLst>
                        </a:custGeom>
                        <a:grpFill/>
                        <a:ln w="3175">
                          <a:solidFill>
                            <a:schemeClr val="bg1"/>
                          </a:solidFill>
                          <a:prstDash val="sysDot"/>
                          <a:round/>
                          <a:headEnd/>
                          <a:tailEnd/>
                        </a:ln>
                      </p:spPr>
                      <p:txBody>
                        <a:bodyPr/>
                        <a:lstStyle/>
                        <a:p>
                          <a:pPr fontAlgn="base">
                            <a:spcBef>
                              <a:spcPct val="0"/>
                            </a:spcBef>
                            <a:spcAft>
                              <a:spcPct val="0"/>
                            </a:spcAft>
                          </a:pPr>
                          <a:endParaRPr lang="de-DE" sz="2400">
                            <a:solidFill>
                              <a:srgbClr val="000000"/>
                            </a:solidFill>
                            <a:cs typeface="Arial" charset="0"/>
                          </a:endParaRPr>
                        </a:p>
                      </p:txBody>
                    </p:sp>
                    <p:sp>
                      <p:nvSpPr>
                        <p:cNvPr id="15392" name="Freeform 3067"/>
                        <p:cNvSpPr>
                          <a:spLocks/>
                        </p:cNvSpPr>
                        <p:nvPr/>
                      </p:nvSpPr>
                      <p:spPr bwMode="auto">
                        <a:xfrm>
                          <a:off x="4826" y="2335"/>
                          <a:ext cx="18" cy="24"/>
                        </a:xfrm>
                        <a:custGeom>
                          <a:avLst/>
                          <a:gdLst>
                            <a:gd name="T0" fmla="*/ 0 w 18"/>
                            <a:gd name="T1" fmla="*/ 2 h 24"/>
                            <a:gd name="T2" fmla="*/ 2 w 18"/>
                            <a:gd name="T3" fmla="*/ 2 h 24"/>
                            <a:gd name="T4" fmla="*/ 4 w 18"/>
                            <a:gd name="T5" fmla="*/ 2 h 24"/>
                            <a:gd name="T6" fmla="*/ 4 w 18"/>
                            <a:gd name="T7" fmla="*/ 0 h 24"/>
                            <a:gd name="T8" fmla="*/ 6 w 18"/>
                            <a:gd name="T9" fmla="*/ 0 h 24"/>
                            <a:gd name="T10" fmla="*/ 8 w 18"/>
                            <a:gd name="T11" fmla="*/ 0 h 24"/>
                            <a:gd name="T12" fmla="*/ 10 w 18"/>
                            <a:gd name="T13" fmla="*/ 2 h 24"/>
                            <a:gd name="T14" fmla="*/ 10 w 18"/>
                            <a:gd name="T15" fmla="*/ 4 h 24"/>
                            <a:gd name="T16" fmla="*/ 12 w 18"/>
                            <a:gd name="T17" fmla="*/ 8 h 24"/>
                            <a:gd name="T18" fmla="*/ 14 w 18"/>
                            <a:gd name="T19" fmla="*/ 8 h 24"/>
                            <a:gd name="T20" fmla="*/ 16 w 18"/>
                            <a:gd name="T21" fmla="*/ 8 h 24"/>
                            <a:gd name="T22" fmla="*/ 18 w 18"/>
                            <a:gd name="T23" fmla="*/ 12 h 24"/>
                            <a:gd name="T24" fmla="*/ 18 w 18"/>
                            <a:gd name="T25" fmla="*/ 14 h 24"/>
                            <a:gd name="T26" fmla="*/ 18 w 18"/>
                            <a:gd name="T27" fmla="*/ 16 h 24"/>
                            <a:gd name="T28" fmla="*/ 18 w 18"/>
                            <a:gd name="T29" fmla="*/ 18 h 24"/>
                            <a:gd name="T30" fmla="*/ 18 w 18"/>
                            <a:gd name="T31" fmla="*/ 20 h 24"/>
                            <a:gd name="T32" fmla="*/ 18 w 18"/>
                            <a:gd name="T33" fmla="*/ 22 h 24"/>
                            <a:gd name="T34" fmla="*/ 16 w 18"/>
                            <a:gd name="T35" fmla="*/ 22 h 24"/>
                            <a:gd name="T36" fmla="*/ 16 w 18"/>
                            <a:gd name="T37" fmla="*/ 24 h 24"/>
                            <a:gd name="T38" fmla="*/ 14 w 18"/>
                            <a:gd name="T39" fmla="*/ 22 h 24"/>
                            <a:gd name="T40" fmla="*/ 12 w 18"/>
                            <a:gd name="T41" fmla="*/ 22 h 24"/>
                            <a:gd name="T42" fmla="*/ 14 w 18"/>
                            <a:gd name="T43" fmla="*/ 22 h 24"/>
                            <a:gd name="T44" fmla="*/ 12 w 18"/>
                            <a:gd name="T45" fmla="*/ 20 h 24"/>
                            <a:gd name="T46" fmla="*/ 12 w 18"/>
                            <a:gd name="T47" fmla="*/ 18 h 24"/>
                            <a:gd name="T48" fmla="*/ 12 w 18"/>
                            <a:gd name="T49" fmla="*/ 16 h 24"/>
                            <a:gd name="T50" fmla="*/ 10 w 18"/>
                            <a:gd name="T51" fmla="*/ 16 h 24"/>
                            <a:gd name="T52" fmla="*/ 6 w 18"/>
                            <a:gd name="T53" fmla="*/ 12 h 24"/>
                            <a:gd name="T54" fmla="*/ 6 w 18"/>
                            <a:gd name="T55" fmla="*/ 10 h 24"/>
                            <a:gd name="T56" fmla="*/ 4 w 18"/>
                            <a:gd name="T57" fmla="*/ 8 h 24"/>
                            <a:gd name="T58" fmla="*/ 4 w 18"/>
                            <a:gd name="T59" fmla="*/ 6 h 24"/>
                            <a:gd name="T60" fmla="*/ 2 w 18"/>
                            <a:gd name="T61" fmla="*/ 4 h 24"/>
                            <a:gd name="T62" fmla="*/ 0 w 18"/>
                            <a:gd name="T63" fmla="*/ 2 h 24"/>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18"/>
                            <a:gd name="T97" fmla="*/ 0 h 24"/>
                            <a:gd name="T98" fmla="*/ 18 w 18"/>
                            <a:gd name="T99" fmla="*/ 24 h 24"/>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18" h="24">
                              <a:moveTo>
                                <a:pt x="0" y="2"/>
                              </a:moveTo>
                              <a:lnTo>
                                <a:pt x="2" y="2"/>
                              </a:lnTo>
                              <a:lnTo>
                                <a:pt x="4" y="2"/>
                              </a:lnTo>
                              <a:lnTo>
                                <a:pt x="4" y="0"/>
                              </a:lnTo>
                              <a:lnTo>
                                <a:pt x="6" y="0"/>
                              </a:lnTo>
                              <a:lnTo>
                                <a:pt x="8" y="0"/>
                              </a:lnTo>
                              <a:lnTo>
                                <a:pt x="10" y="2"/>
                              </a:lnTo>
                              <a:lnTo>
                                <a:pt x="10" y="4"/>
                              </a:lnTo>
                              <a:lnTo>
                                <a:pt x="12" y="8"/>
                              </a:lnTo>
                              <a:lnTo>
                                <a:pt x="14" y="8"/>
                              </a:lnTo>
                              <a:lnTo>
                                <a:pt x="16" y="8"/>
                              </a:lnTo>
                              <a:lnTo>
                                <a:pt x="18" y="12"/>
                              </a:lnTo>
                              <a:lnTo>
                                <a:pt x="18" y="14"/>
                              </a:lnTo>
                              <a:lnTo>
                                <a:pt x="18" y="16"/>
                              </a:lnTo>
                              <a:lnTo>
                                <a:pt x="18" y="18"/>
                              </a:lnTo>
                              <a:lnTo>
                                <a:pt x="18" y="20"/>
                              </a:lnTo>
                              <a:lnTo>
                                <a:pt x="18" y="22"/>
                              </a:lnTo>
                              <a:lnTo>
                                <a:pt x="16" y="22"/>
                              </a:lnTo>
                              <a:lnTo>
                                <a:pt x="16" y="24"/>
                              </a:lnTo>
                              <a:lnTo>
                                <a:pt x="14" y="22"/>
                              </a:lnTo>
                              <a:lnTo>
                                <a:pt x="12" y="22"/>
                              </a:lnTo>
                              <a:lnTo>
                                <a:pt x="14" y="22"/>
                              </a:lnTo>
                              <a:lnTo>
                                <a:pt x="12" y="20"/>
                              </a:lnTo>
                              <a:lnTo>
                                <a:pt x="12" y="18"/>
                              </a:lnTo>
                              <a:lnTo>
                                <a:pt x="12" y="16"/>
                              </a:lnTo>
                              <a:lnTo>
                                <a:pt x="10" y="16"/>
                              </a:lnTo>
                              <a:lnTo>
                                <a:pt x="6" y="12"/>
                              </a:lnTo>
                              <a:lnTo>
                                <a:pt x="6" y="10"/>
                              </a:lnTo>
                              <a:lnTo>
                                <a:pt x="4" y="8"/>
                              </a:lnTo>
                              <a:lnTo>
                                <a:pt x="4" y="6"/>
                              </a:lnTo>
                              <a:lnTo>
                                <a:pt x="2" y="4"/>
                              </a:lnTo>
                              <a:lnTo>
                                <a:pt x="0" y="2"/>
                              </a:lnTo>
                              <a:close/>
                            </a:path>
                          </a:pathLst>
                        </a:custGeom>
                        <a:grpFill/>
                        <a:ln w="3175">
                          <a:solidFill>
                            <a:schemeClr val="bg1"/>
                          </a:solidFill>
                          <a:prstDash val="sysDot"/>
                          <a:round/>
                          <a:headEnd/>
                          <a:tailEnd/>
                        </a:ln>
                      </p:spPr>
                      <p:txBody>
                        <a:bodyPr/>
                        <a:lstStyle/>
                        <a:p>
                          <a:pPr fontAlgn="base">
                            <a:spcBef>
                              <a:spcPct val="0"/>
                            </a:spcBef>
                            <a:spcAft>
                              <a:spcPct val="0"/>
                            </a:spcAft>
                          </a:pPr>
                          <a:endParaRPr lang="de-DE" sz="2400">
                            <a:solidFill>
                              <a:srgbClr val="000000"/>
                            </a:solidFill>
                            <a:cs typeface="Arial" charset="0"/>
                          </a:endParaRPr>
                        </a:p>
                      </p:txBody>
                    </p:sp>
                    <p:sp>
                      <p:nvSpPr>
                        <p:cNvPr id="15393" name="Rectangle 3068"/>
                        <p:cNvSpPr>
                          <a:spLocks noChangeArrowheads="1"/>
                        </p:cNvSpPr>
                        <p:nvPr/>
                      </p:nvSpPr>
                      <p:spPr bwMode="auto">
                        <a:xfrm>
                          <a:off x="4842" y="2373"/>
                          <a:ext cx="2" cy="2"/>
                        </a:xfrm>
                        <a:prstGeom prst="rect">
                          <a:avLst/>
                        </a:prstGeom>
                        <a:grpFill/>
                        <a:ln w="3175">
                          <a:solidFill>
                            <a:schemeClr val="bg1"/>
                          </a:solidFill>
                          <a:prstDash val="sysDot"/>
                          <a:miter lim="800000"/>
                          <a:headEnd/>
                          <a:tailEnd/>
                        </a:ln>
                      </p:spPr>
                      <p:txBody>
                        <a:bodyPr/>
                        <a:lstStyle/>
                        <a:p>
                          <a:pPr fontAlgn="base">
                            <a:spcBef>
                              <a:spcPct val="0"/>
                            </a:spcBef>
                            <a:spcAft>
                              <a:spcPct val="0"/>
                            </a:spcAft>
                          </a:pPr>
                          <a:endParaRPr lang="de-DE" sz="2400">
                            <a:solidFill>
                              <a:srgbClr val="000000"/>
                            </a:solidFill>
                            <a:cs typeface="Arial" charset="0"/>
                          </a:endParaRPr>
                        </a:p>
                      </p:txBody>
                    </p:sp>
                    <p:sp>
                      <p:nvSpPr>
                        <p:cNvPr id="15394" name="Freeform 3069"/>
                        <p:cNvSpPr>
                          <a:spLocks/>
                        </p:cNvSpPr>
                        <p:nvPr/>
                      </p:nvSpPr>
                      <p:spPr bwMode="auto">
                        <a:xfrm>
                          <a:off x="4852" y="2371"/>
                          <a:ext cx="6" cy="8"/>
                        </a:xfrm>
                        <a:custGeom>
                          <a:avLst/>
                          <a:gdLst>
                            <a:gd name="T0" fmla="*/ 0 w 6"/>
                            <a:gd name="T1" fmla="*/ 2 h 8"/>
                            <a:gd name="T2" fmla="*/ 2 w 6"/>
                            <a:gd name="T3" fmla="*/ 0 h 8"/>
                            <a:gd name="T4" fmla="*/ 2 w 6"/>
                            <a:gd name="T5" fmla="*/ 2 h 8"/>
                            <a:gd name="T6" fmla="*/ 4 w 6"/>
                            <a:gd name="T7" fmla="*/ 2 h 8"/>
                            <a:gd name="T8" fmla="*/ 4 w 6"/>
                            <a:gd name="T9" fmla="*/ 4 h 8"/>
                            <a:gd name="T10" fmla="*/ 4 w 6"/>
                            <a:gd name="T11" fmla="*/ 6 h 8"/>
                            <a:gd name="T12" fmla="*/ 6 w 6"/>
                            <a:gd name="T13" fmla="*/ 6 h 8"/>
                            <a:gd name="T14" fmla="*/ 6 w 6"/>
                            <a:gd name="T15" fmla="*/ 8 h 8"/>
                            <a:gd name="T16" fmla="*/ 6 w 6"/>
                            <a:gd name="T17" fmla="*/ 8 h 8"/>
                            <a:gd name="T18" fmla="*/ 4 w 6"/>
                            <a:gd name="T19" fmla="*/ 8 h 8"/>
                            <a:gd name="T20" fmla="*/ 2 w 6"/>
                            <a:gd name="T21" fmla="*/ 4 h 8"/>
                            <a:gd name="T22" fmla="*/ 0 w 6"/>
                            <a:gd name="T23" fmla="*/ 2 h 8"/>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6"/>
                            <a:gd name="T37" fmla="*/ 0 h 8"/>
                            <a:gd name="T38" fmla="*/ 6 w 6"/>
                            <a:gd name="T39" fmla="*/ 8 h 8"/>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6" h="8">
                              <a:moveTo>
                                <a:pt x="0" y="2"/>
                              </a:moveTo>
                              <a:lnTo>
                                <a:pt x="2" y="0"/>
                              </a:lnTo>
                              <a:lnTo>
                                <a:pt x="2" y="2"/>
                              </a:lnTo>
                              <a:lnTo>
                                <a:pt x="4" y="2"/>
                              </a:lnTo>
                              <a:lnTo>
                                <a:pt x="4" y="4"/>
                              </a:lnTo>
                              <a:lnTo>
                                <a:pt x="4" y="6"/>
                              </a:lnTo>
                              <a:lnTo>
                                <a:pt x="6" y="6"/>
                              </a:lnTo>
                              <a:lnTo>
                                <a:pt x="6" y="8"/>
                              </a:lnTo>
                              <a:lnTo>
                                <a:pt x="4" y="8"/>
                              </a:lnTo>
                              <a:lnTo>
                                <a:pt x="2" y="4"/>
                              </a:lnTo>
                              <a:lnTo>
                                <a:pt x="0" y="2"/>
                              </a:lnTo>
                              <a:close/>
                            </a:path>
                          </a:pathLst>
                        </a:custGeom>
                        <a:grpFill/>
                        <a:ln w="3175">
                          <a:solidFill>
                            <a:schemeClr val="bg1"/>
                          </a:solidFill>
                          <a:prstDash val="sysDot"/>
                          <a:round/>
                          <a:headEnd/>
                          <a:tailEnd/>
                        </a:ln>
                      </p:spPr>
                      <p:txBody>
                        <a:bodyPr/>
                        <a:lstStyle/>
                        <a:p>
                          <a:pPr fontAlgn="base">
                            <a:spcBef>
                              <a:spcPct val="0"/>
                            </a:spcBef>
                            <a:spcAft>
                              <a:spcPct val="0"/>
                            </a:spcAft>
                          </a:pPr>
                          <a:endParaRPr lang="de-DE" sz="2400">
                            <a:solidFill>
                              <a:srgbClr val="000000"/>
                            </a:solidFill>
                            <a:cs typeface="Arial" charset="0"/>
                          </a:endParaRPr>
                        </a:p>
                      </p:txBody>
                    </p:sp>
                    <p:sp>
                      <p:nvSpPr>
                        <p:cNvPr id="15395" name="Freeform 3070"/>
                        <p:cNvSpPr>
                          <a:spLocks/>
                        </p:cNvSpPr>
                        <p:nvPr/>
                      </p:nvSpPr>
                      <p:spPr bwMode="auto">
                        <a:xfrm>
                          <a:off x="4852" y="2379"/>
                          <a:ext cx="6" cy="6"/>
                        </a:xfrm>
                        <a:custGeom>
                          <a:avLst/>
                          <a:gdLst>
                            <a:gd name="T0" fmla="*/ 0 w 6"/>
                            <a:gd name="T1" fmla="*/ 4 h 6"/>
                            <a:gd name="T2" fmla="*/ 2 w 6"/>
                            <a:gd name="T3" fmla="*/ 0 h 6"/>
                            <a:gd name="T4" fmla="*/ 4 w 6"/>
                            <a:gd name="T5" fmla="*/ 0 h 6"/>
                            <a:gd name="T6" fmla="*/ 6 w 6"/>
                            <a:gd name="T7" fmla="*/ 0 h 6"/>
                            <a:gd name="T8" fmla="*/ 6 w 6"/>
                            <a:gd name="T9" fmla="*/ 2 h 6"/>
                            <a:gd name="T10" fmla="*/ 4 w 6"/>
                            <a:gd name="T11" fmla="*/ 2 h 6"/>
                            <a:gd name="T12" fmla="*/ 4 w 6"/>
                            <a:gd name="T13" fmla="*/ 4 h 6"/>
                            <a:gd name="T14" fmla="*/ 2 w 6"/>
                            <a:gd name="T15" fmla="*/ 6 h 6"/>
                            <a:gd name="T16" fmla="*/ 0 w 6"/>
                            <a:gd name="T17" fmla="*/ 4 h 6"/>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6"/>
                            <a:gd name="T28" fmla="*/ 0 h 6"/>
                            <a:gd name="T29" fmla="*/ 6 w 6"/>
                            <a:gd name="T30" fmla="*/ 6 h 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6" h="6">
                              <a:moveTo>
                                <a:pt x="0" y="4"/>
                              </a:moveTo>
                              <a:lnTo>
                                <a:pt x="2" y="0"/>
                              </a:lnTo>
                              <a:lnTo>
                                <a:pt x="4" y="0"/>
                              </a:lnTo>
                              <a:lnTo>
                                <a:pt x="6" y="0"/>
                              </a:lnTo>
                              <a:lnTo>
                                <a:pt x="6" y="2"/>
                              </a:lnTo>
                              <a:lnTo>
                                <a:pt x="4" y="2"/>
                              </a:lnTo>
                              <a:lnTo>
                                <a:pt x="4" y="4"/>
                              </a:lnTo>
                              <a:lnTo>
                                <a:pt x="2" y="6"/>
                              </a:lnTo>
                              <a:lnTo>
                                <a:pt x="0" y="4"/>
                              </a:lnTo>
                              <a:close/>
                            </a:path>
                          </a:pathLst>
                        </a:custGeom>
                        <a:grpFill/>
                        <a:ln w="3175">
                          <a:solidFill>
                            <a:schemeClr val="bg1"/>
                          </a:solidFill>
                          <a:prstDash val="sysDot"/>
                          <a:round/>
                          <a:headEnd/>
                          <a:tailEnd/>
                        </a:ln>
                      </p:spPr>
                      <p:txBody>
                        <a:bodyPr/>
                        <a:lstStyle/>
                        <a:p>
                          <a:pPr fontAlgn="base">
                            <a:spcBef>
                              <a:spcPct val="0"/>
                            </a:spcBef>
                            <a:spcAft>
                              <a:spcPct val="0"/>
                            </a:spcAft>
                          </a:pPr>
                          <a:endParaRPr lang="de-DE" sz="2400">
                            <a:solidFill>
                              <a:srgbClr val="000000"/>
                            </a:solidFill>
                            <a:cs typeface="Arial" charset="0"/>
                          </a:endParaRPr>
                        </a:p>
                      </p:txBody>
                    </p:sp>
                    <p:sp>
                      <p:nvSpPr>
                        <p:cNvPr id="15396" name="Freeform 3071"/>
                        <p:cNvSpPr>
                          <a:spLocks/>
                        </p:cNvSpPr>
                        <p:nvPr/>
                      </p:nvSpPr>
                      <p:spPr bwMode="auto">
                        <a:xfrm>
                          <a:off x="4854" y="2331"/>
                          <a:ext cx="4" cy="2"/>
                        </a:xfrm>
                        <a:custGeom>
                          <a:avLst/>
                          <a:gdLst>
                            <a:gd name="T0" fmla="*/ 0 w 4"/>
                            <a:gd name="T1" fmla="*/ 0 h 2"/>
                            <a:gd name="T2" fmla="*/ 2 w 4"/>
                            <a:gd name="T3" fmla="*/ 0 h 2"/>
                            <a:gd name="T4" fmla="*/ 2 w 4"/>
                            <a:gd name="T5" fmla="*/ 0 h 2"/>
                            <a:gd name="T6" fmla="*/ 4 w 4"/>
                            <a:gd name="T7" fmla="*/ 0 h 2"/>
                            <a:gd name="T8" fmla="*/ 4 w 4"/>
                            <a:gd name="T9" fmla="*/ 2 h 2"/>
                            <a:gd name="T10" fmla="*/ 2 w 4"/>
                            <a:gd name="T11" fmla="*/ 2 h 2"/>
                            <a:gd name="T12" fmla="*/ 2 w 4"/>
                            <a:gd name="T13" fmla="*/ 0 h 2"/>
                            <a:gd name="T14" fmla="*/ 0 w 4"/>
                            <a:gd name="T15" fmla="*/ 0 h 2"/>
                            <a:gd name="T16" fmla="*/ 0 60000 65536"/>
                            <a:gd name="T17" fmla="*/ 0 60000 65536"/>
                            <a:gd name="T18" fmla="*/ 0 60000 65536"/>
                            <a:gd name="T19" fmla="*/ 0 60000 65536"/>
                            <a:gd name="T20" fmla="*/ 0 60000 65536"/>
                            <a:gd name="T21" fmla="*/ 0 60000 65536"/>
                            <a:gd name="T22" fmla="*/ 0 60000 65536"/>
                            <a:gd name="T23" fmla="*/ 0 60000 65536"/>
                            <a:gd name="T24" fmla="*/ 0 w 4"/>
                            <a:gd name="T25" fmla="*/ 0 h 2"/>
                            <a:gd name="T26" fmla="*/ 4 w 4"/>
                            <a:gd name="T27" fmla="*/ 2 h 2"/>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4" h="2">
                              <a:moveTo>
                                <a:pt x="0" y="0"/>
                              </a:moveTo>
                              <a:lnTo>
                                <a:pt x="2" y="0"/>
                              </a:lnTo>
                              <a:lnTo>
                                <a:pt x="4" y="0"/>
                              </a:lnTo>
                              <a:lnTo>
                                <a:pt x="4" y="2"/>
                              </a:lnTo>
                              <a:lnTo>
                                <a:pt x="2" y="2"/>
                              </a:lnTo>
                              <a:lnTo>
                                <a:pt x="2" y="0"/>
                              </a:lnTo>
                              <a:lnTo>
                                <a:pt x="0" y="0"/>
                              </a:lnTo>
                              <a:close/>
                            </a:path>
                          </a:pathLst>
                        </a:custGeom>
                        <a:grpFill/>
                        <a:ln w="3175">
                          <a:solidFill>
                            <a:schemeClr val="bg1"/>
                          </a:solidFill>
                          <a:prstDash val="sysDot"/>
                          <a:round/>
                          <a:headEnd/>
                          <a:tailEnd/>
                        </a:ln>
                      </p:spPr>
                      <p:txBody>
                        <a:bodyPr/>
                        <a:lstStyle/>
                        <a:p>
                          <a:pPr fontAlgn="base">
                            <a:spcBef>
                              <a:spcPct val="0"/>
                            </a:spcBef>
                            <a:spcAft>
                              <a:spcPct val="0"/>
                            </a:spcAft>
                          </a:pPr>
                          <a:endParaRPr lang="de-DE" sz="2400">
                            <a:solidFill>
                              <a:srgbClr val="000000"/>
                            </a:solidFill>
                            <a:cs typeface="Arial" charset="0"/>
                          </a:endParaRPr>
                        </a:p>
                      </p:txBody>
                    </p:sp>
                    <p:sp>
                      <p:nvSpPr>
                        <p:cNvPr id="15397" name="Freeform 3072"/>
                        <p:cNvSpPr>
                          <a:spLocks/>
                        </p:cNvSpPr>
                        <p:nvPr/>
                      </p:nvSpPr>
                      <p:spPr bwMode="auto">
                        <a:xfrm>
                          <a:off x="4856" y="2385"/>
                          <a:ext cx="2" cy="1"/>
                        </a:xfrm>
                        <a:custGeom>
                          <a:avLst/>
                          <a:gdLst>
                            <a:gd name="T0" fmla="*/ 0 w 2"/>
                            <a:gd name="T1" fmla="*/ 0 h 1"/>
                            <a:gd name="T2" fmla="*/ 2 w 2"/>
                            <a:gd name="T3" fmla="*/ 0 h 1"/>
                            <a:gd name="T4" fmla="*/ 0 w 2"/>
                            <a:gd name="T5" fmla="*/ 0 h 1"/>
                            <a:gd name="T6" fmla="*/ 0 60000 65536"/>
                            <a:gd name="T7" fmla="*/ 0 60000 65536"/>
                            <a:gd name="T8" fmla="*/ 0 60000 65536"/>
                            <a:gd name="T9" fmla="*/ 0 w 2"/>
                            <a:gd name="T10" fmla="*/ 0 h 1"/>
                            <a:gd name="T11" fmla="*/ 2 w 2"/>
                            <a:gd name="T12" fmla="*/ 1 h 1"/>
                          </a:gdLst>
                          <a:ahLst/>
                          <a:cxnLst>
                            <a:cxn ang="T6">
                              <a:pos x="T0" y="T1"/>
                            </a:cxn>
                            <a:cxn ang="T7">
                              <a:pos x="T2" y="T3"/>
                            </a:cxn>
                            <a:cxn ang="T8">
                              <a:pos x="T4" y="T5"/>
                            </a:cxn>
                          </a:cxnLst>
                          <a:rect l="T9" t="T10" r="T11" b="T12"/>
                          <a:pathLst>
                            <a:path w="2" h="1">
                              <a:moveTo>
                                <a:pt x="0" y="0"/>
                              </a:moveTo>
                              <a:lnTo>
                                <a:pt x="2" y="0"/>
                              </a:lnTo>
                              <a:lnTo>
                                <a:pt x="0" y="0"/>
                              </a:lnTo>
                              <a:close/>
                            </a:path>
                          </a:pathLst>
                        </a:custGeom>
                        <a:grpFill/>
                        <a:ln w="3175">
                          <a:solidFill>
                            <a:schemeClr val="bg1"/>
                          </a:solidFill>
                          <a:prstDash val="sysDot"/>
                          <a:round/>
                          <a:headEnd/>
                          <a:tailEnd/>
                        </a:ln>
                      </p:spPr>
                      <p:txBody>
                        <a:bodyPr/>
                        <a:lstStyle/>
                        <a:p>
                          <a:pPr fontAlgn="base">
                            <a:spcBef>
                              <a:spcPct val="0"/>
                            </a:spcBef>
                            <a:spcAft>
                              <a:spcPct val="0"/>
                            </a:spcAft>
                          </a:pPr>
                          <a:endParaRPr lang="de-DE" sz="2400">
                            <a:solidFill>
                              <a:srgbClr val="000000"/>
                            </a:solidFill>
                            <a:cs typeface="Arial" charset="0"/>
                          </a:endParaRPr>
                        </a:p>
                      </p:txBody>
                    </p:sp>
                    <p:sp>
                      <p:nvSpPr>
                        <p:cNvPr id="15398" name="Freeform 3073"/>
                        <p:cNvSpPr>
                          <a:spLocks/>
                        </p:cNvSpPr>
                        <p:nvPr/>
                      </p:nvSpPr>
                      <p:spPr bwMode="auto">
                        <a:xfrm>
                          <a:off x="4858" y="2367"/>
                          <a:ext cx="4" cy="4"/>
                        </a:xfrm>
                        <a:custGeom>
                          <a:avLst/>
                          <a:gdLst>
                            <a:gd name="T0" fmla="*/ 0 w 4"/>
                            <a:gd name="T1" fmla="*/ 2 h 4"/>
                            <a:gd name="T2" fmla="*/ 0 w 4"/>
                            <a:gd name="T3" fmla="*/ 0 h 4"/>
                            <a:gd name="T4" fmla="*/ 0 w 4"/>
                            <a:gd name="T5" fmla="*/ 0 h 4"/>
                            <a:gd name="T6" fmla="*/ 2 w 4"/>
                            <a:gd name="T7" fmla="*/ 0 h 4"/>
                            <a:gd name="T8" fmla="*/ 4 w 4"/>
                            <a:gd name="T9" fmla="*/ 0 h 4"/>
                            <a:gd name="T10" fmla="*/ 4 w 4"/>
                            <a:gd name="T11" fmla="*/ 2 h 4"/>
                            <a:gd name="T12" fmla="*/ 2 w 4"/>
                            <a:gd name="T13" fmla="*/ 2 h 4"/>
                            <a:gd name="T14" fmla="*/ 0 w 4"/>
                            <a:gd name="T15" fmla="*/ 4 h 4"/>
                            <a:gd name="T16" fmla="*/ 0 w 4"/>
                            <a:gd name="T17" fmla="*/ 2 h 4"/>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4"/>
                            <a:gd name="T28" fmla="*/ 0 h 4"/>
                            <a:gd name="T29" fmla="*/ 4 w 4"/>
                            <a:gd name="T30" fmla="*/ 4 h 4"/>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4" h="4">
                              <a:moveTo>
                                <a:pt x="0" y="2"/>
                              </a:moveTo>
                              <a:lnTo>
                                <a:pt x="0" y="0"/>
                              </a:lnTo>
                              <a:lnTo>
                                <a:pt x="2" y="0"/>
                              </a:lnTo>
                              <a:lnTo>
                                <a:pt x="4" y="0"/>
                              </a:lnTo>
                              <a:lnTo>
                                <a:pt x="4" y="2"/>
                              </a:lnTo>
                              <a:lnTo>
                                <a:pt x="2" y="2"/>
                              </a:lnTo>
                              <a:lnTo>
                                <a:pt x="0" y="4"/>
                              </a:lnTo>
                              <a:lnTo>
                                <a:pt x="0" y="2"/>
                              </a:lnTo>
                              <a:close/>
                            </a:path>
                          </a:pathLst>
                        </a:custGeom>
                        <a:grpFill/>
                        <a:ln w="3175">
                          <a:solidFill>
                            <a:schemeClr val="bg1"/>
                          </a:solidFill>
                          <a:prstDash val="sysDot"/>
                          <a:round/>
                          <a:headEnd/>
                          <a:tailEnd/>
                        </a:ln>
                      </p:spPr>
                      <p:txBody>
                        <a:bodyPr/>
                        <a:lstStyle/>
                        <a:p>
                          <a:pPr fontAlgn="base">
                            <a:spcBef>
                              <a:spcPct val="0"/>
                            </a:spcBef>
                            <a:spcAft>
                              <a:spcPct val="0"/>
                            </a:spcAft>
                          </a:pPr>
                          <a:endParaRPr lang="de-DE" sz="2400">
                            <a:solidFill>
                              <a:srgbClr val="000000"/>
                            </a:solidFill>
                            <a:cs typeface="Arial" charset="0"/>
                          </a:endParaRPr>
                        </a:p>
                      </p:txBody>
                    </p:sp>
                    <p:sp>
                      <p:nvSpPr>
                        <p:cNvPr id="15399" name="Freeform 3074"/>
                        <p:cNvSpPr>
                          <a:spLocks/>
                        </p:cNvSpPr>
                        <p:nvPr/>
                      </p:nvSpPr>
                      <p:spPr bwMode="auto">
                        <a:xfrm>
                          <a:off x="4858" y="2393"/>
                          <a:ext cx="14" cy="22"/>
                        </a:xfrm>
                        <a:custGeom>
                          <a:avLst/>
                          <a:gdLst>
                            <a:gd name="T0" fmla="*/ 0 w 14"/>
                            <a:gd name="T1" fmla="*/ 6 h 22"/>
                            <a:gd name="T2" fmla="*/ 0 w 14"/>
                            <a:gd name="T3" fmla="*/ 6 h 22"/>
                            <a:gd name="T4" fmla="*/ 0 w 14"/>
                            <a:gd name="T5" fmla="*/ 4 h 22"/>
                            <a:gd name="T6" fmla="*/ 0 w 14"/>
                            <a:gd name="T7" fmla="*/ 2 h 22"/>
                            <a:gd name="T8" fmla="*/ 0 w 14"/>
                            <a:gd name="T9" fmla="*/ 0 h 22"/>
                            <a:gd name="T10" fmla="*/ 2 w 14"/>
                            <a:gd name="T11" fmla="*/ 0 h 22"/>
                            <a:gd name="T12" fmla="*/ 4 w 14"/>
                            <a:gd name="T13" fmla="*/ 0 h 22"/>
                            <a:gd name="T14" fmla="*/ 6 w 14"/>
                            <a:gd name="T15" fmla="*/ 0 h 22"/>
                            <a:gd name="T16" fmla="*/ 8 w 14"/>
                            <a:gd name="T17" fmla="*/ 4 h 22"/>
                            <a:gd name="T18" fmla="*/ 8 w 14"/>
                            <a:gd name="T19" fmla="*/ 8 h 22"/>
                            <a:gd name="T20" fmla="*/ 10 w 14"/>
                            <a:gd name="T21" fmla="*/ 10 h 22"/>
                            <a:gd name="T22" fmla="*/ 12 w 14"/>
                            <a:gd name="T23" fmla="*/ 16 h 22"/>
                            <a:gd name="T24" fmla="*/ 14 w 14"/>
                            <a:gd name="T25" fmla="*/ 16 h 22"/>
                            <a:gd name="T26" fmla="*/ 14 w 14"/>
                            <a:gd name="T27" fmla="*/ 18 h 22"/>
                            <a:gd name="T28" fmla="*/ 14 w 14"/>
                            <a:gd name="T29" fmla="*/ 20 h 22"/>
                            <a:gd name="T30" fmla="*/ 12 w 14"/>
                            <a:gd name="T31" fmla="*/ 18 h 22"/>
                            <a:gd name="T32" fmla="*/ 12 w 14"/>
                            <a:gd name="T33" fmla="*/ 16 h 22"/>
                            <a:gd name="T34" fmla="*/ 12 w 14"/>
                            <a:gd name="T35" fmla="*/ 18 h 22"/>
                            <a:gd name="T36" fmla="*/ 12 w 14"/>
                            <a:gd name="T37" fmla="*/ 20 h 22"/>
                            <a:gd name="T38" fmla="*/ 10 w 14"/>
                            <a:gd name="T39" fmla="*/ 22 h 22"/>
                            <a:gd name="T40" fmla="*/ 8 w 14"/>
                            <a:gd name="T41" fmla="*/ 20 h 22"/>
                            <a:gd name="T42" fmla="*/ 4 w 14"/>
                            <a:gd name="T43" fmla="*/ 18 h 22"/>
                            <a:gd name="T44" fmla="*/ 4 w 14"/>
                            <a:gd name="T45" fmla="*/ 16 h 22"/>
                            <a:gd name="T46" fmla="*/ 4 w 14"/>
                            <a:gd name="T47" fmla="*/ 14 h 22"/>
                            <a:gd name="T48" fmla="*/ 2 w 14"/>
                            <a:gd name="T49" fmla="*/ 14 h 22"/>
                            <a:gd name="T50" fmla="*/ 2 w 14"/>
                            <a:gd name="T51" fmla="*/ 12 h 22"/>
                            <a:gd name="T52" fmla="*/ 0 w 14"/>
                            <a:gd name="T53" fmla="*/ 10 h 22"/>
                            <a:gd name="T54" fmla="*/ 0 w 14"/>
                            <a:gd name="T55" fmla="*/ 8 h 22"/>
                            <a:gd name="T56" fmla="*/ 0 w 14"/>
                            <a:gd name="T57" fmla="*/ 8 h 22"/>
                            <a:gd name="T58" fmla="*/ 0 w 14"/>
                            <a:gd name="T59" fmla="*/ 6 h 22"/>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w 14"/>
                            <a:gd name="T91" fmla="*/ 0 h 22"/>
                            <a:gd name="T92" fmla="*/ 14 w 14"/>
                            <a:gd name="T93" fmla="*/ 22 h 22"/>
                          </a:gdLst>
                          <a:ahLst/>
                          <a:cxnLst>
                            <a:cxn ang="T60">
                              <a:pos x="T0" y="T1"/>
                            </a:cxn>
                            <a:cxn ang="T61">
                              <a:pos x="T2" y="T3"/>
                            </a:cxn>
                            <a:cxn ang="T62">
                              <a:pos x="T4" y="T5"/>
                            </a:cxn>
                            <a:cxn ang="T63">
                              <a:pos x="T6" y="T7"/>
                            </a:cxn>
                            <a:cxn ang="T64">
                              <a:pos x="T8" y="T9"/>
                            </a:cxn>
                            <a:cxn ang="T65">
                              <a:pos x="T10" y="T11"/>
                            </a:cxn>
                            <a:cxn ang="T66">
                              <a:pos x="T12" y="T13"/>
                            </a:cxn>
                            <a:cxn ang="T67">
                              <a:pos x="T14" y="T15"/>
                            </a:cxn>
                            <a:cxn ang="T68">
                              <a:pos x="T16" y="T17"/>
                            </a:cxn>
                            <a:cxn ang="T69">
                              <a:pos x="T18" y="T19"/>
                            </a:cxn>
                            <a:cxn ang="T70">
                              <a:pos x="T20" y="T21"/>
                            </a:cxn>
                            <a:cxn ang="T71">
                              <a:pos x="T22" y="T23"/>
                            </a:cxn>
                            <a:cxn ang="T72">
                              <a:pos x="T24" y="T25"/>
                            </a:cxn>
                            <a:cxn ang="T73">
                              <a:pos x="T26" y="T27"/>
                            </a:cxn>
                            <a:cxn ang="T74">
                              <a:pos x="T28" y="T29"/>
                            </a:cxn>
                            <a:cxn ang="T75">
                              <a:pos x="T30" y="T31"/>
                            </a:cxn>
                            <a:cxn ang="T76">
                              <a:pos x="T32" y="T33"/>
                            </a:cxn>
                            <a:cxn ang="T77">
                              <a:pos x="T34" y="T35"/>
                            </a:cxn>
                            <a:cxn ang="T78">
                              <a:pos x="T36" y="T37"/>
                            </a:cxn>
                            <a:cxn ang="T79">
                              <a:pos x="T38" y="T39"/>
                            </a:cxn>
                            <a:cxn ang="T80">
                              <a:pos x="T40" y="T41"/>
                            </a:cxn>
                            <a:cxn ang="T81">
                              <a:pos x="T42" y="T43"/>
                            </a:cxn>
                            <a:cxn ang="T82">
                              <a:pos x="T44" y="T45"/>
                            </a:cxn>
                            <a:cxn ang="T83">
                              <a:pos x="T46" y="T47"/>
                            </a:cxn>
                            <a:cxn ang="T84">
                              <a:pos x="T48" y="T49"/>
                            </a:cxn>
                            <a:cxn ang="T85">
                              <a:pos x="T50" y="T51"/>
                            </a:cxn>
                            <a:cxn ang="T86">
                              <a:pos x="T52" y="T53"/>
                            </a:cxn>
                            <a:cxn ang="T87">
                              <a:pos x="T54" y="T55"/>
                            </a:cxn>
                            <a:cxn ang="T88">
                              <a:pos x="T56" y="T57"/>
                            </a:cxn>
                            <a:cxn ang="T89">
                              <a:pos x="T58" y="T59"/>
                            </a:cxn>
                          </a:cxnLst>
                          <a:rect l="T90" t="T91" r="T92" b="T93"/>
                          <a:pathLst>
                            <a:path w="14" h="22">
                              <a:moveTo>
                                <a:pt x="0" y="6"/>
                              </a:moveTo>
                              <a:lnTo>
                                <a:pt x="0" y="6"/>
                              </a:lnTo>
                              <a:lnTo>
                                <a:pt x="0" y="4"/>
                              </a:lnTo>
                              <a:lnTo>
                                <a:pt x="0" y="2"/>
                              </a:lnTo>
                              <a:lnTo>
                                <a:pt x="0" y="0"/>
                              </a:lnTo>
                              <a:lnTo>
                                <a:pt x="2" y="0"/>
                              </a:lnTo>
                              <a:lnTo>
                                <a:pt x="4" y="0"/>
                              </a:lnTo>
                              <a:lnTo>
                                <a:pt x="6" y="0"/>
                              </a:lnTo>
                              <a:lnTo>
                                <a:pt x="8" y="4"/>
                              </a:lnTo>
                              <a:lnTo>
                                <a:pt x="8" y="8"/>
                              </a:lnTo>
                              <a:lnTo>
                                <a:pt x="10" y="10"/>
                              </a:lnTo>
                              <a:lnTo>
                                <a:pt x="12" y="16"/>
                              </a:lnTo>
                              <a:lnTo>
                                <a:pt x="14" y="16"/>
                              </a:lnTo>
                              <a:lnTo>
                                <a:pt x="14" y="18"/>
                              </a:lnTo>
                              <a:lnTo>
                                <a:pt x="14" y="20"/>
                              </a:lnTo>
                              <a:lnTo>
                                <a:pt x="12" y="18"/>
                              </a:lnTo>
                              <a:lnTo>
                                <a:pt x="12" y="16"/>
                              </a:lnTo>
                              <a:lnTo>
                                <a:pt x="12" y="18"/>
                              </a:lnTo>
                              <a:lnTo>
                                <a:pt x="12" y="20"/>
                              </a:lnTo>
                              <a:lnTo>
                                <a:pt x="10" y="22"/>
                              </a:lnTo>
                              <a:lnTo>
                                <a:pt x="8" y="20"/>
                              </a:lnTo>
                              <a:lnTo>
                                <a:pt x="4" y="18"/>
                              </a:lnTo>
                              <a:lnTo>
                                <a:pt x="4" y="16"/>
                              </a:lnTo>
                              <a:lnTo>
                                <a:pt x="4" y="14"/>
                              </a:lnTo>
                              <a:lnTo>
                                <a:pt x="2" y="14"/>
                              </a:lnTo>
                              <a:lnTo>
                                <a:pt x="2" y="12"/>
                              </a:lnTo>
                              <a:lnTo>
                                <a:pt x="0" y="10"/>
                              </a:lnTo>
                              <a:lnTo>
                                <a:pt x="0" y="8"/>
                              </a:lnTo>
                              <a:lnTo>
                                <a:pt x="0" y="6"/>
                              </a:lnTo>
                              <a:close/>
                            </a:path>
                          </a:pathLst>
                        </a:custGeom>
                        <a:grpFill/>
                        <a:ln w="3175">
                          <a:solidFill>
                            <a:schemeClr val="bg1"/>
                          </a:solidFill>
                          <a:prstDash val="sysDot"/>
                          <a:round/>
                          <a:headEnd/>
                          <a:tailEnd/>
                        </a:ln>
                      </p:spPr>
                      <p:txBody>
                        <a:bodyPr/>
                        <a:lstStyle/>
                        <a:p>
                          <a:pPr fontAlgn="base">
                            <a:spcBef>
                              <a:spcPct val="0"/>
                            </a:spcBef>
                            <a:spcAft>
                              <a:spcPct val="0"/>
                            </a:spcAft>
                          </a:pPr>
                          <a:endParaRPr lang="de-DE" sz="2400">
                            <a:solidFill>
                              <a:srgbClr val="000000"/>
                            </a:solidFill>
                            <a:cs typeface="Arial" charset="0"/>
                          </a:endParaRPr>
                        </a:p>
                      </p:txBody>
                    </p:sp>
                    <p:sp>
                      <p:nvSpPr>
                        <p:cNvPr id="15400" name="Freeform 3075"/>
                        <p:cNvSpPr>
                          <a:spLocks/>
                        </p:cNvSpPr>
                        <p:nvPr/>
                      </p:nvSpPr>
                      <p:spPr bwMode="auto">
                        <a:xfrm>
                          <a:off x="4870" y="2415"/>
                          <a:ext cx="2" cy="1"/>
                        </a:xfrm>
                        <a:custGeom>
                          <a:avLst/>
                          <a:gdLst>
                            <a:gd name="T0" fmla="*/ 0 w 2"/>
                            <a:gd name="T1" fmla="*/ 0 h 1"/>
                            <a:gd name="T2" fmla="*/ 2 w 2"/>
                            <a:gd name="T3" fmla="*/ 0 h 1"/>
                            <a:gd name="T4" fmla="*/ 0 w 2"/>
                            <a:gd name="T5" fmla="*/ 0 h 1"/>
                            <a:gd name="T6" fmla="*/ 0 60000 65536"/>
                            <a:gd name="T7" fmla="*/ 0 60000 65536"/>
                            <a:gd name="T8" fmla="*/ 0 60000 65536"/>
                            <a:gd name="T9" fmla="*/ 0 w 2"/>
                            <a:gd name="T10" fmla="*/ 0 h 1"/>
                            <a:gd name="T11" fmla="*/ 2 w 2"/>
                            <a:gd name="T12" fmla="*/ 1 h 1"/>
                          </a:gdLst>
                          <a:ahLst/>
                          <a:cxnLst>
                            <a:cxn ang="T6">
                              <a:pos x="T0" y="T1"/>
                            </a:cxn>
                            <a:cxn ang="T7">
                              <a:pos x="T2" y="T3"/>
                            </a:cxn>
                            <a:cxn ang="T8">
                              <a:pos x="T4" y="T5"/>
                            </a:cxn>
                          </a:cxnLst>
                          <a:rect l="T9" t="T10" r="T11" b="T12"/>
                          <a:pathLst>
                            <a:path w="2" h="1">
                              <a:moveTo>
                                <a:pt x="0" y="0"/>
                              </a:moveTo>
                              <a:lnTo>
                                <a:pt x="2" y="0"/>
                              </a:lnTo>
                              <a:lnTo>
                                <a:pt x="0" y="0"/>
                              </a:lnTo>
                              <a:close/>
                            </a:path>
                          </a:pathLst>
                        </a:custGeom>
                        <a:grpFill/>
                        <a:ln w="3175">
                          <a:solidFill>
                            <a:schemeClr val="bg1"/>
                          </a:solidFill>
                          <a:prstDash val="sysDot"/>
                          <a:round/>
                          <a:headEnd/>
                          <a:tailEnd/>
                        </a:ln>
                      </p:spPr>
                      <p:txBody>
                        <a:bodyPr/>
                        <a:lstStyle/>
                        <a:p>
                          <a:pPr fontAlgn="base">
                            <a:spcBef>
                              <a:spcPct val="0"/>
                            </a:spcBef>
                            <a:spcAft>
                              <a:spcPct val="0"/>
                            </a:spcAft>
                          </a:pPr>
                          <a:endParaRPr lang="de-DE" sz="2400">
                            <a:solidFill>
                              <a:srgbClr val="000000"/>
                            </a:solidFill>
                            <a:cs typeface="Arial" charset="0"/>
                          </a:endParaRPr>
                        </a:p>
                      </p:txBody>
                    </p:sp>
                    <p:sp>
                      <p:nvSpPr>
                        <p:cNvPr id="15401" name="Freeform 3076"/>
                        <p:cNvSpPr>
                          <a:spLocks/>
                        </p:cNvSpPr>
                        <p:nvPr/>
                      </p:nvSpPr>
                      <p:spPr bwMode="auto">
                        <a:xfrm>
                          <a:off x="4876" y="2419"/>
                          <a:ext cx="8" cy="8"/>
                        </a:xfrm>
                        <a:custGeom>
                          <a:avLst/>
                          <a:gdLst>
                            <a:gd name="T0" fmla="*/ 0 w 8"/>
                            <a:gd name="T1" fmla="*/ 4 h 8"/>
                            <a:gd name="T2" fmla="*/ 0 w 8"/>
                            <a:gd name="T3" fmla="*/ 2 h 8"/>
                            <a:gd name="T4" fmla="*/ 2 w 8"/>
                            <a:gd name="T5" fmla="*/ 2 h 8"/>
                            <a:gd name="T6" fmla="*/ 2 w 8"/>
                            <a:gd name="T7" fmla="*/ 0 h 8"/>
                            <a:gd name="T8" fmla="*/ 4 w 8"/>
                            <a:gd name="T9" fmla="*/ 0 h 8"/>
                            <a:gd name="T10" fmla="*/ 4 w 8"/>
                            <a:gd name="T11" fmla="*/ 2 h 8"/>
                            <a:gd name="T12" fmla="*/ 4 w 8"/>
                            <a:gd name="T13" fmla="*/ 4 h 8"/>
                            <a:gd name="T14" fmla="*/ 6 w 8"/>
                            <a:gd name="T15" fmla="*/ 6 h 8"/>
                            <a:gd name="T16" fmla="*/ 6 w 8"/>
                            <a:gd name="T17" fmla="*/ 8 h 8"/>
                            <a:gd name="T18" fmla="*/ 8 w 8"/>
                            <a:gd name="T19" fmla="*/ 8 h 8"/>
                            <a:gd name="T20" fmla="*/ 8 w 8"/>
                            <a:gd name="T21" fmla="*/ 8 h 8"/>
                            <a:gd name="T22" fmla="*/ 8 w 8"/>
                            <a:gd name="T23" fmla="*/ 8 h 8"/>
                            <a:gd name="T24" fmla="*/ 6 w 8"/>
                            <a:gd name="T25" fmla="*/ 8 h 8"/>
                            <a:gd name="T26" fmla="*/ 4 w 8"/>
                            <a:gd name="T27" fmla="*/ 8 h 8"/>
                            <a:gd name="T28" fmla="*/ 2 w 8"/>
                            <a:gd name="T29" fmla="*/ 6 h 8"/>
                            <a:gd name="T30" fmla="*/ 0 w 8"/>
                            <a:gd name="T31" fmla="*/ 4 h 8"/>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8"/>
                            <a:gd name="T49" fmla="*/ 0 h 8"/>
                            <a:gd name="T50" fmla="*/ 8 w 8"/>
                            <a:gd name="T51" fmla="*/ 8 h 8"/>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8" h="8">
                              <a:moveTo>
                                <a:pt x="0" y="4"/>
                              </a:moveTo>
                              <a:lnTo>
                                <a:pt x="0" y="2"/>
                              </a:lnTo>
                              <a:lnTo>
                                <a:pt x="2" y="2"/>
                              </a:lnTo>
                              <a:lnTo>
                                <a:pt x="2" y="0"/>
                              </a:lnTo>
                              <a:lnTo>
                                <a:pt x="4" y="0"/>
                              </a:lnTo>
                              <a:lnTo>
                                <a:pt x="4" y="2"/>
                              </a:lnTo>
                              <a:lnTo>
                                <a:pt x="4" y="4"/>
                              </a:lnTo>
                              <a:lnTo>
                                <a:pt x="6" y="6"/>
                              </a:lnTo>
                              <a:lnTo>
                                <a:pt x="6" y="8"/>
                              </a:lnTo>
                              <a:lnTo>
                                <a:pt x="8" y="8"/>
                              </a:lnTo>
                              <a:lnTo>
                                <a:pt x="6" y="8"/>
                              </a:lnTo>
                              <a:lnTo>
                                <a:pt x="4" y="8"/>
                              </a:lnTo>
                              <a:lnTo>
                                <a:pt x="2" y="6"/>
                              </a:lnTo>
                              <a:lnTo>
                                <a:pt x="0" y="4"/>
                              </a:lnTo>
                              <a:close/>
                            </a:path>
                          </a:pathLst>
                        </a:custGeom>
                        <a:grpFill/>
                        <a:ln w="3175">
                          <a:solidFill>
                            <a:schemeClr val="bg1"/>
                          </a:solidFill>
                          <a:prstDash val="sysDot"/>
                          <a:round/>
                          <a:headEnd/>
                          <a:tailEnd/>
                        </a:ln>
                      </p:spPr>
                      <p:txBody>
                        <a:bodyPr/>
                        <a:lstStyle/>
                        <a:p>
                          <a:pPr fontAlgn="base">
                            <a:spcBef>
                              <a:spcPct val="0"/>
                            </a:spcBef>
                            <a:spcAft>
                              <a:spcPct val="0"/>
                            </a:spcAft>
                          </a:pPr>
                          <a:endParaRPr lang="de-DE" sz="2400">
                            <a:solidFill>
                              <a:srgbClr val="000000"/>
                            </a:solidFill>
                            <a:cs typeface="Arial" charset="0"/>
                          </a:endParaRPr>
                        </a:p>
                      </p:txBody>
                    </p:sp>
                    <p:sp>
                      <p:nvSpPr>
                        <p:cNvPr id="15402" name="Rectangle 3077"/>
                        <p:cNvSpPr>
                          <a:spLocks noChangeArrowheads="1"/>
                        </p:cNvSpPr>
                        <p:nvPr/>
                      </p:nvSpPr>
                      <p:spPr bwMode="auto">
                        <a:xfrm>
                          <a:off x="4880" y="2427"/>
                          <a:ext cx="2" cy="0"/>
                        </a:xfrm>
                        <a:prstGeom prst="rect">
                          <a:avLst/>
                        </a:prstGeom>
                        <a:grpFill/>
                        <a:ln w="3175">
                          <a:solidFill>
                            <a:schemeClr val="bg1"/>
                          </a:solidFill>
                          <a:prstDash val="sysDot"/>
                          <a:miter lim="800000"/>
                          <a:headEnd/>
                          <a:tailEnd/>
                        </a:ln>
                      </p:spPr>
                      <p:txBody>
                        <a:bodyPr/>
                        <a:lstStyle/>
                        <a:p>
                          <a:pPr fontAlgn="base">
                            <a:spcBef>
                              <a:spcPct val="0"/>
                            </a:spcBef>
                            <a:spcAft>
                              <a:spcPct val="0"/>
                            </a:spcAft>
                          </a:pPr>
                          <a:endParaRPr lang="de-DE" sz="2400">
                            <a:solidFill>
                              <a:srgbClr val="000000"/>
                            </a:solidFill>
                            <a:cs typeface="Arial" charset="0"/>
                          </a:endParaRPr>
                        </a:p>
                      </p:txBody>
                    </p:sp>
                    <p:sp>
                      <p:nvSpPr>
                        <p:cNvPr id="15403" name="Freeform 3078"/>
                        <p:cNvSpPr>
                          <a:spLocks/>
                        </p:cNvSpPr>
                        <p:nvPr/>
                      </p:nvSpPr>
                      <p:spPr bwMode="auto">
                        <a:xfrm>
                          <a:off x="4886" y="2429"/>
                          <a:ext cx="6" cy="10"/>
                        </a:xfrm>
                        <a:custGeom>
                          <a:avLst/>
                          <a:gdLst>
                            <a:gd name="T0" fmla="*/ 0 w 6"/>
                            <a:gd name="T1" fmla="*/ 2 h 10"/>
                            <a:gd name="T2" fmla="*/ 0 w 6"/>
                            <a:gd name="T3" fmla="*/ 0 h 10"/>
                            <a:gd name="T4" fmla="*/ 4 w 6"/>
                            <a:gd name="T5" fmla="*/ 4 h 10"/>
                            <a:gd name="T6" fmla="*/ 6 w 6"/>
                            <a:gd name="T7" fmla="*/ 6 h 10"/>
                            <a:gd name="T8" fmla="*/ 4 w 6"/>
                            <a:gd name="T9" fmla="*/ 6 h 10"/>
                            <a:gd name="T10" fmla="*/ 4 w 6"/>
                            <a:gd name="T11" fmla="*/ 8 h 10"/>
                            <a:gd name="T12" fmla="*/ 2 w 6"/>
                            <a:gd name="T13" fmla="*/ 10 h 10"/>
                            <a:gd name="T14" fmla="*/ 0 w 6"/>
                            <a:gd name="T15" fmla="*/ 10 h 10"/>
                            <a:gd name="T16" fmla="*/ 0 w 6"/>
                            <a:gd name="T17" fmla="*/ 8 h 10"/>
                            <a:gd name="T18" fmla="*/ 0 w 6"/>
                            <a:gd name="T19" fmla="*/ 6 h 10"/>
                            <a:gd name="T20" fmla="*/ 0 w 6"/>
                            <a:gd name="T21" fmla="*/ 2 h 10"/>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6"/>
                            <a:gd name="T34" fmla="*/ 0 h 10"/>
                            <a:gd name="T35" fmla="*/ 6 w 6"/>
                            <a:gd name="T36" fmla="*/ 10 h 10"/>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6" h="10">
                              <a:moveTo>
                                <a:pt x="0" y="2"/>
                              </a:moveTo>
                              <a:lnTo>
                                <a:pt x="0" y="0"/>
                              </a:lnTo>
                              <a:lnTo>
                                <a:pt x="4" y="4"/>
                              </a:lnTo>
                              <a:lnTo>
                                <a:pt x="6" y="6"/>
                              </a:lnTo>
                              <a:lnTo>
                                <a:pt x="4" y="6"/>
                              </a:lnTo>
                              <a:lnTo>
                                <a:pt x="4" y="8"/>
                              </a:lnTo>
                              <a:lnTo>
                                <a:pt x="2" y="10"/>
                              </a:lnTo>
                              <a:lnTo>
                                <a:pt x="0" y="10"/>
                              </a:lnTo>
                              <a:lnTo>
                                <a:pt x="0" y="8"/>
                              </a:lnTo>
                              <a:lnTo>
                                <a:pt x="0" y="6"/>
                              </a:lnTo>
                              <a:lnTo>
                                <a:pt x="0" y="2"/>
                              </a:lnTo>
                              <a:close/>
                            </a:path>
                          </a:pathLst>
                        </a:custGeom>
                        <a:grpFill/>
                        <a:ln w="3175">
                          <a:solidFill>
                            <a:schemeClr val="bg1"/>
                          </a:solidFill>
                          <a:prstDash val="sysDot"/>
                          <a:round/>
                          <a:headEnd/>
                          <a:tailEnd/>
                        </a:ln>
                      </p:spPr>
                      <p:txBody>
                        <a:bodyPr/>
                        <a:lstStyle/>
                        <a:p>
                          <a:pPr fontAlgn="base">
                            <a:spcBef>
                              <a:spcPct val="0"/>
                            </a:spcBef>
                            <a:spcAft>
                              <a:spcPct val="0"/>
                            </a:spcAft>
                          </a:pPr>
                          <a:endParaRPr lang="de-DE" sz="2400">
                            <a:solidFill>
                              <a:srgbClr val="000000"/>
                            </a:solidFill>
                            <a:cs typeface="Arial" charset="0"/>
                          </a:endParaRPr>
                        </a:p>
                      </p:txBody>
                    </p:sp>
                    <p:sp>
                      <p:nvSpPr>
                        <p:cNvPr id="15404" name="Freeform 3079"/>
                        <p:cNvSpPr>
                          <a:spLocks/>
                        </p:cNvSpPr>
                        <p:nvPr/>
                      </p:nvSpPr>
                      <p:spPr bwMode="auto">
                        <a:xfrm>
                          <a:off x="4890" y="2437"/>
                          <a:ext cx="6" cy="14"/>
                        </a:xfrm>
                        <a:custGeom>
                          <a:avLst/>
                          <a:gdLst>
                            <a:gd name="T0" fmla="*/ 0 w 6"/>
                            <a:gd name="T1" fmla="*/ 0 h 14"/>
                            <a:gd name="T2" fmla="*/ 2 w 6"/>
                            <a:gd name="T3" fmla="*/ 0 h 14"/>
                            <a:gd name="T4" fmla="*/ 4 w 6"/>
                            <a:gd name="T5" fmla="*/ 2 h 14"/>
                            <a:gd name="T6" fmla="*/ 6 w 6"/>
                            <a:gd name="T7" fmla="*/ 6 h 14"/>
                            <a:gd name="T8" fmla="*/ 6 w 6"/>
                            <a:gd name="T9" fmla="*/ 8 h 14"/>
                            <a:gd name="T10" fmla="*/ 4 w 6"/>
                            <a:gd name="T11" fmla="*/ 8 h 14"/>
                            <a:gd name="T12" fmla="*/ 4 w 6"/>
                            <a:gd name="T13" fmla="*/ 10 h 14"/>
                            <a:gd name="T14" fmla="*/ 6 w 6"/>
                            <a:gd name="T15" fmla="*/ 10 h 14"/>
                            <a:gd name="T16" fmla="*/ 6 w 6"/>
                            <a:gd name="T17" fmla="*/ 12 h 14"/>
                            <a:gd name="T18" fmla="*/ 6 w 6"/>
                            <a:gd name="T19" fmla="*/ 14 h 14"/>
                            <a:gd name="T20" fmla="*/ 6 w 6"/>
                            <a:gd name="T21" fmla="*/ 12 h 14"/>
                            <a:gd name="T22" fmla="*/ 4 w 6"/>
                            <a:gd name="T23" fmla="*/ 10 h 14"/>
                            <a:gd name="T24" fmla="*/ 4 w 6"/>
                            <a:gd name="T25" fmla="*/ 8 h 14"/>
                            <a:gd name="T26" fmla="*/ 2 w 6"/>
                            <a:gd name="T27" fmla="*/ 8 h 14"/>
                            <a:gd name="T28" fmla="*/ 2 w 6"/>
                            <a:gd name="T29" fmla="*/ 6 h 14"/>
                            <a:gd name="T30" fmla="*/ 0 w 6"/>
                            <a:gd name="T31" fmla="*/ 4 h 14"/>
                            <a:gd name="T32" fmla="*/ 0 w 6"/>
                            <a:gd name="T33" fmla="*/ 0 h 14"/>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6"/>
                            <a:gd name="T52" fmla="*/ 0 h 14"/>
                            <a:gd name="T53" fmla="*/ 6 w 6"/>
                            <a:gd name="T54" fmla="*/ 14 h 14"/>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6" h="14">
                              <a:moveTo>
                                <a:pt x="0" y="0"/>
                              </a:moveTo>
                              <a:lnTo>
                                <a:pt x="2" y="0"/>
                              </a:lnTo>
                              <a:lnTo>
                                <a:pt x="4" y="2"/>
                              </a:lnTo>
                              <a:lnTo>
                                <a:pt x="6" y="6"/>
                              </a:lnTo>
                              <a:lnTo>
                                <a:pt x="6" y="8"/>
                              </a:lnTo>
                              <a:lnTo>
                                <a:pt x="4" y="8"/>
                              </a:lnTo>
                              <a:lnTo>
                                <a:pt x="4" y="10"/>
                              </a:lnTo>
                              <a:lnTo>
                                <a:pt x="6" y="10"/>
                              </a:lnTo>
                              <a:lnTo>
                                <a:pt x="6" y="12"/>
                              </a:lnTo>
                              <a:lnTo>
                                <a:pt x="6" y="14"/>
                              </a:lnTo>
                              <a:lnTo>
                                <a:pt x="6" y="12"/>
                              </a:lnTo>
                              <a:lnTo>
                                <a:pt x="4" y="10"/>
                              </a:lnTo>
                              <a:lnTo>
                                <a:pt x="4" y="8"/>
                              </a:lnTo>
                              <a:lnTo>
                                <a:pt x="2" y="8"/>
                              </a:lnTo>
                              <a:lnTo>
                                <a:pt x="2" y="6"/>
                              </a:lnTo>
                              <a:lnTo>
                                <a:pt x="0" y="4"/>
                              </a:lnTo>
                              <a:lnTo>
                                <a:pt x="0" y="0"/>
                              </a:lnTo>
                              <a:close/>
                            </a:path>
                          </a:pathLst>
                        </a:custGeom>
                        <a:grpFill/>
                        <a:ln w="3175">
                          <a:solidFill>
                            <a:schemeClr val="bg1"/>
                          </a:solidFill>
                          <a:prstDash val="sysDot"/>
                          <a:round/>
                          <a:headEnd/>
                          <a:tailEnd/>
                        </a:ln>
                      </p:spPr>
                      <p:txBody>
                        <a:bodyPr/>
                        <a:lstStyle/>
                        <a:p>
                          <a:pPr fontAlgn="base">
                            <a:spcBef>
                              <a:spcPct val="0"/>
                            </a:spcBef>
                            <a:spcAft>
                              <a:spcPct val="0"/>
                            </a:spcAft>
                          </a:pPr>
                          <a:endParaRPr lang="de-DE" sz="2400">
                            <a:solidFill>
                              <a:srgbClr val="000000"/>
                            </a:solidFill>
                            <a:cs typeface="Arial" charset="0"/>
                          </a:endParaRPr>
                        </a:p>
                      </p:txBody>
                    </p:sp>
                    <p:sp>
                      <p:nvSpPr>
                        <p:cNvPr id="15405" name="Rectangle 3080"/>
                        <p:cNvSpPr>
                          <a:spLocks noChangeArrowheads="1"/>
                        </p:cNvSpPr>
                        <p:nvPr/>
                      </p:nvSpPr>
                      <p:spPr bwMode="auto">
                        <a:xfrm>
                          <a:off x="4896" y="2445"/>
                          <a:ext cx="2" cy="2"/>
                        </a:xfrm>
                        <a:prstGeom prst="rect">
                          <a:avLst/>
                        </a:prstGeom>
                        <a:grpFill/>
                        <a:ln w="3175">
                          <a:solidFill>
                            <a:schemeClr val="bg1"/>
                          </a:solidFill>
                          <a:prstDash val="sysDot"/>
                          <a:miter lim="800000"/>
                          <a:headEnd/>
                          <a:tailEnd/>
                        </a:ln>
                      </p:spPr>
                      <p:txBody>
                        <a:bodyPr/>
                        <a:lstStyle/>
                        <a:p>
                          <a:pPr fontAlgn="base">
                            <a:spcBef>
                              <a:spcPct val="0"/>
                            </a:spcBef>
                            <a:spcAft>
                              <a:spcPct val="0"/>
                            </a:spcAft>
                          </a:pPr>
                          <a:endParaRPr lang="de-DE" sz="2400">
                            <a:solidFill>
                              <a:srgbClr val="000000"/>
                            </a:solidFill>
                            <a:cs typeface="Arial" charset="0"/>
                          </a:endParaRPr>
                        </a:p>
                      </p:txBody>
                    </p:sp>
                    <p:sp>
                      <p:nvSpPr>
                        <p:cNvPr id="15406" name="Freeform 3081"/>
                        <p:cNvSpPr>
                          <a:spLocks/>
                        </p:cNvSpPr>
                        <p:nvPr/>
                      </p:nvSpPr>
                      <p:spPr bwMode="auto">
                        <a:xfrm>
                          <a:off x="4916" y="2321"/>
                          <a:ext cx="8" cy="10"/>
                        </a:xfrm>
                        <a:custGeom>
                          <a:avLst/>
                          <a:gdLst>
                            <a:gd name="T0" fmla="*/ 0 w 8"/>
                            <a:gd name="T1" fmla="*/ 6 h 10"/>
                            <a:gd name="T2" fmla="*/ 0 w 8"/>
                            <a:gd name="T3" fmla="*/ 4 h 10"/>
                            <a:gd name="T4" fmla="*/ 0 w 8"/>
                            <a:gd name="T5" fmla="*/ 2 h 10"/>
                            <a:gd name="T6" fmla="*/ 4 w 8"/>
                            <a:gd name="T7" fmla="*/ 0 h 10"/>
                            <a:gd name="T8" fmla="*/ 6 w 8"/>
                            <a:gd name="T9" fmla="*/ 0 h 10"/>
                            <a:gd name="T10" fmla="*/ 6 w 8"/>
                            <a:gd name="T11" fmla="*/ 2 h 10"/>
                            <a:gd name="T12" fmla="*/ 8 w 8"/>
                            <a:gd name="T13" fmla="*/ 4 h 10"/>
                            <a:gd name="T14" fmla="*/ 8 w 8"/>
                            <a:gd name="T15" fmla="*/ 6 h 10"/>
                            <a:gd name="T16" fmla="*/ 6 w 8"/>
                            <a:gd name="T17" fmla="*/ 6 h 10"/>
                            <a:gd name="T18" fmla="*/ 6 w 8"/>
                            <a:gd name="T19" fmla="*/ 8 h 10"/>
                            <a:gd name="T20" fmla="*/ 6 w 8"/>
                            <a:gd name="T21" fmla="*/ 10 h 10"/>
                            <a:gd name="T22" fmla="*/ 4 w 8"/>
                            <a:gd name="T23" fmla="*/ 10 h 10"/>
                            <a:gd name="T24" fmla="*/ 2 w 8"/>
                            <a:gd name="T25" fmla="*/ 10 h 10"/>
                            <a:gd name="T26" fmla="*/ 0 w 8"/>
                            <a:gd name="T27" fmla="*/ 10 h 10"/>
                            <a:gd name="T28" fmla="*/ 0 w 8"/>
                            <a:gd name="T29" fmla="*/ 8 h 10"/>
                            <a:gd name="T30" fmla="*/ 0 w 8"/>
                            <a:gd name="T31" fmla="*/ 6 h 10"/>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8"/>
                            <a:gd name="T49" fmla="*/ 0 h 10"/>
                            <a:gd name="T50" fmla="*/ 8 w 8"/>
                            <a:gd name="T51" fmla="*/ 10 h 10"/>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8" h="10">
                              <a:moveTo>
                                <a:pt x="0" y="6"/>
                              </a:moveTo>
                              <a:lnTo>
                                <a:pt x="0" y="4"/>
                              </a:lnTo>
                              <a:lnTo>
                                <a:pt x="0" y="2"/>
                              </a:lnTo>
                              <a:lnTo>
                                <a:pt x="4" y="0"/>
                              </a:lnTo>
                              <a:lnTo>
                                <a:pt x="6" y="0"/>
                              </a:lnTo>
                              <a:lnTo>
                                <a:pt x="6" y="2"/>
                              </a:lnTo>
                              <a:lnTo>
                                <a:pt x="8" y="4"/>
                              </a:lnTo>
                              <a:lnTo>
                                <a:pt x="8" y="6"/>
                              </a:lnTo>
                              <a:lnTo>
                                <a:pt x="6" y="6"/>
                              </a:lnTo>
                              <a:lnTo>
                                <a:pt x="6" y="8"/>
                              </a:lnTo>
                              <a:lnTo>
                                <a:pt x="6" y="10"/>
                              </a:lnTo>
                              <a:lnTo>
                                <a:pt x="4" y="10"/>
                              </a:lnTo>
                              <a:lnTo>
                                <a:pt x="2" y="10"/>
                              </a:lnTo>
                              <a:lnTo>
                                <a:pt x="0" y="10"/>
                              </a:lnTo>
                              <a:lnTo>
                                <a:pt x="0" y="8"/>
                              </a:lnTo>
                              <a:lnTo>
                                <a:pt x="0" y="6"/>
                              </a:lnTo>
                              <a:close/>
                            </a:path>
                          </a:pathLst>
                        </a:custGeom>
                        <a:grpFill/>
                        <a:ln w="3175">
                          <a:solidFill>
                            <a:schemeClr val="bg1"/>
                          </a:solidFill>
                          <a:prstDash val="sysDot"/>
                          <a:round/>
                          <a:headEnd/>
                          <a:tailEnd/>
                        </a:ln>
                      </p:spPr>
                      <p:txBody>
                        <a:bodyPr/>
                        <a:lstStyle/>
                        <a:p>
                          <a:pPr fontAlgn="base">
                            <a:spcBef>
                              <a:spcPct val="0"/>
                            </a:spcBef>
                            <a:spcAft>
                              <a:spcPct val="0"/>
                            </a:spcAft>
                          </a:pPr>
                          <a:endParaRPr lang="de-DE" sz="2400">
                            <a:solidFill>
                              <a:srgbClr val="000000"/>
                            </a:solidFill>
                            <a:cs typeface="Arial" charset="0"/>
                          </a:endParaRPr>
                        </a:p>
                      </p:txBody>
                    </p:sp>
                    <p:sp>
                      <p:nvSpPr>
                        <p:cNvPr id="15407" name="Freeform 3082"/>
                        <p:cNvSpPr>
                          <a:spLocks/>
                        </p:cNvSpPr>
                        <p:nvPr/>
                      </p:nvSpPr>
                      <p:spPr bwMode="auto">
                        <a:xfrm>
                          <a:off x="4928" y="2333"/>
                          <a:ext cx="12" cy="8"/>
                        </a:xfrm>
                        <a:custGeom>
                          <a:avLst/>
                          <a:gdLst>
                            <a:gd name="T0" fmla="*/ 0 w 12"/>
                            <a:gd name="T1" fmla="*/ 0 h 8"/>
                            <a:gd name="T2" fmla="*/ 2 w 12"/>
                            <a:gd name="T3" fmla="*/ 0 h 8"/>
                            <a:gd name="T4" fmla="*/ 4 w 12"/>
                            <a:gd name="T5" fmla="*/ 0 h 8"/>
                            <a:gd name="T6" fmla="*/ 6 w 12"/>
                            <a:gd name="T7" fmla="*/ 0 h 8"/>
                            <a:gd name="T8" fmla="*/ 8 w 12"/>
                            <a:gd name="T9" fmla="*/ 0 h 8"/>
                            <a:gd name="T10" fmla="*/ 10 w 12"/>
                            <a:gd name="T11" fmla="*/ 2 h 8"/>
                            <a:gd name="T12" fmla="*/ 12 w 12"/>
                            <a:gd name="T13" fmla="*/ 2 h 8"/>
                            <a:gd name="T14" fmla="*/ 12 w 12"/>
                            <a:gd name="T15" fmla="*/ 4 h 8"/>
                            <a:gd name="T16" fmla="*/ 12 w 12"/>
                            <a:gd name="T17" fmla="*/ 6 h 8"/>
                            <a:gd name="T18" fmla="*/ 12 w 12"/>
                            <a:gd name="T19" fmla="*/ 8 h 8"/>
                            <a:gd name="T20" fmla="*/ 10 w 12"/>
                            <a:gd name="T21" fmla="*/ 8 h 8"/>
                            <a:gd name="T22" fmla="*/ 10 w 12"/>
                            <a:gd name="T23" fmla="*/ 6 h 8"/>
                            <a:gd name="T24" fmla="*/ 8 w 12"/>
                            <a:gd name="T25" fmla="*/ 6 h 8"/>
                            <a:gd name="T26" fmla="*/ 8 w 12"/>
                            <a:gd name="T27" fmla="*/ 4 h 8"/>
                            <a:gd name="T28" fmla="*/ 6 w 12"/>
                            <a:gd name="T29" fmla="*/ 4 h 8"/>
                            <a:gd name="T30" fmla="*/ 4 w 12"/>
                            <a:gd name="T31" fmla="*/ 4 h 8"/>
                            <a:gd name="T32" fmla="*/ 2 w 12"/>
                            <a:gd name="T33" fmla="*/ 2 h 8"/>
                            <a:gd name="T34" fmla="*/ 2 w 12"/>
                            <a:gd name="T35" fmla="*/ 0 h 8"/>
                            <a:gd name="T36" fmla="*/ 0 w 12"/>
                            <a:gd name="T37" fmla="*/ 0 h 8"/>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12"/>
                            <a:gd name="T58" fmla="*/ 0 h 8"/>
                            <a:gd name="T59" fmla="*/ 12 w 12"/>
                            <a:gd name="T60" fmla="*/ 8 h 8"/>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12" h="8">
                              <a:moveTo>
                                <a:pt x="0" y="0"/>
                              </a:moveTo>
                              <a:lnTo>
                                <a:pt x="2" y="0"/>
                              </a:lnTo>
                              <a:lnTo>
                                <a:pt x="4" y="0"/>
                              </a:lnTo>
                              <a:lnTo>
                                <a:pt x="6" y="0"/>
                              </a:lnTo>
                              <a:lnTo>
                                <a:pt x="8" y="0"/>
                              </a:lnTo>
                              <a:lnTo>
                                <a:pt x="10" y="2"/>
                              </a:lnTo>
                              <a:lnTo>
                                <a:pt x="12" y="2"/>
                              </a:lnTo>
                              <a:lnTo>
                                <a:pt x="12" y="4"/>
                              </a:lnTo>
                              <a:lnTo>
                                <a:pt x="12" y="6"/>
                              </a:lnTo>
                              <a:lnTo>
                                <a:pt x="12" y="8"/>
                              </a:lnTo>
                              <a:lnTo>
                                <a:pt x="10" y="8"/>
                              </a:lnTo>
                              <a:lnTo>
                                <a:pt x="10" y="6"/>
                              </a:lnTo>
                              <a:lnTo>
                                <a:pt x="8" y="6"/>
                              </a:lnTo>
                              <a:lnTo>
                                <a:pt x="8" y="4"/>
                              </a:lnTo>
                              <a:lnTo>
                                <a:pt x="6" y="4"/>
                              </a:lnTo>
                              <a:lnTo>
                                <a:pt x="4" y="4"/>
                              </a:lnTo>
                              <a:lnTo>
                                <a:pt x="2" y="2"/>
                              </a:lnTo>
                              <a:lnTo>
                                <a:pt x="2" y="0"/>
                              </a:lnTo>
                              <a:lnTo>
                                <a:pt x="0" y="0"/>
                              </a:lnTo>
                              <a:close/>
                            </a:path>
                          </a:pathLst>
                        </a:custGeom>
                        <a:grpFill/>
                        <a:ln w="3175">
                          <a:solidFill>
                            <a:schemeClr val="bg1"/>
                          </a:solidFill>
                          <a:prstDash val="sysDot"/>
                          <a:round/>
                          <a:headEnd/>
                          <a:tailEnd/>
                        </a:ln>
                      </p:spPr>
                      <p:txBody>
                        <a:bodyPr/>
                        <a:lstStyle/>
                        <a:p>
                          <a:pPr fontAlgn="base">
                            <a:spcBef>
                              <a:spcPct val="0"/>
                            </a:spcBef>
                            <a:spcAft>
                              <a:spcPct val="0"/>
                            </a:spcAft>
                          </a:pPr>
                          <a:endParaRPr lang="de-DE" sz="2400">
                            <a:solidFill>
                              <a:srgbClr val="000000"/>
                            </a:solidFill>
                            <a:cs typeface="Arial" charset="0"/>
                          </a:endParaRPr>
                        </a:p>
                      </p:txBody>
                    </p:sp>
                    <p:sp>
                      <p:nvSpPr>
                        <p:cNvPr id="15408" name="Freeform 3083"/>
                        <p:cNvSpPr>
                          <a:spLocks/>
                        </p:cNvSpPr>
                        <p:nvPr/>
                      </p:nvSpPr>
                      <p:spPr bwMode="auto">
                        <a:xfrm>
                          <a:off x="4928" y="2497"/>
                          <a:ext cx="6" cy="4"/>
                        </a:xfrm>
                        <a:custGeom>
                          <a:avLst/>
                          <a:gdLst>
                            <a:gd name="T0" fmla="*/ 0 w 6"/>
                            <a:gd name="T1" fmla="*/ 0 h 4"/>
                            <a:gd name="T2" fmla="*/ 2 w 6"/>
                            <a:gd name="T3" fmla="*/ 0 h 4"/>
                            <a:gd name="T4" fmla="*/ 4 w 6"/>
                            <a:gd name="T5" fmla="*/ 0 h 4"/>
                            <a:gd name="T6" fmla="*/ 6 w 6"/>
                            <a:gd name="T7" fmla="*/ 2 h 4"/>
                            <a:gd name="T8" fmla="*/ 6 w 6"/>
                            <a:gd name="T9" fmla="*/ 4 h 4"/>
                            <a:gd name="T10" fmla="*/ 4 w 6"/>
                            <a:gd name="T11" fmla="*/ 4 h 4"/>
                            <a:gd name="T12" fmla="*/ 2 w 6"/>
                            <a:gd name="T13" fmla="*/ 4 h 4"/>
                            <a:gd name="T14" fmla="*/ 0 w 6"/>
                            <a:gd name="T15" fmla="*/ 0 h 4"/>
                            <a:gd name="T16" fmla="*/ 0 60000 65536"/>
                            <a:gd name="T17" fmla="*/ 0 60000 65536"/>
                            <a:gd name="T18" fmla="*/ 0 60000 65536"/>
                            <a:gd name="T19" fmla="*/ 0 60000 65536"/>
                            <a:gd name="T20" fmla="*/ 0 60000 65536"/>
                            <a:gd name="T21" fmla="*/ 0 60000 65536"/>
                            <a:gd name="T22" fmla="*/ 0 60000 65536"/>
                            <a:gd name="T23" fmla="*/ 0 60000 65536"/>
                            <a:gd name="T24" fmla="*/ 0 w 6"/>
                            <a:gd name="T25" fmla="*/ 0 h 4"/>
                            <a:gd name="T26" fmla="*/ 6 w 6"/>
                            <a:gd name="T27" fmla="*/ 4 h 4"/>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6" h="4">
                              <a:moveTo>
                                <a:pt x="0" y="0"/>
                              </a:moveTo>
                              <a:lnTo>
                                <a:pt x="2" y="0"/>
                              </a:lnTo>
                              <a:lnTo>
                                <a:pt x="4" y="0"/>
                              </a:lnTo>
                              <a:lnTo>
                                <a:pt x="6" y="2"/>
                              </a:lnTo>
                              <a:lnTo>
                                <a:pt x="6" y="4"/>
                              </a:lnTo>
                              <a:lnTo>
                                <a:pt x="4" y="4"/>
                              </a:lnTo>
                              <a:lnTo>
                                <a:pt x="2" y="4"/>
                              </a:lnTo>
                              <a:lnTo>
                                <a:pt x="0" y="0"/>
                              </a:lnTo>
                              <a:close/>
                            </a:path>
                          </a:pathLst>
                        </a:custGeom>
                        <a:grpFill/>
                        <a:ln w="3175">
                          <a:solidFill>
                            <a:schemeClr val="bg1"/>
                          </a:solidFill>
                          <a:prstDash val="sysDot"/>
                          <a:round/>
                          <a:headEnd/>
                          <a:tailEnd/>
                        </a:ln>
                      </p:spPr>
                      <p:txBody>
                        <a:bodyPr/>
                        <a:lstStyle/>
                        <a:p>
                          <a:pPr fontAlgn="base">
                            <a:spcBef>
                              <a:spcPct val="0"/>
                            </a:spcBef>
                            <a:spcAft>
                              <a:spcPct val="0"/>
                            </a:spcAft>
                          </a:pPr>
                          <a:endParaRPr lang="de-DE" sz="2400">
                            <a:solidFill>
                              <a:srgbClr val="000000"/>
                            </a:solidFill>
                            <a:cs typeface="Arial" charset="0"/>
                          </a:endParaRPr>
                        </a:p>
                      </p:txBody>
                    </p:sp>
                    <p:sp>
                      <p:nvSpPr>
                        <p:cNvPr id="15409" name="Freeform 3084"/>
                        <p:cNvSpPr>
                          <a:spLocks/>
                        </p:cNvSpPr>
                        <p:nvPr/>
                      </p:nvSpPr>
                      <p:spPr bwMode="auto">
                        <a:xfrm>
                          <a:off x="4934" y="2337"/>
                          <a:ext cx="6" cy="12"/>
                        </a:xfrm>
                        <a:custGeom>
                          <a:avLst/>
                          <a:gdLst>
                            <a:gd name="T0" fmla="*/ 0 w 6"/>
                            <a:gd name="T1" fmla="*/ 4 h 12"/>
                            <a:gd name="T2" fmla="*/ 0 w 6"/>
                            <a:gd name="T3" fmla="*/ 0 h 12"/>
                            <a:gd name="T4" fmla="*/ 2 w 6"/>
                            <a:gd name="T5" fmla="*/ 0 h 12"/>
                            <a:gd name="T6" fmla="*/ 4 w 6"/>
                            <a:gd name="T7" fmla="*/ 4 h 12"/>
                            <a:gd name="T8" fmla="*/ 6 w 6"/>
                            <a:gd name="T9" fmla="*/ 4 h 12"/>
                            <a:gd name="T10" fmla="*/ 6 w 6"/>
                            <a:gd name="T11" fmla="*/ 6 h 12"/>
                            <a:gd name="T12" fmla="*/ 4 w 6"/>
                            <a:gd name="T13" fmla="*/ 8 h 12"/>
                            <a:gd name="T14" fmla="*/ 4 w 6"/>
                            <a:gd name="T15" fmla="*/ 10 h 12"/>
                            <a:gd name="T16" fmla="*/ 6 w 6"/>
                            <a:gd name="T17" fmla="*/ 10 h 12"/>
                            <a:gd name="T18" fmla="*/ 6 w 6"/>
                            <a:gd name="T19" fmla="*/ 12 h 12"/>
                            <a:gd name="T20" fmla="*/ 4 w 6"/>
                            <a:gd name="T21" fmla="*/ 12 h 12"/>
                            <a:gd name="T22" fmla="*/ 2 w 6"/>
                            <a:gd name="T23" fmla="*/ 12 h 12"/>
                            <a:gd name="T24" fmla="*/ 2 w 6"/>
                            <a:gd name="T25" fmla="*/ 10 h 12"/>
                            <a:gd name="T26" fmla="*/ 0 w 6"/>
                            <a:gd name="T27" fmla="*/ 10 h 12"/>
                            <a:gd name="T28" fmla="*/ 0 w 6"/>
                            <a:gd name="T29" fmla="*/ 8 h 12"/>
                            <a:gd name="T30" fmla="*/ 0 w 6"/>
                            <a:gd name="T31" fmla="*/ 4 h 12"/>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6"/>
                            <a:gd name="T49" fmla="*/ 0 h 12"/>
                            <a:gd name="T50" fmla="*/ 6 w 6"/>
                            <a:gd name="T51" fmla="*/ 12 h 12"/>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6" h="12">
                              <a:moveTo>
                                <a:pt x="0" y="4"/>
                              </a:moveTo>
                              <a:lnTo>
                                <a:pt x="0" y="0"/>
                              </a:lnTo>
                              <a:lnTo>
                                <a:pt x="2" y="0"/>
                              </a:lnTo>
                              <a:lnTo>
                                <a:pt x="4" y="4"/>
                              </a:lnTo>
                              <a:lnTo>
                                <a:pt x="6" y="4"/>
                              </a:lnTo>
                              <a:lnTo>
                                <a:pt x="6" y="6"/>
                              </a:lnTo>
                              <a:lnTo>
                                <a:pt x="4" y="8"/>
                              </a:lnTo>
                              <a:lnTo>
                                <a:pt x="4" y="10"/>
                              </a:lnTo>
                              <a:lnTo>
                                <a:pt x="6" y="10"/>
                              </a:lnTo>
                              <a:lnTo>
                                <a:pt x="6" y="12"/>
                              </a:lnTo>
                              <a:lnTo>
                                <a:pt x="4" y="12"/>
                              </a:lnTo>
                              <a:lnTo>
                                <a:pt x="2" y="12"/>
                              </a:lnTo>
                              <a:lnTo>
                                <a:pt x="2" y="10"/>
                              </a:lnTo>
                              <a:lnTo>
                                <a:pt x="0" y="10"/>
                              </a:lnTo>
                              <a:lnTo>
                                <a:pt x="0" y="8"/>
                              </a:lnTo>
                              <a:lnTo>
                                <a:pt x="0" y="4"/>
                              </a:lnTo>
                              <a:close/>
                            </a:path>
                          </a:pathLst>
                        </a:custGeom>
                        <a:grpFill/>
                        <a:ln w="3175">
                          <a:solidFill>
                            <a:schemeClr val="bg1"/>
                          </a:solidFill>
                          <a:prstDash val="sysDot"/>
                          <a:round/>
                          <a:headEnd/>
                          <a:tailEnd/>
                        </a:ln>
                      </p:spPr>
                      <p:txBody>
                        <a:bodyPr/>
                        <a:lstStyle/>
                        <a:p>
                          <a:pPr fontAlgn="base">
                            <a:spcBef>
                              <a:spcPct val="0"/>
                            </a:spcBef>
                            <a:spcAft>
                              <a:spcPct val="0"/>
                            </a:spcAft>
                          </a:pPr>
                          <a:endParaRPr lang="de-DE" sz="2400">
                            <a:solidFill>
                              <a:srgbClr val="000000"/>
                            </a:solidFill>
                            <a:cs typeface="Arial" charset="0"/>
                          </a:endParaRPr>
                        </a:p>
                      </p:txBody>
                    </p:sp>
                    <p:sp>
                      <p:nvSpPr>
                        <p:cNvPr id="15410" name="Freeform 3085"/>
                        <p:cNvSpPr>
                          <a:spLocks/>
                        </p:cNvSpPr>
                        <p:nvPr/>
                      </p:nvSpPr>
                      <p:spPr bwMode="auto">
                        <a:xfrm>
                          <a:off x="4938" y="2343"/>
                          <a:ext cx="14" cy="12"/>
                        </a:xfrm>
                        <a:custGeom>
                          <a:avLst/>
                          <a:gdLst>
                            <a:gd name="T0" fmla="*/ 0 w 14"/>
                            <a:gd name="T1" fmla="*/ 8 h 12"/>
                            <a:gd name="T2" fmla="*/ 0 w 14"/>
                            <a:gd name="T3" fmla="*/ 6 h 12"/>
                            <a:gd name="T4" fmla="*/ 2 w 14"/>
                            <a:gd name="T5" fmla="*/ 6 h 12"/>
                            <a:gd name="T6" fmla="*/ 2 w 14"/>
                            <a:gd name="T7" fmla="*/ 4 h 12"/>
                            <a:gd name="T8" fmla="*/ 0 w 14"/>
                            <a:gd name="T9" fmla="*/ 4 h 12"/>
                            <a:gd name="T10" fmla="*/ 0 w 14"/>
                            <a:gd name="T11" fmla="*/ 2 h 12"/>
                            <a:gd name="T12" fmla="*/ 2 w 14"/>
                            <a:gd name="T13" fmla="*/ 2 h 12"/>
                            <a:gd name="T14" fmla="*/ 2 w 14"/>
                            <a:gd name="T15" fmla="*/ 0 h 12"/>
                            <a:gd name="T16" fmla="*/ 2 w 14"/>
                            <a:gd name="T17" fmla="*/ 2 h 12"/>
                            <a:gd name="T18" fmla="*/ 4 w 14"/>
                            <a:gd name="T19" fmla="*/ 2 h 12"/>
                            <a:gd name="T20" fmla="*/ 4 w 14"/>
                            <a:gd name="T21" fmla="*/ 4 h 12"/>
                            <a:gd name="T22" fmla="*/ 6 w 14"/>
                            <a:gd name="T23" fmla="*/ 4 h 12"/>
                            <a:gd name="T24" fmla="*/ 8 w 14"/>
                            <a:gd name="T25" fmla="*/ 4 h 12"/>
                            <a:gd name="T26" fmla="*/ 10 w 14"/>
                            <a:gd name="T27" fmla="*/ 6 h 12"/>
                            <a:gd name="T28" fmla="*/ 12 w 14"/>
                            <a:gd name="T29" fmla="*/ 8 h 12"/>
                            <a:gd name="T30" fmla="*/ 14 w 14"/>
                            <a:gd name="T31" fmla="*/ 8 h 12"/>
                            <a:gd name="T32" fmla="*/ 14 w 14"/>
                            <a:gd name="T33" fmla="*/ 10 h 12"/>
                            <a:gd name="T34" fmla="*/ 14 w 14"/>
                            <a:gd name="T35" fmla="*/ 12 h 12"/>
                            <a:gd name="T36" fmla="*/ 12 w 14"/>
                            <a:gd name="T37" fmla="*/ 12 h 12"/>
                            <a:gd name="T38" fmla="*/ 12 w 14"/>
                            <a:gd name="T39" fmla="*/ 10 h 12"/>
                            <a:gd name="T40" fmla="*/ 10 w 14"/>
                            <a:gd name="T41" fmla="*/ 10 h 12"/>
                            <a:gd name="T42" fmla="*/ 6 w 14"/>
                            <a:gd name="T43" fmla="*/ 10 h 12"/>
                            <a:gd name="T44" fmla="*/ 4 w 14"/>
                            <a:gd name="T45" fmla="*/ 10 h 12"/>
                            <a:gd name="T46" fmla="*/ 2 w 14"/>
                            <a:gd name="T47" fmla="*/ 10 h 12"/>
                            <a:gd name="T48" fmla="*/ 0 w 14"/>
                            <a:gd name="T49" fmla="*/ 8 h 12"/>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14"/>
                            <a:gd name="T76" fmla="*/ 0 h 12"/>
                            <a:gd name="T77" fmla="*/ 14 w 14"/>
                            <a:gd name="T78" fmla="*/ 12 h 12"/>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14" h="12">
                              <a:moveTo>
                                <a:pt x="0" y="8"/>
                              </a:moveTo>
                              <a:lnTo>
                                <a:pt x="0" y="6"/>
                              </a:lnTo>
                              <a:lnTo>
                                <a:pt x="2" y="6"/>
                              </a:lnTo>
                              <a:lnTo>
                                <a:pt x="2" y="4"/>
                              </a:lnTo>
                              <a:lnTo>
                                <a:pt x="0" y="4"/>
                              </a:lnTo>
                              <a:lnTo>
                                <a:pt x="0" y="2"/>
                              </a:lnTo>
                              <a:lnTo>
                                <a:pt x="2" y="2"/>
                              </a:lnTo>
                              <a:lnTo>
                                <a:pt x="2" y="0"/>
                              </a:lnTo>
                              <a:lnTo>
                                <a:pt x="2" y="2"/>
                              </a:lnTo>
                              <a:lnTo>
                                <a:pt x="4" y="2"/>
                              </a:lnTo>
                              <a:lnTo>
                                <a:pt x="4" y="4"/>
                              </a:lnTo>
                              <a:lnTo>
                                <a:pt x="6" y="4"/>
                              </a:lnTo>
                              <a:lnTo>
                                <a:pt x="8" y="4"/>
                              </a:lnTo>
                              <a:lnTo>
                                <a:pt x="10" y="6"/>
                              </a:lnTo>
                              <a:lnTo>
                                <a:pt x="12" y="8"/>
                              </a:lnTo>
                              <a:lnTo>
                                <a:pt x="14" y="8"/>
                              </a:lnTo>
                              <a:lnTo>
                                <a:pt x="14" y="10"/>
                              </a:lnTo>
                              <a:lnTo>
                                <a:pt x="14" y="12"/>
                              </a:lnTo>
                              <a:lnTo>
                                <a:pt x="12" y="12"/>
                              </a:lnTo>
                              <a:lnTo>
                                <a:pt x="12" y="10"/>
                              </a:lnTo>
                              <a:lnTo>
                                <a:pt x="10" y="10"/>
                              </a:lnTo>
                              <a:lnTo>
                                <a:pt x="6" y="10"/>
                              </a:lnTo>
                              <a:lnTo>
                                <a:pt x="4" y="10"/>
                              </a:lnTo>
                              <a:lnTo>
                                <a:pt x="2" y="10"/>
                              </a:lnTo>
                              <a:lnTo>
                                <a:pt x="0" y="8"/>
                              </a:lnTo>
                              <a:close/>
                            </a:path>
                          </a:pathLst>
                        </a:custGeom>
                        <a:grpFill/>
                        <a:ln w="3175">
                          <a:solidFill>
                            <a:schemeClr val="bg1"/>
                          </a:solidFill>
                          <a:prstDash val="sysDot"/>
                          <a:round/>
                          <a:headEnd/>
                          <a:tailEnd/>
                        </a:ln>
                      </p:spPr>
                      <p:txBody>
                        <a:bodyPr/>
                        <a:lstStyle/>
                        <a:p>
                          <a:pPr fontAlgn="base">
                            <a:spcBef>
                              <a:spcPct val="0"/>
                            </a:spcBef>
                            <a:spcAft>
                              <a:spcPct val="0"/>
                            </a:spcAft>
                          </a:pPr>
                          <a:endParaRPr lang="de-DE" sz="2400">
                            <a:solidFill>
                              <a:srgbClr val="000000"/>
                            </a:solidFill>
                            <a:cs typeface="Arial" charset="0"/>
                          </a:endParaRPr>
                        </a:p>
                      </p:txBody>
                    </p:sp>
                    <p:sp>
                      <p:nvSpPr>
                        <p:cNvPr id="15411" name="Freeform 3086"/>
                        <p:cNvSpPr>
                          <a:spLocks/>
                        </p:cNvSpPr>
                        <p:nvPr/>
                      </p:nvSpPr>
                      <p:spPr bwMode="auto">
                        <a:xfrm>
                          <a:off x="4944" y="2343"/>
                          <a:ext cx="10" cy="8"/>
                        </a:xfrm>
                        <a:custGeom>
                          <a:avLst/>
                          <a:gdLst>
                            <a:gd name="T0" fmla="*/ 0 w 10"/>
                            <a:gd name="T1" fmla="*/ 4 h 8"/>
                            <a:gd name="T2" fmla="*/ 0 w 10"/>
                            <a:gd name="T3" fmla="*/ 2 h 8"/>
                            <a:gd name="T4" fmla="*/ 0 w 10"/>
                            <a:gd name="T5" fmla="*/ 0 h 8"/>
                            <a:gd name="T6" fmla="*/ 2 w 10"/>
                            <a:gd name="T7" fmla="*/ 0 h 8"/>
                            <a:gd name="T8" fmla="*/ 4 w 10"/>
                            <a:gd name="T9" fmla="*/ 2 h 8"/>
                            <a:gd name="T10" fmla="*/ 6 w 10"/>
                            <a:gd name="T11" fmla="*/ 2 h 8"/>
                            <a:gd name="T12" fmla="*/ 8 w 10"/>
                            <a:gd name="T13" fmla="*/ 4 h 8"/>
                            <a:gd name="T14" fmla="*/ 10 w 10"/>
                            <a:gd name="T15" fmla="*/ 6 h 8"/>
                            <a:gd name="T16" fmla="*/ 10 w 10"/>
                            <a:gd name="T17" fmla="*/ 8 h 8"/>
                            <a:gd name="T18" fmla="*/ 8 w 10"/>
                            <a:gd name="T19" fmla="*/ 8 h 8"/>
                            <a:gd name="T20" fmla="*/ 6 w 10"/>
                            <a:gd name="T21" fmla="*/ 6 h 8"/>
                            <a:gd name="T22" fmla="*/ 2 w 10"/>
                            <a:gd name="T23" fmla="*/ 4 h 8"/>
                            <a:gd name="T24" fmla="*/ 0 w 10"/>
                            <a:gd name="T25" fmla="*/ 4 h 8"/>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10"/>
                            <a:gd name="T40" fmla="*/ 0 h 8"/>
                            <a:gd name="T41" fmla="*/ 10 w 10"/>
                            <a:gd name="T42" fmla="*/ 8 h 8"/>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10" h="8">
                              <a:moveTo>
                                <a:pt x="0" y="4"/>
                              </a:moveTo>
                              <a:lnTo>
                                <a:pt x="0" y="2"/>
                              </a:lnTo>
                              <a:lnTo>
                                <a:pt x="0" y="0"/>
                              </a:lnTo>
                              <a:lnTo>
                                <a:pt x="2" y="0"/>
                              </a:lnTo>
                              <a:lnTo>
                                <a:pt x="4" y="2"/>
                              </a:lnTo>
                              <a:lnTo>
                                <a:pt x="6" y="2"/>
                              </a:lnTo>
                              <a:lnTo>
                                <a:pt x="8" y="4"/>
                              </a:lnTo>
                              <a:lnTo>
                                <a:pt x="10" y="6"/>
                              </a:lnTo>
                              <a:lnTo>
                                <a:pt x="10" y="8"/>
                              </a:lnTo>
                              <a:lnTo>
                                <a:pt x="8" y="8"/>
                              </a:lnTo>
                              <a:lnTo>
                                <a:pt x="6" y="6"/>
                              </a:lnTo>
                              <a:lnTo>
                                <a:pt x="2" y="4"/>
                              </a:lnTo>
                              <a:lnTo>
                                <a:pt x="0" y="4"/>
                              </a:lnTo>
                              <a:close/>
                            </a:path>
                          </a:pathLst>
                        </a:custGeom>
                        <a:grpFill/>
                        <a:ln w="3175">
                          <a:solidFill>
                            <a:schemeClr val="bg1"/>
                          </a:solidFill>
                          <a:prstDash val="sysDot"/>
                          <a:round/>
                          <a:headEnd/>
                          <a:tailEnd/>
                        </a:ln>
                      </p:spPr>
                      <p:txBody>
                        <a:bodyPr/>
                        <a:lstStyle/>
                        <a:p>
                          <a:pPr fontAlgn="base">
                            <a:spcBef>
                              <a:spcPct val="0"/>
                            </a:spcBef>
                            <a:spcAft>
                              <a:spcPct val="0"/>
                            </a:spcAft>
                          </a:pPr>
                          <a:endParaRPr lang="de-DE" sz="2400">
                            <a:solidFill>
                              <a:srgbClr val="000000"/>
                            </a:solidFill>
                            <a:cs typeface="Arial" charset="0"/>
                          </a:endParaRPr>
                        </a:p>
                      </p:txBody>
                    </p:sp>
                    <p:sp>
                      <p:nvSpPr>
                        <p:cNvPr id="15412" name="Freeform 3087"/>
                        <p:cNvSpPr>
                          <a:spLocks/>
                        </p:cNvSpPr>
                        <p:nvPr/>
                      </p:nvSpPr>
                      <p:spPr bwMode="auto">
                        <a:xfrm>
                          <a:off x="4948" y="2365"/>
                          <a:ext cx="2" cy="1"/>
                        </a:xfrm>
                        <a:custGeom>
                          <a:avLst/>
                          <a:gdLst>
                            <a:gd name="T0" fmla="*/ 0 w 2"/>
                            <a:gd name="T1" fmla="*/ 0 h 1"/>
                            <a:gd name="T2" fmla="*/ 2 w 2"/>
                            <a:gd name="T3" fmla="*/ 0 h 1"/>
                            <a:gd name="T4" fmla="*/ 0 w 2"/>
                            <a:gd name="T5" fmla="*/ 0 h 1"/>
                            <a:gd name="T6" fmla="*/ 0 60000 65536"/>
                            <a:gd name="T7" fmla="*/ 0 60000 65536"/>
                            <a:gd name="T8" fmla="*/ 0 60000 65536"/>
                            <a:gd name="T9" fmla="*/ 0 w 2"/>
                            <a:gd name="T10" fmla="*/ 0 h 1"/>
                            <a:gd name="T11" fmla="*/ 2 w 2"/>
                            <a:gd name="T12" fmla="*/ 1 h 1"/>
                          </a:gdLst>
                          <a:ahLst/>
                          <a:cxnLst>
                            <a:cxn ang="T6">
                              <a:pos x="T0" y="T1"/>
                            </a:cxn>
                            <a:cxn ang="T7">
                              <a:pos x="T2" y="T3"/>
                            </a:cxn>
                            <a:cxn ang="T8">
                              <a:pos x="T4" y="T5"/>
                            </a:cxn>
                          </a:cxnLst>
                          <a:rect l="T9" t="T10" r="T11" b="T12"/>
                          <a:pathLst>
                            <a:path w="2" h="1">
                              <a:moveTo>
                                <a:pt x="0" y="0"/>
                              </a:moveTo>
                              <a:lnTo>
                                <a:pt x="2" y="0"/>
                              </a:lnTo>
                              <a:lnTo>
                                <a:pt x="0" y="0"/>
                              </a:lnTo>
                              <a:close/>
                            </a:path>
                          </a:pathLst>
                        </a:custGeom>
                        <a:grpFill/>
                        <a:ln w="3175">
                          <a:solidFill>
                            <a:schemeClr val="bg1"/>
                          </a:solidFill>
                          <a:prstDash val="sysDot"/>
                          <a:round/>
                          <a:headEnd/>
                          <a:tailEnd/>
                        </a:ln>
                      </p:spPr>
                      <p:txBody>
                        <a:bodyPr/>
                        <a:lstStyle/>
                        <a:p>
                          <a:pPr fontAlgn="base">
                            <a:spcBef>
                              <a:spcPct val="0"/>
                            </a:spcBef>
                            <a:spcAft>
                              <a:spcPct val="0"/>
                            </a:spcAft>
                          </a:pPr>
                          <a:endParaRPr lang="de-DE" sz="2400">
                            <a:solidFill>
                              <a:srgbClr val="000000"/>
                            </a:solidFill>
                            <a:cs typeface="Arial" charset="0"/>
                          </a:endParaRPr>
                        </a:p>
                      </p:txBody>
                    </p:sp>
                    <p:sp>
                      <p:nvSpPr>
                        <p:cNvPr id="15413" name="Freeform 3088"/>
                        <p:cNvSpPr>
                          <a:spLocks/>
                        </p:cNvSpPr>
                        <p:nvPr/>
                      </p:nvSpPr>
                      <p:spPr bwMode="auto">
                        <a:xfrm>
                          <a:off x="4952" y="2355"/>
                          <a:ext cx="1" cy="2"/>
                        </a:xfrm>
                        <a:custGeom>
                          <a:avLst/>
                          <a:gdLst>
                            <a:gd name="T0" fmla="*/ 0 w 1"/>
                            <a:gd name="T1" fmla="*/ 0 h 2"/>
                            <a:gd name="T2" fmla="*/ 0 w 1"/>
                            <a:gd name="T3" fmla="*/ 2 h 2"/>
                            <a:gd name="T4" fmla="*/ 0 w 1"/>
                            <a:gd name="T5" fmla="*/ 0 h 2"/>
                            <a:gd name="T6" fmla="*/ 0 60000 65536"/>
                            <a:gd name="T7" fmla="*/ 0 60000 65536"/>
                            <a:gd name="T8" fmla="*/ 0 60000 65536"/>
                            <a:gd name="T9" fmla="*/ 0 w 1"/>
                            <a:gd name="T10" fmla="*/ 0 h 2"/>
                            <a:gd name="T11" fmla="*/ 1 w 1"/>
                            <a:gd name="T12" fmla="*/ 2 h 2"/>
                          </a:gdLst>
                          <a:ahLst/>
                          <a:cxnLst>
                            <a:cxn ang="T6">
                              <a:pos x="T0" y="T1"/>
                            </a:cxn>
                            <a:cxn ang="T7">
                              <a:pos x="T2" y="T3"/>
                            </a:cxn>
                            <a:cxn ang="T8">
                              <a:pos x="T4" y="T5"/>
                            </a:cxn>
                          </a:cxnLst>
                          <a:rect l="T9" t="T10" r="T11" b="T12"/>
                          <a:pathLst>
                            <a:path w="1" h="2">
                              <a:moveTo>
                                <a:pt x="0" y="0"/>
                              </a:moveTo>
                              <a:lnTo>
                                <a:pt x="0" y="2"/>
                              </a:lnTo>
                              <a:lnTo>
                                <a:pt x="0" y="0"/>
                              </a:lnTo>
                              <a:close/>
                            </a:path>
                          </a:pathLst>
                        </a:custGeom>
                        <a:grpFill/>
                        <a:ln w="3175">
                          <a:solidFill>
                            <a:schemeClr val="bg1"/>
                          </a:solidFill>
                          <a:prstDash val="sysDot"/>
                          <a:round/>
                          <a:headEnd/>
                          <a:tailEnd/>
                        </a:ln>
                      </p:spPr>
                      <p:txBody>
                        <a:bodyPr/>
                        <a:lstStyle/>
                        <a:p>
                          <a:pPr fontAlgn="base">
                            <a:spcBef>
                              <a:spcPct val="0"/>
                            </a:spcBef>
                            <a:spcAft>
                              <a:spcPct val="0"/>
                            </a:spcAft>
                          </a:pPr>
                          <a:endParaRPr lang="de-DE" sz="2400">
                            <a:solidFill>
                              <a:srgbClr val="000000"/>
                            </a:solidFill>
                            <a:cs typeface="Arial" charset="0"/>
                          </a:endParaRPr>
                        </a:p>
                      </p:txBody>
                    </p:sp>
                    <p:sp>
                      <p:nvSpPr>
                        <p:cNvPr id="15414" name="Freeform 3089"/>
                        <p:cNvSpPr>
                          <a:spLocks/>
                        </p:cNvSpPr>
                        <p:nvPr/>
                      </p:nvSpPr>
                      <p:spPr bwMode="auto">
                        <a:xfrm>
                          <a:off x="4952" y="2353"/>
                          <a:ext cx="2" cy="2"/>
                        </a:xfrm>
                        <a:custGeom>
                          <a:avLst/>
                          <a:gdLst>
                            <a:gd name="T0" fmla="*/ 0 w 2"/>
                            <a:gd name="T1" fmla="*/ 0 h 2"/>
                            <a:gd name="T2" fmla="*/ 2 w 2"/>
                            <a:gd name="T3" fmla="*/ 0 h 2"/>
                            <a:gd name="T4" fmla="*/ 0 w 2"/>
                            <a:gd name="T5" fmla="*/ 2 h 2"/>
                            <a:gd name="T6" fmla="*/ 0 w 2"/>
                            <a:gd name="T7" fmla="*/ 0 h 2"/>
                            <a:gd name="T8" fmla="*/ 0 60000 65536"/>
                            <a:gd name="T9" fmla="*/ 0 60000 65536"/>
                            <a:gd name="T10" fmla="*/ 0 60000 65536"/>
                            <a:gd name="T11" fmla="*/ 0 60000 65536"/>
                            <a:gd name="T12" fmla="*/ 0 w 2"/>
                            <a:gd name="T13" fmla="*/ 0 h 2"/>
                            <a:gd name="T14" fmla="*/ 2 w 2"/>
                            <a:gd name="T15" fmla="*/ 2 h 2"/>
                          </a:gdLst>
                          <a:ahLst/>
                          <a:cxnLst>
                            <a:cxn ang="T8">
                              <a:pos x="T0" y="T1"/>
                            </a:cxn>
                            <a:cxn ang="T9">
                              <a:pos x="T2" y="T3"/>
                            </a:cxn>
                            <a:cxn ang="T10">
                              <a:pos x="T4" y="T5"/>
                            </a:cxn>
                            <a:cxn ang="T11">
                              <a:pos x="T6" y="T7"/>
                            </a:cxn>
                          </a:cxnLst>
                          <a:rect l="T12" t="T13" r="T14" b="T15"/>
                          <a:pathLst>
                            <a:path w="2" h="2">
                              <a:moveTo>
                                <a:pt x="0" y="0"/>
                              </a:moveTo>
                              <a:lnTo>
                                <a:pt x="2" y="0"/>
                              </a:lnTo>
                              <a:lnTo>
                                <a:pt x="0" y="2"/>
                              </a:lnTo>
                              <a:lnTo>
                                <a:pt x="0" y="0"/>
                              </a:lnTo>
                              <a:close/>
                            </a:path>
                          </a:pathLst>
                        </a:custGeom>
                        <a:grpFill/>
                        <a:ln w="3175">
                          <a:solidFill>
                            <a:schemeClr val="bg1"/>
                          </a:solidFill>
                          <a:prstDash val="sysDot"/>
                          <a:round/>
                          <a:headEnd/>
                          <a:tailEnd/>
                        </a:ln>
                      </p:spPr>
                      <p:txBody>
                        <a:bodyPr/>
                        <a:lstStyle/>
                        <a:p>
                          <a:pPr fontAlgn="base">
                            <a:spcBef>
                              <a:spcPct val="0"/>
                            </a:spcBef>
                            <a:spcAft>
                              <a:spcPct val="0"/>
                            </a:spcAft>
                          </a:pPr>
                          <a:endParaRPr lang="de-DE" sz="2400">
                            <a:solidFill>
                              <a:srgbClr val="000000"/>
                            </a:solidFill>
                            <a:cs typeface="Arial" charset="0"/>
                          </a:endParaRPr>
                        </a:p>
                      </p:txBody>
                    </p:sp>
                    <p:sp>
                      <p:nvSpPr>
                        <p:cNvPr id="15415" name="Freeform 3090"/>
                        <p:cNvSpPr>
                          <a:spLocks/>
                        </p:cNvSpPr>
                        <p:nvPr/>
                      </p:nvSpPr>
                      <p:spPr bwMode="auto">
                        <a:xfrm>
                          <a:off x="4954" y="2355"/>
                          <a:ext cx="2" cy="4"/>
                        </a:xfrm>
                        <a:custGeom>
                          <a:avLst/>
                          <a:gdLst>
                            <a:gd name="T0" fmla="*/ 0 w 2"/>
                            <a:gd name="T1" fmla="*/ 4 h 4"/>
                            <a:gd name="T2" fmla="*/ 0 w 2"/>
                            <a:gd name="T3" fmla="*/ 2 h 4"/>
                            <a:gd name="T4" fmla="*/ 0 w 2"/>
                            <a:gd name="T5" fmla="*/ 0 h 4"/>
                            <a:gd name="T6" fmla="*/ 0 w 2"/>
                            <a:gd name="T7" fmla="*/ 0 h 4"/>
                            <a:gd name="T8" fmla="*/ 0 w 2"/>
                            <a:gd name="T9" fmla="*/ 2 h 4"/>
                            <a:gd name="T10" fmla="*/ 2 w 2"/>
                            <a:gd name="T11" fmla="*/ 2 h 4"/>
                            <a:gd name="T12" fmla="*/ 2 w 2"/>
                            <a:gd name="T13" fmla="*/ 4 h 4"/>
                            <a:gd name="T14" fmla="*/ 0 w 2"/>
                            <a:gd name="T15" fmla="*/ 4 h 4"/>
                            <a:gd name="T16" fmla="*/ 0 w 2"/>
                            <a:gd name="T17" fmla="*/ 4 h 4"/>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2"/>
                            <a:gd name="T28" fmla="*/ 0 h 4"/>
                            <a:gd name="T29" fmla="*/ 2 w 2"/>
                            <a:gd name="T30" fmla="*/ 4 h 4"/>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2" h="4">
                              <a:moveTo>
                                <a:pt x="0" y="4"/>
                              </a:moveTo>
                              <a:lnTo>
                                <a:pt x="0" y="2"/>
                              </a:lnTo>
                              <a:lnTo>
                                <a:pt x="0" y="0"/>
                              </a:lnTo>
                              <a:lnTo>
                                <a:pt x="0" y="2"/>
                              </a:lnTo>
                              <a:lnTo>
                                <a:pt x="2" y="2"/>
                              </a:lnTo>
                              <a:lnTo>
                                <a:pt x="2" y="4"/>
                              </a:lnTo>
                              <a:lnTo>
                                <a:pt x="0" y="4"/>
                              </a:lnTo>
                              <a:close/>
                            </a:path>
                          </a:pathLst>
                        </a:custGeom>
                        <a:grpFill/>
                        <a:ln w="3175">
                          <a:solidFill>
                            <a:schemeClr val="bg1"/>
                          </a:solidFill>
                          <a:prstDash val="sysDot"/>
                          <a:round/>
                          <a:headEnd/>
                          <a:tailEnd/>
                        </a:ln>
                      </p:spPr>
                      <p:txBody>
                        <a:bodyPr/>
                        <a:lstStyle/>
                        <a:p>
                          <a:pPr fontAlgn="base">
                            <a:spcBef>
                              <a:spcPct val="0"/>
                            </a:spcBef>
                            <a:spcAft>
                              <a:spcPct val="0"/>
                            </a:spcAft>
                          </a:pPr>
                          <a:endParaRPr lang="de-DE" sz="2400">
                            <a:solidFill>
                              <a:srgbClr val="000000"/>
                            </a:solidFill>
                            <a:cs typeface="Arial" charset="0"/>
                          </a:endParaRPr>
                        </a:p>
                      </p:txBody>
                    </p:sp>
                    <p:sp>
                      <p:nvSpPr>
                        <p:cNvPr id="15416" name="Freeform 3091"/>
                        <p:cNvSpPr>
                          <a:spLocks/>
                        </p:cNvSpPr>
                        <p:nvPr/>
                      </p:nvSpPr>
                      <p:spPr bwMode="auto">
                        <a:xfrm>
                          <a:off x="4958" y="2377"/>
                          <a:ext cx="8" cy="2"/>
                        </a:xfrm>
                        <a:custGeom>
                          <a:avLst/>
                          <a:gdLst>
                            <a:gd name="T0" fmla="*/ 0 w 8"/>
                            <a:gd name="T1" fmla="*/ 2 h 2"/>
                            <a:gd name="T2" fmla="*/ 2 w 8"/>
                            <a:gd name="T3" fmla="*/ 2 h 2"/>
                            <a:gd name="T4" fmla="*/ 2 w 8"/>
                            <a:gd name="T5" fmla="*/ 0 h 2"/>
                            <a:gd name="T6" fmla="*/ 4 w 8"/>
                            <a:gd name="T7" fmla="*/ 0 h 2"/>
                            <a:gd name="T8" fmla="*/ 6 w 8"/>
                            <a:gd name="T9" fmla="*/ 2 h 2"/>
                            <a:gd name="T10" fmla="*/ 8 w 8"/>
                            <a:gd name="T11" fmla="*/ 2 h 2"/>
                            <a:gd name="T12" fmla="*/ 8 w 8"/>
                            <a:gd name="T13" fmla="*/ 2 h 2"/>
                            <a:gd name="T14" fmla="*/ 4 w 8"/>
                            <a:gd name="T15" fmla="*/ 2 h 2"/>
                            <a:gd name="T16" fmla="*/ 2 w 8"/>
                            <a:gd name="T17" fmla="*/ 2 h 2"/>
                            <a:gd name="T18" fmla="*/ 0 w 8"/>
                            <a:gd name="T19" fmla="*/ 2 h 2"/>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8"/>
                            <a:gd name="T31" fmla="*/ 0 h 2"/>
                            <a:gd name="T32" fmla="*/ 8 w 8"/>
                            <a:gd name="T33" fmla="*/ 2 h 2"/>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8" h="2">
                              <a:moveTo>
                                <a:pt x="0" y="2"/>
                              </a:moveTo>
                              <a:lnTo>
                                <a:pt x="2" y="2"/>
                              </a:lnTo>
                              <a:lnTo>
                                <a:pt x="2" y="0"/>
                              </a:lnTo>
                              <a:lnTo>
                                <a:pt x="4" y="0"/>
                              </a:lnTo>
                              <a:lnTo>
                                <a:pt x="6" y="2"/>
                              </a:lnTo>
                              <a:lnTo>
                                <a:pt x="8" y="2"/>
                              </a:lnTo>
                              <a:lnTo>
                                <a:pt x="4" y="2"/>
                              </a:lnTo>
                              <a:lnTo>
                                <a:pt x="2" y="2"/>
                              </a:lnTo>
                              <a:lnTo>
                                <a:pt x="0" y="2"/>
                              </a:lnTo>
                              <a:close/>
                            </a:path>
                          </a:pathLst>
                        </a:custGeom>
                        <a:grpFill/>
                        <a:ln w="3175">
                          <a:solidFill>
                            <a:schemeClr val="bg1"/>
                          </a:solidFill>
                          <a:prstDash val="sysDot"/>
                          <a:round/>
                          <a:headEnd/>
                          <a:tailEnd/>
                        </a:ln>
                      </p:spPr>
                      <p:txBody>
                        <a:bodyPr/>
                        <a:lstStyle/>
                        <a:p>
                          <a:pPr fontAlgn="base">
                            <a:spcBef>
                              <a:spcPct val="0"/>
                            </a:spcBef>
                            <a:spcAft>
                              <a:spcPct val="0"/>
                            </a:spcAft>
                          </a:pPr>
                          <a:endParaRPr lang="de-DE" sz="2400">
                            <a:solidFill>
                              <a:srgbClr val="000000"/>
                            </a:solidFill>
                            <a:cs typeface="Arial" charset="0"/>
                          </a:endParaRPr>
                        </a:p>
                      </p:txBody>
                    </p:sp>
                    <p:sp>
                      <p:nvSpPr>
                        <p:cNvPr id="15417" name="Freeform 3092"/>
                        <p:cNvSpPr>
                          <a:spLocks/>
                        </p:cNvSpPr>
                        <p:nvPr/>
                      </p:nvSpPr>
                      <p:spPr bwMode="auto">
                        <a:xfrm>
                          <a:off x="4974" y="2395"/>
                          <a:ext cx="2" cy="1"/>
                        </a:xfrm>
                        <a:custGeom>
                          <a:avLst/>
                          <a:gdLst>
                            <a:gd name="T0" fmla="*/ 0 w 2"/>
                            <a:gd name="T1" fmla="*/ 0 h 1"/>
                            <a:gd name="T2" fmla="*/ 2 w 2"/>
                            <a:gd name="T3" fmla="*/ 0 h 1"/>
                            <a:gd name="T4" fmla="*/ 0 w 2"/>
                            <a:gd name="T5" fmla="*/ 0 h 1"/>
                            <a:gd name="T6" fmla="*/ 0 60000 65536"/>
                            <a:gd name="T7" fmla="*/ 0 60000 65536"/>
                            <a:gd name="T8" fmla="*/ 0 60000 65536"/>
                            <a:gd name="T9" fmla="*/ 0 w 2"/>
                            <a:gd name="T10" fmla="*/ 0 h 1"/>
                            <a:gd name="T11" fmla="*/ 2 w 2"/>
                            <a:gd name="T12" fmla="*/ 1 h 1"/>
                          </a:gdLst>
                          <a:ahLst/>
                          <a:cxnLst>
                            <a:cxn ang="T6">
                              <a:pos x="T0" y="T1"/>
                            </a:cxn>
                            <a:cxn ang="T7">
                              <a:pos x="T2" y="T3"/>
                            </a:cxn>
                            <a:cxn ang="T8">
                              <a:pos x="T4" y="T5"/>
                            </a:cxn>
                          </a:cxnLst>
                          <a:rect l="T9" t="T10" r="T11" b="T12"/>
                          <a:pathLst>
                            <a:path w="2" h="1">
                              <a:moveTo>
                                <a:pt x="0" y="0"/>
                              </a:moveTo>
                              <a:lnTo>
                                <a:pt x="2" y="0"/>
                              </a:lnTo>
                              <a:lnTo>
                                <a:pt x="0" y="0"/>
                              </a:lnTo>
                              <a:close/>
                            </a:path>
                          </a:pathLst>
                        </a:custGeom>
                        <a:grpFill/>
                        <a:ln w="3175">
                          <a:solidFill>
                            <a:schemeClr val="bg1"/>
                          </a:solidFill>
                          <a:prstDash val="sysDot"/>
                          <a:round/>
                          <a:headEnd/>
                          <a:tailEnd/>
                        </a:ln>
                      </p:spPr>
                      <p:txBody>
                        <a:bodyPr/>
                        <a:lstStyle/>
                        <a:p>
                          <a:pPr fontAlgn="base">
                            <a:spcBef>
                              <a:spcPct val="0"/>
                            </a:spcBef>
                            <a:spcAft>
                              <a:spcPct val="0"/>
                            </a:spcAft>
                          </a:pPr>
                          <a:endParaRPr lang="de-DE" sz="2400">
                            <a:solidFill>
                              <a:srgbClr val="000000"/>
                            </a:solidFill>
                            <a:cs typeface="Arial" charset="0"/>
                          </a:endParaRPr>
                        </a:p>
                      </p:txBody>
                    </p:sp>
                    <p:sp>
                      <p:nvSpPr>
                        <p:cNvPr id="15418" name="Freeform 3093"/>
                        <p:cNvSpPr>
                          <a:spLocks/>
                        </p:cNvSpPr>
                        <p:nvPr/>
                      </p:nvSpPr>
                      <p:spPr bwMode="auto">
                        <a:xfrm>
                          <a:off x="4984" y="2507"/>
                          <a:ext cx="1" cy="2"/>
                        </a:xfrm>
                        <a:custGeom>
                          <a:avLst/>
                          <a:gdLst>
                            <a:gd name="T0" fmla="*/ 0 w 1"/>
                            <a:gd name="T1" fmla="*/ 0 h 2"/>
                            <a:gd name="T2" fmla="*/ 0 w 1"/>
                            <a:gd name="T3" fmla="*/ 2 h 2"/>
                            <a:gd name="T4" fmla="*/ 0 w 1"/>
                            <a:gd name="T5" fmla="*/ 0 h 2"/>
                            <a:gd name="T6" fmla="*/ 0 60000 65536"/>
                            <a:gd name="T7" fmla="*/ 0 60000 65536"/>
                            <a:gd name="T8" fmla="*/ 0 60000 65536"/>
                            <a:gd name="T9" fmla="*/ 0 w 1"/>
                            <a:gd name="T10" fmla="*/ 0 h 2"/>
                            <a:gd name="T11" fmla="*/ 1 w 1"/>
                            <a:gd name="T12" fmla="*/ 2 h 2"/>
                          </a:gdLst>
                          <a:ahLst/>
                          <a:cxnLst>
                            <a:cxn ang="T6">
                              <a:pos x="T0" y="T1"/>
                            </a:cxn>
                            <a:cxn ang="T7">
                              <a:pos x="T2" y="T3"/>
                            </a:cxn>
                            <a:cxn ang="T8">
                              <a:pos x="T4" y="T5"/>
                            </a:cxn>
                          </a:cxnLst>
                          <a:rect l="T9" t="T10" r="T11" b="T12"/>
                          <a:pathLst>
                            <a:path w="1" h="2">
                              <a:moveTo>
                                <a:pt x="0" y="0"/>
                              </a:moveTo>
                              <a:lnTo>
                                <a:pt x="0" y="2"/>
                              </a:lnTo>
                              <a:lnTo>
                                <a:pt x="0" y="0"/>
                              </a:lnTo>
                              <a:close/>
                            </a:path>
                          </a:pathLst>
                        </a:custGeom>
                        <a:grpFill/>
                        <a:ln w="3175">
                          <a:solidFill>
                            <a:schemeClr val="bg1"/>
                          </a:solidFill>
                          <a:prstDash val="sysDot"/>
                          <a:round/>
                          <a:headEnd/>
                          <a:tailEnd/>
                        </a:ln>
                      </p:spPr>
                      <p:txBody>
                        <a:bodyPr/>
                        <a:lstStyle/>
                        <a:p>
                          <a:pPr fontAlgn="base">
                            <a:spcBef>
                              <a:spcPct val="0"/>
                            </a:spcBef>
                            <a:spcAft>
                              <a:spcPct val="0"/>
                            </a:spcAft>
                          </a:pPr>
                          <a:endParaRPr lang="de-DE" sz="2400">
                            <a:solidFill>
                              <a:srgbClr val="000000"/>
                            </a:solidFill>
                            <a:cs typeface="Arial" charset="0"/>
                          </a:endParaRPr>
                        </a:p>
                      </p:txBody>
                    </p:sp>
                    <p:sp>
                      <p:nvSpPr>
                        <p:cNvPr id="15419" name="Freeform 3094"/>
                        <p:cNvSpPr>
                          <a:spLocks/>
                        </p:cNvSpPr>
                        <p:nvPr/>
                      </p:nvSpPr>
                      <p:spPr bwMode="auto">
                        <a:xfrm>
                          <a:off x="4990" y="2525"/>
                          <a:ext cx="2" cy="4"/>
                        </a:xfrm>
                        <a:custGeom>
                          <a:avLst/>
                          <a:gdLst>
                            <a:gd name="T0" fmla="*/ 0 w 2"/>
                            <a:gd name="T1" fmla="*/ 2 h 4"/>
                            <a:gd name="T2" fmla="*/ 0 w 2"/>
                            <a:gd name="T3" fmla="*/ 0 h 4"/>
                            <a:gd name="T4" fmla="*/ 2 w 2"/>
                            <a:gd name="T5" fmla="*/ 0 h 4"/>
                            <a:gd name="T6" fmla="*/ 2 w 2"/>
                            <a:gd name="T7" fmla="*/ 2 h 4"/>
                            <a:gd name="T8" fmla="*/ 2 w 2"/>
                            <a:gd name="T9" fmla="*/ 4 h 4"/>
                            <a:gd name="T10" fmla="*/ 0 w 2"/>
                            <a:gd name="T11" fmla="*/ 2 h 4"/>
                            <a:gd name="T12" fmla="*/ 0 60000 65536"/>
                            <a:gd name="T13" fmla="*/ 0 60000 65536"/>
                            <a:gd name="T14" fmla="*/ 0 60000 65536"/>
                            <a:gd name="T15" fmla="*/ 0 60000 65536"/>
                            <a:gd name="T16" fmla="*/ 0 60000 65536"/>
                            <a:gd name="T17" fmla="*/ 0 60000 65536"/>
                            <a:gd name="T18" fmla="*/ 0 w 2"/>
                            <a:gd name="T19" fmla="*/ 0 h 4"/>
                            <a:gd name="T20" fmla="*/ 2 w 2"/>
                            <a:gd name="T21" fmla="*/ 4 h 4"/>
                          </a:gdLst>
                          <a:ahLst/>
                          <a:cxnLst>
                            <a:cxn ang="T12">
                              <a:pos x="T0" y="T1"/>
                            </a:cxn>
                            <a:cxn ang="T13">
                              <a:pos x="T2" y="T3"/>
                            </a:cxn>
                            <a:cxn ang="T14">
                              <a:pos x="T4" y="T5"/>
                            </a:cxn>
                            <a:cxn ang="T15">
                              <a:pos x="T6" y="T7"/>
                            </a:cxn>
                            <a:cxn ang="T16">
                              <a:pos x="T8" y="T9"/>
                            </a:cxn>
                            <a:cxn ang="T17">
                              <a:pos x="T10" y="T11"/>
                            </a:cxn>
                          </a:cxnLst>
                          <a:rect l="T18" t="T19" r="T20" b="T21"/>
                          <a:pathLst>
                            <a:path w="2" h="4">
                              <a:moveTo>
                                <a:pt x="0" y="2"/>
                              </a:moveTo>
                              <a:lnTo>
                                <a:pt x="0" y="0"/>
                              </a:lnTo>
                              <a:lnTo>
                                <a:pt x="2" y="0"/>
                              </a:lnTo>
                              <a:lnTo>
                                <a:pt x="2" y="2"/>
                              </a:lnTo>
                              <a:lnTo>
                                <a:pt x="2" y="4"/>
                              </a:lnTo>
                              <a:lnTo>
                                <a:pt x="0" y="2"/>
                              </a:lnTo>
                              <a:close/>
                            </a:path>
                          </a:pathLst>
                        </a:custGeom>
                        <a:grpFill/>
                        <a:ln w="3175">
                          <a:solidFill>
                            <a:schemeClr val="bg1"/>
                          </a:solidFill>
                          <a:prstDash val="sysDot"/>
                          <a:round/>
                          <a:headEnd/>
                          <a:tailEnd/>
                        </a:ln>
                      </p:spPr>
                      <p:txBody>
                        <a:bodyPr/>
                        <a:lstStyle/>
                        <a:p>
                          <a:pPr fontAlgn="base">
                            <a:spcBef>
                              <a:spcPct val="0"/>
                            </a:spcBef>
                            <a:spcAft>
                              <a:spcPct val="0"/>
                            </a:spcAft>
                          </a:pPr>
                          <a:endParaRPr lang="de-DE" sz="2400">
                            <a:solidFill>
                              <a:srgbClr val="000000"/>
                            </a:solidFill>
                            <a:cs typeface="Arial" charset="0"/>
                          </a:endParaRPr>
                        </a:p>
                      </p:txBody>
                    </p:sp>
                    <p:sp>
                      <p:nvSpPr>
                        <p:cNvPr id="15420" name="Freeform 3095"/>
                        <p:cNvSpPr>
                          <a:spLocks/>
                        </p:cNvSpPr>
                        <p:nvPr/>
                      </p:nvSpPr>
                      <p:spPr bwMode="auto">
                        <a:xfrm>
                          <a:off x="4994" y="2407"/>
                          <a:ext cx="34" cy="38"/>
                        </a:xfrm>
                        <a:custGeom>
                          <a:avLst/>
                          <a:gdLst>
                            <a:gd name="T0" fmla="*/ 2 w 34"/>
                            <a:gd name="T1" fmla="*/ 10 h 38"/>
                            <a:gd name="T2" fmla="*/ 6 w 34"/>
                            <a:gd name="T3" fmla="*/ 8 h 38"/>
                            <a:gd name="T4" fmla="*/ 6 w 34"/>
                            <a:gd name="T5" fmla="*/ 4 h 38"/>
                            <a:gd name="T6" fmla="*/ 8 w 34"/>
                            <a:gd name="T7" fmla="*/ 2 h 38"/>
                            <a:gd name="T8" fmla="*/ 10 w 34"/>
                            <a:gd name="T9" fmla="*/ 0 h 38"/>
                            <a:gd name="T10" fmla="*/ 10 w 34"/>
                            <a:gd name="T11" fmla="*/ 4 h 38"/>
                            <a:gd name="T12" fmla="*/ 12 w 34"/>
                            <a:gd name="T13" fmla="*/ 6 h 38"/>
                            <a:gd name="T14" fmla="*/ 14 w 34"/>
                            <a:gd name="T15" fmla="*/ 8 h 38"/>
                            <a:gd name="T16" fmla="*/ 12 w 34"/>
                            <a:gd name="T17" fmla="*/ 4 h 38"/>
                            <a:gd name="T18" fmla="*/ 12 w 34"/>
                            <a:gd name="T19" fmla="*/ 0 h 38"/>
                            <a:gd name="T20" fmla="*/ 18 w 34"/>
                            <a:gd name="T21" fmla="*/ 2 h 38"/>
                            <a:gd name="T22" fmla="*/ 20 w 34"/>
                            <a:gd name="T23" fmla="*/ 6 h 38"/>
                            <a:gd name="T24" fmla="*/ 22 w 34"/>
                            <a:gd name="T25" fmla="*/ 10 h 38"/>
                            <a:gd name="T26" fmla="*/ 22 w 34"/>
                            <a:gd name="T27" fmla="*/ 14 h 38"/>
                            <a:gd name="T28" fmla="*/ 22 w 34"/>
                            <a:gd name="T29" fmla="*/ 20 h 38"/>
                            <a:gd name="T30" fmla="*/ 24 w 34"/>
                            <a:gd name="T31" fmla="*/ 22 h 38"/>
                            <a:gd name="T32" fmla="*/ 30 w 34"/>
                            <a:gd name="T33" fmla="*/ 24 h 38"/>
                            <a:gd name="T34" fmla="*/ 34 w 34"/>
                            <a:gd name="T35" fmla="*/ 26 h 38"/>
                            <a:gd name="T36" fmla="*/ 32 w 34"/>
                            <a:gd name="T37" fmla="*/ 28 h 38"/>
                            <a:gd name="T38" fmla="*/ 30 w 34"/>
                            <a:gd name="T39" fmla="*/ 32 h 38"/>
                            <a:gd name="T40" fmla="*/ 32 w 34"/>
                            <a:gd name="T41" fmla="*/ 34 h 38"/>
                            <a:gd name="T42" fmla="*/ 34 w 34"/>
                            <a:gd name="T43" fmla="*/ 36 h 38"/>
                            <a:gd name="T44" fmla="*/ 32 w 34"/>
                            <a:gd name="T45" fmla="*/ 38 h 38"/>
                            <a:gd name="T46" fmla="*/ 26 w 34"/>
                            <a:gd name="T47" fmla="*/ 36 h 38"/>
                            <a:gd name="T48" fmla="*/ 24 w 34"/>
                            <a:gd name="T49" fmla="*/ 34 h 38"/>
                            <a:gd name="T50" fmla="*/ 22 w 34"/>
                            <a:gd name="T51" fmla="*/ 32 h 38"/>
                            <a:gd name="T52" fmla="*/ 18 w 34"/>
                            <a:gd name="T53" fmla="*/ 30 h 38"/>
                            <a:gd name="T54" fmla="*/ 16 w 34"/>
                            <a:gd name="T55" fmla="*/ 28 h 38"/>
                            <a:gd name="T56" fmla="*/ 16 w 34"/>
                            <a:gd name="T57" fmla="*/ 26 h 38"/>
                            <a:gd name="T58" fmla="*/ 16 w 34"/>
                            <a:gd name="T59" fmla="*/ 22 h 38"/>
                            <a:gd name="T60" fmla="*/ 14 w 34"/>
                            <a:gd name="T61" fmla="*/ 20 h 38"/>
                            <a:gd name="T62" fmla="*/ 14 w 34"/>
                            <a:gd name="T63" fmla="*/ 16 h 38"/>
                            <a:gd name="T64" fmla="*/ 8 w 34"/>
                            <a:gd name="T65" fmla="*/ 14 h 38"/>
                            <a:gd name="T66" fmla="*/ 0 w 34"/>
                            <a:gd name="T67" fmla="*/ 14 h 38"/>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w 34"/>
                            <a:gd name="T103" fmla="*/ 0 h 38"/>
                            <a:gd name="T104" fmla="*/ 34 w 34"/>
                            <a:gd name="T105" fmla="*/ 38 h 38"/>
                          </a:gdLst>
                          <a:ahLst/>
                          <a:cxnLst>
                            <a:cxn ang="T68">
                              <a:pos x="T0" y="T1"/>
                            </a:cxn>
                            <a:cxn ang="T69">
                              <a:pos x="T2" y="T3"/>
                            </a:cxn>
                            <a:cxn ang="T70">
                              <a:pos x="T4" y="T5"/>
                            </a:cxn>
                            <a:cxn ang="T71">
                              <a:pos x="T6" y="T7"/>
                            </a:cxn>
                            <a:cxn ang="T72">
                              <a:pos x="T8" y="T9"/>
                            </a:cxn>
                            <a:cxn ang="T73">
                              <a:pos x="T10" y="T11"/>
                            </a:cxn>
                            <a:cxn ang="T74">
                              <a:pos x="T12" y="T13"/>
                            </a:cxn>
                            <a:cxn ang="T75">
                              <a:pos x="T14" y="T15"/>
                            </a:cxn>
                            <a:cxn ang="T76">
                              <a:pos x="T16" y="T17"/>
                            </a:cxn>
                            <a:cxn ang="T77">
                              <a:pos x="T18" y="T19"/>
                            </a:cxn>
                            <a:cxn ang="T78">
                              <a:pos x="T20" y="T21"/>
                            </a:cxn>
                            <a:cxn ang="T79">
                              <a:pos x="T22" y="T23"/>
                            </a:cxn>
                            <a:cxn ang="T80">
                              <a:pos x="T24" y="T25"/>
                            </a:cxn>
                            <a:cxn ang="T81">
                              <a:pos x="T26" y="T27"/>
                            </a:cxn>
                            <a:cxn ang="T82">
                              <a:pos x="T28" y="T29"/>
                            </a:cxn>
                            <a:cxn ang="T83">
                              <a:pos x="T30" y="T31"/>
                            </a:cxn>
                            <a:cxn ang="T84">
                              <a:pos x="T32" y="T33"/>
                            </a:cxn>
                            <a:cxn ang="T85">
                              <a:pos x="T34" y="T35"/>
                            </a:cxn>
                            <a:cxn ang="T86">
                              <a:pos x="T36" y="T37"/>
                            </a:cxn>
                            <a:cxn ang="T87">
                              <a:pos x="T38" y="T39"/>
                            </a:cxn>
                            <a:cxn ang="T88">
                              <a:pos x="T40" y="T41"/>
                            </a:cxn>
                            <a:cxn ang="T89">
                              <a:pos x="T42" y="T43"/>
                            </a:cxn>
                            <a:cxn ang="T90">
                              <a:pos x="T44" y="T45"/>
                            </a:cxn>
                            <a:cxn ang="T91">
                              <a:pos x="T46" y="T47"/>
                            </a:cxn>
                            <a:cxn ang="T92">
                              <a:pos x="T48" y="T49"/>
                            </a:cxn>
                            <a:cxn ang="T93">
                              <a:pos x="T50" y="T51"/>
                            </a:cxn>
                            <a:cxn ang="T94">
                              <a:pos x="T52" y="T53"/>
                            </a:cxn>
                            <a:cxn ang="T95">
                              <a:pos x="T54" y="T55"/>
                            </a:cxn>
                            <a:cxn ang="T96">
                              <a:pos x="T56" y="T57"/>
                            </a:cxn>
                            <a:cxn ang="T97">
                              <a:pos x="T58" y="T59"/>
                            </a:cxn>
                            <a:cxn ang="T98">
                              <a:pos x="T60" y="T61"/>
                            </a:cxn>
                            <a:cxn ang="T99">
                              <a:pos x="T62" y="T63"/>
                            </a:cxn>
                            <a:cxn ang="T100">
                              <a:pos x="T64" y="T65"/>
                            </a:cxn>
                            <a:cxn ang="T101">
                              <a:pos x="T66" y="T67"/>
                            </a:cxn>
                          </a:cxnLst>
                          <a:rect l="T102" t="T103" r="T104" b="T105"/>
                          <a:pathLst>
                            <a:path w="34" h="38">
                              <a:moveTo>
                                <a:pt x="0" y="12"/>
                              </a:moveTo>
                              <a:lnTo>
                                <a:pt x="2" y="10"/>
                              </a:lnTo>
                              <a:lnTo>
                                <a:pt x="4" y="10"/>
                              </a:lnTo>
                              <a:lnTo>
                                <a:pt x="6" y="8"/>
                              </a:lnTo>
                              <a:lnTo>
                                <a:pt x="6" y="6"/>
                              </a:lnTo>
                              <a:lnTo>
                                <a:pt x="6" y="4"/>
                              </a:lnTo>
                              <a:lnTo>
                                <a:pt x="6" y="2"/>
                              </a:lnTo>
                              <a:lnTo>
                                <a:pt x="8" y="2"/>
                              </a:lnTo>
                              <a:lnTo>
                                <a:pt x="8" y="0"/>
                              </a:lnTo>
                              <a:lnTo>
                                <a:pt x="10" y="0"/>
                              </a:lnTo>
                              <a:lnTo>
                                <a:pt x="10" y="2"/>
                              </a:lnTo>
                              <a:lnTo>
                                <a:pt x="10" y="4"/>
                              </a:lnTo>
                              <a:lnTo>
                                <a:pt x="10" y="6"/>
                              </a:lnTo>
                              <a:lnTo>
                                <a:pt x="12" y="6"/>
                              </a:lnTo>
                              <a:lnTo>
                                <a:pt x="12" y="8"/>
                              </a:lnTo>
                              <a:lnTo>
                                <a:pt x="14" y="8"/>
                              </a:lnTo>
                              <a:lnTo>
                                <a:pt x="14" y="6"/>
                              </a:lnTo>
                              <a:lnTo>
                                <a:pt x="12" y="4"/>
                              </a:lnTo>
                              <a:lnTo>
                                <a:pt x="12" y="2"/>
                              </a:lnTo>
                              <a:lnTo>
                                <a:pt x="12" y="0"/>
                              </a:lnTo>
                              <a:lnTo>
                                <a:pt x="16" y="0"/>
                              </a:lnTo>
                              <a:lnTo>
                                <a:pt x="18" y="2"/>
                              </a:lnTo>
                              <a:lnTo>
                                <a:pt x="18" y="4"/>
                              </a:lnTo>
                              <a:lnTo>
                                <a:pt x="20" y="6"/>
                              </a:lnTo>
                              <a:lnTo>
                                <a:pt x="20" y="8"/>
                              </a:lnTo>
                              <a:lnTo>
                                <a:pt x="22" y="10"/>
                              </a:lnTo>
                              <a:lnTo>
                                <a:pt x="22" y="12"/>
                              </a:lnTo>
                              <a:lnTo>
                                <a:pt x="22" y="14"/>
                              </a:lnTo>
                              <a:lnTo>
                                <a:pt x="22" y="16"/>
                              </a:lnTo>
                              <a:lnTo>
                                <a:pt x="22" y="20"/>
                              </a:lnTo>
                              <a:lnTo>
                                <a:pt x="24" y="20"/>
                              </a:lnTo>
                              <a:lnTo>
                                <a:pt x="24" y="22"/>
                              </a:lnTo>
                              <a:lnTo>
                                <a:pt x="26" y="22"/>
                              </a:lnTo>
                              <a:lnTo>
                                <a:pt x="30" y="24"/>
                              </a:lnTo>
                              <a:lnTo>
                                <a:pt x="34" y="24"/>
                              </a:lnTo>
                              <a:lnTo>
                                <a:pt x="34" y="26"/>
                              </a:lnTo>
                              <a:lnTo>
                                <a:pt x="32" y="26"/>
                              </a:lnTo>
                              <a:lnTo>
                                <a:pt x="32" y="28"/>
                              </a:lnTo>
                              <a:lnTo>
                                <a:pt x="32" y="30"/>
                              </a:lnTo>
                              <a:lnTo>
                                <a:pt x="30" y="32"/>
                              </a:lnTo>
                              <a:lnTo>
                                <a:pt x="30" y="34"/>
                              </a:lnTo>
                              <a:lnTo>
                                <a:pt x="32" y="34"/>
                              </a:lnTo>
                              <a:lnTo>
                                <a:pt x="34" y="34"/>
                              </a:lnTo>
                              <a:lnTo>
                                <a:pt x="34" y="36"/>
                              </a:lnTo>
                              <a:lnTo>
                                <a:pt x="32" y="36"/>
                              </a:lnTo>
                              <a:lnTo>
                                <a:pt x="32" y="38"/>
                              </a:lnTo>
                              <a:lnTo>
                                <a:pt x="28" y="38"/>
                              </a:lnTo>
                              <a:lnTo>
                                <a:pt x="26" y="36"/>
                              </a:lnTo>
                              <a:lnTo>
                                <a:pt x="26" y="34"/>
                              </a:lnTo>
                              <a:lnTo>
                                <a:pt x="24" y="34"/>
                              </a:lnTo>
                              <a:lnTo>
                                <a:pt x="24" y="32"/>
                              </a:lnTo>
                              <a:lnTo>
                                <a:pt x="22" y="32"/>
                              </a:lnTo>
                              <a:lnTo>
                                <a:pt x="20" y="32"/>
                              </a:lnTo>
                              <a:lnTo>
                                <a:pt x="18" y="30"/>
                              </a:lnTo>
                              <a:lnTo>
                                <a:pt x="16" y="30"/>
                              </a:lnTo>
                              <a:lnTo>
                                <a:pt x="16" y="28"/>
                              </a:lnTo>
                              <a:lnTo>
                                <a:pt x="14" y="26"/>
                              </a:lnTo>
                              <a:lnTo>
                                <a:pt x="16" y="26"/>
                              </a:lnTo>
                              <a:lnTo>
                                <a:pt x="16" y="24"/>
                              </a:lnTo>
                              <a:lnTo>
                                <a:pt x="16" y="22"/>
                              </a:lnTo>
                              <a:lnTo>
                                <a:pt x="14" y="22"/>
                              </a:lnTo>
                              <a:lnTo>
                                <a:pt x="14" y="20"/>
                              </a:lnTo>
                              <a:lnTo>
                                <a:pt x="14" y="18"/>
                              </a:lnTo>
                              <a:lnTo>
                                <a:pt x="14" y="16"/>
                              </a:lnTo>
                              <a:lnTo>
                                <a:pt x="12" y="16"/>
                              </a:lnTo>
                              <a:lnTo>
                                <a:pt x="8" y="14"/>
                              </a:lnTo>
                              <a:lnTo>
                                <a:pt x="6" y="16"/>
                              </a:lnTo>
                              <a:lnTo>
                                <a:pt x="0" y="14"/>
                              </a:lnTo>
                              <a:lnTo>
                                <a:pt x="0" y="12"/>
                              </a:lnTo>
                              <a:close/>
                            </a:path>
                          </a:pathLst>
                        </a:custGeom>
                        <a:grpFill/>
                        <a:ln w="3175">
                          <a:solidFill>
                            <a:schemeClr val="bg1"/>
                          </a:solidFill>
                          <a:prstDash val="sysDot"/>
                          <a:round/>
                          <a:headEnd/>
                          <a:tailEnd/>
                        </a:ln>
                      </p:spPr>
                      <p:txBody>
                        <a:bodyPr/>
                        <a:lstStyle/>
                        <a:p>
                          <a:pPr fontAlgn="base">
                            <a:spcBef>
                              <a:spcPct val="0"/>
                            </a:spcBef>
                            <a:spcAft>
                              <a:spcPct val="0"/>
                            </a:spcAft>
                          </a:pPr>
                          <a:endParaRPr lang="de-DE" sz="2400">
                            <a:solidFill>
                              <a:srgbClr val="000000"/>
                            </a:solidFill>
                            <a:cs typeface="Arial" charset="0"/>
                          </a:endParaRPr>
                        </a:p>
                      </p:txBody>
                    </p:sp>
                    <p:sp>
                      <p:nvSpPr>
                        <p:cNvPr id="15421" name="Freeform 3096"/>
                        <p:cNvSpPr>
                          <a:spLocks/>
                        </p:cNvSpPr>
                        <p:nvPr/>
                      </p:nvSpPr>
                      <p:spPr bwMode="auto">
                        <a:xfrm>
                          <a:off x="4992" y="2511"/>
                          <a:ext cx="192" cy="68"/>
                        </a:xfrm>
                        <a:custGeom>
                          <a:avLst/>
                          <a:gdLst>
                            <a:gd name="T0" fmla="*/ 4 w 192"/>
                            <a:gd name="T1" fmla="*/ 22 h 68"/>
                            <a:gd name="T2" fmla="*/ 8 w 192"/>
                            <a:gd name="T3" fmla="*/ 14 h 68"/>
                            <a:gd name="T4" fmla="*/ 10 w 192"/>
                            <a:gd name="T5" fmla="*/ 14 h 68"/>
                            <a:gd name="T6" fmla="*/ 12 w 192"/>
                            <a:gd name="T7" fmla="*/ 10 h 68"/>
                            <a:gd name="T8" fmla="*/ 18 w 192"/>
                            <a:gd name="T9" fmla="*/ 0 h 68"/>
                            <a:gd name="T10" fmla="*/ 20 w 192"/>
                            <a:gd name="T11" fmla="*/ 2 h 68"/>
                            <a:gd name="T12" fmla="*/ 28 w 192"/>
                            <a:gd name="T13" fmla="*/ 2 h 68"/>
                            <a:gd name="T14" fmla="*/ 36 w 192"/>
                            <a:gd name="T15" fmla="*/ 6 h 68"/>
                            <a:gd name="T16" fmla="*/ 38 w 192"/>
                            <a:gd name="T17" fmla="*/ 0 h 68"/>
                            <a:gd name="T18" fmla="*/ 46 w 192"/>
                            <a:gd name="T19" fmla="*/ 2 h 68"/>
                            <a:gd name="T20" fmla="*/ 52 w 192"/>
                            <a:gd name="T21" fmla="*/ 10 h 68"/>
                            <a:gd name="T22" fmla="*/ 58 w 192"/>
                            <a:gd name="T23" fmla="*/ 12 h 68"/>
                            <a:gd name="T24" fmla="*/ 64 w 192"/>
                            <a:gd name="T25" fmla="*/ 10 h 68"/>
                            <a:gd name="T26" fmla="*/ 68 w 192"/>
                            <a:gd name="T27" fmla="*/ 14 h 68"/>
                            <a:gd name="T28" fmla="*/ 72 w 192"/>
                            <a:gd name="T29" fmla="*/ 20 h 68"/>
                            <a:gd name="T30" fmla="*/ 84 w 192"/>
                            <a:gd name="T31" fmla="*/ 22 h 68"/>
                            <a:gd name="T32" fmla="*/ 92 w 192"/>
                            <a:gd name="T33" fmla="*/ 22 h 68"/>
                            <a:gd name="T34" fmla="*/ 100 w 192"/>
                            <a:gd name="T35" fmla="*/ 24 h 68"/>
                            <a:gd name="T36" fmla="*/ 104 w 192"/>
                            <a:gd name="T37" fmla="*/ 24 h 68"/>
                            <a:gd name="T38" fmla="*/ 108 w 192"/>
                            <a:gd name="T39" fmla="*/ 24 h 68"/>
                            <a:gd name="T40" fmla="*/ 112 w 192"/>
                            <a:gd name="T41" fmla="*/ 16 h 68"/>
                            <a:gd name="T42" fmla="*/ 116 w 192"/>
                            <a:gd name="T43" fmla="*/ 12 h 68"/>
                            <a:gd name="T44" fmla="*/ 122 w 192"/>
                            <a:gd name="T45" fmla="*/ 16 h 68"/>
                            <a:gd name="T46" fmla="*/ 128 w 192"/>
                            <a:gd name="T47" fmla="*/ 18 h 68"/>
                            <a:gd name="T48" fmla="*/ 132 w 192"/>
                            <a:gd name="T49" fmla="*/ 18 h 68"/>
                            <a:gd name="T50" fmla="*/ 140 w 192"/>
                            <a:gd name="T51" fmla="*/ 20 h 68"/>
                            <a:gd name="T52" fmla="*/ 146 w 192"/>
                            <a:gd name="T53" fmla="*/ 24 h 68"/>
                            <a:gd name="T54" fmla="*/ 152 w 192"/>
                            <a:gd name="T55" fmla="*/ 24 h 68"/>
                            <a:gd name="T56" fmla="*/ 154 w 192"/>
                            <a:gd name="T57" fmla="*/ 32 h 68"/>
                            <a:gd name="T58" fmla="*/ 156 w 192"/>
                            <a:gd name="T59" fmla="*/ 32 h 68"/>
                            <a:gd name="T60" fmla="*/ 156 w 192"/>
                            <a:gd name="T61" fmla="*/ 40 h 68"/>
                            <a:gd name="T62" fmla="*/ 166 w 192"/>
                            <a:gd name="T63" fmla="*/ 44 h 68"/>
                            <a:gd name="T64" fmla="*/ 174 w 192"/>
                            <a:gd name="T65" fmla="*/ 44 h 68"/>
                            <a:gd name="T66" fmla="*/ 182 w 192"/>
                            <a:gd name="T67" fmla="*/ 42 h 68"/>
                            <a:gd name="T68" fmla="*/ 190 w 192"/>
                            <a:gd name="T69" fmla="*/ 46 h 68"/>
                            <a:gd name="T70" fmla="*/ 188 w 192"/>
                            <a:gd name="T71" fmla="*/ 60 h 68"/>
                            <a:gd name="T72" fmla="*/ 192 w 192"/>
                            <a:gd name="T73" fmla="*/ 64 h 68"/>
                            <a:gd name="T74" fmla="*/ 188 w 192"/>
                            <a:gd name="T75" fmla="*/ 66 h 68"/>
                            <a:gd name="T76" fmla="*/ 182 w 192"/>
                            <a:gd name="T77" fmla="*/ 64 h 68"/>
                            <a:gd name="T78" fmla="*/ 174 w 192"/>
                            <a:gd name="T79" fmla="*/ 62 h 68"/>
                            <a:gd name="T80" fmla="*/ 166 w 192"/>
                            <a:gd name="T81" fmla="*/ 58 h 68"/>
                            <a:gd name="T82" fmla="*/ 160 w 192"/>
                            <a:gd name="T83" fmla="*/ 58 h 68"/>
                            <a:gd name="T84" fmla="*/ 152 w 192"/>
                            <a:gd name="T85" fmla="*/ 60 h 68"/>
                            <a:gd name="T86" fmla="*/ 142 w 192"/>
                            <a:gd name="T87" fmla="*/ 58 h 68"/>
                            <a:gd name="T88" fmla="*/ 132 w 192"/>
                            <a:gd name="T89" fmla="*/ 58 h 68"/>
                            <a:gd name="T90" fmla="*/ 120 w 192"/>
                            <a:gd name="T91" fmla="*/ 56 h 68"/>
                            <a:gd name="T92" fmla="*/ 112 w 192"/>
                            <a:gd name="T93" fmla="*/ 54 h 68"/>
                            <a:gd name="T94" fmla="*/ 102 w 192"/>
                            <a:gd name="T95" fmla="*/ 50 h 68"/>
                            <a:gd name="T96" fmla="*/ 92 w 192"/>
                            <a:gd name="T97" fmla="*/ 46 h 68"/>
                            <a:gd name="T98" fmla="*/ 82 w 192"/>
                            <a:gd name="T99" fmla="*/ 42 h 68"/>
                            <a:gd name="T100" fmla="*/ 76 w 192"/>
                            <a:gd name="T101" fmla="*/ 44 h 68"/>
                            <a:gd name="T102" fmla="*/ 68 w 192"/>
                            <a:gd name="T103" fmla="*/ 42 h 68"/>
                            <a:gd name="T104" fmla="*/ 62 w 192"/>
                            <a:gd name="T105" fmla="*/ 46 h 68"/>
                            <a:gd name="T106" fmla="*/ 54 w 192"/>
                            <a:gd name="T107" fmla="*/ 42 h 68"/>
                            <a:gd name="T108" fmla="*/ 48 w 192"/>
                            <a:gd name="T109" fmla="*/ 40 h 68"/>
                            <a:gd name="T110" fmla="*/ 42 w 192"/>
                            <a:gd name="T111" fmla="*/ 38 h 68"/>
                            <a:gd name="T112" fmla="*/ 26 w 192"/>
                            <a:gd name="T113" fmla="*/ 36 h 68"/>
                            <a:gd name="T114" fmla="*/ 24 w 192"/>
                            <a:gd name="T115" fmla="*/ 30 h 68"/>
                            <a:gd name="T116" fmla="*/ 26 w 192"/>
                            <a:gd name="T117" fmla="*/ 24 h 68"/>
                            <a:gd name="T118" fmla="*/ 20 w 192"/>
                            <a:gd name="T119" fmla="*/ 26 h 68"/>
                            <a:gd name="T120" fmla="*/ 14 w 192"/>
                            <a:gd name="T121" fmla="*/ 22 h 68"/>
                            <a:gd name="T122" fmla="*/ 6 w 192"/>
                            <a:gd name="T123" fmla="*/ 22 h 68"/>
                            <a:gd name="T124" fmla="*/ 0 w 192"/>
                            <a:gd name="T125" fmla="*/ 20 h 68"/>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60000 65536"/>
                            <a:gd name="T187" fmla="*/ 0 60000 65536"/>
                            <a:gd name="T188" fmla="*/ 0 60000 65536"/>
                            <a:gd name="T189" fmla="*/ 0 w 192"/>
                            <a:gd name="T190" fmla="*/ 0 h 68"/>
                            <a:gd name="T191" fmla="*/ 192 w 192"/>
                            <a:gd name="T192" fmla="*/ 68 h 68"/>
                          </a:gdLst>
                          <a:ahLst/>
                          <a:cxnLst>
                            <a:cxn ang="T126">
                              <a:pos x="T0" y="T1"/>
                            </a:cxn>
                            <a:cxn ang="T127">
                              <a:pos x="T2" y="T3"/>
                            </a:cxn>
                            <a:cxn ang="T128">
                              <a:pos x="T4" y="T5"/>
                            </a:cxn>
                            <a:cxn ang="T129">
                              <a:pos x="T6" y="T7"/>
                            </a:cxn>
                            <a:cxn ang="T130">
                              <a:pos x="T8" y="T9"/>
                            </a:cxn>
                            <a:cxn ang="T131">
                              <a:pos x="T10" y="T11"/>
                            </a:cxn>
                            <a:cxn ang="T132">
                              <a:pos x="T12" y="T13"/>
                            </a:cxn>
                            <a:cxn ang="T133">
                              <a:pos x="T14" y="T15"/>
                            </a:cxn>
                            <a:cxn ang="T134">
                              <a:pos x="T16" y="T17"/>
                            </a:cxn>
                            <a:cxn ang="T135">
                              <a:pos x="T18" y="T19"/>
                            </a:cxn>
                            <a:cxn ang="T136">
                              <a:pos x="T20" y="T21"/>
                            </a:cxn>
                            <a:cxn ang="T137">
                              <a:pos x="T22" y="T23"/>
                            </a:cxn>
                            <a:cxn ang="T138">
                              <a:pos x="T24" y="T25"/>
                            </a:cxn>
                            <a:cxn ang="T139">
                              <a:pos x="T26" y="T27"/>
                            </a:cxn>
                            <a:cxn ang="T140">
                              <a:pos x="T28" y="T29"/>
                            </a:cxn>
                            <a:cxn ang="T141">
                              <a:pos x="T30" y="T31"/>
                            </a:cxn>
                            <a:cxn ang="T142">
                              <a:pos x="T32" y="T33"/>
                            </a:cxn>
                            <a:cxn ang="T143">
                              <a:pos x="T34" y="T35"/>
                            </a:cxn>
                            <a:cxn ang="T144">
                              <a:pos x="T36" y="T37"/>
                            </a:cxn>
                            <a:cxn ang="T145">
                              <a:pos x="T38" y="T39"/>
                            </a:cxn>
                            <a:cxn ang="T146">
                              <a:pos x="T40" y="T41"/>
                            </a:cxn>
                            <a:cxn ang="T147">
                              <a:pos x="T42" y="T43"/>
                            </a:cxn>
                            <a:cxn ang="T148">
                              <a:pos x="T44" y="T45"/>
                            </a:cxn>
                            <a:cxn ang="T149">
                              <a:pos x="T46" y="T47"/>
                            </a:cxn>
                            <a:cxn ang="T150">
                              <a:pos x="T48" y="T49"/>
                            </a:cxn>
                            <a:cxn ang="T151">
                              <a:pos x="T50" y="T51"/>
                            </a:cxn>
                            <a:cxn ang="T152">
                              <a:pos x="T52" y="T53"/>
                            </a:cxn>
                            <a:cxn ang="T153">
                              <a:pos x="T54" y="T55"/>
                            </a:cxn>
                            <a:cxn ang="T154">
                              <a:pos x="T56" y="T57"/>
                            </a:cxn>
                            <a:cxn ang="T155">
                              <a:pos x="T58" y="T59"/>
                            </a:cxn>
                            <a:cxn ang="T156">
                              <a:pos x="T60" y="T61"/>
                            </a:cxn>
                            <a:cxn ang="T157">
                              <a:pos x="T62" y="T63"/>
                            </a:cxn>
                            <a:cxn ang="T158">
                              <a:pos x="T64" y="T65"/>
                            </a:cxn>
                            <a:cxn ang="T159">
                              <a:pos x="T66" y="T67"/>
                            </a:cxn>
                            <a:cxn ang="T160">
                              <a:pos x="T68" y="T69"/>
                            </a:cxn>
                            <a:cxn ang="T161">
                              <a:pos x="T70" y="T71"/>
                            </a:cxn>
                            <a:cxn ang="T162">
                              <a:pos x="T72" y="T73"/>
                            </a:cxn>
                            <a:cxn ang="T163">
                              <a:pos x="T74" y="T75"/>
                            </a:cxn>
                            <a:cxn ang="T164">
                              <a:pos x="T76" y="T77"/>
                            </a:cxn>
                            <a:cxn ang="T165">
                              <a:pos x="T78" y="T79"/>
                            </a:cxn>
                            <a:cxn ang="T166">
                              <a:pos x="T80" y="T81"/>
                            </a:cxn>
                            <a:cxn ang="T167">
                              <a:pos x="T82" y="T83"/>
                            </a:cxn>
                            <a:cxn ang="T168">
                              <a:pos x="T84" y="T85"/>
                            </a:cxn>
                            <a:cxn ang="T169">
                              <a:pos x="T86" y="T87"/>
                            </a:cxn>
                            <a:cxn ang="T170">
                              <a:pos x="T88" y="T89"/>
                            </a:cxn>
                            <a:cxn ang="T171">
                              <a:pos x="T90" y="T91"/>
                            </a:cxn>
                            <a:cxn ang="T172">
                              <a:pos x="T92" y="T93"/>
                            </a:cxn>
                            <a:cxn ang="T173">
                              <a:pos x="T94" y="T95"/>
                            </a:cxn>
                            <a:cxn ang="T174">
                              <a:pos x="T96" y="T97"/>
                            </a:cxn>
                            <a:cxn ang="T175">
                              <a:pos x="T98" y="T99"/>
                            </a:cxn>
                            <a:cxn ang="T176">
                              <a:pos x="T100" y="T101"/>
                            </a:cxn>
                            <a:cxn ang="T177">
                              <a:pos x="T102" y="T103"/>
                            </a:cxn>
                            <a:cxn ang="T178">
                              <a:pos x="T104" y="T105"/>
                            </a:cxn>
                            <a:cxn ang="T179">
                              <a:pos x="T106" y="T107"/>
                            </a:cxn>
                            <a:cxn ang="T180">
                              <a:pos x="T108" y="T109"/>
                            </a:cxn>
                            <a:cxn ang="T181">
                              <a:pos x="T110" y="T111"/>
                            </a:cxn>
                            <a:cxn ang="T182">
                              <a:pos x="T112" y="T113"/>
                            </a:cxn>
                            <a:cxn ang="T183">
                              <a:pos x="T114" y="T115"/>
                            </a:cxn>
                            <a:cxn ang="T184">
                              <a:pos x="T116" y="T117"/>
                            </a:cxn>
                            <a:cxn ang="T185">
                              <a:pos x="T118" y="T119"/>
                            </a:cxn>
                            <a:cxn ang="T186">
                              <a:pos x="T120" y="T121"/>
                            </a:cxn>
                            <a:cxn ang="T187">
                              <a:pos x="T122" y="T123"/>
                            </a:cxn>
                            <a:cxn ang="T188">
                              <a:pos x="T124" y="T125"/>
                            </a:cxn>
                          </a:cxnLst>
                          <a:rect l="T189" t="T190" r="T191" b="T192"/>
                          <a:pathLst>
                            <a:path w="192" h="68">
                              <a:moveTo>
                                <a:pt x="0" y="20"/>
                              </a:moveTo>
                              <a:lnTo>
                                <a:pt x="2" y="18"/>
                              </a:lnTo>
                              <a:lnTo>
                                <a:pt x="4" y="20"/>
                              </a:lnTo>
                              <a:lnTo>
                                <a:pt x="4" y="22"/>
                              </a:lnTo>
                              <a:lnTo>
                                <a:pt x="6" y="22"/>
                              </a:lnTo>
                              <a:lnTo>
                                <a:pt x="6" y="20"/>
                              </a:lnTo>
                              <a:lnTo>
                                <a:pt x="8" y="16"/>
                              </a:lnTo>
                              <a:lnTo>
                                <a:pt x="8" y="14"/>
                              </a:lnTo>
                              <a:lnTo>
                                <a:pt x="8" y="12"/>
                              </a:lnTo>
                              <a:lnTo>
                                <a:pt x="10" y="12"/>
                              </a:lnTo>
                              <a:lnTo>
                                <a:pt x="10" y="14"/>
                              </a:lnTo>
                              <a:lnTo>
                                <a:pt x="10" y="12"/>
                              </a:lnTo>
                              <a:lnTo>
                                <a:pt x="12" y="12"/>
                              </a:lnTo>
                              <a:lnTo>
                                <a:pt x="12" y="10"/>
                              </a:lnTo>
                              <a:lnTo>
                                <a:pt x="12" y="8"/>
                              </a:lnTo>
                              <a:lnTo>
                                <a:pt x="12" y="4"/>
                              </a:lnTo>
                              <a:lnTo>
                                <a:pt x="16" y="0"/>
                              </a:lnTo>
                              <a:lnTo>
                                <a:pt x="18" y="0"/>
                              </a:lnTo>
                              <a:lnTo>
                                <a:pt x="18" y="2"/>
                              </a:lnTo>
                              <a:lnTo>
                                <a:pt x="18" y="4"/>
                              </a:lnTo>
                              <a:lnTo>
                                <a:pt x="20" y="4"/>
                              </a:lnTo>
                              <a:lnTo>
                                <a:pt x="20" y="2"/>
                              </a:lnTo>
                              <a:lnTo>
                                <a:pt x="22" y="2"/>
                              </a:lnTo>
                              <a:lnTo>
                                <a:pt x="26" y="4"/>
                              </a:lnTo>
                              <a:lnTo>
                                <a:pt x="28" y="4"/>
                              </a:lnTo>
                              <a:lnTo>
                                <a:pt x="28" y="2"/>
                              </a:lnTo>
                              <a:lnTo>
                                <a:pt x="30" y="4"/>
                              </a:lnTo>
                              <a:lnTo>
                                <a:pt x="32" y="4"/>
                              </a:lnTo>
                              <a:lnTo>
                                <a:pt x="32" y="6"/>
                              </a:lnTo>
                              <a:lnTo>
                                <a:pt x="36" y="6"/>
                              </a:lnTo>
                              <a:lnTo>
                                <a:pt x="36" y="4"/>
                              </a:lnTo>
                              <a:lnTo>
                                <a:pt x="38" y="4"/>
                              </a:lnTo>
                              <a:lnTo>
                                <a:pt x="38" y="2"/>
                              </a:lnTo>
                              <a:lnTo>
                                <a:pt x="38" y="0"/>
                              </a:lnTo>
                              <a:lnTo>
                                <a:pt x="40" y="2"/>
                              </a:lnTo>
                              <a:lnTo>
                                <a:pt x="42" y="2"/>
                              </a:lnTo>
                              <a:lnTo>
                                <a:pt x="44" y="2"/>
                              </a:lnTo>
                              <a:lnTo>
                                <a:pt x="46" y="2"/>
                              </a:lnTo>
                              <a:lnTo>
                                <a:pt x="46" y="4"/>
                              </a:lnTo>
                              <a:lnTo>
                                <a:pt x="50" y="8"/>
                              </a:lnTo>
                              <a:lnTo>
                                <a:pt x="52" y="8"/>
                              </a:lnTo>
                              <a:lnTo>
                                <a:pt x="52" y="10"/>
                              </a:lnTo>
                              <a:lnTo>
                                <a:pt x="52" y="8"/>
                              </a:lnTo>
                              <a:lnTo>
                                <a:pt x="54" y="8"/>
                              </a:lnTo>
                              <a:lnTo>
                                <a:pt x="56" y="8"/>
                              </a:lnTo>
                              <a:lnTo>
                                <a:pt x="58" y="12"/>
                              </a:lnTo>
                              <a:lnTo>
                                <a:pt x="60" y="12"/>
                              </a:lnTo>
                              <a:lnTo>
                                <a:pt x="60" y="10"/>
                              </a:lnTo>
                              <a:lnTo>
                                <a:pt x="62" y="10"/>
                              </a:lnTo>
                              <a:lnTo>
                                <a:pt x="64" y="10"/>
                              </a:lnTo>
                              <a:lnTo>
                                <a:pt x="66" y="12"/>
                              </a:lnTo>
                              <a:lnTo>
                                <a:pt x="68" y="12"/>
                              </a:lnTo>
                              <a:lnTo>
                                <a:pt x="68" y="14"/>
                              </a:lnTo>
                              <a:lnTo>
                                <a:pt x="68" y="16"/>
                              </a:lnTo>
                              <a:lnTo>
                                <a:pt x="68" y="18"/>
                              </a:lnTo>
                              <a:lnTo>
                                <a:pt x="70" y="20"/>
                              </a:lnTo>
                              <a:lnTo>
                                <a:pt x="72" y="20"/>
                              </a:lnTo>
                              <a:lnTo>
                                <a:pt x="74" y="20"/>
                              </a:lnTo>
                              <a:lnTo>
                                <a:pt x="76" y="20"/>
                              </a:lnTo>
                              <a:lnTo>
                                <a:pt x="78" y="22"/>
                              </a:lnTo>
                              <a:lnTo>
                                <a:pt x="84" y="22"/>
                              </a:lnTo>
                              <a:lnTo>
                                <a:pt x="86" y="22"/>
                              </a:lnTo>
                              <a:lnTo>
                                <a:pt x="88" y="22"/>
                              </a:lnTo>
                              <a:lnTo>
                                <a:pt x="90" y="22"/>
                              </a:lnTo>
                              <a:lnTo>
                                <a:pt x="92" y="22"/>
                              </a:lnTo>
                              <a:lnTo>
                                <a:pt x="94" y="22"/>
                              </a:lnTo>
                              <a:lnTo>
                                <a:pt x="96" y="24"/>
                              </a:lnTo>
                              <a:lnTo>
                                <a:pt x="98" y="24"/>
                              </a:lnTo>
                              <a:lnTo>
                                <a:pt x="100" y="24"/>
                              </a:lnTo>
                              <a:lnTo>
                                <a:pt x="102" y="24"/>
                              </a:lnTo>
                              <a:lnTo>
                                <a:pt x="102" y="22"/>
                              </a:lnTo>
                              <a:lnTo>
                                <a:pt x="104" y="22"/>
                              </a:lnTo>
                              <a:lnTo>
                                <a:pt x="104" y="24"/>
                              </a:lnTo>
                              <a:lnTo>
                                <a:pt x="106" y="24"/>
                              </a:lnTo>
                              <a:lnTo>
                                <a:pt x="106" y="26"/>
                              </a:lnTo>
                              <a:lnTo>
                                <a:pt x="106" y="24"/>
                              </a:lnTo>
                              <a:lnTo>
                                <a:pt x="108" y="24"/>
                              </a:lnTo>
                              <a:lnTo>
                                <a:pt x="110" y="22"/>
                              </a:lnTo>
                              <a:lnTo>
                                <a:pt x="112" y="20"/>
                              </a:lnTo>
                              <a:lnTo>
                                <a:pt x="112" y="18"/>
                              </a:lnTo>
                              <a:lnTo>
                                <a:pt x="112" y="16"/>
                              </a:lnTo>
                              <a:lnTo>
                                <a:pt x="112" y="14"/>
                              </a:lnTo>
                              <a:lnTo>
                                <a:pt x="114" y="14"/>
                              </a:lnTo>
                              <a:lnTo>
                                <a:pt x="114" y="12"/>
                              </a:lnTo>
                              <a:lnTo>
                                <a:pt x="116" y="12"/>
                              </a:lnTo>
                              <a:lnTo>
                                <a:pt x="118" y="12"/>
                              </a:lnTo>
                              <a:lnTo>
                                <a:pt x="120" y="12"/>
                              </a:lnTo>
                              <a:lnTo>
                                <a:pt x="122" y="14"/>
                              </a:lnTo>
                              <a:lnTo>
                                <a:pt x="122" y="16"/>
                              </a:lnTo>
                              <a:lnTo>
                                <a:pt x="122" y="18"/>
                              </a:lnTo>
                              <a:lnTo>
                                <a:pt x="124" y="18"/>
                              </a:lnTo>
                              <a:lnTo>
                                <a:pt x="126" y="18"/>
                              </a:lnTo>
                              <a:lnTo>
                                <a:pt x="128" y="18"/>
                              </a:lnTo>
                              <a:lnTo>
                                <a:pt x="130" y="18"/>
                              </a:lnTo>
                              <a:lnTo>
                                <a:pt x="130" y="16"/>
                              </a:lnTo>
                              <a:lnTo>
                                <a:pt x="132" y="16"/>
                              </a:lnTo>
                              <a:lnTo>
                                <a:pt x="132" y="18"/>
                              </a:lnTo>
                              <a:lnTo>
                                <a:pt x="134" y="18"/>
                              </a:lnTo>
                              <a:lnTo>
                                <a:pt x="134" y="20"/>
                              </a:lnTo>
                              <a:lnTo>
                                <a:pt x="136" y="20"/>
                              </a:lnTo>
                              <a:lnTo>
                                <a:pt x="140" y="20"/>
                              </a:lnTo>
                              <a:lnTo>
                                <a:pt x="142" y="22"/>
                              </a:lnTo>
                              <a:lnTo>
                                <a:pt x="142" y="24"/>
                              </a:lnTo>
                              <a:lnTo>
                                <a:pt x="144" y="24"/>
                              </a:lnTo>
                              <a:lnTo>
                                <a:pt x="146" y="24"/>
                              </a:lnTo>
                              <a:lnTo>
                                <a:pt x="146" y="22"/>
                              </a:lnTo>
                              <a:lnTo>
                                <a:pt x="148" y="22"/>
                              </a:lnTo>
                              <a:lnTo>
                                <a:pt x="150" y="22"/>
                              </a:lnTo>
                              <a:lnTo>
                                <a:pt x="152" y="24"/>
                              </a:lnTo>
                              <a:lnTo>
                                <a:pt x="154" y="26"/>
                              </a:lnTo>
                              <a:lnTo>
                                <a:pt x="154" y="30"/>
                              </a:lnTo>
                              <a:lnTo>
                                <a:pt x="154" y="32"/>
                              </a:lnTo>
                              <a:lnTo>
                                <a:pt x="154" y="30"/>
                              </a:lnTo>
                              <a:lnTo>
                                <a:pt x="156" y="30"/>
                              </a:lnTo>
                              <a:lnTo>
                                <a:pt x="156" y="32"/>
                              </a:lnTo>
                              <a:lnTo>
                                <a:pt x="156" y="36"/>
                              </a:lnTo>
                              <a:lnTo>
                                <a:pt x="154" y="36"/>
                              </a:lnTo>
                              <a:lnTo>
                                <a:pt x="154" y="38"/>
                              </a:lnTo>
                              <a:lnTo>
                                <a:pt x="156" y="40"/>
                              </a:lnTo>
                              <a:lnTo>
                                <a:pt x="158" y="42"/>
                              </a:lnTo>
                              <a:lnTo>
                                <a:pt x="162" y="42"/>
                              </a:lnTo>
                              <a:lnTo>
                                <a:pt x="162" y="44"/>
                              </a:lnTo>
                              <a:lnTo>
                                <a:pt x="166" y="44"/>
                              </a:lnTo>
                              <a:lnTo>
                                <a:pt x="168" y="44"/>
                              </a:lnTo>
                              <a:lnTo>
                                <a:pt x="170" y="42"/>
                              </a:lnTo>
                              <a:lnTo>
                                <a:pt x="172" y="42"/>
                              </a:lnTo>
                              <a:lnTo>
                                <a:pt x="174" y="44"/>
                              </a:lnTo>
                              <a:lnTo>
                                <a:pt x="176" y="44"/>
                              </a:lnTo>
                              <a:lnTo>
                                <a:pt x="180" y="42"/>
                              </a:lnTo>
                              <a:lnTo>
                                <a:pt x="182" y="40"/>
                              </a:lnTo>
                              <a:lnTo>
                                <a:pt x="182" y="42"/>
                              </a:lnTo>
                              <a:lnTo>
                                <a:pt x="184" y="42"/>
                              </a:lnTo>
                              <a:lnTo>
                                <a:pt x="188" y="44"/>
                              </a:lnTo>
                              <a:lnTo>
                                <a:pt x="190" y="44"/>
                              </a:lnTo>
                              <a:lnTo>
                                <a:pt x="190" y="46"/>
                              </a:lnTo>
                              <a:lnTo>
                                <a:pt x="190" y="48"/>
                              </a:lnTo>
                              <a:lnTo>
                                <a:pt x="188" y="56"/>
                              </a:lnTo>
                              <a:lnTo>
                                <a:pt x="188" y="58"/>
                              </a:lnTo>
                              <a:lnTo>
                                <a:pt x="188" y="60"/>
                              </a:lnTo>
                              <a:lnTo>
                                <a:pt x="188" y="62"/>
                              </a:lnTo>
                              <a:lnTo>
                                <a:pt x="190" y="64"/>
                              </a:lnTo>
                              <a:lnTo>
                                <a:pt x="192" y="64"/>
                              </a:lnTo>
                              <a:lnTo>
                                <a:pt x="192" y="66"/>
                              </a:lnTo>
                              <a:lnTo>
                                <a:pt x="192" y="68"/>
                              </a:lnTo>
                              <a:lnTo>
                                <a:pt x="190" y="68"/>
                              </a:lnTo>
                              <a:lnTo>
                                <a:pt x="188" y="66"/>
                              </a:lnTo>
                              <a:lnTo>
                                <a:pt x="188" y="64"/>
                              </a:lnTo>
                              <a:lnTo>
                                <a:pt x="186" y="64"/>
                              </a:lnTo>
                              <a:lnTo>
                                <a:pt x="184" y="64"/>
                              </a:lnTo>
                              <a:lnTo>
                                <a:pt x="182" y="64"/>
                              </a:lnTo>
                              <a:lnTo>
                                <a:pt x="180" y="64"/>
                              </a:lnTo>
                              <a:lnTo>
                                <a:pt x="178" y="62"/>
                              </a:lnTo>
                              <a:lnTo>
                                <a:pt x="176" y="62"/>
                              </a:lnTo>
                              <a:lnTo>
                                <a:pt x="174" y="62"/>
                              </a:lnTo>
                              <a:lnTo>
                                <a:pt x="172" y="60"/>
                              </a:lnTo>
                              <a:lnTo>
                                <a:pt x="170" y="60"/>
                              </a:lnTo>
                              <a:lnTo>
                                <a:pt x="168" y="60"/>
                              </a:lnTo>
                              <a:lnTo>
                                <a:pt x="166" y="58"/>
                              </a:lnTo>
                              <a:lnTo>
                                <a:pt x="164" y="58"/>
                              </a:lnTo>
                              <a:lnTo>
                                <a:pt x="162" y="56"/>
                              </a:lnTo>
                              <a:lnTo>
                                <a:pt x="162" y="58"/>
                              </a:lnTo>
                              <a:lnTo>
                                <a:pt x="160" y="58"/>
                              </a:lnTo>
                              <a:lnTo>
                                <a:pt x="158" y="58"/>
                              </a:lnTo>
                              <a:lnTo>
                                <a:pt x="158" y="60"/>
                              </a:lnTo>
                              <a:lnTo>
                                <a:pt x="156" y="60"/>
                              </a:lnTo>
                              <a:lnTo>
                                <a:pt x="152" y="60"/>
                              </a:lnTo>
                              <a:lnTo>
                                <a:pt x="150" y="60"/>
                              </a:lnTo>
                              <a:lnTo>
                                <a:pt x="146" y="58"/>
                              </a:lnTo>
                              <a:lnTo>
                                <a:pt x="144" y="58"/>
                              </a:lnTo>
                              <a:lnTo>
                                <a:pt x="142" y="58"/>
                              </a:lnTo>
                              <a:lnTo>
                                <a:pt x="138" y="58"/>
                              </a:lnTo>
                              <a:lnTo>
                                <a:pt x="136" y="56"/>
                              </a:lnTo>
                              <a:lnTo>
                                <a:pt x="134" y="56"/>
                              </a:lnTo>
                              <a:lnTo>
                                <a:pt x="132" y="58"/>
                              </a:lnTo>
                              <a:lnTo>
                                <a:pt x="130" y="60"/>
                              </a:lnTo>
                              <a:lnTo>
                                <a:pt x="126" y="58"/>
                              </a:lnTo>
                              <a:lnTo>
                                <a:pt x="126" y="56"/>
                              </a:lnTo>
                              <a:lnTo>
                                <a:pt x="120" y="56"/>
                              </a:lnTo>
                              <a:lnTo>
                                <a:pt x="118" y="56"/>
                              </a:lnTo>
                              <a:lnTo>
                                <a:pt x="116" y="56"/>
                              </a:lnTo>
                              <a:lnTo>
                                <a:pt x="114" y="56"/>
                              </a:lnTo>
                              <a:lnTo>
                                <a:pt x="112" y="54"/>
                              </a:lnTo>
                              <a:lnTo>
                                <a:pt x="110" y="54"/>
                              </a:lnTo>
                              <a:lnTo>
                                <a:pt x="106" y="52"/>
                              </a:lnTo>
                              <a:lnTo>
                                <a:pt x="102" y="50"/>
                              </a:lnTo>
                              <a:lnTo>
                                <a:pt x="100" y="48"/>
                              </a:lnTo>
                              <a:lnTo>
                                <a:pt x="98" y="48"/>
                              </a:lnTo>
                              <a:lnTo>
                                <a:pt x="96" y="46"/>
                              </a:lnTo>
                              <a:lnTo>
                                <a:pt x="92" y="46"/>
                              </a:lnTo>
                              <a:lnTo>
                                <a:pt x="88" y="44"/>
                              </a:lnTo>
                              <a:lnTo>
                                <a:pt x="86" y="44"/>
                              </a:lnTo>
                              <a:lnTo>
                                <a:pt x="84" y="44"/>
                              </a:lnTo>
                              <a:lnTo>
                                <a:pt x="82" y="42"/>
                              </a:lnTo>
                              <a:lnTo>
                                <a:pt x="80" y="42"/>
                              </a:lnTo>
                              <a:lnTo>
                                <a:pt x="78" y="42"/>
                              </a:lnTo>
                              <a:lnTo>
                                <a:pt x="78" y="44"/>
                              </a:lnTo>
                              <a:lnTo>
                                <a:pt x="76" y="44"/>
                              </a:lnTo>
                              <a:lnTo>
                                <a:pt x="74" y="42"/>
                              </a:lnTo>
                              <a:lnTo>
                                <a:pt x="72" y="42"/>
                              </a:lnTo>
                              <a:lnTo>
                                <a:pt x="70" y="42"/>
                              </a:lnTo>
                              <a:lnTo>
                                <a:pt x="68" y="42"/>
                              </a:lnTo>
                              <a:lnTo>
                                <a:pt x="66" y="42"/>
                              </a:lnTo>
                              <a:lnTo>
                                <a:pt x="66" y="44"/>
                              </a:lnTo>
                              <a:lnTo>
                                <a:pt x="64" y="46"/>
                              </a:lnTo>
                              <a:lnTo>
                                <a:pt x="62" y="46"/>
                              </a:lnTo>
                              <a:lnTo>
                                <a:pt x="58" y="44"/>
                              </a:lnTo>
                              <a:lnTo>
                                <a:pt x="54" y="44"/>
                              </a:lnTo>
                              <a:lnTo>
                                <a:pt x="54" y="42"/>
                              </a:lnTo>
                              <a:lnTo>
                                <a:pt x="52" y="42"/>
                              </a:lnTo>
                              <a:lnTo>
                                <a:pt x="50" y="42"/>
                              </a:lnTo>
                              <a:lnTo>
                                <a:pt x="50" y="40"/>
                              </a:lnTo>
                              <a:lnTo>
                                <a:pt x="48" y="40"/>
                              </a:lnTo>
                              <a:lnTo>
                                <a:pt x="48" y="38"/>
                              </a:lnTo>
                              <a:lnTo>
                                <a:pt x="46" y="38"/>
                              </a:lnTo>
                              <a:lnTo>
                                <a:pt x="44" y="38"/>
                              </a:lnTo>
                              <a:lnTo>
                                <a:pt x="42" y="38"/>
                              </a:lnTo>
                              <a:lnTo>
                                <a:pt x="40" y="38"/>
                              </a:lnTo>
                              <a:lnTo>
                                <a:pt x="38" y="36"/>
                              </a:lnTo>
                              <a:lnTo>
                                <a:pt x="30" y="36"/>
                              </a:lnTo>
                              <a:lnTo>
                                <a:pt x="26" y="36"/>
                              </a:lnTo>
                              <a:lnTo>
                                <a:pt x="22" y="34"/>
                              </a:lnTo>
                              <a:lnTo>
                                <a:pt x="22" y="32"/>
                              </a:lnTo>
                              <a:lnTo>
                                <a:pt x="22" y="30"/>
                              </a:lnTo>
                              <a:lnTo>
                                <a:pt x="24" y="30"/>
                              </a:lnTo>
                              <a:lnTo>
                                <a:pt x="24" y="28"/>
                              </a:lnTo>
                              <a:lnTo>
                                <a:pt x="26" y="28"/>
                              </a:lnTo>
                              <a:lnTo>
                                <a:pt x="26" y="26"/>
                              </a:lnTo>
                              <a:lnTo>
                                <a:pt x="26" y="24"/>
                              </a:lnTo>
                              <a:lnTo>
                                <a:pt x="24" y="24"/>
                              </a:lnTo>
                              <a:lnTo>
                                <a:pt x="24" y="26"/>
                              </a:lnTo>
                              <a:lnTo>
                                <a:pt x="22" y="26"/>
                              </a:lnTo>
                              <a:lnTo>
                                <a:pt x="20" y="26"/>
                              </a:lnTo>
                              <a:lnTo>
                                <a:pt x="18" y="24"/>
                              </a:lnTo>
                              <a:lnTo>
                                <a:pt x="18" y="22"/>
                              </a:lnTo>
                              <a:lnTo>
                                <a:pt x="16" y="22"/>
                              </a:lnTo>
                              <a:lnTo>
                                <a:pt x="14" y="22"/>
                              </a:lnTo>
                              <a:lnTo>
                                <a:pt x="12" y="22"/>
                              </a:lnTo>
                              <a:lnTo>
                                <a:pt x="10" y="22"/>
                              </a:lnTo>
                              <a:lnTo>
                                <a:pt x="8" y="22"/>
                              </a:lnTo>
                              <a:lnTo>
                                <a:pt x="6" y="22"/>
                              </a:lnTo>
                              <a:lnTo>
                                <a:pt x="4" y="22"/>
                              </a:lnTo>
                              <a:lnTo>
                                <a:pt x="2" y="22"/>
                              </a:lnTo>
                              <a:lnTo>
                                <a:pt x="2" y="20"/>
                              </a:lnTo>
                              <a:lnTo>
                                <a:pt x="0" y="20"/>
                              </a:lnTo>
                              <a:close/>
                            </a:path>
                          </a:pathLst>
                        </a:custGeom>
                        <a:grpFill/>
                        <a:ln w="3175">
                          <a:solidFill>
                            <a:schemeClr val="bg1"/>
                          </a:solidFill>
                          <a:prstDash val="sysDot"/>
                          <a:round/>
                          <a:headEnd/>
                          <a:tailEnd/>
                        </a:ln>
                      </p:spPr>
                      <p:txBody>
                        <a:bodyPr/>
                        <a:lstStyle/>
                        <a:p>
                          <a:pPr fontAlgn="base">
                            <a:spcBef>
                              <a:spcPct val="0"/>
                            </a:spcBef>
                            <a:spcAft>
                              <a:spcPct val="0"/>
                            </a:spcAft>
                          </a:pPr>
                          <a:endParaRPr lang="de-DE" sz="2400">
                            <a:solidFill>
                              <a:srgbClr val="000000"/>
                            </a:solidFill>
                            <a:cs typeface="Arial" charset="0"/>
                          </a:endParaRPr>
                        </a:p>
                      </p:txBody>
                    </p:sp>
                    <p:sp>
                      <p:nvSpPr>
                        <p:cNvPr id="15422" name="Freeform 3097"/>
                        <p:cNvSpPr>
                          <a:spLocks/>
                        </p:cNvSpPr>
                        <p:nvPr/>
                      </p:nvSpPr>
                      <p:spPr bwMode="auto">
                        <a:xfrm>
                          <a:off x="5026" y="2439"/>
                          <a:ext cx="4" cy="4"/>
                        </a:xfrm>
                        <a:custGeom>
                          <a:avLst/>
                          <a:gdLst>
                            <a:gd name="T0" fmla="*/ 0 w 4"/>
                            <a:gd name="T1" fmla="*/ 2 h 4"/>
                            <a:gd name="T2" fmla="*/ 2 w 4"/>
                            <a:gd name="T3" fmla="*/ 2 h 4"/>
                            <a:gd name="T4" fmla="*/ 2 w 4"/>
                            <a:gd name="T5" fmla="*/ 0 h 4"/>
                            <a:gd name="T6" fmla="*/ 4 w 4"/>
                            <a:gd name="T7" fmla="*/ 2 h 4"/>
                            <a:gd name="T8" fmla="*/ 4 w 4"/>
                            <a:gd name="T9" fmla="*/ 4 h 4"/>
                            <a:gd name="T10" fmla="*/ 2 w 4"/>
                            <a:gd name="T11" fmla="*/ 4 h 4"/>
                            <a:gd name="T12" fmla="*/ 0 w 4"/>
                            <a:gd name="T13" fmla="*/ 2 h 4"/>
                            <a:gd name="T14" fmla="*/ 0 60000 65536"/>
                            <a:gd name="T15" fmla="*/ 0 60000 65536"/>
                            <a:gd name="T16" fmla="*/ 0 60000 65536"/>
                            <a:gd name="T17" fmla="*/ 0 60000 65536"/>
                            <a:gd name="T18" fmla="*/ 0 60000 65536"/>
                            <a:gd name="T19" fmla="*/ 0 60000 65536"/>
                            <a:gd name="T20" fmla="*/ 0 60000 65536"/>
                            <a:gd name="T21" fmla="*/ 0 w 4"/>
                            <a:gd name="T22" fmla="*/ 0 h 4"/>
                            <a:gd name="T23" fmla="*/ 4 w 4"/>
                            <a:gd name="T24" fmla="*/ 4 h 4"/>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4" h="4">
                              <a:moveTo>
                                <a:pt x="0" y="2"/>
                              </a:moveTo>
                              <a:lnTo>
                                <a:pt x="2" y="2"/>
                              </a:lnTo>
                              <a:lnTo>
                                <a:pt x="2" y="0"/>
                              </a:lnTo>
                              <a:lnTo>
                                <a:pt x="4" y="2"/>
                              </a:lnTo>
                              <a:lnTo>
                                <a:pt x="4" y="4"/>
                              </a:lnTo>
                              <a:lnTo>
                                <a:pt x="2" y="4"/>
                              </a:lnTo>
                              <a:lnTo>
                                <a:pt x="0" y="2"/>
                              </a:lnTo>
                              <a:close/>
                            </a:path>
                          </a:pathLst>
                        </a:custGeom>
                        <a:grpFill/>
                        <a:ln w="3175">
                          <a:solidFill>
                            <a:schemeClr val="bg1"/>
                          </a:solidFill>
                          <a:prstDash val="sysDot"/>
                          <a:round/>
                          <a:headEnd/>
                          <a:tailEnd/>
                        </a:ln>
                      </p:spPr>
                      <p:txBody>
                        <a:bodyPr/>
                        <a:lstStyle/>
                        <a:p>
                          <a:pPr fontAlgn="base">
                            <a:spcBef>
                              <a:spcPct val="0"/>
                            </a:spcBef>
                            <a:spcAft>
                              <a:spcPct val="0"/>
                            </a:spcAft>
                          </a:pPr>
                          <a:endParaRPr lang="de-DE" sz="2400">
                            <a:solidFill>
                              <a:srgbClr val="000000"/>
                            </a:solidFill>
                            <a:cs typeface="Arial" charset="0"/>
                          </a:endParaRPr>
                        </a:p>
                      </p:txBody>
                    </p:sp>
                    <p:sp>
                      <p:nvSpPr>
                        <p:cNvPr id="15423" name="Freeform 3098"/>
                        <p:cNvSpPr>
                          <a:spLocks/>
                        </p:cNvSpPr>
                        <p:nvPr/>
                      </p:nvSpPr>
                      <p:spPr bwMode="auto">
                        <a:xfrm>
                          <a:off x="5034" y="2437"/>
                          <a:ext cx="2" cy="2"/>
                        </a:xfrm>
                        <a:custGeom>
                          <a:avLst/>
                          <a:gdLst>
                            <a:gd name="T0" fmla="*/ 0 w 2"/>
                            <a:gd name="T1" fmla="*/ 2 h 2"/>
                            <a:gd name="T2" fmla="*/ 0 w 2"/>
                            <a:gd name="T3" fmla="*/ 0 h 2"/>
                            <a:gd name="T4" fmla="*/ 2 w 2"/>
                            <a:gd name="T5" fmla="*/ 2 h 2"/>
                            <a:gd name="T6" fmla="*/ 0 w 2"/>
                            <a:gd name="T7" fmla="*/ 2 h 2"/>
                            <a:gd name="T8" fmla="*/ 0 60000 65536"/>
                            <a:gd name="T9" fmla="*/ 0 60000 65536"/>
                            <a:gd name="T10" fmla="*/ 0 60000 65536"/>
                            <a:gd name="T11" fmla="*/ 0 60000 65536"/>
                            <a:gd name="T12" fmla="*/ 0 w 2"/>
                            <a:gd name="T13" fmla="*/ 0 h 2"/>
                            <a:gd name="T14" fmla="*/ 2 w 2"/>
                            <a:gd name="T15" fmla="*/ 2 h 2"/>
                          </a:gdLst>
                          <a:ahLst/>
                          <a:cxnLst>
                            <a:cxn ang="T8">
                              <a:pos x="T0" y="T1"/>
                            </a:cxn>
                            <a:cxn ang="T9">
                              <a:pos x="T2" y="T3"/>
                            </a:cxn>
                            <a:cxn ang="T10">
                              <a:pos x="T4" y="T5"/>
                            </a:cxn>
                            <a:cxn ang="T11">
                              <a:pos x="T6" y="T7"/>
                            </a:cxn>
                          </a:cxnLst>
                          <a:rect l="T12" t="T13" r="T14" b="T15"/>
                          <a:pathLst>
                            <a:path w="2" h="2">
                              <a:moveTo>
                                <a:pt x="0" y="2"/>
                              </a:moveTo>
                              <a:lnTo>
                                <a:pt x="0" y="0"/>
                              </a:lnTo>
                              <a:lnTo>
                                <a:pt x="2" y="2"/>
                              </a:lnTo>
                              <a:lnTo>
                                <a:pt x="0" y="2"/>
                              </a:lnTo>
                              <a:close/>
                            </a:path>
                          </a:pathLst>
                        </a:custGeom>
                        <a:grpFill/>
                        <a:ln w="3175">
                          <a:solidFill>
                            <a:schemeClr val="bg1"/>
                          </a:solidFill>
                          <a:prstDash val="sysDot"/>
                          <a:round/>
                          <a:headEnd/>
                          <a:tailEnd/>
                        </a:ln>
                      </p:spPr>
                      <p:txBody>
                        <a:bodyPr/>
                        <a:lstStyle/>
                        <a:p>
                          <a:pPr fontAlgn="base">
                            <a:spcBef>
                              <a:spcPct val="0"/>
                            </a:spcBef>
                            <a:spcAft>
                              <a:spcPct val="0"/>
                            </a:spcAft>
                          </a:pPr>
                          <a:endParaRPr lang="de-DE" sz="2400">
                            <a:solidFill>
                              <a:srgbClr val="000000"/>
                            </a:solidFill>
                            <a:cs typeface="Arial" charset="0"/>
                          </a:endParaRPr>
                        </a:p>
                      </p:txBody>
                    </p:sp>
                    <p:sp>
                      <p:nvSpPr>
                        <p:cNvPr id="15424" name="Freeform 3099"/>
                        <p:cNvSpPr>
                          <a:spLocks/>
                        </p:cNvSpPr>
                        <p:nvPr/>
                      </p:nvSpPr>
                      <p:spPr bwMode="auto">
                        <a:xfrm>
                          <a:off x="5040" y="2437"/>
                          <a:ext cx="4" cy="4"/>
                        </a:xfrm>
                        <a:custGeom>
                          <a:avLst/>
                          <a:gdLst>
                            <a:gd name="T0" fmla="*/ 0 w 4"/>
                            <a:gd name="T1" fmla="*/ 2 h 4"/>
                            <a:gd name="T2" fmla="*/ 2 w 4"/>
                            <a:gd name="T3" fmla="*/ 2 h 4"/>
                            <a:gd name="T4" fmla="*/ 4 w 4"/>
                            <a:gd name="T5" fmla="*/ 0 h 4"/>
                            <a:gd name="T6" fmla="*/ 4 w 4"/>
                            <a:gd name="T7" fmla="*/ 2 h 4"/>
                            <a:gd name="T8" fmla="*/ 2 w 4"/>
                            <a:gd name="T9" fmla="*/ 4 h 4"/>
                            <a:gd name="T10" fmla="*/ 0 w 4"/>
                            <a:gd name="T11" fmla="*/ 2 h 4"/>
                            <a:gd name="T12" fmla="*/ 0 60000 65536"/>
                            <a:gd name="T13" fmla="*/ 0 60000 65536"/>
                            <a:gd name="T14" fmla="*/ 0 60000 65536"/>
                            <a:gd name="T15" fmla="*/ 0 60000 65536"/>
                            <a:gd name="T16" fmla="*/ 0 60000 65536"/>
                            <a:gd name="T17" fmla="*/ 0 60000 65536"/>
                            <a:gd name="T18" fmla="*/ 0 w 4"/>
                            <a:gd name="T19" fmla="*/ 0 h 4"/>
                            <a:gd name="T20" fmla="*/ 4 w 4"/>
                            <a:gd name="T21" fmla="*/ 4 h 4"/>
                          </a:gdLst>
                          <a:ahLst/>
                          <a:cxnLst>
                            <a:cxn ang="T12">
                              <a:pos x="T0" y="T1"/>
                            </a:cxn>
                            <a:cxn ang="T13">
                              <a:pos x="T2" y="T3"/>
                            </a:cxn>
                            <a:cxn ang="T14">
                              <a:pos x="T4" y="T5"/>
                            </a:cxn>
                            <a:cxn ang="T15">
                              <a:pos x="T6" y="T7"/>
                            </a:cxn>
                            <a:cxn ang="T16">
                              <a:pos x="T8" y="T9"/>
                            </a:cxn>
                            <a:cxn ang="T17">
                              <a:pos x="T10" y="T11"/>
                            </a:cxn>
                          </a:cxnLst>
                          <a:rect l="T18" t="T19" r="T20" b="T21"/>
                          <a:pathLst>
                            <a:path w="4" h="4">
                              <a:moveTo>
                                <a:pt x="0" y="2"/>
                              </a:moveTo>
                              <a:lnTo>
                                <a:pt x="2" y="2"/>
                              </a:lnTo>
                              <a:lnTo>
                                <a:pt x="4" y="0"/>
                              </a:lnTo>
                              <a:lnTo>
                                <a:pt x="4" y="2"/>
                              </a:lnTo>
                              <a:lnTo>
                                <a:pt x="2" y="4"/>
                              </a:lnTo>
                              <a:lnTo>
                                <a:pt x="0" y="2"/>
                              </a:lnTo>
                              <a:close/>
                            </a:path>
                          </a:pathLst>
                        </a:custGeom>
                        <a:grpFill/>
                        <a:ln w="3175">
                          <a:solidFill>
                            <a:schemeClr val="bg1"/>
                          </a:solidFill>
                          <a:prstDash val="sysDot"/>
                          <a:round/>
                          <a:headEnd/>
                          <a:tailEnd/>
                        </a:ln>
                      </p:spPr>
                      <p:txBody>
                        <a:bodyPr/>
                        <a:lstStyle/>
                        <a:p>
                          <a:pPr fontAlgn="base">
                            <a:spcBef>
                              <a:spcPct val="0"/>
                            </a:spcBef>
                            <a:spcAft>
                              <a:spcPct val="0"/>
                            </a:spcAft>
                          </a:pPr>
                          <a:endParaRPr lang="de-DE" sz="2400">
                            <a:solidFill>
                              <a:srgbClr val="000000"/>
                            </a:solidFill>
                            <a:cs typeface="Arial" charset="0"/>
                          </a:endParaRPr>
                        </a:p>
                      </p:txBody>
                    </p:sp>
                    <p:sp>
                      <p:nvSpPr>
                        <p:cNvPr id="15425" name="Freeform 3100"/>
                        <p:cNvSpPr>
                          <a:spLocks/>
                        </p:cNvSpPr>
                        <p:nvPr/>
                      </p:nvSpPr>
                      <p:spPr bwMode="auto">
                        <a:xfrm>
                          <a:off x="5046" y="2431"/>
                          <a:ext cx="12" cy="18"/>
                        </a:xfrm>
                        <a:custGeom>
                          <a:avLst/>
                          <a:gdLst>
                            <a:gd name="T0" fmla="*/ 0 w 12"/>
                            <a:gd name="T1" fmla="*/ 12 h 18"/>
                            <a:gd name="T2" fmla="*/ 0 w 12"/>
                            <a:gd name="T3" fmla="*/ 10 h 18"/>
                            <a:gd name="T4" fmla="*/ 0 w 12"/>
                            <a:gd name="T5" fmla="*/ 8 h 18"/>
                            <a:gd name="T6" fmla="*/ 0 w 12"/>
                            <a:gd name="T7" fmla="*/ 6 h 18"/>
                            <a:gd name="T8" fmla="*/ 0 w 12"/>
                            <a:gd name="T9" fmla="*/ 4 h 18"/>
                            <a:gd name="T10" fmla="*/ 2 w 12"/>
                            <a:gd name="T11" fmla="*/ 0 h 18"/>
                            <a:gd name="T12" fmla="*/ 4 w 12"/>
                            <a:gd name="T13" fmla="*/ 0 h 18"/>
                            <a:gd name="T14" fmla="*/ 4 w 12"/>
                            <a:gd name="T15" fmla="*/ 0 h 18"/>
                            <a:gd name="T16" fmla="*/ 6 w 12"/>
                            <a:gd name="T17" fmla="*/ 0 h 18"/>
                            <a:gd name="T18" fmla="*/ 8 w 12"/>
                            <a:gd name="T19" fmla="*/ 2 h 18"/>
                            <a:gd name="T20" fmla="*/ 12 w 12"/>
                            <a:gd name="T21" fmla="*/ 4 h 18"/>
                            <a:gd name="T22" fmla="*/ 12 w 12"/>
                            <a:gd name="T23" fmla="*/ 6 h 18"/>
                            <a:gd name="T24" fmla="*/ 12 w 12"/>
                            <a:gd name="T25" fmla="*/ 8 h 18"/>
                            <a:gd name="T26" fmla="*/ 12 w 12"/>
                            <a:gd name="T27" fmla="*/ 10 h 18"/>
                            <a:gd name="T28" fmla="*/ 10 w 12"/>
                            <a:gd name="T29" fmla="*/ 12 h 18"/>
                            <a:gd name="T30" fmla="*/ 10 w 12"/>
                            <a:gd name="T31" fmla="*/ 14 h 18"/>
                            <a:gd name="T32" fmla="*/ 8 w 12"/>
                            <a:gd name="T33" fmla="*/ 14 h 18"/>
                            <a:gd name="T34" fmla="*/ 8 w 12"/>
                            <a:gd name="T35" fmla="*/ 16 h 18"/>
                            <a:gd name="T36" fmla="*/ 6 w 12"/>
                            <a:gd name="T37" fmla="*/ 18 h 18"/>
                            <a:gd name="T38" fmla="*/ 6 w 12"/>
                            <a:gd name="T39" fmla="*/ 16 h 18"/>
                            <a:gd name="T40" fmla="*/ 6 w 12"/>
                            <a:gd name="T41" fmla="*/ 14 h 18"/>
                            <a:gd name="T42" fmla="*/ 4 w 12"/>
                            <a:gd name="T43" fmla="*/ 12 h 18"/>
                            <a:gd name="T44" fmla="*/ 4 w 12"/>
                            <a:gd name="T45" fmla="*/ 12 h 18"/>
                            <a:gd name="T46" fmla="*/ 4 w 12"/>
                            <a:gd name="T47" fmla="*/ 14 h 18"/>
                            <a:gd name="T48" fmla="*/ 4 w 12"/>
                            <a:gd name="T49" fmla="*/ 16 h 18"/>
                            <a:gd name="T50" fmla="*/ 0 w 12"/>
                            <a:gd name="T51" fmla="*/ 16 h 18"/>
                            <a:gd name="T52" fmla="*/ 0 w 12"/>
                            <a:gd name="T53" fmla="*/ 12 h 18"/>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w 12"/>
                            <a:gd name="T82" fmla="*/ 0 h 18"/>
                            <a:gd name="T83" fmla="*/ 12 w 12"/>
                            <a:gd name="T84" fmla="*/ 18 h 18"/>
                          </a:gdLst>
                          <a:ahLst/>
                          <a:cxnLst>
                            <a:cxn ang="T54">
                              <a:pos x="T0" y="T1"/>
                            </a:cxn>
                            <a:cxn ang="T55">
                              <a:pos x="T2" y="T3"/>
                            </a:cxn>
                            <a:cxn ang="T56">
                              <a:pos x="T4" y="T5"/>
                            </a:cxn>
                            <a:cxn ang="T57">
                              <a:pos x="T6" y="T7"/>
                            </a:cxn>
                            <a:cxn ang="T58">
                              <a:pos x="T8" y="T9"/>
                            </a:cxn>
                            <a:cxn ang="T59">
                              <a:pos x="T10" y="T11"/>
                            </a:cxn>
                            <a:cxn ang="T60">
                              <a:pos x="T12" y="T13"/>
                            </a:cxn>
                            <a:cxn ang="T61">
                              <a:pos x="T14" y="T15"/>
                            </a:cxn>
                            <a:cxn ang="T62">
                              <a:pos x="T16" y="T17"/>
                            </a:cxn>
                            <a:cxn ang="T63">
                              <a:pos x="T18" y="T19"/>
                            </a:cxn>
                            <a:cxn ang="T64">
                              <a:pos x="T20" y="T21"/>
                            </a:cxn>
                            <a:cxn ang="T65">
                              <a:pos x="T22" y="T23"/>
                            </a:cxn>
                            <a:cxn ang="T66">
                              <a:pos x="T24" y="T25"/>
                            </a:cxn>
                            <a:cxn ang="T67">
                              <a:pos x="T26" y="T27"/>
                            </a:cxn>
                            <a:cxn ang="T68">
                              <a:pos x="T28" y="T29"/>
                            </a:cxn>
                            <a:cxn ang="T69">
                              <a:pos x="T30" y="T31"/>
                            </a:cxn>
                            <a:cxn ang="T70">
                              <a:pos x="T32" y="T33"/>
                            </a:cxn>
                            <a:cxn ang="T71">
                              <a:pos x="T34" y="T35"/>
                            </a:cxn>
                            <a:cxn ang="T72">
                              <a:pos x="T36" y="T37"/>
                            </a:cxn>
                            <a:cxn ang="T73">
                              <a:pos x="T38" y="T39"/>
                            </a:cxn>
                            <a:cxn ang="T74">
                              <a:pos x="T40" y="T41"/>
                            </a:cxn>
                            <a:cxn ang="T75">
                              <a:pos x="T42" y="T43"/>
                            </a:cxn>
                            <a:cxn ang="T76">
                              <a:pos x="T44" y="T45"/>
                            </a:cxn>
                            <a:cxn ang="T77">
                              <a:pos x="T46" y="T47"/>
                            </a:cxn>
                            <a:cxn ang="T78">
                              <a:pos x="T48" y="T49"/>
                            </a:cxn>
                            <a:cxn ang="T79">
                              <a:pos x="T50" y="T51"/>
                            </a:cxn>
                            <a:cxn ang="T80">
                              <a:pos x="T52" y="T53"/>
                            </a:cxn>
                          </a:cxnLst>
                          <a:rect l="T81" t="T82" r="T83" b="T84"/>
                          <a:pathLst>
                            <a:path w="12" h="18">
                              <a:moveTo>
                                <a:pt x="0" y="12"/>
                              </a:moveTo>
                              <a:lnTo>
                                <a:pt x="0" y="10"/>
                              </a:lnTo>
                              <a:lnTo>
                                <a:pt x="0" y="8"/>
                              </a:lnTo>
                              <a:lnTo>
                                <a:pt x="0" y="6"/>
                              </a:lnTo>
                              <a:lnTo>
                                <a:pt x="0" y="4"/>
                              </a:lnTo>
                              <a:lnTo>
                                <a:pt x="2" y="0"/>
                              </a:lnTo>
                              <a:lnTo>
                                <a:pt x="4" y="0"/>
                              </a:lnTo>
                              <a:lnTo>
                                <a:pt x="6" y="0"/>
                              </a:lnTo>
                              <a:lnTo>
                                <a:pt x="8" y="2"/>
                              </a:lnTo>
                              <a:lnTo>
                                <a:pt x="12" y="4"/>
                              </a:lnTo>
                              <a:lnTo>
                                <a:pt x="12" y="6"/>
                              </a:lnTo>
                              <a:lnTo>
                                <a:pt x="12" y="8"/>
                              </a:lnTo>
                              <a:lnTo>
                                <a:pt x="12" y="10"/>
                              </a:lnTo>
                              <a:lnTo>
                                <a:pt x="10" y="12"/>
                              </a:lnTo>
                              <a:lnTo>
                                <a:pt x="10" y="14"/>
                              </a:lnTo>
                              <a:lnTo>
                                <a:pt x="8" y="14"/>
                              </a:lnTo>
                              <a:lnTo>
                                <a:pt x="8" y="16"/>
                              </a:lnTo>
                              <a:lnTo>
                                <a:pt x="6" y="18"/>
                              </a:lnTo>
                              <a:lnTo>
                                <a:pt x="6" y="16"/>
                              </a:lnTo>
                              <a:lnTo>
                                <a:pt x="6" y="14"/>
                              </a:lnTo>
                              <a:lnTo>
                                <a:pt x="4" y="12"/>
                              </a:lnTo>
                              <a:lnTo>
                                <a:pt x="4" y="14"/>
                              </a:lnTo>
                              <a:lnTo>
                                <a:pt x="4" y="16"/>
                              </a:lnTo>
                              <a:lnTo>
                                <a:pt x="0" y="16"/>
                              </a:lnTo>
                              <a:lnTo>
                                <a:pt x="0" y="12"/>
                              </a:lnTo>
                              <a:close/>
                            </a:path>
                          </a:pathLst>
                        </a:custGeom>
                        <a:grpFill/>
                        <a:ln w="3175">
                          <a:solidFill>
                            <a:schemeClr val="bg1"/>
                          </a:solidFill>
                          <a:prstDash val="sysDot"/>
                          <a:round/>
                          <a:headEnd/>
                          <a:tailEnd/>
                        </a:ln>
                      </p:spPr>
                      <p:txBody>
                        <a:bodyPr/>
                        <a:lstStyle/>
                        <a:p>
                          <a:pPr fontAlgn="base">
                            <a:spcBef>
                              <a:spcPct val="0"/>
                            </a:spcBef>
                            <a:spcAft>
                              <a:spcPct val="0"/>
                            </a:spcAft>
                          </a:pPr>
                          <a:endParaRPr lang="de-DE" sz="2400">
                            <a:solidFill>
                              <a:srgbClr val="000000"/>
                            </a:solidFill>
                            <a:cs typeface="Arial" charset="0"/>
                          </a:endParaRPr>
                        </a:p>
                      </p:txBody>
                    </p:sp>
                    <p:sp>
                      <p:nvSpPr>
                        <p:cNvPr id="15426" name="Freeform 3101"/>
                        <p:cNvSpPr>
                          <a:spLocks/>
                        </p:cNvSpPr>
                        <p:nvPr/>
                      </p:nvSpPr>
                      <p:spPr bwMode="auto">
                        <a:xfrm>
                          <a:off x="5072" y="2269"/>
                          <a:ext cx="214" cy="202"/>
                        </a:xfrm>
                        <a:custGeom>
                          <a:avLst/>
                          <a:gdLst>
                            <a:gd name="T0" fmla="*/ 4 w 214"/>
                            <a:gd name="T1" fmla="*/ 74 h 202"/>
                            <a:gd name="T2" fmla="*/ 2 w 214"/>
                            <a:gd name="T3" fmla="*/ 74 h 202"/>
                            <a:gd name="T4" fmla="*/ 8 w 214"/>
                            <a:gd name="T5" fmla="*/ 62 h 202"/>
                            <a:gd name="T6" fmla="*/ 16 w 214"/>
                            <a:gd name="T7" fmla="*/ 60 h 202"/>
                            <a:gd name="T8" fmla="*/ 26 w 214"/>
                            <a:gd name="T9" fmla="*/ 72 h 202"/>
                            <a:gd name="T10" fmla="*/ 38 w 214"/>
                            <a:gd name="T11" fmla="*/ 82 h 202"/>
                            <a:gd name="T12" fmla="*/ 54 w 214"/>
                            <a:gd name="T13" fmla="*/ 78 h 202"/>
                            <a:gd name="T14" fmla="*/ 66 w 214"/>
                            <a:gd name="T15" fmla="*/ 74 h 202"/>
                            <a:gd name="T16" fmla="*/ 74 w 214"/>
                            <a:gd name="T17" fmla="*/ 64 h 202"/>
                            <a:gd name="T18" fmla="*/ 94 w 214"/>
                            <a:gd name="T19" fmla="*/ 70 h 202"/>
                            <a:gd name="T20" fmla="*/ 112 w 214"/>
                            <a:gd name="T21" fmla="*/ 68 h 202"/>
                            <a:gd name="T22" fmla="*/ 122 w 214"/>
                            <a:gd name="T23" fmla="*/ 60 h 202"/>
                            <a:gd name="T24" fmla="*/ 124 w 214"/>
                            <a:gd name="T25" fmla="*/ 48 h 202"/>
                            <a:gd name="T26" fmla="*/ 130 w 214"/>
                            <a:gd name="T27" fmla="*/ 42 h 202"/>
                            <a:gd name="T28" fmla="*/ 138 w 214"/>
                            <a:gd name="T29" fmla="*/ 26 h 202"/>
                            <a:gd name="T30" fmla="*/ 138 w 214"/>
                            <a:gd name="T31" fmla="*/ 14 h 202"/>
                            <a:gd name="T32" fmla="*/ 148 w 214"/>
                            <a:gd name="T33" fmla="*/ 2 h 202"/>
                            <a:gd name="T34" fmla="*/ 162 w 214"/>
                            <a:gd name="T35" fmla="*/ 0 h 202"/>
                            <a:gd name="T36" fmla="*/ 178 w 214"/>
                            <a:gd name="T37" fmla="*/ 4 h 202"/>
                            <a:gd name="T38" fmla="*/ 180 w 214"/>
                            <a:gd name="T39" fmla="*/ 10 h 202"/>
                            <a:gd name="T40" fmla="*/ 182 w 214"/>
                            <a:gd name="T41" fmla="*/ 16 h 202"/>
                            <a:gd name="T42" fmla="*/ 172 w 214"/>
                            <a:gd name="T43" fmla="*/ 18 h 202"/>
                            <a:gd name="T44" fmla="*/ 174 w 214"/>
                            <a:gd name="T45" fmla="*/ 24 h 202"/>
                            <a:gd name="T46" fmla="*/ 182 w 214"/>
                            <a:gd name="T47" fmla="*/ 36 h 202"/>
                            <a:gd name="T48" fmla="*/ 192 w 214"/>
                            <a:gd name="T49" fmla="*/ 46 h 202"/>
                            <a:gd name="T50" fmla="*/ 188 w 214"/>
                            <a:gd name="T51" fmla="*/ 60 h 202"/>
                            <a:gd name="T52" fmla="*/ 202 w 214"/>
                            <a:gd name="T53" fmla="*/ 70 h 202"/>
                            <a:gd name="T54" fmla="*/ 212 w 214"/>
                            <a:gd name="T55" fmla="*/ 80 h 202"/>
                            <a:gd name="T56" fmla="*/ 194 w 214"/>
                            <a:gd name="T57" fmla="*/ 80 h 202"/>
                            <a:gd name="T58" fmla="*/ 192 w 214"/>
                            <a:gd name="T59" fmla="*/ 84 h 202"/>
                            <a:gd name="T60" fmla="*/ 182 w 214"/>
                            <a:gd name="T61" fmla="*/ 92 h 202"/>
                            <a:gd name="T62" fmla="*/ 180 w 214"/>
                            <a:gd name="T63" fmla="*/ 108 h 202"/>
                            <a:gd name="T64" fmla="*/ 184 w 214"/>
                            <a:gd name="T65" fmla="*/ 112 h 202"/>
                            <a:gd name="T66" fmla="*/ 174 w 214"/>
                            <a:gd name="T67" fmla="*/ 124 h 202"/>
                            <a:gd name="T68" fmla="*/ 166 w 214"/>
                            <a:gd name="T69" fmla="*/ 126 h 202"/>
                            <a:gd name="T70" fmla="*/ 162 w 214"/>
                            <a:gd name="T71" fmla="*/ 136 h 202"/>
                            <a:gd name="T72" fmla="*/ 156 w 214"/>
                            <a:gd name="T73" fmla="*/ 144 h 202"/>
                            <a:gd name="T74" fmla="*/ 160 w 214"/>
                            <a:gd name="T75" fmla="*/ 152 h 202"/>
                            <a:gd name="T76" fmla="*/ 162 w 214"/>
                            <a:gd name="T77" fmla="*/ 158 h 202"/>
                            <a:gd name="T78" fmla="*/ 156 w 214"/>
                            <a:gd name="T79" fmla="*/ 168 h 202"/>
                            <a:gd name="T80" fmla="*/ 152 w 214"/>
                            <a:gd name="T81" fmla="*/ 172 h 202"/>
                            <a:gd name="T82" fmla="*/ 144 w 214"/>
                            <a:gd name="T83" fmla="*/ 188 h 202"/>
                            <a:gd name="T84" fmla="*/ 124 w 214"/>
                            <a:gd name="T85" fmla="*/ 198 h 202"/>
                            <a:gd name="T86" fmla="*/ 120 w 214"/>
                            <a:gd name="T87" fmla="*/ 188 h 202"/>
                            <a:gd name="T88" fmla="*/ 104 w 214"/>
                            <a:gd name="T89" fmla="*/ 184 h 202"/>
                            <a:gd name="T90" fmla="*/ 94 w 214"/>
                            <a:gd name="T91" fmla="*/ 178 h 202"/>
                            <a:gd name="T92" fmla="*/ 84 w 214"/>
                            <a:gd name="T93" fmla="*/ 176 h 202"/>
                            <a:gd name="T94" fmla="*/ 74 w 214"/>
                            <a:gd name="T95" fmla="*/ 182 h 202"/>
                            <a:gd name="T96" fmla="*/ 62 w 214"/>
                            <a:gd name="T97" fmla="*/ 186 h 202"/>
                            <a:gd name="T98" fmla="*/ 62 w 214"/>
                            <a:gd name="T99" fmla="*/ 178 h 202"/>
                            <a:gd name="T100" fmla="*/ 60 w 214"/>
                            <a:gd name="T101" fmla="*/ 168 h 202"/>
                            <a:gd name="T102" fmla="*/ 50 w 214"/>
                            <a:gd name="T103" fmla="*/ 170 h 202"/>
                            <a:gd name="T104" fmla="*/ 38 w 214"/>
                            <a:gd name="T105" fmla="*/ 172 h 202"/>
                            <a:gd name="T106" fmla="*/ 36 w 214"/>
                            <a:gd name="T107" fmla="*/ 170 h 202"/>
                            <a:gd name="T108" fmla="*/ 26 w 214"/>
                            <a:gd name="T109" fmla="*/ 170 h 202"/>
                            <a:gd name="T110" fmla="*/ 26 w 214"/>
                            <a:gd name="T111" fmla="*/ 152 h 202"/>
                            <a:gd name="T112" fmla="*/ 24 w 214"/>
                            <a:gd name="T113" fmla="*/ 144 h 202"/>
                            <a:gd name="T114" fmla="*/ 22 w 214"/>
                            <a:gd name="T115" fmla="*/ 128 h 202"/>
                            <a:gd name="T116" fmla="*/ 12 w 214"/>
                            <a:gd name="T117" fmla="*/ 124 h 202"/>
                            <a:gd name="T118" fmla="*/ 8 w 214"/>
                            <a:gd name="T119" fmla="*/ 116 h 202"/>
                            <a:gd name="T120" fmla="*/ 8 w 214"/>
                            <a:gd name="T121" fmla="*/ 102 h 202"/>
                            <a:gd name="T122" fmla="*/ 2 w 214"/>
                            <a:gd name="T123" fmla="*/ 88 h 202"/>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w 214"/>
                            <a:gd name="T187" fmla="*/ 0 h 202"/>
                            <a:gd name="T188" fmla="*/ 214 w 214"/>
                            <a:gd name="T189" fmla="*/ 202 h 202"/>
                          </a:gdLst>
                          <a:ahLst/>
                          <a:cxnLst>
                            <a:cxn ang="T124">
                              <a:pos x="T0" y="T1"/>
                            </a:cxn>
                            <a:cxn ang="T125">
                              <a:pos x="T2" y="T3"/>
                            </a:cxn>
                            <a:cxn ang="T126">
                              <a:pos x="T4" y="T5"/>
                            </a:cxn>
                            <a:cxn ang="T127">
                              <a:pos x="T6" y="T7"/>
                            </a:cxn>
                            <a:cxn ang="T128">
                              <a:pos x="T8" y="T9"/>
                            </a:cxn>
                            <a:cxn ang="T129">
                              <a:pos x="T10" y="T11"/>
                            </a:cxn>
                            <a:cxn ang="T130">
                              <a:pos x="T12" y="T13"/>
                            </a:cxn>
                            <a:cxn ang="T131">
                              <a:pos x="T14" y="T15"/>
                            </a:cxn>
                            <a:cxn ang="T132">
                              <a:pos x="T16" y="T17"/>
                            </a:cxn>
                            <a:cxn ang="T133">
                              <a:pos x="T18" y="T19"/>
                            </a:cxn>
                            <a:cxn ang="T134">
                              <a:pos x="T20" y="T21"/>
                            </a:cxn>
                            <a:cxn ang="T135">
                              <a:pos x="T22" y="T23"/>
                            </a:cxn>
                            <a:cxn ang="T136">
                              <a:pos x="T24" y="T25"/>
                            </a:cxn>
                            <a:cxn ang="T137">
                              <a:pos x="T26" y="T27"/>
                            </a:cxn>
                            <a:cxn ang="T138">
                              <a:pos x="T28" y="T29"/>
                            </a:cxn>
                            <a:cxn ang="T139">
                              <a:pos x="T30" y="T31"/>
                            </a:cxn>
                            <a:cxn ang="T140">
                              <a:pos x="T32" y="T33"/>
                            </a:cxn>
                            <a:cxn ang="T141">
                              <a:pos x="T34" y="T35"/>
                            </a:cxn>
                            <a:cxn ang="T142">
                              <a:pos x="T36" y="T37"/>
                            </a:cxn>
                            <a:cxn ang="T143">
                              <a:pos x="T38" y="T39"/>
                            </a:cxn>
                            <a:cxn ang="T144">
                              <a:pos x="T40" y="T41"/>
                            </a:cxn>
                            <a:cxn ang="T145">
                              <a:pos x="T42" y="T43"/>
                            </a:cxn>
                            <a:cxn ang="T146">
                              <a:pos x="T44" y="T45"/>
                            </a:cxn>
                            <a:cxn ang="T147">
                              <a:pos x="T46" y="T47"/>
                            </a:cxn>
                            <a:cxn ang="T148">
                              <a:pos x="T48" y="T49"/>
                            </a:cxn>
                            <a:cxn ang="T149">
                              <a:pos x="T50" y="T51"/>
                            </a:cxn>
                            <a:cxn ang="T150">
                              <a:pos x="T52" y="T53"/>
                            </a:cxn>
                            <a:cxn ang="T151">
                              <a:pos x="T54" y="T55"/>
                            </a:cxn>
                            <a:cxn ang="T152">
                              <a:pos x="T56" y="T57"/>
                            </a:cxn>
                            <a:cxn ang="T153">
                              <a:pos x="T58" y="T59"/>
                            </a:cxn>
                            <a:cxn ang="T154">
                              <a:pos x="T60" y="T61"/>
                            </a:cxn>
                            <a:cxn ang="T155">
                              <a:pos x="T62" y="T63"/>
                            </a:cxn>
                            <a:cxn ang="T156">
                              <a:pos x="T64" y="T65"/>
                            </a:cxn>
                            <a:cxn ang="T157">
                              <a:pos x="T66" y="T67"/>
                            </a:cxn>
                            <a:cxn ang="T158">
                              <a:pos x="T68" y="T69"/>
                            </a:cxn>
                            <a:cxn ang="T159">
                              <a:pos x="T70" y="T71"/>
                            </a:cxn>
                            <a:cxn ang="T160">
                              <a:pos x="T72" y="T73"/>
                            </a:cxn>
                            <a:cxn ang="T161">
                              <a:pos x="T74" y="T75"/>
                            </a:cxn>
                            <a:cxn ang="T162">
                              <a:pos x="T76" y="T77"/>
                            </a:cxn>
                            <a:cxn ang="T163">
                              <a:pos x="T78" y="T79"/>
                            </a:cxn>
                            <a:cxn ang="T164">
                              <a:pos x="T80" y="T81"/>
                            </a:cxn>
                            <a:cxn ang="T165">
                              <a:pos x="T82" y="T83"/>
                            </a:cxn>
                            <a:cxn ang="T166">
                              <a:pos x="T84" y="T85"/>
                            </a:cxn>
                            <a:cxn ang="T167">
                              <a:pos x="T86" y="T87"/>
                            </a:cxn>
                            <a:cxn ang="T168">
                              <a:pos x="T88" y="T89"/>
                            </a:cxn>
                            <a:cxn ang="T169">
                              <a:pos x="T90" y="T91"/>
                            </a:cxn>
                            <a:cxn ang="T170">
                              <a:pos x="T92" y="T93"/>
                            </a:cxn>
                            <a:cxn ang="T171">
                              <a:pos x="T94" y="T95"/>
                            </a:cxn>
                            <a:cxn ang="T172">
                              <a:pos x="T96" y="T97"/>
                            </a:cxn>
                            <a:cxn ang="T173">
                              <a:pos x="T98" y="T99"/>
                            </a:cxn>
                            <a:cxn ang="T174">
                              <a:pos x="T100" y="T101"/>
                            </a:cxn>
                            <a:cxn ang="T175">
                              <a:pos x="T102" y="T103"/>
                            </a:cxn>
                            <a:cxn ang="T176">
                              <a:pos x="T104" y="T105"/>
                            </a:cxn>
                            <a:cxn ang="T177">
                              <a:pos x="T106" y="T107"/>
                            </a:cxn>
                            <a:cxn ang="T178">
                              <a:pos x="T108" y="T109"/>
                            </a:cxn>
                            <a:cxn ang="T179">
                              <a:pos x="T110" y="T111"/>
                            </a:cxn>
                            <a:cxn ang="T180">
                              <a:pos x="T112" y="T113"/>
                            </a:cxn>
                            <a:cxn ang="T181">
                              <a:pos x="T114" y="T115"/>
                            </a:cxn>
                            <a:cxn ang="T182">
                              <a:pos x="T116" y="T117"/>
                            </a:cxn>
                            <a:cxn ang="T183">
                              <a:pos x="T118" y="T119"/>
                            </a:cxn>
                            <a:cxn ang="T184">
                              <a:pos x="T120" y="T121"/>
                            </a:cxn>
                            <a:cxn ang="T185">
                              <a:pos x="T122" y="T123"/>
                            </a:cxn>
                          </a:cxnLst>
                          <a:rect l="T186" t="T187" r="T188" b="T189"/>
                          <a:pathLst>
                            <a:path w="214" h="202">
                              <a:moveTo>
                                <a:pt x="0" y="84"/>
                              </a:moveTo>
                              <a:lnTo>
                                <a:pt x="0" y="82"/>
                              </a:lnTo>
                              <a:lnTo>
                                <a:pt x="2" y="82"/>
                              </a:lnTo>
                              <a:lnTo>
                                <a:pt x="2" y="80"/>
                              </a:lnTo>
                              <a:lnTo>
                                <a:pt x="2" y="78"/>
                              </a:lnTo>
                              <a:lnTo>
                                <a:pt x="2" y="76"/>
                              </a:lnTo>
                              <a:lnTo>
                                <a:pt x="2" y="74"/>
                              </a:lnTo>
                              <a:lnTo>
                                <a:pt x="4" y="74"/>
                              </a:lnTo>
                              <a:lnTo>
                                <a:pt x="6" y="74"/>
                              </a:lnTo>
                              <a:lnTo>
                                <a:pt x="6" y="72"/>
                              </a:lnTo>
                              <a:lnTo>
                                <a:pt x="8" y="68"/>
                              </a:lnTo>
                              <a:lnTo>
                                <a:pt x="6" y="70"/>
                              </a:lnTo>
                              <a:lnTo>
                                <a:pt x="6" y="72"/>
                              </a:lnTo>
                              <a:lnTo>
                                <a:pt x="4" y="72"/>
                              </a:lnTo>
                              <a:lnTo>
                                <a:pt x="4" y="74"/>
                              </a:lnTo>
                              <a:lnTo>
                                <a:pt x="2" y="74"/>
                              </a:lnTo>
                              <a:lnTo>
                                <a:pt x="2" y="72"/>
                              </a:lnTo>
                              <a:lnTo>
                                <a:pt x="4" y="72"/>
                              </a:lnTo>
                              <a:lnTo>
                                <a:pt x="4" y="70"/>
                              </a:lnTo>
                              <a:lnTo>
                                <a:pt x="4" y="68"/>
                              </a:lnTo>
                              <a:lnTo>
                                <a:pt x="4" y="66"/>
                              </a:lnTo>
                              <a:lnTo>
                                <a:pt x="4" y="64"/>
                              </a:lnTo>
                              <a:lnTo>
                                <a:pt x="6" y="64"/>
                              </a:lnTo>
                              <a:lnTo>
                                <a:pt x="8" y="62"/>
                              </a:lnTo>
                              <a:lnTo>
                                <a:pt x="10" y="62"/>
                              </a:lnTo>
                              <a:lnTo>
                                <a:pt x="10" y="60"/>
                              </a:lnTo>
                              <a:lnTo>
                                <a:pt x="10" y="58"/>
                              </a:lnTo>
                              <a:lnTo>
                                <a:pt x="12" y="56"/>
                              </a:lnTo>
                              <a:lnTo>
                                <a:pt x="16" y="56"/>
                              </a:lnTo>
                              <a:lnTo>
                                <a:pt x="16" y="54"/>
                              </a:lnTo>
                              <a:lnTo>
                                <a:pt x="14" y="58"/>
                              </a:lnTo>
                              <a:lnTo>
                                <a:pt x="16" y="60"/>
                              </a:lnTo>
                              <a:lnTo>
                                <a:pt x="18" y="62"/>
                              </a:lnTo>
                              <a:lnTo>
                                <a:pt x="18" y="64"/>
                              </a:lnTo>
                              <a:lnTo>
                                <a:pt x="20" y="66"/>
                              </a:lnTo>
                              <a:lnTo>
                                <a:pt x="24" y="68"/>
                              </a:lnTo>
                              <a:lnTo>
                                <a:pt x="24" y="70"/>
                              </a:lnTo>
                              <a:lnTo>
                                <a:pt x="24" y="72"/>
                              </a:lnTo>
                              <a:lnTo>
                                <a:pt x="26" y="72"/>
                              </a:lnTo>
                              <a:lnTo>
                                <a:pt x="26" y="74"/>
                              </a:lnTo>
                              <a:lnTo>
                                <a:pt x="28" y="74"/>
                              </a:lnTo>
                              <a:lnTo>
                                <a:pt x="30" y="78"/>
                              </a:lnTo>
                              <a:lnTo>
                                <a:pt x="32" y="80"/>
                              </a:lnTo>
                              <a:lnTo>
                                <a:pt x="34" y="82"/>
                              </a:lnTo>
                              <a:lnTo>
                                <a:pt x="36" y="82"/>
                              </a:lnTo>
                              <a:lnTo>
                                <a:pt x="38" y="82"/>
                              </a:lnTo>
                              <a:lnTo>
                                <a:pt x="40" y="80"/>
                              </a:lnTo>
                              <a:lnTo>
                                <a:pt x="42" y="78"/>
                              </a:lnTo>
                              <a:lnTo>
                                <a:pt x="44" y="78"/>
                              </a:lnTo>
                              <a:lnTo>
                                <a:pt x="46" y="78"/>
                              </a:lnTo>
                              <a:lnTo>
                                <a:pt x="48" y="76"/>
                              </a:lnTo>
                              <a:lnTo>
                                <a:pt x="50" y="76"/>
                              </a:lnTo>
                              <a:lnTo>
                                <a:pt x="52" y="78"/>
                              </a:lnTo>
                              <a:lnTo>
                                <a:pt x="54" y="78"/>
                              </a:lnTo>
                              <a:lnTo>
                                <a:pt x="56" y="78"/>
                              </a:lnTo>
                              <a:lnTo>
                                <a:pt x="58" y="78"/>
                              </a:lnTo>
                              <a:lnTo>
                                <a:pt x="60" y="78"/>
                              </a:lnTo>
                              <a:lnTo>
                                <a:pt x="62" y="78"/>
                              </a:lnTo>
                              <a:lnTo>
                                <a:pt x="64" y="78"/>
                              </a:lnTo>
                              <a:lnTo>
                                <a:pt x="64" y="76"/>
                              </a:lnTo>
                              <a:lnTo>
                                <a:pt x="66" y="76"/>
                              </a:lnTo>
                              <a:lnTo>
                                <a:pt x="66" y="74"/>
                              </a:lnTo>
                              <a:lnTo>
                                <a:pt x="68" y="76"/>
                              </a:lnTo>
                              <a:lnTo>
                                <a:pt x="68" y="74"/>
                              </a:lnTo>
                              <a:lnTo>
                                <a:pt x="70" y="74"/>
                              </a:lnTo>
                              <a:lnTo>
                                <a:pt x="70" y="70"/>
                              </a:lnTo>
                              <a:lnTo>
                                <a:pt x="72" y="68"/>
                              </a:lnTo>
                              <a:lnTo>
                                <a:pt x="70" y="68"/>
                              </a:lnTo>
                              <a:lnTo>
                                <a:pt x="74" y="66"/>
                              </a:lnTo>
                              <a:lnTo>
                                <a:pt x="74" y="64"/>
                              </a:lnTo>
                              <a:lnTo>
                                <a:pt x="76" y="64"/>
                              </a:lnTo>
                              <a:lnTo>
                                <a:pt x="80" y="64"/>
                              </a:lnTo>
                              <a:lnTo>
                                <a:pt x="84" y="64"/>
                              </a:lnTo>
                              <a:lnTo>
                                <a:pt x="86" y="64"/>
                              </a:lnTo>
                              <a:lnTo>
                                <a:pt x="88" y="64"/>
                              </a:lnTo>
                              <a:lnTo>
                                <a:pt x="88" y="66"/>
                              </a:lnTo>
                              <a:lnTo>
                                <a:pt x="88" y="68"/>
                              </a:lnTo>
                              <a:lnTo>
                                <a:pt x="94" y="70"/>
                              </a:lnTo>
                              <a:lnTo>
                                <a:pt x="96" y="72"/>
                              </a:lnTo>
                              <a:lnTo>
                                <a:pt x="98" y="72"/>
                              </a:lnTo>
                              <a:lnTo>
                                <a:pt x="100" y="72"/>
                              </a:lnTo>
                              <a:lnTo>
                                <a:pt x="104" y="70"/>
                              </a:lnTo>
                              <a:lnTo>
                                <a:pt x="106" y="68"/>
                              </a:lnTo>
                              <a:lnTo>
                                <a:pt x="108" y="68"/>
                              </a:lnTo>
                              <a:lnTo>
                                <a:pt x="110" y="66"/>
                              </a:lnTo>
                              <a:lnTo>
                                <a:pt x="112" y="68"/>
                              </a:lnTo>
                              <a:lnTo>
                                <a:pt x="114" y="66"/>
                              </a:lnTo>
                              <a:lnTo>
                                <a:pt x="116" y="66"/>
                              </a:lnTo>
                              <a:lnTo>
                                <a:pt x="118" y="66"/>
                              </a:lnTo>
                              <a:lnTo>
                                <a:pt x="118" y="68"/>
                              </a:lnTo>
                              <a:lnTo>
                                <a:pt x="120" y="68"/>
                              </a:lnTo>
                              <a:lnTo>
                                <a:pt x="122" y="62"/>
                              </a:lnTo>
                              <a:lnTo>
                                <a:pt x="122" y="60"/>
                              </a:lnTo>
                              <a:lnTo>
                                <a:pt x="124" y="58"/>
                              </a:lnTo>
                              <a:lnTo>
                                <a:pt x="124" y="56"/>
                              </a:lnTo>
                              <a:lnTo>
                                <a:pt x="124" y="54"/>
                              </a:lnTo>
                              <a:lnTo>
                                <a:pt x="122" y="54"/>
                              </a:lnTo>
                              <a:lnTo>
                                <a:pt x="122" y="52"/>
                              </a:lnTo>
                              <a:lnTo>
                                <a:pt x="122" y="50"/>
                              </a:lnTo>
                              <a:lnTo>
                                <a:pt x="124" y="50"/>
                              </a:lnTo>
                              <a:lnTo>
                                <a:pt x="124" y="48"/>
                              </a:lnTo>
                              <a:lnTo>
                                <a:pt x="126" y="48"/>
                              </a:lnTo>
                              <a:lnTo>
                                <a:pt x="128" y="46"/>
                              </a:lnTo>
                              <a:lnTo>
                                <a:pt x="130" y="46"/>
                              </a:lnTo>
                              <a:lnTo>
                                <a:pt x="132" y="44"/>
                              </a:lnTo>
                              <a:lnTo>
                                <a:pt x="132" y="42"/>
                              </a:lnTo>
                              <a:lnTo>
                                <a:pt x="130" y="42"/>
                              </a:lnTo>
                              <a:lnTo>
                                <a:pt x="130" y="40"/>
                              </a:lnTo>
                              <a:lnTo>
                                <a:pt x="130" y="42"/>
                              </a:lnTo>
                              <a:lnTo>
                                <a:pt x="128" y="40"/>
                              </a:lnTo>
                              <a:lnTo>
                                <a:pt x="130" y="34"/>
                              </a:lnTo>
                              <a:lnTo>
                                <a:pt x="130" y="32"/>
                              </a:lnTo>
                              <a:lnTo>
                                <a:pt x="132" y="30"/>
                              </a:lnTo>
                              <a:lnTo>
                                <a:pt x="134" y="30"/>
                              </a:lnTo>
                              <a:lnTo>
                                <a:pt x="134" y="32"/>
                              </a:lnTo>
                              <a:lnTo>
                                <a:pt x="138" y="30"/>
                              </a:lnTo>
                              <a:lnTo>
                                <a:pt x="138" y="26"/>
                              </a:lnTo>
                              <a:lnTo>
                                <a:pt x="138" y="24"/>
                              </a:lnTo>
                              <a:lnTo>
                                <a:pt x="138" y="22"/>
                              </a:lnTo>
                              <a:lnTo>
                                <a:pt x="138" y="20"/>
                              </a:lnTo>
                              <a:lnTo>
                                <a:pt x="140" y="20"/>
                              </a:lnTo>
                              <a:lnTo>
                                <a:pt x="140" y="18"/>
                              </a:lnTo>
                              <a:lnTo>
                                <a:pt x="138" y="16"/>
                              </a:lnTo>
                              <a:lnTo>
                                <a:pt x="138" y="14"/>
                              </a:lnTo>
                              <a:lnTo>
                                <a:pt x="140" y="12"/>
                              </a:lnTo>
                              <a:lnTo>
                                <a:pt x="140" y="6"/>
                              </a:lnTo>
                              <a:lnTo>
                                <a:pt x="140" y="4"/>
                              </a:lnTo>
                              <a:lnTo>
                                <a:pt x="142" y="2"/>
                              </a:lnTo>
                              <a:lnTo>
                                <a:pt x="144" y="0"/>
                              </a:lnTo>
                              <a:lnTo>
                                <a:pt x="146" y="0"/>
                              </a:lnTo>
                              <a:lnTo>
                                <a:pt x="148" y="0"/>
                              </a:lnTo>
                              <a:lnTo>
                                <a:pt x="148" y="2"/>
                              </a:lnTo>
                              <a:lnTo>
                                <a:pt x="150" y="0"/>
                              </a:lnTo>
                              <a:lnTo>
                                <a:pt x="154" y="0"/>
                              </a:lnTo>
                              <a:lnTo>
                                <a:pt x="156" y="0"/>
                              </a:lnTo>
                              <a:lnTo>
                                <a:pt x="156" y="2"/>
                              </a:lnTo>
                              <a:lnTo>
                                <a:pt x="158" y="2"/>
                              </a:lnTo>
                              <a:lnTo>
                                <a:pt x="158" y="0"/>
                              </a:lnTo>
                              <a:lnTo>
                                <a:pt x="160" y="0"/>
                              </a:lnTo>
                              <a:lnTo>
                                <a:pt x="162" y="0"/>
                              </a:lnTo>
                              <a:lnTo>
                                <a:pt x="166" y="0"/>
                              </a:lnTo>
                              <a:lnTo>
                                <a:pt x="168" y="0"/>
                              </a:lnTo>
                              <a:lnTo>
                                <a:pt x="170" y="0"/>
                              </a:lnTo>
                              <a:lnTo>
                                <a:pt x="172" y="0"/>
                              </a:lnTo>
                              <a:lnTo>
                                <a:pt x="176" y="2"/>
                              </a:lnTo>
                              <a:lnTo>
                                <a:pt x="176" y="4"/>
                              </a:lnTo>
                              <a:lnTo>
                                <a:pt x="178" y="4"/>
                              </a:lnTo>
                              <a:lnTo>
                                <a:pt x="180" y="4"/>
                              </a:lnTo>
                              <a:lnTo>
                                <a:pt x="178" y="4"/>
                              </a:lnTo>
                              <a:lnTo>
                                <a:pt x="178" y="6"/>
                              </a:lnTo>
                              <a:lnTo>
                                <a:pt x="176" y="4"/>
                              </a:lnTo>
                              <a:lnTo>
                                <a:pt x="176" y="6"/>
                              </a:lnTo>
                              <a:lnTo>
                                <a:pt x="178" y="6"/>
                              </a:lnTo>
                              <a:lnTo>
                                <a:pt x="178" y="8"/>
                              </a:lnTo>
                              <a:lnTo>
                                <a:pt x="180" y="10"/>
                              </a:lnTo>
                              <a:lnTo>
                                <a:pt x="178" y="10"/>
                              </a:lnTo>
                              <a:lnTo>
                                <a:pt x="180" y="12"/>
                              </a:lnTo>
                              <a:lnTo>
                                <a:pt x="182" y="12"/>
                              </a:lnTo>
                              <a:lnTo>
                                <a:pt x="184" y="14"/>
                              </a:lnTo>
                              <a:lnTo>
                                <a:pt x="186" y="14"/>
                              </a:lnTo>
                              <a:lnTo>
                                <a:pt x="184" y="16"/>
                              </a:lnTo>
                              <a:lnTo>
                                <a:pt x="182" y="16"/>
                              </a:lnTo>
                              <a:lnTo>
                                <a:pt x="178" y="16"/>
                              </a:lnTo>
                              <a:lnTo>
                                <a:pt x="176" y="16"/>
                              </a:lnTo>
                              <a:lnTo>
                                <a:pt x="172" y="16"/>
                              </a:lnTo>
                              <a:lnTo>
                                <a:pt x="170" y="16"/>
                              </a:lnTo>
                              <a:lnTo>
                                <a:pt x="172" y="16"/>
                              </a:lnTo>
                              <a:lnTo>
                                <a:pt x="172" y="18"/>
                              </a:lnTo>
                              <a:lnTo>
                                <a:pt x="172" y="20"/>
                              </a:lnTo>
                              <a:lnTo>
                                <a:pt x="174" y="20"/>
                              </a:lnTo>
                              <a:lnTo>
                                <a:pt x="176" y="20"/>
                              </a:lnTo>
                              <a:lnTo>
                                <a:pt x="178" y="20"/>
                              </a:lnTo>
                              <a:lnTo>
                                <a:pt x="178" y="22"/>
                              </a:lnTo>
                              <a:lnTo>
                                <a:pt x="176" y="24"/>
                              </a:lnTo>
                              <a:lnTo>
                                <a:pt x="174" y="26"/>
                              </a:lnTo>
                              <a:lnTo>
                                <a:pt x="174" y="24"/>
                              </a:lnTo>
                              <a:lnTo>
                                <a:pt x="174" y="26"/>
                              </a:lnTo>
                              <a:lnTo>
                                <a:pt x="176" y="26"/>
                              </a:lnTo>
                              <a:lnTo>
                                <a:pt x="178" y="28"/>
                              </a:lnTo>
                              <a:lnTo>
                                <a:pt x="182" y="28"/>
                              </a:lnTo>
                              <a:lnTo>
                                <a:pt x="182" y="30"/>
                              </a:lnTo>
                              <a:lnTo>
                                <a:pt x="184" y="32"/>
                              </a:lnTo>
                              <a:lnTo>
                                <a:pt x="182" y="34"/>
                              </a:lnTo>
                              <a:lnTo>
                                <a:pt x="182" y="36"/>
                              </a:lnTo>
                              <a:lnTo>
                                <a:pt x="184" y="36"/>
                              </a:lnTo>
                              <a:lnTo>
                                <a:pt x="186" y="36"/>
                              </a:lnTo>
                              <a:lnTo>
                                <a:pt x="186" y="38"/>
                              </a:lnTo>
                              <a:lnTo>
                                <a:pt x="186" y="40"/>
                              </a:lnTo>
                              <a:lnTo>
                                <a:pt x="186" y="42"/>
                              </a:lnTo>
                              <a:lnTo>
                                <a:pt x="188" y="42"/>
                              </a:lnTo>
                              <a:lnTo>
                                <a:pt x="190" y="44"/>
                              </a:lnTo>
                              <a:lnTo>
                                <a:pt x="192" y="46"/>
                              </a:lnTo>
                              <a:lnTo>
                                <a:pt x="192" y="48"/>
                              </a:lnTo>
                              <a:lnTo>
                                <a:pt x="192" y="50"/>
                              </a:lnTo>
                              <a:lnTo>
                                <a:pt x="190" y="52"/>
                              </a:lnTo>
                              <a:lnTo>
                                <a:pt x="188" y="54"/>
                              </a:lnTo>
                              <a:lnTo>
                                <a:pt x="186" y="54"/>
                              </a:lnTo>
                              <a:lnTo>
                                <a:pt x="188" y="54"/>
                              </a:lnTo>
                              <a:lnTo>
                                <a:pt x="188" y="58"/>
                              </a:lnTo>
                              <a:lnTo>
                                <a:pt x="188" y="60"/>
                              </a:lnTo>
                              <a:lnTo>
                                <a:pt x="190" y="60"/>
                              </a:lnTo>
                              <a:lnTo>
                                <a:pt x="192" y="62"/>
                              </a:lnTo>
                              <a:lnTo>
                                <a:pt x="194" y="62"/>
                              </a:lnTo>
                              <a:lnTo>
                                <a:pt x="196" y="64"/>
                              </a:lnTo>
                              <a:lnTo>
                                <a:pt x="198" y="64"/>
                              </a:lnTo>
                              <a:lnTo>
                                <a:pt x="200" y="66"/>
                              </a:lnTo>
                              <a:lnTo>
                                <a:pt x="200" y="68"/>
                              </a:lnTo>
                              <a:lnTo>
                                <a:pt x="202" y="70"/>
                              </a:lnTo>
                              <a:lnTo>
                                <a:pt x="204" y="70"/>
                              </a:lnTo>
                              <a:lnTo>
                                <a:pt x="206" y="72"/>
                              </a:lnTo>
                              <a:lnTo>
                                <a:pt x="208" y="74"/>
                              </a:lnTo>
                              <a:lnTo>
                                <a:pt x="210" y="76"/>
                              </a:lnTo>
                              <a:lnTo>
                                <a:pt x="212" y="76"/>
                              </a:lnTo>
                              <a:lnTo>
                                <a:pt x="212" y="78"/>
                              </a:lnTo>
                              <a:lnTo>
                                <a:pt x="214" y="78"/>
                              </a:lnTo>
                              <a:lnTo>
                                <a:pt x="212" y="80"/>
                              </a:lnTo>
                              <a:lnTo>
                                <a:pt x="208" y="84"/>
                              </a:lnTo>
                              <a:lnTo>
                                <a:pt x="208" y="82"/>
                              </a:lnTo>
                              <a:lnTo>
                                <a:pt x="206" y="82"/>
                              </a:lnTo>
                              <a:lnTo>
                                <a:pt x="202" y="82"/>
                              </a:lnTo>
                              <a:lnTo>
                                <a:pt x="198" y="82"/>
                              </a:lnTo>
                              <a:lnTo>
                                <a:pt x="196" y="82"/>
                              </a:lnTo>
                              <a:lnTo>
                                <a:pt x="194" y="82"/>
                              </a:lnTo>
                              <a:lnTo>
                                <a:pt x="194" y="80"/>
                              </a:lnTo>
                              <a:lnTo>
                                <a:pt x="192" y="80"/>
                              </a:lnTo>
                              <a:lnTo>
                                <a:pt x="192" y="78"/>
                              </a:lnTo>
                              <a:lnTo>
                                <a:pt x="190" y="76"/>
                              </a:lnTo>
                              <a:lnTo>
                                <a:pt x="188" y="76"/>
                              </a:lnTo>
                              <a:lnTo>
                                <a:pt x="190" y="78"/>
                              </a:lnTo>
                              <a:lnTo>
                                <a:pt x="190" y="80"/>
                              </a:lnTo>
                              <a:lnTo>
                                <a:pt x="192" y="82"/>
                              </a:lnTo>
                              <a:lnTo>
                                <a:pt x="192" y="84"/>
                              </a:lnTo>
                              <a:lnTo>
                                <a:pt x="190" y="84"/>
                              </a:lnTo>
                              <a:lnTo>
                                <a:pt x="190" y="82"/>
                              </a:lnTo>
                              <a:lnTo>
                                <a:pt x="188" y="82"/>
                              </a:lnTo>
                              <a:lnTo>
                                <a:pt x="188" y="84"/>
                              </a:lnTo>
                              <a:lnTo>
                                <a:pt x="186" y="84"/>
                              </a:lnTo>
                              <a:lnTo>
                                <a:pt x="186" y="86"/>
                              </a:lnTo>
                              <a:lnTo>
                                <a:pt x="186" y="88"/>
                              </a:lnTo>
                              <a:lnTo>
                                <a:pt x="182" y="92"/>
                              </a:lnTo>
                              <a:lnTo>
                                <a:pt x="182" y="94"/>
                              </a:lnTo>
                              <a:lnTo>
                                <a:pt x="180" y="96"/>
                              </a:lnTo>
                              <a:lnTo>
                                <a:pt x="180" y="98"/>
                              </a:lnTo>
                              <a:lnTo>
                                <a:pt x="180" y="100"/>
                              </a:lnTo>
                              <a:lnTo>
                                <a:pt x="180" y="102"/>
                              </a:lnTo>
                              <a:lnTo>
                                <a:pt x="180" y="104"/>
                              </a:lnTo>
                              <a:lnTo>
                                <a:pt x="180" y="106"/>
                              </a:lnTo>
                              <a:lnTo>
                                <a:pt x="180" y="108"/>
                              </a:lnTo>
                              <a:lnTo>
                                <a:pt x="178" y="108"/>
                              </a:lnTo>
                              <a:lnTo>
                                <a:pt x="178" y="110"/>
                              </a:lnTo>
                              <a:lnTo>
                                <a:pt x="180" y="110"/>
                              </a:lnTo>
                              <a:lnTo>
                                <a:pt x="180" y="112"/>
                              </a:lnTo>
                              <a:lnTo>
                                <a:pt x="180" y="114"/>
                              </a:lnTo>
                              <a:lnTo>
                                <a:pt x="180" y="112"/>
                              </a:lnTo>
                              <a:lnTo>
                                <a:pt x="182" y="112"/>
                              </a:lnTo>
                              <a:lnTo>
                                <a:pt x="184" y="112"/>
                              </a:lnTo>
                              <a:lnTo>
                                <a:pt x="182" y="116"/>
                              </a:lnTo>
                              <a:lnTo>
                                <a:pt x="182" y="120"/>
                              </a:lnTo>
                              <a:lnTo>
                                <a:pt x="180" y="122"/>
                              </a:lnTo>
                              <a:lnTo>
                                <a:pt x="176" y="122"/>
                              </a:lnTo>
                              <a:lnTo>
                                <a:pt x="176" y="120"/>
                              </a:lnTo>
                              <a:lnTo>
                                <a:pt x="176" y="122"/>
                              </a:lnTo>
                              <a:lnTo>
                                <a:pt x="174" y="122"/>
                              </a:lnTo>
                              <a:lnTo>
                                <a:pt x="174" y="124"/>
                              </a:lnTo>
                              <a:lnTo>
                                <a:pt x="172" y="126"/>
                              </a:lnTo>
                              <a:lnTo>
                                <a:pt x="170" y="128"/>
                              </a:lnTo>
                              <a:lnTo>
                                <a:pt x="170" y="130"/>
                              </a:lnTo>
                              <a:lnTo>
                                <a:pt x="170" y="132"/>
                              </a:lnTo>
                              <a:lnTo>
                                <a:pt x="168" y="132"/>
                              </a:lnTo>
                              <a:lnTo>
                                <a:pt x="166" y="128"/>
                              </a:lnTo>
                              <a:lnTo>
                                <a:pt x="166" y="126"/>
                              </a:lnTo>
                              <a:lnTo>
                                <a:pt x="166" y="128"/>
                              </a:lnTo>
                              <a:lnTo>
                                <a:pt x="164" y="128"/>
                              </a:lnTo>
                              <a:lnTo>
                                <a:pt x="166" y="128"/>
                              </a:lnTo>
                              <a:lnTo>
                                <a:pt x="166" y="130"/>
                              </a:lnTo>
                              <a:lnTo>
                                <a:pt x="166" y="132"/>
                              </a:lnTo>
                              <a:lnTo>
                                <a:pt x="166" y="134"/>
                              </a:lnTo>
                              <a:lnTo>
                                <a:pt x="164" y="136"/>
                              </a:lnTo>
                              <a:lnTo>
                                <a:pt x="162" y="136"/>
                              </a:lnTo>
                              <a:lnTo>
                                <a:pt x="162" y="138"/>
                              </a:lnTo>
                              <a:lnTo>
                                <a:pt x="160" y="138"/>
                              </a:lnTo>
                              <a:lnTo>
                                <a:pt x="162" y="138"/>
                              </a:lnTo>
                              <a:lnTo>
                                <a:pt x="162" y="140"/>
                              </a:lnTo>
                              <a:lnTo>
                                <a:pt x="162" y="142"/>
                              </a:lnTo>
                              <a:lnTo>
                                <a:pt x="160" y="142"/>
                              </a:lnTo>
                              <a:lnTo>
                                <a:pt x="158" y="142"/>
                              </a:lnTo>
                              <a:lnTo>
                                <a:pt x="156" y="144"/>
                              </a:lnTo>
                              <a:lnTo>
                                <a:pt x="154" y="144"/>
                              </a:lnTo>
                              <a:lnTo>
                                <a:pt x="154" y="146"/>
                              </a:lnTo>
                              <a:lnTo>
                                <a:pt x="156" y="146"/>
                              </a:lnTo>
                              <a:lnTo>
                                <a:pt x="156" y="144"/>
                              </a:lnTo>
                              <a:lnTo>
                                <a:pt x="158" y="144"/>
                              </a:lnTo>
                              <a:lnTo>
                                <a:pt x="158" y="146"/>
                              </a:lnTo>
                              <a:lnTo>
                                <a:pt x="160" y="148"/>
                              </a:lnTo>
                              <a:lnTo>
                                <a:pt x="160" y="152"/>
                              </a:lnTo>
                              <a:lnTo>
                                <a:pt x="158" y="152"/>
                              </a:lnTo>
                              <a:lnTo>
                                <a:pt x="156" y="154"/>
                              </a:lnTo>
                              <a:lnTo>
                                <a:pt x="158" y="156"/>
                              </a:lnTo>
                              <a:lnTo>
                                <a:pt x="160" y="154"/>
                              </a:lnTo>
                              <a:lnTo>
                                <a:pt x="162" y="154"/>
                              </a:lnTo>
                              <a:lnTo>
                                <a:pt x="162" y="156"/>
                              </a:lnTo>
                              <a:lnTo>
                                <a:pt x="162" y="158"/>
                              </a:lnTo>
                              <a:lnTo>
                                <a:pt x="160" y="160"/>
                              </a:lnTo>
                              <a:lnTo>
                                <a:pt x="160" y="162"/>
                              </a:lnTo>
                              <a:lnTo>
                                <a:pt x="158" y="162"/>
                              </a:lnTo>
                              <a:lnTo>
                                <a:pt x="158" y="160"/>
                              </a:lnTo>
                              <a:lnTo>
                                <a:pt x="156" y="160"/>
                              </a:lnTo>
                              <a:lnTo>
                                <a:pt x="156" y="162"/>
                              </a:lnTo>
                              <a:lnTo>
                                <a:pt x="156" y="164"/>
                              </a:lnTo>
                              <a:lnTo>
                                <a:pt x="156" y="168"/>
                              </a:lnTo>
                              <a:lnTo>
                                <a:pt x="156" y="170"/>
                              </a:lnTo>
                              <a:lnTo>
                                <a:pt x="154" y="172"/>
                              </a:lnTo>
                              <a:lnTo>
                                <a:pt x="154" y="174"/>
                              </a:lnTo>
                              <a:lnTo>
                                <a:pt x="154" y="172"/>
                              </a:lnTo>
                              <a:lnTo>
                                <a:pt x="152" y="170"/>
                              </a:lnTo>
                              <a:lnTo>
                                <a:pt x="152" y="168"/>
                              </a:lnTo>
                              <a:lnTo>
                                <a:pt x="150" y="172"/>
                              </a:lnTo>
                              <a:lnTo>
                                <a:pt x="152" y="172"/>
                              </a:lnTo>
                              <a:lnTo>
                                <a:pt x="152" y="174"/>
                              </a:lnTo>
                              <a:lnTo>
                                <a:pt x="152" y="176"/>
                              </a:lnTo>
                              <a:lnTo>
                                <a:pt x="150" y="180"/>
                              </a:lnTo>
                              <a:lnTo>
                                <a:pt x="148" y="184"/>
                              </a:lnTo>
                              <a:lnTo>
                                <a:pt x="148" y="186"/>
                              </a:lnTo>
                              <a:lnTo>
                                <a:pt x="148" y="188"/>
                              </a:lnTo>
                              <a:lnTo>
                                <a:pt x="146" y="188"/>
                              </a:lnTo>
                              <a:lnTo>
                                <a:pt x="144" y="188"/>
                              </a:lnTo>
                              <a:lnTo>
                                <a:pt x="144" y="190"/>
                              </a:lnTo>
                              <a:lnTo>
                                <a:pt x="142" y="190"/>
                              </a:lnTo>
                              <a:lnTo>
                                <a:pt x="138" y="192"/>
                              </a:lnTo>
                              <a:lnTo>
                                <a:pt x="134" y="194"/>
                              </a:lnTo>
                              <a:lnTo>
                                <a:pt x="132" y="194"/>
                              </a:lnTo>
                              <a:lnTo>
                                <a:pt x="130" y="196"/>
                              </a:lnTo>
                              <a:lnTo>
                                <a:pt x="126" y="198"/>
                              </a:lnTo>
                              <a:lnTo>
                                <a:pt x="124" y="198"/>
                              </a:lnTo>
                              <a:lnTo>
                                <a:pt x="124" y="200"/>
                              </a:lnTo>
                              <a:lnTo>
                                <a:pt x="122" y="200"/>
                              </a:lnTo>
                              <a:lnTo>
                                <a:pt x="122" y="202"/>
                              </a:lnTo>
                              <a:lnTo>
                                <a:pt x="120" y="202"/>
                              </a:lnTo>
                              <a:lnTo>
                                <a:pt x="120" y="200"/>
                              </a:lnTo>
                              <a:lnTo>
                                <a:pt x="120" y="196"/>
                              </a:lnTo>
                              <a:lnTo>
                                <a:pt x="120" y="190"/>
                              </a:lnTo>
                              <a:lnTo>
                                <a:pt x="120" y="188"/>
                              </a:lnTo>
                              <a:lnTo>
                                <a:pt x="118" y="188"/>
                              </a:lnTo>
                              <a:lnTo>
                                <a:pt x="118" y="186"/>
                              </a:lnTo>
                              <a:lnTo>
                                <a:pt x="116" y="186"/>
                              </a:lnTo>
                              <a:lnTo>
                                <a:pt x="114" y="184"/>
                              </a:lnTo>
                              <a:lnTo>
                                <a:pt x="112" y="184"/>
                              </a:lnTo>
                              <a:lnTo>
                                <a:pt x="112" y="182"/>
                              </a:lnTo>
                              <a:lnTo>
                                <a:pt x="108" y="182"/>
                              </a:lnTo>
                              <a:lnTo>
                                <a:pt x="104" y="184"/>
                              </a:lnTo>
                              <a:lnTo>
                                <a:pt x="102" y="184"/>
                              </a:lnTo>
                              <a:lnTo>
                                <a:pt x="100" y="184"/>
                              </a:lnTo>
                              <a:lnTo>
                                <a:pt x="98" y="184"/>
                              </a:lnTo>
                              <a:lnTo>
                                <a:pt x="98" y="182"/>
                              </a:lnTo>
                              <a:lnTo>
                                <a:pt x="98" y="180"/>
                              </a:lnTo>
                              <a:lnTo>
                                <a:pt x="98" y="178"/>
                              </a:lnTo>
                              <a:lnTo>
                                <a:pt x="96" y="178"/>
                              </a:lnTo>
                              <a:lnTo>
                                <a:pt x="94" y="178"/>
                              </a:lnTo>
                              <a:lnTo>
                                <a:pt x="92" y="180"/>
                              </a:lnTo>
                              <a:lnTo>
                                <a:pt x="92" y="178"/>
                              </a:lnTo>
                              <a:lnTo>
                                <a:pt x="90" y="178"/>
                              </a:lnTo>
                              <a:lnTo>
                                <a:pt x="90" y="176"/>
                              </a:lnTo>
                              <a:lnTo>
                                <a:pt x="88" y="174"/>
                              </a:lnTo>
                              <a:lnTo>
                                <a:pt x="86" y="172"/>
                              </a:lnTo>
                              <a:lnTo>
                                <a:pt x="84" y="174"/>
                              </a:lnTo>
                              <a:lnTo>
                                <a:pt x="84" y="176"/>
                              </a:lnTo>
                              <a:lnTo>
                                <a:pt x="84" y="178"/>
                              </a:lnTo>
                              <a:lnTo>
                                <a:pt x="82" y="180"/>
                              </a:lnTo>
                              <a:lnTo>
                                <a:pt x="80" y="180"/>
                              </a:lnTo>
                              <a:lnTo>
                                <a:pt x="78" y="182"/>
                              </a:lnTo>
                              <a:lnTo>
                                <a:pt x="78" y="184"/>
                              </a:lnTo>
                              <a:lnTo>
                                <a:pt x="76" y="184"/>
                              </a:lnTo>
                              <a:lnTo>
                                <a:pt x="74" y="184"/>
                              </a:lnTo>
                              <a:lnTo>
                                <a:pt x="74" y="182"/>
                              </a:lnTo>
                              <a:lnTo>
                                <a:pt x="72" y="180"/>
                              </a:lnTo>
                              <a:lnTo>
                                <a:pt x="70" y="180"/>
                              </a:lnTo>
                              <a:lnTo>
                                <a:pt x="70" y="182"/>
                              </a:lnTo>
                              <a:lnTo>
                                <a:pt x="68" y="182"/>
                              </a:lnTo>
                              <a:lnTo>
                                <a:pt x="66" y="184"/>
                              </a:lnTo>
                              <a:lnTo>
                                <a:pt x="64" y="186"/>
                              </a:lnTo>
                              <a:lnTo>
                                <a:pt x="62" y="186"/>
                              </a:lnTo>
                              <a:lnTo>
                                <a:pt x="62" y="188"/>
                              </a:lnTo>
                              <a:lnTo>
                                <a:pt x="62" y="186"/>
                              </a:lnTo>
                              <a:lnTo>
                                <a:pt x="60" y="186"/>
                              </a:lnTo>
                              <a:lnTo>
                                <a:pt x="62" y="186"/>
                              </a:lnTo>
                              <a:lnTo>
                                <a:pt x="62" y="184"/>
                              </a:lnTo>
                              <a:lnTo>
                                <a:pt x="62" y="182"/>
                              </a:lnTo>
                              <a:lnTo>
                                <a:pt x="62" y="180"/>
                              </a:lnTo>
                              <a:lnTo>
                                <a:pt x="62" y="178"/>
                              </a:lnTo>
                              <a:lnTo>
                                <a:pt x="62" y="176"/>
                              </a:lnTo>
                              <a:lnTo>
                                <a:pt x="62" y="174"/>
                              </a:lnTo>
                              <a:lnTo>
                                <a:pt x="62" y="172"/>
                              </a:lnTo>
                              <a:lnTo>
                                <a:pt x="60" y="172"/>
                              </a:lnTo>
                              <a:lnTo>
                                <a:pt x="60" y="170"/>
                              </a:lnTo>
                              <a:lnTo>
                                <a:pt x="60" y="168"/>
                              </a:lnTo>
                              <a:lnTo>
                                <a:pt x="60" y="166"/>
                              </a:lnTo>
                              <a:lnTo>
                                <a:pt x="60" y="168"/>
                              </a:lnTo>
                              <a:lnTo>
                                <a:pt x="58" y="170"/>
                              </a:lnTo>
                              <a:lnTo>
                                <a:pt x="58" y="172"/>
                              </a:lnTo>
                              <a:lnTo>
                                <a:pt x="60" y="172"/>
                              </a:lnTo>
                              <a:lnTo>
                                <a:pt x="58" y="172"/>
                              </a:lnTo>
                              <a:lnTo>
                                <a:pt x="56" y="174"/>
                              </a:lnTo>
                              <a:lnTo>
                                <a:pt x="54" y="172"/>
                              </a:lnTo>
                              <a:lnTo>
                                <a:pt x="52" y="172"/>
                              </a:lnTo>
                              <a:lnTo>
                                <a:pt x="50" y="170"/>
                              </a:lnTo>
                              <a:lnTo>
                                <a:pt x="50" y="172"/>
                              </a:lnTo>
                              <a:lnTo>
                                <a:pt x="48" y="172"/>
                              </a:lnTo>
                              <a:lnTo>
                                <a:pt x="48" y="174"/>
                              </a:lnTo>
                              <a:lnTo>
                                <a:pt x="46" y="174"/>
                              </a:lnTo>
                              <a:lnTo>
                                <a:pt x="44" y="174"/>
                              </a:lnTo>
                              <a:lnTo>
                                <a:pt x="42" y="176"/>
                              </a:lnTo>
                              <a:lnTo>
                                <a:pt x="38" y="174"/>
                              </a:lnTo>
                              <a:lnTo>
                                <a:pt x="38" y="172"/>
                              </a:lnTo>
                              <a:lnTo>
                                <a:pt x="40" y="172"/>
                              </a:lnTo>
                              <a:lnTo>
                                <a:pt x="42" y="172"/>
                              </a:lnTo>
                              <a:lnTo>
                                <a:pt x="42" y="170"/>
                              </a:lnTo>
                              <a:lnTo>
                                <a:pt x="40" y="172"/>
                              </a:lnTo>
                              <a:lnTo>
                                <a:pt x="38" y="172"/>
                              </a:lnTo>
                              <a:lnTo>
                                <a:pt x="38" y="174"/>
                              </a:lnTo>
                              <a:lnTo>
                                <a:pt x="36" y="174"/>
                              </a:lnTo>
                              <a:lnTo>
                                <a:pt x="36" y="170"/>
                              </a:lnTo>
                              <a:lnTo>
                                <a:pt x="34" y="170"/>
                              </a:lnTo>
                              <a:lnTo>
                                <a:pt x="32" y="170"/>
                              </a:lnTo>
                              <a:lnTo>
                                <a:pt x="30" y="172"/>
                              </a:lnTo>
                              <a:lnTo>
                                <a:pt x="28" y="172"/>
                              </a:lnTo>
                              <a:lnTo>
                                <a:pt x="28" y="174"/>
                              </a:lnTo>
                              <a:lnTo>
                                <a:pt x="28" y="172"/>
                              </a:lnTo>
                              <a:lnTo>
                                <a:pt x="26" y="172"/>
                              </a:lnTo>
                              <a:lnTo>
                                <a:pt x="26" y="170"/>
                              </a:lnTo>
                              <a:lnTo>
                                <a:pt x="28" y="168"/>
                              </a:lnTo>
                              <a:lnTo>
                                <a:pt x="26" y="166"/>
                              </a:lnTo>
                              <a:lnTo>
                                <a:pt x="26" y="160"/>
                              </a:lnTo>
                              <a:lnTo>
                                <a:pt x="26" y="158"/>
                              </a:lnTo>
                              <a:lnTo>
                                <a:pt x="26" y="156"/>
                              </a:lnTo>
                              <a:lnTo>
                                <a:pt x="26" y="154"/>
                              </a:lnTo>
                              <a:lnTo>
                                <a:pt x="26" y="152"/>
                              </a:lnTo>
                              <a:lnTo>
                                <a:pt x="26" y="150"/>
                              </a:lnTo>
                              <a:lnTo>
                                <a:pt x="26" y="148"/>
                              </a:lnTo>
                              <a:lnTo>
                                <a:pt x="24" y="148"/>
                              </a:lnTo>
                              <a:lnTo>
                                <a:pt x="24" y="146"/>
                              </a:lnTo>
                              <a:lnTo>
                                <a:pt x="22" y="146"/>
                              </a:lnTo>
                              <a:lnTo>
                                <a:pt x="22" y="144"/>
                              </a:lnTo>
                              <a:lnTo>
                                <a:pt x="24" y="144"/>
                              </a:lnTo>
                              <a:lnTo>
                                <a:pt x="24" y="142"/>
                              </a:lnTo>
                              <a:lnTo>
                                <a:pt x="26" y="142"/>
                              </a:lnTo>
                              <a:lnTo>
                                <a:pt x="26" y="138"/>
                              </a:lnTo>
                              <a:lnTo>
                                <a:pt x="26" y="136"/>
                              </a:lnTo>
                              <a:lnTo>
                                <a:pt x="26" y="134"/>
                              </a:lnTo>
                              <a:lnTo>
                                <a:pt x="26" y="132"/>
                              </a:lnTo>
                              <a:lnTo>
                                <a:pt x="24" y="130"/>
                              </a:lnTo>
                              <a:lnTo>
                                <a:pt x="22" y="128"/>
                              </a:lnTo>
                              <a:lnTo>
                                <a:pt x="20" y="124"/>
                              </a:lnTo>
                              <a:lnTo>
                                <a:pt x="18" y="126"/>
                              </a:lnTo>
                              <a:lnTo>
                                <a:pt x="18" y="124"/>
                              </a:lnTo>
                              <a:lnTo>
                                <a:pt x="16" y="124"/>
                              </a:lnTo>
                              <a:lnTo>
                                <a:pt x="16" y="122"/>
                              </a:lnTo>
                              <a:lnTo>
                                <a:pt x="14" y="122"/>
                              </a:lnTo>
                              <a:lnTo>
                                <a:pt x="12" y="122"/>
                              </a:lnTo>
                              <a:lnTo>
                                <a:pt x="12" y="124"/>
                              </a:lnTo>
                              <a:lnTo>
                                <a:pt x="10" y="122"/>
                              </a:lnTo>
                              <a:lnTo>
                                <a:pt x="8" y="118"/>
                              </a:lnTo>
                              <a:lnTo>
                                <a:pt x="10" y="118"/>
                              </a:lnTo>
                              <a:lnTo>
                                <a:pt x="14" y="120"/>
                              </a:lnTo>
                              <a:lnTo>
                                <a:pt x="14" y="118"/>
                              </a:lnTo>
                              <a:lnTo>
                                <a:pt x="12" y="116"/>
                              </a:lnTo>
                              <a:lnTo>
                                <a:pt x="10" y="116"/>
                              </a:lnTo>
                              <a:lnTo>
                                <a:pt x="8" y="116"/>
                              </a:lnTo>
                              <a:lnTo>
                                <a:pt x="6" y="114"/>
                              </a:lnTo>
                              <a:lnTo>
                                <a:pt x="6" y="110"/>
                              </a:lnTo>
                              <a:lnTo>
                                <a:pt x="4" y="110"/>
                              </a:lnTo>
                              <a:lnTo>
                                <a:pt x="4" y="108"/>
                              </a:lnTo>
                              <a:lnTo>
                                <a:pt x="6" y="108"/>
                              </a:lnTo>
                              <a:lnTo>
                                <a:pt x="8" y="108"/>
                              </a:lnTo>
                              <a:lnTo>
                                <a:pt x="8" y="106"/>
                              </a:lnTo>
                              <a:lnTo>
                                <a:pt x="8" y="102"/>
                              </a:lnTo>
                              <a:lnTo>
                                <a:pt x="6" y="100"/>
                              </a:lnTo>
                              <a:lnTo>
                                <a:pt x="6" y="98"/>
                              </a:lnTo>
                              <a:lnTo>
                                <a:pt x="6" y="96"/>
                              </a:lnTo>
                              <a:lnTo>
                                <a:pt x="4" y="96"/>
                              </a:lnTo>
                              <a:lnTo>
                                <a:pt x="2" y="96"/>
                              </a:lnTo>
                              <a:lnTo>
                                <a:pt x="2" y="94"/>
                              </a:lnTo>
                              <a:lnTo>
                                <a:pt x="2" y="92"/>
                              </a:lnTo>
                              <a:lnTo>
                                <a:pt x="2" y="88"/>
                              </a:lnTo>
                              <a:lnTo>
                                <a:pt x="0" y="84"/>
                              </a:lnTo>
                              <a:close/>
                            </a:path>
                          </a:pathLst>
                        </a:custGeom>
                        <a:solidFill>
                          <a:schemeClr val="tx2"/>
                        </a:solidFill>
                        <a:ln w="3175">
                          <a:solidFill>
                            <a:schemeClr val="bg1"/>
                          </a:solidFill>
                          <a:prstDash val="sysDot"/>
                          <a:round/>
                          <a:headEnd/>
                          <a:tailEnd/>
                        </a:ln>
                      </p:spPr>
                      <p:txBody>
                        <a:bodyPr/>
                        <a:lstStyle/>
                        <a:p>
                          <a:pPr fontAlgn="base">
                            <a:spcBef>
                              <a:spcPct val="0"/>
                            </a:spcBef>
                            <a:spcAft>
                              <a:spcPct val="0"/>
                            </a:spcAft>
                          </a:pPr>
                          <a:endParaRPr lang="de-DE" sz="2400">
                            <a:solidFill>
                              <a:srgbClr val="000000"/>
                            </a:solidFill>
                            <a:cs typeface="Arial" charset="0"/>
                          </a:endParaRPr>
                        </a:p>
                      </p:txBody>
                    </p:sp>
                    <p:sp>
                      <p:nvSpPr>
                        <p:cNvPr id="15427" name="Freeform 3102"/>
                        <p:cNvSpPr>
                          <a:spLocks/>
                        </p:cNvSpPr>
                        <p:nvPr/>
                      </p:nvSpPr>
                      <p:spPr bwMode="auto">
                        <a:xfrm>
                          <a:off x="5084" y="2395"/>
                          <a:ext cx="8" cy="8"/>
                        </a:xfrm>
                        <a:custGeom>
                          <a:avLst/>
                          <a:gdLst>
                            <a:gd name="T0" fmla="*/ 0 w 8"/>
                            <a:gd name="T1" fmla="*/ 6 h 8"/>
                            <a:gd name="T2" fmla="*/ 0 w 8"/>
                            <a:gd name="T3" fmla="*/ 4 h 8"/>
                            <a:gd name="T4" fmla="*/ 0 w 8"/>
                            <a:gd name="T5" fmla="*/ 2 h 8"/>
                            <a:gd name="T6" fmla="*/ 2 w 8"/>
                            <a:gd name="T7" fmla="*/ 0 h 8"/>
                            <a:gd name="T8" fmla="*/ 0 w 8"/>
                            <a:gd name="T9" fmla="*/ 0 h 8"/>
                            <a:gd name="T10" fmla="*/ 2 w 8"/>
                            <a:gd name="T11" fmla="*/ 0 h 8"/>
                            <a:gd name="T12" fmla="*/ 4 w 8"/>
                            <a:gd name="T13" fmla="*/ 0 h 8"/>
                            <a:gd name="T14" fmla="*/ 6 w 8"/>
                            <a:gd name="T15" fmla="*/ 0 h 8"/>
                            <a:gd name="T16" fmla="*/ 8 w 8"/>
                            <a:gd name="T17" fmla="*/ 0 h 8"/>
                            <a:gd name="T18" fmla="*/ 8 w 8"/>
                            <a:gd name="T19" fmla="*/ 2 h 8"/>
                            <a:gd name="T20" fmla="*/ 8 w 8"/>
                            <a:gd name="T21" fmla="*/ 4 h 8"/>
                            <a:gd name="T22" fmla="*/ 6 w 8"/>
                            <a:gd name="T23" fmla="*/ 4 h 8"/>
                            <a:gd name="T24" fmla="*/ 2 w 8"/>
                            <a:gd name="T25" fmla="*/ 6 h 8"/>
                            <a:gd name="T26" fmla="*/ 2 w 8"/>
                            <a:gd name="T27" fmla="*/ 8 h 8"/>
                            <a:gd name="T28" fmla="*/ 2 w 8"/>
                            <a:gd name="T29" fmla="*/ 6 h 8"/>
                            <a:gd name="T30" fmla="*/ 0 w 8"/>
                            <a:gd name="T31" fmla="*/ 6 h 8"/>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8"/>
                            <a:gd name="T49" fmla="*/ 0 h 8"/>
                            <a:gd name="T50" fmla="*/ 8 w 8"/>
                            <a:gd name="T51" fmla="*/ 8 h 8"/>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8" h="8">
                              <a:moveTo>
                                <a:pt x="0" y="6"/>
                              </a:moveTo>
                              <a:lnTo>
                                <a:pt x="0" y="4"/>
                              </a:lnTo>
                              <a:lnTo>
                                <a:pt x="0" y="2"/>
                              </a:lnTo>
                              <a:lnTo>
                                <a:pt x="2" y="0"/>
                              </a:lnTo>
                              <a:lnTo>
                                <a:pt x="0" y="0"/>
                              </a:lnTo>
                              <a:lnTo>
                                <a:pt x="2" y="0"/>
                              </a:lnTo>
                              <a:lnTo>
                                <a:pt x="4" y="0"/>
                              </a:lnTo>
                              <a:lnTo>
                                <a:pt x="6" y="0"/>
                              </a:lnTo>
                              <a:lnTo>
                                <a:pt x="8" y="0"/>
                              </a:lnTo>
                              <a:lnTo>
                                <a:pt x="8" y="2"/>
                              </a:lnTo>
                              <a:lnTo>
                                <a:pt x="8" y="4"/>
                              </a:lnTo>
                              <a:lnTo>
                                <a:pt x="6" y="4"/>
                              </a:lnTo>
                              <a:lnTo>
                                <a:pt x="2" y="6"/>
                              </a:lnTo>
                              <a:lnTo>
                                <a:pt x="2" y="8"/>
                              </a:lnTo>
                              <a:lnTo>
                                <a:pt x="2" y="6"/>
                              </a:lnTo>
                              <a:lnTo>
                                <a:pt x="0" y="6"/>
                              </a:lnTo>
                              <a:close/>
                            </a:path>
                          </a:pathLst>
                        </a:custGeom>
                        <a:grpFill/>
                        <a:ln w="3175">
                          <a:solidFill>
                            <a:schemeClr val="bg1"/>
                          </a:solidFill>
                          <a:prstDash val="sysDot"/>
                          <a:round/>
                          <a:headEnd/>
                          <a:tailEnd/>
                        </a:ln>
                      </p:spPr>
                      <p:txBody>
                        <a:bodyPr/>
                        <a:lstStyle/>
                        <a:p>
                          <a:pPr fontAlgn="base">
                            <a:spcBef>
                              <a:spcPct val="0"/>
                            </a:spcBef>
                            <a:spcAft>
                              <a:spcPct val="0"/>
                            </a:spcAft>
                          </a:pPr>
                          <a:endParaRPr lang="de-DE" sz="2400">
                            <a:solidFill>
                              <a:srgbClr val="000000"/>
                            </a:solidFill>
                            <a:cs typeface="Arial" charset="0"/>
                          </a:endParaRPr>
                        </a:p>
                      </p:txBody>
                    </p:sp>
                    <p:sp>
                      <p:nvSpPr>
                        <p:cNvPr id="15428" name="Freeform 3103"/>
                        <p:cNvSpPr>
                          <a:spLocks/>
                        </p:cNvSpPr>
                        <p:nvPr/>
                      </p:nvSpPr>
                      <p:spPr bwMode="auto">
                        <a:xfrm>
                          <a:off x="5146" y="2533"/>
                          <a:ext cx="30" cy="10"/>
                        </a:xfrm>
                        <a:custGeom>
                          <a:avLst/>
                          <a:gdLst>
                            <a:gd name="T0" fmla="*/ 0 w 30"/>
                            <a:gd name="T1" fmla="*/ 4 h 10"/>
                            <a:gd name="T2" fmla="*/ 2 w 30"/>
                            <a:gd name="T3" fmla="*/ 4 h 10"/>
                            <a:gd name="T4" fmla="*/ 2 w 30"/>
                            <a:gd name="T5" fmla="*/ 2 h 10"/>
                            <a:gd name="T6" fmla="*/ 4 w 30"/>
                            <a:gd name="T7" fmla="*/ 2 h 10"/>
                            <a:gd name="T8" fmla="*/ 4 w 30"/>
                            <a:gd name="T9" fmla="*/ 0 h 10"/>
                            <a:gd name="T10" fmla="*/ 6 w 30"/>
                            <a:gd name="T11" fmla="*/ 0 h 10"/>
                            <a:gd name="T12" fmla="*/ 8 w 30"/>
                            <a:gd name="T13" fmla="*/ 0 h 10"/>
                            <a:gd name="T14" fmla="*/ 14 w 30"/>
                            <a:gd name="T15" fmla="*/ 0 h 10"/>
                            <a:gd name="T16" fmla="*/ 18 w 30"/>
                            <a:gd name="T17" fmla="*/ 0 h 10"/>
                            <a:gd name="T18" fmla="*/ 24 w 30"/>
                            <a:gd name="T19" fmla="*/ 0 h 10"/>
                            <a:gd name="T20" fmla="*/ 26 w 30"/>
                            <a:gd name="T21" fmla="*/ 0 h 10"/>
                            <a:gd name="T22" fmla="*/ 28 w 30"/>
                            <a:gd name="T23" fmla="*/ 0 h 10"/>
                            <a:gd name="T24" fmla="*/ 30 w 30"/>
                            <a:gd name="T25" fmla="*/ 2 h 10"/>
                            <a:gd name="T26" fmla="*/ 30 w 30"/>
                            <a:gd name="T27" fmla="*/ 4 h 10"/>
                            <a:gd name="T28" fmla="*/ 28 w 30"/>
                            <a:gd name="T29" fmla="*/ 4 h 10"/>
                            <a:gd name="T30" fmla="*/ 26 w 30"/>
                            <a:gd name="T31" fmla="*/ 4 h 10"/>
                            <a:gd name="T32" fmla="*/ 24 w 30"/>
                            <a:gd name="T33" fmla="*/ 4 h 10"/>
                            <a:gd name="T34" fmla="*/ 24 w 30"/>
                            <a:gd name="T35" fmla="*/ 6 h 10"/>
                            <a:gd name="T36" fmla="*/ 22 w 30"/>
                            <a:gd name="T37" fmla="*/ 6 h 10"/>
                            <a:gd name="T38" fmla="*/ 20 w 30"/>
                            <a:gd name="T39" fmla="*/ 6 h 10"/>
                            <a:gd name="T40" fmla="*/ 18 w 30"/>
                            <a:gd name="T41" fmla="*/ 8 h 10"/>
                            <a:gd name="T42" fmla="*/ 16 w 30"/>
                            <a:gd name="T43" fmla="*/ 10 h 10"/>
                            <a:gd name="T44" fmla="*/ 14 w 30"/>
                            <a:gd name="T45" fmla="*/ 10 h 10"/>
                            <a:gd name="T46" fmla="*/ 10 w 30"/>
                            <a:gd name="T47" fmla="*/ 10 h 10"/>
                            <a:gd name="T48" fmla="*/ 10 w 30"/>
                            <a:gd name="T49" fmla="*/ 8 h 10"/>
                            <a:gd name="T50" fmla="*/ 8 w 30"/>
                            <a:gd name="T51" fmla="*/ 8 h 10"/>
                            <a:gd name="T52" fmla="*/ 6 w 30"/>
                            <a:gd name="T53" fmla="*/ 8 h 10"/>
                            <a:gd name="T54" fmla="*/ 2 w 30"/>
                            <a:gd name="T55" fmla="*/ 8 h 10"/>
                            <a:gd name="T56" fmla="*/ 0 w 30"/>
                            <a:gd name="T57" fmla="*/ 8 h 10"/>
                            <a:gd name="T58" fmla="*/ 0 w 30"/>
                            <a:gd name="T59" fmla="*/ 6 h 10"/>
                            <a:gd name="T60" fmla="*/ 0 w 30"/>
                            <a:gd name="T61" fmla="*/ 4 h 10"/>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w 30"/>
                            <a:gd name="T94" fmla="*/ 0 h 10"/>
                            <a:gd name="T95" fmla="*/ 30 w 30"/>
                            <a:gd name="T96" fmla="*/ 10 h 10"/>
                          </a:gdLst>
                          <a:ahLst/>
                          <a:cxnLst>
                            <a:cxn ang="T62">
                              <a:pos x="T0" y="T1"/>
                            </a:cxn>
                            <a:cxn ang="T63">
                              <a:pos x="T2" y="T3"/>
                            </a:cxn>
                            <a:cxn ang="T64">
                              <a:pos x="T4" y="T5"/>
                            </a:cxn>
                            <a:cxn ang="T65">
                              <a:pos x="T6" y="T7"/>
                            </a:cxn>
                            <a:cxn ang="T66">
                              <a:pos x="T8" y="T9"/>
                            </a:cxn>
                            <a:cxn ang="T67">
                              <a:pos x="T10" y="T11"/>
                            </a:cxn>
                            <a:cxn ang="T68">
                              <a:pos x="T12" y="T13"/>
                            </a:cxn>
                            <a:cxn ang="T69">
                              <a:pos x="T14" y="T15"/>
                            </a:cxn>
                            <a:cxn ang="T70">
                              <a:pos x="T16" y="T17"/>
                            </a:cxn>
                            <a:cxn ang="T71">
                              <a:pos x="T18" y="T19"/>
                            </a:cxn>
                            <a:cxn ang="T72">
                              <a:pos x="T20" y="T21"/>
                            </a:cxn>
                            <a:cxn ang="T73">
                              <a:pos x="T22" y="T23"/>
                            </a:cxn>
                            <a:cxn ang="T74">
                              <a:pos x="T24" y="T25"/>
                            </a:cxn>
                            <a:cxn ang="T75">
                              <a:pos x="T26" y="T27"/>
                            </a:cxn>
                            <a:cxn ang="T76">
                              <a:pos x="T28" y="T29"/>
                            </a:cxn>
                            <a:cxn ang="T77">
                              <a:pos x="T30" y="T31"/>
                            </a:cxn>
                            <a:cxn ang="T78">
                              <a:pos x="T32" y="T33"/>
                            </a:cxn>
                            <a:cxn ang="T79">
                              <a:pos x="T34" y="T35"/>
                            </a:cxn>
                            <a:cxn ang="T80">
                              <a:pos x="T36" y="T37"/>
                            </a:cxn>
                            <a:cxn ang="T81">
                              <a:pos x="T38" y="T39"/>
                            </a:cxn>
                            <a:cxn ang="T82">
                              <a:pos x="T40" y="T41"/>
                            </a:cxn>
                            <a:cxn ang="T83">
                              <a:pos x="T42" y="T43"/>
                            </a:cxn>
                            <a:cxn ang="T84">
                              <a:pos x="T44" y="T45"/>
                            </a:cxn>
                            <a:cxn ang="T85">
                              <a:pos x="T46" y="T47"/>
                            </a:cxn>
                            <a:cxn ang="T86">
                              <a:pos x="T48" y="T49"/>
                            </a:cxn>
                            <a:cxn ang="T87">
                              <a:pos x="T50" y="T51"/>
                            </a:cxn>
                            <a:cxn ang="T88">
                              <a:pos x="T52" y="T53"/>
                            </a:cxn>
                            <a:cxn ang="T89">
                              <a:pos x="T54" y="T55"/>
                            </a:cxn>
                            <a:cxn ang="T90">
                              <a:pos x="T56" y="T57"/>
                            </a:cxn>
                            <a:cxn ang="T91">
                              <a:pos x="T58" y="T59"/>
                            </a:cxn>
                            <a:cxn ang="T92">
                              <a:pos x="T60" y="T61"/>
                            </a:cxn>
                          </a:cxnLst>
                          <a:rect l="T93" t="T94" r="T95" b="T96"/>
                          <a:pathLst>
                            <a:path w="30" h="10">
                              <a:moveTo>
                                <a:pt x="0" y="4"/>
                              </a:moveTo>
                              <a:lnTo>
                                <a:pt x="2" y="4"/>
                              </a:lnTo>
                              <a:lnTo>
                                <a:pt x="2" y="2"/>
                              </a:lnTo>
                              <a:lnTo>
                                <a:pt x="4" y="2"/>
                              </a:lnTo>
                              <a:lnTo>
                                <a:pt x="4" y="0"/>
                              </a:lnTo>
                              <a:lnTo>
                                <a:pt x="6" y="0"/>
                              </a:lnTo>
                              <a:lnTo>
                                <a:pt x="8" y="0"/>
                              </a:lnTo>
                              <a:lnTo>
                                <a:pt x="14" y="0"/>
                              </a:lnTo>
                              <a:lnTo>
                                <a:pt x="18" y="0"/>
                              </a:lnTo>
                              <a:lnTo>
                                <a:pt x="24" y="0"/>
                              </a:lnTo>
                              <a:lnTo>
                                <a:pt x="26" y="0"/>
                              </a:lnTo>
                              <a:lnTo>
                                <a:pt x="28" y="0"/>
                              </a:lnTo>
                              <a:lnTo>
                                <a:pt x="30" y="2"/>
                              </a:lnTo>
                              <a:lnTo>
                                <a:pt x="30" y="4"/>
                              </a:lnTo>
                              <a:lnTo>
                                <a:pt x="28" y="4"/>
                              </a:lnTo>
                              <a:lnTo>
                                <a:pt x="26" y="4"/>
                              </a:lnTo>
                              <a:lnTo>
                                <a:pt x="24" y="4"/>
                              </a:lnTo>
                              <a:lnTo>
                                <a:pt x="24" y="6"/>
                              </a:lnTo>
                              <a:lnTo>
                                <a:pt x="22" y="6"/>
                              </a:lnTo>
                              <a:lnTo>
                                <a:pt x="20" y="6"/>
                              </a:lnTo>
                              <a:lnTo>
                                <a:pt x="18" y="8"/>
                              </a:lnTo>
                              <a:lnTo>
                                <a:pt x="16" y="10"/>
                              </a:lnTo>
                              <a:lnTo>
                                <a:pt x="14" y="10"/>
                              </a:lnTo>
                              <a:lnTo>
                                <a:pt x="10" y="10"/>
                              </a:lnTo>
                              <a:lnTo>
                                <a:pt x="10" y="8"/>
                              </a:lnTo>
                              <a:lnTo>
                                <a:pt x="8" y="8"/>
                              </a:lnTo>
                              <a:lnTo>
                                <a:pt x="6" y="8"/>
                              </a:lnTo>
                              <a:lnTo>
                                <a:pt x="2" y="8"/>
                              </a:lnTo>
                              <a:lnTo>
                                <a:pt x="0" y="8"/>
                              </a:lnTo>
                              <a:lnTo>
                                <a:pt x="0" y="6"/>
                              </a:lnTo>
                              <a:lnTo>
                                <a:pt x="0" y="4"/>
                              </a:lnTo>
                              <a:close/>
                            </a:path>
                          </a:pathLst>
                        </a:custGeom>
                        <a:grpFill/>
                        <a:ln w="3175">
                          <a:solidFill>
                            <a:schemeClr val="bg1"/>
                          </a:solidFill>
                          <a:prstDash val="sysDot"/>
                          <a:round/>
                          <a:headEnd/>
                          <a:tailEnd/>
                        </a:ln>
                      </p:spPr>
                      <p:txBody>
                        <a:bodyPr/>
                        <a:lstStyle/>
                        <a:p>
                          <a:pPr fontAlgn="base">
                            <a:spcBef>
                              <a:spcPct val="0"/>
                            </a:spcBef>
                            <a:spcAft>
                              <a:spcPct val="0"/>
                            </a:spcAft>
                          </a:pPr>
                          <a:endParaRPr lang="de-DE" sz="2400">
                            <a:solidFill>
                              <a:srgbClr val="000000"/>
                            </a:solidFill>
                            <a:cs typeface="Arial" charset="0"/>
                          </a:endParaRPr>
                        </a:p>
                      </p:txBody>
                    </p:sp>
                    <p:sp>
                      <p:nvSpPr>
                        <p:cNvPr id="15429" name="Freeform 3104"/>
                        <p:cNvSpPr>
                          <a:spLocks/>
                        </p:cNvSpPr>
                        <p:nvPr/>
                      </p:nvSpPr>
                      <p:spPr bwMode="auto">
                        <a:xfrm>
                          <a:off x="5156" y="2571"/>
                          <a:ext cx="2" cy="1"/>
                        </a:xfrm>
                        <a:custGeom>
                          <a:avLst/>
                          <a:gdLst>
                            <a:gd name="T0" fmla="*/ 0 w 2"/>
                            <a:gd name="T1" fmla="*/ 0 h 1"/>
                            <a:gd name="T2" fmla="*/ 0 w 2"/>
                            <a:gd name="T3" fmla="*/ 0 h 1"/>
                            <a:gd name="T4" fmla="*/ 2 w 2"/>
                            <a:gd name="T5" fmla="*/ 0 h 1"/>
                            <a:gd name="T6" fmla="*/ 0 w 2"/>
                            <a:gd name="T7" fmla="*/ 0 h 1"/>
                            <a:gd name="T8" fmla="*/ 0 60000 65536"/>
                            <a:gd name="T9" fmla="*/ 0 60000 65536"/>
                            <a:gd name="T10" fmla="*/ 0 60000 65536"/>
                            <a:gd name="T11" fmla="*/ 0 60000 65536"/>
                            <a:gd name="T12" fmla="*/ 0 w 2"/>
                            <a:gd name="T13" fmla="*/ 0 h 1"/>
                            <a:gd name="T14" fmla="*/ 2 w 2"/>
                            <a:gd name="T15" fmla="*/ 1 h 1"/>
                          </a:gdLst>
                          <a:ahLst/>
                          <a:cxnLst>
                            <a:cxn ang="T8">
                              <a:pos x="T0" y="T1"/>
                            </a:cxn>
                            <a:cxn ang="T9">
                              <a:pos x="T2" y="T3"/>
                            </a:cxn>
                            <a:cxn ang="T10">
                              <a:pos x="T4" y="T5"/>
                            </a:cxn>
                            <a:cxn ang="T11">
                              <a:pos x="T6" y="T7"/>
                            </a:cxn>
                          </a:cxnLst>
                          <a:rect l="T12" t="T13" r="T14" b="T15"/>
                          <a:pathLst>
                            <a:path w="2" h="1">
                              <a:moveTo>
                                <a:pt x="0" y="0"/>
                              </a:moveTo>
                              <a:lnTo>
                                <a:pt x="0" y="0"/>
                              </a:lnTo>
                              <a:lnTo>
                                <a:pt x="2" y="0"/>
                              </a:lnTo>
                              <a:lnTo>
                                <a:pt x="0" y="0"/>
                              </a:lnTo>
                              <a:close/>
                            </a:path>
                          </a:pathLst>
                        </a:custGeom>
                        <a:grpFill/>
                        <a:ln w="3175">
                          <a:solidFill>
                            <a:schemeClr val="bg1"/>
                          </a:solidFill>
                          <a:prstDash val="sysDot"/>
                          <a:round/>
                          <a:headEnd/>
                          <a:tailEnd/>
                        </a:ln>
                      </p:spPr>
                      <p:txBody>
                        <a:bodyPr/>
                        <a:lstStyle/>
                        <a:p>
                          <a:pPr fontAlgn="base">
                            <a:spcBef>
                              <a:spcPct val="0"/>
                            </a:spcBef>
                            <a:spcAft>
                              <a:spcPct val="0"/>
                            </a:spcAft>
                          </a:pPr>
                          <a:endParaRPr lang="de-DE" sz="2400">
                            <a:solidFill>
                              <a:srgbClr val="000000"/>
                            </a:solidFill>
                            <a:cs typeface="Arial" charset="0"/>
                          </a:endParaRPr>
                        </a:p>
                      </p:txBody>
                    </p:sp>
                    <p:sp>
                      <p:nvSpPr>
                        <p:cNvPr id="15430" name="Freeform 3105"/>
                        <p:cNvSpPr>
                          <a:spLocks/>
                        </p:cNvSpPr>
                        <p:nvPr/>
                      </p:nvSpPr>
                      <p:spPr bwMode="auto">
                        <a:xfrm>
                          <a:off x="5180" y="2537"/>
                          <a:ext cx="2" cy="4"/>
                        </a:xfrm>
                        <a:custGeom>
                          <a:avLst/>
                          <a:gdLst>
                            <a:gd name="T0" fmla="*/ 0 w 2"/>
                            <a:gd name="T1" fmla="*/ 2 h 4"/>
                            <a:gd name="T2" fmla="*/ 2 w 2"/>
                            <a:gd name="T3" fmla="*/ 2 h 4"/>
                            <a:gd name="T4" fmla="*/ 2 w 2"/>
                            <a:gd name="T5" fmla="*/ 0 h 4"/>
                            <a:gd name="T6" fmla="*/ 2 w 2"/>
                            <a:gd name="T7" fmla="*/ 2 h 4"/>
                            <a:gd name="T8" fmla="*/ 2 w 2"/>
                            <a:gd name="T9" fmla="*/ 4 h 4"/>
                            <a:gd name="T10" fmla="*/ 0 w 2"/>
                            <a:gd name="T11" fmla="*/ 4 h 4"/>
                            <a:gd name="T12" fmla="*/ 0 w 2"/>
                            <a:gd name="T13" fmla="*/ 2 h 4"/>
                            <a:gd name="T14" fmla="*/ 0 60000 65536"/>
                            <a:gd name="T15" fmla="*/ 0 60000 65536"/>
                            <a:gd name="T16" fmla="*/ 0 60000 65536"/>
                            <a:gd name="T17" fmla="*/ 0 60000 65536"/>
                            <a:gd name="T18" fmla="*/ 0 60000 65536"/>
                            <a:gd name="T19" fmla="*/ 0 60000 65536"/>
                            <a:gd name="T20" fmla="*/ 0 60000 65536"/>
                            <a:gd name="T21" fmla="*/ 0 w 2"/>
                            <a:gd name="T22" fmla="*/ 0 h 4"/>
                            <a:gd name="T23" fmla="*/ 2 w 2"/>
                            <a:gd name="T24" fmla="*/ 4 h 4"/>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2" h="4">
                              <a:moveTo>
                                <a:pt x="0" y="2"/>
                              </a:moveTo>
                              <a:lnTo>
                                <a:pt x="2" y="2"/>
                              </a:lnTo>
                              <a:lnTo>
                                <a:pt x="2" y="0"/>
                              </a:lnTo>
                              <a:lnTo>
                                <a:pt x="2" y="2"/>
                              </a:lnTo>
                              <a:lnTo>
                                <a:pt x="2" y="4"/>
                              </a:lnTo>
                              <a:lnTo>
                                <a:pt x="0" y="4"/>
                              </a:lnTo>
                              <a:lnTo>
                                <a:pt x="0" y="2"/>
                              </a:lnTo>
                              <a:close/>
                            </a:path>
                          </a:pathLst>
                        </a:custGeom>
                        <a:grpFill/>
                        <a:ln w="3175">
                          <a:solidFill>
                            <a:schemeClr val="bg1"/>
                          </a:solidFill>
                          <a:prstDash val="sysDot"/>
                          <a:round/>
                          <a:headEnd/>
                          <a:tailEnd/>
                        </a:ln>
                      </p:spPr>
                      <p:txBody>
                        <a:bodyPr/>
                        <a:lstStyle/>
                        <a:p>
                          <a:pPr fontAlgn="base">
                            <a:spcBef>
                              <a:spcPct val="0"/>
                            </a:spcBef>
                            <a:spcAft>
                              <a:spcPct val="0"/>
                            </a:spcAft>
                          </a:pPr>
                          <a:endParaRPr lang="de-DE" sz="2400">
                            <a:solidFill>
                              <a:srgbClr val="000000"/>
                            </a:solidFill>
                            <a:cs typeface="Arial" charset="0"/>
                          </a:endParaRPr>
                        </a:p>
                      </p:txBody>
                    </p:sp>
                    <p:sp>
                      <p:nvSpPr>
                        <p:cNvPr id="15431" name="Freeform 3106"/>
                        <p:cNvSpPr>
                          <a:spLocks/>
                        </p:cNvSpPr>
                        <p:nvPr/>
                      </p:nvSpPr>
                      <p:spPr bwMode="auto">
                        <a:xfrm>
                          <a:off x="5182" y="2563"/>
                          <a:ext cx="24" cy="18"/>
                        </a:xfrm>
                        <a:custGeom>
                          <a:avLst/>
                          <a:gdLst>
                            <a:gd name="T0" fmla="*/ 0 w 24"/>
                            <a:gd name="T1" fmla="*/ 0 h 18"/>
                            <a:gd name="T2" fmla="*/ 2 w 24"/>
                            <a:gd name="T3" fmla="*/ 0 h 18"/>
                            <a:gd name="T4" fmla="*/ 6 w 24"/>
                            <a:gd name="T5" fmla="*/ 2 h 18"/>
                            <a:gd name="T6" fmla="*/ 8 w 24"/>
                            <a:gd name="T7" fmla="*/ 2 h 18"/>
                            <a:gd name="T8" fmla="*/ 10 w 24"/>
                            <a:gd name="T9" fmla="*/ 2 h 18"/>
                            <a:gd name="T10" fmla="*/ 12 w 24"/>
                            <a:gd name="T11" fmla="*/ 2 h 18"/>
                            <a:gd name="T12" fmla="*/ 12 w 24"/>
                            <a:gd name="T13" fmla="*/ 0 h 18"/>
                            <a:gd name="T14" fmla="*/ 14 w 24"/>
                            <a:gd name="T15" fmla="*/ 0 h 18"/>
                            <a:gd name="T16" fmla="*/ 18 w 24"/>
                            <a:gd name="T17" fmla="*/ 0 h 18"/>
                            <a:gd name="T18" fmla="*/ 18 w 24"/>
                            <a:gd name="T19" fmla="*/ 2 h 18"/>
                            <a:gd name="T20" fmla="*/ 20 w 24"/>
                            <a:gd name="T21" fmla="*/ 2 h 18"/>
                            <a:gd name="T22" fmla="*/ 22 w 24"/>
                            <a:gd name="T23" fmla="*/ 2 h 18"/>
                            <a:gd name="T24" fmla="*/ 22 w 24"/>
                            <a:gd name="T25" fmla="*/ 4 h 18"/>
                            <a:gd name="T26" fmla="*/ 24 w 24"/>
                            <a:gd name="T27" fmla="*/ 6 h 18"/>
                            <a:gd name="T28" fmla="*/ 24 w 24"/>
                            <a:gd name="T29" fmla="*/ 8 h 18"/>
                            <a:gd name="T30" fmla="*/ 22 w 24"/>
                            <a:gd name="T31" fmla="*/ 8 h 18"/>
                            <a:gd name="T32" fmla="*/ 20 w 24"/>
                            <a:gd name="T33" fmla="*/ 10 h 18"/>
                            <a:gd name="T34" fmla="*/ 18 w 24"/>
                            <a:gd name="T35" fmla="*/ 10 h 18"/>
                            <a:gd name="T36" fmla="*/ 16 w 24"/>
                            <a:gd name="T37" fmla="*/ 12 h 18"/>
                            <a:gd name="T38" fmla="*/ 14 w 24"/>
                            <a:gd name="T39" fmla="*/ 14 h 18"/>
                            <a:gd name="T40" fmla="*/ 14 w 24"/>
                            <a:gd name="T41" fmla="*/ 16 h 18"/>
                            <a:gd name="T42" fmla="*/ 14 w 24"/>
                            <a:gd name="T43" fmla="*/ 14 h 18"/>
                            <a:gd name="T44" fmla="*/ 14 w 24"/>
                            <a:gd name="T45" fmla="*/ 16 h 18"/>
                            <a:gd name="T46" fmla="*/ 12 w 24"/>
                            <a:gd name="T47" fmla="*/ 18 h 18"/>
                            <a:gd name="T48" fmla="*/ 12 w 24"/>
                            <a:gd name="T49" fmla="*/ 18 h 18"/>
                            <a:gd name="T50" fmla="*/ 12 w 24"/>
                            <a:gd name="T51" fmla="*/ 16 h 18"/>
                            <a:gd name="T52" fmla="*/ 12 w 24"/>
                            <a:gd name="T53" fmla="*/ 16 h 18"/>
                            <a:gd name="T54" fmla="*/ 12 w 24"/>
                            <a:gd name="T55" fmla="*/ 14 h 18"/>
                            <a:gd name="T56" fmla="*/ 12 w 24"/>
                            <a:gd name="T57" fmla="*/ 12 h 18"/>
                            <a:gd name="T58" fmla="*/ 12 w 24"/>
                            <a:gd name="T59" fmla="*/ 10 h 18"/>
                            <a:gd name="T60" fmla="*/ 10 w 24"/>
                            <a:gd name="T61" fmla="*/ 8 h 18"/>
                            <a:gd name="T62" fmla="*/ 8 w 24"/>
                            <a:gd name="T63" fmla="*/ 8 h 18"/>
                            <a:gd name="T64" fmla="*/ 6 w 24"/>
                            <a:gd name="T65" fmla="*/ 8 h 18"/>
                            <a:gd name="T66" fmla="*/ 4 w 24"/>
                            <a:gd name="T67" fmla="*/ 8 h 18"/>
                            <a:gd name="T68" fmla="*/ 2 w 24"/>
                            <a:gd name="T69" fmla="*/ 8 h 18"/>
                            <a:gd name="T70" fmla="*/ 2 w 24"/>
                            <a:gd name="T71" fmla="*/ 6 h 18"/>
                            <a:gd name="T72" fmla="*/ 0 w 24"/>
                            <a:gd name="T73" fmla="*/ 4 h 18"/>
                            <a:gd name="T74" fmla="*/ 0 w 24"/>
                            <a:gd name="T75" fmla="*/ 2 h 18"/>
                            <a:gd name="T76" fmla="*/ 0 w 24"/>
                            <a:gd name="T77" fmla="*/ 0 h 18"/>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w 24"/>
                            <a:gd name="T118" fmla="*/ 0 h 18"/>
                            <a:gd name="T119" fmla="*/ 24 w 24"/>
                            <a:gd name="T120" fmla="*/ 18 h 18"/>
                          </a:gdLst>
                          <a:ahLst/>
                          <a:cxnLst>
                            <a:cxn ang="T78">
                              <a:pos x="T0" y="T1"/>
                            </a:cxn>
                            <a:cxn ang="T79">
                              <a:pos x="T2" y="T3"/>
                            </a:cxn>
                            <a:cxn ang="T80">
                              <a:pos x="T4" y="T5"/>
                            </a:cxn>
                            <a:cxn ang="T81">
                              <a:pos x="T6" y="T7"/>
                            </a:cxn>
                            <a:cxn ang="T82">
                              <a:pos x="T8" y="T9"/>
                            </a:cxn>
                            <a:cxn ang="T83">
                              <a:pos x="T10" y="T11"/>
                            </a:cxn>
                            <a:cxn ang="T84">
                              <a:pos x="T12" y="T13"/>
                            </a:cxn>
                            <a:cxn ang="T85">
                              <a:pos x="T14" y="T15"/>
                            </a:cxn>
                            <a:cxn ang="T86">
                              <a:pos x="T16" y="T17"/>
                            </a:cxn>
                            <a:cxn ang="T87">
                              <a:pos x="T18" y="T19"/>
                            </a:cxn>
                            <a:cxn ang="T88">
                              <a:pos x="T20" y="T21"/>
                            </a:cxn>
                            <a:cxn ang="T89">
                              <a:pos x="T22" y="T23"/>
                            </a:cxn>
                            <a:cxn ang="T90">
                              <a:pos x="T24" y="T25"/>
                            </a:cxn>
                            <a:cxn ang="T91">
                              <a:pos x="T26" y="T27"/>
                            </a:cxn>
                            <a:cxn ang="T92">
                              <a:pos x="T28" y="T29"/>
                            </a:cxn>
                            <a:cxn ang="T93">
                              <a:pos x="T30" y="T31"/>
                            </a:cxn>
                            <a:cxn ang="T94">
                              <a:pos x="T32" y="T33"/>
                            </a:cxn>
                            <a:cxn ang="T95">
                              <a:pos x="T34" y="T35"/>
                            </a:cxn>
                            <a:cxn ang="T96">
                              <a:pos x="T36" y="T37"/>
                            </a:cxn>
                            <a:cxn ang="T97">
                              <a:pos x="T38" y="T39"/>
                            </a:cxn>
                            <a:cxn ang="T98">
                              <a:pos x="T40" y="T41"/>
                            </a:cxn>
                            <a:cxn ang="T99">
                              <a:pos x="T42" y="T43"/>
                            </a:cxn>
                            <a:cxn ang="T100">
                              <a:pos x="T44" y="T45"/>
                            </a:cxn>
                            <a:cxn ang="T101">
                              <a:pos x="T46" y="T47"/>
                            </a:cxn>
                            <a:cxn ang="T102">
                              <a:pos x="T48" y="T49"/>
                            </a:cxn>
                            <a:cxn ang="T103">
                              <a:pos x="T50" y="T51"/>
                            </a:cxn>
                            <a:cxn ang="T104">
                              <a:pos x="T52" y="T53"/>
                            </a:cxn>
                            <a:cxn ang="T105">
                              <a:pos x="T54" y="T55"/>
                            </a:cxn>
                            <a:cxn ang="T106">
                              <a:pos x="T56" y="T57"/>
                            </a:cxn>
                            <a:cxn ang="T107">
                              <a:pos x="T58" y="T59"/>
                            </a:cxn>
                            <a:cxn ang="T108">
                              <a:pos x="T60" y="T61"/>
                            </a:cxn>
                            <a:cxn ang="T109">
                              <a:pos x="T62" y="T63"/>
                            </a:cxn>
                            <a:cxn ang="T110">
                              <a:pos x="T64" y="T65"/>
                            </a:cxn>
                            <a:cxn ang="T111">
                              <a:pos x="T66" y="T67"/>
                            </a:cxn>
                            <a:cxn ang="T112">
                              <a:pos x="T68" y="T69"/>
                            </a:cxn>
                            <a:cxn ang="T113">
                              <a:pos x="T70" y="T71"/>
                            </a:cxn>
                            <a:cxn ang="T114">
                              <a:pos x="T72" y="T73"/>
                            </a:cxn>
                            <a:cxn ang="T115">
                              <a:pos x="T74" y="T75"/>
                            </a:cxn>
                            <a:cxn ang="T116">
                              <a:pos x="T76" y="T77"/>
                            </a:cxn>
                          </a:cxnLst>
                          <a:rect l="T117" t="T118" r="T119" b="T120"/>
                          <a:pathLst>
                            <a:path w="24" h="18">
                              <a:moveTo>
                                <a:pt x="0" y="0"/>
                              </a:moveTo>
                              <a:lnTo>
                                <a:pt x="2" y="0"/>
                              </a:lnTo>
                              <a:lnTo>
                                <a:pt x="6" y="2"/>
                              </a:lnTo>
                              <a:lnTo>
                                <a:pt x="8" y="2"/>
                              </a:lnTo>
                              <a:lnTo>
                                <a:pt x="10" y="2"/>
                              </a:lnTo>
                              <a:lnTo>
                                <a:pt x="12" y="2"/>
                              </a:lnTo>
                              <a:lnTo>
                                <a:pt x="12" y="0"/>
                              </a:lnTo>
                              <a:lnTo>
                                <a:pt x="14" y="0"/>
                              </a:lnTo>
                              <a:lnTo>
                                <a:pt x="18" y="0"/>
                              </a:lnTo>
                              <a:lnTo>
                                <a:pt x="18" y="2"/>
                              </a:lnTo>
                              <a:lnTo>
                                <a:pt x="20" y="2"/>
                              </a:lnTo>
                              <a:lnTo>
                                <a:pt x="22" y="2"/>
                              </a:lnTo>
                              <a:lnTo>
                                <a:pt x="22" y="4"/>
                              </a:lnTo>
                              <a:lnTo>
                                <a:pt x="24" y="6"/>
                              </a:lnTo>
                              <a:lnTo>
                                <a:pt x="24" y="8"/>
                              </a:lnTo>
                              <a:lnTo>
                                <a:pt x="22" y="8"/>
                              </a:lnTo>
                              <a:lnTo>
                                <a:pt x="20" y="10"/>
                              </a:lnTo>
                              <a:lnTo>
                                <a:pt x="18" y="10"/>
                              </a:lnTo>
                              <a:lnTo>
                                <a:pt x="16" y="12"/>
                              </a:lnTo>
                              <a:lnTo>
                                <a:pt x="14" y="14"/>
                              </a:lnTo>
                              <a:lnTo>
                                <a:pt x="14" y="16"/>
                              </a:lnTo>
                              <a:lnTo>
                                <a:pt x="14" y="14"/>
                              </a:lnTo>
                              <a:lnTo>
                                <a:pt x="14" y="16"/>
                              </a:lnTo>
                              <a:lnTo>
                                <a:pt x="12" y="18"/>
                              </a:lnTo>
                              <a:lnTo>
                                <a:pt x="12" y="16"/>
                              </a:lnTo>
                              <a:lnTo>
                                <a:pt x="12" y="14"/>
                              </a:lnTo>
                              <a:lnTo>
                                <a:pt x="12" y="12"/>
                              </a:lnTo>
                              <a:lnTo>
                                <a:pt x="12" y="10"/>
                              </a:lnTo>
                              <a:lnTo>
                                <a:pt x="10" y="8"/>
                              </a:lnTo>
                              <a:lnTo>
                                <a:pt x="8" y="8"/>
                              </a:lnTo>
                              <a:lnTo>
                                <a:pt x="6" y="8"/>
                              </a:lnTo>
                              <a:lnTo>
                                <a:pt x="4" y="8"/>
                              </a:lnTo>
                              <a:lnTo>
                                <a:pt x="2" y="8"/>
                              </a:lnTo>
                              <a:lnTo>
                                <a:pt x="2" y="6"/>
                              </a:lnTo>
                              <a:lnTo>
                                <a:pt x="0" y="4"/>
                              </a:lnTo>
                              <a:lnTo>
                                <a:pt x="0" y="2"/>
                              </a:lnTo>
                              <a:lnTo>
                                <a:pt x="0" y="0"/>
                              </a:lnTo>
                              <a:close/>
                            </a:path>
                          </a:pathLst>
                        </a:custGeom>
                        <a:grpFill/>
                        <a:ln w="3175">
                          <a:solidFill>
                            <a:schemeClr val="bg1"/>
                          </a:solidFill>
                          <a:prstDash val="sysDot"/>
                          <a:round/>
                          <a:headEnd/>
                          <a:tailEnd/>
                        </a:ln>
                      </p:spPr>
                      <p:txBody>
                        <a:bodyPr/>
                        <a:lstStyle/>
                        <a:p>
                          <a:pPr fontAlgn="base">
                            <a:spcBef>
                              <a:spcPct val="0"/>
                            </a:spcBef>
                            <a:spcAft>
                              <a:spcPct val="0"/>
                            </a:spcAft>
                          </a:pPr>
                          <a:endParaRPr lang="de-DE" sz="2400">
                            <a:solidFill>
                              <a:srgbClr val="000000"/>
                            </a:solidFill>
                            <a:cs typeface="Arial" charset="0"/>
                          </a:endParaRPr>
                        </a:p>
                      </p:txBody>
                    </p:sp>
                    <p:sp>
                      <p:nvSpPr>
                        <p:cNvPr id="15432" name="Freeform 3107"/>
                        <p:cNvSpPr>
                          <a:spLocks/>
                        </p:cNvSpPr>
                        <p:nvPr/>
                      </p:nvSpPr>
                      <p:spPr bwMode="auto">
                        <a:xfrm>
                          <a:off x="5202" y="2575"/>
                          <a:ext cx="2" cy="4"/>
                        </a:xfrm>
                        <a:custGeom>
                          <a:avLst/>
                          <a:gdLst>
                            <a:gd name="T0" fmla="*/ 0 w 2"/>
                            <a:gd name="T1" fmla="*/ 2 h 4"/>
                            <a:gd name="T2" fmla="*/ 0 w 2"/>
                            <a:gd name="T3" fmla="*/ 0 h 4"/>
                            <a:gd name="T4" fmla="*/ 2 w 2"/>
                            <a:gd name="T5" fmla="*/ 0 h 4"/>
                            <a:gd name="T6" fmla="*/ 2 w 2"/>
                            <a:gd name="T7" fmla="*/ 2 h 4"/>
                            <a:gd name="T8" fmla="*/ 2 w 2"/>
                            <a:gd name="T9" fmla="*/ 4 h 4"/>
                            <a:gd name="T10" fmla="*/ 0 w 2"/>
                            <a:gd name="T11" fmla="*/ 4 h 4"/>
                            <a:gd name="T12" fmla="*/ 0 w 2"/>
                            <a:gd name="T13" fmla="*/ 2 h 4"/>
                            <a:gd name="T14" fmla="*/ 0 60000 65536"/>
                            <a:gd name="T15" fmla="*/ 0 60000 65536"/>
                            <a:gd name="T16" fmla="*/ 0 60000 65536"/>
                            <a:gd name="T17" fmla="*/ 0 60000 65536"/>
                            <a:gd name="T18" fmla="*/ 0 60000 65536"/>
                            <a:gd name="T19" fmla="*/ 0 60000 65536"/>
                            <a:gd name="T20" fmla="*/ 0 60000 65536"/>
                            <a:gd name="T21" fmla="*/ 0 w 2"/>
                            <a:gd name="T22" fmla="*/ 0 h 4"/>
                            <a:gd name="T23" fmla="*/ 2 w 2"/>
                            <a:gd name="T24" fmla="*/ 4 h 4"/>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2" h="4">
                              <a:moveTo>
                                <a:pt x="0" y="2"/>
                              </a:moveTo>
                              <a:lnTo>
                                <a:pt x="0" y="0"/>
                              </a:lnTo>
                              <a:lnTo>
                                <a:pt x="2" y="0"/>
                              </a:lnTo>
                              <a:lnTo>
                                <a:pt x="2" y="2"/>
                              </a:lnTo>
                              <a:lnTo>
                                <a:pt x="2" y="4"/>
                              </a:lnTo>
                              <a:lnTo>
                                <a:pt x="0" y="4"/>
                              </a:lnTo>
                              <a:lnTo>
                                <a:pt x="0" y="2"/>
                              </a:lnTo>
                              <a:close/>
                            </a:path>
                          </a:pathLst>
                        </a:custGeom>
                        <a:grpFill/>
                        <a:ln w="3175">
                          <a:solidFill>
                            <a:schemeClr val="bg1"/>
                          </a:solidFill>
                          <a:prstDash val="sysDot"/>
                          <a:round/>
                          <a:headEnd/>
                          <a:tailEnd/>
                        </a:ln>
                      </p:spPr>
                      <p:txBody>
                        <a:bodyPr/>
                        <a:lstStyle/>
                        <a:p>
                          <a:pPr fontAlgn="base">
                            <a:spcBef>
                              <a:spcPct val="0"/>
                            </a:spcBef>
                            <a:spcAft>
                              <a:spcPct val="0"/>
                            </a:spcAft>
                          </a:pPr>
                          <a:endParaRPr lang="de-DE" sz="2400">
                            <a:solidFill>
                              <a:srgbClr val="000000"/>
                            </a:solidFill>
                            <a:cs typeface="Arial" charset="0"/>
                          </a:endParaRPr>
                        </a:p>
                      </p:txBody>
                    </p:sp>
                    <p:sp>
                      <p:nvSpPr>
                        <p:cNvPr id="15433" name="Freeform 3108"/>
                        <p:cNvSpPr>
                          <a:spLocks/>
                        </p:cNvSpPr>
                        <p:nvPr/>
                      </p:nvSpPr>
                      <p:spPr bwMode="auto">
                        <a:xfrm>
                          <a:off x="5210" y="2567"/>
                          <a:ext cx="20" cy="14"/>
                        </a:xfrm>
                        <a:custGeom>
                          <a:avLst/>
                          <a:gdLst>
                            <a:gd name="T0" fmla="*/ 0 w 20"/>
                            <a:gd name="T1" fmla="*/ 12 h 14"/>
                            <a:gd name="T2" fmla="*/ 0 w 20"/>
                            <a:gd name="T3" fmla="*/ 10 h 14"/>
                            <a:gd name="T4" fmla="*/ 2 w 20"/>
                            <a:gd name="T5" fmla="*/ 12 h 14"/>
                            <a:gd name="T6" fmla="*/ 4 w 20"/>
                            <a:gd name="T7" fmla="*/ 10 h 14"/>
                            <a:gd name="T8" fmla="*/ 4 w 20"/>
                            <a:gd name="T9" fmla="*/ 8 h 14"/>
                            <a:gd name="T10" fmla="*/ 4 w 20"/>
                            <a:gd name="T11" fmla="*/ 6 h 14"/>
                            <a:gd name="T12" fmla="*/ 4 w 20"/>
                            <a:gd name="T13" fmla="*/ 4 h 14"/>
                            <a:gd name="T14" fmla="*/ 6 w 20"/>
                            <a:gd name="T15" fmla="*/ 4 h 14"/>
                            <a:gd name="T16" fmla="*/ 10 w 20"/>
                            <a:gd name="T17" fmla="*/ 0 h 14"/>
                            <a:gd name="T18" fmla="*/ 12 w 20"/>
                            <a:gd name="T19" fmla="*/ 0 h 14"/>
                            <a:gd name="T20" fmla="*/ 14 w 20"/>
                            <a:gd name="T21" fmla="*/ 0 h 14"/>
                            <a:gd name="T22" fmla="*/ 18 w 20"/>
                            <a:gd name="T23" fmla="*/ 2 h 14"/>
                            <a:gd name="T24" fmla="*/ 20 w 20"/>
                            <a:gd name="T25" fmla="*/ 2 h 14"/>
                            <a:gd name="T26" fmla="*/ 20 w 20"/>
                            <a:gd name="T27" fmla="*/ 4 h 14"/>
                            <a:gd name="T28" fmla="*/ 18 w 20"/>
                            <a:gd name="T29" fmla="*/ 6 h 14"/>
                            <a:gd name="T30" fmla="*/ 16 w 20"/>
                            <a:gd name="T31" fmla="*/ 10 h 14"/>
                            <a:gd name="T32" fmla="*/ 14 w 20"/>
                            <a:gd name="T33" fmla="*/ 12 h 14"/>
                            <a:gd name="T34" fmla="*/ 14 w 20"/>
                            <a:gd name="T35" fmla="*/ 14 h 14"/>
                            <a:gd name="T36" fmla="*/ 16 w 20"/>
                            <a:gd name="T37" fmla="*/ 14 h 14"/>
                            <a:gd name="T38" fmla="*/ 14 w 20"/>
                            <a:gd name="T39" fmla="*/ 14 h 14"/>
                            <a:gd name="T40" fmla="*/ 12 w 20"/>
                            <a:gd name="T41" fmla="*/ 14 h 14"/>
                            <a:gd name="T42" fmla="*/ 12 w 20"/>
                            <a:gd name="T43" fmla="*/ 12 h 14"/>
                            <a:gd name="T44" fmla="*/ 12 w 20"/>
                            <a:gd name="T45" fmla="*/ 14 h 14"/>
                            <a:gd name="T46" fmla="*/ 10 w 20"/>
                            <a:gd name="T47" fmla="*/ 14 h 14"/>
                            <a:gd name="T48" fmla="*/ 8 w 20"/>
                            <a:gd name="T49" fmla="*/ 14 h 14"/>
                            <a:gd name="T50" fmla="*/ 6 w 20"/>
                            <a:gd name="T51" fmla="*/ 14 h 14"/>
                            <a:gd name="T52" fmla="*/ 4 w 20"/>
                            <a:gd name="T53" fmla="*/ 14 h 14"/>
                            <a:gd name="T54" fmla="*/ 2 w 20"/>
                            <a:gd name="T55" fmla="*/ 14 h 14"/>
                            <a:gd name="T56" fmla="*/ 0 w 20"/>
                            <a:gd name="T57" fmla="*/ 12 h 14"/>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20"/>
                            <a:gd name="T88" fmla="*/ 0 h 14"/>
                            <a:gd name="T89" fmla="*/ 20 w 20"/>
                            <a:gd name="T90" fmla="*/ 14 h 14"/>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20" h="14">
                              <a:moveTo>
                                <a:pt x="0" y="12"/>
                              </a:moveTo>
                              <a:lnTo>
                                <a:pt x="0" y="10"/>
                              </a:lnTo>
                              <a:lnTo>
                                <a:pt x="2" y="12"/>
                              </a:lnTo>
                              <a:lnTo>
                                <a:pt x="4" y="10"/>
                              </a:lnTo>
                              <a:lnTo>
                                <a:pt x="4" y="8"/>
                              </a:lnTo>
                              <a:lnTo>
                                <a:pt x="4" y="6"/>
                              </a:lnTo>
                              <a:lnTo>
                                <a:pt x="4" y="4"/>
                              </a:lnTo>
                              <a:lnTo>
                                <a:pt x="6" y="4"/>
                              </a:lnTo>
                              <a:lnTo>
                                <a:pt x="10" y="0"/>
                              </a:lnTo>
                              <a:lnTo>
                                <a:pt x="12" y="0"/>
                              </a:lnTo>
                              <a:lnTo>
                                <a:pt x="14" y="0"/>
                              </a:lnTo>
                              <a:lnTo>
                                <a:pt x="18" y="2"/>
                              </a:lnTo>
                              <a:lnTo>
                                <a:pt x="20" y="2"/>
                              </a:lnTo>
                              <a:lnTo>
                                <a:pt x="20" y="4"/>
                              </a:lnTo>
                              <a:lnTo>
                                <a:pt x="18" y="6"/>
                              </a:lnTo>
                              <a:lnTo>
                                <a:pt x="16" y="10"/>
                              </a:lnTo>
                              <a:lnTo>
                                <a:pt x="14" y="12"/>
                              </a:lnTo>
                              <a:lnTo>
                                <a:pt x="14" y="14"/>
                              </a:lnTo>
                              <a:lnTo>
                                <a:pt x="16" y="14"/>
                              </a:lnTo>
                              <a:lnTo>
                                <a:pt x="14" y="14"/>
                              </a:lnTo>
                              <a:lnTo>
                                <a:pt x="12" y="14"/>
                              </a:lnTo>
                              <a:lnTo>
                                <a:pt x="12" y="12"/>
                              </a:lnTo>
                              <a:lnTo>
                                <a:pt x="12" y="14"/>
                              </a:lnTo>
                              <a:lnTo>
                                <a:pt x="10" y="14"/>
                              </a:lnTo>
                              <a:lnTo>
                                <a:pt x="8" y="14"/>
                              </a:lnTo>
                              <a:lnTo>
                                <a:pt x="6" y="14"/>
                              </a:lnTo>
                              <a:lnTo>
                                <a:pt x="4" y="14"/>
                              </a:lnTo>
                              <a:lnTo>
                                <a:pt x="2" y="14"/>
                              </a:lnTo>
                              <a:lnTo>
                                <a:pt x="0" y="12"/>
                              </a:lnTo>
                              <a:close/>
                            </a:path>
                          </a:pathLst>
                        </a:custGeom>
                        <a:grpFill/>
                        <a:ln w="3175">
                          <a:solidFill>
                            <a:schemeClr val="bg1"/>
                          </a:solidFill>
                          <a:prstDash val="sysDot"/>
                          <a:round/>
                          <a:headEnd/>
                          <a:tailEnd/>
                        </a:ln>
                      </p:spPr>
                      <p:txBody>
                        <a:bodyPr/>
                        <a:lstStyle/>
                        <a:p>
                          <a:pPr fontAlgn="base">
                            <a:spcBef>
                              <a:spcPct val="0"/>
                            </a:spcBef>
                            <a:spcAft>
                              <a:spcPct val="0"/>
                            </a:spcAft>
                          </a:pPr>
                          <a:endParaRPr lang="de-DE" sz="2400">
                            <a:solidFill>
                              <a:srgbClr val="000000"/>
                            </a:solidFill>
                            <a:cs typeface="Arial" charset="0"/>
                          </a:endParaRPr>
                        </a:p>
                      </p:txBody>
                    </p:sp>
                    <p:sp>
                      <p:nvSpPr>
                        <p:cNvPr id="15434" name="Freeform 3109"/>
                        <p:cNvSpPr>
                          <a:spLocks/>
                        </p:cNvSpPr>
                        <p:nvPr/>
                      </p:nvSpPr>
                      <p:spPr bwMode="auto">
                        <a:xfrm>
                          <a:off x="5220" y="2447"/>
                          <a:ext cx="6" cy="20"/>
                        </a:xfrm>
                        <a:custGeom>
                          <a:avLst/>
                          <a:gdLst>
                            <a:gd name="T0" fmla="*/ 0 w 6"/>
                            <a:gd name="T1" fmla="*/ 12 h 20"/>
                            <a:gd name="T2" fmla="*/ 0 w 6"/>
                            <a:gd name="T3" fmla="*/ 10 h 20"/>
                            <a:gd name="T4" fmla="*/ 2 w 6"/>
                            <a:gd name="T5" fmla="*/ 6 h 20"/>
                            <a:gd name="T6" fmla="*/ 2 w 6"/>
                            <a:gd name="T7" fmla="*/ 4 h 20"/>
                            <a:gd name="T8" fmla="*/ 2 w 6"/>
                            <a:gd name="T9" fmla="*/ 2 h 20"/>
                            <a:gd name="T10" fmla="*/ 6 w 6"/>
                            <a:gd name="T11" fmla="*/ 0 h 20"/>
                            <a:gd name="T12" fmla="*/ 6 w 6"/>
                            <a:gd name="T13" fmla="*/ 2 h 20"/>
                            <a:gd name="T14" fmla="*/ 6 w 6"/>
                            <a:gd name="T15" fmla="*/ 4 h 20"/>
                            <a:gd name="T16" fmla="*/ 6 w 6"/>
                            <a:gd name="T17" fmla="*/ 8 h 20"/>
                            <a:gd name="T18" fmla="*/ 6 w 6"/>
                            <a:gd name="T19" fmla="*/ 10 h 20"/>
                            <a:gd name="T20" fmla="*/ 6 w 6"/>
                            <a:gd name="T21" fmla="*/ 12 h 20"/>
                            <a:gd name="T22" fmla="*/ 6 w 6"/>
                            <a:gd name="T23" fmla="*/ 14 h 20"/>
                            <a:gd name="T24" fmla="*/ 6 w 6"/>
                            <a:gd name="T25" fmla="*/ 18 h 20"/>
                            <a:gd name="T26" fmla="*/ 2 w 6"/>
                            <a:gd name="T27" fmla="*/ 20 h 20"/>
                            <a:gd name="T28" fmla="*/ 0 w 6"/>
                            <a:gd name="T29" fmla="*/ 20 h 20"/>
                            <a:gd name="T30" fmla="*/ 0 w 6"/>
                            <a:gd name="T31" fmla="*/ 18 h 20"/>
                            <a:gd name="T32" fmla="*/ 2 w 6"/>
                            <a:gd name="T33" fmla="*/ 18 h 20"/>
                            <a:gd name="T34" fmla="*/ 2 w 6"/>
                            <a:gd name="T35" fmla="*/ 16 h 20"/>
                            <a:gd name="T36" fmla="*/ 2 w 6"/>
                            <a:gd name="T37" fmla="*/ 14 h 20"/>
                            <a:gd name="T38" fmla="*/ 0 w 6"/>
                            <a:gd name="T39" fmla="*/ 14 h 20"/>
                            <a:gd name="T40" fmla="*/ 0 w 6"/>
                            <a:gd name="T41" fmla="*/ 12 h 20"/>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6"/>
                            <a:gd name="T64" fmla="*/ 0 h 20"/>
                            <a:gd name="T65" fmla="*/ 6 w 6"/>
                            <a:gd name="T66" fmla="*/ 20 h 20"/>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6" h="20">
                              <a:moveTo>
                                <a:pt x="0" y="12"/>
                              </a:moveTo>
                              <a:lnTo>
                                <a:pt x="0" y="10"/>
                              </a:lnTo>
                              <a:lnTo>
                                <a:pt x="2" y="6"/>
                              </a:lnTo>
                              <a:lnTo>
                                <a:pt x="2" y="4"/>
                              </a:lnTo>
                              <a:lnTo>
                                <a:pt x="2" y="2"/>
                              </a:lnTo>
                              <a:lnTo>
                                <a:pt x="6" y="0"/>
                              </a:lnTo>
                              <a:lnTo>
                                <a:pt x="6" y="2"/>
                              </a:lnTo>
                              <a:lnTo>
                                <a:pt x="6" y="4"/>
                              </a:lnTo>
                              <a:lnTo>
                                <a:pt x="6" y="8"/>
                              </a:lnTo>
                              <a:lnTo>
                                <a:pt x="6" y="10"/>
                              </a:lnTo>
                              <a:lnTo>
                                <a:pt x="6" y="12"/>
                              </a:lnTo>
                              <a:lnTo>
                                <a:pt x="6" y="14"/>
                              </a:lnTo>
                              <a:lnTo>
                                <a:pt x="6" y="18"/>
                              </a:lnTo>
                              <a:lnTo>
                                <a:pt x="2" y="20"/>
                              </a:lnTo>
                              <a:lnTo>
                                <a:pt x="0" y="20"/>
                              </a:lnTo>
                              <a:lnTo>
                                <a:pt x="0" y="18"/>
                              </a:lnTo>
                              <a:lnTo>
                                <a:pt x="2" y="18"/>
                              </a:lnTo>
                              <a:lnTo>
                                <a:pt x="2" y="16"/>
                              </a:lnTo>
                              <a:lnTo>
                                <a:pt x="2" y="14"/>
                              </a:lnTo>
                              <a:lnTo>
                                <a:pt x="0" y="14"/>
                              </a:lnTo>
                              <a:lnTo>
                                <a:pt x="0" y="12"/>
                              </a:lnTo>
                              <a:close/>
                            </a:path>
                          </a:pathLst>
                        </a:custGeom>
                        <a:grpFill/>
                        <a:ln w="3175">
                          <a:solidFill>
                            <a:schemeClr val="bg1"/>
                          </a:solidFill>
                          <a:prstDash val="sysDot"/>
                          <a:round/>
                          <a:headEnd/>
                          <a:tailEnd/>
                        </a:ln>
                      </p:spPr>
                      <p:txBody>
                        <a:bodyPr/>
                        <a:lstStyle/>
                        <a:p>
                          <a:pPr fontAlgn="base">
                            <a:spcBef>
                              <a:spcPct val="0"/>
                            </a:spcBef>
                            <a:spcAft>
                              <a:spcPct val="0"/>
                            </a:spcAft>
                          </a:pPr>
                          <a:endParaRPr lang="de-DE" sz="2400">
                            <a:solidFill>
                              <a:srgbClr val="000000"/>
                            </a:solidFill>
                            <a:cs typeface="Arial" charset="0"/>
                          </a:endParaRPr>
                        </a:p>
                      </p:txBody>
                    </p:sp>
                    <p:sp>
                      <p:nvSpPr>
                        <p:cNvPr id="15435" name="Freeform 3110"/>
                        <p:cNvSpPr>
                          <a:spLocks/>
                        </p:cNvSpPr>
                        <p:nvPr/>
                      </p:nvSpPr>
                      <p:spPr bwMode="auto">
                        <a:xfrm>
                          <a:off x="5226" y="2451"/>
                          <a:ext cx="4" cy="6"/>
                        </a:xfrm>
                        <a:custGeom>
                          <a:avLst/>
                          <a:gdLst>
                            <a:gd name="T0" fmla="*/ 0 w 4"/>
                            <a:gd name="T1" fmla="*/ 4 h 6"/>
                            <a:gd name="T2" fmla="*/ 2 w 4"/>
                            <a:gd name="T3" fmla="*/ 2 h 6"/>
                            <a:gd name="T4" fmla="*/ 2 w 4"/>
                            <a:gd name="T5" fmla="*/ 0 h 6"/>
                            <a:gd name="T6" fmla="*/ 4 w 4"/>
                            <a:gd name="T7" fmla="*/ 0 h 6"/>
                            <a:gd name="T8" fmla="*/ 4 w 4"/>
                            <a:gd name="T9" fmla="*/ 2 h 6"/>
                            <a:gd name="T10" fmla="*/ 2 w 4"/>
                            <a:gd name="T11" fmla="*/ 6 h 6"/>
                            <a:gd name="T12" fmla="*/ 0 w 4"/>
                            <a:gd name="T13" fmla="*/ 4 h 6"/>
                            <a:gd name="T14" fmla="*/ 0 60000 65536"/>
                            <a:gd name="T15" fmla="*/ 0 60000 65536"/>
                            <a:gd name="T16" fmla="*/ 0 60000 65536"/>
                            <a:gd name="T17" fmla="*/ 0 60000 65536"/>
                            <a:gd name="T18" fmla="*/ 0 60000 65536"/>
                            <a:gd name="T19" fmla="*/ 0 60000 65536"/>
                            <a:gd name="T20" fmla="*/ 0 60000 65536"/>
                            <a:gd name="T21" fmla="*/ 0 w 4"/>
                            <a:gd name="T22" fmla="*/ 0 h 6"/>
                            <a:gd name="T23" fmla="*/ 4 w 4"/>
                            <a:gd name="T24" fmla="*/ 6 h 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4" h="6">
                              <a:moveTo>
                                <a:pt x="0" y="4"/>
                              </a:moveTo>
                              <a:lnTo>
                                <a:pt x="2" y="2"/>
                              </a:lnTo>
                              <a:lnTo>
                                <a:pt x="2" y="0"/>
                              </a:lnTo>
                              <a:lnTo>
                                <a:pt x="4" y="0"/>
                              </a:lnTo>
                              <a:lnTo>
                                <a:pt x="4" y="2"/>
                              </a:lnTo>
                              <a:lnTo>
                                <a:pt x="2" y="6"/>
                              </a:lnTo>
                              <a:lnTo>
                                <a:pt x="0" y="4"/>
                              </a:lnTo>
                              <a:close/>
                            </a:path>
                          </a:pathLst>
                        </a:custGeom>
                        <a:grpFill/>
                        <a:ln w="3175">
                          <a:solidFill>
                            <a:schemeClr val="bg1"/>
                          </a:solidFill>
                          <a:prstDash val="sysDot"/>
                          <a:round/>
                          <a:headEnd/>
                          <a:tailEnd/>
                        </a:ln>
                      </p:spPr>
                      <p:txBody>
                        <a:bodyPr/>
                        <a:lstStyle/>
                        <a:p>
                          <a:pPr fontAlgn="base">
                            <a:spcBef>
                              <a:spcPct val="0"/>
                            </a:spcBef>
                            <a:spcAft>
                              <a:spcPct val="0"/>
                            </a:spcAft>
                          </a:pPr>
                          <a:endParaRPr lang="de-DE" sz="2400">
                            <a:solidFill>
                              <a:srgbClr val="000000"/>
                            </a:solidFill>
                            <a:cs typeface="Arial" charset="0"/>
                          </a:endParaRPr>
                        </a:p>
                      </p:txBody>
                    </p:sp>
                    <p:sp>
                      <p:nvSpPr>
                        <p:cNvPr id="15436" name="Freeform 3111"/>
                        <p:cNvSpPr>
                          <a:spLocks/>
                        </p:cNvSpPr>
                        <p:nvPr/>
                      </p:nvSpPr>
                      <p:spPr bwMode="auto">
                        <a:xfrm>
                          <a:off x="5228" y="2563"/>
                          <a:ext cx="52" cy="24"/>
                        </a:xfrm>
                        <a:custGeom>
                          <a:avLst/>
                          <a:gdLst>
                            <a:gd name="T0" fmla="*/ 0 w 52"/>
                            <a:gd name="T1" fmla="*/ 18 h 24"/>
                            <a:gd name="T2" fmla="*/ 2 w 52"/>
                            <a:gd name="T3" fmla="*/ 12 h 24"/>
                            <a:gd name="T4" fmla="*/ 4 w 52"/>
                            <a:gd name="T5" fmla="*/ 10 h 24"/>
                            <a:gd name="T6" fmla="*/ 6 w 52"/>
                            <a:gd name="T7" fmla="*/ 8 h 24"/>
                            <a:gd name="T8" fmla="*/ 10 w 52"/>
                            <a:gd name="T9" fmla="*/ 8 h 24"/>
                            <a:gd name="T10" fmla="*/ 14 w 52"/>
                            <a:gd name="T11" fmla="*/ 8 h 24"/>
                            <a:gd name="T12" fmla="*/ 16 w 52"/>
                            <a:gd name="T13" fmla="*/ 8 h 24"/>
                            <a:gd name="T14" fmla="*/ 16 w 52"/>
                            <a:gd name="T15" fmla="*/ 8 h 24"/>
                            <a:gd name="T16" fmla="*/ 18 w 52"/>
                            <a:gd name="T17" fmla="*/ 10 h 24"/>
                            <a:gd name="T18" fmla="*/ 22 w 52"/>
                            <a:gd name="T19" fmla="*/ 14 h 24"/>
                            <a:gd name="T20" fmla="*/ 26 w 52"/>
                            <a:gd name="T21" fmla="*/ 14 h 24"/>
                            <a:gd name="T22" fmla="*/ 30 w 52"/>
                            <a:gd name="T23" fmla="*/ 12 h 24"/>
                            <a:gd name="T24" fmla="*/ 32 w 52"/>
                            <a:gd name="T25" fmla="*/ 10 h 24"/>
                            <a:gd name="T26" fmla="*/ 26 w 52"/>
                            <a:gd name="T27" fmla="*/ 8 h 24"/>
                            <a:gd name="T28" fmla="*/ 20 w 52"/>
                            <a:gd name="T29" fmla="*/ 4 h 24"/>
                            <a:gd name="T30" fmla="*/ 22 w 52"/>
                            <a:gd name="T31" fmla="*/ 2 h 24"/>
                            <a:gd name="T32" fmla="*/ 28 w 52"/>
                            <a:gd name="T33" fmla="*/ 0 h 24"/>
                            <a:gd name="T34" fmla="*/ 30 w 52"/>
                            <a:gd name="T35" fmla="*/ 2 h 24"/>
                            <a:gd name="T36" fmla="*/ 32 w 52"/>
                            <a:gd name="T37" fmla="*/ 4 h 24"/>
                            <a:gd name="T38" fmla="*/ 34 w 52"/>
                            <a:gd name="T39" fmla="*/ 8 h 24"/>
                            <a:gd name="T40" fmla="*/ 36 w 52"/>
                            <a:gd name="T41" fmla="*/ 6 h 24"/>
                            <a:gd name="T42" fmla="*/ 38 w 52"/>
                            <a:gd name="T43" fmla="*/ 4 h 24"/>
                            <a:gd name="T44" fmla="*/ 40 w 52"/>
                            <a:gd name="T45" fmla="*/ 6 h 24"/>
                            <a:gd name="T46" fmla="*/ 42 w 52"/>
                            <a:gd name="T47" fmla="*/ 8 h 24"/>
                            <a:gd name="T48" fmla="*/ 40 w 52"/>
                            <a:gd name="T49" fmla="*/ 8 h 24"/>
                            <a:gd name="T50" fmla="*/ 42 w 52"/>
                            <a:gd name="T51" fmla="*/ 10 h 24"/>
                            <a:gd name="T52" fmla="*/ 42 w 52"/>
                            <a:gd name="T53" fmla="*/ 8 h 24"/>
                            <a:gd name="T54" fmla="*/ 44 w 52"/>
                            <a:gd name="T55" fmla="*/ 6 h 24"/>
                            <a:gd name="T56" fmla="*/ 48 w 52"/>
                            <a:gd name="T57" fmla="*/ 6 h 24"/>
                            <a:gd name="T58" fmla="*/ 48 w 52"/>
                            <a:gd name="T59" fmla="*/ 10 h 24"/>
                            <a:gd name="T60" fmla="*/ 50 w 52"/>
                            <a:gd name="T61" fmla="*/ 12 h 24"/>
                            <a:gd name="T62" fmla="*/ 52 w 52"/>
                            <a:gd name="T63" fmla="*/ 14 h 24"/>
                            <a:gd name="T64" fmla="*/ 48 w 52"/>
                            <a:gd name="T65" fmla="*/ 14 h 24"/>
                            <a:gd name="T66" fmla="*/ 44 w 52"/>
                            <a:gd name="T67" fmla="*/ 14 h 24"/>
                            <a:gd name="T68" fmla="*/ 42 w 52"/>
                            <a:gd name="T69" fmla="*/ 16 h 24"/>
                            <a:gd name="T70" fmla="*/ 46 w 52"/>
                            <a:gd name="T71" fmla="*/ 16 h 24"/>
                            <a:gd name="T72" fmla="*/ 44 w 52"/>
                            <a:gd name="T73" fmla="*/ 18 h 24"/>
                            <a:gd name="T74" fmla="*/ 42 w 52"/>
                            <a:gd name="T75" fmla="*/ 16 h 24"/>
                            <a:gd name="T76" fmla="*/ 38 w 52"/>
                            <a:gd name="T77" fmla="*/ 16 h 24"/>
                            <a:gd name="T78" fmla="*/ 34 w 52"/>
                            <a:gd name="T79" fmla="*/ 18 h 24"/>
                            <a:gd name="T80" fmla="*/ 34 w 52"/>
                            <a:gd name="T81" fmla="*/ 14 h 24"/>
                            <a:gd name="T82" fmla="*/ 36 w 52"/>
                            <a:gd name="T83" fmla="*/ 12 h 24"/>
                            <a:gd name="T84" fmla="*/ 34 w 52"/>
                            <a:gd name="T85" fmla="*/ 10 h 24"/>
                            <a:gd name="T86" fmla="*/ 30 w 52"/>
                            <a:gd name="T87" fmla="*/ 16 h 24"/>
                            <a:gd name="T88" fmla="*/ 28 w 52"/>
                            <a:gd name="T89" fmla="*/ 18 h 24"/>
                            <a:gd name="T90" fmla="*/ 26 w 52"/>
                            <a:gd name="T91" fmla="*/ 18 h 24"/>
                            <a:gd name="T92" fmla="*/ 24 w 52"/>
                            <a:gd name="T93" fmla="*/ 20 h 24"/>
                            <a:gd name="T94" fmla="*/ 20 w 52"/>
                            <a:gd name="T95" fmla="*/ 18 h 24"/>
                            <a:gd name="T96" fmla="*/ 16 w 52"/>
                            <a:gd name="T97" fmla="*/ 20 h 24"/>
                            <a:gd name="T98" fmla="*/ 14 w 52"/>
                            <a:gd name="T99" fmla="*/ 22 h 24"/>
                            <a:gd name="T100" fmla="*/ 12 w 52"/>
                            <a:gd name="T101" fmla="*/ 22 h 24"/>
                            <a:gd name="T102" fmla="*/ 8 w 52"/>
                            <a:gd name="T103" fmla="*/ 22 h 24"/>
                            <a:gd name="T104" fmla="*/ 6 w 52"/>
                            <a:gd name="T105" fmla="*/ 24 h 24"/>
                            <a:gd name="T106" fmla="*/ 0 w 52"/>
                            <a:gd name="T107" fmla="*/ 22 h 24"/>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w 52"/>
                            <a:gd name="T163" fmla="*/ 0 h 24"/>
                            <a:gd name="T164" fmla="*/ 52 w 52"/>
                            <a:gd name="T165" fmla="*/ 24 h 24"/>
                          </a:gdLst>
                          <a:ahLst/>
                          <a:cxnLst>
                            <a:cxn ang="T108">
                              <a:pos x="T0" y="T1"/>
                            </a:cxn>
                            <a:cxn ang="T109">
                              <a:pos x="T2" y="T3"/>
                            </a:cxn>
                            <a:cxn ang="T110">
                              <a:pos x="T4" y="T5"/>
                            </a:cxn>
                            <a:cxn ang="T111">
                              <a:pos x="T6" y="T7"/>
                            </a:cxn>
                            <a:cxn ang="T112">
                              <a:pos x="T8" y="T9"/>
                            </a:cxn>
                            <a:cxn ang="T113">
                              <a:pos x="T10" y="T11"/>
                            </a:cxn>
                            <a:cxn ang="T114">
                              <a:pos x="T12" y="T13"/>
                            </a:cxn>
                            <a:cxn ang="T115">
                              <a:pos x="T14" y="T15"/>
                            </a:cxn>
                            <a:cxn ang="T116">
                              <a:pos x="T16" y="T17"/>
                            </a:cxn>
                            <a:cxn ang="T117">
                              <a:pos x="T18" y="T19"/>
                            </a:cxn>
                            <a:cxn ang="T118">
                              <a:pos x="T20" y="T21"/>
                            </a:cxn>
                            <a:cxn ang="T119">
                              <a:pos x="T22" y="T23"/>
                            </a:cxn>
                            <a:cxn ang="T120">
                              <a:pos x="T24" y="T25"/>
                            </a:cxn>
                            <a:cxn ang="T121">
                              <a:pos x="T26" y="T27"/>
                            </a:cxn>
                            <a:cxn ang="T122">
                              <a:pos x="T28" y="T29"/>
                            </a:cxn>
                            <a:cxn ang="T123">
                              <a:pos x="T30" y="T31"/>
                            </a:cxn>
                            <a:cxn ang="T124">
                              <a:pos x="T32" y="T33"/>
                            </a:cxn>
                            <a:cxn ang="T125">
                              <a:pos x="T34" y="T35"/>
                            </a:cxn>
                            <a:cxn ang="T126">
                              <a:pos x="T36" y="T37"/>
                            </a:cxn>
                            <a:cxn ang="T127">
                              <a:pos x="T38" y="T39"/>
                            </a:cxn>
                            <a:cxn ang="T128">
                              <a:pos x="T40" y="T41"/>
                            </a:cxn>
                            <a:cxn ang="T129">
                              <a:pos x="T42" y="T43"/>
                            </a:cxn>
                            <a:cxn ang="T130">
                              <a:pos x="T44" y="T45"/>
                            </a:cxn>
                            <a:cxn ang="T131">
                              <a:pos x="T46" y="T47"/>
                            </a:cxn>
                            <a:cxn ang="T132">
                              <a:pos x="T48" y="T49"/>
                            </a:cxn>
                            <a:cxn ang="T133">
                              <a:pos x="T50" y="T51"/>
                            </a:cxn>
                            <a:cxn ang="T134">
                              <a:pos x="T52" y="T53"/>
                            </a:cxn>
                            <a:cxn ang="T135">
                              <a:pos x="T54" y="T55"/>
                            </a:cxn>
                            <a:cxn ang="T136">
                              <a:pos x="T56" y="T57"/>
                            </a:cxn>
                            <a:cxn ang="T137">
                              <a:pos x="T58" y="T59"/>
                            </a:cxn>
                            <a:cxn ang="T138">
                              <a:pos x="T60" y="T61"/>
                            </a:cxn>
                            <a:cxn ang="T139">
                              <a:pos x="T62" y="T63"/>
                            </a:cxn>
                            <a:cxn ang="T140">
                              <a:pos x="T64" y="T65"/>
                            </a:cxn>
                            <a:cxn ang="T141">
                              <a:pos x="T66" y="T67"/>
                            </a:cxn>
                            <a:cxn ang="T142">
                              <a:pos x="T68" y="T69"/>
                            </a:cxn>
                            <a:cxn ang="T143">
                              <a:pos x="T70" y="T71"/>
                            </a:cxn>
                            <a:cxn ang="T144">
                              <a:pos x="T72" y="T73"/>
                            </a:cxn>
                            <a:cxn ang="T145">
                              <a:pos x="T74" y="T75"/>
                            </a:cxn>
                            <a:cxn ang="T146">
                              <a:pos x="T76" y="T77"/>
                            </a:cxn>
                            <a:cxn ang="T147">
                              <a:pos x="T78" y="T79"/>
                            </a:cxn>
                            <a:cxn ang="T148">
                              <a:pos x="T80" y="T81"/>
                            </a:cxn>
                            <a:cxn ang="T149">
                              <a:pos x="T82" y="T83"/>
                            </a:cxn>
                            <a:cxn ang="T150">
                              <a:pos x="T84" y="T85"/>
                            </a:cxn>
                            <a:cxn ang="T151">
                              <a:pos x="T86" y="T87"/>
                            </a:cxn>
                            <a:cxn ang="T152">
                              <a:pos x="T88" y="T89"/>
                            </a:cxn>
                            <a:cxn ang="T153">
                              <a:pos x="T90" y="T91"/>
                            </a:cxn>
                            <a:cxn ang="T154">
                              <a:pos x="T92" y="T93"/>
                            </a:cxn>
                            <a:cxn ang="T155">
                              <a:pos x="T94" y="T95"/>
                            </a:cxn>
                            <a:cxn ang="T156">
                              <a:pos x="T96" y="T97"/>
                            </a:cxn>
                            <a:cxn ang="T157">
                              <a:pos x="T98" y="T99"/>
                            </a:cxn>
                            <a:cxn ang="T158">
                              <a:pos x="T100" y="T101"/>
                            </a:cxn>
                            <a:cxn ang="T159">
                              <a:pos x="T102" y="T103"/>
                            </a:cxn>
                            <a:cxn ang="T160">
                              <a:pos x="T104" y="T105"/>
                            </a:cxn>
                            <a:cxn ang="T161">
                              <a:pos x="T106" y="T107"/>
                            </a:cxn>
                          </a:cxnLst>
                          <a:rect l="T162" t="T163" r="T164" b="T165"/>
                          <a:pathLst>
                            <a:path w="52" h="24">
                              <a:moveTo>
                                <a:pt x="0" y="20"/>
                              </a:moveTo>
                              <a:lnTo>
                                <a:pt x="0" y="18"/>
                              </a:lnTo>
                              <a:lnTo>
                                <a:pt x="2" y="16"/>
                              </a:lnTo>
                              <a:lnTo>
                                <a:pt x="2" y="12"/>
                              </a:lnTo>
                              <a:lnTo>
                                <a:pt x="2" y="10"/>
                              </a:lnTo>
                              <a:lnTo>
                                <a:pt x="4" y="10"/>
                              </a:lnTo>
                              <a:lnTo>
                                <a:pt x="4" y="8"/>
                              </a:lnTo>
                              <a:lnTo>
                                <a:pt x="6" y="8"/>
                              </a:lnTo>
                              <a:lnTo>
                                <a:pt x="8" y="8"/>
                              </a:lnTo>
                              <a:lnTo>
                                <a:pt x="10" y="8"/>
                              </a:lnTo>
                              <a:lnTo>
                                <a:pt x="12" y="8"/>
                              </a:lnTo>
                              <a:lnTo>
                                <a:pt x="14" y="8"/>
                              </a:lnTo>
                              <a:lnTo>
                                <a:pt x="16" y="8"/>
                              </a:lnTo>
                              <a:lnTo>
                                <a:pt x="18" y="8"/>
                              </a:lnTo>
                              <a:lnTo>
                                <a:pt x="16" y="8"/>
                              </a:lnTo>
                              <a:lnTo>
                                <a:pt x="18" y="8"/>
                              </a:lnTo>
                              <a:lnTo>
                                <a:pt x="18" y="10"/>
                              </a:lnTo>
                              <a:lnTo>
                                <a:pt x="20" y="12"/>
                              </a:lnTo>
                              <a:lnTo>
                                <a:pt x="22" y="14"/>
                              </a:lnTo>
                              <a:lnTo>
                                <a:pt x="24" y="14"/>
                              </a:lnTo>
                              <a:lnTo>
                                <a:pt x="26" y="14"/>
                              </a:lnTo>
                              <a:lnTo>
                                <a:pt x="28" y="12"/>
                              </a:lnTo>
                              <a:lnTo>
                                <a:pt x="30" y="12"/>
                              </a:lnTo>
                              <a:lnTo>
                                <a:pt x="32" y="12"/>
                              </a:lnTo>
                              <a:lnTo>
                                <a:pt x="32" y="10"/>
                              </a:lnTo>
                              <a:lnTo>
                                <a:pt x="28" y="8"/>
                              </a:lnTo>
                              <a:lnTo>
                                <a:pt x="26" y="8"/>
                              </a:lnTo>
                              <a:lnTo>
                                <a:pt x="22" y="8"/>
                              </a:lnTo>
                              <a:lnTo>
                                <a:pt x="20" y="4"/>
                              </a:lnTo>
                              <a:lnTo>
                                <a:pt x="20" y="2"/>
                              </a:lnTo>
                              <a:lnTo>
                                <a:pt x="22" y="2"/>
                              </a:lnTo>
                              <a:lnTo>
                                <a:pt x="26" y="0"/>
                              </a:lnTo>
                              <a:lnTo>
                                <a:pt x="28" y="0"/>
                              </a:lnTo>
                              <a:lnTo>
                                <a:pt x="30" y="0"/>
                              </a:lnTo>
                              <a:lnTo>
                                <a:pt x="30" y="2"/>
                              </a:lnTo>
                              <a:lnTo>
                                <a:pt x="30" y="4"/>
                              </a:lnTo>
                              <a:lnTo>
                                <a:pt x="32" y="4"/>
                              </a:lnTo>
                              <a:lnTo>
                                <a:pt x="32" y="6"/>
                              </a:lnTo>
                              <a:lnTo>
                                <a:pt x="34" y="8"/>
                              </a:lnTo>
                              <a:lnTo>
                                <a:pt x="34" y="6"/>
                              </a:lnTo>
                              <a:lnTo>
                                <a:pt x="36" y="6"/>
                              </a:lnTo>
                              <a:lnTo>
                                <a:pt x="36" y="4"/>
                              </a:lnTo>
                              <a:lnTo>
                                <a:pt x="38" y="4"/>
                              </a:lnTo>
                              <a:lnTo>
                                <a:pt x="40" y="4"/>
                              </a:lnTo>
                              <a:lnTo>
                                <a:pt x="40" y="6"/>
                              </a:lnTo>
                              <a:lnTo>
                                <a:pt x="42" y="6"/>
                              </a:lnTo>
                              <a:lnTo>
                                <a:pt x="42" y="8"/>
                              </a:lnTo>
                              <a:lnTo>
                                <a:pt x="40" y="8"/>
                              </a:lnTo>
                              <a:lnTo>
                                <a:pt x="40" y="10"/>
                              </a:lnTo>
                              <a:lnTo>
                                <a:pt x="42" y="10"/>
                              </a:lnTo>
                              <a:lnTo>
                                <a:pt x="42" y="8"/>
                              </a:lnTo>
                              <a:lnTo>
                                <a:pt x="42" y="6"/>
                              </a:lnTo>
                              <a:lnTo>
                                <a:pt x="44" y="6"/>
                              </a:lnTo>
                              <a:lnTo>
                                <a:pt x="46" y="6"/>
                              </a:lnTo>
                              <a:lnTo>
                                <a:pt x="48" y="6"/>
                              </a:lnTo>
                              <a:lnTo>
                                <a:pt x="50" y="8"/>
                              </a:lnTo>
                              <a:lnTo>
                                <a:pt x="48" y="10"/>
                              </a:lnTo>
                              <a:lnTo>
                                <a:pt x="48" y="12"/>
                              </a:lnTo>
                              <a:lnTo>
                                <a:pt x="50" y="12"/>
                              </a:lnTo>
                              <a:lnTo>
                                <a:pt x="52" y="12"/>
                              </a:lnTo>
                              <a:lnTo>
                                <a:pt x="52" y="14"/>
                              </a:lnTo>
                              <a:lnTo>
                                <a:pt x="50" y="14"/>
                              </a:lnTo>
                              <a:lnTo>
                                <a:pt x="48" y="14"/>
                              </a:lnTo>
                              <a:lnTo>
                                <a:pt x="46" y="14"/>
                              </a:lnTo>
                              <a:lnTo>
                                <a:pt x="44" y="14"/>
                              </a:lnTo>
                              <a:lnTo>
                                <a:pt x="42" y="14"/>
                              </a:lnTo>
                              <a:lnTo>
                                <a:pt x="42" y="16"/>
                              </a:lnTo>
                              <a:lnTo>
                                <a:pt x="44" y="16"/>
                              </a:lnTo>
                              <a:lnTo>
                                <a:pt x="46" y="16"/>
                              </a:lnTo>
                              <a:lnTo>
                                <a:pt x="46" y="18"/>
                              </a:lnTo>
                              <a:lnTo>
                                <a:pt x="44" y="18"/>
                              </a:lnTo>
                              <a:lnTo>
                                <a:pt x="44" y="16"/>
                              </a:lnTo>
                              <a:lnTo>
                                <a:pt x="42" y="16"/>
                              </a:lnTo>
                              <a:lnTo>
                                <a:pt x="40" y="16"/>
                              </a:lnTo>
                              <a:lnTo>
                                <a:pt x="38" y="16"/>
                              </a:lnTo>
                              <a:lnTo>
                                <a:pt x="36" y="18"/>
                              </a:lnTo>
                              <a:lnTo>
                                <a:pt x="34" y="18"/>
                              </a:lnTo>
                              <a:lnTo>
                                <a:pt x="34" y="16"/>
                              </a:lnTo>
                              <a:lnTo>
                                <a:pt x="34" y="14"/>
                              </a:lnTo>
                              <a:lnTo>
                                <a:pt x="36" y="14"/>
                              </a:lnTo>
                              <a:lnTo>
                                <a:pt x="36" y="12"/>
                              </a:lnTo>
                              <a:lnTo>
                                <a:pt x="36" y="10"/>
                              </a:lnTo>
                              <a:lnTo>
                                <a:pt x="34" y="10"/>
                              </a:lnTo>
                              <a:lnTo>
                                <a:pt x="34" y="12"/>
                              </a:lnTo>
                              <a:lnTo>
                                <a:pt x="30" y="16"/>
                              </a:lnTo>
                              <a:lnTo>
                                <a:pt x="30" y="18"/>
                              </a:lnTo>
                              <a:lnTo>
                                <a:pt x="28" y="18"/>
                              </a:lnTo>
                              <a:lnTo>
                                <a:pt x="28" y="16"/>
                              </a:lnTo>
                              <a:lnTo>
                                <a:pt x="26" y="18"/>
                              </a:lnTo>
                              <a:lnTo>
                                <a:pt x="24" y="18"/>
                              </a:lnTo>
                              <a:lnTo>
                                <a:pt x="24" y="20"/>
                              </a:lnTo>
                              <a:lnTo>
                                <a:pt x="22" y="20"/>
                              </a:lnTo>
                              <a:lnTo>
                                <a:pt x="20" y="18"/>
                              </a:lnTo>
                              <a:lnTo>
                                <a:pt x="18" y="20"/>
                              </a:lnTo>
                              <a:lnTo>
                                <a:pt x="16" y="20"/>
                              </a:lnTo>
                              <a:lnTo>
                                <a:pt x="16" y="22"/>
                              </a:lnTo>
                              <a:lnTo>
                                <a:pt x="14" y="22"/>
                              </a:lnTo>
                              <a:lnTo>
                                <a:pt x="12" y="22"/>
                              </a:lnTo>
                              <a:lnTo>
                                <a:pt x="10" y="22"/>
                              </a:lnTo>
                              <a:lnTo>
                                <a:pt x="8" y="22"/>
                              </a:lnTo>
                              <a:lnTo>
                                <a:pt x="8" y="24"/>
                              </a:lnTo>
                              <a:lnTo>
                                <a:pt x="6" y="24"/>
                              </a:lnTo>
                              <a:lnTo>
                                <a:pt x="2" y="22"/>
                              </a:lnTo>
                              <a:lnTo>
                                <a:pt x="0" y="22"/>
                              </a:lnTo>
                              <a:lnTo>
                                <a:pt x="0" y="20"/>
                              </a:lnTo>
                              <a:close/>
                            </a:path>
                          </a:pathLst>
                        </a:custGeom>
                        <a:grpFill/>
                        <a:ln w="3175">
                          <a:solidFill>
                            <a:schemeClr val="bg1"/>
                          </a:solidFill>
                          <a:prstDash val="sysDot"/>
                          <a:round/>
                          <a:headEnd/>
                          <a:tailEnd/>
                        </a:ln>
                      </p:spPr>
                      <p:txBody>
                        <a:bodyPr/>
                        <a:lstStyle/>
                        <a:p>
                          <a:pPr fontAlgn="base">
                            <a:spcBef>
                              <a:spcPct val="0"/>
                            </a:spcBef>
                            <a:spcAft>
                              <a:spcPct val="0"/>
                            </a:spcAft>
                          </a:pPr>
                          <a:endParaRPr lang="de-DE" sz="2400">
                            <a:solidFill>
                              <a:srgbClr val="000000"/>
                            </a:solidFill>
                            <a:cs typeface="Arial" charset="0"/>
                          </a:endParaRPr>
                        </a:p>
                      </p:txBody>
                    </p:sp>
                    <p:sp>
                      <p:nvSpPr>
                        <p:cNvPr id="15437" name="Freeform 3112"/>
                        <p:cNvSpPr>
                          <a:spLocks/>
                        </p:cNvSpPr>
                        <p:nvPr/>
                      </p:nvSpPr>
                      <p:spPr bwMode="auto">
                        <a:xfrm>
                          <a:off x="5244" y="2285"/>
                          <a:ext cx="8" cy="4"/>
                        </a:xfrm>
                        <a:custGeom>
                          <a:avLst/>
                          <a:gdLst>
                            <a:gd name="T0" fmla="*/ 0 w 8"/>
                            <a:gd name="T1" fmla="*/ 2 h 4"/>
                            <a:gd name="T2" fmla="*/ 0 w 8"/>
                            <a:gd name="T3" fmla="*/ 0 h 4"/>
                            <a:gd name="T4" fmla="*/ 2 w 8"/>
                            <a:gd name="T5" fmla="*/ 0 h 4"/>
                            <a:gd name="T6" fmla="*/ 4 w 8"/>
                            <a:gd name="T7" fmla="*/ 2 h 4"/>
                            <a:gd name="T8" fmla="*/ 6 w 8"/>
                            <a:gd name="T9" fmla="*/ 2 h 4"/>
                            <a:gd name="T10" fmla="*/ 6 w 8"/>
                            <a:gd name="T11" fmla="*/ 4 h 4"/>
                            <a:gd name="T12" fmla="*/ 8 w 8"/>
                            <a:gd name="T13" fmla="*/ 4 h 4"/>
                            <a:gd name="T14" fmla="*/ 6 w 8"/>
                            <a:gd name="T15" fmla="*/ 4 h 4"/>
                            <a:gd name="T16" fmla="*/ 4 w 8"/>
                            <a:gd name="T17" fmla="*/ 4 h 4"/>
                            <a:gd name="T18" fmla="*/ 4 w 8"/>
                            <a:gd name="T19" fmla="*/ 2 h 4"/>
                            <a:gd name="T20" fmla="*/ 2 w 8"/>
                            <a:gd name="T21" fmla="*/ 2 h 4"/>
                            <a:gd name="T22" fmla="*/ 0 w 8"/>
                            <a:gd name="T23" fmla="*/ 2 h 4"/>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8"/>
                            <a:gd name="T37" fmla="*/ 0 h 4"/>
                            <a:gd name="T38" fmla="*/ 8 w 8"/>
                            <a:gd name="T39" fmla="*/ 4 h 4"/>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8" h="4">
                              <a:moveTo>
                                <a:pt x="0" y="2"/>
                              </a:moveTo>
                              <a:lnTo>
                                <a:pt x="0" y="0"/>
                              </a:lnTo>
                              <a:lnTo>
                                <a:pt x="2" y="0"/>
                              </a:lnTo>
                              <a:lnTo>
                                <a:pt x="4" y="2"/>
                              </a:lnTo>
                              <a:lnTo>
                                <a:pt x="6" y="2"/>
                              </a:lnTo>
                              <a:lnTo>
                                <a:pt x="6" y="4"/>
                              </a:lnTo>
                              <a:lnTo>
                                <a:pt x="8" y="4"/>
                              </a:lnTo>
                              <a:lnTo>
                                <a:pt x="6" y="4"/>
                              </a:lnTo>
                              <a:lnTo>
                                <a:pt x="4" y="4"/>
                              </a:lnTo>
                              <a:lnTo>
                                <a:pt x="4" y="2"/>
                              </a:lnTo>
                              <a:lnTo>
                                <a:pt x="2" y="2"/>
                              </a:lnTo>
                              <a:lnTo>
                                <a:pt x="0" y="2"/>
                              </a:lnTo>
                              <a:close/>
                            </a:path>
                          </a:pathLst>
                        </a:custGeom>
                        <a:grpFill/>
                        <a:ln w="3175">
                          <a:solidFill>
                            <a:schemeClr val="bg1"/>
                          </a:solidFill>
                          <a:prstDash val="sysDot"/>
                          <a:round/>
                          <a:headEnd/>
                          <a:tailEnd/>
                        </a:ln>
                      </p:spPr>
                      <p:txBody>
                        <a:bodyPr/>
                        <a:lstStyle/>
                        <a:p>
                          <a:pPr fontAlgn="base">
                            <a:spcBef>
                              <a:spcPct val="0"/>
                            </a:spcBef>
                            <a:spcAft>
                              <a:spcPct val="0"/>
                            </a:spcAft>
                          </a:pPr>
                          <a:endParaRPr lang="de-DE" sz="2400">
                            <a:solidFill>
                              <a:srgbClr val="000000"/>
                            </a:solidFill>
                            <a:cs typeface="Arial" charset="0"/>
                          </a:endParaRPr>
                        </a:p>
                      </p:txBody>
                    </p:sp>
                    <p:sp>
                      <p:nvSpPr>
                        <p:cNvPr id="15438" name="Freeform 3113"/>
                        <p:cNvSpPr>
                          <a:spLocks/>
                        </p:cNvSpPr>
                        <p:nvPr/>
                      </p:nvSpPr>
                      <p:spPr bwMode="auto">
                        <a:xfrm>
                          <a:off x="5248" y="2291"/>
                          <a:ext cx="4" cy="2"/>
                        </a:xfrm>
                        <a:custGeom>
                          <a:avLst/>
                          <a:gdLst>
                            <a:gd name="T0" fmla="*/ 0 w 4"/>
                            <a:gd name="T1" fmla="*/ 2 h 2"/>
                            <a:gd name="T2" fmla="*/ 2 w 4"/>
                            <a:gd name="T3" fmla="*/ 0 h 2"/>
                            <a:gd name="T4" fmla="*/ 4 w 4"/>
                            <a:gd name="T5" fmla="*/ 2 h 2"/>
                            <a:gd name="T6" fmla="*/ 2 w 4"/>
                            <a:gd name="T7" fmla="*/ 2 h 2"/>
                            <a:gd name="T8" fmla="*/ 0 w 4"/>
                            <a:gd name="T9" fmla="*/ 2 h 2"/>
                            <a:gd name="T10" fmla="*/ 0 60000 65536"/>
                            <a:gd name="T11" fmla="*/ 0 60000 65536"/>
                            <a:gd name="T12" fmla="*/ 0 60000 65536"/>
                            <a:gd name="T13" fmla="*/ 0 60000 65536"/>
                            <a:gd name="T14" fmla="*/ 0 60000 65536"/>
                            <a:gd name="T15" fmla="*/ 0 w 4"/>
                            <a:gd name="T16" fmla="*/ 0 h 2"/>
                            <a:gd name="T17" fmla="*/ 4 w 4"/>
                            <a:gd name="T18" fmla="*/ 2 h 2"/>
                          </a:gdLst>
                          <a:ahLst/>
                          <a:cxnLst>
                            <a:cxn ang="T10">
                              <a:pos x="T0" y="T1"/>
                            </a:cxn>
                            <a:cxn ang="T11">
                              <a:pos x="T2" y="T3"/>
                            </a:cxn>
                            <a:cxn ang="T12">
                              <a:pos x="T4" y="T5"/>
                            </a:cxn>
                            <a:cxn ang="T13">
                              <a:pos x="T6" y="T7"/>
                            </a:cxn>
                            <a:cxn ang="T14">
                              <a:pos x="T8" y="T9"/>
                            </a:cxn>
                          </a:cxnLst>
                          <a:rect l="T15" t="T16" r="T17" b="T18"/>
                          <a:pathLst>
                            <a:path w="4" h="2">
                              <a:moveTo>
                                <a:pt x="0" y="2"/>
                              </a:moveTo>
                              <a:lnTo>
                                <a:pt x="2" y="0"/>
                              </a:lnTo>
                              <a:lnTo>
                                <a:pt x="4" y="2"/>
                              </a:lnTo>
                              <a:lnTo>
                                <a:pt x="2" y="2"/>
                              </a:lnTo>
                              <a:lnTo>
                                <a:pt x="0" y="2"/>
                              </a:lnTo>
                              <a:close/>
                            </a:path>
                          </a:pathLst>
                        </a:custGeom>
                        <a:grpFill/>
                        <a:ln w="3175">
                          <a:solidFill>
                            <a:schemeClr val="bg1"/>
                          </a:solidFill>
                          <a:prstDash val="sysDot"/>
                          <a:round/>
                          <a:headEnd/>
                          <a:tailEnd/>
                        </a:ln>
                      </p:spPr>
                      <p:txBody>
                        <a:bodyPr/>
                        <a:lstStyle/>
                        <a:p>
                          <a:pPr fontAlgn="base">
                            <a:spcBef>
                              <a:spcPct val="0"/>
                            </a:spcBef>
                            <a:spcAft>
                              <a:spcPct val="0"/>
                            </a:spcAft>
                          </a:pPr>
                          <a:endParaRPr lang="de-DE" sz="2400">
                            <a:solidFill>
                              <a:srgbClr val="000000"/>
                            </a:solidFill>
                            <a:cs typeface="Arial" charset="0"/>
                          </a:endParaRPr>
                        </a:p>
                      </p:txBody>
                    </p:sp>
                    <p:sp>
                      <p:nvSpPr>
                        <p:cNvPr id="15439" name="Freeform 3114"/>
                        <p:cNvSpPr>
                          <a:spLocks/>
                        </p:cNvSpPr>
                        <p:nvPr/>
                      </p:nvSpPr>
                      <p:spPr bwMode="auto">
                        <a:xfrm>
                          <a:off x="5250" y="2287"/>
                          <a:ext cx="4" cy="2"/>
                        </a:xfrm>
                        <a:custGeom>
                          <a:avLst/>
                          <a:gdLst>
                            <a:gd name="T0" fmla="*/ 0 w 4"/>
                            <a:gd name="T1" fmla="*/ 0 h 2"/>
                            <a:gd name="T2" fmla="*/ 2 w 4"/>
                            <a:gd name="T3" fmla="*/ 0 h 2"/>
                            <a:gd name="T4" fmla="*/ 4 w 4"/>
                            <a:gd name="T5" fmla="*/ 0 h 2"/>
                            <a:gd name="T6" fmla="*/ 4 w 4"/>
                            <a:gd name="T7" fmla="*/ 2 h 2"/>
                            <a:gd name="T8" fmla="*/ 2 w 4"/>
                            <a:gd name="T9" fmla="*/ 2 h 2"/>
                            <a:gd name="T10" fmla="*/ 0 w 4"/>
                            <a:gd name="T11" fmla="*/ 0 h 2"/>
                            <a:gd name="T12" fmla="*/ 0 60000 65536"/>
                            <a:gd name="T13" fmla="*/ 0 60000 65536"/>
                            <a:gd name="T14" fmla="*/ 0 60000 65536"/>
                            <a:gd name="T15" fmla="*/ 0 60000 65536"/>
                            <a:gd name="T16" fmla="*/ 0 60000 65536"/>
                            <a:gd name="T17" fmla="*/ 0 60000 65536"/>
                            <a:gd name="T18" fmla="*/ 0 w 4"/>
                            <a:gd name="T19" fmla="*/ 0 h 2"/>
                            <a:gd name="T20" fmla="*/ 4 w 4"/>
                            <a:gd name="T21" fmla="*/ 2 h 2"/>
                          </a:gdLst>
                          <a:ahLst/>
                          <a:cxnLst>
                            <a:cxn ang="T12">
                              <a:pos x="T0" y="T1"/>
                            </a:cxn>
                            <a:cxn ang="T13">
                              <a:pos x="T2" y="T3"/>
                            </a:cxn>
                            <a:cxn ang="T14">
                              <a:pos x="T4" y="T5"/>
                            </a:cxn>
                            <a:cxn ang="T15">
                              <a:pos x="T6" y="T7"/>
                            </a:cxn>
                            <a:cxn ang="T16">
                              <a:pos x="T8" y="T9"/>
                            </a:cxn>
                            <a:cxn ang="T17">
                              <a:pos x="T10" y="T11"/>
                            </a:cxn>
                          </a:cxnLst>
                          <a:rect l="T18" t="T19" r="T20" b="T21"/>
                          <a:pathLst>
                            <a:path w="4" h="2">
                              <a:moveTo>
                                <a:pt x="0" y="0"/>
                              </a:moveTo>
                              <a:lnTo>
                                <a:pt x="2" y="0"/>
                              </a:lnTo>
                              <a:lnTo>
                                <a:pt x="4" y="0"/>
                              </a:lnTo>
                              <a:lnTo>
                                <a:pt x="4" y="2"/>
                              </a:lnTo>
                              <a:lnTo>
                                <a:pt x="2" y="2"/>
                              </a:lnTo>
                              <a:lnTo>
                                <a:pt x="0" y="0"/>
                              </a:lnTo>
                              <a:close/>
                            </a:path>
                          </a:pathLst>
                        </a:custGeom>
                        <a:grpFill/>
                        <a:ln w="3175">
                          <a:solidFill>
                            <a:schemeClr val="bg1"/>
                          </a:solidFill>
                          <a:prstDash val="sysDot"/>
                          <a:round/>
                          <a:headEnd/>
                          <a:tailEnd/>
                        </a:ln>
                      </p:spPr>
                      <p:txBody>
                        <a:bodyPr/>
                        <a:lstStyle/>
                        <a:p>
                          <a:pPr fontAlgn="base">
                            <a:spcBef>
                              <a:spcPct val="0"/>
                            </a:spcBef>
                            <a:spcAft>
                              <a:spcPct val="0"/>
                            </a:spcAft>
                          </a:pPr>
                          <a:endParaRPr lang="de-DE" sz="2400">
                            <a:solidFill>
                              <a:srgbClr val="000000"/>
                            </a:solidFill>
                            <a:cs typeface="Arial" charset="0"/>
                          </a:endParaRPr>
                        </a:p>
                      </p:txBody>
                    </p:sp>
                    <p:sp>
                      <p:nvSpPr>
                        <p:cNvPr id="15440" name="Freeform 3115"/>
                        <p:cNvSpPr>
                          <a:spLocks/>
                        </p:cNvSpPr>
                        <p:nvPr/>
                      </p:nvSpPr>
                      <p:spPr bwMode="auto">
                        <a:xfrm>
                          <a:off x="5244" y="2565"/>
                          <a:ext cx="4" cy="6"/>
                        </a:xfrm>
                        <a:custGeom>
                          <a:avLst/>
                          <a:gdLst>
                            <a:gd name="T0" fmla="*/ 0 w 4"/>
                            <a:gd name="T1" fmla="*/ 2 h 6"/>
                            <a:gd name="T2" fmla="*/ 0 w 4"/>
                            <a:gd name="T3" fmla="*/ 0 h 6"/>
                            <a:gd name="T4" fmla="*/ 2 w 4"/>
                            <a:gd name="T5" fmla="*/ 0 h 6"/>
                            <a:gd name="T6" fmla="*/ 4 w 4"/>
                            <a:gd name="T7" fmla="*/ 0 h 6"/>
                            <a:gd name="T8" fmla="*/ 4 w 4"/>
                            <a:gd name="T9" fmla="*/ 2 h 6"/>
                            <a:gd name="T10" fmla="*/ 2 w 4"/>
                            <a:gd name="T11" fmla="*/ 2 h 6"/>
                            <a:gd name="T12" fmla="*/ 2 w 4"/>
                            <a:gd name="T13" fmla="*/ 4 h 6"/>
                            <a:gd name="T14" fmla="*/ 0 w 4"/>
                            <a:gd name="T15" fmla="*/ 6 h 6"/>
                            <a:gd name="T16" fmla="*/ 0 w 4"/>
                            <a:gd name="T17" fmla="*/ 4 h 6"/>
                            <a:gd name="T18" fmla="*/ 0 w 4"/>
                            <a:gd name="T19" fmla="*/ 2 h 6"/>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4"/>
                            <a:gd name="T31" fmla="*/ 0 h 6"/>
                            <a:gd name="T32" fmla="*/ 4 w 4"/>
                            <a:gd name="T33" fmla="*/ 6 h 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4" h="6">
                              <a:moveTo>
                                <a:pt x="0" y="2"/>
                              </a:moveTo>
                              <a:lnTo>
                                <a:pt x="0" y="0"/>
                              </a:lnTo>
                              <a:lnTo>
                                <a:pt x="2" y="0"/>
                              </a:lnTo>
                              <a:lnTo>
                                <a:pt x="4" y="0"/>
                              </a:lnTo>
                              <a:lnTo>
                                <a:pt x="4" y="2"/>
                              </a:lnTo>
                              <a:lnTo>
                                <a:pt x="2" y="2"/>
                              </a:lnTo>
                              <a:lnTo>
                                <a:pt x="2" y="4"/>
                              </a:lnTo>
                              <a:lnTo>
                                <a:pt x="0" y="6"/>
                              </a:lnTo>
                              <a:lnTo>
                                <a:pt x="0" y="4"/>
                              </a:lnTo>
                              <a:lnTo>
                                <a:pt x="0" y="2"/>
                              </a:lnTo>
                              <a:close/>
                            </a:path>
                          </a:pathLst>
                        </a:custGeom>
                        <a:grpFill/>
                        <a:ln w="3175">
                          <a:solidFill>
                            <a:schemeClr val="bg1"/>
                          </a:solidFill>
                          <a:prstDash val="sysDot"/>
                          <a:round/>
                          <a:headEnd/>
                          <a:tailEnd/>
                        </a:ln>
                      </p:spPr>
                      <p:txBody>
                        <a:bodyPr/>
                        <a:lstStyle/>
                        <a:p>
                          <a:pPr fontAlgn="base">
                            <a:spcBef>
                              <a:spcPct val="0"/>
                            </a:spcBef>
                            <a:spcAft>
                              <a:spcPct val="0"/>
                            </a:spcAft>
                          </a:pPr>
                          <a:endParaRPr lang="de-DE" sz="2400">
                            <a:solidFill>
                              <a:srgbClr val="000000"/>
                            </a:solidFill>
                            <a:cs typeface="Arial" charset="0"/>
                          </a:endParaRPr>
                        </a:p>
                      </p:txBody>
                    </p:sp>
                    <p:sp>
                      <p:nvSpPr>
                        <p:cNvPr id="15441" name="Freeform 3116"/>
                        <p:cNvSpPr>
                          <a:spLocks/>
                        </p:cNvSpPr>
                        <p:nvPr/>
                      </p:nvSpPr>
                      <p:spPr bwMode="auto">
                        <a:xfrm>
                          <a:off x="5252" y="2289"/>
                          <a:ext cx="2" cy="4"/>
                        </a:xfrm>
                        <a:custGeom>
                          <a:avLst/>
                          <a:gdLst>
                            <a:gd name="T0" fmla="*/ 0 w 2"/>
                            <a:gd name="T1" fmla="*/ 2 h 4"/>
                            <a:gd name="T2" fmla="*/ 0 w 2"/>
                            <a:gd name="T3" fmla="*/ 0 h 4"/>
                            <a:gd name="T4" fmla="*/ 2 w 2"/>
                            <a:gd name="T5" fmla="*/ 0 h 4"/>
                            <a:gd name="T6" fmla="*/ 2 w 2"/>
                            <a:gd name="T7" fmla="*/ 2 h 4"/>
                            <a:gd name="T8" fmla="*/ 2 w 2"/>
                            <a:gd name="T9" fmla="*/ 4 h 4"/>
                            <a:gd name="T10" fmla="*/ 0 w 2"/>
                            <a:gd name="T11" fmla="*/ 4 h 4"/>
                            <a:gd name="T12" fmla="*/ 0 w 2"/>
                            <a:gd name="T13" fmla="*/ 2 h 4"/>
                            <a:gd name="T14" fmla="*/ 0 60000 65536"/>
                            <a:gd name="T15" fmla="*/ 0 60000 65536"/>
                            <a:gd name="T16" fmla="*/ 0 60000 65536"/>
                            <a:gd name="T17" fmla="*/ 0 60000 65536"/>
                            <a:gd name="T18" fmla="*/ 0 60000 65536"/>
                            <a:gd name="T19" fmla="*/ 0 60000 65536"/>
                            <a:gd name="T20" fmla="*/ 0 60000 65536"/>
                            <a:gd name="T21" fmla="*/ 0 w 2"/>
                            <a:gd name="T22" fmla="*/ 0 h 4"/>
                            <a:gd name="T23" fmla="*/ 2 w 2"/>
                            <a:gd name="T24" fmla="*/ 4 h 4"/>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2" h="4">
                              <a:moveTo>
                                <a:pt x="0" y="2"/>
                              </a:moveTo>
                              <a:lnTo>
                                <a:pt x="0" y="0"/>
                              </a:lnTo>
                              <a:lnTo>
                                <a:pt x="2" y="0"/>
                              </a:lnTo>
                              <a:lnTo>
                                <a:pt x="2" y="2"/>
                              </a:lnTo>
                              <a:lnTo>
                                <a:pt x="2" y="4"/>
                              </a:lnTo>
                              <a:lnTo>
                                <a:pt x="0" y="4"/>
                              </a:lnTo>
                              <a:lnTo>
                                <a:pt x="0" y="2"/>
                              </a:lnTo>
                              <a:close/>
                            </a:path>
                          </a:pathLst>
                        </a:custGeom>
                        <a:grpFill/>
                        <a:ln w="3175">
                          <a:solidFill>
                            <a:schemeClr val="bg1"/>
                          </a:solidFill>
                          <a:prstDash val="sysDot"/>
                          <a:round/>
                          <a:headEnd/>
                          <a:tailEnd/>
                        </a:ln>
                      </p:spPr>
                      <p:txBody>
                        <a:bodyPr/>
                        <a:lstStyle/>
                        <a:p>
                          <a:pPr fontAlgn="base">
                            <a:spcBef>
                              <a:spcPct val="0"/>
                            </a:spcBef>
                            <a:spcAft>
                              <a:spcPct val="0"/>
                            </a:spcAft>
                          </a:pPr>
                          <a:endParaRPr lang="de-DE" sz="2400">
                            <a:solidFill>
                              <a:srgbClr val="000000"/>
                            </a:solidFill>
                            <a:cs typeface="Arial" charset="0"/>
                          </a:endParaRPr>
                        </a:p>
                      </p:txBody>
                    </p:sp>
                    <p:sp>
                      <p:nvSpPr>
                        <p:cNvPr id="15442" name="Freeform 3117"/>
                        <p:cNvSpPr>
                          <a:spLocks/>
                        </p:cNvSpPr>
                        <p:nvPr/>
                      </p:nvSpPr>
                      <p:spPr bwMode="auto">
                        <a:xfrm>
                          <a:off x="5252" y="2273"/>
                          <a:ext cx="4" cy="6"/>
                        </a:xfrm>
                        <a:custGeom>
                          <a:avLst/>
                          <a:gdLst>
                            <a:gd name="T0" fmla="*/ 0 w 4"/>
                            <a:gd name="T1" fmla="*/ 2 h 6"/>
                            <a:gd name="T2" fmla="*/ 2 w 4"/>
                            <a:gd name="T3" fmla="*/ 0 h 6"/>
                            <a:gd name="T4" fmla="*/ 2 w 4"/>
                            <a:gd name="T5" fmla="*/ 2 h 6"/>
                            <a:gd name="T6" fmla="*/ 4 w 4"/>
                            <a:gd name="T7" fmla="*/ 2 h 6"/>
                            <a:gd name="T8" fmla="*/ 4 w 4"/>
                            <a:gd name="T9" fmla="*/ 4 h 6"/>
                            <a:gd name="T10" fmla="*/ 2 w 4"/>
                            <a:gd name="T11" fmla="*/ 4 h 6"/>
                            <a:gd name="T12" fmla="*/ 2 w 4"/>
                            <a:gd name="T13" fmla="*/ 6 h 6"/>
                            <a:gd name="T14" fmla="*/ 2 w 4"/>
                            <a:gd name="T15" fmla="*/ 4 h 6"/>
                            <a:gd name="T16" fmla="*/ 0 w 4"/>
                            <a:gd name="T17" fmla="*/ 4 h 6"/>
                            <a:gd name="T18" fmla="*/ 0 w 4"/>
                            <a:gd name="T19" fmla="*/ 2 h 6"/>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4"/>
                            <a:gd name="T31" fmla="*/ 0 h 6"/>
                            <a:gd name="T32" fmla="*/ 4 w 4"/>
                            <a:gd name="T33" fmla="*/ 6 h 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4" h="6">
                              <a:moveTo>
                                <a:pt x="0" y="2"/>
                              </a:moveTo>
                              <a:lnTo>
                                <a:pt x="2" y="0"/>
                              </a:lnTo>
                              <a:lnTo>
                                <a:pt x="2" y="2"/>
                              </a:lnTo>
                              <a:lnTo>
                                <a:pt x="4" y="2"/>
                              </a:lnTo>
                              <a:lnTo>
                                <a:pt x="4" y="4"/>
                              </a:lnTo>
                              <a:lnTo>
                                <a:pt x="2" y="4"/>
                              </a:lnTo>
                              <a:lnTo>
                                <a:pt x="2" y="6"/>
                              </a:lnTo>
                              <a:lnTo>
                                <a:pt x="2" y="4"/>
                              </a:lnTo>
                              <a:lnTo>
                                <a:pt x="0" y="4"/>
                              </a:lnTo>
                              <a:lnTo>
                                <a:pt x="0" y="2"/>
                              </a:lnTo>
                              <a:close/>
                            </a:path>
                          </a:pathLst>
                        </a:custGeom>
                        <a:grpFill/>
                        <a:ln w="3175">
                          <a:solidFill>
                            <a:schemeClr val="bg1"/>
                          </a:solidFill>
                          <a:prstDash val="sysDot"/>
                          <a:round/>
                          <a:headEnd/>
                          <a:tailEnd/>
                        </a:ln>
                      </p:spPr>
                      <p:txBody>
                        <a:bodyPr/>
                        <a:lstStyle/>
                        <a:p>
                          <a:pPr fontAlgn="base">
                            <a:spcBef>
                              <a:spcPct val="0"/>
                            </a:spcBef>
                            <a:spcAft>
                              <a:spcPct val="0"/>
                            </a:spcAft>
                          </a:pPr>
                          <a:endParaRPr lang="de-DE" sz="2400">
                            <a:solidFill>
                              <a:srgbClr val="000000"/>
                            </a:solidFill>
                            <a:cs typeface="Arial" charset="0"/>
                          </a:endParaRPr>
                        </a:p>
                      </p:txBody>
                    </p:sp>
                    <p:sp>
                      <p:nvSpPr>
                        <p:cNvPr id="15443" name="Freeform 3118"/>
                        <p:cNvSpPr>
                          <a:spLocks/>
                        </p:cNvSpPr>
                        <p:nvPr/>
                      </p:nvSpPr>
                      <p:spPr bwMode="auto">
                        <a:xfrm>
                          <a:off x="5254" y="2273"/>
                          <a:ext cx="6" cy="4"/>
                        </a:xfrm>
                        <a:custGeom>
                          <a:avLst/>
                          <a:gdLst>
                            <a:gd name="T0" fmla="*/ 0 w 6"/>
                            <a:gd name="T1" fmla="*/ 0 h 4"/>
                            <a:gd name="T2" fmla="*/ 4 w 6"/>
                            <a:gd name="T3" fmla="*/ 0 h 4"/>
                            <a:gd name="T4" fmla="*/ 6 w 6"/>
                            <a:gd name="T5" fmla="*/ 2 h 4"/>
                            <a:gd name="T6" fmla="*/ 6 w 6"/>
                            <a:gd name="T7" fmla="*/ 4 h 4"/>
                            <a:gd name="T8" fmla="*/ 4 w 6"/>
                            <a:gd name="T9" fmla="*/ 4 h 4"/>
                            <a:gd name="T10" fmla="*/ 2 w 6"/>
                            <a:gd name="T11" fmla="*/ 4 h 4"/>
                            <a:gd name="T12" fmla="*/ 0 w 6"/>
                            <a:gd name="T13" fmla="*/ 0 h 4"/>
                            <a:gd name="T14" fmla="*/ 0 60000 65536"/>
                            <a:gd name="T15" fmla="*/ 0 60000 65536"/>
                            <a:gd name="T16" fmla="*/ 0 60000 65536"/>
                            <a:gd name="T17" fmla="*/ 0 60000 65536"/>
                            <a:gd name="T18" fmla="*/ 0 60000 65536"/>
                            <a:gd name="T19" fmla="*/ 0 60000 65536"/>
                            <a:gd name="T20" fmla="*/ 0 60000 65536"/>
                            <a:gd name="T21" fmla="*/ 0 w 6"/>
                            <a:gd name="T22" fmla="*/ 0 h 4"/>
                            <a:gd name="T23" fmla="*/ 6 w 6"/>
                            <a:gd name="T24" fmla="*/ 4 h 4"/>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6" h="4">
                              <a:moveTo>
                                <a:pt x="0" y="0"/>
                              </a:moveTo>
                              <a:lnTo>
                                <a:pt x="4" y="0"/>
                              </a:lnTo>
                              <a:lnTo>
                                <a:pt x="6" y="2"/>
                              </a:lnTo>
                              <a:lnTo>
                                <a:pt x="6" y="4"/>
                              </a:lnTo>
                              <a:lnTo>
                                <a:pt x="4" y="4"/>
                              </a:lnTo>
                              <a:lnTo>
                                <a:pt x="2" y="4"/>
                              </a:lnTo>
                              <a:lnTo>
                                <a:pt x="0" y="0"/>
                              </a:lnTo>
                              <a:close/>
                            </a:path>
                          </a:pathLst>
                        </a:custGeom>
                        <a:grpFill/>
                        <a:ln w="3175">
                          <a:solidFill>
                            <a:schemeClr val="bg1"/>
                          </a:solidFill>
                          <a:prstDash val="sysDot"/>
                          <a:round/>
                          <a:headEnd/>
                          <a:tailEnd/>
                        </a:ln>
                      </p:spPr>
                      <p:txBody>
                        <a:bodyPr/>
                        <a:lstStyle/>
                        <a:p>
                          <a:pPr fontAlgn="base">
                            <a:spcBef>
                              <a:spcPct val="0"/>
                            </a:spcBef>
                            <a:spcAft>
                              <a:spcPct val="0"/>
                            </a:spcAft>
                          </a:pPr>
                          <a:endParaRPr lang="de-DE" sz="2400">
                            <a:solidFill>
                              <a:srgbClr val="000000"/>
                            </a:solidFill>
                            <a:cs typeface="Arial" charset="0"/>
                          </a:endParaRPr>
                        </a:p>
                      </p:txBody>
                    </p:sp>
                    <p:sp>
                      <p:nvSpPr>
                        <p:cNvPr id="15444" name="Rectangle 3119"/>
                        <p:cNvSpPr>
                          <a:spLocks noChangeArrowheads="1"/>
                        </p:cNvSpPr>
                        <p:nvPr/>
                      </p:nvSpPr>
                      <p:spPr bwMode="auto">
                        <a:xfrm>
                          <a:off x="5256" y="2281"/>
                          <a:ext cx="2" cy="2"/>
                        </a:xfrm>
                        <a:prstGeom prst="rect">
                          <a:avLst/>
                        </a:prstGeom>
                        <a:grpFill/>
                        <a:ln w="3175">
                          <a:solidFill>
                            <a:schemeClr val="bg1"/>
                          </a:solidFill>
                          <a:prstDash val="sysDot"/>
                          <a:miter lim="800000"/>
                          <a:headEnd/>
                          <a:tailEnd/>
                        </a:ln>
                      </p:spPr>
                      <p:txBody>
                        <a:bodyPr/>
                        <a:lstStyle/>
                        <a:p>
                          <a:pPr fontAlgn="base">
                            <a:spcBef>
                              <a:spcPct val="0"/>
                            </a:spcBef>
                            <a:spcAft>
                              <a:spcPct val="0"/>
                            </a:spcAft>
                          </a:pPr>
                          <a:endParaRPr lang="de-DE" sz="2400">
                            <a:solidFill>
                              <a:srgbClr val="000000"/>
                            </a:solidFill>
                            <a:cs typeface="Arial" charset="0"/>
                          </a:endParaRPr>
                        </a:p>
                      </p:txBody>
                    </p:sp>
                    <p:sp>
                      <p:nvSpPr>
                        <p:cNvPr id="15445" name="Freeform 3120"/>
                        <p:cNvSpPr>
                          <a:spLocks/>
                        </p:cNvSpPr>
                        <p:nvPr/>
                      </p:nvSpPr>
                      <p:spPr bwMode="auto">
                        <a:xfrm>
                          <a:off x="5256" y="2285"/>
                          <a:ext cx="4" cy="4"/>
                        </a:xfrm>
                        <a:custGeom>
                          <a:avLst/>
                          <a:gdLst>
                            <a:gd name="T0" fmla="*/ 0 w 4"/>
                            <a:gd name="T1" fmla="*/ 2 h 4"/>
                            <a:gd name="T2" fmla="*/ 0 w 4"/>
                            <a:gd name="T3" fmla="*/ 0 h 4"/>
                            <a:gd name="T4" fmla="*/ 2 w 4"/>
                            <a:gd name="T5" fmla="*/ 0 h 4"/>
                            <a:gd name="T6" fmla="*/ 2 w 4"/>
                            <a:gd name="T7" fmla="*/ 2 h 4"/>
                            <a:gd name="T8" fmla="*/ 4 w 4"/>
                            <a:gd name="T9" fmla="*/ 4 h 4"/>
                            <a:gd name="T10" fmla="*/ 2 w 4"/>
                            <a:gd name="T11" fmla="*/ 4 h 4"/>
                            <a:gd name="T12" fmla="*/ 2 w 4"/>
                            <a:gd name="T13" fmla="*/ 2 h 4"/>
                            <a:gd name="T14" fmla="*/ 0 w 4"/>
                            <a:gd name="T15" fmla="*/ 2 h 4"/>
                            <a:gd name="T16" fmla="*/ 0 60000 65536"/>
                            <a:gd name="T17" fmla="*/ 0 60000 65536"/>
                            <a:gd name="T18" fmla="*/ 0 60000 65536"/>
                            <a:gd name="T19" fmla="*/ 0 60000 65536"/>
                            <a:gd name="T20" fmla="*/ 0 60000 65536"/>
                            <a:gd name="T21" fmla="*/ 0 60000 65536"/>
                            <a:gd name="T22" fmla="*/ 0 60000 65536"/>
                            <a:gd name="T23" fmla="*/ 0 60000 65536"/>
                            <a:gd name="T24" fmla="*/ 0 w 4"/>
                            <a:gd name="T25" fmla="*/ 0 h 4"/>
                            <a:gd name="T26" fmla="*/ 4 w 4"/>
                            <a:gd name="T27" fmla="*/ 4 h 4"/>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4" h="4">
                              <a:moveTo>
                                <a:pt x="0" y="2"/>
                              </a:moveTo>
                              <a:lnTo>
                                <a:pt x="0" y="0"/>
                              </a:lnTo>
                              <a:lnTo>
                                <a:pt x="2" y="0"/>
                              </a:lnTo>
                              <a:lnTo>
                                <a:pt x="2" y="2"/>
                              </a:lnTo>
                              <a:lnTo>
                                <a:pt x="4" y="4"/>
                              </a:lnTo>
                              <a:lnTo>
                                <a:pt x="2" y="4"/>
                              </a:lnTo>
                              <a:lnTo>
                                <a:pt x="2" y="2"/>
                              </a:lnTo>
                              <a:lnTo>
                                <a:pt x="0" y="2"/>
                              </a:lnTo>
                              <a:close/>
                            </a:path>
                          </a:pathLst>
                        </a:custGeom>
                        <a:grpFill/>
                        <a:ln w="3175">
                          <a:solidFill>
                            <a:schemeClr val="bg1"/>
                          </a:solidFill>
                          <a:prstDash val="sysDot"/>
                          <a:round/>
                          <a:headEnd/>
                          <a:tailEnd/>
                        </a:ln>
                      </p:spPr>
                      <p:txBody>
                        <a:bodyPr/>
                        <a:lstStyle/>
                        <a:p>
                          <a:pPr fontAlgn="base">
                            <a:spcBef>
                              <a:spcPct val="0"/>
                            </a:spcBef>
                            <a:spcAft>
                              <a:spcPct val="0"/>
                            </a:spcAft>
                          </a:pPr>
                          <a:endParaRPr lang="de-DE" sz="2400">
                            <a:solidFill>
                              <a:srgbClr val="000000"/>
                            </a:solidFill>
                            <a:cs typeface="Arial" charset="0"/>
                          </a:endParaRPr>
                        </a:p>
                      </p:txBody>
                    </p:sp>
                    <p:sp>
                      <p:nvSpPr>
                        <p:cNvPr id="15446" name="Freeform 3121"/>
                        <p:cNvSpPr>
                          <a:spLocks/>
                        </p:cNvSpPr>
                        <p:nvPr/>
                      </p:nvSpPr>
                      <p:spPr bwMode="auto">
                        <a:xfrm>
                          <a:off x="5256" y="2283"/>
                          <a:ext cx="2" cy="1"/>
                        </a:xfrm>
                        <a:custGeom>
                          <a:avLst/>
                          <a:gdLst>
                            <a:gd name="T0" fmla="*/ 0 w 2"/>
                            <a:gd name="T1" fmla="*/ 0 h 1"/>
                            <a:gd name="T2" fmla="*/ 2 w 2"/>
                            <a:gd name="T3" fmla="*/ 0 h 1"/>
                            <a:gd name="T4" fmla="*/ 0 w 2"/>
                            <a:gd name="T5" fmla="*/ 0 h 1"/>
                            <a:gd name="T6" fmla="*/ 0 60000 65536"/>
                            <a:gd name="T7" fmla="*/ 0 60000 65536"/>
                            <a:gd name="T8" fmla="*/ 0 60000 65536"/>
                            <a:gd name="T9" fmla="*/ 0 w 2"/>
                            <a:gd name="T10" fmla="*/ 0 h 1"/>
                            <a:gd name="T11" fmla="*/ 2 w 2"/>
                            <a:gd name="T12" fmla="*/ 1 h 1"/>
                          </a:gdLst>
                          <a:ahLst/>
                          <a:cxnLst>
                            <a:cxn ang="T6">
                              <a:pos x="T0" y="T1"/>
                            </a:cxn>
                            <a:cxn ang="T7">
                              <a:pos x="T2" y="T3"/>
                            </a:cxn>
                            <a:cxn ang="T8">
                              <a:pos x="T4" y="T5"/>
                            </a:cxn>
                          </a:cxnLst>
                          <a:rect l="T9" t="T10" r="T11" b="T12"/>
                          <a:pathLst>
                            <a:path w="2" h="1">
                              <a:moveTo>
                                <a:pt x="0" y="0"/>
                              </a:moveTo>
                              <a:lnTo>
                                <a:pt x="2" y="0"/>
                              </a:lnTo>
                              <a:lnTo>
                                <a:pt x="0" y="0"/>
                              </a:lnTo>
                              <a:close/>
                            </a:path>
                          </a:pathLst>
                        </a:custGeom>
                        <a:grpFill/>
                        <a:ln w="3175">
                          <a:solidFill>
                            <a:schemeClr val="bg1"/>
                          </a:solidFill>
                          <a:prstDash val="sysDot"/>
                          <a:round/>
                          <a:headEnd/>
                          <a:tailEnd/>
                        </a:ln>
                      </p:spPr>
                      <p:txBody>
                        <a:bodyPr/>
                        <a:lstStyle/>
                        <a:p>
                          <a:pPr fontAlgn="base">
                            <a:spcBef>
                              <a:spcPct val="0"/>
                            </a:spcBef>
                            <a:spcAft>
                              <a:spcPct val="0"/>
                            </a:spcAft>
                          </a:pPr>
                          <a:endParaRPr lang="de-DE" sz="2400">
                            <a:solidFill>
                              <a:srgbClr val="000000"/>
                            </a:solidFill>
                            <a:cs typeface="Arial" charset="0"/>
                          </a:endParaRPr>
                        </a:p>
                      </p:txBody>
                    </p:sp>
                    <p:sp>
                      <p:nvSpPr>
                        <p:cNvPr id="15447" name="Freeform 3122"/>
                        <p:cNvSpPr>
                          <a:spLocks/>
                        </p:cNvSpPr>
                        <p:nvPr/>
                      </p:nvSpPr>
                      <p:spPr bwMode="auto">
                        <a:xfrm>
                          <a:off x="5278" y="2331"/>
                          <a:ext cx="136" cy="176"/>
                        </a:xfrm>
                        <a:custGeom>
                          <a:avLst/>
                          <a:gdLst>
                            <a:gd name="T0" fmla="*/ 8 w 136"/>
                            <a:gd name="T1" fmla="*/ 96 h 176"/>
                            <a:gd name="T2" fmla="*/ 12 w 136"/>
                            <a:gd name="T3" fmla="*/ 78 h 176"/>
                            <a:gd name="T4" fmla="*/ 16 w 136"/>
                            <a:gd name="T5" fmla="*/ 60 h 176"/>
                            <a:gd name="T6" fmla="*/ 24 w 136"/>
                            <a:gd name="T7" fmla="*/ 58 h 176"/>
                            <a:gd name="T8" fmla="*/ 22 w 136"/>
                            <a:gd name="T9" fmla="*/ 46 h 176"/>
                            <a:gd name="T10" fmla="*/ 22 w 136"/>
                            <a:gd name="T11" fmla="*/ 44 h 176"/>
                            <a:gd name="T12" fmla="*/ 26 w 136"/>
                            <a:gd name="T13" fmla="*/ 30 h 176"/>
                            <a:gd name="T14" fmla="*/ 32 w 136"/>
                            <a:gd name="T15" fmla="*/ 20 h 176"/>
                            <a:gd name="T16" fmla="*/ 38 w 136"/>
                            <a:gd name="T17" fmla="*/ 22 h 176"/>
                            <a:gd name="T18" fmla="*/ 44 w 136"/>
                            <a:gd name="T19" fmla="*/ 8 h 176"/>
                            <a:gd name="T20" fmla="*/ 58 w 136"/>
                            <a:gd name="T21" fmla="*/ 12 h 176"/>
                            <a:gd name="T22" fmla="*/ 70 w 136"/>
                            <a:gd name="T23" fmla="*/ 14 h 176"/>
                            <a:gd name="T24" fmla="*/ 88 w 136"/>
                            <a:gd name="T25" fmla="*/ 18 h 176"/>
                            <a:gd name="T26" fmla="*/ 106 w 136"/>
                            <a:gd name="T27" fmla="*/ 20 h 176"/>
                            <a:gd name="T28" fmla="*/ 118 w 136"/>
                            <a:gd name="T29" fmla="*/ 12 h 176"/>
                            <a:gd name="T30" fmla="*/ 128 w 136"/>
                            <a:gd name="T31" fmla="*/ 6 h 176"/>
                            <a:gd name="T32" fmla="*/ 136 w 136"/>
                            <a:gd name="T33" fmla="*/ 4 h 176"/>
                            <a:gd name="T34" fmla="*/ 130 w 136"/>
                            <a:gd name="T35" fmla="*/ 18 h 176"/>
                            <a:gd name="T36" fmla="*/ 114 w 136"/>
                            <a:gd name="T37" fmla="*/ 32 h 176"/>
                            <a:gd name="T38" fmla="*/ 98 w 136"/>
                            <a:gd name="T39" fmla="*/ 34 h 176"/>
                            <a:gd name="T40" fmla="*/ 90 w 136"/>
                            <a:gd name="T41" fmla="*/ 30 h 176"/>
                            <a:gd name="T42" fmla="*/ 70 w 136"/>
                            <a:gd name="T43" fmla="*/ 30 h 176"/>
                            <a:gd name="T44" fmla="*/ 58 w 136"/>
                            <a:gd name="T45" fmla="*/ 30 h 176"/>
                            <a:gd name="T46" fmla="*/ 40 w 136"/>
                            <a:gd name="T47" fmla="*/ 28 h 176"/>
                            <a:gd name="T48" fmla="*/ 28 w 136"/>
                            <a:gd name="T49" fmla="*/ 40 h 176"/>
                            <a:gd name="T50" fmla="*/ 32 w 136"/>
                            <a:gd name="T51" fmla="*/ 62 h 176"/>
                            <a:gd name="T52" fmla="*/ 40 w 136"/>
                            <a:gd name="T53" fmla="*/ 70 h 176"/>
                            <a:gd name="T54" fmla="*/ 48 w 136"/>
                            <a:gd name="T55" fmla="*/ 74 h 176"/>
                            <a:gd name="T56" fmla="*/ 60 w 136"/>
                            <a:gd name="T57" fmla="*/ 60 h 176"/>
                            <a:gd name="T58" fmla="*/ 72 w 136"/>
                            <a:gd name="T59" fmla="*/ 58 h 176"/>
                            <a:gd name="T60" fmla="*/ 88 w 136"/>
                            <a:gd name="T61" fmla="*/ 56 h 176"/>
                            <a:gd name="T62" fmla="*/ 92 w 136"/>
                            <a:gd name="T63" fmla="*/ 52 h 176"/>
                            <a:gd name="T64" fmla="*/ 98 w 136"/>
                            <a:gd name="T65" fmla="*/ 64 h 176"/>
                            <a:gd name="T66" fmla="*/ 84 w 136"/>
                            <a:gd name="T67" fmla="*/ 64 h 176"/>
                            <a:gd name="T68" fmla="*/ 70 w 136"/>
                            <a:gd name="T69" fmla="*/ 78 h 176"/>
                            <a:gd name="T70" fmla="*/ 60 w 136"/>
                            <a:gd name="T71" fmla="*/ 86 h 176"/>
                            <a:gd name="T72" fmla="*/ 58 w 136"/>
                            <a:gd name="T73" fmla="*/ 90 h 176"/>
                            <a:gd name="T74" fmla="*/ 74 w 136"/>
                            <a:gd name="T75" fmla="*/ 108 h 176"/>
                            <a:gd name="T76" fmla="*/ 76 w 136"/>
                            <a:gd name="T77" fmla="*/ 116 h 176"/>
                            <a:gd name="T78" fmla="*/ 72 w 136"/>
                            <a:gd name="T79" fmla="*/ 126 h 176"/>
                            <a:gd name="T80" fmla="*/ 84 w 136"/>
                            <a:gd name="T81" fmla="*/ 140 h 176"/>
                            <a:gd name="T82" fmla="*/ 86 w 136"/>
                            <a:gd name="T83" fmla="*/ 144 h 176"/>
                            <a:gd name="T84" fmla="*/ 72 w 136"/>
                            <a:gd name="T85" fmla="*/ 146 h 176"/>
                            <a:gd name="T86" fmla="*/ 66 w 136"/>
                            <a:gd name="T87" fmla="*/ 154 h 176"/>
                            <a:gd name="T88" fmla="*/ 56 w 136"/>
                            <a:gd name="T89" fmla="*/ 146 h 176"/>
                            <a:gd name="T90" fmla="*/ 54 w 136"/>
                            <a:gd name="T91" fmla="*/ 136 h 176"/>
                            <a:gd name="T92" fmla="*/ 44 w 136"/>
                            <a:gd name="T93" fmla="*/ 120 h 176"/>
                            <a:gd name="T94" fmla="*/ 48 w 136"/>
                            <a:gd name="T95" fmla="*/ 102 h 176"/>
                            <a:gd name="T96" fmla="*/ 32 w 136"/>
                            <a:gd name="T97" fmla="*/ 116 h 176"/>
                            <a:gd name="T98" fmla="*/ 32 w 136"/>
                            <a:gd name="T99" fmla="*/ 132 h 176"/>
                            <a:gd name="T100" fmla="*/ 32 w 136"/>
                            <a:gd name="T101" fmla="*/ 148 h 176"/>
                            <a:gd name="T102" fmla="*/ 30 w 136"/>
                            <a:gd name="T103" fmla="*/ 164 h 176"/>
                            <a:gd name="T104" fmla="*/ 24 w 136"/>
                            <a:gd name="T105" fmla="*/ 172 h 176"/>
                            <a:gd name="T106" fmla="*/ 14 w 136"/>
                            <a:gd name="T107" fmla="*/ 174 h 176"/>
                            <a:gd name="T108" fmla="*/ 12 w 136"/>
                            <a:gd name="T109" fmla="*/ 156 h 176"/>
                            <a:gd name="T110" fmla="*/ 16 w 136"/>
                            <a:gd name="T111" fmla="*/ 134 h 176"/>
                            <a:gd name="T112" fmla="*/ 10 w 136"/>
                            <a:gd name="T113" fmla="*/ 124 h 176"/>
                            <a:gd name="T114" fmla="*/ 4 w 136"/>
                            <a:gd name="T115" fmla="*/ 108 h 17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w 136"/>
                            <a:gd name="T175" fmla="*/ 0 h 176"/>
                            <a:gd name="T176" fmla="*/ 136 w 136"/>
                            <a:gd name="T177" fmla="*/ 176 h 176"/>
                          </a:gdLst>
                          <a:ahLst/>
                          <a:cxnLst>
                            <a:cxn ang="T116">
                              <a:pos x="T0" y="T1"/>
                            </a:cxn>
                            <a:cxn ang="T117">
                              <a:pos x="T2" y="T3"/>
                            </a:cxn>
                            <a:cxn ang="T118">
                              <a:pos x="T4" y="T5"/>
                            </a:cxn>
                            <a:cxn ang="T119">
                              <a:pos x="T6" y="T7"/>
                            </a:cxn>
                            <a:cxn ang="T120">
                              <a:pos x="T8" y="T9"/>
                            </a:cxn>
                            <a:cxn ang="T121">
                              <a:pos x="T10" y="T11"/>
                            </a:cxn>
                            <a:cxn ang="T122">
                              <a:pos x="T12" y="T13"/>
                            </a:cxn>
                            <a:cxn ang="T123">
                              <a:pos x="T14" y="T15"/>
                            </a:cxn>
                            <a:cxn ang="T124">
                              <a:pos x="T16" y="T17"/>
                            </a:cxn>
                            <a:cxn ang="T125">
                              <a:pos x="T18" y="T19"/>
                            </a:cxn>
                            <a:cxn ang="T126">
                              <a:pos x="T20" y="T21"/>
                            </a:cxn>
                            <a:cxn ang="T127">
                              <a:pos x="T22" y="T23"/>
                            </a:cxn>
                            <a:cxn ang="T128">
                              <a:pos x="T24" y="T25"/>
                            </a:cxn>
                            <a:cxn ang="T129">
                              <a:pos x="T26" y="T27"/>
                            </a:cxn>
                            <a:cxn ang="T130">
                              <a:pos x="T28" y="T29"/>
                            </a:cxn>
                            <a:cxn ang="T131">
                              <a:pos x="T30" y="T31"/>
                            </a:cxn>
                            <a:cxn ang="T132">
                              <a:pos x="T32" y="T33"/>
                            </a:cxn>
                            <a:cxn ang="T133">
                              <a:pos x="T34" y="T35"/>
                            </a:cxn>
                            <a:cxn ang="T134">
                              <a:pos x="T36" y="T37"/>
                            </a:cxn>
                            <a:cxn ang="T135">
                              <a:pos x="T38" y="T39"/>
                            </a:cxn>
                            <a:cxn ang="T136">
                              <a:pos x="T40" y="T41"/>
                            </a:cxn>
                            <a:cxn ang="T137">
                              <a:pos x="T42" y="T43"/>
                            </a:cxn>
                            <a:cxn ang="T138">
                              <a:pos x="T44" y="T45"/>
                            </a:cxn>
                            <a:cxn ang="T139">
                              <a:pos x="T46" y="T47"/>
                            </a:cxn>
                            <a:cxn ang="T140">
                              <a:pos x="T48" y="T49"/>
                            </a:cxn>
                            <a:cxn ang="T141">
                              <a:pos x="T50" y="T51"/>
                            </a:cxn>
                            <a:cxn ang="T142">
                              <a:pos x="T52" y="T53"/>
                            </a:cxn>
                            <a:cxn ang="T143">
                              <a:pos x="T54" y="T55"/>
                            </a:cxn>
                            <a:cxn ang="T144">
                              <a:pos x="T56" y="T57"/>
                            </a:cxn>
                            <a:cxn ang="T145">
                              <a:pos x="T58" y="T59"/>
                            </a:cxn>
                            <a:cxn ang="T146">
                              <a:pos x="T60" y="T61"/>
                            </a:cxn>
                            <a:cxn ang="T147">
                              <a:pos x="T62" y="T63"/>
                            </a:cxn>
                            <a:cxn ang="T148">
                              <a:pos x="T64" y="T65"/>
                            </a:cxn>
                            <a:cxn ang="T149">
                              <a:pos x="T66" y="T67"/>
                            </a:cxn>
                            <a:cxn ang="T150">
                              <a:pos x="T68" y="T69"/>
                            </a:cxn>
                            <a:cxn ang="T151">
                              <a:pos x="T70" y="T71"/>
                            </a:cxn>
                            <a:cxn ang="T152">
                              <a:pos x="T72" y="T73"/>
                            </a:cxn>
                            <a:cxn ang="T153">
                              <a:pos x="T74" y="T75"/>
                            </a:cxn>
                            <a:cxn ang="T154">
                              <a:pos x="T76" y="T77"/>
                            </a:cxn>
                            <a:cxn ang="T155">
                              <a:pos x="T78" y="T79"/>
                            </a:cxn>
                            <a:cxn ang="T156">
                              <a:pos x="T80" y="T81"/>
                            </a:cxn>
                            <a:cxn ang="T157">
                              <a:pos x="T82" y="T83"/>
                            </a:cxn>
                            <a:cxn ang="T158">
                              <a:pos x="T84" y="T85"/>
                            </a:cxn>
                            <a:cxn ang="T159">
                              <a:pos x="T86" y="T87"/>
                            </a:cxn>
                            <a:cxn ang="T160">
                              <a:pos x="T88" y="T89"/>
                            </a:cxn>
                            <a:cxn ang="T161">
                              <a:pos x="T90" y="T91"/>
                            </a:cxn>
                            <a:cxn ang="T162">
                              <a:pos x="T92" y="T93"/>
                            </a:cxn>
                            <a:cxn ang="T163">
                              <a:pos x="T94" y="T95"/>
                            </a:cxn>
                            <a:cxn ang="T164">
                              <a:pos x="T96" y="T97"/>
                            </a:cxn>
                            <a:cxn ang="T165">
                              <a:pos x="T98" y="T99"/>
                            </a:cxn>
                            <a:cxn ang="T166">
                              <a:pos x="T100" y="T101"/>
                            </a:cxn>
                            <a:cxn ang="T167">
                              <a:pos x="T102" y="T103"/>
                            </a:cxn>
                            <a:cxn ang="T168">
                              <a:pos x="T104" y="T105"/>
                            </a:cxn>
                            <a:cxn ang="T169">
                              <a:pos x="T106" y="T107"/>
                            </a:cxn>
                            <a:cxn ang="T170">
                              <a:pos x="T108" y="T109"/>
                            </a:cxn>
                            <a:cxn ang="T171">
                              <a:pos x="T110" y="T111"/>
                            </a:cxn>
                            <a:cxn ang="T172">
                              <a:pos x="T112" y="T113"/>
                            </a:cxn>
                            <a:cxn ang="T173">
                              <a:pos x="T114" y="T115"/>
                            </a:cxn>
                          </a:cxnLst>
                          <a:rect l="T174" t="T175" r="T176" b="T177"/>
                          <a:pathLst>
                            <a:path w="136" h="176">
                              <a:moveTo>
                                <a:pt x="0" y="106"/>
                              </a:moveTo>
                              <a:lnTo>
                                <a:pt x="2" y="104"/>
                              </a:lnTo>
                              <a:lnTo>
                                <a:pt x="2" y="102"/>
                              </a:lnTo>
                              <a:lnTo>
                                <a:pt x="4" y="102"/>
                              </a:lnTo>
                              <a:lnTo>
                                <a:pt x="6" y="100"/>
                              </a:lnTo>
                              <a:lnTo>
                                <a:pt x="10" y="98"/>
                              </a:lnTo>
                              <a:lnTo>
                                <a:pt x="10" y="96"/>
                              </a:lnTo>
                              <a:lnTo>
                                <a:pt x="8" y="96"/>
                              </a:lnTo>
                              <a:lnTo>
                                <a:pt x="10" y="94"/>
                              </a:lnTo>
                              <a:lnTo>
                                <a:pt x="10" y="88"/>
                              </a:lnTo>
                              <a:lnTo>
                                <a:pt x="12" y="88"/>
                              </a:lnTo>
                              <a:lnTo>
                                <a:pt x="12" y="86"/>
                              </a:lnTo>
                              <a:lnTo>
                                <a:pt x="12" y="84"/>
                              </a:lnTo>
                              <a:lnTo>
                                <a:pt x="12" y="80"/>
                              </a:lnTo>
                              <a:lnTo>
                                <a:pt x="12" y="78"/>
                              </a:lnTo>
                              <a:lnTo>
                                <a:pt x="12" y="76"/>
                              </a:lnTo>
                              <a:lnTo>
                                <a:pt x="12" y="74"/>
                              </a:lnTo>
                              <a:lnTo>
                                <a:pt x="12" y="70"/>
                              </a:lnTo>
                              <a:lnTo>
                                <a:pt x="12" y="68"/>
                              </a:lnTo>
                              <a:lnTo>
                                <a:pt x="14" y="66"/>
                              </a:lnTo>
                              <a:lnTo>
                                <a:pt x="16" y="64"/>
                              </a:lnTo>
                              <a:lnTo>
                                <a:pt x="16" y="62"/>
                              </a:lnTo>
                              <a:lnTo>
                                <a:pt x="16" y="60"/>
                              </a:lnTo>
                              <a:lnTo>
                                <a:pt x="18" y="60"/>
                              </a:lnTo>
                              <a:lnTo>
                                <a:pt x="18" y="58"/>
                              </a:lnTo>
                              <a:lnTo>
                                <a:pt x="20" y="58"/>
                              </a:lnTo>
                              <a:lnTo>
                                <a:pt x="20" y="56"/>
                              </a:lnTo>
                              <a:lnTo>
                                <a:pt x="22" y="58"/>
                              </a:lnTo>
                              <a:lnTo>
                                <a:pt x="22" y="60"/>
                              </a:lnTo>
                              <a:lnTo>
                                <a:pt x="24" y="60"/>
                              </a:lnTo>
                              <a:lnTo>
                                <a:pt x="24" y="58"/>
                              </a:lnTo>
                              <a:lnTo>
                                <a:pt x="24" y="56"/>
                              </a:lnTo>
                              <a:lnTo>
                                <a:pt x="22" y="56"/>
                              </a:lnTo>
                              <a:lnTo>
                                <a:pt x="22" y="54"/>
                              </a:lnTo>
                              <a:lnTo>
                                <a:pt x="22" y="52"/>
                              </a:lnTo>
                              <a:lnTo>
                                <a:pt x="22" y="50"/>
                              </a:lnTo>
                              <a:lnTo>
                                <a:pt x="22" y="48"/>
                              </a:lnTo>
                              <a:lnTo>
                                <a:pt x="22" y="46"/>
                              </a:lnTo>
                              <a:lnTo>
                                <a:pt x="22" y="44"/>
                              </a:lnTo>
                              <a:lnTo>
                                <a:pt x="20" y="44"/>
                              </a:lnTo>
                              <a:lnTo>
                                <a:pt x="20" y="42"/>
                              </a:lnTo>
                              <a:lnTo>
                                <a:pt x="18" y="42"/>
                              </a:lnTo>
                              <a:lnTo>
                                <a:pt x="18" y="40"/>
                              </a:lnTo>
                              <a:lnTo>
                                <a:pt x="20" y="40"/>
                              </a:lnTo>
                              <a:lnTo>
                                <a:pt x="22" y="42"/>
                              </a:lnTo>
                              <a:lnTo>
                                <a:pt x="22" y="44"/>
                              </a:lnTo>
                              <a:lnTo>
                                <a:pt x="24" y="44"/>
                              </a:lnTo>
                              <a:lnTo>
                                <a:pt x="24" y="42"/>
                              </a:lnTo>
                              <a:lnTo>
                                <a:pt x="24" y="40"/>
                              </a:lnTo>
                              <a:lnTo>
                                <a:pt x="24" y="38"/>
                              </a:lnTo>
                              <a:lnTo>
                                <a:pt x="22" y="38"/>
                              </a:lnTo>
                              <a:lnTo>
                                <a:pt x="22" y="36"/>
                              </a:lnTo>
                              <a:lnTo>
                                <a:pt x="24" y="30"/>
                              </a:lnTo>
                              <a:lnTo>
                                <a:pt x="26" y="30"/>
                              </a:lnTo>
                              <a:lnTo>
                                <a:pt x="26" y="28"/>
                              </a:lnTo>
                              <a:lnTo>
                                <a:pt x="28" y="28"/>
                              </a:lnTo>
                              <a:lnTo>
                                <a:pt x="28" y="26"/>
                              </a:lnTo>
                              <a:lnTo>
                                <a:pt x="28" y="24"/>
                              </a:lnTo>
                              <a:lnTo>
                                <a:pt x="28" y="22"/>
                              </a:lnTo>
                              <a:lnTo>
                                <a:pt x="30" y="22"/>
                              </a:lnTo>
                              <a:lnTo>
                                <a:pt x="32" y="22"/>
                              </a:lnTo>
                              <a:lnTo>
                                <a:pt x="32" y="20"/>
                              </a:lnTo>
                              <a:lnTo>
                                <a:pt x="32" y="18"/>
                              </a:lnTo>
                              <a:lnTo>
                                <a:pt x="32" y="16"/>
                              </a:lnTo>
                              <a:lnTo>
                                <a:pt x="34" y="16"/>
                              </a:lnTo>
                              <a:lnTo>
                                <a:pt x="34" y="18"/>
                              </a:lnTo>
                              <a:lnTo>
                                <a:pt x="34" y="20"/>
                              </a:lnTo>
                              <a:lnTo>
                                <a:pt x="36" y="20"/>
                              </a:lnTo>
                              <a:lnTo>
                                <a:pt x="36" y="22"/>
                              </a:lnTo>
                              <a:lnTo>
                                <a:pt x="38" y="22"/>
                              </a:lnTo>
                              <a:lnTo>
                                <a:pt x="40" y="22"/>
                              </a:lnTo>
                              <a:lnTo>
                                <a:pt x="40" y="20"/>
                              </a:lnTo>
                              <a:lnTo>
                                <a:pt x="40" y="18"/>
                              </a:lnTo>
                              <a:lnTo>
                                <a:pt x="42" y="16"/>
                              </a:lnTo>
                              <a:lnTo>
                                <a:pt x="44" y="14"/>
                              </a:lnTo>
                              <a:lnTo>
                                <a:pt x="44" y="12"/>
                              </a:lnTo>
                              <a:lnTo>
                                <a:pt x="44" y="10"/>
                              </a:lnTo>
                              <a:lnTo>
                                <a:pt x="44" y="8"/>
                              </a:lnTo>
                              <a:lnTo>
                                <a:pt x="48" y="8"/>
                              </a:lnTo>
                              <a:lnTo>
                                <a:pt x="50" y="8"/>
                              </a:lnTo>
                              <a:lnTo>
                                <a:pt x="52" y="8"/>
                              </a:lnTo>
                              <a:lnTo>
                                <a:pt x="52" y="10"/>
                              </a:lnTo>
                              <a:lnTo>
                                <a:pt x="54" y="10"/>
                              </a:lnTo>
                              <a:lnTo>
                                <a:pt x="56" y="10"/>
                              </a:lnTo>
                              <a:lnTo>
                                <a:pt x="58" y="10"/>
                              </a:lnTo>
                              <a:lnTo>
                                <a:pt x="58" y="12"/>
                              </a:lnTo>
                              <a:lnTo>
                                <a:pt x="58" y="14"/>
                              </a:lnTo>
                              <a:lnTo>
                                <a:pt x="60" y="14"/>
                              </a:lnTo>
                              <a:lnTo>
                                <a:pt x="60" y="16"/>
                              </a:lnTo>
                              <a:lnTo>
                                <a:pt x="62" y="14"/>
                              </a:lnTo>
                              <a:lnTo>
                                <a:pt x="66" y="14"/>
                              </a:lnTo>
                              <a:lnTo>
                                <a:pt x="68" y="16"/>
                              </a:lnTo>
                              <a:lnTo>
                                <a:pt x="70" y="16"/>
                              </a:lnTo>
                              <a:lnTo>
                                <a:pt x="70" y="14"/>
                              </a:lnTo>
                              <a:lnTo>
                                <a:pt x="70" y="16"/>
                              </a:lnTo>
                              <a:lnTo>
                                <a:pt x="74" y="16"/>
                              </a:lnTo>
                              <a:lnTo>
                                <a:pt x="76" y="16"/>
                              </a:lnTo>
                              <a:lnTo>
                                <a:pt x="78" y="16"/>
                              </a:lnTo>
                              <a:lnTo>
                                <a:pt x="82" y="18"/>
                              </a:lnTo>
                              <a:lnTo>
                                <a:pt x="86" y="20"/>
                              </a:lnTo>
                              <a:lnTo>
                                <a:pt x="88" y="20"/>
                              </a:lnTo>
                              <a:lnTo>
                                <a:pt x="88" y="18"/>
                              </a:lnTo>
                              <a:lnTo>
                                <a:pt x="90" y="18"/>
                              </a:lnTo>
                              <a:lnTo>
                                <a:pt x="94" y="18"/>
                              </a:lnTo>
                              <a:lnTo>
                                <a:pt x="96" y="18"/>
                              </a:lnTo>
                              <a:lnTo>
                                <a:pt x="98" y="18"/>
                              </a:lnTo>
                              <a:lnTo>
                                <a:pt x="100" y="20"/>
                              </a:lnTo>
                              <a:lnTo>
                                <a:pt x="102" y="20"/>
                              </a:lnTo>
                              <a:lnTo>
                                <a:pt x="104" y="20"/>
                              </a:lnTo>
                              <a:lnTo>
                                <a:pt x="106" y="20"/>
                              </a:lnTo>
                              <a:lnTo>
                                <a:pt x="108" y="20"/>
                              </a:lnTo>
                              <a:lnTo>
                                <a:pt x="110" y="20"/>
                              </a:lnTo>
                              <a:lnTo>
                                <a:pt x="114" y="18"/>
                              </a:lnTo>
                              <a:lnTo>
                                <a:pt x="116" y="16"/>
                              </a:lnTo>
                              <a:lnTo>
                                <a:pt x="116" y="14"/>
                              </a:lnTo>
                              <a:lnTo>
                                <a:pt x="118" y="14"/>
                              </a:lnTo>
                              <a:lnTo>
                                <a:pt x="118" y="12"/>
                              </a:lnTo>
                              <a:lnTo>
                                <a:pt x="120" y="12"/>
                              </a:lnTo>
                              <a:lnTo>
                                <a:pt x="122" y="12"/>
                              </a:lnTo>
                              <a:lnTo>
                                <a:pt x="122" y="10"/>
                              </a:lnTo>
                              <a:lnTo>
                                <a:pt x="122" y="8"/>
                              </a:lnTo>
                              <a:lnTo>
                                <a:pt x="122" y="6"/>
                              </a:lnTo>
                              <a:lnTo>
                                <a:pt x="124" y="6"/>
                              </a:lnTo>
                              <a:lnTo>
                                <a:pt x="126" y="6"/>
                              </a:lnTo>
                              <a:lnTo>
                                <a:pt x="128" y="6"/>
                              </a:lnTo>
                              <a:lnTo>
                                <a:pt x="128" y="4"/>
                              </a:lnTo>
                              <a:lnTo>
                                <a:pt x="128" y="2"/>
                              </a:lnTo>
                              <a:lnTo>
                                <a:pt x="130" y="0"/>
                              </a:lnTo>
                              <a:lnTo>
                                <a:pt x="132" y="0"/>
                              </a:lnTo>
                              <a:lnTo>
                                <a:pt x="134" y="0"/>
                              </a:lnTo>
                              <a:lnTo>
                                <a:pt x="134" y="2"/>
                              </a:lnTo>
                              <a:lnTo>
                                <a:pt x="136" y="2"/>
                              </a:lnTo>
                              <a:lnTo>
                                <a:pt x="136" y="4"/>
                              </a:lnTo>
                              <a:lnTo>
                                <a:pt x="136" y="6"/>
                              </a:lnTo>
                              <a:lnTo>
                                <a:pt x="134" y="6"/>
                              </a:lnTo>
                              <a:lnTo>
                                <a:pt x="134" y="8"/>
                              </a:lnTo>
                              <a:lnTo>
                                <a:pt x="132" y="10"/>
                              </a:lnTo>
                              <a:lnTo>
                                <a:pt x="132" y="12"/>
                              </a:lnTo>
                              <a:lnTo>
                                <a:pt x="132" y="14"/>
                              </a:lnTo>
                              <a:lnTo>
                                <a:pt x="130" y="16"/>
                              </a:lnTo>
                              <a:lnTo>
                                <a:pt x="130" y="18"/>
                              </a:lnTo>
                              <a:lnTo>
                                <a:pt x="128" y="18"/>
                              </a:lnTo>
                              <a:lnTo>
                                <a:pt x="126" y="20"/>
                              </a:lnTo>
                              <a:lnTo>
                                <a:pt x="124" y="22"/>
                              </a:lnTo>
                              <a:lnTo>
                                <a:pt x="122" y="24"/>
                              </a:lnTo>
                              <a:lnTo>
                                <a:pt x="122" y="26"/>
                              </a:lnTo>
                              <a:lnTo>
                                <a:pt x="120" y="30"/>
                              </a:lnTo>
                              <a:lnTo>
                                <a:pt x="116" y="32"/>
                              </a:lnTo>
                              <a:lnTo>
                                <a:pt x="114" y="32"/>
                              </a:lnTo>
                              <a:lnTo>
                                <a:pt x="112" y="32"/>
                              </a:lnTo>
                              <a:lnTo>
                                <a:pt x="108" y="32"/>
                              </a:lnTo>
                              <a:lnTo>
                                <a:pt x="108" y="34"/>
                              </a:lnTo>
                              <a:lnTo>
                                <a:pt x="106" y="34"/>
                              </a:lnTo>
                              <a:lnTo>
                                <a:pt x="104" y="34"/>
                              </a:lnTo>
                              <a:lnTo>
                                <a:pt x="102" y="34"/>
                              </a:lnTo>
                              <a:lnTo>
                                <a:pt x="100" y="34"/>
                              </a:lnTo>
                              <a:lnTo>
                                <a:pt x="98" y="34"/>
                              </a:lnTo>
                              <a:lnTo>
                                <a:pt x="96" y="34"/>
                              </a:lnTo>
                              <a:lnTo>
                                <a:pt x="96" y="32"/>
                              </a:lnTo>
                              <a:lnTo>
                                <a:pt x="94" y="32"/>
                              </a:lnTo>
                              <a:lnTo>
                                <a:pt x="94" y="30"/>
                              </a:lnTo>
                              <a:lnTo>
                                <a:pt x="92" y="30"/>
                              </a:lnTo>
                              <a:lnTo>
                                <a:pt x="92" y="28"/>
                              </a:lnTo>
                              <a:lnTo>
                                <a:pt x="90" y="28"/>
                              </a:lnTo>
                              <a:lnTo>
                                <a:pt x="90" y="30"/>
                              </a:lnTo>
                              <a:lnTo>
                                <a:pt x="88" y="30"/>
                              </a:lnTo>
                              <a:lnTo>
                                <a:pt x="84" y="30"/>
                              </a:lnTo>
                              <a:lnTo>
                                <a:pt x="80" y="28"/>
                              </a:lnTo>
                              <a:lnTo>
                                <a:pt x="78" y="28"/>
                              </a:lnTo>
                              <a:lnTo>
                                <a:pt x="76" y="28"/>
                              </a:lnTo>
                              <a:lnTo>
                                <a:pt x="74" y="28"/>
                              </a:lnTo>
                              <a:lnTo>
                                <a:pt x="72" y="30"/>
                              </a:lnTo>
                              <a:lnTo>
                                <a:pt x="70" y="30"/>
                              </a:lnTo>
                              <a:lnTo>
                                <a:pt x="68" y="30"/>
                              </a:lnTo>
                              <a:lnTo>
                                <a:pt x="66" y="30"/>
                              </a:lnTo>
                              <a:lnTo>
                                <a:pt x="64" y="30"/>
                              </a:lnTo>
                              <a:lnTo>
                                <a:pt x="62" y="30"/>
                              </a:lnTo>
                              <a:lnTo>
                                <a:pt x="62" y="28"/>
                              </a:lnTo>
                              <a:lnTo>
                                <a:pt x="60" y="28"/>
                              </a:lnTo>
                              <a:lnTo>
                                <a:pt x="60" y="30"/>
                              </a:lnTo>
                              <a:lnTo>
                                <a:pt x="58" y="30"/>
                              </a:lnTo>
                              <a:lnTo>
                                <a:pt x="56" y="30"/>
                              </a:lnTo>
                              <a:lnTo>
                                <a:pt x="54" y="30"/>
                              </a:lnTo>
                              <a:lnTo>
                                <a:pt x="52" y="30"/>
                              </a:lnTo>
                              <a:lnTo>
                                <a:pt x="50" y="30"/>
                              </a:lnTo>
                              <a:lnTo>
                                <a:pt x="46" y="30"/>
                              </a:lnTo>
                              <a:lnTo>
                                <a:pt x="44" y="30"/>
                              </a:lnTo>
                              <a:lnTo>
                                <a:pt x="42" y="28"/>
                              </a:lnTo>
                              <a:lnTo>
                                <a:pt x="40" y="28"/>
                              </a:lnTo>
                              <a:lnTo>
                                <a:pt x="38" y="28"/>
                              </a:lnTo>
                              <a:lnTo>
                                <a:pt x="36" y="30"/>
                              </a:lnTo>
                              <a:lnTo>
                                <a:pt x="34" y="30"/>
                              </a:lnTo>
                              <a:lnTo>
                                <a:pt x="34" y="32"/>
                              </a:lnTo>
                              <a:lnTo>
                                <a:pt x="32" y="32"/>
                              </a:lnTo>
                              <a:lnTo>
                                <a:pt x="30" y="36"/>
                              </a:lnTo>
                              <a:lnTo>
                                <a:pt x="28" y="38"/>
                              </a:lnTo>
                              <a:lnTo>
                                <a:pt x="28" y="40"/>
                              </a:lnTo>
                              <a:lnTo>
                                <a:pt x="28" y="42"/>
                              </a:lnTo>
                              <a:lnTo>
                                <a:pt x="26" y="46"/>
                              </a:lnTo>
                              <a:lnTo>
                                <a:pt x="26" y="48"/>
                              </a:lnTo>
                              <a:lnTo>
                                <a:pt x="28" y="48"/>
                              </a:lnTo>
                              <a:lnTo>
                                <a:pt x="28" y="54"/>
                              </a:lnTo>
                              <a:lnTo>
                                <a:pt x="28" y="56"/>
                              </a:lnTo>
                              <a:lnTo>
                                <a:pt x="30" y="58"/>
                              </a:lnTo>
                              <a:lnTo>
                                <a:pt x="32" y="62"/>
                              </a:lnTo>
                              <a:lnTo>
                                <a:pt x="34" y="62"/>
                              </a:lnTo>
                              <a:lnTo>
                                <a:pt x="36" y="62"/>
                              </a:lnTo>
                              <a:lnTo>
                                <a:pt x="38" y="64"/>
                              </a:lnTo>
                              <a:lnTo>
                                <a:pt x="38" y="66"/>
                              </a:lnTo>
                              <a:lnTo>
                                <a:pt x="40" y="66"/>
                              </a:lnTo>
                              <a:lnTo>
                                <a:pt x="40" y="68"/>
                              </a:lnTo>
                              <a:lnTo>
                                <a:pt x="38" y="68"/>
                              </a:lnTo>
                              <a:lnTo>
                                <a:pt x="40" y="70"/>
                              </a:lnTo>
                              <a:lnTo>
                                <a:pt x="40" y="72"/>
                              </a:lnTo>
                              <a:lnTo>
                                <a:pt x="40" y="74"/>
                              </a:lnTo>
                              <a:lnTo>
                                <a:pt x="42" y="74"/>
                              </a:lnTo>
                              <a:lnTo>
                                <a:pt x="42" y="72"/>
                              </a:lnTo>
                              <a:lnTo>
                                <a:pt x="44" y="72"/>
                              </a:lnTo>
                              <a:lnTo>
                                <a:pt x="44" y="74"/>
                              </a:lnTo>
                              <a:lnTo>
                                <a:pt x="46" y="74"/>
                              </a:lnTo>
                              <a:lnTo>
                                <a:pt x="48" y="74"/>
                              </a:lnTo>
                              <a:lnTo>
                                <a:pt x="50" y="74"/>
                              </a:lnTo>
                              <a:lnTo>
                                <a:pt x="52" y="72"/>
                              </a:lnTo>
                              <a:lnTo>
                                <a:pt x="52" y="70"/>
                              </a:lnTo>
                              <a:lnTo>
                                <a:pt x="52" y="68"/>
                              </a:lnTo>
                              <a:lnTo>
                                <a:pt x="58" y="62"/>
                              </a:lnTo>
                              <a:lnTo>
                                <a:pt x="58" y="60"/>
                              </a:lnTo>
                              <a:lnTo>
                                <a:pt x="60" y="60"/>
                              </a:lnTo>
                              <a:lnTo>
                                <a:pt x="60" y="58"/>
                              </a:lnTo>
                              <a:lnTo>
                                <a:pt x="60" y="60"/>
                              </a:lnTo>
                              <a:lnTo>
                                <a:pt x="62" y="62"/>
                              </a:lnTo>
                              <a:lnTo>
                                <a:pt x="66" y="62"/>
                              </a:lnTo>
                              <a:lnTo>
                                <a:pt x="70" y="62"/>
                              </a:lnTo>
                              <a:lnTo>
                                <a:pt x="72" y="62"/>
                              </a:lnTo>
                              <a:lnTo>
                                <a:pt x="72" y="60"/>
                              </a:lnTo>
                              <a:lnTo>
                                <a:pt x="72" y="58"/>
                              </a:lnTo>
                              <a:lnTo>
                                <a:pt x="74" y="58"/>
                              </a:lnTo>
                              <a:lnTo>
                                <a:pt x="78" y="58"/>
                              </a:lnTo>
                              <a:lnTo>
                                <a:pt x="80" y="58"/>
                              </a:lnTo>
                              <a:lnTo>
                                <a:pt x="82" y="58"/>
                              </a:lnTo>
                              <a:lnTo>
                                <a:pt x="84" y="58"/>
                              </a:lnTo>
                              <a:lnTo>
                                <a:pt x="88" y="58"/>
                              </a:lnTo>
                              <a:lnTo>
                                <a:pt x="90" y="58"/>
                              </a:lnTo>
                              <a:lnTo>
                                <a:pt x="88" y="56"/>
                              </a:lnTo>
                              <a:lnTo>
                                <a:pt x="86" y="56"/>
                              </a:lnTo>
                              <a:lnTo>
                                <a:pt x="84" y="56"/>
                              </a:lnTo>
                              <a:lnTo>
                                <a:pt x="84" y="54"/>
                              </a:lnTo>
                              <a:lnTo>
                                <a:pt x="86" y="54"/>
                              </a:lnTo>
                              <a:lnTo>
                                <a:pt x="88" y="54"/>
                              </a:lnTo>
                              <a:lnTo>
                                <a:pt x="90" y="54"/>
                              </a:lnTo>
                              <a:lnTo>
                                <a:pt x="92" y="54"/>
                              </a:lnTo>
                              <a:lnTo>
                                <a:pt x="92" y="52"/>
                              </a:lnTo>
                              <a:lnTo>
                                <a:pt x="94" y="52"/>
                              </a:lnTo>
                              <a:lnTo>
                                <a:pt x="96" y="54"/>
                              </a:lnTo>
                              <a:lnTo>
                                <a:pt x="98" y="56"/>
                              </a:lnTo>
                              <a:lnTo>
                                <a:pt x="100" y="58"/>
                              </a:lnTo>
                              <a:lnTo>
                                <a:pt x="100" y="60"/>
                              </a:lnTo>
                              <a:lnTo>
                                <a:pt x="98" y="60"/>
                              </a:lnTo>
                              <a:lnTo>
                                <a:pt x="98" y="62"/>
                              </a:lnTo>
                              <a:lnTo>
                                <a:pt x="98" y="64"/>
                              </a:lnTo>
                              <a:lnTo>
                                <a:pt x="98" y="66"/>
                              </a:lnTo>
                              <a:lnTo>
                                <a:pt x="96" y="66"/>
                              </a:lnTo>
                              <a:lnTo>
                                <a:pt x="96" y="64"/>
                              </a:lnTo>
                              <a:lnTo>
                                <a:pt x="94" y="62"/>
                              </a:lnTo>
                              <a:lnTo>
                                <a:pt x="92" y="60"/>
                              </a:lnTo>
                              <a:lnTo>
                                <a:pt x="86" y="62"/>
                              </a:lnTo>
                              <a:lnTo>
                                <a:pt x="86" y="64"/>
                              </a:lnTo>
                              <a:lnTo>
                                <a:pt x="84" y="64"/>
                              </a:lnTo>
                              <a:lnTo>
                                <a:pt x="84" y="66"/>
                              </a:lnTo>
                              <a:lnTo>
                                <a:pt x="82" y="70"/>
                              </a:lnTo>
                              <a:lnTo>
                                <a:pt x="80" y="70"/>
                              </a:lnTo>
                              <a:lnTo>
                                <a:pt x="78" y="74"/>
                              </a:lnTo>
                              <a:lnTo>
                                <a:pt x="76" y="76"/>
                              </a:lnTo>
                              <a:lnTo>
                                <a:pt x="74" y="78"/>
                              </a:lnTo>
                              <a:lnTo>
                                <a:pt x="72" y="78"/>
                              </a:lnTo>
                              <a:lnTo>
                                <a:pt x="70" y="78"/>
                              </a:lnTo>
                              <a:lnTo>
                                <a:pt x="68" y="80"/>
                              </a:lnTo>
                              <a:lnTo>
                                <a:pt x="66" y="80"/>
                              </a:lnTo>
                              <a:lnTo>
                                <a:pt x="64" y="80"/>
                              </a:lnTo>
                              <a:lnTo>
                                <a:pt x="64" y="82"/>
                              </a:lnTo>
                              <a:lnTo>
                                <a:pt x="62" y="82"/>
                              </a:lnTo>
                              <a:lnTo>
                                <a:pt x="62" y="84"/>
                              </a:lnTo>
                              <a:lnTo>
                                <a:pt x="62" y="86"/>
                              </a:lnTo>
                              <a:lnTo>
                                <a:pt x="60" y="86"/>
                              </a:lnTo>
                              <a:lnTo>
                                <a:pt x="58" y="84"/>
                              </a:lnTo>
                              <a:lnTo>
                                <a:pt x="56" y="82"/>
                              </a:lnTo>
                              <a:lnTo>
                                <a:pt x="54" y="82"/>
                              </a:lnTo>
                              <a:lnTo>
                                <a:pt x="54" y="84"/>
                              </a:lnTo>
                              <a:lnTo>
                                <a:pt x="56" y="88"/>
                              </a:lnTo>
                              <a:lnTo>
                                <a:pt x="58" y="88"/>
                              </a:lnTo>
                              <a:lnTo>
                                <a:pt x="58" y="90"/>
                              </a:lnTo>
                              <a:lnTo>
                                <a:pt x="60" y="92"/>
                              </a:lnTo>
                              <a:lnTo>
                                <a:pt x="62" y="92"/>
                              </a:lnTo>
                              <a:lnTo>
                                <a:pt x="64" y="96"/>
                              </a:lnTo>
                              <a:lnTo>
                                <a:pt x="66" y="100"/>
                              </a:lnTo>
                              <a:lnTo>
                                <a:pt x="68" y="104"/>
                              </a:lnTo>
                              <a:lnTo>
                                <a:pt x="70" y="106"/>
                              </a:lnTo>
                              <a:lnTo>
                                <a:pt x="74" y="108"/>
                              </a:lnTo>
                              <a:lnTo>
                                <a:pt x="74" y="110"/>
                              </a:lnTo>
                              <a:lnTo>
                                <a:pt x="72" y="110"/>
                              </a:lnTo>
                              <a:lnTo>
                                <a:pt x="72" y="112"/>
                              </a:lnTo>
                              <a:lnTo>
                                <a:pt x="74" y="114"/>
                              </a:lnTo>
                              <a:lnTo>
                                <a:pt x="76" y="114"/>
                              </a:lnTo>
                              <a:lnTo>
                                <a:pt x="78" y="114"/>
                              </a:lnTo>
                              <a:lnTo>
                                <a:pt x="78" y="116"/>
                              </a:lnTo>
                              <a:lnTo>
                                <a:pt x="76" y="116"/>
                              </a:lnTo>
                              <a:lnTo>
                                <a:pt x="74" y="116"/>
                              </a:lnTo>
                              <a:lnTo>
                                <a:pt x="74" y="118"/>
                              </a:lnTo>
                              <a:lnTo>
                                <a:pt x="72" y="120"/>
                              </a:lnTo>
                              <a:lnTo>
                                <a:pt x="72" y="122"/>
                              </a:lnTo>
                              <a:lnTo>
                                <a:pt x="72" y="124"/>
                              </a:lnTo>
                              <a:lnTo>
                                <a:pt x="70" y="124"/>
                              </a:lnTo>
                              <a:lnTo>
                                <a:pt x="70" y="126"/>
                              </a:lnTo>
                              <a:lnTo>
                                <a:pt x="72" y="126"/>
                              </a:lnTo>
                              <a:lnTo>
                                <a:pt x="72" y="128"/>
                              </a:lnTo>
                              <a:lnTo>
                                <a:pt x="74" y="128"/>
                              </a:lnTo>
                              <a:lnTo>
                                <a:pt x="76" y="130"/>
                              </a:lnTo>
                              <a:lnTo>
                                <a:pt x="80" y="132"/>
                              </a:lnTo>
                              <a:lnTo>
                                <a:pt x="80" y="134"/>
                              </a:lnTo>
                              <a:lnTo>
                                <a:pt x="80" y="138"/>
                              </a:lnTo>
                              <a:lnTo>
                                <a:pt x="80" y="140"/>
                              </a:lnTo>
                              <a:lnTo>
                                <a:pt x="84" y="140"/>
                              </a:lnTo>
                              <a:lnTo>
                                <a:pt x="84" y="138"/>
                              </a:lnTo>
                              <a:lnTo>
                                <a:pt x="82" y="138"/>
                              </a:lnTo>
                              <a:lnTo>
                                <a:pt x="82" y="136"/>
                              </a:lnTo>
                              <a:lnTo>
                                <a:pt x="84" y="136"/>
                              </a:lnTo>
                              <a:lnTo>
                                <a:pt x="84" y="138"/>
                              </a:lnTo>
                              <a:lnTo>
                                <a:pt x="86" y="140"/>
                              </a:lnTo>
                              <a:lnTo>
                                <a:pt x="86" y="142"/>
                              </a:lnTo>
                              <a:lnTo>
                                <a:pt x="86" y="144"/>
                              </a:lnTo>
                              <a:lnTo>
                                <a:pt x="84" y="144"/>
                              </a:lnTo>
                              <a:lnTo>
                                <a:pt x="82" y="146"/>
                              </a:lnTo>
                              <a:lnTo>
                                <a:pt x="80" y="146"/>
                              </a:lnTo>
                              <a:lnTo>
                                <a:pt x="80" y="144"/>
                              </a:lnTo>
                              <a:lnTo>
                                <a:pt x="78" y="144"/>
                              </a:lnTo>
                              <a:lnTo>
                                <a:pt x="76" y="144"/>
                              </a:lnTo>
                              <a:lnTo>
                                <a:pt x="74" y="144"/>
                              </a:lnTo>
                              <a:lnTo>
                                <a:pt x="72" y="146"/>
                              </a:lnTo>
                              <a:lnTo>
                                <a:pt x="70" y="146"/>
                              </a:lnTo>
                              <a:lnTo>
                                <a:pt x="68" y="146"/>
                              </a:lnTo>
                              <a:lnTo>
                                <a:pt x="68" y="148"/>
                              </a:lnTo>
                              <a:lnTo>
                                <a:pt x="66" y="148"/>
                              </a:lnTo>
                              <a:lnTo>
                                <a:pt x="66" y="150"/>
                              </a:lnTo>
                              <a:lnTo>
                                <a:pt x="66" y="152"/>
                              </a:lnTo>
                              <a:lnTo>
                                <a:pt x="68" y="154"/>
                              </a:lnTo>
                              <a:lnTo>
                                <a:pt x="66" y="154"/>
                              </a:lnTo>
                              <a:lnTo>
                                <a:pt x="64" y="154"/>
                              </a:lnTo>
                              <a:lnTo>
                                <a:pt x="62" y="154"/>
                              </a:lnTo>
                              <a:lnTo>
                                <a:pt x="60" y="154"/>
                              </a:lnTo>
                              <a:lnTo>
                                <a:pt x="58" y="152"/>
                              </a:lnTo>
                              <a:lnTo>
                                <a:pt x="56" y="152"/>
                              </a:lnTo>
                              <a:lnTo>
                                <a:pt x="56" y="150"/>
                              </a:lnTo>
                              <a:lnTo>
                                <a:pt x="56" y="148"/>
                              </a:lnTo>
                              <a:lnTo>
                                <a:pt x="56" y="146"/>
                              </a:lnTo>
                              <a:lnTo>
                                <a:pt x="58" y="142"/>
                              </a:lnTo>
                              <a:lnTo>
                                <a:pt x="58" y="140"/>
                              </a:lnTo>
                              <a:lnTo>
                                <a:pt x="60" y="140"/>
                              </a:lnTo>
                              <a:lnTo>
                                <a:pt x="60" y="138"/>
                              </a:lnTo>
                              <a:lnTo>
                                <a:pt x="60" y="136"/>
                              </a:lnTo>
                              <a:lnTo>
                                <a:pt x="58" y="136"/>
                              </a:lnTo>
                              <a:lnTo>
                                <a:pt x="56" y="136"/>
                              </a:lnTo>
                              <a:lnTo>
                                <a:pt x="54" y="136"/>
                              </a:lnTo>
                              <a:lnTo>
                                <a:pt x="54" y="134"/>
                              </a:lnTo>
                              <a:lnTo>
                                <a:pt x="52" y="132"/>
                              </a:lnTo>
                              <a:lnTo>
                                <a:pt x="52" y="130"/>
                              </a:lnTo>
                              <a:lnTo>
                                <a:pt x="50" y="130"/>
                              </a:lnTo>
                              <a:lnTo>
                                <a:pt x="46" y="126"/>
                              </a:lnTo>
                              <a:lnTo>
                                <a:pt x="44" y="124"/>
                              </a:lnTo>
                              <a:lnTo>
                                <a:pt x="44" y="122"/>
                              </a:lnTo>
                              <a:lnTo>
                                <a:pt x="44" y="120"/>
                              </a:lnTo>
                              <a:lnTo>
                                <a:pt x="46" y="118"/>
                              </a:lnTo>
                              <a:lnTo>
                                <a:pt x="48" y="118"/>
                              </a:lnTo>
                              <a:lnTo>
                                <a:pt x="48" y="116"/>
                              </a:lnTo>
                              <a:lnTo>
                                <a:pt x="50" y="110"/>
                              </a:lnTo>
                              <a:lnTo>
                                <a:pt x="50" y="108"/>
                              </a:lnTo>
                              <a:lnTo>
                                <a:pt x="50" y="104"/>
                              </a:lnTo>
                              <a:lnTo>
                                <a:pt x="48" y="104"/>
                              </a:lnTo>
                              <a:lnTo>
                                <a:pt x="48" y="102"/>
                              </a:lnTo>
                              <a:lnTo>
                                <a:pt x="44" y="102"/>
                              </a:lnTo>
                              <a:lnTo>
                                <a:pt x="42" y="102"/>
                              </a:lnTo>
                              <a:lnTo>
                                <a:pt x="40" y="102"/>
                              </a:lnTo>
                              <a:lnTo>
                                <a:pt x="38" y="104"/>
                              </a:lnTo>
                              <a:lnTo>
                                <a:pt x="34" y="108"/>
                              </a:lnTo>
                              <a:lnTo>
                                <a:pt x="30" y="110"/>
                              </a:lnTo>
                              <a:lnTo>
                                <a:pt x="32" y="114"/>
                              </a:lnTo>
                              <a:lnTo>
                                <a:pt x="32" y="116"/>
                              </a:lnTo>
                              <a:lnTo>
                                <a:pt x="34" y="116"/>
                              </a:lnTo>
                              <a:lnTo>
                                <a:pt x="34" y="118"/>
                              </a:lnTo>
                              <a:lnTo>
                                <a:pt x="34" y="120"/>
                              </a:lnTo>
                              <a:lnTo>
                                <a:pt x="34" y="124"/>
                              </a:lnTo>
                              <a:lnTo>
                                <a:pt x="34" y="126"/>
                              </a:lnTo>
                              <a:lnTo>
                                <a:pt x="34" y="128"/>
                              </a:lnTo>
                              <a:lnTo>
                                <a:pt x="34" y="130"/>
                              </a:lnTo>
                              <a:lnTo>
                                <a:pt x="32" y="132"/>
                              </a:lnTo>
                              <a:lnTo>
                                <a:pt x="32" y="134"/>
                              </a:lnTo>
                              <a:lnTo>
                                <a:pt x="32" y="138"/>
                              </a:lnTo>
                              <a:lnTo>
                                <a:pt x="32" y="140"/>
                              </a:lnTo>
                              <a:lnTo>
                                <a:pt x="32" y="142"/>
                              </a:lnTo>
                              <a:lnTo>
                                <a:pt x="32" y="144"/>
                              </a:lnTo>
                              <a:lnTo>
                                <a:pt x="32" y="146"/>
                              </a:lnTo>
                              <a:lnTo>
                                <a:pt x="32" y="148"/>
                              </a:lnTo>
                              <a:lnTo>
                                <a:pt x="32" y="150"/>
                              </a:lnTo>
                              <a:lnTo>
                                <a:pt x="32" y="152"/>
                              </a:lnTo>
                              <a:lnTo>
                                <a:pt x="30" y="154"/>
                              </a:lnTo>
                              <a:lnTo>
                                <a:pt x="30" y="156"/>
                              </a:lnTo>
                              <a:lnTo>
                                <a:pt x="30" y="158"/>
                              </a:lnTo>
                              <a:lnTo>
                                <a:pt x="30" y="160"/>
                              </a:lnTo>
                              <a:lnTo>
                                <a:pt x="28" y="162"/>
                              </a:lnTo>
                              <a:lnTo>
                                <a:pt x="30" y="164"/>
                              </a:lnTo>
                              <a:lnTo>
                                <a:pt x="30" y="166"/>
                              </a:lnTo>
                              <a:lnTo>
                                <a:pt x="32" y="170"/>
                              </a:lnTo>
                              <a:lnTo>
                                <a:pt x="32" y="174"/>
                              </a:lnTo>
                              <a:lnTo>
                                <a:pt x="30" y="172"/>
                              </a:lnTo>
                              <a:lnTo>
                                <a:pt x="30" y="170"/>
                              </a:lnTo>
                              <a:lnTo>
                                <a:pt x="28" y="172"/>
                              </a:lnTo>
                              <a:lnTo>
                                <a:pt x="26" y="172"/>
                              </a:lnTo>
                              <a:lnTo>
                                <a:pt x="24" y="172"/>
                              </a:lnTo>
                              <a:lnTo>
                                <a:pt x="22" y="172"/>
                              </a:lnTo>
                              <a:lnTo>
                                <a:pt x="20" y="172"/>
                              </a:lnTo>
                              <a:lnTo>
                                <a:pt x="20" y="174"/>
                              </a:lnTo>
                              <a:lnTo>
                                <a:pt x="18" y="174"/>
                              </a:lnTo>
                              <a:lnTo>
                                <a:pt x="18" y="176"/>
                              </a:lnTo>
                              <a:lnTo>
                                <a:pt x="16" y="176"/>
                              </a:lnTo>
                              <a:lnTo>
                                <a:pt x="14" y="176"/>
                              </a:lnTo>
                              <a:lnTo>
                                <a:pt x="14" y="174"/>
                              </a:lnTo>
                              <a:lnTo>
                                <a:pt x="12" y="172"/>
                              </a:lnTo>
                              <a:lnTo>
                                <a:pt x="10" y="170"/>
                              </a:lnTo>
                              <a:lnTo>
                                <a:pt x="10" y="168"/>
                              </a:lnTo>
                              <a:lnTo>
                                <a:pt x="10" y="166"/>
                              </a:lnTo>
                              <a:lnTo>
                                <a:pt x="12" y="162"/>
                              </a:lnTo>
                              <a:lnTo>
                                <a:pt x="12" y="160"/>
                              </a:lnTo>
                              <a:lnTo>
                                <a:pt x="12" y="156"/>
                              </a:lnTo>
                              <a:lnTo>
                                <a:pt x="12" y="154"/>
                              </a:lnTo>
                              <a:lnTo>
                                <a:pt x="12" y="152"/>
                              </a:lnTo>
                              <a:lnTo>
                                <a:pt x="14" y="150"/>
                              </a:lnTo>
                              <a:lnTo>
                                <a:pt x="14" y="148"/>
                              </a:lnTo>
                              <a:lnTo>
                                <a:pt x="16" y="144"/>
                              </a:lnTo>
                              <a:lnTo>
                                <a:pt x="16" y="140"/>
                              </a:lnTo>
                              <a:lnTo>
                                <a:pt x="16" y="136"/>
                              </a:lnTo>
                              <a:lnTo>
                                <a:pt x="16" y="134"/>
                              </a:lnTo>
                              <a:lnTo>
                                <a:pt x="14" y="132"/>
                              </a:lnTo>
                              <a:lnTo>
                                <a:pt x="12" y="128"/>
                              </a:lnTo>
                              <a:lnTo>
                                <a:pt x="14" y="126"/>
                              </a:lnTo>
                              <a:lnTo>
                                <a:pt x="14" y="124"/>
                              </a:lnTo>
                              <a:lnTo>
                                <a:pt x="14" y="122"/>
                              </a:lnTo>
                              <a:lnTo>
                                <a:pt x="12" y="122"/>
                              </a:lnTo>
                              <a:lnTo>
                                <a:pt x="10" y="122"/>
                              </a:lnTo>
                              <a:lnTo>
                                <a:pt x="10" y="124"/>
                              </a:lnTo>
                              <a:lnTo>
                                <a:pt x="8" y="122"/>
                              </a:lnTo>
                              <a:lnTo>
                                <a:pt x="6" y="124"/>
                              </a:lnTo>
                              <a:lnTo>
                                <a:pt x="4" y="124"/>
                              </a:lnTo>
                              <a:lnTo>
                                <a:pt x="4" y="126"/>
                              </a:lnTo>
                              <a:lnTo>
                                <a:pt x="4" y="124"/>
                              </a:lnTo>
                              <a:lnTo>
                                <a:pt x="2" y="120"/>
                              </a:lnTo>
                              <a:lnTo>
                                <a:pt x="2" y="112"/>
                              </a:lnTo>
                              <a:lnTo>
                                <a:pt x="4" y="108"/>
                              </a:lnTo>
                              <a:lnTo>
                                <a:pt x="2" y="108"/>
                              </a:lnTo>
                              <a:lnTo>
                                <a:pt x="0" y="108"/>
                              </a:lnTo>
                              <a:lnTo>
                                <a:pt x="0" y="106"/>
                              </a:lnTo>
                              <a:close/>
                            </a:path>
                          </a:pathLst>
                        </a:custGeom>
                        <a:grpFill/>
                        <a:ln w="3175">
                          <a:solidFill>
                            <a:schemeClr val="bg1"/>
                          </a:solidFill>
                          <a:prstDash val="sysDot"/>
                          <a:round/>
                          <a:headEnd/>
                          <a:tailEnd/>
                        </a:ln>
                      </p:spPr>
                      <p:txBody>
                        <a:bodyPr/>
                        <a:lstStyle/>
                        <a:p>
                          <a:pPr fontAlgn="base">
                            <a:spcBef>
                              <a:spcPct val="0"/>
                            </a:spcBef>
                            <a:spcAft>
                              <a:spcPct val="0"/>
                            </a:spcAft>
                          </a:pPr>
                          <a:endParaRPr lang="de-DE" sz="2400">
                            <a:solidFill>
                              <a:srgbClr val="000000"/>
                            </a:solidFill>
                            <a:cs typeface="Arial" charset="0"/>
                          </a:endParaRPr>
                        </a:p>
                      </p:txBody>
                    </p:sp>
                    <p:sp>
                      <p:nvSpPr>
                        <p:cNvPr id="15448" name="Freeform 3123"/>
                        <p:cNvSpPr>
                          <a:spLocks/>
                        </p:cNvSpPr>
                        <p:nvPr/>
                      </p:nvSpPr>
                      <p:spPr bwMode="auto">
                        <a:xfrm>
                          <a:off x="5272" y="2591"/>
                          <a:ext cx="38" cy="24"/>
                        </a:xfrm>
                        <a:custGeom>
                          <a:avLst/>
                          <a:gdLst>
                            <a:gd name="T0" fmla="*/ 0 w 38"/>
                            <a:gd name="T1" fmla="*/ 6 h 24"/>
                            <a:gd name="T2" fmla="*/ 2 w 38"/>
                            <a:gd name="T3" fmla="*/ 4 h 24"/>
                            <a:gd name="T4" fmla="*/ 4 w 38"/>
                            <a:gd name="T5" fmla="*/ 4 h 24"/>
                            <a:gd name="T6" fmla="*/ 6 w 38"/>
                            <a:gd name="T7" fmla="*/ 2 h 24"/>
                            <a:gd name="T8" fmla="*/ 8 w 38"/>
                            <a:gd name="T9" fmla="*/ 2 h 24"/>
                            <a:gd name="T10" fmla="*/ 10 w 38"/>
                            <a:gd name="T11" fmla="*/ 2 h 24"/>
                            <a:gd name="T12" fmla="*/ 16 w 38"/>
                            <a:gd name="T13" fmla="*/ 2 h 24"/>
                            <a:gd name="T14" fmla="*/ 18 w 38"/>
                            <a:gd name="T15" fmla="*/ 2 h 24"/>
                            <a:gd name="T16" fmla="*/ 18 w 38"/>
                            <a:gd name="T17" fmla="*/ 2 h 24"/>
                            <a:gd name="T18" fmla="*/ 20 w 38"/>
                            <a:gd name="T19" fmla="*/ 0 h 24"/>
                            <a:gd name="T20" fmla="*/ 22 w 38"/>
                            <a:gd name="T21" fmla="*/ 0 h 24"/>
                            <a:gd name="T22" fmla="*/ 22 w 38"/>
                            <a:gd name="T23" fmla="*/ 2 h 24"/>
                            <a:gd name="T24" fmla="*/ 24 w 38"/>
                            <a:gd name="T25" fmla="*/ 4 h 24"/>
                            <a:gd name="T26" fmla="*/ 26 w 38"/>
                            <a:gd name="T27" fmla="*/ 4 h 24"/>
                            <a:gd name="T28" fmla="*/ 26 w 38"/>
                            <a:gd name="T29" fmla="*/ 6 h 24"/>
                            <a:gd name="T30" fmla="*/ 26 w 38"/>
                            <a:gd name="T31" fmla="*/ 8 h 24"/>
                            <a:gd name="T32" fmla="*/ 28 w 38"/>
                            <a:gd name="T33" fmla="*/ 8 h 24"/>
                            <a:gd name="T34" fmla="*/ 28 w 38"/>
                            <a:gd name="T35" fmla="*/ 10 h 24"/>
                            <a:gd name="T36" fmla="*/ 30 w 38"/>
                            <a:gd name="T37" fmla="*/ 10 h 24"/>
                            <a:gd name="T38" fmla="*/ 30 w 38"/>
                            <a:gd name="T39" fmla="*/ 8 h 24"/>
                            <a:gd name="T40" fmla="*/ 32 w 38"/>
                            <a:gd name="T41" fmla="*/ 8 h 24"/>
                            <a:gd name="T42" fmla="*/ 34 w 38"/>
                            <a:gd name="T43" fmla="*/ 12 h 24"/>
                            <a:gd name="T44" fmla="*/ 34 w 38"/>
                            <a:gd name="T45" fmla="*/ 14 h 24"/>
                            <a:gd name="T46" fmla="*/ 36 w 38"/>
                            <a:gd name="T47" fmla="*/ 14 h 24"/>
                            <a:gd name="T48" fmla="*/ 36 w 38"/>
                            <a:gd name="T49" fmla="*/ 16 h 24"/>
                            <a:gd name="T50" fmla="*/ 38 w 38"/>
                            <a:gd name="T51" fmla="*/ 16 h 24"/>
                            <a:gd name="T52" fmla="*/ 38 w 38"/>
                            <a:gd name="T53" fmla="*/ 18 h 24"/>
                            <a:gd name="T54" fmla="*/ 38 w 38"/>
                            <a:gd name="T55" fmla="*/ 20 h 24"/>
                            <a:gd name="T56" fmla="*/ 36 w 38"/>
                            <a:gd name="T57" fmla="*/ 22 h 24"/>
                            <a:gd name="T58" fmla="*/ 34 w 38"/>
                            <a:gd name="T59" fmla="*/ 24 h 24"/>
                            <a:gd name="T60" fmla="*/ 30 w 38"/>
                            <a:gd name="T61" fmla="*/ 24 h 24"/>
                            <a:gd name="T62" fmla="*/ 28 w 38"/>
                            <a:gd name="T63" fmla="*/ 24 h 24"/>
                            <a:gd name="T64" fmla="*/ 24 w 38"/>
                            <a:gd name="T65" fmla="*/ 24 h 24"/>
                            <a:gd name="T66" fmla="*/ 22 w 38"/>
                            <a:gd name="T67" fmla="*/ 22 h 24"/>
                            <a:gd name="T68" fmla="*/ 22 w 38"/>
                            <a:gd name="T69" fmla="*/ 20 h 24"/>
                            <a:gd name="T70" fmla="*/ 22 w 38"/>
                            <a:gd name="T71" fmla="*/ 18 h 24"/>
                            <a:gd name="T72" fmla="*/ 20 w 38"/>
                            <a:gd name="T73" fmla="*/ 18 h 24"/>
                            <a:gd name="T74" fmla="*/ 20 w 38"/>
                            <a:gd name="T75" fmla="*/ 16 h 24"/>
                            <a:gd name="T76" fmla="*/ 18 w 38"/>
                            <a:gd name="T77" fmla="*/ 16 h 24"/>
                            <a:gd name="T78" fmla="*/ 18 w 38"/>
                            <a:gd name="T79" fmla="*/ 16 h 24"/>
                            <a:gd name="T80" fmla="*/ 18 w 38"/>
                            <a:gd name="T81" fmla="*/ 14 h 24"/>
                            <a:gd name="T82" fmla="*/ 16 w 38"/>
                            <a:gd name="T83" fmla="*/ 14 h 24"/>
                            <a:gd name="T84" fmla="*/ 16 w 38"/>
                            <a:gd name="T85" fmla="*/ 12 h 24"/>
                            <a:gd name="T86" fmla="*/ 12 w 38"/>
                            <a:gd name="T87" fmla="*/ 12 h 24"/>
                            <a:gd name="T88" fmla="*/ 6 w 38"/>
                            <a:gd name="T89" fmla="*/ 12 h 24"/>
                            <a:gd name="T90" fmla="*/ 4 w 38"/>
                            <a:gd name="T91" fmla="*/ 10 h 24"/>
                            <a:gd name="T92" fmla="*/ 2 w 38"/>
                            <a:gd name="T93" fmla="*/ 10 h 24"/>
                            <a:gd name="T94" fmla="*/ 0 w 38"/>
                            <a:gd name="T95" fmla="*/ 6 h 24"/>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w 38"/>
                            <a:gd name="T145" fmla="*/ 0 h 24"/>
                            <a:gd name="T146" fmla="*/ 38 w 38"/>
                            <a:gd name="T147" fmla="*/ 24 h 24"/>
                          </a:gdLst>
                          <a:ahLst/>
                          <a:cxnLst>
                            <a:cxn ang="T96">
                              <a:pos x="T0" y="T1"/>
                            </a:cxn>
                            <a:cxn ang="T97">
                              <a:pos x="T2" y="T3"/>
                            </a:cxn>
                            <a:cxn ang="T98">
                              <a:pos x="T4" y="T5"/>
                            </a:cxn>
                            <a:cxn ang="T99">
                              <a:pos x="T6" y="T7"/>
                            </a:cxn>
                            <a:cxn ang="T100">
                              <a:pos x="T8" y="T9"/>
                            </a:cxn>
                            <a:cxn ang="T101">
                              <a:pos x="T10" y="T11"/>
                            </a:cxn>
                            <a:cxn ang="T102">
                              <a:pos x="T12" y="T13"/>
                            </a:cxn>
                            <a:cxn ang="T103">
                              <a:pos x="T14" y="T15"/>
                            </a:cxn>
                            <a:cxn ang="T104">
                              <a:pos x="T16" y="T17"/>
                            </a:cxn>
                            <a:cxn ang="T105">
                              <a:pos x="T18" y="T19"/>
                            </a:cxn>
                            <a:cxn ang="T106">
                              <a:pos x="T20" y="T21"/>
                            </a:cxn>
                            <a:cxn ang="T107">
                              <a:pos x="T22" y="T23"/>
                            </a:cxn>
                            <a:cxn ang="T108">
                              <a:pos x="T24" y="T25"/>
                            </a:cxn>
                            <a:cxn ang="T109">
                              <a:pos x="T26" y="T27"/>
                            </a:cxn>
                            <a:cxn ang="T110">
                              <a:pos x="T28" y="T29"/>
                            </a:cxn>
                            <a:cxn ang="T111">
                              <a:pos x="T30" y="T31"/>
                            </a:cxn>
                            <a:cxn ang="T112">
                              <a:pos x="T32" y="T33"/>
                            </a:cxn>
                            <a:cxn ang="T113">
                              <a:pos x="T34" y="T35"/>
                            </a:cxn>
                            <a:cxn ang="T114">
                              <a:pos x="T36" y="T37"/>
                            </a:cxn>
                            <a:cxn ang="T115">
                              <a:pos x="T38" y="T39"/>
                            </a:cxn>
                            <a:cxn ang="T116">
                              <a:pos x="T40" y="T41"/>
                            </a:cxn>
                            <a:cxn ang="T117">
                              <a:pos x="T42" y="T43"/>
                            </a:cxn>
                            <a:cxn ang="T118">
                              <a:pos x="T44" y="T45"/>
                            </a:cxn>
                            <a:cxn ang="T119">
                              <a:pos x="T46" y="T47"/>
                            </a:cxn>
                            <a:cxn ang="T120">
                              <a:pos x="T48" y="T49"/>
                            </a:cxn>
                            <a:cxn ang="T121">
                              <a:pos x="T50" y="T51"/>
                            </a:cxn>
                            <a:cxn ang="T122">
                              <a:pos x="T52" y="T53"/>
                            </a:cxn>
                            <a:cxn ang="T123">
                              <a:pos x="T54" y="T55"/>
                            </a:cxn>
                            <a:cxn ang="T124">
                              <a:pos x="T56" y="T57"/>
                            </a:cxn>
                            <a:cxn ang="T125">
                              <a:pos x="T58" y="T59"/>
                            </a:cxn>
                            <a:cxn ang="T126">
                              <a:pos x="T60" y="T61"/>
                            </a:cxn>
                            <a:cxn ang="T127">
                              <a:pos x="T62" y="T63"/>
                            </a:cxn>
                            <a:cxn ang="T128">
                              <a:pos x="T64" y="T65"/>
                            </a:cxn>
                            <a:cxn ang="T129">
                              <a:pos x="T66" y="T67"/>
                            </a:cxn>
                            <a:cxn ang="T130">
                              <a:pos x="T68" y="T69"/>
                            </a:cxn>
                            <a:cxn ang="T131">
                              <a:pos x="T70" y="T71"/>
                            </a:cxn>
                            <a:cxn ang="T132">
                              <a:pos x="T72" y="T73"/>
                            </a:cxn>
                            <a:cxn ang="T133">
                              <a:pos x="T74" y="T75"/>
                            </a:cxn>
                            <a:cxn ang="T134">
                              <a:pos x="T76" y="T77"/>
                            </a:cxn>
                            <a:cxn ang="T135">
                              <a:pos x="T78" y="T79"/>
                            </a:cxn>
                            <a:cxn ang="T136">
                              <a:pos x="T80" y="T81"/>
                            </a:cxn>
                            <a:cxn ang="T137">
                              <a:pos x="T82" y="T83"/>
                            </a:cxn>
                            <a:cxn ang="T138">
                              <a:pos x="T84" y="T85"/>
                            </a:cxn>
                            <a:cxn ang="T139">
                              <a:pos x="T86" y="T87"/>
                            </a:cxn>
                            <a:cxn ang="T140">
                              <a:pos x="T88" y="T89"/>
                            </a:cxn>
                            <a:cxn ang="T141">
                              <a:pos x="T90" y="T91"/>
                            </a:cxn>
                            <a:cxn ang="T142">
                              <a:pos x="T92" y="T93"/>
                            </a:cxn>
                            <a:cxn ang="T143">
                              <a:pos x="T94" y="T95"/>
                            </a:cxn>
                          </a:cxnLst>
                          <a:rect l="T144" t="T145" r="T146" b="T147"/>
                          <a:pathLst>
                            <a:path w="38" h="24">
                              <a:moveTo>
                                <a:pt x="0" y="6"/>
                              </a:moveTo>
                              <a:lnTo>
                                <a:pt x="2" y="4"/>
                              </a:lnTo>
                              <a:lnTo>
                                <a:pt x="4" y="4"/>
                              </a:lnTo>
                              <a:lnTo>
                                <a:pt x="6" y="2"/>
                              </a:lnTo>
                              <a:lnTo>
                                <a:pt x="8" y="2"/>
                              </a:lnTo>
                              <a:lnTo>
                                <a:pt x="10" y="2"/>
                              </a:lnTo>
                              <a:lnTo>
                                <a:pt x="16" y="2"/>
                              </a:lnTo>
                              <a:lnTo>
                                <a:pt x="18" y="2"/>
                              </a:lnTo>
                              <a:lnTo>
                                <a:pt x="20" y="0"/>
                              </a:lnTo>
                              <a:lnTo>
                                <a:pt x="22" y="0"/>
                              </a:lnTo>
                              <a:lnTo>
                                <a:pt x="22" y="2"/>
                              </a:lnTo>
                              <a:lnTo>
                                <a:pt x="24" y="4"/>
                              </a:lnTo>
                              <a:lnTo>
                                <a:pt x="26" y="4"/>
                              </a:lnTo>
                              <a:lnTo>
                                <a:pt x="26" y="6"/>
                              </a:lnTo>
                              <a:lnTo>
                                <a:pt x="26" y="8"/>
                              </a:lnTo>
                              <a:lnTo>
                                <a:pt x="28" y="8"/>
                              </a:lnTo>
                              <a:lnTo>
                                <a:pt x="28" y="10"/>
                              </a:lnTo>
                              <a:lnTo>
                                <a:pt x="30" y="10"/>
                              </a:lnTo>
                              <a:lnTo>
                                <a:pt x="30" y="8"/>
                              </a:lnTo>
                              <a:lnTo>
                                <a:pt x="32" y="8"/>
                              </a:lnTo>
                              <a:lnTo>
                                <a:pt x="34" y="12"/>
                              </a:lnTo>
                              <a:lnTo>
                                <a:pt x="34" y="14"/>
                              </a:lnTo>
                              <a:lnTo>
                                <a:pt x="36" y="14"/>
                              </a:lnTo>
                              <a:lnTo>
                                <a:pt x="36" y="16"/>
                              </a:lnTo>
                              <a:lnTo>
                                <a:pt x="38" y="16"/>
                              </a:lnTo>
                              <a:lnTo>
                                <a:pt x="38" y="18"/>
                              </a:lnTo>
                              <a:lnTo>
                                <a:pt x="38" y="20"/>
                              </a:lnTo>
                              <a:lnTo>
                                <a:pt x="36" y="22"/>
                              </a:lnTo>
                              <a:lnTo>
                                <a:pt x="34" y="24"/>
                              </a:lnTo>
                              <a:lnTo>
                                <a:pt x="30" y="24"/>
                              </a:lnTo>
                              <a:lnTo>
                                <a:pt x="28" y="24"/>
                              </a:lnTo>
                              <a:lnTo>
                                <a:pt x="24" y="24"/>
                              </a:lnTo>
                              <a:lnTo>
                                <a:pt x="22" y="22"/>
                              </a:lnTo>
                              <a:lnTo>
                                <a:pt x="22" y="20"/>
                              </a:lnTo>
                              <a:lnTo>
                                <a:pt x="22" y="18"/>
                              </a:lnTo>
                              <a:lnTo>
                                <a:pt x="20" y="18"/>
                              </a:lnTo>
                              <a:lnTo>
                                <a:pt x="20" y="16"/>
                              </a:lnTo>
                              <a:lnTo>
                                <a:pt x="18" y="16"/>
                              </a:lnTo>
                              <a:lnTo>
                                <a:pt x="18" y="14"/>
                              </a:lnTo>
                              <a:lnTo>
                                <a:pt x="16" y="14"/>
                              </a:lnTo>
                              <a:lnTo>
                                <a:pt x="16" y="12"/>
                              </a:lnTo>
                              <a:lnTo>
                                <a:pt x="12" y="12"/>
                              </a:lnTo>
                              <a:lnTo>
                                <a:pt x="6" y="12"/>
                              </a:lnTo>
                              <a:lnTo>
                                <a:pt x="4" y="10"/>
                              </a:lnTo>
                              <a:lnTo>
                                <a:pt x="2" y="10"/>
                              </a:lnTo>
                              <a:lnTo>
                                <a:pt x="0" y="6"/>
                              </a:lnTo>
                              <a:close/>
                            </a:path>
                          </a:pathLst>
                        </a:custGeom>
                        <a:grpFill/>
                        <a:ln w="3175">
                          <a:solidFill>
                            <a:schemeClr val="bg1"/>
                          </a:solidFill>
                          <a:prstDash val="sysDot"/>
                          <a:round/>
                          <a:headEnd/>
                          <a:tailEnd/>
                        </a:ln>
                      </p:spPr>
                      <p:txBody>
                        <a:bodyPr/>
                        <a:lstStyle/>
                        <a:p>
                          <a:pPr fontAlgn="base">
                            <a:spcBef>
                              <a:spcPct val="0"/>
                            </a:spcBef>
                            <a:spcAft>
                              <a:spcPct val="0"/>
                            </a:spcAft>
                          </a:pPr>
                          <a:endParaRPr lang="de-DE" sz="2400">
                            <a:solidFill>
                              <a:srgbClr val="000000"/>
                            </a:solidFill>
                            <a:cs typeface="Arial" charset="0"/>
                          </a:endParaRPr>
                        </a:p>
                      </p:txBody>
                    </p:sp>
                    <p:sp>
                      <p:nvSpPr>
                        <p:cNvPr id="15449" name="Freeform 3124"/>
                        <p:cNvSpPr>
                          <a:spLocks/>
                        </p:cNvSpPr>
                        <p:nvPr/>
                      </p:nvSpPr>
                      <p:spPr bwMode="auto">
                        <a:xfrm>
                          <a:off x="5276" y="2565"/>
                          <a:ext cx="4" cy="2"/>
                        </a:xfrm>
                        <a:custGeom>
                          <a:avLst/>
                          <a:gdLst>
                            <a:gd name="T0" fmla="*/ 0 w 4"/>
                            <a:gd name="T1" fmla="*/ 2 h 2"/>
                            <a:gd name="T2" fmla="*/ 2 w 4"/>
                            <a:gd name="T3" fmla="*/ 0 h 2"/>
                            <a:gd name="T4" fmla="*/ 4 w 4"/>
                            <a:gd name="T5" fmla="*/ 0 h 2"/>
                            <a:gd name="T6" fmla="*/ 4 w 4"/>
                            <a:gd name="T7" fmla="*/ 2 h 2"/>
                            <a:gd name="T8" fmla="*/ 2 w 4"/>
                            <a:gd name="T9" fmla="*/ 2 h 2"/>
                            <a:gd name="T10" fmla="*/ 0 w 4"/>
                            <a:gd name="T11" fmla="*/ 2 h 2"/>
                            <a:gd name="T12" fmla="*/ 0 60000 65536"/>
                            <a:gd name="T13" fmla="*/ 0 60000 65536"/>
                            <a:gd name="T14" fmla="*/ 0 60000 65536"/>
                            <a:gd name="T15" fmla="*/ 0 60000 65536"/>
                            <a:gd name="T16" fmla="*/ 0 60000 65536"/>
                            <a:gd name="T17" fmla="*/ 0 60000 65536"/>
                            <a:gd name="T18" fmla="*/ 0 w 4"/>
                            <a:gd name="T19" fmla="*/ 0 h 2"/>
                            <a:gd name="T20" fmla="*/ 4 w 4"/>
                            <a:gd name="T21" fmla="*/ 2 h 2"/>
                          </a:gdLst>
                          <a:ahLst/>
                          <a:cxnLst>
                            <a:cxn ang="T12">
                              <a:pos x="T0" y="T1"/>
                            </a:cxn>
                            <a:cxn ang="T13">
                              <a:pos x="T2" y="T3"/>
                            </a:cxn>
                            <a:cxn ang="T14">
                              <a:pos x="T4" y="T5"/>
                            </a:cxn>
                            <a:cxn ang="T15">
                              <a:pos x="T6" y="T7"/>
                            </a:cxn>
                            <a:cxn ang="T16">
                              <a:pos x="T8" y="T9"/>
                            </a:cxn>
                            <a:cxn ang="T17">
                              <a:pos x="T10" y="T11"/>
                            </a:cxn>
                          </a:cxnLst>
                          <a:rect l="T18" t="T19" r="T20" b="T21"/>
                          <a:pathLst>
                            <a:path w="4" h="2">
                              <a:moveTo>
                                <a:pt x="0" y="2"/>
                              </a:moveTo>
                              <a:lnTo>
                                <a:pt x="2" y="0"/>
                              </a:lnTo>
                              <a:lnTo>
                                <a:pt x="4" y="0"/>
                              </a:lnTo>
                              <a:lnTo>
                                <a:pt x="4" y="2"/>
                              </a:lnTo>
                              <a:lnTo>
                                <a:pt x="2" y="2"/>
                              </a:lnTo>
                              <a:lnTo>
                                <a:pt x="0" y="2"/>
                              </a:lnTo>
                              <a:close/>
                            </a:path>
                          </a:pathLst>
                        </a:custGeom>
                        <a:grpFill/>
                        <a:ln w="3175">
                          <a:solidFill>
                            <a:schemeClr val="bg1"/>
                          </a:solidFill>
                          <a:prstDash val="sysDot"/>
                          <a:round/>
                          <a:headEnd/>
                          <a:tailEnd/>
                        </a:ln>
                      </p:spPr>
                      <p:txBody>
                        <a:bodyPr/>
                        <a:lstStyle/>
                        <a:p>
                          <a:pPr fontAlgn="base">
                            <a:spcBef>
                              <a:spcPct val="0"/>
                            </a:spcBef>
                            <a:spcAft>
                              <a:spcPct val="0"/>
                            </a:spcAft>
                          </a:pPr>
                          <a:endParaRPr lang="de-DE" sz="2400">
                            <a:solidFill>
                              <a:srgbClr val="000000"/>
                            </a:solidFill>
                            <a:cs typeface="Arial" charset="0"/>
                          </a:endParaRPr>
                        </a:p>
                      </p:txBody>
                    </p:sp>
                    <p:sp>
                      <p:nvSpPr>
                        <p:cNvPr id="15450" name="Freeform 3125"/>
                        <p:cNvSpPr>
                          <a:spLocks/>
                        </p:cNvSpPr>
                        <p:nvPr/>
                      </p:nvSpPr>
                      <p:spPr bwMode="auto">
                        <a:xfrm>
                          <a:off x="5284" y="2571"/>
                          <a:ext cx="4" cy="6"/>
                        </a:xfrm>
                        <a:custGeom>
                          <a:avLst/>
                          <a:gdLst>
                            <a:gd name="T0" fmla="*/ 0 w 4"/>
                            <a:gd name="T1" fmla="*/ 6 h 6"/>
                            <a:gd name="T2" fmla="*/ 0 w 4"/>
                            <a:gd name="T3" fmla="*/ 4 h 6"/>
                            <a:gd name="T4" fmla="*/ 2 w 4"/>
                            <a:gd name="T5" fmla="*/ 0 h 6"/>
                            <a:gd name="T6" fmla="*/ 2 w 4"/>
                            <a:gd name="T7" fmla="*/ 0 h 6"/>
                            <a:gd name="T8" fmla="*/ 2 w 4"/>
                            <a:gd name="T9" fmla="*/ 0 h 6"/>
                            <a:gd name="T10" fmla="*/ 4 w 4"/>
                            <a:gd name="T11" fmla="*/ 0 h 6"/>
                            <a:gd name="T12" fmla="*/ 4 w 4"/>
                            <a:gd name="T13" fmla="*/ 2 h 6"/>
                            <a:gd name="T14" fmla="*/ 2 w 4"/>
                            <a:gd name="T15" fmla="*/ 2 h 6"/>
                            <a:gd name="T16" fmla="*/ 2 w 4"/>
                            <a:gd name="T17" fmla="*/ 4 h 6"/>
                            <a:gd name="T18" fmla="*/ 2 w 4"/>
                            <a:gd name="T19" fmla="*/ 6 h 6"/>
                            <a:gd name="T20" fmla="*/ 0 w 4"/>
                            <a:gd name="T21" fmla="*/ 6 h 6"/>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4"/>
                            <a:gd name="T34" fmla="*/ 0 h 6"/>
                            <a:gd name="T35" fmla="*/ 4 w 4"/>
                            <a:gd name="T36" fmla="*/ 6 h 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4" h="6">
                              <a:moveTo>
                                <a:pt x="0" y="6"/>
                              </a:moveTo>
                              <a:lnTo>
                                <a:pt x="0" y="4"/>
                              </a:lnTo>
                              <a:lnTo>
                                <a:pt x="2" y="0"/>
                              </a:lnTo>
                              <a:lnTo>
                                <a:pt x="4" y="0"/>
                              </a:lnTo>
                              <a:lnTo>
                                <a:pt x="4" y="2"/>
                              </a:lnTo>
                              <a:lnTo>
                                <a:pt x="2" y="2"/>
                              </a:lnTo>
                              <a:lnTo>
                                <a:pt x="2" y="4"/>
                              </a:lnTo>
                              <a:lnTo>
                                <a:pt x="2" y="6"/>
                              </a:lnTo>
                              <a:lnTo>
                                <a:pt x="0" y="6"/>
                              </a:lnTo>
                              <a:close/>
                            </a:path>
                          </a:pathLst>
                        </a:custGeom>
                        <a:grpFill/>
                        <a:ln w="3175">
                          <a:solidFill>
                            <a:schemeClr val="bg1"/>
                          </a:solidFill>
                          <a:prstDash val="sysDot"/>
                          <a:round/>
                          <a:headEnd/>
                          <a:tailEnd/>
                        </a:ln>
                      </p:spPr>
                      <p:txBody>
                        <a:bodyPr/>
                        <a:lstStyle/>
                        <a:p>
                          <a:pPr fontAlgn="base">
                            <a:spcBef>
                              <a:spcPct val="0"/>
                            </a:spcBef>
                            <a:spcAft>
                              <a:spcPct val="0"/>
                            </a:spcAft>
                          </a:pPr>
                          <a:endParaRPr lang="de-DE" sz="2400">
                            <a:solidFill>
                              <a:srgbClr val="000000"/>
                            </a:solidFill>
                            <a:cs typeface="Arial" charset="0"/>
                          </a:endParaRPr>
                        </a:p>
                      </p:txBody>
                    </p:sp>
                    <p:sp>
                      <p:nvSpPr>
                        <p:cNvPr id="15451" name="Freeform 3126"/>
                        <p:cNvSpPr>
                          <a:spLocks/>
                        </p:cNvSpPr>
                        <p:nvPr/>
                      </p:nvSpPr>
                      <p:spPr bwMode="auto">
                        <a:xfrm>
                          <a:off x="5288" y="2573"/>
                          <a:ext cx="2" cy="6"/>
                        </a:xfrm>
                        <a:custGeom>
                          <a:avLst/>
                          <a:gdLst>
                            <a:gd name="T0" fmla="*/ 0 w 2"/>
                            <a:gd name="T1" fmla="*/ 6 h 6"/>
                            <a:gd name="T2" fmla="*/ 0 w 2"/>
                            <a:gd name="T3" fmla="*/ 4 h 6"/>
                            <a:gd name="T4" fmla="*/ 2 w 2"/>
                            <a:gd name="T5" fmla="*/ 4 h 6"/>
                            <a:gd name="T6" fmla="*/ 2 w 2"/>
                            <a:gd name="T7" fmla="*/ 2 h 6"/>
                            <a:gd name="T8" fmla="*/ 2 w 2"/>
                            <a:gd name="T9" fmla="*/ 0 h 6"/>
                            <a:gd name="T10" fmla="*/ 2 w 2"/>
                            <a:gd name="T11" fmla="*/ 2 h 6"/>
                            <a:gd name="T12" fmla="*/ 2 w 2"/>
                            <a:gd name="T13" fmla="*/ 4 h 6"/>
                            <a:gd name="T14" fmla="*/ 2 w 2"/>
                            <a:gd name="T15" fmla="*/ 4 h 6"/>
                            <a:gd name="T16" fmla="*/ 2 w 2"/>
                            <a:gd name="T17" fmla="*/ 4 h 6"/>
                            <a:gd name="T18" fmla="*/ 2 w 2"/>
                            <a:gd name="T19" fmla="*/ 6 h 6"/>
                            <a:gd name="T20" fmla="*/ 2 w 2"/>
                            <a:gd name="T21" fmla="*/ 6 h 6"/>
                            <a:gd name="T22" fmla="*/ 0 w 2"/>
                            <a:gd name="T23" fmla="*/ 6 h 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2"/>
                            <a:gd name="T37" fmla="*/ 0 h 6"/>
                            <a:gd name="T38" fmla="*/ 2 w 2"/>
                            <a:gd name="T39" fmla="*/ 6 h 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2" h="6">
                              <a:moveTo>
                                <a:pt x="0" y="6"/>
                              </a:moveTo>
                              <a:lnTo>
                                <a:pt x="0" y="4"/>
                              </a:lnTo>
                              <a:lnTo>
                                <a:pt x="2" y="4"/>
                              </a:lnTo>
                              <a:lnTo>
                                <a:pt x="2" y="2"/>
                              </a:lnTo>
                              <a:lnTo>
                                <a:pt x="2" y="0"/>
                              </a:lnTo>
                              <a:lnTo>
                                <a:pt x="2" y="2"/>
                              </a:lnTo>
                              <a:lnTo>
                                <a:pt x="2" y="4"/>
                              </a:lnTo>
                              <a:lnTo>
                                <a:pt x="2" y="6"/>
                              </a:lnTo>
                              <a:lnTo>
                                <a:pt x="0" y="6"/>
                              </a:lnTo>
                              <a:close/>
                            </a:path>
                          </a:pathLst>
                        </a:custGeom>
                        <a:grpFill/>
                        <a:ln w="3175">
                          <a:solidFill>
                            <a:schemeClr val="bg1"/>
                          </a:solidFill>
                          <a:prstDash val="sysDot"/>
                          <a:round/>
                          <a:headEnd/>
                          <a:tailEnd/>
                        </a:ln>
                      </p:spPr>
                      <p:txBody>
                        <a:bodyPr/>
                        <a:lstStyle/>
                        <a:p>
                          <a:pPr fontAlgn="base">
                            <a:spcBef>
                              <a:spcPct val="0"/>
                            </a:spcBef>
                            <a:spcAft>
                              <a:spcPct val="0"/>
                            </a:spcAft>
                          </a:pPr>
                          <a:endParaRPr lang="de-DE" sz="2400">
                            <a:solidFill>
                              <a:srgbClr val="000000"/>
                            </a:solidFill>
                            <a:cs typeface="Arial" charset="0"/>
                          </a:endParaRPr>
                        </a:p>
                      </p:txBody>
                    </p:sp>
                    <p:sp>
                      <p:nvSpPr>
                        <p:cNvPr id="15452" name="Freeform 3127"/>
                        <p:cNvSpPr>
                          <a:spLocks/>
                        </p:cNvSpPr>
                        <p:nvPr/>
                      </p:nvSpPr>
                      <p:spPr bwMode="auto">
                        <a:xfrm>
                          <a:off x="5290" y="2563"/>
                          <a:ext cx="70" cy="20"/>
                        </a:xfrm>
                        <a:custGeom>
                          <a:avLst/>
                          <a:gdLst>
                            <a:gd name="T0" fmla="*/ 2 w 70"/>
                            <a:gd name="T1" fmla="*/ 14 h 20"/>
                            <a:gd name="T2" fmla="*/ 2 w 70"/>
                            <a:gd name="T3" fmla="*/ 10 h 20"/>
                            <a:gd name="T4" fmla="*/ 6 w 70"/>
                            <a:gd name="T5" fmla="*/ 8 h 20"/>
                            <a:gd name="T6" fmla="*/ 10 w 70"/>
                            <a:gd name="T7" fmla="*/ 6 h 20"/>
                            <a:gd name="T8" fmla="*/ 18 w 70"/>
                            <a:gd name="T9" fmla="*/ 4 h 20"/>
                            <a:gd name="T10" fmla="*/ 22 w 70"/>
                            <a:gd name="T11" fmla="*/ 6 h 20"/>
                            <a:gd name="T12" fmla="*/ 26 w 70"/>
                            <a:gd name="T13" fmla="*/ 6 h 20"/>
                            <a:gd name="T14" fmla="*/ 30 w 70"/>
                            <a:gd name="T15" fmla="*/ 8 h 20"/>
                            <a:gd name="T16" fmla="*/ 32 w 70"/>
                            <a:gd name="T17" fmla="*/ 8 h 20"/>
                            <a:gd name="T18" fmla="*/ 34 w 70"/>
                            <a:gd name="T19" fmla="*/ 10 h 20"/>
                            <a:gd name="T20" fmla="*/ 38 w 70"/>
                            <a:gd name="T21" fmla="*/ 12 h 20"/>
                            <a:gd name="T22" fmla="*/ 42 w 70"/>
                            <a:gd name="T23" fmla="*/ 8 h 20"/>
                            <a:gd name="T24" fmla="*/ 46 w 70"/>
                            <a:gd name="T25" fmla="*/ 8 h 20"/>
                            <a:gd name="T26" fmla="*/ 48 w 70"/>
                            <a:gd name="T27" fmla="*/ 8 h 20"/>
                            <a:gd name="T28" fmla="*/ 52 w 70"/>
                            <a:gd name="T29" fmla="*/ 12 h 20"/>
                            <a:gd name="T30" fmla="*/ 56 w 70"/>
                            <a:gd name="T31" fmla="*/ 12 h 20"/>
                            <a:gd name="T32" fmla="*/ 58 w 70"/>
                            <a:gd name="T33" fmla="*/ 8 h 20"/>
                            <a:gd name="T34" fmla="*/ 62 w 70"/>
                            <a:gd name="T35" fmla="*/ 8 h 20"/>
                            <a:gd name="T36" fmla="*/ 66 w 70"/>
                            <a:gd name="T37" fmla="*/ 6 h 20"/>
                            <a:gd name="T38" fmla="*/ 68 w 70"/>
                            <a:gd name="T39" fmla="*/ 2 h 20"/>
                            <a:gd name="T40" fmla="*/ 66 w 70"/>
                            <a:gd name="T41" fmla="*/ 4 h 20"/>
                            <a:gd name="T42" fmla="*/ 66 w 70"/>
                            <a:gd name="T43" fmla="*/ 0 h 20"/>
                            <a:gd name="T44" fmla="*/ 70 w 70"/>
                            <a:gd name="T45" fmla="*/ 2 h 20"/>
                            <a:gd name="T46" fmla="*/ 68 w 70"/>
                            <a:gd name="T47" fmla="*/ 6 h 20"/>
                            <a:gd name="T48" fmla="*/ 64 w 70"/>
                            <a:gd name="T49" fmla="*/ 8 h 20"/>
                            <a:gd name="T50" fmla="*/ 66 w 70"/>
                            <a:gd name="T51" fmla="*/ 10 h 20"/>
                            <a:gd name="T52" fmla="*/ 64 w 70"/>
                            <a:gd name="T53" fmla="*/ 12 h 20"/>
                            <a:gd name="T54" fmla="*/ 60 w 70"/>
                            <a:gd name="T55" fmla="*/ 12 h 20"/>
                            <a:gd name="T56" fmla="*/ 58 w 70"/>
                            <a:gd name="T57" fmla="*/ 14 h 20"/>
                            <a:gd name="T58" fmla="*/ 54 w 70"/>
                            <a:gd name="T59" fmla="*/ 14 h 20"/>
                            <a:gd name="T60" fmla="*/ 50 w 70"/>
                            <a:gd name="T61" fmla="*/ 14 h 20"/>
                            <a:gd name="T62" fmla="*/ 44 w 70"/>
                            <a:gd name="T63" fmla="*/ 18 h 20"/>
                            <a:gd name="T64" fmla="*/ 40 w 70"/>
                            <a:gd name="T65" fmla="*/ 16 h 20"/>
                            <a:gd name="T66" fmla="*/ 36 w 70"/>
                            <a:gd name="T67" fmla="*/ 16 h 20"/>
                            <a:gd name="T68" fmla="*/ 34 w 70"/>
                            <a:gd name="T69" fmla="*/ 18 h 20"/>
                            <a:gd name="T70" fmla="*/ 30 w 70"/>
                            <a:gd name="T71" fmla="*/ 18 h 20"/>
                            <a:gd name="T72" fmla="*/ 26 w 70"/>
                            <a:gd name="T73" fmla="*/ 20 h 20"/>
                            <a:gd name="T74" fmla="*/ 22 w 70"/>
                            <a:gd name="T75" fmla="*/ 18 h 20"/>
                            <a:gd name="T76" fmla="*/ 20 w 70"/>
                            <a:gd name="T77" fmla="*/ 16 h 20"/>
                            <a:gd name="T78" fmla="*/ 16 w 70"/>
                            <a:gd name="T79" fmla="*/ 16 h 20"/>
                            <a:gd name="T80" fmla="*/ 12 w 70"/>
                            <a:gd name="T81" fmla="*/ 16 h 20"/>
                            <a:gd name="T82" fmla="*/ 8 w 70"/>
                            <a:gd name="T83" fmla="*/ 16 h 20"/>
                            <a:gd name="T84" fmla="*/ 4 w 70"/>
                            <a:gd name="T85" fmla="*/ 18 h 20"/>
                            <a:gd name="T86" fmla="*/ 2 w 70"/>
                            <a:gd name="T87" fmla="*/ 16 h 20"/>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w 70"/>
                            <a:gd name="T133" fmla="*/ 0 h 20"/>
                            <a:gd name="T134" fmla="*/ 70 w 70"/>
                            <a:gd name="T135" fmla="*/ 20 h 20"/>
                          </a:gdLst>
                          <a:ahLst/>
                          <a:cxnLst>
                            <a:cxn ang="T88">
                              <a:pos x="T0" y="T1"/>
                            </a:cxn>
                            <a:cxn ang="T89">
                              <a:pos x="T2" y="T3"/>
                            </a:cxn>
                            <a:cxn ang="T90">
                              <a:pos x="T4" y="T5"/>
                            </a:cxn>
                            <a:cxn ang="T91">
                              <a:pos x="T6" y="T7"/>
                            </a:cxn>
                            <a:cxn ang="T92">
                              <a:pos x="T8" y="T9"/>
                            </a:cxn>
                            <a:cxn ang="T93">
                              <a:pos x="T10" y="T11"/>
                            </a:cxn>
                            <a:cxn ang="T94">
                              <a:pos x="T12" y="T13"/>
                            </a:cxn>
                            <a:cxn ang="T95">
                              <a:pos x="T14" y="T15"/>
                            </a:cxn>
                            <a:cxn ang="T96">
                              <a:pos x="T16" y="T17"/>
                            </a:cxn>
                            <a:cxn ang="T97">
                              <a:pos x="T18" y="T19"/>
                            </a:cxn>
                            <a:cxn ang="T98">
                              <a:pos x="T20" y="T21"/>
                            </a:cxn>
                            <a:cxn ang="T99">
                              <a:pos x="T22" y="T23"/>
                            </a:cxn>
                            <a:cxn ang="T100">
                              <a:pos x="T24" y="T25"/>
                            </a:cxn>
                            <a:cxn ang="T101">
                              <a:pos x="T26" y="T27"/>
                            </a:cxn>
                            <a:cxn ang="T102">
                              <a:pos x="T28" y="T29"/>
                            </a:cxn>
                            <a:cxn ang="T103">
                              <a:pos x="T30" y="T31"/>
                            </a:cxn>
                            <a:cxn ang="T104">
                              <a:pos x="T32" y="T33"/>
                            </a:cxn>
                            <a:cxn ang="T105">
                              <a:pos x="T34" y="T35"/>
                            </a:cxn>
                            <a:cxn ang="T106">
                              <a:pos x="T36" y="T37"/>
                            </a:cxn>
                            <a:cxn ang="T107">
                              <a:pos x="T38" y="T39"/>
                            </a:cxn>
                            <a:cxn ang="T108">
                              <a:pos x="T40" y="T41"/>
                            </a:cxn>
                            <a:cxn ang="T109">
                              <a:pos x="T42" y="T43"/>
                            </a:cxn>
                            <a:cxn ang="T110">
                              <a:pos x="T44" y="T45"/>
                            </a:cxn>
                            <a:cxn ang="T111">
                              <a:pos x="T46" y="T47"/>
                            </a:cxn>
                            <a:cxn ang="T112">
                              <a:pos x="T48" y="T49"/>
                            </a:cxn>
                            <a:cxn ang="T113">
                              <a:pos x="T50" y="T51"/>
                            </a:cxn>
                            <a:cxn ang="T114">
                              <a:pos x="T52" y="T53"/>
                            </a:cxn>
                            <a:cxn ang="T115">
                              <a:pos x="T54" y="T55"/>
                            </a:cxn>
                            <a:cxn ang="T116">
                              <a:pos x="T56" y="T57"/>
                            </a:cxn>
                            <a:cxn ang="T117">
                              <a:pos x="T58" y="T59"/>
                            </a:cxn>
                            <a:cxn ang="T118">
                              <a:pos x="T60" y="T61"/>
                            </a:cxn>
                            <a:cxn ang="T119">
                              <a:pos x="T62" y="T63"/>
                            </a:cxn>
                            <a:cxn ang="T120">
                              <a:pos x="T64" y="T65"/>
                            </a:cxn>
                            <a:cxn ang="T121">
                              <a:pos x="T66" y="T67"/>
                            </a:cxn>
                            <a:cxn ang="T122">
                              <a:pos x="T68" y="T69"/>
                            </a:cxn>
                            <a:cxn ang="T123">
                              <a:pos x="T70" y="T71"/>
                            </a:cxn>
                            <a:cxn ang="T124">
                              <a:pos x="T72" y="T73"/>
                            </a:cxn>
                            <a:cxn ang="T125">
                              <a:pos x="T74" y="T75"/>
                            </a:cxn>
                            <a:cxn ang="T126">
                              <a:pos x="T76" y="T77"/>
                            </a:cxn>
                            <a:cxn ang="T127">
                              <a:pos x="T78" y="T79"/>
                            </a:cxn>
                            <a:cxn ang="T128">
                              <a:pos x="T80" y="T81"/>
                            </a:cxn>
                            <a:cxn ang="T129">
                              <a:pos x="T82" y="T83"/>
                            </a:cxn>
                            <a:cxn ang="T130">
                              <a:pos x="T84" y="T85"/>
                            </a:cxn>
                            <a:cxn ang="T131">
                              <a:pos x="T86" y="T87"/>
                            </a:cxn>
                          </a:cxnLst>
                          <a:rect l="T132" t="T133" r="T134" b="T135"/>
                          <a:pathLst>
                            <a:path w="70" h="20">
                              <a:moveTo>
                                <a:pt x="0" y="14"/>
                              </a:moveTo>
                              <a:lnTo>
                                <a:pt x="2" y="14"/>
                              </a:lnTo>
                              <a:lnTo>
                                <a:pt x="2" y="12"/>
                              </a:lnTo>
                              <a:lnTo>
                                <a:pt x="2" y="10"/>
                              </a:lnTo>
                              <a:lnTo>
                                <a:pt x="4" y="8"/>
                              </a:lnTo>
                              <a:lnTo>
                                <a:pt x="6" y="8"/>
                              </a:lnTo>
                              <a:lnTo>
                                <a:pt x="8" y="8"/>
                              </a:lnTo>
                              <a:lnTo>
                                <a:pt x="10" y="6"/>
                              </a:lnTo>
                              <a:lnTo>
                                <a:pt x="12" y="4"/>
                              </a:lnTo>
                              <a:lnTo>
                                <a:pt x="18" y="4"/>
                              </a:lnTo>
                              <a:lnTo>
                                <a:pt x="20" y="6"/>
                              </a:lnTo>
                              <a:lnTo>
                                <a:pt x="22" y="6"/>
                              </a:lnTo>
                              <a:lnTo>
                                <a:pt x="24" y="6"/>
                              </a:lnTo>
                              <a:lnTo>
                                <a:pt x="26" y="6"/>
                              </a:lnTo>
                              <a:lnTo>
                                <a:pt x="28" y="8"/>
                              </a:lnTo>
                              <a:lnTo>
                                <a:pt x="30" y="8"/>
                              </a:lnTo>
                              <a:lnTo>
                                <a:pt x="32" y="8"/>
                              </a:lnTo>
                              <a:lnTo>
                                <a:pt x="34" y="8"/>
                              </a:lnTo>
                              <a:lnTo>
                                <a:pt x="34" y="10"/>
                              </a:lnTo>
                              <a:lnTo>
                                <a:pt x="36" y="10"/>
                              </a:lnTo>
                              <a:lnTo>
                                <a:pt x="38" y="12"/>
                              </a:lnTo>
                              <a:lnTo>
                                <a:pt x="40" y="10"/>
                              </a:lnTo>
                              <a:lnTo>
                                <a:pt x="42" y="8"/>
                              </a:lnTo>
                              <a:lnTo>
                                <a:pt x="44" y="8"/>
                              </a:lnTo>
                              <a:lnTo>
                                <a:pt x="46" y="8"/>
                              </a:lnTo>
                              <a:lnTo>
                                <a:pt x="48" y="8"/>
                              </a:lnTo>
                              <a:lnTo>
                                <a:pt x="50" y="10"/>
                              </a:lnTo>
                              <a:lnTo>
                                <a:pt x="52" y="12"/>
                              </a:lnTo>
                              <a:lnTo>
                                <a:pt x="54" y="12"/>
                              </a:lnTo>
                              <a:lnTo>
                                <a:pt x="56" y="12"/>
                              </a:lnTo>
                              <a:lnTo>
                                <a:pt x="56" y="10"/>
                              </a:lnTo>
                              <a:lnTo>
                                <a:pt x="58" y="8"/>
                              </a:lnTo>
                              <a:lnTo>
                                <a:pt x="60" y="8"/>
                              </a:lnTo>
                              <a:lnTo>
                                <a:pt x="62" y="8"/>
                              </a:lnTo>
                              <a:lnTo>
                                <a:pt x="64" y="6"/>
                              </a:lnTo>
                              <a:lnTo>
                                <a:pt x="66" y="6"/>
                              </a:lnTo>
                              <a:lnTo>
                                <a:pt x="68" y="4"/>
                              </a:lnTo>
                              <a:lnTo>
                                <a:pt x="68" y="2"/>
                              </a:lnTo>
                              <a:lnTo>
                                <a:pt x="66" y="2"/>
                              </a:lnTo>
                              <a:lnTo>
                                <a:pt x="66" y="4"/>
                              </a:lnTo>
                              <a:lnTo>
                                <a:pt x="64" y="4"/>
                              </a:lnTo>
                              <a:lnTo>
                                <a:pt x="66" y="0"/>
                              </a:lnTo>
                              <a:lnTo>
                                <a:pt x="68" y="2"/>
                              </a:lnTo>
                              <a:lnTo>
                                <a:pt x="70" y="2"/>
                              </a:lnTo>
                              <a:lnTo>
                                <a:pt x="70" y="6"/>
                              </a:lnTo>
                              <a:lnTo>
                                <a:pt x="68" y="6"/>
                              </a:lnTo>
                              <a:lnTo>
                                <a:pt x="66" y="8"/>
                              </a:lnTo>
                              <a:lnTo>
                                <a:pt x="64" y="8"/>
                              </a:lnTo>
                              <a:lnTo>
                                <a:pt x="66" y="10"/>
                              </a:lnTo>
                              <a:lnTo>
                                <a:pt x="64" y="10"/>
                              </a:lnTo>
                              <a:lnTo>
                                <a:pt x="64" y="12"/>
                              </a:lnTo>
                              <a:lnTo>
                                <a:pt x="62" y="12"/>
                              </a:lnTo>
                              <a:lnTo>
                                <a:pt x="60" y="12"/>
                              </a:lnTo>
                              <a:lnTo>
                                <a:pt x="58" y="12"/>
                              </a:lnTo>
                              <a:lnTo>
                                <a:pt x="58" y="14"/>
                              </a:lnTo>
                              <a:lnTo>
                                <a:pt x="56" y="14"/>
                              </a:lnTo>
                              <a:lnTo>
                                <a:pt x="54" y="14"/>
                              </a:lnTo>
                              <a:lnTo>
                                <a:pt x="52" y="14"/>
                              </a:lnTo>
                              <a:lnTo>
                                <a:pt x="50" y="14"/>
                              </a:lnTo>
                              <a:lnTo>
                                <a:pt x="46" y="16"/>
                              </a:lnTo>
                              <a:lnTo>
                                <a:pt x="44" y="18"/>
                              </a:lnTo>
                              <a:lnTo>
                                <a:pt x="42" y="18"/>
                              </a:lnTo>
                              <a:lnTo>
                                <a:pt x="40" y="16"/>
                              </a:lnTo>
                              <a:lnTo>
                                <a:pt x="38" y="16"/>
                              </a:lnTo>
                              <a:lnTo>
                                <a:pt x="36" y="16"/>
                              </a:lnTo>
                              <a:lnTo>
                                <a:pt x="34" y="16"/>
                              </a:lnTo>
                              <a:lnTo>
                                <a:pt x="34" y="18"/>
                              </a:lnTo>
                              <a:lnTo>
                                <a:pt x="32" y="18"/>
                              </a:lnTo>
                              <a:lnTo>
                                <a:pt x="30" y="18"/>
                              </a:lnTo>
                              <a:lnTo>
                                <a:pt x="28" y="20"/>
                              </a:lnTo>
                              <a:lnTo>
                                <a:pt x="26" y="20"/>
                              </a:lnTo>
                              <a:lnTo>
                                <a:pt x="24" y="18"/>
                              </a:lnTo>
                              <a:lnTo>
                                <a:pt x="22" y="18"/>
                              </a:lnTo>
                              <a:lnTo>
                                <a:pt x="20" y="18"/>
                              </a:lnTo>
                              <a:lnTo>
                                <a:pt x="20" y="16"/>
                              </a:lnTo>
                              <a:lnTo>
                                <a:pt x="18" y="16"/>
                              </a:lnTo>
                              <a:lnTo>
                                <a:pt x="16" y="16"/>
                              </a:lnTo>
                              <a:lnTo>
                                <a:pt x="14" y="16"/>
                              </a:lnTo>
                              <a:lnTo>
                                <a:pt x="12" y="16"/>
                              </a:lnTo>
                              <a:lnTo>
                                <a:pt x="10" y="16"/>
                              </a:lnTo>
                              <a:lnTo>
                                <a:pt x="8" y="16"/>
                              </a:lnTo>
                              <a:lnTo>
                                <a:pt x="6" y="16"/>
                              </a:lnTo>
                              <a:lnTo>
                                <a:pt x="4" y="18"/>
                              </a:lnTo>
                              <a:lnTo>
                                <a:pt x="2" y="18"/>
                              </a:lnTo>
                              <a:lnTo>
                                <a:pt x="2" y="16"/>
                              </a:lnTo>
                              <a:lnTo>
                                <a:pt x="0" y="14"/>
                              </a:lnTo>
                              <a:close/>
                            </a:path>
                          </a:pathLst>
                        </a:custGeom>
                        <a:grpFill/>
                        <a:ln w="3175">
                          <a:solidFill>
                            <a:schemeClr val="bg1"/>
                          </a:solidFill>
                          <a:prstDash val="sysDot"/>
                          <a:round/>
                          <a:headEnd/>
                          <a:tailEnd/>
                        </a:ln>
                      </p:spPr>
                      <p:txBody>
                        <a:bodyPr/>
                        <a:lstStyle/>
                        <a:p>
                          <a:pPr fontAlgn="base">
                            <a:spcBef>
                              <a:spcPct val="0"/>
                            </a:spcBef>
                            <a:spcAft>
                              <a:spcPct val="0"/>
                            </a:spcAft>
                          </a:pPr>
                          <a:endParaRPr lang="de-DE" sz="2400">
                            <a:solidFill>
                              <a:srgbClr val="000000"/>
                            </a:solidFill>
                            <a:cs typeface="Arial" charset="0"/>
                          </a:endParaRPr>
                        </a:p>
                      </p:txBody>
                    </p:sp>
                    <p:sp>
                      <p:nvSpPr>
                        <p:cNvPr id="15453" name="Rectangle 3128"/>
                        <p:cNvSpPr>
                          <a:spLocks noChangeArrowheads="1"/>
                        </p:cNvSpPr>
                        <p:nvPr/>
                      </p:nvSpPr>
                      <p:spPr bwMode="auto">
                        <a:xfrm>
                          <a:off x="5312" y="2345"/>
                          <a:ext cx="2" cy="2"/>
                        </a:xfrm>
                        <a:prstGeom prst="rect">
                          <a:avLst/>
                        </a:prstGeom>
                        <a:grpFill/>
                        <a:ln w="3175">
                          <a:solidFill>
                            <a:schemeClr val="bg1"/>
                          </a:solidFill>
                          <a:prstDash val="sysDot"/>
                          <a:miter lim="800000"/>
                          <a:headEnd/>
                          <a:tailEnd/>
                        </a:ln>
                      </p:spPr>
                      <p:txBody>
                        <a:bodyPr/>
                        <a:lstStyle/>
                        <a:p>
                          <a:pPr fontAlgn="base">
                            <a:spcBef>
                              <a:spcPct val="0"/>
                            </a:spcBef>
                            <a:spcAft>
                              <a:spcPct val="0"/>
                            </a:spcAft>
                          </a:pPr>
                          <a:endParaRPr lang="de-DE" sz="2400">
                            <a:solidFill>
                              <a:srgbClr val="000000"/>
                            </a:solidFill>
                            <a:cs typeface="Arial" charset="0"/>
                          </a:endParaRPr>
                        </a:p>
                      </p:txBody>
                    </p:sp>
                    <p:sp>
                      <p:nvSpPr>
                        <p:cNvPr id="15454" name="Freeform 3129"/>
                        <p:cNvSpPr>
                          <a:spLocks/>
                        </p:cNvSpPr>
                        <p:nvPr/>
                      </p:nvSpPr>
                      <p:spPr bwMode="auto">
                        <a:xfrm>
                          <a:off x="5318" y="2345"/>
                          <a:ext cx="2" cy="2"/>
                        </a:xfrm>
                        <a:custGeom>
                          <a:avLst/>
                          <a:gdLst>
                            <a:gd name="T0" fmla="*/ 0 w 2"/>
                            <a:gd name="T1" fmla="*/ 0 h 2"/>
                            <a:gd name="T2" fmla="*/ 2 w 2"/>
                            <a:gd name="T3" fmla="*/ 0 h 2"/>
                            <a:gd name="T4" fmla="*/ 2 w 2"/>
                            <a:gd name="T5" fmla="*/ 2 h 2"/>
                            <a:gd name="T6" fmla="*/ 0 w 2"/>
                            <a:gd name="T7" fmla="*/ 0 h 2"/>
                            <a:gd name="T8" fmla="*/ 0 60000 65536"/>
                            <a:gd name="T9" fmla="*/ 0 60000 65536"/>
                            <a:gd name="T10" fmla="*/ 0 60000 65536"/>
                            <a:gd name="T11" fmla="*/ 0 60000 65536"/>
                            <a:gd name="T12" fmla="*/ 0 w 2"/>
                            <a:gd name="T13" fmla="*/ 0 h 2"/>
                            <a:gd name="T14" fmla="*/ 2 w 2"/>
                            <a:gd name="T15" fmla="*/ 2 h 2"/>
                          </a:gdLst>
                          <a:ahLst/>
                          <a:cxnLst>
                            <a:cxn ang="T8">
                              <a:pos x="T0" y="T1"/>
                            </a:cxn>
                            <a:cxn ang="T9">
                              <a:pos x="T2" y="T3"/>
                            </a:cxn>
                            <a:cxn ang="T10">
                              <a:pos x="T4" y="T5"/>
                            </a:cxn>
                            <a:cxn ang="T11">
                              <a:pos x="T6" y="T7"/>
                            </a:cxn>
                          </a:cxnLst>
                          <a:rect l="T12" t="T13" r="T14" b="T15"/>
                          <a:pathLst>
                            <a:path w="2" h="2">
                              <a:moveTo>
                                <a:pt x="0" y="0"/>
                              </a:moveTo>
                              <a:lnTo>
                                <a:pt x="2" y="0"/>
                              </a:lnTo>
                              <a:lnTo>
                                <a:pt x="2" y="2"/>
                              </a:lnTo>
                              <a:lnTo>
                                <a:pt x="0" y="0"/>
                              </a:lnTo>
                              <a:close/>
                            </a:path>
                          </a:pathLst>
                        </a:custGeom>
                        <a:grpFill/>
                        <a:ln w="3175">
                          <a:solidFill>
                            <a:schemeClr val="bg1"/>
                          </a:solidFill>
                          <a:prstDash val="sysDot"/>
                          <a:round/>
                          <a:headEnd/>
                          <a:tailEnd/>
                        </a:ln>
                      </p:spPr>
                      <p:txBody>
                        <a:bodyPr/>
                        <a:lstStyle/>
                        <a:p>
                          <a:pPr fontAlgn="base">
                            <a:spcBef>
                              <a:spcPct val="0"/>
                            </a:spcBef>
                            <a:spcAft>
                              <a:spcPct val="0"/>
                            </a:spcAft>
                          </a:pPr>
                          <a:endParaRPr lang="de-DE" sz="2400">
                            <a:solidFill>
                              <a:srgbClr val="000000"/>
                            </a:solidFill>
                            <a:cs typeface="Arial" charset="0"/>
                          </a:endParaRPr>
                        </a:p>
                      </p:txBody>
                    </p:sp>
                    <p:sp>
                      <p:nvSpPr>
                        <p:cNvPr id="15455" name="Freeform 3130"/>
                        <p:cNvSpPr>
                          <a:spLocks/>
                        </p:cNvSpPr>
                        <p:nvPr/>
                      </p:nvSpPr>
                      <p:spPr bwMode="auto">
                        <a:xfrm>
                          <a:off x="5328" y="2619"/>
                          <a:ext cx="8" cy="2"/>
                        </a:xfrm>
                        <a:custGeom>
                          <a:avLst/>
                          <a:gdLst>
                            <a:gd name="T0" fmla="*/ 0 w 8"/>
                            <a:gd name="T1" fmla="*/ 2 h 2"/>
                            <a:gd name="T2" fmla="*/ 0 w 8"/>
                            <a:gd name="T3" fmla="*/ 0 h 2"/>
                            <a:gd name="T4" fmla="*/ 2 w 8"/>
                            <a:gd name="T5" fmla="*/ 0 h 2"/>
                            <a:gd name="T6" fmla="*/ 4 w 8"/>
                            <a:gd name="T7" fmla="*/ 0 h 2"/>
                            <a:gd name="T8" fmla="*/ 6 w 8"/>
                            <a:gd name="T9" fmla="*/ 0 h 2"/>
                            <a:gd name="T10" fmla="*/ 8 w 8"/>
                            <a:gd name="T11" fmla="*/ 0 h 2"/>
                            <a:gd name="T12" fmla="*/ 6 w 8"/>
                            <a:gd name="T13" fmla="*/ 0 h 2"/>
                            <a:gd name="T14" fmla="*/ 6 w 8"/>
                            <a:gd name="T15" fmla="*/ 0 h 2"/>
                            <a:gd name="T16" fmla="*/ 4 w 8"/>
                            <a:gd name="T17" fmla="*/ 2 h 2"/>
                            <a:gd name="T18" fmla="*/ 2 w 8"/>
                            <a:gd name="T19" fmla="*/ 2 h 2"/>
                            <a:gd name="T20" fmla="*/ 0 w 8"/>
                            <a:gd name="T21" fmla="*/ 2 h 2"/>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8"/>
                            <a:gd name="T34" fmla="*/ 0 h 2"/>
                            <a:gd name="T35" fmla="*/ 8 w 8"/>
                            <a:gd name="T36" fmla="*/ 2 h 2"/>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8" h="2">
                              <a:moveTo>
                                <a:pt x="0" y="2"/>
                              </a:moveTo>
                              <a:lnTo>
                                <a:pt x="0" y="0"/>
                              </a:lnTo>
                              <a:lnTo>
                                <a:pt x="2" y="0"/>
                              </a:lnTo>
                              <a:lnTo>
                                <a:pt x="4" y="0"/>
                              </a:lnTo>
                              <a:lnTo>
                                <a:pt x="6" y="0"/>
                              </a:lnTo>
                              <a:lnTo>
                                <a:pt x="8" y="0"/>
                              </a:lnTo>
                              <a:lnTo>
                                <a:pt x="6" y="0"/>
                              </a:lnTo>
                              <a:lnTo>
                                <a:pt x="4" y="2"/>
                              </a:lnTo>
                              <a:lnTo>
                                <a:pt x="2" y="2"/>
                              </a:lnTo>
                              <a:lnTo>
                                <a:pt x="0" y="2"/>
                              </a:lnTo>
                              <a:close/>
                            </a:path>
                          </a:pathLst>
                        </a:custGeom>
                        <a:grpFill/>
                        <a:ln w="3175">
                          <a:solidFill>
                            <a:schemeClr val="bg1"/>
                          </a:solidFill>
                          <a:prstDash val="sysDot"/>
                          <a:round/>
                          <a:headEnd/>
                          <a:tailEnd/>
                        </a:ln>
                      </p:spPr>
                      <p:txBody>
                        <a:bodyPr/>
                        <a:lstStyle/>
                        <a:p>
                          <a:pPr fontAlgn="base">
                            <a:spcBef>
                              <a:spcPct val="0"/>
                            </a:spcBef>
                            <a:spcAft>
                              <a:spcPct val="0"/>
                            </a:spcAft>
                          </a:pPr>
                          <a:endParaRPr lang="de-DE" sz="2400">
                            <a:solidFill>
                              <a:srgbClr val="000000"/>
                            </a:solidFill>
                            <a:cs typeface="Arial" charset="0"/>
                          </a:endParaRPr>
                        </a:p>
                      </p:txBody>
                    </p:sp>
                    <p:sp>
                      <p:nvSpPr>
                        <p:cNvPr id="15456" name="Freeform 3131"/>
                        <p:cNvSpPr>
                          <a:spLocks/>
                        </p:cNvSpPr>
                        <p:nvPr/>
                      </p:nvSpPr>
                      <p:spPr bwMode="auto">
                        <a:xfrm>
                          <a:off x="5338" y="2491"/>
                          <a:ext cx="6" cy="10"/>
                        </a:xfrm>
                        <a:custGeom>
                          <a:avLst/>
                          <a:gdLst>
                            <a:gd name="T0" fmla="*/ 0 w 6"/>
                            <a:gd name="T1" fmla="*/ 4 h 10"/>
                            <a:gd name="T2" fmla="*/ 2 w 6"/>
                            <a:gd name="T3" fmla="*/ 0 h 10"/>
                            <a:gd name="T4" fmla="*/ 4 w 6"/>
                            <a:gd name="T5" fmla="*/ 0 h 10"/>
                            <a:gd name="T6" fmla="*/ 4 w 6"/>
                            <a:gd name="T7" fmla="*/ 2 h 10"/>
                            <a:gd name="T8" fmla="*/ 6 w 6"/>
                            <a:gd name="T9" fmla="*/ 4 h 10"/>
                            <a:gd name="T10" fmla="*/ 6 w 6"/>
                            <a:gd name="T11" fmla="*/ 8 h 10"/>
                            <a:gd name="T12" fmla="*/ 6 w 6"/>
                            <a:gd name="T13" fmla="*/ 10 h 10"/>
                            <a:gd name="T14" fmla="*/ 4 w 6"/>
                            <a:gd name="T15" fmla="*/ 10 h 10"/>
                            <a:gd name="T16" fmla="*/ 2 w 6"/>
                            <a:gd name="T17" fmla="*/ 8 h 10"/>
                            <a:gd name="T18" fmla="*/ 0 w 6"/>
                            <a:gd name="T19" fmla="*/ 6 h 10"/>
                            <a:gd name="T20" fmla="*/ 0 w 6"/>
                            <a:gd name="T21" fmla="*/ 4 h 10"/>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6"/>
                            <a:gd name="T34" fmla="*/ 0 h 10"/>
                            <a:gd name="T35" fmla="*/ 6 w 6"/>
                            <a:gd name="T36" fmla="*/ 10 h 10"/>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6" h="10">
                              <a:moveTo>
                                <a:pt x="0" y="4"/>
                              </a:moveTo>
                              <a:lnTo>
                                <a:pt x="2" y="0"/>
                              </a:lnTo>
                              <a:lnTo>
                                <a:pt x="4" y="0"/>
                              </a:lnTo>
                              <a:lnTo>
                                <a:pt x="4" y="2"/>
                              </a:lnTo>
                              <a:lnTo>
                                <a:pt x="6" y="4"/>
                              </a:lnTo>
                              <a:lnTo>
                                <a:pt x="6" y="8"/>
                              </a:lnTo>
                              <a:lnTo>
                                <a:pt x="6" y="10"/>
                              </a:lnTo>
                              <a:lnTo>
                                <a:pt x="4" y="10"/>
                              </a:lnTo>
                              <a:lnTo>
                                <a:pt x="2" y="8"/>
                              </a:lnTo>
                              <a:lnTo>
                                <a:pt x="0" y="6"/>
                              </a:lnTo>
                              <a:lnTo>
                                <a:pt x="0" y="4"/>
                              </a:lnTo>
                              <a:close/>
                            </a:path>
                          </a:pathLst>
                        </a:custGeom>
                        <a:grpFill/>
                        <a:ln w="3175">
                          <a:solidFill>
                            <a:schemeClr val="bg1"/>
                          </a:solidFill>
                          <a:prstDash val="sysDot"/>
                          <a:round/>
                          <a:headEnd/>
                          <a:tailEnd/>
                        </a:ln>
                      </p:spPr>
                      <p:txBody>
                        <a:bodyPr/>
                        <a:lstStyle/>
                        <a:p>
                          <a:pPr fontAlgn="base">
                            <a:spcBef>
                              <a:spcPct val="0"/>
                            </a:spcBef>
                            <a:spcAft>
                              <a:spcPct val="0"/>
                            </a:spcAft>
                          </a:pPr>
                          <a:endParaRPr lang="de-DE" sz="2400">
                            <a:solidFill>
                              <a:srgbClr val="000000"/>
                            </a:solidFill>
                            <a:cs typeface="Arial" charset="0"/>
                          </a:endParaRPr>
                        </a:p>
                      </p:txBody>
                    </p:sp>
                    <p:sp>
                      <p:nvSpPr>
                        <p:cNvPr id="15457" name="Freeform 3132"/>
                        <p:cNvSpPr>
                          <a:spLocks/>
                        </p:cNvSpPr>
                        <p:nvPr/>
                      </p:nvSpPr>
                      <p:spPr bwMode="auto">
                        <a:xfrm>
                          <a:off x="5348" y="2479"/>
                          <a:ext cx="12" cy="20"/>
                        </a:xfrm>
                        <a:custGeom>
                          <a:avLst/>
                          <a:gdLst>
                            <a:gd name="T0" fmla="*/ 0 w 12"/>
                            <a:gd name="T1" fmla="*/ 18 h 20"/>
                            <a:gd name="T2" fmla="*/ 2 w 12"/>
                            <a:gd name="T3" fmla="*/ 14 h 20"/>
                            <a:gd name="T4" fmla="*/ 2 w 12"/>
                            <a:gd name="T5" fmla="*/ 12 h 20"/>
                            <a:gd name="T6" fmla="*/ 4 w 12"/>
                            <a:gd name="T7" fmla="*/ 12 h 20"/>
                            <a:gd name="T8" fmla="*/ 4 w 12"/>
                            <a:gd name="T9" fmla="*/ 10 h 20"/>
                            <a:gd name="T10" fmla="*/ 2 w 12"/>
                            <a:gd name="T11" fmla="*/ 8 h 20"/>
                            <a:gd name="T12" fmla="*/ 2 w 12"/>
                            <a:gd name="T13" fmla="*/ 6 h 20"/>
                            <a:gd name="T14" fmla="*/ 2 w 12"/>
                            <a:gd name="T15" fmla="*/ 4 h 20"/>
                            <a:gd name="T16" fmla="*/ 4 w 12"/>
                            <a:gd name="T17" fmla="*/ 4 h 20"/>
                            <a:gd name="T18" fmla="*/ 6 w 12"/>
                            <a:gd name="T19" fmla="*/ 4 h 20"/>
                            <a:gd name="T20" fmla="*/ 8 w 12"/>
                            <a:gd name="T21" fmla="*/ 2 h 20"/>
                            <a:gd name="T22" fmla="*/ 10 w 12"/>
                            <a:gd name="T23" fmla="*/ 0 h 20"/>
                            <a:gd name="T24" fmla="*/ 10 w 12"/>
                            <a:gd name="T25" fmla="*/ 2 h 20"/>
                            <a:gd name="T26" fmla="*/ 12 w 12"/>
                            <a:gd name="T27" fmla="*/ 2 h 20"/>
                            <a:gd name="T28" fmla="*/ 12 w 12"/>
                            <a:gd name="T29" fmla="*/ 4 h 20"/>
                            <a:gd name="T30" fmla="*/ 12 w 12"/>
                            <a:gd name="T31" fmla="*/ 8 h 20"/>
                            <a:gd name="T32" fmla="*/ 12 w 12"/>
                            <a:gd name="T33" fmla="*/ 10 h 20"/>
                            <a:gd name="T34" fmla="*/ 10 w 12"/>
                            <a:gd name="T35" fmla="*/ 10 h 20"/>
                            <a:gd name="T36" fmla="*/ 8 w 12"/>
                            <a:gd name="T37" fmla="*/ 12 h 20"/>
                            <a:gd name="T38" fmla="*/ 8 w 12"/>
                            <a:gd name="T39" fmla="*/ 14 h 20"/>
                            <a:gd name="T40" fmla="*/ 8 w 12"/>
                            <a:gd name="T41" fmla="*/ 16 h 20"/>
                            <a:gd name="T42" fmla="*/ 8 w 12"/>
                            <a:gd name="T43" fmla="*/ 18 h 20"/>
                            <a:gd name="T44" fmla="*/ 8 w 12"/>
                            <a:gd name="T45" fmla="*/ 20 h 20"/>
                            <a:gd name="T46" fmla="*/ 6 w 12"/>
                            <a:gd name="T47" fmla="*/ 20 h 20"/>
                            <a:gd name="T48" fmla="*/ 4 w 12"/>
                            <a:gd name="T49" fmla="*/ 20 h 20"/>
                            <a:gd name="T50" fmla="*/ 0 w 12"/>
                            <a:gd name="T51" fmla="*/ 20 h 20"/>
                            <a:gd name="T52" fmla="*/ 0 w 12"/>
                            <a:gd name="T53" fmla="*/ 18 h 20"/>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w 12"/>
                            <a:gd name="T82" fmla="*/ 0 h 20"/>
                            <a:gd name="T83" fmla="*/ 12 w 12"/>
                            <a:gd name="T84" fmla="*/ 20 h 20"/>
                          </a:gdLst>
                          <a:ahLst/>
                          <a:cxnLst>
                            <a:cxn ang="T54">
                              <a:pos x="T0" y="T1"/>
                            </a:cxn>
                            <a:cxn ang="T55">
                              <a:pos x="T2" y="T3"/>
                            </a:cxn>
                            <a:cxn ang="T56">
                              <a:pos x="T4" y="T5"/>
                            </a:cxn>
                            <a:cxn ang="T57">
                              <a:pos x="T6" y="T7"/>
                            </a:cxn>
                            <a:cxn ang="T58">
                              <a:pos x="T8" y="T9"/>
                            </a:cxn>
                            <a:cxn ang="T59">
                              <a:pos x="T10" y="T11"/>
                            </a:cxn>
                            <a:cxn ang="T60">
                              <a:pos x="T12" y="T13"/>
                            </a:cxn>
                            <a:cxn ang="T61">
                              <a:pos x="T14" y="T15"/>
                            </a:cxn>
                            <a:cxn ang="T62">
                              <a:pos x="T16" y="T17"/>
                            </a:cxn>
                            <a:cxn ang="T63">
                              <a:pos x="T18" y="T19"/>
                            </a:cxn>
                            <a:cxn ang="T64">
                              <a:pos x="T20" y="T21"/>
                            </a:cxn>
                            <a:cxn ang="T65">
                              <a:pos x="T22" y="T23"/>
                            </a:cxn>
                            <a:cxn ang="T66">
                              <a:pos x="T24" y="T25"/>
                            </a:cxn>
                            <a:cxn ang="T67">
                              <a:pos x="T26" y="T27"/>
                            </a:cxn>
                            <a:cxn ang="T68">
                              <a:pos x="T28" y="T29"/>
                            </a:cxn>
                            <a:cxn ang="T69">
                              <a:pos x="T30" y="T31"/>
                            </a:cxn>
                            <a:cxn ang="T70">
                              <a:pos x="T32" y="T33"/>
                            </a:cxn>
                            <a:cxn ang="T71">
                              <a:pos x="T34" y="T35"/>
                            </a:cxn>
                            <a:cxn ang="T72">
                              <a:pos x="T36" y="T37"/>
                            </a:cxn>
                            <a:cxn ang="T73">
                              <a:pos x="T38" y="T39"/>
                            </a:cxn>
                            <a:cxn ang="T74">
                              <a:pos x="T40" y="T41"/>
                            </a:cxn>
                            <a:cxn ang="T75">
                              <a:pos x="T42" y="T43"/>
                            </a:cxn>
                            <a:cxn ang="T76">
                              <a:pos x="T44" y="T45"/>
                            </a:cxn>
                            <a:cxn ang="T77">
                              <a:pos x="T46" y="T47"/>
                            </a:cxn>
                            <a:cxn ang="T78">
                              <a:pos x="T48" y="T49"/>
                            </a:cxn>
                            <a:cxn ang="T79">
                              <a:pos x="T50" y="T51"/>
                            </a:cxn>
                            <a:cxn ang="T80">
                              <a:pos x="T52" y="T53"/>
                            </a:cxn>
                          </a:cxnLst>
                          <a:rect l="T81" t="T82" r="T83" b="T84"/>
                          <a:pathLst>
                            <a:path w="12" h="20">
                              <a:moveTo>
                                <a:pt x="0" y="18"/>
                              </a:moveTo>
                              <a:lnTo>
                                <a:pt x="2" y="14"/>
                              </a:lnTo>
                              <a:lnTo>
                                <a:pt x="2" y="12"/>
                              </a:lnTo>
                              <a:lnTo>
                                <a:pt x="4" y="12"/>
                              </a:lnTo>
                              <a:lnTo>
                                <a:pt x="4" y="10"/>
                              </a:lnTo>
                              <a:lnTo>
                                <a:pt x="2" y="8"/>
                              </a:lnTo>
                              <a:lnTo>
                                <a:pt x="2" y="6"/>
                              </a:lnTo>
                              <a:lnTo>
                                <a:pt x="2" y="4"/>
                              </a:lnTo>
                              <a:lnTo>
                                <a:pt x="4" y="4"/>
                              </a:lnTo>
                              <a:lnTo>
                                <a:pt x="6" y="4"/>
                              </a:lnTo>
                              <a:lnTo>
                                <a:pt x="8" y="2"/>
                              </a:lnTo>
                              <a:lnTo>
                                <a:pt x="10" y="0"/>
                              </a:lnTo>
                              <a:lnTo>
                                <a:pt x="10" y="2"/>
                              </a:lnTo>
                              <a:lnTo>
                                <a:pt x="12" y="2"/>
                              </a:lnTo>
                              <a:lnTo>
                                <a:pt x="12" y="4"/>
                              </a:lnTo>
                              <a:lnTo>
                                <a:pt x="12" y="8"/>
                              </a:lnTo>
                              <a:lnTo>
                                <a:pt x="12" y="10"/>
                              </a:lnTo>
                              <a:lnTo>
                                <a:pt x="10" y="10"/>
                              </a:lnTo>
                              <a:lnTo>
                                <a:pt x="8" y="12"/>
                              </a:lnTo>
                              <a:lnTo>
                                <a:pt x="8" y="14"/>
                              </a:lnTo>
                              <a:lnTo>
                                <a:pt x="8" y="16"/>
                              </a:lnTo>
                              <a:lnTo>
                                <a:pt x="8" y="18"/>
                              </a:lnTo>
                              <a:lnTo>
                                <a:pt x="8" y="20"/>
                              </a:lnTo>
                              <a:lnTo>
                                <a:pt x="6" y="20"/>
                              </a:lnTo>
                              <a:lnTo>
                                <a:pt x="4" y="20"/>
                              </a:lnTo>
                              <a:lnTo>
                                <a:pt x="0" y="20"/>
                              </a:lnTo>
                              <a:lnTo>
                                <a:pt x="0" y="18"/>
                              </a:lnTo>
                              <a:close/>
                            </a:path>
                          </a:pathLst>
                        </a:custGeom>
                        <a:grpFill/>
                        <a:ln w="3175">
                          <a:solidFill>
                            <a:schemeClr val="bg1"/>
                          </a:solidFill>
                          <a:prstDash val="sysDot"/>
                          <a:round/>
                          <a:headEnd/>
                          <a:tailEnd/>
                        </a:ln>
                      </p:spPr>
                      <p:txBody>
                        <a:bodyPr/>
                        <a:lstStyle/>
                        <a:p>
                          <a:pPr fontAlgn="base">
                            <a:spcBef>
                              <a:spcPct val="0"/>
                            </a:spcBef>
                            <a:spcAft>
                              <a:spcPct val="0"/>
                            </a:spcAft>
                          </a:pPr>
                          <a:endParaRPr lang="de-DE" sz="2400">
                            <a:solidFill>
                              <a:srgbClr val="000000"/>
                            </a:solidFill>
                            <a:cs typeface="Arial" charset="0"/>
                          </a:endParaRPr>
                        </a:p>
                      </p:txBody>
                    </p:sp>
                    <p:sp>
                      <p:nvSpPr>
                        <p:cNvPr id="15458" name="Freeform 3133"/>
                        <p:cNvSpPr>
                          <a:spLocks/>
                        </p:cNvSpPr>
                        <p:nvPr/>
                      </p:nvSpPr>
                      <p:spPr bwMode="auto">
                        <a:xfrm>
                          <a:off x="5350" y="2455"/>
                          <a:ext cx="2" cy="2"/>
                        </a:xfrm>
                        <a:custGeom>
                          <a:avLst/>
                          <a:gdLst>
                            <a:gd name="T0" fmla="*/ 0 w 2"/>
                            <a:gd name="T1" fmla="*/ 2 h 2"/>
                            <a:gd name="T2" fmla="*/ 0 w 2"/>
                            <a:gd name="T3" fmla="*/ 0 h 2"/>
                            <a:gd name="T4" fmla="*/ 2 w 2"/>
                            <a:gd name="T5" fmla="*/ 0 h 2"/>
                            <a:gd name="T6" fmla="*/ 0 w 2"/>
                            <a:gd name="T7" fmla="*/ 2 h 2"/>
                            <a:gd name="T8" fmla="*/ 0 60000 65536"/>
                            <a:gd name="T9" fmla="*/ 0 60000 65536"/>
                            <a:gd name="T10" fmla="*/ 0 60000 65536"/>
                            <a:gd name="T11" fmla="*/ 0 60000 65536"/>
                            <a:gd name="T12" fmla="*/ 0 w 2"/>
                            <a:gd name="T13" fmla="*/ 0 h 2"/>
                            <a:gd name="T14" fmla="*/ 2 w 2"/>
                            <a:gd name="T15" fmla="*/ 2 h 2"/>
                          </a:gdLst>
                          <a:ahLst/>
                          <a:cxnLst>
                            <a:cxn ang="T8">
                              <a:pos x="T0" y="T1"/>
                            </a:cxn>
                            <a:cxn ang="T9">
                              <a:pos x="T2" y="T3"/>
                            </a:cxn>
                            <a:cxn ang="T10">
                              <a:pos x="T4" y="T5"/>
                            </a:cxn>
                            <a:cxn ang="T11">
                              <a:pos x="T6" y="T7"/>
                            </a:cxn>
                          </a:cxnLst>
                          <a:rect l="T12" t="T13" r="T14" b="T15"/>
                          <a:pathLst>
                            <a:path w="2" h="2">
                              <a:moveTo>
                                <a:pt x="0" y="2"/>
                              </a:moveTo>
                              <a:lnTo>
                                <a:pt x="0" y="0"/>
                              </a:lnTo>
                              <a:lnTo>
                                <a:pt x="2" y="0"/>
                              </a:lnTo>
                              <a:lnTo>
                                <a:pt x="0" y="2"/>
                              </a:lnTo>
                              <a:close/>
                            </a:path>
                          </a:pathLst>
                        </a:custGeom>
                        <a:grpFill/>
                        <a:ln w="3175">
                          <a:solidFill>
                            <a:schemeClr val="bg1"/>
                          </a:solidFill>
                          <a:prstDash val="sysDot"/>
                          <a:round/>
                          <a:headEnd/>
                          <a:tailEnd/>
                        </a:ln>
                      </p:spPr>
                      <p:txBody>
                        <a:bodyPr/>
                        <a:lstStyle/>
                        <a:p>
                          <a:pPr fontAlgn="base">
                            <a:spcBef>
                              <a:spcPct val="0"/>
                            </a:spcBef>
                            <a:spcAft>
                              <a:spcPct val="0"/>
                            </a:spcAft>
                          </a:pPr>
                          <a:endParaRPr lang="de-DE" sz="2400">
                            <a:solidFill>
                              <a:srgbClr val="000000"/>
                            </a:solidFill>
                            <a:cs typeface="Arial" charset="0"/>
                          </a:endParaRPr>
                        </a:p>
                      </p:txBody>
                    </p:sp>
                    <p:sp>
                      <p:nvSpPr>
                        <p:cNvPr id="15459" name="Freeform 3134"/>
                        <p:cNvSpPr>
                          <a:spLocks/>
                        </p:cNvSpPr>
                        <p:nvPr/>
                      </p:nvSpPr>
                      <p:spPr bwMode="auto">
                        <a:xfrm>
                          <a:off x="5354" y="2451"/>
                          <a:ext cx="1" cy="4"/>
                        </a:xfrm>
                        <a:custGeom>
                          <a:avLst/>
                          <a:gdLst>
                            <a:gd name="T0" fmla="*/ 0 w 1"/>
                            <a:gd name="T1" fmla="*/ 2 h 4"/>
                            <a:gd name="T2" fmla="*/ 0 w 1"/>
                            <a:gd name="T3" fmla="*/ 0 h 4"/>
                            <a:gd name="T4" fmla="*/ 0 w 1"/>
                            <a:gd name="T5" fmla="*/ 2 h 4"/>
                            <a:gd name="T6" fmla="*/ 0 w 1"/>
                            <a:gd name="T7" fmla="*/ 4 h 4"/>
                            <a:gd name="T8" fmla="*/ 0 w 1"/>
                            <a:gd name="T9" fmla="*/ 2 h 4"/>
                            <a:gd name="T10" fmla="*/ 0 60000 65536"/>
                            <a:gd name="T11" fmla="*/ 0 60000 65536"/>
                            <a:gd name="T12" fmla="*/ 0 60000 65536"/>
                            <a:gd name="T13" fmla="*/ 0 60000 65536"/>
                            <a:gd name="T14" fmla="*/ 0 60000 65536"/>
                            <a:gd name="T15" fmla="*/ 0 w 1"/>
                            <a:gd name="T16" fmla="*/ 0 h 4"/>
                            <a:gd name="T17" fmla="*/ 1 w 1"/>
                            <a:gd name="T18" fmla="*/ 4 h 4"/>
                          </a:gdLst>
                          <a:ahLst/>
                          <a:cxnLst>
                            <a:cxn ang="T10">
                              <a:pos x="T0" y="T1"/>
                            </a:cxn>
                            <a:cxn ang="T11">
                              <a:pos x="T2" y="T3"/>
                            </a:cxn>
                            <a:cxn ang="T12">
                              <a:pos x="T4" y="T5"/>
                            </a:cxn>
                            <a:cxn ang="T13">
                              <a:pos x="T6" y="T7"/>
                            </a:cxn>
                            <a:cxn ang="T14">
                              <a:pos x="T8" y="T9"/>
                            </a:cxn>
                          </a:cxnLst>
                          <a:rect l="T15" t="T16" r="T17" b="T18"/>
                          <a:pathLst>
                            <a:path w="1" h="4">
                              <a:moveTo>
                                <a:pt x="0" y="2"/>
                              </a:moveTo>
                              <a:lnTo>
                                <a:pt x="0" y="0"/>
                              </a:lnTo>
                              <a:lnTo>
                                <a:pt x="0" y="2"/>
                              </a:lnTo>
                              <a:lnTo>
                                <a:pt x="0" y="4"/>
                              </a:lnTo>
                              <a:lnTo>
                                <a:pt x="0" y="2"/>
                              </a:lnTo>
                              <a:close/>
                            </a:path>
                          </a:pathLst>
                        </a:custGeom>
                        <a:grpFill/>
                        <a:ln w="3175">
                          <a:solidFill>
                            <a:schemeClr val="bg1"/>
                          </a:solidFill>
                          <a:prstDash val="sysDot"/>
                          <a:round/>
                          <a:headEnd/>
                          <a:tailEnd/>
                        </a:ln>
                      </p:spPr>
                      <p:txBody>
                        <a:bodyPr/>
                        <a:lstStyle/>
                        <a:p>
                          <a:pPr fontAlgn="base">
                            <a:spcBef>
                              <a:spcPct val="0"/>
                            </a:spcBef>
                            <a:spcAft>
                              <a:spcPct val="0"/>
                            </a:spcAft>
                          </a:pPr>
                          <a:endParaRPr lang="de-DE" sz="2400">
                            <a:solidFill>
                              <a:srgbClr val="000000"/>
                            </a:solidFill>
                            <a:cs typeface="Arial" charset="0"/>
                          </a:endParaRPr>
                        </a:p>
                      </p:txBody>
                    </p:sp>
                    <p:sp>
                      <p:nvSpPr>
                        <p:cNvPr id="15460" name="Freeform 3135"/>
                        <p:cNvSpPr>
                          <a:spLocks/>
                        </p:cNvSpPr>
                        <p:nvPr/>
                      </p:nvSpPr>
                      <p:spPr bwMode="auto">
                        <a:xfrm>
                          <a:off x="5354" y="2475"/>
                          <a:ext cx="16" cy="32"/>
                        </a:xfrm>
                        <a:custGeom>
                          <a:avLst/>
                          <a:gdLst>
                            <a:gd name="T0" fmla="*/ 0 w 16"/>
                            <a:gd name="T1" fmla="*/ 26 h 32"/>
                            <a:gd name="T2" fmla="*/ 2 w 16"/>
                            <a:gd name="T3" fmla="*/ 24 h 32"/>
                            <a:gd name="T4" fmla="*/ 4 w 16"/>
                            <a:gd name="T5" fmla="*/ 20 h 32"/>
                            <a:gd name="T6" fmla="*/ 6 w 16"/>
                            <a:gd name="T7" fmla="*/ 18 h 32"/>
                            <a:gd name="T8" fmla="*/ 6 w 16"/>
                            <a:gd name="T9" fmla="*/ 14 h 32"/>
                            <a:gd name="T10" fmla="*/ 8 w 16"/>
                            <a:gd name="T11" fmla="*/ 10 h 32"/>
                            <a:gd name="T12" fmla="*/ 8 w 16"/>
                            <a:gd name="T13" fmla="*/ 8 h 32"/>
                            <a:gd name="T14" fmla="*/ 8 w 16"/>
                            <a:gd name="T15" fmla="*/ 6 h 32"/>
                            <a:gd name="T16" fmla="*/ 8 w 16"/>
                            <a:gd name="T17" fmla="*/ 4 h 32"/>
                            <a:gd name="T18" fmla="*/ 8 w 16"/>
                            <a:gd name="T19" fmla="*/ 2 h 32"/>
                            <a:gd name="T20" fmla="*/ 10 w 16"/>
                            <a:gd name="T21" fmla="*/ 2 h 32"/>
                            <a:gd name="T22" fmla="*/ 10 w 16"/>
                            <a:gd name="T23" fmla="*/ 0 h 32"/>
                            <a:gd name="T24" fmla="*/ 12 w 16"/>
                            <a:gd name="T25" fmla="*/ 0 h 32"/>
                            <a:gd name="T26" fmla="*/ 12 w 16"/>
                            <a:gd name="T27" fmla="*/ 0 h 32"/>
                            <a:gd name="T28" fmla="*/ 12 w 16"/>
                            <a:gd name="T29" fmla="*/ 0 h 32"/>
                            <a:gd name="T30" fmla="*/ 14 w 16"/>
                            <a:gd name="T31" fmla="*/ 2 h 32"/>
                            <a:gd name="T32" fmla="*/ 16 w 16"/>
                            <a:gd name="T33" fmla="*/ 4 h 32"/>
                            <a:gd name="T34" fmla="*/ 16 w 16"/>
                            <a:gd name="T35" fmla="*/ 6 h 32"/>
                            <a:gd name="T36" fmla="*/ 16 w 16"/>
                            <a:gd name="T37" fmla="*/ 8 h 32"/>
                            <a:gd name="T38" fmla="*/ 16 w 16"/>
                            <a:gd name="T39" fmla="*/ 10 h 32"/>
                            <a:gd name="T40" fmla="*/ 14 w 16"/>
                            <a:gd name="T41" fmla="*/ 10 h 32"/>
                            <a:gd name="T42" fmla="*/ 14 w 16"/>
                            <a:gd name="T43" fmla="*/ 8 h 32"/>
                            <a:gd name="T44" fmla="*/ 14 w 16"/>
                            <a:gd name="T45" fmla="*/ 6 h 32"/>
                            <a:gd name="T46" fmla="*/ 12 w 16"/>
                            <a:gd name="T47" fmla="*/ 8 h 32"/>
                            <a:gd name="T48" fmla="*/ 10 w 16"/>
                            <a:gd name="T49" fmla="*/ 10 h 32"/>
                            <a:gd name="T50" fmla="*/ 10 w 16"/>
                            <a:gd name="T51" fmla="*/ 12 h 32"/>
                            <a:gd name="T52" fmla="*/ 10 w 16"/>
                            <a:gd name="T53" fmla="*/ 16 h 32"/>
                            <a:gd name="T54" fmla="*/ 10 w 16"/>
                            <a:gd name="T55" fmla="*/ 18 h 32"/>
                            <a:gd name="T56" fmla="*/ 12 w 16"/>
                            <a:gd name="T57" fmla="*/ 18 h 32"/>
                            <a:gd name="T58" fmla="*/ 14 w 16"/>
                            <a:gd name="T59" fmla="*/ 20 h 32"/>
                            <a:gd name="T60" fmla="*/ 14 w 16"/>
                            <a:gd name="T61" fmla="*/ 22 h 32"/>
                            <a:gd name="T62" fmla="*/ 14 w 16"/>
                            <a:gd name="T63" fmla="*/ 24 h 32"/>
                            <a:gd name="T64" fmla="*/ 12 w 16"/>
                            <a:gd name="T65" fmla="*/ 24 h 32"/>
                            <a:gd name="T66" fmla="*/ 10 w 16"/>
                            <a:gd name="T67" fmla="*/ 24 h 32"/>
                            <a:gd name="T68" fmla="*/ 8 w 16"/>
                            <a:gd name="T69" fmla="*/ 24 h 32"/>
                            <a:gd name="T70" fmla="*/ 8 w 16"/>
                            <a:gd name="T71" fmla="*/ 26 h 32"/>
                            <a:gd name="T72" fmla="*/ 6 w 16"/>
                            <a:gd name="T73" fmla="*/ 26 h 32"/>
                            <a:gd name="T74" fmla="*/ 8 w 16"/>
                            <a:gd name="T75" fmla="*/ 26 h 32"/>
                            <a:gd name="T76" fmla="*/ 8 w 16"/>
                            <a:gd name="T77" fmla="*/ 28 h 32"/>
                            <a:gd name="T78" fmla="*/ 6 w 16"/>
                            <a:gd name="T79" fmla="*/ 30 h 32"/>
                            <a:gd name="T80" fmla="*/ 6 w 16"/>
                            <a:gd name="T81" fmla="*/ 32 h 32"/>
                            <a:gd name="T82" fmla="*/ 4 w 16"/>
                            <a:gd name="T83" fmla="*/ 32 h 32"/>
                            <a:gd name="T84" fmla="*/ 2 w 16"/>
                            <a:gd name="T85" fmla="*/ 32 h 32"/>
                            <a:gd name="T86" fmla="*/ 2 w 16"/>
                            <a:gd name="T87" fmla="*/ 30 h 32"/>
                            <a:gd name="T88" fmla="*/ 0 w 16"/>
                            <a:gd name="T89" fmla="*/ 28 h 32"/>
                            <a:gd name="T90" fmla="*/ 0 w 16"/>
                            <a:gd name="T91" fmla="*/ 26 h 32"/>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16"/>
                            <a:gd name="T139" fmla="*/ 0 h 32"/>
                            <a:gd name="T140" fmla="*/ 16 w 16"/>
                            <a:gd name="T141" fmla="*/ 32 h 32"/>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16" h="32">
                              <a:moveTo>
                                <a:pt x="0" y="26"/>
                              </a:moveTo>
                              <a:lnTo>
                                <a:pt x="2" y="24"/>
                              </a:lnTo>
                              <a:lnTo>
                                <a:pt x="4" y="20"/>
                              </a:lnTo>
                              <a:lnTo>
                                <a:pt x="6" y="18"/>
                              </a:lnTo>
                              <a:lnTo>
                                <a:pt x="6" y="14"/>
                              </a:lnTo>
                              <a:lnTo>
                                <a:pt x="8" y="10"/>
                              </a:lnTo>
                              <a:lnTo>
                                <a:pt x="8" y="8"/>
                              </a:lnTo>
                              <a:lnTo>
                                <a:pt x="8" y="6"/>
                              </a:lnTo>
                              <a:lnTo>
                                <a:pt x="8" y="4"/>
                              </a:lnTo>
                              <a:lnTo>
                                <a:pt x="8" y="2"/>
                              </a:lnTo>
                              <a:lnTo>
                                <a:pt x="10" y="2"/>
                              </a:lnTo>
                              <a:lnTo>
                                <a:pt x="10" y="0"/>
                              </a:lnTo>
                              <a:lnTo>
                                <a:pt x="12" y="0"/>
                              </a:lnTo>
                              <a:lnTo>
                                <a:pt x="14" y="2"/>
                              </a:lnTo>
                              <a:lnTo>
                                <a:pt x="16" y="4"/>
                              </a:lnTo>
                              <a:lnTo>
                                <a:pt x="16" y="6"/>
                              </a:lnTo>
                              <a:lnTo>
                                <a:pt x="16" y="8"/>
                              </a:lnTo>
                              <a:lnTo>
                                <a:pt x="16" y="10"/>
                              </a:lnTo>
                              <a:lnTo>
                                <a:pt x="14" y="10"/>
                              </a:lnTo>
                              <a:lnTo>
                                <a:pt x="14" y="8"/>
                              </a:lnTo>
                              <a:lnTo>
                                <a:pt x="14" y="6"/>
                              </a:lnTo>
                              <a:lnTo>
                                <a:pt x="12" y="8"/>
                              </a:lnTo>
                              <a:lnTo>
                                <a:pt x="10" y="10"/>
                              </a:lnTo>
                              <a:lnTo>
                                <a:pt x="10" y="12"/>
                              </a:lnTo>
                              <a:lnTo>
                                <a:pt x="10" y="16"/>
                              </a:lnTo>
                              <a:lnTo>
                                <a:pt x="10" y="18"/>
                              </a:lnTo>
                              <a:lnTo>
                                <a:pt x="12" y="18"/>
                              </a:lnTo>
                              <a:lnTo>
                                <a:pt x="14" y="20"/>
                              </a:lnTo>
                              <a:lnTo>
                                <a:pt x="14" y="22"/>
                              </a:lnTo>
                              <a:lnTo>
                                <a:pt x="14" y="24"/>
                              </a:lnTo>
                              <a:lnTo>
                                <a:pt x="12" y="24"/>
                              </a:lnTo>
                              <a:lnTo>
                                <a:pt x="10" y="24"/>
                              </a:lnTo>
                              <a:lnTo>
                                <a:pt x="8" y="24"/>
                              </a:lnTo>
                              <a:lnTo>
                                <a:pt x="8" y="26"/>
                              </a:lnTo>
                              <a:lnTo>
                                <a:pt x="6" y="26"/>
                              </a:lnTo>
                              <a:lnTo>
                                <a:pt x="8" y="26"/>
                              </a:lnTo>
                              <a:lnTo>
                                <a:pt x="8" y="28"/>
                              </a:lnTo>
                              <a:lnTo>
                                <a:pt x="6" y="30"/>
                              </a:lnTo>
                              <a:lnTo>
                                <a:pt x="6" y="32"/>
                              </a:lnTo>
                              <a:lnTo>
                                <a:pt x="4" y="32"/>
                              </a:lnTo>
                              <a:lnTo>
                                <a:pt x="2" y="32"/>
                              </a:lnTo>
                              <a:lnTo>
                                <a:pt x="2" y="30"/>
                              </a:lnTo>
                              <a:lnTo>
                                <a:pt x="0" y="28"/>
                              </a:lnTo>
                              <a:lnTo>
                                <a:pt x="0" y="26"/>
                              </a:lnTo>
                              <a:close/>
                            </a:path>
                          </a:pathLst>
                        </a:custGeom>
                        <a:grpFill/>
                        <a:ln w="3175">
                          <a:solidFill>
                            <a:schemeClr val="bg1"/>
                          </a:solidFill>
                          <a:prstDash val="sysDot"/>
                          <a:round/>
                          <a:headEnd/>
                          <a:tailEnd/>
                        </a:ln>
                      </p:spPr>
                      <p:txBody>
                        <a:bodyPr/>
                        <a:lstStyle/>
                        <a:p>
                          <a:pPr fontAlgn="base">
                            <a:spcBef>
                              <a:spcPct val="0"/>
                            </a:spcBef>
                            <a:spcAft>
                              <a:spcPct val="0"/>
                            </a:spcAft>
                          </a:pPr>
                          <a:endParaRPr lang="de-DE" sz="2400">
                            <a:solidFill>
                              <a:srgbClr val="000000"/>
                            </a:solidFill>
                            <a:cs typeface="Arial" charset="0"/>
                          </a:endParaRPr>
                        </a:p>
                      </p:txBody>
                    </p:sp>
                    <p:sp>
                      <p:nvSpPr>
                        <p:cNvPr id="15461" name="Freeform 3136"/>
                        <p:cNvSpPr>
                          <a:spLocks/>
                        </p:cNvSpPr>
                        <p:nvPr/>
                      </p:nvSpPr>
                      <p:spPr bwMode="auto">
                        <a:xfrm>
                          <a:off x="5350" y="2619"/>
                          <a:ext cx="14" cy="10"/>
                        </a:xfrm>
                        <a:custGeom>
                          <a:avLst/>
                          <a:gdLst>
                            <a:gd name="T0" fmla="*/ 0 w 14"/>
                            <a:gd name="T1" fmla="*/ 6 h 10"/>
                            <a:gd name="T2" fmla="*/ 2 w 14"/>
                            <a:gd name="T3" fmla="*/ 6 h 10"/>
                            <a:gd name="T4" fmla="*/ 6 w 14"/>
                            <a:gd name="T5" fmla="*/ 4 h 10"/>
                            <a:gd name="T6" fmla="*/ 8 w 14"/>
                            <a:gd name="T7" fmla="*/ 2 h 10"/>
                            <a:gd name="T8" fmla="*/ 10 w 14"/>
                            <a:gd name="T9" fmla="*/ 0 h 10"/>
                            <a:gd name="T10" fmla="*/ 12 w 14"/>
                            <a:gd name="T11" fmla="*/ 0 h 10"/>
                            <a:gd name="T12" fmla="*/ 14 w 14"/>
                            <a:gd name="T13" fmla="*/ 0 h 10"/>
                            <a:gd name="T14" fmla="*/ 14 w 14"/>
                            <a:gd name="T15" fmla="*/ 2 h 10"/>
                            <a:gd name="T16" fmla="*/ 12 w 14"/>
                            <a:gd name="T17" fmla="*/ 4 h 10"/>
                            <a:gd name="T18" fmla="*/ 10 w 14"/>
                            <a:gd name="T19" fmla="*/ 4 h 10"/>
                            <a:gd name="T20" fmla="*/ 10 w 14"/>
                            <a:gd name="T21" fmla="*/ 6 h 10"/>
                            <a:gd name="T22" fmla="*/ 8 w 14"/>
                            <a:gd name="T23" fmla="*/ 6 h 10"/>
                            <a:gd name="T24" fmla="*/ 8 w 14"/>
                            <a:gd name="T25" fmla="*/ 8 h 10"/>
                            <a:gd name="T26" fmla="*/ 6 w 14"/>
                            <a:gd name="T27" fmla="*/ 8 h 10"/>
                            <a:gd name="T28" fmla="*/ 4 w 14"/>
                            <a:gd name="T29" fmla="*/ 8 h 10"/>
                            <a:gd name="T30" fmla="*/ 2 w 14"/>
                            <a:gd name="T31" fmla="*/ 8 h 10"/>
                            <a:gd name="T32" fmla="*/ 2 w 14"/>
                            <a:gd name="T33" fmla="*/ 10 h 10"/>
                            <a:gd name="T34" fmla="*/ 0 w 14"/>
                            <a:gd name="T35" fmla="*/ 10 h 10"/>
                            <a:gd name="T36" fmla="*/ 0 w 14"/>
                            <a:gd name="T37" fmla="*/ 8 h 10"/>
                            <a:gd name="T38" fmla="*/ 0 w 14"/>
                            <a:gd name="T39" fmla="*/ 6 h 10"/>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4"/>
                            <a:gd name="T61" fmla="*/ 0 h 10"/>
                            <a:gd name="T62" fmla="*/ 14 w 14"/>
                            <a:gd name="T63" fmla="*/ 10 h 10"/>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4" h="10">
                              <a:moveTo>
                                <a:pt x="0" y="6"/>
                              </a:moveTo>
                              <a:lnTo>
                                <a:pt x="2" y="6"/>
                              </a:lnTo>
                              <a:lnTo>
                                <a:pt x="6" y="4"/>
                              </a:lnTo>
                              <a:lnTo>
                                <a:pt x="8" y="2"/>
                              </a:lnTo>
                              <a:lnTo>
                                <a:pt x="10" y="0"/>
                              </a:lnTo>
                              <a:lnTo>
                                <a:pt x="12" y="0"/>
                              </a:lnTo>
                              <a:lnTo>
                                <a:pt x="14" y="0"/>
                              </a:lnTo>
                              <a:lnTo>
                                <a:pt x="14" y="2"/>
                              </a:lnTo>
                              <a:lnTo>
                                <a:pt x="12" y="4"/>
                              </a:lnTo>
                              <a:lnTo>
                                <a:pt x="10" y="4"/>
                              </a:lnTo>
                              <a:lnTo>
                                <a:pt x="10" y="6"/>
                              </a:lnTo>
                              <a:lnTo>
                                <a:pt x="8" y="6"/>
                              </a:lnTo>
                              <a:lnTo>
                                <a:pt x="8" y="8"/>
                              </a:lnTo>
                              <a:lnTo>
                                <a:pt x="6" y="8"/>
                              </a:lnTo>
                              <a:lnTo>
                                <a:pt x="4" y="8"/>
                              </a:lnTo>
                              <a:lnTo>
                                <a:pt x="2" y="8"/>
                              </a:lnTo>
                              <a:lnTo>
                                <a:pt x="2" y="10"/>
                              </a:lnTo>
                              <a:lnTo>
                                <a:pt x="0" y="10"/>
                              </a:lnTo>
                              <a:lnTo>
                                <a:pt x="0" y="8"/>
                              </a:lnTo>
                              <a:lnTo>
                                <a:pt x="0" y="6"/>
                              </a:lnTo>
                              <a:close/>
                            </a:path>
                          </a:pathLst>
                        </a:custGeom>
                        <a:grpFill/>
                        <a:ln w="3175">
                          <a:solidFill>
                            <a:schemeClr val="bg1"/>
                          </a:solidFill>
                          <a:prstDash val="sysDot"/>
                          <a:round/>
                          <a:headEnd/>
                          <a:tailEnd/>
                        </a:ln>
                      </p:spPr>
                      <p:txBody>
                        <a:bodyPr/>
                        <a:lstStyle/>
                        <a:p>
                          <a:pPr fontAlgn="base">
                            <a:spcBef>
                              <a:spcPct val="0"/>
                            </a:spcBef>
                            <a:spcAft>
                              <a:spcPct val="0"/>
                            </a:spcAft>
                          </a:pPr>
                          <a:endParaRPr lang="de-DE" sz="2400">
                            <a:solidFill>
                              <a:srgbClr val="000000"/>
                            </a:solidFill>
                            <a:cs typeface="Arial" charset="0"/>
                          </a:endParaRPr>
                        </a:p>
                      </p:txBody>
                    </p:sp>
                    <p:sp>
                      <p:nvSpPr>
                        <p:cNvPr id="15462" name="Freeform 3137"/>
                        <p:cNvSpPr>
                          <a:spLocks/>
                        </p:cNvSpPr>
                        <p:nvPr/>
                      </p:nvSpPr>
                      <p:spPr bwMode="auto">
                        <a:xfrm>
                          <a:off x="5356" y="2571"/>
                          <a:ext cx="6" cy="4"/>
                        </a:xfrm>
                        <a:custGeom>
                          <a:avLst/>
                          <a:gdLst>
                            <a:gd name="T0" fmla="*/ 0 w 6"/>
                            <a:gd name="T1" fmla="*/ 2 h 4"/>
                            <a:gd name="T2" fmla="*/ 0 w 6"/>
                            <a:gd name="T3" fmla="*/ 0 h 4"/>
                            <a:gd name="T4" fmla="*/ 2 w 6"/>
                            <a:gd name="T5" fmla="*/ 0 h 4"/>
                            <a:gd name="T6" fmla="*/ 4 w 6"/>
                            <a:gd name="T7" fmla="*/ 0 h 4"/>
                            <a:gd name="T8" fmla="*/ 6 w 6"/>
                            <a:gd name="T9" fmla="*/ 0 h 4"/>
                            <a:gd name="T10" fmla="*/ 6 w 6"/>
                            <a:gd name="T11" fmla="*/ 0 h 4"/>
                            <a:gd name="T12" fmla="*/ 4 w 6"/>
                            <a:gd name="T13" fmla="*/ 0 h 4"/>
                            <a:gd name="T14" fmla="*/ 2 w 6"/>
                            <a:gd name="T15" fmla="*/ 2 h 4"/>
                            <a:gd name="T16" fmla="*/ 0 w 6"/>
                            <a:gd name="T17" fmla="*/ 4 h 4"/>
                            <a:gd name="T18" fmla="*/ 0 w 6"/>
                            <a:gd name="T19" fmla="*/ 2 h 4"/>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6"/>
                            <a:gd name="T31" fmla="*/ 0 h 4"/>
                            <a:gd name="T32" fmla="*/ 6 w 6"/>
                            <a:gd name="T33" fmla="*/ 4 h 4"/>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6" h="4">
                              <a:moveTo>
                                <a:pt x="0" y="2"/>
                              </a:moveTo>
                              <a:lnTo>
                                <a:pt x="0" y="0"/>
                              </a:lnTo>
                              <a:lnTo>
                                <a:pt x="2" y="0"/>
                              </a:lnTo>
                              <a:lnTo>
                                <a:pt x="4" y="0"/>
                              </a:lnTo>
                              <a:lnTo>
                                <a:pt x="6" y="0"/>
                              </a:lnTo>
                              <a:lnTo>
                                <a:pt x="4" y="0"/>
                              </a:lnTo>
                              <a:lnTo>
                                <a:pt x="2" y="2"/>
                              </a:lnTo>
                              <a:lnTo>
                                <a:pt x="0" y="4"/>
                              </a:lnTo>
                              <a:lnTo>
                                <a:pt x="0" y="2"/>
                              </a:lnTo>
                              <a:close/>
                            </a:path>
                          </a:pathLst>
                        </a:custGeom>
                        <a:grpFill/>
                        <a:ln w="3175">
                          <a:solidFill>
                            <a:schemeClr val="bg1"/>
                          </a:solidFill>
                          <a:prstDash val="sysDot"/>
                          <a:round/>
                          <a:headEnd/>
                          <a:tailEnd/>
                        </a:ln>
                      </p:spPr>
                      <p:txBody>
                        <a:bodyPr/>
                        <a:lstStyle/>
                        <a:p>
                          <a:pPr fontAlgn="base">
                            <a:spcBef>
                              <a:spcPct val="0"/>
                            </a:spcBef>
                            <a:spcAft>
                              <a:spcPct val="0"/>
                            </a:spcAft>
                          </a:pPr>
                          <a:endParaRPr lang="de-DE" sz="2400">
                            <a:solidFill>
                              <a:srgbClr val="000000"/>
                            </a:solidFill>
                            <a:cs typeface="Arial" charset="0"/>
                          </a:endParaRPr>
                        </a:p>
                      </p:txBody>
                    </p:sp>
                    <p:sp>
                      <p:nvSpPr>
                        <p:cNvPr id="15463" name="Freeform 3138"/>
                        <p:cNvSpPr>
                          <a:spLocks/>
                        </p:cNvSpPr>
                        <p:nvPr/>
                      </p:nvSpPr>
                      <p:spPr bwMode="auto">
                        <a:xfrm>
                          <a:off x="5364" y="2465"/>
                          <a:ext cx="8" cy="8"/>
                        </a:xfrm>
                        <a:custGeom>
                          <a:avLst/>
                          <a:gdLst>
                            <a:gd name="T0" fmla="*/ 0 w 8"/>
                            <a:gd name="T1" fmla="*/ 2 h 8"/>
                            <a:gd name="T2" fmla="*/ 2 w 8"/>
                            <a:gd name="T3" fmla="*/ 2 h 8"/>
                            <a:gd name="T4" fmla="*/ 2 w 8"/>
                            <a:gd name="T5" fmla="*/ 0 h 8"/>
                            <a:gd name="T6" fmla="*/ 2 w 8"/>
                            <a:gd name="T7" fmla="*/ 2 h 8"/>
                            <a:gd name="T8" fmla="*/ 4 w 8"/>
                            <a:gd name="T9" fmla="*/ 2 h 8"/>
                            <a:gd name="T10" fmla="*/ 6 w 8"/>
                            <a:gd name="T11" fmla="*/ 2 h 8"/>
                            <a:gd name="T12" fmla="*/ 8 w 8"/>
                            <a:gd name="T13" fmla="*/ 4 h 8"/>
                            <a:gd name="T14" fmla="*/ 6 w 8"/>
                            <a:gd name="T15" fmla="*/ 4 h 8"/>
                            <a:gd name="T16" fmla="*/ 4 w 8"/>
                            <a:gd name="T17" fmla="*/ 8 h 8"/>
                            <a:gd name="T18" fmla="*/ 2 w 8"/>
                            <a:gd name="T19" fmla="*/ 8 h 8"/>
                            <a:gd name="T20" fmla="*/ 2 w 8"/>
                            <a:gd name="T21" fmla="*/ 6 h 8"/>
                            <a:gd name="T22" fmla="*/ 0 w 8"/>
                            <a:gd name="T23" fmla="*/ 4 h 8"/>
                            <a:gd name="T24" fmla="*/ 0 w 8"/>
                            <a:gd name="T25" fmla="*/ 2 h 8"/>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8"/>
                            <a:gd name="T40" fmla="*/ 0 h 8"/>
                            <a:gd name="T41" fmla="*/ 8 w 8"/>
                            <a:gd name="T42" fmla="*/ 8 h 8"/>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8" h="8">
                              <a:moveTo>
                                <a:pt x="0" y="2"/>
                              </a:moveTo>
                              <a:lnTo>
                                <a:pt x="2" y="2"/>
                              </a:lnTo>
                              <a:lnTo>
                                <a:pt x="2" y="0"/>
                              </a:lnTo>
                              <a:lnTo>
                                <a:pt x="2" y="2"/>
                              </a:lnTo>
                              <a:lnTo>
                                <a:pt x="4" y="2"/>
                              </a:lnTo>
                              <a:lnTo>
                                <a:pt x="6" y="2"/>
                              </a:lnTo>
                              <a:lnTo>
                                <a:pt x="8" y="4"/>
                              </a:lnTo>
                              <a:lnTo>
                                <a:pt x="6" y="4"/>
                              </a:lnTo>
                              <a:lnTo>
                                <a:pt x="4" y="8"/>
                              </a:lnTo>
                              <a:lnTo>
                                <a:pt x="2" y="8"/>
                              </a:lnTo>
                              <a:lnTo>
                                <a:pt x="2" y="6"/>
                              </a:lnTo>
                              <a:lnTo>
                                <a:pt x="0" y="4"/>
                              </a:lnTo>
                              <a:lnTo>
                                <a:pt x="0" y="2"/>
                              </a:lnTo>
                              <a:close/>
                            </a:path>
                          </a:pathLst>
                        </a:custGeom>
                        <a:grpFill/>
                        <a:ln w="3175">
                          <a:solidFill>
                            <a:schemeClr val="bg1"/>
                          </a:solidFill>
                          <a:prstDash val="sysDot"/>
                          <a:round/>
                          <a:headEnd/>
                          <a:tailEnd/>
                        </a:ln>
                      </p:spPr>
                      <p:txBody>
                        <a:bodyPr/>
                        <a:lstStyle/>
                        <a:p>
                          <a:pPr fontAlgn="base">
                            <a:spcBef>
                              <a:spcPct val="0"/>
                            </a:spcBef>
                            <a:spcAft>
                              <a:spcPct val="0"/>
                            </a:spcAft>
                          </a:pPr>
                          <a:endParaRPr lang="de-DE" sz="2400">
                            <a:solidFill>
                              <a:srgbClr val="000000"/>
                            </a:solidFill>
                            <a:cs typeface="Arial" charset="0"/>
                          </a:endParaRPr>
                        </a:p>
                      </p:txBody>
                    </p:sp>
                    <p:sp>
                      <p:nvSpPr>
                        <p:cNvPr id="15464" name="Freeform 3139"/>
                        <p:cNvSpPr>
                          <a:spLocks/>
                        </p:cNvSpPr>
                        <p:nvPr/>
                      </p:nvSpPr>
                      <p:spPr bwMode="auto">
                        <a:xfrm>
                          <a:off x="5360" y="2567"/>
                          <a:ext cx="6" cy="4"/>
                        </a:xfrm>
                        <a:custGeom>
                          <a:avLst/>
                          <a:gdLst>
                            <a:gd name="T0" fmla="*/ 0 w 6"/>
                            <a:gd name="T1" fmla="*/ 4 h 4"/>
                            <a:gd name="T2" fmla="*/ 0 w 6"/>
                            <a:gd name="T3" fmla="*/ 2 h 4"/>
                            <a:gd name="T4" fmla="*/ 2 w 6"/>
                            <a:gd name="T5" fmla="*/ 2 h 4"/>
                            <a:gd name="T6" fmla="*/ 2 w 6"/>
                            <a:gd name="T7" fmla="*/ 0 h 4"/>
                            <a:gd name="T8" fmla="*/ 4 w 6"/>
                            <a:gd name="T9" fmla="*/ 0 h 4"/>
                            <a:gd name="T10" fmla="*/ 6 w 6"/>
                            <a:gd name="T11" fmla="*/ 0 h 4"/>
                            <a:gd name="T12" fmla="*/ 6 w 6"/>
                            <a:gd name="T13" fmla="*/ 2 h 4"/>
                            <a:gd name="T14" fmla="*/ 6 w 6"/>
                            <a:gd name="T15" fmla="*/ 4 h 4"/>
                            <a:gd name="T16" fmla="*/ 0 w 6"/>
                            <a:gd name="T17" fmla="*/ 4 h 4"/>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6"/>
                            <a:gd name="T28" fmla="*/ 0 h 4"/>
                            <a:gd name="T29" fmla="*/ 6 w 6"/>
                            <a:gd name="T30" fmla="*/ 4 h 4"/>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6" h="4">
                              <a:moveTo>
                                <a:pt x="0" y="4"/>
                              </a:moveTo>
                              <a:lnTo>
                                <a:pt x="0" y="2"/>
                              </a:lnTo>
                              <a:lnTo>
                                <a:pt x="2" y="2"/>
                              </a:lnTo>
                              <a:lnTo>
                                <a:pt x="2" y="0"/>
                              </a:lnTo>
                              <a:lnTo>
                                <a:pt x="4" y="0"/>
                              </a:lnTo>
                              <a:lnTo>
                                <a:pt x="6" y="0"/>
                              </a:lnTo>
                              <a:lnTo>
                                <a:pt x="6" y="2"/>
                              </a:lnTo>
                              <a:lnTo>
                                <a:pt x="6" y="4"/>
                              </a:lnTo>
                              <a:lnTo>
                                <a:pt x="0" y="4"/>
                              </a:lnTo>
                              <a:close/>
                            </a:path>
                          </a:pathLst>
                        </a:custGeom>
                        <a:grpFill/>
                        <a:ln w="3175">
                          <a:solidFill>
                            <a:schemeClr val="bg1"/>
                          </a:solidFill>
                          <a:prstDash val="sysDot"/>
                          <a:round/>
                          <a:headEnd/>
                          <a:tailEnd/>
                        </a:ln>
                      </p:spPr>
                      <p:txBody>
                        <a:bodyPr/>
                        <a:lstStyle/>
                        <a:p>
                          <a:pPr fontAlgn="base">
                            <a:spcBef>
                              <a:spcPct val="0"/>
                            </a:spcBef>
                            <a:spcAft>
                              <a:spcPct val="0"/>
                            </a:spcAft>
                          </a:pPr>
                          <a:endParaRPr lang="de-DE" sz="2400">
                            <a:solidFill>
                              <a:srgbClr val="000000"/>
                            </a:solidFill>
                            <a:cs typeface="Arial" charset="0"/>
                          </a:endParaRPr>
                        </a:p>
                      </p:txBody>
                    </p:sp>
                    <p:sp>
                      <p:nvSpPr>
                        <p:cNvPr id="15465" name="Freeform 3140"/>
                        <p:cNvSpPr>
                          <a:spLocks/>
                        </p:cNvSpPr>
                        <p:nvPr/>
                      </p:nvSpPr>
                      <p:spPr bwMode="auto">
                        <a:xfrm>
                          <a:off x="5364" y="2565"/>
                          <a:ext cx="16" cy="8"/>
                        </a:xfrm>
                        <a:custGeom>
                          <a:avLst/>
                          <a:gdLst>
                            <a:gd name="T0" fmla="*/ 0 w 16"/>
                            <a:gd name="T1" fmla="*/ 8 h 8"/>
                            <a:gd name="T2" fmla="*/ 2 w 16"/>
                            <a:gd name="T3" fmla="*/ 6 h 8"/>
                            <a:gd name="T4" fmla="*/ 4 w 16"/>
                            <a:gd name="T5" fmla="*/ 6 h 8"/>
                            <a:gd name="T6" fmla="*/ 6 w 16"/>
                            <a:gd name="T7" fmla="*/ 4 h 8"/>
                            <a:gd name="T8" fmla="*/ 4 w 16"/>
                            <a:gd name="T9" fmla="*/ 4 h 8"/>
                            <a:gd name="T10" fmla="*/ 2 w 16"/>
                            <a:gd name="T11" fmla="*/ 4 h 8"/>
                            <a:gd name="T12" fmla="*/ 4 w 16"/>
                            <a:gd name="T13" fmla="*/ 4 h 8"/>
                            <a:gd name="T14" fmla="*/ 4 w 16"/>
                            <a:gd name="T15" fmla="*/ 2 h 8"/>
                            <a:gd name="T16" fmla="*/ 6 w 16"/>
                            <a:gd name="T17" fmla="*/ 2 h 8"/>
                            <a:gd name="T18" fmla="*/ 8 w 16"/>
                            <a:gd name="T19" fmla="*/ 2 h 8"/>
                            <a:gd name="T20" fmla="*/ 8 w 16"/>
                            <a:gd name="T21" fmla="*/ 4 h 8"/>
                            <a:gd name="T22" fmla="*/ 6 w 16"/>
                            <a:gd name="T23" fmla="*/ 4 h 8"/>
                            <a:gd name="T24" fmla="*/ 6 w 16"/>
                            <a:gd name="T25" fmla="*/ 6 h 8"/>
                            <a:gd name="T26" fmla="*/ 8 w 16"/>
                            <a:gd name="T27" fmla="*/ 6 h 8"/>
                            <a:gd name="T28" fmla="*/ 10 w 16"/>
                            <a:gd name="T29" fmla="*/ 4 h 8"/>
                            <a:gd name="T30" fmla="*/ 12 w 16"/>
                            <a:gd name="T31" fmla="*/ 0 h 8"/>
                            <a:gd name="T32" fmla="*/ 16 w 16"/>
                            <a:gd name="T33" fmla="*/ 2 h 8"/>
                            <a:gd name="T34" fmla="*/ 14 w 16"/>
                            <a:gd name="T35" fmla="*/ 4 h 8"/>
                            <a:gd name="T36" fmla="*/ 12 w 16"/>
                            <a:gd name="T37" fmla="*/ 4 h 8"/>
                            <a:gd name="T38" fmla="*/ 10 w 16"/>
                            <a:gd name="T39" fmla="*/ 6 h 8"/>
                            <a:gd name="T40" fmla="*/ 6 w 16"/>
                            <a:gd name="T41" fmla="*/ 8 h 8"/>
                            <a:gd name="T42" fmla="*/ 4 w 16"/>
                            <a:gd name="T43" fmla="*/ 8 h 8"/>
                            <a:gd name="T44" fmla="*/ 2 w 16"/>
                            <a:gd name="T45" fmla="*/ 8 h 8"/>
                            <a:gd name="T46" fmla="*/ 0 w 16"/>
                            <a:gd name="T47" fmla="*/ 8 h 8"/>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16"/>
                            <a:gd name="T73" fmla="*/ 0 h 8"/>
                            <a:gd name="T74" fmla="*/ 16 w 16"/>
                            <a:gd name="T75" fmla="*/ 8 h 8"/>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16" h="8">
                              <a:moveTo>
                                <a:pt x="0" y="8"/>
                              </a:moveTo>
                              <a:lnTo>
                                <a:pt x="2" y="6"/>
                              </a:lnTo>
                              <a:lnTo>
                                <a:pt x="4" y="6"/>
                              </a:lnTo>
                              <a:lnTo>
                                <a:pt x="6" y="4"/>
                              </a:lnTo>
                              <a:lnTo>
                                <a:pt x="4" y="4"/>
                              </a:lnTo>
                              <a:lnTo>
                                <a:pt x="2" y="4"/>
                              </a:lnTo>
                              <a:lnTo>
                                <a:pt x="4" y="4"/>
                              </a:lnTo>
                              <a:lnTo>
                                <a:pt x="4" y="2"/>
                              </a:lnTo>
                              <a:lnTo>
                                <a:pt x="6" y="2"/>
                              </a:lnTo>
                              <a:lnTo>
                                <a:pt x="8" y="2"/>
                              </a:lnTo>
                              <a:lnTo>
                                <a:pt x="8" y="4"/>
                              </a:lnTo>
                              <a:lnTo>
                                <a:pt x="6" y="4"/>
                              </a:lnTo>
                              <a:lnTo>
                                <a:pt x="6" y="6"/>
                              </a:lnTo>
                              <a:lnTo>
                                <a:pt x="8" y="6"/>
                              </a:lnTo>
                              <a:lnTo>
                                <a:pt x="10" y="4"/>
                              </a:lnTo>
                              <a:lnTo>
                                <a:pt x="12" y="0"/>
                              </a:lnTo>
                              <a:lnTo>
                                <a:pt x="16" y="2"/>
                              </a:lnTo>
                              <a:lnTo>
                                <a:pt x="14" y="4"/>
                              </a:lnTo>
                              <a:lnTo>
                                <a:pt x="12" y="4"/>
                              </a:lnTo>
                              <a:lnTo>
                                <a:pt x="10" y="6"/>
                              </a:lnTo>
                              <a:lnTo>
                                <a:pt x="6" y="8"/>
                              </a:lnTo>
                              <a:lnTo>
                                <a:pt x="4" y="8"/>
                              </a:lnTo>
                              <a:lnTo>
                                <a:pt x="2" y="8"/>
                              </a:lnTo>
                              <a:lnTo>
                                <a:pt x="0" y="8"/>
                              </a:lnTo>
                              <a:close/>
                            </a:path>
                          </a:pathLst>
                        </a:custGeom>
                        <a:grpFill/>
                        <a:ln w="3175">
                          <a:solidFill>
                            <a:schemeClr val="bg1"/>
                          </a:solidFill>
                          <a:prstDash val="sysDot"/>
                          <a:round/>
                          <a:headEnd/>
                          <a:tailEnd/>
                        </a:ln>
                      </p:spPr>
                      <p:txBody>
                        <a:bodyPr/>
                        <a:lstStyle/>
                        <a:p>
                          <a:pPr fontAlgn="base">
                            <a:spcBef>
                              <a:spcPct val="0"/>
                            </a:spcBef>
                            <a:spcAft>
                              <a:spcPct val="0"/>
                            </a:spcAft>
                          </a:pPr>
                          <a:endParaRPr lang="de-DE" sz="2400">
                            <a:solidFill>
                              <a:srgbClr val="000000"/>
                            </a:solidFill>
                            <a:cs typeface="Arial" charset="0"/>
                          </a:endParaRPr>
                        </a:p>
                      </p:txBody>
                    </p:sp>
                    <p:sp>
                      <p:nvSpPr>
                        <p:cNvPr id="15466" name="Freeform 3141"/>
                        <p:cNvSpPr>
                          <a:spLocks/>
                        </p:cNvSpPr>
                        <p:nvPr/>
                      </p:nvSpPr>
                      <p:spPr bwMode="auto">
                        <a:xfrm>
                          <a:off x="5362" y="2611"/>
                          <a:ext cx="4" cy="6"/>
                        </a:xfrm>
                        <a:custGeom>
                          <a:avLst/>
                          <a:gdLst>
                            <a:gd name="T0" fmla="*/ 0 w 4"/>
                            <a:gd name="T1" fmla="*/ 4 h 6"/>
                            <a:gd name="T2" fmla="*/ 2 w 4"/>
                            <a:gd name="T3" fmla="*/ 2 h 6"/>
                            <a:gd name="T4" fmla="*/ 2 w 4"/>
                            <a:gd name="T5" fmla="*/ 0 h 6"/>
                            <a:gd name="T6" fmla="*/ 4 w 4"/>
                            <a:gd name="T7" fmla="*/ 0 h 6"/>
                            <a:gd name="T8" fmla="*/ 4 w 4"/>
                            <a:gd name="T9" fmla="*/ 2 h 6"/>
                            <a:gd name="T10" fmla="*/ 2 w 4"/>
                            <a:gd name="T11" fmla="*/ 6 h 6"/>
                            <a:gd name="T12" fmla="*/ 0 w 4"/>
                            <a:gd name="T13" fmla="*/ 6 h 6"/>
                            <a:gd name="T14" fmla="*/ 0 w 4"/>
                            <a:gd name="T15" fmla="*/ 4 h 6"/>
                            <a:gd name="T16" fmla="*/ 0 60000 65536"/>
                            <a:gd name="T17" fmla="*/ 0 60000 65536"/>
                            <a:gd name="T18" fmla="*/ 0 60000 65536"/>
                            <a:gd name="T19" fmla="*/ 0 60000 65536"/>
                            <a:gd name="T20" fmla="*/ 0 60000 65536"/>
                            <a:gd name="T21" fmla="*/ 0 60000 65536"/>
                            <a:gd name="T22" fmla="*/ 0 60000 65536"/>
                            <a:gd name="T23" fmla="*/ 0 60000 65536"/>
                            <a:gd name="T24" fmla="*/ 0 w 4"/>
                            <a:gd name="T25" fmla="*/ 0 h 6"/>
                            <a:gd name="T26" fmla="*/ 4 w 4"/>
                            <a:gd name="T27" fmla="*/ 6 h 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4" h="6">
                              <a:moveTo>
                                <a:pt x="0" y="4"/>
                              </a:moveTo>
                              <a:lnTo>
                                <a:pt x="2" y="2"/>
                              </a:lnTo>
                              <a:lnTo>
                                <a:pt x="2" y="0"/>
                              </a:lnTo>
                              <a:lnTo>
                                <a:pt x="4" y="0"/>
                              </a:lnTo>
                              <a:lnTo>
                                <a:pt x="4" y="2"/>
                              </a:lnTo>
                              <a:lnTo>
                                <a:pt x="2" y="6"/>
                              </a:lnTo>
                              <a:lnTo>
                                <a:pt x="0" y="6"/>
                              </a:lnTo>
                              <a:lnTo>
                                <a:pt x="0" y="4"/>
                              </a:lnTo>
                              <a:close/>
                            </a:path>
                          </a:pathLst>
                        </a:custGeom>
                        <a:grpFill/>
                        <a:ln w="3175">
                          <a:solidFill>
                            <a:schemeClr val="bg1"/>
                          </a:solidFill>
                          <a:prstDash val="sysDot"/>
                          <a:round/>
                          <a:headEnd/>
                          <a:tailEnd/>
                        </a:ln>
                      </p:spPr>
                      <p:txBody>
                        <a:bodyPr/>
                        <a:lstStyle/>
                        <a:p>
                          <a:pPr fontAlgn="base">
                            <a:spcBef>
                              <a:spcPct val="0"/>
                            </a:spcBef>
                            <a:spcAft>
                              <a:spcPct val="0"/>
                            </a:spcAft>
                          </a:pPr>
                          <a:endParaRPr lang="de-DE" sz="2400">
                            <a:solidFill>
                              <a:srgbClr val="000000"/>
                            </a:solidFill>
                            <a:cs typeface="Arial" charset="0"/>
                          </a:endParaRPr>
                        </a:p>
                      </p:txBody>
                    </p:sp>
                    <p:sp>
                      <p:nvSpPr>
                        <p:cNvPr id="15467" name="Freeform 3142"/>
                        <p:cNvSpPr>
                          <a:spLocks/>
                        </p:cNvSpPr>
                        <p:nvPr/>
                      </p:nvSpPr>
                      <p:spPr bwMode="auto">
                        <a:xfrm>
                          <a:off x="5378" y="2565"/>
                          <a:ext cx="8" cy="8"/>
                        </a:xfrm>
                        <a:custGeom>
                          <a:avLst/>
                          <a:gdLst>
                            <a:gd name="T0" fmla="*/ 0 w 8"/>
                            <a:gd name="T1" fmla="*/ 6 h 8"/>
                            <a:gd name="T2" fmla="*/ 2 w 8"/>
                            <a:gd name="T3" fmla="*/ 4 h 8"/>
                            <a:gd name="T4" fmla="*/ 4 w 8"/>
                            <a:gd name="T5" fmla="*/ 4 h 8"/>
                            <a:gd name="T6" fmla="*/ 6 w 8"/>
                            <a:gd name="T7" fmla="*/ 6 h 8"/>
                            <a:gd name="T8" fmla="*/ 6 w 8"/>
                            <a:gd name="T9" fmla="*/ 4 h 8"/>
                            <a:gd name="T10" fmla="*/ 8 w 8"/>
                            <a:gd name="T11" fmla="*/ 2 h 8"/>
                            <a:gd name="T12" fmla="*/ 8 w 8"/>
                            <a:gd name="T13" fmla="*/ 0 h 8"/>
                            <a:gd name="T14" fmla="*/ 8 w 8"/>
                            <a:gd name="T15" fmla="*/ 0 h 8"/>
                            <a:gd name="T16" fmla="*/ 8 w 8"/>
                            <a:gd name="T17" fmla="*/ 2 h 8"/>
                            <a:gd name="T18" fmla="*/ 8 w 8"/>
                            <a:gd name="T19" fmla="*/ 4 h 8"/>
                            <a:gd name="T20" fmla="*/ 6 w 8"/>
                            <a:gd name="T21" fmla="*/ 6 h 8"/>
                            <a:gd name="T22" fmla="*/ 6 w 8"/>
                            <a:gd name="T23" fmla="*/ 8 h 8"/>
                            <a:gd name="T24" fmla="*/ 4 w 8"/>
                            <a:gd name="T25" fmla="*/ 8 h 8"/>
                            <a:gd name="T26" fmla="*/ 4 w 8"/>
                            <a:gd name="T27" fmla="*/ 6 h 8"/>
                            <a:gd name="T28" fmla="*/ 4 w 8"/>
                            <a:gd name="T29" fmla="*/ 6 h 8"/>
                            <a:gd name="T30" fmla="*/ 2 w 8"/>
                            <a:gd name="T31" fmla="*/ 6 h 8"/>
                            <a:gd name="T32" fmla="*/ 2 w 8"/>
                            <a:gd name="T33" fmla="*/ 6 h 8"/>
                            <a:gd name="T34" fmla="*/ 0 w 8"/>
                            <a:gd name="T35" fmla="*/ 6 h 8"/>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8"/>
                            <a:gd name="T55" fmla="*/ 0 h 8"/>
                            <a:gd name="T56" fmla="*/ 8 w 8"/>
                            <a:gd name="T57" fmla="*/ 8 h 8"/>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8" h="8">
                              <a:moveTo>
                                <a:pt x="0" y="6"/>
                              </a:moveTo>
                              <a:lnTo>
                                <a:pt x="2" y="4"/>
                              </a:lnTo>
                              <a:lnTo>
                                <a:pt x="4" y="4"/>
                              </a:lnTo>
                              <a:lnTo>
                                <a:pt x="6" y="6"/>
                              </a:lnTo>
                              <a:lnTo>
                                <a:pt x="6" y="4"/>
                              </a:lnTo>
                              <a:lnTo>
                                <a:pt x="8" y="2"/>
                              </a:lnTo>
                              <a:lnTo>
                                <a:pt x="8" y="0"/>
                              </a:lnTo>
                              <a:lnTo>
                                <a:pt x="8" y="2"/>
                              </a:lnTo>
                              <a:lnTo>
                                <a:pt x="8" y="4"/>
                              </a:lnTo>
                              <a:lnTo>
                                <a:pt x="6" y="6"/>
                              </a:lnTo>
                              <a:lnTo>
                                <a:pt x="6" y="8"/>
                              </a:lnTo>
                              <a:lnTo>
                                <a:pt x="4" y="8"/>
                              </a:lnTo>
                              <a:lnTo>
                                <a:pt x="4" y="6"/>
                              </a:lnTo>
                              <a:lnTo>
                                <a:pt x="2" y="6"/>
                              </a:lnTo>
                              <a:lnTo>
                                <a:pt x="0" y="6"/>
                              </a:lnTo>
                              <a:close/>
                            </a:path>
                          </a:pathLst>
                        </a:custGeom>
                        <a:grpFill/>
                        <a:ln w="3175">
                          <a:solidFill>
                            <a:schemeClr val="bg1"/>
                          </a:solidFill>
                          <a:prstDash val="sysDot"/>
                          <a:round/>
                          <a:headEnd/>
                          <a:tailEnd/>
                        </a:ln>
                      </p:spPr>
                      <p:txBody>
                        <a:bodyPr/>
                        <a:lstStyle/>
                        <a:p>
                          <a:pPr fontAlgn="base">
                            <a:spcBef>
                              <a:spcPct val="0"/>
                            </a:spcBef>
                            <a:spcAft>
                              <a:spcPct val="0"/>
                            </a:spcAft>
                          </a:pPr>
                          <a:endParaRPr lang="de-DE" sz="2400">
                            <a:solidFill>
                              <a:srgbClr val="000000"/>
                            </a:solidFill>
                            <a:cs typeface="Arial" charset="0"/>
                          </a:endParaRPr>
                        </a:p>
                      </p:txBody>
                    </p:sp>
                    <p:sp>
                      <p:nvSpPr>
                        <p:cNvPr id="15468" name="Freeform 3143"/>
                        <p:cNvSpPr>
                          <a:spLocks/>
                        </p:cNvSpPr>
                        <p:nvPr/>
                      </p:nvSpPr>
                      <p:spPr bwMode="auto">
                        <a:xfrm>
                          <a:off x="5394" y="2419"/>
                          <a:ext cx="2" cy="1"/>
                        </a:xfrm>
                        <a:custGeom>
                          <a:avLst/>
                          <a:gdLst>
                            <a:gd name="T0" fmla="*/ 0 w 2"/>
                            <a:gd name="T1" fmla="*/ 0 h 1"/>
                            <a:gd name="T2" fmla="*/ 2 w 2"/>
                            <a:gd name="T3" fmla="*/ 0 h 1"/>
                            <a:gd name="T4" fmla="*/ 0 w 2"/>
                            <a:gd name="T5" fmla="*/ 0 h 1"/>
                            <a:gd name="T6" fmla="*/ 0 60000 65536"/>
                            <a:gd name="T7" fmla="*/ 0 60000 65536"/>
                            <a:gd name="T8" fmla="*/ 0 60000 65536"/>
                            <a:gd name="T9" fmla="*/ 0 w 2"/>
                            <a:gd name="T10" fmla="*/ 0 h 1"/>
                            <a:gd name="T11" fmla="*/ 2 w 2"/>
                            <a:gd name="T12" fmla="*/ 1 h 1"/>
                          </a:gdLst>
                          <a:ahLst/>
                          <a:cxnLst>
                            <a:cxn ang="T6">
                              <a:pos x="T0" y="T1"/>
                            </a:cxn>
                            <a:cxn ang="T7">
                              <a:pos x="T2" y="T3"/>
                            </a:cxn>
                            <a:cxn ang="T8">
                              <a:pos x="T4" y="T5"/>
                            </a:cxn>
                          </a:cxnLst>
                          <a:rect l="T9" t="T10" r="T11" b="T12"/>
                          <a:pathLst>
                            <a:path w="2" h="1">
                              <a:moveTo>
                                <a:pt x="0" y="0"/>
                              </a:moveTo>
                              <a:lnTo>
                                <a:pt x="2" y="0"/>
                              </a:lnTo>
                              <a:lnTo>
                                <a:pt x="0" y="0"/>
                              </a:lnTo>
                              <a:close/>
                            </a:path>
                          </a:pathLst>
                        </a:custGeom>
                        <a:grpFill/>
                        <a:ln w="3175">
                          <a:solidFill>
                            <a:schemeClr val="bg1"/>
                          </a:solidFill>
                          <a:prstDash val="sysDot"/>
                          <a:round/>
                          <a:headEnd/>
                          <a:tailEnd/>
                        </a:ln>
                      </p:spPr>
                      <p:txBody>
                        <a:bodyPr/>
                        <a:lstStyle/>
                        <a:p>
                          <a:pPr fontAlgn="base">
                            <a:spcBef>
                              <a:spcPct val="0"/>
                            </a:spcBef>
                            <a:spcAft>
                              <a:spcPct val="0"/>
                            </a:spcAft>
                          </a:pPr>
                          <a:endParaRPr lang="de-DE" sz="2400">
                            <a:solidFill>
                              <a:srgbClr val="000000"/>
                            </a:solidFill>
                            <a:cs typeface="Arial" charset="0"/>
                          </a:endParaRPr>
                        </a:p>
                      </p:txBody>
                    </p:sp>
                    <p:sp>
                      <p:nvSpPr>
                        <p:cNvPr id="15469" name="Freeform 3144"/>
                        <p:cNvSpPr>
                          <a:spLocks/>
                        </p:cNvSpPr>
                        <p:nvPr/>
                      </p:nvSpPr>
                      <p:spPr bwMode="auto">
                        <a:xfrm>
                          <a:off x="5394" y="2411"/>
                          <a:ext cx="22" cy="8"/>
                        </a:xfrm>
                        <a:custGeom>
                          <a:avLst/>
                          <a:gdLst>
                            <a:gd name="T0" fmla="*/ 0 w 22"/>
                            <a:gd name="T1" fmla="*/ 4 h 8"/>
                            <a:gd name="T2" fmla="*/ 2 w 22"/>
                            <a:gd name="T3" fmla="*/ 0 h 8"/>
                            <a:gd name="T4" fmla="*/ 4 w 22"/>
                            <a:gd name="T5" fmla="*/ 0 h 8"/>
                            <a:gd name="T6" fmla="*/ 6 w 22"/>
                            <a:gd name="T7" fmla="*/ 0 h 8"/>
                            <a:gd name="T8" fmla="*/ 8 w 22"/>
                            <a:gd name="T9" fmla="*/ 0 h 8"/>
                            <a:gd name="T10" fmla="*/ 14 w 22"/>
                            <a:gd name="T11" fmla="*/ 0 h 8"/>
                            <a:gd name="T12" fmla="*/ 16 w 22"/>
                            <a:gd name="T13" fmla="*/ 2 h 8"/>
                            <a:gd name="T14" fmla="*/ 18 w 22"/>
                            <a:gd name="T15" fmla="*/ 0 h 8"/>
                            <a:gd name="T16" fmla="*/ 22 w 22"/>
                            <a:gd name="T17" fmla="*/ 2 h 8"/>
                            <a:gd name="T18" fmla="*/ 22 w 22"/>
                            <a:gd name="T19" fmla="*/ 4 h 8"/>
                            <a:gd name="T20" fmla="*/ 22 w 22"/>
                            <a:gd name="T21" fmla="*/ 6 h 8"/>
                            <a:gd name="T22" fmla="*/ 18 w 22"/>
                            <a:gd name="T23" fmla="*/ 6 h 8"/>
                            <a:gd name="T24" fmla="*/ 16 w 22"/>
                            <a:gd name="T25" fmla="*/ 6 h 8"/>
                            <a:gd name="T26" fmla="*/ 14 w 22"/>
                            <a:gd name="T27" fmla="*/ 6 h 8"/>
                            <a:gd name="T28" fmla="*/ 12 w 22"/>
                            <a:gd name="T29" fmla="*/ 6 h 8"/>
                            <a:gd name="T30" fmla="*/ 10 w 22"/>
                            <a:gd name="T31" fmla="*/ 6 h 8"/>
                            <a:gd name="T32" fmla="*/ 8 w 22"/>
                            <a:gd name="T33" fmla="*/ 6 h 8"/>
                            <a:gd name="T34" fmla="*/ 8 w 22"/>
                            <a:gd name="T35" fmla="*/ 8 h 8"/>
                            <a:gd name="T36" fmla="*/ 6 w 22"/>
                            <a:gd name="T37" fmla="*/ 8 h 8"/>
                            <a:gd name="T38" fmla="*/ 4 w 22"/>
                            <a:gd name="T39" fmla="*/ 8 h 8"/>
                            <a:gd name="T40" fmla="*/ 2 w 22"/>
                            <a:gd name="T41" fmla="*/ 8 h 8"/>
                            <a:gd name="T42" fmla="*/ 0 w 22"/>
                            <a:gd name="T43" fmla="*/ 6 h 8"/>
                            <a:gd name="T44" fmla="*/ 0 w 22"/>
                            <a:gd name="T45" fmla="*/ 4 h 8"/>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w 22"/>
                            <a:gd name="T70" fmla="*/ 0 h 8"/>
                            <a:gd name="T71" fmla="*/ 22 w 22"/>
                            <a:gd name="T72" fmla="*/ 8 h 8"/>
                          </a:gdLst>
                          <a:ahLst/>
                          <a:cxnLst>
                            <a:cxn ang="T46">
                              <a:pos x="T0" y="T1"/>
                            </a:cxn>
                            <a:cxn ang="T47">
                              <a:pos x="T2" y="T3"/>
                            </a:cxn>
                            <a:cxn ang="T48">
                              <a:pos x="T4" y="T5"/>
                            </a:cxn>
                            <a:cxn ang="T49">
                              <a:pos x="T6" y="T7"/>
                            </a:cxn>
                            <a:cxn ang="T50">
                              <a:pos x="T8" y="T9"/>
                            </a:cxn>
                            <a:cxn ang="T51">
                              <a:pos x="T10" y="T11"/>
                            </a:cxn>
                            <a:cxn ang="T52">
                              <a:pos x="T12" y="T13"/>
                            </a:cxn>
                            <a:cxn ang="T53">
                              <a:pos x="T14" y="T15"/>
                            </a:cxn>
                            <a:cxn ang="T54">
                              <a:pos x="T16" y="T17"/>
                            </a:cxn>
                            <a:cxn ang="T55">
                              <a:pos x="T18" y="T19"/>
                            </a:cxn>
                            <a:cxn ang="T56">
                              <a:pos x="T20" y="T21"/>
                            </a:cxn>
                            <a:cxn ang="T57">
                              <a:pos x="T22" y="T23"/>
                            </a:cxn>
                            <a:cxn ang="T58">
                              <a:pos x="T24" y="T25"/>
                            </a:cxn>
                            <a:cxn ang="T59">
                              <a:pos x="T26" y="T27"/>
                            </a:cxn>
                            <a:cxn ang="T60">
                              <a:pos x="T28" y="T29"/>
                            </a:cxn>
                            <a:cxn ang="T61">
                              <a:pos x="T30" y="T31"/>
                            </a:cxn>
                            <a:cxn ang="T62">
                              <a:pos x="T32" y="T33"/>
                            </a:cxn>
                            <a:cxn ang="T63">
                              <a:pos x="T34" y="T35"/>
                            </a:cxn>
                            <a:cxn ang="T64">
                              <a:pos x="T36" y="T37"/>
                            </a:cxn>
                            <a:cxn ang="T65">
                              <a:pos x="T38" y="T39"/>
                            </a:cxn>
                            <a:cxn ang="T66">
                              <a:pos x="T40" y="T41"/>
                            </a:cxn>
                            <a:cxn ang="T67">
                              <a:pos x="T42" y="T43"/>
                            </a:cxn>
                            <a:cxn ang="T68">
                              <a:pos x="T44" y="T45"/>
                            </a:cxn>
                          </a:cxnLst>
                          <a:rect l="T69" t="T70" r="T71" b="T72"/>
                          <a:pathLst>
                            <a:path w="22" h="8">
                              <a:moveTo>
                                <a:pt x="0" y="4"/>
                              </a:moveTo>
                              <a:lnTo>
                                <a:pt x="2" y="0"/>
                              </a:lnTo>
                              <a:lnTo>
                                <a:pt x="4" y="0"/>
                              </a:lnTo>
                              <a:lnTo>
                                <a:pt x="6" y="0"/>
                              </a:lnTo>
                              <a:lnTo>
                                <a:pt x="8" y="0"/>
                              </a:lnTo>
                              <a:lnTo>
                                <a:pt x="14" y="0"/>
                              </a:lnTo>
                              <a:lnTo>
                                <a:pt x="16" y="2"/>
                              </a:lnTo>
                              <a:lnTo>
                                <a:pt x="18" y="0"/>
                              </a:lnTo>
                              <a:lnTo>
                                <a:pt x="22" y="2"/>
                              </a:lnTo>
                              <a:lnTo>
                                <a:pt x="22" y="4"/>
                              </a:lnTo>
                              <a:lnTo>
                                <a:pt x="22" y="6"/>
                              </a:lnTo>
                              <a:lnTo>
                                <a:pt x="18" y="6"/>
                              </a:lnTo>
                              <a:lnTo>
                                <a:pt x="16" y="6"/>
                              </a:lnTo>
                              <a:lnTo>
                                <a:pt x="14" y="6"/>
                              </a:lnTo>
                              <a:lnTo>
                                <a:pt x="12" y="6"/>
                              </a:lnTo>
                              <a:lnTo>
                                <a:pt x="10" y="6"/>
                              </a:lnTo>
                              <a:lnTo>
                                <a:pt x="8" y="6"/>
                              </a:lnTo>
                              <a:lnTo>
                                <a:pt x="8" y="8"/>
                              </a:lnTo>
                              <a:lnTo>
                                <a:pt x="6" y="8"/>
                              </a:lnTo>
                              <a:lnTo>
                                <a:pt x="4" y="8"/>
                              </a:lnTo>
                              <a:lnTo>
                                <a:pt x="2" y="8"/>
                              </a:lnTo>
                              <a:lnTo>
                                <a:pt x="0" y="6"/>
                              </a:lnTo>
                              <a:lnTo>
                                <a:pt x="0" y="4"/>
                              </a:lnTo>
                              <a:close/>
                            </a:path>
                          </a:pathLst>
                        </a:custGeom>
                        <a:grpFill/>
                        <a:ln w="3175">
                          <a:solidFill>
                            <a:schemeClr val="bg1"/>
                          </a:solidFill>
                          <a:prstDash val="sysDot"/>
                          <a:round/>
                          <a:headEnd/>
                          <a:tailEnd/>
                        </a:ln>
                      </p:spPr>
                      <p:txBody>
                        <a:bodyPr/>
                        <a:lstStyle/>
                        <a:p>
                          <a:pPr fontAlgn="base">
                            <a:spcBef>
                              <a:spcPct val="0"/>
                            </a:spcBef>
                            <a:spcAft>
                              <a:spcPct val="0"/>
                            </a:spcAft>
                          </a:pPr>
                          <a:endParaRPr lang="de-DE" sz="2400">
                            <a:solidFill>
                              <a:srgbClr val="000000"/>
                            </a:solidFill>
                            <a:cs typeface="Arial" charset="0"/>
                          </a:endParaRPr>
                        </a:p>
                      </p:txBody>
                    </p:sp>
                    <p:sp>
                      <p:nvSpPr>
                        <p:cNvPr id="15470" name="Freeform 3145"/>
                        <p:cNvSpPr>
                          <a:spLocks/>
                        </p:cNvSpPr>
                        <p:nvPr/>
                      </p:nvSpPr>
                      <p:spPr bwMode="auto">
                        <a:xfrm>
                          <a:off x="5386" y="2565"/>
                          <a:ext cx="18" cy="6"/>
                        </a:xfrm>
                        <a:custGeom>
                          <a:avLst/>
                          <a:gdLst>
                            <a:gd name="T0" fmla="*/ 0 w 18"/>
                            <a:gd name="T1" fmla="*/ 6 h 6"/>
                            <a:gd name="T2" fmla="*/ 2 w 18"/>
                            <a:gd name="T3" fmla="*/ 2 h 6"/>
                            <a:gd name="T4" fmla="*/ 2 w 18"/>
                            <a:gd name="T5" fmla="*/ 0 h 6"/>
                            <a:gd name="T6" fmla="*/ 4 w 18"/>
                            <a:gd name="T7" fmla="*/ 0 h 6"/>
                            <a:gd name="T8" fmla="*/ 6 w 18"/>
                            <a:gd name="T9" fmla="*/ 0 h 6"/>
                            <a:gd name="T10" fmla="*/ 8 w 18"/>
                            <a:gd name="T11" fmla="*/ 0 h 6"/>
                            <a:gd name="T12" fmla="*/ 12 w 18"/>
                            <a:gd name="T13" fmla="*/ 0 h 6"/>
                            <a:gd name="T14" fmla="*/ 14 w 18"/>
                            <a:gd name="T15" fmla="*/ 0 h 6"/>
                            <a:gd name="T16" fmla="*/ 16 w 18"/>
                            <a:gd name="T17" fmla="*/ 0 h 6"/>
                            <a:gd name="T18" fmla="*/ 18 w 18"/>
                            <a:gd name="T19" fmla="*/ 2 h 6"/>
                            <a:gd name="T20" fmla="*/ 18 w 18"/>
                            <a:gd name="T21" fmla="*/ 4 h 6"/>
                            <a:gd name="T22" fmla="*/ 16 w 18"/>
                            <a:gd name="T23" fmla="*/ 4 h 6"/>
                            <a:gd name="T24" fmla="*/ 16 w 18"/>
                            <a:gd name="T25" fmla="*/ 6 h 6"/>
                            <a:gd name="T26" fmla="*/ 10 w 18"/>
                            <a:gd name="T27" fmla="*/ 6 h 6"/>
                            <a:gd name="T28" fmla="*/ 6 w 18"/>
                            <a:gd name="T29" fmla="*/ 6 h 6"/>
                            <a:gd name="T30" fmla="*/ 2 w 18"/>
                            <a:gd name="T31" fmla="*/ 6 h 6"/>
                            <a:gd name="T32" fmla="*/ 0 w 18"/>
                            <a:gd name="T33" fmla="*/ 6 h 6"/>
                            <a:gd name="T34" fmla="*/ 0 w 18"/>
                            <a:gd name="T35" fmla="*/ 6 h 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18"/>
                            <a:gd name="T55" fmla="*/ 0 h 6"/>
                            <a:gd name="T56" fmla="*/ 18 w 18"/>
                            <a:gd name="T57" fmla="*/ 6 h 6"/>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18" h="6">
                              <a:moveTo>
                                <a:pt x="0" y="6"/>
                              </a:moveTo>
                              <a:lnTo>
                                <a:pt x="2" y="2"/>
                              </a:lnTo>
                              <a:lnTo>
                                <a:pt x="2" y="0"/>
                              </a:lnTo>
                              <a:lnTo>
                                <a:pt x="4" y="0"/>
                              </a:lnTo>
                              <a:lnTo>
                                <a:pt x="6" y="0"/>
                              </a:lnTo>
                              <a:lnTo>
                                <a:pt x="8" y="0"/>
                              </a:lnTo>
                              <a:lnTo>
                                <a:pt x="12" y="0"/>
                              </a:lnTo>
                              <a:lnTo>
                                <a:pt x="14" y="0"/>
                              </a:lnTo>
                              <a:lnTo>
                                <a:pt x="16" y="0"/>
                              </a:lnTo>
                              <a:lnTo>
                                <a:pt x="18" y="2"/>
                              </a:lnTo>
                              <a:lnTo>
                                <a:pt x="18" y="4"/>
                              </a:lnTo>
                              <a:lnTo>
                                <a:pt x="16" y="4"/>
                              </a:lnTo>
                              <a:lnTo>
                                <a:pt x="16" y="6"/>
                              </a:lnTo>
                              <a:lnTo>
                                <a:pt x="10" y="6"/>
                              </a:lnTo>
                              <a:lnTo>
                                <a:pt x="6" y="6"/>
                              </a:lnTo>
                              <a:lnTo>
                                <a:pt x="2" y="6"/>
                              </a:lnTo>
                              <a:lnTo>
                                <a:pt x="0" y="6"/>
                              </a:lnTo>
                              <a:close/>
                            </a:path>
                          </a:pathLst>
                        </a:custGeom>
                        <a:grpFill/>
                        <a:ln w="3175">
                          <a:solidFill>
                            <a:schemeClr val="bg1"/>
                          </a:solidFill>
                          <a:prstDash val="sysDot"/>
                          <a:round/>
                          <a:headEnd/>
                          <a:tailEnd/>
                        </a:ln>
                      </p:spPr>
                      <p:txBody>
                        <a:bodyPr/>
                        <a:lstStyle/>
                        <a:p>
                          <a:pPr fontAlgn="base">
                            <a:spcBef>
                              <a:spcPct val="0"/>
                            </a:spcBef>
                            <a:spcAft>
                              <a:spcPct val="0"/>
                            </a:spcAft>
                          </a:pPr>
                          <a:endParaRPr lang="de-DE" sz="2400">
                            <a:solidFill>
                              <a:srgbClr val="000000"/>
                            </a:solidFill>
                            <a:cs typeface="Arial" charset="0"/>
                          </a:endParaRPr>
                        </a:p>
                      </p:txBody>
                    </p:sp>
                    <p:sp>
                      <p:nvSpPr>
                        <p:cNvPr id="15471" name="Freeform 3146"/>
                        <p:cNvSpPr>
                          <a:spLocks/>
                        </p:cNvSpPr>
                        <p:nvPr/>
                      </p:nvSpPr>
                      <p:spPr bwMode="auto">
                        <a:xfrm>
                          <a:off x="5400" y="2569"/>
                          <a:ext cx="48" cy="24"/>
                        </a:xfrm>
                        <a:custGeom>
                          <a:avLst/>
                          <a:gdLst>
                            <a:gd name="T0" fmla="*/ 0 w 48"/>
                            <a:gd name="T1" fmla="*/ 10 h 24"/>
                            <a:gd name="T2" fmla="*/ 2 w 48"/>
                            <a:gd name="T3" fmla="*/ 8 h 24"/>
                            <a:gd name="T4" fmla="*/ 2 w 48"/>
                            <a:gd name="T5" fmla="*/ 6 h 24"/>
                            <a:gd name="T6" fmla="*/ 4 w 48"/>
                            <a:gd name="T7" fmla="*/ 6 h 24"/>
                            <a:gd name="T8" fmla="*/ 10 w 48"/>
                            <a:gd name="T9" fmla="*/ 4 h 24"/>
                            <a:gd name="T10" fmla="*/ 14 w 48"/>
                            <a:gd name="T11" fmla="*/ 4 h 24"/>
                            <a:gd name="T12" fmla="*/ 16 w 48"/>
                            <a:gd name="T13" fmla="*/ 4 h 24"/>
                            <a:gd name="T14" fmla="*/ 18 w 48"/>
                            <a:gd name="T15" fmla="*/ 2 h 24"/>
                            <a:gd name="T16" fmla="*/ 20 w 48"/>
                            <a:gd name="T17" fmla="*/ 2 h 24"/>
                            <a:gd name="T18" fmla="*/ 22 w 48"/>
                            <a:gd name="T19" fmla="*/ 2 h 24"/>
                            <a:gd name="T20" fmla="*/ 22 w 48"/>
                            <a:gd name="T21" fmla="*/ 4 h 24"/>
                            <a:gd name="T22" fmla="*/ 24 w 48"/>
                            <a:gd name="T23" fmla="*/ 4 h 24"/>
                            <a:gd name="T24" fmla="*/ 26 w 48"/>
                            <a:gd name="T25" fmla="*/ 2 h 24"/>
                            <a:gd name="T26" fmla="*/ 28 w 48"/>
                            <a:gd name="T27" fmla="*/ 2 h 24"/>
                            <a:gd name="T28" fmla="*/ 30 w 48"/>
                            <a:gd name="T29" fmla="*/ 2 h 24"/>
                            <a:gd name="T30" fmla="*/ 30 w 48"/>
                            <a:gd name="T31" fmla="*/ 2 h 24"/>
                            <a:gd name="T32" fmla="*/ 32 w 48"/>
                            <a:gd name="T33" fmla="*/ 2 h 24"/>
                            <a:gd name="T34" fmla="*/ 32 w 48"/>
                            <a:gd name="T35" fmla="*/ 2 h 24"/>
                            <a:gd name="T36" fmla="*/ 34 w 48"/>
                            <a:gd name="T37" fmla="*/ 2 h 24"/>
                            <a:gd name="T38" fmla="*/ 36 w 48"/>
                            <a:gd name="T39" fmla="*/ 2 h 24"/>
                            <a:gd name="T40" fmla="*/ 38 w 48"/>
                            <a:gd name="T41" fmla="*/ 2 h 24"/>
                            <a:gd name="T42" fmla="*/ 40 w 48"/>
                            <a:gd name="T43" fmla="*/ 2 h 24"/>
                            <a:gd name="T44" fmla="*/ 40 w 48"/>
                            <a:gd name="T45" fmla="*/ 0 h 24"/>
                            <a:gd name="T46" fmla="*/ 42 w 48"/>
                            <a:gd name="T47" fmla="*/ 0 h 24"/>
                            <a:gd name="T48" fmla="*/ 46 w 48"/>
                            <a:gd name="T49" fmla="*/ 0 h 24"/>
                            <a:gd name="T50" fmla="*/ 48 w 48"/>
                            <a:gd name="T51" fmla="*/ 2 h 24"/>
                            <a:gd name="T52" fmla="*/ 48 w 48"/>
                            <a:gd name="T53" fmla="*/ 2 h 24"/>
                            <a:gd name="T54" fmla="*/ 46 w 48"/>
                            <a:gd name="T55" fmla="*/ 4 h 24"/>
                            <a:gd name="T56" fmla="*/ 44 w 48"/>
                            <a:gd name="T57" fmla="*/ 4 h 24"/>
                            <a:gd name="T58" fmla="*/ 44 w 48"/>
                            <a:gd name="T59" fmla="*/ 6 h 24"/>
                            <a:gd name="T60" fmla="*/ 42 w 48"/>
                            <a:gd name="T61" fmla="*/ 6 h 24"/>
                            <a:gd name="T62" fmla="*/ 38 w 48"/>
                            <a:gd name="T63" fmla="*/ 8 h 24"/>
                            <a:gd name="T64" fmla="*/ 36 w 48"/>
                            <a:gd name="T65" fmla="*/ 8 h 24"/>
                            <a:gd name="T66" fmla="*/ 34 w 48"/>
                            <a:gd name="T67" fmla="*/ 10 h 24"/>
                            <a:gd name="T68" fmla="*/ 34 w 48"/>
                            <a:gd name="T69" fmla="*/ 10 h 24"/>
                            <a:gd name="T70" fmla="*/ 32 w 48"/>
                            <a:gd name="T71" fmla="*/ 12 h 24"/>
                            <a:gd name="T72" fmla="*/ 32 w 48"/>
                            <a:gd name="T73" fmla="*/ 14 h 24"/>
                            <a:gd name="T74" fmla="*/ 30 w 48"/>
                            <a:gd name="T75" fmla="*/ 14 h 24"/>
                            <a:gd name="T76" fmla="*/ 28 w 48"/>
                            <a:gd name="T77" fmla="*/ 14 h 24"/>
                            <a:gd name="T78" fmla="*/ 26 w 48"/>
                            <a:gd name="T79" fmla="*/ 14 h 24"/>
                            <a:gd name="T80" fmla="*/ 24 w 48"/>
                            <a:gd name="T81" fmla="*/ 14 h 24"/>
                            <a:gd name="T82" fmla="*/ 24 w 48"/>
                            <a:gd name="T83" fmla="*/ 16 h 24"/>
                            <a:gd name="T84" fmla="*/ 22 w 48"/>
                            <a:gd name="T85" fmla="*/ 16 h 24"/>
                            <a:gd name="T86" fmla="*/ 20 w 48"/>
                            <a:gd name="T87" fmla="*/ 18 h 24"/>
                            <a:gd name="T88" fmla="*/ 18 w 48"/>
                            <a:gd name="T89" fmla="*/ 18 h 24"/>
                            <a:gd name="T90" fmla="*/ 16 w 48"/>
                            <a:gd name="T91" fmla="*/ 18 h 24"/>
                            <a:gd name="T92" fmla="*/ 10 w 48"/>
                            <a:gd name="T93" fmla="*/ 20 h 24"/>
                            <a:gd name="T94" fmla="*/ 8 w 48"/>
                            <a:gd name="T95" fmla="*/ 22 h 24"/>
                            <a:gd name="T96" fmla="*/ 6 w 48"/>
                            <a:gd name="T97" fmla="*/ 22 h 24"/>
                            <a:gd name="T98" fmla="*/ 4 w 48"/>
                            <a:gd name="T99" fmla="*/ 24 h 24"/>
                            <a:gd name="T100" fmla="*/ 4 w 48"/>
                            <a:gd name="T101" fmla="*/ 20 h 24"/>
                            <a:gd name="T102" fmla="*/ 2 w 48"/>
                            <a:gd name="T103" fmla="*/ 16 h 24"/>
                            <a:gd name="T104" fmla="*/ 4 w 48"/>
                            <a:gd name="T105" fmla="*/ 16 h 24"/>
                            <a:gd name="T106" fmla="*/ 6 w 48"/>
                            <a:gd name="T107" fmla="*/ 14 h 24"/>
                            <a:gd name="T108" fmla="*/ 4 w 48"/>
                            <a:gd name="T109" fmla="*/ 12 h 24"/>
                            <a:gd name="T110" fmla="*/ 2 w 48"/>
                            <a:gd name="T111" fmla="*/ 12 h 24"/>
                            <a:gd name="T112" fmla="*/ 0 w 48"/>
                            <a:gd name="T113" fmla="*/ 14 h 24"/>
                            <a:gd name="T114" fmla="*/ 0 w 48"/>
                            <a:gd name="T115" fmla="*/ 12 h 24"/>
                            <a:gd name="T116" fmla="*/ 0 w 48"/>
                            <a:gd name="T117" fmla="*/ 10 h 24"/>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w 48"/>
                            <a:gd name="T178" fmla="*/ 0 h 24"/>
                            <a:gd name="T179" fmla="*/ 48 w 48"/>
                            <a:gd name="T180" fmla="*/ 24 h 24"/>
                          </a:gdLst>
                          <a:ahLst/>
                          <a:cxnLst>
                            <a:cxn ang="T118">
                              <a:pos x="T0" y="T1"/>
                            </a:cxn>
                            <a:cxn ang="T119">
                              <a:pos x="T2" y="T3"/>
                            </a:cxn>
                            <a:cxn ang="T120">
                              <a:pos x="T4" y="T5"/>
                            </a:cxn>
                            <a:cxn ang="T121">
                              <a:pos x="T6" y="T7"/>
                            </a:cxn>
                            <a:cxn ang="T122">
                              <a:pos x="T8" y="T9"/>
                            </a:cxn>
                            <a:cxn ang="T123">
                              <a:pos x="T10" y="T11"/>
                            </a:cxn>
                            <a:cxn ang="T124">
                              <a:pos x="T12" y="T13"/>
                            </a:cxn>
                            <a:cxn ang="T125">
                              <a:pos x="T14" y="T15"/>
                            </a:cxn>
                            <a:cxn ang="T126">
                              <a:pos x="T16" y="T17"/>
                            </a:cxn>
                            <a:cxn ang="T127">
                              <a:pos x="T18" y="T19"/>
                            </a:cxn>
                            <a:cxn ang="T128">
                              <a:pos x="T20" y="T21"/>
                            </a:cxn>
                            <a:cxn ang="T129">
                              <a:pos x="T22" y="T23"/>
                            </a:cxn>
                            <a:cxn ang="T130">
                              <a:pos x="T24" y="T25"/>
                            </a:cxn>
                            <a:cxn ang="T131">
                              <a:pos x="T26" y="T27"/>
                            </a:cxn>
                            <a:cxn ang="T132">
                              <a:pos x="T28" y="T29"/>
                            </a:cxn>
                            <a:cxn ang="T133">
                              <a:pos x="T30" y="T31"/>
                            </a:cxn>
                            <a:cxn ang="T134">
                              <a:pos x="T32" y="T33"/>
                            </a:cxn>
                            <a:cxn ang="T135">
                              <a:pos x="T34" y="T35"/>
                            </a:cxn>
                            <a:cxn ang="T136">
                              <a:pos x="T36" y="T37"/>
                            </a:cxn>
                            <a:cxn ang="T137">
                              <a:pos x="T38" y="T39"/>
                            </a:cxn>
                            <a:cxn ang="T138">
                              <a:pos x="T40" y="T41"/>
                            </a:cxn>
                            <a:cxn ang="T139">
                              <a:pos x="T42" y="T43"/>
                            </a:cxn>
                            <a:cxn ang="T140">
                              <a:pos x="T44" y="T45"/>
                            </a:cxn>
                            <a:cxn ang="T141">
                              <a:pos x="T46" y="T47"/>
                            </a:cxn>
                            <a:cxn ang="T142">
                              <a:pos x="T48" y="T49"/>
                            </a:cxn>
                            <a:cxn ang="T143">
                              <a:pos x="T50" y="T51"/>
                            </a:cxn>
                            <a:cxn ang="T144">
                              <a:pos x="T52" y="T53"/>
                            </a:cxn>
                            <a:cxn ang="T145">
                              <a:pos x="T54" y="T55"/>
                            </a:cxn>
                            <a:cxn ang="T146">
                              <a:pos x="T56" y="T57"/>
                            </a:cxn>
                            <a:cxn ang="T147">
                              <a:pos x="T58" y="T59"/>
                            </a:cxn>
                            <a:cxn ang="T148">
                              <a:pos x="T60" y="T61"/>
                            </a:cxn>
                            <a:cxn ang="T149">
                              <a:pos x="T62" y="T63"/>
                            </a:cxn>
                            <a:cxn ang="T150">
                              <a:pos x="T64" y="T65"/>
                            </a:cxn>
                            <a:cxn ang="T151">
                              <a:pos x="T66" y="T67"/>
                            </a:cxn>
                            <a:cxn ang="T152">
                              <a:pos x="T68" y="T69"/>
                            </a:cxn>
                            <a:cxn ang="T153">
                              <a:pos x="T70" y="T71"/>
                            </a:cxn>
                            <a:cxn ang="T154">
                              <a:pos x="T72" y="T73"/>
                            </a:cxn>
                            <a:cxn ang="T155">
                              <a:pos x="T74" y="T75"/>
                            </a:cxn>
                            <a:cxn ang="T156">
                              <a:pos x="T76" y="T77"/>
                            </a:cxn>
                            <a:cxn ang="T157">
                              <a:pos x="T78" y="T79"/>
                            </a:cxn>
                            <a:cxn ang="T158">
                              <a:pos x="T80" y="T81"/>
                            </a:cxn>
                            <a:cxn ang="T159">
                              <a:pos x="T82" y="T83"/>
                            </a:cxn>
                            <a:cxn ang="T160">
                              <a:pos x="T84" y="T85"/>
                            </a:cxn>
                            <a:cxn ang="T161">
                              <a:pos x="T86" y="T87"/>
                            </a:cxn>
                            <a:cxn ang="T162">
                              <a:pos x="T88" y="T89"/>
                            </a:cxn>
                            <a:cxn ang="T163">
                              <a:pos x="T90" y="T91"/>
                            </a:cxn>
                            <a:cxn ang="T164">
                              <a:pos x="T92" y="T93"/>
                            </a:cxn>
                            <a:cxn ang="T165">
                              <a:pos x="T94" y="T95"/>
                            </a:cxn>
                            <a:cxn ang="T166">
                              <a:pos x="T96" y="T97"/>
                            </a:cxn>
                            <a:cxn ang="T167">
                              <a:pos x="T98" y="T99"/>
                            </a:cxn>
                            <a:cxn ang="T168">
                              <a:pos x="T100" y="T101"/>
                            </a:cxn>
                            <a:cxn ang="T169">
                              <a:pos x="T102" y="T103"/>
                            </a:cxn>
                            <a:cxn ang="T170">
                              <a:pos x="T104" y="T105"/>
                            </a:cxn>
                            <a:cxn ang="T171">
                              <a:pos x="T106" y="T107"/>
                            </a:cxn>
                            <a:cxn ang="T172">
                              <a:pos x="T108" y="T109"/>
                            </a:cxn>
                            <a:cxn ang="T173">
                              <a:pos x="T110" y="T111"/>
                            </a:cxn>
                            <a:cxn ang="T174">
                              <a:pos x="T112" y="T113"/>
                            </a:cxn>
                            <a:cxn ang="T175">
                              <a:pos x="T114" y="T115"/>
                            </a:cxn>
                            <a:cxn ang="T176">
                              <a:pos x="T116" y="T117"/>
                            </a:cxn>
                          </a:cxnLst>
                          <a:rect l="T177" t="T178" r="T179" b="T180"/>
                          <a:pathLst>
                            <a:path w="48" h="24">
                              <a:moveTo>
                                <a:pt x="0" y="10"/>
                              </a:moveTo>
                              <a:lnTo>
                                <a:pt x="2" y="8"/>
                              </a:lnTo>
                              <a:lnTo>
                                <a:pt x="2" y="6"/>
                              </a:lnTo>
                              <a:lnTo>
                                <a:pt x="4" y="6"/>
                              </a:lnTo>
                              <a:lnTo>
                                <a:pt x="10" y="4"/>
                              </a:lnTo>
                              <a:lnTo>
                                <a:pt x="14" y="4"/>
                              </a:lnTo>
                              <a:lnTo>
                                <a:pt x="16" y="4"/>
                              </a:lnTo>
                              <a:lnTo>
                                <a:pt x="18" y="2"/>
                              </a:lnTo>
                              <a:lnTo>
                                <a:pt x="20" y="2"/>
                              </a:lnTo>
                              <a:lnTo>
                                <a:pt x="22" y="2"/>
                              </a:lnTo>
                              <a:lnTo>
                                <a:pt x="22" y="4"/>
                              </a:lnTo>
                              <a:lnTo>
                                <a:pt x="24" y="4"/>
                              </a:lnTo>
                              <a:lnTo>
                                <a:pt x="26" y="2"/>
                              </a:lnTo>
                              <a:lnTo>
                                <a:pt x="28" y="2"/>
                              </a:lnTo>
                              <a:lnTo>
                                <a:pt x="30" y="2"/>
                              </a:lnTo>
                              <a:lnTo>
                                <a:pt x="32" y="2"/>
                              </a:lnTo>
                              <a:lnTo>
                                <a:pt x="34" y="2"/>
                              </a:lnTo>
                              <a:lnTo>
                                <a:pt x="36" y="2"/>
                              </a:lnTo>
                              <a:lnTo>
                                <a:pt x="38" y="2"/>
                              </a:lnTo>
                              <a:lnTo>
                                <a:pt x="40" y="2"/>
                              </a:lnTo>
                              <a:lnTo>
                                <a:pt x="40" y="0"/>
                              </a:lnTo>
                              <a:lnTo>
                                <a:pt x="42" y="0"/>
                              </a:lnTo>
                              <a:lnTo>
                                <a:pt x="46" y="0"/>
                              </a:lnTo>
                              <a:lnTo>
                                <a:pt x="48" y="2"/>
                              </a:lnTo>
                              <a:lnTo>
                                <a:pt x="46" y="4"/>
                              </a:lnTo>
                              <a:lnTo>
                                <a:pt x="44" y="4"/>
                              </a:lnTo>
                              <a:lnTo>
                                <a:pt x="44" y="6"/>
                              </a:lnTo>
                              <a:lnTo>
                                <a:pt x="42" y="6"/>
                              </a:lnTo>
                              <a:lnTo>
                                <a:pt x="38" y="8"/>
                              </a:lnTo>
                              <a:lnTo>
                                <a:pt x="36" y="8"/>
                              </a:lnTo>
                              <a:lnTo>
                                <a:pt x="34" y="10"/>
                              </a:lnTo>
                              <a:lnTo>
                                <a:pt x="32" y="12"/>
                              </a:lnTo>
                              <a:lnTo>
                                <a:pt x="32" y="14"/>
                              </a:lnTo>
                              <a:lnTo>
                                <a:pt x="30" y="14"/>
                              </a:lnTo>
                              <a:lnTo>
                                <a:pt x="28" y="14"/>
                              </a:lnTo>
                              <a:lnTo>
                                <a:pt x="26" y="14"/>
                              </a:lnTo>
                              <a:lnTo>
                                <a:pt x="24" y="14"/>
                              </a:lnTo>
                              <a:lnTo>
                                <a:pt x="24" y="16"/>
                              </a:lnTo>
                              <a:lnTo>
                                <a:pt x="22" y="16"/>
                              </a:lnTo>
                              <a:lnTo>
                                <a:pt x="20" y="18"/>
                              </a:lnTo>
                              <a:lnTo>
                                <a:pt x="18" y="18"/>
                              </a:lnTo>
                              <a:lnTo>
                                <a:pt x="16" y="18"/>
                              </a:lnTo>
                              <a:lnTo>
                                <a:pt x="10" y="20"/>
                              </a:lnTo>
                              <a:lnTo>
                                <a:pt x="8" y="22"/>
                              </a:lnTo>
                              <a:lnTo>
                                <a:pt x="6" y="22"/>
                              </a:lnTo>
                              <a:lnTo>
                                <a:pt x="4" y="24"/>
                              </a:lnTo>
                              <a:lnTo>
                                <a:pt x="4" y="20"/>
                              </a:lnTo>
                              <a:lnTo>
                                <a:pt x="2" y="16"/>
                              </a:lnTo>
                              <a:lnTo>
                                <a:pt x="4" y="16"/>
                              </a:lnTo>
                              <a:lnTo>
                                <a:pt x="6" y="14"/>
                              </a:lnTo>
                              <a:lnTo>
                                <a:pt x="4" y="12"/>
                              </a:lnTo>
                              <a:lnTo>
                                <a:pt x="2" y="12"/>
                              </a:lnTo>
                              <a:lnTo>
                                <a:pt x="0" y="14"/>
                              </a:lnTo>
                              <a:lnTo>
                                <a:pt x="0" y="12"/>
                              </a:lnTo>
                              <a:lnTo>
                                <a:pt x="0" y="10"/>
                              </a:lnTo>
                              <a:close/>
                            </a:path>
                          </a:pathLst>
                        </a:custGeom>
                        <a:grpFill/>
                        <a:ln w="3175">
                          <a:solidFill>
                            <a:schemeClr val="bg1"/>
                          </a:solidFill>
                          <a:prstDash val="sysDot"/>
                          <a:round/>
                          <a:headEnd/>
                          <a:tailEnd/>
                        </a:ln>
                      </p:spPr>
                      <p:txBody>
                        <a:bodyPr/>
                        <a:lstStyle/>
                        <a:p>
                          <a:pPr fontAlgn="base">
                            <a:spcBef>
                              <a:spcPct val="0"/>
                            </a:spcBef>
                            <a:spcAft>
                              <a:spcPct val="0"/>
                            </a:spcAft>
                          </a:pPr>
                          <a:endParaRPr lang="de-DE" sz="2400">
                            <a:solidFill>
                              <a:srgbClr val="000000"/>
                            </a:solidFill>
                            <a:cs typeface="Arial" charset="0"/>
                          </a:endParaRPr>
                        </a:p>
                      </p:txBody>
                    </p:sp>
                    <p:sp>
                      <p:nvSpPr>
                        <p:cNvPr id="15472" name="Freeform 3147"/>
                        <p:cNvSpPr>
                          <a:spLocks/>
                        </p:cNvSpPr>
                        <p:nvPr/>
                      </p:nvSpPr>
                      <p:spPr bwMode="auto">
                        <a:xfrm>
                          <a:off x="5412" y="2335"/>
                          <a:ext cx="4" cy="2"/>
                        </a:xfrm>
                        <a:custGeom>
                          <a:avLst/>
                          <a:gdLst>
                            <a:gd name="T0" fmla="*/ 0 w 4"/>
                            <a:gd name="T1" fmla="*/ 2 h 2"/>
                            <a:gd name="T2" fmla="*/ 2 w 4"/>
                            <a:gd name="T3" fmla="*/ 2 h 2"/>
                            <a:gd name="T4" fmla="*/ 4 w 4"/>
                            <a:gd name="T5" fmla="*/ 0 h 2"/>
                            <a:gd name="T6" fmla="*/ 4 w 4"/>
                            <a:gd name="T7" fmla="*/ 2 h 2"/>
                            <a:gd name="T8" fmla="*/ 2 w 4"/>
                            <a:gd name="T9" fmla="*/ 2 h 2"/>
                            <a:gd name="T10" fmla="*/ 0 w 4"/>
                            <a:gd name="T11" fmla="*/ 2 h 2"/>
                            <a:gd name="T12" fmla="*/ 0 60000 65536"/>
                            <a:gd name="T13" fmla="*/ 0 60000 65536"/>
                            <a:gd name="T14" fmla="*/ 0 60000 65536"/>
                            <a:gd name="T15" fmla="*/ 0 60000 65536"/>
                            <a:gd name="T16" fmla="*/ 0 60000 65536"/>
                            <a:gd name="T17" fmla="*/ 0 60000 65536"/>
                            <a:gd name="T18" fmla="*/ 0 w 4"/>
                            <a:gd name="T19" fmla="*/ 0 h 2"/>
                            <a:gd name="T20" fmla="*/ 4 w 4"/>
                            <a:gd name="T21" fmla="*/ 2 h 2"/>
                          </a:gdLst>
                          <a:ahLst/>
                          <a:cxnLst>
                            <a:cxn ang="T12">
                              <a:pos x="T0" y="T1"/>
                            </a:cxn>
                            <a:cxn ang="T13">
                              <a:pos x="T2" y="T3"/>
                            </a:cxn>
                            <a:cxn ang="T14">
                              <a:pos x="T4" y="T5"/>
                            </a:cxn>
                            <a:cxn ang="T15">
                              <a:pos x="T6" y="T7"/>
                            </a:cxn>
                            <a:cxn ang="T16">
                              <a:pos x="T8" y="T9"/>
                            </a:cxn>
                            <a:cxn ang="T17">
                              <a:pos x="T10" y="T11"/>
                            </a:cxn>
                          </a:cxnLst>
                          <a:rect l="T18" t="T19" r="T20" b="T21"/>
                          <a:pathLst>
                            <a:path w="4" h="2">
                              <a:moveTo>
                                <a:pt x="0" y="2"/>
                              </a:moveTo>
                              <a:lnTo>
                                <a:pt x="2" y="2"/>
                              </a:lnTo>
                              <a:lnTo>
                                <a:pt x="4" y="0"/>
                              </a:lnTo>
                              <a:lnTo>
                                <a:pt x="4" y="2"/>
                              </a:lnTo>
                              <a:lnTo>
                                <a:pt x="2" y="2"/>
                              </a:lnTo>
                              <a:lnTo>
                                <a:pt x="0" y="2"/>
                              </a:lnTo>
                              <a:close/>
                            </a:path>
                          </a:pathLst>
                        </a:custGeom>
                        <a:grpFill/>
                        <a:ln w="3175">
                          <a:solidFill>
                            <a:schemeClr val="bg1"/>
                          </a:solidFill>
                          <a:prstDash val="sysDot"/>
                          <a:round/>
                          <a:headEnd/>
                          <a:tailEnd/>
                        </a:ln>
                      </p:spPr>
                      <p:txBody>
                        <a:bodyPr/>
                        <a:lstStyle/>
                        <a:p>
                          <a:pPr fontAlgn="base">
                            <a:spcBef>
                              <a:spcPct val="0"/>
                            </a:spcBef>
                            <a:spcAft>
                              <a:spcPct val="0"/>
                            </a:spcAft>
                          </a:pPr>
                          <a:endParaRPr lang="de-DE" sz="2400">
                            <a:solidFill>
                              <a:srgbClr val="000000"/>
                            </a:solidFill>
                            <a:cs typeface="Arial" charset="0"/>
                          </a:endParaRPr>
                        </a:p>
                      </p:txBody>
                    </p:sp>
                    <p:sp>
                      <p:nvSpPr>
                        <p:cNvPr id="15473" name="Freeform 3148"/>
                        <p:cNvSpPr>
                          <a:spLocks/>
                        </p:cNvSpPr>
                        <p:nvPr/>
                      </p:nvSpPr>
                      <p:spPr bwMode="auto">
                        <a:xfrm>
                          <a:off x="5416" y="2413"/>
                          <a:ext cx="20" cy="4"/>
                        </a:xfrm>
                        <a:custGeom>
                          <a:avLst/>
                          <a:gdLst>
                            <a:gd name="T0" fmla="*/ 0 w 20"/>
                            <a:gd name="T1" fmla="*/ 2 h 4"/>
                            <a:gd name="T2" fmla="*/ 2 w 20"/>
                            <a:gd name="T3" fmla="*/ 0 h 4"/>
                            <a:gd name="T4" fmla="*/ 2 w 20"/>
                            <a:gd name="T5" fmla="*/ 2 h 4"/>
                            <a:gd name="T6" fmla="*/ 8 w 20"/>
                            <a:gd name="T7" fmla="*/ 2 h 4"/>
                            <a:gd name="T8" fmla="*/ 10 w 20"/>
                            <a:gd name="T9" fmla="*/ 2 h 4"/>
                            <a:gd name="T10" fmla="*/ 14 w 20"/>
                            <a:gd name="T11" fmla="*/ 2 h 4"/>
                            <a:gd name="T12" fmla="*/ 16 w 20"/>
                            <a:gd name="T13" fmla="*/ 2 h 4"/>
                            <a:gd name="T14" fmla="*/ 18 w 20"/>
                            <a:gd name="T15" fmla="*/ 2 h 4"/>
                            <a:gd name="T16" fmla="*/ 18 w 20"/>
                            <a:gd name="T17" fmla="*/ 2 h 4"/>
                            <a:gd name="T18" fmla="*/ 20 w 20"/>
                            <a:gd name="T19" fmla="*/ 2 h 4"/>
                            <a:gd name="T20" fmla="*/ 18 w 20"/>
                            <a:gd name="T21" fmla="*/ 4 h 4"/>
                            <a:gd name="T22" fmla="*/ 14 w 20"/>
                            <a:gd name="T23" fmla="*/ 4 h 4"/>
                            <a:gd name="T24" fmla="*/ 10 w 20"/>
                            <a:gd name="T25" fmla="*/ 4 h 4"/>
                            <a:gd name="T26" fmla="*/ 4 w 20"/>
                            <a:gd name="T27" fmla="*/ 4 h 4"/>
                            <a:gd name="T28" fmla="*/ 2 w 20"/>
                            <a:gd name="T29" fmla="*/ 4 h 4"/>
                            <a:gd name="T30" fmla="*/ 0 w 20"/>
                            <a:gd name="T31" fmla="*/ 4 h 4"/>
                            <a:gd name="T32" fmla="*/ 0 w 20"/>
                            <a:gd name="T33" fmla="*/ 2 h 4"/>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20"/>
                            <a:gd name="T52" fmla="*/ 0 h 4"/>
                            <a:gd name="T53" fmla="*/ 20 w 20"/>
                            <a:gd name="T54" fmla="*/ 4 h 4"/>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20" h="4">
                              <a:moveTo>
                                <a:pt x="0" y="2"/>
                              </a:moveTo>
                              <a:lnTo>
                                <a:pt x="2" y="0"/>
                              </a:lnTo>
                              <a:lnTo>
                                <a:pt x="2" y="2"/>
                              </a:lnTo>
                              <a:lnTo>
                                <a:pt x="8" y="2"/>
                              </a:lnTo>
                              <a:lnTo>
                                <a:pt x="10" y="2"/>
                              </a:lnTo>
                              <a:lnTo>
                                <a:pt x="14" y="2"/>
                              </a:lnTo>
                              <a:lnTo>
                                <a:pt x="16" y="2"/>
                              </a:lnTo>
                              <a:lnTo>
                                <a:pt x="18" y="2"/>
                              </a:lnTo>
                              <a:lnTo>
                                <a:pt x="20" y="2"/>
                              </a:lnTo>
                              <a:lnTo>
                                <a:pt x="18" y="4"/>
                              </a:lnTo>
                              <a:lnTo>
                                <a:pt x="14" y="4"/>
                              </a:lnTo>
                              <a:lnTo>
                                <a:pt x="10" y="4"/>
                              </a:lnTo>
                              <a:lnTo>
                                <a:pt x="4" y="4"/>
                              </a:lnTo>
                              <a:lnTo>
                                <a:pt x="2" y="4"/>
                              </a:lnTo>
                              <a:lnTo>
                                <a:pt x="0" y="4"/>
                              </a:lnTo>
                              <a:lnTo>
                                <a:pt x="0" y="2"/>
                              </a:lnTo>
                              <a:close/>
                            </a:path>
                          </a:pathLst>
                        </a:custGeom>
                        <a:grpFill/>
                        <a:ln w="3175">
                          <a:solidFill>
                            <a:schemeClr val="bg1"/>
                          </a:solidFill>
                          <a:prstDash val="sysDot"/>
                          <a:round/>
                          <a:headEnd/>
                          <a:tailEnd/>
                        </a:ln>
                      </p:spPr>
                      <p:txBody>
                        <a:bodyPr/>
                        <a:lstStyle/>
                        <a:p>
                          <a:pPr fontAlgn="base">
                            <a:spcBef>
                              <a:spcPct val="0"/>
                            </a:spcBef>
                            <a:spcAft>
                              <a:spcPct val="0"/>
                            </a:spcAft>
                          </a:pPr>
                          <a:endParaRPr lang="de-DE" sz="2400">
                            <a:solidFill>
                              <a:srgbClr val="000000"/>
                            </a:solidFill>
                            <a:cs typeface="Arial" charset="0"/>
                          </a:endParaRPr>
                        </a:p>
                      </p:txBody>
                    </p:sp>
                    <p:sp>
                      <p:nvSpPr>
                        <p:cNvPr id="15474" name="Freeform 3149"/>
                        <p:cNvSpPr>
                          <a:spLocks/>
                        </p:cNvSpPr>
                        <p:nvPr/>
                      </p:nvSpPr>
                      <p:spPr bwMode="auto">
                        <a:xfrm>
                          <a:off x="5412" y="2565"/>
                          <a:ext cx="2" cy="4"/>
                        </a:xfrm>
                        <a:custGeom>
                          <a:avLst/>
                          <a:gdLst>
                            <a:gd name="T0" fmla="*/ 0 w 2"/>
                            <a:gd name="T1" fmla="*/ 2 h 4"/>
                            <a:gd name="T2" fmla="*/ 2 w 2"/>
                            <a:gd name="T3" fmla="*/ 0 h 4"/>
                            <a:gd name="T4" fmla="*/ 2 w 2"/>
                            <a:gd name="T5" fmla="*/ 4 h 4"/>
                            <a:gd name="T6" fmla="*/ 0 w 2"/>
                            <a:gd name="T7" fmla="*/ 4 h 4"/>
                            <a:gd name="T8" fmla="*/ 0 w 2"/>
                            <a:gd name="T9" fmla="*/ 2 h 4"/>
                            <a:gd name="T10" fmla="*/ 0 60000 65536"/>
                            <a:gd name="T11" fmla="*/ 0 60000 65536"/>
                            <a:gd name="T12" fmla="*/ 0 60000 65536"/>
                            <a:gd name="T13" fmla="*/ 0 60000 65536"/>
                            <a:gd name="T14" fmla="*/ 0 60000 65536"/>
                            <a:gd name="T15" fmla="*/ 0 w 2"/>
                            <a:gd name="T16" fmla="*/ 0 h 4"/>
                            <a:gd name="T17" fmla="*/ 2 w 2"/>
                            <a:gd name="T18" fmla="*/ 4 h 4"/>
                          </a:gdLst>
                          <a:ahLst/>
                          <a:cxnLst>
                            <a:cxn ang="T10">
                              <a:pos x="T0" y="T1"/>
                            </a:cxn>
                            <a:cxn ang="T11">
                              <a:pos x="T2" y="T3"/>
                            </a:cxn>
                            <a:cxn ang="T12">
                              <a:pos x="T4" y="T5"/>
                            </a:cxn>
                            <a:cxn ang="T13">
                              <a:pos x="T6" y="T7"/>
                            </a:cxn>
                            <a:cxn ang="T14">
                              <a:pos x="T8" y="T9"/>
                            </a:cxn>
                          </a:cxnLst>
                          <a:rect l="T15" t="T16" r="T17" b="T18"/>
                          <a:pathLst>
                            <a:path w="2" h="4">
                              <a:moveTo>
                                <a:pt x="0" y="2"/>
                              </a:moveTo>
                              <a:lnTo>
                                <a:pt x="2" y="0"/>
                              </a:lnTo>
                              <a:lnTo>
                                <a:pt x="2" y="4"/>
                              </a:lnTo>
                              <a:lnTo>
                                <a:pt x="0" y="4"/>
                              </a:lnTo>
                              <a:lnTo>
                                <a:pt x="0" y="2"/>
                              </a:lnTo>
                              <a:close/>
                            </a:path>
                          </a:pathLst>
                        </a:custGeom>
                        <a:grpFill/>
                        <a:ln w="3175">
                          <a:solidFill>
                            <a:schemeClr val="bg1"/>
                          </a:solidFill>
                          <a:prstDash val="sysDot"/>
                          <a:round/>
                          <a:headEnd/>
                          <a:tailEnd/>
                        </a:ln>
                      </p:spPr>
                      <p:txBody>
                        <a:bodyPr/>
                        <a:lstStyle/>
                        <a:p>
                          <a:pPr fontAlgn="base">
                            <a:spcBef>
                              <a:spcPct val="0"/>
                            </a:spcBef>
                            <a:spcAft>
                              <a:spcPct val="0"/>
                            </a:spcAft>
                          </a:pPr>
                          <a:endParaRPr lang="de-DE" sz="2400">
                            <a:solidFill>
                              <a:srgbClr val="000000"/>
                            </a:solidFill>
                            <a:cs typeface="Arial" charset="0"/>
                          </a:endParaRPr>
                        </a:p>
                      </p:txBody>
                    </p:sp>
                    <p:sp>
                      <p:nvSpPr>
                        <p:cNvPr id="15475" name="Freeform 3150"/>
                        <p:cNvSpPr>
                          <a:spLocks/>
                        </p:cNvSpPr>
                        <p:nvPr/>
                      </p:nvSpPr>
                      <p:spPr bwMode="auto">
                        <a:xfrm>
                          <a:off x="5418" y="2551"/>
                          <a:ext cx="20" cy="10"/>
                        </a:xfrm>
                        <a:custGeom>
                          <a:avLst/>
                          <a:gdLst>
                            <a:gd name="T0" fmla="*/ 0 w 20"/>
                            <a:gd name="T1" fmla="*/ 10 h 10"/>
                            <a:gd name="T2" fmla="*/ 0 w 20"/>
                            <a:gd name="T3" fmla="*/ 6 h 10"/>
                            <a:gd name="T4" fmla="*/ 2 w 20"/>
                            <a:gd name="T5" fmla="*/ 6 h 10"/>
                            <a:gd name="T6" fmla="*/ 4 w 20"/>
                            <a:gd name="T7" fmla="*/ 4 h 10"/>
                            <a:gd name="T8" fmla="*/ 4 w 20"/>
                            <a:gd name="T9" fmla="*/ 2 h 10"/>
                            <a:gd name="T10" fmla="*/ 6 w 20"/>
                            <a:gd name="T11" fmla="*/ 2 h 10"/>
                            <a:gd name="T12" fmla="*/ 8 w 20"/>
                            <a:gd name="T13" fmla="*/ 2 h 10"/>
                            <a:gd name="T14" fmla="*/ 10 w 20"/>
                            <a:gd name="T15" fmla="*/ 4 h 10"/>
                            <a:gd name="T16" fmla="*/ 12 w 20"/>
                            <a:gd name="T17" fmla="*/ 2 h 10"/>
                            <a:gd name="T18" fmla="*/ 14 w 20"/>
                            <a:gd name="T19" fmla="*/ 2 h 10"/>
                            <a:gd name="T20" fmla="*/ 16 w 20"/>
                            <a:gd name="T21" fmla="*/ 0 h 10"/>
                            <a:gd name="T22" fmla="*/ 16 w 20"/>
                            <a:gd name="T23" fmla="*/ 0 h 10"/>
                            <a:gd name="T24" fmla="*/ 18 w 20"/>
                            <a:gd name="T25" fmla="*/ 0 h 10"/>
                            <a:gd name="T26" fmla="*/ 18 w 20"/>
                            <a:gd name="T27" fmla="*/ 2 h 10"/>
                            <a:gd name="T28" fmla="*/ 20 w 20"/>
                            <a:gd name="T29" fmla="*/ 2 h 10"/>
                            <a:gd name="T30" fmla="*/ 20 w 20"/>
                            <a:gd name="T31" fmla="*/ 4 h 10"/>
                            <a:gd name="T32" fmla="*/ 18 w 20"/>
                            <a:gd name="T33" fmla="*/ 4 h 10"/>
                            <a:gd name="T34" fmla="*/ 16 w 20"/>
                            <a:gd name="T35" fmla="*/ 4 h 10"/>
                            <a:gd name="T36" fmla="*/ 16 w 20"/>
                            <a:gd name="T37" fmla="*/ 6 h 10"/>
                            <a:gd name="T38" fmla="*/ 16 w 20"/>
                            <a:gd name="T39" fmla="*/ 6 h 10"/>
                            <a:gd name="T40" fmla="*/ 16 w 20"/>
                            <a:gd name="T41" fmla="*/ 8 h 10"/>
                            <a:gd name="T42" fmla="*/ 14 w 20"/>
                            <a:gd name="T43" fmla="*/ 8 h 10"/>
                            <a:gd name="T44" fmla="*/ 10 w 20"/>
                            <a:gd name="T45" fmla="*/ 8 h 10"/>
                            <a:gd name="T46" fmla="*/ 8 w 20"/>
                            <a:gd name="T47" fmla="*/ 8 h 10"/>
                            <a:gd name="T48" fmla="*/ 6 w 20"/>
                            <a:gd name="T49" fmla="*/ 8 h 10"/>
                            <a:gd name="T50" fmla="*/ 4 w 20"/>
                            <a:gd name="T51" fmla="*/ 8 h 10"/>
                            <a:gd name="T52" fmla="*/ 2 w 20"/>
                            <a:gd name="T53" fmla="*/ 8 h 10"/>
                            <a:gd name="T54" fmla="*/ 2 w 20"/>
                            <a:gd name="T55" fmla="*/ 10 h 10"/>
                            <a:gd name="T56" fmla="*/ 0 w 20"/>
                            <a:gd name="T57" fmla="*/ 10 h 1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20"/>
                            <a:gd name="T88" fmla="*/ 0 h 10"/>
                            <a:gd name="T89" fmla="*/ 20 w 20"/>
                            <a:gd name="T90" fmla="*/ 10 h 1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20" h="10">
                              <a:moveTo>
                                <a:pt x="0" y="10"/>
                              </a:moveTo>
                              <a:lnTo>
                                <a:pt x="0" y="6"/>
                              </a:lnTo>
                              <a:lnTo>
                                <a:pt x="2" y="6"/>
                              </a:lnTo>
                              <a:lnTo>
                                <a:pt x="4" y="4"/>
                              </a:lnTo>
                              <a:lnTo>
                                <a:pt x="4" y="2"/>
                              </a:lnTo>
                              <a:lnTo>
                                <a:pt x="6" y="2"/>
                              </a:lnTo>
                              <a:lnTo>
                                <a:pt x="8" y="2"/>
                              </a:lnTo>
                              <a:lnTo>
                                <a:pt x="10" y="4"/>
                              </a:lnTo>
                              <a:lnTo>
                                <a:pt x="12" y="2"/>
                              </a:lnTo>
                              <a:lnTo>
                                <a:pt x="14" y="2"/>
                              </a:lnTo>
                              <a:lnTo>
                                <a:pt x="16" y="0"/>
                              </a:lnTo>
                              <a:lnTo>
                                <a:pt x="18" y="0"/>
                              </a:lnTo>
                              <a:lnTo>
                                <a:pt x="18" y="2"/>
                              </a:lnTo>
                              <a:lnTo>
                                <a:pt x="20" y="2"/>
                              </a:lnTo>
                              <a:lnTo>
                                <a:pt x="20" y="4"/>
                              </a:lnTo>
                              <a:lnTo>
                                <a:pt x="18" y="4"/>
                              </a:lnTo>
                              <a:lnTo>
                                <a:pt x="16" y="4"/>
                              </a:lnTo>
                              <a:lnTo>
                                <a:pt x="16" y="6"/>
                              </a:lnTo>
                              <a:lnTo>
                                <a:pt x="16" y="8"/>
                              </a:lnTo>
                              <a:lnTo>
                                <a:pt x="14" y="8"/>
                              </a:lnTo>
                              <a:lnTo>
                                <a:pt x="10" y="8"/>
                              </a:lnTo>
                              <a:lnTo>
                                <a:pt x="8" y="8"/>
                              </a:lnTo>
                              <a:lnTo>
                                <a:pt x="6" y="8"/>
                              </a:lnTo>
                              <a:lnTo>
                                <a:pt x="4" y="8"/>
                              </a:lnTo>
                              <a:lnTo>
                                <a:pt x="2" y="8"/>
                              </a:lnTo>
                              <a:lnTo>
                                <a:pt x="2" y="10"/>
                              </a:lnTo>
                              <a:lnTo>
                                <a:pt x="0" y="10"/>
                              </a:lnTo>
                              <a:close/>
                            </a:path>
                          </a:pathLst>
                        </a:custGeom>
                        <a:grpFill/>
                        <a:ln w="3175">
                          <a:solidFill>
                            <a:schemeClr val="bg1"/>
                          </a:solidFill>
                          <a:prstDash val="sysDot"/>
                          <a:round/>
                          <a:headEnd/>
                          <a:tailEnd/>
                        </a:ln>
                      </p:spPr>
                      <p:txBody>
                        <a:bodyPr/>
                        <a:lstStyle/>
                        <a:p>
                          <a:pPr fontAlgn="base">
                            <a:spcBef>
                              <a:spcPct val="0"/>
                            </a:spcBef>
                            <a:spcAft>
                              <a:spcPct val="0"/>
                            </a:spcAft>
                          </a:pPr>
                          <a:endParaRPr lang="de-DE" sz="2400">
                            <a:solidFill>
                              <a:srgbClr val="000000"/>
                            </a:solidFill>
                            <a:cs typeface="Arial" charset="0"/>
                          </a:endParaRPr>
                        </a:p>
                      </p:txBody>
                    </p:sp>
                    <p:sp>
                      <p:nvSpPr>
                        <p:cNvPr id="15476" name="Freeform 3151"/>
                        <p:cNvSpPr>
                          <a:spLocks/>
                        </p:cNvSpPr>
                        <p:nvPr/>
                      </p:nvSpPr>
                      <p:spPr bwMode="auto">
                        <a:xfrm>
                          <a:off x="5428" y="2419"/>
                          <a:ext cx="4" cy="10"/>
                        </a:xfrm>
                        <a:custGeom>
                          <a:avLst/>
                          <a:gdLst>
                            <a:gd name="T0" fmla="*/ 0 w 4"/>
                            <a:gd name="T1" fmla="*/ 2 h 10"/>
                            <a:gd name="T2" fmla="*/ 0 w 4"/>
                            <a:gd name="T3" fmla="*/ 0 h 10"/>
                            <a:gd name="T4" fmla="*/ 2 w 4"/>
                            <a:gd name="T5" fmla="*/ 0 h 10"/>
                            <a:gd name="T6" fmla="*/ 2 w 4"/>
                            <a:gd name="T7" fmla="*/ 2 h 10"/>
                            <a:gd name="T8" fmla="*/ 2 w 4"/>
                            <a:gd name="T9" fmla="*/ 4 h 10"/>
                            <a:gd name="T10" fmla="*/ 2 w 4"/>
                            <a:gd name="T11" fmla="*/ 6 h 10"/>
                            <a:gd name="T12" fmla="*/ 4 w 4"/>
                            <a:gd name="T13" fmla="*/ 8 h 10"/>
                            <a:gd name="T14" fmla="*/ 4 w 4"/>
                            <a:gd name="T15" fmla="*/ 10 h 10"/>
                            <a:gd name="T16" fmla="*/ 2 w 4"/>
                            <a:gd name="T17" fmla="*/ 10 h 10"/>
                            <a:gd name="T18" fmla="*/ 2 w 4"/>
                            <a:gd name="T19" fmla="*/ 8 h 10"/>
                            <a:gd name="T20" fmla="*/ 2 w 4"/>
                            <a:gd name="T21" fmla="*/ 8 h 10"/>
                            <a:gd name="T22" fmla="*/ 2 w 4"/>
                            <a:gd name="T23" fmla="*/ 6 h 10"/>
                            <a:gd name="T24" fmla="*/ 0 w 4"/>
                            <a:gd name="T25" fmla="*/ 6 h 10"/>
                            <a:gd name="T26" fmla="*/ 0 w 4"/>
                            <a:gd name="T27" fmla="*/ 2 h 10"/>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4"/>
                            <a:gd name="T43" fmla="*/ 0 h 10"/>
                            <a:gd name="T44" fmla="*/ 4 w 4"/>
                            <a:gd name="T45" fmla="*/ 10 h 10"/>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4" h="10">
                              <a:moveTo>
                                <a:pt x="0" y="2"/>
                              </a:moveTo>
                              <a:lnTo>
                                <a:pt x="0" y="0"/>
                              </a:lnTo>
                              <a:lnTo>
                                <a:pt x="2" y="0"/>
                              </a:lnTo>
                              <a:lnTo>
                                <a:pt x="2" y="2"/>
                              </a:lnTo>
                              <a:lnTo>
                                <a:pt x="2" y="4"/>
                              </a:lnTo>
                              <a:lnTo>
                                <a:pt x="2" y="6"/>
                              </a:lnTo>
                              <a:lnTo>
                                <a:pt x="4" y="8"/>
                              </a:lnTo>
                              <a:lnTo>
                                <a:pt x="4" y="10"/>
                              </a:lnTo>
                              <a:lnTo>
                                <a:pt x="2" y="10"/>
                              </a:lnTo>
                              <a:lnTo>
                                <a:pt x="2" y="8"/>
                              </a:lnTo>
                              <a:lnTo>
                                <a:pt x="2" y="6"/>
                              </a:lnTo>
                              <a:lnTo>
                                <a:pt x="0" y="6"/>
                              </a:lnTo>
                              <a:lnTo>
                                <a:pt x="0" y="2"/>
                              </a:lnTo>
                              <a:close/>
                            </a:path>
                          </a:pathLst>
                        </a:custGeom>
                        <a:grpFill/>
                        <a:ln w="3175">
                          <a:solidFill>
                            <a:schemeClr val="bg1"/>
                          </a:solidFill>
                          <a:prstDash val="sysDot"/>
                          <a:round/>
                          <a:headEnd/>
                          <a:tailEnd/>
                        </a:ln>
                      </p:spPr>
                      <p:txBody>
                        <a:bodyPr/>
                        <a:lstStyle/>
                        <a:p>
                          <a:pPr fontAlgn="base">
                            <a:spcBef>
                              <a:spcPct val="0"/>
                            </a:spcBef>
                            <a:spcAft>
                              <a:spcPct val="0"/>
                            </a:spcAft>
                          </a:pPr>
                          <a:endParaRPr lang="de-DE" sz="2400">
                            <a:solidFill>
                              <a:srgbClr val="000000"/>
                            </a:solidFill>
                            <a:cs typeface="Arial" charset="0"/>
                          </a:endParaRPr>
                        </a:p>
                      </p:txBody>
                    </p:sp>
                    <p:sp>
                      <p:nvSpPr>
                        <p:cNvPr id="15477" name="Freeform 3152"/>
                        <p:cNvSpPr>
                          <a:spLocks/>
                        </p:cNvSpPr>
                        <p:nvPr/>
                      </p:nvSpPr>
                      <p:spPr bwMode="auto">
                        <a:xfrm>
                          <a:off x="5430" y="2443"/>
                          <a:ext cx="26" cy="20"/>
                        </a:xfrm>
                        <a:custGeom>
                          <a:avLst/>
                          <a:gdLst>
                            <a:gd name="T0" fmla="*/ 0 w 26"/>
                            <a:gd name="T1" fmla="*/ 4 h 20"/>
                            <a:gd name="T2" fmla="*/ 0 w 26"/>
                            <a:gd name="T3" fmla="*/ 2 h 20"/>
                            <a:gd name="T4" fmla="*/ 2 w 26"/>
                            <a:gd name="T5" fmla="*/ 2 h 20"/>
                            <a:gd name="T6" fmla="*/ 4 w 26"/>
                            <a:gd name="T7" fmla="*/ 2 h 20"/>
                            <a:gd name="T8" fmla="*/ 4 w 26"/>
                            <a:gd name="T9" fmla="*/ 4 h 20"/>
                            <a:gd name="T10" fmla="*/ 4 w 26"/>
                            <a:gd name="T11" fmla="*/ 2 h 20"/>
                            <a:gd name="T12" fmla="*/ 4 w 26"/>
                            <a:gd name="T13" fmla="*/ 2 h 20"/>
                            <a:gd name="T14" fmla="*/ 6 w 26"/>
                            <a:gd name="T15" fmla="*/ 0 h 20"/>
                            <a:gd name="T16" fmla="*/ 8 w 26"/>
                            <a:gd name="T17" fmla="*/ 0 h 20"/>
                            <a:gd name="T18" fmla="*/ 12 w 26"/>
                            <a:gd name="T19" fmla="*/ 0 h 20"/>
                            <a:gd name="T20" fmla="*/ 14 w 26"/>
                            <a:gd name="T21" fmla="*/ 0 h 20"/>
                            <a:gd name="T22" fmla="*/ 16 w 26"/>
                            <a:gd name="T23" fmla="*/ 0 h 20"/>
                            <a:gd name="T24" fmla="*/ 20 w 26"/>
                            <a:gd name="T25" fmla="*/ 2 h 20"/>
                            <a:gd name="T26" fmla="*/ 22 w 26"/>
                            <a:gd name="T27" fmla="*/ 4 h 20"/>
                            <a:gd name="T28" fmla="*/ 22 w 26"/>
                            <a:gd name="T29" fmla="*/ 6 h 20"/>
                            <a:gd name="T30" fmla="*/ 20 w 26"/>
                            <a:gd name="T31" fmla="*/ 6 h 20"/>
                            <a:gd name="T32" fmla="*/ 20 w 26"/>
                            <a:gd name="T33" fmla="*/ 8 h 20"/>
                            <a:gd name="T34" fmla="*/ 22 w 26"/>
                            <a:gd name="T35" fmla="*/ 8 h 20"/>
                            <a:gd name="T36" fmla="*/ 24 w 26"/>
                            <a:gd name="T37" fmla="*/ 8 h 20"/>
                            <a:gd name="T38" fmla="*/ 26 w 26"/>
                            <a:gd name="T39" fmla="*/ 8 h 20"/>
                            <a:gd name="T40" fmla="*/ 24 w 26"/>
                            <a:gd name="T41" fmla="*/ 14 h 20"/>
                            <a:gd name="T42" fmla="*/ 24 w 26"/>
                            <a:gd name="T43" fmla="*/ 16 h 20"/>
                            <a:gd name="T44" fmla="*/ 22 w 26"/>
                            <a:gd name="T45" fmla="*/ 16 h 20"/>
                            <a:gd name="T46" fmla="*/ 22 w 26"/>
                            <a:gd name="T47" fmla="*/ 14 h 20"/>
                            <a:gd name="T48" fmla="*/ 22 w 26"/>
                            <a:gd name="T49" fmla="*/ 16 h 20"/>
                            <a:gd name="T50" fmla="*/ 20 w 26"/>
                            <a:gd name="T51" fmla="*/ 16 h 20"/>
                            <a:gd name="T52" fmla="*/ 18 w 26"/>
                            <a:gd name="T53" fmla="*/ 16 h 20"/>
                            <a:gd name="T54" fmla="*/ 16 w 26"/>
                            <a:gd name="T55" fmla="*/ 18 h 20"/>
                            <a:gd name="T56" fmla="*/ 12 w 26"/>
                            <a:gd name="T57" fmla="*/ 20 h 20"/>
                            <a:gd name="T58" fmla="*/ 8 w 26"/>
                            <a:gd name="T59" fmla="*/ 18 h 20"/>
                            <a:gd name="T60" fmla="*/ 6 w 26"/>
                            <a:gd name="T61" fmla="*/ 16 h 20"/>
                            <a:gd name="T62" fmla="*/ 4 w 26"/>
                            <a:gd name="T63" fmla="*/ 14 h 20"/>
                            <a:gd name="T64" fmla="*/ 0 w 26"/>
                            <a:gd name="T65" fmla="*/ 10 h 20"/>
                            <a:gd name="T66" fmla="*/ 0 w 26"/>
                            <a:gd name="T67" fmla="*/ 8 h 20"/>
                            <a:gd name="T68" fmla="*/ 0 w 26"/>
                            <a:gd name="T69" fmla="*/ 4 h 20"/>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w 26"/>
                            <a:gd name="T106" fmla="*/ 0 h 20"/>
                            <a:gd name="T107" fmla="*/ 26 w 26"/>
                            <a:gd name="T108" fmla="*/ 20 h 20"/>
                          </a:gdLst>
                          <a:ahLst/>
                          <a:cxnLst>
                            <a:cxn ang="T70">
                              <a:pos x="T0" y="T1"/>
                            </a:cxn>
                            <a:cxn ang="T71">
                              <a:pos x="T2" y="T3"/>
                            </a:cxn>
                            <a:cxn ang="T72">
                              <a:pos x="T4" y="T5"/>
                            </a:cxn>
                            <a:cxn ang="T73">
                              <a:pos x="T6" y="T7"/>
                            </a:cxn>
                            <a:cxn ang="T74">
                              <a:pos x="T8" y="T9"/>
                            </a:cxn>
                            <a:cxn ang="T75">
                              <a:pos x="T10" y="T11"/>
                            </a:cxn>
                            <a:cxn ang="T76">
                              <a:pos x="T12" y="T13"/>
                            </a:cxn>
                            <a:cxn ang="T77">
                              <a:pos x="T14" y="T15"/>
                            </a:cxn>
                            <a:cxn ang="T78">
                              <a:pos x="T16" y="T17"/>
                            </a:cxn>
                            <a:cxn ang="T79">
                              <a:pos x="T18" y="T19"/>
                            </a:cxn>
                            <a:cxn ang="T80">
                              <a:pos x="T20" y="T21"/>
                            </a:cxn>
                            <a:cxn ang="T81">
                              <a:pos x="T22" y="T23"/>
                            </a:cxn>
                            <a:cxn ang="T82">
                              <a:pos x="T24" y="T25"/>
                            </a:cxn>
                            <a:cxn ang="T83">
                              <a:pos x="T26" y="T27"/>
                            </a:cxn>
                            <a:cxn ang="T84">
                              <a:pos x="T28" y="T29"/>
                            </a:cxn>
                            <a:cxn ang="T85">
                              <a:pos x="T30" y="T31"/>
                            </a:cxn>
                            <a:cxn ang="T86">
                              <a:pos x="T32" y="T33"/>
                            </a:cxn>
                            <a:cxn ang="T87">
                              <a:pos x="T34" y="T35"/>
                            </a:cxn>
                            <a:cxn ang="T88">
                              <a:pos x="T36" y="T37"/>
                            </a:cxn>
                            <a:cxn ang="T89">
                              <a:pos x="T38" y="T39"/>
                            </a:cxn>
                            <a:cxn ang="T90">
                              <a:pos x="T40" y="T41"/>
                            </a:cxn>
                            <a:cxn ang="T91">
                              <a:pos x="T42" y="T43"/>
                            </a:cxn>
                            <a:cxn ang="T92">
                              <a:pos x="T44" y="T45"/>
                            </a:cxn>
                            <a:cxn ang="T93">
                              <a:pos x="T46" y="T47"/>
                            </a:cxn>
                            <a:cxn ang="T94">
                              <a:pos x="T48" y="T49"/>
                            </a:cxn>
                            <a:cxn ang="T95">
                              <a:pos x="T50" y="T51"/>
                            </a:cxn>
                            <a:cxn ang="T96">
                              <a:pos x="T52" y="T53"/>
                            </a:cxn>
                            <a:cxn ang="T97">
                              <a:pos x="T54" y="T55"/>
                            </a:cxn>
                            <a:cxn ang="T98">
                              <a:pos x="T56" y="T57"/>
                            </a:cxn>
                            <a:cxn ang="T99">
                              <a:pos x="T58" y="T59"/>
                            </a:cxn>
                            <a:cxn ang="T100">
                              <a:pos x="T60" y="T61"/>
                            </a:cxn>
                            <a:cxn ang="T101">
                              <a:pos x="T62" y="T63"/>
                            </a:cxn>
                            <a:cxn ang="T102">
                              <a:pos x="T64" y="T65"/>
                            </a:cxn>
                            <a:cxn ang="T103">
                              <a:pos x="T66" y="T67"/>
                            </a:cxn>
                            <a:cxn ang="T104">
                              <a:pos x="T68" y="T69"/>
                            </a:cxn>
                          </a:cxnLst>
                          <a:rect l="T105" t="T106" r="T107" b="T108"/>
                          <a:pathLst>
                            <a:path w="26" h="20">
                              <a:moveTo>
                                <a:pt x="0" y="4"/>
                              </a:moveTo>
                              <a:lnTo>
                                <a:pt x="0" y="2"/>
                              </a:lnTo>
                              <a:lnTo>
                                <a:pt x="2" y="2"/>
                              </a:lnTo>
                              <a:lnTo>
                                <a:pt x="4" y="2"/>
                              </a:lnTo>
                              <a:lnTo>
                                <a:pt x="4" y="4"/>
                              </a:lnTo>
                              <a:lnTo>
                                <a:pt x="4" y="2"/>
                              </a:lnTo>
                              <a:lnTo>
                                <a:pt x="6" y="0"/>
                              </a:lnTo>
                              <a:lnTo>
                                <a:pt x="8" y="0"/>
                              </a:lnTo>
                              <a:lnTo>
                                <a:pt x="12" y="0"/>
                              </a:lnTo>
                              <a:lnTo>
                                <a:pt x="14" y="0"/>
                              </a:lnTo>
                              <a:lnTo>
                                <a:pt x="16" y="0"/>
                              </a:lnTo>
                              <a:lnTo>
                                <a:pt x="20" y="2"/>
                              </a:lnTo>
                              <a:lnTo>
                                <a:pt x="22" y="4"/>
                              </a:lnTo>
                              <a:lnTo>
                                <a:pt x="22" y="6"/>
                              </a:lnTo>
                              <a:lnTo>
                                <a:pt x="20" y="6"/>
                              </a:lnTo>
                              <a:lnTo>
                                <a:pt x="20" y="8"/>
                              </a:lnTo>
                              <a:lnTo>
                                <a:pt x="22" y="8"/>
                              </a:lnTo>
                              <a:lnTo>
                                <a:pt x="24" y="8"/>
                              </a:lnTo>
                              <a:lnTo>
                                <a:pt x="26" y="8"/>
                              </a:lnTo>
                              <a:lnTo>
                                <a:pt x="24" y="14"/>
                              </a:lnTo>
                              <a:lnTo>
                                <a:pt x="24" y="16"/>
                              </a:lnTo>
                              <a:lnTo>
                                <a:pt x="22" y="16"/>
                              </a:lnTo>
                              <a:lnTo>
                                <a:pt x="22" y="14"/>
                              </a:lnTo>
                              <a:lnTo>
                                <a:pt x="22" y="16"/>
                              </a:lnTo>
                              <a:lnTo>
                                <a:pt x="20" y="16"/>
                              </a:lnTo>
                              <a:lnTo>
                                <a:pt x="18" y="16"/>
                              </a:lnTo>
                              <a:lnTo>
                                <a:pt x="16" y="18"/>
                              </a:lnTo>
                              <a:lnTo>
                                <a:pt x="12" y="20"/>
                              </a:lnTo>
                              <a:lnTo>
                                <a:pt x="8" y="18"/>
                              </a:lnTo>
                              <a:lnTo>
                                <a:pt x="6" y="16"/>
                              </a:lnTo>
                              <a:lnTo>
                                <a:pt x="4" y="14"/>
                              </a:lnTo>
                              <a:lnTo>
                                <a:pt x="0" y="10"/>
                              </a:lnTo>
                              <a:lnTo>
                                <a:pt x="0" y="8"/>
                              </a:lnTo>
                              <a:lnTo>
                                <a:pt x="0" y="4"/>
                              </a:lnTo>
                              <a:close/>
                            </a:path>
                          </a:pathLst>
                        </a:custGeom>
                        <a:grpFill/>
                        <a:ln w="3175">
                          <a:solidFill>
                            <a:schemeClr val="bg1"/>
                          </a:solidFill>
                          <a:prstDash val="sysDot"/>
                          <a:round/>
                          <a:headEnd/>
                          <a:tailEnd/>
                        </a:ln>
                      </p:spPr>
                      <p:txBody>
                        <a:bodyPr/>
                        <a:lstStyle/>
                        <a:p>
                          <a:pPr fontAlgn="base">
                            <a:spcBef>
                              <a:spcPct val="0"/>
                            </a:spcBef>
                            <a:spcAft>
                              <a:spcPct val="0"/>
                            </a:spcAft>
                          </a:pPr>
                          <a:endParaRPr lang="de-DE" sz="2400">
                            <a:solidFill>
                              <a:srgbClr val="000000"/>
                            </a:solidFill>
                            <a:cs typeface="Arial" charset="0"/>
                          </a:endParaRPr>
                        </a:p>
                      </p:txBody>
                    </p:sp>
                    <p:sp>
                      <p:nvSpPr>
                        <p:cNvPr id="15478" name="Freeform 3153"/>
                        <p:cNvSpPr>
                          <a:spLocks/>
                        </p:cNvSpPr>
                        <p:nvPr/>
                      </p:nvSpPr>
                      <p:spPr bwMode="auto">
                        <a:xfrm>
                          <a:off x="5454" y="2379"/>
                          <a:ext cx="4" cy="4"/>
                        </a:xfrm>
                        <a:custGeom>
                          <a:avLst/>
                          <a:gdLst>
                            <a:gd name="T0" fmla="*/ 0 w 4"/>
                            <a:gd name="T1" fmla="*/ 0 h 4"/>
                            <a:gd name="T2" fmla="*/ 2 w 4"/>
                            <a:gd name="T3" fmla="*/ 0 h 4"/>
                            <a:gd name="T4" fmla="*/ 4 w 4"/>
                            <a:gd name="T5" fmla="*/ 0 h 4"/>
                            <a:gd name="T6" fmla="*/ 2 w 4"/>
                            <a:gd name="T7" fmla="*/ 2 h 4"/>
                            <a:gd name="T8" fmla="*/ 2 w 4"/>
                            <a:gd name="T9" fmla="*/ 4 h 4"/>
                            <a:gd name="T10" fmla="*/ 0 w 4"/>
                            <a:gd name="T11" fmla="*/ 4 h 4"/>
                            <a:gd name="T12" fmla="*/ 0 w 4"/>
                            <a:gd name="T13" fmla="*/ 0 h 4"/>
                            <a:gd name="T14" fmla="*/ 0 60000 65536"/>
                            <a:gd name="T15" fmla="*/ 0 60000 65536"/>
                            <a:gd name="T16" fmla="*/ 0 60000 65536"/>
                            <a:gd name="T17" fmla="*/ 0 60000 65536"/>
                            <a:gd name="T18" fmla="*/ 0 60000 65536"/>
                            <a:gd name="T19" fmla="*/ 0 60000 65536"/>
                            <a:gd name="T20" fmla="*/ 0 60000 65536"/>
                            <a:gd name="T21" fmla="*/ 0 w 4"/>
                            <a:gd name="T22" fmla="*/ 0 h 4"/>
                            <a:gd name="T23" fmla="*/ 4 w 4"/>
                            <a:gd name="T24" fmla="*/ 4 h 4"/>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4" h="4">
                              <a:moveTo>
                                <a:pt x="0" y="0"/>
                              </a:moveTo>
                              <a:lnTo>
                                <a:pt x="2" y="0"/>
                              </a:lnTo>
                              <a:lnTo>
                                <a:pt x="4" y="0"/>
                              </a:lnTo>
                              <a:lnTo>
                                <a:pt x="2" y="2"/>
                              </a:lnTo>
                              <a:lnTo>
                                <a:pt x="2" y="4"/>
                              </a:lnTo>
                              <a:lnTo>
                                <a:pt x="0" y="4"/>
                              </a:lnTo>
                              <a:lnTo>
                                <a:pt x="0" y="0"/>
                              </a:lnTo>
                              <a:close/>
                            </a:path>
                          </a:pathLst>
                        </a:custGeom>
                        <a:grpFill/>
                        <a:ln w="3175">
                          <a:solidFill>
                            <a:schemeClr val="bg1"/>
                          </a:solidFill>
                          <a:prstDash val="sysDot"/>
                          <a:round/>
                          <a:headEnd/>
                          <a:tailEnd/>
                        </a:ln>
                      </p:spPr>
                      <p:txBody>
                        <a:bodyPr/>
                        <a:lstStyle/>
                        <a:p>
                          <a:pPr fontAlgn="base">
                            <a:spcBef>
                              <a:spcPct val="0"/>
                            </a:spcBef>
                            <a:spcAft>
                              <a:spcPct val="0"/>
                            </a:spcAft>
                          </a:pPr>
                          <a:endParaRPr lang="de-DE" sz="2400">
                            <a:solidFill>
                              <a:srgbClr val="000000"/>
                            </a:solidFill>
                            <a:cs typeface="Arial" charset="0"/>
                          </a:endParaRPr>
                        </a:p>
                      </p:txBody>
                    </p:sp>
                    <p:sp>
                      <p:nvSpPr>
                        <p:cNvPr id="15479" name="Freeform 3154"/>
                        <p:cNvSpPr>
                          <a:spLocks/>
                        </p:cNvSpPr>
                        <p:nvPr/>
                      </p:nvSpPr>
                      <p:spPr bwMode="auto">
                        <a:xfrm>
                          <a:off x="5452" y="2461"/>
                          <a:ext cx="2" cy="4"/>
                        </a:xfrm>
                        <a:custGeom>
                          <a:avLst/>
                          <a:gdLst>
                            <a:gd name="T0" fmla="*/ 0 w 2"/>
                            <a:gd name="T1" fmla="*/ 2 h 4"/>
                            <a:gd name="T2" fmla="*/ 0 w 2"/>
                            <a:gd name="T3" fmla="*/ 0 h 4"/>
                            <a:gd name="T4" fmla="*/ 2 w 2"/>
                            <a:gd name="T5" fmla="*/ 0 h 4"/>
                            <a:gd name="T6" fmla="*/ 2 w 2"/>
                            <a:gd name="T7" fmla="*/ 2 h 4"/>
                            <a:gd name="T8" fmla="*/ 2 w 2"/>
                            <a:gd name="T9" fmla="*/ 4 h 4"/>
                            <a:gd name="T10" fmla="*/ 0 w 2"/>
                            <a:gd name="T11" fmla="*/ 2 h 4"/>
                            <a:gd name="T12" fmla="*/ 0 60000 65536"/>
                            <a:gd name="T13" fmla="*/ 0 60000 65536"/>
                            <a:gd name="T14" fmla="*/ 0 60000 65536"/>
                            <a:gd name="T15" fmla="*/ 0 60000 65536"/>
                            <a:gd name="T16" fmla="*/ 0 60000 65536"/>
                            <a:gd name="T17" fmla="*/ 0 60000 65536"/>
                            <a:gd name="T18" fmla="*/ 0 w 2"/>
                            <a:gd name="T19" fmla="*/ 0 h 4"/>
                            <a:gd name="T20" fmla="*/ 2 w 2"/>
                            <a:gd name="T21" fmla="*/ 4 h 4"/>
                          </a:gdLst>
                          <a:ahLst/>
                          <a:cxnLst>
                            <a:cxn ang="T12">
                              <a:pos x="T0" y="T1"/>
                            </a:cxn>
                            <a:cxn ang="T13">
                              <a:pos x="T2" y="T3"/>
                            </a:cxn>
                            <a:cxn ang="T14">
                              <a:pos x="T4" y="T5"/>
                            </a:cxn>
                            <a:cxn ang="T15">
                              <a:pos x="T6" y="T7"/>
                            </a:cxn>
                            <a:cxn ang="T16">
                              <a:pos x="T8" y="T9"/>
                            </a:cxn>
                            <a:cxn ang="T17">
                              <a:pos x="T10" y="T11"/>
                            </a:cxn>
                          </a:cxnLst>
                          <a:rect l="T18" t="T19" r="T20" b="T21"/>
                          <a:pathLst>
                            <a:path w="2" h="4">
                              <a:moveTo>
                                <a:pt x="0" y="2"/>
                              </a:moveTo>
                              <a:lnTo>
                                <a:pt x="0" y="0"/>
                              </a:lnTo>
                              <a:lnTo>
                                <a:pt x="2" y="0"/>
                              </a:lnTo>
                              <a:lnTo>
                                <a:pt x="2" y="2"/>
                              </a:lnTo>
                              <a:lnTo>
                                <a:pt x="2" y="4"/>
                              </a:lnTo>
                              <a:lnTo>
                                <a:pt x="0" y="2"/>
                              </a:lnTo>
                              <a:close/>
                            </a:path>
                          </a:pathLst>
                        </a:custGeom>
                        <a:grpFill/>
                        <a:ln w="3175">
                          <a:solidFill>
                            <a:schemeClr val="bg1"/>
                          </a:solidFill>
                          <a:prstDash val="sysDot"/>
                          <a:round/>
                          <a:headEnd/>
                          <a:tailEnd/>
                        </a:ln>
                      </p:spPr>
                      <p:txBody>
                        <a:bodyPr/>
                        <a:lstStyle/>
                        <a:p>
                          <a:pPr fontAlgn="base">
                            <a:spcBef>
                              <a:spcPct val="0"/>
                            </a:spcBef>
                            <a:spcAft>
                              <a:spcPct val="0"/>
                            </a:spcAft>
                          </a:pPr>
                          <a:endParaRPr lang="de-DE" sz="2400">
                            <a:solidFill>
                              <a:srgbClr val="000000"/>
                            </a:solidFill>
                            <a:cs typeface="Arial" charset="0"/>
                          </a:endParaRPr>
                        </a:p>
                      </p:txBody>
                    </p:sp>
                    <p:sp>
                      <p:nvSpPr>
                        <p:cNvPr id="15480" name="Freeform 3155"/>
                        <p:cNvSpPr>
                          <a:spLocks/>
                        </p:cNvSpPr>
                        <p:nvPr/>
                      </p:nvSpPr>
                      <p:spPr bwMode="auto">
                        <a:xfrm>
                          <a:off x="5454" y="2385"/>
                          <a:ext cx="4" cy="4"/>
                        </a:xfrm>
                        <a:custGeom>
                          <a:avLst/>
                          <a:gdLst>
                            <a:gd name="T0" fmla="*/ 0 w 4"/>
                            <a:gd name="T1" fmla="*/ 4 h 4"/>
                            <a:gd name="T2" fmla="*/ 2 w 4"/>
                            <a:gd name="T3" fmla="*/ 0 h 4"/>
                            <a:gd name="T4" fmla="*/ 4 w 4"/>
                            <a:gd name="T5" fmla="*/ 2 h 4"/>
                            <a:gd name="T6" fmla="*/ 4 w 4"/>
                            <a:gd name="T7" fmla="*/ 4 h 4"/>
                            <a:gd name="T8" fmla="*/ 2 w 4"/>
                            <a:gd name="T9" fmla="*/ 4 h 4"/>
                            <a:gd name="T10" fmla="*/ 0 w 4"/>
                            <a:gd name="T11" fmla="*/ 4 h 4"/>
                            <a:gd name="T12" fmla="*/ 0 60000 65536"/>
                            <a:gd name="T13" fmla="*/ 0 60000 65536"/>
                            <a:gd name="T14" fmla="*/ 0 60000 65536"/>
                            <a:gd name="T15" fmla="*/ 0 60000 65536"/>
                            <a:gd name="T16" fmla="*/ 0 60000 65536"/>
                            <a:gd name="T17" fmla="*/ 0 60000 65536"/>
                            <a:gd name="T18" fmla="*/ 0 w 4"/>
                            <a:gd name="T19" fmla="*/ 0 h 4"/>
                            <a:gd name="T20" fmla="*/ 4 w 4"/>
                            <a:gd name="T21" fmla="*/ 4 h 4"/>
                          </a:gdLst>
                          <a:ahLst/>
                          <a:cxnLst>
                            <a:cxn ang="T12">
                              <a:pos x="T0" y="T1"/>
                            </a:cxn>
                            <a:cxn ang="T13">
                              <a:pos x="T2" y="T3"/>
                            </a:cxn>
                            <a:cxn ang="T14">
                              <a:pos x="T4" y="T5"/>
                            </a:cxn>
                            <a:cxn ang="T15">
                              <a:pos x="T6" y="T7"/>
                            </a:cxn>
                            <a:cxn ang="T16">
                              <a:pos x="T8" y="T9"/>
                            </a:cxn>
                            <a:cxn ang="T17">
                              <a:pos x="T10" y="T11"/>
                            </a:cxn>
                          </a:cxnLst>
                          <a:rect l="T18" t="T19" r="T20" b="T21"/>
                          <a:pathLst>
                            <a:path w="4" h="4">
                              <a:moveTo>
                                <a:pt x="0" y="4"/>
                              </a:moveTo>
                              <a:lnTo>
                                <a:pt x="2" y="0"/>
                              </a:lnTo>
                              <a:lnTo>
                                <a:pt x="4" y="2"/>
                              </a:lnTo>
                              <a:lnTo>
                                <a:pt x="4" y="4"/>
                              </a:lnTo>
                              <a:lnTo>
                                <a:pt x="2" y="4"/>
                              </a:lnTo>
                              <a:lnTo>
                                <a:pt x="0" y="4"/>
                              </a:lnTo>
                              <a:close/>
                            </a:path>
                          </a:pathLst>
                        </a:custGeom>
                        <a:grpFill/>
                        <a:ln w="3175">
                          <a:solidFill>
                            <a:schemeClr val="bg1"/>
                          </a:solidFill>
                          <a:prstDash val="sysDot"/>
                          <a:round/>
                          <a:headEnd/>
                          <a:tailEnd/>
                        </a:ln>
                      </p:spPr>
                      <p:txBody>
                        <a:bodyPr/>
                        <a:lstStyle/>
                        <a:p>
                          <a:pPr fontAlgn="base">
                            <a:spcBef>
                              <a:spcPct val="0"/>
                            </a:spcBef>
                            <a:spcAft>
                              <a:spcPct val="0"/>
                            </a:spcAft>
                          </a:pPr>
                          <a:endParaRPr lang="de-DE" sz="2400">
                            <a:solidFill>
                              <a:srgbClr val="000000"/>
                            </a:solidFill>
                            <a:cs typeface="Arial" charset="0"/>
                          </a:endParaRPr>
                        </a:p>
                      </p:txBody>
                    </p:sp>
                    <p:sp>
                      <p:nvSpPr>
                        <p:cNvPr id="15481" name="Freeform 3156"/>
                        <p:cNvSpPr>
                          <a:spLocks/>
                        </p:cNvSpPr>
                        <p:nvPr/>
                      </p:nvSpPr>
                      <p:spPr bwMode="auto">
                        <a:xfrm>
                          <a:off x="5456" y="2403"/>
                          <a:ext cx="2" cy="2"/>
                        </a:xfrm>
                        <a:custGeom>
                          <a:avLst/>
                          <a:gdLst>
                            <a:gd name="T0" fmla="*/ 0 w 2"/>
                            <a:gd name="T1" fmla="*/ 2 h 2"/>
                            <a:gd name="T2" fmla="*/ 2 w 2"/>
                            <a:gd name="T3" fmla="*/ 0 h 2"/>
                            <a:gd name="T4" fmla="*/ 2 w 2"/>
                            <a:gd name="T5" fmla="*/ 2 h 2"/>
                            <a:gd name="T6" fmla="*/ 0 w 2"/>
                            <a:gd name="T7" fmla="*/ 2 h 2"/>
                            <a:gd name="T8" fmla="*/ 0 60000 65536"/>
                            <a:gd name="T9" fmla="*/ 0 60000 65536"/>
                            <a:gd name="T10" fmla="*/ 0 60000 65536"/>
                            <a:gd name="T11" fmla="*/ 0 60000 65536"/>
                            <a:gd name="T12" fmla="*/ 0 w 2"/>
                            <a:gd name="T13" fmla="*/ 0 h 2"/>
                            <a:gd name="T14" fmla="*/ 2 w 2"/>
                            <a:gd name="T15" fmla="*/ 2 h 2"/>
                          </a:gdLst>
                          <a:ahLst/>
                          <a:cxnLst>
                            <a:cxn ang="T8">
                              <a:pos x="T0" y="T1"/>
                            </a:cxn>
                            <a:cxn ang="T9">
                              <a:pos x="T2" y="T3"/>
                            </a:cxn>
                            <a:cxn ang="T10">
                              <a:pos x="T4" y="T5"/>
                            </a:cxn>
                            <a:cxn ang="T11">
                              <a:pos x="T6" y="T7"/>
                            </a:cxn>
                          </a:cxnLst>
                          <a:rect l="T12" t="T13" r="T14" b="T15"/>
                          <a:pathLst>
                            <a:path w="2" h="2">
                              <a:moveTo>
                                <a:pt x="0" y="2"/>
                              </a:moveTo>
                              <a:lnTo>
                                <a:pt x="2" y="0"/>
                              </a:lnTo>
                              <a:lnTo>
                                <a:pt x="2" y="2"/>
                              </a:lnTo>
                              <a:lnTo>
                                <a:pt x="0" y="2"/>
                              </a:lnTo>
                              <a:close/>
                            </a:path>
                          </a:pathLst>
                        </a:custGeom>
                        <a:grpFill/>
                        <a:ln w="3175">
                          <a:solidFill>
                            <a:schemeClr val="bg1"/>
                          </a:solidFill>
                          <a:prstDash val="sysDot"/>
                          <a:round/>
                          <a:headEnd/>
                          <a:tailEnd/>
                        </a:ln>
                      </p:spPr>
                      <p:txBody>
                        <a:bodyPr/>
                        <a:lstStyle/>
                        <a:p>
                          <a:pPr fontAlgn="base">
                            <a:spcBef>
                              <a:spcPct val="0"/>
                            </a:spcBef>
                            <a:spcAft>
                              <a:spcPct val="0"/>
                            </a:spcAft>
                          </a:pPr>
                          <a:endParaRPr lang="de-DE" sz="2400">
                            <a:solidFill>
                              <a:srgbClr val="000000"/>
                            </a:solidFill>
                            <a:cs typeface="Arial" charset="0"/>
                          </a:endParaRPr>
                        </a:p>
                      </p:txBody>
                    </p:sp>
                    <p:sp>
                      <p:nvSpPr>
                        <p:cNvPr id="15482" name="Freeform 3157"/>
                        <p:cNvSpPr>
                          <a:spLocks/>
                        </p:cNvSpPr>
                        <p:nvPr/>
                      </p:nvSpPr>
                      <p:spPr bwMode="auto">
                        <a:xfrm>
                          <a:off x="5458" y="2351"/>
                          <a:ext cx="2" cy="2"/>
                        </a:xfrm>
                        <a:custGeom>
                          <a:avLst/>
                          <a:gdLst>
                            <a:gd name="T0" fmla="*/ 0 w 2"/>
                            <a:gd name="T1" fmla="*/ 0 h 2"/>
                            <a:gd name="T2" fmla="*/ 2 w 2"/>
                            <a:gd name="T3" fmla="*/ 0 h 2"/>
                            <a:gd name="T4" fmla="*/ 0 w 2"/>
                            <a:gd name="T5" fmla="*/ 2 h 2"/>
                            <a:gd name="T6" fmla="*/ 0 w 2"/>
                            <a:gd name="T7" fmla="*/ 0 h 2"/>
                            <a:gd name="T8" fmla="*/ 0 60000 65536"/>
                            <a:gd name="T9" fmla="*/ 0 60000 65536"/>
                            <a:gd name="T10" fmla="*/ 0 60000 65536"/>
                            <a:gd name="T11" fmla="*/ 0 60000 65536"/>
                            <a:gd name="T12" fmla="*/ 0 w 2"/>
                            <a:gd name="T13" fmla="*/ 0 h 2"/>
                            <a:gd name="T14" fmla="*/ 2 w 2"/>
                            <a:gd name="T15" fmla="*/ 2 h 2"/>
                          </a:gdLst>
                          <a:ahLst/>
                          <a:cxnLst>
                            <a:cxn ang="T8">
                              <a:pos x="T0" y="T1"/>
                            </a:cxn>
                            <a:cxn ang="T9">
                              <a:pos x="T2" y="T3"/>
                            </a:cxn>
                            <a:cxn ang="T10">
                              <a:pos x="T4" y="T5"/>
                            </a:cxn>
                            <a:cxn ang="T11">
                              <a:pos x="T6" y="T7"/>
                            </a:cxn>
                          </a:cxnLst>
                          <a:rect l="T12" t="T13" r="T14" b="T15"/>
                          <a:pathLst>
                            <a:path w="2" h="2">
                              <a:moveTo>
                                <a:pt x="0" y="0"/>
                              </a:moveTo>
                              <a:lnTo>
                                <a:pt x="2" y="0"/>
                              </a:lnTo>
                              <a:lnTo>
                                <a:pt x="0" y="2"/>
                              </a:lnTo>
                              <a:lnTo>
                                <a:pt x="0" y="0"/>
                              </a:lnTo>
                              <a:close/>
                            </a:path>
                          </a:pathLst>
                        </a:custGeom>
                        <a:grpFill/>
                        <a:ln w="3175">
                          <a:solidFill>
                            <a:schemeClr val="bg1"/>
                          </a:solidFill>
                          <a:prstDash val="sysDot"/>
                          <a:round/>
                          <a:headEnd/>
                          <a:tailEnd/>
                        </a:ln>
                      </p:spPr>
                      <p:txBody>
                        <a:bodyPr/>
                        <a:lstStyle/>
                        <a:p>
                          <a:pPr fontAlgn="base">
                            <a:spcBef>
                              <a:spcPct val="0"/>
                            </a:spcBef>
                            <a:spcAft>
                              <a:spcPct val="0"/>
                            </a:spcAft>
                          </a:pPr>
                          <a:endParaRPr lang="de-DE" sz="2400">
                            <a:solidFill>
                              <a:srgbClr val="000000"/>
                            </a:solidFill>
                            <a:cs typeface="Arial" charset="0"/>
                          </a:endParaRPr>
                        </a:p>
                      </p:txBody>
                    </p:sp>
                    <p:sp>
                      <p:nvSpPr>
                        <p:cNvPr id="15483" name="Freeform 3158"/>
                        <p:cNvSpPr>
                          <a:spLocks/>
                        </p:cNvSpPr>
                        <p:nvPr/>
                      </p:nvSpPr>
                      <p:spPr bwMode="auto">
                        <a:xfrm>
                          <a:off x="5458" y="2379"/>
                          <a:ext cx="12" cy="12"/>
                        </a:xfrm>
                        <a:custGeom>
                          <a:avLst/>
                          <a:gdLst>
                            <a:gd name="T0" fmla="*/ 0 w 12"/>
                            <a:gd name="T1" fmla="*/ 2 h 12"/>
                            <a:gd name="T2" fmla="*/ 0 w 12"/>
                            <a:gd name="T3" fmla="*/ 0 h 12"/>
                            <a:gd name="T4" fmla="*/ 2 w 12"/>
                            <a:gd name="T5" fmla="*/ 0 h 12"/>
                            <a:gd name="T6" fmla="*/ 4 w 12"/>
                            <a:gd name="T7" fmla="*/ 0 h 12"/>
                            <a:gd name="T8" fmla="*/ 4 w 12"/>
                            <a:gd name="T9" fmla="*/ 0 h 12"/>
                            <a:gd name="T10" fmla="*/ 6 w 12"/>
                            <a:gd name="T11" fmla="*/ 0 h 12"/>
                            <a:gd name="T12" fmla="*/ 8 w 12"/>
                            <a:gd name="T13" fmla="*/ 2 h 12"/>
                            <a:gd name="T14" fmla="*/ 8 w 12"/>
                            <a:gd name="T15" fmla="*/ 4 h 12"/>
                            <a:gd name="T16" fmla="*/ 6 w 12"/>
                            <a:gd name="T17" fmla="*/ 4 h 12"/>
                            <a:gd name="T18" fmla="*/ 6 w 12"/>
                            <a:gd name="T19" fmla="*/ 6 h 12"/>
                            <a:gd name="T20" fmla="*/ 8 w 12"/>
                            <a:gd name="T21" fmla="*/ 8 h 12"/>
                            <a:gd name="T22" fmla="*/ 10 w 12"/>
                            <a:gd name="T23" fmla="*/ 8 h 12"/>
                            <a:gd name="T24" fmla="*/ 12 w 12"/>
                            <a:gd name="T25" fmla="*/ 8 h 12"/>
                            <a:gd name="T26" fmla="*/ 12 w 12"/>
                            <a:gd name="T27" fmla="*/ 10 h 12"/>
                            <a:gd name="T28" fmla="*/ 12 w 12"/>
                            <a:gd name="T29" fmla="*/ 12 h 12"/>
                            <a:gd name="T30" fmla="*/ 10 w 12"/>
                            <a:gd name="T31" fmla="*/ 12 h 12"/>
                            <a:gd name="T32" fmla="*/ 8 w 12"/>
                            <a:gd name="T33" fmla="*/ 12 h 12"/>
                            <a:gd name="T34" fmla="*/ 6 w 12"/>
                            <a:gd name="T35" fmla="*/ 10 h 12"/>
                            <a:gd name="T36" fmla="*/ 4 w 12"/>
                            <a:gd name="T37" fmla="*/ 10 h 12"/>
                            <a:gd name="T38" fmla="*/ 4 w 12"/>
                            <a:gd name="T39" fmla="*/ 12 h 12"/>
                            <a:gd name="T40" fmla="*/ 2 w 12"/>
                            <a:gd name="T41" fmla="*/ 12 h 12"/>
                            <a:gd name="T42" fmla="*/ 2 w 12"/>
                            <a:gd name="T43" fmla="*/ 10 h 12"/>
                            <a:gd name="T44" fmla="*/ 2 w 12"/>
                            <a:gd name="T45" fmla="*/ 6 h 12"/>
                            <a:gd name="T46" fmla="*/ 0 w 12"/>
                            <a:gd name="T47" fmla="*/ 4 h 12"/>
                            <a:gd name="T48" fmla="*/ 0 w 12"/>
                            <a:gd name="T49" fmla="*/ 2 h 12"/>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12"/>
                            <a:gd name="T76" fmla="*/ 0 h 12"/>
                            <a:gd name="T77" fmla="*/ 12 w 12"/>
                            <a:gd name="T78" fmla="*/ 12 h 12"/>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12" h="12">
                              <a:moveTo>
                                <a:pt x="0" y="2"/>
                              </a:moveTo>
                              <a:lnTo>
                                <a:pt x="0" y="0"/>
                              </a:lnTo>
                              <a:lnTo>
                                <a:pt x="2" y="0"/>
                              </a:lnTo>
                              <a:lnTo>
                                <a:pt x="4" y="0"/>
                              </a:lnTo>
                              <a:lnTo>
                                <a:pt x="6" y="0"/>
                              </a:lnTo>
                              <a:lnTo>
                                <a:pt x="8" y="2"/>
                              </a:lnTo>
                              <a:lnTo>
                                <a:pt x="8" y="4"/>
                              </a:lnTo>
                              <a:lnTo>
                                <a:pt x="6" y="4"/>
                              </a:lnTo>
                              <a:lnTo>
                                <a:pt x="6" y="6"/>
                              </a:lnTo>
                              <a:lnTo>
                                <a:pt x="8" y="8"/>
                              </a:lnTo>
                              <a:lnTo>
                                <a:pt x="10" y="8"/>
                              </a:lnTo>
                              <a:lnTo>
                                <a:pt x="12" y="8"/>
                              </a:lnTo>
                              <a:lnTo>
                                <a:pt x="12" y="10"/>
                              </a:lnTo>
                              <a:lnTo>
                                <a:pt x="12" y="12"/>
                              </a:lnTo>
                              <a:lnTo>
                                <a:pt x="10" y="12"/>
                              </a:lnTo>
                              <a:lnTo>
                                <a:pt x="8" y="12"/>
                              </a:lnTo>
                              <a:lnTo>
                                <a:pt x="6" y="10"/>
                              </a:lnTo>
                              <a:lnTo>
                                <a:pt x="4" y="10"/>
                              </a:lnTo>
                              <a:lnTo>
                                <a:pt x="4" y="12"/>
                              </a:lnTo>
                              <a:lnTo>
                                <a:pt x="2" y="12"/>
                              </a:lnTo>
                              <a:lnTo>
                                <a:pt x="2" y="10"/>
                              </a:lnTo>
                              <a:lnTo>
                                <a:pt x="2" y="6"/>
                              </a:lnTo>
                              <a:lnTo>
                                <a:pt x="0" y="4"/>
                              </a:lnTo>
                              <a:lnTo>
                                <a:pt x="0" y="2"/>
                              </a:lnTo>
                              <a:close/>
                            </a:path>
                          </a:pathLst>
                        </a:custGeom>
                        <a:grpFill/>
                        <a:ln w="3175">
                          <a:solidFill>
                            <a:schemeClr val="bg1"/>
                          </a:solidFill>
                          <a:prstDash val="sysDot"/>
                          <a:round/>
                          <a:headEnd/>
                          <a:tailEnd/>
                        </a:ln>
                      </p:spPr>
                      <p:txBody>
                        <a:bodyPr/>
                        <a:lstStyle/>
                        <a:p>
                          <a:pPr fontAlgn="base">
                            <a:spcBef>
                              <a:spcPct val="0"/>
                            </a:spcBef>
                            <a:spcAft>
                              <a:spcPct val="0"/>
                            </a:spcAft>
                          </a:pPr>
                          <a:endParaRPr lang="de-DE" sz="2400">
                            <a:solidFill>
                              <a:srgbClr val="000000"/>
                            </a:solidFill>
                            <a:cs typeface="Arial" charset="0"/>
                          </a:endParaRPr>
                        </a:p>
                      </p:txBody>
                    </p:sp>
                    <p:sp>
                      <p:nvSpPr>
                        <p:cNvPr id="15484" name="Rectangle 3159"/>
                        <p:cNvSpPr>
                          <a:spLocks noChangeArrowheads="1"/>
                        </p:cNvSpPr>
                        <p:nvPr/>
                      </p:nvSpPr>
                      <p:spPr bwMode="auto">
                        <a:xfrm>
                          <a:off x="5458" y="2363"/>
                          <a:ext cx="2" cy="2"/>
                        </a:xfrm>
                        <a:prstGeom prst="rect">
                          <a:avLst/>
                        </a:prstGeom>
                        <a:grpFill/>
                        <a:ln w="3175">
                          <a:solidFill>
                            <a:schemeClr val="bg1"/>
                          </a:solidFill>
                          <a:prstDash val="sysDot"/>
                          <a:miter lim="800000"/>
                          <a:headEnd/>
                          <a:tailEnd/>
                        </a:ln>
                      </p:spPr>
                      <p:txBody>
                        <a:bodyPr/>
                        <a:lstStyle/>
                        <a:p>
                          <a:pPr fontAlgn="base">
                            <a:spcBef>
                              <a:spcPct val="0"/>
                            </a:spcBef>
                            <a:spcAft>
                              <a:spcPct val="0"/>
                            </a:spcAft>
                          </a:pPr>
                          <a:endParaRPr lang="de-DE" sz="2400">
                            <a:solidFill>
                              <a:srgbClr val="000000"/>
                            </a:solidFill>
                            <a:cs typeface="Arial" charset="0"/>
                          </a:endParaRPr>
                        </a:p>
                      </p:txBody>
                    </p:sp>
                    <p:sp>
                      <p:nvSpPr>
                        <p:cNvPr id="15485" name="Freeform 3160"/>
                        <p:cNvSpPr>
                          <a:spLocks/>
                        </p:cNvSpPr>
                        <p:nvPr/>
                      </p:nvSpPr>
                      <p:spPr bwMode="auto">
                        <a:xfrm>
                          <a:off x="5458" y="2353"/>
                          <a:ext cx="2" cy="4"/>
                        </a:xfrm>
                        <a:custGeom>
                          <a:avLst/>
                          <a:gdLst>
                            <a:gd name="T0" fmla="*/ 0 w 2"/>
                            <a:gd name="T1" fmla="*/ 2 h 4"/>
                            <a:gd name="T2" fmla="*/ 2 w 2"/>
                            <a:gd name="T3" fmla="*/ 0 h 4"/>
                            <a:gd name="T4" fmla="*/ 2 w 2"/>
                            <a:gd name="T5" fmla="*/ 2 h 4"/>
                            <a:gd name="T6" fmla="*/ 2 w 2"/>
                            <a:gd name="T7" fmla="*/ 4 h 4"/>
                            <a:gd name="T8" fmla="*/ 0 w 2"/>
                            <a:gd name="T9" fmla="*/ 4 h 4"/>
                            <a:gd name="T10" fmla="*/ 0 w 2"/>
                            <a:gd name="T11" fmla="*/ 2 h 4"/>
                            <a:gd name="T12" fmla="*/ 0 60000 65536"/>
                            <a:gd name="T13" fmla="*/ 0 60000 65536"/>
                            <a:gd name="T14" fmla="*/ 0 60000 65536"/>
                            <a:gd name="T15" fmla="*/ 0 60000 65536"/>
                            <a:gd name="T16" fmla="*/ 0 60000 65536"/>
                            <a:gd name="T17" fmla="*/ 0 60000 65536"/>
                            <a:gd name="T18" fmla="*/ 0 w 2"/>
                            <a:gd name="T19" fmla="*/ 0 h 4"/>
                            <a:gd name="T20" fmla="*/ 2 w 2"/>
                            <a:gd name="T21" fmla="*/ 4 h 4"/>
                          </a:gdLst>
                          <a:ahLst/>
                          <a:cxnLst>
                            <a:cxn ang="T12">
                              <a:pos x="T0" y="T1"/>
                            </a:cxn>
                            <a:cxn ang="T13">
                              <a:pos x="T2" y="T3"/>
                            </a:cxn>
                            <a:cxn ang="T14">
                              <a:pos x="T4" y="T5"/>
                            </a:cxn>
                            <a:cxn ang="T15">
                              <a:pos x="T6" y="T7"/>
                            </a:cxn>
                            <a:cxn ang="T16">
                              <a:pos x="T8" y="T9"/>
                            </a:cxn>
                            <a:cxn ang="T17">
                              <a:pos x="T10" y="T11"/>
                            </a:cxn>
                          </a:cxnLst>
                          <a:rect l="T18" t="T19" r="T20" b="T21"/>
                          <a:pathLst>
                            <a:path w="2" h="4">
                              <a:moveTo>
                                <a:pt x="0" y="2"/>
                              </a:moveTo>
                              <a:lnTo>
                                <a:pt x="2" y="0"/>
                              </a:lnTo>
                              <a:lnTo>
                                <a:pt x="2" y="2"/>
                              </a:lnTo>
                              <a:lnTo>
                                <a:pt x="2" y="4"/>
                              </a:lnTo>
                              <a:lnTo>
                                <a:pt x="0" y="4"/>
                              </a:lnTo>
                              <a:lnTo>
                                <a:pt x="0" y="2"/>
                              </a:lnTo>
                              <a:close/>
                            </a:path>
                          </a:pathLst>
                        </a:custGeom>
                        <a:grpFill/>
                        <a:ln w="3175">
                          <a:solidFill>
                            <a:schemeClr val="bg1"/>
                          </a:solidFill>
                          <a:prstDash val="sysDot"/>
                          <a:round/>
                          <a:headEnd/>
                          <a:tailEnd/>
                        </a:ln>
                      </p:spPr>
                      <p:txBody>
                        <a:bodyPr/>
                        <a:lstStyle/>
                        <a:p>
                          <a:pPr fontAlgn="base">
                            <a:spcBef>
                              <a:spcPct val="0"/>
                            </a:spcBef>
                            <a:spcAft>
                              <a:spcPct val="0"/>
                            </a:spcAft>
                          </a:pPr>
                          <a:endParaRPr lang="de-DE" sz="2400">
                            <a:solidFill>
                              <a:srgbClr val="000000"/>
                            </a:solidFill>
                            <a:cs typeface="Arial" charset="0"/>
                          </a:endParaRPr>
                        </a:p>
                      </p:txBody>
                    </p:sp>
                    <p:sp>
                      <p:nvSpPr>
                        <p:cNvPr id="15486" name="Freeform 3161"/>
                        <p:cNvSpPr>
                          <a:spLocks/>
                        </p:cNvSpPr>
                        <p:nvPr/>
                      </p:nvSpPr>
                      <p:spPr bwMode="auto">
                        <a:xfrm>
                          <a:off x="5458" y="2403"/>
                          <a:ext cx="18" cy="10"/>
                        </a:xfrm>
                        <a:custGeom>
                          <a:avLst/>
                          <a:gdLst>
                            <a:gd name="T0" fmla="*/ 0 w 18"/>
                            <a:gd name="T1" fmla="*/ 8 h 10"/>
                            <a:gd name="T2" fmla="*/ 0 w 18"/>
                            <a:gd name="T3" fmla="*/ 6 h 10"/>
                            <a:gd name="T4" fmla="*/ 2 w 18"/>
                            <a:gd name="T5" fmla="*/ 6 h 10"/>
                            <a:gd name="T6" fmla="*/ 2 w 18"/>
                            <a:gd name="T7" fmla="*/ 4 h 10"/>
                            <a:gd name="T8" fmla="*/ 2 w 18"/>
                            <a:gd name="T9" fmla="*/ 2 h 10"/>
                            <a:gd name="T10" fmla="*/ 4 w 18"/>
                            <a:gd name="T11" fmla="*/ 0 h 10"/>
                            <a:gd name="T12" fmla="*/ 6 w 18"/>
                            <a:gd name="T13" fmla="*/ 0 h 10"/>
                            <a:gd name="T14" fmla="*/ 8 w 18"/>
                            <a:gd name="T15" fmla="*/ 0 h 10"/>
                            <a:gd name="T16" fmla="*/ 12 w 18"/>
                            <a:gd name="T17" fmla="*/ 2 h 10"/>
                            <a:gd name="T18" fmla="*/ 16 w 18"/>
                            <a:gd name="T19" fmla="*/ 6 h 10"/>
                            <a:gd name="T20" fmla="*/ 18 w 18"/>
                            <a:gd name="T21" fmla="*/ 6 h 10"/>
                            <a:gd name="T22" fmla="*/ 18 w 18"/>
                            <a:gd name="T23" fmla="*/ 8 h 10"/>
                            <a:gd name="T24" fmla="*/ 16 w 18"/>
                            <a:gd name="T25" fmla="*/ 10 h 10"/>
                            <a:gd name="T26" fmla="*/ 14 w 18"/>
                            <a:gd name="T27" fmla="*/ 10 h 10"/>
                            <a:gd name="T28" fmla="*/ 12 w 18"/>
                            <a:gd name="T29" fmla="*/ 8 h 10"/>
                            <a:gd name="T30" fmla="*/ 8 w 18"/>
                            <a:gd name="T31" fmla="*/ 8 h 10"/>
                            <a:gd name="T32" fmla="*/ 8 w 18"/>
                            <a:gd name="T33" fmla="*/ 10 h 10"/>
                            <a:gd name="T34" fmla="*/ 6 w 18"/>
                            <a:gd name="T35" fmla="*/ 10 h 10"/>
                            <a:gd name="T36" fmla="*/ 4 w 18"/>
                            <a:gd name="T37" fmla="*/ 10 h 10"/>
                            <a:gd name="T38" fmla="*/ 2 w 18"/>
                            <a:gd name="T39" fmla="*/ 8 h 10"/>
                            <a:gd name="T40" fmla="*/ 0 w 18"/>
                            <a:gd name="T41" fmla="*/ 8 h 10"/>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18"/>
                            <a:gd name="T64" fmla="*/ 0 h 10"/>
                            <a:gd name="T65" fmla="*/ 18 w 18"/>
                            <a:gd name="T66" fmla="*/ 10 h 10"/>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18" h="10">
                              <a:moveTo>
                                <a:pt x="0" y="8"/>
                              </a:moveTo>
                              <a:lnTo>
                                <a:pt x="0" y="6"/>
                              </a:lnTo>
                              <a:lnTo>
                                <a:pt x="2" y="6"/>
                              </a:lnTo>
                              <a:lnTo>
                                <a:pt x="2" y="4"/>
                              </a:lnTo>
                              <a:lnTo>
                                <a:pt x="2" y="2"/>
                              </a:lnTo>
                              <a:lnTo>
                                <a:pt x="4" y="0"/>
                              </a:lnTo>
                              <a:lnTo>
                                <a:pt x="6" y="0"/>
                              </a:lnTo>
                              <a:lnTo>
                                <a:pt x="8" y="0"/>
                              </a:lnTo>
                              <a:lnTo>
                                <a:pt x="12" y="2"/>
                              </a:lnTo>
                              <a:lnTo>
                                <a:pt x="16" y="6"/>
                              </a:lnTo>
                              <a:lnTo>
                                <a:pt x="18" y="6"/>
                              </a:lnTo>
                              <a:lnTo>
                                <a:pt x="18" y="8"/>
                              </a:lnTo>
                              <a:lnTo>
                                <a:pt x="16" y="10"/>
                              </a:lnTo>
                              <a:lnTo>
                                <a:pt x="14" y="10"/>
                              </a:lnTo>
                              <a:lnTo>
                                <a:pt x="12" y="8"/>
                              </a:lnTo>
                              <a:lnTo>
                                <a:pt x="8" y="8"/>
                              </a:lnTo>
                              <a:lnTo>
                                <a:pt x="8" y="10"/>
                              </a:lnTo>
                              <a:lnTo>
                                <a:pt x="6" y="10"/>
                              </a:lnTo>
                              <a:lnTo>
                                <a:pt x="4" y="10"/>
                              </a:lnTo>
                              <a:lnTo>
                                <a:pt x="2" y="8"/>
                              </a:lnTo>
                              <a:lnTo>
                                <a:pt x="0" y="8"/>
                              </a:lnTo>
                              <a:close/>
                            </a:path>
                          </a:pathLst>
                        </a:custGeom>
                        <a:grpFill/>
                        <a:ln w="3175">
                          <a:solidFill>
                            <a:schemeClr val="bg1"/>
                          </a:solidFill>
                          <a:prstDash val="sysDot"/>
                          <a:round/>
                          <a:headEnd/>
                          <a:tailEnd/>
                        </a:ln>
                      </p:spPr>
                      <p:txBody>
                        <a:bodyPr/>
                        <a:lstStyle/>
                        <a:p>
                          <a:pPr fontAlgn="base">
                            <a:spcBef>
                              <a:spcPct val="0"/>
                            </a:spcBef>
                            <a:spcAft>
                              <a:spcPct val="0"/>
                            </a:spcAft>
                          </a:pPr>
                          <a:endParaRPr lang="de-DE" sz="2400">
                            <a:solidFill>
                              <a:srgbClr val="000000"/>
                            </a:solidFill>
                            <a:cs typeface="Arial" charset="0"/>
                          </a:endParaRPr>
                        </a:p>
                      </p:txBody>
                    </p:sp>
                    <p:sp>
                      <p:nvSpPr>
                        <p:cNvPr id="15487" name="Freeform 3162"/>
                        <p:cNvSpPr>
                          <a:spLocks/>
                        </p:cNvSpPr>
                        <p:nvPr/>
                      </p:nvSpPr>
                      <p:spPr bwMode="auto">
                        <a:xfrm>
                          <a:off x="5460" y="2369"/>
                          <a:ext cx="2" cy="4"/>
                        </a:xfrm>
                        <a:custGeom>
                          <a:avLst/>
                          <a:gdLst>
                            <a:gd name="T0" fmla="*/ 0 w 2"/>
                            <a:gd name="T1" fmla="*/ 2 h 4"/>
                            <a:gd name="T2" fmla="*/ 0 w 2"/>
                            <a:gd name="T3" fmla="*/ 0 h 4"/>
                            <a:gd name="T4" fmla="*/ 2 w 2"/>
                            <a:gd name="T5" fmla="*/ 4 h 4"/>
                            <a:gd name="T6" fmla="*/ 0 w 2"/>
                            <a:gd name="T7" fmla="*/ 4 h 4"/>
                            <a:gd name="T8" fmla="*/ 0 w 2"/>
                            <a:gd name="T9" fmla="*/ 2 h 4"/>
                            <a:gd name="T10" fmla="*/ 0 60000 65536"/>
                            <a:gd name="T11" fmla="*/ 0 60000 65536"/>
                            <a:gd name="T12" fmla="*/ 0 60000 65536"/>
                            <a:gd name="T13" fmla="*/ 0 60000 65536"/>
                            <a:gd name="T14" fmla="*/ 0 60000 65536"/>
                            <a:gd name="T15" fmla="*/ 0 w 2"/>
                            <a:gd name="T16" fmla="*/ 0 h 4"/>
                            <a:gd name="T17" fmla="*/ 2 w 2"/>
                            <a:gd name="T18" fmla="*/ 4 h 4"/>
                          </a:gdLst>
                          <a:ahLst/>
                          <a:cxnLst>
                            <a:cxn ang="T10">
                              <a:pos x="T0" y="T1"/>
                            </a:cxn>
                            <a:cxn ang="T11">
                              <a:pos x="T2" y="T3"/>
                            </a:cxn>
                            <a:cxn ang="T12">
                              <a:pos x="T4" y="T5"/>
                            </a:cxn>
                            <a:cxn ang="T13">
                              <a:pos x="T6" y="T7"/>
                            </a:cxn>
                            <a:cxn ang="T14">
                              <a:pos x="T8" y="T9"/>
                            </a:cxn>
                          </a:cxnLst>
                          <a:rect l="T15" t="T16" r="T17" b="T18"/>
                          <a:pathLst>
                            <a:path w="2" h="4">
                              <a:moveTo>
                                <a:pt x="0" y="2"/>
                              </a:moveTo>
                              <a:lnTo>
                                <a:pt x="0" y="0"/>
                              </a:lnTo>
                              <a:lnTo>
                                <a:pt x="2" y="4"/>
                              </a:lnTo>
                              <a:lnTo>
                                <a:pt x="0" y="4"/>
                              </a:lnTo>
                              <a:lnTo>
                                <a:pt x="0" y="2"/>
                              </a:lnTo>
                              <a:close/>
                            </a:path>
                          </a:pathLst>
                        </a:custGeom>
                        <a:grpFill/>
                        <a:ln w="3175">
                          <a:solidFill>
                            <a:schemeClr val="bg1"/>
                          </a:solidFill>
                          <a:prstDash val="sysDot"/>
                          <a:round/>
                          <a:headEnd/>
                          <a:tailEnd/>
                        </a:ln>
                      </p:spPr>
                      <p:txBody>
                        <a:bodyPr/>
                        <a:lstStyle/>
                        <a:p>
                          <a:pPr fontAlgn="base">
                            <a:spcBef>
                              <a:spcPct val="0"/>
                            </a:spcBef>
                            <a:spcAft>
                              <a:spcPct val="0"/>
                            </a:spcAft>
                          </a:pPr>
                          <a:endParaRPr lang="de-DE" sz="2400">
                            <a:solidFill>
                              <a:srgbClr val="000000"/>
                            </a:solidFill>
                            <a:cs typeface="Arial" charset="0"/>
                          </a:endParaRPr>
                        </a:p>
                      </p:txBody>
                    </p:sp>
                    <p:sp>
                      <p:nvSpPr>
                        <p:cNvPr id="15488" name="Freeform 3163"/>
                        <p:cNvSpPr>
                          <a:spLocks/>
                        </p:cNvSpPr>
                        <p:nvPr/>
                      </p:nvSpPr>
                      <p:spPr bwMode="auto">
                        <a:xfrm>
                          <a:off x="5460" y="2319"/>
                          <a:ext cx="30" cy="74"/>
                        </a:xfrm>
                        <a:custGeom>
                          <a:avLst/>
                          <a:gdLst>
                            <a:gd name="T0" fmla="*/ 0 w 30"/>
                            <a:gd name="T1" fmla="*/ 26 h 74"/>
                            <a:gd name="T2" fmla="*/ 0 w 30"/>
                            <a:gd name="T3" fmla="*/ 22 h 74"/>
                            <a:gd name="T4" fmla="*/ 2 w 30"/>
                            <a:gd name="T5" fmla="*/ 18 h 74"/>
                            <a:gd name="T6" fmla="*/ 2 w 30"/>
                            <a:gd name="T7" fmla="*/ 12 h 74"/>
                            <a:gd name="T8" fmla="*/ 4 w 30"/>
                            <a:gd name="T9" fmla="*/ 8 h 74"/>
                            <a:gd name="T10" fmla="*/ 10 w 30"/>
                            <a:gd name="T11" fmla="*/ 2 h 74"/>
                            <a:gd name="T12" fmla="*/ 12 w 30"/>
                            <a:gd name="T13" fmla="*/ 0 h 74"/>
                            <a:gd name="T14" fmla="*/ 14 w 30"/>
                            <a:gd name="T15" fmla="*/ 2 h 74"/>
                            <a:gd name="T16" fmla="*/ 12 w 30"/>
                            <a:gd name="T17" fmla="*/ 6 h 74"/>
                            <a:gd name="T18" fmla="*/ 10 w 30"/>
                            <a:gd name="T19" fmla="*/ 8 h 74"/>
                            <a:gd name="T20" fmla="*/ 8 w 30"/>
                            <a:gd name="T21" fmla="*/ 10 h 74"/>
                            <a:gd name="T22" fmla="*/ 12 w 30"/>
                            <a:gd name="T23" fmla="*/ 10 h 74"/>
                            <a:gd name="T24" fmla="*/ 14 w 30"/>
                            <a:gd name="T25" fmla="*/ 16 h 74"/>
                            <a:gd name="T26" fmla="*/ 10 w 30"/>
                            <a:gd name="T27" fmla="*/ 22 h 74"/>
                            <a:gd name="T28" fmla="*/ 6 w 30"/>
                            <a:gd name="T29" fmla="*/ 28 h 74"/>
                            <a:gd name="T30" fmla="*/ 4 w 30"/>
                            <a:gd name="T31" fmla="*/ 30 h 74"/>
                            <a:gd name="T32" fmla="*/ 8 w 30"/>
                            <a:gd name="T33" fmla="*/ 34 h 74"/>
                            <a:gd name="T34" fmla="*/ 10 w 30"/>
                            <a:gd name="T35" fmla="*/ 32 h 74"/>
                            <a:gd name="T36" fmla="*/ 12 w 30"/>
                            <a:gd name="T37" fmla="*/ 30 h 74"/>
                            <a:gd name="T38" fmla="*/ 12 w 30"/>
                            <a:gd name="T39" fmla="*/ 26 h 74"/>
                            <a:gd name="T40" fmla="*/ 16 w 30"/>
                            <a:gd name="T41" fmla="*/ 26 h 74"/>
                            <a:gd name="T42" fmla="*/ 16 w 30"/>
                            <a:gd name="T43" fmla="*/ 22 h 74"/>
                            <a:gd name="T44" fmla="*/ 18 w 30"/>
                            <a:gd name="T45" fmla="*/ 18 h 74"/>
                            <a:gd name="T46" fmla="*/ 22 w 30"/>
                            <a:gd name="T47" fmla="*/ 16 h 74"/>
                            <a:gd name="T48" fmla="*/ 22 w 30"/>
                            <a:gd name="T49" fmla="*/ 14 h 74"/>
                            <a:gd name="T50" fmla="*/ 26 w 30"/>
                            <a:gd name="T51" fmla="*/ 14 h 74"/>
                            <a:gd name="T52" fmla="*/ 22 w 30"/>
                            <a:gd name="T53" fmla="*/ 30 h 74"/>
                            <a:gd name="T54" fmla="*/ 20 w 30"/>
                            <a:gd name="T55" fmla="*/ 32 h 74"/>
                            <a:gd name="T56" fmla="*/ 18 w 30"/>
                            <a:gd name="T57" fmla="*/ 36 h 74"/>
                            <a:gd name="T58" fmla="*/ 20 w 30"/>
                            <a:gd name="T59" fmla="*/ 38 h 74"/>
                            <a:gd name="T60" fmla="*/ 24 w 30"/>
                            <a:gd name="T61" fmla="*/ 40 h 74"/>
                            <a:gd name="T62" fmla="*/ 26 w 30"/>
                            <a:gd name="T63" fmla="*/ 42 h 74"/>
                            <a:gd name="T64" fmla="*/ 28 w 30"/>
                            <a:gd name="T65" fmla="*/ 46 h 74"/>
                            <a:gd name="T66" fmla="*/ 30 w 30"/>
                            <a:gd name="T67" fmla="*/ 48 h 74"/>
                            <a:gd name="T68" fmla="*/ 28 w 30"/>
                            <a:gd name="T69" fmla="*/ 46 h 74"/>
                            <a:gd name="T70" fmla="*/ 24 w 30"/>
                            <a:gd name="T71" fmla="*/ 46 h 74"/>
                            <a:gd name="T72" fmla="*/ 22 w 30"/>
                            <a:gd name="T73" fmla="*/ 44 h 74"/>
                            <a:gd name="T74" fmla="*/ 20 w 30"/>
                            <a:gd name="T75" fmla="*/ 44 h 74"/>
                            <a:gd name="T76" fmla="*/ 16 w 30"/>
                            <a:gd name="T77" fmla="*/ 42 h 74"/>
                            <a:gd name="T78" fmla="*/ 12 w 30"/>
                            <a:gd name="T79" fmla="*/ 42 h 74"/>
                            <a:gd name="T80" fmla="*/ 10 w 30"/>
                            <a:gd name="T81" fmla="*/ 46 h 74"/>
                            <a:gd name="T82" fmla="*/ 10 w 30"/>
                            <a:gd name="T83" fmla="*/ 50 h 74"/>
                            <a:gd name="T84" fmla="*/ 10 w 30"/>
                            <a:gd name="T85" fmla="*/ 54 h 74"/>
                            <a:gd name="T86" fmla="*/ 14 w 30"/>
                            <a:gd name="T87" fmla="*/ 60 h 74"/>
                            <a:gd name="T88" fmla="*/ 14 w 30"/>
                            <a:gd name="T89" fmla="*/ 64 h 74"/>
                            <a:gd name="T90" fmla="*/ 18 w 30"/>
                            <a:gd name="T91" fmla="*/ 68 h 74"/>
                            <a:gd name="T92" fmla="*/ 20 w 30"/>
                            <a:gd name="T93" fmla="*/ 72 h 74"/>
                            <a:gd name="T94" fmla="*/ 22 w 30"/>
                            <a:gd name="T95" fmla="*/ 74 h 74"/>
                            <a:gd name="T96" fmla="*/ 18 w 30"/>
                            <a:gd name="T97" fmla="*/ 72 h 74"/>
                            <a:gd name="T98" fmla="*/ 14 w 30"/>
                            <a:gd name="T99" fmla="*/ 68 h 74"/>
                            <a:gd name="T100" fmla="*/ 12 w 30"/>
                            <a:gd name="T101" fmla="*/ 66 h 74"/>
                            <a:gd name="T102" fmla="*/ 10 w 30"/>
                            <a:gd name="T103" fmla="*/ 62 h 74"/>
                            <a:gd name="T104" fmla="*/ 8 w 30"/>
                            <a:gd name="T105" fmla="*/ 60 h 74"/>
                            <a:gd name="T106" fmla="*/ 6 w 30"/>
                            <a:gd name="T107" fmla="*/ 58 h 74"/>
                            <a:gd name="T108" fmla="*/ 6 w 30"/>
                            <a:gd name="T109" fmla="*/ 52 h 74"/>
                            <a:gd name="T110" fmla="*/ 6 w 30"/>
                            <a:gd name="T111" fmla="*/ 44 h 74"/>
                            <a:gd name="T112" fmla="*/ 4 w 30"/>
                            <a:gd name="T113" fmla="*/ 42 h 74"/>
                            <a:gd name="T114" fmla="*/ 2 w 30"/>
                            <a:gd name="T115" fmla="*/ 38 h 74"/>
                            <a:gd name="T116" fmla="*/ 4 w 30"/>
                            <a:gd name="T117" fmla="*/ 34 h 74"/>
                            <a:gd name="T118" fmla="*/ 2 w 30"/>
                            <a:gd name="T119" fmla="*/ 32 h 74"/>
                            <a:gd name="T120" fmla="*/ 2 w 30"/>
                            <a:gd name="T121" fmla="*/ 28 h 74"/>
                            <a:gd name="T122" fmla="*/ 0 w 30"/>
                            <a:gd name="T123" fmla="*/ 28 h 74"/>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w 30"/>
                            <a:gd name="T187" fmla="*/ 0 h 74"/>
                            <a:gd name="T188" fmla="*/ 30 w 30"/>
                            <a:gd name="T189" fmla="*/ 74 h 74"/>
                          </a:gdLst>
                          <a:ahLst/>
                          <a:cxnLst>
                            <a:cxn ang="T124">
                              <a:pos x="T0" y="T1"/>
                            </a:cxn>
                            <a:cxn ang="T125">
                              <a:pos x="T2" y="T3"/>
                            </a:cxn>
                            <a:cxn ang="T126">
                              <a:pos x="T4" y="T5"/>
                            </a:cxn>
                            <a:cxn ang="T127">
                              <a:pos x="T6" y="T7"/>
                            </a:cxn>
                            <a:cxn ang="T128">
                              <a:pos x="T8" y="T9"/>
                            </a:cxn>
                            <a:cxn ang="T129">
                              <a:pos x="T10" y="T11"/>
                            </a:cxn>
                            <a:cxn ang="T130">
                              <a:pos x="T12" y="T13"/>
                            </a:cxn>
                            <a:cxn ang="T131">
                              <a:pos x="T14" y="T15"/>
                            </a:cxn>
                            <a:cxn ang="T132">
                              <a:pos x="T16" y="T17"/>
                            </a:cxn>
                            <a:cxn ang="T133">
                              <a:pos x="T18" y="T19"/>
                            </a:cxn>
                            <a:cxn ang="T134">
                              <a:pos x="T20" y="T21"/>
                            </a:cxn>
                            <a:cxn ang="T135">
                              <a:pos x="T22" y="T23"/>
                            </a:cxn>
                            <a:cxn ang="T136">
                              <a:pos x="T24" y="T25"/>
                            </a:cxn>
                            <a:cxn ang="T137">
                              <a:pos x="T26" y="T27"/>
                            </a:cxn>
                            <a:cxn ang="T138">
                              <a:pos x="T28" y="T29"/>
                            </a:cxn>
                            <a:cxn ang="T139">
                              <a:pos x="T30" y="T31"/>
                            </a:cxn>
                            <a:cxn ang="T140">
                              <a:pos x="T32" y="T33"/>
                            </a:cxn>
                            <a:cxn ang="T141">
                              <a:pos x="T34" y="T35"/>
                            </a:cxn>
                            <a:cxn ang="T142">
                              <a:pos x="T36" y="T37"/>
                            </a:cxn>
                            <a:cxn ang="T143">
                              <a:pos x="T38" y="T39"/>
                            </a:cxn>
                            <a:cxn ang="T144">
                              <a:pos x="T40" y="T41"/>
                            </a:cxn>
                            <a:cxn ang="T145">
                              <a:pos x="T42" y="T43"/>
                            </a:cxn>
                            <a:cxn ang="T146">
                              <a:pos x="T44" y="T45"/>
                            </a:cxn>
                            <a:cxn ang="T147">
                              <a:pos x="T46" y="T47"/>
                            </a:cxn>
                            <a:cxn ang="T148">
                              <a:pos x="T48" y="T49"/>
                            </a:cxn>
                            <a:cxn ang="T149">
                              <a:pos x="T50" y="T51"/>
                            </a:cxn>
                            <a:cxn ang="T150">
                              <a:pos x="T52" y="T53"/>
                            </a:cxn>
                            <a:cxn ang="T151">
                              <a:pos x="T54" y="T55"/>
                            </a:cxn>
                            <a:cxn ang="T152">
                              <a:pos x="T56" y="T57"/>
                            </a:cxn>
                            <a:cxn ang="T153">
                              <a:pos x="T58" y="T59"/>
                            </a:cxn>
                            <a:cxn ang="T154">
                              <a:pos x="T60" y="T61"/>
                            </a:cxn>
                            <a:cxn ang="T155">
                              <a:pos x="T62" y="T63"/>
                            </a:cxn>
                            <a:cxn ang="T156">
                              <a:pos x="T64" y="T65"/>
                            </a:cxn>
                            <a:cxn ang="T157">
                              <a:pos x="T66" y="T67"/>
                            </a:cxn>
                            <a:cxn ang="T158">
                              <a:pos x="T68" y="T69"/>
                            </a:cxn>
                            <a:cxn ang="T159">
                              <a:pos x="T70" y="T71"/>
                            </a:cxn>
                            <a:cxn ang="T160">
                              <a:pos x="T72" y="T73"/>
                            </a:cxn>
                            <a:cxn ang="T161">
                              <a:pos x="T74" y="T75"/>
                            </a:cxn>
                            <a:cxn ang="T162">
                              <a:pos x="T76" y="T77"/>
                            </a:cxn>
                            <a:cxn ang="T163">
                              <a:pos x="T78" y="T79"/>
                            </a:cxn>
                            <a:cxn ang="T164">
                              <a:pos x="T80" y="T81"/>
                            </a:cxn>
                            <a:cxn ang="T165">
                              <a:pos x="T82" y="T83"/>
                            </a:cxn>
                            <a:cxn ang="T166">
                              <a:pos x="T84" y="T85"/>
                            </a:cxn>
                            <a:cxn ang="T167">
                              <a:pos x="T86" y="T87"/>
                            </a:cxn>
                            <a:cxn ang="T168">
                              <a:pos x="T88" y="T89"/>
                            </a:cxn>
                            <a:cxn ang="T169">
                              <a:pos x="T90" y="T91"/>
                            </a:cxn>
                            <a:cxn ang="T170">
                              <a:pos x="T92" y="T93"/>
                            </a:cxn>
                            <a:cxn ang="T171">
                              <a:pos x="T94" y="T95"/>
                            </a:cxn>
                            <a:cxn ang="T172">
                              <a:pos x="T96" y="T97"/>
                            </a:cxn>
                            <a:cxn ang="T173">
                              <a:pos x="T98" y="T99"/>
                            </a:cxn>
                            <a:cxn ang="T174">
                              <a:pos x="T100" y="T101"/>
                            </a:cxn>
                            <a:cxn ang="T175">
                              <a:pos x="T102" y="T103"/>
                            </a:cxn>
                            <a:cxn ang="T176">
                              <a:pos x="T104" y="T105"/>
                            </a:cxn>
                            <a:cxn ang="T177">
                              <a:pos x="T106" y="T107"/>
                            </a:cxn>
                            <a:cxn ang="T178">
                              <a:pos x="T108" y="T109"/>
                            </a:cxn>
                            <a:cxn ang="T179">
                              <a:pos x="T110" y="T111"/>
                            </a:cxn>
                            <a:cxn ang="T180">
                              <a:pos x="T112" y="T113"/>
                            </a:cxn>
                            <a:cxn ang="T181">
                              <a:pos x="T114" y="T115"/>
                            </a:cxn>
                            <a:cxn ang="T182">
                              <a:pos x="T116" y="T117"/>
                            </a:cxn>
                            <a:cxn ang="T183">
                              <a:pos x="T118" y="T119"/>
                            </a:cxn>
                            <a:cxn ang="T184">
                              <a:pos x="T120" y="T121"/>
                            </a:cxn>
                            <a:cxn ang="T185">
                              <a:pos x="T122" y="T123"/>
                            </a:cxn>
                          </a:cxnLst>
                          <a:rect l="T186" t="T187" r="T188" b="T189"/>
                          <a:pathLst>
                            <a:path w="30" h="74">
                              <a:moveTo>
                                <a:pt x="0" y="28"/>
                              </a:moveTo>
                              <a:lnTo>
                                <a:pt x="0" y="26"/>
                              </a:lnTo>
                              <a:lnTo>
                                <a:pt x="0" y="24"/>
                              </a:lnTo>
                              <a:lnTo>
                                <a:pt x="0" y="22"/>
                              </a:lnTo>
                              <a:lnTo>
                                <a:pt x="2" y="20"/>
                              </a:lnTo>
                              <a:lnTo>
                                <a:pt x="2" y="18"/>
                              </a:lnTo>
                              <a:lnTo>
                                <a:pt x="2" y="16"/>
                              </a:lnTo>
                              <a:lnTo>
                                <a:pt x="2" y="12"/>
                              </a:lnTo>
                              <a:lnTo>
                                <a:pt x="4" y="10"/>
                              </a:lnTo>
                              <a:lnTo>
                                <a:pt x="4" y="8"/>
                              </a:lnTo>
                              <a:lnTo>
                                <a:pt x="6" y="8"/>
                              </a:lnTo>
                              <a:lnTo>
                                <a:pt x="10" y="2"/>
                              </a:lnTo>
                              <a:lnTo>
                                <a:pt x="10" y="0"/>
                              </a:lnTo>
                              <a:lnTo>
                                <a:pt x="12" y="0"/>
                              </a:lnTo>
                              <a:lnTo>
                                <a:pt x="14" y="0"/>
                              </a:lnTo>
                              <a:lnTo>
                                <a:pt x="14" y="2"/>
                              </a:lnTo>
                              <a:lnTo>
                                <a:pt x="12" y="4"/>
                              </a:lnTo>
                              <a:lnTo>
                                <a:pt x="12" y="6"/>
                              </a:lnTo>
                              <a:lnTo>
                                <a:pt x="10" y="6"/>
                              </a:lnTo>
                              <a:lnTo>
                                <a:pt x="10" y="8"/>
                              </a:lnTo>
                              <a:lnTo>
                                <a:pt x="8" y="8"/>
                              </a:lnTo>
                              <a:lnTo>
                                <a:pt x="8" y="10"/>
                              </a:lnTo>
                              <a:lnTo>
                                <a:pt x="10" y="10"/>
                              </a:lnTo>
                              <a:lnTo>
                                <a:pt x="12" y="10"/>
                              </a:lnTo>
                              <a:lnTo>
                                <a:pt x="12" y="12"/>
                              </a:lnTo>
                              <a:lnTo>
                                <a:pt x="14" y="16"/>
                              </a:lnTo>
                              <a:lnTo>
                                <a:pt x="12" y="20"/>
                              </a:lnTo>
                              <a:lnTo>
                                <a:pt x="10" y="22"/>
                              </a:lnTo>
                              <a:lnTo>
                                <a:pt x="10" y="24"/>
                              </a:lnTo>
                              <a:lnTo>
                                <a:pt x="6" y="28"/>
                              </a:lnTo>
                              <a:lnTo>
                                <a:pt x="4" y="28"/>
                              </a:lnTo>
                              <a:lnTo>
                                <a:pt x="4" y="30"/>
                              </a:lnTo>
                              <a:lnTo>
                                <a:pt x="6" y="32"/>
                              </a:lnTo>
                              <a:lnTo>
                                <a:pt x="8" y="34"/>
                              </a:lnTo>
                              <a:lnTo>
                                <a:pt x="10" y="34"/>
                              </a:lnTo>
                              <a:lnTo>
                                <a:pt x="10" y="32"/>
                              </a:lnTo>
                              <a:lnTo>
                                <a:pt x="12" y="32"/>
                              </a:lnTo>
                              <a:lnTo>
                                <a:pt x="12" y="30"/>
                              </a:lnTo>
                              <a:lnTo>
                                <a:pt x="12" y="28"/>
                              </a:lnTo>
                              <a:lnTo>
                                <a:pt x="12" y="26"/>
                              </a:lnTo>
                              <a:lnTo>
                                <a:pt x="14" y="26"/>
                              </a:lnTo>
                              <a:lnTo>
                                <a:pt x="16" y="26"/>
                              </a:lnTo>
                              <a:lnTo>
                                <a:pt x="16" y="24"/>
                              </a:lnTo>
                              <a:lnTo>
                                <a:pt x="16" y="22"/>
                              </a:lnTo>
                              <a:lnTo>
                                <a:pt x="16" y="20"/>
                              </a:lnTo>
                              <a:lnTo>
                                <a:pt x="18" y="18"/>
                              </a:lnTo>
                              <a:lnTo>
                                <a:pt x="20" y="16"/>
                              </a:lnTo>
                              <a:lnTo>
                                <a:pt x="22" y="16"/>
                              </a:lnTo>
                              <a:lnTo>
                                <a:pt x="22" y="14"/>
                              </a:lnTo>
                              <a:lnTo>
                                <a:pt x="24" y="14"/>
                              </a:lnTo>
                              <a:lnTo>
                                <a:pt x="26" y="14"/>
                              </a:lnTo>
                              <a:lnTo>
                                <a:pt x="26" y="26"/>
                              </a:lnTo>
                              <a:lnTo>
                                <a:pt x="22" y="30"/>
                              </a:lnTo>
                              <a:lnTo>
                                <a:pt x="20" y="30"/>
                              </a:lnTo>
                              <a:lnTo>
                                <a:pt x="20" y="32"/>
                              </a:lnTo>
                              <a:lnTo>
                                <a:pt x="18" y="34"/>
                              </a:lnTo>
                              <a:lnTo>
                                <a:pt x="18" y="36"/>
                              </a:lnTo>
                              <a:lnTo>
                                <a:pt x="20" y="36"/>
                              </a:lnTo>
                              <a:lnTo>
                                <a:pt x="20" y="38"/>
                              </a:lnTo>
                              <a:lnTo>
                                <a:pt x="22" y="38"/>
                              </a:lnTo>
                              <a:lnTo>
                                <a:pt x="24" y="40"/>
                              </a:lnTo>
                              <a:lnTo>
                                <a:pt x="26" y="40"/>
                              </a:lnTo>
                              <a:lnTo>
                                <a:pt x="26" y="42"/>
                              </a:lnTo>
                              <a:lnTo>
                                <a:pt x="26" y="44"/>
                              </a:lnTo>
                              <a:lnTo>
                                <a:pt x="28" y="46"/>
                              </a:lnTo>
                              <a:lnTo>
                                <a:pt x="30" y="46"/>
                              </a:lnTo>
                              <a:lnTo>
                                <a:pt x="30" y="48"/>
                              </a:lnTo>
                              <a:lnTo>
                                <a:pt x="30" y="46"/>
                              </a:lnTo>
                              <a:lnTo>
                                <a:pt x="28" y="46"/>
                              </a:lnTo>
                              <a:lnTo>
                                <a:pt x="26" y="46"/>
                              </a:lnTo>
                              <a:lnTo>
                                <a:pt x="24" y="46"/>
                              </a:lnTo>
                              <a:lnTo>
                                <a:pt x="22" y="46"/>
                              </a:lnTo>
                              <a:lnTo>
                                <a:pt x="22" y="44"/>
                              </a:lnTo>
                              <a:lnTo>
                                <a:pt x="20" y="44"/>
                              </a:lnTo>
                              <a:lnTo>
                                <a:pt x="18" y="44"/>
                              </a:lnTo>
                              <a:lnTo>
                                <a:pt x="16" y="42"/>
                              </a:lnTo>
                              <a:lnTo>
                                <a:pt x="14" y="42"/>
                              </a:lnTo>
                              <a:lnTo>
                                <a:pt x="12" y="42"/>
                              </a:lnTo>
                              <a:lnTo>
                                <a:pt x="10" y="42"/>
                              </a:lnTo>
                              <a:lnTo>
                                <a:pt x="10" y="46"/>
                              </a:lnTo>
                              <a:lnTo>
                                <a:pt x="12" y="50"/>
                              </a:lnTo>
                              <a:lnTo>
                                <a:pt x="10" y="50"/>
                              </a:lnTo>
                              <a:lnTo>
                                <a:pt x="10" y="52"/>
                              </a:lnTo>
                              <a:lnTo>
                                <a:pt x="10" y="54"/>
                              </a:lnTo>
                              <a:lnTo>
                                <a:pt x="12" y="60"/>
                              </a:lnTo>
                              <a:lnTo>
                                <a:pt x="14" y="60"/>
                              </a:lnTo>
                              <a:lnTo>
                                <a:pt x="14" y="62"/>
                              </a:lnTo>
                              <a:lnTo>
                                <a:pt x="14" y="64"/>
                              </a:lnTo>
                              <a:lnTo>
                                <a:pt x="16" y="66"/>
                              </a:lnTo>
                              <a:lnTo>
                                <a:pt x="18" y="68"/>
                              </a:lnTo>
                              <a:lnTo>
                                <a:pt x="20" y="70"/>
                              </a:lnTo>
                              <a:lnTo>
                                <a:pt x="20" y="72"/>
                              </a:lnTo>
                              <a:lnTo>
                                <a:pt x="22" y="72"/>
                              </a:lnTo>
                              <a:lnTo>
                                <a:pt x="22" y="74"/>
                              </a:lnTo>
                              <a:lnTo>
                                <a:pt x="20" y="72"/>
                              </a:lnTo>
                              <a:lnTo>
                                <a:pt x="18" y="72"/>
                              </a:lnTo>
                              <a:lnTo>
                                <a:pt x="16" y="70"/>
                              </a:lnTo>
                              <a:lnTo>
                                <a:pt x="14" y="68"/>
                              </a:lnTo>
                              <a:lnTo>
                                <a:pt x="12" y="68"/>
                              </a:lnTo>
                              <a:lnTo>
                                <a:pt x="12" y="66"/>
                              </a:lnTo>
                              <a:lnTo>
                                <a:pt x="12" y="64"/>
                              </a:lnTo>
                              <a:lnTo>
                                <a:pt x="10" y="62"/>
                              </a:lnTo>
                              <a:lnTo>
                                <a:pt x="10" y="60"/>
                              </a:lnTo>
                              <a:lnTo>
                                <a:pt x="8" y="60"/>
                              </a:lnTo>
                              <a:lnTo>
                                <a:pt x="6" y="60"/>
                              </a:lnTo>
                              <a:lnTo>
                                <a:pt x="6" y="58"/>
                              </a:lnTo>
                              <a:lnTo>
                                <a:pt x="6" y="56"/>
                              </a:lnTo>
                              <a:lnTo>
                                <a:pt x="6" y="52"/>
                              </a:lnTo>
                              <a:lnTo>
                                <a:pt x="6" y="48"/>
                              </a:lnTo>
                              <a:lnTo>
                                <a:pt x="6" y="44"/>
                              </a:lnTo>
                              <a:lnTo>
                                <a:pt x="4" y="44"/>
                              </a:lnTo>
                              <a:lnTo>
                                <a:pt x="4" y="42"/>
                              </a:lnTo>
                              <a:lnTo>
                                <a:pt x="2" y="40"/>
                              </a:lnTo>
                              <a:lnTo>
                                <a:pt x="2" y="38"/>
                              </a:lnTo>
                              <a:lnTo>
                                <a:pt x="2" y="36"/>
                              </a:lnTo>
                              <a:lnTo>
                                <a:pt x="4" y="34"/>
                              </a:lnTo>
                              <a:lnTo>
                                <a:pt x="4" y="32"/>
                              </a:lnTo>
                              <a:lnTo>
                                <a:pt x="2" y="32"/>
                              </a:lnTo>
                              <a:lnTo>
                                <a:pt x="2" y="30"/>
                              </a:lnTo>
                              <a:lnTo>
                                <a:pt x="2" y="28"/>
                              </a:lnTo>
                              <a:lnTo>
                                <a:pt x="2" y="26"/>
                              </a:lnTo>
                              <a:lnTo>
                                <a:pt x="0" y="28"/>
                              </a:lnTo>
                              <a:close/>
                            </a:path>
                          </a:pathLst>
                        </a:custGeom>
                        <a:grpFill/>
                        <a:ln w="3175">
                          <a:solidFill>
                            <a:schemeClr val="bg1"/>
                          </a:solidFill>
                          <a:prstDash val="sysDot"/>
                          <a:round/>
                          <a:headEnd/>
                          <a:tailEnd/>
                        </a:ln>
                      </p:spPr>
                      <p:txBody>
                        <a:bodyPr/>
                        <a:lstStyle/>
                        <a:p>
                          <a:pPr fontAlgn="base">
                            <a:spcBef>
                              <a:spcPct val="0"/>
                            </a:spcBef>
                            <a:spcAft>
                              <a:spcPct val="0"/>
                            </a:spcAft>
                          </a:pPr>
                          <a:endParaRPr lang="de-DE" sz="2400">
                            <a:solidFill>
                              <a:srgbClr val="000000"/>
                            </a:solidFill>
                            <a:cs typeface="Arial" charset="0"/>
                          </a:endParaRPr>
                        </a:p>
                      </p:txBody>
                    </p:sp>
                    <p:sp>
                      <p:nvSpPr>
                        <p:cNvPr id="15489" name="Freeform 3164"/>
                        <p:cNvSpPr>
                          <a:spLocks/>
                        </p:cNvSpPr>
                        <p:nvPr/>
                      </p:nvSpPr>
                      <p:spPr bwMode="auto">
                        <a:xfrm>
                          <a:off x="5460" y="2399"/>
                          <a:ext cx="6" cy="2"/>
                        </a:xfrm>
                        <a:custGeom>
                          <a:avLst/>
                          <a:gdLst>
                            <a:gd name="T0" fmla="*/ 0 w 6"/>
                            <a:gd name="T1" fmla="*/ 2 h 2"/>
                            <a:gd name="T2" fmla="*/ 2 w 6"/>
                            <a:gd name="T3" fmla="*/ 0 h 2"/>
                            <a:gd name="T4" fmla="*/ 4 w 6"/>
                            <a:gd name="T5" fmla="*/ 0 h 2"/>
                            <a:gd name="T6" fmla="*/ 6 w 6"/>
                            <a:gd name="T7" fmla="*/ 0 h 2"/>
                            <a:gd name="T8" fmla="*/ 4 w 6"/>
                            <a:gd name="T9" fmla="*/ 2 h 2"/>
                            <a:gd name="T10" fmla="*/ 2 w 6"/>
                            <a:gd name="T11" fmla="*/ 2 h 2"/>
                            <a:gd name="T12" fmla="*/ 0 w 6"/>
                            <a:gd name="T13" fmla="*/ 2 h 2"/>
                            <a:gd name="T14" fmla="*/ 0 60000 65536"/>
                            <a:gd name="T15" fmla="*/ 0 60000 65536"/>
                            <a:gd name="T16" fmla="*/ 0 60000 65536"/>
                            <a:gd name="T17" fmla="*/ 0 60000 65536"/>
                            <a:gd name="T18" fmla="*/ 0 60000 65536"/>
                            <a:gd name="T19" fmla="*/ 0 60000 65536"/>
                            <a:gd name="T20" fmla="*/ 0 60000 65536"/>
                            <a:gd name="T21" fmla="*/ 0 w 6"/>
                            <a:gd name="T22" fmla="*/ 0 h 2"/>
                            <a:gd name="T23" fmla="*/ 6 w 6"/>
                            <a:gd name="T24" fmla="*/ 2 h 2"/>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6" h="2">
                              <a:moveTo>
                                <a:pt x="0" y="2"/>
                              </a:moveTo>
                              <a:lnTo>
                                <a:pt x="2" y="0"/>
                              </a:lnTo>
                              <a:lnTo>
                                <a:pt x="4" y="0"/>
                              </a:lnTo>
                              <a:lnTo>
                                <a:pt x="6" y="0"/>
                              </a:lnTo>
                              <a:lnTo>
                                <a:pt x="4" y="2"/>
                              </a:lnTo>
                              <a:lnTo>
                                <a:pt x="2" y="2"/>
                              </a:lnTo>
                              <a:lnTo>
                                <a:pt x="0" y="2"/>
                              </a:lnTo>
                              <a:close/>
                            </a:path>
                          </a:pathLst>
                        </a:custGeom>
                        <a:grpFill/>
                        <a:ln w="3175">
                          <a:solidFill>
                            <a:schemeClr val="bg1"/>
                          </a:solidFill>
                          <a:prstDash val="sysDot"/>
                          <a:round/>
                          <a:headEnd/>
                          <a:tailEnd/>
                        </a:ln>
                      </p:spPr>
                      <p:txBody>
                        <a:bodyPr/>
                        <a:lstStyle/>
                        <a:p>
                          <a:pPr fontAlgn="base">
                            <a:spcBef>
                              <a:spcPct val="0"/>
                            </a:spcBef>
                            <a:spcAft>
                              <a:spcPct val="0"/>
                            </a:spcAft>
                          </a:pPr>
                          <a:endParaRPr lang="de-DE" sz="2400">
                            <a:solidFill>
                              <a:srgbClr val="000000"/>
                            </a:solidFill>
                            <a:cs typeface="Arial" charset="0"/>
                          </a:endParaRPr>
                        </a:p>
                      </p:txBody>
                    </p:sp>
                    <p:sp>
                      <p:nvSpPr>
                        <p:cNvPr id="15490" name="Freeform 3165"/>
                        <p:cNvSpPr>
                          <a:spLocks/>
                        </p:cNvSpPr>
                        <p:nvPr/>
                      </p:nvSpPr>
                      <p:spPr bwMode="auto">
                        <a:xfrm>
                          <a:off x="5460" y="2449"/>
                          <a:ext cx="4" cy="2"/>
                        </a:xfrm>
                        <a:custGeom>
                          <a:avLst/>
                          <a:gdLst>
                            <a:gd name="T0" fmla="*/ 0 w 4"/>
                            <a:gd name="T1" fmla="*/ 0 h 2"/>
                            <a:gd name="T2" fmla="*/ 2 w 4"/>
                            <a:gd name="T3" fmla="*/ 0 h 2"/>
                            <a:gd name="T4" fmla="*/ 4 w 4"/>
                            <a:gd name="T5" fmla="*/ 2 h 2"/>
                            <a:gd name="T6" fmla="*/ 2 w 4"/>
                            <a:gd name="T7" fmla="*/ 2 h 2"/>
                            <a:gd name="T8" fmla="*/ 0 w 4"/>
                            <a:gd name="T9" fmla="*/ 2 h 2"/>
                            <a:gd name="T10" fmla="*/ 0 w 4"/>
                            <a:gd name="T11" fmla="*/ 0 h 2"/>
                            <a:gd name="T12" fmla="*/ 0 60000 65536"/>
                            <a:gd name="T13" fmla="*/ 0 60000 65536"/>
                            <a:gd name="T14" fmla="*/ 0 60000 65536"/>
                            <a:gd name="T15" fmla="*/ 0 60000 65536"/>
                            <a:gd name="T16" fmla="*/ 0 60000 65536"/>
                            <a:gd name="T17" fmla="*/ 0 60000 65536"/>
                            <a:gd name="T18" fmla="*/ 0 w 4"/>
                            <a:gd name="T19" fmla="*/ 0 h 2"/>
                            <a:gd name="T20" fmla="*/ 4 w 4"/>
                            <a:gd name="T21" fmla="*/ 2 h 2"/>
                          </a:gdLst>
                          <a:ahLst/>
                          <a:cxnLst>
                            <a:cxn ang="T12">
                              <a:pos x="T0" y="T1"/>
                            </a:cxn>
                            <a:cxn ang="T13">
                              <a:pos x="T2" y="T3"/>
                            </a:cxn>
                            <a:cxn ang="T14">
                              <a:pos x="T4" y="T5"/>
                            </a:cxn>
                            <a:cxn ang="T15">
                              <a:pos x="T6" y="T7"/>
                            </a:cxn>
                            <a:cxn ang="T16">
                              <a:pos x="T8" y="T9"/>
                            </a:cxn>
                            <a:cxn ang="T17">
                              <a:pos x="T10" y="T11"/>
                            </a:cxn>
                          </a:cxnLst>
                          <a:rect l="T18" t="T19" r="T20" b="T21"/>
                          <a:pathLst>
                            <a:path w="4" h="2">
                              <a:moveTo>
                                <a:pt x="0" y="0"/>
                              </a:moveTo>
                              <a:lnTo>
                                <a:pt x="2" y="0"/>
                              </a:lnTo>
                              <a:lnTo>
                                <a:pt x="4" y="2"/>
                              </a:lnTo>
                              <a:lnTo>
                                <a:pt x="2" y="2"/>
                              </a:lnTo>
                              <a:lnTo>
                                <a:pt x="0" y="2"/>
                              </a:lnTo>
                              <a:lnTo>
                                <a:pt x="0" y="0"/>
                              </a:lnTo>
                              <a:close/>
                            </a:path>
                          </a:pathLst>
                        </a:custGeom>
                        <a:grpFill/>
                        <a:ln w="3175">
                          <a:solidFill>
                            <a:schemeClr val="bg1"/>
                          </a:solidFill>
                          <a:prstDash val="sysDot"/>
                          <a:round/>
                          <a:headEnd/>
                          <a:tailEnd/>
                        </a:ln>
                      </p:spPr>
                      <p:txBody>
                        <a:bodyPr/>
                        <a:lstStyle/>
                        <a:p>
                          <a:pPr fontAlgn="base">
                            <a:spcBef>
                              <a:spcPct val="0"/>
                            </a:spcBef>
                            <a:spcAft>
                              <a:spcPct val="0"/>
                            </a:spcAft>
                          </a:pPr>
                          <a:endParaRPr lang="de-DE" sz="2400">
                            <a:solidFill>
                              <a:srgbClr val="000000"/>
                            </a:solidFill>
                            <a:cs typeface="Arial" charset="0"/>
                          </a:endParaRPr>
                        </a:p>
                      </p:txBody>
                    </p:sp>
                    <p:sp>
                      <p:nvSpPr>
                        <p:cNvPr id="15491" name="Freeform 3166"/>
                        <p:cNvSpPr>
                          <a:spLocks/>
                        </p:cNvSpPr>
                        <p:nvPr/>
                      </p:nvSpPr>
                      <p:spPr bwMode="auto">
                        <a:xfrm>
                          <a:off x="5464" y="2445"/>
                          <a:ext cx="2" cy="4"/>
                        </a:xfrm>
                        <a:custGeom>
                          <a:avLst/>
                          <a:gdLst>
                            <a:gd name="T0" fmla="*/ 0 w 2"/>
                            <a:gd name="T1" fmla="*/ 2 h 4"/>
                            <a:gd name="T2" fmla="*/ 0 w 2"/>
                            <a:gd name="T3" fmla="*/ 0 h 4"/>
                            <a:gd name="T4" fmla="*/ 2 w 2"/>
                            <a:gd name="T5" fmla="*/ 0 h 4"/>
                            <a:gd name="T6" fmla="*/ 2 w 2"/>
                            <a:gd name="T7" fmla="*/ 2 h 4"/>
                            <a:gd name="T8" fmla="*/ 2 w 2"/>
                            <a:gd name="T9" fmla="*/ 4 h 4"/>
                            <a:gd name="T10" fmla="*/ 0 w 2"/>
                            <a:gd name="T11" fmla="*/ 4 h 4"/>
                            <a:gd name="T12" fmla="*/ 0 w 2"/>
                            <a:gd name="T13" fmla="*/ 2 h 4"/>
                            <a:gd name="T14" fmla="*/ 0 60000 65536"/>
                            <a:gd name="T15" fmla="*/ 0 60000 65536"/>
                            <a:gd name="T16" fmla="*/ 0 60000 65536"/>
                            <a:gd name="T17" fmla="*/ 0 60000 65536"/>
                            <a:gd name="T18" fmla="*/ 0 60000 65536"/>
                            <a:gd name="T19" fmla="*/ 0 60000 65536"/>
                            <a:gd name="T20" fmla="*/ 0 60000 65536"/>
                            <a:gd name="T21" fmla="*/ 0 w 2"/>
                            <a:gd name="T22" fmla="*/ 0 h 4"/>
                            <a:gd name="T23" fmla="*/ 2 w 2"/>
                            <a:gd name="T24" fmla="*/ 4 h 4"/>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2" h="4">
                              <a:moveTo>
                                <a:pt x="0" y="2"/>
                              </a:moveTo>
                              <a:lnTo>
                                <a:pt x="0" y="0"/>
                              </a:lnTo>
                              <a:lnTo>
                                <a:pt x="2" y="0"/>
                              </a:lnTo>
                              <a:lnTo>
                                <a:pt x="2" y="2"/>
                              </a:lnTo>
                              <a:lnTo>
                                <a:pt x="2" y="4"/>
                              </a:lnTo>
                              <a:lnTo>
                                <a:pt x="0" y="4"/>
                              </a:lnTo>
                              <a:lnTo>
                                <a:pt x="0" y="2"/>
                              </a:lnTo>
                              <a:close/>
                            </a:path>
                          </a:pathLst>
                        </a:custGeom>
                        <a:grpFill/>
                        <a:ln w="3175">
                          <a:solidFill>
                            <a:schemeClr val="bg1"/>
                          </a:solidFill>
                          <a:prstDash val="sysDot"/>
                          <a:round/>
                          <a:headEnd/>
                          <a:tailEnd/>
                        </a:ln>
                      </p:spPr>
                      <p:txBody>
                        <a:bodyPr/>
                        <a:lstStyle/>
                        <a:p>
                          <a:pPr fontAlgn="base">
                            <a:spcBef>
                              <a:spcPct val="0"/>
                            </a:spcBef>
                            <a:spcAft>
                              <a:spcPct val="0"/>
                            </a:spcAft>
                          </a:pPr>
                          <a:endParaRPr lang="de-DE" sz="2400">
                            <a:solidFill>
                              <a:srgbClr val="000000"/>
                            </a:solidFill>
                            <a:cs typeface="Arial" charset="0"/>
                          </a:endParaRPr>
                        </a:p>
                      </p:txBody>
                    </p:sp>
                    <p:sp>
                      <p:nvSpPr>
                        <p:cNvPr id="15492" name="Freeform 3167"/>
                        <p:cNvSpPr>
                          <a:spLocks/>
                        </p:cNvSpPr>
                        <p:nvPr/>
                      </p:nvSpPr>
                      <p:spPr bwMode="auto">
                        <a:xfrm>
                          <a:off x="5466" y="2319"/>
                          <a:ext cx="2" cy="1"/>
                        </a:xfrm>
                        <a:custGeom>
                          <a:avLst/>
                          <a:gdLst>
                            <a:gd name="T0" fmla="*/ 0 w 2"/>
                            <a:gd name="T1" fmla="*/ 0 h 1"/>
                            <a:gd name="T2" fmla="*/ 2 w 2"/>
                            <a:gd name="T3" fmla="*/ 0 h 1"/>
                            <a:gd name="T4" fmla="*/ 0 w 2"/>
                            <a:gd name="T5" fmla="*/ 0 h 1"/>
                            <a:gd name="T6" fmla="*/ 0 60000 65536"/>
                            <a:gd name="T7" fmla="*/ 0 60000 65536"/>
                            <a:gd name="T8" fmla="*/ 0 60000 65536"/>
                            <a:gd name="T9" fmla="*/ 0 w 2"/>
                            <a:gd name="T10" fmla="*/ 0 h 1"/>
                            <a:gd name="T11" fmla="*/ 2 w 2"/>
                            <a:gd name="T12" fmla="*/ 1 h 1"/>
                          </a:gdLst>
                          <a:ahLst/>
                          <a:cxnLst>
                            <a:cxn ang="T6">
                              <a:pos x="T0" y="T1"/>
                            </a:cxn>
                            <a:cxn ang="T7">
                              <a:pos x="T2" y="T3"/>
                            </a:cxn>
                            <a:cxn ang="T8">
                              <a:pos x="T4" y="T5"/>
                            </a:cxn>
                          </a:cxnLst>
                          <a:rect l="T9" t="T10" r="T11" b="T12"/>
                          <a:pathLst>
                            <a:path w="2" h="1">
                              <a:moveTo>
                                <a:pt x="0" y="0"/>
                              </a:moveTo>
                              <a:lnTo>
                                <a:pt x="2" y="0"/>
                              </a:lnTo>
                              <a:lnTo>
                                <a:pt x="0" y="0"/>
                              </a:lnTo>
                              <a:close/>
                            </a:path>
                          </a:pathLst>
                        </a:custGeom>
                        <a:grpFill/>
                        <a:ln w="3175">
                          <a:solidFill>
                            <a:schemeClr val="bg1"/>
                          </a:solidFill>
                          <a:prstDash val="sysDot"/>
                          <a:round/>
                          <a:headEnd/>
                          <a:tailEnd/>
                        </a:ln>
                      </p:spPr>
                      <p:txBody>
                        <a:bodyPr/>
                        <a:lstStyle/>
                        <a:p>
                          <a:pPr fontAlgn="base">
                            <a:spcBef>
                              <a:spcPct val="0"/>
                            </a:spcBef>
                            <a:spcAft>
                              <a:spcPct val="0"/>
                            </a:spcAft>
                          </a:pPr>
                          <a:endParaRPr lang="de-DE" sz="2400">
                            <a:solidFill>
                              <a:srgbClr val="000000"/>
                            </a:solidFill>
                            <a:cs typeface="Arial" charset="0"/>
                          </a:endParaRPr>
                        </a:p>
                      </p:txBody>
                    </p:sp>
                    <p:sp>
                      <p:nvSpPr>
                        <p:cNvPr id="15493" name="Freeform 3168"/>
                        <p:cNvSpPr>
                          <a:spLocks/>
                        </p:cNvSpPr>
                        <p:nvPr/>
                      </p:nvSpPr>
                      <p:spPr bwMode="auto">
                        <a:xfrm>
                          <a:off x="5468" y="2439"/>
                          <a:ext cx="4" cy="4"/>
                        </a:xfrm>
                        <a:custGeom>
                          <a:avLst/>
                          <a:gdLst>
                            <a:gd name="T0" fmla="*/ 0 w 4"/>
                            <a:gd name="T1" fmla="*/ 4 h 4"/>
                            <a:gd name="T2" fmla="*/ 0 w 4"/>
                            <a:gd name="T3" fmla="*/ 2 h 4"/>
                            <a:gd name="T4" fmla="*/ 2 w 4"/>
                            <a:gd name="T5" fmla="*/ 2 h 4"/>
                            <a:gd name="T6" fmla="*/ 2 w 4"/>
                            <a:gd name="T7" fmla="*/ 0 h 4"/>
                            <a:gd name="T8" fmla="*/ 4 w 4"/>
                            <a:gd name="T9" fmla="*/ 2 h 4"/>
                            <a:gd name="T10" fmla="*/ 2 w 4"/>
                            <a:gd name="T11" fmla="*/ 4 h 4"/>
                            <a:gd name="T12" fmla="*/ 0 w 4"/>
                            <a:gd name="T13" fmla="*/ 4 h 4"/>
                            <a:gd name="T14" fmla="*/ 0 60000 65536"/>
                            <a:gd name="T15" fmla="*/ 0 60000 65536"/>
                            <a:gd name="T16" fmla="*/ 0 60000 65536"/>
                            <a:gd name="T17" fmla="*/ 0 60000 65536"/>
                            <a:gd name="T18" fmla="*/ 0 60000 65536"/>
                            <a:gd name="T19" fmla="*/ 0 60000 65536"/>
                            <a:gd name="T20" fmla="*/ 0 60000 65536"/>
                            <a:gd name="T21" fmla="*/ 0 w 4"/>
                            <a:gd name="T22" fmla="*/ 0 h 4"/>
                            <a:gd name="T23" fmla="*/ 4 w 4"/>
                            <a:gd name="T24" fmla="*/ 4 h 4"/>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4" h="4">
                              <a:moveTo>
                                <a:pt x="0" y="4"/>
                              </a:moveTo>
                              <a:lnTo>
                                <a:pt x="0" y="2"/>
                              </a:lnTo>
                              <a:lnTo>
                                <a:pt x="2" y="2"/>
                              </a:lnTo>
                              <a:lnTo>
                                <a:pt x="2" y="0"/>
                              </a:lnTo>
                              <a:lnTo>
                                <a:pt x="4" y="2"/>
                              </a:lnTo>
                              <a:lnTo>
                                <a:pt x="2" y="4"/>
                              </a:lnTo>
                              <a:lnTo>
                                <a:pt x="0" y="4"/>
                              </a:lnTo>
                              <a:close/>
                            </a:path>
                          </a:pathLst>
                        </a:custGeom>
                        <a:grpFill/>
                        <a:ln w="3175">
                          <a:solidFill>
                            <a:schemeClr val="bg1"/>
                          </a:solidFill>
                          <a:prstDash val="sysDot"/>
                          <a:round/>
                          <a:headEnd/>
                          <a:tailEnd/>
                        </a:ln>
                      </p:spPr>
                      <p:txBody>
                        <a:bodyPr/>
                        <a:lstStyle/>
                        <a:p>
                          <a:pPr fontAlgn="base">
                            <a:spcBef>
                              <a:spcPct val="0"/>
                            </a:spcBef>
                            <a:spcAft>
                              <a:spcPct val="0"/>
                            </a:spcAft>
                          </a:pPr>
                          <a:endParaRPr lang="de-DE" sz="2400">
                            <a:solidFill>
                              <a:srgbClr val="000000"/>
                            </a:solidFill>
                            <a:cs typeface="Arial" charset="0"/>
                          </a:endParaRPr>
                        </a:p>
                      </p:txBody>
                    </p:sp>
                    <p:sp>
                      <p:nvSpPr>
                        <p:cNvPr id="15494" name="Freeform 3169"/>
                        <p:cNvSpPr>
                          <a:spLocks/>
                        </p:cNvSpPr>
                        <p:nvPr/>
                      </p:nvSpPr>
                      <p:spPr bwMode="auto">
                        <a:xfrm>
                          <a:off x="5468" y="2437"/>
                          <a:ext cx="62" cy="26"/>
                        </a:xfrm>
                        <a:custGeom>
                          <a:avLst/>
                          <a:gdLst>
                            <a:gd name="T0" fmla="*/ 0 w 62"/>
                            <a:gd name="T1" fmla="*/ 8 h 26"/>
                            <a:gd name="T2" fmla="*/ 6 w 62"/>
                            <a:gd name="T3" fmla="*/ 4 h 26"/>
                            <a:gd name="T4" fmla="*/ 10 w 62"/>
                            <a:gd name="T5" fmla="*/ 2 h 26"/>
                            <a:gd name="T6" fmla="*/ 14 w 62"/>
                            <a:gd name="T7" fmla="*/ 2 h 26"/>
                            <a:gd name="T8" fmla="*/ 22 w 62"/>
                            <a:gd name="T9" fmla="*/ 2 h 26"/>
                            <a:gd name="T10" fmla="*/ 26 w 62"/>
                            <a:gd name="T11" fmla="*/ 4 h 26"/>
                            <a:gd name="T12" fmla="*/ 30 w 62"/>
                            <a:gd name="T13" fmla="*/ 2 h 26"/>
                            <a:gd name="T14" fmla="*/ 32 w 62"/>
                            <a:gd name="T15" fmla="*/ 0 h 26"/>
                            <a:gd name="T16" fmla="*/ 38 w 62"/>
                            <a:gd name="T17" fmla="*/ 0 h 26"/>
                            <a:gd name="T18" fmla="*/ 44 w 62"/>
                            <a:gd name="T19" fmla="*/ 4 h 26"/>
                            <a:gd name="T20" fmla="*/ 48 w 62"/>
                            <a:gd name="T21" fmla="*/ 4 h 26"/>
                            <a:gd name="T22" fmla="*/ 52 w 62"/>
                            <a:gd name="T23" fmla="*/ 4 h 26"/>
                            <a:gd name="T24" fmla="*/ 58 w 62"/>
                            <a:gd name="T25" fmla="*/ 8 h 26"/>
                            <a:gd name="T26" fmla="*/ 58 w 62"/>
                            <a:gd name="T27" fmla="*/ 12 h 26"/>
                            <a:gd name="T28" fmla="*/ 60 w 62"/>
                            <a:gd name="T29" fmla="*/ 14 h 26"/>
                            <a:gd name="T30" fmla="*/ 60 w 62"/>
                            <a:gd name="T31" fmla="*/ 14 h 26"/>
                            <a:gd name="T32" fmla="*/ 62 w 62"/>
                            <a:gd name="T33" fmla="*/ 16 h 26"/>
                            <a:gd name="T34" fmla="*/ 62 w 62"/>
                            <a:gd name="T35" fmla="*/ 20 h 26"/>
                            <a:gd name="T36" fmla="*/ 62 w 62"/>
                            <a:gd name="T37" fmla="*/ 26 h 26"/>
                            <a:gd name="T38" fmla="*/ 56 w 62"/>
                            <a:gd name="T39" fmla="*/ 24 h 26"/>
                            <a:gd name="T40" fmla="*/ 54 w 62"/>
                            <a:gd name="T41" fmla="*/ 22 h 26"/>
                            <a:gd name="T42" fmla="*/ 50 w 62"/>
                            <a:gd name="T43" fmla="*/ 20 h 26"/>
                            <a:gd name="T44" fmla="*/ 44 w 62"/>
                            <a:gd name="T45" fmla="*/ 16 h 26"/>
                            <a:gd name="T46" fmla="*/ 42 w 62"/>
                            <a:gd name="T47" fmla="*/ 14 h 26"/>
                            <a:gd name="T48" fmla="*/ 38 w 62"/>
                            <a:gd name="T49" fmla="*/ 12 h 26"/>
                            <a:gd name="T50" fmla="*/ 34 w 62"/>
                            <a:gd name="T51" fmla="*/ 14 h 26"/>
                            <a:gd name="T52" fmla="*/ 32 w 62"/>
                            <a:gd name="T53" fmla="*/ 16 h 26"/>
                            <a:gd name="T54" fmla="*/ 28 w 62"/>
                            <a:gd name="T55" fmla="*/ 16 h 26"/>
                            <a:gd name="T56" fmla="*/ 26 w 62"/>
                            <a:gd name="T57" fmla="*/ 14 h 26"/>
                            <a:gd name="T58" fmla="*/ 22 w 62"/>
                            <a:gd name="T59" fmla="*/ 14 h 26"/>
                            <a:gd name="T60" fmla="*/ 22 w 62"/>
                            <a:gd name="T61" fmla="*/ 10 h 26"/>
                            <a:gd name="T62" fmla="*/ 18 w 62"/>
                            <a:gd name="T63" fmla="*/ 12 h 26"/>
                            <a:gd name="T64" fmla="*/ 14 w 62"/>
                            <a:gd name="T65" fmla="*/ 16 h 26"/>
                            <a:gd name="T66" fmla="*/ 12 w 62"/>
                            <a:gd name="T67" fmla="*/ 16 h 26"/>
                            <a:gd name="T68" fmla="*/ 10 w 62"/>
                            <a:gd name="T69" fmla="*/ 12 h 26"/>
                            <a:gd name="T70" fmla="*/ 8 w 62"/>
                            <a:gd name="T71" fmla="*/ 8 h 26"/>
                            <a:gd name="T72" fmla="*/ 6 w 62"/>
                            <a:gd name="T73" fmla="*/ 6 h 26"/>
                            <a:gd name="T74" fmla="*/ 4 w 62"/>
                            <a:gd name="T75" fmla="*/ 10 h 26"/>
                            <a:gd name="T76" fmla="*/ 4 w 62"/>
                            <a:gd name="T77" fmla="*/ 14 h 26"/>
                            <a:gd name="T78" fmla="*/ 2 w 62"/>
                            <a:gd name="T79" fmla="*/ 16 h 26"/>
                            <a:gd name="T80" fmla="*/ 0 w 62"/>
                            <a:gd name="T81" fmla="*/ 18 h 26"/>
                            <a:gd name="T82" fmla="*/ 2 w 62"/>
                            <a:gd name="T83" fmla="*/ 16 h 26"/>
                            <a:gd name="T84" fmla="*/ 2 w 62"/>
                            <a:gd name="T85" fmla="*/ 12 h 26"/>
                            <a:gd name="T86" fmla="*/ 0 w 62"/>
                            <a:gd name="T87" fmla="*/ 10 h 2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w 62"/>
                            <a:gd name="T133" fmla="*/ 0 h 26"/>
                            <a:gd name="T134" fmla="*/ 62 w 62"/>
                            <a:gd name="T135" fmla="*/ 26 h 26"/>
                          </a:gdLst>
                          <a:ahLst/>
                          <a:cxnLst>
                            <a:cxn ang="T88">
                              <a:pos x="T0" y="T1"/>
                            </a:cxn>
                            <a:cxn ang="T89">
                              <a:pos x="T2" y="T3"/>
                            </a:cxn>
                            <a:cxn ang="T90">
                              <a:pos x="T4" y="T5"/>
                            </a:cxn>
                            <a:cxn ang="T91">
                              <a:pos x="T6" y="T7"/>
                            </a:cxn>
                            <a:cxn ang="T92">
                              <a:pos x="T8" y="T9"/>
                            </a:cxn>
                            <a:cxn ang="T93">
                              <a:pos x="T10" y="T11"/>
                            </a:cxn>
                            <a:cxn ang="T94">
                              <a:pos x="T12" y="T13"/>
                            </a:cxn>
                            <a:cxn ang="T95">
                              <a:pos x="T14" y="T15"/>
                            </a:cxn>
                            <a:cxn ang="T96">
                              <a:pos x="T16" y="T17"/>
                            </a:cxn>
                            <a:cxn ang="T97">
                              <a:pos x="T18" y="T19"/>
                            </a:cxn>
                            <a:cxn ang="T98">
                              <a:pos x="T20" y="T21"/>
                            </a:cxn>
                            <a:cxn ang="T99">
                              <a:pos x="T22" y="T23"/>
                            </a:cxn>
                            <a:cxn ang="T100">
                              <a:pos x="T24" y="T25"/>
                            </a:cxn>
                            <a:cxn ang="T101">
                              <a:pos x="T26" y="T27"/>
                            </a:cxn>
                            <a:cxn ang="T102">
                              <a:pos x="T28" y="T29"/>
                            </a:cxn>
                            <a:cxn ang="T103">
                              <a:pos x="T30" y="T31"/>
                            </a:cxn>
                            <a:cxn ang="T104">
                              <a:pos x="T32" y="T33"/>
                            </a:cxn>
                            <a:cxn ang="T105">
                              <a:pos x="T34" y="T35"/>
                            </a:cxn>
                            <a:cxn ang="T106">
                              <a:pos x="T36" y="T37"/>
                            </a:cxn>
                            <a:cxn ang="T107">
                              <a:pos x="T38" y="T39"/>
                            </a:cxn>
                            <a:cxn ang="T108">
                              <a:pos x="T40" y="T41"/>
                            </a:cxn>
                            <a:cxn ang="T109">
                              <a:pos x="T42" y="T43"/>
                            </a:cxn>
                            <a:cxn ang="T110">
                              <a:pos x="T44" y="T45"/>
                            </a:cxn>
                            <a:cxn ang="T111">
                              <a:pos x="T46" y="T47"/>
                            </a:cxn>
                            <a:cxn ang="T112">
                              <a:pos x="T48" y="T49"/>
                            </a:cxn>
                            <a:cxn ang="T113">
                              <a:pos x="T50" y="T51"/>
                            </a:cxn>
                            <a:cxn ang="T114">
                              <a:pos x="T52" y="T53"/>
                            </a:cxn>
                            <a:cxn ang="T115">
                              <a:pos x="T54" y="T55"/>
                            </a:cxn>
                            <a:cxn ang="T116">
                              <a:pos x="T56" y="T57"/>
                            </a:cxn>
                            <a:cxn ang="T117">
                              <a:pos x="T58" y="T59"/>
                            </a:cxn>
                            <a:cxn ang="T118">
                              <a:pos x="T60" y="T61"/>
                            </a:cxn>
                            <a:cxn ang="T119">
                              <a:pos x="T62" y="T63"/>
                            </a:cxn>
                            <a:cxn ang="T120">
                              <a:pos x="T64" y="T65"/>
                            </a:cxn>
                            <a:cxn ang="T121">
                              <a:pos x="T66" y="T67"/>
                            </a:cxn>
                            <a:cxn ang="T122">
                              <a:pos x="T68" y="T69"/>
                            </a:cxn>
                            <a:cxn ang="T123">
                              <a:pos x="T70" y="T71"/>
                            </a:cxn>
                            <a:cxn ang="T124">
                              <a:pos x="T72" y="T73"/>
                            </a:cxn>
                            <a:cxn ang="T125">
                              <a:pos x="T74" y="T75"/>
                            </a:cxn>
                            <a:cxn ang="T126">
                              <a:pos x="T76" y="T77"/>
                            </a:cxn>
                            <a:cxn ang="T127">
                              <a:pos x="T78" y="T79"/>
                            </a:cxn>
                            <a:cxn ang="T128">
                              <a:pos x="T80" y="T81"/>
                            </a:cxn>
                            <a:cxn ang="T129">
                              <a:pos x="T82" y="T83"/>
                            </a:cxn>
                            <a:cxn ang="T130">
                              <a:pos x="T84" y="T85"/>
                            </a:cxn>
                            <a:cxn ang="T131">
                              <a:pos x="T86" y="T87"/>
                            </a:cxn>
                          </a:cxnLst>
                          <a:rect l="T132" t="T133" r="T134" b="T135"/>
                          <a:pathLst>
                            <a:path w="62" h="26">
                              <a:moveTo>
                                <a:pt x="0" y="10"/>
                              </a:moveTo>
                              <a:lnTo>
                                <a:pt x="0" y="8"/>
                              </a:lnTo>
                              <a:lnTo>
                                <a:pt x="2" y="8"/>
                              </a:lnTo>
                              <a:lnTo>
                                <a:pt x="6" y="4"/>
                              </a:lnTo>
                              <a:lnTo>
                                <a:pt x="8" y="2"/>
                              </a:lnTo>
                              <a:lnTo>
                                <a:pt x="10" y="2"/>
                              </a:lnTo>
                              <a:lnTo>
                                <a:pt x="12" y="2"/>
                              </a:lnTo>
                              <a:lnTo>
                                <a:pt x="14" y="2"/>
                              </a:lnTo>
                              <a:lnTo>
                                <a:pt x="20" y="2"/>
                              </a:lnTo>
                              <a:lnTo>
                                <a:pt x="22" y="2"/>
                              </a:lnTo>
                              <a:lnTo>
                                <a:pt x="24" y="2"/>
                              </a:lnTo>
                              <a:lnTo>
                                <a:pt x="26" y="4"/>
                              </a:lnTo>
                              <a:lnTo>
                                <a:pt x="28" y="4"/>
                              </a:lnTo>
                              <a:lnTo>
                                <a:pt x="30" y="2"/>
                              </a:lnTo>
                              <a:lnTo>
                                <a:pt x="32" y="2"/>
                              </a:lnTo>
                              <a:lnTo>
                                <a:pt x="32" y="0"/>
                              </a:lnTo>
                              <a:lnTo>
                                <a:pt x="34" y="0"/>
                              </a:lnTo>
                              <a:lnTo>
                                <a:pt x="38" y="0"/>
                              </a:lnTo>
                              <a:lnTo>
                                <a:pt x="40" y="2"/>
                              </a:lnTo>
                              <a:lnTo>
                                <a:pt x="44" y="4"/>
                              </a:lnTo>
                              <a:lnTo>
                                <a:pt x="46" y="4"/>
                              </a:lnTo>
                              <a:lnTo>
                                <a:pt x="48" y="4"/>
                              </a:lnTo>
                              <a:lnTo>
                                <a:pt x="50" y="4"/>
                              </a:lnTo>
                              <a:lnTo>
                                <a:pt x="52" y="4"/>
                              </a:lnTo>
                              <a:lnTo>
                                <a:pt x="54" y="4"/>
                              </a:lnTo>
                              <a:lnTo>
                                <a:pt x="58" y="8"/>
                              </a:lnTo>
                              <a:lnTo>
                                <a:pt x="58" y="10"/>
                              </a:lnTo>
                              <a:lnTo>
                                <a:pt x="58" y="12"/>
                              </a:lnTo>
                              <a:lnTo>
                                <a:pt x="58" y="14"/>
                              </a:lnTo>
                              <a:lnTo>
                                <a:pt x="60" y="14"/>
                              </a:lnTo>
                              <a:lnTo>
                                <a:pt x="60" y="16"/>
                              </a:lnTo>
                              <a:lnTo>
                                <a:pt x="60" y="14"/>
                              </a:lnTo>
                              <a:lnTo>
                                <a:pt x="62" y="14"/>
                              </a:lnTo>
                              <a:lnTo>
                                <a:pt x="62" y="16"/>
                              </a:lnTo>
                              <a:lnTo>
                                <a:pt x="62" y="20"/>
                              </a:lnTo>
                              <a:lnTo>
                                <a:pt x="62" y="22"/>
                              </a:lnTo>
                              <a:lnTo>
                                <a:pt x="62" y="26"/>
                              </a:lnTo>
                              <a:lnTo>
                                <a:pt x="58" y="24"/>
                              </a:lnTo>
                              <a:lnTo>
                                <a:pt x="56" y="24"/>
                              </a:lnTo>
                              <a:lnTo>
                                <a:pt x="56" y="22"/>
                              </a:lnTo>
                              <a:lnTo>
                                <a:pt x="54" y="22"/>
                              </a:lnTo>
                              <a:lnTo>
                                <a:pt x="52" y="20"/>
                              </a:lnTo>
                              <a:lnTo>
                                <a:pt x="50" y="20"/>
                              </a:lnTo>
                              <a:lnTo>
                                <a:pt x="48" y="18"/>
                              </a:lnTo>
                              <a:lnTo>
                                <a:pt x="44" y="16"/>
                              </a:lnTo>
                              <a:lnTo>
                                <a:pt x="44" y="14"/>
                              </a:lnTo>
                              <a:lnTo>
                                <a:pt x="42" y="14"/>
                              </a:lnTo>
                              <a:lnTo>
                                <a:pt x="40" y="14"/>
                              </a:lnTo>
                              <a:lnTo>
                                <a:pt x="38" y="12"/>
                              </a:lnTo>
                              <a:lnTo>
                                <a:pt x="34" y="12"/>
                              </a:lnTo>
                              <a:lnTo>
                                <a:pt x="34" y="14"/>
                              </a:lnTo>
                              <a:lnTo>
                                <a:pt x="34" y="16"/>
                              </a:lnTo>
                              <a:lnTo>
                                <a:pt x="32" y="16"/>
                              </a:lnTo>
                              <a:lnTo>
                                <a:pt x="30" y="16"/>
                              </a:lnTo>
                              <a:lnTo>
                                <a:pt x="28" y="16"/>
                              </a:lnTo>
                              <a:lnTo>
                                <a:pt x="28" y="14"/>
                              </a:lnTo>
                              <a:lnTo>
                                <a:pt x="26" y="14"/>
                              </a:lnTo>
                              <a:lnTo>
                                <a:pt x="24" y="14"/>
                              </a:lnTo>
                              <a:lnTo>
                                <a:pt x="22" y="14"/>
                              </a:lnTo>
                              <a:lnTo>
                                <a:pt x="22" y="12"/>
                              </a:lnTo>
                              <a:lnTo>
                                <a:pt x="22" y="10"/>
                              </a:lnTo>
                              <a:lnTo>
                                <a:pt x="20" y="10"/>
                              </a:lnTo>
                              <a:lnTo>
                                <a:pt x="18" y="12"/>
                              </a:lnTo>
                              <a:lnTo>
                                <a:pt x="16" y="14"/>
                              </a:lnTo>
                              <a:lnTo>
                                <a:pt x="14" y="16"/>
                              </a:lnTo>
                              <a:lnTo>
                                <a:pt x="12" y="16"/>
                              </a:lnTo>
                              <a:lnTo>
                                <a:pt x="10" y="14"/>
                              </a:lnTo>
                              <a:lnTo>
                                <a:pt x="10" y="12"/>
                              </a:lnTo>
                              <a:lnTo>
                                <a:pt x="8" y="10"/>
                              </a:lnTo>
                              <a:lnTo>
                                <a:pt x="8" y="8"/>
                              </a:lnTo>
                              <a:lnTo>
                                <a:pt x="8" y="6"/>
                              </a:lnTo>
                              <a:lnTo>
                                <a:pt x="6" y="6"/>
                              </a:lnTo>
                              <a:lnTo>
                                <a:pt x="6" y="8"/>
                              </a:lnTo>
                              <a:lnTo>
                                <a:pt x="4" y="10"/>
                              </a:lnTo>
                              <a:lnTo>
                                <a:pt x="4" y="12"/>
                              </a:lnTo>
                              <a:lnTo>
                                <a:pt x="4" y="14"/>
                              </a:lnTo>
                              <a:lnTo>
                                <a:pt x="2" y="14"/>
                              </a:lnTo>
                              <a:lnTo>
                                <a:pt x="2" y="16"/>
                              </a:lnTo>
                              <a:lnTo>
                                <a:pt x="2" y="18"/>
                              </a:lnTo>
                              <a:lnTo>
                                <a:pt x="0" y="18"/>
                              </a:lnTo>
                              <a:lnTo>
                                <a:pt x="0" y="16"/>
                              </a:lnTo>
                              <a:lnTo>
                                <a:pt x="2" y="16"/>
                              </a:lnTo>
                              <a:lnTo>
                                <a:pt x="2" y="14"/>
                              </a:lnTo>
                              <a:lnTo>
                                <a:pt x="2" y="12"/>
                              </a:lnTo>
                              <a:lnTo>
                                <a:pt x="0" y="12"/>
                              </a:lnTo>
                              <a:lnTo>
                                <a:pt x="0" y="10"/>
                              </a:lnTo>
                              <a:close/>
                            </a:path>
                          </a:pathLst>
                        </a:custGeom>
                        <a:grpFill/>
                        <a:ln w="3175">
                          <a:solidFill>
                            <a:schemeClr val="bg1"/>
                          </a:solidFill>
                          <a:prstDash val="sysDot"/>
                          <a:round/>
                          <a:headEnd/>
                          <a:tailEnd/>
                        </a:ln>
                      </p:spPr>
                      <p:txBody>
                        <a:bodyPr/>
                        <a:lstStyle/>
                        <a:p>
                          <a:pPr fontAlgn="base">
                            <a:spcBef>
                              <a:spcPct val="0"/>
                            </a:spcBef>
                            <a:spcAft>
                              <a:spcPct val="0"/>
                            </a:spcAft>
                          </a:pPr>
                          <a:endParaRPr lang="de-DE" sz="2400">
                            <a:solidFill>
                              <a:srgbClr val="000000"/>
                            </a:solidFill>
                            <a:cs typeface="Arial" charset="0"/>
                          </a:endParaRPr>
                        </a:p>
                      </p:txBody>
                    </p:sp>
                    <p:sp>
                      <p:nvSpPr>
                        <p:cNvPr id="15495" name="Freeform 3170"/>
                        <p:cNvSpPr>
                          <a:spLocks/>
                        </p:cNvSpPr>
                        <p:nvPr/>
                      </p:nvSpPr>
                      <p:spPr bwMode="auto">
                        <a:xfrm>
                          <a:off x="5468" y="2455"/>
                          <a:ext cx="10" cy="6"/>
                        </a:xfrm>
                        <a:custGeom>
                          <a:avLst/>
                          <a:gdLst>
                            <a:gd name="T0" fmla="*/ 0 w 10"/>
                            <a:gd name="T1" fmla="*/ 4 h 6"/>
                            <a:gd name="T2" fmla="*/ 2 w 10"/>
                            <a:gd name="T3" fmla="*/ 4 h 6"/>
                            <a:gd name="T4" fmla="*/ 2 w 10"/>
                            <a:gd name="T5" fmla="*/ 2 h 6"/>
                            <a:gd name="T6" fmla="*/ 4 w 10"/>
                            <a:gd name="T7" fmla="*/ 2 h 6"/>
                            <a:gd name="T8" fmla="*/ 6 w 10"/>
                            <a:gd name="T9" fmla="*/ 0 h 6"/>
                            <a:gd name="T10" fmla="*/ 8 w 10"/>
                            <a:gd name="T11" fmla="*/ 0 h 6"/>
                            <a:gd name="T12" fmla="*/ 10 w 10"/>
                            <a:gd name="T13" fmla="*/ 0 h 6"/>
                            <a:gd name="T14" fmla="*/ 10 w 10"/>
                            <a:gd name="T15" fmla="*/ 2 h 6"/>
                            <a:gd name="T16" fmla="*/ 8 w 10"/>
                            <a:gd name="T17" fmla="*/ 4 h 6"/>
                            <a:gd name="T18" fmla="*/ 6 w 10"/>
                            <a:gd name="T19" fmla="*/ 6 h 6"/>
                            <a:gd name="T20" fmla="*/ 4 w 10"/>
                            <a:gd name="T21" fmla="*/ 6 h 6"/>
                            <a:gd name="T22" fmla="*/ 6 w 10"/>
                            <a:gd name="T23" fmla="*/ 4 h 6"/>
                            <a:gd name="T24" fmla="*/ 8 w 10"/>
                            <a:gd name="T25" fmla="*/ 4 h 6"/>
                            <a:gd name="T26" fmla="*/ 8 w 10"/>
                            <a:gd name="T27" fmla="*/ 2 h 6"/>
                            <a:gd name="T28" fmla="*/ 6 w 10"/>
                            <a:gd name="T29" fmla="*/ 2 h 6"/>
                            <a:gd name="T30" fmla="*/ 4 w 10"/>
                            <a:gd name="T31" fmla="*/ 4 h 6"/>
                            <a:gd name="T32" fmla="*/ 2 w 10"/>
                            <a:gd name="T33" fmla="*/ 6 h 6"/>
                            <a:gd name="T34" fmla="*/ 0 w 10"/>
                            <a:gd name="T35" fmla="*/ 6 h 6"/>
                            <a:gd name="T36" fmla="*/ 0 w 10"/>
                            <a:gd name="T37" fmla="*/ 4 h 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10"/>
                            <a:gd name="T58" fmla="*/ 0 h 6"/>
                            <a:gd name="T59" fmla="*/ 10 w 10"/>
                            <a:gd name="T60" fmla="*/ 6 h 6"/>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10" h="6">
                              <a:moveTo>
                                <a:pt x="0" y="4"/>
                              </a:moveTo>
                              <a:lnTo>
                                <a:pt x="2" y="4"/>
                              </a:lnTo>
                              <a:lnTo>
                                <a:pt x="2" y="2"/>
                              </a:lnTo>
                              <a:lnTo>
                                <a:pt x="4" y="2"/>
                              </a:lnTo>
                              <a:lnTo>
                                <a:pt x="6" y="0"/>
                              </a:lnTo>
                              <a:lnTo>
                                <a:pt x="8" y="0"/>
                              </a:lnTo>
                              <a:lnTo>
                                <a:pt x="10" y="0"/>
                              </a:lnTo>
                              <a:lnTo>
                                <a:pt x="10" y="2"/>
                              </a:lnTo>
                              <a:lnTo>
                                <a:pt x="8" y="4"/>
                              </a:lnTo>
                              <a:lnTo>
                                <a:pt x="6" y="6"/>
                              </a:lnTo>
                              <a:lnTo>
                                <a:pt x="4" y="6"/>
                              </a:lnTo>
                              <a:lnTo>
                                <a:pt x="6" y="4"/>
                              </a:lnTo>
                              <a:lnTo>
                                <a:pt x="8" y="4"/>
                              </a:lnTo>
                              <a:lnTo>
                                <a:pt x="8" y="2"/>
                              </a:lnTo>
                              <a:lnTo>
                                <a:pt x="6" y="2"/>
                              </a:lnTo>
                              <a:lnTo>
                                <a:pt x="4" y="4"/>
                              </a:lnTo>
                              <a:lnTo>
                                <a:pt x="2" y="6"/>
                              </a:lnTo>
                              <a:lnTo>
                                <a:pt x="0" y="6"/>
                              </a:lnTo>
                              <a:lnTo>
                                <a:pt x="0" y="4"/>
                              </a:lnTo>
                              <a:close/>
                            </a:path>
                          </a:pathLst>
                        </a:custGeom>
                        <a:grpFill/>
                        <a:ln w="3175">
                          <a:solidFill>
                            <a:schemeClr val="bg1"/>
                          </a:solidFill>
                          <a:prstDash val="sysDot"/>
                          <a:round/>
                          <a:headEnd/>
                          <a:tailEnd/>
                        </a:ln>
                      </p:spPr>
                      <p:txBody>
                        <a:bodyPr/>
                        <a:lstStyle/>
                        <a:p>
                          <a:pPr fontAlgn="base">
                            <a:spcBef>
                              <a:spcPct val="0"/>
                            </a:spcBef>
                            <a:spcAft>
                              <a:spcPct val="0"/>
                            </a:spcAft>
                          </a:pPr>
                          <a:endParaRPr lang="de-DE" sz="2400">
                            <a:solidFill>
                              <a:srgbClr val="000000"/>
                            </a:solidFill>
                            <a:cs typeface="Arial" charset="0"/>
                          </a:endParaRPr>
                        </a:p>
                      </p:txBody>
                    </p:sp>
                    <p:sp>
                      <p:nvSpPr>
                        <p:cNvPr id="15496" name="Freeform 3171"/>
                        <p:cNvSpPr>
                          <a:spLocks/>
                        </p:cNvSpPr>
                        <p:nvPr/>
                      </p:nvSpPr>
                      <p:spPr bwMode="auto">
                        <a:xfrm>
                          <a:off x="5474" y="2315"/>
                          <a:ext cx="2" cy="2"/>
                        </a:xfrm>
                        <a:custGeom>
                          <a:avLst/>
                          <a:gdLst>
                            <a:gd name="T0" fmla="*/ 0 w 2"/>
                            <a:gd name="T1" fmla="*/ 2 h 2"/>
                            <a:gd name="T2" fmla="*/ 2 w 2"/>
                            <a:gd name="T3" fmla="*/ 0 h 2"/>
                            <a:gd name="T4" fmla="*/ 2 w 2"/>
                            <a:gd name="T5" fmla="*/ 2 h 2"/>
                            <a:gd name="T6" fmla="*/ 0 w 2"/>
                            <a:gd name="T7" fmla="*/ 2 h 2"/>
                            <a:gd name="T8" fmla="*/ 0 60000 65536"/>
                            <a:gd name="T9" fmla="*/ 0 60000 65536"/>
                            <a:gd name="T10" fmla="*/ 0 60000 65536"/>
                            <a:gd name="T11" fmla="*/ 0 60000 65536"/>
                            <a:gd name="T12" fmla="*/ 0 w 2"/>
                            <a:gd name="T13" fmla="*/ 0 h 2"/>
                            <a:gd name="T14" fmla="*/ 2 w 2"/>
                            <a:gd name="T15" fmla="*/ 2 h 2"/>
                          </a:gdLst>
                          <a:ahLst/>
                          <a:cxnLst>
                            <a:cxn ang="T8">
                              <a:pos x="T0" y="T1"/>
                            </a:cxn>
                            <a:cxn ang="T9">
                              <a:pos x="T2" y="T3"/>
                            </a:cxn>
                            <a:cxn ang="T10">
                              <a:pos x="T4" y="T5"/>
                            </a:cxn>
                            <a:cxn ang="T11">
                              <a:pos x="T6" y="T7"/>
                            </a:cxn>
                          </a:cxnLst>
                          <a:rect l="T12" t="T13" r="T14" b="T15"/>
                          <a:pathLst>
                            <a:path w="2" h="2">
                              <a:moveTo>
                                <a:pt x="0" y="2"/>
                              </a:moveTo>
                              <a:lnTo>
                                <a:pt x="2" y="0"/>
                              </a:lnTo>
                              <a:lnTo>
                                <a:pt x="2" y="2"/>
                              </a:lnTo>
                              <a:lnTo>
                                <a:pt x="0" y="2"/>
                              </a:lnTo>
                              <a:close/>
                            </a:path>
                          </a:pathLst>
                        </a:custGeom>
                        <a:grpFill/>
                        <a:ln w="3175">
                          <a:solidFill>
                            <a:schemeClr val="bg1"/>
                          </a:solidFill>
                          <a:prstDash val="sysDot"/>
                          <a:round/>
                          <a:headEnd/>
                          <a:tailEnd/>
                        </a:ln>
                      </p:spPr>
                      <p:txBody>
                        <a:bodyPr/>
                        <a:lstStyle/>
                        <a:p>
                          <a:pPr fontAlgn="base">
                            <a:spcBef>
                              <a:spcPct val="0"/>
                            </a:spcBef>
                            <a:spcAft>
                              <a:spcPct val="0"/>
                            </a:spcAft>
                          </a:pPr>
                          <a:endParaRPr lang="de-DE" sz="2400">
                            <a:solidFill>
                              <a:srgbClr val="000000"/>
                            </a:solidFill>
                            <a:cs typeface="Arial" charset="0"/>
                          </a:endParaRPr>
                        </a:p>
                      </p:txBody>
                    </p:sp>
                    <p:sp>
                      <p:nvSpPr>
                        <p:cNvPr id="15497" name="Freeform 3172"/>
                        <p:cNvSpPr>
                          <a:spLocks/>
                        </p:cNvSpPr>
                        <p:nvPr/>
                      </p:nvSpPr>
                      <p:spPr bwMode="auto">
                        <a:xfrm>
                          <a:off x="5476" y="2309"/>
                          <a:ext cx="10" cy="16"/>
                        </a:xfrm>
                        <a:custGeom>
                          <a:avLst/>
                          <a:gdLst>
                            <a:gd name="T0" fmla="*/ 0 w 10"/>
                            <a:gd name="T1" fmla="*/ 10 h 16"/>
                            <a:gd name="T2" fmla="*/ 2 w 10"/>
                            <a:gd name="T3" fmla="*/ 8 h 16"/>
                            <a:gd name="T4" fmla="*/ 2 w 10"/>
                            <a:gd name="T5" fmla="*/ 6 h 16"/>
                            <a:gd name="T6" fmla="*/ 2 w 10"/>
                            <a:gd name="T7" fmla="*/ 4 h 16"/>
                            <a:gd name="T8" fmla="*/ 4 w 10"/>
                            <a:gd name="T9" fmla="*/ 4 h 16"/>
                            <a:gd name="T10" fmla="*/ 6 w 10"/>
                            <a:gd name="T11" fmla="*/ 2 h 16"/>
                            <a:gd name="T12" fmla="*/ 6 w 10"/>
                            <a:gd name="T13" fmla="*/ 0 h 16"/>
                            <a:gd name="T14" fmla="*/ 8 w 10"/>
                            <a:gd name="T15" fmla="*/ 4 h 16"/>
                            <a:gd name="T16" fmla="*/ 10 w 10"/>
                            <a:gd name="T17" fmla="*/ 4 h 16"/>
                            <a:gd name="T18" fmla="*/ 10 w 10"/>
                            <a:gd name="T19" fmla="*/ 6 h 16"/>
                            <a:gd name="T20" fmla="*/ 8 w 10"/>
                            <a:gd name="T21" fmla="*/ 6 h 16"/>
                            <a:gd name="T22" fmla="*/ 8 w 10"/>
                            <a:gd name="T23" fmla="*/ 8 h 16"/>
                            <a:gd name="T24" fmla="*/ 8 w 10"/>
                            <a:gd name="T25" fmla="*/ 10 h 16"/>
                            <a:gd name="T26" fmla="*/ 6 w 10"/>
                            <a:gd name="T27" fmla="*/ 12 h 16"/>
                            <a:gd name="T28" fmla="*/ 6 w 10"/>
                            <a:gd name="T29" fmla="*/ 14 h 16"/>
                            <a:gd name="T30" fmla="*/ 6 w 10"/>
                            <a:gd name="T31" fmla="*/ 14 h 16"/>
                            <a:gd name="T32" fmla="*/ 4 w 10"/>
                            <a:gd name="T33" fmla="*/ 14 h 16"/>
                            <a:gd name="T34" fmla="*/ 2 w 10"/>
                            <a:gd name="T35" fmla="*/ 16 h 16"/>
                            <a:gd name="T36" fmla="*/ 2 w 10"/>
                            <a:gd name="T37" fmla="*/ 14 h 16"/>
                            <a:gd name="T38" fmla="*/ 0 w 10"/>
                            <a:gd name="T39" fmla="*/ 10 h 1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0"/>
                            <a:gd name="T61" fmla="*/ 0 h 16"/>
                            <a:gd name="T62" fmla="*/ 10 w 10"/>
                            <a:gd name="T63" fmla="*/ 16 h 16"/>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0" h="16">
                              <a:moveTo>
                                <a:pt x="0" y="10"/>
                              </a:moveTo>
                              <a:lnTo>
                                <a:pt x="2" y="8"/>
                              </a:lnTo>
                              <a:lnTo>
                                <a:pt x="2" y="6"/>
                              </a:lnTo>
                              <a:lnTo>
                                <a:pt x="2" y="4"/>
                              </a:lnTo>
                              <a:lnTo>
                                <a:pt x="4" y="4"/>
                              </a:lnTo>
                              <a:lnTo>
                                <a:pt x="6" y="2"/>
                              </a:lnTo>
                              <a:lnTo>
                                <a:pt x="6" y="0"/>
                              </a:lnTo>
                              <a:lnTo>
                                <a:pt x="8" y="4"/>
                              </a:lnTo>
                              <a:lnTo>
                                <a:pt x="10" y="4"/>
                              </a:lnTo>
                              <a:lnTo>
                                <a:pt x="10" y="6"/>
                              </a:lnTo>
                              <a:lnTo>
                                <a:pt x="8" y="6"/>
                              </a:lnTo>
                              <a:lnTo>
                                <a:pt x="8" y="8"/>
                              </a:lnTo>
                              <a:lnTo>
                                <a:pt x="8" y="10"/>
                              </a:lnTo>
                              <a:lnTo>
                                <a:pt x="6" y="12"/>
                              </a:lnTo>
                              <a:lnTo>
                                <a:pt x="6" y="14"/>
                              </a:lnTo>
                              <a:lnTo>
                                <a:pt x="4" y="14"/>
                              </a:lnTo>
                              <a:lnTo>
                                <a:pt x="2" y="16"/>
                              </a:lnTo>
                              <a:lnTo>
                                <a:pt x="2" y="14"/>
                              </a:lnTo>
                              <a:lnTo>
                                <a:pt x="0" y="10"/>
                              </a:lnTo>
                              <a:close/>
                            </a:path>
                          </a:pathLst>
                        </a:custGeom>
                        <a:grpFill/>
                        <a:ln w="3175">
                          <a:solidFill>
                            <a:schemeClr val="bg1"/>
                          </a:solidFill>
                          <a:prstDash val="sysDot"/>
                          <a:round/>
                          <a:headEnd/>
                          <a:tailEnd/>
                        </a:ln>
                      </p:spPr>
                      <p:txBody>
                        <a:bodyPr/>
                        <a:lstStyle/>
                        <a:p>
                          <a:pPr fontAlgn="base">
                            <a:spcBef>
                              <a:spcPct val="0"/>
                            </a:spcBef>
                            <a:spcAft>
                              <a:spcPct val="0"/>
                            </a:spcAft>
                          </a:pPr>
                          <a:endParaRPr lang="de-DE" sz="2400">
                            <a:solidFill>
                              <a:srgbClr val="000000"/>
                            </a:solidFill>
                            <a:cs typeface="Arial" charset="0"/>
                          </a:endParaRPr>
                        </a:p>
                      </p:txBody>
                    </p:sp>
                    <p:sp>
                      <p:nvSpPr>
                        <p:cNvPr id="15498" name="Freeform 3173"/>
                        <p:cNvSpPr>
                          <a:spLocks/>
                        </p:cNvSpPr>
                        <p:nvPr/>
                      </p:nvSpPr>
                      <p:spPr bwMode="auto">
                        <a:xfrm>
                          <a:off x="5480" y="2455"/>
                          <a:ext cx="2" cy="2"/>
                        </a:xfrm>
                        <a:custGeom>
                          <a:avLst/>
                          <a:gdLst>
                            <a:gd name="T0" fmla="*/ 0 w 2"/>
                            <a:gd name="T1" fmla="*/ 2 h 2"/>
                            <a:gd name="T2" fmla="*/ 0 w 2"/>
                            <a:gd name="T3" fmla="*/ 0 h 2"/>
                            <a:gd name="T4" fmla="*/ 2 w 2"/>
                            <a:gd name="T5" fmla="*/ 0 h 2"/>
                            <a:gd name="T6" fmla="*/ 2 w 2"/>
                            <a:gd name="T7" fmla="*/ 2 h 2"/>
                            <a:gd name="T8" fmla="*/ 2 w 2"/>
                            <a:gd name="T9" fmla="*/ 2 h 2"/>
                            <a:gd name="T10" fmla="*/ 0 w 2"/>
                            <a:gd name="T11" fmla="*/ 2 h 2"/>
                            <a:gd name="T12" fmla="*/ 0 60000 65536"/>
                            <a:gd name="T13" fmla="*/ 0 60000 65536"/>
                            <a:gd name="T14" fmla="*/ 0 60000 65536"/>
                            <a:gd name="T15" fmla="*/ 0 60000 65536"/>
                            <a:gd name="T16" fmla="*/ 0 60000 65536"/>
                            <a:gd name="T17" fmla="*/ 0 60000 65536"/>
                            <a:gd name="T18" fmla="*/ 0 w 2"/>
                            <a:gd name="T19" fmla="*/ 0 h 2"/>
                            <a:gd name="T20" fmla="*/ 2 w 2"/>
                            <a:gd name="T21" fmla="*/ 2 h 2"/>
                          </a:gdLst>
                          <a:ahLst/>
                          <a:cxnLst>
                            <a:cxn ang="T12">
                              <a:pos x="T0" y="T1"/>
                            </a:cxn>
                            <a:cxn ang="T13">
                              <a:pos x="T2" y="T3"/>
                            </a:cxn>
                            <a:cxn ang="T14">
                              <a:pos x="T4" y="T5"/>
                            </a:cxn>
                            <a:cxn ang="T15">
                              <a:pos x="T6" y="T7"/>
                            </a:cxn>
                            <a:cxn ang="T16">
                              <a:pos x="T8" y="T9"/>
                            </a:cxn>
                            <a:cxn ang="T17">
                              <a:pos x="T10" y="T11"/>
                            </a:cxn>
                          </a:cxnLst>
                          <a:rect l="T18" t="T19" r="T20" b="T21"/>
                          <a:pathLst>
                            <a:path w="2" h="2">
                              <a:moveTo>
                                <a:pt x="0" y="2"/>
                              </a:moveTo>
                              <a:lnTo>
                                <a:pt x="0" y="0"/>
                              </a:lnTo>
                              <a:lnTo>
                                <a:pt x="2" y="0"/>
                              </a:lnTo>
                              <a:lnTo>
                                <a:pt x="2" y="2"/>
                              </a:lnTo>
                              <a:lnTo>
                                <a:pt x="0" y="2"/>
                              </a:lnTo>
                              <a:close/>
                            </a:path>
                          </a:pathLst>
                        </a:custGeom>
                        <a:grpFill/>
                        <a:ln w="3175">
                          <a:solidFill>
                            <a:schemeClr val="bg1"/>
                          </a:solidFill>
                          <a:prstDash val="sysDot"/>
                          <a:round/>
                          <a:headEnd/>
                          <a:tailEnd/>
                        </a:ln>
                      </p:spPr>
                      <p:txBody>
                        <a:bodyPr/>
                        <a:lstStyle/>
                        <a:p>
                          <a:pPr fontAlgn="base">
                            <a:spcBef>
                              <a:spcPct val="0"/>
                            </a:spcBef>
                            <a:spcAft>
                              <a:spcPct val="0"/>
                            </a:spcAft>
                          </a:pPr>
                          <a:endParaRPr lang="de-DE" sz="2400">
                            <a:solidFill>
                              <a:srgbClr val="000000"/>
                            </a:solidFill>
                            <a:cs typeface="Arial" charset="0"/>
                          </a:endParaRPr>
                        </a:p>
                      </p:txBody>
                    </p:sp>
                    <p:sp>
                      <p:nvSpPr>
                        <p:cNvPr id="15499" name="Freeform 3174"/>
                        <p:cNvSpPr>
                          <a:spLocks/>
                        </p:cNvSpPr>
                        <p:nvPr/>
                      </p:nvSpPr>
                      <p:spPr bwMode="auto">
                        <a:xfrm>
                          <a:off x="5482" y="2455"/>
                          <a:ext cx="2" cy="2"/>
                        </a:xfrm>
                        <a:custGeom>
                          <a:avLst/>
                          <a:gdLst>
                            <a:gd name="T0" fmla="*/ 0 w 2"/>
                            <a:gd name="T1" fmla="*/ 0 h 2"/>
                            <a:gd name="T2" fmla="*/ 0 w 2"/>
                            <a:gd name="T3" fmla="*/ 0 h 2"/>
                            <a:gd name="T4" fmla="*/ 2 w 2"/>
                            <a:gd name="T5" fmla="*/ 0 h 2"/>
                            <a:gd name="T6" fmla="*/ 2 w 2"/>
                            <a:gd name="T7" fmla="*/ 2 h 2"/>
                            <a:gd name="T8" fmla="*/ 0 w 2"/>
                            <a:gd name="T9" fmla="*/ 2 h 2"/>
                            <a:gd name="T10" fmla="*/ 0 w 2"/>
                            <a:gd name="T11" fmla="*/ 0 h 2"/>
                            <a:gd name="T12" fmla="*/ 0 w 2"/>
                            <a:gd name="T13" fmla="*/ 0 h 2"/>
                            <a:gd name="T14" fmla="*/ 0 60000 65536"/>
                            <a:gd name="T15" fmla="*/ 0 60000 65536"/>
                            <a:gd name="T16" fmla="*/ 0 60000 65536"/>
                            <a:gd name="T17" fmla="*/ 0 60000 65536"/>
                            <a:gd name="T18" fmla="*/ 0 60000 65536"/>
                            <a:gd name="T19" fmla="*/ 0 60000 65536"/>
                            <a:gd name="T20" fmla="*/ 0 60000 65536"/>
                            <a:gd name="T21" fmla="*/ 0 w 2"/>
                            <a:gd name="T22" fmla="*/ 0 h 2"/>
                            <a:gd name="T23" fmla="*/ 2 w 2"/>
                            <a:gd name="T24" fmla="*/ 2 h 2"/>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2" h="2">
                              <a:moveTo>
                                <a:pt x="0" y="0"/>
                              </a:moveTo>
                              <a:lnTo>
                                <a:pt x="0" y="0"/>
                              </a:lnTo>
                              <a:lnTo>
                                <a:pt x="2" y="0"/>
                              </a:lnTo>
                              <a:lnTo>
                                <a:pt x="2" y="2"/>
                              </a:lnTo>
                              <a:lnTo>
                                <a:pt x="0" y="2"/>
                              </a:lnTo>
                              <a:lnTo>
                                <a:pt x="0" y="0"/>
                              </a:lnTo>
                              <a:close/>
                            </a:path>
                          </a:pathLst>
                        </a:custGeom>
                        <a:grpFill/>
                        <a:ln w="3175">
                          <a:solidFill>
                            <a:schemeClr val="bg1"/>
                          </a:solidFill>
                          <a:prstDash val="sysDot"/>
                          <a:round/>
                          <a:headEnd/>
                          <a:tailEnd/>
                        </a:ln>
                      </p:spPr>
                      <p:txBody>
                        <a:bodyPr/>
                        <a:lstStyle/>
                        <a:p>
                          <a:pPr fontAlgn="base">
                            <a:spcBef>
                              <a:spcPct val="0"/>
                            </a:spcBef>
                            <a:spcAft>
                              <a:spcPct val="0"/>
                            </a:spcAft>
                          </a:pPr>
                          <a:endParaRPr lang="de-DE" sz="2400">
                            <a:solidFill>
                              <a:srgbClr val="000000"/>
                            </a:solidFill>
                            <a:cs typeface="Arial" charset="0"/>
                          </a:endParaRPr>
                        </a:p>
                      </p:txBody>
                    </p:sp>
                    <p:sp>
                      <p:nvSpPr>
                        <p:cNvPr id="15500" name="Rectangle 3175"/>
                        <p:cNvSpPr>
                          <a:spLocks noChangeArrowheads="1"/>
                        </p:cNvSpPr>
                        <p:nvPr/>
                      </p:nvSpPr>
                      <p:spPr bwMode="auto">
                        <a:xfrm>
                          <a:off x="5484" y="2457"/>
                          <a:ext cx="2" cy="2"/>
                        </a:xfrm>
                        <a:prstGeom prst="rect">
                          <a:avLst/>
                        </a:prstGeom>
                        <a:grpFill/>
                        <a:ln w="3175">
                          <a:solidFill>
                            <a:schemeClr val="bg1"/>
                          </a:solidFill>
                          <a:prstDash val="sysDot"/>
                          <a:miter lim="800000"/>
                          <a:headEnd/>
                          <a:tailEnd/>
                        </a:ln>
                      </p:spPr>
                      <p:txBody>
                        <a:bodyPr/>
                        <a:lstStyle/>
                        <a:p>
                          <a:pPr fontAlgn="base">
                            <a:spcBef>
                              <a:spcPct val="0"/>
                            </a:spcBef>
                            <a:spcAft>
                              <a:spcPct val="0"/>
                            </a:spcAft>
                          </a:pPr>
                          <a:endParaRPr lang="de-DE" sz="2400">
                            <a:solidFill>
                              <a:srgbClr val="000000"/>
                            </a:solidFill>
                            <a:cs typeface="Arial" charset="0"/>
                          </a:endParaRPr>
                        </a:p>
                      </p:txBody>
                    </p:sp>
                    <p:sp>
                      <p:nvSpPr>
                        <p:cNvPr id="15501" name="Freeform 3176"/>
                        <p:cNvSpPr>
                          <a:spLocks/>
                        </p:cNvSpPr>
                        <p:nvPr/>
                      </p:nvSpPr>
                      <p:spPr bwMode="auto">
                        <a:xfrm>
                          <a:off x="5508" y="2411"/>
                          <a:ext cx="16" cy="10"/>
                        </a:xfrm>
                        <a:custGeom>
                          <a:avLst/>
                          <a:gdLst>
                            <a:gd name="T0" fmla="*/ 0 w 16"/>
                            <a:gd name="T1" fmla="*/ 6 h 10"/>
                            <a:gd name="T2" fmla="*/ 0 w 16"/>
                            <a:gd name="T3" fmla="*/ 4 h 10"/>
                            <a:gd name="T4" fmla="*/ 2 w 16"/>
                            <a:gd name="T5" fmla="*/ 4 h 10"/>
                            <a:gd name="T6" fmla="*/ 4 w 16"/>
                            <a:gd name="T7" fmla="*/ 2 h 10"/>
                            <a:gd name="T8" fmla="*/ 6 w 16"/>
                            <a:gd name="T9" fmla="*/ 2 h 10"/>
                            <a:gd name="T10" fmla="*/ 12 w 16"/>
                            <a:gd name="T11" fmla="*/ 0 h 10"/>
                            <a:gd name="T12" fmla="*/ 14 w 16"/>
                            <a:gd name="T13" fmla="*/ 0 h 10"/>
                            <a:gd name="T14" fmla="*/ 14 w 16"/>
                            <a:gd name="T15" fmla="*/ 2 h 10"/>
                            <a:gd name="T16" fmla="*/ 16 w 16"/>
                            <a:gd name="T17" fmla="*/ 4 h 10"/>
                            <a:gd name="T18" fmla="*/ 16 w 16"/>
                            <a:gd name="T19" fmla="*/ 8 h 10"/>
                            <a:gd name="T20" fmla="*/ 14 w 16"/>
                            <a:gd name="T21" fmla="*/ 8 h 10"/>
                            <a:gd name="T22" fmla="*/ 10 w 16"/>
                            <a:gd name="T23" fmla="*/ 10 h 10"/>
                            <a:gd name="T24" fmla="*/ 8 w 16"/>
                            <a:gd name="T25" fmla="*/ 10 h 10"/>
                            <a:gd name="T26" fmla="*/ 4 w 16"/>
                            <a:gd name="T27" fmla="*/ 8 h 10"/>
                            <a:gd name="T28" fmla="*/ 2 w 16"/>
                            <a:gd name="T29" fmla="*/ 8 h 10"/>
                            <a:gd name="T30" fmla="*/ 0 w 16"/>
                            <a:gd name="T31" fmla="*/ 6 h 10"/>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16"/>
                            <a:gd name="T49" fmla="*/ 0 h 10"/>
                            <a:gd name="T50" fmla="*/ 16 w 16"/>
                            <a:gd name="T51" fmla="*/ 10 h 10"/>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16" h="10">
                              <a:moveTo>
                                <a:pt x="0" y="6"/>
                              </a:moveTo>
                              <a:lnTo>
                                <a:pt x="0" y="4"/>
                              </a:lnTo>
                              <a:lnTo>
                                <a:pt x="2" y="4"/>
                              </a:lnTo>
                              <a:lnTo>
                                <a:pt x="4" y="2"/>
                              </a:lnTo>
                              <a:lnTo>
                                <a:pt x="6" y="2"/>
                              </a:lnTo>
                              <a:lnTo>
                                <a:pt x="12" y="0"/>
                              </a:lnTo>
                              <a:lnTo>
                                <a:pt x="14" y="0"/>
                              </a:lnTo>
                              <a:lnTo>
                                <a:pt x="14" y="2"/>
                              </a:lnTo>
                              <a:lnTo>
                                <a:pt x="16" y="4"/>
                              </a:lnTo>
                              <a:lnTo>
                                <a:pt x="16" y="8"/>
                              </a:lnTo>
                              <a:lnTo>
                                <a:pt x="14" y="8"/>
                              </a:lnTo>
                              <a:lnTo>
                                <a:pt x="10" y="10"/>
                              </a:lnTo>
                              <a:lnTo>
                                <a:pt x="8" y="10"/>
                              </a:lnTo>
                              <a:lnTo>
                                <a:pt x="4" y="8"/>
                              </a:lnTo>
                              <a:lnTo>
                                <a:pt x="2" y="8"/>
                              </a:lnTo>
                              <a:lnTo>
                                <a:pt x="0" y="6"/>
                              </a:lnTo>
                              <a:close/>
                            </a:path>
                          </a:pathLst>
                        </a:custGeom>
                        <a:grpFill/>
                        <a:ln w="3175">
                          <a:solidFill>
                            <a:schemeClr val="bg1"/>
                          </a:solidFill>
                          <a:prstDash val="sysDot"/>
                          <a:round/>
                          <a:headEnd/>
                          <a:tailEnd/>
                        </a:ln>
                      </p:spPr>
                      <p:txBody>
                        <a:bodyPr/>
                        <a:lstStyle/>
                        <a:p>
                          <a:pPr fontAlgn="base">
                            <a:spcBef>
                              <a:spcPct val="0"/>
                            </a:spcBef>
                            <a:spcAft>
                              <a:spcPct val="0"/>
                            </a:spcAft>
                          </a:pPr>
                          <a:endParaRPr lang="de-DE" sz="2400">
                            <a:solidFill>
                              <a:srgbClr val="000000"/>
                            </a:solidFill>
                            <a:cs typeface="Arial" charset="0"/>
                          </a:endParaRPr>
                        </a:p>
                      </p:txBody>
                    </p:sp>
                    <p:sp>
                      <p:nvSpPr>
                        <p:cNvPr id="15502" name="Freeform 3177"/>
                        <p:cNvSpPr>
                          <a:spLocks/>
                        </p:cNvSpPr>
                        <p:nvPr/>
                      </p:nvSpPr>
                      <p:spPr bwMode="auto">
                        <a:xfrm>
                          <a:off x="5520" y="2373"/>
                          <a:ext cx="22" cy="8"/>
                        </a:xfrm>
                        <a:custGeom>
                          <a:avLst/>
                          <a:gdLst>
                            <a:gd name="T0" fmla="*/ 0 w 22"/>
                            <a:gd name="T1" fmla="*/ 4 h 8"/>
                            <a:gd name="T2" fmla="*/ 2 w 22"/>
                            <a:gd name="T3" fmla="*/ 4 h 8"/>
                            <a:gd name="T4" fmla="*/ 4 w 22"/>
                            <a:gd name="T5" fmla="*/ 4 h 8"/>
                            <a:gd name="T6" fmla="*/ 4 w 22"/>
                            <a:gd name="T7" fmla="*/ 2 h 8"/>
                            <a:gd name="T8" fmla="*/ 2 w 22"/>
                            <a:gd name="T9" fmla="*/ 2 h 8"/>
                            <a:gd name="T10" fmla="*/ 2 w 22"/>
                            <a:gd name="T11" fmla="*/ 4 h 8"/>
                            <a:gd name="T12" fmla="*/ 0 w 22"/>
                            <a:gd name="T13" fmla="*/ 4 h 8"/>
                            <a:gd name="T14" fmla="*/ 0 w 22"/>
                            <a:gd name="T15" fmla="*/ 2 h 8"/>
                            <a:gd name="T16" fmla="*/ 2 w 22"/>
                            <a:gd name="T17" fmla="*/ 2 h 8"/>
                            <a:gd name="T18" fmla="*/ 4 w 22"/>
                            <a:gd name="T19" fmla="*/ 2 h 8"/>
                            <a:gd name="T20" fmla="*/ 8 w 22"/>
                            <a:gd name="T21" fmla="*/ 0 h 8"/>
                            <a:gd name="T22" fmla="*/ 10 w 22"/>
                            <a:gd name="T23" fmla="*/ 0 h 8"/>
                            <a:gd name="T24" fmla="*/ 10 w 22"/>
                            <a:gd name="T25" fmla="*/ 0 h 8"/>
                            <a:gd name="T26" fmla="*/ 10 w 22"/>
                            <a:gd name="T27" fmla="*/ 0 h 8"/>
                            <a:gd name="T28" fmla="*/ 10 w 22"/>
                            <a:gd name="T29" fmla="*/ 0 h 8"/>
                            <a:gd name="T30" fmla="*/ 12 w 22"/>
                            <a:gd name="T31" fmla="*/ 0 h 8"/>
                            <a:gd name="T32" fmla="*/ 16 w 22"/>
                            <a:gd name="T33" fmla="*/ 0 h 8"/>
                            <a:gd name="T34" fmla="*/ 18 w 22"/>
                            <a:gd name="T35" fmla="*/ 0 h 8"/>
                            <a:gd name="T36" fmla="*/ 20 w 22"/>
                            <a:gd name="T37" fmla="*/ 2 h 8"/>
                            <a:gd name="T38" fmla="*/ 20 w 22"/>
                            <a:gd name="T39" fmla="*/ 4 h 8"/>
                            <a:gd name="T40" fmla="*/ 22 w 22"/>
                            <a:gd name="T41" fmla="*/ 6 h 8"/>
                            <a:gd name="T42" fmla="*/ 20 w 22"/>
                            <a:gd name="T43" fmla="*/ 6 h 8"/>
                            <a:gd name="T44" fmla="*/ 20 w 22"/>
                            <a:gd name="T45" fmla="*/ 6 h 8"/>
                            <a:gd name="T46" fmla="*/ 18 w 22"/>
                            <a:gd name="T47" fmla="*/ 6 h 8"/>
                            <a:gd name="T48" fmla="*/ 16 w 22"/>
                            <a:gd name="T49" fmla="*/ 6 h 8"/>
                            <a:gd name="T50" fmla="*/ 14 w 22"/>
                            <a:gd name="T51" fmla="*/ 6 h 8"/>
                            <a:gd name="T52" fmla="*/ 12 w 22"/>
                            <a:gd name="T53" fmla="*/ 6 h 8"/>
                            <a:gd name="T54" fmla="*/ 12 w 22"/>
                            <a:gd name="T55" fmla="*/ 6 h 8"/>
                            <a:gd name="T56" fmla="*/ 10 w 22"/>
                            <a:gd name="T57" fmla="*/ 4 h 8"/>
                            <a:gd name="T58" fmla="*/ 10 w 22"/>
                            <a:gd name="T59" fmla="*/ 2 h 8"/>
                            <a:gd name="T60" fmla="*/ 10 w 22"/>
                            <a:gd name="T61" fmla="*/ 0 h 8"/>
                            <a:gd name="T62" fmla="*/ 8 w 22"/>
                            <a:gd name="T63" fmla="*/ 2 h 8"/>
                            <a:gd name="T64" fmla="*/ 10 w 22"/>
                            <a:gd name="T65" fmla="*/ 6 h 8"/>
                            <a:gd name="T66" fmla="*/ 10 w 22"/>
                            <a:gd name="T67" fmla="*/ 6 h 8"/>
                            <a:gd name="T68" fmla="*/ 12 w 22"/>
                            <a:gd name="T69" fmla="*/ 6 h 8"/>
                            <a:gd name="T70" fmla="*/ 12 w 22"/>
                            <a:gd name="T71" fmla="*/ 6 h 8"/>
                            <a:gd name="T72" fmla="*/ 12 w 22"/>
                            <a:gd name="T73" fmla="*/ 8 h 8"/>
                            <a:gd name="T74" fmla="*/ 10 w 22"/>
                            <a:gd name="T75" fmla="*/ 8 h 8"/>
                            <a:gd name="T76" fmla="*/ 10 w 22"/>
                            <a:gd name="T77" fmla="*/ 8 h 8"/>
                            <a:gd name="T78" fmla="*/ 10 w 22"/>
                            <a:gd name="T79" fmla="*/ 6 h 8"/>
                            <a:gd name="T80" fmla="*/ 10 w 22"/>
                            <a:gd name="T81" fmla="*/ 6 h 8"/>
                            <a:gd name="T82" fmla="*/ 8 w 22"/>
                            <a:gd name="T83" fmla="*/ 6 h 8"/>
                            <a:gd name="T84" fmla="*/ 6 w 22"/>
                            <a:gd name="T85" fmla="*/ 6 h 8"/>
                            <a:gd name="T86" fmla="*/ 6 w 22"/>
                            <a:gd name="T87" fmla="*/ 6 h 8"/>
                            <a:gd name="T88" fmla="*/ 4 w 22"/>
                            <a:gd name="T89" fmla="*/ 6 h 8"/>
                            <a:gd name="T90" fmla="*/ 2 w 22"/>
                            <a:gd name="T91" fmla="*/ 6 h 8"/>
                            <a:gd name="T92" fmla="*/ 0 w 22"/>
                            <a:gd name="T93" fmla="*/ 4 h 8"/>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w 22"/>
                            <a:gd name="T142" fmla="*/ 0 h 8"/>
                            <a:gd name="T143" fmla="*/ 22 w 22"/>
                            <a:gd name="T144" fmla="*/ 8 h 8"/>
                          </a:gdLst>
                          <a:ahLst/>
                          <a:cxnLst>
                            <a:cxn ang="T94">
                              <a:pos x="T0" y="T1"/>
                            </a:cxn>
                            <a:cxn ang="T95">
                              <a:pos x="T2" y="T3"/>
                            </a:cxn>
                            <a:cxn ang="T96">
                              <a:pos x="T4" y="T5"/>
                            </a:cxn>
                            <a:cxn ang="T97">
                              <a:pos x="T6" y="T7"/>
                            </a:cxn>
                            <a:cxn ang="T98">
                              <a:pos x="T8" y="T9"/>
                            </a:cxn>
                            <a:cxn ang="T99">
                              <a:pos x="T10" y="T11"/>
                            </a:cxn>
                            <a:cxn ang="T100">
                              <a:pos x="T12" y="T13"/>
                            </a:cxn>
                            <a:cxn ang="T101">
                              <a:pos x="T14" y="T15"/>
                            </a:cxn>
                            <a:cxn ang="T102">
                              <a:pos x="T16" y="T17"/>
                            </a:cxn>
                            <a:cxn ang="T103">
                              <a:pos x="T18" y="T19"/>
                            </a:cxn>
                            <a:cxn ang="T104">
                              <a:pos x="T20" y="T21"/>
                            </a:cxn>
                            <a:cxn ang="T105">
                              <a:pos x="T22" y="T23"/>
                            </a:cxn>
                            <a:cxn ang="T106">
                              <a:pos x="T24" y="T25"/>
                            </a:cxn>
                            <a:cxn ang="T107">
                              <a:pos x="T26" y="T27"/>
                            </a:cxn>
                            <a:cxn ang="T108">
                              <a:pos x="T28" y="T29"/>
                            </a:cxn>
                            <a:cxn ang="T109">
                              <a:pos x="T30" y="T31"/>
                            </a:cxn>
                            <a:cxn ang="T110">
                              <a:pos x="T32" y="T33"/>
                            </a:cxn>
                            <a:cxn ang="T111">
                              <a:pos x="T34" y="T35"/>
                            </a:cxn>
                            <a:cxn ang="T112">
                              <a:pos x="T36" y="T37"/>
                            </a:cxn>
                            <a:cxn ang="T113">
                              <a:pos x="T38" y="T39"/>
                            </a:cxn>
                            <a:cxn ang="T114">
                              <a:pos x="T40" y="T41"/>
                            </a:cxn>
                            <a:cxn ang="T115">
                              <a:pos x="T42" y="T43"/>
                            </a:cxn>
                            <a:cxn ang="T116">
                              <a:pos x="T44" y="T45"/>
                            </a:cxn>
                            <a:cxn ang="T117">
                              <a:pos x="T46" y="T47"/>
                            </a:cxn>
                            <a:cxn ang="T118">
                              <a:pos x="T48" y="T49"/>
                            </a:cxn>
                            <a:cxn ang="T119">
                              <a:pos x="T50" y="T51"/>
                            </a:cxn>
                            <a:cxn ang="T120">
                              <a:pos x="T52" y="T53"/>
                            </a:cxn>
                            <a:cxn ang="T121">
                              <a:pos x="T54" y="T55"/>
                            </a:cxn>
                            <a:cxn ang="T122">
                              <a:pos x="T56" y="T57"/>
                            </a:cxn>
                            <a:cxn ang="T123">
                              <a:pos x="T58" y="T59"/>
                            </a:cxn>
                            <a:cxn ang="T124">
                              <a:pos x="T60" y="T61"/>
                            </a:cxn>
                            <a:cxn ang="T125">
                              <a:pos x="T62" y="T63"/>
                            </a:cxn>
                            <a:cxn ang="T126">
                              <a:pos x="T64" y="T65"/>
                            </a:cxn>
                            <a:cxn ang="T127">
                              <a:pos x="T66" y="T67"/>
                            </a:cxn>
                            <a:cxn ang="T128">
                              <a:pos x="T68" y="T69"/>
                            </a:cxn>
                            <a:cxn ang="T129">
                              <a:pos x="T70" y="T71"/>
                            </a:cxn>
                            <a:cxn ang="T130">
                              <a:pos x="T72" y="T73"/>
                            </a:cxn>
                            <a:cxn ang="T131">
                              <a:pos x="T74" y="T75"/>
                            </a:cxn>
                            <a:cxn ang="T132">
                              <a:pos x="T76" y="T77"/>
                            </a:cxn>
                            <a:cxn ang="T133">
                              <a:pos x="T78" y="T79"/>
                            </a:cxn>
                            <a:cxn ang="T134">
                              <a:pos x="T80" y="T81"/>
                            </a:cxn>
                            <a:cxn ang="T135">
                              <a:pos x="T82" y="T83"/>
                            </a:cxn>
                            <a:cxn ang="T136">
                              <a:pos x="T84" y="T85"/>
                            </a:cxn>
                            <a:cxn ang="T137">
                              <a:pos x="T86" y="T87"/>
                            </a:cxn>
                            <a:cxn ang="T138">
                              <a:pos x="T88" y="T89"/>
                            </a:cxn>
                            <a:cxn ang="T139">
                              <a:pos x="T90" y="T91"/>
                            </a:cxn>
                            <a:cxn ang="T140">
                              <a:pos x="T92" y="T93"/>
                            </a:cxn>
                          </a:cxnLst>
                          <a:rect l="T141" t="T142" r="T143" b="T144"/>
                          <a:pathLst>
                            <a:path w="22" h="8">
                              <a:moveTo>
                                <a:pt x="0" y="4"/>
                              </a:moveTo>
                              <a:lnTo>
                                <a:pt x="2" y="4"/>
                              </a:lnTo>
                              <a:lnTo>
                                <a:pt x="4" y="4"/>
                              </a:lnTo>
                              <a:lnTo>
                                <a:pt x="4" y="2"/>
                              </a:lnTo>
                              <a:lnTo>
                                <a:pt x="2" y="2"/>
                              </a:lnTo>
                              <a:lnTo>
                                <a:pt x="2" y="4"/>
                              </a:lnTo>
                              <a:lnTo>
                                <a:pt x="0" y="4"/>
                              </a:lnTo>
                              <a:lnTo>
                                <a:pt x="0" y="2"/>
                              </a:lnTo>
                              <a:lnTo>
                                <a:pt x="2" y="2"/>
                              </a:lnTo>
                              <a:lnTo>
                                <a:pt x="4" y="2"/>
                              </a:lnTo>
                              <a:lnTo>
                                <a:pt x="8" y="0"/>
                              </a:lnTo>
                              <a:lnTo>
                                <a:pt x="10" y="0"/>
                              </a:lnTo>
                              <a:lnTo>
                                <a:pt x="12" y="0"/>
                              </a:lnTo>
                              <a:lnTo>
                                <a:pt x="16" y="0"/>
                              </a:lnTo>
                              <a:lnTo>
                                <a:pt x="18" y="0"/>
                              </a:lnTo>
                              <a:lnTo>
                                <a:pt x="20" y="2"/>
                              </a:lnTo>
                              <a:lnTo>
                                <a:pt x="20" y="4"/>
                              </a:lnTo>
                              <a:lnTo>
                                <a:pt x="22" y="6"/>
                              </a:lnTo>
                              <a:lnTo>
                                <a:pt x="20" y="6"/>
                              </a:lnTo>
                              <a:lnTo>
                                <a:pt x="18" y="6"/>
                              </a:lnTo>
                              <a:lnTo>
                                <a:pt x="16" y="6"/>
                              </a:lnTo>
                              <a:lnTo>
                                <a:pt x="14" y="6"/>
                              </a:lnTo>
                              <a:lnTo>
                                <a:pt x="12" y="6"/>
                              </a:lnTo>
                              <a:lnTo>
                                <a:pt x="10" y="4"/>
                              </a:lnTo>
                              <a:lnTo>
                                <a:pt x="10" y="2"/>
                              </a:lnTo>
                              <a:lnTo>
                                <a:pt x="10" y="0"/>
                              </a:lnTo>
                              <a:lnTo>
                                <a:pt x="8" y="2"/>
                              </a:lnTo>
                              <a:lnTo>
                                <a:pt x="10" y="6"/>
                              </a:lnTo>
                              <a:lnTo>
                                <a:pt x="12" y="6"/>
                              </a:lnTo>
                              <a:lnTo>
                                <a:pt x="12" y="8"/>
                              </a:lnTo>
                              <a:lnTo>
                                <a:pt x="10" y="8"/>
                              </a:lnTo>
                              <a:lnTo>
                                <a:pt x="10" y="6"/>
                              </a:lnTo>
                              <a:lnTo>
                                <a:pt x="8" y="6"/>
                              </a:lnTo>
                              <a:lnTo>
                                <a:pt x="6" y="6"/>
                              </a:lnTo>
                              <a:lnTo>
                                <a:pt x="4" y="6"/>
                              </a:lnTo>
                              <a:lnTo>
                                <a:pt x="2" y="6"/>
                              </a:lnTo>
                              <a:lnTo>
                                <a:pt x="0" y="4"/>
                              </a:lnTo>
                              <a:close/>
                            </a:path>
                          </a:pathLst>
                        </a:custGeom>
                        <a:grpFill/>
                        <a:ln w="3175">
                          <a:solidFill>
                            <a:schemeClr val="bg1"/>
                          </a:solidFill>
                          <a:prstDash val="sysDot"/>
                          <a:round/>
                          <a:headEnd/>
                          <a:tailEnd/>
                        </a:ln>
                      </p:spPr>
                      <p:txBody>
                        <a:bodyPr/>
                        <a:lstStyle/>
                        <a:p>
                          <a:pPr fontAlgn="base">
                            <a:spcBef>
                              <a:spcPct val="0"/>
                            </a:spcBef>
                            <a:spcAft>
                              <a:spcPct val="0"/>
                            </a:spcAft>
                          </a:pPr>
                          <a:endParaRPr lang="de-DE" sz="2400">
                            <a:solidFill>
                              <a:srgbClr val="000000"/>
                            </a:solidFill>
                            <a:cs typeface="Arial" charset="0"/>
                          </a:endParaRPr>
                        </a:p>
                      </p:txBody>
                    </p:sp>
                    <p:sp>
                      <p:nvSpPr>
                        <p:cNvPr id="15503" name="Freeform 3178"/>
                        <p:cNvSpPr>
                          <a:spLocks/>
                        </p:cNvSpPr>
                        <p:nvPr/>
                      </p:nvSpPr>
                      <p:spPr bwMode="auto">
                        <a:xfrm>
                          <a:off x="5522" y="2389"/>
                          <a:ext cx="10" cy="4"/>
                        </a:xfrm>
                        <a:custGeom>
                          <a:avLst/>
                          <a:gdLst>
                            <a:gd name="T0" fmla="*/ 0 w 10"/>
                            <a:gd name="T1" fmla="*/ 4 h 4"/>
                            <a:gd name="T2" fmla="*/ 2 w 10"/>
                            <a:gd name="T3" fmla="*/ 2 h 4"/>
                            <a:gd name="T4" fmla="*/ 4 w 10"/>
                            <a:gd name="T5" fmla="*/ 2 h 4"/>
                            <a:gd name="T6" fmla="*/ 8 w 10"/>
                            <a:gd name="T7" fmla="*/ 2 h 4"/>
                            <a:gd name="T8" fmla="*/ 8 w 10"/>
                            <a:gd name="T9" fmla="*/ 0 h 4"/>
                            <a:gd name="T10" fmla="*/ 10 w 10"/>
                            <a:gd name="T11" fmla="*/ 0 h 4"/>
                            <a:gd name="T12" fmla="*/ 10 w 10"/>
                            <a:gd name="T13" fmla="*/ 2 h 4"/>
                            <a:gd name="T14" fmla="*/ 8 w 10"/>
                            <a:gd name="T15" fmla="*/ 2 h 4"/>
                            <a:gd name="T16" fmla="*/ 6 w 10"/>
                            <a:gd name="T17" fmla="*/ 4 h 4"/>
                            <a:gd name="T18" fmla="*/ 4 w 10"/>
                            <a:gd name="T19" fmla="*/ 4 h 4"/>
                            <a:gd name="T20" fmla="*/ 2 w 10"/>
                            <a:gd name="T21" fmla="*/ 4 h 4"/>
                            <a:gd name="T22" fmla="*/ 0 w 10"/>
                            <a:gd name="T23" fmla="*/ 4 h 4"/>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10"/>
                            <a:gd name="T37" fmla="*/ 0 h 4"/>
                            <a:gd name="T38" fmla="*/ 10 w 10"/>
                            <a:gd name="T39" fmla="*/ 4 h 4"/>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10" h="4">
                              <a:moveTo>
                                <a:pt x="0" y="4"/>
                              </a:moveTo>
                              <a:lnTo>
                                <a:pt x="2" y="2"/>
                              </a:lnTo>
                              <a:lnTo>
                                <a:pt x="4" y="2"/>
                              </a:lnTo>
                              <a:lnTo>
                                <a:pt x="8" y="2"/>
                              </a:lnTo>
                              <a:lnTo>
                                <a:pt x="8" y="0"/>
                              </a:lnTo>
                              <a:lnTo>
                                <a:pt x="10" y="0"/>
                              </a:lnTo>
                              <a:lnTo>
                                <a:pt x="10" y="2"/>
                              </a:lnTo>
                              <a:lnTo>
                                <a:pt x="8" y="2"/>
                              </a:lnTo>
                              <a:lnTo>
                                <a:pt x="6" y="4"/>
                              </a:lnTo>
                              <a:lnTo>
                                <a:pt x="4" y="4"/>
                              </a:lnTo>
                              <a:lnTo>
                                <a:pt x="2" y="4"/>
                              </a:lnTo>
                              <a:lnTo>
                                <a:pt x="0" y="4"/>
                              </a:lnTo>
                              <a:close/>
                            </a:path>
                          </a:pathLst>
                        </a:custGeom>
                        <a:grpFill/>
                        <a:ln w="3175">
                          <a:solidFill>
                            <a:schemeClr val="bg1"/>
                          </a:solidFill>
                          <a:prstDash val="sysDot"/>
                          <a:round/>
                          <a:headEnd/>
                          <a:tailEnd/>
                        </a:ln>
                      </p:spPr>
                      <p:txBody>
                        <a:bodyPr/>
                        <a:lstStyle/>
                        <a:p>
                          <a:pPr fontAlgn="base">
                            <a:spcBef>
                              <a:spcPct val="0"/>
                            </a:spcBef>
                            <a:spcAft>
                              <a:spcPct val="0"/>
                            </a:spcAft>
                          </a:pPr>
                          <a:endParaRPr lang="de-DE" sz="2400">
                            <a:solidFill>
                              <a:srgbClr val="000000"/>
                            </a:solidFill>
                            <a:cs typeface="Arial" charset="0"/>
                          </a:endParaRPr>
                        </a:p>
                      </p:txBody>
                    </p:sp>
                    <p:sp>
                      <p:nvSpPr>
                        <p:cNvPr id="15504" name="Freeform 3179"/>
                        <p:cNvSpPr>
                          <a:spLocks/>
                        </p:cNvSpPr>
                        <p:nvPr/>
                      </p:nvSpPr>
                      <p:spPr bwMode="auto">
                        <a:xfrm>
                          <a:off x="5524" y="2381"/>
                          <a:ext cx="6" cy="2"/>
                        </a:xfrm>
                        <a:custGeom>
                          <a:avLst/>
                          <a:gdLst>
                            <a:gd name="T0" fmla="*/ 0 w 6"/>
                            <a:gd name="T1" fmla="*/ 0 h 2"/>
                            <a:gd name="T2" fmla="*/ 4 w 6"/>
                            <a:gd name="T3" fmla="*/ 0 h 2"/>
                            <a:gd name="T4" fmla="*/ 6 w 6"/>
                            <a:gd name="T5" fmla="*/ 0 h 2"/>
                            <a:gd name="T6" fmla="*/ 4 w 6"/>
                            <a:gd name="T7" fmla="*/ 2 h 2"/>
                            <a:gd name="T8" fmla="*/ 2 w 6"/>
                            <a:gd name="T9" fmla="*/ 2 h 2"/>
                            <a:gd name="T10" fmla="*/ 0 w 6"/>
                            <a:gd name="T11" fmla="*/ 2 h 2"/>
                            <a:gd name="T12" fmla="*/ 0 w 6"/>
                            <a:gd name="T13" fmla="*/ 0 h 2"/>
                            <a:gd name="T14" fmla="*/ 0 60000 65536"/>
                            <a:gd name="T15" fmla="*/ 0 60000 65536"/>
                            <a:gd name="T16" fmla="*/ 0 60000 65536"/>
                            <a:gd name="T17" fmla="*/ 0 60000 65536"/>
                            <a:gd name="T18" fmla="*/ 0 60000 65536"/>
                            <a:gd name="T19" fmla="*/ 0 60000 65536"/>
                            <a:gd name="T20" fmla="*/ 0 60000 65536"/>
                            <a:gd name="T21" fmla="*/ 0 w 6"/>
                            <a:gd name="T22" fmla="*/ 0 h 2"/>
                            <a:gd name="T23" fmla="*/ 6 w 6"/>
                            <a:gd name="T24" fmla="*/ 2 h 2"/>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6" h="2">
                              <a:moveTo>
                                <a:pt x="0" y="0"/>
                              </a:moveTo>
                              <a:lnTo>
                                <a:pt x="4" y="0"/>
                              </a:lnTo>
                              <a:lnTo>
                                <a:pt x="6" y="0"/>
                              </a:lnTo>
                              <a:lnTo>
                                <a:pt x="4" y="2"/>
                              </a:lnTo>
                              <a:lnTo>
                                <a:pt x="2" y="2"/>
                              </a:lnTo>
                              <a:lnTo>
                                <a:pt x="0" y="2"/>
                              </a:lnTo>
                              <a:lnTo>
                                <a:pt x="0" y="0"/>
                              </a:lnTo>
                              <a:close/>
                            </a:path>
                          </a:pathLst>
                        </a:custGeom>
                        <a:grpFill/>
                        <a:ln w="3175">
                          <a:solidFill>
                            <a:schemeClr val="bg1"/>
                          </a:solidFill>
                          <a:prstDash val="sysDot"/>
                          <a:round/>
                          <a:headEnd/>
                          <a:tailEnd/>
                        </a:ln>
                      </p:spPr>
                      <p:txBody>
                        <a:bodyPr/>
                        <a:lstStyle/>
                        <a:p>
                          <a:pPr fontAlgn="base">
                            <a:spcBef>
                              <a:spcPct val="0"/>
                            </a:spcBef>
                            <a:spcAft>
                              <a:spcPct val="0"/>
                            </a:spcAft>
                          </a:pPr>
                          <a:endParaRPr lang="de-DE" sz="2400">
                            <a:solidFill>
                              <a:srgbClr val="000000"/>
                            </a:solidFill>
                            <a:cs typeface="Arial" charset="0"/>
                          </a:endParaRPr>
                        </a:p>
                      </p:txBody>
                    </p:sp>
                    <p:sp>
                      <p:nvSpPr>
                        <p:cNvPr id="15505" name="Freeform 3180"/>
                        <p:cNvSpPr>
                          <a:spLocks/>
                        </p:cNvSpPr>
                        <p:nvPr/>
                      </p:nvSpPr>
                      <p:spPr bwMode="auto">
                        <a:xfrm>
                          <a:off x="5528" y="2391"/>
                          <a:ext cx="8" cy="12"/>
                        </a:xfrm>
                        <a:custGeom>
                          <a:avLst/>
                          <a:gdLst>
                            <a:gd name="T0" fmla="*/ 0 w 8"/>
                            <a:gd name="T1" fmla="*/ 4 h 12"/>
                            <a:gd name="T2" fmla="*/ 0 w 8"/>
                            <a:gd name="T3" fmla="*/ 2 h 12"/>
                            <a:gd name="T4" fmla="*/ 2 w 8"/>
                            <a:gd name="T5" fmla="*/ 2 h 12"/>
                            <a:gd name="T6" fmla="*/ 4 w 8"/>
                            <a:gd name="T7" fmla="*/ 2 h 12"/>
                            <a:gd name="T8" fmla="*/ 4 w 8"/>
                            <a:gd name="T9" fmla="*/ 0 h 12"/>
                            <a:gd name="T10" fmla="*/ 4 w 8"/>
                            <a:gd name="T11" fmla="*/ 2 h 12"/>
                            <a:gd name="T12" fmla="*/ 6 w 8"/>
                            <a:gd name="T13" fmla="*/ 2 h 12"/>
                            <a:gd name="T14" fmla="*/ 8 w 8"/>
                            <a:gd name="T15" fmla="*/ 2 h 12"/>
                            <a:gd name="T16" fmla="*/ 8 w 8"/>
                            <a:gd name="T17" fmla="*/ 6 h 12"/>
                            <a:gd name="T18" fmla="*/ 6 w 8"/>
                            <a:gd name="T19" fmla="*/ 10 h 12"/>
                            <a:gd name="T20" fmla="*/ 6 w 8"/>
                            <a:gd name="T21" fmla="*/ 12 h 12"/>
                            <a:gd name="T22" fmla="*/ 4 w 8"/>
                            <a:gd name="T23" fmla="*/ 12 h 12"/>
                            <a:gd name="T24" fmla="*/ 2 w 8"/>
                            <a:gd name="T25" fmla="*/ 12 h 12"/>
                            <a:gd name="T26" fmla="*/ 2 w 8"/>
                            <a:gd name="T27" fmla="*/ 10 h 12"/>
                            <a:gd name="T28" fmla="*/ 2 w 8"/>
                            <a:gd name="T29" fmla="*/ 8 h 12"/>
                            <a:gd name="T30" fmla="*/ 2 w 8"/>
                            <a:gd name="T31" fmla="*/ 6 h 12"/>
                            <a:gd name="T32" fmla="*/ 2 w 8"/>
                            <a:gd name="T33" fmla="*/ 4 h 12"/>
                            <a:gd name="T34" fmla="*/ 0 w 8"/>
                            <a:gd name="T35" fmla="*/ 4 h 12"/>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8"/>
                            <a:gd name="T55" fmla="*/ 0 h 12"/>
                            <a:gd name="T56" fmla="*/ 8 w 8"/>
                            <a:gd name="T57" fmla="*/ 12 h 12"/>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8" h="12">
                              <a:moveTo>
                                <a:pt x="0" y="4"/>
                              </a:moveTo>
                              <a:lnTo>
                                <a:pt x="0" y="2"/>
                              </a:lnTo>
                              <a:lnTo>
                                <a:pt x="2" y="2"/>
                              </a:lnTo>
                              <a:lnTo>
                                <a:pt x="4" y="2"/>
                              </a:lnTo>
                              <a:lnTo>
                                <a:pt x="4" y="0"/>
                              </a:lnTo>
                              <a:lnTo>
                                <a:pt x="4" y="2"/>
                              </a:lnTo>
                              <a:lnTo>
                                <a:pt x="6" y="2"/>
                              </a:lnTo>
                              <a:lnTo>
                                <a:pt x="8" y="2"/>
                              </a:lnTo>
                              <a:lnTo>
                                <a:pt x="8" y="6"/>
                              </a:lnTo>
                              <a:lnTo>
                                <a:pt x="6" y="10"/>
                              </a:lnTo>
                              <a:lnTo>
                                <a:pt x="6" y="12"/>
                              </a:lnTo>
                              <a:lnTo>
                                <a:pt x="4" y="12"/>
                              </a:lnTo>
                              <a:lnTo>
                                <a:pt x="2" y="12"/>
                              </a:lnTo>
                              <a:lnTo>
                                <a:pt x="2" y="10"/>
                              </a:lnTo>
                              <a:lnTo>
                                <a:pt x="2" y="8"/>
                              </a:lnTo>
                              <a:lnTo>
                                <a:pt x="2" y="6"/>
                              </a:lnTo>
                              <a:lnTo>
                                <a:pt x="2" y="4"/>
                              </a:lnTo>
                              <a:lnTo>
                                <a:pt x="0" y="4"/>
                              </a:lnTo>
                              <a:close/>
                            </a:path>
                          </a:pathLst>
                        </a:custGeom>
                        <a:grpFill/>
                        <a:ln w="3175">
                          <a:solidFill>
                            <a:schemeClr val="bg1"/>
                          </a:solidFill>
                          <a:prstDash val="sysDot"/>
                          <a:round/>
                          <a:headEnd/>
                          <a:tailEnd/>
                        </a:ln>
                      </p:spPr>
                      <p:txBody>
                        <a:bodyPr/>
                        <a:lstStyle/>
                        <a:p>
                          <a:pPr fontAlgn="base">
                            <a:spcBef>
                              <a:spcPct val="0"/>
                            </a:spcBef>
                            <a:spcAft>
                              <a:spcPct val="0"/>
                            </a:spcAft>
                          </a:pPr>
                          <a:endParaRPr lang="de-DE" sz="2400">
                            <a:solidFill>
                              <a:srgbClr val="000000"/>
                            </a:solidFill>
                            <a:cs typeface="Arial" charset="0"/>
                          </a:endParaRPr>
                        </a:p>
                      </p:txBody>
                    </p:sp>
                    <p:sp>
                      <p:nvSpPr>
                        <p:cNvPr id="15506" name="Freeform 3181"/>
                        <p:cNvSpPr>
                          <a:spLocks/>
                        </p:cNvSpPr>
                        <p:nvPr/>
                      </p:nvSpPr>
                      <p:spPr bwMode="auto">
                        <a:xfrm>
                          <a:off x="5528" y="2379"/>
                          <a:ext cx="1" cy="1"/>
                        </a:xfrm>
                        <a:custGeom>
                          <a:avLst/>
                          <a:gdLst>
                            <a:gd name="T0" fmla="*/ 0 w 1"/>
                            <a:gd name="T1" fmla="*/ 0 h 1"/>
                            <a:gd name="T2" fmla="*/ 0 w 1"/>
                            <a:gd name="T3" fmla="*/ 0 h 1"/>
                            <a:gd name="T4" fmla="*/ 0 w 1"/>
                            <a:gd name="T5" fmla="*/ 0 h 1"/>
                            <a:gd name="T6" fmla="*/ 0 60000 65536"/>
                            <a:gd name="T7" fmla="*/ 0 60000 65536"/>
                            <a:gd name="T8" fmla="*/ 0 60000 65536"/>
                            <a:gd name="T9" fmla="*/ 0 w 1"/>
                            <a:gd name="T10" fmla="*/ 0 h 1"/>
                            <a:gd name="T11" fmla="*/ 1 w 1"/>
                            <a:gd name="T12" fmla="*/ 1 h 1"/>
                          </a:gdLst>
                          <a:ahLst/>
                          <a:cxnLst>
                            <a:cxn ang="T6">
                              <a:pos x="T0" y="T1"/>
                            </a:cxn>
                            <a:cxn ang="T7">
                              <a:pos x="T2" y="T3"/>
                            </a:cxn>
                            <a:cxn ang="T8">
                              <a:pos x="T4" y="T5"/>
                            </a:cxn>
                          </a:cxnLst>
                          <a:rect l="T9" t="T10" r="T11" b="T12"/>
                          <a:pathLst>
                            <a:path w="1" h="1">
                              <a:moveTo>
                                <a:pt x="0" y="0"/>
                              </a:moveTo>
                              <a:lnTo>
                                <a:pt x="0" y="0"/>
                              </a:lnTo>
                              <a:close/>
                            </a:path>
                          </a:pathLst>
                        </a:custGeom>
                        <a:grpFill/>
                        <a:ln w="3175">
                          <a:solidFill>
                            <a:schemeClr val="bg1"/>
                          </a:solidFill>
                          <a:prstDash val="sysDot"/>
                          <a:round/>
                          <a:headEnd/>
                          <a:tailEnd/>
                        </a:ln>
                      </p:spPr>
                      <p:txBody>
                        <a:bodyPr/>
                        <a:lstStyle/>
                        <a:p>
                          <a:pPr fontAlgn="base">
                            <a:spcBef>
                              <a:spcPct val="0"/>
                            </a:spcBef>
                            <a:spcAft>
                              <a:spcPct val="0"/>
                            </a:spcAft>
                          </a:pPr>
                          <a:endParaRPr lang="de-DE" sz="2400">
                            <a:solidFill>
                              <a:srgbClr val="000000"/>
                            </a:solidFill>
                            <a:cs typeface="Arial" charset="0"/>
                          </a:endParaRPr>
                        </a:p>
                      </p:txBody>
                    </p:sp>
                    <p:sp>
                      <p:nvSpPr>
                        <p:cNvPr id="15507" name="Freeform 3182"/>
                        <p:cNvSpPr>
                          <a:spLocks/>
                        </p:cNvSpPr>
                        <p:nvPr/>
                      </p:nvSpPr>
                      <p:spPr bwMode="auto">
                        <a:xfrm>
                          <a:off x="5522" y="2563"/>
                          <a:ext cx="8" cy="6"/>
                        </a:xfrm>
                        <a:custGeom>
                          <a:avLst/>
                          <a:gdLst>
                            <a:gd name="T0" fmla="*/ 0 w 8"/>
                            <a:gd name="T1" fmla="*/ 6 h 6"/>
                            <a:gd name="T2" fmla="*/ 2 w 8"/>
                            <a:gd name="T3" fmla="*/ 4 h 6"/>
                            <a:gd name="T4" fmla="*/ 4 w 8"/>
                            <a:gd name="T5" fmla="*/ 4 h 6"/>
                            <a:gd name="T6" fmla="*/ 4 w 8"/>
                            <a:gd name="T7" fmla="*/ 2 h 6"/>
                            <a:gd name="T8" fmla="*/ 6 w 8"/>
                            <a:gd name="T9" fmla="*/ 0 h 6"/>
                            <a:gd name="T10" fmla="*/ 8 w 8"/>
                            <a:gd name="T11" fmla="*/ 2 h 6"/>
                            <a:gd name="T12" fmla="*/ 6 w 8"/>
                            <a:gd name="T13" fmla="*/ 4 h 6"/>
                            <a:gd name="T14" fmla="*/ 4 w 8"/>
                            <a:gd name="T15" fmla="*/ 4 h 6"/>
                            <a:gd name="T16" fmla="*/ 2 w 8"/>
                            <a:gd name="T17" fmla="*/ 6 h 6"/>
                            <a:gd name="T18" fmla="*/ 0 w 8"/>
                            <a:gd name="T19" fmla="*/ 6 h 6"/>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8"/>
                            <a:gd name="T31" fmla="*/ 0 h 6"/>
                            <a:gd name="T32" fmla="*/ 8 w 8"/>
                            <a:gd name="T33" fmla="*/ 6 h 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8" h="6">
                              <a:moveTo>
                                <a:pt x="0" y="6"/>
                              </a:moveTo>
                              <a:lnTo>
                                <a:pt x="2" y="4"/>
                              </a:lnTo>
                              <a:lnTo>
                                <a:pt x="4" y="4"/>
                              </a:lnTo>
                              <a:lnTo>
                                <a:pt x="4" y="2"/>
                              </a:lnTo>
                              <a:lnTo>
                                <a:pt x="6" y="0"/>
                              </a:lnTo>
                              <a:lnTo>
                                <a:pt x="8" y="2"/>
                              </a:lnTo>
                              <a:lnTo>
                                <a:pt x="6" y="4"/>
                              </a:lnTo>
                              <a:lnTo>
                                <a:pt x="4" y="4"/>
                              </a:lnTo>
                              <a:lnTo>
                                <a:pt x="2" y="6"/>
                              </a:lnTo>
                              <a:lnTo>
                                <a:pt x="0" y="6"/>
                              </a:lnTo>
                              <a:close/>
                            </a:path>
                          </a:pathLst>
                        </a:custGeom>
                        <a:grpFill/>
                        <a:ln w="3175">
                          <a:solidFill>
                            <a:schemeClr val="bg1"/>
                          </a:solidFill>
                          <a:prstDash val="sysDot"/>
                          <a:round/>
                          <a:headEnd/>
                          <a:tailEnd/>
                        </a:ln>
                      </p:spPr>
                      <p:txBody>
                        <a:bodyPr/>
                        <a:lstStyle/>
                        <a:p>
                          <a:pPr fontAlgn="base">
                            <a:spcBef>
                              <a:spcPct val="0"/>
                            </a:spcBef>
                            <a:spcAft>
                              <a:spcPct val="0"/>
                            </a:spcAft>
                          </a:pPr>
                          <a:endParaRPr lang="de-DE" sz="2400">
                            <a:solidFill>
                              <a:srgbClr val="000000"/>
                            </a:solidFill>
                            <a:cs typeface="Arial" charset="0"/>
                          </a:endParaRPr>
                        </a:p>
                      </p:txBody>
                    </p:sp>
                    <p:sp>
                      <p:nvSpPr>
                        <p:cNvPr id="15508" name="Freeform 3183"/>
                        <p:cNvSpPr>
                          <a:spLocks/>
                        </p:cNvSpPr>
                        <p:nvPr/>
                      </p:nvSpPr>
                      <p:spPr bwMode="auto">
                        <a:xfrm>
                          <a:off x="5524" y="2549"/>
                          <a:ext cx="4" cy="2"/>
                        </a:xfrm>
                        <a:custGeom>
                          <a:avLst/>
                          <a:gdLst>
                            <a:gd name="T0" fmla="*/ 0 w 4"/>
                            <a:gd name="T1" fmla="*/ 0 h 2"/>
                            <a:gd name="T2" fmla="*/ 2 w 4"/>
                            <a:gd name="T3" fmla="*/ 0 h 2"/>
                            <a:gd name="T4" fmla="*/ 4 w 4"/>
                            <a:gd name="T5" fmla="*/ 0 h 2"/>
                            <a:gd name="T6" fmla="*/ 2 w 4"/>
                            <a:gd name="T7" fmla="*/ 2 h 2"/>
                            <a:gd name="T8" fmla="*/ 0 w 4"/>
                            <a:gd name="T9" fmla="*/ 0 h 2"/>
                            <a:gd name="T10" fmla="*/ 0 60000 65536"/>
                            <a:gd name="T11" fmla="*/ 0 60000 65536"/>
                            <a:gd name="T12" fmla="*/ 0 60000 65536"/>
                            <a:gd name="T13" fmla="*/ 0 60000 65536"/>
                            <a:gd name="T14" fmla="*/ 0 60000 65536"/>
                            <a:gd name="T15" fmla="*/ 0 w 4"/>
                            <a:gd name="T16" fmla="*/ 0 h 2"/>
                            <a:gd name="T17" fmla="*/ 4 w 4"/>
                            <a:gd name="T18" fmla="*/ 2 h 2"/>
                          </a:gdLst>
                          <a:ahLst/>
                          <a:cxnLst>
                            <a:cxn ang="T10">
                              <a:pos x="T0" y="T1"/>
                            </a:cxn>
                            <a:cxn ang="T11">
                              <a:pos x="T2" y="T3"/>
                            </a:cxn>
                            <a:cxn ang="T12">
                              <a:pos x="T4" y="T5"/>
                            </a:cxn>
                            <a:cxn ang="T13">
                              <a:pos x="T6" y="T7"/>
                            </a:cxn>
                            <a:cxn ang="T14">
                              <a:pos x="T8" y="T9"/>
                            </a:cxn>
                          </a:cxnLst>
                          <a:rect l="T15" t="T16" r="T17" b="T18"/>
                          <a:pathLst>
                            <a:path w="4" h="2">
                              <a:moveTo>
                                <a:pt x="0" y="0"/>
                              </a:moveTo>
                              <a:lnTo>
                                <a:pt x="2" y="0"/>
                              </a:lnTo>
                              <a:lnTo>
                                <a:pt x="4" y="0"/>
                              </a:lnTo>
                              <a:lnTo>
                                <a:pt x="2" y="2"/>
                              </a:lnTo>
                              <a:lnTo>
                                <a:pt x="0" y="0"/>
                              </a:lnTo>
                              <a:close/>
                            </a:path>
                          </a:pathLst>
                        </a:custGeom>
                        <a:grpFill/>
                        <a:ln w="3175">
                          <a:solidFill>
                            <a:schemeClr val="bg1"/>
                          </a:solidFill>
                          <a:prstDash val="sysDot"/>
                          <a:round/>
                          <a:headEnd/>
                          <a:tailEnd/>
                        </a:ln>
                      </p:spPr>
                      <p:txBody>
                        <a:bodyPr/>
                        <a:lstStyle/>
                        <a:p>
                          <a:pPr fontAlgn="base">
                            <a:spcBef>
                              <a:spcPct val="0"/>
                            </a:spcBef>
                            <a:spcAft>
                              <a:spcPct val="0"/>
                            </a:spcAft>
                          </a:pPr>
                          <a:endParaRPr lang="de-DE" sz="2400">
                            <a:solidFill>
                              <a:srgbClr val="000000"/>
                            </a:solidFill>
                            <a:cs typeface="Arial" charset="0"/>
                          </a:endParaRPr>
                        </a:p>
                      </p:txBody>
                    </p:sp>
                    <p:sp>
                      <p:nvSpPr>
                        <p:cNvPr id="15509" name="Freeform 3184"/>
                        <p:cNvSpPr>
                          <a:spLocks/>
                        </p:cNvSpPr>
                        <p:nvPr/>
                      </p:nvSpPr>
                      <p:spPr bwMode="auto">
                        <a:xfrm>
                          <a:off x="5534" y="2379"/>
                          <a:ext cx="208" cy="208"/>
                        </a:xfrm>
                        <a:custGeom>
                          <a:avLst/>
                          <a:gdLst>
                            <a:gd name="T0" fmla="*/ 6 w 208"/>
                            <a:gd name="T1" fmla="*/ 14 h 208"/>
                            <a:gd name="T2" fmla="*/ 24 w 208"/>
                            <a:gd name="T3" fmla="*/ 2 h 208"/>
                            <a:gd name="T4" fmla="*/ 46 w 208"/>
                            <a:gd name="T5" fmla="*/ 4 h 208"/>
                            <a:gd name="T6" fmla="*/ 58 w 208"/>
                            <a:gd name="T7" fmla="*/ 8 h 208"/>
                            <a:gd name="T8" fmla="*/ 68 w 208"/>
                            <a:gd name="T9" fmla="*/ 20 h 208"/>
                            <a:gd name="T10" fmla="*/ 64 w 208"/>
                            <a:gd name="T11" fmla="*/ 32 h 208"/>
                            <a:gd name="T12" fmla="*/ 70 w 208"/>
                            <a:gd name="T13" fmla="*/ 52 h 208"/>
                            <a:gd name="T14" fmla="*/ 74 w 208"/>
                            <a:gd name="T15" fmla="*/ 52 h 208"/>
                            <a:gd name="T16" fmla="*/ 78 w 208"/>
                            <a:gd name="T17" fmla="*/ 62 h 208"/>
                            <a:gd name="T18" fmla="*/ 86 w 208"/>
                            <a:gd name="T19" fmla="*/ 72 h 208"/>
                            <a:gd name="T20" fmla="*/ 98 w 208"/>
                            <a:gd name="T21" fmla="*/ 64 h 208"/>
                            <a:gd name="T22" fmla="*/ 110 w 208"/>
                            <a:gd name="T23" fmla="*/ 52 h 208"/>
                            <a:gd name="T24" fmla="*/ 122 w 208"/>
                            <a:gd name="T25" fmla="*/ 46 h 208"/>
                            <a:gd name="T26" fmla="*/ 130 w 208"/>
                            <a:gd name="T27" fmla="*/ 38 h 208"/>
                            <a:gd name="T28" fmla="*/ 138 w 208"/>
                            <a:gd name="T29" fmla="*/ 30 h 208"/>
                            <a:gd name="T30" fmla="*/ 148 w 208"/>
                            <a:gd name="T31" fmla="*/ 30 h 208"/>
                            <a:gd name="T32" fmla="*/ 164 w 208"/>
                            <a:gd name="T33" fmla="*/ 40 h 208"/>
                            <a:gd name="T34" fmla="*/ 188 w 208"/>
                            <a:gd name="T35" fmla="*/ 48 h 208"/>
                            <a:gd name="T36" fmla="*/ 198 w 208"/>
                            <a:gd name="T37" fmla="*/ 48 h 208"/>
                            <a:gd name="T38" fmla="*/ 208 w 208"/>
                            <a:gd name="T39" fmla="*/ 54 h 208"/>
                            <a:gd name="T40" fmla="*/ 200 w 208"/>
                            <a:gd name="T41" fmla="*/ 150 h 208"/>
                            <a:gd name="T42" fmla="*/ 196 w 208"/>
                            <a:gd name="T43" fmla="*/ 206 h 208"/>
                            <a:gd name="T44" fmla="*/ 186 w 208"/>
                            <a:gd name="T45" fmla="*/ 192 h 208"/>
                            <a:gd name="T46" fmla="*/ 184 w 208"/>
                            <a:gd name="T47" fmla="*/ 180 h 208"/>
                            <a:gd name="T48" fmla="*/ 172 w 208"/>
                            <a:gd name="T49" fmla="*/ 186 h 208"/>
                            <a:gd name="T50" fmla="*/ 158 w 208"/>
                            <a:gd name="T51" fmla="*/ 188 h 208"/>
                            <a:gd name="T52" fmla="*/ 158 w 208"/>
                            <a:gd name="T53" fmla="*/ 178 h 208"/>
                            <a:gd name="T54" fmla="*/ 158 w 208"/>
                            <a:gd name="T55" fmla="*/ 166 h 208"/>
                            <a:gd name="T56" fmla="*/ 162 w 208"/>
                            <a:gd name="T57" fmla="*/ 164 h 208"/>
                            <a:gd name="T58" fmla="*/ 152 w 208"/>
                            <a:gd name="T59" fmla="*/ 154 h 208"/>
                            <a:gd name="T60" fmla="*/ 162 w 208"/>
                            <a:gd name="T61" fmla="*/ 156 h 208"/>
                            <a:gd name="T62" fmla="*/ 154 w 208"/>
                            <a:gd name="T63" fmla="*/ 148 h 208"/>
                            <a:gd name="T64" fmla="*/ 148 w 208"/>
                            <a:gd name="T65" fmla="*/ 138 h 208"/>
                            <a:gd name="T66" fmla="*/ 148 w 208"/>
                            <a:gd name="T67" fmla="*/ 128 h 208"/>
                            <a:gd name="T68" fmla="*/ 142 w 208"/>
                            <a:gd name="T69" fmla="*/ 122 h 208"/>
                            <a:gd name="T70" fmla="*/ 134 w 208"/>
                            <a:gd name="T71" fmla="*/ 114 h 208"/>
                            <a:gd name="T72" fmla="*/ 118 w 208"/>
                            <a:gd name="T73" fmla="*/ 108 h 208"/>
                            <a:gd name="T74" fmla="*/ 100 w 208"/>
                            <a:gd name="T75" fmla="*/ 98 h 208"/>
                            <a:gd name="T76" fmla="*/ 88 w 208"/>
                            <a:gd name="T77" fmla="*/ 98 h 208"/>
                            <a:gd name="T78" fmla="*/ 76 w 208"/>
                            <a:gd name="T79" fmla="*/ 86 h 208"/>
                            <a:gd name="T80" fmla="*/ 74 w 208"/>
                            <a:gd name="T81" fmla="*/ 86 h 208"/>
                            <a:gd name="T82" fmla="*/ 64 w 208"/>
                            <a:gd name="T83" fmla="*/ 86 h 208"/>
                            <a:gd name="T84" fmla="*/ 56 w 208"/>
                            <a:gd name="T85" fmla="*/ 80 h 208"/>
                            <a:gd name="T86" fmla="*/ 58 w 208"/>
                            <a:gd name="T87" fmla="*/ 64 h 208"/>
                            <a:gd name="T88" fmla="*/ 52 w 208"/>
                            <a:gd name="T89" fmla="*/ 76 h 208"/>
                            <a:gd name="T90" fmla="*/ 44 w 208"/>
                            <a:gd name="T91" fmla="*/ 90 h 208"/>
                            <a:gd name="T92" fmla="*/ 36 w 208"/>
                            <a:gd name="T93" fmla="*/ 82 h 208"/>
                            <a:gd name="T94" fmla="*/ 38 w 208"/>
                            <a:gd name="T95" fmla="*/ 70 h 208"/>
                            <a:gd name="T96" fmla="*/ 26 w 208"/>
                            <a:gd name="T97" fmla="*/ 62 h 208"/>
                            <a:gd name="T98" fmla="*/ 34 w 208"/>
                            <a:gd name="T99" fmla="*/ 56 h 208"/>
                            <a:gd name="T100" fmla="*/ 42 w 208"/>
                            <a:gd name="T101" fmla="*/ 50 h 208"/>
                            <a:gd name="T102" fmla="*/ 54 w 208"/>
                            <a:gd name="T103" fmla="*/ 52 h 208"/>
                            <a:gd name="T104" fmla="*/ 58 w 208"/>
                            <a:gd name="T105" fmla="*/ 52 h 208"/>
                            <a:gd name="T106" fmla="*/ 58 w 208"/>
                            <a:gd name="T107" fmla="*/ 48 h 208"/>
                            <a:gd name="T108" fmla="*/ 52 w 208"/>
                            <a:gd name="T109" fmla="*/ 46 h 208"/>
                            <a:gd name="T110" fmla="*/ 38 w 208"/>
                            <a:gd name="T111" fmla="*/ 46 h 208"/>
                            <a:gd name="T112" fmla="*/ 28 w 208"/>
                            <a:gd name="T113" fmla="*/ 48 h 208"/>
                            <a:gd name="T114" fmla="*/ 20 w 208"/>
                            <a:gd name="T115" fmla="*/ 34 h 208"/>
                            <a:gd name="T116" fmla="*/ 8 w 208"/>
                            <a:gd name="T117" fmla="*/ 26 h 208"/>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w 208"/>
                            <a:gd name="T178" fmla="*/ 0 h 208"/>
                            <a:gd name="T179" fmla="*/ 208 w 208"/>
                            <a:gd name="T180" fmla="*/ 208 h 208"/>
                          </a:gdLst>
                          <a:ahLst/>
                          <a:cxnLst>
                            <a:cxn ang="T118">
                              <a:pos x="T0" y="T1"/>
                            </a:cxn>
                            <a:cxn ang="T119">
                              <a:pos x="T2" y="T3"/>
                            </a:cxn>
                            <a:cxn ang="T120">
                              <a:pos x="T4" y="T5"/>
                            </a:cxn>
                            <a:cxn ang="T121">
                              <a:pos x="T6" y="T7"/>
                            </a:cxn>
                            <a:cxn ang="T122">
                              <a:pos x="T8" y="T9"/>
                            </a:cxn>
                            <a:cxn ang="T123">
                              <a:pos x="T10" y="T11"/>
                            </a:cxn>
                            <a:cxn ang="T124">
                              <a:pos x="T12" y="T13"/>
                            </a:cxn>
                            <a:cxn ang="T125">
                              <a:pos x="T14" y="T15"/>
                            </a:cxn>
                            <a:cxn ang="T126">
                              <a:pos x="T16" y="T17"/>
                            </a:cxn>
                            <a:cxn ang="T127">
                              <a:pos x="T18" y="T19"/>
                            </a:cxn>
                            <a:cxn ang="T128">
                              <a:pos x="T20" y="T21"/>
                            </a:cxn>
                            <a:cxn ang="T129">
                              <a:pos x="T22" y="T23"/>
                            </a:cxn>
                            <a:cxn ang="T130">
                              <a:pos x="T24" y="T25"/>
                            </a:cxn>
                            <a:cxn ang="T131">
                              <a:pos x="T26" y="T27"/>
                            </a:cxn>
                            <a:cxn ang="T132">
                              <a:pos x="T28" y="T29"/>
                            </a:cxn>
                            <a:cxn ang="T133">
                              <a:pos x="T30" y="T31"/>
                            </a:cxn>
                            <a:cxn ang="T134">
                              <a:pos x="T32" y="T33"/>
                            </a:cxn>
                            <a:cxn ang="T135">
                              <a:pos x="T34" y="T35"/>
                            </a:cxn>
                            <a:cxn ang="T136">
                              <a:pos x="T36" y="T37"/>
                            </a:cxn>
                            <a:cxn ang="T137">
                              <a:pos x="T38" y="T39"/>
                            </a:cxn>
                            <a:cxn ang="T138">
                              <a:pos x="T40" y="T41"/>
                            </a:cxn>
                            <a:cxn ang="T139">
                              <a:pos x="T42" y="T43"/>
                            </a:cxn>
                            <a:cxn ang="T140">
                              <a:pos x="T44" y="T45"/>
                            </a:cxn>
                            <a:cxn ang="T141">
                              <a:pos x="T46" y="T47"/>
                            </a:cxn>
                            <a:cxn ang="T142">
                              <a:pos x="T48" y="T49"/>
                            </a:cxn>
                            <a:cxn ang="T143">
                              <a:pos x="T50" y="T51"/>
                            </a:cxn>
                            <a:cxn ang="T144">
                              <a:pos x="T52" y="T53"/>
                            </a:cxn>
                            <a:cxn ang="T145">
                              <a:pos x="T54" y="T55"/>
                            </a:cxn>
                            <a:cxn ang="T146">
                              <a:pos x="T56" y="T57"/>
                            </a:cxn>
                            <a:cxn ang="T147">
                              <a:pos x="T58" y="T59"/>
                            </a:cxn>
                            <a:cxn ang="T148">
                              <a:pos x="T60" y="T61"/>
                            </a:cxn>
                            <a:cxn ang="T149">
                              <a:pos x="T62" y="T63"/>
                            </a:cxn>
                            <a:cxn ang="T150">
                              <a:pos x="T64" y="T65"/>
                            </a:cxn>
                            <a:cxn ang="T151">
                              <a:pos x="T66" y="T67"/>
                            </a:cxn>
                            <a:cxn ang="T152">
                              <a:pos x="T68" y="T69"/>
                            </a:cxn>
                            <a:cxn ang="T153">
                              <a:pos x="T70" y="T71"/>
                            </a:cxn>
                            <a:cxn ang="T154">
                              <a:pos x="T72" y="T73"/>
                            </a:cxn>
                            <a:cxn ang="T155">
                              <a:pos x="T74" y="T75"/>
                            </a:cxn>
                            <a:cxn ang="T156">
                              <a:pos x="T76" y="T77"/>
                            </a:cxn>
                            <a:cxn ang="T157">
                              <a:pos x="T78" y="T79"/>
                            </a:cxn>
                            <a:cxn ang="T158">
                              <a:pos x="T80" y="T81"/>
                            </a:cxn>
                            <a:cxn ang="T159">
                              <a:pos x="T82" y="T83"/>
                            </a:cxn>
                            <a:cxn ang="T160">
                              <a:pos x="T84" y="T85"/>
                            </a:cxn>
                            <a:cxn ang="T161">
                              <a:pos x="T86" y="T87"/>
                            </a:cxn>
                            <a:cxn ang="T162">
                              <a:pos x="T88" y="T89"/>
                            </a:cxn>
                            <a:cxn ang="T163">
                              <a:pos x="T90" y="T91"/>
                            </a:cxn>
                            <a:cxn ang="T164">
                              <a:pos x="T92" y="T93"/>
                            </a:cxn>
                            <a:cxn ang="T165">
                              <a:pos x="T94" y="T95"/>
                            </a:cxn>
                            <a:cxn ang="T166">
                              <a:pos x="T96" y="T97"/>
                            </a:cxn>
                            <a:cxn ang="T167">
                              <a:pos x="T98" y="T99"/>
                            </a:cxn>
                            <a:cxn ang="T168">
                              <a:pos x="T100" y="T101"/>
                            </a:cxn>
                            <a:cxn ang="T169">
                              <a:pos x="T102" y="T103"/>
                            </a:cxn>
                            <a:cxn ang="T170">
                              <a:pos x="T104" y="T105"/>
                            </a:cxn>
                            <a:cxn ang="T171">
                              <a:pos x="T106" y="T107"/>
                            </a:cxn>
                            <a:cxn ang="T172">
                              <a:pos x="T108" y="T109"/>
                            </a:cxn>
                            <a:cxn ang="T173">
                              <a:pos x="T110" y="T111"/>
                            </a:cxn>
                            <a:cxn ang="T174">
                              <a:pos x="T112" y="T113"/>
                            </a:cxn>
                            <a:cxn ang="T175">
                              <a:pos x="T114" y="T115"/>
                            </a:cxn>
                            <a:cxn ang="T176">
                              <a:pos x="T116" y="T117"/>
                            </a:cxn>
                          </a:cxnLst>
                          <a:rect l="T177" t="T178" r="T179" b="T180"/>
                          <a:pathLst>
                            <a:path w="208" h="208">
                              <a:moveTo>
                                <a:pt x="0" y="26"/>
                              </a:moveTo>
                              <a:lnTo>
                                <a:pt x="0" y="24"/>
                              </a:lnTo>
                              <a:lnTo>
                                <a:pt x="0" y="22"/>
                              </a:lnTo>
                              <a:lnTo>
                                <a:pt x="2" y="22"/>
                              </a:lnTo>
                              <a:lnTo>
                                <a:pt x="4" y="22"/>
                              </a:lnTo>
                              <a:lnTo>
                                <a:pt x="4" y="20"/>
                              </a:lnTo>
                              <a:lnTo>
                                <a:pt x="6" y="18"/>
                              </a:lnTo>
                              <a:lnTo>
                                <a:pt x="6" y="14"/>
                              </a:lnTo>
                              <a:lnTo>
                                <a:pt x="6" y="12"/>
                              </a:lnTo>
                              <a:lnTo>
                                <a:pt x="10" y="10"/>
                              </a:lnTo>
                              <a:lnTo>
                                <a:pt x="12" y="10"/>
                              </a:lnTo>
                              <a:lnTo>
                                <a:pt x="16" y="8"/>
                              </a:lnTo>
                              <a:lnTo>
                                <a:pt x="18" y="8"/>
                              </a:lnTo>
                              <a:lnTo>
                                <a:pt x="20" y="8"/>
                              </a:lnTo>
                              <a:lnTo>
                                <a:pt x="20" y="6"/>
                              </a:lnTo>
                              <a:lnTo>
                                <a:pt x="24" y="2"/>
                              </a:lnTo>
                              <a:lnTo>
                                <a:pt x="26" y="2"/>
                              </a:lnTo>
                              <a:lnTo>
                                <a:pt x="28" y="0"/>
                              </a:lnTo>
                              <a:lnTo>
                                <a:pt x="32" y="0"/>
                              </a:lnTo>
                              <a:lnTo>
                                <a:pt x="34" y="0"/>
                              </a:lnTo>
                              <a:lnTo>
                                <a:pt x="38" y="0"/>
                              </a:lnTo>
                              <a:lnTo>
                                <a:pt x="40" y="2"/>
                              </a:lnTo>
                              <a:lnTo>
                                <a:pt x="44" y="4"/>
                              </a:lnTo>
                              <a:lnTo>
                                <a:pt x="46" y="4"/>
                              </a:lnTo>
                              <a:lnTo>
                                <a:pt x="48" y="6"/>
                              </a:lnTo>
                              <a:lnTo>
                                <a:pt x="48" y="8"/>
                              </a:lnTo>
                              <a:lnTo>
                                <a:pt x="50" y="8"/>
                              </a:lnTo>
                              <a:lnTo>
                                <a:pt x="50" y="10"/>
                              </a:lnTo>
                              <a:lnTo>
                                <a:pt x="52" y="10"/>
                              </a:lnTo>
                              <a:lnTo>
                                <a:pt x="54" y="10"/>
                              </a:lnTo>
                              <a:lnTo>
                                <a:pt x="58" y="10"/>
                              </a:lnTo>
                              <a:lnTo>
                                <a:pt x="58" y="8"/>
                              </a:lnTo>
                              <a:lnTo>
                                <a:pt x="62" y="8"/>
                              </a:lnTo>
                              <a:lnTo>
                                <a:pt x="64" y="10"/>
                              </a:lnTo>
                              <a:lnTo>
                                <a:pt x="66" y="12"/>
                              </a:lnTo>
                              <a:lnTo>
                                <a:pt x="64" y="12"/>
                              </a:lnTo>
                              <a:lnTo>
                                <a:pt x="64" y="14"/>
                              </a:lnTo>
                              <a:lnTo>
                                <a:pt x="66" y="18"/>
                              </a:lnTo>
                              <a:lnTo>
                                <a:pt x="66" y="20"/>
                              </a:lnTo>
                              <a:lnTo>
                                <a:pt x="68" y="20"/>
                              </a:lnTo>
                              <a:lnTo>
                                <a:pt x="68" y="22"/>
                              </a:lnTo>
                              <a:lnTo>
                                <a:pt x="70" y="24"/>
                              </a:lnTo>
                              <a:lnTo>
                                <a:pt x="68" y="26"/>
                              </a:lnTo>
                              <a:lnTo>
                                <a:pt x="68" y="28"/>
                              </a:lnTo>
                              <a:lnTo>
                                <a:pt x="68" y="30"/>
                              </a:lnTo>
                              <a:lnTo>
                                <a:pt x="66" y="30"/>
                              </a:lnTo>
                              <a:lnTo>
                                <a:pt x="66" y="32"/>
                              </a:lnTo>
                              <a:lnTo>
                                <a:pt x="64" y="32"/>
                              </a:lnTo>
                              <a:lnTo>
                                <a:pt x="66" y="38"/>
                              </a:lnTo>
                              <a:lnTo>
                                <a:pt x="66" y="42"/>
                              </a:lnTo>
                              <a:lnTo>
                                <a:pt x="66" y="48"/>
                              </a:lnTo>
                              <a:lnTo>
                                <a:pt x="68" y="48"/>
                              </a:lnTo>
                              <a:lnTo>
                                <a:pt x="68" y="50"/>
                              </a:lnTo>
                              <a:lnTo>
                                <a:pt x="70" y="50"/>
                              </a:lnTo>
                              <a:lnTo>
                                <a:pt x="70" y="52"/>
                              </a:lnTo>
                              <a:lnTo>
                                <a:pt x="70" y="54"/>
                              </a:lnTo>
                              <a:lnTo>
                                <a:pt x="72" y="60"/>
                              </a:lnTo>
                              <a:lnTo>
                                <a:pt x="74" y="60"/>
                              </a:lnTo>
                              <a:lnTo>
                                <a:pt x="74" y="58"/>
                              </a:lnTo>
                              <a:lnTo>
                                <a:pt x="72" y="56"/>
                              </a:lnTo>
                              <a:lnTo>
                                <a:pt x="72" y="54"/>
                              </a:lnTo>
                              <a:lnTo>
                                <a:pt x="72" y="52"/>
                              </a:lnTo>
                              <a:lnTo>
                                <a:pt x="74" y="52"/>
                              </a:lnTo>
                              <a:lnTo>
                                <a:pt x="74" y="50"/>
                              </a:lnTo>
                              <a:lnTo>
                                <a:pt x="76" y="50"/>
                              </a:lnTo>
                              <a:lnTo>
                                <a:pt x="76" y="52"/>
                              </a:lnTo>
                              <a:lnTo>
                                <a:pt x="76" y="54"/>
                              </a:lnTo>
                              <a:lnTo>
                                <a:pt x="76" y="56"/>
                              </a:lnTo>
                              <a:lnTo>
                                <a:pt x="76" y="58"/>
                              </a:lnTo>
                              <a:lnTo>
                                <a:pt x="76" y="60"/>
                              </a:lnTo>
                              <a:lnTo>
                                <a:pt x="78" y="62"/>
                              </a:lnTo>
                              <a:lnTo>
                                <a:pt x="80" y="62"/>
                              </a:lnTo>
                              <a:lnTo>
                                <a:pt x="80" y="60"/>
                              </a:lnTo>
                              <a:lnTo>
                                <a:pt x="80" y="62"/>
                              </a:lnTo>
                              <a:lnTo>
                                <a:pt x="80" y="64"/>
                              </a:lnTo>
                              <a:lnTo>
                                <a:pt x="80" y="66"/>
                              </a:lnTo>
                              <a:lnTo>
                                <a:pt x="80" y="70"/>
                              </a:lnTo>
                              <a:lnTo>
                                <a:pt x="84" y="72"/>
                              </a:lnTo>
                              <a:lnTo>
                                <a:pt x="86" y="72"/>
                              </a:lnTo>
                              <a:lnTo>
                                <a:pt x="90" y="72"/>
                              </a:lnTo>
                              <a:lnTo>
                                <a:pt x="92" y="72"/>
                              </a:lnTo>
                              <a:lnTo>
                                <a:pt x="94" y="70"/>
                              </a:lnTo>
                              <a:lnTo>
                                <a:pt x="94" y="68"/>
                              </a:lnTo>
                              <a:lnTo>
                                <a:pt x="96" y="68"/>
                              </a:lnTo>
                              <a:lnTo>
                                <a:pt x="96" y="66"/>
                              </a:lnTo>
                              <a:lnTo>
                                <a:pt x="98" y="66"/>
                              </a:lnTo>
                              <a:lnTo>
                                <a:pt x="98" y="64"/>
                              </a:lnTo>
                              <a:lnTo>
                                <a:pt x="100" y="64"/>
                              </a:lnTo>
                              <a:lnTo>
                                <a:pt x="102" y="62"/>
                              </a:lnTo>
                              <a:lnTo>
                                <a:pt x="102" y="60"/>
                              </a:lnTo>
                              <a:lnTo>
                                <a:pt x="102" y="58"/>
                              </a:lnTo>
                              <a:lnTo>
                                <a:pt x="104" y="56"/>
                              </a:lnTo>
                              <a:lnTo>
                                <a:pt x="106" y="54"/>
                              </a:lnTo>
                              <a:lnTo>
                                <a:pt x="108" y="54"/>
                              </a:lnTo>
                              <a:lnTo>
                                <a:pt x="110" y="52"/>
                              </a:lnTo>
                              <a:lnTo>
                                <a:pt x="112" y="48"/>
                              </a:lnTo>
                              <a:lnTo>
                                <a:pt x="112" y="46"/>
                              </a:lnTo>
                              <a:lnTo>
                                <a:pt x="114" y="46"/>
                              </a:lnTo>
                              <a:lnTo>
                                <a:pt x="116" y="46"/>
                              </a:lnTo>
                              <a:lnTo>
                                <a:pt x="118" y="46"/>
                              </a:lnTo>
                              <a:lnTo>
                                <a:pt x="120" y="46"/>
                              </a:lnTo>
                              <a:lnTo>
                                <a:pt x="122" y="46"/>
                              </a:lnTo>
                              <a:lnTo>
                                <a:pt x="126" y="44"/>
                              </a:lnTo>
                              <a:lnTo>
                                <a:pt x="128" y="44"/>
                              </a:lnTo>
                              <a:lnTo>
                                <a:pt x="128" y="42"/>
                              </a:lnTo>
                              <a:lnTo>
                                <a:pt x="128" y="44"/>
                              </a:lnTo>
                              <a:lnTo>
                                <a:pt x="130" y="42"/>
                              </a:lnTo>
                              <a:lnTo>
                                <a:pt x="132" y="42"/>
                              </a:lnTo>
                              <a:lnTo>
                                <a:pt x="130" y="40"/>
                              </a:lnTo>
                              <a:lnTo>
                                <a:pt x="130" y="38"/>
                              </a:lnTo>
                              <a:lnTo>
                                <a:pt x="128" y="38"/>
                              </a:lnTo>
                              <a:lnTo>
                                <a:pt x="128" y="36"/>
                              </a:lnTo>
                              <a:lnTo>
                                <a:pt x="130" y="36"/>
                              </a:lnTo>
                              <a:lnTo>
                                <a:pt x="130" y="34"/>
                              </a:lnTo>
                              <a:lnTo>
                                <a:pt x="132" y="34"/>
                              </a:lnTo>
                              <a:lnTo>
                                <a:pt x="134" y="34"/>
                              </a:lnTo>
                              <a:lnTo>
                                <a:pt x="136" y="32"/>
                              </a:lnTo>
                              <a:lnTo>
                                <a:pt x="138" y="30"/>
                              </a:lnTo>
                              <a:lnTo>
                                <a:pt x="140" y="30"/>
                              </a:lnTo>
                              <a:lnTo>
                                <a:pt x="140" y="28"/>
                              </a:lnTo>
                              <a:lnTo>
                                <a:pt x="142" y="28"/>
                              </a:lnTo>
                              <a:lnTo>
                                <a:pt x="144" y="28"/>
                              </a:lnTo>
                              <a:lnTo>
                                <a:pt x="146" y="28"/>
                              </a:lnTo>
                              <a:lnTo>
                                <a:pt x="146" y="30"/>
                              </a:lnTo>
                              <a:lnTo>
                                <a:pt x="148" y="30"/>
                              </a:lnTo>
                              <a:lnTo>
                                <a:pt x="154" y="34"/>
                              </a:lnTo>
                              <a:lnTo>
                                <a:pt x="158" y="34"/>
                              </a:lnTo>
                              <a:lnTo>
                                <a:pt x="160" y="34"/>
                              </a:lnTo>
                              <a:lnTo>
                                <a:pt x="160" y="36"/>
                              </a:lnTo>
                              <a:lnTo>
                                <a:pt x="162" y="36"/>
                              </a:lnTo>
                              <a:lnTo>
                                <a:pt x="162" y="38"/>
                              </a:lnTo>
                              <a:lnTo>
                                <a:pt x="164" y="38"/>
                              </a:lnTo>
                              <a:lnTo>
                                <a:pt x="164" y="40"/>
                              </a:lnTo>
                              <a:lnTo>
                                <a:pt x="166" y="40"/>
                              </a:lnTo>
                              <a:lnTo>
                                <a:pt x="168" y="40"/>
                              </a:lnTo>
                              <a:lnTo>
                                <a:pt x="176" y="44"/>
                              </a:lnTo>
                              <a:lnTo>
                                <a:pt x="180" y="46"/>
                              </a:lnTo>
                              <a:lnTo>
                                <a:pt x="184" y="48"/>
                              </a:lnTo>
                              <a:lnTo>
                                <a:pt x="186" y="48"/>
                              </a:lnTo>
                              <a:lnTo>
                                <a:pt x="188" y="48"/>
                              </a:lnTo>
                              <a:lnTo>
                                <a:pt x="190" y="48"/>
                              </a:lnTo>
                              <a:lnTo>
                                <a:pt x="192" y="48"/>
                              </a:lnTo>
                              <a:lnTo>
                                <a:pt x="194" y="50"/>
                              </a:lnTo>
                              <a:lnTo>
                                <a:pt x="196" y="50"/>
                              </a:lnTo>
                              <a:lnTo>
                                <a:pt x="196" y="48"/>
                              </a:lnTo>
                              <a:lnTo>
                                <a:pt x="198" y="48"/>
                              </a:lnTo>
                              <a:lnTo>
                                <a:pt x="200" y="50"/>
                              </a:lnTo>
                              <a:lnTo>
                                <a:pt x="202" y="50"/>
                              </a:lnTo>
                              <a:lnTo>
                                <a:pt x="204" y="50"/>
                              </a:lnTo>
                              <a:lnTo>
                                <a:pt x="204" y="52"/>
                              </a:lnTo>
                              <a:lnTo>
                                <a:pt x="202" y="52"/>
                              </a:lnTo>
                              <a:lnTo>
                                <a:pt x="202" y="54"/>
                              </a:lnTo>
                              <a:lnTo>
                                <a:pt x="204" y="54"/>
                              </a:lnTo>
                              <a:lnTo>
                                <a:pt x="208" y="54"/>
                              </a:lnTo>
                              <a:lnTo>
                                <a:pt x="206" y="108"/>
                              </a:lnTo>
                              <a:lnTo>
                                <a:pt x="204" y="134"/>
                              </a:lnTo>
                              <a:lnTo>
                                <a:pt x="204" y="144"/>
                              </a:lnTo>
                              <a:lnTo>
                                <a:pt x="202" y="144"/>
                              </a:lnTo>
                              <a:lnTo>
                                <a:pt x="202" y="146"/>
                              </a:lnTo>
                              <a:lnTo>
                                <a:pt x="200" y="148"/>
                              </a:lnTo>
                              <a:lnTo>
                                <a:pt x="200" y="150"/>
                              </a:lnTo>
                              <a:lnTo>
                                <a:pt x="200" y="152"/>
                              </a:lnTo>
                              <a:lnTo>
                                <a:pt x="200" y="154"/>
                              </a:lnTo>
                              <a:lnTo>
                                <a:pt x="202" y="156"/>
                              </a:lnTo>
                              <a:lnTo>
                                <a:pt x="202" y="154"/>
                              </a:lnTo>
                              <a:lnTo>
                                <a:pt x="202" y="156"/>
                              </a:lnTo>
                              <a:lnTo>
                                <a:pt x="198" y="208"/>
                              </a:lnTo>
                              <a:lnTo>
                                <a:pt x="196" y="208"/>
                              </a:lnTo>
                              <a:lnTo>
                                <a:pt x="196" y="206"/>
                              </a:lnTo>
                              <a:lnTo>
                                <a:pt x="194" y="206"/>
                              </a:lnTo>
                              <a:lnTo>
                                <a:pt x="194" y="204"/>
                              </a:lnTo>
                              <a:lnTo>
                                <a:pt x="192" y="204"/>
                              </a:lnTo>
                              <a:lnTo>
                                <a:pt x="192" y="202"/>
                              </a:lnTo>
                              <a:lnTo>
                                <a:pt x="190" y="200"/>
                              </a:lnTo>
                              <a:lnTo>
                                <a:pt x="188" y="198"/>
                              </a:lnTo>
                              <a:lnTo>
                                <a:pt x="188" y="196"/>
                              </a:lnTo>
                              <a:lnTo>
                                <a:pt x="186" y="192"/>
                              </a:lnTo>
                              <a:lnTo>
                                <a:pt x="184" y="192"/>
                              </a:lnTo>
                              <a:lnTo>
                                <a:pt x="182" y="190"/>
                              </a:lnTo>
                              <a:lnTo>
                                <a:pt x="182" y="188"/>
                              </a:lnTo>
                              <a:lnTo>
                                <a:pt x="180" y="188"/>
                              </a:lnTo>
                              <a:lnTo>
                                <a:pt x="180" y="186"/>
                              </a:lnTo>
                              <a:lnTo>
                                <a:pt x="180" y="184"/>
                              </a:lnTo>
                              <a:lnTo>
                                <a:pt x="182" y="184"/>
                              </a:lnTo>
                              <a:lnTo>
                                <a:pt x="184" y="180"/>
                              </a:lnTo>
                              <a:lnTo>
                                <a:pt x="182" y="180"/>
                              </a:lnTo>
                              <a:lnTo>
                                <a:pt x="182" y="182"/>
                              </a:lnTo>
                              <a:lnTo>
                                <a:pt x="182" y="184"/>
                              </a:lnTo>
                              <a:lnTo>
                                <a:pt x="180" y="184"/>
                              </a:lnTo>
                              <a:lnTo>
                                <a:pt x="178" y="184"/>
                              </a:lnTo>
                              <a:lnTo>
                                <a:pt x="176" y="184"/>
                              </a:lnTo>
                              <a:lnTo>
                                <a:pt x="174" y="184"/>
                              </a:lnTo>
                              <a:lnTo>
                                <a:pt x="172" y="186"/>
                              </a:lnTo>
                              <a:lnTo>
                                <a:pt x="170" y="186"/>
                              </a:lnTo>
                              <a:lnTo>
                                <a:pt x="168" y="188"/>
                              </a:lnTo>
                              <a:lnTo>
                                <a:pt x="166" y="188"/>
                              </a:lnTo>
                              <a:lnTo>
                                <a:pt x="166" y="186"/>
                              </a:lnTo>
                              <a:lnTo>
                                <a:pt x="164" y="186"/>
                              </a:lnTo>
                              <a:lnTo>
                                <a:pt x="164" y="184"/>
                              </a:lnTo>
                              <a:lnTo>
                                <a:pt x="160" y="186"/>
                              </a:lnTo>
                              <a:lnTo>
                                <a:pt x="158" y="188"/>
                              </a:lnTo>
                              <a:lnTo>
                                <a:pt x="158" y="190"/>
                              </a:lnTo>
                              <a:lnTo>
                                <a:pt x="156" y="190"/>
                              </a:lnTo>
                              <a:lnTo>
                                <a:pt x="156" y="186"/>
                              </a:lnTo>
                              <a:lnTo>
                                <a:pt x="156" y="184"/>
                              </a:lnTo>
                              <a:lnTo>
                                <a:pt x="156" y="182"/>
                              </a:lnTo>
                              <a:lnTo>
                                <a:pt x="156" y="180"/>
                              </a:lnTo>
                              <a:lnTo>
                                <a:pt x="158" y="180"/>
                              </a:lnTo>
                              <a:lnTo>
                                <a:pt x="158" y="178"/>
                              </a:lnTo>
                              <a:lnTo>
                                <a:pt x="160" y="178"/>
                              </a:lnTo>
                              <a:lnTo>
                                <a:pt x="160" y="176"/>
                              </a:lnTo>
                              <a:lnTo>
                                <a:pt x="160" y="174"/>
                              </a:lnTo>
                              <a:lnTo>
                                <a:pt x="162" y="172"/>
                              </a:lnTo>
                              <a:lnTo>
                                <a:pt x="162" y="170"/>
                              </a:lnTo>
                              <a:lnTo>
                                <a:pt x="160" y="170"/>
                              </a:lnTo>
                              <a:lnTo>
                                <a:pt x="158" y="168"/>
                              </a:lnTo>
                              <a:lnTo>
                                <a:pt x="158" y="166"/>
                              </a:lnTo>
                              <a:lnTo>
                                <a:pt x="156" y="166"/>
                              </a:lnTo>
                              <a:lnTo>
                                <a:pt x="156" y="164"/>
                              </a:lnTo>
                              <a:lnTo>
                                <a:pt x="154" y="164"/>
                              </a:lnTo>
                              <a:lnTo>
                                <a:pt x="154" y="162"/>
                              </a:lnTo>
                              <a:lnTo>
                                <a:pt x="158" y="162"/>
                              </a:lnTo>
                              <a:lnTo>
                                <a:pt x="160" y="162"/>
                              </a:lnTo>
                              <a:lnTo>
                                <a:pt x="160" y="164"/>
                              </a:lnTo>
                              <a:lnTo>
                                <a:pt x="162" y="164"/>
                              </a:lnTo>
                              <a:lnTo>
                                <a:pt x="164" y="164"/>
                              </a:lnTo>
                              <a:lnTo>
                                <a:pt x="166" y="162"/>
                              </a:lnTo>
                              <a:lnTo>
                                <a:pt x="164" y="162"/>
                              </a:lnTo>
                              <a:lnTo>
                                <a:pt x="162" y="162"/>
                              </a:lnTo>
                              <a:lnTo>
                                <a:pt x="158" y="162"/>
                              </a:lnTo>
                              <a:lnTo>
                                <a:pt x="156" y="160"/>
                              </a:lnTo>
                              <a:lnTo>
                                <a:pt x="152" y="156"/>
                              </a:lnTo>
                              <a:lnTo>
                                <a:pt x="152" y="154"/>
                              </a:lnTo>
                              <a:lnTo>
                                <a:pt x="154" y="154"/>
                              </a:lnTo>
                              <a:lnTo>
                                <a:pt x="156" y="154"/>
                              </a:lnTo>
                              <a:lnTo>
                                <a:pt x="158" y="154"/>
                              </a:lnTo>
                              <a:lnTo>
                                <a:pt x="160" y="154"/>
                              </a:lnTo>
                              <a:lnTo>
                                <a:pt x="162" y="154"/>
                              </a:lnTo>
                              <a:lnTo>
                                <a:pt x="162" y="156"/>
                              </a:lnTo>
                              <a:lnTo>
                                <a:pt x="164" y="156"/>
                              </a:lnTo>
                              <a:lnTo>
                                <a:pt x="162" y="156"/>
                              </a:lnTo>
                              <a:lnTo>
                                <a:pt x="162" y="154"/>
                              </a:lnTo>
                              <a:lnTo>
                                <a:pt x="160" y="154"/>
                              </a:lnTo>
                              <a:lnTo>
                                <a:pt x="158" y="154"/>
                              </a:lnTo>
                              <a:lnTo>
                                <a:pt x="156" y="152"/>
                              </a:lnTo>
                              <a:lnTo>
                                <a:pt x="154" y="150"/>
                              </a:lnTo>
                              <a:lnTo>
                                <a:pt x="154" y="148"/>
                              </a:lnTo>
                              <a:lnTo>
                                <a:pt x="156" y="148"/>
                              </a:lnTo>
                              <a:lnTo>
                                <a:pt x="154" y="148"/>
                              </a:lnTo>
                              <a:lnTo>
                                <a:pt x="152" y="144"/>
                              </a:lnTo>
                              <a:lnTo>
                                <a:pt x="150" y="144"/>
                              </a:lnTo>
                              <a:lnTo>
                                <a:pt x="150" y="142"/>
                              </a:lnTo>
                              <a:lnTo>
                                <a:pt x="148" y="142"/>
                              </a:lnTo>
                              <a:lnTo>
                                <a:pt x="148" y="140"/>
                              </a:lnTo>
                              <a:lnTo>
                                <a:pt x="150" y="140"/>
                              </a:lnTo>
                              <a:lnTo>
                                <a:pt x="148" y="138"/>
                              </a:lnTo>
                              <a:lnTo>
                                <a:pt x="148" y="136"/>
                              </a:lnTo>
                              <a:lnTo>
                                <a:pt x="148" y="134"/>
                              </a:lnTo>
                              <a:lnTo>
                                <a:pt x="148" y="132"/>
                              </a:lnTo>
                              <a:lnTo>
                                <a:pt x="146" y="130"/>
                              </a:lnTo>
                              <a:lnTo>
                                <a:pt x="144" y="130"/>
                              </a:lnTo>
                              <a:lnTo>
                                <a:pt x="146" y="130"/>
                              </a:lnTo>
                              <a:lnTo>
                                <a:pt x="146" y="128"/>
                              </a:lnTo>
                              <a:lnTo>
                                <a:pt x="148" y="128"/>
                              </a:lnTo>
                              <a:lnTo>
                                <a:pt x="150" y="126"/>
                              </a:lnTo>
                              <a:lnTo>
                                <a:pt x="148" y="126"/>
                              </a:lnTo>
                              <a:lnTo>
                                <a:pt x="146" y="128"/>
                              </a:lnTo>
                              <a:lnTo>
                                <a:pt x="144" y="128"/>
                              </a:lnTo>
                              <a:lnTo>
                                <a:pt x="142" y="128"/>
                              </a:lnTo>
                              <a:lnTo>
                                <a:pt x="142" y="126"/>
                              </a:lnTo>
                              <a:lnTo>
                                <a:pt x="142" y="124"/>
                              </a:lnTo>
                              <a:lnTo>
                                <a:pt x="142" y="122"/>
                              </a:lnTo>
                              <a:lnTo>
                                <a:pt x="144" y="120"/>
                              </a:lnTo>
                              <a:lnTo>
                                <a:pt x="142" y="120"/>
                              </a:lnTo>
                              <a:lnTo>
                                <a:pt x="142" y="122"/>
                              </a:lnTo>
                              <a:lnTo>
                                <a:pt x="140" y="120"/>
                              </a:lnTo>
                              <a:lnTo>
                                <a:pt x="140" y="118"/>
                              </a:lnTo>
                              <a:lnTo>
                                <a:pt x="138" y="118"/>
                              </a:lnTo>
                              <a:lnTo>
                                <a:pt x="136" y="116"/>
                              </a:lnTo>
                              <a:lnTo>
                                <a:pt x="134" y="114"/>
                              </a:lnTo>
                              <a:lnTo>
                                <a:pt x="136" y="114"/>
                              </a:lnTo>
                              <a:lnTo>
                                <a:pt x="134" y="114"/>
                              </a:lnTo>
                              <a:lnTo>
                                <a:pt x="132" y="112"/>
                              </a:lnTo>
                              <a:lnTo>
                                <a:pt x="130" y="112"/>
                              </a:lnTo>
                              <a:lnTo>
                                <a:pt x="130" y="110"/>
                              </a:lnTo>
                              <a:lnTo>
                                <a:pt x="128" y="110"/>
                              </a:lnTo>
                              <a:lnTo>
                                <a:pt x="122" y="110"/>
                              </a:lnTo>
                              <a:lnTo>
                                <a:pt x="118" y="108"/>
                              </a:lnTo>
                              <a:lnTo>
                                <a:pt x="114" y="106"/>
                              </a:lnTo>
                              <a:lnTo>
                                <a:pt x="112" y="104"/>
                              </a:lnTo>
                              <a:lnTo>
                                <a:pt x="110" y="102"/>
                              </a:lnTo>
                              <a:lnTo>
                                <a:pt x="108" y="102"/>
                              </a:lnTo>
                              <a:lnTo>
                                <a:pt x="106" y="102"/>
                              </a:lnTo>
                              <a:lnTo>
                                <a:pt x="102" y="100"/>
                              </a:lnTo>
                              <a:lnTo>
                                <a:pt x="102" y="98"/>
                              </a:lnTo>
                              <a:lnTo>
                                <a:pt x="100" y="98"/>
                              </a:lnTo>
                              <a:lnTo>
                                <a:pt x="98" y="98"/>
                              </a:lnTo>
                              <a:lnTo>
                                <a:pt x="96" y="98"/>
                              </a:lnTo>
                              <a:lnTo>
                                <a:pt x="94" y="98"/>
                              </a:lnTo>
                              <a:lnTo>
                                <a:pt x="92" y="96"/>
                              </a:lnTo>
                              <a:lnTo>
                                <a:pt x="90" y="96"/>
                              </a:lnTo>
                              <a:lnTo>
                                <a:pt x="88" y="96"/>
                              </a:lnTo>
                              <a:lnTo>
                                <a:pt x="88" y="98"/>
                              </a:lnTo>
                              <a:lnTo>
                                <a:pt x="86" y="98"/>
                              </a:lnTo>
                              <a:lnTo>
                                <a:pt x="86" y="96"/>
                              </a:lnTo>
                              <a:lnTo>
                                <a:pt x="84" y="96"/>
                              </a:lnTo>
                              <a:lnTo>
                                <a:pt x="82" y="96"/>
                              </a:lnTo>
                              <a:lnTo>
                                <a:pt x="78" y="94"/>
                              </a:lnTo>
                              <a:lnTo>
                                <a:pt x="76" y="92"/>
                              </a:lnTo>
                              <a:lnTo>
                                <a:pt x="74" y="90"/>
                              </a:lnTo>
                              <a:lnTo>
                                <a:pt x="76" y="86"/>
                              </a:lnTo>
                              <a:lnTo>
                                <a:pt x="80" y="86"/>
                              </a:lnTo>
                              <a:lnTo>
                                <a:pt x="80" y="88"/>
                              </a:lnTo>
                              <a:lnTo>
                                <a:pt x="82" y="88"/>
                              </a:lnTo>
                              <a:lnTo>
                                <a:pt x="82" y="86"/>
                              </a:lnTo>
                              <a:lnTo>
                                <a:pt x="80" y="86"/>
                              </a:lnTo>
                              <a:lnTo>
                                <a:pt x="78" y="86"/>
                              </a:lnTo>
                              <a:lnTo>
                                <a:pt x="76" y="86"/>
                              </a:lnTo>
                              <a:lnTo>
                                <a:pt x="74" y="86"/>
                              </a:lnTo>
                              <a:lnTo>
                                <a:pt x="74" y="88"/>
                              </a:lnTo>
                              <a:lnTo>
                                <a:pt x="72" y="88"/>
                              </a:lnTo>
                              <a:lnTo>
                                <a:pt x="72" y="86"/>
                              </a:lnTo>
                              <a:lnTo>
                                <a:pt x="70" y="86"/>
                              </a:lnTo>
                              <a:lnTo>
                                <a:pt x="68" y="86"/>
                              </a:lnTo>
                              <a:lnTo>
                                <a:pt x="68" y="88"/>
                              </a:lnTo>
                              <a:lnTo>
                                <a:pt x="66" y="86"/>
                              </a:lnTo>
                              <a:lnTo>
                                <a:pt x="64" y="86"/>
                              </a:lnTo>
                              <a:lnTo>
                                <a:pt x="64" y="84"/>
                              </a:lnTo>
                              <a:lnTo>
                                <a:pt x="66" y="84"/>
                              </a:lnTo>
                              <a:lnTo>
                                <a:pt x="64" y="82"/>
                              </a:lnTo>
                              <a:lnTo>
                                <a:pt x="62" y="82"/>
                              </a:lnTo>
                              <a:lnTo>
                                <a:pt x="60" y="82"/>
                              </a:lnTo>
                              <a:lnTo>
                                <a:pt x="58" y="78"/>
                              </a:lnTo>
                              <a:lnTo>
                                <a:pt x="56" y="78"/>
                              </a:lnTo>
                              <a:lnTo>
                                <a:pt x="56" y="80"/>
                              </a:lnTo>
                              <a:lnTo>
                                <a:pt x="54" y="78"/>
                              </a:lnTo>
                              <a:lnTo>
                                <a:pt x="54" y="76"/>
                              </a:lnTo>
                              <a:lnTo>
                                <a:pt x="54" y="74"/>
                              </a:lnTo>
                              <a:lnTo>
                                <a:pt x="56" y="72"/>
                              </a:lnTo>
                              <a:lnTo>
                                <a:pt x="54" y="70"/>
                              </a:lnTo>
                              <a:lnTo>
                                <a:pt x="56" y="68"/>
                              </a:lnTo>
                              <a:lnTo>
                                <a:pt x="58" y="66"/>
                              </a:lnTo>
                              <a:lnTo>
                                <a:pt x="58" y="64"/>
                              </a:lnTo>
                              <a:lnTo>
                                <a:pt x="58" y="62"/>
                              </a:lnTo>
                              <a:lnTo>
                                <a:pt x="56" y="64"/>
                              </a:lnTo>
                              <a:lnTo>
                                <a:pt x="54" y="66"/>
                              </a:lnTo>
                              <a:lnTo>
                                <a:pt x="54" y="70"/>
                              </a:lnTo>
                              <a:lnTo>
                                <a:pt x="54" y="72"/>
                              </a:lnTo>
                              <a:lnTo>
                                <a:pt x="54" y="74"/>
                              </a:lnTo>
                              <a:lnTo>
                                <a:pt x="52" y="74"/>
                              </a:lnTo>
                              <a:lnTo>
                                <a:pt x="52" y="76"/>
                              </a:lnTo>
                              <a:lnTo>
                                <a:pt x="52" y="78"/>
                              </a:lnTo>
                              <a:lnTo>
                                <a:pt x="50" y="78"/>
                              </a:lnTo>
                              <a:lnTo>
                                <a:pt x="48" y="80"/>
                              </a:lnTo>
                              <a:lnTo>
                                <a:pt x="48" y="82"/>
                              </a:lnTo>
                              <a:lnTo>
                                <a:pt x="48" y="84"/>
                              </a:lnTo>
                              <a:lnTo>
                                <a:pt x="50" y="84"/>
                              </a:lnTo>
                              <a:lnTo>
                                <a:pt x="46" y="88"/>
                              </a:lnTo>
                              <a:lnTo>
                                <a:pt x="44" y="90"/>
                              </a:lnTo>
                              <a:lnTo>
                                <a:pt x="42" y="90"/>
                              </a:lnTo>
                              <a:lnTo>
                                <a:pt x="40" y="90"/>
                              </a:lnTo>
                              <a:lnTo>
                                <a:pt x="38" y="90"/>
                              </a:lnTo>
                              <a:lnTo>
                                <a:pt x="38" y="88"/>
                              </a:lnTo>
                              <a:lnTo>
                                <a:pt x="38" y="86"/>
                              </a:lnTo>
                              <a:lnTo>
                                <a:pt x="38" y="84"/>
                              </a:lnTo>
                              <a:lnTo>
                                <a:pt x="36" y="82"/>
                              </a:lnTo>
                              <a:lnTo>
                                <a:pt x="36" y="80"/>
                              </a:lnTo>
                              <a:lnTo>
                                <a:pt x="36" y="78"/>
                              </a:lnTo>
                              <a:lnTo>
                                <a:pt x="40" y="78"/>
                              </a:lnTo>
                              <a:lnTo>
                                <a:pt x="40" y="76"/>
                              </a:lnTo>
                              <a:lnTo>
                                <a:pt x="40" y="74"/>
                              </a:lnTo>
                              <a:lnTo>
                                <a:pt x="38" y="74"/>
                              </a:lnTo>
                              <a:lnTo>
                                <a:pt x="38" y="72"/>
                              </a:lnTo>
                              <a:lnTo>
                                <a:pt x="38" y="70"/>
                              </a:lnTo>
                              <a:lnTo>
                                <a:pt x="36" y="70"/>
                              </a:lnTo>
                              <a:lnTo>
                                <a:pt x="36" y="72"/>
                              </a:lnTo>
                              <a:lnTo>
                                <a:pt x="34" y="70"/>
                              </a:lnTo>
                              <a:lnTo>
                                <a:pt x="34" y="68"/>
                              </a:lnTo>
                              <a:lnTo>
                                <a:pt x="32" y="66"/>
                              </a:lnTo>
                              <a:lnTo>
                                <a:pt x="30" y="64"/>
                              </a:lnTo>
                              <a:lnTo>
                                <a:pt x="28" y="62"/>
                              </a:lnTo>
                              <a:lnTo>
                                <a:pt x="26" y="62"/>
                              </a:lnTo>
                              <a:lnTo>
                                <a:pt x="24" y="62"/>
                              </a:lnTo>
                              <a:lnTo>
                                <a:pt x="22" y="62"/>
                              </a:lnTo>
                              <a:lnTo>
                                <a:pt x="20" y="58"/>
                              </a:lnTo>
                              <a:lnTo>
                                <a:pt x="24" y="56"/>
                              </a:lnTo>
                              <a:lnTo>
                                <a:pt x="26" y="56"/>
                              </a:lnTo>
                              <a:lnTo>
                                <a:pt x="28" y="56"/>
                              </a:lnTo>
                              <a:lnTo>
                                <a:pt x="32" y="56"/>
                              </a:lnTo>
                              <a:lnTo>
                                <a:pt x="34" y="56"/>
                              </a:lnTo>
                              <a:lnTo>
                                <a:pt x="34" y="58"/>
                              </a:lnTo>
                              <a:lnTo>
                                <a:pt x="36" y="58"/>
                              </a:lnTo>
                              <a:lnTo>
                                <a:pt x="38" y="58"/>
                              </a:lnTo>
                              <a:lnTo>
                                <a:pt x="38" y="56"/>
                              </a:lnTo>
                              <a:lnTo>
                                <a:pt x="40" y="56"/>
                              </a:lnTo>
                              <a:lnTo>
                                <a:pt x="40" y="54"/>
                              </a:lnTo>
                              <a:lnTo>
                                <a:pt x="42" y="52"/>
                              </a:lnTo>
                              <a:lnTo>
                                <a:pt x="42" y="50"/>
                              </a:lnTo>
                              <a:lnTo>
                                <a:pt x="44" y="50"/>
                              </a:lnTo>
                              <a:lnTo>
                                <a:pt x="44" y="48"/>
                              </a:lnTo>
                              <a:lnTo>
                                <a:pt x="46" y="48"/>
                              </a:lnTo>
                              <a:lnTo>
                                <a:pt x="48" y="50"/>
                              </a:lnTo>
                              <a:lnTo>
                                <a:pt x="48" y="52"/>
                              </a:lnTo>
                              <a:lnTo>
                                <a:pt x="50" y="52"/>
                              </a:lnTo>
                              <a:lnTo>
                                <a:pt x="52" y="52"/>
                              </a:lnTo>
                              <a:lnTo>
                                <a:pt x="54" y="52"/>
                              </a:lnTo>
                              <a:lnTo>
                                <a:pt x="56" y="52"/>
                              </a:lnTo>
                              <a:lnTo>
                                <a:pt x="56" y="54"/>
                              </a:lnTo>
                              <a:lnTo>
                                <a:pt x="56" y="56"/>
                              </a:lnTo>
                              <a:lnTo>
                                <a:pt x="56" y="52"/>
                              </a:lnTo>
                              <a:lnTo>
                                <a:pt x="56" y="50"/>
                              </a:lnTo>
                              <a:lnTo>
                                <a:pt x="56" y="52"/>
                              </a:lnTo>
                              <a:lnTo>
                                <a:pt x="58" y="54"/>
                              </a:lnTo>
                              <a:lnTo>
                                <a:pt x="58" y="52"/>
                              </a:lnTo>
                              <a:lnTo>
                                <a:pt x="58" y="50"/>
                              </a:lnTo>
                              <a:lnTo>
                                <a:pt x="58" y="48"/>
                              </a:lnTo>
                              <a:lnTo>
                                <a:pt x="60" y="48"/>
                              </a:lnTo>
                              <a:lnTo>
                                <a:pt x="62" y="48"/>
                              </a:lnTo>
                              <a:lnTo>
                                <a:pt x="62" y="46"/>
                              </a:lnTo>
                              <a:lnTo>
                                <a:pt x="60" y="46"/>
                              </a:lnTo>
                              <a:lnTo>
                                <a:pt x="60" y="48"/>
                              </a:lnTo>
                              <a:lnTo>
                                <a:pt x="58" y="48"/>
                              </a:lnTo>
                              <a:lnTo>
                                <a:pt x="58" y="46"/>
                              </a:lnTo>
                              <a:lnTo>
                                <a:pt x="60" y="46"/>
                              </a:lnTo>
                              <a:lnTo>
                                <a:pt x="62" y="44"/>
                              </a:lnTo>
                              <a:lnTo>
                                <a:pt x="62" y="42"/>
                              </a:lnTo>
                              <a:lnTo>
                                <a:pt x="60" y="44"/>
                              </a:lnTo>
                              <a:lnTo>
                                <a:pt x="58" y="44"/>
                              </a:lnTo>
                              <a:lnTo>
                                <a:pt x="54" y="46"/>
                              </a:lnTo>
                              <a:lnTo>
                                <a:pt x="52" y="46"/>
                              </a:lnTo>
                              <a:lnTo>
                                <a:pt x="50" y="46"/>
                              </a:lnTo>
                              <a:lnTo>
                                <a:pt x="48" y="46"/>
                              </a:lnTo>
                              <a:lnTo>
                                <a:pt x="46" y="46"/>
                              </a:lnTo>
                              <a:lnTo>
                                <a:pt x="44" y="46"/>
                              </a:lnTo>
                              <a:lnTo>
                                <a:pt x="42" y="48"/>
                              </a:lnTo>
                              <a:lnTo>
                                <a:pt x="40" y="48"/>
                              </a:lnTo>
                              <a:lnTo>
                                <a:pt x="40" y="46"/>
                              </a:lnTo>
                              <a:lnTo>
                                <a:pt x="38" y="46"/>
                              </a:lnTo>
                              <a:lnTo>
                                <a:pt x="36" y="48"/>
                              </a:lnTo>
                              <a:lnTo>
                                <a:pt x="34" y="48"/>
                              </a:lnTo>
                              <a:lnTo>
                                <a:pt x="34" y="46"/>
                              </a:lnTo>
                              <a:lnTo>
                                <a:pt x="34" y="44"/>
                              </a:lnTo>
                              <a:lnTo>
                                <a:pt x="34" y="46"/>
                              </a:lnTo>
                              <a:lnTo>
                                <a:pt x="32" y="46"/>
                              </a:lnTo>
                              <a:lnTo>
                                <a:pt x="30" y="46"/>
                              </a:lnTo>
                              <a:lnTo>
                                <a:pt x="28" y="48"/>
                              </a:lnTo>
                              <a:lnTo>
                                <a:pt x="28" y="46"/>
                              </a:lnTo>
                              <a:lnTo>
                                <a:pt x="26" y="46"/>
                              </a:lnTo>
                              <a:lnTo>
                                <a:pt x="24" y="44"/>
                              </a:lnTo>
                              <a:lnTo>
                                <a:pt x="22" y="42"/>
                              </a:lnTo>
                              <a:lnTo>
                                <a:pt x="20" y="40"/>
                              </a:lnTo>
                              <a:lnTo>
                                <a:pt x="20" y="38"/>
                              </a:lnTo>
                              <a:lnTo>
                                <a:pt x="20" y="36"/>
                              </a:lnTo>
                              <a:lnTo>
                                <a:pt x="20" y="34"/>
                              </a:lnTo>
                              <a:lnTo>
                                <a:pt x="18" y="32"/>
                              </a:lnTo>
                              <a:lnTo>
                                <a:pt x="18" y="30"/>
                              </a:lnTo>
                              <a:lnTo>
                                <a:pt x="16" y="30"/>
                              </a:lnTo>
                              <a:lnTo>
                                <a:pt x="16" y="28"/>
                              </a:lnTo>
                              <a:lnTo>
                                <a:pt x="12" y="28"/>
                              </a:lnTo>
                              <a:lnTo>
                                <a:pt x="6" y="24"/>
                              </a:lnTo>
                              <a:lnTo>
                                <a:pt x="6" y="26"/>
                              </a:lnTo>
                              <a:lnTo>
                                <a:pt x="8" y="26"/>
                              </a:lnTo>
                              <a:lnTo>
                                <a:pt x="6" y="28"/>
                              </a:lnTo>
                              <a:lnTo>
                                <a:pt x="4" y="28"/>
                              </a:lnTo>
                              <a:lnTo>
                                <a:pt x="2" y="28"/>
                              </a:lnTo>
                              <a:lnTo>
                                <a:pt x="2" y="26"/>
                              </a:lnTo>
                              <a:lnTo>
                                <a:pt x="0" y="26"/>
                              </a:lnTo>
                              <a:close/>
                            </a:path>
                          </a:pathLst>
                        </a:custGeom>
                        <a:grpFill/>
                        <a:ln w="3175">
                          <a:solidFill>
                            <a:schemeClr val="bg1"/>
                          </a:solidFill>
                          <a:prstDash val="sysDot"/>
                          <a:round/>
                          <a:headEnd/>
                          <a:tailEnd/>
                        </a:ln>
                      </p:spPr>
                      <p:txBody>
                        <a:bodyPr/>
                        <a:lstStyle/>
                        <a:p>
                          <a:pPr fontAlgn="base">
                            <a:spcBef>
                              <a:spcPct val="0"/>
                            </a:spcBef>
                            <a:spcAft>
                              <a:spcPct val="0"/>
                            </a:spcAft>
                          </a:pPr>
                          <a:endParaRPr lang="de-DE" sz="2400">
                            <a:solidFill>
                              <a:srgbClr val="000000"/>
                            </a:solidFill>
                            <a:cs typeface="Arial" charset="0"/>
                          </a:endParaRPr>
                        </a:p>
                      </p:txBody>
                    </p:sp>
                    <p:sp>
                      <p:nvSpPr>
                        <p:cNvPr id="15510" name="Freeform 3185"/>
                        <p:cNvSpPr>
                          <a:spLocks/>
                        </p:cNvSpPr>
                        <p:nvPr/>
                      </p:nvSpPr>
                      <p:spPr bwMode="auto">
                        <a:xfrm>
                          <a:off x="5528" y="2551"/>
                          <a:ext cx="2" cy="4"/>
                        </a:xfrm>
                        <a:custGeom>
                          <a:avLst/>
                          <a:gdLst>
                            <a:gd name="T0" fmla="*/ 0 w 2"/>
                            <a:gd name="T1" fmla="*/ 2 h 4"/>
                            <a:gd name="T2" fmla="*/ 2 w 2"/>
                            <a:gd name="T3" fmla="*/ 2 h 4"/>
                            <a:gd name="T4" fmla="*/ 2 w 2"/>
                            <a:gd name="T5" fmla="*/ 0 h 4"/>
                            <a:gd name="T6" fmla="*/ 2 w 2"/>
                            <a:gd name="T7" fmla="*/ 2 h 4"/>
                            <a:gd name="T8" fmla="*/ 0 w 2"/>
                            <a:gd name="T9" fmla="*/ 4 h 4"/>
                            <a:gd name="T10" fmla="*/ 0 w 2"/>
                            <a:gd name="T11" fmla="*/ 2 h 4"/>
                            <a:gd name="T12" fmla="*/ 0 60000 65536"/>
                            <a:gd name="T13" fmla="*/ 0 60000 65536"/>
                            <a:gd name="T14" fmla="*/ 0 60000 65536"/>
                            <a:gd name="T15" fmla="*/ 0 60000 65536"/>
                            <a:gd name="T16" fmla="*/ 0 60000 65536"/>
                            <a:gd name="T17" fmla="*/ 0 60000 65536"/>
                            <a:gd name="T18" fmla="*/ 0 w 2"/>
                            <a:gd name="T19" fmla="*/ 0 h 4"/>
                            <a:gd name="T20" fmla="*/ 2 w 2"/>
                            <a:gd name="T21" fmla="*/ 4 h 4"/>
                          </a:gdLst>
                          <a:ahLst/>
                          <a:cxnLst>
                            <a:cxn ang="T12">
                              <a:pos x="T0" y="T1"/>
                            </a:cxn>
                            <a:cxn ang="T13">
                              <a:pos x="T2" y="T3"/>
                            </a:cxn>
                            <a:cxn ang="T14">
                              <a:pos x="T4" y="T5"/>
                            </a:cxn>
                            <a:cxn ang="T15">
                              <a:pos x="T6" y="T7"/>
                            </a:cxn>
                            <a:cxn ang="T16">
                              <a:pos x="T8" y="T9"/>
                            </a:cxn>
                            <a:cxn ang="T17">
                              <a:pos x="T10" y="T11"/>
                            </a:cxn>
                          </a:cxnLst>
                          <a:rect l="T18" t="T19" r="T20" b="T21"/>
                          <a:pathLst>
                            <a:path w="2" h="4">
                              <a:moveTo>
                                <a:pt x="0" y="2"/>
                              </a:moveTo>
                              <a:lnTo>
                                <a:pt x="2" y="2"/>
                              </a:lnTo>
                              <a:lnTo>
                                <a:pt x="2" y="0"/>
                              </a:lnTo>
                              <a:lnTo>
                                <a:pt x="2" y="2"/>
                              </a:lnTo>
                              <a:lnTo>
                                <a:pt x="0" y="4"/>
                              </a:lnTo>
                              <a:lnTo>
                                <a:pt x="0" y="2"/>
                              </a:lnTo>
                              <a:close/>
                            </a:path>
                          </a:pathLst>
                        </a:custGeom>
                        <a:grpFill/>
                        <a:ln w="3175">
                          <a:solidFill>
                            <a:schemeClr val="bg1"/>
                          </a:solidFill>
                          <a:prstDash val="sysDot"/>
                          <a:round/>
                          <a:headEnd/>
                          <a:tailEnd/>
                        </a:ln>
                      </p:spPr>
                      <p:txBody>
                        <a:bodyPr/>
                        <a:lstStyle/>
                        <a:p>
                          <a:pPr fontAlgn="base">
                            <a:spcBef>
                              <a:spcPct val="0"/>
                            </a:spcBef>
                            <a:spcAft>
                              <a:spcPct val="0"/>
                            </a:spcAft>
                          </a:pPr>
                          <a:endParaRPr lang="de-DE" sz="2400">
                            <a:solidFill>
                              <a:srgbClr val="000000"/>
                            </a:solidFill>
                            <a:cs typeface="Arial" charset="0"/>
                          </a:endParaRPr>
                        </a:p>
                      </p:txBody>
                    </p:sp>
                    <p:sp>
                      <p:nvSpPr>
                        <p:cNvPr id="15511" name="Freeform 3186"/>
                        <p:cNvSpPr>
                          <a:spLocks/>
                        </p:cNvSpPr>
                        <p:nvPr/>
                      </p:nvSpPr>
                      <p:spPr bwMode="auto">
                        <a:xfrm>
                          <a:off x="5528" y="2547"/>
                          <a:ext cx="2" cy="2"/>
                        </a:xfrm>
                        <a:custGeom>
                          <a:avLst/>
                          <a:gdLst>
                            <a:gd name="T0" fmla="*/ 0 w 2"/>
                            <a:gd name="T1" fmla="*/ 0 h 2"/>
                            <a:gd name="T2" fmla="*/ 2 w 2"/>
                            <a:gd name="T3" fmla="*/ 0 h 2"/>
                            <a:gd name="T4" fmla="*/ 2 w 2"/>
                            <a:gd name="T5" fmla="*/ 0 h 2"/>
                            <a:gd name="T6" fmla="*/ 2 w 2"/>
                            <a:gd name="T7" fmla="*/ 2 h 2"/>
                            <a:gd name="T8" fmla="*/ 0 w 2"/>
                            <a:gd name="T9" fmla="*/ 2 h 2"/>
                            <a:gd name="T10" fmla="*/ 0 w 2"/>
                            <a:gd name="T11" fmla="*/ 0 h 2"/>
                            <a:gd name="T12" fmla="*/ 0 60000 65536"/>
                            <a:gd name="T13" fmla="*/ 0 60000 65536"/>
                            <a:gd name="T14" fmla="*/ 0 60000 65536"/>
                            <a:gd name="T15" fmla="*/ 0 60000 65536"/>
                            <a:gd name="T16" fmla="*/ 0 60000 65536"/>
                            <a:gd name="T17" fmla="*/ 0 60000 65536"/>
                            <a:gd name="T18" fmla="*/ 0 w 2"/>
                            <a:gd name="T19" fmla="*/ 0 h 2"/>
                            <a:gd name="T20" fmla="*/ 2 w 2"/>
                            <a:gd name="T21" fmla="*/ 2 h 2"/>
                          </a:gdLst>
                          <a:ahLst/>
                          <a:cxnLst>
                            <a:cxn ang="T12">
                              <a:pos x="T0" y="T1"/>
                            </a:cxn>
                            <a:cxn ang="T13">
                              <a:pos x="T2" y="T3"/>
                            </a:cxn>
                            <a:cxn ang="T14">
                              <a:pos x="T4" y="T5"/>
                            </a:cxn>
                            <a:cxn ang="T15">
                              <a:pos x="T6" y="T7"/>
                            </a:cxn>
                            <a:cxn ang="T16">
                              <a:pos x="T8" y="T9"/>
                            </a:cxn>
                            <a:cxn ang="T17">
                              <a:pos x="T10" y="T11"/>
                            </a:cxn>
                          </a:cxnLst>
                          <a:rect l="T18" t="T19" r="T20" b="T21"/>
                          <a:pathLst>
                            <a:path w="2" h="2">
                              <a:moveTo>
                                <a:pt x="0" y="0"/>
                              </a:moveTo>
                              <a:lnTo>
                                <a:pt x="2" y="0"/>
                              </a:lnTo>
                              <a:lnTo>
                                <a:pt x="2" y="2"/>
                              </a:lnTo>
                              <a:lnTo>
                                <a:pt x="0" y="2"/>
                              </a:lnTo>
                              <a:lnTo>
                                <a:pt x="0" y="0"/>
                              </a:lnTo>
                              <a:close/>
                            </a:path>
                          </a:pathLst>
                        </a:custGeom>
                        <a:grpFill/>
                        <a:ln w="3175">
                          <a:solidFill>
                            <a:schemeClr val="bg1"/>
                          </a:solidFill>
                          <a:prstDash val="sysDot"/>
                          <a:round/>
                          <a:headEnd/>
                          <a:tailEnd/>
                        </a:ln>
                      </p:spPr>
                      <p:txBody>
                        <a:bodyPr/>
                        <a:lstStyle/>
                        <a:p>
                          <a:pPr fontAlgn="base">
                            <a:spcBef>
                              <a:spcPct val="0"/>
                            </a:spcBef>
                            <a:spcAft>
                              <a:spcPct val="0"/>
                            </a:spcAft>
                          </a:pPr>
                          <a:endParaRPr lang="de-DE" sz="2400">
                            <a:solidFill>
                              <a:srgbClr val="000000"/>
                            </a:solidFill>
                            <a:cs typeface="Arial" charset="0"/>
                          </a:endParaRPr>
                        </a:p>
                      </p:txBody>
                    </p:sp>
                    <p:sp>
                      <p:nvSpPr>
                        <p:cNvPr id="15512" name="Freeform 3187"/>
                        <p:cNvSpPr>
                          <a:spLocks/>
                        </p:cNvSpPr>
                        <p:nvPr/>
                      </p:nvSpPr>
                      <p:spPr bwMode="auto">
                        <a:xfrm>
                          <a:off x="5530" y="2539"/>
                          <a:ext cx="12" cy="22"/>
                        </a:xfrm>
                        <a:custGeom>
                          <a:avLst/>
                          <a:gdLst>
                            <a:gd name="T0" fmla="*/ 0 w 12"/>
                            <a:gd name="T1" fmla="*/ 18 h 22"/>
                            <a:gd name="T2" fmla="*/ 0 w 12"/>
                            <a:gd name="T3" fmla="*/ 14 h 22"/>
                            <a:gd name="T4" fmla="*/ 0 w 12"/>
                            <a:gd name="T5" fmla="*/ 12 h 22"/>
                            <a:gd name="T6" fmla="*/ 2 w 12"/>
                            <a:gd name="T7" fmla="*/ 10 h 22"/>
                            <a:gd name="T8" fmla="*/ 2 w 12"/>
                            <a:gd name="T9" fmla="*/ 8 h 22"/>
                            <a:gd name="T10" fmla="*/ 4 w 12"/>
                            <a:gd name="T11" fmla="*/ 8 h 22"/>
                            <a:gd name="T12" fmla="*/ 4 w 12"/>
                            <a:gd name="T13" fmla="*/ 6 h 22"/>
                            <a:gd name="T14" fmla="*/ 6 w 12"/>
                            <a:gd name="T15" fmla="*/ 4 h 22"/>
                            <a:gd name="T16" fmla="*/ 8 w 12"/>
                            <a:gd name="T17" fmla="*/ 2 h 22"/>
                            <a:gd name="T18" fmla="*/ 10 w 12"/>
                            <a:gd name="T19" fmla="*/ 0 h 22"/>
                            <a:gd name="T20" fmla="*/ 12 w 12"/>
                            <a:gd name="T21" fmla="*/ 0 h 22"/>
                            <a:gd name="T22" fmla="*/ 12 w 12"/>
                            <a:gd name="T23" fmla="*/ 2 h 22"/>
                            <a:gd name="T24" fmla="*/ 12 w 12"/>
                            <a:gd name="T25" fmla="*/ 4 h 22"/>
                            <a:gd name="T26" fmla="*/ 12 w 12"/>
                            <a:gd name="T27" fmla="*/ 2 h 22"/>
                            <a:gd name="T28" fmla="*/ 10 w 12"/>
                            <a:gd name="T29" fmla="*/ 4 h 22"/>
                            <a:gd name="T30" fmla="*/ 10 w 12"/>
                            <a:gd name="T31" fmla="*/ 8 h 22"/>
                            <a:gd name="T32" fmla="*/ 12 w 12"/>
                            <a:gd name="T33" fmla="*/ 8 h 22"/>
                            <a:gd name="T34" fmla="*/ 10 w 12"/>
                            <a:gd name="T35" fmla="*/ 10 h 22"/>
                            <a:gd name="T36" fmla="*/ 10 w 12"/>
                            <a:gd name="T37" fmla="*/ 12 h 22"/>
                            <a:gd name="T38" fmla="*/ 10 w 12"/>
                            <a:gd name="T39" fmla="*/ 14 h 22"/>
                            <a:gd name="T40" fmla="*/ 8 w 12"/>
                            <a:gd name="T41" fmla="*/ 14 h 22"/>
                            <a:gd name="T42" fmla="*/ 6 w 12"/>
                            <a:gd name="T43" fmla="*/ 16 h 22"/>
                            <a:gd name="T44" fmla="*/ 4 w 12"/>
                            <a:gd name="T45" fmla="*/ 18 h 22"/>
                            <a:gd name="T46" fmla="*/ 2 w 12"/>
                            <a:gd name="T47" fmla="*/ 20 h 22"/>
                            <a:gd name="T48" fmla="*/ 2 w 12"/>
                            <a:gd name="T49" fmla="*/ 22 h 22"/>
                            <a:gd name="T50" fmla="*/ 0 w 12"/>
                            <a:gd name="T51" fmla="*/ 22 h 22"/>
                            <a:gd name="T52" fmla="*/ 0 w 12"/>
                            <a:gd name="T53" fmla="*/ 20 h 22"/>
                            <a:gd name="T54" fmla="*/ 0 w 12"/>
                            <a:gd name="T55" fmla="*/ 18 h 22"/>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w 12"/>
                            <a:gd name="T85" fmla="*/ 0 h 22"/>
                            <a:gd name="T86" fmla="*/ 12 w 12"/>
                            <a:gd name="T87" fmla="*/ 22 h 22"/>
                          </a:gdLst>
                          <a:ahLst/>
                          <a:cxnLst>
                            <a:cxn ang="T56">
                              <a:pos x="T0" y="T1"/>
                            </a:cxn>
                            <a:cxn ang="T57">
                              <a:pos x="T2" y="T3"/>
                            </a:cxn>
                            <a:cxn ang="T58">
                              <a:pos x="T4" y="T5"/>
                            </a:cxn>
                            <a:cxn ang="T59">
                              <a:pos x="T6" y="T7"/>
                            </a:cxn>
                            <a:cxn ang="T60">
                              <a:pos x="T8" y="T9"/>
                            </a:cxn>
                            <a:cxn ang="T61">
                              <a:pos x="T10" y="T11"/>
                            </a:cxn>
                            <a:cxn ang="T62">
                              <a:pos x="T12" y="T13"/>
                            </a:cxn>
                            <a:cxn ang="T63">
                              <a:pos x="T14" y="T15"/>
                            </a:cxn>
                            <a:cxn ang="T64">
                              <a:pos x="T16" y="T17"/>
                            </a:cxn>
                            <a:cxn ang="T65">
                              <a:pos x="T18" y="T19"/>
                            </a:cxn>
                            <a:cxn ang="T66">
                              <a:pos x="T20" y="T21"/>
                            </a:cxn>
                            <a:cxn ang="T67">
                              <a:pos x="T22" y="T23"/>
                            </a:cxn>
                            <a:cxn ang="T68">
                              <a:pos x="T24" y="T25"/>
                            </a:cxn>
                            <a:cxn ang="T69">
                              <a:pos x="T26" y="T27"/>
                            </a:cxn>
                            <a:cxn ang="T70">
                              <a:pos x="T28" y="T29"/>
                            </a:cxn>
                            <a:cxn ang="T71">
                              <a:pos x="T30" y="T31"/>
                            </a:cxn>
                            <a:cxn ang="T72">
                              <a:pos x="T32" y="T33"/>
                            </a:cxn>
                            <a:cxn ang="T73">
                              <a:pos x="T34" y="T35"/>
                            </a:cxn>
                            <a:cxn ang="T74">
                              <a:pos x="T36" y="T37"/>
                            </a:cxn>
                            <a:cxn ang="T75">
                              <a:pos x="T38" y="T39"/>
                            </a:cxn>
                            <a:cxn ang="T76">
                              <a:pos x="T40" y="T41"/>
                            </a:cxn>
                            <a:cxn ang="T77">
                              <a:pos x="T42" y="T43"/>
                            </a:cxn>
                            <a:cxn ang="T78">
                              <a:pos x="T44" y="T45"/>
                            </a:cxn>
                            <a:cxn ang="T79">
                              <a:pos x="T46" y="T47"/>
                            </a:cxn>
                            <a:cxn ang="T80">
                              <a:pos x="T48" y="T49"/>
                            </a:cxn>
                            <a:cxn ang="T81">
                              <a:pos x="T50" y="T51"/>
                            </a:cxn>
                            <a:cxn ang="T82">
                              <a:pos x="T52" y="T53"/>
                            </a:cxn>
                            <a:cxn ang="T83">
                              <a:pos x="T54" y="T55"/>
                            </a:cxn>
                          </a:cxnLst>
                          <a:rect l="T84" t="T85" r="T86" b="T87"/>
                          <a:pathLst>
                            <a:path w="12" h="22">
                              <a:moveTo>
                                <a:pt x="0" y="18"/>
                              </a:moveTo>
                              <a:lnTo>
                                <a:pt x="0" y="14"/>
                              </a:lnTo>
                              <a:lnTo>
                                <a:pt x="0" y="12"/>
                              </a:lnTo>
                              <a:lnTo>
                                <a:pt x="2" y="10"/>
                              </a:lnTo>
                              <a:lnTo>
                                <a:pt x="2" y="8"/>
                              </a:lnTo>
                              <a:lnTo>
                                <a:pt x="4" y="8"/>
                              </a:lnTo>
                              <a:lnTo>
                                <a:pt x="4" y="6"/>
                              </a:lnTo>
                              <a:lnTo>
                                <a:pt x="6" y="4"/>
                              </a:lnTo>
                              <a:lnTo>
                                <a:pt x="8" y="2"/>
                              </a:lnTo>
                              <a:lnTo>
                                <a:pt x="10" y="0"/>
                              </a:lnTo>
                              <a:lnTo>
                                <a:pt x="12" y="0"/>
                              </a:lnTo>
                              <a:lnTo>
                                <a:pt x="12" y="2"/>
                              </a:lnTo>
                              <a:lnTo>
                                <a:pt x="12" y="4"/>
                              </a:lnTo>
                              <a:lnTo>
                                <a:pt x="12" y="2"/>
                              </a:lnTo>
                              <a:lnTo>
                                <a:pt x="10" y="4"/>
                              </a:lnTo>
                              <a:lnTo>
                                <a:pt x="10" y="8"/>
                              </a:lnTo>
                              <a:lnTo>
                                <a:pt x="12" y="8"/>
                              </a:lnTo>
                              <a:lnTo>
                                <a:pt x="10" y="10"/>
                              </a:lnTo>
                              <a:lnTo>
                                <a:pt x="10" y="12"/>
                              </a:lnTo>
                              <a:lnTo>
                                <a:pt x="10" y="14"/>
                              </a:lnTo>
                              <a:lnTo>
                                <a:pt x="8" y="14"/>
                              </a:lnTo>
                              <a:lnTo>
                                <a:pt x="6" y="16"/>
                              </a:lnTo>
                              <a:lnTo>
                                <a:pt x="4" y="18"/>
                              </a:lnTo>
                              <a:lnTo>
                                <a:pt x="2" y="20"/>
                              </a:lnTo>
                              <a:lnTo>
                                <a:pt x="2" y="22"/>
                              </a:lnTo>
                              <a:lnTo>
                                <a:pt x="0" y="22"/>
                              </a:lnTo>
                              <a:lnTo>
                                <a:pt x="0" y="20"/>
                              </a:lnTo>
                              <a:lnTo>
                                <a:pt x="0" y="18"/>
                              </a:lnTo>
                              <a:close/>
                            </a:path>
                          </a:pathLst>
                        </a:custGeom>
                        <a:grpFill/>
                        <a:ln w="3175">
                          <a:solidFill>
                            <a:schemeClr val="bg1"/>
                          </a:solidFill>
                          <a:prstDash val="sysDot"/>
                          <a:round/>
                          <a:headEnd/>
                          <a:tailEnd/>
                        </a:ln>
                      </p:spPr>
                      <p:txBody>
                        <a:bodyPr/>
                        <a:lstStyle/>
                        <a:p>
                          <a:pPr fontAlgn="base">
                            <a:spcBef>
                              <a:spcPct val="0"/>
                            </a:spcBef>
                            <a:spcAft>
                              <a:spcPct val="0"/>
                            </a:spcAft>
                          </a:pPr>
                          <a:endParaRPr lang="de-DE" sz="2400">
                            <a:solidFill>
                              <a:srgbClr val="000000"/>
                            </a:solidFill>
                            <a:cs typeface="Arial" charset="0"/>
                          </a:endParaRPr>
                        </a:p>
                      </p:txBody>
                    </p:sp>
                    <p:sp>
                      <p:nvSpPr>
                        <p:cNvPr id="15513" name="Freeform 3188"/>
                        <p:cNvSpPr>
                          <a:spLocks/>
                        </p:cNvSpPr>
                        <p:nvPr/>
                      </p:nvSpPr>
                      <p:spPr bwMode="auto">
                        <a:xfrm>
                          <a:off x="5532" y="2543"/>
                          <a:ext cx="2" cy="2"/>
                        </a:xfrm>
                        <a:custGeom>
                          <a:avLst/>
                          <a:gdLst>
                            <a:gd name="T0" fmla="*/ 0 w 2"/>
                            <a:gd name="T1" fmla="*/ 2 h 2"/>
                            <a:gd name="T2" fmla="*/ 0 w 2"/>
                            <a:gd name="T3" fmla="*/ 0 h 2"/>
                            <a:gd name="T4" fmla="*/ 2 w 2"/>
                            <a:gd name="T5" fmla="*/ 2 h 2"/>
                            <a:gd name="T6" fmla="*/ 0 w 2"/>
                            <a:gd name="T7" fmla="*/ 2 h 2"/>
                            <a:gd name="T8" fmla="*/ 0 60000 65536"/>
                            <a:gd name="T9" fmla="*/ 0 60000 65536"/>
                            <a:gd name="T10" fmla="*/ 0 60000 65536"/>
                            <a:gd name="T11" fmla="*/ 0 60000 65536"/>
                            <a:gd name="T12" fmla="*/ 0 w 2"/>
                            <a:gd name="T13" fmla="*/ 0 h 2"/>
                            <a:gd name="T14" fmla="*/ 2 w 2"/>
                            <a:gd name="T15" fmla="*/ 2 h 2"/>
                          </a:gdLst>
                          <a:ahLst/>
                          <a:cxnLst>
                            <a:cxn ang="T8">
                              <a:pos x="T0" y="T1"/>
                            </a:cxn>
                            <a:cxn ang="T9">
                              <a:pos x="T2" y="T3"/>
                            </a:cxn>
                            <a:cxn ang="T10">
                              <a:pos x="T4" y="T5"/>
                            </a:cxn>
                            <a:cxn ang="T11">
                              <a:pos x="T6" y="T7"/>
                            </a:cxn>
                          </a:cxnLst>
                          <a:rect l="T12" t="T13" r="T14" b="T15"/>
                          <a:pathLst>
                            <a:path w="2" h="2">
                              <a:moveTo>
                                <a:pt x="0" y="2"/>
                              </a:moveTo>
                              <a:lnTo>
                                <a:pt x="0" y="0"/>
                              </a:lnTo>
                              <a:lnTo>
                                <a:pt x="2" y="2"/>
                              </a:lnTo>
                              <a:lnTo>
                                <a:pt x="0" y="2"/>
                              </a:lnTo>
                              <a:close/>
                            </a:path>
                          </a:pathLst>
                        </a:custGeom>
                        <a:grpFill/>
                        <a:ln w="3175">
                          <a:solidFill>
                            <a:schemeClr val="bg1"/>
                          </a:solidFill>
                          <a:prstDash val="sysDot"/>
                          <a:round/>
                          <a:headEnd/>
                          <a:tailEnd/>
                        </a:ln>
                      </p:spPr>
                      <p:txBody>
                        <a:bodyPr/>
                        <a:lstStyle/>
                        <a:p>
                          <a:pPr fontAlgn="base">
                            <a:spcBef>
                              <a:spcPct val="0"/>
                            </a:spcBef>
                            <a:spcAft>
                              <a:spcPct val="0"/>
                            </a:spcAft>
                          </a:pPr>
                          <a:endParaRPr lang="de-DE" sz="2400">
                            <a:solidFill>
                              <a:srgbClr val="000000"/>
                            </a:solidFill>
                            <a:cs typeface="Arial" charset="0"/>
                          </a:endParaRPr>
                        </a:p>
                      </p:txBody>
                    </p:sp>
                    <p:sp>
                      <p:nvSpPr>
                        <p:cNvPr id="15514" name="Freeform 3189"/>
                        <p:cNvSpPr>
                          <a:spLocks/>
                        </p:cNvSpPr>
                        <p:nvPr/>
                      </p:nvSpPr>
                      <p:spPr bwMode="auto">
                        <a:xfrm>
                          <a:off x="5542" y="2539"/>
                          <a:ext cx="6" cy="4"/>
                        </a:xfrm>
                        <a:custGeom>
                          <a:avLst/>
                          <a:gdLst>
                            <a:gd name="T0" fmla="*/ 0 w 6"/>
                            <a:gd name="T1" fmla="*/ 2 h 4"/>
                            <a:gd name="T2" fmla="*/ 0 w 6"/>
                            <a:gd name="T3" fmla="*/ 0 h 4"/>
                            <a:gd name="T4" fmla="*/ 2 w 6"/>
                            <a:gd name="T5" fmla="*/ 0 h 4"/>
                            <a:gd name="T6" fmla="*/ 4 w 6"/>
                            <a:gd name="T7" fmla="*/ 0 h 4"/>
                            <a:gd name="T8" fmla="*/ 6 w 6"/>
                            <a:gd name="T9" fmla="*/ 0 h 4"/>
                            <a:gd name="T10" fmla="*/ 6 w 6"/>
                            <a:gd name="T11" fmla="*/ 2 h 4"/>
                            <a:gd name="T12" fmla="*/ 6 w 6"/>
                            <a:gd name="T13" fmla="*/ 4 h 4"/>
                            <a:gd name="T14" fmla="*/ 4 w 6"/>
                            <a:gd name="T15" fmla="*/ 4 h 4"/>
                            <a:gd name="T16" fmla="*/ 4 w 6"/>
                            <a:gd name="T17" fmla="*/ 2 h 4"/>
                            <a:gd name="T18" fmla="*/ 2 w 6"/>
                            <a:gd name="T19" fmla="*/ 2 h 4"/>
                            <a:gd name="T20" fmla="*/ 0 w 6"/>
                            <a:gd name="T21" fmla="*/ 2 h 4"/>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6"/>
                            <a:gd name="T34" fmla="*/ 0 h 4"/>
                            <a:gd name="T35" fmla="*/ 6 w 6"/>
                            <a:gd name="T36" fmla="*/ 4 h 4"/>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6" h="4">
                              <a:moveTo>
                                <a:pt x="0" y="2"/>
                              </a:moveTo>
                              <a:lnTo>
                                <a:pt x="0" y="0"/>
                              </a:lnTo>
                              <a:lnTo>
                                <a:pt x="2" y="0"/>
                              </a:lnTo>
                              <a:lnTo>
                                <a:pt x="4" y="0"/>
                              </a:lnTo>
                              <a:lnTo>
                                <a:pt x="6" y="0"/>
                              </a:lnTo>
                              <a:lnTo>
                                <a:pt x="6" y="2"/>
                              </a:lnTo>
                              <a:lnTo>
                                <a:pt x="6" y="4"/>
                              </a:lnTo>
                              <a:lnTo>
                                <a:pt x="4" y="4"/>
                              </a:lnTo>
                              <a:lnTo>
                                <a:pt x="4" y="2"/>
                              </a:lnTo>
                              <a:lnTo>
                                <a:pt x="2" y="2"/>
                              </a:lnTo>
                              <a:lnTo>
                                <a:pt x="0" y="2"/>
                              </a:lnTo>
                              <a:close/>
                            </a:path>
                          </a:pathLst>
                        </a:custGeom>
                        <a:grpFill/>
                        <a:ln w="3175">
                          <a:solidFill>
                            <a:schemeClr val="bg1"/>
                          </a:solidFill>
                          <a:prstDash val="sysDot"/>
                          <a:round/>
                          <a:headEnd/>
                          <a:tailEnd/>
                        </a:ln>
                      </p:spPr>
                      <p:txBody>
                        <a:bodyPr/>
                        <a:lstStyle/>
                        <a:p>
                          <a:pPr fontAlgn="base">
                            <a:spcBef>
                              <a:spcPct val="0"/>
                            </a:spcBef>
                            <a:spcAft>
                              <a:spcPct val="0"/>
                            </a:spcAft>
                          </a:pPr>
                          <a:endParaRPr lang="de-DE" sz="2400">
                            <a:solidFill>
                              <a:srgbClr val="000000"/>
                            </a:solidFill>
                            <a:cs typeface="Arial" charset="0"/>
                          </a:endParaRPr>
                        </a:p>
                      </p:txBody>
                    </p:sp>
                    <p:sp>
                      <p:nvSpPr>
                        <p:cNvPr id="15515" name="Freeform 3190"/>
                        <p:cNvSpPr>
                          <a:spLocks/>
                        </p:cNvSpPr>
                        <p:nvPr/>
                      </p:nvSpPr>
                      <p:spPr bwMode="auto">
                        <a:xfrm>
                          <a:off x="5568" y="2451"/>
                          <a:ext cx="2" cy="4"/>
                        </a:xfrm>
                        <a:custGeom>
                          <a:avLst/>
                          <a:gdLst>
                            <a:gd name="T0" fmla="*/ 0 w 2"/>
                            <a:gd name="T1" fmla="*/ 2 h 4"/>
                            <a:gd name="T2" fmla="*/ 0 w 2"/>
                            <a:gd name="T3" fmla="*/ 0 h 4"/>
                            <a:gd name="T4" fmla="*/ 0 w 2"/>
                            <a:gd name="T5" fmla="*/ 2 h 4"/>
                            <a:gd name="T6" fmla="*/ 2 w 2"/>
                            <a:gd name="T7" fmla="*/ 2 h 4"/>
                            <a:gd name="T8" fmla="*/ 2 w 2"/>
                            <a:gd name="T9" fmla="*/ 4 h 4"/>
                            <a:gd name="T10" fmla="*/ 0 w 2"/>
                            <a:gd name="T11" fmla="*/ 4 h 4"/>
                            <a:gd name="T12" fmla="*/ 0 w 2"/>
                            <a:gd name="T13" fmla="*/ 2 h 4"/>
                            <a:gd name="T14" fmla="*/ 0 60000 65536"/>
                            <a:gd name="T15" fmla="*/ 0 60000 65536"/>
                            <a:gd name="T16" fmla="*/ 0 60000 65536"/>
                            <a:gd name="T17" fmla="*/ 0 60000 65536"/>
                            <a:gd name="T18" fmla="*/ 0 60000 65536"/>
                            <a:gd name="T19" fmla="*/ 0 60000 65536"/>
                            <a:gd name="T20" fmla="*/ 0 60000 65536"/>
                            <a:gd name="T21" fmla="*/ 0 w 2"/>
                            <a:gd name="T22" fmla="*/ 0 h 4"/>
                            <a:gd name="T23" fmla="*/ 2 w 2"/>
                            <a:gd name="T24" fmla="*/ 4 h 4"/>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2" h="4">
                              <a:moveTo>
                                <a:pt x="0" y="2"/>
                              </a:moveTo>
                              <a:lnTo>
                                <a:pt x="0" y="0"/>
                              </a:lnTo>
                              <a:lnTo>
                                <a:pt x="0" y="2"/>
                              </a:lnTo>
                              <a:lnTo>
                                <a:pt x="2" y="2"/>
                              </a:lnTo>
                              <a:lnTo>
                                <a:pt x="2" y="4"/>
                              </a:lnTo>
                              <a:lnTo>
                                <a:pt x="0" y="4"/>
                              </a:lnTo>
                              <a:lnTo>
                                <a:pt x="0" y="2"/>
                              </a:lnTo>
                              <a:close/>
                            </a:path>
                          </a:pathLst>
                        </a:custGeom>
                        <a:grpFill/>
                        <a:ln w="3175">
                          <a:solidFill>
                            <a:schemeClr val="bg1"/>
                          </a:solidFill>
                          <a:prstDash val="sysDot"/>
                          <a:round/>
                          <a:headEnd/>
                          <a:tailEnd/>
                        </a:ln>
                      </p:spPr>
                      <p:txBody>
                        <a:bodyPr/>
                        <a:lstStyle/>
                        <a:p>
                          <a:pPr fontAlgn="base">
                            <a:spcBef>
                              <a:spcPct val="0"/>
                            </a:spcBef>
                            <a:spcAft>
                              <a:spcPct val="0"/>
                            </a:spcAft>
                          </a:pPr>
                          <a:endParaRPr lang="de-DE" sz="2400">
                            <a:solidFill>
                              <a:srgbClr val="000000"/>
                            </a:solidFill>
                            <a:cs typeface="Arial" charset="0"/>
                          </a:endParaRPr>
                        </a:p>
                      </p:txBody>
                    </p:sp>
                    <p:sp>
                      <p:nvSpPr>
                        <p:cNvPr id="15516" name="Freeform 3191"/>
                        <p:cNvSpPr>
                          <a:spLocks/>
                        </p:cNvSpPr>
                        <p:nvPr/>
                      </p:nvSpPr>
                      <p:spPr bwMode="auto">
                        <a:xfrm>
                          <a:off x="5580" y="2469"/>
                          <a:ext cx="6" cy="4"/>
                        </a:xfrm>
                        <a:custGeom>
                          <a:avLst/>
                          <a:gdLst>
                            <a:gd name="T0" fmla="*/ 0 w 6"/>
                            <a:gd name="T1" fmla="*/ 0 h 4"/>
                            <a:gd name="T2" fmla="*/ 2 w 6"/>
                            <a:gd name="T3" fmla="*/ 2 h 4"/>
                            <a:gd name="T4" fmla="*/ 4 w 6"/>
                            <a:gd name="T5" fmla="*/ 2 h 4"/>
                            <a:gd name="T6" fmla="*/ 4 w 6"/>
                            <a:gd name="T7" fmla="*/ 4 h 4"/>
                            <a:gd name="T8" fmla="*/ 6 w 6"/>
                            <a:gd name="T9" fmla="*/ 4 h 4"/>
                            <a:gd name="T10" fmla="*/ 2 w 6"/>
                            <a:gd name="T11" fmla="*/ 4 h 4"/>
                            <a:gd name="T12" fmla="*/ 0 w 6"/>
                            <a:gd name="T13" fmla="*/ 2 h 4"/>
                            <a:gd name="T14" fmla="*/ 0 w 6"/>
                            <a:gd name="T15" fmla="*/ 0 h 4"/>
                            <a:gd name="T16" fmla="*/ 0 60000 65536"/>
                            <a:gd name="T17" fmla="*/ 0 60000 65536"/>
                            <a:gd name="T18" fmla="*/ 0 60000 65536"/>
                            <a:gd name="T19" fmla="*/ 0 60000 65536"/>
                            <a:gd name="T20" fmla="*/ 0 60000 65536"/>
                            <a:gd name="T21" fmla="*/ 0 60000 65536"/>
                            <a:gd name="T22" fmla="*/ 0 60000 65536"/>
                            <a:gd name="T23" fmla="*/ 0 60000 65536"/>
                            <a:gd name="T24" fmla="*/ 0 w 6"/>
                            <a:gd name="T25" fmla="*/ 0 h 4"/>
                            <a:gd name="T26" fmla="*/ 6 w 6"/>
                            <a:gd name="T27" fmla="*/ 4 h 4"/>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6" h="4">
                              <a:moveTo>
                                <a:pt x="0" y="0"/>
                              </a:moveTo>
                              <a:lnTo>
                                <a:pt x="2" y="2"/>
                              </a:lnTo>
                              <a:lnTo>
                                <a:pt x="4" y="2"/>
                              </a:lnTo>
                              <a:lnTo>
                                <a:pt x="4" y="4"/>
                              </a:lnTo>
                              <a:lnTo>
                                <a:pt x="6" y="4"/>
                              </a:lnTo>
                              <a:lnTo>
                                <a:pt x="2" y="4"/>
                              </a:lnTo>
                              <a:lnTo>
                                <a:pt x="0" y="2"/>
                              </a:lnTo>
                              <a:lnTo>
                                <a:pt x="0" y="0"/>
                              </a:lnTo>
                              <a:close/>
                            </a:path>
                          </a:pathLst>
                        </a:custGeom>
                        <a:grpFill/>
                        <a:ln w="3175">
                          <a:solidFill>
                            <a:schemeClr val="bg1"/>
                          </a:solidFill>
                          <a:prstDash val="sysDot"/>
                          <a:round/>
                          <a:headEnd/>
                          <a:tailEnd/>
                        </a:ln>
                      </p:spPr>
                      <p:txBody>
                        <a:bodyPr/>
                        <a:lstStyle/>
                        <a:p>
                          <a:pPr fontAlgn="base">
                            <a:spcBef>
                              <a:spcPct val="0"/>
                            </a:spcBef>
                            <a:spcAft>
                              <a:spcPct val="0"/>
                            </a:spcAft>
                          </a:pPr>
                          <a:endParaRPr lang="de-DE" sz="2400">
                            <a:solidFill>
                              <a:srgbClr val="000000"/>
                            </a:solidFill>
                            <a:cs typeface="Arial" charset="0"/>
                          </a:endParaRPr>
                        </a:p>
                      </p:txBody>
                    </p:sp>
                    <p:sp>
                      <p:nvSpPr>
                        <p:cNvPr id="15517" name="Freeform 3192"/>
                        <p:cNvSpPr>
                          <a:spLocks/>
                        </p:cNvSpPr>
                        <p:nvPr/>
                      </p:nvSpPr>
                      <p:spPr bwMode="auto">
                        <a:xfrm>
                          <a:off x="5586" y="2427"/>
                          <a:ext cx="2" cy="4"/>
                        </a:xfrm>
                        <a:custGeom>
                          <a:avLst/>
                          <a:gdLst>
                            <a:gd name="T0" fmla="*/ 0 w 2"/>
                            <a:gd name="T1" fmla="*/ 0 h 4"/>
                            <a:gd name="T2" fmla="*/ 2 w 2"/>
                            <a:gd name="T3" fmla="*/ 2 h 4"/>
                            <a:gd name="T4" fmla="*/ 2 w 2"/>
                            <a:gd name="T5" fmla="*/ 4 h 4"/>
                            <a:gd name="T6" fmla="*/ 0 w 2"/>
                            <a:gd name="T7" fmla="*/ 2 h 4"/>
                            <a:gd name="T8" fmla="*/ 0 w 2"/>
                            <a:gd name="T9" fmla="*/ 0 h 4"/>
                            <a:gd name="T10" fmla="*/ 0 60000 65536"/>
                            <a:gd name="T11" fmla="*/ 0 60000 65536"/>
                            <a:gd name="T12" fmla="*/ 0 60000 65536"/>
                            <a:gd name="T13" fmla="*/ 0 60000 65536"/>
                            <a:gd name="T14" fmla="*/ 0 60000 65536"/>
                            <a:gd name="T15" fmla="*/ 0 w 2"/>
                            <a:gd name="T16" fmla="*/ 0 h 4"/>
                            <a:gd name="T17" fmla="*/ 2 w 2"/>
                            <a:gd name="T18" fmla="*/ 4 h 4"/>
                          </a:gdLst>
                          <a:ahLst/>
                          <a:cxnLst>
                            <a:cxn ang="T10">
                              <a:pos x="T0" y="T1"/>
                            </a:cxn>
                            <a:cxn ang="T11">
                              <a:pos x="T2" y="T3"/>
                            </a:cxn>
                            <a:cxn ang="T12">
                              <a:pos x="T4" y="T5"/>
                            </a:cxn>
                            <a:cxn ang="T13">
                              <a:pos x="T6" y="T7"/>
                            </a:cxn>
                            <a:cxn ang="T14">
                              <a:pos x="T8" y="T9"/>
                            </a:cxn>
                          </a:cxnLst>
                          <a:rect l="T15" t="T16" r="T17" b="T18"/>
                          <a:pathLst>
                            <a:path w="2" h="4">
                              <a:moveTo>
                                <a:pt x="0" y="0"/>
                              </a:moveTo>
                              <a:lnTo>
                                <a:pt x="2" y="2"/>
                              </a:lnTo>
                              <a:lnTo>
                                <a:pt x="2" y="4"/>
                              </a:lnTo>
                              <a:lnTo>
                                <a:pt x="0" y="2"/>
                              </a:lnTo>
                              <a:lnTo>
                                <a:pt x="0" y="0"/>
                              </a:lnTo>
                              <a:close/>
                            </a:path>
                          </a:pathLst>
                        </a:custGeom>
                        <a:grpFill/>
                        <a:ln w="3175">
                          <a:solidFill>
                            <a:schemeClr val="bg1"/>
                          </a:solidFill>
                          <a:prstDash val="sysDot"/>
                          <a:round/>
                          <a:headEnd/>
                          <a:tailEnd/>
                        </a:ln>
                      </p:spPr>
                      <p:txBody>
                        <a:bodyPr/>
                        <a:lstStyle/>
                        <a:p>
                          <a:pPr fontAlgn="base">
                            <a:spcBef>
                              <a:spcPct val="0"/>
                            </a:spcBef>
                            <a:spcAft>
                              <a:spcPct val="0"/>
                            </a:spcAft>
                          </a:pPr>
                          <a:endParaRPr lang="de-DE" sz="2400">
                            <a:solidFill>
                              <a:srgbClr val="000000"/>
                            </a:solidFill>
                            <a:cs typeface="Arial" charset="0"/>
                          </a:endParaRPr>
                        </a:p>
                      </p:txBody>
                    </p:sp>
                    <p:sp>
                      <p:nvSpPr>
                        <p:cNvPr id="15518" name="Freeform 3193"/>
                        <p:cNvSpPr>
                          <a:spLocks/>
                        </p:cNvSpPr>
                        <p:nvPr/>
                      </p:nvSpPr>
                      <p:spPr bwMode="auto">
                        <a:xfrm>
                          <a:off x="5592" y="2519"/>
                          <a:ext cx="10" cy="16"/>
                        </a:xfrm>
                        <a:custGeom>
                          <a:avLst/>
                          <a:gdLst>
                            <a:gd name="T0" fmla="*/ 0 w 10"/>
                            <a:gd name="T1" fmla="*/ 12 h 16"/>
                            <a:gd name="T2" fmla="*/ 2 w 10"/>
                            <a:gd name="T3" fmla="*/ 6 h 16"/>
                            <a:gd name="T4" fmla="*/ 2 w 10"/>
                            <a:gd name="T5" fmla="*/ 4 h 16"/>
                            <a:gd name="T6" fmla="*/ 2 w 10"/>
                            <a:gd name="T7" fmla="*/ 4 h 16"/>
                            <a:gd name="T8" fmla="*/ 2 w 10"/>
                            <a:gd name="T9" fmla="*/ 2 h 16"/>
                            <a:gd name="T10" fmla="*/ 2 w 10"/>
                            <a:gd name="T11" fmla="*/ 0 h 16"/>
                            <a:gd name="T12" fmla="*/ 4 w 10"/>
                            <a:gd name="T13" fmla="*/ 0 h 16"/>
                            <a:gd name="T14" fmla="*/ 6 w 10"/>
                            <a:gd name="T15" fmla="*/ 2 h 16"/>
                            <a:gd name="T16" fmla="*/ 6 w 10"/>
                            <a:gd name="T17" fmla="*/ 4 h 16"/>
                            <a:gd name="T18" fmla="*/ 8 w 10"/>
                            <a:gd name="T19" fmla="*/ 4 h 16"/>
                            <a:gd name="T20" fmla="*/ 10 w 10"/>
                            <a:gd name="T21" fmla="*/ 4 h 16"/>
                            <a:gd name="T22" fmla="*/ 10 w 10"/>
                            <a:gd name="T23" fmla="*/ 8 h 16"/>
                            <a:gd name="T24" fmla="*/ 10 w 10"/>
                            <a:gd name="T25" fmla="*/ 10 h 16"/>
                            <a:gd name="T26" fmla="*/ 8 w 10"/>
                            <a:gd name="T27" fmla="*/ 10 h 16"/>
                            <a:gd name="T28" fmla="*/ 6 w 10"/>
                            <a:gd name="T29" fmla="*/ 12 h 16"/>
                            <a:gd name="T30" fmla="*/ 6 w 10"/>
                            <a:gd name="T31" fmla="*/ 14 h 16"/>
                            <a:gd name="T32" fmla="*/ 2 w 10"/>
                            <a:gd name="T33" fmla="*/ 16 h 16"/>
                            <a:gd name="T34" fmla="*/ 0 w 10"/>
                            <a:gd name="T35" fmla="*/ 14 h 16"/>
                            <a:gd name="T36" fmla="*/ 0 w 10"/>
                            <a:gd name="T37" fmla="*/ 12 h 1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10"/>
                            <a:gd name="T58" fmla="*/ 0 h 16"/>
                            <a:gd name="T59" fmla="*/ 10 w 10"/>
                            <a:gd name="T60" fmla="*/ 16 h 16"/>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10" h="16">
                              <a:moveTo>
                                <a:pt x="0" y="12"/>
                              </a:moveTo>
                              <a:lnTo>
                                <a:pt x="2" y="6"/>
                              </a:lnTo>
                              <a:lnTo>
                                <a:pt x="2" y="4"/>
                              </a:lnTo>
                              <a:lnTo>
                                <a:pt x="2" y="2"/>
                              </a:lnTo>
                              <a:lnTo>
                                <a:pt x="2" y="0"/>
                              </a:lnTo>
                              <a:lnTo>
                                <a:pt x="4" y="0"/>
                              </a:lnTo>
                              <a:lnTo>
                                <a:pt x="6" y="2"/>
                              </a:lnTo>
                              <a:lnTo>
                                <a:pt x="6" y="4"/>
                              </a:lnTo>
                              <a:lnTo>
                                <a:pt x="8" y="4"/>
                              </a:lnTo>
                              <a:lnTo>
                                <a:pt x="10" y="4"/>
                              </a:lnTo>
                              <a:lnTo>
                                <a:pt x="10" y="8"/>
                              </a:lnTo>
                              <a:lnTo>
                                <a:pt x="10" y="10"/>
                              </a:lnTo>
                              <a:lnTo>
                                <a:pt x="8" y="10"/>
                              </a:lnTo>
                              <a:lnTo>
                                <a:pt x="6" y="12"/>
                              </a:lnTo>
                              <a:lnTo>
                                <a:pt x="6" y="14"/>
                              </a:lnTo>
                              <a:lnTo>
                                <a:pt x="2" y="16"/>
                              </a:lnTo>
                              <a:lnTo>
                                <a:pt x="0" y="14"/>
                              </a:lnTo>
                              <a:lnTo>
                                <a:pt x="0" y="12"/>
                              </a:lnTo>
                              <a:close/>
                            </a:path>
                          </a:pathLst>
                        </a:custGeom>
                        <a:grpFill/>
                        <a:ln w="3175">
                          <a:solidFill>
                            <a:schemeClr val="bg1"/>
                          </a:solidFill>
                          <a:prstDash val="sysDot"/>
                          <a:round/>
                          <a:headEnd/>
                          <a:tailEnd/>
                        </a:ln>
                      </p:spPr>
                      <p:txBody>
                        <a:bodyPr/>
                        <a:lstStyle/>
                        <a:p>
                          <a:pPr fontAlgn="base">
                            <a:spcBef>
                              <a:spcPct val="0"/>
                            </a:spcBef>
                            <a:spcAft>
                              <a:spcPct val="0"/>
                            </a:spcAft>
                          </a:pPr>
                          <a:endParaRPr lang="de-DE" sz="2400">
                            <a:solidFill>
                              <a:srgbClr val="000000"/>
                            </a:solidFill>
                            <a:cs typeface="Arial" charset="0"/>
                          </a:endParaRPr>
                        </a:p>
                      </p:txBody>
                    </p:sp>
                    <p:sp>
                      <p:nvSpPr>
                        <p:cNvPr id="15519" name="Freeform 3194"/>
                        <p:cNvSpPr>
                          <a:spLocks/>
                        </p:cNvSpPr>
                        <p:nvPr/>
                      </p:nvSpPr>
                      <p:spPr bwMode="auto">
                        <a:xfrm>
                          <a:off x="5596" y="2465"/>
                          <a:ext cx="4" cy="2"/>
                        </a:xfrm>
                        <a:custGeom>
                          <a:avLst/>
                          <a:gdLst>
                            <a:gd name="T0" fmla="*/ 0 w 4"/>
                            <a:gd name="T1" fmla="*/ 0 h 2"/>
                            <a:gd name="T2" fmla="*/ 2 w 4"/>
                            <a:gd name="T3" fmla="*/ 0 h 2"/>
                            <a:gd name="T4" fmla="*/ 4 w 4"/>
                            <a:gd name="T5" fmla="*/ 2 h 2"/>
                            <a:gd name="T6" fmla="*/ 2 w 4"/>
                            <a:gd name="T7" fmla="*/ 2 h 2"/>
                            <a:gd name="T8" fmla="*/ 2 w 4"/>
                            <a:gd name="T9" fmla="*/ 0 h 2"/>
                            <a:gd name="T10" fmla="*/ 0 w 4"/>
                            <a:gd name="T11" fmla="*/ 0 h 2"/>
                            <a:gd name="T12" fmla="*/ 0 60000 65536"/>
                            <a:gd name="T13" fmla="*/ 0 60000 65536"/>
                            <a:gd name="T14" fmla="*/ 0 60000 65536"/>
                            <a:gd name="T15" fmla="*/ 0 60000 65536"/>
                            <a:gd name="T16" fmla="*/ 0 60000 65536"/>
                            <a:gd name="T17" fmla="*/ 0 60000 65536"/>
                            <a:gd name="T18" fmla="*/ 0 w 4"/>
                            <a:gd name="T19" fmla="*/ 0 h 2"/>
                            <a:gd name="T20" fmla="*/ 4 w 4"/>
                            <a:gd name="T21" fmla="*/ 2 h 2"/>
                          </a:gdLst>
                          <a:ahLst/>
                          <a:cxnLst>
                            <a:cxn ang="T12">
                              <a:pos x="T0" y="T1"/>
                            </a:cxn>
                            <a:cxn ang="T13">
                              <a:pos x="T2" y="T3"/>
                            </a:cxn>
                            <a:cxn ang="T14">
                              <a:pos x="T4" y="T5"/>
                            </a:cxn>
                            <a:cxn ang="T15">
                              <a:pos x="T6" y="T7"/>
                            </a:cxn>
                            <a:cxn ang="T16">
                              <a:pos x="T8" y="T9"/>
                            </a:cxn>
                            <a:cxn ang="T17">
                              <a:pos x="T10" y="T11"/>
                            </a:cxn>
                          </a:cxnLst>
                          <a:rect l="T18" t="T19" r="T20" b="T21"/>
                          <a:pathLst>
                            <a:path w="4" h="2">
                              <a:moveTo>
                                <a:pt x="0" y="0"/>
                              </a:moveTo>
                              <a:lnTo>
                                <a:pt x="2" y="0"/>
                              </a:lnTo>
                              <a:lnTo>
                                <a:pt x="4" y="2"/>
                              </a:lnTo>
                              <a:lnTo>
                                <a:pt x="2" y="2"/>
                              </a:lnTo>
                              <a:lnTo>
                                <a:pt x="2" y="0"/>
                              </a:lnTo>
                              <a:lnTo>
                                <a:pt x="0" y="0"/>
                              </a:lnTo>
                              <a:close/>
                            </a:path>
                          </a:pathLst>
                        </a:custGeom>
                        <a:grpFill/>
                        <a:ln w="3175">
                          <a:solidFill>
                            <a:schemeClr val="bg1"/>
                          </a:solidFill>
                          <a:prstDash val="sysDot"/>
                          <a:round/>
                          <a:headEnd/>
                          <a:tailEnd/>
                        </a:ln>
                      </p:spPr>
                      <p:txBody>
                        <a:bodyPr/>
                        <a:lstStyle/>
                        <a:p>
                          <a:pPr fontAlgn="base">
                            <a:spcBef>
                              <a:spcPct val="0"/>
                            </a:spcBef>
                            <a:spcAft>
                              <a:spcPct val="0"/>
                            </a:spcAft>
                          </a:pPr>
                          <a:endParaRPr lang="de-DE" sz="2400">
                            <a:solidFill>
                              <a:srgbClr val="000000"/>
                            </a:solidFill>
                            <a:cs typeface="Arial" charset="0"/>
                          </a:endParaRPr>
                        </a:p>
                      </p:txBody>
                    </p:sp>
                    <p:sp>
                      <p:nvSpPr>
                        <p:cNvPr id="15520" name="Freeform 3195"/>
                        <p:cNvSpPr>
                          <a:spLocks/>
                        </p:cNvSpPr>
                        <p:nvPr/>
                      </p:nvSpPr>
                      <p:spPr bwMode="auto">
                        <a:xfrm>
                          <a:off x="5594" y="2515"/>
                          <a:ext cx="6" cy="6"/>
                        </a:xfrm>
                        <a:custGeom>
                          <a:avLst/>
                          <a:gdLst>
                            <a:gd name="T0" fmla="*/ 0 w 6"/>
                            <a:gd name="T1" fmla="*/ 2 h 6"/>
                            <a:gd name="T2" fmla="*/ 0 w 6"/>
                            <a:gd name="T3" fmla="*/ 0 h 6"/>
                            <a:gd name="T4" fmla="*/ 2 w 6"/>
                            <a:gd name="T5" fmla="*/ 0 h 6"/>
                            <a:gd name="T6" fmla="*/ 4 w 6"/>
                            <a:gd name="T7" fmla="*/ 2 h 6"/>
                            <a:gd name="T8" fmla="*/ 2 w 6"/>
                            <a:gd name="T9" fmla="*/ 2 h 6"/>
                            <a:gd name="T10" fmla="*/ 4 w 6"/>
                            <a:gd name="T11" fmla="*/ 4 h 6"/>
                            <a:gd name="T12" fmla="*/ 6 w 6"/>
                            <a:gd name="T13" fmla="*/ 6 h 6"/>
                            <a:gd name="T14" fmla="*/ 4 w 6"/>
                            <a:gd name="T15" fmla="*/ 6 h 6"/>
                            <a:gd name="T16" fmla="*/ 2 w 6"/>
                            <a:gd name="T17" fmla="*/ 6 h 6"/>
                            <a:gd name="T18" fmla="*/ 0 w 6"/>
                            <a:gd name="T19" fmla="*/ 2 h 6"/>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6"/>
                            <a:gd name="T31" fmla="*/ 0 h 6"/>
                            <a:gd name="T32" fmla="*/ 6 w 6"/>
                            <a:gd name="T33" fmla="*/ 6 h 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6" h="6">
                              <a:moveTo>
                                <a:pt x="0" y="2"/>
                              </a:moveTo>
                              <a:lnTo>
                                <a:pt x="0" y="0"/>
                              </a:lnTo>
                              <a:lnTo>
                                <a:pt x="2" y="0"/>
                              </a:lnTo>
                              <a:lnTo>
                                <a:pt x="4" y="2"/>
                              </a:lnTo>
                              <a:lnTo>
                                <a:pt x="2" y="2"/>
                              </a:lnTo>
                              <a:lnTo>
                                <a:pt x="4" y="4"/>
                              </a:lnTo>
                              <a:lnTo>
                                <a:pt x="6" y="6"/>
                              </a:lnTo>
                              <a:lnTo>
                                <a:pt x="4" y="6"/>
                              </a:lnTo>
                              <a:lnTo>
                                <a:pt x="2" y="6"/>
                              </a:lnTo>
                              <a:lnTo>
                                <a:pt x="0" y="2"/>
                              </a:lnTo>
                              <a:close/>
                            </a:path>
                          </a:pathLst>
                        </a:custGeom>
                        <a:grpFill/>
                        <a:ln w="3175">
                          <a:solidFill>
                            <a:schemeClr val="bg1"/>
                          </a:solidFill>
                          <a:prstDash val="sysDot"/>
                          <a:round/>
                          <a:headEnd/>
                          <a:tailEnd/>
                        </a:ln>
                      </p:spPr>
                      <p:txBody>
                        <a:bodyPr/>
                        <a:lstStyle/>
                        <a:p>
                          <a:pPr fontAlgn="base">
                            <a:spcBef>
                              <a:spcPct val="0"/>
                            </a:spcBef>
                            <a:spcAft>
                              <a:spcPct val="0"/>
                            </a:spcAft>
                          </a:pPr>
                          <a:endParaRPr lang="de-DE" sz="2400">
                            <a:solidFill>
                              <a:srgbClr val="000000"/>
                            </a:solidFill>
                            <a:cs typeface="Arial" charset="0"/>
                          </a:endParaRPr>
                        </a:p>
                      </p:txBody>
                    </p:sp>
                    <p:sp>
                      <p:nvSpPr>
                        <p:cNvPr id="15521" name="Freeform 3196"/>
                        <p:cNvSpPr>
                          <a:spLocks/>
                        </p:cNvSpPr>
                        <p:nvPr/>
                      </p:nvSpPr>
                      <p:spPr bwMode="auto">
                        <a:xfrm>
                          <a:off x="5600" y="2413"/>
                          <a:ext cx="2" cy="4"/>
                        </a:xfrm>
                        <a:custGeom>
                          <a:avLst/>
                          <a:gdLst>
                            <a:gd name="T0" fmla="*/ 0 w 2"/>
                            <a:gd name="T1" fmla="*/ 2 h 4"/>
                            <a:gd name="T2" fmla="*/ 2 w 2"/>
                            <a:gd name="T3" fmla="*/ 0 h 4"/>
                            <a:gd name="T4" fmla="*/ 2 w 2"/>
                            <a:gd name="T5" fmla="*/ 2 h 4"/>
                            <a:gd name="T6" fmla="*/ 2 w 2"/>
                            <a:gd name="T7" fmla="*/ 4 h 4"/>
                            <a:gd name="T8" fmla="*/ 0 w 2"/>
                            <a:gd name="T9" fmla="*/ 4 h 4"/>
                            <a:gd name="T10" fmla="*/ 0 w 2"/>
                            <a:gd name="T11" fmla="*/ 2 h 4"/>
                            <a:gd name="T12" fmla="*/ 0 60000 65536"/>
                            <a:gd name="T13" fmla="*/ 0 60000 65536"/>
                            <a:gd name="T14" fmla="*/ 0 60000 65536"/>
                            <a:gd name="T15" fmla="*/ 0 60000 65536"/>
                            <a:gd name="T16" fmla="*/ 0 60000 65536"/>
                            <a:gd name="T17" fmla="*/ 0 60000 65536"/>
                            <a:gd name="T18" fmla="*/ 0 w 2"/>
                            <a:gd name="T19" fmla="*/ 0 h 4"/>
                            <a:gd name="T20" fmla="*/ 2 w 2"/>
                            <a:gd name="T21" fmla="*/ 4 h 4"/>
                          </a:gdLst>
                          <a:ahLst/>
                          <a:cxnLst>
                            <a:cxn ang="T12">
                              <a:pos x="T0" y="T1"/>
                            </a:cxn>
                            <a:cxn ang="T13">
                              <a:pos x="T2" y="T3"/>
                            </a:cxn>
                            <a:cxn ang="T14">
                              <a:pos x="T4" y="T5"/>
                            </a:cxn>
                            <a:cxn ang="T15">
                              <a:pos x="T6" y="T7"/>
                            </a:cxn>
                            <a:cxn ang="T16">
                              <a:pos x="T8" y="T9"/>
                            </a:cxn>
                            <a:cxn ang="T17">
                              <a:pos x="T10" y="T11"/>
                            </a:cxn>
                          </a:cxnLst>
                          <a:rect l="T18" t="T19" r="T20" b="T21"/>
                          <a:pathLst>
                            <a:path w="2" h="4">
                              <a:moveTo>
                                <a:pt x="0" y="2"/>
                              </a:moveTo>
                              <a:lnTo>
                                <a:pt x="2" y="0"/>
                              </a:lnTo>
                              <a:lnTo>
                                <a:pt x="2" y="2"/>
                              </a:lnTo>
                              <a:lnTo>
                                <a:pt x="2" y="4"/>
                              </a:lnTo>
                              <a:lnTo>
                                <a:pt x="0" y="4"/>
                              </a:lnTo>
                              <a:lnTo>
                                <a:pt x="0" y="2"/>
                              </a:lnTo>
                              <a:close/>
                            </a:path>
                          </a:pathLst>
                        </a:custGeom>
                        <a:grpFill/>
                        <a:ln w="3175">
                          <a:solidFill>
                            <a:schemeClr val="bg1"/>
                          </a:solidFill>
                          <a:prstDash val="sysDot"/>
                          <a:round/>
                          <a:headEnd/>
                          <a:tailEnd/>
                        </a:ln>
                      </p:spPr>
                      <p:txBody>
                        <a:bodyPr/>
                        <a:lstStyle/>
                        <a:p>
                          <a:pPr fontAlgn="base">
                            <a:spcBef>
                              <a:spcPct val="0"/>
                            </a:spcBef>
                            <a:spcAft>
                              <a:spcPct val="0"/>
                            </a:spcAft>
                          </a:pPr>
                          <a:endParaRPr lang="de-DE" sz="2400">
                            <a:solidFill>
                              <a:srgbClr val="000000"/>
                            </a:solidFill>
                            <a:cs typeface="Arial" charset="0"/>
                          </a:endParaRPr>
                        </a:p>
                      </p:txBody>
                    </p:sp>
                    <p:sp>
                      <p:nvSpPr>
                        <p:cNvPr id="15522" name="Freeform 3197"/>
                        <p:cNvSpPr>
                          <a:spLocks/>
                        </p:cNvSpPr>
                        <p:nvPr/>
                      </p:nvSpPr>
                      <p:spPr bwMode="auto">
                        <a:xfrm>
                          <a:off x="5596" y="2499"/>
                          <a:ext cx="12" cy="16"/>
                        </a:xfrm>
                        <a:custGeom>
                          <a:avLst/>
                          <a:gdLst>
                            <a:gd name="T0" fmla="*/ 0 w 12"/>
                            <a:gd name="T1" fmla="*/ 8 h 16"/>
                            <a:gd name="T2" fmla="*/ 2 w 12"/>
                            <a:gd name="T3" fmla="*/ 8 h 16"/>
                            <a:gd name="T4" fmla="*/ 2 w 12"/>
                            <a:gd name="T5" fmla="*/ 6 h 16"/>
                            <a:gd name="T6" fmla="*/ 2 w 12"/>
                            <a:gd name="T7" fmla="*/ 8 h 16"/>
                            <a:gd name="T8" fmla="*/ 4 w 12"/>
                            <a:gd name="T9" fmla="*/ 8 h 16"/>
                            <a:gd name="T10" fmla="*/ 6 w 12"/>
                            <a:gd name="T11" fmla="*/ 6 h 16"/>
                            <a:gd name="T12" fmla="*/ 8 w 12"/>
                            <a:gd name="T13" fmla="*/ 2 h 16"/>
                            <a:gd name="T14" fmla="*/ 8 w 12"/>
                            <a:gd name="T15" fmla="*/ 0 h 16"/>
                            <a:gd name="T16" fmla="*/ 10 w 12"/>
                            <a:gd name="T17" fmla="*/ 0 h 16"/>
                            <a:gd name="T18" fmla="*/ 10 w 12"/>
                            <a:gd name="T19" fmla="*/ 2 h 16"/>
                            <a:gd name="T20" fmla="*/ 12 w 12"/>
                            <a:gd name="T21" fmla="*/ 4 h 16"/>
                            <a:gd name="T22" fmla="*/ 12 w 12"/>
                            <a:gd name="T23" fmla="*/ 8 h 16"/>
                            <a:gd name="T24" fmla="*/ 12 w 12"/>
                            <a:gd name="T25" fmla="*/ 12 h 16"/>
                            <a:gd name="T26" fmla="*/ 12 w 12"/>
                            <a:gd name="T27" fmla="*/ 14 h 16"/>
                            <a:gd name="T28" fmla="*/ 10 w 12"/>
                            <a:gd name="T29" fmla="*/ 14 h 16"/>
                            <a:gd name="T30" fmla="*/ 8 w 12"/>
                            <a:gd name="T31" fmla="*/ 14 h 16"/>
                            <a:gd name="T32" fmla="*/ 6 w 12"/>
                            <a:gd name="T33" fmla="*/ 14 h 16"/>
                            <a:gd name="T34" fmla="*/ 4 w 12"/>
                            <a:gd name="T35" fmla="*/ 16 h 16"/>
                            <a:gd name="T36" fmla="*/ 2 w 12"/>
                            <a:gd name="T37" fmla="*/ 16 h 16"/>
                            <a:gd name="T38" fmla="*/ 2 w 12"/>
                            <a:gd name="T39" fmla="*/ 12 h 16"/>
                            <a:gd name="T40" fmla="*/ 4 w 12"/>
                            <a:gd name="T41" fmla="*/ 12 h 16"/>
                            <a:gd name="T42" fmla="*/ 4 w 12"/>
                            <a:gd name="T43" fmla="*/ 10 h 16"/>
                            <a:gd name="T44" fmla="*/ 2 w 12"/>
                            <a:gd name="T45" fmla="*/ 10 h 16"/>
                            <a:gd name="T46" fmla="*/ 0 w 12"/>
                            <a:gd name="T47" fmla="*/ 8 h 1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12"/>
                            <a:gd name="T73" fmla="*/ 0 h 16"/>
                            <a:gd name="T74" fmla="*/ 12 w 12"/>
                            <a:gd name="T75" fmla="*/ 16 h 16"/>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12" h="16">
                              <a:moveTo>
                                <a:pt x="0" y="8"/>
                              </a:moveTo>
                              <a:lnTo>
                                <a:pt x="2" y="8"/>
                              </a:lnTo>
                              <a:lnTo>
                                <a:pt x="2" y="6"/>
                              </a:lnTo>
                              <a:lnTo>
                                <a:pt x="2" y="8"/>
                              </a:lnTo>
                              <a:lnTo>
                                <a:pt x="4" y="8"/>
                              </a:lnTo>
                              <a:lnTo>
                                <a:pt x="6" y="6"/>
                              </a:lnTo>
                              <a:lnTo>
                                <a:pt x="8" y="2"/>
                              </a:lnTo>
                              <a:lnTo>
                                <a:pt x="8" y="0"/>
                              </a:lnTo>
                              <a:lnTo>
                                <a:pt x="10" y="0"/>
                              </a:lnTo>
                              <a:lnTo>
                                <a:pt x="10" y="2"/>
                              </a:lnTo>
                              <a:lnTo>
                                <a:pt x="12" y="4"/>
                              </a:lnTo>
                              <a:lnTo>
                                <a:pt x="12" y="8"/>
                              </a:lnTo>
                              <a:lnTo>
                                <a:pt x="12" y="12"/>
                              </a:lnTo>
                              <a:lnTo>
                                <a:pt x="12" y="14"/>
                              </a:lnTo>
                              <a:lnTo>
                                <a:pt x="10" y="14"/>
                              </a:lnTo>
                              <a:lnTo>
                                <a:pt x="8" y="14"/>
                              </a:lnTo>
                              <a:lnTo>
                                <a:pt x="6" y="14"/>
                              </a:lnTo>
                              <a:lnTo>
                                <a:pt x="4" y="16"/>
                              </a:lnTo>
                              <a:lnTo>
                                <a:pt x="2" y="16"/>
                              </a:lnTo>
                              <a:lnTo>
                                <a:pt x="2" y="12"/>
                              </a:lnTo>
                              <a:lnTo>
                                <a:pt x="4" y="12"/>
                              </a:lnTo>
                              <a:lnTo>
                                <a:pt x="4" y="10"/>
                              </a:lnTo>
                              <a:lnTo>
                                <a:pt x="2" y="10"/>
                              </a:lnTo>
                              <a:lnTo>
                                <a:pt x="0" y="8"/>
                              </a:lnTo>
                              <a:close/>
                            </a:path>
                          </a:pathLst>
                        </a:custGeom>
                        <a:grpFill/>
                        <a:ln w="3175">
                          <a:solidFill>
                            <a:schemeClr val="bg1"/>
                          </a:solidFill>
                          <a:prstDash val="sysDot"/>
                          <a:round/>
                          <a:headEnd/>
                          <a:tailEnd/>
                        </a:ln>
                      </p:spPr>
                      <p:txBody>
                        <a:bodyPr/>
                        <a:lstStyle/>
                        <a:p>
                          <a:pPr fontAlgn="base">
                            <a:spcBef>
                              <a:spcPct val="0"/>
                            </a:spcBef>
                            <a:spcAft>
                              <a:spcPct val="0"/>
                            </a:spcAft>
                          </a:pPr>
                          <a:endParaRPr lang="de-DE" sz="2400">
                            <a:solidFill>
                              <a:srgbClr val="000000"/>
                            </a:solidFill>
                            <a:cs typeface="Arial" charset="0"/>
                          </a:endParaRPr>
                        </a:p>
                      </p:txBody>
                    </p:sp>
                    <p:sp>
                      <p:nvSpPr>
                        <p:cNvPr id="15523" name="Freeform 3198"/>
                        <p:cNvSpPr>
                          <a:spLocks/>
                        </p:cNvSpPr>
                        <p:nvPr/>
                      </p:nvSpPr>
                      <p:spPr bwMode="auto">
                        <a:xfrm>
                          <a:off x="5598" y="2513"/>
                          <a:ext cx="10" cy="10"/>
                        </a:xfrm>
                        <a:custGeom>
                          <a:avLst/>
                          <a:gdLst>
                            <a:gd name="T0" fmla="*/ 0 w 10"/>
                            <a:gd name="T1" fmla="*/ 4 h 10"/>
                            <a:gd name="T2" fmla="*/ 0 w 10"/>
                            <a:gd name="T3" fmla="*/ 2 h 10"/>
                            <a:gd name="T4" fmla="*/ 2 w 10"/>
                            <a:gd name="T5" fmla="*/ 2 h 10"/>
                            <a:gd name="T6" fmla="*/ 4 w 10"/>
                            <a:gd name="T7" fmla="*/ 2 h 10"/>
                            <a:gd name="T8" fmla="*/ 4 w 10"/>
                            <a:gd name="T9" fmla="*/ 0 h 10"/>
                            <a:gd name="T10" fmla="*/ 6 w 10"/>
                            <a:gd name="T11" fmla="*/ 0 h 10"/>
                            <a:gd name="T12" fmla="*/ 8 w 10"/>
                            <a:gd name="T13" fmla="*/ 0 h 10"/>
                            <a:gd name="T14" fmla="*/ 10 w 10"/>
                            <a:gd name="T15" fmla="*/ 2 h 10"/>
                            <a:gd name="T16" fmla="*/ 10 w 10"/>
                            <a:gd name="T17" fmla="*/ 4 h 10"/>
                            <a:gd name="T18" fmla="*/ 10 w 10"/>
                            <a:gd name="T19" fmla="*/ 6 h 10"/>
                            <a:gd name="T20" fmla="*/ 10 w 10"/>
                            <a:gd name="T21" fmla="*/ 8 h 10"/>
                            <a:gd name="T22" fmla="*/ 8 w 10"/>
                            <a:gd name="T23" fmla="*/ 8 h 10"/>
                            <a:gd name="T24" fmla="*/ 8 w 10"/>
                            <a:gd name="T25" fmla="*/ 10 h 10"/>
                            <a:gd name="T26" fmla="*/ 6 w 10"/>
                            <a:gd name="T27" fmla="*/ 10 h 10"/>
                            <a:gd name="T28" fmla="*/ 4 w 10"/>
                            <a:gd name="T29" fmla="*/ 8 h 10"/>
                            <a:gd name="T30" fmla="*/ 2 w 10"/>
                            <a:gd name="T31" fmla="*/ 8 h 10"/>
                            <a:gd name="T32" fmla="*/ 0 w 10"/>
                            <a:gd name="T33" fmla="*/ 6 h 10"/>
                            <a:gd name="T34" fmla="*/ 0 w 10"/>
                            <a:gd name="T35" fmla="*/ 4 h 10"/>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10"/>
                            <a:gd name="T55" fmla="*/ 0 h 10"/>
                            <a:gd name="T56" fmla="*/ 10 w 10"/>
                            <a:gd name="T57" fmla="*/ 10 h 10"/>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10" h="10">
                              <a:moveTo>
                                <a:pt x="0" y="4"/>
                              </a:moveTo>
                              <a:lnTo>
                                <a:pt x="0" y="2"/>
                              </a:lnTo>
                              <a:lnTo>
                                <a:pt x="2" y="2"/>
                              </a:lnTo>
                              <a:lnTo>
                                <a:pt x="4" y="2"/>
                              </a:lnTo>
                              <a:lnTo>
                                <a:pt x="4" y="0"/>
                              </a:lnTo>
                              <a:lnTo>
                                <a:pt x="6" y="0"/>
                              </a:lnTo>
                              <a:lnTo>
                                <a:pt x="8" y="0"/>
                              </a:lnTo>
                              <a:lnTo>
                                <a:pt x="10" y="2"/>
                              </a:lnTo>
                              <a:lnTo>
                                <a:pt x="10" y="4"/>
                              </a:lnTo>
                              <a:lnTo>
                                <a:pt x="10" y="6"/>
                              </a:lnTo>
                              <a:lnTo>
                                <a:pt x="10" y="8"/>
                              </a:lnTo>
                              <a:lnTo>
                                <a:pt x="8" y="8"/>
                              </a:lnTo>
                              <a:lnTo>
                                <a:pt x="8" y="10"/>
                              </a:lnTo>
                              <a:lnTo>
                                <a:pt x="6" y="10"/>
                              </a:lnTo>
                              <a:lnTo>
                                <a:pt x="4" y="8"/>
                              </a:lnTo>
                              <a:lnTo>
                                <a:pt x="2" y="8"/>
                              </a:lnTo>
                              <a:lnTo>
                                <a:pt x="0" y="6"/>
                              </a:lnTo>
                              <a:lnTo>
                                <a:pt x="0" y="4"/>
                              </a:lnTo>
                              <a:close/>
                            </a:path>
                          </a:pathLst>
                        </a:custGeom>
                        <a:grpFill/>
                        <a:ln w="3175">
                          <a:solidFill>
                            <a:schemeClr val="bg1"/>
                          </a:solidFill>
                          <a:prstDash val="sysDot"/>
                          <a:round/>
                          <a:headEnd/>
                          <a:tailEnd/>
                        </a:ln>
                      </p:spPr>
                      <p:txBody>
                        <a:bodyPr/>
                        <a:lstStyle/>
                        <a:p>
                          <a:pPr fontAlgn="base">
                            <a:spcBef>
                              <a:spcPct val="0"/>
                            </a:spcBef>
                            <a:spcAft>
                              <a:spcPct val="0"/>
                            </a:spcAft>
                          </a:pPr>
                          <a:endParaRPr lang="de-DE" sz="2400">
                            <a:solidFill>
                              <a:srgbClr val="000000"/>
                            </a:solidFill>
                            <a:cs typeface="Arial" charset="0"/>
                          </a:endParaRPr>
                        </a:p>
                      </p:txBody>
                    </p:sp>
                    <p:sp>
                      <p:nvSpPr>
                        <p:cNvPr id="15524" name="Freeform 3199"/>
                        <p:cNvSpPr>
                          <a:spLocks/>
                        </p:cNvSpPr>
                        <p:nvPr/>
                      </p:nvSpPr>
                      <p:spPr bwMode="auto">
                        <a:xfrm>
                          <a:off x="5604" y="2419"/>
                          <a:ext cx="2" cy="4"/>
                        </a:xfrm>
                        <a:custGeom>
                          <a:avLst/>
                          <a:gdLst>
                            <a:gd name="T0" fmla="*/ 0 w 2"/>
                            <a:gd name="T1" fmla="*/ 2 h 4"/>
                            <a:gd name="T2" fmla="*/ 0 w 2"/>
                            <a:gd name="T3" fmla="*/ 0 h 4"/>
                            <a:gd name="T4" fmla="*/ 2 w 2"/>
                            <a:gd name="T5" fmla="*/ 0 h 4"/>
                            <a:gd name="T6" fmla="*/ 2 w 2"/>
                            <a:gd name="T7" fmla="*/ 2 h 4"/>
                            <a:gd name="T8" fmla="*/ 2 w 2"/>
                            <a:gd name="T9" fmla="*/ 4 h 4"/>
                            <a:gd name="T10" fmla="*/ 0 w 2"/>
                            <a:gd name="T11" fmla="*/ 4 h 4"/>
                            <a:gd name="T12" fmla="*/ 0 w 2"/>
                            <a:gd name="T13" fmla="*/ 2 h 4"/>
                            <a:gd name="T14" fmla="*/ 0 60000 65536"/>
                            <a:gd name="T15" fmla="*/ 0 60000 65536"/>
                            <a:gd name="T16" fmla="*/ 0 60000 65536"/>
                            <a:gd name="T17" fmla="*/ 0 60000 65536"/>
                            <a:gd name="T18" fmla="*/ 0 60000 65536"/>
                            <a:gd name="T19" fmla="*/ 0 60000 65536"/>
                            <a:gd name="T20" fmla="*/ 0 60000 65536"/>
                            <a:gd name="T21" fmla="*/ 0 w 2"/>
                            <a:gd name="T22" fmla="*/ 0 h 4"/>
                            <a:gd name="T23" fmla="*/ 2 w 2"/>
                            <a:gd name="T24" fmla="*/ 4 h 4"/>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2" h="4">
                              <a:moveTo>
                                <a:pt x="0" y="2"/>
                              </a:moveTo>
                              <a:lnTo>
                                <a:pt x="0" y="0"/>
                              </a:lnTo>
                              <a:lnTo>
                                <a:pt x="2" y="0"/>
                              </a:lnTo>
                              <a:lnTo>
                                <a:pt x="2" y="2"/>
                              </a:lnTo>
                              <a:lnTo>
                                <a:pt x="2" y="4"/>
                              </a:lnTo>
                              <a:lnTo>
                                <a:pt x="0" y="4"/>
                              </a:lnTo>
                              <a:lnTo>
                                <a:pt x="0" y="2"/>
                              </a:lnTo>
                              <a:close/>
                            </a:path>
                          </a:pathLst>
                        </a:custGeom>
                        <a:grpFill/>
                        <a:ln w="3175">
                          <a:solidFill>
                            <a:schemeClr val="bg1"/>
                          </a:solidFill>
                          <a:prstDash val="sysDot"/>
                          <a:round/>
                          <a:headEnd/>
                          <a:tailEnd/>
                        </a:ln>
                      </p:spPr>
                      <p:txBody>
                        <a:bodyPr/>
                        <a:lstStyle/>
                        <a:p>
                          <a:pPr fontAlgn="base">
                            <a:spcBef>
                              <a:spcPct val="0"/>
                            </a:spcBef>
                            <a:spcAft>
                              <a:spcPct val="0"/>
                            </a:spcAft>
                          </a:pPr>
                          <a:endParaRPr lang="de-DE" sz="2400">
                            <a:solidFill>
                              <a:srgbClr val="000000"/>
                            </a:solidFill>
                            <a:cs typeface="Arial" charset="0"/>
                          </a:endParaRPr>
                        </a:p>
                      </p:txBody>
                    </p:sp>
                    <p:sp>
                      <p:nvSpPr>
                        <p:cNvPr id="15525" name="Freeform 3200"/>
                        <p:cNvSpPr>
                          <a:spLocks/>
                        </p:cNvSpPr>
                        <p:nvPr/>
                      </p:nvSpPr>
                      <p:spPr bwMode="auto">
                        <a:xfrm>
                          <a:off x="5598" y="2521"/>
                          <a:ext cx="6" cy="4"/>
                        </a:xfrm>
                        <a:custGeom>
                          <a:avLst/>
                          <a:gdLst>
                            <a:gd name="T0" fmla="*/ 0 w 6"/>
                            <a:gd name="T1" fmla="*/ 2 h 4"/>
                            <a:gd name="T2" fmla="*/ 2 w 6"/>
                            <a:gd name="T3" fmla="*/ 0 h 4"/>
                            <a:gd name="T4" fmla="*/ 4 w 6"/>
                            <a:gd name="T5" fmla="*/ 0 h 4"/>
                            <a:gd name="T6" fmla="*/ 6 w 6"/>
                            <a:gd name="T7" fmla="*/ 2 h 4"/>
                            <a:gd name="T8" fmla="*/ 6 w 6"/>
                            <a:gd name="T9" fmla="*/ 2 h 4"/>
                            <a:gd name="T10" fmla="*/ 4 w 6"/>
                            <a:gd name="T11" fmla="*/ 4 h 4"/>
                            <a:gd name="T12" fmla="*/ 4 w 6"/>
                            <a:gd name="T13" fmla="*/ 2 h 4"/>
                            <a:gd name="T14" fmla="*/ 2 w 6"/>
                            <a:gd name="T15" fmla="*/ 2 h 4"/>
                            <a:gd name="T16" fmla="*/ 2 w 6"/>
                            <a:gd name="T17" fmla="*/ 2 h 4"/>
                            <a:gd name="T18" fmla="*/ 0 w 6"/>
                            <a:gd name="T19" fmla="*/ 2 h 4"/>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6"/>
                            <a:gd name="T31" fmla="*/ 0 h 4"/>
                            <a:gd name="T32" fmla="*/ 6 w 6"/>
                            <a:gd name="T33" fmla="*/ 4 h 4"/>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6" h="4">
                              <a:moveTo>
                                <a:pt x="0" y="2"/>
                              </a:moveTo>
                              <a:lnTo>
                                <a:pt x="2" y="0"/>
                              </a:lnTo>
                              <a:lnTo>
                                <a:pt x="4" y="0"/>
                              </a:lnTo>
                              <a:lnTo>
                                <a:pt x="6" y="2"/>
                              </a:lnTo>
                              <a:lnTo>
                                <a:pt x="4" y="4"/>
                              </a:lnTo>
                              <a:lnTo>
                                <a:pt x="4" y="2"/>
                              </a:lnTo>
                              <a:lnTo>
                                <a:pt x="2" y="2"/>
                              </a:lnTo>
                              <a:lnTo>
                                <a:pt x="0" y="2"/>
                              </a:lnTo>
                              <a:close/>
                            </a:path>
                          </a:pathLst>
                        </a:custGeom>
                        <a:grpFill/>
                        <a:ln w="3175">
                          <a:solidFill>
                            <a:schemeClr val="bg1"/>
                          </a:solidFill>
                          <a:prstDash val="sysDot"/>
                          <a:round/>
                          <a:headEnd/>
                          <a:tailEnd/>
                        </a:ln>
                      </p:spPr>
                      <p:txBody>
                        <a:bodyPr/>
                        <a:lstStyle/>
                        <a:p>
                          <a:pPr fontAlgn="base">
                            <a:spcBef>
                              <a:spcPct val="0"/>
                            </a:spcBef>
                            <a:spcAft>
                              <a:spcPct val="0"/>
                            </a:spcAft>
                          </a:pPr>
                          <a:endParaRPr lang="de-DE" sz="2400">
                            <a:solidFill>
                              <a:srgbClr val="000000"/>
                            </a:solidFill>
                            <a:cs typeface="Arial" charset="0"/>
                          </a:endParaRPr>
                        </a:p>
                      </p:txBody>
                    </p:sp>
                    <p:sp>
                      <p:nvSpPr>
                        <p:cNvPr id="15526" name="Freeform 3201"/>
                        <p:cNvSpPr>
                          <a:spLocks/>
                        </p:cNvSpPr>
                        <p:nvPr/>
                      </p:nvSpPr>
                      <p:spPr bwMode="auto">
                        <a:xfrm>
                          <a:off x="5608" y="2427"/>
                          <a:ext cx="2" cy="2"/>
                        </a:xfrm>
                        <a:custGeom>
                          <a:avLst/>
                          <a:gdLst>
                            <a:gd name="T0" fmla="*/ 0 w 2"/>
                            <a:gd name="T1" fmla="*/ 0 h 2"/>
                            <a:gd name="T2" fmla="*/ 0 w 2"/>
                            <a:gd name="T3" fmla="*/ 0 h 2"/>
                            <a:gd name="T4" fmla="*/ 2 w 2"/>
                            <a:gd name="T5" fmla="*/ 0 h 2"/>
                            <a:gd name="T6" fmla="*/ 2 w 2"/>
                            <a:gd name="T7" fmla="*/ 0 h 2"/>
                            <a:gd name="T8" fmla="*/ 2 w 2"/>
                            <a:gd name="T9" fmla="*/ 2 h 2"/>
                            <a:gd name="T10" fmla="*/ 0 w 2"/>
                            <a:gd name="T11" fmla="*/ 2 h 2"/>
                            <a:gd name="T12" fmla="*/ 0 w 2"/>
                            <a:gd name="T13" fmla="*/ 0 h 2"/>
                            <a:gd name="T14" fmla="*/ 0 60000 65536"/>
                            <a:gd name="T15" fmla="*/ 0 60000 65536"/>
                            <a:gd name="T16" fmla="*/ 0 60000 65536"/>
                            <a:gd name="T17" fmla="*/ 0 60000 65536"/>
                            <a:gd name="T18" fmla="*/ 0 60000 65536"/>
                            <a:gd name="T19" fmla="*/ 0 60000 65536"/>
                            <a:gd name="T20" fmla="*/ 0 60000 65536"/>
                            <a:gd name="T21" fmla="*/ 0 w 2"/>
                            <a:gd name="T22" fmla="*/ 0 h 2"/>
                            <a:gd name="T23" fmla="*/ 2 w 2"/>
                            <a:gd name="T24" fmla="*/ 2 h 2"/>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2" h="2">
                              <a:moveTo>
                                <a:pt x="0" y="0"/>
                              </a:moveTo>
                              <a:lnTo>
                                <a:pt x="0" y="0"/>
                              </a:lnTo>
                              <a:lnTo>
                                <a:pt x="2" y="0"/>
                              </a:lnTo>
                              <a:lnTo>
                                <a:pt x="2" y="2"/>
                              </a:lnTo>
                              <a:lnTo>
                                <a:pt x="0" y="2"/>
                              </a:lnTo>
                              <a:lnTo>
                                <a:pt x="0" y="0"/>
                              </a:lnTo>
                              <a:close/>
                            </a:path>
                          </a:pathLst>
                        </a:custGeom>
                        <a:grpFill/>
                        <a:ln w="3175">
                          <a:solidFill>
                            <a:schemeClr val="bg1"/>
                          </a:solidFill>
                          <a:prstDash val="sysDot"/>
                          <a:round/>
                          <a:headEnd/>
                          <a:tailEnd/>
                        </a:ln>
                      </p:spPr>
                      <p:txBody>
                        <a:bodyPr/>
                        <a:lstStyle/>
                        <a:p>
                          <a:pPr fontAlgn="base">
                            <a:spcBef>
                              <a:spcPct val="0"/>
                            </a:spcBef>
                            <a:spcAft>
                              <a:spcPct val="0"/>
                            </a:spcAft>
                          </a:pPr>
                          <a:endParaRPr lang="de-DE" sz="2400">
                            <a:solidFill>
                              <a:srgbClr val="000000"/>
                            </a:solidFill>
                            <a:cs typeface="Arial" charset="0"/>
                          </a:endParaRPr>
                        </a:p>
                      </p:txBody>
                    </p:sp>
                    <p:sp>
                      <p:nvSpPr>
                        <p:cNvPr id="15527" name="Freeform 3202"/>
                        <p:cNvSpPr>
                          <a:spLocks/>
                        </p:cNvSpPr>
                        <p:nvPr/>
                      </p:nvSpPr>
                      <p:spPr bwMode="auto">
                        <a:xfrm>
                          <a:off x="5604" y="2527"/>
                          <a:ext cx="2" cy="4"/>
                        </a:xfrm>
                        <a:custGeom>
                          <a:avLst/>
                          <a:gdLst>
                            <a:gd name="T0" fmla="*/ 0 w 2"/>
                            <a:gd name="T1" fmla="*/ 4 h 4"/>
                            <a:gd name="T2" fmla="*/ 0 w 2"/>
                            <a:gd name="T3" fmla="*/ 2 h 4"/>
                            <a:gd name="T4" fmla="*/ 2 w 2"/>
                            <a:gd name="T5" fmla="*/ 0 h 4"/>
                            <a:gd name="T6" fmla="*/ 2 w 2"/>
                            <a:gd name="T7" fmla="*/ 2 h 4"/>
                            <a:gd name="T8" fmla="*/ 2 w 2"/>
                            <a:gd name="T9" fmla="*/ 4 h 4"/>
                            <a:gd name="T10" fmla="*/ 0 w 2"/>
                            <a:gd name="T11" fmla="*/ 4 h 4"/>
                            <a:gd name="T12" fmla="*/ 0 60000 65536"/>
                            <a:gd name="T13" fmla="*/ 0 60000 65536"/>
                            <a:gd name="T14" fmla="*/ 0 60000 65536"/>
                            <a:gd name="T15" fmla="*/ 0 60000 65536"/>
                            <a:gd name="T16" fmla="*/ 0 60000 65536"/>
                            <a:gd name="T17" fmla="*/ 0 60000 65536"/>
                            <a:gd name="T18" fmla="*/ 0 w 2"/>
                            <a:gd name="T19" fmla="*/ 0 h 4"/>
                            <a:gd name="T20" fmla="*/ 2 w 2"/>
                            <a:gd name="T21" fmla="*/ 4 h 4"/>
                          </a:gdLst>
                          <a:ahLst/>
                          <a:cxnLst>
                            <a:cxn ang="T12">
                              <a:pos x="T0" y="T1"/>
                            </a:cxn>
                            <a:cxn ang="T13">
                              <a:pos x="T2" y="T3"/>
                            </a:cxn>
                            <a:cxn ang="T14">
                              <a:pos x="T4" y="T5"/>
                            </a:cxn>
                            <a:cxn ang="T15">
                              <a:pos x="T6" y="T7"/>
                            </a:cxn>
                            <a:cxn ang="T16">
                              <a:pos x="T8" y="T9"/>
                            </a:cxn>
                            <a:cxn ang="T17">
                              <a:pos x="T10" y="T11"/>
                            </a:cxn>
                          </a:cxnLst>
                          <a:rect l="T18" t="T19" r="T20" b="T21"/>
                          <a:pathLst>
                            <a:path w="2" h="4">
                              <a:moveTo>
                                <a:pt x="0" y="4"/>
                              </a:moveTo>
                              <a:lnTo>
                                <a:pt x="0" y="2"/>
                              </a:lnTo>
                              <a:lnTo>
                                <a:pt x="2" y="0"/>
                              </a:lnTo>
                              <a:lnTo>
                                <a:pt x="2" y="2"/>
                              </a:lnTo>
                              <a:lnTo>
                                <a:pt x="2" y="4"/>
                              </a:lnTo>
                              <a:lnTo>
                                <a:pt x="0" y="4"/>
                              </a:lnTo>
                              <a:close/>
                            </a:path>
                          </a:pathLst>
                        </a:custGeom>
                        <a:grpFill/>
                        <a:ln w="3175">
                          <a:solidFill>
                            <a:schemeClr val="bg1"/>
                          </a:solidFill>
                          <a:prstDash val="sysDot"/>
                          <a:round/>
                          <a:headEnd/>
                          <a:tailEnd/>
                        </a:ln>
                      </p:spPr>
                      <p:txBody>
                        <a:bodyPr/>
                        <a:lstStyle/>
                        <a:p>
                          <a:pPr fontAlgn="base">
                            <a:spcBef>
                              <a:spcPct val="0"/>
                            </a:spcBef>
                            <a:spcAft>
                              <a:spcPct val="0"/>
                            </a:spcAft>
                          </a:pPr>
                          <a:endParaRPr lang="de-DE" sz="2400">
                            <a:solidFill>
                              <a:srgbClr val="000000"/>
                            </a:solidFill>
                            <a:cs typeface="Arial" charset="0"/>
                          </a:endParaRPr>
                        </a:p>
                      </p:txBody>
                    </p:sp>
                    <p:sp>
                      <p:nvSpPr>
                        <p:cNvPr id="15528" name="Freeform 3203"/>
                        <p:cNvSpPr>
                          <a:spLocks/>
                        </p:cNvSpPr>
                        <p:nvPr/>
                      </p:nvSpPr>
                      <p:spPr bwMode="auto">
                        <a:xfrm>
                          <a:off x="5604" y="2523"/>
                          <a:ext cx="4" cy="2"/>
                        </a:xfrm>
                        <a:custGeom>
                          <a:avLst/>
                          <a:gdLst>
                            <a:gd name="T0" fmla="*/ 0 w 4"/>
                            <a:gd name="T1" fmla="*/ 0 h 2"/>
                            <a:gd name="T2" fmla="*/ 2 w 4"/>
                            <a:gd name="T3" fmla="*/ 0 h 2"/>
                            <a:gd name="T4" fmla="*/ 4 w 4"/>
                            <a:gd name="T5" fmla="*/ 0 h 2"/>
                            <a:gd name="T6" fmla="*/ 4 w 4"/>
                            <a:gd name="T7" fmla="*/ 2 h 2"/>
                            <a:gd name="T8" fmla="*/ 2 w 4"/>
                            <a:gd name="T9" fmla="*/ 2 h 2"/>
                            <a:gd name="T10" fmla="*/ 0 w 4"/>
                            <a:gd name="T11" fmla="*/ 2 h 2"/>
                            <a:gd name="T12" fmla="*/ 0 w 4"/>
                            <a:gd name="T13" fmla="*/ 0 h 2"/>
                            <a:gd name="T14" fmla="*/ 0 60000 65536"/>
                            <a:gd name="T15" fmla="*/ 0 60000 65536"/>
                            <a:gd name="T16" fmla="*/ 0 60000 65536"/>
                            <a:gd name="T17" fmla="*/ 0 60000 65536"/>
                            <a:gd name="T18" fmla="*/ 0 60000 65536"/>
                            <a:gd name="T19" fmla="*/ 0 60000 65536"/>
                            <a:gd name="T20" fmla="*/ 0 60000 65536"/>
                            <a:gd name="T21" fmla="*/ 0 w 4"/>
                            <a:gd name="T22" fmla="*/ 0 h 2"/>
                            <a:gd name="T23" fmla="*/ 4 w 4"/>
                            <a:gd name="T24" fmla="*/ 2 h 2"/>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4" h="2">
                              <a:moveTo>
                                <a:pt x="0" y="0"/>
                              </a:moveTo>
                              <a:lnTo>
                                <a:pt x="2" y="0"/>
                              </a:lnTo>
                              <a:lnTo>
                                <a:pt x="4" y="0"/>
                              </a:lnTo>
                              <a:lnTo>
                                <a:pt x="4" y="2"/>
                              </a:lnTo>
                              <a:lnTo>
                                <a:pt x="2" y="2"/>
                              </a:lnTo>
                              <a:lnTo>
                                <a:pt x="0" y="2"/>
                              </a:lnTo>
                              <a:lnTo>
                                <a:pt x="0" y="0"/>
                              </a:lnTo>
                              <a:close/>
                            </a:path>
                          </a:pathLst>
                        </a:custGeom>
                        <a:grpFill/>
                        <a:ln w="3175">
                          <a:solidFill>
                            <a:schemeClr val="bg1"/>
                          </a:solidFill>
                          <a:prstDash val="sysDot"/>
                          <a:round/>
                          <a:headEnd/>
                          <a:tailEnd/>
                        </a:ln>
                      </p:spPr>
                      <p:txBody>
                        <a:bodyPr/>
                        <a:lstStyle/>
                        <a:p>
                          <a:pPr fontAlgn="base">
                            <a:spcBef>
                              <a:spcPct val="0"/>
                            </a:spcBef>
                            <a:spcAft>
                              <a:spcPct val="0"/>
                            </a:spcAft>
                          </a:pPr>
                          <a:endParaRPr lang="de-DE" sz="2400">
                            <a:solidFill>
                              <a:srgbClr val="000000"/>
                            </a:solidFill>
                            <a:cs typeface="Arial" charset="0"/>
                          </a:endParaRPr>
                        </a:p>
                      </p:txBody>
                    </p:sp>
                    <p:sp>
                      <p:nvSpPr>
                        <p:cNvPr id="15529" name="Freeform 3204"/>
                        <p:cNvSpPr>
                          <a:spLocks/>
                        </p:cNvSpPr>
                        <p:nvPr/>
                      </p:nvSpPr>
                      <p:spPr bwMode="auto">
                        <a:xfrm>
                          <a:off x="5608" y="2521"/>
                          <a:ext cx="2" cy="2"/>
                        </a:xfrm>
                        <a:custGeom>
                          <a:avLst/>
                          <a:gdLst>
                            <a:gd name="T0" fmla="*/ 0 w 2"/>
                            <a:gd name="T1" fmla="*/ 2 h 2"/>
                            <a:gd name="T2" fmla="*/ 2 w 2"/>
                            <a:gd name="T3" fmla="*/ 0 h 2"/>
                            <a:gd name="T4" fmla="*/ 2 w 2"/>
                            <a:gd name="T5" fmla="*/ 2 h 2"/>
                            <a:gd name="T6" fmla="*/ 2 w 2"/>
                            <a:gd name="T7" fmla="*/ 2 h 2"/>
                            <a:gd name="T8" fmla="*/ 0 w 2"/>
                            <a:gd name="T9" fmla="*/ 2 h 2"/>
                            <a:gd name="T10" fmla="*/ 0 w 2"/>
                            <a:gd name="T11" fmla="*/ 2 h 2"/>
                            <a:gd name="T12" fmla="*/ 0 60000 65536"/>
                            <a:gd name="T13" fmla="*/ 0 60000 65536"/>
                            <a:gd name="T14" fmla="*/ 0 60000 65536"/>
                            <a:gd name="T15" fmla="*/ 0 60000 65536"/>
                            <a:gd name="T16" fmla="*/ 0 60000 65536"/>
                            <a:gd name="T17" fmla="*/ 0 60000 65536"/>
                            <a:gd name="T18" fmla="*/ 0 w 2"/>
                            <a:gd name="T19" fmla="*/ 0 h 2"/>
                            <a:gd name="T20" fmla="*/ 2 w 2"/>
                            <a:gd name="T21" fmla="*/ 2 h 2"/>
                          </a:gdLst>
                          <a:ahLst/>
                          <a:cxnLst>
                            <a:cxn ang="T12">
                              <a:pos x="T0" y="T1"/>
                            </a:cxn>
                            <a:cxn ang="T13">
                              <a:pos x="T2" y="T3"/>
                            </a:cxn>
                            <a:cxn ang="T14">
                              <a:pos x="T4" y="T5"/>
                            </a:cxn>
                            <a:cxn ang="T15">
                              <a:pos x="T6" y="T7"/>
                            </a:cxn>
                            <a:cxn ang="T16">
                              <a:pos x="T8" y="T9"/>
                            </a:cxn>
                            <a:cxn ang="T17">
                              <a:pos x="T10" y="T11"/>
                            </a:cxn>
                          </a:cxnLst>
                          <a:rect l="T18" t="T19" r="T20" b="T21"/>
                          <a:pathLst>
                            <a:path w="2" h="2">
                              <a:moveTo>
                                <a:pt x="0" y="2"/>
                              </a:moveTo>
                              <a:lnTo>
                                <a:pt x="2" y="0"/>
                              </a:lnTo>
                              <a:lnTo>
                                <a:pt x="2" y="2"/>
                              </a:lnTo>
                              <a:lnTo>
                                <a:pt x="0" y="2"/>
                              </a:lnTo>
                              <a:close/>
                            </a:path>
                          </a:pathLst>
                        </a:custGeom>
                        <a:grpFill/>
                        <a:ln w="3175">
                          <a:solidFill>
                            <a:schemeClr val="bg1"/>
                          </a:solidFill>
                          <a:prstDash val="sysDot"/>
                          <a:round/>
                          <a:headEnd/>
                          <a:tailEnd/>
                        </a:ln>
                      </p:spPr>
                      <p:txBody>
                        <a:bodyPr/>
                        <a:lstStyle/>
                        <a:p>
                          <a:pPr fontAlgn="base">
                            <a:spcBef>
                              <a:spcPct val="0"/>
                            </a:spcBef>
                            <a:spcAft>
                              <a:spcPct val="0"/>
                            </a:spcAft>
                          </a:pPr>
                          <a:endParaRPr lang="de-DE" sz="2400">
                            <a:solidFill>
                              <a:srgbClr val="000000"/>
                            </a:solidFill>
                            <a:cs typeface="Arial" charset="0"/>
                          </a:endParaRPr>
                        </a:p>
                      </p:txBody>
                    </p:sp>
                    <p:sp>
                      <p:nvSpPr>
                        <p:cNvPr id="15530" name="Freeform 3205"/>
                        <p:cNvSpPr>
                          <a:spLocks/>
                        </p:cNvSpPr>
                        <p:nvPr/>
                      </p:nvSpPr>
                      <p:spPr bwMode="auto">
                        <a:xfrm>
                          <a:off x="5614" y="2393"/>
                          <a:ext cx="4" cy="6"/>
                        </a:xfrm>
                        <a:custGeom>
                          <a:avLst/>
                          <a:gdLst>
                            <a:gd name="T0" fmla="*/ 0 w 4"/>
                            <a:gd name="T1" fmla="*/ 2 h 6"/>
                            <a:gd name="T2" fmla="*/ 2 w 4"/>
                            <a:gd name="T3" fmla="*/ 0 h 6"/>
                            <a:gd name="T4" fmla="*/ 4 w 4"/>
                            <a:gd name="T5" fmla="*/ 0 h 6"/>
                            <a:gd name="T6" fmla="*/ 4 w 4"/>
                            <a:gd name="T7" fmla="*/ 2 h 6"/>
                            <a:gd name="T8" fmla="*/ 4 w 4"/>
                            <a:gd name="T9" fmla="*/ 4 h 6"/>
                            <a:gd name="T10" fmla="*/ 4 w 4"/>
                            <a:gd name="T11" fmla="*/ 6 h 6"/>
                            <a:gd name="T12" fmla="*/ 2 w 4"/>
                            <a:gd name="T13" fmla="*/ 6 h 6"/>
                            <a:gd name="T14" fmla="*/ 2 w 4"/>
                            <a:gd name="T15" fmla="*/ 4 h 6"/>
                            <a:gd name="T16" fmla="*/ 0 w 4"/>
                            <a:gd name="T17" fmla="*/ 2 h 6"/>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4"/>
                            <a:gd name="T28" fmla="*/ 0 h 6"/>
                            <a:gd name="T29" fmla="*/ 4 w 4"/>
                            <a:gd name="T30" fmla="*/ 6 h 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4" h="6">
                              <a:moveTo>
                                <a:pt x="0" y="2"/>
                              </a:moveTo>
                              <a:lnTo>
                                <a:pt x="2" y="0"/>
                              </a:lnTo>
                              <a:lnTo>
                                <a:pt x="4" y="0"/>
                              </a:lnTo>
                              <a:lnTo>
                                <a:pt x="4" y="2"/>
                              </a:lnTo>
                              <a:lnTo>
                                <a:pt x="4" y="4"/>
                              </a:lnTo>
                              <a:lnTo>
                                <a:pt x="4" y="6"/>
                              </a:lnTo>
                              <a:lnTo>
                                <a:pt x="2" y="6"/>
                              </a:lnTo>
                              <a:lnTo>
                                <a:pt x="2" y="4"/>
                              </a:lnTo>
                              <a:lnTo>
                                <a:pt x="0" y="2"/>
                              </a:lnTo>
                              <a:close/>
                            </a:path>
                          </a:pathLst>
                        </a:custGeom>
                        <a:grpFill/>
                        <a:ln w="3175">
                          <a:solidFill>
                            <a:schemeClr val="bg1"/>
                          </a:solidFill>
                          <a:prstDash val="sysDot"/>
                          <a:round/>
                          <a:headEnd/>
                          <a:tailEnd/>
                        </a:ln>
                      </p:spPr>
                      <p:txBody>
                        <a:bodyPr/>
                        <a:lstStyle/>
                        <a:p>
                          <a:pPr fontAlgn="base">
                            <a:spcBef>
                              <a:spcPct val="0"/>
                            </a:spcBef>
                            <a:spcAft>
                              <a:spcPct val="0"/>
                            </a:spcAft>
                          </a:pPr>
                          <a:endParaRPr lang="de-DE" sz="2400">
                            <a:solidFill>
                              <a:srgbClr val="000000"/>
                            </a:solidFill>
                            <a:cs typeface="Arial" charset="0"/>
                          </a:endParaRPr>
                        </a:p>
                      </p:txBody>
                    </p:sp>
                    <p:sp>
                      <p:nvSpPr>
                        <p:cNvPr id="15531" name="Freeform 3206"/>
                        <p:cNvSpPr>
                          <a:spLocks/>
                        </p:cNvSpPr>
                        <p:nvPr/>
                      </p:nvSpPr>
                      <p:spPr bwMode="auto">
                        <a:xfrm>
                          <a:off x="5620" y="2407"/>
                          <a:ext cx="6" cy="1"/>
                        </a:xfrm>
                        <a:custGeom>
                          <a:avLst/>
                          <a:gdLst>
                            <a:gd name="T0" fmla="*/ 0 w 6"/>
                            <a:gd name="T1" fmla="*/ 0 h 1"/>
                            <a:gd name="T2" fmla="*/ 2 w 6"/>
                            <a:gd name="T3" fmla="*/ 0 h 1"/>
                            <a:gd name="T4" fmla="*/ 4 w 6"/>
                            <a:gd name="T5" fmla="*/ 0 h 1"/>
                            <a:gd name="T6" fmla="*/ 6 w 6"/>
                            <a:gd name="T7" fmla="*/ 0 h 1"/>
                            <a:gd name="T8" fmla="*/ 4 w 6"/>
                            <a:gd name="T9" fmla="*/ 0 h 1"/>
                            <a:gd name="T10" fmla="*/ 2 w 6"/>
                            <a:gd name="T11" fmla="*/ 0 h 1"/>
                            <a:gd name="T12" fmla="*/ 0 w 6"/>
                            <a:gd name="T13" fmla="*/ 0 h 1"/>
                            <a:gd name="T14" fmla="*/ 0 60000 65536"/>
                            <a:gd name="T15" fmla="*/ 0 60000 65536"/>
                            <a:gd name="T16" fmla="*/ 0 60000 65536"/>
                            <a:gd name="T17" fmla="*/ 0 60000 65536"/>
                            <a:gd name="T18" fmla="*/ 0 60000 65536"/>
                            <a:gd name="T19" fmla="*/ 0 60000 65536"/>
                            <a:gd name="T20" fmla="*/ 0 60000 65536"/>
                            <a:gd name="T21" fmla="*/ 0 w 6"/>
                            <a:gd name="T22" fmla="*/ 0 h 1"/>
                            <a:gd name="T23" fmla="*/ 6 w 6"/>
                            <a:gd name="T24" fmla="*/ 1 h 1"/>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6" h="1">
                              <a:moveTo>
                                <a:pt x="0" y="0"/>
                              </a:moveTo>
                              <a:lnTo>
                                <a:pt x="2" y="0"/>
                              </a:lnTo>
                              <a:lnTo>
                                <a:pt x="4" y="0"/>
                              </a:lnTo>
                              <a:lnTo>
                                <a:pt x="6" y="0"/>
                              </a:lnTo>
                              <a:lnTo>
                                <a:pt x="4" y="0"/>
                              </a:lnTo>
                              <a:lnTo>
                                <a:pt x="2" y="0"/>
                              </a:lnTo>
                              <a:lnTo>
                                <a:pt x="0" y="0"/>
                              </a:lnTo>
                              <a:close/>
                            </a:path>
                          </a:pathLst>
                        </a:custGeom>
                        <a:grpFill/>
                        <a:ln w="3175">
                          <a:solidFill>
                            <a:schemeClr val="bg1"/>
                          </a:solidFill>
                          <a:prstDash val="sysDot"/>
                          <a:round/>
                          <a:headEnd/>
                          <a:tailEnd/>
                        </a:ln>
                      </p:spPr>
                      <p:txBody>
                        <a:bodyPr/>
                        <a:lstStyle/>
                        <a:p>
                          <a:pPr fontAlgn="base">
                            <a:spcBef>
                              <a:spcPct val="0"/>
                            </a:spcBef>
                            <a:spcAft>
                              <a:spcPct val="0"/>
                            </a:spcAft>
                          </a:pPr>
                          <a:endParaRPr lang="de-DE" sz="2400">
                            <a:solidFill>
                              <a:srgbClr val="000000"/>
                            </a:solidFill>
                            <a:cs typeface="Arial" charset="0"/>
                          </a:endParaRPr>
                        </a:p>
                      </p:txBody>
                    </p:sp>
                    <p:sp>
                      <p:nvSpPr>
                        <p:cNvPr id="15532" name="Freeform 3207"/>
                        <p:cNvSpPr>
                          <a:spLocks/>
                        </p:cNvSpPr>
                        <p:nvPr/>
                      </p:nvSpPr>
                      <p:spPr bwMode="auto">
                        <a:xfrm>
                          <a:off x="5626" y="2385"/>
                          <a:ext cx="22" cy="16"/>
                        </a:xfrm>
                        <a:custGeom>
                          <a:avLst/>
                          <a:gdLst>
                            <a:gd name="T0" fmla="*/ 0 w 22"/>
                            <a:gd name="T1" fmla="*/ 2 h 16"/>
                            <a:gd name="T2" fmla="*/ 0 w 22"/>
                            <a:gd name="T3" fmla="*/ 0 h 16"/>
                            <a:gd name="T4" fmla="*/ 2 w 22"/>
                            <a:gd name="T5" fmla="*/ 2 h 16"/>
                            <a:gd name="T6" fmla="*/ 4 w 22"/>
                            <a:gd name="T7" fmla="*/ 2 h 16"/>
                            <a:gd name="T8" fmla="*/ 6 w 22"/>
                            <a:gd name="T9" fmla="*/ 2 h 16"/>
                            <a:gd name="T10" fmla="*/ 8 w 22"/>
                            <a:gd name="T11" fmla="*/ 4 h 16"/>
                            <a:gd name="T12" fmla="*/ 8 w 22"/>
                            <a:gd name="T13" fmla="*/ 2 h 16"/>
                            <a:gd name="T14" fmla="*/ 10 w 22"/>
                            <a:gd name="T15" fmla="*/ 2 h 16"/>
                            <a:gd name="T16" fmla="*/ 10 w 22"/>
                            <a:gd name="T17" fmla="*/ 4 h 16"/>
                            <a:gd name="T18" fmla="*/ 14 w 22"/>
                            <a:gd name="T19" fmla="*/ 6 h 16"/>
                            <a:gd name="T20" fmla="*/ 16 w 22"/>
                            <a:gd name="T21" fmla="*/ 8 h 16"/>
                            <a:gd name="T22" fmla="*/ 16 w 22"/>
                            <a:gd name="T23" fmla="*/ 12 h 16"/>
                            <a:gd name="T24" fmla="*/ 18 w 22"/>
                            <a:gd name="T25" fmla="*/ 12 h 16"/>
                            <a:gd name="T26" fmla="*/ 18 w 22"/>
                            <a:gd name="T27" fmla="*/ 10 h 16"/>
                            <a:gd name="T28" fmla="*/ 20 w 22"/>
                            <a:gd name="T29" fmla="*/ 12 h 16"/>
                            <a:gd name="T30" fmla="*/ 22 w 22"/>
                            <a:gd name="T31" fmla="*/ 12 h 16"/>
                            <a:gd name="T32" fmla="*/ 20 w 22"/>
                            <a:gd name="T33" fmla="*/ 14 h 16"/>
                            <a:gd name="T34" fmla="*/ 18 w 22"/>
                            <a:gd name="T35" fmla="*/ 14 h 16"/>
                            <a:gd name="T36" fmla="*/ 16 w 22"/>
                            <a:gd name="T37" fmla="*/ 16 h 16"/>
                            <a:gd name="T38" fmla="*/ 14 w 22"/>
                            <a:gd name="T39" fmla="*/ 16 h 16"/>
                            <a:gd name="T40" fmla="*/ 14 w 22"/>
                            <a:gd name="T41" fmla="*/ 14 h 16"/>
                            <a:gd name="T42" fmla="*/ 12 w 22"/>
                            <a:gd name="T43" fmla="*/ 14 h 16"/>
                            <a:gd name="T44" fmla="*/ 10 w 22"/>
                            <a:gd name="T45" fmla="*/ 14 h 16"/>
                            <a:gd name="T46" fmla="*/ 10 w 22"/>
                            <a:gd name="T47" fmla="*/ 12 h 16"/>
                            <a:gd name="T48" fmla="*/ 8 w 22"/>
                            <a:gd name="T49" fmla="*/ 12 h 16"/>
                            <a:gd name="T50" fmla="*/ 8 w 22"/>
                            <a:gd name="T51" fmla="*/ 8 h 16"/>
                            <a:gd name="T52" fmla="*/ 8 w 22"/>
                            <a:gd name="T53" fmla="*/ 6 h 16"/>
                            <a:gd name="T54" fmla="*/ 6 w 22"/>
                            <a:gd name="T55" fmla="*/ 6 h 16"/>
                            <a:gd name="T56" fmla="*/ 4 w 22"/>
                            <a:gd name="T57" fmla="*/ 6 h 16"/>
                            <a:gd name="T58" fmla="*/ 2 w 22"/>
                            <a:gd name="T59" fmla="*/ 4 h 16"/>
                            <a:gd name="T60" fmla="*/ 0 w 22"/>
                            <a:gd name="T61" fmla="*/ 4 h 16"/>
                            <a:gd name="T62" fmla="*/ 0 w 22"/>
                            <a:gd name="T63" fmla="*/ 2 h 1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22"/>
                            <a:gd name="T97" fmla="*/ 0 h 16"/>
                            <a:gd name="T98" fmla="*/ 22 w 22"/>
                            <a:gd name="T99" fmla="*/ 16 h 16"/>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22" h="16">
                              <a:moveTo>
                                <a:pt x="0" y="2"/>
                              </a:moveTo>
                              <a:lnTo>
                                <a:pt x="0" y="0"/>
                              </a:lnTo>
                              <a:lnTo>
                                <a:pt x="2" y="2"/>
                              </a:lnTo>
                              <a:lnTo>
                                <a:pt x="4" y="2"/>
                              </a:lnTo>
                              <a:lnTo>
                                <a:pt x="6" y="2"/>
                              </a:lnTo>
                              <a:lnTo>
                                <a:pt x="8" y="4"/>
                              </a:lnTo>
                              <a:lnTo>
                                <a:pt x="8" y="2"/>
                              </a:lnTo>
                              <a:lnTo>
                                <a:pt x="10" y="2"/>
                              </a:lnTo>
                              <a:lnTo>
                                <a:pt x="10" y="4"/>
                              </a:lnTo>
                              <a:lnTo>
                                <a:pt x="14" y="6"/>
                              </a:lnTo>
                              <a:lnTo>
                                <a:pt x="16" y="8"/>
                              </a:lnTo>
                              <a:lnTo>
                                <a:pt x="16" y="12"/>
                              </a:lnTo>
                              <a:lnTo>
                                <a:pt x="18" y="12"/>
                              </a:lnTo>
                              <a:lnTo>
                                <a:pt x="18" y="10"/>
                              </a:lnTo>
                              <a:lnTo>
                                <a:pt x="20" y="12"/>
                              </a:lnTo>
                              <a:lnTo>
                                <a:pt x="22" y="12"/>
                              </a:lnTo>
                              <a:lnTo>
                                <a:pt x="20" y="14"/>
                              </a:lnTo>
                              <a:lnTo>
                                <a:pt x="18" y="14"/>
                              </a:lnTo>
                              <a:lnTo>
                                <a:pt x="16" y="16"/>
                              </a:lnTo>
                              <a:lnTo>
                                <a:pt x="14" y="16"/>
                              </a:lnTo>
                              <a:lnTo>
                                <a:pt x="14" y="14"/>
                              </a:lnTo>
                              <a:lnTo>
                                <a:pt x="12" y="14"/>
                              </a:lnTo>
                              <a:lnTo>
                                <a:pt x="10" y="14"/>
                              </a:lnTo>
                              <a:lnTo>
                                <a:pt x="10" y="12"/>
                              </a:lnTo>
                              <a:lnTo>
                                <a:pt x="8" y="12"/>
                              </a:lnTo>
                              <a:lnTo>
                                <a:pt x="8" y="8"/>
                              </a:lnTo>
                              <a:lnTo>
                                <a:pt x="8" y="6"/>
                              </a:lnTo>
                              <a:lnTo>
                                <a:pt x="6" y="6"/>
                              </a:lnTo>
                              <a:lnTo>
                                <a:pt x="4" y="6"/>
                              </a:lnTo>
                              <a:lnTo>
                                <a:pt x="2" y="4"/>
                              </a:lnTo>
                              <a:lnTo>
                                <a:pt x="0" y="4"/>
                              </a:lnTo>
                              <a:lnTo>
                                <a:pt x="0" y="2"/>
                              </a:lnTo>
                              <a:close/>
                            </a:path>
                          </a:pathLst>
                        </a:custGeom>
                        <a:grpFill/>
                        <a:ln w="3175">
                          <a:solidFill>
                            <a:schemeClr val="bg1"/>
                          </a:solidFill>
                          <a:prstDash val="sysDot"/>
                          <a:round/>
                          <a:headEnd/>
                          <a:tailEnd/>
                        </a:ln>
                      </p:spPr>
                      <p:txBody>
                        <a:bodyPr/>
                        <a:lstStyle/>
                        <a:p>
                          <a:pPr fontAlgn="base">
                            <a:spcBef>
                              <a:spcPct val="0"/>
                            </a:spcBef>
                            <a:spcAft>
                              <a:spcPct val="0"/>
                            </a:spcAft>
                          </a:pPr>
                          <a:endParaRPr lang="de-DE" sz="2400">
                            <a:solidFill>
                              <a:srgbClr val="000000"/>
                            </a:solidFill>
                            <a:cs typeface="Arial" charset="0"/>
                          </a:endParaRPr>
                        </a:p>
                      </p:txBody>
                    </p:sp>
                    <p:sp>
                      <p:nvSpPr>
                        <p:cNvPr id="15533" name="Freeform 3208"/>
                        <p:cNvSpPr>
                          <a:spLocks/>
                        </p:cNvSpPr>
                        <p:nvPr/>
                      </p:nvSpPr>
                      <p:spPr bwMode="auto">
                        <a:xfrm>
                          <a:off x="5626" y="2409"/>
                          <a:ext cx="32" cy="8"/>
                        </a:xfrm>
                        <a:custGeom>
                          <a:avLst/>
                          <a:gdLst>
                            <a:gd name="T0" fmla="*/ 0 w 32"/>
                            <a:gd name="T1" fmla="*/ 0 h 8"/>
                            <a:gd name="T2" fmla="*/ 2 w 32"/>
                            <a:gd name="T3" fmla="*/ 0 h 8"/>
                            <a:gd name="T4" fmla="*/ 8 w 32"/>
                            <a:gd name="T5" fmla="*/ 2 h 8"/>
                            <a:gd name="T6" fmla="*/ 10 w 32"/>
                            <a:gd name="T7" fmla="*/ 2 h 8"/>
                            <a:gd name="T8" fmla="*/ 12 w 32"/>
                            <a:gd name="T9" fmla="*/ 2 h 8"/>
                            <a:gd name="T10" fmla="*/ 14 w 32"/>
                            <a:gd name="T11" fmla="*/ 2 h 8"/>
                            <a:gd name="T12" fmla="*/ 16 w 32"/>
                            <a:gd name="T13" fmla="*/ 2 h 8"/>
                            <a:gd name="T14" fmla="*/ 18 w 32"/>
                            <a:gd name="T15" fmla="*/ 2 h 8"/>
                            <a:gd name="T16" fmla="*/ 22 w 32"/>
                            <a:gd name="T17" fmla="*/ 4 h 8"/>
                            <a:gd name="T18" fmla="*/ 24 w 32"/>
                            <a:gd name="T19" fmla="*/ 4 h 8"/>
                            <a:gd name="T20" fmla="*/ 28 w 32"/>
                            <a:gd name="T21" fmla="*/ 4 h 8"/>
                            <a:gd name="T22" fmla="*/ 30 w 32"/>
                            <a:gd name="T23" fmla="*/ 4 h 8"/>
                            <a:gd name="T24" fmla="*/ 32 w 32"/>
                            <a:gd name="T25" fmla="*/ 6 h 8"/>
                            <a:gd name="T26" fmla="*/ 30 w 32"/>
                            <a:gd name="T27" fmla="*/ 6 h 8"/>
                            <a:gd name="T28" fmla="*/ 28 w 32"/>
                            <a:gd name="T29" fmla="*/ 6 h 8"/>
                            <a:gd name="T30" fmla="*/ 24 w 32"/>
                            <a:gd name="T31" fmla="*/ 8 h 8"/>
                            <a:gd name="T32" fmla="*/ 22 w 32"/>
                            <a:gd name="T33" fmla="*/ 8 h 8"/>
                            <a:gd name="T34" fmla="*/ 18 w 32"/>
                            <a:gd name="T35" fmla="*/ 8 h 8"/>
                            <a:gd name="T36" fmla="*/ 14 w 32"/>
                            <a:gd name="T37" fmla="*/ 6 h 8"/>
                            <a:gd name="T38" fmla="*/ 12 w 32"/>
                            <a:gd name="T39" fmla="*/ 6 h 8"/>
                            <a:gd name="T40" fmla="*/ 12 w 32"/>
                            <a:gd name="T41" fmla="*/ 4 h 8"/>
                            <a:gd name="T42" fmla="*/ 10 w 32"/>
                            <a:gd name="T43" fmla="*/ 4 h 8"/>
                            <a:gd name="T44" fmla="*/ 6 w 32"/>
                            <a:gd name="T45" fmla="*/ 4 h 8"/>
                            <a:gd name="T46" fmla="*/ 6 w 32"/>
                            <a:gd name="T47" fmla="*/ 2 h 8"/>
                            <a:gd name="T48" fmla="*/ 4 w 32"/>
                            <a:gd name="T49" fmla="*/ 2 h 8"/>
                            <a:gd name="T50" fmla="*/ 2 w 32"/>
                            <a:gd name="T51" fmla="*/ 2 h 8"/>
                            <a:gd name="T52" fmla="*/ 0 w 32"/>
                            <a:gd name="T53" fmla="*/ 0 h 8"/>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w 32"/>
                            <a:gd name="T82" fmla="*/ 0 h 8"/>
                            <a:gd name="T83" fmla="*/ 32 w 32"/>
                            <a:gd name="T84" fmla="*/ 8 h 8"/>
                          </a:gdLst>
                          <a:ahLst/>
                          <a:cxnLst>
                            <a:cxn ang="T54">
                              <a:pos x="T0" y="T1"/>
                            </a:cxn>
                            <a:cxn ang="T55">
                              <a:pos x="T2" y="T3"/>
                            </a:cxn>
                            <a:cxn ang="T56">
                              <a:pos x="T4" y="T5"/>
                            </a:cxn>
                            <a:cxn ang="T57">
                              <a:pos x="T6" y="T7"/>
                            </a:cxn>
                            <a:cxn ang="T58">
                              <a:pos x="T8" y="T9"/>
                            </a:cxn>
                            <a:cxn ang="T59">
                              <a:pos x="T10" y="T11"/>
                            </a:cxn>
                            <a:cxn ang="T60">
                              <a:pos x="T12" y="T13"/>
                            </a:cxn>
                            <a:cxn ang="T61">
                              <a:pos x="T14" y="T15"/>
                            </a:cxn>
                            <a:cxn ang="T62">
                              <a:pos x="T16" y="T17"/>
                            </a:cxn>
                            <a:cxn ang="T63">
                              <a:pos x="T18" y="T19"/>
                            </a:cxn>
                            <a:cxn ang="T64">
                              <a:pos x="T20" y="T21"/>
                            </a:cxn>
                            <a:cxn ang="T65">
                              <a:pos x="T22" y="T23"/>
                            </a:cxn>
                            <a:cxn ang="T66">
                              <a:pos x="T24" y="T25"/>
                            </a:cxn>
                            <a:cxn ang="T67">
                              <a:pos x="T26" y="T27"/>
                            </a:cxn>
                            <a:cxn ang="T68">
                              <a:pos x="T28" y="T29"/>
                            </a:cxn>
                            <a:cxn ang="T69">
                              <a:pos x="T30" y="T31"/>
                            </a:cxn>
                            <a:cxn ang="T70">
                              <a:pos x="T32" y="T33"/>
                            </a:cxn>
                            <a:cxn ang="T71">
                              <a:pos x="T34" y="T35"/>
                            </a:cxn>
                            <a:cxn ang="T72">
                              <a:pos x="T36" y="T37"/>
                            </a:cxn>
                            <a:cxn ang="T73">
                              <a:pos x="T38" y="T39"/>
                            </a:cxn>
                            <a:cxn ang="T74">
                              <a:pos x="T40" y="T41"/>
                            </a:cxn>
                            <a:cxn ang="T75">
                              <a:pos x="T42" y="T43"/>
                            </a:cxn>
                            <a:cxn ang="T76">
                              <a:pos x="T44" y="T45"/>
                            </a:cxn>
                            <a:cxn ang="T77">
                              <a:pos x="T46" y="T47"/>
                            </a:cxn>
                            <a:cxn ang="T78">
                              <a:pos x="T48" y="T49"/>
                            </a:cxn>
                            <a:cxn ang="T79">
                              <a:pos x="T50" y="T51"/>
                            </a:cxn>
                            <a:cxn ang="T80">
                              <a:pos x="T52" y="T53"/>
                            </a:cxn>
                          </a:cxnLst>
                          <a:rect l="T81" t="T82" r="T83" b="T84"/>
                          <a:pathLst>
                            <a:path w="32" h="8">
                              <a:moveTo>
                                <a:pt x="0" y="0"/>
                              </a:moveTo>
                              <a:lnTo>
                                <a:pt x="2" y="0"/>
                              </a:lnTo>
                              <a:lnTo>
                                <a:pt x="8" y="2"/>
                              </a:lnTo>
                              <a:lnTo>
                                <a:pt x="10" y="2"/>
                              </a:lnTo>
                              <a:lnTo>
                                <a:pt x="12" y="2"/>
                              </a:lnTo>
                              <a:lnTo>
                                <a:pt x="14" y="2"/>
                              </a:lnTo>
                              <a:lnTo>
                                <a:pt x="16" y="2"/>
                              </a:lnTo>
                              <a:lnTo>
                                <a:pt x="18" y="2"/>
                              </a:lnTo>
                              <a:lnTo>
                                <a:pt x="22" y="4"/>
                              </a:lnTo>
                              <a:lnTo>
                                <a:pt x="24" y="4"/>
                              </a:lnTo>
                              <a:lnTo>
                                <a:pt x="28" y="4"/>
                              </a:lnTo>
                              <a:lnTo>
                                <a:pt x="30" y="4"/>
                              </a:lnTo>
                              <a:lnTo>
                                <a:pt x="32" y="6"/>
                              </a:lnTo>
                              <a:lnTo>
                                <a:pt x="30" y="6"/>
                              </a:lnTo>
                              <a:lnTo>
                                <a:pt x="28" y="6"/>
                              </a:lnTo>
                              <a:lnTo>
                                <a:pt x="24" y="8"/>
                              </a:lnTo>
                              <a:lnTo>
                                <a:pt x="22" y="8"/>
                              </a:lnTo>
                              <a:lnTo>
                                <a:pt x="18" y="8"/>
                              </a:lnTo>
                              <a:lnTo>
                                <a:pt x="14" y="6"/>
                              </a:lnTo>
                              <a:lnTo>
                                <a:pt x="12" y="6"/>
                              </a:lnTo>
                              <a:lnTo>
                                <a:pt x="12" y="4"/>
                              </a:lnTo>
                              <a:lnTo>
                                <a:pt x="10" y="4"/>
                              </a:lnTo>
                              <a:lnTo>
                                <a:pt x="6" y="4"/>
                              </a:lnTo>
                              <a:lnTo>
                                <a:pt x="6" y="2"/>
                              </a:lnTo>
                              <a:lnTo>
                                <a:pt x="4" y="2"/>
                              </a:lnTo>
                              <a:lnTo>
                                <a:pt x="2" y="2"/>
                              </a:lnTo>
                              <a:lnTo>
                                <a:pt x="0" y="0"/>
                              </a:lnTo>
                              <a:close/>
                            </a:path>
                          </a:pathLst>
                        </a:custGeom>
                        <a:grpFill/>
                        <a:ln w="3175">
                          <a:solidFill>
                            <a:schemeClr val="bg1"/>
                          </a:solidFill>
                          <a:prstDash val="sysDot"/>
                          <a:round/>
                          <a:headEnd/>
                          <a:tailEnd/>
                        </a:ln>
                      </p:spPr>
                      <p:txBody>
                        <a:bodyPr/>
                        <a:lstStyle/>
                        <a:p>
                          <a:pPr fontAlgn="base">
                            <a:spcBef>
                              <a:spcPct val="0"/>
                            </a:spcBef>
                            <a:spcAft>
                              <a:spcPct val="0"/>
                            </a:spcAft>
                          </a:pPr>
                          <a:endParaRPr lang="de-DE" sz="2400">
                            <a:solidFill>
                              <a:srgbClr val="000000"/>
                            </a:solidFill>
                            <a:cs typeface="Arial" charset="0"/>
                          </a:endParaRPr>
                        </a:p>
                      </p:txBody>
                    </p:sp>
                    <p:sp>
                      <p:nvSpPr>
                        <p:cNvPr id="15534" name="Freeform 3209"/>
                        <p:cNvSpPr>
                          <a:spLocks/>
                        </p:cNvSpPr>
                        <p:nvPr/>
                      </p:nvSpPr>
                      <p:spPr bwMode="auto">
                        <a:xfrm>
                          <a:off x="5664" y="2545"/>
                          <a:ext cx="30" cy="26"/>
                        </a:xfrm>
                        <a:custGeom>
                          <a:avLst/>
                          <a:gdLst>
                            <a:gd name="T0" fmla="*/ 0 w 30"/>
                            <a:gd name="T1" fmla="*/ 26 h 26"/>
                            <a:gd name="T2" fmla="*/ 2 w 30"/>
                            <a:gd name="T3" fmla="*/ 20 h 26"/>
                            <a:gd name="T4" fmla="*/ 6 w 30"/>
                            <a:gd name="T5" fmla="*/ 14 h 26"/>
                            <a:gd name="T6" fmla="*/ 8 w 30"/>
                            <a:gd name="T7" fmla="*/ 12 h 26"/>
                            <a:gd name="T8" fmla="*/ 10 w 30"/>
                            <a:gd name="T9" fmla="*/ 8 h 26"/>
                            <a:gd name="T10" fmla="*/ 10 w 30"/>
                            <a:gd name="T11" fmla="*/ 6 h 26"/>
                            <a:gd name="T12" fmla="*/ 10 w 30"/>
                            <a:gd name="T13" fmla="*/ 6 h 26"/>
                            <a:gd name="T14" fmla="*/ 10 w 30"/>
                            <a:gd name="T15" fmla="*/ 4 h 26"/>
                            <a:gd name="T16" fmla="*/ 12 w 30"/>
                            <a:gd name="T17" fmla="*/ 4 h 26"/>
                            <a:gd name="T18" fmla="*/ 14 w 30"/>
                            <a:gd name="T19" fmla="*/ 4 h 26"/>
                            <a:gd name="T20" fmla="*/ 14 w 30"/>
                            <a:gd name="T21" fmla="*/ 2 h 26"/>
                            <a:gd name="T22" fmla="*/ 16 w 30"/>
                            <a:gd name="T23" fmla="*/ 2 h 26"/>
                            <a:gd name="T24" fmla="*/ 18 w 30"/>
                            <a:gd name="T25" fmla="*/ 2 h 26"/>
                            <a:gd name="T26" fmla="*/ 20 w 30"/>
                            <a:gd name="T27" fmla="*/ 2 h 26"/>
                            <a:gd name="T28" fmla="*/ 20 w 30"/>
                            <a:gd name="T29" fmla="*/ 0 h 26"/>
                            <a:gd name="T30" fmla="*/ 22 w 30"/>
                            <a:gd name="T31" fmla="*/ 0 h 26"/>
                            <a:gd name="T32" fmla="*/ 24 w 30"/>
                            <a:gd name="T33" fmla="*/ 0 h 26"/>
                            <a:gd name="T34" fmla="*/ 26 w 30"/>
                            <a:gd name="T35" fmla="*/ 0 h 26"/>
                            <a:gd name="T36" fmla="*/ 26 w 30"/>
                            <a:gd name="T37" fmla="*/ 2 h 26"/>
                            <a:gd name="T38" fmla="*/ 28 w 30"/>
                            <a:gd name="T39" fmla="*/ 4 h 26"/>
                            <a:gd name="T40" fmla="*/ 30 w 30"/>
                            <a:gd name="T41" fmla="*/ 6 h 26"/>
                            <a:gd name="T42" fmla="*/ 28 w 30"/>
                            <a:gd name="T43" fmla="*/ 10 h 26"/>
                            <a:gd name="T44" fmla="*/ 28 w 30"/>
                            <a:gd name="T45" fmla="*/ 14 h 26"/>
                            <a:gd name="T46" fmla="*/ 26 w 30"/>
                            <a:gd name="T47" fmla="*/ 18 h 26"/>
                            <a:gd name="T48" fmla="*/ 24 w 30"/>
                            <a:gd name="T49" fmla="*/ 20 h 26"/>
                            <a:gd name="T50" fmla="*/ 22 w 30"/>
                            <a:gd name="T51" fmla="*/ 20 h 26"/>
                            <a:gd name="T52" fmla="*/ 20 w 30"/>
                            <a:gd name="T53" fmla="*/ 20 h 26"/>
                            <a:gd name="T54" fmla="*/ 20 w 30"/>
                            <a:gd name="T55" fmla="*/ 22 h 26"/>
                            <a:gd name="T56" fmla="*/ 16 w 30"/>
                            <a:gd name="T57" fmla="*/ 26 h 26"/>
                            <a:gd name="T58" fmla="*/ 14 w 30"/>
                            <a:gd name="T59" fmla="*/ 26 h 26"/>
                            <a:gd name="T60" fmla="*/ 12 w 30"/>
                            <a:gd name="T61" fmla="*/ 26 h 26"/>
                            <a:gd name="T62" fmla="*/ 10 w 30"/>
                            <a:gd name="T63" fmla="*/ 26 h 26"/>
                            <a:gd name="T64" fmla="*/ 6 w 30"/>
                            <a:gd name="T65" fmla="*/ 26 h 26"/>
                            <a:gd name="T66" fmla="*/ 4 w 30"/>
                            <a:gd name="T67" fmla="*/ 26 h 26"/>
                            <a:gd name="T68" fmla="*/ 2 w 30"/>
                            <a:gd name="T69" fmla="*/ 26 h 26"/>
                            <a:gd name="T70" fmla="*/ 0 w 30"/>
                            <a:gd name="T71" fmla="*/ 26 h 2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w 30"/>
                            <a:gd name="T109" fmla="*/ 0 h 26"/>
                            <a:gd name="T110" fmla="*/ 30 w 30"/>
                            <a:gd name="T111" fmla="*/ 26 h 26"/>
                          </a:gdLst>
                          <a:ahLst/>
                          <a:cxnLst>
                            <a:cxn ang="T72">
                              <a:pos x="T0" y="T1"/>
                            </a:cxn>
                            <a:cxn ang="T73">
                              <a:pos x="T2" y="T3"/>
                            </a:cxn>
                            <a:cxn ang="T74">
                              <a:pos x="T4" y="T5"/>
                            </a:cxn>
                            <a:cxn ang="T75">
                              <a:pos x="T6" y="T7"/>
                            </a:cxn>
                            <a:cxn ang="T76">
                              <a:pos x="T8" y="T9"/>
                            </a:cxn>
                            <a:cxn ang="T77">
                              <a:pos x="T10" y="T11"/>
                            </a:cxn>
                            <a:cxn ang="T78">
                              <a:pos x="T12" y="T13"/>
                            </a:cxn>
                            <a:cxn ang="T79">
                              <a:pos x="T14" y="T15"/>
                            </a:cxn>
                            <a:cxn ang="T80">
                              <a:pos x="T16" y="T17"/>
                            </a:cxn>
                            <a:cxn ang="T81">
                              <a:pos x="T18" y="T19"/>
                            </a:cxn>
                            <a:cxn ang="T82">
                              <a:pos x="T20" y="T21"/>
                            </a:cxn>
                            <a:cxn ang="T83">
                              <a:pos x="T22" y="T23"/>
                            </a:cxn>
                            <a:cxn ang="T84">
                              <a:pos x="T24" y="T25"/>
                            </a:cxn>
                            <a:cxn ang="T85">
                              <a:pos x="T26" y="T27"/>
                            </a:cxn>
                            <a:cxn ang="T86">
                              <a:pos x="T28" y="T29"/>
                            </a:cxn>
                            <a:cxn ang="T87">
                              <a:pos x="T30" y="T31"/>
                            </a:cxn>
                            <a:cxn ang="T88">
                              <a:pos x="T32" y="T33"/>
                            </a:cxn>
                            <a:cxn ang="T89">
                              <a:pos x="T34" y="T35"/>
                            </a:cxn>
                            <a:cxn ang="T90">
                              <a:pos x="T36" y="T37"/>
                            </a:cxn>
                            <a:cxn ang="T91">
                              <a:pos x="T38" y="T39"/>
                            </a:cxn>
                            <a:cxn ang="T92">
                              <a:pos x="T40" y="T41"/>
                            </a:cxn>
                            <a:cxn ang="T93">
                              <a:pos x="T42" y="T43"/>
                            </a:cxn>
                            <a:cxn ang="T94">
                              <a:pos x="T44" y="T45"/>
                            </a:cxn>
                            <a:cxn ang="T95">
                              <a:pos x="T46" y="T47"/>
                            </a:cxn>
                            <a:cxn ang="T96">
                              <a:pos x="T48" y="T49"/>
                            </a:cxn>
                            <a:cxn ang="T97">
                              <a:pos x="T50" y="T51"/>
                            </a:cxn>
                            <a:cxn ang="T98">
                              <a:pos x="T52" y="T53"/>
                            </a:cxn>
                            <a:cxn ang="T99">
                              <a:pos x="T54" y="T55"/>
                            </a:cxn>
                            <a:cxn ang="T100">
                              <a:pos x="T56" y="T57"/>
                            </a:cxn>
                            <a:cxn ang="T101">
                              <a:pos x="T58" y="T59"/>
                            </a:cxn>
                            <a:cxn ang="T102">
                              <a:pos x="T60" y="T61"/>
                            </a:cxn>
                            <a:cxn ang="T103">
                              <a:pos x="T62" y="T63"/>
                            </a:cxn>
                            <a:cxn ang="T104">
                              <a:pos x="T64" y="T65"/>
                            </a:cxn>
                            <a:cxn ang="T105">
                              <a:pos x="T66" y="T67"/>
                            </a:cxn>
                            <a:cxn ang="T106">
                              <a:pos x="T68" y="T69"/>
                            </a:cxn>
                            <a:cxn ang="T107">
                              <a:pos x="T70" y="T71"/>
                            </a:cxn>
                          </a:cxnLst>
                          <a:rect l="T108" t="T109" r="T110" b="T111"/>
                          <a:pathLst>
                            <a:path w="30" h="26">
                              <a:moveTo>
                                <a:pt x="0" y="26"/>
                              </a:moveTo>
                              <a:lnTo>
                                <a:pt x="2" y="20"/>
                              </a:lnTo>
                              <a:lnTo>
                                <a:pt x="6" y="14"/>
                              </a:lnTo>
                              <a:lnTo>
                                <a:pt x="8" y="12"/>
                              </a:lnTo>
                              <a:lnTo>
                                <a:pt x="10" y="8"/>
                              </a:lnTo>
                              <a:lnTo>
                                <a:pt x="10" y="6"/>
                              </a:lnTo>
                              <a:lnTo>
                                <a:pt x="10" y="4"/>
                              </a:lnTo>
                              <a:lnTo>
                                <a:pt x="12" y="4"/>
                              </a:lnTo>
                              <a:lnTo>
                                <a:pt x="14" y="4"/>
                              </a:lnTo>
                              <a:lnTo>
                                <a:pt x="14" y="2"/>
                              </a:lnTo>
                              <a:lnTo>
                                <a:pt x="16" y="2"/>
                              </a:lnTo>
                              <a:lnTo>
                                <a:pt x="18" y="2"/>
                              </a:lnTo>
                              <a:lnTo>
                                <a:pt x="20" y="2"/>
                              </a:lnTo>
                              <a:lnTo>
                                <a:pt x="20" y="0"/>
                              </a:lnTo>
                              <a:lnTo>
                                <a:pt x="22" y="0"/>
                              </a:lnTo>
                              <a:lnTo>
                                <a:pt x="24" y="0"/>
                              </a:lnTo>
                              <a:lnTo>
                                <a:pt x="26" y="0"/>
                              </a:lnTo>
                              <a:lnTo>
                                <a:pt x="26" y="2"/>
                              </a:lnTo>
                              <a:lnTo>
                                <a:pt x="28" y="4"/>
                              </a:lnTo>
                              <a:lnTo>
                                <a:pt x="30" y="6"/>
                              </a:lnTo>
                              <a:lnTo>
                                <a:pt x="28" y="10"/>
                              </a:lnTo>
                              <a:lnTo>
                                <a:pt x="28" y="14"/>
                              </a:lnTo>
                              <a:lnTo>
                                <a:pt x="26" y="18"/>
                              </a:lnTo>
                              <a:lnTo>
                                <a:pt x="24" y="20"/>
                              </a:lnTo>
                              <a:lnTo>
                                <a:pt x="22" y="20"/>
                              </a:lnTo>
                              <a:lnTo>
                                <a:pt x="20" y="20"/>
                              </a:lnTo>
                              <a:lnTo>
                                <a:pt x="20" y="22"/>
                              </a:lnTo>
                              <a:lnTo>
                                <a:pt x="16" y="26"/>
                              </a:lnTo>
                              <a:lnTo>
                                <a:pt x="14" y="26"/>
                              </a:lnTo>
                              <a:lnTo>
                                <a:pt x="12" y="26"/>
                              </a:lnTo>
                              <a:lnTo>
                                <a:pt x="10" y="26"/>
                              </a:lnTo>
                              <a:lnTo>
                                <a:pt x="6" y="26"/>
                              </a:lnTo>
                              <a:lnTo>
                                <a:pt x="4" y="26"/>
                              </a:lnTo>
                              <a:lnTo>
                                <a:pt x="2" y="26"/>
                              </a:lnTo>
                              <a:lnTo>
                                <a:pt x="0" y="26"/>
                              </a:lnTo>
                              <a:close/>
                            </a:path>
                          </a:pathLst>
                        </a:custGeom>
                        <a:grpFill/>
                        <a:ln w="3175">
                          <a:solidFill>
                            <a:schemeClr val="bg1"/>
                          </a:solidFill>
                          <a:prstDash val="sysDot"/>
                          <a:round/>
                          <a:headEnd/>
                          <a:tailEnd/>
                        </a:ln>
                      </p:spPr>
                      <p:txBody>
                        <a:bodyPr/>
                        <a:lstStyle/>
                        <a:p>
                          <a:pPr fontAlgn="base">
                            <a:spcBef>
                              <a:spcPct val="0"/>
                            </a:spcBef>
                            <a:spcAft>
                              <a:spcPct val="0"/>
                            </a:spcAft>
                          </a:pPr>
                          <a:endParaRPr lang="de-DE" sz="2400">
                            <a:solidFill>
                              <a:srgbClr val="000000"/>
                            </a:solidFill>
                            <a:cs typeface="Arial" charset="0"/>
                          </a:endParaRPr>
                        </a:p>
                      </p:txBody>
                    </p:sp>
                    <p:sp>
                      <p:nvSpPr>
                        <p:cNvPr id="15535" name="Freeform 3210"/>
                        <p:cNvSpPr>
                          <a:spLocks/>
                        </p:cNvSpPr>
                        <p:nvPr/>
                      </p:nvSpPr>
                      <p:spPr bwMode="auto">
                        <a:xfrm>
                          <a:off x="5682" y="2565"/>
                          <a:ext cx="8" cy="6"/>
                        </a:xfrm>
                        <a:custGeom>
                          <a:avLst/>
                          <a:gdLst>
                            <a:gd name="T0" fmla="*/ 0 w 8"/>
                            <a:gd name="T1" fmla="*/ 4 h 6"/>
                            <a:gd name="T2" fmla="*/ 4 w 8"/>
                            <a:gd name="T3" fmla="*/ 0 h 6"/>
                            <a:gd name="T4" fmla="*/ 6 w 8"/>
                            <a:gd name="T5" fmla="*/ 0 h 6"/>
                            <a:gd name="T6" fmla="*/ 6 w 8"/>
                            <a:gd name="T7" fmla="*/ 2 h 6"/>
                            <a:gd name="T8" fmla="*/ 8 w 8"/>
                            <a:gd name="T9" fmla="*/ 4 h 6"/>
                            <a:gd name="T10" fmla="*/ 8 w 8"/>
                            <a:gd name="T11" fmla="*/ 6 h 6"/>
                            <a:gd name="T12" fmla="*/ 6 w 8"/>
                            <a:gd name="T13" fmla="*/ 6 h 6"/>
                            <a:gd name="T14" fmla="*/ 4 w 8"/>
                            <a:gd name="T15" fmla="*/ 6 h 6"/>
                            <a:gd name="T16" fmla="*/ 0 w 8"/>
                            <a:gd name="T17" fmla="*/ 6 h 6"/>
                            <a:gd name="T18" fmla="*/ 0 w 8"/>
                            <a:gd name="T19" fmla="*/ 4 h 6"/>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8"/>
                            <a:gd name="T31" fmla="*/ 0 h 6"/>
                            <a:gd name="T32" fmla="*/ 8 w 8"/>
                            <a:gd name="T33" fmla="*/ 6 h 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8" h="6">
                              <a:moveTo>
                                <a:pt x="0" y="4"/>
                              </a:moveTo>
                              <a:lnTo>
                                <a:pt x="4" y="0"/>
                              </a:lnTo>
                              <a:lnTo>
                                <a:pt x="6" y="0"/>
                              </a:lnTo>
                              <a:lnTo>
                                <a:pt x="6" y="2"/>
                              </a:lnTo>
                              <a:lnTo>
                                <a:pt x="8" y="4"/>
                              </a:lnTo>
                              <a:lnTo>
                                <a:pt x="8" y="6"/>
                              </a:lnTo>
                              <a:lnTo>
                                <a:pt x="6" y="6"/>
                              </a:lnTo>
                              <a:lnTo>
                                <a:pt x="4" y="6"/>
                              </a:lnTo>
                              <a:lnTo>
                                <a:pt x="0" y="6"/>
                              </a:lnTo>
                              <a:lnTo>
                                <a:pt x="0" y="4"/>
                              </a:lnTo>
                              <a:close/>
                            </a:path>
                          </a:pathLst>
                        </a:custGeom>
                        <a:grpFill/>
                        <a:ln w="3175">
                          <a:solidFill>
                            <a:schemeClr val="bg1"/>
                          </a:solidFill>
                          <a:prstDash val="sysDot"/>
                          <a:round/>
                          <a:headEnd/>
                          <a:tailEnd/>
                        </a:ln>
                      </p:spPr>
                      <p:txBody>
                        <a:bodyPr/>
                        <a:lstStyle/>
                        <a:p>
                          <a:pPr fontAlgn="base">
                            <a:spcBef>
                              <a:spcPct val="0"/>
                            </a:spcBef>
                            <a:spcAft>
                              <a:spcPct val="0"/>
                            </a:spcAft>
                          </a:pPr>
                          <a:endParaRPr lang="de-DE" sz="2400">
                            <a:solidFill>
                              <a:srgbClr val="000000"/>
                            </a:solidFill>
                            <a:cs typeface="Arial" charset="0"/>
                          </a:endParaRPr>
                        </a:p>
                      </p:txBody>
                    </p:sp>
                    <p:sp>
                      <p:nvSpPr>
                        <p:cNvPr id="15536" name="Freeform 3211"/>
                        <p:cNvSpPr>
                          <a:spLocks/>
                        </p:cNvSpPr>
                        <p:nvPr/>
                      </p:nvSpPr>
                      <p:spPr bwMode="auto">
                        <a:xfrm>
                          <a:off x="5686" y="2529"/>
                          <a:ext cx="4" cy="4"/>
                        </a:xfrm>
                        <a:custGeom>
                          <a:avLst/>
                          <a:gdLst>
                            <a:gd name="T0" fmla="*/ 0 w 4"/>
                            <a:gd name="T1" fmla="*/ 2 h 4"/>
                            <a:gd name="T2" fmla="*/ 0 w 4"/>
                            <a:gd name="T3" fmla="*/ 0 h 4"/>
                            <a:gd name="T4" fmla="*/ 2 w 4"/>
                            <a:gd name="T5" fmla="*/ 0 h 4"/>
                            <a:gd name="T6" fmla="*/ 2 w 4"/>
                            <a:gd name="T7" fmla="*/ 2 h 4"/>
                            <a:gd name="T8" fmla="*/ 4 w 4"/>
                            <a:gd name="T9" fmla="*/ 2 h 4"/>
                            <a:gd name="T10" fmla="*/ 4 w 4"/>
                            <a:gd name="T11" fmla="*/ 4 h 4"/>
                            <a:gd name="T12" fmla="*/ 2 w 4"/>
                            <a:gd name="T13" fmla="*/ 4 h 4"/>
                            <a:gd name="T14" fmla="*/ 0 w 4"/>
                            <a:gd name="T15" fmla="*/ 2 h 4"/>
                            <a:gd name="T16" fmla="*/ 0 60000 65536"/>
                            <a:gd name="T17" fmla="*/ 0 60000 65536"/>
                            <a:gd name="T18" fmla="*/ 0 60000 65536"/>
                            <a:gd name="T19" fmla="*/ 0 60000 65536"/>
                            <a:gd name="T20" fmla="*/ 0 60000 65536"/>
                            <a:gd name="T21" fmla="*/ 0 60000 65536"/>
                            <a:gd name="T22" fmla="*/ 0 60000 65536"/>
                            <a:gd name="T23" fmla="*/ 0 60000 65536"/>
                            <a:gd name="T24" fmla="*/ 0 w 4"/>
                            <a:gd name="T25" fmla="*/ 0 h 4"/>
                            <a:gd name="T26" fmla="*/ 4 w 4"/>
                            <a:gd name="T27" fmla="*/ 4 h 4"/>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4" h="4">
                              <a:moveTo>
                                <a:pt x="0" y="2"/>
                              </a:moveTo>
                              <a:lnTo>
                                <a:pt x="0" y="0"/>
                              </a:lnTo>
                              <a:lnTo>
                                <a:pt x="2" y="0"/>
                              </a:lnTo>
                              <a:lnTo>
                                <a:pt x="2" y="2"/>
                              </a:lnTo>
                              <a:lnTo>
                                <a:pt x="4" y="2"/>
                              </a:lnTo>
                              <a:lnTo>
                                <a:pt x="4" y="4"/>
                              </a:lnTo>
                              <a:lnTo>
                                <a:pt x="2" y="4"/>
                              </a:lnTo>
                              <a:lnTo>
                                <a:pt x="0" y="2"/>
                              </a:lnTo>
                              <a:close/>
                            </a:path>
                          </a:pathLst>
                        </a:custGeom>
                        <a:grpFill/>
                        <a:ln w="3175">
                          <a:solidFill>
                            <a:schemeClr val="bg1"/>
                          </a:solidFill>
                          <a:prstDash val="sysDot"/>
                          <a:round/>
                          <a:headEnd/>
                          <a:tailEnd/>
                        </a:ln>
                      </p:spPr>
                      <p:txBody>
                        <a:bodyPr/>
                        <a:lstStyle/>
                        <a:p>
                          <a:pPr fontAlgn="base">
                            <a:spcBef>
                              <a:spcPct val="0"/>
                            </a:spcBef>
                            <a:spcAft>
                              <a:spcPct val="0"/>
                            </a:spcAft>
                          </a:pPr>
                          <a:endParaRPr lang="de-DE" sz="2400">
                            <a:solidFill>
                              <a:srgbClr val="000000"/>
                            </a:solidFill>
                            <a:cs typeface="Arial" charset="0"/>
                          </a:endParaRPr>
                        </a:p>
                      </p:txBody>
                    </p:sp>
                    <p:sp>
                      <p:nvSpPr>
                        <p:cNvPr id="15537" name="Freeform 3212"/>
                        <p:cNvSpPr>
                          <a:spLocks/>
                        </p:cNvSpPr>
                        <p:nvPr/>
                      </p:nvSpPr>
                      <p:spPr bwMode="auto">
                        <a:xfrm>
                          <a:off x="5278" y="2331"/>
                          <a:ext cx="136" cy="176"/>
                        </a:xfrm>
                        <a:custGeom>
                          <a:avLst/>
                          <a:gdLst>
                            <a:gd name="T0" fmla="*/ 8 w 136"/>
                            <a:gd name="T1" fmla="*/ 96 h 176"/>
                            <a:gd name="T2" fmla="*/ 12 w 136"/>
                            <a:gd name="T3" fmla="*/ 78 h 176"/>
                            <a:gd name="T4" fmla="*/ 16 w 136"/>
                            <a:gd name="T5" fmla="*/ 60 h 176"/>
                            <a:gd name="T6" fmla="*/ 24 w 136"/>
                            <a:gd name="T7" fmla="*/ 58 h 176"/>
                            <a:gd name="T8" fmla="*/ 22 w 136"/>
                            <a:gd name="T9" fmla="*/ 46 h 176"/>
                            <a:gd name="T10" fmla="*/ 22 w 136"/>
                            <a:gd name="T11" fmla="*/ 44 h 176"/>
                            <a:gd name="T12" fmla="*/ 26 w 136"/>
                            <a:gd name="T13" fmla="*/ 30 h 176"/>
                            <a:gd name="T14" fmla="*/ 32 w 136"/>
                            <a:gd name="T15" fmla="*/ 20 h 176"/>
                            <a:gd name="T16" fmla="*/ 38 w 136"/>
                            <a:gd name="T17" fmla="*/ 22 h 176"/>
                            <a:gd name="T18" fmla="*/ 44 w 136"/>
                            <a:gd name="T19" fmla="*/ 8 h 176"/>
                            <a:gd name="T20" fmla="*/ 58 w 136"/>
                            <a:gd name="T21" fmla="*/ 12 h 176"/>
                            <a:gd name="T22" fmla="*/ 70 w 136"/>
                            <a:gd name="T23" fmla="*/ 14 h 176"/>
                            <a:gd name="T24" fmla="*/ 88 w 136"/>
                            <a:gd name="T25" fmla="*/ 18 h 176"/>
                            <a:gd name="T26" fmla="*/ 106 w 136"/>
                            <a:gd name="T27" fmla="*/ 20 h 176"/>
                            <a:gd name="T28" fmla="*/ 118 w 136"/>
                            <a:gd name="T29" fmla="*/ 12 h 176"/>
                            <a:gd name="T30" fmla="*/ 128 w 136"/>
                            <a:gd name="T31" fmla="*/ 6 h 176"/>
                            <a:gd name="T32" fmla="*/ 136 w 136"/>
                            <a:gd name="T33" fmla="*/ 4 h 176"/>
                            <a:gd name="T34" fmla="*/ 130 w 136"/>
                            <a:gd name="T35" fmla="*/ 18 h 176"/>
                            <a:gd name="T36" fmla="*/ 114 w 136"/>
                            <a:gd name="T37" fmla="*/ 32 h 176"/>
                            <a:gd name="T38" fmla="*/ 98 w 136"/>
                            <a:gd name="T39" fmla="*/ 34 h 176"/>
                            <a:gd name="T40" fmla="*/ 90 w 136"/>
                            <a:gd name="T41" fmla="*/ 30 h 176"/>
                            <a:gd name="T42" fmla="*/ 70 w 136"/>
                            <a:gd name="T43" fmla="*/ 30 h 176"/>
                            <a:gd name="T44" fmla="*/ 58 w 136"/>
                            <a:gd name="T45" fmla="*/ 30 h 176"/>
                            <a:gd name="T46" fmla="*/ 40 w 136"/>
                            <a:gd name="T47" fmla="*/ 28 h 176"/>
                            <a:gd name="T48" fmla="*/ 28 w 136"/>
                            <a:gd name="T49" fmla="*/ 40 h 176"/>
                            <a:gd name="T50" fmla="*/ 32 w 136"/>
                            <a:gd name="T51" fmla="*/ 62 h 176"/>
                            <a:gd name="T52" fmla="*/ 40 w 136"/>
                            <a:gd name="T53" fmla="*/ 70 h 176"/>
                            <a:gd name="T54" fmla="*/ 48 w 136"/>
                            <a:gd name="T55" fmla="*/ 74 h 176"/>
                            <a:gd name="T56" fmla="*/ 60 w 136"/>
                            <a:gd name="T57" fmla="*/ 60 h 176"/>
                            <a:gd name="T58" fmla="*/ 72 w 136"/>
                            <a:gd name="T59" fmla="*/ 58 h 176"/>
                            <a:gd name="T60" fmla="*/ 88 w 136"/>
                            <a:gd name="T61" fmla="*/ 56 h 176"/>
                            <a:gd name="T62" fmla="*/ 92 w 136"/>
                            <a:gd name="T63" fmla="*/ 52 h 176"/>
                            <a:gd name="T64" fmla="*/ 98 w 136"/>
                            <a:gd name="T65" fmla="*/ 64 h 176"/>
                            <a:gd name="T66" fmla="*/ 84 w 136"/>
                            <a:gd name="T67" fmla="*/ 64 h 176"/>
                            <a:gd name="T68" fmla="*/ 70 w 136"/>
                            <a:gd name="T69" fmla="*/ 78 h 176"/>
                            <a:gd name="T70" fmla="*/ 60 w 136"/>
                            <a:gd name="T71" fmla="*/ 86 h 176"/>
                            <a:gd name="T72" fmla="*/ 58 w 136"/>
                            <a:gd name="T73" fmla="*/ 90 h 176"/>
                            <a:gd name="T74" fmla="*/ 74 w 136"/>
                            <a:gd name="T75" fmla="*/ 108 h 176"/>
                            <a:gd name="T76" fmla="*/ 76 w 136"/>
                            <a:gd name="T77" fmla="*/ 116 h 176"/>
                            <a:gd name="T78" fmla="*/ 72 w 136"/>
                            <a:gd name="T79" fmla="*/ 126 h 176"/>
                            <a:gd name="T80" fmla="*/ 84 w 136"/>
                            <a:gd name="T81" fmla="*/ 140 h 176"/>
                            <a:gd name="T82" fmla="*/ 86 w 136"/>
                            <a:gd name="T83" fmla="*/ 144 h 176"/>
                            <a:gd name="T84" fmla="*/ 72 w 136"/>
                            <a:gd name="T85" fmla="*/ 146 h 176"/>
                            <a:gd name="T86" fmla="*/ 66 w 136"/>
                            <a:gd name="T87" fmla="*/ 154 h 176"/>
                            <a:gd name="T88" fmla="*/ 56 w 136"/>
                            <a:gd name="T89" fmla="*/ 146 h 176"/>
                            <a:gd name="T90" fmla="*/ 54 w 136"/>
                            <a:gd name="T91" fmla="*/ 136 h 176"/>
                            <a:gd name="T92" fmla="*/ 44 w 136"/>
                            <a:gd name="T93" fmla="*/ 120 h 176"/>
                            <a:gd name="T94" fmla="*/ 48 w 136"/>
                            <a:gd name="T95" fmla="*/ 102 h 176"/>
                            <a:gd name="T96" fmla="*/ 32 w 136"/>
                            <a:gd name="T97" fmla="*/ 116 h 176"/>
                            <a:gd name="T98" fmla="*/ 32 w 136"/>
                            <a:gd name="T99" fmla="*/ 132 h 176"/>
                            <a:gd name="T100" fmla="*/ 32 w 136"/>
                            <a:gd name="T101" fmla="*/ 148 h 176"/>
                            <a:gd name="T102" fmla="*/ 30 w 136"/>
                            <a:gd name="T103" fmla="*/ 164 h 176"/>
                            <a:gd name="T104" fmla="*/ 24 w 136"/>
                            <a:gd name="T105" fmla="*/ 172 h 176"/>
                            <a:gd name="T106" fmla="*/ 14 w 136"/>
                            <a:gd name="T107" fmla="*/ 174 h 176"/>
                            <a:gd name="T108" fmla="*/ 12 w 136"/>
                            <a:gd name="T109" fmla="*/ 156 h 176"/>
                            <a:gd name="T110" fmla="*/ 16 w 136"/>
                            <a:gd name="T111" fmla="*/ 134 h 176"/>
                            <a:gd name="T112" fmla="*/ 10 w 136"/>
                            <a:gd name="T113" fmla="*/ 124 h 176"/>
                            <a:gd name="T114" fmla="*/ 4 w 136"/>
                            <a:gd name="T115" fmla="*/ 108 h 17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w 136"/>
                            <a:gd name="T175" fmla="*/ 0 h 176"/>
                            <a:gd name="T176" fmla="*/ 136 w 136"/>
                            <a:gd name="T177" fmla="*/ 176 h 176"/>
                          </a:gdLst>
                          <a:ahLst/>
                          <a:cxnLst>
                            <a:cxn ang="T116">
                              <a:pos x="T0" y="T1"/>
                            </a:cxn>
                            <a:cxn ang="T117">
                              <a:pos x="T2" y="T3"/>
                            </a:cxn>
                            <a:cxn ang="T118">
                              <a:pos x="T4" y="T5"/>
                            </a:cxn>
                            <a:cxn ang="T119">
                              <a:pos x="T6" y="T7"/>
                            </a:cxn>
                            <a:cxn ang="T120">
                              <a:pos x="T8" y="T9"/>
                            </a:cxn>
                            <a:cxn ang="T121">
                              <a:pos x="T10" y="T11"/>
                            </a:cxn>
                            <a:cxn ang="T122">
                              <a:pos x="T12" y="T13"/>
                            </a:cxn>
                            <a:cxn ang="T123">
                              <a:pos x="T14" y="T15"/>
                            </a:cxn>
                            <a:cxn ang="T124">
                              <a:pos x="T16" y="T17"/>
                            </a:cxn>
                            <a:cxn ang="T125">
                              <a:pos x="T18" y="T19"/>
                            </a:cxn>
                            <a:cxn ang="T126">
                              <a:pos x="T20" y="T21"/>
                            </a:cxn>
                            <a:cxn ang="T127">
                              <a:pos x="T22" y="T23"/>
                            </a:cxn>
                            <a:cxn ang="T128">
                              <a:pos x="T24" y="T25"/>
                            </a:cxn>
                            <a:cxn ang="T129">
                              <a:pos x="T26" y="T27"/>
                            </a:cxn>
                            <a:cxn ang="T130">
                              <a:pos x="T28" y="T29"/>
                            </a:cxn>
                            <a:cxn ang="T131">
                              <a:pos x="T30" y="T31"/>
                            </a:cxn>
                            <a:cxn ang="T132">
                              <a:pos x="T32" y="T33"/>
                            </a:cxn>
                            <a:cxn ang="T133">
                              <a:pos x="T34" y="T35"/>
                            </a:cxn>
                            <a:cxn ang="T134">
                              <a:pos x="T36" y="T37"/>
                            </a:cxn>
                            <a:cxn ang="T135">
                              <a:pos x="T38" y="T39"/>
                            </a:cxn>
                            <a:cxn ang="T136">
                              <a:pos x="T40" y="T41"/>
                            </a:cxn>
                            <a:cxn ang="T137">
                              <a:pos x="T42" y="T43"/>
                            </a:cxn>
                            <a:cxn ang="T138">
                              <a:pos x="T44" y="T45"/>
                            </a:cxn>
                            <a:cxn ang="T139">
                              <a:pos x="T46" y="T47"/>
                            </a:cxn>
                            <a:cxn ang="T140">
                              <a:pos x="T48" y="T49"/>
                            </a:cxn>
                            <a:cxn ang="T141">
                              <a:pos x="T50" y="T51"/>
                            </a:cxn>
                            <a:cxn ang="T142">
                              <a:pos x="T52" y="T53"/>
                            </a:cxn>
                            <a:cxn ang="T143">
                              <a:pos x="T54" y="T55"/>
                            </a:cxn>
                            <a:cxn ang="T144">
                              <a:pos x="T56" y="T57"/>
                            </a:cxn>
                            <a:cxn ang="T145">
                              <a:pos x="T58" y="T59"/>
                            </a:cxn>
                            <a:cxn ang="T146">
                              <a:pos x="T60" y="T61"/>
                            </a:cxn>
                            <a:cxn ang="T147">
                              <a:pos x="T62" y="T63"/>
                            </a:cxn>
                            <a:cxn ang="T148">
                              <a:pos x="T64" y="T65"/>
                            </a:cxn>
                            <a:cxn ang="T149">
                              <a:pos x="T66" y="T67"/>
                            </a:cxn>
                            <a:cxn ang="T150">
                              <a:pos x="T68" y="T69"/>
                            </a:cxn>
                            <a:cxn ang="T151">
                              <a:pos x="T70" y="T71"/>
                            </a:cxn>
                            <a:cxn ang="T152">
                              <a:pos x="T72" y="T73"/>
                            </a:cxn>
                            <a:cxn ang="T153">
                              <a:pos x="T74" y="T75"/>
                            </a:cxn>
                            <a:cxn ang="T154">
                              <a:pos x="T76" y="T77"/>
                            </a:cxn>
                            <a:cxn ang="T155">
                              <a:pos x="T78" y="T79"/>
                            </a:cxn>
                            <a:cxn ang="T156">
                              <a:pos x="T80" y="T81"/>
                            </a:cxn>
                            <a:cxn ang="T157">
                              <a:pos x="T82" y="T83"/>
                            </a:cxn>
                            <a:cxn ang="T158">
                              <a:pos x="T84" y="T85"/>
                            </a:cxn>
                            <a:cxn ang="T159">
                              <a:pos x="T86" y="T87"/>
                            </a:cxn>
                            <a:cxn ang="T160">
                              <a:pos x="T88" y="T89"/>
                            </a:cxn>
                            <a:cxn ang="T161">
                              <a:pos x="T90" y="T91"/>
                            </a:cxn>
                            <a:cxn ang="T162">
                              <a:pos x="T92" y="T93"/>
                            </a:cxn>
                            <a:cxn ang="T163">
                              <a:pos x="T94" y="T95"/>
                            </a:cxn>
                            <a:cxn ang="T164">
                              <a:pos x="T96" y="T97"/>
                            </a:cxn>
                            <a:cxn ang="T165">
                              <a:pos x="T98" y="T99"/>
                            </a:cxn>
                            <a:cxn ang="T166">
                              <a:pos x="T100" y="T101"/>
                            </a:cxn>
                            <a:cxn ang="T167">
                              <a:pos x="T102" y="T103"/>
                            </a:cxn>
                            <a:cxn ang="T168">
                              <a:pos x="T104" y="T105"/>
                            </a:cxn>
                            <a:cxn ang="T169">
                              <a:pos x="T106" y="T107"/>
                            </a:cxn>
                            <a:cxn ang="T170">
                              <a:pos x="T108" y="T109"/>
                            </a:cxn>
                            <a:cxn ang="T171">
                              <a:pos x="T110" y="T111"/>
                            </a:cxn>
                            <a:cxn ang="T172">
                              <a:pos x="T112" y="T113"/>
                            </a:cxn>
                            <a:cxn ang="T173">
                              <a:pos x="T114" y="T115"/>
                            </a:cxn>
                          </a:cxnLst>
                          <a:rect l="T174" t="T175" r="T176" b="T177"/>
                          <a:pathLst>
                            <a:path w="136" h="176">
                              <a:moveTo>
                                <a:pt x="0" y="106"/>
                              </a:moveTo>
                              <a:lnTo>
                                <a:pt x="2" y="104"/>
                              </a:lnTo>
                              <a:lnTo>
                                <a:pt x="2" y="102"/>
                              </a:lnTo>
                              <a:lnTo>
                                <a:pt x="4" y="102"/>
                              </a:lnTo>
                              <a:lnTo>
                                <a:pt x="6" y="100"/>
                              </a:lnTo>
                              <a:lnTo>
                                <a:pt x="10" y="98"/>
                              </a:lnTo>
                              <a:lnTo>
                                <a:pt x="10" y="96"/>
                              </a:lnTo>
                              <a:lnTo>
                                <a:pt x="8" y="96"/>
                              </a:lnTo>
                              <a:lnTo>
                                <a:pt x="10" y="94"/>
                              </a:lnTo>
                              <a:lnTo>
                                <a:pt x="10" y="88"/>
                              </a:lnTo>
                              <a:lnTo>
                                <a:pt x="12" y="88"/>
                              </a:lnTo>
                              <a:lnTo>
                                <a:pt x="12" y="86"/>
                              </a:lnTo>
                              <a:lnTo>
                                <a:pt x="12" y="84"/>
                              </a:lnTo>
                              <a:lnTo>
                                <a:pt x="12" y="80"/>
                              </a:lnTo>
                              <a:lnTo>
                                <a:pt x="12" y="78"/>
                              </a:lnTo>
                              <a:lnTo>
                                <a:pt x="12" y="76"/>
                              </a:lnTo>
                              <a:lnTo>
                                <a:pt x="12" y="74"/>
                              </a:lnTo>
                              <a:lnTo>
                                <a:pt x="12" y="70"/>
                              </a:lnTo>
                              <a:lnTo>
                                <a:pt x="12" y="68"/>
                              </a:lnTo>
                              <a:lnTo>
                                <a:pt x="14" y="66"/>
                              </a:lnTo>
                              <a:lnTo>
                                <a:pt x="16" y="64"/>
                              </a:lnTo>
                              <a:lnTo>
                                <a:pt x="16" y="62"/>
                              </a:lnTo>
                              <a:lnTo>
                                <a:pt x="16" y="60"/>
                              </a:lnTo>
                              <a:lnTo>
                                <a:pt x="18" y="60"/>
                              </a:lnTo>
                              <a:lnTo>
                                <a:pt x="18" y="58"/>
                              </a:lnTo>
                              <a:lnTo>
                                <a:pt x="20" y="58"/>
                              </a:lnTo>
                              <a:lnTo>
                                <a:pt x="20" y="56"/>
                              </a:lnTo>
                              <a:lnTo>
                                <a:pt x="22" y="58"/>
                              </a:lnTo>
                              <a:lnTo>
                                <a:pt x="22" y="60"/>
                              </a:lnTo>
                              <a:lnTo>
                                <a:pt x="24" y="60"/>
                              </a:lnTo>
                              <a:lnTo>
                                <a:pt x="24" y="58"/>
                              </a:lnTo>
                              <a:lnTo>
                                <a:pt x="24" y="56"/>
                              </a:lnTo>
                              <a:lnTo>
                                <a:pt x="22" y="56"/>
                              </a:lnTo>
                              <a:lnTo>
                                <a:pt x="22" y="54"/>
                              </a:lnTo>
                              <a:lnTo>
                                <a:pt x="22" y="52"/>
                              </a:lnTo>
                              <a:lnTo>
                                <a:pt x="22" y="50"/>
                              </a:lnTo>
                              <a:lnTo>
                                <a:pt x="22" y="48"/>
                              </a:lnTo>
                              <a:lnTo>
                                <a:pt x="22" y="46"/>
                              </a:lnTo>
                              <a:lnTo>
                                <a:pt x="22" y="44"/>
                              </a:lnTo>
                              <a:lnTo>
                                <a:pt x="20" y="44"/>
                              </a:lnTo>
                              <a:lnTo>
                                <a:pt x="20" y="42"/>
                              </a:lnTo>
                              <a:lnTo>
                                <a:pt x="18" y="42"/>
                              </a:lnTo>
                              <a:lnTo>
                                <a:pt x="18" y="40"/>
                              </a:lnTo>
                              <a:lnTo>
                                <a:pt x="20" y="40"/>
                              </a:lnTo>
                              <a:lnTo>
                                <a:pt x="22" y="42"/>
                              </a:lnTo>
                              <a:lnTo>
                                <a:pt x="22" y="44"/>
                              </a:lnTo>
                              <a:lnTo>
                                <a:pt x="24" y="44"/>
                              </a:lnTo>
                              <a:lnTo>
                                <a:pt x="24" y="42"/>
                              </a:lnTo>
                              <a:lnTo>
                                <a:pt x="24" y="40"/>
                              </a:lnTo>
                              <a:lnTo>
                                <a:pt x="24" y="38"/>
                              </a:lnTo>
                              <a:lnTo>
                                <a:pt x="22" y="38"/>
                              </a:lnTo>
                              <a:lnTo>
                                <a:pt x="22" y="36"/>
                              </a:lnTo>
                              <a:lnTo>
                                <a:pt x="24" y="30"/>
                              </a:lnTo>
                              <a:lnTo>
                                <a:pt x="26" y="30"/>
                              </a:lnTo>
                              <a:lnTo>
                                <a:pt x="26" y="28"/>
                              </a:lnTo>
                              <a:lnTo>
                                <a:pt x="28" y="28"/>
                              </a:lnTo>
                              <a:lnTo>
                                <a:pt x="28" y="26"/>
                              </a:lnTo>
                              <a:lnTo>
                                <a:pt x="28" y="24"/>
                              </a:lnTo>
                              <a:lnTo>
                                <a:pt x="28" y="22"/>
                              </a:lnTo>
                              <a:lnTo>
                                <a:pt x="30" y="22"/>
                              </a:lnTo>
                              <a:lnTo>
                                <a:pt x="32" y="22"/>
                              </a:lnTo>
                              <a:lnTo>
                                <a:pt x="32" y="20"/>
                              </a:lnTo>
                              <a:lnTo>
                                <a:pt x="32" y="18"/>
                              </a:lnTo>
                              <a:lnTo>
                                <a:pt x="32" y="16"/>
                              </a:lnTo>
                              <a:lnTo>
                                <a:pt x="34" y="16"/>
                              </a:lnTo>
                              <a:lnTo>
                                <a:pt x="34" y="18"/>
                              </a:lnTo>
                              <a:lnTo>
                                <a:pt x="34" y="20"/>
                              </a:lnTo>
                              <a:lnTo>
                                <a:pt x="36" y="20"/>
                              </a:lnTo>
                              <a:lnTo>
                                <a:pt x="36" y="22"/>
                              </a:lnTo>
                              <a:lnTo>
                                <a:pt x="38" y="22"/>
                              </a:lnTo>
                              <a:lnTo>
                                <a:pt x="40" y="22"/>
                              </a:lnTo>
                              <a:lnTo>
                                <a:pt x="40" y="20"/>
                              </a:lnTo>
                              <a:lnTo>
                                <a:pt x="40" y="18"/>
                              </a:lnTo>
                              <a:lnTo>
                                <a:pt x="42" y="16"/>
                              </a:lnTo>
                              <a:lnTo>
                                <a:pt x="44" y="14"/>
                              </a:lnTo>
                              <a:lnTo>
                                <a:pt x="44" y="12"/>
                              </a:lnTo>
                              <a:lnTo>
                                <a:pt x="44" y="10"/>
                              </a:lnTo>
                              <a:lnTo>
                                <a:pt x="44" y="8"/>
                              </a:lnTo>
                              <a:lnTo>
                                <a:pt x="48" y="8"/>
                              </a:lnTo>
                              <a:lnTo>
                                <a:pt x="50" y="8"/>
                              </a:lnTo>
                              <a:lnTo>
                                <a:pt x="52" y="8"/>
                              </a:lnTo>
                              <a:lnTo>
                                <a:pt x="52" y="10"/>
                              </a:lnTo>
                              <a:lnTo>
                                <a:pt x="54" y="10"/>
                              </a:lnTo>
                              <a:lnTo>
                                <a:pt x="56" y="10"/>
                              </a:lnTo>
                              <a:lnTo>
                                <a:pt x="58" y="10"/>
                              </a:lnTo>
                              <a:lnTo>
                                <a:pt x="58" y="12"/>
                              </a:lnTo>
                              <a:lnTo>
                                <a:pt x="58" y="14"/>
                              </a:lnTo>
                              <a:lnTo>
                                <a:pt x="60" y="14"/>
                              </a:lnTo>
                              <a:lnTo>
                                <a:pt x="60" y="16"/>
                              </a:lnTo>
                              <a:lnTo>
                                <a:pt x="62" y="14"/>
                              </a:lnTo>
                              <a:lnTo>
                                <a:pt x="66" y="14"/>
                              </a:lnTo>
                              <a:lnTo>
                                <a:pt x="68" y="16"/>
                              </a:lnTo>
                              <a:lnTo>
                                <a:pt x="70" y="16"/>
                              </a:lnTo>
                              <a:lnTo>
                                <a:pt x="70" y="14"/>
                              </a:lnTo>
                              <a:lnTo>
                                <a:pt x="70" y="16"/>
                              </a:lnTo>
                              <a:lnTo>
                                <a:pt x="74" y="16"/>
                              </a:lnTo>
                              <a:lnTo>
                                <a:pt x="76" y="16"/>
                              </a:lnTo>
                              <a:lnTo>
                                <a:pt x="78" y="16"/>
                              </a:lnTo>
                              <a:lnTo>
                                <a:pt x="82" y="18"/>
                              </a:lnTo>
                              <a:lnTo>
                                <a:pt x="86" y="20"/>
                              </a:lnTo>
                              <a:lnTo>
                                <a:pt x="88" y="20"/>
                              </a:lnTo>
                              <a:lnTo>
                                <a:pt x="88" y="18"/>
                              </a:lnTo>
                              <a:lnTo>
                                <a:pt x="90" y="18"/>
                              </a:lnTo>
                              <a:lnTo>
                                <a:pt x="94" y="18"/>
                              </a:lnTo>
                              <a:lnTo>
                                <a:pt x="96" y="18"/>
                              </a:lnTo>
                              <a:lnTo>
                                <a:pt x="98" y="18"/>
                              </a:lnTo>
                              <a:lnTo>
                                <a:pt x="100" y="20"/>
                              </a:lnTo>
                              <a:lnTo>
                                <a:pt x="102" y="20"/>
                              </a:lnTo>
                              <a:lnTo>
                                <a:pt x="104" y="20"/>
                              </a:lnTo>
                              <a:lnTo>
                                <a:pt x="106" y="20"/>
                              </a:lnTo>
                              <a:lnTo>
                                <a:pt x="108" y="20"/>
                              </a:lnTo>
                              <a:lnTo>
                                <a:pt x="110" y="20"/>
                              </a:lnTo>
                              <a:lnTo>
                                <a:pt x="114" y="18"/>
                              </a:lnTo>
                              <a:lnTo>
                                <a:pt x="116" y="16"/>
                              </a:lnTo>
                              <a:lnTo>
                                <a:pt x="116" y="14"/>
                              </a:lnTo>
                              <a:lnTo>
                                <a:pt x="118" y="14"/>
                              </a:lnTo>
                              <a:lnTo>
                                <a:pt x="118" y="12"/>
                              </a:lnTo>
                              <a:lnTo>
                                <a:pt x="120" y="12"/>
                              </a:lnTo>
                              <a:lnTo>
                                <a:pt x="122" y="12"/>
                              </a:lnTo>
                              <a:lnTo>
                                <a:pt x="122" y="10"/>
                              </a:lnTo>
                              <a:lnTo>
                                <a:pt x="122" y="8"/>
                              </a:lnTo>
                              <a:lnTo>
                                <a:pt x="122" y="6"/>
                              </a:lnTo>
                              <a:lnTo>
                                <a:pt x="124" y="6"/>
                              </a:lnTo>
                              <a:lnTo>
                                <a:pt x="126" y="6"/>
                              </a:lnTo>
                              <a:lnTo>
                                <a:pt x="128" y="6"/>
                              </a:lnTo>
                              <a:lnTo>
                                <a:pt x="128" y="4"/>
                              </a:lnTo>
                              <a:lnTo>
                                <a:pt x="128" y="2"/>
                              </a:lnTo>
                              <a:lnTo>
                                <a:pt x="130" y="0"/>
                              </a:lnTo>
                              <a:lnTo>
                                <a:pt x="132" y="0"/>
                              </a:lnTo>
                              <a:lnTo>
                                <a:pt x="134" y="0"/>
                              </a:lnTo>
                              <a:lnTo>
                                <a:pt x="134" y="2"/>
                              </a:lnTo>
                              <a:lnTo>
                                <a:pt x="136" y="2"/>
                              </a:lnTo>
                              <a:lnTo>
                                <a:pt x="136" y="4"/>
                              </a:lnTo>
                              <a:lnTo>
                                <a:pt x="136" y="6"/>
                              </a:lnTo>
                              <a:lnTo>
                                <a:pt x="134" y="6"/>
                              </a:lnTo>
                              <a:lnTo>
                                <a:pt x="134" y="8"/>
                              </a:lnTo>
                              <a:lnTo>
                                <a:pt x="132" y="10"/>
                              </a:lnTo>
                              <a:lnTo>
                                <a:pt x="132" y="12"/>
                              </a:lnTo>
                              <a:lnTo>
                                <a:pt x="132" y="14"/>
                              </a:lnTo>
                              <a:lnTo>
                                <a:pt x="130" y="16"/>
                              </a:lnTo>
                              <a:lnTo>
                                <a:pt x="130" y="18"/>
                              </a:lnTo>
                              <a:lnTo>
                                <a:pt x="128" y="18"/>
                              </a:lnTo>
                              <a:lnTo>
                                <a:pt x="126" y="20"/>
                              </a:lnTo>
                              <a:lnTo>
                                <a:pt x="124" y="22"/>
                              </a:lnTo>
                              <a:lnTo>
                                <a:pt x="122" y="24"/>
                              </a:lnTo>
                              <a:lnTo>
                                <a:pt x="122" y="26"/>
                              </a:lnTo>
                              <a:lnTo>
                                <a:pt x="120" y="30"/>
                              </a:lnTo>
                              <a:lnTo>
                                <a:pt x="116" y="32"/>
                              </a:lnTo>
                              <a:lnTo>
                                <a:pt x="114" y="32"/>
                              </a:lnTo>
                              <a:lnTo>
                                <a:pt x="112" y="32"/>
                              </a:lnTo>
                              <a:lnTo>
                                <a:pt x="108" y="32"/>
                              </a:lnTo>
                              <a:lnTo>
                                <a:pt x="108" y="34"/>
                              </a:lnTo>
                              <a:lnTo>
                                <a:pt x="106" y="34"/>
                              </a:lnTo>
                              <a:lnTo>
                                <a:pt x="104" y="34"/>
                              </a:lnTo>
                              <a:lnTo>
                                <a:pt x="102" y="34"/>
                              </a:lnTo>
                              <a:lnTo>
                                <a:pt x="100" y="34"/>
                              </a:lnTo>
                              <a:lnTo>
                                <a:pt x="98" y="34"/>
                              </a:lnTo>
                              <a:lnTo>
                                <a:pt x="96" y="34"/>
                              </a:lnTo>
                              <a:lnTo>
                                <a:pt x="96" y="32"/>
                              </a:lnTo>
                              <a:lnTo>
                                <a:pt x="94" y="32"/>
                              </a:lnTo>
                              <a:lnTo>
                                <a:pt x="94" y="30"/>
                              </a:lnTo>
                              <a:lnTo>
                                <a:pt x="92" y="30"/>
                              </a:lnTo>
                              <a:lnTo>
                                <a:pt x="92" y="28"/>
                              </a:lnTo>
                              <a:lnTo>
                                <a:pt x="90" y="28"/>
                              </a:lnTo>
                              <a:lnTo>
                                <a:pt x="90" y="30"/>
                              </a:lnTo>
                              <a:lnTo>
                                <a:pt x="88" y="30"/>
                              </a:lnTo>
                              <a:lnTo>
                                <a:pt x="84" y="30"/>
                              </a:lnTo>
                              <a:lnTo>
                                <a:pt x="80" y="28"/>
                              </a:lnTo>
                              <a:lnTo>
                                <a:pt x="78" y="28"/>
                              </a:lnTo>
                              <a:lnTo>
                                <a:pt x="76" y="28"/>
                              </a:lnTo>
                              <a:lnTo>
                                <a:pt x="74" y="28"/>
                              </a:lnTo>
                              <a:lnTo>
                                <a:pt x="72" y="30"/>
                              </a:lnTo>
                              <a:lnTo>
                                <a:pt x="70" y="30"/>
                              </a:lnTo>
                              <a:lnTo>
                                <a:pt x="68" y="30"/>
                              </a:lnTo>
                              <a:lnTo>
                                <a:pt x="66" y="30"/>
                              </a:lnTo>
                              <a:lnTo>
                                <a:pt x="64" y="30"/>
                              </a:lnTo>
                              <a:lnTo>
                                <a:pt x="62" y="30"/>
                              </a:lnTo>
                              <a:lnTo>
                                <a:pt x="62" y="28"/>
                              </a:lnTo>
                              <a:lnTo>
                                <a:pt x="60" y="28"/>
                              </a:lnTo>
                              <a:lnTo>
                                <a:pt x="60" y="30"/>
                              </a:lnTo>
                              <a:lnTo>
                                <a:pt x="58" y="30"/>
                              </a:lnTo>
                              <a:lnTo>
                                <a:pt x="56" y="30"/>
                              </a:lnTo>
                              <a:lnTo>
                                <a:pt x="54" y="30"/>
                              </a:lnTo>
                              <a:lnTo>
                                <a:pt x="52" y="30"/>
                              </a:lnTo>
                              <a:lnTo>
                                <a:pt x="50" y="30"/>
                              </a:lnTo>
                              <a:lnTo>
                                <a:pt x="46" y="30"/>
                              </a:lnTo>
                              <a:lnTo>
                                <a:pt x="44" y="30"/>
                              </a:lnTo>
                              <a:lnTo>
                                <a:pt x="42" y="28"/>
                              </a:lnTo>
                              <a:lnTo>
                                <a:pt x="40" y="28"/>
                              </a:lnTo>
                              <a:lnTo>
                                <a:pt x="38" y="28"/>
                              </a:lnTo>
                              <a:lnTo>
                                <a:pt x="36" y="30"/>
                              </a:lnTo>
                              <a:lnTo>
                                <a:pt x="34" y="30"/>
                              </a:lnTo>
                              <a:lnTo>
                                <a:pt x="34" y="32"/>
                              </a:lnTo>
                              <a:lnTo>
                                <a:pt x="32" y="32"/>
                              </a:lnTo>
                              <a:lnTo>
                                <a:pt x="30" y="36"/>
                              </a:lnTo>
                              <a:lnTo>
                                <a:pt x="28" y="38"/>
                              </a:lnTo>
                              <a:lnTo>
                                <a:pt x="28" y="40"/>
                              </a:lnTo>
                              <a:lnTo>
                                <a:pt x="28" y="42"/>
                              </a:lnTo>
                              <a:lnTo>
                                <a:pt x="26" y="46"/>
                              </a:lnTo>
                              <a:lnTo>
                                <a:pt x="26" y="48"/>
                              </a:lnTo>
                              <a:lnTo>
                                <a:pt x="28" y="48"/>
                              </a:lnTo>
                              <a:lnTo>
                                <a:pt x="28" y="54"/>
                              </a:lnTo>
                              <a:lnTo>
                                <a:pt x="28" y="56"/>
                              </a:lnTo>
                              <a:lnTo>
                                <a:pt x="30" y="58"/>
                              </a:lnTo>
                              <a:lnTo>
                                <a:pt x="32" y="62"/>
                              </a:lnTo>
                              <a:lnTo>
                                <a:pt x="34" y="62"/>
                              </a:lnTo>
                              <a:lnTo>
                                <a:pt x="36" y="62"/>
                              </a:lnTo>
                              <a:lnTo>
                                <a:pt x="38" y="64"/>
                              </a:lnTo>
                              <a:lnTo>
                                <a:pt x="38" y="66"/>
                              </a:lnTo>
                              <a:lnTo>
                                <a:pt x="40" y="66"/>
                              </a:lnTo>
                              <a:lnTo>
                                <a:pt x="40" y="68"/>
                              </a:lnTo>
                              <a:lnTo>
                                <a:pt x="38" y="68"/>
                              </a:lnTo>
                              <a:lnTo>
                                <a:pt x="40" y="70"/>
                              </a:lnTo>
                              <a:lnTo>
                                <a:pt x="40" y="72"/>
                              </a:lnTo>
                              <a:lnTo>
                                <a:pt x="40" y="74"/>
                              </a:lnTo>
                              <a:lnTo>
                                <a:pt x="42" y="74"/>
                              </a:lnTo>
                              <a:lnTo>
                                <a:pt x="42" y="72"/>
                              </a:lnTo>
                              <a:lnTo>
                                <a:pt x="44" y="72"/>
                              </a:lnTo>
                              <a:lnTo>
                                <a:pt x="44" y="74"/>
                              </a:lnTo>
                              <a:lnTo>
                                <a:pt x="46" y="74"/>
                              </a:lnTo>
                              <a:lnTo>
                                <a:pt x="48" y="74"/>
                              </a:lnTo>
                              <a:lnTo>
                                <a:pt x="50" y="74"/>
                              </a:lnTo>
                              <a:lnTo>
                                <a:pt x="52" y="72"/>
                              </a:lnTo>
                              <a:lnTo>
                                <a:pt x="52" y="70"/>
                              </a:lnTo>
                              <a:lnTo>
                                <a:pt x="52" y="68"/>
                              </a:lnTo>
                              <a:lnTo>
                                <a:pt x="58" y="62"/>
                              </a:lnTo>
                              <a:lnTo>
                                <a:pt x="58" y="60"/>
                              </a:lnTo>
                              <a:lnTo>
                                <a:pt x="60" y="60"/>
                              </a:lnTo>
                              <a:lnTo>
                                <a:pt x="60" y="58"/>
                              </a:lnTo>
                              <a:lnTo>
                                <a:pt x="60" y="60"/>
                              </a:lnTo>
                              <a:lnTo>
                                <a:pt x="62" y="62"/>
                              </a:lnTo>
                              <a:lnTo>
                                <a:pt x="66" y="62"/>
                              </a:lnTo>
                              <a:lnTo>
                                <a:pt x="70" y="62"/>
                              </a:lnTo>
                              <a:lnTo>
                                <a:pt x="72" y="62"/>
                              </a:lnTo>
                              <a:lnTo>
                                <a:pt x="72" y="60"/>
                              </a:lnTo>
                              <a:lnTo>
                                <a:pt x="72" y="58"/>
                              </a:lnTo>
                              <a:lnTo>
                                <a:pt x="74" y="58"/>
                              </a:lnTo>
                              <a:lnTo>
                                <a:pt x="78" y="58"/>
                              </a:lnTo>
                              <a:lnTo>
                                <a:pt x="80" y="58"/>
                              </a:lnTo>
                              <a:lnTo>
                                <a:pt x="82" y="58"/>
                              </a:lnTo>
                              <a:lnTo>
                                <a:pt x="84" y="58"/>
                              </a:lnTo>
                              <a:lnTo>
                                <a:pt x="88" y="58"/>
                              </a:lnTo>
                              <a:lnTo>
                                <a:pt x="90" y="58"/>
                              </a:lnTo>
                              <a:lnTo>
                                <a:pt x="88" y="56"/>
                              </a:lnTo>
                              <a:lnTo>
                                <a:pt x="86" y="56"/>
                              </a:lnTo>
                              <a:lnTo>
                                <a:pt x="84" y="56"/>
                              </a:lnTo>
                              <a:lnTo>
                                <a:pt x="84" y="54"/>
                              </a:lnTo>
                              <a:lnTo>
                                <a:pt x="86" y="54"/>
                              </a:lnTo>
                              <a:lnTo>
                                <a:pt x="88" y="54"/>
                              </a:lnTo>
                              <a:lnTo>
                                <a:pt x="90" y="54"/>
                              </a:lnTo>
                              <a:lnTo>
                                <a:pt x="92" y="54"/>
                              </a:lnTo>
                              <a:lnTo>
                                <a:pt x="92" y="52"/>
                              </a:lnTo>
                              <a:lnTo>
                                <a:pt x="94" y="52"/>
                              </a:lnTo>
                              <a:lnTo>
                                <a:pt x="96" y="54"/>
                              </a:lnTo>
                              <a:lnTo>
                                <a:pt x="98" y="56"/>
                              </a:lnTo>
                              <a:lnTo>
                                <a:pt x="100" y="58"/>
                              </a:lnTo>
                              <a:lnTo>
                                <a:pt x="100" y="60"/>
                              </a:lnTo>
                              <a:lnTo>
                                <a:pt x="98" y="60"/>
                              </a:lnTo>
                              <a:lnTo>
                                <a:pt x="98" y="62"/>
                              </a:lnTo>
                              <a:lnTo>
                                <a:pt x="98" y="64"/>
                              </a:lnTo>
                              <a:lnTo>
                                <a:pt x="98" y="66"/>
                              </a:lnTo>
                              <a:lnTo>
                                <a:pt x="96" y="66"/>
                              </a:lnTo>
                              <a:lnTo>
                                <a:pt x="96" y="64"/>
                              </a:lnTo>
                              <a:lnTo>
                                <a:pt x="94" y="62"/>
                              </a:lnTo>
                              <a:lnTo>
                                <a:pt x="92" y="60"/>
                              </a:lnTo>
                              <a:lnTo>
                                <a:pt x="86" y="62"/>
                              </a:lnTo>
                              <a:lnTo>
                                <a:pt x="86" y="64"/>
                              </a:lnTo>
                              <a:lnTo>
                                <a:pt x="84" y="64"/>
                              </a:lnTo>
                              <a:lnTo>
                                <a:pt x="84" y="66"/>
                              </a:lnTo>
                              <a:lnTo>
                                <a:pt x="82" y="70"/>
                              </a:lnTo>
                              <a:lnTo>
                                <a:pt x="80" y="70"/>
                              </a:lnTo>
                              <a:lnTo>
                                <a:pt x="78" y="74"/>
                              </a:lnTo>
                              <a:lnTo>
                                <a:pt x="76" y="76"/>
                              </a:lnTo>
                              <a:lnTo>
                                <a:pt x="74" y="78"/>
                              </a:lnTo>
                              <a:lnTo>
                                <a:pt x="72" y="78"/>
                              </a:lnTo>
                              <a:lnTo>
                                <a:pt x="70" y="78"/>
                              </a:lnTo>
                              <a:lnTo>
                                <a:pt x="68" y="80"/>
                              </a:lnTo>
                              <a:lnTo>
                                <a:pt x="66" y="80"/>
                              </a:lnTo>
                              <a:lnTo>
                                <a:pt x="64" y="80"/>
                              </a:lnTo>
                              <a:lnTo>
                                <a:pt x="64" y="82"/>
                              </a:lnTo>
                              <a:lnTo>
                                <a:pt x="62" y="82"/>
                              </a:lnTo>
                              <a:lnTo>
                                <a:pt x="62" y="84"/>
                              </a:lnTo>
                              <a:lnTo>
                                <a:pt x="62" y="86"/>
                              </a:lnTo>
                              <a:lnTo>
                                <a:pt x="60" y="86"/>
                              </a:lnTo>
                              <a:lnTo>
                                <a:pt x="58" y="84"/>
                              </a:lnTo>
                              <a:lnTo>
                                <a:pt x="56" y="82"/>
                              </a:lnTo>
                              <a:lnTo>
                                <a:pt x="54" y="82"/>
                              </a:lnTo>
                              <a:lnTo>
                                <a:pt x="54" y="84"/>
                              </a:lnTo>
                              <a:lnTo>
                                <a:pt x="56" y="88"/>
                              </a:lnTo>
                              <a:lnTo>
                                <a:pt x="58" y="88"/>
                              </a:lnTo>
                              <a:lnTo>
                                <a:pt x="58" y="90"/>
                              </a:lnTo>
                              <a:lnTo>
                                <a:pt x="60" y="92"/>
                              </a:lnTo>
                              <a:lnTo>
                                <a:pt x="62" y="92"/>
                              </a:lnTo>
                              <a:lnTo>
                                <a:pt x="64" y="96"/>
                              </a:lnTo>
                              <a:lnTo>
                                <a:pt x="66" y="100"/>
                              </a:lnTo>
                              <a:lnTo>
                                <a:pt x="68" y="104"/>
                              </a:lnTo>
                              <a:lnTo>
                                <a:pt x="70" y="106"/>
                              </a:lnTo>
                              <a:lnTo>
                                <a:pt x="74" y="108"/>
                              </a:lnTo>
                              <a:lnTo>
                                <a:pt x="74" y="110"/>
                              </a:lnTo>
                              <a:lnTo>
                                <a:pt x="72" y="110"/>
                              </a:lnTo>
                              <a:lnTo>
                                <a:pt x="72" y="112"/>
                              </a:lnTo>
                              <a:lnTo>
                                <a:pt x="74" y="114"/>
                              </a:lnTo>
                              <a:lnTo>
                                <a:pt x="76" y="114"/>
                              </a:lnTo>
                              <a:lnTo>
                                <a:pt x="78" y="114"/>
                              </a:lnTo>
                              <a:lnTo>
                                <a:pt x="78" y="116"/>
                              </a:lnTo>
                              <a:lnTo>
                                <a:pt x="76" y="116"/>
                              </a:lnTo>
                              <a:lnTo>
                                <a:pt x="74" y="116"/>
                              </a:lnTo>
                              <a:lnTo>
                                <a:pt x="74" y="118"/>
                              </a:lnTo>
                              <a:lnTo>
                                <a:pt x="72" y="120"/>
                              </a:lnTo>
                              <a:lnTo>
                                <a:pt x="72" y="122"/>
                              </a:lnTo>
                              <a:lnTo>
                                <a:pt x="72" y="124"/>
                              </a:lnTo>
                              <a:lnTo>
                                <a:pt x="70" y="124"/>
                              </a:lnTo>
                              <a:lnTo>
                                <a:pt x="70" y="126"/>
                              </a:lnTo>
                              <a:lnTo>
                                <a:pt x="72" y="126"/>
                              </a:lnTo>
                              <a:lnTo>
                                <a:pt x="72" y="128"/>
                              </a:lnTo>
                              <a:lnTo>
                                <a:pt x="74" y="128"/>
                              </a:lnTo>
                              <a:lnTo>
                                <a:pt x="76" y="130"/>
                              </a:lnTo>
                              <a:lnTo>
                                <a:pt x="80" y="132"/>
                              </a:lnTo>
                              <a:lnTo>
                                <a:pt x="80" y="134"/>
                              </a:lnTo>
                              <a:lnTo>
                                <a:pt x="80" y="138"/>
                              </a:lnTo>
                              <a:lnTo>
                                <a:pt x="80" y="140"/>
                              </a:lnTo>
                              <a:lnTo>
                                <a:pt x="84" y="140"/>
                              </a:lnTo>
                              <a:lnTo>
                                <a:pt x="84" y="138"/>
                              </a:lnTo>
                              <a:lnTo>
                                <a:pt x="82" y="138"/>
                              </a:lnTo>
                              <a:lnTo>
                                <a:pt x="82" y="136"/>
                              </a:lnTo>
                              <a:lnTo>
                                <a:pt x="84" y="136"/>
                              </a:lnTo>
                              <a:lnTo>
                                <a:pt x="84" y="138"/>
                              </a:lnTo>
                              <a:lnTo>
                                <a:pt x="86" y="140"/>
                              </a:lnTo>
                              <a:lnTo>
                                <a:pt x="86" y="142"/>
                              </a:lnTo>
                              <a:lnTo>
                                <a:pt x="86" y="144"/>
                              </a:lnTo>
                              <a:lnTo>
                                <a:pt x="84" y="144"/>
                              </a:lnTo>
                              <a:lnTo>
                                <a:pt x="82" y="146"/>
                              </a:lnTo>
                              <a:lnTo>
                                <a:pt x="80" y="146"/>
                              </a:lnTo>
                              <a:lnTo>
                                <a:pt x="80" y="144"/>
                              </a:lnTo>
                              <a:lnTo>
                                <a:pt x="78" y="144"/>
                              </a:lnTo>
                              <a:lnTo>
                                <a:pt x="76" y="144"/>
                              </a:lnTo>
                              <a:lnTo>
                                <a:pt x="74" y="144"/>
                              </a:lnTo>
                              <a:lnTo>
                                <a:pt x="72" y="146"/>
                              </a:lnTo>
                              <a:lnTo>
                                <a:pt x="70" y="146"/>
                              </a:lnTo>
                              <a:lnTo>
                                <a:pt x="68" y="146"/>
                              </a:lnTo>
                              <a:lnTo>
                                <a:pt x="68" y="148"/>
                              </a:lnTo>
                              <a:lnTo>
                                <a:pt x="66" y="148"/>
                              </a:lnTo>
                              <a:lnTo>
                                <a:pt x="66" y="150"/>
                              </a:lnTo>
                              <a:lnTo>
                                <a:pt x="66" y="152"/>
                              </a:lnTo>
                              <a:lnTo>
                                <a:pt x="68" y="154"/>
                              </a:lnTo>
                              <a:lnTo>
                                <a:pt x="66" y="154"/>
                              </a:lnTo>
                              <a:lnTo>
                                <a:pt x="64" y="154"/>
                              </a:lnTo>
                              <a:lnTo>
                                <a:pt x="62" y="154"/>
                              </a:lnTo>
                              <a:lnTo>
                                <a:pt x="60" y="154"/>
                              </a:lnTo>
                              <a:lnTo>
                                <a:pt x="58" y="152"/>
                              </a:lnTo>
                              <a:lnTo>
                                <a:pt x="56" y="152"/>
                              </a:lnTo>
                              <a:lnTo>
                                <a:pt x="56" y="150"/>
                              </a:lnTo>
                              <a:lnTo>
                                <a:pt x="56" y="148"/>
                              </a:lnTo>
                              <a:lnTo>
                                <a:pt x="56" y="146"/>
                              </a:lnTo>
                              <a:lnTo>
                                <a:pt x="58" y="142"/>
                              </a:lnTo>
                              <a:lnTo>
                                <a:pt x="58" y="140"/>
                              </a:lnTo>
                              <a:lnTo>
                                <a:pt x="60" y="140"/>
                              </a:lnTo>
                              <a:lnTo>
                                <a:pt x="60" y="138"/>
                              </a:lnTo>
                              <a:lnTo>
                                <a:pt x="60" y="136"/>
                              </a:lnTo>
                              <a:lnTo>
                                <a:pt x="58" y="136"/>
                              </a:lnTo>
                              <a:lnTo>
                                <a:pt x="56" y="136"/>
                              </a:lnTo>
                              <a:lnTo>
                                <a:pt x="54" y="136"/>
                              </a:lnTo>
                              <a:lnTo>
                                <a:pt x="54" y="134"/>
                              </a:lnTo>
                              <a:lnTo>
                                <a:pt x="52" y="132"/>
                              </a:lnTo>
                              <a:lnTo>
                                <a:pt x="52" y="130"/>
                              </a:lnTo>
                              <a:lnTo>
                                <a:pt x="50" y="130"/>
                              </a:lnTo>
                              <a:lnTo>
                                <a:pt x="46" y="126"/>
                              </a:lnTo>
                              <a:lnTo>
                                <a:pt x="44" y="124"/>
                              </a:lnTo>
                              <a:lnTo>
                                <a:pt x="44" y="122"/>
                              </a:lnTo>
                              <a:lnTo>
                                <a:pt x="44" y="120"/>
                              </a:lnTo>
                              <a:lnTo>
                                <a:pt x="46" y="118"/>
                              </a:lnTo>
                              <a:lnTo>
                                <a:pt x="48" y="118"/>
                              </a:lnTo>
                              <a:lnTo>
                                <a:pt x="48" y="116"/>
                              </a:lnTo>
                              <a:lnTo>
                                <a:pt x="50" y="110"/>
                              </a:lnTo>
                              <a:lnTo>
                                <a:pt x="50" y="108"/>
                              </a:lnTo>
                              <a:lnTo>
                                <a:pt x="50" y="104"/>
                              </a:lnTo>
                              <a:lnTo>
                                <a:pt x="48" y="104"/>
                              </a:lnTo>
                              <a:lnTo>
                                <a:pt x="48" y="102"/>
                              </a:lnTo>
                              <a:lnTo>
                                <a:pt x="44" y="102"/>
                              </a:lnTo>
                              <a:lnTo>
                                <a:pt x="42" y="102"/>
                              </a:lnTo>
                              <a:lnTo>
                                <a:pt x="40" y="102"/>
                              </a:lnTo>
                              <a:lnTo>
                                <a:pt x="38" y="104"/>
                              </a:lnTo>
                              <a:lnTo>
                                <a:pt x="34" y="108"/>
                              </a:lnTo>
                              <a:lnTo>
                                <a:pt x="30" y="110"/>
                              </a:lnTo>
                              <a:lnTo>
                                <a:pt x="32" y="114"/>
                              </a:lnTo>
                              <a:lnTo>
                                <a:pt x="32" y="116"/>
                              </a:lnTo>
                              <a:lnTo>
                                <a:pt x="34" y="116"/>
                              </a:lnTo>
                              <a:lnTo>
                                <a:pt x="34" y="118"/>
                              </a:lnTo>
                              <a:lnTo>
                                <a:pt x="34" y="120"/>
                              </a:lnTo>
                              <a:lnTo>
                                <a:pt x="34" y="124"/>
                              </a:lnTo>
                              <a:lnTo>
                                <a:pt x="34" y="126"/>
                              </a:lnTo>
                              <a:lnTo>
                                <a:pt x="34" y="128"/>
                              </a:lnTo>
                              <a:lnTo>
                                <a:pt x="34" y="130"/>
                              </a:lnTo>
                              <a:lnTo>
                                <a:pt x="32" y="132"/>
                              </a:lnTo>
                              <a:lnTo>
                                <a:pt x="32" y="134"/>
                              </a:lnTo>
                              <a:lnTo>
                                <a:pt x="32" y="138"/>
                              </a:lnTo>
                              <a:lnTo>
                                <a:pt x="32" y="140"/>
                              </a:lnTo>
                              <a:lnTo>
                                <a:pt x="32" y="142"/>
                              </a:lnTo>
                              <a:lnTo>
                                <a:pt x="32" y="144"/>
                              </a:lnTo>
                              <a:lnTo>
                                <a:pt x="32" y="146"/>
                              </a:lnTo>
                              <a:lnTo>
                                <a:pt x="32" y="148"/>
                              </a:lnTo>
                              <a:lnTo>
                                <a:pt x="32" y="150"/>
                              </a:lnTo>
                              <a:lnTo>
                                <a:pt x="32" y="152"/>
                              </a:lnTo>
                              <a:lnTo>
                                <a:pt x="30" y="154"/>
                              </a:lnTo>
                              <a:lnTo>
                                <a:pt x="30" y="156"/>
                              </a:lnTo>
                              <a:lnTo>
                                <a:pt x="30" y="158"/>
                              </a:lnTo>
                              <a:lnTo>
                                <a:pt x="30" y="160"/>
                              </a:lnTo>
                              <a:lnTo>
                                <a:pt x="28" y="162"/>
                              </a:lnTo>
                              <a:lnTo>
                                <a:pt x="30" y="164"/>
                              </a:lnTo>
                              <a:lnTo>
                                <a:pt x="30" y="166"/>
                              </a:lnTo>
                              <a:lnTo>
                                <a:pt x="32" y="170"/>
                              </a:lnTo>
                              <a:lnTo>
                                <a:pt x="32" y="174"/>
                              </a:lnTo>
                              <a:lnTo>
                                <a:pt x="30" y="172"/>
                              </a:lnTo>
                              <a:lnTo>
                                <a:pt x="30" y="170"/>
                              </a:lnTo>
                              <a:lnTo>
                                <a:pt x="28" y="172"/>
                              </a:lnTo>
                              <a:lnTo>
                                <a:pt x="26" y="172"/>
                              </a:lnTo>
                              <a:lnTo>
                                <a:pt x="24" y="172"/>
                              </a:lnTo>
                              <a:lnTo>
                                <a:pt x="22" y="172"/>
                              </a:lnTo>
                              <a:lnTo>
                                <a:pt x="20" y="172"/>
                              </a:lnTo>
                              <a:lnTo>
                                <a:pt x="20" y="174"/>
                              </a:lnTo>
                              <a:lnTo>
                                <a:pt x="18" y="174"/>
                              </a:lnTo>
                              <a:lnTo>
                                <a:pt x="18" y="176"/>
                              </a:lnTo>
                              <a:lnTo>
                                <a:pt x="16" y="176"/>
                              </a:lnTo>
                              <a:lnTo>
                                <a:pt x="14" y="176"/>
                              </a:lnTo>
                              <a:lnTo>
                                <a:pt x="14" y="174"/>
                              </a:lnTo>
                              <a:lnTo>
                                <a:pt x="12" y="172"/>
                              </a:lnTo>
                              <a:lnTo>
                                <a:pt x="10" y="170"/>
                              </a:lnTo>
                              <a:lnTo>
                                <a:pt x="10" y="168"/>
                              </a:lnTo>
                              <a:lnTo>
                                <a:pt x="10" y="166"/>
                              </a:lnTo>
                              <a:lnTo>
                                <a:pt x="12" y="162"/>
                              </a:lnTo>
                              <a:lnTo>
                                <a:pt x="12" y="160"/>
                              </a:lnTo>
                              <a:lnTo>
                                <a:pt x="12" y="156"/>
                              </a:lnTo>
                              <a:lnTo>
                                <a:pt x="12" y="154"/>
                              </a:lnTo>
                              <a:lnTo>
                                <a:pt x="12" y="152"/>
                              </a:lnTo>
                              <a:lnTo>
                                <a:pt x="14" y="150"/>
                              </a:lnTo>
                              <a:lnTo>
                                <a:pt x="14" y="148"/>
                              </a:lnTo>
                              <a:lnTo>
                                <a:pt x="16" y="144"/>
                              </a:lnTo>
                              <a:lnTo>
                                <a:pt x="16" y="140"/>
                              </a:lnTo>
                              <a:lnTo>
                                <a:pt x="16" y="136"/>
                              </a:lnTo>
                              <a:lnTo>
                                <a:pt x="16" y="134"/>
                              </a:lnTo>
                              <a:lnTo>
                                <a:pt x="14" y="132"/>
                              </a:lnTo>
                              <a:lnTo>
                                <a:pt x="12" y="128"/>
                              </a:lnTo>
                              <a:lnTo>
                                <a:pt x="14" y="126"/>
                              </a:lnTo>
                              <a:lnTo>
                                <a:pt x="14" y="124"/>
                              </a:lnTo>
                              <a:lnTo>
                                <a:pt x="14" y="122"/>
                              </a:lnTo>
                              <a:lnTo>
                                <a:pt x="12" y="122"/>
                              </a:lnTo>
                              <a:lnTo>
                                <a:pt x="10" y="122"/>
                              </a:lnTo>
                              <a:lnTo>
                                <a:pt x="10" y="124"/>
                              </a:lnTo>
                              <a:lnTo>
                                <a:pt x="8" y="122"/>
                              </a:lnTo>
                              <a:lnTo>
                                <a:pt x="6" y="124"/>
                              </a:lnTo>
                              <a:lnTo>
                                <a:pt x="4" y="124"/>
                              </a:lnTo>
                              <a:lnTo>
                                <a:pt x="4" y="126"/>
                              </a:lnTo>
                              <a:lnTo>
                                <a:pt x="4" y="124"/>
                              </a:lnTo>
                              <a:lnTo>
                                <a:pt x="2" y="120"/>
                              </a:lnTo>
                              <a:lnTo>
                                <a:pt x="2" y="112"/>
                              </a:lnTo>
                              <a:lnTo>
                                <a:pt x="4" y="108"/>
                              </a:lnTo>
                              <a:lnTo>
                                <a:pt x="2" y="108"/>
                              </a:lnTo>
                              <a:lnTo>
                                <a:pt x="0" y="108"/>
                              </a:lnTo>
                              <a:lnTo>
                                <a:pt x="0" y="106"/>
                              </a:lnTo>
                              <a:close/>
                            </a:path>
                          </a:pathLst>
                        </a:custGeom>
                        <a:solidFill>
                          <a:schemeClr val="tx2"/>
                        </a:solidFill>
                        <a:ln w="3175">
                          <a:solidFill>
                            <a:schemeClr val="bg1"/>
                          </a:solidFill>
                          <a:prstDash val="sysDot"/>
                          <a:round/>
                          <a:headEnd/>
                          <a:tailEnd/>
                        </a:ln>
                      </p:spPr>
                      <p:txBody>
                        <a:bodyPr/>
                        <a:lstStyle/>
                        <a:p>
                          <a:pPr fontAlgn="base">
                            <a:spcBef>
                              <a:spcPct val="0"/>
                            </a:spcBef>
                            <a:spcAft>
                              <a:spcPct val="0"/>
                            </a:spcAft>
                          </a:pPr>
                          <a:endParaRPr lang="de-DE" sz="2400">
                            <a:solidFill>
                              <a:srgbClr val="000000"/>
                            </a:solidFill>
                            <a:cs typeface="Arial" charset="0"/>
                          </a:endParaRPr>
                        </a:p>
                      </p:txBody>
                    </p:sp>
                    <p:sp>
                      <p:nvSpPr>
                        <p:cNvPr id="15538" name="Freeform 3213"/>
                        <p:cNvSpPr>
                          <a:spLocks/>
                        </p:cNvSpPr>
                        <p:nvPr/>
                      </p:nvSpPr>
                      <p:spPr bwMode="auto">
                        <a:xfrm>
                          <a:off x="5534" y="2379"/>
                          <a:ext cx="208" cy="208"/>
                        </a:xfrm>
                        <a:custGeom>
                          <a:avLst/>
                          <a:gdLst>
                            <a:gd name="T0" fmla="*/ 6 w 208"/>
                            <a:gd name="T1" fmla="*/ 14 h 208"/>
                            <a:gd name="T2" fmla="*/ 24 w 208"/>
                            <a:gd name="T3" fmla="*/ 2 h 208"/>
                            <a:gd name="T4" fmla="*/ 46 w 208"/>
                            <a:gd name="T5" fmla="*/ 4 h 208"/>
                            <a:gd name="T6" fmla="*/ 58 w 208"/>
                            <a:gd name="T7" fmla="*/ 8 h 208"/>
                            <a:gd name="T8" fmla="*/ 68 w 208"/>
                            <a:gd name="T9" fmla="*/ 20 h 208"/>
                            <a:gd name="T10" fmla="*/ 64 w 208"/>
                            <a:gd name="T11" fmla="*/ 32 h 208"/>
                            <a:gd name="T12" fmla="*/ 70 w 208"/>
                            <a:gd name="T13" fmla="*/ 52 h 208"/>
                            <a:gd name="T14" fmla="*/ 74 w 208"/>
                            <a:gd name="T15" fmla="*/ 52 h 208"/>
                            <a:gd name="T16" fmla="*/ 78 w 208"/>
                            <a:gd name="T17" fmla="*/ 62 h 208"/>
                            <a:gd name="T18" fmla="*/ 86 w 208"/>
                            <a:gd name="T19" fmla="*/ 72 h 208"/>
                            <a:gd name="T20" fmla="*/ 98 w 208"/>
                            <a:gd name="T21" fmla="*/ 64 h 208"/>
                            <a:gd name="T22" fmla="*/ 110 w 208"/>
                            <a:gd name="T23" fmla="*/ 52 h 208"/>
                            <a:gd name="T24" fmla="*/ 122 w 208"/>
                            <a:gd name="T25" fmla="*/ 46 h 208"/>
                            <a:gd name="T26" fmla="*/ 130 w 208"/>
                            <a:gd name="T27" fmla="*/ 38 h 208"/>
                            <a:gd name="T28" fmla="*/ 138 w 208"/>
                            <a:gd name="T29" fmla="*/ 30 h 208"/>
                            <a:gd name="T30" fmla="*/ 148 w 208"/>
                            <a:gd name="T31" fmla="*/ 30 h 208"/>
                            <a:gd name="T32" fmla="*/ 164 w 208"/>
                            <a:gd name="T33" fmla="*/ 40 h 208"/>
                            <a:gd name="T34" fmla="*/ 188 w 208"/>
                            <a:gd name="T35" fmla="*/ 48 h 208"/>
                            <a:gd name="T36" fmla="*/ 198 w 208"/>
                            <a:gd name="T37" fmla="*/ 48 h 208"/>
                            <a:gd name="T38" fmla="*/ 208 w 208"/>
                            <a:gd name="T39" fmla="*/ 54 h 208"/>
                            <a:gd name="T40" fmla="*/ 200 w 208"/>
                            <a:gd name="T41" fmla="*/ 150 h 208"/>
                            <a:gd name="T42" fmla="*/ 196 w 208"/>
                            <a:gd name="T43" fmla="*/ 206 h 208"/>
                            <a:gd name="T44" fmla="*/ 186 w 208"/>
                            <a:gd name="T45" fmla="*/ 192 h 208"/>
                            <a:gd name="T46" fmla="*/ 184 w 208"/>
                            <a:gd name="T47" fmla="*/ 180 h 208"/>
                            <a:gd name="T48" fmla="*/ 172 w 208"/>
                            <a:gd name="T49" fmla="*/ 186 h 208"/>
                            <a:gd name="T50" fmla="*/ 158 w 208"/>
                            <a:gd name="T51" fmla="*/ 188 h 208"/>
                            <a:gd name="T52" fmla="*/ 158 w 208"/>
                            <a:gd name="T53" fmla="*/ 178 h 208"/>
                            <a:gd name="T54" fmla="*/ 158 w 208"/>
                            <a:gd name="T55" fmla="*/ 166 h 208"/>
                            <a:gd name="T56" fmla="*/ 162 w 208"/>
                            <a:gd name="T57" fmla="*/ 164 h 208"/>
                            <a:gd name="T58" fmla="*/ 152 w 208"/>
                            <a:gd name="T59" fmla="*/ 154 h 208"/>
                            <a:gd name="T60" fmla="*/ 162 w 208"/>
                            <a:gd name="T61" fmla="*/ 156 h 208"/>
                            <a:gd name="T62" fmla="*/ 154 w 208"/>
                            <a:gd name="T63" fmla="*/ 148 h 208"/>
                            <a:gd name="T64" fmla="*/ 148 w 208"/>
                            <a:gd name="T65" fmla="*/ 138 h 208"/>
                            <a:gd name="T66" fmla="*/ 148 w 208"/>
                            <a:gd name="T67" fmla="*/ 128 h 208"/>
                            <a:gd name="T68" fmla="*/ 142 w 208"/>
                            <a:gd name="T69" fmla="*/ 122 h 208"/>
                            <a:gd name="T70" fmla="*/ 134 w 208"/>
                            <a:gd name="T71" fmla="*/ 114 h 208"/>
                            <a:gd name="T72" fmla="*/ 118 w 208"/>
                            <a:gd name="T73" fmla="*/ 108 h 208"/>
                            <a:gd name="T74" fmla="*/ 100 w 208"/>
                            <a:gd name="T75" fmla="*/ 98 h 208"/>
                            <a:gd name="T76" fmla="*/ 88 w 208"/>
                            <a:gd name="T77" fmla="*/ 98 h 208"/>
                            <a:gd name="T78" fmla="*/ 76 w 208"/>
                            <a:gd name="T79" fmla="*/ 86 h 208"/>
                            <a:gd name="T80" fmla="*/ 74 w 208"/>
                            <a:gd name="T81" fmla="*/ 86 h 208"/>
                            <a:gd name="T82" fmla="*/ 64 w 208"/>
                            <a:gd name="T83" fmla="*/ 86 h 208"/>
                            <a:gd name="T84" fmla="*/ 56 w 208"/>
                            <a:gd name="T85" fmla="*/ 80 h 208"/>
                            <a:gd name="T86" fmla="*/ 58 w 208"/>
                            <a:gd name="T87" fmla="*/ 64 h 208"/>
                            <a:gd name="T88" fmla="*/ 52 w 208"/>
                            <a:gd name="T89" fmla="*/ 76 h 208"/>
                            <a:gd name="T90" fmla="*/ 44 w 208"/>
                            <a:gd name="T91" fmla="*/ 90 h 208"/>
                            <a:gd name="T92" fmla="*/ 36 w 208"/>
                            <a:gd name="T93" fmla="*/ 82 h 208"/>
                            <a:gd name="T94" fmla="*/ 38 w 208"/>
                            <a:gd name="T95" fmla="*/ 70 h 208"/>
                            <a:gd name="T96" fmla="*/ 26 w 208"/>
                            <a:gd name="T97" fmla="*/ 62 h 208"/>
                            <a:gd name="T98" fmla="*/ 34 w 208"/>
                            <a:gd name="T99" fmla="*/ 56 h 208"/>
                            <a:gd name="T100" fmla="*/ 42 w 208"/>
                            <a:gd name="T101" fmla="*/ 50 h 208"/>
                            <a:gd name="T102" fmla="*/ 54 w 208"/>
                            <a:gd name="T103" fmla="*/ 52 h 208"/>
                            <a:gd name="T104" fmla="*/ 58 w 208"/>
                            <a:gd name="T105" fmla="*/ 52 h 208"/>
                            <a:gd name="T106" fmla="*/ 58 w 208"/>
                            <a:gd name="T107" fmla="*/ 48 h 208"/>
                            <a:gd name="T108" fmla="*/ 52 w 208"/>
                            <a:gd name="T109" fmla="*/ 46 h 208"/>
                            <a:gd name="T110" fmla="*/ 38 w 208"/>
                            <a:gd name="T111" fmla="*/ 46 h 208"/>
                            <a:gd name="T112" fmla="*/ 28 w 208"/>
                            <a:gd name="T113" fmla="*/ 48 h 208"/>
                            <a:gd name="T114" fmla="*/ 20 w 208"/>
                            <a:gd name="T115" fmla="*/ 34 h 208"/>
                            <a:gd name="T116" fmla="*/ 8 w 208"/>
                            <a:gd name="T117" fmla="*/ 26 h 208"/>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w 208"/>
                            <a:gd name="T178" fmla="*/ 0 h 208"/>
                            <a:gd name="T179" fmla="*/ 208 w 208"/>
                            <a:gd name="T180" fmla="*/ 208 h 208"/>
                          </a:gdLst>
                          <a:ahLst/>
                          <a:cxnLst>
                            <a:cxn ang="T118">
                              <a:pos x="T0" y="T1"/>
                            </a:cxn>
                            <a:cxn ang="T119">
                              <a:pos x="T2" y="T3"/>
                            </a:cxn>
                            <a:cxn ang="T120">
                              <a:pos x="T4" y="T5"/>
                            </a:cxn>
                            <a:cxn ang="T121">
                              <a:pos x="T6" y="T7"/>
                            </a:cxn>
                            <a:cxn ang="T122">
                              <a:pos x="T8" y="T9"/>
                            </a:cxn>
                            <a:cxn ang="T123">
                              <a:pos x="T10" y="T11"/>
                            </a:cxn>
                            <a:cxn ang="T124">
                              <a:pos x="T12" y="T13"/>
                            </a:cxn>
                            <a:cxn ang="T125">
                              <a:pos x="T14" y="T15"/>
                            </a:cxn>
                            <a:cxn ang="T126">
                              <a:pos x="T16" y="T17"/>
                            </a:cxn>
                            <a:cxn ang="T127">
                              <a:pos x="T18" y="T19"/>
                            </a:cxn>
                            <a:cxn ang="T128">
                              <a:pos x="T20" y="T21"/>
                            </a:cxn>
                            <a:cxn ang="T129">
                              <a:pos x="T22" y="T23"/>
                            </a:cxn>
                            <a:cxn ang="T130">
                              <a:pos x="T24" y="T25"/>
                            </a:cxn>
                            <a:cxn ang="T131">
                              <a:pos x="T26" y="T27"/>
                            </a:cxn>
                            <a:cxn ang="T132">
                              <a:pos x="T28" y="T29"/>
                            </a:cxn>
                            <a:cxn ang="T133">
                              <a:pos x="T30" y="T31"/>
                            </a:cxn>
                            <a:cxn ang="T134">
                              <a:pos x="T32" y="T33"/>
                            </a:cxn>
                            <a:cxn ang="T135">
                              <a:pos x="T34" y="T35"/>
                            </a:cxn>
                            <a:cxn ang="T136">
                              <a:pos x="T36" y="T37"/>
                            </a:cxn>
                            <a:cxn ang="T137">
                              <a:pos x="T38" y="T39"/>
                            </a:cxn>
                            <a:cxn ang="T138">
                              <a:pos x="T40" y="T41"/>
                            </a:cxn>
                            <a:cxn ang="T139">
                              <a:pos x="T42" y="T43"/>
                            </a:cxn>
                            <a:cxn ang="T140">
                              <a:pos x="T44" y="T45"/>
                            </a:cxn>
                            <a:cxn ang="T141">
                              <a:pos x="T46" y="T47"/>
                            </a:cxn>
                            <a:cxn ang="T142">
                              <a:pos x="T48" y="T49"/>
                            </a:cxn>
                            <a:cxn ang="T143">
                              <a:pos x="T50" y="T51"/>
                            </a:cxn>
                            <a:cxn ang="T144">
                              <a:pos x="T52" y="T53"/>
                            </a:cxn>
                            <a:cxn ang="T145">
                              <a:pos x="T54" y="T55"/>
                            </a:cxn>
                            <a:cxn ang="T146">
                              <a:pos x="T56" y="T57"/>
                            </a:cxn>
                            <a:cxn ang="T147">
                              <a:pos x="T58" y="T59"/>
                            </a:cxn>
                            <a:cxn ang="T148">
                              <a:pos x="T60" y="T61"/>
                            </a:cxn>
                            <a:cxn ang="T149">
                              <a:pos x="T62" y="T63"/>
                            </a:cxn>
                            <a:cxn ang="T150">
                              <a:pos x="T64" y="T65"/>
                            </a:cxn>
                            <a:cxn ang="T151">
                              <a:pos x="T66" y="T67"/>
                            </a:cxn>
                            <a:cxn ang="T152">
                              <a:pos x="T68" y="T69"/>
                            </a:cxn>
                            <a:cxn ang="T153">
                              <a:pos x="T70" y="T71"/>
                            </a:cxn>
                            <a:cxn ang="T154">
                              <a:pos x="T72" y="T73"/>
                            </a:cxn>
                            <a:cxn ang="T155">
                              <a:pos x="T74" y="T75"/>
                            </a:cxn>
                            <a:cxn ang="T156">
                              <a:pos x="T76" y="T77"/>
                            </a:cxn>
                            <a:cxn ang="T157">
                              <a:pos x="T78" y="T79"/>
                            </a:cxn>
                            <a:cxn ang="T158">
                              <a:pos x="T80" y="T81"/>
                            </a:cxn>
                            <a:cxn ang="T159">
                              <a:pos x="T82" y="T83"/>
                            </a:cxn>
                            <a:cxn ang="T160">
                              <a:pos x="T84" y="T85"/>
                            </a:cxn>
                            <a:cxn ang="T161">
                              <a:pos x="T86" y="T87"/>
                            </a:cxn>
                            <a:cxn ang="T162">
                              <a:pos x="T88" y="T89"/>
                            </a:cxn>
                            <a:cxn ang="T163">
                              <a:pos x="T90" y="T91"/>
                            </a:cxn>
                            <a:cxn ang="T164">
                              <a:pos x="T92" y="T93"/>
                            </a:cxn>
                            <a:cxn ang="T165">
                              <a:pos x="T94" y="T95"/>
                            </a:cxn>
                            <a:cxn ang="T166">
                              <a:pos x="T96" y="T97"/>
                            </a:cxn>
                            <a:cxn ang="T167">
                              <a:pos x="T98" y="T99"/>
                            </a:cxn>
                            <a:cxn ang="T168">
                              <a:pos x="T100" y="T101"/>
                            </a:cxn>
                            <a:cxn ang="T169">
                              <a:pos x="T102" y="T103"/>
                            </a:cxn>
                            <a:cxn ang="T170">
                              <a:pos x="T104" y="T105"/>
                            </a:cxn>
                            <a:cxn ang="T171">
                              <a:pos x="T106" y="T107"/>
                            </a:cxn>
                            <a:cxn ang="T172">
                              <a:pos x="T108" y="T109"/>
                            </a:cxn>
                            <a:cxn ang="T173">
                              <a:pos x="T110" y="T111"/>
                            </a:cxn>
                            <a:cxn ang="T174">
                              <a:pos x="T112" y="T113"/>
                            </a:cxn>
                            <a:cxn ang="T175">
                              <a:pos x="T114" y="T115"/>
                            </a:cxn>
                            <a:cxn ang="T176">
                              <a:pos x="T116" y="T117"/>
                            </a:cxn>
                          </a:cxnLst>
                          <a:rect l="T177" t="T178" r="T179" b="T180"/>
                          <a:pathLst>
                            <a:path w="208" h="208">
                              <a:moveTo>
                                <a:pt x="0" y="26"/>
                              </a:moveTo>
                              <a:lnTo>
                                <a:pt x="0" y="24"/>
                              </a:lnTo>
                              <a:lnTo>
                                <a:pt x="0" y="22"/>
                              </a:lnTo>
                              <a:lnTo>
                                <a:pt x="2" y="22"/>
                              </a:lnTo>
                              <a:lnTo>
                                <a:pt x="4" y="22"/>
                              </a:lnTo>
                              <a:lnTo>
                                <a:pt x="4" y="20"/>
                              </a:lnTo>
                              <a:lnTo>
                                <a:pt x="6" y="18"/>
                              </a:lnTo>
                              <a:lnTo>
                                <a:pt x="6" y="14"/>
                              </a:lnTo>
                              <a:lnTo>
                                <a:pt x="6" y="12"/>
                              </a:lnTo>
                              <a:lnTo>
                                <a:pt x="10" y="10"/>
                              </a:lnTo>
                              <a:lnTo>
                                <a:pt x="12" y="10"/>
                              </a:lnTo>
                              <a:lnTo>
                                <a:pt x="16" y="8"/>
                              </a:lnTo>
                              <a:lnTo>
                                <a:pt x="18" y="8"/>
                              </a:lnTo>
                              <a:lnTo>
                                <a:pt x="20" y="8"/>
                              </a:lnTo>
                              <a:lnTo>
                                <a:pt x="20" y="6"/>
                              </a:lnTo>
                              <a:lnTo>
                                <a:pt x="24" y="2"/>
                              </a:lnTo>
                              <a:lnTo>
                                <a:pt x="26" y="2"/>
                              </a:lnTo>
                              <a:lnTo>
                                <a:pt x="28" y="0"/>
                              </a:lnTo>
                              <a:lnTo>
                                <a:pt x="32" y="0"/>
                              </a:lnTo>
                              <a:lnTo>
                                <a:pt x="34" y="0"/>
                              </a:lnTo>
                              <a:lnTo>
                                <a:pt x="38" y="0"/>
                              </a:lnTo>
                              <a:lnTo>
                                <a:pt x="40" y="2"/>
                              </a:lnTo>
                              <a:lnTo>
                                <a:pt x="44" y="4"/>
                              </a:lnTo>
                              <a:lnTo>
                                <a:pt x="46" y="4"/>
                              </a:lnTo>
                              <a:lnTo>
                                <a:pt x="48" y="6"/>
                              </a:lnTo>
                              <a:lnTo>
                                <a:pt x="48" y="8"/>
                              </a:lnTo>
                              <a:lnTo>
                                <a:pt x="50" y="8"/>
                              </a:lnTo>
                              <a:lnTo>
                                <a:pt x="50" y="10"/>
                              </a:lnTo>
                              <a:lnTo>
                                <a:pt x="52" y="10"/>
                              </a:lnTo>
                              <a:lnTo>
                                <a:pt x="54" y="10"/>
                              </a:lnTo>
                              <a:lnTo>
                                <a:pt x="58" y="10"/>
                              </a:lnTo>
                              <a:lnTo>
                                <a:pt x="58" y="8"/>
                              </a:lnTo>
                              <a:lnTo>
                                <a:pt x="62" y="8"/>
                              </a:lnTo>
                              <a:lnTo>
                                <a:pt x="64" y="10"/>
                              </a:lnTo>
                              <a:lnTo>
                                <a:pt x="66" y="12"/>
                              </a:lnTo>
                              <a:lnTo>
                                <a:pt x="64" y="12"/>
                              </a:lnTo>
                              <a:lnTo>
                                <a:pt x="64" y="14"/>
                              </a:lnTo>
                              <a:lnTo>
                                <a:pt x="66" y="18"/>
                              </a:lnTo>
                              <a:lnTo>
                                <a:pt x="66" y="20"/>
                              </a:lnTo>
                              <a:lnTo>
                                <a:pt x="68" y="20"/>
                              </a:lnTo>
                              <a:lnTo>
                                <a:pt x="68" y="22"/>
                              </a:lnTo>
                              <a:lnTo>
                                <a:pt x="70" y="24"/>
                              </a:lnTo>
                              <a:lnTo>
                                <a:pt x="68" y="26"/>
                              </a:lnTo>
                              <a:lnTo>
                                <a:pt x="68" y="28"/>
                              </a:lnTo>
                              <a:lnTo>
                                <a:pt x="68" y="30"/>
                              </a:lnTo>
                              <a:lnTo>
                                <a:pt x="66" y="30"/>
                              </a:lnTo>
                              <a:lnTo>
                                <a:pt x="66" y="32"/>
                              </a:lnTo>
                              <a:lnTo>
                                <a:pt x="64" y="32"/>
                              </a:lnTo>
                              <a:lnTo>
                                <a:pt x="66" y="38"/>
                              </a:lnTo>
                              <a:lnTo>
                                <a:pt x="66" y="42"/>
                              </a:lnTo>
                              <a:lnTo>
                                <a:pt x="66" y="48"/>
                              </a:lnTo>
                              <a:lnTo>
                                <a:pt x="68" y="48"/>
                              </a:lnTo>
                              <a:lnTo>
                                <a:pt x="68" y="50"/>
                              </a:lnTo>
                              <a:lnTo>
                                <a:pt x="70" y="50"/>
                              </a:lnTo>
                              <a:lnTo>
                                <a:pt x="70" y="52"/>
                              </a:lnTo>
                              <a:lnTo>
                                <a:pt x="70" y="54"/>
                              </a:lnTo>
                              <a:lnTo>
                                <a:pt x="72" y="60"/>
                              </a:lnTo>
                              <a:lnTo>
                                <a:pt x="74" y="60"/>
                              </a:lnTo>
                              <a:lnTo>
                                <a:pt x="74" y="58"/>
                              </a:lnTo>
                              <a:lnTo>
                                <a:pt x="72" y="56"/>
                              </a:lnTo>
                              <a:lnTo>
                                <a:pt x="72" y="54"/>
                              </a:lnTo>
                              <a:lnTo>
                                <a:pt x="72" y="52"/>
                              </a:lnTo>
                              <a:lnTo>
                                <a:pt x="74" y="52"/>
                              </a:lnTo>
                              <a:lnTo>
                                <a:pt x="74" y="50"/>
                              </a:lnTo>
                              <a:lnTo>
                                <a:pt x="76" y="50"/>
                              </a:lnTo>
                              <a:lnTo>
                                <a:pt x="76" y="52"/>
                              </a:lnTo>
                              <a:lnTo>
                                <a:pt x="76" y="54"/>
                              </a:lnTo>
                              <a:lnTo>
                                <a:pt x="76" y="56"/>
                              </a:lnTo>
                              <a:lnTo>
                                <a:pt x="76" y="58"/>
                              </a:lnTo>
                              <a:lnTo>
                                <a:pt x="76" y="60"/>
                              </a:lnTo>
                              <a:lnTo>
                                <a:pt x="78" y="62"/>
                              </a:lnTo>
                              <a:lnTo>
                                <a:pt x="80" y="62"/>
                              </a:lnTo>
                              <a:lnTo>
                                <a:pt x="80" y="60"/>
                              </a:lnTo>
                              <a:lnTo>
                                <a:pt x="80" y="62"/>
                              </a:lnTo>
                              <a:lnTo>
                                <a:pt x="80" y="64"/>
                              </a:lnTo>
                              <a:lnTo>
                                <a:pt x="80" y="66"/>
                              </a:lnTo>
                              <a:lnTo>
                                <a:pt x="80" y="70"/>
                              </a:lnTo>
                              <a:lnTo>
                                <a:pt x="84" y="72"/>
                              </a:lnTo>
                              <a:lnTo>
                                <a:pt x="86" y="72"/>
                              </a:lnTo>
                              <a:lnTo>
                                <a:pt x="90" y="72"/>
                              </a:lnTo>
                              <a:lnTo>
                                <a:pt x="92" y="72"/>
                              </a:lnTo>
                              <a:lnTo>
                                <a:pt x="94" y="70"/>
                              </a:lnTo>
                              <a:lnTo>
                                <a:pt x="94" y="68"/>
                              </a:lnTo>
                              <a:lnTo>
                                <a:pt x="96" y="68"/>
                              </a:lnTo>
                              <a:lnTo>
                                <a:pt x="96" y="66"/>
                              </a:lnTo>
                              <a:lnTo>
                                <a:pt x="98" y="66"/>
                              </a:lnTo>
                              <a:lnTo>
                                <a:pt x="98" y="64"/>
                              </a:lnTo>
                              <a:lnTo>
                                <a:pt x="100" y="64"/>
                              </a:lnTo>
                              <a:lnTo>
                                <a:pt x="102" y="62"/>
                              </a:lnTo>
                              <a:lnTo>
                                <a:pt x="102" y="60"/>
                              </a:lnTo>
                              <a:lnTo>
                                <a:pt x="102" y="58"/>
                              </a:lnTo>
                              <a:lnTo>
                                <a:pt x="104" y="56"/>
                              </a:lnTo>
                              <a:lnTo>
                                <a:pt x="106" y="54"/>
                              </a:lnTo>
                              <a:lnTo>
                                <a:pt x="108" y="54"/>
                              </a:lnTo>
                              <a:lnTo>
                                <a:pt x="110" y="52"/>
                              </a:lnTo>
                              <a:lnTo>
                                <a:pt x="112" y="48"/>
                              </a:lnTo>
                              <a:lnTo>
                                <a:pt x="112" y="46"/>
                              </a:lnTo>
                              <a:lnTo>
                                <a:pt x="114" y="46"/>
                              </a:lnTo>
                              <a:lnTo>
                                <a:pt x="116" y="46"/>
                              </a:lnTo>
                              <a:lnTo>
                                <a:pt x="118" y="46"/>
                              </a:lnTo>
                              <a:lnTo>
                                <a:pt x="120" y="46"/>
                              </a:lnTo>
                              <a:lnTo>
                                <a:pt x="122" y="46"/>
                              </a:lnTo>
                              <a:lnTo>
                                <a:pt x="126" y="44"/>
                              </a:lnTo>
                              <a:lnTo>
                                <a:pt x="128" y="44"/>
                              </a:lnTo>
                              <a:lnTo>
                                <a:pt x="128" y="42"/>
                              </a:lnTo>
                              <a:lnTo>
                                <a:pt x="128" y="44"/>
                              </a:lnTo>
                              <a:lnTo>
                                <a:pt x="130" y="42"/>
                              </a:lnTo>
                              <a:lnTo>
                                <a:pt x="132" y="42"/>
                              </a:lnTo>
                              <a:lnTo>
                                <a:pt x="130" y="40"/>
                              </a:lnTo>
                              <a:lnTo>
                                <a:pt x="130" y="38"/>
                              </a:lnTo>
                              <a:lnTo>
                                <a:pt x="128" y="38"/>
                              </a:lnTo>
                              <a:lnTo>
                                <a:pt x="128" y="36"/>
                              </a:lnTo>
                              <a:lnTo>
                                <a:pt x="130" y="36"/>
                              </a:lnTo>
                              <a:lnTo>
                                <a:pt x="130" y="34"/>
                              </a:lnTo>
                              <a:lnTo>
                                <a:pt x="132" y="34"/>
                              </a:lnTo>
                              <a:lnTo>
                                <a:pt x="134" y="34"/>
                              </a:lnTo>
                              <a:lnTo>
                                <a:pt x="136" y="32"/>
                              </a:lnTo>
                              <a:lnTo>
                                <a:pt x="138" y="30"/>
                              </a:lnTo>
                              <a:lnTo>
                                <a:pt x="140" y="30"/>
                              </a:lnTo>
                              <a:lnTo>
                                <a:pt x="140" y="28"/>
                              </a:lnTo>
                              <a:lnTo>
                                <a:pt x="142" y="28"/>
                              </a:lnTo>
                              <a:lnTo>
                                <a:pt x="144" y="28"/>
                              </a:lnTo>
                              <a:lnTo>
                                <a:pt x="146" y="28"/>
                              </a:lnTo>
                              <a:lnTo>
                                <a:pt x="146" y="30"/>
                              </a:lnTo>
                              <a:lnTo>
                                <a:pt x="148" y="30"/>
                              </a:lnTo>
                              <a:lnTo>
                                <a:pt x="154" y="34"/>
                              </a:lnTo>
                              <a:lnTo>
                                <a:pt x="158" y="34"/>
                              </a:lnTo>
                              <a:lnTo>
                                <a:pt x="160" y="34"/>
                              </a:lnTo>
                              <a:lnTo>
                                <a:pt x="160" y="36"/>
                              </a:lnTo>
                              <a:lnTo>
                                <a:pt x="162" y="36"/>
                              </a:lnTo>
                              <a:lnTo>
                                <a:pt x="162" y="38"/>
                              </a:lnTo>
                              <a:lnTo>
                                <a:pt x="164" y="38"/>
                              </a:lnTo>
                              <a:lnTo>
                                <a:pt x="164" y="40"/>
                              </a:lnTo>
                              <a:lnTo>
                                <a:pt x="166" y="40"/>
                              </a:lnTo>
                              <a:lnTo>
                                <a:pt x="168" y="40"/>
                              </a:lnTo>
                              <a:lnTo>
                                <a:pt x="176" y="44"/>
                              </a:lnTo>
                              <a:lnTo>
                                <a:pt x="180" y="46"/>
                              </a:lnTo>
                              <a:lnTo>
                                <a:pt x="184" y="48"/>
                              </a:lnTo>
                              <a:lnTo>
                                <a:pt x="186" y="48"/>
                              </a:lnTo>
                              <a:lnTo>
                                <a:pt x="188" y="48"/>
                              </a:lnTo>
                              <a:lnTo>
                                <a:pt x="190" y="48"/>
                              </a:lnTo>
                              <a:lnTo>
                                <a:pt x="192" y="48"/>
                              </a:lnTo>
                              <a:lnTo>
                                <a:pt x="194" y="50"/>
                              </a:lnTo>
                              <a:lnTo>
                                <a:pt x="196" y="50"/>
                              </a:lnTo>
                              <a:lnTo>
                                <a:pt x="196" y="48"/>
                              </a:lnTo>
                              <a:lnTo>
                                <a:pt x="198" y="48"/>
                              </a:lnTo>
                              <a:lnTo>
                                <a:pt x="200" y="50"/>
                              </a:lnTo>
                              <a:lnTo>
                                <a:pt x="202" y="50"/>
                              </a:lnTo>
                              <a:lnTo>
                                <a:pt x="204" y="50"/>
                              </a:lnTo>
                              <a:lnTo>
                                <a:pt x="204" y="52"/>
                              </a:lnTo>
                              <a:lnTo>
                                <a:pt x="202" y="52"/>
                              </a:lnTo>
                              <a:lnTo>
                                <a:pt x="202" y="54"/>
                              </a:lnTo>
                              <a:lnTo>
                                <a:pt x="204" y="54"/>
                              </a:lnTo>
                              <a:lnTo>
                                <a:pt x="208" y="54"/>
                              </a:lnTo>
                              <a:lnTo>
                                <a:pt x="206" y="108"/>
                              </a:lnTo>
                              <a:lnTo>
                                <a:pt x="204" y="134"/>
                              </a:lnTo>
                              <a:lnTo>
                                <a:pt x="204" y="144"/>
                              </a:lnTo>
                              <a:lnTo>
                                <a:pt x="202" y="144"/>
                              </a:lnTo>
                              <a:lnTo>
                                <a:pt x="202" y="146"/>
                              </a:lnTo>
                              <a:lnTo>
                                <a:pt x="200" y="148"/>
                              </a:lnTo>
                              <a:lnTo>
                                <a:pt x="200" y="150"/>
                              </a:lnTo>
                              <a:lnTo>
                                <a:pt x="200" y="152"/>
                              </a:lnTo>
                              <a:lnTo>
                                <a:pt x="200" y="154"/>
                              </a:lnTo>
                              <a:lnTo>
                                <a:pt x="202" y="156"/>
                              </a:lnTo>
                              <a:lnTo>
                                <a:pt x="202" y="154"/>
                              </a:lnTo>
                              <a:lnTo>
                                <a:pt x="202" y="156"/>
                              </a:lnTo>
                              <a:lnTo>
                                <a:pt x="198" y="208"/>
                              </a:lnTo>
                              <a:lnTo>
                                <a:pt x="196" y="208"/>
                              </a:lnTo>
                              <a:lnTo>
                                <a:pt x="196" y="206"/>
                              </a:lnTo>
                              <a:lnTo>
                                <a:pt x="194" y="206"/>
                              </a:lnTo>
                              <a:lnTo>
                                <a:pt x="194" y="204"/>
                              </a:lnTo>
                              <a:lnTo>
                                <a:pt x="192" y="204"/>
                              </a:lnTo>
                              <a:lnTo>
                                <a:pt x="192" y="202"/>
                              </a:lnTo>
                              <a:lnTo>
                                <a:pt x="190" y="200"/>
                              </a:lnTo>
                              <a:lnTo>
                                <a:pt x="188" y="198"/>
                              </a:lnTo>
                              <a:lnTo>
                                <a:pt x="188" y="196"/>
                              </a:lnTo>
                              <a:lnTo>
                                <a:pt x="186" y="192"/>
                              </a:lnTo>
                              <a:lnTo>
                                <a:pt x="184" y="192"/>
                              </a:lnTo>
                              <a:lnTo>
                                <a:pt x="182" y="190"/>
                              </a:lnTo>
                              <a:lnTo>
                                <a:pt x="182" y="188"/>
                              </a:lnTo>
                              <a:lnTo>
                                <a:pt x="180" y="188"/>
                              </a:lnTo>
                              <a:lnTo>
                                <a:pt x="180" y="186"/>
                              </a:lnTo>
                              <a:lnTo>
                                <a:pt x="180" y="184"/>
                              </a:lnTo>
                              <a:lnTo>
                                <a:pt x="182" y="184"/>
                              </a:lnTo>
                              <a:lnTo>
                                <a:pt x="184" y="180"/>
                              </a:lnTo>
                              <a:lnTo>
                                <a:pt x="182" y="180"/>
                              </a:lnTo>
                              <a:lnTo>
                                <a:pt x="182" y="182"/>
                              </a:lnTo>
                              <a:lnTo>
                                <a:pt x="182" y="184"/>
                              </a:lnTo>
                              <a:lnTo>
                                <a:pt x="180" y="184"/>
                              </a:lnTo>
                              <a:lnTo>
                                <a:pt x="178" y="184"/>
                              </a:lnTo>
                              <a:lnTo>
                                <a:pt x="176" y="184"/>
                              </a:lnTo>
                              <a:lnTo>
                                <a:pt x="174" y="184"/>
                              </a:lnTo>
                              <a:lnTo>
                                <a:pt x="172" y="186"/>
                              </a:lnTo>
                              <a:lnTo>
                                <a:pt x="170" y="186"/>
                              </a:lnTo>
                              <a:lnTo>
                                <a:pt x="168" y="188"/>
                              </a:lnTo>
                              <a:lnTo>
                                <a:pt x="166" y="188"/>
                              </a:lnTo>
                              <a:lnTo>
                                <a:pt x="166" y="186"/>
                              </a:lnTo>
                              <a:lnTo>
                                <a:pt x="164" y="186"/>
                              </a:lnTo>
                              <a:lnTo>
                                <a:pt x="164" y="184"/>
                              </a:lnTo>
                              <a:lnTo>
                                <a:pt x="160" y="186"/>
                              </a:lnTo>
                              <a:lnTo>
                                <a:pt x="158" y="188"/>
                              </a:lnTo>
                              <a:lnTo>
                                <a:pt x="158" y="190"/>
                              </a:lnTo>
                              <a:lnTo>
                                <a:pt x="156" y="190"/>
                              </a:lnTo>
                              <a:lnTo>
                                <a:pt x="156" y="186"/>
                              </a:lnTo>
                              <a:lnTo>
                                <a:pt x="156" y="184"/>
                              </a:lnTo>
                              <a:lnTo>
                                <a:pt x="156" y="182"/>
                              </a:lnTo>
                              <a:lnTo>
                                <a:pt x="156" y="180"/>
                              </a:lnTo>
                              <a:lnTo>
                                <a:pt x="158" y="180"/>
                              </a:lnTo>
                              <a:lnTo>
                                <a:pt x="158" y="178"/>
                              </a:lnTo>
                              <a:lnTo>
                                <a:pt x="160" y="178"/>
                              </a:lnTo>
                              <a:lnTo>
                                <a:pt x="160" y="176"/>
                              </a:lnTo>
                              <a:lnTo>
                                <a:pt x="160" y="174"/>
                              </a:lnTo>
                              <a:lnTo>
                                <a:pt x="162" y="172"/>
                              </a:lnTo>
                              <a:lnTo>
                                <a:pt x="162" y="170"/>
                              </a:lnTo>
                              <a:lnTo>
                                <a:pt x="160" y="170"/>
                              </a:lnTo>
                              <a:lnTo>
                                <a:pt x="158" y="168"/>
                              </a:lnTo>
                              <a:lnTo>
                                <a:pt x="158" y="166"/>
                              </a:lnTo>
                              <a:lnTo>
                                <a:pt x="156" y="166"/>
                              </a:lnTo>
                              <a:lnTo>
                                <a:pt x="156" y="164"/>
                              </a:lnTo>
                              <a:lnTo>
                                <a:pt x="154" y="164"/>
                              </a:lnTo>
                              <a:lnTo>
                                <a:pt x="154" y="162"/>
                              </a:lnTo>
                              <a:lnTo>
                                <a:pt x="158" y="162"/>
                              </a:lnTo>
                              <a:lnTo>
                                <a:pt x="160" y="162"/>
                              </a:lnTo>
                              <a:lnTo>
                                <a:pt x="160" y="164"/>
                              </a:lnTo>
                              <a:lnTo>
                                <a:pt x="162" y="164"/>
                              </a:lnTo>
                              <a:lnTo>
                                <a:pt x="164" y="164"/>
                              </a:lnTo>
                              <a:lnTo>
                                <a:pt x="166" y="162"/>
                              </a:lnTo>
                              <a:lnTo>
                                <a:pt x="164" y="162"/>
                              </a:lnTo>
                              <a:lnTo>
                                <a:pt x="162" y="162"/>
                              </a:lnTo>
                              <a:lnTo>
                                <a:pt x="158" y="162"/>
                              </a:lnTo>
                              <a:lnTo>
                                <a:pt x="156" y="160"/>
                              </a:lnTo>
                              <a:lnTo>
                                <a:pt x="152" y="156"/>
                              </a:lnTo>
                              <a:lnTo>
                                <a:pt x="152" y="154"/>
                              </a:lnTo>
                              <a:lnTo>
                                <a:pt x="154" y="154"/>
                              </a:lnTo>
                              <a:lnTo>
                                <a:pt x="156" y="154"/>
                              </a:lnTo>
                              <a:lnTo>
                                <a:pt x="158" y="154"/>
                              </a:lnTo>
                              <a:lnTo>
                                <a:pt x="160" y="154"/>
                              </a:lnTo>
                              <a:lnTo>
                                <a:pt x="162" y="154"/>
                              </a:lnTo>
                              <a:lnTo>
                                <a:pt x="162" y="156"/>
                              </a:lnTo>
                              <a:lnTo>
                                <a:pt x="164" y="156"/>
                              </a:lnTo>
                              <a:lnTo>
                                <a:pt x="162" y="156"/>
                              </a:lnTo>
                              <a:lnTo>
                                <a:pt x="162" y="154"/>
                              </a:lnTo>
                              <a:lnTo>
                                <a:pt x="160" y="154"/>
                              </a:lnTo>
                              <a:lnTo>
                                <a:pt x="158" y="154"/>
                              </a:lnTo>
                              <a:lnTo>
                                <a:pt x="156" y="152"/>
                              </a:lnTo>
                              <a:lnTo>
                                <a:pt x="154" y="150"/>
                              </a:lnTo>
                              <a:lnTo>
                                <a:pt x="154" y="148"/>
                              </a:lnTo>
                              <a:lnTo>
                                <a:pt x="156" y="148"/>
                              </a:lnTo>
                              <a:lnTo>
                                <a:pt x="154" y="148"/>
                              </a:lnTo>
                              <a:lnTo>
                                <a:pt x="152" y="144"/>
                              </a:lnTo>
                              <a:lnTo>
                                <a:pt x="150" y="144"/>
                              </a:lnTo>
                              <a:lnTo>
                                <a:pt x="150" y="142"/>
                              </a:lnTo>
                              <a:lnTo>
                                <a:pt x="148" y="142"/>
                              </a:lnTo>
                              <a:lnTo>
                                <a:pt x="148" y="140"/>
                              </a:lnTo>
                              <a:lnTo>
                                <a:pt x="150" y="140"/>
                              </a:lnTo>
                              <a:lnTo>
                                <a:pt x="148" y="138"/>
                              </a:lnTo>
                              <a:lnTo>
                                <a:pt x="148" y="136"/>
                              </a:lnTo>
                              <a:lnTo>
                                <a:pt x="148" y="134"/>
                              </a:lnTo>
                              <a:lnTo>
                                <a:pt x="148" y="132"/>
                              </a:lnTo>
                              <a:lnTo>
                                <a:pt x="146" y="130"/>
                              </a:lnTo>
                              <a:lnTo>
                                <a:pt x="144" y="130"/>
                              </a:lnTo>
                              <a:lnTo>
                                <a:pt x="146" y="130"/>
                              </a:lnTo>
                              <a:lnTo>
                                <a:pt x="146" y="128"/>
                              </a:lnTo>
                              <a:lnTo>
                                <a:pt x="148" y="128"/>
                              </a:lnTo>
                              <a:lnTo>
                                <a:pt x="150" y="126"/>
                              </a:lnTo>
                              <a:lnTo>
                                <a:pt x="148" y="126"/>
                              </a:lnTo>
                              <a:lnTo>
                                <a:pt x="146" y="128"/>
                              </a:lnTo>
                              <a:lnTo>
                                <a:pt x="144" y="128"/>
                              </a:lnTo>
                              <a:lnTo>
                                <a:pt x="142" y="128"/>
                              </a:lnTo>
                              <a:lnTo>
                                <a:pt x="142" y="126"/>
                              </a:lnTo>
                              <a:lnTo>
                                <a:pt x="142" y="124"/>
                              </a:lnTo>
                              <a:lnTo>
                                <a:pt x="142" y="122"/>
                              </a:lnTo>
                              <a:lnTo>
                                <a:pt x="144" y="120"/>
                              </a:lnTo>
                              <a:lnTo>
                                <a:pt x="142" y="120"/>
                              </a:lnTo>
                              <a:lnTo>
                                <a:pt x="142" y="122"/>
                              </a:lnTo>
                              <a:lnTo>
                                <a:pt x="140" y="120"/>
                              </a:lnTo>
                              <a:lnTo>
                                <a:pt x="140" y="118"/>
                              </a:lnTo>
                              <a:lnTo>
                                <a:pt x="138" y="118"/>
                              </a:lnTo>
                              <a:lnTo>
                                <a:pt x="136" y="116"/>
                              </a:lnTo>
                              <a:lnTo>
                                <a:pt x="134" y="114"/>
                              </a:lnTo>
                              <a:lnTo>
                                <a:pt x="136" y="114"/>
                              </a:lnTo>
                              <a:lnTo>
                                <a:pt x="134" y="114"/>
                              </a:lnTo>
                              <a:lnTo>
                                <a:pt x="132" y="112"/>
                              </a:lnTo>
                              <a:lnTo>
                                <a:pt x="130" y="112"/>
                              </a:lnTo>
                              <a:lnTo>
                                <a:pt x="130" y="110"/>
                              </a:lnTo>
                              <a:lnTo>
                                <a:pt x="128" y="110"/>
                              </a:lnTo>
                              <a:lnTo>
                                <a:pt x="122" y="110"/>
                              </a:lnTo>
                              <a:lnTo>
                                <a:pt x="118" y="108"/>
                              </a:lnTo>
                              <a:lnTo>
                                <a:pt x="114" y="106"/>
                              </a:lnTo>
                              <a:lnTo>
                                <a:pt x="112" y="104"/>
                              </a:lnTo>
                              <a:lnTo>
                                <a:pt x="110" y="102"/>
                              </a:lnTo>
                              <a:lnTo>
                                <a:pt x="108" y="102"/>
                              </a:lnTo>
                              <a:lnTo>
                                <a:pt x="106" y="102"/>
                              </a:lnTo>
                              <a:lnTo>
                                <a:pt x="102" y="100"/>
                              </a:lnTo>
                              <a:lnTo>
                                <a:pt x="102" y="98"/>
                              </a:lnTo>
                              <a:lnTo>
                                <a:pt x="100" y="98"/>
                              </a:lnTo>
                              <a:lnTo>
                                <a:pt x="98" y="98"/>
                              </a:lnTo>
                              <a:lnTo>
                                <a:pt x="96" y="98"/>
                              </a:lnTo>
                              <a:lnTo>
                                <a:pt x="94" y="98"/>
                              </a:lnTo>
                              <a:lnTo>
                                <a:pt x="92" y="96"/>
                              </a:lnTo>
                              <a:lnTo>
                                <a:pt x="90" y="96"/>
                              </a:lnTo>
                              <a:lnTo>
                                <a:pt x="88" y="96"/>
                              </a:lnTo>
                              <a:lnTo>
                                <a:pt x="88" y="98"/>
                              </a:lnTo>
                              <a:lnTo>
                                <a:pt x="86" y="98"/>
                              </a:lnTo>
                              <a:lnTo>
                                <a:pt x="86" y="96"/>
                              </a:lnTo>
                              <a:lnTo>
                                <a:pt x="84" y="96"/>
                              </a:lnTo>
                              <a:lnTo>
                                <a:pt x="82" y="96"/>
                              </a:lnTo>
                              <a:lnTo>
                                <a:pt x="78" y="94"/>
                              </a:lnTo>
                              <a:lnTo>
                                <a:pt x="76" y="92"/>
                              </a:lnTo>
                              <a:lnTo>
                                <a:pt x="74" y="90"/>
                              </a:lnTo>
                              <a:lnTo>
                                <a:pt x="76" y="86"/>
                              </a:lnTo>
                              <a:lnTo>
                                <a:pt x="80" y="86"/>
                              </a:lnTo>
                              <a:lnTo>
                                <a:pt x="80" y="88"/>
                              </a:lnTo>
                              <a:lnTo>
                                <a:pt x="82" y="88"/>
                              </a:lnTo>
                              <a:lnTo>
                                <a:pt x="82" y="86"/>
                              </a:lnTo>
                              <a:lnTo>
                                <a:pt x="80" y="86"/>
                              </a:lnTo>
                              <a:lnTo>
                                <a:pt x="78" y="86"/>
                              </a:lnTo>
                              <a:lnTo>
                                <a:pt x="76" y="86"/>
                              </a:lnTo>
                              <a:lnTo>
                                <a:pt x="74" y="86"/>
                              </a:lnTo>
                              <a:lnTo>
                                <a:pt x="74" y="88"/>
                              </a:lnTo>
                              <a:lnTo>
                                <a:pt x="72" y="88"/>
                              </a:lnTo>
                              <a:lnTo>
                                <a:pt x="72" y="86"/>
                              </a:lnTo>
                              <a:lnTo>
                                <a:pt x="70" y="86"/>
                              </a:lnTo>
                              <a:lnTo>
                                <a:pt x="68" y="86"/>
                              </a:lnTo>
                              <a:lnTo>
                                <a:pt x="68" y="88"/>
                              </a:lnTo>
                              <a:lnTo>
                                <a:pt x="66" y="86"/>
                              </a:lnTo>
                              <a:lnTo>
                                <a:pt x="64" y="86"/>
                              </a:lnTo>
                              <a:lnTo>
                                <a:pt x="64" y="84"/>
                              </a:lnTo>
                              <a:lnTo>
                                <a:pt x="66" y="84"/>
                              </a:lnTo>
                              <a:lnTo>
                                <a:pt x="64" y="82"/>
                              </a:lnTo>
                              <a:lnTo>
                                <a:pt x="62" y="82"/>
                              </a:lnTo>
                              <a:lnTo>
                                <a:pt x="60" y="82"/>
                              </a:lnTo>
                              <a:lnTo>
                                <a:pt x="58" y="78"/>
                              </a:lnTo>
                              <a:lnTo>
                                <a:pt x="56" y="78"/>
                              </a:lnTo>
                              <a:lnTo>
                                <a:pt x="56" y="80"/>
                              </a:lnTo>
                              <a:lnTo>
                                <a:pt x="54" y="78"/>
                              </a:lnTo>
                              <a:lnTo>
                                <a:pt x="54" y="76"/>
                              </a:lnTo>
                              <a:lnTo>
                                <a:pt x="54" y="74"/>
                              </a:lnTo>
                              <a:lnTo>
                                <a:pt x="56" y="72"/>
                              </a:lnTo>
                              <a:lnTo>
                                <a:pt x="54" y="70"/>
                              </a:lnTo>
                              <a:lnTo>
                                <a:pt x="56" y="68"/>
                              </a:lnTo>
                              <a:lnTo>
                                <a:pt x="58" y="66"/>
                              </a:lnTo>
                              <a:lnTo>
                                <a:pt x="58" y="64"/>
                              </a:lnTo>
                              <a:lnTo>
                                <a:pt x="58" y="62"/>
                              </a:lnTo>
                              <a:lnTo>
                                <a:pt x="56" y="64"/>
                              </a:lnTo>
                              <a:lnTo>
                                <a:pt x="54" y="66"/>
                              </a:lnTo>
                              <a:lnTo>
                                <a:pt x="54" y="70"/>
                              </a:lnTo>
                              <a:lnTo>
                                <a:pt x="54" y="72"/>
                              </a:lnTo>
                              <a:lnTo>
                                <a:pt x="54" y="74"/>
                              </a:lnTo>
                              <a:lnTo>
                                <a:pt x="52" y="74"/>
                              </a:lnTo>
                              <a:lnTo>
                                <a:pt x="52" y="76"/>
                              </a:lnTo>
                              <a:lnTo>
                                <a:pt x="52" y="78"/>
                              </a:lnTo>
                              <a:lnTo>
                                <a:pt x="50" y="78"/>
                              </a:lnTo>
                              <a:lnTo>
                                <a:pt x="48" y="80"/>
                              </a:lnTo>
                              <a:lnTo>
                                <a:pt x="48" y="82"/>
                              </a:lnTo>
                              <a:lnTo>
                                <a:pt x="48" y="84"/>
                              </a:lnTo>
                              <a:lnTo>
                                <a:pt x="50" y="84"/>
                              </a:lnTo>
                              <a:lnTo>
                                <a:pt x="46" y="88"/>
                              </a:lnTo>
                              <a:lnTo>
                                <a:pt x="44" y="90"/>
                              </a:lnTo>
                              <a:lnTo>
                                <a:pt x="42" y="90"/>
                              </a:lnTo>
                              <a:lnTo>
                                <a:pt x="40" y="90"/>
                              </a:lnTo>
                              <a:lnTo>
                                <a:pt x="38" y="90"/>
                              </a:lnTo>
                              <a:lnTo>
                                <a:pt x="38" y="88"/>
                              </a:lnTo>
                              <a:lnTo>
                                <a:pt x="38" y="86"/>
                              </a:lnTo>
                              <a:lnTo>
                                <a:pt x="38" y="84"/>
                              </a:lnTo>
                              <a:lnTo>
                                <a:pt x="36" y="82"/>
                              </a:lnTo>
                              <a:lnTo>
                                <a:pt x="36" y="80"/>
                              </a:lnTo>
                              <a:lnTo>
                                <a:pt x="36" y="78"/>
                              </a:lnTo>
                              <a:lnTo>
                                <a:pt x="40" y="78"/>
                              </a:lnTo>
                              <a:lnTo>
                                <a:pt x="40" y="76"/>
                              </a:lnTo>
                              <a:lnTo>
                                <a:pt x="40" y="74"/>
                              </a:lnTo>
                              <a:lnTo>
                                <a:pt x="38" y="74"/>
                              </a:lnTo>
                              <a:lnTo>
                                <a:pt x="38" y="72"/>
                              </a:lnTo>
                              <a:lnTo>
                                <a:pt x="38" y="70"/>
                              </a:lnTo>
                              <a:lnTo>
                                <a:pt x="36" y="70"/>
                              </a:lnTo>
                              <a:lnTo>
                                <a:pt x="36" y="72"/>
                              </a:lnTo>
                              <a:lnTo>
                                <a:pt x="34" y="70"/>
                              </a:lnTo>
                              <a:lnTo>
                                <a:pt x="34" y="68"/>
                              </a:lnTo>
                              <a:lnTo>
                                <a:pt x="32" y="66"/>
                              </a:lnTo>
                              <a:lnTo>
                                <a:pt x="30" y="64"/>
                              </a:lnTo>
                              <a:lnTo>
                                <a:pt x="28" y="62"/>
                              </a:lnTo>
                              <a:lnTo>
                                <a:pt x="26" y="62"/>
                              </a:lnTo>
                              <a:lnTo>
                                <a:pt x="24" y="62"/>
                              </a:lnTo>
                              <a:lnTo>
                                <a:pt x="22" y="62"/>
                              </a:lnTo>
                              <a:lnTo>
                                <a:pt x="20" y="58"/>
                              </a:lnTo>
                              <a:lnTo>
                                <a:pt x="24" y="56"/>
                              </a:lnTo>
                              <a:lnTo>
                                <a:pt x="26" y="56"/>
                              </a:lnTo>
                              <a:lnTo>
                                <a:pt x="28" y="56"/>
                              </a:lnTo>
                              <a:lnTo>
                                <a:pt x="32" y="56"/>
                              </a:lnTo>
                              <a:lnTo>
                                <a:pt x="34" y="56"/>
                              </a:lnTo>
                              <a:lnTo>
                                <a:pt x="34" y="58"/>
                              </a:lnTo>
                              <a:lnTo>
                                <a:pt x="36" y="58"/>
                              </a:lnTo>
                              <a:lnTo>
                                <a:pt x="38" y="58"/>
                              </a:lnTo>
                              <a:lnTo>
                                <a:pt x="38" y="56"/>
                              </a:lnTo>
                              <a:lnTo>
                                <a:pt x="40" y="56"/>
                              </a:lnTo>
                              <a:lnTo>
                                <a:pt x="40" y="54"/>
                              </a:lnTo>
                              <a:lnTo>
                                <a:pt x="42" y="52"/>
                              </a:lnTo>
                              <a:lnTo>
                                <a:pt x="42" y="50"/>
                              </a:lnTo>
                              <a:lnTo>
                                <a:pt x="44" y="50"/>
                              </a:lnTo>
                              <a:lnTo>
                                <a:pt x="44" y="48"/>
                              </a:lnTo>
                              <a:lnTo>
                                <a:pt x="46" y="48"/>
                              </a:lnTo>
                              <a:lnTo>
                                <a:pt x="48" y="50"/>
                              </a:lnTo>
                              <a:lnTo>
                                <a:pt x="48" y="52"/>
                              </a:lnTo>
                              <a:lnTo>
                                <a:pt x="50" y="52"/>
                              </a:lnTo>
                              <a:lnTo>
                                <a:pt x="52" y="52"/>
                              </a:lnTo>
                              <a:lnTo>
                                <a:pt x="54" y="52"/>
                              </a:lnTo>
                              <a:lnTo>
                                <a:pt x="56" y="52"/>
                              </a:lnTo>
                              <a:lnTo>
                                <a:pt x="56" y="54"/>
                              </a:lnTo>
                              <a:lnTo>
                                <a:pt x="56" y="56"/>
                              </a:lnTo>
                              <a:lnTo>
                                <a:pt x="56" y="52"/>
                              </a:lnTo>
                              <a:lnTo>
                                <a:pt x="56" y="50"/>
                              </a:lnTo>
                              <a:lnTo>
                                <a:pt x="56" y="52"/>
                              </a:lnTo>
                              <a:lnTo>
                                <a:pt x="58" y="54"/>
                              </a:lnTo>
                              <a:lnTo>
                                <a:pt x="58" y="52"/>
                              </a:lnTo>
                              <a:lnTo>
                                <a:pt x="58" y="50"/>
                              </a:lnTo>
                              <a:lnTo>
                                <a:pt x="58" y="48"/>
                              </a:lnTo>
                              <a:lnTo>
                                <a:pt x="60" y="48"/>
                              </a:lnTo>
                              <a:lnTo>
                                <a:pt x="62" y="48"/>
                              </a:lnTo>
                              <a:lnTo>
                                <a:pt x="62" y="46"/>
                              </a:lnTo>
                              <a:lnTo>
                                <a:pt x="60" y="46"/>
                              </a:lnTo>
                              <a:lnTo>
                                <a:pt x="60" y="48"/>
                              </a:lnTo>
                              <a:lnTo>
                                <a:pt x="58" y="48"/>
                              </a:lnTo>
                              <a:lnTo>
                                <a:pt x="58" y="46"/>
                              </a:lnTo>
                              <a:lnTo>
                                <a:pt x="60" y="46"/>
                              </a:lnTo>
                              <a:lnTo>
                                <a:pt x="62" y="44"/>
                              </a:lnTo>
                              <a:lnTo>
                                <a:pt x="62" y="42"/>
                              </a:lnTo>
                              <a:lnTo>
                                <a:pt x="60" y="44"/>
                              </a:lnTo>
                              <a:lnTo>
                                <a:pt x="58" y="44"/>
                              </a:lnTo>
                              <a:lnTo>
                                <a:pt x="54" y="46"/>
                              </a:lnTo>
                              <a:lnTo>
                                <a:pt x="52" y="46"/>
                              </a:lnTo>
                              <a:lnTo>
                                <a:pt x="50" y="46"/>
                              </a:lnTo>
                              <a:lnTo>
                                <a:pt x="48" y="46"/>
                              </a:lnTo>
                              <a:lnTo>
                                <a:pt x="46" y="46"/>
                              </a:lnTo>
                              <a:lnTo>
                                <a:pt x="44" y="46"/>
                              </a:lnTo>
                              <a:lnTo>
                                <a:pt x="42" y="48"/>
                              </a:lnTo>
                              <a:lnTo>
                                <a:pt x="40" y="48"/>
                              </a:lnTo>
                              <a:lnTo>
                                <a:pt x="40" y="46"/>
                              </a:lnTo>
                              <a:lnTo>
                                <a:pt x="38" y="46"/>
                              </a:lnTo>
                              <a:lnTo>
                                <a:pt x="36" y="48"/>
                              </a:lnTo>
                              <a:lnTo>
                                <a:pt x="34" y="48"/>
                              </a:lnTo>
                              <a:lnTo>
                                <a:pt x="34" y="46"/>
                              </a:lnTo>
                              <a:lnTo>
                                <a:pt x="34" y="44"/>
                              </a:lnTo>
                              <a:lnTo>
                                <a:pt x="34" y="46"/>
                              </a:lnTo>
                              <a:lnTo>
                                <a:pt x="32" y="46"/>
                              </a:lnTo>
                              <a:lnTo>
                                <a:pt x="30" y="46"/>
                              </a:lnTo>
                              <a:lnTo>
                                <a:pt x="28" y="48"/>
                              </a:lnTo>
                              <a:lnTo>
                                <a:pt x="28" y="46"/>
                              </a:lnTo>
                              <a:lnTo>
                                <a:pt x="26" y="46"/>
                              </a:lnTo>
                              <a:lnTo>
                                <a:pt x="24" y="44"/>
                              </a:lnTo>
                              <a:lnTo>
                                <a:pt x="22" y="42"/>
                              </a:lnTo>
                              <a:lnTo>
                                <a:pt x="20" y="40"/>
                              </a:lnTo>
                              <a:lnTo>
                                <a:pt x="20" y="38"/>
                              </a:lnTo>
                              <a:lnTo>
                                <a:pt x="20" y="36"/>
                              </a:lnTo>
                              <a:lnTo>
                                <a:pt x="20" y="34"/>
                              </a:lnTo>
                              <a:lnTo>
                                <a:pt x="18" y="32"/>
                              </a:lnTo>
                              <a:lnTo>
                                <a:pt x="18" y="30"/>
                              </a:lnTo>
                              <a:lnTo>
                                <a:pt x="16" y="30"/>
                              </a:lnTo>
                              <a:lnTo>
                                <a:pt x="16" y="28"/>
                              </a:lnTo>
                              <a:lnTo>
                                <a:pt x="12" y="28"/>
                              </a:lnTo>
                              <a:lnTo>
                                <a:pt x="6" y="24"/>
                              </a:lnTo>
                              <a:lnTo>
                                <a:pt x="6" y="26"/>
                              </a:lnTo>
                              <a:lnTo>
                                <a:pt x="8" y="26"/>
                              </a:lnTo>
                              <a:lnTo>
                                <a:pt x="6" y="28"/>
                              </a:lnTo>
                              <a:lnTo>
                                <a:pt x="4" y="28"/>
                              </a:lnTo>
                              <a:lnTo>
                                <a:pt x="2" y="28"/>
                              </a:lnTo>
                              <a:lnTo>
                                <a:pt x="2" y="26"/>
                              </a:lnTo>
                              <a:lnTo>
                                <a:pt x="0" y="26"/>
                              </a:lnTo>
                              <a:close/>
                            </a:path>
                          </a:pathLst>
                        </a:custGeom>
                        <a:solidFill>
                          <a:schemeClr val="tx2"/>
                        </a:solidFill>
                        <a:ln w="3175">
                          <a:solidFill>
                            <a:schemeClr val="bg1"/>
                          </a:solidFill>
                          <a:prstDash val="sysDot"/>
                          <a:round/>
                          <a:headEnd/>
                          <a:tailEnd/>
                        </a:ln>
                      </p:spPr>
                      <p:txBody>
                        <a:bodyPr/>
                        <a:lstStyle/>
                        <a:p>
                          <a:pPr fontAlgn="base">
                            <a:spcBef>
                              <a:spcPct val="0"/>
                            </a:spcBef>
                            <a:spcAft>
                              <a:spcPct val="0"/>
                            </a:spcAft>
                          </a:pPr>
                          <a:endParaRPr lang="de-DE" sz="2400">
                            <a:solidFill>
                              <a:srgbClr val="000000"/>
                            </a:solidFill>
                            <a:cs typeface="Arial" charset="0"/>
                          </a:endParaRPr>
                        </a:p>
                      </p:txBody>
                    </p:sp>
                    <p:sp>
                      <p:nvSpPr>
                        <p:cNvPr id="15539" name="Freeform 3214"/>
                        <p:cNvSpPr>
                          <a:spLocks/>
                        </p:cNvSpPr>
                        <p:nvPr/>
                      </p:nvSpPr>
                      <p:spPr bwMode="auto">
                        <a:xfrm>
                          <a:off x="4992" y="2511"/>
                          <a:ext cx="192" cy="68"/>
                        </a:xfrm>
                        <a:custGeom>
                          <a:avLst/>
                          <a:gdLst>
                            <a:gd name="T0" fmla="*/ 4 w 192"/>
                            <a:gd name="T1" fmla="*/ 22 h 68"/>
                            <a:gd name="T2" fmla="*/ 8 w 192"/>
                            <a:gd name="T3" fmla="*/ 14 h 68"/>
                            <a:gd name="T4" fmla="*/ 10 w 192"/>
                            <a:gd name="T5" fmla="*/ 14 h 68"/>
                            <a:gd name="T6" fmla="*/ 12 w 192"/>
                            <a:gd name="T7" fmla="*/ 10 h 68"/>
                            <a:gd name="T8" fmla="*/ 18 w 192"/>
                            <a:gd name="T9" fmla="*/ 0 h 68"/>
                            <a:gd name="T10" fmla="*/ 20 w 192"/>
                            <a:gd name="T11" fmla="*/ 2 h 68"/>
                            <a:gd name="T12" fmla="*/ 28 w 192"/>
                            <a:gd name="T13" fmla="*/ 2 h 68"/>
                            <a:gd name="T14" fmla="*/ 36 w 192"/>
                            <a:gd name="T15" fmla="*/ 6 h 68"/>
                            <a:gd name="T16" fmla="*/ 38 w 192"/>
                            <a:gd name="T17" fmla="*/ 0 h 68"/>
                            <a:gd name="T18" fmla="*/ 46 w 192"/>
                            <a:gd name="T19" fmla="*/ 2 h 68"/>
                            <a:gd name="T20" fmla="*/ 52 w 192"/>
                            <a:gd name="T21" fmla="*/ 10 h 68"/>
                            <a:gd name="T22" fmla="*/ 58 w 192"/>
                            <a:gd name="T23" fmla="*/ 12 h 68"/>
                            <a:gd name="T24" fmla="*/ 64 w 192"/>
                            <a:gd name="T25" fmla="*/ 10 h 68"/>
                            <a:gd name="T26" fmla="*/ 68 w 192"/>
                            <a:gd name="T27" fmla="*/ 14 h 68"/>
                            <a:gd name="T28" fmla="*/ 72 w 192"/>
                            <a:gd name="T29" fmla="*/ 20 h 68"/>
                            <a:gd name="T30" fmla="*/ 84 w 192"/>
                            <a:gd name="T31" fmla="*/ 22 h 68"/>
                            <a:gd name="T32" fmla="*/ 92 w 192"/>
                            <a:gd name="T33" fmla="*/ 22 h 68"/>
                            <a:gd name="T34" fmla="*/ 100 w 192"/>
                            <a:gd name="T35" fmla="*/ 24 h 68"/>
                            <a:gd name="T36" fmla="*/ 104 w 192"/>
                            <a:gd name="T37" fmla="*/ 24 h 68"/>
                            <a:gd name="T38" fmla="*/ 108 w 192"/>
                            <a:gd name="T39" fmla="*/ 24 h 68"/>
                            <a:gd name="T40" fmla="*/ 112 w 192"/>
                            <a:gd name="T41" fmla="*/ 16 h 68"/>
                            <a:gd name="T42" fmla="*/ 116 w 192"/>
                            <a:gd name="T43" fmla="*/ 12 h 68"/>
                            <a:gd name="T44" fmla="*/ 122 w 192"/>
                            <a:gd name="T45" fmla="*/ 16 h 68"/>
                            <a:gd name="T46" fmla="*/ 128 w 192"/>
                            <a:gd name="T47" fmla="*/ 18 h 68"/>
                            <a:gd name="T48" fmla="*/ 132 w 192"/>
                            <a:gd name="T49" fmla="*/ 18 h 68"/>
                            <a:gd name="T50" fmla="*/ 140 w 192"/>
                            <a:gd name="T51" fmla="*/ 20 h 68"/>
                            <a:gd name="T52" fmla="*/ 146 w 192"/>
                            <a:gd name="T53" fmla="*/ 24 h 68"/>
                            <a:gd name="T54" fmla="*/ 152 w 192"/>
                            <a:gd name="T55" fmla="*/ 24 h 68"/>
                            <a:gd name="T56" fmla="*/ 154 w 192"/>
                            <a:gd name="T57" fmla="*/ 32 h 68"/>
                            <a:gd name="T58" fmla="*/ 156 w 192"/>
                            <a:gd name="T59" fmla="*/ 32 h 68"/>
                            <a:gd name="T60" fmla="*/ 156 w 192"/>
                            <a:gd name="T61" fmla="*/ 40 h 68"/>
                            <a:gd name="T62" fmla="*/ 166 w 192"/>
                            <a:gd name="T63" fmla="*/ 44 h 68"/>
                            <a:gd name="T64" fmla="*/ 174 w 192"/>
                            <a:gd name="T65" fmla="*/ 44 h 68"/>
                            <a:gd name="T66" fmla="*/ 182 w 192"/>
                            <a:gd name="T67" fmla="*/ 42 h 68"/>
                            <a:gd name="T68" fmla="*/ 190 w 192"/>
                            <a:gd name="T69" fmla="*/ 46 h 68"/>
                            <a:gd name="T70" fmla="*/ 188 w 192"/>
                            <a:gd name="T71" fmla="*/ 60 h 68"/>
                            <a:gd name="T72" fmla="*/ 192 w 192"/>
                            <a:gd name="T73" fmla="*/ 64 h 68"/>
                            <a:gd name="T74" fmla="*/ 188 w 192"/>
                            <a:gd name="T75" fmla="*/ 66 h 68"/>
                            <a:gd name="T76" fmla="*/ 182 w 192"/>
                            <a:gd name="T77" fmla="*/ 64 h 68"/>
                            <a:gd name="T78" fmla="*/ 174 w 192"/>
                            <a:gd name="T79" fmla="*/ 62 h 68"/>
                            <a:gd name="T80" fmla="*/ 166 w 192"/>
                            <a:gd name="T81" fmla="*/ 58 h 68"/>
                            <a:gd name="T82" fmla="*/ 160 w 192"/>
                            <a:gd name="T83" fmla="*/ 58 h 68"/>
                            <a:gd name="T84" fmla="*/ 152 w 192"/>
                            <a:gd name="T85" fmla="*/ 60 h 68"/>
                            <a:gd name="T86" fmla="*/ 142 w 192"/>
                            <a:gd name="T87" fmla="*/ 58 h 68"/>
                            <a:gd name="T88" fmla="*/ 132 w 192"/>
                            <a:gd name="T89" fmla="*/ 58 h 68"/>
                            <a:gd name="T90" fmla="*/ 120 w 192"/>
                            <a:gd name="T91" fmla="*/ 56 h 68"/>
                            <a:gd name="T92" fmla="*/ 112 w 192"/>
                            <a:gd name="T93" fmla="*/ 54 h 68"/>
                            <a:gd name="T94" fmla="*/ 102 w 192"/>
                            <a:gd name="T95" fmla="*/ 50 h 68"/>
                            <a:gd name="T96" fmla="*/ 92 w 192"/>
                            <a:gd name="T97" fmla="*/ 46 h 68"/>
                            <a:gd name="T98" fmla="*/ 82 w 192"/>
                            <a:gd name="T99" fmla="*/ 42 h 68"/>
                            <a:gd name="T100" fmla="*/ 76 w 192"/>
                            <a:gd name="T101" fmla="*/ 44 h 68"/>
                            <a:gd name="T102" fmla="*/ 68 w 192"/>
                            <a:gd name="T103" fmla="*/ 42 h 68"/>
                            <a:gd name="T104" fmla="*/ 62 w 192"/>
                            <a:gd name="T105" fmla="*/ 46 h 68"/>
                            <a:gd name="T106" fmla="*/ 54 w 192"/>
                            <a:gd name="T107" fmla="*/ 42 h 68"/>
                            <a:gd name="T108" fmla="*/ 48 w 192"/>
                            <a:gd name="T109" fmla="*/ 40 h 68"/>
                            <a:gd name="T110" fmla="*/ 42 w 192"/>
                            <a:gd name="T111" fmla="*/ 38 h 68"/>
                            <a:gd name="T112" fmla="*/ 26 w 192"/>
                            <a:gd name="T113" fmla="*/ 36 h 68"/>
                            <a:gd name="T114" fmla="*/ 24 w 192"/>
                            <a:gd name="T115" fmla="*/ 30 h 68"/>
                            <a:gd name="T116" fmla="*/ 26 w 192"/>
                            <a:gd name="T117" fmla="*/ 24 h 68"/>
                            <a:gd name="T118" fmla="*/ 20 w 192"/>
                            <a:gd name="T119" fmla="*/ 26 h 68"/>
                            <a:gd name="T120" fmla="*/ 14 w 192"/>
                            <a:gd name="T121" fmla="*/ 22 h 68"/>
                            <a:gd name="T122" fmla="*/ 6 w 192"/>
                            <a:gd name="T123" fmla="*/ 22 h 68"/>
                            <a:gd name="T124" fmla="*/ 0 w 192"/>
                            <a:gd name="T125" fmla="*/ 20 h 68"/>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60000 65536"/>
                            <a:gd name="T187" fmla="*/ 0 60000 65536"/>
                            <a:gd name="T188" fmla="*/ 0 60000 65536"/>
                            <a:gd name="T189" fmla="*/ 0 w 192"/>
                            <a:gd name="T190" fmla="*/ 0 h 68"/>
                            <a:gd name="T191" fmla="*/ 192 w 192"/>
                            <a:gd name="T192" fmla="*/ 68 h 68"/>
                          </a:gdLst>
                          <a:ahLst/>
                          <a:cxnLst>
                            <a:cxn ang="T126">
                              <a:pos x="T0" y="T1"/>
                            </a:cxn>
                            <a:cxn ang="T127">
                              <a:pos x="T2" y="T3"/>
                            </a:cxn>
                            <a:cxn ang="T128">
                              <a:pos x="T4" y="T5"/>
                            </a:cxn>
                            <a:cxn ang="T129">
                              <a:pos x="T6" y="T7"/>
                            </a:cxn>
                            <a:cxn ang="T130">
                              <a:pos x="T8" y="T9"/>
                            </a:cxn>
                            <a:cxn ang="T131">
                              <a:pos x="T10" y="T11"/>
                            </a:cxn>
                            <a:cxn ang="T132">
                              <a:pos x="T12" y="T13"/>
                            </a:cxn>
                            <a:cxn ang="T133">
                              <a:pos x="T14" y="T15"/>
                            </a:cxn>
                            <a:cxn ang="T134">
                              <a:pos x="T16" y="T17"/>
                            </a:cxn>
                            <a:cxn ang="T135">
                              <a:pos x="T18" y="T19"/>
                            </a:cxn>
                            <a:cxn ang="T136">
                              <a:pos x="T20" y="T21"/>
                            </a:cxn>
                            <a:cxn ang="T137">
                              <a:pos x="T22" y="T23"/>
                            </a:cxn>
                            <a:cxn ang="T138">
                              <a:pos x="T24" y="T25"/>
                            </a:cxn>
                            <a:cxn ang="T139">
                              <a:pos x="T26" y="T27"/>
                            </a:cxn>
                            <a:cxn ang="T140">
                              <a:pos x="T28" y="T29"/>
                            </a:cxn>
                            <a:cxn ang="T141">
                              <a:pos x="T30" y="T31"/>
                            </a:cxn>
                            <a:cxn ang="T142">
                              <a:pos x="T32" y="T33"/>
                            </a:cxn>
                            <a:cxn ang="T143">
                              <a:pos x="T34" y="T35"/>
                            </a:cxn>
                            <a:cxn ang="T144">
                              <a:pos x="T36" y="T37"/>
                            </a:cxn>
                            <a:cxn ang="T145">
                              <a:pos x="T38" y="T39"/>
                            </a:cxn>
                            <a:cxn ang="T146">
                              <a:pos x="T40" y="T41"/>
                            </a:cxn>
                            <a:cxn ang="T147">
                              <a:pos x="T42" y="T43"/>
                            </a:cxn>
                            <a:cxn ang="T148">
                              <a:pos x="T44" y="T45"/>
                            </a:cxn>
                            <a:cxn ang="T149">
                              <a:pos x="T46" y="T47"/>
                            </a:cxn>
                            <a:cxn ang="T150">
                              <a:pos x="T48" y="T49"/>
                            </a:cxn>
                            <a:cxn ang="T151">
                              <a:pos x="T50" y="T51"/>
                            </a:cxn>
                            <a:cxn ang="T152">
                              <a:pos x="T52" y="T53"/>
                            </a:cxn>
                            <a:cxn ang="T153">
                              <a:pos x="T54" y="T55"/>
                            </a:cxn>
                            <a:cxn ang="T154">
                              <a:pos x="T56" y="T57"/>
                            </a:cxn>
                            <a:cxn ang="T155">
                              <a:pos x="T58" y="T59"/>
                            </a:cxn>
                            <a:cxn ang="T156">
                              <a:pos x="T60" y="T61"/>
                            </a:cxn>
                            <a:cxn ang="T157">
                              <a:pos x="T62" y="T63"/>
                            </a:cxn>
                            <a:cxn ang="T158">
                              <a:pos x="T64" y="T65"/>
                            </a:cxn>
                            <a:cxn ang="T159">
                              <a:pos x="T66" y="T67"/>
                            </a:cxn>
                            <a:cxn ang="T160">
                              <a:pos x="T68" y="T69"/>
                            </a:cxn>
                            <a:cxn ang="T161">
                              <a:pos x="T70" y="T71"/>
                            </a:cxn>
                            <a:cxn ang="T162">
                              <a:pos x="T72" y="T73"/>
                            </a:cxn>
                            <a:cxn ang="T163">
                              <a:pos x="T74" y="T75"/>
                            </a:cxn>
                            <a:cxn ang="T164">
                              <a:pos x="T76" y="T77"/>
                            </a:cxn>
                            <a:cxn ang="T165">
                              <a:pos x="T78" y="T79"/>
                            </a:cxn>
                            <a:cxn ang="T166">
                              <a:pos x="T80" y="T81"/>
                            </a:cxn>
                            <a:cxn ang="T167">
                              <a:pos x="T82" y="T83"/>
                            </a:cxn>
                            <a:cxn ang="T168">
                              <a:pos x="T84" y="T85"/>
                            </a:cxn>
                            <a:cxn ang="T169">
                              <a:pos x="T86" y="T87"/>
                            </a:cxn>
                            <a:cxn ang="T170">
                              <a:pos x="T88" y="T89"/>
                            </a:cxn>
                            <a:cxn ang="T171">
                              <a:pos x="T90" y="T91"/>
                            </a:cxn>
                            <a:cxn ang="T172">
                              <a:pos x="T92" y="T93"/>
                            </a:cxn>
                            <a:cxn ang="T173">
                              <a:pos x="T94" y="T95"/>
                            </a:cxn>
                            <a:cxn ang="T174">
                              <a:pos x="T96" y="T97"/>
                            </a:cxn>
                            <a:cxn ang="T175">
                              <a:pos x="T98" y="T99"/>
                            </a:cxn>
                            <a:cxn ang="T176">
                              <a:pos x="T100" y="T101"/>
                            </a:cxn>
                            <a:cxn ang="T177">
                              <a:pos x="T102" y="T103"/>
                            </a:cxn>
                            <a:cxn ang="T178">
                              <a:pos x="T104" y="T105"/>
                            </a:cxn>
                            <a:cxn ang="T179">
                              <a:pos x="T106" y="T107"/>
                            </a:cxn>
                            <a:cxn ang="T180">
                              <a:pos x="T108" y="T109"/>
                            </a:cxn>
                            <a:cxn ang="T181">
                              <a:pos x="T110" y="T111"/>
                            </a:cxn>
                            <a:cxn ang="T182">
                              <a:pos x="T112" y="T113"/>
                            </a:cxn>
                            <a:cxn ang="T183">
                              <a:pos x="T114" y="T115"/>
                            </a:cxn>
                            <a:cxn ang="T184">
                              <a:pos x="T116" y="T117"/>
                            </a:cxn>
                            <a:cxn ang="T185">
                              <a:pos x="T118" y="T119"/>
                            </a:cxn>
                            <a:cxn ang="T186">
                              <a:pos x="T120" y="T121"/>
                            </a:cxn>
                            <a:cxn ang="T187">
                              <a:pos x="T122" y="T123"/>
                            </a:cxn>
                            <a:cxn ang="T188">
                              <a:pos x="T124" y="T125"/>
                            </a:cxn>
                          </a:cxnLst>
                          <a:rect l="T189" t="T190" r="T191" b="T192"/>
                          <a:pathLst>
                            <a:path w="192" h="68">
                              <a:moveTo>
                                <a:pt x="0" y="20"/>
                              </a:moveTo>
                              <a:lnTo>
                                <a:pt x="2" y="18"/>
                              </a:lnTo>
                              <a:lnTo>
                                <a:pt x="4" y="20"/>
                              </a:lnTo>
                              <a:lnTo>
                                <a:pt x="4" y="22"/>
                              </a:lnTo>
                              <a:lnTo>
                                <a:pt x="6" y="22"/>
                              </a:lnTo>
                              <a:lnTo>
                                <a:pt x="6" y="20"/>
                              </a:lnTo>
                              <a:lnTo>
                                <a:pt x="8" y="16"/>
                              </a:lnTo>
                              <a:lnTo>
                                <a:pt x="8" y="14"/>
                              </a:lnTo>
                              <a:lnTo>
                                <a:pt x="8" y="12"/>
                              </a:lnTo>
                              <a:lnTo>
                                <a:pt x="10" y="12"/>
                              </a:lnTo>
                              <a:lnTo>
                                <a:pt x="10" y="14"/>
                              </a:lnTo>
                              <a:lnTo>
                                <a:pt x="10" y="12"/>
                              </a:lnTo>
                              <a:lnTo>
                                <a:pt x="12" y="12"/>
                              </a:lnTo>
                              <a:lnTo>
                                <a:pt x="12" y="10"/>
                              </a:lnTo>
                              <a:lnTo>
                                <a:pt x="12" y="8"/>
                              </a:lnTo>
                              <a:lnTo>
                                <a:pt x="12" y="4"/>
                              </a:lnTo>
                              <a:lnTo>
                                <a:pt x="16" y="0"/>
                              </a:lnTo>
                              <a:lnTo>
                                <a:pt x="18" y="0"/>
                              </a:lnTo>
                              <a:lnTo>
                                <a:pt x="18" y="2"/>
                              </a:lnTo>
                              <a:lnTo>
                                <a:pt x="18" y="4"/>
                              </a:lnTo>
                              <a:lnTo>
                                <a:pt x="20" y="4"/>
                              </a:lnTo>
                              <a:lnTo>
                                <a:pt x="20" y="2"/>
                              </a:lnTo>
                              <a:lnTo>
                                <a:pt x="22" y="2"/>
                              </a:lnTo>
                              <a:lnTo>
                                <a:pt x="26" y="4"/>
                              </a:lnTo>
                              <a:lnTo>
                                <a:pt x="28" y="4"/>
                              </a:lnTo>
                              <a:lnTo>
                                <a:pt x="28" y="2"/>
                              </a:lnTo>
                              <a:lnTo>
                                <a:pt x="30" y="4"/>
                              </a:lnTo>
                              <a:lnTo>
                                <a:pt x="32" y="4"/>
                              </a:lnTo>
                              <a:lnTo>
                                <a:pt x="32" y="6"/>
                              </a:lnTo>
                              <a:lnTo>
                                <a:pt x="36" y="6"/>
                              </a:lnTo>
                              <a:lnTo>
                                <a:pt x="36" y="4"/>
                              </a:lnTo>
                              <a:lnTo>
                                <a:pt x="38" y="4"/>
                              </a:lnTo>
                              <a:lnTo>
                                <a:pt x="38" y="2"/>
                              </a:lnTo>
                              <a:lnTo>
                                <a:pt x="38" y="0"/>
                              </a:lnTo>
                              <a:lnTo>
                                <a:pt x="40" y="2"/>
                              </a:lnTo>
                              <a:lnTo>
                                <a:pt x="42" y="2"/>
                              </a:lnTo>
                              <a:lnTo>
                                <a:pt x="44" y="2"/>
                              </a:lnTo>
                              <a:lnTo>
                                <a:pt x="46" y="2"/>
                              </a:lnTo>
                              <a:lnTo>
                                <a:pt x="46" y="4"/>
                              </a:lnTo>
                              <a:lnTo>
                                <a:pt x="50" y="8"/>
                              </a:lnTo>
                              <a:lnTo>
                                <a:pt x="52" y="8"/>
                              </a:lnTo>
                              <a:lnTo>
                                <a:pt x="52" y="10"/>
                              </a:lnTo>
                              <a:lnTo>
                                <a:pt x="52" y="8"/>
                              </a:lnTo>
                              <a:lnTo>
                                <a:pt x="54" y="8"/>
                              </a:lnTo>
                              <a:lnTo>
                                <a:pt x="56" y="8"/>
                              </a:lnTo>
                              <a:lnTo>
                                <a:pt x="58" y="12"/>
                              </a:lnTo>
                              <a:lnTo>
                                <a:pt x="60" y="12"/>
                              </a:lnTo>
                              <a:lnTo>
                                <a:pt x="60" y="10"/>
                              </a:lnTo>
                              <a:lnTo>
                                <a:pt x="62" y="10"/>
                              </a:lnTo>
                              <a:lnTo>
                                <a:pt x="64" y="10"/>
                              </a:lnTo>
                              <a:lnTo>
                                <a:pt x="66" y="12"/>
                              </a:lnTo>
                              <a:lnTo>
                                <a:pt x="68" y="12"/>
                              </a:lnTo>
                              <a:lnTo>
                                <a:pt x="68" y="14"/>
                              </a:lnTo>
                              <a:lnTo>
                                <a:pt x="68" y="16"/>
                              </a:lnTo>
                              <a:lnTo>
                                <a:pt x="68" y="18"/>
                              </a:lnTo>
                              <a:lnTo>
                                <a:pt x="70" y="20"/>
                              </a:lnTo>
                              <a:lnTo>
                                <a:pt x="72" y="20"/>
                              </a:lnTo>
                              <a:lnTo>
                                <a:pt x="74" y="20"/>
                              </a:lnTo>
                              <a:lnTo>
                                <a:pt x="76" y="20"/>
                              </a:lnTo>
                              <a:lnTo>
                                <a:pt x="78" y="22"/>
                              </a:lnTo>
                              <a:lnTo>
                                <a:pt x="84" y="22"/>
                              </a:lnTo>
                              <a:lnTo>
                                <a:pt x="86" y="22"/>
                              </a:lnTo>
                              <a:lnTo>
                                <a:pt x="88" y="22"/>
                              </a:lnTo>
                              <a:lnTo>
                                <a:pt x="90" y="22"/>
                              </a:lnTo>
                              <a:lnTo>
                                <a:pt x="92" y="22"/>
                              </a:lnTo>
                              <a:lnTo>
                                <a:pt x="94" y="22"/>
                              </a:lnTo>
                              <a:lnTo>
                                <a:pt x="96" y="24"/>
                              </a:lnTo>
                              <a:lnTo>
                                <a:pt x="98" y="24"/>
                              </a:lnTo>
                              <a:lnTo>
                                <a:pt x="100" y="24"/>
                              </a:lnTo>
                              <a:lnTo>
                                <a:pt x="102" y="24"/>
                              </a:lnTo>
                              <a:lnTo>
                                <a:pt x="102" y="22"/>
                              </a:lnTo>
                              <a:lnTo>
                                <a:pt x="104" y="22"/>
                              </a:lnTo>
                              <a:lnTo>
                                <a:pt x="104" y="24"/>
                              </a:lnTo>
                              <a:lnTo>
                                <a:pt x="106" y="24"/>
                              </a:lnTo>
                              <a:lnTo>
                                <a:pt x="106" y="26"/>
                              </a:lnTo>
                              <a:lnTo>
                                <a:pt x="106" y="24"/>
                              </a:lnTo>
                              <a:lnTo>
                                <a:pt x="108" y="24"/>
                              </a:lnTo>
                              <a:lnTo>
                                <a:pt x="110" y="22"/>
                              </a:lnTo>
                              <a:lnTo>
                                <a:pt x="112" y="20"/>
                              </a:lnTo>
                              <a:lnTo>
                                <a:pt x="112" y="18"/>
                              </a:lnTo>
                              <a:lnTo>
                                <a:pt x="112" y="16"/>
                              </a:lnTo>
                              <a:lnTo>
                                <a:pt x="112" y="14"/>
                              </a:lnTo>
                              <a:lnTo>
                                <a:pt x="114" y="14"/>
                              </a:lnTo>
                              <a:lnTo>
                                <a:pt x="114" y="12"/>
                              </a:lnTo>
                              <a:lnTo>
                                <a:pt x="116" y="12"/>
                              </a:lnTo>
                              <a:lnTo>
                                <a:pt x="118" y="12"/>
                              </a:lnTo>
                              <a:lnTo>
                                <a:pt x="120" y="12"/>
                              </a:lnTo>
                              <a:lnTo>
                                <a:pt x="122" y="14"/>
                              </a:lnTo>
                              <a:lnTo>
                                <a:pt x="122" y="16"/>
                              </a:lnTo>
                              <a:lnTo>
                                <a:pt x="122" y="18"/>
                              </a:lnTo>
                              <a:lnTo>
                                <a:pt x="124" y="18"/>
                              </a:lnTo>
                              <a:lnTo>
                                <a:pt x="126" y="18"/>
                              </a:lnTo>
                              <a:lnTo>
                                <a:pt x="128" y="18"/>
                              </a:lnTo>
                              <a:lnTo>
                                <a:pt x="130" y="18"/>
                              </a:lnTo>
                              <a:lnTo>
                                <a:pt x="130" y="16"/>
                              </a:lnTo>
                              <a:lnTo>
                                <a:pt x="132" y="16"/>
                              </a:lnTo>
                              <a:lnTo>
                                <a:pt x="132" y="18"/>
                              </a:lnTo>
                              <a:lnTo>
                                <a:pt x="134" y="18"/>
                              </a:lnTo>
                              <a:lnTo>
                                <a:pt x="134" y="20"/>
                              </a:lnTo>
                              <a:lnTo>
                                <a:pt x="136" y="20"/>
                              </a:lnTo>
                              <a:lnTo>
                                <a:pt x="140" y="20"/>
                              </a:lnTo>
                              <a:lnTo>
                                <a:pt x="142" y="22"/>
                              </a:lnTo>
                              <a:lnTo>
                                <a:pt x="142" y="24"/>
                              </a:lnTo>
                              <a:lnTo>
                                <a:pt x="144" y="24"/>
                              </a:lnTo>
                              <a:lnTo>
                                <a:pt x="146" y="24"/>
                              </a:lnTo>
                              <a:lnTo>
                                <a:pt x="146" y="22"/>
                              </a:lnTo>
                              <a:lnTo>
                                <a:pt x="148" y="22"/>
                              </a:lnTo>
                              <a:lnTo>
                                <a:pt x="150" y="22"/>
                              </a:lnTo>
                              <a:lnTo>
                                <a:pt x="152" y="24"/>
                              </a:lnTo>
                              <a:lnTo>
                                <a:pt x="154" y="26"/>
                              </a:lnTo>
                              <a:lnTo>
                                <a:pt x="154" y="30"/>
                              </a:lnTo>
                              <a:lnTo>
                                <a:pt x="154" y="32"/>
                              </a:lnTo>
                              <a:lnTo>
                                <a:pt x="154" y="30"/>
                              </a:lnTo>
                              <a:lnTo>
                                <a:pt x="156" y="30"/>
                              </a:lnTo>
                              <a:lnTo>
                                <a:pt x="156" y="32"/>
                              </a:lnTo>
                              <a:lnTo>
                                <a:pt x="156" y="36"/>
                              </a:lnTo>
                              <a:lnTo>
                                <a:pt x="154" y="36"/>
                              </a:lnTo>
                              <a:lnTo>
                                <a:pt x="154" y="38"/>
                              </a:lnTo>
                              <a:lnTo>
                                <a:pt x="156" y="40"/>
                              </a:lnTo>
                              <a:lnTo>
                                <a:pt x="158" y="42"/>
                              </a:lnTo>
                              <a:lnTo>
                                <a:pt x="162" y="42"/>
                              </a:lnTo>
                              <a:lnTo>
                                <a:pt x="162" y="44"/>
                              </a:lnTo>
                              <a:lnTo>
                                <a:pt x="166" y="44"/>
                              </a:lnTo>
                              <a:lnTo>
                                <a:pt x="168" y="44"/>
                              </a:lnTo>
                              <a:lnTo>
                                <a:pt x="170" y="42"/>
                              </a:lnTo>
                              <a:lnTo>
                                <a:pt x="172" y="42"/>
                              </a:lnTo>
                              <a:lnTo>
                                <a:pt x="174" y="44"/>
                              </a:lnTo>
                              <a:lnTo>
                                <a:pt x="176" y="44"/>
                              </a:lnTo>
                              <a:lnTo>
                                <a:pt x="180" y="42"/>
                              </a:lnTo>
                              <a:lnTo>
                                <a:pt x="182" y="40"/>
                              </a:lnTo>
                              <a:lnTo>
                                <a:pt x="182" y="42"/>
                              </a:lnTo>
                              <a:lnTo>
                                <a:pt x="184" y="42"/>
                              </a:lnTo>
                              <a:lnTo>
                                <a:pt x="188" y="44"/>
                              </a:lnTo>
                              <a:lnTo>
                                <a:pt x="190" y="44"/>
                              </a:lnTo>
                              <a:lnTo>
                                <a:pt x="190" y="46"/>
                              </a:lnTo>
                              <a:lnTo>
                                <a:pt x="190" y="48"/>
                              </a:lnTo>
                              <a:lnTo>
                                <a:pt x="188" y="56"/>
                              </a:lnTo>
                              <a:lnTo>
                                <a:pt x="188" y="58"/>
                              </a:lnTo>
                              <a:lnTo>
                                <a:pt x="188" y="60"/>
                              </a:lnTo>
                              <a:lnTo>
                                <a:pt x="188" y="62"/>
                              </a:lnTo>
                              <a:lnTo>
                                <a:pt x="190" y="64"/>
                              </a:lnTo>
                              <a:lnTo>
                                <a:pt x="192" y="64"/>
                              </a:lnTo>
                              <a:lnTo>
                                <a:pt x="192" y="66"/>
                              </a:lnTo>
                              <a:lnTo>
                                <a:pt x="192" y="68"/>
                              </a:lnTo>
                              <a:lnTo>
                                <a:pt x="190" y="68"/>
                              </a:lnTo>
                              <a:lnTo>
                                <a:pt x="188" y="66"/>
                              </a:lnTo>
                              <a:lnTo>
                                <a:pt x="188" y="64"/>
                              </a:lnTo>
                              <a:lnTo>
                                <a:pt x="186" y="64"/>
                              </a:lnTo>
                              <a:lnTo>
                                <a:pt x="184" y="64"/>
                              </a:lnTo>
                              <a:lnTo>
                                <a:pt x="182" y="64"/>
                              </a:lnTo>
                              <a:lnTo>
                                <a:pt x="180" y="64"/>
                              </a:lnTo>
                              <a:lnTo>
                                <a:pt x="178" y="62"/>
                              </a:lnTo>
                              <a:lnTo>
                                <a:pt x="176" y="62"/>
                              </a:lnTo>
                              <a:lnTo>
                                <a:pt x="174" y="62"/>
                              </a:lnTo>
                              <a:lnTo>
                                <a:pt x="172" y="60"/>
                              </a:lnTo>
                              <a:lnTo>
                                <a:pt x="170" y="60"/>
                              </a:lnTo>
                              <a:lnTo>
                                <a:pt x="168" y="60"/>
                              </a:lnTo>
                              <a:lnTo>
                                <a:pt x="166" y="58"/>
                              </a:lnTo>
                              <a:lnTo>
                                <a:pt x="164" y="58"/>
                              </a:lnTo>
                              <a:lnTo>
                                <a:pt x="162" y="56"/>
                              </a:lnTo>
                              <a:lnTo>
                                <a:pt x="162" y="58"/>
                              </a:lnTo>
                              <a:lnTo>
                                <a:pt x="160" y="58"/>
                              </a:lnTo>
                              <a:lnTo>
                                <a:pt x="158" y="58"/>
                              </a:lnTo>
                              <a:lnTo>
                                <a:pt x="158" y="60"/>
                              </a:lnTo>
                              <a:lnTo>
                                <a:pt x="156" y="60"/>
                              </a:lnTo>
                              <a:lnTo>
                                <a:pt x="152" y="60"/>
                              </a:lnTo>
                              <a:lnTo>
                                <a:pt x="150" y="60"/>
                              </a:lnTo>
                              <a:lnTo>
                                <a:pt x="146" y="58"/>
                              </a:lnTo>
                              <a:lnTo>
                                <a:pt x="144" y="58"/>
                              </a:lnTo>
                              <a:lnTo>
                                <a:pt x="142" y="58"/>
                              </a:lnTo>
                              <a:lnTo>
                                <a:pt x="138" y="58"/>
                              </a:lnTo>
                              <a:lnTo>
                                <a:pt x="136" y="56"/>
                              </a:lnTo>
                              <a:lnTo>
                                <a:pt x="134" y="56"/>
                              </a:lnTo>
                              <a:lnTo>
                                <a:pt x="132" y="58"/>
                              </a:lnTo>
                              <a:lnTo>
                                <a:pt x="130" y="60"/>
                              </a:lnTo>
                              <a:lnTo>
                                <a:pt x="126" y="58"/>
                              </a:lnTo>
                              <a:lnTo>
                                <a:pt x="126" y="56"/>
                              </a:lnTo>
                              <a:lnTo>
                                <a:pt x="120" y="56"/>
                              </a:lnTo>
                              <a:lnTo>
                                <a:pt x="118" y="56"/>
                              </a:lnTo>
                              <a:lnTo>
                                <a:pt x="116" y="56"/>
                              </a:lnTo>
                              <a:lnTo>
                                <a:pt x="114" y="56"/>
                              </a:lnTo>
                              <a:lnTo>
                                <a:pt x="112" y="54"/>
                              </a:lnTo>
                              <a:lnTo>
                                <a:pt x="110" y="54"/>
                              </a:lnTo>
                              <a:lnTo>
                                <a:pt x="106" y="52"/>
                              </a:lnTo>
                              <a:lnTo>
                                <a:pt x="102" y="50"/>
                              </a:lnTo>
                              <a:lnTo>
                                <a:pt x="100" y="48"/>
                              </a:lnTo>
                              <a:lnTo>
                                <a:pt x="98" y="48"/>
                              </a:lnTo>
                              <a:lnTo>
                                <a:pt x="96" y="46"/>
                              </a:lnTo>
                              <a:lnTo>
                                <a:pt x="92" y="46"/>
                              </a:lnTo>
                              <a:lnTo>
                                <a:pt x="88" y="44"/>
                              </a:lnTo>
                              <a:lnTo>
                                <a:pt x="86" y="44"/>
                              </a:lnTo>
                              <a:lnTo>
                                <a:pt x="84" y="44"/>
                              </a:lnTo>
                              <a:lnTo>
                                <a:pt x="82" y="42"/>
                              </a:lnTo>
                              <a:lnTo>
                                <a:pt x="80" y="42"/>
                              </a:lnTo>
                              <a:lnTo>
                                <a:pt x="78" y="42"/>
                              </a:lnTo>
                              <a:lnTo>
                                <a:pt x="78" y="44"/>
                              </a:lnTo>
                              <a:lnTo>
                                <a:pt x="76" y="44"/>
                              </a:lnTo>
                              <a:lnTo>
                                <a:pt x="74" y="42"/>
                              </a:lnTo>
                              <a:lnTo>
                                <a:pt x="72" y="42"/>
                              </a:lnTo>
                              <a:lnTo>
                                <a:pt x="70" y="42"/>
                              </a:lnTo>
                              <a:lnTo>
                                <a:pt x="68" y="42"/>
                              </a:lnTo>
                              <a:lnTo>
                                <a:pt x="66" y="42"/>
                              </a:lnTo>
                              <a:lnTo>
                                <a:pt x="66" y="44"/>
                              </a:lnTo>
                              <a:lnTo>
                                <a:pt x="64" y="46"/>
                              </a:lnTo>
                              <a:lnTo>
                                <a:pt x="62" y="46"/>
                              </a:lnTo>
                              <a:lnTo>
                                <a:pt x="58" y="44"/>
                              </a:lnTo>
                              <a:lnTo>
                                <a:pt x="54" y="44"/>
                              </a:lnTo>
                              <a:lnTo>
                                <a:pt x="54" y="42"/>
                              </a:lnTo>
                              <a:lnTo>
                                <a:pt x="52" y="42"/>
                              </a:lnTo>
                              <a:lnTo>
                                <a:pt x="50" y="42"/>
                              </a:lnTo>
                              <a:lnTo>
                                <a:pt x="50" y="40"/>
                              </a:lnTo>
                              <a:lnTo>
                                <a:pt x="48" y="40"/>
                              </a:lnTo>
                              <a:lnTo>
                                <a:pt x="48" y="38"/>
                              </a:lnTo>
                              <a:lnTo>
                                <a:pt x="46" y="38"/>
                              </a:lnTo>
                              <a:lnTo>
                                <a:pt x="44" y="38"/>
                              </a:lnTo>
                              <a:lnTo>
                                <a:pt x="42" y="38"/>
                              </a:lnTo>
                              <a:lnTo>
                                <a:pt x="40" y="38"/>
                              </a:lnTo>
                              <a:lnTo>
                                <a:pt x="38" y="36"/>
                              </a:lnTo>
                              <a:lnTo>
                                <a:pt x="30" y="36"/>
                              </a:lnTo>
                              <a:lnTo>
                                <a:pt x="26" y="36"/>
                              </a:lnTo>
                              <a:lnTo>
                                <a:pt x="22" y="34"/>
                              </a:lnTo>
                              <a:lnTo>
                                <a:pt x="22" y="32"/>
                              </a:lnTo>
                              <a:lnTo>
                                <a:pt x="22" y="30"/>
                              </a:lnTo>
                              <a:lnTo>
                                <a:pt x="24" y="30"/>
                              </a:lnTo>
                              <a:lnTo>
                                <a:pt x="24" y="28"/>
                              </a:lnTo>
                              <a:lnTo>
                                <a:pt x="26" y="28"/>
                              </a:lnTo>
                              <a:lnTo>
                                <a:pt x="26" y="26"/>
                              </a:lnTo>
                              <a:lnTo>
                                <a:pt x="26" y="24"/>
                              </a:lnTo>
                              <a:lnTo>
                                <a:pt x="24" y="24"/>
                              </a:lnTo>
                              <a:lnTo>
                                <a:pt x="24" y="26"/>
                              </a:lnTo>
                              <a:lnTo>
                                <a:pt x="22" y="26"/>
                              </a:lnTo>
                              <a:lnTo>
                                <a:pt x="20" y="26"/>
                              </a:lnTo>
                              <a:lnTo>
                                <a:pt x="18" y="24"/>
                              </a:lnTo>
                              <a:lnTo>
                                <a:pt x="18" y="22"/>
                              </a:lnTo>
                              <a:lnTo>
                                <a:pt x="16" y="22"/>
                              </a:lnTo>
                              <a:lnTo>
                                <a:pt x="14" y="22"/>
                              </a:lnTo>
                              <a:lnTo>
                                <a:pt x="12" y="22"/>
                              </a:lnTo>
                              <a:lnTo>
                                <a:pt x="10" y="22"/>
                              </a:lnTo>
                              <a:lnTo>
                                <a:pt x="8" y="22"/>
                              </a:lnTo>
                              <a:lnTo>
                                <a:pt x="6" y="22"/>
                              </a:lnTo>
                              <a:lnTo>
                                <a:pt x="4" y="22"/>
                              </a:lnTo>
                              <a:lnTo>
                                <a:pt x="2" y="22"/>
                              </a:lnTo>
                              <a:lnTo>
                                <a:pt x="2" y="20"/>
                              </a:lnTo>
                              <a:lnTo>
                                <a:pt x="0" y="20"/>
                              </a:lnTo>
                              <a:close/>
                            </a:path>
                          </a:pathLst>
                        </a:custGeom>
                        <a:solidFill>
                          <a:schemeClr val="tx2"/>
                        </a:solidFill>
                        <a:ln w="3175">
                          <a:solidFill>
                            <a:schemeClr val="bg1"/>
                          </a:solidFill>
                          <a:prstDash val="sysDot"/>
                          <a:round/>
                          <a:headEnd/>
                          <a:tailEnd/>
                        </a:ln>
                      </p:spPr>
                      <p:txBody>
                        <a:bodyPr/>
                        <a:lstStyle/>
                        <a:p>
                          <a:pPr fontAlgn="base">
                            <a:spcBef>
                              <a:spcPct val="0"/>
                            </a:spcBef>
                            <a:spcAft>
                              <a:spcPct val="0"/>
                            </a:spcAft>
                          </a:pPr>
                          <a:endParaRPr lang="de-DE" sz="2400">
                            <a:solidFill>
                              <a:srgbClr val="000000"/>
                            </a:solidFill>
                            <a:cs typeface="Arial" charset="0"/>
                          </a:endParaRPr>
                        </a:p>
                      </p:txBody>
                    </p:sp>
                    <p:sp>
                      <p:nvSpPr>
                        <p:cNvPr id="15540" name="Freeform 3215"/>
                        <p:cNvSpPr>
                          <a:spLocks/>
                        </p:cNvSpPr>
                        <p:nvPr/>
                      </p:nvSpPr>
                      <p:spPr bwMode="auto">
                        <a:xfrm>
                          <a:off x="5272" y="1931"/>
                          <a:ext cx="102" cy="144"/>
                        </a:xfrm>
                        <a:custGeom>
                          <a:avLst/>
                          <a:gdLst>
                            <a:gd name="T0" fmla="*/ 78 w 102"/>
                            <a:gd name="T1" fmla="*/ 110 h 144"/>
                            <a:gd name="T2" fmla="*/ 88 w 102"/>
                            <a:gd name="T3" fmla="*/ 112 h 144"/>
                            <a:gd name="T4" fmla="*/ 86 w 102"/>
                            <a:gd name="T5" fmla="*/ 116 h 144"/>
                            <a:gd name="T6" fmla="*/ 92 w 102"/>
                            <a:gd name="T7" fmla="*/ 124 h 144"/>
                            <a:gd name="T8" fmla="*/ 92 w 102"/>
                            <a:gd name="T9" fmla="*/ 128 h 144"/>
                            <a:gd name="T10" fmla="*/ 98 w 102"/>
                            <a:gd name="T11" fmla="*/ 130 h 144"/>
                            <a:gd name="T12" fmla="*/ 102 w 102"/>
                            <a:gd name="T13" fmla="*/ 136 h 144"/>
                            <a:gd name="T14" fmla="*/ 96 w 102"/>
                            <a:gd name="T15" fmla="*/ 140 h 144"/>
                            <a:gd name="T16" fmla="*/ 98 w 102"/>
                            <a:gd name="T17" fmla="*/ 134 h 144"/>
                            <a:gd name="T18" fmla="*/ 90 w 102"/>
                            <a:gd name="T19" fmla="*/ 136 h 144"/>
                            <a:gd name="T20" fmla="*/ 82 w 102"/>
                            <a:gd name="T21" fmla="*/ 130 h 144"/>
                            <a:gd name="T22" fmla="*/ 74 w 102"/>
                            <a:gd name="T23" fmla="*/ 120 h 144"/>
                            <a:gd name="T24" fmla="*/ 66 w 102"/>
                            <a:gd name="T25" fmla="*/ 110 h 144"/>
                            <a:gd name="T26" fmla="*/ 66 w 102"/>
                            <a:gd name="T27" fmla="*/ 120 h 144"/>
                            <a:gd name="T28" fmla="*/ 66 w 102"/>
                            <a:gd name="T29" fmla="*/ 128 h 144"/>
                            <a:gd name="T30" fmla="*/ 60 w 102"/>
                            <a:gd name="T31" fmla="*/ 118 h 144"/>
                            <a:gd name="T32" fmla="*/ 50 w 102"/>
                            <a:gd name="T33" fmla="*/ 110 h 144"/>
                            <a:gd name="T34" fmla="*/ 38 w 102"/>
                            <a:gd name="T35" fmla="*/ 118 h 144"/>
                            <a:gd name="T36" fmla="*/ 30 w 102"/>
                            <a:gd name="T37" fmla="*/ 114 h 144"/>
                            <a:gd name="T38" fmla="*/ 24 w 102"/>
                            <a:gd name="T39" fmla="*/ 114 h 144"/>
                            <a:gd name="T40" fmla="*/ 22 w 102"/>
                            <a:gd name="T41" fmla="*/ 104 h 144"/>
                            <a:gd name="T42" fmla="*/ 30 w 102"/>
                            <a:gd name="T43" fmla="*/ 98 h 144"/>
                            <a:gd name="T44" fmla="*/ 22 w 102"/>
                            <a:gd name="T45" fmla="*/ 92 h 144"/>
                            <a:gd name="T46" fmla="*/ 22 w 102"/>
                            <a:gd name="T47" fmla="*/ 100 h 144"/>
                            <a:gd name="T48" fmla="*/ 16 w 102"/>
                            <a:gd name="T49" fmla="*/ 90 h 144"/>
                            <a:gd name="T50" fmla="*/ 10 w 102"/>
                            <a:gd name="T51" fmla="*/ 86 h 144"/>
                            <a:gd name="T52" fmla="*/ 6 w 102"/>
                            <a:gd name="T53" fmla="*/ 72 h 144"/>
                            <a:gd name="T54" fmla="*/ 0 w 102"/>
                            <a:gd name="T55" fmla="*/ 62 h 144"/>
                            <a:gd name="T56" fmla="*/ 4 w 102"/>
                            <a:gd name="T57" fmla="*/ 58 h 144"/>
                            <a:gd name="T58" fmla="*/ 14 w 102"/>
                            <a:gd name="T59" fmla="*/ 60 h 144"/>
                            <a:gd name="T60" fmla="*/ 10 w 102"/>
                            <a:gd name="T61" fmla="*/ 38 h 144"/>
                            <a:gd name="T62" fmla="*/ 10 w 102"/>
                            <a:gd name="T63" fmla="*/ 28 h 144"/>
                            <a:gd name="T64" fmla="*/ 8 w 102"/>
                            <a:gd name="T65" fmla="*/ 20 h 144"/>
                            <a:gd name="T66" fmla="*/ 8 w 102"/>
                            <a:gd name="T67" fmla="*/ 6 h 144"/>
                            <a:gd name="T68" fmla="*/ 14 w 102"/>
                            <a:gd name="T69" fmla="*/ 2 h 144"/>
                            <a:gd name="T70" fmla="*/ 22 w 102"/>
                            <a:gd name="T71" fmla="*/ 4 h 144"/>
                            <a:gd name="T72" fmla="*/ 38 w 102"/>
                            <a:gd name="T73" fmla="*/ 6 h 144"/>
                            <a:gd name="T74" fmla="*/ 42 w 102"/>
                            <a:gd name="T75" fmla="*/ 12 h 144"/>
                            <a:gd name="T76" fmla="*/ 44 w 102"/>
                            <a:gd name="T77" fmla="*/ 26 h 144"/>
                            <a:gd name="T78" fmla="*/ 52 w 102"/>
                            <a:gd name="T79" fmla="*/ 36 h 144"/>
                            <a:gd name="T80" fmla="*/ 50 w 102"/>
                            <a:gd name="T81" fmla="*/ 48 h 144"/>
                            <a:gd name="T82" fmla="*/ 50 w 102"/>
                            <a:gd name="T83" fmla="*/ 54 h 144"/>
                            <a:gd name="T84" fmla="*/ 46 w 102"/>
                            <a:gd name="T85" fmla="*/ 60 h 144"/>
                            <a:gd name="T86" fmla="*/ 42 w 102"/>
                            <a:gd name="T87" fmla="*/ 62 h 144"/>
                            <a:gd name="T88" fmla="*/ 36 w 102"/>
                            <a:gd name="T89" fmla="*/ 64 h 144"/>
                            <a:gd name="T90" fmla="*/ 36 w 102"/>
                            <a:gd name="T91" fmla="*/ 76 h 144"/>
                            <a:gd name="T92" fmla="*/ 40 w 102"/>
                            <a:gd name="T93" fmla="*/ 88 h 144"/>
                            <a:gd name="T94" fmla="*/ 44 w 102"/>
                            <a:gd name="T95" fmla="*/ 98 h 144"/>
                            <a:gd name="T96" fmla="*/ 48 w 102"/>
                            <a:gd name="T97" fmla="*/ 106 h 144"/>
                            <a:gd name="T98" fmla="*/ 60 w 102"/>
                            <a:gd name="T99" fmla="*/ 110 h 144"/>
                            <a:gd name="T100" fmla="*/ 58 w 102"/>
                            <a:gd name="T101" fmla="*/ 106 h 144"/>
                            <a:gd name="T102" fmla="*/ 66 w 102"/>
                            <a:gd name="T103" fmla="*/ 102 h 144"/>
                            <a:gd name="T104" fmla="*/ 76 w 102"/>
                            <a:gd name="T105" fmla="*/ 110 h 144"/>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w 102"/>
                            <a:gd name="T160" fmla="*/ 0 h 144"/>
                            <a:gd name="T161" fmla="*/ 102 w 102"/>
                            <a:gd name="T162" fmla="*/ 144 h 144"/>
                          </a:gdLst>
                          <a:ahLst/>
                          <a:cxnLst>
                            <a:cxn ang="T106">
                              <a:pos x="T0" y="T1"/>
                            </a:cxn>
                            <a:cxn ang="T107">
                              <a:pos x="T2" y="T3"/>
                            </a:cxn>
                            <a:cxn ang="T108">
                              <a:pos x="T4" y="T5"/>
                            </a:cxn>
                            <a:cxn ang="T109">
                              <a:pos x="T6" y="T7"/>
                            </a:cxn>
                            <a:cxn ang="T110">
                              <a:pos x="T8" y="T9"/>
                            </a:cxn>
                            <a:cxn ang="T111">
                              <a:pos x="T10" y="T11"/>
                            </a:cxn>
                            <a:cxn ang="T112">
                              <a:pos x="T12" y="T13"/>
                            </a:cxn>
                            <a:cxn ang="T113">
                              <a:pos x="T14" y="T15"/>
                            </a:cxn>
                            <a:cxn ang="T114">
                              <a:pos x="T16" y="T17"/>
                            </a:cxn>
                            <a:cxn ang="T115">
                              <a:pos x="T18" y="T19"/>
                            </a:cxn>
                            <a:cxn ang="T116">
                              <a:pos x="T20" y="T21"/>
                            </a:cxn>
                            <a:cxn ang="T117">
                              <a:pos x="T22" y="T23"/>
                            </a:cxn>
                            <a:cxn ang="T118">
                              <a:pos x="T24" y="T25"/>
                            </a:cxn>
                            <a:cxn ang="T119">
                              <a:pos x="T26" y="T27"/>
                            </a:cxn>
                            <a:cxn ang="T120">
                              <a:pos x="T28" y="T29"/>
                            </a:cxn>
                            <a:cxn ang="T121">
                              <a:pos x="T30" y="T31"/>
                            </a:cxn>
                            <a:cxn ang="T122">
                              <a:pos x="T32" y="T33"/>
                            </a:cxn>
                            <a:cxn ang="T123">
                              <a:pos x="T34" y="T35"/>
                            </a:cxn>
                            <a:cxn ang="T124">
                              <a:pos x="T36" y="T37"/>
                            </a:cxn>
                            <a:cxn ang="T125">
                              <a:pos x="T38" y="T39"/>
                            </a:cxn>
                            <a:cxn ang="T126">
                              <a:pos x="T40" y="T41"/>
                            </a:cxn>
                            <a:cxn ang="T127">
                              <a:pos x="T42" y="T43"/>
                            </a:cxn>
                            <a:cxn ang="T128">
                              <a:pos x="T44" y="T45"/>
                            </a:cxn>
                            <a:cxn ang="T129">
                              <a:pos x="T46" y="T47"/>
                            </a:cxn>
                            <a:cxn ang="T130">
                              <a:pos x="T48" y="T49"/>
                            </a:cxn>
                            <a:cxn ang="T131">
                              <a:pos x="T50" y="T51"/>
                            </a:cxn>
                            <a:cxn ang="T132">
                              <a:pos x="T52" y="T53"/>
                            </a:cxn>
                            <a:cxn ang="T133">
                              <a:pos x="T54" y="T55"/>
                            </a:cxn>
                            <a:cxn ang="T134">
                              <a:pos x="T56" y="T57"/>
                            </a:cxn>
                            <a:cxn ang="T135">
                              <a:pos x="T58" y="T59"/>
                            </a:cxn>
                            <a:cxn ang="T136">
                              <a:pos x="T60" y="T61"/>
                            </a:cxn>
                            <a:cxn ang="T137">
                              <a:pos x="T62" y="T63"/>
                            </a:cxn>
                            <a:cxn ang="T138">
                              <a:pos x="T64" y="T65"/>
                            </a:cxn>
                            <a:cxn ang="T139">
                              <a:pos x="T66" y="T67"/>
                            </a:cxn>
                            <a:cxn ang="T140">
                              <a:pos x="T68" y="T69"/>
                            </a:cxn>
                            <a:cxn ang="T141">
                              <a:pos x="T70" y="T71"/>
                            </a:cxn>
                            <a:cxn ang="T142">
                              <a:pos x="T72" y="T73"/>
                            </a:cxn>
                            <a:cxn ang="T143">
                              <a:pos x="T74" y="T75"/>
                            </a:cxn>
                            <a:cxn ang="T144">
                              <a:pos x="T76" y="T77"/>
                            </a:cxn>
                            <a:cxn ang="T145">
                              <a:pos x="T78" y="T79"/>
                            </a:cxn>
                            <a:cxn ang="T146">
                              <a:pos x="T80" y="T81"/>
                            </a:cxn>
                            <a:cxn ang="T147">
                              <a:pos x="T82" y="T83"/>
                            </a:cxn>
                            <a:cxn ang="T148">
                              <a:pos x="T84" y="T85"/>
                            </a:cxn>
                            <a:cxn ang="T149">
                              <a:pos x="T86" y="T87"/>
                            </a:cxn>
                            <a:cxn ang="T150">
                              <a:pos x="T88" y="T89"/>
                            </a:cxn>
                            <a:cxn ang="T151">
                              <a:pos x="T90" y="T91"/>
                            </a:cxn>
                            <a:cxn ang="T152">
                              <a:pos x="T92" y="T93"/>
                            </a:cxn>
                            <a:cxn ang="T153">
                              <a:pos x="T94" y="T95"/>
                            </a:cxn>
                            <a:cxn ang="T154">
                              <a:pos x="T96" y="T97"/>
                            </a:cxn>
                            <a:cxn ang="T155">
                              <a:pos x="T98" y="T99"/>
                            </a:cxn>
                            <a:cxn ang="T156">
                              <a:pos x="T100" y="T101"/>
                            </a:cxn>
                            <a:cxn ang="T157">
                              <a:pos x="T102" y="T103"/>
                            </a:cxn>
                            <a:cxn ang="T158">
                              <a:pos x="T104" y="T105"/>
                            </a:cxn>
                          </a:cxnLst>
                          <a:rect l="T159" t="T160" r="T161" b="T162"/>
                          <a:pathLst>
                            <a:path w="102" h="144">
                              <a:moveTo>
                                <a:pt x="76" y="116"/>
                              </a:moveTo>
                              <a:lnTo>
                                <a:pt x="80" y="114"/>
                              </a:lnTo>
                              <a:lnTo>
                                <a:pt x="80" y="112"/>
                              </a:lnTo>
                              <a:lnTo>
                                <a:pt x="80" y="110"/>
                              </a:lnTo>
                              <a:lnTo>
                                <a:pt x="78" y="110"/>
                              </a:lnTo>
                              <a:lnTo>
                                <a:pt x="78" y="108"/>
                              </a:lnTo>
                              <a:lnTo>
                                <a:pt x="80" y="108"/>
                              </a:lnTo>
                              <a:lnTo>
                                <a:pt x="80" y="110"/>
                              </a:lnTo>
                              <a:lnTo>
                                <a:pt x="82" y="110"/>
                              </a:lnTo>
                              <a:lnTo>
                                <a:pt x="86" y="110"/>
                              </a:lnTo>
                              <a:lnTo>
                                <a:pt x="88" y="112"/>
                              </a:lnTo>
                              <a:lnTo>
                                <a:pt x="94" y="114"/>
                              </a:lnTo>
                              <a:lnTo>
                                <a:pt x="94" y="116"/>
                              </a:lnTo>
                              <a:lnTo>
                                <a:pt x="92" y="116"/>
                              </a:lnTo>
                              <a:lnTo>
                                <a:pt x="90" y="116"/>
                              </a:lnTo>
                              <a:lnTo>
                                <a:pt x="86" y="114"/>
                              </a:lnTo>
                              <a:lnTo>
                                <a:pt x="86" y="116"/>
                              </a:lnTo>
                              <a:lnTo>
                                <a:pt x="86" y="118"/>
                              </a:lnTo>
                              <a:lnTo>
                                <a:pt x="88" y="120"/>
                              </a:lnTo>
                              <a:lnTo>
                                <a:pt x="88" y="122"/>
                              </a:lnTo>
                              <a:lnTo>
                                <a:pt x="90" y="122"/>
                              </a:lnTo>
                              <a:lnTo>
                                <a:pt x="90" y="124"/>
                              </a:lnTo>
                              <a:lnTo>
                                <a:pt x="92" y="124"/>
                              </a:lnTo>
                              <a:lnTo>
                                <a:pt x="92" y="126"/>
                              </a:lnTo>
                              <a:lnTo>
                                <a:pt x="94" y="126"/>
                              </a:lnTo>
                              <a:lnTo>
                                <a:pt x="94" y="128"/>
                              </a:lnTo>
                              <a:lnTo>
                                <a:pt x="92" y="128"/>
                              </a:lnTo>
                              <a:lnTo>
                                <a:pt x="92" y="126"/>
                              </a:lnTo>
                              <a:lnTo>
                                <a:pt x="92" y="128"/>
                              </a:lnTo>
                              <a:lnTo>
                                <a:pt x="92" y="130"/>
                              </a:lnTo>
                              <a:lnTo>
                                <a:pt x="92" y="132"/>
                              </a:lnTo>
                              <a:lnTo>
                                <a:pt x="94" y="132"/>
                              </a:lnTo>
                              <a:lnTo>
                                <a:pt x="94" y="130"/>
                              </a:lnTo>
                              <a:lnTo>
                                <a:pt x="96" y="130"/>
                              </a:lnTo>
                              <a:lnTo>
                                <a:pt x="98" y="130"/>
                              </a:lnTo>
                              <a:lnTo>
                                <a:pt x="98" y="132"/>
                              </a:lnTo>
                              <a:lnTo>
                                <a:pt x="100" y="132"/>
                              </a:lnTo>
                              <a:lnTo>
                                <a:pt x="100" y="130"/>
                              </a:lnTo>
                              <a:lnTo>
                                <a:pt x="102" y="132"/>
                              </a:lnTo>
                              <a:lnTo>
                                <a:pt x="100" y="134"/>
                              </a:lnTo>
                              <a:lnTo>
                                <a:pt x="102" y="136"/>
                              </a:lnTo>
                              <a:lnTo>
                                <a:pt x="102" y="138"/>
                              </a:lnTo>
                              <a:lnTo>
                                <a:pt x="102" y="140"/>
                              </a:lnTo>
                              <a:lnTo>
                                <a:pt x="100" y="144"/>
                              </a:lnTo>
                              <a:lnTo>
                                <a:pt x="98" y="144"/>
                              </a:lnTo>
                              <a:lnTo>
                                <a:pt x="96" y="142"/>
                              </a:lnTo>
                              <a:lnTo>
                                <a:pt x="96" y="140"/>
                              </a:lnTo>
                              <a:lnTo>
                                <a:pt x="94" y="140"/>
                              </a:lnTo>
                              <a:lnTo>
                                <a:pt x="94" y="138"/>
                              </a:lnTo>
                              <a:lnTo>
                                <a:pt x="94" y="136"/>
                              </a:lnTo>
                              <a:lnTo>
                                <a:pt x="96" y="136"/>
                              </a:lnTo>
                              <a:lnTo>
                                <a:pt x="98" y="136"/>
                              </a:lnTo>
                              <a:lnTo>
                                <a:pt x="98" y="134"/>
                              </a:lnTo>
                              <a:lnTo>
                                <a:pt x="96" y="134"/>
                              </a:lnTo>
                              <a:lnTo>
                                <a:pt x="94" y="134"/>
                              </a:lnTo>
                              <a:lnTo>
                                <a:pt x="96" y="134"/>
                              </a:lnTo>
                              <a:lnTo>
                                <a:pt x="94" y="136"/>
                              </a:lnTo>
                              <a:lnTo>
                                <a:pt x="92" y="136"/>
                              </a:lnTo>
                              <a:lnTo>
                                <a:pt x="90" y="136"/>
                              </a:lnTo>
                              <a:lnTo>
                                <a:pt x="88" y="136"/>
                              </a:lnTo>
                              <a:lnTo>
                                <a:pt x="86" y="134"/>
                              </a:lnTo>
                              <a:lnTo>
                                <a:pt x="86" y="132"/>
                              </a:lnTo>
                              <a:lnTo>
                                <a:pt x="84" y="132"/>
                              </a:lnTo>
                              <a:lnTo>
                                <a:pt x="82" y="132"/>
                              </a:lnTo>
                              <a:lnTo>
                                <a:pt x="82" y="130"/>
                              </a:lnTo>
                              <a:lnTo>
                                <a:pt x="82" y="128"/>
                              </a:lnTo>
                              <a:lnTo>
                                <a:pt x="80" y="126"/>
                              </a:lnTo>
                              <a:lnTo>
                                <a:pt x="80" y="124"/>
                              </a:lnTo>
                              <a:lnTo>
                                <a:pt x="78" y="122"/>
                              </a:lnTo>
                              <a:lnTo>
                                <a:pt x="76" y="120"/>
                              </a:lnTo>
                              <a:lnTo>
                                <a:pt x="74" y="120"/>
                              </a:lnTo>
                              <a:lnTo>
                                <a:pt x="72" y="118"/>
                              </a:lnTo>
                              <a:lnTo>
                                <a:pt x="70" y="118"/>
                              </a:lnTo>
                              <a:lnTo>
                                <a:pt x="70" y="116"/>
                              </a:lnTo>
                              <a:lnTo>
                                <a:pt x="70" y="114"/>
                              </a:lnTo>
                              <a:lnTo>
                                <a:pt x="68" y="114"/>
                              </a:lnTo>
                              <a:lnTo>
                                <a:pt x="66" y="110"/>
                              </a:lnTo>
                              <a:lnTo>
                                <a:pt x="64" y="110"/>
                              </a:lnTo>
                              <a:lnTo>
                                <a:pt x="64" y="112"/>
                              </a:lnTo>
                              <a:lnTo>
                                <a:pt x="64" y="116"/>
                              </a:lnTo>
                              <a:lnTo>
                                <a:pt x="66" y="116"/>
                              </a:lnTo>
                              <a:lnTo>
                                <a:pt x="66" y="120"/>
                              </a:lnTo>
                              <a:lnTo>
                                <a:pt x="66" y="122"/>
                              </a:lnTo>
                              <a:lnTo>
                                <a:pt x="68" y="122"/>
                              </a:lnTo>
                              <a:lnTo>
                                <a:pt x="68" y="124"/>
                              </a:lnTo>
                              <a:lnTo>
                                <a:pt x="68" y="126"/>
                              </a:lnTo>
                              <a:lnTo>
                                <a:pt x="68" y="128"/>
                              </a:lnTo>
                              <a:lnTo>
                                <a:pt x="66" y="128"/>
                              </a:lnTo>
                              <a:lnTo>
                                <a:pt x="66" y="126"/>
                              </a:lnTo>
                              <a:lnTo>
                                <a:pt x="66" y="124"/>
                              </a:lnTo>
                              <a:lnTo>
                                <a:pt x="66" y="122"/>
                              </a:lnTo>
                              <a:lnTo>
                                <a:pt x="64" y="120"/>
                              </a:lnTo>
                              <a:lnTo>
                                <a:pt x="62" y="118"/>
                              </a:lnTo>
                              <a:lnTo>
                                <a:pt x="60" y="118"/>
                              </a:lnTo>
                              <a:lnTo>
                                <a:pt x="58" y="118"/>
                              </a:lnTo>
                              <a:lnTo>
                                <a:pt x="58" y="116"/>
                              </a:lnTo>
                              <a:lnTo>
                                <a:pt x="56" y="114"/>
                              </a:lnTo>
                              <a:lnTo>
                                <a:pt x="54" y="114"/>
                              </a:lnTo>
                              <a:lnTo>
                                <a:pt x="52" y="112"/>
                              </a:lnTo>
                              <a:lnTo>
                                <a:pt x="50" y="110"/>
                              </a:lnTo>
                              <a:lnTo>
                                <a:pt x="48" y="110"/>
                              </a:lnTo>
                              <a:lnTo>
                                <a:pt x="46" y="110"/>
                              </a:lnTo>
                              <a:lnTo>
                                <a:pt x="42" y="112"/>
                              </a:lnTo>
                              <a:lnTo>
                                <a:pt x="42" y="114"/>
                              </a:lnTo>
                              <a:lnTo>
                                <a:pt x="40" y="116"/>
                              </a:lnTo>
                              <a:lnTo>
                                <a:pt x="38" y="118"/>
                              </a:lnTo>
                              <a:lnTo>
                                <a:pt x="36" y="116"/>
                              </a:lnTo>
                              <a:lnTo>
                                <a:pt x="36" y="118"/>
                              </a:lnTo>
                              <a:lnTo>
                                <a:pt x="34" y="116"/>
                              </a:lnTo>
                              <a:lnTo>
                                <a:pt x="34" y="114"/>
                              </a:lnTo>
                              <a:lnTo>
                                <a:pt x="32" y="114"/>
                              </a:lnTo>
                              <a:lnTo>
                                <a:pt x="30" y="114"/>
                              </a:lnTo>
                              <a:lnTo>
                                <a:pt x="30" y="112"/>
                              </a:lnTo>
                              <a:lnTo>
                                <a:pt x="30" y="110"/>
                              </a:lnTo>
                              <a:lnTo>
                                <a:pt x="26" y="110"/>
                              </a:lnTo>
                              <a:lnTo>
                                <a:pt x="24" y="112"/>
                              </a:lnTo>
                              <a:lnTo>
                                <a:pt x="26" y="114"/>
                              </a:lnTo>
                              <a:lnTo>
                                <a:pt x="24" y="114"/>
                              </a:lnTo>
                              <a:lnTo>
                                <a:pt x="24" y="112"/>
                              </a:lnTo>
                              <a:lnTo>
                                <a:pt x="24" y="110"/>
                              </a:lnTo>
                              <a:lnTo>
                                <a:pt x="22" y="108"/>
                              </a:lnTo>
                              <a:lnTo>
                                <a:pt x="22" y="106"/>
                              </a:lnTo>
                              <a:lnTo>
                                <a:pt x="22" y="104"/>
                              </a:lnTo>
                              <a:lnTo>
                                <a:pt x="24" y="104"/>
                              </a:lnTo>
                              <a:lnTo>
                                <a:pt x="24" y="102"/>
                              </a:lnTo>
                              <a:lnTo>
                                <a:pt x="26" y="102"/>
                              </a:lnTo>
                              <a:lnTo>
                                <a:pt x="26" y="100"/>
                              </a:lnTo>
                              <a:lnTo>
                                <a:pt x="28" y="98"/>
                              </a:lnTo>
                              <a:lnTo>
                                <a:pt x="30" y="98"/>
                              </a:lnTo>
                              <a:lnTo>
                                <a:pt x="30" y="96"/>
                              </a:lnTo>
                              <a:lnTo>
                                <a:pt x="28" y="94"/>
                              </a:lnTo>
                              <a:lnTo>
                                <a:pt x="28" y="92"/>
                              </a:lnTo>
                              <a:lnTo>
                                <a:pt x="26" y="92"/>
                              </a:lnTo>
                              <a:lnTo>
                                <a:pt x="24" y="92"/>
                              </a:lnTo>
                              <a:lnTo>
                                <a:pt x="22" y="92"/>
                              </a:lnTo>
                              <a:lnTo>
                                <a:pt x="20" y="90"/>
                              </a:lnTo>
                              <a:lnTo>
                                <a:pt x="18" y="90"/>
                              </a:lnTo>
                              <a:lnTo>
                                <a:pt x="20" y="92"/>
                              </a:lnTo>
                              <a:lnTo>
                                <a:pt x="20" y="94"/>
                              </a:lnTo>
                              <a:lnTo>
                                <a:pt x="22" y="98"/>
                              </a:lnTo>
                              <a:lnTo>
                                <a:pt x="22" y="100"/>
                              </a:lnTo>
                              <a:lnTo>
                                <a:pt x="20" y="100"/>
                              </a:lnTo>
                              <a:lnTo>
                                <a:pt x="18" y="100"/>
                              </a:lnTo>
                              <a:lnTo>
                                <a:pt x="18" y="98"/>
                              </a:lnTo>
                              <a:lnTo>
                                <a:pt x="16" y="94"/>
                              </a:lnTo>
                              <a:lnTo>
                                <a:pt x="14" y="92"/>
                              </a:lnTo>
                              <a:lnTo>
                                <a:pt x="16" y="90"/>
                              </a:lnTo>
                              <a:lnTo>
                                <a:pt x="14" y="90"/>
                              </a:lnTo>
                              <a:lnTo>
                                <a:pt x="14" y="92"/>
                              </a:lnTo>
                              <a:lnTo>
                                <a:pt x="12" y="92"/>
                              </a:lnTo>
                              <a:lnTo>
                                <a:pt x="12" y="90"/>
                              </a:lnTo>
                              <a:lnTo>
                                <a:pt x="10" y="88"/>
                              </a:lnTo>
                              <a:lnTo>
                                <a:pt x="10" y="86"/>
                              </a:lnTo>
                              <a:lnTo>
                                <a:pt x="10" y="84"/>
                              </a:lnTo>
                              <a:lnTo>
                                <a:pt x="8" y="82"/>
                              </a:lnTo>
                              <a:lnTo>
                                <a:pt x="8" y="78"/>
                              </a:lnTo>
                              <a:lnTo>
                                <a:pt x="6" y="76"/>
                              </a:lnTo>
                              <a:lnTo>
                                <a:pt x="4" y="74"/>
                              </a:lnTo>
                              <a:lnTo>
                                <a:pt x="6" y="72"/>
                              </a:lnTo>
                              <a:lnTo>
                                <a:pt x="4" y="70"/>
                              </a:lnTo>
                              <a:lnTo>
                                <a:pt x="4" y="68"/>
                              </a:lnTo>
                              <a:lnTo>
                                <a:pt x="4" y="66"/>
                              </a:lnTo>
                              <a:lnTo>
                                <a:pt x="4" y="64"/>
                              </a:lnTo>
                              <a:lnTo>
                                <a:pt x="2" y="62"/>
                              </a:lnTo>
                              <a:lnTo>
                                <a:pt x="0" y="62"/>
                              </a:lnTo>
                              <a:lnTo>
                                <a:pt x="0" y="58"/>
                              </a:lnTo>
                              <a:lnTo>
                                <a:pt x="0" y="56"/>
                              </a:lnTo>
                              <a:lnTo>
                                <a:pt x="0" y="54"/>
                              </a:lnTo>
                              <a:lnTo>
                                <a:pt x="2" y="54"/>
                              </a:lnTo>
                              <a:lnTo>
                                <a:pt x="2" y="56"/>
                              </a:lnTo>
                              <a:lnTo>
                                <a:pt x="4" y="58"/>
                              </a:lnTo>
                              <a:lnTo>
                                <a:pt x="6" y="60"/>
                              </a:lnTo>
                              <a:lnTo>
                                <a:pt x="6" y="62"/>
                              </a:lnTo>
                              <a:lnTo>
                                <a:pt x="8" y="62"/>
                              </a:lnTo>
                              <a:lnTo>
                                <a:pt x="10" y="62"/>
                              </a:lnTo>
                              <a:lnTo>
                                <a:pt x="12" y="60"/>
                              </a:lnTo>
                              <a:lnTo>
                                <a:pt x="14" y="60"/>
                              </a:lnTo>
                              <a:lnTo>
                                <a:pt x="14" y="58"/>
                              </a:lnTo>
                              <a:lnTo>
                                <a:pt x="12" y="56"/>
                              </a:lnTo>
                              <a:lnTo>
                                <a:pt x="10" y="52"/>
                              </a:lnTo>
                              <a:lnTo>
                                <a:pt x="10" y="48"/>
                              </a:lnTo>
                              <a:lnTo>
                                <a:pt x="10" y="42"/>
                              </a:lnTo>
                              <a:lnTo>
                                <a:pt x="10" y="38"/>
                              </a:lnTo>
                              <a:lnTo>
                                <a:pt x="12" y="38"/>
                              </a:lnTo>
                              <a:lnTo>
                                <a:pt x="10" y="38"/>
                              </a:lnTo>
                              <a:lnTo>
                                <a:pt x="10" y="36"/>
                              </a:lnTo>
                              <a:lnTo>
                                <a:pt x="10" y="34"/>
                              </a:lnTo>
                              <a:lnTo>
                                <a:pt x="10" y="30"/>
                              </a:lnTo>
                              <a:lnTo>
                                <a:pt x="10" y="28"/>
                              </a:lnTo>
                              <a:lnTo>
                                <a:pt x="8" y="26"/>
                              </a:lnTo>
                              <a:lnTo>
                                <a:pt x="8" y="24"/>
                              </a:lnTo>
                              <a:lnTo>
                                <a:pt x="8" y="26"/>
                              </a:lnTo>
                              <a:lnTo>
                                <a:pt x="6" y="24"/>
                              </a:lnTo>
                              <a:lnTo>
                                <a:pt x="6" y="22"/>
                              </a:lnTo>
                              <a:lnTo>
                                <a:pt x="8" y="20"/>
                              </a:lnTo>
                              <a:lnTo>
                                <a:pt x="8" y="18"/>
                              </a:lnTo>
                              <a:lnTo>
                                <a:pt x="8" y="16"/>
                              </a:lnTo>
                              <a:lnTo>
                                <a:pt x="8" y="14"/>
                              </a:lnTo>
                              <a:lnTo>
                                <a:pt x="8" y="10"/>
                              </a:lnTo>
                              <a:lnTo>
                                <a:pt x="8" y="8"/>
                              </a:lnTo>
                              <a:lnTo>
                                <a:pt x="8" y="6"/>
                              </a:lnTo>
                              <a:lnTo>
                                <a:pt x="8" y="4"/>
                              </a:lnTo>
                              <a:lnTo>
                                <a:pt x="8" y="2"/>
                              </a:lnTo>
                              <a:lnTo>
                                <a:pt x="10" y="2"/>
                              </a:lnTo>
                              <a:lnTo>
                                <a:pt x="12" y="2"/>
                              </a:lnTo>
                              <a:lnTo>
                                <a:pt x="14" y="0"/>
                              </a:lnTo>
                              <a:lnTo>
                                <a:pt x="14" y="2"/>
                              </a:lnTo>
                              <a:lnTo>
                                <a:pt x="16" y="2"/>
                              </a:lnTo>
                              <a:lnTo>
                                <a:pt x="16" y="0"/>
                              </a:lnTo>
                              <a:lnTo>
                                <a:pt x="18" y="0"/>
                              </a:lnTo>
                              <a:lnTo>
                                <a:pt x="20" y="2"/>
                              </a:lnTo>
                              <a:lnTo>
                                <a:pt x="22" y="4"/>
                              </a:lnTo>
                              <a:lnTo>
                                <a:pt x="28" y="6"/>
                              </a:lnTo>
                              <a:lnTo>
                                <a:pt x="32" y="8"/>
                              </a:lnTo>
                              <a:lnTo>
                                <a:pt x="34" y="8"/>
                              </a:lnTo>
                              <a:lnTo>
                                <a:pt x="36" y="8"/>
                              </a:lnTo>
                              <a:lnTo>
                                <a:pt x="38" y="8"/>
                              </a:lnTo>
                              <a:lnTo>
                                <a:pt x="38" y="6"/>
                              </a:lnTo>
                              <a:lnTo>
                                <a:pt x="40" y="4"/>
                              </a:lnTo>
                              <a:lnTo>
                                <a:pt x="40" y="2"/>
                              </a:lnTo>
                              <a:lnTo>
                                <a:pt x="44" y="6"/>
                              </a:lnTo>
                              <a:lnTo>
                                <a:pt x="44" y="8"/>
                              </a:lnTo>
                              <a:lnTo>
                                <a:pt x="44" y="10"/>
                              </a:lnTo>
                              <a:lnTo>
                                <a:pt x="42" y="12"/>
                              </a:lnTo>
                              <a:lnTo>
                                <a:pt x="42" y="14"/>
                              </a:lnTo>
                              <a:lnTo>
                                <a:pt x="42" y="16"/>
                              </a:lnTo>
                              <a:lnTo>
                                <a:pt x="42" y="18"/>
                              </a:lnTo>
                              <a:lnTo>
                                <a:pt x="44" y="24"/>
                              </a:lnTo>
                              <a:lnTo>
                                <a:pt x="44" y="26"/>
                              </a:lnTo>
                              <a:lnTo>
                                <a:pt x="46" y="28"/>
                              </a:lnTo>
                              <a:lnTo>
                                <a:pt x="46" y="30"/>
                              </a:lnTo>
                              <a:lnTo>
                                <a:pt x="48" y="30"/>
                              </a:lnTo>
                              <a:lnTo>
                                <a:pt x="50" y="32"/>
                              </a:lnTo>
                              <a:lnTo>
                                <a:pt x="50" y="34"/>
                              </a:lnTo>
                              <a:lnTo>
                                <a:pt x="52" y="36"/>
                              </a:lnTo>
                              <a:lnTo>
                                <a:pt x="52" y="34"/>
                              </a:lnTo>
                              <a:lnTo>
                                <a:pt x="54" y="36"/>
                              </a:lnTo>
                              <a:lnTo>
                                <a:pt x="54" y="38"/>
                              </a:lnTo>
                              <a:lnTo>
                                <a:pt x="52" y="42"/>
                              </a:lnTo>
                              <a:lnTo>
                                <a:pt x="52" y="44"/>
                              </a:lnTo>
                              <a:lnTo>
                                <a:pt x="50" y="48"/>
                              </a:lnTo>
                              <a:lnTo>
                                <a:pt x="50" y="50"/>
                              </a:lnTo>
                              <a:lnTo>
                                <a:pt x="48" y="52"/>
                              </a:lnTo>
                              <a:lnTo>
                                <a:pt x="50" y="52"/>
                              </a:lnTo>
                              <a:lnTo>
                                <a:pt x="50" y="54"/>
                              </a:lnTo>
                              <a:lnTo>
                                <a:pt x="50" y="52"/>
                              </a:lnTo>
                              <a:lnTo>
                                <a:pt x="50" y="54"/>
                              </a:lnTo>
                              <a:lnTo>
                                <a:pt x="50" y="56"/>
                              </a:lnTo>
                              <a:lnTo>
                                <a:pt x="50" y="58"/>
                              </a:lnTo>
                              <a:lnTo>
                                <a:pt x="48" y="58"/>
                              </a:lnTo>
                              <a:lnTo>
                                <a:pt x="48" y="60"/>
                              </a:lnTo>
                              <a:lnTo>
                                <a:pt x="46" y="62"/>
                              </a:lnTo>
                              <a:lnTo>
                                <a:pt x="46" y="60"/>
                              </a:lnTo>
                              <a:lnTo>
                                <a:pt x="48" y="58"/>
                              </a:lnTo>
                              <a:lnTo>
                                <a:pt x="48" y="56"/>
                              </a:lnTo>
                              <a:lnTo>
                                <a:pt x="46" y="58"/>
                              </a:lnTo>
                              <a:lnTo>
                                <a:pt x="46" y="60"/>
                              </a:lnTo>
                              <a:lnTo>
                                <a:pt x="44" y="60"/>
                              </a:lnTo>
                              <a:lnTo>
                                <a:pt x="42" y="62"/>
                              </a:lnTo>
                              <a:lnTo>
                                <a:pt x="40" y="60"/>
                              </a:lnTo>
                              <a:lnTo>
                                <a:pt x="40" y="62"/>
                              </a:lnTo>
                              <a:lnTo>
                                <a:pt x="38" y="62"/>
                              </a:lnTo>
                              <a:lnTo>
                                <a:pt x="38" y="64"/>
                              </a:lnTo>
                              <a:lnTo>
                                <a:pt x="36" y="64"/>
                              </a:lnTo>
                              <a:lnTo>
                                <a:pt x="38" y="66"/>
                              </a:lnTo>
                              <a:lnTo>
                                <a:pt x="40" y="66"/>
                              </a:lnTo>
                              <a:lnTo>
                                <a:pt x="40" y="68"/>
                              </a:lnTo>
                              <a:lnTo>
                                <a:pt x="38" y="70"/>
                              </a:lnTo>
                              <a:lnTo>
                                <a:pt x="36" y="72"/>
                              </a:lnTo>
                              <a:lnTo>
                                <a:pt x="36" y="76"/>
                              </a:lnTo>
                              <a:lnTo>
                                <a:pt x="36" y="78"/>
                              </a:lnTo>
                              <a:lnTo>
                                <a:pt x="36" y="80"/>
                              </a:lnTo>
                              <a:lnTo>
                                <a:pt x="38" y="80"/>
                              </a:lnTo>
                              <a:lnTo>
                                <a:pt x="38" y="82"/>
                              </a:lnTo>
                              <a:lnTo>
                                <a:pt x="40" y="84"/>
                              </a:lnTo>
                              <a:lnTo>
                                <a:pt x="40" y="88"/>
                              </a:lnTo>
                              <a:lnTo>
                                <a:pt x="42" y="88"/>
                              </a:lnTo>
                              <a:lnTo>
                                <a:pt x="42" y="90"/>
                              </a:lnTo>
                              <a:lnTo>
                                <a:pt x="44" y="92"/>
                              </a:lnTo>
                              <a:lnTo>
                                <a:pt x="42" y="94"/>
                              </a:lnTo>
                              <a:lnTo>
                                <a:pt x="42" y="96"/>
                              </a:lnTo>
                              <a:lnTo>
                                <a:pt x="44" y="98"/>
                              </a:lnTo>
                              <a:lnTo>
                                <a:pt x="44" y="100"/>
                              </a:lnTo>
                              <a:lnTo>
                                <a:pt x="46" y="102"/>
                              </a:lnTo>
                              <a:lnTo>
                                <a:pt x="48" y="104"/>
                              </a:lnTo>
                              <a:lnTo>
                                <a:pt x="48" y="106"/>
                              </a:lnTo>
                              <a:lnTo>
                                <a:pt x="46" y="106"/>
                              </a:lnTo>
                              <a:lnTo>
                                <a:pt x="48" y="106"/>
                              </a:lnTo>
                              <a:lnTo>
                                <a:pt x="48" y="108"/>
                              </a:lnTo>
                              <a:lnTo>
                                <a:pt x="52" y="110"/>
                              </a:lnTo>
                              <a:lnTo>
                                <a:pt x="54" y="110"/>
                              </a:lnTo>
                              <a:lnTo>
                                <a:pt x="56" y="110"/>
                              </a:lnTo>
                              <a:lnTo>
                                <a:pt x="58" y="110"/>
                              </a:lnTo>
                              <a:lnTo>
                                <a:pt x="60" y="110"/>
                              </a:lnTo>
                              <a:lnTo>
                                <a:pt x="58" y="108"/>
                              </a:lnTo>
                              <a:lnTo>
                                <a:pt x="56" y="108"/>
                              </a:lnTo>
                              <a:lnTo>
                                <a:pt x="56" y="106"/>
                              </a:lnTo>
                              <a:lnTo>
                                <a:pt x="58" y="104"/>
                              </a:lnTo>
                              <a:lnTo>
                                <a:pt x="58" y="106"/>
                              </a:lnTo>
                              <a:lnTo>
                                <a:pt x="60" y="108"/>
                              </a:lnTo>
                              <a:lnTo>
                                <a:pt x="60" y="106"/>
                              </a:lnTo>
                              <a:lnTo>
                                <a:pt x="60" y="104"/>
                              </a:lnTo>
                              <a:lnTo>
                                <a:pt x="62" y="102"/>
                              </a:lnTo>
                              <a:lnTo>
                                <a:pt x="64" y="102"/>
                              </a:lnTo>
                              <a:lnTo>
                                <a:pt x="66" y="102"/>
                              </a:lnTo>
                              <a:lnTo>
                                <a:pt x="68" y="104"/>
                              </a:lnTo>
                              <a:lnTo>
                                <a:pt x="70" y="106"/>
                              </a:lnTo>
                              <a:lnTo>
                                <a:pt x="74" y="108"/>
                              </a:lnTo>
                              <a:lnTo>
                                <a:pt x="74" y="110"/>
                              </a:lnTo>
                              <a:lnTo>
                                <a:pt x="76" y="110"/>
                              </a:lnTo>
                              <a:lnTo>
                                <a:pt x="74" y="112"/>
                              </a:lnTo>
                              <a:lnTo>
                                <a:pt x="74" y="114"/>
                              </a:lnTo>
                              <a:lnTo>
                                <a:pt x="76" y="114"/>
                              </a:lnTo>
                              <a:lnTo>
                                <a:pt x="76" y="116"/>
                              </a:lnTo>
                              <a:close/>
                            </a:path>
                          </a:pathLst>
                        </a:custGeom>
                        <a:solidFill>
                          <a:schemeClr val="tx2"/>
                        </a:solidFill>
                        <a:ln w="3175">
                          <a:solidFill>
                            <a:schemeClr val="bg1"/>
                          </a:solidFill>
                          <a:prstDash val="sysDot"/>
                          <a:round/>
                          <a:headEnd/>
                          <a:tailEnd/>
                        </a:ln>
                      </p:spPr>
                      <p:txBody>
                        <a:bodyPr/>
                        <a:lstStyle/>
                        <a:p>
                          <a:pPr fontAlgn="base">
                            <a:spcBef>
                              <a:spcPct val="0"/>
                            </a:spcBef>
                            <a:spcAft>
                              <a:spcPct val="0"/>
                            </a:spcAft>
                          </a:pPr>
                          <a:endParaRPr lang="de-DE" sz="2400">
                            <a:solidFill>
                              <a:srgbClr val="000000"/>
                            </a:solidFill>
                            <a:cs typeface="Arial" charset="0"/>
                          </a:endParaRPr>
                        </a:p>
                      </p:txBody>
                    </p:sp>
                    <p:sp>
                      <p:nvSpPr>
                        <p:cNvPr id="15541" name="Freeform 3216"/>
                        <p:cNvSpPr>
                          <a:spLocks/>
                        </p:cNvSpPr>
                        <p:nvPr/>
                      </p:nvSpPr>
                      <p:spPr bwMode="auto">
                        <a:xfrm>
                          <a:off x="5274" y="1985"/>
                          <a:ext cx="2" cy="4"/>
                        </a:xfrm>
                        <a:custGeom>
                          <a:avLst/>
                          <a:gdLst>
                            <a:gd name="T0" fmla="*/ 2 w 2"/>
                            <a:gd name="T1" fmla="*/ 4 h 4"/>
                            <a:gd name="T2" fmla="*/ 0 w 2"/>
                            <a:gd name="T3" fmla="*/ 2 h 4"/>
                            <a:gd name="T4" fmla="*/ 0 w 2"/>
                            <a:gd name="T5" fmla="*/ 0 h 4"/>
                            <a:gd name="T6" fmla="*/ 2 w 2"/>
                            <a:gd name="T7" fmla="*/ 0 h 4"/>
                            <a:gd name="T8" fmla="*/ 2 w 2"/>
                            <a:gd name="T9" fmla="*/ 2 h 4"/>
                            <a:gd name="T10" fmla="*/ 2 w 2"/>
                            <a:gd name="T11" fmla="*/ 4 h 4"/>
                            <a:gd name="T12" fmla="*/ 0 60000 65536"/>
                            <a:gd name="T13" fmla="*/ 0 60000 65536"/>
                            <a:gd name="T14" fmla="*/ 0 60000 65536"/>
                            <a:gd name="T15" fmla="*/ 0 60000 65536"/>
                            <a:gd name="T16" fmla="*/ 0 60000 65536"/>
                            <a:gd name="T17" fmla="*/ 0 60000 65536"/>
                            <a:gd name="T18" fmla="*/ 0 w 2"/>
                            <a:gd name="T19" fmla="*/ 0 h 4"/>
                            <a:gd name="T20" fmla="*/ 2 w 2"/>
                            <a:gd name="T21" fmla="*/ 4 h 4"/>
                          </a:gdLst>
                          <a:ahLst/>
                          <a:cxnLst>
                            <a:cxn ang="T12">
                              <a:pos x="T0" y="T1"/>
                            </a:cxn>
                            <a:cxn ang="T13">
                              <a:pos x="T2" y="T3"/>
                            </a:cxn>
                            <a:cxn ang="T14">
                              <a:pos x="T4" y="T5"/>
                            </a:cxn>
                            <a:cxn ang="T15">
                              <a:pos x="T6" y="T7"/>
                            </a:cxn>
                            <a:cxn ang="T16">
                              <a:pos x="T8" y="T9"/>
                            </a:cxn>
                            <a:cxn ang="T17">
                              <a:pos x="T10" y="T11"/>
                            </a:cxn>
                          </a:cxnLst>
                          <a:rect l="T18" t="T19" r="T20" b="T21"/>
                          <a:pathLst>
                            <a:path w="2" h="4">
                              <a:moveTo>
                                <a:pt x="2" y="4"/>
                              </a:moveTo>
                              <a:lnTo>
                                <a:pt x="0" y="2"/>
                              </a:lnTo>
                              <a:lnTo>
                                <a:pt x="0" y="0"/>
                              </a:lnTo>
                              <a:lnTo>
                                <a:pt x="2" y="0"/>
                              </a:lnTo>
                              <a:lnTo>
                                <a:pt x="2" y="2"/>
                              </a:lnTo>
                              <a:lnTo>
                                <a:pt x="2" y="4"/>
                              </a:lnTo>
                              <a:close/>
                            </a:path>
                          </a:pathLst>
                        </a:custGeom>
                        <a:grpFill/>
                        <a:ln w="3175">
                          <a:solidFill>
                            <a:schemeClr val="bg1"/>
                          </a:solidFill>
                          <a:prstDash val="sysDot"/>
                          <a:round/>
                          <a:headEnd/>
                          <a:tailEnd/>
                        </a:ln>
                      </p:spPr>
                      <p:txBody>
                        <a:bodyPr/>
                        <a:lstStyle/>
                        <a:p>
                          <a:pPr fontAlgn="base">
                            <a:spcBef>
                              <a:spcPct val="0"/>
                            </a:spcBef>
                            <a:spcAft>
                              <a:spcPct val="0"/>
                            </a:spcAft>
                          </a:pPr>
                          <a:endParaRPr lang="de-DE" sz="2400">
                            <a:solidFill>
                              <a:srgbClr val="000000"/>
                            </a:solidFill>
                            <a:cs typeface="Arial" charset="0"/>
                          </a:endParaRPr>
                        </a:p>
                      </p:txBody>
                    </p:sp>
                    <p:sp>
                      <p:nvSpPr>
                        <p:cNvPr id="15542" name="Freeform 3217"/>
                        <p:cNvSpPr>
                          <a:spLocks/>
                        </p:cNvSpPr>
                        <p:nvPr/>
                      </p:nvSpPr>
                      <p:spPr bwMode="auto">
                        <a:xfrm>
                          <a:off x="5318" y="2015"/>
                          <a:ext cx="6" cy="10"/>
                        </a:xfrm>
                        <a:custGeom>
                          <a:avLst/>
                          <a:gdLst>
                            <a:gd name="T0" fmla="*/ 4 w 6"/>
                            <a:gd name="T1" fmla="*/ 10 h 10"/>
                            <a:gd name="T2" fmla="*/ 2 w 6"/>
                            <a:gd name="T3" fmla="*/ 10 h 10"/>
                            <a:gd name="T4" fmla="*/ 2 w 6"/>
                            <a:gd name="T5" fmla="*/ 8 h 10"/>
                            <a:gd name="T6" fmla="*/ 4 w 6"/>
                            <a:gd name="T7" fmla="*/ 8 h 10"/>
                            <a:gd name="T8" fmla="*/ 2 w 6"/>
                            <a:gd name="T9" fmla="*/ 6 h 10"/>
                            <a:gd name="T10" fmla="*/ 2 w 6"/>
                            <a:gd name="T11" fmla="*/ 4 h 10"/>
                            <a:gd name="T12" fmla="*/ 0 w 6"/>
                            <a:gd name="T13" fmla="*/ 4 h 10"/>
                            <a:gd name="T14" fmla="*/ 0 w 6"/>
                            <a:gd name="T15" fmla="*/ 2 h 10"/>
                            <a:gd name="T16" fmla="*/ 0 w 6"/>
                            <a:gd name="T17" fmla="*/ 0 h 10"/>
                            <a:gd name="T18" fmla="*/ 2 w 6"/>
                            <a:gd name="T19" fmla="*/ 0 h 10"/>
                            <a:gd name="T20" fmla="*/ 4 w 6"/>
                            <a:gd name="T21" fmla="*/ 0 h 10"/>
                            <a:gd name="T22" fmla="*/ 4 w 6"/>
                            <a:gd name="T23" fmla="*/ 2 h 10"/>
                            <a:gd name="T24" fmla="*/ 6 w 6"/>
                            <a:gd name="T25" fmla="*/ 2 h 10"/>
                            <a:gd name="T26" fmla="*/ 4 w 6"/>
                            <a:gd name="T27" fmla="*/ 2 h 10"/>
                            <a:gd name="T28" fmla="*/ 4 w 6"/>
                            <a:gd name="T29" fmla="*/ 4 h 10"/>
                            <a:gd name="T30" fmla="*/ 4 w 6"/>
                            <a:gd name="T31" fmla="*/ 6 h 10"/>
                            <a:gd name="T32" fmla="*/ 6 w 6"/>
                            <a:gd name="T33" fmla="*/ 8 h 10"/>
                            <a:gd name="T34" fmla="*/ 6 w 6"/>
                            <a:gd name="T35" fmla="*/ 10 h 10"/>
                            <a:gd name="T36" fmla="*/ 4 w 6"/>
                            <a:gd name="T37" fmla="*/ 10 h 10"/>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6"/>
                            <a:gd name="T58" fmla="*/ 0 h 10"/>
                            <a:gd name="T59" fmla="*/ 6 w 6"/>
                            <a:gd name="T60" fmla="*/ 10 h 10"/>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6" h="10">
                              <a:moveTo>
                                <a:pt x="4" y="10"/>
                              </a:moveTo>
                              <a:lnTo>
                                <a:pt x="2" y="10"/>
                              </a:lnTo>
                              <a:lnTo>
                                <a:pt x="2" y="8"/>
                              </a:lnTo>
                              <a:lnTo>
                                <a:pt x="4" y="8"/>
                              </a:lnTo>
                              <a:lnTo>
                                <a:pt x="2" y="6"/>
                              </a:lnTo>
                              <a:lnTo>
                                <a:pt x="2" y="4"/>
                              </a:lnTo>
                              <a:lnTo>
                                <a:pt x="0" y="4"/>
                              </a:lnTo>
                              <a:lnTo>
                                <a:pt x="0" y="2"/>
                              </a:lnTo>
                              <a:lnTo>
                                <a:pt x="0" y="0"/>
                              </a:lnTo>
                              <a:lnTo>
                                <a:pt x="2" y="0"/>
                              </a:lnTo>
                              <a:lnTo>
                                <a:pt x="4" y="0"/>
                              </a:lnTo>
                              <a:lnTo>
                                <a:pt x="4" y="2"/>
                              </a:lnTo>
                              <a:lnTo>
                                <a:pt x="6" y="2"/>
                              </a:lnTo>
                              <a:lnTo>
                                <a:pt x="4" y="2"/>
                              </a:lnTo>
                              <a:lnTo>
                                <a:pt x="4" y="4"/>
                              </a:lnTo>
                              <a:lnTo>
                                <a:pt x="4" y="6"/>
                              </a:lnTo>
                              <a:lnTo>
                                <a:pt x="6" y="8"/>
                              </a:lnTo>
                              <a:lnTo>
                                <a:pt x="6" y="10"/>
                              </a:lnTo>
                              <a:lnTo>
                                <a:pt x="4" y="10"/>
                              </a:lnTo>
                              <a:close/>
                            </a:path>
                          </a:pathLst>
                        </a:custGeom>
                        <a:grpFill/>
                        <a:ln w="3175">
                          <a:solidFill>
                            <a:schemeClr val="bg1"/>
                          </a:solidFill>
                          <a:prstDash val="sysDot"/>
                          <a:round/>
                          <a:headEnd/>
                          <a:tailEnd/>
                        </a:ln>
                      </p:spPr>
                      <p:txBody>
                        <a:bodyPr/>
                        <a:lstStyle/>
                        <a:p>
                          <a:pPr fontAlgn="base">
                            <a:spcBef>
                              <a:spcPct val="0"/>
                            </a:spcBef>
                            <a:spcAft>
                              <a:spcPct val="0"/>
                            </a:spcAft>
                          </a:pPr>
                          <a:endParaRPr lang="de-DE" sz="2400">
                            <a:solidFill>
                              <a:srgbClr val="000000"/>
                            </a:solidFill>
                            <a:cs typeface="Arial" charset="0"/>
                          </a:endParaRPr>
                        </a:p>
                      </p:txBody>
                    </p:sp>
                    <p:sp>
                      <p:nvSpPr>
                        <p:cNvPr id="15543" name="Freeform 3218"/>
                        <p:cNvSpPr>
                          <a:spLocks/>
                        </p:cNvSpPr>
                        <p:nvPr/>
                      </p:nvSpPr>
                      <p:spPr bwMode="auto">
                        <a:xfrm>
                          <a:off x="5324" y="2021"/>
                          <a:ext cx="4" cy="2"/>
                        </a:xfrm>
                        <a:custGeom>
                          <a:avLst/>
                          <a:gdLst>
                            <a:gd name="T0" fmla="*/ 4 w 4"/>
                            <a:gd name="T1" fmla="*/ 2 h 2"/>
                            <a:gd name="T2" fmla="*/ 2 w 4"/>
                            <a:gd name="T3" fmla="*/ 2 h 2"/>
                            <a:gd name="T4" fmla="*/ 0 w 4"/>
                            <a:gd name="T5" fmla="*/ 0 h 2"/>
                            <a:gd name="T6" fmla="*/ 2 w 4"/>
                            <a:gd name="T7" fmla="*/ 0 h 2"/>
                            <a:gd name="T8" fmla="*/ 4 w 4"/>
                            <a:gd name="T9" fmla="*/ 0 h 2"/>
                            <a:gd name="T10" fmla="*/ 4 w 4"/>
                            <a:gd name="T11" fmla="*/ 2 h 2"/>
                            <a:gd name="T12" fmla="*/ 0 60000 65536"/>
                            <a:gd name="T13" fmla="*/ 0 60000 65536"/>
                            <a:gd name="T14" fmla="*/ 0 60000 65536"/>
                            <a:gd name="T15" fmla="*/ 0 60000 65536"/>
                            <a:gd name="T16" fmla="*/ 0 60000 65536"/>
                            <a:gd name="T17" fmla="*/ 0 60000 65536"/>
                            <a:gd name="T18" fmla="*/ 0 w 4"/>
                            <a:gd name="T19" fmla="*/ 0 h 2"/>
                            <a:gd name="T20" fmla="*/ 4 w 4"/>
                            <a:gd name="T21" fmla="*/ 2 h 2"/>
                          </a:gdLst>
                          <a:ahLst/>
                          <a:cxnLst>
                            <a:cxn ang="T12">
                              <a:pos x="T0" y="T1"/>
                            </a:cxn>
                            <a:cxn ang="T13">
                              <a:pos x="T2" y="T3"/>
                            </a:cxn>
                            <a:cxn ang="T14">
                              <a:pos x="T4" y="T5"/>
                            </a:cxn>
                            <a:cxn ang="T15">
                              <a:pos x="T6" y="T7"/>
                            </a:cxn>
                            <a:cxn ang="T16">
                              <a:pos x="T8" y="T9"/>
                            </a:cxn>
                            <a:cxn ang="T17">
                              <a:pos x="T10" y="T11"/>
                            </a:cxn>
                          </a:cxnLst>
                          <a:rect l="T18" t="T19" r="T20" b="T21"/>
                          <a:pathLst>
                            <a:path w="4" h="2">
                              <a:moveTo>
                                <a:pt x="4" y="2"/>
                              </a:moveTo>
                              <a:lnTo>
                                <a:pt x="2" y="2"/>
                              </a:lnTo>
                              <a:lnTo>
                                <a:pt x="0" y="0"/>
                              </a:lnTo>
                              <a:lnTo>
                                <a:pt x="2" y="0"/>
                              </a:lnTo>
                              <a:lnTo>
                                <a:pt x="4" y="0"/>
                              </a:lnTo>
                              <a:lnTo>
                                <a:pt x="4" y="2"/>
                              </a:lnTo>
                              <a:close/>
                            </a:path>
                          </a:pathLst>
                        </a:custGeom>
                        <a:grpFill/>
                        <a:ln w="3175">
                          <a:solidFill>
                            <a:schemeClr val="bg1"/>
                          </a:solidFill>
                          <a:prstDash val="sysDot"/>
                          <a:round/>
                          <a:headEnd/>
                          <a:tailEnd/>
                        </a:ln>
                      </p:spPr>
                      <p:txBody>
                        <a:bodyPr/>
                        <a:lstStyle/>
                        <a:p>
                          <a:pPr fontAlgn="base">
                            <a:spcBef>
                              <a:spcPct val="0"/>
                            </a:spcBef>
                            <a:spcAft>
                              <a:spcPct val="0"/>
                            </a:spcAft>
                          </a:pPr>
                          <a:endParaRPr lang="de-DE" sz="2400">
                            <a:solidFill>
                              <a:srgbClr val="000000"/>
                            </a:solidFill>
                            <a:cs typeface="Arial" charset="0"/>
                          </a:endParaRPr>
                        </a:p>
                      </p:txBody>
                    </p:sp>
                    <p:sp>
                      <p:nvSpPr>
                        <p:cNvPr id="15544" name="Freeform 3219"/>
                        <p:cNvSpPr>
                          <a:spLocks/>
                        </p:cNvSpPr>
                        <p:nvPr/>
                      </p:nvSpPr>
                      <p:spPr bwMode="auto">
                        <a:xfrm>
                          <a:off x="5322" y="2035"/>
                          <a:ext cx="8" cy="6"/>
                        </a:xfrm>
                        <a:custGeom>
                          <a:avLst/>
                          <a:gdLst>
                            <a:gd name="T0" fmla="*/ 6 w 8"/>
                            <a:gd name="T1" fmla="*/ 6 h 6"/>
                            <a:gd name="T2" fmla="*/ 2 w 8"/>
                            <a:gd name="T3" fmla="*/ 4 h 6"/>
                            <a:gd name="T4" fmla="*/ 0 w 8"/>
                            <a:gd name="T5" fmla="*/ 2 h 6"/>
                            <a:gd name="T6" fmla="*/ 2 w 8"/>
                            <a:gd name="T7" fmla="*/ 0 h 6"/>
                            <a:gd name="T8" fmla="*/ 6 w 8"/>
                            <a:gd name="T9" fmla="*/ 4 h 6"/>
                            <a:gd name="T10" fmla="*/ 6 w 8"/>
                            <a:gd name="T11" fmla="*/ 6 h 6"/>
                            <a:gd name="T12" fmla="*/ 8 w 8"/>
                            <a:gd name="T13" fmla="*/ 6 h 6"/>
                            <a:gd name="T14" fmla="*/ 6 w 8"/>
                            <a:gd name="T15" fmla="*/ 6 h 6"/>
                            <a:gd name="T16" fmla="*/ 0 60000 65536"/>
                            <a:gd name="T17" fmla="*/ 0 60000 65536"/>
                            <a:gd name="T18" fmla="*/ 0 60000 65536"/>
                            <a:gd name="T19" fmla="*/ 0 60000 65536"/>
                            <a:gd name="T20" fmla="*/ 0 60000 65536"/>
                            <a:gd name="T21" fmla="*/ 0 60000 65536"/>
                            <a:gd name="T22" fmla="*/ 0 60000 65536"/>
                            <a:gd name="T23" fmla="*/ 0 60000 65536"/>
                            <a:gd name="T24" fmla="*/ 0 w 8"/>
                            <a:gd name="T25" fmla="*/ 0 h 6"/>
                            <a:gd name="T26" fmla="*/ 8 w 8"/>
                            <a:gd name="T27" fmla="*/ 6 h 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8" h="6">
                              <a:moveTo>
                                <a:pt x="6" y="6"/>
                              </a:moveTo>
                              <a:lnTo>
                                <a:pt x="2" y="4"/>
                              </a:lnTo>
                              <a:lnTo>
                                <a:pt x="0" y="2"/>
                              </a:lnTo>
                              <a:lnTo>
                                <a:pt x="2" y="0"/>
                              </a:lnTo>
                              <a:lnTo>
                                <a:pt x="6" y="4"/>
                              </a:lnTo>
                              <a:lnTo>
                                <a:pt x="6" y="6"/>
                              </a:lnTo>
                              <a:lnTo>
                                <a:pt x="8" y="6"/>
                              </a:lnTo>
                              <a:lnTo>
                                <a:pt x="6" y="6"/>
                              </a:lnTo>
                              <a:close/>
                            </a:path>
                          </a:pathLst>
                        </a:custGeom>
                        <a:grpFill/>
                        <a:ln w="3175">
                          <a:solidFill>
                            <a:schemeClr val="bg1"/>
                          </a:solidFill>
                          <a:prstDash val="sysDot"/>
                          <a:round/>
                          <a:headEnd/>
                          <a:tailEnd/>
                        </a:ln>
                      </p:spPr>
                      <p:txBody>
                        <a:bodyPr/>
                        <a:lstStyle/>
                        <a:p>
                          <a:pPr fontAlgn="base">
                            <a:spcBef>
                              <a:spcPct val="0"/>
                            </a:spcBef>
                            <a:spcAft>
                              <a:spcPct val="0"/>
                            </a:spcAft>
                          </a:pPr>
                          <a:endParaRPr lang="de-DE" sz="2400">
                            <a:solidFill>
                              <a:srgbClr val="000000"/>
                            </a:solidFill>
                            <a:cs typeface="Arial" charset="0"/>
                          </a:endParaRPr>
                        </a:p>
                      </p:txBody>
                    </p:sp>
                    <p:sp>
                      <p:nvSpPr>
                        <p:cNvPr id="15545" name="Freeform 3220"/>
                        <p:cNvSpPr>
                          <a:spLocks/>
                        </p:cNvSpPr>
                        <p:nvPr/>
                      </p:nvSpPr>
                      <p:spPr bwMode="auto">
                        <a:xfrm>
                          <a:off x="5368" y="2039"/>
                          <a:ext cx="8" cy="12"/>
                        </a:xfrm>
                        <a:custGeom>
                          <a:avLst/>
                          <a:gdLst>
                            <a:gd name="T0" fmla="*/ 4 w 8"/>
                            <a:gd name="T1" fmla="*/ 12 h 12"/>
                            <a:gd name="T2" fmla="*/ 0 w 8"/>
                            <a:gd name="T3" fmla="*/ 10 h 12"/>
                            <a:gd name="T4" fmla="*/ 0 w 8"/>
                            <a:gd name="T5" fmla="*/ 8 h 12"/>
                            <a:gd name="T6" fmla="*/ 2 w 8"/>
                            <a:gd name="T7" fmla="*/ 8 h 12"/>
                            <a:gd name="T8" fmla="*/ 2 w 8"/>
                            <a:gd name="T9" fmla="*/ 6 h 12"/>
                            <a:gd name="T10" fmla="*/ 2 w 8"/>
                            <a:gd name="T11" fmla="*/ 2 h 12"/>
                            <a:gd name="T12" fmla="*/ 2 w 8"/>
                            <a:gd name="T13" fmla="*/ 2 h 12"/>
                            <a:gd name="T14" fmla="*/ 0 w 8"/>
                            <a:gd name="T15" fmla="*/ 2 h 12"/>
                            <a:gd name="T16" fmla="*/ 0 w 8"/>
                            <a:gd name="T17" fmla="*/ 0 h 12"/>
                            <a:gd name="T18" fmla="*/ 2 w 8"/>
                            <a:gd name="T19" fmla="*/ 0 h 12"/>
                            <a:gd name="T20" fmla="*/ 4 w 8"/>
                            <a:gd name="T21" fmla="*/ 0 h 12"/>
                            <a:gd name="T22" fmla="*/ 4 w 8"/>
                            <a:gd name="T23" fmla="*/ 2 h 12"/>
                            <a:gd name="T24" fmla="*/ 4 w 8"/>
                            <a:gd name="T25" fmla="*/ 2 h 12"/>
                            <a:gd name="T26" fmla="*/ 6 w 8"/>
                            <a:gd name="T27" fmla="*/ 2 h 12"/>
                            <a:gd name="T28" fmla="*/ 8 w 8"/>
                            <a:gd name="T29" fmla="*/ 2 h 12"/>
                            <a:gd name="T30" fmla="*/ 8 w 8"/>
                            <a:gd name="T31" fmla="*/ 4 h 12"/>
                            <a:gd name="T32" fmla="*/ 8 w 8"/>
                            <a:gd name="T33" fmla="*/ 6 h 12"/>
                            <a:gd name="T34" fmla="*/ 6 w 8"/>
                            <a:gd name="T35" fmla="*/ 12 h 12"/>
                            <a:gd name="T36" fmla="*/ 6 w 8"/>
                            <a:gd name="T37" fmla="*/ 10 h 12"/>
                            <a:gd name="T38" fmla="*/ 4 w 8"/>
                            <a:gd name="T39" fmla="*/ 10 h 12"/>
                            <a:gd name="T40" fmla="*/ 4 w 8"/>
                            <a:gd name="T41" fmla="*/ 12 h 12"/>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8"/>
                            <a:gd name="T64" fmla="*/ 0 h 12"/>
                            <a:gd name="T65" fmla="*/ 8 w 8"/>
                            <a:gd name="T66" fmla="*/ 12 h 12"/>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8" h="12">
                              <a:moveTo>
                                <a:pt x="4" y="12"/>
                              </a:moveTo>
                              <a:lnTo>
                                <a:pt x="0" y="10"/>
                              </a:lnTo>
                              <a:lnTo>
                                <a:pt x="0" y="8"/>
                              </a:lnTo>
                              <a:lnTo>
                                <a:pt x="2" y="8"/>
                              </a:lnTo>
                              <a:lnTo>
                                <a:pt x="2" y="6"/>
                              </a:lnTo>
                              <a:lnTo>
                                <a:pt x="2" y="2"/>
                              </a:lnTo>
                              <a:lnTo>
                                <a:pt x="0" y="2"/>
                              </a:lnTo>
                              <a:lnTo>
                                <a:pt x="0" y="0"/>
                              </a:lnTo>
                              <a:lnTo>
                                <a:pt x="2" y="0"/>
                              </a:lnTo>
                              <a:lnTo>
                                <a:pt x="4" y="0"/>
                              </a:lnTo>
                              <a:lnTo>
                                <a:pt x="4" y="2"/>
                              </a:lnTo>
                              <a:lnTo>
                                <a:pt x="6" y="2"/>
                              </a:lnTo>
                              <a:lnTo>
                                <a:pt x="8" y="2"/>
                              </a:lnTo>
                              <a:lnTo>
                                <a:pt x="8" y="4"/>
                              </a:lnTo>
                              <a:lnTo>
                                <a:pt x="8" y="6"/>
                              </a:lnTo>
                              <a:lnTo>
                                <a:pt x="6" y="12"/>
                              </a:lnTo>
                              <a:lnTo>
                                <a:pt x="6" y="10"/>
                              </a:lnTo>
                              <a:lnTo>
                                <a:pt x="4" y="10"/>
                              </a:lnTo>
                              <a:lnTo>
                                <a:pt x="4" y="12"/>
                              </a:lnTo>
                              <a:close/>
                            </a:path>
                          </a:pathLst>
                        </a:custGeom>
                        <a:grpFill/>
                        <a:ln w="3175">
                          <a:solidFill>
                            <a:schemeClr val="bg1"/>
                          </a:solidFill>
                          <a:prstDash val="sysDot"/>
                          <a:round/>
                          <a:headEnd/>
                          <a:tailEnd/>
                        </a:ln>
                      </p:spPr>
                      <p:txBody>
                        <a:bodyPr/>
                        <a:lstStyle/>
                        <a:p>
                          <a:pPr fontAlgn="base">
                            <a:spcBef>
                              <a:spcPct val="0"/>
                            </a:spcBef>
                            <a:spcAft>
                              <a:spcPct val="0"/>
                            </a:spcAft>
                          </a:pPr>
                          <a:endParaRPr lang="de-DE" sz="2400">
                            <a:solidFill>
                              <a:srgbClr val="000000"/>
                            </a:solidFill>
                            <a:cs typeface="Arial" charset="0"/>
                          </a:endParaRPr>
                        </a:p>
                      </p:txBody>
                    </p:sp>
                    <p:sp>
                      <p:nvSpPr>
                        <p:cNvPr id="15546" name="Freeform 3221"/>
                        <p:cNvSpPr>
                          <a:spLocks/>
                        </p:cNvSpPr>
                        <p:nvPr/>
                      </p:nvSpPr>
                      <p:spPr bwMode="auto">
                        <a:xfrm>
                          <a:off x="5374" y="2041"/>
                          <a:ext cx="1" cy="1"/>
                        </a:xfrm>
                        <a:custGeom>
                          <a:avLst/>
                          <a:gdLst>
                            <a:gd name="T0" fmla="*/ 0 w 1"/>
                            <a:gd name="T1" fmla="*/ 0 h 1"/>
                            <a:gd name="T2" fmla="*/ 0 w 1"/>
                            <a:gd name="T3" fmla="*/ 0 h 1"/>
                            <a:gd name="T4" fmla="*/ 0 w 1"/>
                            <a:gd name="T5" fmla="*/ 0 h 1"/>
                            <a:gd name="T6" fmla="*/ 0 60000 65536"/>
                            <a:gd name="T7" fmla="*/ 0 60000 65536"/>
                            <a:gd name="T8" fmla="*/ 0 60000 65536"/>
                            <a:gd name="T9" fmla="*/ 0 w 1"/>
                            <a:gd name="T10" fmla="*/ 0 h 1"/>
                            <a:gd name="T11" fmla="*/ 1 w 1"/>
                            <a:gd name="T12" fmla="*/ 1 h 1"/>
                          </a:gdLst>
                          <a:ahLst/>
                          <a:cxnLst>
                            <a:cxn ang="T6">
                              <a:pos x="T0" y="T1"/>
                            </a:cxn>
                            <a:cxn ang="T7">
                              <a:pos x="T2" y="T3"/>
                            </a:cxn>
                            <a:cxn ang="T8">
                              <a:pos x="T4" y="T5"/>
                            </a:cxn>
                          </a:cxnLst>
                          <a:rect l="T9" t="T10" r="T11" b="T12"/>
                          <a:pathLst>
                            <a:path w="1" h="1">
                              <a:moveTo>
                                <a:pt x="0" y="0"/>
                              </a:moveTo>
                              <a:lnTo>
                                <a:pt x="0" y="0"/>
                              </a:lnTo>
                              <a:close/>
                            </a:path>
                          </a:pathLst>
                        </a:custGeom>
                        <a:grpFill/>
                        <a:ln w="3175">
                          <a:solidFill>
                            <a:schemeClr val="bg1"/>
                          </a:solidFill>
                          <a:prstDash val="sysDot"/>
                          <a:round/>
                          <a:headEnd/>
                          <a:tailEnd/>
                        </a:ln>
                      </p:spPr>
                      <p:txBody>
                        <a:bodyPr/>
                        <a:lstStyle/>
                        <a:p>
                          <a:pPr fontAlgn="base">
                            <a:spcBef>
                              <a:spcPct val="0"/>
                            </a:spcBef>
                            <a:spcAft>
                              <a:spcPct val="0"/>
                            </a:spcAft>
                          </a:pPr>
                          <a:endParaRPr lang="de-DE" sz="2400">
                            <a:solidFill>
                              <a:srgbClr val="000000"/>
                            </a:solidFill>
                            <a:cs typeface="Arial" charset="0"/>
                          </a:endParaRPr>
                        </a:p>
                      </p:txBody>
                    </p:sp>
                    <p:sp>
                      <p:nvSpPr>
                        <p:cNvPr id="15547" name="Freeform 3222"/>
                        <p:cNvSpPr>
                          <a:spLocks/>
                        </p:cNvSpPr>
                        <p:nvPr/>
                      </p:nvSpPr>
                      <p:spPr bwMode="auto">
                        <a:xfrm>
                          <a:off x="5372" y="2041"/>
                          <a:ext cx="1" cy="1"/>
                        </a:xfrm>
                        <a:custGeom>
                          <a:avLst/>
                          <a:gdLst>
                            <a:gd name="T0" fmla="*/ 0 w 1"/>
                            <a:gd name="T1" fmla="*/ 0 h 1"/>
                            <a:gd name="T2" fmla="*/ 0 w 1"/>
                            <a:gd name="T3" fmla="*/ 0 h 1"/>
                            <a:gd name="T4" fmla="*/ 0 w 1"/>
                            <a:gd name="T5" fmla="*/ 0 h 1"/>
                            <a:gd name="T6" fmla="*/ 0 60000 65536"/>
                            <a:gd name="T7" fmla="*/ 0 60000 65536"/>
                            <a:gd name="T8" fmla="*/ 0 60000 65536"/>
                            <a:gd name="T9" fmla="*/ 0 w 1"/>
                            <a:gd name="T10" fmla="*/ 0 h 1"/>
                            <a:gd name="T11" fmla="*/ 1 w 1"/>
                            <a:gd name="T12" fmla="*/ 1 h 1"/>
                          </a:gdLst>
                          <a:ahLst/>
                          <a:cxnLst>
                            <a:cxn ang="T6">
                              <a:pos x="T0" y="T1"/>
                            </a:cxn>
                            <a:cxn ang="T7">
                              <a:pos x="T2" y="T3"/>
                            </a:cxn>
                            <a:cxn ang="T8">
                              <a:pos x="T4" y="T5"/>
                            </a:cxn>
                          </a:cxnLst>
                          <a:rect l="T9" t="T10" r="T11" b="T12"/>
                          <a:pathLst>
                            <a:path w="1" h="1">
                              <a:moveTo>
                                <a:pt x="0" y="0"/>
                              </a:moveTo>
                              <a:lnTo>
                                <a:pt x="0" y="0"/>
                              </a:lnTo>
                              <a:close/>
                            </a:path>
                          </a:pathLst>
                        </a:custGeom>
                        <a:grpFill/>
                        <a:ln w="3175">
                          <a:solidFill>
                            <a:schemeClr val="bg1"/>
                          </a:solidFill>
                          <a:prstDash val="sysDot"/>
                          <a:round/>
                          <a:headEnd/>
                          <a:tailEnd/>
                        </a:ln>
                      </p:spPr>
                      <p:txBody>
                        <a:bodyPr/>
                        <a:lstStyle/>
                        <a:p>
                          <a:pPr fontAlgn="base">
                            <a:spcBef>
                              <a:spcPct val="0"/>
                            </a:spcBef>
                            <a:spcAft>
                              <a:spcPct val="0"/>
                            </a:spcAft>
                          </a:pPr>
                          <a:endParaRPr lang="de-DE" sz="2400">
                            <a:solidFill>
                              <a:srgbClr val="000000"/>
                            </a:solidFill>
                            <a:cs typeface="Arial" charset="0"/>
                          </a:endParaRPr>
                        </a:p>
                      </p:txBody>
                    </p:sp>
                    <p:sp>
                      <p:nvSpPr>
                        <p:cNvPr id="15548" name="Freeform 3223"/>
                        <p:cNvSpPr>
                          <a:spLocks/>
                        </p:cNvSpPr>
                        <p:nvPr/>
                      </p:nvSpPr>
                      <p:spPr bwMode="auto">
                        <a:xfrm>
                          <a:off x="5286" y="2043"/>
                          <a:ext cx="4" cy="4"/>
                        </a:xfrm>
                        <a:custGeom>
                          <a:avLst/>
                          <a:gdLst>
                            <a:gd name="T0" fmla="*/ 4 w 4"/>
                            <a:gd name="T1" fmla="*/ 4 h 4"/>
                            <a:gd name="T2" fmla="*/ 4 w 4"/>
                            <a:gd name="T3" fmla="*/ 2 h 4"/>
                            <a:gd name="T4" fmla="*/ 2 w 4"/>
                            <a:gd name="T5" fmla="*/ 2 h 4"/>
                            <a:gd name="T6" fmla="*/ 0 w 4"/>
                            <a:gd name="T7" fmla="*/ 2 h 4"/>
                            <a:gd name="T8" fmla="*/ 0 w 4"/>
                            <a:gd name="T9" fmla="*/ 0 h 4"/>
                            <a:gd name="T10" fmla="*/ 2 w 4"/>
                            <a:gd name="T11" fmla="*/ 0 h 4"/>
                            <a:gd name="T12" fmla="*/ 4 w 4"/>
                            <a:gd name="T13" fmla="*/ 0 h 4"/>
                            <a:gd name="T14" fmla="*/ 4 w 4"/>
                            <a:gd name="T15" fmla="*/ 2 h 4"/>
                            <a:gd name="T16" fmla="*/ 4 w 4"/>
                            <a:gd name="T17" fmla="*/ 4 h 4"/>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4"/>
                            <a:gd name="T28" fmla="*/ 0 h 4"/>
                            <a:gd name="T29" fmla="*/ 4 w 4"/>
                            <a:gd name="T30" fmla="*/ 4 h 4"/>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4" h="4">
                              <a:moveTo>
                                <a:pt x="4" y="4"/>
                              </a:moveTo>
                              <a:lnTo>
                                <a:pt x="4" y="2"/>
                              </a:lnTo>
                              <a:lnTo>
                                <a:pt x="2" y="2"/>
                              </a:lnTo>
                              <a:lnTo>
                                <a:pt x="0" y="2"/>
                              </a:lnTo>
                              <a:lnTo>
                                <a:pt x="0" y="0"/>
                              </a:lnTo>
                              <a:lnTo>
                                <a:pt x="2" y="0"/>
                              </a:lnTo>
                              <a:lnTo>
                                <a:pt x="4" y="0"/>
                              </a:lnTo>
                              <a:lnTo>
                                <a:pt x="4" y="2"/>
                              </a:lnTo>
                              <a:lnTo>
                                <a:pt x="4" y="4"/>
                              </a:lnTo>
                              <a:close/>
                            </a:path>
                          </a:pathLst>
                        </a:custGeom>
                        <a:grpFill/>
                        <a:ln w="3175">
                          <a:solidFill>
                            <a:schemeClr val="bg1"/>
                          </a:solidFill>
                          <a:prstDash val="sysDot"/>
                          <a:round/>
                          <a:headEnd/>
                          <a:tailEnd/>
                        </a:ln>
                      </p:spPr>
                      <p:txBody>
                        <a:bodyPr/>
                        <a:lstStyle/>
                        <a:p>
                          <a:pPr fontAlgn="base">
                            <a:spcBef>
                              <a:spcPct val="0"/>
                            </a:spcBef>
                            <a:spcAft>
                              <a:spcPct val="0"/>
                            </a:spcAft>
                          </a:pPr>
                          <a:endParaRPr lang="de-DE" sz="2400">
                            <a:solidFill>
                              <a:srgbClr val="000000"/>
                            </a:solidFill>
                            <a:cs typeface="Arial" charset="0"/>
                          </a:endParaRPr>
                        </a:p>
                      </p:txBody>
                    </p:sp>
                    <p:sp>
                      <p:nvSpPr>
                        <p:cNvPr id="15549" name="Freeform 3224"/>
                        <p:cNvSpPr>
                          <a:spLocks/>
                        </p:cNvSpPr>
                        <p:nvPr/>
                      </p:nvSpPr>
                      <p:spPr bwMode="auto">
                        <a:xfrm>
                          <a:off x="5322" y="2051"/>
                          <a:ext cx="8" cy="8"/>
                        </a:xfrm>
                        <a:custGeom>
                          <a:avLst/>
                          <a:gdLst>
                            <a:gd name="T0" fmla="*/ 6 w 8"/>
                            <a:gd name="T1" fmla="*/ 8 h 8"/>
                            <a:gd name="T2" fmla="*/ 2 w 8"/>
                            <a:gd name="T3" fmla="*/ 6 h 8"/>
                            <a:gd name="T4" fmla="*/ 2 w 8"/>
                            <a:gd name="T5" fmla="*/ 4 h 8"/>
                            <a:gd name="T6" fmla="*/ 0 w 8"/>
                            <a:gd name="T7" fmla="*/ 2 h 8"/>
                            <a:gd name="T8" fmla="*/ 2 w 8"/>
                            <a:gd name="T9" fmla="*/ 0 h 8"/>
                            <a:gd name="T10" fmla="*/ 4 w 8"/>
                            <a:gd name="T11" fmla="*/ 0 h 8"/>
                            <a:gd name="T12" fmla="*/ 6 w 8"/>
                            <a:gd name="T13" fmla="*/ 0 h 8"/>
                            <a:gd name="T14" fmla="*/ 8 w 8"/>
                            <a:gd name="T15" fmla="*/ 0 h 8"/>
                            <a:gd name="T16" fmla="*/ 8 w 8"/>
                            <a:gd name="T17" fmla="*/ 2 h 8"/>
                            <a:gd name="T18" fmla="*/ 8 w 8"/>
                            <a:gd name="T19" fmla="*/ 4 h 8"/>
                            <a:gd name="T20" fmla="*/ 6 w 8"/>
                            <a:gd name="T21" fmla="*/ 6 h 8"/>
                            <a:gd name="T22" fmla="*/ 6 w 8"/>
                            <a:gd name="T23" fmla="*/ 8 h 8"/>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8"/>
                            <a:gd name="T37" fmla="*/ 0 h 8"/>
                            <a:gd name="T38" fmla="*/ 8 w 8"/>
                            <a:gd name="T39" fmla="*/ 8 h 8"/>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8" h="8">
                              <a:moveTo>
                                <a:pt x="6" y="8"/>
                              </a:moveTo>
                              <a:lnTo>
                                <a:pt x="2" y="6"/>
                              </a:lnTo>
                              <a:lnTo>
                                <a:pt x="2" y="4"/>
                              </a:lnTo>
                              <a:lnTo>
                                <a:pt x="0" y="2"/>
                              </a:lnTo>
                              <a:lnTo>
                                <a:pt x="2" y="0"/>
                              </a:lnTo>
                              <a:lnTo>
                                <a:pt x="4" y="0"/>
                              </a:lnTo>
                              <a:lnTo>
                                <a:pt x="6" y="0"/>
                              </a:lnTo>
                              <a:lnTo>
                                <a:pt x="8" y="0"/>
                              </a:lnTo>
                              <a:lnTo>
                                <a:pt x="8" y="2"/>
                              </a:lnTo>
                              <a:lnTo>
                                <a:pt x="8" y="4"/>
                              </a:lnTo>
                              <a:lnTo>
                                <a:pt x="6" y="6"/>
                              </a:lnTo>
                              <a:lnTo>
                                <a:pt x="6" y="8"/>
                              </a:lnTo>
                              <a:close/>
                            </a:path>
                          </a:pathLst>
                        </a:custGeom>
                        <a:grpFill/>
                        <a:ln w="3175">
                          <a:solidFill>
                            <a:schemeClr val="bg1"/>
                          </a:solidFill>
                          <a:prstDash val="sysDot"/>
                          <a:round/>
                          <a:headEnd/>
                          <a:tailEnd/>
                        </a:ln>
                      </p:spPr>
                      <p:txBody>
                        <a:bodyPr/>
                        <a:lstStyle/>
                        <a:p>
                          <a:pPr fontAlgn="base">
                            <a:spcBef>
                              <a:spcPct val="0"/>
                            </a:spcBef>
                            <a:spcAft>
                              <a:spcPct val="0"/>
                            </a:spcAft>
                          </a:pPr>
                          <a:endParaRPr lang="de-DE" sz="2400">
                            <a:solidFill>
                              <a:srgbClr val="000000"/>
                            </a:solidFill>
                            <a:cs typeface="Arial" charset="0"/>
                          </a:endParaRPr>
                        </a:p>
                      </p:txBody>
                    </p:sp>
                    <p:sp>
                      <p:nvSpPr>
                        <p:cNvPr id="15550" name="Freeform 3225"/>
                        <p:cNvSpPr>
                          <a:spLocks/>
                        </p:cNvSpPr>
                        <p:nvPr/>
                      </p:nvSpPr>
                      <p:spPr bwMode="auto">
                        <a:xfrm>
                          <a:off x="5290" y="2051"/>
                          <a:ext cx="30" cy="32"/>
                        </a:xfrm>
                        <a:custGeom>
                          <a:avLst/>
                          <a:gdLst>
                            <a:gd name="T0" fmla="*/ 28 w 30"/>
                            <a:gd name="T1" fmla="*/ 28 h 32"/>
                            <a:gd name="T2" fmla="*/ 26 w 30"/>
                            <a:gd name="T3" fmla="*/ 28 h 32"/>
                            <a:gd name="T4" fmla="*/ 26 w 30"/>
                            <a:gd name="T5" fmla="*/ 30 h 32"/>
                            <a:gd name="T6" fmla="*/ 24 w 30"/>
                            <a:gd name="T7" fmla="*/ 32 h 32"/>
                            <a:gd name="T8" fmla="*/ 22 w 30"/>
                            <a:gd name="T9" fmla="*/ 32 h 32"/>
                            <a:gd name="T10" fmla="*/ 20 w 30"/>
                            <a:gd name="T11" fmla="*/ 30 h 32"/>
                            <a:gd name="T12" fmla="*/ 22 w 30"/>
                            <a:gd name="T13" fmla="*/ 30 h 32"/>
                            <a:gd name="T14" fmla="*/ 20 w 30"/>
                            <a:gd name="T15" fmla="*/ 28 h 32"/>
                            <a:gd name="T16" fmla="*/ 20 w 30"/>
                            <a:gd name="T17" fmla="*/ 30 h 32"/>
                            <a:gd name="T18" fmla="*/ 18 w 30"/>
                            <a:gd name="T19" fmla="*/ 26 h 32"/>
                            <a:gd name="T20" fmla="*/ 16 w 30"/>
                            <a:gd name="T21" fmla="*/ 24 h 32"/>
                            <a:gd name="T22" fmla="*/ 16 w 30"/>
                            <a:gd name="T23" fmla="*/ 22 h 32"/>
                            <a:gd name="T24" fmla="*/ 14 w 30"/>
                            <a:gd name="T25" fmla="*/ 20 h 32"/>
                            <a:gd name="T26" fmla="*/ 12 w 30"/>
                            <a:gd name="T27" fmla="*/ 20 h 32"/>
                            <a:gd name="T28" fmla="*/ 12 w 30"/>
                            <a:gd name="T29" fmla="*/ 18 h 32"/>
                            <a:gd name="T30" fmla="*/ 12 w 30"/>
                            <a:gd name="T31" fmla="*/ 16 h 32"/>
                            <a:gd name="T32" fmla="*/ 12 w 30"/>
                            <a:gd name="T33" fmla="*/ 14 h 32"/>
                            <a:gd name="T34" fmla="*/ 12 w 30"/>
                            <a:gd name="T35" fmla="*/ 12 h 32"/>
                            <a:gd name="T36" fmla="*/ 10 w 30"/>
                            <a:gd name="T37" fmla="*/ 12 h 32"/>
                            <a:gd name="T38" fmla="*/ 10 w 30"/>
                            <a:gd name="T39" fmla="*/ 10 h 32"/>
                            <a:gd name="T40" fmla="*/ 8 w 30"/>
                            <a:gd name="T41" fmla="*/ 8 h 32"/>
                            <a:gd name="T42" fmla="*/ 6 w 30"/>
                            <a:gd name="T43" fmla="*/ 8 h 32"/>
                            <a:gd name="T44" fmla="*/ 2 w 30"/>
                            <a:gd name="T45" fmla="*/ 4 h 32"/>
                            <a:gd name="T46" fmla="*/ 0 w 30"/>
                            <a:gd name="T47" fmla="*/ 2 h 32"/>
                            <a:gd name="T48" fmla="*/ 0 w 30"/>
                            <a:gd name="T49" fmla="*/ 0 h 32"/>
                            <a:gd name="T50" fmla="*/ 2 w 30"/>
                            <a:gd name="T51" fmla="*/ 0 h 32"/>
                            <a:gd name="T52" fmla="*/ 8 w 30"/>
                            <a:gd name="T53" fmla="*/ 0 h 32"/>
                            <a:gd name="T54" fmla="*/ 10 w 30"/>
                            <a:gd name="T55" fmla="*/ 0 h 32"/>
                            <a:gd name="T56" fmla="*/ 10 w 30"/>
                            <a:gd name="T57" fmla="*/ 2 h 32"/>
                            <a:gd name="T58" fmla="*/ 14 w 30"/>
                            <a:gd name="T59" fmla="*/ 0 h 32"/>
                            <a:gd name="T60" fmla="*/ 14 w 30"/>
                            <a:gd name="T61" fmla="*/ 2 h 32"/>
                            <a:gd name="T62" fmla="*/ 16 w 30"/>
                            <a:gd name="T63" fmla="*/ 2 h 32"/>
                            <a:gd name="T64" fmla="*/ 18 w 30"/>
                            <a:gd name="T65" fmla="*/ 2 h 32"/>
                            <a:gd name="T66" fmla="*/ 20 w 30"/>
                            <a:gd name="T67" fmla="*/ 2 h 32"/>
                            <a:gd name="T68" fmla="*/ 22 w 30"/>
                            <a:gd name="T69" fmla="*/ 4 h 32"/>
                            <a:gd name="T70" fmla="*/ 26 w 30"/>
                            <a:gd name="T71" fmla="*/ 10 h 32"/>
                            <a:gd name="T72" fmla="*/ 28 w 30"/>
                            <a:gd name="T73" fmla="*/ 12 h 32"/>
                            <a:gd name="T74" fmla="*/ 28 w 30"/>
                            <a:gd name="T75" fmla="*/ 18 h 32"/>
                            <a:gd name="T76" fmla="*/ 28 w 30"/>
                            <a:gd name="T77" fmla="*/ 20 h 32"/>
                            <a:gd name="T78" fmla="*/ 30 w 30"/>
                            <a:gd name="T79" fmla="*/ 20 h 32"/>
                            <a:gd name="T80" fmla="*/ 30 w 30"/>
                            <a:gd name="T81" fmla="*/ 22 h 32"/>
                            <a:gd name="T82" fmla="*/ 28 w 30"/>
                            <a:gd name="T83" fmla="*/ 24 h 32"/>
                            <a:gd name="T84" fmla="*/ 28 w 30"/>
                            <a:gd name="T85" fmla="*/ 26 h 32"/>
                            <a:gd name="T86" fmla="*/ 28 w 30"/>
                            <a:gd name="T87" fmla="*/ 28 h 32"/>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w 30"/>
                            <a:gd name="T133" fmla="*/ 0 h 32"/>
                            <a:gd name="T134" fmla="*/ 30 w 30"/>
                            <a:gd name="T135" fmla="*/ 32 h 32"/>
                          </a:gdLst>
                          <a:ahLst/>
                          <a:cxnLst>
                            <a:cxn ang="T88">
                              <a:pos x="T0" y="T1"/>
                            </a:cxn>
                            <a:cxn ang="T89">
                              <a:pos x="T2" y="T3"/>
                            </a:cxn>
                            <a:cxn ang="T90">
                              <a:pos x="T4" y="T5"/>
                            </a:cxn>
                            <a:cxn ang="T91">
                              <a:pos x="T6" y="T7"/>
                            </a:cxn>
                            <a:cxn ang="T92">
                              <a:pos x="T8" y="T9"/>
                            </a:cxn>
                            <a:cxn ang="T93">
                              <a:pos x="T10" y="T11"/>
                            </a:cxn>
                            <a:cxn ang="T94">
                              <a:pos x="T12" y="T13"/>
                            </a:cxn>
                            <a:cxn ang="T95">
                              <a:pos x="T14" y="T15"/>
                            </a:cxn>
                            <a:cxn ang="T96">
                              <a:pos x="T16" y="T17"/>
                            </a:cxn>
                            <a:cxn ang="T97">
                              <a:pos x="T18" y="T19"/>
                            </a:cxn>
                            <a:cxn ang="T98">
                              <a:pos x="T20" y="T21"/>
                            </a:cxn>
                            <a:cxn ang="T99">
                              <a:pos x="T22" y="T23"/>
                            </a:cxn>
                            <a:cxn ang="T100">
                              <a:pos x="T24" y="T25"/>
                            </a:cxn>
                            <a:cxn ang="T101">
                              <a:pos x="T26" y="T27"/>
                            </a:cxn>
                            <a:cxn ang="T102">
                              <a:pos x="T28" y="T29"/>
                            </a:cxn>
                            <a:cxn ang="T103">
                              <a:pos x="T30" y="T31"/>
                            </a:cxn>
                            <a:cxn ang="T104">
                              <a:pos x="T32" y="T33"/>
                            </a:cxn>
                            <a:cxn ang="T105">
                              <a:pos x="T34" y="T35"/>
                            </a:cxn>
                            <a:cxn ang="T106">
                              <a:pos x="T36" y="T37"/>
                            </a:cxn>
                            <a:cxn ang="T107">
                              <a:pos x="T38" y="T39"/>
                            </a:cxn>
                            <a:cxn ang="T108">
                              <a:pos x="T40" y="T41"/>
                            </a:cxn>
                            <a:cxn ang="T109">
                              <a:pos x="T42" y="T43"/>
                            </a:cxn>
                            <a:cxn ang="T110">
                              <a:pos x="T44" y="T45"/>
                            </a:cxn>
                            <a:cxn ang="T111">
                              <a:pos x="T46" y="T47"/>
                            </a:cxn>
                            <a:cxn ang="T112">
                              <a:pos x="T48" y="T49"/>
                            </a:cxn>
                            <a:cxn ang="T113">
                              <a:pos x="T50" y="T51"/>
                            </a:cxn>
                            <a:cxn ang="T114">
                              <a:pos x="T52" y="T53"/>
                            </a:cxn>
                            <a:cxn ang="T115">
                              <a:pos x="T54" y="T55"/>
                            </a:cxn>
                            <a:cxn ang="T116">
                              <a:pos x="T56" y="T57"/>
                            </a:cxn>
                            <a:cxn ang="T117">
                              <a:pos x="T58" y="T59"/>
                            </a:cxn>
                            <a:cxn ang="T118">
                              <a:pos x="T60" y="T61"/>
                            </a:cxn>
                            <a:cxn ang="T119">
                              <a:pos x="T62" y="T63"/>
                            </a:cxn>
                            <a:cxn ang="T120">
                              <a:pos x="T64" y="T65"/>
                            </a:cxn>
                            <a:cxn ang="T121">
                              <a:pos x="T66" y="T67"/>
                            </a:cxn>
                            <a:cxn ang="T122">
                              <a:pos x="T68" y="T69"/>
                            </a:cxn>
                            <a:cxn ang="T123">
                              <a:pos x="T70" y="T71"/>
                            </a:cxn>
                            <a:cxn ang="T124">
                              <a:pos x="T72" y="T73"/>
                            </a:cxn>
                            <a:cxn ang="T125">
                              <a:pos x="T74" y="T75"/>
                            </a:cxn>
                            <a:cxn ang="T126">
                              <a:pos x="T76" y="T77"/>
                            </a:cxn>
                            <a:cxn ang="T127">
                              <a:pos x="T78" y="T79"/>
                            </a:cxn>
                            <a:cxn ang="T128">
                              <a:pos x="T80" y="T81"/>
                            </a:cxn>
                            <a:cxn ang="T129">
                              <a:pos x="T82" y="T83"/>
                            </a:cxn>
                            <a:cxn ang="T130">
                              <a:pos x="T84" y="T85"/>
                            </a:cxn>
                            <a:cxn ang="T131">
                              <a:pos x="T86" y="T87"/>
                            </a:cxn>
                          </a:cxnLst>
                          <a:rect l="T132" t="T133" r="T134" b="T135"/>
                          <a:pathLst>
                            <a:path w="30" h="32">
                              <a:moveTo>
                                <a:pt x="28" y="28"/>
                              </a:moveTo>
                              <a:lnTo>
                                <a:pt x="26" y="28"/>
                              </a:lnTo>
                              <a:lnTo>
                                <a:pt x="26" y="30"/>
                              </a:lnTo>
                              <a:lnTo>
                                <a:pt x="24" y="32"/>
                              </a:lnTo>
                              <a:lnTo>
                                <a:pt x="22" y="32"/>
                              </a:lnTo>
                              <a:lnTo>
                                <a:pt x="20" y="30"/>
                              </a:lnTo>
                              <a:lnTo>
                                <a:pt x="22" y="30"/>
                              </a:lnTo>
                              <a:lnTo>
                                <a:pt x="20" y="28"/>
                              </a:lnTo>
                              <a:lnTo>
                                <a:pt x="20" y="30"/>
                              </a:lnTo>
                              <a:lnTo>
                                <a:pt x="18" y="26"/>
                              </a:lnTo>
                              <a:lnTo>
                                <a:pt x="16" y="24"/>
                              </a:lnTo>
                              <a:lnTo>
                                <a:pt x="16" y="22"/>
                              </a:lnTo>
                              <a:lnTo>
                                <a:pt x="14" y="20"/>
                              </a:lnTo>
                              <a:lnTo>
                                <a:pt x="12" y="20"/>
                              </a:lnTo>
                              <a:lnTo>
                                <a:pt x="12" y="18"/>
                              </a:lnTo>
                              <a:lnTo>
                                <a:pt x="12" y="16"/>
                              </a:lnTo>
                              <a:lnTo>
                                <a:pt x="12" y="14"/>
                              </a:lnTo>
                              <a:lnTo>
                                <a:pt x="12" y="12"/>
                              </a:lnTo>
                              <a:lnTo>
                                <a:pt x="10" y="12"/>
                              </a:lnTo>
                              <a:lnTo>
                                <a:pt x="10" y="10"/>
                              </a:lnTo>
                              <a:lnTo>
                                <a:pt x="8" y="8"/>
                              </a:lnTo>
                              <a:lnTo>
                                <a:pt x="6" y="8"/>
                              </a:lnTo>
                              <a:lnTo>
                                <a:pt x="2" y="4"/>
                              </a:lnTo>
                              <a:lnTo>
                                <a:pt x="0" y="2"/>
                              </a:lnTo>
                              <a:lnTo>
                                <a:pt x="0" y="0"/>
                              </a:lnTo>
                              <a:lnTo>
                                <a:pt x="2" y="0"/>
                              </a:lnTo>
                              <a:lnTo>
                                <a:pt x="8" y="0"/>
                              </a:lnTo>
                              <a:lnTo>
                                <a:pt x="10" y="0"/>
                              </a:lnTo>
                              <a:lnTo>
                                <a:pt x="10" y="2"/>
                              </a:lnTo>
                              <a:lnTo>
                                <a:pt x="14" y="0"/>
                              </a:lnTo>
                              <a:lnTo>
                                <a:pt x="14" y="2"/>
                              </a:lnTo>
                              <a:lnTo>
                                <a:pt x="16" y="2"/>
                              </a:lnTo>
                              <a:lnTo>
                                <a:pt x="18" y="2"/>
                              </a:lnTo>
                              <a:lnTo>
                                <a:pt x="20" y="2"/>
                              </a:lnTo>
                              <a:lnTo>
                                <a:pt x="22" y="4"/>
                              </a:lnTo>
                              <a:lnTo>
                                <a:pt x="26" y="10"/>
                              </a:lnTo>
                              <a:lnTo>
                                <a:pt x="28" y="12"/>
                              </a:lnTo>
                              <a:lnTo>
                                <a:pt x="28" y="18"/>
                              </a:lnTo>
                              <a:lnTo>
                                <a:pt x="28" y="20"/>
                              </a:lnTo>
                              <a:lnTo>
                                <a:pt x="30" y="20"/>
                              </a:lnTo>
                              <a:lnTo>
                                <a:pt x="30" y="22"/>
                              </a:lnTo>
                              <a:lnTo>
                                <a:pt x="28" y="24"/>
                              </a:lnTo>
                              <a:lnTo>
                                <a:pt x="28" y="26"/>
                              </a:lnTo>
                              <a:lnTo>
                                <a:pt x="28" y="28"/>
                              </a:lnTo>
                              <a:close/>
                            </a:path>
                          </a:pathLst>
                        </a:custGeom>
                        <a:grpFill/>
                        <a:ln w="3175">
                          <a:solidFill>
                            <a:schemeClr val="bg1"/>
                          </a:solidFill>
                          <a:prstDash val="sysDot"/>
                          <a:round/>
                          <a:headEnd/>
                          <a:tailEnd/>
                        </a:ln>
                      </p:spPr>
                      <p:txBody>
                        <a:bodyPr/>
                        <a:lstStyle/>
                        <a:p>
                          <a:pPr fontAlgn="base">
                            <a:spcBef>
                              <a:spcPct val="0"/>
                            </a:spcBef>
                            <a:spcAft>
                              <a:spcPct val="0"/>
                            </a:spcAft>
                          </a:pPr>
                          <a:endParaRPr lang="de-DE" sz="2400">
                            <a:solidFill>
                              <a:srgbClr val="000000"/>
                            </a:solidFill>
                            <a:cs typeface="Arial" charset="0"/>
                          </a:endParaRPr>
                        </a:p>
                      </p:txBody>
                    </p:sp>
                    <p:sp>
                      <p:nvSpPr>
                        <p:cNvPr id="15551" name="Freeform 3226"/>
                        <p:cNvSpPr>
                          <a:spLocks/>
                        </p:cNvSpPr>
                        <p:nvPr/>
                      </p:nvSpPr>
                      <p:spPr bwMode="auto">
                        <a:xfrm>
                          <a:off x="5364" y="2055"/>
                          <a:ext cx="2" cy="4"/>
                        </a:xfrm>
                        <a:custGeom>
                          <a:avLst/>
                          <a:gdLst>
                            <a:gd name="T0" fmla="*/ 2 w 2"/>
                            <a:gd name="T1" fmla="*/ 4 h 4"/>
                            <a:gd name="T2" fmla="*/ 2 w 2"/>
                            <a:gd name="T3" fmla="*/ 2 h 4"/>
                            <a:gd name="T4" fmla="*/ 0 w 2"/>
                            <a:gd name="T5" fmla="*/ 0 h 4"/>
                            <a:gd name="T6" fmla="*/ 2 w 2"/>
                            <a:gd name="T7" fmla="*/ 0 h 4"/>
                            <a:gd name="T8" fmla="*/ 2 w 2"/>
                            <a:gd name="T9" fmla="*/ 2 h 4"/>
                            <a:gd name="T10" fmla="*/ 2 w 2"/>
                            <a:gd name="T11" fmla="*/ 4 h 4"/>
                            <a:gd name="T12" fmla="*/ 0 60000 65536"/>
                            <a:gd name="T13" fmla="*/ 0 60000 65536"/>
                            <a:gd name="T14" fmla="*/ 0 60000 65536"/>
                            <a:gd name="T15" fmla="*/ 0 60000 65536"/>
                            <a:gd name="T16" fmla="*/ 0 60000 65536"/>
                            <a:gd name="T17" fmla="*/ 0 60000 65536"/>
                            <a:gd name="T18" fmla="*/ 0 w 2"/>
                            <a:gd name="T19" fmla="*/ 0 h 4"/>
                            <a:gd name="T20" fmla="*/ 2 w 2"/>
                            <a:gd name="T21" fmla="*/ 4 h 4"/>
                          </a:gdLst>
                          <a:ahLst/>
                          <a:cxnLst>
                            <a:cxn ang="T12">
                              <a:pos x="T0" y="T1"/>
                            </a:cxn>
                            <a:cxn ang="T13">
                              <a:pos x="T2" y="T3"/>
                            </a:cxn>
                            <a:cxn ang="T14">
                              <a:pos x="T4" y="T5"/>
                            </a:cxn>
                            <a:cxn ang="T15">
                              <a:pos x="T6" y="T7"/>
                            </a:cxn>
                            <a:cxn ang="T16">
                              <a:pos x="T8" y="T9"/>
                            </a:cxn>
                            <a:cxn ang="T17">
                              <a:pos x="T10" y="T11"/>
                            </a:cxn>
                          </a:cxnLst>
                          <a:rect l="T18" t="T19" r="T20" b="T21"/>
                          <a:pathLst>
                            <a:path w="2" h="4">
                              <a:moveTo>
                                <a:pt x="2" y="4"/>
                              </a:moveTo>
                              <a:lnTo>
                                <a:pt x="2" y="2"/>
                              </a:lnTo>
                              <a:lnTo>
                                <a:pt x="0" y="0"/>
                              </a:lnTo>
                              <a:lnTo>
                                <a:pt x="2" y="0"/>
                              </a:lnTo>
                              <a:lnTo>
                                <a:pt x="2" y="2"/>
                              </a:lnTo>
                              <a:lnTo>
                                <a:pt x="2" y="4"/>
                              </a:lnTo>
                              <a:close/>
                            </a:path>
                          </a:pathLst>
                        </a:custGeom>
                        <a:grpFill/>
                        <a:ln w="3175">
                          <a:solidFill>
                            <a:schemeClr val="bg1"/>
                          </a:solidFill>
                          <a:prstDash val="sysDot"/>
                          <a:round/>
                          <a:headEnd/>
                          <a:tailEnd/>
                        </a:ln>
                      </p:spPr>
                      <p:txBody>
                        <a:bodyPr/>
                        <a:lstStyle/>
                        <a:p>
                          <a:pPr fontAlgn="base">
                            <a:spcBef>
                              <a:spcPct val="0"/>
                            </a:spcBef>
                            <a:spcAft>
                              <a:spcPct val="0"/>
                            </a:spcAft>
                          </a:pPr>
                          <a:endParaRPr lang="de-DE" sz="2400">
                            <a:solidFill>
                              <a:srgbClr val="000000"/>
                            </a:solidFill>
                            <a:cs typeface="Arial" charset="0"/>
                          </a:endParaRPr>
                        </a:p>
                      </p:txBody>
                    </p:sp>
                    <p:sp>
                      <p:nvSpPr>
                        <p:cNvPr id="15552" name="Freeform 3227"/>
                        <p:cNvSpPr>
                          <a:spLocks/>
                        </p:cNvSpPr>
                        <p:nvPr/>
                      </p:nvSpPr>
                      <p:spPr bwMode="auto">
                        <a:xfrm>
                          <a:off x="5366" y="2057"/>
                          <a:ext cx="4" cy="2"/>
                        </a:xfrm>
                        <a:custGeom>
                          <a:avLst/>
                          <a:gdLst>
                            <a:gd name="T0" fmla="*/ 4 w 4"/>
                            <a:gd name="T1" fmla="*/ 2 h 2"/>
                            <a:gd name="T2" fmla="*/ 2 w 4"/>
                            <a:gd name="T3" fmla="*/ 2 h 2"/>
                            <a:gd name="T4" fmla="*/ 2 w 4"/>
                            <a:gd name="T5" fmla="*/ 0 h 2"/>
                            <a:gd name="T6" fmla="*/ 0 w 4"/>
                            <a:gd name="T7" fmla="*/ 0 h 2"/>
                            <a:gd name="T8" fmla="*/ 2 w 4"/>
                            <a:gd name="T9" fmla="*/ 0 h 2"/>
                            <a:gd name="T10" fmla="*/ 4 w 4"/>
                            <a:gd name="T11" fmla="*/ 0 h 2"/>
                            <a:gd name="T12" fmla="*/ 4 w 4"/>
                            <a:gd name="T13" fmla="*/ 2 h 2"/>
                            <a:gd name="T14" fmla="*/ 0 60000 65536"/>
                            <a:gd name="T15" fmla="*/ 0 60000 65536"/>
                            <a:gd name="T16" fmla="*/ 0 60000 65536"/>
                            <a:gd name="T17" fmla="*/ 0 60000 65536"/>
                            <a:gd name="T18" fmla="*/ 0 60000 65536"/>
                            <a:gd name="T19" fmla="*/ 0 60000 65536"/>
                            <a:gd name="T20" fmla="*/ 0 60000 65536"/>
                            <a:gd name="T21" fmla="*/ 0 w 4"/>
                            <a:gd name="T22" fmla="*/ 0 h 2"/>
                            <a:gd name="T23" fmla="*/ 4 w 4"/>
                            <a:gd name="T24" fmla="*/ 2 h 2"/>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4" h="2">
                              <a:moveTo>
                                <a:pt x="4" y="2"/>
                              </a:moveTo>
                              <a:lnTo>
                                <a:pt x="2" y="2"/>
                              </a:lnTo>
                              <a:lnTo>
                                <a:pt x="2" y="0"/>
                              </a:lnTo>
                              <a:lnTo>
                                <a:pt x="0" y="0"/>
                              </a:lnTo>
                              <a:lnTo>
                                <a:pt x="2" y="0"/>
                              </a:lnTo>
                              <a:lnTo>
                                <a:pt x="4" y="0"/>
                              </a:lnTo>
                              <a:lnTo>
                                <a:pt x="4" y="2"/>
                              </a:lnTo>
                              <a:close/>
                            </a:path>
                          </a:pathLst>
                        </a:custGeom>
                        <a:grpFill/>
                        <a:ln w="3175">
                          <a:solidFill>
                            <a:schemeClr val="bg1"/>
                          </a:solidFill>
                          <a:prstDash val="sysDot"/>
                          <a:round/>
                          <a:headEnd/>
                          <a:tailEnd/>
                        </a:ln>
                      </p:spPr>
                      <p:txBody>
                        <a:bodyPr/>
                        <a:lstStyle/>
                        <a:p>
                          <a:pPr fontAlgn="base">
                            <a:spcBef>
                              <a:spcPct val="0"/>
                            </a:spcBef>
                            <a:spcAft>
                              <a:spcPct val="0"/>
                            </a:spcAft>
                          </a:pPr>
                          <a:endParaRPr lang="de-DE" sz="2400">
                            <a:solidFill>
                              <a:srgbClr val="000000"/>
                            </a:solidFill>
                            <a:cs typeface="Arial" charset="0"/>
                          </a:endParaRPr>
                        </a:p>
                      </p:txBody>
                    </p:sp>
                  </p:grpSp>
                  <p:grpSp>
                    <p:nvGrpSpPr>
                      <p:cNvPr id="26" name="Gruppieren 10"/>
                      <p:cNvGrpSpPr/>
                      <p:nvPr/>
                    </p:nvGrpSpPr>
                    <p:grpSpPr>
                      <a:xfrm>
                        <a:off x="5588156" y="2218827"/>
                        <a:ext cx="1441645" cy="800041"/>
                        <a:chOff x="5588156" y="2218827"/>
                        <a:chExt cx="1441645" cy="800041"/>
                      </a:xfrm>
                      <a:grpFill/>
                    </p:grpSpPr>
                    <p:sp>
                      <p:nvSpPr>
                        <p:cNvPr id="14886" name="Freeform 2968"/>
                        <p:cNvSpPr>
                          <a:spLocks/>
                        </p:cNvSpPr>
                        <p:nvPr/>
                      </p:nvSpPr>
                      <p:spPr bwMode="auto">
                        <a:xfrm>
                          <a:off x="6804586" y="2860432"/>
                          <a:ext cx="187243" cy="158436"/>
                        </a:xfrm>
                        <a:custGeom>
                          <a:avLst/>
                          <a:gdLst>
                            <a:gd name="T0" fmla="*/ 2147483647 w 204"/>
                            <a:gd name="T1" fmla="*/ 2147483647 h 192"/>
                            <a:gd name="T2" fmla="*/ 2147483647 w 204"/>
                            <a:gd name="T3" fmla="*/ 2147483647 h 192"/>
                            <a:gd name="T4" fmla="*/ 2147483647 w 204"/>
                            <a:gd name="T5" fmla="*/ 2147483647 h 192"/>
                            <a:gd name="T6" fmla="*/ 2147483647 w 204"/>
                            <a:gd name="T7" fmla="*/ 2147483647 h 192"/>
                            <a:gd name="T8" fmla="*/ 2147483647 w 204"/>
                            <a:gd name="T9" fmla="*/ 2147483647 h 192"/>
                            <a:gd name="T10" fmla="*/ 2147483647 w 204"/>
                            <a:gd name="T11" fmla="*/ 2147483647 h 192"/>
                            <a:gd name="T12" fmla="*/ 2147483647 w 204"/>
                            <a:gd name="T13" fmla="*/ 2147483647 h 192"/>
                            <a:gd name="T14" fmla="*/ 2147483647 w 204"/>
                            <a:gd name="T15" fmla="*/ 2147483647 h 192"/>
                            <a:gd name="T16" fmla="*/ 2147483647 w 204"/>
                            <a:gd name="T17" fmla="*/ 2147483647 h 192"/>
                            <a:gd name="T18" fmla="*/ 2147483647 w 204"/>
                            <a:gd name="T19" fmla="*/ 2147483647 h 192"/>
                            <a:gd name="T20" fmla="*/ 2147483647 w 204"/>
                            <a:gd name="T21" fmla="*/ 2147483647 h 192"/>
                            <a:gd name="T22" fmla="*/ 2147483647 w 204"/>
                            <a:gd name="T23" fmla="*/ 2147483647 h 192"/>
                            <a:gd name="T24" fmla="*/ 2147483647 w 204"/>
                            <a:gd name="T25" fmla="*/ 2147483647 h 192"/>
                            <a:gd name="T26" fmla="*/ 2147483647 w 204"/>
                            <a:gd name="T27" fmla="*/ 2147483647 h 192"/>
                            <a:gd name="T28" fmla="*/ 2147483647 w 204"/>
                            <a:gd name="T29" fmla="*/ 2147483647 h 192"/>
                            <a:gd name="T30" fmla="*/ 2147483647 w 204"/>
                            <a:gd name="T31" fmla="*/ 2147483647 h 192"/>
                            <a:gd name="T32" fmla="*/ 2147483647 w 204"/>
                            <a:gd name="T33" fmla="*/ 2147483647 h 192"/>
                            <a:gd name="T34" fmla="*/ 2147483647 w 204"/>
                            <a:gd name="T35" fmla="*/ 2147483647 h 192"/>
                            <a:gd name="T36" fmla="*/ 2147483647 w 204"/>
                            <a:gd name="T37" fmla="*/ 2147483647 h 192"/>
                            <a:gd name="T38" fmla="*/ 2147483647 w 204"/>
                            <a:gd name="T39" fmla="*/ 2147483647 h 192"/>
                            <a:gd name="T40" fmla="*/ 2147483647 w 204"/>
                            <a:gd name="T41" fmla="*/ 2147483647 h 192"/>
                            <a:gd name="T42" fmla="*/ 2147483647 w 204"/>
                            <a:gd name="T43" fmla="*/ 2147483647 h 192"/>
                            <a:gd name="T44" fmla="*/ 2147483647 w 204"/>
                            <a:gd name="T45" fmla="*/ 2147483647 h 192"/>
                            <a:gd name="T46" fmla="*/ 2147483647 w 204"/>
                            <a:gd name="T47" fmla="*/ 2147483647 h 192"/>
                            <a:gd name="T48" fmla="*/ 2147483647 w 204"/>
                            <a:gd name="T49" fmla="*/ 2147483647 h 192"/>
                            <a:gd name="T50" fmla="*/ 2147483647 w 204"/>
                            <a:gd name="T51" fmla="*/ 2147483647 h 192"/>
                            <a:gd name="T52" fmla="*/ 2147483647 w 204"/>
                            <a:gd name="T53" fmla="*/ 2147483647 h 192"/>
                            <a:gd name="T54" fmla="*/ 2147483647 w 204"/>
                            <a:gd name="T55" fmla="*/ 0 h 192"/>
                            <a:gd name="T56" fmla="*/ 2147483647 w 204"/>
                            <a:gd name="T57" fmla="*/ 2147483647 h 192"/>
                            <a:gd name="T58" fmla="*/ 2147483647 w 204"/>
                            <a:gd name="T59" fmla="*/ 2147483647 h 192"/>
                            <a:gd name="T60" fmla="*/ 2147483647 w 204"/>
                            <a:gd name="T61" fmla="*/ 2147483647 h 192"/>
                            <a:gd name="T62" fmla="*/ 2147483647 w 204"/>
                            <a:gd name="T63" fmla="*/ 2147483647 h 192"/>
                            <a:gd name="T64" fmla="*/ 2147483647 w 204"/>
                            <a:gd name="T65" fmla="*/ 2147483647 h 192"/>
                            <a:gd name="T66" fmla="*/ 2147483647 w 204"/>
                            <a:gd name="T67" fmla="*/ 2147483647 h 192"/>
                            <a:gd name="T68" fmla="*/ 2147483647 w 204"/>
                            <a:gd name="T69" fmla="*/ 2147483647 h 192"/>
                            <a:gd name="T70" fmla="*/ 2147483647 w 204"/>
                            <a:gd name="T71" fmla="*/ 2147483647 h 192"/>
                            <a:gd name="T72" fmla="*/ 2147483647 w 204"/>
                            <a:gd name="T73" fmla="*/ 2147483647 h 192"/>
                            <a:gd name="T74" fmla="*/ 2147483647 w 204"/>
                            <a:gd name="T75" fmla="*/ 2147483647 h 192"/>
                            <a:gd name="T76" fmla="*/ 2147483647 w 204"/>
                            <a:gd name="T77" fmla="*/ 2147483647 h 192"/>
                            <a:gd name="T78" fmla="*/ 2147483647 w 204"/>
                            <a:gd name="T79" fmla="*/ 2147483647 h 192"/>
                            <a:gd name="T80" fmla="*/ 2147483647 w 204"/>
                            <a:gd name="T81" fmla="*/ 2147483647 h 192"/>
                            <a:gd name="T82" fmla="*/ 2147483647 w 204"/>
                            <a:gd name="T83" fmla="*/ 2147483647 h 192"/>
                            <a:gd name="T84" fmla="*/ 2147483647 w 204"/>
                            <a:gd name="T85" fmla="*/ 2147483647 h 192"/>
                            <a:gd name="T86" fmla="*/ 2147483647 w 204"/>
                            <a:gd name="T87" fmla="*/ 2147483647 h 192"/>
                            <a:gd name="T88" fmla="*/ 2147483647 w 204"/>
                            <a:gd name="T89" fmla="*/ 2147483647 h 192"/>
                            <a:gd name="T90" fmla="*/ 2147483647 w 204"/>
                            <a:gd name="T91" fmla="*/ 2147483647 h 192"/>
                            <a:gd name="T92" fmla="*/ 2147483647 w 204"/>
                            <a:gd name="T93" fmla="*/ 2147483647 h 192"/>
                            <a:gd name="T94" fmla="*/ 2147483647 w 204"/>
                            <a:gd name="T95" fmla="*/ 2147483647 h 192"/>
                            <a:gd name="T96" fmla="*/ 2147483647 w 204"/>
                            <a:gd name="T97" fmla="*/ 2147483647 h 192"/>
                            <a:gd name="T98" fmla="*/ 2147483647 w 204"/>
                            <a:gd name="T99" fmla="*/ 2147483647 h 192"/>
                            <a:gd name="T100" fmla="*/ 2147483647 w 204"/>
                            <a:gd name="T101" fmla="*/ 2147483647 h 192"/>
                            <a:gd name="T102" fmla="*/ 2147483647 w 204"/>
                            <a:gd name="T103" fmla="*/ 2147483647 h 192"/>
                            <a:gd name="T104" fmla="*/ 2147483647 w 204"/>
                            <a:gd name="T105" fmla="*/ 2147483647 h 192"/>
                            <a:gd name="T106" fmla="*/ 2147483647 w 204"/>
                            <a:gd name="T107" fmla="*/ 2147483647 h 192"/>
                            <a:gd name="T108" fmla="*/ 2147483647 w 204"/>
                            <a:gd name="T109" fmla="*/ 2147483647 h 192"/>
                            <a:gd name="T110" fmla="*/ 2147483647 w 204"/>
                            <a:gd name="T111" fmla="*/ 2147483647 h 192"/>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w 204"/>
                            <a:gd name="T169" fmla="*/ 0 h 192"/>
                            <a:gd name="T170" fmla="*/ 204 w 204"/>
                            <a:gd name="T171" fmla="*/ 192 h 192"/>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T168" t="T169" r="T170" b="T171"/>
                          <a:pathLst>
                            <a:path w="204" h="192">
                              <a:moveTo>
                                <a:pt x="178" y="186"/>
                              </a:moveTo>
                              <a:lnTo>
                                <a:pt x="176" y="186"/>
                              </a:lnTo>
                              <a:lnTo>
                                <a:pt x="172" y="184"/>
                              </a:lnTo>
                              <a:lnTo>
                                <a:pt x="170" y="184"/>
                              </a:lnTo>
                              <a:lnTo>
                                <a:pt x="168" y="184"/>
                              </a:lnTo>
                              <a:lnTo>
                                <a:pt x="166" y="184"/>
                              </a:lnTo>
                              <a:lnTo>
                                <a:pt x="164" y="184"/>
                              </a:lnTo>
                              <a:lnTo>
                                <a:pt x="162" y="184"/>
                              </a:lnTo>
                              <a:lnTo>
                                <a:pt x="160" y="184"/>
                              </a:lnTo>
                              <a:lnTo>
                                <a:pt x="158" y="182"/>
                              </a:lnTo>
                              <a:lnTo>
                                <a:pt x="156" y="182"/>
                              </a:lnTo>
                              <a:lnTo>
                                <a:pt x="152" y="182"/>
                              </a:lnTo>
                              <a:lnTo>
                                <a:pt x="150" y="182"/>
                              </a:lnTo>
                              <a:lnTo>
                                <a:pt x="150" y="180"/>
                              </a:lnTo>
                              <a:lnTo>
                                <a:pt x="146" y="180"/>
                              </a:lnTo>
                              <a:lnTo>
                                <a:pt x="144" y="180"/>
                              </a:lnTo>
                              <a:lnTo>
                                <a:pt x="142" y="182"/>
                              </a:lnTo>
                              <a:lnTo>
                                <a:pt x="142" y="180"/>
                              </a:lnTo>
                              <a:lnTo>
                                <a:pt x="140" y="178"/>
                              </a:lnTo>
                              <a:lnTo>
                                <a:pt x="138" y="178"/>
                              </a:lnTo>
                              <a:lnTo>
                                <a:pt x="136" y="178"/>
                              </a:lnTo>
                              <a:lnTo>
                                <a:pt x="134" y="178"/>
                              </a:lnTo>
                              <a:lnTo>
                                <a:pt x="134" y="176"/>
                              </a:lnTo>
                              <a:lnTo>
                                <a:pt x="134" y="174"/>
                              </a:lnTo>
                              <a:lnTo>
                                <a:pt x="134" y="172"/>
                              </a:lnTo>
                              <a:lnTo>
                                <a:pt x="132" y="168"/>
                              </a:lnTo>
                              <a:lnTo>
                                <a:pt x="132" y="166"/>
                              </a:lnTo>
                              <a:lnTo>
                                <a:pt x="130" y="166"/>
                              </a:lnTo>
                              <a:lnTo>
                                <a:pt x="128" y="164"/>
                              </a:lnTo>
                              <a:lnTo>
                                <a:pt x="126" y="164"/>
                              </a:lnTo>
                              <a:lnTo>
                                <a:pt x="128" y="164"/>
                              </a:lnTo>
                              <a:lnTo>
                                <a:pt x="126" y="164"/>
                              </a:lnTo>
                              <a:lnTo>
                                <a:pt x="126" y="162"/>
                              </a:lnTo>
                              <a:lnTo>
                                <a:pt x="124" y="160"/>
                              </a:lnTo>
                              <a:lnTo>
                                <a:pt x="124" y="158"/>
                              </a:lnTo>
                              <a:lnTo>
                                <a:pt x="124" y="156"/>
                              </a:lnTo>
                              <a:lnTo>
                                <a:pt x="126" y="156"/>
                              </a:lnTo>
                              <a:lnTo>
                                <a:pt x="126" y="154"/>
                              </a:lnTo>
                              <a:lnTo>
                                <a:pt x="124" y="154"/>
                              </a:lnTo>
                              <a:lnTo>
                                <a:pt x="126" y="154"/>
                              </a:lnTo>
                              <a:lnTo>
                                <a:pt x="124" y="154"/>
                              </a:lnTo>
                              <a:lnTo>
                                <a:pt x="124" y="156"/>
                              </a:lnTo>
                              <a:lnTo>
                                <a:pt x="122" y="156"/>
                              </a:lnTo>
                              <a:lnTo>
                                <a:pt x="118" y="154"/>
                              </a:lnTo>
                              <a:lnTo>
                                <a:pt x="118" y="152"/>
                              </a:lnTo>
                              <a:lnTo>
                                <a:pt x="116" y="152"/>
                              </a:lnTo>
                              <a:lnTo>
                                <a:pt x="116" y="150"/>
                              </a:lnTo>
                              <a:lnTo>
                                <a:pt x="118" y="148"/>
                              </a:lnTo>
                              <a:lnTo>
                                <a:pt x="116" y="146"/>
                              </a:lnTo>
                              <a:lnTo>
                                <a:pt x="114" y="144"/>
                              </a:lnTo>
                              <a:lnTo>
                                <a:pt x="114" y="142"/>
                              </a:lnTo>
                              <a:lnTo>
                                <a:pt x="112" y="140"/>
                              </a:lnTo>
                              <a:lnTo>
                                <a:pt x="112" y="138"/>
                              </a:lnTo>
                              <a:lnTo>
                                <a:pt x="112" y="136"/>
                              </a:lnTo>
                              <a:lnTo>
                                <a:pt x="110" y="136"/>
                              </a:lnTo>
                              <a:lnTo>
                                <a:pt x="108" y="134"/>
                              </a:lnTo>
                              <a:lnTo>
                                <a:pt x="108" y="132"/>
                              </a:lnTo>
                              <a:lnTo>
                                <a:pt x="106" y="132"/>
                              </a:lnTo>
                              <a:lnTo>
                                <a:pt x="104" y="132"/>
                              </a:lnTo>
                              <a:lnTo>
                                <a:pt x="104" y="130"/>
                              </a:lnTo>
                              <a:lnTo>
                                <a:pt x="102" y="130"/>
                              </a:lnTo>
                              <a:lnTo>
                                <a:pt x="100" y="130"/>
                              </a:lnTo>
                              <a:lnTo>
                                <a:pt x="98" y="128"/>
                              </a:lnTo>
                              <a:lnTo>
                                <a:pt x="96" y="128"/>
                              </a:lnTo>
                              <a:lnTo>
                                <a:pt x="94" y="128"/>
                              </a:lnTo>
                              <a:lnTo>
                                <a:pt x="90" y="126"/>
                              </a:lnTo>
                              <a:lnTo>
                                <a:pt x="88" y="126"/>
                              </a:lnTo>
                              <a:lnTo>
                                <a:pt x="86" y="126"/>
                              </a:lnTo>
                              <a:lnTo>
                                <a:pt x="84" y="124"/>
                              </a:lnTo>
                              <a:lnTo>
                                <a:pt x="84" y="122"/>
                              </a:lnTo>
                              <a:lnTo>
                                <a:pt x="84" y="120"/>
                              </a:lnTo>
                              <a:lnTo>
                                <a:pt x="84" y="122"/>
                              </a:lnTo>
                              <a:lnTo>
                                <a:pt x="82" y="122"/>
                              </a:lnTo>
                              <a:lnTo>
                                <a:pt x="80" y="122"/>
                              </a:lnTo>
                              <a:lnTo>
                                <a:pt x="78" y="122"/>
                              </a:lnTo>
                              <a:lnTo>
                                <a:pt x="78" y="120"/>
                              </a:lnTo>
                              <a:lnTo>
                                <a:pt x="78" y="118"/>
                              </a:lnTo>
                              <a:lnTo>
                                <a:pt x="78" y="120"/>
                              </a:lnTo>
                              <a:lnTo>
                                <a:pt x="76" y="118"/>
                              </a:lnTo>
                              <a:lnTo>
                                <a:pt x="76" y="120"/>
                              </a:lnTo>
                              <a:lnTo>
                                <a:pt x="76" y="122"/>
                              </a:lnTo>
                              <a:lnTo>
                                <a:pt x="76" y="124"/>
                              </a:lnTo>
                              <a:lnTo>
                                <a:pt x="74" y="124"/>
                              </a:lnTo>
                              <a:lnTo>
                                <a:pt x="74" y="122"/>
                              </a:lnTo>
                              <a:lnTo>
                                <a:pt x="74" y="120"/>
                              </a:lnTo>
                              <a:lnTo>
                                <a:pt x="72" y="120"/>
                              </a:lnTo>
                              <a:lnTo>
                                <a:pt x="72" y="122"/>
                              </a:lnTo>
                              <a:lnTo>
                                <a:pt x="72" y="124"/>
                              </a:lnTo>
                              <a:lnTo>
                                <a:pt x="70" y="126"/>
                              </a:lnTo>
                              <a:lnTo>
                                <a:pt x="68" y="124"/>
                              </a:lnTo>
                              <a:lnTo>
                                <a:pt x="64" y="122"/>
                              </a:lnTo>
                              <a:lnTo>
                                <a:pt x="62" y="122"/>
                              </a:lnTo>
                              <a:lnTo>
                                <a:pt x="62" y="120"/>
                              </a:lnTo>
                              <a:lnTo>
                                <a:pt x="62" y="118"/>
                              </a:lnTo>
                              <a:lnTo>
                                <a:pt x="60" y="116"/>
                              </a:lnTo>
                              <a:lnTo>
                                <a:pt x="60" y="118"/>
                              </a:lnTo>
                              <a:lnTo>
                                <a:pt x="60" y="120"/>
                              </a:lnTo>
                              <a:lnTo>
                                <a:pt x="62" y="124"/>
                              </a:lnTo>
                              <a:lnTo>
                                <a:pt x="62" y="126"/>
                              </a:lnTo>
                              <a:lnTo>
                                <a:pt x="64" y="128"/>
                              </a:lnTo>
                              <a:lnTo>
                                <a:pt x="64" y="130"/>
                              </a:lnTo>
                              <a:lnTo>
                                <a:pt x="62" y="132"/>
                              </a:lnTo>
                              <a:lnTo>
                                <a:pt x="60" y="132"/>
                              </a:lnTo>
                              <a:lnTo>
                                <a:pt x="60" y="130"/>
                              </a:lnTo>
                              <a:lnTo>
                                <a:pt x="58" y="130"/>
                              </a:lnTo>
                              <a:lnTo>
                                <a:pt x="56" y="130"/>
                              </a:lnTo>
                              <a:lnTo>
                                <a:pt x="54" y="130"/>
                              </a:lnTo>
                              <a:lnTo>
                                <a:pt x="54" y="128"/>
                              </a:lnTo>
                              <a:lnTo>
                                <a:pt x="52" y="128"/>
                              </a:lnTo>
                              <a:lnTo>
                                <a:pt x="54" y="130"/>
                              </a:lnTo>
                              <a:lnTo>
                                <a:pt x="56" y="132"/>
                              </a:lnTo>
                              <a:lnTo>
                                <a:pt x="56" y="134"/>
                              </a:lnTo>
                              <a:lnTo>
                                <a:pt x="56" y="136"/>
                              </a:lnTo>
                              <a:lnTo>
                                <a:pt x="54" y="136"/>
                              </a:lnTo>
                              <a:lnTo>
                                <a:pt x="52" y="136"/>
                              </a:lnTo>
                              <a:lnTo>
                                <a:pt x="50" y="136"/>
                              </a:lnTo>
                              <a:lnTo>
                                <a:pt x="48" y="136"/>
                              </a:lnTo>
                              <a:lnTo>
                                <a:pt x="46" y="138"/>
                              </a:lnTo>
                              <a:lnTo>
                                <a:pt x="44" y="138"/>
                              </a:lnTo>
                              <a:lnTo>
                                <a:pt x="42" y="138"/>
                              </a:lnTo>
                              <a:lnTo>
                                <a:pt x="40" y="138"/>
                              </a:lnTo>
                              <a:lnTo>
                                <a:pt x="38" y="136"/>
                              </a:lnTo>
                              <a:lnTo>
                                <a:pt x="36" y="138"/>
                              </a:lnTo>
                              <a:lnTo>
                                <a:pt x="34" y="138"/>
                              </a:lnTo>
                              <a:lnTo>
                                <a:pt x="32" y="138"/>
                              </a:lnTo>
                              <a:lnTo>
                                <a:pt x="32" y="136"/>
                              </a:lnTo>
                              <a:lnTo>
                                <a:pt x="32" y="134"/>
                              </a:lnTo>
                              <a:lnTo>
                                <a:pt x="30" y="134"/>
                              </a:lnTo>
                              <a:lnTo>
                                <a:pt x="28" y="134"/>
                              </a:lnTo>
                              <a:lnTo>
                                <a:pt x="26" y="136"/>
                              </a:lnTo>
                              <a:lnTo>
                                <a:pt x="28" y="136"/>
                              </a:lnTo>
                              <a:lnTo>
                                <a:pt x="28" y="134"/>
                              </a:lnTo>
                              <a:lnTo>
                                <a:pt x="30" y="134"/>
                              </a:lnTo>
                              <a:lnTo>
                                <a:pt x="32" y="136"/>
                              </a:lnTo>
                              <a:lnTo>
                                <a:pt x="32" y="138"/>
                              </a:lnTo>
                              <a:lnTo>
                                <a:pt x="32" y="140"/>
                              </a:lnTo>
                              <a:lnTo>
                                <a:pt x="34" y="140"/>
                              </a:lnTo>
                              <a:lnTo>
                                <a:pt x="34" y="138"/>
                              </a:lnTo>
                              <a:lnTo>
                                <a:pt x="36" y="138"/>
                              </a:lnTo>
                              <a:lnTo>
                                <a:pt x="38" y="138"/>
                              </a:lnTo>
                              <a:lnTo>
                                <a:pt x="38" y="140"/>
                              </a:lnTo>
                              <a:lnTo>
                                <a:pt x="40" y="140"/>
                              </a:lnTo>
                              <a:lnTo>
                                <a:pt x="42" y="140"/>
                              </a:lnTo>
                              <a:lnTo>
                                <a:pt x="44" y="140"/>
                              </a:lnTo>
                              <a:lnTo>
                                <a:pt x="46" y="140"/>
                              </a:lnTo>
                              <a:lnTo>
                                <a:pt x="48" y="142"/>
                              </a:lnTo>
                              <a:lnTo>
                                <a:pt x="48" y="144"/>
                              </a:lnTo>
                              <a:lnTo>
                                <a:pt x="50" y="146"/>
                              </a:lnTo>
                              <a:lnTo>
                                <a:pt x="50" y="148"/>
                              </a:lnTo>
                              <a:lnTo>
                                <a:pt x="50" y="152"/>
                              </a:lnTo>
                              <a:lnTo>
                                <a:pt x="50" y="154"/>
                              </a:lnTo>
                              <a:lnTo>
                                <a:pt x="48" y="154"/>
                              </a:lnTo>
                              <a:lnTo>
                                <a:pt x="46" y="154"/>
                              </a:lnTo>
                              <a:lnTo>
                                <a:pt x="42" y="154"/>
                              </a:lnTo>
                              <a:lnTo>
                                <a:pt x="42" y="156"/>
                              </a:lnTo>
                              <a:lnTo>
                                <a:pt x="38" y="158"/>
                              </a:lnTo>
                              <a:lnTo>
                                <a:pt x="38" y="160"/>
                              </a:lnTo>
                              <a:lnTo>
                                <a:pt x="36" y="160"/>
                              </a:lnTo>
                              <a:lnTo>
                                <a:pt x="34" y="160"/>
                              </a:lnTo>
                              <a:lnTo>
                                <a:pt x="32" y="160"/>
                              </a:lnTo>
                              <a:lnTo>
                                <a:pt x="32" y="158"/>
                              </a:lnTo>
                              <a:lnTo>
                                <a:pt x="30" y="158"/>
                              </a:lnTo>
                              <a:lnTo>
                                <a:pt x="26" y="156"/>
                              </a:lnTo>
                              <a:lnTo>
                                <a:pt x="22" y="158"/>
                              </a:lnTo>
                              <a:lnTo>
                                <a:pt x="20" y="158"/>
                              </a:lnTo>
                              <a:lnTo>
                                <a:pt x="16" y="158"/>
                              </a:lnTo>
                              <a:lnTo>
                                <a:pt x="12" y="158"/>
                              </a:lnTo>
                              <a:lnTo>
                                <a:pt x="10" y="158"/>
                              </a:lnTo>
                              <a:lnTo>
                                <a:pt x="10" y="156"/>
                              </a:lnTo>
                              <a:lnTo>
                                <a:pt x="8" y="156"/>
                              </a:lnTo>
                              <a:lnTo>
                                <a:pt x="6" y="156"/>
                              </a:lnTo>
                              <a:lnTo>
                                <a:pt x="6" y="158"/>
                              </a:lnTo>
                              <a:lnTo>
                                <a:pt x="4" y="158"/>
                              </a:lnTo>
                              <a:lnTo>
                                <a:pt x="2" y="158"/>
                              </a:lnTo>
                              <a:lnTo>
                                <a:pt x="0" y="156"/>
                              </a:lnTo>
                              <a:lnTo>
                                <a:pt x="4" y="104"/>
                              </a:lnTo>
                              <a:lnTo>
                                <a:pt x="4" y="102"/>
                              </a:lnTo>
                              <a:lnTo>
                                <a:pt x="4" y="104"/>
                              </a:lnTo>
                              <a:lnTo>
                                <a:pt x="2" y="102"/>
                              </a:lnTo>
                              <a:lnTo>
                                <a:pt x="2" y="100"/>
                              </a:lnTo>
                              <a:lnTo>
                                <a:pt x="2" y="98"/>
                              </a:lnTo>
                              <a:lnTo>
                                <a:pt x="2" y="96"/>
                              </a:lnTo>
                              <a:lnTo>
                                <a:pt x="4" y="94"/>
                              </a:lnTo>
                              <a:lnTo>
                                <a:pt x="4" y="92"/>
                              </a:lnTo>
                              <a:lnTo>
                                <a:pt x="6" y="92"/>
                              </a:lnTo>
                              <a:lnTo>
                                <a:pt x="6" y="82"/>
                              </a:lnTo>
                              <a:lnTo>
                                <a:pt x="8" y="56"/>
                              </a:lnTo>
                              <a:lnTo>
                                <a:pt x="10" y="2"/>
                              </a:lnTo>
                              <a:lnTo>
                                <a:pt x="12" y="0"/>
                              </a:lnTo>
                              <a:lnTo>
                                <a:pt x="14" y="2"/>
                              </a:lnTo>
                              <a:lnTo>
                                <a:pt x="16" y="2"/>
                              </a:lnTo>
                              <a:lnTo>
                                <a:pt x="18" y="4"/>
                              </a:lnTo>
                              <a:lnTo>
                                <a:pt x="20" y="4"/>
                              </a:lnTo>
                              <a:lnTo>
                                <a:pt x="22" y="6"/>
                              </a:lnTo>
                              <a:lnTo>
                                <a:pt x="24" y="6"/>
                              </a:lnTo>
                              <a:lnTo>
                                <a:pt x="26" y="8"/>
                              </a:lnTo>
                              <a:lnTo>
                                <a:pt x="28" y="10"/>
                              </a:lnTo>
                              <a:lnTo>
                                <a:pt x="30" y="10"/>
                              </a:lnTo>
                              <a:lnTo>
                                <a:pt x="32" y="10"/>
                              </a:lnTo>
                              <a:lnTo>
                                <a:pt x="34" y="12"/>
                              </a:lnTo>
                              <a:lnTo>
                                <a:pt x="38" y="14"/>
                              </a:lnTo>
                              <a:lnTo>
                                <a:pt x="42" y="16"/>
                              </a:lnTo>
                              <a:lnTo>
                                <a:pt x="44" y="18"/>
                              </a:lnTo>
                              <a:lnTo>
                                <a:pt x="50" y="20"/>
                              </a:lnTo>
                              <a:lnTo>
                                <a:pt x="52" y="20"/>
                              </a:lnTo>
                              <a:lnTo>
                                <a:pt x="54" y="20"/>
                              </a:lnTo>
                              <a:lnTo>
                                <a:pt x="56" y="20"/>
                              </a:lnTo>
                              <a:lnTo>
                                <a:pt x="58" y="20"/>
                              </a:lnTo>
                              <a:lnTo>
                                <a:pt x="60" y="20"/>
                              </a:lnTo>
                              <a:lnTo>
                                <a:pt x="60" y="22"/>
                              </a:lnTo>
                              <a:lnTo>
                                <a:pt x="62" y="22"/>
                              </a:lnTo>
                              <a:lnTo>
                                <a:pt x="64" y="22"/>
                              </a:lnTo>
                              <a:lnTo>
                                <a:pt x="64" y="24"/>
                              </a:lnTo>
                              <a:lnTo>
                                <a:pt x="66" y="24"/>
                              </a:lnTo>
                              <a:lnTo>
                                <a:pt x="66" y="26"/>
                              </a:lnTo>
                              <a:lnTo>
                                <a:pt x="68" y="26"/>
                              </a:lnTo>
                              <a:lnTo>
                                <a:pt x="72" y="28"/>
                              </a:lnTo>
                              <a:lnTo>
                                <a:pt x="72" y="30"/>
                              </a:lnTo>
                              <a:lnTo>
                                <a:pt x="78" y="32"/>
                              </a:lnTo>
                              <a:lnTo>
                                <a:pt x="78" y="30"/>
                              </a:lnTo>
                              <a:lnTo>
                                <a:pt x="80" y="30"/>
                              </a:lnTo>
                              <a:lnTo>
                                <a:pt x="84" y="32"/>
                              </a:lnTo>
                              <a:lnTo>
                                <a:pt x="84" y="34"/>
                              </a:lnTo>
                              <a:lnTo>
                                <a:pt x="84" y="36"/>
                              </a:lnTo>
                              <a:lnTo>
                                <a:pt x="86" y="36"/>
                              </a:lnTo>
                              <a:lnTo>
                                <a:pt x="88" y="38"/>
                              </a:lnTo>
                              <a:lnTo>
                                <a:pt x="90" y="38"/>
                              </a:lnTo>
                              <a:lnTo>
                                <a:pt x="92" y="42"/>
                              </a:lnTo>
                              <a:lnTo>
                                <a:pt x="92" y="44"/>
                              </a:lnTo>
                              <a:lnTo>
                                <a:pt x="94" y="44"/>
                              </a:lnTo>
                              <a:lnTo>
                                <a:pt x="96" y="44"/>
                              </a:lnTo>
                              <a:lnTo>
                                <a:pt x="98" y="44"/>
                              </a:lnTo>
                              <a:lnTo>
                                <a:pt x="102" y="46"/>
                              </a:lnTo>
                              <a:lnTo>
                                <a:pt x="102" y="48"/>
                              </a:lnTo>
                              <a:lnTo>
                                <a:pt x="104" y="50"/>
                              </a:lnTo>
                              <a:lnTo>
                                <a:pt x="106" y="52"/>
                              </a:lnTo>
                              <a:lnTo>
                                <a:pt x="106" y="54"/>
                              </a:lnTo>
                              <a:lnTo>
                                <a:pt x="108" y="56"/>
                              </a:lnTo>
                              <a:lnTo>
                                <a:pt x="108" y="60"/>
                              </a:lnTo>
                              <a:lnTo>
                                <a:pt x="108" y="64"/>
                              </a:lnTo>
                              <a:lnTo>
                                <a:pt x="106" y="64"/>
                              </a:lnTo>
                              <a:lnTo>
                                <a:pt x="106" y="66"/>
                              </a:lnTo>
                              <a:lnTo>
                                <a:pt x="106" y="68"/>
                              </a:lnTo>
                              <a:lnTo>
                                <a:pt x="106" y="70"/>
                              </a:lnTo>
                              <a:lnTo>
                                <a:pt x="108" y="70"/>
                              </a:lnTo>
                              <a:lnTo>
                                <a:pt x="110" y="70"/>
                              </a:lnTo>
                              <a:lnTo>
                                <a:pt x="114" y="70"/>
                              </a:lnTo>
                              <a:lnTo>
                                <a:pt x="116" y="72"/>
                              </a:lnTo>
                              <a:lnTo>
                                <a:pt x="118" y="72"/>
                              </a:lnTo>
                              <a:lnTo>
                                <a:pt x="120" y="72"/>
                              </a:lnTo>
                              <a:lnTo>
                                <a:pt x="122" y="74"/>
                              </a:lnTo>
                              <a:lnTo>
                                <a:pt x="124" y="76"/>
                              </a:lnTo>
                              <a:lnTo>
                                <a:pt x="126" y="76"/>
                              </a:lnTo>
                              <a:lnTo>
                                <a:pt x="126" y="78"/>
                              </a:lnTo>
                              <a:lnTo>
                                <a:pt x="128" y="78"/>
                              </a:lnTo>
                              <a:lnTo>
                                <a:pt x="130" y="78"/>
                              </a:lnTo>
                              <a:lnTo>
                                <a:pt x="132" y="80"/>
                              </a:lnTo>
                              <a:lnTo>
                                <a:pt x="132" y="82"/>
                              </a:lnTo>
                              <a:lnTo>
                                <a:pt x="134" y="82"/>
                              </a:lnTo>
                              <a:lnTo>
                                <a:pt x="136" y="82"/>
                              </a:lnTo>
                              <a:lnTo>
                                <a:pt x="140" y="82"/>
                              </a:lnTo>
                              <a:lnTo>
                                <a:pt x="142" y="84"/>
                              </a:lnTo>
                              <a:lnTo>
                                <a:pt x="144" y="86"/>
                              </a:lnTo>
                              <a:lnTo>
                                <a:pt x="146" y="90"/>
                              </a:lnTo>
                              <a:lnTo>
                                <a:pt x="148" y="92"/>
                              </a:lnTo>
                              <a:lnTo>
                                <a:pt x="148" y="96"/>
                              </a:lnTo>
                              <a:lnTo>
                                <a:pt x="148" y="98"/>
                              </a:lnTo>
                              <a:lnTo>
                                <a:pt x="146" y="98"/>
                              </a:lnTo>
                              <a:lnTo>
                                <a:pt x="142" y="100"/>
                              </a:lnTo>
                              <a:lnTo>
                                <a:pt x="138" y="98"/>
                              </a:lnTo>
                              <a:lnTo>
                                <a:pt x="136" y="100"/>
                              </a:lnTo>
                              <a:lnTo>
                                <a:pt x="134" y="100"/>
                              </a:lnTo>
                              <a:lnTo>
                                <a:pt x="134" y="98"/>
                              </a:lnTo>
                              <a:lnTo>
                                <a:pt x="132" y="98"/>
                              </a:lnTo>
                              <a:lnTo>
                                <a:pt x="130" y="100"/>
                              </a:lnTo>
                              <a:lnTo>
                                <a:pt x="130" y="102"/>
                              </a:lnTo>
                              <a:lnTo>
                                <a:pt x="130" y="104"/>
                              </a:lnTo>
                              <a:lnTo>
                                <a:pt x="130" y="106"/>
                              </a:lnTo>
                              <a:lnTo>
                                <a:pt x="132" y="106"/>
                              </a:lnTo>
                              <a:lnTo>
                                <a:pt x="132" y="110"/>
                              </a:lnTo>
                              <a:lnTo>
                                <a:pt x="134" y="110"/>
                              </a:lnTo>
                              <a:lnTo>
                                <a:pt x="134" y="112"/>
                              </a:lnTo>
                              <a:lnTo>
                                <a:pt x="132" y="112"/>
                              </a:lnTo>
                              <a:lnTo>
                                <a:pt x="132" y="114"/>
                              </a:lnTo>
                              <a:lnTo>
                                <a:pt x="134" y="114"/>
                              </a:lnTo>
                              <a:lnTo>
                                <a:pt x="134" y="116"/>
                              </a:lnTo>
                              <a:lnTo>
                                <a:pt x="134" y="118"/>
                              </a:lnTo>
                              <a:lnTo>
                                <a:pt x="136" y="120"/>
                              </a:lnTo>
                              <a:lnTo>
                                <a:pt x="138" y="120"/>
                              </a:lnTo>
                              <a:lnTo>
                                <a:pt x="140" y="124"/>
                              </a:lnTo>
                              <a:lnTo>
                                <a:pt x="142" y="124"/>
                              </a:lnTo>
                              <a:lnTo>
                                <a:pt x="142" y="126"/>
                              </a:lnTo>
                              <a:lnTo>
                                <a:pt x="142" y="128"/>
                              </a:lnTo>
                              <a:lnTo>
                                <a:pt x="144" y="128"/>
                              </a:lnTo>
                              <a:lnTo>
                                <a:pt x="146" y="128"/>
                              </a:lnTo>
                              <a:lnTo>
                                <a:pt x="146" y="130"/>
                              </a:lnTo>
                              <a:lnTo>
                                <a:pt x="148" y="130"/>
                              </a:lnTo>
                              <a:lnTo>
                                <a:pt x="148" y="132"/>
                              </a:lnTo>
                              <a:lnTo>
                                <a:pt x="150" y="132"/>
                              </a:lnTo>
                              <a:lnTo>
                                <a:pt x="152" y="136"/>
                              </a:lnTo>
                              <a:lnTo>
                                <a:pt x="152" y="138"/>
                              </a:lnTo>
                              <a:lnTo>
                                <a:pt x="152" y="140"/>
                              </a:lnTo>
                              <a:lnTo>
                                <a:pt x="152" y="142"/>
                              </a:lnTo>
                              <a:lnTo>
                                <a:pt x="154" y="144"/>
                              </a:lnTo>
                              <a:lnTo>
                                <a:pt x="156" y="144"/>
                              </a:lnTo>
                              <a:lnTo>
                                <a:pt x="156" y="146"/>
                              </a:lnTo>
                              <a:lnTo>
                                <a:pt x="156" y="148"/>
                              </a:lnTo>
                              <a:lnTo>
                                <a:pt x="156" y="150"/>
                              </a:lnTo>
                              <a:lnTo>
                                <a:pt x="158" y="152"/>
                              </a:lnTo>
                              <a:lnTo>
                                <a:pt x="158" y="154"/>
                              </a:lnTo>
                              <a:lnTo>
                                <a:pt x="160" y="156"/>
                              </a:lnTo>
                              <a:lnTo>
                                <a:pt x="162" y="156"/>
                              </a:lnTo>
                              <a:lnTo>
                                <a:pt x="164" y="154"/>
                              </a:lnTo>
                              <a:lnTo>
                                <a:pt x="168" y="154"/>
                              </a:lnTo>
                              <a:lnTo>
                                <a:pt x="170" y="152"/>
                              </a:lnTo>
                              <a:lnTo>
                                <a:pt x="172" y="152"/>
                              </a:lnTo>
                              <a:lnTo>
                                <a:pt x="174" y="152"/>
                              </a:lnTo>
                              <a:lnTo>
                                <a:pt x="174" y="154"/>
                              </a:lnTo>
                              <a:lnTo>
                                <a:pt x="174" y="156"/>
                              </a:lnTo>
                              <a:lnTo>
                                <a:pt x="174" y="158"/>
                              </a:lnTo>
                              <a:lnTo>
                                <a:pt x="170" y="162"/>
                              </a:lnTo>
                              <a:lnTo>
                                <a:pt x="170" y="164"/>
                              </a:lnTo>
                              <a:lnTo>
                                <a:pt x="172" y="164"/>
                              </a:lnTo>
                              <a:lnTo>
                                <a:pt x="172" y="166"/>
                              </a:lnTo>
                              <a:lnTo>
                                <a:pt x="174" y="166"/>
                              </a:lnTo>
                              <a:lnTo>
                                <a:pt x="176" y="166"/>
                              </a:lnTo>
                              <a:lnTo>
                                <a:pt x="176" y="168"/>
                              </a:lnTo>
                              <a:lnTo>
                                <a:pt x="180" y="168"/>
                              </a:lnTo>
                              <a:lnTo>
                                <a:pt x="182" y="168"/>
                              </a:lnTo>
                              <a:lnTo>
                                <a:pt x="184" y="168"/>
                              </a:lnTo>
                              <a:lnTo>
                                <a:pt x="186" y="168"/>
                              </a:lnTo>
                              <a:lnTo>
                                <a:pt x="186" y="170"/>
                              </a:lnTo>
                              <a:lnTo>
                                <a:pt x="186" y="172"/>
                              </a:lnTo>
                              <a:lnTo>
                                <a:pt x="184" y="172"/>
                              </a:lnTo>
                              <a:lnTo>
                                <a:pt x="182" y="172"/>
                              </a:lnTo>
                              <a:lnTo>
                                <a:pt x="182" y="174"/>
                              </a:lnTo>
                              <a:lnTo>
                                <a:pt x="180" y="174"/>
                              </a:lnTo>
                              <a:lnTo>
                                <a:pt x="182" y="174"/>
                              </a:lnTo>
                              <a:lnTo>
                                <a:pt x="182" y="178"/>
                              </a:lnTo>
                              <a:lnTo>
                                <a:pt x="184" y="178"/>
                              </a:lnTo>
                              <a:lnTo>
                                <a:pt x="184" y="180"/>
                              </a:lnTo>
                              <a:lnTo>
                                <a:pt x="188" y="180"/>
                              </a:lnTo>
                              <a:lnTo>
                                <a:pt x="190" y="180"/>
                              </a:lnTo>
                              <a:lnTo>
                                <a:pt x="190" y="182"/>
                              </a:lnTo>
                              <a:lnTo>
                                <a:pt x="192" y="182"/>
                              </a:lnTo>
                              <a:lnTo>
                                <a:pt x="196" y="184"/>
                              </a:lnTo>
                              <a:lnTo>
                                <a:pt x="198" y="184"/>
                              </a:lnTo>
                              <a:lnTo>
                                <a:pt x="200" y="184"/>
                              </a:lnTo>
                              <a:lnTo>
                                <a:pt x="202" y="184"/>
                              </a:lnTo>
                              <a:lnTo>
                                <a:pt x="202" y="182"/>
                              </a:lnTo>
                              <a:lnTo>
                                <a:pt x="204" y="184"/>
                              </a:lnTo>
                              <a:lnTo>
                                <a:pt x="202" y="184"/>
                              </a:lnTo>
                              <a:lnTo>
                                <a:pt x="200" y="186"/>
                              </a:lnTo>
                              <a:lnTo>
                                <a:pt x="198" y="186"/>
                              </a:lnTo>
                              <a:lnTo>
                                <a:pt x="196" y="186"/>
                              </a:lnTo>
                              <a:lnTo>
                                <a:pt x="194" y="186"/>
                              </a:lnTo>
                              <a:lnTo>
                                <a:pt x="194" y="184"/>
                              </a:lnTo>
                              <a:lnTo>
                                <a:pt x="192" y="184"/>
                              </a:lnTo>
                              <a:lnTo>
                                <a:pt x="192" y="186"/>
                              </a:lnTo>
                              <a:lnTo>
                                <a:pt x="192" y="188"/>
                              </a:lnTo>
                              <a:lnTo>
                                <a:pt x="196" y="188"/>
                              </a:lnTo>
                              <a:lnTo>
                                <a:pt x="198" y="188"/>
                              </a:lnTo>
                              <a:lnTo>
                                <a:pt x="198" y="190"/>
                              </a:lnTo>
                              <a:lnTo>
                                <a:pt x="196" y="190"/>
                              </a:lnTo>
                              <a:lnTo>
                                <a:pt x="194" y="190"/>
                              </a:lnTo>
                              <a:lnTo>
                                <a:pt x="192" y="192"/>
                              </a:lnTo>
                              <a:lnTo>
                                <a:pt x="190" y="192"/>
                              </a:lnTo>
                              <a:lnTo>
                                <a:pt x="188" y="192"/>
                              </a:lnTo>
                              <a:lnTo>
                                <a:pt x="186" y="192"/>
                              </a:lnTo>
                              <a:lnTo>
                                <a:pt x="184" y="192"/>
                              </a:lnTo>
                              <a:lnTo>
                                <a:pt x="184" y="190"/>
                              </a:lnTo>
                              <a:lnTo>
                                <a:pt x="182" y="190"/>
                              </a:lnTo>
                              <a:lnTo>
                                <a:pt x="182" y="188"/>
                              </a:lnTo>
                              <a:lnTo>
                                <a:pt x="184" y="188"/>
                              </a:lnTo>
                              <a:lnTo>
                                <a:pt x="186" y="188"/>
                              </a:lnTo>
                              <a:lnTo>
                                <a:pt x="184" y="188"/>
                              </a:lnTo>
                              <a:lnTo>
                                <a:pt x="182" y="188"/>
                              </a:lnTo>
                              <a:lnTo>
                                <a:pt x="182" y="186"/>
                              </a:lnTo>
                              <a:lnTo>
                                <a:pt x="180" y="186"/>
                              </a:lnTo>
                              <a:lnTo>
                                <a:pt x="178" y="186"/>
                              </a:lnTo>
                              <a:close/>
                            </a:path>
                          </a:pathLst>
                        </a:custGeom>
                        <a:grpFill/>
                        <a:ln w="3175">
                          <a:solidFill>
                            <a:schemeClr val="bg1"/>
                          </a:solidFill>
                          <a:prstDash val="sysDot"/>
                          <a:round/>
                          <a:headEnd/>
                          <a:tailEnd/>
                        </a:ln>
                      </p:spPr>
                      <p:txBody>
                        <a:bodyPr/>
                        <a:lstStyle/>
                        <a:p>
                          <a:pPr fontAlgn="base">
                            <a:spcBef>
                              <a:spcPct val="0"/>
                            </a:spcBef>
                            <a:spcAft>
                              <a:spcPct val="0"/>
                            </a:spcAft>
                          </a:pPr>
                          <a:endParaRPr lang="de-DE" sz="2400">
                            <a:solidFill>
                              <a:srgbClr val="000000"/>
                            </a:solidFill>
                            <a:cs typeface="Arial" charset="0"/>
                          </a:endParaRPr>
                        </a:p>
                      </p:txBody>
                    </p:sp>
                    <p:sp>
                      <p:nvSpPr>
                        <p:cNvPr id="14887" name="Freeform 2969"/>
                        <p:cNvSpPr>
                          <a:spLocks/>
                        </p:cNvSpPr>
                        <p:nvPr/>
                      </p:nvSpPr>
                      <p:spPr bwMode="auto">
                        <a:xfrm>
                          <a:off x="6951238" y="2893166"/>
                          <a:ext cx="78563" cy="41900"/>
                        </a:xfrm>
                        <a:custGeom>
                          <a:avLst/>
                          <a:gdLst>
                            <a:gd name="T0" fmla="*/ 2147483647 w 86"/>
                            <a:gd name="T1" fmla="*/ 2147483647 h 50"/>
                            <a:gd name="T2" fmla="*/ 2147483647 w 86"/>
                            <a:gd name="T3" fmla="*/ 2147483647 h 50"/>
                            <a:gd name="T4" fmla="*/ 2147483647 w 86"/>
                            <a:gd name="T5" fmla="*/ 2147483647 h 50"/>
                            <a:gd name="T6" fmla="*/ 2147483647 w 86"/>
                            <a:gd name="T7" fmla="*/ 2147483647 h 50"/>
                            <a:gd name="T8" fmla="*/ 2147483647 w 86"/>
                            <a:gd name="T9" fmla="*/ 2147483647 h 50"/>
                            <a:gd name="T10" fmla="*/ 2147483647 w 86"/>
                            <a:gd name="T11" fmla="*/ 2147483647 h 50"/>
                            <a:gd name="T12" fmla="*/ 2147483647 w 86"/>
                            <a:gd name="T13" fmla="*/ 2147483647 h 50"/>
                            <a:gd name="T14" fmla="*/ 2147483647 w 86"/>
                            <a:gd name="T15" fmla="*/ 2147483647 h 50"/>
                            <a:gd name="T16" fmla="*/ 2147483647 w 86"/>
                            <a:gd name="T17" fmla="*/ 2147483647 h 50"/>
                            <a:gd name="T18" fmla="*/ 0 w 86"/>
                            <a:gd name="T19" fmla="*/ 2147483647 h 50"/>
                            <a:gd name="T20" fmla="*/ 0 w 86"/>
                            <a:gd name="T21" fmla="*/ 2147483647 h 50"/>
                            <a:gd name="T22" fmla="*/ 2147483647 w 86"/>
                            <a:gd name="T23" fmla="*/ 2147483647 h 50"/>
                            <a:gd name="T24" fmla="*/ 2147483647 w 86"/>
                            <a:gd name="T25" fmla="*/ 2147483647 h 50"/>
                            <a:gd name="T26" fmla="*/ 2147483647 w 86"/>
                            <a:gd name="T27" fmla="*/ 2147483647 h 50"/>
                            <a:gd name="T28" fmla="*/ 2147483647 w 86"/>
                            <a:gd name="T29" fmla="*/ 2147483647 h 50"/>
                            <a:gd name="T30" fmla="*/ 2147483647 w 86"/>
                            <a:gd name="T31" fmla="*/ 2147483647 h 50"/>
                            <a:gd name="T32" fmla="*/ 2147483647 w 86"/>
                            <a:gd name="T33" fmla="*/ 2147483647 h 50"/>
                            <a:gd name="T34" fmla="*/ 2147483647 w 86"/>
                            <a:gd name="T35" fmla="*/ 2147483647 h 50"/>
                            <a:gd name="T36" fmla="*/ 2147483647 w 86"/>
                            <a:gd name="T37" fmla="*/ 2147483647 h 50"/>
                            <a:gd name="T38" fmla="*/ 2147483647 w 86"/>
                            <a:gd name="T39" fmla="*/ 2147483647 h 50"/>
                            <a:gd name="T40" fmla="*/ 2147483647 w 86"/>
                            <a:gd name="T41" fmla="*/ 2147483647 h 50"/>
                            <a:gd name="T42" fmla="*/ 2147483647 w 86"/>
                            <a:gd name="T43" fmla="*/ 2147483647 h 50"/>
                            <a:gd name="T44" fmla="*/ 2147483647 w 86"/>
                            <a:gd name="T45" fmla="*/ 2147483647 h 50"/>
                            <a:gd name="T46" fmla="*/ 2147483647 w 86"/>
                            <a:gd name="T47" fmla="*/ 2147483647 h 50"/>
                            <a:gd name="T48" fmla="*/ 2147483647 w 86"/>
                            <a:gd name="T49" fmla="*/ 2147483647 h 50"/>
                            <a:gd name="T50" fmla="*/ 2147483647 w 86"/>
                            <a:gd name="T51" fmla="*/ 2147483647 h 50"/>
                            <a:gd name="T52" fmla="*/ 2147483647 w 86"/>
                            <a:gd name="T53" fmla="*/ 2147483647 h 50"/>
                            <a:gd name="T54" fmla="*/ 2147483647 w 86"/>
                            <a:gd name="T55" fmla="*/ 2147483647 h 50"/>
                            <a:gd name="T56" fmla="*/ 2147483647 w 86"/>
                            <a:gd name="T57" fmla="*/ 2147483647 h 50"/>
                            <a:gd name="T58" fmla="*/ 2147483647 w 86"/>
                            <a:gd name="T59" fmla="*/ 2147483647 h 50"/>
                            <a:gd name="T60" fmla="*/ 2147483647 w 86"/>
                            <a:gd name="T61" fmla="*/ 2147483647 h 50"/>
                            <a:gd name="T62" fmla="*/ 2147483647 w 86"/>
                            <a:gd name="T63" fmla="*/ 2147483647 h 50"/>
                            <a:gd name="T64" fmla="*/ 2147483647 w 86"/>
                            <a:gd name="T65" fmla="*/ 0 h 50"/>
                            <a:gd name="T66" fmla="*/ 2147483647 w 86"/>
                            <a:gd name="T67" fmla="*/ 2147483647 h 50"/>
                            <a:gd name="T68" fmla="*/ 2147483647 w 86"/>
                            <a:gd name="T69" fmla="*/ 0 h 50"/>
                            <a:gd name="T70" fmla="*/ 2147483647 w 86"/>
                            <a:gd name="T71" fmla="*/ 2147483647 h 50"/>
                            <a:gd name="T72" fmla="*/ 2147483647 w 86"/>
                            <a:gd name="T73" fmla="*/ 2147483647 h 50"/>
                            <a:gd name="T74" fmla="*/ 2147483647 w 86"/>
                            <a:gd name="T75" fmla="*/ 2147483647 h 50"/>
                            <a:gd name="T76" fmla="*/ 2147483647 w 86"/>
                            <a:gd name="T77" fmla="*/ 2147483647 h 50"/>
                            <a:gd name="T78" fmla="*/ 2147483647 w 86"/>
                            <a:gd name="T79" fmla="*/ 2147483647 h 50"/>
                            <a:gd name="T80" fmla="*/ 2147483647 w 86"/>
                            <a:gd name="T81" fmla="*/ 2147483647 h 50"/>
                            <a:gd name="T82" fmla="*/ 2147483647 w 86"/>
                            <a:gd name="T83" fmla="*/ 2147483647 h 50"/>
                            <a:gd name="T84" fmla="*/ 2147483647 w 86"/>
                            <a:gd name="T85" fmla="*/ 2147483647 h 50"/>
                            <a:gd name="T86" fmla="*/ 2147483647 w 86"/>
                            <a:gd name="T87" fmla="*/ 2147483647 h 50"/>
                            <a:gd name="T88" fmla="*/ 2147483647 w 86"/>
                            <a:gd name="T89" fmla="*/ 2147483647 h 50"/>
                            <a:gd name="T90" fmla="*/ 2147483647 w 86"/>
                            <a:gd name="T91" fmla="*/ 2147483647 h 50"/>
                            <a:gd name="T92" fmla="*/ 2147483647 w 86"/>
                            <a:gd name="T93" fmla="*/ 2147483647 h 50"/>
                            <a:gd name="T94" fmla="*/ 2147483647 w 86"/>
                            <a:gd name="T95" fmla="*/ 2147483647 h 50"/>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w 86"/>
                            <a:gd name="T145" fmla="*/ 0 h 50"/>
                            <a:gd name="T146" fmla="*/ 86 w 86"/>
                            <a:gd name="T147" fmla="*/ 50 h 50"/>
                          </a:gdLst>
                          <a:ahLst/>
                          <a:cxnLst>
                            <a:cxn ang="T96">
                              <a:pos x="T0" y="T1"/>
                            </a:cxn>
                            <a:cxn ang="T97">
                              <a:pos x="T2" y="T3"/>
                            </a:cxn>
                            <a:cxn ang="T98">
                              <a:pos x="T4" y="T5"/>
                            </a:cxn>
                            <a:cxn ang="T99">
                              <a:pos x="T6" y="T7"/>
                            </a:cxn>
                            <a:cxn ang="T100">
                              <a:pos x="T8" y="T9"/>
                            </a:cxn>
                            <a:cxn ang="T101">
                              <a:pos x="T10" y="T11"/>
                            </a:cxn>
                            <a:cxn ang="T102">
                              <a:pos x="T12" y="T13"/>
                            </a:cxn>
                            <a:cxn ang="T103">
                              <a:pos x="T14" y="T15"/>
                            </a:cxn>
                            <a:cxn ang="T104">
                              <a:pos x="T16" y="T17"/>
                            </a:cxn>
                            <a:cxn ang="T105">
                              <a:pos x="T18" y="T19"/>
                            </a:cxn>
                            <a:cxn ang="T106">
                              <a:pos x="T20" y="T21"/>
                            </a:cxn>
                            <a:cxn ang="T107">
                              <a:pos x="T22" y="T23"/>
                            </a:cxn>
                            <a:cxn ang="T108">
                              <a:pos x="T24" y="T25"/>
                            </a:cxn>
                            <a:cxn ang="T109">
                              <a:pos x="T26" y="T27"/>
                            </a:cxn>
                            <a:cxn ang="T110">
                              <a:pos x="T28" y="T29"/>
                            </a:cxn>
                            <a:cxn ang="T111">
                              <a:pos x="T30" y="T31"/>
                            </a:cxn>
                            <a:cxn ang="T112">
                              <a:pos x="T32" y="T33"/>
                            </a:cxn>
                            <a:cxn ang="T113">
                              <a:pos x="T34" y="T35"/>
                            </a:cxn>
                            <a:cxn ang="T114">
                              <a:pos x="T36" y="T37"/>
                            </a:cxn>
                            <a:cxn ang="T115">
                              <a:pos x="T38" y="T39"/>
                            </a:cxn>
                            <a:cxn ang="T116">
                              <a:pos x="T40" y="T41"/>
                            </a:cxn>
                            <a:cxn ang="T117">
                              <a:pos x="T42" y="T43"/>
                            </a:cxn>
                            <a:cxn ang="T118">
                              <a:pos x="T44" y="T45"/>
                            </a:cxn>
                            <a:cxn ang="T119">
                              <a:pos x="T46" y="T47"/>
                            </a:cxn>
                            <a:cxn ang="T120">
                              <a:pos x="T48" y="T49"/>
                            </a:cxn>
                            <a:cxn ang="T121">
                              <a:pos x="T50" y="T51"/>
                            </a:cxn>
                            <a:cxn ang="T122">
                              <a:pos x="T52" y="T53"/>
                            </a:cxn>
                            <a:cxn ang="T123">
                              <a:pos x="T54" y="T55"/>
                            </a:cxn>
                            <a:cxn ang="T124">
                              <a:pos x="T56" y="T57"/>
                            </a:cxn>
                            <a:cxn ang="T125">
                              <a:pos x="T58" y="T59"/>
                            </a:cxn>
                            <a:cxn ang="T126">
                              <a:pos x="T60" y="T61"/>
                            </a:cxn>
                            <a:cxn ang="T127">
                              <a:pos x="T62" y="T63"/>
                            </a:cxn>
                            <a:cxn ang="T128">
                              <a:pos x="T64" y="T65"/>
                            </a:cxn>
                            <a:cxn ang="T129">
                              <a:pos x="T66" y="T67"/>
                            </a:cxn>
                            <a:cxn ang="T130">
                              <a:pos x="T68" y="T69"/>
                            </a:cxn>
                            <a:cxn ang="T131">
                              <a:pos x="T70" y="T71"/>
                            </a:cxn>
                            <a:cxn ang="T132">
                              <a:pos x="T72" y="T73"/>
                            </a:cxn>
                            <a:cxn ang="T133">
                              <a:pos x="T74" y="T75"/>
                            </a:cxn>
                            <a:cxn ang="T134">
                              <a:pos x="T76" y="T77"/>
                            </a:cxn>
                            <a:cxn ang="T135">
                              <a:pos x="T78" y="T79"/>
                            </a:cxn>
                            <a:cxn ang="T136">
                              <a:pos x="T80" y="T81"/>
                            </a:cxn>
                            <a:cxn ang="T137">
                              <a:pos x="T82" y="T83"/>
                            </a:cxn>
                            <a:cxn ang="T138">
                              <a:pos x="T84" y="T85"/>
                            </a:cxn>
                            <a:cxn ang="T139">
                              <a:pos x="T86" y="T87"/>
                            </a:cxn>
                            <a:cxn ang="T140">
                              <a:pos x="T88" y="T89"/>
                            </a:cxn>
                            <a:cxn ang="T141">
                              <a:pos x="T90" y="T91"/>
                            </a:cxn>
                            <a:cxn ang="T142">
                              <a:pos x="T92" y="T93"/>
                            </a:cxn>
                            <a:cxn ang="T143">
                              <a:pos x="T94" y="T95"/>
                            </a:cxn>
                          </a:cxnLst>
                          <a:rect l="T144" t="T145" r="T146" b="T147"/>
                          <a:pathLst>
                            <a:path w="86" h="50">
                              <a:moveTo>
                                <a:pt x="50" y="46"/>
                              </a:moveTo>
                              <a:lnTo>
                                <a:pt x="48" y="46"/>
                              </a:lnTo>
                              <a:lnTo>
                                <a:pt x="48" y="48"/>
                              </a:lnTo>
                              <a:lnTo>
                                <a:pt x="48" y="46"/>
                              </a:lnTo>
                              <a:lnTo>
                                <a:pt x="44" y="48"/>
                              </a:lnTo>
                              <a:lnTo>
                                <a:pt x="44" y="50"/>
                              </a:lnTo>
                              <a:lnTo>
                                <a:pt x="42" y="50"/>
                              </a:lnTo>
                              <a:lnTo>
                                <a:pt x="38" y="50"/>
                              </a:lnTo>
                              <a:lnTo>
                                <a:pt x="36" y="50"/>
                              </a:lnTo>
                              <a:lnTo>
                                <a:pt x="34" y="50"/>
                              </a:lnTo>
                              <a:lnTo>
                                <a:pt x="32" y="50"/>
                              </a:lnTo>
                              <a:lnTo>
                                <a:pt x="30" y="50"/>
                              </a:lnTo>
                              <a:lnTo>
                                <a:pt x="26" y="50"/>
                              </a:lnTo>
                              <a:lnTo>
                                <a:pt x="24" y="50"/>
                              </a:lnTo>
                              <a:lnTo>
                                <a:pt x="24" y="48"/>
                              </a:lnTo>
                              <a:lnTo>
                                <a:pt x="22" y="46"/>
                              </a:lnTo>
                              <a:lnTo>
                                <a:pt x="22" y="44"/>
                              </a:lnTo>
                              <a:lnTo>
                                <a:pt x="20" y="44"/>
                              </a:lnTo>
                              <a:lnTo>
                                <a:pt x="18" y="46"/>
                              </a:lnTo>
                              <a:lnTo>
                                <a:pt x="16" y="46"/>
                              </a:lnTo>
                              <a:lnTo>
                                <a:pt x="14" y="46"/>
                              </a:lnTo>
                              <a:lnTo>
                                <a:pt x="16" y="46"/>
                              </a:lnTo>
                              <a:lnTo>
                                <a:pt x="14" y="44"/>
                              </a:lnTo>
                              <a:lnTo>
                                <a:pt x="12" y="44"/>
                              </a:lnTo>
                              <a:lnTo>
                                <a:pt x="12" y="42"/>
                              </a:lnTo>
                              <a:lnTo>
                                <a:pt x="8" y="40"/>
                              </a:lnTo>
                              <a:lnTo>
                                <a:pt x="6" y="38"/>
                              </a:lnTo>
                              <a:lnTo>
                                <a:pt x="4" y="38"/>
                              </a:lnTo>
                              <a:lnTo>
                                <a:pt x="2" y="38"/>
                              </a:lnTo>
                              <a:lnTo>
                                <a:pt x="0" y="38"/>
                              </a:lnTo>
                              <a:lnTo>
                                <a:pt x="0" y="36"/>
                              </a:lnTo>
                              <a:lnTo>
                                <a:pt x="0" y="34"/>
                              </a:lnTo>
                              <a:lnTo>
                                <a:pt x="0" y="30"/>
                              </a:lnTo>
                              <a:lnTo>
                                <a:pt x="2" y="30"/>
                              </a:lnTo>
                              <a:lnTo>
                                <a:pt x="4" y="30"/>
                              </a:lnTo>
                              <a:lnTo>
                                <a:pt x="6" y="30"/>
                              </a:lnTo>
                              <a:lnTo>
                                <a:pt x="12" y="30"/>
                              </a:lnTo>
                              <a:lnTo>
                                <a:pt x="14" y="30"/>
                              </a:lnTo>
                              <a:lnTo>
                                <a:pt x="18" y="32"/>
                              </a:lnTo>
                              <a:lnTo>
                                <a:pt x="20" y="32"/>
                              </a:lnTo>
                              <a:lnTo>
                                <a:pt x="20" y="34"/>
                              </a:lnTo>
                              <a:lnTo>
                                <a:pt x="20" y="32"/>
                              </a:lnTo>
                              <a:lnTo>
                                <a:pt x="22" y="32"/>
                              </a:lnTo>
                              <a:lnTo>
                                <a:pt x="24" y="32"/>
                              </a:lnTo>
                              <a:lnTo>
                                <a:pt x="26" y="32"/>
                              </a:lnTo>
                              <a:lnTo>
                                <a:pt x="26" y="30"/>
                              </a:lnTo>
                              <a:lnTo>
                                <a:pt x="28" y="30"/>
                              </a:lnTo>
                              <a:lnTo>
                                <a:pt x="28" y="32"/>
                              </a:lnTo>
                              <a:lnTo>
                                <a:pt x="32" y="32"/>
                              </a:lnTo>
                              <a:lnTo>
                                <a:pt x="32" y="30"/>
                              </a:lnTo>
                              <a:lnTo>
                                <a:pt x="34" y="30"/>
                              </a:lnTo>
                              <a:lnTo>
                                <a:pt x="34" y="28"/>
                              </a:lnTo>
                              <a:lnTo>
                                <a:pt x="32" y="28"/>
                              </a:lnTo>
                              <a:lnTo>
                                <a:pt x="32" y="26"/>
                              </a:lnTo>
                              <a:lnTo>
                                <a:pt x="34" y="26"/>
                              </a:lnTo>
                              <a:lnTo>
                                <a:pt x="34" y="22"/>
                              </a:lnTo>
                              <a:lnTo>
                                <a:pt x="36" y="20"/>
                              </a:lnTo>
                              <a:lnTo>
                                <a:pt x="36" y="18"/>
                              </a:lnTo>
                              <a:lnTo>
                                <a:pt x="38" y="18"/>
                              </a:lnTo>
                              <a:lnTo>
                                <a:pt x="38" y="20"/>
                              </a:lnTo>
                              <a:lnTo>
                                <a:pt x="40" y="20"/>
                              </a:lnTo>
                              <a:lnTo>
                                <a:pt x="38" y="20"/>
                              </a:lnTo>
                              <a:lnTo>
                                <a:pt x="38" y="22"/>
                              </a:lnTo>
                              <a:lnTo>
                                <a:pt x="36" y="22"/>
                              </a:lnTo>
                              <a:lnTo>
                                <a:pt x="36" y="26"/>
                              </a:lnTo>
                              <a:lnTo>
                                <a:pt x="36" y="28"/>
                              </a:lnTo>
                              <a:lnTo>
                                <a:pt x="36" y="30"/>
                              </a:lnTo>
                              <a:lnTo>
                                <a:pt x="38" y="32"/>
                              </a:lnTo>
                              <a:lnTo>
                                <a:pt x="40" y="32"/>
                              </a:lnTo>
                              <a:lnTo>
                                <a:pt x="42" y="32"/>
                              </a:lnTo>
                              <a:lnTo>
                                <a:pt x="42" y="30"/>
                              </a:lnTo>
                              <a:lnTo>
                                <a:pt x="44" y="30"/>
                              </a:lnTo>
                              <a:lnTo>
                                <a:pt x="46" y="30"/>
                              </a:lnTo>
                              <a:lnTo>
                                <a:pt x="48" y="30"/>
                              </a:lnTo>
                              <a:lnTo>
                                <a:pt x="48" y="32"/>
                              </a:lnTo>
                              <a:lnTo>
                                <a:pt x="50" y="32"/>
                              </a:lnTo>
                              <a:lnTo>
                                <a:pt x="54" y="30"/>
                              </a:lnTo>
                              <a:lnTo>
                                <a:pt x="56" y="30"/>
                              </a:lnTo>
                              <a:lnTo>
                                <a:pt x="56" y="28"/>
                              </a:lnTo>
                              <a:lnTo>
                                <a:pt x="56" y="26"/>
                              </a:lnTo>
                              <a:lnTo>
                                <a:pt x="58" y="24"/>
                              </a:lnTo>
                              <a:lnTo>
                                <a:pt x="58" y="22"/>
                              </a:lnTo>
                              <a:lnTo>
                                <a:pt x="62" y="18"/>
                              </a:lnTo>
                              <a:lnTo>
                                <a:pt x="64" y="16"/>
                              </a:lnTo>
                              <a:lnTo>
                                <a:pt x="66" y="16"/>
                              </a:lnTo>
                              <a:lnTo>
                                <a:pt x="68" y="16"/>
                              </a:lnTo>
                              <a:lnTo>
                                <a:pt x="70" y="18"/>
                              </a:lnTo>
                              <a:lnTo>
                                <a:pt x="70" y="16"/>
                              </a:lnTo>
                              <a:lnTo>
                                <a:pt x="70" y="14"/>
                              </a:lnTo>
                              <a:lnTo>
                                <a:pt x="70" y="8"/>
                              </a:lnTo>
                              <a:lnTo>
                                <a:pt x="70" y="6"/>
                              </a:lnTo>
                              <a:lnTo>
                                <a:pt x="70" y="4"/>
                              </a:lnTo>
                              <a:lnTo>
                                <a:pt x="70" y="2"/>
                              </a:lnTo>
                              <a:lnTo>
                                <a:pt x="68" y="2"/>
                              </a:lnTo>
                              <a:lnTo>
                                <a:pt x="70" y="2"/>
                              </a:lnTo>
                              <a:lnTo>
                                <a:pt x="70" y="0"/>
                              </a:lnTo>
                              <a:lnTo>
                                <a:pt x="74" y="0"/>
                              </a:lnTo>
                              <a:lnTo>
                                <a:pt x="74" y="2"/>
                              </a:lnTo>
                              <a:lnTo>
                                <a:pt x="76" y="2"/>
                              </a:lnTo>
                              <a:lnTo>
                                <a:pt x="76" y="4"/>
                              </a:lnTo>
                              <a:lnTo>
                                <a:pt x="78" y="4"/>
                              </a:lnTo>
                              <a:lnTo>
                                <a:pt x="80" y="0"/>
                              </a:lnTo>
                              <a:lnTo>
                                <a:pt x="82" y="0"/>
                              </a:lnTo>
                              <a:lnTo>
                                <a:pt x="84" y="0"/>
                              </a:lnTo>
                              <a:lnTo>
                                <a:pt x="84" y="2"/>
                              </a:lnTo>
                              <a:lnTo>
                                <a:pt x="82" y="2"/>
                              </a:lnTo>
                              <a:lnTo>
                                <a:pt x="82" y="0"/>
                              </a:lnTo>
                              <a:lnTo>
                                <a:pt x="82" y="2"/>
                              </a:lnTo>
                              <a:lnTo>
                                <a:pt x="82" y="4"/>
                              </a:lnTo>
                              <a:lnTo>
                                <a:pt x="84" y="4"/>
                              </a:lnTo>
                              <a:lnTo>
                                <a:pt x="86" y="4"/>
                              </a:lnTo>
                              <a:lnTo>
                                <a:pt x="86" y="8"/>
                              </a:lnTo>
                              <a:lnTo>
                                <a:pt x="86" y="10"/>
                              </a:lnTo>
                              <a:lnTo>
                                <a:pt x="86" y="12"/>
                              </a:lnTo>
                              <a:lnTo>
                                <a:pt x="86" y="14"/>
                              </a:lnTo>
                              <a:lnTo>
                                <a:pt x="84" y="16"/>
                              </a:lnTo>
                              <a:lnTo>
                                <a:pt x="82" y="18"/>
                              </a:lnTo>
                              <a:lnTo>
                                <a:pt x="80" y="18"/>
                              </a:lnTo>
                              <a:lnTo>
                                <a:pt x="78" y="18"/>
                              </a:lnTo>
                              <a:lnTo>
                                <a:pt x="76" y="18"/>
                              </a:lnTo>
                              <a:lnTo>
                                <a:pt x="76" y="20"/>
                              </a:lnTo>
                              <a:lnTo>
                                <a:pt x="76" y="22"/>
                              </a:lnTo>
                              <a:lnTo>
                                <a:pt x="78" y="24"/>
                              </a:lnTo>
                              <a:lnTo>
                                <a:pt x="78" y="26"/>
                              </a:lnTo>
                              <a:lnTo>
                                <a:pt x="80" y="26"/>
                              </a:lnTo>
                              <a:lnTo>
                                <a:pt x="80" y="28"/>
                              </a:lnTo>
                              <a:lnTo>
                                <a:pt x="78" y="28"/>
                              </a:lnTo>
                              <a:lnTo>
                                <a:pt x="78" y="30"/>
                              </a:lnTo>
                              <a:lnTo>
                                <a:pt x="76" y="32"/>
                              </a:lnTo>
                              <a:lnTo>
                                <a:pt x="72" y="32"/>
                              </a:lnTo>
                              <a:lnTo>
                                <a:pt x="72" y="34"/>
                              </a:lnTo>
                              <a:lnTo>
                                <a:pt x="72" y="32"/>
                              </a:lnTo>
                              <a:lnTo>
                                <a:pt x="70" y="32"/>
                              </a:lnTo>
                              <a:lnTo>
                                <a:pt x="66" y="32"/>
                              </a:lnTo>
                              <a:lnTo>
                                <a:pt x="64" y="36"/>
                              </a:lnTo>
                              <a:lnTo>
                                <a:pt x="64" y="38"/>
                              </a:lnTo>
                              <a:lnTo>
                                <a:pt x="62" y="40"/>
                              </a:lnTo>
                              <a:lnTo>
                                <a:pt x="58" y="42"/>
                              </a:lnTo>
                              <a:lnTo>
                                <a:pt x="56" y="44"/>
                              </a:lnTo>
                              <a:lnTo>
                                <a:pt x="54" y="44"/>
                              </a:lnTo>
                              <a:lnTo>
                                <a:pt x="52" y="44"/>
                              </a:lnTo>
                              <a:lnTo>
                                <a:pt x="50" y="44"/>
                              </a:lnTo>
                              <a:lnTo>
                                <a:pt x="50" y="46"/>
                              </a:lnTo>
                              <a:close/>
                            </a:path>
                          </a:pathLst>
                        </a:custGeom>
                        <a:grpFill/>
                        <a:ln w="3175">
                          <a:solidFill>
                            <a:schemeClr val="bg1"/>
                          </a:solidFill>
                          <a:prstDash val="sysDot"/>
                          <a:round/>
                          <a:headEnd/>
                          <a:tailEnd/>
                        </a:ln>
                      </p:spPr>
                      <p:txBody>
                        <a:bodyPr/>
                        <a:lstStyle/>
                        <a:p>
                          <a:pPr fontAlgn="base">
                            <a:spcBef>
                              <a:spcPct val="0"/>
                            </a:spcBef>
                            <a:spcAft>
                              <a:spcPct val="0"/>
                            </a:spcAft>
                          </a:pPr>
                          <a:endParaRPr lang="de-DE" sz="2400">
                            <a:solidFill>
                              <a:srgbClr val="000000"/>
                            </a:solidFill>
                            <a:cs typeface="Arial" charset="0"/>
                          </a:endParaRPr>
                        </a:p>
                      </p:txBody>
                    </p:sp>
                    <p:sp>
                      <p:nvSpPr>
                        <p:cNvPr id="14898" name="Freeform 2980"/>
                        <p:cNvSpPr>
                          <a:spLocks/>
                        </p:cNvSpPr>
                        <p:nvPr/>
                      </p:nvSpPr>
                      <p:spPr bwMode="auto">
                        <a:xfrm>
                          <a:off x="5632685" y="2618195"/>
                          <a:ext cx="41900" cy="78563"/>
                        </a:xfrm>
                        <a:custGeom>
                          <a:avLst/>
                          <a:gdLst>
                            <a:gd name="T0" fmla="*/ 2147483647 w 46"/>
                            <a:gd name="T1" fmla="*/ 2147483647 h 96"/>
                            <a:gd name="T2" fmla="*/ 2147483647 w 46"/>
                            <a:gd name="T3" fmla="*/ 2147483647 h 96"/>
                            <a:gd name="T4" fmla="*/ 0 w 46"/>
                            <a:gd name="T5" fmla="*/ 2147483647 h 96"/>
                            <a:gd name="T6" fmla="*/ 2147483647 w 46"/>
                            <a:gd name="T7" fmla="*/ 2147483647 h 96"/>
                            <a:gd name="T8" fmla="*/ 2147483647 w 46"/>
                            <a:gd name="T9" fmla="*/ 2147483647 h 96"/>
                            <a:gd name="T10" fmla="*/ 2147483647 w 46"/>
                            <a:gd name="T11" fmla="*/ 2147483647 h 96"/>
                            <a:gd name="T12" fmla="*/ 2147483647 w 46"/>
                            <a:gd name="T13" fmla="*/ 2147483647 h 96"/>
                            <a:gd name="T14" fmla="*/ 2147483647 w 46"/>
                            <a:gd name="T15" fmla="*/ 2147483647 h 96"/>
                            <a:gd name="T16" fmla="*/ 2147483647 w 46"/>
                            <a:gd name="T17" fmla="*/ 2147483647 h 96"/>
                            <a:gd name="T18" fmla="*/ 2147483647 w 46"/>
                            <a:gd name="T19" fmla="*/ 2147483647 h 96"/>
                            <a:gd name="T20" fmla="*/ 2147483647 w 46"/>
                            <a:gd name="T21" fmla="*/ 2147483647 h 96"/>
                            <a:gd name="T22" fmla="*/ 2147483647 w 46"/>
                            <a:gd name="T23" fmla="*/ 2147483647 h 96"/>
                            <a:gd name="T24" fmla="*/ 2147483647 w 46"/>
                            <a:gd name="T25" fmla="*/ 2147483647 h 96"/>
                            <a:gd name="T26" fmla="*/ 2147483647 w 46"/>
                            <a:gd name="T27" fmla="*/ 2147483647 h 96"/>
                            <a:gd name="T28" fmla="*/ 2147483647 w 46"/>
                            <a:gd name="T29" fmla="*/ 2147483647 h 96"/>
                            <a:gd name="T30" fmla="*/ 2147483647 w 46"/>
                            <a:gd name="T31" fmla="*/ 2147483647 h 96"/>
                            <a:gd name="T32" fmla="*/ 2147483647 w 46"/>
                            <a:gd name="T33" fmla="*/ 2147483647 h 96"/>
                            <a:gd name="T34" fmla="*/ 2147483647 w 46"/>
                            <a:gd name="T35" fmla="*/ 2147483647 h 96"/>
                            <a:gd name="T36" fmla="*/ 2147483647 w 46"/>
                            <a:gd name="T37" fmla="*/ 0 h 96"/>
                            <a:gd name="T38" fmla="*/ 2147483647 w 46"/>
                            <a:gd name="T39" fmla="*/ 2147483647 h 96"/>
                            <a:gd name="T40" fmla="*/ 2147483647 w 46"/>
                            <a:gd name="T41" fmla="*/ 2147483647 h 96"/>
                            <a:gd name="T42" fmla="*/ 2147483647 w 46"/>
                            <a:gd name="T43" fmla="*/ 2147483647 h 96"/>
                            <a:gd name="T44" fmla="*/ 2147483647 w 46"/>
                            <a:gd name="T45" fmla="*/ 2147483647 h 96"/>
                            <a:gd name="T46" fmla="*/ 2147483647 w 46"/>
                            <a:gd name="T47" fmla="*/ 2147483647 h 96"/>
                            <a:gd name="T48" fmla="*/ 2147483647 w 46"/>
                            <a:gd name="T49" fmla="*/ 2147483647 h 96"/>
                            <a:gd name="T50" fmla="*/ 2147483647 w 46"/>
                            <a:gd name="T51" fmla="*/ 2147483647 h 96"/>
                            <a:gd name="T52" fmla="*/ 2147483647 w 46"/>
                            <a:gd name="T53" fmla="*/ 2147483647 h 96"/>
                            <a:gd name="T54" fmla="*/ 2147483647 w 46"/>
                            <a:gd name="T55" fmla="*/ 2147483647 h 96"/>
                            <a:gd name="T56" fmla="*/ 2147483647 w 46"/>
                            <a:gd name="T57" fmla="*/ 2147483647 h 96"/>
                            <a:gd name="T58" fmla="*/ 2147483647 w 46"/>
                            <a:gd name="T59" fmla="*/ 2147483647 h 96"/>
                            <a:gd name="T60" fmla="*/ 2147483647 w 46"/>
                            <a:gd name="T61" fmla="*/ 2147483647 h 96"/>
                            <a:gd name="T62" fmla="*/ 2147483647 w 46"/>
                            <a:gd name="T63" fmla="*/ 2147483647 h 96"/>
                            <a:gd name="T64" fmla="*/ 2147483647 w 46"/>
                            <a:gd name="T65" fmla="*/ 2147483647 h 96"/>
                            <a:gd name="T66" fmla="*/ 2147483647 w 46"/>
                            <a:gd name="T67" fmla="*/ 2147483647 h 96"/>
                            <a:gd name="T68" fmla="*/ 2147483647 w 46"/>
                            <a:gd name="T69" fmla="*/ 2147483647 h 96"/>
                            <a:gd name="T70" fmla="*/ 2147483647 w 46"/>
                            <a:gd name="T71" fmla="*/ 2147483647 h 96"/>
                            <a:gd name="T72" fmla="*/ 2147483647 w 46"/>
                            <a:gd name="T73" fmla="*/ 2147483647 h 96"/>
                            <a:gd name="T74" fmla="*/ 2147483647 w 46"/>
                            <a:gd name="T75" fmla="*/ 2147483647 h 96"/>
                            <a:gd name="T76" fmla="*/ 2147483647 w 46"/>
                            <a:gd name="T77" fmla="*/ 2147483647 h 96"/>
                            <a:gd name="T78" fmla="*/ 2147483647 w 46"/>
                            <a:gd name="T79" fmla="*/ 2147483647 h 96"/>
                            <a:gd name="T80" fmla="*/ 2147483647 w 46"/>
                            <a:gd name="T81" fmla="*/ 2147483647 h 96"/>
                            <a:gd name="T82" fmla="*/ 2147483647 w 46"/>
                            <a:gd name="T83" fmla="*/ 2147483647 h 96"/>
                            <a:gd name="T84" fmla="*/ 2147483647 w 46"/>
                            <a:gd name="T85" fmla="*/ 2147483647 h 96"/>
                            <a:gd name="T86" fmla="*/ 2147483647 w 46"/>
                            <a:gd name="T87" fmla="*/ 2147483647 h 96"/>
                            <a:gd name="T88" fmla="*/ 2147483647 w 46"/>
                            <a:gd name="T89" fmla="*/ 2147483647 h 9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w 46"/>
                            <a:gd name="T136" fmla="*/ 0 h 96"/>
                            <a:gd name="T137" fmla="*/ 46 w 46"/>
                            <a:gd name="T138" fmla="*/ 96 h 96"/>
                          </a:gdLst>
                          <a:ahLst/>
                          <a:cxnLst>
                            <a:cxn ang="T90">
                              <a:pos x="T0" y="T1"/>
                            </a:cxn>
                            <a:cxn ang="T91">
                              <a:pos x="T2" y="T3"/>
                            </a:cxn>
                            <a:cxn ang="T92">
                              <a:pos x="T4" y="T5"/>
                            </a:cxn>
                            <a:cxn ang="T93">
                              <a:pos x="T6" y="T7"/>
                            </a:cxn>
                            <a:cxn ang="T94">
                              <a:pos x="T8" y="T9"/>
                            </a:cxn>
                            <a:cxn ang="T95">
                              <a:pos x="T10" y="T11"/>
                            </a:cxn>
                            <a:cxn ang="T96">
                              <a:pos x="T12" y="T13"/>
                            </a:cxn>
                            <a:cxn ang="T97">
                              <a:pos x="T14" y="T15"/>
                            </a:cxn>
                            <a:cxn ang="T98">
                              <a:pos x="T16" y="T17"/>
                            </a:cxn>
                            <a:cxn ang="T99">
                              <a:pos x="T18" y="T19"/>
                            </a:cxn>
                            <a:cxn ang="T100">
                              <a:pos x="T20" y="T21"/>
                            </a:cxn>
                            <a:cxn ang="T101">
                              <a:pos x="T22" y="T23"/>
                            </a:cxn>
                            <a:cxn ang="T102">
                              <a:pos x="T24" y="T25"/>
                            </a:cxn>
                            <a:cxn ang="T103">
                              <a:pos x="T26" y="T27"/>
                            </a:cxn>
                            <a:cxn ang="T104">
                              <a:pos x="T28" y="T29"/>
                            </a:cxn>
                            <a:cxn ang="T105">
                              <a:pos x="T30" y="T31"/>
                            </a:cxn>
                            <a:cxn ang="T106">
                              <a:pos x="T32" y="T33"/>
                            </a:cxn>
                            <a:cxn ang="T107">
                              <a:pos x="T34" y="T35"/>
                            </a:cxn>
                            <a:cxn ang="T108">
                              <a:pos x="T36" y="T37"/>
                            </a:cxn>
                            <a:cxn ang="T109">
                              <a:pos x="T38" y="T39"/>
                            </a:cxn>
                            <a:cxn ang="T110">
                              <a:pos x="T40" y="T41"/>
                            </a:cxn>
                            <a:cxn ang="T111">
                              <a:pos x="T42" y="T43"/>
                            </a:cxn>
                            <a:cxn ang="T112">
                              <a:pos x="T44" y="T45"/>
                            </a:cxn>
                            <a:cxn ang="T113">
                              <a:pos x="T46" y="T47"/>
                            </a:cxn>
                            <a:cxn ang="T114">
                              <a:pos x="T48" y="T49"/>
                            </a:cxn>
                            <a:cxn ang="T115">
                              <a:pos x="T50" y="T51"/>
                            </a:cxn>
                            <a:cxn ang="T116">
                              <a:pos x="T52" y="T53"/>
                            </a:cxn>
                            <a:cxn ang="T117">
                              <a:pos x="T54" y="T55"/>
                            </a:cxn>
                            <a:cxn ang="T118">
                              <a:pos x="T56" y="T57"/>
                            </a:cxn>
                            <a:cxn ang="T119">
                              <a:pos x="T58" y="T59"/>
                            </a:cxn>
                            <a:cxn ang="T120">
                              <a:pos x="T60" y="T61"/>
                            </a:cxn>
                            <a:cxn ang="T121">
                              <a:pos x="T62" y="T63"/>
                            </a:cxn>
                            <a:cxn ang="T122">
                              <a:pos x="T64" y="T65"/>
                            </a:cxn>
                            <a:cxn ang="T123">
                              <a:pos x="T66" y="T67"/>
                            </a:cxn>
                            <a:cxn ang="T124">
                              <a:pos x="T68" y="T69"/>
                            </a:cxn>
                            <a:cxn ang="T125">
                              <a:pos x="T70" y="T71"/>
                            </a:cxn>
                            <a:cxn ang="T126">
                              <a:pos x="T72" y="T73"/>
                            </a:cxn>
                            <a:cxn ang="T127">
                              <a:pos x="T74" y="T75"/>
                            </a:cxn>
                            <a:cxn ang="T128">
                              <a:pos x="T76" y="T77"/>
                            </a:cxn>
                            <a:cxn ang="T129">
                              <a:pos x="T78" y="T79"/>
                            </a:cxn>
                            <a:cxn ang="T130">
                              <a:pos x="T80" y="T81"/>
                            </a:cxn>
                            <a:cxn ang="T131">
                              <a:pos x="T82" y="T83"/>
                            </a:cxn>
                            <a:cxn ang="T132">
                              <a:pos x="T84" y="T85"/>
                            </a:cxn>
                            <a:cxn ang="T133">
                              <a:pos x="T86" y="T87"/>
                            </a:cxn>
                            <a:cxn ang="T134">
                              <a:pos x="T88" y="T89"/>
                            </a:cxn>
                          </a:cxnLst>
                          <a:rect l="T135" t="T136" r="T137" b="T138"/>
                          <a:pathLst>
                            <a:path w="46" h="96">
                              <a:moveTo>
                                <a:pt x="4" y="62"/>
                              </a:moveTo>
                              <a:lnTo>
                                <a:pt x="4" y="58"/>
                              </a:lnTo>
                              <a:lnTo>
                                <a:pt x="2" y="54"/>
                              </a:lnTo>
                              <a:lnTo>
                                <a:pt x="2" y="52"/>
                              </a:lnTo>
                              <a:lnTo>
                                <a:pt x="2" y="50"/>
                              </a:lnTo>
                              <a:lnTo>
                                <a:pt x="2" y="48"/>
                              </a:lnTo>
                              <a:lnTo>
                                <a:pt x="0" y="46"/>
                              </a:lnTo>
                              <a:lnTo>
                                <a:pt x="0" y="44"/>
                              </a:lnTo>
                              <a:lnTo>
                                <a:pt x="0" y="46"/>
                              </a:lnTo>
                              <a:lnTo>
                                <a:pt x="2" y="46"/>
                              </a:lnTo>
                              <a:lnTo>
                                <a:pt x="4" y="46"/>
                              </a:lnTo>
                              <a:lnTo>
                                <a:pt x="2" y="46"/>
                              </a:lnTo>
                              <a:lnTo>
                                <a:pt x="2" y="44"/>
                              </a:lnTo>
                              <a:lnTo>
                                <a:pt x="2" y="40"/>
                              </a:lnTo>
                              <a:lnTo>
                                <a:pt x="4" y="32"/>
                              </a:lnTo>
                              <a:lnTo>
                                <a:pt x="4" y="30"/>
                              </a:lnTo>
                              <a:lnTo>
                                <a:pt x="4" y="28"/>
                              </a:lnTo>
                              <a:lnTo>
                                <a:pt x="4" y="26"/>
                              </a:lnTo>
                              <a:lnTo>
                                <a:pt x="4" y="22"/>
                              </a:lnTo>
                              <a:lnTo>
                                <a:pt x="6" y="22"/>
                              </a:lnTo>
                              <a:lnTo>
                                <a:pt x="6" y="20"/>
                              </a:lnTo>
                              <a:lnTo>
                                <a:pt x="8" y="16"/>
                              </a:lnTo>
                              <a:lnTo>
                                <a:pt x="8" y="14"/>
                              </a:lnTo>
                              <a:lnTo>
                                <a:pt x="8" y="12"/>
                              </a:lnTo>
                              <a:lnTo>
                                <a:pt x="8" y="10"/>
                              </a:lnTo>
                              <a:lnTo>
                                <a:pt x="10" y="10"/>
                              </a:lnTo>
                              <a:lnTo>
                                <a:pt x="8" y="10"/>
                              </a:lnTo>
                              <a:lnTo>
                                <a:pt x="8" y="8"/>
                              </a:lnTo>
                              <a:lnTo>
                                <a:pt x="6" y="8"/>
                              </a:lnTo>
                              <a:lnTo>
                                <a:pt x="6" y="6"/>
                              </a:lnTo>
                              <a:lnTo>
                                <a:pt x="10" y="8"/>
                              </a:lnTo>
                              <a:lnTo>
                                <a:pt x="16" y="10"/>
                              </a:lnTo>
                              <a:lnTo>
                                <a:pt x="14" y="8"/>
                              </a:lnTo>
                              <a:lnTo>
                                <a:pt x="12" y="8"/>
                              </a:lnTo>
                              <a:lnTo>
                                <a:pt x="12" y="6"/>
                              </a:lnTo>
                              <a:lnTo>
                                <a:pt x="10" y="6"/>
                              </a:lnTo>
                              <a:lnTo>
                                <a:pt x="8" y="6"/>
                              </a:lnTo>
                              <a:lnTo>
                                <a:pt x="10" y="6"/>
                              </a:lnTo>
                              <a:lnTo>
                                <a:pt x="8" y="6"/>
                              </a:lnTo>
                              <a:lnTo>
                                <a:pt x="6" y="6"/>
                              </a:lnTo>
                              <a:lnTo>
                                <a:pt x="4" y="4"/>
                              </a:lnTo>
                              <a:lnTo>
                                <a:pt x="2" y="2"/>
                              </a:lnTo>
                              <a:lnTo>
                                <a:pt x="4" y="2"/>
                              </a:lnTo>
                              <a:lnTo>
                                <a:pt x="6" y="2"/>
                              </a:lnTo>
                              <a:lnTo>
                                <a:pt x="8" y="2"/>
                              </a:lnTo>
                              <a:lnTo>
                                <a:pt x="10" y="2"/>
                              </a:lnTo>
                              <a:lnTo>
                                <a:pt x="10" y="4"/>
                              </a:lnTo>
                              <a:lnTo>
                                <a:pt x="12" y="6"/>
                              </a:lnTo>
                              <a:lnTo>
                                <a:pt x="14" y="6"/>
                              </a:lnTo>
                              <a:lnTo>
                                <a:pt x="14" y="8"/>
                              </a:lnTo>
                              <a:lnTo>
                                <a:pt x="14" y="6"/>
                              </a:lnTo>
                              <a:lnTo>
                                <a:pt x="10" y="4"/>
                              </a:lnTo>
                              <a:lnTo>
                                <a:pt x="10" y="2"/>
                              </a:lnTo>
                              <a:lnTo>
                                <a:pt x="8" y="2"/>
                              </a:lnTo>
                              <a:lnTo>
                                <a:pt x="10" y="0"/>
                              </a:lnTo>
                              <a:lnTo>
                                <a:pt x="10" y="2"/>
                              </a:lnTo>
                              <a:lnTo>
                                <a:pt x="12" y="4"/>
                              </a:lnTo>
                              <a:lnTo>
                                <a:pt x="14" y="6"/>
                              </a:lnTo>
                              <a:lnTo>
                                <a:pt x="16" y="10"/>
                              </a:lnTo>
                              <a:lnTo>
                                <a:pt x="18" y="10"/>
                              </a:lnTo>
                              <a:lnTo>
                                <a:pt x="18" y="12"/>
                              </a:lnTo>
                              <a:lnTo>
                                <a:pt x="20" y="14"/>
                              </a:lnTo>
                              <a:lnTo>
                                <a:pt x="22" y="14"/>
                              </a:lnTo>
                              <a:lnTo>
                                <a:pt x="22" y="16"/>
                              </a:lnTo>
                              <a:lnTo>
                                <a:pt x="24" y="20"/>
                              </a:lnTo>
                              <a:lnTo>
                                <a:pt x="24" y="22"/>
                              </a:lnTo>
                              <a:lnTo>
                                <a:pt x="26" y="24"/>
                              </a:lnTo>
                              <a:lnTo>
                                <a:pt x="30" y="28"/>
                              </a:lnTo>
                              <a:lnTo>
                                <a:pt x="30" y="30"/>
                              </a:lnTo>
                              <a:lnTo>
                                <a:pt x="32" y="32"/>
                              </a:lnTo>
                              <a:lnTo>
                                <a:pt x="30" y="32"/>
                              </a:lnTo>
                              <a:lnTo>
                                <a:pt x="28" y="32"/>
                              </a:lnTo>
                              <a:lnTo>
                                <a:pt x="28" y="34"/>
                              </a:lnTo>
                              <a:lnTo>
                                <a:pt x="30" y="34"/>
                              </a:lnTo>
                              <a:lnTo>
                                <a:pt x="32" y="34"/>
                              </a:lnTo>
                              <a:lnTo>
                                <a:pt x="34" y="34"/>
                              </a:lnTo>
                              <a:lnTo>
                                <a:pt x="34" y="36"/>
                              </a:lnTo>
                              <a:lnTo>
                                <a:pt x="36" y="40"/>
                              </a:lnTo>
                              <a:lnTo>
                                <a:pt x="34" y="42"/>
                              </a:lnTo>
                              <a:lnTo>
                                <a:pt x="36" y="44"/>
                              </a:lnTo>
                              <a:lnTo>
                                <a:pt x="38" y="46"/>
                              </a:lnTo>
                              <a:lnTo>
                                <a:pt x="40" y="50"/>
                              </a:lnTo>
                              <a:lnTo>
                                <a:pt x="42" y="50"/>
                              </a:lnTo>
                              <a:lnTo>
                                <a:pt x="42" y="52"/>
                              </a:lnTo>
                              <a:lnTo>
                                <a:pt x="44" y="54"/>
                              </a:lnTo>
                              <a:lnTo>
                                <a:pt x="44" y="56"/>
                              </a:lnTo>
                              <a:lnTo>
                                <a:pt x="44" y="58"/>
                              </a:lnTo>
                              <a:lnTo>
                                <a:pt x="44" y="56"/>
                              </a:lnTo>
                              <a:lnTo>
                                <a:pt x="46" y="56"/>
                              </a:lnTo>
                              <a:lnTo>
                                <a:pt x="46" y="58"/>
                              </a:lnTo>
                              <a:lnTo>
                                <a:pt x="46" y="60"/>
                              </a:lnTo>
                              <a:lnTo>
                                <a:pt x="46" y="62"/>
                              </a:lnTo>
                              <a:lnTo>
                                <a:pt x="46" y="64"/>
                              </a:lnTo>
                              <a:lnTo>
                                <a:pt x="46" y="68"/>
                              </a:lnTo>
                              <a:lnTo>
                                <a:pt x="46" y="70"/>
                              </a:lnTo>
                              <a:lnTo>
                                <a:pt x="46" y="72"/>
                              </a:lnTo>
                              <a:lnTo>
                                <a:pt x="46" y="74"/>
                              </a:lnTo>
                              <a:lnTo>
                                <a:pt x="46" y="76"/>
                              </a:lnTo>
                              <a:lnTo>
                                <a:pt x="44" y="76"/>
                              </a:lnTo>
                              <a:lnTo>
                                <a:pt x="44" y="78"/>
                              </a:lnTo>
                              <a:lnTo>
                                <a:pt x="44" y="80"/>
                              </a:lnTo>
                              <a:lnTo>
                                <a:pt x="44" y="82"/>
                              </a:lnTo>
                              <a:lnTo>
                                <a:pt x="42" y="82"/>
                              </a:lnTo>
                              <a:lnTo>
                                <a:pt x="42" y="84"/>
                              </a:lnTo>
                              <a:lnTo>
                                <a:pt x="38" y="86"/>
                              </a:lnTo>
                              <a:lnTo>
                                <a:pt x="36" y="88"/>
                              </a:lnTo>
                              <a:lnTo>
                                <a:pt x="30" y="90"/>
                              </a:lnTo>
                              <a:lnTo>
                                <a:pt x="28" y="90"/>
                              </a:lnTo>
                              <a:lnTo>
                                <a:pt x="26" y="92"/>
                              </a:lnTo>
                              <a:lnTo>
                                <a:pt x="24" y="92"/>
                              </a:lnTo>
                              <a:lnTo>
                                <a:pt x="24" y="94"/>
                              </a:lnTo>
                              <a:lnTo>
                                <a:pt x="22" y="94"/>
                              </a:lnTo>
                              <a:lnTo>
                                <a:pt x="20" y="96"/>
                              </a:lnTo>
                              <a:lnTo>
                                <a:pt x="16" y="94"/>
                              </a:lnTo>
                              <a:lnTo>
                                <a:pt x="14" y="92"/>
                              </a:lnTo>
                              <a:lnTo>
                                <a:pt x="12" y="92"/>
                              </a:lnTo>
                              <a:lnTo>
                                <a:pt x="12" y="90"/>
                              </a:lnTo>
                              <a:lnTo>
                                <a:pt x="10" y="90"/>
                              </a:lnTo>
                              <a:lnTo>
                                <a:pt x="10" y="88"/>
                              </a:lnTo>
                              <a:lnTo>
                                <a:pt x="10" y="86"/>
                              </a:lnTo>
                              <a:lnTo>
                                <a:pt x="8" y="82"/>
                              </a:lnTo>
                              <a:lnTo>
                                <a:pt x="8" y="80"/>
                              </a:lnTo>
                              <a:lnTo>
                                <a:pt x="8" y="78"/>
                              </a:lnTo>
                              <a:lnTo>
                                <a:pt x="6" y="78"/>
                              </a:lnTo>
                              <a:lnTo>
                                <a:pt x="6" y="76"/>
                              </a:lnTo>
                              <a:lnTo>
                                <a:pt x="6" y="74"/>
                              </a:lnTo>
                              <a:lnTo>
                                <a:pt x="4" y="74"/>
                              </a:lnTo>
                              <a:lnTo>
                                <a:pt x="4" y="72"/>
                              </a:lnTo>
                              <a:lnTo>
                                <a:pt x="4" y="70"/>
                              </a:lnTo>
                              <a:lnTo>
                                <a:pt x="4" y="68"/>
                              </a:lnTo>
                              <a:lnTo>
                                <a:pt x="4" y="66"/>
                              </a:lnTo>
                              <a:lnTo>
                                <a:pt x="4" y="64"/>
                              </a:lnTo>
                              <a:lnTo>
                                <a:pt x="4" y="62"/>
                              </a:lnTo>
                              <a:close/>
                            </a:path>
                          </a:pathLst>
                        </a:custGeom>
                        <a:grpFill/>
                        <a:ln w="3175">
                          <a:solidFill>
                            <a:schemeClr val="bg1"/>
                          </a:solidFill>
                          <a:prstDash val="sysDot"/>
                          <a:round/>
                          <a:headEnd/>
                          <a:tailEnd/>
                        </a:ln>
                      </p:spPr>
                      <p:txBody>
                        <a:bodyPr/>
                        <a:lstStyle/>
                        <a:p>
                          <a:pPr fontAlgn="base">
                            <a:spcBef>
                              <a:spcPct val="0"/>
                            </a:spcBef>
                            <a:spcAft>
                              <a:spcPct val="0"/>
                            </a:spcAft>
                          </a:pPr>
                          <a:endParaRPr lang="de-DE" sz="2400">
                            <a:solidFill>
                              <a:srgbClr val="000000"/>
                            </a:solidFill>
                            <a:cs typeface="Arial" charset="0"/>
                          </a:endParaRPr>
                        </a:p>
                      </p:txBody>
                    </p:sp>
                    <p:sp>
                      <p:nvSpPr>
                        <p:cNvPr id="14909" name="Freeform 2991"/>
                        <p:cNvSpPr>
                          <a:spLocks/>
                        </p:cNvSpPr>
                        <p:nvPr/>
                      </p:nvSpPr>
                      <p:spPr bwMode="auto">
                        <a:xfrm>
                          <a:off x="5842187" y="2255495"/>
                          <a:ext cx="167602" cy="362701"/>
                        </a:xfrm>
                        <a:custGeom>
                          <a:avLst/>
                          <a:gdLst>
                            <a:gd name="T0" fmla="*/ 2147483647 w 182"/>
                            <a:gd name="T1" fmla="*/ 2147483647 h 440"/>
                            <a:gd name="T2" fmla="*/ 2147483647 w 182"/>
                            <a:gd name="T3" fmla="*/ 2147483647 h 440"/>
                            <a:gd name="T4" fmla="*/ 2147483647 w 182"/>
                            <a:gd name="T5" fmla="*/ 2147483647 h 440"/>
                            <a:gd name="T6" fmla="*/ 2147483647 w 182"/>
                            <a:gd name="T7" fmla="*/ 2147483647 h 440"/>
                            <a:gd name="T8" fmla="*/ 2147483647 w 182"/>
                            <a:gd name="T9" fmla="*/ 2147483647 h 440"/>
                            <a:gd name="T10" fmla="*/ 2147483647 w 182"/>
                            <a:gd name="T11" fmla="*/ 2147483647 h 440"/>
                            <a:gd name="T12" fmla="*/ 2147483647 w 182"/>
                            <a:gd name="T13" fmla="*/ 2147483647 h 440"/>
                            <a:gd name="T14" fmla="*/ 2147483647 w 182"/>
                            <a:gd name="T15" fmla="*/ 2147483647 h 440"/>
                            <a:gd name="T16" fmla="*/ 2147483647 w 182"/>
                            <a:gd name="T17" fmla="*/ 2147483647 h 440"/>
                            <a:gd name="T18" fmla="*/ 2147483647 w 182"/>
                            <a:gd name="T19" fmla="*/ 2147483647 h 440"/>
                            <a:gd name="T20" fmla="*/ 2147483647 w 182"/>
                            <a:gd name="T21" fmla="*/ 2147483647 h 440"/>
                            <a:gd name="T22" fmla="*/ 2147483647 w 182"/>
                            <a:gd name="T23" fmla="*/ 2147483647 h 440"/>
                            <a:gd name="T24" fmla="*/ 2147483647 w 182"/>
                            <a:gd name="T25" fmla="*/ 2147483647 h 440"/>
                            <a:gd name="T26" fmla="*/ 2147483647 w 182"/>
                            <a:gd name="T27" fmla="*/ 2147483647 h 440"/>
                            <a:gd name="T28" fmla="*/ 2147483647 w 182"/>
                            <a:gd name="T29" fmla="*/ 2147483647 h 440"/>
                            <a:gd name="T30" fmla="*/ 2147483647 w 182"/>
                            <a:gd name="T31" fmla="*/ 2147483647 h 440"/>
                            <a:gd name="T32" fmla="*/ 2147483647 w 182"/>
                            <a:gd name="T33" fmla="*/ 2147483647 h 440"/>
                            <a:gd name="T34" fmla="*/ 2147483647 w 182"/>
                            <a:gd name="T35" fmla="*/ 2147483647 h 440"/>
                            <a:gd name="T36" fmla="*/ 2147483647 w 182"/>
                            <a:gd name="T37" fmla="*/ 2147483647 h 440"/>
                            <a:gd name="T38" fmla="*/ 2147483647 w 182"/>
                            <a:gd name="T39" fmla="*/ 2147483647 h 440"/>
                            <a:gd name="T40" fmla="*/ 2147483647 w 182"/>
                            <a:gd name="T41" fmla="*/ 2147483647 h 440"/>
                            <a:gd name="T42" fmla="*/ 2147483647 w 182"/>
                            <a:gd name="T43" fmla="*/ 2147483647 h 440"/>
                            <a:gd name="T44" fmla="*/ 2147483647 w 182"/>
                            <a:gd name="T45" fmla="*/ 2147483647 h 440"/>
                            <a:gd name="T46" fmla="*/ 2147483647 w 182"/>
                            <a:gd name="T47" fmla="*/ 2147483647 h 440"/>
                            <a:gd name="T48" fmla="*/ 2147483647 w 182"/>
                            <a:gd name="T49" fmla="*/ 0 h 440"/>
                            <a:gd name="T50" fmla="*/ 2147483647 w 182"/>
                            <a:gd name="T51" fmla="*/ 2147483647 h 440"/>
                            <a:gd name="T52" fmla="*/ 2147483647 w 182"/>
                            <a:gd name="T53" fmla="*/ 2147483647 h 440"/>
                            <a:gd name="T54" fmla="*/ 2147483647 w 182"/>
                            <a:gd name="T55" fmla="*/ 2147483647 h 440"/>
                            <a:gd name="T56" fmla="*/ 2147483647 w 182"/>
                            <a:gd name="T57" fmla="*/ 2147483647 h 440"/>
                            <a:gd name="T58" fmla="*/ 2147483647 w 182"/>
                            <a:gd name="T59" fmla="*/ 2147483647 h 440"/>
                            <a:gd name="T60" fmla="*/ 2147483647 w 182"/>
                            <a:gd name="T61" fmla="*/ 2147483647 h 440"/>
                            <a:gd name="T62" fmla="*/ 2147483647 w 182"/>
                            <a:gd name="T63" fmla="*/ 2147483647 h 440"/>
                            <a:gd name="T64" fmla="*/ 2147483647 w 182"/>
                            <a:gd name="T65" fmla="*/ 2147483647 h 440"/>
                            <a:gd name="T66" fmla="*/ 2147483647 w 182"/>
                            <a:gd name="T67" fmla="*/ 2147483647 h 440"/>
                            <a:gd name="T68" fmla="*/ 2147483647 w 182"/>
                            <a:gd name="T69" fmla="*/ 2147483647 h 440"/>
                            <a:gd name="T70" fmla="*/ 2147483647 w 182"/>
                            <a:gd name="T71" fmla="*/ 2147483647 h 440"/>
                            <a:gd name="T72" fmla="*/ 2147483647 w 182"/>
                            <a:gd name="T73" fmla="*/ 2147483647 h 440"/>
                            <a:gd name="T74" fmla="*/ 2147483647 w 182"/>
                            <a:gd name="T75" fmla="*/ 2147483647 h 440"/>
                            <a:gd name="T76" fmla="*/ 2147483647 w 182"/>
                            <a:gd name="T77" fmla="*/ 2147483647 h 440"/>
                            <a:gd name="T78" fmla="*/ 2147483647 w 182"/>
                            <a:gd name="T79" fmla="*/ 2147483647 h 440"/>
                            <a:gd name="T80" fmla="*/ 2147483647 w 182"/>
                            <a:gd name="T81" fmla="*/ 2147483647 h 440"/>
                            <a:gd name="T82" fmla="*/ 2147483647 w 182"/>
                            <a:gd name="T83" fmla="*/ 2147483647 h 440"/>
                            <a:gd name="T84" fmla="*/ 2147483647 w 182"/>
                            <a:gd name="T85" fmla="*/ 2147483647 h 440"/>
                            <a:gd name="T86" fmla="*/ 2147483647 w 182"/>
                            <a:gd name="T87" fmla="*/ 2147483647 h 440"/>
                            <a:gd name="T88" fmla="*/ 2147483647 w 182"/>
                            <a:gd name="T89" fmla="*/ 2147483647 h 440"/>
                            <a:gd name="T90" fmla="*/ 2147483647 w 182"/>
                            <a:gd name="T91" fmla="*/ 2147483647 h 440"/>
                            <a:gd name="T92" fmla="*/ 2147483647 w 182"/>
                            <a:gd name="T93" fmla="*/ 2147483647 h 440"/>
                            <a:gd name="T94" fmla="*/ 2147483647 w 182"/>
                            <a:gd name="T95" fmla="*/ 2147483647 h 440"/>
                            <a:gd name="T96" fmla="*/ 2147483647 w 182"/>
                            <a:gd name="T97" fmla="*/ 2147483647 h 440"/>
                            <a:gd name="T98" fmla="*/ 2147483647 w 182"/>
                            <a:gd name="T99" fmla="*/ 2147483647 h 440"/>
                            <a:gd name="T100" fmla="*/ 2147483647 w 182"/>
                            <a:gd name="T101" fmla="*/ 2147483647 h 440"/>
                            <a:gd name="T102" fmla="*/ 2147483647 w 182"/>
                            <a:gd name="T103" fmla="*/ 2147483647 h 440"/>
                            <a:gd name="T104" fmla="*/ 2147483647 w 182"/>
                            <a:gd name="T105" fmla="*/ 2147483647 h 440"/>
                            <a:gd name="T106" fmla="*/ 2147483647 w 182"/>
                            <a:gd name="T107" fmla="*/ 2147483647 h 440"/>
                            <a:gd name="T108" fmla="*/ 2147483647 w 182"/>
                            <a:gd name="T109" fmla="*/ 2147483647 h 440"/>
                            <a:gd name="T110" fmla="*/ 2147483647 w 182"/>
                            <a:gd name="T111" fmla="*/ 2147483647 h 440"/>
                            <a:gd name="T112" fmla="*/ 2147483647 w 182"/>
                            <a:gd name="T113" fmla="*/ 2147483647 h 440"/>
                            <a:gd name="T114" fmla="*/ 2147483647 w 182"/>
                            <a:gd name="T115" fmla="*/ 2147483647 h 440"/>
                            <a:gd name="T116" fmla="*/ 2147483647 w 182"/>
                            <a:gd name="T117" fmla="*/ 2147483647 h 440"/>
                            <a:gd name="T118" fmla="*/ 2147483647 w 182"/>
                            <a:gd name="T119" fmla="*/ 2147483647 h 440"/>
                            <a:gd name="T120" fmla="*/ 2147483647 w 182"/>
                            <a:gd name="T121" fmla="*/ 2147483647 h 440"/>
                            <a:gd name="T122" fmla="*/ 2147483647 w 182"/>
                            <a:gd name="T123" fmla="*/ 2147483647 h 440"/>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w 182"/>
                            <a:gd name="T187" fmla="*/ 0 h 440"/>
                            <a:gd name="T188" fmla="*/ 182 w 182"/>
                            <a:gd name="T189" fmla="*/ 440 h 440"/>
                          </a:gdLst>
                          <a:ahLst/>
                          <a:cxnLst>
                            <a:cxn ang="T124">
                              <a:pos x="T0" y="T1"/>
                            </a:cxn>
                            <a:cxn ang="T125">
                              <a:pos x="T2" y="T3"/>
                            </a:cxn>
                            <a:cxn ang="T126">
                              <a:pos x="T4" y="T5"/>
                            </a:cxn>
                            <a:cxn ang="T127">
                              <a:pos x="T6" y="T7"/>
                            </a:cxn>
                            <a:cxn ang="T128">
                              <a:pos x="T8" y="T9"/>
                            </a:cxn>
                            <a:cxn ang="T129">
                              <a:pos x="T10" y="T11"/>
                            </a:cxn>
                            <a:cxn ang="T130">
                              <a:pos x="T12" y="T13"/>
                            </a:cxn>
                            <a:cxn ang="T131">
                              <a:pos x="T14" y="T15"/>
                            </a:cxn>
                            <a:cxn ang="T132">
                              <a:pos x="T16" y="T17"/>
                            </a:cxn>
                            <a:cxn ang="T133">
                              <a:pos x="T18" y="T19"/>
                            </a:cxn>
                            <a:cxn ang="T134">
                              <a:pos x="T20" y="T21"/>
                            </a:cxn>
                            <a:cxn ang="T135">
                              <a:pos x="T22" y="T23"/>
                            </a:cxn>
                            <a:cxn ang="T136">
                              <a:pos x="T24" y="T25"/>
                            </a:cxn>
                            <a:cxn ang="T137">
                              <a:pos x="T26" y="T27"/>
                            </a:cxn>
                            <a:cxn ang="T138">
                              <a:pos x="T28" y="T29"/>
                            </a:cxn>
                            <a:cxn ang="T139">
                              <a:pos x="T30" y="T31"/>
                            </a:cxn>
                            <a:cxn ang="T140">
                              <a:pos x="T32" y="T33"/>
                            </a:cxn>
                            <a:cxn ang="T141">
                              <a:pos x="T34" y="T35"/>
                            </a:cxn>
                            <a:cxn ang="T142">
                              <a:pos x="T36" y="T37"/>
                            </a:cxn>
                            <a:cxn ang="T143">
                              <a:pos x="T38" y="T39"/>
                            </a:cxn>
                            <a:cxn ang="T144">
                              <a:pos x="T40" y="T41"/>
                            </a:cxn>
                            <a:cxn ang="T145">
                              <a:pos x="T42" y="T43"/>
                            </a:cxn>
                            <a:cxn ang="T146">
                              <a:pos x="T44" y="T45"/>
                            </a:cxn>
                            <a:cxn ang="T147">
                              <a:pos x="T46" y="T47"/>
                            </a:cxn>
                            <a:cxn ang="T148">
                              <a:pos x="T48" y="T49"/>
                            </a:cxn>
                            <a:cxn ang="T149">
                              <a:pos x="T50" y="T51"/>
                            </a:cxn>
                            <a:cxn ang="T150">
                              <a:pos x="T52" y="T53"/>
                            </a:cxn>
                            <a:cxn ang="T151">
                              <a:pos x="T54" y="T55"/>
                            </a:cxn>
                            <a:cxn ang="T152">
                              <a:pos x="T56" y="T57"/>
                            </a:cxn>
                            <a:cxn ang="T153">
                              <a:pos x="T58" y="T59"/>
                            </a:cxn>
                            <a:cxn ang="T154">
                              <a:pos x="T60" y="T61"/>
                            </a:cxn>
                            <a:cxn ang="T155">
                              <a:pos x="T62" y="T63"/>
                            </a:cxn>
                            <a:cxn ang="T156">
                              <a:pos x="T64" y="T65"/>
                            </a:cxn>
                            <a:cxn ang="T157">
                              <a:pos x="T66" y="T67"/>
                            </a:cxn>
                            <a:cxn ang="T158">
                              <a:pos x="T68" y="T69"/>
                            </a:cxn>
                            <a:cxn ang="T159">
                              <a:pos x="T70" y="T71"/>
                            </a:cxn>
                            <a:cxn ang="T160">
                              <a:pos x="T72" y="T73"/>
                            </a:cxn>
                            <a:cxn ang="T161">
                              <a:pos x="T74" y="T75"/>
                            </a:cxn>
                            <a:cxn ang="T162">
                              <a:pos x="T76" y="T77"/>
                            </a:cxn>
                            <a:cxn ang="T163">
                              <a:pos x="T78" y="T79"/>
                            </a:cxn>
                            <a:cxn ang="T164">
                              <a:pos x="T80" y="T81"/>
                            </a:cxn>
                            <a:cxn ang="T165">
                              <a:pos x="T82" y="T83"/>
                            </a:cxn>
                            <a:cxn ang="T166">
                              <a:pos x="T84" y="T85"/>
                            </a:cxn>
                            <a:cxn ang="T167">
                              <a:pos x="T86" y="T87"/>
                            </a:cxn>
                            <a:cxn ang="T168">
                              <a:pos x="T88" y="T89"/>
                            </a:cxn>
                            <a:cxn ang="T169">
                              <a:pos x="T90" y="T91"/>
                            </a:cxn>
                            <a:cxn ang="T170">
                              <a:pos x="T92" y="T93"/>
                            </a:cxn>
                            <a:cxn ang="T171">
                              <a:pos x="T94" y="T95"/>
                            </a:cxn>
                            <a:cxn ang="T172">
                              <a:pos x="T96" y="T97"/>
                            </a:cxn>
                            <a:cxn ang="T173">
                              <a:pos x="T98" y="T99"/>
                            </a:cxn>
                            <a:cxn ang="T174">
                              <a:pos x="T100" y="T101"/>
                            </a:cxn>
                            <a:cxn ang="T175">
                              <a:pos x="T102" y="T103"/>
                            </a:cxn>
                            <a:cxn ang="T176">
                              <a:pos x="T104" y="T105"/>
                            </a:cxn>
                            <a:cxn ang="T177">
                              <a:pos x="T106" y="T107"/>
                            </a:cxn>
                            <a:cxn ang="T178">
                              <a:pos x="T108" y="T109"/>
                            </a:cxn>
                            <a:cxn ang="T179">
                              <a:pos x="T110" y="T111"/>
                            </a:cxn>
                            <a:cxn ang="T180">
                              <a:pos x="T112" y="T113"/>
                            </a:cxn>
                            <a:cxn ang="T181">
                              <a:pos x="T114" y="T115"/>
                            </a:cxn>
                            <a:cxn ang="T182">
                              <a:pos x="T116" y="T117"/>
                            </a:cxn>
                            <a:cxn ang="T183">
                              <a:pos x="T118" y="T119"/>
                            </a:cxn>
                            <a:cxn ang="T184">
                              <a:pos x="T120" y="T121"/>
                            </a:cxn>
                            <a:cxn ang="T185">
                              <a:pos x="T122" y="T123"/>
                            </a:cxn>
                          </a:cxnLst>
                          <a:rect l="T186" t="T187" r="T188" b="T189"/>
                          <a:pathLst>
                            <a:path w="182" h="440">
                              <a:moveTo>
                                <a:pt x="94" y="288"/>
                              </a:moveTo>
                              <a:lnTo>
                                <a:pt x="96" y="288"/>
                              </a:lnTo>
                              <a:lnTo>
                                <a:pt x="96" y="290"/>
                              </a:lnTo>
                              <a:lnTo>
                                <a:pt x="94" y="290"/>
                              </a:lnTo>
                              <a:lnTo>
                                <a:pt x="94" y="292"/>
                              </a:lnTo>
                              <a:lnTo>
                                <a:pt x="92" y="292"/>
                              </a:lnTo>
                              <a:lnTo>
                                <a:pt x="92" y="290"/>
                              </a:lnTo>
                              <a:lnTo>
                                <a:pt x="88" y="294"/>
                              </a:lnTo>
                              <a:lnTo>
                                <a:pt x="88" y="296"/>
                              </a:lnTo>
                              <a:lnTo>
                                <a:pt x="86" y="298"/>
                              </a:lnTo>
                              <a:lnTo>
                                <a:pt x="84" y="300"/>
                              </a:lnTo>
                              <a:lnTo>
                                <a:pt x="84" y="302"/>
                              </a:lnTo>
                              <a:lnTo>
                                <a:pt x="82" y="302"/>
                              </a:lnTo>
                              <a:lnTo>
                                <a:pt x="80" y="302"/>
                              </a:lnTo>
                              <a:lnTo>
                                <a:pt x="80" y="300"/>
                              </a:lnTo>
                              <a:lnTo>
                                <a:pt x="80" y="298"/>
                              </a:lnTo>
                              <a:lnTo>
                                <a:pt x="80" y="296"/>
                              </a:lnTo>
                              <a:lnTo>
                                <a:pt x="80" y="294"/>
                              </a:lnTo>
                              <a:lnTo>
                                <a:pt x="80" y="296"/>
                              </a:lnTo>
                              <a:lnTo>
                                <a:pt x="80" y="298"/>
                              </a:lnTo>
                              <a:lnTo>
                                <a:pt x="78" y="298"/>
                              </a:lnTo>
                              <a:lnTo>
                                <a:pt x="78" y="296"/>
                              </a:lnTo>
                              <a:lnTo>
                                <a:pt x="80" y="296"/>
                              </a:lnTo>
                              <a:lnTo>
                                <a:pt x="78" y="296"/>
                              </a:lnTo>
                              <a:lnTo>
                                <a:pt x="78" y="298"/>
                              </a:lnTo>
                              <a:lnTo>
                                <a:pt x="78" y="300"/>
                              </a:lnTo>
                              <a:lnTo>
                                <a:pt x="76" y="300"/>
                              </a:lnTo>
                              <a:lnTo>
                                <a:pt x="76" y="298"/>
                              </a:lnTo>
                              <a:lnTo>
                                <a:pt x="76" y="296"/>
                              </a:lnTo>
                              <a:lnTo>
                                <a:pt x="76" y="294"/>
                              </a:lnTo>
                              <a:lnTo>
                                <a:pt x="78" y="294"/>
                              </a:lnTo>
                              <a:lnTo>
                                <a:pt x="76" y="294"/>
                              </a:lnTo>
                              <a:lnTo>
                                <a:pt x="76" y="296"/>
                              </a:lnTo>
                              <a:lnTo>
                                <a:pt x="76" y="298"/>
                              </a:lnTo>
                              <a:lnTo>
                                <a:pt x="76" y="300"/>
                              </a:lnTo>
                              <a:lnTo>
                                <a:pt x="74" y="300"/>
                              </a:lnTo>
                              <a:lnTo>
                                <a:pt x="72" y="300"/>
                              </a:lnTo>
                              <a:lnTo>
                                <a:pt x="72" y="298"/>
                              </a:lnTo>
                              <a:lnTo>
                                <a:pt x="72" y="296"/>
                              </a:lnTo>
                              <a:lnTo>
                                <a:pt x="72" y="294"/>
                              </a:lnTo>
                              <a:lnTo>
                                <a:pt x="72" y="292"/>
                              </a:lnTo>
                              <a:lnTo>
                                <a:pt x="74" y="292"/>
                              </a:lnTo>
                              <a:lnTo>
                                <a:pt x="74" y="290"/>
                              </a:lnTo>
                              <a:lnTo>
                                <a:pt x="72" y="292"/>
                              </a:lnTo>
                              <a:lnTo>
                                <a:pt x="72" y="294"/>
                              </a:lnTo>
                              <a:lnTo>
                                <a:pt x="72" y="296"/>
                              </a:lnTo>
                              <a:lnTo>
                                <a:pt x="70" y="298"/>
                              </a:lnTo>
                              <a:lnTo>
                                <a:pt x="68" y="298"/>
                              </a:lnTo>
                              <a:lnTo>
                                <a:pt x="66" y="298"/>
                              </a:lnTo>
                              <a:lnTo>
                                <a:pt x="66" y="296"/>
                              </a:lnTo>
                              <a:lnTo>
                                <a:pt x="68" y="296"/>
                              </a:lnTo>
                              <a:lnTo>
                                <a:pt x="70" y="296"/>
                              </a:lnTo>
                              <a:lnTo>
                                <a:pt x="70" y="294"/>
                              </a:lnTo>
                              <a:lnTo>
                                <a:pt x="70" y="292"/>
                              </a:lnTo>
                              <a:lnTo>
                                <a:pt x="70" y="294"/>
                              </a:lnTo>
                              <a:lnTo>
                                <a:pt x="68" y="296"/>
                              </a:lnTo>
                              <a:lnTo>
                                <a:pt x="66" y="296"/>
                              </a:lnTo>
                              <a:lnTo>
                                <a:pt x="68" y="296"/>
                              </a:lnTo>
                              <a:lnTo>
                                <a:pt x="68" y="294"/>
                              </a:lnTo>
                              <a:lnTo>
                                <a:pt x="68" y="292"/>
                              </a:lnTo>
                              <a:lnTo>
                                <a:pt x="66" y="288"/>
                              </a:lnTo>
                              <a:lnTo>
                                <a:pt x="64" y="290"/>
                              </a:lnTo>
                              <a:lnTo>
                                <a:pt x="64" y="292"/>
                              </a:lnTo>
                              <a:lnTo>
                                <a:pt x="62" y="296"/>
                              </a:lnTo>
                              <a:lnTo>
                                <a:pt x="60" y="296"/>
                              </a:lnTo>
                              <a:lnTo>
                                <a:pt x="58" y="296"/>
                              </a:lnTo>
                              <a:lnTo>
                                <a:pt x="58" y="288"/>
                              </a:lnTo>
                              <a:lnTo>
                                <a:pt x="58" y="284"/>
                              </a:lnTo>
                              <a:lnTo>
                                <a:pt x="60" y="284"/>
                              </a:lnTo>
                              <a:lnTo>
                                <a:pt x="60" y="282"/>
                              </a:lnTo>
                              <a:lnTo>
                                <a:pt x="60" y="278"/>
                              </a:lnTo>
                              <a:lnTo>
                                <a:pt x="60" y="276"/>
                              </a:lnTo>
                              <a:lnTo>
                                <a:pt x="60" y="274"/>
                              </a:lnTo>
                              <a:lnTo>
                                <a:pt x="60" y="272"/>
                              </a:lnTo>
                              <a:lnTo>
                                <a:pt x="62" y="268"/>
                              </a:lnTo>
                              <a:lnTo>
                                <a:pt x="60" y="266"/>
                              </a:lnTo>
                              <a:lnTo>
                                <a:pt x="62" y="264"/>
                              </a:lnTo>
                              <a:lnTo>
                                <a:pt x="62" y="262"/>
                              </a:lnTo>
                              <a:lnTo>
                                <a:pt x="62" y="260"/>
                              </a:lnTo>
                              <a:lnTo>
                                <a:pt x="62" y="258"/>
                              </a:lnTo>
                              <a:lnTo>
                                <a:pt x="62" y="256"/>
                              </a:lnTo>
                              <a:lnTo>
                                <a:pt x="60" y="254"/>
                              </a:lnTo>
                              <a:lnTo>
                                <a:pt x="58" y="252"/>
                              </a:lnTo>
                              <a:lnTo>
                                <a:pt x="58" y="248"/>
                              </a:lnTo>
                              <a:lnTo>
                                <a:pt x="54" y="240"/>
                              </a:lnTo>
                              <a:lnTo>
                                <a:pt x="50" y="236"/>
                              </a:lnTo>
                              <a:lnTo>
                                <a:pt x="52" y="236"/>
                              </a:lnTo>
                              <a:lnTo>
                                <a:pt x="50" y="232"/>
                              </a:lnTo>
                              <a:lnTo>
                                <a:pt x="48" y="228"/>
                              </a:lnTo>
                              <a:lnTo>
                                <a:pt x="48" y="230"/>
                              </a:lnTo>
                              <a:lnTo>
                                <a:pt x="46" y="228"/>
                              </a:lnTo>
                              <a:lnTo>
                                <a:pt x="44" y="228"/>
                              </a:lnTo>
                              <a:lnTo>
                                <a:pt x="46" y="226"/>
                              </a:lnTo>
                              <a:lnTo>
                                <a:pt x="46" y="224"/>
                              </a:lnTo>
                              <a:lnTo>
                                <a:pt x="44" y="224"/>
                              </a:lnTo>
                              <a:lnTo>
                                <a:pt x="44" y="222"/>
                              </a:lnTo>
                              <a:lnTo>
                                <a:pt x="44" y="220"/>
                              </a:lnTo>
                              <a:lnTo>
                                <a:pt x="44" y="218"/>
                              </a:lnTo>
                              <a:lnTo>
                                <a:pt x="44" y="220"/>
                              </a:lnTo>
                              <a:lnTo>
                                <a:pt x="44" y="222"/>
                              </a:lnTo>
                              <a:lnTo>
                                <a:pt x="42" y="222"/>
                              </a:lnTo>
                              <a:lnTo>
                                <a:pt x="42" y="220"/>
                              </a:lnTo>
                              <a:lnTo>
                                <a:pt x="40" y="218"/>
                              </a:lnTo>
                              <a:lnTo>
                                <a:pt x="42" y="218"/>
                              </a:lnTo>
                              <a:lnTo>
                                <a:pt x="42" y="216"/>
                              </a:lnTo>
                              <a:lnTo>
                                <a:pt x="42" y="214"/>
                              </a:lnTo>
                              <a:lnTo>
                                <a:pt x="40" y="214"/>
                              </a:lnTo>
                              <a:lnTo>
                                <a:pt x="38" y="212"/>
                              </a:lnTo>
                              <a:lnTo>
                                <a:pt x="36" y="210"/>
                              </a:lnTo>
                              <a:lnTo>
                                <a:pt x="34" y="208"/>
                              </a:lnTo>
                              <a:lnTo>
                                <a:pt x="32" y="208"/>
                              </a:lnTo>
                              <a:lnTo>
                                <a:pt x="32" y="206"/>
                              </a:lnTo>
                              <a:lnTo>
                                <a:pt x="34" y="204"/>
                              </a:lnTo>
                              <a:lnTo>
                                <a:pt x="34" y="202"/>
                              </a:lnTo>
                              <a:lnTo>
                                <a:pt x="34" y="204"/>
                              </a:lnTo>
                              <a:lnTo>
                                <a:pt x="36" y="204"/>
                              </a:lnTo>
                              <a:lnTo>
                                <a:pt x="36" y="202"/>
                              </a:lnTo>
                              <a:lnTo>
                                <a:pt x="34" y="202"/>
                              </a:lnTo>
                              <a:lnTo>
                                <a:pt x="32" y="202"/>
                              </a:lnTo>
                              <a:lnTo>
                                <a:pt x="32" y="204"/>
                              </a:lnTo>
                              <a:lnTo>
                                <a:pt x="32" y="202"/>
                              </a:lnTo>
                              <a:lnTo>
                                <a:pt x="30" y="202"/>
                              </a:lnTo>
                              <a:lnTo>
                                <a:pt x="28" y="202"/>
                              </a:lnTo>
                              <a:lnTo>
                                <a:pt x="28" y="200"/>
                              </a:lnTo>
                              <a:lnTo>
                                <a:pt x="26" y="200"/>
                              </a:lnTo>
                              <a:lnTo>
                                <a:pt x="24" y="200"/>
                              </a:lnTo>
                              <a:lnTo>
                                <a:pt x="24" y="202"/>
                              </a:lnTo>
                              <a:lnTo>
                                <a:pt x="26" y="204"/>
                              </a:lnTo>
                              <a:lnTo>
                                <a:pt x="24" y="202"/>
                              </a:lnTo>
                              <a:lnTo>
                                <a:pt x="24" y="200"/>
                              </a:lnTo>
                              <a:lnTo>
                                <a:pt x="24" y="202"/>
                              </a:lnTo>
                              <a:lnTo>
                                <a:pt x="24" y="204"/>
                              </a:lnTo>
                              <a:lnTo>
                                <a:pt x="26" y="206"/>
                              </a:lnTo>
                              <a:lnTo>
                                <a:pt x="24" y="204"/>
                              </a:lnTo>
                              <a:lnTo>
                                <a:pt x="20" y="200"/>
                              </a:lnTo>
                              <a:lnTo>
                                <a:pt x="22" y="200"/>
                              </a:lnTo>
                              <a:lnTo>
                                <a:pt x="22" y="198"/>
                              </a:lnTo>
                              <a:lnTo>
                                <a:pt x="22" y="196"/>
                              </a:lnTo>
                              <a:lnTo>
                                <a:pt x="22" y="198"/>
                              </a:lnTo>
                              <a:lnTo>
                                <a:pt x="20" y="198"/>
                              </a:lnTo>
                              <a:lnTo>
                                <a:pt x="20" y="192"/>
                              </a:lnTo>
                              <a:lnTo>
                                <a:pt x="20" y="190"/>
                              </a:lnTo>
                              <a:lnTo>
                                <a:pt x="22" y="190"/>
                              </a:lnTo>
                              <a:lnTo>
                                <a:pt x="20" y="188"/>
                              </a:lnTo>
                              <a:lnTo>
                                <a:pt x="20" y="190"/>
                              </a:lnTo>
                              <a:lnTo>
                                <a:pt x="20" y="192"/>
                              </a:lnTo>
                              <a:lnTo>
                                <a:pt x="20" y="194"/>
                              </a:lnTo>
                              <a:lnTo>
                                <a:pt x="20" y="196"/>
                              </a:lnTo>
                              <a:lnTo>
                                <a:pt x="18" y="200"/>
                              </a:lnTo>
                              <a:lnTo>
                                <a:pt x="16" y="198"/>
                              </a:lnTo>
                              <a:lnTo>
                                <a:pt x="16" y="196"/>
                              </a:lnTo>
                              <a:lnTo>
                                <a:pt x="18" y="194"/>
                              </a:lnTo>
                              <a:lnTo>
                                <a:pt x="16" y="192"/>
                              </a:lnTo>
                              <a:lnTo>
                                <a:pt x="16" y="190"/>
                              </a:lnTo>
                              <a:lnTo>
                                <a:pt x="12" y="188"/>
                              </a:lnTo>
                              <a:lnTo>
                                <a:pt x="12" y="186"/>
                              </a:lnTo>
                              <a:lnTo>
                                <a:pt x="10" y="186"/>
                              </a:lnTo>
                              <a:lnTo>
                                <a:pt x="12" y="186"/>
                              </a:lnTo>
                              <a:lnTo>
                                <a:pt x="12" y="188"/>
                              </a:lnTo>
                              <a:lnTo>
                                <a:pt x="14" y="192"/>
                              </a:lnTo>
                              <a:lnTo>
                                <a:pt x="14" y="196"/>
                              </a:lnTo>
                              <a:lnTo>
                                <a:pt x="14" y="194"/>
                              </a:lnTo>
                              <a:lnTo>
                                <a:pt x="12" y="190"/>
                              </a:lnTo>
                              <a:lnTo>
                                <a:pt x="8" y="188"/>
                              </a:lnTo>
                              <a:lnTo>
                                <a:pt x="8" y="186"/>
                              </a:lnTo>
                              <a:lnTo>
                                <a:pt x="6" y="186"/>
                              </a:lnTo>
                              <a:lnTo>
                                <a:pt x="6" y="184"/>
                              </a:lnTo>
                              <a:lnTo>
                                <a:pt x="4" y="184"/>
                              </a:lnTo>
                              <a:lnTo>
                                <a:pt x="4" y="180"/>
                              </a:lnTo>
                              <a:lnTo>
                                <a:pt x="2" y="180"/>
                              </a:lnTo>
                              <a:lnTo>
                                <a:pt x="2" y="178"/>
                              </a:lnTo>
                              <a:lnTo>
                                <a:pt x="2" y="176"/>
                              </a:lnTo>
                              <a:lnTo>
                                <a:pt x="0" y="174"/>
                              </a:lnTo>
                              <a:lnTo>
                                <a:pt x="0" y="172"/>
                              </a:lnTo>
                              <a:lnTo>
                                <a:pt x="0" y="170"/>
                              </a:lnTo>
                              <a:lnTo>
                                <a:pt x="0" y="168"/>
                              </a:lnTo>
                              <a:lnTo>
                                <a:pt x="2" y="166"/>
                              </a:lnTo>
                              <a:lnTo>
                                <a:pt x="6" y="168"/>
                              </a:lnTo>
                              <a:lnTo>
                                <a:pt x="8" y="170"/>
                              </a:lnTo>
                              <a:lnTo>
                                <a:pt x="8" y="172"/>
                              </a:lnTo>
                              <a:lnTo>
                                <a:pt x="10" y="170"/>
                              </a:lnTo>
                              <a:lnTo>
                                <a:pt x="8" y="168"/>
                              </a:lnTo>
                              <a:lnTo>
                                <a:pt x="8" y="166"/>
                              </a:lnTo>
                              <a:lnTo>
                                <a:pt x="6" y="162"/>
                              </a:lnTo>
                              <a:lnTo>
                                <a:pt x="6" y="158"/>
                              </a:lnTo>
                              <a:lnTo>
                                <a:pt x="6" y="156"/>
                              </a:lnTo>
                              <a:lnTo>
                                <a:pt x="6" y="154"/>
                              </a:lnTo>
                              <a:lnTo>
                                <a:pt x="6" y="152"/>
                              </a:lnTo>
                              <a:lnTo>
                                <a:pt x="8" y="152"/>
                              </a:lnTo>
                              <a:lnTo>
                                <a:pt x="6" y="152"/>
                              </a:lnTo>
                              <a:lnTo>
                                <a:pt x="8" y="152"/>
                              </a:lnTo>
                              <a:lnTo>
                                <a:pt x="10" y="152"/>
                              </a:lnTo>
                              <a:lnTo>
                                <a:pt x="12" y="152"/>
                              </a:lnTo>
                              <a:lnTo>
                                <a:pt x="14" y="152"/>
                              </a:lnTo>
                              <a:lnTo>
                                <a:pt x="14" y="150"/>
                              </a:lnTo>
                              <a:lnTo>
                                <a:pt x="16" y="150"/>
                              </a:lnTo>
                              <a:lnTo>
                                <a:pt x="18" y="148"/>
                              </a:lnTo>
                              <a:lnTo>
                                <a:pt x="16" y="148"/>
                              </a:lnTo>
                              <a:lnTo>
                                <a:pt x="16" y="146"/>
                              </a:lnTo>
                              <a:lnTo>
                                <a:pt x="16" y="144"/>
                              </a:lnTo>
                              <a:lnTo>
                                <a:pt x="14" y="142"/>
                              </a:lnTo>
                              <a:lnTo>
                                <a:pt x="14" y="138"/>
                              </a:lnTo>
                              <a:lnTo>
                                <a:pt x="14" y="136"/>
                              </a:lnTo>
                              <a:lnTo>
                                <a:pt x="14" y="134"/>
                              </a:lnTo>
                              <a:lnTo>
                                <a:pt x="14" y="132"/>
                              </a:lnTo>
                              <a:lnTo>
                                <a:pt x="12" y="130"/>
                              </a:lnTo>
                              <a:lnTo>
                                <a:pt x="14" y="130"/>
                              </a:lnTo>
                              <a:lnTo>
                                <a:pt x="14" y="128"/>
                              </a:lnTo>
                              <a:lnTo>
                                <a:pt x="14" y="130"/>
                              </a:lnTo>
                              <a:lnTo>
                                <a:pt x="16" y="130"/>
                              </a:lnTo>
                              <a:lnTo>
                                <a:pt x="18" y="128"/>
                              </a:lnTo>
                              <a:lnTo>
                                <a:pt x="18" y="124"/>
                              </a:lnTo>
                              <a:lnTo>
                                <a:pt x="16" y="122"/>
                              </a:lnTo>
                              <a:lnTo>
                                <a:pt x="18" y="120"/>
                              </a:lnTo>
                              <a:lnTo>
                                <a:pt x="16" y="116"/>
                              </a:lnTo>
                              <a:lnTo>
                                <a:pt x="16" y="114"/>
                              </a:lnTo>
                              <a:lnTo>
                                <a:pt x="16" y="112"/>
                              </a:lnTo>
                              <a:lnTo>
                                <a:pt x="16" y="110"/>
                              </a:lnTo>
                              <a:lnTo>
                                <a:pt x="14" y="106"/>
                              </a:lnTo>
                              <a:lnTo>
                                <a:pt x="14" y="104"/>
                              </a:lnTo>
                              <a:lnTo>
                                <a:pt x="16" y="104"/>
                              </a:lnTo>
                              <a:lnTo>
                                <a:pt x="16" y="106"/>
                              </a:lnTo>
                              <a:lnTo>
                                <a:pt x="18" y="106"/>
                              </a:lnTo>
                              <a:lnTo>
                                <a:pt x="20" y="106"/>
                              </a:lnTo>
                              <a:lnTo>
                                <a:pt x="22" y="106"/>
                              </a:lnTo>
                              <a:lnTo>
                                <a:pt x="24" y="106"/>
                              </a:lnTo>
                              <a:lnTo>
                                <a:pt x="24" y="108"/>
                              </a:lnTo>
                              <a:lnTo>
                                <a:pt x="26" y="106"/>
                              </a:lnTo>
                              <a:lnTo>
                                <a:pt x="28" y="108"/>
                              </a:lnTo>
                              <a:lnTo>
                                <a:pt x="30" y="110"/>
                              </a:lnTo>
                              <a:lnTo>
                                <a:pt x="30" y="106"/>
                              </a:lnTo>
                              <a:lnTo>
                                <a:pt x="30" y="104"/>
                              </a:lnTo>
                              <a:lnTo>
                                <a:pt x="32" y="100"/>
                              </a:lnTo>
                              <a:lnTo>
                                <a:pt x="32" y="98"/>
                              </a:lnTo>
                              <a:lnTo>
                                <a:pt x="34" y="94"/>
                              </a:lnTo>
                              <a:lnTo>
                                <a:pt x="34" y="92"/>
                              </a:lnTo>
                              <a:lnTo>
                                <a:pt x="36" y="90"/>
                              </a:lnTo>
                              <a:lnTo>
                                <a:pt x="36" y="88"/>
                              </a:lnTo>
                              <a:lnTo>
                                <a:pt x="36" y="86"/>
                              </a:lnTo>
                              <a:lnTo>
                                <a:pt x="38" y="82"/>
                              </a:lnTo>
                              <a:lnTo>
                                <a:pt x="36" y="82"/>
                              </a:lnTo>
                              <a:lnTo>
                                <a:pt x="36" y="80"/>
                              </a:lnTo>
                              <a:lnTo>
                                <a:pt x="34" y="78"/>
                              </a:lnTo>
                              <a:lnTo>
                                <a:pt x="32" y="78"/>
                              </a:lnTo>
                              <a:lnTo>
                                <a:pt x="32" y="76"/>
                              </a:lnTo>
                              <a:lnTo>
                                <a:pt x="34" y="74"/>
                              </a:lnTo>
                              <a:lnTo>
                                <a:pt x="34" y="72"/>
                              </a:lnTo>
                              <a:lnTo>
                                <a:pt x="34" y="70"/>
                              </a:lnTo>
                              <a:lnTo>
                                <a:pt x="36" y="70"/>
                              </a:lnTo>
                              <a:lnTo>
                                <a:pt x="38" y="68"/>
                              </a:lnTo>
                              <a:lnTo>
                                <a:pt x="40" y="64"/>
                              </a:lnTo>
                              <a:lnTo>
                                <a:pt x="40" y="62"/>
                              </a:lnTo>
                              <a:lnTo>
                                <a:pt x="40" y="60"/>
                              </a:lnTo>
                              <a:lnTo>
                                <a:pt x="40" y="58"/>
                              </a:lnTo>
                              <a:lnTo>
                                <a:pt x="42" y="58"/>
                              </a:lnTo>
                              <a:lnTo>
                                <a:pt x="42" y="56"/>
                              </a:lnTo>
                              <a:lnTo>
                                <a:pt x="40" y="56"/>
                              </a:lnTo>
                              <a:lnTo>
                                <a:pt x="38" y="54"/>
                              </a:lnTo>
                              <a:lnTo>
                                <a:pt x="38" y="52"/>
                              </a:lnTo>
                              <a:lnTo>
                                <a:pt x="38" y="48"/>
                              </a:lnTo>
                              <a:lnTo>
                                <a:pt x="38" y="46"/>
                              </a:lnTo>
                              <a:lnTo>
                                <a:pt x="40" y="44"/>
                              </a:lnTo>
                              <a:lnTo>
                                <a:pt x="42" y="44"/>
                              </a:lnTo>
                              <a:lnTo>
                                <a:pt x="44" y="44"/>
                              </a:lnTo>
                              <a:lnTo>
                                <a:pt x="44" y="42"/>
                              </a:lnTo>
                              <a:lnTo>
                                <a:pt x="44" y="40"/>
                              </a:lnTo>
                              <a:lnTo>
                                <a:pt x="46" y="40"/>
                              </a:lnTo>
                              <a:lnTo>
                                <a:pt x="48" y="38"/>
                              </a:lnTo>
                              <a:lnTo>
                                <a:pt x="50" y="36"/>
                              </a:lnTo>
                              <a:lnTo>
                                <a:pt x="52" y="36"/>
                              </a:lnTo>
                              <a:lnTo>
                                <a:pt x="52" y="34"/>
                              </a:lnTo>
                              <a:lnTo>
                                <a:pt x="54" y="34"/>
                              </a:lnTo>
                              <a:lnTo>
                                <a:pt x="54" y="32"/>
                              </a:lnTo>
                              <a:lnTo>
                                <a:pt x="54" y="30"/>
                              </a:lnTo>
                              <a:lnTo>
                                <a:pt x="56" y="30"/>
                              </a:lnTo>
                              <a:lnTo>
                                <a:pt x="58" y="28"/>
                              </a:lnTo>
                              <a:lnTo>
                                <a:pt x="62" y="28"/>
                              </a:lnTo>
                              <a:lnTo>
                                <a:pt x="66" y="26"/>
                              </a:lnTo>
                              <a:lnTo>
                                <a:pt x="68" y="26"/>
                              </a:lnTo>
                              <a:lnTo>
                                <a:pt x="68" y="28"/>
                              </a:lnTo>
                              <a:lnTo>
                                <a:pt x="70" y="28"/>
                              </a:lnTo>
                              <a:lnTo>
                                <a:pt x="70" y="30"/>
                              </a:lnTo>
                              <a:lnTo>
                                <a:pt x="72" y="30"/>
                              </a:lnTo>
                              <a:lnTo>
                                <a:pt x="72" y="32"/>
                              </a:lnTo>
                              <a:lnTo>
                                <a:pt x="74" y="32"/>
                              </a:lnTo>
                              <a:lnTo>
                                <a:pt x="76" y="34"/>
                              </a:lnTo>
                              <a:lnTo>
                                <a:pt x="76" y="32"/>
                              </a:lnTo>
                              <a:lnTo>
                                <a:pt x="74" y="28"/>
                              </a:lnTo>
                              <a:lnTo>
                                <a:pt x="72" y="26"/>
                              </a:lnTo>
                              <a:lnTo>
                                <a:pt x="70" y="24"/>
                              </a:lnTo>
                              <a:lnTo>
                                <a:pt x="70" y="22"/>
                              </a:lnTo>
                              <a:lnTo>
                                <a:pt x="70" y="20"/>
                              </a:lnTo>
                              <a:lnTo>
                                <a:pt x="72" y="18"/>
                              </a:lnTo>
                              <a:lnTo>
                                <a:pt x="74" y="16"/>
                              </a:lnTo>
                              <a:lnTo>
                                <a:pt x="76" y="12"/>
                              </a:lnTo>
                              <a:lnTo>
                                <a:pt x="76" y="10"/>
                              </a:lnTo>
                              <a:lnTo>
                                <a:pt x="76" y="8"/>
                              </a:lnTo>
                              <a:lnTo>
                                <a:pt x="76" y="6"/>
                              </a:lnTo>
                              <a:lnTo>
                                <a:pt x="76" y="4"/>
                              </a:lnTo>
                              <a:lnTo>
                                <a:pt x="76" y="2"/>
                              </a:lnTo>
                              <a:lnTo>
                                <a:pt x="76" y="0"/>
                              </a:lnTo>
                              <a:lnTo>
                                <a:pt x="80" y="0"/>
                              </a:lnTo>
                              <a:lnTo>
                                <a:pt x="80" y="2"/>
                              </a:lnTo>
                              <a:lnTo>
                                <a:pt x="82" y="4"/>
                              </a:lnTo>
                              <a:lnTo>
                                <a:pt x="84" y="4"/>
                              </a:lnTo>
                              <a:lnTo>
                                <a:pt x="88" y="6"/>
                              </a:lnTo>
                              <a:lnTo>
                                <a:pt x="88" y="8"/>
                              </a:lnTo>
                              <a:lnTo>
                                <a:pt x="90" y="8"/>
                              </a:lnTo>
                              <a:lnTo>
                                <a:pt x="92" y="8"/>
                              </a:lnTo>
                              <a:lnTo>
                                <a:pt x="92" y="10"/>
                              </a:lnTo>
                              <a:lnTo>
                                <a:pt x="92" y="12"/>
                              </a:lnTo>
                              <a:lnTo>
                                <a:pt x="94" y="16"/>
                              </a:lnTo>
                              <a:lnTo>
                                <a:pt x="94" y="18"/>
                              </a:lnTo>
                              <a:lnTo>
                                <a:pt x="96" y="18"/>
                              </a:lnTo>
                              <a:lnTo>
                                <a:pt x="96" y="20"/>
                              </a:lnTo>
                              <a:lnTo>
                                <a:pt x="98" y="22"/>
                              </a:lnTo>
                              <a:lnTo>
                                <a:pt x="100" y="22"/>
                              </a:lnTo>
                              <a:lnTo>
                                <a:pt x="100" y="20"/>
                              </a:lnTo>
                              <a:lnTo>
                                <a:pt x="102" y="20"/>
                              </a:lnTo>
                              <a:lnTo>
                                <a:pt x="104" y="20"/>
                              </a:lnTo>
                              <a:lnTo>
                                <a:pt x="106" y="22"/>
                              </a:lnTo>
                              <a:lnTo>
                                <a:pt x="106" y="24"/>
                              </a:lnTo>
                              <a:lnTo>
                                <a:pt x="106" y="26"/>
                              </a:lnTo>
                              <a:lnTo>
                                <a:pt x="108" y="26"/>
                              </a:lnTo>
                              <a:lnTo>
                                <a:pt x="108" y="28"/>
                              </a:lnTo>
                              <a:lnTo>
                                <a:pt x="108" y="30"/>
                              </a:lnTo>
                              <a:lnTo>
                                <a:pt x="108" y="32"/>
                              </a:lnTo>
                              <a:lnTo>
                                <a:pt x="110" y="36"/>
                              </a:lnTo>
                              <a:lnTo>
                                <a:pt x="110" y="38"/>
                              </a:lnTo>
                              <a:lnTo>
                                <a:pt x="112" y="40"/>
                              </a:lnTo>
                              <a:lnTo>
                                <a:pt x="112" y="44"/>
                              </a:lnTo>
                              <a:lnTo>
                                <a:pt x="112" y="46"/>
                              </a:lnTo>
                              <a:lnTo>
                                <a:pt x="112" y="50"/>
                              </a:lnTo>
                              <a:lnTo>
                                <a:pt x="112" y="52"/>
                              </a:lnTo>
                              <a:lnTo>
                                <a:pt x="112" y="54"/>
                              </a:lnTo>
                              <a:lnTo>
                                <a:pt x="114" y="54"/>
                              </a:lnTo>
                              <a:lnTo>
                                <a:pt x="114" y="56"/>
                              </a:lnTo>
                              <a:lnTo>
                                <a:pt x="112" y="56"/>
                              </a:lnTo>
                              <a:lnTo>
                                <a:pt x="110" y="56"/>
                              </a:lnTo>
                              <a:lnTo>
                                <a:pt x="112" y="56"/>
                              </a:lnTo>
                              <a:lnTo>
                                <a:pt x="112" y="58"/>
                              </a:lnTo>
                              <a:lnTo>
                                <a:pt x="114" y="60"/>
                              </a:lnTo>
                              <a:lnTo>
                                <a:pt x="116" y="60"/>
                              </a:lnTo>
                              <a:lnTo>
                                <a:pt x="116" y="62"/>
                              </a:lnTo>
                              <a:lnTo>
                                <a:pt x="114" y="64"/>
                              </a:lnTo>
                              <a:lnTo>
                                <a:pt x="112" y="62"/>
                              </a:lnTo>
                              <a:lnTo>
                                <a:pt x="110" y="64"/>
                              </a:lnTo>
                              <a:lnTo>
                                <a:pt x="110" y="66"/>
                              </a:lnTo>
                              <a:lnTo>
                                <a:pt x="110" y="68"/>
                              </a:lnTo>
                              <a:lnTo>
                                <a:pt x="108" y="70"/>
                              </a:lnTo>
                              <a:lnTo>
                                <a:pt x="106" y="68"/>
                              </a:lnTo>
                              <a:lnTo>
                                <a:pt x="106" y="70"/>
                              </a:lnTo>
                              <a:lnTo>
                                <a:pt x="106" y="72"/>
                              </a:lnTo>
                              <a:lnTo>
                                <a:pt x="106" y="74"/>
                              </a:lnTo>
                              <a:lnTo>
                                <a:pt x="104" y="76"/>
                              </a:lnTo>
                              <a:lnTo>
                                <a:pt x="102" y="78"/>
                              </a:lnTo>
                              <a:lnTo>
                                <a:pt x="100" y="78"/>
                              </a:lnTo>
                              <a:lnTo>
                                <a:pt x="100" y="76"/>
                              </a:lnTo>
                              <a:lnTo>
                                <a:pt x="100" y="78"/>
                              </a:lnTo>
                              <a:lnTo>
                                <a:pt x="100" y="80"/>
                              </a:lnTo>
                              <a:lnTo>
                                <a:pt x="98" y="80"/>
                              </a:lnTo>
                              <a:lnTo>
                                <a:pt x="98" y="82"/>
                              </a:lnTo>
                              <a:lnTo>
                                <a:pt x="98" y="84"/>
                              </a:lnTo>
                              <a:lnTo>
                                <a:pt x="100" y="86"/>
                              </a:lnTo>
                              <a:lnTo>
                                <a:pt x="98" y="88"/>
                              </a:lnTo>
                              <a:lnTo>
                                <a:pt x="96" y="88"/>
                              </a:lnTo>
                              <a:lnTo>
                                <a:pt x="96" y="90"/>
                              </a:lnTo>
                              <a:lnTo>
                                <a:pt x="96" y="92"/>
                              </a:lnTo>
                              <a:lnTo>
                                <a:pt x="96" y="94"/>
                              </a:lnTo>
                              <a:lnTo>
                                <a:pt x="96" y="96"/>
                              </a:lnTo>
                              <a:lnTo>
                                <a:pt x="100" y="96"/>
                              </a:lnTo>
                              <a:lnTo>
                                <a:pt x="100" y="98"/>
                              </a:lnTo>
                              <a:lnTo>
                                <a:pt x="102" y="102"/>
                              </a:lnTo>
                              <a:lnTo>
                                <a:pt x="102" y="104"/>
                              </a:lnTo>
                              <a:lnTo>
                                <a:pt x="100" y="104"/>
                              </a:lnTo>
                              <a:lnTo>
                                <a:pt x="98" y="106"/>
                              </a:lnTo>
                              <a:lnTo>
                                <a:pt x="98" y="108"/>
                              </a:lnTo>
                              <a:lnTo>
                                <a:pt x="100" y="108"/>
                              </a:lnTo>
                              <a:lnTo>
                                <a:pt x="102" y="108"/>
                              </a:lnTo>
                              <a:lnTo>
                                <a:pt x="102" y="110"/>
                              </a:lnTo>
                              <a:lnTo>
                                <a:pt x="102" y="108"/>
                              </a:lnTo>
                              <a:lnTo>
                                <a:pt x="104" y="108"/>
                              </a:lnTo>
                              <a:lnTo>
                                <a:pt x="106" y="106"/>
                              </a:lnTo>
                              <a:lnTo>
                                <a:pt x="110" y="104"/>
                              </a:lnTo>
                              <a:lnTo>
                                <a:pt x="112" y="104"/>
                              </a:lnTo>
                              <a:lnTo>
                                <a:pt x="118" y="104"/>
                              </a:lnTo>
                              <a:lnTo>
                                <a:pt x="120" y="104"/>
                              </a:lnTo>
                              <a:lnTo>
                                <a:pt x="124" y="104"/>
                              </a:lnTo>
                              <a:lnTo>
                                <a:pt x="126" y="104"/>
                              </a:lnTo>
                              <a:lnTo>
                                <a:pt x="124" y="104"/>
                              </a:lnTo>
                              <a:lnTo>
                                <a:pt x="124" y="106"/>
                              </a:lnTo>
                              <a:lnTo>
                                <a:pt x="122" y="106"/>
                              </a:lnTo>
                              <a:lnTo>
                                <a:pt x="124" y="110"/>
                              </a:lnTo>
                              <a:lnTo>
                                <a:pt x="124" y="112"/>
                              </a:lnTo>
                              <a:lnTo>
                                <a:pt x="126" y="114"/>
                              </a:lnTo>
                              <a:lnTo>
                                <a:pt x="126" y="116"/>
                              </a:lnTo>
                              <a:lnTo>
                                <a:pt x="126" y="118"/>
                              </a:lnTo>
                              <a:lnTo>
                                <a:pt x="128" y="118"/>
                              </a:lnTo>
                              <a:lnTo>
                                <a:pt x="128" y="120"/>
                              </a:lnTo>
                              <a:lnTo>
                                <a:pt x="128" y="122"/>
                              </a:lnTo>
                              <a:lnTo>
                                <a:pt x="128" y="124"/>
                              </a:lnTo>
                              <a:lnTo>
                                <a:pt x="130" y="126"/>
                              </a:lnTo>
                              <a:lnTo>
                                <a:pt x="134" y="128"/>
                              </a:lnTo>
                              <a:lnTo>
                                <a:pt x="136" y="128"/>
                              </a:lnTo>
                              <a:lnTo>
                                <a:pt x="138" y="128"/>
                              </a:lnTo>
                              <a:lnTo>
                                <a:pt x="138" y="126"/>
                              </a:lnTo>
                              <a:lnTo>
                                <a:pt x="138" y="128"/>
                              </a:lnTo>
                              <a:lnTo>
                                <a:pt x="142" y="128"/>
                              </a:lnTo>
                              <a:lnTo>
                                <a:pt x="144" y="132"/>
                              </a:lnTo>
                              <a:lnTo>
                                <a:pt x="142" y="132"/>
                              </a:lnTo>
                              <a:lnTo>
                                <a:pt x="142" y="134"/>
                              </a:lnTo>
                              <a:lnTo>
                                <a:pt x="140" y="138"/>
                              </a:lnTo>
                              <a:lnTo>
                                <a:pt x="142" y="140"/>
                              </a:lnTo>
                              <a:lnTo>
                                <a:pt x="142" y="142"/>
                              </a:lnTo>
                              <a:lnTo>
                                <a:pt x="142" y="144"/>
                              </a:lnTo>
                              <a:lnTo>
                                <a:pt x="140" y="144"/>
                              </a:lnTo>
                              <a:lnTo>
                                <a:pt x="140" y="146"/>
                              </a:lnTo>
                              <a:lnTo>
                                <a:pt x="138" y="150"/>
                              </a:lnTo>
                              <a:lnTo>
                                <a:pt x="138" y="152"/>
                              </a:lnTo>
                              <a:lnTo>
                                <a:pt x="140" y="152"/>
                              </a:lnTo>
                              <a:lnTo>
                                <a:pt x="144" y="152"/>
                              </a:lnTo>
                              <a:lnTo>
                                <a:pt x="146" y="152"/>
                              </a:lnTo>
                              <a:lnTo>
                                <a:pt x="148" y="152"/>
                              </a:lnTo>
                              <a:lnTo>
                                <a:pt x="150" y="152"/>
                              </a:lnTo>
                              <a:lnTo>
                                <a:pt x="152" y="152"/>
                              </a:lnTo>
                              <a:lnTo>
                                <a:pt x="154" y="152"/>
                              </a:lnTo>
                              <a:lnTo>
                                <a:pt x="156" y="152"/>
                              </a:lnTo>
                              <a:lnTo>
                                <a:pt x="156" y="154"/>
                              </a:lnTo>
                              <a:lnTo>
                                <a:pt x="158" y="154"/>
                              </a:lnTo>
                              <a:lnTo>
                                <a:pt x="156" y="154"/>
                              </a:lnTo>
                              <a:lnTo>
                                <a:pt x="156" y="156"/>
                              </a:lnTo>
                              <a:lnTo>
                                <a:pt x="156" y="158"/>
                              </a:lnTo>
                              <a:lnTo>
                                <a:pt x="158" y="160"/>
                              </a:lnTo>
                              <a:lnTo>
                                <a:pt x="160" y="160"/>
                              </a:lnTo>
                              <a:lnTo>
                                <a:pt x="162" y="162"/>
                              </a:lnTo>
                              <a:lnTo>
                                <a:pt x="162" y="164"/>
                              </a:lnTo>
                              <a:lnTo>
                                <a:pt x="160" y="164"/>
                              </a:lnTo>
                              <a:lnTo>
                                <a:pt x="162" y="164"/>
                              </a:lnTo>
                              <a:lnTo>
                                <a:pt x="162" y="166"/>
                              </a:lnTo>
                              <a:lnTo>
                                <a:pt x="164" y="166"/>
                              </a:lnTo>
                              <a:lnTo>
                                <a:pt x="166" y="166"/>
                              </a:lnTo>
                              <a:lnTo>
                                <a:pt x="166" y="164"/>
                              </a:lnTo>
                              <a:lnTo>
                                <a:pt x="168" y="164"/>
                              </a:lnTo>
                              <a:lnTo>
                                <a:pt x="168" y="166"/>
                              </a:lnTo>
                              <a:lnTo>
                                <a:pt x="170" y="166"/>
                              </a:lnTo>
                              <a:lnTo>
                                <a:pt x="172" y="166"/>
                              </a:lnTo>
                              <a:lnTo>
                                <a:pt x="172" y="164"/>
                              </a:lnTo>
                              <a:lnTo>
                                <a:pt x="174" y="164"/>
                              </a:lnTo>
                              <a:lnTo>
                                <a:pt x="174" y="162"/>
                              </a:lnTo>
                              <a:lnTo>
                                <a:pt x="180" y="158"/>
                              </a:lnTo>
                              <a:lnTo>
                                <a:pt x="182" y="162"/>
                              </a:lnTo>
                              <a:lnTo>
                                <a:pt x="182" y="164"/>
                              </a:lnTo>
                              <a:lnTo>
                                <a:pt x="182" y="166"/>
                              </a:lnTo>
                              <a:lnTo>
                                <a:pt x="180" y="166"/>
                              </a:lnTo>
                              <a:lnTo>
                                <a:pt x="178" y="168"/>
                              </a:lnTo>
                              <a:lnTo>
                                <a:pt x="176" y="170"/>
                              </a:lnTo>
                              <a:lnTo>
                                <a:pt x="174" y="170"/>
                              </a:lnTo>
                              <a:lnTo>
                                <a:pt x="174" y="172"/>
                              </a:lnTo>
                              <a:lnTo>
                                <a:pt x="174" y="174"/>
                              </a:lnTo>
                              <a:lnTo>
                                <a:pt x="172" y="174"/>
                              </a:lnTo>
                              <a:lnTo>
                                <a:pt x="172" y="176"/>
                              </a:lnTo>
                              <a:lnTo>
                                <a:pt x="172" y="178"/>
                              </a:lnTo>
                              <a:lnTo>
                                <a:pt x="172" y="180"/>
                              </a:lnTo>
                              <a:lnTo>
                                <a:pt x="174" y="180"/>
                              </a:lnTo>
                              <a:lnTo>
                                <a:pt x="174" y="182"/>
                              </a:lnTo>
                              <a:lnTo>
                                <a:pt x="172" y="182"/>
                              </a:lnTo>
                              <a:lnTo>
                                <a:pt x="170" y="182"/>
                              </a:lnTo>
                              <a:lnTo>
                                <a:pt x="168" y="184"/>
                              </a:lnTo>
                              <a:lnTo>
                                <a:pt x="166" y="186"/>
                              </a:lnTo>
                              <a:lnTo>
                                <a:pt x="166" y="188"/>
                              </a:lnTo>
                              <a:lnTo>
                                <a:pt x="166" y="190"/>
                              </a:lnTo>
                              <a:lnTo>
                                <a:pt x="166" y="192"/>
                              </a:lnTo>
                              <a:lnTo>
                                <a:pt x="166" y="194"/>
                              </a:lnTo>
                              <a:lnTo>
                                <a:pt x="164" y="192"/>
                              </a:lnTo>
                              <a:lnTo>
                                <a:pt x="162" y="192"/>
                              </a:lnTo>
                              <a:lnTo>
                                <a:pt x="160" y="192"/>
                              </a:lnTo>
                              <a:lnTo>
                                <a:pt x="160" y="194"/>
                              </a:lnTo>
                              <a:lnTo>
                                <a:pt x="158" y="194"/>
                              </a:lnTo>
                              <a:lnTo>
                                <a:pt x="156" y="194"/>
                              </a:lnTo>
                              <a:lnTo>
                                <a:pt x="154" y="194"/>
                              </a:lnTo>
                              <a:lnTo>
                                <a:pt x="152" y="194"/>
                              </a:lnTo>
                              <a:lnTo>
                                <a:pt x="154" y="198"/>
                              </a:lnTo>
                              <a:lnTo>
                                <a:pt x="154" y="200"/>
                              </a:lnTo>
                              <a:lnTo>
                                <a:pt x="152" y="200"/>
                              </a:lnTo>
                              <a:lnTo>
                                <a:pt x="150" y="200"/>
                              </a:lnTo>
                              <a:lnTo>
                                <a:pt x="148" y="200"/>
                              </a:lnTo>
                              <a:lnTo>
                                <a:pt x="146" y="200"/>
                              </a:lnTo>
                              <a:lnTo>
                                <a:pt x="144" y="200"/>
                              </a:lnTo>
                              <a:lnTo>
                                <a:pt x="144" y="202"/>
                              </a:lnTo>
                              <a:lnTo>
                                <a:pt x="144" y="204"/>
                              </a:lnTo>
                              <a:lnTo>
                                <a:pt x="144" y="206"/>
                              </a:lnTo>
                              <a:lnTo>
                                <a:pt x="142" y="206"/>
                              </a:lnTo>
                              <a:lnTo>
                                <a:pt x="140" y="204"/>
                              </a:lnTo>
                              <a:lnTo>
                                <a:pt x="136" y="206"/>
                              </a:lnTo>
                              <a:lnTo>
                                <a:pt x="134" y="208"/>
                              </a:lnTo>
                              <a:lnTo>
                                <a:pt x="132" y="208"/>
                              </a:lnTo>
                              <a:lnTo>
                                <a:pt x="130" y="208"/>
                              </a:lnTo>
                              <a:lnTo>
                                <a:pt x="128" y="208"/>
                              </a:lnTo>
                              <a:lnTo>
                                <a:pt x="128" y="206"/>
                              </a:lnTo>
                              <a:lnTo>
                                <a:pt x="126" y="206"/>
                              </a:lnTo>
                              <a:lnTo>
                                <a:pt x="124" y="204"/>
                              </a:lnTo>
                              <a:lnTo>
                                <a:pt x="124" y="206"/>
                              </a:lnTo>
                              <a:lnTo>
                                <a:pt x="124" y="208"/>
                              </a:lnTo>
                              <a:lnTo>
                                <a:pt x="124" y="210"/>
                              </a:lnTo>
                              <a:lnTo>
                                <a:pt x="122" y="210"/>
                              </a:lnTo>
                              <a:lnTo>
                                <a:pt x="122" y="212"/>
                              </a:lnTo>
                              <a:lnTo>
                                <a:pt x="122" y="214"/>
                              </a:lnTo>
                              <a:lnTo>
                                <a:pt x="122" y="216"/>
                              </a:lnTo>
                              <a:lnTo>
                                <a:pt x="124" y="218"/>
                              </a:lnTo>
                              <a:lnTo>
                                <a:pt x="124" y="220"/>
                              </a:lnTo>
                              <a:lnTo>
                                <a:pt x="124" y="222"/>
                              </a:lnTo>
                              <a:lnTo>
                                <a:pt x="122" y="224"/>
                              </a:lnTo>
                              <a:lnTo>
                                <a:pt x="122" y="226"/>
                              </a:lnTo>
                              <a:lnTo>
                                <a:pt x="122" y="228"/>
                              </a:lnTo>
                              <a:lnTo>
                                <a:pt x="124" y="232"/>
                              </a:lnTo>
                              <a:lnTo>
                                <a:pt x="124" y="234"/>
                              </a:lnTo>
                              <a:lnTo>
                                <a:pt x="124" y="236"/>
                              </a:lnTo>
                              <a:lnTo>
                                <a:pt x="122" y="236"/>
                              </a:lnTo>
                              <a:lnTo>
                                <a:pt x="120" y="236"/>
                              </a:lnTo>
                              <a:lnTo>
                                <a:pt x="120" y="238"/>
                              </a:lnTo>
                              <a:lnTo>
                                <a:pt x="118" y="238"/>
                              </a:lnTo>
                              <a:lnTo>
                                <a:pt x="116" y="236"/>
                              </a:lnTo>
                              <a:lnTo>
                                <a:pt x="116" y="238"/>
                              </a:lnTo>
                              <a:lnTo>
                                <a:pt x="118" y="240"/>
                              </a:lnTo>
                              <a:lnTo>
                                <a:pt x="118" y="242"/>
                              </a:lnTo>
                              <a:lnTo>
                                <a:pt x="120" y="242"/>
                              </a:lnTo>
                              <a:lnTo>
                                <a:pt x="122" y="242"/>
                              </a:lnTo>
                              <a:lnTo>
                                <a:pt x="122" y="244"/>
                              </a:lnTo>
                              <a:lnTo>
                                <a:pt x="124" y="246"/>
                              </a:lnTo>
                              <a:lnTo>
                                <a:pt x="124" y="248"/>
                              </a:lnTo>
                              <a:lnTo>
                                <a:pt x="124" y="250"/>
                              </a:lnTo>
                              <a:lnTo>
                                <a:pt x="124" y="252"/>
                              </a:lnTo>
                              <a:lnTo>
                                <a:pt x="126" y="254"/>
                              </a:lnTo>
                              <a:lnTo>
                                <a:pt x="126" y="256"/>
                              </a:lnTo>
                              <a:lnTo>
                                <a:pt x="128" y="256"/>
                              </a:lnTo>
                              <a:lnTo>
                                <a:pt x="130" y="258"/>
                              </a:lnTo>
                              <a:lnTo>
                                <a:pt x="130" y="260"/>
                              </a:lnTo>
                              <a:lnTo>
                                <a:pt x="132" y="262"/>
                              </a:lnTo>
                              <a:lnTo>
                                <a:pt x="134" y="264"/>
                              </a:lnTo>
                              <a:lnTo>
                                <a:pt x="136" y="266"/>
                              </a:lnTo>
                              <a:lnTo>
                                <a:pt x="138" y="268"/>
                              </a:lnTo>
                              <a:lnTo>
                                <a:pt x="140" y="270"/>
                              </a:lnTo>
                              <a:lnTo>
                                <a:pt x="142" y="270"/>
                              </a:lnTo>
                              <a:lnTo>
                                <a:pt x="142" y="272"/>
                              </a:lnTo>
                              <a:lnTo>
                                <a:pt x="144" y="274"/>
                              </a:lnTo>
                              <a:lnTo>
                                <a:pt x="144" y="276"/>
                              </a:lnTo>
                              <a:lnTo>
                                <a:pt x="144" y="278"/>
                              </a:lnTo>
                              <a:lnTo>
                                <a:pt x="144" y="280"/>
                              </a:lnTo>
                              <a:lnTo>
                                <a:pt x="146" y="282"/>
                              </a:lnTo>
                              <a:lnTo>
                                <a:pt x="148" y="286"/>
                              </a:lnTo>
                              <a:lnTo>
                                <a:pt x="148" y="288"/>
                              </a:lnTo>
                              <a:lnTo>
                                <a:pt x="150" y="290"/>
                              </a:lnTo>
                              <a:lnTo>
                                <a:pt x="152" y="288"/>
                              </a:lnTo>
                              <a:lnTo>
                                <a:pt x="152" y="286"/>
                              </a:lnTo>
                              <a:lnTo>
                                <a:pt x="154" y="286"/>
                              </a:lnTo>
                              <a:lnTo>
                                <a:pt x="154" y="288"/>
                              </a:lnTo>
                              <a:lnTo>
                                <a:pt x="154" y="290"/>
                              </a:lnTo>
                              <a:lnTo>
                                <a:pt x="154" y="294"/>
                              </a:lnTo>
                              <a:lnTo>
                                <a:pt x="152" y="294"/>
                              </a:lnTo>
                              <a:lnTo>
                                <a:pt x="150" y="294"/>
                              </a:lnTo>
                              <a:lnTo>
                                <a:pt x="150" y="296"/>
                              </a:lnTo>
                              <a:lnTo>
                                <a:pt x="148" y="296"/>
                              </a:lnTo>
                              <a:lnTo>
                                <a:pt x="148" y="302"/>
                              </a:lnTo>
                              <a:lnTo>
                                <a:pt x="150" y="304"/>
                              </a:lnTo>
                              <a:lnTo>
                                <a:pt x="148" y="304"/>
                              </a:lnTo>
                              <a:lnTo>
                                <a:pt x="150" y="304"/>
                              </a:lnTo>
                              <a:lnTo>
                                <a:pt x="150" y="306"/>
                              </a:lnTo>
                              <a:lnTo>
                                <a:pt x="150" y="308"/>
                              </a:lnTo>
                              <a:lnTo>
                                <a:pt x="150" y="310"/>
                              </a:lnTo>
                              <a:lnTo>
                                <a:pt x="150" y="312"/>
                              </a:lnTo>
                              <a:lnTo>
                                <a:pt x="150" y="310"/>
                              </a:lnTo>
                              <a:lnTo>
                                <a:pt x="148" y="310"/>
                              </a:lnTo>
                              <a:lnTo>
                                <a:pt x="146" y="310"/>
                              </a:lnTo>
                              <a:lnTo>
                                <a:pt x="146" y="312"/>
                              </a:lnTo>
                              <a:lnTo>
                                <a:pt x="144" y="314"/>
                              </a:lnTo>
                              <a:lnTo>
                                <a:pt x="142" y="314"/>
                              </a:lnTo>
                              <a:lnTo>
                                <a:pt x="142" y="318"/>
                              </a:lnTo>
                              <a:lnTo>
                                <a:pt x="144" y="320"/>
                              </a:lnTo>
                              <a:lnTo>
                                <a:pt x="144" y="322"/>
                              </a:lnTo>
                              <a:lnTo>
                                <a:pt x="144" y="324"/>
                              </a:lnTo>
                              <a:lnTo>
                                <a:pt x="146" y="326"/>
                              </a:lnTo>
                              <a:lnTo>
                                <a:pt x="148" y="328"/>
                              </a:lnTo>
                              <a:lnTo>
                                <a:pt x="150" y="328"/>
                              </a:lnTo>
                              <a:lnTo>
                                <a:pt x="150" y="330"/>
                              </a:lnTo>
                              <a:lnTo>
                                <a:pt x="152" y="332"/>
                              </a:lnTo>
                              <a:lnTo>
                                <a:pt x="152" y="334"/>
                              </a:lnTo>
                              <a:lnTo>
                                <a:pt x="154" y="336"/>
                              </a:lnTo>
                              <a:lnTo>
                                <a:pt x="158" y="338"/>
                              </a:lnTo>
                              <a:lnTo>
                                <a:pt x="158" y="340"/>
                              </a:lnTo>
                              <a:lnTo>
                                <a:pt x="160" y="340"/>
                              </a:lnTo>
                              <a:lnTo>
                                <a:pt x="162" y="342"/>
                              </a:lnTo>
                              <a:lnTo>
                                <a:pt x="162" y="344"/>
                              </a:lnTo>
                              <a:lnTo>
                                <a:pt x="164" y="344"/>
                              </a:lnTo>
                              <a:lnTo>
                                <a:pt x="166" y="348"/>
                              </a:lnTo>
                              <a:lnTo>
                                <a:pt x="168" y="348"/>
                              </a:lnTo>
                              <a:lnTo>
                                <a:pt x="168" y="350"/>
                              </a:lnTo>
                              <a:lnTo>
                                <a:pt x="168" y="352"/>
                              </a:lnTo>
                              <a:lnTo>
                                <a:pt x="168" y="354"/>
                              </a:lnTo>
                              <a:lnTo>
                                <a:pt x="168" y="356"/>
                              </a:lnTo>
                              <a:lnTo>
                                <a:pt x="170" y="356"/>
                              </a:lnTo>
                              <a:lnTo>
                                <a:pt x="170" y="360"/>
                              </a:lnTo>
                              <a:lnTo>
                                <a:pt x="170" y="362"/>
                              </a:lnTo>
                              <a:lnTo>
                                <a:pt x="168" y="362"/>
                              </a:lnTo>
                              <a:lnTo>
                                <a:pt x="168" y="364"/>
                              </a:lnTo>
                              <a:lnTo>
                                <a:pt x="168" y="366"/>
                              </a:lnTo>
                              <a:lnTo>
                                <a:pt x="172" y="374"/>
                              </a:lnTo>
                              <a:lnTo>
                                <a:pt x="174" y="378"/>
                              </a:lnTo>
                              <a:lnTo>
                                <a:pt x="174" y="380"/>
                              </a:lnTo>
                              <a:lnTo>
                                <a:pt x="174" y="384"/>
                              </a:lnTo>
                              <a:lnTo>
                                <a:pt x="176" y="386"/>
                              </a:lnTo>
                              <a:lnTo>
                                <a:pt x="178" y="388"/>
                              </a:lnTo>
                              <a:lnTo>
                                <a:pt x="178" y="390"/>
                              </a:lnTo>
                              <a:lnTo>
                                <a:pt x="178" y="392"/>
                              </a:lnTo>
                              <a:lnTo>
                                <a:pt x="180" y="394"/>
                              </a:lnTo>
                              <a:lnTo>
                                <a:pt x="180" y="396"/>
                              </a:lnTo>
                              <a:lnTo>
                                <a:pt x="178" y="398"/>
                              </a:lnTo>
                              <a:lnTo>
                                <a:pt x="176" y="400"/>
                              </a:lnTo>
                              <a:lnTo>
                                <a:pt x="174" y="406"/>
                              </a:lnTo>
                              <a:lnTo>
                                <a:pt x="174" y="408"/>
                              </a:lnTo>
                              <a:lnTo>
                                <a:pt x="174" y="410"/>
                              </a:lnTo>
                              <a:lnTo>
                                <a:pt x="172" y="410"/>
                              </a:lnTo>
                              <a:lnTo>
                                <a:pt x="172" y="412"/>
                              </a:lnTo>
                              <a:lnTo>
                                <a:pt x="172" y="414"/>
                              </a:lnTo>
                              <a:lnTo>
                                <a:pt x="170" y="416"/>
                              </a:lnTo>
                              <a:lnTo>
                                <a:pt x="168" y="418"/>
                              </a:lnTo>
                              <a:lnTo>
                                <a:pt x="168" y="420"/>
                              </a:lnTo>
                              <a:lnTo>
                                <a:pt x="166" y="420"/>
                              </a:lnTo>
                              <a:lnTo>
                                <a:pt x="166" y="422"/>
                              </a:lnTo>
                              <a:lnTo>
                                <a:pt x="166" y="424"/>
                              </a:lnTo>
                              <a:lnTo>
                                <a:pt x="166" y="426"/>
                              </a:lnTo>
                              <a:lnTo>
                                <a:pt x="166" y="428"/>
                              </a:lnTo>
                              <a:lnTo>
                                <a:pt x="166" y="430"/>
                              </a:lnTo>
                              <a:lnTo>
                                <a:pt x="164" y="432"/>
                              </a:lnTo>
                              <a:lnTo>
                                <a:pt x="164" y="434"/>
                              </a:lnTo>
                              <a:lnTo>
                                <a:pt x="162" y="438"/>
                              </a:lnTo>
                              <a:lnTo>
                                <a:pt x="162" y="440"/>
                              </a:lnTo>
                              <a:lnTo>
                                <a:pt x="162" y="438"/>
                              </a:lnTo>
                              <a:lnTo>
                                <a:pt x="160" y="434"/>
                              </a:lnTo>
                              <a:lnTo>
                                <a:pt x="160" y="432"/>
                              </a:lnTo>
                              <a:lnTo>
                                <a:pt x="162" y="430"/>
                              </a:lnTo>
                              <a:lnTo>
                                <a:pt x="160" y="430"/>
                              </a:lnTo>
                              <a:lnTo>
                                <a:pt x="160" y="428"/>
                              </a:lnTo>
                              <a:lnTo>
                                <a:pt x="158" y="422"/>
                              </a:lnTo>
                              <a:lnTo>
                                <a:pt x="158" y="420"/>
                              </a:lnTo>
                              <a:lnTo>
                                <a:pt x="160" y="420"/>
                              </a:lnTo>
                              <a:lnTo>
                                <a:pt x="160" y="422"/>
                              </a:lnTo>
                              <a:lnTo>
                                <a:pt x="160" y="420"/>
                              </a:lnTo>
                              <a:lnTo>
                                <a:pt x="162" y="418"/>
                              </a:lnTo>
                              <a:lnTo>
                                <a:pt x="164" y="416"/>
                              </a:lnTo>
                              <a:lnTo>
                                <a:pt x="164" y="414"/>
                              </a:lnTo>
                              <a:lnTo>
                                <a:pt x="162" y="410"/>
                              </a:lnTo>
                              <a:lnTo>
                                <a:pt x="164" y="410"/>
                              </a:lnTo>
                              <a:lnTo>
                                <a:pt x="164" y="408"/>
                              </a:lnTo>
                              <a:lnTo>
                                <a:pt x="164" y="406"/>
                              </a:lnTo>
                              <a:lnTo>
                                <a:pt x="162" y="406"/>
                              </a:lnTo>
                              <a:lnTo>
                                <a:pt x="162" y="404"/>
                              </a:lnTo>
                              <a:lnTo>
                                <a:pt x="162" y="400"/>
                              </a:lnTo>
                              <a:lnTo>
                                <a:pt x="162" y="398"/>
                              </a:lnTo>
                              <a:lnTo>
                                <a:pt x="164" y="398"/>
                              </a:lnTo>
                              <a:lnTo>
                                <a:pt x="164" y="396"/>
                              </a:lnTo>
                              <a:lnTo>
                                <a:pt x="166" y="396"/>
                              </a:lnTo>
                              <a:lnTo>
                                <a:pt x="166" y="398"/>
                              </a:lnTo>
                              <a:lnTo>
                                <a:pt x="166" y="396"/>
                              </a:lnTo>
                              <a:lnTo>
                                <a:pt x="164" y="396"/>
                              </a:lnTo>
                              <a:lnTo>
                                <a:pt x="162" y="396"/>
                              </a:lnTo>
                              <a:lnTo>
                                <a:pt x="162" y="398"/>
                              </a:lnTo>
                              <a:lnTo>
                                <a:pt x="160" y="396"/>
                              </a:lnTo>
                              <a:lnTo>
                                <a:pt x="160" y="394"/>
                              </a:lnTo>
                              <a:lnTo>
                                <a:pt x="160" y="392"/>
                              </a:lnTo>
                              <a:lnTo>
                                <a:pt x="162" y="392"/>
                              </a:lnTo>
                              <a:lnTo>
                                <a:pt x="162" y="390"/>
                              </a:lnTo>
                              <a:lnTo>
                                <a:pt x="160" y="388"/>
                              </a:lnTo>
                              <a:lnTo>
                                <a:pt x="160" y="386"/>
                              </a:lnTo>
                              <a:lnTo>
                                <a:pt x="158" y="386"/>
                              </a:lnTo>
                              <a:lnTo>
                                <a:pt x="158" y="384"/>
                              </a:lnTo>
                              <a:lnTo>
                                <a:pt x="160" y="384"/>
                              </a:lnTo>
                              <a:lnTo>
                                <a:pt x="160" y="382"/>
                              </a:lnTo>
                              <a:lnTo>
                                <a:pt x="158" y="382"/>
                              </a:lnTo>
                              <a:lnTo>
                                <a:pt x="158" y="380"/>
                              </a:lnTo>
                              <a:lnTo>
                                <a:pt x="158" y="378"/>
                              </a:lnTo>
                              <a:lnTo>
                                <a:pt x="158" y="376"/>
                              </a:lnTo>
                              <a:lnTo>
                                <a:pt x="160" y="374"/>
                              </a:lnTo>
                              <a:lnTo>
                                <a:pt x="158" y="370"/>
                              </a:lnTo>
                              <a:lnTo>
                                <a:pt x="156" y="368"/>
                              </a:lnTo>
                              <a:lnTo>
                                <a:pt x="156" y="364"/>
                              </a:lnTo>
                              <a:lnTo>
                                <a:pt x="156" y="362"/>
                              </a:lnTo>
                              <a:lnTo>
                                <a:pt x="154" y="360"/>
                              </a:lnTo>
                              <a:lnTo>
                                <a:pt x="152" y="358"/>
                              </a:lnTo>
                              <a:lnTo>
                                <a:pt x="152" y="356"/>
                              </a:lnTo>
                              <a:lnTo>
                                <a:pt x="152" y="354"/>
                              </a:lnTo>
                              <a:lnTo>
                                <a:pt x="150" y="352"/>
                              </a:lnTo>
                              <a:lnTo>
                                <a:pt x="148" y="350"/>
                              </a:lnTo>
                              <a:lnTo>
                                <a:pt x="148" y="348"/>
                              </a:lnTo>
                              <a:lnTo>
                                <a:pt x="146" y="346"/>
                              </a:lnTo>
                              <a:lnTo>
                                <a:pt x="146" y="344"/>
                              </a:lnTo>
                              <a:lnTo>
                                <a:pt x="146" y="342"/>
                              </a:lnTo>
                              <a:lnTo>
                                <a:pt x="146" y="344"/>
                              </a:lnTo>
                              <a:lnTo>
                                <a:pt x="146" y="350"/>
                              </a:lnTo>
                              <a:lnTo>
                                <a:pt x="146" y="354"/>
                              </a:lnTo>
                              <a:lnTo>
                                <a:pt x="144" y="348"/>
                              </a:lnTo>
                              <a:lnTo>
                                <a:pt x="144" y="346"/>
                              </a:lnTo>
                              <a:lnTo>
                                <a:pt x="144" y="344"/>
                              </a:lnTo>
                              <a:lnTo>
                                <a:pt x="142" y="342"/>
                              </a:lnTo>
                              <a:lnTo>
                                <a:pt x="142" y="340"/>
                              </a:lnTo>
                              <a:lnTo>
                                <a:pt x="142" y="338"/>
                              </a:lnTo>
                              <a:lnTo>
                                <a:pt x="140" y="338"/>
                              </a:lnTo>
                              <a:lnTo>
                                <a:pt x="140" y="336"/>
                              </a:lnTo>
                              <a:lnTo>
                                <a:pt x="136" y="328"/>
                              </a:lnTo>
                              <a:lnTo>
                                <a:pt x="136" y="326"/>
                              </a:lnTo>
                              <a:lnTo>
                                <a:pt x="136" y="324"/>
                              </a:lnTo>
                              <a:lnTo>
                                <a:pt x="134" y="322"/>
                              </a:lnTo>
                              <a:lnTo>
                                <a:pt x="134" y="316"/>
                              </a:lnTo>
                              <a:lnTo>
                                <a:pt x="134" y="314"/>
                              </a:lnTo>
                              <a:lnTo>
                                <a:pt x="132" y="314"/>
                              </a:lnTo>
                              <a:lnTo>
                                <a:pt x="132" y="312"/>
                              </a:lnTo>
                              <a:lnTo>
                                <a:pt x="132" y="310"/>
                              </a:lnTo>
                              <a:lnTo>
                                <a:pt x="132" y="308"/>
                              </a:lnTo>
                              <a:lnTo>
                                <a:pt x="132" y="306"/>
                              </a:lnTo>
                              <a:lnTo>
                                <a:pt x="130" y="300"/>
                              </a:lnTo>
                              <a:lnTo>
                                <a:pt x="130" y="298"/>
                              </a:lnTo>
                              <a:lnTo>
                                <a:pt x="130" y="296"/>
                              </a:lnTo>
                              <a:lnTo>
                                <a:pt x="128" y="296"/>
                              </a:lnTo>
                              <a:lnTo>
                                <a:pt x="126" y="296"/>
                              </a:lnTo>
                              <a:lnTo>
                                <a:pt x="126" y="294"/>
                              </a:lnTo>
                              <a:lnTo>
                                <a:pt x="128" y="294"/>
                              </a:lnTo>
                              <a:lnTo>
                                <a:pt x="128" y="290"/>
                              </a:lnTo>
                              <a:lnTo>
                                <a:pt x="126" y="290"/>
                              </a:lnTo>
                              <a:lnTo>
                                <a:pt x="126" y="288"/>
                              </a:lnTo>
                              <a:lnTo>
                                <a:pt x="126" y="286"/>
                              </a:lnTo>
                              <a:lnTo>
                                <a:pt x="126" y="284"/>
                              </a:lnTo>
                              <a:lnTo>
                                <a:pt x="128" y="284"/>
                              </a:lnTo>
                              <a:lnTo>
                                <a:pt x="128" y="282"/>
                              </a:lnTo>
                              <a:lnTo>
                                <a:pt x="126" y="284"/>
                              </a:lnTo>
                              <a:lnTo>
                                <a:pt x="124" y="284"/>
                              </a:lnTo>
                              <a:lnTo>
                                <a:pt x="122" y="284"/>
                              </a:lnTo>
                              <a:lnTo>
                                <a:pt x="118" y="276"/>
                              </a:lnTo>
                              <a:lnTo>
                                <a:pt x="118" y="274"/>
                              </a:lnTo>
                              <a:lnTo>
                                <a:pt x="116" y="270"/>
                              </a:lnTo>
                              <a:lnTo>
                                <a:pt x="114" y="266"/>
                              </a:lnTo>
                              <a:lnTo>
                                <a:pt x="112" y="264"/>
                              </a:lnTo>
                              <a:lnTo>
                                <a:pt x="110" y="264"/>
                              </a:lnTo>
                              <a:lnTo>
                                <a:pt x="110" y="262"/>
                              </a:lnTo>
                              <a:lnTo>
                                <a:pt x="108" y="262"/>
                              </a:lnTo>
                              <a:lnTo>
                                <a:pt x="110" y="264"/>
                              </a:lnTo>
                              <a:lnTo>
                                <a:pt x="110" y="266"/>
                              </a:lnTo>
                              <a:lnTo>
                                <a:pt x="110" y="268"/>
                              </a:lnTo>
                              <a:lnTo>
                                <a:pt x="110" y="270"/>
                              </a:lnTo>
                              <a:lnTo>
                                <a:pt x="112" y="272"/>
                              </a:lnTo>
                              <a:lnTo>
                                <a:pt x="110" y="274"/>
                              </a:lnTo>
                              <a:lnTo>
                                <a:pt x="110" y="276"/>
                              </a:lnTo>
                              <a:lnTo>
                                <a:pt x="110" y="278"/>
                              </a:lnTo>
                              <a:lnTo>
                                <a:pt x="110" y="280"/>
                              </a:lnTo>
                              <a:lnTo>
                                <a:pt x="108" y="280"/>
                              </a:lnTo>
                              <a:lnTo>
                                <a:pt x="108" y="282"/>
                              </a:lnTo>
                              <a:lnTo>
                                <a:pt x="106" y="282"/>
                              </a:lnTo>
                              <a:lnTo>
                                <a:pt x="106" y="284"/>
                              </a:lnTo>
                              <a:lnTo>
                                <a:pt x="104" y="284"/>
                              </a:lnTo>
                              <a:lnTo>
                                <a:pt x="102" y="284"/>
                              </a:lnTo>
                              <a:lnTo>
                                <a:pt x="100" y="284"/>
                              </a:lnTo>
                              <a:lnTo>
                                <a:pt x="98" y="282"/>
                              </a:lnTo>
                              <a:lnTo>
                                <a:pt x="98" y="280"/>
                              </a:lnTo>
                              <a:lnTo>
                                <a:pt x="98" y="278"/>
                              </a:lnTo>
                              <a:lnTo>
                                <a:pt x="98" y="276"/>
                              </a:lnTo>
                              <a:lnTo>
                                <a:pt x="96" y="278"/>
                              </a:lnTo>
                              <a:lnTo>
                                <a:pt x="98" y="280"/>
                              </a:lnTo>
                              <a:lnTo>
                                <a:pt x="98" y="282"/>
                              </a:lnTo>
                              <a:lnTo>
                                <a:pt x="98" y="284"/>
                              </a:lnTo>
                              <a:lnTo>
                                <a:pt x="100" y="286"/>
                              </a:lnTo>
                              <a:lnTo>
                                <a:pt x="100" y="288"/>
                              </a:lnTo>
                              <a:lnTo>
                                <a:pt x="98" y="288"/>
                              </a:lnTo>
                              <a:lnTo>
                                <a:pt x="96" y="288"/>
                              </a:lnTo>
                              <a:lnTo>
                                <a:pt x="94" y="288"/>
                              </a:lnTo>
                              <a:close/>
                            </a:path>
                          </a:pathLst>
                        </a:custGeom>
                        <a:grpFill/>
                        <a:ln w="3175">
                          <a:solidFill>
                            <a:schemeClr val="bg1"/>
                          </a:solidFill>
                          <a:prstDash val="sysDot"/>
                          <a:round/>
                          <a:headEnd/>
                          <a:tailEnd/>
                        </a:ln>
                      </p:spPr>
                      <p:txBody>
                        <a:bodyPr/>
                        <a:lstStyle/>
                        <a:p>
                          <a:pPr fontAlgn="base">
                            <a:spcBef>
                              <a:spcPct val="0"/>
                            </a:spcBef>
                            <a:spcAft>
                              <a:spcPct val="0"/>
                            </a:spcAft>
                          </a:pPr>
                          <a:endParaRPr lang="de-DE" sz="2400">
                            <a:solidFill>
                              <a:srgbClr val="000000"/>
                            </a:solidFill>
                            <a:cs typeface="Arial" charset="0"/>
                          </a:endParaRPr>
                        </a:p>
                      </p:txBody>
                    </p:sp>
                    <p:sp>
                      <p:nvSpPr>
                        <p:cNvPr id="14910" name="Freeform 2993"/>
                        <p:cNvSpPr>
                          <a:spLocks/>
                        </p:cNvSpPr>
                        <p:nvPr/>
                      </p:nvSpPr>
                      <p:spPr bwMode="auto">
                        <a:xfrm>
                          <a:off x="6026810" y="2355008"/>
                          <a:ext cx="167602" cy="289375"/>
                        </a:xfrm>
                        <a:custGeom>
                          <a:avLst/>
                          <a:gdLst>
                            <a:gd name="T0" fmla="*/ 2147483647 w 182"/>
                            <a:gd name="T1" fmla="*/ 2147483647 h 350"/>
                            <a:gd name="T2" fmla="*/ 2147483647 w 182"/>
                            <a:gd name="T3" fmla="*/ 2147483647 h 350"/>
                            <a:gd name="T4" fmla="*/ 2147483647 w 182"/>
                            <a:gd name="T5" fmla="*/ 2147483647 h 350"/>
                            <a:gd name="T6" fmla="*/ 2147483647 w 182"/>
                            <a:gd name="T7" fmla="*/ 2147483647 h 350"/>
                            <a:gd name="T8" fmla="*/ 2147483647 w 182"/>
                            <a:gd name="T9" fmla="*/ 2147483647 h 350"/>
                            <a:gd name="T10" fmla="*/ 2147483647 w 182"/>
                            <a:gd name="T11" fmla="*/ 2147483647 h 350"/>
                            <a:gd name="T12" fmla="*/ 2147483647 w 182"/>
                            <a:gd name="T13" fmla="*/ 2147483647 h 350"/>
                            <a:gd name="T14" fmla="*/ 2147483647 w 182"/>
                            <a:gd name="T15" fmla="*/ 2147483647 h 350"/>
                            <a:gd name="T16" fmla="*/ 2147483647 w 182"/>
                            <a:gd name="T17" fmla="*/ 2147483647 h 350"/>
                            <a:gd name="T18" fmla="*/ 2147483647 w 182"/>
                            <a:gd name="T19" fmla="*/ 2147483647 h 350"/>
                            <a:gd name="T20" fmla="*/ 2147483647 w 182"/>
                            <a:gd name="T21" fmla="*/ 2147483647 h 350"/>
                            <a:gd name="T22" fmla="*/ 2147483647 w 182"/>
                            <a:gd name="T23" fmla="*/ 2147483647 h 350"/>
                            <a:gd name="T24" fmla="*/ 2147483647 w 182"/>
                            <a:gd name="T25" fmla="*/ 2147483647 h 350"/>
                            <a:gd name="T26" fmla="*/ 2147483647 w 182"/>
                            <a:gd name="T27" fmla="*/ 2147483647 h 350"/>
                            <a:gd name="T28" fmla="*/ 2147483647 w 182"/>
                            <a:gd name="T29" fmla="*/ 2147483647 h 350"/>
                            <a:gd name="T30" fmla="*/ 2147483647 w 182"/>
                            <a:gd name="T31" fmla="*/ 2147483647 h 350"/>
                            <a:gd name="T32" fmla="*/ 2147483647 w 182"/>
                            <a:gd name="T33" fmla="*/ 2147483647 h 350"/>
                            <a:gd name="T34" fmla="*/ 2147483647 w 182"/>
                            <a:gd name="T35" fmla="*/ 2147483647 h 350"/>
                            <a:gd name="T36" fmla="*/ 2147483647 w 182"/>
                            <a:gd name="T37" fmla="*/ 2147483647 h 350"/>
                            <a:gd name="T38" fmla="*/ 2147483647 w 182"/>
                            <a:gd name="T39" fmla="*/ 2147483647 h 350"/>
                            <a:gd name="T40" fmla="*/ 2147483647 w 182"/>
                            <a:gd name="T41" fmla="*/ 2147483647 h 350"/>
                            <a:gd name="T42" fmla="*/ 2147483647 w 182"/>
                            <a:gd name="T43" fmla="*/ 2147483647 h 350"/>
                            <a:gd name="T44" fmla="*/ 2147483647 w 182"/>
                            <a:gd name="T45" fmla="*/ 2147483647 h 350"/>
                            <a:gd name="T46" fmla="*/ 2147483647 w 182"/>
                            <a:gd name="T47" fmla="*/ 2147483647 h 350"/>
                            <a:gd name="T48" fmla="*/ 2147483647 w 182"/>
                            <a:gd name="T49" fmla="*/ 2147483647 h 350"/>
                            <a:gd name="T50" fmla="*/ 2147483647 w 182"/>
                            <a:gd name="T51" fmla="*/ 2147483647 h 350"/>
                            <a:gd name="T52" fmla="*/ 2147483647 w 182"/>
                            <a:gd name="T53" fmla="*/ 2147483647 h 350"/>
                            <a:gd name="T54" fmla="*/ 2147483647 w 182"/>
                            <a:gd name="T55" fmla="*/ 2147483647 h 350"/>
                            <a:gd name="T56" fmla="*/ 2147483647 w 182"/>
                            <a:gd name="T57" fmla="*/ 2147483647 h 350"/>
                            <a:gd name="T58" fmla="*/ 2147483647 w 182"/>
                            <a:gd name="T59" fmla="*/ 2147483647 h 350"/>
                            <a:gd name="T60" fmla="*/ 2147483647 w 182"/>
                            <a:gd name="T61" fmla="*/ 2147483647 h 350"/>
                            <a:gd name="T62" fmla="*/ 2147483647 w 182"/>
                            <a:gd name="T63" fmla="*/ 2147483647 h 350"/>
                            <a:gd name="T64" fmla="*/ 2147483647 w 182"/>
                            <a:gd name="T65" fmla="*/ 2147483647 h 350"/>
                            <a:gd name="T66" fmla="*/ 2147483647 w 182"/>
                            <a:gd name="T67" fmla="*/ 2147483647 h 350"/>
                            <a:gd name="T68" fmla="*/ 2147483647 w 182"/>
                            <a:gd name="T69" fmla="*/ 2147483647 h 350"/>
                            <a:gd name="T70" fmla="*/ 2147483647 w 182"/>
                            <a:gd name="T71" fmla="*/ 2147483647 h 350"/>
                            <a:gd name="T72" fmla="*/ 2147483647 w 182"/>
                            <a:gd name="T73" fmla="*/ 2147483647 h 350"/>
                            <a:gd name="T74" fmla="*/ 2147483647 w 182"/>
                            <a:gd name="T75" fmla="*/ 2147483647 h 350"/>
                            <a:gd name="T76" fmla="*/ 2147483647 w 182"/>
                            <a:gd name="T77" fmla="*/ 2147483647 h 350"/>
                            <a:gd name="T78" fmla="*/ 2147483647 w 182"/>
                            <a:gd name="T79" fmla="*/ 2147483647 h 350"/>
                            <a:gd name="T80" fmla="*/ 2147483647 w 182"/>
                            <a:gd name="T81" fmla="*/ 2147483647 h 350"/>
                            <a:gd name="T82" fmla="*/ 2147483647 w 182"/>
                            <a:gd name="T83" fmla="*/ 2147483647 h 350"/>
                            <a:gd name="T84" fmla="*/ 2147483647 w 182"/>
                            <a:gd name="T85" fmla="*/ 2147483647 h 350"/>
                            <a:gd name="T86" fmla="*/ 2147483647 w 182"/>
                            <a:gd name="T87" fmla="*/ 2147483647 h 350"/>
                            <a:gd name="T88" fmla="*/ 2147483647 w 182"/>
                            <a:gd name="T89" fmla="*/ 2147483647 h 350"/>
                            <a:gd name="T90" fmla="*/ 2147483647 w 182"/>
                            <a:gd name="T91" fmla="*/ 2147483647 h 350"/>
                            <a:gd name="T92" fmla="*/ 2147483647 w 182"/>
                            <a:gd name="T93" fmla="*/ 2147483647 h 350"/>
                            <a:gd name="T94" fmla="*/ 2147483647 w 182"/>
                            <a:gd name="T95" fmla="*/ 2147483647 h 350"/>
                            <a:gd name="T96" fmla="*/ 2147483647 w 182"/>
                            <a:gd name="T97" fmla="*/ 2147483647 h 350"/>
                            <a:gd name="T98" fmla="*/ 2147483647 w 182"/>
                            <a:gd name="T99" fmla="*/ 2147483647 h 350"/>
                            <a:gd name="T100" fmla="*/ 2147483647 w 182"/>
                            <a:gd name="T101" fmla="*/ 2147483647 h 350"/>
                            <a:gd name="T102" fmla="*/ 2147483647 w 182"/>
                            <a:gd name="T103" fmla="*/ 2147483647 h 350"/>
                            <a:gd name="T104" fmla="*/ 2147483647 w 182"/>
                            <a:gd name="T105" fmla="*/ 2147483647 h 350"/>
                            <a:gd name="T106" fmla="*/ 2147483647 w 182"/>
                            <a:gd name="T107" fmla="*/ 2147483647 h 350"/>
                            <a:gd name="T108" fmla="*/ 2147483647 w 182"/>
                            <a:gd name="T109" fmla="*/ 2147483647 h 350"/>
                            <a:gd name="T110" fmla="*/ 2147483647 w 182"/>
                            <a:gd name="T111" fmla="*/ 2147483647 h 350"/>
                            <a:gd name="T112" fmla="*/ 2147483647 w 182"/>
                            <a:gd name="T113" fmla="*/ 2147483647 h 350"/>
                            <a:gd name="T114" fmla="*/ 2147483647 w 182"/>
                            <a:gd name="T115" fmla="*/ 2147483647 h 350"/>
                            <a:gd name="T116" fmla="*/ 2147483647 w 182"/>
                            <a:gd name="T117" fmla="*/ 2147483647 h 350"/>
                            <a:gd name="T118" fmla="*/ 2147483647 w 182"/>
                            <a:gd name="T119" fmla="*/ 2147483647 h 350"/>
                            <a:gd name="T120" fmla="*/ 2147483647 w 182"/>
                            <a:gd name="T121" fmla="*/ 2147483647 h 350"/>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w 182"/>
                            <a:gd name="T184" fmla="*/ 0 h 350"/>
                            <a:gd name="T185" fmla="*/ 182 w 182"/>
                            <a:gd name="T186" fmla="*/ 350 h 350"/>
                          </a:gdLst>
                          <a:ahLst/>
                          <a:cxnLst>
                            <a:cxn ang="T122">
                              <a:pos x="T0" y="T1"/>
                            </a:cxn>
                            <a:cxn ang="T123">
                              <a:pos x="T2" y="T3"/>
                            </a:cxn>
                            <a:cxn ang="T124">
                              <a:pos x="T4" y="T5"/>
                            </a:cxn>
                            <a:cxn ang="T125">
                              <a:pos x="T6" y="T7"/>
                            </a:cxn>
                            <a:cxn ang="T126">
                              <a:pos x="T8" y="T9"/>
                            </a:cxn>
                            <a:cxn ang="T127">
                              <a:pos x="T10" y="T11"/>
                            </a:cxn>
                            <a:cxn ang="T128">
                              <a:pos x="T12" y="T13"/>
                            </a:cxn>
                            <a:cxn ang="T129">
                              <a:pos x="T14" y="T15"/>
                            </a:cxn>
                            <a:cxn ang="T130">
                              <a:pos x="T16" y="T17"/>
                            </a:cxn>
                            <a:cxn ang="T131">
                              <a:pos x="T18" y="T19"/>
                            </a:cxn>
                            <a:cxn ang="T132">
                              <a:pos x="T20" y="T21"/>
                            </a:cxn>
                            <a:cxn ang="T133">
                              <a:pos x="T22" y="T23"/>
                            </a:cxn>
                            <a:cxn ang="T134">
                              <a:pos x="T24" y="T25"/>
                            </a:cxn>
                            <a:cxn ang="T135">
                              <a:pos x="T26" y="T27"/>
                            </a:cxn>
                            <a:cxn ang="T136">
                              <a:pos x="T28" y="T29"/>
                            </a:cxn>
                            <a:cxn ang="T137">
                              <a:pos x="T30" y="T31"/>
                            </a:cxn>
                            <a:cxn ang="T138">
                              <a:pos x="T32" y="T33"/>
                            </a:cxn>
                            <a:cxn ang="T139">
                              <a:pos x="T34" y="T35"/>
                            </a:cxn>
                            <a:cxn ang="T140">
                              <a:pos x="T36" y="T37"/>
                            </a:cxn>
                            <a:cxn ang="T141">
                              <a:pos x="T38" y="T39"/>
                            </a:cxn>
                            <a:cxn ang="T142">
                              <a:pos x="T40" y="T41"/>
                            </a:cxn>
                            <a:cxn ang="T143">
                              <a:pos x="T42" y="T43"/>
                            </a:cxn>
                            <a:cxn ang="T144">
                              <a:pos x="T44" y="T45"/>
                            </a:cxn>
                            <a:cxn ang="T145">
                              <a:pos x="T46" y="T47"/>
                            </a:cxn>
                            <a:cxn ang="T146">
                              <a:pos x="T48" y="T49"/>
                            </a:cxn>
                            <a:cxn ang="T147">
                              <a:pos x="T50" y="T51"/>
                            </a:cxn>
                            <a:cxn ang="T148">
                              <a:pos x="T52" y="T53"/>
                            </a:cxn>
                            <a:cxn ang="T149">
                              <a:pos x="T54" y="T55"/>
                            </a:cxn>
                            <a:cxn ang="T150">
                              <a:pos x="T56" y="T57"/>
                            </a:cxn>
                            <a:cxn ang="T151">
                              <a:pos x="T58" y="T59"/>
                            </a:cxn>
                            <a:cxn ang="T152">
                              <a:pos x="T60" y="T61"/>
                            </a:cxn>
                            <a:cxn ang="T153">
                              <a:pos x="T62" y="T63"/>
                            </a:cxn>
                            <a:cxn ang="T154">
                              <a:pos x="T64" y="T65"/>
                            </a:cxn>
                            <a:cxn ang="T155">
                              <a:pos x="T66" y="T67"/>
                            </a:cxn>
                            <a:cxn ang="T156">
                              <a:pos x="T68" y="T69"/>
                            </a:cxn>
                            <a:cxn ang="T157">
                              <a:pos x="T70" y="T71"/>
                            </a:cxn>
                            <a:cxn ang="T158">
                              <a:pos x="T72" y="T73"/>
                            </a:cxn>
                            <a:cxn ang="T159">
                              <a:pos x="T74" y="T75"/>
                            </a:cxn>
                            <a:cxn ang="T160">
                              <a:pos x="T76" y="T77"/>
                            </a:cxn>
                            <a:cxn ang="T161">
                              <a:pos x="T78" y="T79"/>
                            </a:cxn>
                            <a:cxn ang="T162">
                              <a:pos x="T80" y="T81"/>
                            </a:cxn>
                            <a:cxn ang="T163">
                              <a:pos x="T82" y="T83"/>
                            </a:cxn>
                            <a:cxn ang="T164">
                              <a:pos x="T84" y="T85"/>
                            </a:cxn>
                            <a:cxn ang="T165">
                              <a:pos x="T86" y="T87"/>
                            </a:cxn>
                            <a:cxn ang="T166">
                              <a:pos x="T88" y="T89"/>
                            </a:cxn>
                            <a:cxn ang="T167">
                              <a:pos x="T90" y="T91"/>
                            </a:cxn>
                            <a:cxn ang="T168">
                              <a:pos x="T92" y="T93"/>
                            </a:cxn>
                            <a:cxn ang="T169">
                              <a:pos x="T94" y="T95"/>
                            </a:cxn>
                            <a:cxn ang="T170">
                              <a:pos x="T96" y="T97"/>
                            </a:cxn>
                            <a:cxn ang="T171">
                              <a:pos x="T98" y="T99"/>
                            </a:cxn>
                            <a:cxn ang="T172">
                              <a:pos x="T100" y="T101"/>
                            </a:cxn>
                            <a:cxn ang="T173">
                              <a:pos x="T102" y="T103"/>
                            </a:cxn>
                            <a:cxn ang="T174">
                              <a:pos x="T104" y="T105"/>
                            </a:cxn>
                            <a:cxn ang="T175">
                              <a:pos x="T106" y="T107"/>
                            </a:cxn>
                            <a:cxn ang="T176">
                              <a:pos x="T108" y="T109"/>
                            </a:cxn>
                            <a:cxn ang="T177">
                              <a:pos x="T110" y="T111"/>
                            </a:cxn>
                            <a:cxn ang="T178">
                              <a:pos x="T112" y="T113"/>
                            </a:cxn>
                            <a:cxn ang="T179">
                              <a:pos x="T114" y="T115"/>
                            </a:cxn>
                            <a:cxn ang="T180">
                              <a:pos x="T116" y="T117"/>
                            </a:cxn>
                            <a:cxn ang="T181">
                              <a:pos x="T118" y="T119"/>
                            </a:cxn>
                            <a:cxn ang="T182">
                              <a:pos x="T120" y="T121"/>
                            </a:cxn>
                          </a:cxnLst>
                          <a:rect l="T183" t="T184" r="T185" b="T186"/>
                          <a:pathLst>
                            <a:path w="182" h="350">
                              <a:moveTo>
                                <a:pt x="138" y="222"/>
                              </a:moveTo>
                              <a:lnTo>
                                <a:pt x="136" y="222"/>
                              </a:lnTo>
                              <a:lnTo>
                                <a:pt x="134" y="220"/>
                              </a:lnTo>
                              <a:lnTo>
                                <a:pt x="134" y="218"/>
                              </a:lnTo>
                              <a:lnTo>
                                <a:pt x="136" y="216"/>
                              </a:lnTo>
                              <a:lnTo>
                                <a:pt x="134" y="214"/>
                              </a:lnTo>
                              <a:lnTo>
                                <a:pt x="136" y="212"/>
                              </a:lnTo>
                              <a:lnTo>
                                <a:pt x="136" y="210"/>
                              </a:lnTo>
                              <a:lnTo>
                                <a:pt x="138" y="208"/>
                              </a:lnTo>
                              <a:lnTo>
                                <a:pt x="138" y="206"/>
                              </a:lnTo>
                              <a:lnTo>
                                <a:pt x="138" y="204"/>
                              </a:lnTo>
                              <a:lnTo>
                                <a:pt x="136" y="202"/>
                              </a:lnTo>
                              <a:lnTo>
                                <a:pt x="136" y="200"/>
                              </a:lnTo>
                              <a:lnTo>
                                <a:pt x="136" y="198"/>
                              </a:lnTo>
                              <a:lnTo>
                                <a:pt x="134" y="198"/>
                              </a:lnTo>
                              <a:lnTo>
                                <a:pt x="134" y="196"/>
                              </a:lnTo>
                              <a:lnTo>
                                <a:pt x="136" y="196"/>
                              </a:lnTo>
                              <a:lnTo>
                                <a:pt x="138" y="196"/>
                              </a:lnTo>
                              <a:lnTo>
                                <a:pt x="138" y="194"/>
                              </a:lnTo>
                              <a:lnTo>
                                <a:pt x="138" y="192"/>
                              </a:lnTo>
                              <a:lnTo>
                                <a:pt x="138" y="190"/>
                              </a:lnTo>
                              <a:lnTo>
                                <a:pt x="136" y="188"/>
                              </a:lnTo>
                              <a:lnTo>
                                <a:pt x="134" y="186"/>
                              </a:lnTo>
                              <a:lnTo>
                                <a:pt x="132" y="186"/>
                              </a:lnTo>
                              <a:lnTo>
                                <a:pt x="130" y="184"/>
                              </a:lnTo>
                              <a:lnTo>
                                <a:pt x="128" y="182"/>
                              </a:lnTo>
                              <a:lnTo>
                                <a:pt x="126" y="178"/>
                              </a:lnTo>
                              <a:lnTo>
                                <a:pt x="126" y="176"/>
                              </a:lnTo>
                              <a:lnTo>
                                <a:pt x="128" y="176"/>
                              </a:lnTo>
                              <a:lnTo>
                                <a:pt x="130" y="174"/>
                              </a:lnTo>
                              <a:lnTo>
                                <a:pt x="132" y="174"/>
                              </a:lnTo>
                              <a:lnTo>
                                <a:pt x="132" y="172"/>
                              </a:lnTo>
                              <a:lnTo>
                                <a:pt x="130" y="172"/>
                              </a:lnTo>
                              <a:lnTo>
                                <a:pt x="130" y="174"/>
                              </a:lnTo>
                              <a:lnTo>
                                <a:pt x="128" y="174"/>
                              </a:lnTo>
                              <a:lnTo>
                                <a:pt x="124" y="170"/>
                              </a:lnTo>
                              <a:lnTo>
                                <a:pt x="124" y="168"/>
                              </a:lnTo>
                              <a:lnTo>
                                <a:pt x="122" y="168"/>
                              </a:lnTo>
                              <a:lnTo>
                                <a:pt x="120" y="168"/>
                              </a:lnTo>
                              <a:lnTo>
                                <a:pt x="120" y="166"/>
                              </a:lnTo>
                              <a:lnTo>
                                <a:pt x="118" y="162"/>
                              </a:lnTo>
                              <a:lnTo>
                                <a:pt x="116" y="162"/>
                              </a:lnTo>
                              <a:lnTo>
                                <a:pt x="116" y="164"/>
                              </a:lnTo>
                              <a:lnTo>
                                <a:pt x="114" y="164"/>
                              </a:lnTo>
                              <a:lnTo>
                                <a:pt x="112" y="158"/>
                              </a:lnTo>
                              <a:lnTo>
                                <a:pt x="110" y="154"/>
                              </a:lnTo>
                              <a:lnTo>
                                <a:pt x="110" y="152"/>
                              </a:lnTo>
                              <a:lnTo>
                                <a:pt x="110" y="150"/>
                              </a:lnTo>
                              <a:lnTo>
                                <a:pt x="108" y="150"/>
                              </a:lnTo>
                              <a:lnTo>
                                <a:pt x="108" y="148"/>
                              </a:lnTo>
                              <a:lnTo>
                                <a:pt x="106" y="146"/>
                              </a:lnTo>
                              <a:lnTo>
                                <a:pt x="104" y="144"/>
                              </a:lnTo>
                              <a:lnTo>
                                <a:pt x="102" y="144"/>
                              </a:lnTo>
                              <a:lnTo>
                                <a:pt x="100" y="142"/>
                              </a:lnTo>
                              <a:lnTo>
                                <a:pt x="98" y="142"/>
                              </a:lnTo>
                              <a:lnTo>
                                <a:pt x="98" y="140"/>
                              </a:lnTo>
                              <a:lnTo>
                                <a:pt x="96" y="138"/>
                              </a:lnTo>
                              <a:lnTo>
                                <a:pt x="94" y="136"/>
                              </a:lnTo>
                              <a:lnTo>
                                <a:pt x="94" y="134"/>
                              </a:lnTo>
                              <a:lnTo>
                                <a:pt x="92" y="134"/>
                              </a:lnTo>
                              <a:lnTo>
                                <a:pt x="90" y="134"/>
                              </a:lnTo>
                              <a:lnTo>
                                <a:pt x="88" y="130"/>
                              </a:lnTo>
                              <a:lnTo>
                                <a:pt x="86" y="126"/>
                              </a:lnTo>
                              <a:lnTo>
                                <a:pt x="84" y="124"/>
                              </a:lnTo>
                              <a:lnTo>
                                <a:pt x="82" y="124"/>
                              </a:lnTo>
                              <a:lnTo>
                                <a:pt x="80" y="124"/>
                              </a:lnTo>
                              <a:lnTo>
                                <a:pt x="80" y="122"/>
                              </a:lnTo>
                              <a:lnTo>
                                <a:pt x="78" y="122"/>
                              </a:lnTo>
                              <a:lnTo>
                                <a:pt x="76" y="120"/>
                              </a:lnTo>
                              <a:lnTo>
                                <a:pt x="74" y="116"/>
                              </a:lnTo>
                              <a:lnTo>
                                <a:pt x="74" y="114"/>
                              </a:lnTo>
                              <a:lnTo>
                                <a:pt x="74" y="112"/>
                              </a:lnTo>
                              <a:lnTo>
                                <a:pt x="76" y="112"/>
                              </a:lnTo>
                              <a:lnTo>
                                <a:pt x="74" y="112"/>
                              </a:lnTo>
                              <a:lnTo>
                                <a:pt x="74" y="110"/>
                              </a:lnTo>
                              <a:lnTo>
                                <a:pt x="72" y="110"/>
                              </a:lnTo>
                              <a:lnTo>
                                <a:pt x="70" y="110"/>
                              </a:lnTo>
                              <a:lnTo>
                                <a:pt x="66" y="108"/>
                              </a:lnTo>
                              <a:lnTo>
                                <a:pt x="66" y="106"/>
                              </a:lnTo>
                              <a:lnTo>
                                <a:pt x="64" y="106"/>
                              </a:lnTo>
                              <a:lnTo>
                                <a:pt x="62" y="106"/>
                              </a:lnTo>
                              <a:lnTo>
                                <a:pt x="62" y="104"/>
                              </a:lnTo>
                              <a:lnTo>
                                <a:pt x="56" y="100"/>
                              </a:lnTo>
                              <a:lnTo>
                                <a:pt x="54" y="100"/>
                              </a:lnTo>
                              <a:lnTo>
                                <a:pt x="54" y="98"/>
                              </a:lnTo>
                              <a:lnTo>
                                <a:pt x="50" y="98"/>
                              </a:lnTo>
                              <a:lnTo>
                                <a:pt x="50" y="96"/>
                              </a:lnTo>
                              <a:lnTo>
                                <a:pt x="50" y="98"/>
                              </a:lnTo>
                              <a:lnTo>
                                <a:pt x="46" y="96"/>
                              </a:lnTo>
                              <a:lnTo>
                                <a:pt x="46" y="94"/>
                              </a:lnTo>
                              <a:lnTo>
                                <a:pt x="48" y="94"/>
                              </a:lnTo>
                              <a:lnTo>
                                <a:pt x="50" y="92"/>
                              </a:lnTo>
                              <a:lnTo>
                                <a:pt x="50" y="90"/>
                              </a:lnTo>
                              <a:lnTo>
                                <a:pt x="50" y="88"/>
                              </a:lnTo>
                              <a:lnTo>
                                <a:pt x="48" y="88"/>
                              </a:lnTo>
                              <a:lnTo>
                                <a:pt x="48" y="86"/>
                              </a:lnTo>
                              <a:lnTo>
                                <a:pt x="50" y="86"/>
                              </a:lnTo>
                              <a:lnTo>
                                <a:pt x="52" y="86"/>
                              </a:lnTo>
                              <a:lnTo>
                                <a:pt x="56" y="86"/>
                              </a:lnTo>
                              <a:lnTo>
                                <a:pt x="58" y="86"/>
                              </a:lnTo>
                              <a:lnTo>
                                <a:pt x="58" y="88"/>
                              </a:lnTo>
                              <a:lnTo>
                                <a:pt x="60" y="88"/>
                              </a:lnTo>
                              <a:lnTo>
                                <a:pt x="62" y="88"/>
                              </a:lnTo>
                              <a:lnTo>
                                <a:pt x="62" y="86"/>
                              </a:lnTo>
                              <a:lnTo>
                                <a:pt x="62" y="84"/>
                              </a:lnTo>
                              <a:lnTo>
                                <a:pt x="64" y="84"/>
                              </a:lnTo>
                              <a:lnTo>
                                <a:pt x="66" y="82"/>
                              </a:lnTo>
                              <a:lnTo>
                                <a:pt x="64" y="82"/>
                              </a:lnTo>
                              <a:lnTo>
                                <a:pt x="64" y="80"/>
                              </a:lnTo>
                              <a:lnTo>
                                <a:pt x="66" y="78"/>
                              </a:lnTo>
                              <a:lnTo>
                                <a:pt x="68" y="78"/>
                              </a:lnTo>
                              <a:lnTo>
                                <a:pt x="66" y="78"/>
                              </a:lnTo>
                              <a:lnTo>
                                <a:pt x="66" y="76"/>
                              </a:lnTo>
                              <a:lnTo>
                                <a:pt x="64" y="74"/>
                              </a:lnTo>
                              <a:lnTo>
                                <a:pt x="60" y="72"/>
                              </a:lnTo>
                              <a:lnTo>
                                <a:pt x="58" y="70"/>
                              </a:lnTo>
                              <a:lnTo>
                                <a:pt x="56" y="70"/>
                              </a:lnTo>
                              <a:lnTo>
                                <a:pt x="54" y="70"/>
                              </a:lnTo>
                              <a:lnTo>
                                <a:pt x="52" y="70"/>
                              </a:lnTo>
                              <a:lnTo>
                                <a:pt x="52" y="68"/>
                              </a:lnTo>
                              <a:lnTo>
                                <a:pt x="54" y="68"/>
                              </a:lnTo>
                              <a:lnTo>
                                <a:pt x="56" y="68"/>
                              </a:lnTo>
                              <a:lnTo>
                                <a:pt x="56" y="66"/>
                              </a:lnTo>
                              <a:lnTo>
                                <a:pt x="58" y="64"/>
                              </a:lnTo>
                              <a:lnTo>
                                <a:pt x="56" y="64"/>
                              </a:lnTo>
                              <a:lnTo>
                                <a:pt x="54" y="62"/>
                              </a:lnTo>
                              <a:lnTo>
                                <a:pt x="52" y="62"/>
                              </a:lnTo>
                              <a:lnTo>
                                <a:pt x="50" y="60"/>
                              </a:lnTo>
                              <a:lnTo>
                                <a:pt x="50" y="58"/>
                              </a:lnTo>
                              <a:lnTo>
                                <a:pt x="48" y="58"/>
                              </a:lnTo>
                              <a:lnTo>
                                <a:pt x="46" y="56"/>
                              </a:lnTo>
                              <a:lnTo>
                                <a:pt x="44" y="56"/>
                              </a:lnTo>
                              <a:lnTo>
                                <a:pt x="40" y="60"/>
                              </a:lnTo>
                              <a:lnTo>
                                <a:pt x="38" y="60"/>
                              </a:lnTo>
                              <a:lnTo>
                                <a:pt x="38" y="62"/>
                              </a:lnTo>
                              <a:lnTo>
                                <a:pt x="38" y="64"/>
                              </a:lnTo>
                              <a:lnTo>
                                <a:pt x="36" y="64"/>
                              </a:lnTo>
                              <a:lnTo>
                                <a:pt x="36" y="62"/>
                              </a:lnTo>
                              <a:lnTo>
                                <a:pt x="34" y="62"/>
                              </a:lnTo>
                              <a:lnTo>
                                <a:pt x="30" y="60"/>
                              </a:lnTo>
                              <a:lnTo>
                                <a:pt x="28" y="60"/>
                              </a:lnTo>
                              <a:lnTo>
                                <a:pt x="26" y="60"/>
                              </a:lnTo>
                              <a:lnTo>
                                <a:pt x="24" y="58"/>
                              </a:lnTo>
                              <a:lnTo>
                                <a:pt x="24" y="56"/>
                              </a:lnTo>
                              <a:lnTo>
                                <a:pt x="22" y="54"/>
                              </a:lnTo>
                              <a:lnTo>
                                <a:pt x="20" y="52"/>
                              </a:lnTo>
                              <a:lnTo>
                                <a:pt x="20" y="50"/>
                              </a:lnTo>
                              <a:lnTo>
                                <a:pt x="20" y="46"/>
                              </a:lnTo>
                              <a:lnTo>
                                <a:pt x="20" y="44"/>
                              </a:lnTo>
                              <a:lnTo>
                                <a:pt x="18" y="46"/>
                              </a:lnTo>
                              <a:lnTo>
                                <a:pt x="18" y="44"/>
                              </a:lnTo>
                              <a:lnTo>
                                <a:pt x="20" y="42"/>
                              </a:lnTo>
                              <a:lnTo>
                                <a:pt x="20" y="40"/>
                              </a:lnTo>
                              <a:lnTo>
                                <a:pt x="20" y="38"/>
                              </a:lnTo>
                              <a:lnTo>
                                <a:pt x="18" y="38"/>
                              </a:lnTo>
                              <a:lnTo>
                                <a:pt x="16" y="38"/>
                              </a:lnTo>
                              <a:lnTo>
                                <a:pt x="16" y="40"/>
                              </a:lnTo>
                              <a:lnTo>
                                <a:pt x="14" y="40"/>
                              </a:lnTo>
                              <a:lnTo>
                                <a:pt x="12" y="38"/>
                              </a:lnTo>
                              <a:lnTo>
                                <a:pt x="12" y="36"/>
                              </a:lnTo>
                              <a:lnTo>
                                <a:pt x="12" y="34"/>
                              </a:lnTo>
                              <a:lnTo>
                                <a:pt x="10" y="32"/>
                              </a:lnTo>
                              <a:lnTo>
                                <a:pt x="8" y="32"/>
                              </a:lnTo>
                              <a:lnTo>
                                <a:pt x="6" y="30"/>
                              </a:lnTo>
                              <a:lnTo>
                                <a:pt x="4" y="28"/>
                              </a:lnTo>
                              <a:lnTo>
                                <a:pt x="2" y="28"/>
                              </a:lnTo>
                              <a:lnTo>
                                <a:pt x="2" y="26"/>
                              </a:lnTo>
                              <a:lnTo>
                                <a:pt x="0" y="26"/>
                              </a:lnTo>
                              <a:lnTo>
                                <a:pt x="0" y="24"/>
                              </a:lnTo>
                              <a:lnTo>
                                <a:pt x="0" y="22"/>
                              </a:lnTo>
                              <a:lnTo>
                                <a:pt x="2" y="20"/>
                              </a:lnTo>
                              <a:lnTo>
                                <a:pt x="4" y="18"/>
                              </a:lnTo>
                              <a:lnTo>
                                <a:pt x="4" y="16"/>
                              </a:lnTo>
                              <a:lnTo>
                                <a:pt x="4" y="14"/>
                              </a:lnTo>
                              <a:lnTo>
                                <a:pt x="6" y="14"/>
                              </a:lnTo>
                              <a:lnTo>
                                <a:pt x="10" y="16"/>
                              </a:lnTo>
                              <a:lnTo>
                                <a:pt x="14" y="18"/>
                              </a:lnTo>
                              <a:lnTo>
                                <a:pt x="14" y="20"/>
                              </a:lnTo>
                              <a:lnTo>
                                <a:pt x="16" y="20"/>
                              </a:lnTo>
                              <a:lnTo>
                                <a:pt x="16" y="22"/>
                              </a:lnTo>
                              <a:lnTo>
                                <a:pt x="18" y="22"/>
                              </a:lnTo>
                              <a:lnTo>
                                <a:pt x="20" y="20"/>
                              </a:lnTo>
                              <a:lnTo>
                                <a:pt x="20" y="14"/>
                              </a:lnTo>
                              <a:lnTo>
                                <a:pt x="22" y="14"/>
                              </a:lnTo>
                              <a:lnTo>
                                <a:pt x="24" y="16"/>
                              </a:lnTo>
                              <a:lnTo>
                                <a:pt x="24" y="18"/>
                              </a:lnTo>
                              <a:lnTo>
                                <a:pt x="26" y="18"/>
                              </a:lnTo>
                              <a:lnTo>
                                <a:pt x="26" y="16"/>
                              </a:lnTo>
                              <a:lnTo>
                                <a:pt x="26" y="14"/>
                              </a:lnTo>
                              <a:lnTo>
                                <a:pt x="28" y="14"/>
                              </a:lnTo>
                              <a:lnTo>
                                <a:pt x="32" y="16"/>
                              </a:lnTo>
                              <a:lnTo>
                                <a:pt x="32" y="18"/>
                              </a:lnTo>
                              <a:lnTo>
                                <a:pt x="34" y="20"/>
                              </a:lnTo>
                              <a:lnTo>
                                <a:pt x="36" y="20"/>
                              </a:lnTo>
                              <a:lnTo>
                                <a:pt x="36" y="18"/>
                              </a:lnTo>
                              <a:lnTo>
                                <a:pt x="36" y="16"/>
                              </a:lnTo>
                              <a:lnTo>
                                <a:pt x="36" y="14"/>
                              </a:lnTo>
                              <a:lnTo>
                                <a:pt x="38" y="14"/>
                              </a:lnTo>
                              <a:lnTo>
                                <a:pt x="40" y="12"/>
                              </a:lnTo>
                              <a:lnTo>
                                <a:pt x="40" y="14"/>
                              </a:lnTo>
                              <a:lnTo>
                                <a:pt x="44" y="16"/>
                              </a:lnTo>
                              <a:lnTo>
                                <a:pt x="44" y="14"/>
                              </a:lnTo>
                              <a:lnTo>
                                <a:pt x="46" y="14"/>
                              </a:lnTo>
                              <a:lnTo>
                                <a:pt x="48" y="12"/>
                              </a:lnTo>
                              <a:lnTo>
                                <a:pt x="50" y="12"/>
                              </a:lnTo>
                              <a:lnTo>
                                <a:pt x="52" y="10"/>
                              </a:lnTo>
                              <a:lnTo>
                                <a:pt x="52" y="6"/>
                              </a:lnTo>
                              <a:lnTo>
                                <a:pt x="52" y="4"/>
                              </a:lnTo>
                              <a:lnTo>
                                <a:pt x="60" y="0"/>
                              </a:lnTo>
                              <a:lnTo>
                                <a:pt x="62" y="0"/>
                              </a:lnTo>
                              <a:lnTo>
                                <a:pt x="62" y="2"/>
                              </a:lnTo>
                              <a:lnTo>
                                <a:pt x="66" y="4"/>
                              </a:lnTo>
                              <a:lnTo>
                                <a:pt x="66" y="6"/>
                              </a:lnTo>
                              <a:lnTo>
                                <a:pt x="68" y="6"/>
                              </a:lnTo>
                              <a:lnTo>
                                <a:pt x="70" y="8"/>
                              </a:lnTo>
                              <a:lnTo>
                                <a:pt x="72" y="10"/>
                              </a:lnTo>
                              <a:lnTo>
                                <a:pt x="74" y="10"/>
                              </a:lnTo>
                              <a:lnTo>
                                <a:pt x="74" y="8"/>
                              </a:lnTo>
                              <a:lnTo>
                                <a:pt x="76" y="8"/>
                              </a:lnTo>
                              <a:lnTo>
                                <a:pt x="78" y="8"/>
                              </a:lnTo>
                              <a:lnTo>
                                <a:pt x="80" y="10"/>
                              </a:lnTo>
                              <a:lnTo>
                                <a:pt x="80" y="12"/>
                              </a:lnTo>
                              <a:lnTo>
                                <a:pt x="82" y="12"/>
                              </a:lnTo>
                              <a:lnTo>
                                <a:pt x="86" y="12"/>
                              </a:lnTo>
                              <a:lnTo>
                                <a:pt x="86" y="10"/>
                              </a:lnTo>
                              <a:lnTo>
                                <a:pt x="88" y="10"/>
                              </a:lnTo>
                              <a:lnTo>
                                <a:pt x="90" y="12"/>
                              </a:lnTo>
                              <a:lnTo>
                                <a:pt x="92" y="12"/>
                              </a:lnTo>
                              <a:lnTo>
                                <a:pt x="92" y="14"/>
                              </a:lnTo>
                              <a:lnTo>
                                <a:pt x="92" y="18"/>
                              </a:lnTo>
                              <a:lnTo>
                                <a:pt x="90" y="18"/>
                              </a:lnTo>
                              <a:lnTo>
                                <a:pt x="88" y="22"/>
                              </a:lnTo>
                              <a:lnTo>
                                <a:pt x="90" y="24"/>
                              </a:lnTo>
                              <a:lnTo>
                                <a:pt x="92" y="24"/>
                              </a:lnTo>
                              <a:lnTo>
                                <a:pt x="92" y="28"/>
                              </a:lnTo>
                              <a:lnTo>
                                <a:pt x="94" y="30"/>
                              </a:lnTo>
                              <a:lnTo>
                                <a:pt x="98" y="32"/>
                              </a:lnTo>
                              <a:lnTo>
                                <a:pt x="100" y="32"/>
                              </a:lnTo>
                              <a:lnTo>
                                <a:pt x="102" y="32"/>
                              </a:lnTo>
                              <a:lnTo>
                                <a:pt x="102" y="34"/>
                              </a:lnTo>
                              <a:lnTo>
                                <a:pt x="102" y="36"/>
                              </a:lnTo>
                              <a:lnTo>
                                <a:pt x="106" y="38"/>
                              </a:lnTo>
                              <a:lnTo>
                                <a:pt x="108" y="38"/>
                              </a:lnTo>
                              <a:lnTo>
                                <a:pt x="108" y="40"/>
                              </a:lnTo>
                              <a:lnTo>
                                <a:pt x="110" y="40"/>
                              </a:lnTo>
                              <a:lnTo>
                                <a:pt x="114" y="42"/>
                              </a:lnTo>
                              <a:lnTo>
                                <a:pt x="116" y="40"/>
                              </a:lnTo>
                              <a:lnTo>
                                <a:pt x="118" y="40"/>
                              </a:lnTo>
                              <a:lnTo>
                                <a:pt x="120" y="42"/>
                              </a:lnTo>
                              <a:lnTo>
                                <a:pt x="122" y="42"/>
                              </a:lnTo>
                              <a:lnTo>
                                <a:pt x="124" y="44"/>
                              </a:lnTo>
                              <a:lnTo>
                                <a:pt x="122" y="44"/>
                              </a:lnTo>
                              <a:lnTo>
                                <a:pt x="120" y="44"/>
                              </a:lnTo>
                              <a:lnTo>
                                <a:pt x="120" y="42"/>
                              </a:lnTo>
                              <a:lnTo>
                                <a:pt x="118" y="42"/>
                              </a:lnTo>
                              <a:lnTo>
                                <a:pt x="118" y="44"/>
                              </a:lnTo>
                              <a:lnTo>
                                <a:pt x="116" y="46"/>
                              </a:lnTo>
                              <a:lnTo>
                                <a:pt x="116" y="48"/>
                              </a:lnTo>
                              <a:lnTo>
                                <a:pt x="114" y="48"/>
                              </a:lnTo>
                              <a:lnTo>
                                <a:pt x="112" y="48"/>
                              </a:lnTo>
                              <a:lnTo>
                                <a:pt x="112" y="50"/>
                              </a:lnTo>
                              <a:lnTo>
                                <a:pt x="112" y="52"/>
                              </a:lnTo>
                              <a:lnTo>
                                <a:pt x="112" y="54"/>
                              </a:lnTo>
                              <a:lnTo>
                                <a:pt x="112" y="56"/>
                              </a:lnTo>
                              <a:lnTo>
                                <a:pt x="110" y="56"/>
                              </a:lnTo>
                              <a:lnTo>
                                <a:pt x="108" y="58"/>
                              </a:lnTo>
                              <a:lnTo>
                                <a:pt x="106" y="56"/>
                              </a:lnTo>
                              <a:lnTo>
                                <a:pt x="108" y="56"/>
                              </a:lnTo>
                              <a:lnTo>
                                <a:pt x="108" y="54"/>
                              </a:lnTo>
                              <a:lnTo>
                                <a:pt x="106" y="54"/>
                              </a:lnTo>
                              <a:lnTo>
                                <a:pt x="106" y="56"/>
                              </a:lnTo>
                              <a:lnTo>
                                <a:pt x="104" y="56"/>
                              </a:lnTo>
                              <a:lnTo>
                                <a:pt x="102" y="56"/>
                              </a:lnTo>
                              <a:lnTo>
                                <a:pt x="102" y="58"/>
                              </a:lnTo>
                              <a:lnTo>
                                <a:pt x="104" y="58"/>
                              </a:lnTo>
                              <a:lnTo>
                                <a:pt x="102" y="58"/>
                              </a:lnTo>
                              <a:lnTo>
                                <a:pt x="100" y="58"/>
                              </a:lnTo>
                              <a:lnTo>
                                <a:pt x="100" y="56"/>
                              </a:lnTo>
                              <a:lnTo>
                                <a:pt x="100" y="54"/>
                              </a:lnTo>
                              <a:lnTo>
                                <a:pt x="96" y="54"/>
                              </a:lnTo>
                              <a:lnTo>
                                <a:pt x="96" y="56"/>
                              </a:lnTo>
                              <a:lnTo>
                                <a:pt x="98" y="56"/>
                              </a:lnTo>
                              <a:lnTo>
                                <a:pt x="100" y="58"/>
                              </a:lnTo>
                              <a:lnTo>
                                <a:pt x="98" y="58"/>
                              </a:lnTo>
                              <a:lnTo>
                                <a:pt x="100" y="60"/>
                              </a:lnTo>
                              <a:lnTo>
                                <a:pt x="100" y="62"/>
                              </a:lnTo>
                              <a:lnTo>
                                <a:pt x="100" y="64"/>
                              </a:lnTo>
                              <a:lnTo>
                                <a:pt x="98" y="64"/>
                              </a:lnTo>
                              <a:lnTo>
                                <a:pt x="98" y="66"/>
                              </a:lnTo>
                              <a:lnTo>
                                <a:pt x="98" y="72"/>
                              </a:lnTo>
                              <a:lnTo>
                                <a:pt x="98" y="74"/>
                              </a:lnTo>
                              <a:lnTo>
                                <a:pt x="96" y="72"/>
                              </a:lnTo>
                              <a:lnTo>
                                <a:pt x="98" y="72"/>
                              </a:lnTo>
                              <a:lnTo>
                                <a:pt x="98" y="74"/>
                              </a:lnTo>
                              <a:lnTo>
                                <a:pt x="96" y="74"/>
                              </a:lnTo>
                              <a:lnTo>
                                <a:pt x="96" y="76"/>
                              </a:lnTo>
                              <a:lnTo>
                                <a:pt x="94" y="76"/>
                              </a:lnTo>
                              <a:lnTo>
                                <a:pt x="94" y="78"/>
                              </a:lnTo>
                              <a:lnTo>
                                <a:pt x="92" y="78"/>
                              </a:lnTo>
                              <a:lnTo>
                                <a:pt x="90" y="78"/>
                              </a:lnTo>
                              <a:lnTo>
                                <a:pt x="90" y="80"/>
                              </a:lnTo>
                              <a:lnTo>
                                <a:pt x="90" y="78"/>
                              </a:lnTo>
                              <a:lnTo>
                                <a:pt x="88" y="80"/>
                              </a:lnTo>
                              <a:lnTo>
                                <a:pt x="88" y="78"/>
                              </a:lnTo>
                              <a:lnTo>
                                <a:pt x="86" y="80"/>
                              </a:lnTo>
                              <a:lnTo>
                                <a:pt x="86" y="84"/>
                              </a:lnTo>
                              <a:lnTo>
                                <a:pt x="84" y="88"/>
                              </a:lnTo>
                              <a:lnTo>
                                <a:pt x="84" y="90"/>
                              </a:lnTo>
                              <a:lnTo>
                                <a:pt x="84" y="92"/>
                              </a:lnTo>
                              <a:lnTo>
                                <a:pt x="84" y="94"/>
                              </a:lnTo>
                              <a:lnTo>
                                <a:pt x="86" y="94"/>
                              </a:lnTo>
                              <a:lnTo>
                                <a:pt x="86" y="96"/>
                              </a:lnTo>
                              <a:lnTo>
                                <a:pt x="84" y="98"/>
                              </a:lnTo>
                              <a:lnTo>
                                <a:pt x="84" y="102"/>
                              </a:lnTo>
                              <a:lnTo>
                                <a:pt x="82" y="102"/>
                              </a:lnTo>
                              <a:lnTo>
                                <a:pt x="82" y="104"/>
                              </a:lnTo>
                              <a:lnTo>
                                <a:pt x="84" y="106"/>
                              </a:lnTo>
                              <a:lnTo>
                                <a:pt x="86" y="106"/>
                              </a:lnTo>
                              <a:lnTo>
                                <a:pt x="86" y="108"/>
                              </a:lnTo>
                              <a:lnTo>
                                <a:pt x="88" y="110"/>
                              </a:lnTo>
                              <a:lnTo>
                                <a:pt x="86" y="112"/>
                              </a:lnTo>
                              <a:lnTo>
                                <a:pt x="88" y="110"/>
                              </a:lnTo>
                              <a:lnTo>
                                <a:pt x="88" y="112"/>
                              </a:lnTo>
                              <a:lnTo>
                                <a:pt x="90" y="114"/>
                              </a:lnTo>
                              <a:lnTo>
                                <a:pt x="90" y="116"/>
                              </a:lnTo>
                              <a:lnTo>
                                <a:pt x="92" y="116"/>
                              </a:lnTo>
                              <a:lnTo>
                                <a:pt x="94" y="120"/>
                              </a:lnTo>
                              <a:lnTo>
                                <a:pt x="96" y="120"/>
                              </a:lnTo>
                              <a:lnTo>
                                <a:pt x="98" y="122"/>
                              </a:lnTo>
                              <a:lnTo>
                                <a:pt x="100" y="122"/>
                              </a:lnTo>
                              <a:lnTo>
                                <a:pt x="104" y="126"/>
                              </a:lnTo>
                              <a:lnTo>
                                <a:pt x="106" y="126"/>
                              </a:lnTo>
                              <a:lnTo>
                                <a:pt x="106" y="128"/>
                              </a:lnTo>
                              <a:lnTo>
                                <a:pt x="104" y="128"/>
                              </a:lnTo>
                              <a:lnTo>
                                <a:pt x="104" y="130"/>
                              </a:lnTo>
                              <a:lnTo>
                                <a:pt x="104" y="132"/>
                              </a:lnTo>
                              <a:lnTo>
                                <a:pt x="106" y="134"/>
                              </a:lnTo>
                              <a:lnTo>
                                <a:pt x="110" y="136"/>
                              </a:lnTo>
                              <a:lnTo>
                                <a:pt x="110" y="138"/>
                              </a:lnTo>
                              <a:lnTo>
                                <a:pt x="112" y="140"/>
                              </a:lnTo>
                              <a:lnTo>
                                <a:pt x="114" y="142"/>
                              </a:lnTo>
                              <a:lnTo>
                                <a:pt x="116" y="144"/>
                              </a:lnTo>
                              <a:lnTo>
                                <a:pt x="116" y="146"/>
                              </a:lnTo>
                              <a:lnTo>
                                <a:pt x="118" y="146"/>
                              </a:lnTo>
                              <a:lnTo>
                                <a:pt x="118" y="148"/>
                              </a:lnTo>
                              <a:lnTo>
                                <a:pt x="120" y="148"/>
                              </a:lnTo>
                              <a:lnTo>
                                <a:pt x="120" y="150"/>
                              </a:lnTo>
                              <a:lnTo>
                                <a:pt x="122" y="152"/>
                              </a:lnTo>
                              <a:lnTo>
                                <a:pt x="122" y="154"/>
                              </a:lnTo>
                              <a:lnTo>
                                <a:pt x="126" y="156"/>
                              </a:lnTo>
                              <a:lnTo>
                                <a:pt x="130" y="158"/>
                              </a:lnTo>
                              <a:lnTo>
                                <a:pt x="130" y="160"/>
                              </a:lnTo>
                              <a:lnTo>
                                <a:pt x="130" y="158"/>
                              </a:lnTo>
                              <a:lnTo>
                                <a:pt x="128" y="158"/>
                              </a:lnTo>
                              <a:lnTo>
                                <a:pt x="128" y="160"/>
                              </a:lnTo>
                              <a:lnTo>
                                <a:pt x="130" y="160"/>
                              </a:lnTo>
                              <a:lnTo>
                                <a:pt x="132" y="160"/>
                              </a:lnTo>
                              <a:lnTo>
                                <a:pt x="134" y="162"/>
                              </a:lnTo>
                              <a:lnTo>
                                <a:pt x="138" y="166"/>
                              </a:lnTo>
                              <a:lnTo>
                                <a:pt x="138" y="168"/>
                              </a:lnTo>
                              <a:lnTo>
                                <a:pt x="140" y="168"/>
                              </a:lnTo>
                              <a:lnTo>
                                <a:pt x="140" y="166"/>
                              </a:lnTo>
                              <a:lnTo>
                                <a:pt x="142" y="166"/>
                              </a:lnTo>
                              <a:lnTo>
                                <a:pt x="142" y="168"/>
                              </a:lnTo>
                              <a:lnTo>
                                <a:pt x="144" y="168"/>
                              </a:lnTo>
                              <a:lnTo>
                                <a:pt x="146" y="170"/>
                              </a:lnTo>
                              <a:lnTo>
                                <a:pt x="146" y="172"/>
                              </a:lnTo>
                              <a:lnTo>
                                <a:pt x="148" y="174"/>
                              </a:lnTo>
                              <a:lnTo>
                                <a:pt x="148" y="172"/>
                              </a:lnTo>
                              <a:lnTo>
                                <a:pt x="148" y="170"/>
                              </a:lnTo>
                              <a:lnTo>
                                <a:pt x="150" y="172"/>
                              </a:lnTo>
                              <a:lnTo>
                                <a:pt x="148" y="172"/>
                              </a:lnTo>
                              <a:lnTo>
                                <a:pt x="148" y="174"/>
                              </a:lnTo>
                              <a:lnTo>
                                <a:pt x="150" y="174"/>
                              </a:lnTo>
                              <a:lnTo>
                                <a:pt x="152" y="178"/>
                              </a:lnTo>
                              <a:lnTo>
                                <a:pt x="156" y="182"/>
                              </a:lnTo>
                              <a:lnTo>
                                <a:pt x="158" y="186"/>
                              </a:lnTo>
                              <a:lnTo>
                                <a:pt x="160" y="188"/>
                              </a:lnTo>
                              <a:lnTo>
                                <a:pt x="162" y="188"/>
                              </a:lnTo>
                              <a:lnTo>
                                <a:pt x="162" y="186"/>
                              </a:lnTo>
                              <a:lnTo>
                                <a:pt x="162" y="188"/>
                              </a:lnTo>
                              <a:lnTo>
                                <a:pt x="164" y="190"/>
                              </a:lnTo>
                              <a:lnTo>
                                <a:pt x="164" y="194"/>
                              </a:lnTo>
                              <a:lnTo>
                                <a:pt x="164" y="198"/>
                              </a:lnTo>
                              <a:lnTo>
                                <a:pt x="166" y="200"/>
                              </a:lnTo>
                              <a:lnTo>
                                <a:pt x="166" y="202"/>
                              </a:lnTo>
                              <a:lnTo>
                                <a:pt x="168" y="204"/>
                              </a:lnTo>
                              <a:lnTo>
                                <a:pt x="168" y="206"/>
                              </a:lnTo>
                              <a:lnTo>
                                <a:pt x="168" y="208"/>
                              </a:lnTo>
                              <a:lnTo>
                                <a:pt x="170" y="212"/>
                              </a:lnTo>
                              <a:lnTo>
                                <a:pt x="172" y="214"/>
                              </a:lnTo>
                              <a:lnTo>
                                <a:pt x="172" y="216"/>
                              </a:lnTo>
                              <a:lnTo>
                                <a:pt x="172" y="220"/>
                              </a:lnTo>
                              <a:lnTo>
                                <a:pt x="174" y="222"/>
                              </a:lnTo>
                              <a:lnTo>
                                <a:pt x="176" y="224"/>
                              </a:lnTo>
                              <a:lnTo>
                                <a:pt x="176" y="226"/>
                              </a:lnTo>
                              <a:lnTo>
                                <a:pt x="174" y="226"/>
                              </a:lnTo>
                              <a:lnTo>
                                <a:pt x="174" y="224"/>
                              </a:lnTo>
                              <a:lnTo>
                                <a:pt x="174" y="222"/>
                              </a:lnTo>
                              <a:lnTo>
                                <a:pt x="174" y="224"/>
                              </a:lnTo>
                              <a:lnTo>
                                <a:pt x="174" y="226"/>
                              </a:lnTo>
                              <a:lnTo>
                                <a:pt x="174" y="228"/>
                              </a:lnTo>
                              <a:lnTo>
                                <a:pt x="176" y="232"/>
                              </a:lnTo>
                              <a:lnTo>
                                <a:pt x="176" y="234"/>
                              </a:lnTo>
                              <a:lnTo>
                                <a:pt x="178" y="242"/>
                              </a:lnTo>
                              <a:lnTo>
                                <a:pt x="180" y="244"/>
                              </a:lnTo>
                              <a:lnTo>
                                <a:pt x="180" y="246"/>
                              </a:lnTo>
                              <a:lnTo>
                                <a:pt x="182" y="246"/>
                              </a:lnTo>
                              <a:lnTo>
                                <a:pt x="182" y="248"/>
                              </a:lnTo>
                              <a:lnTo>
                                <a:pt x="180" y="248"/>
                              </a:lnTo>
                              <a:lnTo>
                                <a:pt x="180" y="250"/>
                              </a:lnTo>
                              <a:lnTo>
                                <a:pt x="178" y="252"/>
                              </a:lnTo>
                              <a:lnTo>
                                <a:pt x="176" y="254"/>
                              </a:lnTo>
                              <a:lnTo>
                                <a:pt x="176" y="256"/>
                              </a:lnTo>
                              <a:lnTo>
                                <a:pt x="178" y="256"/>
                              </a:lnTo>
                              <a:lnTo>
                                <a:pt x="180" y="258"/>
                              </a:lnTo>
                              <a:lnTo>
                                <a:pt x="180" y="260"/>
                              </a:lnTo>
                              <a:lnTo>
                                <a:pt x="178" y="260"/>
                              </a:lnTo>
                              <a:lnTo>
                                <a:pt x="178" y="258"/>
                              </a:lnTo>
                              <a:lnTo>
                                <a:pt x="176" y="258"/>
                              </a:lnTo>
                              <a:lnTo>
                                <a:pt x="176" y="260"/>
                              </a:lnTo>
                              <a:lnTo>
                                <a:pt x="178" y="262"/>
                              </a:lnTo>
                              <a:lnTo>
                                <a:pt x="178" y="266"/>
                              </a:lnTo>
                              <a:lnTo>
                                <a:pt x="178" y="268"/>
                              </a:lnTo>
                              <a:lnTo>
                                <a:pt x="180" y="270"/>
                              </a:lnTo>
                              <a:lnTo>
                                <a:pt x="178" y="270"/>
                              </a:lnTo>
                              <a:lnTo>
                                <a:pt x="178" y="266"/>
                              </a:lnTo>
                              <a:lnTo>
                                <a:pt x="178" y="268"/>
                              </a:lnTo>
                              <a:lnTo>
                                <a:pt x="178" y="270"/>
                              </a:lnTo>
                              <a:lnTo>
                                <a:pt x="176" y="270"/>
                              </a:lnTo>
                              <a:lnTo>
                                <a:pt x="176" y="272"/>
                              </a:lnTo>
                              <a:lnTo>
                                <a:pt x="178" y="272"/>
                              </a:lnTo>
                              <a:lnTo>
                                <a:pt x="180" y="274"/>
                              </a:lnTo>
                              <a:lnTo>
                                <a:pt x="178" y="276"/>
                              </a:lnTo>
                              <a:lnTo>
                                <a:pt x="178" y="278"/>
                              </a:lnTo>
                              <a:lnTo>
                                <a:pt x="176" y="278"/>
                              </a:lnTo>
                              <a:lnTo>
                                <a:pt x="176" y="280"/>
                              </a:lnTo>
                              <a:lnTo>
                                <a:pt x="176" y="282"/>
                              </a:lnTo>
                              <a:lnTo>
                                <a:pt x="176" y="284"/>
                              </a:lnTo>
                              <a:lnTo>
                                <a:pt x="174" y="284"/>
                              </a:lnTo>
                              <a:lnTo>
                                <a:pt x="172" y="284"/>
                              </a:lnTo>
                              <a:lnTo>
                                <a:pt x="170" y="286"/>
                              </a:lnTo>
                              <a:lnTo>
                                <a:pt x="168" y="288"/>
                              </a:lnTo>
                              <a:lnTo>
                                <a:pt x="166" y="288"/>
                              </a:lnTo>
                              <a:lnTo>
                                <a:pt x="166" y="290"/>
                              </a:lnTo>
                              <a:lnTo>
                                <a:pt x="164" y="290"/>
                              </a:lnTo>
                              <a:lnTo>
                                <a:pt x="162" y="294"/>
                              </a:lnTo>
                              <a:lnTo>
                                <a:pt x="160" y="294"/>
                              </a:lnTo>
                              <a:lnTo>
                                <a:pt x="158" y="294"/>
                              </a:lnTo>
                              <a:lnTo>
                                <a:pt x="158" y="296"/>
                              </a:lnTo>
                              <a:lnTo>
                                <a:pt x="158" y="298"/>
                              </a:lnTo>
                              <a:lnTo>
                                <a:pt x="158" y="300"/>
                              </a:lnTo>
                              <a:lnTo>
                                <a:pt x="156" y="300"/>
                              </a:lnTo>
                              <a:lnTo>
                                <a:pt x="156" y="298"/>
                              </a:lnTo>
                              <a:lnTo>
                                <a:pt x="154" y="298"/>
                              </a:lnTo>
                              <a:lnTo>
                                <a:pt x="154" y="300"/>
                              </a:lnTo>
                              <a:lnTo>
                                <a:pt x="152" y="300"/>
                              </a:lnTo>
                              <a:lnTo>
                                <a:pt x="148" y="302"/>
                              </a:lnTo>
                              <a:lnTo>
                                <a:pt x="148" y="304"/>
                              </a:lnTo>
                              <a:lnTo>
                                <a:pt x="146" y="304"/>
                              </a:lnTo>
                              <a:lnTo>
                                <a:pt x="146" y="306"/>
                              </a:lnTo>
                              <a:lnTo>
                                <a:pt x="144" y="306"/>
                              </a:lnTo>
                              <a:lnTo>
                                <a:pt x="142" y="306"/>
                              </a:lnTo>
                              <a:lnTo>
                                <a:pt x="142" y="308"/>
                              </a:lnTo>
                              <a:lnTo>
                                <a:pt x="142" y="306"/>
                              </a:lnTo>
                              <a:lnTo>
                                <a:pt x="140" y="306"/>
                              </a:lnTo>
                              <a:lnTo>
                                <a:pt x="140" y="304"/>
                              </a:lnTo>
                              <a:lnTo>
                                <a:pt x="138" y="306"/>
                              </a:lnTo>
                              <a:lnTo>
                                <a:pt x="138" y="304"/>
                              </a:lnTo>
                              <a:lnTo>
                                <a:pt x="136" y="304"/>
                              </a:lnTo>
                              <a:lnTo>
                                <a:pt x="136" y="302"/>
                              </a:lnTo>
                              <a:lnTo>
                                <a:pt x="136" y="300"/>
                              </a:lnTo>
                              <a:lnTo>
                                <a:pt x="136" y="302"/>
                              </a:lnTo>
                              <a:lnTo>
                                <a:pt x="136" y="304"/>
                              </a:lnTo>
                              <a:lnTo>
                                <a:pt x="136" y="302"/>
                              </a:lnTo>
                              <a:lnTo>
                                <a:pt x="136" y="304"/>
                              </a:lnTo>
                              <a:lnTo>
                                <a:pt x="136" y="306"/>
                              </a:lnTo>
                              <a:lnTo>
                                <a:pt x="136" y="304"/>
                              </a:lnTo>
                              <a:lnTo>
                                <a:pt x="134" y="304"/>
                              </a:lnTo>
                              <a:lnTo>
                                <a:pt x="134" y="302"/>
                              </a:lnTo>
                              <a:lnTo>
                                <a:pt x="134" y="300"/>
                              </a:lnTo>
                              <a:lnTo>
                                <a:pt x="132" y="300"/>
                              </a:lnTo>
                              <a:lnTo>
                                <a:pt x="130" y="300"/>
                              </a:lnTo>
                              <a:lnTo>
                                <a:pt x="130" y="302"/>
                              </a:lnTo>
                              <a:lnTo>
                                <a:pt x="130" y="304"/>
                              </a:lnTo>
                              <a:lnTo>
                                <a:pt x="128" y="304"/>
                              </a:lnTo>
                              <a:lnTo>
                                <a:pt x="128" y="306"/>
                              </a:lnTo>
                              <a:lnTo>
                                <a:pt x="130" y="306"/>
                              </a:lnTo>
                              <a:lnTo>
                                <a:pt x="130" y="304"/>
                              </a:lnTo>
                              <a:lnTo>
                                <a:pt x="130" y="306"/>
                              </a:lnTo>
                              <a:lnTo>
                                <a:pt x="132" y="306"/>
                              </a:lnTo>
                              <a:lnTo>
                                <a:pt x="132" y="308"/>
                              </a:lnTo>
                              <a:lnTo>
                                <a:pt x="132" y="310"/>
                              </a:lnTo>
                              <a:lnTo>
                                <a:pt x="130" y="310"/>
                              </a:lnTo>
                              <a:lnTo>
                                <a:pt x="128" y="310"/>
                              </a:lnTo>
                              <a:lnTo>
                                <a:pt x="126" y="310"/>
                              </a:lnTo>
                              <a:lnTo>
                                <a:pt x="124" y="310"/>
                              </a:lnTo>
                              <a:lnTo>
                                <a:pt x="124" y="308"/>
                              </a:lnTo>
                              <a:lnTo>
                                <a:pt x="124" y="310"/>
                              </a:lnTo>
                              <a:lnTo>
                                <a:pt x="126" y="310"/>
                              </a:lnTo>
                              <a:lnTo>
                                <a:pt x="128" y="310"/>
                              </a:lnTo>
                              <a:lnTo>
                                <a:pt x="130" y="312"/>
                              </a:lnTo>
                              <a:lnTo>
                                <a:pt x="132" y="312"/>
                              </a:lnTo>
                              <a:lnTo>
                                <a:pt x="132" y="314"/>
                              </a:lnTo>
                              <a:lnTo>
                                <a:pt x="130" y="318"/>
                              </a:lnTo>
                              <a:lnTo>
                                <a:pt x="128" y="318"/>
                              </a:lnTo>
                              <a:lnTo>
                                <a:pt x="126" y="316"/>
                              </a:lnTo>
                              <a:lnTo>
                                <a:pt x="124" y="314"/>
                              </a:lnTo>
                              <a:lnTo>
                                <a:pt x="124" y="312"/>
                              </a:lnTo>
                              <a:lnTo>
                                <a:pt x="122" y="312"/>
                              </a:lnTo>
                              <a:lnTo>
                                <a:pt x="122" y="310"/>
                              </a:lnTo>
                              <a:lnTo>
                                <a:pt x="124" y="314"/>
                              </a:lnTo>
                              <a:lnTo>
                                <a:pt x="124" y="316"/>
                              </a:lnTo>
                              <a:lnTo>
                                <a:pt x="126" y="316"/>
                              </a:lnTo>
                              <a:lnTo>
                                <a:pt x="128" y="318"/>
                              </a:lnTo>
                              <a:lnTo>
                                <a:pt x="130" y="318"/>
                              </a:lnTo>
                              <a:lnTo>
                                <a:pt x="130" y="320"/>
                              </a:lnTo>
                              <a:lnTo>
                                <a:pt x="128" y="320"/>
                              </a:lnTo>
                              <a:lnTo>
                                <a:pt x="126" y="318"/>
                              </a:lnTo>
                              <a:lnTo>
                                <a:pt x="124" y="318"/>
                              </a:lnTo>
                              <a:lnTo>
                                <a:pt x="122" y="316"/>
                              </a:lnTo>
                              <a:lnTo>
                                <a:pt x="120" y="314"/>
                              </a:lnTo>
                              <a:lnTo>
                                <a:pt x="120" y="312"/>
                              </a:lnTo>
                              <a:lnTo>
                                <a:pt x="118" y="312"/>
                              </a:lnTo>
                              <a:lnTo>
                                <a:pt x="118" y="310"/>
                              </a:lnTo>
                              <a:lnTo>
                                <a:pt x="118" y="312"/>
                              </a:lnTo>
                              <a:lnTo>
                                <a:pt x="122" y="316"/>
                              </a:lnTo>
                              <a:lnTo>
                                <a:pt x="126" y="318"/>
                              </a:lnTo>
                              <a:lnTo>
                                <a:pt x="126" y="320"/>
                              </a:lnTo>
                              <a:lnTo>
                                <a:pt x="128" y="320"/>
                              </a:lnTo>
                              <a:lnTo>
                                <a:pt x="128" y="322"/>
                              </a:lnTo>
                              <a:lnTo>
                                <a:pt x="128" y="324"/>
                              </a:lnTo>
                              <a:lnTo>
                                <a:pt x="128" y="326"/>
                              </a:lnTo>
                              <a:lnTo>
                                <a:pt x="126" y="326"/>
                              </a:lnTo>
                              <a:lnTo>
                                <a:pt x="124" y="326"/>
                              </a:lnTo>
                              <a:lnTo>
                                <a:pt x="122" y="324"/>
                              </a:lnTo>
                              <a:lnTo>
                                <a:pt x="118" y="320"/>
                              </a:lnTo>
                              <a:lnTo>
                                <a:pt x="116" y="318"/>
                              </a:lnTo>
                              <a:lnTo>
                                <a:pt x="114" y="316"/>
                              </a:lnTo>
                              <a:lnTo>
                                <a:pt x="114" y="318"/>
                              </a:lnTo>
                              <a:lnTo>
                                <a:pt x="116" y="318"/>
                              </a:lnTo>
                              <a:lnTo>
                                <a:pt x="116" y="320"/>
                              </a:lnTo>
                              <a:lnTo>
                                <a:pt x="118" y="320"/>
                              </a:lnTo>
                              <a:lnTo>
                                <a:pt x="118" y="322"/>
                              </a:lnTo>
                              <a:lnTo>
                                <a:pt x="120" y="326"/>
                              </a:lnTo>
                              <a:lnTo>
                                <a:pt x="120" y="328"/>
                              </a:lnTo>
                              <a:lnTo>
                                <a:pt x="120" y="330"/>
                              </a:lnTo>
                              <a:lnTo>
                                <a:pt x="116" y="332"/>
                              </a:lnTo>
                              <a:lnTo>
                                <a:pt x="116" y="334"/>
                              </a:lnTo>
                              <a:lnTo>
                                <a:pt x="110" y="336"/>
                              </a:lnTo>
                              <a:lnTo>
                                <a:pt x="108" y="336"/>
                              </a:lnTo>
                              <a:lnTo>
                                <a:pt x="108" y="338"/>
                              </a:lnTo>
                              <a:lnTo>
                                <a:pt x="106" y="340"/>
                              </a:lnTo>
                              <a:lnTo>
                                <a:pt x="106" y="342"/>
                              </a:lnTo>
                              <a:lnTo>
                                <a:pt x="106" y="344"/>
                              </a:lnTo>
                              <a:lnTo>
                                <a:pt x="104" y="344"/>
                              </a:lnTo>
                              <a:lnTo>
                                <a:pt x="100" y="348"/>
                              </a:lnTo>
                              <a:lnTo>
                                <a:pt x="98" y="350"/>
                              </a:lnTo>
                              <a:lnTo>
                                <a:pt x="96" y="350"/>
                              </a:lnTo>
                              <a:lnTo>
                                <a:pt x="94" y="350"/>
                              </a:lnTo>
                              <a:lnTo>
                                <a:pt x="92" y="348"/>
                              </a:lnTo>
                              <a:lnTo>
                                <a:pt x="94" y="348"/>
                              </a:lnTo>
                              <a:lnTo>
                                <a:pt x="96" y="346"/>
                              </a:lnTo>
                              <a:lnTo>
                                <a:pt x="96" y="344"/>
                              </a:lnTo>
                              <a:lnTo>
                                <a:pt x="94" y="344"/>
                              </a:lnTo>
                              <a:lnTo>
                                <a:pt x="94" y="338"/>
                              </a:lnTo>
                              <a:lnTo>
                                <a:pt x="94" y="332"/>
                              </a:lnTo>
                              <a:lnTo>
                                <a:pt x="94" y="328"/>
                              </a:lnTo>
                              <a:lnTo>
                                <a:pt x="94" y="326"/>
                              </a:lnTo>
                              <a:lnTo>
                                <a:pt x="94" y="322"/>
                              </a:lnTo>
                              <a:lnTo>
                                <a:pt x="94" y="320"/>
                              </a:lnTo>
                              <a:lnTo>
                                <a:pt x="96" y="318"/>
                              </a:lnTo>
                              <a:lnTo>
                                <a:pt x="98" y="318"/>
                              </a:lnTo>
                              <a:lnTo>
                                <a:pt x="98" y="316"/>
                              </a:lnTo>
                              <a:lnTo>
                                <a:pt x="96" y="316"/>
                              </a:lnTo>
                              <a:lnTo>
                                <a:pt x="96" y="314"/>
                              </a:lnTo>
                              <a:lnTo>
                                <a:pt x="94" y="314"/>
                              </a:lnTo>
                              <a:lnTo>
                                <a:pt x="92" y="314"/>
                              </a:lnTo>
                              <a:lnTo>
                                <a:pt x="92" y="312"/>
                              </a:lnTo>
                              <a:lnTo>
                                <a:pt x="90" y="312"/>
                              </a:lnTo>
                              <a:lnTo>
                                <a:pt x="90" y="310"/>
                              </a:lnTo>
                              <a:lnTo>
                                <a:pt x="88" y="312"/>
                              </a:lnTo>
                              <a:lnTo>
                                <a:pt x="86" y="312"/>
                              </a:lnTo>
                              <a:lnTo>
                                <a:pt x="86" y="310"/>
                              </a:lnTo>
                              <a:lnTo>
                                <a:pt x="84" y="308"/>
                              </a:lnTo>
                              <a:lnTo>
                                <a:pt x="82" y="306"/>
                              </a:lnTo>
                              <a:lnTo>
                                <a:pt x="84" y="306"/>
                              </a:lnTo>
                              <a:lnTo>
                                <a:pt x="86" y="306"/>
                              </a:lnTo>
                              <a:lnTo>
                                <a:pt x="86" y="304"/>
                              </a:lnTo>
                              <a:lnTo>
                                <a:pt x="88" y="304"/>
                              </a:lnTo>
                              <a:lnTo>
                                <a:pt x="90" y="304"/>
                              </a:lnTo>
                              <a:lnTo>
                                <a:pt x="92" y="304"/>
                              </a:lnTo>
                              <a:lnTo>
                                <a:pt x="92" y="302"/>
                              </a:lnTo>
                              <a:lnTo>
                                <a:pt x="94" y="302"/>
                              </a:lnTo>
                              <a:lnTo>
                                <a:pt x="94" y="300"/>
                              </a:lnTo>
                              <a:lnTo>
                                <a:pt x="96" y="300"/>
                              </a:lnTo>
                              <a:lnTo>
                                <a:pt x="96" y="298"/>
                              </a:lnTo>
                              <a:lnTo>
                                <a:pt x="96" y="296"/>
                              </a:lnTo>
                              <a:lnTo>
                                <a:pt x="94" y="296"/>
                              </a:lnTo>
                              <a:lnTo>
                                <a:pt x="94" y="294"/>
                              </a:lnTo>
                              <a:lnTo>
                                <a:pt x="96" y="294"/>
                              </a:lnTo>
                              <a:lnTo>
                                <a:pt x="98" y="294"/>
                              </a:lnTo>
                              <a:lnTo>
                                <a:pt x="100" y="296"/>
                              </a:lnTo>
                              <a:lnTo>
                                <a:pt x="102" y="296"/>
                              </a:lnTo>
                              <a:lnTo>
                                <a:pt x="102" y="294"/>
                              </a:lnTo>
                              <a:lnTo>
                                <a:pt x="104" y="292"/>
                              </a:lnTo>
                              <a:lnTo>
                                <a:pt x="106" y="294"/>
                              </a:lnTo>
                              <a:lnTo>
                                <a:pt x="106" y="292"/>
                              </a:lnTo>
                              <a:lnTo>
                                <a:pt x="108" y="292"/>
                              </a:lnTo>
                              <a:lnTo>
                                <a:pt x="110" y="292"/>
                              </a:lnTo>
                              <a:lnTo>
                                <a:pt x="112" y="294"/>
                              </a:lnTo>
                              <a:lnTo>
                                <a:pt x="114" y="294"/>
                              </a:lnTo>
                              <a:lnTo>
                                <a:pt x="116" y="296"/>
                              </a:lnTo>
                              <a:lnTo>
                                <a:pt x="118" y="298"/>
                              </a:lnTo>
                              <a:lnTo>
                                <a:pt x="118" y="296"/>
                              </a:lnTo>
                              <a:lnTo>
                                <a:pt x="116" y="294"/>
                              </a:lnTo>
                              <a:lnTo>
                                <a:pt x="116" y="292"/>
                              </a:lnTo>
                              <a:lnTo>
                                <a:pt x="118" y="292"/>
                              </a:lnTo>
                              <a:lnTo>
                                <a:pt x="118" y="290"/>
                              </a:lnTo>
                              <a:lnTo>
                                <a:pt x="116" y="290"/>
                              </a:lnTo>
                              <a:lnTo>
                                <a:pt x="114" y="286"/>
                              </a:lnTo>
                              <a:lnTo>
                                <a:pt x="112" y="284"/>
                              </a:lnTo>
                              <a:lnTo>
                                <a:pt x="112" y="282"/>
                              </a:lnTo>
                              <a:lnTo>
                                <a:pt x="112" y="278"/>
                              </a:lnTo>
                              <a:lnTo>
                                <a:pt x="110" y="278"/>
                              </a:lnTo>
                              <a:lnTo>
                                <a:pt x="110" y="276"/>
                              </a:lnTo>
                              <a:lnTo>
                                <a:pt x="112" y="276"/>
                              </a:lnTo>
                              <a:lnTo>
                                <a:pt x="114" y="276"/>
                              </a:lnTo>
                              <a:lnTo>
                                <a:pt x="114" y="274"/>
                              </a:lnTo>
                              <a:lnTo>
                                <a:pt x="114" y="272"/>
                              </a:lnTo>
                              <a:lnTo>
                                <a:pt x="116" y="272"/>
                              </a:lnTo>
                              <a:lnTo>
                                <a:pt x="118" y="274"/>
                              </a:lnTo>
                              <a:lnTo>
                                <a:pt x="118" y="276"/>
                              </a:lnTo>
                              <a:lnTo>
                                <a:pt x="120" y="276"/>
                              </a:lnTo>
                              <a:lnTo>
                                <a:pt x="122" y="276"/>
                              </a:lnTo>
                              <a:lnTo>
                                <a:pt x="122" y="274"/>
                              </a:lnTo>
                              <a:lnTo>
                                <a:pt x="120" y="272"/>
                              </a:lnTo>
                              <a:lnTo>
                                <a:pt x="122" y="272"/>
                              </a:lnTo>
                              <a:lnTo>
                                <a:pt x="122" y="270"/>
                              </a:lnTo>
                              <a:lnTo>
                                <a:pt x="120" y="270"/>
                              </a:lnTo>
                              <a:lnTo>
                                <a:pt x="124" y="270"/>
                              </a:lnTo>
                              <a:lnTo>
                                <a:pt x="126" y="270"/>
                              </a:lnTo>
                              <a:lnTo>
                                <a:pt x="128" y="270"/>
                              </a:lnTo>
                              <a:lnTo>
                                <a:pt x="128" y="268"/>
                              </a:lnTo>
                              <a:lnTo>
                                <a:pt x="130" y="268"/>
                              </a:lnTo>
                              <a:lnTo>
                                <a:pt x="132" y="268"/>
                              </a:lnTo>
                              <a:lnTo>
                                <a:pt x="134" y="266"/>
                              </a:lnTo>
                              <a:lnTo>
                                <a:pt x="134" y="264"/>
                              </a:lnTo>
                              <a:lnTo>
                                <a:pt x="136" y="262"/>
                              </a:lnTo>
                              <a:lnTo>
                                <a:pt x="138" y="262"/>
                              </a:lnTo>
                              <a:lnTo>
                                <a:pt x="140" y="262"/>
                              </a:lnTo>
                              <a:lnTo>
                                <a:pt x="142" y="264"/>
                              </a:lnTo>
                              <a:lnTo>
                                <a:pt x="142" y="262"/>
                              </a:lnTo>
                              <a:lnTo>
                                <a:pt x="144" y="260"/>
                              </a:lnTo>
                              <a:lnTo>
                                <a:pt x="144" y="256"/>
                              </a:lnTo>
                              <a:lnTo>
                                <a:pt x="144" y="254"/>
                              </a:lnTo>
                              <a:lnTo>
                                <a:pt x="142" y="250"/>
                              </a:lnTo>
                              <a:lnTo>
                                <a:pt x="142" y="248"/>
                              </a:lnTo>
                              <a:lnTo>
                                <a:pt x="140" y="246"/>
                              </a:lnTo>
                              <a:lnTo>
                                <a:pt x="140" y="244"/>
                              </a:lnTo>
                              <a:lnTo>
                                <a:pt x="142" y="238"/>
                              </a:lnTo>
                              <a:lnTo>
                                <a:pt x="142" y="236"/>
                              </a:lnTo>
                              <a:lnTo>
                                <a:pt x="142" y="232"/>
                              </a:lnTo>
                              <a:lnTo>
                                <a:pt x="142" y="230"/>
                              </a:lnTo>
                              <a:lnTo>
                                <a:pt x="138" y="226"/>
                              </a:lnTo>
                              <a:lnTo>
                                <a:pt x="138" y="224"/>
                              </a:lnTo>
                              <a:lnTo>
                                <a:pt x="138" y="222"/>
                              </a:lnTo>
                              <a:close/>
                            </a:path>
                          </a:pathLst>
                        </a:custGeom>
                        <a:solidFill>
                          <a:schemeClr val="tx2"/>
                        </a:solidFill>
                        <a:ln w="3175">
                          <a:solidFill>
                            <a:schemeClr val="bg1"/>
                          </a:solidFill>
                          <a:prstDash val="sysDot"/>
                          <a:round/>
                          <a:headEnd/>
                          <a:tailEnd/>
                        </a:ln>
                      </p:spPr>
                      <p:txBody>
                        <a:bodyPr/>
                        <a:lstStyle/>
                        <a:p>
                          <a:pPr fontAlgn="base">
                            <a:spcBef>
                              <a:spcPct val="0"/>
                            </a:spcBef>
                            <a:spcAft>
                              <a:spcPct val="0"/>
                            </a:spcAft>
                          </a:pPr>
                          <a:endParaRPr lang="de-DE" sz="2400">
                            <a:solidFill>
                              <a:srgbClr val="000000"/>
                            </a:solidFill>
                            <a:cs typeface="Arial" charset="0"/>
                          </a:endParaRPr>
                        </a:p>
                      </p:txBody>
                    </p:sp>
                    <p:sp>
                      <p:nvSpPr>
                        <p:cNvPr id="15316" name="Freeform 3600"/>
                        <p:cNvSpPr>
                          <a:spLocks/>
                        </p:cNvSpPr>
                        <p:nvPr/>
                      </p:nvSpPr>
                      <p:spPr bwMode="auto">
                        <a:xfrm>
                          <a:off x="5755692" y="2259595"/>
                          <a:ext cx="64990" cy="31640"/>
                        </a:xfrm>
                        <a:custGeom>
                          <a:avLst/>
                          <a:gdLst>
                            <a:gd name="T0" fmla="*/ 2147483647 w 70"/>
                            <a:gd name="T1" fmla="*/ 2147483647 h 38"/>
                            <a:gd name="T2" fmla="*/ 2147483647 w 70"/>
                            <a:gd name="T3" fmla="*/ 2147483647 h 38"/>
                            <a:gd name="T4" fmla="*/ 2147483647 w 70"/>
                            <a:gd name="T5" fmla="*/ 2147483647 h 38"/>
                            <a:gd name="T6" fmla="*/ 2147483647 w 70"/>
                            <a:gd name="T7" fmla="*/ 2147483647 h 38"/>
                            <a:gd name="T8" fmla="*/ 2147483647 w 70"/>
                            <a:gd name="T9" fmla="*/ 2147483647 h 38"/>
                            <a:gd name="T10" fmla="*/ 2147483647 w 70"/>
                            <a:gd name="T11" fmla="*/ 2147483647 h 38"/>
                            <a:gd name="T12" fmla="*/ 2147483647 w 70"/>
                            <a:gd name="T13" fmla="*/ 2147483647 h 38"/>
                            <a:gd name="T14" fmla="*/ 2147483647 w 70"/>
                            <a:gd name="T15" fmla="*/ 2147483647 h 38"/>
                            <a:gd name="T16" fmla="*/ 2147483647 w 70"/>
                            <a:gd name="T17" fmla="*/ 2147483647 h 38"/>
                            <a:gd name="T18" fmla="*/ 2147483647 w 70"/>
                            <a:gd name="T19" fmla="*/ 2147483647 h 38"/>
                            <a:gd name="T20" fmla="*/ 2147483647 w 70"/>
                            <a:gd name="T21" fmla="*/ 2147483647 h 38"/>
                            <a:gd name="T22" fmla="*/ 2147483647 w 70"/>
                            <a:gd name="T23" fmla="*/ 2147483647 h 38"/>
                            <a:gd name="T24" fmla="*/ 2147483647 w 70"/>
                            <a:gd name="T25" fmla="*/ 2147483647 h 38"/>
                            <a:gd name="T26" fmla="*/ 2147483647 w 70"/>
                            <a:gd name="T27" fmla="*/ 2147483647 h 38"/>
                            <a:gd name="T28" fmla="*/ 2147483647 w 70"/>
                            <a:gd name="T29" fmla="*/ 2147483647 h 38"/>
                            <a:gd name="T30" fmla="*/ 2147483647 w 70"/>
                            <a:gd name="T31" fmla="*/ 2147483647 h 38"/>
                            <a:gd name="T32" fmla="*/ 2147483647 w 70"/>
                            <a:gd name="T33" fmla="*/ 2147483647 h 38"/>
                            <a:gd name="T34" fmla="*/ 2147483647 w 70"/>
                            <a:gd name="T35" fmla="*/ 2147483647 h 38"/>
                            <a:gd name="T36" fmla="*/ 2147483647 w 70"/>
                            <a:gd name="T37" fmla="*/ 2147483647 h 38"/>
                            <a:gd name="T38" fmla="*/ 2147483647 w 70"/>
                            <a:gd name="T39" fmla="*/ 2147483647 h 38"/>
                            <a:gd name="T40" fmla="*/ 2147483647 w 70"/>
                            <a:gd name="T41" fmla="*/ 2147483647 h 38"/>
                            <a:gd name="T42" fmla="*/ 2147483647 w 70"/>
                            <a:gd name="T43" fmla="*/ 2147483647 h 38"/>
                            <a:gd name="T44" fmla="*/ 2147483647 w 70"/>
                            <a:gd name="T45" fmla="*/ 2147483647 h 38"/>
                            <a:gd name="T46" fmla="*/ 2147483647 w 70"/>
                            <a:gd name="T47" fmla="*/ 2147483647 h 38"/>
                            <a:gd name="T48" fmla="*/ 2147483647 w 70"/>
                            <a:gd name="T49" fmla="*/ 2147483647 h 38"/>
                            <a:gd name="T50" fmla="*/ 2147483647 w 70"/>
                            <a:gd name="T51" fmla="*/ 2147483647 h 38"/>
                            <a:gd name="T52" fmla="*/ 2147483647 w 70"/>
                            <a:gd name="T53" fmla="*/ 2147483647 h 38"/>
                            <a:gd name="T54" fmla="*/ 2147483647 w 70"/>
                            <a:gd name="T55" fmla="*/ 2147483647 h 38"/>
                            <a:gd name="T56" fmla="*/ 2147483647 w 70"/>
                            <a:gd name="T57" fmla="*/ 2147483647 h 38"/>
                            <a:gd name="T58" fmla="*/ 2147483647 w 70"/>
                            <a:gd name="T59" fmla="*/ 2147483647 h 38"/>
                            <a:gd name="T60" fmla="*/ 2147483647 w 70"/>
                            <a:gd name="T61" fmla="*/ 0 h 38"/>
                            <a:gd name="T62" fmla="*/ 2147483647 w 70"/>
                            <a:gd name="T63" fmla="*/ 0 h 38"/>
                            <a:gd name="T64" fmla="*/ 2147483647 w 70"/>
                            <a:gd name="T65" fmla="*/ 0 h 38"/>
                            <a:gd name="T66" fmla="*/ 2147483647 w 70"/>
                            <a:gd name="T67" fmla="*/ 0 h 38"/>
                            <a:gd name="T68" fmla="*/ 2147483647 w 70"/>
                            <a:gd name="T69" fmla="*/ 0 h 38"/>
                            <a:gd name="T70" fmla="*/ 2147483647 w 70"/>
                            <a:gd name="T71" fmla="*/ 2147483647 h 38"/>
                            <a:gd name="T72" fmla="*/ 2147483647 w 70"/>
                            <a:gd name="T73" fmla="*/ 2147483647 h 38"/>
                            <a:gd name="T74" fmla="*/ 2147483647 w 70"/>
                            <a:gd name="T75" fmla="*/ 2147483647 h 38"/>
                            <a:gd name="T76" fmla="*/ 2147483647 w 70"/>
                            <a:gd name="T77" fmla="*/ 2147483647 h 38"/>
                            <a:gd name="T78" fmla="*/ 2147483647 w 70"/>
                            <a:gd name="T79" fmla="*/ 2147483647 h 38"/>
                            <a:gd name="T80" fmla="*/ 2147483647 w 70"/>
                            <a:gd name="T81" fmla="*/ 2147483647 h 38"/>
                            <a:gd name="T82" fmla="*/ 2147483647 w 70"/>
                            <a:gd name="T83" fmla="*/ 2147483647 h 38"/>
                            <a:gd name="T84" fmla="*/ 2147483647 w 70"/>
                            <a:gd name="T85" fmla="*/ 2147483647 h 38"/>
                            <a:gd name="T86" fmla="*/ 2147483647 w 70"/>
                            <a:gd name="T87" fmla="*/ 2147483647 h 38"/>
                            <a:gd name="T88" fmla="*/ 2147483647 w 70"/>
                            <a:gd name="T89" fmla="*/ 2147483647 h 38"/>
                            <a:gd name="T90" fmla="*/ 2147483647 w 70"/>
                            <a:gd name="T91" fmla="*/ 2147483647 h 38"/>
                            <a:gd name="T92" fmla="*/ 2147483647 w 70"/>
                            <a:gd name="T93" fmla="*/ 2147483647 h 38"/>
                            <a:gd name="T94" fmla="*/ 2147483647 w 70"/>
                            <a:gd name="T95" fmla="*/ 2147483647 h 38"/>
                            <a:gd name="T96" fmla="*/ 2147483647 w 70"/>
                            <a:gd name="T97" fmla="*/ 2147483647 h 38"/>
                            <a:gd name="T98" fmla="*/ 2147483647 w 70"/>
                            <a:gd name="T99" fmla="*/ 2147483647 h 38"/>
                            <a:gd name="T100" fmla="*/ 2147483647 w 70"/>
                            <a:gd name="T101" fmla="*/ 2147483647 h 38"/>
                            <a:gd name="T102" fmla="*/ 2147483647 w 70"/>
                            <a:gd name="T103" fmla="*/ 2147483647 h 38"/>
                            <a:gd name="T104" fmla="*/ 2147483647 w 70"/>
                            <a:gd name="T105" fmla="*/ 2147483647 h 38"/>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w 70"/>
                            <a:gd name="T160" fmla="*/ 0 h 38"/>
                            <a:gd name="T161" fmla="*/ 70 w 70"/>
                            <a:gd name="T162" fmla="*/ 38 h 38"/>
                          </a:gdLst>
                          <a:ahLst/>
                          <a:cxnLst>
                            <a:cxn ang="T106">
                              <a:pos x="T0" y="T1"/>
                            </a:cxn>
                            <a:cxn ang="T107">
                              <a:pos x="T2" y="T3"/>
                            </a:cxn>
                            <a:cxn ang="T108">
                              <a:pos x="T4" y="T5"/>
                            </a:cxn>
                            <a:cxn ang="T109">
                              <a:pos x="T6" y="T7"/>
                            </a:cxn>
                            <a:cxn ang="T110">
                              <a:pos x="T8" y="T9"/>
                            </a:cxn>
                            <a:cxn ang="T111">
                              <a:pos x="T10" y="T11"/>
                            </a:cxn>
                            <a:cxn ang="T112">
                              <a:pos x="T12" y="T13"/>
                            </a:cxn>
                            <a:cxn ang="T113">
                              <a:pos x="T14" y="T15"/>
                            </a:cxn>
                            <a:cxn ang="T114">
                              <a:pos x="T16" y="T17"/>
                            </a:cxn>
                            <a:cxn ang="T115">
                              <a:pos x="T18" y="T19"/>
                            </a:cxn>
                            <a:cxn ang="T116">
                              <a:pos x="T20" y="T21"/>
                            </a:cxn>
                            <a:cxn ang="T117">
                              <a:pos x="T22" y="T23"/>
                            </a:cxn>
                            <a:cxn ang="T118">
                              <a:pos x="T24" y="T25"/>
                            </a:cxn>
                            <a:cxn ang="T119">
                              <a:pos x="T26" y="T27"/>
                            </a:cxn>
                            <a:cxn ang="T120">
                              <a:pos x="T28" y="T29"/>
                            </a:cxn>
                            <a:cxn ang="T121">
                              <a:pos x="T30" y="T31"/>
                            </a:cxn>
                            <a:cxn ang="T122">
                              <a:pos x="T32" y="T33"/>
                            </a:cxn>
                            <a:cxn ang="T123">
                              <a:pos x="T34" y="T35"/>
                            </a:cxn>
                            <a:cxn ang="T124">
                              <a:pos x="T36" y="T37"/>
                            </a:cxn>
                            <a:cxn ang="T125">
                              <a:pos x="T38" y="T39"/>
                            </a:cxn>
                            <a:cxn ang="T126">
                              <a:pos x="T40" y="T41"/>
                            </a:cxn>
                            <a:cxn ang="T127">
                              <a:pos x="T42" y="T43"/>
                            </a:cxn>
                            <a:cxn ang="T128">
                              <a:pos x="T44" y="T45"/>
                            </a:cxn>
                            <a:cxn ang="T129">
                              <a:pos x="T46" y="T47"/>
                            </a:cxn>
                            <a:cxn ang="T130">
                              <a:pos x="T48" y="T49"/>
                            </a:cxn>
                            <a:cxn ang="T131">
                              <a:pos x="T50" y="T51"/>
                            </a:cxn>
                            <a:cxn ang="T132">
                              <a:pos x="T52" y="T53"/>
                            </a:cxn>
                            <a:cxn ang="T133">
                              <a:pos x="T54" y="T55"/>
                            </a:cxn>
                            <a:cxn ang="T134">
                              <a:pos x="T56" y="T57"/>
                            </a:cxn>
                            <a:cxn ang="T135">
                              <a:pos x="T58" y="T59"/>
                            </a:cxn>
                            <a:cxn ang="T136">
                              <a:pos x="T60" y="T61"/>
                            </a:cxn>
                            <a:cxn ang="T137">
                              <a:pos x="T62" y="T63"/>
                            </a:cxn>
                            <a:cxn ang="T138">
                              <a:pos x="T64" y="T65"/>
                            </a:cxn>
                            <a:cxn ang="T139">
                              <a:pos x="T66" y="T67"/>
                            </a:cxn>
                            <a:cxn ang="T140">
                              <a:pos x="T68" y="T69"/>
                            </a:cxn>
                            <a:cxn ang="T141">
                              <a:pos x="T70" y="T71"/>
                            </a:cxn>
                            <a:cxn ang="T142">
                              <a:pos x="T72" y="T73"/>
                            </a:cxn>
                            <a:cxn ang="T143">
                              <a:pos x="T74" y="T75"/>
                            </a:cxn>
                            <a:cxn ang="T144">
                              <a:pos x="T76" y="T77"/>
                            </a:cxn>
                            <a:cxn ang="T145">
                              <a:pos x="T78" y="T79"/>
                            </a:cxn>
                            <a:cxn ang="T146">
                              <a:pos x="T80" y="T81"/>
                            </a:cxn>
                            <a:cxn ang="T147">
                              <a:pos x="T82" y="T83"/>
                            </a:cxn>
                            <a:cxn ang="T148">
                              <a:pos x="T84" y="T85"/>
                            </a:cxn>
                            <a:cxn ang="T149">
                              <a:pos x="T86" y="T87"/>
                            </a:cxn>
                            <a:cxn ang="T150">
                              <a:pos x="T88" y="T89"/>
                            </a:cxn>
                            <a:cxn ang="T151">
                              <a:pos x="T90" y="T91"/>
                            </a:cxn>
                            <a:cxn ang="T152">
                              <a:pos x="T92" y="T93"/>
                            </a:cxn>
                            <a:cxn ang="T153">
                              <a:pos x="T94" y="T95"/>
                            </a:cxn>
                            <a:cxn ang="T154">
                              <a:pos x="T96" y="T97"/>
                            </a:cxn>
                            <a:cxn ang="T155">
                              <a:pos x="T98" y="T99"/>
                            </a:cxn>
                            <a:cxn ang="T156">
                              <a:pos x="T100" y="T101"/>
                            </a:cxn>
                            <a:cxn ang="T157">
                              <a:pos x="T102" y="T103"/>
                            </a:cxn>
                            <a:cxn ang="T158">
                              <a:pos x="T104" y="T105"/>
                            </a:cxn>
                          </a:cxnLst>
                          <a:rect l="T159" t="T160" r="T161" b="T162"/>
                          <a:pathLst>
                            <a:path w="70" h="38">
                              <a:moveTo>
                                <a:pt x="70" y="32"/>
                              </a:moveTo>
                              <a:lnTo>
                                <a:pt x="70" y="34"/>
                              </a:lnTo>
                              <a:lnTo>
                                <a:pt x="68" y="34"/>
                              </a:lnTo>
                              <a:lnTo>
                                <a:pt x="66" y="34"/>
                              </a:lnTo>
                              <a:lnTo>
                                <a:pt x="64" y="34"/>
                              </a:lnTo>
                              <a:lnTo>
                                <a:pt x="62" y="34"/>
                              </a:lnTo>
                              <a:lnTo>
                                <a:pt x="60" y="34"/>
                              </a:lnTo>
                              <a:lnTo>
                                <a:pt x="58" y="34"/>
                              </a:lnTo>
                              <a:lnTo>
                                <a:pt x="58" y="32"/>
                              </a:lnTo>
                              <a:lnTo>
                                <a:pt x="56" y="32"/>
                              </a:lnTo>
                              <a:lnTo>
                                <a:pt x="56" y="34"/>
                              </a:lnTo>
                              <a:lnTo>
                                <a:pt x="54" y="36"/>
                              </a:lnTo>
                              <a:lnTo>
                                <a:pt x="54" y="34"/>
                              </a:lnTo>
                              <a:lnTo>
                                <a:pt x="52" y="34"/>
                              </a:lnTo>
                              <a:lnTo>
                                <a:pt x="50" y="34"/>
                              </a:lnTo>
                              <a:lnTo>
                                <a:pt x="48" y="34"/>
                              </a:lnTo>
                              <a:lnTo>
                                <a:pt x="48" y="36"/>
                              </a:lnTo>
                              <a:lnTo>
                                <a:pt x="46" y="36"/>
                              </a:lnTo>
                              <a:lnTo>
                                <a:pt x="42" y="36"/>
                              </a:lnTo>
                              <a:lnTo>
                                <a:pt x="40" y="36"/>
                              </a:lnTo>
                              <a:lnTo>
                                <a:pt x="38" y="34"/>
                              </a:lnTo>
                              <a:lnTo>
                                <a:pt x="36" y="34"/>
                              </a:lnTo>
                              <a:lnTo>
                                <a:pt x="36" y="32"/>
                              </a:lnTo>
                              <a:lnTo>
                                <a:pt x="34" y="32"/>
                              </a:lnTo>
                              <a:lnTo>
                                <a:pt x="30" y="34"/>
                              </a:lnTo>
                              <a:lnTo>
                                <a:pt x="30" y="36"/>
                              </a:lnTo>
                              <a:lnTo>
                                <a:pt x="28" y="36"/>
                              </a:lnTo>
                              <a:lnTo>
                                <a:pt x="24" y="36"/>
                              </a:lnTo>
                              <a:lnTo>
                                <a:pt x="24" y="38"/>
                              </a:lnTo>
                              <a:lnTo>
                                <a:pt x="22" y="36"/>
                              </a:lnTo>
                              <a:lnTo>
                                <a:pt x="20" y="36"/>
                              </a:lnTo>
                              <a:lnTo>
                                <a:pt x="22" y="36"/>
                              </a:lnTo>
                              <a:lnTo>
                                <a:pt x="20" y="34"/>
                              </a:lnTo>
                              <a:lnTo>
                                <a:pt x="18" y="34"/>
                              </a:lnTo>
                              <a:lnTo>
                                <a:pt x="14" y="34"/>
                              </a:lnTo>
                              <a:lnTo>
                                <a:pt x="12" y="34"/>
                              </a:lnTo>
                              <a:lnTo>
                                <a:pt x="10" y="34"/>
                              </a:lnTo>
                              <a:lnTo>
                                <a:pt x="10" y="32"/>
                              </a:lnTo>
                              <a:lnTo>
                                <a:pt x="8" y="32"/>
                              </a:lnTo>
                              <a:lnTo>
                                <a:pt x="6" y="30"/>
                              </a:lnTo>
                              <a:lnTo>
                                <a:pt x="4" y="30"/>
                              </a:lnTo>
                              <a:lnTo>
                                <a:pt x="4" y="28"/>
                              </a:lnTo>
                              <a:lnTo>
                                <a:pt x="2" y="26"/>
                              </a:lnTo>
                              <a:lnTo>
                                <a:pt x="0" y="26"/>
                              </a:lnTo>
                              <a:lnTo>
                                <a:pt x="2" y="24"/>
                              </a:lnTo>
                              <a:lnTo>
                                <a:pt x="2" y="22"/>
                              </a:lnTo>
                              <a:lnTo>
                                <a:pt x="4" y="22"/>
                              </a:lnTo>
                              <a:lnTo>
                                <a:pt x="4" y="20"/>
                              </a:lnTo>
                              <a:lnTo>
                                <a:pt x="4" y="18"/>
                              </a:lnTo>
                              <a:lnTo>
                                <a:pt x="4" y="16"/>
                              </a:lnTo>
                              <a:lnTo>
                                <a:pt x="6" y="16"/>
                              </a:lnTo>
                              <a:lnTo>
                                <a:pt x="6" y="14"/>
                              </a:lnTo>
                              <a:lnTo>
                                <a:pt x="6" y="12"/>
                              </a:lnTo>
                              <a:lnTo>
                                <a:pt x="8" y="12"/>
                              </a:lnTo>
                              <a:lnTo>
                                <a:pt x="8" y="10"/>
                              </a:lnTo>
                              <a:lnTo>
                                <a:pt x="10" y="8"/>
                              </a:lnTo>
                              <a:lnTo>
                                <a:pt x="10" y="6"/>
                              </a:lnTo>
                              <a:lnTo>
                                <a:pt x="10" y="4"/>
                              </a:lnTo>
                              <a:lnTo>
                                <a:pt x="12" y="4"/>
                              </a:lnTo>
                              <a:lnTo>
                                <a:pt x="14" y="2"/>
                              </a:lnTo>
                              <a:lnTo>
                                <a:pt x="16" y="0"/>
                              </a:lnTo>
                              <a:lnTo>
                                <a:pt x="18" y="0"/>
                              </a:lnTo>
                              <a:lnTo>
                                <a:pt x="20" y="0"/>
                              </a:lnTo>
                              <a:lnTo>
                                <a:pt x="22" y="0"/>
                              </a:lnTo>
                              <a:lnTo>
                                <a:pt x="24" y="0"/>
                              </a:lnTo>
                              <a:lnTo>
                                <a:pt x="26" y="0"/>
                              </a:lnTo>
                              <a:lnTo>
                                <a:pt x="28" y="0"/>
                              </a:lnTo>
                              <a:lnTo>
                                <a:pt x="28" y="2"/>
                              </a:lnTo>
                              <a:lnTo>
                                <a:pt x="28" y="4"/>
                              </a:lnTo>
                              <a:lnTo>
                                <a:pt x="30" y="4"/>
                              </a:lnTo>
                              <a:lnTo>
                                <a:pt x="32" y="4"/>
                              </a:lnTo>
                              <a:lnTo>
                                <a:pt x="34" y="4"/>
                              </a:lnTo>
                              <a:lnTo>
                                <a:pt x="36" y="4"/>
                              </a:lnTo>
                              <a:lnTo>
                                <a:pt x="38" y="4"/>
                              </a:lnTo>
                              <a:lnTo>
                                <a:pt x="40" y="4"/>
                              </a:lnTo>
                              <a:lnTo>
                                <a:pt x="42" y="6"/>
                              </a:lnTo>
                              <a:lnTo>
                                <a:pt x="44" y="6"/>
                              </a:lnTo>
                              <a:lnTo>
                                <a:pt x="44" y="4"/>
                              </a:lnTo>
                              <a:lnTo>
                                <a:pt x="46" y="4"/>
                              </a:lnTo>
                              <a:lnTo>
                                <a:pt x="48" y="4"/>
                              </a:lnTo>
                              <a:lnTo>
                                <a:pt x="50" y="4"/>
                              </a:lnTo>
                              <a:lnTo>
                                <a:pt x="52" y="6"/>
                              </a:lnTo>
                              <a:lnTo>
                                <a:pt x="54" y="6"/>
                              </a:lnTo>
                              <a:lnTo>
                                <a:pt x="56" y="6"/>
                              </a:lnTo>
                              <a:lnTo>
                                <a:pt x="56" y="8"/>
                              </a:lnTo>
                              <a:lnTo>
                                <a:pt x="56" y="10"/>
                              </a:lnTo>
                              <a:lnTo>
                                <a:pt x="56" y="12"/>
                              </a:lnTo>
                              <a:lnTo>
                                <a:pt x="56" y="14"/>
                              </a:lnTo>
                              <a:lnTo>
                                <a:pt x="56" y="16"/>
                              </a:lnTo>
                              <a:lnTo>
                                <a:pt x="58" y="16"/>
                              </a:lnTo>
                              <a:lnTo>
                                <a:pt x="58" y="18"/>
                              </a:lnTo>
                              <a:lnTo>
                                <a:pt x="60" y="20"/>
                              </a:lnTo>
                              <a:lnTo>
                                <a:pt x="62" y="18"/>
                              </a:lnTo>
                              <a:lnTo>
                                <a:pt x="64" y="18"/>
                              </a:lnTo>
                              <a:lnTo>
                                <a:pt x="66" y="18"/>
                              </a:lnTo>
                              <a:lnTo>
                                <a:pt x="68" y="20"/>
                              </a:lnTo>
                              <a:lnTo>
                                <a:pt x="68" y="22"/>
                              </a:lnTo>
                              <a:lnTo>
                                <a:pt x="68" y="26"/>
                              </a:lnTo>
                              <a:lnTo>
                                <a:pt x="68" y="28"/>
                              </a:lnTo>
                              <a:lnTo>
                                <a:pt x="70" y="28"/>
                              </a:lnTo>
                              <a:lnTo>
                                <a:pt x="70" y="30"/>
                              </a:lnTo>
                              <a:lnTo>
                                <a:pt x="70" y="32"/>
                              </a:lnTo>
                              <a:close/>
                            </a:path>
                          </a:pathLst>
                        </a:custGeom>
                        <a:grpFill/>
                        <a:ln w="3175">
                          <a:solidFill>
                            <a:schemeClr val="bg1"/>
                          </a:solidFill>
                          <a:prstDash val="sysDot"/>
                          <a:round/>
                          <a:headEnd/>
                          <a:tailEnd/>
                        </a:ln>
                      </p:spPr>
                      <p:txBody>
                        <a:bodyPr/>
                        <a:lstStyle/>
                        <a:p>
                          <a:pPr fontAlgn="base">
                            <a:spcBef>
                              <a:spcPct val="0"/>
                            </a:spcBef>
                            <a:spcAft>
                              <a:spcPct val="0"/>
                            </a:spcAft>
                          </a:pPr>
                          <a:endParaRPr lang="de-DE" sz="2400">
                            <a:solidFill>
                              <a:srgbClr val="000000"/>
                            </a:solidFill>
                            <a:cs typeface="Arial" charset="0"/>
                          </a:endParaRPr>
                        </a:p>
                      </p:txBody>
                    </p:sp>
                    <p:sp>
                      <p:nvSpPr>
                        <p:cNvPr id="15352" name="Freeform 2992"/>
                        <p:cNvSpPr>
                          <a:spLocks/>
                        </p:cNvSpPr>
                        <p:nvPr/>
                      </p:nvSpPr>
                      <p:spPr bwMode="auto">
                        <a:xfrm>
                          <a:off x="5588156" y="2218827"/>
                          <a:ext cx="158436" cy="78563"/>
                        </a:xfrm>
                        <a:custGeom>
                          <a:avLst/>
                          <a:gdLst>
                            <a:gd name="T0" fmla="*/ 2147483647 w 172"/>
                            <a:gd name="T1" fmla="*/ 2147483647 h 96"/>
                            <a:gd name="T2" fmla="*/ 2147483647 w 172"/>
                            <a:gd name="T3" fmla="*/ 2147483647 h 96"/>
                            <a:gd name="T4" fmla="*/ 2147483647 w 172"/>
                            <a:gd name="T5" fmla="*/ 2147483647 h 96"/>
                            <a:gd name="T6" fmla="*/ 2147483647 w 172"/>
                            <a:gd name="T7" fmla="*/ 2147483647 h 96"/>
                            <a:gd name="T8" fmla="*/ 2147483647 w 172"/>
                            <a:gd name="T9" fmla="*/ 2147483647 h 96"/>
                            <a:gd name="T10" fmla="*/ 2147483647 w 172"/>
                            <a:gd name="T11" fmla="*/ 2147483647 h 96"/>
                            <a:gd name="T12" fmla="*/ 2147483647 w 172"/>
                            <a:gd name="T13" fmla="*/ 2147483647 h 96"/>
                            <a:gd name="T14" fmla="*/ 2147483647 w 172"/>
                            <a:gd name="T15" fmla="*/ 2147483647 h 96"/>
                            <a:gd name="T16" fmla="*/ 2147483647 w 172"/>
                            <a:gd name="T17" fmla="*/ 2147483647 h 96"/>
                            <a:gd name="T18" fmla="*/ 2147483647 w 172"/>
                            <a:gd name="T19" fmla="*/ 2147483647 h 96"/>
                            <a:gd name="T20" fmla="*/ 2147483647 w 172"/>
                            <a:gd name="T21" fmla="*/ 2147483647 h 96"/>
                            <a:gd name="T22" fmla="*/ 2147483647 w 172"/>
                            <a:gd name="T23" fmla="*/ 2147483647 h 96"/>
                            <a:gd name="T24" fmla="*/ 2147483647 w 172"/>
                            <a:gd name="T25" fmla="*/ 2147483647 h 96"/>
                            <a:gd name="T26" fmla="*/ 2147483647 w 172"/>
                            <a:gd name="T27" fmla="*/ 2147483647 h 96"/>
                            <a:gd name="T28" fmla="*/ 2147483647 w 172"/>
                            <a:gd name="T29" fmla="*/ 2147483647 h 96"/>
                            <a:gd name="T30" fmla="*/ 2147483647 w 172"/>
                            <a:gd name="T31" fmla="*/ 0 h 96"/>
                            <a:gd name="T32" fmla="*/ 2147483647 w 172"/>
                            <a:gd name="T33" fmla="*/ 0 h 96"/>
                            <a:gd name="T34" fmla="*/ 2147483647 w 172"/>
                            <a:gd name="T35" fmla="*/ 0 h 96"/>
                            <a:gd name="T36" fmla="*/ 2147483647 w 172"/>
                            <a:gd name="T37" fmla="*/ 2147483647 h 96"/>
                            <a:gd name="T38" fmla="*/ 2147483647 w 172"/>
                            <a:gd name="T39" fmla="*/ 2147483647 h 96"/>
                            <a:gd name="T40" fmla="*/ 2147483647 w 172"/>
                            <a:gd name="T41" fmla="*/ 2147483647 h 96"/>
                            <a:gd name="T42" fmla="*/ 2147483647 w 172"/>
                            <a:gd name="T43" fmla="*/ 2147483647 h 96"/>
                            <a:gd name="T44" fmla="*/ 2147483647 w 172"/>
                            <a:gd name="T45" fmla="*/ 2147483647 h 96"/>
                            <a:gd name="T46" fmla="*/ 2147483647 w 172"/>
                            <a:gd name="T47" fmla="*/ 2147483647 h 96"/>
                            <a:gd name="T48" fmla="*/ 2147483647 w 172"/>
                            <a:gd name="T49" fmla="*/ 2147483647 h 96"/>
                            <a:gd name="T50" fmla="*/ 2147483647 w 172"/>
                            <a:gd name="T51" fmla="*/ 2147483647 h 96"/>
                            <a:gd name="T52" fmla="*/ 2147483647 w 172"/>
                            <a:gd name="T53" fmla="*/ 2147483647 h 96"/>
                            <a:gd name="T54" fmla="*/ 2147483647 w 172"/>
                            <a:gd name="T55" fmla="*/ 2147483647 h 96"/>
                            <a:gd name="T56" fmla="*/ 2147483647 w 172"/>
                            <a:gd name="T57" fmla="*/ 2147483647 h 96"/>
                            <a:gd name="T58" fmla="*/ 2147483647 w 172"/>
                            <a:gd name="T59" fmla="*/ 2147483647 h 96"/>
                            <a:gd name="T60" fmla="*/ 2147483647 w 172"/>
                            <a:gd name="T61" fmla="*/ 2147483647 h 96"/>
                            <a:gd name="T62" fmla="*/ 2147483647 w 172"/>
                            <a:gd name="T63" fmla="*/ 2147483647 h 96"/>
                            <a:gd name="T64" fmla="*/ 2147483647 w 172"/>
                            <a:gd name="T65" fmla="*/ 2147483647 h 96"/>
                            <a:gd name="T66" fmla="*/ 2147483647 w 172"/>
                            <a:gd name="T67" fmla="*/ 2147483647 h 96"/>
                            <a:gd name="T68" fmla="*/ 2147483647 w 172"/>
                            <a:gd name="T69" fmla="*/ 2147483647 h 96"/>
                            <a:gd name="T70" fmla="*/ 2147483647 w 172"/>
                            <a:gd name="T71" fmla="*/ 2147483647 h 96"/>
                            <a:gd name="T72" fmla="*/ 2147483647 w 172"/>
                            <a:gd name="T73" fmla="*/ 2147483647 h 96"/>
                            <a:gd name="T74" fmla="*/ 2147483647 w 172"/>
                            <a:gd name="T75" fmla="*/ 2147483647 h 96"/>
                            <a:gd name="T76" fmla="*/ 2147483647 w 172"/>
                            <a:gd name="T77" fmla="*/ 2147483647 h 96"/>
                            <a:gd name="T78" fmla="*/ 2147483647 w 172"/>
                            <a:gd name="T79" fmla="*/ 2147483647 h 96"/>
                            <a:gd name="T80" fmla="*/ 2147483647 w 172"/>
                            <a:gd name="T81" fmla="*/ 2147483647 h 96"/>
                            <a:gd name="T82" fmla="*/ 2147483647 w 172"/>
                            <a:gd name="T83" fmla="*/ 2147483647 h 96"/>
                            <a:gd name="T84" fmla="*/ 2147483647 w 172"/>
                            <a:gd name="T85" fmla="*/ 2147483647 h 96"/>
                            <a:gd name="T86" fmla="*/ 2147483647 w 172"/>
                            <a:gd name="T87" fmla="*/ 2147483647 h 96"/>
                            <a:gd name="T88" fmla="*/ 2147483647 w 172"/>
                            <a:gd name="T89" fmla="*/ 2147483647 h 96"/>
                            <a:gd name="T90" fmla="*/ 2147483647 w 172"/>
                            <a:gd name="T91" fmla="*/ 2147483647 h 96"/>
                            <a:gd name="T92" fmla="*/ 2147483647 w 172"/>
                            <a:gd name="T93" fmla="*/ 2147483647 h 96"/>
                            <a:gd name="T94" fmla="*/ 2147483647 w 172"/>
                            <a:gd name="T95" fmla="*/ 2147483647 h 96"/>
                            <a:gd name="T96" fmla="*/ 2147483647 w 172"/>
                            <a:gd name="T97" fmla="*/ 2147483647 h 96"/>
                            <a:gd name="T98" fmla="*/ 2147483647 w 172"/>
                            <a:gd name="T99" fmla="*/ 2147483647 h 96"/>
                            <a:gd name="T100" fmla="*/ 2147483647 w 172"/>
                            <a:gd name="T101" fmla="*/ 2147483647 h 96"/>
                            <a:gd name="T102" fmla="*/ 2147483647 w 172"/>
                            <a:gd name="T103" fmla="*/ 2147483647 h 96"/>
                            <a:gd name="T104" fmla="*/ 2147483647 w 172"/>
                            <a:gd name="T105" fmla="*/ 2147483647 h 96"/>
                            <a:gd name="T106" fmla="*/ 2147483647 w 172"/>
                            <a:gd name="T107" fmla="*/ 2147483647 h 96"/>
                            <a:gd name="T108" fmla="*/ 2147483647 w 172"/>
                            <a:gd name="T109" fmla="*/ 2147483647 h 96"/>
                            <a:gd name="T110" fmla="*/ 2147483647 w 172"/>
                            <a:gd name="T111" fmla="*/ 2147483647 h 96"/>
                            <a:gd name="T112" fmla="*/ 2147483647 w 172"/>
                            <a:gd name="T113" fmla="*/ 2147483647 h 96"/>
                            <a:gd name="T114" fmla="*/ 2147483647 w 172"/>
                            <a:gd name="T115" fmla="*/ 2147483647 h 96"/>
                            <a:gd name="T116" fmla="*/ 2147483647 w 172"/>
                            <a:gd name="T117" fmla="*/ 2147483647 h 96"/>
                            <a:gd name="T118" fmla="*/ 2147483647 w 172"/>
                            <a:gd name="T119" fmla="*/ 2147483647 h 96"/>
                            <a:gd name="T120" fmla="*/ 2147483647 w 172"/>
                            <a:gd name="T121" fmla="*/ 2147483647 h 96"/>
                            <a:gd name="T122" fmla="*/ 2147483647 w 172"/>
                            <a:gd name="T123" fmla="*/ 2147483647 h 9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w 172"/>
                            <a:gd name="T187" fmla="*/ 0 h 96"/>
                            <a:gd name="T188" fmla="*/ 172 w 172"/>
                            <a:gd name="T189" fmla="*/ 96 h 96"/>
                          </a:gdLst>
                          <a:ahLst/>
                          <a:cxnLst>
                            <a:cxn ang="T124">
                              <a:pos x="T0" y="T1"/>
                            </a:cxn>
                            <a:cxn ang="T125">
                              <a:pos x="T2" y="T3"/>
                            </a:cxn>
                            <a:cxn ang="T126">
                              <a:pos x="T4" y="T5"/>
                            </a:cxn>
                            <a:cxn ang="T127">
                              <a:pos x="T6" y="T7"/>
                            </a:cxn>
                            <a:cxn ang="T128">
                              <a:pos x="T8" y="T9"/>
                            </a:cxn>
                            <a:cxn ang="T129">
                              <a:pos x="T10" y="T11"/>
                            </a:cxn>
                            <a:cxn ang="T130">
                              <a:pos x="T12" y="T13"/>
                            </a:cxn>
                            <a:cxn ang="T131">
                              <a:pos x="T14" y="T15"/>
                            </a:cxn>
                            <a:cxn ang="T132">
                              <a:pos x="T16" y="T17"/>
                            </a:cxn>
                            <a:cxn ang="T133">
                              <a:pos x="T18" y="T19"/>
                            </a:cxn>
                            <a:cxn ang="T134">
                              <a:pos x="T20" y="T21"/>
                            </a:cxn>
                            <a:cxn ang="T135">
                              <a:pos x="T22" y="T23"/>
                            </a:cxn>
                            <a:cxn ang="T136">
                              <a:pos x="T24" y="T25"/>
                            </a:cxn>
                            <a:cxn ang="T137">
                              <a:pos x="T26" y="T27"/>
                            </a:cxn>
                            <a:cxn ang="T138">
                              <a:pos x="T28" y="T29"/>
                            </a:cxn>
                            <a:cxn ang="T139">
                              <a:pos x="T30" y="T31"/>
                            </a:cxn>
                            <a:cxn ang="T140">
                              <a:pos x="T32" y="T33"/>
                            </a:cxn>
                            <a:cxn ang="T141">
                              <a:pos x="T34" y="T35"/>
                            </a:cxn>
                            <a:cxn ang="T142">
                              <a:pos x="T36" y="T37"/>
                            </a:cxn>
                            <a:cxn ang="T143">
                              <a:pos x="T38" y="T39"/>
                            </a:cxn>
                            <a:cxn ang="T144">
                              <a:pos x="T40" y="T41"/>
                            </a:cxn>
                            <a:cxn ang="T145">
                              <a:pos x="T42" y="T43"/>
                            </a:cxn>
                            <a:cxn ang="T146">
                              <a:pos x="T44" y="T45"/>
                            </a:cxn>
                            <a:cxn ang="T147">
                              <a:pos x="T46" y="T47"/>
                            </a:cxn>
                            <a:cxn ang="T148">
                              <a:pos x="T48" y="T49"/>
                            </a:cxn>
                            <a:cxn ang="T149">
                              <a:pos x="T50" y="T51"/>
                            </a:cxn>
                            <a:cxn ang="T150">
                              <a:pos x="T52" y="T53"/>
                            </a:cxn>
                            <a:cxn ang="T151">
                              <a:pos x="T54" y="T55"/>
                            </a:cxn>
                            <a:cxn ang="T152">
                              <a:pos x="T56" y="T57"/>
                            </a:cxn>
                            <a:cxn ang="T153">
                              <a:pos x="T58" y="T59"/>
                            </a:cxn>
                            <a:cxn ang="T154">
                              <a:pos x="T60" y="T61"/>
                            </a:cxn>
                            <a:cxn ang="T155">
                              <a:pos x="T62" y="T63"/>
                            </a:cxn>
                            <a:cxn ang="T156">
                              <a:pos x="T64" y="T65"/>
                            </a:cxn>
                            <a:cxn ang="T157">
                              <a:pos x="T66" y="T67"/>
                            </a:cxn>
                            <a:cxn ang="T158">
                              <a:pos x="T68" y="T69"/>
                            </a:cxn>
                            <a:cxn ang="T159">
                              <a:pos x="T70" y="T71"/>
                            </a:cxn>
                            <a:cxn ang="T160">
                              <a:pos x="T72" y="T73"/>
                            </a:cxn>
                            <a:cxn ang="T161">
                              <a:pos x="T74" y="T75"/>
                            </a:cxn>
                            <a:cxn ang="T162">
                              <a:pos x="T76" y="T77"/>
                            </a:cxn>
                            <a:cxn ang="T163">
                              <a:pos x="T78" y="T79"/>
                            </a:cxn>
                            <a:cxn ang="T164">
                              <a:pos x="T80" y="T81"/>
                            </a:cxn>
                            <a:cxn ang="T165">
                              <a:pos x="T82" y="T83"/>
                            </a:cxn>
                            <a:cxn ang="T166">
                              <a:pos x="T84" y="T85"/>
                            </a:cxn>
                            <a:cxn ang="T167">
                              <a:pos x="T86" y="T87"/>
                            </a:cxn>
                            <a:cxn ang="T168">
                              <a:pos x="T88" y="T89"/>
                            </a:cxn>
                            <a:cxn ang="T169">
                              <a:pos x="T90" y="T91"/>
                            </a:cxn>
                            <a:cxn ang="T170">
                              <a:pos x="T92" y="T93"/>
                            </a:cxn>
                            <a:cxn ang="T171">
                              <a:pos x="T94" y="T95"/>
                            </a:cxn>
                            <a:cxn ang="T172">
                              <a:pos x="T96" y="T97"/>
                            </a:cxn>
                            <a:cxn ang="T173">
                              <a:pos x="T98" y="T99"/>
                            </a:cxn>
                            <a:cxn ang="T174">
                              <a:pos x="T100" y="T101"/>
                            </a:cxn>
                            <a:cxn ang="T175">
                              <a:pos x="T102" y="T103"/>
                            </a:cxn>
                            <a:cxn ang="T176">
                              <a:pos x="T104" y="T105"/>
                            </a:cxn>
                            <a:cxn ang="T177">
                              <a:pos x="T106" y="T107"/>
                            </a:cxn>
                            <a:cxn ang="T178">
                              <a:pos x="T108" y="T109"/>
                            </a:cxn>
                            <a:cxn ang="T179">
                              <a:pos x="T110" y="T111"/>
                            </a:cxn>
                            <a:cxn ang="T180">
                              <a:pos x="T112" y="T113"/>
                            </a:cxn>
                            <a:cxn ang="T181">
                              <a:pos x="T114" y="T115"/>
                            </a:cxn>
                            <a:cxn ang="T182">
                              <a:pos x="T116" y="T117"/>
                            </a:cxn>
                            <a:cxn ang="T183">
                              <a:pos x="T118" y="T119"/>
                            </a:cxn>
                            <a:cxn ang="T184">
                              <a:pos x="T120" y="T121"/>
                            </a:cxn>
                            <a:cxn ang="T185">
                              <a:pos x="T122" y="T123"/>
                            </a:cxn>
                          </a:cxnLst>
                          <a:rect l="T186" t="T187" r="T188" b="T189"/>
                          <a:pathLst>
                            <a:path w="172" h="96">
                              <a:moveTo>
                                <a:pt x="58" y="62"/>
                              </a:moveTo>
                              <a:lnTo>
                                <a:pt x="56" y="62"/>
                              </a:lnTo>
                              <a:lnTo>
                                <a:pt x="54" y="64"/>
                              </a:lnTo>
                              <a:lnTo>
                                <a:pt x="52" y="64"/>
                              </a:lnTo>
                              <a:lnTo>
                                <a:pt x="52" y="62"/>
                              </a:lnTo>
                              <a:lnTo>
                                <a:pt x="50" y="62"/>
                              </a:lnTo>
                              <a:lnTo>
                                <a:pt x="50" y="60"/>
                              </a:lnTo>
                              <a:lnTo>
                                <a:pt x="46" y="58"/>
                              </a:lnTo>
                              <a:lnTo>
                                <a:pt x="44" y="58"/>
                              </a:lnTo>
                              <a:lnTo>
                                <a:pt x="42" y="58"/>
                              </a:lnTo>
                              <a:lnTo>
                                <a:pt x="40" y="58"/>
                              </a:lnTo>
                              <a:lnTo>
                                <a:pt x="38" y="58"/>
                              </a:lnTo>
                              <a:lnTo>
                                <a:pt x="36" y="56"/>
                              </a:lnTo>
                              <a:lnTo>
                                <a:pt x="34" y="54"/>
                              </a:lnTo>
                              <a:lnTo>
                                <a:pt x="32" y="54"/>
                              </a:lnTo>
                              <a:lnTo>
                                <a:pt x="30" y="54"/>
                              </a:lnTo>
                              <a:lnTo>
                                <a:pt x="30" y="52"/>
                              </a:lnTo>
                              <a:lnTo>
                                <a:pt x="28" y="52"/>
                              </a:lnTo>
                              <a:lnTo>
                                <a:pt x="26" y="52"/>
                              </a:lnTo>
                              <a:lnTo>
                                <a:pt x="24" y="50"/>
                              </a:lnTo>
                              <a:lnTo>
                                <a:pt x="24" y="48"/>
                              </a:lnTo>
                              <a:lnTo>
                                <a:pt x="22" y="48"/>
                              </a:lnTo>
                              <a:lnTo>
                                <a:pt x="20" y="48"/>
                              </a:lnTo>
                              <a:lnTo>
                                <a:pt x="18" y="46"/>
                              </a:lnTo>
                              <a:lnTo>
                                <a:pt x="14" y="42"/>
                              </a:lnTo>
                              <a:lnTo>
                                <a:pt x="12" y="42"/>
                              </a:lnTo>
                              <a:lnTo>
                                <a:pt x="10" y="40"/>
                              </a:lnTo>
                              <a:lnTo>
                                <a:pt x="10" y="42"/>
                              </a:lnTo>
                              <a:lnTo>
                                <a:pt x="8" y="42"/>
                              </a:lnTo>
                              <a:lnTo>
                                <a:pt x="6" y="40"/>
                              </a:lnTo>
                              <a:lnTo>
                                <a:pt x="4" y="38"/>
                              </a:lnTo>
                              <a:lnTo>
                                <a:pt x="2" y="38"/>
                              </a:lnTo>
                              <a:lnTo>
                                <a:pt x="0" y="36"/>
                              </a:lnTo>
                              <a:lnTo>
                                <a:pt x="0" y="34"/>
                              </a:lnTo>
                              <a:lnTo>
                                <a:pt x="2" y="30"/>
                              </a:lnTo>
                              <a:lnTo>
                                <a:pt x="2" y="28"/>
                              </a:lnTo>
                              <a:lnTo>
                                <a:pt x="2" y="26"/>
                              </a:lnTo>
                              <a:lnTo>
                                <a:pt x="2" y="24"/>
                              </a:lnTo>
                              <a:lnTo>
                                <a:pt x="0" y="22"/>
                              </a:lnTo>
                              <a:lnTo>
                                <a:pt x="2" y="20"/>
                              </a:lnTo>
                              <a:lnTo>
                                <a:pt x="4" y="18"/>
                              </a:lnTo>
                              <a:lnTo>
                                <a:pt x="4" y="16"/>
                              </a:lnTo>
                              <a:lnTo>
                                <a:pt x="2" y="16"/>
                              </a:lnTo>
                              <a:lnTo>
                                <a:pt x="2" y="14"/>
                              </a:lnTo>
                              <a:lnTo>
                                <a:pt x="2" y="12"/>
                              </a:lnTo>
                              <a:lnTo>
                                <a:pt x="4" y="12"/>
                              </a:lnTo>
                              <a:lnTo>
                                <a:pt x="4" y="10"/>
                              </a:lnTo>
                              <a:lnTo>
                                <a:pt x="6" y="10"/>
                              </a:lnTo>
                              <a:lnTo>
                                <a:pt x="6" y="8"/>
                              </a:lnTo>
                              <a:lnTo>
                                <a:pt x="8" y="8"/>
                              </a:lnTo>
                              <a:lnTo>
                                <a:pt x="10" y="4"/>
                              </a:lnTo>
                              <a:lnTo>
                                <a:pt x="12" y="4"/>
                              </a:lnTo>
                              <a:lnTo>
                                <a:pt x="14" y="4"/>
                              </a:lnTo>
                              <a:lnTo>
                                <a:pt x="14" y="6"/>
                              </a:lnTo>
                              <a:lnTo>
                                <a:pt x="16" y="8"/>
                              </a:lnTo>
                              <a:lnTo>
                                <a:pt x="16" y="6"/>
                              </a:lnTo>
                              <a:lnTo>
                                <a:pt x="18" y="6"/>
                              </a:lnTo>
                              <a:lnTo>
                                <a:pt x="18" y="4"/>
                              </a:lnTo>
                              <a:lnTo>
                                <a:pt x="18" y="2"/>
                              </a:lnTo>
                              <a:lnTo>
                                <a:pt x="18" y="0"/>
                              </a:lnTo>
                              <a:lnTo>
                                <a:pt x="20" y="0"/>
                              </a:lnTo>
                              <a:lnTo>
                                <a:pt x="20" y="2"/>
                              </a:lnTo>
                              <a:lnTo>
                                <a:pt x="22" y="2"/>
                              </a:lnTo>
                              <a:lnTo>
                                <a:pt x="20" y="2"/>
                              </a:lnTo>
                              <a:lnTo>
                                <a:pt x="20" y="0"/>
                              </a:lnTo>
                              <a:lnTo>
                                <a:pt x="22" y="0"/>
                              </a:lnTo>
                              <a:lnTo>
                                <a:pt x="24" y="0"/>
                              </a:lnTo>
                              <a:lnTo>
                                <a:pt x="26" y="0"/>
                              </a:lnTo>
                              <a:lnTo>
                                <a:pt x="28" y="0"/>
                              </a:lnTo>
                              <a:lnTo>
                                <a:pt x="30" y="0"/>
                              </a:lnTo>
                              <a:lnTo>
                                <a:pt x="32" y="2"/>
                              </a:lnTo>
                              <a:lnTo>
                                <a:pt x="34" y="4"/>
                              </a:lnTo>
                              <a:lnTo>
                                <a:pt x="36" y="6"/>
                              </a:lnTo>
                              <a:lnTo>
                                <a:pt x="42" y="8"/>
                              </a:lnTo>
                              <a:lnTo>
                                <a:pt x="46" y="10"/>
                              </a:lnTo>
                              <a:lnTo>
                                <a:pt x="46" y="12"/>
                              </a:lnTo>
                              <a:lnTo>
                                <a:pt x="50" y="14"/>
                              </a:lnTo>
                              <a:lnTo>
                                <a:pt x="52" y="16"/>
                              </a:lnTo>
                              <a:lnTo>
                                <a:pt x="54" y="16"/>
                              </a:lnTo>
                              <a:lnTo>
                                <a:pt x="56" y="16"/>
                              </a:lnTo>
                              <a:lnTo>
                                <a:pt x="56" y="18"/>
                              </a:lnTo>
                              <a:lnTo>
                                <a:pt x="58" y="18"/>
                              </a:lnTo>
                              <a:lnTo>
                                <a:pt x="58" y="16"/>
                              </a:lnTo>
                              <a:lnTo>
                                <a:pt x="60" y="16"/>
                              </a:lnTo>
                              <a:lnTo>
                                <a:pt x="60" y="18"/>
                              </a:lnTo>
                              <a:lnTo>
                                <a:pt x="64" y="20"/>
                              </a:lnTo>
                              <a:lnTo>
                                <a:pt x="64" y="22"/>
                              </a:lnTo>
                              <a:lnTo>
                                <a:pt x="64" y="24"/>
                              </a:lnTo>
                              <a:lnTo>
                                <a:pt x="66" y="28"/>
                              </a:lnTo>
                              <a:lnTo>
                                <a:pt x="68" y="28"/>
                              </a:lnTo>
                              <a:lnTo>
                                <a:pt x="70" y="28"/>
                              </a:lnTo>
                              <a:lnTo>
                                <a:pt x="70" y="26"/>
                              </a:lnTo>
                              <a:lnTo>
                                <a:pt x="74" y="26"/>
                              </a:lnTo>
                              <a:lnTo>
                                <a:pt x="76" y="26"/>
                              </a:lnTo>
                              <a:lnTo>
                                <a:pt x="78" y="26"/>
                              </a:lnTo>
                              <a:lnTo>
                                <a:pt x="80" y="28"/>
                              </a:lnTo>
                              <a:lnTo>
                                <a:pt x="80" y="30"/>
                              </a:lnTo>
                              <a:lnTo>
                                <a:pt x="82" y="32"/>
                              </a:lnTo>
                              <a:lnTo>
                                <a:pt x="82" y="34"/>
                              </a:lnTo>
                              <a:lnTo>
                                <a:pt x="84" y="36"/>
                              </a:lnTo>
                              <a:lnTo>
                                <a:pt x="86" y="36"/>
                              </a:lnTo>
                              <a:lnTo>
                                <a:pt x="88" y="38"/>
                              </a:lnTo>
                              <a:lnTo>
                                <a:pt x="90" y="40"/>
                              </a:lnTo>
                              <a:lnTo>
                                <a:pt x="92" y="40"/>
                              </a:lnTo>
                              <a:lnTo>
                                <a:pt x="94" y="40"/>
                              </a:lnTo>
                              <a:lnTo>
                                <a:pt x="94" y="42"/>
                              </a:lnTo>
                              <a:lnTo>
                                <a:pt x="96" y="44"/>
                              </a:lnTo>
                              <a:lnTo>
                                <a:pt x="98" y="44"/>
                              </a:lnTo>
                              <a:lnTo>
                                <a:pt x="100" y="44"/>
                              </a:lnTo>
                              <a:lnTo>
                                <a:pt x="102" y="42"/>
                              </a:lnTo>
                              <a:lnTo>
                                <a:pt x="104" y="42"/>
                              </a:lnTo>
                              <a:lnTo>
                                <a:pt x="104" y="44"/>
                              </a:lnTo>
                              <a:lnTo>
                                <a:pt x="104" y="46"/>
                              </a:lnTo>
                              <a:lnTo>
                                <a:pt x="104" y="48"/>
                              </a:lnTo>
                              <a:lnTo>
                                <a:pt x="104" y="50"/>
                              </a:lnTo>
                              <a:lnTo>
                                <a:pt x="108" y="50"/>
                              </a:lnTo>
                              <a:lnTo>
                                <a:pt x="110" y="50"/>
                              </a:lnTo>
                              <a:lnTo>
                                <a:pt x="112" y="50"/>
                              </a:lnTo>
                              <a:lnTo>
                                <a:pt x="116" y="50"/>
                              </a:lnTo>
                              <a:lnTo>
                                <a:pt x="116" y="52"/>
                              </a:lnTo>
                              <a:lnTo>
                                <a:pt x="118" y="52"/>
                              </a:lnTo>
                              <a:lnTo>
                                <a:pt x="120" y="52"/>
                              </a:lnTo>
                              <a:lnTo>
                                <a:pt x="122" y="54"/>
                              </a:lnTo>
                              <a:lnTo>
                                <a:pt x="122" y="58"/>
                              </a:lnTo>
                              <a:lnTo>
                                <a:pt x="124" y="58"/>
                              </a:lnTo>
                              <a:lnTo>
                                <a:pt x="126" y="56"/>
                              </a:lnTo>
                              <a:lnTo>
                                <a:pt x="124" y="54"/>
                              </a:lnTo>
                              <a:lnTo>
                                <a:pt x="124" y="52"/>
                              </a:lnTo>
                              <a:lnTo>
                                <a:pt x="126" y="52"/>
                              </a:lnTo>
                              <a:lnTo>
                                <a:pt x="126" y="54"/>
                              </a:lnTo>
                              <a:lnTo>
                                <a:pt x="128" y="54"/>
                              </a:lnTo>
                              <a:lnTo>
                                <a:pt x="130" y="56"/>
                              </a:lnTo>
                              <a:lnTo>
                                <a:pt x="132" y="58"/>
                              </a:lnTo>
                              <a:lnTo>
                                <a:pt x="134" y="56"/>
                              </a:lnTo>
                              <a:lnTo>
                                <a:pt x="134" y="54"/>
                              </a:lnTo>
                              <a:lnTo>
                                <a:pt x="134" y="52"/>
                              </a:lnTo>
                              <a:lnTo>
                                <a:pt x="136" y="52"/>
                              </a:lnTo>
                              <a:lnTo>
                                <a:pt x="138" y="52"/>
                              </a:lnTo>
                              <a:lnTo>
                                <a:pt x="138" y="54"/>
                              </a:lnTo>
                              <a:lnTo>
                                <a:pt x="142" y="56"/>
                              </a:lnTo>
                              <a:lnTo>
                                <a:pt x="144" y="56"/>
                              </a:lnTo>
                              <a:lnTo>
                                <a:pt x="146" y="56"/>
                              </a:lnTo>
                              <a:lnTo>
                                <a:pt x="146" y="58"/>
                              </a:lnTo>
                              <a:lnTo>
                                <a:pt x="148" y="58"/>
                              </a:lnTo>
                              <a:lnTo>
                                <a:pt x="148" y="60"/>
                              </a:lnTo>
                              <a:lnTo>
                                <a:pt x="150" y="60"/>
                              </a:lnTo>
                              <a:lnTo>
                                <a:pt x="152" y="60"/>
                              </a:lnTo>
                              <a:lnTo>
                                <a:pt x="152" y="58"/>
                              </a:lnTo>
                              <a:lnTo>
                                <a:pt x="156" y="60"/>
                              </a:lnTo>
                              <a:lnTo>
                                <a:pt x="158" y="60"/>
                              </a:lnTo>
                              <a:lnTo>
                                <a:pt x="160" y="60"/>
                              </a:lnTo>
                              <a:lnTo>
                                <a:pt x="160" y="58"/>
                              </a:lnTo>
                              <a:lnTo>
                                <a:pt x="162" y="58"/>
                              </a:lnTo>
                              <a:lnTo>
                                <a:pt x="164" y="58"/>
                              </a:lnTo>
                              <a:lnTo>
                                <a:pt x="166" y="58"/>
                              </a:lnTo>
                              <a:lnTo>
                                <a:pt x="168" y="58"/>
                              </a:lnTo>
                              <a:lnTo>
                                <a:pt x="168" y="60"/>
                              </a:lnTo>
                              <a:lnTo>
                                <a:pt x="168" y="62"/>
                              </a:lnTo>
                              <a:lnTo>
                                <a:pt x="168" y="64"/>
                              </a:lnTo>
                              <a:lnTo>
                                <a:pt x="166" y="64"/>
                              </a:lnTo>
                              <a:lnTo>
                                <a:pt x="166" y="66"/>
                              </a:lnTo>
                              <a:lnTo>
                                <a:pt x="166" y="68"/>
                              </a:lnTo>
                              <a:lnTo>
                                <a:pt x="166" y="72"/>
                              </a:lnTo>
                              <a:lnTo>
                                <a:pt x="166" y="74"/>
                              </a:lnTo>
                              <a:lnTo>
                                <a:pt x="166" y="76"/>
                              </a:lnTo>
                              <a:lnTo>
                                <a:pt x="166" y="78"/>
                              </a:lnTo>
                              <a:lnTo>
                                <a:pt x="168" y="78"/>
                              </a:lnTo>
                              <a:lnTo>
                                <a:pt x="170" y="80"/>
                              </a:lnTo>
                              <a:lnTo>
                                <a:pt x="172" y="82"/>
                              </a:lnTo>
                              <a:lnTo>
                                <a:pt x="172" y="86"/>
                              </a:lnTo>
                              <a:lnTo>
                                <a:pt x="172" y="88"/>
                              </a:lnTo>
                              <a:lnTo>
                                <a:pt x="172" y="90"/>
                              </a:lnTo>
                              <a:lnTo>
                                <a:pt x="172" y="92"/>
                              </a:lnTo>
                              <a:lnTo>
                                <a:pt x="172" y="94"/>
                              </a:lnTo>
                              <a:lnTo>
                                <a:pt x="172" y="96"/>
                              </a:lnTo>
                              <a:lnTo>
                                <a:pt x="170" y="96"/>
                              </a:lnTo>
                              <a:lnTo>
                                <a:pt x="170" y="94"/>
                              </a:lnTo>
                              <a:lnTo>
                                <a:pt x="168" y="94"/>
                              </a:lnTo>
                              <a:lnTo>
                                <a:pt x="168" y="92"/>
                              </a:lnTo>
                              <a:lnTo>
                                <a:pt x="166" y="94"/>
                              </a:lnTo>
                              <a:lnTo>
                                <a:pt x="164" y="94"/>
                              </a:lnTo>
                              <a:lnTo>
                                <a:pt x="162" y="94"/>
                              </a:lnTo>
                              <a:lnTo>
                                <a:pt x="160" y="94"/>
                              </a:lnTo>
                              <a:lnTo>
                                <a:pt x="158" y="94"/>
                              </a:lnTo>
                              <a:lnTo>
                                <a:pt x="158" y="96"/>
                              </a:lnTo>
                              <a:lnTo>
                                <a:pt x="154" y="94"/>
                              </a:lnTo>
                              <a:lnTo>
                                <a:pt x="152" y="92"/>
                              </a:lnTo>
                              <a:lnTo>
                                <a:pt x="150" y="92"/>
                              </a:lnTo>
                              <a:lnTo>
                                <a:pt x="148" y="92"/>
                              </a:lnTo>
                              <a:lnTo>
                                <a:pt x="148" y="94"/>
                              </a:lnTo>
                              <a:lnTo>
                                <a:pt x="146" y="94"/>
                              </a:lnTo>
                              <a:lnTo>
                                <a:pt x="144" y="94"/>
                              </a:lnTo>
                              <a:lnTo>
                                <a:pt x="140" y="90"/>
                              </a:lnTo>
                              <a:lnTo>
                                <a:pt x="136" y="90"/>
                              </a:lnTo>
                              <a:lnTo>
                                <a:pt x="134" y="90"/>
                              </a:lnTo>
                              <a:lnTo>
                                <a:pt x="132" y="90"/>
                              </a:lnTo>
                              <a:lnTo>
                                <a:pt x="130" y="88"/>
                              </a:lnTo>
                              <a:lnTo>
                                <a:pt x="128" y="88"/>
                              </a:lnTo>
                              <a:lnTo>
                                <a:pt x="128" y="90"/>
                              </a:lnTo>
                              <a:lnTo>
                                <a:pt x="126" y="90"/>
                              </a:lnTo>
                              <a:lnTo>
                                <a:pt x="124" y="88"/>
                              </a:lnTo>
                              <a:lnTo>
                                <a:pt x="122" y="88"/>
                              </a:lnTo>
                              <a:lnTo>
                                <a:pt x="122" y="86"/>
                              </a:lnTo>
                              <a:lnTo>
                                <a:pt x="122" y="84"/>
                              </a:lnTo>
                              <a:lnTo>
                                <a:pt x="120" y="84"/>
                              </a:lnTo>
                              <a:lnTo>
                                <a:pt x="118" y="84"/>
                              </a:lnTo>
                              <a:lnTo>
                                <a:pt x="116" y="86"/>
                              </a:lnTo>
                              <a:lnTo>
                                <a:pt x="114" y="86"/>
                              </a:lnTo>
                              <a:lnTo>
                                <a:pt x="112" y="86"/>
                              </a:lnTo>
                              <a:lnTo>
                                <a:pt x="112" y="84"/>
                              </a:lnTo>
                              <a:lnTo>
                                <a:pt x="108" y="82"/>
                              </a:lnTo>
                              <a:lnTo>
                                <a:pt x="106" y="80"/>
                              </a:lnTo>
                              <a:lnTo>
                                <a:pt x="104" y="80"/>
                              </a:lnTo>
                              <a:lnTo>
                                <a:pt x="102" y="80"/>
                              </a:lnTo>
                              <a:lnTo>
                                <a:pt x="100" y="78"/>
                              </a:lnTo>
                              <a:lnTo>
                                <a:pt x="100" y="76"/>
                              </a:lnTo>
                              <a:lnTo>
                                <a:pt x="100" y="74"/>
                              </a:lnTo>
                              <a:lnTo>
                                <a:pt x="100" y="72"/>
                              </a:lnTo>
                              <a:lnTo>
                                <a:pt x="98" y="72"/>
                              </a:lnTo>
                              <a:lnTo>
                                <a:pt x="96" y="70"/>
                              </a:lnTo>
                              <a:lnTo>
                                <a:pt x="94" y="70"/>
                              </a:lnTo>
                              <a:lnTo>
                                <a:pt x="92" y="70"/>
                              </a:lnTo>
                              <a:lnTo>
                                <a:pt x="88" y="68"/>
                              </a:lnTo>
                              <a:lnTo>
                                <a:pt x="86" y="68"/>
                              </a:lnTo>
                              <a:lnTo>
                                <a:pt x="84" y="68"/>
                              </a:lnTo>
                              <a:lnTo>
                                <a:pt x="82" y="68"/>
                              </a:lnTo>
                              <a:lnTo>
                                <a:pt x="82" y="70"/>
                              </a:lnTo>
                              <a:lnTo>
                                <a:pt x="82" y="72"/>
                              </a:lnTo>
                              <a:lnTo>
                                <a:pt x="82" y="70"/>
                              </a:lnTo>
                              <a:lnTo>
                                <a:pt x="80" y="70"/>
                              </a:lnTo>
                              <a:lnTo>
                                <a:pt x="78" y="68"/>
                              </a:lnTo>
                              <a:lnTo>
                                <a:pt x="76" y="68"/>
                              </a:lnTo>
                              <a:lnTo>
                                <a:pt x="72" y="68"/>
                              </a:lnTo>
                              <a:lnTo>
                                <a:pt x="72" y="70"/>
                              </a:lnTo>
                              <a:lnTo>
                                <a:pt x="72" y="72"/>
                              </a:lnTo>
                              <a:lnTo>
                                <a:pt x="70" y="72"/>
                              </a:lnTo>
                              <a:lnTo>
                                <a:pt x="70" y="70"/>
                              </a:lnTo>
                              <a:lnTo>
                                <a:pt x="68" y="68"/>
                              </a:lnTo>
                              <a:lnTo>
                                <a:pt x="66" y="68"/>
                              </a:lnTo>
                              <a:lnTo>
                                <a:pt x="64" y="68"/>
                              </a:lnTo>
                              <a:lnTo>
                                <a:pt x="60" y="68"/>
                              </a:lnTo>
                              <a:lnTo>
                                <a:pt x="60" y="66"/>
                              </a:lnTo>
                              <a:lnTo>
                                <a:pt x="60" y="64"/>
                              </a:lnTo>
                              <a:lnTo>
                                <a:pt x="60" y="62"/>
                              </a:lnTo>
                              <a:lnTo>
                                <a:pt x="58" y="62"/>
                              </a:lnTo>
                              <a:close/>
                            </a:path>
                          </a:pathLst>
                        </a:custGeom>
                        <a:grpFill/>
                        <a:ln w="3175">
                          <a:solidFill>
                            <a:schemeClr val="bg1"/>
                          </a:solidFill>
                          <a:prstDash val="sysDot"/>
                          <a:round/>
                          <a:headEnd/>
                          <a:tailEnd/>
                        </a:ln>
                      </p:spPr>
                      <p:txBody>
                        <a:bodyPr/>
                        <a:lstStyle/>
                        <a:p>
                          <a:pPr fontAlgn="base">
                            <a:spcBef>
                              <a:spcPct val="0"/>
                            </a:spcBef>
                            <a:spcAft>
                              <a:spcPct val="0"/>
                            </a:spcAft>
                          </a:pPr>
                          <a:endParaRPr lang="de-DE" sz="2400">
                            <a:solidFill>
                              <a:srgbClr val="000000"/>
                            </a:solidFill>
                            <a:cs typeface="Arial" charset="0"/>
                          </a:endParaRPr>
                        </a:p>
                      </p:txBody>
                    </p:sp>
                  </p:grpSp>
                </p:grpSp>
              </p:grpSp>
            </p:grpSp>
          </p:grpSp>
        </p:grpSp>
      </p:grpSp>
      <p:sp>
        <p:nvSpPr>
          <p:cNvPr id="20" name="Rectangle 19"/>
          <p:cNvSpPr/>
          <p:nvPr/>
        </p:nvSpPr>
        <p:spPr>
          <a:xfrm>
            <a:off x="8513251" y="1373438"/>
            <a:ext cx="3343549" cy="1184170"/>
          </a:xfrm>
          <a:prstGeom prst="rect">
            <a:avLst/>
          </a:prstGeom>
        </p:spPr>
        <p:txBody>
          <a:bodyPr wrap="square" rIns="0">
            <a:spAutoFit/>
          </a:bodyPr>
          <a:lstStyle/>
          <a:p>
            <a:pPr fontAlgn="base">
              <a:lnSpc>
                <a:spcPct val="95000"/>
              </a:lnSpc>
              <a:spcBef>
                <a:spcPct val="0"/>
              </a:spcBef>
              <a:spcAft>
                <a:spcPct val="0"/>
              </a:spcAft>
            </a:pPr>
            <a:r>
              <a:rPr lang="de-DE" sz="1867" dirty="0">
                <a:solidFill>
                  <a:srgbClr val="000000"/>
                </a:solidFill>
                <a:cs typeface="Arial" charset="0"/>
              </a:rPr>
              <a:t>Entramos al mercado como  </a:t>
            </a:r>
            <a:r>
              <a:rPr lang="de-DE" sz="1867" b="1" dirty="0">
                <a:solidFill>
                  <a:srgbClr val="000000"/>
                </a:solidFill>
                <a:cs typeface="Arial" charset="0"/>
              </a:rPr>
              <a:t>una firma unificada</a:t>
            </a:r>
            <a:r>
              <a:rPr lang="de-DE" sz="1867" dirty="0">
                <a:solidFill>
                  <a:srgbClr val="000000"/>
                </a:solidFill>
                <a:cs typeface="Arial" charset="0"/>
              </a:rPr>
              <a:t>, con expeirencia global y conocimiento local.</a:t>
            </a:r>
            <a:endParaRPr lang="en-US" sz="1867" dirty="0">
              <a:solidFill>
                <a:srgbClr val="000000"/>
              </a:solidFill>
              <a:cs typeface="Arial" charset="0"/>
            </a:endParaRPr>
          </a:p>
        </p:txBody>
      </p:sp>
      <p:sp>
        <p:nvSpPr>
          <p:cNvPr id="1254" name="Rectangle 1253"/>
          <p:cNvSpPr/>
          <p:nvPr/>
        </p:nvSpPr>
        <p:spPr>
          <a:xfrm>
            <a:off x="8636619" y="2621612"/>
            <a:ext cx="3604235" cy="1184170"/>
          </a:xfrm>
          <a:prstGeom prst="rect">
            <a:avLst/>
          </a:prstGeom>
        </p:spPr>
        <p:txBody>
          <a:bodyPr wrap="square">
            <a:spAutoFit/>
          </a:bodyPr>
          <a:lstStyle/>
          <a:p>
            <a:pPr fontAlgn="base">
              <a:lnSpc>
                <a:spcPct val="95000"/>
              </a:lnSpc>
              <a:spcBef>
                <a:spcPts val="800"/>
              </a:spcBef>
              <a:spcAft>
                <a:spcPct val="0"/>
              </a:spcAft>
            </a:pPr>
            <a:r>
              <a:rPr lang="es-MX" sz="1867" dirty="0">
                <a:solidFill>
                  <a:srgbClr val="000000"/>
                </a:solidFill>
                <a:cs typeface="Arial" charset="0"/>
              </a:rPr>
              <a:t>Tenemos oficinas propias</a:t>
            </a:r>
          </a:p>
          <a:p>
            <a:pPr fontAlgn="base">
              <a:lnSpc>
                <a:spcPct val="95000"/>
              </a:lnSpc>
              <a:spcBef>
                <a:spcPct val="0"/>
              </a:spcBef>
              <a:spcAft>
                <a:spcPct val="0"/>
              </a:spcAft>
            </a:pPr>
            <a:r>
              <a:rPr lang="es-MX" sz="1867" dirty="0">
                <a:solidFill>
                  <a:srgbClr val="000000"/>
                </a:solidFill>
                <a:cs typeface="Arial" charset="0"/>
              </a:rPr>
              <a:t>  en más de 100 países </a:t>
            </a:r>
          </a:p>
          <a:p>
            <a:pPr fontAlgn="base">
              <a:lnSpc>
                <a:spcPct val="95000"/>
              </a:lnSpc>
              <a:spcBef>
                <a:spcPct val="0"/>
              </a:spcBef>
              <a:spcAft>
                <a:spcPct val="0"/>
              </a:spcAft>
            </a:pPr>
            <a:r>
              <a:rPr lang="es-MX" sz="1867" dirty="0">
                <a:solidFill>
                  <a:srgbClr val="000000"/>
                </a:solidFill>
                <a:cs typeface="Arial" charset="0"/>
              </a:rPr>
              <a:t>     incluyendo mercados    </a:t>
            </a:r>
          </a:p>
          <a:p>
            <a:pPr fontAlgn="base">
              <a:lnSpc>
                <a:spcPct val="95000"/>
              </a:lnSpc>
              <a:spcBef>
                <a:spcPct val="0"/>
              </a:spcBef>
              <a:spcAft>
                <a:spcPct val="0"/>
              </a:spcAft>
            </a:pPr>
            <a:r>
              <a:rPr lang="es-MX" sz="1867" dirty="0">
                <a:solidFill>
                  <a:srgbClr val="000000"/>
                </a:solidFill>
                <a:cs typeface="Arial" charset="0"/>
              </a:rPr>
              <a:t>       emergentes</a:t>
            </a:r>
          </a:p>
        </p:txBody>
      </p:sp>
      <p:sp>
        <p:nvSpPr>
          <p:cNvPr id="1253" name="Text Box 3"/>
          <p:cNvSpPr txBox="1">
            <a:spLocks noChangeArrowheads="1"/>
          </p:cNvSpPr>
          <p:nvPr/>
        </p:nvSpPr>
        <p:spPr bwMode="auto">
          <a:xfrm>
            <a:off x="431801" y="3958014"/>
            <a:ext cx="1727200" cy="2543413"/>
          </a:xfrm>
          <a:prstGeom prst="rect">
            <a:avLst/>
          </a:prstGeom>
          <a:solidFill>
            <a:schemeClr val="bg1"/>
          </a:solidFill>
          <a:ln w="9525">
            <a:solidFill>
              <a:schemeClr val="bg2">
                <a:lumMod val="20000"/>
                <a:lumOff val="80000"/>
              </a:schemeClr>
            </a:solid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44000" tIns="144000" rIns="121920" bIns="24000" numCol="1" spcCol="0" rtlCol="0" fromWordArt="0" anchor="t" anchorCtr="0" forceAA="0" compatLnSpc="1">
            <a:prstTxWarp prst="textNoShape">
              <a:avLst/>
            </a:prstTxWarp>
            <a:noAutofit/>
          </a:bodyPr>
          <a:lstStyle>
            <a:defPPr>
              <a:defRPr lang="en-US"/>
            </a:defPPr>
            <a:lvl1pPr>
              <a:spcBef>
                <a:spcPts val="0"/>
              </a:spcBef>
              <a:buFont typeface="Courier New" pitchFamily="49" charset="0"/>
              <a:buNone/>
              <a:defRPr sz="700">
                <a:cs typeface="Arial" pitchFamily="34" charset="0"/>
              </a:defRPr>
            </a:lvl1pPr>
            <a:lvl2pPr>
              <a:defRPr>
                <a:solidFill>
                  <a:schemeClr val="lt1"/>
                </a:solidFill>
              </a:defRPr>
            </a:lvl2pPr>
            <a:lvl3pPr>
              <a:defRPr>
                <a:solidFill>
                  <a:schemeClr val="lt1"/>
                </a:solidFill>
              </a:defRPr>
            </a:lvl3pPr>
            <a:lvl4pPr>
              <a:defRPr>
                <a:solidFill>
                  <a:schemeClr val="lt1"/>
                </a:solidFill>
              </a:defRPr>
            </a:lvl4pPr>
            <a:lvl5pPr>
              <a:defRPr>
                <a:solidFill>
                  <a:schemeClr val="lt1"/>
                </a:solidFill>
              </a:defRPr>
            </a:lvl5pPr>
            <a:lvl6pPr>
              <a:defRPr>
                <a:solidFill>
                  <a:schemeClr val="lt1"/>
                </a:solidFill>
              </a:defRPr>
            </a:lvl6pPr>
            <a:lvl7pPr>
              <a:defRPr>
                <a:solidFill>
                  <a:schemeClr val="lt1"/>
                </a:solidFill>
              </a:defRPr>
            </a:lvl7pPr>
            <a:lvl8pPr>
              <a:defRPr>
                <a:solidFill>
                  <a:schemeClr val="lt1"/>
                </a:solidFill>
              </a:defRPr>
            </a:lvl8pPr>
            <a:lvl9pPr>
              <a:defRPr>
                <a:solidFill>
                  <a:schemeClr val="lt1"/>
                </a:solidFill>
              </a:defRPr>
            </a:lvl9pPr>
          </a:lstStyle>
          <a:p>
            <a:r>
              <a:rPr lang="en-US" sz="867" b="1" dirty="0">
                <a:solidFill>
                  <a:schemeClr val="tx2"/>
                </a:solidFill>
              </a:rPr>
              <a:t>A</a:t>
            </a:r>
            <a:r>
              <a:rPr lang="en-US" sz="867" dirty="0">
                <a:solidFill>
                  <a:schemeClr val="tx1"/>
                </a:solidFill>
              </a:rPr>
              <a:t>lbania</a:t>
            </a:r>
            <a:br>
              <a:rPr lang="en-US" sz="867" dirty="0">
                <a:solidFill>
                  <a:schemeClr val="tx1"/>
                </a:solidFill>
              </a:rPr>
            </a:br>
            <a:r>
              <a:rPr lang="en-US" sz="867" dirty="0">
                <a:solidFill>
                  <a:schemeClr val="tx1"/>
                </a:solidFill>
              </a:rPr>
              <a:t>Algeria</a:t>
            </a:r>
          </a:p>
          <a:p>
            <a:r>
              <a:rPr lang="en-US" sz="867" dirty="0">
                <a:solidFill>
                  <a:schemeClr val="tx1"/>
                </a:solidFill>
              </a:rPr>
              <a:t>Argentina</a:t>
            </a:r>
          </a:p>
          <a:p>
            <a:r>
              <a:rPr lang="en-US" sz="867" dirty="0">
                <a:solidFill>
                  <a:schemeClr val="tx1"/>
                </a:solidFill>
              </a:rPr>
              <a:t>Australia</a:t>
            </a:r>
          </a:p>
          <a:p>
            <a:r>
              <a:rPr lang="en-US" sz="867" dirty="0">
                <a:solidFill>
                  <a:schemeClr val="tx1"/>
                </a:solidFill>
              </a:rPr>
              <a:t>Austria</a:t>
            </a:r>
          </a:p>
          <a:p>
            <a:r>
              <a:rPr lang="en-US" sz="867" dirty="0">
                <a:solidFill>
                  <a:schemeClr val="tx1"/>
                </a:solidFill>
              </a:rPr>
              <a:t>Azerbaijan</a:t>
            </a:r>
          </a:p>
          <a:p>
            <a:r>
              <a:rPr lang="en-US" sz="867" b="1" dirty="0">
                <a:solidFill>
                  <a:schemeClr val="tx2"/>
                </a:solidFill>
              </a:rPr>
              <a:t>B</a:t>
            </a:r>
            <a:r>
              <a:rPr lang="en-US" sz="867" dirty="0">
                <a:solidFill>
                  <a:schemeClr val="tx1"/>
                </a:solidFill>
              </a:rPr>
              <a:t>ahrain</a:t>
            </a:r>
          </a:p>
          <a:p>
            <a:r>
              <a:rPr lang="en-US" sz="867" dirty="0">
                <a:solidFill>
                  <a:schemeClr val="tx1"/>
                </a:solidFill>
              </a:rPr>
              <a:t>Bangladesh</a:t>
            </a:r>
          </a:p>
          <a:p>
            <a:r>
              <a:rPr lang="en-US" sz="867" dirty="0">
                <a:solidFill>
                  <a:schemeClr val="tx1"/>
                </a:solidFill>
              </a:rPr>
              <a:t>Belarus</a:t>
            </a:r>
            <a:br>
              <a:rPr lang="en-US" sz="867" dirty="0">
                <a:solidFill>
                  <a:schemeClr val="tx1"/>
                </a:solidFill>
              </a:rPr>
            </a:br>
            <a:r>
              <a:rPr lang="en-US" sz="867" dirty="0">
                <a:solidFill>
                  <a:schemeClr val="tx1"/>
                </a:solidFill>
              </a:rPr>
              <a:t>Belgium</a:t>
            </a:r>
          </a:p>
          <a:p>
            <a:r>
              <a:rPr lang="en-US" sz="867" dirty="0">
                <a:solidFill>
                  <a:schemeClr val="tx1"/>
                </a:solidFill>
              </a:rPr>
              <a:t>Bolivia</a:t>
            </a:r>
          </a:p>
          <a:p>
            <a:r>
              <a:rPr lang="en-US" sz="867" dirty="0">
                <a:solidFill>
                  <a:schemeClr val="tx1"/>
                </a:solidFill>
              </a:rPr>
              <a:t>Bosnia-Herzegovina</a:t>
            </a:r>
          </a:p>
          <a:p>
            <a:r>
              <a:rPr lang="en-US" sz="867" dirty="0">
                <a:solidFill>
                  <a:schemeClr val="tx1"/>
                </a:solidFill>
              </a:rPr>
              <a:t>Botswana</a:t>
            </a:r>
          </a:p>
          <a:p>
            <a:r>
              <a:rPr lang="en-US" sz="867" dirty="0">
                <a:solidFill>
                  <a:schemeClr val="tx1"/>
                </a:solidFill>
              </a:rPr>
              <a:t>Brazil</a:t>
            </a:r>
          </a:p>
          <a:p>
            <a:r>
              <a:rPr lang="en-US" sz="867" dirty="0">
                <a:solidFill>
                  <a:schemeClr val="tx1"/>
                </a:solidFill>
              </a:rPr>
              <a:t>Bulgaria</a:t>
            </a:r>
          </a:p>
          <a:p>
            <a:r>
              <a:rPr lang="en-US" sz="867" b="1" dirty="0">
                <a:solidFill>
                  <a:schemeClr val="tx2"/>
                </a:solidFill>
              </a:rPr>
              <a:t>C</a:t>
            </a:r>
            <a:r>
              <a:rPr lang="en-US" sz="867" dirty="0">
                <a:solidFill>
                  <a:schemeClr val="tx1"/>
                </a:solidFill>
              </a:rPr>
              <a:t>ambodia</a:t>
            </a:r>
          </a:p>
          <a:p>
            <a:r>
              <a:rPr lang="en-US" sz="867" dirty="0">
                <a:solidFill>
                  <a:schemeClr val="tx1"/>
                </a:solidFill>
              </a:rPr>
              <a:t>Canada</a:t>
            </a:r>
          </a:p>
          <a:p>
            <a:r>
              <a:rPr lang="en-US" sz="867" dirty="0" err="1">
                <a:solidFill>
                  <a:schemeClr val="tx1"/>
                </a:solidFill>
              </a:rPr>
              <a:t>ChileB</a:t>
            </a:r>
            <a:endParaRPr lang="en-US" sz="867" dirty="0">
              <a:solidFill>
                <a:schemeClr val="tx1"/>
              </a:solidFill>
            </a:endParaRPr>
          </a:p>
        </p:txBody>
      </p:sp>
      <p:sp>
        <p:nvSpPr>
          <p:cNvPr id="1255" name="Text Box 4"/>
          <p:cNvSpPr txBox="1">
            <a:spLocks noChangeArrowheads="1"/>
          </p:cNvSpPr>
          <p:nvPr/>
        </p:nvSpPr>
        <p:spPr bwMode="auto">
          <a:xfrm>
            <a:off x="2351617" y="3958014"/>
            <a:ext cx="1727200" cy="2543413"/>
          </a:xfrm>
          <a:prstGeom prst="rect">
            <a:avLst/>
          </a:prstGeom>
          <a:solidFill>
            <a:schemeClr val="bg1"/>
          </a:solidFill>
          <a:ln w="9525">
            <a:solidFill>
              <a:schemeClr val="bg2">
                <a:lumMod val="20000"/>
                <a:lumOff val="80000"/>
              </a:schemeClr>
            </a:solid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44000" tIns="144000" rIns="121920" bIns="24000" numCol="1" spcCol="0" rtlCol="0" fromWordArt="0" anchor="t" anchorCtr="0" forceAA="0" compatLnSpc="1">
            <a:prstTxWarp prst="textNoShape">
              <a:avLst/>
            </a:prstTxWarp>
            <a:noAutofit/>
          </a:bodyPr>
          <a:lstStyle>
            <a:defPPr>
              <a:defRPr lang="en-US"/>
            </a:defPPr>
            <a:lvl1pPr>
              <a:spcBef>
                <a:spcPts val="300"/>
              </a:spcBef>
              <a:buFont typeface="Courier New" pitchFamily="49" charset="0"/>
              <a:buNone/>
              <a:defRPr sz="700">
                <a:solidFill>
                  <a:srgbClr val="928580"/>
                </a:solidFill>
                <a:cs typeface="Arial" pitchFamily="34" charset="0"/>
              </a:defRPr>
            </a:lvl1pPr>
            <a:lvl2pPr>
              <a:defRPr>
                <a:solidFill>
                  <a:schemeClr val="lt1"/>
                </a:solidFill>
              </a:defRPr>
            </a:lvl2pPr>
            <a:lvl3pPr>
              <a:defRPr>
                <a:solidFill>
                  <a:schemeClr val="lt1"/>
                </a:solidFill>
              </a:defRPr>
            </a:lvl3pPr>
            <a:lvl4pPr>
              <a:defRPr>
                <a:solidFill>
                  <a:schemeClr val="lt1"/>
                </a:solidFill>
              </a:defRPr>
            </a:lvl4pPr>
            <a:lvl5pPr>
              <a:defRPr>
                <a:solidFill>
                  <a:schemeClr val="lt1"/>
                </a:solidFill>
              </a:defRPr>
            </a:lvl5pPr>
            <a:lvl6pPr>
              <a:defRPr>
                <a:solidFill>
                  <a:schemeClr val="lt1"/>
                </a:solidFill>
              </a:defRPr>
            </a:lvl6pPr>
            <a:lvl7pPr>
              <a:defRPr>
                <a:solidFill>
                  <a:schemeClr val="lt1"/>
                </a:solidFill>
              </a:defRPr>
            </a:lvl7pPr>
            <a:lvl8pPr>
              <a:defRPr>
                <a:solidFill>
                  <a:schemeClr val="lt1"/>
                </a:solidFill>
              </a:defRPr>
            </a:lvl8pPr>
            <a:lvl9pPr>
              <a:defRPr>
                <a:solidFill>
                  <a:schemeClr val="lt1"/>
                </a:solidFill>
              </a:defRPr>
            </a:lvl9pPr>
          </a:lstStyle>
          <a:p>
            <a:pPr>
              <a:spcBef>
                <a:spcPts val="0"/>
              </a:spcBef>
            </a:pPr>
            <a:r>
              <a:rPr lang="en-US" sz="867" dirty="0">
                <a:solidFill>
                  <a:schemeClr val="tx1"/>
                </a:solidFill>
              </a:rPr>
              <a:t>China</a:t>
            </a:r>
          </a:p>
          <a:p>
            <a:pPr>
              <a:spcBef>
                <a:spcPts val="0"/>
              </a:spcBef>
            </a:pPr>
            <a:r>
              <a:rPr lang="en-US" sz="867" dirty="0">
                <a:solidFill>
                  <a:srgbClr val="E55A00"/>
                </a:solidFill>
              </a:rPr>
              <a:t>C</a:t>
            </a:r>
            <a:r>
              <a:rPr lang="en-US" sz="867" dirty="0">
                <a:solidFill>
                  <a:schemeClr val="tx1"/>
                </a:solidFill>
              </a:rPr>
              <a:t>olombia</a:t>
            </a:r>
          </a:p>
          <a:p>
            <a:pPr>
              <a:spcBef>
                <a:spcPts val="0"/>
              </a:spcBef>
            </a:pPr>
            <a:r>
              <a:rPr lang="en-US" sz="867" dirty="0">
                <a:solidFill>
                  <a:schemeClr val="tx1"/>
                </a:solidFill>
              </a:rPr>
              <a:t>Croatia</a:t>
            </a:r>
          </a:p>
          <a:p>
            <a:pPr>
              <a:spcBef>
                <a:spcPts val="0"/>
              </a:spcBef>
            </a:pPr>
            <a:r>
              <a:rPr lang="en-US" sz="867" dirty="0">
                <a:solidFill>
                  <a:schemeClr val="tx1"/>
                </a:solidFill>
              </a:rPr>
              <a:t>Cyprus</a:t>
            </a:r>
          </a:p>
          <a:p>
            <a:pPr>
              <a:spcBef>
                <a:spcPts val="0"/>
              </a:spcBef>
            </a:pPr>
            <a:r>
              <a:rPr lang="en-US" sz="867" dirty="0">
                <a:solidFill>
                  <a:schemeClr val="tx1"/>
                </a:solidFill>
              </a:rPr>
              <a:t>Czech Republic</a:t>
            </a:r>
          </a:p>
          <a:p>
            <a:pPr>
              <a:spcBef>
                <a:spcPts val="0"/>
              </a:spcBef>
            </a:pPr>
            <a:r>
              <a:rPr lang="en-US" sz="867" b="1" dirty="0">
                <a:solidFill>
                  <a:schemeClr val="tx2"/>
                </a:solidFill>
              </a:rPr>
              <a:t>D</a:t>
            </a:r>
            <a:r>
              <a:rPr lang="en-US" sz="867" dirty="0">
                <a:solidFill>
                  <a:schemeClr val="tx1"/>
                </a:solidFill>
              </a:rPr>
              <a:t>enmark</a:t>
            </a:r>
          </a:p>
          <a:p>
            <a:pPr>
              <a:spcBef>
                <a:spcPts val="0"/>
              </a:spcBef>
            </a:pPr>
            <a:r>
              <a:rPr lang="en-US" sz="867" b="1" dirty="0">
                <a:solidFill>
                  <a:schemeClr val="tx2"/>
                </a:solidFill>
              </a:rPr>
              <a:t>E</a:t>
            </a:r>
            <a:r>
              <a:rPr lang="en-US" sz="867" dirty="0">
                <a:solidFill>
                  <a:schemeClr val="tx1"/>
                </a:solidFill>
              </a:rPr>
              <a:t>cuador</a:t>
            </a:r>
          </a:p>
          <a:p>
            <a:pPr>
              <a:spcBef>
                <a:spcPts val="0"/>
              </a:spcBef>
            </a:pPr>
            <a:r>
              <a:rPr lang="en-US" sz="867" dirty="0">
                <a:solidFill>
                  <a:schemeClr val="tx1"/>
                </a:solidFill>
              </a:rPr>
              <a:t>Egypt</a:t>
            </a:r>
          </a:p>
          <a:p>
            <a:pPr>
              <a:spcBef>
                <a:spcPts val="0"/>
              </a:spcBef>
            </a:pPr>
            <a:r>
              <a:rPr lang="en-US" sz="867" dirty="0">
                <a:solidFill>
                  <a:schemeClr val="tx1"/>
                </a:solidFill>
              </a:rPr>
              <a:t>Estonia</a:t>
            </a:r>
          </a:p>
          <a:p>
            <a:pPr>
              <a:spcBef>
                <a:spcPts val="0"/>
              </a:spcBef>
            </a:pPr>
            <a:r>
              <a:rPr lang="en-US" sz="867" b="1" dirty="0">
                <a:solidFill>
                  <a:schemeClr val="tx2"/>
                </a:solidFill>
              </a:rPr>
              <a:t>F</a:t>
            </a:r>
            <a:r>
              <a:rPr lang="en-US" sz="867" dirty="0">
                <a:solidFill>
                  <a:schemeClr val="tx1"/>
                </a:solidFill>
              </a:rPr>
              <a:t>inland</a:t>
            </a:r>
          </a:p>
          <a:p>
            <a:pPr>
              <a:spcBef>
                <a:spcPts val="0"/>
              </a:spcBef>
            </a:pPr>
            <a:r>
              <a:rPr lang="en-US" sz="867" dirty="0">
                <a:solidFill>
                  <a:schemeClr val="tx1"/>
                </a:solidFill>
              </a:rPr>
              <a:t>France</a:t>
            </a:r>
          </a:p>
          <a:p>
            <a:pPr>
              <a:spcBef>
                <a:spcPts val="0"/>
              </a:spcBef>
            </a:pPr>
            <a:r>
              <a:rPr lang="en-US" sz="867" b="1" dirty="0">
                <a:solidFill>
                  <a:schemeClr val="tx2"/>
                </a:solidFill>
              </a:rPr>
              <a:t>G</a:t>
            </a:r>
            <a:r>
              <a:rPr lang="en-US" sz="867" dirty="0">
                <a:solidFill>
                  <a:schemeClr val="tx1"/>
                </a:solidFill>
              </a:rPr>
              <a:t>eorgia</a:t>
            </a:r>
          </a:p>
          <a:p>
            <a:pPr>
              <a:spcBef>
                <a:spcPts val="0"/>
              </a:spcBef>
            </a:pPr>
            <a:r>
              <a:rPr lang="en-US" sz="867" dirty="0">
                <a:solidFill>
                  <a:schemeClr val="tx1"/>
                </a:solidFill>
              </a:rPr>
              <a:t>Germany</a:t>
            </a:r>
          </a:p>
          <a:p>
            <a:pPr>
              <a:spcBef>
                <a:spcPts val="0"/>
              </a:spcBef>
            </a:pPr>
            <a:r>
              <a:rPr lang="en-US" sz="867" dirty="0">
                <a:solidFill>
                  <a:schemeClr val="tx1"/>
                </a:solidFill>
              </a:rPr>
              <a:t>Greece</a:t>
            </a:r>
          </a:p>
          <a:p>
            <a:pPr>
              <a:spcBef>
                <a:spcPts val="0"/>
              </a:spcBef>
            </a:pPr>
            <a:r>
              <a:rPr lang="en-US" sz="867" dirty="0">
                <a:solidFill>
                  <a:schemeClr val="tx1"/>
                </a:solidFill>
              </a:rPr>
              <a:t>Guatemala</a:t>
            </a:r>
          </a:p>
          <a:p>
            <a:pPr>
              <a:spcBef>
                <a:spcPts val="0"/>
              </a:spcBef>
            </a:pPr>
            <a:r>
              <a:rPr lang="en-US" sz="867" b="1" dirty="0">
                <a:solidFill>
                  <a:schemeClr val="tx2"/>
                </a:solidFill>
              </a:rPr>
              <a:t>H</a:t>
            </a:r>
            <a:r>
              <a:rPr lang="en-US" sz="867" dirty="0">
                <a:solidFill>
                  <a:schemeClr val="tx1"/>
                </a:solidFill>
              </a:rPr>
              <a:t>ong Kong</a:t>
            </a:r>
          </a:p>
          <a:p>
            <a:pPr>
              <a:spcBef>
                <a:spcPts val="0"/>
              </a:spcBef>
            </a:pPr>
            <a:r>
              <a:rPr lang="en-US" sz="867" dirty="0">
                <a:solidFill>
                  <a:schemeClr val="tx1"/>
                </a:solidFill>
              </a:rPr>
              <a:t>Hungary</a:t>
            </a:r>
          </a:p>
          <a:p>
            <a:pPr>
              <a:spcBef>
                <a:spcPts val="0"/>
              </a:spcBef>
            </a:pPr>
            <a:r>
              <a:rPr lang="en-US" sz="867" b="1" dirty="0">
                <a:solidFill>
                  <a:schemeClr val="tx2"/>
                </a:solidFill>
              </a:rPr>
              <a:t>I</a:t>
            </a:r>
            <a:r>
              <a:rPr lang="en-US" sz="867" dirty="0">
                <a:solidFill>
                  <a:schemeClr val="tx1"/>
                </a:solidFill>
              </a:rPr>
              <a:t>ndia</a:t>
            </a:r>
          </a:p>
          <a:p>
            <a:pPr>
              <a:spcBef>
                <a:spcPts val="0"/>
              </a:spcBef>
            </a:pPr>
            <a:endParaRPr lang="en-US" sz="867" dirty="0">
              <a:solidFill>
                <a:schemeClr val="tx1"/>
              </a:solidFill>
            </a:endParaRPr>
          </a:p>
        </p:txBody>
      </p:sp>
      <p:sp>
        <p:nvSpPr>
          <p:cNvPr id="1256" name="Text Box 6"/>
          <p:cNvSpPr txBox="1">
            <a:spLocks noChangeArrowheads="1"/>
          </p:cNvSpPr>
          <p:nvPr/>
        </p:nvSpPr>
        <p:spPr bwMode="auto">
          <a:xfrm>
            <a:off x="6191253" y="3958011"/>
            <a:ext cx="1707276" cy="2543415"/>
          </a:xfrm>
          <a:prstGeom prst="rect">
            <a:avLst/>
          </a:prstGeom>
          <a:solidFill>
            <a:schemeClr val="bg1"/>
          </a:solidFill>
          <a:ln w="9525">
            <a:solidFill>
              <a:schemeClr val="bg2">
                <a:lumMod val="20000"/>
                <a:lumOff val="80000"/>
              </a:schemeClr>
            </a:solid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44000" tIns="144000" rIns="121920" bIns="24000" numCol="1" spcCol="0" rtlCol="0" fromWordArt="0" anchor="t" anchorCtr="0" forceAA="0" compatLnSpc="1">
            <a:prstTxWarp prst="textNoShape">
              <a:avLst/>
            </a:prstTxWarp>
            <a:noAutofit/>
          </a:bodyPr>
          <a:lstStyle>
            <a:defPPr>
              <a:defRPr lang="en-US"/>
            </a:defPPr>
            <a:lvl1pPr>
              <a:spcBef>
                <a:spcPts val="0"/>
              </a:spcBef>
              <a:buFont typeface="Courier New" pitchFamily="49" charset="0"/>
              <a:buNone/>
              <a:defRPr sz="700">
                <a:cs typeface="Arial" pitchFamily="34" charset="0"/>
              </a:defRPr>
            </a:lvl1pPr>
            <a:lvl2pPr>
              <a:defRPr>
                <a:solidFill>
                  <a:schemeClr val="lt1"/>
                </a:solidFill>
              </a:defRPr>
            </a:lvl2pPr>
            <a:lvl3pPr>
              <a:defRPr>
                <a:solidFill>
                  <a:schemeClr val="lt1"/>
                </a:solidFill>
              </a:defRPr>
            </a:lvl3pPr>
            <a:lvl4pPr>
              <a:defRPr>
                <a:solidFill>
                  <a:schemeClr val="lt1"/>
                </a:solidFill>
              </a:defRPr>
            </a:lvl4pPr>
            <a:lvl5pPr>
              <a:defRPr>
                <a:solidFill>
                  <a:schemeClr val="lt1"/>
                </a:solidFill>
              </a:defRPr>
            </a:lvl5pPr>
            <a:lvl6pPr>
              <a:defRPr>
                <a:solidFill>
                  <a:schemeClr val="lt1"/>
                </a:solidFill>
              </a:defRPr>
            </a:lvl6pPr>
            <a:lvl7pPr>
              <a:defRPr>
                <a:solidFill>
                  <a:schemeClr val="lt1"/>
                </a:solidFill>
              </a:defRPr>
            </a:lvl7pPr>
            <a:lvl8pPr>
              <a:defRPr>
                <a:solidFill>
                  <a:schemeClr val="lt1"/>
                </a:solidFill>
              </a:defRPr>
            </a:lvl8pPr>
            <a:lvl9pPr>
              <a:defRPr>
                <a:solidFill>
                  <a:schemeClr val="lt1"/>
                </a:solidFill>
              </a:defRPr>
            </a:lvl9pPr>
          </a:lstStyle>
          <a:p>
            <a:r>
              <a:rPr lang="en-US" sz="867" b="1" dirty="0">
                <a:solidFill>
                  <a:schemeClr val="tx2"/>
                </a:solidFill>
              </a:rPr>
              <a:t>M</a:t>
            </a:r>
            <a:r>
              <a:rPr lang="en-US" sz="867" dirty="0">
                <a:solidFill>
                  <a:schemeClr val="tx1"/>
                </a:solidFill>
              </a:rPr>
              <a:t>acedonia</a:t>
            </a:r>
          </a:p>
          <a:p>
            <a:r>
              <a:rPr lang="en-US" sz="867" dirty="0">
                <a:solidFill>
                  <a:schemeClr val="tx1"/>
                </a:solidFill>
              </a:rPr>
              <a:t>Malaysia</a:t>
            </a:r>
          </a:p>
          <a:p>
            <a:r>
              <a:rPr lang="en-US" sz="867" dirty="0">
                <a:solidFill>
                  <a:srgbClr val="E55A00"/>
                </a:solidFill>
              </a:rPr>
              <a:t>M</a:t>
            </a:r>
            <a:r>
              <a:rPr lang="en-US" sz="867" dirty="0">
                <a:solidFill>
                  <a:schemeClr val="tx1"/>
                </a:solidFill>
              </a:rPr>
              <a:t>exico</a:t>
            </a:r>
          </a:p>
          <a:p>
            <a:r>
              <a:rPr lang="en-US" sz="867" dirty="0">
                <a:solidFill>
                  <a:schemeClr val="tx1"/>
                </a:solidFill>
              </a:rPr>
              <a:t>Montenegro</a:t>
            </a:r>
          </a:p>
          <a:p>
            <a:r>
              <a:rPr lang="en-US" sz="867" dirty="0">
                <a:solidFill>
                  <a:schemeClr val="tx1"/>
                </a:solidFill>
              </a:rPr>
              <a:t>Morocco</a:t>
            </a:r>
          </a:p>
          <a:p>
            <a:r>
              <a:rPr lang="en-US" sz="867" dirty="0">
                <a:solidFill>
                  <a:schemeClr val="tx1"/>
                </a:solidFill>
              </a:rPr>
              <a:t>Mozambique</a:t>
            </a:r>
          </a:p>
          <a:p>
            <a:r>
              <a:rPr lang="en-US" sz="867" b="1" dirty="0">
                <a:solidFill>
                  <a:schemeClr val="tx2"/>
                </a:solidFill>
              </a:rPr>
              <a:t>N</a:t>
            </a:r>
            <a:r>
              <a:rPr lang="en-US" sz="867" dirty="0">
                <a:solidFill>
                  <a:schemeClr val="tx1"/>
                </a:solidFill>
              </a:rPr>
              <a:t>etherlands</a:t>
            </a:r>
          </a:p>
          <a:p>
            <a:r>
              <a:rPr lang="en-US" sz="867" dirty="0">
                <a:solidFill>
                  <a:schemeClr val="tx1"/>
                </a:solidFill>
              </a:rPr>
              <a:t>New Zealand</a:t>
            </a:r>
          </a:p>
          <a:p>
            <a:r>
              <a:rPr lang="en-US" sz="867" dirty="0">
                <a:solidFill>
                  <a:schemeClr val="tx1"/>
                </a:solidFill>
              </a:rPr>
              <a:t>Nigeria</a:t>
            </a:r>
          </a:p>
          <a:p>
            <a:r>
              <a:rPr lang="en-US" sz="867" dirty="0">
                <a:solidFill>
                  <a:schemeClr val="tx1"/>
                </a:solidFill>
              </a:rPr>
              <a:t>Norway</a:t>
            </a:r>
          </a:p>
          <a:p>
            <a:r>
              <a:rPr lang="en-US" sz="867" b="1" dirty="0">
                <a:solidFill>
                  <a:schemeClr val="tx2"/>
                </a:solidFill>
              </a:rPr>
              <a:t>O</a:t>
            </a:r>
            <a:r>
              <a:rPr lang="en-US" sz="867" dirty="0">
                <a:solidFill>
                  <a:schemeClr val="tx1"/>
                </a:solidFill>
              </a:rPr>
              <a:t>man</a:t>
            </a:r>
          </a:p>
          <a:p>
            <a:r>
              <a:rPr lang="en-US" sz="867" b="1" dirty="0">
                <a:solidFill>
                  <a:schemeClr val="tx2"/>
                </a:solidFill>
              </a:rPr>
              <a:t>P</a:t>
            </a:r>
            <a:r>
              <a:rPr lang="en-US" sz="867" dirty="0">
                <a:solidFill>
                  <a:schemeClr val="tx1"/>
                </a:solidFill>
              </a:rPr>
              <a:t>akistan</a:t>
            </a:r>
          </a:p>
          <a:p>
            <a:r>
              <a:rPr lang="en-US" sz="867" dirty="0">
                <a:solidFill>
                  <a:schemeClr val="tx1"/>
                </a:solidFill>
              </a:rPr>
              <a:t>Panama</a:t>
            </a:r>
          </a:p>
          <a:p>
            <a:r>
              <a:rPr lang="en-US" sz="867" dirty="0">
                <a:solidFill>
                  <a:schemeClr val="tx1"/>
                </a:solidFill>
              </a:rPr>
              <a:t>Paraguay</a:t>
            </a:r>
          </a:p>
          <a:p>
            <a:r>
              <a:rPr lang="en-US" sz="867" dirty="0">
                <a:solidFill>
                  <a:schemeClr val="tx1"/>
                </a:solidFill>
              </a:rPr>
              <a:t>Peru</a:t>
            </a:r>
          </a:p>
          <a:p>
            <a:r>
              <a:rPr lang="en-US" sz="867" dirty="0">
                <a:solidFill>
                  <a:schemeClr val="tx1"/>
                </a:solidFill>
              </a:rPr>
              <a:t>Philippines</a:t>
            </a:r>
          </a:p>
          <a:p>
            <a:r>
              <a:rPr lang="en-US" sz="867" dirty="0">
                <a:solidFill>
                  <a:schemeClr val="tx1"/>
                </a:solidFill>
              </a:rPr>
              <a:t>Poland</a:t>
            </a:r>
          </a:p>
          <a:p>
            <a:r>
              <a:rPr lang="en-US" sz="867" dirty="0">
                <a:solidFill>
                  <a:schemeClr val="tx1"/>
                </a:solidFill>
              </a:rPr>
              <a:t>Portugal</a:t>
            </a:r>
          </a:p>
          <a:p>
            <a:endParaRPr lang="en-US" sz="867" dirty="0">
              <a:solidFill>
                <a:schemeClr val="tx1"/>
              </a:solidFill>
            </a:endParaRPr>
          </a:p>
        </p:txBody>
      </p:sp>
      <p:sp>
        <p:nvSpPr>
          <p:cNvPr id="1257" name="Text Box 7"/>
          <p:cNvSpPr txBox="1">
            <a:spLocks noChangeArrowheads="1"/>
          </p:cNvSpPr>
          <p:nvPr/>
        </p:nvSpPr>
        <p:spPr bwMode="auto">
          <a:xfrm>
            <a:off x="8084592" y="3958014"/>
            <a:ext cx="1755792" cy="2543413"/>
          </a:xfrm>
          <a:prstGeom prst="rect">
            <a:avLst/>
          </a:prstGeom>
          <a:solidFill>
            <a:schemeClr val="bg1"/>
          </a:solidFill>
          <a:ln w="9525">
            <a:solidFill>
              <a:schemeClr val="bg2">
                <a:lumMod val="20000"/>
                <a:lumOff val="80000"/>
              </a:schemeClr>
            </a:solid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44000" tIns="144000" rIns="121920" bIns="24000" numCol="1" spcCol="0" rtlCol="0" fromWordArt="0" anchor="t" anchorCtr="0" forceAA="0" compatLnSpc="1">
            <a:prstTxWarp prst="textNoShape">
              <a:avLst/>
            </a:prstTxWarp>
            <a:noAutofit/>
          </a:bodyPr>
          <a:lstStyle>
            <a:defPPr>
              <a:defRPr lang="en-US"/>
            </a:defPPr>
            <a:lvl1pPr>
              <a:spcBef>
                <a:spcPts val="0"/>
              </a:spcBef>
              <a:buFont typeface="Courier New" pitchFamily="49" charset="0"/>
              <a:buNone/>
              <a:defRPr sz="700">
                <a:cs typeface="Arial" pitchFamily="34" charset="0"/>
              </a:defRPr>
            </a:lvl1pPr>
            <a:lvl2pPr>
              <a:defRPr>
                <a:solidFill>
                  <a:schemeClr val="lt1"/>
                </a:solidFill>
              </a:defRPr>
            </a:lvl2pPr>
            <a:lvl3pPr>
              <a:defRPr>
                <a:solidFill>
                  <a:schemeClr val="lt1"/>
                </a:solidFill>
              </a:defRPr>
            </a:lvl3pPr>
            <a:lvl4pPr>
              <a:defRPr>
                <a:solidFill>
                  <a:schemeClr val="lt1"/>
                </a:solidFill>
              </a:defRPr>
            </a:lvl4pPr>
            <a:lvl5pPr>
              <a:defRPr>
                <a:solidFill>
                  <a:schemeClr val="lt1"/>
                </a:solidFill>
              </a:defRPr>
            </a:lvl5pPr>
            <a:lvl6pPr>
              <a:defRPr>
                <a:solidFill>
                  <a:schemeClr val="lt1"/>
                </a:solidFill>
              </a:defRPr>
            </a:lvl6pPr>
            <a:lvl7pPr>
              <a:defRPr>
                <a:solidFill>
                  <a:schemeClr val="lt1"/>
                </a:solidFill>
              </a:defRPr>
            </a:lvl7pPr>
            <a:lvl8pPr>
              <a:defRPr>
                <a:solidFill>
                  <a:schemeClr val="lt1"/>
                </a:solidFill>
              </a:defRPr>
            </a:lvl8pPr>
            <a:lvl9pPr>
              <a:defRPr>
                <a:solidFill>
                  <a:schemeClr val="lt1"/>
                </a:solidFill>
              </a:defRPr>
            </a:lvl9pPr>
          </a:lstStyle>
          <a:p>
            <a:r>
              <a:rPr lang="en-US" sz="867" b="1" dirty="0">
                <a:solidFill>
                  <a:schemeClr val="tx2"/>
                </a:solidFill>
              </a:rPr>
              <a:t>Q</a:t>
            </a:r>
            <a:r>
              <a:rPr lang="en-US" sz="867" dirty="0">
                <a:solidFill>
                  <a:schemeClr val="tx1"/>
                </a:solidFill>
              </a:rPr>
              <a:t>atar</a:t>
            </a:r>
          </a:p>
          <a:p>
            <a:r>
              <a:rPr lang="en-US" sz="867" b="1" dirty="0">
                <a:solidFill>
                  <a:schemeClr val="tx2"/>
                </a:solidFill>
              </a:rPr>
              <a:t>R</a:t>
            </a:r>
            <a:r>
              <a:rPr lang="en-US" sz="867" dirty="0">
                <a:solidFill>
                  <a:schemeClr val="tx1"/>
                </a:solidFill>
              </a:rPr>
              <a:t>omania</a:t>
            </a:r>
          </a:p>
          <a:p>
            <a:r>
              <a:rPr lang="en-US" sz="867" dirty="0">
                <a:solidFill>
                  <a:schemeClr val="tx1"/>
                </a:solidFill>
              </a:rPr>
              <a:t>Russia</a:t>
            </a:r>
          </a:p>
          <a:p>
            <a:r>
              <a:rPr lang="en-US" sz="867" b="1" dirty="0">
                <a:solidFill>
                  <a:schemeClr val="tx2"/>
                </a:solidFill>
              </a:rPr>
              <a:t>S</a:t>
            </a:r>
            <a:r>
              <a:rPr lang="en-US" sz="867" dirty="0">
                <a:solidFill>
                  <a:schemeClr val="tx1"/>
                </a:solidFill>
              </a:rPr>
              <a:t>audi-Arabia</a:t>
            </a:r>
          </a:p>
          <a:p>
            <a:r>
              <a:rPr lang="en-US" sz="867" dirty="0">
                <a:solidFill>
                  <a:schemeClr val="tx1"/>
                </a:solidFill>
              </a:rPr>
              <a:t>Senegal </a:t>
            </a:r>
          </a:p>
          <a:p>
            <a:r>
              <a:rPr lang="en-US" sz="867" dirty="0">
                <a:solidFill>
                  <a:schemeClr val="tx1"/>
                </a:solidFill>
              </a:rPr>
              <a:t>Serbia</a:t>
            </a:r>
          </a:p>
          <a:p>
            <a:r>
              <a:rPr lang="en-US" sz="867" dirty="0">
                <a:solidFill>
                  <a:schemeClr val="tx1"/>
                </a:solidFill>
              </a:rPr>
              <a:t>Singapore</a:t>
            </a:r>
          </a:p>
          <a:p>
            <a:r>
              <a:rPr lang="en-US" sz="867" dirty="0">
                <a:solidFill>
                  <a:schemeClr val="tx1"/>
                </a:solidFill>
              </a:rPr>
              <a:t>Slovakia</a:t>
            </a:r>
          </a:p>
          <a:p>
            <a:r>
              <a:rPr lang="en-US" sz="867" dirty="0">
                <a:solidFill>
                  <a:schemeClr val="tx1"/>
                </a:solidFill>
              </a:rPr>
              <a:t>Slovenia</a:t>
            </a:r>
          </a:p>
          <a:p>
            <a:r>
              <a:rPr lang="en-US" sz="867" dirty="0">
                <a:solidFill>
                  <a:schemeClr val="tx1"/>
                </a:solidFill>
              </a:rPr>
              <a:t>South Africa</a:t>
            </a:r>
          </a:p>
          <a:p>
            <a:r>
              <a:rPr lang="en-US" sz="867" dirty="0">
                <a:solidFill>
                  <a:schemeClr val="tx1"/>
                </a:solidFill>
              </a:rPr>
              <a:t>Spain</a:t>
            </a:r>
          </a:p>
          <a:p>
            <a:r>
              <a:rPr lang="en-US" sz="867" dirty="0">
                <a:solidFill>
                  <a:schemeClr val="tx1"/>
                </a:solidFill>
              </a:rPr>
              <a:t>Sudan</a:t>
            </a:r>
          </a:p>
          <a:p>
            <a:r>
              <a:rPr lang="en-US" sz="867" dirty="0">
                <a:solidFill>
                  <a:schemeClr val="tx1"/>
                </a:solidFill>
              </a:rPr>
              <a:t>Sweden</a:t>
            </a:r>
          </a:p>
          <a:p>
            <a:r>
              <a:rPr lang="en-US" sz="867" dirty="0">
                <a:solidFill>
                  <a:schemeClr val="tx1"/>
                </a:solidFill>
              </a:rPr>
              <a:t>Switzerland</a:t>
            </a:r>
          </a:p>
          <a:p>
            <a:r>
              <a:rPr lang="en-US" sz="867" dirty="0">
                <a:solidFill>
                  <a:schemeClr val="tx1"/>
                </a:solidFill>
              </a:rPr>
              <a:t>Syria</a:t>
            </a:r>
          </a:p>
          <a:p>
            <a:r>
              <a:rPr lang="en-US" sz="867" b="1" dirty="0">
                <a:solidFill>
                  <a:schemeClr val="tx2"/>
                </a:solidFill>
              </a:rPr>
              <a:t>T</a:t>
            </a:r>
            <a:r>
              <a:rPr lang="en-US" sz="867" dirty="0">
                <a:solidFill>
                  <a:schemeClr val="tx1"/>
                </a:solidFill>
              </a:rPr>
              <a:t>ajikistan</a:t>
            </a:r>
          </a:p>
          <a:p>
            <a:r>
              <a:rPr lang="en-US" sz="867" dirty="0">
                <a:solidFill>
                  <a:schemeClr val="tx1"/>
                </a:solidFill>
              </a:rPr>
              <a:t>Taiwan</a:t>
            </a:r>
          </a:p>
          <a:p>
            <a:r>
              <a:rPr lang="en-US" sz="867" dirty="0">
                <a:solidFill>
                  <a:schemeClr val="tx1"/>
                </a:solidFill>
              </a:rPr>
              <a:t>Tanzania</a:t>
            </a:r>
          </a:p>
          <a:p>
            <a:endParaRPr lang="en-US" sz="867" dirty="0">
              <a:solidFill>
                <a:schemeClr val="tx1"/>
              </a:solidFill>
            </a:endParaRPr>
          </a:p>
        </p:txBody>
      </p:sp>
      <p:sp>
        <p:nvSpPr>
          <p:cNvPr id="1258" name="Text Box 8"/>
          <p:cNvSpPr txBox="1">
            <a:spLocks noChangeArrowheads="1"/>
          </p:cNvSpPr>
          <p:nvPr/>
        </p:nvSpPr>
        <p:spPr bwMode="auto">
          <a:xfrm>
            <a:off x="10033000" y="3958012"/>
            <a:ext cx="1727200" cy="2543413"/>
          </a:xfrm>
          <a:prstGeom prst="rect">
            <a:avLst/>
          </a:prstGeom>
          <a:solidFill>
            <a:schemeClr val="bg1"/>
          </a:solidFill>
          <a:ln w="9525">
            <a:solidFill>
              <a:schemeClr val="bg2">
                <a:lumMod val="20000"/>
                <a:lumOff val="80000"/>
              </a:schemeClr>
            </a:solid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44000" tIns="144000" rIns="121920" bIns="24000" numCol="1" spcCol="0" rtlCol="0" fromWordArt="0" anchor="t" anchorCtr="0" forceAA="0" compatLnSpc="1">
            <a:prstTxWarp prst="textNoShape">
              <a:avLst/>
            </a:prstTxWarp>
            <a:noAutofit/>
          </a:bodyPr>
          <a:lstStyle>
            <a:defPPr>
              <a:defRPr lang="en-US"/>
            </a:defPPr>
            <a:lvl1pPr>
              <a:spcBef>
                <a:spcPts val="0"/>
              </a:spcBef>
              <a:buFont typeface="Courier New" pitchFamily="49" charset="0"/>
              <a:buNone/>
              <a:defRPr sz="700">
                <a:cs typeface="Arial" pitchFamily="34" charset="0"/>
              </a:defRPr>
            </a:lvl1pPr>
            <a:lvl2pPr>
              <a:defRPr>
                <a:solidFill>
                  <a:schemeClr val="lt1"/>
                </a:solidFill>
              </a:defRPr>
            </a:lvl2pPr>
            <a:lvl3pPr>
              <a:defRPr>
                <a:solidFill>
                  <a:schemeClr val="lt1"/>
                </a:solidFill>
              </a:defRPr>
            </a:lvl3pPr>
            <a:lvl4pPr>
              <a:defRPr>
                <a:solidFill>
                  <a:schemeClr val="lt1"/>
                </a:solidFill>
              </a:defRPr>
            </a:lvl4pPr>
            <a:lvl5pPr>
              <a:defRPr>
                <a:solidFill>
                  <a:schemeClr val="lt1"/>
                </a:solidFill>
              </a:defRPr>
            </a:lvl5pPr>
            <a:lvl6pPr>
              <a:defRPr>
                <a:solidFill>
                  <a:schemeClr val="lt1"/>
                </a:solidFill>
              </a:defRPr>
            </a:lvl6pPr>
            <a:lvl7pPr>
              <a:defRPr>
                <a:solidFill>
                  <a:schemeClr val="lt1"/>
                </a:solidFill>
              </a:defRPr>
            </a:lvl7pPr>
            <a:lvl8pPr>
              <a:defRPr>
                <a:solidFill>
                  <a:schemeClr val="lt1"/>
                </a:solidFill>
              </a:defRPr>
            </a:lvl8pPr>
            <a:lvl9pPr>
              <a:defRPr>
                <a:solidFill>
                  <a:schemeClr val="lt1"/>
                </a:solidFill>
              </a:defRPr>
            </a:lvl9pPr>
          </a:lstStyle>
          <a:p>
            <a:r>
              <a:rPr lang="en-US" sz="867" dirty="0">
                <a:solidFill>
                  <a:schemeClr val="tx1"/>
                </a:solidFill>
              </a:rPr>
              <a:t>Thailand</a:t>
            </a:r>
          </a:p>
          <a:p>
            <a:r>
              <a:rPr lang="en-US" sz="867" dirty="0" err="1">
                <a:solidFill>
                  <a:schemeClr val="tx1"/>
                </a:solidFill>
              </a:rPr>
              <a:t>Tunesia</a:t>
            </a:r>
            <a:endParaRPr lang="en-US" sz="867" dirty="0">
              <a:solidFill>
                <a:schemeClr val="tx1"/>
              </a:solidFill>
            </a:endParaRPr>
          </a:p>
          <a:p>
            <a:r>
              <a:rPr lang="en-US" sz="867" dirty="0">
                <a:solidFill>
                  <a:schemeClr val="tx1"/>
                </a:solidFill>
              </a:rPr>
              <a:t>Turkey</a:t>
            </a:r>
          </a:p>
          <a:p>
            <a:r>
              <a:rPr lang="en-US" sz="867" dirty="0">
                <a:solidFill>
                  <a:schemeClr val="tx1"/>
                </a:solidFill>
              </a:rPr>
              <a:t>Turkmenistan</a:t>
            </a:r>
          </a:p>
          <a:p>
            <a:r>
              <a:rPr lang="en-US" sz="867" b="1" dirty="0">
                <a:solidFill>
                  <a:schemeClr val="tx2"/>
                </a:solidFill>
              </a:rPr>
              <a:t>U</a:t>
            </a:r>
            <a:r>
              <a:rPr lang="en-US" sz="867" dirty="0">
                <a:solidFill>
                  <a:schemeClr val="tx1"/>
                </a:solidFill>
              </a:rPr>
              <a:t>ganda</a:t>
            </a:r>
          </a:p>
          <a:p>
            <a:r>
              <a:rPr lang="en-US" sz="867" dirty="0">
                <a:solidFill>
                  <a:schemeClr val="tx1"/>
                </a:solidFill>
              </a:rPr>
              <a:t>Ukraine</a:t>
            </a:r>
          </a:p>
          <a:p>
            <a:r>
              <a:rPr lang="en-US" sz="867" dirty="0">
                <a:solidFill>
                  <a:schemeClr val="tx1"/>
                </a:solidFill>
              </a:rPr>
              <a:t>United Arab Emirates </a:t>
            </a:r>
          </a:p>
          <a:p>
            <a:r>
              <a:rPr lang="en-US" sz="867" dirty="0">
                <a:solidFill>
                  <a:schemeClr val="tx1"/>
                </a:solidFill>
              </a:rPr>
              <a:t>United Kingdom</a:t>
            </a:r>
          </a:p>
          <a:p>
            <a:r>
              <a:rPr lang="en-US" sz="867" dirty="0">
                <a:solidFill>
                  <a:schemeClr val="tx1"/>
                </a:solidFill>
              </a:rPr>
              <a:t>Uruguay</a:t>
            </a:r>
          </a:p>
          <a:p>
            <a:r>
              <a:rPr lang="en-US" sz="867" dirty="0">
                <a:solidFill>
                  <a:schemeClr val="tx1"/>
                </a:solidFill>
              </a:rPr>
              <a:t>USA</a:t>
            </a:r>
          </a:p>
          <a:p>
            <a:r>
              <a:rPr lang="en-US" sz="867" dirty="0">
                <a:solidFill>
                  <a:schemeClr val="tx1"/>
                </a:solidFill>
              </a:rPr>
              <a:t>Uzbekistan</a:t>
            </a:r>
          </a:p>
          <a:p>
            <a:r>
              <a:rPr lang="en-US" sz="867" b="1" dirty="0">
                <a:solidFill>
                  <a:schemeClr val="tx2"/>
                </a:solidFill>
              </a:rPr>
              <a:t>V</a:t>
            </a:r>
            <a:r>
              <a:rPr lang="en-US" sz="867" dirty="0">
                <a:solidFill>
                  <a:schemeClr val="tx1"/>
                </a:solidFill>
              </a:rPr>
              <a:t>enezuela</a:t>
            </a:r>
          </a:p>
          <a:p>
            <a:r>
              <a:rPr lang="en-US" sz="867" dirty="0">
                <a:solidFill>
                  <a:schemeClr val="tx1"/>
                </a:solidFill>
              </a:rPr>
              <a:t>Vietnam</a:t>
            </a:r>
          </a:p>
          <a:p>
            <a:r>
              <a:rPr lang="en-US" sz="867" b="1" dirty="0">
                <a:solidFill>
                  <a:schemeClr val="tx2"/>
                </a:solidFill>
              </a:rPr>
              <a:t>Y</a:t>
            </a:r>
            <a:r>
              <a:rPr lang="en-US" sz="867" dirty="0">
                <a:solidFill>
                  <a:schemeClr val="tx1"/>
                </a:solidFill>
              </a:rPr>
              <a:t>emen</a:t>
            </a:r>
          </a:p>
        </p:txBody>
      </p:sp>
      <p:sp>
        <p:nvSpPr>
          <p:cNvPr id="1259" name="Text Box 5"/>
          <p:cNvSpPr txBox="1">
            <a:spLocks noChangeArrowheads="1"/>
          </p:cNvSpPr>
          <p:nvPr/>
        </p:nvSpPr>
        <p:spPr bwMode="auto">
          <a:xfrm>
            <a:off x="4271434" y="3958014"/>
            <a:ext cx="1729317" cy="2543413"/>
          </a:xfrm>
          <a:prstGeom prst="rect">
            <a:avLst/>
          </a:prstGeom>
          <a:solidFill>
            <a:schemeClr val="bg1"/>
          </a:solidFill>
          <a:ln w="9525">
            <a:solidFill>
              <a:schemeClr val="bg2">
                <a:lumMod val="20000"/>
                <a:lumOff val="80000"/>
              </a:schemeClr>
            </a:solid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44000" tIns="144000" rIns="121920" bIns="24000" numCol="1" spcCol="0" rtlCol="0" fromWordArt="0" anchor="t" anchorCtr="0" forceAA="0" compatLnSpc="1">
            <a:prstTxWarp prst="textNoShape">
              <a:avLst/>
            </a:prstTxWarp>
            <a:noAutofit/>
          </a:bodyPr>
          <a:lstStyle>
            <a:defPPr>
              <a:defRPr lang="en-US"/>
            </a:defPPr>
            <a:lvl1pPr>
              <a:spcBef>
                <a:spcPts val="0"/>
              </a:spcBef>
              <a:buFont typeface="Courier New" pitchFamily="49" charset="0"/>
              <a:buNone/>
              <a:defRPr sz="700">
                <a:cs typeface="Arial" pitchFamily="34" charset="0"/>
              </a:defRPr>
            </a:lvl1pPr>
            <a:lvl2pPr>
              <a:defRPr>
                <a:solidFill>
                  <a:schemeClr val="lt1"/>
                </a:solidFill>
              </a:defRPr>
            </a:lvl2pPr>
            <a:lvl3pPr>
              <a:defRPr>
                <a:solidFill>
                  <a:schemeClr val="lt1"/>
                </a:solidFill>
              </a:defRPr>
            </a:lvl3pPr>
            <a:lvl4pPr>
              <a:defRPr>
                <a:solidFill>
                  <a:schemeClr val="lt1"/>
                </a:solidFill>
              </a:defRPr>
            </a:lvl4pPr>
            <a:lvl5pPr>
              <a:defRPr>
                <a:solidFill>
                  <a:schemeClr val="lt1"/>
                </a:solidFill>
              </a:defRPr>
            </a:lvl5pPr>
            <a:lvl6pPr>
              <a:defRPr>
                <a:solidFill>
                  <a:schemeClr val="lt1"/>
                </a:solidFill>
              </a:defRPr>
            </a:lvl6pPr>
            <a:lvl7pPr>
              <a:defRPr>
                <a:solidFill>
                  <a:schemeClr val="lt1"/>
                </a:solidFill>
              </a:defRPr>
            </a:lvl7pPr>
            <a:lvl8pPr>
              <a:defRPr>
                <a:solidFill>
                  <a:schemeClr val="lt1"/>
                </a:solidFill>
              </a:defRPr>
            </a:lvl8pPr>
            <a:lvl9pPr>
              <a:defRPr>
                <a:solidFill>
                  <a:schemeClr val="lt1"/>
                </a:solidFill>
              </a:defRPr>
            </a:lvl9pPr>
          </a:lstStyle>
          <a:p>
            <a:r>
              <a:rPr lang="en-US" sz="867" dirty="0">
                <a:solidFill>
                  <a:schemeClr val="tx1"/>
                </a:solidFill>
              </a:rPr>
              <a:t>Indonesia</a:t>
            </a:r>
          </a:p>
          <a:p>
            <a:r>
              <a:rPr lang="en-US" sz="867" dirty="0">
                <a:solidFill>
                  <a:schemeClr val="tx1"/>
                </a:solidFill>
              </a:rPr>
              <a:t>Iran</a:t>
            </a:r>
          </a:p>
          <a:p>
            <a:r>
              <a:rPr lang="en-US" sz="867" dirty="0">
                <a:solidFill>
                  <a:schemeClr val="tx1"/>
                </a:solidFill>
              </a:rPr>
              <a:t>Iraq</a:t>
            </a:r>
          </a:p>
          <a:p>
            <a:r>
              <a:rPr lang="en-US" sz="867" dirty="0">
                <a:solidFill>
                  <a:schemeClr val="tx1"/>
                </a:solidFill>
              </a:rPr>
              <a:t>Ireland</a:t>
            </a:r>
          </a:p>
          <a:p>
            <a:r>
              <a:rPr lang="en-US" sz="867" dirty="0">
                <a:solidFill>
                  <a:schemeClr val="tx1"/>
                </a:solidFill>
              </a:rPr>
              <a:t>Israel</a:t>
            </a:r>
          </a:p>
          <a:p>
            <a:r>
              <a:rPr lang="en-US" sz="867" dirty="0">
                <a:solidFill>
                  <a:schemeClr val="tx1"/>
                </a:solidFill>
              </a:rPr>
              <a:t>Italy</a:t>
            </a:r>
          </a:p>
          <a:p>
            <a:r>
              <a:rPr lang="en-US" sz="867" dirty="0">
                <a:solidFill>
                  <a:schemeClr val="tx1"/>
                </a:solidFill>
              </a:rPr>
              <a:t>Ivory Coast</a:t>
            </a:r>
          </a:p>
          <a:p>
            <a:r>
              <a:rPr lang="en-US" sz="867" b="1" dirty="0">
                <a:solidFill>
                  <a:schemeClr val="tx2"/>
                </a:solidFill>
              </a:rPr>
              <a:t>J</a:t>
            </a:r>
            <a:r>
              <a:rPr lang="en-US" sz="867" dirty="0">
                <a:solidFill>
                  <a:schemeClr val="tx1"/>
                </a:solidFill>
              </a:rPr>
              <a:t>apan</a:t>
            </a:r>
          </a:p>
          <a:p>
            <a:r>
              <a:rPr lang="en-US" sz="867" dirty="0">
                <a:solidFill>
                  <a:schemeClr val="tx1"/>
                </a:solidFill>
              </a:rPr>
              <a:t>Jordan</a:t>
            </a:r>
          </a:p>
          <a:p>
            <a:r>
              <a:rPr lang="en-US" sz="867" b="1" dirty="0">
                <a:solidFill>
                  <a:schemeClr val="tx2"/>
                </a:solidFill>
              </a:rPr>
              <a:t>K</a:t>
            </a:r>
            <a:r>
              <a:rPr lang="en-US" sz="867" dirty="0">
                <a:solidFill>
                  <a:schemeClr val="tx1"/>
                </a:solidFill>
              </a:rPr>
              <a:t>azakhstan</a:t>
            </a:r>
          </a:p>
          <a:p>
            <a:r>
              <a:rPr lang="en-US" sz="867" dirty="0">
                <a:solidFill>
                  <a:schemeClr val="tx1"/>
                </a:solidFill>
              </a:rPr>
              <a:t>Kenya</a:t>
            </a:r>
          </a:p>
          <a:p>
            <a:r>
              <a:rPr lang="en-US" sz="867" dirty="0">
                <a:solidFill>
                  <a:schemeClr val="tx1"/>
                </a:solidFill>
              </a:rPr>
              <a:t>Korea</a:t>
            </a:r>
          </a:p>
          <a:p>
            <a:r>
              <a:rPr lang="en-US" sz="867" dirty="0">
                <a:solidFill>
                  <a:schemeClr val="tx1"/>
                </a:solidFill>
              </a:rPr>
              <a:t>Kuwait</a:t>
            </a:r>
          </a:p>
          <a:p>
            <a:r>
              <a:rPr lang="en-US" sz="867" dirty="0">
                <a:solidFill>
                  <a:schemeClr val="tx1"/>
                </a:solidFill>
              </a:rPr>
              <a:t>Kyrgyzstan</a:t>
            </a:r>
          </a:p>
          <a:p>
            <a:r>
              <a:rPr lang="en-US" sz="867" b="1" dirty="0">
                <a:solidFill>
                  <a:schemeClr val="tx2"/>
                </a:solidFill>
              </a:rPr>
              <a:t>L</a:t>
            </a:r>
            <a:r>
              <a:rPr lang="en-US" sz="867" dirty="0">
                <a:solidFill>
                  <a:schemeClr val="tx1"/>
                </a:solidFill>
              </a:rPr>
              <a:t>atvia</a:t>
            </a:r>
          </a:p>
          <a:p>
            <a:r>
              <a:rPr lang="en-US" sz="867" dirty="0">
                <a:solidFill>
                  <a:schemeClr val="tx1"/>
                </a:solidFill>
              </a:rPr>
              <a:t>Lebanon</a:t>
            </a:r>
          </a:p>
          <a:p>
            <a:r>
              <a:rPr lang="en-US" sz="867" dirty="0">
                <a:solidFill>
                  <a:schemeClr val="tx1"/>
                </a:solidFill>
              </a:rPr>
              <a:t>Libya</a:t>
            </a:r>
          </a:p>
          <a:p>
            <a:r>
              <a:rPr lang="en-US" sz="867" dirty="0">
                <a:solidFill>
                  <a:schemeClr val="tx1"/>
                </a:solidFill>
              </a:rPr>
              <a:t>Lithuania</a:t>
            </a:r>
          </a:p>
        </p:txBody>
      </p:sp>
      <p:sp>
        <p:nvSpPr>
          <p:cNvPr id="1260" name="Runde Klammer links 1222"/>
          <p:cNvSpPr/>
          <p:nvPr>
            <p:custDataLst>
              <p:tags r:id="rId1"/>
            </p:custDataLst>
          </p:nvPr>
        </p:nvSpPr>
        <p:spPr bwMode="gray">
          <a:xfrm rot="16200000" flipV="1">
            <a:off x="6023474" y="-1779205"/>
            <a:ext cx="144465" cy="11328985"/>
          </a:xfrm>
          <a:prstGeom prst="leftBracket">
            <a:avLst>
              <a:gd name="adj" fmla="val 0"/>
            </a:avLst>
          </a:prstGeom>
          <a:noFill/>
          <a:ln w="9525">
            <a:solidFill>
              <a:schemeClr val="bg2"/>
            </a:solidFill>
            <a:prstDash val="sysDot"/>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en-US" sz="2400" dirty="0">
              <a:latin typeface="Arial" pitchFamily="34" charset="0"/>
            </a:endParaRPr>
          </a:p>
        </p:txBody>
      </p:sp>
      <p:grpSp>
        <p:nvGrpSpPr>
          <p:cNvPr id="1261" name="Gruppieren 3"/>
          <p:cNvGrpSpPr/>
          <p:nvPr/>
        </p:nvGrpSpPr>
        <p:grpSpPr>
          <a:xfrm>
            <a:off x="1159683" y="3855782"/>
            <a:ext cx="327679" cy="245759"/>
            <a:chOff x="797751" y="3831331"/>
            <a:chExt cx="245759" cy="245759"/>
          </a:xfrm>
        </p:grpSpPr>
        <p:sp>
          <p:nvSpPr>
            <p:cNvPr id="1262" name="Ellipse 2440"/>
            <p:cNvSpPr/>
            <p:nvPr>
              <p:custDataLst>
                <p:tags r:id="rId12"/>
              </p:custDataLst>
            </p:nvPr>
          </p:nvSpPr>
          <p:spPr bwMode="gray">
            <a:xfrm>
              <a:off x="821077" y="3862574"/>
              <a:ext cx="200529" cy="200529"/>
            </a:xfrm>
            <a:prstGeom prst="ellipse">
              <a:avLst/>
            </a:prstGeom>
            <a:gradFill flip="none" rotWithShape="1">
              <a:gsLst>
                <a:gs pos="0">
                  <a:schemeClr val="bg2">
                    <a:shade val="30000"/>
                    <a:satMod val="115000"/>
                  </a:schemeClr>
                </a:gs>
                <a:gs pos="50000">
                  <a:schemeClr val="bg2">
                    <a:shade val="67500"/>
                    <a:satMod val="115000"/>
                  </a:schemeClr>
                </a:gs>
                <a:gs pos="100000">
                  <a:schemeClr val="bg2">
                    <a:shade val="100000"/>
                    <a:satMod val="115000"/>
                  </a:schemeClr>
                </a:gs>
              </a:gsLst>
              <a:path path="circle">
                <a:fillToRect r="100000" b="100000"/>
              </a:path>
              <a:tileRect l="-100000" t="-100000"/>
            </a:gradFill>
            <a:ln w="10160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0" tIns="62400" rIns="0" bIns="60960" numCol="1" spcCol="0" rtlCol="0" fromWordArt="0" anchor="ctr" anchorCtr="0" forceAA="0" compatLnSpc="1">
              <a:prstTxWarp prst="textNoShape">
                <a:avLst/>
              </a:prstTxWarp>
              <a:noAutofit/>
            </a:bodyPr>
            <a:lstStyle/>
            <a:p>
              <a:pPr algn="ctr"/>
              <a:endParaRPr lang="en-US" sz="2133" dirty="0">
                <a:solidFill>
                  <a:srgbClr val="FFFFFF"/>
                </a:solidFill>
              </a:endParaRPr>
            </a:p>
          </p:txBody>
        </p:sp>
        <p:sp>
          <p:nvSpPr>
            <p:cNvPr id="1263" name="Bogen 2441"/>
            <p:cNvSpPr>
              <a:spLocks noChangeAspect="1"/>
            </p:cNvSpPr>
            <p:nvPr>
              <p:custDataLst>
                <p:tags r:id="rId13"/>
              </p:custDataLst>
            </p:nvPr>
          </p:nvSpPr>
          <p:spPr bwMode="gray">
            <a:xfrm>
              <a:off x="797751" y="3831331"/>
              <a:ext cx="245759" cy="245759"/>
            </a:xfrm>
            <a:prstGeom prst="arc">
              <a:avLst>
                <a:gd name="adj1" fmla="val 11333803"/>
                <a:gd name="adj2" fmla="val 21230706"/>
              </a:avLst>
            </a:prstGeom>
            <a:ln>
              <a:solidFill>
                <a:schemeClr val="bg2"/>
              </a:solidFill>
              <a:prstDash val="sysDot"/>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en-US" sz="2400" dirty="0">
                <a:solidFill>
                  <a:srgbClr val="000000"/>
                </a:solidFill>
              </a:endParaRPr>
            </a:p>
          </p:txBody>
        </p:sp>
      </p:grpSp>
      <p:grpSp>
        <p:nvGrpSpPr>
          <p:cNvPr id="1264" name="Gruppieren 2471"/>
          <p:cNvGrpSpPr/>
          <p:nvPr/>
        </p:nvGrpSpPr>
        <p:grpSpPr>
          <a:xfrm>
            <a:off x="3051378" y="3855782"/>
            <a:ext cx="327679" cy="245759"/>
            <a:chOff x="797751" y="3831331"/>
            <a:chExt cx="245759" cy="245759"/>
          </a:xfrm>
        </p:grpSpPr>
        <p:sp>
          <p:nvSpPr>
            <p:cNvPr id="1265" name="Ellipse 2472"/>
            <p:cNvSpPr/>
            <p:nvPr>
              <p:custDataLst>
                <p:tags r:id="rId10"/>
              </p:custDataLst>
            </p:nvPr>
          </p:nvSpPr>
          <p:spPr bwMode="gray">
            <a:xfrm>
              <a:off x="821077" y="3862574"/>
              <a:ext cx="200529" cy="200529"/>
            </a:xfrm>
            <a:prstGeom prst="ellipse">
              <a:avLst/>
            </a:prstGeom>
            <a:gradFill flip="none" rotWithShape="1">
              <a:gsLst>
                <a:gs pos="0">
                  <a:schemeClr val="bg2">
                    <a:shade val="30000"/>
                    <a:satMod val="115000"/>
                  </a:schemeClr>
                </a:gs>
                <a:gs pos="50000">
                  <a:schemeClr val="bg2">
                    <a:shade val="67500"/>
                    <a:satMod val="115000"/>
                  </a:schemeClr>
                </a:gs>
                <a:gs pos="100000">
                  <a:schemeClr val="bg2">
                    <a:shade val="100000"/>
                    <a:satMod val="115000"/>
                  </a:schemeClr>
                </a:gs>
              </a:gsLst>
              <a:path path="circle">
                <a:fillToRect r="100000" b="100000"/>
              </a:path>
              <a:tileRect l="-100000" t="-100000"/>
            </a:gradFill>
            <a:ln w="10160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0" tIns="62400" rIns="0" bIns="60960" numCol="1" spcCol="0" rtlCol="0" fromWordArt="0" anchor="ctr" anchorCtr="0" forceAA="0" compatLnSpc="1">
              <a:prstTxWarp prst="textNoShape">
                <a:avLst/>
              </a:prstTxWarp>
              <a:noAutofit/>
            </a:bodyPr>
            <a:lstStyle/>
            <a:p>
              <a:pPr algn="ctr"/>
              <a:endParaRPr lang="en-US" sz="2133" dirty="0">
                <a:solidFill>
                  <a:srgbClr val="FFFFFF"/>
                </a:solidFill>
              </a:endParaRPr>
            </a:p>
          </p:txBody>
        </p:sp>
        <p:sp>
          <p:nvSpPr>
            <p:cNvPr id="1266" name="Bogen 2473"/>
            <p:cNvSpPr>
              <a:spLocks noChangeAspect="1"/>
            </p:cNvSpPr>
            <p:nvPr>
              <p:custDataLst>
                <p:tags r:id="rId11"/>
              </p:custDataLst>
            </p:nvPr>
          </p:nvSpPr>
          <p:spPr bwMode="gray">
            <a:xfrm>
              <a:off x="797751" y="3831331"/>
              <a:ext cx="245759" cy="245759"/>
            </a:xfrm>
            <a:prstGeom prst="arc">
              <a:avLst>
                <a:gd name="adj1" fmla="val 11333803"/>
                <a:gd name="adj2" fmla="val 21230706"/>
              </a:avLst>
            </a:prstGeom>
            <a:ln>
              <a:solidFill>
                <a:schemeClr val="bg2"/>
              </a:solidFill>
              <a:prstDash val="sysDot"/>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en-US" sz="2400" dirty="0">
                <a:solidFill>
                  <a:srgbClr val="000000"/>
                </a:solidFill>
              </a:endParaRPr>
            </a:p>
          </p:txBody>
        </p:sp>
      </p:grpSp>
      <p:grpSp>
        <p:nvGrpSpPr>
          <p:cNvPr id="1267" name="Gruppieren 2474"/>
          <p:cNvGrpSpPr/>
          <p:nvPr/>
        </p:nvGrpSpPr>
        <p:grpSpPr>
          <a:xfrm>
            <a:off x="4972254" y="3855782"/>
            <a:ext cx="327679" cy="245759"/>
            <a:chOff x="797751" y="3831331"/>
            <a:chExt cx="245759" cy="245759"/>
          </a:xfrm>
        </p:grpSpPr>
        <p:sp>
          <p:nvSpPr>
            <p:cNvPr id="1268" name="Ellipse 2475"/>
            <p:cNvSpPr/>
            <p:nvPr>
              <p:custDataLst>
                <p:tags r:id="rId8"/>
              </p:custDataLst>
            </p:nvPr>
          </p:nvSpPr>
          <p:spPr bwMode="gray">
            <a:xfrm>
              <a:off x="821077" y="3862574"/>
              <a:ext cx="200529" cy="200529"/>
            </a:xfrm>
            <a:prstGeom prst="ellipse">
              <a:avLst/>
            </a:prstGeom>
            <a:gradFill flip="none" rotWithShape="1">
              <a:gsLst>
                <a:gs pos="0">
                  <a:schemeClr val="bg2">
                    <a:shade val="30000"/>
                    <a:satMod val="115000"/>
                  </a:schemeClr>
                </a:gs>
                <a:gs pos="50000">
                  <a:schemeClr val="bg2">
                    <a:shade val="67500"/>
                    <a:satMod val="115000"/>
                  </a:schemeClr>
                </a:gs>
                <a:gs pos="100000">
                  <a:schemeClr val="bg2">
                    <a:shade val="100000"/>
                    <a:satMod val="115000"/>
                  </a:schemeClr>
                </a:gs>
              </a:gsLst>
              <a:path path="circle">
                <a:fillToRect r="100000" b="100000"/>
              </a:path>
              <a:tileRect l="-100000" t="-100000"/>
            </a:gradFill>
            <a:ln w="10160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0" tIns="62400" rIns="0" bIns="60960" numCol="1" spcCol="0" rtlCol="0" fromWordArt="0" anchor="ctr" anchorCtr="0" forceAA="0" compatLnSpc="1">
              <a:prstTxWarp prst="textNoShape">
                <a:avLst/>
              </a:prstTxWarp>
              <a:noAutofit/>
            </a:bodyPr>
            <a:lstStyle/>
            <a:p>
              <a:pPr algn="ctr"/>
              <a:endParaRPr lang="en-US" sz="2133" dirty="0">
                <a:solidFill>
                  <a:srgbClr val="FFFFFF"/>
                </a:solidFill>
              </a:endParaRPr>
            </a:p>
          </p:txBody>
        </p:sp>
        <p:sp>
          <p:nvSpPr>
            <p:cNvPr id="1269" name="Bogen 2476"/>
            <p:cNvSpPr>
              <a:spLocks noChangeAspect="1"/>
            </p:cNvSpPr>
            <p:nvPr>
              <p:custDataLst>
                <p:tags r:id="rId9"/>
              </p:custDataLst>
            </p:nvPr>
          </p:nvSpPr>
          <p:spPr bwMode="gray">
            <a:xfrm>
              <a:off x="797751" y="3831331"/>
              <a:ext cx="245759" cy="245759"/>
            </a:xfrm>
            <a:prstGeom prst="arc">
              <a:avLst>
                <a:gd name="adj1" fmla="val 11333803"/>
                <a:gd name="adj2" fmla="val 21230706"/>
              </a:avLst>
            </a:prstGeom>
            <a:ln>
              <a:solidFill>
                <a:schemeClr val="bg2"/>
              </a:solidFill>
              <a:prstDash val="sysDot"/>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en-US" sz="2400" dirty="0">
                <a:solidFill>
                  <a:srgbClr val="000000"/>
                </a:solidFill>
              </a:endParaRPr>
            </a:p>
          </p:txBody>
        </p:sp>
      </p:grpSp>
      <p:grpSp>
        <p:nvGrpSpPr>
          <p:cNvPr id="1270" name="Gruppieren 2477"/>
          <p:cNvGrpSpPr/>
          <p:nvPr/>
        </p:nvGrpSpPr>
        <p:grpSpPr>
          <a:xfrm>
            <a:off x="6881050" y="3855782"/>
            <a:ext cx="327679" cy="245759"/>
            <a:chOff x="797751" y="3831331"/>
            <a:chExt cx="245759" cy="245759"/>
          </a:xfrm>
        </p:grpSpPr>
        <p:sp>
          <p:nvSpPr>
            <p:cNvPr id="1271" name="Ellipse 2478"/>
            <p:cNvSpPr/>
            <p:nvPr>
              <p:custDataLst>
                <p:tags r:id="rId6"/>
              </p:custDataLst>
            </p:nvPr>
          </p:nvSpPr>
          <p:spPr bwMode="gray">
            <a:xfrm>
              <a:off x="821077" y="3862574"/>
              <a:ext cx="200529" cy="200529"/>
            </a:xfrm>
            <a:prstGeom prst="ellipse">
              <a:avLst/>
            </a:prstGeom>
            <a:gradFill flip="none" rotWithShape="1">
              <a:gsLst>
                <a:gs pos="0">
                  <a:schemeClr val="bg2">
                    <a:shade val="30000"/>
                    <a:satMod val="115000"/>
                  </a:schemeClr>
                </a:gs>
                <a:gs pos="50000">
                  <a:schemeClr val="bg2">
                    <a:shade val="67500"/>
                    <a:satMod val="115000"/>
                  </a:schemeClr>
                </a:gs>
                <a:gs pos="100000">
                  <a:schemeClr val="bg2">
                    <a:shade val="100000"/>
                    <a:satMod val="115000"/>
                  </a:schemeClr>
                </a:gs>
              </a:gsLst>
              <a:path path="circle">
                <a:fillToRect r="100000" b="100000"/>
              </a:path>
              <a:tileRect l="-100000" t="-100000"/>
            </a:gradFill>
            <a:ln w="10160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0" tIns="62400" rIns="0" bIns="60960" numCol="1" spcCol="0" rtlCol="0" fromWordArt="0" anchor="ctr" anchorCtr="0" forceAA="0" compatLnSpc="1">
              <a:prstTxWarp prst="textNoShape">
                <a:avLst/>
              </a:prstTxWarp>
              <a:noAutofit/>
            </a:bodyPr>
            <a:lstStyle/>
            <a:p>
              <a:pPr algn="ctr"/>
              <a:endParaRPr lang="en-US" sz="2133" dirty="0">
                <a:solidFill>
                  <a:srgbClr val="FFFFFF"/>
                </a:solidFill>
              </a:endParaRPr>
            </a:p>
          </p:txBody>
        </p:sp>
        <p:sp>
          <p:nvSpPr>
            <p:cNvPr id="1272" name="Bogen 2479"/>
            <p:cNvSpPr>
              <a:spLocks noChangeAspect="1"/>
            </p:cNvSpPr>
            <p:nvPr>
              <p:custDataLst>
                <p:tags r:id="rId7"/>
              </p:custDataLst>
            </p:nvPr>
          </p:nvSpPr>
          <p:spPr bwMode="gray">
            <a:xfrm>
              <a:off x="797751" y="3831331"/>
              <a:ext cx="245759" cy="245759"/>
            </a:xfrm>
            <a:prstGeom prst="arc">
              <a:avLst>
                <a:gd name="adj1" fmla="val 11333803"/>
                <a:gd name="adj2" fmla="val 21230706"/>
              </a:avLst>
            </a:prstGeom>
            <a:ln>
              <a:solidFill>
                <a:schemeClr val="bg2"/>
              </a:solidFill>
              <a:prstDash val="sysDot"/>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en-US" sz="2400" dirty="0">
                <a:solidFill>
                  <a:srgbClr val="000000"/>
                </a:solidFill>
              </a:endParaRPr>
            </a:p>
          </p:txBody>
        </p:sp>
      </p:grpSp>
      <p:grpSp>
        <p:nvGrpSpPr>
          <p:cNvPr id="1273" name="Gruppieren 2480"/>
          <p:cNvGrpSpPr/>
          <p:nvPr/>
        </p:nvGrpSpPr>
        <p:grpSpPr>
          <a:xfrm>
            <a:off x="8798650" y="3855782"/>
            <a:ext cx="327679" cy="245759"/>
            <a:chOff x="797751" y="3831331"/>
            <a:chExt cx="245759" cy="245759"/>
          </a:xfrm>
        </p:grpSpPr>
        <p:sp>
          <p:nvSpPr>
            <p:cNvPr id="1274" name="Ellipse 2481"/>
            <p:cNvSpPr/>
            <p:nvPr>
              <p:custDataLst>
                <p:tags r:id="rId4"/>
              </p:custDataLst>
            </p:nvPr>
          </p:nvSpPr>
          <p:spPr bwMode="gray">
            <a:xfrm>
              <a:off x="821077" y="3862574"/>
              <a:ext cx="200529" cy="200529"/>
            </a:xfrm>
            <a:prstGeom prst="ellipse">
              <a:avLst/>
            </a:prstGeom>
            <a:gradFill flip="none" rotWithShape="1">
              <a:gsLst>
                <a:gs pos="0">
                  <a:schemeClr val="bg2">
                    <a:shade val="30000"/>
                    <a:satMod val="115000"/>
                  </a:schemeClr>
                </a:gs>
                <a:gs pos="50000">
                  <a:schemeClr val="bg2">
                    <a:shade val="67500"/>
                    <a:satMod val="115000"/>
                  </a:schemeClr>
                </a:gs>
                <a:gs pos="100000">
                  <a:schemeClr val="bg2">
                    <a:shade val="100000"/>
                    <a:satMod val="115000"/>
                  </a:schemeClr>
                </a:gs>
              </a:gsLst>
              <a:path path="circle">
                <a:fillToRect r="100000" b="100000"/>
              </a:path>
              <a:tileRect l="-100000" t="-100000"/>
            </a:gradFill>
            <a:ln w="10160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0" tIns="62400" rIns="0" bIns="60960" numCol="1" spcCol="0" rtlCol="0" fromWordArt="0" anchor="ctr" anchorCtr="0" forceAA="0" compatLnSpc="1">
              <a:prstTxWarp prst="textNoShape">
                <a:avLst/>
              </a:prstTxWarp>
              <a:noAutofit/>
            </a:bodyPr>
            <a:lstStyle/>
            <a:p>
              <a:pPr algn="ctr"/>
              <a:endParaRPr lang="en-US" sz="2133" dirty="0">
                <a:solidFill>
                  <a:srgbClr val="FFFFFF"/>
                </a:solidFill>
              </a:endParaRPr>
            </a:p>
          </p:txBody>
        </p:sp>
        <p:sp>
          <p:nvSpPr>
            <p:cNvPr id="1275" name="Bogen 2482"/>
            <p:cNvSpPr>
              <a:spLocks noChangeAspect="1"/>
            </p:cNvSpPr>
            <p:nvPr>
              <p:custDataLst>
                <p:tags r:id="rId5"/>
              </p:custDataLst>
            </p:nvPr>
          </p:nvSpPr>
          <p:spPr bwMode="gray">
            <a:xfrm>
              <a:off x="797751" y="3831331"/>
              <a:ext cx="245759" cy="245759"/>
            </a:xfrm>
            <a:prstGeom prst="arc">
              <a:avLst>
                <a:gd name="adj1" fmla="val 11333803"/>
                <a:gd name="adj2" fmla="val 21230706"/>
              </a:avLst>
            </a:prstGeom>
            <a:ln>
              <a:solidFill>
                <a:schemeClr val="bg2"/>
              </a:solidFill>
              <a:prstDash val="sysDot"/>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en-US" sz="2400" dirty="0">
                <a:solidFill>
                  <a:srgbClr val="000000"/>
                </a:solidFill>
              </a:endParaRPr>
            </a:p>
          </p:txBody>
        </p:sp>
      </p:grpSp>
      <p:grpSp>
        <p:nvGrpSpPr>
          <p:cNvPr id="1276" name="Gruppieren 2483"/>
          <p:cNvGrpSpPr/>
          <p:nvPr/>
        </p:nvGrpSpPr>
        <p:grpSpPr>
          <a:xfrm>
            <a:off x="10732762" y="3855782"/>
            <a:ext cx="327679" cy="245759"/>
            <a:chOff x="797751" y="3831331"/>
            <a:chExt cx="245759" cy="245759"/>
          </a:xfrm>
        </p:grpSpPr>
        <p:sp>
          <p:nvSpPr>
            <p:cNvPr id="1277" name="Ellipse 2484"/>
            <p:cNvSpPr/>
            <p:nvPr>
              <p:custDataLst>
                <p:tags r:id="rId2"/>
              </p:custDataLst>
            </p:nvPr>
          </p:nvSpPr>
          <p:spPr bwMode="gray">
            <a:xfrm>
              <a:off x="821077" y="3862574"/>
              <a:ext cx="200529" cy="200529"/>
            </a:xfrm>
            <a:prstGeom prst="ellipse">
              <a:avLst/>
            </a:prstGeom>
            <a:gradFill flip="none" rotWithShape="1">
              <a:gsLst>
                <a:gs pos="0">
                  <a:schemeClr val="bg2">
                    <a:shade val="30000"/>
                    <a:satMod val="115000"/>
                  </a:schemeClr>
                </a:gs>
                <a:gs pos="50000">
                  <a:schemeClr val="bg2">
                    <a:shade val="67500"/>
                    <a:satMod val="115000"/>
                  </a:schemeClr>
                </a:gs>
                <a:gs pos="100000">
                  <a:schemeClr val="bg2">
                    <a:shade val="100000"/>
                    <a:satMod val="115000"/>
                  </a:schemeClr>
                </a:gs>
              </a:gsLst>
              <a:path path="circle">
                <a:fillToRect r="100000" b="100000"/>
              </a:path>
              <a:tileRect l="-100000" t="-100000"/>
            </a:gradFill>
            <a:ln w="10160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0" tIns="62400" rIns="0" bIns="60960" numCol="1" spcCol="0" rtlCol="0" fromWordArt="0" anchor="ctr" anchorCtr="0" forceAA="0" compatLnSpc="1">
              <a:prstTxWarp prst="textNoShape">
                <a:avLst/>
              </a:prstTxWarp>
              <a:noAutofit/>
            </a:bodyPr>
            <a:lstStyle/>
            <a:p>
              <a:pPr algn="ctr"/>
              <a:endParaRPr lang="en-US" sz="2133" dirty="0">
                <a:solidFill>
                  <a:srgbClr val="FFFFFF"/>
                </a:solidFill>
              </a:endParaRPr>
            </a:p>
          </p:txBody>
        </p:sp>
        <p:sp>
          <p:nvSpPr>
            <p:cNvPr id="1278" name="Bogen 2485"/>
            <p:cNvSpPr>
              <a:spLocks noChangeAspect="1"/>
            </p:cNvSpPr>
            <p:nvPr>
              <p:custDataLst>
                <p:tags r:id="rId3"/>
              </p:custDataLst>
            </p:nvPr>
          </p:nvSpPr>
          <p:spPr bwMode="gray">
            <a:xfrm>
              <a:off x="797751" y="3831331"/>
              <a:ext cx="245759" cy="245759"/>
            </a:xfrm>
            <a:prstGeom prst="arc">
              <a:avLst>
                <a:gd name="adj1" fmla="val 11333803"/>
                <a:gd name="adj2" fmla="val 21230706"/>
              </a:avLst>
            </a:prstGeom>
            <a:ln>
              <a:solidFill>
                <a:schemeClr val="bg2"/>
              </a:solidFill>
              <a:prstDash val="sysDot"/>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en-US" sz="2400" dirty="0">
                <a:solidFill>
                  <a:srgbClr val="000000"/>
                </a:solidFill>
              </a:endParaRPr>
            </a:p>
          </p:txBody>
        </p:sp>
      </p:grpSp>
      <p:pic>
        <p:nvPicPr>
          <p:cNvPr id="1279" name="Imagen 1278">
            <a:extLst>
              <a:ext uri="{FF2B5EF4-FFF2-40B4-BE49-F238E27FC236}">
                <a16:creationId xmlns:a16="http://schemas.microsoft.com/office/drawing/2014/main" id="{625AF341-C6A3-674B-978E-F497A9ACFAC8}"/>
              </a:ext>
            </a:extLst>
          </p:cNvPr>
          <p:cNvPicPr>
            <a:picLocks noChangeAspect="1"/>
          </p:cNvPicPr>
          <p:nvPr/>
        </p:nvPicPr>
        <p:blipFill>
          <a:blip r:embed="rId17"/>
          <a:stretch>
            <a:fillRect/>
          </a:stretch>
        </p:blipFill>
        <p:spPr>
          <a:xfrm>
            <a:off x="10220099" y="184150"/>
            <a:ext cx="640813" cy="990039"/>
          </a:xfrm>
          <a:prstGeom prst="rect">
            <a:avLst/>
          </a:prstGeom>
        </p:spPr>
      </p:pic>
    </p:spTree>
    <p:extLst>
      <p:ext uri="{BB962C8B-B14F-4D97-AF65-F5344CB8AC3E}">
        <p14:creationId xmlns:p14="http://schemas.microsoft.com/office/powerpoint/2010/main" val="2650192618"/>
      </p:ext>
    </p:extLst>
  </p:cSld>
  <p:clrMapOvr>
    <a:masterClrMapping/>
  </p:clrMapOvr>
</p:sld>
</file>

<file path=ppt/slides/slide2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extplatzhalter 1"/>
          <p:cNvSpPr>
            <a:spLocks noGrp="1"/>
          </p:cNvSpPr>
          <p:nvPr>
            <p:ph type="body" sz="quarter" idx="12"/>
          </p:nvPr>
        </p:nvSpPr>
        <p:spPr bwMode="gray">
          <a:xfrm>
            <a:off x="431800" y="6093371"/>
            <a:ext cx="11328400" cy="504280"/>
          </a:xfrm>
        </p:spPr>
        <p:txBody>
          <a:bodyPr/>
          <a:lstStyle/>
          <a:p>
            <a:r>
              <a:rPr lang="en-US" dirty="0"/>
              <a:t>Source: Honomichl Global Top 25 Report 2012</a:t>
            </a:r>
          </a:p>
        </p:txBody>
      </p:sp>
      <p:sp>
        <p:nvSpPr>
          <p:cNvPr id="3" name="Titel 2"/>
          <p:cNvSpPr>
            <a:spLocks noGrp="1"/>
          </p:cNvSpPr>
          <p:nvPr>
            <p:ph type="title"/>
          </p:nvPr>
        </p:nvSpPr>
        <p:spPr bwMode="gray">
          <a:xfrm>
            <a:off x="431802" y="260559"/>
            <a:ext cx="10656892" cy="768140"/>
          </a:xfrm>
        </p:spPr>
        <p:txBody>
          <a:bodyPr/>
          <a:lstStyle/>
          <a:p>
            <a:r>
              <a:rPr lang="es-MX" b="1" dirty="0">
                <a:solidFill>
                  <a:schemeClr val="tx2"/>
                </a:solidFill>
                <a:ea typeface="Times New Roman" pitchFamily="18" charset="0"/>
                <a:cs typeface="Arial" pitchFamily="34" charset="0"/>
              </a:rPr>
              <a:t>GfK, entre los cinco grupos más importantes</a:t>
            </a:r>
            <a:br>
              <a:rPr lang="es-MX" b="1" dirty="0">
                <a:solidFill>
                  <a:schemeClr val="tx2"/>
                </a:solidFill>
                <a:ea typeface="Times New Roman" pitchFamily="18" charset="0"/>
                <a:cs typeface="Arial" pitchFamily="34" charset="0"/>
              </a:rPr>
            </a:br>
            <a:r>
              <a:rPr lang="es-MX" b="1" dirty="0">
                <a:solidFill>
                  <a:schemeClr val="tx2"/>
                </a:solidFill>
                <a:ea typeface="Times New Roman" pitchFamily="18" charset="0"/>
                <a:cs typeface="Arial" pitchFamily="34" charset="0"/>
              </a:rPr>
              <a:t> en la industria de investigación de mercado</a:t>
            </a:r>
            <a:endParaRPr lang="en-US" b="1" dirty="0">
              <a:solidFill>
                <a:schemeClr val="tx2"/>
              </a:solidFill>
              <a:ea typeface="Times New Roman" pitchFamily="18" charset="0"/>
              <a:cs typeface="Arial" pitchFamily="34" charset="0"/>
            </a:endParaRPr>
          </a:p>
        </p:txBody>
      </p:sp>
      <p:graphicFrame>
        <p:nvGraphicFramePr>
          <p:cNvPr id="4" name="Tabelle 3"/>
          <p:cNvGraphicFramePr>
            <a:graphicFrameLocks noGrp="1"/>
          </p:cNvGraphicFramePr>
          <p:nvPr/>
        </p:nvGraphicFramePr>
        <p:xfrm>
          <a:off x="431801" y="1412776"/>
          <a:ext cx="7752617" cy="4208096"/>
        </p:xfrm>
        <a:graphic>
          <a:graphicData uri="http://schemas.openxmlformats.org/drawingml/2006/table">
            <a:tbl>
              <a:tblPr/>
              <a:tblGrid>
                <a:gridCol w="959677">
                  <a:extLst>
                    <a:ext uri="{9D8B030D-6E8A-4147-A177-3AD203B41FA5}">
                      <a16:colId xmlns:a16="http://schemas.microsoft.com/office/drawing/2014/main" val="20000"/>
                    </a:ext>
                  </a:extLst>
                </a:gridCol>
                <a:gridCol w="4057372">
                  <a:extLst>
                    <a:ext uri="{9D8B030D-6E8A-4147-A177-3AD203B41FA5}">
                      <a16:colId xmlns:a16="http://schemas.microsoft.com/office/drawing/2014/main" val="20001"/>
                    </a:ext>
                  </a:extLst>
                </a:gridCol>
                <a:gridCol w="2735568">
                  <a:extLst>
                    <a:ext uri="{9D8B030D-6E8A-4147-A177-3AD203B41FA5}">
                      <a16:colId xmlns:a16="http://schemas.microsoft.com/office/drawing/2014/main" val="20002"/>
                    </a:ext>
                  </a:extLst>
                </a:gridCol>
              </a:tblGrid>
              <a:tr h="607696">
                <a:tc>
                  <a:txBody>
                    <a:bodyPr/>
                    <a:lstStyle/>
                    <a:p>
                      <a:pPr marL="0" algn="l" defTabSz="914400" rtl="0" eaLnBrk="1" latinLnBrk="0" hangingPunct="1">
                        <a:lnSpc>
                          <a:spcPct val="115000"/>
                        </a:lnSpc>
                        <a:spcAft>
                          <a:spcPts val="0"/>
                        </a:spcAft>
                      </a:pPr>
                      <a:r>
                        <a:rPr lang="en-US" sz="1500" b="0" kern="1200" noProof="0" dirty="0">
                          <a:solidFill>
                            <a:schemeClr val="bg2"/>
                          </a:solidFill>
                          <a:latin typeface="+mn-lt"/>
                          <a:ea typeface="+mn-ea"/>
                          <a:cs typeface="+mn-cs"/>
                        </a:rPr>
                        <a:t>Rank</a:t>
                      </a:r>
                    </a:p>
                  </a:txBody>
                  <a:tcPr marL="120000" marR="120000" marT="46800" marB="46800" anchor="b">
                    <a:lnL>
                      <a:noFill/>
                    </a:lnL>
                    <a:lnR>
                      <a:noFill/>
                    </a:lnR>
                    <a:lnT>
                      <a:noFill/>
                    </a:lnT>
                    <a:lnB w="9525" cap="flat" cmpd="sng" algn="ctr">
                      <a:solidFill>
                        <a:schemeClr val="bg2"/>
                      </a:solidFill>
                      <a:prstDash val="solid"/>
                      <a:round/>
                      <a:headEnd type="none" w="med" len="med"/>
                      <a:tailEnd type="none" w="med" len="med"/>
                    </a:lnB>
                    <a:lnTlToBr w="12700" cmpd="sng">
                      <a:noFill/>
                      <a:prstDash val="solid"/>
                    </a:lnTlToBr>
                    <a:lnBlToTr w="12700" cmpd="sng">
                      <a:noFill/>
                      <a:prstDash val="solid"/>
                    </a:lnBlToTr>
                  </a:tcPr>
                </a:tc>
                <a:tc>
                  <a:txBody>
                    <a:bodyPr/>
                    <a:lstStyle/>
                    <a:p>
                      <a:pPr>
                        <a:lnSpc>
                          <a:spcPct val="115000"/>
                        </a:lnSpc>
                        <a:spcAft>
                          <a:spcPts val="0"/>
                        </a:spcAft>
                      </a:pPr>
                      <a:r>
                        <a:rPr lang="en-US" sz="1500" b="0" kern="1200" noProof="0" dirty="0">
                          <a:solidFill>
                            <a:schemeClr val="bg2"/>
                          </a:solidFill>
                          <a:latin typeface="+mn-lt"/>
                          <a:ea typeface="+mn-ea"/>
                          <a:cs typeface="+mn-cs"/>
                        </a:rPr>
                        <a:t>Company</a:t>
                      </a:r>
                    </a:p>
                  </a:txBody>
                  <a:tcPr marL="120000" marR="120000" marT="46800" marB="46800" anchor="b">
                    <a:lnL>
                      <a:noFill/>
                    </a:lnL>
                    <a:lnR>
                      <a:noFill/>
                    </a:lnR>
                    <a:lnT>
                      <a:noFill/>
                    </a:lnT>
                    <a:lnB w="9525" cap="flat" cmpd="sng" algn="ctr">
                      <a:solidFill>
                        <a:schemeClr val="bg2"/>
                      </a:solidFill>
                      <a:prstDash val="solid"/>
                      <a:round/>
                      <a:headEnd type="none" w="med" len="med"/>
                      <a:tailEnd type="none" w="med" len="med"/>
                    </a:lnB>
                    <a:lnTlToBr w="12700" cmpd="sng">
                      <a:noFill/>
                      <a:prstDash val="solid"/>
                    </a:lnTlToBr>
                    <a:lnBlToTr w="12700" cmpd="sng">
                      <a:noFill/>
                      <a:prstDash val="solid"/>
                    </a:lnBlToTr>
                  </a:tcPr>
                </a:tc>
                <a:tc>
                  <a:txBody>
                    <a:bodyPr/>
                    <a:lstStyle/>
                    <a:p>
                      <a:pPr marL="0" algn="r" defTabSz="914400" rtl="0" eaLnBrk="1" latinLnBrk="0" hangingPunct="1">
                        <a:lnSpc>
                          <a:spcPct val="115000"/>
                        </a:lnSpc>
                        <a:spcAft>
                          <a:spcPts val="0"/>
                        </a:spcAft>
                      </a:pPr>
                      <a:r>
                        <a:rPr lang="en-US" sz="1500" b="0" noProof="0" dirty="0">
                          <a:solidFill>
                            <a:schemeClr val="bg2"/>
                          </a:solidFill>
                          <a:latin typeface="+mn-lt"/>
                        </a:rPr>
                        <a:t>Sales 2016</a:t>
                      </a:r>
                      <a:br>
                        <a:rPr lang="en-US" sz="1500" b="0" noProof="0" dirty="0">
                          <a:solidFill>
                            <a:schemeClr val="bg2"/>
                          </a:solidFill>
                          <a:latin typeface="+mn-lt"/>
                        </a:rPr>
                      </a:br>
                      <a:r>
                        <a:rPr lang="en-US" sz="1500" b="0" noProof="0" dirty="0">
                          <a:solidFill>
                            <a:schemeClr val="bg2"/>
                          </a:solidFill>
                          <a:latin typeface="+mn-lt"/>
                        </a:rPr>
                        <a:t>in US$ million</a:t>
                      </a:r>
                      <a:endParaRPr lang="en-US" sz="1500" b="0" kern="1200" noProof="0" dirty="0">
                        <a:solidFill>
                          <a:schemeClr val="bg2"/>
                        </a:solidFill>
                        <a:latin typeface="+mn-lt"/>
                        <a:ea typeface="+mn-ea"/>
                        <a:cs typeface="+mn-cs"/>
                      </a:endParaRPr>
                    </a:p>
                  </a:txBody>
                  <a:tcPr marL="120000" marR="120000" marT="46800" marB="46800" anchor="b">
                    <a:lnL>
                      <a:noFill/>
                    </a:lnL>
                    <a:lnR>
                      <a:noFill/>
                    </a:lnR>
                    <a:lnT>
                      <a:noFill/>
                    </a:lnT>
                    <a:lnB w="9525" cap="flat" cmpd="sng" algn="ctr">
                      <a:solidFill>
                        <a:schemeClr val="bg2"/>
                      </a:solid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10000"/>
                  </a:ext>
                </a:extLst>
              </a:tr>
              <a:tr h="360040">
                <a:tc>
                  <a:txBody>
                    <a:bodyPr/>
                    <a:lstStyle/>
                    <a:p>
                      <a:pPr algn="r">
                        <a:lnSpc>
                          <a:spcPct val="115000"/>
                        </a:lnSpc>
                        <a:spcAft>
                          <a:spcPts val="0"/>
                        </a:spcAft>
                      </a:pPr>
                      <a:r>
                        <a:rPr lang="en-US" sz="1500" noProof="0" dirty="0">
                          <a:latin typeface="+mn-lt"/>
                          <a:ea typeface="Calibri"/>
                          <a:cs typeface="Times New Roman"/>
                        </a:rPr>
                        <a:t>1</a:t>
                      </a:r>
                    </a:p>
                  </a:txBody>
                  <a:tcPr marL="120000" marR="120000" marT="46800" marB="46800" anchor="ctr">
                    <a:lnL>
                      <a:noFill/>
                    </a:lnL>
                    <a:lnR>
                      <a:noFill/>
                    </a:lnR>
                    <a:lnT w="9525" cap="flat" cmpd="sng" algn="ctr">
                      <a:solidFill>
                        <a:schemeClr val="bg2"/>
                      </a:solidFill>
                      <a:prstDash val="solid"/>
                      <a:round/>
                      <a:headEnd type="none" w="med" len="med"/>
                      <a:tailEnd type="none" w="med" len="med"/>
                    </a:lnT>
                    <a:lnB w="9525" cap="flat" cmpd="sng" algn="ctr">
                      <a:solidFill>
                        <a:schemeClr val="bg2">
                          <a:lumMod val="20000"/>
                          <a:lumOff val="80000"/>
                        </a:schemeClr>
                      </a:solidFill>
                      <a:prstDash val="solid"/>
                      <a:round/>
                      <a:headEnd type="none" w="med" len="med"/>
                      <a:tailEnd type="none" w="med" len="med"/>
                    </a:lnB>
                    <a:lnTlToBr w="12700" cmpd="sng">
                      <a:noFill/>
                      <a:prstDash val="solid"/>
                    </a:lnTlToBr>
                    <a:lnBlToTr w="12700" cmpd="sng">
                      <a:noFill/>
                      <a:prstDash val="solid"/>
                    </a:lnBlToTr>
                  </a:tcPr>
                </a:tc>
                <a:tc>
                  <a:txBody>
                    <a:bodyPr/>
                    <a:lstStyle/>
                    <a:p>
                      <a:pPr>
                        <a:lnSpc>
                          <a:spcPct val="115000"/>
                        </a:lnSpc>
                        <a:spcAft>
                          <a:spcPts val="0"/>
                        </a:spcAft>
                      </a:pPr>
                      <a:r>
                        <a:rPr lang="en-US" sz="1500" noProof="0" dirty="0">
                          <a:latin typeface="+mn-lt"/>
                          <a:ea typeface="Calibri"/>
                          <a:cs typeface="Times New Roman"/>
                        </a:rPr>
                        <a:t>The Nielsen Company, USA </a:t>
                      </a:r>
                    </a:p>
                  </a:txBody>
                  <a:tcPr marL="120000" marR="120000" marT="46800" marB="46800" anchor="ctr">
                    <a:lnL>
                      <a:noFill/>
                    </a:lnL>
                    <a:lnR>
                      <a:noFill/>
                    </a:lnR>
                    <a:lnT w="9525" cap="flat" cmpd="sng" algn="ctr">
                      <a:solidFill>
                        <a:schemeClr val="bg2"/>
                      </a:solidFill>
                      <a:prstDash val="solid"/>
                      <a:round/>
                      <a:headEnd type="none" w="med" len="med"/>
                      <a:tailEnd type="none" w="med" len="med"/>
                    </a:lnT>
                    <a:lnB w="9525" cap="flat" cmpd="sng" algn="ctr">
                      <a:solidFill>
                        <a:schemeClr val="bg2">
                          <a:lumMod val="20000"/>
                          <a:lumOff val="80000"/>
                        </a:schemeClr>
                      </a:solidFill>
                      <a:prstDash val="solid"/>
                      <a:round/>
                      <a:headEnd type="none" w="med" len="med"/>
                      <a:tailEnd type="none" w="med" len="med"/>
                    </a:lnB>
                    <a:lnTlToBr w="12700" cmpd="sng">
                      <a:noFill/>
                      <a:prstDash val="solid"/>
                    </a:lnTlToBr>
                    <a:lnBlToTr w="12700" cmpd="sng">
                      <a:noFill/>
                      <a:prstDash val="solid"/>
                    </a:lnBlToTr>
                  </a:tcPr>
                </a:tc>
                <a:tc>
                  <a:txBody>
                    <a:bodyPr/>
                    <a:lstStyle/>
                    <a:p>
                      <a:pPr algn="r">
                        <a:lnSpc>
                          <a:spcPct val="115000"/>
                        </a:lnSpc>
                        <a:spcAft>
                          <a:spcPts val="0"/>
                        </a:spcAft>
                      </a:pPr>
                      <a:r>
                        <a:rPr lang="en-US" sz="1500" noProof="0" dirty="0">
                          <a:latin typeface="+mn-lt"/>
                          <a:ea typeface="Calibri"/>
                          <a:cs typeface="Times New Roman"/>
                        </a:rPr>
                        <a:t>5,353.0 </a:t>
                      </a:r>
                    </a:p>
                  </a:txBody>
                  <a:tcPr marL="120000" marR="120000" marT="46800" marB="46800" anchor="ctr">
                    <a:lnL>
                      <a:noFill/>
                    </a:lnL>
                    <a:lnR>
                      <a:noFill/>
                    </a:lnR>
                    <a:lnT w="9525" cap="flat" cmpd="sng" algn="ctr">
                      <a:solidFill>
                        <a:schemeClr val="bg2"/>
                      </a:solidFill>
                      <a:prstDash val="solid"/>
                      <a:round/>
                      <a:headEnd type="none" w="med" len="med"/>
                      <a:tailEnd type="none" w="med" len="med"/>
                    </a:lnT>
                    <a:lnB w="9525" cap="flat" cmpd="sng" algn="ctr">
                      <a:solidFill>
                        <a:schemeClr val="bg2">
                          <a:lumMod val="20000"/>
                          <a:lumOff val="80000"/>
                        </a:schemeClr>
                      </a:solid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10001"/>
                  </a:ext>
                </a:extLst>
              </a:tr>
              <a:tr h="360040">
                <a:tc>
                  <a:txBody>
                    <a:bodyPr/>
                    <a:lstStyle/>
                    <a:p>
                      <a:pPr algn="r">
                        <a:lnSpc>
                          <a:spcPct val="115000"/>
                        </a:lnSpc>
                        <a:spcAft>
                          <a:spcPts val="0"/>
                        </a:spcAft>
                      </a:pPr>
                      <a:r>
                        <a:rPr lang="en-US" sz="1500" noProof="0" dirty="0">
                          <a:latin typeface="+mn-lt"/>
                          <a:ea typeface="Calibri"/>
                          <a:cs typeface="Times New Roman"/>
                        </a:rPr>
                        <a:t>2 </a:t>
                      </a:r>
                    </a:p>
                  </a:txBody>
                  <a:tcPr marL="120000" marR="120000" marT="46800" marB="46800" anchor="ctr">
                    <a:lnL>
                      <a:noFill/>
                    </a:lnL>
                    <a:lnR>
                      <a:noFill/>
                    </a:lnR>
                    <a:lnT w="9525" cap="flat" cmpd="sng" algn="ctr">
                      <a:solidFill>
                        <a:schemeClr val="bg2">
                          <a:lumMod val="20000"/>
                          <a:lumOff val="80000"/>
                        </a:schemeClr>
                      </a:solidFill>
                      <a:prstDash val="solid"/>
                      <a:round/>
                      <a:headEnd type="none" w="med" len="med"/>
                      <a:tailEnd type="none" w="med" len="med"/>
                    </a:lnT>
                    <a:lnB w="9525" cap="flat" cmpd="sng" algn="ctr">
                      <a:solidFill>
                        <a:schemeClr val="bg2">
                          <a:lumMod val="20000"/>
                          <a:lumOff val="80000"/>
                        </a:schemeClr>
                      </a:solidFill>
                      <a:prstDash val="solid"/>
                      <a:round/>
                      <a:headEnd type="none" w="med" len="med"/>
                      <a:tailEnd type="none" w="med" len="med"/>
                    </a:lnB>
                    <a:lnTlToBr w="12700" cmpd="sng">
                      <a:noFill/>
                      <a:prstDash val="solid"/>
                    </a:lnTlToBr>
                    <a:lnBlToTr w="12700" cmpd="sng">
                      <a:noFill/>
                      <a:prstDash val="solid"/>
                    </a:lnBlToTr>
                  </a:tcPr>
                </a:tc>
                <a:tc>
                  <a:txBody>
                    <a:bodyPr/>
                    <a:lstStyle/>
                    <a:p>
                      <a:pPr>
                        <a:lnSpc>
                          <a:spcPct val="115000"/>
                        </a:lnSpc>
                        <a:spcAft>
                          <a:spcPts val="0"/>
                        </a:spcAft>
                      </a:pPr>
                      <a:r>
                        <a:rPr lang="en-US" sz="1500" noProof="0" dirty="0">
                          <a:latin typeface="+mn-lt"/>
                          <a:ea typeface="Calibri"/>
                          <a:cs typeface="Times New Roman"/>
                        </a:rPr>
                        <a:t>Kantar Group, UK </a:t>
                      </a:r>
                    </a:p>
                  </a:txBody>
                  <a:tcPr marL="120000" marR="120000" marT="46800" marB="46800" anchor="ctr">
                    <a:lnL>
                      <a:noFill/>
                    </a:lnL>
                    <a:lnR>
                      <a:noFill/>
                    </a:lnR>
                    <a:lnT w="9525" cap="flat" cmpd="sng" algn="ctr">
                      <a:solidFill>
                        <a:schemeClr val="bg2">
                          <a:lumMod val="20000"/>
                          <a:lumOff val="80000"/>
                        </a:schemeClr>
                      </a:solidFill>
                      <a:prstDash val="solid"/>
                      <a:round/>
                      <a:headEnd type="none" w="med" len="med"/>
                      <a:tailEnd type="none" w="med" len="med"/>
                    </a:lnT>
                    <a:lnB w="9525" cap="flat" cmpd="sng" algn="ctr">
                      <a:solidFill>
                        <a:schemeClr val="bg2">
                          <a:lumMod val="20000"/>
                          <a:lumOff val="80000"/>
                        </a:schemeClr>
                      </a:solidFill>
                      <a:prstDash val="solid"/>
                      <a:round/>
                      <a:headEnd type="none" w="med" len="med"/>
                      <a:tailEnd type="none" w="med" len="med"/>
                    </a:lnB>
                    <a:lnTlToBr w="12700" cmpd="sng">
                      <a:noFill/>
                      <a:prstDash val="solid"/>
                    </a:lnTlToBr>
                    <a:lnBlToTr w="12700" cmpd="sng">
                      <a:noFill/>
                      <a:prstDash val="solid"/>
                    </a:lnBlToTr>
                  </a:tcPr>
                </a:tc>
                <a:tc>
                  <a:txBody>
                    <a:bodyPr/>
                    <a:lstStyle/>
                    <a:p>
                      <a:pPr algn="r">
                        <a:lnSpc>
                          <a:spcPct val="115000"/>
                        </a:lnSpc>
                        <a:spcAft>
                          <a:spcPts val="0"/>
                        </a:spcAft>
                      </a:pPr>
                      <a:r>
                        <a:rPr lang="en-US" sz="1500" noProof="0" dirty="0">
                          <a:latin typeface="+mn-lt"/>
                          <a:ea typeface="Calibri"/>
                          <a:cs typeface="Times New Roman"/>
                        </a:rPr>
                        <a:t>3,331.8 </a:t>
                      </a:r>
                    </a:p>
                  </a:txBody>
                  <a:tcPr marL="120000" marR="120000" marT="46800" marB="46800" anchor="ctr">
                    <a:lnL>
                      <a:noFill/>
                    </a:lnL>
                    <a:lnR>
                      <a:noFill/>
                    </a:lnR>
                    <a:lnT w="9525" cap="flat" cmpd="sng" algn="ctr">
                      <a:solidFill>
                        <a:schemeClr val="bg2">
                          <a:lumMod val="20000"/>
                          <a:lumOff val="80000"/>
                        </a:schemeClr>
                      </a:solidFill>
                      <a:prstDash val="solid"/>
                      <a:round/>
                      <a:headEnd type="none" w="med" len="med"/>
                      <a:tailEnd type="none" w="med" len="med"/>
                    </a:lnT>
                    <a:lnB w="9525" cap="flat" cmpd="sng" algn="ctr">
                      <a:solidFill>
                        <a:schemeClr val="bg2">
                          <a:lumMod val="20000"/>
                          <a:lumOff val="80000"/>
                        </a:schemeClr>
                      </a:solid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10002"/>
                  </a:ext>
                </a:extLst>
              </a:tr>
              <a:tr h="360040">
                <a:tc>
                  <a:txBody>
                    <a:bodyPr/>
                    <a:lstStyle/>
                    <a:p>
                      <a:pPr algn="r">
                        <a:lnSpc>
                          <a:spcPct val="115000"/>
                        </a:lnSpc>
                        <a:spcAft>
                          <a:spcPts val="0"/>
                        </a:spcAft>
                      </a:pPr>
                      <a:r>
                        <a:rPr lang="en-US" sz="1500" noProof="0" dirty="0">
                          <a:latin typeface="+mn-lt"/>
                          <a:ea typeface="Calibri"/>
                          <a:cs typeface="Times New Roman"/>
                        </a:rPr>
                        <a:t>3</a:t>
                      </a:r>
                    </a:p>
                  </a:txBody>
                  <a:tcPr marL="120000" marR="120000" marT="46800" marB="46800" anchor="ctr">
                    <a:lnL>
                      <a:noFill/>
                    </a:lnL>
                    <a:lnR>
                      <a:noFill/>
                    </a:lnR>
                    <a:lnT w="9525" cap="flat" cmpd="sng" algn="ctr">
                      <a:solidFill>
                        <a:schemeClr val="bg2">
                          <a:lumMod val="20000"/>
                          <a:lumOff val="80000"/>
                        </a:schemeClr>
                      </a:solidFill>
                      <a:prstDash val="solid"/>
                      <a:round/>
                      <a:headEnd type="none" w="med" len="med"/>
                      <a:tailEnd type="none" w="med" len="med"/>
                    </a:lnT>
                    <a:lnB w="9525" cap="flat" cmpd="sng" algn="ctr">
                      <a:solidFill>
                        <a:schemeClr val="bg2">
                          <a:lumMod val="20000"/>
                          <a:lumOff val="80000"/>
                        </a:schemeClr>
                      </a:solidFill>
                      <a:prstDash val="solid"/>
                      <a:round/>
                      <a:headEnd type="none" w="med" len="med"/>
                      <a:tailEnd type="none" w="med" len="med"/>
                    </a:lnB>
                    <a:lnTlToBr w="12700" cmpd="sng">
                      <a:noFill/>
                      <a:prstDash val="solid"/>
                    </a:lnTlToBr>
                    <a:lnBlToTr w="12700" cmpd="sng">
                      <a:noFill/>
                      <a:prstDash val="solid"/>
                    </a:lnBlToTr>
                  </a:tcPr>
                </a:tc>
                <a:tc>
                  <a:txBody>
                    <a:bodyPr/>
                    <a:lstStyle/>
                    <a:p>
                      <a:pPr>
                        <a:lnSpc>
                          <a:spcPct val="115000"/>
                        </a:lnSpc>
                        <a:spcAft>
                          <a:spcPts val="0"/>
                        </a:spcAft>
                      </a:pPr>
                      <a:r>
                        <a:rPr lang="en-US" sz="1500" noProof="0" dirty="0" err="1">
                          <a:latin typeface="+mn-lt"/>
                          <a:ea typeface="Calibri"/>
                          <a:cs typeface="Times New Roman"/>
                        </a:rPr>
                        <a:t>Ipsos</a:t>
                      </a:r>
                      <a:r>
                        <a:rPr lang="en-US" sz="1500" noProof="0" dirty="0">
                          <a:latin typeface="+mn-lt"/>
                          <a:ea typeface="Calibri"/>
                          <a:cs typeface="Times New Roman"/>
                        </a:rPr>
                        <a:t>, France</a:t>
                      </a:r>
                      <a:endParaRPr lang="en-US" sz="1500" baseline="30000" noProof="0" dirty="0">
                        <a:latin typeface="+mn-lt"/>
                        <a:ea typeface="Calibri"/>
                        <a:cs typeface="Times New Roman"/>
                      </a:endParaRPr>
                    </a:p>
                  </a:txBody>
                  <a:tcPr marL="120000" marR="120000" marT="46800" marB="46800" anchor="ctr">
                    <a:lnL>
                      <a:noFill/>
                    </a:lnL>
                    <a:lnR>
                      <a:noFill/>
                    </a:lnR>
                    <a:lnT w="9525" cap="flat" cmpd="sng" algn="ctr">
                      <a:solidFill>
                        <a:schemeClr val="bg2">
                          <a:lumMod val="20000"/>
                          <a:lumOff val="80000"/>
                        </a:schemeClr>
                      </a:solidFill>
                      <a:prstDash val="solid"/>
                      <a:round/>
                      <a:headEnd type="none" w="med" len="med"/>
                      <a:tailEnd type="none" w="med" len="med"/>
                    </a:lnT>
                    <a:lnB w="9525" cap="flat" cmpd="sng" algn="ctr">
                      <a:solidFill>
                        <a:schemeClr val="bg2">
                          <a:lumMod val="20000"/>
                          <a:lumOff val="80000"/>
                        </a:schemeClr>
                      </a:solidFill>
                      <a:prstDash val="solid"/>
                      <a:round/>
                      <a:headEnd type="none" w="med" len="med"/>
                      <a:tailEnd type="none" w="med" len="med"/>
                    </a:lnB>
                    <a:lnTlToBr w="12700" cmpd="sng">
                      <a:noFill/>
                      <a:prstDash val="solid"/>
                    </a:lnTlToBr>
                    <a:lnBlToTr w="12700" cmpd="sng">
                      <a:noFill/>
                      <a:prstDash val="solid"/>
                    </a:lnBlToTr>
                  </a:tcPr>
                </a:tc>
                <a:tc>
                  <a:txBody>
                    <a:bodyPr/>
                    <a:lstStyle/>
                    <a:p>
                      <a:pPr algn="r">
                        <a:lnSpc>
                          <a:spcPct val="115000"/>
                        </a:lnSpc>
                        <a:spcAft>
                          <a:spcPts val="0"/>
                        </a:spcAft>
                      </a:pPr>
                      <a:r>
                        <a:rPr lang="en-US" sz="1500" noProof="0" dirty="0">
                          <a:latin typeface="+mn-lt"/>
                          <a:ea typeface="Calibri"/>
                          <a:cs typeface="Times New Roman"/>
                        </a:rPr>
                        <a:t> 2,495.0</a:t>
                      </a:r>
                    </a:p>
                  </a:txBody>
                  <a:tcPr marL="120000" marR="120000" marT="46800" marB="46800" anchor="ctr">
                    <a:lnL>
                      <a:noFill/>
                    </a:lnL>
                    <a:lnR>
                      <a:noFill/>
                    </a:lnR>
                    <a:lnT w="9525" cap="flat" cmpd="sng" algn="ctr">
                      <a:solidFill>
                        <a:schemeClr val="bg2">
                          <a:lumMod val="20000"/>
                          <a:lumOff val="80000"/>
                        </a:schemeClr>
                      </a:solidFill>
                      <a:prstDash val="solid"/>
                      <a:round/>
                      <a:headEnd type="none" w="med" len="med"/>
                      <a:tailEnd type="none" w="med" len="med"/>
                    </a:lnT>
                    <a:lnB w="9525" cap="flat" cmpd="sng" algn="ctr">
                      <a:solidFill>
                        <a:schemeClr val="bg2">
                          <a:lumMod val="20000"/>
                          <a:lumOff val="80000"/>
                        </a:schemeClr>
                      </a:solid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10003"/>
                  </a:ext>
                </a:extLst>
              </a:tr>
              <a:tr h="360040">
                <a:tc>
                  <a:txBody>
                    <a:bodyPr/>
                    <a:lstStyle/>
                    <a:p>
                      <a:pPr algn="r">
                        <a:lnSpc>
                          <a:spcPct val="115000"/>
                        </a:lnSpc>
                        <a:spcAft>
                          <a:spcPts val="0"/>
                        </a:spcAft>
                      </a:pPr>
                      <a:r>
                        <a:rPr lang="en-US" sz="1500" noProof="0" dirty="0">
                          <a:solidFill>
                            <a:schemeClr val="tx1"/>
                          </a:solidFill>
                          <a:latin typeface="+mn-lt"/>
                          <a:ea typeface="Calibri"/>
                          <a:cs typeface="Times New Roman"/>
                        </a:rPr>
                        <a:t>4</a:t>
                      </a:r>
                    </a:p>
                  </a:txBody>
                  <a:tcPr marL="120000" marR="120000" marT="46800" marB="46800" anchor="ctr">
                    <a:lnL>
                      <a:noFill/>
                    </a:lnL>
                    <a:lnR>
                      <a:noFill/>
                    </a:lnR>
                    <a:lnT w="9525" cap="flat" cmpd="sng" algn="ctr">
                      <a:solidFill>
                        <a:schemeClr val="bg2">
                          <a:lumMod val="20000"/>
                          <a:lumOff val="80000"/>
                        </a:schemeClr>
                      </a:solidFill>
                      <a:prstDash val="solid"/>
                      <a:round/>
                      <a:headEnd type="none" w="med" len="med"/>
                      <a:tailEnd type="none" w="med" len="med"/>
                    </a:lnT>
                    <a:lnB w="9525" cap="flat" cmpd="sng" algn="ctr">
                      <a:solidFill>
                        <a:schemeClr val="bg2">
                          <a:lumMod val="20000"/>
                          <a:lumOff val="80000"/>
                        </a:schemeClr>
                      </a:solidFill>
                      <a:prstDash val="solid"/>
                      <a:round/>
                      <a:headEnd type="none" w="med" len="med"/>
                      <a:tailEnd type="none" w="med" len="med"/>
                    </a:lnB>
                    <a:lnTlToBr w="12700" cmpd="sng">
                      <a:noFill/>
                      <a:prstDash val="solid"/>
                    </a:lnTlToBr>
                    <a:lnBlToTr w="12700" cmpd="sng">
                      <a:noFill/>
                      <a:prstDash val="solid"/>
                    </a:lnBlToTr>
                    <a:solidFill>
                      <a:srgbClr val="E95E0F"/>
                    </a:solidFill>
                  </a:tcPr>
                </a:tc>
                <a:tc>
                  <a:txBody>
                    <a:bodyPr/>
                    <a:lstStyle/>
                    <a:p>
                      <a:pPr marL="0" marR="0" indent="0" algn="l" defTabSz="914400" rtl="0" eaLnBrk="1" fontAlgn="auto" latinLnBrk="0" hangingPunct="1">
                        <a:lnSpc>
                          <a:spcPct val="115000"/>
                        </a:lnSpc>
                        <a:spcBef>
                          <a:spcPts val="0"/>
                        </a:spcBef>
                        <a:spcAft>
                          <a:spcPts val="0"/>
                        </a:spcAft>
                        <a:buClrTx/>
                        <a:buSzTx/>
                        <a:buFontTx/>
                        <a:buNone/>
                        <a:tabLst/>
                        <a:defRPr/>
                      </a:pPr>
                      <a:r>
                        <a:rPr lang="en-US" sz="1500" kern="1200" noProof="0" dirty="0">
                          <a:solidFill>
                            <a:schemeClr val="tx1"/>
                          </a:solidFill>
                          <a:latin typeface="+mn-lt"/>
                          <a:ea typeface="Calibri"/>
                          <a:cs typeface="Times New Roman"/>
                        </a:rPr>
                        <a:t>GfK, Germany</a:t>
                      </a:r>
                    </a:p>
                  </a:txBody>
                  <a:tcPr marL="120000" marR="120000" marT="46800" marB="46800" anchor="ctr">
                    <a:lnL>
                      <a:noFill/>
                    </a:lnL>
                    <a:lnR>
                      <a:noFill/>
                    </a:lnR>
                    <a:lnT w="9525" cap="flat" cmpd="sng" algn="ctr">
                      <a:solidFill>
                        <a:schemeClr val="bg2">
                          <a:lumMod val="20000"/>
                          <a:lumOff val="80000"/>
                        </a:schemeClr>
                      </a:solidFill>
                      <a:prstDash val="solid"/>
                      <a:round/>
                      <a:headEnd type="none" w="med" len="med"/>
                      <a:tailEnd type="none" w="med" len="med"/>
                    </a:lnT>
                    <a:lnB w="9525" cap="flat" cmpd="sng" algn="ctr">
                      <a:solidFill>
                        <a:schemeClr val="bg2">
                          <a:lumMod val="20000"/>
                          <a:lumOff val="80000"/>
                        </a:schemeClr>
                      </a:solidFill>
                      <a:prstDash val="solid"/>
                      <a:round/>
                      <a:headEnd type="none" w="med" len="med"/>
                      <a:tailEnd type="none" w="med" len="med"/>
                    </a:lnB>
                    <a:lnTlToBr w="12700" cmpd="sng">
                      <a:noFill/>
                      <a:prstDash val="solid"/>
                    </a:lnTlToBr>
                    <a:lnBlToTr w="12700" cmpd="sng">
                      <a:noFill/>
                      <a:prstDash val="solid"/>
                    </a:lnBlToTr>
                    <a:solidFill>
                      <a:srgbClr val="E95E0F"/>
                    </a:solidFill>
                  </a:tcPr>
                </a:tc>
                <a:tc>
                  <a:txBody>
                    <a:bodyPr/>
                    <a:lstStyle/>
                    <a:p>
                      <a:pPr algn="r">
                        <a:lnSpc>
                          <a:spcPct val="115000"/>
                        </a:lnSpc>
                        <a:spcAft>
                          <a:spcPts val="0"/>
                        </a:spcAft>
                      </a:pPr>
                      <a:r>
                        <a:rPr lang="en-US" sz="1500" noProof="0" dirty="0">
                          <a:solidFill>
                            <a:schemeClr val="tx1"/>
                          </a:solidFill>
                          <a:latin typeface="+mn-lt"/>
                          <a:ea typeface="Calibri"/>
                          <a:cs typeface="Times New Roman"/>
                        </a:rPr>
                        <a:t>1,914.0</a:t>
                      </a:r>
                    </a:p>
                  </a:txBody>
                  <a:tcPr marL="120000" marR="120000" marT="46800" marB="46800" anchor="ctr">
                    <a:lnL>
                      <a:noFill/>
                    </a:lnL>
                    <a:lnR>
                      <a:noFill/>
                    </a:lnR>
                    <a:lnT w="9525" cap="flat" cmpd="sng" algn="ctr">
                      <a:solidFill>
                        <a:schemeClr val="bg2">
                          <a:lumMod val="20000"/>
                          <a:lumOff val="80000"/>
                        </a:schemeClr>
                      </a:solidFill>
                      <a:prstDash val="solid"/>
                      <a:round/>
                      <a:headEnd type="none" w="med" len="med"/>
                      <a:tailEnd type="none" w="med" len="med"/>
                    </a:lnT>
                    <a:lnB w="9525" cap="flat" cmpd="sng" algn="ctr">
                      <a:solidFill>
                        <a:schemeClr val="bg2">
                          <a:lumMod val="20000"/>
                          <a:lumOff val="80000"/>
                        </a:schemeClr>
                      </a:solidFill>
                      <a:prstDash val="solid"/>
                      <a:round/>
                      <a:headEnd type="none" w="med" len="med"/>
                      <a:tailEnd type="none" w="med" len="med"/>
                    </a:lnB>
                    <a:lnTlToBr w="12700" cmpd="sng">
                      <a:noFill/>
                      <a:prstDash val="solid"/>
                    </a:lnTlToBr>
                    <a:lnBlToTr w="12700" cmpd="sng">
                      <a:noFill/>
                      <a:prstDash val="solid"/>
                    </a:lnBlToTr>
                    <a:solidFill>
                      <a:srgbClr val="E95E0F"/>
                    </a:solidFill>
                  </a:tcPr>
                </a:tc>
                <a:extLst>
                  <a:ext uri="{0D108BD9-81ED-4DB2-BD59-A6C34878D82A}">
                    <a16:rowId xmlns:a16="http://schemas.microsoft.com/office/drawing/2014/main" val="10004"/>
                  </a:ext>
                </a:extLst>
              </a:tr>
              <a:tr h="360040">
                <a:tc>
                  <a:txBody>
                    <a:bodyPr/>
                    <a:lstStyle/>
                    <a:p>
                      <a:pPr algn="r">
                        <a:lnSpc>
                          <a:spcPct val="115000"/>
                        </a:lnSpc>
                        <a:spcAft>
                          <a:spcPts val="0"/>
                        </a:spcAft>
                      </a:pPr>
                      <a:r>
                        <a:rPr lang="en-US" sz="1500" noProof="0" dirty="0">
                          <a:solidFill>
                            <a:schemeClr val="tx1"/>
                          </a:solidFill>
                          <a:latin typeface="+mn-lt"/>
                          <a:ea typeface="Calibri"/>
                          <a:cs typeface="Times New Roman"/>
                        </a:rPr>
                        <a:t>5</a:t>
                      </a:r>
                    </a:p>
                  </a:txBody>
                  <a:tcPr marL="120000" marR="120000" marT="46800" marB="46800" anchor="ctr">
                    <a:lnL>
                      <a:noFill/>
                    </a:lnL>
                    <a:lnR>
                      <a:noFill/>
                    </a:lnR>
                    <a:lnT w="9525" cap="flat" cmpd="sng" algn="ctr">
                      <a:solidFill>
                        <a:schemeClr val="bg2">
                          <a:lumMod val="20000"/>
                          <a:lumOff val="80000"/>
                        </a:schemeClr>
                      </a:solidFill>
                      <a:prstDash val="solid"/>
                      <a:round/>
                      <a:headEnd type="none" w="med" len="med"/>
                      <a:tailEnd type="none" w="med" len="med"/>
                    </a:lnT>
                    <a:lnB w="12700" cap="flat" cmpd="sng" algn="ctr">
                      <a:solidFill>
                        <a:schemeClr val="bg1">
                          <a:lumMod val="95000"/>
                        </a:schemeClr>
                      </a:solidFill>
                      <a:prstDash val="solid"/>
                      <a:round/>
                      <a:headEnd type="none" w="med" len="med"/>
                      <a:tailEnd type="none" w="med" len="med"/>
                    </a:lnB>
                    <a:lnTlToBr w="12700" cmpd="sng">
                      <a:noFill/>
                      <a:prstDash val="solid"/>
                    </a:lnTlToBr>
                    <a:lnBlToTr w="12700" cmpd="sng">
                      <a:noFill/>
                      <a:prstDash val="solid"/>
                    </a:lnBlToTr>
                  </a:tcPr>
                </a:tc>
                <a:tc>
                  <a:txBody>
                    <a:bodyPr/>
                    <a:lstStyle/>
                    <a:p>
                      <a:pPr marL="0" marR="0" indent="0" algn="l" defTabSz="914400" rtl="0" eaLnBrk="1" fontAlgn="auto" latinLnBrk="0" hangingPunct="1">
                        <a:lnSpc>
                          <a:spcPct val="115000"/>
                        </a:lnSpc>
                        <a:spcBef>
                          <a:spcPts val="0"/>
                        </a:spcBef>
                        <a:spcAft>
                          <a:spcPts val="0"/>
                        </a:spcAft>
                        <a:buClrTx/>
                        <a:buSzTx/>
                        <a:buFontTx/>
                        <a:buNone/>
                        <a:tabLst/>
                        <a:defRPr/>
                      </a:pPr>
                      <a:r>
                        <a:rPr lang="en-US" sz="1500" kern="1200" noProof="0" dirty="0" err="1">
                          <a:solidFill>
                            <a:schemeClr val="tx1"/>
                          </a:solidFill>
                          <a:latin typeface="+mn-lt"/>
                          <a:ea typeface="Calibri"/>
                          <a:cs typeface="Times New Roman"/>
                        </a:rPr>
                        <a:t>SymphonyIRI</a:t>
                      </a:r>
                      <a:r>
                        <a:rPr lang="en-US" sz="1500" kern="1200" noProof="0" dirty="0">
                          <a:solidFill>
                            <a:schemeClr val="tx1"/>
                          </a:solidFill>
                          <a:latin typeface="+mn-lt"/>
                          <a:ea typeface="Calibri"/>
                          <a:cs typeface="Times New Roman"/>
                        </a:rPr>
                        <a:t>, USA</a:t>
                      </a:r>
                    </a:p>
                  </a:txBody>
                  <a:tcPr marL="120000" marR="120000" marT="46800" marB="46800" anchor="ctr">
                    <a:lnL>
                      <a:noFill/>
                    </a:lnL>
                    <a:lnR>
                      <a:noFill/>
                    </a:lnR>
                    <a:lnT w="9525" cap="flat" cmpd="sng" algn="ctr">
                      <a:solidFill>
                        <a:schemeClr val="bg2">
                          <a:lumMod val="20000"/>
                          <a:lumOff val="80000"/>
                        </a:schemeClr>
                      </a:solidFill>
                      <a:prstDash val="solid"/>
                      <a:round/>
                      <a:headEnd type="none" w="med" len="med"/>
                      <a:tailEnd type="none" w="med" len="med"/>
                    </a:lnT>
                    <a:lnB w="12700" cap="flat" cmpd="sng" algn="ctr">
                      <a:solidFill>
                        <a:schemeClr val="bg1">
                          <a:lumMod val="95000"/>
                        </a:schemeClr>
                      </a:solidFill>
                      <a:prstDash val="solid"/>
                      <a:round/>
                      <a:headEnd type="none" w="med" len="med"/>
                      <a:tailEnd type="none" w="med" len="med"/>
                    </a:lnB>
                    <a:lnTlToBr w="12700" cmpd="sng">
                      <a:noFill/>
                      <a:prstDash val="solid"/>
                    </a:lnTlToBr>
                    <a:lnBlToTr w="12700" cmpd="sng">
                      <a:noFill/>
                      <a:prstDash val="solid"/>
                    </a:lnBlToTr>
                  </a:tcPr>
                </a:tc>
                <a:tc>
                  <a:txBody>
                    <a:bodyPr/>
                    <a:lstStyle/>
                    <a:p>
                      <a:pPr algn="r">
                        <a:lnSpc>
                          <a:spcPct val="115000"/>
                        </a:lnSpc>
                        <a:spcAft>
                          <a:spcPts val="0"/>
                        </a:spcAft>
                      </a:pPr>
                      <a:r>
                        <a:rPr lang="en-US" sz="1500" noProof="0" dirty="0">
                          <a:solidFill>
                            <a:schemeClr val="tx1"/>
                          </a:solidFill>
                          <a:latin typeface="+mn-lt"/>
                          <a:ea typeface="Calibri"/>
                          <a:cs typeface="Times New Roman"/>
                        </a:rPr>
                        <a:t>764.2 </a:t>
                      </a:r>
                    </a:p>
                  </a:txBody>
                  <a:tcPr marL="120000" marR="120000" marT="46800" marB="46800" anchor="ctr">
                    <a:lnL>
                      <a:noFill/>
                    </a:lnL>
                    <a:lnR>
                      <a:noFill/>
                    </a:lnR>
                    <a:lnT w="9525" cap="flat" cmpd="sng" algn="ctr">
                      <a:solidFill>
                        <a:schemeClr val="bg2">
                          <a:lumMod val="20000"/>
                          <a:lumOff val="80000"/>
                        </a:schemeClr>
                      </a:solidFill>
                      <a:prstDash val="solid"/>
                      <a:round/>
                      <a:headEnd type="none" w="med" len="med"/>
                      <a:tailEnd type="none" w="med" len="med"/>
                    </a:lnT>
                    <a:lnB w="12700" cap="flat" cmpd="sng" algn="ctr">
                      <a:solidFill>
                        <a:schemeClr val="bg1">
                          <a:lumMod val="95000"/>
                        </a:schemeClr>
                      </a:solid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10005"/>
                  </a:ext>
                </a:extLst>
              </a:tr>
              <a:tr h="360040">
                <a:tc>
                  <a:txBody>
                    <a:bodyPr/>
                    <a:lstStyle/>
                    <a:p>
                      <a:pPr algn="r">
                        <a:lnSpc>
                          <a:spcPct val="115000"/>
                        </a:lnSpc>
                        <a:spcAft>
                          <a:spcPts val="0"/>
                        </a:spcAft>
                      </a:pPr>
                      <a:r>
                        <a:rPr lang="en-US" sz="1500" noProof="0" dirty="0">
                          <a:latin typeface="+mn-lt"/>
                          <a:ea typeface="Calibri"/>
                          <a:cs typeface="Times New Roman"/>
                        </a:rPr>
                        <a:t>6 </a:t>
                      </a:r>
                    </a:p>
                  </a:txBody>
                  <a:tcPr marL="120000" marR="120000" marT="46800" marB="46800" anchor="ctr">
                    <a:lnL>
                      <a:noFill/>
                    </a:lnL>
                    <a:lnR>
                      <a:noFill/>
                    </a:lnR>
                    <a:lnT w="12700" cap="flat" cmpd="sng" algn="ctr">
                      <a:solidFill>
                        <a:schemeClr val="bg1">
                          <a:lumMod val="95000"/>
                        </a:schemeClr>
                      </a:solidFill>
                      <a:prstDash val="solid"/>
                      <a:round/>
                      <a:headEnd type="none" w="med" len="med"/>
                      <a:tailEnd type="none" w="med" len="med"/>
                    </a:lnT>
                    <a:lnB w="9525" cap="flat" cmpd="sng" algn="ctr">
                      <a:solidFill>
                        <a:schemeClr val="bg2">
                          <a:lumMod val="20000"/>
                          <a:lumOff val="80000"/>
                        </a:schemeClr>
                      </a:solidFill>
                      <a:prstDash val="solid"/>
                      <a:round/>
                      <a:headEnd type="none" w="med" len="med"/>
                      <a:tailEnd type="none" w="med" len="med"/>
                    </a:lnB>
                    <a:lnTlToBr w="12700" cmpd="sng">
                      <a:noFill/>
                      <a:prstDash val="solid"/>
                    </a:lnTlToBr>
                    <a:lnBlToTr w="12700" cmpd="sng">
                      <a:noFill/>
                      <a:prstDash val="solid"/>
                    </a:lnBlToTr>
                  </a:tcPr>
                </a:tc>
                <a:tc>
                  <a:txBody>
                    <a:bodyPr/>
                    <a:lstStyle/>
                    <a:p>
                      <a:pPr>
                        <a:lnSpc>
                          <a:spcPct val="115000"/>
                        </a:lnSpc>
                        <a:spcAft>
                          <a:spcPts val="0"/>
                        </a:spcAft>
                      </a:pPr>
                      <a:r>
                        <a:rPr lang="en-US" sz="1500" noProof="0" dirty="0">
                          <a:latin typeface="+mn-lt"/>
                          <a:ea typeface="Calibri"/>
                          <a:cs typeface="Times New Roman"/>
                        </a:rPr>
                        <a:t>IMS Health,</a:t>
                      </a:r>
                      <a:r>
                        <a:rPr lang="en-US" sz="1500" baseline="0" noProof="0" dirty="0">
                          <a:latin typeface="+mn-lt"/>
                          <a:ea typeface="Calibri"/>
                          <a:cs typeface="Times New Roman"/>
                        </a:rPr>
                        <a:t> USA</a:t>
                      </a:r>
                      <a:endParaRPr lang="en-US" sz="1500" noProof="0" dirty="0">
                        <a:latin typeface="+mn-lt"/>
                        <a:ea typeface="Calibri"/>
                        <a:cs typeface="Times New Roman"/>
                      </a:endParaRPr>
                    </a:p>
                  </a:txBody>
                  <a:tcPr marL="120000" marR="120000" marT="46800" marB="46800" anchor="ctr">
                    <a:lnL>
                      <a:noFill/>
                    </a:lnL>
                    <a:lnR>
                      <a:noFill/>
                    </a:lnR>
                    <a:lnT w="12700" cap="flat" cmpd="sng" algn="ctr">
                      <a:solidFill>
                        <a:schemeClr val="bg1">
                          <a:lumMod val="95000"/>
                        </a:schemeClr>
                      </a:solidFill>
                      <a:prstDash val="solid"/>
                      <a:round/>
                      <a:headEnd type="none" w="med" len="med"/>
                      <a:tailEnd type="none" w="med" len="med"/>
                    </a:lnT>
                    <a:lnB w="9525" cap="flat" cmpd="sng" algn="ctr">
                      <a:solidFill>
                        <a:schemeClr val="bg2">
                          <a:lumMod val="20000"/>
                          <a:lumOff val="80000"/>
                        </a:schemeClr>
                      </a:solidFill>
                      <a:prstDash val="solid"/>
                      <a:round/>
                      <a:headEnd type="none" w="med" len="med"/>
                      <a:tailEnd type="none" w="med" len="med"/>
                    </a:lnB>
                    <a:lnTlToBr w="12700" cmpd="sng">
                      <a:noFill/>
                      <a:prstDash val="solid"/>
                    </a:lnTlToBr>
                    <a:lnBlToTr w="12700" cmpd="sng">
                      <a:noFill/>
                      <a:prstDash val="solid"/>
                    </a:lnBlToTr>
                  </a:tcPr>
                </a:tc>
                <a:tc>
                  <a:txBody>
                    <a:bodyPr/>
                    <a:lstStyle/>
                    <a:p>
                      <a:pPr algn="r">
                        <a:lnSpc>
                          <a:spcPct val="115000"/>
                        </a:lnSpc>
                        <a:spcAft>
                          <a:spcPts val="0"/>
                        </a:spcAft>
                      </a:pPr>
                      <a:r>
                        <a:rPr lang="en-US" sz="1500" noProof="0" dirty="0">
                          <a:latin typeface="+mn-lt"/>
                          <a:ea typeface="Calibri"/>
                          <a:cs typeface="Times New Roman"/>
                        </a:rPr>
                        <a:t>750.0</a:t>
                      </a:r>
                    </a:p>
                  </a:txBody>
                  <a:tcPr marL="120000" marR="120000" marT="46800" marB="46800" anchor="ctr">
                    <a:lnL>
                      <a:noFill/>
                    </a:lnL>
                    <a:lnR>
                      <a:noFill/>
                    </a:lnR>
                    <a:lnT w="12700" cap="flat" cmpd="sng" algn="ctr">
                      <a:solidFill>
                        <a:schemeClr val="bg1">
                          <a:lumMod val="95000"/>
                        </a:schemeClr>
                      </a:solidFill>
                      <a:prstDash val="solid"/>
                      <a:round/>
                      <a:headEnd type="none" w="med" len="med"/>
                      <a:tailEnd type="none" w="med" len="med"/>
                    </a:lnT>
                    <a:lnB w="9525" cap="flat" cmpd="sng" algn="ctr">
                      <a:solidFill>
                        <a:schemeClr val="bg2">
                          <a:lumMod val="20000"/>
                          <a:lumOff val="80000"/>
                        </a:schemeClr>
                      </a:solid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10006"/>
                  </a:ext>
                </a:extLst>
              </a:tr>
              <a:tr h="360040">
                <a:tc>
                  <a:txBody>
                    <a:bodyPr/>
                    <a:lstStyle/>
                    <a:p>
                      <a:pPr algn="r">
                        <a:lnSpc>
                          <a:spcPct val="115000"/>
                        </a:lnSpc>
                        <a:spcAft>
                          <a:spcPts val="0"/>
                        </a:spcAft>
                      </a:pPr>
                      <a:r>
                        <a:rPr lang="en-US" sz="1500" noProof="0" dirty="0">
                          <a:latin typeface="+mn-lt"/>
                          <a:ea typeface="Calibri"/>
                          <a:cs typeface="Times New Roman"/>
                        </a:rPr>
                        <a:t>7</a:t>
                      </a:r>
                    </a:p>
                  </a:txBody>
                  <a:tcPr marL="120000" marR="120000" marT="46800" marB="46800" anchor="ctr">
                    <a:lnL>
                      <a:noFill/>
                    </a:lnL>
                    <a:lnR>
                      <a:noFill/>
                    </a:lnR>
                    <a:lnT w="9525" cap="flat" cmpd="sng" algn="ctr">
                      <a:solidFill>
                        <a:schemeClr val="bg2">
                          <a:lumMod val="20000"/>
                          <a:lumOff val="80000"/>
                        </a:schemeClr>
                      </a:solidFill>
                      <a:prstDash val="solid"/>
                      <a:round/>
                      <a:headEnd type="none" w="med" len="med"/>
                      <a:tailEnd type="none" w="med" len="med"/>
                    </a:lnT>
                    <a:lnB w="9525" cap="flat" cmpd="sng" algn="ctr">
                      <a:solidFill>
                        <a:schemeClr val="bg2">
                          <a:lumMod val="20000"/>
                          <a:lumOff val="80000"/>
                        </a:schemeClr>
                      </a:solidFill>
                      <a:prstDash val="solid"/>
                      <a:round/>
                      <a:headEnd type="none" w="med" len="med"/>
                      <a:tailEnd type="none" w="med" len="med"/>
                    </a:lnB>
                    <a:lnTlToBr w="12700" cmpd="sng">
                      <a:noFill/>
                      <a:prstDash val="solid"/>
                    </a:lnTlToBr>
                    <a:lnBlToTr w="12700" cmpd="sng">
                      <a:noFill/>
                      <a:prstDash val="solid"/>
                    </a:lnBlToTr>
                  </a:tcPr>
                </a:tc>
                <a:tc>
                  <a:txBody>
                    <a:bodyPr/>
                    <a:lstStyle/>
                    <a:p>
                      <a:pPr>
                        <a:lnSpc>
                          <a:spcPct val="115000"/>
                        </a:lnSpc>
                        <a:spcAft>
                          <a:spcPts val="0"/>
                        </a:spcAft>
                      </a:pPr>
                      <a:r>
                        <a:rPr lang="en-US" sz="1500" noProof="0" dirty="0">
                          <a:latin typeface="+mn-lt"/>
                          <a:ea typeface="Calibri"/>
                          <a:cs typeface="Times New Roman"/>
                        </a:rPr>
                        <a:t>Westat, USA</a:t>
                      </a:r>
                    </a:p>
                  </a:txBody>
                  <a:tcPr marL="120000" marR="120000" marT="46800" marB="46800" anchor="ctr">
                    <a:lnL>
                      <a:noFill/>
                    </a:lnL>
                    <a:lnR>
                      <a:noFill/>
                    </a:lnR>
                    <a:lnT w="9525" cap="flat" cmpd="sng" algn="ctr">
                      <a:solidFill>
                        <a:schemeClr val="bg2">
                          <a:lumMod val="20000"/>
                          <a:lumOff val="80000"/>
                        </a:schemeClr>
                      </a:solidFill>
                      <a:prstDash val="solid"/>
                      <a:round/>
                      <a:headEnd type="none" w="med" len="med"/>
                      <a:tailEnd type="none" w="med" len="med"/>
                    </a:lnT>
                    <a:lnB w="9525" cap="flat" cmpd="sng" algn="ctr">
                      <a:solidFill>
                        <a:schemeClr val="bg2">
                          <a:lumMod val="20000"/>
                          <a:lumOff val="80000"/>
                        </a:schemeClr>
                      </a:solidFill>
                      <a:prstDash val="solid"/>
                      <a:round/>
                      <a:headEnd type="none" w="med" len="med"/>
                      <a:tailEnd type="none" w="med" len="med"/>
                    </a:lnB>
                    <a:lnTlToBr w="12700" cmpd="sng">
                      <a:noFill/>
                      <a:prstDash val="solid"/>
                    </a:lnTlToBr>
                    <a:lnBlToTr w="12700" cmpd="sng">
                      <a:noFill/>
                      <a:prstDash val="solid"/>
                    </a:lnBlToTr>
                  </a:tcPr>
                </a:tc>
                <a:tc>
                  <a:txBody>
                    <a:bodyPr/>
                    <a:lstStyle/>
                    <a:p>
                      <a:pPr algn="r">
                        <a:lnSpc>
                          <a:spcPct val="115000"/>
                        </a:lnSpc>
                        <a:spcAft>
                          <a:spcPts val="0"/>
                        </a:spcAft>
                      </a:pPr>
                      <a:r>
                        <a:rPr lang="en-US" sz="1500" noProof="0" dirty="0">
                          <a:latin typeface="+mn-lt"/>
                          <a:ea typeface="Calibri"/>
                          <a:cs typeface="Times New Roman"/>
                        </a:rPr>
                        <a:t>506.5 </a:t>
                      </a:r>
                    </a:p>
                  </a:txBody>
                  <a:tcPr marL="120000" marR="120000" marT="46800" marB="46800" anchor="ctr">
                    <a:lnL>
                      <a:noFill/>
                    </a:lnL>
                    <a:lnR>
                      <a:noFill/>
                    </a:lnR>
                    <a:lnT w="9525" cap="flat" cmpd="sng" algn="ctr">
                      <a:solidFill>
                        <a:schemeClr val="bg2">
                          <a:lumMod val="20000"/>
                          <a:lumOff val="80000"/>
                        </a:schemeClr>
                      </a:solidFill>
                      <a:prstDash val="solid"/>
                      <a:round/>
                      <a:headEnd type="none" w="med" len="med"/>
                      <a:tailEnd type="none" w="med" len="med"/>
                    </a:lnT>
                    <a:lnB w="9525" cap="flat" cmpd="sng" algn="ctr">
                      <a:solidFill>
                        <a:schemeClr val="bg2">
                          <a:lumMod val="20000"/>
                          <a:lumOff val="80000"/>
                        </a:schemeClr>
                      </a:solid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10007"/>
                  </a:ext>
                </a:extLst>
              </a:tr>
              <a:tr h="360040">
                <a:tc>
                  <a:txBody>
                    <a:bodyPr/>
                    <a:lstStyle/>
                    <a:p>
                      <a:pPr algn="r">
                        <a:lnSpc>
                          <a:spcPct val="115000"/>
                        </a:lnSpc>
                        <a:spcAft>
                          <a:spcPts val="0"/>
                        </a:spcAft>
                      </a:pPr>
                      <a:r>
                        <a:rPr lang="en-US" sz="1500" noProof="0" dirty="0">
                          <a:latin typeface="+mn-lt"/>
                          <a:ea typeface="Calibri"/>
                          <a:cs typeface="Times New Roman"/>
                        </a:rPr>
                        <a:t>8 </a:t>
                      </a:r>
                    </a:p>
                  </a:txBody>
                  <a:tcPr marL="120000" marR="120000" marT="46800" marB="46800" anchor="ctr">
                    <a:lnL>
                      <a:noFill/>
                    </a:lnL>
                    <a:lnR>
                      <a:noFill/>
                    </a:lnR>
                    <a:lnT w="9525" cap="flat" cmpd="sng" algn="ctr">
                      <a:solidFill>
                        <a:schemeClr val="bg2">
                          <a:lumMod val="20000"/>
                          <a:lumOff val="80000"/>
                        </a:schemeClr>
                      </a:solidFill>
                      <a:prstDash val="solid"/>
                      <a:round/>
                      <a:headEnd type="none" w="med" len="med"/>
                      <a:tailEnd type="none" w="med" len="med"/>
                    </a:lnT>
                    <a:lnB w="9525" cap="flat" cmpd="sng" algn="ctr">
                      <a:solidFill>
                        <a:schemeClr val="bg2">
                          <a:lumMod val="20000"/>
                          <a:lumOff val="80000"/>
                        </a:schemeClr>
                      </a:solidFill>
                      <a:prstDash val="solid"/>
                      <a:round/>
                      <a:headEnd type="none" w="med" len="med"/>
                      <a:tailEnd type="none" w="med" len="med"/>
                    </a:lnB>
                    <a:lnTlToBr w="12700" cmpd="sng">
                      <a:noFill/>
                      <a:prstDash val="solid"/>
                    </a:lnTlToBr>
                    <a:lnBlToTr w="12700" cmpd="sng">
                      <a:noFill/>
                      <a:prstDash val="solid"/>
                    </a:lnBlToTr>
                  </a:tcPr>
                </a:tc>
                <a:tc>
                  <a:txBody>
                    <a:bodyPr/>
                    <a:lstStyle/>
                    <a:p>
                      <a:pPr>
                        <a:lnSpc>
                          <a:spcPct val="115000"/>
                        </a:lnSpc>
                        <a:spcAft>
                          <a:spcPts val="0"/>
                        </a:spcAft>
                      </a:pPr>
                      <a:r>
                        <a:rPr lang="en-US" sz="1500" noProof="0" dirty="0">
                          <a:latin typeface="+mn-lt"/>
                          <a:ea typeface="Calibri"/>
                          <a:cs typeface="Times New Roman"/>
                        </a:rPr>
                        <a:t>INTAGE, Japan</a:t>
                      </a:r>
                    </a:p>
                  </a:txBody>
                  <a:tcPr marL="120000" marR="120000" marT="46800" marB="46800" anchor="ctr">
                    <a:lnL>
                      <a:noFill/>
                    </a:lnL>
                    <a:lnR>
                      <a:noFill/>
                    </a:lnR>
                    <a:lnT w="9525" cap="flat" cmpd="sng" algn="ctr">
                      <a:solidFill>
                        <a:schemeClr val="bg2">
                          <a:lumMod val="20000"/>
                          <a:lumOff val="80000"/>
                        </a:schemeClr>
                      </a:solidFill>
                      <a:prstDash val="solid"/>
                      <a:round/>
                      <a:headEnd type="none" w="med" len="med"/>
                      <a:tailEnd type="none" w="med" len="med"/>
                    </a:lnT>
                    <a:lnB w="9525" cap="flat" cmpd="sng" algn="ctr">
                      <a:solidFill>
                        <a:schemeClr val="bg2">
                          <a:lumMod val="20000"/>
                          <a:lumOff val="80000"/>
                        </a:schemeClr>
                      </a:solidFill>
                      <a:prstDash val="solid"/>
                      <a:round/>
                      <a:headEnd type="none" w="med" len="med"/>
                      <a:tailEnd type="none" w="med" len="med"/>
                    </a:lnB>
                    <a:lnTlToBr w="12700" cmpd="sng">
                      <a:noFill/>
                      <a:prstDash val="solid"/>
                    </a:lnTlToBr>
                    <a:lnBlToTr w="12700" cmpd="sng">
                      <a:noFill/>
                      <a:prstDash val="solid"/>
                    </a:lnBlToTr>
                  </a:tcPr>
                </a:tc>
                <a:tc>
                  <a:txBody>
                    <a:bodyPr/>
                    <a:lstStyle/>
                    <a:p>
                      <a:pPr algn="r">
                        <a:lnSpc>
                          <a:spcPct val="115000"/>
                        </a:lnSpc>
                        <a:spcAft>
                          <a:spcPts val="0"/>
                        </a:spcAft>
                      </a:pPr>
                      <a:r>
                        <a:rPr lang="en-US" sz="1500" noProof="0" dirty="0">
                          <a:latin typeface="+mn-lt"/>
                          <a:ea typeface="Calibri"/>
                          <a:cs typeface="Times New Roman"/>
                        </a:rPr>
                        <a:t>459.9</a:t>
                      </a:r>
                    </a:p>
                  </a:txBody>
                  <a:tcPr marL="120000" marR="120000" marT="46800" marB="46800" anchor="ctr">
                    <a:lnL>
                      <a:noFill/>
                    </a:lnL>
                    <a:lnR>
                      <a:noFill/>
                    </a:lnR>
                    <a:lnT w="9525" cap="flat" cmpd="sng" algn="ctr">
                      <a:solidFill>
                        <a:schemeClr val="bg2">
                          <a:lumMod val="20000"/>
                          <a:lumOff val="80000"/>
                        </a:schemeClr>
                      </a:solidFill>
                      <a:prstDash val="solid"/>
                      <a:round/>
                      <a:headEnd type="none" w="med" len="med"/>
                      <a:tailEnd type="none" w="med" len="med"/>
                    </a:lnT>
                    <a:lnB w="9525" cap="flat" cmpd="sng" algn="ctr">
                      <a:solidFill>
                        <a:schemeClr val="bg2">
                          <a:lumMod val="20000"/>
                          <a:lumOff val="80000"/>
                        </a:schemeClr>
                      </a:solid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10008"/>
                  </a:ext>
                </a:extLst>
              </a:tr>
              <a:tr h="360040">
                <a:tc>
                  <a:txBody>
                    <a:bodyPr/>
                    <a:lstStyle/>
                    <a:p>
                      <a:pPr algn="r">
                        <a:lnSpc>
                          <a:spcPct val="115000"/>
                        </a:lnSpc>
                        <a:spcAft>
                          <a:spcPts val="0"/>
                        </a:spcAft>
                      </a:pPr>
                      <a:r>
                        <a:rPr lang="en-US" sz="1500" noProof="0" dirty="0">
                          <a:latin typeface="+mn-lt"/>
                          <a:ea typeface="Calibri"/>
                          <a:cs typeface="Times New Roman"/>
                        </a:rPr>
                        <a:t>9 </a:t>
                      </a:r>
                    </a:p>
                  </a:txBody>
                  <a:tcPr marL="120000" marR="120000" marT="46800" marB="46800" anchor="ctr">
                    <a:lnL>
                      <a:noFill/>
                    </a:lnL>
                    <a:lnR>
                      <a:noFill/>
                    </a:lnR>
                    <a:lnT w="9525" cap="flat" cmpd="sng" algn="ctr">
                      <a:solidFill>
                        <a:schemeClr val="bg2">
                          <a:lumMod val="20000"/>
                          <a:lumOff val="80000"/>
                        </a:schemeClr>
                      </a:solidFill>
                      <a:prstDash val="solid"/>
                      <a:round/>
                      <a:headEnd type="none" w="med" len="med"/>
                      <a:tailEnd type="none" w="med" len="med"/>
                    </a:lnT>
                    <a:lnB w="9525" cap="flat" cmpd="sng" algn="ctr">
                      <a:solidFill>
                        <a:schemeClr val="bg2">
                          <a:lumMod val="20000"/>
                          <a:lumOff val="80000"/>
                        </a:schemeClr>
                      </a:solidFill>
                      <a:prstDash val="solid"/>
                      <a:round/>
                      <a:headEnd type="none" w="med" len="med"/>
                      <a:tailEnd type="none" w="med" len="med"/>
                    </a:lnB>
                    <a:lnTlToBr w="12700" cmpd="sng">
                      <a:noFill/>
                      <a:prstDash val="solid"/>
                    </a:lnTlToBr>
                    <a:lnBlToTr w="12700" cmpd="sng">
                      <a:noFill/>
                      <a:prstDash val="solid"/>
                    </a:lnBlToTr>
                  </a:tcPr>
                </a:tc>
                <a:tc>
                  <a:txBody>
                    <a:bodyPr/>
                    <a:lstStyle/>
                    <a:p>
                      <a:pPr>
                        <a:lnSpc>
                          <a:spcPct val="115000"/>
                        </a:lnSpc>
                        <a:spcAft>
                          <a:spcPts val="0"/>
                        </a:spcAft>
                      </a:pPr>
                      <a:r>
                        <a:rPr lang="en-US" sz="1500" noProof="0" dirty="0">
                          <a:latin typeface="+mn-lt"/>
                          <a:ea typeface="Calibri"/>
                          <a:cs typeface="Times New Roman"/>
                        </a:rPr>
                        <a:t>Arbitron, USA</a:t>
                      </a:r>
                    </a:p>
                  </a:txBody>
                  <a:tcPr marL="120000" marR="120000" marT="46800" marB="46800" anchor="ctr">
                    <a:lnL>
                      <a:noFill/>
                    </a:lnL>
                    <a:lnR>
                      <a:noFill/>
                    </a:lnR>
                    <a:lnT w="9525" cap="flat" cmpd="sng" algn="ctr">
                      <a:solidFill>
                        <a:schemeClr val="bg2">
                          <a:lumMod val="20000"/>
                          <a:lumOff val="80000"/>
                        </a:schemeClr>
                      </a:solidFill>
                      <a:prstDash val="solid"/>
                      <a:round/>
                      <a:headEnd type="none" w="med" len="med"/>
                      <a:tailEnd type="none" w="med" len="med"/>
                    </a:lnT>
                    <a:lnB w="9525" cap="flat" cmpd="sng" algn="ctr">
                      <a:solidFill>
                        <a:schemeClr val="bg2">
                          <a:lumMod val="20000"/>
                          <a:lumOff val="80000"/>
                        </a:schemeClr>
                      </a:solidFill>
                      <a:prstDash val="solid"/>
                      <a:round/>
                      <a:headEnd type="none" w="med" len="med"/>
                      <a:tailEnd type="none" w="med" len="med"/>
                    </a:lnB>
                    <a:lnTlToBr w="12700" cmpd="sng">
                      <a:noFill/>
                      <a:prstDash val="solid"/>
                    </a:lnTlToBr>
                    <a:lnBlToTr w="12700" cmpd="sng">
                      <a:noFill/>
                      <a:prstDash val="solid"/>
                    </a:lnBlToTr>
                  </a:tcPr>
                </a:tc>
                <a:tc>
                  <a:txBody>
                    <a:bodyPr/>
                    <a:lstStyle/>
                    <a:p>
                      <a:pPr algn="r">
                        <a:lnSpc>
                          <a:spcPct val="115000"/>
                        </a:lnSpc>
                        <a:spcAft>
                          <a:spcPts val="0"/>
                        </a:spcAft>
                      </a:pPr>
                      <a:r>
                        <a:rPr lang="en-US" sz="1500" noProof="0" dirty="0">
                          <a:latin typeface="+mn-lt"/>
                          <a:ea typeface="Calibri"/>
                          <a:cs typeface="Times New Roman"/>
                        </a:rPr>
                        <a:t>422.3</a:t>
                      </a:r>
                    </a:p>
                  </a:txBody>
                  <a:tcPr marL="120000" marR="120000" marT="46800" marB="46800" anchor="ctr">
                    <a:lnL>
                      <a:noFill/>
                    </a:lnL>
                    <a:lnR>
                      <a:noFill/>
                    </a:lnR>
                    <a:lnT w="9525" cap="flat" cmpd="sng" algn="ctr">
                      <a:solidFill>
                        <a:schemeClr val="bg2">
                          <a:lumMod val="20000"/>
                          <a:lumOff val="80000"/>
                        </a:schemeClr>
                      </a:solidFill>
                      <a:prstDash val="solid"/>
                      <a:round/>
                      <a:headEnd type="none" w="med" len="med"/>
                      <a:tailEnd type="none" w="med" len="med"/>
                    </a:lnT>
                    <a:lnB w="9525" cap="flat" cmpd="sng" algn="ctr">
                      <a:solidFill>
                        <a:schemeClr val="bg2">
                          <a:lumMod val="20000"/>
                          <a:lumOff val="80000"/>
                        </a:schemeClr>
                      </a:solid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10009"/>
                  </a:ext>
                </a:extLst>
              </a:tr>
              <a:tr h="360040">
                <a:tc>
                  <a:txBody>
                    <a:bodyPr/>
                    <a:lstStyle/>
                    <a:p>
                      <a:pPr algn="r">
                        <a:lnSpc>
                          <a:spcPct val="115000"/>
                        </a:lnSpc>
                        <a:spcAft>
                          <a:spcPts val="0"/>
                        </a:spcAft>
                      </a:pPr>
                      <a:r>
                        <a:rPr lang="en-US" sz="1500" noProof="0" dirty="0">
                          <a:latin typeface="+mn-lt"/>
                          <a:ea typeface="Calibri"/>
                          <a:cs typeface="Times New Roman"/>
                        </a:rPr>
                        <a:t>10 </a:t>
                      </a:r>
                    </a:p>
                  </a:txBody>
                  <a:tcPr marL="120000" marR="120000" marT="46800" marB="46800" anchor="ctr">
                    <a:lnL>
                      <a:noFill/>
                    </a:lnL>
                    <a:lnR>
                      <a:noFill/>
                    </a:lnR>
                    <a:lnT w="9525" cap="flat" cmpd="sng" algn="ctr">
                      <a:solidFill>
                        <a:schemeClr val="bg2">
                          <a:lumMod val="20000"/>
                          <a:lumOff val="80000"/>
                        </a:schemeClr>
                      </a:solidFill>
                      <a:prstDash val="solid"/>
                      <a:round/>
                      <a:headEnd type="none" w="med" len="med"/>
                      <a:tailEnd type="none" w="med" len="med"/>
                    </a:lnT>
                    <a:lnB w="9525" cap="flat" cmpd="sng" algn="ctr">
                      <a:solidFill>
                        <a:schemeClr val="bg2">
                          <a:lumMod val="40000"/>
                          <a:lumOff val="60000"/>
                        </a:schemeClr>
                      </a:solidFill>
                      <a:prstDash val="solid"/>
                      <a:round/>
                      <a:headEnd type="none" w="med" len="med"/>
                      <a:tailEnd type="none" w="med" len="med"/>
                    </a:lnB>
                    <a:lnTlToBr w="12700" cmpd="sng">
                      <a:noFill/>
                      <a:prstDash val="solid"/>
                    </a:lnTlToBr>
                    <a:lnBlToTr w="12700" cmpd="sng">
                      <a:noFill/>
                      <a:prstDash val="solid"/>
                    </a:lnBlToTr>
                  </a:tcPr>
                </a:tc>
                <a:tc>
                  <a:txBody>
                    <a:bodyPr/>
                    <a:lstStyle/>
                    <a:p>
                      <a:pPr>
                        <a:lnSpc>
                          <a:spcPct val="115000"/>
                        </a:lnSpc>
                        <a:spcAft>
                          <a:spcPts val="0"/>
                        </a:spcAft>
                      </a:pPr>
                      <a:r>
                        <a:rPr lang="en-US" sz="1500" noProof="0" dirty="0">
                          <a:latin typeface="+mn-lt"/>
                          <a:ea typeface="Calibri"/>
                          <a:cs typeface="Times New Roman"/>
                        </a:rPr>
                        <a:t>The NPD Group, USA</a:t>
                      </a:r>
                    </a:p>
                  </a:txBody>
                  <a:tcPr marL="120000" marR="120000" marT="46800" marB="46800" anchor="ctr">
                    <a:lnL>
                      <a:noFill/>
                    </a:lnL>
                    <a:lnR>
                      <a:noFill/>
                    </a:lnR>
                    <a:lnT w="9525" cap="flat" cmpd="sng" algn="ctr">
                      <a:solidFill>
                        <a:schemeClr val="bg2">
                          <a:lumMod val="20000"/>
                          <a:lumOff val="80000"/>
                        </a:schemeClr>
                      </a:solidFill>
                      <a:prstDash val="solid"/>
                      <a:round/>
                      <a:headEnd type="none" w="med" len="med"/>
                      <a:tailEnd type="none" w="med" len="med"/>
                    </a:lnT>
                    <a:lnB w="9525" cap="flat" cmpd="sng" algn="ctr">
                      <a:solidFill>
                        <a:schemeClr val="bg2">
                          <a:lumMod val="40000"/>
                          <a:lumOff val="60000"/>
                        </a:schemeClr>
                      </a:solidFill>
                      <a:prstDash val="solid"/>
                      <a:round/>
                      <a:headEnd type="none" w="med" len="med"/>
                      <a:tailEnd type="none" w="med" len="med"/>
                    </a:lnB>
                    <a:lnTlToBr w="12700" cmpd="sng">
                      <a:noFill/>
                      <a:prstDash val="solid"/>
                    </a:lnTlToBr>
                    <a:lnBlToTr w="12700" cmpd="sng">
                      <a:noFill/>
                      <a:prstDash val="solid"/>
                    </a:lnBlToTr>
                  </a:tcPr>
                </a:tc>
                <a:tc>
                  <a:txBody>
                    <a:bodyPr/>
                    <a:lstStyle/>
                    <a:p>
                      <a:pPr algn="r">
                        <a:lnSpc>
                          <a:spcPct val="115000"/>
                        </a:lnSpc>
                        <a:spcAft>
                          <a:spcPts val="0"/>
                        </a:spcAft>
                      </a:pPr>
                      <a:r>
                        <a:rPr lang="en-US" sz="1500" noProof="0" dirty="0">
                          <a:latin typeface="+mn-lt"/>
                          <a:ea typeface="Calibri"/>
                          <a:cs typeface="Times New Roman"/>
                        </a:rPr>
                        <a:t>265.3</a:t>
                      </a:r>
                    </a:p>
                  </a:txBody>
                  <a:tcPr marL="120000" marR="120000" marT="46800" marB="46800" anchor="ctr">
                    <a:lnL>
                      <a:noFill/>
                    </a:lnL>
                    <a:lnR>
                      <a:noFill/>
                    </a:lnR>
                    <a:lnT w="9525" cap="flat" cmpd="sng" algn="ctr">
                      <a:solidFill>
                        <a:schemeClr val="bg2">
                          <a:lumMod val="20000"/>
                          <a:lumOff val="80000"/>
                        </a:schemeClr>
                      </a:solidFill>
                      <a:prstDash val="solid"/>
                      <a:round/>
                      <a:headEnd type="none" w="med" len="med"/>
                      <a:tailEnd type="none" w="med" len="med"/>
                    </a:lnT>
                    <a:lnB w="9525" cap="flat" cmpd="sng" algn="ctr">
                      <a:solidFill>
                        <a:schemeClr val="bg2">
                          <a:lumMod val="40000"/>
                          <a:lumOff val="60000"/>
                        </a:schemeClr>
                      </a:solid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10010"/>
                  </a:ext>
                </a:extLst>
              </a:tr>
            </a:tbl>
          </a:graphicData>
        </a:graphic>
      </p:graphicFrame>
      <p:pic>
        <p:nvPicPr>
          <p:cNvPr id="7" name="Picture 19"/>
          <p:cNvPicPr>
            <a:picLocks noChangeAspect="1" noChangeArrowheads="1"/>
          </p:cNvPicPr>
          <p:nvPr/>
        </p:nvPicPr>
        <p:blipFill>
          <a:blip r:embed="rId3" cstate="email">
            <a:extLst>
              <a:ext uri="{28A0092B-C50C-407E-A947-70E740481C1C}">
                <a14:useLocalDpi xmlns:a14="http://schemas.microsoft.com/office/drawing/2010/main"/>
              </a:ext>
            </a:extLst>
          </a:blip>
          <a:srcRect/>
          <a:stretch>
            <a:fillRect/>
          </a:stretch>
        </p:blipFill>
        <p:spPr bwMode="gray">
          <a:xfrm>
            <a:off x="527813" y="2420888"/>
            <a:ext cx="440177" cy="216000"/>
          </a:xfrm>
          <a:prstGeom prst="rect">
            <a:avLst/>
          </a:prstGeom>
          <a:noFill/>
          <a:ln w="9525">
            <a:noFill/>
            <a:miter lim="800000"/>
            <a:headEnd/>
            <a:tailEnd/>
          </a:ln>
          <a:effectLst/>
        </p:spPr>
      </p:pic>
      <p:pic>
        <p:nvPicPr>
          <p:cNvPr id="8" name="Picture 20"/>
          <p:cNvPicPr>
            <a:picLocks noChangeAspect="1" noChangeArrowheads="1"/>
          </p:cNvPicPr>
          <p:nvPr/>
        </p:nvPicPr>
        <p:blipFill>
          <a:blip r:embed="rId4" cstate="email">
            <a:extLst>
              <a:ext uri="{28A0092B-C50C-407E-A947-70E740481C1C}">
                <a14:useLocalDpi xmlns:a14="http://schemas.microsoft.com/office/drawing/2010/main"/>
              </a:ext>
            </a:extLst>
          </a:blip>
          <a:srcRect/>
          <a:stretch>
            <a:fillRect/>
          </a:stretch>
        </p:blipFill>
        <p:spPr bwMode="gray">
          <a:xfrm>
            <a:off x="527382" y="2060848"/>
            <a:ext cx="441031" cy="216000"/>
          </a:xfrm>
          <a:prstGeom prst="rect">
            <a:avLst/>
          </a:prstGeom>
          <a:noFill/>
          <a:ln w="9525">
            <a:noFill/>
            <a:miter lim="800000"/>
            <a:headEnd/>
            <a:tailEnd/>
          </a:ln>
          <a:effectLst/>
        </p:spPr>
      </p:pic>
      <p:pic>
        <p:nvPicPr>
          <p:cNvPr id="9" name="Picture 4"/>
          <p:cNvPicPr>
            <a:picLocks noChangeAspect="1" noChangeArrowheads="1"/>
          </p:cNvPicPr>
          <p:nvPr/>
        </p:nvPicPr>
        <p:blipFill>
          <a:blip r:embed="rId5" cstate="email">
            <a:extLst>
              <a:ext uri="{28A0092B-C50C-407E-A947-70E740481C1C}">
                <a14:useLocalDpi xmlns:a14="http://schemas.microsoft.com/office/drawing/2010/main"/>
              </a:ext>
            </a:extLst>
          </a:blip>
          <a:srcRect/>
          <a:stretch>
            <a:fillRect/>
          </a:stretch>
        </p:blipFill>
        <p:spPr bwMode="gray">
          <a:xfrm>
            <a:off x="527383" y="2780928"/>
            <a:ext cx="439727" cy="216000"/>
          </a:xfrm>
          <a:prstGeom prst="rect">
            <a:avLst/>
          </a:prstGeom>
          <a:noFill/>
          <a:ln w="9525">
            <a:noFill/>
            <a:miter lim="800000"/>
            <a:headEnd/>
            <a:tailEnd/>
          </a:ln>
          <a:effectLst/>
        </p:spPr>
      </p:pic>
      <p:pic>
        <p:nvPicPr>
          <p:cNvPr id="10" name="Picture 10"/>
          <p:cNvPicPr>
            <a:picLocks noChangeAspect="1" noChangeArrowheads="1"/>
          </p:cNvPicPr>
          <p:nvPr/>
        </p:nvPicPr>
        <p:blipFill>
          <a:blip r:embed="rId6" cstate="email">
            <a:extLst>
              <a:ext uri="{28A0092B-C50C-407E-A947-70E740481C1C}">
                <a14:useLocalDpi xmlns:a14="http://schemas.microsoft.com/office/drawing/2010/main"/>
              </a:ext>
            </a:extLst>
          </a:blip>
          <a:srcRect/>
          <a:stretch>
            <a:fillRect/>
          </a:stretch>
        </p:blipFill>
        <p:spPr bwMode="gray">
          <a:xfrm>
            <a:off x="527383" y="3140961"/>
            <a:ext cx="447943" cy="217444"/>
          </a:xfrm>
          <a:prstGeom prst="rect">
            <a:avLst/>
          </a:prstGeom>
          <a:noFill/>
          <a:ln w="9525">
            <a:noFill/>
            <a:miter lim="800000"/>
            <a:headEnd/>
            <a:tailEnd/>
          </a:ln>
          <a:effectLst/>
        </p:spPr>
      </p:pic>
      <p:pic>
        <p:nvPicPr>
          <p:cNvPr id="11" name="Picture 2"/>
          <p:cNvPicPr>
            <a:picLocks noChangeAspect="1" noChangeArrowheads="1"/>
          </p:cNvPicPr>
          <p:nvPr/>
        </p:nvPicPr>
        <p:blipFill>
          <a:blip r:embed="rId7" cstate="email">
            <a:extLst>
              <a:ext uri="{28A0092B-C50C-407E-A947-70E740481C1C}">
                <a14:useLocalDpi xmlns:a14="http://schemas.microsoft.com/office/drawing/2010/main"/>
              </a:ext>
            </a:extLst>
          </a:blip>
          <a:srcRect/>
          <a:stretch>
            <a:fillRect/>
          </a:stretch>
        </p:blipFill>
        <p:spPr bwMode="gray">
          <a:xfrm>
            <a:off x="527813" y="4581152"/>
            <a:ext cx="439279" cy="216000"/>
          </a:xfrm>
          <a:prstGeom prst="rect">
            <a:avLst/>
          </a:prstGeom>
          <a:noFill/>
          <a:ln w="9525">
            <a:noFill/>
            <a:miter lim="800000"/>
            <a:headEnd/>
            <a:tailEnd/>
          </a:ln>
          <a:effectLst/>
        </p:spPr>
      </p:pic>
      <p:pic>
        <p:nvPicPr>
          <p:cNvPr id="13" name="Picture 20"/>
          <p:cNvPicPr>
            <a:picLocks noChangeAspect="1" noChangeArrowheads="1"/>
          </p:cNvPicPr>
          <p:nvPr/>
        </p:nvPicPr>
        <p:blipFill>
          <a:blip r:embed="rId4" cstate="email">
            <a:extLst>
              <a:ext uri="{28A0092B-C50C-407E-A947-70E740481C1C}">
                <a14:useLocalDpi xmlns:a14="http://schemas.microsoft.com/office/drawing/2010/main"/>
              </a:ext>
            </a:extLst>
          </a:blip>
          <a:srcRect/>
          <a:stretch>
            <a:fillRect/>
          </a:stretch>
        </p:blipFill>
        <p:spPr bwMode="gray">
          <a:xfrm>
            <a:off x="527382" y="4221140"/>
            <a:ext cx="441031" cy="216000"/>
          </a:xfrm>
          <a:prstGeom prst="rect">
            <a:avLst/>
          </a:prstGeom>
          <a:noFill/>
          <a:ln w="9525">
            <a:noFill/>
            <a:miter lim="800000"/>
            <a:headEnd/>
            <a:tailEnd/>
          </a:ln>
          <a:effectLst/>
        </p:spPr>
      </p:pic>
      <p:pic>
        <p:nvPicPr>
          <p:cNvPr id="14" name="Picture 20"/>
          <p:cNvPicPr>
            <a:picLocks noChangeAspect="1" noChangeArrowheads="1"/>
          </p:cNvPicPr>
          <p:nvPr/>
        </p:nvPicPr>
        <p:blipFill>
          <a:blip r:embed="rId4" cstate="email">
            <a:extLst>
              <a:ext uri="{28A0092B-C50C-407E-A947-70E740481C1C}">
                <a14:useLocalDpi xmlns:a14="http://schemas.microsoft.com/office/drawing/2010/main"/>
              </a:ext>
            </a:extLst>
          </a:blip>
          <a:srcRect/>
          <a:stretch>
            <a:fillRect/>
          </a:stretch>
        </p:blipFill>
        <p:spPr bwMode="gray">
          <a:xfrm>
            <a:off x="527382" y="3501011"/>
            <a:ext cx="441031" cy="216000"/>
          </a:xfrm>
          <a:prstGeom prst="rect">
            <a:avLst/>
          </a:prstGeom>
          <a:noFill/>
          <a:ln w="9525">
            <a:noFill/>
            <a:miter lim="800000"/>
            <a:headEnd/>
            <a:tailEnd/>
          </a:ln>
          <a:effectLst/>
        </p:spPr>
      </p:pic>
      <p:pic>
        <p:nvPicPr>
          <p:cNvPr id="15" name="Picture 20"/>
          <p:cNvPicPr>
            <a:picLocks noChangeAspect="1" noChangeArrowheads="1"/>
          </p:cNvPicPr>
          <p:nvPr/>
        </p:nvPicPr>
        <p:blipFill>
          <a:blip r:embed="rId4" cstate="email">
            <a:extLst>
              <a:ext uri="{28A0092B-C50C-407E-A947-70E740481C1C}">
                <a14:useLocalDpi xmlns:a14="http://schemas.microsoft.com/office/drawing/2010/main"/>
              </a:ext>
            </a:extLst>
          </a:blip>
          <a:srcRect/>
          <a:stretch>
            <a:fillRect/>
          </a:stretch>
        </p:blipFill>
        <p:spPr bwMode="gray">
          <a:xfrm>
            <a:off x="527382" y="4941168"/>
            <a:ext cx="441031" cy="216000"/>
          </a:xfrm>
          <a:prstGeom prst="rect">
            <a:avLst/>
          </a:prstGeom>
          <a:noFill/>
          <a:ln w="9525">
            <a:noFill/>
            <a:miter lim="800000"/>
            <a:headEnd/>
            <a:tailEnd/>
          </a:ln>
          <a:effectLst/>
        </p:spPr>
      </p:pic>
      <p:pic>
        <p:nvPicPr>
          <p:cNvPr id="16" name="Picture 20"/>
          <p:cNvPicPr>
            <a:picLocks noChangeAspect="1" noChangeArrowheads="1"/>
          </p:cNvPicPr>
          <p:nvPr/>
        </p:nvPicPr>
        <p:blipFill>
          <a:blip r:embed="rId4" cstate="email">
            <a:extLst>
              <a:ext uri="{28A0092B-C50C-407E-A947-70E740481C1C}">
                <a14:useLocalDpi xmlns:a14="http://schemas.microsoft.com/office/drawing/2010/main"/>
              </a:ext>
            </a:extLst>
          </a:blip>
          <a:srcRect/>
          <a:stretch>
            <a:fillRect/>
          </a:stretch>
        </p:blipFill>
        <p:spPr bwMode="gray">
          <a:xfrm>
            <a:off x="527382" y="5301208"/>
            <a:ext cx="441031" cy="216000"/>
          </a:xfrm>
          <a:prstGeom prst="rect">
            <a:avLst/>
          </a:prstGeom>
          <a:noFill/>
          <a:ln w="9525">
            <a:noFill/>
            <a:miter lim="800000"/>
            <a:headEnd/>
            <a:tailEnd/>
          </a:ln>
          <a:effectLst/>
        </p:spPr>
      </p:pic>
      <p:pic>
        <p:nvPicPr>
          <p:cNvPr id="17" name="Picture 20"/>
          <p:cNvPicPr>
            <a:picLocks noChangeAspect="1" noChangeArrowheads="1"/>
          </p:cNvPicPr>
          <p:nvPr/>
        </p:nvPicPr>
        <p:blipFill>
          <a:blip r:embed="rId4" cstate="email">
            <a:extLst>
              <a:ext uri="{28A0092B-C50C-407E-A947-70E740481C1C}">
                <a14:useLocalDpi xmlns:a14="http://schemas.microsoft.com/office/drawing/2010/main"/>
              </a:ext>
            </a:extLst>
          </a:blip>
          <a:srcRect/>
          <a:stretch>
            <a:fillRect/>
          </a:stretch>
        </p:blipFill>
        <p:spPr bwMode="gray">
          <a:xfrm>
            <a:off x="527229" y="3844312"/>
            <a:ext cx="441031" cy="216000"/>
          </a:xfrm>
          <a:prstGeom prst="rect">
            <a:avLst/>
          </a:prstGeom>
          <a:noFill/>
          <a:ln w="9525">
            <a:noFill/>
            <a:miter lim="800000"/>
            <a:headEnd/>
            <a:tailEnd/>
          </a:ln>
          <a:effectLst/>
        </p:spPr>
      </p:pic>
      <p:pic>
        <p:nvPicPr>
          <p:cNvPr id="18" name="Imagen 17">
            <a:extLst>
              <a:ext uri="{FF2B5EF4-FFF2-40B4-BE49-F238E27FC236}">
                <a16:creationId xmlns:a16="http://schemas.microsoft.com/office/drawing/2014/main" id="{C1EDEDF4-AD10-8D47-AA2A-D050ED8E8E11}"/>
              </a:ext>
            </a:extLst>
          </p:cNvPr>
          <p:cNvPicPr>
            <a:picLocks noChangeAspect="1"/>
          </p:cNvPicPr>
          <p:nvPr/>
        </p:nvPicPr>
        <p:blipFill>
          <a:blip r:embed="rId8"/>
          <a:stretch>
            <a:fillRect/>
          </a:stretch>
        </p:blipFill>
        <p:spPr>
          <a:xfrm>
            <a:off x="10220099" y="184150"/>
            <a:ext cx="640813" cy="990039"/>
          </a:xfrm>
          <a:prstGeom prst="rect">
            <a:avLst/>
          </a:prstGeom>
        </p:spPr>
      </p:pic>
    </p:spTree>
    <p:extLst>
      <p:ext uri="{BB962C8B-B14F-4D97-AF65-F5344CB8AC3E}">
        <p14:creationId xmlns:p14="http://schemas.microsoft.com/office/powerpoint/2010/main" val="2203011604"/>
      </p:ext>
    </p:extLst>
  </p:cSld>
  <p:clrMapOvr>
    <a:masterClrMapping/>
  </p:clrMapOvr>
</p:sld>
</file>

<file path=ppt/slides/slide2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Title 1"/>
          <p:cNvSpPr>
            <a:spLocks noGrp="1"/>
          </p:cNvSpPr>
          <p:nvPr>
            <p:ph type="title"/>
          </p:nvPr>
        </p:nvSpPr>
        <p:spPr>
          <a:xfrm>
            <a:off x="431800" y="3884763"/>
            <a:ext cx="8160477" cy="792411"/>
          </a:xfrm>
        </p:spPr>
        <p:txBody>
          <a:bodyPr/>
          <a:lstStyle/>
          <a:p>
            <a:pPr>
              <a:buSzPct val="100000"/>
            </a:pPr>
            <a:r>
              <a:rPr lang="es-MX" sz="6400" cap="none" dirty="0">
                <a:solidFill>
                  <a:srgbClr val="FFFFFF"/>
                </a:solidFill>
                <a:sym typeface="Arial" pitchFamily="34" charset="0"/>
              </a:rPr>
              <a:t>¡Muchas gracias!</a:t>
            </a:r>
          </a:p>
        </p:txBody>
      </p:sp>
      <p:sp>
        <p:nvSpPr>
          <p:cNvPr id="3" name="Title 1"/>
          <p:cNvSpPr txBox="1">
            <a:spLocks/>
          </p:cNvSpPr>
          <p:nvPr/>
        </p:nvSpPr>
        <p:spPr bwMode="gray">
          <a:xfrm>
            <a:off x="431800" y="5621565"/>
            <a:ext cx="11328400" cy="792411"/>
          </a:xfrm>
          <a:prstGeom prst="rect">
            <a:avLst/>
          </a:prstGeom>
        </p:spPr>
        <p:txBody>
          <a:bodyPr vert="horz" lIns="0" tIns="0" rIns="0" bIns="0" rtlCol="0" anchor="b" anchorCtr="0">
            <a:noAutofit/>
          </a:bodyPr>
          <a:lstStyle>
            <a:lvl1pPr algn="l" defTabSz="914400" rtl="0" eaLnBrk="1" latinLnBrk="0" hangingPunct="1">
              <a:spcBef>
                <a:spcPct val="0"/>
              </a:spcBef>
              <a:buNone/>
              <a:defRPr sz="3800" kern="1200" cap="all" baseline="0">
                <a:solidFill>
                  <a:schemeClr val="bg1"/>
                </a:solidFill>
                <a:latin typeface="Arial" pitchFamily="34" charset="0"/>
                <a:ea typeface="+mj-ea"/>
                <a:cs typeface="+mj-cs"/>
              </a:defRPr>
            </a:lvl1pPr>
          </a:lstStyle>
          <a:p>
            <a:pPr>
              <a:buSzPct val="100000"/>
            </a:pPr>
            <a:endParaRPr lang="es-MX" sz="2000" cap="none" dirty="0">
              <a:solidFill>
                <a:srgbClr val="FFFFFF"/>
              </a:solidFill>
              <a:sym typeface="Arial" pitchFamily="34" charset="0"/>
            </a:endParaRPr>
          </a:p>
          <a:p>
            <a:pPr>
              <a:buSzPct val="100000"/>
            </a:pPr>
            <a:r>
              <a:rPr lang="es-MX" sz="2000" cap="none" dirty="0">
                <a:solidFill>
                  <a:srgbClr val="FFFFFF"/>
                </a:solidFill>
                <a:sym typeface="Arial" pitchFamily="34" charset="0"/>
                <a:hlinkClick r:id="rId2"/>
              </a:rPr>
              <a:t>clientes@mapsmind.com</a:t>
            </a:r>
            <a:endParaRPr lang="es-MX" sz="2000" cap="none" dirty="0">
              <a:solidFill>
                <a:srgbClr val="FFFFFF"/>
              </a:solidFill>
              <a:sym typeface="Arial" pitchFamily="34" charset="0"/>
            </a:endParaRPr>
          </a:p>
          <a:p>
            <a:pPr>
              <a:buSzPct val="100000"/>
            </a:pPr>
            <a:endParaRPr lang="es-MX" sz="2000" cap="none" dirty="0">
              <a:solidFill>
                <a:srgbClr val="FFFFFF"/>
              </a:solidFill>
              <a:sym typeface="Arial" pitchFamily="34" charset="0"/>
            </a:endParaRPr>
          </a:p>
          <a:p>
            <a:pPr>
              <a:buSzPct val="100000"/>
            </a:pPr>
            <a:r>
              <a:rPr lang="es-MX" sz="2000" cap="none" dirty="0">
                <a:solidFill>
                  <a:srgbClr val="FFFFFF"/>
                </a:solidFill>
                <a:sym typeface="Arial" pitchFamily="34" charset="0"/>
              </a:rPr>
              <a:t>F.  55 5601 6898</a:t>
            </a:r>
          </a:p>
          <a:p>
            <a:pPr>
              <a:buSzPct val="100000"/>
            </a:pPr>
            <a:r>
              <a:rPr lang="es-MX" sz="2000" cap="none" dirty="0">
                <a:solidFill>
                  <a:srgbClr val="FFFFFF"/>
                </a:solidFill>
                <a:sym typeface="Arial" pitchFamily="34" charset="0"/>
              </a:rPr>
              <a:t>M. 55 2699 3112</a:t>
            </a:r>
          </a:p>
        </p:txBody>
      </p:sp>
    </p:spTree>
    <p:extLst>
      <p:ext uri="{BB962C8B-B14F-4D97-AF65-F5344CB8AC3E}">
        <p14:creationId xmlns:p14="http://schemas.microsoft.com/office/powerpoint/2010/main" val="532429352"/>
      </p:ext>
    </p:extLst>
  </p:cSld>
  <p:clrMapOvr>
    <a:masterClrMapping/>
  </p:clrMapOvr>
  <mc:AlternateContent xmlns:mc="http://schemas.openxmlformats.org/markup-compatibility/2006" xmlns:p14="http://schemas.microsoft.com/office/powerpoint/2010/main">
    <mc:Choice Requires="p14">
      <p:transition spd="slow" p14:dur="1400">
        <p14:ripple/>
      </p:transition>
    </mc:Choice>
    <mc:Fallback xmlns="">
      <p:transition spd="slow">
        <p:fade/>
      </p:transition>
    </mc:Fallback>
  </mc:AlternateContent>
</p:sld>
</file>

<file path=ppt/tags/tag1.xml><?xml version="1.0" encoding="utf-8"?>
<p:tagLst xmlns:a="http://schemas.openxmlformats.org/drawingml/2006/main" xmlns:r="http://schemas.openxmlformats.org/officeDocument/2006/relationships" xmlns:p="http://schemas.openxmlformats.org/presentationml/2006/main">
  <p:tag name="THINKCELLSHAPEDONOTDELETE" val="thinkcellActiveDocDoNotDelete"/>
</p:tagLst>
</file>

<file path=ppt/tags/tag2.xml><?xml version="1.0" encoding="utf-8"?>
<p:tagLst xmlns:a="http://schemas.openxmlformats.org/drawingml/2006/main" xmlns:r="http://schemas.openxmlformats.org/officeDocument/2006/relationships" xmlns:p="http://schemas.openxmlformats.org/presentationml/2006/main">
  <p:tag name="VCT-BODYINDENTATION" val="0;0;0;14.17323;14.09646;28.34646;28.26968;42.51968;42.44291;56.69291;42.44291;56.69291;42.44291;56.69291;42.44291;56.69291;42.44291;56.69291;"/>
  <p:tag name="VCT-BULLETVISIBILITY" val="G ********"/>
</p:tagLst>
</file>

<file path=ppt/tags/tag3.xml><?xml version="1.0" encoding="utf-8"?>
<p:tagLst xmlns:a="http://schemas.openxmlformats.org/drawingml/2006/main" xmlns:r="http://schemas.openxmlformats.org/officeDocument/2006/relationships" xmlns:p="http://schemas.openxmlformats.org/presentationml/2006/main">
  <p:tag name="STYLE" val="VCT_Marker"/>
  <p:tag name="DATE" val="12/08/2014 15:21:41"/>
  <p:tag name="VCT-TEMPLATE" val="GfK_PPT_Template_Office2007-2010_16-9.potx"/>
  <p:tag name="VCTMASTER" val="GfK Group"/>
  <p:tag name="VCTORDER" val="1"/>
</p:tagLst>
</file>

<file path=ppt/tags/tag4.xml><?xml version="1.0" encoding="utf-8"?>
<p:tagLst xmlns:a="http://schemas.openxmlformats.org/drawingml/2006/main" xmlns:r="http://schemas.openxmlformats.org/officeDocument/2006/relationships" xmlns:p="http://schemas.openxmlformats.org/presentationml/2006/main">
  <p:tag name="THINKCELLSHAPEDONOTDELETE" val="thinkcellActiveDocDoNotDelete"/>
</p:tagLst>
</file>

<file path=ppt/tags/tag5.xml><?xml version="1.0" encoding="utf-8"?>
<p:tagLst xmlns:a="http://schemas.openxmlformats.org/drawingml/2006/main" xmlns:r="http://schemas.openxmlformats.org/officeDocument/2006/relationships" xmlns:p="http://schemas.openxmlformats.org/presentationml/2006/main">
  <p:tag name="THINKCELLSHAPEDONOTDELETE" val="thinkcellActiveDocDoNotDelete"/>
</p:tagLst>
</file>

<file path=ppt/tags/tag6.xml><?xml version="1.0" encoding="utf-8"?>
<p:tagLst xmlns:a="http://schemas.openxmlformats.org/drawingml/2006/main" xmlns:r="http://schemas.openxmlformats.org/officeDocument/2006/relationships" xmlns:p="http://schemas.openxmlformats.org/presentationml/2006/main">
  <p:tag name="VCTCREATESHAPEHANDLED" val="0"/>
</p:tagLst>
</file>

<file path=ppt/tags/tag7.xml><?xml version="1.0" encoding="utf-8"?>
<p:tagLst xmlns:a="http://schemas.openxmlformats.org/drawingml/2006/main" xmlns:r="http://schemas.openxmlformats.org/officeDocument/2006/relationships" xmlns:p="http://schemas.openxmlformats.org/presentationml/2006/main">
  <p:tag name="VCTCREATESHAPEHANDLED" val="0"/>
</p:tagLst>
</file>

<file path=ppt/tags/tag8.xml><?xml version="1.0" encoding="utf-8"?>
<p:tagLst xmlns:a="http://schemas.openxmlformats.org/drawingml/2006/main" xmlns:r="http://schemas.openxmlformats.org/officeDocument/2006/relationships" xmlns:p="http://schemas.openxmlformats.org/presentationml/2006/main">
  <p:tag name="VCTCREATESHAPEHANDLED" val="0"/>
</p:tagLst>
</file>

<file path=ppt/tags/tag9.xml><?xml version="1.0" encoding="utf-8"?>
<p:tagLst xmlns:a="http://schemas.openxmlformats.org/drawingml/2006/main" xmlns:r="http://schemas.openxmlformats.org/officeDocument/2006/relationships" xmlns:p="http://schemas.openxmlformats.org/presentationml/2006/main">
  <p:tag name="VCTCREATESHAPEHANDLED" val="0"/>
</p:tagLst>
</file>

<file path=ppt/tags/tag10.xml><?xml version="1.0" encoding="utf-8"?>
<p:tagLst xmlns:a="http://schemas.openxmlformats.org/drawingml/2006/main" xmlns:r="http://schemas.openxmlformats.org/officeDocument/2006/relationships" xmlns:p="http://schemas.openxmlformats.org/presentationml/2006/main">
  <p:tag name="VCTCREATESHAPEHANDLED" val="0"/>
</p:tagLst>
</file>

<file path=ppt/tags/tag11.xml><?xml version="1.0" encoding="utf-8"?>
<p:tagLst xmlns:a="http://schemas.openxmlformats.org/drawingml/2006/main" xmlns:r="http://schemas.openxmlformats.org/officeDocument/2006/relationships" xmlns:p="http://schemas.openxmlformats.org/presentationml/2006/main">
  <p:tag name="VCTCREATESHAPEHANDLED" val="0"/>
</p:tagLst>
</file>

<file path=ppt/tags/tag12.xml><?xml version="1.0" encoding="utf-8"?>
<p:tagLst xmlns:a="http://schemas.openxmlformats.org/drawingml/2006/main" xmlns:r="http://schemas.openxmlformats.org/officeDocument/2006/relationships" xmlns:p="http://schemas.openxmlformats.org/presentationml/2006/main">
  <p:tag name="VCTCREATESHAPEHANDLED" val="0"/>
</p:tagLst>
</file>

<file path=ppt/tags/tag13.xml><?xml version="1.0" encoding="utf-8"?>
<p:tagLst xmlns:a="http://schemas.openxmlformats.org/drawingml/2006/main" xmlns:r="http://schemas.openxmlformats.org/officeDocument/2006/relationships" xmlns:p="http://schemas.openxmlformats.org/presentationml/2006/main">
  <p:tag name="VCTCREATESHAPEHANDLED" val="0"/>
</p:tagLst>
</file>

<file path=ppt/tags/tag14.xml><?xml version="1.0" encoding="utf-8"?>
<p:tagLst xmlns:a="http://schemas.openxmlformats.org/drawingml/2006/main" xmlns:r="http://schemas.openxmlformats.org/officeDocument/2006/relationships" xmlns:p="http://schemas.openxmlformats.org/presentationml/2006/main">
  <p:tag name="VCTCREATESHAPEHANDLED" val="0"/>
</p:tagLst>
</file>

<file path=ppt/tags/tag15.xml><?xml version="1.0" encoding="utf-8"?>
<p:tagLst xmlns:a="http://schemas.openxmlformats.org/drawingml/2006/main" xmlns:r="http://schemas.openxmlformats.org/officeDocument/2006/relationships" xmlns:p="http://schemas.openxmlformats.org/presentationml/2006/main">
  <p:tag name="VCTCREATESHAPEHANDLED" val="0"/>
</p:tagLst>
</file>

<file path=ppt/tags/tag16.xml><?xml version="1.0" encoding="utf-8"?>
<p:tagLst xmlns:a="http://schemas.openxmlformats.org/drawingml/2006/main" xmlns:r="http://schemas.openxmlformats.org/officeDocument/2006/relationships" xmlns:p="http://schemas.openxmlformats.org/presentationml/2006/main">
  <p:tag name="VCTCREATESHAPEHANDLED" val="0"/>
</p:tagLst>
</file>

<file path=ppt/tags/tag17.xml><?xml version="1.0" encoding="utf-8"?>
<p:tagLst xmlns:a="http://schemas.openxmlformats.org/drawingml/2006/main" xmlns:r="http://schemas.openxmlformats.org/officeDocument/2006/relationships" xmlns:p="http://schemas.openxmlformats.org/presentationml/2006/main">
  <p:tag name="VCTCREATESHAPEHANDLED" val="0"/>
</p:tagLst>
</file>

<file path=ppt/tags/tag18.xml><?xml version="1.0" encoding="utf-8"?>
<p:tagLst xmlns:a="http://schemas.openxmlformats.org/drawingml/2006/main" xmlns:r="http://schemas.openxmlformats.org/officeDocument/2006/relationships" xmlns:p="http://schemas.openxmlformats.org/presentationml/2006/main">
  <p:tag name="VCTCREATESHAPEHANDLED" val="0"/>
</p:tagLst>
</file>

<file path=ppt/tags/tag19.xml><?xml version="1.0" encoding="utf-8"?>
<p:tagLst xmlns:a="http://schemas.openxmlformats.org/drawingml/2006/main" xmlns:r="http://schemas.openxmlformats.org/officeDocument/2006/relationships" xmlns:p="http://schemas.openxmlformats.org/presentationml/2006/main">
  <p:tag name="VCTCREATESHAPEHANDLED" val="0"/>
</p:tagLst>
</file>

<file path=ppt/tags/tag20.xml><?xml version="1.0" encoding="utf-8"?>
<p:tagLst xmlns:a="http://schemas.openxmlformats.org/drawingml/2006/main" xmlns:r="http://schemas.openxmlformats.org/officeDocument/2006/relationships" xmlns:p="http://schemas.openxmlformats.org/presentationml/2006/main">
  <p:tag name="VCTCREATESHAPEHANDLED" val="0"/>
</p:tagLst>
</file>

<file path=ppt/tags/tag21.xml><?xml version="1.0" encoding="utf-8"?>
<p:tagLst xmlns:a="http://schemas.openxmlformats.org/drawingml/2006/main" xmlns:r="http://schemas.openxmlformats.org/officeDocument/2006/relationships" xmlns:p="http://schemas.openxmlformats.org/presentationml/2006/main">
  <p:tag name="VCTCREATESHAPEHANDLED" val="0"/>
</p:tagLst>
</file>

<file path=ppt/tags/tag22.xml><?xml version="1.0" encoding="utf-8"?>
<p:tagLst xmlns:a="http://schemas.openxmlformats.org/drawingml/2006/main" xmlns:r="http://schemas.openxmlformats.org/officeDocument/2006/relationships" xmlns:p="http://schemas.openxmlformats.org/presentationml/2006/main">
  <p:tag name="VCTCREATESHAPEHANDLED" val="0"/>
</p:tagLst>
</file>

<file path=ppt/tags/tag23.xml><?xml version="1.0" encoding="utf-8"?>
<p:tagLst xmlns:a="http://schemas.openxmlformats.org/drawingml/2006/main" xmlns:r="http://schemas.openxmlformats.org/officeDocument/2006/relationships" xmlns:p="http://schemas.openxmlformats.org/presentationml/2006/main">
  <p:tag name="VCTCREATESHAPEHANDLED" val="0"/>
</p:tagLst>
</file>

<file path=ppt/tags/tag24.xml><?xml version="1.0" encoding="utf-8"?>
<p:tagLst xmlns:a="http://schemas.openxmlformats.org/drawingml/2006/main" xmlns:r="http://schemas.openxmlformats.org/officeDocument/2006/relationships" xmlns:p="http://schemas.openxmlformats.org/presentationml/2006/main">
  <p:tag name="VCTCREATESHAPEHANDLED" val="0"/>
</p:tagLst>
</file>

<file path=ppt/tags/tag25.xml><?xml version="1.0" encoding="utf-8"?>
<p:tagLst xmlns:a="http://schemas.openxmlformats.org/drawingml/2006/main" xmlns:r="http://schemas.openxmlformats.org/officeDocument/2006/relationships" xmlns:p="http://schemas.openxmlformats.org/presentationml/2006/main">
  <p:tag name="VCTCREATESHAPEHANDLED" val="0"/>
</p:tagLst>
</file>

<file path=ppt/tags/tag26.xml><?xml version="1.0" encoding="utf-8"?>
<p:tagLst xmlns:a="http://schemas.openxmlformats.org/drawingml/2006/main" xmlns:r="http://schemas.openxmlformats.org/officeDocument/2006/relationships" xmlns:p="http://schemas.openxmlformats.org/presentationml/2006/main">
  <p:tag name="VCTCREATESHAPEHANDLED" val="0"/>
</p:tagLst>
</file>

<file path=ppt/tags/tag27.xml><?xml version="1.0" encoding="utf-8"?>
<p:tagLst xmlns:a="http://schemas.openxmlformats.org/drawingml/2006/main" xmlns:r="http://schemas.openxmlformats.org/officeDocument/2006/relationships" xmlns:p="http://schemas.openxmlformats.org/presentationml/2006/main">
  <p:tag name="VCTCREATESHAPEHANDLED" val="0"/>
</p:tagLst>
</file>

<file path=ppt/tags/tag28.xml><?xml version="1.0" encoding="utf-8"?>
<p:tagLst xmlns:a="http://schemas.openxmlformats.org/drawingml/2006/main" xmlns:r="http://schemas.openxmlformats.org/officeDocument/2006/relationships" xmlns:p="http://schemas.openxmlformats.org/presentationml/2006/main">
  <p:tag name="VCTCREATESHAPEHANDLED" val="0"/>
</p:tagLst>
</file>

<file path=ppt/tags/tag29.xml><?xml version="1.0" encoding="utf-8"?>
<p:tagLst xmlns:a="http://schemas.openxmlformats.org/drawingml/2006/main" xmlns:r="http://schemas.openxmlformats.org/officeDocument/2006/relationships" xmlns:p="http://schemas.openxmlformats.org/presentationml/2006/main">
  <p:tag name="VCTCREATESHAPEHANDLED" val="0"/>
</p:tagLst>
</file>

<file path=ppt/tags/tag30.xml><?xml version="1.0" encoding="utf-8"?>
<p:tagLst xmlns:a="http://schemas.openxmlformats.org/drawingml/2006/main" xmlns:r="http://schemas.openxmlformats.org/officeDocument/2006/relationships" xmlns:p="http://schemas.openxmlformats.org/presentationml/2006/main">
  <p:tag name="VCTCREATESHAPEHANDLED" val="0"/>
</p:tagLst>
</file>

<file path=ppt/tags/tag31.xml><?xml version="1.0" encoding="utf-8"?>
<p:tagLst xmlns:a="http://schemas.openxmlformats.org/drawingml/2006/main" xmlns:r="http://schemas.openxmlformats.org/officeDocument/2006/relationships" xmlns:p="http://schemas.openxmlformats.org/presentationml/2006/main">
  <p:tag name="VCTCREATESHAPEHANDLED" val="0"/>
</p:tagLst>
</file>

<file path=ppt/tags/tag32.xml><?xml version="1.0" encoding="utf-8"?>
<p:tagLst xmlns:a="http://schemas.openxmlformats.org/drawingml/2006/main" xmlns:r="http://schemas.openxmlformats.org/officeDocument/2006/relationships" xmlns:p="http://schemas.openxmlformats.org/presentationml/2006/main">
  <p:tag name="VCTCREATESHAPEHANDLED" val="0"/>
</p:tagLst>
</file>

<file path=ppt/tags/tag33.xml><?xml version="1.0" encoding="utf-8"?>
<p:tagLst xmlns:a="http://schemas.openxmlformats.org/drawingml/2006/main" xmlns:r="http://schemas.openxmlformats.org/officeDocument/2006/relationships" xmlns:p="http://schemas.openxmlformats.org/presentationml/2006/main">
  <p:tag name="VCTCREATESHAPEHANDLED" val="0"/>
</p:tagLst>
</file>

<file path=ppt/tags/tag34.xml><?xml version="1.0" encoding="utf-8"?>
<p:tagLst xmlns:a="http://schemas.openxmlformats.org/drawingml/2006/main" xmlns:r="http://schemas.openxmlformats.org/officeDocument/2006/relationships" xmlns:p="http://schemas.openxmlformats.org/presentationml/2006/main">
  <p:tag name="VCTCREATESHAPEHANDLED" val="0"/>
</p:tagLst>
</file>

<file path=ppt/tags/tag35.xml><?xml version="1.0" encoding="utf-8"?>
<p:tagLst xmlns:a="http://schemas.openxmlformats.org/drawingml/2006/main" xmlns:r="http://schemas.openxmlformats.org/officeDocument/2006/relationships" xmlns:p="http://schemas.openxmlformats.org/presentationml/2006/main">
  <p:tag name="VCTCREATESHAPEHANDLED" val="0"/>
</p:tagLst>
</file>

<file path=ppt/tags/tag36.xml><?xml version="1.0" encoding="utf-8"?>
<p:tagLst xmlns:a="http://schemas.openxmlformats.org/drawingml/2006/main" xmlns:r="http://schemas.openxmlformats.org/officeDocument/2006/relationships" xmlns:p="http://schemas.openxmlformats.org/presentationml/2006/main">
  <p:tag name="VCTCREATESHAPEHANDLED" val="0"/>
</p:tagLst>
</file>

<file path=ppt/tags/tag37.xml><?xml version="1.0" encoding="utf-8"?>
<p:tagLst xmlns:a="http://schemas.openxmlformats.org/drawingml/2006/main" xmlns:r="http://schemas.openxmlformats.org/officeDocument/2006/relationships" xmlns:p="http://schemas.openxmlformats.org/presentationml/2006/main">
  <p:tag name="VCTCREATESHAPEHANDLED" val="0"/>
</p:tagLst>
</file>

<file path=ppt/tags/tag38.xml><?xml version="1.0" encoding="utf-8"?>
<p:tagLst xmlns:a="http://schemas.openxmlformats.org/drawingml/2006/main" xmlns:r="http://schemas.openxmlformats.org/officeDocument/2006/relationships" xmlns:p="http://schemas.openxmlformats.org/presentationml/2006/main">
  <p:tag name="VCTCREATESHAPEHANDLED" val="0"/>
</p:tagLst>
</file>

<file path=ppt/tags/tag39.xml><?xml version="1.0" encoding="utf-8"?>
<p:tagLst xmlns:a="http://schemas.openxmlformats.org/drawingml/2006/main" xmlns:r="http://schemas.openxmlformats.org/officeDocument/2006/relationships" xmlns:p="http://schemas.openxmlformats.org/presentationml/2006/main">
  <p:tag name="VCTCREATESHAPEHANDLED" val="0"/>
</p:tagLst>
</file>

<file path=ppt/tags/tag40.xml><?xml version="1.0" encoding="utf-8"?>
<p:tagLst xmlns:a="http://schemas.openxmlformats.org/drawingml/2006/main" xmlns:r="http://schemas.openxmlformats.org/officeDocument/2006/relationships" xmlns:p="http://schemas.openxmlformats.org/presentationml/2006/main">
  <p:tag name="VCTCREATESHAPEHANDLED" val="0"/>
</p:tagLst>
</file>

<file path=ppt/tags/tag41.xml><?xml version="1.0" encoding="utf-8"?>
<p:tagLst xmlns:a="http://schemas.openxmlformats.org/drawingml/2006/main" xmlns:r="http://schemas.openxmlformats.org/officeDocument/2006/relationships" xmlns:p="http://schemas.openxmlformats.org/presentationml/2006/main">
  <p:tag name="VCTCREATESHAPEHANDLED" val="0"/>
</p:tagLst>
</file>

<file path=ppt/tags/tag42.xml><?xml version="1.0" encoding="utf-8"?>
<p:tagLst xmlns:a="http://schemas.openxmlformats.org/drawingml/2006/main" xmlns:r="http://schemas.openxmlformats.org/officeDocument/2006/relationships" xmlns:p="http://schemas.openxmlformats.org/presentationml/2006/main">
  <p:tag name="VCTCREATESHAPEHANDLED" val="0"/>
</p:tagLst>
</file>

<file path=ppt/tags/tag43.xml><?xml version="1.0" encoding="utf-8"?>
<p:tagLst xmlns:a="http://schemas.openxmlformats.org/drawingml/2006/main" xmlns:r="http://schemas.openxmlformats.org/officeDocument/2006/relationships" xmlns:p="http://schemas.openxmlformats.org/presentationml/2006/main">
  <p:tag name="VCTCREATESHAPEHANDLED" val="0"/>
</p:tagLst>
</file>

<file path=ppt/tags/tag44.xml><?xml version="1.0" encoding="utf-8"?>
<p:tagLst xmlns:a="http://schemas.openxmlformats.org/drawingml/2006/main" xmlns:r="http://schemas.openxmlformats.org/officeDocument/2006/relationships" xmlns:p="http://schemas.openxmlformats.org/presentationml/2006/main">
  <p:tag name="VCTCREATESHAPEHANDLED" val="0"/>
</p:tagLst>
</file>

<file path=ppt/tags/tag45.xml><?xml version="1.0" encoding="utf-8"?>
<p:tagLst xmlns:a="http://schemas.openxmlformats.org/drawingml/2006/main" xmlns:r="http://schemas.openxmlformats.org/officeDocument/2006/relationships" xmlns:p="http://schemas.openxmlformats.org/presentationml/2006/main">
  <p:tag name="VCTCREATESHAPEHANDLED" val="0"/>
</p:tagLst>
</file>

<file path=ppt/tags/tag46.xml><?xml version="1.0" encoding="utf-8"?>
<p:tagLst xmlns:a="http://schemas.openxmlformats.org/drawingml/2006/main" xmlns:r="http://schemas.openxmlformats.org/officeDocument/2006/relationships" xmlns:p="http://schemas.openxmlformats.org/presentationml/2006/main">
  <p:tag name="VCTCREATESHAPEHANDLED" val="0"/>
</p:tagLst>
</file>

<file path=ppt/tags/tag47.xml><?xml version="1.0" encoding="utf-8"?>
<p:tagLst xmlns:a="http://schemas.openxmlformats.org/drawingml/2006/main" xmlns:r="http://schemas.openxmlformats.org/officeDocument/2006/relationships" xmlns:p="http://schemas.openxmlformats.org/presentationml/2006/main">
  <p:tag name="VCTCREATESHAPEHANDLED" val="0"/>
</p:tagLst>
</file>

<file path=ppt/tags/tag48.xml><?xml version="1.0" encoding="utf-8"?>
<p:tagLst xmlns:a="http://schemas.openxmlformats.org/drawingml/2006/main" xmlns:r="http://schemas.openxmlformats.org/officeDocument/2006/relationships" xmlns:p="http://schemas.openxmlformats.org/presentationml/2006/main">
  <p:tag name="VCTCREATESHAPEHANDLED" val="0"/>
</p:tagLst>
</file>

<file path=ppt/tags/tag49.xml><?xml version="1.0" encoding="utf-8"?>
<p:tagLst xmlns:a="http://schemas.openxmlformats.org/drawingml/2006/main" xmlns:r="http://schemas.openxmlformats.org/officeDocument/2006/relationships" xmlns:p="http://schemas.openxmlformats.org/presentationml/2006/main">
  <p:tag name="VCTCREATESHAPEHANDLED" val="0"/>
</p:tagLst>
</file>

<file path=ppt/tags/tag50.xml><?xml version="1.0" encoding="utf-8"?>
<p:tagLst xmlns:a="http://schemas.openxmlformats.org/drawingml/2006/main" xmlns:r="http://schemas.openxmlformats.org/officeDocument/2006/relationships" xmlns:p="http://schemas.openxmlformats.org/presentationml/2006/main">
  <p:tag name="VCTCREATESHAPEHANDLED" val="0"/>
</p:tagLst>
</file>

<file path=ppt/tags/tag51.xml><?xml version="1.0" encoding="utf-8"?>
<p:tagLst xmlns:a="http://schemas.openxmlformats.org/drawingml/2006/main" xmlns:r="http://schemas.openxmlformats.org/officeDocument/2006/relationships" xmlns:p="http://schemas.openxmlformats.org/presentationml/2006/main">
  <p:tag name="VCTCREATESHAPEHANDLED" val="0"/>
</p:tagLst>
</file>

<file path=ppt/tags/tag52.xml><?xml version="1.0" encoding="utf-8"?>
<p:tagLst xmlns:a="http://schemas.openxmlformats.org/drawingml/2006/main" xmlns:r="http://schemas.openxmlformats.org/officeDocument/2006/relationships" xmlns:p="http://schemas.openxmlformats.org/presentationml/2006/main">
  <p:tag name="VCTCREATESHAPEHANDLED" val="0"/>
</p:tagLst>
</file>

<file path=ppt/tags/tag53.xml><?xml version="1.0" encoding="utf-8"?>
<p:tagLst xmlns:a="http://schemas.openxmlformats.org/drawingml/2006/main" xmlns:r="http://schemas.openxmlformats.org/officeDocument/2006/relationships" xmlns:p="http://schemas.openxmlformats.org/presentationml/2006/main">
  <p:tag name="VCTCREATESHAPEHANDLED" val="0"/>
</p:tagLst>
</file>

<file path=ppt/tags/tag54.xml><?xml version="1.0" encoding="utf-8"?>
<p:tagLst xmlns:a="http://schemas.openxmlformats.org/drawingml/2006/main" xmlns:r="http://schemas.openxmlformats.org/officeDocument/2006/relationships" xmlns:p="http://schemas.openxmlformats.org/presentationml/2006/main">
  <p:tag name="VCTCREATESHAPEHANDLED" val="0"/>
</p:tagLst>
</file>

<file path=ppt/tags/tag55.xml><?xml version="1.0" encoding="utf-8"?>
<p:tagLst xmlns:a="http://schemas.openxmlformats.org/drawingml/2006/main" xmlns:r="http://schemas.openxmlformats.org/officeDocument/2006/relationships" xmlns:p="http://schemas.openxmlformats.org/presentationml/2006/main">
  <p:tag name="VCTCREATESHAPEHANDLED" val="0"/>
</p:tagLst>
</file>

<file path=ppt/tags/tag56.xml><?xml version="1.0" encoding="utf-8"?>
<p:tagLst xmlns:a="http://schemas.openxmlformats.org/drawingml/2006/main" xmlns:r="http://schemas.openxmlformats.org/officeDocument/2006/relationships" xmlns:p="http://schemas.openxmlformats.org/presentationml/2006/main">
  <p:tag name="VCTCREATESHAPEHANDLED" val="0"/>
</p:tagLst>
</file>

<file path=ppt/tags/tag57.xml><?xml version="1.0" encoding="utf-8"?>
<p:tagLst xmlns:a="http://schemas.openxmlformats.org/drawingml/2006/main" xmlns:r="http://schemas.openxmlformats.org/officeDocument/2006/relationships" xmlns:p="http://schemas.openxmlformats.org/presentationml/2006/main">
  <p:tag name="VCTCREATESHAPEHANDLED" val="0"/>
</p:tagLst>
</file>

<file path=ppt/tags/tag58.xml><?xml version="1.0" encoding="utf-8"?>
<p:tagLst xmlns:a="http://schemas.openxmlformats.org/drawingml/2006/main" xmlns:r="http://schemas.openxmlformats.org/officeDocument/2006/relationships" xmlns:p="http://schemas.openxmlformats.org/presentationml/2006/main">
  <p:tag name="VCTCREATESHAPEHANDLED" val="0"/>
</p:tagLst>
</file>

<file path=ppt/tags/tag59.xml><?xml version="1.0" encoding="utf-8"?>
<p:tagLst xmlns:a="http://schemas.openxmlformats.org/drawingml/2006/main" xmlns:r="http://schemas.openxmlformats.org/officeDocument/2006/relationships" xmlns:p="http://schemas.openxmlformats.org/presentationml/2006/main">
  <p:tag name="VCTCREATESHAPEHANDLED" val="0"/>
</p:tagLst>
</file>

<file path=ppt/tags/tag60.xml><?xml version="1.0" encoding="utf-8"?>
<p:tagLst xmlns:a="http://schemas.openxmlformats.org/drawingml/2006/main" xmlns:r="http://schemas.openxmlformats.org/officeDocument/2006/relationships" xmlns:p="http://schemas.openxmlformats.org/presentationml/2006/main">
  <p:tag name="THINKCELLSHAPEDONOTDELETE" val="ptn2gSH2NskCBhtrXsEvm7w"/>
</p:tagLst>
</file>

<file path=ppt/tags/tag61.xml><?xml version="1.0" encoding="utf-8"?>
<p:tagLst xmlns:a="http://schemas.openxmlformats.org/drawingml/2006/main" xmlns:r="http://schemas.openxmlformats.org/officeDocument/2006/relationships" xmlns:p="http://schemas.openxmlformats.org/presentationml/2006/main">
  <p:tag name="THINKCELLSHAPEDONOTDELETE" val="pkuPibffdCEK99MSVjjaxYQ"/>
</p:tagLst>
</file>

<file path=ppt/tags/tag62.xml><?xml version="1.0" encoding="utf-8"?>
<p:tagLst xmlns:a="http://schemas.openxmlformats.org/drawingml/2006/main" xmlns:r="http://schemas.openxmlformats.org/officeDocument/2006/relationships" xmlns:p="http://schemas.openxmlformats.org/presentationml/2006/main">
  <p:tag name="THINKCELLSHAPEDONOTDELETE" val="ppmdt1X4n.U2KMuhGtDHXeQ"/>
</p:tagLst>
</file>

<file path=ppt/tags/tag63.xml><?xml version="1.0" encoding="utf-8"?>
<p:tagLst xmlns:a="http://schemas.openxmlformats.org/drawingml/2006/main" xmlns:r="http://schemas.openxmlformats.org/officeDocument/2006/relationships" xmlns:p="http://schemas.openxmlformats.org/presentationml/2006/main">
  <p:tag name="THINKCELLSHAPEDONOTDELETE" val="pkuPibffdCEK99MSVjjaxYQ"/>
</p:tagLst>
</file>

<file path=ppt/tags/tag64.xml><?xml version="1.0" encoding="utf-8"?>
<p:tagLst xmlns:a="http://schemas.openxmlformats.org/drawingml/2006/main" xmlns:r="http://schemas.openxmlformats.org/officeDocument/2006/relationships" xmlns:p="http://schemas.openxmlformats.org/presentationml/2006/main">
  <p:tag name="THINKCELLSHAPEDONOTDELETE" val="ppmdt1X4n.U2KMuhGtDHXeQ"/>
</p:tagLst>
</file>

<file path=ppt/tags/tag65.xml><?xml version="1.0" encoding="utf-8"?>
<p:tagLst xmlns:a="http://schemas.openxmlformats.org/drawingml/2006/main" xmlns:r="http://schemas.openxmlformats.org/officeDocument/2006/relationships" xmlns:p="http://schemas.openxmlformats.org/presentationml/2006/main">
  <p:tag name="THINKCELLSHAPEDONOTDELETE" val="pkuPibffdCEK99MSVjjaxYQ"/>
</p:tagLst>
</file>

<file path=ppt/tags/tag66.xml><?xml version="1.0" encoding="utf-8"?>
<p:tagLst xmlns:a="http://schemas.openxmlformats.org/drawingml/2006/main" xmlns:r="http://schemas.openxmlformats.org/officeDocument/2006/relationships" xmlns:p="http://schemas.openxmlformats.org/presentationml/2006/main">
  <p:tag name="THINKCELLSHAPEDONOTDELETE" val="ppmdt1X4n.U2KMuhGtDHXeQ"/>
</p:tagLst>
</file>

<file path=ppt/tags/tag67.xml><?xml version="1.0" encoding="utf-8"?>
<p:tagLst xmlns:a="http://schemas.openxmlformats.org/drawingml/2006/main" xmlns:r="http://schemas.openxmlformats.org/officeDocument/2006/relationships" xmlns:p="http://schemas.openxmlformats.org/presentationml/2006/main">
  <p:tag name="THINKCELLSHAPEDONOTDELETE" val="pkuPibffdCEK99MSVjjaxYQ"/>
</p:tagLst>
</file>

<file path=ppt/tags/tag68.xml><?xml version="1.0" encoding="utf-8"?>
<p:tagLst xmlns:a="http://schemas.openxmlformats.org/drawingml/2006/main" xmlns:r="http://schemas.openxmlformats.org/officeDocument/2006/relationships" xmlns:p="http://schemas.openxmlformats.org/presentationml/2006/main">
  <p:tag name="THINKCELLSHAPEDONOTDELETE" val="ppmdt1X4n.U2KMuhGtDHXeQ"/>
</p:tagLst>
</file>

<file path=ppt/tags/tag69.xml><?xml version="1.0" encoding="utf-8"?>
<p:tagLst xmlns:a="http://schemas.openxmlformats.org/drawingml/2006/main" xmlns:r="http://schemas.openxmlformats.org/officeDocument/2006/relationships" xmlns:p="http://schemas.openxmlformats.org/presentationml/2006/main">
  <p:tag name="THINKCELLSHAPEDONOTDELETE" val="pkuPibffdCEK99MSVjjaxYQ"/>
</p:tagLst>
</file>

<file path=ppt/tags/tag70.xml><?xml version="1.0" encoding="utf-8"?>
<p:tagLst xmlns:a="http://schemas.openxmlformats.org/drawingml/2006/main" xmlns:r="http://schemas.openxmlformats.org/officeDocument/2006/relationships" xmlns:p="http://schemas.openxmlformats.org/presentationml/2006/main">
  <p:tag name="THINKCELLSHAPEDONOTDELETE" val="ppmdt1X4n.U2KMuhGtDHXeQ"/>
</p:tagLst>
</file>

<file path=ppt/tags/tag71.xml><?xml version="1.0" encoding="utf-8"?>
<p:tagLst xmlns:a="http://schemas.openxmlformats.org/drawingml/2006/main" xmlns:r="http://schemas.openxmlformats.org/officeDocument/2006/relationships" xmlns:p="http://schemas.openxmlformats.org/presentationml/2006/main">
  <p:tag name="THINKCELLSHAPEDONOTDELETE" val="pkuPibffdCEK99MSVjjaxYQ"/>
</p:tagLst>
</file>

<file path=ppt/tags/tag72.xml><?xml version="1.0" encoding="utf-8"?>
<p:tagLst xmlns:a="http://schemas.openxmlformats.org/drawingml/2006/main" xmlns:r="http://schemas.openxmlformats.org/officeDocument/2006/relationships" xmlns:p="http://schemas.openxmlformats.org/presentationml/2006/main">
  <p:tag name="THINKCELLSHAPEDONOTDELETE" val="ppmdt1X4n.U2KMuhGtDHXeQ"/>
</p:tagLst>
</file>

<file path=ppt/theme/theme1.xml><?xml version="1.0" encoding="utf-8"?>
<a:theme xmlns:a="http://schemas.openxmlformats.org/drawingml/2006/main" name="GfK">
  <a:themeElements>
    <a:clrScheme name="GfK Group">
      <a:dk1>
        <a:srgbClr val="000000"/>
      </a:dk1>
      <a:lt1>
        <a:srgbClr val="FFFFFF"/>
      </a:lt1>
      <a:dk2>
        <a:srgbClr val="E55A00"/>
      </a:dk2>
      <a:lt2>
        <a:srgbClr val="8E8581"/>
      </a:lt2>
      <a:accent1>
        <a:srgbClr val="264283"/>
      </a:accent1>
      <a:accent2>
        <a:srgbClr val="007DC3"/>
      </a:accent2>
      <a:accent3>
        <a:srgbClr val="A2AD00"/>
      </a:accent3>
      <a:accent4>
        <a:srgbClr val="C1BB00"/>
      </a:accent4>
      <a:accent5>
        <a:srgbClr val="9B1F23"/>
      </a:accent5>
      <a:accent6>
        <a:srgbClr val="DC291E"/>
      </a:accent6>
      <a:hlink>
        <a:srgbClr val="A2AD00"/>
      </a:hlink>
      <a:folHlink>
        <a:srgbClr val="C1BB00"/>
      </a:folHlink>
    </a:clrScheme>
    <a:fontScheme name="Arial">
      <a:majorFont>
        <a:latin typeface="Arial"/>
        <a:ea typeface=""/>
        <a:cs typeface=""/>
      </a:majorFont>
      <a:minorFont>
        <a:latin typeface="Arial"/>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spDef>
      <a:spPr bwMode="gray">
        <a:solidFill>
          <a:schemeClr val="bg1"/>
        </a:solidFill>
        <a:ln w="9525">
          <a:solidFill>
            <a:schemeClr val="tx1"/>
          </a:solidFill>
        </a:ln>
      </a:spPr>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defPPr marL="0" indent="0" algn="ctr">
          <a:spcBef>
            <a:spcPts val="300"/>
          </a:spcBef>
          <a:buFont typeface="Courier New" pitchFamily="49" charset="0"/>
          <a:buNone/>
          <a:defRPr sz="1600" dirty="0" smtClean="0">
            <a:solidFill>
              <a:schemeClr val="tx1"/>
            </a:solidFill>
            <a:latin typeface="Arial" pitchFamily="34" charset="0"/>
            <a:cs typeface="Arial" pitchFamily="34" charset="0"/>
          </a:defRPr>
        </a:defPPr>
      </a:lstStyle>
      <a:style>
        <a:lnRef idx="2">
          <a:schemeClr val="accent1">
            <a:shade val="50000"/>
          </a:schemeClr>
        </a:lnRef>
        <a:fillRef idx="1">
          <a:schemeClr val="accent1"/>
        </a:fillRef>
        <a:effectRef idx="0">
          <a:schemeClr val="accent1"/>
        </a:effectRef>
        <a:fontRef idx="minor">
          <a:schemeClr val="lt1"/>
        </a:fontRef>
      </a:style>
    </a:spDef>
    <a:lnDef>
      <a:spPr>
        <a:ln>
          <a:solidFill>
            <a:schemeClr val="tx1"/>
          </a:solidFill>
          <a:tailEnd type="none"/>
        </a:ln>
      </a:spPr>
      <a:bodyPr/>
      <a:lstStyle/>
      <a:style>
        <a:lnRef idx="1">
          <a:schemeClr val="accent1"/>
        </a:lnRef>
        <a:fillRef idx="0">
          <a:schemeClr val="accent1"/>
        </a:fillRef>
        <a:effectRef idx="0">
          <a:schemeClr val="accent1"/>
        </a:effectRef>
        <a:fontRef idx="minor">
          <a:schemeClr val="tx1"/>
        </a:fontRef>
      </a:style>
    </a:lnDef>
    <a:txDef>
      <a:spPr bwMode="gray">
        <a:noFill/>
      </a:spPr>
      <a:bodyPr wrap="square" lIns="0" tIns="0" rIns="0" bIns="0" rtlCol="0">
        <a:spAutoFit/>
      </a:bodyPr>
      <a:lstStyle>
        <a:defPPr>
          <a:spcBef>
            <a:spcPts val="300"/>
          </a:spcBef>
          <a:defRPr sz="1600" dirty="0" err="1" smtClean="0">
            <a:latin typeface="Arial" pitchFamily="34" charset="0"/>
            <a:cs typeface="Arial" pitchFamily="34" charset="0"/>
          </a:defRPr>
        </a:defPPr>
      </a:lstStyle>
    </a:txDef>
  </a:objectDefaults>
  <a:extraClrSchemeLst/>
  <a:custClrLst>
    <a:custClr name="dark yellow 100%">
      <a:srgbClr val="F0AB00"/>
    </a:custClr>
    <a:custClr name="light yellow 100%">
      <a:srgbClr val="F6D50F"/>
    </a:custClr>
    <a:custClr name="warm grey 100%">
      <a:srgbClr val="8E8581"/>
    </a:custClr>
    <a:custClr name="GfK orange">
      <a:srgbClr val="E55A00"/>
    </a:custClr>
    <a:custClr name="dark blue 100%">
      <a:srgbClr val="264283"/>
    </a:custClr>
    <a:custClr name="light blue 100%">
      <a:srgbClr val="007DC3"/>
    </a:custClr>
    <a:custClr name="dark green 100%">
      <a:srgbClr val="A2AD00"/>
    </a:custClr>
    <a:custClr name="light green 100%">
      <a:srgbClr val="C1BB00"/>
    </a:custClr>
    <a:custClr name="dark red 100%">
      <a:srgbClr val="9B1F23"/>
    </a:custClr>
    <a:custClr name="light red 100%">
      <a:srgbClr val="DC291E"/>
    </a:custClr>
    <a:custClr name="dark yellow 80%">
      <a:srgbClr val="FCC000"/>
    </a:custClr>
    <a:custClr name="light yellow 80%">
      <a:srgbClr val="FFDD44"/>
    </a:custClr>
    <a:custClr name="warm grey 80%">
      <a:srgbClr val="A79D98"/>
    </a:custClr>
    <a:custClr>
      <a:srgbClr val="FFFFFF"/>
    </a:custClr>
    <a:custClr name="dark blue 80%">
      <a:srgbClr val="405B9B"/>
    </a:custClr>
    <a:custClr name="light blue 80%">
      <a:srgbClr val="389DD7"/>
    </a:custClr>
    <a:custClr name="dark green 80%">
      <a:srgbClr val="B4BE46"/>
    </a:custClr>
    <a:custClr name="light green 80%">
      <a:srgbClr val="D7CF42"/>
    </a:custClr>
    <a:custClr name="dark red 80%">
      <a:srgbClr val="C34A3A"/>
    </a:custClr>
    <a:custClr name="light red 80%">
      <a:srgbClr val="E94F35"/>
    </a:custClr>
    <a:custClr name="dark yellow 60%">
      <a:srgbClr val="FED07A"/>
    </a:custClr>
    <a:custClr name="light yellow 60%">
      <a:srgbClr val="FFE67F"/>
    </a:custClr>
    <a:custClr name="warm grey 60%">
      <a:srgbClr val="BCB4B0"/>
    </a:custClr>
    <a:custClr>
      <a:srgbClr val="FFFFFF"/>
    </a:custClr>
    <a:custClr name="dark blue 60%">
      <a:srgbClr val="6E7EB3"/>
    </a:custClr>
    <a:custClr name="light blue 60%">
      <a:srgbClr val="7DB4E2"/>
    </a:custClr>
    <a:custClr name="dark green 60%">
      <a:srgbClr val="C6CE79"/>
    </a:custClr>
    <a:custClr name="light green 60%">
      <a:srgbClr val="E2DA7A"/>
    </a:custClr>
    <a:custClr name="dark red 60%">
      <a:srgbClr val="D27863"/>
    </a:custClr>
    <a:custClr name="light red 60%">
      <a:srgbClr val="F08262"/>
    </a:custClr>
    <a:custClr name="dark yellow 40%">
      <a:srgbClr val="FFE0A9"/>
    </a:custClr>
    <a:custClr name="light yellow 40%">
      <a:srgbClr val="FFEEAF"/>
    </a:custClr>
    <a:custClr name="warm grey 40%">
      <a:srgbClr val="D2CBC9"/>
    </a:custClr>
    <a:custClr>
      <a:srgbClr val="FFFFFF"/>
    </a:custClr>
    <a:custClr name="dark blue 40%">
      <a:srgbClr val="9EA5CD"/>
    </a:custClr>
    <a:custClr name="light blue 40%">
      <a:srgbClr val="ADCDED"/>
    </a:custClr>
    <a:custClr name="dark green 40%">
      <a:srgbClr val="D8DEA8"/>
    </a:custClr>
    <a:custClr name="light green 40%">
      <a:srgbClr val="ECE6AA"/>
    </a:custClr>
    <a:custClr name="dark red 40%">
      <a:srgbClr val="E1A693"/>
    </a:custClr>
    <a:custClr name="light red 40%">
      <a:srgbClr val="F6AF95"/>
    </a:custClr>
  </a:custClrLst>
  <a:extLst>
    <a:ext uri="{05A4C25C-085E-4340-85A3-A5531E510DB2}">
      <thm15:themeFamily xmlns:thm15="http://schemas.microsoft.com/office/thememl/2012/main" name="GfK" id="{A411B708-8A32-9948-85B6-5CB06849D8AD}" vid="{DB00DAE9-DCF8-0849-A531-C5B8B45D01E2}"/>
    </a:ext>
  </a:extLst>
</a:theme>
</file>

<file path=ppt/theme/theme2.xml><?xml version="1.0" encoding="utf-8"?>
<a:theme xmlns:a="http://schemas.openxmlformats.org/drawingml/2006/main" name="Tema de Office">
  <a:themeElements>
    <a:clrScheme name="Office">
      <a:dk1>
        <a:sysClr val="windowText" lastClr="000000"/>
      </a:dk1>
      <a:lt1>
        <a:sysClr val="window" lastClr="FFFFFF"/>
      </a:lt1>
      <a:dk2>
        <a:srgbClr val="44546A"/>
      </a:dk2>
      <a:lt2>
        <a:srgbClr val="E7E6E6"/>
      </a:lt2>
      <a:accent1>
        <a:srgbClr val="4472C4"/>
      </a:accent1>
      <a:accent2>
        <a:srgbClr val="ED7D31"/>
      </a:accent2>
      <a:accent3>
        <a:srgbClr val="A5A5A5"/>
      </a:accent3>
      <a:accent4>
        <a:srgbClr val="FFC000"/>
      </a:accent4>
      <a:accent5>
        <a:srgbClr val="5B9BD5"/>
      </a:accent5>
      <a:accent6>
        <a:srgbClr val="70AD47"/>
      </a:accent6>
      <a:hlink>
        <a:srgbClr val="0563C1"/>
      </a:hlink>
      <a:folHlink>
        <a:srgbClr val="954F72"/>
      </a:folHlink>
    </a:clrScheme>
    <a:fontScheme name="Office">
      <a:majorFont>
        <a:latin typeface="Calibri Light" panose="020F0302020204030204"/>
        <a:ea typeface=""/>
        <a:cs typeface=""/>
        <a:font script="Jpan" typeface="Yu Gothic Light"/>
        <a:font script="Hang" typeface="맑은 고딕"/>
        <a:font script="Hans" typeface="DengXian Light"/>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Calibri" panose="020F0502020204030204"/>
        <a:ea typeface=""/>
        <a:cs typeface=""/>
        <a:font script="Jpan" typeface="Yu Gothic"/>
        <a:font script="Hang" typeface="맑은 고딕"/>
        <a:font script="Hans" typeface="DengXian"/>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extraClrSchemeLst/>
  <a:extLst>
    <a:ext uri="{05A4C25C-085E-4340-85A3-A5531E510DB2}">
      <thm15:themeFamily xmlns:thm15="http://schemas.microsoft.com/office/thememl/2012/main" name="Office Theme" id="{62F939B6-93AF-4DB8-9C6B-D6C7DFDC589F}" vid="{4A3C46E8-61CC-4603-A589-7422A47A8E4A}"/>
    </a:ext>
  </a:extLst>
</a:theme>
</file>

<file path=docProps/app.xml><?xml version="1.0" encoding="utf-8"?>
<Properties xmlns="http://schemas.openxmlformats.org/officeDocument/2006/extended-properties" xmlns:vt="http://schemas.openxmlformats.org/officeDocument/2006/docPropsVTypes">
  <Template>GfK</Template>
  <TotalTime>17481</TotalTime>
  <Words>2032</Words>
  <Application>Microsoft Macintosh PowerPoint</Application>
  <PresentationFormat>Panorámica</PresentationFormat>
  <Paragraphs>375</Paragraphs>
  <Slides>26</Slides>
  <Notes>6</Notes>
  <HiddenSlides>0</HiddenSlides>
  <MMClips>0</MMClips>
  <ScaleCrop>false</ScaleCrop>
  <HeadingPairs>
    <vt:vector size="8" baseType="variant">
      <vt:variant>
        <vt:lpstr>Fuentes usadas</vt:lpstr>
      </vt:variant>
      <vt:variant>
        <vt:i4>5</vt:i4>
      </vt:variant>
      <vt:variant>
        <vt:lpstr>Tema</vt:lpstr>
      </vt:variant>
      <vt:variant>
        <vt:i4>1</vt:i4>
      </vt:variant>
      <vt:variant>
        <vt:lpstr>Servidores OLE incrustados</vt:lpstr>
      </vt:variant>
      <vt:variant>
        <vt:i4>1</vt:i4>
      </vt:variant>
      <vt:variant>
        <vt:lpstr>Títulos de diapositiva</vt:lpstr>
      </vt:variant>
      <vt:variant>
        <vt:i4>26</vt:i4>
      </vt:variant>
    </vt:vector>
  </HeadingPairs>
  <TitlesOfParts>
    <vt:vector size="33" baseType="lpstr">
      <vt:lpstr>Arial</vt:lpstr>
      <vt:lpstr>Calibri</vt:lpstr>
      <vt:lpstr>Calibri Light</vt:lpstr>
      <vt:lpstr>Courier New</vt:lpstr>
      <vt:lpstr>Wingdings</vt:lpstr>
      <vt:lpstr>GfK</vt:lpstr>
      <vt:lpstr>think-cell Slide</vt:lpstr>
      <vt:lpstr>GfK MapsMind</vt:lpstr>
      <vt:lpstr>Geomarketing Crecimiento basado en información</vt:lpstr>
      <vt:lpstr>Nuestros expertos conectan los puntos relevantes</vt:lpstr>
      <vt:lpstr>Algunos ejemplos de nuestro trabajo</vt:lpstr>
      <vt:lpstr>Cómo lo hacemos</vt:lpstr>
      <vt:lpstr>Mapa de poder de compra</vt:lpstr>
      <vt:lpstr>Paneles de medición de audiencia que permite conocer el comportamiento “no declarado” de los panelistas</vt:lpstr>
      <vt:lpstr>Para enriquecer el conocimiento del consumidor…  ¡hay información que no tenemos que preguntar!</vt:lpstr>
      <vt:lpstr>Profiling Variables: +1.000 variables de perfilamiento disponibles</vt:lpstr>
      <vt:lpstr>Paneles</vt:lpstr>
      <vt:lpstr>El poder de un panel digital</vt:lpstr>
      <vt:lpstr>Perfilamiento | Data Genuina </vt:lpstr>
      <vt:lpstr>¿Cómo lo hacemos? (en un slide)</vt:lpstr>
      <vt:lpstr>Un ejemplo: Mapa de movimiento de consumo</vt:lpstr>
      <vt:lpstr>Integración y análisis para crear KPIs</vt:lpstr>
      <vt:lpstr>Aspectos de la suscripción</vt:lpstr>
      <vt:lpstr>¿En qué consiste nuestro servicio?</vt:lpstr>
      <vt:lpstr>Tres niveles de usuario para el cliente</vt:lpstr>
      <vt:lpstr>TIPO DE DATA INCLUÍDA EN EL SERVICIO</vt:lpstr>
      <vt:lpstr>Conoce la plataforma</vt:lpstr>
      <vt:lpstr>Proporcionamos insights objetivos, actualizados y relevantes…</vt:lpstr>
      <vt:lpstr>¿Quién es GfK?</vt:lpstr>
      <vt:lpstr>GfK a nivel mundial</vt:lpstr>
      <vt:lpstr>Experiencia Global... Conocimiento Local</vt:lpstr>
      <vt:lpstr>GfK, entre los cinco grupos más importantes  en la industria de investigación de mercado</vt:lpstr>
      <vt:lpstr>¡Muchas gracias!</vt:lpstr>
    </vt:vector>
  </TitlesOfParts>
  <LinksUpToDate>false</LinksUpToDate>
  <SharedDoc>false</SharedDoc>
  <HyperlinksChanged>false</HyperlinksChanged>
  <AppVersion>16.0000</AppVersion>
</Properties>
</file>

<file path=docProps/core.xml><?xml version="1.0" encoding="utf-8"?>
<cp:coreProperties xmlns:cp="http://schemas.openxmlformats.org/package/2006/metadata/core-properties" xmlns:dc="http://purl.org/dc/elements/1.1/" xmlns:dcterms="http://purl.org/dc/terms/" xmlns:dcmitype="http://purl.org/dc/dcmitype/" xmlns:xsi="http://www.w3.org/2001/XMLSchema-instance">
  <dc:title>Propuesta Journey’s</dc:title>
  <dc:creator>VISUNZA</dc:creator>
  <cp:lastModifiedBy>Ricardo Calva</cp:lastModifiedBy>
  <cp:revision>48</cp:revision>
  <dcterms:created xsi:type="dcterms:W3CDTF">2017-04-10T15:11:26Z</dcterms:created>
  <dcterms:modified xsi:type="dcterms:W3CDTF">2020-01-20T22:36:52Z</dcterms:modified>
</cp:coreProperties>
</file>